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drawings/drawing2.xml" ContentType="application/vnd.openxmlformats-officedocument.drawingml.chartshape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3.xml" ContentType="application/vnd.openxmlformats-officedocument.drawingml.chartshapes+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4.xml" ContentType="application/vnd.openxmlformats-officedocument.drawingml.chartshapes+xml"/>
  <Override PartName="/ppt/notesSlides/notesSlide7.xml" ContentType="application/vnd.openxmlformats-officedocument.presentationml.notesSlide+xml"/>
  <Override PartName="/ppt/charts/chart5.xml" ContentType="application/vnd.openxmlformats-officedocument.drawingml.chart+xml"/>
  <Override PartName="/ppt/drawings/drawing5.xml" ContentType="application/vnd.openxmlformats-officedocument.drawingml.chartshapes+xml"/>
  <Override PartName="/ppt/notesSlides/notesSlide8.xml" ContentType="application/vnd.openxmlformats-officedocument.presentationml.notesSlide+xml"/>
  <Override PartName="/ppt/charts/chart6.xml" ContentType="application/vnd.openxmlformats-officedocument.drawingml.chart+xml"/>
  <Override PartName="/ppt/notesSlides/notesSlide9.xml" ContentType="application/vnd.openxmlformats-officedocument.presentationml.notesSlide+xml"/>
  <Override PartName="/ppt/charts/chart7.xml" ContentType="application/vnd.openxmlformats-officedocument.drawingml.chart+xml"/>
  <Override PartName="/ppt/drawings/drawing6.xml" ContentType="application/vnd.openxmlformats-officedocument.drawingml.chartshapes+xml"/>
  <Override PartName="/ppt/notesSlides/notesSlide10.xml" ContentType="application/vnd.openxmlformats-officedocument.presentationml.notesSlide+xml"/>
  <Override PartName="/ppt/charts/chart8.xml" ContentType="application/vnd.openxmlformats-officedocument.drawingml.chart+xml"/>
  <Override PartName="/ppt/drawings/drawing7.xml" ContentType="application/vnd.openxmlformats-officedocument.drawingml.chartshapes+xml"/>
  <Override PartName="/ppt/notesSlides/notesSlide11.xml" ContentType="application/vnd.openxmlformats-officedocument.presentationml.notesSlide+xml"/>
  <Override PartName="/ppt/charts/chart9.xml" ContentType="application/vnd.openxmlformats-officedocument.drawingml.chart+xml"/>
  <Override PartName="/ppt/notesSlides/notesSlide12.xml" ContentType="application/vnd.openxmlformats-officedocument.presentationml.notesSlide+xml"/>
  <Override PartName="/ppt/charts/chart10.xml" ContentType="application/vnd.openxmlformats-officedocument.drawingml.chart+xml"/>
  <Override PartName="/ppt/drawings/drawing8.xml" ContentType="application/vnd.openxmlformats-officedocument.drawingml.chartshapes+xml"/>
  <Override PartName="/ppt/notesSlides/notesSlide13.xml" ContentType="application/vnd.openxmlformats-officedocument.presentationml.notesSlide+xml"/>
  <Override PartName="/ppt/charts/chart11.xml" ContentType="application/vnd.openxmlformats-officedocument.drawingml.chart+xml"/>
  <Override PartName="/ppt/drawings/drawing9.xml" ContentType="application/vnd.openxmlformats-officedocument.drawingml.chartshape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2.xml" ContentType="application/vnd.openxmlformats-officedocument.drawingml.chart+xml"/>
  <Override PartName="/ppt/drawings/drawing10.xml" ContentType="application/vnd.openxmlformats-officedocument.drawingml.chartshapes+xml"/>
  <Override PartName="/ppt/notesSlides/notesSlide16.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notesSlides/notesSlide17.xml" ContentType="application/vnd.openxmlformats-officedocument.presentationml.notesSlide+xml"/>
  <Override PartName="/ppt/charts/chart15.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2" r:id="rId1"/>
    <p:sldMasterId id="2147483664" r:id="rId2"/>
    <p:sldMasterId id="2147483666" r:id="rId3"/>
  </p:sldMasterIdLst>
  <p:notesMasterIdLst>
    <p:notesMasterId r:id="rId22"/>
  </p:notesMasterIdLst>
  <p:sldIdLst>
    <p:sldId id="346" r:id="rId4"/>
    <p:sldId id="377" r:id="rId5"/>
    <p:sldId id="380" r:id="rId6"/>
    <p:sldId id="378" r:id="rId7"/>
    <p:sldId id="382" r:id="rId8"/>
    <p:sldId id="381" r:id="rId9"/>
    <p:sldId id="351" r:id="rId10"/>
    <p:sldId id="359" r:id="rId11"/>
    <p:sldId id="363" r:id="rId12"/>
    <p:sldId id="333" r:id="rId13"/>
    <p:sldId id="376" r:id="rId14"/>
    <p:sldId id="336" r:id="rId15"/>
    <p:sldId id="374" r:id="rId16"/>
    <p:sldId id="356" r:id="rId17"/>
    <p:sldId id="373" r:id="rId18"/>
    <p:sldId id="341" r:id="rId19"/>
    <p:sldId id="375" r:id="rId20"/>
    <p:sldId id="372" r:id="rId21"/>
  </p:sldIdLst>
  <p:sldSz cx="9144000" cy="6858000" type="screen4x3"/>
  <p:notesSz cx="7010400" cy="92964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urvitz, Kimberly (CDC/OPHSS/NCHS)" initials="HK(" lastIdx="10" clrIdx="0">
    <p:extLst>
      <p:ext uri="{19B8F6BF-5375-455C-9EA6-DF929625EA0E}">
        <p15:presenceInfo xmlns:p15="http://schemas.microsoft.com/office/powerpoint/2012/main" userId="S-1-5-21-1207783550-2075000910-922709458-23255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67171"/>
    <a:srgbClr val="EBF1DE"/>
    <a:srgbClr val="D7E4BD"/>
    <a:srgbClr val="C3D69B"/>
    <a:srgbClr val="9BBB59"/>
    <a:srgbClr val="778C3C"/>
    <a:srgbClr val="4F6228"/>
    <a:srgbClr val="93CDDD"/>
    <a:srgbClr val="4BACC6"/>
    <a:srgbClr val="215968"/>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350" autoAdjust="0"/>
    <p:restoredTop sz="81057" autoAdjust="0"/>
  </p:normalViewPr>
  <p:slideViewPr>
    <p:cSldViewPr snapToGrid="0" snapToObjects="1">
      <p:cViewPr varScale="1">
        <p:scale>
          <a:sx n="106" d="100"/>
          <a:sy n="106" d="100"/>
        </p:scale>
        <p:origin x="1836" y="10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notesViewPr>
    <p:cSldViewPr snapToGrid="0" snapToObjects="1">
      <p:cViewPr varScale="1">
        <p:scale>
          <a:sx n="66" d="100"/>
          <a:sy n="66" d="100"/>
        </p:scale>
        <p:origin x="3106" y="72"/>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theme" Target="theme/theme1.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presProps" Target="pres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commentAuthors" Target="commentAuthors.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notesMaster" Target="notesMasters/notesMaster1.xml"/><Relationship Id="rId27"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8.xml"/><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2" Type="http://schemas.openxmlformats.org/officeDocument/2006/relationships/chartUserShapes" Target="../drawings/drawing9.xml"/><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2" Type="http://schemas.openxmlformats.org/officeDocument/2006/relationships/chartUserShapes" Target="../drawings/drawing10.xml"/><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4.xml"/></Relationships>
</file>

<file path=ppt/charts/_rels/chart5.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475756265883634"/>
          <c:y val="0.18571000460088369"/>
          <c:w val="0.73828244360145778"/>
          <c:h val="0.72850787504900794"/>
        </c:manualLayout>
      </c:layout>
      <c:pieChart>
        <c:varyColors val="1"/>
        <c:ser>
          <c:idx val="0"/>
          <c:order val="0"/>
          <c:tx>
            <c:strRef>
              <c:f>Sheet1!$B$1</c:f>
              <c:strCache>
                <c:ptCount val="1"/>
                <c:pt idx="0">
                  <c:v>Column1</c:v>
                </c:pt>
              </c:strCache>
            </c:strRef>
          </c:tx>
          <c:dPt>
            <c:idx val="0"/>
            <c:bubble3D val="0"/>
            <c:spPr>
              <a:solidFill>
                <a:srgbClr val="007033"/>
              </a:solidFill>
              <a:ln w="19050">
                <a:solidFill>
                  <a:schemeClr val="lt1"/>
                </a:solidFill>
              </a:ln>
              <a:effectLst/>
            </c:spPr>
            <c:extLst>
              <c:ext xmlns:c16="http://schemas.microsoft.com/office/drawing/2014/chart" uri="{C3380CC4-5D6E-409C-BE32-E72D297353CC}">
                <c16:uniqueId val="{00000001-6894-4E9C-87B2-5E0998712E12}"/>
              </c:ext>
            </c:extLst>
          </c:dPt>
          <c:dPt>
            <c:idx val="1"/>
            <c:bubble3D val="0"/>
            <c:spPr>
              <a:solidFill>
                <a:srgbClr val="0070C0"/>
              </a:solidFill>
              <a:ln w="19050">
                <a:solidFill>
                  <a:schemeClr val="lt1"/>
                </a:solidFill>
              </a:ln>
              <a:effectLst/>
            </c:spPr>
            <c:extLst>
              <c:ext xmlns:c16="http://schemas.microsoft.com/office/drawing/2014/chart" uri="{C3380CC4-5D6E-409C-BE32-E72D297353CC}">
                <c16:uniqueId val="{00000003-6894-4E9C-87B2-5E0998712E12}"/>
              </c:ext>
            </c:extLst>
          </c:dPt>
          <c:dPt>
            <c:idx val="2"/>
            <c:bubble3D val="0"/>
            <c:spPr>
              <a:solidFill>
                <a:srgbClr val="FFCC00"/>
              </a:solidFill>
              <a:ln w="19050">
                <a:solidFill>
                  <a:schemeClr val="lt1"/>
                </a:solidFill>
              </a:ln>
              <a:effectLst/>
            </c:spPr>
            <c:extLst>
              <c:ext xmlns:c16="http://schemas.microsoft.com/office/drawing/2014/chart" uri="{C3380CC4-5D6E-409C-BE32-E72D297353CC}">
                <c16:uniqueId val="{00000005-6894-4E9C-87B2-5E0998712E12}"/>
              </c:ext>
            </c:extLst>
          </c:dPt>
          <c:dPt>
            <c:idx val="3"/>
            <c:bubble3D val="0"/>
            <c:spPr>
              <a:solidFill>
                <a:srgbClr val="C00000"/>
              </a:solidFill>
              <a:ln w="19050">
                <a:solidFill>
                  <a:schemeClr val="lt1"/>
                </a:solidFill>
              </a:ln>
              <a:effectLst/>
            </c:spPr>
            <c:extLst>
              <c:ext xmlns:c16="http://schemas.microsoft.com/office/drawing/2014/chart" uri="{C3380CC4-5D6E-409C-BE32-E72D297353CC}">
                <c16:uniqueId val="{00000007-6894-4E9C-87B2-5E0998712E12}"/>
              </c:ext>
            </c:extLst>
          </c:dPt>
          <c:dPt>
            <c:idx val="4"/>
            <c:bubble3D val="0"/>
            <c:spPr>
              <a:solidFill>
                <a:schemeClr val="bg2">
                  <a:lumMod val="75000"/>
                </a:schemeClr>
              </a:solidFill>
              <a:ln w="19050">
                <a:solidFill>
                  <a:schemeClr val="lt1"/>
                </a:solidFill>
              </a:ln>
              <a:effectLst/>
            </c:spPr>
            <c:extLst>
              <c:ext xmlns:c16="http://schemas.microsoft.com/office/drawing/2014/chart" uri="{C3380CC4-5D6E-409C-BE32-E72D297353CC}">
                <c16:uniqueId val="{00000009-6894-4E9C-87B2-5E0998712E12}"/>
              </c:ext>
            </c:extLst>
          </c:dPt>
          <c:dPt>
            <c:idx val="5"/>
            <c:bubble3D val="0"/>
            <c:spPr>
              <a:solidFill>
                <a:srgbClr val="7030A0"/>
              </a:solidFill>
              <a:ln w="19050">
                <a:solidFill>
                  <a:schemeClr val="lt1"/>
                </a:solidFill>
              </a:ln>
              <a:effectLst/>
            </c:spPr>
            <c:extLst>
              <c:ext xmlns:c16="http://schemas.microsoft.com/office/drawing/2014/chart" uri="{C3380CC4-5D6E-409C-BE32-E72D297353CC}">
                <c16:uniqueId val="{0000000B-6894-4E9C-87B2-5E0998712E12}"/>
              </c:ext>
            </c:extLst>
          </c:dPt>
          <c:dLbls>
            <c:dLbl>
              <c:idx val="0"/>
              <c:layout>
                <c:manualLayout>
                  <c:x val="-0.13511125995871187"/>
                  <c:y val="0.17945468727090383"/>
                </c:manualLayout>
              </c:layout>
              <c:tx>
                <c:rich>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fld id="{DF60B554-13CF-48DA-BA36-D8A896F4E0EA}" type="CATEGORYNAME">
                      <a:rPr lang="en-US" sz="1000" smtClean="0">
                        <a:solidFill>
                          <a:schemeClr val="bg1"/>
                        </a:solidFill>
                        <a:latin typeface="Verdana" panose="020B0604030504040204" pitchFamily="34" charset="0"/>
                        <a:ea typeface="Verdana" panose="020B0604030504040204" pitchFamily="34" charset="0"/>
                        <a:cs typeface="Verdana" panose="020B0604030504040204" pitchFamily="34" charset="0"/>
                      </a:rPr>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t>[CATEGORY NAME]</a:t>
                    </a:fld>
                    <a:r>
                      <a:rPr lang="en-US" sz="1000" baseline="0" dirty="0" smtClean="0">
                        <a:solidFill>
                          <a:schemeClr val="bg1"/>
                        </a:solidFill>
                        <a:latin typeface="Verdana" panose="020B0604030504040204" pitchFamily="34" charset="0"/>
                        <a:ea typeface="Verdana" panose="020B0604030504040204" pitchFamily="34" charset="0"/>
                        <a:cs typeface="Verdana" panose="020B0604030504040204" pitchFamily="34" charset="0"/>
                      </a:rPr>
                      <a:t> </a:t>
                    </a:r>
                    <a:r>
                      <a:rPr lang="en-US" sz="1000" b="0" i="0" u="none" strike="noStrike" kern="1200" baseline="0" dirty="0" smtClean="0">
                        <a:solidFill>
                          <a:schemeClr val="bg1"/>
                        </a:solidFill>
                        <a:latin typeface="Verdana" panose="020B0604030504040204" pitchFamily="34" charset="0"/>
                        <a:ea typeface="Verdana" panose="020B0604030504040204" pitchFamily="34" charset="0"/>
                        <a:cs typeface="Verdana" panose="020B0604030504040204" pitchFamily="34" charset="0"/>
                      </a:rPr>
                      <a:t>11.1% </a:t>
                    </a:r>
                  </a:p>
                  <a:p>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r>
                      <a:rPr lang="en-US" sz="1000" b="0" i="0" u="none" strike="noStrike" kern="1200" baseline="0" dirty="0" smtClean="0">
                        <a:solidFill>
                          <a:schemeClr val="bg1"/>
                        </a:solidFill>
                        <a:latin typeface="Verdana" panose="020B0604030504040204" pitchFamily="34" charset="0"/>
                        <a:ea typeface="Verdana" panose="020B0604030504040204" pitchFamily="34" charset="0"/>
                        <a:cs typeface="Verdana" panose="020B0604030504040204" pitchFamily="34" charset="0"/>
                      </a:rPr>
                      <a:t>(n = </a:t>
                    </a:r>
                    <a:fld id="{B02CE7DC-7C38-4A46-B782-D53694BAB8BA}" type="VALUE">
                      <a:rPr lang="en-US" sz="1000" baseline="0" smtClean="0">
                        <a:solidFill>
                          <a:schemeClr val="bg1"/>
                        </a:solidFill>
                        <a:latin typeface="Verdana" panose="020B0604030504040204" pitchFamily="34" charset="0"/>
                        <a:ea typeface="Verdana" panose="020B0604030504040204" pitchFamily="34" charset="0"/>
                        <a:cs typeface="Verdana" panose="020B0604030504040204" pitchFamily="34" charset="0"/>
                      </a:rPr>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t>[VALUE]</a:t>
                    </a:fld>
                    <a:r>
                      <a:rPr lang="en-US" sz="1000" baseline="0" dirty="0" smtClean="0">
                        <a:solidFill>
                          <a:schemeClr val="bg1"/>
                        </a:solidFill>
                        <a:latin typeface="Verdana" panose="020B0604030504040204" pitchFamily="34" charset="0"/>
                        <a:ea typeface="Verdana" panose="020B0604030504040204" pitchFamily="34" charset="0"/>
                        <a:cs typeface="Verdana" panose="020B0604030504040204" pitchFamily="34" charset="0"/>
                      </a:rPr>
                      <a:t>) </a:t>
                    </a:r>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894-4E9C-87B2-5E0998712E12}"/>
                </c:ext>
              </c:extLst>
            </c:dLbl>
            <c:dLbl>
              <c:idx val="1"/>
              <c:delete val="1"/>
              <c:extLst>
                <c:ext xmlns:c15="http://schemas.microsoft.com/office/drawing/2012/chart" uri="{CE6537A1-D6FC-4f65-9D91-7224C49458BB}"/>
                <c:ext xmlns:c16="http://schemas.microsoft.com/office/drawing/2014/chart" uri="{C3380CC4-5D6E-409C-BE32-E72D297353CC}">
                  <c16:uniqueId val="{00000003-6894-4E9C-87B2-5E0998712E12}"/>
                </c:ext>
              </c:extLst>
            </c:dLbl>
            <c:dLbl>
              <c:idx val="2"/>
              <c:layout>
                <c:manualLayout>
                  <c:x val="-0.15676353974914112"/>
                  <c:y val="-0.20758856241459533"/>
                </c:manualLayout>
              </c:layout>
              <c:tx>
                <c:rich>
                  <a:bodyPr rot="0" spcFirstLastPara="1" vertOverflow="ellipsis" vert="horz" wrap="square" lIns="38100" tIns="19050" rIns="38100" bIns="1905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000" b="0" i="0" u="none" strike="noStrike" kern="1200" baseline="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fld id="{654574C2-555D-4BB0-BCB4-7EE367FA76EF}" type="CATEGORYNAME">
                      <a:rPr lang="en-US" sz="1000" smtClean="0">
                        <a:latin typeface="Verdana" panose="020B0604030504040204" pitchFamily="34" charset="0"/>
                        <a:ea typeface="Verdana" panose="020B0604030504040204" pitchFamily="34" charset="0"/>
                        <a:cs typeface="Verdana" panose="020B060403050404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sz="100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t>[CATEGORY NAME]</a:t>
                    </a:fld>
                    <a:r>
                      <a:rPr lang="en-US" sz="1000" baseline="0" dirty="0" smtClean="0">
                        <a:latin typeface="Verdana" panose="020B0604030504040204" pitchFamily="34" charset="0"/>
                        <a:ea typeface="Verdana" panose="020B0604030504040204" pitchFamily="34" charset="0"/>
                        <a:cs typeface="Verdana" panose="020B060403050404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sz="100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r>
                      <a:rPr lang="en-US" sz="1000" b="0" i="0" u="none" strike="noStrike" kern="1200" baseline="0" dirty="0" smtClean="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72.2% </a:t>
                    </a:r>
                    <a:r>
                      <a:rPr lang="en-US" sz="1000" baseline="0" dirty="0" smtClean="0">
                        <a:latin typeface="Verdana" panose="020B0604030504040204" pitchFamily="34" charset="0"/>
                        <a:ea typeface="Verdana" panose="020B0604030504040204" pitchFamily="34" charset="0"/>
                        <a:cs typeface="Verdana" panose="020B0604030504040204" pitchFamily="34" charset="0"/>
                      </a:rPr>
                      <a:t>(n = </a:t>
                    </a:r>
                    <a:fld id="{A54A7C02-AD1C-4434-A55F-B112C3564EA2}" type="VALUE">
                      <a:rPr lang="en-US" sz="1000" baseline="0" smtClean="0">
                        <a:latin typeface="Verdana" panose="020B0604030504040204" pitchFamily="34" charset="0"/>
                        <a:ea typeface="Verdana" panose="020B0604030504040204" pitchFamily="34" charset="0"/>
                        <a:cs typeface="Verdana" panose="020B060403050404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sz="100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t>[VALUE]</a:t>
                    </a:fld>
                    <a:r>
                      <a:rPr lang="en-US" sz="1000" baseline="0" dirty="0" smtClean="0">
                        <a:latin typeface="Verdana" panose="020B0604030504040204" pitchFamily="34" charset="0"/>
                        <a:ea typeface="Verdana" panose="020B0604030504040204" pitchFamily="34" charset="0"/>
                        <a:cs typeface="Verdana" panose="020B0604030504040204" pitchFamily="34" charset="0"/>
                      </a:rPr>
                      <a:t>)</a:t>
                    </a:r>
                  </a:p>
                </c:rich>
              </c:tx>
              <c:numFmt formatCode="0.0%" sourceLinked="0"/>
              <c:spPr>
                <a:noFill/>
                <a:ln>
                  <a:noFill/>
                </a:ln>
                <a:effectLst/>
              </c:spPr>
              <c:txPr>
                <a:bodyPr rot="0" spcFirstLastPara="1" vertOverflow="ellipsis" vert="horz" wrap="square" lIns="38100" tIns="19050" rIns="38100" bIns="1905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000" b="0" i="0" u="none" strike="noStrike" kern="1200" baseline="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bestFit"/>
              <c:showLegendKey val="0"/>
              <c:showVal val="1"/>
              <c:showCatName val="1"/>
              <c:showSerName val="0"/>
              <c:showPercent val="1"/>
              <c:showBubbleSize val="0"/>
              <c:extLst>
                <c:ext xmlns:c15="http://schemas.microsoft.com/office/drawing/2012/chart" uri="{CE6537A1-D6FC-4f65-9D91-7224C49458BB}">
                  <c15:layout>
                    <c:manualLayout>
                      <c:w val="0.55643650459460869"/>
                      <c:h val="0.17978837773576772"/>
                    </c:manualLayout>
                  </c15:layout>
                  <c15:dlblFieldTable/>
                  <c15:showDataLabelsRange val="0"/>
                </c:ext>
                <c:ext xmlns:c16="http://schemas.microsoft.com/office/drawing/2014/chart" uri="{C3380CC4-5D6E-409C-BE32-E72D297353CC}">
                  <c16:uniqueId val="{00000005-6894-4E9C-87B2-5E0998712E12}"/>
                </c:ext>
              </c:extLst>
            </c:dLbl>
            <c:dLbl>
              <c:idx val="3"/>
              <c:tx>
                <c:rich>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fld id="{F8C12D5F-376C-43BA-9AD8-A7BB4C515AEB}" type="CATEGORYNAME">
                      <a:rPr lang="en-US" smtClean="0">
                        <a:solidFill>
                          <a:schemeClr val="bg1"/>
                        </a:solidFill>
                      </a:rPr>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t>[CATEGORY NAME]</a:t>
                    </a:fld>
                    <a:r>
                      <a:rPr lang="en-US" baseline="0" dirty="0" smtClean="0">
                        <a:solidFill>
                          <a:schemeClr val="bg1"/>
                        </a:solidFill>
                      </a:rPr>
                      <a:t> 16.7% (n = </a:t>
                    </a:r>
                    <a:fld id="{603AC9E7-539F-4E3C-8010-93D5BCF0460B}" type="VALUE">
                      <a:rPr lang="en-US" baseline="0" smtClean="0">
                        <a:solidFill>
                          <a:schemeClr val="bg1"/>
                        </a:solidFill>
                      </a:rPr>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t>[VALUE]</a:t>
                    </a:fld>
                    <a:r>
                      <a:rPr lang="en-US" baseline="0" dirty="0" smtClean="0">
                        <a:solidFill>
                          <a:schemeClr val="bg1"/>
                        </a:solidFill>
                      </a:rPr>
                      <a:t>)</a:t>
                    </a:r>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endParaRPr lang="en-US"/>
                </a:p>
              </c:txPr>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6894-4E9C-87B2-5E0998712E12}"/>
                </c:ext>
              </c:extLst>
            </c:dLbl>
            <c:dLbl>
              <c:idx val="4"/>
              <c:delete val="1"/>
              <c:extLst>
                <c:ext xmlns:c15="http://schemas.microsoft.com/office/drawing/2012/chart" uri="{CE6537A1-D6FC-4f65-9D91-7224C49458BB}"/>
                <c:ext xmlns:c16="http://schemas.microsoft.com/office/drawing/2014/chart" uri="{C3380CC4-5D6E-409C-BE32-E72D297353CC}">
                  <c16:uniqueId val="{00000009-6894-4E9C-87B2-5E0998712E12}"/>
                </c:ext>
              </c:extLst>
            </c:dLbl>
            <c:dLbl>
              <c:idx val="5"/>
              <c:delete val="1"/>
              <c:extLst>
                <c:ext xmlns:c15="http://schemas.microsoft.com/office/drawing/2012/chart" uri="{CE6537A1-D6FC-4f65-9D91-7224C49458BB}"/>
                <c:ext xmlns:c16="http://schemas.microsoft.com/office/drawing/2014/chart" uri="{C3380CC4-5D6E-409C-BE32-E72D297353CC}">
                  <c16:uniqueId val="{0000000B-6894-4E9C-87B2-5E0998712E12}"/>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Target met or exceeded</c:v>
                </c:pt>
                <c:pt idx="1">
                  <c:v>Improving</c:v>
                </c:pt>
                <c:pt idx="2">
                  <c:v>Little or no detectable change</c:v>
                </c:pt>
                <c:pt idx="3">
                  <c:v>Getting worse</c:v>
                </c:pt>
                <c:pt idx="4">
                  <c:v>Baseline only</c:v>
                </c:pt>
                <c:pt idx="5">
                  <c:v>Informational</c:v>
                </c:pt>
              </c:strCache>
            </c:strRef>
          </c:cat>
          <c:val>
            <c:numRef>
              <c:f>Sheet1!$B$2:$B$7</c:f>
              <c:numCache>
                <c:formatCode>0</c:formatCode>
                <c:ptCount val="6"/>
                <c:pt idx="0">
                  <c:v>2</c:v>
                </c:pt>
                <c:pt idx="1">
                  <c:v>0</c:v>
                </c:pt>
                <c:pt idx="2">
                  <c:v>13</c:v>
                </c:pt>
                <c:pt idx="3">
                  <c:v>3</c:v>
                </c:pt>
                <c:pt idx="4">
                  <c:v>0</c:v>
                </c:pt>
                <c:pt idx="5">
                  <c:v>0</c:v>
                </c:pt>
              </c:numCache>
            </c:numRef>
          </c:val>
          <c:extLst>
            <c:ext xmlns:c16="http://schemas.microsoft.com/office/drawing/2014/chart" uri="{C3380CC4-5D6E-409C-BE32-E72D297353CC}">
              <c16:uniqueId val="{0000000C-6894-4E9C-87B2-5E0998712E12}"/>
            </c:ext>
          </c:extLst>
        </c:ser>
        <c:dLbls>
          <c:dLblPos val="ctr"/>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1123052186044315E-2"/>
          <c:y val="5.502881197493148E-2"/>
          <c:w val="0.89733169291338588"/>
          <c:h val="0.80763656496062985"/>
        </c:manualLayout>
      </c:layout>
      <c:lineChart>
        <c:grouping val="standard"/>
        <c:varyColors val="0"/>
        <c:ser>
          <c:idx val="0"/>
          <c:order val="0"/>
          <c:tx>
            <c:strRef>
              <c:f>Sheet1!$B$1</c:f>
              <c:strCache>
                <c:ptCount val="1"/>
                <c:pt idx="0">
                  <c:v>Column1</c:v>
                </c:pt>
              </c:strCache>
            </c:strRef>
          </c:tx>
          <c:spPr>
            <a:ln w="57150">
              <a:solidFill>
                <a:schemeClr val="tx2"/>
              </a:solidFill>
            </a:ln>
          </c:spPr>
          <c:marker>
            <c:symbol val="none"/>
          </c:marker>
          <c:dPt>
            <c:idx val="1"/>
            <c:bubble3D val="0"/>
            <c:extLst>
              <c:ext xmlns:c16="http://schemas.microsoft.com/office/drawing/2014/chart" uri="{C3380CC4-5D6E-409C-BE32-E72D297353CC}">
                <c16:uniqueId val="{00000000-746A-4A4C-9EDD-227A695CEA16}"/>
              </c:ext>
            </c:extLst>
          </c:dPt>
          <c:dPt>
            <c:idx val="2"/>
            <c:bubble3D val="0"/>
            <c:extLst>
              <c:ext xmlns:c16="http://schemas.microsoft.com/office/drawing/2014/chart" uri="{C3380CC4-5D6E-409C-BE32-E72D297353CC}">
                <c16:uniqueId val="{00000001-746A-4A4C-9EDD-227A695CEA16}"/>
              </c:ext>
            </c:extLst>
          </c:dPt>
          <c:dPt>
            <c:idx val="3"/>
            <c:bubble3D val="0"/>
            <c:extLst>
              <c:ext xmlns:c16="http://schemas.microsoft.com/office/drawing/2014/chart" uri="{C3380CC4-5D6E-409C-BE32-E72D297353CC}">
                <c16:uniqueId val="{00000002-746A-4A4C-9EDD-227A695CEA16}"/>
              </c:ext>
            </c:extLst>
          </c:dPt>
          <c:cat>
            <c:numRef>
              <c:f>Sheet1!$A$2:$A$8</c:f>
              <c:numCache>
                <c:formatCode>General</c:formatCode>
                <c:ptCount val="7"/>
                <c:pt idx="0">
                  <c:v>2008</c:v>
                </c:pt>
                <c:pt idx="1">
                  <c:v>2009</c:v>
                </c:pt>
                <c:pt idx="2">
                  <c:v>2010</c:v>
                </c:pt>
                <c:pt idx="3">
                  <c:v>2011</c:v>
                </c:pt>
                <c:pt idx="4">
                  <c:v>2012</c:v>
                </c:pt>
                <c:pt idx="5">
                  <c:v>2013</c:v>
                </c:pt>
                <c:pt idx="6">
                  <c:v>2014</c:v>
                </c:pt>
              </c:numCache>
            </c:numRef>
          </c:cat>
          <c:val>
            <c:numRef>
              <c:f>Sheet1!$B$2:$B$8</c:f>
              <c:numCache>
                <c:formatCode>0.0</c:formatCode>
                <c:ptCount val="7"/>
                <c:pt idx="0" formatCode="General">
                  <c:v>30.7</c:v>
                </c:pt>
                <c:pt idx="1">
                  <c:v>32.5</c:v>
                </c:pt>
                <c:pt idx="2" formatCode="General">
                  <c:v>31.2</c:v>
                </c:pt>
                <c:pt idx="3" formatCode="General">
                  <c:v>34.700000000000003</c:v>
                </c:pt>
                <c:pt idx="4" formatCode="General">
                  <c:v>33.700000000000003</c:v>
                </c:pt>
                <c:pt idx="5" formatCode="General">
                  <c:v>33.5</c:v>
                </c:pt>
                <c:pt idx="6" formatCode="General">
                  <c:v>32.1</c:v>
                </c:pt>
              </c:numCache>
            </c:numRef>
          </c:val>
          <c:smooth val="0"/>
          <c:extLst>
            <c:ext xmlns:c16="http://schemas.microsoft.com/office/drawing/2014/chart" uri="{C3380CC4-5D6E-409C-BE32-E72D297353CC}">
              <c16:uniqueId val="{00000003-746A-4A4C-9EDD-227A695CEA16}"/>
            </c:ext>
          </c:extLst>
        </c:ser>
        <c:ser>
          <c:idx val="1"/>
          <c:order val="1"/>
          <c:tx>
            <c:strRef>
              <c:f>Sheet1!$C$1</c:f>
              <c:strCache>
                <c:ptCount val="1"/>
                <c:pt idx="0">
                  <c:v>Column2</c:v>
                </c:pt>
              </c:strCache>
            </c:strRef>
          </c:tx>
          <c:spPr>
            <a:ln w="50800">
              <a:solidFill>
                <a:schemeClr val="tx1"/>
              </a:solidFill>
              <a:prstDash val="sysDash"/>
            </a:ln>
          </c:spPr>
          <c:marker>
            <c:symbol val="none"/>
          </c:marker>
          <c:cat>
            <c:numRef>
              <c:f>Sheet1!$A$2:$A$8</c:f>
              <c:numCache>
                <c:formatCode>General</c:formatCode>
                <c:ptCount val="7"/>
                <c:pt idx="0">
                  <c:v>2008</c:v>
                </c:pt>
                <c:pt idx="1">
                  <c:v>2009</c:v>
                </c:pt>
                <c:pt idx="2">
                  <c:v>2010</c:v>
                </c:pt>
                <c:pt idx="3">
                  <c:v>2011</c:v>
                </c:pt>
                <c:pt idx="4">
                  <c:v>2012</c:v>
                </c:pt>
                <c:pt idx="5">
                  <c:v>2013</c:v>
                </c:pt>
                <c:pt idx="6">
                  <c:v>2014</c:v>
                </c:pt>
              </c:numCache>
            </c:numRef>
          </c:cat>
          <c:val>
            <c:numRef>
              <c:f>Sheet1!$C$2:$C$8</c:f>
              <c:numCache>
                <c:formatCode>General</c:formatCode>
                <c:ptCount val="7"/>
                <c:pt idx="0">
                  <c:v>27.6</c:v>
                </c:pt>
                <c:pt idx="1">
                  <c:v>27.6</c:v>
                </c:pt>
                <c:pt idx="2">
                  <c:v>27.6</c:v>
                </c:pt>
                <c:pt idx="3">
                  <c:v>27.6</c:v>
                </c:pt>
                <c:pt idx="4">
                  <c:v>27.6</c:v>
                </c:pt>
                <c:pt idx="5">
                  <c:v>27.6</c:v>
                </c:pt>
                <c:pt idx="6">
                  <c:v>27.6</c:v>
                </c:pt>
              </c:numCache>
            </c:numRef>
          </c:val>
          <c:smooth val="0"/>
          <c:extLst>
            <c:ext xmlns:c16="http://schemas.microsoft.com/office/drawing/2014/chart" uri="{C3380CC4-5D6E-409C-BE32-E72D297353CC}">
              <c16:uniqueId val="{00000004-746A-4A4C-9EDD-227A695CEA16}"/>
            </c:ext>
          </c:extLst>
        </c:ser>
        <c:dLbls>
          <c:showLegendKey val="0"/>
          <c:showVal val="0"/>
          <c:showCatName val="0"/>
          <c:showSerName val="0"/>
          <c:showPercent val="0"/>
          <c:showBubbleSize val="0"/>
        </c:dLbls>
        <c:smooth val="0"/>
        <c:axId val="188993336"/>
        <c:axId val="188990592"/>
      </c:lineChart>
      <c:catAx>
        <c:axId val="188993336"/>
        <c:scaling>
          <c:orientation val="minMax"/>
        </c:scaling>
        <c:delete val="0"/>
        <c:axPos val="b"/>
        <c:numFmt formatCode="General" sourceLinked="0"/>
        <c:majorTickMark val="none"/>
        <c:minorTickMark val="in"/>
        <c:tickLblPos val="nextTo"/>
        <c:spPr>
          <a:ln/>
        </c:spPr>
        <c:txPr>
          <a:bodyPr/>
          <a:lstStyle/>
          <a:p>
            <a:pPr>
              <a:defRPr sz="1600">
                <a:latin typeface="Verdana" panose="020B0604030504040204" pitchFamily="34" charset="0"/>
                <a:ea typeface="Verdana" panose="020B0604030504040204" pitchFamily="34" charset="0"/>
                <a:cs typeface="Verdana" panose="020B0604030504040204" pitchFamily="34" charset="0"/>
              </a:defRPr>
            </a:pPr>
            <a:endParaRPr lang="en-US"/>
          </a:p>
        </c:txPr>
        <c:crossAx val="188990592"/>
        <c:crosses val="autoZero"/>
        <c:auto val="1"/>
        <c:lblAlgn val="ctr"/>
        <c:lblOffset val="100"/>
        <c:noMultiLvlLbl val="0"/>
      </c:catAx>
      <c:valAx>
        <c:axId val="188990592"/>
        <c:scaling>
          <c:orientation val="minMax"/>
        </c:scaling>
        <c:delete val="0"/>
        <c:axPos val="l"/>
        <c:majorGridlines>
          <c:spPr>
            <a:ln>
              <a:solidFill>
                <a:schemeClr val="bg1">
                  <a:lumMod val="85000"/>
                </a:schemeClr>
              </a:solidFill>
              <a:prstDash val="sysDash"/>
            </a:ln>
          </c:spPr>
        </c:majorGridlines>
        <c:numFmt formatCode="0" sourceLinked="0"/>
        <c:majorTickMark val="in"/>
        <c:minorTickMark val="none"/>
        <c:tickLblPos val="nextTo"/>
        <c:txPr>
          <a:bodyPr/>
          <a:lstStyle/>
          <a:p>
            <a:pPr>
              <a:defRPr sz="1600">
                <a:latin typeface="Verdana" panose="020B0604030504040204" pitchFamily="34" charset="0"/>
                <a:ea typeface="Verdana" panose="020B0604030504040204" pitchFamily="34" charset="0"/>
                <a:cs typeface="Verdana" panose="020B0604030504040204" pitchFamily="34" charset="0"/>
              </a:defRPr>
            </a:pPr>
            <a:endParaRPr lang="en-US"/>
          </a:p>
        </c:txPr>
        <c:crossAx val="188993336"/>
        <c:crosses val="autoZero"/>
        <c:crossBetween val="between"/>
      </c:valAx>
    </c:plotArea>
    <c:plotVisOnly val="1"/>
    <c:dispBlanksAs val="gap"/>
    <c:showDLblsOverMax val="0"/>
  </c:chart>
  <c:txPr>
    <a:bodyPr/>
    <a:lstStyle/>
    <a:p>
      <a:pPr>
        <a:defRPr sz="1800"/>
      </a:pPr>
      <a:endParaRPr lang="en-US"/>
    </a:p>
  </c:txPr>
  <c:externalData r:id="rId1">
    <c:autoUpdate val="0"/>
  </c:externalData>
  <c:userShapes r:id="rId2"/>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223473696222755E-2"/>
          <c:y val="5.6412315930388202E-2"/>
          <c:w val="0.89314846513751001"/>
          <c:h val="0.80226087517748812"/>
        </c:manualLayout>
      </c:layout>
      <c:lineChart>
        <c:grouping val="standard"/>
        <c:varyColors val="0"/>
        <c:ser>
          <c:idx val="0"/>
          <c:order val="0"/>
          <c:tx>
            <c:strRef>
              <c:f>Sheet1!$A$2</c:f>
              <c:strCache>
                <c:ptCount val="1"/>
                <c:pt idx="0">
                  <c:v>mean cholesterol</c:v>
                </c:pt>
              </c:strCache>
            </c:strRef>
          </c:tx>
          <c:spPr>
            <a:ln w="50800" cap="rnd">
              <a:solidFill>
                <a:srgbClr val="7030A0"/>
              </a:solidFill>
              <a:miter lim="800000"/>
            </a:ln>
          </c:spPr>
          <c:marker>
            <c:symbol val="none"/>
          </c:marker>
          <c:cat>
            <c:strRef>
              <c:f>Sheet1!$B$1:$I$1</c:f>
              <c:strCache>
                <c:ptCount val="8"/>
                <c:pt idx="0">
                  <c:v>1999-2000</c:v>
                </c:pt>
                <c:pt idx="1">
                  <c:v>2001-2002</c:v>
                </c:pt>
                <c:pt idx="2">
                  <c:v>2003-2004</c:v>
                </c:pt>
                <c:pt idx="3">
                  <c:v>2005-2006</c:v>
                </c:pt>
                <c:pt idx="4">
                  <c:v>2007-2008</c:v>
                </c:pt>
                <c:pt idx="5">
                  <c:v>2009-2010</c:v>
                </c:pt>
                <c:pt idx="6">
                  <c:v>2011-2012</c:v>
                </c:pt>
                <c:pt idx="7">
                  <c:v>2013-2014</c:v>
                </c:pt>
              </c:strCache>
            </c:strRef>
          </c:cat>
          <c:val>
            <c:numRef>
              <c:f>Sheet1!$B$2:$I$2</c:f>
              <c:numCache>
                <c:formatCode>General</c:formatCode>
                <c:ptCount val="8"/>
                <c:pt idx="0">
                  <c:v>204.12957791127201</c:v>
                </c:pt>
                <c:pt idx="1">
                  <c:v>202.24041945737599</c:v>
                </c:pt>
                <c:pt idx="2">
                  <c:v>201.49254159603299</c:v>
                </c:pt>
                <c:pt idx="3">
                  <c:v>198.63814657773901</c:v>
                </c:pt>
                <c:pt idx="4">
                  <c:v>196.81602331849001</c:v>
                </c:pt>
                <c:pt idx="5">
                  <c:v>195.78178709707501</c:v>
                </c:pt>
                <c:pt idx="6">
                  <c:v>194.987649868906</c:v>
                </c:pt>
                <c:pt idx="7">
                  <c:v>189.244654346575</c:v>
                </c:pt>
              </c:numCache>
            </c:numRef>
          </c:val>
          <c:smooth val="0"/>
          <c:extLst>
            <c:ext xmlns:c16="http://schemas.microsoft.com/office/drawing/2014/chart" uri="{C3380CC4-5D6E-409C-BE32-E72D297353CC}">
              <c16:uniqueId val="{00000000-135B-48F7-8B35-C5D0E3B5AFE7}"/>
            </c:ext>
          </c:extLst>
        </c:ser>
        <c:ser>
          <c:idx val="1"/>
          <c:order val="1"/>
          <c:tx>
            <c:strRef>
              <c:f>Sheet1!$A$3</c:f>
              <c:strCache>
                <c:ptCount val="1"/>
                <c:pt idx="0">
                  <c:v>male</c:v>
                </c:pt>
              </c:strCache>
            </c:strRef>
          </c:tx>
          <c:spPr>
            <a:ln w="50800" cap="rnd">
              <a:solidFill>
                <a:srgbClr val="376092"/>
              </a:solidFill>
              <a:prstDash val="solid"/>
              <a:miter lim="800000"/>
            </a:ln>
          </c:spPr>
          <c:marker>
            <c:symbol val="none"/>
          </c:marker>
          <c:cat>
            <c:strRef>
              <c:f>Sheet1!$B$1:$I$1</c:f>
              <c:strCache>
                <c:ptCount val="8"/>
                <c:pt idx="0">
                  <c:v>1999-2000</c:v>
                </c:pt>
                <c:pt idx="1">
                  <c:v>2001-2002</c:v>
                </c:pt>
                <c:pt idx="2">
                  <c:v>2003-2004</c:v>
                </c:pt>
                <c:pt idx="3">
                  <c:v>2005-2006</c:v>
                </c:pt>
                <c:pt idx="4">
                  <c:v>2007-2008</c:v>
                </c:pt>
                <c:pt idx="5">
                  <c:v>2009-2010</c:v>
                </c:pt>
                <c:pt idx="6">
                  <c:v>2011-2012</c:v>
                </c:pt>
                <c:pt idx="7">
                  <c:v>2013-2014</c:v>
                </c:pt>
              </c:strCache>
            </c:strRef>
          </c:cat>
          <c:val>
            <c:numRef>
              <c:f>Sheet1!$B$3:$I$3</c:f>
              <c:numCache>
                <c:formatCode>General</c:formatCode>
                <c:ptCount val="8"/>
                <c:pt idx="0">
                  <c:v>203.08136792656001</c:v>
                </c:pt>
                <c:pt idx="1">
                  <c:v>201.18244986534799</c:v>
                </c:pt>
                <c:pt idx="2">
                  <c:v>200.25981415487101</c:v>
                </c:pt>
                <c:pt idx="3">
                  <c:v>195.45840810535699</c:v>
                </c:pt>
                <c:pt idx="4">
                  <c:v>194.09813581537</c:v>
                </c:pt>
                <c:pt idx="5">
                  <c:v>193.795166273777</c:v>
                </c:pt>
                <c:pt idx="6">
                  <c:v>190.75027190295</c:v>
                </c:pt>
                <c:pt idx="7">
                  <c:v>186.10450492540301</c:v>
                </c:pt>
              </c:numCache>
            </c:numRef>
          </c:val>
          <c:smooth val="0"/>
          <c:extLst>
            <c:ext xmlns:c16="http://schemas.microsoft.com/office/drawing/2014/chart" uri="{C3380CC4-5D6E-409C-BE32-E72D297353CC}">
              <c16:uniqueId val="{00000001-135B-48F7-8B35-C5D0E3B5AFE7}"/>
            </c:ext>
          </c:extLst>
        </c:ser>
        <c:ser>
          <c:idx val="2"/>
          <c:order val="2"/>
          <c:tx>
            <c:strRef>
              <c:f>Sheet1!$A$4</c:f>
              <c:strCache>
                <c:ptCount val="1"/>
                <c:pt idx="0">
                  <c:v>female</c:v>
                </c:pt>
              </c:strCache>
            </c:strRef>
          </c:tx>
          <c:spPr>
            <a:ln w="47625">
              <a:solidFill>
                <a:srgbClr val="C00000"/>
              </a:solidFill>
            </a:ln>
          </c:spPr>
          <c:marker>
            <c:symbol val="none"/>
          </c:marker>
          <c:cat>
            <c:strRef>
              <c:f>Sheet1!$B$1:$I$1</c:f>
              <c:strCache>
                <c:ptCount val="8"/>
                <c:pt idx="0">
                  <c:v>1999-2000</c:v>
                </c:pt>
                <c:pt idx="1">
                  <c:v>2001-2002</c:v>
                </c:pt>
                <c:pt idx="2">
                  <c:v>2003-2004</c:v>
                </c:pt>
                <c:pt idx="3">
                  <c:v>2005-2006</c:v>
                </c:pt>
                <c:pt idx="4">
                  <c:v>2007-2008</c:v>
                </c:pt>
                <c:pt idx="5">
                  <c:v>2009-2010</c:v>
                </c:pt>
                <c:pt idx="6">
                  <c:v>2011-2012</c:v>
                </c:pt>
                <c:pt idx="7">
                  <c:v>2013-2014</c:v>
                </c:pt>
              </c:strCache>
            </c:strRef>
          </c:cat>
          <c:val>
            <c:numRef>
              <c:f>Sheet1!$B$4:$I$4</c:f>
              <c:numCache>
                <c:formatCode>General</c:formatCode>
                <c:ptCount val="8"/>
                <c:pt idx="0">
                  <c:v>204.81898149775199</c:v>
                </c:pt>
                <c:pt idx="1">
                  <c:v>202.660309581744</c:v>
                </c:pt>
                <c:pt idx="2">
                  <c:v>202.18875602161501</c:v>
                </c:pt>
                <c:pt idx="3">
                  <c:v>201.31878940187599</c:v>
                </c:pt>
                <c:pt idx="4">
                  <c:v>198.90955493681</c:v>
                </c:pt>
                <c:pt idx="5">
                  <c:v>197.28805040875099</c:v>
                </c:pt>
                <c:pt idx="6">
                  <c:v>198.69735942473</c:v>
                </c:pt>
                <c:pt idx="7">
                  <c:v>191.91852380747301</c:v>
                </c:pt>
              </c:numCache>
            </c:numRef>
          </c:val>
          <c:smooth val="0"/>
          <c:extLst>
            <c:ext xmlns:c16="http://schemas.microsoft.com/office/drawing/2014/chart" uri="{C3380CC4-5D6E-409C-BE32-E72D297353CC}">
              <c16:uniqueId val="{00000002-135B-48F7-8B35-C5D0E3B5AFE7}"/>
            </c:ext>
          </c:extLst>
        </c:ser>
        <c:dLbls>
          <c:showLegendKey val="0"/>
          <c:showVal val="0"/>
          <c:showCatName val="0"/>
          <c:showSerName val="0"/>
          <c:showPercent val="0"/>
          <c:showBubbleSize val="0"/>
        </c:dLbls>
        <c:smooth val="0"/>
        <c:axId val="251678552"/>
        <c:axId val="251679336"/>
      </c:lineChart>
      <c:catAx>
        <c:axId val="251678552"/>
        <c:scaling>
          <c:orientation val="minMax"/>
        </c:scaling>
        <c:delete val="0"/>
        <c:axPos val="b"/>
        <c:numFmt formatCode="General" sourceLinked="0"/>
        <c:majorTickMark val="none"/>
        <c:minorTickMark val="in"/>
        <c:tickLblPos val="nextTo"/>
        <c:spPr>
          <a:ln w="9525">
            <a:solidFill>
              <a:schemeClr val="tx1"/>
            </a:solidFill>
          </a:ln>
        </c:spPr>
        <c:txPr>
          <a:bodyPr rot="0"/>
          <a:lstStyle/>
          <a:p>
            <a:pPr>
              <a:defRPr sz="1400">
                <a:latin typeface="Verdana" panose="020B0604030504040204" pitchFamily="34" charset="0"/>
                <a:ea typeface="Verdana" panose="020B0604030504040204" pitchFamily="34" charset="0"/>
                <a:cs typeface="Verdana" panose="020B0604030504040204" pitchFamily="34" charset="0"/>
              </a:defRPr>
            </a:pPr>
            <a:endParaRPr lang="en-US"/>
          </a:p>
        </c:txPr>
        <c:crossAx val="251679336"/>
        <c:crosses val="autoZero"/>
        <c:auto val="1"/>
        <c:lblAlgn val="ctr"/>
        <c:lblOffset val="0"/>
        <c:tickLblSkip val="1"/>
        <c:noMultiLvlLbl val="0"/>
      </c:catAx>
      <c:valAx>
        <c:axId val="251679336"/>
        <c:scaling>
          <c:orientation val="minMax"/>
          <c:min val="180"/>
        </c:scaling>
        <c:delete val="0"/>
        <c:axPos val="l"/>
        <c:majorGridlines>
          <c:spPr>
            <a:ln>
              <a:solidFill>
                <a:schemeClr val="bg1">
                  <a:lumMod val="85000"/>
                </a:schemeClr>
              </a:solidFill>
              <a:prstDash val="sysDash"/>
            </a:ln>
          </c:spPr>
        </c:majorGridlines>
        <c:numFmt formatCode="0" sourceLinked="0"/>
        <c:majorTickMark val="in"/>
        <c:minorTickMark val="none"/>
        <c:tickLblPos val="nextTo"/>
        <c:spPr>
          <a:ln w="9525">
            <a:solidFill>
              <a:schemeClr val="tx1"/>
            </a:solidFill>
          </a:ln>
        </c:spPr>
        <c:txPr>
          <a:bodyPr/>
          <a:lstStyle/>
          <a:p>
            <a:pPr>
              <a:defRPr>
                <a:latin typeface="Verdana" panose="020B0604030504040204" pitchFamily="34" charset="0"/>
                <a:ea typeface="Verdana" panose="020B0604030504040204" pitchFamily="34" charset="0"/>
                <a:cs typeface="Verdana" panose="020B0604030504040204" pitchFamily="34" charset="0"/>
              </a:defRPr>
            </a:pPr>
            <a:endParaRPr lang="en-US"/>
          </a:p>
        </c:txPr>
        <c:crossAx val="251678552"/>
        <c:crosses val="autoZero"/>
        <c:crossBetween val="between"/>
        <c:majorUnit val="10"/>
        <c:minorUnit val="5"/>
      </c:valAx>
      <c:spPr>
        <a:solidFill>
          <a:schemeClr val="bg1"/>
        </a:solidFill>
      </c:spPr>
    </c:plotArea>
    <c:plotVisOnly val="1"/>
    <c:dispBlanksAs val="span"/>
    <c:showDLblsOverMax val="0"/>
  </c:chart>
  <c:txPr>
    <a:bodyPr/>
    <a:lstStyle/>
    <a:p>
      <a:pPr>
        <a:defRPr sz="1600">
          <a:latin typeface="Tahoma" panose="020B0604030504040204" pitchFamily="34" charset="0"/>
          <a:ea typeface="Tahoma" panose="020B0604030504040204" pitchFamily="34" charset="0"/>
          <a:cs typeface="Tahoma" panose="020B0604030504040204" pitchFamily="34" charset="0"/>
        </a:defRPr>
      </a:pPr>
      <a:endParaRPr lang="en-US"/>
    </a:p>
  </c:txPr>
  <c:externalData r:id="rId1">
    <c:autoUpdate val="0"/>
  </c:externalData>
  <c:userShapes r:id="rId2"/>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107533698118244"/>
          <c:y val="5.6412315930388202E-2"/>
          <c:w val="0.87430790960451976"/>
          <c:h val="0.80499310570049698"/>
        </c:manualLayout>
      </c:layout>
      <c:barChart>
        <c:barDir val="col"/>
        <c:grouping val="clustered"/>
        <c:varyColors val="0"/>
        <c:ser>
          <c:idx val="0"/>
          <c:order val="0"/>
          <c:spPr>
            <a:ln>
              <a:solidFill>
                <a:schemeClr val="tx1"/>
              </a:solidFill>
            </a:ln>
          </c:spPr>
          <c:invertIfNegative val="0"/>
          <c:dPt>
            <c:idx val="0"/>
            <c:invertIfNegative val="0"/>
            <c:bubble3D val="0"/>
            <c:spPr>
              <a:solidFill>
                <a:srgbClr val="8064A2"/>
              </a:solidFill>
              <a:ln>
                <a:solidFill>
                  <a:schemeClr val="tx1"/>
                </a:solidFill>
              </a:ln>
            </c:spPr>
            <c:extLst>
              <c:ext xmlns:c16="http://schemas.microsoft.com/office/drawing/2014/chart" uri="{C3380CC4-5D6E-409C-BE32-E72D297353CC}">
                <c16:uniqueId val="{00000001-64CB-4B3E-BC3A-651C99B8873E}"/>
              </c:ext>
            </c:extLst>
          </c:dPt>
          <c:dPt>
            <c:idx val="1"/>
            <c:invertIfNegative val="0"/>
            <c:bubble3D val="0"/>
            <c:spPr>
              <a:solidFill>
                <a:srgbClr val="9DBB59"/>
              </a:solidFill>
              <a:ln>
                <a:solidFill>
                  <a:schemeClr val="tx1"/>
                </a:solidFill>
              </a:ln>
            </c:spPr>
            <c:extLst>
              <c:ext xmlns:c16="http://schemas.microsoft.com/office/drawing/2014/chart" uri="{C3380CC4-5D6E-409C-BE32-E72D297353CC}">
                <c16:uniqueId val="{00000003-64CB-4B3E-BC3A-651C99B8873E}"/>
              </c:ext>
            </c:extLst>
          </c:dPt>
          <c:dPt>
            <c:idx val="3"/>
            <c:invertIfNegative val="0"/>
            <c:bubble3D val="0"/>
            <c:spPr>
              <a:solidFill>
                <a:srgbClr val="8064A2"/>
              </a:solidFill>
              <a:ln>
                <a:solidFill>
                  <a:schemeClr val="tx1"/>
                </a:solidFill>
              </a:ln>
            </c:spPr>
            <c:extLst>
              <c:ext xmlns:c16="http://schemas.microsoft.com/office/drawing/2014/chart" uri="{C3380CC4-5D6E-409C-BE32-E72D297353CC}">
                <c16:uniqueId val="{00000005-64CB-4B3E-BC3A-651C99B8873E}"/>
              </c:ext>
            </c:extLst>
          </c:dPt>
          <c:dPt>
            <c:idx val="4"/>
            <c:invertIfNegative val="0"/>
            <c:bubble3D val="0"/>
            <c:spPr>
              <a:solidFill>
                <a:srgbClr val="9DBB59"/>
              </a:solidFill>
              <a:ln>
                <a:solidFill>
                  <a:schemeClr val="tx1"/>
                </a:solidFill>
              </a:ln>
            </c:spPr>
            <c:extLst>
              <c:ext xmlns:c16="http://schemas.microsoft.com/office/drawing/2014/chart" uri="{C3380CC4-5D6E-409C-BE32-E72D297353CC}">
                <c16:uniqueId val="{00000007-64CB-4B3E-BC3A-651C99B8873E}"/>
              </c:ext>
            </c:extLst>
          </c:dPt>
          <c:dPt>
            <c:idx val="6"/>
            <c:invertIfNegative val="0"/>
            <c:bubble3D val="0"/>
            <c:spPr>
              <a:solidFill>
                <a:srgbClr val="8064A2"/>
              </a:solidFill>
              <a:ln>
                <a:solidFill>
                  <a:schemeClr val="tx1"/>
                </a:solidFill>
              </a:ln>
            </c:spPr>
            <c:extLst>
              <c:ext xmlns:c16="http://schemas.microsoft.com/office/drawing/2014/chart" uri="{C3380CC4-5D6E-409C-BE32-E72D297353CC}">
                <c16:uniqueId val="{00000009-64CB-4B3E-BC3A-651C99B8873E}"/>
              </c:ext>
            </c:extLst>
          </c:dPt>
          <c:dPt>
            <c:idx val="7"/>
            <c:invertIfNegative val="0"/>
            <c:bubble3D val="0"/>
            <c:spPr>
              <a:solidFill>
                <a:srgbClr val="9DBB59"/>
              </a:solidFill>
              <a:ln>
                <a:solidFill>
                  <a:schemeClr val="tx1"/>
                </a:solidFill>
              </a:ln>
            </c:spPr>
            <c:extLst>
              <c:ext xmlns:c16="http://schemas.microsoft.com/office/drawing/2014/chart" uri="{C3380CC4-5D6E-409C-BE32-E72D297353CC}">
                <c16:uniqueId val="{0000000B-64CB-4B3E-BC3A-651C99B8873E}"/>
              </c:ext>
            </c:extLst>
          </c:dPt>
          <c:dPt>
            <c:idx val="9"/>
            <c:invertIfNegative val="0"/>
            <c:bubble3D val="0"/>
            <c:spPr>
              <a:solidFill>
                <a:srgbClr val="4BACC6"/>
              </a:solidFill>
              <a:ln>
                <a:solidFill>
                  <a:schemeClr val="tx1"/>
                </a:solidFill>
              </a:ln>
            </c:spPr>
            <c:extLst>
              <c:ext xmlns:c16="http://schemas.microsoft.com/office/drawing/2014/chart" uri="{C3380CC4-5D6E-409C-BE32-E72D297353CC}">
                <c16:uniqueId val="{0000000D-64CB-4B3E-BC3A-651C99B8873E}"/>
              </c:ext>
            </c:extLst>
          </c:dPt>
          <c:dPt>
            <c:idx val="10"/>
            <c:invertIfNegative val="0"/>
            <c:bubble3D val="0"/>
            <c:spPr>
              <a:solidFill>
                <a:srgbClr val="9DBB59"/>
              </a:solidFill>
              <a:ln>
                <a:solidFill>
                  <a:schemeClr val="tx1"/>
                </a:solidFill>
              </a:ln>
            </c:spPr>
            <c:extLst>
              <c:ext xmlns:c16="http://schemas.microsoft.com/office/drawing/2014/chart" uri="{C3380CC4-5D6E-409C-BE32-E72D297353CC}">
                <c16:uniqueId val="{0000000F-64CB-4B3E-BC3A-651C99B8873E}"/>
              </c:ext>
            </c:extLst>
          </c:dPt>
          <c:errBars>
            <c:errBarType val="both"/>
            <c:errValType val="cust"/>
            <c:noEndCap val="0"/>
            <c:plus>
              <c:numRef>
                <c:f>Sheet1!$G$7:$G$20</c:f>
                <c:numCache>
                  <c:formatCode>General</c:formatCode>
                  <c:ptCount val="11"/>
                  <c:pt idx="0">
                    <c:v>2.8000000000000007</c:v>
                  </c:pt>
                  <c:pt idx="1">
                    <c:v>5.64</c:v>
                  </c:pt>
                  <c:pt idx="3">
                    <c:v>3.7999999999999972</c:v>
                  </c:pt>
                  <c:pt idx="4">
                    <c:v>3.3999999999999986</c:v>
                  </c:pt>
                  <c:pt idx="6">
                    <c:v>3</c:v>
                  </c:pt>
                  <c:pt idx="7">
                    <c:v>3.2999999999999972</c:v>
                  </c:pt>
                  <c:pt idx="9">
                    <c:v>4.1000000000000014</c:v>
                  </c:pt>
                  <c:pt idx="10">
                    <c:v>3.2000000000000028</c:v>
                  </c:pt>
                </c:numCache>
              </c:numRef>
            </c:plus>
            <c:minus>
              <c:numRef>
                <c:f>Sheet1!$H$7:$H$20</c:f>
                <c:numCache>
                  <c:formatCode>General</c:formatCode>
                  <c:ptCount val="11"/>
                  <c:pt idx="0">
                    <c:v>2.5</c:v>
                  </c:pt>
                  <c:pt idx="1">
                    <c:v>5.64</c:v>
                  </c:pt>
                  <c:pt idx="3">
                    <c:v>3.8000000000000007</c:v>
                  </c:pt>
                  <c:pt idx="4">
                    <c:v>3.3999999999999986</c:v>
                  </c:pt>
                  <c:pt idx="6">
                    <c:v>3.1000000000000014</c:v>
                  </c:pt>
                  <c:pt idx="7">
                    <c:v>3.5000000000000071</c:v>
                  </c:pt>
                  <c:pt idx="9">
                    <c:v>4.1999999999999993</c:v>
                  </c:pt>
                  <c:pt idx="10">
                    <c:v>3.1999999999999993</c:v>
                  </c:pt>
                </c:numCache>
              </c:numRef>
            </c:minus>
          </c:errBars>
          <c:cat>
            <c:strRef>
              <c:f>Sheet1!$A$7:$A$17</c:f>
              <c:strCache>
                <c:ptCount val="8"/>
                <c:pt idx="0">
                  <c:v>2005-2008</c:v>
                </c:pt>
                <c:pt idx="1">
                  <c:v>2011-2014</c:v>
                </c:pt>
                <c:pt idx="3">
                  <c:v>2005-2008</c:v>
                </c:pt>
                <c:pt idx="4">
                  <c:v>2011-2014</c:v>
                </c:pt>
                <c:pt idx="6">
                  <c:v>2005-2008</c:v>
                </c:pt>
                <c:pt idx="7">
                  <c:v>2011-2014</c:v>
                </c:pt>
              </c:strCache>
            </c:strRef>
          </c:cat>
          <c:val>
            <c:numRef>
              <c:f>Sheet1!$B$7:$B$20</c:f>
              <c:numCache>
                <c:formatCode>General</c:formatCode>
                <c:ptCount val="11"/>
                <c:pt idx="0">
                  <c:v>18</c:v>
                </c:pt>
                <c:pt idx="1">
                  <c:v>14.4</c:v>
                </c:pt>
                <c:pt idx="3">
                  <c:v>30.5</c:v>
                </c:pt>
                <c:pt idx="4">
                  <c:v>34.9</c:v>
                </c:pt>
                <c:pt idx="6">
                  <c:v>63.2</c:v>
                </c:pt>
                <c:pt idx="7">
                  <c:v>67.400000000000006</c:v>
                </c:pt>
                <c:pt idx="9">
                  <c:v>28</c:v>
                </c:pt>
                <c:pt idx="10">
                  <c:v>30.5</c:v>
                </c:pt>
              </c:numCache>
            </c:numRef>
          </c:val>
          <c:extLst>
            <c:ext xmlns:c16="http://schemas.microsoft.com/office/drawing/2014/chart" uri="{C3380CC4-5D6E-409C-BE32-E72D297353CC}">
              <c16:uniqueId val="{00000010-64CB-4B3E-BC3A-651C99B8873E}"/>
            </c:ext>
          </c:extLst>
        </c:ser>
        <c:dLbls>
          <c:showLegendKey val="0"/>
          <c:showVal val="0"/>
          <c:showCatName val="0"/>
          <c:showSerName val="0"/>
          <c:showPercent val="0"/>
          <c:showBubbleSize val="0"/>
        </c:dLbls>
        <c:gapWidth val="28"/>
        <c:overlap val="7"/>
        <c:axId val="251682864"/>
        <c:axId val="251671496"/>
      </c:barChart>
      <c:lineChart>
        <c:grouping val="standard"/>
        <c:varyColors val="0"/>
        <c:ser>
          <c:idx val="1"/>
          <c:order val="1"/>
          <c:spPr>
            <a:ln w="34925">
              <a:solidFill>
                <a:schemeClr val="tx1">
                  <a:lumMod val="75000"/>
                  <a:lumOff val="25000"/>
                </a:schemeClr>
              </a:solidFill>
              <a:prstDash val="dash"/>
            </a:ln>
          </c:spPr>
          <c:marker>
            <c:symbol val="none"/>
          </c:marker>
          <c:cat>
            <c:strRef>
              <c:f>Sheet1!$A$7:$A$20</c:f>
              <c:strCache>
                <c:ptCount val="11"/>
                <c:pt idx="0">
                  <c:v>2005-2008</c:v>
                </c:pt>
                <c:pt idx="1">
                  <c:v>2011-2014</c:v>
                </c:pt>
                <c:pt idx="3">
                  <c:v>2005-2008</c:v>
                </c:pt>
                <c:pt idx="4">
                  <c:v>2011-2014</c:v>
                </c:pt>
                <c:pt idx="6">
                  <c:v>2005-2008</c:v>
                </c:pt>
                <c:pt idx="7">
                  <c:v>2011-2014</c:v>
                </c:pt>
                <c:pt idx="9">
                  <c:v>2007-2010</c:v>
                </c:pt>
                <c:pt idx="10">
                  <c:v>2011-2014</c:v>
                </c:pt>
              </c:strCache>
            </c:strRef>
          </c:cat>
          <c:val>
            <c:numRef>
              <c:f>Sheet1!$F$3:$F$19</c:f>
              <c:numCache>
                <c:formatCode>General</c:formatCode>
                <c:ptCount val="11"/>
                <c:pt idx="0">
                  <c:v>21.6</c:v>
                </c:pt>
                <c:pt idx="1">
                  <c:v>21.6</c:v>
                </c:pt>
                <c:pt idx="3">
                  <c:v>35.700000000000003</c:v>
                </c:pt>
                <c:pt idx="4">
                  <c:v>35.700000000000003</c:v>
                </c:pt>
                <c:pt idx="6">
                  <c:v>69.5</c:v>
                </c:pt>
                <c:pt idx="7">
                  <c:v>69.5</c:v>
                </c:pt>
                <c:pt idx="9">
                  <c:v>33.700000000000003</c:v>
                </c:pt>
                <c:pt idx="10">
                  <c:v>33.700000000000003</c:v>
                </c:pt>
              </c:numCache>
            </c:numRef>
          </c:val>
          <c:smooth val="0"/>
          <c:extLst>
            <c:ext xmlns:c16="http://schemas.microsoft.com/office/drawing/2014/chart" uri="{C3380CC4-5D6E-409C-BE32-E72D297353CC}">
              <c16:uniqueId val="{00000011-64CB-4B3E-BC3A-651C99B8873E}"/>
            </c:ext>
          </c:extLst>
        </c:ser>
        <c:dLbls>
          <c:showLegendKey val="0"/>
          <c:showVal val="0"/>
          <c:showCatName val="0"/>
          <c:showSerName val="0"/>
          <c:showPercent val="0"/>
          <c:showBubbleSize val="0"/>
        </c:dLbls>
        <c:marker val="1"/>
        <c:smooth val="0"/>
        <c:axId val="251682864"/>
        <c:axId val="251671496"/>
      </c:lineChart>
      <c:catAx>
        <c:axId val="251682864"/>
        <c:scaling>
          <c:orientation val="minMax"/>
        </c:scaling>
        <c:delete val="0"/>
        <c:axPos val="b"/>
        <c:numFmt formatCode="General" sourceLinked="1"/>
        <c:majorTickMark val="none"/>
        <c:minorTickMark val="in"/>
        <c:tickLblPos val="none"/>
        <c:spPr>
          <a:ln w="9525">
            <a:solidFill>
              <a:schemeClr val="tx1"/>
            </a:solidFill>
          </a:ln>
        </c:spPr>
        <c:txPr>
          <a:bodyPr rot="0"/>
          <a:lstStyle/>
          <a:p>
            <a:pPr>
              <a:defRPr sz="1130" baseline="0"/>
            </a:pPr>
            <a:endParaRPr lang="en-US"/>
          </a:p>
        </c:txPr>
        <c:crossAx val="251671496"/>
        <c:crosses val="autoZero"/>
        <c:auto val="0"/>
        <c:lblAlgn val="ctr"/>
        <c:lblOffset val="0"/>
        <c:tickLblSkip val="1"/>
        <c:noMultiLvlLbl val="0"/>
      </c:catAx>
      <c:valAx>
        <c:axId val="251671496"/>
        <c:scaling>
          <c:orientation val="minMax"/>
          <c:min val="0"/>
        </c:scaling>
        <c:delete val="0"/>
        <c:axPos val="l"/>
        <c:majorGridlines>
          <c:spPr>
            <a:ln>
              <a:solidFill>
                <a:schemeClr val="bg1">
                  <a:lumMod val="85000"/>
                </a:schemeClr>
              </a:solidFill>
              <a:prstDash val="sysDash"/>
            </a:ln>
          </c:spPr>
        </c:majorGridlines>
        <c:numFmt formatCode="0" sourceLinked="0"/>
        <c:majorTickMark val="in"/>
        <c:minorTickMark val="none"/>
        <c:tickLblPos val="nextTo"/>
        <c:spPr>
          <a:ln w="9525">
            <a:solidFill>
              <a:schemeClr val="tx1"/>
            </a:solidFill>
          </a:ln>
        </c:spPr>
        <c:txPr>
          <a:bodyPr/>
          <a:lstStyle/>
          <a:p>
            <a:pPr>
              <a:defRPr sz="1600">
                <a:latin typeface="Verdana" panose="020B0604030504040204" pitchFamily="34" charset="0"/>
                <a:ea typeface="Verdana" panose="020B0604030504040204" pitchFamily="34" charset="0"/>
                <a:cs typeface="Verdana" panose="020B0604030504040204" pitchFamily="34" charset="0"/>
              </a:defRPr>
            </a:pPr>
            <a:endParaRPr lang="en-US"/>
          </a:p>
        </c:txPr>
        <c:crossAx val="251682864"/>
        <c:crosses val="autoZero"/>
        <c:crossBetween val="between"/>
        <c:majorUnit val="10"/>
      </c:valAx>
      <c:spPr>
        <a:noFill/>
        <a:ln w="25400">
          <a:noFill/>
        </a:ln>
      </c:spPr>
    </c:plotArea>
    <c:plotVisOnly val="1"/>
    <c:dispBlanksAs val="gap"/>
    <c:showDLblsOverMax val="0"/>
  </c:chart>
  <c:txPr>
    <a:bodyPr/>
    <a:lstStyle/>
    <a:p>
      <a:pPr>
        <a:defRPr sz="1800">
          <a:latin typeface="Tahoma" panose="020B0604030504040204" pitchFamily="34" charset="0"/>
          <a:ea typeface="Tahoma" panose="020B0604030504040204" pitchFamily="34" charset="0"/>
          <a:cs typeface="Tahoma" panose="020B0604030504040204" pitchFamily="34" charset="0"/>
        </a:defRPr>
      </a:pPr>
      <a:endParaRPr lang="en-US"/>
    </a:p>
  </c:txPr>
  <c:externalData r:id="rId1">
    <c:autoUpdate val="0"/>
  </c:externalData>
  <c:userShapes r:id="rId2"/>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9845376992109567"/>
          <c:y val="4.1448014562695791E-2"/>
          <c:w val="0.34927207091814261"/>
          <c:h val="0.81467389911138399"/>
        </c:manualLayout>
      </c:layout>
      <c:barChart>
        <c:barDir val="bar"/>
        <c:grouping val="clustered"/>
        <c:varyColors val="0"/>
        <c:ser>
          <c:idx val="0"/>
          <c:order val="0"/>
          <c:tx>
            <c:strRef>
              <c:f>Sheet1!$B$1</c:f>
              <c:strCache>
                <c:ptCount val="1"/>
                <c:pt idx="0">
                  <c:v>rate</c:v>
                </c:pt>
              </c:strCache>
            </c:strRef>
          </c:tx>
          <c:spPr>
            <a:ln>
              <a:solidFill>
                <a:schemeClr val="tx1"/>
              </a:solidFill>
            </a:ln>
          </c:spPr>
          <c:invertIfNegative val="0"/>
          <c:dPt>
            <c:idx val="0"/>
            <c:invertIfNegative val="0"/>
            <c:bubble3D val="0"/>
            <c:spPr>
              <a:solidFill>
                <a:schemeClr val="bg1">
                  <a:lumMod val="65000"/>
                </a:schemeClr>
              </a:solidFill>
              <a:ln>
                <a:solidFill>
                  <a:schemeClr val="tx1"/>
                </a:solidFill>
              </a:ln>
            </c:spPr>
            <c:extLst>
              <c:ext xmlns:c16="http://schemas.microsoft.com/office/drawing/2014/chart" uri="{C3380CC4-5D6E-409C-BE32-E72D297353CC}">
                <c16:uniqueId val="{00000001-F569-467B-ACDA-8C9ECC5BCCC2}"/>
              </c:ext>
            </c:extLst>
          </c:dPt>
          <c:dPt>
            <c:idx val="1"/>
            <c:invertIfNegative val="0"/>
            <c:bubble3D val="0"/>
            <c:spPr>
              <a:solidFill>
                <a:schemeClr val="bg1">
                  <a:lumMod val="75000"/>
                </a:schemeClr>
              </a:solidFill>
              <a:ln>
                <a:solidFill>
                  <a:schemeClr val="tx1"/>
                </a:solidFill>
              </a:ln>
            </c:spPr>
            <c:extLst>
              <c:ext xmlns:c16="http://schemas.microsoft.com/office/drawing/2014/chart" uri="{C3380CC4-5D6E-409C-BE32-E72D297353CC}">
                <c16:uniqueId val="{00000003-F569-467B-ACDA-8C9ECC5BCCC2}"/>
              </c:ext>
            </c:extLst>
          </c:dPt>
          <c:dPt>
            <c:idx val="2"/>
            <c:invertIfNegative val="0"/>
            <c:bubble3D val="0"/>
            <c:spPr>
              <a:solidFill>
                <a:srgbClr val="FB5192"/>
              </a:solidFill>
              <a:ln>
                <a:solidFill>
                  <a:schemeClr val="tx1"/>
                </a:solidFill>
              </a:ln>
            </c:spPr>
            <c:extLst>
              <c:ext xmlns:c16="http://schemas.microsoft.com/office/drawing/2014/chart" uri="{C3380CC4-5D6E-409C-BE32-E72D297353CC}">
                <c16:uniqueId val="{00000005-F569-467B-ACDA-8C9ECC5BCCC2}"/>
              </c:ext>
            </c:extLst>
          </c:dPt>
          <c:dPt>
            <c:idx val="3"/>
            <c:invertIfNegative val="0"/>
            <c:bubble3D val="0"/>
            <c:spPr>
              <a:solidFill>
                <a:schemeClr val="accent4"/>
              </a:solidFill>
              <a:ln>
                <a:solidFill>
                  <a:schemeClr val="tx1"/>
                </a:solidFill>
              </a:ln>
            </c:spPr>
            <c:extLst>
              <c:ext xmlns:c16="http://schemas.microsoft.com/office/drawing/2014/chart" uri="{C3380CC4-5D6E-409C-BE32-E72D297353CC}">
                <c16:uniqueId val="{00000007-F569-467B-ACDA-8C9ECC5BCCC2}"/>
              </c:ext>
            </c:extLst>
          </c:dPt>
          <c:dPt>
            <c:idx val="4"/>
            <c:invertIfNegative val="0"/>
            <c:bubble3D val="0"/>
            <c:spPr>
              <a:solidFill>
                <a:srgbClr val="215968"/>
              </a:solidFill>
              <a:ln>
                <a:solidFill>
                  <a:schemeClr val="tx1"/>
                </a:solidFill>
              </a:ln>
            </c:spPr>
            <c:extLst>
              <c:ext xmlns:c16="http://schemas.microsoft.com/office/drawing/2014/chart" uri="{C3380CC4-5D6E-409C-BE32-E72D297353CC}">
                <c16:uniqueId val="{00000009-F569-467B-ACDA-8C9ECC5BCCC2}"/>
              </c:ext>
            </c:extLst>
          </c:dPt>
          <c:dPt>
            <c:idx val="5"/>
            <c:invertIfNegative val="0"/>
            <c:bubble3D val="0"/>
            <c:spPr>
              <a:solidFill>
                <a:srgbClr val="4BACC6"/>
              </a:solidFill>
              <a:ln>
                <a:solidFill>
                  <a:schemeClr val="tx1"/>
                </a:solidFill>
              </a:ln>
            </c:spPr>
            <c:extLst>
              <c:ext xmlns:c16="http://schemas.microsoft.com/office/drawing/2014/chart" uri="{C3380CC4-5D6E-409C-BE32-E72D297353CC}">
                <c16:uniqueId val="{0000000B-F569-467B-ACDA-8C9ECC5BCCC2}"/>
              </c:ext>
            </c:extLst>
          </c:dPt>
          <c:dPt>
            <c:idx val="6"/>
            <c:invertIfNegative val="0"/>
            <c:bubble3D val="0"/>
            <c:spPr>
              <a:solidFill>
                <a:srgbClr val="93CDDD"/>
              </a:solidFill>
              <a:ln>
                <a:solidFill>
                  <a:schemeClr val="tx1"/>
                </a:solidFill>
              </a:ln>
            </c:spPr>
            <c:extLst>
              <c:ext xmlns:c16="http://schemas.microsoft.com/office/drawing/2014/chart" uri="{C3380CC4-5D6E-409C-BE32-E72D297353CC}">
                <c16:uniqueId val="{0000000D-F569-467B-ACDA-8C9ECC5BCCC2}"/>
              </c:ext>
            </c:extLst>
          </c:dPt>
          <c:dPt>
            <c:idx val="7"/>
            <c:invertIfNegative val="0"/>
            <c:bubble3D val="0"/>
            <c:spPr>
              <a:solidFill>
                <a:schemeClr val="accent5">
                  <a:lumMod val="50000"/>
                </a:schemeClr>
              </a:solidFill>
              <a:ln>
                <a:solidFill>
                  <a:schemeClr val="tx1"/>
                </a:solidFill>
              </a:ln>
            </c:spPr>
            <c:extLst>
              <c:ext xmlns:c16="http://schemas.microsoft.com/office/drawing/2014/chart" uri="{C3380CC4-5D6E-409C-BE32-E72D297353CC}">
                <c16:uniqueId val="{0000000F-F569-467B-ACDA-8C9ECC5BCCC2}"/>
              </c:ext>
            </c:extLst>
          </c:dPt>
          <c:dPt>
            <c:idx val="8"/>
            <c:invertIfNegative val="0"/>
            <c:bubble3D val="0"/>
            <c:spPr>
              <a:solidFill>
                <a:srgbClr val="778C3C"/>
              </a:solidFill>
              <a:ln>
                <a:solidFill>
                  <a:schemeClr val="tx1"/>
                </a:solidFill>
              </a:ln>
            </c:spPr>
            <c:extLst>
              <c:ext xmlns:c16="http://schemas.microsoft.com/office/drawing/2014/chart" uri="{C3380CC4-5D6E-409C-BE32-E72D297353CC}">
                <c16:uniqueId val="{00000011-F569-467B-ACDA-8C9ECC5BCCC2}"/>
              </c:ext>
            </c:extLst>
          </c:dPt>
          <c:dPt>
            <c:idx val="9"/>
            <c:invertIfNegative val="0"/>
            <c:bubble3D val="0"/>
            <c:spPr>
              <a:solidFill>
                <a:srgbClr val="9BBB59"/>
              </a:solidFill>
              <a:ln>
                <a:solidFill>
                  <a:schemeClr val="tx1"/>
                </a:solidFill>
              </a:ln>
            </c:spPr>
            <c:extLst>
              <c:ext xmlns:c16="http://schemas.microsoft.com/office/drawing/2014/chart" uri="{C3380CC4-5D6E-409C-BE32-E72D297353CC}">
                <c16:uniqueId val="{00000013-F569-467B-ACDA-8C9ECC5BCCC2}"/>
              </c:ext>
            </c:extLst>
          </c:dPt>
          <c:dPt>
            <c:idx val="10"/>
            <c:invertIfNegative val="0"/>
            <c:bubble3D val="0"/>
            <c:spPr>
              <a:solidFill>
                <a:srgbClr val="C3D69B"/>
              </a:solidFill>
              <a:ln>
                <a:solidFill>
                  <a:schemeClr val="tx1"/>
                </a:solidFill>
              </a:ln>
            </c:spPr>
            <c:extLst>
              <c:ext xmlns:c16="http://schemas.microsoft.com/office/drawing/2014/chart" uri="{C3380CC4-5D6E-409C-BE32-E72D297353CC}">
                <c16:uniqueId val="{00000015-F569-467B-ACDA-8C9ECC5BCCC2}"/>
              </c:ext>
            </c:extLst>
          </c:dPt>
          <c:dPt>
            <c:idx val="11"/>
            <c:invertIfNegative val="0"/>
            <c:bubble3D val="0"/>
            <c:spPr>
              <a:solidFill>
                <a:schemeClr val="accent3">
                  <a:lumMod val="50000"/>
                </a:schemeClr>
              </a:solidFill>
              <a:ln>
                <a:solidFill>
                  <a:schemeClr val="tx1"/>
                </a:solidFill>
              </a:ln>
            </c:spPr>
            <c:extLst>
              <c:ext xmlns:c16="http://schemas.microsoft.com/office/drawing/2014/chart" uri="{C3380CC4-5D6E-409C-BE32-E72D297353CC}">
                <c16:uniqueId val="{00000017-F569-467B-ACDA-8C9ECC5BCCC2}"/>
              </c:ext>
            </c:extLst>
          </c:dPt>
          <c:dPt>
            <c:idx val="12"/>
            <c:invertIfNegative val="0"/>
            <c:bubble3D val="0"/>
            <c:spPr>
              <a:solidFill>
                <a:srgbClr val="984807"/>
              </a:solidFill>
              <a:ln>
                <a:solidFill>
                  <a:schemeClr val="tx1"/>
                </a:solidFill>
              </a:ln>
            </c:spPr>
            <c:extLst>
              <c:ext xmlns:c16="http://schemas.microsoft.com/office/drawing/2014/chart" uri="{C3380CC4-5D6E-409C-BE32-E72D297353CC}">
                <c16:uniqueId val="{00000019-F569-467B-ACDA-8C9ECC5BCCC2}"/>
              </c:ext>
            </c:extLst>
          </c:dPt>
          <c:dPt>
            <c:idx val="13"/>
            <c:invertIfNegative val="0"/>
            <c:bubble3D val="0"/>
            <c:spPr>
              <a:solidFill>
                <a:srgbClr val="E46C0A"/>
              </a:solidFill>
              <a:ln>
                <a:solidFill>
                  <a:schemeClr val="tx1"/>
                </a:solidFill>
              </a:ln>
            </c:spPr>
            <c:extLst>
              <c:ext xmlns:c16="http://schemas.microsoft.com/office/drawing/2014/chart" uri="{C3380CC4-5D6E-409C-BE32-E72D297353CC}">
                <c16:uniqueId val="{0000001B-F569-467B-ACDA-8C9ECC5BCCC2}"/>
              </c:ext>
            </c:extLst>
          </c:dPt>
          <c:dPt>
            <c:idx val="14"/>
            <c:invertIfNegative val="0"/>
            <c:bubble3D val="0"/>
            <c:spPr>
              <a:solidFill>
                <a:srgbClr val="F79646"/>
              </a:solidFill>
              <a:ln>
                <a:solidFill>
                  <a:schemeClr val="tx1"/>
                </a:solidFill>
              </a:ln>
            </c:spPr>
            <c:extLst>
              <c:ext xmlns:c16="http://schemas.microsoft.com/office/drawing/2014/chart" uri="{C3380CC4-5D6E-409C-BE32-E72D297353CC}">
                <c16:uniqueId val="{0000001D-F569-467B-ACDA-8C9ECC5BCCC2}"/>
              </c:ext>
            </c:extLst>
          </c:dPt>
          <c:dPt>
            <c:idx val="15"/>
            <c:invertIfNegative val="0"/>
            <c:bubble3D val="0"/>
            <c:spPr>
              <a:solidFill>
                <a:srgbClr val="FAC090"/>
              </a:solidFill>
              <a:ln>
                <a:solidFill>
                  <a:schemeClr val="tx1"/>
                </a:solidFill>
              </a:ln>
            </c:spPr>
            <c:extLst>
              <c:ext xmlns:c16="http://schemas.microsoft.com/office/drawing/2014/chart" uri="{C3380CC4-5D6E-409C-BE32-E72D297353CC}">
                <c16:uniqueId val="{0000001F-F569-467B-ACDA-8C9ECC5BCCC2}"/>
              </c:ext>
            </c:extLst>
          </c:dPt>
          <c:dPt>
            <c:idx val="16"/>
            <c:invertIfNegative val="0"/>
            <c:bubble3D val="0"/>
            <c:spPr>
              <a:solidFill>
                <a:schemeClr val="accent6"/>
              </a:solidFill>
              <a:ln>
                <a:solidFill>
                  <a:schemeClr val="tx1"/>
                </a:solidFill>
              </a:ln>
            </c:spPr>
            <c:extLst>
              <c:ext xmlns:c16="http://schemas.microsoft.com/office/drawing/2014/chart" uri="{C3380CC4-5D6E-409C-BE32-E72D297353CC}">
                <c16:uniqueId val="{00000021-F569-467B-ACDA-8C9ECC5BCCC2}"/>
              </c:ext>
            </c:extLst>
          </c:dPt>
          <c:dPt>
            <c:idx val="17"/>
            <c:invertIfNegative val="0"/>
            <c:bubble3D val="0"/>
            <c:spPr>
              <a:solidFill>
                <a:schemeClr val="accent6">
                  <a:lumMod val="40000"/>
                  <a:lumOff val="60000"/>
                </a:schemeClr>
              </a:solidFill>
              <a:ln>
                <a:solidFill>
                  <a:schemeClr val="tx1"/>
                </a:solidFill>
              </a:ln>
            </c:spPr>
            <c:extLst>
              <c:ext xmlns:c16="http://schemas.microsoft.com/office/drawing/2014/chart" uri="{C3380CC4-5D6E-409C-BE32-E72D297353CC}">
                <c16:uniqueId val="{00000023-F569-467B-ACDA-8C9ECC5BCCC2}"/>
              </c:ext>
            </c:extLst>
          </c:dPt>
          <c:dPt>
            <c:idx val="18"/>
            <c:invertIfNegative val="0"/>
            <c:bubble3D val="0"/>
            <c:spPr>
              <a:solidFill>
                <a:schemeClr val="accent6">
                  <a:lumMod val="40000"/>
                  <a:lumOff val="60000"/>
                </a:schemeClr>
              </a:solidFill>
              <a:ln>
                <a:solidFill>
                  <a:schemeClr val="tx1"/>
                </a:solidFill>
              </a:ln>
            </c:spPr>
            <c:extLst>
              <c:ext xmlns:c16="http://schemas.microsoft.com/office/drawing/2014/chart" uri="{C3380CC4-5D6E-409C-BE32-E72D297353CC}">
                <c16:uniqueId val="{00000025-F569-467B-ACDA-8C9ECC5BCCC2}"/>
              </c:ext>
            </c:extLst>
          </c:dPt>
          <c:dPt>
            <c:idx val="19"/>
            <c:invertIfNegative val="0"/>
            <c:bubble3D val="0"/>
            <c:spPr>
              <a:solidFill>
                <a:schemeClr val="accent6">
                  <a:lumMod val="40000"/>
                  <a:lumOff val="60000"/>
                </a:schemeClr>
              </a:solidFill>
              <a:ln>
                <a:solidFill>
                  <a:schemeClr val="tx1"/>
                </a:solidFill>
              </a:ln>
            </c:spPr>
            <c:extLst>
              <c:ext xmlns:c16="http://schemas.microsoft.com/office/drawing/2014/chart" uri="{C3380CC4-5D6E-409C-BE32-E72D297353CC}">
                <c16:uniqueId val="{00000027-F569-467B-ACDA-8C9ECC5BCCC2}"/>
              </c:ext>
            </c:extLst>
          </c:dPt>
          <c:errBars>
            <c:errBarType val="both"/>
            <c:errValType val="cust"/>
            <c:noEndCap val="0"/>
            <c:plus>
              <c:numRef>
                <c:f>Sheet1!$E$2:$E$18</c:f>
                <c:numCache>
                  <c:formatCode>General</c:formatCode>
                  <c:ptCount val="17"/>
                  <c:pt idx="1">
                    <c:v>2.5</c:v>
                  </c:pt>
                  <c:pt idx="2">
                    <c:v>2.7000000000000028</c:v>
                  </c:pt>
                  <c:pt idx="4">
                    <c:v>5.3999999999999986</c:v>
                  </c:pt>
                  <c:pt idx="5">
                    <c:v>5.8000000000000007</c:v>
                  </c:pt>
                  <c:pt idx="6">
                    <c:v>3.3000000000000007</c:v>
                  </c:pt>
                  <c:pt idx="8">
                    <c:v>3</c:v>
                  </c:pt>
                  <c:pt idx="9">
                    <c:v>4.6999999999999993</c:v>
                  </c:pt>
                  <c:pt idx="10">
                    <c:v>7.5</c:v>
                  </c:pt>
                  <c:pt idx="12">
                    <c:v>3.1999999999999993</c:v>
                  </c:pt>
                  <c:pt idx="13">
                    <c:v>3.7000000000000011</c:v>
                  </c:pt>
                  <c:pt idx="14">
                    <c:v>3.6000000000000014</c:v>
                  </c:pt>
                  <c:pt idx="15">
                    <c:v>5.7000000000000028</c:v>
                  </c:pt>
                  <c:pt idx="16">
                    <c:v>0</c:v>
                  </c:pt>
                </c:numCache>
              </c:numRef>
            </c:plus>
            <c:minus>
              <c:numRef>
                <c:f>Sheet1!$D$2:$D$18</c:f>
                <c:numCache>
                  <c:formatCode>General</c:formatCode>
                  <c:ptCount val="17"/>
                  <c:pt idx="0">
                    <c:v>0</c:v>
                  </c:pt>
                  <c:pt idx="1">
                    <c:v>2.6</c:v>
                  </c:pt>
                  <c:pt idx="2">
                    <c:v>2.6999999999999993</c:v>
                  </c:pt>
                  <c:pt idx="4">
                    <c:v>5.3000000000000007</c:v>
                  </c:pt>
                  <c:pt idx="5">
                    <c:v>5.7000000000000011</c:v>
                  </c:pt>
                  <c:pt idx="6">
                    <c:v>3.3000000000000007</c:v>
                  </c:pt>
                  <c:pt idx="8">
                    <c:v>3</c:v>
                  </c:pt>
                  <c:pt idx="9">
                    <c:v>4.7999999999999989</c:v>
                  </c:pt>
                  <c:pt idx="10">
                    <c:v>7.4</c:v>
                  </c:pt>
                  <c:pt idx="12">
                    <c:v>3.3000000000000007</c:v>
                  </c:pt>
                  <c:pt idx="13">
                    <c:v>3.6999999999999993</c:v>
                  </c:pt>
                  <c:pt idx="14">
                    <c:v>3.6999999999999993</c:v>
                  </c:pt>
                  <c:pt idx="15">
                    <c:v>5.6999999999999957</c:v>
                  </c:pt>
                  <c:pt idx="16">
                    <c:v>0</c:v>
                  </c:pt>
                </c:numCache>
              </c:numRef>
            </c:minus>
          </c:errBars>
          <c:cat>
            <c:strRef>
              <c:f>Sheet1!$A$2:$A$18</c:f>
              <c:strCache>
                <c:ptCount val="16"/>
                <c:pt idx="1">
                  <c:v>2006-2007 Total *</c:v>
                </c:pt>
                <c:pt idx="2">
                  <c:v>2012-2013 Total</c:v>
                </c:pt>
                <c:pt idx="4">
                  <c:v>Hispanic</c:v>
                </c:pt>
                <c:pt idx="5">
                  <c:v>Black</c:v>
                </c:pt>
                <c:pt idx="6">
                  <c:v>White</c:v>
                </c:pt>
                <c:pt idx="8">
                  <c:v>      Private</c:v>
                </c:pt>
                <c:pt idx="9">
                  <c:v>      Public</c:v>
                </c:pt>
                <c:pt idx="10">
                  <c:v>   Uninsured</c:v>
                </c:pt>
                <c:pt idx="12">
                  <c:v>45-54</c:v>
                </c:pt>
                <c:pt idx="13">
                  <c:v>55-64</c:v>
                </c:pt>
                <c:pt idx="14">
                  <c:v>65-74</c:v>
                </c:pt>
                <c:pt idx="15">
                  <c:v>75-79</c:v>
                </c:pt>
              </c:strCache>
            </c:strRef>
          </c:cat>
          <c:val>
            <c:numRef>
              <c:f>Sheet1!$B$2:$B$18</c:f>
              <c:numCache>
                <c:formatCode>General</c:formatCode>
                <c:ptCount val="17"/>
                <c:pt idx="1">
                  <c:v>15.9</c:v>
                </c:pt>
                <c:pt idx="2">
                  <c:v>21.9</c:v>
                </c:pt>
                <c:pt idx="4">
                  <c:v>18.100000000000001</c:v>
                </c:pt>
                <c:pt idx="5">
                  <c:v>19.3</c:v>
                </c:pt>
                <c:pt idx="6">
                  <c:v>23.3</c:v>
                </c:pt>
                <c:pt idx="8">
                  <c:v>18.3</c:v>
                </c:pt>
                <c:pt idx="9">
                  <c:v>18.2</c:v>
                </c:pt>
                <c:pt idx="10">
                  <c:v>12.8</c:v>
                </c:pt>
                <c:pt idx="12">
                  <c:v>28.1</c:v>
                </c:pt>
                <c:pt idx="13">
                  <c:v>15.1</c:v>
                </c:pt>
                <c:pt idx="14">
                  <c:v>26.4</c:v>
                </c:pt>
                <c:pt idx="15">
                  <c:v>33.299999999999997</c:v>
                </c:pt>
              </c:numCache>
            </c:numRef>
          </c:val>
          <c:extLst>
            <c:ext xmlns:c16="http://schemas.microsoft.com/office/drawing/2014/chart" uri="{C3380CC4-5D6E-409C-BE32-E72D297353CC}">
              <c16:uniqueId val="{00000028-F569-467B-ACDA-8C9ECC5BCCC2}"/>
            </c:ext>
          </c:extLst>
        </c:ser>
        <c:dLbls>
          <c:showLegendKey val="0"/>
          <c:showVal val="0"/>
          <c:showCatName val="0"/>
          <c:showSerName val="0"/>
          <c:showPercent val="0"/>
          <c:showBubbleSize val="0"/>
        </c:dLbls>
        <c:gapWidth val="0"/>
        <c:axId val="251674632"/>
        <c:axId val="251676200"/>
      </c:barChart>
      <c:barChart>
        <c:barDir val="bar"/>
        <c:grouping val="clustered"/>
        <c:varyColors val="0"/>
        <c:ser>
          <c:idx val="1"/>
          <c:order val="1"/>
          <c:tx>
            <c:strRef>
              <c:f>Sheet1!$F$1</c:f>
              <c:strCache>
                <c:ptCount val="1"/>
                <c:pt idx="0">
                  <c:v>Target</c:v>
                </c:pt>
              </c:strCache>
            </c:strRef>
          </c:tx>
          <c:spPr>
            <a:noFill/>
            <a:ln>
              <a:noFill/>
            </a:ln>
          </c:spPr>
          <c:invertIfNegative val="0"/>
          <c:trendline>
            <c:spPr>
              <a:ln w="38100">
                <a:prstDash val="sysDash"/>
              </a:ln>
            </c:spPr>
            <c:trendlineType val="linear"/>
            <c:dispRSqr val="0"/>
            <c:dispEq val="0"/>
          </c:trendline>
          <c:cat>
            <c:strRef>
              <c:f>Sheet1!$A$2:$A$18</c:f>
              <c:strCache>
                <c:ptCount val="16"/>
                <c:pt idx="1">
                  <c:v>2006-2007 Total *</c:v>
                </c:pt>
                <c:pt idx="2">
                  <c:v>2012-2013 Total</c:v>
                </c:pt>
                <c:pt idx="4">
                  <c:v>Hispanic</c:v>
                </c:pt>
                <c:pt idx="5">
                  <c:v>Black</c:v>
                </c:pt>
                <c:pt idx="6">
                  <c:v>White</c:v>
                </c:pt>
                <c:pt idx="8">
                  <c:v>      Private</c:v>
                </c:pt>
                <c:pt idx="9">
                  <c:v>      Public</c:v>
                </c:pt>
                <c:pt idx="10">
                  <c:v>   Uninsured</c:v>
                </c:pt>
                <c:pt idx="12">
                  <c:v>45-54</c:v>
                </c:pt>
                <c:pt idx="13">
                  <c:v>55-64</c:v>
                </c:pt>
                <c:pt idx="14">
                  <c:v>65-74</c:v>
                </c:pt>
                <c:pt idx="15">
                  <c:v>75-79</c:v>
                </c:pt>
              </c:strCache>
            </c:strRef>
          </c:cat>
          <c:val>
            <c:numRef>
              <c:f>Sheet1!$F$2:$F$18</c:f>
              <c:numCache>
                <c:formatCode>General</c:formatCode>
                <c:ptCount val="17"/>
                <c:pt idx="2">
                  <c:v>19.5</c:v>
                </c:pt>
                <c:pt idx="15">
                  <c:v>19.5</c:v>
                </c:pt>
              </c:numCache>
            </c:numRef>
          </c:val>
          <c:extLst>
            <c:ext xmlns:c16="http://schemas.microsoft.com/office/drawing/2014/chart" uri="{C3380CC4-5D6E-409C-BE32-E72D297353CC}">
              <c16:uniqueId val="{00000029-F569-467B-ACDA-8C9ECC5BCCC2}"/>
            </c:ext>
          </c:extLst>
        </c:ser>
        <c:dLbls>
          <c:showLegendKey val="0"/>
          <c:showVal val="0"/>
          <c:showCatName val="0"/>
          <c:showSerName val="0"/>
          <c:showPercent val="0"/>
          <c:showBubbleSize val="0"/>
        </c:dLbls>
        <c:gapWidth val="500"/>
        <c:overlap val="-100"/>
        <c:axId val="251678160"/>
        <c:axId val="251675416"/>
      </c:barChart>
      <c:catAx>
        <c:axId val="251674632"/>
        <c:scaling>
          <c:orientation val="maxMin"/>
        </c:scaling>
        <c:delete val="0"/>
        <c:axPos val="l"/>
        <c:numFmt formatCode="General" sourceLinked="1"/>
        <c:majorTickMark val="none"/>
        <c:minorTickMark val="none"/>
        <c:tickLblPos val="nextTo"/>
        <c:spPr>
          <a:ln>
            <a:solidFill>
              <a:srgbClr val="7F7F7F"/>
            </a:solidFill>
          </a:ln>
        </c:spPr>
        <c:txPr>
          <a:bodyPr/>
          <a:lstStyle/>
          <a:p>
            <a:pPr>
              <a:defRPr sz="1200">
                <a:latin typeface="Verdana" panose="020B0604030504040204" pitchFamily="34" charset="0"/>
                <a:ea typeface="Verdana" panose="020B0604030504040204" pitchFamily="34" charset="0"/>
                <a:cs typeface="Verdana" panose="020B0604030504040204" pitchFamily="34" charset="0"/>
              </a:defRPr>
            </a:pPr>
            <a:endParaRPr lang="en-US"/>
          </a:p>
        </c:txPr>
        <c:crossAx val="251676200"/>
        <c:crosses val="autoZero"/>
        <c:auto val="1"/>
        <c:lblAlgn val="ctr"/>
        <c:lblOffset val="9"/>
        <c:noMultiLvlLbl val="0"/>
      </c:catAx>
      <c:valAx>
        <c:axId val="251676200"/>
        <c:scaling>
          <c:orientation val="minMax"/>
          <c:max val="45"/>
          <c:min val="0"/>
        </c:scaling>
        <c:delete val="0"/>
        <c:axPos val="b"/>
        <c:majorGridlines>
          <c:spPr>
            <a:ln cmpd="sng">
              <a:solidFill>
                <a:schemeClr val="bg1">
                  <a:lumMod val="85000"/>
                </a:schemeClr>
              </a:solidFill>
              <a:prstDash val="sysDash"/>
            </a:ln>
          </c:spPr>
        </c:majorGridlines>
        <c:title>
          <c:tx>
            <c:rich>
              <a:bodyPr/>
              <a:lstStyle/>
              <a:p>
                <a:pPr>
                  <a:defRPr/>
                </a:pPr>
                <a:r>
                  <a:rPr lang="en-US" sz="1500" dirty="0" smtClean="0">
                    <a:latin typeface="Verdana" panose="020B0604030504040204" pitchFamily="34" charset="0"/>
                    <a:ea typeface="Verdana" panose="020B0604030504040204" pitchFamily="34" charset="0"/>
                    <a:cs typeface="Verdana" panose="020B0604030504040204" pitchFamily="34" charset="0"/>
                  </a:rPr>
                  <a:t>Percent</a:t>
                </a:r>
                <a:endParaRPr lang="en-US" sz="1500" dirty="0">
                  <a:latin typeface="Verdana" panose="020B0604030504040204" pitchFamily="34" charset="0"/>
                  <a:ea typeface="Verdana" panose="020B0604030504040204" pitchFamily="34" charset="0"/>
                  <a:cs typeface="Verdana" panose="020B0604030504040204" pitchFamily="34" charset="0"/>
                </a:endParaRPr>
              </a:p>
            </c:rich>
          </c:tx>
          <c:layout>
            <c:manualLayout>
              <c:xMode val="edge"/>
              <c:yMode val="edge"/>
              <c:x val="0.70922215015093915"/>
              <c:y val="0.94001333502667006"/>
            </c:manualLayout>
          </c:layout>
          <c:overlay val="0"/>
        </c:title>
        <c:numFmt formatCode="General" sourceLinked="1"/>
        <c:majorTickMark val="in"/>
        <c:minorTickMark val="none"/>
        <c:tickLblPos val="high"/>
        <c:spPr>
          <a:ln>
            <a:solidFill>
              <a:srgbClr val="7F7F7F"/>
            </a:solidFill>
          </a:ln>
        </c:spPr>
        <c:txPr>
          <a:bodyPr/>
          <a:lstStyle/>
          <a:p>
            <a:pPr>
              <a:defRPr sz="1500">
                <a:latin typeface="Verdana" panose="020B0604030504040204" pitchFamily="34" charset="0"/>
                <a:ea typeface="Verdana" panose="020B0604030504040204" pitchFamily="34" charset="0"/>
                <a:cs typeface="Verdana" panose="020B0604030504040204" pitchFamily="34" charset="0"/>
              </a:defRPr>
            </a:pPr>
            <a:endParaRPr lang="en-US"/>
          </a:p>
        </c:txPr>
        <c:crossAx val="251674632"/>
        <c:crosses val="max"/>
        <c:crossBetween val="between"/>
        <c:majorUnit val="10"/>
        <c:minorUnit val="5"/>
      </c:valAx>
      <c:valAx>
        <c:axId val="251675416"/>
        <c:scaling>
          <c:orientation val="minMax"/>
          <c:max val="300"/>
          <c:min val="0"/>
        </c:scaling>
        <c:delete val="1"/>
        <c:axPos val="t"/>
        <c:numFmt formatCode="General" sourceLinked="1"/>
        <c:majorTickMark val="out"/>
        <c:minorTickMark val="none"/>
        <c:tickLblPos val="nextTo"/>
        <c:crossAx val="251678160"/>
        <c:crosses val="max"/>
        <c:crossBetween val="between"/>
        <c:majorUnit val="50"/>
      </c:valAx>
      <c:catAx>
        <c:axId val="251678160"/>
        <c:scaling>
          <c:orientation val="minMax"/>
        </c:scaling>
        <c:delete val="1"/>
        <c:axPos val="l"/>
        <c:numFmt formatCode="General" sourceLinked="1"/>
        <c:majorTickMark val="out"/>
        <c:minorTickMark val="none"/>
        <c:tickLblPos val="nextTo"/>
        <c:crossAx val="251675416"/>
        <c:crosses val="autoZero"/>
        <c:auto val="1"/>
        <c:lblAlgn val="ctr"/>
        <c:lblOffset val="100"/>
        <c:noMultiLvlLbl val="0"/>
      </c:catAx>
      <c:spPr>
        <a:ln>
          <a:noFill/>
        </a:ln>
      </c:spPr>
    </c:plotArea>
    <c:plotVisOnly val="1"/>
    <c:dispBlanksAs val="gap"/>
    <c:showDLblsOverMax val="0"/>
  </c:chart>
  <c:txPr>
    <a:bodyPr/>
    <a:lstStyle/>
    <a:p>
      <a:pPr>
        <a:defRPr sz="1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86565730378594"/>
          <c:y val="0.10590341253765718"/>
          <c:w val="0.34927207091814261"/>
          <c:h val="0.76644802782353993"/>
        </c:manualLayout>
      </c:layout>
      <c:barChart>
        <c:barDir val="bar"/>
        <c:grouping val="clustered"/>
        <c:varyColors val="0"/>
        <c:ser>
          <c:idx val="0"/>
          <c:order val="0"/>
          <c:tx>
            <c:strRef>
              <c:f>Sheet1!$B$1</c:f>
              <c:strCache>
                <c:ptCount val="1"/>
                <c:pt idx="0">
                  <c:v>rate</c:v>
                </c:pt>
              </c:strCache>
            </c:strRef>
          </c:tx>
          <c:spPr>
            <a:ln>
              <a:solidFill>
                <a:schemeClr val="tx1"/>
              </a:solidFill>
            </a:ln>
          </c:spPr>
          <c:invertIfNegative val="0"/>
          <c:dPt>
            <c:idx val="0"/>
            <c:invertIfNegative val="0"/>
            <c:bubble3D val="0"/>
            <c:spPr>
              <a:solidFill>
                <a:schemeClr val="bg1">
                  <a:lumMod val="65000"/>
                </a:schemeClr>
              </a:solidFill>
              <a:ln>
                <a:solidFill>
                  <a:schemeClr val="tx1"/>
                </a:solidFill>
              </a:ln>
            </c:spPr>
            <c:extLst>
              <c:ext xmlns:c16="http://schemas.microsoft.com/office/drawing/2014/chart" uri="{C3380CC4-5D6E-409C-BE32-E72D297353CC}">
                <c16:uniqueId val="{00000001-5CEA-444C-963A-B4A4A745D64A}"/>
              </c:ext>
            </c:extLst>
          </c:dPt>
          <c:dPt>
            <c:idx val="1"/>
            <c:invertIfNegative val="0"/>
            <c:bubble3D val="0"/>
            <c:spPr>
              <a:solidFill>
                <a:schemeClr val="bg1">
                  <a:lumMod val="75000"/>
                </a:schemeClr>
              </a:solidFill>
              <a:ln>
                <a:solidFill>
                  <a:schemeClr val="tx1"/>
                </a:solidFill>
              </a:ln>
            </c:spPr>
            <c:extLst>
              <c:ext xmlns:c16="http://schemas.microsoft.com/office/drawing/2014/chart" uri="{C3380CC4-5D6E-409C-BE32-E72D297353CC}">
                <c16:uniqueId val="{00000003-5CEA-444C-963A-B4A4A745D64A}"/>
              </c:ext>
            </c:extLst>
          </c:dPt>
          <c:dPt>
            <c:idx val="2"/>
            <c:invertIfNegative val="0"/>
            <c:bubble3D val="0"/>
            <c:spPr>
              <a:solidFill>
                <a:srgbClr val="FB5192"/>
              </a:solidFill>
              <a:ln>
                <a:solidFill>
                  <a:schemeClr val="tx1"/>
                </a:solidFill>
              </a:ln>
            </c:spPr>
            <c:extLst>
              <c:ext xmlns:c16="http://schemas.microsoft.com/office/drawing/2014/chart" uri="{C3380CC4-5D6E-409C-BE32-E72D297353CC}">
                <c16:uniqueId val="{00000005-5CEA-444C-963A-B4A4A745D64A}"/>
              </c:ext>
            </c:extLst>
          </c:dPt>
          <c:dPt>
            <c:idx val="3"/>
            <c:invertIfNegative val="0"/>
            <c:bubble3D val="0"/>
            <c:spPr>
              <a:solidFill>
                <a:schemeClr val="accent4"/>
              </a:solidFill>
              <a:ln>
                <a:solidFill>
                  <a:schemeClr val="tx1"/>
                </a:solidFill>
              </a:ln>
            </c:spPr>
            <c:extLst>
              <c:ext xmlns:c16="http://schemas.microsoft.com/office/drawing/2014/chart" uri="{C3380CC4-5D6E-409C-BE32-E72D297353CC}">
                <c16:uniqueId val="{00000007-5CEA-444C-963A-B4A4A745D64A}"/>
              </c:ext>
            </c:extLst>
          </c:dPt>
          <c:dPt>
            <c:idx val="4"/>
            <c:invertIfNegative val="0"/>
            <c:bubble3D val="0"/>
            <c:spPr>
              <a:solidFill>
                <a:srgbClr val="215968"/>
              </a:solidFill>
              <a:ln>
                <a:solidFill>
                  <a:schemeClr val="tx1"/>
                </a:solidFill>
              </a:ln>
            </c:spPr>
            <c:extLst>
              <c:ext xmlns:c16="http://schemas.microsoft.com/office/drawing/2014/chart" uri="{C3380CC4-5D6E-409C-BE32-E72D297353CC}">
                <c16:uniqueId val="{00000009-5CEA-444C-963A-B4A4A745D64A}"/>
              </c:ext>
            </c:extLst>
          </c:dPt>
          <c:dPt>
            <c:idx val="5"/>
            <c:invertIfNegative val="0"/>
            <c:bubble3D val="0"/>
            <c:spPr>
              <a:solidFill>
                <a:srgbClr val="4BACC6"/>
              </a:solidFill>
              <a:ln>
                <a:solidFill>
                  <a:schemeClr val="tx1"/>
                </a:solidFill>
              </a:ln>
            </c:spPr>
            <c:extLst>
              <c:ext xmlns:c16="http://schemas.microsoft.com/office/drawing/2014/chart" uri="{C3380CC4-5D6E-409C-BE32-E72D297353CC}">
                <c16:uniqueId val="{0000000B-5CEA-444C-963A-B4A4A745D64A}"/>
              </c:ext>
            </c:extLst>
          </c:dPt>
          <c:dPt>
            <c:idx val="6"/>
            <c:invertIfNegative val="0"/>
            <c:bubble3D val="0"/>
            <c:spPr>
              <a:solidFill>
                <a:srgbClr val="93CDDD"/>
              </a:solidFill>
              <a:ln>
                <a:solidFill>
                  <a:schemeClr val="tx1"/>
                </a:solidFill>
              </a:ln>
            </c:spPr>
            <c:extLst>
              <c:ext xmlns:c16="http://schemas.microsoft.com/office/drawing/2014/chart" uri="{C3380CC4-5D6E-409C-BE32-E72D297353CC}">
                <c16:uniqueId val="{0000000D-5CEA-444C-963A-B4A4A745D64A}"/>
              </c:ext>
            </c:extLst>
          </c:dPt>
          <c:dPt>
            <c:idx val="7"/>
            <c:invertIfNegative val="0"/>
            <c:bubble3D val="0"/>
            <c:spPr>
              <a:solidFill>
                <a:schemeClr val="accent5">
                  <a:lumMod val="50000"/>
                </a:schemeClr>
              </a:solidFill>
              <a:ln>
                <a:solidFill>
                  <a:schemeClr val="tx1"/>
                </a:solidFill>
              </a:ln>
            </c:spPr>
            <c:extLst>
              <c:ext xmlns:c16="http://schemas.microsoft.com/office/drawing/2014/chart" uri="{C3380CC4-5D6E-409C-BE32-E72D297353CC}">
                <c16:uniqueId val="{0000000F-5CEA-444C-963A-B4A4A745D64A}"/>
              </c:ext>
            </c:extLst>
          </c:dPt>
          <c:dPt>
            <c:idx val="8"/>
            <c:invertIfNegative val="0"/>
            <c:bubble3D val="0"/>
            <c:spPr>
              <a:solidFill>
                <a:srgbClr val="778C3C"/>
              </a:solidFill>
              <a:ln>
                <a:solidFill>
                  <a:schemeClr val="tx1"/>
                </a:solidFill>
              </a:ln>
            </c:spPr>
            <c:extLst>
              <c:ext xmlns:c16="http://schemas.microsoft.com/office/drawing/2014/chart" uri="{C3380CC4-5D6E-409C-BE32-E72D297353CC}">
                <c16:uniqueId val="{00000011-5CEA-444C-963A-B4A4A745D64A}"/>
              </c:ext>
            </c:extLst>
          </c:dPt>
          <c:dPt>
            <c:idx val="9"/>
            <c:invertIfNegative val="0"/>
            <c:bubble3D val="0"/>
            <c:spPr>
              <a:solidFill>
                <a:srgbClr val="9BBB59"/>
              </a:solidFill>
              <a:ln>
                <a:solidFill>
                  <a:schemeClr val="tx1"/>
                </a:solidFill>
              </a:ln>
            </c:spPr>
            <c:extLst>
              <c:ext xmlns:c16="http://schemas.microsoft.com/office/drawing/2014/chart" uri="{C3380CC4-5D6E-409C-BE32-E72D297353CC}">
                <c16:uniqueId val="{00000013-5CEA-444C-963A-B4A4A745D64A}"/>
              </c:ext>
            </c:extLst>
          </c:dPt>
          <c:dPt>
            <c:idx val="10"/>
            <c:invertIfNegative val="0"/>
            <c:bubble3D val="0"/>
            <c:spPr>
              <a:solidFill>
                <a:schemeClr val="accent3">
                  <a:lumMod val="60000"/>
                  <a:lumOff val="40000"/>
                </a:schemeClr>
              </a:solidFill>
              <a:ln>
                <a:solidFill>
                  <a:schemeClr val="tx1"/>
                </a:solidFill>
              </a:ln>
            </c:spPr>
            <c:extLst>
              <c:ext xmlns:c16="http://schemas.microsoft.com/office/drawing/2014/chart" uri="{C3380CC4-5D6E-409C-BE32-E72D297353CC}">
                <c16:uniqueId val="{00000015-5CEA-444C-963A-B4A4A745D64A}"/>
              </c:ext>
            </c:extLst>
          </c:dPt>
          <c:dPt>
            <c:idx val="11"/>
            <c:invertIfNegative val="0"/>
            <c:bubble3D val="0"/>
            <c:spPr>
              <a:solidFill>
                <a:schemeClr val="accent3">
                  <a:lumMod val="50000"/>
                </a:schemeClr>
              </a:solidFill>
              <a:ln>
                <a:solidFill>
                  <a:schemeClr val="tx1"/>
                </a:solidFill>
              </a:ln>
            </c:spPr>
            <c:extLst>
              <c:ext xmlns:c16="http://schemas.microsoft.com/office/drawing/2014/chart" uri="{C3380CC4-5D6E-409C-BE32-E72D297353CC}">
                <c16:uniqueId val="{00000017-5CEA-444C-963A-B4A4A745D64A}"/>
              </c:ext>
            </c:extLst>
          </c:dPt>
          <c:dPt>
            <c:idx val="12"/>
            <c:invertIfNegative val="0"/>
            <c:bubble3D val="0"/>
            <c:spPr>
              <a:solidFill>
                <a:srgbClr val="E46C0A"/>
              </a:solidFill>
              <a:ln>
                <a:solidFill>
                  <a:schemeClr val="tx1"/>
                </a:solidFill>
              </a:ln>
            </c:spPr>
            <c:extLst>
              <c:ext xmlns:c16="http://schemas.microsoft.com/office/drawing/2014/chart" uri="{C3380CC4-5D6E-409C-BE32-E72D297353CC}">
                <c16:uniqueId val="{00000019-5CEA-444C-963A-B4A4A745D64A}"/>
              </c:ext>
            </c:extLst>
          </c:dPt>
          <c:dPt>
            <c:idx val="13"/>
            <c:invertIfNegative val="0"/>
            <c:bubble3D val="0"/>
            <c:spPr>
              <a:solidFill>
                <a:srgbClr val="F79646"/>
              </a:solidFill>
              <a:ln>
                <a:solidFill>
                  <a:schemeClr val="tx1"/>
                </a:solidFill>
              </a:ln>
            </c:spPr>
            <c:extLst>
              <c:ext xmlns:c16="http://schemas.microsoft.com/office/drawing/2014/chart" uri="{C3380CC4-5D6E-409C-BE32-E72D297353CC}">
                <c16:uniqueId val="{0000001B-5CEA-444C-963A-B4A4A745D64A}"/>
              </c:ext>
            </c:extLst>
          </c:dPt>
          <c:dPt>
            <c:idx val="14"/>
            <c:invertIfNegative val="0"/>
            <c:bubble3D val="0"/>
            <c:spPr>
              <a:solidFill>
                <a:srgbClr val="FAC090"/>
              </a:solidFill>
              <a:ln>
                <a:solidFill>
                  <a:schemeClr val="tx1"/>
                </a:solidFill>
              </a:ln>
            </c:spPr>
            <c:extLst>
              <c:ext xmlns:c16="http://schemas.microsoft.com/office/drawing/2014/chart" uri="{C3380CC4-5D6E-409C-BE32-E72D297353CC}">
                <c16:uniqueId val="{0000001D-5CEA-444C-963A-B4A4A745D64A}"/>
              </c:ext>
            </c:extLst>
          </c:dPt>
          <c:dPt>
            <c:idx val="15"/>
            <c:invertIfNegative val="0"/>
            <c:bubble3D val="0"/>
            <c:spPr>
              <a:solidFill>
                <a:schemeClr val="accent6">
                  <a:lumMod val="75000"/>
                </a:schemeClr>
              </a:solidFill>
              <a:ln>
                <a:solidFill>
                  <a:schemeClr val="tx1"/>
                </a:solidFill>
              </a:ln>
            </c:spPr>
            <c:extLst>
              <c:ext xmlns:c16="http://schemas.microsoft.com/office/drawing/2014/chart" uri="{C3380CC4-5D6E-409C-BE32-E72D297353CC}">
                <c16:uniqueId val="{0000001F-5CEA-444C-963A-B4A4A745D64A}"/>
              </c:ext>
            </c:extLst>
          </c:dPt>
          <c:dPt>
            <c:idx val="16"/>
            <c:invertIfNegative val="0"/>
            <c:bubble3D val="0"/>
            <c:spPr>
              <a:solidFill>
                <a:schemeClr val="accent6"/>
              </a:solidFill>
              <a:ln>
                <a:solidFill>
                  <a:schemeClr val="tx1"/>
                </a:solidFill>
              </a:ln>
            </c:spPr>
            <c:extLst>
              <c:ext xmlns:c16="http://schemas.microsoft.com/office/drawing/2014/chart" uri="{C3380CC4-5D6E-409C-BE32-E72D297353CC}">
                <c16:uniqueId val="{00000021-5CEA-444C-963A-B4A4A745D64A}"/>
              </c:ext>
            </c:extLst>
          </c:dPt>
          <c:dPt>
            <c:idx val="17"/>
            <c:invertIfNegative val="0"/>
            <c:bubble3D val="0"/>
            <c:spPr>
              <a:solidFill>
                <a:schemeClr val="accent6">
                  <a:lumMod val="40000"/>
                  <a:lumOff val="60000"/>
                </a:schemeClr>
              </a:solidFill>
              <a:ln>
                <a:solidFill>
                  <a:schemeClr val="tx1"/>
                </a:solidFill>
              </a:ln>
            </c:spPr>
            <c:extLst>
              <c:ext xmlns:c16="http://schemas.microsoft.com/office/drawing/2014/chart" uri="{C3380CC4-5D6E-409C-BE32-E72D297353CC}">
                <c16:uniqueId val="{00000023-5CEA-444C-963A-B4A4A745D64A}"/>
              </c:ext>
            </c:extLst>
          </c:dPt>
          <c:dPt>
            <c:idx val="18"/>
            <c:invertIfNegative val="0"/>
            <c:bubble3D val="0"/>
            <c:spPr>
              <a:solidFill>
                <a:schemeClr val="accent6">
                  <a:lumMod val="40000"/>
                  <a:lumOff val="60000"/>
                </a:schemeClr>
              </a:solidFill>
              <a:ln>
                <a:solidFill>
                  <a:schemeClr val="tx1"/>
                </a:solidFill>
              </a:ln>
            </c:spPr>
            <c:extLst>
              <c:ext xmlns:c16="http://schemas.microsoft.com/office/drawing/2014/chart" uri="{C3380CC4-5D6E-409C-BE32-E72D297353CC}">
                <c16:uniqueId val="{00000025-5CEA-444C-963A-B4A4A745D64A}"/>
              </c:ext>
            </c:extLst>
          </c:dPt>
          <c:dPt>
            <c:idx val="19"/>
            <c:invertIfNegative val="0"/>
            <c:bubble3D val="0"/>
            <c:spPr>
              <a:solidFill>
                <a:schemeClr val="accent6">
                  <a:lumMod val="40000"/>
                  <a:lumOff val="60000"/>
                </a:schemeClr>
              </a:solidFill>
              <a:ln>
                <a:solidFill>
                  <a:schemeClr val="tx1"/>
                </a:solidFill>
              </a:ln>
            </c:spPr>
            <c:extLst>
              <c:ext xmlns:c16="http://schemas.microsoft.com/office/drawing/2014/chart" uri="{C3380CC4-5D6E-409C-BE32-E72D297353CC}">
                <c16:uniqueId val="{00000027-5CEA-444C-963A-B4A4A745D64A}"/>
              </c:ext>
            </c:extLst>
          </c:dPt>
          <c:errBars>
            <c:errBarType val="both"/>
            <c:errValType val="cust"/>
            <c:noEndCap val="0"/>
            <c:plus>
              <c:numRef>
                <c:f>Sheet1!$E$2:$E$17</c:f>
                <c:numCache>
                  <c:formatCode>General</c:formatCode>
                  <c:ptCount val="16"/>
                  <c:pt idx="1">
                    <c:v>5</c:v>
                  </c:pt>
                  <c:pt idx="2">
                    <c:v>3.8000000000000007</c:v>
                  </c:pt>
                  <c:pt idx="4">
                    <c:v>12.100000000000001</c:v>
                  </c:pt>
                  <c:pt idx="5">
                    <c:v>8.1999999999999993</c:v>
                  </c:pt>
                  <c:pt idx="6">
                    <c:v>4.3000000000000007</c:v>
                  </c:pt>
                  <c:pt idx="8">
                    <c:v>7.2000000000000028</c:v>
                  </c:pt>
                  <c:pt idx="9">
                    <c:v>9.5</c:v>
                  </c:pt>
                  <c:pt idx="12">
                    <c:v>7</c:v>
                  </c:pt>
                  <c:pt idx="13">
                    <c:v>4.3000000000000007</c:v>
                  </c:pt>
                  <c:pt idx="14">
                    <c:v>8.5000000000000036</c:v>
                  </c:pt>
                </c:numCache>
              </c:numRef>
            </c:plus>
            <c:minus>
              <c:numRef>
                <c:f>Sheet1!$D$2:$D$17</c:f>
                <c:numCache>
                  <c:formatCode>General</c:formatCode>
                  <c:ptCount val="16"/>
                  <c:pt idx="0">
                    <c:v>0</c:v>
                  </c:pt>
                  <c:pt idx="1">
                    <c:v>5</c:v>
                  </c:pt>
                  <c:pt idx="2">
                    <c:v>3.6999999999999993</c:v>
                  </c:pt>
                  <c:pt idx="4">
                    <c:v>12.100000000000001</c:v>
                  </c:pt>
                  <c:pt idx="5">
                    <c:v>8.1000000000000014</c:v>
                  </c:pt>
                  <c:pt idx="6">
                    <c:v>4.3000000000000007</c:v>
                  </c:pt>
                  <c:pt idx="8">
                    <c:v>7.1999999999999993</c:v>
                  </c:pt>
                  <c:pt idx="9">
                    <c:v>9.6</c:v>
                  </c:pt>
                  <c:pt idx="12">
                    <c:v>7</c:v>
                  </c:pt>
                  <c:pt idx="13">
                    <c:v>4.1999999999999993</c:v>
                  </c:pt>
                  <c:pt idx="14">
                    <c:v>8.3999999999999986</c:v>
                  </c:pt>
                  <c:pt idx="15">
                    <c:v>0</c:v>
                  </c:pt>
                </c:numCache>
              </c:numRef>
            </c:minus>
          </c:errBars>
          <c:cat>
            <c:strRef>
              <c:f>Sheet1!$A$2:$A$17</c:f>
              <c:strCache>
                <c:ptCount val="15"/>
                <c:pt idx="1">
                  <c:v>2006-2007 Total *</c:v>
                </c:pt>
                <c:pt idx="2">
                  <c:v>2012-2013 Total</c:v>
                </c:pt>
                <c:pt idx="4">
                  <c:v>Hispanic</c:v>
                </c:pt>
                <c:pt idx="5">
                  <c:v>Black</c:v>
                </c:pt>
                <c:pt idx="6">
                  <c:v>White</c:v>
                </c:pt>
                <c:pt idx="8">
                  <c:v>      Private</c:v>
                </c:pt>
                <c:pt idx="9">
                  <c:v>      Public</c:v>
                </c:pt>
                <c:pt idx="10">
                  <c:v>   Uninsured</c:v>
                </c:pt>
                <c:pt idx="12">
                  <c:v>55-64</c:v>
                </c:pt>
                <c:pt idx="13">
                  <c:v>65-74</c:v>
                </c:pt>
                <c:pt idx="14">
                  <c:v>75-79</c:v>
                </c:pt>
              </c:strCache>
            </c:strRef>
          </c:cat>
          <c:val>
            <c:numRef>
              <c:f>Sheet1!$B$2:$B$17</c:f>
              <c:numCache>
                <c:formatCode>General</c:formatCode>
                <c:ptCount val="16"/>
                <c:pt idx="1">
                  <c:v>17.7</c:v>
                </c:pt>
                <c:pt idx="2">
                  <c:v>25.7</c:v>
                </c:pt>
                <c:pt idx="4">
                  <c:v>28.6</c:v>
                </c:pt>
                <c:pt idx="5">
                  <c:v>21.1</c:v>
                </c:pt>
                <c:pt idx="6">
                  <c:v>26.7</c:v>
                </c:pt>
                <c:pt idx="8">
                  <c:v>23.9</c:v>
                </c:pt>
                <c:pt idx="9">
                  <c:v>16.7</c:v>
                </c:pt>
                <c:pt idx="10">
                  <c:v>0</c:v>
                </c:pt>
                <c:pt idx="12">
                  <c:v>23.1</c:v>
                </c:pt>
                <c:pt idx="13">
                  <c:v>25.3</c:v>
                </c:pt>
                <c:pt idx="14">
                  <c:v>30.2</c:v>
                </c:pt>
              </c:numCache>
            </c:numRef>
          </c:val>
          <c:extLst>
            <c:ext xmlns:c16="http://schemas.microsoft.com/office/drawing/2014/chart" uri="{C3380CC4-5D6E-409C-BE32-E72D297353CC}">
              <c16:uniqueId val="{00000028-5CEA-444C-963A-B4A4A745D64A}"/>
            </c:ext>
          </c:extLst>
        </c:ser>
        <c:dLbls>
          <c:showLegendKey val="0"/>
          <c:showVal val="0"/>
          <c:showCatName val="0"/>
          <c:showSerName val="0"/>
          <c:showPercent val="0"/>
          <c:showBubbleSize val="0"/>
        </c:dLbls>
        <c:gapWidth val="0"/>
        <c:axId val="251681296"/>
        <c:axId val="251677768"/>
      </c:barChart>
      <c:barChart>
        <c:barDir val="bar"/>
        <c:grouping val="clustered"/>
        <c:varyColors val="0"/>
        <c:ser>
          <c:idx val="1"/>
          <c:order val="1"/>
          <c:tx>
            <c:strRef>
              <c:f>Sheet1!$F$1</c:f>
              <c:strCache>
                <c:ptCount val="1"/>
                <c:pt idx="0">
                  <c:v>Target</c:v>
                </c:pt>
              </c:strCache>
            </c:strRef>
          </c:tx>
          <c:spPr>
            <a:noFill/>
            <a:ln>
              <a:noFill/>
            </a:ln>
          </c:spPr>
          <c:invertIfNegative val="0"/>
          <c:trendline>
            <c:spPr>
              <a:ln w="38100">
                <a:prstDash val="sysDash"/>
              </a:ln>
            </c:spPr>
            <c:trendlineType val="linear"/>
            <c:dispRSqr val="0"/>
            <c:dispEq val="0"/>
          </c:trendline>
          <c:cat>
            <c:strRef>
              <c:f>Sheet1!$A$2:$A$17</c:f>
              <c:strCache>
                <c:ptCount val="15"/>
                <c:pt idx="1">
                  <c:v>2006-2007 Total *</c:v>
                </c:pt>
                <c:pt idx="2">
                  <c:v>2012-2013 Total</c:v>
                </c:pt>
                <c:pt idx="4">
                  <c:v>Hispanic</c:v>
                </c:pt>
                <c:pt idx="5">
                  <c:v>Black</c:v>
                </c:pt>
                <c:pt idx="6">
                  <c:v>White</c:v>
                </c:pt>
                <c:pt idx="8">
                  <c:v>      Private</c:v>
                </c:pt>
                <c:pt idx="9">
                  <c:v>      Public</c:v>
                </c:pt>
                <c:pt idx="10">
                  <c:v>   Uninsured</c:v>
                </c:pt>
                <c:pt idx="12">
                  <c:v>55-64</c:v>
                </c:pt>
                <c:pt idx="13">
                  <c:v>65-74</c:v>
                </c:pt>
                <c:pt idx="14">
                  <c:v>75-79</c:v>
                </c:pt>
              </c:strCache>
            </c:strRef>
          </c:cat>
          <c:val>
            <c:numRef>
              <c:f>Sheet1!$F$2:$F$17</c:f>
              <c:numCache>
                <c:formatCode>General</c:formatCode>
                <c:ptCount val="16"/>
                <c:pt idx="2">
                  <c:v>24.8</c:v>
                </c:pt>
                <c:pt idx="15">
                  <c:v>24.8</c:v>
                </c:pt>
              </c:numCache>
            </c:numRef>
          </c:val>
          <c:extLst>
            <c:ext xmlns:c16="http://schemas.microsoft.com/office/drawing/2014/chart" uri="{C3380CC4-5D6E-409C-BE32-E72D297353CC}">
              <c16:uniqueId val="{00000029-5CEA-444C-963A-B4A4A745D64A}"/>
            </c:ext>
          </c:extLst>
        </c:ser>
        <c:dLbls>
          <c:showLegendKey val="0"/>
          <c:showVal val="0"/>
          <c:showCatName val="0"/>
          <c:showSerName val="0"/>
          <c:showPercent val="0"/>
          <c:showBubbleSize val="0"/>
        </c:dLbls>
        <c:gapWidth val="500"/>
        <c:overlap val="-100"/>
        <c:axId val="251682472"/>
        <c:axId val="251682080"/>
      </c:barChart>
      <c:catAx>
        <c:axId val="251681296"/>
        <c:scaling>
          <c:orientation val="maxMin"/>
        </c:scaling>
        <c:delete val="0"/>
        <c:axPos val="l"/>
        <c:numFmt formatCode="General" sourceLinked="1"/>
        <c:majorTickMark val="none"/>
        <c:minorTickMark val="none"/>
        <c:tickLblPos val="nextTo"/>
        <c:spPr>
          <a:ln>
            <a:solidFill>
              <a:srgbClr val="7F7F7F"/>
            </a:solidFill>
          </a:ln>
        </c:spPr>
        <c:txPr>
          <a:bodyPr/>
          <a:lstStyle/>
          <a:p>
            <a:pPr>
              <a:defRPr sz="1200">
                <a:latin typeface="Verdana" panose="020B0604030504040204" pitchFamily="34" charset="0"/>
                <a:ea typeface="Verdana" panose="020B0604030504040204" pitchFamily="34" charset="0"/>
                <a:cs typeface="Verdana" panose="020B0604030504040204" pitchFamily="34" charset="0"/>
              </a:defRPr>
            </a:pPr>
            <a:endParaRPr lang="en-US"/>
          </a:p>
        </c:txPr>
        <c:crossAx val="251677768"/>
        <c:crosses val="autoZero"/>
        <c:auto val="1"/>
        <c:lblAlgn val="ctr"/>
        <c:lblOffset val="9"/>
        <c:noMultiLvlLbl val="0"/>
      </c:catAx>
      <c:valAx>
        <c:axId val="251677768"/>
        <c:scaling>
          <c:orientation val="minMax"/>
          <c:max val="45"/>
          <c:min val="0"/>
        </c:scaling>
        <c:delete val="0"/>
        <c:axPos val="b"/>
        <c:majorGridlines>
          <c:spPr>
            <a:ln cmpd="sng">
              <a:solidFill>
                <a:schemeClr val="bg1">
                  <a:lumMod val="85000"/>
                </a:schemeClr>
              </a:solidFill>
              <a:prstDash val="sysDash"/>
            </a:ln>
          </c:spPr>
        </c:majorGridlines>
        <c:title>
          <c:tx>
            <c:rich>
              <a:bodyPr/>
              <a:lstStyle/>
              <a:p>
                <a:pPr>
                  <a:defRPr sz="1500">
                    <a:latin typeface="Verdana" panose="020B0604030504040204" pitchFamily="34" charset="0"/>
                    <a:ea typeface="Verdana" panose="020B0604030504040204" pitchFamily="34" charset="0"/>
                    <a:cs typeface="Verdana" panose="020B0604030504040204" pitchFamily="34" charset="0"/>
                  </a:defRPr>
                </a:pPr>
                <a:r>
                  <a:rPr lang="en-US" sz="1500" dirty="0" smtClean="0">
                    <a:latin typeface="Verdana" panose="020B0604030504040204" pitchFamily="34" charset="0"/>
                    <a:ea typeface="Verdana" panose="020B0604030504040204" pitchFamily="34" charset="0"/>
                    <a:cs typeface="Verdana" panose="020B0604030504040204" pitchFamily="34" charset="0"/>
                  </a:rPr>
                  <a:t>Percent</a:t>
                </a:r>
                <a:endParaRPr lang="en-US" sz="1500" dirty="0">
                  <a:latin typeface="Verdana" panose="020B0604030504040204" pitchFamily="34" charset="0"/>
                  <a:ea typeface="Verdana" panose="020B0604030504040204" pitchFamily="34" charset="0"/>
                  <a:cs typeface="Verdana" panose="020B0604030504040204" pitchFamily="34" charset="0"/>
                </a:endParaRPr>
              </a:p>
            </c:rich>
          </c:tx>
          <c:layout>
            <c:manualLayout>
              <c:xMode val="edge"/>
              <c:yMode val="edge"/>
              <c:x val="0.30602437469038996"/>
              <c:y val="0.93649924428587583"/>
            </c:manualLayout>
          </c:layout>
          <c:overlay val="0"/>
        </c:title>
        <c:numFmt formatCode="General" sourceLinked="1"/>
        <c:majorTickMark val="in"/>
        <c:minorTickMark val="none"/>
        <c:tickLblPos val="high"/>
        <c:spPr>
          <a:ln>
            <a:solidFill>
              <a:srgbClr val="7F7F7F"/>
            </a:solidFill>
          </a:ln>
        </c:spPr>
        <c:txPr>
          <a:bodyPr/>
          <a:lstStyle/>
          <a:p>
            <a:pPr>
              <a:defRPr sz="1500">
                <a:latin typeface="Verdana" panose="020B0604030504040204" pitchFamily="34" charset="0"/>
                <a:ea typeface="Verdana" panose="020B0604030504040204" pitchFamily="34" charset="0"/>
                <a:cs typeface="Verdana" panose="020B0604030504040204" pitchFamily="34" charset="0"/>
              </a:defRPr>
            </a:pPr>
            <a:endParaRPr lang="en-US"/>
          </a:p>
        </c:txPr>
        <c:crossAx val="251681296"/>
        <c:crosses val="max"/>
        <c:crossBetween val="between"/>
        <c:majorUnit val="10"/>
        <c:minorUnit val="5"/>
      </c:valAx>
      <c:valAx>
        <c:axId val="251682080"/>
        <c:scaling>
          <c:orientation val="minMax"/>
          <c:max val="300"/>
          <c:min val="0"/>
        </c:scaling>
        <c:delete val="1"/>
        <c:axPos val="t"/>
        <c:numFmt formatCode="General" sourceLinked="1"/>
        <c:majorTickMark val="out"/>
        <c:minorTickMark val="none"/>
        <c:tickLblPos val="nextTo"/>
        <c:crossAx val="251682472"/>
        <c:crosses val="max"/>
        <c:crossBetween val="between"/>
        <c:majorUnit val="50"/>
      </c:valAx>
      <c:catAx>
        <c:axId val="251682472"/>
        <c:scaling>
          <c:orientation val="minMax"/>
        </c:scaling>
        <c:delete val="1"/>
        <c:axPos val="l"/>
        <c:numFmt formatCode="General" sourceLinked="1"/>
        <c:majorTickMark val="out"/>
        <c:minorTickMark val="none"/>
        <c:tickLblPos val="nextTo"/>
        <c:crossAx val="251682080"/>
        <c:crosses val="autoZero"/>
        <c:auto val="1"/>
        <c:lblAlgn val="ctr"/>
        <c:lblOffset val="100"/>
        <c:noMultiLvlLbl val="0"/>
      </c:catAx>
      <c:spPr>
        <a:ln>
          <a:noFill/>
        </a:ln>
      </c:spPr>
    </c:plotArea>
    <c:plotVisOnly val="1"/>
    <c:dispBlanksAs val="gap"/>
    <c:showDLblsOverMax val="0"/>
  </c:chart>
  <c:txPr>
    <a:bodyPr/>
    <a:lstStyle/>
    <a:p>
      <a:pPr>
        <a:defRPr sz="18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915936602815199"/>
          <c:y val="3.3383498433663499E-2"/>
          <c:w val="0.75107950922193101"/>
          <c:h val="0.81467389911138399"/>
        </c:manualLayout>
      </c:layout>
      <c:barChart>
        <c:barDir val="bar"/>
        <c:grouping val="clustered"/>
        <c:varyColors val="0"/>
        <c:ser>
          <c:idx val="0"/>
          <c:order val="0"/>
          <c:tx>
            <c:strRef>
              <c:f>Sheet1!$B$1</c:f>
              <c:strCache>
                <c:ptCount val="1"/>
                <c:pt idx="0">
                  <c:v>rate</c:v>
                </c:pt>
              </c:strCache>
            </c:strRef>
          </c:tx>
          <c:spPr>
            <a:ln>
              <a:solidFill>
                <a:schemeClr val="tx1"/>
              </a:solidFill>
            </a:ln>
          </c:spPr>
          <c:invertIfNegative val="0"/>
          <c:dPt>
            <c:idx val="0"/>
            <c:invertIfNegative val="0"/>
            <c:bubble3D val="0"/>
            <c:spPr>
              <a:solidFill>
                <a:schemeClr val="bg1">
                  <a:lumMod val="65000"/>
                </a:schemeClr>
              </a:solidFill>
              <a:ln>
                <a:solidFill>
                  <a:schemeClr val="tx1"/>
                </a:solidFill>
              </a:ln>
            </c:spPr>
            <c:extLst>
              <c:ext xmlns:c16="http://schemas.microsoft.com/office/drawing/2014/chart" uri="{C3380CC4-5D6E-409C-BE32-E72D297353CC}">
                <c16:uniqueId val="{00000001-56BC-4251-A480-D55E21C59C45}"/>
              </c:ext>
            </c:extLst>
          </c:dPt>
          <c:dPt>
            <c:idx val="1"/>
            <c:invertIfNegative val="0"/>
            <c:bubble3D val="0"/>
            <c:spPr>
              <a:solidFill>
                <a:schemeClr val="bg1">
                  <a:lumMod val="75000"/>
                </a:schemeClr>
              </a:solidFill>
              <a:ln>
                <a:solidFill>
                  <a:schemeClr val="tx1"/>
                </a:solidFill>
              </a:ln>
            </c:spPr>
            <c:extLst>
              <c:ext xmlns:c16="http://schemas.microsoft.com/office/drawing/2014/chart" uri="{C3380CC4-5D6E-409C-BE32-E72D297353CC}">
                <c16:uniqueId val="{00000003-56BC-4251-A480-D55E21C59C45}"/>
              </c:ext>
            </c:extLst>
          </c:dPt>
          <c:dPt>
            <c:idx val="2"/>
            <c:invertIfNegative val="0"/>
            <c:bubble3D val="0"/>
            <c:spPr>
              <a:solidFill>
                <a:srgbClr val="FB5192"/>
              </a:solidFill>
              <a:ln>
                <a:solidFill>
                  <a:schemeClr val="tx1"/>
                </a:solidFill>
              </a:ln>
            </c:spPr>
            <c:extLst>
              <c:ext xmlns:c16="http://schemas.microsoft.com/office/drawing/2014/chart" uri="{C3380CC4-5D6E-409C-BE32-E72D297353CC}">
                <c16:uniqueId val="{00000005-56BC-4251-A480-D55E21C59C45}"/>
              </c:ext>
            </c:extLst>
          </c:dPt>
          <c:dPt>
            <c:idx val="3"/>
            <c:invertIfNegative val="0"/>
            <c:bubble3D val="0"/>
            <c:spPr>
              <a:solidFill>
                <a:schemeClr val="accent4"/>
              </a:solidFill>
              <a:ln>
                <a:solidFill>
                  <a:schemeClr val="tx1"/>
                </a:solidFill>
              </a:ln>
            </c:spPr>
            <c:extLst>
              <c:ext xmlns:c16="http://schemas.microsoft.com/office/drawing/2014/chart" uri="{C3380CC4-5D6E-409C-BE32-E72D297353CC}">
                <c16:uniqueId val="{00000007-56BC-4251-A480-D55E21C59C45}"/>
              </c:ext>
            </c:extLst>
          </c:dPt>
          <c:dPt>
            <c:idx val="4"/>
            <c:invertIfNegative val="0"/>
            <c:bubble3D val="0"/>
            <c:spPr>
              <a:solidFill>
                <a:srgbClr val="8064A2"/>
              </a:solidFill>
              <a:ln>
                <a:solidFill>
                  <a:schemeClr val="tx1"/>
                </a:solidFill>
              </a:ln>
            </c:spPr>
            <c:extLst>
              <c:ext xmlns:c16="http://schemas.microsoft.com/office/drawing/2014/chart" uri="{C3380CC4-5D6E-409C-BE32-E72D297353CC}">
                <c16:uniqueId val="{00000009-56BC-4251-A480-D55E21C59C45}"/>
              </c:ext>
            </c:extLst>
          </c:dPt>
          <c:dPt>
            <c:idx val="5"/>
            <c:invertIfNegative val="0"/>
            <c:bubble3D val="0"/>
            <c:spPr>
              <a:solidFill>
                <a:srgbClr val="ACA2C7"/>
              </a:solidFill>
              <a:ln>
                <a:solidFill>
                  <a:schemeClr val="tx1"/>
                </a:solidFill>
              </a:ln>
            </c:spPr>
            <c:extLst>
              <c:ext xmlns:c16="http://schemas.microsoft.com/office/drawing/2014/chart" uri="{C3380CC4-5D6E-409C-BE32-E72D297353CC}">
                <c16:uniqueId val="{0000000B-56BC-4251-A480-D55E21C59C45}"/>
              </c:ext>
            </c:extLst>
          </c:dPt>
          <c:dPt>
            <c:idx val="6"/>
            <c:invertIfNegative val="0"/>
            <c:bubble3D val="0"/>
            <c:spPr>
              <a:solidFill>
                <a:schemeClr val="accent5">
                  <a:lumMod val="75000"/>
                </a:schemeClr>
              </a:solidFill>
              <a:ln>
                <a:solidFill>
                  <a:schemeClr val="tx1"/>
                </a:solidFill>
              </a:ln>
            </c:spPr>
            <c:extLst>
              <c:ext xmlns:c16="http://schemas.microsoft.com/office/drawing/2014/chart" uri="{C3380CC4-5D6E-409C-BE32-E72D297353CC}">
                <c16:uniqueId val="{0000000D-56BC-4251-A480-D55E21C59C45}"/>
              </c:ext>
            </c:extLst>
          </c:dPt>
          <c:dPt>
            <c:idx val="7"/>
            <c:invertIfNegative val="0"/>
            <c:bubble3D val="0"/>
            <c:spPr>
              <a:solidFill>
                <a:srgbClr val="376092"/>
              </a:solidFill>
              <a:ln>
                <a:solidFill>
                  <a:schemeClr val="tx1"/>
                </a:solidFill>
              </a:ln>
            </c:spPr>
            <c:extLst>
              <c:ext xmlns:c16="http://schemas.microsoft.com/office/drawing/2014/chart" uri="{C3380CC4-5D6E-409C-BE32-E72D297353CC}">
                <c16:uniqueId val="{0000000F-56BC-4251-A480-D55E21C59C45}"/>
              </c:ext>
            </c:extLst>
          </c:dPt>
          <c:dPt>
            <c:idx val="8"/>
            <c:invertIfNegative val="0"/>
            <c:bubble3D val="0"/>
            <c:spPr>
              <a:solidFill>
                <a:srgbClr val="31859C"/>
              </a:solidFill>
              <a:ln>
                <a:solidFill>
                  <a:schemeClr val="tx1"/>
                </a:solidFill>
              </a:ln>
            </c:spPr>
            <c:extLst>
              <c:ext xmlns:c16="http://schemas.microsoft.com/office/drawing/2014/chart" uri="{C3380CC4-5D6E-409C-BE32-E72D297353CC}">
                <c16:uniqueId val="{00000011-56BC-4251-A480-D55E21C59C45}"/>
              </c:ext>
            </c:extLst>
          </c:dPt>
          <c:dPt>
            <c:idx val="9"/>
            <c:invertIfNegative val="0"/>
            <c:bubble3D val="0"/>
            <c:spPr>
              <a:solidFill>
                <a:srgbClr val="95B3D7"/>
              </a:solidFill>
              <a:ln>
                <a:solidFill>
                  <a:schemeClr val="tx1"/>
                </a:solidFill>
              </a:ln>
            </c:spPr>
            <c:extLst>
              <c:ext xmlns:c16="http://schemas.microsoft.com/office/drawing/2014/chart" uri="{C3380CC4-5D6E-409C-BE32-E72D297353CC}">
                <c16:uniqueId val="{00000013-56BC-4251-A480-D55E21C59C45}"/>
              </c:ext>
            </c:extLst>
          </c:dPt>
          <c:dPt>
            <c:idx val="10"/>
            <c:invertIfNegative val="0"/>
            <c:bubble3D val="0"/>
            <c:spPr>
              <a:solidFill>
                <a:srgbClr val="215968"/>
              </a:solidFill>
              <a:ln>
                <a:solidFill>
                  <a:schemeClr val="tx1"/>
                </a:solidFill>
              </a:ln>
            </c:spPr>
            <c:extLst>
              <c:ext xmlns:c16="http://schemas.microsoft.com/office/drawing/2014/chart" uri="{C3380CC4-5D6E-409C-BE32-E72D297353CC}">
                <c16:uniqueId val="{00000015-56BC-4251-A480-D55E21C59C45}"/>
              </c:ext>
            </c:extLst>
          </c:dPt>
          <c:dPt>
            <c:idx val="11"/>
            <c:invertIfNegative val="0"/>
            <c:bubble3D val="0"/>
            <c:spPr>
              <a:solidFill>
                <a:srgbClr val="4BACC6"/>
              </a:solidFill>
              <a:ln>
                <a:solidFill>
                  <a:schemeClr val="tx1"/>
                </a:solidFill>
              </a:ln>
            </c:spPr>
            <c:extLst>
              <c:ext xmlns:c16="http://schemas.microsoft.com/office/drawing/2014/chart" uri="{C3380CC4-5D6E-409C-BE32-E72D297353CC}">
                <c16:uniqueId val="{00000017-56BC-4251-A480-D55E21C59C45}"/>
              </c:ext>
            </c:extLst>
          </c:dPt>
          <c:dPt>
            <c:idx val="12"/>
            <c:invertIfNegative val="0"/>
            <c:bubble3D val="0"/>
            <c:spPr>
              <a:solidFill>
                <a:srgbClr val="93CDDD"/>
              </a:solidFill>
              <a:ln>
                <a:solidFill>
                  <a:schemeClr val="tx1"/>
                </a:solidFill>
              </a:ln>
            </c:spPr>
            <c:extLst>
              <c:ext xmlns:c16="http://schemas.microsoft.com/office/drawing/2014/chart" uri="{C3380CC4-5D6E-409C-BE32-E72D297353CC}">
                <c16:uniqueId val="{00000019-56BC-4251-A480-D55E21C59C45}"/>
              </c:ext>
            </c:extLst>
          </c:dPt>
          <c:dPt>
            <c:idx val="13"/>
            <c:invertIfNegative val="0"/>
            <c:bubble3D val="0"/>
            <c:spPr>
              <a:solidFill>
                <a:schemeClr val="accent5">
                  <a:lumMod val="60000"/>
                  <a:lumOff val="40000"/>
                </a:schemeClr>
              </a:solidFill>
              <a:ln>
                <a:solidFill>
                  <a:schemeClr val="tx1"/>
                </a:solidFill>
              </a:ln>
            </c:spPr>
            <c:extLst>
              <c:ext xmlns:c16="http://schemas.microsoft.com/office/drawing/2014/chart" uri="{C3380CC4-5D6E-409C-BE32-E72D297353CC}">
                <c16:uniqueId val="{0000001B-56BC-4251-A480-D55E21C59C45}"/>
              </c:ext>
            </c:extLst>
          </c:dPt>
          <c:dPt>
            <c:idx val="14"/>
            <c:invertIfNegative val="0"/>
            <c:bubble3D val="0"/>
            <c:spPr>
              <a:solidFill>
                <a:srgbClr val="4F6228"/>
              </a:solidFill>
              <a:ln>
                <a:solidFill>
                  <a:schemeClr val="tx1"/>
                </a:solidFill>
              </a:ln>
            </c:spPr>
            <c:extLst>
              <c:ext xmlns:c16="http://schemas.microsoft.com/office/drawing/2014/chart" uri="{C3380CC4-5D6E-409C-BE32-E72D297353CC}">
                <c16:uniqueId val="{0000001D-56BC-4251-A480-D55E21C59C45}"/>
              </c:ext>
            </c:extLst>
          </c:dPt>
          <c:dPt>
            <c:idx val="15"/>
            <c:invertIfNegative val="0"/>
            <c:bubble3D val="0"/>
            <c:spPr>
              <a:solidFill>
                <a:srgbClr val="778C3C"/>
              </a:solidFill>
              <a:ln>
                <a:solidFill>
                  <a:schemeClr val="tx1"/>
                </a:solidFill>
              </a:ln>
            </c:spPr>
            <c:extLst>
              <c:ext xmlns:c16="http://schemas.microsoft.com/office/drawing/2014/chart" uri="{C3380CC4-5D6E-409C-BE32-E72D297353CC}">
                <c16:uniqueId val="{0000001F-56BC-4251-A480-D55E21C59C45}"/>
              </c:ext>
            </c:extLst>
          </c:dPt>
          <c:dPt>
            <c:idx val="16"/>
            <c:invertIfNegative val="0"/>
            <c:bubble3D val="0"/>
            <c:spPr>
              <a:solidFill>
                <a:srgbClr val="9BBB59"/>
              </a:solidFill>
              <a:ln>
                <a:solidFill>
                  <a:schemeClr val="tx1"/>
                </a:solidFill>
              </a:ln>
            </c:spPr>
            <c:extLst>
              <c:ext xmlns:c16="http://schemas.microsoft.com/office/drawing/2014/chart" uri="{C3380CC4-5D6E-409C-BE32-E72D297353CC}">
                <c16:uniqueId val="{00000021-56BC-4251-A480-D55E21C59C45}"/>
              </c:ext>
            </c:extLst>
          </c:dPt>
          <c:dPt>
            <c:idx val="17"/>
            <c:invertIfNegative val="0"/>
            <c:bubble3D val="0"/>
            <c:spPr>
              <a:solidFill>
                <a:srgbClr val="C3D69B"/>
              </a:solidFill>
              <a:ln>
                <a:solidFill>
                  <a:schemeClr val="tx1"/>
                </a:solidFill>
              </a:ln>
            </c:spPr>
            <c:extLst>
              <c:ext xmlns:c16="http://schemas.microsoft.com/office/drawing/2014/chart" uri="{C3380CC4-5D6E-409C-BE32-E72D297353CC}">
                <c16:uniqueId val="{00000023-56BC-4251-A480-D55E21C59C45}"/>
              </c:ext>
            </c:extLst>
          </c:dPt>
          <c:dPt>
            <c:idx val="18"/>
            <c:invertIfNegative val="0"/>
            <c:bubble3D val="0"/>
            <c:spPr>
              <a:solidFill>
                <a:srgbClr val="D7E4BD"/>
              </a:solidFill>
              <a:ln>
                <a:solidFill>
                  <a:schemeClr val="tx1"/>
                </a:solidFill>
              </a:ln>
            </c:spPr>
            <c:extLst>
              <c:ext xmlns:c16="http://schemas.microsoft.com/office/drawing/2014/chart" uri="{C3380CC4-5D6E-409C-BE32-E72D297353CC}">
                <c16:uniqueId val="{00000025-56BC-4251-A480-D55E21C59C45}"/>
              </c:ext>
            </c:extLst>
          </c:dPt>
          <c:dPt>
            <c:idx val="19"/>
            <c:invertIfNegative val="0"/>
            <c:bubble3D val="0"/>
            <c:spPr>
              <a:solidFill>
                <a:srgbClr val="EBF1DE"/>
              </a:solidFill>
              <a:ln>
                <a:solidFill>
                  <a:schemeClr val="tx1"/>
                </a:solidFill>
              </a:ln>
            </c:spPr>
            <c:extLst>
              <c:ext xmlns:c16="http://schemas.microsoft.com/office/drawing/2014/chart" uri="{C3380CC4-5D6E-409C-BE32-E72D297353CC}">
                <c16:uniqueId val="{00000027-56BC-4251-A480-D55E21C59C45}"/>
              </c:ext>
            </c:extLst>
          </c:dPt>
          <c:dPt>
            <c:idx val="20"/>
            <c:invertIfNegative val="0"/>
            <c:bubble3D val="0"/>
            <c:spPr>
              <a:solidFill>
                <a:schemeClr val="accent3">
                  <a:lumMod val="20000"/>
                  <a:lumOff val="80000"/>
                </a:schemeClr>
              </a:solidFill>
              <a:ln>
                <a:solidFill>
                  <a:schemeClr val="tx1"/>
                </a:solidFill>
              </a:ln>
            </c:spPr>
            <c:extLst>
              <c:ext xmlns:c16="http://schemas.microsoft.com/office/drawing/2014/chart" uri="{C3380CC4-5D6E-409C-BE32-E72D297353CC}">
                <c16:uniqueId val="{00000029-56BC-4251-A480-D55E21C59C45}"/>
              </c:ext>
            </c:extLst>
          </c:dPt>
          <c:dPt>
            <c:idx val="21"/>
            <c:invertIfNegative val="0"/>
            <c:bubble3D val="0"/>
            <c:spPr>
              <a:solidFill>
                <a:srgbClr val="E46C0A"/>
              </a:solidFill>
              <a:ln>
                <a:solidFill>
                  <a:schemeClr val="tx1"/>
                </a:solidFill>
              </a:ln>
            </c:spPr>
            <c:extLst>
              <c:ext xmlns:c16="http://schemas.microsoft.com/office/drawing/2014/chart" uri="{C3380CC4-5D6E-409C-BE32-E72D297353CC}">
                <c16:uniqueId val="{0000002B-56BC-4251-A480-D55E21C59C45}"/>
              </c:ext>
            </c:extLst>
          </c:dPt>
          <c:dPt>
            <c:idx val="22"/>
            <c:invertIfNegative val="0"/>
            <c:bubble3D val="0"/>
            <c:spPr>
              <a:solidFill>
                <a:srgbClr val="F79646"/>
              </a:solidFill>
              <a:ln>
                <a:solidFill>
                  <a:schemeClr val="tx1"/>
                </a:solidFill>
              </a:ln>
            </c:spPr>
            <c:extLst>
              <c:ext xmlns:c16="http://schemas.microsoft.com/office/drawing/2014/chart" uri="{C3380CC4-5D6E-409C-BE32-E72D297353CC}">
                <c16:uniqueId val="{0000002D-56BC-4251-A480-D55E21C59C45}"/>
              </c:ext>
            </c:extLst>
          </c:dPt>
          <c:dPt>
            <c:idx val="23"/>
            <c:invertIfNegative val="0"/>
            <c:bubble3D val="0"/>
            <c:spPr>
              <a:solidFill>
                <a:srgbClr val="FAC090"/>
              </a:solidFill>
              <a:ln>
                <a:solidFill>
                  <a:schemeClr val="tx1"/>
                </a:solidFill>
              </a:ln>
            </c:spPr>
            <c:extLst>
              <c:ext xmlns:c16="http://schemas.microsoft.com/office/drawing/2014/chart" uri="{C3380CC4-5D6E-409C-BE32-E72D297353CC}">
                <c16:uniqueId val="{0000002F-56BC-4251-A480-D55E21C59C45}"/>
              </c:ext>
            </c:extLst>
          </c:dPt>
          <c:dPt>
            <c:idx val="24"/>
            <c:invertIfNegative val="0"/>
            <c:bubble3D val="0"/>
            <c:spPr>
              <a:solidFill>
                <a:schemeClr val="accent4">
                  <a:lumMod val="40000"/>
                  <a:lumOff val="60000"/>
                </a:schemeClr>
              </a:solidFill>
              <a:ln>
                <a:solidFill>
                  <a:schemeClr val="tx1"/>
                </a:solidFill>
              </a:ln>
            </c:spPr>
            <c:extLst>
              <c:ext xmlns:c16="http://schemas.microsoft.com/office/drawing/2014/chart" uri="{C3380CC4-5D6E-409C-BE32-E72D297353CC}">
                <c16:uniqueId val="{00000031-56BC-4251-A480-D55E21C59C45}"/>
              </c:ext>
            </c:extLst>
          </c:dPt>
          <c:errBars>
            <c:errBarType val="both"/>
            <c:errValType val="cust"/>
            <c:noEndCap val="0"/>
            <c:plus>
              <c:numRef>
                <c:f>Sheet1!$E$2:$E$26</c:f>
                <c:numCache>
                  <c:formatCode>General</c:formatCode>
                  <c:ptCount val="25"/>
                  <c:pt idx="1">
                    <c:v>1</c:v>
                  </c:pt>
                  <c:pt idx="2">
                    <c:v>0.8</c:v>
                  </c:pt>
                  <c:pt idx="4">
                    <c:v>1.1000000000000001</c:v>
                  </c:pt>
                  <c:pt idx="5">
                    <c:v>1.1000000000000001</c:v>
                  </c:pt>
                  <c:pt idx="7">
                    <c:v>7.3</c:v>
                  </c:pt>
                  <c:pt idx="8">
                    <c:v>3</c:v>
                  </c:pt>
                  <c:pt idx="9">
                    <c:v>14.3</c:v>
                  </c:pt>
                  <c:pt idx="10">
                    <c:v>1.9</c:v>
                  </c:pt>
                  <c:pt idx="11">
                    <c:v>2</c:v>
                  </c:pt>
                  <c:pt idx="12">
                    <c:v>1</c:v>
                  </c:pt>
                  <c:pt idx="14">
                    <c:v>2.1</c:v>
                  </c:pt>
                  <c:pt idx="15">
                    <c:v>1.7</c:v>
                  </c:pt>
                  <c:pt idx="16">
                    <c:v>1.7</c:v>
                  </c:pt>
                  <c:pt idx="17">
                    <c:v>2.2000000000000002</c:v>
                  </c:pt>
                  <c:pt idx="18">
                    <c:v>1.5</c:v>
                  </c:pt>
                  <c:pt idx="19">
                    <c:v>2.2000000000000002</c:v>
                  </c:pt>
                  <c:pt idx="20">
                    <c:v>0</c:v>
                  </c:pt>
                  <c:pt idx="21">
                    <c:v>1.2</c:v>
                  </c:pt>
                  <c:pt idx="22">
                    <c:v>1.2</c:v>
                  </c:pt>
                  <c:pt idx="23">
                    <c:v>1.5</c:v>
                  </c:pt>
                </c:numCache>
              </c:numRef>
            </c:plus>
            <c:minus>
              <c:numRef>
                <c:f>Sheet1!$D$2:$D$26</c:f>
                <c:numCache>
                  <c:formatCode>General</c:formatCode>
                  <c:ptCount val="25"/>
                  <c:pt idx="0">
                    <c:v>0</c:v>
                  </c:pt>
                  <c:pt idx="1">
                    <c:v>1</c:v>
                  </c:pt>
                  <c:pt idx="2">
                    <c:v>0.8</c:v>
                  </c:pt>
                  <c:pt idx="4">
                    <c:v>1.1000000000000001</c:v>
                  </c:pt>
                  <c:pt idx="5">
                    <c:v>1.1000000000000001</c:v>
                  </c:pt>
                  <c:pt idx="7">
                    <c:v>7.3</c:v>
                  </c:pt>
                  <c:pt idx="8">
                    <c:v>3</c:v>
                  </c:pt>
                  <c:pt idx="9">
                    <c:v>14.3</c:v>
                  </c:pt>
                  <c:pt idx="10">
                    <c:v>1.9</c:v>
                  </c:pt>
                  <c:pt idx="11">
                    <c:v>2</c:v>
                  </c:pt>
                  <c:pt idx="12">
                    <c:v>1</c:v>
                  </c:pt>
                  <c:pt idx="13">
                    <c:v>0</c:v>
                  </c:pt>
                  <c:pt idx="14">
                    <c:v>2.1</c:v>
                  </c:pt>
                  <c:pt idx="15">
                    <c:v>1.7</c:v>
                  </c:pt>
                  <c:pt idx="16">
                    <c:v>1.7</c:v>
                  </c:pt>
                  <c:pt idx="17">
                    <c:v>2.2000000000000002</c:v>
                  </c:pt>
                  <c:pt idx="18">
                    <c:v>1.5</c:v>
                  </c:pt>
                  <c:pt idx="19">
                    <c:v>2.2000000000000002</c:v>
                  </c:pt>
                  <c:pt idx="20">
                    <c:v>0</c:v>
                  </c:pt>
                  <c:pt idx="21">
                    <c:v>1.2</c:v>
                  </c:pt>
                  <c:pt idx="22">
                    <c:v>1.2</c:v>
                  </c:pt>
                  <c:pt idx="23">
                    <c:v>1.5</c:v>
                  </c:pt>
                  <c:pt idx="24">
                    <c:v>0</c:v>
                  </c:pt>
                </c:numCache>
              </c:numRef>
            </c:minus>
          </c:errBars>
          <c:cat>
            <c:strRef>
              <c:f>Sheet1!$A$2:$A$26</c:f>
              <c:strCache>
                <c:ptCount val="24"/>
                <c:pt idx="1">
                  <c:v>2009 Total *</c:v>
                </c:pt>
                <c:pt idx="2">
                  <c:v>2014 Total</c:v>
                </c:pt>
                <c:pt idx="4">
                  <c:v>Male</c:v>
                </c:pt>
                <c:pt idx="5">
                  <c:v>Female</c:v>
                </c:pt>
                <c:pt idx="7">
                  <c:v>American Indian</c:v>
                </c:pt>
                <c:pt idx="8">
                  <c:v>Asian</c:v>
                </c:pt>
                <c:pt idx="9">
                  <c:v>Nat. Hawaiin/Pacific Isl.</c:v>
                </c:pt>
                <c:pt idx="10">
                  <c:v>Hispanic</c:v>
                </c:pt>
                <c:pt idx="11">
                  <c:v>Black</c:v>
                </c:pt>
                <c:pt idx="12">
                  <c:v>White</c:v>
                </c:pt>
                <c:pt idx="14">
                  <c:v>&lt;High School</c:v>
                </c:pt>
                <c:pt idx="15">
                  <c:v>High School</c:v>
                </c:pt>
                <c:pt idx="16">
                  <c:v>Some College</c:v>
                </c:pt>
                <c:pt idx="17">
                  <c:v>Associate's Degree</c:v>
                </c:pt>
                <c:pt idx="18">
                  <c:v>4 Year College Degree</c:v>
                </c:pt>
                <c:pt idx="19">
                  <c:v>Advanced Degree</c:v>
                </c:pt>
                <c:pt idx="21">
                  <c:v>20-44</c:v>
                </c:pt>
                <c:pt idx="22">
                  <c:v>45-64</c:v>
                </c:pt>
                <c:pt idx="23">
                  <c:v>65+</c:v>
                </c:pt>
              </c:strCache>
            </c:strRef>
          </c:cat>
          <c:val>
            <c:numRef>
              <c:f>Sheet1!$B$2:$B$26</c:f>
              <c:numCache>
                <c:formatCode>General</c:formatCode>
                <c:ptCount val="25"/>
                <c:pt idx="1">
                  <c:v>51.259</c:v>
                </c:pt>
                <c:pt idx="2">
                  <c:v>66.099999999999994</c:v>
                </c:pt>
                <c:pt idx="4">
                  <c:v>63.5</c:v>
                </c:pt>
                <c:pt idx="5">
                  <c:v>68.5</c:v>
                </c:pt>
                <c:pt idx="7">
                  <c:v>60.1</c:v>
                </c:pt>
                <c:pt idx="8">
                  <c:v>55.7</c:v>
                </c:pt>
                <c:pt idx="9">
                  <c:v>70.7</c:v>
                </c:pt>
                <c:pt idx="10">
                  <c:v>54.9</c:v>
                </c:pt>
                <c:pt idx="11">
                  <c:v>63.8</c:v>
                </c:pt>
                <c:pt idx="12">
                  <c:v>70.2</c:v>
                </c:pt>
                <c:pt idx="14">
                  <c:v>54.1</c:v>
                </c:pt>
                <c:pt idx="15">
                  <c:v>63.2</c:v>
                </c:pt>
                <c:pt idx="16">
                  <c:v>68</c:v>
                </c:pt>
                <c:pt idx="17">
                  <c:v>70.400000000000006</c:v>
                </c:pt>
                <c:pt idx="18">
                  <c:v>71.5</c:v>
                </c:pt>
                <c:pt idx="19">
                  <c:v>71.5</c:v>
                </c:pt>
                <c:pt idx="21">
                  <c:v>64.2</c:v>
                </c:pt>
                <c:pt idx="22">
                  <c:v>69.400000000000006</c:v>
                </c:pt>
                <c:pt idx="23">
                  <c:v>65.900000000000006</c:v>
                </c:pt>
              </c:numCache>
            </c:numRef>
          </c:val>
          <c:extLst>
            <c:ext xmlns:c16="http://schemas.microsoft.com/office/drawing/2014/chart" uri="{C3380CC4-5D6E-409C-BE32-E72D297353CC}">
              <c16:uniqueId val="{00000032-56BC-4251-A480-D55E21C59C45}"/>
            </c:ext>
          </c:extLst>
        </c:ser>
        <c:dLbls>
          <c:showLegendKey val="0"/>
          <c:showVal val="0"/>
          <c:showCatName val="0"/>
          <c:showSerName val="0"/>
          <c:showPercent val="0"/>
          <c:showBubbleSize val="0"/>
        </c:dLbls>
        <c:gapWidth val="0"/>
        <c:axId val="251685608"/>
        <c:axId val="251686000"/>
      </c:barChart>
      <c:barChart>
        <c:barDir val="bar"/>
        <c:grouping val="clustered"/>
        <c:varyColors val="0"/>
        <c:ser>
          <c:idx val="1"/>
          <c:order val="1"/>
          <c:tx>
            <c:strRef>
              <c:f>Sheet1!$F$1</c:f>
              <c:strCache>
                <c:ptCount val="1"/>
                <c:pt idx="0">
                  <c:v>Target</c:v>
                </c:pt>
              </c:strCache>
            </c:strRef>
          </c:tx>
          <c:spPr>
            <a:noFill/>
            <a:ln>
              <a:noFill/>
            </a:ln>
          </c:spPr>
          <c:invertIfNegative val="0"/>
          <c:trendline>
            <c:spPr>
              <a:ln w="38100">
                <a:prstDash val="sysDash"/>
              </a:ln>
            </c:spPr>
            <c:trendlineType val="movingAvg"/>
            <c:period val="2"/>
            <c:dispRSqr val="0"/>
            <c:dispEq val="0"/>
          </c:trendline>
          <c:cat>
            <c:strRef>
              <c:f>Sheet1!$A$2:$A$26</c:f>
              <c:strCache>
                <c:ptCount val="24"/>
                <c:pt idx="1">
                  <c:v>2009 Total *</c:v>
                </c:pt>
                <c:pt idx="2">
                  <c:v>2014 Total</c:v>
                </c:pt>
                <c:pt idx="4">
                  <c:v>Male</c:v>
                </c:pt>
                <c:pt idx="5">
                  <c:v>Female</c:v>
                </c:pt>
                <c:pt idx="7">
                  <c:v>American Indian</c:v>
                </c:pt>
                <c:pt idx="8">
                  <c:v>Asian</c:v>
                </c:pt>
                <c:pt idx="9">
                  <c:v>Nat. Hawaiin/Pacific Isl.</c:v>
                </c:pt>
                <c:pt idx="10">
                  <c:v>Hispanic</c:v>
                </c:pt>
                <c:pt idx="11">
                  <c:v>Black</c:v>
                </c:pt>
                <c:pt idx="12">
                  <c:v>White</c:v>
                </c:pt>
                <c:pt idx="14">
                  <c:v>&lt;High School</c:v>
                </c:pt>
                <c:pt idx="15">
                  <c:v>High School</c:v>
                </c:pt>
                <c:pt idx="16">
                  <c:v>Some College</c:v>
                </c:pt>
                <c:pt idx="17">
                  <c:v>Associate's Degree</c:v>
                </c:pt>
                <c:pt idx="18">
                  <c:v>4 Year College Degree</c:v>
                </c:pt>
                <c:pt idx="19">
                  <c:v>Advanced Degree</c:v>
                </c:pt>
                <c:pt idx="21">
                  <c:v>20-44</c:v>
                </c:pt>
                <c:pt idx="22">
                  <c:v>45-64</c:v>
                </c:pt>
                <c:pt idx="23">
                  <c:v>65+</c:v>
                </c:pt>
              </c:strCache>
            </c:strRef>
          </c:cat>
          <c:val>
            <c:numRef>
              <c:f>Sheet1!$F$2:$F$26</c:f>
              <c:numCache>
                <c:formatCode>General</c:formatCode>
                <c:ptCount val="25"/>
                <c:pt idx="4">
                  <c:v>56.4</c:v>
                </c:pt>
                <c:pt idx="23">
                  <c:v>56.4</c:v>
                </c:pt>
              </c:numCache>
            </c:numRef>
          </c:val>
          <c:extLst>
            <c:ext xmlns:c16="http://schemas.microsoft.com/office/drawing/2014/chart" uri="{C3380CC4-5D6E-409C-BE32-E72D297353CC}">
              <c16:uniqueId val="{00000033-56BC-4251-A480-D55E21C59C45}"/>
            </c:ext>
          </c:extLst>
        </c:ser>
        <c:dLbls>
          <c:showLegendKey val="0"/>
          <c:showVal val="0"/>
          <c:showCatName val="0"/>
          <c:showSerName val="0"/>
          <c:showPercent val="0"/>
          <c:showBubbleSize val="0"/>
        </c:dLbls>
        <c:gapWidth val="500"/>
        <c:overlap val="-100"/>
        <c:axId val="251684824"/>
        <c:axId val="251684040"/>
      </c:barChart>
      <c:catAx>
        <c:axId val="251685608"/>
        <c:scaling>
          <c:orientation val="maxMin"/>
        </c:scaling>
        <c:delete val="0"/>
        <c:axPos val="l"/>
        <c:numFmt formatCode="General" sourceLinked="1"/>
        <c:majorTickMark val="none"/>
        <c:minorTickMark val="none"/>
        <c:tickLblPos val="nextTo"/>
        <c:spPr>
          <a:ln>
            <a:solidFill>
              <a:srgbClr val="7F7F7F"/>
            </a:solidFill>
          </a:ln>
        </c:spPr>
        <c:txPr>
          <a:bodyPr/>
          <a:lstStyle/>
          <a:p>
            <a:pPr>
              <a:defRPr sz="1100">
                <a:latin typeface="Verdana" panose="020B0604030504040204" pitchFamily="34" charset="0"/>
                <a:ea typeface="Verdana" panose="020B0604030504040204" pitchFamily="34" charset="0"/>
                <a:cs typeface="Verdana" panose="020B0604030504040204" pitchFamily="34" charset="0"/>
              </a:defRPr>
            </a:pPr>
            <a:endParaRPr lang="en-US"/>
          </a:p>
        </c:txPr>
        <c:crossAx val="251686000"/>
        <c:crosses val="autoZero"/>
        <c:auto val="1"/>
        <c:lblAlgn val="ctr"/>
        <c:lblOffset val="9"/>
        <c:noMultiLvlLbl val="0"/>
      </c:catAx>
      <c:valAx>
        <c:axId val="251686000"/>
        <c:scaling>
          <c:orientation val="minMax"/>
          <c:max val="100"/>
          <c:min val="0"/>
        </c:scaling>
        <c:delete val="0"/>
        <c:axPos val="b"/>
        <c:majorGridlines>
          <c:spPr>
            <a:ln cmpd="sng">
              <a:solidFill>
                <a:schemeClr val="bg1">
                  <a:lumMod val="85000"/>
                </a:schemeClr>
              </a:solidFill>
              <a:prstDash val="sysDash"/>
            </a:ln>
          </c:spPr>
        </c:majorGridlines>
        <c:title>
          <c:tx>
            <c:rich>
              <a:bodyPr/>
              <a:lstStyle/>
              <a:p>
                <a:pPr>
                  <a:defRPr sz="1500">
                    <a:latin typeface="Verdana" panose="020B0604030504040204" pitchFamily="34" charset="0"/>
                    <a:ea typeface="Verdana" panose="020B0604030504040204" pitchFamily="34" charset="0"/>
                    <a:cs typeface="Verdana" panose="020B0604030504040204" pitchFamily="34" charset="0"/>
                  </a:defRPr>
                </a:pPr>
                <a:r>
                  <a:rPr lang="en-US" sz="1500" dirty="0" smtClean="0">
                    <a:latin typeface="Verdana" panose="020B0604030504040204" pitchFamily="34" charset="0"/>
                    <a:ea typeface="Verdana" panose="020B0604030504040204" pitchFamily="34" charset="0"/>
                    <a:cs typeface="Verdana" panose="020B0604030504040204" pitchFamily="34" charset="0"/>
                  </a:rPr>
                  <a:t>Percent</a:t>
                </a:r>
                <a:endParaRPr lang="en-US" sz="1500" dirty="0">
                  <a:latin typeface="Verdana" panose="020B0604030504040204" pitchFamily="34" charset="0"/>
                  <a:ea typeface="Verdana" panose="020B0604030504040204" pitchFamily="34" charset="0"/>
                  <a:cs typeface="Verdana" panose="020B0604030504040204" pitchFamily="34" charset="0"/>
                </a:endParaRPr>
              </a:p>
            </c:rich>
          </c:tx>
          <c:layout>
            <c:manualLayout>
              <c:xMode val="edge"/>
              <c:yMode val="edge"/>
              <c:x val="0.52430730830179073"/>
              <c:y val="0.91871433409533487"/>
            </c:manualLayout>
          </c:layout>
          <c:overlay val="0"/>
        </c:title>
        <c:numFmt formatCode="General" sourceLinked="1"/>
        <c:majorTickMark val="in"/>
        <c:minorTickMark val="none"/>
        <c:tickLblPos val="high"/>
        <c:spPr>
          <a:ln>
            <a:solidFill>
              <a:srgbClr val="7F7F7F"/>
            </a:solidFill>
          </a:ln>
        </c:spPr>
        <c:txPr>
          <a:bodyPr/>
          <a:lstStyle/>
          <a:p>
            <a:pPr>
              <a:defRPr sz="1500">
                <a:latin typeface="Verdana" panose="020B0604030504040204" pitchFamily="34" charset="0"/>
                <a:ea typeface="Verdana" panose="020B0604030504040204" pitchFamily="34" charset="0"/>
                <a:cs typeface="Verdana" panose="020B0604030504040204" pitchFamily="34" charset="0"/>
              </a:defRPr>
            </a:pPr>
            <a:endParaRPr lang="en-US"/>
          </a:p>
        </c:txPr>
        <c:crossAx val="251685608"/>
        <c:crosses val="max"/>
        <c:crossBetween val="between"/>
        <c:majorUnit val="20"/>
        <c:minorUnit val="10"/>
      </c:valAx>
      <c:valAx>
        <c:axId val="251684040"/>
        <c:scaling>
          <c:orientation val="minMax"/>
          <c:max val="300"/>
          <c:min val="0"/>
        </c:scaling>
        <c:delete val="1"/>
        <c:axPos val="t"/>
        <c:numFmt formatCode="General" sourceLinked="1"/>
        <c:majorTickMark val="out"/>
        <c:minorTickMark val="none"/>
        <c:tickLblPos val="nextTo"/>
        <c:crossAx val="251684824"/>
        <c:crosses val="max"/>
        <c:crossBetween val="between"/>
        <c:majorUnit val="50"/>
      </c:valAx>
      <c:catAx>
        <c:axId val="251684824"/>
        <c:scaling>
          <c:orientation val="minMax"/>
        </c:scaling>
        <c:delete val="1"/>
        <c:axPos val="l"/>
        <c:numFmt formatCode="General" sourceLinked="1"/>
        <c:majorTickMark val="out"/>
        <c:minorTickMark val="none"/>
        <c:tickLblPos val="nextTo"/>
        <c:crossAx val="251684040"/>
        <c:crosses val="autoZero"/>
        <c:auto val="1"/>
        <c:lblAlgn val="ctr"/>
        <c:lblOffset val="100"/>
        <c:noMultiLvlLbl val="0"/>
      </c:catAx>
      <c:spPr>
        <a:ln>
          <a:noFill/>
        </a:ln>
      </c:spPr>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240079766117389"/>
          <c:y val="0.17068578109961621"/>
          <c:w val="0.65243277954165413"/>
          <c:h val="0.71175924296970372"/>
        </c:manualLayout>
      </c:layout>
      <c:pieChart>
        <c:varyColors val="1"/>
        <c:ser>
          <c:idx val="0"/>
          <c:order val="0"/>
          <c:tx>
            <c:strRef>
              <c:f>Sheet1!$B$1</c:f>
              <c:strCache>
                <c:ptCount val="1"/>
                <c:pt idx="0">
                  <c:v>Column1</c:v>
                </c:pt>
              </c:strCache>
            </c:strRef>
          </c:tx>
          <c:dPt>
            <c:idx val="0"/>
            <c:bubble3D val="0"/>
            <c:spPr>
              <a:solidFill>
                <a:schemeClr val="bg1"/>
              </a:solidFill>
              <a:ln w="9525">
                <a:solidFill>
                  <a:schemeClr val="tx1"/>
                </a:solidFill>
              </a:ln>
              <a:effectLst/>
            </c:spPr>
            <c:extLst>
              <c:ext xmlns:c16="http://schemas.microsoft.com/office/drawing/2014/chart" uri="{C3380CC4-5D6E-409C-BE32-E72D297353CC}">
                <c16:uniqueId val="{00000001-8E3B-4289-BE4D-7AE23B9345B8}"/>
              </c:ext>
            </c:extLst>
          </c:dPt>
          <c:dPt>
            <c:idx val="1"/>
            <c:bubble3D val="0"/>
            <c:spPr>
              <a:solidFill>
                <a:schemeClr val="bg1">
                  <a:lumMod val="75000"/>
                </a:schemeClr>
              </a:solidFill>
              <a:ln w="9525">
                <a:solidFill>
                  <a:schemeClr val="tx1"/>
                </a:solidFill>
              </a:ln>
              <a:effectLst/>
            </c:spPr>
            <c:extLst>
              <c:ext xmlns:c16="http://schemas.microsoft.com/office/drawing/2014/chart" uri="{C3380CC4-5D6E-409C-BE32-E72D297353CC}">
                <c16:uniqueId val="{00000003-8E3B-4289-BE4D-7AE23B9345B8}"/>
              </c:ext>
            </c:extLst>
          </c:dPt>
          <c:dPt>
            <c:idx val="2"/>
            <c:bubble3D val="0"/>
            <c:explosion val="8"/>
            <c:spPr>
              <a:solidFill>
                <a:srgbClr val="767171"/>
              </a:solidFill>
              <a:ln w="9525">
                <a:solidFill>
                  <a:schemeClr val="tx1"/>
                </a:solidFill>
              </a:ln>
              <a:effectLst/>
            </c:spPr>
            <c:extLst>
              <c:ext xmlns:c16="http://schemas.microsoft.com/office/drawing/2014/chart" uri="{C3380CC4-5D6E-409C-BE32-E72D297353CC}">
                <c16:uniqueId val="{00000005-8E3B-4289-BE4D-7AE23B9345B8}"/>
              </c:ext>
            </c:extLst>
          </c:dPt>
          <c:dLbls>
            <c:dLbl>
              <c:idx val="0"/>
              <c:layout>
                <c:manualLayout>
                  <c:x val="-0.14423107609792046"/>
                  <c:y val="6.9990143329233576E-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Verdana" panose="020B0604030504040204" pitchFamily="34" charset="0"/>
                        <a:ea typeface="Verdana" panose="020B0604030504040204" pitchFamily="34" charset="0"/>
                        <a:cs typeface="Verdana" panose="020B0604030504040204" pitchFamily="34" charset="0"/>
                      </a:defRPr>
                    </a:pPr>
                    <a:fld id="{4BC20533-FEDD-452C-8BAD-38211F1872E9}" type="CATEGORYNAME">
                      <a:rPr lang="en-US" sz="1000" b="0" smtClean="0">
                        <a:latin typeface="Verdana" panose="020B0604030504040204" pitchFamily="34" charset="0"/>
                        <a:ea typeface="Verdana" panose="020B0604030504040204" pitchFamily="34" charset="0"/>
                        <a:cs typeface="Verdana" panose="020B0604030504040204" pitchFamily="34" charset="0"/>
                      </a:rPr>
                      <a:pPr>
                        <a:defRPr sz="1000" b="0" i="0" u="none" strike="noStrike" kern="1200" baseline="0">
                          <a:solidFill>
                            <a:schemeClr val="tx1"/>
                          </a:solidFill>
                          <a:latin typeface="Verdana" panose="020B0604030504040204" pitchFamily="34" charset="0"/>
                          <a:ea typeface="Verdana" panose="020B0604030504040204" pitchFamily="34" charset="0"/>
                          <a:cs typeface="Verdana" panose="020B0604030504040204" pitchFamily="34" charset="0"/>
                        </a:defRPr>
                      </a:pPr>
                      <a:t>[CATEGORY NAME]</a:t>
                    </a:fld>
                    <a:r>
                      <a:rPr lang="en-US" sz="1000" b="0" baseline="0" dirty="0" smtClean="0">
                        <a:latin typeface="Verdana" panose="020B0604030504040204" pitchFamily="34" charset="0"/>
                        <a:ea typeface="Verdana" panose="020B0604030504040204" pitchFamily="34" charset="0"/>
                        <a:cs typeface="Verdana" panose="020B0604030504040204" pitchFamily="34" charset="0"/>
                      </a:rPr>
                      <a:t>  81.8% (n = </a:t>
                    </a:r>
                    <a:fld id="{2ECDA174-6774-420E-B4D3-FCF77EFB0DFC}" type="VALUE">
                      <a:rPr lang="en-US" sz="1000" b="0" baseline="0" smtClean="0">
                        <a:latin typeface="Verdana" panose="020B0604030504040204" pitchFamily="34" charset="0"/>
                        <a:ea typeface="Verdana" panose="020B0604030504040204" pitchFamily="34" charset="0"/>
                        <a:cs typeface="Verdana" panose="020B0604030504040204" pitchFamily="34" charset="0"/>
                      </a:rPr>
                      <a:pPr>
                        <a:defRPr sz="1000" b="0" i="0" u="none" strike="noStrike" kern="1200" baseline="0">
                          <a:solidFill>
                            <a:schemeClr val="tx1"/>
                          </a:solidFill>
                          <a:latin typeface="Verdana" panose="020B0604030504040204" pitchFamily="34" charset="0"/>
                          <a:ea typeface="Verdana" panose="020B0604030504040204" pitchFamily="34" charset="0"/>
                          <a:cs typeface="Verdana" panose="020B0604030504040204" pitchFamily="34" charset="0"/>
                        </a:defRPr>
                      </a:pPr>
                      <a:t>[VALUE]</a:t>
                    </a:fld>
                    <a:r>
                      <a:rPr lang="en-US" sz="1000" b="0" baseline="0" dirty="0" smtClean="0">
                        <a:latin typeface="Verdana" panose="020B0604030504040204" pitchFamily="34" charset="0"/>
                        <a:ea typeface="Verdana" panose="020B0604030504040204" pitchFamily="34" charset="0"/>
                        <a:cs typeface="Verdana" panose="020B0604030504040204" pitchFamily="34" charset="0"/>
                      </a:rPr>
                      <a:t>)</a:t>
                    </a:r>
                  </a:p>
                </c:rich>
              </c:tx>
              <c:numFmt formatCode="#,##0.0" sourceLinked="0"/>
              <c:spPr>
                <a:noFill/>
                <a:ln>
                  <a:noFill/>
                </a:ln>
                <a:effectLst/>
              </c:spPr>
              <c:dLblPos val="bestFit"/>
              <c:showLegendKey val="0"/>
              <c:showVal val="1"/>
              <c:showCatName val="1"/>
              <c:showSerName val="0"/>
              <c:showPercent val="1"/>
              <c:showBubbleSize val="0"/>
              <c:extLst>
                <c:ext xmlns:c15="http://schemas.microsoft.com/office/drawing/2012/chart" uri="{CE6537A1-D6FC-4f65-9D91-7224C49458BB}">
                  <c15:spPr xmlns:c15="http://schemas.microsoft.com/office/drawing/2012/chart">
                    <a:prstGeom prst="rect">
                      <a:avLst/>
                    </a:prstGeom>
                  </c15:spPr>
                  <c15:layout>
                    <c:manualLayout>
                      <c:w val="0.27983299210945989"/>
                      <c:h val="0.13219755226448898"/>
                    </c:manualLayout>
                  </c15:layout>
                  <c15:dlblFieldTable/>
                  <c15:showDataLabelsRange val="0"/>
                </c:ext>
                <c:ext xmlns:c16="http://schemas.microsoft.com/office/drawing/2014/chart" uri="{C3380CC4-5D6E-409C-BE32-E72D297353CC}">
                  <c16:uniqueId val="{00000001-8E3B-4289-BE4D-7AE23B9345B8}"/>
                </c:ext>
              </c:extLst>
            </c:dLbl>
            <c:dLbl>
              <c:idx val="1"/>
              <c:delete val="1"/>
              <c:extLst>
                <c:ext xmlns:c15="http://schemas.microsoft.com/office/drawing/2012/chart" uri="{CE6537A1-D6FC-4f65-9D91-7224C49458BB}"/>
                <c:ext xmlns:c16="http://schemas.microsoft.com/office/drawing/2014/chart" uri="{C3380CC4-5D6E-409C-BE32-E72D297353CC}">
                  <c16:uniqueId val="{00000003-8E3B-4289-BE4D-7AE23B9345B8}"/>
                </c:ext>
              </c:extLst>
            </c:dLbl>
            <c:dLbl>
              <c:idx val="2"/>
              <c:layout>
                <c:manualLayout>
                  <c:x val="0.21765545834086861"/>
                  <c:y val="-6.374842041377965E-2"/>
                </c:manualLayout>
              </c:layout>
              <c:tx>
                <c:rich>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fld id="{1340F395-405D-4601-A103-CFB2EC868DF9}" type="CATEGORYNAME">
                      <a:rPr lang="en-US" sz="1000" b="0" smtClean="0">
                        <a:solidFill>
                          <a:schemeClr val="bg1"/>
                        </a:solidFill>
                        <a:latin typeface="Verdana" panose="020B0604030504040204" pitchFamily="34" charset="0"/>
                        <a:ea typeface="Verdana" panose="020B0604030504040204" pitchFamily="34" charset="0"/>
                        <a:cs typeface="Verdana" panose="020B0604030504040204" pitchFamily="34" charset="0"/>
                      </a:rPr>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t>[CATEGORY NAME]</a:t>
                    </a:fld>
                    <a:r>
                      <a:rPr lang="en-US" sz="1000" b="0" baseline="0" dirty="0" smtClean="0">
                        <a:solidFill>
                          <a:schemeClr val="bg1"/>
                        </a:solidFill>
                        <a:latin typeface="Verdana" panose="020B0604030504040204" pitchFamily="34" charset="0"/>
                        <a:ea typeface="Verdana" panose="020B0604030504040204" pitchFamily="34" charset="0"/>
                        <a:cs typeface="Verdana" panose="020B0604030504040204" pitchFamily="34" charset="0"/>
                      </a:rPr>
                      <a:t> 18.2% (n = </a:t>
                    </a:r>
                    <a:fld id="{CA4A3803-3787-4AFE-9974-FAB751A56149}" type="VALUE">
                      <a:rPr lang="en-US" sz="1000" b="0" baseline="0" smtClean="0">
                        <a:solidFill>
                          <a:schemeClr val="bg1"/>
                        </a:solidFill>
                        <a:latin typeface="Verdana" panose="020B0604030504040204" pitchFamily="34" charset="0"/>
                        <a:ea typeface="Verdana" panose="020B0604030504040204" pitchFamily="34" charset="0"/>
                        <a:cs typeface="Verdana" panose="020B0604030504040204" pitchFamily="34" charset="0"/>
                      </a:rPr>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t>[VALUE]</a:t>
                    </a:fld>
                    <a:r>
                      <a:rPr lang="en-US" sz="1000" b="0" baseline="0" dirty="0" smtClean="0">
                        <a:solidFill>
                          <a:schemeClr val="bg1"/>
                        </a:solidFill>
                        <a:latin typeface="Verdana" panose="020B0604030504040204" pitchFamily="34" charset="0"/>
                        <a:ea typeface="Verdana" panose="020B0604030504040204" pitchFamily="34" charset="0"/>
                        <a:cs typeface="Verdana" panose="020B0604030504040204" pitchFamily="34" charset="0"/>
                      </a:rPr>
                      <a:t>)</a:t>
                    </a:r>
                  </a:p>
                </c:rich>
              </c:tx>
              <c:numFmt formatCode="#,##0.0" sourceLinked="0"/>
              <c:spPr>
                <a:noFill/>
                <a:ln>
                  <a:noFill/>
                </a:ln>
                <a:effectLst/>
              </c:spPr>
              <c:dLblPos val="bestFit"/>
              <c:showLegendKey val="0"/>
              <c:showVal val="1"/>
              <c:showCatName val="1"/>
              <c:showSerName val="0"/>
              <c:showPercent val="1"/>
              <c:showBubbleSize val="0"/>
              <c:extLst>
                <c:ext xmlns:c15="http://schemas.microsoft.com/office/drawing/2012/chart" uri="{CE6537A1-D6FC-4f65-9D91-7224C49458BB}">
                  <c15:layout>
                    <c:manualLayout>
                      <c:w val="0.26181001684317218"/>
                      <c:h val="0.13703026517360864"/>
                    </c:manualLayout>
                  </c15:layout>
                  <c15:dlblFieldTable/>
                  <c15:showDataLabelsRange val="0"/>
                </c:ext>
                <c:ext xmlns:c16="http://schemas.microsoft.com/office/drawing/2014/chart" uri="{C3380CC4-5D6E-409C-BE32-E72D297353CC}">
                  <c16:uniqueId val="{00000005-8E3B-4289-BE4D-7AE23B9345B8}"/>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inEnd"/>
            <c:showLegendKey val="0"/>
            <c:showVal val="1"/>
            <c:showCatName val="0"/>
            <c:showSerName val="0"/>
            <c:showPercent val="1"/>
            <c:showBubbleSize val="0"/>
            <c:showLeaderLines val="0"/>
            <c:extLst>
              <c:ext xmlns:c15="http://schemas.microsoft.com/office/drawing/2012/chart" uri="{CE6537A1-D6FC-4f65-9D91-7224C49458BB}"/>
            </c:extLst>
          </c:dLbls>
          <c:cat>
            <c:strRef>
              <c:f>Sheet1!$A$2:$A$4</c:f>
              <c:strCache>
                <c:ptCount val="3"/>
                <c:pt idx="0">
                  <c:v>Measurable</c:v>
                </c:pt>
                <c:pt idx="1">
                  <c:v>Archived</c:v>
                </c:pt>
                <c:pt idx="2">
                  <c:v>Developmental</c:v>
                </c:pt>
              </c:strCache>
            </c:strRef>
          </c:cat>
          <c:val>
            <c:numRef>
              <c:f>Sheet1!$B$2:$B$4</c:f>
              <c:numCache>
                <c:formatCode>0</c:formatCode>
                <c:ptCount val="3"/>
                <c:pt idx="0">
                  <c:v>18</c:v>
                </c:pt>
                <c:pt idx="1">
                  <c:v>0</c:v>
                </c:pt>
                <c:pt idx="2">
                  <c:v>4</c:v>
                </c:pt>
              </c:numCache>
            </c:numRef>
          </c:val>
          <c:extLst>
            <c:ext xmlns:c16="http://schemas.microsoft.com/office/drawing/2014/chart" uri="{C3380CC4-5D6E-409C-BE32-E72D297353CC}">
              <c16:uniqueId val="{00000006-8E3B-4289-BE4D-7AE23B9345B8}"/>
            </c:ext>
          </c:extLst>
        </c:ser>
        <c:dLbls>
          <c:showLegendKey val="0"/>
          <c:showVal val="0"/>
          <c:showCatName val="0"/>
          <c:showSerName val="0"/>
          <c:showPercent val="0"/>
          <c:showBubbleSize val="0"/>
          <c:showLeaderLines val="0"/>
        </c:dLbls>
        <c:firstSliceAng val="292"/>
      </c:pie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256154260115553"/>
          <c:y val="0.18862864709659419"/>
          <c:w val="0.73828244360145778"/>
          <c:h val="0.72850787504900794"/>
        </c:manualLayout>
      </c:layout>
      <c:pieChart>
        <c:varyColors val="1"/>
        <c:ser>
          <c:idx val="0"/>
          <c:order val="0"/>
          <c:tx>
            <c:strRef>
              <c:f>Sheet1!$B$1</c:f>
              <c:strCache>
                <c:ptCount val="1"/>
                <c:pt idx="0">
                  <c:v>Column1</c:v>
                </c:pt>
              </c:strCache>
            </c:strRef>
          </c:tx>
          <c:dPt>
            <c:idx val="0"/>
            <c:bubble3D val="0"/>
            <c:spPr>
              <a:solidFill>
                <a:srgbClr val="007033"/>
              </a:solidFill>
              <a:ln w="19050">
                <a:solidFill>
                  <a:schemeClr val="lt1"/>
                </a:solidFill>
              </a:ln>
              <a:effectLst/>
            </c:spPr>
            <c:extLst>
              <c:ext xmlns:c16="http://schemas.microsoft.com/office/drawing/2014/chart" uri="{C3380CC4-5D6E-409C-BE32-E72D297353CC}">
                <c16:uniqueId val="{00000001-CFB2-4ABC-8034-500BDBB2C8AF}"/>
              </c:ext>
            </c:extLst>
          </c:dPt>
          <c:dPt>
            <c:idx val="1"/>
            <c:bubble3D val="0"/>
            <c:spPr>
              <a:solidFill>
                <a:srgbClr val="92D050"/>
              </a:solidFill>
              <a:ln w="19050">
                <a:solidFill>
                  <a:schemeClr val="lt1"/>
                </a:solidFill>
              </a:ln>
              <a:effectLst/>
            </c:spPr>
            <c:extLst>
              <c:ext xmlns:c16="http://schemas.microsoft.com/office/drawing/2014/chart" uri="{C3380CC4-5D6E-409C-BE32-E72D297353CC}">
                <c16:uniqueId val="{00000003-CFB2-4ABC-8034-500BDBB2C8AF}"/>
              </c:ext>
            </c:extLst>
          </c:dPt>
          <c:dPt>
            <c:idx val="2"/>
            <c:bubble3D val="0"/>
            <c:spPr>
              <a:solidFill>
                <a:srgbClr val="FFCC00"/>
              </a:solidFill>
              <a:ln w="19050">
                <a:solidFill>
                  <a:schemeClr val="lt1"/>
                </a:solidFill>
              </a:ln>
              <a:effectLst/>
            </c:spPr>
            <c:extLst>
              <c:ext xmlns:c16="http://schemas.microsoft.com/office/drawing/2014/chart" uri="{C3380CC4-5D6E-409C-BE32-E72D297353CC}">
                <c16:uniqueId val="{00000005-CFB2-4ABC-8034-500BDBB2C8AF}"/>
              </c:ext>
            </c:extLst>
          </c:dPt>
          <c:dPt>
            <c:idx val="3"/>
            <c:bubble3D val="0"/>
            <c:spPr>
              <a:solidFill>
                <a:srgbClr val="C00000"/>
              </a:solidFill>
              <a:ln w="19050">
                <a:solidFill>
                  <a:schemeClr val="lt1"/>
                </a:solidFill>
              </a:ln>
              <a:effectLst/>
            </c:spPr>
            <c:extLst>
              <c:ext xmlns:c16="http://schemas.microsoft.com/office/drawing/2014/chart" uri="{C3380CC4-5D6E-409C-BE32-E72D297353CC}">
                <c16:uniqueId val="{00000007-CFB2-4ABC-8034-500BDBB2C8AF}"/>
              </c:ext>
            </c:extLst>
          </c:dPt>
          <c:dPt>
            <c:idx val="4"/>
            <c:bubble3D val="0"/>
            <c:spPr>
              <a:solidFill>
                <a:srgbClr val="BFBFBF"/>
              </a:solidFill>
              <a:ln w="19050">
                <a:solidFill>
                  <a:schemeClr val="lt1"/>
                </a:solidFill>
              </a:ln>
              <a:effectLst/>
            </c:spPr>
            <c:extLst>
              <c:ext xmlns:c16="http://schemas.microsoft.com/office/drawing/2014/chart" uri="{C3380CC4-5D6E-409C-BE32-E72D297353CC}">
                <c16:uniqueId val="{00000009-CFB2-4ABC-8034-500BDBB2C8AF}"/>
              </c:ext>
            </c:extLst>
          </c:dPt>
          <c:dPt>
            <c:idx val="5"/>
            <c:bubble3D val="0"/>
            <c:spPr>
              <a:solidFill>
                <a:srgbClr val="0070C0"/>
              </a:solidFill>
              <a:ln w="19050">
                <a:solidFill>
                  <a:schemeClr val="lt1"/>
                </a:solidFill>
              </a:ln>
              <a:effectLst/>
            </c:spPr>
            <c:extLst>
              <c:ext xmlns:c16="http://schemas.microsoft.com/office/drawing/2014/chart" uri="{C3380CC4-5D6E-409C-BE32-E72D297353CC}">
                <c16:uniqueId val="{0000000B-CFB2-4ABC-8034-500BDBB2C8AF}"/>
              </c:ext>
            </c:extLst>
          </c:dPt>
          <c:dLbls>
            <c:dLbl>
              <c:idx val="0"/>
              <c:layout>
                <c:manualLayout>
                  <c:x val="-0.14493232920203608"/>
                  <c:y val="0.252157842024683"/>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fld id="{DF60B554-13CF-48DA-BA36-D8A896F4E0EA}" type="CATEGORYNAME">
                      <a:rPr lang="en-US" sz="1000" smtClean="0">
                        <a:solidFill>
                          <a:schemeClr val="bg1"/>
                        </a:solidFill>
                        <a:latin typeface="Verdana" panose="020B0604030504040204" pitchFamily="34" charset="0"/>
                        <a:ea typeface="Verdana" panose="020B0604030504040204" pitchFamily="34" charset="0"/>
                        <a:cs typeface="Verdana" panose="020B0604030504040204" pitchFamily="34" charset="0"/>
                      </a:rPr>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t>[CATEGORY NAME]</a:t>
                    </a:fld>
                    <a:r>
                      <a:rPr lang="en-US" sz="1000" baseline="0" dirty="0" smtClean="0">
                        <a:solidFill>
                          <a:schemeClr val="bg1"/>
                        </a:solidFill>
                        <a:latin typeface="Verdana" panose="020B0604030504040204" pitchFamily="34" charset="0"/>
                        <a:ea typeface="Verdana" panose="020B0604030504040204" pitchFamily="34" charset="0"/>
                        <a:cs typeface="Verdana" panose="020B0604030504040204" pitchFamily="34" charset="0"/>
                      </a:rPr>
                      <a:t> </a:t>
                    </a:r>
                  </a:p>
                  <a:p>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r>
                      <a:rPr lang="en-US" sz="1000" b="0" i="0" u="none" strike="noStrike" kern="1200" baseline="0" dirty="0" smtClean="0">
                        <a:solidFill>
                          <a:schemeClr val="bg1"/>
                        </a:solidFill>
                        <a:latin typeface="Verdana" panose="020B0604030504040204" pitchFamily="34" charset="0"/>
                        <a:ea typeface="Verdana" panose="020B0604030504040204" pitchFamily="34" charset="0"/>
                        <a:cs typeface="Verdana" panose="020B0604030504040204" pitchFamily="34" charset="0"/>
                      </a:rPr>
                      <a:t>40.5% (n = </a:t>
                    </a:r>
                    <a:fld id="{B02CE7DC-7C38-4A46-B782-D53694BAB8BA}" type="VALUE">
                      <a:rPr lang="en-US" sz="1000" baseline="0" smtClean="0">
                        <a:solidFill>
                          <a:schemeClr val="bg1"/>
                        </a:solidFill>
                        <a:latin typeface="Verdana" panose="020B0604030504040204" pitchFamily="34" charset="0"/>
                        <a:ea typeface="Verdana" panose="020B0604030504040204" pitchFamily="34" charset="0"/>
                        <a:cs typeface="Verdana" panose="020B0604030504040204" pitchFamily="34" charset="0"/>
                      </a:rPr>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t>[VALUE]</a:t>
                    </a:fld>
                    <a:r>
                      <a:rPr lang="en-US" sz="1000" baseline="0" dirty="0" smtClean="0">
                        <a:solidFill>
                          <a:schemeClr val="bg1"/>
                        </a:solidFill>
                        <a:latin typeface="Verdana" panose="020B0604030504040204" pitchFamily="34" charset="0"/>
                        <a:ea typeface="Verdana" panose="020B0604030504040204" pitchFamily="34" charset="0"/>
                        <a:cs typeface="Verdana" panose="020B0604030504040204" pitchFamily="34" charset="0"/>
                      </a:rPr>
                      <a:t>) </a:t>
                    </a:r>
                  </a:p>
                </c:rich>
              </c:tx>
              <c:numFmt formatCode="0.0%" sourceLinked="0"/>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bestFit"/>
              <c:showLegendKey val="0"/>
              <c:showVal val="1"/>
              <c:showCatName val="1"/>
              <c:showSerName val="0"/>
              <c:showPercent val="1"/>
              <c:showBubbleSize val="0"/>
              <c:extLst>
                <c:ext xmlns:c15="http://schemas.microsoft.com/office/drawing/2012/chart" uri="{CE6537A1-D6FC-4f65-9D91-7224C49458BB}">
                  <c15:layout>
                    <c:manualLayout>
                      <c:w val="0.26694168796905626"/>
                      <c:h val="0.18241515598190716"/>
                    </c:manualLayout>
                  </c15:layout>
                  <c15:dlblFieldTable/>
                  <c15:showDataLabelsRange val="0"/>
                </c:ext>
                <c:ext xmlns:c16="http://schemas.microsoft.com/office/drawing/2014/chart" uri="{C3380CC4-5D6E-409C-BE32-E72D297353CC}">
                  <c16:uniqueId val="{00000001-CFB2-4ABC-8034-500BDBB2C8AF}"/>
                </c:ext>
              </c:extLst>
            </c:dLbl>
            <c:dLbl>
              <c:idx val="1"/>
              <c:layout>
                <c:manualLayout>
                  <c:x val="-7.1703545870259691E-2"/>
                  <c:y val="-0.14717254784620271"/>
                </c:manualLayout>
              </c:layout>
              <c:tx>
                <c:rich>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fld id="{2DBAC698-F858-460B-AD40-31528AB6CCA8}" type="CATEGORYNAME">
                      <a:rPr lang="en-US" sz="1000" smtClean="0">
                        <a:latin typeface="Verdana" panose="020B0604030504040204" pitchFamily="34" charset="0"/>
                        <a:ea typeface="Verdana" panose="020B0604030504040204" pitchFamily="34" charset="0"/>
                        <a:cs typeface="Verdana" panose="020B0604030504040204" pitchFamily="34" charset="0"/>
                      </a:rPr>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t>[CATEGORY NAME]</a:t>
                    </a:fld>
                    <a:r>
                      <a:rPr lang="en-US" sz="1000" dirty="0" smtClean="0">
                        <a:latin typeface="Verdana" panose="020B0604030504040204" pitchFamily="34" charset="0"/>
                        <a:ea typeface="Verdana" panose="020B0604030504040204" pitchFamily="34" charset="0"/>
                        <a:cs typeface="Verdana" panose="020B0604030504040204" pitchFamily="34" charset="0"/>
                      </a:rPr>
                      <a:t> </a:t>
                    </a:r>
                  </a:p>
                  <a:p>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r>
                      <a:rPr lang="en-US" sz="1000" b="0" i="0" u="none" strike="noStrike" kern="1200" baseline="0" dirty="0" smtClean="0">
                        <a:solidFill>
                          <a:prstClr val="white"/>
                        </a:solidFill>
                        <a:latin typeface="Verdana" panose="020B0604030504040204" pitchFamily="34" charset="0"/>
                        <a:ea typeface="Verdana" panose="020B0604030504040204" pitchFamily="34" charset="0"/>
                        <a:cs typeface="Verdana" panose="020B0604030504040204" pitchFamily="34" charset="0"/>
                      </a:rPr>
                      <a:t>21.6%</a:t>
                    </a:r>
                    <a:r>
                      <a:rPr lang="en-US" sz="1000" baseline="0" dirty="0" smtClean="0">
                        <a:latin typeface="Verdana" panose="020B0604030504040204" pitchFamily="34" charset="0"/>
                        <a:ea typeface="Verdana" panose="020B0604030504040204" pitchFamily="34" charset="0"/>
                        <a:cs typeface="Verdana" panose="020B0604030504040204" pitchFamily="34" charset="0"/>
                      </a:rPr>
                      <a:t> (n = </a:t>
                    </a:r>
                    <a:fld id="{627D6565-E845-40B1-8D7E-BE705E12CB70}" type="VALUE">
                      <a:rPr lang="en-US" sz="1000" baseline="0" smtClean="0">
                        <a:latin typeface="Verdana" panose="020B0604030504040204" pitchFamily="34" charset="0"/>
                        <a:ea typeface="Verdana" panose="020B0604030504040204" pitchFamily="34" charset="0"/>
                        <a:cs typeface="Verdana" panose="020B0604030504040204" pitchFamily="34" charset="0"/>
                      </a:rPr>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t>[VALUE]</a:t>
                    </a:fld>
                    <a:r>
                      <a:rPr lang="en-US" sz="1000" baseline="0" dirty="0" smtClean="0">
                        <a:latin typeface="Verdana" panose="020B0604030504040204" pitchFamily="34" charset="0"/>
                        <a:ea typeface="Verdana" panose="020B0604030504040204" pitchFamily="34" charset="0"/>
                        <a:cs typeface="Verdana" panose="020B0604030504040204" pitchFamily="34" charset="0"/>
                      </a:rPr>
                      <a:t>)</a:t>
                    </a:r>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bestFit"/>
              <c:showLegendKey val="0"/>
              <c:showVal val="1"/>
              <c:showCatName val="1"/>
              <c:showSerName val="0"/>
              <c:showPercent val="1"/>
              <c:showBubbleSize val="0"/>
              <c:extLst>
                <c:ext xmlns:c15="http://schemas.microsoft.com/office/drawing/2012/chart" uri="{CE6537A1-D6FC-4f65-9D91-7224C49458BB}">
                  <c15:layout>
                    <c:manualLayout>
                      <c:w val="0.28454061365787497"/>
                      <c:h val="0.13703026517360864"/>
                    </c:manualLayout>
                  </c15:layout>
                  <c15:dlblFieldTable/>
                  <c15:showDataLabelsRange val="0"/>
                </c:ext>
                <c:ext xmlns:c16="http://schemas.microsoft.com/office/drawing/2014/chart" uri="{C3380CC4-5D6E-409C-BE32-E72D297353CC}">
                  <c16:uniqueId val="{00000003-CFB2-4ABC-8034-500BDBB2C8AF}"/>
                </c:ext>
              </c:extLst>
            </c:dLbl>
            <c:dLbl>
              <c:idx val="2"/>
              <c:layout>
                <c:manualLayout>
                  <c:x val="0.24549761885242846"/>
                  <c:y val="-0.15067503374824021"/>
                </c:manualLayout>
              </c:layout>
              <c:tx>
                <c:rich>
                  <a:bodyPr rot="0" spcFirstLastPara="1" vertOverflow="ellipsis" vert="horz" wrap="square" lIns="38100" tIns="19050" rIns="38100" bIns="1905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000" b="0" i="0" u="none" strike="noStrike" kern="1200" baseline="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fld id="{654574C2-555D-4BB0-BCB4-7EE367FA76EF}" type="CATEGORYNAME">
                      <a:rPr lang="en-US" sz="1000" smtClean="0">
                        <a:latin typeface="Verdana" panose="020B0604030504040204" pitchFamily="34" charset="0"/>
                        <a:ea typeface="Verdana" panose="020B0604030504040204" pitchFamily="34" charset="0"/>
                        <a:cs typeface="Verdana" panose="020B060403050404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sz="100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t>[CATEGORY NAME]</a:t>
                    </a:fld>
                    <a:r>
                      <a:rPr lang="en-US" sz="1000" baseline="0" dirty="0" smtClean="0">
                        <a:latin typeface="Verdana" panose="020B0604030504040204" pitchFamily="34" charset="0"/>
                        <a:ea typeface="Verdana" panose="020B0604030504040204" pitchFamily="34" charset="0"/>
                        <a:cs typeface="Verdana" panose="020B060403050404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sz="100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r>
                      <a:rPr lang="en-US" sz="1000" b="0" i="0" u="none" strike="noStrike" kern="1200" baseline="0" dirty="0" smtClean="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27.0% </a:t>
                    </a:r>
                    <a:r>
                      <a:rPr lang="en-US" sz="1000" baseline="0" dirty="0" smtClean="0">
                        <a:latin typeface="Verdana" panose="020B0604030504040204" pitchFamily="34" charset="0"/>
                        <a:ea typeface="Verdana" panose="020B0604030504040204" pitchFamily="34" charset="0"/>
                        <a:cs typeface="Verdana" panose="020B0604030504040204" pitchFamily="34" charset="0"/>
                      </a:rPr>
                      <a:t>(n = </a:t>
                    </a:r>
                    <a:fld id="{A54A7C02-AD1C-4434-A55F-B112C3564EA2}" type="VALUE">
                      <a:rPr lang="en-US" sz="1000" baseline="0" smtClean="0">
                        <a:latin typeface="Verdana" panose="020B0604030504040204" pitchFamily="34" charset="0"/>
                        <a:ea typeface="Verdana" panose="020B0604030504040204" pitchFamily="34" charset="0"/>
                        <a:cs typeface="Verdana" panose="020B060403050404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sz="100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t>[VALUE]</a:t>
                    </a:fld>
                    <a:r>
                      <a:rPr lang="en-US" sz="1000" baseline="0" dirty="0" smtClean="0">
                        <a:latin typeface="Verdana" panose="020B0604030504040204" pitchFamily="34" charset="0"/>
                        <a:ea typeface="Verdana" panose="020B0604030504040204" pitchFamily="34" charset="0"/>
                        <a:cs typeface="Verdana" panose="020B0604030504040204" pitchFamily="34" charset="0"/>
                      </a:rPr>
                      <a:t>)</a:t>
                    </a:r>
                  </a:p>
                </c:rich>
              </c:tx>
              <c:numFmt formatCode="0.0%" sourceLinked="0"/>
              <c:spPr>
                <a:noFill/>
                <a:ln>
                  <a:noFill/>
                </a:ln>
                <a:effectLst/>
              </c:spPr>
              <c:txPr>
                <a:bodyPr rot="0" spcFirstLastPara="1" vertOverflow="ellipsis" vert="horz" wrap="square" lIns="38100" tIns="19050" rIns="38100" bIns="1905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000" b="0" i="0" u="none" strike="noStrike" kern="1200" baseline="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bestFit"/>
              <c:showLegendKey val="0"/>
              <c:showVal val="1"/>
              <c:showCatName val="1"/>
              <c:showSerName val="0"/>
              <c:showPercent val="1"/>
              <c:showBubbleSize val="0"/>
              <c:extLst>
                <c:ext xmlns:c15="http://schemas.microsoft.com/office/drawing/2012/chart" uri="{CE6537A1-D6FC-4f65-9D91-7224C49458BB}">
                  <c15:layout>
                    <c:manualLayout>
                      <c:w val="0.26102608269550376"/>
                      <c:h val="0.22327615092185438"/>
                    </c:manualLayout>
                  </c15:layout>
                  <c15:dlblFieldTable/>
                  <c15:showDataLabelsRange val="0"/>
                </c:ext>
                <c:ext xmlns:c16="http://schemas.microsoft.com/office/drawing/2014/chart" uri="{C3380CC4-5D6E-409C-BE32-E72D297353CC}">
                  <c16:uniqueId val="{00000005-CFB2-4ABC-8034-500BDBB2C8AF}"/>
                </c:ext>
              </c:extLst>
            </c:dLbl>
            <c:dLbl>
              <c:idx val="3"/>
              <c:layout>
                <c:manualLayout>
                  <c:x val="2.9578026367762466E-3"/>
                  <c:y val="6.0107948405754737E-2"/>
                </c:manualLayout>
              </c:layout>
              <c:tx>
                <c:rich>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Verdana" panose="020B0604030504040204" pitchFamily="34" charset="0"/>
                        <a:ea typeface="Verdana" panose="020B0604030504040204" pitchFamily="34" charset="0"/>
                        <a:cs typeface="Verdana" panose="020B0604030504040204" pitchFamily="34" charset="0"/>
                      </a:defRPr>
                    </a:pPr>
                    <a:fld id="{B74F3728-C701-47BC-AB84-8D8DEE9FD6E4}" type="CATEGORYNAME">
                      <a:rPr lang="en-US" sz="1000" smtClean="0">
                        <a:solidFill>
                          <a:schemeClr val="tx1"/>
                        </a:solidFill>
                        <a:latin typeface="Verdana" panose="020B0604030504040204" pitchFamily="34" charset="0"/>
                        <a:ea typeface="Verdana" panose="020B0604030504040204" pitchFamily="34" charset="0"/>
                        <a:cs typeface="Verdana" panose="020B0604030504040204" pitchFamily="34" charset="0"/>
                      </a:rPr>
                      <a:pPr>
                        <a:defRPr sz="1000">
                          <a:solidFill>
                            <a:schemeClr val="tx1"/>
                          </a:solidFill>
                          <a:latin typeface="Verdana" panose="020B0604030504040204" pitchFamily="34" charset="0"/>
                          <a:ea typeface="Verdana" panose="020B0604030504040204" pitchFamily="34" charset="0"/>
                          <a:cs typeface="Verdana" panose="020B0604030504040204" pitchFamily="34" charset="0"/>
                        </a:defRPr>
                      </a:pPr>
                      <a:t>[CATEGORY NAME]</a:t>
                    </a:fld>
                    <a:r>
                      <a:rPr lang="en-US" sz="1000" baseline="0" dirty="0" smtClean="0">
                        <a:solidFill>
                          <a:schemeClr val="tx1"/>
                        </a:solidFill>
                        <a:latin typeface="Verdana" panose="020B0604030504040204" pitchFamily="34" charset="0"/>
                        <a:ea typeface="Verdana" panose="020B0604030504040204" pitchFamily="34" charset="0"/>
                        <a:cs typeface="Verdana" panose="020B0604030504040204" pitchFamily="34" charset="0"/>
                      </a:rPr>
                      <a:t> 5.4% (n = </a:t>
                    </a:r>
                    <a:fld id="{A9FCA1E9-2D50-49FB-8F08-4398DD1419E1}" type="VALUE">
                      <a:rPr lang="en-US" sz="1000" b="0" i="0" u="none" strike="noStrike" kern="1200" baseline="0" smtClean="0">
                        <a:solidFill>
                          <a:schemeClr val="tx1"/>
                        </a:solidFill>
                        <a:latin typeface="Verdana" panose="020B0604030504040204" pitchFamily="34" charset="0"/>
                        <a:ea typeface="Verdana" panose="020B0604030504040204" pitchFamily="34" charset="0"/>
                        <a:cs typeface="Verdana" panose="020B0604030504040204" pitchFamily="34" charset="0"/>
                      </a:rPr>
                      <a:pPr>
                        <a:defRPr sz="1000">
                          <a:solidFill>
                            <a:schemeClr val="tx1"/>
                          </a:solidFill>
                          <a:latin typeface="Verdana" panose="020B0604030504040204" pitchFamily="34" charset="0"/>
                          <a:ea typeface="Verdana" panose="020B0604030504040204" pitchFamily="34" charset="0"/>
                          <a:cs typeface="Verdana" panose="020B0604030504040204" pitchFamily="34" charset="0"/>
                        </a:defRPr>
                      </a:pPr>
                      <a:t>[VALUE]</a:t>
                    </a:fld>
                    <a:r>
                      <a:rPr lang="en-US" sz="1000" b="0" i="0" u="none" strike="noStrike" kern="1200" baseline="0" dirty="0" smtClean="0">
                        <a:solidFill>
                          <a:schemeClr val="tx1"/>
                        </a:solidFill>
                        <a:latin typeface="Verdana" panose="020B0604030504040204" pitchFamily="34" charset="0"/>
                        <a:ea typeface="Verdana" panose="020B0604030504040204" pitchFamily="34" charset="0"/>
                        <a:cs typeface="Verdana" panose="020B0604030504040204" pitchFamily="34" charset="0"/>
                      </a:rPr>
                      <a:t>)</a:t>
                    </a:r>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bestFit"/>
              <c:showLegendKey val="0"/>
              <c:showVal val="1"/>
              <c:showCatName val="1"/>
              <c:showSerName val="0"/>
              <c:showPercent val="1"/>
              <c:showBubbleSize val="0"/>
              <c:extLst>
                <c:ext xmlns:c15="http://schemas.microsoft.com/office/drawing/2012/chart" uri="{CE6537A1-D6FC-4f65-9D91-7224C49458BB}">
                  <c15:layout>
                    <c:manualLayout>
                      <c:w val="0.23366640830532351"/>
                      <c:h val="0.17949651348619666"/>
                    </c:manualLayout>
                  </c15:layout>
                  <c15:dlblFieldTable/>
                  <c15:showDataLabelsRange val="0"/>
                </c:ext>
                <c:ext xmlns:c16="http://schemas.microsoft.com/office/drawing/2014/chart" uri="{C3380CC4-5D6E-409C-BE32-E72D297353CC}">
                  <c16:uniqueId val="{00000007-CFB2-4ABC-8034-500BDBB2C8AF}"/>
                </c:ext>
              </c:extLst>
            </c:dLbl>
            <c:dLbl>
              <c:idx val="4"/>
              <c:layout>
                <c:manualLayout>
                  <c:x val="1.4789013183881233E-3"/>
                  <c:y val="2.4357910141662175E-2"/>
                </c:manualLayout>
              </c:layout>
              <c:tx>
                <c:rich>
                  <a:bodyPr rot="0" spcFirstLastPara="1" vertOverflow="ellipsis" vert="horz" wrap="square" lIns="38100" tIns="19050" rIns="38100" bIns="1905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000" b="0" i="0" u="none" strike="noStrike" kern="1200" baseline="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fld id="{FE96A32D-8998-467D-8B23-CAD872179BFB}" type="CATEGORYNAME">
                      <a:rPr lang="en-US" sz="1000" smtClean="0">
                        <a:latin typeface="Verdana" panose="020B0604030504040204" pitchFamily="34" charset="0"/>
                        <a:ea typeface="Verdana" panose="020B0604030504040204" pitchFamily="34" charset="0"/>
                        <a:cs typeface="Verdana" panose="020B060403050404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sz="100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t>[CATEGORY NAME]</a:t>
                    </a:fld>
                    <a:r>
                      <a:rPr lang="en-US" sz="1000" b="0" i="0" u="none" strike="noStrike" kern="1200" baseline="0" dirty="0" smtClean="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sz="100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r>
                      <a:rPr lang="en-US" sz="1000" b="0" i="0" u="none" strike="noStrike" kern="1200" baseline="0" dirty="0" smtClean="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2.7% </a:t>
                    </a:r>
                    <a:r>
                      <a:rPr lang="en-US" sz="1000" baseline="0" dirty="0" smtClean="0">
                        <a:latin typeface="Verdana" panose="020B0604030504040204" pitchFamily="34" charset="0"/>
                        <a:ea typeface="Verdana" panose="020B0604030504040204" pitchFamily="34" charset="0"/>
                        <a:cs typeface="Verdana" panose="020B0604030504040204" pitchFamily="34" charset="0"/>
                      </a:rPr>
                      <a:t>(n = </a:t>
                    </a:r>
                    <a:fld id="{A9A36A08-07DC-4379-825C-9ACA7DDA1D29}" type="VALUE">
                      <a:rPr lang="en-US" sz="1000" baseline="0" smtClean="0">
                        <a:latin typeface="Verdana" panose="020B0604030504040204" pitchFamily="34" charset="0"/>
                        <a:ea typeface="Verdana" panose="020B0604030504040204" pitchFamily="34" charset="0"/>
                        <a:cs typeface="Verdana" panose="020B060403050404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sz="100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t>[VALUE]</a:t>
                    </a:fld>
                    <a:r>
                      <a:rPr lang="en-US" sz="1000" baseline="0" dirty="0" smtClean="0">
                        <a:latin typeface="Verdana" panose="020B0604030504040204" pitchFamily="34" charset="0"/>
                        <a:ea typeface="Verdana" panose="020B0604030504040204" pitchFamily="34" charset="0"/>
                        <a:cs typeface="Verdana" panose="020B0604030504040204" pitchFamily="34" charset="0"/>
                      </a:rPr>
                      <a:t>) </a:t>
                    </a:r>
                  </a:p>
                </c:rich>
              </c:tx>
              <c:numFmt formatCode="0.0%" sourceLinked="0"/>
              <c:spPr>
                <a:noFill/>
                <a:ln>
                  <a:noFill/>
                </a:ln>
                <a:effectLst/>
              </c:spPr>
              <c:txPr>
                <a:bodyPr rot="0" spcFirstLastPara="1" vertOverflow="ellipsis" vert="horz" wrap="square" lIns="38100" tIns="19050" rIns="38100" bIns="1905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000" b="0" i="0" u="none" strike="noStrike" kern="1200" baseline="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bestFit"/>
              <c:showLegendKey val="0"/>
              <c:showVal val="1"/>
              <c:showCatName val="1"/>
              <c:showSerName val="0"/>
              <c:showPercent val="1"/>
              <c:showBubbleSize val="0"/>
              <c:extLst>
                <c:ext xmlns:c15="http://schemas.microsoft.com/office/drawing/2012/chart" uri="{CE6537A1-D6FC-4f65-9D91-7224C49458BB}">
                  <c15:layout>
                    <c:manualLayout>
                      <c:w val="0.3090903755431178"/>
                      <c:h val="0.1349872154266113"/>
                    </c:manualLayout>
                  </c15:layout>
                  <c15:dlblFieldTable/>
                  <c15:showDataLabelsRange val="0"/>
                </c:ext>
                <c:ext xmlns:c16="http://schemas.microsoft.com/office/drawing/2014/chart" uri="{C3380CC4-5D6E-409C-BE32-E72D297353CC}">
                  <c16:uniqueId val="{00000009-CFB2-4ABC-8034-500BDBB2C8AF}"/>
                </c:ext>
              </c:extLst>
            </c:dLbl>
            <c:dLbl>
              <c:idx val="5"/>
              <c:layout>
                <c:manualLayout>
                  <c:x val="6.5071658009077424E-2"/>
                  <c:y val="-5.1226542272744612E-2"/>
                </c:manualLayout>
              </c:layout>
              <c:tx>
                <c:rich>
                  <a:bodyPr/>
                  <a:lstStyle/>
                  <a:p>
                    <a:fld id="{77F29FE3-901A-4081-92DB-321662B7B160}" type="CATEGORYNAME">
                      <a:rPr lang="en-US" smtClean="0"/>
                      <a:pPr/>
                      <a:t>[CATEGORY NAME]</a:t>
                    </a:fld>
                    <a:r>
                      <a:rPr lang="en-US" baseline="0" dirty="0" smtClean="0"/>
                      <a:t> 2.7%</a:t>
                    </a:r>
                    <a:r>
                      <a:rPr lang="en-US" sz="1200" baseline="0" dirty="0" smtClean="0"/>
                      <a:t> (n = </a:t>
                    </a:r>
                    <a:fld id="{49BA047C-7A0B-46D4-8130-746C9E3140D3}" type="VALUE">
                      <a:rPr lang="en-US" sz="1200" b="0" i="0" u="none" strike="noStrike" kern="1200" baseline="0" smtClean="0">
                        <a:solidFill>
                          <a:prstClr val="black">
                            <a:lumMod val="75000"/>
                            <a:lumOff val="25000"/>
                          </a:prstClr>
                        </a:solidFill>
                      </a:rPr>
                      <a:pPr/>
                      <a:t>[VALUE]</a:t>
                    </a:fld>
                    <a:r>
                      <a:rPr lang="en-US" sz="1200" b="0" i="0" u="none" strike="noStrike" kern="1200" baseline="0" dirty="0" smtClean="0">
                        <a:solidFill>
                          <a:prstClr val="black">
                            <a:lumMod val="75000"/>
                            <a:lumOff val="25000"/>
                          </a:prstClr>
                        </a:solidFill>
                      </a:rPr>
                      <a:t>) </a:t>
                    </a:r>
                  </a:p>
                </c:rich>
              </c:tx>
              <c:dLblPos val="bestFit"/>
              <c:showLegendKey val="0"/>
              <c:showVal val="1"/>
              <c:showCatName val="1"/>
              <c:showSerName val="0"/>
              <c:showPercent val="1"/>
              <c:showBubbleSize val="0"/>
              <c:extLst>
                <c:ext xmlns:c15="http://schemas.microsoft.com/office/drawing/2012/chart" uri="{CE6537A1-D6FC-4f65-9D91-7224C49458BB}">
                  <c15:layout>
                    <c:manualLayout>
                      <c:w val="0.2802517998345494"/>
                      <c:h val="0.13571687605053895"/>
                    </c:manualLayout>
                  </c15:layout>
                  <c15:dlblFieldTable/>
                  <c15:showDataLabelsRange val="0"/>
                </c:ext>
                <c:ext xmlns:c16="http://schemas.microsoft.com/office/drawing/2014/chart" uri="{C3380CC4-5D6E-409C-BE32-E72D297353CC}">
                  <c16:uniqueId val="{0000000B-CFB2-4ABC-8034-500BDBB2C8AF}"/>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Target met or exceeded</c:v>
                </c:pt>
                <c:pt idx="1">
                  <c:v>Improving</c:v>
                </c:pt>
                <c:pt idx="2">
                  <c:v>Little or no detectable change</c:v>
                </c:pt>
                <c:pt idx="3">
                  <c:v>Getting worse</c:v>
                </c:pt>
                <c:pt idx="4">
                  <c:v>Baseline only</c:v>
                </c:pt>
                <c:pt idx="5">
                  <c:v>Informational</c:v>
                </c:pt>
              </c:strCache>
            </c:strRef>
          </c:cat>
          <c:val>
            <c:numRef>
              <c:f>Sheet1!$B$2:$B$7</c:f>
              <c:numCache>
                <c:formatCode>0</c:formatCode>
                <c:ptCount val="6"/>
                <c:pt idx="0">
                  <c:v>15</c:v>
                </c:pt>
                <c:pt idx="1">
                  <c:v>8</c:v>
                </c:pt>
                <c:pt idx="2">
                  <c:v>10</c:v>
                </c:pt>
                <c:pt idx="3">
                  <c:v>2</c:v>
                </c:pt>
                <c:pt idx="4">
                  <c:v>1</c:v>
                </c:pt>
                <c:pt idx="5">
                  <c:v>1</c:v>
                </c:pt>
              </c:numCache>
            </c:numRef>
          </c:val>
          <c:extLst>
            <c:ext xmlns:c16="http://schemas.microsoft.com/office/drawing/2014/chart" uri="{C3380CC4-5D6E-409C-BE32-E72D297353CC}">
              <c16:uniqueId val="{0000000C-CFB2-4ABC-8034-500BDBB2C8AF}"/>
            </c:ext>
          </c:extLst>
        </c:ser>
        <c:dLbls>
          <c:dLblPos val="ctr"/>
          <c:showLegendKey val="0"/>
          <c:showVal val="1"/>
          <c:showCatName val="0"/>
          <c:showSerName val="0"/>
          <c:showPercent val="0"/>
          <c:showBubbleSize val="0"/>
          <c:showLeaderLines val="1"/>
        </c:dLbls>
        <c:firstSliceAng val="303"/>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3581033262562"/>
          <c:y val="0.17403543461804163"/>
          <c:w val="0.63872308497066166"/>
          <c:h val="0.71175924296970372"/>
        </c:manualLayout>
      </c:layout>
      <c:pieChart>
        <c:varyColors val="1"/>
        <c:ser>
          <c:idx val="0"/>
          <c:order val="0"/>
          <c:tx>
            <c:strRef>
              <c:f>Sheet1!$B$1</c:f>
              <c:strCache>
                <c:ptCount val="1"/>
                <c:pt idx="0">
                  <c:v>Column1</c:v>
                </c:pt>
              </c:strCache>
            </c:strRef>
          </c:tx>
          <c:dPt>
            <c:idx val="0"/>
            <c:bubble3D val="0"/>
            <c:spPr>
              <a:solidFill>
                <a:schemeClr val="bg1"/>
              </a:solidFill>
              <a:ln w="9525">
                <a:solidFill>
                  <a:schemeClr val="tx1"/>
                </a:solidFill>
              </a:ln>
              <a:effectLst/>
            </c:spPr>
            <c:extLst>
              <c:ext xmlns:c16="http://schemas.microsoft.com/office/drawing/2014/chart" uri="{C3380CC4-5D6E-409C-BE32-E72D297353CC}">
                <c16:uniqueId val="{00000001-D2B5-4BFD-A578-75F8B0E24004}"/>
              </c:ext>
            </c:extLst>
          </c:dPt>
          <c:dPt>
            <c:idx val="1"/>
            <c:bubble3D val="0"/>
            <c:spPr>
              <a:solidFill>
                <a:schemeClr val="bg1">
                  <a:lumMod val="75000"/>
                </a:schemeClr>
              </a:solidFill>
              <a:ln w="9525">
                <a:solidFill>
                  <a:schemeClr val="tx1"/>
                </a:solidFill>
              </a:ln>
              <a:effectLst/>
            </c:spPr>
            <c:extLst>
              <c:ext xmlns:c16="http://schemas.microsoft.com/office/drawing/2014/chart" uri="{C3380CC4-5D6E-409C-BE32-E72D297353CC}">
                <c16:uniqueId val="{00000003-D2B5-4BFD-A578-75F8B0E24004}"/>
              </c:ext>
            </c:extLst>
          </c:dPt>
          <c:dPt>
            <c:idx val="2"/>
            <c:bubble3D val="0"/>
            <c:explosion val="6"/>
            <c:spPr>
              <a:solidFill>
                <a:srgbClr val="767171"/>
              </a:solidFill>
              <a:ln w="9525">
                <a:solidFill>
                  <a:schemeClr val="tx1"/>
                </a:solidFill>
              </a:ln>
              <a:effectLst/>
            </c:spPr>
            <c:extLst>
              <c:ext xmlns:c16="http://schemas.microsoft.com/office/drawing/2014/chart" uri="{C3380CC4-5D6E-409C-BE32-E72D297353CC}">
                <c16:uniqueId val="{00000005-D2B5-4BFD-A578-75F8B0E24004}"/>
              </c:ext>
            </c:extLst>
          </c:dPt>
          <c:dLbls>
            <c:dLbl>
              <c:idx val="0"/>
              <c:layout>
                <c:manualLayout>
                  <c:x val="-0.14212378132344899"/>
                  <c:y val="0.1628913094337861"/>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Verdana" panose="020B0604030504040204" pitchFamily="34" charset="0"/>
                        <a:ea typeface="Verdana" panose="020B0604030504040204" pitchFamily="34" charset="0"/>
                        <a:cs typeface="Verdana" panose="020B0604030504040204" pitchFamily="34" charset="0"/>
                      </a:defRPr>
                    </a:pPr>
                    <a:fld id="{4BC20533-FEDD-452C-8BAD-38211F1872E9}" type="CATEGORYNAME">
                      <a:rPr lang="en-US" sz="1000" b="0" smtClean="0">
                        <a:latin typeface="Verdana" panose="020B0604030504040204" pitchFamily="34" charset="0"/>
                        <a:ea typeface="Verdana" panose="020B0604030504040204" pitchFamily="34" charset="0"/>
                        <a:cs typeface="Verdana" panose="020B0604030504040204" pitchFamily="34" charset="0"/>
                      </a:rPr>
                      <a:pPr>
                        <a:defRPr sz="1000">
                          <a:solidFill>
                            <a:schemeClr val="tx1"/>
                          </a:solidFill>
                          <a:latin typeface="Verdana" panose="020B0604030504040204" pitchFamily="34" charset="0"/>
                          <a:ea typeface="Verdana" panose="020B0604030504040204" pitchFamily="34" charset="0"/>
                          <a:cs typeface="Verdana" panose="020B0604030504040204" pitchFamily="34" charset="0"/>
                        </a:defRPr>
                      </a:pPr>
                      <a:t>[CATEGORY NAME]</a:t>
                    </a:fld>
                    <a:r>
                      <a:rPr lang="en-US" sz="1000" b="0" baseline="0" dirty="0" smtClean="0">
                        <a:latin typeface="Verdana" panose="020B0604030504040204" pitchFamily="34" charset="0"/>
                        <a:ea typeface="Verdana" panose="020B0604030504040204" pitchFamily="34" charset="0"/>
                        <a:cs typeface="Verdana" panose="020B0604030504040204" pitchFamily="34" charset="0"/>
                      </a:rPr>
                      <a:t>  </a:t>
                    </a:r>
                  </a:p>
                  <a:p>
                    <a:pPr>
                      <a:defRPr sz="1000">
                        <a:solidFill>
                          <a:schemeClr val="tx1"/>
                        </a:solidFill>
                        <a:latin typeface="Verdana" panose="020B0604030504040204" pitchFamily="34" charset="0"/>
                        <a:ea typeface="Verdana" panose="020B0604030504040204" pitchFamily="34" charset="0"/>
                        <a:cs typeface="Verdana" panose="020B0604030504040204" pitchFamily="34" charset="0"/>
                      </a:defRPr>
                    </a:pPr>
                    <a:r>
                      <a:rPr lang="en-US" sz="1000" b="0" baseline="0" dirty="0" smtClean="0">
                        <a:latin typeface="Verdana" panose="020B0604030504040204" pitchFamily="34" charset="0"/>
                        <a:ea typeface="Verdana" panose="020B0604030504040204" pitchFamily="34" charset="0"/>
                        <a:cs typeface="Verdana" panose="020B0604030504040204" pitchFamily="34" charset="0"/>
                      </a:rPr>
                      <a:t>74.0% (n = </a:t>
                    </a:r>
                    <a:fld id="{2ECDA174-6774-420E-B4D3-FCF77EFB0DFC}" type="VALUE">
                      <a:rPr lang="en-US" sz="1000" b="0" baseline="0" smtClean="0">
                        <a:latin typeface="Verdana" panose="020B0604030504040204" pitchFamily="34" charset="0"/>
                        <a:ea typeface="Verdana" panose="020B0604030504040204" pitchFamily="34" charset="0"/>
                        <a:cs typeface="Verdana" panose="020B0604030504040204" pitchFamily="34" charset="0"/>
                      </a:rPr>
                      <a:pPr>
                        <a:defRPr sz="1000">
                          <a:solidFill>
                            <a:schemeClr val="tx1"/>
                          </a:solidFill>
                          <a:latin typeface="Verdana" panose="020B0604030504040204" pitchFamily="34" charset="0"/>
                          <a:ea typeface="Verdana" panose="020B0604030504040204" pitchFamily="34" charset="0"/>
                          <a:cs typeface="Verdana" panose="020B0604030504040204" pitchFamily="34" charset="0"/>
                        </a:defRPr>
                      </a:pPr>
                      <a:t>[VALUE]</a:t>
                    </a:fld>
                    <a:r>
                      <a:rPr lang="en-US" sz="1000" b="0" baseline="0" dirty="0" smtClean="0">
                        <a:latin typeface="Verdana" panose="020B0604030504040204" pitchFamily="34" charset="0"/>
                        <a:ea typeface="Verdana" panose="020B0604030504040204" pitchFamily="34" charset="0"/>
                        <a:cs typeface="Verdana" panose="020B0604030504040204" pitchFamily="34" charset="0"/>
                      </a:rPr>
                      <a:t>)</a:t>
                    </a:r>
                  </a:p>
                </c:rich>
              </c:tx>
              <c:numFmt formatCode="#,##0" sourceLinked="0"/>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bestFit"/>
              <c:showLegendKey val="0"/>
              <c:showVal val="1"/>
              <c:showCatName val="1"/>
              <c:showSerName val="0"/>
              <c:showPercent val="1"/>
              <c:showBubbleSize val="0"/>
              <c:extLst>
                <c:ext xmlns:c15="http://schemas.microsoft.com/office/drawing/2012/chart" uri="{CE6537A1-D6FC-4f65-9D91-7224C49458BB}">
                  <c15:layout>
                    <c:manualLayout>
                      <c:w val="0.27219417402192253"/>
                      <c:h val="0.11544886097030045"/>
                    </c:manualLayout>
                  </c15:layout>
                  <c15:dlblFieldTable/>
                  <c15:showDataLabelsRange val="0"/>
                </c:ext>
                <c:ext xmlns:c16="http://schemas.microsoft.com/office/drawing/2014/chart" uri="{C3380CC4-5D6E-409C-BE32-E72D297353CC}">
                  <c16:uniqueId val="{00000001-D2B5-4BFD-A578-75F8B0E24004}"/>
                </c:ext>
              </c:extLst>
            </c:dLbl>
            <c:dLbl>
              <c:idx val="1"/>
              <c:delete val="1"/>
              <c:extLst>
                <c:ext xmlns:c15="http://schemas.microsoft.com/office/drawing/2012/chart" uri="{CE6537A1-D6FC-4f65-9D91-7224C49458BB}"/>
                <c:ext xmlns:c16="http://schemas.microsoft.com/office/drawing/2014/chart" uri="{C3380CC4-5D6E-409C-BE32-E72D297353CC}">
                  <c16:uniqueId val="{00000003-D2B5-4BFD-A578-75F8B0E24004}"/>
                </c:ext>
              </c:extLst>
            </c:dLbl>
            <c:dLbl>
              <c:idx val="2"/>
              <c:layout>
                <c:manualLayout>
                  <c:x val="0.22689195170502288"/>
                  <c:y val="-0.13744266210820921"/>
                </c:manualLayout>
              </c:layout>
              <c:tx>
                <c:rich>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fld id="{1340F395-405D-4601-A103-CFB2EC868DF9}" type="CATEGORYNAME">
                      <a:rPr lang="en-US" sz="1000" b="0" smtClean="0">
                        <a:solidFill>
                          <a:schemeClr val="bg1"/>
                        </a:solidFill>
                        <a:latin typeface="Verdana" panose="020B0604030504040204" pitchFamily="34" charset="0"/>
                        <a:ea typeface="Verdana" panose="020B0604030504040204" pitchFamily="34" charset="0"/>
                        <a:cs typeface="Verdana" panose="020B0604030504040204" pitchFamily="34" charset="0"/>
                      </a:rPr>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t>[CATEGORY NAME]</a:t>
                    </a:fld>
                    <a:r>
                      <a:rPr lang="en-US" sz="1000" b="0" baseline="0" dirty="0" smtClean="0">
                        <a:solidFill>
                          <a:schemeClr val="bg1"/>
                        </a:solidFill>
                        <a:latin typeface="Verdana" panose="020B0604030504040204" pitchFamily="34" charset="0"/>
                        <a:ea typeface="Verdana" panose="020B0604030504040204" pitchFamily="34" charset="0"/>
                        <a:cs typeface="Verdana" panose="020B0604030504040204" pitchFamily="34" charset="0"/>
                      </a:rPr>
                      <a:t> 26.0% (n = </a:t>
                    </a:r>
                    <a:fld id="{CA4A3803-3787-4AFE-9974-FAB751A56149}" type="VALUE">
                      <a:rPr lang="en-US" sz="1000" b="0" baseline="0" smtClean="0">
                        <a:solidFill>
                          <a:schemeClr val="bg1"/>
                        </a:solidFill>
                        <a:latin typeface="Verdana" panose="020B0604030504040204" pitchFamily="34" charset="0"/>
                        <a:ea typeface="Verdana" panose="020B0604030504040204" pitchFamily="34" charset="0"/>
                        <a:cs typeface="Verdana" panose="020B0604030504040204" pitchFamily="34" charset="0"/>
                      </a:rPr>
                      <a:pPr>
                        <a:defRPr sz="1000">
                          <a:solidFill>
                            <a:schemeClr val="bg1"/>
                          </a:solidFill>
                          <a:latin typeface="Verdana" panose="020B0604030504040204" pitchFamily="34" charset="0"/>
                          <a:ea typeface="Verdana" panose="020B0604030504040204" pitchFamily="34" charset="0"/>
                          <a:cs typeface="Verdana" panose="020B0604030504040204" pitchFamily="34" charset="0"/>
                        </a:defRPr>
                      </a:pPr>
                      <a:t>[VALUE]</a:t>
                    </a:fld>
                    <a:r>
                      <a:rPr lang="en-US" sz="1000" b="0" baseline="0" dirty="0" smtClean="0">
                        <a:solidFill>
                          <a:schemeClr val="bg1"/>
                        </a:solidFill>
                        <a:latin typeface="Verdana" panose="020B0604030504040204" pitchFamily="34" charset="0"/>
                        <a:ea typeface="Verdana" panose="020B0604030504040204" pitchFamily="34" charset="0"/>
                        <a:cs typeface="Verdana" panose="020B0604030504040204" pitchFamily="34" charset="0"/>
                      </a:rPr>
                      <a:t>)</a:t>
                    </a:r>
                  </a:p>
                </c:rich>
              </c:tx>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bestFit"/>
              <c:showLegendKey val="0"/>
              <c:showVal val="1"/>
              <c:showCatName val="1"/>
              <c:showSerName val="0"/>
              <c:showPercent val="1"/>
              <c:showBubbleSize val="0"/>
              <c:extLst>
                <c:ext xmlns:c15="http://schemas.microsoft.com/office/drawing/2012/chart" uri="{CE6537A1-D6FC-4f65-9D91-7224C49458BB}">
                  <c15:layout>
                    <c:manualLayout>
                      <c:w val="0.26181001684317218"/>
                      <c:h val="0.13703026517360864"/>
                    </c:manualLayout>
                  </c15:layout>
                  <c15:dlblFieldTable/>
                  <c15:showDataLabelsRange val="0"/>
                </c:ext>
                <c:ext xmlns:c16="http://schemas.microsoft.com/office/drawing/2014/chart" uri="{C3380CC4-5D6E-409C-BE32-E72D297353CC}">
                  <c16:uniqueId val="{00000005-D2B5-4BFD-A578-75F8B0E24004}"/>
                </c:ext>
              </c:extLst>
            </c:dLbl>
            <c:numFmt formatCode="#,##0" sourceLinked="0"/>
            <c:spPr>
              <a:solidFill>
                <a:schemeClr val="bg1"/>
              </a:solid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Verdana" panose="020B0604030504040204" pitchFamily="34" charset="0"/>
                    <a:ea typeface="Verdana" panose="020B0604030504040204" pitchFamily="34" charset="0"/>
                    <a:cs typeface="Verdana" panose="020B0604030504040204" pitchFamily="34" charset="0"/>
                  </a:defRPr>
                </a:pPr>
                <a:endParaRPr lang="en-US"/>
              </a:p>
            </c:txPr>
            <c:dLblPos val="inEnd"/>
            <c:showLegendKey val="0"/>
            <c:showVal val="1"/>
            <c:showCatName val="0"/>
            <c:showSerName val="0"/>
            <c:showPercent val="1"/>
            <c:showBubbleSize val="0"/>
            <c:showLeaderLines val="0"/>
            <c:extLst>
              <c:ext xmlns:c15="http://schemas.microsoft.com/office/drawing/2012/chart" uri="{CE6537A1-D6FC-4f65-9D91-7224C49458BB}"/>
            </c:extLst>
          </c:dLbls>
          <c:cat>
            <c:strRef>
              <c:f>Sheet1!$A$2:$A$4</c:f>
              <c:strCache>
                <c:ptCount val="3"/>
                <c:pt idx="0">
                  <c:v>Measurable</c:v>
                </c:pt>
                <c:pt idx="1">
                  <c:v>Archived</c:v>
                </c:pt>
                <c:pt idx="2">
                  <c:v>Developmental</c:v>
                </c:pt>
              </c:strCache>
            </c:strRef>
          </c:cat>
          <c:val>
            <c:numRef>
              <c:f>Sheet1!$B$2:$B$4</c:f>
              <c:numCache>
                <c:formatCode>0</c:formatCode>
                <c:ptCount val="3"/>
                <c:pt idx="0">
                  <c:v>37</c:v>
                </c:pt>
                <c:pt idx="1">
                  <c:v>0</c:v>
                </c:pt>
                <c:pt idx="2">
                  <c:v>13</c:v>
                </c:pt>
              </c:numCache>
            </c:numRef>
          </c:val>
          <c:extLst>
            <c:ext xmlns:c16="http://schemas.microsoft.com/office/drawing/2014/chart" uri="{C3380CC4-5D6E-409C-BE32-E72D297353CC}">
              <c16:uniqueId val="{00000006-D2B5-4BFD-A578-75F8B0E24004}"/>
            </c:ext>
          </c:extLst>
        </c:ser>
        <c:dLbls>
          <c:showLegendKey val="0"/>
          <c:showVal val="0"/>
          <c:showCatName val="0"/>
          <c:showSerName val="0"/>
          <c:showPercent val="0"/>
          <c:showBubbleSize val="0"/>
          <c:showLeaderLines val="0"/>
        </c:dLbls>
        <c:firstSliceAng val="292"/>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1123052186044315E-2"/>
          <c:y val="5.502881197493148E-2"/>
          <c:w val="0.89733169291338588"/>
          <c:h val="0.80763656496062985"/>
        </c:manualLayout>
      </c:layout>
      <c:lineChart>
        <c:grouping val="standard"/>
        <c:varyColors val="0"/>
        <c:ser>
          <c:idx val="0"/>
          <c:order val="0"/>
          <c:tx>
            <c:strRef>
              <c:f>Sheet1!$B$1</c:f>
              <c:strCache>
                <c:ptCount val="1"/>
                <c:pt idx="0">
                  <c:v>Column1</c:v>
                </c:pt>
              </c:strCache>
            </c:strRef>
          </c:tx>
          <c:spPr>
            <a:ln w="57150">
              <a:solidFill>
                <a:schemeClr val="tx2"/>
              </a:solidFill>
            </a:ln>
          </c:spPr>
          <c:marker>
            <c:symbol val="none"/>
          </c:marker>
          <c:dPt>
            <c:idx val="1"/>
            <c:bubble3D val="0"/>
            <c:extLst>
              <c:ext xmlns:c16="http://schemas.microsoft.com/office/drawing/2014/chart" uri="{C3380CC4-5D6E-409C-BE32-E72D297353CC}">
                <c16:uniqueId val="{00000000-80B3-472C-ADFD-9004751349EA}"/>
              </c:ext>
            </c:extLst>
          </c:dPt>
          <c:dPt>
            <c:idx val="2"/>
            <c:bubble3D val="0"/>
            <c:extLst>
              <c:ext xmlns:c16="http://schemas.microsoft.com/office/drawing/2014/chart" uri="{C3380CC4-5D6E-409C-BE32-E72D297353CC}">
                <c16:uniqueId val="{00000001-80B3-472C-ADFD-9004751349EA}"/>
              </c:ext>
            </c:extLst>
          </c:dPt>
          <c:dPt>
            <c:idx val="3"/>
            <c:bubble3D val="0"/>
            <c:extLst>
              <c:ext xmlns:c16="http://schemas.microsoft.com/office/drawing/2014/chart" uri="{C3380CC4-5D6E-409C-BE32-E72D297353CC}">
                <c16:uniqueId val="{00000002-80B3-472C-ADFD-9004751349EA}"/>
              </c:ext>
            </c:extLst>
          </c:dPt>
          <c:cat>
            <c:strRef>
              <c:f>Sheet1!$A$2:$A$6</c:f>
              <c:strCache>
                <c:ptCount val="5"/>
                <c:pt idx="0">
                  <c:v>2002</c:v>
                </c:pt>
                <c:pt idx="1">
                  <c:v>2003</c:v>
                </c:pt>
                <c:pt idx="2">
                  <c:v>*2006</c:v>
                </c:pt>
                <c:pt idx="3">
                  <c:v>2009</c:v>
                </c:pt>
                <c:pt idx="4">
                  <c:v>2014</c:v>
                </c:pt>
              </c:strCache>
            </c:strRef>
          </c:cat>
          <c:val>
            <c:numRef>
              <c:f>Sheet1!$B$2:$B$6</c:f>
              <c:numCache>
                <c:formatCode>General</c:formatCode>
                <c:ptCount val="5"/>
                <c:pt idx="0" formatCode="0.0">
                  <c:v>30.2</c:v>
                </c:pt>
                <c:pt idx="1">
                  <c:v>29.3</c:v>
                </c:pt>
                <c:pt idx="2" formatCode="0.0">
                  <c:v>33.1</c:v>
                </c:pt>
                <c:pt idx="3">
                  <c:v>34.200000000000003</c:v>
                </c:pt>
                <c:pt idx="4">
                  <c:v>33</c:v>
                </c:pt>
              </c:numCache>
            </c:numRef>
          </c:val>
          <c:smooth val="0"/>
          <c:extLst>
            <c:ext xmlns:c16="http://schemas.microsoft.com/office/drawing/2014/chart" uri="{C3380CC4-5D6E-409C-BE32-E72D297353CC}">
              <c16:uniqueId val="{00000003-80B3-472C-ADFD-9004751349EA}"/>
            </c:ext>
          </c:extLst>
        </c:ser>
        <c:ser>
          <c:idx val="1"/>
          <c:order val="1"/>
          <c:tx>
            <c:strRef>
              <c:f>Sheet1!$C$1</c:f>
              <c:strCache>
                <c:ptCount val="1"/>
                <c:pt idx="0">
                  <c:v>Column2</c:v>
                </c:pt>
              </c:strCache>
            </c:strRef>
          </c:tx>
          <c:spPr>
            <a:ln w="50800">
              <a:solidFill>
                <a:schemeClr val="tx1"/>
              </a:solidFill>
              <a:prstDash val="sysDash"/>
            </a:ln>
          </c:spPr>
          <c:marker>
            <c:symbol val="none"/>
          </c:marker>
          <c:cat>
            <c:strRef>
              <c:f>Sheet1!$A$2:$A$6</c:f>
              <c:strCache>
                <c:ptCount val="5"/>
                <c:pt idx="0">
                  <c:v>2002</c:v>
                </c:pt>
                <c:pt idx="1">
                  <c:v>2003</c:v>
                </c:pt>
                <c:pt idx="2">
                  <c:v>*2006</c:v>
                </c:pt>
                <c:pt idx="3">
                  <c:v>2009</c:v>
                </c:pt>
                <c:pt idx="4">
                  <c:v>2014</c:v>
                </c:pt>
              </c:strCache>
            </c:strRef>
          </c:cat>
          <c:val>
            <c:numRef>
              <c:f>Sheet1!$C$2:$C$6</c:f>
              <c:numCache>
                <c:formatCode>General</c:formatCode>
                <c:ptCount val="5"/>
                <c:pt idx="2">
                  <c:v>29.8</c:v>
                </c:pt>
                <c:pt idx="3">
                  <c:v>29.8</c:v>
                </c:pt>
                <c:pt idx="4">
                  <c:v>29.8</c:v>
                </c:pt>
              </c:numCache>
            </c:numRef>
          </c:val>
          <c:smooth val="0"/>
          <c:extLst>
            <c:ext xmlns:c16="http://schemas.microsoft.com/office/drawing/2014/chart" uri="{C3380CC4-5D6E-409C-BE32-E72D297353CC}">
              <c16:uniqueId val="{00000004-80B3-472C-ADFD-9004751349EA}"/>
            </c:ext>
          </c:extLst>
        </c:ser>
        <c:dLbls>
          <c:showLegendKey val="0"/>
          <c:showVal val="0"/>
          <c:showCatName val="0"/>
          <c:showSerName val="0"/>
          <c:showPercent val="0"/>
          <c:showBubbleSize val="0"/>
        </c:dLbls>
        <c:smooth val="0"/>
        <c:axId val="188451728"/>
        <c:axId val="188450944"/>
      </c:lineChart>
      <c:catAx>
        <c:axId val="188451728"/>
        <c:scaling>
          <c:orientation val="minMax"/>
        </c:scaling>
        <c:delete val="0"/>
        <c:axPos val="b"/>
        <c:numFmt formatCode="General" sourceLinked="0"/>
        <c:majorTickMark val="none"/>
        <c:minorTickMark val="in"/>
        <c:tickLblPos val="nextTo"/>
        <c:spPr>
          <a:ln/>
        </c:spPr>
        <c:txPr>
          <a:bodyPr/>
          <a:lstStyle/>
          <a:p>
            <a:pPr>
              <a:defRPr sz="1500">
                <a:latin typeface="Verdana" panose="020B0604030504040204" pitchFamily="34" charset="0"/>
                <a:ea typeface="Verdana" panose="020B0604030504040204" pitchFamily="34" charset="0"/>
                <a:cs typeface="Verdana" panose="020B0604030504040204" pitchFamily="34" charset="0"/>
              </a:defRPr>
            </a:pPr>
            <a:endParaRPr lang="en-US"/>
          </a:p>
        </c:txPr>
        <c:crossAx val="188450944"/>
        <c:crosses val="autoZero"/>
        <c:auto val="1"/>
        <c:lblAlgn val="ctr"/>
        <c:lblOffset val="100"/>
        <c:noMultiLvlLbl val="0"/>
      </c:catAx>
      <c:valAx>
        <c:axId val="188450944"/>
        <c:scaling>
          <c:orientation val="minMax"/>
          <c:max val="50"/>
        </c:scaling>
        <c:delete val="0"/>
        <c:axPos val="l"/>
        <c:majorGridlines>
          <c:spPr>
            <a:ln>
              <a:solidFill>
                <a:schemeClr val="bg1">
                  <a:lumMod val="85000"/>
                </a:schemeClr>
              </a:solidFill>
              <a:prstDash val="sysDash"/>
            </a:ln>
          </c:spPr>
        </c:majorGridlines>
        <c:numFmt formatCode="0" sourceLinked="0"/>
        <c:majorTickMark val="in"/>
        <c:minorTickMark val="in"/>
        <c:tickLblPos val="nextTo"/>
        <c:spPr>
          <a:ln/>
        </c:spPr>
        <c:txPr>
          <a:bodyPr/>
          <a:lstStyle/>
          <a:p>
            <a:pPr>
              <a:defRPr sz="1500">
                <a:latin typeface="Verdana" panose="020B0604030504040204" pitchFamily="34" charset="0"/>
                <a:ea typeface="Verdana" panose="020B0604030504040204" pitchFamily="34" charset="0"/>
                <a:cs typeface="Verdana" panose="020B0604030504040204" pitchFamily="34" charset="0"/>
              </a:defRPr>
            </a:pPr>
            <a:endParaRPr lang="en-US"/>
          </a:p>
        </c:txPr>
        <c:crossAx val="188451728"/>
        <c:crosses val="autoZero"/>
        <c:crossBetween val="between"/>
        <c:majorUnit val="10"/>
        <c:minorUnit val="5"/>
      </c:valAx>
    </c:plotArea>
    <c:plotVisOnly val="1"/>
    <c:dispBlanksAs val="gap"/>
    <c:showDLblsOverMax val="0"/>
  </c:chart>
  <c:txPr>
    <a:bodyPr/>
    <a:lstStyle/>
    <a:p>
      <a:pPr>
        <a:defRPr sz="1800"/>
      </a:pPr>
      <a:endParaRPr lang="en-US"/>
    </a:p>
  </c:txPr>
  <c:externalData r:id="rId1">
    <c:autoUpdate val="0"/>
  </c:externalData>
  <c:userShapes r:id="rId2"/>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2274042667743"/>
          <c:y val="5.3498494547358458E-2"/>
          <c:w val="0.8586399937187339"/>
          <c:h val="0.81467389911138433"/>
        </c:manualLayout>
      </c:layout>
      <c:barChart>
        <c:barDir val="bar"/>
        <c:grouping val="clustered"/>
        <c:varyColors val="0"/>
        <c:ser>
          <c:idx val="0"/>
          <c:order val="0"/>
          <c:tx>
            <c:strRef>
              <c:f>Sheet1!$B$1</c:f>
              <c:strCache>
                <c:ptCount val="1"/>
                <c:pt idx="0">
                  <c:v>rate</c:v>
                </c:pt>
              </c:strCache>
            </c:strRef>
          </c:tx>
          <c:spPr>
            <a:ln>
              <a:solidFill>
                <a:schemeClr val="tx1"/>
              </a:solidFill>
            </a:ln>
          </c:spPr>
          <c:invertIfNegative val="0"/>
          <c:dPt>
            <c:idx val="0"/>
            <c:invertIfNegative val="0"/>
            <c:bubble3D val="0"/>
            <c:spPr>
              <a:solidFill>
                <a:schemeClr val="bg1">
                  <a:lumMod val="65000"/>
                </a:schemeClr>
              </a:solidFill>
              <a:ln>
                <a:solidFill>
                  <a:schemeClr val="tx1"/>
                </a:solidFill>
              </a:ln>
            </c:spPr>
            <c:extLst>
              <c:ext xmlns:c16="http://schemas.microsoft.com/office/drawing/2014/chart" uri="{C3380CC4-5D6E-409C-BE32-E72D297353CC}">
                <c16:uniqueId val="{00000001-9897-4C18-B47D-DA1AF68D4422}"/>
              </c:ext>
            </c:extLst>
          </c:dPt>
          <c:dPt>
            <c:idx val="1"/>
            <c:invertIfNegative val="0"/>
            <c:bubble3D val="0"/>
            <c:spPr>
              <a:solidFill>
                <a:schemeClr val="bg1">
                  <a:lumMod val="75000"/>
                </a:schemeClr>
              </a:solidFill>
              <a:ln>
                <a:solidFill>
                  <a:schemeClr val="tx1"/>
                </a:solidFill>
              </a:ln>
            </c:spPr>
            <c:extLst>
              <c:ext xmlns:c16="http://schemas.microsoft.com/office/drawing/2014/chart" uri="{C3380CC4-5D6E-409C-BE32-E72D297353CC}">
                <c16:uniqueId val="{00000003-9897-4C18-B47D-DA1AF68D4422}"/>
              </c:ext>
            </c:extLst>
          </c:dPt>
          <c:dPt>
            <c:idx val="2"/>
            <c:invertIfNegative val="0"/>
            <c:bubble3D val="0"/>
            <c:spPr>
              <a:solidFill>
                <a:srgbClr val="FB5192"/>
              </a:solidFill>
              <a:ln>
                <a:solidFill>
                  <a:schemeClr val="tx1"/>
                </a:solidFill>
              </a:ln>
            </c:spPr>
            <c:extLst>
              <c:ext xmlns:c16="http://schemas.microsoft.com/office/drawing/2014/chart" uri="{C3380CC4-5D6E-409C-BE32-E72D297353CC}">
                <c16:uniqueId val="{00000005-9897-4C18-B47D-DA1AF68D4422}"/>
              </c:ext>
            </c:extLst>
          </c:dPt>
          <c:dPt>
            <c:idx val="3"/>
            <c:invertIfNegative val="0"/>
            <c:bubble3D val="0"/>
            <c:spPr>
              <a:solidFill>
                <a:schemeClr val="accent4"/>
              </a:solidFill>
              <a:ln>
                <a:solidFill>
                  <a:schemeClr val="tx1"/>
                </a:solidFill>
              </a:ln>
            </c:spPr>
            <c:extLst>
              <c:ext xmlns:c16="http://schemas.microsoft.com/office/drawing/2014/chart" uri="{C3380CC4-5D6E-409C-BE32-E72D297353CC}">
                <c16:uniqueId val="{00000007-9897-4C18-B47D-DA1AF68D4422}"/>
              </c:ext>
            </c:extLst>
          </c:dPt>
          <c:dPt>
            <c:idx val="4"/>
            <c:invertIfNegative val="0"/>
            <c:bubble3D val="0"/>
            <c:spPr>
              <a:solidFill>
                <a:srgbClr val="8064A2"/>
              </a:solidFill>
              <a:ln>
                <a:solidFill>
                  <a:schemeClr val="tx1"/>
                </a:solidFill>
              </a:ln>
            </c:spPr>
            <c:extLst>
              <c:ext xmlns:c16="http://schemas.microsoft.com/office/drawing/2014/chart" uri="{C3380CC4-5D6E-409C-BE32-E72D297353CC}">
                <c16:uniqueId val="{00000009-9897-4C18-B47D-DA1AF68D4422}"/>
              </c:ext>
            </c:extLst>
          </c:dPt>
          <c:dPt>
            <c:idx val="5"/>
            <c:invertIfNegative val="0"/>
            <c:bubble3D val="0"/>
            <c:spPr>
              <a:solidFill>
                <a:srgbClr val="ACA2C7"/>
              </a:solidFill>
              <a:ln>
                <a:solidFill>
                  <a:schemeClr val="tx1"/>
                </a:solidFill>
              </a:ln>
            </c:spPr>
            <c:extLst>
              <c:ext xmlns:c16="http://schemas.microsoft.com/office/drawing/2014/chart" uri="{C3380CC4-5D6E-409C-BE32-E72D297353CC}">
                <c16:uniqueId val="{0000000B-9897-4C18-B47D-DA1AF68D4422}"/>
              </c:ext>
            </c:extLst>
          </c:dPt>
          <c:dPt>
            <c:idx val="6"/>
            <c:invertIfNegative val="0"/>
            <c:bubble3D val="0"/>
            <c:spPr>
              <a:solidFill>
                <a:schemeClr val="accent4">
                  <a:lumMod val="60000"/>
                  <a:lumOff val="40000"/>
                </a:schemeClr>
              </a:solidFill>
              <a:ln>
                <a:solidFill>
                  <a:schemeClr val="tx1"/>
                </a:solidFill>
              </a:ln>
            </c:spPr>
            <c:extLst>
              <c:ext xmlns:c16="http://schemas.microsoft.com/office/drawing/2014/chart" uri="{C3380CC4-5D6E-409C-BE32-E72D297353CC}">
                <c16:uniqueId val="{0000000D-9897-4C18-B47D-DA1AF68D4422}"/>
              </c:ext>
            </c:extLst>
          </c:dPt>
          <c:dPt>
            <c:idx val="7"/>
            <c:invertIfNegative val="0"/>
            <c:bubble3D val="0"/>
            <c:spPr>
              <a:solidFill>
                <a:srgbClr val="376092"/>
              </a:solidFill>
              <a:ln>
                <a:solidFill>
                  <a:schemeClr val="tx1"/>
                </a:solidFill>
              </a:ln>
            </c:spPr>
            <c:extLst>
              <c:ext xmlns:c16="http://schemas.microsoft.com/office/drawing/2014/chart" uri="{C3380CC4-5D6E-409C-BE32-E72D297353CC}">
                <c16:uniqueId val="{0000000F-9897-4C18-B47D-DA1AF68D4422}"/>
              </c:ext>
            </c:extLst>
          </c:dPt>
          <c:dPt>
            <c:idx val="8"/>
            <c:invertIfNegative val="0"/>
            <c:bubble3D val="0"/>
            <c:spPr>
              <a:solidFill>
                <a:srgbClr val="31859C"/>
              </a:solidFill>
              <a:ln>
                <a:solidFill>
                  <a:schemeClr val="tx1"/>
                </a:solidFill>
              </a:ln>
            </c:spPr>
            <c:extLst>
              <c:ext xmlns:c16="http://schemas.microsoft.com/office/drawing/2014/chart" uri="{C3380CC4-5D6E-409C-BE32-E72D297353CC}">
                <c16:uniqueId val="{00000011-9897-4C18-B47D-DA1AF68D4422}"/>
              </c:ext>
            </c:extLst>
          </c:dPt>
          <c:dPt>
            <c:idx val="9"/>
            <c:invertIfNegative val="0"/>
            <c:bubble3D val="0"/>
            <c:spPr>
              <a:solidFill>
                <a:srgbClr val="215968"/>
              </a:solidFill>
              <a:ln>
                <a:solidFill>
                  <a:schemeClr val="tx1"/>
                </a:solidFill>
              </a:ln>
            </c:spPr>
            <c:extLst>
              <c:ext xmlns:c16="http://schemas.microsoft.com/office/drawing/2014/chart" uri="{C3380CC4-5D6E-409C-BE32-E72D297353CC}">
                <c16:uniqueId val="{00000013-9897-4C18-B47D-DA1AF68D4422}"/>
              </c:ext>
            </c:extLst>
          </c:dPt>
          <c:dPt>
            <c:idx val="10"/>
            <c:invertIfNegative val="0"/>
            <c:bubble3D val="0"/>
            <c:spPr>
              <a:solidFill>
                <a:srgbClr val="4BACC6"/>
              </a:solidFill>
              <a:ln>
                <a:solidFill>
                  <a:schemeClr val="tx1"/>
                </a:solidFill>
              </a:ln>
            </c:spPr>
            <c:extLst>
              <c:ext xmlns:c16="http://schemas.microsoft.com/office/drawing/2014/chart" uri="{C3380CC4-5D6E-409C-BE32-E72D297353CC}">
                <c16:uniqueId val="{00000015-9897-4C18-B47D-DA1AF68D4422}"/>
              </c:ext>
            </c:extLst>
          </c:dPt>
          <c:dPt>
            <c:idx val="11"/>
            <c:invertIfNegative val="0"/>
            <c:bubble3D val="0"/>
            <c:spPr>
              <a:solidFill>
                <a:srgbClr val="93CDDD"/>
              </a:solidFill>
              <a:ln>
                <a:solidFill>
                  <a:schemeClr val="tx1"/>
                </a:solidFill>
              </a:ln>
            </c:spPr>
            <c:extLst>
              <c:ext xmlns:c16="http://schemas.microsoft.com/office/drawing/2014/chart" uri="{C3380CC4-5D6E-409C-BE32-E72D297353CC}">
                <c16:uniqueId val="{00000017-9897-4C18-B47D-DA1AF68D4422}"/>
              </c:ext>
            </c:extLst>
          </c:dPt>
          <c:dPt>
            <c:idx val="12"/>
            <c:invertIfNegative val="0"/>
            <c:bubble3D val="0"/>
            <c:spPr>
              <a:solidFill>
                <a:schemeClr val="accent6">
                  <a:lumMod val="50000"/>
                </a:schemeClr>
              </a:solidFill>
              <a:ln>
                <a:solidFill>
                  <a:schemeClr val="tx1"/>
                </a:solidFill>
              </a:ln>
            </c:spPr>
            <c:extLst>
              <c:ext xmlns:c16="http://schemas.microsoft.com/office/drawing/2014/chart" uri="{C3380CC4-5D6E-409C-BE32-E72D297353CC}">
                <c16:uniqueId val="{00000019-9897-4C18-B47D-DA1AF68D4422}"/>
              </c:ext>
            </c:extLst>
          </c:dPt>
          <c:dPt>
            <c:idx val="13"/>
            <c:invertIfNegative val="0"/>
            <c:bubble3D val="0"/>
            <c:spPr>
              <a:solidFill>
                <a:schemeClr val="accent6">
                  <a:lumMod val="75000"/>
                </a:schemeClr>
              </a:solidFill>
              <a:ln>
                <a:solidFill>
                  <a:schemeClr val="tx1"/>
                </a:solidFill>
              </a:ln>
            </c:spPr>
            <c:extLst>
              <c:ext xmlns:c16="http://schemas.microsoft.com/office/drawing/2014/chart" uri="{C3380CC4-5D6E-409C-BE32-E72D297353CC}">
                <c16:uniqueId val="{0000001B-9897-4C18-B47D-DA1AF68D4422}"/>
              </c:ext>
            </c:extLst>
          </c:dPt>
          <c:dPt>
            <c:idx val="14"/>
            <c:invertIfNegative val="0"/>
            <c:bubble3D val="0"/>
            <c:spPr>
              <a:solidFill>
                <a:schemeClr val="accent6"/>
              </a:solidFill>
              <a:ln>
                <a:solidFill>
                  <a:schemeClr val="tx1"/>
                </a:solidFill>
              </a:ln>
            </c:spPr>
            <c:extLst>
              <c:ext xmlns:c16="http://schemas.microsoft.com/office/drawing/2014/chart" uri="{C3380CC4-5D6E-409C-BE32-E72D297353CC}">
                <c16:uniqueId val="{0000001D-9897-4C18-B47D-DA1AF68D4422}"/>
              </c:ext>
            </c:extLst>
          </c:dPt>
          <c:dPt>
            <c:idx val="15"/>
            <c:invertIfNegative val="0"/>
            <c:bubble3D val="0"/>
            <c:spPr>
              <a:solidFill>
                <a:schemeClr val="accent6">
                  <a:lumMod val="60000"/>
                  <a:lumOff val="40000"/>
                </a:schemeClr>
              </a:solidFill>
              <a:ln>
                <a:solidFill>
                  <a:schemeClr val="tx1"/>
                </a:solidFill>
              </a:ln>
            </c:spPr>
            <c:extLst>
              <c:ext xmlns:c16="http://schemas.microsoft.com/office/drawing/2014/chart" uri="{C3380CC4-5D6E-409C-BE32-E72D297353CC}">
                <c16:uniqueId val="{0000001F-9897-4C18-B47D-DA1AF68D4422}"/>
              </c:ext>
            </c:extLst>
          </c:dPt>
          <c:dPt>
            <c:idx val="16"/>
            <c:invertIfNegative val="0"/>
            <c:bubble3D val="0"/>
            <c:spPr>
              <a:solidFill>
                <a:schemeClr val="accent6">
                  <a:lumMod val="40000"/>
                  <a:lumOff val="60000"/>
                </a:schemeClr>
              </a:solidFill>
              <a:ln>
                <a:solidFill>
                  <a:schemeClr val="tx1"/>
                </a:solidFill>
              </a:ln>
            </c:spPr>
            <c:extLst>
              <c:ext xmlns:c16="http://schemas.microsoft.com/office/drawing/2014/chart" uri="{C3380CC4-5D6E-409C-BE32-E72D297353CC}">
                <c16:uniqueId val="{00000021-9897-4C18-B47D-DA1AF68D4422}"/>
              </c:ext>
            </c:extLst>
          </c:dPt>
          <c:dPt>
            <c:idx val="17"/>
            <c:invertIfNegative val="0"/>
            <c:bubble3D val="0"/>
            <c:spPr>
              <a:solidFill>
                <a:schemeClr val="accent6">
                  <a:lumMod val="20000"/>
                  <a:lumOff val="80000"/>
                </a:schemeClr>
              </a:solidFill>
              <a:ln>
                <a:solidFill>
                  <a:schemeClr val="tx1"/>
                </a:solidFill>
              </a:ln>
            </c:spPr>
            <c:extLst>
              <c:ext xmlns:c16="http://schemas.microsoft.com/office/drawing/2014/chart" uri="{C3380CC4-5D6E-409C-BE32-E72D297353CC}">
                <c16:uniqueId val="{00000023-9897-4C18-B47D-DA1AF68D4422}"/>
              </c:ext>
            </c:extLst>
          </c:dPt>
          <c:dPt>
            <c:idx val="18"/>
            <c:invertIfNegative val="0"/>
            <c:bubble3D val="0"/>
            <c:spPr>
              <a:solidFill>
                <a:schemeClr val="accent6">
                  <a:lumMod val="60000"/>
                  <a:lumOff val="40000"/>
                </a:schemeClr>
              </a:solidFill>
              <a:ln>
                <a:solidFill>
                  <a:schemeClr val="tx1"/>
                </a:solidFill>
              </a:ln>
            </c:spPr>
            <c:extLst>
              <c:ext xmlns:c16="http://schemas.microsoft.com/office/drawing/2014/chart" uri="{C3380CC4-5D6E-409C-BE32-E72D297353CC}">
                <c16:uniqueId val="{00000025-9897-4C18-B47D-DA1AF68D4422}"/>
              </c:ext>
            </c:extLst>
          </c:dPt>
          <c:dPt>
            <c:idx val="19"/>
            <c:invertIfNegative val="0"/>
            <c:bubble3D val="0"/>
            <c:spPr>
              <a:solidFill>
                <a:schemeClr val="accent6">
                  <a:lumMod val="40000"/>
                  <a:lumOff val="60000"/>
                </a:schemeClr>
              </a:solidFill>
              <a:ln>
                <a:solidFill>
                  <a:schemeClr val="tx1"/>
                </a:solidFill>
              </a:ln>
            </c:spPr>
            <c:extLst>
              <c:ext xmlns:c16="http://schemas.microsoft.com/office/drawing/2014/chart" uri="{C3380CC4-5D6E-409C-BE32-E72D297353CC}">
                <c16:uniqueId val="{00000027-9897-4C18-B47D-DA1AF68D4422}"/>
              </c:ext>
            </c:extLst>
          </c:dPt>
          <c:dPt>
            <c:idx val="20"/>
            <c:invertIfNegative val="0"/>
            <c:bubble3D val="0"/>
            <c:spPr>
              <a:solidFill>
                <a:schemeClr val="accent6">
                  <a:lumMod val="20000"/>
                  <a:lumOff val="80000"/>
                </a:schemeClr>
              </a:solidFill>
              <a:ln>
                <a:solidFill>
                  <a:schemeClr val="tx1"/>
                </a:solidFill>
              </a:ln>
            </c:spPr>
            <c:extLst>
              <c:ext xmlns:c16="http://schemas.microsoft.com/office/drawing/2014/chart" uri="{C3380CC4-5D6E-409C-BE32-E72D297353CC}">
                <c16:uniqueId val="{00000029-9897-4C18-B47D-DA1AF68D4422}"/>
              </c:ext>
            </c:extLst>
          </c:dPt>
          <c:errBars>
            <c:errBarType val="both"/>
            <c:errValType val="cust"/>
            <c:noEndCap val="0"/>
            <c:plus>
              <c:numRef>
                <c:f>Sheet1!$E$2:$E$17</c:f>
                <c:numCache>
                  <c:formatCode>General</c:formatCode>
                  <c:ptCount val="13"/>
                  <c:pt idx="1">
                    <c:v>2.64012</c:v>
                  </c:pt>
                  <c:pt idx="2">
                    <c:v>2.4539200000000001</c:v>
                  </c:pt>
                  <c:pt idx="4">
                    <c:v>3.4456799999999999</c:v>
                  </c:pt>
                  <c:pt idx="5">
                    <c:v>3.1281600000000003</c:v>
                  </c:pt>
                  <c:pt idx="7">
                    <c:v>21.352239999999998</c:v>
                  </c:pt>
                  <c:pt idx="8">
                    <c:v>11.638479999999999</c:v>
                  </c:pt>
                  <c:pt idx="9">
                    <c:v>6.2151599999999991</c:v>
                  </c:pt>
                  <c:pt idx="10">
                    <c:v>5.9858399999999996</c:v>
                  </c:pt>
                  <c:pt idx="11">
                    <c:v>3.16344</c:v>
                  </c:pt>
                </c:numCache>
              </c:numRef>
            </c:plus>
            <c:minus>
              <c:numRef>
                <c:f>Sheet1!$E$2:$E$17</c:f>
                <c:numCache>
                  <c:formatCode>General</c:formatCode>
                  <c:ptCount val="13"/>
                  <c:pt idx="1">
                    <c:v>2.64012</c:v>
                  </c:pt>
                  <c:pt idx="2">
                    <c:v>2.4539200000000001</c:v>
                  </c:pt>
                  <c:pt idx="4">
                    <c:v>3.4456799999999999</c:v>
                  </c:pt>
                  <c:pt idx="5">
                    <c:v>3.1281600000000003</c:v>
                  </c:pt>
                  <c:pt idx="7">
                    <c:v>21.352239999999998</c:v>
                  </c:pt>
                  <c:pt idx="8">
                    <c:v>11.638479999999999</c:v>
                  </c:pt>
                  <c:pt idx="9">
                    <c:v>6.2151599999999991</c:v>
                  </c:pt>
                  <c:pt idx="10">
                    <c:v>5.9858399999999996</c:v>
                  </c:pt>
                  <c:pt idx="11">
                    <c:v>3.16344</c:v>
                  </c:pt>
                </c:numCache>
              </c:numRef>
            </c:minus>
          </c:errBars>
          <c:cat>
            <c:strRef>
              <c:f>Sheet1!$A$2:$A$17</c:f>
              <c:strCache>
                <c:ptCount val="12"/>
                <c:pt idx="1">
                  <c:v>2006 Total *</c:v>
                </c:pt>
                <c:pt idx="2">
                  <c:v>2014 Total</c:v>
                </c:pt>
                <c:pt idx="4">
                  <c:v>Male</c:v>
                </c:pt>
                <c:pt idx="5">
                  <c:v>Female</c:v>
                </c:pt>
                <c:pt idx="7">
                  <c:v>Amer Indian</c:v>
                </c:pt>
                <c:pt idx="8">
                  <c:v>Asian</c:v>
                </c:pt>
                <c:pt idx="9">
                  <c:v>Hispanic</c:v>
                </c:pt>
                <c:pt idx="10">
                  <c:v>Black</c:v>
                </c:pt>
                <c:pt idx="11">
                  <c:v>White</c:v>
                </c:pt>
              </c:strCache>
            </c:strRef>
          </c:cat>
          <c:val>
            <c:numRef>
              <c:f>Sheet1!$B$2:$B$17</c:f>
              <c:numCache>
                <c:formatCode>0.0</c:formatCode>
                <c:ptCount val="13"/>
                <c:pt idx="1">
                  <c:v>33.1</c:v>
                </c:pt>
                <c:pt idx="2">
                  <c:v>33</c:v>
                </c:pt>
                <c:pt idx="4">
                  <c:v>29.2</c:v>
                </c:pt>
                <c:pt idx="5">
                  <c:v>35.799999999999997</c:v>
                </c:pt>
                <c:pt idx="7" formatCode="General">
                  <c:v>31.797999999999998</c:v>
                </c:pt>
                <c:pt idx="8" formatCode="General">
                  <c:v>26.050999999999998</c:v>
                </c:pt>
                <c:pt idx="9" formatCode="General">
                  <c:v>39.700000000000003</c:v>
                </c:pt>
                <c:pt idx="10" formatCode="General">
                  <c:v>41.4</c:v>
                </c:pt>
                <c:pt idx="11">
                  <c:v>30.5</c:v>
                </c:pt>
              </c:numCache>
            </c:numRef>
          </c:val>
          <c:extLst>
            <c:ext xmlns:c16="http://schemas.microsoft.com/office/drawing/2014/chart" uri="{C3380CC4-5D6E-409C-BE32-E72D297353CC}">
              <c16:uniqueId val="{0000002A-9897-4C18-B47D-DA1AF68D4422}"/>
            </c:ext>
          </c:extLst>
        </c:ser>
        <c:dLbls>
          <c:showLegendKey val="0"/>
          <c:showVal val="0"/>
          <c:showCatName val="0"/>
          <c:showSerName val="0"/>
          <c:showPercent val="0"/>
          <c:showBubbleSize val="0"/>
        </c:dLbls>
        <c:gapWidth val="0"/>
        <c:axId val="188452904"/>
        <c:axId val="188452512"/>
      </c:barChart>
      <c:barChart>
        <c:barDir val="bar"/>
        <c:grouping val="clustered"/>
        <c:varyColors val="0"/>
        <c:ser>
          <c:idx val="1"/>
          <c:order val="1"/>
          <c:tx>
            <c:strRef>
              <c:f>Sheet1!$F$1</c:f>
              <c:strCache>
                <c:ptCount val="1"/>
                <c:pt idx="0">
                  <c:v>Target</c:v>
                </c:pt>
              </c:strCache>
            </c:strRef>
          </c:tx>
          <c:spPr>
            <a:noFill/>
            <a:ln>
              <a:noFill/>
            </a:ln>
          </c:spPr>
          <c:invertIfNegative val="0"/>
          <c:trendline>
            <c:spPr>
              <a:ln w="44450">
                <a:solidFill>
                  <a:schemeClr val="tx1"/>
                </a:solidFill>
                <a:prstDash val="sysDash"/>
              </a:ln>
            </c:spPr>
            <c:trendlineType val="linear"/>
            <c:dispRSqr val="0"/>
            <c:dispEq val="0"/>
          </c:trendline>
          <c:cat>
            <c:strRef>
              <c:f>Sheet1!$A$2:$A$17</c:f>
              <c:strCache>
                <c:ptCount val="12"/>
                <c:pt idx="1">
                  <c:v>2006 Total *</c:v>
                </c:pt>
                <c:pt idx="2">
                  <c:v>2014 Total</c:v>
                </c:pt>
                <c:pt idx="4">
                  <c:v>Male</c:v>
                </c:pt>
                <c:pt idx="5">
                  <c:v>Female</c:v>
                </c:pt>
                <c:pt idx="7">
                  <c:v>Amer Indian</c:v>
                </c:pt>
                <c:pt idx="8">
                  <c:v>Asian</c:v>
                </c:pt>
                <c:pt idx="9">
                  <c:v>Hispanic</c:v>
                </c:pt>
                <c:pt idx="10">
                  <c:v>Black</c:v>
                </c:pt>
                <c:pt idx="11">
                  <c:v>White</c:v>
                </c:pt>
              </c:strCache>
            </c:strRef>
          </c:cat>
          <c:val>
            <c:numRef>
              <c:f>Sheet1!$F$2:$F$17</c:f>
              <c:numCache>
                <c:formatCode>General</c:formatCode>
                <c:ptCount val="13"/>
                <c:pt idx="2">
                  <c:v>29.8</c:v>
                </c:pt>
                <c:pt idx="12">
                  <c:v>29.8</c:v>
                </c:pt>
              </c:numCache>
            </c:numRef>
          </c:val>
          <c:extLst>
            <c:ext xmlns:c16="http://schemas.microsoft.com/office/drawing/2014/chart" uri="{C3380CC4-5D6E-409C-BE32-E72D297353CC}">
              <c16:uniqueId val="{0000002B-9897-4C18-B47D-DA1AF68D4422}"/>
            </c:ext>
          </c:extLst>
        </c:ser>
        <c:dLbls>
          <c:showLegendKey val="0"/>
          <c:showVal val="0"/>
          <c:showCatName val="0"/>
          <c:showSerName val="0"/>
          <c:showPercent val="0"/>
          <c:showBubbleSize val="0"/>
        </c:dLbls>
        <c:gapWidth val="500"/>
        <c:overlap val="-100"/>
        <c:axId val="188448200"/>
        <c:axId val="188450552"/>
      </c:barChart>
      <c:catAx>
        <c:axId val="188452904"/>
        <c:scaling>
          <c:orientation val="maxMin"/>
        </c:scaling>
        <c:delete val="0"/>
        <c:axPos val="l"/>
        <c:numFmt formatCode="General" sourceLinked="1"/>
        <c:majorTickMark val="none"/>
        <c:minorTickMark val="none"/>
        <c:tickLblPos val="nextTo"/>
        <c:spPr>
          <a:ln>
            <a:solidFill>
              <a:schemeClr val="tx1"/>
            </a:solidFill>
          </a:ln>
        </c:spPr>
        <c:txPr>
          <a:bodyPr/>
          <a:lstStyle/>
          <a:p>
            <a:pPr>
              <a:defRPr sz="1100" baseline="0">
                <a:latin typeface="Verdana" panose="020B0604030504040204" pitchFamily="34" charset="0"/>
                <a:ea typeface="Verdana" panose="020B0604030504040204" pitchFamily="34" charset="0"/>
                <a:cs typeface="Verdana" panose="020B0604030504040204" pitchFamily="34" charset="0"/>
              </a:defRPr>
            </a:pPr>
            <a:endParaRPr lang="en-US"/>
          </a:p>
        </c:txPr>
        <c:crossAx val="188452512"/>
        <c:crosses val="autoZero"/>
        <c:auto val="1"/>
        <c:lblAlgn val="ctr"/>
        <c:lblOffset val="9"/>
        <c:noMultiLvlLbl val="0"/>
      </c:catAx>
      <c:valAx>
        <c:axId val="188452512"/>
        <c:scaling>
          <c:orientation val="minMax"/>
          <c:max val="60"/>
          <c:min val="0"/>
        </c:scaling>
        <c:delete val="0"/>
        <c:axPos val="b"/>
        <c:majorGridlines>
          <c:spPr>
            <a:ln cmpd="sng">
              <a:solidFill>
                <a:schemeClr val="bg1">
                  <a:lumMod val="85000"/>
                </a:schemeClr>
              </a:solidFill>
              <a:prstDash val="sysDash"/>
            </a:ln>
          </c:spPr>
        </c:majorGridlines>
        <c:title>
          <c:tx>
            <c:rich>
              <a:bodyPr/>
              <a:lstStyle/>
              <a:p>
                <a:pPr algn="r">
                  <a:defRPr/>
                </a:pPr>
                <a:r>
                  <a:rPr lang="en-US" sz="1500" dirty="0" smtClean="0">
                    <a:latin typeface="Verdana" panose="020B0604030504040204" pitchFamily="34" charset="0"/>
                    <a:ea typeface="Verdana" panose="020B0604030504040204" pitchFamily="34" charset="0"/>
                    <a:cs typeface="Verdana" panose="020B0604030504040204" pitchFamily="34" charset="0"/>
                  </a:rPr>
                  <a:t>Percent</a:t>
                </a:r>
                <a:endParaRPr lang="en-US" sz="1500" dirty="0">
                  <a:latin typeface="Verdana" panose="020B0604030504040204" pitchFamily="34" charset="0"/>
                  <a:ea typeface="Verdana" panose="020B0604030504040204" pitchFamily="34" charset="0"/>
                  <a:cs typeface="Verdana" panose="020B0604030504040204" pitchFamily="34" charset="0"/>
                </a:endParaRPr>
              </a:p>
            </c:rich>
          </c:tx>
          <c:layout>
            <c:manualLayout>
              <c:xMode val="edge"/>
              <c:yMode val="edge"/>
              <c:x val="0.58996231563174428"/>
              <c:y val="0.92927008569325598"/>
            </c:manualLayout>
          </c:layout>
          <c:overlay val="0"/>
        </c:title>
        <c:numFmt formatCode="0" sourceLinked="0"/>
        <c:majorTickMark val="in"/>
        <c:minorTickMark val="none"/>
        <c:tickLblPos val="high"/>
        <c:spPr>
          <a:ln>
            <a:solidFill>
              <a:schemeClr val="tx1"/>
            </a:solidFill>
          </a:ln>
        </c:spPr>
        <c:txPr>
          <a:bodyPr/>
          <a:lstStyle/>
          <a:p>
            <a:pPr>
              <a:defRPr sz="1400">
                <a:latin typeface="Verdana" panose="020B0604030504040204" pitchFamily="34" charset="0"/>
                <a:ea typeface="Verdana" panose="020B0604030504040204" pitchFamily="34" charset="0"/>
                <a:cs typeface="Verdana" panose="020B0604030504040204" pitchFamily="34" charset="0"/>
              </a:defRPr>
            </a:pPr>
            <a:endParaRPr lang="en-US"/>
          </a:p>
        </c:txPr>
        <c:crossAx val="188452904"/>
        <c:crosses val="max"/>
        <c:crossBetween val="between"/>
        <c:majorUnit val="5"/>
      </c:valAx>
      <c:valAx>
        <c:axId val="188450552"/>
        <c:scaling>
          <c:orientation val="minMax"/>
          <c:max val="300"/>
          <c:min val="0"/>
        </c:scaling>
        <c:delete val="1"/>
        <c:axPos val="t"/>
        <c:numFmt formatCode="General" sourceLinked="1"/>
        <c:majorTickMark val="out"/>
        <c:minorTickMark val="none"/>
        <c:tickLblPos val="none"/>
        <c:crossAx val="188448200"/>
        <c:crosses val="max"/>
        <c:crossBetween val="between"/>
        <c:majorUnit val="50"/>
      </c:valAx>
      <c:catAx>
        <c:axId val="188448200"/>
        <c:scaling>
          <c:orientation val="minMax"/>
        </c:scaling>
        <c:delete val="1"/>
        <c:axPos val="l"/>
        <c:numFmt formatCode="General" sourceLinked="1"/>
        <c:majorTickMark val="out"/>
        <c:minorTickMark val="none"/>
        <c:tickLblPos val="none"/>
        <c:crossAx val="188450552"/>
        <c:crosses val="autoZero"/>
        <c:auto val="1"/>
        <c:lblAlgn val="ctr"/>
        <c:lblOffset val="100"/>
        <c:noMultiLvlLbl val="0"/>
      </c:catAx>
      <c:spPr>
        <a:ln>
          <a:noFill/>
        </a:ln>
      </c:spPr>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495813964134478"/>
          <c:y val="4.7751369410949096E-2"/>
          <c:w val="0.8586399937187339"/>
          <c:h val="0.81467389911138433"/>
        </c:manualLayout>
      </c:layout>
      <c:barChart>
        <c:barDir val="bar"/>
        <c:grouping val="clustered"/>
        <c:varyColors val="0"/>
        <c:ser>
          <c:idx val="0"/>
          <c:order val="0"/>
          <c:tx>
            <c:strRef>
              <c:f>Sheet1!$B$1</c:f>
              <c:strCache>
                <c:ptCount val="1"/>
                <c:pt idx="0">
                  <c:v>rate</c:v>
                </c:pt>
              </c:strCache>
            </c:strRef>
          </c:tx>
          <c:spPr>
            <a:ln>
              <a:solidFill>
                <a:schemeClr val="tx1"/>
              </a:solidFill>
            </a:ln>
          </c:spPr>
          <c:invertIfNegative val="0"/>
          <c:dPt>
            <c:idx val="0"/>
            <c:invertIfNegative val="0"/>
            <c:bubble3D val="0"/>
            <c:spPr>
              <a:solidFill>
                <a:schemeClr val="bg1">
                  <a:lumMod val="65000"/>
                </a:schemeClr>
              </a:solidFill>
              <a:ln>
                <a:solidFill>
                  <a:schemeClr val="tx1"/>
                </a:solidFill>
              </a:ln>
            </c:spPr>
            <c:extLst>
              <c:ext xmlns:c16="http://schemas.microsoft.com/office/drawing/2014/chart" uri="{C3380CC4-5D6E-409C-BE32-E72D297353CC}">
                <c16:uniqueId val="{00000001-D6C8-4000-8B6D-892AA4CB44F8}"/>
              </c:ext>
            </c:extLst>
          </c:dPt>
          <c:dPt>
            <c:idx val="1"/>
            <c:invertIfNegative val="0"/>
            <c:bubble3D val="0"/>
            <c:spPr>
              <a:solidFill>
                <a:schemeClr val="bg1">
                  <a:lumMod val="75000"/>
                </a:schemeClr>
              </a:solidFill>
              <a:ln>
                <a:solidFill>
                  <a:schemeClr val="tx1"/>
                </a:solidFill>
              </a:ln>
            </c:spPr>
            <c:extLst>
              <c:ext xmlns:c16="http://schemas.microsoft.com/office/drawing/2014/chart" uri="{C3380CC4-5D6E-409C-BE32-E72D297353CC}">
                <c16:uniqueId val="{00000003-D6C8-4000-8B6D-892AA4CB44F8}"/>
              </c:ext>
            </c:extLst>
          </c:dPt>
          <c:dPt>
            <c:idx val="2"/>
            <c:invertIfNegative val="0"/>
            <c:bubble3D val="0"/>
            <c:spPr>
              <a:solidFill>
                <a:srgbClr val="FB5192"/>
              </a:solidFill>
              <a:ln>
                <a:solidFill>
                  <a:schemeClr val="tx1"/>
                </a:solidFill>
              </a:ln>
            </c:spPr>
            <c:extLst>
              <c:ext xmlns:c16="http://schemas.microsoft.com/office/drawing/2014/chart" uri="{C3380CC4-5D6E-409C-BE32-E72D297353CC}">
                <c16:uniqueId val="{00000005-D6C8-4000-8B6D-892AA4CB44F8}"/>
              </c:ext>
            </c:extLst>
          </c:dPt>
          <c:dPt>
            <c:idx val="3"/>
            <c:invertIfNegative val="0"/>
            <c:bubble3D val="0"/>
            <c:spPr>
              <a:solidFill>
                <a:schemeClr val="accent4"/>
              </a:solidFill>
              <a:ln>
                <a:solidFill>
                  <a:schemeClr val="tx1"/>
                </a:solidFill>
              </a:ln>
            </c:spPr>
            <c:extLst>
              <c:ext xmlns:c16="http://schemas.microsoft.com/office/drawing/2014/chart" uri="{C3380CC4-5D6E-409C-BE32-E72D297353CC}">
                <c16:uniqueId val="{00000007-D6C8-4000-8B6D-892AA4CB44F8}"/>
              </c:ext>
            </c:extLst>
          </c:dPt>
          <c:dPt>
            <c:idx val="4"/>
            <c:invertIfNegative val="0"/>
            <c:bubble3D val="0"/>
            <c:spPr>
              <a:solidFill>
                <a:srgbClr val="8064A2"/>
              </a:solidFill>
              <a:ln>
                <a:solidFill>
                  <a:schemeClr val="tx1"/>
                </a:solidFill>
              </a:ln>
            </c:spPr>
            <c:extLst>
              <c:ext xmlns:c16="http://schemas.microsoft.com/office/drawing/2014/chart" uri="{C3380CC4-5D6E-409C-BE32-E72D297353CC}">
                <c16:uniqueId val="{00000009-D6C8-4000-8B6D-892AA4CB44F8}"/>
              </c:ext>
            </c:extLst>
          </c:dPt>
          <c:dPt>
            <c:idx val="5"/>
            <c:invertIfNegative val="0"/>
            <c:bubble3D val="0"/>
            <c:spPr>
              <a:solidFill>
                <a:srgbClr val="ACA2C7"/>
              </a:solidFill>
              <a:ln>
                <a:solidFill>
                  <a:schemeClr val="tx1"/>
                </a:solidFill>
              </a:ln>
            </c:spPr>
            <c:extLst>
              <c:ext xmlns:c16="http://schemas.microsoft.com/office/drawing/2014/chart" uri="{C3380CC4-5D6E-409C-BE32-E72D297353CC}">
                <c16:uniqueId val="{0000000B-D6C8-4000-8B6D-892AA4CB44F8}"/>
              </c:ext>
            </c:extLst>
          </c:dPt>
          <c:dPt>
            <c:idx val="6"/>
            <c:invertIfNegative val="0"/>
            <c:bubble3D val="0"/>
            <c:spPr>
              <a:solidFill>
                <a:schemeClr val="accent4">
                  <a:lumMod val="60000"/>
                  <a:lumOff val="40000"/>
                </a:schemeClr>
              </a:solidFill>
              <a:ln>
                <a:solidFill>
                  <a:schemeClr val="tx1"/>
                </a:solidFill>
              </a:ln>
            </c:spPr>
            <c:extLst>
              <c:ext xmlns:c16="http://schemas.microsoft.com/office/drawing/2014/chart" uri="{C3380CC4-5D6E-409C-BE32-E72D297353CC}">
                <c16:uniqueId val="{0000000D-D6C8-4000-8B6D-892AA4CB44F8}"/>
              </c:ext>
            </c:extLst>
          </c:dPt>
          <c:dPt>
            <c:idx val="7"/>
            <c:invertIfNegative val="0"/>
            <c:bubble3D val="0"/>
            <c:spPr>
              <a:solidFill>
                <a:srgbClr val="376092"/>
              </a:solidFill>
              <a:ln>
                <a:solidFill>
                  <a:schemeClr val="tx1"/>
                </a:solidFill>
              </a:ln>
            </c:spPr>
            <c:extLst>
              <c:ext xmlns:c16="http://schemas.microsoft.com/office/drawing/2014/chart" uri="{C3380CC4-5D6E-409C-BE32-E72D297353CC}">
                <c16:uniqueId val="{0000000F-D6C8-4000-8B6D-892AA4CB44F8}"/>
              </c:ext>
            </c:extLst>
          </c:dPt>
          <c:dPt>
            <c:idx val="8"/>
            <c:invertIfNegative val="0"/>
            <c:bubble3D val="0"/>
            <c:spPr>
              <a:solidFill>
                <a:srgbClr val="31859C"/>
              </a:solidFill>
              <a:ln>
                <a:solidFill>
                  <a:schemeClr val="tx1"/>
                </a:solidFill>
              </a:ln>
            </c:spPr>
            <c:extLst>
              <c:ext xmlns:c16="http://schemas.microsoft.com/office/drawing/2014/chart" uri="{C3380CC4-5D6E-409C-BE32-E72D297353CC}">
                <c16:uniqueId val="{00000011-D6C8-4000-8B6D-892AA4CB44F8}"/>
              </c:ext>
            </c:extLst>
          </c:dPt>
          <c:dPt>
            <c:idx val="9"/>
            <c:invertIfNegative val="0"/>
            <c:bubble3D val="0"/>
            <c:spPr>
              <a:solidFill>
                <a:srgbClr val="215968"/>
              </a:solidFill>
              <a:ln>
                <a:solidFill>
                  <a:schemeClr val="tx1"/>
                </a:solidFill>
              </a:ln>
            </c:spPr>
            <c:extLst>
              <c:ext xmlns:c16="http://schemas.microsoft.com/office/drawing/2014/chart" uri="{C3380CC4-5D6E-409C-BE32-E72D297353CC}">
                <c16:uniqueId val="{00000013-D6C8-4000-8B6D-892AA4CB44F8}"/>
              </c:ext>
            </c:extLst>
          </c:dPt>
          <c:dPt>
            <c:idx val="10"/>
            <c:invertIfNegative val="0"/>
            <c:bubble3D val="0"/>
            <c:spPr>
              <a:solidFill>
                <a:srgbClr val="4BACC6"/>
              </a:solidFill>
              <a:ln>
                <a:solidFill>
                  <a:schemeClr val="tx1"/>
                </a:solidFill>
              </a:ln>
            </c:spPr>
            <c:extLst>
              <c:ext xmlns:c16="http://schemas.microsoft.com/office/drawing/2014/chart" uri="{C3380CC4-5D6E-409C-BE32-E72D297353CC}">
                <c16:uniqueId val="{00000015-D6C8-4000-8B6D-892AA4CB44F8}"/>
              </c:ext>
            </c:extLst>
          </c:dPt>
          <c:dPt>
            <c:idx val="11"/>
            <c:invertIfNegative val="0"/>
            <c:bubble3D val="0"/>
            <c:spPr>
              <a:solidFill>
                <a:srgbClr val="93CDDD"/>
              </a:solidFill>
              <a:ln>
                <a:solidFill>
                  <a:schemeClr val="tx1"/>
                </a:solidFill>
              </a:ln>
            </c:spPr>
            <c:extLst>
              <c:ext xmlns:c16="http://schemas.microsoft.com/office/drawing/2014/chart" uri="{C3380CC4-5D6E-409C-BE32-E72D297353CC}">
                <c16:uniqueId val="{00000017-D6C8-4000-8B6D-892AA4CB44F8}"/>
              </c:ext>
            </c:extLst>
          </c:dPt>
          <c:dPt>
            <c:idx val="12"/>
            <c:invertIfNegative val="0"/>
            <c:bubble3D val="0"/>
            <c:spPr>
              <a:solidFill>
                <a:schemeClr val="accent6">
                  <a:lumMod val="50000"/>
                </a:schemeClr>
              </a:solidFill>
              <a:ln>
                <a:solidFill>
                  <a:schemeClr val="tx1"/>
                </a:solidFill>
              </a:ln>
            </c:spPr>
            <c:extLst>
              <c:ext xmlns:c16="http://schemas.microsoft.com/office/drawing/2014/chart" uri="{C3380CC4-5D6E-409C-BE32-E72D297353CC}">
                <c16:uniqueId val="{00000019-D6C8-4000-8B6D-892AA4CB44F8}"/>
              </c:ext>
            </c:extLst>
          </c:dPt>
          <c:dPt>
            <c:idx val="13"/>
            <c:invertIfNegative val="0"/>
            <c:bubble3D val="0"/>
            <c:spPr>
              <a:solidFill>
                <a:schemeClr val="accent6">
                  <a:lumMod val="75000"/>
                </a:schemeClr>
              </a:solidFill>
              <a:ln>
                <a:solidFill>
                  <a:schemeClr val="tx1"/>
                </a:solidFill>
              </a:ln>
            </c:spPr>
            <c:extLst>
              <c:ext xmlns:c16="http://schemas.microsoft.com/office/drawing/2014/chart" uri="{C3380CC4-5D6E-409C-BE32-E72D297353CC}">
                <c16:uniqueId val="{0000001B-D6C8-4000-8B6D-892AA4CB44F8}"/>
              </c:ext>
            </c:extLst>
          </c:dPt>
          <c:dPt>
            <c:idx val="14"/>
            <c:invertIfNegative val="0"/>
            <c:bubble3D val="0"/>
            <c:spPr>
              <a:solidFill>
                <a:schemeClr val="accent6"/>
              </a:solidFill>
              <a:ln>
                <a:solidFill>
                  <a:schemeClr val="tx1"/>
                </a:solidFill>
              </a:ln>
            </c:spPr>
            <c:extLst>
              <c:ext xmlns:c16="http://schemas.microsoft.com/office/drawing/2014/chart" uri="{C3380CC4-5D6E-409C-BE32-E72D297353CC}">
                <c16:uniqueId val="{0000001D-D6C8-4000-8B6D-892AA4CB44F8}"/>
              </c:ext>
            </c:extLst>
          </c:dPt>
          <c:dPt>
            <c:idx val="15"/>
            <c:invertIfNegative val="0"/>
            <c:bubble3D val="0"/>
            <c:spPr>
              <a:solidFill>
                <a:schemeClr val="accent6">
                  <a:lumMod val="60000"/>
                  <a:lumOff val="40000"/>
                </a:schemeClr>
              </a:solidFill>
              <a:ln>
                <a:solidFill>
                  <a:schemeClr val="tx1"/>
                </a:solidFill>
              </a:ln>
            </c:spPr>
            <c:extLst>
              <c:ext xmlns:c16="http://schemas.microsoft.com/office/drawing/2014/chart" uri="{C3380CC4-5D6E-409C-BE32-E72D297353CC}">
                <c16:uniqueId val="{0000001F-D6C8-4000-8B6D-892AA4CB44F8}"/>
              </c:ext>
            </c:extLst>
          </c:dPt>
          <c:dPt>
            <c:idx val="16"/>
            <c:invertIfNegative val="0"/>
            <c:bubble3D val="0"/>
            <c:spPr>
              <a:solidFill>
                <a:schemeClr val="accent6">
                  <a:lumMod val="40000"/>
                  <a:lumOff val="60000"/>
                </a:schemeClr>
              </a:solidFill>
              <a:ln>
                <a:solidFill>
                  <a:schemeClr val="tx1"/>
                </a:solidFill>
              </a:ln>
            </c:spPr>
            <c:extLst>
              <c:ext xmlns:c16="http://schemas.microsoft.com/office/drawing/2014/chart" uri="{C3380CC4-5D6E-409C-BE32-E72D297353CC}">
                <c16:uniqueId val="{00000021-D6C8-4000-8B6D-892AA4CB44F8}"/>
              </c:ext>
            </c:extLst>
          </c:dPt>
          <c:dPt>
            <c:idx val="17"/>
            <c:invertIfNegative val="0"/>
            <c:bubble3D val="0"/>
            <c:spPr>
              <a:solidFill>
                <a:schemeClr val="accent6">
                  <a:lumMod val="20000"/>
                  <a:lumOff val="80000"/>
                </a:schemeClr>
              </a:solidFill>
              <a:ln>
                <a:solidFill>
                  <a:schemeClr val="tx1"/>
                </a:solidFill>
              </a:ln>
            </c:spPr>
            <c:extLst>
              <c:ext xmlns:c16="http://schemas.microsoft.com/office/drawing/2014/chart" uri="{C3380CC4-5D6E-409C-BE32-E72D297353CC}">
                <c16:uniqueId val="{00000023-D6C8-4000-8B6D-892AA4CB44F8}"/>
              </c:ext>
            </c:extLst>
          </c:dPt>
          <c:dPt>
            <c:idx val="18"/>
            <c:invertIfNegative val="0"/>
            <c:bubble3D val="0"/>
            <c:spPr>
              <a:solidFill>
                <a:schemeClr val="accent6">
                  <a:lumMod val="60000"/>
                  <a:lumOff val="40000"/>
                </a:schemeClr>
              </a:solidFill>
              <a:ln>
                <a:solidFill>
                  <a:schemeClr val="tx1"/>
                </a:solidFill>
              </a:ln>
            </c:spPr>
            <c:extLst>
              <c:ext xmlns:c16="http://schemas.microsoft.com/office/drawing/2014/chart" uri="{C3380CC4-5D6E-409C-BE32-E72D297353CC}">
                <c16:uniqueId val="{00000025-D6C8-4000-8B6D-892AA4CB44F8}"/>
              </c:ext>
            </c:extLst>
          </c:dPt>
          <c:dPt>
            <c:idx val="19"/>
            <c:invertIfNegative val="0"/>
            <c:bubble3D val="0"/>
            <c:spPr>
              <a:solidFill>
                <a:schemeClr val="accent6">
                  <a:lumMod val="40000"/>
                  <a:lumOff val="60000"/>
                </a:schemeClr>
              </a:solidFill>
              <a:ln>
                <a:solidFill>
                  <a:schemeClr val="tx1"/>
                </a:solidFill>
              </a:ln>
            </c:spPr>
            <c:extLst>
              <c:ext xmlns:c16="http://schemas.microsoft.com/office/drawing/2014/chart" uri="{C3380CC4-5D6E-409C-BE32-E72D297353CC}">
                <c16:uniqueId val="{00000027-D6C8-4000-8B6D-892AA4CB44F8}"/>
              </c:ext>
            </c:extLst>
          </c:dPt>
          <c:dPt>
            <c:idx val="20"/>
            <c:invertIfNegative val="0"/>
            <c:bubble3D val="0"/>
            <c:spPr>
              <a:solidFill>
                <a:schemeClr val="accent6">
                  <a:lumMod val="20000"/>
                  <a:lumOff val="80000"/>
                </a:schemeClr>
              </a:solidFill>
              <a:ln>
                <a:solidFill>
                  <a:schemeClr val="tx1"/>
                </a:solidFill>
              </a:ln>
            </c:spPr>
            <c:extLst>
              <c:ext xmlns:c16="http://schemas.microsoft.com/office/drawing/2014/chart" uri="{C3380CC4-5D6E-409C-BE32-E72D297353CC}">
                <c16:uniqueId val="{00000029-D6C8-4000-8B6D-892AA4CB44F8}"/>
              </c:ext>
            </c:extLst>
          </c:dPt>
          <c:errBars>
            <c:errBarType val="both"/>
            <c:errValType val="cust"/>
            <c:noEndCap val="0"/>
            <c:plus>
              <c:numRef>
                <c:f>Sheet1!$E$2:$E$17</c:f>
                <c:numCache>
                  <c:formatCode>General</c:formatCode>
                  <c:ptCount val="13"/>
                  <c:pt idx="1">
                    <c:v>2.7361599999999999</c:v>
                  </c:pt>
                  <c:pt idx="2">
                    <c:v>2.57544</c:v>
                  </c:pt>
                  <c:pt idx="4">
                    <c:v>3.8651199999999997</c:v>
                  </c:pt>
                  <c:pt idx="5">
                    <c:v>3.5907200000000001</c:v>
                  </c:pt>
                  <c:pt idx="7">
                    <c:v>20.558440000000001</c:v>
                  </c:pt>
                  <c:pt idx="8">
                    <c:v>17.410679999999999</c:v>
                  </c:pt>
                  <c:pt idx="9">
                    <c:v>6.2641600000000004</c:v>
                  </c:pt>
                  <c:pt idx="10">
                    <c:v>6.0426799999999998</c:v>
                  </c:pt>
                  <c:pt idx="11">
                    <c:v>3.2242000000000002</c:v>
                  </c:pt>
                </c:numCache>
              </c:numRef>
            </c:plus>
            <c:minus>
              <c:numRef>
                <c:f>Sheet1!$E$2:$E$17</c:f>
                <c:numCache>
                  <c:formatCode>General</c:formatCode>
                  <c:ptCount val="13"/>
                  <c:pt idx="1">
                    <c:v>2.7361599999999999</c:v>
                  </c:pt>
                  <c:pt idx="2">
                    <c:v>2.57544</c:v>
                  </c:pt>
                  <c:pt idx="4">
                    <c:v>3.8651199999999997</c:v>
                  </c:pt>
                  <c:pt idx="5">
                    <c:v>3.5907200000000001</c:v>
                  </c:pt>
                  <c:pt idx="7">
                    <c:v>20.558440000000001</c:v>
                  </c:pt>
                  <c:pt idx="8">
                    <c:v>17.410679999999999</c:v>
                  </c:pt>
                  <c:pt idx="9">
                    <c:v>6.2641600000000004</c:v>
                  </c:pt>
                  <c:pt idx="10">
                    <c:v>6.0426799999999998</c:v>
                  </c:pt>
                  <c:pt idx="11">
                    <c:v>3.2242000000000002</c:v>
                  </c:pt>
                </c:numCache>
              </c:numRef>
            </c:minus>
          </c:errBars>
          <c:cat>
            <c:strRef>
              <c:f>Sheet1!$A$2:$A$17</c:f>
              <c:strCache>
                <c:ptCount val="12"/>
                <c:pt idx="1">
                  <c:v>2006 Total *</c:v>
                </c:pt>
                <c:pt idx="2">
                  <c:v>2014 Total</c:v>
                </c:pt>
                <c:pt idx="4">
                  <c:v>Male</c:v>
                </c:pt>
                <c:pt idx="5">
                  <c:v>Female</c:v>
                </c:pt>
                <c:pt idx="7">
                  <c:v>American Indian</c:v>
                </c:pt>
                <c:pt idx="8">
                  <c:v>Asian</c:v>
                </c:pt>
                <c:pt idx="9">
                  <c:v>Hispanic</c:v>
                </c:pt>
                <c:pt idx="10">
                  <c:v>Black</c:v>
                </c:pt>
                <c:pt idx="11">
                  <c:v>White</c:v>
                </c:pt>
              </c:strCache>
            </c:strRef>
          </c:cat>
          <c:val>
            <c:numRef>
              <c:f>Sheet1!$B$2:$B$17</c:f>
              <c:numCache>
                <c:formatCode>0.0</c:formatCode>
                <c:ptCount val="13"/>
                <c:pt idx="1">
                  <c:v>41.2</c:v>
                </c:pt>
                <c:pt idx="2">
                  <c:v>45.3</c:v>
                </c:pt>
                <c:pt idx="4">
                  <c:v>40.9</c:v>
                </c:pt>
                <c:pt idx="5">
                  <c:v>49.1</c:v>
                </c:pt>
                <c:pt idx="7" formatCode="General">
                  <c:v>29.9</c:v>
                </c:pt>
                <c:pt idx="8" formatCode="General">
                  <c:v>55.5</c:v>
                </c:pt>
                <c:pt idx="9" formatCode="General">
                  <c:v>53.8</c:v>
                </c:pt>
                <c:pt idx="10" formatCode="General">
                  <c:v>47.7</c:v>
                </c:pt>
                <c:pt idx="11">
                  <c:v>44.4</c:v>
                </c:pt>
              </c:numCache>
            </c:numRef>
          </c:val>
          <c:extLst>
            <c:ext xmlns:c16="http://schemas.microsoft.com/office/drawing/2014/chart" uri="{C3380CC4-5D6E-409C-BE32-E72D297353CC}">
              <c16:uniqueId val="{0000002A-D6C8-4000-8B6D-892AA4CB44F8}"/>
            </c:ext>
          </c:extLst>
        </c:ser>
        <c:dLbls>
          <c:showLegendKey val="0"/>
          <c:showVal val="0"/>
          <c:showCatName val="0"/>
          <c:showSerName val="0"/>
          <c:showPercent val="0"/>
          <c:showBubbleSize val="0"/>
        </c:dLbls>
        <c:gapWidth val="0"/>
        <c:axId val="188447416"/>
        <c:axId val="188451336"/>
      </c:barChart>
      <c:barChart>
        <c:barDir val="bar"/>
        <c:grouping val="clustered"/>
        <c:varyColors val="0"/>
        <c:ser>
          <c:idx val="1"/>
          <c:order val="1"/>
          <c:tx>
            <c:strRef>
              <c:f>Sheet1!$F$1</c:f>
              <c:strCache>
                <c:ptCount val="1"/>
                <c:pt idx="0">
                  <c:v>Target</c:v>
                </c:pt>
              </c:strCache>
            </c:strRef>
          </c:tx>
          <c:spPr>
            <a:noFill/>
            <a:ln>
              <a:noFill/>
            </a:ln>
          </c:spPr>
          <c:invertIfNegative val="0"/>
          <c:trendline>
            <c:spPr>
              <a:ln w="44450">
                <a:solidFill>
                  <a:schemeClr val="tx1"/>
                </a:solidFill>
                <a:prstDash val="sysDash"/>
              </a:ln>
            </c:spPr>
            <c:trendlineType val="linear"/>
            <c:dispRSqr val="0"/>
            <c:dispEq val="0"/>
          </c:trendline>
          <c:cat>
            <c:strRef>
              <c:f>Sheet1!$A$2:$A$17</c:f>
              <c:strCache>
                <c:ptCount val="12"/>
                <c:pt idx="1">
                  <c:v>2006 Total *</c:v>
                </c:pt>
                <c:pt idx="2">
                  <c:v>2014 Total</c:v>
                </c:pt>
                <c:pt idx="4">
                  <c:v>Male</c:v>
                </c:pt>
                <c:pt idx="5">
                  <c:v>Female</c:v>
                </c:pt>
                <c:pt idx="7">
                  <c:v>American Indian</c:v>
                </c:pt>
                <c:pt idx="8">
                  <c:v>Asian</c:v>
                </c:pt>
                <c:pt idx="9">
                  <c:v>Hispanic</c:v>
                </c:pt>
                <c:pt idx="10">
                  <c:v>Black</c:v>
                </c:pt>
                <c:pt idx="11">
                  <c:v>White</c:v>
                </c:pt>
              </c:strCache>
            </c:strRef>
          </c:cat>
          <c:val>
            <c:numRef>
              <c:f>Sheet1!$F$2:$F$17</c:f>
              <c:numCache>
                <c:formatCode>General</c:formatCode>
                <c:ptCount val="13"/>
                <c:pt idx="2">
                  <c:v>45.3</c:v>
                </c:pt>
                <c:pt idx="12">
                  <c:v>45.3</c:v>
                </c:pt>
              </c:numCache>
            </c:numRef>
          </c:val>
          <c:extLst>
            <c:ext xmlns:c16="http://schemas.microsoft.com/office/drawing/2014/chart" uri="{C3380CC4-5D6E-409C-BE32-E72D297353CC}">
              <c16:uniqueId val="{0000002B-D6C8-4000-8B6D-892AA4CB44F8}"/>
            </c:ext>
          </c:extLst>
        </c:ser>
        <c:dLbls>
          <c:showLegendKey val="0"/>
          <c:showVal val="0"/>
          <c:showCatName val="0"/>
          <c:showSerName val="0"/>
          <c:showPercent val="0"/>
          <c:showBubbleSize val="0"/>
        </c:dLbls>
        <c:gapWidth val="500"/>
        <c:overlap val="-100"/>
        <c:axId val="188445848"/>
        <c:axId val="188445456"/>
      </c:barChart>
      <c:catAx>
        <c:axId val="188447416"/>
        <c:scaling>
          <c:orientation val="maxMin"/>
        </c:scaling>
        <c:delete val="0"/>
        <c:axPos val="l"/>
        <c:numFmt formatCode="General" sourceLinked="1"/>
        <c:majorTickMark val="none"/>
        <c:minorTickMark val="none"/>
        <c:tickLblPos val="nextTo"/>
        <c:spPr>
          <a:ln>
            <a:solidFill>
              <a:schemeClr val="tx1"/>
            </a:solidFill>
          </a:ln>
        </c:spPr>
        <c:txPr>
          <a:bodyPr/>
          <a:lstStyle/>
          <a:p>
            <a:pPr>
              <a:defRPr sz="1100" baseline="0">
                <a:latin typeface="Verdana" panose="020B0604030504040204" pitchFamily="34" charset="0"/>
                <a:ea typeface="Verdana" panose="020B0604030504040204" pitchFamily="34" charset="0"/>
                <a:cs typeface="Verdana" panose="020B0604030504040204" pitchFamily="34" charset="0"/>
              </a:defRPr>
            </a:pPr>
            <a:endParaRPr lang="en-US"/>
          </a:p>
        </c:txPr>
        <c:crossAx val="188451336"/>
        <c:crosses val="autoZero"/>
        <c:auto val="1"/>
        <c:lblAlgn val="ctr"/>
        <c:lblOffset val="9"/>
        <c:noMultiLvlLbl val="0"/>
      </c:catAx>
      <c:valAx>
        <c:axId val="188451336"/>
        <c:scaling>
          <c:orientation val="minMax"/>
          <c:min val="0"/>
        </c:scaling>
        <c:delete val="0"/>
        <c:axPos val="b"/>
        <c:majorGridlines>
          <c:spPr>
            <a:ln cmpd="sng">
              <a:solidFill>
                <a:schemeClr val="bg1">
                  <a:lumMod val="85000"/>
                </a:schemeClr>
              </a:solidFill>
              <a:prstDash val="sysDash"/>
            </a:ln>
          </c:spPr>
        </c:majorGridlines>
        <c:title>
          <c:tx>
            <c:rich>
              <a:bodyPr/>
              <a:lstStyle/>
              <a:p>
                <a:pPr algn="r">
                  <a:defRPr sz="1400">
                    <a:latin typeface="Verdana" panose="020B0604030504040204" pitchFamily="34" charset="0"/>
                    <a:ea typeface="Verdana" panose="020B0604030504040204" pitchFamily="34" charset="0"/>
                    <a:cs typeface="Verdana" panose="020B0604030504040204" pitchFamily="34" charset="0"/>
                  </a:defRPr>
                </a:pPr>
                <a:r>
                  <a:rPr lang="en-US" sz="1400" dirty="0" smtClean="0">
                    <a:latin typeface="Verdana" panose="020B0604030504040204" pitchFamily="34" charset="0"/>
                    <a:ea typeface="Verdana" panose="020B0604030504040204" pitchFamily="34" charset="0"/>
                    <a:cs typeface="Verdana" panose="020B0604030504040204" pitchFamily="34" charset="0"/>
                  </a:rPr>
                  <a:t>Percent</a:t>
                </a:r>
                <a:endParaRPr lang="en-US" sz="1400" dirty="0">
                  <a:latin typeface="Verdana" panose="020B0604030504040204" pitchFamily="34" charset="0"/>
                  <a:ea typeface="Verdana" panose="020B0604030504040204" pitchFamily="34" charset="0"/>
                  <a:cs typeface="Verdana" panose="020B0604030504040204" pitchFamily="34" charset="0"/>
                </a:endParaRPr>
              </a:p>
            </c:rich>
          </c:tx>
          <c:layout>
            <c:manualLayout>
              <c:xMode val="edge"/>
              <c:yMode val="edge"/>
              <c:x val="0.51254977296846238"/>
              <c:y val="0.92927008569325598"/>
            </c:manualLayout>
          </c:layout>
          <c:overlay val="0"/>
        </c:title>
        <c:numFmt formatCode="0" sourceLinked="0"/>
        <c:majorTickMark val="in"/>
        <c:minorTickMark val="in"/>
        <c:tickLblPos val="high"/>
        <c:spPr>
          <a:ln>
            <a:solidFill>
              <a:schemeClr val="tx1"/>
            </a:solidFill>
          </a:ln>
        </c:spPr>
        <c:txPr>
          <a:bodyPr/>
          <a:lstStyle/>
          <a:p>
            <a:pPr>
              <a:defRPr sz="1400">
                <a:latin typeface="Verdana" panose="020B0604030504040204" pitchFamily="34" charset="0"/>
                <a:ea typeface="Verdana" panose="020B0604030504040204" pitchFamily="34" charset="0"/>
                <a:cs typeface="Verdana" panose="020B0604030504040204" pitchFamily="34" charset="0"/>
              </a:defRPr>
            </a:pPr>
            <a:endParaRPr lang="en-US"/>
          </a:p>
        </c:txPr>
        <c:crossAx val="188447416"/>
        <c:crosses val="max"/>
        <c:crossBetween val="between"/>
        <c:majorUnit val="10"/>
        <c:minorUnit val="5"/>
      </c:valAx>
      <c:valAx>
        <c:axId val="188445456"/>
        <c:scaling>
          <c:orientation val="minMax"/>
          <c:max val="300"/>
          <c:min val="0"/>
        </c:scaling>
        <c:delete val="1"/>
        <c:axPos val="t"/>
        <c:numFmt formatCode="General" sourceLinked="1"/>
        <c:majorTickMark val="out"/>
        <c:minorTickMark val="none"/>
        <c:tickLblPos val="none"/>
        <c:crossAx val="188445848"/>
        <c:crosses val="max"/>
        <c:crossBetween val="between"/>
        <c:majorUnit val="50"/>
      </c:valAx>
      <c:catAx>
        <c:axId val="188445848"/>
        <c:scaling>
          <c:orientation val="minMax"/>
        </c:scaling>
        <c:delete val="1"/>
        <c:axPos val="l"/>
        <c:numFmt formatCode="General" sourceLinked="1"/>
        <c:majorTickMark val="out"/>
        <c:minorTickMark val="none"/>
        <c:tickLblPos val="none"/>
        <c:crossAx val="188445456"/>
        <c:crosses val="autoZero"/>
        <c:auto val="1"/>
        <c:lblAlgn val="ctr"/>
        <c:lblOffset val="100"/>
        <c:noMultiLvlLbl val="0"/>
      </c:catAx>
      <c:spPr>
        <a:ln>
          <a:noFill/>
        </a:ln>
      </c:spPr>
    </c:plotArea>
    <c:plotVisOnly val="1"/>
    <c:dispBlanksAs val="gap"/>
    <c:showDLblsOverMax val="0"/>
  </c:chart>
  <c:txPr>
    <a:bodyPr/>
    <a:lstStyle/>
    <a:p>
      <a:pPr>
        <a:defRPr sz="1800"/>
      </a:pPr>
      <a:endParaRPr lang="en-US"/>
    </a:p>
  </c:txPr>
  <c:externalData r:id="rId1">
    <c:autoUpdate val="0"/>
  </c:externalData>
  <c:userShapes r:id="rId2"/>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1123052186044315E-2"/>
          <c:y val="5.502881197493148E-2"/>
          <c:w val="0.89733169291338588"/>
          <c:h val="0.80763656496062985"/>
        </c:manualLayout>
      </c:layout>
      <c:lineChart>
        <c:grouping val="standard"/>
        <c:varyColors val="0"/>
        <c:ser>
          <c:idx val="0"/>
          <c:order val="0"/>
          <c:tx>
            <c:strRef>
              <c:f>Sheet1!$B$1</c:f>
              <c:strCache>
                <c:ptCount val="1"/>
                <c:pt idx="0">
                  <c:v>Column1</c:v>
                </c:pt>
              </c:strCache>
            </c:strRef>
          </c:tx>
          <c:spPr>
            <a:ln w="57150">
              <a:solidFill>
                <a:schemeClr val="tx2"/>
              </a:solidFill>
            </a:ln>
          </c:spPr>
          <c:marker>
            <c:symbol val="none"/>
          </c:marker>
          <c:dPt>
            <c:idx val="1"/>
            <c:bubble3D val="0"/>
            <c:extLst>
              <c:ext xmlns:c16="http://schemas.microsoft.com/office/drawing/2014/chart" uri="{C3380CC4-5D6E-409C-BE32-E72D297353CC}">
                <c16:uniqueId val="{00000000-C0A4-4A84-B3E4-F773702A7A95}"/>
              </c:ext>
            </c:extLst>
          </c:dPt>
          <c:dPt>
            <c:idx val="2"/>
            <c:bubble3D val="0"/>
            <c:extLst>
              <c:ext xmlns:c16="http://schemas.microsoft.com/office/drawing/2014/chart" uri="{C3380CC4-5D6E-409C-BE32-E72D297353CC}">
                <c16:uniqueId val="{00000001-C0A4-4A84-B3E4-F773702A7A95}"/>
              </c:ext>
            </c:extLst>
          </c:dPt>
          <c:dPt>
            <c:idx val="3"/>
            <c:bubble3D val="0"/>
            <c:extLst>
              <c:ext xmlns:c16="http://schemas.microsoft.com/office/drawing/2014/chart" uri="{C3380CC4-5D6E-409C-BE32-E72D297353CC}">
                <c16:uniqueId val="{00000002-C0A4-4A84-B3E4-F773702A7A95}"/>
              </c:ext>
            </c:extLst>
          </c:dPt>
          <c:cat>
            <c:strRef>
              <c:f>Sheet1!$A$2:$A$6</c:f>
              <c:strCache>
                <c:ptCount val="5"/>
                <c:pt idx="0">
                  <c:v>2002</c:v>
                </c:pt>
                <c:pt idx="1">
                  <c:v>2003</c:v>
                </c:pt>
                <c:pt idx="2">
                  <c:v>*2006</c:v>
                </c:pt>
                <c:pt idx="3">
                  <c:v>2009</c:v>
                </c:pt>
                <c:pt idx="4">
                  <c:v>2014</c:v>
                </c:pt>
              </c:strCache>
            </c:strRef>
          </c:cat>
          <c:val>
            <c:numRef>
              <c:f>Sheet1!$B$2:$B$6</c:f>
              <c:numCache>
                <c:formatCode>General</c:formatCode>
                <c:ptCount val="5"/>
                <c:pt idx="0" formatCode="0.0">
                  <c:v>51.9</c:v>
                </c:pt>
                <c:pt idx="1">
                  <c:v>55.9</c:v>
                </c:pt>
                <c:pt idx="2" formatCode="0.0">
                  <c:v>52.2</c:v>
                </c:pt>
                <c:pt idx="3">
                  <c:v>57.2</c:v>
                </c:pt>
                <c:pt idx="4">
                  <c:v>61</c:v>
                </c:pt>
              </c:numCache>
            </c:numRef>
          </c:val>
          <c:smooth val="0"/>
          <c:extLst>
            <c:ext xmlns:c16="http://schemas.microsoft.com/office/drawing/2014/chart" uri="{C3380CC4-5D6E-409C-BE32-E72D297353CC}">
              <c16:uniqueId val="{00000003-C0A4-4A84-B3E4-F773702A7A95}"/>
            </c:ext>
          </c:extLst>
        </c:ser>
        <c:ser>
          <c:idx val="1"/>
          <c:order val="1"/>
          <c:tx>
            <c:strRef>
              <c:f>Sheet1!$C$1</c:f>
              <c:strCache>
                <c:ptCount val="1"/>
                <c:pt idx="0">
                  <c:v>Column2</c:v>
                </c:pt>
              </c:strCache>
            </c:strRef>
          </c:tx>
          <c:spPr>
            <a:ln w="50800">
              <a:solidFill>
                <a:schemeClr val="tx1"/>
              </a:solidFill>
              <a:prstDash val="sysDash"/>
            </a:ln>
          </c:spPr>
          <c:marker>
            <c:symbol val="none"/>
          </c:marker>
          <c:cat>
            <c:strRef>
              <c:f>Sheet1!$A$2:$A$6</c:f>
              <c:strCache>
                <c:ptCount val="5"/>
                <c:pt idx="0">
                  <c:v>2002</c:v>
                </c:pt>
                <c:pt idx="1">
                  <c:v>2003</c:v>
                </c:pt>
                <c:pt idx="2">
                  <c:v>*2006</c:v>
                </c:pt>
                <c:pt idx="3">
                  <c:v>2009</c:v>
                </c:pt>
                <c:pt idx="4">
                  <c:v>2014</c:v>
                </c:pt>
              </c:strCache>
            </c:strRef>
          </c:cat>
          <c:val>
            <c:numRef>
              <c:f>Sheet1!$C$2:$C$6</c:f>
              <c:numCache>
                <c:formatCode>General</c:formatCode>
                <c:ptCount val="5"/>
                <c:pt idx="2">
                  <c:v>57.4</c:v>
                </c:pt>
                <c:pt idx="3">
                  <c:v>57.4</c:v>
                </c:pt>
                <c:pt idx="4">
                  <c:v>57.4</c:v>
                </c:pt>
              </c:numCache>
            </c:numRef>
          </c:val>
          <c:smooth val="0"/>
          <c:extLst>
            <c:ext xmlns:c16="http://schemas.microsoft.com/office/drawing/2014/chart" uri="{C3380CC4-5D6E-409C-BE32-E72D297353CC}">
              <c16:uniqueId val="{00000004-C0A4-4A84-B3E4-F773702A7A95}"/>
            </c:ext>
          </c:extLst>
        </c:ser>
        <c:dLbls>
          <c:showLegendKey val="0"/>
          <c:showVal val="0"/>
          <c:showCatName val="0"/>
          <c:showSerName val="0"/>
          <c:showPercent val="0"/>
          <c:showBubbleSize val="0"/>
        </c:dLbls>
        <c:smooth val="0"/>
        <c:axId val="188448984"/>
        <c:axId val="188449376"/>
      </c:lineChart>
      <c:catAx>
        <c:axId val="188448984"/>
        <c:scaling>
          <c:orientation val="minMax"/>
        </c:scaling>
        <c:delete val="0"/>
        <c:axPos val="b"/>
        <c:numFmt formatCode="General" sourceLinked="0"/>
        <c:majorTickMark val="none"/>
        <c:minorTickMark val="in"/>
        <c:tickLblPos val="nextTo"/>
        <c:spPr>
          <a:ln/>
        </c:spPr>
        <c:txPr>
          <a:bodyPr/>
          <a:lstStyle/>
          <a:p>
            <a:pPr>
              <a:defRPr sz="1500">
                <a:latin typeface="Verdana" panose="020B0604030504040204" pitchFamily="34" charset="0"/>
                <a:ea typeface="Verdana" panose="020B0604030504040204" pitchFamily="34" charset="0"/>
                <a:cs typeface="Verdana" panose="020B0604030504040204" pitchFamily="34" charset="0"/>
              </a:defRPr>
            </a:pPr>
            <a:endParaRPr lang="en-US"/>
          </a:p>
        </c:txPr>
        <c:crossAx val="188449376"/>
        <c:crosses val="autoZero"/>
        <c:auto val="1"/>
        <c:lblAlgn val="ctr"/>
        <c:lblOffset val="100"/>
        <c:noMultiLvlLbl val="0"/>
      </c:catAx>
      <c:valAx>
        <c:axId val="188449376"/>
        <c:scaling>
          <c:orientation val="minMax"/>
          <c:min val="30"/>
        </c:scaling>
        <c:delete val="0"/>
        <c:axPos val="l"/>
        <c:majorGridlines>
          <c:spPr>
            <a:ln>
              <a:solidFill>
                <a:schemeClr val="bg1">
                  <a:lumMod val="85000"/>
                </a:schemeClr>
              </a:solidFill>
              <a:prstDash val="sysDash"/>
            </a:ln>
          </c:spPr>
        </c:majorGridlines>
        <c:numFmt formatCode="0" sourceLinked="0"/>
        <c:majorTickMark val="in"/>
        <c:minorTickMark val="none"/>
        <c:tickLblPos val="nextTo"/>
        <c:txPr>
          <a:bodyPr/>
          <a:lstStyle/>
          <a:p>
            <a:pPr>
              <a:defRPr sz="1500">
                <a:latin typeface="Verdana" panose="020B0604030504040204" pitchFamily="34" charset="0"/>
                <a:ea typeface="Verdana" panose="020B0604030504040204" pitchFamily="34" charset="0"/>
                <a:cs typeface="Verdana" panose="020B0604030504040204" pitchFamily="34" charset="0"/>
              </a:defRPr>
            </a:pPr>
            <a:endParaRPr lang="en-US"/>
          </a:p>
        </c:txPr>
        <c:crossAx val="188448984"/>
        <c:crosses val="autoZero"/>
        <c:crossBetween val="between"/>
        <c:majorUnit val="10"/>
        <c:minorUnit val="2"/>
      </c:valAx>
    </c:plotArea>
    <c:plotVisOnly val="1"/>
    <c:dispBlanksAs val="gap"/>
    <c:showDLblsOverMax val="0"/>
  </c:chart>
  <c:txPr>
    <a:bodyPr/>
    <a:lstStyle/>
    <a:p>
      <a:pPr>
        <a:defRPr sz="1800"/>
      </a:pPr>
      <a:endParaRPr lang="en-US"/>
    </a:p>
  </c:txPr>
  <c:externalData r:id="rId1">
    <c:autoUpdate val="0"/>
  </c:externalData>
  <c:userShapes r:id="rId2"/>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352256150462943"/>
          <c:y val="3.9135880838138792E-2"/>
          <c:w val="0.66487860550277933"/>
          <c:h val="0.81467389911138399"/>
        </c:manualLayout>
      </c:layout>
      <c:barChart>
        <c:barDir val="bar"/>
        <c:grouping val="clustered"/>
        <c:varyColors val="0"/>
        <c:ser>
          <c:idx val="0"/>
          <c:order val="0"/>
          <c:tx>
            <c:strRef>
              <c:f>Sheet1!$B$1</c:f>
              <c:strCache>
                <c:ptCount val="1"/>
                <c:pt idx="0">
                  <c:v>rate</c:v>
                </c:pt>
              </c:strCache>
            </c:strRef>
          </c:tx>
          <c:spPr>
            <a:ln>
              <a:solidFill>
                <a:schemeClr val="tx1"/>
              </a:solidFill>
            </a:ln>
          </c:spPr>
          <c:invertIfNegative val="0"/>
          <c:dPt>
            <c:idx val="0"/>
            <c:invertIfNegative val="0"/>
            <c:bubble3D val="0"/>
            <c:spPr>
              <a:solidFill>
                <a:schemeClr val="bg1">
                  <a:lumMod val="65000"/>
                </a:schemeClr>
              </a:solidFill>
              <a:ln>
                <a:solidFill>
                  <a:schemeClr val="tx1"/>
                </a:solidFill>
              </a:ln>
            </c:spPr>
            <c:extLst>
              <c:ext xmlns:c16="http://schemas.microsoft.com/office/drawing/2014/chart" uri="{C3380CC4-5D6E-409C-BE32-E72D297353CC}">
                <c16:uniqueId val="{00000001-5DE6-46A1-A694-16C1CC974F99}"/>
              </c:ext>
            </c:extLst>
          </c:dPt>
          <c:dPt>
            <c:idx val="1"/>
            <c:invertIfNegative val="0"/>
            <c:bubble3D val="0"/>
            <c:spPr>
              <a:solidFill>
                <a:schemeClr val="bg1">
                  <a:lumMod val="75000"/>
                </a:schemeClr>
              </a:solidFill>
              <a:ln>
                <a:solidFill>
                  <a:schemeClr val="tx1"/>
                </a:solidFill>
              </a:ln>
            </c:spPr>
            <c:extLst>
              <c:ext xmlns:c16="http://schemas.microsoft.com/office/drawing/2014/chart" uri="{C3380CC4-5D6E-409C-BE32-E72D297353CC}">
                <c16:uniqueId val="{00000003-5DE6-46A1-A694-16C1CC974F99}"/>
              </c:ext>
            </c:extLst>
          </c:dPt>
          <c:dPt>
            <c:idx val="2"/>
            <c:invertIfNegative val="0"/>
            <c:bubble3D val="0"/>
            <c:spPr>
              <a:solidFill>
                <a:srgbClr val="FB5192"/>
              </a:solidFill>
              <a:ln>
                <a:solidFill>
                  <a:schemeClr val="tx1"/>
                </a:solidFill>
              </a:ln>
            </c:spPr>
            <c:extLst>
              <c:ext xmlns:c16="http://schemas.microsoft.com/office/drawing/2014/chart" uri="{C3380CC4-5D6E-409C-BE32-E72D297353CC}">
                <c16:uniqueId val="{00000005-5DE6-46A1-A694-16C1CC974F99}"/>
              </c:ext>
            </c:extLst>
          </c:dPt>
          <c:dPt>
            <c:idx val="3"/>
            <c:invertIfNegative val="0"/>
            <c:bubble3D val="0"/>
            <c:spPr>
              <a:solidFill>
                <a:schemeClr val="accent4"/>
              </a:solidFill>
              <a:ln>
                <a:solidFill>
                  <a:schemeClr val="tx1"/>
                </a:solidFill>
              </a:ln>
            </c:spPr>
            <c:extLst>
              <c:ext xmlns:c16="http://schemas.microsoft.com/office/drawing/2014/chart" uri="{C3380CC4-5D6E-409C-BE32-E72D297353CC}">
                <c16:uniqueId val="{00000007-5DE6-46A1-A694-16C1CC974F99}"/>
              </c:ext>
            </c:extLst>
          </c:dPt>
          <c:dPt>
            <c:idx val="4"/>
            <c:invertIfNegative val="0"/>
            <c:bubble3D val="0"/>
            <c:spPr>
              <a:solidFill>
                <a:srgbClr val="8064A2"/>
              </a:solidFill>
              <a:ln>
                <a:solidFill>
                  <a:schemeClr val="tx1"/>
                </a:solidFill>
              </a:ln>
            </c:spPr>
            <c:extLst>
              <c:ext xmlns:c16="http://schemas.microsoft.com/office/drawing/2014/chart" uri="{C3380CC4-5D6E-409C-BE32-E72D297353CC}">
                <c16:uniqueId val="{00000009-5DE6-46A1-A694-16C1CC974F99}"/>
              </c:ext>
            </c:extLst>
          </c:dPt>
          <c:dPt>
            <c:idx val="5"/>
            <c:invertIfNegative val="0"/>
            <c:bubble3D val="0"/>
            <c:spPr>
              <a:solidFill>
                <a:srgbClr val="ACA2C7"/>
              </a:solidFill>
              <a:ln>
                <a:solidFill>
                  <a:schemeClr val="tx1"/>
                </a:solidFill>
              </a:ln>
            </c:spPr>
            <c:extLst>
              <c:ext xmlns:c16="http://schemas.microsoft.com/office/drawing/2014/chart" uri="{C3380CC4-5D6E-409C-BE32-E72D297353CC}">
                <c16:uniqueId val="{0000000B-5DE6-46A1-A694-16C1CC974F99}"/>
              </c:ext>
            </c:extLst>
          </c:dPt>
          <c:dPt>
            <c:idx val="6"/>
            <c:invertIfNegative val="0"/>
            <c:bubble3D val="0"/>
            <c:spPr>
              <a:solidFill>
                <a:schemeClr val="accent5">
                  <a:lumMod val="75000"/>
                </a:schemeClr>
              </a:solidFill>
              <a:ln>
                <a:solidFill>
                  <a:schemeClr val="tx1"/>
                </a:solidFill>
              </a:ln>
            </c:spPr>
            <c:extLst>
              <c:ext xmlns:c16="http://schemas.microsoft.com/office/drawing/2014/chart" uri="{C3380CC4-5D6E-409C-BE32-E72D297353CC}">
                <c16:uniqueId val="{0000000D-5DE6-46A1-A694-16C1CC974F99}"/>
              </c:ext>
            </c:extLst>
          </c:dPt>
          <c:dPt>
            <c:idx val="7"/>
            <c:invertIfNegative val="0"/>
            <c:bubble3D val="0"/>
            <c:spPr>
              <a:solidFill>
                <a:srgbClr val="215968"/>
              </a:solidFill>
              <a:ln>
                <a:solidFill>
                  <a:schemeClr val="tx1"/>
                </a:solidFill>
              </a:ln>
            </c:spPr>
            <c:extLst>
              <c:ext xmlns:c16="http://schemas.microsoft.com/office/drawing/2014/chart" uri="{C3380CC4-5D6E-409C-BE32-E72D297353CC}">
                <c16:uniqueId val="{0000000F-5DE6-46A1-A694-16C1CC974F99}"/>
              </c:ext>
            </c:extLst>
          </c:dPt>
          <c:dPt>
            <c:idx val="8"/>
            <c:invertIfNegative val="0"/>
            <c:bubble3D val="0"/>
            <c:spPr>
              <a:solidFill>
                <a:srgbClr val="4BACC6"/>
              </a:solidFill>
              <a:ln>
                <a:solidFill>
                  <a:schemeClr val="tx1"/>
                </a:solidFill>
              </a:ln>
            </c:spPr>
            <c:extLst>
              <c:ext xmlns:c16="http://schemas.microsoft.com/office/drawing/2014/chart" uri="{C3380CC4-5D6E-409C-BE32-E72D297353CC}">
                <c16:uniqueId val="{00000011-5DE6-46A1-A694-16C1CC974F99}"/>
              </c:ext>
            </c:extLst>
          </c:dPt>
          <c:dPt>
            <c:idx val="9"/>
            <c:invertIfNegative val="0"/>
            <c:bubble3D val="0"/>
            <c:spPr>
              <a:solidFill>
                <a:srgbClr val="93CDDD"/>
              </a:solidFill>
              <a:ln>
                <a:solidFill>
                  <a:schemeClr val="tx1"/>
                </a:solidFill>
              </a:ln>
            </c:spPr>
            <c:extLst>
              <c:ext xmlns:c16="http://schemas.microsoft.com/office/drawing/2014/chart" uri="{C3380CC4-5D6E-409C-BE32-E72D297353CC}">
                <c16:uniqueId val="{00000013-5DE6-46A1-A694-16C1CC974F99}"/>
              </c:ext>
            </c:extLst>
          </c:dPt>
          <c:dPt>
            <c:idx val="10"/>
            <c:invertIfNegative val="0"/>
            <c:bubble3D val="0"/>
            <c:spPr>
              <a:solidFill>
                <a:srgbClr val="215968"/>
              </a:solidFill>
              <a:ln>
                <a:solidFill>
                  <a:schemeClr val="tx1"/>
                </a:solidFill>
              </a:ln>
            </c:spPr>
            <c:extLst>
              <c:ext xmlns:c16="http://schemas.microsoft.com/office/drawing/2014/chart" uri="{C3380CC4-5D6E-409C-BE32-E72D297353CC}">
                <c16:uniqueId val="{00000015-5DE6-46A1-A694-16C1CC974F99}"/>
              </c:ext>
            </c:extLst>
          </c:dPt>
          <c:dPt>
            <c:idx val="11"/>
            <c:invertIfNegative val="0"/>
            <c:bubble3D val="0"/>
            <c:spPr>
              <a:solidFill>
                <a:srgbClr val="4F6228"/>
              </a:solidFill>
              <a:ln>
                <a:solidFill>
                  <a:schemeClr val="tx1"/>
                </a:solidFill>
              </a:ln>
            </c:spPr>
            <c:extLst>
              <c:ext xmlns:c16="http://schemas.microsoft.com/office/drawing/2014/chart" uri="{C3380CC4-5D6E-409C-BE32-E72D297353CC}">
                <c16:uniqueId val="{00000017-5DE6-46A1-A694-16C1CC974F99}"/>
              </c:ext>
            </c:extLst>
          </c:dPt>
          <c:dPt>
            <c:idx val="12"/>
            <c:invertIfNegative val="0"/>
            <c:bubble3D val="0"/>
            <c:spPr>
              <a:solidFill>
                <a:srgbClr val="778C3C"/>
              </a:solidFill>
              <a:ln>
                <a:solidFill>
                  <a:schemeClr val="tx1"/>
                </a:solidFill>
              </a:ln>
            </c:spPr>
            <c:extLst>
              <c:ext xmlns:c16="http://schemas.microsoft.com/office/drawing/2014/chart" uri="{C3380CC4-5D6E-409C-BE32-E72D297353CC}">
                <c16:uniqueId val="{00000019-5DE6-46A1-A694-16C1CC974F99}"/>
              </c:ext>
            </c:extLst>
          </c:dPt>
          <c:dPt>
            <c:idx val="13"/>
            <c:invertIfNegative val="0"/>
            <c:bubble3D val="0"/>
            <c:spPr>
              <a:solidFill>
                <a:srgbClr val="9BBB59"/>
              </a:solidFill>
              <a:ln>
                <a:solidFill>
                  <a:schemeClr val="tx1"/>
                </a:solidFill>
              </a:ln>
            </c:spPr>
            <c:extLst>
              <c:ext xmlns:c16="http://schemas.microsoft.com/office/drawing/2014/chart" uri="{C3380CC4-5D6E-409C-BE32-E72D297353CC}">
                <c16:uniqueId val="{0000001B-5DE6-46A1-A694-16C1CC974F99}"/>
              </c:ext>
            </c:extLst>
          </c:dPt>
          <c:dPt>
            <c:idx val="14"/>
            <c:invertIfNegative val="0"/>
            <c:bubble3D val="0"/>
            <c:spPr>
              <a:solidFill>
                <a:srgbClr val="C3D69B"/>
              </a:solidFill>
              <a:ln>
                <a:solidFill>
                  <a:schemeClr val="tx1"/>
                </a:solidFill>
              </a:ln>
            </c:spPr>
            <c:extLst>
              <c:ext xmlns:c16="http://schemas.microsoft.com/office/drawing/2014/chart" uri="{C3380CC4-5D6E-409C-BE32-E72D297353CC}">
                <c16:uniqueId val="{0000001D-5DE6-46A1-A694-16C1CC974F99}"/>
              </c:ext>
            </c:extLst>
          </c:dPt>
          <c:dPt>
            <c:idx val="15"/>
            <c:invertIfNegative val="0"/>
            <c:bubble3D val="0"/>
            <c:spPr>
              <a:solidFill>
                <a:srgbClr val="D7E4BD"/>
              </a:solidFill>
              <a:ln>
                <a:solidFill>
                  <a:schemeClr val="tx1"/>
                </a:solidFill>
              </a:ln>
            </c:spPr>
            <c:extLst>
              <c:ext xmlns:c16="http://schemas.microsoft.com/office/drawing/2014/chart" uri="{C3380CC4-5D6E-409C-BE32-E72D297353CC}">
                <c16:uniqueId val="{0000001F-5DE6-46A1-A694-16C1CC974F99}"/>
              </c:ext>
            </c:extLst>
          </c:dPt>
          <c:dPt>
            <c:idx val="16"/>
            <c:invertIfNegative val="0"/>
            <c:bubble3D val="0"/>
            <c:spPr>
              <a:solidFill>
                <a:srgbClr val="EBF1DE"/>
              </a:solidFill>
              <a:ln>
                <a:solidFill>
                  <a:schemeClr val="tx1"/>
                </a:solidFill>
              </a:ln>
            </c:spPr>
            <c:extLst>
              <c:ext xmlns:c16="http://schemas.microsoft.com/office/drawing/2014/chart" uri="{C3380CC4-5D6E-409C-BE32-E72D297353CC}">
                <c16:uniqueId val="{00000021-5DE6-46A1-A694-16C1CC974F99}"/>
              </c:ext>
            </c:extLst>
          </c:dPt>
          <c:dPt>
            <c:idx val="17"/>
            <c:invertIfNegative val="0"/>
            <c:bubble3D val="0"/>
            <c:spPr>
              <a:solidFill>
                <a:srgbClr val="C3D69B"/>
              </a:solidFill>
              <a:ln>
                <a:solidFill>
                  <a:schemeClr val="tx1"/>
                </a:solidFill>
              </a:ln>
            </c:spPr>
            <c:extLst>
              <c:ext xmlns:c16="http://schemas.microsoft.com/office/drawing/2014/chart" uri="{C3380CC4-5D6E-409C-BE32-E72D297353CC}">
                <c16:uniqueId val="{00000023-5DE6-46A1-A694-16C1CC974F99}"/>
              </c:ext>
            </c:extLst>
          </c:dPt>
          <c:dPt>
            <c:idx val="18"/>
            <c:invertIfNegative val="0"/>
            <c:bubble3D val="0"/>
            <c:spPr>
              <a:solidFill>
                <a:srgbClr val="D7E4BD"/>
              </a:solidFill>
              <a:ln>
                <a:solidFill>
                  <a:schemeClr val="tx1"/>
                </a:solidFill>
              </a:ln>
            </c:spPr>
            <c:extLst>
              <c:ext xmlns:c16="http://schemas.microsoft.com/office/drawing/2014/chart" uri="{C3380CC4-5D6E-409C-BE32-E72D297353CC}">
                <c16:uniqueId val="{00000025-5DE6-46A1-A694-16C1CC974F99}"/>
              </c:ext>
            </c:extLst>
          </c:dPt>
          <c:dPt>
            <c:idx val="19"/>
            <c:invertIfNegative val="0"/>
            <c:bubble3D val="0"/>
            <c:spPr>
              <a:solidFill>
                <a:srgbClr val="EBF1DE"/>
              </a:solidFill>
              <a:ln>
                <a:solidFill>
                  <a:schemeClr val="tx1"/>
                </a:solidFill>
              </a:ln>
            </c:spPr>
            <c:extLst>
              <c:ext xmlns:c16="http://schemas.microsoft.com/office/drawing/2014/chart" uri="{C3380CC4-5D6E-409C-BE32-E72D297353CC}">
                <c16:uniqueId val="{00000027-5DE6-46A1-A694-16C1CC974F99}"/>
              </c:ext>
            </c:extLst>
          </c:dPt>
          <c:dPt>
            <c:idx val="20"/>
            <c:invertIfNegative val="0"/>
            <c:bubble3D val="0"/>
            <c:spPr>
              <a:solidFill>
                <a:schemeClr val="accent3">
                  <a:lumMod val="20000"/>
                  <a:lumOff val="80000"/>
                </a:schemeClr>
              </a:solidFill>
              <a:ln>
                <a:solidFill>
                  <a:schemeClr val="tx1"/>
                </a:solidFill>
              </a:ln>
            </c:spPr>
            <c:extLst>
              <c:ext xmlns:c16="http://schemas.microsoft.com/office/drawing/2014/chart" uri="{C3380CC4-5D6E-409C-BE32-E72D297353CC}">
                <c16:uniqueId val="{00000029-5DE6-46A1-A694-16C1CC974F99}"/>
              </c:ext>
            </c:extLst>
          </c:dPt>
          <c:dPt>
            <c:idx val="21"/>
            <c:invertIfNegative val="0"/>
            <c:bubble3D val="0"/>
            <c:spPr>
              <a:solidFill>
                <a:srgbClr val="E46C0A"/>
              </a:solidFill>
              <a:ln>
                <a:solidFill>
                  <a:schemeClr val="tx1"/>
                </a:solidFill>
              </a:ln>
            </c:spPr>
            <c:extLst>
              <c:ext xmlns:c16="http://schemas.microsoft.com/office/drawing/2014/chart" uri="{C3380CC4-5D6E-409C-BE32-E72D297353CC}">
                <c16:uniqueId val="{0000002B-5DE6-46A1-A694-16C1CC974F99}"/>
              </c:ext>
            </c:extLst>
          </c:dPt>
          <c:dPt>
            <c:idx val="22"/>
            <c:invertIfNegative val="0"/>
            <c:bubble3D val="0"/>
            <c:spPr>
              <a:solidFill>
                <a:srgbClr val="F79646"/>
              </a:solidFill>
              <a:ln>
                <a:solidFill>
                  <a:schemeClr val="tx1"/>
                </a:solidFill>
              </a:ln>
            </c:spPr>
            <c:extLst>
              <c:ext xmlns:c16="http://schemas.microsoft.com/office/drawing/2014/chart" uri="{C3380CC4-5D6E-409C-BE32-E72D297353CC}">
                <c16:uniqueId val="{0000002D-5DE6-46A1-A694-16C1CC974F99}"/>
              </c:ext>
            </c:extLst>
          </c:dPt>
          <c:dPt>
            <c:idx val="23"/>
            <c:invertIfNegative val="0"/>
            <c:bubble3D val="0"/>
            <c:spPr>
              <a:solidFill>
                <a:srgbClr val="FAC090"/>
              </a:solidFill>
              <a:ln>
                <a:solidFill>
                  <a:schemeClr val="tx1"/>
                </a:solidFill>
              </a:ln>
            </c:spPr>
            <c:extLst>
              <c:ext xmlns:c16="http://schemas.microsoft.com/office/drawing/2014/chart" uri="{C3380CC4-5D6E-409C-BE32-E72D297353CC}">
                <c16:uniqueId val="{0000002F-5DE6-46A1-A694-16C1CC974F99}"/>
              </c:ext>
            </c:extLst>
          </c:dPt>
          <c:dPt>
            <c:idx val="24"/>
            <c:invertIfNegative val="0"/>
            <c:bubble3D val="0"/>
            <c:spPr>
              <a:solidFill>
                <a:schemeClr val="accent4">
                  <a:lumMod val="40000"/>
                  <a:lumOff val="60000"/>
                </a:schemeClr>
              </a:solidFill>
              <a:ln>
                <a:solidFill>
                  <a:schemeClr val="tx1"/>
                </a:solidFill>
              </a:ln>
            </c:spPr>
            <c:extLst>
              <c:ext xmlns:c16="http://schemas.microsoft.com/office/drawing/2014/chart" uri="{C3380CC4-5D6E-409C-BE32-E72D297353CC}">
                <c16:uniqueId val="{00000031-5DE6-46A1-A694-16C1CC974F99}"/>
              </c:ext>
            </c:extLst>
          </c:dPt>
          <c:errBars>
            <c:errBarType val="both"/>
            <c:errValType val="cust"/>
            <c:noEndCap val="0"/>
            <c:plus>
              <c:numRef>
                <c:f>Sheet1!$E$2:$E$19</c:f>
                <c:numCache>
                  <c:formatCode>General</c:formatCode>
                  <c:ptCount val="18"/>
                  <c:pt idx="1">
                    <c:v>1.4000000000000004</c:v>
                  </c:pt>
                  <c:pt idx="2">
                    <c:v>1.4000000000000004</c:v>
                  </c:pt>
                  <c:pt idx="4">
                    <c:v>2.0999999999999996</c:v>
                  </c:pt>
                  <c:pt idx="5">
                    <c:v>1.9000000000000004</c:v>
                  </c:pt>
                  <c:pt idx="7">
                    <c:v>3.2999999999999989</c:v>
                  </c:pt>
                  <c:pt idx="8">
                    <c:v>2.6999999999999993</c:v>
                  </c:pt>
                  <c:pt idx="9">
                    <c:v>1.8000000000000007</c:v>
                  </c:pt>
                  <c:pt idx="11">
                    <c:v>2.1000000000000005</c:v>
                  </c:pt>
                  <c:pt idx="12">
                    <c:v>2.3000000000000007</c:v>
                  </c:pt>
                  <c:pt idx="13">
                    <c:v>2.9000000000000004</c:v>
                  </c:pt>
                  <c:pt idx="14">
                    <c:v>3.8999999999999986</c:v>
                  </c:pt>
                  <c:pt idx="15">
                    <c:v>3.6999999999999993</c:v>
                  </c:pt>
                  <c:pt idx="16">
                    <c:v>4.3999999999999986</c:v>
                  </c:pt>
                </c:numCache>
              </c:numRef>
            </c:plus>
            <c:minus>
              <c:numRef>
                <c:f>Sheet1!$D$2:$D$19</c:f>
                <c:numCache>
                  <c:formatCode>General</c:formatCode>
                  <c:ptCount val="18"/>
                  <c:pt idx="0">
                    <c:v>0</c:v>
                  </c:pt>
                  <c:pt idx="1">
                    <c:v>1.5</c:v>
                  </c:pt>
                  <c:pt idx="2">
                    <c:v>1.5</c:v>
                  </c:pt>
                  <c:pt idx="4">
                    <c:v>2.2000000000000011</c:v>
                  </c:pt>
                  <c:pt idx="5">
                    <c:v>1.7999999999999989</c:v>
                  </c:pt>
                  <c:pt idx="7">
                    <c:v>3.3000000000000007</c:v>
                  </c:pt>
                  <c:pt idx="8">
                    <c:v>2.7000000000000011</c:v>
                  </c:pt>
                  <c:pt idx="9">
                    <c:v>1.8000000000000007</c:v>
                  </c:pt>
                  <c:pt idx="11">
                    <c:v>2.2000000000000002</c:v>
                  </c:pt>
                  <c:pt idx="12">
                    <c:v>2.2999999999999998</c:v>
                  </c:pt>
                  <c:pt idx="13">
                    <c:v>3</c:v>
                  </c:pt>
                  <c:pt idx="14">
                    <c:v>3.8000000000000007</c:v>
                  </c:pt>
                  <c:pt idx="15">
                    <c:v>3.7000000000000011</c:v>
                  </c:pt>
                  <c:pt idx="16">
                    <c:v>4.5</c:v>
                  </c:pt>
                  <c:pt idx="17">
                    <c:v>0</c:v>
                  </c:pt>
                </c:numCache>
              </c:numRef>
            </c:minus>
          </c:errBars>
          <c:cat>
            <c:strRef>
              <c:f>Sheet1!$A$2:$A$19</c:f>
              <c:strCache>
                <c:ptCount val="17"/>
                <c:pt idx="1">
                  <c:v>2006 Total *</c:v>
                </c:pt>
                <c:pt idx="2">
                  <c:v>2014 Total</c:v>
                </c:pt>
                <c:pt idx="4">
                  <c:v>Male</c:v>
                </c:pt>
                <c:pt idx="5">
                  <c:v>Female</c:v>
                </c:pt>
                <c:pt idx="7">
                  <c:v>Hispanic</c:v>
                </c:pt>
                <c:pt idx="8">
                  <c:v>Black</c:v>
                </c:pt>
                <c:pt idx="9">
                  <c:v>White</c:v>
                </c:pt>
                <c:pt idx="11">
                  <c:v>&lt;High School</c:v>
                </c:pt>
                <c:pt idx="12">
                  <c:v>High School</c:v>
                </c:pt>
                <c:pt idx="13">
                  <c:v>Some College</c:v>
                </c:pt>
                <c:pt idx="14">
                  <c:v>Associate's Degree</c:v>
                </c:pt>
                <c:pt idx="15">
                  <c:v>4 Year College Degree</c:v>
                </c:pt>
                <c:pt idx="16">
                  <c:v>Advanced Degree</c:v>
                </c:pt>
              </c:strCache>
            </c:strRef>
          </c:cat>
          <c:val>
            <c:numRef>
              <c:f>Sheet1!$B$2:$B$19</c:f>
              <c:numCache>
                <c:formatCode>General</c:formatCode>
                <c:ptCount val="18"/>
                <c:pt idx="1">
                  <c:v>10.6</c:v>
                </c:pt>
                <c:pt idx="2">
                  <c:v>11.4</c:v>
                </c:pt>
                <c:pt idx="4">
                  <c:v>10.9</c:v>
                </c:pt>
                <c:pt idx="5">
                  <c:v>11.7</c:v>
                </c:pt>
                <c:pt idx="7">
                  <c:v>12.4</c:v>
                </c:pt>
                <c:pt idx="8">
                  <c:v>10.9</c:v>
                </c:pt>
                <c:pt idx="9">
                  <c:v>11.5</c:v>
                </c:pt>
                <c:pt idx="11">
                  <c:v>6.2</c:v>
                </c:pt>
                <c:pt idx="12">
                  <c:v>9.5</c:v>
                </c:pt>
                <c:pt idx="13">
                  <c:v>13.6</c:v>
                </c:pt>
                <c:pt idx="14">
                  <c:v>13.5</c:v>
                </c:pt>
                <c:pt idx="15">
                  <c:v>14.3</c:v>
                </c:pt>
                <c:pt idx="16">
                  <c:v>15.3</c:v>
                </c:pt>
              </c:numCache>
            </c:numRef>
          </c:val>
          <c:extLst>
            <c:ext xmlns:c16="http://schemas.microsoft.com/office/drawing/2014/chart" uri="{C3380CC4-5D6E-409C-BE32-E72D297353CC}">
              <c16:uniqueId val="{00000032-5DE6-46A1-A694-16C1CC974F99}"/>
            </c:ext>
          </c:extLst>
        </c:ser>
        <c:dLbls>
          <c:showLegendKey val="0"/>
          <c:showVal val="0"/>
          <c:showCatName val="0"/>
          <c:showSerName val="0"/>
          <c:showPercent val="0"/>
          <c:showBubbleSize val="0"/>
        </c:dLbls>
        <c:gapWidth val="0"/>
        <c:axId val="138486488"/>
        <c:axId val="188994512"/>
      </c:barChart>
      <c:barChart>
        <c:barDir val="bar"/>
        <c:grouping val="clustered"/>
        <c:varyColors val="0"/>
        <c:ser>
          <c:idx val="1"/>
          <c:order val="1"/>
          <c:tx>
            <c:strRef>
              <c:f>Sheet1!$F$1</c:f>
              <c:strCache>
                <c:ptCount val="1"/>
                <c:pt idx="0">
                  <c:v>Target</c:v>
                </c:pt>
              </c:strCache>
            </c:strRef>
          </c:tx>
          <c:spPr>
            <a:noFill/>
            <a:ln>
              <a:noFill/>
            </a:ln>
          </c:spPr>
          <c:invertIfNegative val="0"/>
          <c:trendline>
            <c:spPr>
              <a:ln w="38100">
                <a:prstDash val="sysDash"/>
              </a:ln>
            </c:spPr>
            <c:trendlineType val="linear"/>
            <c:dispRSqr val="0"/>
            <c:dispEq val="0"/>
          </c:trendline>
          <c:cat>
            <c:strRef>
              <c:f>Sheet1!$A$2:$A$19</c:f>
              <c:strCache>
                <c:ptCount val="17"/>
                <c:pt idx="1">
                  <c:v>2006 Total *</c:v>
                </c:pt>
                <c:pt idx="2">
                  <c:v>2014 Total</c:v>
                </c:pt>
                <c:pt idx="4">
                  <c:v>Male</c:v>
                </c:pt>
                <c:pt idx="5">
                  <c:v>Female</c:v>
                </c:pt>
                <c:pt idx="7">
                  <c:v>Hispanic</c:v>
                </c:pt>
                <c:pt idx="8">
                  <c:v>Black</c:v>
                </c:pt>
                <c:pt idx="9">
                  <c:v>White</c:v>
                </c:pt>
                <c:pt idx="11">
                  <c:v>&lt;High School</c:v>
                </c:pt>
                <c:pt idx="12">
                  <c:v>High School</c:v>
                </c:pt>
                <c:pt idx="13">
                  <c:v>Some College</c:v>
                </c:pt>
                <c:pt idx="14">
                  <c:v>Associate's Degree</c:v>
                </c:pt>
                <c:pt idx="15">
                  <c:v>4 Year College Degree</c:v>
                </c:pt>
                <c:pt idx="16">
                  <c:v>Advanced Degree</c:v>
                </c:pt>
              </c:strCache>
            </c:strRef>
          </c:cat>
          <c:val>
            <c:numRef>
              <c:f>Sheet1!$F$2:$F$19</c:f>
              <c:numCache>
                <c:formatCode>General</c:formatCode>
                <c:ptCount val="18"/>
                <c:pt idx="0">
                  <c:v>11.7</c:v>
                </c:pt>
                <c:pt idx="17">
                  <c:v>11.7</c:v>
                </c:pt>
              </c:numCache>
            </c:numRef>
          </c:val>
          <c:extLst>
            <c:ext xmlns:c16="http://schemas.microsoft.com/office/drawing/2014/chart" uri="{C3380CC4-5D6E-409C-BE32-E72D297353CC}">
              <c16:uniqueId val="{00000033-5DE6-46A1-A694-16C1CC974F99}"/>
            </c:ext>
          </c:extLst>
        </c:ser>
        <c:dLbls>
          <c:showLegendKey val="0"/>
          <c:showVal val="0"/>
          <c:showCatName val="0"/>
          <c:showSerName val="0"/>
          <c:showPercent val="0"/>
          <c:showBubbleSize val="0"/>
        </c:dLbls>
        <c:gapWidth val="500"/>
        <c:overlap val="-100"/>
        <c:axId val="188994120"/>
        <c:axId val="188995688"/>
      </c:barChart>
      <c:catAx>
        <c:axId val="138486488"/>
        <c:scaling>
          <c:orientation val="maxMin"/>
        </c:scaling>
        <c:delete val="0"/>
        <c:axPos val="l"/>
        <c:numFmt formatCode="General" sourceLinked="1"/>
        <c:majorTickMark val="none"/>
        <c:minorTickMark val="none"/>
        <c:tickLblPos val="nextTo"/>
        <c:spPr>
          <a:ln>
            <a:solidFill>
              <a:srgbClr val="7F7F7F"/>
            </a:solidFill>
          </a:ln>
        </c:spPr>
        <c:txPr>
          <a:bodyPr/>
          <a:lstStyle/>
          <a:p>
            <a:pPr>
              <a:defRPr sz="1100">
                <a:latin typeface="Verdana" panose="020B0604030504040204" pitchFamily="34" charset="0"/>
                <a:ea typeface="Verdana" panose="020B0604030504040204" pitchFamily="34" charset="0"/>
                <a:cs typeface="Verdana" panose="020B0604030504040204" pitchFamily="34" charset="0"/>
              </a:defRPr>
            </a:pPr>
            <a:endParaRPr lang="en-US"/>
          </a:p>
        </c:txPr>
        <c:crossAx val="188994512"/>
        <c:crosses val="autoZero"/>
        <c:auto val="1"/>
        <c:lblAlgn val="ctr"/>
        <c:lblOffset val="9"/>
        <c:noMultiLvlLbl val="0"/>
      </c:catAx>
      <c:valAx>
        <c:axId val="188994512"/>
        <c:scaling>
          <c:orientation val="minMax"/>
          <c:max val="25"/>
          <c:min val="0"/>
        </c:scaling>
        <c:delete val="0"/>
        <c:axPos val="b"/>
        <c:majorGridlines>
          <c:spPr>
            <a:ln cmpd="sng">
              <a:solidFill>
                <a:schemeClr val="bg1">
                  <a:lumMod val="85000"/>
                </a:schemeClr>
              </a:solidFill>
              <a:prstDash val="sysDash"/>
            </a:ln>
          </c:spPr>
        </c:majorGridlines>
        <c:title>
          <c:tx>
            <c:rich>
              <a:bodyPr/>
              <a:lstStyle/>
              <a:p>
                <a:pPr>
                  <a:defRPr sz="1500">
                    <a:latin typeface="Verdana" panose="020B0604030504040204" pitchFamily="34" charset="0"/>
                    <a:ea typeface="Verdana" panose="020B0604030504040204" pitchFamily="34" charset="0"/>
                    <a:cs typeface="Verdana" panose="020B0604030504040204" pitchFamily="34" charset="0"/>
                  </a:defRPr>
                </a:pPr>
                <a:r>
                  <a:rPr lang="en-US" sz="1500" dirty="0" smtClean="0">
                    <a:latin typeface="Verdana" panose="020B0604030504040204" pitchFamily="34" charset="0"/>
                    <a:ea typeface="Verdana" panose="020B0604030504040204" pitchFamily="34" charset="0"/>
                    <a:cs typeface="Verdana" panose="020B0604030504040204" pitchFamily="34" charset="0"/>
                  </a:rPr>
                  <a:t>Percent</a:t>
                </a:r>
                <a:endParaRPr lang="en-US" sz="1500" dirty="0">
                  <a:latin typeface="Verdana" panose="020B0604030504040204" pitchFamily="34" charset="0"/>
                  <a:ea typeface="Verdana" panose="020B0604030504040204" pitchFamily="34" charset="0"/>
                  <a:cs typeface="Verdana" panose="020B0604030504040204" pitchFamily="34" charset="0"/>
                </a:endParaRPr>
              </a:p>
            </c:rich>
          </c:tx>
          <c:layout>
            <c:manualLayout>
              <c:xMode val="edge"/>
              <c:yMode val="edge"/>
              <c:x val="0.52430730830179073"/>
              <c:y val="0.91871433409533487"/>
            </c:manualLayout>
          </c:layout>
          <c:overlay val="0"/>
        </c:title>
        <c:numFmt formatCode="General" sourceLinked="1"/>
        <c:majorTickMark val="in"/>
        <c:minorTickMark val="none"/>
        <c:tickLblPos val="high"/>
        <c:spPr>
          <a:ln>
            <a:solidFill>
              <a:srgbClr val="7F7F7F"/>
            </a:solidFill>
          </a:ln>
        </c:spPr>
        <c:txPr>
          <a:bodyPr/>
          <a:lstStyle/>
          <a:p>
            <a:pPr>
              <a:defRPr sz="1500">
                <a:latin typeface="Verdana" panose="020B0604030504040204" pitchFamily="34" charset="0"/>
                <a:ea typeface="Verdana" panose="020B0604030504040204" pitchFamily="34" charset="0"/>
                <a:cs typeface="Verdana" panose="020B0604030504040204" pitchFamily="34" charset="0"/>
              </a:defRPr>
            </a:pPr>
            <a:endParaRPr lang="en-US"/>
          </a:p>
        </c:txPr>
        <c:crossAx val="138486488"/>
        <c:crosses val="max"/>
        <c:crossBetween val="between"/>
        <c:majorUnit val="5"/>
      </c:valAx>
      <c:valAx>
        <c:axId val="188995688"/>
        <c:scaling>
          <c:orientation val="minMax"/>
          <c:max val="300"/>
          <c:min val="0"/>
        </c:scaling>
        <c:delete val="1"/>
        <c:axPos val="t"/>
        <c:numFmt formatCode="General" sourceLinked="1"/>
        <c:majorTickMark val="out"/>
        <c:minorTickMark val="none"/>
        <c:tickLblPos val="nextTo"/>
        <c:crossAx val="188994120"/>
        <c:crosses val="max"/>
        <c:crossBetween val="between"/>
        <c:majorUnit val="50"/>
      </c:valAx>
      <c:catAx>
        <c:axId val="188994120"/>
        <c:scaling>
          <c:orientation val="minMax"/>
        </c:scaling>
        <c:delete val="1"/>
        <c:axPos val="l"/>
        <c:numFmt formatCode="General" sourceLinked="1"/>
        <c:majorTickMark val="out"/>
        <c:minorTickMark val="none"/>
        <c:tickLblPos val="nextTo"/>
        <c:crossAx val="188995688"/>
        <c:crosses val="autoZero"/>
        <c:auto val="1"/>
        <c:lblAlgn val="ctr"/>
        <c:lblOffset val="100"/>
        <c:noMultiLvlLbl val="0"/>
      </c:catAx>
      <c:spPr>
        <a:ln>
          <a:noFill/>
        </a:ln>
      </c:spPr>
    </c:plotArea>
    <c:plotVisOnly val="1"/>
    <c:dispBlanksAs val="gap"/>
    <c:showDLblsOverMax val="0"/>
  </c:chart>
  <c:txPr>
    <a:bodyPr/>
    <a:lstStyle/>
    <a:p>
      <a:pPr>
        <a:defRPr sz="18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0.27777</cdr:x>
      <cdr:y>0.01757</cdr:y>
    </cdr:from>
    <cdr:to>
      <cdr:x>0.86443</cdr:x>
      <cdr:y>0.12653</cdr:y>
    </cdr:to>
    <cdr:sp macro="" textlink="">
      <cdr:nvSpPr>
        <cdr:cNvPr id="2" name="TextBox 1"/>
        <cdr:cNvSpPr txBox="1"/>
      </cdr:nvSpPr>
      <cdr:spPr>
        <a:xfrm xmlns:a="http://schemas.openxmlformats.org/drawingml/2006/main">
          <a:off x="1192663" y="76447"/>
          <a:ext cx="2518982" cy="47413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b="1" dirty="0" smtClean="0"/>
            <a:t>Measurable objectives:  18</a:t>
          </a:r>
          <a:endParaRPr lang="en-US" sz="1400" b="1" dirty="0"/>
        </a:p>
      </cdr:txBody>
    </cdr:sp>
  </cdr:relSizeAnchor>
</c:userShapes>
</file>

<file path=ppt/drawings/drawing10.xml><?xml version="1.0" encoding="utf-8"?>
<c:userShapes xmlns:c="http://schemas.openxmlformats.org/drawingml/2006/chart">
  <cdr:relSizeAnchor xmlns:cdr="http://schemas.openxmlformats.org/drawingml/2006/chartDrawing">
    <cdr:from>
      <cdr:x>0.07942</cdr:x>
      <cdr:y>0.87106</cdr:y>
    </cdr:from>
    <cdr:to>
      <cdr:x>0.25986</cdr:x>
      <cdr:y>0.9348</cdr:y>
    </cdr:to>
    <cdr:sp macro="" textlink="">
      <cdr:nvSpPr>
        <cdr:cNvPr id="13" name="Text Box 45"/>
        <cdr:cNvSpPr txBox="1">
          <a:spLocks xmlns:a="http://schemas.openxmlformats.org/drawingml/2006/main" noChangeArrowheads="1"/>
        </cdr:cNvSpPr>
      </cdr:nvSpPr>
      <cdr:spPr bwMode="auto">
        <a:xfrm xmlns:a="http://schemas.openxmlformats.org/drawingml/2006/main">
          <a:off x="677802" y="3995513"/>
          <a:ext cx="1539947" cy="2923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cdr:spPr>
      <cdr:txBody>
        <a:bodyPr xmlns:a="http://schemas.openxmlformats.org/drawingml/2006/main" wrap="square">
          <a:spAutoFit/>
        </a:bodyPr>
        <a:lstStyle xmlns:a="http://schemas.openxmlformats.org/drawingml/2006/main">
          <a:defPPr>
            <a:defRPr lang="en-US"/>
          </a:defPPr>
          <a:lvl1pPr algn="l" rtl="0" fontAlgn="base">
            <a:spcBef>
              <a:spcPct val="0"/>
            </a:spcBef>
            <a:spcAft>
              <a:spcPct val="0"/>
            </a:spcAft>
            <a:defRPr kern="1200">
              <a:solidFill>
                <a:schemeClr val="tx1"/>
              </a:solidFill>
              <a:latin typeface="Arial" pitchFamily="34"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mn-cs"/>
            </a:defRPr>
          </a:lvl2pPr>
          <a:lvl3pPr marL="914400" algn="l" rtl="0" fontAlgn="base">
            <a:spcBef>
              <a:spcPct val="0"/>
            </a:spcBef>
            <a:spcAft>
              <a:spcPct val="0"/>
            </a:spcAft>
            <a:defRPr kern="1200">
              <a:solidFill>
                <a:schemeClr val="tx1"/>
              </a:solidFill>
              <a:latin typeface="Arial" pitchFamily="34" charset="0"/>
              <a:ea typeface="+mn-ea"/>
              <a:cs typeface="+mn-cs"/>
            </a:defRPr>
          </a:lvl3pPr>
          <a:lvl4pPr marL="1371600" algn="l" rtl="0" fontAlgn="base">
            <a:spcBef>
              <a:spcPct val="0"/>
            </a:spcBef>
            <a:spcAft>
              <a:spcPct val="0"/>
            </a:spcAft>
            <a:defRPr kern="1200">
              <a:solidFill>
                <a:schemeClr val="tx1"/>
              </a:solidFill>
              <a:latin typeface="Arial" pitchFamily="34" charset="0"/>
              <a:ea typeface="+mn-ea"/>
              <a:cs typeface="+mn-cs"/>
            </a:defRPr>
          </a:lvl4pPr>
          <a:lvl5pPr marL="1828800" algn="l" rtl="0" fontAlgn="base">
            <a:spcBef>
              <a:spcPct val="0"/>
            </a:spcBef>
            <a:spcAft>
              <a:spcPct val="0"/>
            </a:spcAft>
            <a:defRPr kern="1200">
              <a:solidFill>
                <a:schemeClr val="tx1"/>
              </a:solidFill>
              <a:latin typeface="Arial" pitchFamily="34" charset="0"/>
              <a:ea typeface="+mn-ea"/>
              <a:cs typeface="+mn-cs"/>
            </a:defRPr>
          </a:lvl5pPr>
          <a:lvl6pPr marL="2286000" algn="l" defTabSz="914400" rtl="0" eaLnBrk="1" latinLnBrk="0" hangingPunct="1">
            <a:defRPr kern="1200">
              <a:solidFill>
                <a:schemeClr val="tx1"/>
              </a:solidFill>
              <a:latin typeface="Arial" pitchFamily="34" charset="0"/>
              <a:ea typeface="+mn-ea"/>
              <a:cs typeface="+mn-cs"/>
            </a:defRPr>
          </a:lvl6pPr>
          <a:lvl7pPr marL="2743200" algn="l" defTabSz="914400" rtl="0" eaLnBrk="1" latinLnBrk="0" hangingPunct="1">
            <a:defRPr kern="1200">
              <a:solidFill>
                <a:schemeClr val="tx1"/>
              </a:solidFill>
              <a:latin typeface="Arial" pitchFamily="34" charset="0"/>
              <a:ea typeface="+mn-ea"/>
              <a:cs typeface="+mn-cs"/>
            </a:defRPr>
          </a:lvl7pPr>
          <a:lvl8pPr marL="3200400" algn="l" defTabSz="914400" rtl="0" eaLnBrk="1" latinLnBrk="0" hangingPunct="1">
            <a:defRPr kern="1200">
              <a:solidFill>
                <a:schemeClr val="tx1"/>
              </a:solidFill>
              <a:latin typeface="Arial" pitchFamily="34" charset="0"/>
              <a:ea typeface="+mn-ea"/>
              <a:cs typeface="+mn-cs"/>
            </a:defRPr>
          </a:lvl8pPr>
          <a:lvl9pPr marL="3657600" algn="l" defTabSz="914400" rtl="0" eaLnBrk="1" latinLnBrk="0" hangingPunct="1">
            <a:defRPr kern="1200">
              <a:solidFill>
                <a:schemeClr val="tx1"/>
              </a:solidFill>
              <a:latin typeface="Arial" pitchFamily="34" charset="0"/>
              <a:ea typeface="+mn-ea"/>
              <a:cs typeface="+mn-cs"/>
            </a:defRPr>
          </a:lvl9pPr>
        </a:lstStyle>
        <a:p xmlns:a="http://schemas.openxmlformats.org/drawingml/2006/main">
          <a:pPr algn="ctr"/>
          <a:r>
            <a:rPr lang="en-US" sz="1300" dirty="0" smtClean="0">
              <a:latin typeface="Verdana" panose="020B0604030504040204" pitchFamily="34" charset="0"/>
              <a:ea typeface="Verdana" panose="020B0604030504040204" pitchFamily="34" charset="0"/>
              <a:cs typeface="Verdana" panose="020B0604030504040204" pitchFamily="34" charset="0"/>
            </a:rPr>
            <a:t>Healthy Weight</a:t>
          </a:r>
          <a:endParaRPr lang="en-US" sz="1300" dirty="0">
            <a:latin typeface="Verdana" panose="020B0604030504040204" pitchFamily="34" charset="0"/>
            <a:ea typeface="Verdana" panose="020B0604030504040204" pitchFamily="34" charset="0"/>
            <a:cs typeface="Verdana" panose="020B0604030504040204" pitchFamily="34" charset="0"/>
          </a:endParaRPr>
        </a:p>
      </cdr:txBody>
    </cdr:sp>
  </cdr:relSizeAnchor>
  <cdr:relSizeAnchor xmlns:cdr="http://schemas.openxmlformats.org/drawingml/2006/chartDrawing">
    <cdr:from>
      <cdr:x>0.10928</cdr:x>
      <cdr:y>0.53404</cdr:y>
    </cdr:from>
    <cdr:to>
      <cdr:x>0.38234</cdr:x>
      <cdr:y>0.64461</cdr:y>
    </cdr:to>
    <cdr:sp macro="" textlink="">
      <cdr:nvSpPr>
        <cdr:cNvPr id="6" name="TextBox 1"/>
        <cdr:cNvSpPr txBox="1"/>
      </cdr:nvSpPr>
      <cdr:spPr>
        <a:xfrm xmlns:a="http://schemas.openxmlformats.org/drawingml/2006/main">
          <a:off x="932629" y="2449595"/>
          <a:ext cx="2330403" cy="507208"/>
        </a:xfrm>
        <a:prstGeom xmlns:a="http://schemas.openxmlformats.org/drawingml/2006/main" prst="rect">
          <a:avLst/>
        </a:prstGeom>
      </cdr:spPr>
      <cdr:txBody>
        <a:bodyPr xmlns:a="http://schemas.openxmlformats.org/drawingml/2006/main" wrap="square" rtlCol="0"/>
        <a:lstStyle xmlns:a="http://schemas.openxmlformats.org/drawingml/2006/main">
          <a:defPPr>
            <a:defRPr lang="en-US"/>
          </a:defPPr>
          <a:lvl1pPr algn="l" rtl="0" fontAlgn="base">
            <a:spcBef>
              <a:spcPct val="0"/>
            </a:spcBef>
            <a:spcAft>
              <a:spcPct val="0"/>
            </a:spcAft>
            <a:defRPr kern="1200">
              <a:solidFill>
                <a:schemeClr val="tx1"/>
              </a:solidFill>
              <a:latin typeface="Arial" pitchFamily="34"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mn-cs"/>
            </a:defRPr>
          </a:lvl2pPr>
          <a:lvl3pPr marL="914400" algn="l" rtl="0" fontAlgn="base">
            <a:spcBef>
              <a:spcPct val="0"/>
            </a:spcBef>
            <a:spcAft>
              <a:spcPct val="0"/>
            </a:spcAft>
            <a:defRPr kern="1200">
              <a:solidFill>
                <a:schemeClr val="tx1"/>
              </a:solidFill>
              <a:latin typeface="Arial" pitchFamily="34" charset="0"/>
              <a:ea typeface="+mn-ea"/>
              <a:cs typeface="+mn-cs"/>
            </a:defRPr>
          </a:lvl3pPr>
          <a:lvl4pPr marL="1371600" algn="l" rtl="0" fontAlgn="base">
            <a:spcBef>
              <a:spcPct val="0"/>
            </a:spcBef>
            <a:spcAft>
              <a:spcPct val="0"/>
            </a:spcAft>
            <a:defRPr kern="1200">
              <a:solidFill>
                <a:schemeClr val="tx1"/>
              </a:solidFill>
              <a:latin typeface="Arial" pitchFamily="34" charset="0"/>
              <a:ea typeface="+mn-ea"/>
              <a:cs typeface="+mn-cs"/>
            </a:defRPr>
          </a:lvl4pPr>
          <a:lvl5pPr marL="1828800" algn="l" rtl="0" fontAlgn="base">
            <a:spcBef>
              <a:spcPct val="0"/>
            </a:spcBef>
            <a:spcAft>
              <a:spcPct val="0"/>
            </a:spcAft>
            <a:defRPr kern="1200">
              <a:solidFill>
                <a:schemeClr val="tx1"/>
              </a:solidFill>
              <a:latin typeface="Arial" pitchFamily="34" charset="0"/>
              <a:ea typeface="+mn-ea"/>
              <a:cs typeface="+mn-cs"/>
            </a:defRPr>
          </a:lvl5pPr>
          <a:lvl6pPr marL="2286000" algn="l" defTabSz="914400" rtl="0" eaLnBrk="1" latinLnBrk="0" hangingPunct="1">
            <a:defRPr kern="1200">
              <a:solidFill>
                <a:schemeClr val="tx1"/>
              </a:solidFill>
              <a:latin typeface="Arial" pitchFamily="34" charset="0"/>
              <a:ea typeface="+mn-ea"/>
              <a:cs typeface="+mn-cs"/>
            </a:defRPr>
          </a:lvl6pPr>
          <a:lvl7pPr marL="2743200" algn="l" defTabSz="914400" rtl="0" eaLnBrk="1" latinLnBrk="0" hangingPunct="1">
            <a:defRPr kern="1200">
              <a:solidFill>
                <a:schemeClr val="tx1"/>
              </a:solidFill>
              <a:latin typeface="Arial" pitchFamily="34" charset="0"/>
              <a:ea typeface="+mn-ea"/>
              <a:cs typeface="+mn-cs"/>
            </a:defRPr>
          </a:lvl7pPr>
          <a:lvl8pPr marL="3200400" algn="l" defTabSz="914400" rtl="0" eaLnBrk="1" latinLnBrk="0" hangingPunct="1">
            <a:defRPr kern="1200">
              <a:solidFill>
                <a:schemeClr val="tx1"/>
              </a:solidFill>
              <a:latin typeface="Arial" pitchFamily="34" charset="0"/>
              <a:ea typeface="+mn-ea"/>
              <a:cs typeface="+mn-cs"/>
            </a:defRPr>
          </a:lvl8pPr>
          <a:lvl9pPr marL="3657600" algn="l" defTabSz="914400" rtl="0" eaLnBrk="1" latinLnBrk="0" hangingPunct="1">
            <a:defRPr kern="1200">
              <a:solidFill>
                <a:schemeClr val="tx1"/>
              </a:solidFill>
              <a:latin typeface="Arial" pitchFamily="34" charset="0"/>
              <a:ea typeface="+mn-ea"/>
              <a:cs typeface="+mn-cs"/>
            </a:defRPr>
          </a:lvl9pPr>
        </a:lstStyle>
        <a:p xmlns:a="http://schemas.openxmlformats.org/drawingml/2006/main">
          <a:pPr fontAlgn="base">
            <a:spcBef>
              <a:spcPct val="0"/>
            </a:spcBef>
            <a:spcAft>
              <a:spcPct val="0"/>
            </a:spcAft>
          </a:pPr>
          <a:r>
            <a:rPr lang="en-US" sz="1300" b="1" dirty="0" smtClean="0">
              <a:solidFill>
                <a:prstClr val="black"/>
              </a:solidFill>
              <a:latin typeface="Verdana" panose="020B0604030504040204" pitchFamily="34" charset="0"/>
              <a:ea typeface="Verdana" panose="020B0604030504040204" pitchFamily="34" charset="0"/>
              <a:cs typeface="Verdana" panose="020B0604030504040204" pitchFamily="34" charset="0"/>
            </a:rPr>
            <a:t>HP2020 </a:t>
          </a:r>
          <a:r>
            <a:rPr lang="en-US" sz="1300" b="1" dirty="0" smtClean="0">
              <a:solidFill>
                <a:prstClr val="black"/>
              </a:solidFill>
              <a:latin typeface="Verdana" panose="020B0604030504040204" pitchFamily="34" charset="0"/>
              <a:ea typeface="Verdana" panose="020B0604030504040204" pitchFamily="34" charset="0"/>
              <a:cs typeface="Verdana" panose="020B0604030504040204" pitchFamily="34" charset="0"/>
              <a:sym typeface="Wingdings"/>
            </a:rPr>
            <a:t>Target: </a:t>
          </a:r>
        </a:p>
        <a:p xmlns:a="http://schemas.openxmlformats.org/drawingml/2006/main">
          <a:pPr fontAlgn="base">
            <a:spcBef>
              <a:spcPct val="0"/>
            </a:spcBef>
            <a:spcAft>
              <a:spcPct val="0"/>
            </a:spcAft>
          </a:pPr>
          <a:r>
            <a:rPr lang="en-US" sz="1300" b="1" dirty="0" smtClean="0">
              <a:solidFill>
                <a:prstClr val="black"/>
              </a:solidFill>
              <a:latin typeface="Verdana" panose="020B0604030504040204" pitchFamily="34" charset="0"/>
              <a:ea typeface="Verdana" panose="020B0604030504040204" pitchFamily="34" charset="0"/>
              <a:cs typeface="Verdana" panose="020B0604030504040204" pitchFamily="34" charset="0"/>
              <a:sym typeface="Wingdings"/>
            </a:rPr>
            <a:t>21.6%</a:t>
          </a:r>
          <a:endParaRPr lang="en-US" sz="1300" b="1" dirty="0">
            <a:solidFill>
              <a:prstClr val="black"/>
            </a:solidFill>
            <a:latin typeface="Verdana" panose="020B0604030504040204" pitchFamily="34" charset="0"/>
            <a:ea typeface="Verdana" panose="020B0604030504040204" pitchFamily="34" charset="0"/>
            <a:cs typeface="Verdana" panose="020B0604030504040204" pitchFamily="34" charset="0"/>
          </a:endParaRPr>
        </a:p>
      </cdr:txBody>
    </cdr:sp>
  </cdr:relSizeAnchor>
  <cdr:relSizeAnchor xmlns:cdr="http://schemas.openxmlformats.org/drawingml/2006/chartDrawing">
    <cdr:from>
      <cdr:x>0.72439</cdr:x>
      <cdr:y>0.43912</cdr:y>
    </cdr:from>
    <cdr:to>
      <cdr:x>1</cdr:x>
      <cdr:y>0.5072</cdr:y>
    </cdr:to>
    <cdr:sp macro="" textlink="">
      <cdr:nvSpPr>
        <cdr:cNvPr id="7" name="TextBox 1"/>
        <cdr:cNvSpPr txBox="1"/>
      </cdr:nvSpPr>
      <cdr:spPr>
        <a:xfrm xmlns:a="http://schemas.openxmlformats.org/drawingml/2006/main">
          <a:off x="6182248" y="2014222"/>
          <a:ext cx="2352152" cy="31228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lnSpc>
              <a:spcPct val="135000"/>
            </a:lnSpc>
          </a:pPr>
          <a:r>
            <a:rPr lang="en-US" sz="1300" b="1" dirty="0" smtClean="0">
              <a:solidFill>
                <a:schemeClr val="tx1"/>
              </a:solidFill>
              <a:latin typeface="Verdana" panose="020B0604030504040204" pitchFamily="34" charset="0"/>
              <a:ea typeface="Verdana" panose="020B0604030504040204" pitchFamily="34" charset="0"/>
              <a:cs typeface="Verdana" panose="020B0604030504040204" pitchFamily="34" charset="0"/>
            </a:rPr>
            <a:t>HP2020 </a:t>
          </a:r>
          <a:r>
            <a:rPr lang="en-US" sz="1300" b="1" dirty="0" smtClean="0">
              <a:latin typeface="Verdana" panose="020B0604030504040204" pitchFamily="34" charset="0"/>
              <a:ea typeface="Verdana" panose="020B0604030504040204" pitchFamily="34" charset="0"/>
              <a:cs typeface="Verdana" panose="020B0604030504040204" pitchFamily="34" charset="0"/>
              <a:sym typeface="Wingdings"/>
            </a:rPr>
            <a:t>Target: 33.7%</a:t>
          </a:r>
          <a:endParaRPr lang="en-US" sz="1300" b="1" dirty="0">
            <a:solidFill>
              <a:schemeClr val="tx1"/>
            </a:solidFill>
            <a:latin typeface="Verdana" panose="020B0604030504040204" pitchFamily="34" charset="0"/>
            <a:ea typeface="Verdana" panose="020B0604030504040204" pitchFamily="34" charset="0"/>
            <a:cs typeface="Verdana" panose="020B0604030504040204" pitchFamily="34" charset="0"/>
          </a:endParaRPr>
        </a:p>
      </cdr:txBody>
    </cdr:sp>
  </cdr:relSizeAnchor>
  <cdr:relSizeAnchor xmlns:cdr="http://schemas.openxmlformats.org/drawingml/2006/chartDrawing">
    <cdr:from>
      <cdr:x>0.30699</cdr:x>
      <cdr:y>0.36068</cdr:y>
    </cdr:from>
    <cdr:to>
      <cdr:x>0.58378</cdr:x>
      <cdr:y>0.44489</cdr:y>
    </cdr:to>
    <cdr:sp macro="" textlink="">
      <cdr:nvSpPr>
        <cdr:cNvPr id="8" name="TextBox 1"/>
        <cdr:cNvSpPr txBox="1"/>
      </cdr:nvSpPr>
      <cdr:spPr>
        <a:xfrm xmlns:a="http://schemas.openxmlformats.org/drawingml/2006/main">
          <a:off x="2619942" y="1654403"/>
          <a:ext cx="2362237" cy="38626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lnSpc>
              <a:spcPct val="135000"/>
            </a:lnSpc>
          </a:pPr>
          <a:r>
            <a:rPr lang="en-US" sz="1300" b="1" dirty="0" smtClean="0">
              <a:solidFill>
                <a:schemeClr val="tx1"/>
              </a:solidFill>
              <a:latin typeface="Verdana" panose="020B0604030504040204" pitchFamily="34" charset="0"/>
              <a:ea typeface="Verdana" panose="020B0604030504040204" pitchFamily="34" charset="0"/>
              <a:cs typeface="Verdana" panose="020B0604030504040204" pitchFamily="34" charset="0"/>
            </a:rPr>
            <a:t>HP2020 </a:t>
          </a:r>
          <a:r>
            <a:rPr lang="en-US" sz="1300" b="1" dirty="0" smtClean="0">
              <a:latin typeface="Verdana" panose="020B0604030504040204" pitchFamily="34" charset="0"/>
              <a:ea typeface="Verdana" panose="020B0604030504040204" pitchFamily="34" charset="0"/>
              <a:cs typeface="Verdana" panose="020B0604030504040204" pitchFamily="34" charset="0"/>
              <a:sym typeface="Wingdings"/>
            </a:rPr>
            <a:t>Target: 35.7%</a:t>
          </a:r>
          <a:endParaRPr lang="en-US" sz="1300" b="1" dirty="0">
            <a:solidFill>
              <a:schemeClr val="tx1"/>
            </a:solidFill>
            <a:latin typeface="Verdana" panose="020B0604030504040204" pitchFamily="34" charset="0"/>
            <a:ea typeface="Verdana" panose="020B0604030504040204" pitchFamily="34" charset="0"/>
            <a:cs typeface="Verdana" panose="020B0604030504040204" pitchFamily="34" charset="0"/>
          </a:endParaRPr>
        </a:p>
      </cdr:txBody>
    </cdr:sp>
  </cdr:relSizeAnchor>
  <cdr:relSizeAnchor xmlns:cdr="http://schemas.openxmlformats.org/drawingml/2006/chartDrawing">
    <cdr:from>
      <cdr:x>0.80673</cdr:x>
      <cdr:y>0.87477</cdr:y>
    </cdr:from>
    <cdr:to>
      <cdr:x>0.98531</cdr:x>
      <cdr:y>0.93851</cdr:y>
    </cdr:to>
    <cdr:sp macro="" textlink="">
      <cdr:nvSpPr>
        <cdr:cNvPr id="9" name="Text Box 13"/>
        <cdr:cNvSpPr txBox="1">
          <a:spLocks xmlns:a="http://schemas.openxmlformats.org/drawingml/2006/main" noChangeArrowheads="1"/>
        </cdr:cNvSpPr>
      </cdr:nvSpPr>
      <cdr:spPr bwMode="auto">
        <a:xfrm xmlns:a="http://schemas.openxmlformats.org/drawingml/2006/main">
          <a:off x="6884957" y="4012531"/>
          <a:ext cx="1524073" cy="2923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cdr:spPr>
      <cdr:txBody>
        <a:bodyPr xmlns:a="http://schemas.openxmlformats.org/drawingml/2006/main" wrap="square">
          <a:spAutoFit/>
        </a:bodyPr>
        <a:lstStyle xmlns:a="http://schemas.openxmlformats.org/drawingml/2006/main">
          <a:defPPr>
            <a:defRPr lang="en-US"/>
          </a:defPPr>
          <a:lvl1pPr algn="l" rtl="0" fontAlgn="base">
            <a:spcBef>
              <a:spcPct val="0"/>
            </a:spcBef>
            <a:spcAft>
              <a:spcPct val="0"/>
            </a:spcAft>
            <a:defRPr kern="1200">
              <a:solidFill>
                <a:schemeClr val="tx1"/>
              </a:solidFill>
              <a:latin typeface="Arial" pitchFamily="34"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mn-cs"/>
            </a:defRPr>
          </a:lvl2pPr>
          <a:lvl3pPr marL="914400" algn="l" rtl="0" fontAlgn="base">
            <a:spcBef>
              <a:spcPct val="0"/>
            </a:spcBef>
            <a:spcAft>
              <a:spcPct val="0"/>
            </a:spcAft>
            <a:defRPr kern="1200">
              <a:solidFill>
                <a:schemeClr val="tx1"/>
              </a:solidFill>
              <a:latin typeface="Arial" pitchFamily="34" charset="0"/>
              <a:ea typeface="+mn-ea"/>
              <a:cs typeface="+mn-cs"/>
            </a:defRPr>
          </a:lvl3pPr>
          <a:lvl4pPr marL="1371600" algn="l" rtl="0" fontAlgn="base">
            <a:spcBef>
              <a:spcPct val="0"/>
            </a:spcBef>
            <a:spcAft>
              <a:spcPct val="0"/>
            </a:spcAft>
            <a:defRPr kern="1200">
              <a:solidFill>
                <a:schemeClr val="tx1"/>
              </a:solidFill>
              <a:latin typeface="Arial" pitchFamily="34" charset="0"/>
              <a:ea typeface="+mn-ea"/>
              <a:cs typeface="+mn-cs"/>
            </a:defRPr>
          </a:lvl4pPr>
          <a:lvl5pPr marL="1828800" algn="l" rtl="0" fontAlgn="base">
            <a:spcBef>
              <a:spcPct val="0"/>
            </a:spcBef>
            <a:spcAft>
              <a:spcPct val="0"/>
            </a:spcAft>
            <a:defRPr kern="1200">
              <a:solidFill>
                <a:schemeClr val="tx1"/>
              </a:solidFill>
              <a:latin typeface="Arial" pitchFamily="34" charset="0"/>
              <a:ea typeface="+mn-ea"/>
              <a:cs typeface="+mn-cs"/>
            </a:defRPr>
          </a:lvl5pPr>
          <a:lvl6pPr marL="2286000" algn="l" defTabSz="914400" rtl="0" eaLnBrk="1" latinLnBrk="0" hangingPunct="1">
            <a:defRPr kern="1200">
              <a:solidFill>
                <a:schemeClr val="tx1"/>
              </a:solidFill>
              <a:latin typeface="Arial" pitchFamily="34" charset="0"/>
              <a:ea typeface="+mn-ea"/>
              <a:cs typeface="+mn-cs"/>
            </a:defRPr>
          </a:lvl6pPr>
          <a:lvl7pPr marL="2743200" algn="l" defTabSz="914400" rtl="0" eaLnBrk="1" latinLnBrk="0" hangingPunct="1">
            <a:defRPr kern="1200">
              <a:solidFill>
                <a:schemeClr val="tx1"/>
              </a:solidFill>
              <a:latin typeface="Arial" pitchFamily="34" charset="0"/>
              <a:ea typeface="+mn-ea"/>
              <a:cs typeface="+mn-cs"/>
            </a:defRPr>
          </a:lvl7pPr>
          <a:lvl8pPr marL="3200400" algn="l" defTabSz="914400" rtl="0" eaLnBrk="1" latinLnBrk="0" hangingPunct="1">
            <a:defRPr kern="1200">
              <a:solidFill>
                <a:schemeClr val="tx1"/>
              </a:solidFill>
              <a:latin typeface="Arial" pitchFamily="34" charset="0"/>
              <a:ea typeface="+mn-ea"/>
              <a:cs typeface="+mn-cs"/>
            </a:defRPr>
          </a:lvl8pPr>
          <a:lvl9pPr marL="3657600" algn="l" defTabSz="914400" rtl="0" eaLnBrk="1" latinLnBrk="0" hangingPunct="1">
            <a:defRPr kern="1200">
              <a:solidFill>
                <a:schemeClr val="tx1"/>
              </a:solidFill>
              <a:latin typeface="Arial" pitchFamily="34" charset="0"/>
              <a:ea typeface="+mn-ea"/>
              <a:cs typeface="+mn-cs"/>
            </a:defRPr>
          </a:lvl9pPr>
        </a:lstStyle>
        <a:p xmlns:a="http://schemas.openxmlformats.org/drawingml/2006/main">
          <a:pPr algn="ctr"/>
          <a:r>
            <a:rPr lang="en-US" sz="1300" dirty="0" smtClean="0">
              <a:latin typeface="Verdana" panose="020B0604030504040204" pitchFamily="34" charset="0"/>
              <a:ea typeface="Verdana" panose="020B0604030504040204" pitchFamily="34" charset="0"/>
              <a:cs typeface="Verdana" panose="020B0604030504040204" pitchFamily="34" charset="0"/>
            </a:rPr>
            <a:t>Physical Activity</a:t>
          </a:r>
          <a:endParaRPr lang="en-US" sz="1300" dirty="0">
            <a:latin typeface="Verdana" panose="020B0604030504040204" pitchFamily="34" charset="0"/>
            <a:ea typeface="Verdana" panose="020B0604030504040204" pitchFamily="34" charset="0"/>
            <a:cs typeface="Verdana" panose="020B0604030504040204" pitchFamily="34" charset="0"/>
          </a:endParaRPr>
        </a:p>
      </cdr:txBody>
    </cdr:sp>
  </cdr:relSizeAnchor>
  <cdr:relSizeAnchor xmlns:cdr="http://schemas.openxmlformats.org/drawingml/2006/chartDrawing">
    <cdr:from>
      <cdr:x>0.51849</cdr:x>
      <cdr:y>0.08589</cdr:y>
    </cdr:from>
    <cdr:to>
      <cdr:x>0.79637</cdr:x>
      <cdr:y>0.15397</cdr:y>
    </cdr:to>
    <cdr:sp macro="" textlink="">
      <cdr:nvSpPr>
        <cdr:cNvPr id="10" name="TextBox 1"/>
        <cdr:cNvSpPr txBox="1"/>
      </cdr:nvSpPr>
      <cdr:spPr>
        <a:xfrm xmlns:a="http://schemas.openxmlformats.org/drawingml/2006/main">
          <a:off x="4425022" y="393964"/>
          <a:ext cx="2371538" cy="31228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lnSpc>
              <a:spcPct val="135000"/>
            </a:lnSpc>
          </a:pPr>
          <a:r>
            <a:rPr lang="en-US" sz="1300" b="1" dirty="0" smtClean="0">
              <a:solidFill>
                <a:schemeClr val="tx1"/>
              </a:solidFill>
              <a:latin typeface="Verdana" panose="020B0604030504040204" pitchFamily="34" charset="0"/>
              <a:ea typeface="Verdana" panose="020B0604030504040204" pitchFamily="34" charset="0"/>
              <a:cs typeface="Verdana" panose="020B0604030504040204" pitchFamily="34" charset="0"/>
            </a:rPr>
            <a:t>HP2020 </a:t>
          </a:r>
          <a:r>
            <a:rPr lang="en-US" sz="1300" b="1" dirty="0" smtClean="0">
              <a:latin typeface="Verdana" panose="020B0604030504040204" pitchFamily="34" charset="0"/>
              <a:ea typeface="Verdana" panose="020B0604030504040204" pitchFamily="34" charset="0"/>
              <a:cs typeface="Verdana" panose="020B0604030504040204" pitchFamily="34" charset="0"/>
              <a:sym typeface="Wingdings"/>
            </a:rPr>
            <a:t>Target: 69.5%</a:t>
          </a:r>
          <a:endParaRPr lang="en-US" sz="1300" b="1" dirty="0">
            <a:solidFill>
              <a:schemeClr val="tx1"/>
            </a:solidFill>
            <a:latin typeface="Verdana" panose="020B0604030504040204" pitchFamily="34" charset="0"/>
            <a:ea typeface="Verdana" panose="020B0604030504040204" pitchFamily="34" charset="0"/>
            <a:cs typeface="Verdana" panose="020B0604030504040204" pitchFamily="34" charset="0"/>
          </a:endParaRPr>
        </a:p>
      </cdr:txBody>
    </cdr:sp>
  </cdr:relSizeAnchor>
  <cdr:relSizeAnchor xmlns:cdr="http://schemas.openxmlformats.org/drawingml/2006/chartDrawing">
    <cdr:from>
      <cdr:x>0.56785</cdr:x>
      <cdr:y>0.87195</cdr:y>
    </cdr:from>
    <cdr:to>
      <cdr:x>0.74556</cdr:x>
      <cdr:y>0.9793</cdr:y>
    </cdr:to>
    <cdr:sp macro="" textlink="">
      <cdr:nvSpPr>
        <cdr:cNvPr id="11" name="Text Box 13"/>
        <cdr:cNvSpPr txBox="1">
          <a:spLocks xmlns:a="http://schemas.openxmlformats.org/drawingml/2006/main" noChangeArrowheads="1"/>
        </cdr:cNvSpPr>
      </cdr:nvSpPr>
      <cdr:spPr bwMode="auto">
        <a:xfrm xmlns:a="http://schemas.openxmlformats.org/drawingml/2006/main">
          <a:off x="4846277" y="3999581"/>
          <a:ext cx="1516656" cy="492443"/>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cdr:spPr>
      <cdr:txBody>
        <a:bodyPr xmlns:a="http://schemas.openxmlformats.org/drawingml/2006/main" wrap="squar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300" dirty="0" smtClean="0">
              <a:latin typeface="Verdana" panose="020B0604030504040204" pitchFamily="34" charset="0"/>
              <a:ea typeface="Verdana" panose="020B0604030504040204" pitchFamily="34" charset="0"/>
              <a:cs typeface="Verdana" panose="020B0604030504040204" pitchFamily="34" charset="0"/>
            </a:rPr>
            <a:t>Prescribed </a:t>
          </a:r>
        </a:p>
        <a:p xmlns:a="http://schemas.openxmlformats.org/drawingml/2006/main">
          <a:pPr algn="ctr"/>
          <a:r>
            <a:rPr lang="en-US" sz="1300" dirty="0" smtClean="0">
              <a:latin typeface="Verdana" panose="020B0604030504040204" pitchFamily="34" charset="0"/>
              <a:ea typeface="Verdana" panose="020B0604030504040204" pitchFamily="34" charset="0"/>
              <a:cs typeface="Verdana" panose="020B0604030504040204" pitchFamily="34" charset="0"/>
            </a:rPr>
            <a:t>Medication Use</a:t>
          </a:r>
          <a:endParaRPr lang="en-US" sz="1300" dirty="0">
            <a:latin typeface="Verdana" panose="020B0604030504040204" pitchFamily="34" charset="0"/>
            <a:ea typeface="Verdana" panose="020B0604030504040204" pitchFamily="34" charset="0"/>
            <a:cs typeface="Verdana" panose="020B0604030504040204" pitchFamily="34" charset="0"/>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0.35139</cdr:x>
      <cdr:y>0.06449</cdr:y>
    </cdr:from>
    <cdr:to>
      <cdr:x>0.87349</cdr:x>
      <cdr:y>0.17346</cdr:y>
    </cdr:to>
    <cdr:sp macro="" textlink="">
      <cdr:nvSpPr>
        <cdr:cNvPr id="2" name="TextBox 1"/>
        <cdr:cNvSpPr txBox="1"/>
      </cdr:nvSpPr>
      <cdr:spPr>
        <a:xfrm xmlns:a="http://schemas.openxmlformats.org/drawingml/2006/main">
          <a:off x="1331417" y="244504"/>
          <a:ext cx="1978269" cy="41314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200" b="1" dirty="0" smtClean="0">
              <a:latin typeface="Verdana" panose="020B0604030504040204" pitchFamily="34" charset="0"/>
              <a:ea typeface="Verdana" panose="020B0604030504040204" pitchFamily="34" charset="0"/>
              <a:cs typeface="Verdana" panose="020B0604030504040204" pitchFamily="34" charset="0"/>
            </a:rPr>
            <a:t>Total objectives: 22   </a:t>
          </a:r>
          <a:endParaRPr lang="en-US" sz="1200" b="1" dirty="0">
            <a:latin typeface="Verdana" panose="020B0604030504040204" pitchFamily="34" charset="0"/>
            <a:ea typeface="Verdana" panose="020B0604030504040204" pitchFamily="34" charset="0"/>
            <a:cs typeface="Verdana" panose="020B060403050404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0.27138</cdr:x>
      <cdr:y>0</cdr:y>
    </cdr:from>
    <cdr:to>
      <cdr:x>0.85804</cdr:x>
      <cdr:y>0.10896</cdr:y>
    </cdr:to>
    <cdr:sp macro="" textlink="">
      <cdr:nvSpPr>
        <cdr:cNvPr id="2" name="TextBox 1"/>
        <cdr:cNvSpPr txBox="1"/>
      </cdr:nvSpPr>
      <cdr:spPr>
        <a:xfrm xmlns:a="http://schemas.openxmlformats.org/drawingml/2006/main">
          <a:off x="1165232" y="-1463980"/>
          <a:ext cx="2518958" cy="47412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dirty="0" smtClean="0">
              <a:latin typeface="Verdana" panose="020B0604030504040204" pitchFamily="34" charset="0"/>
              <a:ea typeface="Verdana" panose="020B0604030504040204" pitchFamily="34" charset="0"/>
              <a:cs typeface="Verdana" panose="020B0604030504040204" pitchFamily="34" charset="0"/>
            </a:rPr>
            <a:t>Measurable objectives:  37</a:t>
          </a:r>
          <a:endParaRPr lang="en-US" sz="1200" b="1" dirty="0">
            <a:latin typeface="Verdana" panose="020B0604030504040204" pitchFamily="34" charset="0"/>
            <a:ea typeface="Verdana" panose="020B0604030504040204" pitchFamily="34" charset="0"/>
            <a:cs typeface="Verdana" panose="020B0604030504040204" pitchFamily="34" charset="0"/>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0.35139</cdr:x>
      <cdr:y>0.06449</cdr:y>
    </cdr:from>
    <cdr:to>
      <cdr:x>0.87349</cdr:x>
      <cdr:y>0.17346</cdr:y>
    </cdr:to>
    <cdr:sp macro="" textlink="">
      <cdr:nvSpPr>
        <cdr:cNvPr id="2" name="TextBox 1"/>
        <cdr:cNvSpPr txBox="1"/>
      </cdr:nvSpPr>
      <cdr:spPr>
        <a:xfrm xmlns:a="http://schemas.openxmlformats.org/drawingml/2006/main">
          <a:off x="1484577" y="244504"/>
          <a:ext cx="2205805" cy="41314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200" b="1" dirty="0" smtClean="0">
              <a:latin typeface="Verdana" panose="020B0604030504040204" pitchFamily="34" charset="0"/>
              <a:ea typeface="Verdana" panose="020B0604030504040204" pitchFamily="34" charset="0"/>
              <a:cs typeface="Verdana" panose="020B0604030504040204" pitchFamily="34" charset="0"/>
            </a:rPr>
            <a:t>Total objectives:  50</a:t>
          </a:r>
          <a:endParaRPr lang="en-US" sz="1200" b="1" dirty="0">
            <a:latin typeface="Verdana" panose="020B0604030504040204" pitchFamily="34" charset="0"/>
            <a:ea typeface="Verdana" panose="020B0604030504040204" pitchFamily="34" charset="0"/>
            <a:cs typeface="Verdana" panose="020B0604030504040204" pitchFamily="34" charset="0"/>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0.56966</cdr:x>
      <cdr:y>0.40261</cdr:y>
    </cdr:from>
    <cdr:to>
      <cdr:x>0.96605</cdr:x>
      <cdr:y>0.48805</cdr:y>
    </cdr:to>
    <cdr:sp macro="" textlink="">
      <cdr:nvSpPr>
        <cdr:cNvPr id="5" name="TextBox 17"/>
        <cdr:cNvSpPr txBox="1"/>
      </cdr:nvSpPr>
      <cdr:spPr>
        <a:xfrm xmlns:a="http://schemas.openxmlformats.org/drawingml/2006/main">
          <a:off x="4818298" y="1595302"/>
          <a:ext cx="3352746" cy="33855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fontAlgn="auto">
            <a:spcBef>
              <a:spcPts val="0"/>
            </a:spcBef>
            <a:spcAft>
              <a:spcPts val="0"/>
            </a:spcAft>
          </a:pPr>
          <a:r>
            <a:rPr lang="en-US" sz="1600" b="1" dirty="0" smtClean="0">
              <a:solidFill>
                <a:prstClr val="black"/>
              </a:solidFill>
              <a:latin typeface="Verdana" panose="020B0604030504040204" pitchFamily="34" charset="0"/>
              <a:ea typeface="Verdana" panose="020B0604030504040204" pitchFamily="34" charset="0"/>
              <a:cs typeface="Verdana" panose="020B0604030504040204" pitchFamily="34" charset="0"/>
            </a:rPr>
            <a:t>HP2020 Target: 29.8%</a:t>
          </a:r>
          <a:endParaRPr lang="en-US" sz="1600" b="1" dirty="0">
            <a:solidFill>
              <a:prstClr val="black"/>
            </a:solidFill>
            <a:latin typeface="Verdana" panose="020B0604030504040204" pitchFamily="34" charset="0"/>
            <a:ea typeface="Verdana" panose="020B0604030504040204" pitchFamily="34" charset="0"/>
            <a:cs typeface="Verdana" panose="020B0604030504040204" pitchFamily="34" charset="0"/>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0.8705</cdr:x>
      <cdr:y>0.72791</cdr:y>
    </cdr:from>
    <cdr:to>
      <cdr:x>0.95597</cdr:x>
      <cdr:y>0.72791</cdr:y>
    </cdr:to>
    <cdr:cxnSp macro="">
      <cdr:nvCxnSpPr>
        <cdr:cNvPr id="2" name="Straight Arrow Connector 1" descr="Arrow showing desired increase for objective"/>
        <cdr:cNvCxnSpPr/>
      </cdr:nvCxnSpPr>
      <cdr:spPr>
        <a:xfrm xmlns:a="http://schemas.openxmlformats.org/drawingml/2006/main">
          <a:off x="6997695" y="3217050"/>
          <a:ext cx="687072" cy="0"/>
        </a:xfrm>
        <a:prstGeom xmlns:a="http://schemas.openxmlformats.org/drawingml/2006/main" prst="straightConnector1">
          <a:avLst/>
        </a:prstGeom>
        <a:ln xmlns:a="http://schemas.openxmlformats.org/drawingml/2006/main" w="38100">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7.xml><?xml version="1.0" encoding="utf-8"?>
<c:userShapes xmlns:c="http://schemas.openxmlformats.org/drawingml/2006/chart">
  <cdr:relSizeAnchor xmlns:cdr="http://schemas.openxmlformats.org/drawingml/2006/chartDrawing">
    <cdr:from>
      <cdr:x>0.40133</cdr:x>
      <cdr:y>0.20593</cdr:y>
    </cdr:from>
    <cdr:to>
      <cdr:x>0.79772</cdr:x>
      <cdr:y>0.28865</cdr:y>
    </cdr:to>
    <cdr:sp macro="" textlink="">
      <cdr:nvSpPr>
        <cdr:cNvPr id="5" name="TextBox 17"/>
        <cdr:cNvSpPr txBox="1"/>
      </cdr:nvSpPr>
      <cdr:spPr>
        <a:xfrm xmlns:a="http://schemas.openxmlformats.org/drawingml/2006/main">
          <a:off x="3394529" y="842784"/>
          <a:ext cx="3352746" cy="33855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fontAlgn="auto">
            <a:spcBef>
              <a:spcPts val="0"/>
            </a:spcBef>
            <a:spcAft>
              <a:spcPts val="0"/>
            </a:spcAft>
          </a:pPr>
          <a:r>
            <a:rPr lang="en-US" sz="1600" b="1" dirty="0" smtClean="0">
              <a:solidFill>
                <a:prstClr val="black"/>
              </a:solidFill>
              <a:latin typeface="Verdana" panose="020B0604030504040204" pitchFamily="34" charset="0"/>
              <a:ea typeface="Verdana" panose="020B0604030504040204" pitchFamily="34" charset="0"/>
              <a:cs typeface="Verdana" panose="020B0604030504040204" pitchFamily="34" charset="0"/>
            </a:rPr>
            <a:t>HP2020 Target: 57.4%</a:t>
          </a:r>
          <a:endParaRPr lang="en-US" sz="1600" b="1" dirty="0">
            <a:solidFill>
              <a:prstClr val="black"/>
            </a:solidFill>
            <a:latin typeface="Verdana" panose="020B0604030504040204" pitchFamily="34" charset="0"/>
            <a:ea typeface="Verdana" panose="020B0604030504040204" pitchFamily="34" charset="0"/>
            <a:cs typeface="Verdana" panose="020B0604030504040204" pitchFamily="34" charset="0"/>
          </a:endParaRPr>
        </a:p>
      </cdr:txBody>
    </cdr:sp>
  </cdr:relSizeAnchor>
  <cdr:relSizeAnchor xmlns:cdr="http://schemas.openxmlformats.org/drawingml/2006/chartDrawing">
    <cdr:from>
      <cdr:x>0.03419</cdr:x>
      <cdr:y>0.85599</cdr:y>
    </cdr:from>
    <cdr:to>
      <cdr:x>0.06827</cdr:x>
      <cdr:y>0.96034</cdr:y>
    </cdr:to>
    <cdr:sp macro="" textlink="">
      <cdr:nvSpPr>
        <cdr:cNvPr id="3" name="Rectangle 2" descr="Y-axis starts at zero percent."/>
        <cdr:cNvSpPr/>
      </cdr:nvSpPr>
      <cdr:spPr bwMode="white">
        <a:xfrm xmlns:a="http://schemas.openxmlformats.org/drawingml/2006/main">
          <a:off x="289220" y="3391790"/>
          <a:ext cx="288260" cy="413468"/>
        </a:xfrm>
        <a:prstGeom xmlns:a="http://schemas.openxmlformats.org/drawingml/2006/main" prst="rect">
          <a:avLst/>
        </a:prstGeom>
        <a:noFill xmlns:a="http://schemas.openxmlformats.org/drawingml/2006/main"/>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xmlns:a="http://schemas.openxmlformats.org/drawingml/2006/main">
          <a:pPr algn="ctr"/>
          <a:r>
            <a:rPr lang="en-US" dirty="0" smtClean="0">
              <a:solidFill>
                <a:prstClr val="white"/>
              </a:solidFill>
            </a:rPr>
            <a:t>y</a:t>
          </a:r>
          <a:endParaRPr lang="en-US" dirty="0">
            <a:solidFill>
              <a:prstClr val="white"/>
            </a:solidFill>
          </a:endParaRPr>
        </a:p>
      </cdr:txBody>
    </cdr:sp>
  </cdr:relSizeAnchor>
</c:userShapes>
</file>

<file path=ppt/drawings/drawing8.xml><?xml version="1.0" encoding="utf-8"?>
<c:userShapes xmlns:c="http://schemas.openxmlformats.org/drawingml/2006/chart">
  <cdr:relSizeAnchor xmlns:cdr="http://schemas.openxmlformats.org/drawingml/2006/chartDrawing">
    <cdr:from>
      <cdr:x>0.60361</cdr:x>
      <cdr:y>0.3385</cdr:y>
    </cdr:from>
    <cdr:to>
      <cdr:x>1</cdr:x>
      <cdr:y>0.42394</cdr:y>
    </cdr:to>
    <cdr:sp macro="" textlink="">
      <cdr:nvSpPr>
        <cdr:cNvPr id="5" name="TextBox 17"/>
        <cdr:cNvSpPr txBox="1"/>
      </cdr:nvSpPr>
      <cdr:spPr>
        <a:xfrm xmlns:a="http://schemas.openxmlformats.org/drawingml/2006/main">
          <a:off x="5105454" y="1341272"/>
          <a:ext cx="3352746" cy="33855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fontAlgn="auto">
            <a:spcBef>
              <a:spcPts val="0"/>
            </a:spcBef>
            <a:spcAft>
              <a:spcPts val="0"/>
            </a:spcAft>
          </a:pPr>
          <a:r>
            <a:rPr lang="en-US" sz="1600" b="1" dirty="0" smtClean="0">
              <a:solidFill>
                <a:prstClr val="black"/>
              </a:solidFill>
              <a:latin typeface="Verdana" panose="020B0604030504040204" pitchFamily="34" charset="0"/>
              <a:ea typeface="Verdana" panose="020B0604030504040204" pitchFamily="34" charset="0"/>
              <a:cs typeface="Verdana" panose="020B0604030504040204" pitchFamily="34" charset="0"/>
            </a:rPr>
            <a:t>HP2020 Target: 27.6</a:t>
          </a:r>
          <a:endParaRPr lang="en-US" sz="1600" b="1" dirty="0">
            <a:solidFill>
              <a:prstClr val="black"/>
            </a:solidFill>
            <a:latin typeface="Verdana" panose="020B0604030504040204" pitchFamily="34" charset="0"/>
            <a:ea typeface="Verdana" panose="020B0604030504040204" pitchFamily="34" charset="0"/>
            <a:cs typeface="Verdana" panose="020B0604030504040204" pitchFamily="34" charset="0"/>
          </a:endParaRPr>
        </a:p>
      </cdr:txBody>
    </cdr:sp>
  </cdr:relSizeAnchor>
</c:userShapes>
</file>

<file path=ppt/drawings/drawing9.xml><?xml version="1.0" encoding="utf-8"?>
<c:userShapes xmlns:c="http://schemas.openxmlformats.org/drawingml/2006/chart">
  <cdr:relSizeAnchor xmlns:cdr="http://schemas.openxmlformats.org/drawingml/2006/chartDrawing">
    <cdr:from>
      <cdr:x>0.74928</cdr:x>
      <cdr:y>0.63703</cdr:y>
    </cdr:from>
    <cdr:to>
      <cdr:x>0.93189</cdr:x>
      <cdr:y>0.70987</cdr:y>
    </cdr:to>
    <cdr:sp macro="" textlink="">
      <cdr:nvSpPr>
        <cdr:cNvPr id="3" name="TextBox 2"/>
        <cdr:cNvSpPr txBox="1"/>
      </cdr:nvSpPr>
      <cdr:spPr>
        <a:xfrm xmlns:a="http://schemas.openxmlformats.org/drawingml/2006/main">
          <a:off x="6565941" y="2961043"/>
          <a:ext cx="1600211" cy="33855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600" b="1" dirty="0" smtClean="0">
              <a:solidFill>
                <a:srgbClr val="376092"/>
              </a:solidFill>
              <a:latin typeface="Verdana" panose="020B0604030504040204" pitchFamily="34" charset="0"/>
              <a:ea typeface="Verdana" panose="020B0604030504040204" pitchFamily="34" charset="0"/>
              <a:cs typeface="Verdana" panose="020B0604030504040204" pitchFamily="34" charset="0"/>
            </a:rPr>
            <a:t>Male</a:t>
          </a:r>
          <a:endParaRPr lang="en-US" sz="1600" b="1" dirty="0">
            <a:solidFill>
              <a:srgbClr val="376092"/>
            </a:solidFill>
            <a:latin typeface="Verdana" panose="020B0604030504040204" pitchFamily="34" charset="0"/>
            <a:ea typeface="Verdana" panose="020B0604030504040204" pitchFamily="34" charset="0"/>
            <a:cs typeface="Verdana" panose="020B0604030504040204" pitchFamily="34" charset="0"/>
          </a:endParaRPr>
        </a:p>
      </cdr:txBody>
    </cdr:sp>
  </cdr:relSizeAnchor>
  <cdr:relSizeAnchor xmlns:cdr="http://schemas.openxmlformats.org/drawingml/2006/chartDrawing">
    <cdr:from>
      <cdr:x>0.80551</cdr:x>
      <cdr:y>0.31188</cdr:y>
    </cdr:from>
    <cdr:to>
      <cdr:x>0.99247</cdr:x>
      <cdr:y>0.38472</cdr:y>
    </cdr:to>
    <cdr:sp macro="" textlink="">
      <cdr:nvSpPr>
        <cdr:cNvPr id="6" name="TextBox 2"/>
        <cdr:cNvSpPr txBox="1"/>
      </cdr:nvSpPr>
      <cdr:spPr>
        <a:xfrm xmlns:a="http://schemas.openxmlformats.org/drawingml/2006/main">
          <a:off x="7058684" y="1449681"/>
          <a:ext cx="1638331" cy="33855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600" b="1" dirty="0" smtClean="0">
              <a:solidFill>
                <a:srgbClr val="C00000"/>
              </a:solidFill>
              <a:latin typeface="Verdana" panose="020B0604030504040204" pitchFamily="34" charset="0"/>
              <a:ea typeface="Verdana" panose="020B0604030504040204" pitchFamily="34" charset="0"/>
              <a:cs typeface="Verdana" panose="020B0604030504040204" pitchFamily="34" charset="0"/>
            </a:rPr>
            <a:t>Female</a:t>
          </a:r>
          <a:endParaRPr lang="en-US" sz="1600" b="1" dirty="0">
            <a:solidFill>
              <a:srgbClr val="C00000"/>
            </a:solidFill>
            <a:latin typeface="Verdana" panose="020B0604030504040204" pitchFamily="34" charset="0"/>
            <a:ea typeface="Verdana" panose="020B0604030504040204" pitchFamily="34" charset="0"/>
            <a:cs typeface="Verdana" panose="020B0604030504040204" pitchFamily="34" charset="0"/>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AB60E555-B7BB-184A-B32C-26AB045AC58F}" type="datetimeFigureOut">
              <a:rPr lang="en-US" smtClean="0"/>
              <a:t>4/11/2018</a:t>
            </a:fld>
            <a:endParaRPr lang="en-US"/>
          </a:p>
        </p:txBody>
      </p:sp>
      <p:sp>
        <p:nvSpPr>
          <p:cNvPr id="4" name="Slide Image Placeholder 3"/>
          <p:cNvSpPr>
            <a:spLocks noGrp="1" noRot="1" noChangeAspect="1"/>
          </p:cNvSpPr>
          <p:nvPr>
            <p:ph type="sldImg" idx="2"/>
          </p:nvPr>
        </p:nvSpPr>
        <p:spPr>
          <a:xfrm>
            <a:off x="1414463" y="1162050"/>
            <a:ext cx="4181475"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FD381599-21C2-F14B-87B4-900CBA0E691B}" type="slidenum">
              <a:rPr lang="en-US" smtClean="0"/>
              <a:t>‹#›</a:t>
            </a:fld>
            <a:endParaRPr lang="en-US"/>
          </a:p>
        </p:txBody>
      </p:sp>
    </p:spTree>
    <p:extLst>
      <p:ext uri="{BB962C8B-B14F-4D97-AF65-F5344CB8AC3E}">
        <p14:creationId xmlns:p14="http://schemas.microsoft.com/office/powerpoint/2010/main" val="12645942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FCDB01C0-5827-423D-B17A-92830EC4C2F4}" type="slidenum">
              <a:rPr lang="en-US" smtClean="0">
                <a:solidFill>
                  <a:prstClr val="black"/>
                </a:solidFill>
              </a:rPr>
              <a:pPr/>
              <a:t>1</a:t>
            </a:fld>
            <a:endParaRPr lang="en-US" dirty="0">
              <a:solidFill>
                <a:prstClr val="black"/>
              </a:solidFill>
            </a:endParaRPr>
          </a:p>
        </p:txBody>
      </p:sp>
      <p:sp>
        <p:nvSpPr>
          <p:cNvPr id="5" name="Date Placeholder 4"/>
          <p:cNvSpPr>
            <a:spLocks noGrp="1"/>
          </p:cNvSpPr>
          <p:nvPr>
            <p:ph type="dt" idx="11"/>
          </p:nvPr>
        </p:nvSpPr>
        <p:spPr/>
        <p:txBody>
          <a:bodyPr/>
          <a:lstStyle/>
          <a:p>
            <a:fld id="{E597640D-AB5B-4981-ACF3-00B2C557B552}" type="datetime1">
              <a:rPr lang="en-US" smtClean="0">
                <a:solidFill>
                  <a:prstClr val="black"/>
                </a:solidFill>
              </a:rPr>
              <a:pPr/>
              <a:t>4/11/2018</a:t>
            </a:fld>
            <a:endParaRPr lang="en-US" dirty="0">
              <a:solidFill>
                <a:prstClr val="black"/>
              </a:solidFill>
            </a:endParaRPr>
          </a:p>
        </p:txBody>
      </p:sp>
      <p:sp>
        <p:nvSpPr>
          <p:cNvPr id="12" name="Slide Image Placeholder 11"/>
          <p:cNvSpPr>
            <a:spLocks noGrp="1" noRot="1" noChangeAspect="1"/>
          </p:cNvSpPr>
          <p:nvPr>
            <p:ph type="sldImg"/>
          </p:nvPr>
        </p:nvSpPr>
        <p:spPr>
          <a:xfrm>
            <a:off x="1179513" y="696913"/>
            <a:ext cx="4724400" cy="3543300"/>
          </a:xfrm>
        </p:spPr>
      </p:sp>
      <p:sp>
        <p:nvSpPr>
          <p:cNvPr id="13" name="Notes Placeholder 12"/>
          <p:cNvSpPr>
            <a:spLocks noGrp="1"/>
          </p:cNvSpPr>
          <p:nvPr>
            <p:ph type="body" idx="1"/>
          </p:nvPr>
        </p:nvSpPr>
        <p:spPr/>
        <p:txBody>
          <a:bodyPr/>
          <a:lstStyle/>
          <a:p>
            <a:r>
              <a:rPr lang="en-US" dirty="0" smtClean="0"/>
              <a:t>The</a:t>
            </a:r>
            <a:r>
              <a:rPr lang="en-US" baseline="0" dirty="0" smtClean="0"/>
              <a:t> appendix portion of the presentation should include the TA objective status slide and other important slides that could not make it to the NCHS presentation.</a:t>
            </a:r>
            <a:endParaRPr lang="en-US" dirty="0"/>
          </a:p>
        </p:txBody>
      </p:sp>
    </p:spTree>
    <p:extLst>
      <p:ext uri="{BB962C8B-B14F-4D97-AF65-F5344CB8AC3E}">
        <p14:creationId xmlns:p14="http://schemas.microsoft.com/office/powerpoint/2010/main" val="296137546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174708" indent="-174708">
              <a:buFont typeface="Arial" panose="020B0604020202020204" pitchFamily="34" charset="0"/>
              <a:buChar cha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p:cNvSpPr>
            <a:spLocks noGrp="1"/>
          </p:cNvSpPr>
          <p:nvPr>
            <p:ph type="sldNum" sz="quarter" idx="10"/>
          </p:nvPr>
        </p:nvSpPr>
        <p:spPr/>
        <p:txBody>
          <a:bodyPr/>
          <a:lstStyle/>
          <a:p>
            <a:pPr>
              <a:defRPr/>
            </a:pPr>
            <a:fld id="{45F01CA2-976B-48D9-8990-041447674341}" type="slidenum">
              <a:rPr lang="en-US" smtClean="0">
                <a:solidFill>
                  <a:prstClr val="black"/>
                </a:solidFill>
              </a:rPr>
              <a:pPr>
                <a:defRPr/>
              </a:pPr>
              <a:t>10</a:t>
            </a:fld>
            <a:endParaRPr lang="en-US" dirty="0">
              <a:solidFill>
                <a:prstClr val="black"/>
              </a:solidFill>
            </a:endParaRPr>
          </a:p>
        </p:txBody>
      </p:sp>
    </p:spTree>
    <p:extLst>
      <p:ext uri="{BB962C8B-B14F-4D97-AF65-F5344CB8AC3E}">
        <p14:creationId xmlns:p14="http://schemas.microsoft.com/office/powerpoint/2010/main" val="35511875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716619" y="4460255"/>
            <a:ext cx="5732949" cy="4775820"/>
          </a:xfrm>
        </p:spPr>
        <p:txBody>
          <a:bodyPr>
            <a:normAutofit/>
          </a:bodyPr>
          <a:lstStyle/>
          <a:p>
            <a:pPr marL="0" lvl="0" indent="0">
              <a:buFont typeface="Arial" panose="020B0604020202020204" pitchFamily="34" charset="0"/>
              <a:buNone/>
            </a:pP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p:cNvSpPr>
            <a:spLocks noGrp="1"/>
          </p:cNvSpPr>
          <p:nvPr>
            <p:ph type="sldNum" sz="quarter" idx="10"/>
          </p:nvPr>
        </p:nvSpPr>
        <p:spPr/>
        <p:txBody>
          <a:bodyPr/>
          <a:lstStyle/>
          <a:p>
            <a:fld id="{505CBE22-21B7-4090-A7D8-E04915029615}" type="slidenum">
              <a:rPr lang="en-US" smtClean="0">
                <a:solidFill>
                  <a:prstClr val="black"/>
                </a:solidFill>
              </a:rPr>
              <a:pPr/>
              <a:t>11</a:t>
            </a:fld>
            <a:endParaRPr lang="en-US" dirty="0">
              <a:solidFill>
                <a:prstClr val="black"/>
              </a:solidFill>
            </a:endParaRPr>
          </a:p>
        </p:txBody>
      </p:sp>
    </p:spTree>
    <p:extLst>
      <p:ext uri="{BB962C8B-B14F-4D97-AF65-F5344CB8AC3E}">
        <p14:creationId xmlns:p14="http://schemas.microsoft.com/office/powerpoint/2010/main" val="16865222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174708" indent="-174708">
              <a:buFont typeface="Arial" panose="020B0604020202020204" pitchFamily="34" charset="0"/>
              <a:buChar cha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p:cNvSpPr>
            <a:spLocks noGrp="1"/>
          </p:cNvSpPr>
          <p:nvPr>
            <p:ph type="sldNum" sz="quarter" idx="10"/>
          </p:nvPr>
        </p:nvSpPr>
        <p:spPr/>
        <p:txBody>
          <a:bodyPr/>
          <a:lstStyle/>
          <a:p>
            <a:pPr>
              <a:defRPr/>
            </a:pPr>
            <a:fld id="{45F01CA2-976B-48D9-8990-041447674341}" type="slidenum">
              <a:rPr lang="en-US" smtClean="0">
                <a:solidFill>
                  <a:prstClr val="black"/>
                </a:solidFill>
              </a:rPr>
              <a:pPr>
                <a:defRPr/>
              </a:pPr>
              <a:t>12</a:t>
            </a:fld>
            <a:endParaRPr lang="en-US" dirty="0">
              <a:solidFill>
                <a:prstClr val="black"/>
              </a:solidFill>
            </a:endParaRPr>
          </a:p>
        </p:txBody>
      </p:sp>
    </p:spTree>
    <p:extLst>
      <p:ext uri="{BB962C8B-B14F-4D97-AF65-F5344CB8AC3E}">
        <p14:creationId xmlns:p14="http://schemas.microsoft.com/office/powerpoint/2010/main" val="12993461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a:xfrm>
            <a:off x="778934" y="4338320"/>
            <a:ext cx="5732949" cy="3939350"/>
          </a:xfrm>
        </p:spPr>
        <p:txBody>
          <a:bodyPr>
            <a:normAutofit/>
          </a:bodyPr>
          <a:lstStyle/>
          <a:p>
            <a:pPr marL="174708" indent="-174708" defTabSz="931774">
              <a:buFont typeface="Arial" panose="020B0604020202020204" pitchFamily="34" charset="0"/>
              <a:buChar char="•"/>
              <a:defRPr/>
            </a:pP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13" name="Slide Image Placeholder 12"/>
          <p:cNvSpPr>
            <a:spLocks noGrp="1" noRot="1" noChangeAspect="1"/>
          </p:cNvSpPr>
          <p:nvPr>
            <p:ph type="sldImg"/>
          </p:nvPr>
        </p:nvSpPr>
        <p:spPr>
          <a:xfrm>
            <a:off x="1260475" y="465138"/>
            <a:ext cx="4719638" cy="3540125"/>
          </a:xfrm>
        </p:spPr>
      </p:sp>
    </p:spTree>
    <p:extLst>
      <p:ext uri="{BB962C8B-B14F-4D97-AF65-F5344CB8AC3E}">
        <p14:creationId xmlns:p14="http://schemas.microsoft.com/office/powerpoint/2010/main" val="87234644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1774" rtl="0" eaLnBrk="1" fontAlgn="auto" latinLnBrk="0" hangingPunct="1">
              <a:lnSpc>
                <a:spcPct val="100000"/>
              </a:lnSpc>
              <a:spcBef>
                <a:spcPts val="0"/>
              </a:spcBef>
              <a:spcAft>
                <a:spcPts val="0"/>
              </a:spcAft>
              <a:buClrTx/>
              <a:buSzTx/>
              <a:buFontTx/>
              <a:buNone/>
              <a:tabLst/>
              <a:defRPr/>
            </a:pP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p:cNvSpPr>
            <a:spLocks noGrp="1"/>
          </p:cNvSpPr>
          <p:nvPr>
            <p:ph type="sldNum" sz="quarter" idx="10"/>
          </p:nvPr>
        </p:nvSpPr>
        <p:spPr/>
        <p:txBody>
          <a:bodyPr/>
          <a:lstStyle/>
          <a:p>
            <a:fld id="{FD381599-21C2-F14B-87B4-900CBA0E691B}" type="slidenum">
              <a:rPr lang="en-US" smtClean="0"/>
              <a:t>15</a:t>
            </a:fld>
            <a:endParaRPr lang="en-US"/>
          </a:p>
        </p:txBody>
      </p:sp>
    </p:spTree>
    <p:extLst>
      <p:ext uri="{BB962C8B-B14F-4D97-AF65-F5344CB8AC3E}">
        <p14:creationId xmlns:p14="http://schemas.microsoft.com/office/powerpoint/2010/main" val="104736984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a:xfrm>
            <a:off x="778934" y="4338320"/>
            <a:ext cx="5732949" cy="3939350"/>
          </a:xfrm>
        </p:spPr>
        <p:txBody>
          <a:bodyPr>
            <a:normAutofit/>
          </a:bodyPr>
          <a:lstStyle/>
          <a:p>
            <a:pPr defTabSz="931723">
              <a:defRPr/>
            </a:pPr>
            <a:endParaRPr lang="en-US" dirty="0"/>
          </a:p>
        </p:txBody>
      </p:sp>
      <p:sp>
        <p:nvSpPr>
          <p:cNvPr id="13" name="Slide Image Placeholder 12"/>
          <p:cNvSpPr>
            <a:spLocks noGrp="1" noRot="1" noChangeAspect="1"/>
          </p:cNvSpPr>
          <p:nvPr>
            <p:ph type="sldImg"/>
          </p:nvPr>
        </p:nvSpPr>
        <p:spPr>
          <a:xfrm>
            <a:off x="1260475" y="465138"/>
            <a:ext cx="4719638" cy="3540125"/>
          </a:xfrm>
        </p:spPr>
      </p:sp>
    </p:spTree>
    <p:extLst>
      <p:ext uri="{BB962C8B-B14F-4D97-AF65-F5344CB8AC3E}">
        <p14:creationId xmlns:p14="http://schemas.microsoft.com/office/powerpoint/2010/main" val="20064170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716619" y="4460255"/>
            <a:ext cx="5732949" cy="4775820"/>
          </a:xfrm>
        </p:spPr>
        <p:txBody>
          <a:bodyPr>
            <a:normAutofit/>
          </a:bodyPr>
          <a:lstStyle/>
          <a:p>
            <a:pPr lvl="0"/>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p:cNvSpPr>
            <a:spLocks noGrp="1"/>
          </p:cNvSpPr>
          <p:nvPr>
            <p:ph type="sldNum" sz="quarter" idx="10"/>
          </p:nvPr>
        </p:nvSpPr>
        <p:spPr/>
        <p:txBody>
          <a:bodyPr/>
          <a:lstStyle/>
          <a:p>
            <a:fld id="{505CBE22-21B7-4090-A7D8-E04915029615}" type="slidenum">
              <a:rPr lang="en-US" smtClean="0">
                <a:solidFill>
                  <a:prstClr val="black"/>
                </a:solidFill>
              </a:rPr>
              <a:pPr/>
              <a:t>17</a:t>
            </a:fld>
            <a:endParaRPr lang="en-US" dirty="0">
              <a:solidFill>
                <a:prstClr val="black"/>
              </a:solidFill>
            </a:endParaRPr>
          </a:p>
        </p:txBody>
      </p:sp>
    </p:spTree>
    <p:extLst>
      <p:ext uri="{BB962C8B-B14F-4D97-AF65-F5344CB8AC3E}">
        <p14:creationId xmlns:p14="http://schemas.microsoft.com/office/powerpoint/2010/main" val="236915204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716619" y="4460255"/>
            <a:ext cx="5732949" cy="4775820"/>
          </a:xfrm>
        </p:spPr>
        <p:txBody>
          <a:bodyPr>
            <a:normAutofit/>
          </a:bodyPr>
          <a:lstStyle/>
          <a:p>
            <a:pPr marL="0" lvl="0" indent="0">
              <a:buFont typeface="Arial" panose="020B0604020202020204" pitchFamily="34" charset="0"/>
              <a:buNone/>
            </a:pP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p:cNvSpPr>
            <a:spLocks noGrp="1"/>
          </p:cNvSpPr>
          <p:nvPr>
            <p:ph type="sldNum" sz="quarter" idx="10"/>
          </p:nvPr>
        </p:nvSpPr>
        <p:spPr/>
        <p:txBody>
          <a:bodyPr/>
          <a:lstStyle/>
          <a:p>
            <a:fld id="{505CBE22-21B7-4090-A7D8-E04915029615}" type="slidenum">
              <a:rPr lang="en-US" smtClean="0">
                <a:solidFill>
                  <a:prstClr val="black"/>
                </a:solidFill>
              </a:rPr>
              <a:pPr/>
              <a:t>18</a:t>
            </a:fld>
            <a:endParaRPr lang="en-US" dirty="0">
              <a:solidFill>
                <a:prstClr val="black"/>
              </a:solidFill>
            </a:endParaRPr>
          </a:p>
        </p:txBody>
      </p:sp>
    </p:spTree>
    <p:extLst>
      <p:ext uri="{BB962C8B-B14F-4D97-AF65-F5344CB8AC3E}">
        <p14:creationId xmlns:p14="http://schemas.microsoft.com/office/powerpoint/2010/main" val="20835286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pPr>
              <a:buClrTx/>
              <a:buFontTx/>
              <a:buNone/>
            </a:pPr>
            <a:r>
              <a:rPr lang="en-US" altLang="ko-KR" sz="1200" dirty="0" smtClean="0">
                <a:solidFill>
                  <a:schemeClr val="folHlink"/>
                </a:solidFill>
                <a:latin typeface="Tahoma" panose="020B0604030504040204" pitchFamily="34" charset="0"/>
                <a:ea typeface="Gulim" panose="020B0600000101010101" pitchFamily="34" charset="-127"/>
                <a:cs typeface="Tahoma" panose="020B0604030504040204" pitchFamily="34" charset="0"/>
              </a:rPr>
              <a:t>AOCBC-1.   Mean level of joint pain</a:t>
            </a:r>
          </a:p>
          <a:p>
            <a:pPr>
              <a:buClrTx/>
              <a:buFontTx/>
              <a:buNone/>
            </a:pPr>
            <a:r>
              <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rPr>
              <a:t>AOCBC-2   Activity limitations due to arthritis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rPr>
              <a:t>AOCBC-3.1 </a:t>
            </a:r>
            <a:r>
              <a:rPr lang="en-US" altLang="ko-KR" sz="1200" dirty="0" smtClean="0">
                <a:solidFill>
                  <a:schemeClr val="tx1"/>
                </a:solidFill>
                <a:latin typeface="Tahoma" pitchFamily="34" charset="0"/>
                <a:ea typeface="Tahoma" pitchFamily="34" charset="0"/>
                <a:cs typeface="Tahoma" pitchFamily="34" charset="0"/>
              </a:rPr>
              <a:t>D</a:t>
            </a:r>
            <a:r>
              <a:rPr lang="en-US" sz="1200" dirty="0" smtClean="0">
                <a:latin typeface="Tahoma" pitchFamily="34" charset="0"/>
                <a:ea typeface="Tahoma" pitchFamily="34" charset="0"/>
                <a:cs typeface="Tahoma" pitchFamily="34" charset="0"/>
              </a:rPr>
              <a:t>ifficulty walking a quarter mile</a:t>
            </a:r>
            <a:endPar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rPr>
              <a:t>AOCBC-3.2 </a:t>
            </a:r>
            <a:r>
              <a:rPr lang="en-US" altLang="ko-KR" sz="1200" dirty="0" smtClean="0">
                <a:solidFill>
                  <a:schemeClr val="tx1"/>
                </a:solidFill>
                <a:latin typeface="Tahoma" pitchFamily="34" charset="0"/>
                <a:ea typeface="Tahoma" pitchFamily="34" charset="0"/>
                <a:cs typeface="Tahoma" pitchFamily="34" charset="0"/>
              </a:rPr>
              <a:t>D</a:t>
            </a:r>
            <a:r>
              <a:rPr lang="en-US" sz="1200" dirty="0" smtClean="0">
                <a:latin typeface="Tahoma" pitchFamily="34" charset="0"/>
                <a:ea typeface="Tahoma" pitchFamily="34" charset="0"/>
                <a:cs typeface="Tahoma" pitchFamily="34" charset="0"/>
              </a:rPr>
              <a:t>ifficulty climbing 10 steps without resting </a:t>
            </a:r>
            <a:endPar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rPr>
              <a:t>AOCBC-3.3 </a:t>
            </a:r>
            <a:r>
              <a:rPr lang="en-US" sz="1200" dirty="0" smtClean="0">
                <a:latin typeface="Tahoma" pitchFamily="34" charset="0"/>
                <a:ea typeface="Tahoma" pitchFamily="34" charset="0"/>
                <a:cs typeface="Tahoma" pitchFamily="34" charset="0"/>
              </a:rPr>
              <a:t> Difficulty stooping, bending, or kneeling</a:t>
            </a:r>
            <a:endPar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rPr>
              <a:t>AOCBC-3.4 </a:t>
            </a:r>
            <a:r>
              <a:rPr lang="en-US" altLang="ko-KR" sz="1200" dirty="0" smtClean="0">
                <a:solidFill>
                  <a:schemeClr val="tx1"/>
                </a:solidFill>
                <a:latin typeface="Tahoma" pitchFamily="34" charset="0"/>
                <a:ea typeface="Tahoma" pitchFamily="34" charset="0"/>
                <a:cs typeface="Tahoma" pitchFamily="34" charset="0"/>
              </a:rPr>
              <a:t>D</a:t>
            </a:r>
            <a:r>
              <a:rPr lang="en-US" sz="1200" dirty="0" smtClean="0">
                <a:latin typeface="Tahoma" pitchFamily="34" charset="0"/>
                <a:ea typeface="Tahoma" pitchFamily="34" charset="0"/>
                <a:cs typeface="Tahoma" pitchFamily="34" charset="0"/>
              </a:rPr>
              <a:t>ifficulty grasping or handling small objects</a:t>
            </a:r>
            <a:endPar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endParaRPr>
          </a:p>
          <a:p>
            <a:pPr>
              <a:buClrTx/>
              <a:buFontTx/>
              <a:buNone/>
            </a:pPr>
            <a:r>
              <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rPr>
              <a:t>AOCBC-4  Personal care limitations</a:t>
            </a:r>
          </a:p>
          <a:p>
            <a:pPr>
              <a:buClrTx/>
              <a:buFontTx/>
              <a:buNone/>
            </a:pPr>
            <a:r>
              <a:rPr lang="en-US" altLang="ko-KR" sz="1200" dirty="0" smtClean="0">
                <a:solidFill>
                  <a:schemeClr val="folHlink"/>
                </a:solidFill>
                <a:latin typeface="Tahoma" panose="020B0604030504040204" pitchFamily="34" charset="0"/>
                <a:ea typeface="Gulim" panose="020B0600000101010101" pitchFamily="34" charset="-127"/>
                <a:cs typeface="Tahoma" panose="020B0604030504040204" pitchFamily="34" charset="0"/>
              </a:rPr>
              <a:t>AOCBC-7.1 </a:t>
            </a:r>
            <a:r>
              <a:rPr lang="en-US" altLang="en-US" sz="1200" dirty="0" smtClean="0">
                <a:solidFill>
                  <a:schemeClr val="folHlink"/>
                </a:solidFill>
                <a:latin typeface="Tahoma" panose="020B0604030504040204" pitchFamily="34" charset="0"/>
                <a:ea typeface="Gulim" panose="020B0600000101010101" pitchFamily="34" charset="-127"/>
                <a:cs typeface="Tahoma" panose="020B0604030504040204" pitchFamily="34" charset="0"/>
              </a:rPr>
              <a:t>Counseling about overweight and obesity</a:t>
            </a:r>
          </a:p>
          <a:p>
            <a:pPr>
              <a:buClrTx/>
              <a:buFontTx/>
              <a:buNone/>
            </a:pPr>
            <a:r>
              <a:rPr lang="en-US" altLang="en-US" sz="1200" dirty="0" smtClean="0">
                <a:solidFill>
                  <a:schemeClr val="folHlink"/>
                </a:solidFill>
                <a:latin typeface="Tahoma" panose="020B0604030504040204" pitchFamily="34" charset="0"/>
                <a:ea typeface="Gulim" panose="020B0600000101010101" pitchFamily="34" charset="-127"/>
                <a:cs typeface="Tahoma" panose="020B0604030504040204" pitchFamily="34" charset="0"/>
              </a:rPr>
              <a:t>AOCBC-7.2 Counseling about physical activity </a:t>
            </a:r>
            <a:endParaRPr lang="en-US" altLang="ko-KR" sz="1200" dirty="0" smtClean="0">
              <a:solidFill>
                <a:schemeClr val="folHlink"/>
              </a:solidFill>
              <a:latin typeface="Tahoma" panose="020B0604030504040204" pitchFamily="34" charset="0"/>
              <a:ea typeface="Gulim" panose="020B0600000101010101" pitchFamily="34" charset="-127"/>
              <a:cs typeface="Tahoma" panose="020B0604030504040204" pitchFamily="34" charset="0"/>
            </a:endParaRPr>
          </a:p>
          <a:p>
            <a:pPr>
              <a:buClrTx/>
              <a:buFontTx/>
              <a:buNone/>
            </a:pPr>
            <a:r>
              <a:rPr lang="en-US" altLang="ko-KR" sz="1200" dirty="0" smtClean="0">
                <a:solidFill>
                  <a:schemeClr val="folHlink"/>
                </a:solidFill>
                <a:latin typeface="Tahoma" panose="020B0604030504040204" pitchFamily="34" charset="0"/>
                <a:ea typeface="Gulim" panose="020B0600000101010101" pitchFamily="34" charset="-127"/>
                <a:cs typeface="Tahoma" panose="020B0604030504040204" pitchFamily="34" charset="0"/>
              </a:rPr>
              <a:t>AOCBC-6.1 Unemployment rate</a:t>
            </a:r>
          </a:p>
          <a:p>
            <a:pPr>
              <a:buClrTx/>
              <a:buFontTx/>
              <a:buNone/>
            </a:pPr>
            <a:r>
              <a:rPr lang="en-US" altLang="ko-KR" sz="1200" dirty="0" smtClean="0">
                <a:solidFill>
                  <a:schemeClr val="folHlink"/>
                </a:solidFill>
                <a:latin typeface="Tahoma" panose="020B0604030504040204" pitchFamily="34" charset="0"/>
                <a:ea typeface="Gulim" panose="020B0600000101010101" pitchFamily="34" charset="-127"/>
                <a:cs typeface="Tahoma" panose="020B0604030504040204" pitchFamily="34" charset="0"/>
              </a:rPr>
              <a:t>AOCBC-6.2</a:t>
            </a:r>
            <a:r>
              <a:rPr lang="en-US" altLang="ko-KR" sz="1200" baseline="0" dirty="0" smtClean="0">
                <a:solidFill>
                  <a:schemeClr val="folHlink"/>
                </a:solidFill>
                <a:latin typeface="Tahoma" panose="020B0604030504040204" pitchFamily="34" charset="0"/>
                <a:ea typeface="Gulim" panose="020B0600000101010101" pitchFamily="34" charset="-127"/>
                <a:cs typeface="Tahoma" panose="020B0604030504040204" pitchFamily="34" charset="0"/>
              </a:rPr>
              <a:t> </a:t>
            </a:r>
            <a:r>
              <a:rPr lang="en-US" altLang="ko-KR" sz="1200" dirty="0" smtClean="0">
                <a:solidFill>
                  <a:schemeClr val="folHlink"/>
                </a:solidFill>
                <a:latin typeface="Tahoma" panose="020B0604030504040204" pitchFamily="34" charset="0"/>
                <a:ea typeface="Gulim" panose="020B0600000101010101" pitchFamily="34" charset="-127"/>
                <a:cs typeface="Tahoma" panose="020B0604030504040204" pitchFamily="34" charset="0"/>
              </a:rPr>
              <a:t>Effect on paid work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dirty="0" smtClean="0">
                <a:solidFill>
                  <a:schemeClr val="folHlink"/>
                </a:solidFill>
                <a:latin typeface="Tahoma" panose="020B0604030504040204" pitchFamily="34" charset="0"/>
                <a:ea typeface="Gulim" panose="020B0600000101010101" pitchFamily="34" charset="-127"/>
                <a:cs typeface="Tahoma" panose="020B0604030504040204" pitchFamily="34" charset="0"/>
              </a:rPr>
              <a:t>AOCBC-8   Arthritis education in adults</a:t>
            </a:r>
          </a:p>
          <a:p>
            <a:pPr>
              <a:buClrTx/>
              <a:buFontTx/>
              <a:buNone/>
            </a:pPr>
            <a:r>
              <a:rPr lang="en-US" altLang="ko-KR" sz="1200" dirty="0" smtClean="0">
                <a:solidFill>
                  <a:srgbClr val="333399"/>
                </a:solidFill>
                <a:latin typeface="Tahoma" panose="020B0604030504040204" pitchFamily="34" charset="0"/>
                <a:ea typeface="Gulim" panose="020B0600000101010101" pitchFamily="34" charset="-127"/>
                <a:cs typeface="Tahoma" panose="020B0604030504040204" pitchFamily="34" charset="0"/>
              </a:rPr>
              <a:t>AOCBC-9</a:t>
            </a:r>
            <a:r>
              <a:rPr lang="en-US" altLang="ko-KR" sz="1200" dirty="0" smtClean="0">
                <a:solidFill>
                  <a:schemeClr val="folHlink"/>
                </a:solidFill>
                <a:latin typeface="Tahoma" panose="020B0604030504040204" pitchFamily="34" charset="0"/>
                <a:ea typeface="Gulim" panose="020B0600000101010101" pitchFamily="34" charset="-127"/>
                <a:cs typeface="Tahoma" panose="020B0604030504040204" pitchFamily="34" charset="0"/>
              </a:rPr>
              <a:t>   Seeing a health care provider</a:t>
            </a:r>
          </a:p>
          <a:p>
            <a:pPr marL="171450" lvl="0" indent="-171450">
              <a:buFont typeface="Arial" pitchFamily="34" charset="0"/>
              <a:buChar cha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a:p>
            <a:pPr>
              <a:buClrTx/>
              <a:buFontTx/>
              <a:buNone/>
            </a:pPr>
            <a:r>
              <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rPr>
              <a:t>AOCBC-10</a:t>
            </a:r>
            <a:r>
              <a:rPr lang="en-US" altLang="ko-KR" sz="1200" baseline="0" dirty="0" smtClean="0">
                <a:solidFill>
                  <a:srgbClr val="5F5F5F"/>
                </a:solidFill>
                <a:latin typeface="Tahoma" panose="020B0604030504040204" pitchFamily="34" charset="0"/>
                <a:ea typeface="Gulim" panose="020B0600000101010101" pitchFamily="34" charset="-127"/>
                <a:cs typeface="Tahoma" panose="020B0604030504040204" pitchFamily="34" charset="0"/>
              </a:rPr>
              <a:t> </a:t>
            </a:r>
            <a:r>
              <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rPr>
              <a:t>Cases of osteoporosis</a:t>
            </a:r>
          </a:p>
          <a:p>
            <a:pPr>
              <a:buClrTx/>
              <a:buFontTx/>
              <a:buNone/>
            </a:pPr>
            <a:r>
              <a:rPr lang="en-US" altLang="ko-KR" sz="1200" dirty="0" smtClean="0">
                <a:solidFill>
                  <a:srgbClr val="5F5F5F"/>
                </a:solidFill>
                <a:latin typeface="Tahoma" panose="020B0604030504040204" pitchFamily="34" charset="0"/>
                <a:ea typeface="Gulim" panose="020B0600000101010101" pitchFamily="34" charset="-127"/>
                <a:cs typeface="Tahoma" panose="020B0604030504040204" pitchFamily="34" charset="0"/>
              </a:rPr>
              <a:t>AOCBC-11.1, 11.2 Hospitalization for hip fractures – women/men</a:t>
            </a:r>
          </a:p>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en-US" altLang="ko-KR" sz="1200" dirty="0" smtClean="0">
                <a:solidFill>
                  <a:srgbClr val="5F5F5F"/>
                </a:solidFill>
                <a:latin typeface="Tahoma" panose="020B0604030504040204" pitchFamily="34" charset="0"/>
                <a:ea typeface="Gulim" panose="020B0600000101010101" pitchFamily="34" charset="-127"/>
              </a:rPr>
              <a:t>AOCBC-12 Activity limitations due to chronic back conditions</a:t>
            </a:r>
          </a:p>
          <a:p>
            <a:pPr marL="171450" lvl="0" indent="-171450">
              <a:buFont typeface="Arial" pitchFamily="34" charset="0"/>
              <a:buChar cha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a:p>
            <a:pPr marL="171450" lvl="0" indent="-171450">
              <a:buFont typeface="Arial" pitchFamily="34" charset="0"/>
              <a:buChar cha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a:p>
            <a:pPr marL="171450" lvl="0" indent="-171450">
              <a:buFont typeface="Arial" pitchFamily="34" charset="0"/>
              <a:buChar cha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a:p>
            <a:pPr marL="171450" lvl="0"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Definitions</a:t>
            </a:r>
          </a:p>
          <a:p>
            <a:pPr marL="628650" lvl="1"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Getting worse</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Change in objective is statistically significant, OR</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 deficit of 10% or more (relative to its baseline) -- which it needs to regain before starting to move toward the target</a:t>
            </a:r>
          </a:p>
          <a:p>
            <a:pPr marL="628650" lvl="1"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Little/No change</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achieved less than 10% of the targeted change </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 deficit of less than 10% (relative to its baseline)</a:t>
            </a:r>
          </a:p>
          <a:p>
            <a:pPr marL="628650" lvl="1"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Improving</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Change in objective is statistically significant, OR</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achieved 10% or more of the targeted change</a:t>
            </a:r>
          </a:p>
          <a:p>
            <a:pPr marL="628650" marR="0" lvl="2" indent="-171450" algn="l" defTabSz="914400" rtl="0" eaLnBrk="1" fontAlgn="auto" latinLnBrk="0" hangingPunct="1">
              <a:lnSpc>
                <a:spcPct val="100000"/>
              </a:lnSpc>
              <a:spcBef>
                <a:spcPts val="0"/>
              </a:spcBef>
              <a:spcAft>
                <a:spcPts val="0"/>
              </a:spcAft>
              <a:buClrTx/>
              <a:buSzTx/>
              <a:buFont typeface="Arial" pitchFamily="34" charset="0"/>
              <a:buChar char="•"/>
              <a:tabLst/>
              <a:defRP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a:p>
            <a:pPr marL="171450" marR="0" lvl="1" indent="-171450" algn="l" defTabSz="914400" rtl="0" eaLnBrk="1" fontAlgn="auto" latinLnBrk="0" hangingPunct="1">
              <a:lnSpc>
                <a:spcPct val="100000"/>
              </a:lnSpc>
              <a:spcBef>
                <a:spcPts val="0"/>
              </a:spcBef>
              <a:spcAft>
                <a:spcPts val="0"/>
              </a:spcAft>
              <a:buClrTx/>
              <a:buSzTx/>
              <a:buFont typeface="Arial" pitchFamily="34" charset="0"/>
              <a:buChar char="•"/>
              <a:tabLst/>
              <a:defRPr/>
            </a:pPr>
            <a:r>
              <a:rPr lang="en-US" baseline="0" dirty="0" smtClean="0">
                <a:latin typeface="Tahoma" panose="020B0604030504040204" pitchFamily="34" charset="0"/>
                <a:ea typeface="Tahoma" panose="020B0604030504040204" pitchFamily="34" charset="0"/>
                <a:cs typeface="Tahoma" panose="020B0604030504040204" pitchFamily="34" charset="0"/>
              </a:rPr>
              <a:t>Percent of targeted change achieved = 100 × (Most recent value – Baseline value) / (HP2020 target – Baseline value)</a:t>
            </a:r>
          </a:p>
          <a:p>
            <a:pPr marL="171450"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Percent in deficit = 100 × |Most recent value – Baseline value| / (Baseline value)</a:t>
            </a:r>
          </a:p>
          <a:p>
            <a:endParaRPr lang="en-US" dirty="0" smtClean="0"/>
          </a:p>
          <a:p>
            <a:endParaRPr lang="en-US" dirty="0"/>
          </a:p>
        </p:txBody>
      </p:sp>
      <p:sp>
        <p:nvSpPr>
          <p:cNvPr id="5" name="Slide Number Placeholder 4"/>
          <p:cNvSpPr>
            <a:spLocks noGrp="1"/>
          </p:cNvSpPr>
          <p:nvPr>
            <p:ph type="sldNum" sz="quarter" idx="11"/>
          </p:nvPr>
        </p:nvSpPr>
        <p:spPr/>
        <p:txBody>
          <a:bodyPr/>
          <a:lstStyle/>
          <a:p>
            <a:fld id="{204E41A6-F38B-475C-BE79-E8C9DB061704}" type="slidenum">
              <a:rPr lang="en-US" smtClean="0"/>
              <a:pPr/>
              <a:t>2</a:t>
            </a:fld>
            <a:endParaRPr lang="en-US" dirty="0"/>
          </a:p>
        </p:txBody>
      </p:sp>
      <p:sp>
        <p:nvSpPr>
          <p:cNvPr id="6" name="Date Placeholder 5"/>
          <p:cNvSpPr>
            <a:spLocks noGrp="1"/>
          </p:cNvSpPr>
          <p:nvPr>
            <p:ph type="dt" idx="12"/>
          </p:nvPr>
        </p:nvSpPr>
        <p:spPr/>
        <p:txBody>
          <a:bodyPr/>
          <a:lstStyle/>
          <a:p>
            <a:fld id="{8B473FBA-2BCB-44B7-9356-B773189F8671}" type="datetime1">
              <a:rPr lang="en-US" smtClean="0"/>
              <a:t>4/11/2018</a:t>
            </a:fld>
            <a:endParaRPr lang="en-US" dirty="0"/>
          </a:p>
        </p:txBody>
      </p:sp>
    </p:spTree>
    <p:extLst>
      <p:ext uri="{BB962C8B-B14F-4D97-AF65-F5344CB8AC3E}">
        <p14:creationId xmlns:p14="http://schemas.microsoft.com/office/powerpoint/2010/main" val="37685115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pPr marL="169489" indent="-169489">
              <a:buFont typeface="Arial" pitchFamily="34" charset="0"/>
              <a:buChar char="•"/>
            </a:pPr>
            <a:r>
              <a:rPr lang="en-US" baseline="0" dirty="0" smtClean="0">
                <a:latin typeface="Arial" pitchFamily="34" charset="0"/>
                <a:cs typeface="Arial" pitchFamily="34" charset="0"/>
              </a:rPr>
              <a:t>Definitions</a:t>
            </a:r>
          </a:p>
          <a:p>
            <a:pPr marL="621459" lvl="1" indent="-169489">
              <a:buFont typeface="Arial" pitchFamily="34" charset="0"/>
              <a:buChar char="•"/>
            </a:pPr>
            <a:r>
              <a:rPr lang="en-US" baseline="0" dirty="0" smtClean="0">
                <a:latin typeface="Arial" pitchFamily="34" charset="0"/>
                <a:cs typeface="Arial" pitchFamily="34" charset="0"/>
              </a:rPr>
              <a:t>Target met: Target met or exceeded</a:t>
            </a:r>
          </a:p>
          <a:p>
            <a:pPr marL="621459" lvl="1" indent="-169489">
              <a:buFont typeface="Arial" pitchFamily="34" charset="0"/>
              <a:buChar char="•"/>
            </a:pPr>
            <a:r>
              <a:rPr lang="en-US" baseline="0" dirty="0" smtClean="0">
                <a:latin typeface="Arial" pitchFamily="34" charset="0"/>
                <a:cs typeface="Arial" pitchFamily="34" charset="0"/>
              </a:rPr>
              <a:t>Improving – </a:t>
            </a:r>
            <a:r>
              <a:rPr lang="en-US" kern="1200" dirty="0" smtClean="0">
                <a:solidFill>
                  <a:schemeClr val="tx1"/>
                </a:solidFill>
                <a:effectLst/>
                <a:latin typeface="Arial" pitchFamily="34" charset="0"/>
                <a:cs typeface="Arial" pitchFamily="34" charset="0"/>
              </a:rPr>
              <a:t>Change is toward the target:</a:t>
            </a:r>
          </a:p>
          <a:p>
            <a:pPr marL="1073430" lvl="2" indent="-169489">
              <a:buFont typeface="Arial" pitchFamily="34" charset="0"/>
              <a:buChar char="•"/>
            </a:pPr>
            <a:r>
              <a:rPr lang="en-US" dirty="0" smtClean="0">
                <a:effectLst/>
                <a:latin typeface="Arial" pitchFamily="34" charset="0"/>
                <a:cs typeface="Arial" pitchFamily="34" charset="0"/>
              </a:rPr>
              <a:t>Change in objective is statistically significant*, OR</a:t>
            </a:r>
          </a:p>
          <a:p>
            <a:pPr marL="1073430" lvl="2" indent="-169489">
              <a:buFont typeface="Arial" pitchFamily="34" charset="0"/>
              <a:buChar char="•"/>
            </a:pPr>
            <a:r>
              <a:rPr lang="en-US" dirty="0" smtClean="0">
                <a:effectLst/>
                <a:latin typeface="Arial" pitchFamily="34" charset="0"/>
                <a:cs typeface="Arial" pitchFamily="34" charset="0"/>
              </a:rPr>
              <a:t>Objective has achieved 10% or more of the targeted change</a:t>
            </a:r>
          </a:p>
          <a:p>
            <a:pPr marL="621459" lvl="1" indent="-169489">
              <a:buFont typeface="Arial" pitchFamily="34" charset="0"/>
              <a:buChar char="•"/>
            </a:pPr>
            <a:r>
              <a:rPr lang="en-US" baseline="0" dirty="0" smtClean="0">
                <a:latin typeface="Arial" pitchFamily="34" charset="0"/>
                <a:cs typeface="Arial" pitchFamily="34" charset="0"/>
              </a:rPr>
              <a:t>Little/No change:</a:t>
            </a:r>
          </a:p>
          <a:p>
            <a:pPr marL="1073430" lvl="2" indent="-169489">
              <a:buFont typeface="Arial" pitchFamily="34" charset="0"/>
              <a:buChar char="•"/>
            </a:pPr>
            <a:r>
              <a:rPr lang="en-US" dirty="0" smtClean="0">
                <a:effectLst/>
                <a:latin typeface="Arial" pitchFamily="34" charset="0"/>
                <a:cs typeface="Arial" pitchFamily="34" charset="0"/>
              </a:rPr>
              <a:t>Objective has achieved less than 10% of the targeted change (and is not statistically significant*), OR</a:t>
            </a:r>
          </a:p>
          <a:p>
            <a:pPr marL="1073430" lvl="2" indent="-169489">
              <a:buFont typeface="Arial" pitchFamily="34" charset="0"/>
              <a:buChar char="•"/>
            </a:pPr>
            <a:r>
              <a:rPr lang="en-US" kern="1200" dirty="0" smtClean="0">
                <a:solidFill>
                  <a:schemeClr val="tx1"/>
                </a:solidFill>
                <a:effectLst/>
                <a:latin typeface="Arial" pitchFamily="34" charset="0"/>
                <a:cs typeface="Arial" pitchFamily="34" charset="0"/>
              </a:rPr>
              <a:t>Objective has a deficit of less than 10% relative to its baseline which it needs to regain before starting to move toward the target (and is not statistically significant*), OR</a:t>
            </a:r>
          </a:p>
          <a:p>
            <a:pPr marL="1073430" lvl="2" indent="-169489">
              <a:buFont typeface="Arial" pitchFamily="34" charset="0"/>
              <a:buChar char="•"/>
            </a:pPr>
            <a:r>
              <a:rPr lang="en-US" kern="1200" dirty="0" smtClean="0">
                <a:solidFill>
                  <a:schemeClr val="tx1"/>
                </a:solidFill>
                <a:effectLst/>
                <a:latin typeface="Arial" pitchFamily="34" charset="0"/>
                <a:cs typeface="Arial" pitchFamily="34" charset="0"/>
              </a:rPr>
              <a:t>No change between baseline and most recent data point</a:t>
            </a:r>
            <a:endParaRPr lang="en-US" baseline="0" dirty="0" smtClean="0">
              <a:latin typeface="Arial" pitchFamily="34" charset="0"/>
              <a:cs typeface="Arial" pitchFamily="34" charset="0"/>
            </a:endParaRPr>
          </a:p>
          <a:p>
            <a:pPr marL="621459" lvl="1" indent="-169489">
              <a:buFont typeface="Arial" pitchFamily="34" charset="0"/>
              <a:buChar char="•"/>
            </a:pPr>
            <a:r>
              <a:rPr lang="en-US" baseline="0" dirty="0" smtClean="0">
                <a:latin typeface="Arial" pitchFamily="34" charset="0"/>
                <a:cs typeface="Arial" pitchFamily="34" charset="0"/>
              </a:rPr>
              <a:t>Getting worse – </a:t>
            </a:r>
            <a:r>
              <a:rPr lang="en-US" kern="1200" dirty="0" smtClean="0">
                <a:solidFill>
                  <a:schemeClr val="tx1"/>
                </a:solidFill>
                <a:effectLst/>
                <a:latin typeface="Arial" pitchFamily="34" charset="0"/>
                <a:cs typeface="Arial" pitchFamily="34" charset="0"/>
              </a:rPr>
              <a:t>Change is away from the target:</a:t>
            </a:r>
          </a:p>
          <a:p>
            <a:pPr marL="1073430" lvl="2" indent="-169489">
              <a:buFont typeface="Arial" pitchFamily="34" charset="0"/>
              <a:buChar char="•"/>
            </a:pPr>
            <a:r>
              <a:rPr lang="en-US" dirty="0" smtClean="0">
                <a:effectLst/>
                <a:latin typeface="Arial" pitchFamily="34" charset="0"/>
                <a:cs typeface="Arial" pitchFamily="34" charset="0"/>
              </a:rPr>
              <a:t>Change in objective is statistically significant*, OR</a:t>
            </a:r>
          </a:p>
          <a:p>
            <a:pPr marL="1073430" lvl="2" indent="-169489">
              <a:buFont typeface="Arial" pitchFamily="34" charset="0"/>
              <a:buChar char="•"/>
            </a:pPr>
            <a:r>
              <a:rPr lang="en-US" kern="1200" dirty="0" smtClean="0">
                <a:solidFill>
                  <a:schemeClr val="tx1"/>
                </a:solidFill>
                <a:effectLst/>
                <a:latin typeface="Arial" pitchFamily="34" charset="0"/>
                <a:cs typeface="Arial" pitchFamily="34" charset="0"/>
              </a:rPr>
              <a:t>Objective has a deficit of 10% or more (relative to its baseline), which it needs to regain before starting to move toward the target</a:t>
            </a:r>
          </a:p>
          <a:p>
            <a:pPr marL="621459" lvl="1" indent="-169489">
              <a:buFont typeface="Arial" pitchFamily="34" charset="0"/>
              <a:buChar char="•"/>
            </a:pPr>
            <a:r>
              <a:rPr lang="en-US" baseline="0" dirty="0" smtClean="0">
                <a:latin typeface="Arial" pitchFamily="34" charset="0"/>
                <a:cs typeface="Arial" pitchFamily="34" charset="0"/>
              </a:rPr>
              <a:t>Baseline only: </a:t>
            </a:r>
            <a:r>
              <a:rPr lang="en-US" kern="1200" dirty="0" smtClean="0">
                <a:solidFill>
                  <a:schemeClr val="tx1"/>
                </a:solidFill>
                <a:effectLst/>
                <a:latin typeface="Arial" pitchFamily="34" charset="0"/>
                <a:cs typeface="Arial" pitchFamily="34" charset="0"/>
              </a:rPr>
              <a:t>Baseline data only; progress cannot be assessed</a:t>
            </a:r>
            <a:endParaRPr lang="en-US" baseline="0" dirty="0" smtClean="0">
              <a:latin typeface="Arial" pitchFamily="34" charset="0"/>
              <a:cs typeface="Arial" pitchFamily="34" charset="0"/>
            </a:endParaRPr>
          </a:p>
          <a:p>
            <a:pPr marL="621459" lvl="1" indent="-169489">
              <a:buFont typeface="Arial" pitchFamily="34" charset="0"/>
              <a:buChar char="•"/>
            </a:pPr>
            <a:r>
              <a:rPr lang="en-US" baseline="0" dirty="0" smtClean="0">
                <a:latin typeface="Arial" pitchFamily="34" charset="0"/>
                <a:cs typeface="Arial" pitchFamily="34" charset="0"/>
              </a:rPr>
              <a:t>Developmental: </a:t>
            </a:r>
            <a:r>
              <a:rPr lang="en-US" kern="1200" dirty="0" smtClean="0">
                <a:solidFill>
                  <a:schemeClr val="tx1"/>
                </a:solidFill>
                <a:effectLst/>
                <a:latin typeface="Arial" pitchFamily="34" charset="0"/>
                <a:cs typeface="Arial" pitchFamily="34" charset="0"/>
              </a:rPr>
              <a:t>Objective is developmental (does not have baseline data)</a:t>
            </a:r>
          </a:p>
          <a:p>
            <a:pPr marL="621459" lvl="1" indent="-169489">
              <a:buFont typeface="Arial" pitchFamily="34" charset="0"/>
              <a:buChar char="•"/>
            </a:pPr>
            <a:r>
              <a:rPr lang="en-US" kern="1200" baseline="0" dirty="0" smtClean="0">
                <a:solidFill>
                  <a:schemeClr val="tx1"/>
                </a:solidFill>
                <a:effectLst/>
                <a:latin typeface="Arial" pitchFamily="34" charset="0"/>
                <a:cs typeface="Arial" pitchFamily="34" charset="0"/>
              </a:rPr>
              <a:t>Informational: </a:t>
            </a:r>
            <a:r>
              <a:rPr lang="en-US" kern="1200" dirty="0" smtClean="0">
                <a:solidFill>
                  <a:schemeClr val="tx1"/>
                </a:solidFill>
                <a:effectLst/>
                <a:latin typeface="Arial" pitchFamily="34" charset="0"/>
                <a:cs typeface="Arial" pitchFamily="34" charset="0"/>
              </a:rPr>
              <a:t>Objective is informational (does not have a target) </a:t>
            </a:r>
            <a:endParaRPr lang="en-US" baseline="0" dirty="0" smtClean="0">
              <a:latin typeface="Arial" pitchFamily="34" charset="0"/>
              <a:cs typeface="Arial" pitchFamily="34" charset="0"/>
            </a:endParaRPr>
          </a:p>
          <a:p>
            <a:pPr marL="451970" lvl="2" defTabSz="903941">
              <a:defRPr/>
            </a:pPr>
            <a:endParaRPr lang="en-US" baseline="0" dirty="0" smtClean="0">
              <a:latin typeface="Arial" pitchFamily="34" charset="0"/>
              <a:cs typeface="Arial" pitchFamily="34" charset="0"/>
            </a:endParaRPr>
          </a:p>
          <a:p>
            <a:pPr marL="169489" lvl="1" indent="-169489" defTabSz="903941">
              <a:buFont typeface="Arial" pitchFamily="34" charset="0"/>
              <a:buChar char="•"/>
              <a:defRPr/>
            </a:pPr>
            <a:r>
              <a:rPr lang="en-US" baseline="0" dirty="0" smtClean="0">
                <a:latin typeface="Arial" pitchFamily="34" charset="0"/>
                <a:cs typeface="Arial" pitchFamily="34" charset="0"/>
              </a:rPr>
              <a:t>Notes</a:t>
            </a:r>
          </a:p>
          <a:p>
            <a:pPr marL="621459" lvl="2" indent="-169489" defTabSz="903941">
              <a:buFont typeface="Arial" pitchFamily="34" charset="0"/>
              <a:buChar char="•"/>
              <a:defRPr/>
            </a:pPr>
            <a:r>
              <a:rPr lang="en-US" kern="1200" dirty="0" smtClean="0">
                <a:solidFill>
                  <a:schemeClr val="tx1"/>
                </a:solidFill>
                <a:effectLst/>
                <a:latin typeface="Arial" pitchFamily="34" charset="0"/>
                <a:cs typeface="Arial" pitchFamily="34" charset="0"/>
              </a:rPr>
              <a:t>*Statistical significance is only assessed when estimates of variability are available</a:t>
            </a:r>
            <a:endParaRPr lang="en-US" baseline="0" dirty="0" smtClean="0">
              <a:latin typeface="Arial" pitchFamily="34" charset="0"/>
              <a:cs typeface="Arial" pitchFamily="34" charset="0"/>
            </a:endParaRPr>
          </a:p>
          <a:p>
            <a:pPr marL="621459" lvl="2" indent="-169489" defTabSz="903941">
              <a:buFont typeface="Arial" pitchFamily="34" charset="0"/>
              <a:buChar char="•"/>
              <a:defRPr/>
            </a:pPr>
            <a:r>
              <a:rPr lang="en-US" baseline="0" dirty="0" smtClean="0">
                <a:latin typeface="Arial" pitchFamily="34" charset="0"/>
                <a:cs typeface="Arial" pitchFamily="34" charset="0"/>
              </a:rPr>
              <a:t>Percent of targeted change achieved = 100 × (Most recent value – Baseline value) / (HP2020 target – Baseline value)</a:t>
            </a:r>
          </a:p>
          <a:p>
            <a:pPr marL="621459" lvl="1" indent="-169489">
              <a:buFont typeface="Arial" pitchFamily="34" charset="0"/>
              <a:buChar char="•"/>
            </a:pPr>
            <a:r>
              <a:rPr lang="en-US" baseline="0" dirty="0" smtClean="0">
                <a:latin typeface="Arial" pitchFamily="34" charset="0"/>
                <a:cs typeface="Arial" pitchFamily="34" charset="0"/>
              </a:rPr>
              <a:t>Percent in deficit = 100 × |Most recent value – Baseline value| / (Baseline value)</a:t>
            </a:r>
          </a:p>
          <a:p>
            <a:pPr>
              <a:spcAft>
                <a:spcPts val="1187"/>
              </a:spcAft>
            </a:pPr>
            <a:endParaRPr lang="en-US" dirty="0" smtClean="0">
              <a:latin typeface="Arial" pitchFamily="34" charset="0"/>
              <a:cs typeface="Arial" pitchFamily="34" charset="0"/>
            </a:endParaRPr>
          </a:p>
          <a:p>
            <a:endParaRPr lang="en-US" dirty="0"/>
          </a:p>
        </p:txBody>
      </p:sp>
      <p:sp>
        <p:nvSpPr>
          <p:cNvPr id="4" name="Slide Number Placeholder 3"/>
          <p:cNvSpPr>
            <a:spLocks noGrp="1"/>
          </p:cNvSpPr>
          <p:nvPr>
            <p:ph type="sldNum" sz="quarter" idx="10"/>
          </p:nvPr>
        </p:nvSpPr>
        <p:spPr/>
        <p:txBody>
          <a:bodyPr/>
          <a:lstStyle/>
          <a:p>
            <a:fld id="{7BFCE00C-B470-4578-9519-C2C19F137260}" type="slidenum">
              <a:rPr lang="en-US" smtClean="0"/>
              <a:t>3</a:t>
            </a:fld>
            <a:endParaRPr lang="en-US" dirty="0"/>
          </a:p>
        </p:txBody>
      </p:sp>
    </p:spTree>
    <p:extLst>
      <p:ext uri="{BB962C8B-B14F-4D97-AF65-F5344CB8AC3E}">
        <p14:creationId xmlns:p14="http://schemas.microsoft.com/office/powerpoint/2010/main" val="259074709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pPr marL="171450" lvl="0" indent="-171450">
              <a:buFont typeface="Arial" pitchFamily="34" charset="0"/>
              <a:buChar cha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a:p>
            <a:pPr marL="171450" lvl="0" indent="-171450">
              <a:buFont typeface="Arial" pitchFamily="34" charset="0"/>
              <a:buChar cha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a:p>
            <a:pPr marL="171450" lvl="0"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Definitions</a:t>
            </a:r>
          </a:p>
          <a:p>
            <a:pPr marL="628650" lvl="1"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Getting worse</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Change in objective is statistically significant, OR</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 deficit of 10% or more (relative to its baseline) -- which it needs to regain before starting to move toward the target</a:t>
            </a:r>
          </a:p>
          <a:p>
            <a:pPr marL="628650" lvl="1"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Little/No change</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achieved less than 10% of the targeted change </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 deficit of less than 10% (relative to its baseline)</a:t>
            </a:r>
          </a:p>
          <a:p>
            <a:pPr marL="628650" lvl="1"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Improving</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Change in objective is statistically significant, OR</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achieved 10% or more of the targeted change</a:t>
            </a:r>
          </a:p>
          <a:p>
            <a:pPr marL="628650" marR="0" lvl="2" indent="-171450" algn="l" defTabSz="914400" rtl="0" eaLnBrk="1" fontAlgn="auto" latinLnBrk="0" hangingPunct="1">
              <a:lnSpc>
                <a:spcPct val="100000"/>
              </a:lnSpc>
              <a:spcBef>
                <a:spcPts val="0"/>
              </a:spcBef>
              <a:spcAft>
                <a:spcPts val="0"/>
              </a:spcAft>
              <a:buClrTx/>
              <a:buSzTx/>
              <a:buFont typeface="Arial" pitchFamily="34" charset="0"/>
              <a:buChar char="•"/>
              <a:tabLst/>
              <a:defRP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a:p>
            <a:pPr marL="171450" marR="0" lvl="1" indent="-171450" algn="l" defTabSz="914400" rtl="0" eaLnBrk="1" fontAlgn="auto" latinLnBrk="0" hangingPunct="1">
              <a:lnSpc>
                <a:spcPct val="100000"/>
              </a:lnSpc>
              <a:spcBef>
                <a:spcPts val="0"/>
              </a:spcBef>
              <a:spcAft>
                <a:spcPts val="0"/>
              </a:spcAft>
              <a:buClrTx/>
              <a:buSzTx/>
              <a:buFont typeface="Arial" pitchFamily="34" charset="0"/>
              <a:buChar char="•"/>
              <a:tabLst/>
              <a:defRPr/>
            </a:pPr>
            <a:r>
              <a:rPr lang="en-US" baseline="0" dirty="0" smtClean="0">
                <a:latin typeface="Tahoma" panose="020B0604030504040204" pitchFamily="34" charset="0"/>
                <a:ea typeface="Tahoma" panose="020B0604030504040204" pitchFamily="34" charset="0"/>
                <a:cs typeface="Tahoma" panose="020B0604030504040204" pitchFamily="34" charset="0"/>
              </a:rPr>
              <a:t>Percent of targeted change achieved = 100 × (Most recent value – Baseline value) / (HP2020 target – Baseline value)</a:t>
            </a:r>
          </a:p>
          <a:p>
            <a:pPr marL="171450"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Percent in deficit = 100 × |Most recent value – Baseline value| / (Baseline value)</a:t>
            </a:r>
          </a:p>
          <a:p>
            <a:endParaRPr lang="en-US" dirty="0" smtClean="0"/>
          </a:p>
          <a:p>
            <a:endParaRPr lang="en-US" dirty="0"/>
          </a:p>
        </p:txBody>
      </p:sp>
      <p:sp>
        <p:nvSpPr>
          <p:cNvPr id="5" name="Slide Number Placeholder 4"/>
          <p:cNvSpPr>
            <a:spLocks noGrp="1"/>
          </p:cNvSpPr>
          <p:nvPr>
            <p:ph type="sldNum" sz="quarter" idx="11"/>
          </p:nvPr>
        </p:nvSpPr>
        <p:spPr/>
        <p:txBody>
          <a:bodyPr/>
          <a:lstStyle/>
          <a:p>
            <a:fld id="{204E41A6-F38B-475C-BE79-E8C9DB061704}" type="slidenum">
              <a:rPr lang="en-US" smtClean="0"/>
              <a:pPr/>
              <a:t>4</a:t>
            </a:fld>
            <a:endParaRPr lang="en-US" dirty="0"/>
          </a:p>
        </p:txBody>
      </p:sp>
      <p:sp>
        <p:nvSpPr>
          <p:cNvPr id="6" name="Date Placeholder 5"/>
          <p:cNvSpPr>
            <a:spLocks noGrp="1"/>
          </p:cNvSpPr>
          <p:nvPr>
            <p:ph type="dt" idx="12"/>
          </p:nvPr>
        </p:nvSpPr>
        <p:spPr/>
        <p:txBody>
          <a:bodyPr/>
          <a:lstStyle/>
          <a:p>
            <a:fld id="{8B473FBA-2BCB-44B7-9356-B773189F8671}" type="datetime1">
              <a:rPr lang="en-US" smtClean="0"/>
              <a:t>4/11/2018</a:t>
            </a:fld>
            <a:endParaRPr lang="en-US" dirty="0"/>
          </a:p>
        </p:txBody>
      </p:sp>
    </p:spTree>
    <p:extLst>
      <p:ext uri="{BB962C8B-B14F-4D97-AF65-F5344CB8AC3E}">
        <p14:creationId xmlns:p14="http://schemas.microsoft.com/office/powerpoint/2010/main" val="295736201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pPr marL="171450" lvl="0" indent="-171450">
              <a:buFont typeface="Arial" pitchFamily="34" charset="0"/>
              <a:buChar cha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a:p>
            <a:pPr marL="171450" lvl="0" indent="-171450">
              <a:buFont typeface="Arial" pitchFamily="34" charset="0"/>
              <a:buChar cha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a:p>
            <a:pPr marL="171450" lvl="0"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Definitions</a:t>
            </a:r>
          </a:p>
          <a:p>
            <a:pPr marL="628650" lvl="1"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Getting worse</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Change in objective is statistically significant, OR</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 deficit of 10% or more (relative to its baseline) -- which it needs to regain before starting to move toward the target</a:t>
            </a:r>
          </a:p>
          <a:p>
            <a:pPr marL="628650" lvl="1"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Little/No change</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achieved less than 10% of the targeted change </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 deficit of less than 10% (relative to its baseline)</a:t>
            </a:r>
          </a:p>
          <a:p>
            <a:pPr marL="628650" lvl="1"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Improving</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Change in objective is statistically significant, OR</a:t>
            </a:r>
          </a:p>
          <a:p>
            <a:pPr marL="1085850" lvl="2"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Objective has achieved 10% or more of the targeted change</a:t>
            </a:r>
          </a:p>
          <a:p>
            <a:pPr marL="628650" marR="0" lvl="2" indent="-171450" algn="l" defTabSz="914400" rtl="0" eaLnBrk="1" fontAlgn="auto" latinLnBrk="0" hangingPunct="1">
              <a:lnSpc>
                <a:spcPct val="100000"/>
              </a:lnSpc>
              <a:spcBef>
                <a:spcPts val="0"/>
              </a:spcBef>
              <a:spcAft>
                <a:spcPts val="0"/>
              </a:spcAft>
              <a:buClrTx/>
              <a:buSzTx/>
              <a:buFont typeface="Arial" pitchFamily="34" charset="0"/>
              <a:buChar char="•"/>
              <a:tabLst/>
              <a:defRP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a:p>
            <a:pPr marL="171450" marR="0" lvl="1" indent="-171450" algn="l" defTabSz="914400" rtl="0" eaLnBrk="1" fontAlgn="auto" latinLnBrk="0" hangingPunct="1">
              <a:lnSpc>
                <a:spcPct val="100000"/>
              </a:lnSpc>
              <a:spcBef>
                <a:spcPts val="0"/>
              </a:spcBef>
              <a:spcAft>
                <a:spcPts val="0"/>
              </a:spcAft>
              <a:buClrTx/>
              <a:buSzTx/>
              <a:buFont typeface="Arial" pitchFamily="34" charset="0"/>
              <a:buChar char="•"/>
              <a:tabLst/>
              <a:defRPr/>
            </a:pPr>
            <a:r>
              <a:rPr lang="en-US" baseline="0" dirty="0" smtClean="0">
                <a:latin typeface="Tahoma" panose="020B0604030504040204" pitchFamily="34" charset="0"/>
                <a:ea typeface="Tahoma" panose="020B0604030504040204" pitchFamily="34" charset="0"/>
                <a:cs typeface="Tahoma" panose="020B0604030504040204" pitchFamily="34" charset="0"/>
              </a:rPr>
              <a:t>Percent of targeted change achieved = 100 × (Most recent value – Baseline value) / (HP2020 target – Baseline value)</a:t>
            </a:r>
          </a:p>
          <a:p>
            <a:pPr marL="171450" indent="-171450">
              <a:buFont typeface="Arial" pitchFamily="34" charset="0"/>
              <a:buChar char="•"/>
            </a:pPr>
            <a:r>
              <a:rPr lang="en-US" baseline="0" dirty="0" smtClean="0">
                <a:latin typeface="Tahoma" panose="020B0604030504040204" pitchFamily="34" charset="0"/>
                <a:ea typeface="Tahoma" panose="020B0604030504040204" pitchFamily="34" charset="0"/>
                <a:cs typeface="Tahoma" panose="020B0604030504040204" pitchFamily="34" charset="0"/>
              </a:rPr>
              <a:t>Percent in deficit = 100 × |Most recent value – Baseline value| / (Baseline value)</a:t>
            </a:r>
          </a:p>
          <a:p>
            <a:endParaRPr lang="en-US" dirty="0" smtClean="0"/>
          </a:p>
          <a:p>
            <a:endParaRPr lang="en-US" dirty="0"/>
          </a:p>
        </p:txBody>
      </p:sp>
      <p:sp>
        <p:nvSpPr>
          <p:cNvPr id="5" name="Slide Number Placeholder 4"/>
          <p:cNvSpPr>
            <a:spLocks noGrp="1"/>
          </p:cNvSpPr>
          <p:nvPr>
            <p:ph type="sldNum" sz="quarter" idx="1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04E41A6-F38B-475C-BE79-E8C9DB06170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Date Placeholder 5"/>
          <p:cNvSpPr>
            <a:spLocks noGrp="1"/>
          </p:cNvSpPr>
          <p:nvPr>
            <p:ph type="dt"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B473FBA-2BCB-44B7-9356-B773189F8671}" type="datetime1">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4/11/2018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528439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pPr marL="169489" indent="-169489">
              <a:buFont typeface="Arial" pitchFamily="34" charset="0"/>
              <a:buChar char="•"/>
            </a:pPr>
            <a:r>
              <a:rPr lang="en-US" baseline="0" dirty="0" smtClean="0">
                <a:latin typeface="Arial" pitchFamily="34" charset="0"/>
                <a:cs typeface="Arial" pitchFamily="34" charset="0"/>
              </a:rPr>
              <a:t>Definitions</a:t>
            </a:r>
          </a:p>
          <a:p>
            <a:pPr marL="621459" lvl="1" indent="-169489">
              <a:buFont typeface="Arial" pitchFamily="34" charset="0"/>
              <a:buChar char="•"/>
            </a:pPr>
            <a:r>
              <a:rPr lang="en-US" baseline="0" dirty="0" smtClean="0">
                <a:latin typeface="Arial" pitchFamily="34" charset="0"/>
                <a:cs typeface="Arial" pitchFamily="34" charset="0"/>
              </a:rPr>
              <a:t>Target met: Target met or exceeded</a:t>
            </a:r>
          </a:p>
          <a:p>
            <a:pPr marL="621459" lvl="1" indent="-169489">
              <a:buFont typeface="Arial" pitchFamily="34" charset="0"/>
              <a:buChar char="•"/>
            </a:pPr>
            <a:r>
              <a:rPr lang="en-US" baseline="0" dirty="0" smtClean="0">
                <a:latin typeface="Arial" pitchFamily="34" charset="0"/>
                <a:cs typeface="Arial" pitchFamily="34" charset="0"/>
              </a:rPr>
              <a:t>Improving – </a:t>
            </a:r>
            <a:r>
              <a:rPr lang="en-US" kern="1200" dirty="0" smtClean="0">
                <a:solidFill>
                  <a:schemeClr val="tx1"/>
                </a:solidFill>
                <a:effectLst/>
                <a:latin typeface="Arial" pitchFamily="34" charset="0"/>
                <a:cs typeface="Arial" pitchFamily="34" charset="0"/>
              </a:rPr>
              <a:t>Change is toward the target:</a:t>
            </a:r>
          </a:p>
          <a:p>
            <a:pPr marL="1073430" lvl="2" indent="-169489">
              <a:buFont typeface="Arial" pitchFamily="34" charset="0"/>
              <a:buChar char="•"/>
            </a:pPr>
            <a:r>
              <a:rPr lang="en-US" dirty="0" smtClean="0">
                <a:effectLst/>
                <a:latin typeface="Arial" pitchFamily="34" charset="0"/>
                <a:cs typeface="Arial" pitchFamily="34" charset="0"/>
              </a:rPr>
              <a:t>Change in objective is statistically significant*, OR</a:t>
            </a:r>
          </a:p>
          <a:p>
            <a:pPr marL="1073430" lvl="2" indent="-169489">
              <a:buFont typeface="Arial" pitchFamily="34" charset="0"/>
              <a:buChar char="•"/>
            </a:pPr>
            <a:r>
              <a:rPr lang="en-US" dirty="0" smtClean="0">
                <a:effectLst/>
                <a:latin typeface="Arial" pitchFamily="34" charset="0"/>
                <a:cs typeface="Arial" pitchFamily="34" charset="0"/>
              </a:rPr>
              <a:t>Objective has achieved 10% or more of the targeted change</a:t>
            </a:r>
          </a:p>
          <a:p>
            <a:pPr marL="621459" lvl="1" indent="-169489">
              <a:buFont typeface="Arial" pitchFamily="34" charset="0"/>
              <a:buChar char="•"/>
            </a:pPr>
            <a:r>
              <a:rPr lang="en-US" baseline="0" dirty="0" smtClean="0">
                <a:latin typeface="Arial" pitchFamily="34" charset="0"/>
                <a:cs typeface="Arial" pitchFamily="34" charset="0"/>
              </a:rPr>
              <a:t>Little/No change:</a:t>
            </a:r>
          </a:p>
          <a:p>
            <a:pPr marL="1073430" lvl="2" indent="-169489">
              <a:buFont typeface="Arial" pitchFamily="34" charset="0"/>
              <a:buChar char="•"/>
            </a:pPr>
            <a:r>
              <a:rPr lang="en-US" dirty="0" smtClean="0">
                <a:effectLst/>
                <a:latin typeface="Arial" pitchFamily="34" charset="0"/>
                <a:cs typeface="Arial" pitchFamily="34" charset="0"/>
              </a:rPr>
              <a:t>Objective has achieved less than 10% of the targeted change (and is not statistically significant*), OR</a:t>
            </a:r>
          </a:p>
          <a:p>
            <a:pPr marL="1073430" lvl="2" indent="-169489">
              <a:buFont typeface="Arial" pitchFamily="34" charset="0"/>
              <a:buChar char="•"/>
            </a:pPr>
            <a:r>
              <a:rPr lang="en-US" kern="1200" dirty="0" smtClean="0">
                <a:solidFill>
                  <a:schemeClr val="tx1"/>
                </a:solidFill>
                <a:effectLst/>
                <a:latin typeface="Arial" pitchFamily="34" charset="0"/>
                <a:cs typeface="Arial" pitchFamily="34" charset="0"/>
              </a:rPr>
              <a:t>Objective has a deficit of less than 10% relative to its baseline which it needs to regain before starting to move toward the target (and is not statistically significant*), OR</a:t>
            </a:r>
          </a:p>
          <a:p>
            <a:pPr marL="1073430" lvl="2" indent="-169489">
              <a:buFont typeface="Arial" pitchFamily="34" charset="0"/>
              <a:buChar char="•"/>
            </a:pPr>
            <a:r>
              <a:rPr lang="en-US" kern="1200" dirty="0" smtClean="0">
                <a:solidFill>
                  <a:schemeClr val="tx1"/>
                </a:solidFill>
                <a:effectLst/>
                <a:latin typeface="Arial" pitchFamily="34" charset="0"/>
                <a:cs typeface="Arial" pitchFamily="34" charset="0"/>
              </a:rPr>
              <a:t>No change between baseline and most recent data point</a:t>
            </a:r>
            <a:endParaRPr lang="en-US" baseline="0" dirty="0" smtClean="0">
              <a:latin typeface="Arial" pitchFamily="34" charset="0"/>
              <a:cs typeface="Arial" pitchFamily="34" charset="0"/>
            </a:endParaRPr>
          </a:p>
          <a:p>
            <a:pPr marL="621459" lvl="1" indent="-169489">
              <a:buFont typeface="Arial" pitchFamily="34" charset="0"/>
              <a:buChar char="•"/>
            </a:pPr>
            <a:r>
              <a:rPr lang="en-US" baseline="0" dirty="0" smtClean="0">
                <a:latin typeface="Arial" pitchFamily="34" charset="0"/>
                <a:cs typeface="Arial" pitchFamily="34" charset="0"/>
              </a:rPr>
              <a:t>Getting worse – </a:t>
            </a:r>
            <a:r>
              <a:rPr lang="en-US" kern="1200" dirty="0" smtClean="0">
                <a:solidFill>
                  <a:schemeClr val="tx1"/>
                </a:solidFill>
                <a:effectLst/>
                <a:latin typeface="Arial" pitchFamily="34" charset="0"/>
                <a:cs typeface="Arial" pitchFamily="34" charset="0"/>
              </a:rPr>
              <a:t>Change is away from the target:</a:t>
            </a:r>
          </a:p>
          <a:p>
            <a:pPr marL="1073430" lvl="2" indent="-169489">
              <a:buFont typeface="Arial" pitchFamily="34" charset="0"/>
              <a:buChar char="•"/>
            </a:pPr>
            <a:r>
              <a:rPr lang="en-US" dirty="0" smtClean="0">
                <a:effectLst/>
                <a:latin typeface="Arial" pitchFamily="34" charset="0"/>
                <a:cs typeface="Arial" pitchFamily="34" charset="0"/>
              </a:rPr>
              <a:t>Change in objective is statistically significant*, OR</a:t>
            </a:r>
          </a:p>
          <a:p>
            <a:pPr marL="1073430" lvl="2" indent="-169489">
              <a:buFont typeface="Arial" pitchFamily="34" charset="0"/>
              <a:buChar char="•"/>
            </a:pPr>
            <a:r>
              <a:rPr lang="en-US" kern="1200" dirty="0" smtClean="0">
                <a:solidFill>
                  <a:schemeClr val="tx1"/>
                </a:solidFill>
                <a:effectLst/>
                <a:latin typeface="Arial" pitchFamily="34" charset="0"/>
                <a:cs typeface="Arial" pitchFamily="34" charset="0"/>
              </a:rPr>
              <a:t>Objective has a deficit of 10% or more (relative to its baseline), which it needs to regain before starting to move toward the target</a:t>
            </a:r>
          </a:p>
          <a:p>
            <a:pPr marL="621459" lvl="1" indent="-169489">
              <a:buFont typeface="Arial" pitchFamily="34" charset="0"/>
              <a:buChar char="•"/>
            </a:pPr>
            <a:r>
              <a:rPr lang="en-US" baseline="0" dirty="0" smtClean="0">
                <a:latin typeface="Arial" pitchFamily="34" charset="0"/>
                <a:cs typeface="Arial" pitchFamily="34" charset="0"/>
              </a:rPr>
              <a:t>Baseline only: </a:t>
            </a:r>
            <a:r>
              <a:rPr lang="en-US" kern="1200" dirty="0" smtClean="0">
                <a:solidFill>
                  <a:schemeClr val="tx1"/>
                </a:solidFill>
                <a:effectLst/>
                <a:latin typeface="Arial" pitchFamily="34" charset="0"/>
                <a:cs typeface="Arial" pitchFamily="34" charset="0"/>
              </a:rPr>
              <a:t>Baseline data only; progress cannot be assessed</a:t>
            </a:r>
            <a:endParaRPr lang="en-US" baseline="0" dirty="0" smtClean="0">
              <a:latin typeface="Arial" pitchFamily="34" charset="0"/>
              <a:cs typeface="Arial" pitchFamily="34" charset="0"/>
            </a:endParaRPr>
          </a:p>
          <a:p>
            <a:pPr marL="621459" lvl="1" indent="-169489">
              <a:buFont typeface="Arial" pitchFamily="34" charset="0"/>
              <a:buChar char="•"/>
            </a:pPr>
            <a:r>
              <a:rPr lang="en-US" baseline="0" dirty="0" smtClean="0">
                <a:latin typeface="Arial" pitchFamily="34" charset="0"/>
                <a:cs typeface="Arial" pitchFamily="34" charset="0"/>
              </a:rPr>
              <a:t>Developmental: </a:t>
            </a:r>
            <a:r>
              <a:rPr lang="en-US" kern="1200" dirty="0" smtClean="0">
                <a:solidFill>
                  <a:schemeClr val="tx1"/>
                </a:solidFill>
                <a:effectLst/>
                <a:latin typeface="Arial" pitchFamily="34" charset="0"/>
                <a:cs typeface="Arial" pitchFamily="34" charset="0"/>
              </a:rPr>
              <a:t>Objective is developmental (does not have baseline data)</a:t>
            </a:r>
          </a:p>
          <a:p>
            <a:pPr marL="621459" lvl="1" indent="-169489">
              <a:buFont typeface="Arial" pitchFamily="34" charset="0"/>
              <a:buChar char="•"/>
            </a:pPr>
            <a:r>
              <a:rPr lang="en-US" kern="1200" baseline="0" dirty="0" smtClean="0">
                <a:solidFill>
                  <a:schemeClr val="tx1"/>
                </a:solidFill>
                <a:effectLst/>
                <a:latin typeface="Arial" pitchFamily="34" charset="0"/>
                <a:cs typeface="Arial" pitchFamily="34" charset="0"/>
              </a:rPr>
              <a:t>Informational: </a:t>
            </a:r>
            <a:r>
              <a:rPr lang="en-US" kern="1200" dirty="0" smtClean="0">
                <a:solidFill>
                  <a:schemeClr val="tx1"/>
                </a:solidFill>
                <a:effectLst/>
                <a:latin typeface="Arial" pitchFamily="34" charset="0"/>
                <a:cs typeface="Arial" pitchFamily="34" charset="0"/>
              </a:rPr>
              <a:t>Objective is informational (does not have a target) </a:t>
            </a:r>
            <a:endParaRPr lang="en-US" baseline="0" dirty="0" smtClean="0">
              <a:latin typeface="Arial" pitchFamily="34" charset="0"/>
              <a:cs typeface="Arial" pitchFamily="34" charset="0"/>
            </a:endParaRPr>
          </a:p>
          <a:p>
            <a:pPr marL="451970" lvl="2" defTabSz="903941">
              <a:defRPr/>
            </a:pPr>
            <a:endParaRPr lang="en-US" baseline="0" dirty="0" smtClean="0">
              <a:latin typeface="Arial" pitchFamily="34" charset="0"/>
              <a:cs typeface="Arial" pitchFamily="34" charset="0"/>
            </a:endParaRPr>
          </a:p>
          <a:p>
            <a:pPr marL="169489" lvl="1" indent="-169489" defTabSz="903941">
              <a:buFont typeface="Arial" pitchFamily="34" charset="0"/>
              <a:buChar char="•"/>
              <a:defRPr/>
            </a:pPr>
            <a:r>
              <a:rPr lang="en-US" baseline="0" dirty="0" smtClean="0">
                <a:latin typeface="Arial" pitchFamily="34" charset="0"/>
                <a:cs typeface="Arial" pitchFamily="34" charset="0"/>
              </a:rPr>
              <a:t>Notes</a:t>
            </a:r>
          </a:p>
          <a:p>
            <a:pPr marL="621459" lvl="2" indent="-169489" defTabSz="903941">
              <a:buFont typeface="Arial" pitchFamily="34" charset="0"/>
              <a:buChar char="•"/>
              <a:defRPr/>
            </a:pPr>
            <a:r>
              <a:rPr lang="en-US" kern="1200" dirty="0" smtClean="0">
                <a:solidFill>
                  <a:schemeClr val="tx1"/>
                </a:solidFill>
                <a:effectLst/>
                <a:latin typeface="Arial" pitchFamily="34" charset="0"/>
                <a:cs typeface="Arial" pitchFamily="34" charset="0"/>
              </a:rPr>
              <a:t>*Statistical significance is only assessed when estimates of variability are available</a:t>
            </a:r>
            <a:endParaRPr lang="en-US" baseline="0" dirty="0" smtClean="0">
              <a:latin typeface="Arial" pitchFamily="34" charset="0"/>
              <a:cs typeface="Arial" pitchFamily="34" charset="0"/>
            </a:endParaRPr>
          </a:p>
          <a:p>
            <a:pPr marL="621459" lvl="2" indent="-169489" defTabSz="903941">
              <a:buFont typeface="Arial" pitchFamily="34" charset="0"/>
              <a:buChar char="•"/>
              <a:defRPr/>
            </a:pPr>
            <a:r>
              <a:rPr lang="en-US" baseline="0" dirty="0" smtClean="0">
                <a:latin typeface="Arial" pitchFamily="34" charset="0"/>
                <a:cs typeface="Arial" pitchFamily="34" charset="0"/>
              </a:rPr>
              <a:t>Percent of targeted change achieved = 100 × (Most recent value – Baseline value) / (HP2020 target – Baseline value)</a:t>
            </a:r>
          </a:p>
          <a:p>
            <a:pPr marL="621459" lvl="1" indent="-169489">
              <a:buFont typeface="Arial" pitchFamily="34" charset="0"/>
              <a:buChar char="•"/>
            </a:pPr>
            <a:r>
              <a:rPr lang="en-US" baseline="0" dirty="0" smtClean="0">
                <a:latin typeface="Arial" pitchFamily="34" charset="0"/>
                <a:cs typeface="Arial" pitchFamily="34" charset="0"/>
              </a:rPr>
              <a:t>Percent in deficit = 100 × |Most recent value – Baseline value| / (Baseline value)</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7BFCE00C-B470-4578-9519-C2C19F137260}" type="slidenum">
              <a:rPr lang="en-US" smtClean="0"/>
              <a:t>6</a:t>
            </a:fld>
            <a:endParaRPr lang="en-US" dirty="0"/>
          </a:p>
        </p:txBody>
      </p:sp>
    </p:spTree>
    <p:extLst>
      <p:ext uri="{BB962C8B-B14F-4D97-AF65-F5344CB8AC3E}">
        <p14:creationId xmlns:p14="http://schemas.microsoft.com/office/powerpoint/2010/main" val="40166003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indent="0" defTabSz="931774">
              <a:buFont typeface="Arial" panose="020B0604020202020204" pitchFamily="34" charset="0"/>
              <a:buNone/>
              <a:defRPr/>
            </a:pPr>
            <a:endParaRPr lang="en-US" baseline="0" dirty="0" smtClean="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p:cNvSpPr>
            <a:spLocks noGrp="1"/>
          </p:cNvSpPr>
          <p:nvPr>
            <p:ph type="sldNum" sz="quarter" idx="10"/>
          </p:nvPr>
        </p:nvSpPr>
        <p:spPr/>
        <p:txBody>
          <a:bodyPr/>
          <a:lstStyle/>
          <a:p>
            <a:pPr>
              <a:defRPr/>
            </a:pPr>
            <a:fld id="{45F01CA2-976B-48D9-8990-041447674341}" type="slidenum">
              <a:rPr lang="en-US" smtClean="0">
                <a:solidFill>
                  <a:prstClr val="black"/>
                </a:solidFill>
              </a:rPr>
              <a:pPr>
                <a:defRPr/>
              </a:pPr>
              <a:t>7</a:t>
            </a:fld>
            <a:endParaRPr lang="en-US" dirty="0">
              <a:solidFill>
                <a:prstClr val="black"/>
              </a:solidFill>
            </a:endParaRPr>
          </a:p>
        </p:txBody>
      </p:sp>
    </p:spTree>
    <p:extLst>
      <p:ext uri="{BB962C8B-B14F-4D97-AF65-F5344CB8AC3E}">
        <p14:creationId xmlns:p14="http://schemas.microsoft.com/office/powerpoint/2010/main" val="132528915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233682" y="4489388"/>
            <a:ext cx="6698827" cy="4652074"/>
          </a:xfrm>
        </p:spPr>
        <p:txBody>
          <a:bodyPr>
            <a:noAutofit/>
          </a:bodyPr>
          <a:lstStyle/>
          <a:p>
            <a:pPr marL="174708" indent="-174708" defTabSz="931774">
              <a:buFont typeface="Arial" panose="020B0604020202020204" pitchFamily="34" charset="0"/>
              <a:buChar char="•"/>
              <a:defRPr/>
            </a:pP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p:cNvSpPr>
            <a:spLocks noGrp="1"/>
          </p:cNvSpPr>
          <p:nvPr>
            <p:ph type="sldNum" sz="quarter" idx="10"/>
          </p:nvPr>
        </p:nvSpPr>
        <p:spPr/>
        <p:txBody>
          <a:bodyPr/>
          <a:lstStyle/>
          <a:p>
            <a:fld id="{505CBE22-21B7-4090-A7D8-E04915029615}" type="slidenum">
              <a:rPr lang="en-US" smtClean="0">
                <a:solidFill>
                  <a:prstClr val="black"/>
                </a:solidFill>
              </a:rPr>
              <a:pPr/>
              <a:t>8</a:t>
            </a:fld>
            <a:endParaRPr lang="en-US" dirty="0">
              <a:solidFill>
                <a:prstClr val="black"/>
              </a:solidFill>
            </a:endParaRPr>
          </a:p>
        </p:txBody>
      </p:sp>
    </p:spTree>
    <p:extLst>
      <p:ext uri="{BB962C8B-B14F-4D97-AF65-F5344CB8AC3E}">
        <p14:creationId xmlns:p14="http://schemas.microsoft.com/office/powerpoint/2010/main" val="14910145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233682" y="4489388"/>
            <a:ext cx="6698827" cy="4652074"/>
          </a:xfrm>
        </p:spPr>
        <p:txBody>
          <a:bodyPr>
            <a:noAutofit/>
          </a:bodyPr>
          <a:lstStyle/>
          <a:p>
            <a:pPr marL="0" indent="0" defTabSz="931774">
              <a:buFont typeface="Arial" panose="020B0604020202020204" pitchFamily="34" charset="0"/>
              <a:buNone/>
              <a:defRPr/>
            </a:pP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p:cNvSpPr>
            <a:spLocks noGrp="1"/>
          </p:cNvSpPr>
          <p:nvPr>
            <p:ph type="sldNum" sz="quarter" idx="10"/>
          </p:nvPr>
        </p:nvSpPr>
        <p:spPr/>
        <p:txBody>
          <a:bodyPr/>
          <a:lstStyle/>
          <a:p>
            <a:fld id="{505CBE22-21B7-4090-A7D8-E04915029615}" type="slidenum">
              <a:rPr lang="en-US" smtClean="0">
                <a:solidFill>
                  <a:prstClr val="black"/>
                </a:solidFill>
              </a:rPr>
              <a:pPr/>
              <a:t>9</a:t>
            </a:fld>
            <a:endParaRPr lang="en-US" dirty="0">
              <a:solidFill>
                <a:prstClr val="black"/>
              </a:solidFill>
            </a:endParaRPr>
          </a:p>
        </p:txBody>
      </p:sp>
    </p:spTree>
    <p:extLst>
      <p:ext uri="{BB962C8B-B14F-4D97-AF65-F5344CB8AC3E}">
        <p14:creationId xmlns:p14="http://schemas.microsoft.com/office/powerpoint/2010/main" val="7221969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Picture Placeholder 2" descr="Partner organization logo"/>
          <p:cNvSpPr>
            <a:spLocks noGrp="1"/>
          </p:cNvSpPr>
          <p:nvPr>
            <p:ph type="pic" sz="quarter" idx="15" hasCustomPrompt="1"/>
          </p:nvPr>
        </p:nvSpPr>
        <p:spPr>
          <a:xfrm>
            <a:off x="5227868" y="5828462"/>
            <a:ext cx="2019300" cy="774700"/>
          </a:xfrm>
          <a:prstGeom prst="rect">
            <a:avLst/>
          </a:prstGeom>
        </p:spPr>
        <p:txBody>
          <a:bodyPr anchor="ctr"/>
          <a:lstStyle>
            <a:lvl1pPr marL="0" indent="0" algn="ctr">
              <a:buNone/>
              <a:defRPr sz="1600" baseline="0"/>
            </a:lvl1pPr>
          </a:lstStyle>
          <a:p>
            <a:r>
              <a:rPr lang="en-US" dirty="0" smtClean="0"/>
              <a:t>Insert partner organization logo</a:t>
            </a:r>
            <a:endParaRPr lang="en-US" dirty="0"/>
          </a:p>
        </p:txBody>
      </p:sp>
      <p:sp>
        <p:nvSpPr>
          <p:cNvPr id="6" name="Text Placeholder 8"/>
          <p:cNvSpPr>
            <a:spLocks noGrp="1"/>
          </p:cNvSpPr>
          <p:nvPr>
            <p:ph type="body" sz="quarter" idx="14" hasCustomPrompt="1"/>
          </p:nvPr>
        </p:nvSpPr>
        <p:spPr>
          <a:xfrm>
            <a:off x="1227138" y="3026222"/>
            <a:ext cx="6689725" cy="707254"/>
          </a:xfrm>
          <a:prstGeom prst="rect">
            <a:avLst/>
          </a:prstGeom>
        </p:spPr>
        <p:txBody>
          <a:bodyPr anchor="ctr">
            <a:normAutofit/>
          </a:bodyPr>
          <a:lstStyle>
            <a:lvl1pPr marL="0" indent="0" algn="ctr">
              <a:buNone/>
              <a:defRPr sz="2400" b="0" baseline="0">
                <a:solidFill>
                  <a:schemeClr val="bg1"/>
                </a:solidFill>
                <a:latin typeface="Verdana"/>
                <a:cs typeface="Verdana"/>
              </a:defRPr>
            </a:lvl1pPr>
          </a:lstStyle>
          <a:p>
            <a:pPr lvl="0"/>
            <a:r>
              <a:rPr lang="en-US" dirty="0" smtClean="0"/>
              <a:t>Click to add presenters’ names</a:t>
            </a:r>
            <a:endParaRPr lang="en-US" dirty="0"/>
          </a:p>
        </p:txBody>
      </p:sp>
      <p:sp>
        <p:nvSpPr>
          <p:cNvPr id="2" name="Title 1"/>
          <p:cNvSpPr>
            <a:spLocks noGrp="1"/>
          </p:cNvSpPr>
          <p:nvPr>
            <p:ph type="title" hasCustomPrompt="1"/>
          </p:nvPr>
        </p:nvSpPr>
        <p:spPr>
          <a:xfrm>
            <a:off x="960438" y="1700659"/>
            <a:ext cx="7223125" cy="1195977"/>
          </a:xfrm>
          <a:prstGeom prst="rect">
            <a:avLst/>
          </a:prstGeom>
        </p:spPr>
        <p:txBody>
          <a:bodyPr vert="horz" lIns="0" tIns="0" rIns="0" bIns="0" anchor="ctr" anchorCtr="0"/>
          <a:lstStyle>
            <a:lvl1pPr>
              <a:defRPr sz="4400" baseline="0">
                <a:solidFill>
                  <a:schemeClr val="bg1"/>
                </a:solidFill>
                <a:latin typeface="Verdana" charset="0"/>
                <a:ea typeface="Verdana" charset="0"/>
                <a:cs typeface="Verdana" charset="0"/>
              </a:defRPr>
            </a:lvl1pPr>
          </a:lstStyle>
          <a:p>
            <a:r>
              <a:rPr lang="en-US" dirty="0" smtClean="0"/>
              <a:t>Click to add Presentation Title</a:t>
            </a:r>
            <a:endParaRPr lang="en-US" dirty="0"/>
          </a:p>
        </p:txBody>
      </p:sp>
    </p:spTree>
    <p:extLst>
      <p:ext uri="{BB962C8B-B14F-4D97-AF65-F5344CB8AC3E}">
        <p14:creationId xmlns:p14="http://schemas.microsoft.com/office/powerpoint/2010/main" val="4103185156"/>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9" name="Rectangle 8"/>
          <p:cNvSpPr/>
          <p:nvPr userDrawn="1"/>
        </p:nvSpPr>
        <p:spPr bwMode="auto">
          <a:xfrm>
            <a:off x="0" y="76200"/>
            <a:ext cx="1371600" cy="1447800"/>
          </a:xfrm>
          <a:prstGeom prst="rect">
            <a:avLst/>
          </a:prstGeom>
          <a:gradFill>
            <a:gsLst>
              <a:gs pos="0">
                <a:srgbClr val="003F72"/>
              </a:gs>
              <a:gs pos="100000">
                <a:schemeClr val="bg1"/>
              </a:gs>
              <a:gs pos="100000">
                <a:srgbClr val="003F72">
                  <a:shade val="100000"/>
                  <a:satMod val="115000"/>
                </a:srgbClr>
              </a:gs>
            </a:gsLst>
            <a:lin ang="5400000" scaled="1"/>
          </a:gradFill>
          <a:ln w="9525" cap="flat" cmpd="sng" algn="ctr">
            <a:noFill/>
            <a:prstDash val="solid"/>
            <a:round/>
            <a:headEnd type="none" w="med" len="med"/>
            <a:tailEnd type="none" w="med" len="med"/>
          </a:ln>
          <a:effectLst/>
        </p:spPr>
        <p:txBody>
          <a:bodyPr/>
          <a:lstStyle/>
          <a:p>
            <a:pPr algn="ctr">
              <a:defRPr/>
            </a:pPr>
            <a:endParaRPr lang="en-US" dirty="0">
              <a:solidFill>
                <a:srgbClr val="003F72"/>
              </a:solidFill>
              <a:latin typeface="Arial" charset="0"/>
              <a:ea typeface="ＭＳ Ｐゴシック" pitchFamily="-107" charset="-128"/>
            </a:endParaRPr>
          </a:p>
        </p:txBody>
      </p:sp>
      <p:sp>
        <p:nvSpPr>
          <p:cNvPr id="10" name="Rectangle 9"/>
          <p:cNvSpPr/>
          <p:nvPr userDrawn="1"/>
        </p:nvSpPr>
        <p:spPr bwMode="auto">
          <a:xfrm>
            <a:off x="457200" y="1295400"/>
            <a:ext cx="8686800" cy="228600"/>
          </a:xfrm>
          <a:prstGeom prst="rect">
            <a:avLst/>
          </a:prstGeom>
          <a:gradFill>
            <a:gsLst>
              <a:gs pos="0">
                <a:srgbClr val="FADA63"/>
              </a:gs>
              <a:gs pos="100000">
                <a:schemeClr val="bg1"/>
              </a:gs>
              <a:gs pos="100000">
                <a:srgbClr val="003F72">
                  <a:shade val="100000"/>
                  <a:satMod val="115000"/>
                </a:srgbClr>
              </a:gs>
            </a:gsLst>
            <a:lin ang="5400000" scaled="1"/>
          </a:gradFill>
          <a:ln w="9525" cap="flat" cmpd="sng" algn="ctr">
            <a:noFill/>
            <a:prstDash val="solid"/>
            <a:round/>
            <a:headEnd type="none" w="med" len="med"/>
            <a:tailEnd type="none" w="med" len="med"/>
          </a:ln>
          <a:effectLst/>
        </p:spPr>
        <p:txBody>
          <a:bodyPr/>
          <a:lstStyle/>
          <a:p>
            <a:pPr algn="ctr">
              <a:defRPr/>
            </a:pPr>
            <a:endParaRPr lang="en-US" dirty="0">
              <a:solidFill>
                <a:srgbClr val="000000"/>
              </a:solidFill>
              <a:latin typeface="Arial" charset="0"/>
              <a:ea typeface="ＭＳ Ｐゴシック" pitchFamily="-107" charset="-128"/>
            </a:endParaRPr>
          </a:p>
        </p:txBody>
      </p:sp>
      <p:sp>
        <p:nvSpPr>
          <p:cNvPr id="11" name="Rectangle 19"/>
          <p:cNvSpPr>
            <a:spLocks noChangeArrowheads="1"/>
          </p:cNvSpPr>
          <p:nvPr userDrawn="1"/>
        </p:nvSpPr>
        <p:spPr bwMode="auto">
          <a:xfrm>
            <a:off x="0" y="0"/>
            <a:ext cx="9144000" cy="76200"/>
          </a:xfrm>
          <a:prstGeom prst="rect">
            <a:avLst/>
          </a:prstGeom>
          <a:solidFill>
            <a:srgbClr val="003F72"/>
          </a:solidFill>
          <a:ln w="9525">
            <a:noFill/>
            <a:round/>
            <a:headEnd/>
            <a:tailEnd/>
          </a:ln>
        </p:spPr>
        <p:txBody>
          <a:bodyPr/>
          <a:lstStyle/>
          <a:p>
            <a:pPr algn="ctr">
              <a:defRPr/>
            </a:pPr>
            <a:endParaRPr lang="en-US" dirty="0">
              <a:solidFill>
                <a:srgbClr val="003F72"/>
              </a:solidFill>
              <a:ea typeface="ＭＳ Ｐゴシック" charset="-128"/>
            </a:endParaRPr>
          </a:p>
        </p:txBody>
      </p:sp>
      <p:pic>
        <p:nvPicPr>
          <p:cNvPr id="12" name="Picture 15" descr="map.png"/>
          <p:cNvPicPr>
            <a:picLocks noChangeAspect="1"/>
          </p:cNvPicPr>
          <p:nvPr userDrawn="1"/>
        </p:nvPicPr>
        <p:blipFill>
          <a:blip r:embed="rId2" cstate="print"/>
          <a:srcRect b="32175"/>
          <a:stretch>
            <a:fillRect/>
          </a:stretch>
        </p:blipFill>
        <p:spPr bwMode="auto">
          <a:xfrm>
            <a:off x="152400" y="304800"/>
            <a:ext cx="1111250" cy="725488"/>
          </a:xfrm>
          <a:prstGeom prst="rect">
            <a:avLst/>
          </a:prstGeom>
          <a:noFill/>
          <a:ln w="9525">
            <a:noFill/>
            <a:miter lim="800000"/>
            <a:headEnd/>
            <a:tailEnd/>
          </a:ln>
        </p:spPr>
      </p:pic>
      <p:sp>
        <p:nvSpPr>
          <p:cNvPr id="13" name="Rectangle 12"/>
          <p:cNvSpPr/>
          <p:nvPr userDrawn="1"/>
        </p:nvSpPr>
        <p:spPr bwMode="auto">
          <a:xfrm>
            <a:off x="0" y="1295400"/>
            <a:ext cx="1371600" cy="4800600"/>
          </a:xfrm>
          <a:prstGeom prst="rect">
            <a:avLst/>
          </a:prstGeom>
          <a:gradFill>
            <a:gsLst>
              <a:gs pos="0">
                <a:srgbClr val="4FA98D"/>
              </a:gs>
              <a:gs pos="100000">
                <a:schemeClr val="bg1"/>
              </a:gs>
              <a:gs pos="100000">
                <a:srgbClr val="003F72">
                  <a:shade val="100000"/>
                  <a:satMod val="115000"/>
                </a:srgbClr>
              </a:gs>
            </a:gsLst>
            <a:lin ang="5400000" scaled="1"/>
          </a:gradFill>
          <a:ln w="9525" cap="flat" cmpd="sng" algn="ctr">
            <a:noFill/>
            <a:prstDash val="solid"/>
            <a:round/>
            <a:headEnd type="none" w="med" len="med"/>
            <a:tailEnd type="none" w="med" len="med"/>
          </a:ln>
          <a:effectLst/>
        </p:spPr>
        <p:txBody>
          <a:bodyPr/>
          <a:lstStyle/>
          <a:p>
            <a:pPr algn="ctr">
              <a:defRPr/>
            </a:pPr>
            <a:endParaRPr lang="en-US" dirty="0">
              <a:solidFill>
                <a:srgbClr val="000000"/>
              </a:solidFill>
              <a:latin typeface="Arial" charset="0"/>
              <a:ea typeface="ＭＳ Ｐゴシック" pitchFamily="-107" charset="-128"/>
            </a:endParaRPr>
          </a:p>
        </p:txBody>
      </p:sp>
      <p:sp>
        <p:nvSpPr>
          <p:cNvPr id="14" name="Title 1"/>
          <p:cNvSpPr>
            <a:spLocks noGrp="1"/>
          </p:cNvSpPr>
          <p:nvPr>
            <p:ph type="title"/>
          </p:nvPr>
        </p:nvSpPr>
        <p:spPr>
          <a:xfrm>
            <a:off x="1371599" y="4406900"/>
            <a:ext cx="7123113" cy="1362075"/>
          </a:xfrm>
          <a:prstGeom prst="rect">
            <a:avLst/>
          </a:prstGeom>
        </p:spPr>
        <p:txBody>
          <a:bodyPr anchor="t"/>
          <a:lstStyle>
            <a:lvl1pPr algn="l">
              <a:defRPr sz="3200" b="1" cap="all">
                <a:latin typeface="Tahoma" pitchFamily="34" charset="0"/>
                <a:ea typeface="Tahoma" pitchFamily="34" charset="0"/>
                <a:cs typeface="Tahoma" pitchFamily="34" charset="0"/>
              </a:defRPr>
            </a:lvl1pPr>
          </a:lstStyle>
          <a:p>
            <a:r>
              <a:rPr lang="en-US" dirty="0" smtClean="0"/>
              <a:t>Click to edit Master title style</a:t>
            </a:r>
            <a:endParaRPr lang="en-US" dirty="0"/>
          </a:p>
        </p:txBody>
      </p:sp>
      <p:pic>
        <p:nvPicPr>
          <p:cNvPr id="8" name="Picture 33" descr="HP2020_logo.png"/>
          <p:cNvPicPr>
            <a:picLocks noChangeAspect="1"/>
          </p:cNvPicPr>
          <p:nvPr userDrawn="1"/>
        </p:nvPicPr>
        <p:blipFill>
          <a:blip r:embed="rId3" cstate="print"/>
          <a:srcRect/>
          <a:stretch>
            <a:fillRect/>
          </a:stretch>
        </p:blipFill>
        <p:spPr bwMode="auto">
          <a:xfrm>
            <a:off x="76200" y="6224334"/>
            <a:ext cx="1280160" cy="598206"/>
          </a:xfrm>
          <a:prstGeom prst="rect">
            <a:avLst/>
          </a:prstGeom>
          <a:noFill/>
          <a:ln w="9525">
            <a:noFill/>
            <a:miter lim="800000"/>
            <a:headEnd/>
            <a:tailEnd/>
          </a:ln>
        </p:spPr>
      </p:pic>
    </p:spTree>
    <p:extLst>
      <p:ext uri="{BB962C8B-B14F-4D97-AF65-F5344CB8AC3E}">
        <p14:creationId xmlns:p14="http://schemas.microsoft.com/office/powerpoint/2010/main" val="3964634999"/>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fld id="{DB44D14B-347F-4DAE-9FCC-93566F7A4CE2}" type="datetime1">
              <a:rPr lang="en-US" smtClean="0">
                <a:solidFill>
                  <a:prstClr val="black">
                    <a:tint val="75000"/>
                  </a:prstClr>
                </a:solidFill>
              </a:rPr>
              <a:pPr/>
              <a:t>4/11/2018</a:t>
            </a:fld>
            <a:endParaRPr lang="en-US" dirty="0">
              <a:solidFill>
                <a:prstClr val="black">
                  <a:tint val="75000"/>
                </a:prstClr>
              </a:solidFill>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fld id="{C88FAF9D-AF5A-496A-B0B6-E10018E4505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3453051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fld id="{DB44D14B-347F-4DAE-9FCC-93566F7A4CE2}" type="datetime1">
              <a:rPr lang="en-US" smtClean="0">
                <a:solidFill>
                  <a:prstClr val="black">
                    <a:tint val="75000"/>
                  </a:prstClr>
                </a:solidFill>
              </a:rPr>
              <a:pPr/>
              <a:t>4/11/2018</a:t>
            </a:fld>
            <a:endParaRPr lang="en-US" dirty="0">
              <a:solidFill>
                <a:prstClr val="black">
                  <a:tint val="75000"/>
                </a:prstClr>
              </a:solidFill>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fld id="{C88FAF9D-AF5A-496A-B0B6-E10018E4505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01750180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a:xfrm>
            <a:off x="457200" y="6356350"/>
            <a:ext cx="2133600" cy="365125"/>
          </a:xfrm>
          <a:prstGeom prst="rect">
            <a:avLst/>
          </a:prstGeom>
        </p:spPr>
        <p:txBody>
          <a:bodyPr/>
          <a:lstStyle/>
          <a:p>
            <a:fld id="{6CD4C121-8459-4CC7-8896-B2E46E618216}" type="datetime1">
              <a:rPr lang="en-US" smtClean="0">
                <a:solidFill>
                  <a:prstClr val="black">
                    <a:tint val="75000"/>
                  </a:prstClr>
                </a:solidFill>
              </a:rPr>
              <a:pPr/>
              <a:t>4/11/2018</a:t>
            </a:fld>
            <a:endParaRPr lang="en-US" dirty="0">
              <a:solidFill>
                <a:prstClr val="black">
                  <a:tint val="75000"/>
                </a:prstClr>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fld id="{C88FAF9D-AF5A-496A-B0B6-E10018E4505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3627092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6"/>
            <a:ext cx="7886700" cy="1325563"/>
          </a:xfrm>
          <a:prstGeom prst="rect">
            <a:avLst/>
          </a:prstGeom>
        </p:spPr>
        <p:txBody>
          <a:bodyPr/>
          <a:lstStyle/>
          <a:p>
            <a:r>
              <a:rPr lang="en-US" smtClean="0"/>
              <a:t>Click to edit Master title style</a:t>
            </a:r>
            <a:endParaRPr lang="en-US" dirty="0"/>
          </a:p>
        </p:txBody>
      </p:sp>
      <p:sp>
        <p:nvSpPr>
          <p:cNvPr id="3" name="Content Placeholder 2"/>
          <p:cNvSpPr>
            <a:spLocks noGrp="1"/>
          </p:cNvSpPr>
          <p:nvPr>
            <p:ph idx="1"/>
          </p:nvPr>
        </p:nvSpPr>
        <p:spPr>
          <a:xfrm>
            <a:off x="628650" y="1825625"/>
            <a:ext cx="7886700" cy="435133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A6C0FB48-6948-4F51-B987-27A66C64B0C9}" type="datetimeFigureOut">
              <a:rPr lang="en-US" smtClean="0"/>
              <a:t>4/11/2018</a:t>
            </a:fld>
            <a:endParaRPr lang="en-US"/>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6457950" y="6356351"/>
            <a:ext cx="2057400" cy="365125"/>
          </a:xfrm>
          <a:prstGeom prst="rect">
            <a:avLst/>
          </a:prstGeom>
        </p:spPr>
        <p:txBody>
          <a:bodyPr/>
          <a:lstStyle/>
          <a:p>
            <a:fld id="{4AF78A11-D81F-4F2C-B69D-E6EDB9AEB285}" type="slidenum">
              <a:rPr lang="en-US" smtClean="0"/>
              <a:t>‹#›</a:t>
            </a:fld>
            <a:endParaRPr lang="en-US"/>
          </a:p>
        </p:txBody>
      </p:sp>
    </p:spTree>
    <p:extLst>
      <p:ext uri="{BB962C8B-B14F-4D97-AF65-F5344CB8AC3E}">
        <p14:creationId xmlns:p14="http://schemas.microsoft.com/office/powerpoint/2010/main" val="23140911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14" name="Slide Number Placeholder 3"/>
          <p:cNvSpPr>
            <a:spLocks noGrp="1"/>
          </p:cNvSpPr>
          <p:nvPr>
            <p:ph type="sldNum" sz="quarter" idx="18"/>
          </p:nvPr>
        </p:nvSpPr>
        <p:spPr>
          <a:xfrm>
            <a:off x="8108198" y="6255794"/>
            <a:ext cx="685111" cy="446432"/>
          </a:xfrm>
          <a:prstGeom prst="rect">
            <a:avLst/>
          </a:prstGeom>
        </p:spPr>
        <p:txBody>
          <a:bodyPr lIns="0" tIns="0" rIns="0" bIns="0" anchor="ctr"/>
          <a:lstStyle>
            <a:lvl1pPr algn="r">
              <a:defRPr sz="1400">
                <a:solidFill>
                  <a:schemeClr val="tx1"/>
                </a:solidFill>
                <a:latin typeface="Verdana"/>
                <a:cs typeface="Verdana"/>
              </a:defRPr>
            </a:lvl1pPr>
          </a:lstStyle>
          <a:p>
            <a:fld id="{7391EDBC-5481-E248-9D04-B6CCC7FAB9E3}" type="slidenum">
              <a:rPr lang="en-US" smtClean="0"/>
              <a:pPr/>
              <a:t>‹#›</a:t>
            </a:fld>
            <a:endParaRPr lang="en-US" dirty="0"/>
          </a:p>
        </p:txBody>
      </p:sp>
      <p:sp>
        <p:nvSpPr>
          <p:cNvPr id="15" name="Picture Placeholder 2" descr="Partner organization logo"/>
          <p:cNvSpPr>
            <a:spLocks noGrp="1"/>
          </p:cNvSpPr>
          <p:nvPr>
            <p:ph type="pic" sz="quarter" idx="21" hasCustomPrompt="1"/>
          </p:nvPr>
        </p:nvSpPr>
        <p:spPr>
          <a:xfrm>
            <a:off x="4154960" y="6185514"/>
            <a:ext cx="1636152" cy="621792"/>
          </a:xfrm>
          <a:prstGeom prst="rect">
            <a:avLst/>
          </a:prstGeom>
        </p:spPr>
        <p:txBody>
          <a:bodyPr vert="horz" anchor="ctr"/>
          <a:lstStyle>
            <a:lvl1pPr marL="0" indent="0" algn="ctr">
              <a:buNone/>
              <a:defRPr sz="1400"/>
            </a:lvl1pPr>
          </a:lstStyle>
          <a:p>
            <a:r>
              <a:rPr lang="en-US" dirty="0" smtClean="0"/>
              <a:t>Insert partner organization logo</a:t>
            </a:r>
            <a:endParaRPr lang="en-US" dirty="0"/>
          </a:p>
        </p:txBody>
      </p:sp>
      <p:sp>
        <p:nvSpPr>
          <p:cNvPr id="2" name="Title 1"/>
          <p:cNvSpPr>
            <a:spLocks noGrp="1"/>
          </p:cNvSpPr>
          <p:nvPr>
            <p:ph type="title" hasCustomPrompt="1"/>
          </p:nvPr>
        </p:nvSpPr>
        <p:spPr>
          <a:xfrm>
            <a:off x="1984248" y="2761488"/>
            <a:ext cx="5936268" cy="687364"/>
          </a:xfrm>
          <a:prstGeom prst="rect">
            <a:avLst/>
          </a:prstGeom>
        </p:spPr>
        <p:txBody>
          <a:bodyPr/>
          <a:lstStyle>
            <a:lvl1pPr>
              <a:defRPr sz="3600" baseline="0">
                <a:solidFill>
                  <a:schemeClr val="bg1"/>
                </a:solidFill>
                <a:latin typeface="Verdana" charset="0"/>
                <a:ea typeface="Verdana" charset="0"/>
                <a:cs typeface="Verdana" charset="0"/>
              </a:defRPr>
            </a:lvl1pPr>
          </a:lstStyle>
          <a:p>
            <a:r>
              <a:rPr lang="en-US" dirty="0" smtClean="0"/>
              <a:t>Click to add section title</a:t>
            </a:r>
            <a:endParaRPr lang="en-US" dirty="0"/>
          </a:p>
        </p:txBody>
      </p:sp>
    </p:spTree>
    <p:extLst>
      <p:ext uri="{BB962C8B-B14F-4D97-AF65-F5344CB8AC3E}">
        <p14:creationId xmlns:p14="http://schemas.microsoft.com/office/powerpoint/2010/main" val="2759845395"/>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33" name="Slide Number Placeholder 3"/>
          <p:cNvSpPr>
            <a:spLocks noGrp="1"/>
          </p:cNvSpPr>
          <p:nvPr>
            <p:ph type="sldNum" sz="quarter" idx="18"/>
          </p:nvPr>
        </p:nvSpPr>
        <p:spPr>
          <a:xfrm>
            <a:off x="8108198" y="6255794"/>
            <a:ext cx="685111" cy="446432"/>
          </a:xfrm>
          <a:prstGeom prst="rect">
            <a:avLst/>
          </a:prstGeom>
        </p:spPr>
        <p:txBody>
          <a:bodyPr lIns="0" tIns="0" rIns="0" bIns="0" anchor="ctr"/>
          <a:lstStyle>
            <a:lvl1pPr algn="r">
              <a:defRPr sz="1400">
                <a:solidFill>
                  <a:schemeClr val="tx1"/>
                </a:solidFill>
                <a:latin typeface="Verdana"/>
                <a:cs typeface="Verdana"/>
              </a:defRPr>
            </a:lvl1pPr>
          </a:lstStyle>
          <a:p>
            <a:fld id="{7391EDBC-5481-E248-9D04-B6CCC7FAB9E3}" type="slidenum">
              <a:rPr lang="en-US" smtClean="0"/>
              <a:pPr/>
              <a:t>‹#›</a:t>
            </a:fld>
            <a:endParaRPr lang="en-US" dirty="0"/>
          </a:p>
        </p:txBody>
      </p:sp>
      <p:sp>
        <p:nvSpPr>
          <p:cNvPr id="34" name="Picture Placeholder 2" descr="Partner organization logo"/>
          <p:cNvSpPr>
            <a:spLocks noGrp="1"/>
          </p:cNvSpPr>
          <p:nvPr>
            <p:ph type="pic" sz="quarter" idx="21" hasCustomPrompt="1"/>
          </p:nvPr>
        </p:nvSpPr>
        <p:spPr>
          <a:xfrm>
            <a:off x="4154960" y="6180132"/>
            <a:ext cx="1636152" cy="617908"/>
          </a:xfrm>
          <a:prstGeom prst="rect">
            <a:avLst/>
          </a:prstGeom>
        </p:spPr>
        <p:txBody>
          <a:bodyPr vert="horz" anchor="ctr"/>
          <a:lstStyle>
            <a:lvl1pPr marL="0" indent="0" algn="ctr">
              <a:buNone/>
              <a:defRPr sz="1400"/>
            </a:lvl1pPr>
          </a:lstStyle>
          <a:p>
            <a:r>
              <a:rPr lang="en-US" dirty="0" smtClean="0"/>
              <a:t>Insert partner organization logo</a:t>
            </a:r>
            <a:endParaRPr lang="en-US" dirty="0"/>
          </a:p>
        </p:txBody>
      </p:sp>
      <p:sp>
        <p:nvSpPr>
          <p:cNvPr id="8" name="Picture Placeholder 11" descr="Image"/>
          <p:cNvSpPr>
            <a:spLocks noGrp="1"/>
          </p:cNvSpPr>
          <p:nvPr>
            <p:ph type="pic" sz="quarter" idx="14" hasCustomPrompt="1"/>
          </p:nvPr>
        </p:nvSpPr>
        <p:spPr>
          <a:xfrm>
            <a:off x="3838586" y="1576873"/>
            <a:ext cx="4954723" cy="3685032"/>
          </a:xfrm>
          <a:prstGeom prst="rect">
            <a:avLst/>
          </a:prstGeom>
          <a:ln w="12700">
            <a:solidFill>
              <a:schemeClr val="bg1">
                <a:lumMod val="85000"/>
              </a:schemeClr>
            </a:solidFill>
          </a:ln>
        </p:spPr>
        <p:txBody>
          <a:bodyPr>
            <a:normAutofit/>
          </a:bodyPr>
          <a:lstStyle>
            <a:lvl1pPr marL="0" indent="0">
              <a:buNone/>
              <a:defRPr sz="2400">
                <a:latin typeface="Verdana"/>
                <a:cs typeface="Verdana"/>
              </a:defRPr>
            </a:lvl1pPr>
          </a:lstStyle>
          <a:p>
            <a:r>
              <a:rPr lang="en-US" dirty="0" smtClean="0"/>
              <a:t>Click to add image</a:t>
            </a:r>
            <a:endParaRPr lang="en-US" dirty="0"/>
          </a:p>
        </p:txBody>
      </p:sp>
      <p:sp>
        <p:nvSpPr>
          <p:cNvPr id="11" name="Text Placeholder 10"/>
          <p:cNvSpPr>
            <a:spLocks noGrp="1"/>
          </p:cNvSpPr>
          <p:nvPr>
            <p:ph type="body" sz="quarter" idx="20" hasCustomPrompt="1"/>
          </p:nvPr>
        </p:nvSpPr>
        <p:spPr>
          <a:xfrm>
            <a:off x="371268" y="1572768"/>
            <a:ext cx="3097205" cy="3685032"/>
          </a:xfrm>
          <a:prstGeom prst="rect">
            <a:avLst/>
          </a:prstGeom>
        </p:spPr>
        <p:txBody>
          <a:bodyPr>
            <a:normAutofit/>
          </a:bodyPr>
          <a:lstStyle>
            <a:lvl1pPr marL="228600" indent="-228600">
              <a:spcBef>
                <a:spcPts val="24"/>
              </a:spcBef>
              <a:buClr>
                <a:schemeClr val="accent1"/>
              </a:buClr>
              <a:buFont typeface="Arial"/>
              <a:buChar char="•"/>
              <a:defRPr sz="2000">
                <a:latin typeface="Verdana"/>
                <a:cs typeface="Verdana"/>
              </a:defRPr>
            </a:lvl1pPr>
            <a:lvl2pPr marL="742950" indent="-285750">
              <a:buClr>
                <a:schemeClr val="accent1"/>
              </a:buClr>
              <a:buFont typeface="Courier New"/>
              <a:buChar char="o"/>
              <a:defRPr sz="1800">
                <a:latin typeface="Verdana"/>
                <a:cs typeface="Verdana"/>
              </a:defRPr>
            </a:lvl2pPr>
            <a:lvl3pPr marL="1200150" indent="-285750">
              <a:buClr>
                <a:schemeClr val="accent1"/>
              </a:buClr>
              <a:buFont typeface="Wingdings" charset="2"/>
              <a:buChar char="§"/>
              <a:defRPr sz="1600">
                <a:latin typeface="Verdana"/>
                <a:cs typeface="Verdana"/>
              </a:defRPr>
            </a:lvl3pPr>
            <a:lvl4pPr marL="1657350" indent="-285750">
              <a:buClr>
                <a:schemeClr val="accent1"/>
              </a:buClr>
              <a:buFont typeface="Arial"/>
              <a:buChar char="•"/>
              <a:defRPr sz="1400">
                <a:latin typeface="Verdana"/>
                <a:cs typeface="Verdana"/>
              </a:defRPr>
            </a:lvl4pPr>
            <a:lvl5pPr marL="1828800" indent="0">
              <a:buNone/>
              <a:defRPr sz="1400">
                <a:latin typeface="Verdana"/>
                <a:cs typeface="Verdana"/>
              </a:defRPr>
            </a:lvl5pPr>
          </a:lstStyle>
          <a:p>
            <a:pPr lvl="0"/>
            <a:r>
              <a:rPr lang="en-US" dirty="0" smtClean="0"/>
              <a:t>Click to add text</a:t>
            </a:r>
          </a:p>
          <a:p>
            <a:pPr lvl="1"/>
            <a:r>
              <a:rPr lang="en-US" dirty="0" smtClean="0"/>
              <a:t>Second level</a:t>
            </a:r>
          </a:p>
          <a:p>
            <a:pPr lvl="2"/>
            <a:r>
              <a:rPr lang="en-US" dirty="0" smtClean="0"/>
              <a:t>Third level</a:t>
            </a:r>
          </a:p>
          <a:p>
            <a:pPr lvl="3"/>
            <a:r>
              <a:rPr lang="en-US" dirty="0" smtClean="0"/>
              <a:t>Fourth level</a:t>
            </a:r>
          </a:p>
        </p:txBody>
      </p:sp>
      <p:sp>
        <p:nvSpPr>
          <p:cNvPr id="12" name="Title 1"/>
          <p:cNvSpPr>
            <a:spLocks noGrp="1"/>
          </p:cNvSpPr>
          <p:nvPr>
            <p:ph type="title" hasCustomPrompt="1"/>
          </p:nvPr>
        </p:nvSpPr>
        <p:spPr>
          <a:xfrm>
            <a:off x="749510" y="131762"/>
            <a:ext cx="6019486" cy="797628"/>
          </a:xfrm>
          <a:prstGeom prst="rect">
            <a:avLst/>
          </a:prstGeom>
        </p:spPr>
        <p:txBody>
          <a:bodyPr vert="horz" lIns="91440" tIns="45720" rIns="91440" bIns="45720" anchor="ctr" anchorCtr="0"/>
          <a:lstStyle>
            <a:lvl1pPr algn="l">
              <a:defRPr sz="2400">
                <a:solidFill>
                  <a:schemeClr val="bg1"/>
                </a:solidFill>
                <a:latin typeface="Verdana" charset="0"/>
                <a:ea typeface="Verdana" charset="0"/>
                <a:cs typeface="Verdana" charset="0"/>
              </a:defRPr>
            </a:lvl1pPr>
          </a:lstStyle>
          <a:p>
            <a:r>
              <a:rPr lang="en-US" dirty="0" smtClean="0"/>
              <a:t>Click to add slide header</a:t>
            </a:r>
            <a:endParaRPr lang="en-US" dirty="0"/>
          </a:p>
        </p:txBody>
      </p:sp>
    </p:spTree>
    <p:extLst>
      <p:ext uri="{BB962C8B-B14F-4D97-AF65-F5344CB8AC3E}">
        <p14:creationId xmlns:p14="http://schemas.microsoft.com/office/powerpoint/2010/main" val="844183525"/>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xt only">
    <p:spTree>
      <p:nvGrpSpPr>
        <p:cNvPr id="1" name=""/>
        <p:cNvGrpSpPr/>
        <p:nvPr/>
      </p:nvGrpSpPr>
      <p:grpSpPr>
        <a:xfrm>
          <a:off x="0" y="0"/>
          <a:ext cx="0" cy="0"/>
          <a:chOff x="0" y="0"/>
          <a:chExt cx="0" cy="0"/>
        </a:xfrm>
      </p:grpSpPr>
      <p:sp>
        <p:nvSpPr>
          <p:cNvPr id="23" name="Slide Number Placeholder 3"/>
          <p:cNvSpPr>
            <a:spLocks noGrp="1"/>
          </p:cNvSpPr>
          <p:nvPr>
            <p:ph type="sldNum" sz="quarter" idx="18"/>
          </p:nvPr>
        </p:nvSpPr>
        <p:spPr>
          <a:xfrm>
            <a:off x="8108198" y="6255794"/>
            <a:ext cx="685111" cy="446432"/>
          </a:xfrm>
          <a:prstGeom prst="rect">
            <a:avLst/>
          </a:prstGeom>
        </p:spPr>
        <p:txBody>
          <a:bodyPr lIns="0" tIns="0" rIns="0" bIns="0" anchor="ctr"/>
          <a:lstStyle>
            <a:lvl1pPr algn="r">
              <a:defRPr sz="1400">
                <a:solidFill>
                  <a:schemeClr val="tx1"/>
                </a:solidFill>
                <a:latin typeface="Verdana"/>
                <a:cs typeface="Verdana"/>
              </a:defRPr>
            </a:lvl1pPr>
          </a:lstStyle>
          <a:p>
            <a:fld id="{7391EDBC-5481-E248-9D04-B6CCC7FAB9E3}" type="slidenum">
              <a:rPr lang="en-US" smtClean="0"/>
              <a:pPr/>
              <a:t>‹#›</a:t>
            </a:fld>
            <a:endParaRPr lang="en-US" dirty="0"/>
          </a:p>
        </p:txBody>
      </p:sp>
      <p:sp>
        <p:nvSpPr>
          <p:cNvPr id="6" name="Picture Placeholder 2" descr="Partner organization logo"/>
          <p:cNvSpPr>
            <a:spLocks noGrp="1"/>
          </p:cNvSpPr>
          <p:nvPr>
            <p:ph type="pic" sz="quarter" idx="21" hasCustomPrompt="1"/>
          </p:nvPr>
        </p:nvSpPr>
        <p:spPr>
          <a:xfrm>
            <a:off x="4154960" y="6180132"/>
            <a:ext cx="1636152" cy="617908"/>
          </a:xfrm>
          <a:prstGeom prst="rect">
            <a:avLst/>
          </a:prstGeom>
        </p:spPr>
        <p:txBody>
          <a:bodyPr vert="horz" anchor="ctr"/>
          <a:lstStyle>
            <a:lvl1pPr marL="0" indent="0" algn="ctr">
              <a:buNone/>
              <a:defRPr sz="1400"/>
            </a:lvl1pPr>
          </a:lstStyle>
          <a:p>
            <a:r>
              <a:rPr lang="en-US" dirty="0" smtClean="0"/>
              <a:t>Insert partner organization logo</a:t>
            </a:r>
            <a:endParaRPr lang="en-US" dirty="0"/>
          </a:p>
        </p:txBody>
      </p:sp>
      <p:sp>
        <p:nvSpPr>
          <p:cNvPr id="7" name="Text Placeholder 10"/>
          <p:cNvSpPr>
            <a:spLocks noGrp="1"/>
          </p:cNvSpPr>
          <p:nvPr>
            <p:ph type="body" sz="quarter" idx="20" hasCustomPrompt="1"/>
          </p:nvPr>
        </p:nvSpPr>
        <p:spPr>
          <a:xfrm>
            <a:off x="371268" y="1572768"/>
            <a:ext cx="8401464" cy="3685032"/>
          </a:xfrm>
          <a:prstGeom prst="rect">
            <a:avLst/>
          </a:prstGeom>
        </p:spPr>
        <p:txBody>
          <a:bodyPr>
            <a:normAutofit/>
          </a:bodyPr>
          <a:lstStyle>
            <a:lvl1pPr marL="228600" indent="-228600">
              <a:spcBef>
                <a:spcPts val="24"/>
              </a:spcBef>
              <a:buClr>
                <a:schemeClr val="accent1"/>
              </a:buClr>
              <a:buFont typeface="Arial"/>
              <a:buChar char="•"/>
              <a:defRPr sz="2000">
                <a:latin typeface="Verdana"/>
                <a:cs typeface="Verdana"/>
              </a:defRPr>
            </a:lvl1pPr>
            <a:lvl2pPr marL="742950" indent="-285750">
              <a:buClr>
                <a:schemeClr val="accent1"/>
              </a:buClr>
              <a:buFont typeface="Courier New"/>
              <a:buChar char="o"/>
              <a:defRPr sz="1800">
                <a:latin typeface="Verdana"/>
                <a:cs typeface="Verdana"/>
              </a:defRPr>
            </a:lvl2pPr>
            <a:lvl3pPr marL="1200150" indent="-285750">
              <a:buClr>
                <a:schemeClr val="accent1"/>
              </a:buClr>
              <a:buFont typeface="Wingdings" charset="2"/>
              <a:buChar char="§"/>
              <a:defRPr sz="1600">
                <a:latin typeface="Verdana"/>
                <a:cs typeface="Verdana"/>
              </a:defRPr>
            </a:lvl3pPr>
            <a:lvl4pPr marL="1657350" indent="-285750">
              <a:buClr>
                <a:schemeClr val="accent1"/>
              </a:buClr>
              <a:buFont typeface="Arial"/>
              <a:buChar char="•"/>
              <a:defRPr sz="1400">
                <a:latin typeface="Verdana"/>
                <a:cs typeface="Verdana"/>
              </a:defRPr>
            </a:lvl4pPr>
            <a:lvl5pPr marL="1828800" indent="0">
              <a:buNone/>
              <a:defRPr sz="1400">
                <a:latin typeface="Verdana"/>
                <a:cs typeface="Verdana"/>
              </a:defRPr>
            </a:lvl5pPr>
          </a:lstStyle>
          <a:p>
            <a:pPr lvl="0"/>
            <a:r>
              <a:rPr lang="en-US" dirty="0" smtClean="0"/>
              <a:t>Click to add text</a:t>
            </a:r>
          </a:p>
          <a:p>
            <a:pPr lvl="1"/>
            <a:r>
              <a:rPr lang="en-US" dirty="0" smtClean="0"/>
              <a:t>Second level</a:t>
            </a:r>
          </a:p>
          <a:p>
            <a:pPr lvl="2"/>
            <a:r>
              <a:rPr lang="en-US" dirty="0" smtClean="0"/>
              <a:t>Third level</a:t>
            </a:r>
          </a:p>
          <a:p>
            <a:pPr lvl="3"/>
            <a:r>
              <a:rPr lang="en-US" dirty="0" smtClean="0"/>
              <a:t>Fourth level</a:t>
            </a:r>
          </a:p>
        </p:txBody>
      </p:sp>
      <p:sp>
        <p:nvSpPr>
          <p:cNvPr id="9" name="Title 1"/>
          <p:cNvSpPr>
            <a:spLocks noGrp="1"/>
          </p:cNvSpPr>
          <p:nvPr>
            <p:ph type="title" hasCustomPrompt="1"/>
          </p:nvPr>
        </p:nvSpPr>
        <p:spPr>
          <a:xfrm>
            <a:off x="749510" y="131762"/>
            <a:ext cx="6019486" cy="797628"/>
          </a:xfrm>
          <a:prstGeom prst="rect">
            <a:avLst/>
          </a:prstGeom>
        </p:spPr>
        <p:txBody>
          <a:bodyPr vert="horz" lIns="91440" tIns="45720" rIns="91440" bIns="45720" anchor="ctr" anchorCtr="0"/>
          <a:lstStyle>
            <a:lvl1pPr algn="l">
              <a:defRPr sz="2400">
                <a:solidFill>
                  <a:schemeClr val="bg1"/>
                </a:solidFill>
                <a:latin typeface="Verdana" charset="0"/>
                <a:ea typeface="Verdana" charset="0"/>
                <a:cs typeface="Verdana" charset="0"/>
              </a:defRPr>
            </a:lvl1pPr>
          </a:lstStyle>
          <a:p>
            <a:r>
              <a:rPr lang="en-US" dirty="0" smtClean="0"/>
              <a:t>Click to add slide header</a:t>
            </a:r>
            <a:endParaRPr lang="en-US" dirty="0"/>
          </a:p>
        </p:txBody>
      </p:sp>
    </p:spTree>
    <p:extLst>
      <p:ext uri="{BB962C8B-B14F-4D97-AF65-F5344CB8AC3E}">
        <p14:creationId xmlns:p14="http://schemas.microsoft.com/office/powerpoint/2010/main" val="12710997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Image only">
    <p:spTree>
      <p:nvGrpSpPr>
        <p:cNvPr id="1" name=""/>
        <p:cNvGrpSpPr/>
        <p:nvPr/>
      </p:nvGrpSpPr>
      <p:grpSpPr>
        <a:xfrm>
          <a:off x="0" y="0"/>
          <a:ext cx="0" cy="0"/>
          <a:chOff x="0" y="0"/>
          <a:chExt cx="0" cy="0"/>
        </a:xfrm>
      </p:grpSpPr>
      <p:sp>
        <p:nvSpPr>
          <p:cNvPr id="21" name="Slide Number Placeholder 3"/>
          <p:cNvSpPr>
            <a:spLocks noGrp="1"/>
          </p:cNvSpPr>
          <p:nvPr>
            <p:ph type="sldNum" sz="quarter" idx="18"/>
          </p:nvPr>
        </p:nvSpPr>
        <p:spPr>
          <a:xfrm>
            <a:off x="8108198" y="6255794"/>
            <a:ext cx="685111" cy="446432"/>
          </a:xfrm>
          <a:prstGeom prst="rect">
            <a:avLst/>
          </a:prstGeom>
        </p:spPr>
        <p:txBody>
          <a:bodyPr lIns="0" tIns="0" rIns="0" bIns="0" anchor="ctr"/>
          <a:lstStyle>
            <a:lvl1pPr algn="r">
              <a:defRPr sz="1400">
                <a:solidFill>
                  <a:schemeClr val="tx1"/>
                </a:solidFill>
                <a:latin typeface="Verdana"/>
                <a:cs typeface="Verdana"/>
              </a:defRPr>
            </a:lvl1pPr>
          </a:lstStyle>
          <a:p>
            <a:fld id="{7391EDBC-5481-E248-9D04-B6CCC7FAB9E3}" type="slidenum">
              <a:rPr lang="en-US" smtClean="0"/>
              <a:pPr/>
              <a:t>‹#›</a:t>
            </a:fld>
            <a:endParaRPr lang="en-US" dirty="0"/>
          </a:p>
        </p:txBody>
      </p:sp>
      <p:sp>
        <p:nvSpPr>
          <p:cNvPr id="6" name="Picture Placeholder 2" descr="Partner organization logo"/>
          <p:cNvSpPr>
            <a:spLocks noGrp="1"/>
          </p:cNvSpPr>
          <p:nvPr>
            <p:ph type="pic" sz="quarter" idx="21" hasCustomPrompt="1"/>
          </p:nvPr>
        </p:nvSpPr>
        <p:spPr>
          <a:xfrm>
            <a:off x="4154960" y="6180132"/>
            <a:ext cx="1636152" cy="617908"/>
          </a:xfrm>
          <a:prstGeom prst="rect">
            <a:avLst/>
          </a:prstGeom>
        </p:spPr>
        <p:txBody>
          <a:bodyPr vert="horz" anchor="ctr"/>
          <a:lstStyle>
            <a:lvl1pPr marL="0" indent="0" algn="ctr">
              <a:buNone/>
              <a:defRPr sz="1400"/>
            </a:lvl1pPr>
          </a:lstStyle>
          <a:p>
            <a:r>
              <a:rPr lang="en-US" dirty="0" smtClean="0"/>
              <a:t>Insert partner organization logo</a:t>
            </a:r>
            <a:endParaRPr lang="en-US" dirty="0"/>
          </a:p>
        </p:txBody>
      </p:sp>
      <p:sp>
        <p:nvSpPr>
          <p:cNvPr id="8" name="Picture Placeholder 11" descr="Image"/>
          <p:cNvSpPr>
            <a:spLocks noGrp="1"/>
          </p:cNvSpPr>
          <p:nvPr>
            <p:ph type="pic" sz="quarter" idx="14" hasCustomPrompt="1"/>
          </p:nvPr>
        </p:nvSpPr>
        <p:spPr>
          <a:xfrm>
            <a:off x="370332" y="1572768"/>
            <a:ext cx="8403336" cy="3685032"/>
          </a:xfrm>
          <a:prstGeom prst="rect">
            <a:avLst/>
          </a:prstGeom>
        </p:spPr>
        <p:txBody>
          <a:bodyPr>
            <a:normAutofit/>
          </a:bodyPr>
          <a:lstStyle>
            <a:lvl1pPr marL="0" indent="0">
              <a:buNone/>
              <a:defRPr sz="2400">
                <a:latin typeface="Verdana"/>
                <a:cs typeface="Verdana"/>
              </a:defRPr>
            </a:lvl1pPr>
          </a:lstStyle>
          <a:p>
            <a:r>
              <a:rPr lang="en-US" dirty="0" smtClean="0"/>
              <a:t>Click to add image</a:t>
            </a:r>
            <a:endParaRPr lang="en-US" dirty="0"/>
          </a:p>
        </p:txBody>
      </p:sp>
      <p:sp>
        <p:nvSpPr>
          <p:cNvPr id="7" name="Title 1"/>
          <p:cNvSpPr>
            <a:spLocks noGrp="1"/>
          </p:cNvSpPr>
          <p:nvPr>
            <p:ph type="title" hasCustomPrompt="1"/>
          </p:nvPr>
        </p:nvSpPr>
        <p:spPr>
          <a:xfrm>
            <a:off x="749510" y="131762"/>
            <a:ext cx="6019486" cy="797628"/>
          </a:xfrm>
          <a:prstGeom prst="rect">
            <a:avLst/>
          </a:prstGeom>
        </p:spPr>
        <p:txBody>
          <a:bodyPr vert="horz" lIns="91440" tIns="45720" rIns="91440" bIns="45720" anchor="ctr" anchorCtr="0"/>
          <a:lstStyle>
            <a:lvl1pPr algn="l">
              <a:defRPr sz="2400">
                <a:solidFill>
                  <a:schemeClr val="bg1"/>
                </a:solidFill>
                <a:latin typeface="Verdana" charset="0"/>
                <a:ea typeface="Verdana" charset="0"/>
                <a:cs typeface="Verdana" charset="0"/>
              </a:defRPr>
            </a:lvl1pPr>
          </a:lstStyle>
          <a:p>
            <a:r>
              <a:rPr lang="en-US" dirty="0" smtClean="0"/>
              <a:t>Click to add slide header</a:t>
            </a:r>
            <a:endParaRPr lang="en-US" dirty="0"/>
          </a:p>
        </p:txBody>
      </p:sp>
    </p:spTree>
    <p:extLst>
      <p:ext uri="{BB962C8B-B14F-4D97-AF65-F5344CB8AC3E}">
        <p14:creationId xmlns:p14="http://schemas.microsoft.com/office/powerpoint/2010/main" val="376719798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hart only">
    <p:spTree>
      <p:nvGrpSpPr>
        <p:cNvPr id="1" name=""/>
        <p:cNvGrpSpPr/>
        <p:nvPr/>
      </p:nvGrpSpPr>
      <p:grpSpPr>
        <a:xfrm>
          <a:off x="0" y="0"/>
          <a:ext cx="0" cy="0"/>
          <a:chOff x="0" y="0"/>
          <a:chExt cx="0" cy="0"/>
        </a:xfrm>
      </p:grpSpPr>
      <p:sp>
        <p:nvSpPr>
          <p:cNvPr id="17" name="Slide Number Placeholder 3"/>
          <p:cNvSpPr>
            <a:spLocks noGrp="1"/>
          </p:cNvSpPr>
          <p:nvPr>
            <p:ph type="sldNum" sz="quarter" idx="18"/>
          </p:nvPr>
        </p:nvSpPr>
        <p:spPr>
          <a:xfrm>
            <a:off x="8108198" y="6255794"/>
            <a:ext cx="685111" cy="446432"/>
          </a:xfrm>
          <a:prstGeom prst="rect">
            <a:avLst/>
          </a:prstGeom>
        </p:spPr>
        <p:txBody>
          <a:bodyPr lIns="0" tIns="0" rIns="0" bIns="0" anchor="ctr"/>
          <a:lstStyle>
            <a:lvl1pPr algn="r">
              <a:defRPr sz="1400">
                <a:solidFill>
                  <a:schemeClr val="tx1"/>
                </a:solidFill>
                <a:latin typeface="Verdana"/>
                <a:cs typeface="Verdana"/>
              </a:defRPr>
            </a:lvl1pPr>
          </a:lstStyle>
          <a:p>
            <a:fld id="{7391EDBC-5481-E248-9D04-B6CCC7FAB9E3}" type="slidenum">
              <a:rPr lang="en-US" smtClean="0"/>
              <a:pPr/>
              <a:t>‹#›</a:t>
            </a:fld>
            <a:endParaRPr lang="en-US" dirty="0"/>
          </a:p>
        </p:txBody>
      </p:sp>
      <p:sp>
        <p:nvSpPr>
          <p:cNvPr id="7" name="Picture Placeholder 2" descr="Partner organization logo"/>
          <p:cNvSpPr>
            <a:spLocks noGrp="1"/>
          </p:cNvSpPr>
          <p:nvPr>
            <p:ph type="pic" sz="quarter" idx="21" hasCustomPrompt="1"/>
          </p:nvPr>
        </p:nvSpPr>
        <p:spPr>
          <a:xfrm>
            <a:off x="4154960" y="6180132"/>
            <a:ext cx="1636152" cy="617908"/>
          </a:xfrm>
          <a:prstGeom prst="rect">
            <a:avLst/>
          </a:prstGeom>
        </p:spPr>
        <p:txBody>
          <a:bodyPr vert="horz" anchor="ctr"/>
          <a:lstStyle>
            <a:lvl1pPr marL="0" indent="0" algn="ctr">
              <a:buNone/>
              <a:defRPr sz="1400"/>
            </a:lvl1pPr>
          </a:lstStyle>
          <a:p>
            <a:r>
              <a:rPr lang="en-US" dirty="0" smtClean="0"/>
              <a:t>Insert partner organization logo</a:t>
            </a:r>
            <a:endParaRPr lang="en-US" dirty="0"/>
          </a:p>
        </p:txBody>
      </p:sp>
      <p:sp>
        <p:nvSpPr>
          <p:cNvPr id="4" name="Chart Placeholder 2" descr="Chart"/>
          <p:cNvSpPr>
            <a:spLocks noGrp="1"/>
          </p:cNvSpPr>
          <p:nvPr>
            <p:ph type="chart" sz="quarter" idx="16" hasCustomPrompt="1"/>
          </p:nvPr>
        </p:nvSpPr>
        <p:spPr>
          <a:xfrm>
            <a:off x="370332" y="1572768"/>
            <a:ext cx="8403336" cy="3685032"/>
          </a:xfrm>
          <a:prstGeom prst="rect">
            <a:avLst/>
          </a:prstGeom>
        </p:spPr>
        <p:txBody>
          <a:bodyPr>
            <a:normAutofit/>
          </a:bodyPr>
          <a:lstStyle>
            <a:lvl1pPr marL="0" indent="0">
              <a:buNone/>
              <a:defRPr sz="2400">
                <a:latin typeface="Verdana"/>
                <a:cs typeface="Verdana"/>
              </a:defRPr>
            </a:lvl1pPr>
          </a:lstStyle>
          <a:p>
            <a:r>
              <a:rPr lang="en-US" dirty="0" smtClean="0"/>
              <a:t>Click to add chart</a:t>
            </a:r>
            <a:endParaRPr lang="en-US" dirty="0"/>
          </a:p>
        </p:txBody>
      </p:sp>
      <p:sp>
        <p:nvSpPr>
          <p:cNvPr id="6" name="Title 1"/>
          <p:cNvSpPr>
            <a:spLocks noGrp="1"/>
          </p:cNvSpPr>
          <p:nvPr>
            <p:ph type="title" hasCustomPrompt="1"/>
          </p:nvPr>
        </p:nvSpPr>
        <p:spPr>
          <a:xfrm>
            <a:off x="749510" y="131762"/>
            <a:ext cx="6019486" cy="797628"/>
          </a:xfrm>
          <a:prstGeom prst="rect">
            <a:avLst/>
          </a:prstGeom>
        </p:spPr>
        <p:txBody>
          <a:bodyPr vert="horz" lIns="91440" tIns="45720" rIns="91440" bIns="45720" anchor="ctr" anchorCtr="0"/>
          <a:lstStyle>
            <a:lvl1pPr algn="l">
              <a:defRPr sz="2400">
                <a:solidFill>
                  <a:schemeClr val="bg1"/>
                </a:solidFill>
                <a:latin typeface="Verdana" charset="0"/>
                <a:ea typeface="Verdana" charset="0"/>
                <a:cs typeface="Verdana" charset="0"/>
              </a:defRPr>
            </a:lvl1pPr>
          </a:lstStyle>
          <a:p>
            <a:r>
              <a:rPr lang="en-US" dirty="0" smtClean="0"/>
              <a:t>Click to add slide header</a:t>
            </a:r>
            <a:endParaRPr lang="en-US" dirty="0"/>
          </a:p>
        </p:txBody>
      </p:sp>
    </p:spTree>
    <p:extLst>
      <p:ext uri="{BB962C8B-B14F-4D97-AF65-F5344CB8AC3E}">
        <p14:creationId xmlns:p14="http://schemas.microsoft.com/office/powerpoint/2010/main" val="415701274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2.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1.jpg"/><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6.png"/><Relationship Id="rId2" Type="http://schemas.openxmlformats.org/officeDocument/2006/relationships/theme" Target="../theme/theme2.xml"/><Relationship Id="rId1" Type="http://schemas.openxmlformats.org/officeDocument/2006/relationships/slideLayout" Target="../slideLayouts/slideLayout5.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image" Target="../media/image7.jpg"/><Relationship Id="rId3" Type="http://schemas.openxmlformats.org/officeDocument/2006/relationships/slideLayout" Target="../slideLayouts/slideLayout8.xml"/><Relationship Id="rId7" Type="http://schemas.openxmlformats.org/officeDocument/2006/relationships/theme" Target="../theme/theme3.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image" Target="../media/image6.png"/><Relationship Id="rId5" Type="http://schemas.openxmlformats.org/officeDocument/2006/relationships/slideLayout" Target="../slideLayouts/slideLayout10.xml"/><Relationship Id="rId10" Type="http://schemas.openxmlformats.org/officeDocument/2006/relationships/image" Target="../media/image5.png"/><Relationship Id="rId4" Type="http://schemas.openxmlformats.org/officeDocument/2006/relationships/slideLayout" Target="../slideLayouts/slideLayout9.xml"/><Relationship Id="rId9" Type="http://schemas.openxmlformats.org/officeDocument/2006/relationships/image" Target="../media/image4.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cxnSp>
        <p:nvCxnSpPr>
          <p:cNvPr id="28" name="Straight Connector 27"/>
          <p:cNvCxnSpPr/>
          <p:nvPr/>
        </p:nvCxnSpPr>
        <p:spPr>
          <a:xfrm>
            <a:off x="3969364" y="6201717"/>
            <a:ext cx="0" cy="478228"/>
          </a:xfrm>
          <a:prstGeom prst="line">
            <a:avLst/>
          </a:prstGeom>
          <a:ln w="12700" cmpd="sng">
            <a:solidFill>
              <a:srgbClr val="FFFFFF"/>
            </a:solidFill>
          </a:ln>
          <a:effectLst/>
        </p:spPr>
        <p:style>
          <a:lnRef idx="2">
            <a:schemeClr val="accent1"/>
          </a:lnRef>
          <a:fillRef idx="0">
            <a:schemeClr val="accent1"/>
          </a:fillRef>
          <a:effectRef idx="1">
            <a:schemeClr val="accent1"/>
          </a:effectRef>
          <a:fontRef idx="minor">
            <a:schemeClr val="tx1"/>
          </a:fontRef>
        </p:style>
      </p:cxnSp>
      <p:pic>
        <p:nvPicPr>
          <p:cNvPr id="29" name="Picture 2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45083" y="6225253"/>
            <a:ext cx="3206382" cy="467691"/>
          </a:xfrm>
          <a:prstGeom prst="rect">
            <a:avLst/>
          </a:prstGeom>
        </p:spPr>
      </p:pic>
      <p:cxnSp>
        <p:nvCxnSpPr>
          <p:cNvPr id="34" name="Straight Connector 33"/>
          <p:cNvCxnSpPr/>
          <p:nvPr/>
        </p:nvCxnSpPr>
        <p:spPr>
          <a:xfrm>
            <a:off x="7447051" y="309031"/>
            <a:ext cx="0" cy="478228"/>
          </a:xfrm>
          <a:prstGeom prst="line">
            <a:avLst/>
          </a:prstGeom>
          <a:ln w="12700" cmpd="sng">
            <a:solidFill>
              <a:srgbClr val="FFFFFF"/>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182381951"/>
      </p:ext>
    </p:extLst>
  </p:cSld>
  <p:clrMap bg1="lt1" tx1="dk1" bg2="lt2" tx2="dk2" accent1="accent1" accent2="accent2" accent3="accent3" accent4="accent4" accent5="accent5" accent6="accent6" hlink="hlink" folHlink="folHlink"/>
  <p:sldLayoutIdLst>
    <p:sldLayoutId id="2147483663" r:id="rId1"/>
    <p:sldLayoutId id="2147483682" r:id="rId2"/>
    <p:sldLayoutId id="2147483683" r:id="rId3"/>
    <p:sldLayoutId id="2147483689" r:id="rId4"/>
  </p:sldLayoutIdLst>
  <p:timing>
    <p:tnLst>
      <p:par>
        <p:cTn id="1" dur="indefinite" restart="never" nodeType="tmRoot"/>
      </p:par>
    </p:tnLst>
  </p:timing>
  <p:hf hd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cxnSp>
        <p:nvCxnSpPr>
          <p:cNvPr id="7" name="Straight Connector 6"/>
          <p:cNvCxnSpPr/>
          <p:nvPr/>
        </p:nvCxnSpPr>
        <p:spPr>
          <a:xfrm>
            <a:off x="3969364" y="6201717"/>
            <a:ext cx="0" cy="478228"/>
          </a:xfrm>
          <a:prstGeom prst="line">
            <a:avLst/>
          </a:prstGeom>
          <a:ln w="12700" cmpd="sng">
            <a:solidFill>
              <a:srgbClr val="FFFFFF"/>
            </a:solidFill>
          </a:ln>
          <a:effectLst/>
        </p:spPr>
        <p:style>
          <a:lnRef idx="2">
            <a:schemeClr val="accent1"/>
          </a:lnRef>
          <a:fillRef idx="0">
            <a:schemeClr val="accent1"/>
          </a:fillRef>
          <a:effectRef idx="1">
            <a:schemeClr val="accent1"/>
          </a:effectRef>
          <a:fontRef idx="minor">
            <a:schemeClr val="tx1"/>
          </a:fontRef>
        </p:style>
      </p:cxnSp>
      <p:pic>
        <p:nvPicPr>
          <p:cNvPr id="34" name="Picture 3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5083" y="6225253"/>
            <a:ext cx="3206382" cy="467691"/>
          </a:xfrm>
          <a:prstGeom prst="rect">
            <a:avLst/>
          </a:prstGeom>
        </p:spPr>
      </p:pic>
      <p:grpSp>
        <p:nvGrpSpPr>
          <p:cNvPr id="42" name="Group 41"/>
          <p:cNvGrpSpPr/>
          <p:nvPr/>
        </p:nvGrpSpPr>
        <p:grpSpPr>
          <a:xfrm>
            <a:off x="267971" y="6158828"/>
            <a:ext cx="3332362" cy="644457"/>
            <a:chOff x="96783" y="5870950"/>
            <a:chExt cx="5295820" cy="1024179"/>
          </a:xfrm>
        </p:grpSpPr>
        <p:pic>
          <p:nvPicPr>
            <p:cNvPr id="43" name="Picture 42"/>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6783" y="5870950"/>
              <a:ext cx="1024177" cy="1024179"/>
            </a:xfrm>
            <a:prstGeom prst="rect">
              <a:avLst/>
            </a:prstGeom>
          </p:spPr>
        </p:pic>
        <p:pic>
          <p:nvPicPr>
            <p:cNvPr id="44" name="Picture 43"/>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61277" y="6127750"/>
              <a:ext cx="4131326" cy="457200"/>
            </a:xfrm>
            <a:prstGeom prst="rect">
              <a:avLst/>
            </a:prstGeom>
          </p:spPr>
        </p:pic>
      </p:grpSp>
      <p:cxnSp>
        <p:nvCxnSpPr>
          <p:cNvPr id="24" name="Straight Connector 23"/>
          <p:cNvCxnSpPr/>
          <p:nvPr/>
        </p:nvCxnSpPr>
        <p:spPr>
          <a:xfrm>
            <a:off x="7447051" y="309031"/>
            <a:ext cx="0" cy="478228"/>
          </a:xfrm>
          <a:prstGeom prst="line">
            <a:avLst/>
          </a:prstGeom>
          <a:ln w="12700" cmpd="sng">
            <a:solidFill>
              <a:schemeClr val="bg1"/>
            </a:solidFill>
          </a:ln>
          <a:effectLst/>
        </p:spPr>
        <p:style>
          <a:lnRef idx="2">
            <a:schemeClr val="accent1"/>
          </a:lnRef>
          <a:fillRef idx="0">
            <a:schemeClr val="accent1"/>
          </a:fillRef>
          <a:effectRef idx="1">
            <a:schemeClr val="accent1"/>
          </a:effectRef>
          <a:fontRef idx="minor">
            <a:schemeClr val="tx1"/>
          </a:fontRef>
        </p:style>
      </p:cxnSp>
      <p:pic>
        <p:nvPicPr>
          <p:cNvPr id="9" name="Picture 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30813" y="217315"/>
            <a:ext cx="1332025" cy="661659"/>
          </a:xfrm>
          <a:prstGeom prst="rect">
            <a:avLst/>
          </a:prstGeom>
        </p:spPr>
      </p:pic>
    </p:spTree>
    <p:extLst>
      <p:ext uri="{BB962C8B-B14F-4D97-AF65-F5344CB8AC3E}">
        <p14:creationId xmlns:p14="http://schemas.microsoft.com/office/powerpoint/2010/main" val="1936983140"/>
      </p:ext>
    </p:extLst>
  </p:cSld>
  <p:clrMap bg1="lt1" tx1="dk1" bg2="lt2" tx2="dk2" accent1="accent1" accent2="accent2" accent3="accent3" accent4="accent4" accent5="accent5" accent6="accent6" hlink="hlink" folHlink="folHlink"/>
  <p:sldLayoutIdLst>
    <p:sldLayoutId id="2147483665" r:id="rId1"/>
  </p:sldLayoutIdLst>
  <p:timing>
    <p:tnLst>
      <p:par>
        <p:cTn id="1" dur="indefinite" restart="never" nodeType="tmRoot"/>
      </p:par>
    </p:tnLst>
  </p:timing>
  <p:hf hd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cxnSp>
        <p:nvCxnSpPr>
          <p:cNvPr id="28" name="Straight Connector 27"/>
          <p:cNvCxnSpPr/>
          <p:nvPr/>
        </p:nvCxnSpPr>
        <p:spPr>
          <a:xfrm>
            <a:off x="267971" y="6077340"/>
            <a:ext cx="8525338" cy="0"/>
          </a:xfrm>
          <a:prstGeom prst="line">
            <a:avLst/>
          </a:prstGeom>
          <a:ln w="19050" cmpd="sng">
            <a:solidFill>
              <a:srgbClr val="295381"/>
            </a:solidFill>
          </a:ln>
          <a:effectLst/>
        </p:spPr>
        <p:style>
          <a:lnRef idx="2">
            <a:schemeClr val="accent1"/>
          </a:lnRef>
          <a:fillRef idx="0">
            <a:schemeClr val="accent1"/>
          </a:fillRef>
          <a:effectRef idx="1">
            <a:schemeClr val="accent1"/>
          </a:effectRef>
          <a:fontRef idx="minor">
            <a:schemeClr val="tx1"/>
          </a:fontRef>
        </p:style>
      </p:cxnSp>
      <p:grpSp>
        <p:nvGrpSpPr>
          <p:cNvPr id="26" name="Group 25"/>
          <p:cNvGrpSpPr/>
          <p:nvPr/>
        </p:nvGrpSpPr>
        <p:grpSpPr>
          <a:xfrm>
            <a:off x="267971" y="6158828"/>
            <a:ext cx="3332362" cy="644457"/>
            <a:chOff x="96783" y="5870950"/>
            <a:chExt cx="5295820" cy="1024179"/>
          </a:xfrm>
        </p:grpSpPr>
        <p:pic>
          <p:nvPicPr>
            <p:cNvPr id="27" name="Picture 26"/>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96783" y="5870950"/>
              <a:ext cx="1024177" cy="1024179"/>
            </a:xfrm>
            <a:prstGeom prst="rect">
              <a:avLst/>
            </a:prstGeom>
          </p:spPr>
        </p:pic>
        <p:pic>
          <p:nvPicPr>
            <p:cNvPr id="29" name="Picture 28"/>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261277" y="6127750"/>
              <a:ext cx="4131326" cy="457200"/>
            </a:xfrm>
            <a:prstGeom prst="rect">
              <a:avLst/>
            </a:prstGeom>
          </p:spPr>
        </p:pic>
      </p:grpSp>
      <p:cxnSp>
        <p:nvCxnSpPr>
          <p:cNvPr id="16" name="Straight Connector 15"/>
          <p:cNvCxnSpPr/>
          <p:nvPr/>
        </p:nvCxnSpPr>
        <p:spPr>
          <a:xfrm>
            <a:off x="7447051" y="309031"/>
            <a:ext cx="0" cy="478228"/>
          </a:xfrm>
          <a:prstGeom prst="line">
            <a:avLst/>
          </a:prstGeom>
          <a:ln w="12700" cmpd="sng">
            <a:solidFill>
              <a:schemeClr val="bg1"/>
            </a:solidFill>
          </a:ln>
          <a:effectLst/>
        </p:spPr>
        <p:style>
          <a:lnRef idx="2">
            <a:schemeClr val="accent1"/>
          </a:lnRef>
          <a:fillRef idx="0">
            <a:schemeClr val="accent1"/>
          </a:fillRef>
          <a:effectRef idx="1">
            <a:schemeClr val="accent1"/>
          </a:effectRef>
          <a:fontRef idx="minor">
            <a:schemeClr val="tx1"/>
          </a:fontRef>
        </p:style>
      </p:cxnSp>
      <p:pic>
        <p:nvPicPr>
          <p:cNvPr id="8" name="Picture 7"/>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630813" y="217315"/>
            <a:ext cx="1332025" cy="661659"/>
          </a:xfrm>
          <a:prstGeom prst="rect">
            <a:avLst/>
          </a:prstGeom>
        </p:spPr>
      </p:pic>
    </p:spTree>
    <p:extLst>
      <p:ext uri="{BB962C8B-B14F-4D97-AF65-F5344CB8AC3E}">
        <p14:creationId xmlns:p14="http://schemas.microsoft.com/office/powerpoint/2010/main" val="147796951"/>
      </p:ext>
    </p:extLst>
  </p:cSld>
  <p:clrMap bg1="lt1" tx1="dk1" bg2="lt2" tx2="dk2" accent1="accent1" accent2="accent2" accent3="accent3" accent4="accent4" accent5="accent5" accent6="accent6" hlink="hlink" folHlink="folHlink"/>
  <p:sldLayoutIdLst>
    <p:sldLayoutId id="2147483668" r:id="rId1"/>
    <p:sldLayoutId id="2147483673" r:id="rId2"/>
    <p:sldLayoutId id="2147483667" r:id="rId3"/>
    <p:sldLayoutId id="2147483675" r:id="rId4"/>
    <p:sldLayoutId id="2147483687" r:id="rId5"/>
    <p:sldLayoutId id="2147483688" r:id="rId6"/>
  </p:sldLayoutIdLst>
  <p:timing>
    <p:tnLst>
      <p:par>
        <p:cTn id="1" dur="indefinite" restart="never" nodeType="tmRoot"/>
      </p:par>
    </p:tnLst>
  </p:timing>
  <p:hf hd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hyperlink" Target="http://nccd.cdc.gov/DHDSPAtlas/" TargetMode="Externa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chart" Target="../charts/chart14.xml"/></Relationships>
</file>

<file path=ppt/slides/_rels/slide18.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chart" Target="../charts/char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chart" Target="../charts/chart4.xml"/></Relationships>
</file>

<file path=ppt/slides/_rels/slide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b="1" dirty="0" smtClean="0">
                <a:latin typeface="Verdana" panose="020B0604030504040204" pitchFamily="34" charset="0"/>
                <a:ea typeface="Verdana" panose="020B0604030504040204" pitchFamily="34" charset="0"/>
                <a:cs typeface="Verdana" panose="020B0604030504040204" pitchFamily="34" charset="0"/>
              </a:rPr>
              <a:t>Appendix</a:t>
            </a:r>
            <a:endParaRPr lang="en-US" b="1" dirty="0">
              <a:latin typeface="Verdana" panose="020B0604030504040204" pitchFamily="34" charset="0"/>
              <a:ea typeface="Verdana" panose="020B0604030504040204" pitchFamily="34" charset="0"/>
              <a:cs typeface="Verdana" panose="020B0604030504040204" pitchFamily="34" charset="0"/>
            </a:endParaRPr>
          </a:p>
        </p:txBody>
      </p:sp>
      <p:sp>
        <p:nvSpPr>
          <p:cNvPr id="4" name="TextBox 3" descr="Blank space" title="Box"/>
          <p:cNvSpPr txBox="1"/>
          <p:nvPr/>
        </p:nvSpPr>
        <p:spPr>
          <a:xfrm>
            <a:off x="1010969" y="6355411"/>
            <a:ext cx="2556164" cy="369332"/>
          </a:xfrm>
          <a:prstGeom prst="rect">
            <a:avLst/>
          </a:prstGeom>
          <a:solidFill>
            <a:srgbClr val="FFFFFF"/>
          </a:solidFill>
        </p:spPr>
        <p:txBody>
          <a:bodyPr wrap="square" rtlCol="0">
            <a:spAutoFit/>
          </a:bodyPr>
          <a:lstStyle/>
          <a:p>
            <a:endParaRPr lang="en-US" dirty="0"/>
          </a:p>
        </p:txBody>
      </p:sp>
      <p:pic>
        <p:nvPicPr>
          <p:cNvPr id="7" name="Picture Placeholder 6" descr="This is a logo on this page" title="Logo"/>
          <p:cNvPicPr>
            <a:picLocks noGrp="1" noChangeAspect="1"/>
          </p:cNvPicPr>
          <p:nvPr>
            <p:ph type="pic" sz="quarter" idx="21"/>
          </p:nvPr>
        </p:nvPicPr>
        <p:blipFill>
          <a:blip r:embed="rId3">
            <a:extLst>
              <a:ext uri="{28A0092B-C50C-407E-A947-70E740481C1C}">
                <a14:useLocalDpi xmlns:a14="http://schemas.microsoft.com/office/drawing/2010/main" val="0"/>
              </a:ext>
            </a:extLst>
          </a:blip>
          <a:srcRect t="27432" b="27432"/>
          <a:stretch>
            <a:fillRect/>
          </a:stretch>
        </p:blipFill>
        <p:spPr>
          <a:xfrm>
            <a:off x="7800985" y="6324917"/>
            <a:ext cx="1051560" cy="399826"/>
          </a:xfrm>
        </p:spPr>
      </p:pic>
    </p:spTree>
    <p:extLst>
      <p:ext uri="{BB962C8B-B14F-4D97-AF65-F5344CB8AC3E}">
        <p14:creationId xmlns:p14="http://schemas.microsoft.com/office/powerpoint/2010/main" val="125183933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aphicFrame>
        <p:nvGraphicFramePr>
          <p:cNvPr id="6" name="Chart 5" descr="Significantly more LGB and questioning youth were threatened or injured with a weapon on school porperty in grades 9-12 than their straigh peers." title="Youth threatened or injured with a weapon on school property, students in grades 9-12"/>
          <p:cNvGraphicFramePr/>
          <p:nvPr>
            <p:extLst>
              <p:ext uri="{D42A27DB-BD31-4B8C-83A1-F6EECF244321}">
                <p14:modId xmlns:p14="http://schemas.microsoft.com/office/powerpoint/2010/main" val="3329058789"/>
              </p:ext>
            </p:extLst>
          </p:nvPr>
        </p:nvGraphicFramePr>
        <p:xfrm>
          <a:off x="0" y="1487006"/>
          <a:ext cx="8458200" cy="4092575"/>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76201" y="76200"/>
            <a:ext cx="8915400" cy="1109246"/>
          </a:xfrm>
        </p:spPr>
        <p:txBody>
          <a:bodyPr>
            <a:noAutofit/>
          </a:bodyPr>
          <a:lstStyle/>
          <a:p>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Counseling for Physical </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A</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ctivity </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or </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Exercise</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 </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Adults 18+ Years </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with </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Arthritis </a:t>
            </a:r>
            <a:endPar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endParaRPr>
          </a:p>
        </p:txBody>
      </p:sp>
      <p:sp>
        <p:nvSpPr>
          <p:cNvPr id="5" name="TextBox 4"/>
          <p:cNvSpPr txBox="1"/>
          <p:nvPr/>
        </p:nvSpPr>
        <p:spPr>
          <a:xfrm>
            <a:off x="304800" y="1261646"/>
            <a:ext cx="1069524" cy="338554"/>
          </a:xfrm>
          <a:prstGeom prst="rect">
            <a:avLst/>
          </a:prstGeom>
          <a:noFill/>
        </p:spPr>
        <p:txBody>
          <a:bodyPr wrap="none" rtlCol="0">
            <a:spAutoFit/>
          </a:bodyPr>
          <a:lstStyle/>
          <a:p>
            <a:r>
              <a:rPr lang="en-US" sz="1600" b="1" dirty="0" smtClean="0">
                <a:solidFill>
                  <a:prstClr val="black"/>
                </a:solidFill>
                <a:latin typeface="Verdana" panose="020B0604030504040204" pitchFamily="34" charset="0"/>
                <a:ea typeface="Verdana" panose="020B0604030504040204" pitchFamily="34" charset="0"/>
                <a:cs typeface="Verdana" panose="020B0604030504040204" pitchFamily="34" charset="0"/>
              </a:rPr>
              <a:t>Percent</a:t>
            </a:r>
            <a:endParaRPr lang="en-US" sz="1600" b="1" dirty="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9" name="Text Placeholder 8"/>
          <p:cNvSpPr txBox="1">
            <a:spLocks/>
          </p:cNvSpPr>
          <p:nvPr/>
        </p:nvSpPr>
        <p:spPr>
          <a:xfrm>
            <a:off x="7096637" y="6263903"/>
            <a:ext cx="1645920" cy="457200"/>
          </a:xfrm>
          <a:prstGeom prst="rect">
            <a:avLst/>
          </a:prstGeom>
          <a:ln w="15875">
            <a:solidFill>
              <a:srgbClr val="C00000"/>
            </a:solidFill>
          </a:ln>
          <a:effectLst/>
        </p:spPr>
        <p:txBody>
          <a:bodyPr vert="horz" lIns="91440" tIns="45720" rIns="91440" bIns="45720" rtlCol="0" anchor="t">
            <a:noAutofit/>
          </a:bodyPr>
          <a:lstStyle>
            <a:lvl1pPr marL="0" indent="-342900" algn="r" defTabSz="914400" rtl="0" eaLnBrk="1" latinLnBrk="0" hangingPunct="1">
              <a:spcBef>
                <a:spcPct val="20000"/>
              </a:spcBef>
              <a:buFont typeface="Arial" pitchFamily="34" charset="0"/>
              <a:buNone/>
              <a:defRPr sz="1600" b="1" kern="1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None/>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auto">
              <a:spcBef>
                <a:spcPts val="0"/>
              </a:spcBef>
              <a:spcAft>
                <a:spcPts val="0"/>
              </a:spcAft>
            </a:pPr>
            <a:r>
              <a:rPr lang="en-US" sz="12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Obj. AOCBC-7.2 </a:t>
            </a:r>
          </a:p>
          <a:p>
            <a:pPr algn="ctr" fontAlgn="auto">
              <a:spcBef>
                <a:spcPts val="0"/>
              </a:spcBef>
              <a:spcAft>
                <a:spcPts val="0"/>
              </a:spcAft>
            </a:pPr>
            <a:r>
              <a:rPr lang="en-US" sz="1200" b="0" dirty="0" smtClean="0">
                <a:solidFill>
                  <a:prstClr val="black"/>
                </a:solidFill>
                <a:latin typeface="Verdana" panose="020B0604030504040204" pitchFamily="34" charset="0"/>
                <a:ea typeface="Verdana" panose="020B0604030504040204" pitchFamily="34" charset="0"/>
                <a:cs typeface="Verdana" panose="020B0604030504040204" pitchFamily="34" charset="0"/>
              </a:rPr>
              <a:t>Increase desired</a:t>
            </a:r>
          </a:p>
        </p:txBody>
      </p:sp>
      <p:sp useBgFill="1">
        <p:nvSpPr>
          <p:cNvPr id="8" name="Rectangle 7" descr="Y-axis starts at zero percent."/>
          <p:cNvSpPr/>
          <p:nvPr/>
        </p:nvSpPr>
        <p:spPr>
          <a:xfrm>
            <a:off x="253930" y="4694207"/>
            <a:ext cx="228600" cy="4134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prstClr val="white"/>
                </a:solidFill>
              </a:rPr>
              <a:t>y</a:t>
            </a:r>
            <a:endParaRPr lang="en-US" dirty="0">
              <a:solidFill>
                <a:prstClr val="white"/>
              </a:solidFill>
            </a:endParaRPr>
          </a:p>
        </p:txBody>
      </p:sp>
      <p:sp>
        <p:nvSpPr>
          <p:cNvPr id="14" name="Slide Number Placeholder 2"/>
          <p:cNvSpPr txBox="1">
            <a:spLocks/>
          </p:cNvSpPr>
          <p:nvPr/>
        </p:nvSpPr>
        <p:spPr>
          <a:xfrm>
            <a:off x="8709102" y="6492503"/>
            <a:ext cx="434897" cy="365125"/>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200" dirty="0" smtClean="0">
                <a:solidFill>
                  <a:srgbClr val="898989"/>
                </a:solidFill>
                <a:latin typeface="Verdana" panose="020B0604030504040204" pitchFamily="34" charset="0"/>
                <a:ea typeface="Verdana" panose="020B0604030504040204" pitchFamily="34" charset="0"/>
                <a:cs typeface="Verdana" panose="020B0604030504040204" pitchFamily="34" charset="0"/>
              </a:rPr>
              <a:t>10</a:t>
            </a:r>
            <a:endPar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endParaRPr>
          </a:p>
        </p:txBody>
      </p:sp>
      <p:sp>
        <p:nvSpPr>
          <p:cNvPr id="15" name="Rectangle 4"/>
          <p:cNvSpPr>
            <a:spLocks noChangeArrowheads="1"/>
          </p:cNvSpPr>
          <p:nvPr/>
        </p:nvSpPr>
        <p:spPr bwMode="auto">
          <a:xfrm>
            <a:off x="-12969" y="6308512"/>
            <a:ext cx="8991600" cy="299689"/>
          </a:xfrm>
          <a:prstGeom prst="rect">
            <a:avLst/>
          </a:prstGeom>
          <a:noFill/>
          <a:ln w="9525">
            <a:noFill/>
            <a:miter lim="800000"/>
            <a:headEnd/>
            <a:tailEnd/>
          </a:ln>
          <a:effectLst/>
        </p:spPr>
        <p:txBody>
          <a:bodyPr wrap="none" anchor="ctr"/>
          <a:lstStyle/>
          <a:p>
            <a:endParaRPr lang="en-US" sz="1100" dirty="0" smtClean="0">
              <a:solidFill>
                <a:srgbClr val="000000"/>
              </a:solidFill>
              <a:latin typeface="Verdana" panose="020B0604030504040204" pitchFamily="34" charset="0"/>
              <a:ea typeface="Verdana" panose="020B0604030504040204" pitchFamily="34" charset="0"/>
              <a:cs typeface="Verdana" panose="020B0604030504040204" pitchFamily="34" charset="0"/>
            </a:endParaRPr>
          </a:p>
          <a:p>
            <a:pPr fontAlgn="auto">
              <a:spcBef>
                <a:spcPts val="0"/>
              </a:spcBef>
              <a:spcAft>
                <a:spcPts val="0"/>
              </a:spcAft>
            </a:pPr>
            <a:r>
              <a:rPr lang="en-US" alt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SOURCE: </a:t>
            </a:r>
            <a:r>
              <a:rPr lang="en-US" alt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National Health Interview Survey (NHIS), CDC/NCHS.</a:t>
            </a:r>
          </a:p>
        </p:txBody>
      </p:sp>
      <p:sp>
        <p:nvSpPr>
          <p:cNvPr id="16" name="Text Placeholder 7"/>
          <p:cNvSpPr txBox="1">
            <a:spLocks/>
          </p:cNvSpPr>
          <p:nvPr/>
        </p:nvSpPr>
        <p:spPr>
          <a:xfrm>
            <a:off x="15799" y="6003571"/>
            <a:ext cx="8991600" cy="430864"/>
          </a:xfrm>
          <a:prstGeom prst="rect">
            <a:avLst/>
          </a:prstGeom>
        </p:spPr>
        <p:txBody>
          <a:bodyPr anchor="b"/>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alt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NOTES: </a:t>
            </a:r>
            <a:r>
              <a:rPr lang="en-US" sz="1100" dirty="0">
                <a:solidFill>
                  <a:prstClr val="black">
                    <a:lumMod val="95000"/>
                    <a:lumOff val="5000"/>
                  </a:prstClr>
                </a:solidFill>
                <a:latin typeface="Verdana" panose="020B0604030504040204" pitchFamily="34" charset="0"/>
                <a:ea typeface="Verdana" panose="020B0604030504040204" pitchFamily="34" charset="0"/>
                <a:cs typeface="Verdana" panose="020B0604030504040204" pitchFamily="34" charset="0"/>
              </a:rPr>
              <a:t>*2006 = HP2020 baseline. </a:t>
            </a:r>
            <a:r>
              <a:rPr lang="en-US" alt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Data are for adults aged 18 years and over with doctor-diagnosed arthritis and who received health care provider counseling </a:t>
            </a:r>
            <a:r>
              <a:rPr lang="en-US" alt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for physical </a:t>
            </a:r>
            <a:r>
              <a:rPr lang="en-US" alt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activity or exercise. Data are </a:t>
            </a:r>
            <a:r>
              <a:rPr lang="en-US" sz="1100" dirty="0">
                <a:solidFill>
                  <a:srgbClr val="000000"/>
                </a:solidFill>
                <a:latin typeface="Verdana" panose="020B0604030504040204" pitchFamily="34" charset="0"/>
                <a:ea typeface="Verdana" panose="020B0604030504040204" pitchFamily="34" charset="0"/>
                <a:cs typeface="Verdana" panose="020B0604030504040204" pitchFamily="34" charset="0"/>
              </a:rPr>
              <a:t>age-adjusted to the 2000 standard population.</a:t>
            </a:r>
          </a:p>
        </p:txBody>
      </p:sp>
      <p:sp>
        <p:nvSpPr>
          <p:cNvPr id="3" name="TextBox 2" descr="This symbol represents the numbers on the axis from 1 to 39." title="Axis break"/>
          <p:cNvSpPr txBox="1"/>
          <p:nvPr/>
        </p:nvSpPr>
        <p:spPr>
          <a:xfrm>
            <a:off x="648182" y="4456460"/>
            <a:ext cx="191380" cy="274320"/>
          </a:xfrm>
          <a:prstGeom prst="rect">
            <a:avLst/>
          </a:prstGeom>
          <a:solidFill>
            <a:schemeClr val="bg1"/>
          </a:solidFill>
        </p:spPr>
        <p:txBody>
          <a:bodyPr wrap="square" rtlCol="0">
            <a:spAutoFit/>
          </a:bodyPr>
          <a:lstStyle/>
          <a:p>
            <a:endParaRPr lang="en-US" dirty="0"/>
          </a:p>
        </p:txBody>
      </p:sp>
      <p:grpSp>
        <p:nvGrpSpPr>
          <p:cNvPr id="10" name="Group 9" descr="This symbol represents a break in the y-axis."/>
          <p:cNvGrpSpPr/>
          <p:nvPr/>
        </p:nvGrpSpPr>
        <p:grpSpPr>
          <a:xfrm>
            <a:off x="648182" y="4416202"/>
            <a:ext cx="264156" cy="396832"/>
            <a:chOff x="533400" y="5216106"/>
            <a:chExt cx="245820" cy="396832"/>
          </a:xfrm>
        </p:grpSpPr>
        <p:sp useBgFill="1">
          <p:nvSpPr>
            <p:cNvPr id="11" name="Rectangle 10"/>
            <p:cNvSpPr/>
            <p:nvPr/>
          </p:nvSpPr>
          <p:spPr>
            <a:xfrm>
              <a:off x="647683" y="5334008"/>
              <a:ext cx="120068" cy="24728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2" name="Straight Connector 11"/>
            <p:cNvCxnSpPr/>
            <p:nvPr/>
          </p:nvCxnSpPr>
          <p:spPr>
            <a:xfrm>
              <a:off x="550653" y="5216106"/>
              <a:ext cx="228567" cy="152417"/>
            </a:xfrm>
            <a:prstGeom prst="line">
              <a:avLst/>
            </a:prstGeom>
            <a:ln>
              <a:solidFill>
                <a:srgbClr val="7F7F7F"/>
              </a:solidFill>
            </a:ln>
          </p:spPr>
          <p:style>
            <a:lnRef idx="1">
              <a:schemeClr val="dk1"/>
            </a:lnRef>
            <a:fillRef idx="0">
              <a:schemeClr val="dk1"/>
            </a:fillRef>
            <a:effectRef idx="0">
              <a:schemeClr val="dk1"/>
            </a:effectRef>
            <a:fontRef idx="minor">
              <a:schemeClr val="tx1"/>
            </a:fontRef>
          </p:style>
        </p:cxnSp>
        <p:cxnSp>
          <p:nvCxnSpPr>
            <p:cNvPr id="13" name="Straight Connector 12"/>
            <p:cNvCxnSpPr/>
            <p:nvPr/>
          </p:nvCxnSpPr>
          <p:spPr>
            <a:xfrm>
              <a:off x="533400" y="5460521"/>
              <a:ext cx="228567" cy="152417"/>
            </a:xfrm>
            <a:prstGeom prst="line">
              <a:avLst/>
            </a:prstGeom>
            <a:ln>
              <a:solidFill>
                <a:srgbClr val="7F7F7F"/>
              </a:solidFill>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228198684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 name="Slide Number Placeholder 2"/>
          <p:cNvSpPr>
            <a:spLocks noGrp="1"/>
          </p:cNvSpPr>
          <p:nvPr>
            <p:ph type="sldNum" sz="quarter" idx="12"/>
          </p:nvPr>
        </p:nvSpPr>
        <p:spPr>
          <a:xfrm flipH="1">
            <a:off x="8686799" y="6514708"/>
            <a:ext cx="447675" cy="206767"/>
          </a:xfrm>
          <a:prstGeom prst="rect">
            <a:avLst/>
          </a:prstGeom>
        </p:spPr>
        <p:txBody>
          <a:bodyPr/>
          <a:lstStyle/>
          <a:p>
            <a:r>
              <a:rPr lang="en-US" sz="1200" dirty="0" smtClean="0">
                <a:solidFill>
                  <a:srgbClr val="898989"/>
                </a:solidFill>
                <a:latin typeface="Verdana" panose="020B0604030504040204" pitchFamily="34" charset="0"/>
                <a:ea typeface="Verdana" panose="020B0604030504040204" pitchFamily="34" charset="0"/>
                <a:cs typeface="Verdana" panose="020B0604030504040204" pitchFamily="34" charset="0"/>
              </a:rPr>
              <a:t>11</a:t>
            </a:r>
            <a:endPar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16" name="Chart Placeholder 15" descr="Bar chart displaying data for adults with arthritis receiving arthritis education to manage their condition." title="Arthritis Education"/>
          <p:cNvGraphicFramePr>
            <a:graphicFrameLocks noGrp="1"/>
          </p:cNvGraphicFramePr>
          <p:nvPr>
            <p:ph type="chart" sz="quarter" idx="4294967295"/>
            <p:extLst>
              <p:ext uri="{D42A27DB-BD31-4B8C-83A1-F6EECF244321}">
                <p14:modId xmlns:p14="http://schemas.microsoft.com/office/powerpoint/2010/main" val="2781751238"/>
              </p:ext>
            </p:extLst>
          </p:nvPr>
        </p:nvGraphicFramePr>
        <p:xfrm>
          <a:off x="0" y="1198563"/>
          <a:ext cx="9134475" cy="4416425"/>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6410012" y="1806214"/>
            <a:ext cx="1068659" cy="461665"/>
          </a:xfrm>
          <a:prstGeom prst="rect">
            <a:avLst/>
          </a:prstGeom>
          <a:noFill/>
          <a:ln>
            <a:noFill/>
          </a:ln>
        </p:spPr>
        <p:txBody>
          <a:bodyPr wrap="square" rtlCol="0">
            <a:spAutoFit/>
          </a:bodyPr>
          <a:lstStyle/>
          <a:p>
            <a:pPr algn="ctr"/>
            <a:r>
              <a:rPr lang="en-US" sz="1200" b="1" dirty="0" smtClean="0">
                <a:solidFill>
                  <a:srgbClr val="FF0000"/>
                </a:solidFill>
                <a:latin typeface="Verdana" panose="020B0604030504040204" pitchFamily="34" charset="0"/>
                <a:ea typeface="Verdana" panose="020B0604030504040204" pitchFamily="34" charset="0"/>
                <a:cs typeface="Verdana" panose="020B0604030504040204" pitchFamily="34" charset="0"/>
              </a:rPr>
              <a:t>Increase desired</a:t>
            </a:r>
            <a:endParaRPr lang="en-US" sz="1200" b="1" dirty="0">
              <a:solidFill>
                <a:srgbClr val="FF0000"/>
              </a:solidFill>
              <a:latin typeface="Verdana" panose="020B0604030504040204" pitchFamily="34" charset="0"/>
              <a:ea typeface="Verdana" panose="020B0604030504040204" pitchFamily="34" charset="0"/>
              <a:cs typeface="Verdana" panose="020B0604030504040204" pitchFamily="34" charset="0"/>
            </a:endParaRPr>
          </a:p>
        </p:txBody>
      </p:sp>
      <p:cxnSp>
        <p:nvCxnSpPr>
          <p:cNvPr id="19" name="Straight Arrow Connector 18" descr="This arrow show that an increase in the percent for the target is desired for this objective.   " title="Increase desired"/>
          <p:cNvCxnSpPr/>
          <p:nvPr/>
        </p:nvCxnSpPr>
        <p:spPr>
          <a:xfrm>
            <a:off x="6524313" y="2284870"/>
            <a:ext cx="685800" cy="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544412" y="5765116"/>
            <a:ext cx="353943" cy="159756"/>
          </a:xfrm>
          <a:prstGeom prst="rect">
            <a:avLst/>
          </a:prstGeom>
          <a:noFill/>
        </p:spPr>
        <p:txBody>
          <a:bodyPr vert="vert" wrap="none" rtlCol="0">
            <a:spAutoFit/>
          </a:bodyPr>
          <a:lstStyle/>
          <a:p>
            <a:r>
              <a:rPr lang="en-US" sz="1100" dirty="0">
                <a:solidFill>
                  <a:prstClr val="black"/>
                </a:solidFill>
                <a:latin typeface="Tahoma" panose="020B0604030504040204" pitchFamily="34" charset="0"/>
                <a:ea typeface="Tahoma" panose="020B0604030504040204" pitchFamily="34" charset="0"/>
                <a:cs typeface="Tahoma" panose="020B0604030504040204" pitchFamily="34" charset="0"/>
              </a:rPr>
              <a:t>I</a:t>
            </a:r>
            <a:endParaRPr lang="en-US" sz="1100" dirty="0">
              <a:solidFill>
                <a:prstClr val="black"/>
              </a:solidFill>
            </a:endParaRPr>
          </a:p>
        </p:txBody>
      </p:sp>
      <p:sp>
        <p:nvSpPr>
          <p:cNvPr id="21" name="Text Placeholder 35"/>
          <p:cNvSpPr txBox="1">
            <a:spLocks/>
          </p:cNvSpPr>
          <p:nvPr/>
        </p:nvSpPr>
        <p:spPr>
          <a:xfrm>
            <a:off x="3886200" y="1141320"/>
            <a:ext cx="3276600" cy="381000"/>
          </a:xfrm>
          <a:prstGeom prst="rect">
            <a:avLst/>
          </a:prstGeom>
        </p:spPr>
        <p:txBody>
          <a:bodyPr>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1500" b="1" dirty="0" smtClean="0">
                <a:latin typeface="Verdana" panose="020B0604030504040204" pitchFamily="34" charset="0"/>
                <a:ea typeface="Verdana" panose="020B0604030504040204" pitchFamily="34" charset="0"/>
                <a:cs typeface="Verdana" panose="020B0604030504040204" pitchFamily="34" charset="0"/>
              </a:rPr>
              <a:t>HP2020 Target: 11.7%</a:t>
            </a:r>
            <a:endParaRPr lang="en-US" sz="1500" b="1" dirty="0">
              <a:latin typeface="Verdana" panose="020B0604030504040204" pitchFamily="34" charset="0"/>
              <a:ea typeface="Verdana" panose="020B0604030504040204" pitchFamily="34" charset="0"/>
              <a:cs typeface="Verdana" panose="020B0604030504040204" pitchFamily="34" charset="0"/>
            </a:endParaRPr>
          </a:p>
        </p:txBody>
      </p:sp>
      <p:sp>
        <p:nvSpPr>
          <p:cNvPr id="23" name="Text Placeholder 8"/>
          <p:cNvSpPr txBox="1">
            <a:spLocks/>
          </p:cNvSpPr>
          <p:nvPr/>
        </p:nvSpPr>
        <p:spPr>
          <a:xfrm>
            <a:off x="7002967" y="6514708"/>
            <a:ext cx="1607634" cy="276385"/>
          </a:xfrm>
          <a:prstGeom prst="rect">
            <a:avLst/>
          </a:prstGeom>
          <a:ln w="15875">
            <a:solidFill>
              <a:srgbClr val="C00000"/>
            </a:solidFill>
          </a:ln>
          <a:effectLst/>
        </p:spPr>
        <p:txBody>
          <a:bodyPr vert="horz" lIns="91440" tIns="45720" rIns="91440" bIns="45720" rtlCol="0" anchor="t">
            <a:noAutofit/>
          </a:bodyPr>
          <a:lstStyle>
            <a:lvl1pPr marL="0" indent="-342900" algn="r" defTabSz="914400" rtl="0" eaLnBrk="1" latinLnBrk="0" hangingPunct="1">
              <a:spcBef>
                <a:spcPct val="20000"/>
              </a:spcBef>
              <a:buFont typeface="Arial" pitchFamily="34" charset="0"/>
              <a:buNone/>
              <a:defRPr sz="1600" b="1" kern="1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None/>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auto">
              <a:spcBef>
                <a:spcPts val="0"/>
              </a:spcBef>
              <a:spcAft>
                <a:spcPts val="0"/>
              </a:spcAft>
            </a:pPr>
            <a:r>
              <a:rPr lang="en-US" sz="12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Obj. AOCBC-8</a:t>
            </a:r>
          </a:p>
          <a:p>
            <a:pPr algn="l" fontAlgn="auto">
              <a:spcBef>
                <a:spcPts val="0"/>
              </a:spcBef>
              <a:spcAft>
                <a:spcPts val="0"/>
              </a:spcAft>
            </a:pPr>
            <a:endParaRPr lang="en-US" sz="1200" b="0" dirty="0" smtClean="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Text Placeholder 7"/>
          <p:cNvSpPr txBox="1">
            <a:spLocks/>
          </p:cNvSpPr>
          <p:nvPr/>
        </p:nvSpPr>
        <p:spPr>
          <a:xfrm>
            <a:off x="0" y="5690347"/>
            <a:ext cx="8991600" cy="861728"/>
          </a:xfrm>
          <a:prstGeom prst="rect">
            <a:avLst/>
          </a:prstGeom>
        </p:spPr>
        <p:txBody>
          <a:bodyPr anchor="b"/>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None/>
            </a:pPr>
            <a:r>
              <a:rPr lang="en-US" sz="1000" dirty="0" smtClean="0">
                <a:latin typeface="Verdana" panose="020B0604030504040204" pitchFamily="34" charset="0"/>
                <a:ea typeface="Verdana" panose="020B0604030504040204" pitchFamily="34" charset="0"/>
                <a:cs typeface="Verdana" panose="020B0604030504040204" pitchFamily="34" charset="0"/>
              </a:rPr>
              <a:t>NOTES:     = 95% confidence interval. *2006 Total </a:t>
            </a:r>
            <a:r>
              <a:rPr lang="en-US" sz="1000" dirty="0">
                <a:latin typeface="Verdana" panose="020B0604030504040204" pitchFamily="34" charset="0"/>
                <a:ea typeface="Verdana" panose="020B0604030504040204" pitchFamily="34" charset="0"/>
                <a:cs typeface="Verdana" panose="020B0604030504040204" pitchFamily="34" charset="0"/>
              </a:rPr>
              <a:t>= HP2020 baseline. Data are for adults with doctor-diagnosed arthritis who have taken an educational course or class to teach them how to manage their condition. Data </a:t>
            </a:r>
            <a:r>
              <a:rPr lang="en-US" sz="10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(except those by education) are for adults 18 years and over. </a:t>
            </a:r>
            <a:r>
              <a:rPr lang="en-US" sz="1000" dirty="0" smtClean="0">
                <a:latin typeface="Verdana" panose="020B0604030504040204" pitchFamily="34" charset="0"/>
                <a:ea typeface="Verdana" panose="020B0604030504040204" pitchFamily="34" charset="0"/>
                <a:cs typeface="Verdana" panose="020B0604030504040204" pitchFamily="34" charset="0"/>
              </a:rPr>
              <a:t>Black </a:t>
            </a:r>
            <a:r>
              <a:rPr lang="en-US" sz="1000" dirty="0">
                <a:latin typeface="Verdana" panose="020B0604030504040204" pitchFamily="34" charset="0"/>
                <a:ea typeface="Verdana" panose="020B0604030504040204" pitchFamily="34" charset="0"/>
                <a:cs typeface="Verdana" panose="020B0604030504040204" pitchFamily="34" charset="0"/>
              </a:rPr>
              <a:t>and White exclude persons of Hispanic origin. Persons of Hispanic origin may be any race</a:t>
            </a:r>
            <a:r>
              <a:rPr lang="en-US" sz="1000" dirty="0" smtClean="0">
                <a:latin typeface="Verdana" panose="020B0604030504040204" pitchFamily="34" charset="0"/>
                <a:ea typeface="Verdana" panose="020B0604030504040204" pitchFamily="34" charset="0"/>
                <a:cs typeface="Verdana" panose="020B0604030504040204" pitchFamily="34" charset="0"/>
              </a:rPr>
              <a:t>. Respondents </a:t>
            </a:r>
            <a:r>
              <a:rPr lang="en-US" sz="1000" dirty="0">
                <a:latin typeface="Verdana" panose="020B0604030504040204" pitchFamily="34" charset="0"/>
                <a:ea typeface="Verdana" panose="020B0604030504040204" pitchFamily="34" charset="0"/>
                <a:cs typeface="Verdana" panose="020B0604030504040204" pitchFamily="34" charset="0"/>
              </a:rPr>
              <a:t>were asked to select one or more races. Data for the single race categories shown are for persons who reported only one racial group. </a:t>
            </a:r>
            <a:r>
              <a:rPr lang="en-US" sz="1000" dirty="0" smtClean="0">
                <a:latin typeface="Verdana" panose="020B0604030504040204" pitchFamily="34" charset="0"/>
                <a:ea typeface="Verdana" panose="020B0604030504040204" pitchFamily="34" charset="0"/>
                <a:cs typeface="Verdana" panose="020B0604030504040204" pitchFamily="34" charset="0"/>
              </a:rPr>
              <a:t>Education </a:t>
            </a:r>
            <a:r>
              <a:rPr lang="en-US" sz="1000" dirty="0">
                <a:latin typeface="Verdana" panose="020B0604030504040204" pitchFamily="34" charset="0"/>
                <a:ea typeface="Verdana" panose="020B0604030504040204" pitchFamily="34" charset="0"/>
                <a:cs typeface="Verdana" panose="020B0604030504040204" pitchFamily="34" charset="0"/>
              </a:rPr>
              <a:t>data are for adults 25 years and over. Data are age-adjusted to the 2000 standard population. </a:t>
            </a:r>
            <a:endParaRPr lang="en-US" sz="1000" dirty="0" smtClean="0">
              <a:latin typeface="Verdana" panose="020B0604030504040204" pitchFamily="34" charset="0"/>
              <a:ea typeface="Verdana" panose="020B0604030504040204" pitchFamily="34" charset="0"/>
              <a:cs typeface="Verdana" panose="020B0604030504040204" pitchFamily="34" charset="0"/>
            </a:endParaRPr>
          </a:p>
        </p:txBody>
      </p:sp>
      <p:sp>
        <p:nvSpPr>
          <p:cNvPr id="27" name="Text Placeholder 2"/>
          <p:cNvSpPr txBox="1">
            <a:spLocks/>
          </p:cNvSpPr>
          <p:nvPr/>
        </p:nvSpPr>
        <p:spPr>
          <a:xfrm>
            <a:off x="0" y="6529811"/>
            <a:ext cx="7297093" cy="251989"/>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pP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SOURCE: </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National Health Interview Survey (NHIS),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CDC/NCHS.</a:t>
            </a:r>
            <a:endParaRPr lang="en-US" sz="1000" dirty="0">
              <a:solidFill>
                <a:srgbClr val="000000"/>
              </a:solidFill>
              <a:latin typeface="Verdana" panose="020B0604030504040204" pitchFamily="34" charset="0"/>
              <a:ea typeface="Verdana" panose="020B0604030504040204" pitchFamily="34" charset="0"/>
              <a:cs typeface="Verdana" panose="020B0604030504040204" pitchFamily="34" charset="0"/>
            </a:endParaRPr>
          </a:p>
        </p:txBody>
      </p:sp>
      <p:sp>
        <p:nvSpPr>
          <p:cNvPr id="28" name="Text Box 10"/>
          <p:cNvSpPr txBox="1">
            <a:spLocks noChangeArrowheads="1"/>
          </p:cNvSpPr>
          <p:nvPr/>
        </p:nvSpPr>
        <p:spPr bwMode="auto">
          <a:xfrm>
            <a:off x="105200" y="3859193"/>
            <a:ext cx="999466" cy="600164"/>
          </a:xfrm>
          <a:prstGeom prst="rect">
            <a:avLst/>
          </a:prstGeom>
          <a:noFill/>
          <a:ln w="9525">
            <a:noFill/>
            <a:miter lim="800000"/>
            <a:headEnd/>
            <a:tailEnd/>
          </a:ln>
        </p:spPr>
        <p:txBody>
          <a:bodyPr wrap="square">
            <a:spAutoFit/>
          </a:bodyPr>
          <a:lstStyle/>
          <a:p>
            <a:pPr algn="r" eaLnBrk="0" fontAlgn="auto" hangingPunct="0">
              <a:spcBef>
                <a:spcPts val="0"/>
              </a:spcBef>
              <a:spcAft>
                <a:spcPts val="0"/>
              </a:spcAft>
            </a:pPr>
            <a:r>
              <a:rPr lang="en-US" sz="1100" dirty="0" smtClean="0">
                <a:solidFill>
                  <a:srgbClr val="000000"/>
                </a:solidFill>
                <a:latin typeface="Verdana" panose="020B0604030504040204" pitchFamily="34" charset="0"/>
                <a:ea typeface="Verdana" panose="020B0604030504040204" pitchFamily="34" charset="0"/>
                <a:cs typeface="Verdana" panose="020B0604030504040204" pitchFamily="34" charset="0"/>
              </a:rPr>
              <a:t>Educational Attainment (Ages 25+)</a:t>
            </a:r>
            <a:endParaRPr lang="en-US" sz="1100" dirty="0">
              <a:solidFill>
                <a:srgbClr val="000000"/>
              </a:solidFill>
              <a:latin typeface="Verdana" panose="020B0604030504040204" pitchFamily="34" charset="0"/>
              <a:ea typeface="Verdana" panose="020B0604030504040204" pitchFamily="34" charset="0"/>
              <a:cs typeface="Verdana" panose="020B0604030504040204" pitchFamily="34" charset="0"/>
            </a:endParaRPr>
          </a:p>
        </p:txBody>
      </p:sp>
      <p:sp>
        <p:nvSpPr>
          <p:cNvPr id="29" name="Left Bracket 28" descr="This line shows the various levels of educational attainment data for persons aged 25+ for this objective.   " title="Educational Attainment"/>
          <p:cNvSpPr/>
          <p:nvPr/>
        </p:nvSpPr>
        <p:spPr>
          <a:xfrm>
            <a:off x="1091496" y="3590693"/>
            <a:ext cx="45719" cy="1216714"/>
          </a:xfrm>
          <a:prstGeom prst="leftBracket">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en-US" dirty="0">
              <a:solidFill>
                <a:prstClr val="black"/>
              </a:solidFill>
            </a:endParaRPr>
          </a:p>
        </p:txBody>
      </p:sp>
      <p:sp>
        <p:nvSpPr>
          <p:cNvPr id="18" name="Title 1"/>
          <p:cNvSpPr txBox="1">
            <a:spLocks noGrp="1"/>
          </p:cNvSpPr>
          <p:nvPr>
            <p:ph type="title"/>
          </p:nvPr>
        </p:nvSpPr>
        <p:spPr>
          <a:xfrm>
            <a:off x="0" y="79083"/>
            <a:ext cx="9134474" cy="1143000"/>
          </a:xfrm>
          <a:prstGeom prst="rect">
            <a:avLst/>
          </a:prstGeom>
        </p:spPr>
        <p:txBody>
          <a:bodyP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n-US" sz="25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Adults with Arthritis Receiving Arthritis Education to Manage Their Condition, 2014 </a:t>
            </a:r>
            <a:endParaRPr lang="en-US" sz="2500" b="1" dirty="0">
              <a:solidFill>
                <a:srgbClr val="003F72"/>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4972552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201" y="76200"/>
            <a:ext cx="8915400" cy="1109246"/>
          </a:xfrm>
        </p:spPr>
        <p:txBody>
          <a:bodyPr>
            <a:noAutofit/>
          </a:bodyPr>
          <a:lstStyle/>
          <a:p>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Activity </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Limitations Due </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T</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o Chronic </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B</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ack </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C</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onditions </a:t>
            </a:r>
            <a:endPar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endParaRPr>
          </a:p>
        </p:txBody>
      </p:sp>
      <p:sp>
        <p:nvSpPr>
          <p:cNvPr id="5" name="TextBox 4"/>
          <p:cNvSpPr txBox="1"/>
          <p:nvPr/>
        </p:nvSpPr>
        <p:spPr>
          <a:xfrm>
            <a:off x="304800" y="1261646"/>
            <a:ext cx="1893467" cy="338554"/>
          </a:xfrm>
          <a:prstGeom prst="rect">
            <a:avLst/>
          </a:prstGeom>
          <a:noFill/>
        </p:spPr>
        <p:txBody>
          <a:bodyPr wrap="none" rtlCol="0">
            <a:spAutoFit/>
          </a:bodyPr>
          <a:lstStyle/>
          <a:p>
            <a:r>
              <a:rPr lang="en-US" sz="1600" b="1" dirty="0" smtClean="0">
                <a:solidFill>
                  <a:prstClr val="black"/>
                </a:solidFill>
                <a:latin typeface="Verdana" panose="020B0604030504040204" pitchFamily="34" charset="0"/>
                <a:ea typeface="Verdana" panose="020B0604030504040204" pitchFamily="34" charset="0"/>
                <a:cs typeface="Verdana" panose="020B0604030504040204" pitchFamily="34" charset="0"/>
              </a:rPr>
              <a:t>Rate per 1,000</a:t>
            </a:r>
            <a:endParaRPr lang="en-US" sz="1600" b="1" dirty="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7" name="Rectangle 4"/>
          <p:cNvSpPr>
            <a:spLocks noChangeArrowheads="1"/>
          </p:cNvSpPr>
          <p:nvPr/>
        </p:nvSpPr>
        <p:spPr bwMode="auto">
          <a:xfrm>
            <a:off x="21463" y="6328125"/>
            <a:ext cx="8991600" cy="350176"/>
          </a:xfrm>
          <a:prstGeom prst="rect">
            <a:avLst/>
          </a:prstGeom>
          <a:noFill/>
          <a:ln w="9525">
            <a:noFill/>
            <a:miter lim="800000"/>
            <a:headEnd/>
            <a:tailEnd/>
          </a:ln>
          <a:effectLst/>
        </p:spPr>
        <p:txBody>
          <a:bodyPr wrap="none" anchor="ctr"/>
          <a:lstStyle/>
          <a:p>
            <a:endParaRPr lang="en-US" sz="1100" dirty="0" smtClean="0">
              <a:solidFill>
                <a:srgbClr val="000000"/>
              </a:solidFill>
              <a:latin typeface="Verdana" panose="020B0604030504040204" pitchFamily="34" charset="0"/>
              <a:ea typeface="Verdana" panose="020B0604030504040204" pitchFamily="34" charset="0"/>
              <a:cs typeface="Verdana" panose="020B0604030504040204" pitchFamily="34" charset="0"/>
            </a:endParaRPr>
          </a:p>
          <a:p>
            <a:pPr fontAlgn="auto">
              <a:spcBef>
                <a:spcPts val="0"/>
              </a:spcBef>
              <a:spcAft>
                <a:spcPts val="0"/>
              </a:spcAft>
            </a:pPr>
            <a:r>
              <a:rPr lang="en-US" alt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SOURCE: </a:t>
            </a:r>
            <a:r>
              <a:rPr lang="en-US" sz="1100" dirty="0">
                <a:latin typeface="Verdana" panose="020B0604030504040204" pitchFamily="34" charset="0"/>
                <a:ea typeface="Verdana" panose="020B0604030504040204" pitchFamily="34" charset="0"/>
                <a:cs typeface="Verdana" panose="020B0604030504040204" pitchFamily="34" charset="0"/>
              </a:rPr>
              <a:t>National Health Interview Survey (NHIS), CDC/NCHS</a:t>
            </a:r>
            <a:r>
              <a:rPr lang="en-US" alt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a:t>
            </a:r>
            <a:endParaRPr lang="en-US" altLang="en-US" sz="1100" dirty="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6" name="Chart 5" descr="Significantly more LGB and questioning youth were threatened or injured with a weapon on school porperty in grades 9-12 than their straigh peers." title="Youth threatened or injured with a weapon on school property, students in grades 9-12"/>
          <p:cNvGraphicFramePr/>
          <p:nvPr>
            <p:extLst>
              <p:ext uri="{D42A27DB-BD31-4B8C-83A1-F6EECF244321}">
                <p14:modId xmlns:p14="http://schemas.microsoft.com/office/powerpoint/2010/main" val="4013857312"/>
              </p:ext>
            </p:extLst>
          </p:nvPr>
        </p:nvGraphicFramePr>
        <p:xfrm>
          <a:off x="30018" y="1508234"/>
          <a:ext cx="8458200" cy="396240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 Placeholder 8"/>
          <p:cNvSpPr txBox="1">
            <a:spLocks/>
          </p:cNvSpPr>
          <p:nvPr/>
        </p:nvSpPr>
        <p:spPr>
          <a:xfrm>
            <a:off x="7022295" y="6331492"/>
            <a:ext cx="1722120" cy="501650"/>
          </a:xfrm>
          <a:prstGeom prst="rect">
            <a:avLst/>
          </a:prstGeom>
          <a:ln w="15875">
            <a:solidFill>
              <a:srgbClr val="C00000"/>
            </a:solidFill>
          </a:ln>
          <a:effectLst/>
        </p:spPr>
        <p:txBody>
          <a:bodyPr vert="horz" lIns="91440" tIns="45720" rIns="91440" bIns="45720" rtlCol="0" anchor="t">
            <a:noAutofit/>
          </a:bodyPr>
          <a:lstStyle>
            <a:lvl1pPr marL="0" indent="-342900" algn="r" defTabSz="914400" rtl="0" eaLnBrk="1" latinLnBrk="0" hangingPunct="1">
              <a:spcBef>
                <a:spcPct val="20000"/>
              </a:spcBef>
              <a:buFont typeface="Arial" pitchFamily="34" charset="0"/>
              <a:buNone/>
              <a:defRPr sz="1600" b="1" kern="1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None/>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auto">
              <a:spcBef>
                <a:spcPts val="0"/>
              </a:spcBef>
              <a:spcAft>
                <a:spcPts val="0"/>
              </a:spcAft>
            </a:pPr>
            <a:r>
              <a:rPr lang="en-US" sz="12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Obj. AOCBC-12</a:t>
            </a:r>
          </a:p>
          <a:p>
            <a:pPr algn="ctr" fontAlgn="auto">
              <a:spcBef>
                <a:spcPts val="0"/>
              </a:spcBef>
              <a:spcAft>
                <a:spcPts val="0"/>
              </a:spcAft>
            </a:pPr>
            <a:r>
              <a:rPr lang="en-US" sz="1200" b="0" dirty="0" smtClean="0">
                <a:latin typeface="Verdana" panose="020B0604030504040204" pitchFamily="34" charset="0"/>
                <a:ea typeface="Verdana" panose="020B0604030504040204" pitchFamily="34" charset="0"/>
                <a:cs typeface="Verdana" panose="020B0604030504040204" pitchFamily="34" charset="0"/>
              </a:rPr>
              <a:t> Decrease desired</a:t>
            </a:r>
          </a:p>
        </p:txBody>
      </p:sp>
      <p:sp>
        <p:nvSpPr>
          <p:cNvPr id="8" name="Slide Number Placeholder 2"/>
          <p:cNvSpPr txBox="1">
            <a:spLocks/>
          </p:cNvSpPr>
          <p:nvPr/>
        </p:nvSpPr>
        <p:spPr>
          <a:xfrm>
            <a:off x="8744416" y="6492503"/>
            <a:ext cx="399584" cy="365125"/>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200" dirty="0" smtClean="0">
                <a:solidFill>
                  <a:srgbClr val="898989"/>
                </a:solidFill>
                <a:latin typeface="Verdana" panose="020B0604030504040204" pitchFamily="34" charset="0"/>
                <a:ea typeface="Verdana" panose="020B0604030504040204" pitchFamily="34" charset="0"/>
                <a:cs typeface="Verdana" panose="020B0604030504040204" pitchFamily="34" charset="0"/>
              </a:rPr>
              <a:t>12</a:t>
            </a:r>
            <a:endPar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endParaRPr>
          </a:p>
        </p:txBody>
      </p:sp>
      <p:sp>
        <p:nvSpPr>
          <p:cNvPr id="10" name="Rectangle 4" title="Slide note"/>
          <p:cNvSpPr>
            <a:spLocks noChangeArrowheads="1"/>
          </p:cNvSpPr>
          <p:nvPr/>
        </p:nvSpPr>
        <p:spPr bwMode="auto">
          <a:xfrm>
            <a:off x="-14868" y="6040666"/>
            <a:ext cx="8991600" cy="482794"/>
          </a:xfrm>
          <a:prstGeom prst="rect">
            <a:avLst/>
          </a:prstGeom>
          <a:noFill/>
          <a:ln w="9525">
            <a:noFill/>
            <a:miter lim="800000"/>
            <a:headEnd/>
            <a:tailEnd/>
          </a:ln>
          <a:effectLst/>
        </p:spPr>
        <p:txBody>
          <a:bodyPr wrap="none" anchor="ctr"/>
          <a:lstStyle/>
          <a:p>
            <a:endParaRPr lang="en-US" altLang="en-US" sz="1100" dirty="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11" name="Text Placeholder 7"/>
          <p:cNvSpPr txBox="1">
            <a:spLocks/>
          </p:cNvSpPr>
          <p:nvPr/>
        </p:nvSpPr>
        <p:spPr>
          <a:xfrm>
            <a:off x="38101" y="6038076"/>
            <a:ext cx="8991600" cy="430864"/>
          </a:xfrm>
          <a:prstGeom prst="rect">
            <a:avLst/>
          </a:prstGeom>
        </p:spPr>
        <p:txBody>
          <a:bodyPr anchor="b"/>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alt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NOTES: Data are adults aged 18 years and over with limitation in activity due to chronic back or neck problems. Data are age-adjusted to the </a:t>
            </a:r>
            <a:r>
              <a:rPr lang="en-US" alt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2000 </a:t>
            </a:r>
            <a:r>
              <a:rPr lang="en-US" alt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standard population.</a:t>
            </a:r>
          </a:p>
        </p:txBody>
      </p:sp>
    </p:spTree>
    <p:extLst>
      <p:ext uri="{BB962C8B-B14F-4D97-AF65-F5344CB8AC3E}">
        <p14:creationId xmlns:p14="http://schemas.microsoft.com/office/powerpoint/2010/main" val="27762137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 name="TextBox 2"/>
          <p:cNvSpPr txBox="1"/>
          <p:nvPr/>
        </p:nvSpPr>
        <p:spPr>
          <a:xfrm>
            <a:off x="647584" y="791461"/>
            <a:ext cx="7530331" cy="276999"/>
          </a:xfrm>
          <a:prstGeom prst="rect">
            <a:avLst/>
          </a:prstGeom>
          <a:noFill/>
        </p:spPr>
        <p:txBody>
          <a:bodyPr wrap="none" rtlCol="0">
            <a:spAutoFit/>
          </a:bodyPr>
          <a:lstStyle/>
          <a:p>
            <a:pPr algn="ctr"/>
            <a:r>
              <a:rPr lang="en-US" sz="1200" dirty="0" smtClean="0">
                <a:latin typeface="Verdana" panose="020B0604030504040204" pitchFamily="34" charset="0"/>
                <a:ea typeface="Verdana" panose="020B0604030504040204" pitchFamily="34" charset="0"/>
                <a:cs typeface="Verdana" panose="020B0604030504040204" pitchFamily="34" charset="0"/>
              </a:rPr>
              <a:t>National </a:t>
            </a:r>
            <a:r>
              <a:rPr lang="en-US" sz="1200" dirty="0">
                <a:latin typeface="Verdana" panose="020B0604030504040204" pitchFamily="34" charset="0"/>
                <a:ea typeface="Verdana" panose="020B0604030504040204" pitchFamily="34" charset="0"/>
                <a:cs typeface="Verdana" panose="020B0604030504040204" pitchFamily="34" charset="0"/>
              </a:rPr>
              <a:t>Target = 34.8 per 100,000 population ● National Total = </a:t>
            </a:r>
            <a:r>
              <a:rPr lang="en-US" sz="1200" dirty="0" smtClean="0">
                <a:latin typeface="Verdana" panose="020B0604030504040204" pitchFamily="34" charset="0"/>
                <a:ea typeface="Verdana" panose="020B0604030504040204" pitchFamily="34" charset="0"/>
                <a:cs typeface="Verdana" panose="020B0604030504040204" pitchFamily="34" charset="0"/>
              </a:rPr>
              <a:t>36.8 </a:t>
            </a:r>
            <a:r>
              <a:rPr lang="en-US" sz="1200" dirty="0">
                <a:latin typeface="Verdana" panose="020B0604030504040204" pitchFamily="34" charset="0"/>
                <a:ea typeface="Verdana" panose="020B0604030504040204" pitchFamily="34" charset="0"/>
                <a:cs typeface="Verdana" panose="020B0604030504040204" pitchFamily="34" charset="0"/>
              </a:rPr>
              <a:t>per 100,000 population</a:t>
            </a:r>
          </a:p>
        </p:txBody>
      </p:sp>
      <p:sp>
        <p:nvSpPr>
          <p:cNvPr id="4" name="TextBox 3"/>
          <p:cNvSpPr txBox="1"/>
          <p:nvPr/>
        </p:nvSpPr>
        <p:spPr>
          <a:xfrm>
            <a:off x="0" y="6317171"/>
            <a:ext cx="7249043" cy="507831"/>
          </a:xfrm>
          <a:prstGeom prst="rect">
            <a:avLst/>
          </a:prstGeom>
          <a:noFill/>
        </p:spPr>
        <p:txBody>
          <a:bodyPr wrap="square" rtlCol="0" anchor="ctr">
            <a:spAutoFit/>
          </a:bodyPr>
          <a:lstStyle/>
          <a:p>
            <a:r>
              <a:rPr lang="en-US" sz="900" dirty="0" smtClean="0">
                <a:latin typeface="Verdana" panose="020B0604030504040204" pitchFamily="34" charset="0"/>
                <a:ea typeface="Verdana" panose="020B0604030504040204" pitchFamily="34" charset="0"/>
                <a:cs typeface="Verdana" panose="020B0604030504040204" pitchFamily="34" charset="0"/>
              </a:rPr>
              <a:t>SOURCES: National </a:t>
            </a:r>
            <a:r>
              <a:rPr lang="en-US" sz="900" dirty="0">
                <a:latin typeface="Verdana" panose="020B0604030504040204" pitchFamily="34" charset="0"/>
                <a:ea typeface="Verdana" panose="020B0604030504040204" pitchFamily="34" charset="0"/>
                <a:cs typeface="Verdana" panose="020B0604030504040204" pitchFamily="34" charset="0"/>
              </a:rPr>
              <a:t>Vital Statistics </a:t>
            </a:r>
            <a:r>
              <a:rPr lang="en-US" sz="900" dirty="0" smtClean="0">
                <a:latin typeface="Verdana" panose="020B0604030504040204" pitchFamily="34" charset="0"/>
                <a:ea typeface="Verdana" panose="020B0604030504040204" pitchFamily="34" charset="0"/>
                <a:cs typeface="Verdana" panose="020B0604030504040204" pitchFamily="34" charset="0"/>
              </a:rPr>
              <a:t>System</a:t>
            </a:r>
            <a:r>
              <a:rPr lang="en-US" sz="900" dirty="0">
                <a:latin typeface="Verdana" panose="020B0604030504040204" pitchFamily="34" charset="0"/>
                <a:ea typeface="Verdana" panose="020B0604030504040204" pitchFamily="34" charset="0"/>
                <a:cs typeface="Verdana" panose="020B0604030504040204" pitchFamily="34" charset="0"/>
              </a:rPr>
              <a:t>—</a:t>
            </a:r>
            <a:r>
              <a:rPr lang="en-US" sz="900" dirty="0" smtClean="0">
                <a:latin typeface="Verdana" panose="020B0604030504040204" pitchFamily="34" charset="0"/>
                <a:ea typeface="Verdana" panose="020B0604030504040204" pitchFamily="34" charset="0"/>
                <a:cs typeface="Verdana" panose="020B0604030504040204" pitchFamily="34" charset="0"/>
              </a:rPr>
              <a:t>Mortality </a:t>
            </a:r>
            <a:r>
              <a:rPr lang="en-US" sz="900" dirty="0">
                <a:latin typeface="Verdana" panose="020B0604030504040204" pitchFamily="34" charset="0"/>
                <a:ea typeface="Verdana" panose="020B0604030504040204" pitchFamily="34" charset="0"/>
                <a:cs typeface="Verdana" panose="020B0604030504040204" pitchFamily="34" charset="0"/>
              </a:rPr>
              <a:t>(</a:t>
            </a:r>
            <a:r>
              <a:rPr lang="en-US" sz="900" dirty="0" smtClean="0">
                <a:latin typeface="Verdana" panose="020B0604030504040204" pitchFamily="34" charset="0"/>
                <a:ea typeface="Verdana" panose="020B0604030504040204" pitchFamily="34" charset="0"/>
                <a:cs typeface="Verdana" panose="020B0604030504040204" pitchFamily="34" charset="0"/>
              </a:rPr>
              <a:t>NVSS</a:t>
            </a:r>
            <a:r>
              <a:rPr lang="en-US" sz="900" dirty="0">
                <a:latin typeface="Verdana" panose="020B0604030504040204" pitchFamily="34" charset="0"/>
                <a:ea typeface="Verdana" panose="020B0604030504040204" pitchFamily="34" charset="0"/>
                <a:cs typeface="Verdana" panose="020B0604030504040204" pitchFamily="34" charset="0"/>
              </a:rPr>
              <a:t>—</a:t>
            </a:r>
            <a:r>
              <a:rPr lang="en-US" sz="900" dirty="0" smtClean="0">
                <a:latin typeface="Verdana" panose="020B0604030504040204" pitchFamily="34" charset="0"/>
                <a:ea typeface="Verdana" panose="020B0604030504040204" pitchFamily="34" charset="0"/>
                <a:cs typeface="Verdana" panose="020B0604030504040204" pitchFamily="34" charset="0"/>
              </a:rPr>
              <a:t>M</a:t>
            </a:r>
            <a:r>
              <a:rPr lang="en-US" sz="900" dirty="0">
                <a:latin typeface="Verdana" panose="020B0604030504040204" pitchFamily="34" charset="0"/>
                <a:ea typeface="Verdana" panose="020B0604030504040204" pitchFamily="34" charset="0"/>
                <a:cs typeface="Verdana" panose="020B0604030504040204" pitchFamily="34" charset="0"/>
              </a:rPr>
              <a:t>), CDC/NCHS; </a:t>
            </a:r>
            <a:r>
              <a:rPr lang="en-US" sz="900" dirty="0" smtClean="0">
                <a:latin typeface="Verdana" panose="020B0604030504040204" pitchFamily="34" charset="0"/>
                <a:ea typeface="Verdana" panose="020B0604030504040204" pitchFamily="34" charset="0"/>
                <a:cs typeface="Verdana" panose="020B0604030504040204" pitchFamily="34" charset="0"/>
              </a:rPr>
              <a:t>Bridged</a:t>
            </a:r>
            <a:r>
              <a:rPr lang="en-US" sz="900" dirty="0">
                <a:latin typeface="Verdana" panose="020B0604030504040204" pitchFamily="34" charset="0"/>
                <a:ea typeface="Verdana" panose="020B0604030504040204" pitchFamily="34" charset="0"/>
                <a:cs typeface="Verdana" panose="020B0604030504040204" pitchFamily="34" charset="0"/>
              </a:rPr>
              <a:t>—</a:t>
            </a:r>
            <a:r>
              <a:rPr lang="en-US" sz="900" dirty="0" smtClean="0">
                <a:latin typeface="Verdana" panose="020B0604030504040204" pitchFamily="34" charset="0"/>
                <a:ea typeface="Verdana" panose="020B0604030504040204" pitchFamily="34" charset="0"/>
                <a:cs typeface="Verdana" panose="020B0604030504040204" pitchFamily="34" charset="0"/>
              </a:rPr>
              <a:t>race </a:t>
            </a:r>
            <a:r>
              <a:rPr lang="en-US" sz="900" dirty="0">
                <a:latin typeface="Verdana" panose="020B0604030504040204" pitchFamily="34" charset="0"/>
                <a:ea typeface="Verdana" panose="020B0604030504040204" pitchFamily="34" charset="0"/>
                <a:cs typeface="Verdana" panose="020B0604030504040204" pitchFamily="34" charset="0"/>
              </a:rPr>
              <a:t>Population Estimates, CDC/NCHS and Census. Interactive Atlas of Heart Disease and Stroke, CDC/NCCDPHP </a:t>
            </a:r>
            <a:r>
              <a:rPr lang="en-US" sz="900" u="sng" dirty="0">
                <a:latin typeface="Verdana" panose="020B0604030504040204" pitchFamily="34" charset="0"/>
                <a:ea typeface="Verdana" panose="020B0604030504040204" pitchFamily="34" charset="0"/>
                <a:cs typeface="Verdana" panose="020B0604030504040204" pitchFamily="34" charset="0"/>
                <a:hlinkClick r:id="rId2"/>
              </a:rPr>
              <a:t>http://nccd.cdc.gov/DHDSPAtlas/</a:t>
            </a:r>
            <a:r>
              <a:rPr lang="en-US" sz="900" u="sng" dirty="0">
                <a:latin typeface="Verdana" panose="020B0604030504040204" pitchFamily="34" charset="0"/>
                <a:ea typeface="Verdana" panose="020B0604030504040204" pitchFamily="34" charset="0"/>
                <a:cs typeface="Verdana" panose="020B0604030504040204" pitchFamily="34" charset="0"/>
              </a:rPr>
              <a:t> </a:t>
            </a:r>
            <a:r>
              <a:rPr lang="en-US" sz="900" dirty="0">
                <a:latin typeface="Verdana" panose="020B0604030504040204" pitchFamily="34" charset="0"/>
                <a:ea typeface="Verdana" panose="020B0604030504040204" pitchFamily="34" charset="0"/>
                <a:cs typeface="Verdana" panose="020B0604030504040204" pitchFamily="34" charset="0"/>
              </a:rPr>
              <a:t>. 				</a:t>
            </a:r>
          </a:p>
        </p:txBody>
      </p:sp>
      <p:sp>
        <p:nvSpPr>
          <p:cNvPr id="5" name="TextBox 4"/>
          <p:cNvSpPr txBox="1"/>
          <p:nvPr/>
        </p:nvSpPr>
        <p:spPr>
          <a:xfrm>
            <a:off x="7041345" y="3912749"/>
            <a:ext cx="1191352" cy="215444"/>
          </a:xfrm>
          <a:prstGeom prst="rect">
            <a:avLst/>
          </a:prstGeom>
          <a:noFill/>
        </p:spPr>
        <p:txBody>
          <a:bodyPr wrap="none" rtlCol="0">
            <a:spAutoFit/>
          </a:bodyPr>
          <a:lstStyle>
            <a:defPPr>
              <a:defRPr lang="en-US"/>
            </a:defPPr>
            <a:lvl1pPr>
              <a:defRPr sz="1100">
                <a:latin typeface="Arial" panose="020B0604020202020204" pitchFamily="34" charset="0"/>
                <a:cs typeface="Arial" panose="020B0604020202020204" pitchFamily="34" charset="0"/>
              </a:defRPr>
            </a:lvl1pPr>
          </a:lstStyle>
          <a:p>
            <a:r>
              <a:rPr lang="en-US" sz="800" b="1" dirty="0">
                <a:latin typeface="Verdana" panose="020B0604030504040204" pitchFamily="34" charset="0"/>
                <a:ea typeface="Verdana" panose="020B0604030504040204" pitchFamily="34" charset="0"/>
                <a:cs typeface="Verdana" panose="020B0604030504040204" pitchFamily="34" charset="0"/>
              </a:rPr>
              <a:t>Rate per 100,000</a:t>
            </a:r>
          </a:p>
        </p:txBody>
      </p:sp>
      <p:sp>
        <p:nvSpPr>
          <p:cNvPr id="6" name="TextBox 5"/>
          <p:cNvSpPr txBox="1"/>
          <p:nvPr/>
        </p:nvSpPr>
        <p:spPr>
          <a:xfrm>
            <a:off x="7045721" y="5154441"/>
            <a:ext cx="1915511" cy="307777"/>
          </a:xfrm>
          <a:prstGeom prst="rect">
            <a:avLst/>
          </a:prstGeom>
          <a:noFill/>
        </p:spPr>
        <p:txBody>
          <a:bodyPr wrap="square" rtlCol="0">
            <a:spAutoFit/>
          </a:bodyPr>
          <a:lstStyle/>
          <a:p>
            <a:r>
              <a:rPr lang="en-US" sz="700" dirty="0">
                <a:latin typeface="Verdana" panose="020B0604030504040204" pitchFamily="34" charset="0"/>
                <a:ea typeface="Verdana" panose="020B0604030504040204" pitchFamily="34" charset="0"/>
                <a:cs typeface="Verdana" panose="020B0604030504040204" pitchFamily="34" charset="0"/>
              </a:rPr>
              <a:t>Counties shown in green met the national target.</a:t>
            </a:r>
          </a:p>
        </p:txBody>
      </p:sp>
      <p:grpSp>
        <p:nvGrpSpPr>
          <p:cNvPr id="7" name="Group 6" descr="This map show data for stroke deaths by county for 2013 through 2015." title="Stroke Deaths by County"/>
          <p:cNvGrpSpPr>
            <a:grpSpLocks noChangeAspect="1"/>
          </p:cNvGrpSpPr>
          <p:nvPr/>
        </p:nvGrpSpPr>
        <p:grpSpPr>
          <a:xfrm>
            <a:off x="1359027" y="1206369"/>
            <a:ext cx="6425946" cy="4445262"/>
            <a:chOff x="2449513" y="1209676"/>
            <a:chExt cx="5881688" cy="4068762"/>
          </a:xfrm>
        </p:grpSpPr>
        <p:grpSp>
          <p:nvGrpSpPr>
            <p:cNvPr id="8" name="Group 205"/>
            <p:cNvGrpSpPr>
              <a:grpSpLocks/>
            </p:cNvGrpSpPr>
            <p:nvPr/>
          </p:nvGrpSpPr>
          <p:grpSpPr bwMode="auto">
            <a:xfrm>
              <a:off x="3205163" y="3279776"/>
              <a:ext cx="3611563" cy="1222375"/>
              <a:chOff x="2019" y="2066"/>
              <a:chExt cx="2275" cy="770"/>
            </a:xfrm>
          </p:grpSpPr>
          <p:sp>
            <p:nvSpPr>
              <p:cNvPr id="6057" name="Freeform 5"/>
              <p:cNvSpPr>
                <a:spLocks/>
              </p:cNvSpPr>
              <p:nvPr/>
            </p:nvSpPr>
            <p:spPr bwMode="auto">
              <a:xfrm>
                <a:off x="4131" y="2578"/>
                <a:ext cx="41" cy="39"/>
              </a:xfrm>
              <a:custGeom>
                <a:avLst/>
                <a:gdLst>
                  <a:gd name="T0" fmla="*/ 38 w 41"/>
                  <a:gd name="T1" fmla="*/ 0 h 39"/>
                  <a:gd name="T2" fmla="*/ 41 w 41"/>
                  <a:gd name="T3" fmla="*/ 31 h 39"/>
                  <a:gd name="T4" fmla="*/ 34 w 41"/>
                  <a:gd name="T5" fmla="*/ 37 h 39"/>
                  <a:gd name="T6" fmla="*/ 17 w 41"/>
                  <a:gd name="T7" fmla="*/ 32 h 39"/>
                  <a:gd name="T8" fmla="*/ 11 w 41"/>
                  <a:gd name="T9" fmla="*/ 39 h 39"/>
                  <a:gd name="T10" fmla="*/ 4 w 41"/>
                  <a:gd name="T11" fmla="*/ 24 h 39"/>
                  <a:gd name="T12" fmla="*/ 0 w 41"/>
                  <a:gd name="T13" fmla="*/ 9 h 39"/>
                  <a:gd name="T14" fmla="*/ 16 w 41"/>
                  <a:gd name="T15" fmla="*/ 7 h 39"/>
                  <a:gd name="T16" fmla="*/ 14 w 41"/>
                  <a:gd name="T17" fmla="*/ 4 h 39"/>
                  <a:gd name="T18" fmla="*/ 38 w 41"/>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
                    <a:moveTo>
                      <a:pt x="38" y="0"/>
                    </a:moveTo>
                    <a:lnTo>
                      <a:pt x="41" y="31"/>
                    </a:lnTo>
                    <a:lnTo>
                      <a:pt x="34" y="37"/>
                    </a:lnTo>
                    <a:lnTo>
                      <a:pt x="17" y="32"/>
                    </a:lnTo>
                    <a:lnTo>
                      <a:pt x="11" y="39"/>
                    </a:lnTo>
                    <a:lnTo>
                      <a:pt x="4" y="24"/>
                    </a:lnTo>
                    <a:lnTo>
                      <a:pt x="0" y="9"/>
                    </a:lnTo>
                    <a:lnTo>
                      <a:pt x="16" y="7"/>
                    </a:lnTo>
                    <a:lnTo>
                      <a:pt x="14" y="4"/>
                    </a:lnTo>
                    <a:lnTo>
                      <a:pt x="38"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58" name="Freeform 6"/>
              <p:cNvSpPr>
                <a:spLocks/>
              </p:cNvSpPr>
              <p:nvPr/>
            </p:nvSpPr>
            <p:spPr bwMode="auto">
              <a:xfrm>
                <a:off x="4131" y="2578"/>
                <a:ext cx="41" cy="39"/>
              </a:xfrm>
              <a:custGeom>
                <a:avLst/>
                <a:gdLst>
                  <a:gd name="T0" fmla="*/ 38 w 41"/>
                  <a:gd name="T1" fmla="*/ 0 h 39"/>
                  <a:gd name="T2" fmla="*/ 41 w 41"/>
                  <a:gd name="T3" fmla="*/ 31 h 39"/>
                  <a:gd name="T4" fmla="*/ 34 w 41"/>
                  <a:gd name="T5" fmla="*/ 37 h 39"/>
                  <a:gd name="T6" fmla="*/ 17 w 41"/>
                  <a:gd name="T7" fmla="*/ 32 h 39"/>
                  <a:gd name="T8" fmla="*/ 11 w 41"/>
                  <a:gd name="T9" fmla="*/ 39 h 39"/>
                  <a:gd name="T10" fmla="*/ 4 w 41"/>
                  <a:gd name="T11" fmla="*/ 24 h 39"/>
                  <a:gd name="T12" fmla="*/ 0 w 41"/>
                  <a:gd name="T13" fmla="*/ 9 h 39"/>
                  <a:gd name="T14" fmla="*/ 16 w 41"/>
                  <a:gd name="T15" fmla="*/ 7 h 39"/>
                  <a:gd name="T16" fmla="*/ 14 w 41"/>
                  <a:gd name="T17" fmla="*/ 4 h 39"/>
                  <a:gd name="T18" fmla="*/ 38 w 41"/>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
                    <a:moveTo>
                      <a:pt x="38" y="0"/>
                    </a:moveTo>
                    <a:lnTo>
                      <a:pt x="41" y="31"/>
                    </a:lnTo>
                    <a:lnTo>
                      <a:pt x="34" y="37"/>
                    </a:lnTo>
                    <a:lnTo>
                      <a:pt x="17" y="32"/>
                    </a:lnTo>
                    <a:lnTo>
                      <a:pt x="11" y="39"/>
                    </a:lnTo>
                    <a:lnTo>
                      <a:pt x="4" y="24"/>
                    </a:lnTo>
                    <a:lnTo>
                      <a:pt x="0" y="9"/>
                    </a:lnTo>
                    <a:lnTo>
                      <a:pt x="16" y="7"/>
                    </a:lnTo>
                    <a:lnTo>
                      <a:pt x="14" y="4"/>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59" name="Freeform 7"/>
              <p:cNvSpPr>
                <a:spLocks/>
              </p:cNvSpPr>
              <p:nvPr/>
            </p:nvSpPr>
            <p:spPr bwMode="auto">
              <a:xfrm>
                <a:off x="4062" y="2727"/>
                <a:ext cx="51" cy="107"/>
              </a:xfrm>
              <a:custGeom>
                <a:avLst/>
                <a:gdLst>
                  <a:gd name="T0" fmla="*/ 30 w 51"/>
                  <a:gd name="T1" fmla="*/ 29 h 107"/>
                  <a:gd name="T2" fmla="*/ 32 w 51"/>
                  <a:gd name="T3" fmla="*/ 31 h 107"/>
                  <a:gd name="T4" fmla="*/ 30 w 51"/>
                  <a:gd name="T5" fmla="*/ 37 h 107"/>
                  <a:gd name="T6" fmla="*/ 30 w 51"/>
                  <a:gd name="T7" fmla="*/ 43 h 107"/>
                  <a:gd name="T8" fmla="*/ 42 w 51"/>
                  <a:gd name="T9" fmla="*/ 54 h 107"/>
                  <a:gd name="T10" fmla="*/ 44 w 51"/>
                  <a:gd name="T11" fmla="*/ 54 h 107"/>
                  <a:gd name="T12" fmla="*/ 49 w 51"/>
                  <a:gd name="T13" fmla="*/ 58 h 107"/>
                  <a:gd name="T14" fmla="*/ 51 w 51"/>
                  <a:gd name="T15" fmla="*/ 61 h 107"/>
                  <a:gd name="T16" fmla="*/ 47 w 51"/>
                  <a:gd name="T17" fmla="*/ 75 h 107"/>
                  <a:gd name="T18" fmla="*/ 47 w 51"/>
                  <a:gd name="T19" fmla="*/ 75 h 107"/>
                  <a:gd name="T20" fmla="*/ 51 w 51"/>
                  <a:gd name="T21" fmla="*/ 85 h 107"/>
                  <a:gd name="T22" fmla="*/ 49 w 51"/>
                  <a:gd name="T23" fmla="*/ 87 h 107"/>
                  <a:gd name="T24" fmla="*/ 49 w 51"/>
                  <a:gd name="T25" fmla="*/ 90 h 107"/>
                  <a:gd name="T26" fmla="*/ 49 w 51"/>
                  <a:gd name="T27" fmla="*/ 95 h 107"/>
                  <a:gd name="T28" fmla="*/ 42 w 51"/>
                  <a:gd name="T29" fmla="*/ 98 h 107"/>
                  <a:gd name="T30" fmla="*/ 39 w 51"/>
                  <a:gd name="T31" fmla="*/ 98 h 107"/>
                  <a:gd name="T32" fmla="*/ 27 w 51"/>
                  <a:gd name="T33" fmla="*/ 104 h 107"/>
                  <a:gd name="T34" fmla="*/ 20 w 51"/>
                  <a:gd name="T35" fmla="*/ 105 h 107"/>
                  <a:gd name="T36" fmla="*/ 10 w 51"/>
                  <a:gd name="T37" fmla="*/ 105 h 107"/>
                  <a:gd name="T38" fmla="*/ 7 w 51"/>
                  <a:gd name="T39" fmla="*/ 107 h 107"/>
                  <a:gd name="T40" fmla="*/ 5 w 51"/>
                  <a:gd name="T41" fmla="*/ 107 h 107"/>
                  <a:gd name="T42" fmla="*/ 10 w 51"/>
                  <a:gd name="T43" fmla="*/ 105 h 107"/>
                  <a:gd name="T44" fmla="*/ 12 w 51"/>
                  <a:gd name="T45" fmla="*/ 102 h 107"/>
                  <a:gd name="T46" fmla="*/ 14 w 51"/>
                  <a:gd name="T47" fmla="*/ 104 h 107"/>
                  <a:gd name="T48" fmla="*/ 15 w 51"/>
                  <a:gd name="T49" fmla="*/ 104 h 107"/>
                  <a:gd name="T50" fmla="*/ 19 w 51"/>
                  <a:gd name="T51" fmla="*/ 104 h 107"/>
                  <a:gd name="T52" fmla="*/ 22 w 51"/>
                  <a:gd name="T53" fmla="*/ 102 h 107"/>
                  <a:gd name="T54" fmla="*/ 25 w 51"/>
                  <a:gd name="T55" fmla="*/ 102 h 107"/>
                  <a:gd name="T56" fmla="*/ 25 w 51"/>
                  <a:gd name="T57" fmla="*/ 98 h 107"/>
                  <a:gd name="T58" fmla="*/ 22 w 51"/>
                  <a:gd name="T59" fmla="*/ 95 h 107"/>
                  <a:gd name="T60" fmla="*/ 19 w 51"/>
                  <a:gd name="T61" fmla="*/ 93 h 107"/>
                  <a:gd name="T62" fmla="*/ 19 w 51"/>
                  <a:gd name="T63" fmla="*/ 90 h 107"/>
                  <a:gd name="T64" fmla="*/ 17 w 51"/>
                  <a:gd name="T65" fmla="*/ 90 h 107"/>
                  <a:gd name="T66" fmla="*/ 12 w 51"/>
                  <a:gd name="T67" fmla="*/ 87 h 107"/>
                  <a:gd name="T68" fmla="*/ 12 w 51"/>
                  <a:gd name="T69" fmla="*/ 82 h 107"/>
                  <a:gd name="T70" fmla="*/ 10 w 51"/>
                  <a:gd name="T71" fmla="*/ 82 h 107"/>
                  <a:gd name="T72" fmla="*/ 12 w 51"/>
                  <a:gd name="T73" fmla="*/ 76 h 107"/>
                  <a:gd name="T74" fmla="*/ 12 w 51"/>
                  <a:gd name="T75" fmla="*/ 73 h 107"/>
                  <a:gd name="T76" fmla="*/ 12 w 51"/>
                  <a:gd name="T77" fmla="*/ 71 h 107"/>
                  <a:gd name="T78" fmla="*/ 10 w 51"/>
                  <a:gd name="T79" fmla="*/ 70 h 107"/>
                  <a:gd name="T80" fmla="*/ 10 w 51"/>
                  <a:gd name="T81" fmla="*/ 66 h 107"/>
                  <a:gd name="T82" fmla="*/ 8 w 51"/>
                  <a:gd name="T83" fmla="*/ 63 h 107"/>
                  <a:gd name="T84" fmla="*/ 5 w 51"/>
                  <a:gd name="T85" fmla="*/ 63 h 107"/>
                  <a:gd name="T86" fmla="*/ 0 w 51"/>
                  <a:gd name="T87" fmla="*/ 54 h 107"/>
                  <a:gd name="T88" fmla="*/ 3 w 51"/>
                  <a:gd name="T89" fmla="*/ 41 h 107"/>
                  <a:gd name="T90" fmla="*/ 2 w 51"/>
                  <a:gd name="T91" fmla="*/ 14 h 107"/>
                  <a:gd name="T92" fmla="*/ 3 w 51"/>
                  <a:gd name="T93" fmla="*/ 12 h 107"/>
                  <a:gd name="T94" fmla="*/ 17 w 51"/>
                  <a:gd name="T95"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107">
                    <a:moveTo>
                      <a:pt x="29" y="4"/>
                    </a:moveTo>
                    <a:lnTo>
                      <a:pt x="30" y="29"/>
                    </a:lnTo>
                    <a:lnTo>
                      <a:pt x="32" y="27"/>
                    </a:lnTo>
                    <a:lnTo>
                      <a:pt x="32" y="31"/>
                    </a:lnTo>
                    <a:lnTo>
                      <a:pt x="32" y="34"/>
                    </a:lnTo>
                    <a:lnTo>
                      <a:pt x="30" y="37"/>
                    </a:lnTo>
                    <a:lnTo>
                      <a:pt x="30" y="41"/>
                    </a:lnTo>
                    <a:lnTo>
                      <a:pt x="30" y="43"/>
                    </a:lnTo>
                    <a:lnTo>
                      <a:pt x="39" y="53"/>
                    </a:lnTo>
                    <a:lnTo>
                      <a:pt x="42" y="54"/>
                    </a:lnTo>
                    <a:lnTo>
                      <a:pt x="42" y="54"/>
                    </a:lnTo>
                    <a:lnTo>
                      <a:pt x="44" y="54"/>
                    </a:lnTo>
                    <a:lnTo>
                      <a:pt x="46" y="56"/>
                    </a:lnTo>
                    <a:lnTo>
                      <a:pt x="49" y="58"/>
                    </a:lnTo>
                    <a:lnTo>
                      <a:pt x="51" y="60"/>
                    </a:lnTo>
                    <a:lnTo>
                      <a:pt x="51" y="61"/>
                    </a:lnTo>
                    <a:lnTo>
                      <a:pt x="51" y="63"/>
                    </a:lnTo>
                    <a:lnTo>
                      <a:pt x="47" y="75"/>
                    </a:lnTo>
                    <a:lnTo>
                      <a:pt x="47" y="75"/>
                    </a:lnTo>
                    <a:lnTo>
                      <a:pt x="47" y="75"/>
                    </a:lnTo>
                    <a:lnTo>
                      <a:pt x="49" y="76"/>
                    </a:lnTo>
                    <a:lnTo>
                      <a:pt x="51" y="85"/>
                    </a:lnTo>
                    <a:lnTo>
                      <a:pt x="51" y="85"/>
                    </a:lnTo>
                    <a:lnTo>
                      <a:pt x="49" y="87"/>
                    </a:lnTo>
                    <a:lnTo>
                      <a:pt x="49" y="88"/>
                    </a:lnTo>
                    <a:lnTo>
                      <a:pt x="49" y="90"/>
                    </a:lnTo>
                    <a:lnTo>
                      <a:pt x="49" y="93"/>
                    </a:lnTo>
                    <a:lnTo>
                      <a:pt x="49" y="95"/>
                    </a:lnTo>
                    <a:lnTo>
                      <a:pt x="44" y="97"/>
                    </a:lnTo>
                    <a:lnTo>
                      <a:pt x="42" y="98"/>
                    </a:lnTo>
                    <a:lnTo>
                      <a:pt x="41" y="98"/>
                    </a:lnTo>
                    <a:lnTo>
                      <a:pt x="39" y="98"/>
                    </a:lnTo>
                    <a:lnTo>
                      <a:pt x="34" y="102"/>
                    </a:lnTo>
                    <a:lnTo>
                      <a:pt x="27" y="104"/>
                    </a:lnTo>
                    <a:lnTo>
                      <a:pt x="22" y="105"/>
                    </a:lnTo>
                    <a:lnTo>
                      <a:pt x="20" y="105"/>
                    </a:lnTo>
                    <a:lnTo>
                      <a:pt x="14" y="105"/>
                    </a:lnTo>
                    <a:lnTo>
                      <a:pt x="10" y="105"/>
                    </a:lnTo>
                    <a:lnTo>
                      <a:pt x="7" y="107"/>
                    </a:lnTo>
                    <a:lnTo>
                      <a:pt x="7" y="107"/>
                    </a:lnTo>
                    <a:lnTo>
                      <a:pt x="5" y="107"/>
                    </a:lnTo>
                    <a:lnTo>
                      <a:pt x="5" y="107"/>
                    </a:lnTo>
                    <a:lnTo>
                      <a:pt x="5" y="105"/>
                    </a:lnTo>
                    <a:lnTo>
                      <a:pt x="10" y="105"/>
                    </a:lnTo>
                    <a:lnTo>
                      <a:pt x="10" y="104"/>
                    </a:lnTo>
                    <a:lnTo>
                      <a:pt x="12" y="102"/>
                    </a:lnTo>
                    <a:lnTo>
                      <a:pt x="14" y="104"/>
                    </a:lnTo>
                    <a:lnTo>
                      <a:pt x="14" y="104"/>
                    </a:lnTo>
                    <a:lnTo>
                      <a:pt x="15" y="104"/>
                    </a:lnTo>
                    <a:lnTo>
                      <a:pt x="15" y="104"/>
                    </a:lnTo>
                    <a:lnTo>
                      <a:pt x="17" y="104"/>
                    </a:lnTo>
                    <a:lnTo>
                      <a:pt x="19" y="104"/>
                    </a:lnTo>
                    <a:lnTo>
                      <a:pt x="20" y="102"/>
                    </a:lnTo>
                    <a:lnTo>
                      <a:pt x="22" y="102"/>
                    </a:lnTo>
                    <a:lnTo>
                      <a:pt x="24" y="102"/>
                    </a:lnTo>
                    <a:lnTo>
                      <a:pt x="25" y="102"/>
                    </a:lnTo>
                    <a:lnTo>
                      <a:pt x="25" y="100"/>
                    </a:lnTo>
                    <a:lnTo>
                      <a:pt x="25" y="98"/>
                    </a:lnTo>
                    <a:lnTo>
                      <a:pt x="24" y="97"/>
                    </a:lnTo>
                    <a:lnTo>
                      <a:pt x="22" y="95"/>
                    </a:lnTo>
                    <a:lnTo>
                      <a:pt x="20" y="95"/>
                    </a:lnTo>
                    <a:lnTo>
                      <a:pt x="19" y="93"/>
                    </a:lnTo>
                    <a:lnTo>
                      <a:pt x="19" y="92"/>
                    </a:lnTo>
                    <a:lnTo>
                      <a:pt x="19" y="90"/>
                    </a:lnTo>
                    <a:lnTo>
                      <a:pt x="17" y="90"/>
                    </a:lnTo>
                    <a:lnTo>
                      <a:pt x="17" y="90"/>
                    </a:lnTo>
                    <a:lnTo>
                      <a:pt x="14" y="88"/>
                    </a:lnTo>
                    <a:lnTo>
                      <a:pt x="12" y="87"/>
                    </a:lnTo>
                    <a:lnTo>
                      <a:pt x="12" y="85"/>
                    </a:lnTo>
                    <a:lnTo>
                      <a:pt x="12" y="82"/>
                    </a:lnTo>
                    <a:lnTo>
                      <a:pt x="10" y="82"/>
                    </a:lnTo>
                    <a:lnTo>
                      <a:pt x="10" y="82"/>
                    </a:lnTo>
                    <a:lnTo>
                      <a:pt x="10" y="80"/>
                    </a:lnTo>
                    <a:lnTo>
                      <a:pt x="12" y="76"/>
                    </a:lnTo>
                    <a:lnTo>
                      <a:pt x="12" y="75"/>
                    </a:lnTo>
                    <a:lnTo>
                      <a:pt x="12" y="73"/>
                    </a:lnTo>
                    <a:lnTo>
                      <a:pt x="12" y="73"/>
                    </a:lnTo>
                    <a:lnTo>
                      <a:pt x="12" y="71"/>
                    </a:lnTo>
                    <a:lnTo>
                      <a:pt x="12" y="71"/>
                    </a:lnTo>
                    <a:lnTo>
                      <a:pt x="10" y="70"/>
                    </a:lnTo>
                    <a:lnTo>
                      <a:pt x="10" y="68"/>
                    </a:lnTo>
                    <a:lnTo>
                      <a:pt x="10" y="66"/>
                    </a:lnTo>
                    <a:lnTo>
                      <a:pt x="8" y="65"/>
                    </a:lnTo>
                    <a:lnTo>
                      <a:pt x="8" y="63"/>
                    </a:lnTo>
                    <a:lnTo>
                      <a:pt x="7" y="63"/>
                    </a:lnTo>
                    <a:lnTo>
                      <a:pt x="5" y="63"/>
                    </a:lnTo>
                    <a:lnTo>
                      <a:pt x="3" y="61"/>
                    </a:lnTo>
                    <a:lnTo>
                      <a:pt x="0" y="54"/>
                    </a:lnTo>
                    <a:lnTo>
                      <a:pt x="7" y="48"/>
                    </a:lnTo>
                    <a:lnTo>
                      <a:pt x="3" y="41"/>
                    </a:lnTo>
                    <a:lnTo>
                      <a:pt x="5" y="26"/>
                    </a:lnTo>
                    <a:lnTo>
                      <a:pt x="2" y="14"/>
                    </a:lnTo>
                    <a:lnTo>
                      <a:pt x="3" y="14"/>
                    </a:lnTo>
                    <a:lnTo>
                      <a:pt x="3" y="12"/>
                    </a:lnTo>
                    <a:lnTo>
                      <a:pt x="5" y="12"/>
                    </a:lnTo>
                    <a:lnTo>
                      <a:pt x="17" y="0"/>
                    </a:lnTo>
                    <a:lnTo>
                      <a:pt x="29"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60" name="Freeform 8"/>
              <p:cNvSpPr>
                <a:spLocks/>
              </p:cNvSpPr>
              <p:nvPr/>
            </p:nvSpPr>
            <p:spPr bwMode="auto">
              <a:xfrm>
                <a:off x="4062" y="2727"/>
                <a:ext cx="51" cy="107"/>
              </a:xfrm>
              <a:custGeom>
                <a:avLst/>
                <a:gdLst>
                  <a:gd name="T0" fmla="*/ 30 w 51"/>
                  <a:gd name="T1" fmla="*/ 29 h 107"/>
                  <a:gd name="T2" fmla="*/ 32 w 51"/>
                  <a:gd name="T3" fmla="*/ 31 h 107"/>
                  <a:gd name="T4" fmla="*/ 30 w 51"/>
                  <a:gd name="T5" fmla="*/ 37 h 107"/>
                  <a:gd name="T6" fmla="*/ 30 w 51"/>
                  <a:gd name="T7" fmla="*/ 43 h 107"/>
                  <a:gd name="T8" fmla="*/ 42 w 51"/>
                  <a:gd name="T9" fmla="*/ 54 h 107"/>
                  <a:gd name="T10" fmla="*/ 44 w 51"/>
                  <a:gd name="T11" fmla="*/ 54 h 107"/>
                  <a:gd name="T12" fmla="*/ 49 w 51"/>
                  <a:gd name="T13" fmla="*/ 58 h 107"/>
                  <a:gd name="T14" fmla="*/ 51 w 51"/>
                  <a:gd name="T15" fmla="*/ 61 h 107"/>
                  <a:gd name="T16" fmla="*/ 47 w 51"/>
                  <a:gd name="T17" fmla="*/ 75 h 107"/>
                  <a:gd name="T18" fmla="*/ 47 w 51"/>
                  <a:gd name="T19" fmla="*/ 75 h 107"/>
                  <a:gd name="T20" fmla="*/ 51 w 51"/>
                  <a:gd name="T21" fmla="*/ 85 h 107"/>
                  <a:gd name="T22" fmla="*/ 49 w 51"/>
                  <a:gd name="T23" fmla="*/ 87 h 107"/>
                  <a:gd name="T24" fmla="*/ 49 w 51"/>
                  <a:gd name="T25" fmla="*/ 90 h 107"/>
                  <a:gd name="T26" fmla="*/ 49 w 51"/>
                  <a:gd name="T27" fmla="*/ 95 h 107"/>
                  <a:gd name="T28" fmla="*/ 42 w 51"/>
                  <a:gd name="T29" fmla="*/ 98 h 107"/>
                  <a:gd name="T30" fmla="*/ 39 w 51"/>
                  <a:gd name="T31" fmla="*/ 98 h 107"/>
                  <a:gd name="T32" fmla="*/ 27 w 51"/>
                  <a:gd name="T33" fmla="*/ 104 h 107"/>
                  <a:gd name="T34" fmla="*/ 20 w 51"/>
                  <a:gd name="T35" fmla="*/ 105 h 107"/>
                  <a:gd name="T36" fmla="*/ 10 w 51"/>
                  <a:gd name="T37" fmla="*/ 105 h 107"/>
                  <a:gd name="T38" fmla="*/ 7 w 51"/>
                  <a:gd name="T39" fmla="*/ 107 h 107"/>
                  <a:gd name="T40" fmla="*/ 5 w 51"/>
                  <a:gd name="T41" fmla="*/ 107 h 107"/>
                  <a:gd name="T42" fmla="*/ 10 w 51"/>
                  <a:gd name="T43" fmla="*/ 105 h 107"/>
                  <a:gd name="T44" fmla="*/ 12 w 51"/>
                  <a:gd name="T45" fmla="*/ 102 h 107"/>
                  <a:gd name="T46" fmla="*/ 14 w 51"/>
                  <a:gd name="T47" fmla="*/ 104 h 107"/>
                  <a:gd name="T48" fmla="*/ 15 w 51"/>
                  <a:gd name="T49" fmla="*/ 104 h 107"/>
                  <a:gd name="T50" fmla="*/ 19 w 51"/>
                  <a:gd name="T51" fmla="*/ 104 h 107"/>
                  <a:gd name="T52" fmla="*/ 22 w 51"/>
                  <a:gd name="T53" fmla="*/ 102 h 107"/>
                  <a:gd name="T54" fmla="*/ 25 w 51"/>
                  <a:gd name="T55" fmla="*/ 102 h 107"/>
                  <a:gd name="T56" fmla="*/ 25 w 51"/>
                  <a:gd name="T57" fmla="*/ 98 h 107"/>
                  <a:gd name="T58" fmla="*/ 22 w 51"/>
                  <a:gd name="T59" fmla="*/ 95 h 107"/>
                  <a:gd name="T60" fmla="*/ 19 w 51"/>
                  <a:gd name="T61" fmla="*/ 93 h 107"/>
                  <a:gd name="T62" fmla="*/ 19 w 51"/>
                  <a:gd name="T63" fmla="*/ 90 h 107"/>
                  <a:gd name="T64" fmla="*/ 17 w 51"/>
                  <a:gd name="T65" fmla="*/ 90 h 107"/>
                  <a:gd name="T66" fmla="*/ 12 w 51"/>
                  <a:gd name="T67" fmla="*/ 87 h 107"/>
                  <a:gd name="T68" fmla="*/ 12 w 51"/>
                  <a:gd name="T69" fmla="*/ 82 h 107"/>
                  <a:gd name="T70" fmla="*/ 10 w 51"/>
                  <a:gd name="T71" fmla="*/ 82 h 107"/>
                  <a:gd name="T72" fmla="*/ 12 w 51"/>
                  <a:gd name="T73" fmla="*/ 76 h 107"/>
                  <a:gd name="T74" fmla="*/ 12 w 51"/>
                  <a:gd name="T75" fmla="*/ 73 h 107"/>
                  <a:gd name="T76" fmla="*/ 12 w 51"/>
                  <a:gd name="T77" fmla="*/ 71 h 107"/>
                  <a:gd name="T78" fmla="*/ 10 w 51"/>
                  <a:gd name="T79" fmla="*/ 70 h 107"/>
                  <a:gd name="T80" fmla="*/ 10 w 51"/>
                  <a:gd name="T81" fmla="*/ 66 h 107"/>
                  <a:gd name="T82" fmla="*/ 8 w 51"/>
                  <a:gd name="T83" fmla="*/ 63 h 107"/>
                  <a:gd name="T84" fmla="*/ 5 w 51"/>
                  <a:gd name="T85" fmla="*/ 63 h 107"/>
                  <a:gd name="T86" fmla="*/ 0 w 51"/>
                  <a:gd name="T87" fmla="*/ 54 h 107"/>
                  <a:gd name="T88" fmla="*/ 3 w 51"/>
                  <a:gd name="T89" fmla="*/ 41 h 107"/>
                  <a:gd name="T90" fmla="*/ 2 w 51"/>
                  <a:gd name="T91" fmla="*/ 14 h 107"/>
                  <a:gd name="T92" fmla="*/ 3 w 51"/>
                  <a:gd name="T93" fmla="*/ 12 h 107"/>
                  <a:gd name="T94" fmla="*/ 17 w 51"/>
                  <a:gd name="T95"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107">
                    <a:moveTo>
                      <a:pt x="29" y="4"/>
                    </a:moveTo>
                    <a:lnTo>
                      <a:pt x="30" y="29"/>
                    </a:lnTo>
                    <a:lnTo>
                      <a:pt x="32" y="27"/>
                    </a:lnTo>
                    <a:lnTo>
                      <a:pt x="32" y="31"/>
                    </a:lnTo>
                    <a:lnTo>
                      <a:pt x="32" y="34"/>
                    </a:lnTo>
                    <a:lnTo>
                      <a:pt x="30" y="37"/>
                    </a:lnTo>
                    <a:lnTo>
                      <a:pt x="30" y="41"/>
                    </a:lnTo>
                    <a:lnTo>
                      <a:pt x="30" y="43"/>
                    </a:lnTo>
                    <a:lnTo>
                      <a:pt x="39" y="53"/>
                    </a:lnTo>
                    <a:lnTo>
                      <a:pt x="42" y="54"/>
                    </a:lnTo>
                    <a:lnTo>
                      <a:pt x="42" y="54"/>
                    </a:lnTo>
                    <a:lnTo>
                      <a:pt x="44" y="54"/>
                    </a:lnTo>
                    <a:lnTo>
                      <a:pt x="46" y="56"/>
                    </a:lnTo>
                    <a:lnTo>
                      <a:pt x="49" y="58"/>
                    </a:lnTo>
                    <a:lnTo>
                      <a:pt x="51" y="60"/>
                    </a:lnTo>
                    <a:lnTo>
                      <a:pt x="51" y="61"/>
                    </a:lnTo>
                    <a:lnTo>
                      <a:pt x="51" y="63"/>
                    </a:lnTo>
                    <a:lnTo>
                      <a:pt x="47" y="75"/>
                    </a:lnTo>
                    <a:lnTo>
                      <a:pt x="47" y="75"/>
                    </a:lnTo>
                    <a:lnTo>
                      <a:pt x="47" y="75"/>
                    </a:lnTo>
                    <a:lnTo>
                      <a:pt x="49" y="76"/>
                    </a:lnTo>
                    <a:lnTo>
                      <a:pt x="51" y="85"/>
                    </a:lnTo>
                    <a:lnTo>
                      <a:pt x="51" y="85"/>
                    </a:lnTo>
                    <a:lnTo>
                      <a:pt x="49" y="87"/>
                    </a:lnTo>
                    <a:lnTo>
                      <a:pt x="49" y="88"/>
                    </a:lnTo>
                    <a:lnTo>
                      <a:pt x="49" y="90"/>
                    </a:lnTo>
                    <a:lnTo>
                      <a:pt x="49" y="93"/>
                    </a:lnTo>
                    <a:lnTo>
                      <a:pt x="49" y="95"/>
                    </a:lnTo>
                    <a:lnTo>
                      <a:pt x="44" y="97"/>
                    </a:lnTo>
                    <a:lnTo>
                      <a:pt x="42" y="98"/>
                    </a:lnTo>
                    <a:lnTo>
                      <a:pt x="41" y="98"/>
                    </a:lnTo>
                    <a:lnTo>
                      <a:pt x="39" y="98"/>
                    </a:lnTo>
                    <a:lnTo>
                      <a:pt x="34" y="102"/>
                    </a:lnTo>
                    <a:lnTo>
                      <a:pt x="27" y="104"/>
                    </a:lnTo>
                    <a:lnTo>
                      <a:pt x="22" y="105"/>
                    </a:lnTo>
                    <a:lnTo>
                      <a:pt x="20" y="105"/>
                    </a:lnTo>
                    <a:lnTo>
                      <a:pt x="14" y="105"/>
                    </a:lnTo>
                    <a:lnTo>
                      <a:pt x="10" y="105"/>
                    </a:lnTo>
                    <a:lnTo>
                      <a:pt x="7" y="107"/>
                    </a:lnTo>
                    <a:lnTo>
                      <a:pt x="7" y="107"/>
                    </a:lnTo>
                    <a:lnTo>
                      <a:pt x="5" y="107"/>
                    </a:lnTo>
                    <a:lnTo>
                      <a:pt x="5" y="107"/>
                    </a:lnTo>
                    <a:lnTo>
                      <a:pt x="5" y="105"/>
                    </a:lnTo>
                    <a:lnTo>
                      <a:pt x="10" y="105"/>
                    </a:lnTo>
                    <a:lnTo>
                      <a:pt x="10" y="104"/>
                    </a:lnTo>
                    <a:lnTo>
                      <a:pt x="12" y="102"/>
                    </a:lnTo>
                    <a:lnTo>
                      <a:pt x="14" y="104"/>
                    </a:lnTo>
                    <a:lnTo>
                      <a:pt x="14" y="104"/>
                    </a:lnTo>
                    <a:lnTo>
                      <a:pt x="15" y="104"/>
                    </a:lnTo>
                    <a:lnTo>
                      <a:pt x="15" y="104"/>
                    </a:lnTo>
                    <a:lnTo>
                      <a:pt x="17" y="104"/>
                    </a:lnTo>
                    <a:lnTo>
                      <a:pt x="19" y="104"/>
                    </a:lnTo>
                    <a:lnTo>
                      <a:pt x="20" y="102"/>
                    </a:lnTo>
                    <a:lnTo>
                      <a:pt x="22" y="102"/>
                    </a:lnTo>
                    <a:lnTo>
                      <a:pt x="24" y="102"/>
                    </a:lnTo>
                    <a:lnTo>
                      <a:pt x="25" y="102"/>
                    </a:lnTo>
                    <a:lnTo>
                      <a:pt x="25" y="100"/>
                    </a:lnTo>
                    <a:lnTo>
                      <a:pt x="25" y="98"/>
                    </a:lnTo>
                    <a:lnTo>
                      <a:pt x="24" y="97"/>
                    </a:lnTo>
                    <a:lnTo>
                      <a:pt x="22" y="95"/>
                    </a:lnTo>
                    <a:lnTo>
                      <a:pt x="20" y="95"/>
                    </a:lnTo>
                    <a:lnTo>
                      <a:pt x="19" y="93"/>
                    </a:lnTo>
                    <a:lnTo>
                      <a:pt x="19" y="92"/>
                    </a:lnTo>
                    <a:lnTo>
                      <a:pt x="19" y="90"/>
                    </a:lnTo>
                    <a:lnTo>
                      <a:pt x="17" y="90"/>
                    </a:lnTo>
                    <a:lnTo>
                      <a:pt x="17" y="90"/>
                    </a:lnTo>
                    <a:lnTo>
                      <a:pt x="14" y="88"/>
                    </a:lnTo>
                    <a:lnTo>
                      <a:pt x="12" y="87"/>
                    </a:lnTo>
                    <a:lnTo>
                      <a:pt x="12" y="85"/>
                    </a:lnTo>
                    <a:lnTo>
                      <a:pt x="12" y="82"/>
                    </a:lnTo>
                    <a:lnTo>
                      <a:pt x="10" y="82"/>
                    </a:lnTo>
                    <a:lnTo>
                      <a:pt x="10" y="82"/>
                    </a:lnTo>
                    <a:lnTo>
                      <a:pt x="10" y="80"/>
                    </a:lnTo>
                    <a:lnTo>
                      <a:pt x="12" y="76"/>
                    </a:lnTo>
                    <a:lnTo>
                      <a:pt x="12" y="75"/>
                    </a:lnTo>
                    <a:lnTo>
                      <a:pt x="12" y="73"/>
                    </a:lnTo>
                    <a:lnTo>
                      <a:pt x="12" y="73"/>
                    </a:lnTo>
                    <a:lnTo>
                      <a:pt x="12" y="71"/>
                    </a:lnTo>
                    <a:lnTo>
                      <a:pt x="12" y="71"/>
                    </a:lnTo>
                    <a:lnTo>
                      <a:pt x="10" y="70"/>
                    </a:lnTo>
                    <a:lnTo>
                      <a:pt x="10" y="68"/>
                    </a:lnTo>
                    <a:lnTo>
                      <a:pt x="10" y="66"/>
                    </a:lnTo>
                    <a:lnTo>
                      <a:pt x="8" y="65"/>
                    </a:lnTo>
                    <a:lnTo>
                      <a:pt x="8" y="63"/>
                    </a:lnTo>
                    <a:lnTo>
                      <a:pt x="7" y="63"/>
                    </a:lnTo>
                    <a:lnTo>
                      <a:pt x="5" y="63"/>
                    </a:lnTo>
                    <a:lnTo>
                      <a:pt x="3" y="61"/>
                    </a:lnTo>
                    <a:lnTo>
                      <a:pt x="0" y="54"/>
                    </a:lnTo>
                    <a:lnTo>
                      <a:pt x="7" y="48"/>
                    </a:lnTo>
                    <a:lnTo>
                      <a:pt x="3" y="41"/>
                    </a:lnTo>
                    <a:lnTo>
                      <a:pt x="5" y="26"/>
                    </a:lnTo>
                    <a:lnTo>
                      <a:pt x="2" y="14"/>
                    </a:lnTo>
                    <a:lnTo>
                      <a:pt x="3" y="14"/>
                    </a:lnTo>
                    <a:lnTo>
                      <a:pt x="3" y="12"/>
                    </a:lnTo>
                    <a:lnTo>
                      <a:pt x="5" y="12"/>
                    </a:lnTo>
                    <a:lnTo>
                      <a:pt x="17" y="0"/>
                    </a:lnTo>
                    <a:lnTo>
                      <a:pt x="29"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61" name="Freeform 9"/>
              <p:cNvSpPr>
                <a:spLocks/>
              </p:cNvSpPr>
              <p:nvPr/>
            </p:nvSpPr>
            <p:spPr bwMode="auto">
              <a:xfrm>
                <a:off x="4230" y="2624"/>
                <a:ext cx="49" cy="56"/>
              </a:xfrm>
              <a:custGeom>
                <a:avLst/>
                <a:gdLst>
                  <a:gd name="T0" fmla="*/ 32 w 49"/>
                  <a:gd name="T1" fmla="*/ 0 h 56"/>
                  <a:gd name="T2" fmla="*/ 39 w 49"/>
                  <a:gd name="T3" fmla="*/ 8 h 56"/>
                  <a:gd name="T4" fmla="*/ 49 w 49"/>
                  <a:gd name="T5" fmla="*/ 7 h 56"/>
                  <a:gd name="T6" fmla="*/ 49 w 49"/>
                  <a:gd name="T7" fmla="*/ 10 h 56"/>
                  <a:gd name="T8" fmla="*/ 49 w 49"/>
                  <a:gd name="T9" fmla="*/ 13 h 56"/>
                  <a:gd name="T10" fmla="*/ 49 w 49"/>
                  <a:gd name="T11" fmla="*/ 17 h 56"/>
                  <a:gd name="T12" fmla="*/ 47 w 49"/>
                  <a:gd name="T13" fmla="*/ 18 h 56"/>
                  <a:gd name="T14" fmla="*/ 45 w 49"/>
                  <a:gd name="T15" fmla="*/ 22 h 56"/>
                  <a:gd name="T16" fmla="*/ 44 w 49"/>
                  <a:gd name="T17" fmla="*/ 25 h 56"/>
                  <a:gd name="T18" fmla="*/ 44 w 49"/>
                  <a:gd name="T19" fmla="*/ 29 h 56"/>
                  <a:gd name="T20" fmla="*/ 45 w 49"/>
                  <a:gd name="T21" fmla="*/ 35 h 56"/>
                  <a:gd name="T22" fmla="*/ 45 w 49"/>
                  <a:gd name="T23" fmla="*/ 35 h 56"/>
                  <a:gd name="T24" fmla="*/ 45 w 49"/>
                  <a:gd name="T25" fmla="*/ 35 h 56"/>
                  <a:gd name="T26" fmla="*/ 45 w 49"/>
                  <a:gd name="T27" fmla="*/ 37 h 56"/>
                  <a:gd name="T28" fmla="*/ 47 w 49"/>
                  <a:gd name="T29" fmla="*/ 37 h 56"/>
                  <a:gd name="T30" fmla="*/ 40 w 49"/>
                  <a:gd name="T31" fmla="*/ 44 h 56"/>
                  <a:gd name="T32" fmla="*/ 25 w 49"/>
                  <a:gd name="T33" fmla="*/ 46 h 56"/>
                  <a:gd name="T34" fmla="*/ 25 w 49"/>
                  <a:gd name="T35" fmla="*/ 54 h 56"/>
                  <a:gd name="T36" fmla="*/ 0 w 49"/>
                  <a:gd name="T37" fmla="*/ 56 h 56"/>
                  <a:gd name="T38" fmla="*/ 5 w 49"/>
                  <a:gd name="T39" fmla="*/ 41 h 56"/>
                  <a:gd name="T40" fmla="*/ 5 w 49"/>
                  <a:gd name="T41" fmla="*/ 30 h 56"/>
                  <a:gd name="T42" fmla="*/ 8 w 49"/>
                  <a:gd name="T43" fmla="*/ 18 h 56"/>
                  <a:gd name="T44" fmla="*/ 20 w 49"/>
                  <a:gd name="T45" fmla="*/ 15 h 56"/>
                  <a:gd name="T46" fmla="*/ 20 w 49"/>
                  <a:gd name="T47" fmla="*/ 2 h 56"/>
                  <a:gd name="T48" fmla="*/ 32 w 49"/>
                  <a:gd name="T4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56">
                    <a:moveTo>
                      <a:pt x="32" y="0"/>
                    </a:moveTo>
                    <a:lnTo>
                      <a:pt x="39" y="8"/>
                    </a:lnTo>
                    <a:lnTo>
                      <a:pt x="49" y="7"/>
                    </a:lnTo>
                    <a:lnTo>
                      <a:pt x="49" y="10"/>
                    </a:lnTo>
                    <a:lnTo>
                      <a:pt x="49" y="13"/>
                    </a:lnTo>
                    <a:lnTo>
                      <a:pt x="49" y="17"/>
                    </a:lnTo>
                    <a:lnTo>
                      <a:pt x="47" y="18"/>
                    </a:lnTo>
                    <a:lnTo>
                      <a:pt x="45" y="22"/>
                    </a:lnTo>
                    <a:lnTo>
                      <a:pt x="44" y="25"/>
                    </a:lnTo>
                    <a:lnTo>
                      <a:pt x="44" y="29"/>
                    </a:lnTo>
                    <a:lnTo>
                      <a:pt x="45" y="35"/>
                    </a:lnTo>
                    <a:lnTo>
                      <a:pt x="45" y="35"/>
                    </a:lnTo>
                    <a:lnTo>
                      <a:pt x="45" y="35"/>
                    </a:lnTo>
                    <a:lnTo>
                      <a:pt x="45" y="37"/>
                    </a:lnTo>
                    <a:lnTo>
                      <a:pt x="47" y="37"/>
                    </a:lnTo>
                    <a:lnTo>
                      <a:pt x="40" y="44"/>
                    </a:lnTo>
                    <a:lnTo>
                      <a:pt x="25" y="46"/>
                    </a:lnTo>
                    <a:lnTo>
                      <a:pt x="25" y="54"/>
                    </a:lnTo>
                    <a:lnTo>
                      <a:pt x="0" y="56"/>
                    </a:lnTo>
                    <a:lnTo>
                      <a:pt x="5" y="41"/>
                    </a:lnTo>
                    <a:lnTo>
                      <a:pt x="5" y="30"/>
                    </a:lnTo>
                    <a:lnTo>
                      <a:pt x="8" y="18"/>
                    </a:lnTo>
                    <a:lnTo>
                      <a:pt x="20" y="15"/>
                    </a:lnTo>
                    <a:lnTo>
                      <a:pt x="20" y="2"/>
                    </a:lnTo>
                    <a:lnTo>
                      <a:pt x="3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62" name="Freeform 10"/>
              <p:cNvSpPr>
                <a:spLocks/>
              </p:cNvSpPr>
              <p:nvPr/>
            </p:nvSpPr>
            <p:spPr bwMode="auto">
              <a:xfrm>
                <a:off x="4230" y="2624"/>
                <a:ext cx="49" cy="56"/>
              </a:xfrm>
              <a:custGeom>
                <a:avLst/>
                <a:gdLst>
                  <a:gd name="T0" fmla="*/ 32 w 49"/>
                  <a:gd name="T1" fmla="*/ 0 h 56"/>
                  <a:gd name="T2" fmla="*/ 39 w 49"/>
                  <a:gd name="T3" fmla="*/ 8 h 56"/>
                  <a:gd name="T4" fmla="*/ 49 w 49"/>
                  <a:gd name="T5" fmla="*/ 7 h 56"/>
                  <a:gd name="T6" fmla="*/ 49 w 49"/>
                  <a:gd name="T7" fmla="*/ 10 h 56"/>
                  <a:gd name="T8" fmla="*/ 49 w 49"/>
                  <a:gd name="T9" fmla="*/ 13 h 56"/>
                  <a:gd name="T10" fmla="*/ 49 w 49"/>
                  <a:gd name="T11" fmla="*/ 17 h 56"/>
                  <a:gd name="T12" fmla="*/ 47 w 49"/>
                  <a:gd name="T13" fmla="*/ 18 h 56"/>
                  <a:gd name="T14" fmla="*/ 45 w 49"/>
                  <a:gd name="T15" fmla="*/ 22 h 56"/>
                  <a:gd name="T16" fmla="*/ 44 w 49"/>
                  <a:gd name="T17" fmla="*/ 25 h 56"/>
                  <a:gd name="T18" fmla="*/ 44 w 49"/>
                  <a:gd name="T19" fmla="*/ 29 h 56"/>
                  <a:gd name="T20" fmla="*/ 45 w 49"/>
                  <a:gd name="T21" fmla="*/ 35 h 56"/>
                  <a:gd name="T22" fmla="*/ 45 w 49"/>
                  <a:gd name="T23" fmla="*/ 35 h 56"/>
                  <a:gd name="T24" fmla="*/ 45 w 49"/>
                  <a:gd name="T25" fmla="*/ 35 h 56"/>
                  <a:gd name="T26" fmla="*/ 45 w 49"/>
                  <a:gd name="T27" fmla="*/ 37 h 56"/>
                  <a:gd name="T28" fmla="*/ 47 w 49"/>
                  <a:gd name="T29" fmla="*/ 37 h 56"/>
                  <a:gd name="T30" fmla="*/ 40 w 49"/>
                  <a:gd name="T31" fmla="*/ 44 h 56"/>
                  <a:gd name="T32" fmla="*/ 25 w 49"/>
                  <a:gd name="T33" fmla="*/ 46 h 56"/>
                  <a:gd name="T34" fmla="*/ 25 w 49"/>
                  <a:gd name="T35" fmla="*/ 54 h 56"/>
                  <a:gd name="T36" fmla="*/ 0 w 49"/>
                  <a:gd name="T37" fmla="*/ 56 h 56"/>
                  <a:gd name="T38" fmla="*/ 5 w 49"/>
                  <a:gd name="T39" fmla="*/ 41 h 56"/>
                  <a:gd name="T40" fmla="*/ 5 w 49"/>
                  <a:gd name="T41" fmla="*/ 30 h 56"/>
                  <a:gd name="T42" fmla="*/ 8 w 49"/>
                  <a:gd name="T43" fmla="*/ 18 h 56"/>
                  <a:gd name="T44" fmla="*/ 20 w 49"/>
                  <a:gd name="T45" fmla="*/ 15 h 56"/>
                  <a:gd name="T46" fmla="*/ 20 w 49"/>
                  <a:gd name="T47" fmla="*/ 2 h 56"/>
                  <a:gd name="T48" fmla="*/ 32 w 49"/>
                  <a:gd name="T4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56">
                    <a:moveTo>
                      <a:pt x="32" y="0"/>
                    </a:moveTo>
                    <a:lnTo>
                      <a:pt x="39" y="8"/>
                    </a:lnTo>
                    <a:lnTo>
                      <a:pt x="49" y="7"/>
                    </a:lnTo>
                    <a:lnTo>
                      <a:pt x="49" y="10"/>
                    </a:lnTo>
                    <a:lnTo>
                      <a:pt x="49" y="13"/>
                    </a:lnTo>
                    <a:lnTo>
                      <a:pt x="49" y="17"/>
                    </a:lnTo>
                    <a:lnTo>
                      <a:pt x="47" y="18"/>
                    </a:lnTo>
                    <a:lnTo>
                      <a:pt x="45" y="22"/>
                    </a:lnTo>
                    <a:lnTo>
                      <a:pt x="44" y="25"/>
                    </a:lnTo>
                    <a:lnTo>
                      <a:pt x="44" y="29"/>
                    </a:lnTo>
                    <a:lnTo>
                      <a:pt x="45" y="35"/>
                    </a:lnTo>
                    <a:lnTo>
                      <a:pt x="45" y="35"/>
                    </a:lnTo>
                    <a:lnTo>
                      <a:pt x="45" y="35"/>
                    </a:lnTo>
                    <a:lnTo>
                      <a:pt x="45" y="37"/>
                    </a:lnTo>
                    <a:lnTo>
                      <a:pt x="47" y="37"/>
                    </a:lnTo>
                    <a:lnTo>
                      <a:pt x="40" y="44"/>
                    </a:lnTo>
                    <a:lnTo>
                      <a:pt x="25" y="46"/>
                    </a:lnTo>
                    <a:lnTo>
                      <a:pt x="25" y="54"/>
                    </a:lnTo>
                    <a:lnTo>
                      <a:pt x="0" y="56"/>
                    </a:lnTo>
                    <a:lnTo>
                      <a:pt x="5" y="41"/>
                    </a:lnTo>
                    <a:lnTo>
                      <a:pt x="5" y="30"/>
                    </a:lnTo>
                    <a:lnTo>
                      <a:pt x="8" y="18"/>
                    </a:lnTo>
                    <a:lnTo>
                      <a:pt x="20" y="15"/>
                    </a:lnTo>
                    <a:lnTo>
                      <a:pt x="20" y="2"/>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63" name="Freeform 11"/>
              <p:cNvSpPr>
                <a:spLocks/>
              </p:cNvSpPr>
              <p:nvPr/>
            </p:nvSpPr>
            <p:spPr bwMode="auto">
              <a:xfrm>
                <a:off x="4089" y="2531"/>
                <a:ext cx="42" cy="42"/>
              </a:xfrm>
              <a:custGeom>
                <a:avLst/>
                <a:gdLst>
                  <a:gd name="T0" fmla="*/ 29 w 42"/>
                  <a:gd name="T1" fmla="*/ 6 h 42"/>
                  <a:gd name="T2" fmla="*/ 41 w 42"/>
                  <a:gd name="T3" fmla="*/ 18 h 42"/>
                  <a:gd name="T4" fmla="*/ 42 w 42"/>
                  <a:gd name="T5" fmla="*/ 39 h 42"/>
                  <a:gd name="T6" fmla="*/ 32 w 42"/>
                  <a:gd name="T7" fmla="*/ 40 h 42"/>
                  <a:gd name="T8" fmla="*/ 10 w 42"/>
                  <a:gd name="T9" fmla="*/ 42 h 42"/>
                  <a:gd name="T10" fmla="*/ 10 w 42"/>
                  <a:gd name="T11" fmla="*/ 39 h 42"/>
                  <a:gd name="T12" fmla="*/ 2 w 42"/>
                  <a:gd name="T13" fmla="*/ 39 h 42"/>
                  <a:gd name="T14" fmla="*/ 2 w 42"/>
                  <a:gd name="T15" fmla="*/ 35 h 42"/>
                  <a:gd name="T16" fmla="*/ 0 w 42"/>
                  <a:gd name="T17" fmla="*/ 27 h 42"/>
                  <a:gd name="T18" fmla="*/ 9 w 42"/>
                  <a:gd name="T19" fmla="*/ 25 h 42"/>
                  <a:gd name="T20" fmla="*/ 10 w 42"/>
                  <a:gd name="T21" fmla="*/ 12 h 42"/>
                  <a:gd name="T22" fmla="*/ 17 w 42"/>
                  <a:gd name="T23" fmla="*/ 12 h 42"/>
                  <a:gd name="T24" fmla="*/ 15 w 42"/>
                  <a:gd name="T25" fmla="*/ 5 h 42"/>
                  <a:gd name="T26" fmla="*/ 26 w 42"/>
                  <a:gd name="T27" fmla="*/ 0 h 42"/>
                  <a:gd name="T28" fmla="*/ 29 w 42"/>
                  <a:gd name="T29" fmla="*/ 0 h 42"/>
                  <a:gd name="T30" fmla="*/ 29 w 42"/>
                  <a:gd name="T31"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42">
                    <a:moveTo>
                      <a:pt x="29" y="6"/>
                    </a:moveTo>
                    <a:lnTo>
                      <a:pt x="41" y="18"/>
                    </a:lnTo>
                    <a:lnTo>
                      <a:pt x="42" y="39"/>
                    </a:lnTo>
                    <a:lnTo>
                      <a:pt x="32" y="40"/>
                    </a:lnTo>
                    <a:lnTo>
                      <a:pt x="10" y="42"/>
                    </a:lnTo>
                    <a:lnTo>
                      <a:pt x="10" y="39"/>
                    </a:lnTo>
                    <a:lnTo>
                      <a:pt x="2" y="39"/>
                    </a:lnTo>
                    <a:lnTo>
                      <a:pt x="2" y="35"/>
                    </a:lnTo>
                    <a:lnTo>
                      <a:pt x="0" y="27"/>
                    </a:lnTo>
                    <a:lnTo>
                      <a:pt x="9" y="25"/>
                    </a:lnTo>
                    <a:lnTo>
                      <a:pt x="10" y="12"/>
                    </a:lnTo>
                    <a:lnTo>
                      <a:pt x="17" y="12"/>
                    </a:lnTo>
                    <a:lnTo>
                      <a:pt x="15" y="5"/>
                    </a:lnTo>
                    <a:lnTo>
                      <a:pt x="26" y="0"/>
                    </a:lnTo>
                    <a:lnTo>
                      <a:pt x="29" y="0"/>
                    </a:lnTo>
                    <a:lnTo>
                      <a:pt x="29" y="6"/>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64" name="Freeform 12"/>
              <p:cNvSpPr>
                <a:spLocks/>
              </p:cNvSpPr>
              <p:nvPr/>
            </p:nvSpPr>
            <p:spPr bwMode="auto">
              <a:xfrm>
                <a:off x="4089" y="2531"/>
                <a:ext cx="42" cy="42"/>
              </a:xfrm>
              <a:custGeom>
                <a:avLst/>
                <a:gdLst>
                  <a:gd name="T0" fmla="*/ 29 w 42"/>
                  <a:gd name="T1" fmla="*/ 6 h 42"/>
                  <a:gd name="T2" fmla="*/ 41 w 42"/>
                  <a:gd name="T3" fmla="*/ 18 h 42"/>
                  <a:gd name="T4" fmla="*/ 42 w 42"/>
                  <a:gd name="T5" fmla="*/ 39 h 42"/>
                  <a:gd name="T6" fmla="*/ 32 w 42"/>
                  <a:gd name="T7" fmla="*/ 40 h 42"/>
                  <a:gd name="T8" fmla="*/ 10 w 42"/>
                  <a:gd name="T9" fmla="*/ 42 h 42"/>
                  <a:gd name="T10" fmla="*/ 10 w 42"/>
                  <a:gd name="T11" fmla="*/ 39 h 42"/>
                  <a:gd name="T12" fmla="*/ 2 w 42"/>
                  <a:gd name="T13" fmla="*/ 39 h 42"/>
                  <a:gd name="T14" fmla="*/ 2 w 42"/>
                  <a:gd name="T15" fmla="*/ 35 h 42"/>
                  <a:gd name="T16" fmla="*/ 0 w 42"/>
                  <a:gd name="T17" fmla="*/ 27 h 42"/>
                  <a:gd name="T18" fmla="*/ 9 w 42"/>
                  <a:gd name="T19" fmla="*/ 25 h 42"/>
                  <a:gd name="T20" fmla="*/ 10 w 42"/>
                  <a:gd name="T21" fmla="*/ 12 h 42"/>
                  <a:gd name="T22" fmla="*/ 17 w 42"/>
                  <a:gd name="T23" fmla="*/ 12 h 42"/>
                  <a:gd name="T24" fmla="*/ 15 w 42"/>
                  <a:gd name="T25" fmla="*/ 5 h 42"/>
                  <a:gd name="T26" fmla="*/ 26 w 42"/>
                  <a:gd name="T27" fmla="*/ 0 h 42"/>
                  <a:gd name="T28" fmla="*/ 29 w 42"/>
                  <a:gd name="T29" fmla="*/ 0 h 42"/>
                  <a:gd name="T30" fmla="*/ 29 w 42"/>
                  <a:gd name="T31"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42">
                    <a:moveTo>
                      <a:pt x="29" y="6"/>
                    </a:moveTo>
                    <a:lnTo>
                      <a:pt x="41" y="18"/>
                    </a:lnTo>
                    <a:lnTo>
                      <a:pt x="42" y="39"/>
                    </a:lnTo>
                    <a:lnTo>
                      <a:pt x="32" y="40"/>
                    </a:lnTo>
                    <a:lnTo>
                      <a:pt x="10" y="42"/>
                    </a:lnTo>
                    <a:lnTo>
                      <a:pt x="10" y="39"/>
                    </a:lnTo>
                    <a:lnTo>
                      <a:pt x="2" y="39"/>
                    </a:lnTo>
                    <a:lnTo>
                      <a:pt x="2" y="35"/>
                    </a:lnTo>
                    <a:lnTo>
                      <a:pt x="0" y="27"/>
                    </a:lnTo>
                    <a:lnTo>
                      <a:pt x="9" y="25"/>
                    </a:lnTo>
                    <a:lnTo>
                      <a:pt x="10" y="12"/>
                    </a:lnTo>
                    <a:lnTo>
                      <a:pt x="17" y="12"/>
                    </a:lnTo>
                    <a:lnTo>
                      <a:pt x="15" y="5"/>
                    </a:lnTo>
                    <a:lnTo>
                      <a:pt x="26" y="0"/>
                    </a:lnTo>
                    <a:lnTo>
                      <a:pt x="29" y="0"/>
                    </a:lnTo>
                    <a:lnTo>
                      <a:pt x="29"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65" name="Freeform 13"/>
              <p:cNvSpPr>
                <a:spLocks/>
              </p:cNvSpPr>
              <p:nvPr/>
            </p:nvSpPr>
            <p:spPr bwMode="auto">
              <a:xfrm>
                <a:off x="4116" y="2426"/>
                <a:ext cx="46" cy="50"/>
              </a:xfrm>
              <a:custGeom>
                <a:avLst/>
                <a:gdLst>
                  <a:gd name="T0" fmla="*/ 46 w 46"/>
                  <a:gd name="T1" fmla="*/ 27 h 50"/>
                  <a:gd name="T2" fmla="*/ 43 w 46"/>
                  <a:gd name="T3" fmla="*/ 32 h 50"/>
                  <a:gd name="T4" fmla="*/ 46 w 46"/>
                  <a:gd name="T5" fmla="*/ 30 h 50"/>
                  <a:gd name="T6" fmla="*/ 44 w 46"/>
                  <a:gd name="T7" fmla="*/ 39 h 50"/>
                  <a:gd name="T8" fmla="*/ 29 w 46"/>
                  <a:gd name="T9" fmla="*/ 47 h 50"/>
                  <a:gd name="T10" fmla="*/ 29 w 46"/>
                  <a:gd name="T11" fmla="*/ 50 h 50"/>
                  <a:gd name="T12" fmla="*/ 15 w 46"/>
                  <a:gd name="T13" fmla="*/ 44 h 50"/>
                  <a:gd name="T14" fmla="*/ 2 w 46"/>
                  <a:gd name="T15" fmla="*/ 47 h 50"/>
                  <a:gd name="T16" fmla="*/ 0 w 46"/>
                  <a:gd name="T17" fmla="*/ 45 h 50"/>
                  <a:gd name="T18" fmla="*/ 0 w 46"/>
                  <a:gd name="T19" fmla="*/ 45 h 50"/>
                  <a:gd name="T20" fmla="*/ 0 w 46"/>
                  <a:gd name="T21" fmla="*/ 44 h 50"/>
                  <a:gd name="T22" fmla="*/ 2 w 46"/>
                  <a:gd name="T23" fmla="*/ 39 h 50"/>
                  <a:gd name="T24" fmla="*/ 12 w 46"/>
                  <a:gd name="T25" fmla="*/ 34 h 50"/>
                  <a:gd name="T26" fmla="*/ 19 w 46"/>
                  <a:gd name="T27" fmla="*/ 22 h 50"/>
                  <a:gd name="T28" fmla="*/ 17 w 46"/>
                  <a:gd name="T29" fmla="*/ 18 h 50"/>
                  <a:gd name="T30" fmla="*/ 24 w 46"/>
                  <a:gd name="T31" fmla="*/ 15 h 50"/>
                  <a:gd name="T32" fmla="*/ 29 w 46"/>
                  <a:gd name="T33" fmla="*/ 1 h 50"/>
                  <a:gd name="T34" fmla="*/ 34 w 46"/>
                  <a:gd name="T35" fmla="*/ 0 h 50"/>
                  <a:gd name="T36" fmla="*/ 46 w 46"/>
                  <a:gd name="T37" fmla="*/ 15 h 50"/>
                  <a:gd name="T38" fmla="*/ 46 w 46"/>
                  <a:gd name="T3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50">
                    <a:moveTo>
                      <a:pt x="46" y="27"/>
                    </a:moveTo>
                    <a:lnTo>
                      <a:pt x="43" y="32"/>
                    </a:lnTo>
                    <a:lnTo>
                      <a:pt x="46" y="30"/>
                    </a:lnTo>
                    <a:lnTo>
                      <a:pt x="44" y="39"/>
                    </a:lnTo>
                    <a:lnTo>
                      <a:pt x="29" y="47"/>
                    </a:lnTo>
                    <a:lnTo>
                      <a:pt x="29" y="50"/>
                    </a:lnTo>
                    <a:lnTo>
                      <a:pt x="15" y="44"/>
                    </a:lnTo>
                    <a:lnTo>
                      <a:pt x="2" y="47"/>
                    </a:lnTo>
                    <a:lnTo>
                      <a:pt x="0" y="45"/>
                    </a:lnTo>
                    <a:lnTo>
                      <a:pt x="0" y="45"/>
                    </a:lnTo>
                    <a:lnTo>
                      <a:pt x="0" y="44"/>
                    </a:lnTo>
                    <a:lnTo>
                      <a:pt x="2" y="39"/>
                    </a:lnTo>
                    <a:lnTo>
                      <a:pt x="12" y="34"/>
                    </a:lnTo>
                    <a:lnTo>
                      <a:pt x="19" y="22"/>
                    </a:lnTo>
                    <a:lnTo>
                      <a:pt x="17" y="18"/>
                    </a:lnTo>
                    <a:lnTo>
                      <a:pt x="24" y="15"/>
                    </a:lnTo>
                    <a:lnTo>
                      <a:pt x="29" y="1"/>
                    </a:lnTo>
                    <a:lnTo>
                      <a:pt x="34" y="0"/>
                    </a:lnTo>
                    <a:lnTo>
                      <a:pt x="46" y="15"/>
                    </a:lnTo>
                    <a:lnTo>
                      <a:pt x="46"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66" name="Freeform 14"/>
              <p:cNvSpPr>
                <a:spLocks/>
              </p:cNvSpPr>
              <p:nvPr/>
            </p:nvSpPr>
            <p:spPr bwMode="auto">
              <a:xfrm>
                <a:off x="4116" y="2426"/>
                <a:ext cx="46" cy="50"/>
              </a:xfrm>
              <a:custGeom>
                <a:avLst/>
                <a:gdLst>
                  <a:gd name="T0" fmla="*/ 46 w 46"/>
                  <a:gd name="T1" fmla="*/ 27 h 50"/>
                  <a:gd name="T2" fmla="*/ 43 w 46"/>
                  <a:gd name="T3" fmla="*/ 32 h 50"/>
                  <a:gd name="T4" fmla="*/ 46 w 46"/>
                  <a:gd name="T5" fmla="*/ 30 h 50"/>
                  <a:gd name="T6" fmla="*/ 44 w 46"/>
                  <a:gd name="T7" fmla="*/ 39 h 50"/>
                  <a:gd name="T8" fmla="*/ 29 w 46"/>
                  <a:gd name="T9" fmla="*/ 47 h 50"/>
                  <a:gd name="T10" fmla="*/ 29 w 46"/>
                  <a:gd name="T11" fmla="*/ 50 h 50"/>
                  <a:gd name="T12" fmla="*/ 15 w 46"/>
                  <a:gd name="T13" fmla="*/ 44 h 50"/>
                  <a:gd name="T14" fmla="*/ 2 w 46"/>
                  <a:gd name="T15" fmla="*/ 47 h 50"/>
                  <a:gd name="T16" fmla="*/ 0 w 46"/>
                  <a:gd name="T17" fmla="*/ 45 h 50"/>
                  <a:gd name="T18" fmla="*/ 0 w 46"/>
                  <a:gd name="T19" fmla="*/ 45 h 50"/>
                  <a:gd name="T20" fmla="*/ 0 w 46"/>
                  <a:gd name="T21" fmla="*/ 44 h 50"/>
                  <a:gd name="T22" fmla="*/ 2 w 46"/>
                  <a:gd name="T23" fmla="*/ 39 h 50"/>
                  <a:gd name="T24" fmla="*/ 12 w 46"/>
                  <a:gd name="T25" fmla="*/ 34 h 50"/>
                  <a:gd name="T26" fmla="*/ 19 w 46"/>
                  <a:gd name="T27" fmla="*/ 22 h 50"/>
                  <a:gd name="T28" fmla="*/ 17 w 46"/>
                  <a:gd name="T29" fmla="*/ 18 h 50"/>
                  <a:gd name="T30" fmla="*/ 24 w 46"/>
                  <a:gd name="T31" fmla="*/ 15 h 50"/>
                  <a:gd name="T32" fmla="*/ 29 w 46"/>
                  <a:gd name="T33" fmla="*/ 1 h 50"/>
                  <a:gd name="T34" fmla="*/ 34 w 46"/>
                  <a:gd name="T35" fmla="*/ 0 h 50"/>
                  <a:gd name="T36" fmla="*/ 46 w 46"/>
                  <a:gd name="T37" fmla="*/ 15 h 50"/>
                  <a:gd name="T38" fmla="*/ 46 w 46"/>
                  <a:gd name="T3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50">
                    <a:moveTo>
                      <a:pt x="46" y="27"/>
                    </a:moveTo>
                    <a:lnTo>
                      <a:pt x="43" y="32"/>
                    </a:lnTo>
                    <a:lnTo>
                      <a:pt x="46" y="30"/>
                    </a:lnTo>
                    <a:lnTo>
                      <a:pt x="44" y="39"/>
                    </a:lnTo>
                    <a:lnTo>
                      <a:pt x="29" y="47"/>
                    </a:lnTo>
                    <a:lnTo>
                      <a:pt x="29" y="50"/>
                    </a:lnTo>
                    <a:lnTo>
                      <a:pt x="15" y="44"/>
                    </a:lnTo>
                    <a:lnTo>
                      <a:pt x="2" y="47"/>
                    </a:lnTo>
                    <a:lnTo>
                      <a:pt x="0" y="45"/>
                    </a:lnTo>
                    <a:lnTo>
                      <a:pt x="0" y="45"/>
                    </a:lnTo>
                    <a:lnTo>
                      <a:pt x="0" y="44"/>
                    </a:lnTo>
                    <a:lnTo>
                      <a:pt x="2" y="39"/>
                    </a:lnTo>
                    <a:lnTo>
                      <a:pt x="12" y="34"/>
                    </a:lnTo>
                    <a:lnTo>
                      <a:pt x="19" y="22"/>
                    </a:lnTo>
                    <a:lnTo>
                      <a:pt x="17" y="18"/>
                    </a:lnTo>
                    <a:lnTo>
                      <a:pt x="24" y="15"/>
                    </a:lnTo>
                    <a:lnTo>
                      <a:pt x="29" y="1"/>
                    </a:lnTo>
                    <a:lnTo>
                      <a:pt x="34" y="0"/>
                    </a:lnTo>
                    <a:lnTo>
                      <a:pt x="46" y="15"/>
                    </a:lnTo>
                    <a:lnTo>
                      <a:pt x="46"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67" name="Freeform 15"/>
              <p:cNvSpPr>
                <a:spLocks/>
              </p:cNvSpPr>
              <p:nvPr/>
            </p:nvSpPr>
            <p:spPr bwMode="auto">
              <a:xfrm>
                <a:off x="4204" y="2617"/>
                <a:ext cx="46" cy="37"/>
              </a:xfrm>
              <a:custGeom>
                <a:avLst/>
                <a:gdLst>
                  <a:gd name="T0" fmla="*/ 7 w 46"/>
                  <a:gd name="T1" fmla="*/ 0 h 37"/>
                  <a:gd name="T2" fmla="*/ 12 w 46"/>
                  <a:gd name="T3" fmla="*/ 3 h 37"/>
                  <a:gd name="T4" fmla="*/ 44 w 46"/>
                  <a:gd name="T5" fmla="*/ 0 h 37"/>
                  <a:gd name="T6" fmla="*/ 44 w 46"/>
                  <a:gd name="T7" fmla="*/ 9 h 37"/>
                  <a:gd name="T8" fmla="*/ 46 w 46"/>
                  <a:gd name="T9" fmla="*/ 9 h 37"/>
                  <a:gd name="T10" fmla="*/ 46 w 46"/>
                  <a:gd name="T11" fmla="*/ 22 h 37"/>
                  <a:gd name="T12" fmla="*/ 34 w 46"/>
                  <a:gd name="T13" fmla="*/ 25 h 37"/>
                  <a:gd name="T14" fmla="*/ 31 w 46"/>
                  <a:gd name="T15" fmla="*/ 37 h 37"/>
                  <a:gd name="T16" fmla="*/ 21 w 46"/>
                  <a:gd name="T17" fmla="*/ 37 h 37"/>
                  <a:gd name="T18" fmla="*/ 19 w 46"/>
                  <a:gd name="T19" fmla="*/ 29 h 37"/>
                  <a:gd name="T20" fmla="*/ 12 w 46"/>
                  <a:gd name="T21" fmla="*/ 31 h 37"/>
                  <a:gd name="T22" fmla="*/ 10 w 46"/>
                  <a:gd name="T23" fmla="*/ 22 h 37"/>
                  <a:gd name="T24" fmla="*/ 2 w 46"/>
                  <a:gd name="T25" fmla="*/ 22 h 37"/>
                  <a:gd name="T26" fmla="*/ 0 w 46"/>
                  <a:gd name="T27" fmla="*/ 3 h 37"/>
                  <a:gd name="T28" fmla="*/ 7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7" y="0"/>
                    </a:moveTo>
                    <a:lnTo>
                      <a:pt x="12" y="3"/>
                    </a:lnTo>
                    <a:lnTo>
                      <a:pt x="44" y="0"/>
                    </a:lnTo>
                    <a:lnTo>
                      <a:pt x="44" y="9"/>
                    </a:lnTo>
                    <a:lnTo>
                      <a:pt x="46" y="9"/>
                    </a:lnTo>
                    <a:lnTo>
                      <a:pt x="46" y="22"/>
                    </a:lnTo>
                    <a:lnTo>
                      <a:pt x="34" y="25"/>
                    </a:lnTo>
                    <a:lnTo>
                      <a:pt x="31" y="37"/>
                    </a:lnTo>
                    <a:lnTo>
                      <a:pt x="21" y="37"/>
                    </a:lnTo>
                    <a:lnTo>
                      <a:pt x="19" y="29"/>
                    </a:lnTo>
                    <a:lnTo>
                      <a:pt x="12" y="31"/>
                    </a:lnTo>
                    <a:lnTo>
                      <a:pt x="10" y="22"/>
                    </a:lnTo>
                    <a:lnTo>
                      <a:pt x="2" y="22"/>
                    </a:lnTo>
                    <a:lnTo>
                      <a:pt x="0" y="3"/>
                    </a:lnTo>
                    <a:lnTo>
                      <a:pt x="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68" name="Freeform 16"/>
              <p:cNvSpPr>
                <a:spLocks/>
              </p:cNvSpPr>
              <p:nvPr/>
            </p:nvSpPr>
            <p:spPr bwMode="auto">
              <a:xfrm>
                <a:off x="4204" y="2617"/>
                <a:ext cx="46" cy="37"/>
              </a:xfrm>
              <a:custGeom>
                <a:avLst/>
                <a:gdLst>
                  <a:gd name="T0" fmla="*/ 7 w 46"/>
                  <a:gd name="T1" fmla="*/ 0 h 37"/>
                  <a:gd name="T2" fmla="*/ 12 w 46"/>
                  <a:gd name="T3" fmla="*/ 3 h 37"/>
                  <a:gd name="T4" fmla="*/ 44 w 46"/>
                  <a:gd name="T5" fmla="*/ 0 h 37"/>
                  <a:gd name="T6" fmla="*/ 44 w 46"/>
                  <a:gd name="T7" fmla="*/ 9 h 37"/>
                  <a:gd name="T8" fmla="*/ 46 w 46"/>
                  <a:gd name="T9" fmla="*/ 9 h 37"/>
                  <a:gd name="T10" fmla="*/ 46 w 46"/>
                  <a:gd name="T11" fmla="*/ 22 h 37"/>
                  <a:gd name="T12" fmla="*/ 34 w 46"/>
                  <a:gd name="T13" fmla="*/ 25 h 37"/>
                  <a:gd name="T14" fmla="*/ 31 w 46"/>
                  <a:gd name="T15" fmla="*/ 37 h 37"/>
                  <a:gd name="T16" fmla="*/ 21 w 46"/>
                  <a:gd name="T17" fmla="*/ 37 h 37"/>
                  <a:gd name="T18" fmla="*/ 19 w 46"/>
                  <a:gd name="T19" fmla="*/ 29 h 37"/>
                  <a:gd name="T20" fmla="*/ 12 w 46"/>
                  <a:gd name="T21" fmla="*/ 31 h 37"/>
                  <a:gd name="T22" fmla="*/ 10 w 46"/>
                  <a:gd name="T23" fmla="*/ 22 h 37"/>
                  <a:gd name="T24" fmla="*/ 2 w 46"/>
                  <a:gd name="T25" fmla="*/ 22 h 37"/>
                  <a:gd name="T26" fmla="*/ 0 w 46"/>
                  <a:gd name="T27" fmla="*/ 3 h 37"/>
                  <a:gd name="T28" fmla="*/ 7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7" y="0"/>
                    </a:moveTo>
                    <a:lnTo>
                      <a:pt x="12" y="3"/>
                    </a:lnTo>
                    <a:lnTo>
                      <a:pt x="44" y="0"/>
                    </a:lnTo>
                    <a:lnTo>
                      <a:pt x="44" y="9"/>
                    </a:lnTo>
                    <a:lnTo>
                      <a:pt x="46" y="9"/>
                    </a:lnTo>
                    <a:lnTo>
                      <a:pt x="46" y="22"/>
                    </a:lnTo>
                    <a:lnTo>
                      <a:pt x="34" y="25"/>
                    </a:lnTo>
                    <a:lnTo>
                      <a:pt x="31" y="37"/>
                    </a:lnTo>
                    <a:lnTo>
                      <a:pt x="21" y="37"/>
                    </a:lnTo>
                    <a:lnTo>
                      <a:pt x="19" y="29"/>
                    </a:lnTo>
                    <a:lnTo>
                      <a:pt x="12" y="31"/>
                    </a:lnTo>
                    <a:lnTo>
                      <a:pt x="10" y="22"/>
                    </a:lnTo>
                    <a:lnTo>
                      <a:pt x="2" y="22"/>
                    </a:lnTo>
                    <a:lnTo>
                      <a:pt x="0" y="3"/>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69" name="Freeform 17"/>
              <p:cNvSpPr>
                <a:spLocks/>
              </p:cNvSpPr>
              <p:nvPr/>
            </p:nvSpPr>
            <p:spPr bwMode="auto">
              <a:xfrm>
                <a:off x="4138" y="2653"/>
                <a:ext cx="37" cy="45"/>
              </a:xfrm>
              <a:custGeom>
                <a:avLst/>
                <a:gdLst>
                  <a:gd name="T0" fmla="*/ 36 w 37"/>
                  <a:gd name="T1" fmla="*/ 42 h 45"/>
                  <a:gd name="T2" fmla="*/ 21 w 37"/>
                  <a:gd name="T3" fmla="*/ 44 h 45"/>
                  <a:gd name="T4" fmla="*/ 21 w 37"/>
                  <a:gd name="T5" fmla="*/ 44 h 45"/>
                  <a:gd name="T6" fmla="*/ 9 w 37"/>
                  <a:gd name="T7" fmla="*/ 45 h 45"/>
                  <a:gd name="T8" fmla="*/ 4 w 37"/>
                  <a:gd name="T9" fmla="*/ 35 h 45"/>
                  <a:gd name="T10" fmla="*/ 2 w 37"/>
                  <a:gd name="T11" fmla="*/ 23 h 45"/>
                  <a:gd name="T12" fmla="*/ 2 w 37"/>
                  <a:gd name="T13" fmla="*/ 15 h 45"/>
                  <a:gd name="T14" fmla="*/ 0 w 37"/>
                  <a:gd name="T15" fmla="*/ 3 h 45"/>
                  <a:gd name="T16" fmla="*/ 4 w 37"/>
                  <a:gd name="T17" fmla="*/ 3 h 45"/>
                  <a:gd name="T18" fmla="*/ 36 w 37"/>
                  <a:gd name="T19" fmla="*/ 0 h 45"/>
                  <a:gd name="T20" fmla="*/ 37 w 37"/>
                  <a:gd name="T21" fmla="*/ 28 h 45"/>
                  <a:gd name="T22" fmla="*/ 34 w 37"/>
                  <a:gd name="T23" fmla="*/ 30 h 45"/>
                  <a:gd name="T24" fmla="*/ 36 w 37"/>
                  <a:gd name="T2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45">
                    <a:moveTo>
                      <a:pt x="36" y="42"/>
                    </a:moveTo>
                    <a:lnTo>
                      <a:pt x="21" y="44"/>
                    </a:lnTo>
                    <a:lnTo>
                      <a:pt x="21" y="44"/>
                    </a:lnTo>
                    <a:lnTo>
                      <a:pt x="9" y="45"/>
                    </a:lnTo>
                    <a:lnTo>
                      <a:pt x="4" y="35"/>
                    </a:lnTo>
                    <a:lnTo>
                      <a:pt x="2" y="23"/>
                    </a:lnTo>
                    <a:lnTo>
                      <a:pt x="2" y="15"/>
                    </a:lnTo>
                    <a:lnTo>
                      <a:pt x="0" y="3"/>
                    </a:lnTo>
                    <a:lnTo>
                      <a:pt x="4" y="3"/>
                    </a:lnTo>
                    <a:lnTo>
                      <a:pt x="36" y="0"/>
                    </a:lnTo>
                    <a:lnTo>
                      <a:pt x="37" y="28"/>
                    </a:lnTo>
                    <a:lnTo>
                      <a:pt x="34" y="30"/>
                    </a:lnTo>
                    <a:lnTo>
                      <a:pt x="36" y="4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70" name="Freeform 18"/>
              <p:cNvSpPr>
                <a:spLocks/>
              </p:cNvSpPr>
              <p:nvPr/>
            </p:nvSpPr>
            <p:spPr bwMode="auto">
              <a:xfrm>
                <a:off x="4138" y="2653"/>
                <a:ext cx="37" cy="45"/>
              </a:xfrm>
              <a:custGeom>
                <a:avLst/>
                <a:gdLst>
                  <a:gd name="T0" fmla="*/ 36 w 37"/>
                  <a:gd name="T1" fmla="*/ 42 h 45"/>
                  <a:gd name="T2" fmla="*/ 21 w 37"/>
                  <a:gd name="T3" fmla="*/ 44 h 45"/>
                  <a:gd name="T4" fmla="*/ 21 w 37"/>
                  <a:gd name="T5" fmla="*/ 44 h 45"/>
                  <a:gd name="T6" fmla="*/ 9 w 37"/>
                  <a:gd name="T7" fmla="*/ 45 h 45"/>
                  <a:gd name="T8" fmla="*/ 4 w 37"/>
                  <a:gd name="T9" fmla="*/ 35 h 45"/>
                  <a:gd name="T10" fmla="*/ 2 w 37"/>
                  <a:gd name="T11" fmla="*/ 23 h 45"/>
                  <a:gd name="T12" fmla="*/ 2 w 37"/>
                  <a:gd name="T13" fmla="*/ 15 h 45"/>
                  <a:gd name="T14" fmla="*/ 0 w 37"/>
                  <a:gd name="T15" fmla="*/ 3 h 45"/>
                  <a:gd name="T16" fmla="*/ 4 w 37"/>
                  <a:gd name="T17" fmla="*/ 3 h 45"/>
                  <a:gd name="T18" fmla="*/ 36 w 37"/>
                  <a:gd name="T19" fmla="*/ 0 h 45"/>
                  <a:gd name="T20" fmla="*/ 37 w 37"/>
                  <a:gd name="T21" fmla="*/ 28 h 45"/>
                  <a:gd name="T22" fmla="*/ 34 w 37"/>
                  <a:gd name="T23" fmla="*/ 30 h 45"/>
                  <a:gd name="T24" fmla="*/ 36 w 37"/>
                  <a:gd name="T2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45">
                    <a:moveTo>
                      <a:pt x="36" y="42"/>
                    </a:moveTo>
                    <a:lnTo>
                      <a:pt x="21" y="44"/>
                    </a:lnTo>
                    <a:lnTo>
                      <a:pt x="21" y="44"/>
                    </a:lnTo>
                    <a:lnTo>
                      <a:pt x="9" y="45"/>
                    </a:lnTo>
                    <a:lnTo>
                      <a:pt x="4" y="35"/>
                    </a:lnTo>
                    <a:lnTo>
                      <a:pt x="2" y="23"/>
                    </a:lnTo>
                    <a:lnTo>
                      <a:pt x="2" y="15"/>
                    </a:lnTo>
                    <a:lnTo>
                      <a:pt x="0" y="3"/>
                    </a:lnTo>
                    <a:lnTo>
                      <a:pt x="4" y="3"/>
                    </a:lnTo>
                    <a:lnTo>
                      <a:pt x="36" y="0"/>
                    </a:lnTo>
                    <a:lnTo>
                      <a:pt x="37" y="28"/>
                    </a:lnTo>
                    <a:lnTo>
                      <a:pt x="34" y="30"/>
                    </a:lnTo>
                    <a:lnTo>
                      <a:pt x="36"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71" name="Freeform 19"/>
              <p:cNvSpPr>
                <a:spLocks/>
              </p:cNvSpPr>
              <p:nvPr/>
            </p:nvSpPr>
            <p:spPr bwMode="auto">
              <a:xfrm>
                <a:off x="4179" y="2449"/>
                <a:ext cx="42" cy="41"/>
              </a:xfrm>
              <a:custGeom>
                <a:avLst/>
                <a:gdLst>
                  <a:gd name="T0" fmla="*/ 42 w 42"/>
                  <a:gd name="T1" fmla="*/ 2 h 41"/>
                  <a:gd name="T2" fmla="*/ 42 w 42"/>
                  <a:gd name="T3" fmla="*/ 7 h 41"/>
                  <a:gd name="T4" fmla="*/ 37 w 42"/>
                  <a:gd name="T5" fmla="*/ 19 h 41"/>
                  <a:gd name="T6" fmla="*/ 37 w 42"/>
                  <a:gd name="T7" fmla="*/ 31 h 41"/>
                  <a:gd name="T8" fmla="*/ 27 w 42"/>
                  <a:gd name="T9" fmla="*/ 41 h 41"/>
                  <a:gd name="T10" fmla="*/ 27 w 42"/>
                  <a:gd name="T11" fmla="*/ 39 h 41"/>
                  <a:gd name="T12" fmla="*/ 12 w 42"/>
                  <a:gd name="T13" fmla="*/ 39 h 41"/>
                  <a:gd name="T14" fmla="*/ 7 w 42"/>
                  <a:gd name="T15" fmla="*/ 33 h 41"/>
                  <a:gd name="T16" fmla="*/ 0 w 42"/>
                  <a:gd name="T17" fmla="*/ 33 h 41"/>
                  <a:gd name="T18" fmla="*/ 7 w 42"/>
                  <a:gd name="T19" fmla="*/ 22 h 41"/>
                  <a:gd name="T20" fmla="*/ 3 w 42"/>
                  <a:gd name="T21" fmla="*/ 16 h 41"/>
                  <a:gd name="T22" fmla="*/ 3 w 42"/>
                  <a:gd name="T23" fmla="*/ 16 h 41"/>
                  <a:gd name="T24" fmla="*/ 3 w 42"/>
                  <a:gd name="T25" fmla="*/ 16 h 41"/>
                  <a:gd name="T26" fmla="*/ 5 w 42"/>
                  <a:gd name="T27" fmla="*/ 16 h 41"/>
                  <a:gd name="T28" fmla="*/ 5 w 42"/>
                  <a:gd name="T29" fmla="*/ 14 h 41"/>
                  <a:gd name="T30" fmla="*/ 7 w 42"/>
                  <a:gd name="T31" fmla="*/ 14 h 41"/>
                  <a:gd name="T32" fmla="*/ 7 w 42"/>
                  <a:gd name="T33" fmla="*/ 12 h 41"/>
                  <a:gd name="T34" fmla="*/ 8 w 42"/>
                  <a:gd name="T35" fmla="*/ 12 h 41"/>
                  <a:gd name="T36" fmla="*/ 8 w 42"/>
                  <a:gd name="T37" fmla="*/ 11 h 41"/>
                  <a:gd name="T38" fmla="*/ 10 w 42"/>
                  <a:gd name="T39" fmla="*/ 11 h 41"/>
                  <a:gd name="T40" fmla="*/ 10 w 42"/>
                  <a:gd name="T41" fmla="*/ 11 h 41"/>
                  <a:gd name="T42" fmla="*/ 10 w 42"/>
                  <a:gd name="T43" fmla="*/ 11 h 41"/>
                  <a:gd name="T44" fmla="*/ 10 w 42"/>
                  <a:gd name="T45" fmla="*/ 7 h 41"/>
                  <a:gd name="T46" fmla="*/ 27 w 42"/>
                  <a:gd name="T47" fmla="*/ 0 h 41"/>
                  <a:gd name="T48" fmla="*/ 42 w 42"/>
                  <a:gd name="T49" fmla="*/ 0 h 41"/>
                  <a:gd name="T50" fmla="*/ 42 w 42"/>
                  <a:gd name="T51"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1">
                    <a:moveTo>
                      <a:pt x="42" y="2"/>
                    </a:moveTo>
                    <a:lnTo>
                      <a:pt x="42" y="7"/>
                    </a:lnTo>
                    <a:lnTo>
                      <a:pt x="37" y="19"/>
                    </a:lnTo>
                    <a:lnTo>
                      <a:pt x="37" y="31"/>
                    </a:lnTo>
                    <a:lnTo>
                      <a:pt x="27" y="41"/>
                    </a:lnTo>
                    <a:lnTo>
                      <a:pt x="27" y="39"/>
                    </a:lnTo>
                    <a:lnTo>
                      <a:pt x="12" y="39"/>
                    </a:lnTo>
                    <a:lnTo>
                      <a:pt x="7" y="33"/>
                    </a:lnTo>
                    <a:lnTo>
                      <a:pt x="0" y="33"/>
                    </a:lnTo>
                    <a:lnTo>
                      <a:pt x="7" y="22"/>
                    </a:lnTo>
                    <a:lnTo>
                      <a:pt x="3" y="16"/>
                    </a:lnTo>
                    <a:lnTo>
                      <a:pt x="3" y="16"/>
                    </a:lnTo>
                    <a:lnTo>
                      <a:pt x="3" y="16"/>
                    </a:lnTo>
                    <a:lnTo>
                      <a:pt x="5" y="16"/>
                    </a:lnTo>
                    <a:lnTo>
                      <a:pt x="5" y="14"/>
                    </a:lnTo>
                    <a:lnTo>
                      <a:pt x="7" y="14"/>
                    </a:lnTo>
                    <a:lnTo>
                      <a:pt x="7" y="12"/>
                    </a:lnTo>
                    <a:lnTo>
                      <a:pt x="8" y="12"/>
                    </a:lnTo>
                    <a:lnTo>
                      <a:pt x="8" y="11"/>
                    </a:lnTo>
                    <a:lnTo>
                      <a:pt x="10" y="11"/>
                    </a:lnTo>
                    <a:lnTo>
                      <a:pt x="10" y="11"/>
                    </a:lnTo>
                    <a:lnTo>
                      <a:pt x="10" y="11"/>
                    </a:lnTo>
                    <a:lnTo>
                      <a:pt x="10" y="7"/>
                    </a:lnTo>
                    <a:lnTo>
                      <a:pt x="27" y="0"/>
                    </a:lnTo>
                    <a:lnTo>
                      <a:pt x="42" y="0"/>
                    </a:lnTo>
                    <a:lnTo>
                      <a:pt x="42"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72" name="Freeform 20"/>
              <p:cNvSpPr>
                <a:spLocks/>
              </p:cNvSpPr>
              <p:nvPr/>
            </p:nvSpPr>
            <p:spPr bwMode="auto">
              <a:xfrm>
                <a:off x="4179" y="2449"/>
                <a:ext cx="42" cy="41"/>
              </a:xfrm>
              <a:custGeom>
                <a:avLst/>
                <a:gdLst>
                  <a:gd name="T0" fmla="*/ 42 w 42"/>
                  <a:gd name="T1" fmla="*/ 2 h 41"/>
                  <a:gd name="T2" fmla="*/ 42 w 42"/>
                  <a:gd name="T3" fmla="*/ 7 h 41"/>
                  <a:gd name="T4" fmla="*/ 37 w 42"/>
                  <a:gd name="T5" fmla="*/ 19 h 41"/>
                  <a:gd name="T6" fmla="*/ 37 w 42"/>
                  <a:gd name="T7" fmla="*/ 31 h 41"/>
                  <a:gd name="T8" fmla="*/ 27 w 42"/>
                  <a:gd name="T9" fmla="*/ 41 h 41"/>
                  <a:gd name="T10" fmla="*/ 27 w 42"/>
                  <a:gd name="T11" fmla="*/ 39 h 41"/>
                  <a:gd name="T12" fmla="*/ 12 w 42"/>
                  <a:gd name="T13" fmla="*/ 39 h 41"/>
                  <a:gd name="T14" fmla="*/ 7 w 42"/>
                  <a:gd name="T15" fmla="*/ 33 h 41"/>
                  <a:gd name="T16" fmla="*/ 0 w 42"/>
                  <a:gd name="T17" fmla="*/ 33 h 41"/>
                  <a:gd name="T18" fmla="*/ 7 w 42"/>
                  <a:gd name="T19" fmla="*/ 22 h 41"/>
                  <a:gd name="T20" fmla="*/ 3 w 42"/>
                  <a:gd name="T21" fmla="*/ 16 h 41"/>
                  <a:gd name="T22" fmla="*/ 3 w 42"/>
                  <a:gd name="T23" fmla="*/ 16 h 41"/>
                  <a:gd name="T24" fmla="*/ 3 w 42"/>
                  <a:gd name="T25" fmla="*/ 16 h 41"/>
                  <a:gd name="T26" fmla="*/ 5 w 42"/>
                  <a:gd name="T27" fmla="*/ 16 h 41"/>
                  <a:gd name="T28" fmla="*/ 5 w 42"/>
                  <a:gd name="T29" fmla="*/ 14 h 41"/>
                  <a:gd name="T30" fmla="*/ 7 w 42"/>
                  <a:gd name="T31" fmla="*/ 14 h 41"/>
                  <a:gd name="T32" fmla="*/ 7 w 42"/>
                  <a:gd name="T33" fmla="*/ 12 h 41"/>
                  <a:gd name="T34" fmla="*/ 8 w 42"/>
                  <a:gd name="T35" fmla="*/ 12 h 41"/>
                  <a:gd name="T36" fmla="*/ 8 w 42"/>
                  <a:gd name="T37" fmla="*/ 11 h 41"/>
                  <a:gd name="T38" fmla="*/ 10 w 42"/>
                  <a:gd name="T39" fmla="*/ 11 h 41"/>
                  <a:gd name="T40" fmla="*/ 10 w 42"/>
                  <a:gd name="T41" fmla="*/ 11 h 41"/>
                  <a:gd name="T42" fmla="*/ 10 w 42"/>
                  <a:gd name="T43" fmla="*/ 11 h 41"/>
                  <a:gd name="T44" fmla="*/ 10 w 42"/>
                  <a:gd name="T45" fmla="*/ 7 h 41"/>
                  <a:gd name="T46" fmla="*/ 27 w 42"/>
                  <a:gd name="T47" fmla="*/ 0 h 41"/>
                  <a:gd name="T48" fmla="*/ 42 w 42"/>
                  <a:gd name="T49" fmla="*/ 0 h 41"/>
                  <a:gd name="T50" fmla="*/ 42 w 42"/>
                  <a:gd name="T51"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1">
                    <a:moveTo>
                      <a:pt x="42" y="2"/>
                    </a:moveTo>
                    <a:lnTo>
                      <a:pt x="42" y="7"/>
                    </a:lnTo>
                    <a:lnTo>
                      <a:pt x="37" y="19"/>
                    </a:lnTo>
                    <a:lnTo>
                      <a:pt x="37" y="31"/>
                    </a:lnTo>
                    <a:lnTo>
                      <a:pt x="27" y="41"/>
                    </a:lnTo>
                    <a:lnTo>
                      <a:pt x="27" y="39"/>
                    </a:lnTo>
                    <a:lnTo>
                      <a:pt x="12" y="39"/>
                    </a:lnTo>
                    <a:lnTo>
                      <a:pt x="7" y="33"/>
                    </a:lnTo>
                    <a:lnTo>
                      <a:pt x="0" y="33"/>
                    </a:lnTo>
                    <a:lnTo>
                      <a:pt x="7" y="22"/>
                    </a:lnTo>
                    <a:lnTo>
                      <a:pt x="3" y="16"/>
                    </a:lnTo>
                    <a:lnTo>
                      <a:pt x="3" y="16"/>
                    </a:lnTo>
                    <a:lnTo>
                      <a:pt x="3" y="16"/>
                    </a:lnTo>
                    <a:lnTo>
                      <a:pt x="5" y="16"/>
                    </a:lnTo>
                    <a:lnTo>
                      <a:pt x="5" y="14"/>
                    </a:lnTo>
                    <a:lnTo>
                      <a:pt x="7" y="14"/>
                    </a:lnTo>
                    <a:lnTo>
                      <a:pt x="7" y="12"/>
                    </a:lnTo>
                    <a:lnTo>
                      <a:pt x="8" y="12"/>
                    </a:lnTo>
                    <a:lnTo>
                      <a:pt x="8" y="11"/>
                    </a:lnTo>
                    <a:lnTo>
                      <a:pt x="10" y="11"/>
                    </a:lnTo>
                    <a:lnTo>
                      <a:pt x="10" y="11"/>
                    </a:lnTo>
                    <a:lnTo>
                      <a:pt x="10" y="11"/>
                    </a:lnTo>
                    <a:lnTo>
                      <a:pt x="10" y="7"/>
                    </a:lnTo>
                    <a:lnTo>
                      <a:pt x="27" y="0"/>
                    </a:lnTo>
                    <a:lnTo>
                      <a:pt x="42" y="0"/>
                    </a:lnTo>
                    <a:lnTo>
                      <a:pt x="4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73" name="Freeform 21"/>
              <p:cNvSpPr>
                <a:spLocks/>
              </p:cNvSpPr>
              <p:nvPr/>
            </p:nvSpPr>
            <p:spPr bwMode="auto">
              <a:xfrm>
                <a:off x="4226" y="2531"/>
                <a:ext cx="39" cy="39"/>
              </a:xfrm>
              <a:custGeom>
                <a:avLst/>
                <a:gdLst>
                  <a:gd name="T0" fmla="*/ 27 w 39"/>
                  <a:gd name="T1" fmla="*/ 37 h 39"/>
                  <a:gd name="T2" fmla="*/ 4 w 39"/>
                  <a:gd name="T3" fmla="*/ 39 h 39"/>
                  <a:gd name="T4" fmla="*/ 0 w 39"/>
                  <a:gd name="T5" fmla="*/ 1 h 39"/>
                  <a:gd name="T6" fmla="*/ 27 w 39"/>
                  <a:gd name="T7" fmla="*/ 0 h 39"/>
                  <a:gd name="T8" fmla="*/ 29 w 39"/>
                  <a:gd name="T9" fmla="*/ 3 h 39"/>
                  <a:gd name="T10" fmla="*/ 29 w 39"/>
                  <a:gd name="T11" fmla="*/ 3 h 39"/>
                  <a:gd name="T12" fmla="*/ 34 w 39"/>
                  <a:gd name="T13" fmla="*/ 22 h 39"/>
                  <a:gd name="T14" fmla="*/ 39 w 39"/>
                  <a:gd name="T15" fmla="*/ 30 h 39"/>
                  <a:gd name="T16" fmla="*/ 39 w 39"/>
                  <a:gd name="T17" fmla="*/ 32 h 39"/>
                  <a:gd name="T18" fmla="*/ 38 w 39"/>
                  <a:gd name="T19" fmla="*/ 34 h 39"/>
                  <a:gd name="T20" fmla="*/ 27 w 39"/>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9">
                    <a:moveTo>
                      <a:pt x="27" y="37"/>
                    </a:moveTo>
                    <a:lnTo>
                      <a:pt x="4" y="39"/>
                    </a:lnTo>
                    <a:lnTo>
                      <a:pt x="0" y="1"/>
                    </a:lnTo>
                    <a:lnTo>
                      <a:pt x="27" y="0"/>
                    </a:lnTo>
                    <a:lnTo>
                      <a:pt x="29" y="3"/>
                    </a:lnTo>
                    <a:lnTo>
                      <a:pt x="29" y="3"/>
                    </a:lnTo>
                    <a:lnTo>
                      <a:pt x="34" y="22"/>
                    </a:lnTo>
                    <a:lnTo>
                      <a:pt x="39" y="30"/>
                    </a:lnTo>
                    <a:lnTo>
                      <a:pt x="39" y="32"/>
                    </a:lnTo>
                    <a:lnTo>
                      <a:pt x="38" y="34"/>
                    </a:lnTo>
                    <a:lnTo>
                      <a:pt x="27" y="3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74" name="Freeform 22"/>
              <p:cNvSpPr>
                <a:spLocks/>
              </p:cNvSpPr>
              <p:nvPr/>
            </p:nvSpPr>
            <p:spPr bwMode="auto">
              <a:xfrm>
                <a:off x="4226" y="2531"/>
                <a:ext cx="39" cy="39"/>
              </a:xfrm>
              <a:custGeom>
                <a:avLst/>
                <a:gdLst>
                  <a:gd name="T0" fmla="*/ 27 w 39"/>
                  <a:gd name="T1" fmla="*/ 37 h 39"/>
                  <a:gd name="T2" fmla="*/ 4 w 39"/>
                  <a:gd name="T3" fmla="*/ 39 h 39"/>
                  <a:gd name="T4" fmla="*/ 0 w 39"/>
                  <a:gd name="T5" fmla="*/ 1 h 39"/>
                  <a:gd name="T6" fmla="*/ 27 w 39"/>
                  <a:gd name="T7" fmla="*/ 0 h 39"/>
                  <a:gd name="T8" fmla="*/ 29 w 39"/>
                  <a:gd name="T9" fmla="*/ 3 h 39"/>
                  <a:gd name="T10" fmla="*/ 29 w 39"/>
                  <a:gd name="T11" fmla="*/ 3 h 39"/>
                  <a:gd name="T12" fmla="*/ 34 w 39"/>
                  <a:gd name="T13" fmla="*/ 22 h 39"/>
                  <a:gd name="T14" fmla="*/ 39 w 39"/>
                  <a:gd name="T15" fmla="*/ 30 h 39"/>
                  <a:gd name="T16" fmla="*/ 39 w 39"/>
                  <a:gd name="T17" fmla="*/ 32 h 39"/>
                  <a:gd name="T18" fmla="*/ 38 w 39"/>
                  <a:gd name="T19" fmla="*/ 34 h 39"/>
                  <a:gd name="T20" fmla="*/ 27 w 39"/>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9">
                    <a:moveTo>
                      <a:pt x="27" y="37"/>
                    </a:moveTo>
                    <a:lnTo>
                      <a:pt x="4" y="39"/>
                    </a:lnTo>
                    <a:lnTo>
                      <a:pt x="0" y="1"/>
                    </a:lnTo>
                    <a:lnTo>
                      <a:pt x="27" y="0"/>
                    </a:lnTo>
                    <a:lnTo>
                      <a:pt x="29" y="3"/>
                    </a:lnTo>
                    <a:lnTo>
                      <a:pt x="29" y="3"/>
                    </a:lnTo>
                    <a:lnTo>
                      <a:pt x="34" y="22"/>
                    </a:lnTo>
                    <a:lnTo>
                      <a:pt x="39" y="30"/>
                    </a:lnTo>
                    <a:lnTo>
                      <a:pt x="39" y="32"/>
                    </a:lnTo>
                    <a:lnTo>
                      <a:pt x="38" y="34"/>
                    </a:lnTo>
                    <a:lnTo>
                      <a:pt x="27"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75" name="Freeform 23"/>
              <p:cNvSpPr>
                <a:spLocks/>
              </p:cNvSpPr>
              <p:nvPr/>
            </p:nvSpPr>
            <p:spPr bwMode="auto">
              <a:xfrm>
                <a:off x="4196" y="2393"/>
                <a:ext cx="35" cy="58"/>
              </a:xfrm>
              <a:custGeom>
                <a:avLst/>
                <a:gdLst>
                  <a:gd name="T0" fmla="*/ 35 w 35"/>
                  <a:gd name="T1" fmla="*/ 55 h 58"/>
                  <a:gd name="T2" fmla="*/ 25 w 35"/>
                  <a:gd name="T3" fmla="*/ 58 h 58"/>
                  <a:gd name="T4" fmla="*/ 25 w 35"/>
                  <a:gd name="T5" fmla="*/ 56 h 58"/>
                  <a:gd name="T6" fmla="*/ 10 w 35"/>
                  <a:gd name="T7" fmla="*/ 56 h 58"/>
                  <a:gd name="T8" fmla="*/ 0 w 35"/>
                  <a:gd name="T9" fmla="*/ 34 h 58"/>
                  <a:gd name="T10" fmla="*/ 13 w 35"/>
                  <a:gd name="T11" fmla="*/ 16 h 58"/>
                  <a:gd name="T12" fmla="*/ 17 w 35"/>
                  <a:gd name="T13" fmla="*/ 4 h 58"/>
                  <a:gd name="T14" fmla="*/ 20 w 35"/>
                  <a:gd name="T15" fmla="*/ 0 h 58"/>
                  <a:gd name="T16" fmla="*/ 20 w 35"/>
                  <a:gd name="T17" fmla="*/ 0 h 58"/>
                  <a:gd name="T18" fmla="*/ 22 w 35"/>
                  <a:gd name="T19" fmla="*/ 2 h 58"/>
                  <a:gd name="T20" fmla="*/ 22 w 35"/>
                  <a:gd name="T21" fmla="*/ 4 h 58"/>
                  <a:gd name="T22" fmla="*/ 22 w 35"/>
                  <a:gd name="T23" fmla="*/ 6 h 58"/>
                  <a:gd name="T24" fmla="*/ 27 w 35"/>
                  <a:gd name="T25" fmla="*/ 22 h 58"/>
                  <a:gd name="T26" fmla="*/ 27 w 35"/>
                  <a:gd name="T27" fmla="*/ 24 h 58"/>
                  <a:gd name="T28" fmla="*/ 27 w 35"/>
                  <a:gd name="T29" fmla="*/ 24 h 58"/>
                  <a:gd name="T30" fmla="*/ 29 w 35"/>
                  <a:gd name="T31" fmla="*/ 26 h 58"/>
                  <a:gd name="T32" fmla="*/ 29 w 35"/>
                  <a:gd name="T33" fmla="*/ 26 h 58"/>
                  <a:gd name="T34" fmla="*/ 32 w 35"/>
                  <a:gd name="T35" fmla="*/ 43 h 58"/>
                  <a:gd name="T36" fmla="*/ 35 w 35"/>
                  <a:gd name="T37"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58">
                    <a:moveTo>
                      <a:pt x="35" y="55"/>
                    </a:moveTo>
                    <a:lnTo>
                      <a:pt x="25" y="58"/>
                    </a:lnTo>
                    <a:lnTo>
                      <a:pt x="25" y="56"/>
                    </a:lnTo>
                    <a:lnTo>
                      <a:pt x="10" y="56"/>
                    </a:lnTo>
                    <a:lnTo>
                      <a:pt x="0" y="34"/>
                    </a:lnTo>
                    <a:lnTo>
                      <a:pt x="13" y="16"/>
                    </a:lnTo>
                    <a:lnTo>
                      <a:pt x="17" y="4"/>
                    </a:lnTo>
                    <a:lnTo>
                      <a:pt x="20" y="0"/>
                    </a:lnTo>
                    <a:lnTo>
                      <a:pt x="20" y="0"/>
                    </a:lnTo>
                    <a:lnTo>
                      <a:pt x="22" y="2"/>
                    </a:lnTo>
                    <a:lnTo>
                      <a:pt x="22" y="4"/>
                    </a:lnTo>
                    <a:lnTo>
                      <a:pt x="22" y="6"/>
                    </a:lnTo>
                    <a:lnTo>
                      <a:pt x="27" y="22"/>
                    </a:lnTo>
                    <a:lnTo>
                      <a:pt x="27" y="24"/>
                    </a:lnTo>
                    <a:lnTo>
                      <a:pt x="27" y="24"/>
                    </a:lnTo>
                    <a:lnTo>
                      <a:pt x="29" y="26"/>
                    </a:lnTo>
                    <a:lnTo>
                      <a:pt x="29" y="26"/>
                    </a:lnTo>
                    <a:lnTo>
                      <a:pt x="32" y="43"/>
                    </a:lnTo>
                    <a:lnTo>
                      <a:pt x="35" y="5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76" name="Freeform 24"/>
              <p:cNvSpPr>
                <a:spLocks/>
              </p:cNvSpPr>
              <p:nvPr/>
            </p:nvSpPr>
            <p:spPr bwMode="auto">
              <a:xfrm>
                <a:off x="4196" y="2393"/>
                <a:ext cx="35" cy="58"/>
              </a:xfrm>
              <a:custGeom>
                <a:avLst/>
                <a:gdLst>
                  <a:gd name="T0" fmla="*/ 35 w 35"/>
                  <a:gd name="T1" fmla="*/ 55 h 58"/>
                  <a:gd name="T2" fmla="*/ 25 w 35"/>
                  <a:gd name="T3" fmla="*/ 58 h 58"/>
                  <a:gd name="T4" fmla="*/ 25 w 35"/>
                  <a:gd name="T5" fmla="*/ 56 h 58"/>
                  <a:gd name="T6" fmla="*/ 10 w 35"/>
                  <a:gd name="T7" fmla="*/ 56 h 58"/>
                  <a:gd name="T8" fmla="*/ 0 w 35"/>
                  <a:gd name="T9" fmla="*/ 34 h 58"/>
                  <a:gd name="T10" fmla="*/ 13 w 35"/>
                  <a:gd name="T11" fmla="*/ 16 h 58"/>
                  <a:gd name="T12" fmla="*/ 17 w 35"/>
                  <a:gd name="T13" fmla="*/ 4 h 58"/>
                  <a:gd name="T14" fmla="*/ 20 w 35"/>
                  <a:gd name="T15" fmla="*/ 0 h 58"/>
                  <a:gd name="T16" fmla="*/ 20 w 35"/>
                  <a:gd name="T17" fmla="*/ 0 h 58"/>
                  <a:gd name="T18" fmla="*/ 22 w 35"/>
                  <a:gd name="T19" fmla="*/ 2 h 58"/>
                  <a:gd name="T20" fmla="*/ 22 w 35"/>
                  <a:gd name="T21" fmla="*/ 4 h 58"/>
                  <a:gd name="T22" fmla="*/ 22 w 35"/>
                  <a:gd name="T23" fmla="*/ 6 h 58"/>
                  <a:gd name="T24" fmla="*/ 27 w 35"/>
                  <a:gd name="T25" fmla="*/ 22 h 58"/>
                  <a:gd name="T26" fmla="*/ 27 w 35"/>
                  <a:gd name="T27" fmla="*/ 24 h 58"/>
                  <a:gd name="T28" fmla="*/ 27 w 35"/>
                  <a:gd name="T29" fmla="*/ 24 h 58"/>
                  <a:gd name="T30" fmla="*/ 29 w 35"/>
                  <a:gd name="T31" fmla="*/ 26 h 58"/>
                  <a:gd name="T32" fmla="*/ 29 w 35"/>
                  <a:gd name="T33" fmla="*/ 26 h 58"/>
                  <a:gd name="T34" fmla="*/ 32 w 35"/>
                  <a:gd name="T35" fmla="*/ 43 h 58"/>
                  <a:gd name="T36" fmla="*/ 35 w 35"/>
                  <a:gd name="T37"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58">
                    <a:moveTo>
                      <a:pt x="35" y="55"/>
                    </a:moveTo>
                    <a:lnTo>
                      <a:pt x="25" y="58"/>
                    </a:lnTo>
                    <a:lnTo>
                      <a:pt x="25" y="56"/>
                    </a:lnTo>
                    <a:lnTo>
                      <a:pt x="10" y="56"/>
                    </a:lnTo>
                    <a:lnTo>
                      <a:pt x="0" y="34"/>
                    </a:lnTo>
                    <a:lnTo>
                      <a:pt x="13" y="16"/>
                    </a:lnTo>
                    <a:lnTo>
                      <a:pt x="17" y="4"/>
                    </a:lnTo>
                    <a:lnTo>
                      <a:pt x="20" y="0"/>
                    </a:lnTo>
                    <a:lnTo>
                      <a:pt x="20" y="0"/>
                    </a:lnTo>
                    <a:lnTo>
                      <a:pt x="22" y="2"/>
                    </a:lnTo>
                    <a:lnTo>
                      <a:pt x="22" y="4"/>
                    </a:lnTo>
                    <a:lnTo>
                      <a:pt x="22" y="6"/>
                    </a:lnTo>
                    <a:lnTo>
                      <a:pt x="27" y="22"/>
                    </a:lnTo>
                    <a:lnTo>
                      <a:pt x="27" y="24"/>
                    </a:lnTo>
                    <a:lnTo>
                      <a:pt x="27" y="24"/>
                    </a:lnTo>
                    <a:lnTo>
                      <a:pt x="29" y="26"/>
                    </a:lnTo>
                    <a:lnTo>
                      <a:pt x="29" y="26"/>
                    </a:lnTo>
                    <a:lnTo>
                      <a:pt x="32" y="43"/>
                    </a:lnTo>
                    <a:lnTo>
                      <a:pt x="35" y="5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77" name="Freeform 25"/>
              <p:cNvSpPr>
                <a:spLocks/>
              </p:cNvSpPr>
              <p:nvPr/>
            </p:nvSpPr>
            <p:spPr bwMode="auto">
              <a:xfrm>
                <a:off x="4121" y="2544"/>
                <a:ext cx="49" cy="44"/>
              </a:xfrm>
              <a:custGeom>
                <a:avLst/>
                <a:gdLst>
                  <a:gd name="T0" fmla="*/ 38 w 49"/>
                  <a:gd name="T1" fmla="*/ 14 h 44"/>
                  <a:gd name="T2" fmla="*/ 43 w 49"/>
                  <a:gd name="T3" fmla="*/ 24 h 44"/>
                  <a:gd name="T4" fmla="*/ 49 w 49"/>
                  <a:gd name="T5" fmla="*/ 31 h 44"/>
                  <a:gd name="T6" fmla="*/ 48 w 49"/>
                  <a:gd name="T7" fmla="*/ 31 h 44"/>
                  <a:gd name="T8" fmla="*/ 48 w 49"/>
                  <a:gd name="T9" fmla="*/ 34 h 44"/>
                  <a:gd name="T10" fmla="*/ 24 w 49"/>
                  <a:gd name="T11" fmla="*/ 38 h 44"/>
                  <a:gd name="T12" fmla="*/ 26 w 49"/>
                  <a:gd name="T13" fmla="*/ 41 h 44"/>
                  <a:gd name="T14" fmla="*/ 10 w 49"/>
                  <a:gd name="T15" fmla="*/ 43 h 44"/>
                  <a:gd name="T16" fmla="*/ 2 w 49"/>
                  <a:gd name="T17" fmla="*/ 44 h 44"/>
                  <a:gd name="T18" fmla="*/ 2 w 49"/>
                  <a:gd name="T19" fmla="*/ 38 h 44"/>
                  <a:gd name="T20" fmla="*/ 0 w 49"/>
                  <a:gd name="T21" fmla="*/ 27 h 44"/>
                  <a:gd name="T22" fmla="*/ 10 w 49"/>
                  <a:gd name="T23" fmla="*/ 26 h 44"/>
                  <a:gd name="T24" fmla="*/ 9 w 49"/>
                  <a:gd name="T25" fmla="*/ 5 h 44"/>
                  <a:gd name="T26" fmla="*/ 9 w 49"/>
                  <a:gd name="T27" fmla="*/ 2 h 44"/>
                  <a:gd name="T28" fmla="*/ 29 w 49"/>
                  <a:gd name="T29" fmla="*/ 0 h 44"/>
                  <a:gd name="T30" fmla="*/ 36 w 49"/>
                  <a:gd name="T31" fmla="*/ 5 h 44"/>
                  <a:gd name="T32" fmla="*/ 38 w 49"/>
                  <a:gd name="T33"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4">
                    <a:moveTo>
                      <a:pt x="38" y="14"/>
                    </a:moveTo>
                    <a:lnTo>
                      <a:pt x="43" y="24"/>
                    </a:lnTo>
                    <a:lnTo>
                      <a:pt x="49" y="31"/>
                    </a:lnTo>
                    <a:lnTo>
                      <a:pt x="48" y="31"/>
                    </a:lnTo>
                    <a:lnTo>
                      <a:pt x="48" y="34"/>
                    </a:lnTo>
                    <a:lnTo>
                      <a:pt x="24" y="38"/>
                    </a:lnTo>
                    <a:lnTo>
                      <a:pt x="26" y="41"/>
                    </a:lnTo>
                    <a:lnTo>
                      <a:pt x="10" y="43"/>
                    </a:lnTo>
                    <a:lnTo>
                      <a:pt x="2" y="44"/>
                    </a:lnTo>
                    <a:lnTo>
                      <a:pt x="2" y="38"/>
                    </a:lnTo>
                    <a:lnTo>
                      <a:pt x="0" y="27"/>
                    </a:lnTo>
                    <a:lnTo>
                      <a:pt x="10" y="26"/>
                    </a:lnTo>
                    <a:lnTo>
                      <a:pt x="9" y="5"/>
                    </a:lnTo>
                    <a:lnTo>
                      <a:pt x="9" y="2"/>
                    </a:lnTo>
                    <a:lnTo>
                      <a:pt x="29" y="0"/>
                    </a:lnTo>
                    <a:lnTo>
                      <a:pt x="36" y="5"/>
                    </a:lnTo>
                    <a:lnTo>
                      <a:pt x="38" y="1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78" name="Freeform 26"/>
              <p:cNvSpPr>
                <a:spLocks/>
              </p:cNvSpPr>
              <p:nvPr/>
            </p:nvSpPr>
            <p:spPr bwMode="auto">
              <a:xfrm>
                <a:off x="4121" y="2544"/>
                <a:ext cx="49" cy="44"/>
              </a:xfrm>
              <a:custGeom>
                <a:avLst/>
                <a:gdLst>
                  <a:gd name="T0" fmla="*/ 38 w 49"/>
                  <a:gd name="T1" fmla="*/ 14 h 44"/>
                  <a:gd name="T2" fmla="*/ 43 w 49"/>
                  <a:gd name="T3" fmla="*/ 24 h 44"/>
                  <a:gd name="T4" fmla="*/ 49 w 49"/>
                  <a:gd name="T5" fmla="*/ 31 h 44"/>
                  <a:gd name="T6" fmla="*/ 48 w 49"/>
                  <a:gd name="T7" fmla="*/ 31 h 44"/>
                  <a:gd name="T8" fmla="*/ 48 w 49"/>
                  <a:gd name="T9" fmla="*/ 34 h 44"/>
                  <a:gd name="T10" fmla="*/ 24 w 49"/>
                  <a:gd name="T11" fmla="*/ 38 h 44"/>
                  <a:gd name="T12" fmla="*/ 26 w 49"/>
                  <a:gd name="T13" fmla="*/ 41 h 44"/>
                  <a:gd name="T14" fmla="*/ 10 w 49"/>
                  <a:gd name="T15" fmla="*/ 43 h 44"/>
                  <a:gd name="T16" fmla="*/ 2 w 49"/>
                  <a:gd name="T17" fmla="*/ 44 h 44"/>
                  <a:gd name="T18" fmla="*/ 2 w 49"/>
                  <a:gd name="T19" fmla="*/ 38 h 44"/>
                  <a:gd name="T20" fmla="*/ 0 w 49"/>
                  <a:gd name="T21" fmla="*/ 27 h 44"/>
                  <a:gd name="T22" fmla="*/ 10 w 49"/>
                  <a:gd name="T23" fmla="*/ 26 h 44"/>
                  <a:gd name="T24" fmla="*/ 9 w 49"/>
                  <a:gd name="T25" fmla="*/ 5 h 44"/>
                  <a:gd name="T26" fmla="*/ 9 w 49"/>
                  <a:gd name="T27" fmla="*/ 2 h 44"/>
                  <a:gd name="T28" fmla="*/ 29 w 49"/>
                  <a:gd name="T29" fmla="*/ 0 h 44"/>
                  <a:gd name="T30" fmla="*/ 36 w 49"/>
                  <a:gd name="T31" fmla="*/ 5 h 44"/>
                  <a:gd name="T32" fmla="*/ 38 w 49"/>
                  <a:gd name="T33"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4">
                    <a:moveTo>
                      <a:pt x="38" y="14"/>
                    </a:moveTo>
                    <a:lnTo>
                      <a:pt x="43" y="24"/>
                    </a:lnTo>
                    <a:lnTo>
                      <a:pt x="49" y="31"/>
                    </a:lnTo>
                    <a:lnTo>
                      <a:pt x="48" y="31"/>
                    </a:lnTo>
                    <a:lnTo>
                      <a:pt x="48" y="34"/>
                    </a:lnTo>
                    <a:lnTo>
                      <a:pt x="24" y="38"/>
                    </a:lnTo>
                    <a:lnTo>
                      <a:pt x="26" y="41"/>
                    </a:lnTo>
                    <a:lnTo>
                      <a:pt x="10" y="43"/>
                    </a:lnTo>
                    <a:lnTo>
                      <a:pt x="2" y="44"/>
                    </a:lnTo>
                    <a:lnTo>
                      <a:pt x="2" y="38"/>
                    </a:lnTo>
                    <a:lnTo>
                      <a:pt x="0" y="27"/>
                    </a:lnTo>
                    <a:lnTo>
                      <a:pt x="10" y="26"/>
                    </a:lnTo>
                    <a:lnTo>
                      <a:pt x="9" y="5"/>
                    </a:lnTo>
                    <a:lnTo>
                      <a:pt x="9" y="2"/>
                    </a:lnTo>
                    <a:lnTo>
                      <a:pt x="29" y="0"/>
                    </a:lnTo>
                    <a:lnTo>
                      <a:pt x="36" y="5"/>
                    </a:lnTo>
                    <a:lnTo>
                      <a:pt x="38"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79" name="Freeform 27"/>
              <p:cNvSpPr>
                <a:spLocks/>
              </p:cNvSpPr>
              <p:nvPr/>
            </p:nvSpPr>
            <p:spPr bwMode="auto">
              <a:xfrm>
                <a:off x="4020" y="2629"/>
                <a:ext cx="37" cy="63"/>
              </a:xfrm>
              <a:custGeom>
                <a:avLst/>
                <a:gdLst>
                  <a:gd name="T0" fmla="*/ 30 w 37"/>
                  <a:gd name="T1" fmla="*/ 61 h 63"/>
                  <a:gd name="T2" fmla="*/ 1 w 37"/>
                  <a:gd name="T3" fmla="*/ 63 h 63"/>
                  <a:gd name="T4" fmla="*/ 0 w 37"/>
                  <a:gd name="T5" fmla="*/ 47 h 63"/>
                  <a:gd name="T6" fmla="*/ 0 w 37"/>
                  <a:gd name="T7" fmla="*/ 47 h 63"/>
                  <a:gd name="T8" fmla="*/ 0 w 37"/>
                  <a:gd name="T9" fmla="*/ 44 h 63"/>
                  <a:gd name="T10" fmla="*/ 0 w 37"/>
                  <a:gd name="T11" fmla="*/ 41 h 63"/>
                  <a:gd name="T12" fmla="*/ 0 w 37"/>
                  <a:gd name="T13" fmla="*/ 41 h 63"/>
                  <a:gd name="T14" fmla="*/ 0 w 37"/>
                  <a:gd name="T15" fmla="*/ 29 h 63"/>
                  <a:gd name="T16" fmla="*/ 0 w 37"/>
                  <a:gd name="T17" fmla="*/ 29 h 63"/>
                  <a:gd name="T18" fmla="*/ 0 w 37"/>
                  <a:gd name="T19" fmla="*/ 17 h 63"/>
                  <a:gd name="T20" fmla="*/ 0 w 37"/>
                  <a:gd name="T21" fmla="*/ 17 h 63"/>
                  <a:gd name="T22" fmla="*/ 0 w 37"/>
                  <a:gd name="T23" fmla="*/ 10 h 63"/>
                  <a:gd name="T24" fmla="*/ 0 w 37"/>
                  <a:gd name="T25" fmla="*/ 3 h 63"/>
                  <a:gd name="T26" fmla="*/ 37 w 37"/>
                  <a:gd name="T27" fmla="*/ 0 h 63"/>
                  <a:gd name="T28" fmla="*/ 30 w 37"/>
                  <a:gd name="T29" fmla="*/ 3 h 63"/>
                  <a:gd name="T30" fmla="*/ 32 w 37"/>
                  <a:gd name="T31" fmla="*/ 12 h 63"/>
                  <a:gd name="T32" fmla="*/ 28 w 37"/>
                  <a:gd name="T33" fmla="*/ 25 h 63"/>
                  <a:gd name="T34" fmla="*/ 28 w 37"/>
                  <a:gd name="T35" fmla="*/ 32 h 63"/>
                  <a:gd name="T36" fmla="*/ 25 w 37"/>
                  <a:gd name="T37" fmla="*/ 36 h 63"/>
                  <a:gd name="T38" fmla="*/ 22 w 37"/>
                  <a:gd name="T39" fmla="*/ 49 h 63"/>
                  <a:gd name="T40" fmla="*/ 30 w 37"/>
                  <a:gd name="T41"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63">
                    <a:moveTo>
                      <a:pt x="30" y="61"/>
                    </a:moveTo>
                    <a:lnTo>
                      <a:pt x="1" y="63"/>
                    </a:lnTo>
                    <a:lnTo>
                      <a:pt x="0" y="47"/>
                    </a:lnTo>
                    <a:lnTo>
                      <a:pt x="0" y="47"/>
                    </a:lnTo>
                    <a:lnTo>
                      <a:pt x="0" y="44"/>
                    </a:lnTo>
                    <a:lnTo>
                      <a:pt x="0" y="41"/>
                    </a:lnTo>
                    <a:lnTo>
                      <a:pt x="0" y="41"/>
                    </a:lnTo>
                    <a:lnTo>
                      <a:pt x="0" y="29"/>
                    </a:lnTo>
                    <a:lnTo>
                      <a:pt x="0" y="29"/>
                    </a:lnTo>
                    <a:lnTo>
                      <a:pt x="0" y="17"/>
                    </a:lnTo>
                    <a:lnTo>
                      <a:pt x="0" y="17"/>
                    </a:lnTo>
                    <a:lnTo>
                      <a:pt x="0" y="10"/>
                    </a:lnTo>
                    <a:lnTo>
                      <a:pt x="0" y="3"/>
                    </a:lnTo>
                    <a:lnTo>
                      <a:pt x="37" y="0"/>
                    </a:lnTo>
                    <a:lnTo>
                      <a:pt x="30" y="3"/>
                    </a:lnTo>
                    <a:lnTo>
                      <a:pt x="32" y="12"/>
                    </a:lnTo>
                    <a:lnTo>
                      <a:pt x="28" y="25"/>
                    </a:lnTo>
                    <a:lnTo>
                      <a:pt x="28" y="32"/>
                    </a:lnTo>
                    <a:lnTo>
                      <a:pt x="25" y="36"/>
                    </a:lnTo>
                    <a:lnTo>
                      <a:pt x="22" y="49"/>
                    </a:lnTo>
                    <a:lnTo>
                      <a:pt x="30" y="6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80" name="Freeform 28"/>
              <p:cNvSpPr>
                <a:spLocks/>
              </p:cNvSpPr>
              <p:nvPr/>
            </p:nvSpPr>
            <p:spPr bwMode="auto">
              <a:xfrm>
                <a:off x="4020" y="2629"/>
                <a:ext cx="37" cy="63"/>
              </a:xfrm>
              <a:custGeom>
                <a:avLst/>
                <a:gdLst>
                  <a:gd name="T0" fmla="*/ 30 w 37"/>
                  <a:gd name="T1" fmla="*/ 61 h 63"/>
                  <a:gd name="T2" fmla="*/ 1 w 37"/>
                  <a:gd name="T3" fmla="*/ 63 h 63"/>
                  <a:gd name="T4" fmla="*/ 0 w 37"/>
                  <a:gd name="T5" fmla="*/ 47 h 63"/>
                  <a:gd name="T6" fmla="*/ 0 w 37"/>
                  <a:gd name="T7" fmla="*/ 47 h 63"/>
                  <a:gd name="T8" fmla="*/ 0 w 37"/>
                  <a:gd name="T9" fmla="*/ 44 h 63"/>
                  <a:gd name="T10" fmla="*/ 0 w 37"/>
                  <a:gd name="T11" fmla="*/ 41 h 63"/>
                  <a:gd name="T12" fmla="*/ 0 w 37"/>
                  <a:gd name="T13" fmla="*/ 41 h 63"/>
                  <a:gd name="T14" fmla="*/ 0 w 37"/>
                  <a:gd name="T15" fmla="*/ 29 h 63"/>
                  <a:gd name="T16" fmla="*/ 0 w 37"/>
                  <a:gd name="T17" fmla="*/ 29 h 63"/>
                  <a:gd name="T18" fmla="*/ 0 w 37"/>
                  <a:gd name="T19" fmla="*/ 17 h 63"/>
                  <a:gd name="T20" fmla="*/ 0 w 37"/>
                  <a:gd name="T21" fmla="*/ 17 h 63"/>
                  <a:gd name="T22" fmla="*/ 0 w 37"/>
                  <a:gd name="T23" fmla="*/ 10 h 63"/>
                  <a:gd name="T24" fmla="*/ 0 w 37"/>
                  <a:gd name="T25" fmla="*/ 3 h 63"/>
                  <a:gd name="T26" fmla="*/ 37 w 37"/>
                  <a:gd name="T27" fmla="*/ 0 h 63"/>
                  <a:gd name="T28" fmla="*/ 30 w 37"/>
                  <a:gd name="T29" fmla="*/ 3 h 63"/>
                  <a:gd name="T30" fmla="*/ 32 w 37"/>
                  <a:gd name="T31" fmla="*/ 12 h 63"/>
                  <a:gd name="T32" fmla="*/ 28 w 37"/>
                  <a:gd name="T33" fmla="*/ 25 h 63"/>
                  <a:gd name="T34" fmla="*/ 28 w 37"/>
                  <a:gd name="T35" fmla="*/ 32 h 63"/>
                  <a:gd name="T36" fmla="*/ 25 w 37"/>
                  <a:gd name="T37" fmla="*/ 36 h 63"/>
                  <a:gd name="T38" fmla="*/ 22 w 37"/>
                  <a:gd name="T39" fmla="*/ 49 h 63"/>
                  <a:gd name="T40" fmla="*/ 30 w 37"/>
                  <a:gd name="T41"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63">
                    <a:moveTo>
                      <a:pt x="30" y="61"/>
                    </a:moveTo>
                    <a:lnTo>
                      <a:pt x="1" y="63"/>
                    </a:lnTo>
                    <a:lnTo>
                      <a:pt x="0" y="47"/>
                    </a:lnTo>
                    <a:lnTo>
                      <a:pt x="0" y="47"/>
                    </a:lnTo>
                    <a:lnTo>
                      <a:pt x="0" y="44"/>
                    </a:lnTo>
                    <a:lnTo>
                      <a:pt x="0" y="41"/>
                    </a:lnTo>
                    <a:lnTo>
                      <a:pt x="0" y="41"/>
                    </a:lnTo>
                    <a:lnTo>
                      <a:pt x="0" y="29"/>
                    </a:lnTo>
                    <a:lnTo>
                      <a:pt x="0" y="29"/>
                    </a:lnTo>
                    <a:lnTo>
                      <a:pt x="0" y="17"/>
                    </a:lnTo>
                    <a:lnTo>
                      <a:pt x="0" y="17"/>
                    </a:lnTo>
                    <a:lnTo>
                      <a:pt x="0" y="10"/>
                    </a:lnTo>
                    <a:lnTo>
                      <a:pt x="0" y="3"/>
                    </a:lnTo>
                    <a:lnTo>
                      <a:pt x="37" y="0"/>
                    </a:lnTo>
                    <a:lnTo>
                      <a:pt x="30" y="3"/>
                    </a:lnTo>
                    <a:lnTo>
                      <a:pt x="32" y="12"/>
                    </a:lnTo>
                    <a:lnTo>
                      <a:pt x="28" y="25"/>
                    </a:lnTo>
                    <a:lnTo>
                      <a:pt x="28" y="32"/>
                    </a:lnTo>
                    <a:lnTo>
                      <a:pt x="25" y="36"/>
                    </a:lnTo>
                    <a:lnTo>
                      <a:pt x="22" y="49"/>
                    </a:lnTo>
                    <a:lnTo>
                      <a:pt x="30" y="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81" name="Freeform 29"/>
              <p:cNvSpPr>
                <a:spLocks/>
              </p:cNvSpPr>
              <p:nvPr/>
            </p:nvSpPr>
            <p:spPr bwMode="auto">
              <a:xfrm>
                <a:off x="4042" y="2658"/>
                <a:ext cx="52" cy="81"/>
              </a:xfrm>
              <a:custGeom>
                <a:avLst/>
                <a:gdLst>
                  <a:gd name="T0" fmla="*/ 39 w 52"/>
                  <a:gd name="T1" fmla="*/ 0 h 81"/>
                  <a:gd name="T2" fmla="*/ 39 w 52"/>
                  <a:gd name="T3" fmla="*/ 3 h 81"/>
                  <a:gd name="T4" fmla="*/ 44 w 52"/>
                  <a:gd name="T5" fmla="*/ 17 h 81"/>
                  <a:gd name="T6" fmla="*/ 52 w 52"/>
                  <a:gd name="T7" fmla="*/ 15 h 81"/>
                  <a:gd name="T8" fmla="*/ 52 w 52"/>
                  <a:gd name="T9" fmla="*/ 29 h 81"/>
                  <a:gd name="T10" fmla="*/ 49 w 52"/>
                  <a:gd name="T11" fmla="*/ 29 h 81"/>
                  <a:gd name="T12" fmla="*/ 49 w 52"/>
                  <a:gd name="T13" fmla="*/ 42 h 81"/>
                  <a:gd name="T14" fmla="*/ 47 w 52"/>
                  <a:gd name="T15" fmla="*/ 57 h 81"/>
                  <a:gd name="T16" fmla="*/ 44 w 52"/>
                  <a:gd name="T17" fmla="*/ 56 h 81"/>
                  <a:gd name="T18" fmla="*/ 35 w 52"/>
                  <a:gd name="T19" fmla="*/ 66 h 81"/>
                  <a:gd name="T20" fmla="*/ 37 w 52"/>
                  <a:gd name="T21" fmla="*/ 69 h 81"/>
                  <a:gd name="T22" fmla="*/ 25 w 52"/>
                  <a:gd name="T23" fmla="*/ 81 h 81"/>
                  <a:gd name="T24" fmla="*/ 23 w 52"/>
                  <a:gd name="T25" fmla="*/ 81 h 81"/>
                  <a:gd name="T26" fmla="*/ 22 w 52"/>
                  <a:gd name="T27" fmla="*/ 68 h 81"/>
                  <a:gd name="T28" fmla="*/ 25 w 52"/>
                  <a:gd name="T29" fmla="*/ 68 h 81"/>
                  <a:gd name="T30" fmla="*/ 23 w 52"/>
                  <a:gd name="T31" fmla="*/ 51 h 81"/>
                  <a:gd name="T32" fmla="*/ 10 w 52"/>
                  <a:gd name="T33" fmla="*/ 42 h 81"/>
                  <a:gd name="T34" fmla="*/ 10 w 52"/>
                  <a:gd name="T35" fmla="*/ 34 h 81"/>
                  <a:gd name="T36" fmla="*/ 8 w 52"/>
                  <a:gd name="T37" fmla="*/ 34 h 81"/>
                  <a:gd name="T38" fmla="*/ 8 w 52"/>
                  <a:gd name="T39" fmla="*/ 34 h 81"/>
                  <a:gd name="T40" fmla="*/ 8 w 52"/>
                  <a:gd name="T41" fmla="*/ 32 h 81"/>
                  <a:gd name="T42" fmla="*/ 0 w 52"/>
                  <a:gd name="T43" fmla="*/ 20 h 81"/>
                  <a:gd name="T44" fmla="*/ 3 w 52"/>
                  <a:gd name="T45" fmla="*/ 7 h 81"/>
                  <a:gd name="T46" fmla="*/ 6 w 52"/>
                  <a:gd name="T47" fmla="*/ 3 h 81"/>
                  <a:gd name="T48" fmla="*/ 17 w 52"/>
                  <a:gd name="T49" fmla="*/ 1 h 81"/>
                  <a:gd name="T50" fmla="*/ 39 w 52"/>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81">
                    <a:moveTo>
                      <a:pt x="39" y="0"/>
                    </a:moveTo>
                    <a:lnTo>
                      <a:pt x="39" y="3"/>
                    </a:lnTo>
                    <a:lnTo>
                      <a:pt x="44" y="17"/>
                    </a:lnTo>
                    <a:lnTo>
                      <a:pt x="52" y="15"/>
                    </a:lnTo>
                    <a:lnTo>
                      <a:pt x="52" y="29"/>
                    </a:lnTo>
                    <a:lnTo>
                      <a:pt x="49" y="29"/>
                    </a:lnTo>
                    <a:lnTo>
                      <a:pt x="49" y="42"/>
                    </a:lnTo>
                    <a:lnTo>
                      <a:pt x="47" y="57"/>
                    </a:lnTo>
                    <a:lnTo>
                      <a:pt x="44" y="56"/>
                    </a:lnTo>
                    <a:lnTo>
                      <a:pt x="35" y="66"/>
                    </a:lnTo>
                    <a:lnTo>
                      <a:pt x="37" y="69"/>
                    </a:lnTo>
                    <a:lnTo>
                      <a:pt x="25" y="81"/>
                    </a:lnTo>
                    <a:lnTo>
                      <a:pt x="23" y="81"/>
                    </a:lnTo>
                    <a:lnTo>
                      <a:pt x="22" y="68"/>
                    </a:lnTo>
                    <a:lnTo>
                      <a:pt x="25" y="68"/>
                    </a:lnTo>
                    <a:lnTo>
                      <a:pt x="23" y="51"/>
                    </a:lnTo>
                    <a:lnTo>
                      <a:pt x="10" y="42"/>
                    </a:lnTo>
                    <a:lnTo>
                      <a:pt x="10" y="34"/>
                    </a:lnTo>
                    <a:lnTo>
                      <a:pt x="8" y="34"/>
                    </a:lnTo>
                    <a:lnTo>
                      <a:pt x="8" y="34"/>
                    </a:lnTo>
                    <a:lnTo>
                      <a:pt x="8" y="32"/>
                    </a:lnTo>
                    <a:lnTo>
                      <a:pt x="0" y="20"/>
                    </a:lnTo>
                    <a:lnTo>
                      <a:pt x="3" y="7"/>
                    </a:lnTo>
                    <a:lnTo>
                      <a:pt x="6" y="3"/>
                    </a:lnTo>
                    <a:lnTo>
                      <a:pt x="17" y="1"/>
                    </a:lnTo>
                    <a:lnTo>
                      <a:pt x="3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82" name="Freeform 30"/>
              <p:cNvSpPr>
                <a:spLocks/>
              </p:cNvSpPr>
              <p:nvPr/>
            </p:nvSpPr>
            <p:spPr bwMode="auto">
              <a:xfrm>
                <a:off x="4042" y="2658"/>
                <a:ext cx="52" cy="81"/>
              </a:xfrm>
              <a:custGeom>
                <a:avLst/>
                <a:gdLst>
                  <a:gd name="T0" fmla="*/ 39 w 52"/>
                  <a:gd name="T1" fmla="*/ 0 h 81"/>
                  <a:gd name="T2" fmla="*/ 39 w 52"/>
                  <a:gd name="T3" fmla="*/ 3 h 81"/>
                  <a:gd name="T4" fmla="*/ 44 w 52"/>
                  <a:gd name="T5" fmla="*/ 17 h 81"/>
                  <a:gd name="T6" fmla="*/ 52 w 52"/>
                  <a:gd name="T7" fmla="*/ 15 h 81"/>
                  <a:gd name="T8" fmla="*/ 52 w 52"/>
                  <a:gd name="T9" fmla="*/ 29 h 81"/>
                  <a:gd name="T10" fmla="*/ 49 w 52"/>
                  <a:gd name="T11" fmla="*/ 29 h 81"/>
                  <a:gd name="T12" fmla="*/ 49 w 52"/>
                  <a:gd name="T13" fmla="*/ 42 h 81"/>
                  <a:gd name="T14" fmla="*/ 47 w 52"/>
                  <a:gd name="T15" fmla="*/ 57 h 81"/>
                  <a:gd name="T16" fmla="*/ 44 w 52"/>
                  <a:gd name="T17" fmla="*/ 56 h 81"/>
                  <a:gd name="T18" fmla="*/ 35 w 52"/>
                  <a:gd name="T19" fmla="*/ 66 h 81"/>
                  <a:gd name="T20" fmla="*/ 37 w 52"/>
                  <a:gd name="T21" fmla="*/ 69 h 81"/>
                  <a:gd name="T22" fmla="*/ 25 w 52"/>
                  <a:gd name="T23" fmla="*/ 81 h 81"/>
                  <a:gd name="T24" fmla="*/ 23 w 52"/>
                  <a:gd name="T25" fmla="*/ 81 h 81"/>
                  <a:gd name="T26" fmla="*/ 22 w 52"/>
                  <a:gd name="T27" fmla="*/ 68 h 81"/>
                  <a:gd name="T28" fmla="*/ 25 w 52"/>
                  <a:gd name="T29" fmla="*/ 68 h 81"/>
                  <a:gd name="T30" fmla="*/ 23 w 52"/>
                  <a:gd name="T31" fmla="*/ 51 h 81"/>
                  <a:gd name="T32" fmla="*/ 10 w 52"/>
                  <a:gd name="T33" fmla="*/ 42 h 81"/>
                  <a:gd name="T34" fmla="*/ 10 w 52"/>
                  <a:gd name="T35" fmla="*/ 34 h 81"/>
                  <a:gd name="T36" fmla="*/ 8 w 52"/>
                  <a:gd name="T37" fmla="*/ 34 h 81"/>
                  <a:gd name="T38" fmla="*/ 8 w 52"/>
                  <a:gd name="T39" fmla="*/ 34 h 81"/>
                  <a:gd name="T40" fmla="*/ 8 w 52"/>
                  <a:gd name="T41" fmla="*/ 32 h 81"/>
                  <a:gd name="T42" fmla="*/ 0 w 52"/>
                  <a:gd name="T43" fmla="*/ 20 h 81"/>
                  <a:gd name="T44" fmla="*/ 3 w 52"/>
                  <a:gd name="T45" fmla="*/ 7 h 81"/>
                  <a:gd name="T46" fmla="*/ 6 w 52"/>
                  <a:gd name="T47" fmla="*/ 3 h 81"/>
                  <a:gd name="T48" fmla="*/ 17 w 52"/>
                  <a:gd name="T49" fmla="*/ 1 h 81"/>
                  <a:gd name="T50" fmla="*/ 39 w 52"/>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81">
                    <a:moveTo>
                      <a:pt x="39" y="0"/>
                    </a:moveTo>
                    <a:lnTo>
                      <a:pt x="39" y="3"/>
                    </a:lnTo>
                    <a:lnTo>
                      <a:pt x="44" y="17"/>
                    </a:lnTo>
                    <a:lnTo>
                      <a:pt x="52" y="15"/>
                    </a:lnTo>
                    <a:lnTo>
                      <a:pt x="52" y="29"/>
                    </a:lnTo>
                    <a:lnTo>
                      <a:pt x="49" y="29"/>
                    </a:lnTo>
                    <a:lnTo>
                      <a:pt x="49" y="42"/>
                    </a:lnTo>
                    <a:lnTo>
                      <a:pt x="47" y="57"/>
                    </a:lnTo>
                    <a:lnTo>
                      <a:pt x="44" y="56"/>
                    </a:lnTo>
                    <a:lnTo>
                      <a:pt x="35" y="66"/>
                    </a:lnTo>
                    <a:lnTo>
                      <a:pt x="37" y="69"/>
                    </a:lnTo>
                    <a:lnTo>
                      <a:pt x="25" y="81"/>
                    </a:lnTo>
                    <a:lnTo>
                      <a:pt x="23" y="81"/>
                    </a:lnTo>
                    <a:lnTo>
                      <a:pt x="22" y="68"/>
                    </a:lnTo>
                    <a:lnTo>
                      <a:pt x="25" y="68"/>
                    </a:lnTo>
                    <a:lnTo>
                      <a:pt x="23" y="51"/>
                    </a:lnTo>
                    <a:lnTo>
                      <a:pt x="10" y="42"/>
                    </a:lnTo>
                    <a:lnTo>
                      <a:pt x="10" y="34"/>
                    </a:lnTo>
                    <a:lnTo>
                      <a:pt x="8" y="34"/>
                    </a:lnTo>
                    <a:lnTo>
                      <a:pt x="8" y="34"/>
                    </a:lnTo>
                    <a:lnTo>
                      <a:pt x="8" y="32"/>
                    </a:lnTo>
                    <a:lnTo>
                      <a:pt x="0" y="20"/>
                    </a:lnTo>
                    <a:lnTo>
                      <a:pt x="3" y="7"/>
                    </a:lnTo>
                    <a:lnTo>
                      <a:pt x="6" y="3"/>
                    </a:lnTo>
                    <a:lnTo>
                      <a:pt x="17" y="1"/>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83" name="Freeform 31"/>
              <p:cNvSpPr>
                <a:spLocks/>
              </p:cNvSpPr>
              <p:nvPr/>
            </p:nvSpPr>
            <p:spPr bwMode="auto">
              <a:xfrm>
                <a:off x="4182" y="2495"/>
                <a:ext cx="39" cy="42"/>
              </a:xfrm>
              <a:custGeom>
                <a:avLst/>
                <a:gdLst>
                  <a:gd name="T0" fmla="*/ 19 w 39"/>
                  <a:gd name="T1" fmla="*/ 5 h 42"/>
                  <a:gd name="T2" fmla="*/ 26 w 39"/>
                  <a:gd name="T3" fmla="*/ 3 h 42"/>
                  <a:gd name="T4" fmla="*/ 27 w 39"/>
                  <a:gd name="T5" fmla="*/ 0 h 42"/>
                  <a:gd name="T6" fmla="*/ 36 w 39"/>
                  <a:gd name="T7" fmla="*/ 0 h 42"/>
                  <a:gd name="T8" fmla="*/ 39 w 39"/>
                  <a:gd name="T9" fmla="*/ 39 h 42"/>
                  <a:gd name="T10" fmla="*/ 16 w 39"/>
                  <a:gd name="T11" fmla="*/ 41 h 42"/>
                  <a:gd name="T12" fmla="*/ 14 w 39"/>
                  <a:gd name="T13" fmla="*/ 42 h 42"/>
                  <a:gd name="T14" fmla="*/ 0 w 39"/>
                  <a:gd name="T15" fmla="*/ 42 h 42"/>
                  <a:gd name="T16" fmla="*/ 0 w 39"/>
                  <a:gd name="T17" fmla="*/ 34 h 42"/>
                  <a:gd name="T18" fmla="*/ 4 w 39"/>
                  <a:gd name="T19" fmla="*/ 34 h 42"/>
                  <a:gd name="T20" fmla="*/ 2 w 39"/>
                  <a:gd name="T21" fmla="*/ 24 h 42"/>
                  <a:gd name="T22" fmla="*/ 14 w 39"/>
                  <a:gd name="T23" fmla="*/ 22 h 42"/>
                  <a:gd name="T24" fmla="*/ 12 w 39"/>
                  <a:gd name="T25" fmla="*/ 14 h 42"/>
                  <a:gd name="T26" fmla="*/ 16 w 39"/>
                  <a:gd name="T27" fmla="*/ 12 h 42"/>
                  <a:gd name="T28" fmla="*/ 17 w 39"/>
                  <a:gd name="T29" fmla="*/ 2 h 42"/>
                  <a:gd name="T30" fmla="*/ 21 w 39"/>
                  <a:gd name="T31" fmla="*/ 2 h 42"/>
                  <a:gd name="T32" fmla="*/ 19 w 39"/>
                  <a:gd name="T33"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2">
                    <a:moveTo>
                      <a:pt x="19" y="5"/>
                    </a:moveTo>
                    <a:lnTo>
                      <a:pt x="26" y="3"/>
                    </a:lnTo>
                    <a:lnTo>
                      <a:pt x="27" y="0"/>
                    </a:lnTo>
                    <a:lnTo>
                      <a:pt x="36" y="0"/>
                    </a:lnTo>
                    <a:lnTo>
                      <a:pt x="39" y="39"/>
                    </a:lnTo>
                    <a:lnTo>
                      <a:pt x="16" y="41"/>
                    </a:lnTo>
                    <a:lnTo>
                      <a:pt x="14" y="42"/>
                    </a:lnTo>
                    <a:lnTo>
                      <a:pt x="0" y="42"/>
                    </a:lnTo>
                    <a:lnTo>
                      <a:pt x="0" y="34"/>
                    </a:lnTo>
                    <a:lnTo>
                      <a:pt x="4" y="34"/>
                    </a:lnTo>
                    <a:lnTo>
                      <a:pt x="2" y="24"/>
                    </a:lnTo>
                    <a:lnTo>
                      <a:pt x="14" y="22"/>
                    </a:lnTo>
                    <a:lnTo>
                      <a:pt x="12" y="14"/>
                    </a:lnTo>
                    <a:lnTo>
                      <a:pt x="16" y="12"/>
                    </a:lnTo>
                    <a:lnTo>
                      <a:pt x="17" y="2"/>
                    </a:lnTo>
                    <a:lnTo>
                      <a:pt x="21" y="2"/>
                    </a:lnTo>
                    <a:lnTo>
                      <a:pt x="19"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84" name="Freeform 32"/>
              <p:cNvSpPr>
                <a:spLocks/>
              </p:cNvSpPr>
              <p:nvPr/>
            </p:nvSpPr>
            <p:spPr bwMode="auto">
              <a:xfrm>
                <a:off x="4182" y="2495"/>
                <a:ext cx="39" cy="42"/>
              </a:xfrm>
              <a:custGeom>
                <a:avLst/>
                <a:gdLst>
                  <a:gd name="T0" fmla="*/ 19 w 39"/>
                  <a:gd name="T1" fmla="*/ 5 h 42"/>
                  <a:gd name="T2" fmla="*/ 26 w 39"/>
                  <a:gd name="T3" fmla="*/ 3 h 42"/>
                  <a:gd name="T4" fmla="*/ 27 w 39"/>
                  <a:gd name="T5" fmla="*/ 0 h 42"/>
                  <a:gd name="T6" fmla="*/ 36 w 39"/>
                  <a:gd name="T7" fmla="*/ 0 h 42"/>
                  <a:gd name="T8" fmla="*/ 39 w 39"/>
                  <a:gd name="T9" fmla="*/ 39 h 42"/>
                  <a:gd name="T10" fmla="*/ 16 w 39"/>
                  <a:gd name="T11" fmla="*/ 41 h 42"/>
                  <a:gd name="T12" fmla="*/ 14 w 39"/>
                  <a:gd name="T13" fmla="*/ 42 h 42"/>
                  <a:gd name="T14" fmla="*/ 0 w 39"/>
                  <a:gd name="T15" fmla="*/ 42 h 42"/>
                  <a:gd name="T16" fmla="*/ 0 w 39"/>
                  <a:gd name="T17" fmla="*/ 34 h 42"/>
                  <a:gd name="T18" fmla="*/ 4 w 39"/>
                  <a:gd name="T19" fmla="*/ 34 h 42"/>
                  <a:gd name="T20" fmla="*/ 2 w 39"/>
                  <a:gd name="T21" fmla="*/ 24 h 42"/>
                  <a:gd name="T22" fmla="*/ 14 w 39"/>
                  <a:gd name="T23" fmla="*/ 22 h 42"/>
                  <a:gd name="T24" fmla="*/ 12 w 39"/>
                  <a:gd name="T25" fmla="*/ 14 h 42"/>
                  <a:gd name="T26" fmla="*/ 16 w 39"/>
                  <a:gd name="T27" fmla="*/ 12 h 42"/>
                  <a:gd name="T28" fmla="*/ 17 w 39"/>
                  <a:gd name="T29" fmla="*/ 2 h 42"/>
                  <a:gd name="T30" fmla="*/ 21 w 39"/>
                  <a:gd name="T31" fmla="*/ 2 h 42"/>
                  <a:gd name="T32" fmla="*/ 19 w 39"/>
                  <a:gd name="T33"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2">
                    <a:moveTo>
                      <a:pt x="19" y="5"/>
                    </a:moveTo>
                    <a:lnTo>
                      <a:pt x="26" y="3"/>
                    </a:lnTo>
                    <a:lnTo>
                      <a:pt x="27" y="0"/>
                    </a:lnTo>
                    <a:lnTo>
                      <a:pt x="36" y="0"/>
                    </a:lnTo>
                    <a:lnTo>
                      <a:pt x="39" y="39"/>
                    </a:lnTo>
                    <a:lnTo>
                      <a:pt x="16" y="41"/>
                    </a:lnTo>
                    <a:lnTo>
                      <a:pt x="14" y="42"/>
                    </a:lnTo>
                    <a:lnTo>
                      <a:pt x="0" y="42"/>
                    </a:lnTo>
                    <a:lnTo>
                      <a:pt x="0" y="34"/>
                    </a:lnTo>
                    <a:lnTo>
                      <a:pt x="4" y="34"/>
                    </a:lnTo>
                    <a:lnTo>
                      <a:pt x="2" y="24"/>
                    </a:lnTo>
                    <a:lnTo>
                      <a:pt x="14" y="22"/>
                    </a:lnTo>
                    <a:lnTo>
                      <a:pt x="12" y="14"/>
                    </a:lnTo>
                    <a:lnTo>
                      <a:pt x="16" y="12"/>
                    </a:lnTo>
                    <a:lnTo>
                      <a:pt x="17" y="2"/>
                    </a:lnTo>
                    <a:lnTo>
                      <a:pt x="21" y="2"/>
                    </a:lnTo>
                    <a:lnTo>
                      <a:pt x="1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85" name="Freeform 33"/>
              <p:cNvSpPr>
                <a:spLocks/>
              </p:cNvSpPr>
              <p:nvPr/>
            </p:nvSpPr>
            <p:spPr bwMode="auto">
              <a:xfrm>
                <a:off x="4201" y="2448"/>
                <a:ext cx="42" cy="52"/>
              </a:xfrm>
              <a:custGeom>
                <a:avLst/>
                <a:gdLst>
                  <a:gd name="T0" fmla="*/ 41 w 42"/>
                  <a:gd name="T1" fmla="*/ 40 h 52"/>
                  <a:gd name="T2" fmla="*/ 42 w 42"/>
                  <a:gd name="T3" fmla="*/ 45 h 52"/>
                  <a:gd name="T4" fmla="*/ 17 w 42"/>
                  <a:gd name="T5" fmla="*/ 47 h 52"/>
                  <a:gd name="T6" fmla="*/ 8 w 42"/>
                  <a:gd name="T7" fmla="*/ 47 h 52"/>
                  <a:gd name="T8" fmla="*/ 7 w 42"/>
                  <a:gd name="T9" fmla="*/ 50 h 52"/>
                  <a:gd name="T10" fmla="*/ 0 w 42"/>
                  <a:gd name="T11" fmla="*/ 52 h 52"/>
                  <a:gd name="T12" fmla="*/ 2 w 42"/>
                  <a:gd name="T13" fmla="*/ 49 h 52"/>
                  <a:gd name="T14" fmla="*/ 5 w 42"/>
                  <a:gd name="T15" fmla="*/ 44 h 52"/>
                  <a:gd name="T16" fmla="*/ 5 w 42"/>
                  <a:gd name="T17" fmla="*/ 42 h 52"/>
                  <a:gd name="T18" fmla="*/ 15 w 42"/>
                  <a:gd name="T19" fmla="*/ 32 h 52"/>
                  <a:gd name="T20" fmla="*/ 15 w 42"/>
                  <a:gd name="T21" fmla="*/ 20 h 52"/>
                  <a:gd name="T22" fmla="*/ 20 w 42"/>
                  <a:gd name="T23" fmla="*/ 8 h 52"/>
                  <a:gd name="T24" fmla="*/ 20 w 42"/>
                  <a:gd name="T25" fmla="*/ 3 h 52"/>
                  <a:gd name="T26" fmla="*/ 30 w 42"/>
                  <a:gd name="T27" fmla="*/ 0 h 52"/>
                  <a:gd name="T28" fmla="*/ 32 w 42"/>
                  <a:gd name="T29" fmla="*/ 5 h 52"/>
                  <a:gd name="T30" fmla="*/ 35 w 42"/>
                  <a:gd name="T31" fmla="*/ 18 h 52"/>
                  <a:gd name="T32" fmla="*/ 35 w 42"/>
                  <a:gd name="T33" fmla="*/ 18 h 52"/>
                  <a:gd name="T34" fmla="*/ 39 w 42"/>
                  <a:gd name="T35" fmla="*/ 28 h 52"/>
                  <a:gd name="T36" fmla="*/ 41 w 42"/>
                  <a:gd name="T37" fmla="*/ 37 h 52"/>
                  <a:gd name="T38" fmla="*/ 41 w 42"/>
                  <a:gd name="T39" fmla="*/ 40 h 52"/>
                  <a:gd name="T40" fmla="*/ 41 w 42"/>
                  <a:gd name="T41" fmla="*/ 40 h 52"/>
                  <a:gd name="T42" fmla="*/ 41 w 42"/>
                  <a:gd name="T43"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52">
                    <a:moveTo>
                      <a:pt x="41" y="40"/>
                    </a:moveTo>
                    <a:lnTo>
                      <a:pt x="42" y="45"/>
                    </a:lnTo>
                    <a:lnTo>
                      <a:pt x="17" y="47"/>
                    </a:lnTo>
                    <a:lnTo>
                      <a:pt x="8" y="47"/>
                    </a:lnTo>
                    <a:lnTo>
                      <a:pt x="7" y="50"/>
                    </a:lnTo>
                    <a:lnTo>
                      <a:pt x="0" y="52"/>
                    </a:lnTo>
                    <a:lnTo>
                      <a:pt x="2" y="49"/>
                    </a:lnTo>
                    <a:lnTo>
                      <a:pt x="5" y="44"/>
                    </a:lnTo>
                    <a:lnTo>
                      <a:pt x="5" y="42"/>
                    </a:lnTo>
                    <a:lnTo>
                      <a:pt x="15" y="32"/>
                    </a:lnTo>
                    <a:lnTo>
                      <a:pt x="15" y="20"/>
                    </a:lnTo>
                    <a:lnTo>
                      <a:pt x="20" y="8"/>
                    </a:lnTo>
                    <a:lnTo>
                      <a:pt x="20" y="3"/>
                    </a:lnTo>
                    <a:lnTo>
                      <a:pt x="30" y="0"/>
                    </a:lnTo>
                    <a:lnTo>
                      <a:pt x="32" y="5"/>
                    </a:lnTo>
                    <a:lnTo>
                      <a:pt x="35" y="18"/>
                    </a:lnTo>
                    <a:lnTo>
                      <a:pt x="35" y="18"/>
                    </a:lnTo>
                    <a:lnTo>
                      <a:pt x="39" y="28"/>
                    </a:lnTo>
                    <a:lnTo>
                      <a:pt x="41" y="37"/>
                    </a:lnTo>
                    <a:lnTo>
                      <a:pt x="41" y="40"/>
                    </a:lnTo>
                    <a:lnTo>
                      <a:pt x="41" y="40"/>
                    </a:lnTo>
                    <a:lnTo>
                      <a:pt x="41" y="4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86" name="Freeform 34"/>
              <p:cNvSpPr>
                <a:spLocks/>
              </p:cNvSpPr>
              <p:nvPr/>
            </p:nvSpPr>
            <p:spPr bwMode="auto">
              <a:xfrm>
                <a:off x="4201" y="2448"/>
                <a:ext cx="42" cy="52"/>
              </a:xfrm>
              <a:custGeom>
                <a:avLst/>
                <a:gdLst>
                  <a:gd name="T0" fmla="*/ 41 w 42"/>
                  <a:gd name="T1" fmla="*/ 40 h 52"/>
                  <a:gd name="T2" fmla="*/ 42 w 42"/>
                  <a:gd name="T3" fmla="*/ 45 h 52"/>
                  <a:gd name="T4" fmla="*/ 17 w 42"/>
                  <a:gd name="T5" fmla="*/ 47 h 52"/>
                  <a:gd name="T6" fmla="*/ 8 w 42"/>
                  <a:gd name="T7" fmla="*/ 47 h 52"/>
                  <a:gd name="T8" fmla="*/ 7 w 42"/>
                  <a:gd name="T9" fmla="*/ 50 h 52"/>
                  <a:gd name="T10" fmla="*/ 0 w 42"/>
                  <a:gd name="T11" fmla="*/ 52 h 52"/>
                  <a:gd name="T12" fmla="*/ 2 w 42"/>
                  <a:gd name="T13" fmla="*/ 49 h 52"/>
                  <a:gd name="T14" fmla="*/ 5 w 42"/>
                  <a:gd name="T15" fmla="*/ 44 h 52"/>
                  <a:gd name="T16" fmla="*/ 5 w 42"/>
                  <a:gd name="T17" fmla="*/ 42 h 52"/>
                  <a:gd name="T18" fmla="*/ 15 w 42"/>
                  <a:gd name="T19" fmla="*/ 32 h 52"/>
                  <a:gd name="T20" fmla="*/ 15 w 42"/>
                  <a:gd name="T21" fmla="*/ 20 h 52"/>
                  <a:gd name="T22" fmla="*/ 20 w 42"/>
                  <a:gd name="T23" fmla="*/ 8 h 52"/>
                  <a:gd name="T24" fmla="*/ 20 w 42"/>
                  <a:gd name="T25" fmla="*/ 3 h 52"/>
                  <a:gd name="T26" fmla="*/ 30 w 42"/>
                  <a:gd name="T27" fmla="*/ 0 h 52"/>
                  <a:gd name="T28" fmla="*/ 32 w 42"/>
                  <a:gd name="T29" fmla="*/ 5 h 52"/>
                  <a:gd name="T30" fmla="*/ 35 w 42"/>
                  <a:gd name="T31" fmla="*/ 18 h 52"/>
                  <a:gd name="T32" fmla="*/ 35 w 42"/>
                  <a:gd name="T33" fmla="*/ 18 h 52"/>
                  <a:gd name="T34" fmla="*/ 39 w 42"/>
                  <a:gd name="T35" fmla="*/ 28 h 52"/>
                  <a:gd name="T36" fmla="*/ 41 w 42"/>
                  <a:gd name="T37" fmla="*/ 37 h 52"/>
                  <a:gd name="T38" fmla="*/ 41 w 42"/>
                  <a:gd name="T39" fmla="*/ 40 h 52"/>
                  <a:gd name="T40" fmla="*/ 41 w 42"/>
                  <a:gd name="T41" fmla="*/ 40 h 52"/>
                  <a:gd name="T42" fmla="*/ 41 w 42"/>
                  <a:gd name="T43"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52">
                    <a:moveTo>
                      <a:pt x="41" y="40"/>
                    </a:moveTo>
                    <a:lnTo>
                      <a:pt x="42" y="45"/>
                    </a:lnTo>
                    <a:lnTo>
                      <a:pt x="17" y="47"/>
                    </a:lnTo>
                    <a:lnTo>
                      <a:pt x="8" y="47"/>
                    </a:lnTo>
                    <a:lnTo>
                      <a:pt x="7" y="50"/>
                    </a:lnTo>
                    <a:lnTo>
                      <a:pt x="0" y="52"/>
                    </a:lnTo>
                    <a:lnTo>
                      <a:pt x="2" y="49"/>
                    </a:lnTo>
                    <a:lnTo>
                      <a:pt x="5" y="44"/>
                    </a:lnTo>
                    <a:lnTo>
                      <a:pt x="5" y="42"/>
                    </a:lnTo>
                    <a:lnTo>
                      <a:pt x="15" y="32"/>
                    </a:lnTo>
                    <a:lnTo>
                      <a:pt x="15" y="20"/>
                    </a:lnTo>
                    <a:lnTo>
                      <a:pt x="20" y="8"/>
                    </a:lnTo>
                    <a:lnTo>
                      <a:pt x="20" y="3"/>
                    </a:lnTo>
                    <a:lnTo>
                      <a:pt x="30" y="0"/>
                    </a:lnTo>
                    <a:lnTo>
                      <a:pt x="32" y="5"/>
                    </a:lnTo>
                    <a:lnTo>
                      <a:pt x="35" y="18"/>
                    </a:lnTo>
                    <a:lnTo>
                      <a:pt x="35" y="18"/>
                    </a:lnTo>
                    <a:lnTo>
                      <a:pt x="39" y="28"/>
                    </a:lnTo>
                    <a:lnTo>
                      <a:pt x="41" y="37"/>
                    </a:lnTo>
                    <a:lnTo>
                      <a:pt x="41" y="40"/>
                    </a:lnTo>
                    <a:lnTo>
                      <a:pt x="41" y="40"/>
                    </a:lnTo>
                    <a:lnTo>
                      <a:pt x="41"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87" name="Freeform 35"/>
              <p:cNvSpPr>
                <a:spLocks/>
              </p:cNvSpPr>
              <p:nvPr/>
            </p:nvSpPr>
            <p:spPr bwMode="auto">
              <a:xfrm>
                <a:off x="4198" y="2681"/>
                <a:ext cx="33" cy="45"/>
              </a:xfrm>
              <a:custGeom>
                <a:avLst/>
                <a:gdLst>
                  <a:gd name="T0" fmla="*/ 33 w 33"/>
                  <a:gd name="T1" fmla="*/ 41 h 45"/>
                  <a:gd name="T2" fmla="*/ 3 w 33"/>
                  <a:gd name="T3" fmla="*/ 45 h 45"/>
                  <a:gd name="T4" fmla="*/ 0 w 33"/>
                  <a:gd name="T5" fmla="*/ 22 h 45"/>
                  <a:gd name="T6" fmla="*/ 0 w 33"/>
                  <a:gd name="T7" fmla="*/ 21 h 45"/>
                  <a:gd name="T8" fmla="*/ 0 w 33"/>
                  <a:gd name="T9" fmla="*/ 12 h 45"/>
                  <a:gd name="T10" fmla="*/ 3 w 33"/>
                  <a:gd name="T11" fmla="*/ 11 h 45"/>
                  <a:gd name="T12" fmla="*/ 1 w 33"/>
                  <a:gd name="T13" fmla="*/ 2 h 45"/>
                  <a:gd name="T14" fmla="*/ 28 w 33"/>
                  <a:gd name="T15" fmla="*/ 0 h 45"/>
                  <a:gd name="T16" fmla="*/ 33 w 33"/>
                  <a:gd name="T17"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5">
                    <a:moveTo>
                      <a:pt x="33" y="41"/>
                    </a:moveTo>
                    <a:lnTo>
                      <a:pt x="3" y="45"/>
                    </a:lnTo>
                    <a:lnTo>
                      <a:pt x="0" y="22"/>
                    </a:lnTo>
                    <a:lnTo>
                      <a:pt x="0" y="21"/>
                    </a:lnTo>
                    <a:lnTo>
                      <a:pt x="0" y="12"/>
                    </a:lnTo>
                    <a:lnTo>
                      <a:pt x="3" y="11"/>
                    </a:lnTo>
                    <a:lnTo>
                      <a:pt x="1" y="2"/>
                    </a:lnTo>
                    <a:lnTo>
                      <a:pt x="28" y="0"/>
                    </a:lnTo>
                    <a:lnTo>
                      <a:pt x="33" y="4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88" name="Freeform 36"/>
              <p:cNvSpPr>
                <a:spLocks/>
              </p:cNvSpPr>
              <p:nvPr/>
            </p:nvSpPr>
            <p:spPr bwMode="auto">
              <a:xfrm>
                <a:off x="4198" y="2681"/>
                <a:ext cx="33" cy="45"/>
              </a:xfrm>
              <a:custGeom>
                <a:avLst/>
                <a:gdLst>
                  <a:gd name="T0" fmla="*/ 33 w 33"/>
                  <a:gd name="T1" fmla="*/ 41 h 45"/>
                  <a:gd name="T2" fmla="*/ 3 w 33"/>
                  <a:gd name="T3" fmla="*/ 45 h 45"/>
                  <a:gd name="T4" fmla="*/ 0 w 33"/>
                  <a:gd name="T5" fmla="*/ 22 h 45"/>
                  <a:gd name="T6" fmla="*/ 0 w 33"/>
                  <a:gd name="T7" fmla="*/ 21 h 45"/>
                  <a:gd name="T8" fmla="*/ 0 w 33"/>
                  <a:gd name="T9" fmla="*/ 12 h 45"/>
                  <a:gd name="T10" fmla="*/ 3 w 33"/>
                  <a:gd name="T11" fmla="*/ 11 h 45"/>
                  <a:gd name="T12" fmla="*/ 1 w 33"/>
                  <a:gd name="T13" fmla="*/ 2 h 45"/>
                  <a:gd name="T14" fmla="*/ 28 w 33"/>
                  <a:gd name="T15" fmla="*/ 0 h 45"/>
                  <a:gd name="T16" fmla="*/ 33 w 33"/>
                  <a:gd name="T17"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5">
                    <a:moveTo>
                      <a:pt x="33" y="41"/>
                    </a:moveTo>
                    <a:lnTo>
                      <a:pt x="3" y="45"/>
                    </a:lnTo>
                    <a:lnTo>
                      <a:pt x="0" y="22"/>
                    </a:lnTo>
                    <a:lnTo>
                      <a:pt x="0" y="21"/>
                    </a:lnTo>
                    <a:lnTo>
                      <a:pt x="0" y="12"/>
                    </a:lnTo>
                    <a:lnTo>
                      <a:pt x="3" y="11"/>
                    </a:lnTo>
                    <a:lnTo>
                      <a:pt x="1" y="2"/>
                    </a:lnTo>
                    <a:lnTo>
                      <a:pt x="28" y="0"/>
                    </a:lnTo>
                    <a:lnTo>
                      <a:pt x="33"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89" name="Freeform 37"/>
              <p:cNvSpPr>
                <a:spLocks/>
              </p:cNvSpPr>
              <p:nvPr/>
            </p:nvSpPr>
            <p:spPr bwMode="auto">
              <a:xfrm>
                <a:off x="4023" y="2375"/>
                <a:ext cx="51" cy="30"/>
              </a:xfrm>
              <a:custGeom>
                <a:avLst/>
                <a:gdLst>
                  <a:gd name="T0" fmla="*/ 10 w 51"/>
                  <a:gd name="T1" fmla="*/ 0 h 30"/>
                  <a:gd name="T2" fmla="*/ 20 w 51"/>
                  <a:gd name="T3" fmla="*/ 13 h 30"/>
                  <a:gd name="T4" fmla="*/ 42 w 51"/>
                  <a:gd name="T5" fmla="*/ 2 h 30"/>
                  <a:gd name="T6" fmla="*/ 51 w 51"/>
                  <a:gd name="T7" fmla="*/ 5 h 30"/>
                  <a:gd name="T8" fmla="*/ 51 w 51"/>
                  <a:gd name="T9" fmla="*/ 8 h 30"/>
                  <a:gd name="T10" fmla="*/ 44 w 51"/>
                  <a:gd name="T11" fmla="*/ 29 h 30"/>
                  <a:gd name="T12" fmla="*/ 0 w 51"/>
                  <a:gd name="T13" fmla="*/ 30 h 30"/>
                  <a:gd name="T14" fmla="*/ 0 w 51"/>
                  <a:gd name="T15" fmla="*/ 30 h 30"/>
                  <a:gd name="T16" fmla="*/ 0 w 51"/>
                  <a:gd name="T17" fmla="*/ 30 h 30"/>
                  <a:gd name="T18" fmla="*/ 0 w 51"/>
                  <a:gd name="T19" fmla="*/ 17 h 30"/>
                  <a:gd name="T20" fmla="*/ 0 w 51"/>
                  <a:gd name="T21" fmla="*/ 0 h 30"/>
                  <a:gd name="T22" fmla="*/ 10 w 51"/>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10" y="0"/>
                    </a:moveTo>
                    <a:lnTo>
                      <a:pt x="20" y="13"/>
                    </a:lnTo>
                    <a:lnTo>
                      <a:pt x="42" y="2"/>
                    </a:lnTo>
                    <a:lnTo>
                      <a:pt x="51" y="5"/>
                    </a:lnTo>
                    <a:lnTo>
                      <a:pt x="51" y="8"/>
                    </a:lnTo>
                    <a:lnTo>
                      <a:pt x="44" y="29"/>
                    </a:lnTo>
                    <a:lnTo>
                      <a:pt x="0" y="30"/>
                    </a:lnTo>
                    <a:lnTo>
                      <a:pt x="0" y="30"/>
                    </a:lnTo>
                    <a:lnTo>
                      <a:pt x="0" y="30"/>
                    </a:lnTo>
                    <a:lnTo>
                      <a:pt x="0" y="17"/>
                    </a:lnTo>
                    <a:lnTo>
                      <a:pt x="0" y="0"/>
                    </a:lnTo>
                    <a:lnTo>
                      <a:pt x="10"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90" name="Freeform 38"/>
              <p:cNvSpPr>
                <a:spLocks/>
              </p:cNvSpPr>
              <p:nvPr/>
            </p:nvSpPr>
            <p:spPr bwMode="auto">
              <a:xfrm>
                <a:off x="4023" y="2375"/>
                <a:ext cx="51" cy="30"/>
              </a:xfrm>
              <a:custGeom>
                <a:avLst/>
                <a:gdLst>
                  <a:gd name="T0" fmla="*/ 10 w 51"/>
                  <a:gd name="T1" fmla="*/ 0 h 30"/>
                  <a:gd name="T2" fmla="*/ 20 w 51"/>
                  <a:gd name="T3" fmla="*/ 13 h 30"/>
                  <a:gd name="T4" fmla="*/ 42 w 51"/>
                  <a:gd name="T5" fmla="*/ 2 h 30"/>
                  <a:gd name="T6" fmla="*/ 51 w 51"/>
                  <a:gd name="T7" fmla="*/ 5 h 30"/>
                  <a:gd name="T8" fmla="*/ 51 w 51"/>
                  <a:gd name="T9" fmla="*/ 8 h 30"/>
                  <a:gd name="T10" fmla="*/ 44 w 51"/>
                  <a:gd name="T11" fmla="*/ 29 h 30"/>
                  <a:gd name="T12" fmla="*/ 0 w 51"/>
                  <a:gd name="T13" fmla="*/ 30 h 30"/>
                  <a:gd name="T14" fmla="*/ 0 w 51"/>
                  <a:gd name="T15" fmla="*/ 30 h 30"/>
                  <a:gd name="T16" fmla="*/ 0 w 51"/>
                  <a:gd name="T17" fmla="*/ 30 h 30"/>
                  <a:gd name="T18" fmla="*/ 0 w 51"/>
                  <a:gd name="T19" fmla="*/ 17 h 30"/>
                  <a:gd name="T20" fmla="*/ 0 w 51"/>
                  <a:gd name="T21" fmla="*/ 0 h 30"/>
                  <a:gd name="T22" fmla="*/ 10 w 51"/>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10" y="0"/>
                    </a:moveTo>
                    <a:lnTo>
                      <a:pt x="20" y="13"/>
                    </a:lnTo>
                    <a:lnTo>
                      <a:pt x="42" y="2"/>
                    </a:lnTo>
                    <a:lnTo>
                      <a:pt x="51" y="5"/>
                    </a:lnTo>
                    <a:lnTo>
                      <a:pt x="51" y="8"/>
                    </a:lnTo>
                    <a:lnTo>
                      <a:pt x="44" y="29"/>
                    </a:lnTo>
                    <a:lnTo>
                      <a:pt x="0" y="30"/>
                    </a:lnTo>
                    <a:lnTo>
                      <a:pt x="0" y="30"/>
                    </a:lnTo>
                    <a:lnTo>
                      <a:pt x="0" y="30"/>
                    </a:lnTo>
                    <a:lnTo>
                      <a:pt x="0" y="17"/>
                    </a:lnTo>
                    <a:lnTo>
                      <a:pt x="0" y="0"/>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91" name="Freeform 39"/>
              <p:cNvSpPr>
                <a:spLocks/>
              </p:cNvSpPr>
              <p:nvPr/>
            </p:nvSpPr>
            <p:spPr bwMode="auto">
              <a:xfrm>
                <a:off x="4104" y="2676"/>
                <a:ext cx="58" cy="53"/>
              </a:xfrm>
              <a:custGeom>
                <a:avLst/>
                <a:gdLst>
                  <a:gd name="T0" fmla="*/ 58 w 58"/>
                  <a:gd name="T1" fmla="*/ 36 h 53"/>
                  <a:gd name="T2" fmla="*/ 58 w 58"/>
                  <a:gd name="T3" fmla="*/ 53 h 53"/>
                  <a:gd name="T4" fmla="*/ 51 w 58"/>
                  <a:gd name="T5" fmla="*/ 53 h 53"/>
                  <a:gd name="T6" fmla="*/ 51 w 58"/>
                  <a:gd name="T7" fmla="*/ 48 h 53"/>
                  <a:gd name="T8" fmla="*/ 0 w 58"/>
                  <a:gd name="T9" fmla="*/ 53 h 53"/>
                  <a:gd name="T10" fmla="*/ 19 w 58"/>
                  <a:gd name="T11" fmla="*/ 24 h 53"/>
                  <a:gd name="T12" fmla="*/ 19 w 58"/>
                  <a:gd name="T13" fmla="*/ 12 h 53"/>
                  <a:gd name="T14" fmla="*/ 26 w 58"/>
                  <a:gd name="T15" fmla="*/ 5 h 53"/>
                  <a:gd name="T16" fmla="*/ 36 w 58"/>
                  <a:gd name="T17" fmla="*/ 0 h 53"/>
                  <a:gd name="T18" fmla="*/ 38 w 58"/>
                  <a:gd name="T19" fmla="*/ 12 h 53"/>
                  <a:gd name="T20" fmla="*/ 43 w 58"/>
                  <a:gd name="T21" fmla="*/ 22 h 53"/>
                  <a:gd name="T22" fmla="*/ 55 w 58"/>
                  <a:gd name="T23" fmla="*/ 21 h 53"/>
                  <a:gd name="T24" fmla="*/ 58 w 58"/>
                  <a:gd name="T25"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58" y="36"/>
                    </a:moveTo>
                    <a:lnTo>
                      <a:pt x="58" y="53"/>
                    </a:lnTo>
                    <a:lnTo>
                      <a:pt x="51" y="53"/>
                    </a:lnTo>
                    <a:lnTo>
                      <a:pt x="51" y="48"/>
                    </a:lnTo>
                    <a:lnTo>
                      <a:pt x="0" y="53"/>
                    </a:lnTo>
                    <a:lnTo>
                      <a:pt x="19" y="24"/>
                    </a:lnTo>
                    <a:lnTo>
                      <a:pt x="19" y="12"/>
                    </a:lnTo>
                    <a:lnTo>
                      <a:pt x="26" y="5"/>
                    </a:lnTo>
                    <a:lnTo>
                      <a:pt x="36" y="0"/>
                    </a:lnTo>
                    <a:lnTo>
                      <a:pt x="38" y="12"/>
                    </a:lnTo>
                    <a:lnTo>
                      <a:pt x="43" y="22"/>
                    </a:lnTo>
                    <a:lnTo>
                      <a:pt x="55" y="21"/>
                    </a:lnTo>
                    <a:lnTo>
                      <a:pt x="58" y="36"/>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92" name="Freeform 40"/>
              <p:cNvSpPr>
                <a:spLocks/>
              </p:cNvSpPr>
              <p:nvPr/>
            </p:nvSpPr>
            <p:spPr bwMode="auto">
              <a:xfrm>
                <a:off x="4104" y="2676"/>
                <a:ext cx="58" cy="53"/>
              </a:xfrm>
              <a:custGeom>
                <a:avLst/>
                <a:gdLst>
                  <a:gd name="T0" fmla="*/ 58 w 58"/>
                  <a:gd name="T1" fmla="*/ 36 h 53"/>
                  <a:gd name="T2" fmla="*/ 58 w 58"/>
                  <a:gd name="T3" fmla="*/ 53 h 53"/>
                  <a:gd name="T4" fmla="*/ 51 w 58"/>
                  <a:gd name="T5" fmla="*/ 53 h 53"/>
                  <a:gd name="T6" fmla="*/ 51 w 58"/>
                  <a:gd name="T7" fmla="*/ 48 h 53"/>
                  <a:gd name="T8" fmla="*/ 0 w 58"/>
                  <a:gd name="T9" fmla="*/ 53 h 53"/>
                  <a:gd name="T10" fmla="*/ 19 w 58"/>
                  <a:gd name="T11" fmla="*/ 24 h 53"/>
                  <a:gd name="T12" fmla="*/ 19 w 58"/>
                  <a:gd name="T13" fmla="*/ 12 h 53"/>
                  <a:gd name="T14" fmla="*/ 26 w 58"/>
                  <a:gd name="T15" fmla="*/ 5 h 53"/>
                  <a:gd name="T16" fmla="*/ 36 w 58"/>
                  <a:gd name="T17" fmla="*/ 0 h 53"/>
                  <a:gd name="T18" fmla="*/ 38 w 58"/>
                  <a:gd name="T19" fmla="*/ 12 h 53"/>
                  <a:gd name="T20" fmla="*/ 43 w 58"/>
                  <a:gd name="T21" fmla="*/ 22 h 53"/>
                  <a:gd name="T22" fmla="*/ 55 w 58"/>
                  <a:gd name="T23" fmla="*/ 21 h 53"/>
                  <a:gd name="T24" fmla="*/ 58 w 58"/>
                  <a:gd name="T25"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58" y="36"/>
                    </a:moveTo>
                    <a:lnTo>
                      <a:pt x="58" y="53"/>
                    </a:lnTo>
                    <a:lnTo>
                      <a:pt x="51" y="53"/>
                    </a:lnTo>
                    <a:lnTo>
                      <a:pt x="51" y="48"/>
                    </a:lnTo>
                    <a:lnTo>
                      <a:pt x="0" y="53"/>
                    </a:lnTo>
                    <a:lnTo>
                      <a:pt x="19" y="24"/>
                    </a:lnTo>
                    <a:lnTo>
                      <a:pt x="19" y="12"/>
                    </a:lnTo>
                    <a:lnTo>
                      <a:pt x="26" y="5"/>
                    </a:lnTo>
                    <a:lnTo>
                      <a:pt x="36" y="0"/>
                    </a:lnTo>
                    <a:lnTo>
                      <a:pt x="38" y="12"/>
                    </a:lnTo>
                    <a:lnTo>
                      <a:pt x="43" y="22"/>
                    </a:lnTo>
                    <a:lnTo>
                      <a:pt x="55" y="21"/>
                    </a:lnTo>
                    <a:lnTo>
                      <a:pt x="58"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93" name="Freeform 41"/>
              <p:cNvSpPr>
                <a:spLocks/>
              </p:cNvSpPr>
              <p:nvPr/>
            </p:nvSpPr>
            <p:spPr bwMode="auto">
              <a:xfrm>
                <a:off x="4157" y="2537"/>
                <a:ext cx="42" cy="38"/>
              </a:xfrm>
              <a:custGeom>
                <a:avLst/>
                <a:gdLst>
                  <a:gd name="T0" fmla="*/ 39 w 42"/>
                  <a:gd name="T1" fmla="*/ 0 h 38"/>
                  <a:gd name="T2" fmla="*/ 42 w 42"/>
                  <a:gd name="T3" fmla="*/ 34 h 38"/>
                  <a:gd name="T4" fmla="*/ 18 w 42"/>
                  <a:gd name="T5" fmla="*/ 36 h 38"/>
                  <a:gd name="T6" fmla="*/ 17 w 42"/>
                  <a:gd name="T7" fmla="*/ 36 h 38"/>
                  <a:gd name="T8" fmla="*/ 17 w 42"/>
                  <a:gd name="T9" fmla="*/ 36 h 38"/>
                  <a:gd name="T10" fmla="*/ 13 w 42"/>
                  <a:gd name="T11" fmla="*/ 38 h 38"/>
                  <a:gd name="T12" fmla="*/ 7 w 42"/>
                  <a:gd name="T13" fmla="*/ 31 h 38"/>
                  <a:gd name="T14" fmla="*/ 2 w 42"/>
                  <a:gd name="T15" fmla="*/ 21 h 38"/>
                  <a:gd name="T16" fmla="*/ 0 w 42"/>
                  <a:gd name="T17" fmla="*/ 12 h 38"/>
                  <a:gd name="T18" fmla="*/ 2 w 42"/>
                  <a:gd name="T19" fmla="*/ 4 h 38"/>
                  <a:gd name="T20" fmla="*/ 22 w 42"/>
                  <a:gd name="T21" fmla="*/ 2 h 38"/>
                  <a:gd name="T22" fmla="*/ 25 w 42"/>
                  <a:gd name="T23" fmla="*/ 0 h 38"/>
                  <a:gd name="T24" fmla="*/ 39 w 42"/>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8">
                    <a:moveTo>
                      <a:pt x="39" y="0"/>
                    </a:moveTo>
                    <a:lnTo>
                      <a:pt x="42" y="34"/>
                    </a:lnTo>
                    <a:lnTo>
                      <a:pt x="18" y="36"/>
                    </a:lnTo>
                    <a:lnTo>
                      <a:pt x="17" y="36"/>
                    </a:lnTo>
                    <a:lnTo>
                      <a:pt x="17" y="36"/>
                    </a:lnTo>
                    <a:lnTo>
                      <a:pt x="13" y="38"/>
                    </a:lnTo>
                    <a:lnTo>
                      <a:pt x="7" y="31"/>
                    </a:lnTo>
                    <a:lnTo>
                      <a:pt x="2" y="21"/>
                    </a:lnTo>
                    <a:lnTo>
                      <a:pt x="0" y="12"/>
                    </a:lnTo>
                    <a:lnTo>
                      <a:pt x="2" y="4"/>
                    </a:lnTo>
                    <a:lnTo>
                      <a:pt x="22" y="2"/>
                    </a:lnTo>
                    <a:lnTo>
                      <a:pt x="25"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94" name="Freeform 42"/>
              <p:cNvSpPr>
                <a:spLocks/>
              </p:cNvSpPr>
              <p:nvPr/>
            </p:nvSpPr>
            <p:spPr bwMode="auto">
              <a:xfrm>
                <a:off x="4157" y="2537"/>
                <a:ext cx="42" cy="38"/>
              </a:xfrm>
              <a:custGeom>
                <a:avLst/>
                <a:gdLst>
                  <a:gd name="T0" fmla="*/ 39 w 42"/>
                  <a:gd name="T1" fmla="*/ 0 h 38"/>
                  <a:gd name="T2" fmla="*/ 42 w 42"/>
                  <a:gd name="T3" fmla="*/ 34 h 38"/>
                  <a:gd name="T4" fmla="*/ 18 w 42"/>
                  <a:gd name="T5" fmla="*/ 36 h 38"/>
                  <a:gd name="T6" fmla="*/ 17 w 42"/>
                  <a:gd name="T7" fmla="*/ 36 h 38"/>
                  <a:gd name="T8" fmla="*/ 17 w 42"/>
                  <a:gd name="T9" fmla="*/ 36 h 38"/>
                  <a:gd name="T10" fmla="*/ 13 w 42"/>
                  <a:gd name="T11" fmla="*/ 38 h 38"/>
                  <a:gd name="T12" fmla="*/ 7 w 42"/>
                  <a:gd name="T13" fmla="*/ 31 h 38"/>
                  <a:gd name="T14" fmla="*/ 2 w 42"/>
                  <a:gd name="T15" fmla="*/ 21 h 38"/>
                  <a:gd name="T16" fmla="*/ 0 w 42"/>
                  <a:gd name="T17" fmla="*/ 12 h 38"/>
                  <a:gd name="T18" fmla="*/ 2 w 42"/>
                  <a:gd name="T19" fmla="*/ 4 h 38"/>
                  <a:gd name="T20" fmla="*/ 22 w 42"/>
                  <a:gd name="T21" fmla="*/ 2 h 38"/>
                  <a:gd name="T22" fmla="*/ 25 w 42"/>
                  <a:gd name="T23" fmla="*/ 0 h 38"/>
                  <a:gd name="T24" fmla="*/ 39 w 42"/>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8">
                    <a:moveTo>
                      <a:pt x="39" y="0"/>
                    </a:moveTo>
                    <a:lnTo>
                      <a:pt x="42" y="34"/>
                    </a:lnTo>
                    <a:lnTo>
                      <a:pt x="18" y="36"/>
                    </a:lnTo>
                    <a:lnTo>
                      <a:pt x="17" y="36"/>
                    </a:lnTo>
                    <a:lnTo>
                      <a:pt x="17" y="36"/>
                    </a:lnTo>
                    <a:lnTo>
                      <a:pt x="13" y="38"/>
                    </a:lnTo>
                    <a:lnTo>
                      <a:pt x="7" y="31"/>
                    </a:lnTo>
                    <a:lnTo>
                      <a:pt x="2" y="21"/>
                    </a:lnTo>
                    <a:lnTo>
                      <a:pt x="0" y="12"/>
                    </a:lnTo>
                    <a:lnTo>
                      <a:pt x="2" y="4"/>
                    </a:lnTo>
                    <a:lnTo>
                      <a:pt x="22" y="2"/>
                    </a:lnTo>
                    <a:lnTo>
                      <a:pt x="25"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95" name="Freeform 43"/>
              <p:cNvSpPr>
                <a:spLocks/>
              </p:cNvSpPr>
              <p:nvPr/>
            </p:nvSpPr>
            <p:spPr bwMode="auto">
              <a:xfrm>
                <a:off x="4159" y="2693"/>
                <a:ext cx="44" cy="56"/>
              </a:xfrm>
              <a:custGeom>
                <a:avLst/>
                <a:gdLst>
                  <a:gd name="T0" fmla="*/ 32 w 44"/>
                  <a:gd name="T1" fmla="*/ 7 h 56"/>
                  <a:gd name="T2" fmla="*/ 39 w 44"/>
                  <a:gd name="T3" fmla="*/ 9 h 56"/>
                  <a:gd name="T4" fmla="*/ 39 w 44"/>
                  <a:gd name="T5" fmla="*/ 10 h 56"/>
                  <a:gd name="T6" fmla="*/ 42 w 44"/>
                  <a:gd name="T7" fmla="*/ 33 h 56"/>
                  <a:gd name="T8" fmla="*/ 44 w 44"/>
                  <a:gd name="T9" fmla="*/ 51 h 56"/>
                  <a:gd name="T10" fmla="*/ 37 w 44"/>
                  <a:gd name="T11" fmla="*/ 53 h 56"/>
                  <a:gd name="T12" fmla="*/ 35 w 44"/>
                  <a:gd name="T13" fmla="*/ 53 h 56"/>
                  <a:gd name="T14" fmla="*/ 30 w 44"/>
                  <a:gd name="T15" fmla="*/ 53 h 56"/>
                  <a:gd name="T16" fmla="*/ 30 w 44"/>
                  <a:gd name="T17" fmla="*/ 53 h 56"/>
                  <a:gd name="T18" fmla="*/ 30 w 44"/>
                  <a:gd name="T19" fmla="*/ 53 h 56"/>
                  <a:gd name="T20" fmla="*/ 28 w 44"/>
                  <a:gd name="T21" fmla="*/ 53 h 56"/>
                  <a:gd name="T22" fmla="*/ 28 w 44"/>
                  <a:gd name="T23" fmla="*/ 53 h 56"/>
                  <a:gd name="T24" fmla="*/ 28 w 44"/>
                  <a:gd name="T25" fmla="*/ 53 h 56"/>
                  <a:gd name="T26" fmla="*/ 27 w 44"/>
                  <a:gd name="T27" fmla="*/ 53 h 56"/>
                  <a:gd name="T28" fmla="*/ 23 w 44"/>
                  <a:gd name="T29" fmla="*/ 55 h 56"/>
                  <a:gd name="T30" fmla="*/ 23 w 44"/>
                  <a:gd name="T31" fmla="*/ 55 h 56"/>
                  <a:gd name="T32" fmla="*/ 18 w 44"/>
                  <a:gd name="T33" fmla="*/ 55 h 56"/>
                  <a:gd name="T34" fmla="*/ 18 w 44"/>
                  <a:gd name="T35" fmla="*/ 55 h 56"/>
                  <a:gd name="T36" fmla="*/ 15 w 44"/>
                  <a:gd name="T37" fmla="*/ 55 h 56"/>
                  <a:gd name="T38" fmla="*/ 15 w 44"/>
                  <a:gd name="T39" fmla="*/ 55 h 56"/>
                  <a:gd name="T40" fmla="*/ 6 w 44"/>
                  <a:gd name="T41" fmla="*/ 56 h 56"/>
                  <a:gd name="T42" fmla="*/ 6 w 44"/>
                  <a:gd name="T43" fmla="*/ 56 h 56"/>
                  <a:gd name="T44" fmla="*/ 5 w 44"/>
                  <a:gd name="T45" fmla="*/ 56 h 56"/>
                  <a:gd name="T46" fmla="*/ 3 w 44"/>
                  <a:gd name="T47" fmla="*/ 36 h 56"/>
                  <a:gd name="T48" fmla="*/ 3 w 44"/>
                  <a:gd name="T49" fmla="*/ 19 h 56"/>
                  <a:gd name="T50" fmla="*/ 0 w 44"/>
                  <a:gd name="T51" fmla="*/ 4 h 56"/>
                  <a:gd name="T52" fmla="*/ 0 w 44"/>
                  <a:gd name="T53" fmla="*/ 4 h 56"/>
                  <a:gd name="T54" fmla="*/ 15 w 44"/>
                  <a:gd name="T55" fmla="*/ 2 h 56"/>
                  <a:gd name="T56" fmla="*/ 22 w 44"/>
                  <a:gd name="T57" fmla="*/ 2 h 56"/>
                  <a:gd name="T58" fmla="*/ 23 w 44"/>
                  <a:gd name="T59" fmla="*/ 9 h 56"/>
                  <a:gd name="T60" fmla="*/ 32 w 44"/>
                  <a:gd name="T61" fmla="*/ 0 h 56"/>
                  <a:gd name="T62" fmla="*/ 32 w 44"/>
                  <a:gd name="T6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56">
                    <a:moveTo>
                      <a:pt x="32" y="7"/>
                    </a:moveTo>
                    <a:lnTo>
                      <a:pt x="39" y="9"/>
                    </a:lnTo>
                    <a:lnTo>
                      <a:pt x="39" y="10"/>
                    </a:lnTo>
                    <a:lnTo>
                      <a:pt x="42" y="33"/>
                    </a:lnTo>
                    <a:lnTo>
                      <a:pt x="44" y="51"/>
                    </a:lnTo>
                    <a:lnTo>
                      <a:pt x="37" y="53"/>
                    </a:lnTo>
                    <a:lnTo>
                      <a:pt x="35" y="53"/>
                    </a:lnTo>
                    <a:lnTo>
                      <a:pt x="30" y="53"/>
                    </a:lnTo>
                    <a:lnTo>
                      <a:pt x="30" y="53"/>
                    </a:lnTo>
                    <a:lnTo>
                      <a:pt x="30" y="53"/>
                    </a:lnTo>
                    <a:lnTo>
                      <a:pt x="28" y="53"/>
                    </a:lnTo>
                    <a:lnTo>
                      <a:pt x="28" y="53"/>
                    </a:lnTo>
                    <a:lnTo>
                      <a:pt x="28" y="53"/>
                    </a:lnTo>
                    <a:lnTo>
                      <a:pt x="27" y="53"/>
                    </a:lnTo>
                    <a:lnTo>
                      <a:pt x="23" y="55"/>
                    </a:lnTo>
                    <a:lnTo>
                      <a:pt x="23" y="55"/>
                    </a:lnTo>
                    <a:lnTo>
                      <a:pt x="18" y="55"/>
                    </a:lnTo>
                    <a:lnTo>
                      <a:pt x="18" y="55"/>
                    </a:lnTo>
                    <a:lnTo>
                      <a:pt x="15" y="55"/>
                    </a:lnTo>
                    <a:lnTo>
                      <a:pt x="15" y="55"/>
                    </a:lnTo>
                    <a:lnTo>
                      <a:pt x="6" y="56"/>
                    </a:lnTo>
                    <a:lnTo>
                      <a:pt x="6" y="56"/>
                    </a:lnTo>
                    <a:lnTo>
                      <a:pt x="5" y="56"/>
                    </a:lnTo>
                    <a:lnTo>
                      <a:pt x="3" y="36"/>
                    </a:lnTo>
                    <a:lnTo>
                      <a:pt x="3" y="19"/>
                    </a:lnTo>
                    <a:lnTo>
                      <a:pt x="0" y="4"/>
                    </a:lnTo>
                    <a:lnTo>
                      <a:pt x="0" y="4"/>
                    </a:lnTo>
                    <a:lnTo>
                      <a:pt x="15" y="2"/>
                    </a:lnTo>
                    <a:lnTo>
                      <a:pt x="22" y="2"/>
                    </a:lnTo>
                    <a:lnTo>
                      <a:pt x="23" y="9"/>
                    </a:lnTo>
                    <a:lnTo>
                      <a:pt x="32" y="0"/>
                    </a:lnTo>
                    <a:lnTo>
                      <a:pt x="32" y="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96" name="Freeform 44"/>
              <p:cNvSpPr>
                <a:spLocks/>
              </p:cNvSpPr>
              <p:nvPr/>
            </p:nvSpPr>
            <p:spPr bwMode="auto">
              <a:xfrm>
                <a:off x="4159" y="2693"/>
                <a:ext cx="44" cy="56"/>
              </a:xfrm>
              <a:custGeom>
                <a:avLst/>
                <a:gdLst>
                  <a:gd name="T0" fmla="*/ 32 w 44"/>
                  <a:gd name="T1" fmla="*/ 7 h 56"/>
                  <a:gd name="T2" fmla="*/ 39 w 44"/>
                  <a:gd name="T3" fmla="*/ 9 h 56"/>
                  <a:gd name="T4" fmla="*/ 39 w 44"/>
                  <a:gd name="T5" fmla="*/ 10 h 56"/>
                  <a:gd name="T6" fmla="*/ 42 w 44"/>
                  <a:gd name="T7" fmla="*/ 33 h 56"/>
                  <a:gd name="T8" fmla="*/ 44 w 44"/>
                  <a:gd name="T9" fmla="*/ 51 h 56"/>
                  <a:gd name="T10" fmla="*/ 37 w 44"/>
                  <a:gd name="T11" fmla="*/ 53 h 56"/>
                  <a:gd name="T12" fmla="*/ 35 w 44"/>
                  <a:gd name="T13" fmla="*/ 53 h 56"/>
                  <a:gd name="T14" fmla="*/ 30 w 44"/>
                  <a:gd name="T15" fmla="*/ 53 h 56"/>
                  <a:gd name="T16" fmla="*/ 30 w 44"/>
                  <a:gd name="T17" fmla="*/ 53 h 56"/>
                  <a:gd name="T18" fmla="*/ 30 w 44"/>
                  <a:gd name="T19" fmla="*/ 53 h 56"/>
                  <a:gd name="T20" fmla="*/ 28 w 44"/>
                  <a:gd name="T21" fmla="*/ 53 h 56"/>
                  <a:gd name="T22" fmla="*/ 28 w 44"/>
                  <a:gd name="T23" fmla="*/ 53 h 56"/>
                  <a:gd name="T24" fmla="*/ 28 w 44"/>
                  <a:gd name="T25" fmla="*/ 53 h 56"/>
                  <a:gd name="T26" fmla="*/ 27 w 44"/>
                  <a:gd name="T27" fmla="*/ 53 h 56"/>
                  <a:gd name="T28" fmla="*/ 23 w 44"/>
                  <a:gd name="T29" fmla="*/ 55 h 56"/>
                  <a:gd name="T30" fmla="*/ 23 w 44"/>
                  <a:gd name="T31" fmla="*/ 55 h 56"/>
                  <a:gd name="T32" fmla="*/ 18 w 44"/>
                  <a:gd name="T33" fmla="*/ 55 h 56"/>
                  <a:gd name="T34" fmla="*/ 18 w 44"/>
                  <a:gd name="T35" fmla="*/ 55 h 56"/>
                  <a:gd name="T36" fmla="*/ 15 w 44"/>
                  <a:gd name="T37" fmla="*/ 55 h 56"/>
                  <a:gd name="T38" fmla="*/ 15 w 44"/>
                  <a:gd name="T39" fmla="*/ 55 h 56"/>
                  <a:gd name="T40" fmla="*/ 6 w 44"/>
                  <a:gd name="T41" fmla="*/ 56 h 56"/>
                  <a:gd name="T42" fmla="*/ 6 w 44"/>
                  <a:gd name="T43" fmla="*/ 56 h 56"/>
                  <a:gd name="T44" fmla="*/ 5 w 44"/>
                  <a:gd name="T45" fmla="*/ 56 h 56"/>
                  <a:gd name="T46" fmla="*/ 3 w 44"/>
                  <a:gd name="T47" fmla="*/ 36 h 56"/>
                  <a:gd name="T48" fmla="*/ 3 w 44"/>
                  <a:gd name="T49" fmla="*/ 19 h 56"/>
                  <a:gd name="T50" fmla="*/ 0 w 44"/>
                  <a:gd name="T51" fmla="*/ 4 h 56"/>
                  <a:gd name="T52" fmla="*/ 0 w 44"/>
                  <a:gd name="T53" fmla="*/ 4 h 56"/>
                  <a:gd name="T54" fmla="*/ 15 w 44"/>
                  <a:gd name="T55" fmla="*/ 2 h 56"/>
                  <a:gd name="T56" fmla="*/ 22 w 44"/>
                  <a:gd name="T57" fmla="*/ 2 h 56"/>
                  <a:gd name="T58" fmla="*/ 23 w 44"/>
                  <a:gd name="T59" fmla="*/ 9 h 56"/>
                  <a:gd name="T60" fmla="*/ 32 w 44"/>
                  <a:gd name="T61" fmla="*/ 0 h 56"/>
                  <a:gd name="T62" fmla="*/ 32 w 44"/>
                  <a:gd name="T6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56">
                    <a:moveTo>
                      <a:pt x="32" y="7"/>
                    </a:moveTo>
                    <a:lnTo>
                      <a:pt x="39" y="9"/>
                    </a:lnTo>
                    <a:lnTo>
                      <a:pt x="39" y="10"/>
                    </a:lnTo>
                    <a:lnTo>
                      <a:pt x="42" y="33"/>
                    </a:lnTo>
                    <a:lnTo>
                      <a:pt x="44" y="51"/>
                    </a:lnTo>
                    <a:lnTo>
                      <a:pt x="37" y="53"/>
                    </a:lnTo>
                    <a:lnTo>
                      <a:pt x="35" y="53"/>
                    </a:lnTo>
                    <a:lnTo>
                      <a:pt x="30" y="53"/>
                    </a:lnTo>
                    <a:lnTo>
                      <a:pt x="30" y="53"/>
                    </a:lnTo>
                    <a:lnTo>
                      <a:pt x="30" y="53"/>
                    </a:lnTo>
                    <a:lnTo>
                      <a:pt x="28" y="53"/>
                    </a:lnTo>
                    <a:lnTo>
                      <a:pt x="28" y="53"/>
                    </a:lnTo>
                    <a:lnTo>
                      <a:pt x="28" y="53"/>
                    </a:lnTo>
                    <a:lnTo>
                      <a:pt x="27" y="53"/>
                    </a:lnTo>
                    <a:lnTo>
                      <a:pt x="23" y="55"/>
                    </a:lnTo>
                    <a:lnTo>
                      <a:pt x="23" y="55"/>
                    </a:lnTo>
                    <a:lnTo>
                      <a:pt x="18" y="55"/>
                    </a:lnTo>
                    <a:lnTo>
                      <a:pt x="18" y="55"/>
                    </a:lnTo>
                    <a:lnTo>
                      <a:pt x="15" y="55"/>
                    </a:lnTo>
                    <a:lnTo>
                      <a:pt x="15" y="55"/>
                    </a:lnTo>
                    <a:lnTo>
                      <a:pt x="6" y="56"/>
                    </a:lnTo>
                    <a:lnTo>
                      <a:pt x="6" y="56"/>
                    </a:lnTo>
                    <a:lnTo>
                      <a:pt x="5" y="56"/>
                    </a:lnTo>
                    <a:lnTo>
                      <a:pt x="3" y="36"/>
                    </a:lnTo>
                    <a:lnTo>
                      <a:pt x="3" y="19"/>
                    </a:lnTo>
                    <a:lnTo>
                      <a:pt x="0" y="4"/>
                    </a:lnTo>
                    <a:lnTo>
                      <a:pt x="0" y="4"/>
                    </a:lnTo>
                    <a:lnTo>
                      <a:pt x="15" y="2"/>
                    </a:lnTo>
                    <a:lnTo>
                      <a:pt x="22" y="2"/>
                    </a:lnTo>
                    <a:lnTo>
                      <a:pt x="23" y="9"/>
                    </a:lnTo>
                    <a:lnTo>
                      <a:pt x="32" y="0"/>
                    </a:lnTo>
                    <a:lnTo>
                      <a:pt x="3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97" name="Freeform 45"/>
              <p:cNvSpPr>
                <a:spLocks/>
              </p:cNvSpPr>
              <p:nvPr/>
            </p:nvSpPr>
            <p:spPr bwMode="auto">
              <a:xfrm>
                <a:off x="4172" y="2642"/>
                <a:ext cx="29" cy="60"/>
              </a:xfrm>
              <a:custGeom>
                <a:avLst/>
                <a:gdLst>
                  <a:gd name="T0" fmla="*/ 12 w 29"/>
                  <a:gd name="T1" fmla="*/ 0 h 60"/>
                  <a:gd name="T2" fmla="*/ 12 w 29"/>
                  <a:gd name="T3" fmla="*/ 9 h 60"/>
                  <a:gd name="T4" fmla="*/ 20 w 29"/>
                  <a:gd name="T5" fmla="*/ 7 h 60"/>
                  <a:gd name="T6" fmla="*/ 22 w 29"/>
                  <a:gd name="T7" fmla="*/ 24 h 60"/>
                  <a:gd name="T8" fmla="*/ 26 w 29"/>
                  <a:gd name="T9" fmla="*/ 24 h 60"/>
                  <a:gd name="T10" fmla="*/ 27 w 29"/>
                  <a:gd name="T11" fmla="*/ 41 h 60"/>
                  <a:gd name="T12" fmla="*/ 29 w 29"/>
                  <a:gd name="T13" fmla="*/ 50 h 60"/>
                  <a:gd name="T14" fmla="*/ 26 w 29"/>
                  <a:gd name="T15" fmla="*/ 51 h 60"/>
                  <a:gd name="T16" fmla="*/ 26 w 29"/>
                  <a:gd name="T17" fmla="*/ 60 h 60"/>
                  <a:gd name="T18" fmla="*/ 19 w 29"/>
                  <a:gd name="T19" fmla="*/ 58 h 60"/>
                  <a:gd name="T20" fmla="*/ 19 w 29"/>
                  <a:gd name="T21" fmla="*/ 51 h 60"/>
                  <a:gd name="T22" fmla="*/ 10 w 29"/>
                  <a:gd name="T23" fmla="*/ 60 h 60"/>
                  <a:gd name="T24" fmla="*/ 9 w 29"/>
                  <a:gd name="T25" fmla="*/ 53 h 60"/>
                  <a:gd name="T26" fmla="*/ 2 w 29"/>
                  <a:gd name="T27" fmla="*/ 53 h 60"/>
                  <a:gd name="T28" fmla="*/ 0 w 29"/>
                  <a:gd name="T29" fmla="*/ 41 h 60"/>
                  <a:gd name="T30" fmla="*/ 3 w 29"/>
                  <a:gd name="T31" fmla="*/ 39 h 60"/>
                  <a:gd name="T32" fmla="*/ 2 w 29"/>
                  <a:gd name="T33" fmla="*/ 11 h 60"/>
                  <a:gd name="T34" fmla="*/ 3 w 29"/>
                  <a:gd name="T35" fmla="*/ 0 h 60"/>
                  <a:gd name="T36" fmla="*/ 12 w 29"/>
                  <a:gd name="T3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60">
                    <a:moveTo>
                      <a:pt x="12" y="0"/>
                    </a:moveTo>
                    <a:lnTo>
                      <a:pt x="12" y="9"/>
                    </a:lnTo>
                    <a:lnTo>
                      <a:pt x="20" y="7"/>
                    </a:lnTo>
                    <a:lnTo>
                      <a:pt x="22" y="24"/>
                    </a:lnTo>
                    <a:lnTo>
                      <a:pt x="26" y="24"/>
                    </a:lnTo>
                    <a:lnTo>
                      <a:pt x="27" y="41"/>
                    </a:lnTo>
                    <a:lnTo>
                      <a:pt x="29" y="50"/>
                    </a:lnTo>
                    <a:lnTo>
                      <a:pt x="26" y="51"/>
                    </a:lnTo>
                    <a:lnTo>
                      <a:pt x="26" y="60"/>
                    </a:lnTo>
                    <a:lnTo>
                      <a:pt x="19" y="58"/>
                    </a:lnTo>
                    <a:lnTo>
                      <a:pt x="19" y="51"/>
                    </a:lnTo>
                    <a:lnTo>
                      <a:pt x="10" y="60"/>
                    </a:lnTo>
                    <a:lnTo>
                      <a:pt x="9" y="53"/>
                    </a:lnTo>
                    <a:lnTo>
                      <a:pt x="2" y="53"/>
                    </a:lnTo>
                    <a:lnTo>
                      <a:pt x="0" y="41"/>
                    </a:lnTo>
                    <a:lnTo>
                      <a:pt x="3" y="39"/>
                    </a:lnTo>
                    <a:lnTo>
                      <a:pt x="2" y="11"/>
                    </a:lnTo>
                    <a:lnTo>
                      <a:pt x="3" y="0"/>
                    </a:lnTo>
                    <a:lnTo>
                      <a:pt x="1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98" name="Freeform 46"/>
              <p:cNvSpPr>
                <a:spLocks/>
              </p:cNvSpPr>
              <p:nvPr/>
            </p:nvSpPr>
            <p:spPr bwMode="auto">
              <a:xfrm>
                <a:off x="4172" y="2642"/>
                <a:ext cx="29" cy="60"/>
              </a:xfrm>
              <a:custGeom>
                <a:avLst/>
                <a:gdLst>
                  <a:gd name="T0" fmla="*/ 12 w 29"/>
                  <a:gd name="T1" fmla="*/ 0 h 60"/>
                  <a:gd name="T2" fmla="*/ 12 w 29"/>
                  <a:gd name="T3" fmla="*/ 9 h 60"/>
                  <a:gd name="T4" fmla="*/ 20 w 29"/>
                  <a:gd name="T5" fmla="*/ 7 h 60"/>
                  <a:gd name="T6" fmla="*/ 22 w 29"/>
                  <a:gd name="T7" fmla="*/ 24 h 60"/>
                  <a:gd name="T8" fmla="*/ 26 w 29"/>
                  <a:gd name="T9" fmla="*/ 24 h 60"/>
                  <a:gd name="T10" fmla="*/ 27 w 29"/>
                  <a:gd name="T11" fmla="*/ 41 h 60"/>
                  <a:gd name="T12" fmla="*/ 29 w 29"/>
                  <a:gd name="T13" fmla="*/ 50 h 60"/>
                  <a:gd name="T14" fmla="*/ 26 w 29"/>
                  <a:gd name="T15" fmla="*/ 51 h 60"/>
                  <a:gd name="T16" fmla="*/ 26 w 29"/>
                  <a:gd name="T17" fmla="*/ 60 h 60"/>
                  <a:gd name="T18" fmla="*/ 19 w 29"/>
                  <a:gd name="T19" fmla="*/ 58 h 60"/>
                  <a:gd name="T20" fmla="*/ 19 w 29"/>
                  <a:gd name="T21" fmla="*/ 51 h 60"/>
                  <a:gd name="T22" fmla="*/ 10 w 29"/>
                  <a:gd name="T23" fmla="*/ 60 h 60"/>
                  <a:gd name="T24" fmla="*/ 9 w 29"/>
                  <a:gd name="T25" fmla="*/ 53 h 60"/>
                  <a:gd name="T26" fmla="*/ 2 w 29"/>
                  <a:gd name="T27" fmla="*/ 53 h 60"/>
                  <a:gd name="T28" fmla="*/ 0 w 29"/>
                  <a:gd name="T29" fmla="*/ 41 h 60"/>
                  <a:gd name="T30" fmla="*/ 3 w 29"/>
                  <a:gd name="T31" fmla="*/ 39 h 60"/>
                  <a:gd name="T32" fmla="*/ 2 w 29"/>
                  <a:gd name="T33" fmla="*/ 11 h 60"/>
                  <a:gd name="T34" fmla="*/ 3 w 29"/>
                  <a:gd name="T35" fmla="*/ 0 h 60"/>
                  <a:gd name="T36" fmla="*/ 12 w 29"/>
                  <a:gd name="T3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60">
                    <a:moveTo>
                      <a:pt x="12" y="0"/>
                    </a:moveTo>
                    <a:lnTo>
                      <a:pt x="12" y="9"/>
                    </a:lnTo>
                    <a:lnTo>
                      <a:pt x="20" y="7"/>
                    </a:lnTo>
                    <a:lnTo>
                      <a:pt x="22" y="24"/>
                    </a:lnTo>
                    <a:lnTo>
                      <a:pt x="26" y="24"/>
                    </a:lnTo>
                    <a:lnTo>
                      <a:pt x="27" y="41"/>
                    </a:lnTo>
                    <a:lnTo>
                      <a:pt x="29" y="50"/>
                    </a:lnTo>
                    <a:lnTo>
                      <a:pt x="26" y="51"/>
                    </a:lnTo>
                    <a:lnTo>
                      <a:pt x="26" y="60"/>
                    </a:lnTo>
                    <a:lnTo>
                      <a:pt x="19" y="58"/>
                    </a:lnTo>
                    <a:lnTo>
                      <a:pt x="19" y="51"/>
                    </a:lnTo>
                    <a:lnTo>
                      <a:pt x="10" y="60"/>
                    </a:lnTo>
                    <a:lnTo>
                      <a:pt x="9" y="53"/>
                    </a:lnTo>
                    <a:lnTo>
                      <a:pt x="2" y="53"/>
                    </a:lnTo>
                    <a:lnTo>
                      <a:pt x="0" y="41"/>
                    </a:lnTo>
                    <a:lnTo>
                      <a:pt x="3" y="39"/>
                    </a:lnTo>
                    <a:lnTo>
                      <a:pt x="2" y="11"/>
                    </a:lnTo>
                    <a:lnTo>
                      <a:pt x="3" y="0"/>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99" name="Freeform 47"/>
              <p:cNvSpPr>
                <a:spLocks/>
              </p:cNvSpPr>
              <p:nvPr/>
            </p:nvSpPr>
            <p:spPr bwMode="auto">
              <a:xfrm>
                <a:off x="4101" y="2422"/>
                <a:ext cx="49" cy="48"/>
              </a:xfrm>
              <a:custGeom>
                <a:avLst/>
                <a:gdLst>
                  <a:gd name="T0" fmla="*/ 34 w 49"/>
                  <a:gd name="T1" fmla="*/ 26 h 48"/>
                  <a:gd name="T2" fmla="*/ 27 w 49"/>
                  <a:gd name="T3" fmla="*/ 38 h 48"/>
                  <a:gd name="T4" fmla="*/ 17 w 49"/>
                  <a:gd name="T5" fmla="*/ 43 h 48"/>
                  <a:gd name="T6" fmla="*/ 15 w 49"/>
                  <a:gd name="T7" fmla="*/ 48 h 48"/>
                  <a:gd name="T8" fmla="*/ 5 w 49"/>
                  <a:gd name="T9" fmla="*/ 46 h 48"/>
                  <a:gd name="T10" fmla="*/ 0 w 49"/>
                  <a:gd name="T11" fmla="*/ 36 h 48"/>
                  <a:gd name="T12" fmla="*/ 3 w 49"/>
                  <a:gd name="T13" fmla="*/ 36 h 48"/>
                  <a:gd name="T14" fmla="*/ 0 w 49"/>
                  <a:gd name="T15" fmla="*/ 5 h 48"/>
                  <a:gd name="T16" fmla="*/ 0 w 49"/>
                  <a:gd name="T17" fmla="*/ 4 h 48"/>
                  <a:gd name="T18" fmla="*/ 2 w 49"/>
                  <a:gd name="T19" fmla="*/ 4 h 48"/>
                  <a:gd name="T20" fmla="*/ 39 w 49"/>
                  <a:gd name="T21" fmla="*/ 0 h 48"/>
                  <a:gd name="T22" fmla="*/ 49 w 49"/>
                  <a:gd name="T23" fmla="*/ 4 h 48"/>
                  <a:gd name="T24" fmla="*/ 44 w 49"/>
                  <a:gd name="T25" fmla="*/ 5 h 48"/>
                  <a:gd name="T26" fmla="*/ 39 w 49"/>
                  <a:gd name="T27" fmla="*/ 19 h 48"/>
                  <a:gd name="T28" fmla="*/ 32 w 49"/>
                  <a:gd name="T29" fmla="*/ 22 h 48"/>
                  <a:gd name="T30" fmla="*/ 34 w 49"/>
                  <a:gd name="T31" fmla="*/ 2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8">
                    <a:moveTo>
                      <a:pt x="34" y="26"/>
                    </a:moveTo>
                    <a:lnTo>
                      <a:pt x="27" y="38"/>
                    </a:lnTo>
                    <a:lnTo>
                      <a:pt x="17" y="43"/>
                    </a:lnTo>
                    <a:lnTo>
                      <a:pt x="15" y="48"/>
                    </a:lnTo>
                    <a:lnTo>
                      <a:pt x="5" y="46"/>
                    </a:lnTo>
                    <a:lnTo>
                      <a:pt x="0" y="36"/>
                    </a:lnTo>
                    <a:lnTo>
                      <a:pt x="3" y="36"/>
                    </a:lnTo>
                    <a:lnTo>
                      <a:pt x="0" y="5"/>
                    </a:lnTo>
                    <a:lnTo>
                      <a:pt x="0" y="4"/>
                    </a:lnTo>
                    <a:lnTo>
                      <a:pt x="2" y="4"/>
                    </a:lnTo>
                    <a:lnTo>
                      <a:pt x="39" y="0"/>
                    </a:lnTo>
                    <a:lnTo>
                      <a:pt x="49" y="4"/>
                    </a:lnTo>
                    <a:lnTo>
                      <a:pt x="44" y="5"/>
                    </a:lnTo>
                    <a:lnTo>
                      <a:pt x="39" y="19"/>
                    </a:lnTo>
                    <a:lnTo>
                      <a:pt x="32" y="22"/>
                    </a:lnTo>
                    <a:lnTo>
                      <a:pt x="34"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00" name="Freeform 48"/>
              <p:cNvSpPr>
                <a:spLocks/>
              </p:cNvSpPr>
              <p:nvPr/>
            </p:nvSpPr>
            <p:spPr bwMode="auto">
              <a:xfrm>
                <a:off x="4101" y="2422"/>
                <a:ext cx="49" cy="48"/>
              </a:xfrm>
              <a:custGeom>
                <a:avLst/>
                <a:gdLst>
                  <a:gd name="T0" fmla="*/ 34 w 49"/>
                  <a:gd name="T1" fmla="*/ 26 h 48"/>
                  <a:gd name="T2" fmla="*/ 27 w 49"/>
                  <a:gd name="T3" fmla="*/ 38 h 48"/>
                  <a:gd name="T4" fmla="*/ 17 w 49"/>
                  <a:gd name="T5" fmla="*/ 43 h 48"/>
                  <a:gd name="T6" fmla="*/ 15 w 49"/>
                  <a:gd name="T7" fmla="*/ 48 h 48"/>
                  <a:gd name="T8" fmla="*/ 5 w 49"/>
                  <a:gd name="T9" fmla="*/ 46 h 48"/>
                  <a:gd name="T10" fmla="*/ 0 w 49"/>
                  <a:gd name="T11" fmla="*/ 36 h 48"/>
                  <a:gd name="T12" fmla="*/ 3 w 49"/>
                  <a:gd name="T13" fmla="*/ 36 h 48"/>
                  <a:gd name="T14" fmla="*/ 0 w 49"/>
                  <a:gd name="T15" fmla="*/ 5 h 48"/>
                  <a:gd name="T16" fmla="*/ 0 w 49"/>
                  <a:gd name="T17" fmla="*/ 4 h 48"/>
                  <a:gd name="T18" fmla="*/ 2 w 49"/>
                  <a:gd name="T19" fmla="*/ 4 h 48"/>
                  <a:gd name="T20" fmla="*/ 39 w 49"/>
                  <a:gd name="T21" fmla="*/ 0 h 48"/>
                  <a:gd name="T22" fmla="*/ 49 w 49"/>
                  <a:gd name="T23" fmla="*/ 4 h 48"/>
                  <a:gd name="T24" fmla="*/ 44 w 49"/>
                  <a:gd name="T25" fmla="*/ 5 h 48"/>
                  <a:gd name="T26" fmla="*/ 39 w 49"/>
                  <a:gd name="T27" fmla="*/ 19 h 48"/>
                  <a:gd name="T28" fmla="*/ 32 w 49"/>
                  <a:gd name="T29" fmla="*/ 22 h 48"/>
                  <a:gd name="T30" fmla="*/ 34 w 49"/>
                  <a:gd name="T31" fmla="*/ 2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8">
                    <a:moveTo>
                      <a:pt x="34" y="26"/>
                    </a:moveTo>
                    <a:lnTo>
                      <a:pt x="27" y="38"/>
                    </a:lnTo>
                    <a:lnTo>
                      <a:pt x="17" y="43"/>
                    </a:lnTo>
                    <a:lnTo>
                      <a:pt x="15" y="48"/>
                    </a:lnTo>
                    <a:lnTo>
                      <a:pt x="5" y="46"/>
                    </a:lnTo>
                    <a:lnTo>
                      <a:pt x="0" y="36"/>
                    </a:lnTo>
                    <a:lnTo>
                      <a:pt x="3" y="36"/>
                    </a:lnTo>
                    <a:lnTo>
                      <a:pt x="0" y="5"/>
                    </a:lnTo>
                    <a:lnTo>
                      <a:pt x="0" y="4"/>
                    </a:lnTo>
                    <a:lnTo>
                      <a:pt x="2" y="4"/>
                    </a:lnTo>
                    <a:lnTo>
                      <a:pt x="39" y="0"/>
                    </a:lnTo>
                    <a:lnTo>
                      <a:pt x="49" y="4"/>
                    </a:lnTo>
                    <a:lnTo>
                      <a:pt x="44" y="5"/>
                    </a:lnTo>
                    <a:lnTo>
                      <a:pt x="39" y="19"/>
                    </a:lnTo>
                    <a:lnTo>
                      <a:pt x="32" y="22"/>
                    </a:lnTo>
                    <a:lnTo>
                      <a:pt x="34"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01" name="Freeform 49"/>
              <p:cNvSpPr>
                <a:spLocks/>
              </p:cNvSpPr>
              <p:nvPr/>
            </p:nvSpPr>
            <p:spPr bwMode="auto">
              <a:xfrm>
                <a:off x="4226" y="2678"/>
                <a:ext cx="32" cy="44"/>
              </a:xfrm>
              <a:custGeom>
                <a:avLst/>
                <a:gdLst>
                  <a:gd name="T0" fmla="*/ 29 w 32"/>
                  <a:gd name="T1" fmla="*/ 0 h 44"/>
                  <a:gd name="T2" fmla="*/ 32 w 32"/>
                  <a:gd name="T3" fmla="*/ 29 h 44"/>
                  <a:gd name="T4" fmla="*/ 29 w 32"/>
                  <a:gd name="T5" fmla="*/ 36 h 44"/>
                  <a:gd name="T6" fmla="*/ 16 w 32"/>
                  <a:gd name="T7" fmla="*/ 36 h 44"/>
                  <a:gd name="T8" fmla="*/ 12 w 32"/>
                  <a:gd name="T9" fmla="*/ 44 h 44"/>
                  <a:gd name="T10" fmla="*/ 5 w 32"/>
                  <a:gd name="T11" fmla="*/ 44 h 44"/>
                  <a:gd name="T12" fmla="*/ 0 w 32"/>
                  <a:gd name="T13" fmla="*/ 3 h 44"/>
                  <a:gd name="T14" fmla="*/ 4 w 32"/>
                  <a:gd name="T15" fmla="*/ 2 h 44"/>
                  <a:gd name="T16" fmla="*/ 4 w 32"/>
                  <a:gd name="T17" fmla="*/ 2 h 44"/>
                  <a:gd name="T18" fmla="*/ 29 w 32"/>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4">
                    <a:moveTo>
                      <a:pt x="29" y="0"/>
                    </a:moveTo>
                    <a:lnTo>
                      <a:pt x="32" y="29"/>
                    </a:lnTo>
                    <a:lnTo>
                      <a:pt x="29" y="36"/>
                    </a:lnTo>
                    <a:lnTo>
                      <a:pt x="16" y="36"/>
                    </a:lnTo>
                    <a:lnTo>
                      <a:pt x="12" y="44"/>
                    </a:lnTo>
                    <a:lnTo>
                      <a:pt x="5" y="44"/>
                    </a:lnTo>
                    <a:lnTo>
                      <a:pt x="0" y="3"/>
                    </a:lnTo>
                    <a:lnTo>
                      <a:pt x="4" y="2"/>
                    </a:lnTo>
                    <a:lnTo>
                      <a:pt x="4" y="2"/>
                    </a:lnTo>
                    <a:lnTo>
                      <a:pt x="2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02" name="Freeform 50"/>
              <p:cNvSpPr>
                <a:spLocks/>
              </p:cNvSpPr>
              <p:nvPr/>
            </p:nvSpPr>
            <p:spPr bwMode="auto">
              <a:xfrm>
                <a:off x="4226" y="2678"/>
                <a:ext cx="32" cy="44"/>
              </a:xfrm>
              <a:custGeom>
                <a:avLst/>
                <a:gdLst>
                  <a:gd name="T0" fmla="*/ 29 w 32"/>
                  <a:gd name="T1" fmla="*/ 0 h 44"/>
                  <a:gd name="T2" fmla="*/ 32 w 32"/>
                  <a:gd name="T3" fmla="*/ 29 h 44"/>
                  <a:gd name="T4" fmla="*/ 29 w 32"/>
                  <a:gd name="T5" fmla="*/ 36 h 44"/>
                  <a:gd name="T6" fmla="*/ 16 w 32"/>
                  <a:gd name="T7" fmla="*/ 36 h 44"/>
                  <a:gd name="T8" fmla="*/ 12 w 32"/>
                  <a:gd name="T9" fmla="*/ 44 h 44"/>
                  <a:gd name="T10" fmla="*/ 5 w 32"/>
                  <a:gd name="T11" fmla="*/ 44 h 44"/>
                  <a:gd name="T12" fmla="*/ 0 w 32"/>
                  <a:gd name="T13" fmla="*/ 3 h 44"/>
                  <a:gd name="T14" fmla="*/ 4 w 32"/>
                  <a:gd name="T15" fmla="*/ 2 h 44"/>
                  <a:gd name="T16" fmla="*/ 4 w 32"/>
                  <a:gd name="T17" fmla="*/ 2 h 44"/>
                  <a:gd name="T18" fmla="*/ 29 w 32"/>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4">
                    <a:moveTo>
                      <a:pt x="29" y="0"/>
                    </a:moveTo>
                    <a:lnTo>
                      <a:pt x="32" y="29"/>
                    </a:lnTo>
                    <a:lnTo>
                      <a:pt x="29" y="36"/>
                    </a:lnTo>
                    <a:lnTo>
                      <a:pt x="16" y="36"/>
                    </a:lnTo>
                    <a:lnTo>
                      <a:pt x="12" y="44"/>
                    </a:lnTo>
                    <a:lnTo>
                      <a:pt x="5" y="44"/>
                    </a:lnTo>
                    <a:lnTo>
                      <a:pt x="0" y="3"/>
                    </a:lnTo>
                    <a:lnTo>
                      <a:pt x="4" y="2"/>
                    </a:lnTo>
                    <a:lnTo>
                      <a:pt x="4" y="2"/>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03" name="Freeform 51"/>
              <p:cNvSpPr>
                <a:spLocks/>
              </p:cNvSpPr>
              <p:nvPr/>
            </p:nvSpPr>
            <p:spPr bwMode="auto">
              <a:xfrm>
                <a:off x="4092" y="2582"/>
                <a:ext cx="51" cy="67"/>
              </a:xfrm>
              <a:custGeom>
                <a:avLst/>
                <a:gdLst>
                  <a:gd name="T0" fmla="*/ 31 w 51"/>
                  <a:gd name="T1" fmla="*/ 0 h 67"/>
                  <a:gd name="T2" fmla="*/ 31 w 51"/>
                  <a:gd name="T3" fmla="*/ 6 h 67"/>
                  <a:gd name="T4" fmla="*/ 39 w 51"/>
                  <a:gd name="T5" fmla="*/ 5 h 67"/>
                  <a:gd name="T6" fmla="*/ 43 w 51"/>
                  <a:gd name="T7" fmla="*/ 20 h 67"/>
                  <a:gd name="T8" fmla="*/ 50 w 51"/>
                  <a:gd name="T9" fmla="*/ 35 h 67"/>
                  <a:gd name="T10" fmla="*/ 46 w 51"/>
                  <a:gd name="T11" fmla="*/ 42 h 67"/>
                  <a:gd name="T12" fmla="*/ 51 w 51"/>
                  <a:gd name="T13" fmla="*/ 47 h 67"/>
                  <a:gd name="T14" fmla="*/ 43 w 51"/>
                  <a:gd name="T15" fmla="*/ 49 h 67"/>
                  <a:gd name="T16" fmla="*/ 46 w 51"/>
                  <a:gd name="T17" fmla="*/ 66 h 67"/>
                  <a:gd name="T18" fmla="*/ 24 w 51"/>
                  <a:gd name="T19" fmla="*/ 67 h 67"/>
                  <a:gd name="T20" fmla="*/ 17 w 51"/>
                  <a:gd name="T21" fmla="*/ 59 h 67"/>
                  <a:gd name="T22" fmla="*/ 0 w 51"/>
                  <a:gd name="T23" fmla="*/ 49 h 67"/>
                  <a:gd name="T24" fmla="*/ 0 w 51"/>
                  <a:gd name="T25" fmla="*/ 44 h 67"/>
                  <a:gd name="T26" fmla="*/ 4 w 51"/>
                  <a:gd name="T27" fmla="*/ 44 h 67"/>
                  <a:gd name="T28" fmla="*/ 2 w 51"/>
                  <a:gd name="T29" fmla="*/ 27 h 67"/>
                  <a:gd name="T30" fmla="*/ 26 w 51"/>
                  <a:gd name="T31" fmla="*/ 23 h 67"/>
                  <a:gd name="T32" fmla="*/ 31 w 51"/>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67">
                    <a:moveTo>
                      <a:pt x="31" y="0"/>
                    </a:moveTo>
                    <a:lnTo>
                      <a:pt x="31" y="6"/>
                    </a:lnTo>
                    <a:lnTo>
                      <a:pt x="39" y="5"/>
                    </a:lnTo>
                    <a:lnTo>
                      <a:pt x="43" y="20"/>
                    </a:lnTo>
                    <a:lnTo>
                      <a:pt x="50" y="35"/>
                    </a:lnTo>
                    <a:lnTo>
                      <a:pt x="46" y="42"/>
                    </a:lnTo>
                    <a:lnTo>
                      <a:pt x="51" y="47"/>
                    </a:lnTo>
                    <a:lnTo>
                      <a:pt x="43" y="49"/>
                    </a:lnTo>
                    <a:lnTo>
                      <a:pt x="46" y="66"/>
                    </a:lnTo>
                    <a:lnTo>
                      <a:pt x="24" y="67"/>
                    </a:lnTo>
                    <a:lnTo>
                      <a:pt x="17" y="59"/>
                    </a:lnTo>
                    <a:lnTo>
                      <a:pt x="0" y="49"/>
                    </a:lnTo>
                    <a:lnTo>
                      <a:pt x="0" y="44"/>
                    </a:lnTo>
                    <a:lnTo>
                      <a:pt x="4" y="44"/>
                    </a:lnTo>
                    <a:lnTo>
                      <a:pt x="2" y="27"/>
                    </a:lnTo>
                    <a:lnTo>
                      <a:pt x="26" y="23"/>
                    </a:lnTo>
                    <a:lnTo>
                      <a:pt x="31"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04" name="Freeform 52"/>
              <p:cNvSpPr>
                <a:spLocks/>
              </p:cNvSpPr>
              <p:nvPr/>
            </p:nvSpPr>
            <p:spPr bwMode="auto">
              <a:xfrm>
                <a:off x="4092" y="2582"/>
                <a:ext cx="51" cy="67"/>
              </a:xfrm>
              <a:custGeom>
                <a:avLst/>
                <a:gdLst>
                  <a:gd name="T0" fmla="*/ 31 w 51"/>
                  <a:gd name="T1" fmla="*/ 0 h 67"/>
                  <a:gd name="T2" fmla="*/ 31 w 51"/>
                  <a:gd name="T3" fmla="*/ 6 h 67"/>
                  <a:gd name="T4" fmla="*/ 39 w 51"/>
                  <a:gd name="T5" fmla="*/ 5 h 67"/>
                  <a:gd name="T6" fmla="*/ 43 w 51"/>
                  <a:gd name="T7" fmla="*/ 20 h 67"/>
                  <a:gd name="T8" fmla="*/ 50 w 51"/>
                  <a:gd name="T9" fmla="*/ 35 h 67"/>
                  <a:gd name="T10" fmla="*/ 46 w 51"/>
                  <a:gd name="T11" fmla="*/ 42 h 67"/>
                  <a:gd name="T12" fmla="*/ 51 w 51"/>
                  <a:gd name="T13" fmla="*/ 47 h 67"/>
                  <a:gd name="T14" fmla="*/ 43 w 51"/>
                  <a:gd name="T15" fmla="*/ 49 h 67"/>
                  <a:gd name="T16" fmla="*/ 46 w 51"/>
                  <a:gd name="T17" fmla="*/ 66 h 67"/>
                  <a:gd name="T18" fmla="*/ 24 w 51"/>
                  <a:gd name="T19" fmla="*/ 67 h 67"/>
                  <a:gd name="T20" fmla="*/ 17 w 51"/>
                  <a:gd name="T21" fmla="*/ 59 h 67"/>
                  <a:gd name="T22" fmla="*/ 0 w 51"/>
                  <a:gd name="T23" fmla="*/ 49 h 67"/>
                  <a:gd name="T24" fmla="*/ 0 w 51"/>
                  <a:gd name="T25" fmla="*/ 44 h 67"/>
                  <a:gd name="T26" fmla="*/ 4 w 51"/>
                  <a:gd name="T27" fmla="*/ 44 h 67"/>
                  <a:gd name="T28" fmla="*/ 2 w 51"/>
                  <a:gd name="T29" fmla="*/ 27 h 67"/>
                  <a:gd name="T30" fmla="*/ 26 w 51"/>
                  <a:gd name="T31" fmla="*/ 23 h 67"/>
                  <a:gd name="T32" fmla="*/ 31 w 51"/>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67">
                    <a:moveTo>
                      <a:pt x="31" y="0"/>
                    </a:moveTo>
                    <a:lnTo>
                      <a:pt x="31" y="6"/>
                    </a:lnTo>
                    <a:lnTo>
                      <a:pt x="39" y="5"/>
                    </a:lnTo>
                    <a:lnTo>
                      <a:pt x="43" y="20"/>
                    </a:lnTo>
                    <a:lnTo>
                      <a:pt x="50" y="35"/>
                    </a:lnTo>
                    <a:lnTo>
                      <a:pt x="46" y="42"/>
                    </a:lnTo>
                    <a:lnTo>
                      <a:pt x="51" y="47"/>
                    </a:lnTo>
                    <a:lnTo>
                      <a:pt x="43" y="49"/>
                    </a:lnTo>
                    <a:lnTo>
                      <a:pt x="46" y="66"/>
                    </a:lnTo>
                    <a:lnTo>
                      <a:pt x="24" y="67"/>
                    </a:lnTo>
                    <a:lnTo>
                      <a:pt x="17" y="59"/>
                    </a:lnTo>
                    <a:lnTo>
                      <a:pt x="0" y="49"/>
                    </a:lnTo>
                    <a:lnTo>
                      <a:pt x="0" y="44"/>
                    </a:lnTo>
                    <a:lnTo>
                      <a:pt x="4" y="44"/>
                    </a:lnTo>
                    <a:lnTo>
                      <a:pt x="2" y="27"/>
                    </a:lnTo>
                    <a:lnTo>
                      <a:pt x="26" y="23"/>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05" name="Freeform 53"/>
              <p:cNvSpPr>
                <a:spLocks/>
              </p:cNvSpPr>
              <p:nvPr/>
            </p:nvSpPr>
            <p:spPr bwMode="auto">
              <a:xfrm>
                <a:off x="4174" y="2360"/>
                <a:ext cx="42" cy="69"/>
              </a:xfrm>
              <a:custGeom>
                <a:avLst/>
                <a:gdLst>
                  <a:gd name="T0" fmla="*/ 35 w 42"/>
                  <a:gd name="T1" fmla="*/ 49 h 69"/>
                  <a:gd name="T2" fmla="*/ 22 w 42"/>
                  <a:gd name="T3" fmla="*/ 67 h 69"/>
                  <a:gd name="T4" fmla="*/ 1 w 42"/>
                  <a:gd name="T5" fmla="*/ 69 h 69"/>
                  <a:gd name="T6" fmla="*/ 0 w 42"/>
                  <a:gd name="T7" fmla="*/ 47 h 69"/>
                  <a:gd name="T8" fmla="*/ 3 w 42"/>
                  <a:gd name="T9" fmla="*/ 42 h 69"/>
                  <a:gd name="T10" fmla="*/ 7 w 42"/>
                  <a:gd name="T11" fmla="*/ 42 h 69"/>
                  <a:gd name="T12" fmla="*/ 22 w 42"/>
                  <a:gd name="T13" fmla="*/ 25 h 69"/>
                  <a:gd name="T14" fmla="*/ 34 w 42"/>
                  <a:gd name="T15" fmla="*/ 0 h 69"/>
                  <a:gd name="T16" fmla="*/ 37 w 42"/>
                  <a:gd name="T17" fmla="*/ 15 h 69"/>
                  <a:gd name="T18" fmla="*/ 37 w 42"/>
                  <a:gd name="T19" fmla="*/ 15 h 69"/>
                  <a:gd name="T20" fmla="*/ 39 w 42"/>
                  <a:gd name="T21" fmla="*/ 20 h 69"/>
                  <a:gd name="T22" fmla="*/ 39 w 42"/>
                  <a:gd name="T23" fmla="*/ 20 h 69"/>
                  <a:gd name="T24" fmla="*/ 40 w 42"/>
                  <a:gd name="T25" fmla="*/ 23 h 69"/>
                  <a:gd name="T26" fmla="*/ 40 w 42"/>
                  <a:gd name="T27" fmla="*/ 27 h 69"/>
                  <a:gd name="T28" fmla="*/ 42 w 42"/>
                  <a:gd name="T29" fmla="*/ 33 h 69"/>
                  <a:gd name="T30" fmla="*/ 42 w 42"/>
                  <a:gd name="T31" fmla="*/ 33 h 69"/>
                  <a:gd name="T32" fmla="*/ 42 w 42"/>
                  <a:gd name="T33" fmla="*/ 33 h 69"/>
                  <a:gd name="T34" fmla="*/ 39 w 42"/>
                  <a:gd name="T35" fmla="*/ 37 h 69"/>
                  <a:gd name="T36" fmla="*/ 35 w 42"/>
                  <a:gd name="T37" fmla="*/ 4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69">
                    <a:moveTo>
                      <a:pt x="35" y="49"/>
                    </a:moveTo>
                    <a:lnTo>
                      <a:pt x="22" y="67"/>
                    </a:lnTo>
                    <a:lnTo>
                      <a:pt x="1" y="69"/>
                    </a:lnTo>
                    <a:lnTo>
                      <a:pt x="0" y="47"/>
                    </a:lnTo>
                    <a:lnTo>
                      <a:pt x="3" y="42"/>
                    </a:lnTo>
                    <a:lnTo>
                      <a:pt x="7" y="42"/>
                    </a:lnTo>
                    <a:lnTo>
                      <a:pt x="22" y="25"/>
                    </a:lnTo>
                    <a:lnTo>
                      <a:pt x="34" y="0"/>
                    </a:lnTo>
                    <a:lnTo>
                      <a:pt x="37" y="15"/>
                    </a:lnTo>
                    <a:lnTo>
                      <a:pt x="37" y="15"/>
                    </a:lnTo>
                    <a:lnTo>
                      <a:pt x="39" y="20"/>
                    </a:lnTo>
                    <a:lnTo>
                      <a:pt x="39" y="20"/>
                    </a:lnTo>
                    <a:lnTo>
                      <a:pt x="40" y="23"/>
                    </a:lnTo>
                    <a:lnTo>
                      <a:pt x="40" y="27"/>
                    </a:lnTo>
                    <a:lnTo>
                      <a:pt x="42" y="33"/>
                    </a:lnTo>
                    <a:lnTo>
                      <a:pt x="42" y="33"/>
                    </a:lnTo>
                    <a:lnTo>
                      <a:pt x="42" y="33"/>
                    </a:lnTo>
                    <a:lnTo>
                      <a:pt x="39" y="37"/>
                    </a:lnTo>
                    <a:lnTo>
                      <a:pt x="35" y="4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06" name="Freeform 54"/>
              <p:cNvSpPr>
                <a:spLocks/>
              </p:cNvSpPr>
              <p:nvPr/>
            </p:nvSpPr>
            <p:spPr bwMode="auto">
              <a:xfrm>
                <a:off x="4174" y="2360"/>
                <a:ext cx="42" cy="69"/>
              </a:xfrm>
              <a:custGeom>
                <a:avLst/>
                <a:gdLst>
                  <a:gd name="T0" fmla="*/ 35 w 42"/>
                  <a:gd name="T1" fmla="*/ 49 h 69"/>
                  <a:gd name="T2" fmla="*/ 22 w 42"/>
                  <a:gd name="T3" fmla="*/ 67 h 69"/>
                  <a:gd name="T4" fmla="*/ 1 w 42"/>
                  <a:gd name="T5" fmla="*/ 69 h 69"/>
                  <a:gd name="T6" fmla="*/ 0 w 42"/>
                  <a:gd name="T7" fmla="*/ 47 h 69"/>
                  <a:gd name="T8" fmla="*/ 3 w 42"/>
                  <a:gd name="T9" fmla="*/ 42 h 69"/>
                  <a:gd name="T10" fmla="*/ 7 w 42"/>
                  <a:gd name="T11" fmla="*/ 42 h 69"/>
                  <a:gd name="T12" fmla="*/ 22 w 42"/>
                  <a:gd name="T13" fmla="*/ 25 h 69"/>
                  <a:gd name="T14" fmla="*/ 34 w 42"/>
                  <a:gd name="T15" fmla="*/ 0 h 69"/>
                  <a:gd name="T16" fmla="*/ 37 w 42"/>
                  <a:gd name="T17" fmla="*/ 15 h 69"/>
                  <a:gd name="T18" fmla="*/ 37 w 42"/>
                  <a:gd name="T19" fmla="*/ 15 h 69"/>
                  <a:gd name="T20" fmla="*/ 39 w 42"/>
                  <a:gd name="T21" fmla="*/ 20 h 69"/>
                  <a:gd name="T22" fmla="*/ 39 w 42"/>
                  <a:gd name="T23" fmla="*/ 20 h 69"/>
                  <a:gd name="T24" fmla="*/ 40 w 42"/>
                  <a:gd name="T25" fmla="*/ 23 h 69"/>
                  <a:gd name="T26" fmla="*/ 40 w 42"/>
                  <a:gd name="T27" fmla="*/ 27 h 69"/>
                  <a:gd name="T28" fmla="*/ 42 w 42"/>
                  <a:gd name="T29" fmla="*/ 33 h 69"/>
                  <a:gd name="T30" fmla="*/ 42 w 42"/>
                  <a:gd name="T31" fmla="*/ 33 h 69"/>
                  <a:gd name="T32" fmla="*/ 42 w 42"/>
                  <a:gd name="T33" fmla="*/ 33 h 69"/>
                  <a:gd name="T34" fmla="*/ 39 w 42"/>
                  <a:gd name="T35" fmla="*/ 37 h 69"/>
                  <a:gd name="T36" fmla="*/ 35 w 42"/>
                  <a:gd name="T37" fmla="*/ 4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69">
                    <a:moveTo>
                      <a:pt x="35" y="49"/>
                    </a:moveTo>
                    <a:lnTo>
                      <a:pt x="22" y="67"/>
                    </a:lnTo>
                    <a:lnTo>
                      <a:pt x="1" y="69"/>
                    </a:lnTo>
                    <a:lnTo>
                      <a:pt x="0" y="47"/>
                    </a:lnTo>
                    <a:lnTo>
                      <a:pt x="3" y="42"/>
                    </a:lnTo>
                    <a:lnTo>
                      <a:pt x="7" y="42"/>
                    </a:lnTo>
                    <a:lnTo>
                      <a:pt x="22" y="25"/>
                    </a:lnTo>
                    <a:lnTo>
                      <a:pt x="34" y="0"/>
                    </a:lnTo>
                    <a:lnTo>
                      <a:pt x="37" y="15"/>
                    </a:lnTo>
                    <a:lnTo>
                      <a:pt x="37" y="15"/>
                    </a:lnTo>
                    <a:lnTo>
                      <a:pt x="39" y="20"/>
                    </a:lnTo>
                    <a:lnTo>
                      <a:pt x="39" y="20"/>
                    </a:lnTo>
                    <a:lnTo>
                      <a:pt x="40" y="23"/>
                    </a:lnTo>
                    <a:lnTo>
                      <a:pt x="40" y="27"/>
                    </a:lnTo>
                    <a:lnTo>
                      <a:pt x="42" y="33"/>
                    </a:lnTo>
                    <a:lnTo>
                      <a:pt x="42" y="33"/>
                    </a:lnTo>
                    <a:lnTo>
                      <a:pt x="42" y="33"/>
                    </a:lnTo>
                    <a:lnTo>
                      <a:pt x="39" y="37"/>
                    </a:lnTo>
                    <a:lnTo>
                      <a:pt x="35"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07" name="Freeform 55"/>
              <p:cNvSpPr>
                <a:spLocks/>
              </p:cNvSpPr>
              <p:nvPr/>
            </p:nvSpPr>
            <p:spPr bwMode="auto">
              <a:xfrm>
                <a:off x="4169" y="2570"/>
                <a:ext cx="42" cy="39"/>
              </a:xfrm>
              <a:custGeom>
                <a:avLst/>
                <a:gdLst>
                  <a:gd name="T0" fmla="*/ 5 w 42"/>
                  <a:gd name="T1" fmla="*/ 3 h 39"/>
                  <a:gd name="T2" fmla="*/ 6 w 42"/>
                  <a:gd name="T3" fmla="*/ 3 h 39"/>
                  <a:gd name="T4" fmla="*/ 30 w 42"/>
                  <a:gd name="T5" fmla="*/ 1 h 39"/>
                  <a:gd name="T6" fmla="*/ 39 w 42"/>
                  <a:gd name="T7" fmla="*/ 0 h 39"/>
                  <a:gd name="T8" fmla="*/ 42 w 42"/>
                  <a:gd name="T9" fmla="*/ 25 h 39"/>
                  <a:gd name="T10" fmla="*/ 42 w 42"/>
                  <a:gd name="T11" fmla="*/ 30 h 39"/>
                  <a:gd name="T12" fmla="*/ 32 w 42"/>
                  <a:gd name="T13" fmla="*/ 34 h 39"/>
                  <a:gd name="T14" fmla="*/ 18 w 42"/>
                  <a:gd name="T15" fmla="*/ 34 h 39"/>
                  <a:gd name="T16" fmla="*/ 15 w 42"/>
                  <a:gd name="T17" fmla="*/ 28 h 39"/>
                  <a:gd name="T18" fmla="*/ 3 w 42"/>
                  <a:gd name="T19" fmla="*/ 39 h 39"/>
                  <a:gd name="T20" fmla="*/ 0 w 42"/>
                  <a:gd name="T21" fmla="*/ 8 h 39"/>
                  <a:gd name="T22" fmla="*/ 0 w 42"/>
                  <a:gd name="T23" fmla="*/ 5 h 39"/>
                  <a:gd name="T24" fmla="*/ 1 w 42"/>
                  <a:gd name="T25" fmla="*/ 5 h 39"/>
                  <a:gd name="T26" fmla="*/ 5 w 42"/>
                  <a:gd name="T27" fmla="*/ 3 h 39"/>
                  <a:gd name="T28" fmla="*/ 5 w 42"/>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9">
                    <a:moveTo>
                      <a:pt x="5" y="3"/>
                    </a:moveTo>
                    <a:lnTo>
                      <a:pt x="6" y="3"/>
                    </a:lnTo>
                    <a:lnTo>
                      <a:pt x="30" y="1"/>
                    </a:lnTo>
                    <a:lnTo>
                      <a:pt x="39" y="0"/>
                    </a:lnTo>
                    <a:lnTo>
                      <a:pt x="42" y="25"/>
                    </a:lnTo>
                    <a:lnTo>
                      <a:pt x="42" y="30"/>
                    </a:lnTo>
                    <a:lnTo>
                      <a:pt x="32" y="34"/>
                    </a:lnTo>
                    <a:lnTo>
                      <a:pt x="18" y="34"/>
                    </a:lnTo>
                    <a:lnTo>
                      <a:pt x="15" y="28"/>
                    </a:lnTo>
                    <a:lnTo>
                      <a:pt x="3" y="39"/>
                    </a:lnTo>
                    <a:lnTo>
                      <a:pt x="0" y="8"/>
                    </a:lnTo>
                    <a:lnTo>
                      <a:pt x="0" y="5"/>
                    </a:lnTo>
                    <a:lnTo>
                      <a:pt x="1" y="5"/>
                    </a:lnTo>
                    <a:lnTo>
                      <a:pt x="5" y="3"/>
                    </a:lnTo>
                    <a:lnTo>
                      <a:pt x="5"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08" name="Freeform 56"/>
              <p:cNvSpPr>
                <a:spLocks/>
              </p:cNvSpPr>
              <p:nvPr/>
            </p:nvSpPr>
            <p:spPr bwMode="auto">
              <a:xfrm>
                <a:off x="4169" y="2570"/>
                <a:ext cx="42" cy="39"/>
              </a:xfrm>
              <a:custGeom>
                <a:avLst/>
                <a:gdLst>
                  <a:gd name="T0" fmla="*/ 5 w 42"/>
                  <a:gd name="T1" fmla="*/ 3 h 39"/>
                  <a:gd name="T2" fmla="*/ 6 w 42"/>
                  <a:gd name="T3" fmla="*/ 3 h 39"/>
                  <a:gd name="T4" fmla="*/ 30 w 42"/>
                  <a:gd name="T5" fmla="*/ 1 h 39"/>
                  <a:gd name="T6" fmla="*/ 39 w 42"/>
                  <a:gd name="T7" fmla="*/ 0 h 39"/>
                  <a:gd name="T8" fmla="*/ 42 w 42"/>
                  <a:gd name="T9" fmla="*/ 25 h 39"/>
                  <a:gd name="T10" fmla="*/ 42 w 42"/>
                  <a:gd name="T11" fmla="*/ 30 h 39"/>
                  <a:gd name="T12" fmla="*/ 32 w 42"/>
                  <a:gd name="T13" fmla="*/ 34 h 39"/>
                  <a:gd name="T14" fmla="*/ 18 w 42"/>
                  <a:gd name="T15" fmla="*/ 34 h 39"/>
                  <a:gd name="T16" fmla="*/ 15 w 42"/>
                  <a:gd name="T17" fmla="*/ 28 h 39"/>
                  <a:gd name="T18" fmla="*/ 3 w 42"/>
                  <a:gd name="T19" fmla="*/ 39 h 39"/>
                  <a:gd name="T20" fmla="*/ 0 w 42"/>
                  <a:gd name="T21" fmla="*/ 8 h 39"/>
                  <a:gd name="T22" fmla="*/ 0 w 42"/>
                  <a:gd name="T23" fmla="*/ 5 h 39"/>
                  <a:gd name="T24" fmla="*/ 1 w 42"/>
                  <a:gd name="T25" fmla="*/ 5 h 39"/>
                  <a:gd name="T26" fmla="*/ 5 w 42"/>
                  <a:gd name="T27" fmla="*/ 3 h 39"/>
                  <a:gd name="T28" fmla="*/ 5 w 42"/>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9">
                    <a:moveTo>
                      <a:pt x="5" y="3"/>
                    </a:moveTo>
                    <a:lnTo>
                      <a:pt x="6" y="3"/>
                    </a:lnTo>
                    <a:lnTo>
                      <a:pt x="30" y="1"/>
                    </a:lnTo>
                    <a:lnTo>
                      <a:pt x="39" y="0"/>
                    </a:lnTo>
                    <a:lnTo>
                      <a:pt x="42" y="25"/>
                    </a:lnTo>
                    <a:lnTo>
                      <a:pt x="42" y="30"/>
                    </a:lnTo>
                    <a:lnTo>
                      <a:pt x="32" y="34"/>
                    </a:lnTo>
                    <a:lnTo>
                      <a:pt x="18" y="34"/>
                    </a:lnTo>
                    <a:lnTo>
                      <a:pt x="15" y="28"/>
                    </a:lnTo>
                    <a:lnTo>
                      <a:pt x="3" y="39"/>
                    </a:lnTo>
                    <a:lnTo>
                      <a:pt x="0" y="8"/>
                    </a:lnTo>
                    <a:lnTo>
                      <a:pt x="0" y="5"/>
                    </a:lnTo>
                    <a:lnTo>
                      <a:pt x="1" y="5"/>
                    </a:lnTo>
                    <a:lnTo>
                      <a:pt x="5" y="3"/>
                    </a:lnTo>
                    <a:lnTo>
                      <a:pt x="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09" name="Freeform 57"/>
              <p:cNvSpPr>
                <a:spLocks/>
              </p:cNvSpPr>
              <p:nvPr/>
            </p:nvSpPr>
            <p:spPr bwMode="auto">
              <a:xfrm>
                <a:off x="4091" y="2724"/>
                <a:ext cx="73" cy="32"/>
              </a:xfrm>
              <a:custGeom>
                <a:avLst/>
                <a:gdLst>
                  <a:gd name="T0" fmla="*/ 71 w 73"/>
                  <a:gd name="T1" fmla="*/ 5 h 32"/>
                  <a:gd name="T2" fmla="*/ 73 w 73"/>
                  <a:gd name="T3" fmla="*/ 25 h 32"/>
                  <a:gd name="T4" fmla="*/ 71 w 73"/>
                  <a:gd name="T5" fmla="*/ 25 h 32"/>
                  <a:gd name="T6" fmla="*/ 71 w 73"/>
                  <a:gd name="T7" fmla="*/ 25 h 32"/>
                  <a:gd name="T8" fmla="*/ 71 w 73"/>
                  <a:gd name="T9" fmla="*/ 25 h 32"/>
                  <a:gd name="T10" fmla="*/ 66 w 73"/>
                  <a:gd name="T11" fmla="*/ 25 h 32"/>
                  <a:gd name="T12" fmla="*/ 66 w 73"/>
                  <a:gd name="T13" fmla="*/ 25 h 32"/>
                  <a:gd name="T14" fmla="*/ 62 w 73"/>
                  <a:gd name="T15" fmla="*/ 25 h 32"/>
                  <a:gd name="T16" fmla="*/ 62 w 73"/>
                  <a:gd name="T17" fmla="*/ 25 h 32"/>
                  <a:gd name="T18" fmla="*/ 59 w 73"/>
                  <a:gd name="T19" fmla="*/ 25 h 32"/>
                  <a:gd name="T20" fmla="*/ 57 w 73"/>
                  <a:gd name="T21" fmla="*/ 25 h 32"/>
                  <a:gd name="T22" fmla="*/ 47 w 73"/>
                  <a:gd name="T23" fmla="*/ 27 h 32"/>
                  <a:gd name="T24" fmla="*/ 46 w 73"/>
                  <a:gd name="T25" fmla="*/ 27 h 32"/>
                  <a:gd name="T26" fmla="*/ 46 w 73"/>
                  <a:gd name="T27" fmla="*/ 27 h 32"/>
                  <a:gd name="T28" fmla="*/ 46 w 73"/>
                  <a:gd name="T29" fmla="*/ 27 h 32"/>
                  <a:gd name="T30" fmla="*/ 44 w 73"/>
                  <a:gd name="T31" fmla="*/ 27 h 32"/>
                  <a:gd name="T32" fmla="*/ 44 w 73"/>
                  <a:gd name="T33" fmla="*/ 27 h 32"/>
                  <a:gd name="T34" fmla="*/ 37 w 73"/>
                  <a:gd name="T35" fmla="*/ 29 h 32"/>
                  <a:gd name="T36" fmla="*/ 37 w 73"/>
                  <a:gd name="T37" fmla="*/ 29 h 32"/>
                  <a:gd name="T38" fmla="*/ 29 w 73"/>
                  <a:gd name="T39" fmla="*/ 29 h 32"/>
                  <a:gd name="T40" fmla="*/ 29 w 73"/>
                  <a:gd name="T41" fmla="*/ 29 h 32"/>
                  <a:gd name="T42" fmla="*/ 29 w 73"/>
                  <a:gd name="T43" fmla="*/ 29 h 32"/>
                  <a:gd name="T44" fmla="*/ 29 w 73"/>
                  <a:gd name="T45" fmla="*/ 29 h 32"/>
                  <a:gd name="T46" fmla="*/ 29 w 73"/>
                  <a:gd name="T47" fmla="*/ 29 h 32"/>
                  <a:gd name="T48" fmla="*/ 29 w 73"/>
                  <a:gd name="T49" fmla="*/ 29 h 32"/>
                  <a:gd name="T50" fmla="*/ 29 w 73"/>
                  <a:gd name="T51" fmla="*/ 29 h 32"/>
                  <a:gd name="T52" fmla="*/ 27 w 73"/>
                  <a:gd name="T53" fmla="*/ 29 h 32"/>
                  <a:gd name="T54" fmla="*/ 27 w 73"/>
                  <a:gd name="T55" fmla="*/ 29 h 32"/>
                  <a:gd name="T56" fmla="*/ 25 w 73"/>
                  <a:gd name="T57" fmla="*/ 29 h 32"/>
                  <a:gd name="T58" fmla="*/ 25 w 73"/>
                  <a:gd name="T59" fmla="*/ 29 h 32"/>
                  <a:gd name="T60" fmla="*/ 25 w 73"/>
                  <a:gd name="T61" fmla="*/ 29 h 32"/>
                  <a:gd name="T62" fmla="*/ 24 w 73"/>
                  <a:gd name="T63" fmla="*/ 29 h 32"/>
                  <a:gd name="T64" fmla="*/ 22 w 73"/>
                  <a:gd name="T65" fmla="*/ 29 h 32"/>
                  <a:gd name="T66" fmla="*/ 20 w 73"/>
                  <a:gd name="T67" fmla="*/ 29 h 32"/>
                  <a:gd name="T68" fmla="*/ 20 w 73"/>
                  <a:gd name="T69" fmla="*/ 29 h 32"/>
                  <a:gd name="T70" fmla="*/ 17 w 73"/>
                  <a:gd name="T71" fmla="*/ 30 h 32"/>
                  <a:gd name="T72" fmla="*/ 15 w 73"/>
                  <a:gd name="T73" fmla="*/ 30 h 32"/>
                  <a:gd name="T74" fmla="*/ 15 w 73"/>
                  <a:gd name="T75" fmla="*/ 30 h 32"/>
                  <a:gd name="T76" fmla="*/ 13 w 73"/>
                  <a:gd name="T77" fmla="*/ 30 h 32"/>
                  <a:gd name="T78" fmla="*/ 13 w 73"/>
                  <a:gd name="T79" fmla="*/ 30 h 32"/>
                  <a:gd name="T80" fmla="*/ 13 w 73"/>
                  <a:gd name="T81" fmla="*/ 30 h 32"/>
                  <a:gd name="T82" fmla="*/ 13 w 73"/>
                  <a:gd name="T83" fmla="*/ 30 h 32"/>
                  <a:gd name="T84" fmla="*/ 13 w 73"/>
                  <a:gd name="T85" fmla="*/ 30 h 32"/>
                  <a:gd name="T86" fmla="*/ 13 w 73"/>
                  <a:gd name="T87" fmla="*/ 30 h 32"/>
                  <a:gd name="T88" fmla="*/ 12 w 73"/>
                  <a:gd name="T89" fmla="*/ 30 h 32"/>
                  <a:gd name="T90" fmla="*/ 12 w 73"/>
                  <a:gd name="T91" fmla="*/ 30 h 32"/>
                  <a:gd name="T92" fmla="*/ 12 w 73"/>
                  <a:gd name="T93" fmla="*/ 30 h 32"/>
                  <a:gd name="T94" fmla="*/ 7 w 73"/>
                  <a:gd name="T95" fmla="*/ 30 h 32"/>
                  <a:gd name="T96" fmla="*/ 5 w 73"/>
                  <a:gd name="T97" fmla="*/ 30 h 32"/>
                  <a:gd name="T98" fmla="*/ 3 w 73"/>
                  <a:gd name="T99" fmla="*/ 30 h 32"/>
                  <a:gd name="T100" fmla="*/ 3 w 73"/>
                  <a:gd name="T101" fmla="*/ 30 h 32"/>
                  <a:gd name="T102" fmla="*/ 1 w 73"/>
                  <a:gd name="T103" fmla="*/ 32 h 32"/>
                  <a:gd name="T104" fmla="*/ 0 w 73"/>
                  <a:gd name="T105" fmla="*/ 7 h 32"/>
                  <a:gd name="T106" fmla="*/ 13 w 73"/>
                  <a:gd name="T107" fmla="*/ 5 h 32"/>
                  <a:gd name="T108" fmla="*/ 64 w 73"/>
                  <a:gd name="T109" fmla="*/ 0 h 32"/>
                  <a:gd name="T110" fmla="*/ 64 w 73"/>
                  <a:gd name="T111" fmla="*/ 5 h 32"/>
                  <a:gd name="T112" fmla="*/ 71 w 73"/>
                  <a:gd name="T113"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32">
                    <a:moveTo>
                      <a:pt x="71" y="5"/>
                    </a:moveTo>
                    <a:lnTo>
                      <a:pt x="73" y="25"/>
                    </a:lnTo>
                    <a:lnTo>
                      <a:pt x="71" y="25"/>
                    </a:lnTo>
                    <a:lnTo>
                      <a:pt x="71" y="25"/>
                    </a:lnTo>
                    <a:lnTo>
                      <a:pt x="71" y="25"/>
                    </a:lnTo>
                    <a:lnTo>
                      <a:pt x="66" y="25"/>
                    </a:lnTo>
                    <a:lnTo>
                      <a:pt x="66" y="25"/>
                    </a:lnTo>
                    <a:lnTo>
                      <a:pt x="62" y="25"/>
                    </a:lnTo>
                    <a:lnTo>
                      <a:pt x="62" y="25"/>
                    </a:lnTo>
                    <a:lnTo>
                      <a:pt x="59" y="25"/>
                    </a:lnTo>
                    <a:lnTo>
                      <a:pt x="57" y="25"/>
                    </a:lnTo>
                    <a:lnTo>
                      <a:pt x="47" y="27"/>
                    </a:lnTo>
                    <a:lnTo>
                      <a:pt x="46" y="27"/>
                    </a:lnTo>
                    <a:lnTo>
                      <a:pt x="46" y="27"/>
                    </a:lnTo>
                    <a:lnTo>
                      <a:pt x="46" y="27"/>
                    </a:lnTo>
                    <a:lnTo>
                      <a:pt x="44" y="27"/>
                    </a:lnTo>
                    <a:lnTo>
                      <a:pt x="44" y="27"/>
                    </a:lnTo>
                    <a:lnTo>
                      <a:pt x="37" y="29"/>
                    </a:lnTo>
                    <a:lnTo>
                      <a:pt x="37" y="29"/>
                    </a:lnTo>
                    <a:lnTo>
                      <a:pt x="29" y="29"/>
                    </a:lnTo>
                    <a:lnTo>
                      <a:pt x="29" y="29"/>
                    </a:lnTo>
                    <a:lnTo>
                      <a:pt x="29" y="29"/>
                    </a:lnTo>
                    <a:lnTo>
                      <a:pt x="29" y="29"/>
                    </a:lnTo>
                    <a:lnTo>
                      <a:pt x="29" y="29"/>
                    </a:lnTo>
                    <a:lnTo>
                      <a:pt x="29" y="29"/>
                    </a:lnTo>
                    <a:lnTo>
                      <a:pt x="29" y="29"/>
                    </a:lnTo>
                    <a:lnTo>
                      <a:pt x="27" y="29"/>
                    </a:lnTo>
                    <a:lnTo>
                      <a:pt x="27" y="29"/>
                    </a:lnTo>
                    <a:lnTo>
                      <a:pt x="25" y="29"/>
                    </a:lnTo>
                    <a:lnTo>
                      <a:pt x="25" y="29"/>
                    </a:lnTo>
                    <a:lnTo>
                      <a:pt x="25" y="29"/>
                    </a:lnTo>
                    <a:lnTo>
                      <a:pt x="24" y="29"/>
                    </a:lnTo>
                    <a:lnTo>
                      <a:pt x="22" y="29"/>
                    </a:lnTo>
                    <a:lnTo>
                      <a:pt x="20" y="29"/>
                    </a:lnTo>
                    <a:lnTo>
                      <a:pt x="20" y="29"/>
                    </a:lnTo>
                    <a:lnTo>
                      <a:pt x="17" y="30"/>
                    </a:lnTo>
                    <a:lnTo>
                      <a:pt x="15" y="30"/>
                    </a:lnTo>
                    <a:lnTo>
                      <a:pt x="15" y="30"/>
                    </a:lnTo>
                    <a:lnTo>
                      <a:pt x="13" y="30"/>
                    </a:lnTo>
                    <a:lnTo>
                      <a:pt x="13" y="30"/>
                    </a:lnTo>
                    <a:lnTo>
                      <a:pt x="13" y="30"/>
                    </a:lnTo>
                    <a:lnTo>
                      <a:pt x="13" y="30"/>
                    </a:lnTo>
                    <a:lnTo>
                      <a:pt x="13" y="30"/>
                    </a:lnTo>
                    <a:lnTo>
                      <a:pt x="13" y="30"/>
                    </a:lnTo>
                    <a:lnTo>
                      <a:pt x="12" y="30"/>
                    </a:lnTo>
                    <a:lnTo>
                      <a:pt x="12" y="30"/>
                    </a:lnTo>
                    <a:lnTo>
                      <a:pt x="12" y="30"/>
                    </a:lnTo>
                    <a:lnTo>
                      <a:pt x="7" y="30"/>
                    </a:lnTo>
                    <a:lnTo>
                      <a:pt x="5" y="30"/>
                    </a:lnTo>
                    <a:lnTo>
                      <a:pt x="3" y="30"/>
                    </a:lnTo>
                    <a:lnTo>
                      <a:pt x="3" y="30"/>
                    </a:lnTo>
                    <a:lnTo>
                      <a:pt x="1" y="32"/>
                    </a:lnTo>
                    <a:lnTo>
                      <a:pt x="0" y="7"/>
                    </a:lnTo>
                    <a:lnTo>
                      <a:pt x="13" y="5"/>
                    </a:lnTo>
                    <a:lnTo>
                      <a:pt x="64" y="0"/>
                    </a:lnTo>
                    <a:lnTo>
                      <a:pt x="64" y="5"/>
                    </a:lnTo>
                    <a:lnTo>
                      <a:pt x="71"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10" name="Freeform 58"/>
              <p:cNvSpPr>
                <a:spLocks/>
              </p:cNvSpPr>
              <p:nvPr/>
            </p:nvSpPr>
            <p:spPr bwMode="auto">
              <a:xfrm>
                <a:off x="4091" y="2724"/>
                <a:ext cx="73" cy="32"/>
              </a:xfrm>
              <a:custGeom>
                <a:avLst/>
                <a:gdLst>
                  <a:gd name="T0" fmla="*/ 71 w 73"/>
                  <a:gd name="T1" fmla="*/ 5 h 32"/>
                  <a:gd name="T2" fmla="*/ 73 w 73"/>
                  <a:gd name="T3" fmla="*/ 25 h 32"/>
                  <a:gd name="T4" fmla="*/ 71 w 73"/>
                  <a:gd name="T5" fmla="*/ 25 h 32"/>
                  <a:gd name="T6" fmla="*/ 71 w 73"/>
                  <a:gd name="T7" fmla="*/ 25 h 32"/>
                  <a:gd name="T8" fmla="*/ 71 w 73"/>
                  <a:gd name="T9" fmla="*/ 25 h 32"/>
                  <a:gd name="T10" fmla="*/ 66 w 73"/>
                  <a:gd name="T11" fmla="*/ 25 h 32"/>
                  <a:gd name="T12" fmla="*/ 66 w 73"/>
                  <a:gd name="T13" fmla="*/ 25 h 32"/>
                  <a:gd name="T14" fmla="*/ 62 w 73"/>
                  <a:gd name="T15" fmla="*/ 25 h 32"/>
                  <a:gd name="T16" fmla="*/ 62 w 73"/>
                  <a:gd name="T17" fmla="*/ 25 h 32"/>
                  <a:gd name="T18" fmla="*/ 59 w 73"/>
                  <a:gd name="T19" fmla="*/ 25 h 32"/>
                  <a:gd name="T20" fmla="*/ 57 w 73"/>
                  <a:gd name="T21" fmla="*/ 25 h 32"/>
                  <a:gd name="T22" fmla="*/ 47 w 73"/>
                  <a:gd name="T23" fmla="*/ 27 h 32"/>
                  <a:gd name="T24" fmla="*/ 46 w 73"/>
                  <a:gd name="T25" fmla="*/ 27 h 32"/>
                  <a:gd name="T26" fmla="*/ 46 w 73"/>
                  <a:gd name="T27" fmla="*/ 27 h 32"/>
                  <a:gd name="T28" fmla="*/ 46 w 73"/>
                  <a:gd name="T29" fmla="*/ 27 h 32"/>
                  <a:gd name="T30" fmla="*/ 44 w 73"/>
                  <a:gd name="T31" fmla="*/ 27 h 32"/>
                  <a:gd name="T32" fmla="*/ 44 w 73"/>
                  <a:gd name="T33" fmla="*/ 27 h 32"/>
                  <a:gd name="T34" fmla="*/ 37 w 73"/>
                  <a:gd name="T35" fmla="*/ 29 h 32"/>
                  <a:gd name="T36" fmla="*/ 37 w 73"/>
                  <a:gd name="T37" fmla="*/ 29 h 32"/>
                  <a:gd name="T38" fmla="*/ 29 w 73"/>
                  <a:gd name="T39" fmla="*/ 29 h 32"/>
                  <a:gd name="T40" fmla="*/ 29 w 73"/>
                  <a:gd name="T41" fmla="*/ 29 h 32"/>
                  <a:gd name="T42" fmla="*/ 29 w 73"/>
                  <a:gd name="T43" fmla="*/ 29 h 32"/>
                  <a:gd name="T44" fmla="*/ 29 w 73"/>
                  <a:gd name="T45" fmla="*/ 29 h 32"/>
                  <a:gd name="T46" fmla="*/ 29 w 73"/>
                  <a:gd name="T47" fmla="*/ 29 h 32"/>
                  <a:gd name="T48" fmla="*/ 29 w 73"/>
                  <a:gd name="T49" fmla="*/ 29 h 32"/>
                  <a:gd name="T50" fmla="*/ 29 w 73"/>
                  <a:gd name="T51" fmla="*/ 29 h 32"/>
                  <a:gd name="T52" fmla="*/ 27 w 73"/>
                  <a:gd name="T53" fmla="*/ 29 h 32"/>
                  <a:gd name="T54" fmla="*/ 27 w 73"/>
                  <a:gd name="T55" fmla="*/ 29 h 32"/>
                  <a:gd name="T56" fmla="*/ 25 w 73"/>
                  <a:gd name="T57" fmla="*/ 29 h 32"/>
                  <a:gd name="T58" fmla="*/ 25 w 73"/>
                  <a:gd name="T59" fmla="*/ 29 h 32"/>
                  <a:gd name="T60" fmla="*/ 25 w 73"/>
                  <a:gd name="T61" fmla="*/ 29 h 32"/>
                  <a:gd name="T62" fmla="*/ 24 w 73"/>
                  <a:gd name="T63" fmla="*/ 29 h 32"/>
                  <a:gd name="T64" fmla="*/ 22 w 73"/>
                  <a:gd name="T65" fmla="*/ 29 h 32"/>
                  <a:gd name="T66" fmla="*/ 20 w 73"/>
                  <a:gd name="T67" fmla="*/ 29 h 32"/>
                  <a:gd name="T68" fmla="*/ 20 w 73"/>
                  <a:gd name="T69" fmla="*/ 29 h 32"/>
                  <a:gd name="T70" fmla="*/ 17 w 73"/>
                  <a:gd name="T71" fmla="*/ 30 h 32"/>
                  <a:gd name="T72" fmla="*/ 15 w 73"/>
                  <a:gd name="T73" fmla="*/ 30 h 32"/>
                  <a:gd name="T74" fmla="*/ 15 w 73"/>
                  <a:gd name="T75" fmla="*/ 30 h 32"/>
                  <a:gd name="T76" fmla="*/ 13 w 73"/>
                  <a:gd name="T77" fmla="*/ 30 h 32"/>
                  <a:gd name="T78" fmla="*/ 13 w 73"/>
                  <a:gd name="T79" fmla="*/ 30 h 32"/>
                  <a:gd name="T80" fmla="*/ 13 w 73"/>
                  <a:gd name="T81" fmla="*/ 30 h 32"/>
                  <a:gd name="T82" fmla="*/ 13 w 73"/>
                  <a:gd name="T83" fmla="*/ 30 h 32"/>
                  <a:gd name="T84" fmla="*/ 13 w 73"/>
                  <a:gd name="T85" fmla="*/ 30 h 32"/>
                  <a:gd name="T86" fmla="*/ 13 w 73"/>
                  <a:gd name="T87" fmla="*/ 30 h 32"/>
                  <a:gd name="T88" fmla="*/ 12 w 73"/>
                  <a:gd name="T89" fmla="*/ 30 h 32"/>
                  <a:gd name="T90" fmla="*/ 12 w 73"/>
                  <a:gd name="T91" fmla="*/ 30 h 32"/>
                  <a:gd name="T92" fmla="*/ 12 w 73"/>
                  <a:gd name="T93" fmla="*/ 30 h 32"/>
                  <a:gd name="T94" fmla="*/ 7 w 73"/>
                  <a:gd name="T95" fmla="*/ 30 h 32"/>
                  <a:gd name="T96" fmla="*/ 5 w 73"/>
                  <a:gd name="T97" fmla="*/ 30 h 32"/>
                  <a:gd name="T98" fmla="*/ 3 w 73"/>
                  <a:gd name="T99" fmla="*/ 30 h 32"/>
                  <a:gd name="T100" fmla="*/ 3 w 73"/>
                  <a:gd name="T101" fmla="*/ 30 h 32"/>
                  <a:gd name="T102" fmla="*/ 1 w 73"/>
                  <a:gd name="T103" fmla="*/ 32 h 32"/>
                  <a:gd name="T104" fmla="*/ 0 w 73"/>
                  <a:gd name="T105" fmla="*/ 7 h 32"/>
                  <a:gd name="T106" fmla="*/ 13 w 73"/>
                  <a:gd name="T107" fmla="*/ 5 h 32"/>
                  <a:gd name="T108" fmla="*/ 64 w 73"/>
                  <a:gd name="T109" fmla="*/ 0 h 32"/>
                  <a:gd name="T110" fmla="*/ 64 w 73"/>
                  <a:gd name="T111" fmla="*/ 5 h 32"/>
                  <a:gd name="T112" fmla="*/ 71 w 73"/>
                  <a:gd name="T113"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32">
                    <a:moveTo>
                      <a:pt x="71" y="5"/>
                    </a:moveTo>
                    <a:lnTo>
                      <a:pt x="73" y="25"/>
                    </a:lnTo>
                    <a:lnTo>
                      <a:pt x="71" y="25"/>
                    </a:lnTo>
                    <a:lnTo>
                      <a:pt x="71" y="25"/>
                    </a:lnTo>
                    <a:lnTo>
                      <a:pt x="71" y="25"/>
                    </a:lnTo>
                    <a:lnTo>
                      <a:pt x="66" y="25"/>
                    </a:lnTo>
                    <a:lnTo>
                      <a:pt x="66" y="25"/>
                    </a:lnTo>
                    <a:lnTo>
                      <a:pt x="62" y="25"/>
                    </a:lnTo>
                    <a:lnTo>
                      <a:pt x="62" y="25"/>
                    </a:lnTo>
                    <a:lnTo>
                      <a:pt x="59" y="25"/>
                    </a:lnTo>
                    <a:lnTo>
                      <a:pt x="57" y="25"/>
                    </a:lnTo>
                    <a:lnTo>
                      <a:pt x="47" y="27"/>
                    </a:lnTo>
                    <a:lnTo>
                      <a:pt x="46" y="27"/>
                    </a:lnTo>
                    <a:lnTo>
                      <a:pt x="46" y="27"/>
                    </a:lnTo>
                    <a:lnTo>
                      <a:pt x="46" y="27"/>
                    </a:lnTo>
                    <a:lnTo>
                      <a:pt x="44" y="27"/>
                    </a:lnTo>
                    <a:lnTo>
                      <a:pt x="44" y="27"/>
                    </a:lnTo>
                    <a:lnTo>
                      <a:pt x="37" y="29"/>
                    </a:lnTo>
                    <a:lnTo>
                      <a:pt x="37" y="29"/>
                    </a:lnTo>
                    <a:lnTo>
                      <a:pt x="29" y="29"/>
                    </a:lnTo>
                    <a:lnTo>
                      <a:pt x="29" y="29"/>
                    </a:lnTo>
                    <a:lnTo>
                      <a:pt x="29" y="29"/>
                    </a:lnTo>
                    <a:lnTo>
                      <a:pt x="29" y="29"/>
                    </a:lnTo>
                    <a:lnTo>
                      <a:pt x="29" y="29"/>
                    </a:lnTo>
                    <a:lnTo>
                      <a:pt x="29" y="29"/>
                    </a:lnTo>
                    <a:lnTo>
                      <a:pt x="29" y="29"/>
                    </a:lnTo>
                    <a:lnTo>
                      <a:pt x="27" y="29"/>
                    </a:lnTo>
                    <a:lnTo>
                      <a:pt x="27" y="29"/>
                    </a:lnTo>
                    <a:lnTo>
                      <a:pt x="25" y="29"/>
                    </a:lnTo>
                    <a:lnTo>
                      <a:pt x="25" y="29"/>
                    </a:lnTo>
                    <a:lnTo>
                      <a:pt x="25" y="29"/>
                    </a:lnTo>
                    <a:lnTo>
                      <a:pt x="24" y="29"/>
                    </a:lnTo>
                    <a:lnTo>
                      <a:pt x="22" y="29"/>
                    </a:lnTo>
                    <a:lnTo>
                      <a:pt x="20" y="29"/>
                    </a:lnTo>
                    <a:lnTo>
                      <a:pt x="20" y="29"/>
                    </a:lnTo>
                    <a:lnTo>
                      <a:pt x="17" y="30"/>
                    </a:lnTo>
                    <a:lnTo>
                      <a:pt x="15" y="30"/>
                    </a:lnTo>
                    <a:lnTo>
                      <a:pt x="15" y="30"/>
                    </a:lnTo>
                    <a:lnTo>
                      <a:pt x="13" y="30"/>
                    </a:lnTo>
                    <a:lnTo>
                      <a:pt x="13" y="30"/>
                    </a:lnTo>
                    <a:lnTo>
                      <a:pt x="13" y="30"/>
                    </a:lnTo>
                    <a:lnTo>
                      <a:pt x="13" y="30"/>
                    </a:lnTo>
                    <a:lnTo>
                      <a:pt x="13" y="30"/>
                    </a:lnTo>
                    <a:lnTo>
                      <a:pt x="13" y="30"/>
                    </a:lnTo>
                    <a:lnTo>
                      <a:pt x="12" y="30"/>
                    </a:lnTo>
                    <a:lnTo>
                      <a:pt x="12" y="30"/>
                    </a:lnTo>
                    <a:lnTo>
                      <a:pt x="12" y="30"/>
                    </a:lnTo>
                    <a:lnTo>
                      <a:pt x="7" y="30"/>
                    </a:lnTo>
                    <a:lnTo>
                      <a:pt x="5" y="30"/>
                    </a:lnTo>
                    <a:lnTo>
                      <a:pt x="3" y="30"/>
                    </a:lnTo>
                    <a:lnTo>
                      <a:pt x="3" y="30"/>
                    </a:lnTo>
                    <a:lnTo>
                      <a:pt x="1" y="32"/>
                    </a:lnTo>
                    <a:lnTo>
                      <a:pt x="0" y="7"/>
                    </a:lnTo>
                    <a:lnTo>
                      <a:pt x="13" y="5"/>
                    </a:lnTo>
                    <a:lnTo>
                      <a:pt x="64" y="0"/>
                    </a:lnTo>
                    <a:lnTo>
                      <a:pt x="64" y="5"/>
                    </a:lnTo>
                    <a:lnTo>
                      <a:pt x="7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11" name="Freeform 59"/>
              <p:cNvSpPr>
                <a:spLocks/>
              </p:cNvSpPr>
              <p:nvPr/>
            </p:nvSpPr>
            <p:spPr bwMode="auto">
              <a:xfrm>
                <a:off x="4159" y="2427"/>
                <a:ext cx="47" cy="38"/>
              </a:xfrm>
              <a:custGeom>
                <a:avLst/>
                <a:gdLst>
                  <a:gd name="T0" fmla="*/ 37 w 47"/>
                  <a:gd name="T1" fmla="*/ 0 h 38"/>
                  <a:gd name="T2" fmla="*/ 47 w 47"/>
                  <a:gd name="T3" fmla="*/ 22 h 38"/>
                  <a:gd name="T4" fmla="*/ 30 w 47"/>
                  <a:gd name="T5" fmla="*/ 29 h 38"/>
                  <a:gd name="T6" fmla="*/ 30 w 47"/>
                  <a:gd name="T7" fmla="*/ 33 h 38"/>
                  <a:gd name="T8" fmla="*/ 30 w 47"/>
                  <a:gd name="T9" fmla="*/ 33 h 38"/>
                  <a:gd name="T10" fmla="*/ 30 w 47"/>
                  <a:gd name="T11" fmla="*/ 33 h 38"/>
                  <a:gd name="T12" fmla="*/ 28 w 47"/>
                  <a:gd name="T13" fmla="*/ 33 h 38"/>
                  <a:gd name="T14" fmla="*/ 28 w 47"/>
                  <a:gd name="T15" fmla="*/ 34 h 38"/>
                  <a:gd name="T16" fmla="*/ 27 w 47"/>
                  <a:gd name="T17" fmla="*/ 34 h 38"/>
                  <a:gd name="T18" fmla="*/ 27 w 47"/>
                  <a:gd name="T19" fmla="*/ 36 h 38"/>
                  <a:gd name="T20" fmla="*/ 25 w 47"/>
                  <a:gd name="T21" fmla="*/ 36 h 38"/>
                  <a:gd name="T22" fmla="*/ 25 w 47"/>
                  <a:gd name="T23" fmla="*/ 38 h 38"/>
                  <a:gd name="T24" fmla="*/ 23 w 47"/>
                  <a:gd name="T25" fmla="*/ 38 h 38"/>
                  <a:gd name="T26" fmla="*/ 13 w 47"/>
                  <a:gd name="T27" fmla="*/ 24 h 38"/>
                  <a:gd name="T28" fmla="*/ 3 w 47"/>
                  <a:gd name="T29" fmla="*/ 29 h 38"/>
                  <a:gd name="T30" fmla="*/ 0 w 47"/>
                  <a:gd name="T31" fmla="*/ 31 h 38"/>
                  <a:gd name="T32" fmla="*/ 3 w 47"/>
                  <a:gd name="T33" fmla="*/ 26 h 38"/>
                  <a:gd name="T34" fmla="*/ 3 w 47"/>
                  <a:gd name="T35" fmla="*/ 14 h 38"/>
                  <a:gd name="T36" fmla="*/ 10 w 47"/>
                  <a:gd name="T37" fmla="*/ 5 h 38"/>
                  <a:gd name="T38" fmla="*/ 16 w 47"/>
                  <a:gd name="T39" fmla="*/ 2 h 38"/>
                  <a:gd name="T40" fmla="*/ 37 w 47"/>
                  <a:gd name="T4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38">
                    <a:moveTo>
                      <a:pt x="37" y="0"/>
                    </a:moveTo>
                    <a:lnTo>
                      <a:pt x="47" y="22"/>
                    </a:lnTo>
                    <a:lnTo>
                      <a:pt x="30" y="29"/>
                    </a:lnTo>
                    <a:lnTo>
                      <a:pt x="30" y="33"/>
                    </a:lnTo>
                    <a:lnTo>
                      <a:pt x="30" y="33"/>
                    </a:lnTo>
                    <a:lnTo>
                      <a:pt x="30" y="33"/>
                    </a:lnTo>
                    <a:lnTo>
                      <a:pt x="28" y="33"/>
                    </a:lnTo>
                    <a:lnTo>
                      <a:pt x="28" y="34"/>
                    </a:lnTo>
                    <a:lnTo>
                      <a:pt x="27" y="34"/>
                    </a:lnTo>
                    <a:lnTo>
                      <a:pt x="27" y="36"/>
                    </a:lnTo>
                    <a:lnTo>
                      <a:pt x="25" y="36"/>
                    </a:lnTo>
                    <a:lnTo>
                      <a:pt x="25" y="38"/>
                    </a:lnTo>
                    <a:lnTo>
                      <a:pt x="23" y="38"/>
                    </a:lnTo>
                    <a:lnTo>
                      <a:pt x="13" y="24"/>
                    </a:lnTo>
                    <a:lnTo>
                      <a:pt x="3" y="29"/>
                    </a:lnTo>
                    <a:lnTo>
                      <a:pt x="0" y="31"/>
                    </a:lnTo>
                    <a:lnTo>
                      <a:pt x="3" y="26"/>
                    </a:lnTo>
                    <a:lnTo>
                      <a:pt x="3" y="14"/>
                    </a:lnTo>
                    <a:lnTo>
                      <a:pt x="10" y="5"/>
                    </a:lnTo>
                    <a:lnTo>
                      <a:pt x="16" y="2"/>
                    </a:lnTo>
                    <a:lnTo>
                      <a:pt x="3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12" name="Freeform 60"/>
              <p:cNvSpPr>
                <a:spLocks/>
              </p:cNvSpPr>
              <p:nvPr/>
            </p:nvSpPr>
            <p:spPr bwMode="auto">
              <a:xfrm>
                <a:off x="4159" y="2427"/>
                <a:ext cx="47" cy="38"/>
              </a:xfrm>
              <a:custGeom>
                <a:avLst/>
                <a:gdLst>
                  <a:gd name="T0" fmla="*/ 37 w 47"/>
                  <a:gd name="T1" fmla="*/ 0 h 38"/>
                  <a:gd name="T2" fmla="*/ 47 w 47"/>
                  <a:gd name="T3" fmla="*/ 22 h 38"/>
                  <a:gd name="T4" fmla="*/ 30 w 47"/>
                  <a:gd name="T5" fmla="*/ 29 h 38"/>
                  <a:gd name="T6" fmla="*/ 30 w 47"/>
                  <a:gd name="T7" fmla="*/ 33 h 38"/>
                  <a:gd name="T8" fmla="*/ 30 w 47"/>
                  <a:gd name="T9" fmla="*/ 33 h 38"/>
                  <a:gd name="T10" fmla="*/ 30 w 47"/>
                  <a:gd name="T11" fmla="*/ 33 h 38"/>
                  <a:gd name="T12" fmla="*/ 28 w 47"/>
                  <a:gd name="T13" fmla="*/ 33 h 38"/>
                  <a:gd name="T14" fmla="*/ 28 w 47"/>
                  <a:gd name="T15" fmla="*/ 34 h 38"/>
                  <a:gd name="T16" fmla="*/ 27 w 47"/>
                  <a:gd name="T17" fmla="*/ 34 h 38"/>
                  <a:gd name="T18" fmla="*/ 27 w 47"/>
                  <a:gd name="T19" fmla="*/ 36 h 38"/>
                  <a:gd name="T20" fmla="*/ 25 w 47"/>
                  <a:gd name="T21" fmla="*/ 36 h 38"/>
                  <a:gd name="T22" fmla="*/ 25 w 47"/>
                  <a:gd name="T23" fmla="*/ 38 h 38"/>
                  <a:gd name="T24" fmla="*/ 23 w 47"/>
                  <a:gd name="T25" fmla="*/ 38 h 38"/>
                  <a:gd name="T26" fmla="*/ 13 w 47"/>
                  <a:gd name="T27" fmla="*/ 24 h 38"/>
                  <a:gd name="T28" fmla="*/ 3 w 47"/>
                  <a:gd name="T29" fmla="*/ 29 h 38"/>
                  <a:gd name="T30" fmla="*/ 0 w 47"/>
                  <a:gd name="T31" fmla="*/ 31 h 38"/>
                  <a:gd name="T32" fmla="*/ 3 w 47"/>
                  <a:gd name="T33" fmla="*/ 26 h 38"/>
                  <a:gd name="T34" fmla="*/ 3 w 47"/>
                  <a:gd name="T35" fmla="*/ 14 h 38"/>
                  <a:gd name="T36" fmla="*/ 10 w 47"/>
                  <a:gd name="T37" fmla="*/ 5 h 38"/>
                  <a:gd name="T38" fmla="*/ 16 w 47"/>
                  <a:gd name="T39" fmla="*/ 2 h 38"/>
                  <a:gd name="T40" fmla="*/ 37 w 47"/>
                  <a:gd name="T4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38">
                    <a:moveTo>
                      <a:pt x="37" y="0"/>
                    </a:moveTo>
                    <a:lnTo>
                      <a:pt x="47" y="22"/>
                    </a:lnTo>
                    <a:lnTo>
                      <a:pt x="30" y="29"/>
                    </a:lnTo>
                    <a:lnTo>
                      <a:pt x="30" y="33"/>
                    </a:lnTo>
                    <a:lnTo>
                      <a:pt x="30" y="33"/>
                    </a:lnTo>
                    <a:lnTo>
                      <a:pt x="30" y="33"/>
                    </a:lnTo>
                    <a:lnTo>
                      <a:pt x="28" y="33"/>
                    </a:lnTo>
                    <a:lnTo>
                      <a:pt x="28" y="34"/>
                    </a:lnTo>
                    <a:lnTo>
                      <a:pt x="27" y="34"/>
                    </a:lnTo>
                    <a:lnTo>
                      <a:pt x="27" y="36"/>
                    </a:lnTo>
                    <a:lnTo>
                      <a:pt x="25" y="36"/>
                    </a:lnTo>
                    <a:lnTo>
                      <a:pt x="25" y="38"/>
                    </a:lnTo>
                    <a:lnTo>
                      <a:pt x="23" y="38"/>
                    </a:lnTo>
                    <a:lnTo>
                      <a:pt x="13" y="24"/>
                    </a:lnTo>
                    <a:lnTo>
                      <a:pt x="3" y="29"/>
                    </a:lnTo>
                    <a:lnTo>
                      <a:pt x="0" y="31"/>
                    </a:lnTo>
                    <a:lnTo>
                      <a:pt x="3" y="26"/>
                    </a:lnTo>
                    <a:lnTo>
                      <a:pt x="3" y="14"/>
                    </a:lnTo>
                    <a:lnTo>
                      <a:pt x="10" y="5"/>
                    </a:lnTo>
                    <a:lnTo>
                      <a:pt x="16" y="2"/>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13" name="Freeform 61"/>
              <p:cNvSpPr>
                <a:spLocks/>
              </p:cNvSpPr>
              <p:nvPr/>
            </p:nvSpPr>
            <p:spPr bwMode="auto">
              <a:xfrm>
                <a:off x="4042" y="2468"/>
                <a:ext cx="42" cy="41"/>
              </a:xfrm>
              <a:custGeom>
                <a:avLst/>
                <a:gdLst>
                  <a:gd name="T0" fmla="*/ 42 w 42"/>
                  <a:gd name="T1" fmla="*/ 22 h 41"/>
                  <a:gd name="T2" fmla="*/ 42 w 42"/>
                  <a:gd name="T3" fmla="*/ 30 h 41"/>
                  <a:gd name="T4" fmla="*/ 27 w 42"/>
                  <a:gd name="T5" fmla="*/ 30 h 41"/>
                  <a:gd name="T6" fmla="*/ 25 w 42"/>
                  <a:gd name="T7" fmla="*/ 39 h 41"/>
                  <a:gd name="T8" fmla="*/ 12 w 42"/>
                  <a:gd name="T9" fmla="*/ 41 h 41"/>
                  <a:gd name="T10" fmla="*/ 10 w 42"/>
                  <a:gd name="T11" fmla="*/ 41 h 41"/>
                  <a:gd name="T12" fmla="*/ 3 w 42"/>
                  <a:gd name="T13" fmla="*/ 41 h 41"/>
                  <a:gd name="T14" fmla="*/ 0 w 42"/>
                  <a:gd name="T15" fmla="*/ 2 h 41"/>
                  <a:gd name="T16" fmla="*/ 23 w 42"/>
                  <a:gd name="T17" fmla="*/ 0 h 41"/>
                  <a:gd name="T18" fmla="*/ 23 w 42"/>
                  <a:gd name="T19" fmla="*/ 5 h 41"/>
                  <a:gd name="T20" fmla="*/ 32 w 42"/>
                  <a:gd name="T21" fmla="*/ 5 h 41"/>
                  <a:gd name="T22" fmla="*/ 34 w 42"/>
                  <a:gd name="T23" fmla="*/ 22 h 41"/>
                  <a:gd name="T24" fmla="*/ 42 w 42"/>
                  <a:gd name="T2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1">
                    <a:moveTo>
                      <a:pt x="42" y="22"/>
                    </a:moveTo>
                    <a:lnTo>
                      <a:pt x="42" y="30"/>
                    </a:lnTo>
                    <a:lnTo>
                      <a:pt x="27" y="30"/>
                    </a:lnTo>
                    <a:lnTo>
                      <a:pt x="25" y="39"/>
                    </a:lnTo>
                    <a:lnTo>
                      <a:pt x="12" y="41"/>
                    </a:lnTo>
                    <a:lnTo>
                      <a:pt x="10" y="41"/>
                    </a:lnTo>
                    <a:lnTo>
                      <a:pt x="3" y="41"/>
                    </a:lnTo>
                    <a:lnTo>
                      <a:pt x="0" y="2"/>
                    </a:lnTo>
                    <a:lnTo>
                      <a:pt x="23" y="0"/>
                    </a:lnTo>
                    <a:lnTo>
                      <a:pt x="23" y="5"/>
                    </a:lnTo>
                    <a:lnTo>
                      <a:pt x="32" y="5"/>
                    </a:lnTo>
                    <a:lnTo>
                      <a:pt x="34" y="22"/>
                    </a:lnTo>
                    <a:lnTo>
                      <a:pt x="42" y="2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14" name="Freeform 62"/>
              <p:cNvSpPr>
                <a:spLocks/>
              </p:cNvSpPr>
              <p:nvPr/>
            </p:nvSpPr>
            <p:spPr bwMode="auto">
              <a:xfrm>
                <a:off x="4042" y="2468"/>
                <a:ext cx="42" cy="41"/>
              </a:xfrm>
              <a:custGeom>
                <a:avLst/>
                <a:gdLst>
                  <a:gd name="T0" fmla="*/ 42 w 42"/>
                  <a:gd name="T1" fmla="*/ 22 h 41"/>
                  <a:gd name="T2" fmla="*/ 42 w 42"/>
                  <a:gd name="T3" fmla="*/ 30 h 41"/>
                  <a:gd name="T4" fmla="*/ 27 w 42"/>
                  <a:gd name="T5" fmla="*/ 30 h 41"/>
                  <a:gd name="T6" fmla="*/ 25 w 42"/>
                  <a:gd name="T7" fmla="*/ 39 h 41"/>
                  <a:gd name="T8" fmla="*/ 12 w 42"/>
                  <a:gd name="T9" fmla="*/ 41 h 41"/>
                  <a:gd name="T10" fmla="*/ 10 w 42"/>
                  <a:gd name="T11" fmla="*/ 41 h 41"/>
                  <a:gd name="T12" fmla="*/ 3 w 42"/>
                  <a:gd name="T13" fmla="*/ 41 h 41"/>
                  <a:gd name="T14" fmla="*/ 0 w 42"/>
                  <a:gd name="T15" fmla="*/ 2 h 41"/>
                  <a:gd name="T16" fmla="*/ 23 w 42"/>
                  <a:gd name="T17" fmla="*/ 0 h 41"/>
                  <a:gd name="T18" fmla="*/ 23 w 42"/>
                  <a:gd name="T19" fmla="*/ 5 h 41"/>
                  <a:gd name="T20" fmla="*/ 32 w 42"/>
                  <a:gd name="T21" fmla="*/ 5 h 41"/>
                  <a:gd name="T22" fmla="*/ 34 w 42"/>
                  <a:gd name="T23" fmla="*/ 22 h 41"/>
                  <a:gd name="T24" fmla="*/ 42 w 42"/>
                  <a:gd name="T2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1">
                    <a:moveTo>
                      <a:pt x="42" y="22"/>
                    </a:moveTo>
                    <a:lnTo>
                      <a:pt x="42" y="30"/>
                    </a:lnTo>
                    <a:lnTo>
                      <a:pt x="27" y="30"/>
                    </a:lnTo>
                    <a:lnTo>
                      <a:pt x="25" y="39"/>
                    </a:lnTo>
                    <a:lnTo>
                      <a:pt x="12" y="41"/>
                    </a:lnTo>
                    <a:lnTo>
                      <a:pt x="10" y="41"/>
                    </a:lnTo>
                    <a:lnTo>
                      <a:pt x="3" y="41"/>
                    </a:lnTo>
                    <a:lnTo>
                      <a:pt x="0" y="2"/>
                    </a:lnTo>
                    <a:lnTo>
                      <a:pt x="23" y="0"/>
                    </a:lnTo>
                    <a:lnTo>
                      <a:pt x="23" y="5"/>
                    </a:lnTo>
                    <a:lnTo>
                      <a:pt x="32" y="5"/>
                    </a:lnTo>
                    <a:lnTo>
                      <a:pt x="34" y="22"/>
                    </a:lnTo>
                    <a:lnTo>
                      <a:pt x="42"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15" name="Freeform 63"/>
              <p:cNvSpPr>
                <a:spLocks/>
              </p:cNvSpPr>
              <p:nvPr/>
            </p:nvSpPr>
            <p:spPr bwMode="auto">
              <a:xfrm>
                <a:off x="4023" y="2404"/>
                <a:ext cx="47" cy="28"/>
              </a:xfrm>
              <a:custGeom>
                <a:avLst/>
                <a:gdLst>
                  <a:gd name="T0" fmla="*/ 44 w 47"/>
                  <a:gd name="T1" fmla="*/ 0 h 28"/>
                  <a:gd name="T2" fmla="*/ 47 w 47"/>
                  <a:gd name="T3" fmla="*/ 25 h 28"/>
                  <a:gd name="T4" fmla="*/ 39 w 47"/>
                  <a:gd name="T5" fmla="*/ 27 h 28"/>
                  <a:gd name="T6" fmla="*/ 0 w 47"/>
                  <a:gd name="T7" fmla="*/ 28 h 28"/>
                  <a:gd name="T8" fmla="*/ 0 w 47"/>
                  <a:gd name="T9" fmla="*/ 22 h 28"/>
                  <a:gd name="T10" fmla="*/ 0 w 47"/>
                  <a:gd name="T11" fmla="*/ 22 h 28"/>
                  <a:gd name="T12" fmla="*/ 0 w 47"/>
                  <a:gd name="T13" fmla="*/ 13 h 28"/>
                  <a:gd name="T14" fmla="*/ 0 w 47"/>
                  <a:gd name="T15" fmla="*/ 1 h 28"/>
                  <a:gd name="T16" fmla="*/ 44 w 47"/>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8">
                    <a:moveTo>
                      <a:pt x="44" y="0"/>
                    </a:moveTo>
                    <a:lnTo>
                      <a:pt x="47" y="25"/>
                    </a:lnTo>
                    <a:lnTo>
                      <a:pt x="39" y="27"/>
                    </a:lnTo>
                    <a:lnTo>
                      <a:pt x="0" y="28"/>
                    </a:lnTo>
                    <a:lnTo>
                      <a:pt x="0" y="22"/>
                    </a:lnTo>
                    <a:lnTo>
                      <a:pt x="0" y="22"/>
                    </a:lnTo>
                    <a:lnTo>
                      <a:pt x="0" y="13"/>
                    </a:lnTo>
                    <a:lnTo>
                      <a:pt x="0" y="1"/>
                    </a:lnTo>
                    <a:lnTo>
                      <a:pt x="44"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16" name="Freeform 64"/>
              <p:cNvSpPr>
                <a:spLocks/>
              </p:cNvSpPr>
              <p:nvPr/>
            </p:nvSpPr>
            <p:spPr bwMode="auto">
              <a:xfrm>
                <a:off x="4023" y="2404"/>
                <a:ext cx="47" cy="28"/>
              </a:xfrm>
              <a:custGeom>
                <a:avLst/>
                <a:gdLst>
                  <a:gd name="T0" fmla="*/ 44 w 47"/>
                  <a:gd name="T1" fmla="*/ 0 h 28"/>
                  <a:gd name="T2" fmla="*/ 47 w 47"/>
                  <a:gd name="T3" fmla="*/ 25 h 28"/>
                  <a:gd name="T4" fmla="*/ 39 w 47"/>
                  <a:gd name="T5" fmla="*/ 27 h 28"/>
                  <a:gd name="T6" fmla="*/ 0 w 47"/>
                  <a:gd name="T7" fmla="*/ 28 h 28"/>
                  <a:gd name="T8" fmla="*/ 0 w 47"/>
                  <a:gd name="T9" fmla="*/ 22 h 28"/>
                  <a:gd name="T10" fmla="*/ 0 w 47"/>
                  <a:gd name="T11" fmla="*/ 22 h 28"/>
                  <a:gd name="T12" fmla="*/ 0 w 47"/>
                  <a:gd name="T13" fmla="*/ 13 h 28"/>
                  <a:gd name="T14" fmla="*/ 0 w 47"/>
                  <a:gd name="T15" fmla="*/ 1 h 28"/>
                  <a:gd name="T16" fmla="*/ 44 w 47"/>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8">
                    <a:moveTo>
                      <a:pt x="44" y="0"/>
                    </a:moveTo>
                    <a:lnTo>
                      <a:pt x="47" y="25"/>
                    </a:lnTo>
                    <a:lnTo>
                      <a:pt x="39" y="27"/>
                    </a:lnTo>
                    <a:lnTo>
                      <a:pt x="0" y="28"/>
                    </a:lnTo>
                    <a:lnTo>
                      <a:pt x="0" y="22"/>
                    </a:lnTo>
                    <a:lnTo>
                      <a:pt x="0" y="22"/>
                    </a:lnTo>
                    <a:lnTo>
                      <a:pt x="0" y="13"/>
                    </a:lnTo>
                    <a:lnTo>
                      <a:pt x="0" y="1"/>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17" name="Freeform 65"/>
              <p:cNvSpPr>
                <a:spLocks/>
              </p:cNvSpPr>
              <p:nvPr/>
            </p:nvSpPr>
            <p:spPr bwMode="auto">
              <a:xfrm>
                <a:off x="4201" y="2719"/>
                <a:ext cx="56" cy="25"/>
              </a:xfrm>
              <a:custGeom>
                <a:avLst/>
                <a:gdLst>
                  <a:gd name="T0" fmla="*/ 54 w 56"/>
                  <a:gd name="T1" fmla="*/ 0 h 25"/>
                  <a:gd name="T2" fmla="*/ 56 w 56"/>
                  <a:gd name="T3" fmla="*/ 20 h 25"/>
                  <a:gd name="T4" fmla="*/ 56 w 56"/>
                  <a:gd name="T5" fmla="*/ 20 h 25"/>
                  <a:gd name="T6" fmla="*/ 56 w 56"/>
                  <a:gd name="T7" fmla="*/ 20 h 25"/>
                  <a:gd name="T8" fmla="*/ 13 w 56"/>
                  <a:gd name="T9" fmla="*/ 25 h 25"/>
                  <a:gd name="T10" fmla="*/ 12 w 56"/>
                  <a:gd name="T11" fmla="*/ 25 h 25"/>
                  <a:gd name="T12" fmla="*/ 12 w 56"/>
                  <a:gd name="T13" fmla="*/ 25 h 25"/>
                  <a:gd name="T14" fmla="*/ 3 w 56"/>
                  <a:gd name="T15" fmla="*/ 25 h 25"/>
                  <a:gd name="T16" fmla="*/ 3 w 56"/>
                  <a:gd name="T17" fmla="*/ 25 h 25"/>
                  <a:gd name="T18" fmla="*/ 3 w 56"/>
                  <a:gd name="T19" fmla="*/ 25 h 25"/>
                  <a:gd name="T20" fmla="*/ 3 w 56"/>
                  <a:gd name="T21" fmla="*/ 25 h 25"/>
                  <a:gd name="T22" fmla="*/ 2 w 56"/>
                  <a:gd name="T23" fmla="*/ 25 h 25"/>
                  <a:gd name="T24" fmla="*/ 0 w 56"/>
                  <a:gd name="T25" fmla="*/ 7 h 25"/>
                  <a:gd name="T26" fmla="*/ 30 w 56"/>
                  <a:gd name="T27" fmla="*/ 3 h 25"/>
                  <a:gd name="T28" fmla="*/ 37 w 56"/>
                  <a:gd name="T29" fmla="*/ 3 h 25"/>
                  <a:gd name="T30" fmla="*/ 54 w 56"/>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25">
                    <a:moveTo>
                      <a:pt x="54" y="0"/>
                    </a:moveTo>
                    <a:lnTo>
                      <a:pt x="56" y="20"/>
                    </a:lnTo>
                    <a:lnTo>
                      <a:pt x="56" y="20"/>
                    </a:lnTo>
                    <a:lnTo>
                      <a:pt x="56" y="20"/>
                    </a:lnTo>
                    <a:lnTo>
                      <a:pt x="13" y="25"/>
                    </a:lnTo>
                    <a:lnTo>
                      <a:pt x="12" y="25"/>
                    </a:lnTo>
                    <a:lnTo>
                      <a:pt x="12" y="25"/>
                    </a:lnTo>
                    <a:lnTo>
                      <a:pt x="3" y="25"/>
                    </a:lnTo>
                    <a:lnTo>
                      <a:pt x="3" y="25"/>
                    </a:lnTo>
                    <a:lnTo>
                      <a:pt x="3" y="25"/>
                    </a:lnTo>
                    <a:lnTo>
                      <a:pt x="3" y="25"/>
                    </a:lnTo>
                    <a:lnTo>
                      <a:pt x="2" y="25"/>
                    </a:lnTo>
                    <a:lnTo>
                      <a:pt x="0" y="7"/>
                    </a:lnTo>
                    <a:lnTo>
                      <a:pt x="30" y="3"/>
                    </a:lnTo>
                    <a:lnTo>
                      <a:pt x="37" y="3"/>
                    </a:lnTo>
                    <a:lnTo>
                      <a:pt x="54"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18" name="Freeform 66"/>
              <p:cNvSpPr>
                <a:spLocks/>
              </p:cNvSpPr>
              <p:nvPr/>
            </p:nvSpPr>
            <p:spPr bwMode="auto">
              <a:xfrm>
                <a:off x="4201" y="2719"/>
                <a:ext cx="56" cy="25"/>
              </a:xfrm>
              <a:custGeom>
                <a:avLst/>
                <a:gdLst>
                  <a:gd name="T0" fmla="*/ 54 w 56"/>
                  <a:gd name="T1" fmla="*/ 0 h 25"/>
                  <a:gd name="T2" fmla="*/ 56 w 56"/>
                  <a:gd name="T3" fmla="*/ 20 h 25"/>
                  <a:gd name="T4" fmla="*/ 56 w 56"/>
                  <a:gd name="T5" fmla="*/ 20 h 25"/>
                  <a:gd name="T6" fmla="*/ 56 w 56"/>
                  <a:gd name="T7" fmla="*/ 20 h 25"/>
                  <a:gd name="T8" fmla="*/ 13 w 56"/>
                  <a:gd name="T9" fmla="*/ 25 h 25"/>
                  <a:gd name="T10" fmla="*/ 12 w 56"/>
                  <a:gd name="T11" fmla="*/ 25 h 25"/>
                  <a:gd name="T12" fmla="*/ 12 w 56"/>
                  <a:gd name="T13" fmla="*/ 25 h 25"/>
                  <a:gd name="T14" fmla="*/ 3 w 56"/>
                  <a:gd name="T15" fmla="*/ 25 h 25"/>
                  <a:gd name="T16" fmla="*/ 3 w 56"/>
                  <a:gd name="T17" fmla="*/ 25 h 25"/>
                  <a:gd name="T18" fmla="*/ 3 w 56"/>
                  <a:gd name="T19" fmla="*/ 25 h 25"/>
                  <a:gd name="T20" fmla="*/ 3 w 56"/>
                  <a:gd name="T21" fmla="*/ 25 h 25"/>
                  <a:gd name="T22" fmla="*/ 2 w 56"/>
                  <a:gd name="T23" fmla="*/ 25 h 25"/>
                  <a:gd name="T24" fmla="*/ 0 w 56"/>
                  <a:gd name="T25" fmla="*/ 7 h 25"/>
                  <a:gd name="T26" fmla="*/ 30 w 56"/>
                  <a:gd name="T27" fmla="*/ 3 h 25"/>
                  <a:gd name="T28" fmla="*/ 37 w 56"/>
                  <a:gd name="T29" fmla="*/ 3 h 25"/>
                  <a:gd name="T30" fmla="*/ 54 w 56"/>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25">
                    <a:moveTo>
                      <a:pt x="54" y="0"/>
                    </a:moveTo>
                    <a:lnTo>
                      <a:pt x="56" y="20"/>
                    </a:lnTo>
                    <a:lnTo>
                      <a:pt x="56" y="20"/>
                    </a:lnTo>
                    <a:lnTo>
                      <a:pt x="56" y="20"/>
                    </a:lnTo>
                    <a:lnTo>
                      <a:pt x="13" y="25"/>
                    </a:lnTo>
                    <a:lnTo>
                      <a:pt x="12" y="25"/>
                    </a:lnTo>
                    <a:lnTo>
                      <a:pt x="12" y="25"/>
                    </a:lnTo>
                    <a:lnTo>
                      <a:pt x="3" y="25"/>
                    </a:lnTo>
                    <a:lnTo>
                      <a:pt x="3" y="25"/>
                    </a:lnTo>
                    <a:lnTo>
                      <a:pt x="3" y="25"/>
                    </a:lnTo>
                    <a:lnTo>
                      <a:pt x="3" y="25"/>
                    </a:lnTo>
                    <a:lnTo>
                      <a:pt x="2" y="25"/>
                    </a:lnTo>
                    <a:lnTo>
                      <a:pt x="0" y="7"/>
                    </a:lnTo>
                    <a:lnTo>
                      <a:pt x="30" y="3"/>
                    </a:lnTo>
                    <a:lnTo>
                      <a:pt x="37" y="3"/>
                    </a:lnTo>
                    <a:lnTo>
                      <a:pt x="5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19" name="Freeform 67"/>
              <p:cNvSpPr>
                <a:spLocks/>
              </p:cNvSpPr>
              <p:nvPr/>
            </p:nvSpPr>
            <p:spPr bwMode="auto">
              <a:xfrm>
                <a:off x="4031" y="2544"/>
                <a:ext cx="38" cy="63"/>
              </a:xfrm>
              <a:custGeom>
                <a:avLst/>
                <a:gdLst>
                  <a:gd name="T0" fmla="*/ 36 w 38"/>
                  <a:gd name="T1" fmla="*/ 14 h 63"/>
                  <a:gd name="T2" fmla="*/ 28 w 38"/>
                  <a:gd name="T3" fmla="*/ 39 h 63"/>
                  <a:gd name="T4" fmla="*/ 29 w 38"/>
                  <a:gd name="T5" fmla="*/ 39 h 63"/>
                  <a:gd name="T6" fmla="*/ 33 w 38"/>
                  <a:gd name="T7" fmla="*/ 44 h 63"/>
                  <a:gd name="T8" fmla="*/ 33 w 38"/>
                  <a:gd name="T9" fmla="*/ 53 h 63"/>
                  <a:gd name="T10" fmla="*/ 38 w 38"/>
                  <a:gd name="T11" fmla="*/ 56 h 63"/>
                  <a:gd name="T12" fmla="*/ 33 w 38"/>
                  <a:gd name="T13" fmla="*/ 63 h 63"/>
                  <a:gd name="T14" fmla="*/ 33 w 38"/>
                  <a:gd name="T15" fmla="*/ 63 h 63"/>
                  <a:gd name="T16" fmla="*/ 33 w 38"/>
                  <a:gd name="T17" fmla="*/ 61 h 63"/>
                  <a:gd name="T18" fmla="*/ 31 w 38"/>
                  <a:gd name="T19" fmla="*/ 61 h 63"/>
                  <a:gd name="T20" fmla="*/ 29 w 38"/>
                  <a:gd name="T21" fmla="*/ 63 h 63"/>
                  <a:gd name="T22" fmla="*/ 26 w 38"/>
                  <a:gd name="T23" fmla="*/ 56 h 63"/>
                  <a:gd name="T24" fmla="*/ 31 w 38"/>
                  <a:gd name="T25" fmla="*/ 54 h 63"/>
                  <a:gd name="T26" fmla="*/ 24 w 38"/>
                  <a:gd name="T27" fmla="*/ 53 h 63"/>
                  <a:gd name="T28" fmla="*/ 14 w 38"/>
                  <a:gd name="T29" fmla="*/ 58 h 63"/>
                  <a:gd name="T30" fmla="*/ 9 w 38"/>
                  <a:gd name="T31" fmla="*/ 41 h 63"/>
                  <a:gd name="T32" fmla="*/ 11 w 38"/>
                  <a:gd name="T33" fmla="*/ 39 h 63"/>
                  <a:gd name="T34" fmla="*/ 0 w 38"/>
                  <a:gd name="T35" fmla="*/ 26 h 63"/>
                  <a:gd name="T36" fmla="*/ 2 w 38"/>
                  <a:gd name="T37" fmla="*/ 19 h 63"/>
                  <a:gd name="T38" fmla="*/ 12 w 38"/>
                  <a:gd name="T39" fmla="*/ 10 h 63"/>
                  <a:gd name="T40" fmla="*/ 26 w 38"/>
                  <a:gd name="T41" fmla="*/ 0 h 63"/>
                  <a:gd name="T42" fmla="*/ 26 w 38"/>
                  <a:gd name="T43" fmla="*/ 2 h 63"/>
                  <a:gd name="T44" fmla="*/ 28 w 38"/>
                  <a:gd name="T45" fmla="*/ 14 h 63"/>
                  <a:gd name="T46" fmla="*/ 36 w 38"/>
                  <a:gd name="T4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63">
                    <a:moveTo>
                      <a:pt x="36" y="14"/>
                    </a:moveTo>
                    <a:lnTo>
                      <a:pt x="28" y="39"/>
                    </a:lnTo>
                    <a:lnTo>
                      <a:pt x="29" y="39"/>
                    </a:lnTo>
                    <a:lnTo>
                      <a:pt x="33" y="44"/>
                    </a:lnTo>
                    <a:lnTo>
                      <a:pt x="33" y="53"/>
                    </a:lnTo>
                    <a:lnTo>
                      <a:pt x="38" y="56"/>
                    </a:lnTo>
                    <a:lnTo>
                      <a:pt x="33" y="63"/>
                    </a:lnTo>
                    <a:lnTo>
                      <a:pt x="33" y="63"/>
                    </a:lnTo>
                    <a:lnTo>
                      <a:pt x="33" y="61"/>
                    </a:lnTo>
                    <a:lnTo>
                      <a:pt x="31" y="61"/>
                    </a:lnTo>
                    <a:lnTo>
                      <a:pt x="29" y="63"/>
                    </a:lnTo>
                    <a:lnTo>
                      <a:pt x="26" y="56"/>
                    </a:lnTo>
                    <a:lnTo>
                      <a:pt x="31" y="54"/>
                    </a:lnTo>
                    <a:lnTo>
                      <a:pt x="24" y="53"/>
                    </a:lnTo>
                    <a:lnTo>
                      <a:pt x="14" y="58"/>
                    </a:lnTo>
                    <a:lnTo>
                      <a:pt x="9" y="41"/>
                    </a:lnTo>
                    <a:lnTo>
                      <a:pt x="11" y="39"/>
                    </a:lnTo>
                    <a:lnTo>
                      <a:pt x="0" y="26"/>
                    </a:lnTo>
                    <a:lnTo>
                      <a:pt x="2" y="19"/>
                    </a:lnTo>
                    <a:lnTo>
                      <a:pt x="12" y="10"/>
                    </a:lnTo>
                    <a:lnTo>
                      <a:pt x="26" y="0"/>
                    </a:lnTo>
                    <a:lnTo>
                      <a:pt x="26" y="2"/>
                    </a:lnTo>
                    <a:lnTo>
                      <a:pt x="28" y="14"/>
                    </a:lnTo>
                    <a:lnTo>
                      <a:pt x="36" y="1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20" name="Freeform 68"/>
              <p:cNvSpPr>
                <a:spLocks/>
              </p:cNvSpPr>
              <p:nvPr/>
            </p:nvSpPr>
            <p:spPr bwMode="auto">
              <a:xfrm>
                <a:off x="4031" y="2544"/>
                <a:ext cx="38" cy="63"/>
              </a:xfrm>
              <a:custGeom>
                <a:avLst/>
                <a:gdLst>
                  <a:gd name="T0" fmla="*/ 36 w 38"/>
                  <a:gd name="T1" fmla="*/ 14 h 63"/>
                  <a:gd name="T2" fmla="*/ 28 w 38"/>
                  <a:gd name="T3" fmla="*/ 39 h 63"/>
                  <a:gd name="T4" fmla="*/ 29 w 38"/>
                  <a:gd name="T5" fmla="*/ 39 h 63"/>
                  <a:gd name="T6" fmla="*/ 33 w 38"/>
                  <a:gd name="T7" fmla="*/ 44 h 63"/>
                  <a:gd name="T8" fmla="*/ 33 w 38"/>
                  <a:gd name="T9" fmla="*/ 53 h 63"/>
                  <a:gd name="T10" fmla="*/ 38 w 38"/>
                  <a:gd name="T11" fmla="*/ 56 h 63"/>
                  <a:gd name="T12" fmla="*/ 33 w 38"/>
                  <a:gd name="T13" fmla="*/ 63 h 63"/>
                  <a:gd name="T14" fmla="*/ 33 w 38"/>
                  <a:gd name="T15" fmla="*/ 63 h 63"/>
                  <a:gd name="T16" fmla="*/ 33 w 38"/>
                  <a:gd name="T17" fmla="*/ 61 h 63"/>
                  <a:gd name="T18" fmla="*/ 31 w 38"/>
                  <a:gd name="T19" fmla="*/ 61 h 63"/>
                  <a:gd name="T20" fmla="*/ 29 w 38"/>
                  <a:gd name="T21" fmla="*/ 63 h 63"/>
                  <a:gd name="T22" fmla="*/ 26 w 38"/>
                  <a:gd name="T23" fmla="*/ 56 h 63"/>
                  <a:gd name="T24" fmla="*/ 31 w 38"/>
                  <a:gd name="T25" fmla="*/ 54 h 63"/>
                  <a:gd name="T26" fmla="*/ 24 w 38"/>
                  <a:gd name="T27" fmla="*/ 53 h 63"/>
                  <a:gd name="T28" fmla="*/ 14 w 38"/>
                  <a:gd name="T29" fmla="*/ 58 h 63"/>
                  <a:gd name="T30" fmla="*/ 9 w 38"/>
                  <a:gd name="T31" fmla="*/ 41 h 63"/>
                  <a:gd name="T32" fmla="*/ 11 w 38"/>
                  <a:gd name="T33" fmla="*/ 39 h 63"/>
                  <a:gd name="T34" fmla="*/ 0 w 38"/>
                  <a:gd name="T35" fmla="*/ 26 h 63"/>
                  <a:gd name="T36" fmla="*/ 2 w 38"/>
                  <a:gd name="T37" fmla="*/ 19 h 63"/>
                  <a:gd name="T38" fmla="*/ 12 w 38"/>
                  <a:gd name="T39" fmla="*/ 10 h 63"/>
                  <a:gd name="T40" fmla="*/ 26 w 38"/>
                  <a:gd name="T41" fmla="*/ 0 h 63"/>
                  <a:gd name="T42" fmla="*/ 26 w 38"/>
                  <a:gd name="T43" fmla="*/ 2 h 63"/>
                  <a:gd name="T44" fmla="*/ 28 w 38"/>
                  <a:gd name="T45" fmla="*/ 14 h 63"/>
                  <a:gd name="T46" fmla="*/ 36 w 38"/>
                  <a:gd name="T4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63">
                    <a:moveTo>
                      <a:pt x="36" y="14"/>
                    </a:moveTo>
                    <a:lnTo>
                      <a:pt x="28" y="39"/>
                    </a:lnTo>
                    <a:lnTo>
                      <a:pt x="29" y="39"/>
                    </a:lnTo>
                    <a:lnTo>
                      <a:pt x="33" y="44"/>
                    </a:lnTo>
                    <a:lnTo>
                      <a:pt x="33" y="53"/>
                    </a:lnTo>
                    <a:lnTo>
                      <a:pt x="38" y="56"/>
                    </a:lnTo>
                    <a:lnTo>
                      <a:pt x="33" y="63"/>
                    </a:lnTo>
                    <a:lnTo>
                      <a:pt x="33" y="63"/>
                    </a:lnTo>
                    <a:lnTo>
                      <a:pt x="33" y="61"/>
                    </a:lnTo>
                    <a:lnTo>
                      <a:pt x="31" y="61"/>
                    </a:lnTo>
                    <a:lnTo>
                      <a:pt x="29" y="63"/>
                    </a:lnTo>
                    <a:lnTo>
                      <a:pt x="26" y="56"/>
                    </a:lnTo>
                    <a:lnTo>
                      <a:pt x="31" y="54"/>
                    </a:lnTo>
                    <a:lnTo>
                      <a:pt x="24" y="53"/>
                    </a:lnTo>
                    <a:lnTo>
                      <a:pt x="14" y="58"/>
                    </a:lnTo>
                    <a:lnTo>
                      <a:pt x="9" y="41"/>
                    </a:lnTo>
                    <a:lnTo>
                      <a:pt x="11" y="39"/>
                    </a:lnTo>
                    <a:lnTo>
                      <a:pt x="0" y="26"/>
                    </a:lnTo>
                    <a:lnTo>
                      <a:pt x="2" y="19"/>
                    </a:lnTo>
                    <a:lnTo>
                      <a:pt x="12" y="10"/>
                    </a:lnTo>
                    <a:lnTo>
                      <a:pt x="26" y="0"/>
                    </a:lnTo>
                    <a:lnTo>
                      <a:pt x="26" y="2"/>
                    </a:lnTo>
                    <a:lnTo>
                      <a:pt x="28" y="14"/>
                    </a:lnTo>
                    <a:lnTo>
                      <a:pt x="36"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21" name="Freeform 69"/>
              <p:cNvSpPr>
                <a:spLocks/>
              </p:cNvSpPr>
              <p:nvPr/>
            </p:nvSpPr>
            <p:spPr bwMode="auto">
              <a:xfrm>
                <a:off x="4059" y="2558"/>
                <a:ext cx="32" cy="52"/>
              </a:xfrm>
              <a:custGeom>
                <a:avLst/>
                <a:gdLst>
                  <a:gd name="T0" fmla="*/ 28 w 32"/>
                  <a:gd name="T1" fmla="*/ 17 h 52"/>
                  <a:gd name="T2" fmla="*/ 30 w 32"/>
                  <a:gd name="T3" fmla="*/ 34 h 52"/>
                  <a:gd name="T4" fmla="*/ 27 w 32"/>
                  <a:gd name="T5" fmla="*/ 34 h 52"/>
                  <a:gd name="T6" fmla="*/ 27 w 32"/>
                  <a:gd name="T7" fmla="*/ 51 h 52"/>
                  <a:gd name="T8" fmla="*/ 11 w 32"/>
                  <a:gd name="T9" fmla="*/ 52 h 52"/>
                  <a:gd name="T10" fmla="*/ 5 w 32"/>
                  <a:gd name="T11" fmla="*/ 49 h 52"/>
                  <a:gd name="T12" fmla="*/ 10 w 32"/>
                  <a:gd name="T13" fmla="*/ 42 h 52"/>
                  <a:gd name="T14" fmla="*/ 5 w 32"/>
                  <a:gd name="T15" fmla="*/ 39 h 52"/>
                  <a:gd name="T16" fmla="*/ 5 w 32"/>
                  <a:gd name="T17" fmla="*/ 30 h 52"/>
                  <a:gd name="T18" fmla="*/ 1 w 32"/>
                  <a:gd name="T19" fmla="*/ 25 h 52"/>
                  <a:gd name="T20" fmla="*/ 0 w 32"/>
                  <a:gd name="T21" fmla="*/ 25 h 52"/>
                  <a:gd name="T22" fmla="*/ 8 w 32"/>
                  <a:gd name="T23" fmla="*/ 0 h 52"/>
                  <a:gd name="T24" fmla="*/ 30 w 32"/>
                  <a:gd name="T25" fmla="*/ 0 h 52"/>
                  <a:gd name="T26" fmla="*/ 32 w 32"/>
                  <a:gd name="T27" fmla="*/ 8 h 52"/>
                  <a:gd name="T28" fmla="*/ 32 w 32"/>
                  <a:gd name="T29" fmla="*/ 12 h 52"/>
                  <a:gd name="T30" fmla="*/ 28 w 32"/>
                  <a:gd name="T31"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52">
                    <a:moveTo>
                      <a:pt x="28" y="17"/>
                    </a:moveTo>
                    <a:lnTo>
                      <a:pt x="30" y="34"/>
                    </a:lnTo>
                    <a:lnTo>
                      <a:pt x="27" y="34"/>
                    </a:lnTo>
                    <a:lnTo>
                      <a:pt x="27" y="51"/>
                    </a:lnTo>
                    <a:lnTo>
                      <a:pt x="11" y="52"/>
                    </a:lnTo>
                    <a:lnTo>
                      <a:pt x="5" y="49"/>
                    </a:lnTo>
                    <a:lnTo>
                      <a:pt x="10" y="42"/>
                    </a:lnTo>
                    <a:lnTo>
                      <a:pt x="5" y="39"/>
                    </a:lnTo>
                    <a:lnTo>
                      <a:pt x="5" y="30"/>
                    </a:lnTo>
                    <a:lnTo>
                      <a:pt x="1" y="25"/>
                    </a:lnTo>
                    <a:lnTo>
                      <a:pt x="0" y="25"/>
                    </a:lnTo>
                    <a:lnTo>
                      <a:pt x="8" y="0"/>
                    </a:lnTo>
                    <a:lnTo>
                      <a:pt x="30" y="0"/>
                    </a:lnTo>
                    <a:lnTo>
                      <a:pt x="32" y="8"/>
                    </a:lnTo>
                    <a:lnTo>
                      <a:pt x="32" y="12"/>
                    </a:lnTo>
                    <a:lnTo>
                      <a:pt x="28" y="1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22" name="Freeform 70"/>
              <p:cNvSpPr>
                <a:spLocks/>
              </p:cNvSpPr>
              <p:nvPr/>
            </p:nvSpPr>
            <p:spPr bwMode="auto">
              <a:xfrm>
                <a:off x="4059" y="2558"/>
                <a:ext cx="32" cy="52"/>
              </a:xfrm>
              <a:custGeom>
                <a:avLst/>
                <a:gdLst>
                  <a:gd name="T0" fmla="*/ 28 w 32"/>
                  <a:gd name="T1" fmla="*/ 17 h 52"/>
                  <a:gd name="T2" fmla="*/ 30 w 32"/>
                  <a:gd name="T3" fmla="*/ 34 h 52"/>
                  <a:gd name="T4" fmla="*/ 27 w 32"/>
                  <a:gd name="T5" fmla="*/ 34 h 52"/>
                  <a:gd name="T6" fmla="*/ 27 w 32"/>
                  <a:gd name="T7" fmla="*/ 51 h 52"/>
                  <a:gd name="T8" fmla="*/ 11 w 32"/>
                  <a:gd name="T9" fmla="*/ 52 h 52"/>
                  <a:gd name="T10" fmla="*/ 5 w 32"/>
                  <a:gd name="T11" fmla="*/ 49 h 52"/>
                  <a:gd name="T12" fmla="*/ 10 w 32"/>
                  <a:gd name="T13" fmla="*/ 42 h 52"/>
                  <a:gd name="T14" fmla="*/ 5 w 32"/>
                  <a:gd name="T15" fmla="*/ 39 h 52"/>
                  <a:gd name="T16" fmla="*/ 5 w 32"/>
                  <a:gd name="T17" fmla="*/ 30 h 52"/>
                  <a:gd name="T18" fmla="*/ 1 w 32"/>
                  <a:gd name="T19" fmla="*/ 25 h 52"/>
                  <a:gd name="T20" fmla="*/ 0 w 32"/>
                  <a:gd name="T21" fmla="*/ 25 h 52"/>
                  <a:gd name="T22" fmla="*/ 8 w 32"/>
                  <a:gd name="T23" fmla="*/ 0 h 52"/>
                  <a:gd name="T24" fmla="*/ 30 w 32"/>
                  <a:gd name="T25" fmla="*/ 0 h 52"/>
                  <a:gd name="T26" fmla="*/ 32 w 32"/>
                  <a:gd name="T27" fmla="*/ 8 h 52"/>
                  <a:gd name="T28" fmla="*/ 32 w 32"/>
                  <a:gd name="T29" fmla="*/ 12 h 52"/>
                  <a:gd name="T30" fmla="*/ 28 w 32"/>
                  <a:gd name="T31"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52">
                    <a:moveTo>
                      <a:pt x="28" y="17"/>
                    </a:moveTo>
                    <a:lnTo>
                      <a:pt x="30" y="34"/>
                    </a:lnTo>
                    <a:lnTo>
                      <a:pt x="27" y="34"/>
                    </a:lnTo>
                    <a:lnTo>
                      <a:pt x="27" y="51"/>
                    </a:lnTo>
                    <a:lnTo>
                      <a:pt x="11" y="52"/>
                    </a:lnTo>
                    <a:lnTo>
                      <a:pt x="5" y="49"/>
                    </a:lnTo>
                    <a:lnTo>
                      <a:pt x="10" y="42"/>
                    </a:lnTo>
                    <a:lnTo>
                      <a:pt x="5" y="39"/>
                    </a:lnTo>
                    <a:lnTo>
                      <a:pt x="5" y="30"/>
                    </a:lnTo>
                    <a:lnTo>
                      <a:pt x="1" y="25"/>
                    </a:lnTo>
                    <a:lnTo>
                      <a:pt x="0" y="25"/>
                    </a:lnTo>
                    <a:lnTo>
                      <a:pt x="8" y="0"/>
                    </a:lnTo>
                    <a:lnTo>
                      <a:pt x="30" y="0"/>
                    </a:lnTo>
                    <a:lnTo>
                      <a:pt x="32" y="8"/>
                    </a:lnTo>
                    <a:lnTo>
                      <a:pt x="32" y="12"/>
                    </a:lnTo>
                    <a:lnTo>
                      <a:pt x="28"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23" name="Freeform 71"/>
              <p:cNvSpPr>
                <a:spLocks/>
              </p:cNvSpPr>
              <p:nvPr/>
            </p:nvSpPr>
            <p:spPr bwMode="auto">
              <a:xfrm>
                <a:off x="4255" y="2661"/>
                <a:ext cx="31" cy="46"/>
              </a:xfrm>
              <a:custGeom>
                <a:avLst/>
                <a:gdLst>
                  <a:gd name="T0" fmla="*/ 22 w 31"/>
                  <a:gd name="T1" fmla="*/ 4 h 46"/>
                  <a:gd name="T2" fmla="*/ 22 w 31"/>
                  <a:gd name="T3" fmla="*/ 7 h 46"/>
                  <a:gd name="T4" fmla="*/ 26 w 31"/>
                  <a:gd name="T5" fmla="*/ 12 h 46"/>
                  <a:gd name="T6" fmla="*/ 27 w 31"/>
                  <a:gd name="T7" fmla="*/ 12 h 46"/>
                  <a:gd name="T8" fmla="*/ 27 w 31"/>
                  <a:gd name="T9" fmla="*/ 14 h 46"/>
                  <a:gd name="T10" fmla="*/ 29 w 31"/>
                  <a:gd name="T11" fmla="*/ 14 h 46"/>
                  <a:gd name="T12" fmla="*/ 31 w 31"/>
                  <a:gd name="T13" fmla="*/ 20 h 46"/>
                  <a:gd name="T14" fmla="*/ 31 w 31"/>
                  <a:gd name="T15" fmla="*/ 24 h 46"/>
                  <a:gd name="T16" fmla="*/ 29 w 31"/>
                  <a:gd name="T17" fmla="*/ 32 h 46"/>
                  <a:gd name="T18" fmla="*/ 29 w 31"/>
                  <a:gd name="T19" fmla="*/ 44 h 46"/>
                  <a:gd name="T20" fmla="*/ 22 w 31"/>
                  <a:gd name="T21" fmla="*/ 44 h 46"/>
                  <a:gd name="T22" fmla="*/ 3 w 31"/>
                  <a:gd name="T23" fmla="*/ 46 h 46"/>
                  <a:gd name="T24" fmla="*/ 0 w 31"/>
                  <a:gd name="T25" fmla="*/ 17 h 46"/>
                  <a:gd name="T26" fmla="*/ 0 w 31"/>
                  <a:gd name="T27" fmla="*/ 9 h 46"/>
                  <a:gd name="T28" fmla="*/ 15 w 31"/>
                  <a:gd name="T29" fmla="*/ 7 h 46"/>
                  <a:gd name="T30" fmla="*/ 22 w 31"/>
                  <a:gd name="T31" fmla="*/ 0 h 46"/>
                  <a:gd name="T32" fmla="*/ 22 w 31"/>
                  <a:gd name="T33" fmla="*/ 4 h 46"/>
                  <a:gd name="T34" fmla="*/ 22 w 31"/>
                  <a:gd name="T35" fmla="*/ 4 h 46"/>
                  <a:gd name="T36" fmla="*/ 22 w 31"/>
                  <a:gd name="T37"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46">
                    <a:moveTo>
                      <a:pt x="22" y="4"/>
                    </a:moveTo>
                    <a:lnTo>
                      <a:pt x="22" y="7"/>
                    </a:lnTo>
                    <a:lnTo>
                      <a:pt x="26" y="12"/>
                    </a:lnTo>
                    <a:lnTo>
                      <a:pt x="27" y="12"/>
                    </a:lnTo>
                    <a:lnTo>
                      <a:pt x="27" y="14"/>
                    </a:lnTo>
                    <a:lnTo>
                      <a:pt x="29" y="14"/>
                    </a:lnTo>
                    <a:lnTo>
                      <a:pt x="31" y="20"/>
                    </a:lnTo>
                    <a:lnTo>
                      <a:pt x="31" y="24"/>
                    </a:lnTo>
                    <a:lnTo>
                      <a:pt x="29" y="32"/>
                    </a:lnTo>
                    <a:lnTo>
                      <a:pt x="29" y="44"/>
                    </a:lnTo>
                    <a:lnTo>
                      <a:pt x="22" y="44"/>
                    </a:lnTo>
                    <a:lnTo>
                      <a:pt x="3" y="46"/>
                    </a:lnTo>
                    <a:lnTo>
                      <a:pt x="0" y="17"/>
                    </a:lnTo>
                    <a:lnTo>
                      <a:pt x="0" y="9"/>
                    </a:lnTo>
                    <a:lnTo>
                      <a:pt x="15" y="7"/>
                    </a:lnTo>
                    <a:lnTo>
                      <a:pt x="22" y="0"/>
                    </a:lnTo>
                    <a:lnTo>
                      <a:pt x="22" y="4"/>
                    </a:lnTo>
                    <a:lnTo>
                      <a:pt x="22" y="4"/>
                    </a:lnTo>
                    <a:lnTo>
                      <a:pt x="22"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24" name="Freeform 72"/>
              <p:cNvSpPr>
                <a:spLocks/>
              </p:cNvSpPr>
              <p:nvPr/>
            </p:nvSpPr>
            <p:spPr bwMode="auto">
              <a:xfrm>
                <a:off x="4255" y="2661"/>
                <a:ext cx="31" cy="46"/>
              </a:xfrm>
              <a:custGeom>
                <a:avLst/>
                <a:gdLst>
                  <a:gd name="T0" fmla="*/ 22 w 31"/>
                  <a:gd name="T1" fmla="*/ 4 h 46"/>
                  <a:gd name="T2" fmla="*/ 22 w 31"/>
                  <a:gd name="T3" fmla="*/ 7 h 46"/>
                  <a:gd name="T4" fmla="*/ 26 w 31"/>
                  <a:gd name="T5" fmla="*/ 12 h 46"/>
                  <a:gd name="T6" fmla="*/ 27 w 31"/>
                  <a:gd name="T7" fmla="*/ 12 h 46"/>
                  <a:gd name="T8" fmla="*/ 27 w 31"/>
                  <a:gd name="T9" fmla="*/ 14 h 46"/>
                  <a:gd name="T10" fmla="*/ 29 w 31"/>
                  <a:gd name="T11" fmla="*/ 14 h 46"/>
                  <a:gd name="T12" fmla="*/ 31 w 31"/>
                  <a:gd name="T13" fmla="*/ 20 h 46"/>
                  <a:gd name="T14" fmla="*/ 31 w 31"/>
                  <a:gd name="T15" fmla="*/ 24 h 46"/>
                  <a:gd name="T16" fmla="*/ 29 w 31"/>
                  <a:gd name="T17" fmla="*/ 32 h 46"/>
                  <a:gd name="T18" fmla="*/ 29 w 31"/>
                  <a:gd name="T19" fmla="*/ 44 h 46"/>
                  <a:gd name="T20" fmla="*/ 22 w 31"/>
                  <a:gd name="T21" fmla="*/ 44 h 46"/>
                  <a:gd name="T22" fmla="*/ 3 w 31"/>
                  <a:gd name="T23" fmla="*/ 46 h 46"/>
                  <a:gd name="T24" fmla="*/ 0 w 31"/>
                  <a:gd name="T25" fmla="*/ 17 h 46"/>
                  <a:gd name="T26" fmla="*/ 0 w 31"/>
                  <a:gd name="T27" fmla="*/ 9 h 46"/>
                  <a:gd name="T28" fmla="*/ 15 w 31"/>
                  <a:gd name="T29" fmla="*/ 7 h 46"/>
                  <a:gd name="T30" fmla="*/ 22 w 31"/>
                  <a:gd name="T31" fmla="*/ 0 h 46"/>
                  <a:gd name="T32" fmla="*/ 22 w 31"/>
                  <a:gd name="T33" fmla="*/ 4 h 46"/>
                  <a:gd name="T34" fmla="*/ 22 w 31"/>
                  <a:gd name="T35" fmla="*/ 4 h 46"/>
                  <a:gd name="T36" fmla="*/ 22 w 31"/>
                  <a:gd name="T37"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46">
                    <a:moveTo>
                      <a:pt x="22" y="4"/>
                    </a:moveTo>
                    <a:lnTo>
                      <a:pt x="22" y="7"/>
                    </a:lnTo>
                    <a:lnTo>
                      <a:pt x="26" y="12"/>
                    </a:lnTo>
                    <a:lnTo>
                      <a:pt x="27" y="12"/>
                    </a:lnTo>
                    <a:lnTo>
                      <a:pt x="27" y="14"/>
                    </a:lnTo>
                    <a:lnTo>
                      <a:pt x="29" y="14"/>
                    </a:lnTo>
                    <a:lnTo>
                      <a:pt x="31" y="20"/>
                    </a:lnTo>
                    <a:lnTo>
                      <a:pt x="31" y="24"/>
                    </a:lnTo>
                    <a:lnTo>
                      <a:pt x="29" y="32"/>
                    </a:lnTo>
                    <a:lnTo>
                      <a:pt x="29" y="44"/>
                    </a:lnTo>
                    <a:lnTo>
                      <a:pt x="22" y="44"/>
                    </a:lnTo>
                    <a:lnTo>
                      <a:pt x="3" y="46"/>
                    </a:lnTo>
                    <a:lnTo>
                      <a:pt x="0" y="17"/>
                    </a:lnTo>
                    <a:lnTo>
                      <a:pt x="0" y="9"/>
                    </a:lnTo>
                    <a:lnTo>
                      <a:pt x="15" y="7"/>
                    </a:lnTo>
                    <a:lnTo>
                      <a:pt x="22" y="0"/>
                    </a:lnTo>
                    <a:lnTo>
                      <a:pt x="22" y="4"/>
                    </a:lnTo>
                    <a:lnTo>
                      <a:pt x="22" y="4"/>
                    </a:lnTo>
                    <a:lnTo>
                      <a:pt x="22"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25" name="Freeform 73"/>
              <p:cNvSpPr>
                <a:spLocks/>
              </p:cNvSpPr>
              <p:nvPr/>
            </p:nvSpPr>
            <p:spPr bwMode="auto">
              <a:xfrm>
                <a:off x="4238" y="2705"/>
                <a:ext cx="56" cy="34"/>
              </a:xfrm>
              <a:custGeom>
                <a:avLst/>
                <a:gdLst>
                  <a:gd name="T0" fmla="*/ 20 w 56"/>
                  <a:gd name="T1" fmla="*/ 2 h 34"/>
                  <a:gd name="T2" fmla="*/ 39 w 56"/>
                  <a:gd name="T3" fmla="*/ 0 h 34"/>
                  <a:gd name="T4" fmla="*/ 46 w 56"/>
                  <a:gd name="T5" fmla="*/ 0 h 34"/>
                  <a:gd name="T6" fmla="*/ 46 w 56"/>
                  <a:gd name="T7" fmla="*/ 2 h 34"/>
                  <a:gd name="T8" fmla="*/ 44 w 56"/>
                  <a:gd name="T9" fmla="*/ 5 h 34"/>
                  <a:gd name="T10" fmla="*/ 46 w 56"/>
                  <a:gd name="T11" fmla="*/ 12 h 34"/>
                  <a:gd name="T12" fmla="*/ 48 w 56"/>
                  <a:gd name="T13" fmla="*/ 14 h 34"/>
                  <a:gd name="T14" fmla="*/ 48 w 56"/>
                  <a:gd name="T15" fmla="*/ 14 h 34"/>
                  <a:gd name="T16" fmla="*/ 48 w 56"/>
                  <a:gd name="T17" fmla="*/ 14 h 34"/>
                  <a:gd name="T18" fmla="*/ 49 w 56"/>
                  <a:gd name="T19" fmla="*/ 14 h 34"/>
                  <a:gd name="T20" fmla="*/ 53 w 56"/>
                  <a:gd name="T21" fmla="*/ 19 h 34"/>
                  <a:gd name="T22" fmla="*/ 53 w 56"/>
                  <a:gd name="T23" fmla="*/ 21 h 34"/>
                  <a:gd name="T24" fmla="*/ 54 w 56"/>
                  <a:gd name="T25" fmla="*/ 22 h 34"/>
                  <a:gd name="T26" fmla="*/ 56 w 56"/>
                  <a:gd name="T27" fmla="*/ 27 h 34"/>
                  <a:gd name="T28" fmla="*/ 56 w 56"/>
                  <a:gd name="T29" fmla="*/ 29 h 34"/>
                  <a:gd name="T30" fmla="*/ 54 w 56"/>
                  <a:gd name="T31" fmla="*/ 29 h 34"/>
                  <a:gd name="T32" fmla="*/ 54 w 56"/>
                  <a:gd name="T33" fmla="*/ 29 h 34"/>
                  <a:gd name="T34" fmla="*/ 54 w 56"/>
                  <a:gd name="T35" fmla="*/ 29 h 34"/>
                  <a:gd name="T36" fmla="*/ 54 w 56"/>
                  <a:gd name="T37" fmla="*/ 29 h 34"/>
                  <a:gd name="T38" fmla="*/ 53 w 56"/>
                  <a:gd name="T39" fmla="*/ 29 h 34"/>
                  <a:gd name="T40" fmla="*/ 53 w 56"/>
                  <a:gd name="T41" fmla="*/ 29 h 34"/>
                  <a:gd name="T42" fmla="*/ 53 w 56"/>
                  <a:gd name="T43" fmla="*/ 29 h 34"/>
                  <a:gd name="T44" fmla="*/ 46 w 56"/>
                  <a:gd name="T45" fmla="*/ 31 h 34"/>
                  <a:gd name="T46" fmla="*/ 44 w 56"/>
                  <a:gd name="T47" fmla="*/ 31 h 34"/>
                  <a:gd name="T48" fmla="*/ 44 w 56"/>
                  <a:gd name="T49" fmla="*/ 31 h 34"/>
                  <a:gd name="T50" fmla="*/ 44 w 56"/>
                  <a:gd name="T51" fmla="*/ 31 h 34"/>
                  <a:gd name="T52" fmla="*/ 19 w 56"/>
                  <a:gd name="T53" fmla="*/ 34 h 34"/>
                  <a:gd name="T54" fmla="*/ 17 w 56"/>
                  <a:gd name="T55" fmla="*/ 14 h 34"/>
                  <a:gd name="T56" fmla="*/ 0 w 56"/>
                  <a:gd name="T57" fmla="*/ 17 h 34"/>
                  <a:gd name="T58" fmla="*/ 4 w 56"/>
                  <a:gd name="T59" fmla="*/ 9 h 34"/>
                  <a:gd name="T60" fmla="*/ 17 w 56"/>
                  <a:gd name="T61" fmla="*/ 9 h 34"/>
                  <a:gd name="T62" fmla="*/ 20 w 56"/>
                  <a:gd name="T6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34">
                    <a:moveTo>
                      <a:pt x="20" y="2"/>
                    </a:moveTo>
                    <a:lnTo>
                      <a:pt x="39" y="0"/>
                    </a:lnTo>
                    <a:lnTo>
                      <a:pt x="46" y="0"/>
                    </a:lnTo>
                    <a:lnTo>
                      <a:pt x="46" y="2"/>
                    </a:lnTo>
                    <a:lnTo>
                      <a:pt x="44" y="5"/>
                    </a:lnTo>
                    <a:lnTo>
                      <a:pt x="46" y="12"/>
                    </a:lnTo>
                    <a:lnTo>
                      <a:pt x="48" y="14"/>
                    </a:lnTo>
                    <a:lnTo>
                      <a:pt x="48" y="14"/>
                    </a:lnTo>
                    <a:lnTo>
                      <a:pt x="48" y="14"/>
                    </a:lnTo>
                    <a:lnTo>
                      <a:pt x="49" y="14"/>
                    </a:lnTo>
                    <a:lnTo>
                      <a:pt x="53" y="19"/>
                    </a:lnTo>
                    <a:lnTo>
                      <a:pt x="53" y="21"/>
                    </a:lnTo>
                    <a:lnTo>
                      <a:pt x="54" y="22"/>
                    </a:lnTo>
                    <a:lnTo>
                      <a:pt x="56" y="27"/>
                    </a:lnTo>
                    <a:lnTo>
                      <a:pt x="56" y="29"/>
                    </a:lnTo>
                    <a:lnTo>
                      <a:pt x="54" y="29"/>
                    </a:lnTo>
                    <a:lnTo>
                      <a:pt x="54" y="29"/>
                    </a:lnTo>
                    <a:lnTo>
                      <a:pt x="54" y="29"/>
                    </a:lnTo>
                    <a:lnTo>
                      <a:pt x="54" y="29"/>
                    </a:lnTo>
                    <a:lnTo>
                      <a:pt x="53" y="29"/>
                    </a:lnTo>
                    <a:lnTo>
                      <a:pt x="53" y="29"/>
                    </a:lnTo>
                    <a:lnTo>
                      <a:pt x="53" y="29"/>
                    </a:lnTo>
                    <a:lnTo>
                      <a:pt x="46" y="31"/>
                    </a:lnTo>
                    <a:lnTo>
                      <a:pt x="44" y="31"/>
                    </a:lnTo>
                    <a:lnTo>
                      <a:pt x="44" y="31"/>
                    </a:lnTo>
                    <a:lnTo>
                      <a:pt x="44" y="31"/>
                    </a:lnTo>
                    <a:lnTo>
                      <a:pt x="19" y="34"/>
                    </a:lnTo>
                    <a:lnTo>
                      <a:pt x="17" y="14"/>
                    </a:lnTo>
                    <a:lnTo>
                      <a:pt x="0" y="17"/>
                    </a:lnTo>
                    <a:lnTo>
                      <a:pt x="4" y="9"/>
                    </a:lnTo>
                    <a:lnTo>
                      <a:pt x="17" y="9"/>
                    </a:lnTo>
                    <a:lnTo>
                      <a:pt x="2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26" name="Freeform 74"/>
              <p:cNvSpPr>
                <a:spLocks/>
              </p:cNvSpPr>
              <p:nvPr/>
            </p:nvSpPr>
            <p:spPr bwMode="auto">
              <a:xfrm>
                <a:off x="4238" y="2705"/>
                <a:ext cx="56" cy="34"/>
              </a:xfrm>
              <a:custGeom>
                <a:avLst/>
                <a:gdLst>
                  <a:gd name="T0" fmla="*/ 20 w 56"/>
                  <a:gd name="T1" fmla="*/ 2 h 34"/>
                  <a:gd name="T2" fmla="*/ 39 w 56"/>
                  <a:gd name="T3" fmla="*/ 0 h 34"/>
                  <a:gd name="T4" fmla="*/ 46 w 56"/>
                  <a:gd name="T5" fmla="*/ 0 h 34"/>
                  <a:gd name="T6" fmla="*/ 46 w 56"/>
                  <a:gd name="T7" fmla="*/ 2 h 34"/>
                  <a:gd name="T8" fmla="*/ 44 w 56"/>
                  <a:gd name="T9" fmla="*/ 5 h 34"/>
                  <a:gd name="T10" fmla="*/ 46 w 56"/>
                  <a:gd name="T11" fmla="*/ 12 h 34"/>
                  <a:gd name="T12" fmla="*/ 48 w 56"/>
                  <a:gd name="T13" fmla="*/ 14 h 34"/>
                  <a:gd name="T14" fmla="*/ 48 w 56"/>
                  <a:gd name="T15" fmla="*/ 14 h 34"/>
                  <a:gd name="T16" fmla="*/ 48 w 56"/>
                  <a:gd name="T17" fmla="*/ 14 h 34"/>
                  <a:gd name="T18" fmla="*/ 49 w 56"/>
                  <a:gd name="T19" fmla="*/ 14 h 34"/>
                  <a:gd name="T20" fmla="*/ 53 w 56"/>
                  <a:gd name="T21" fmla="*/ 19 h 34"/>
                  <a:gd name="T22" fmla="*/ 53 w 56"/>
                  <a:gd name="T23" fmla="*/ 21 h 34"/>
                  <a:gd name="T24" fmla="*/ 54 w 56"/>
                  <a:gd name="T25" fmla="*/ 22 h 34"/>
                  <a:gd name="T26" fmla="*/ 56 w 56"/>
                  <a:gd name="T27" fmla="*/ 27 h 34"/>
                  <a:gd name="T28" fmla="*/ 56 w 56"/>
                  <a:gd name="T29" fmla="*/ 29 h 34"/>
                  <a:gd name="T30" fmla="*/ 54 w 56"/>
                  <a:gd name="T31" fmla="*/ 29 h 34"/>
                  <a:gd name="T32" fmla="*/ 54 w 56"/>
                  <a:gd name="T33" fmla="*/ 29 h 34"/>
                  <a:gd name="T34" fmla="*/ 54 w 56"/>
                  <a:gd name="T35" fmla="*/ 29 h 34"/>
                  <a:gd name="T36" fmla="*/ 54 w 56"/>
                  <a:gd name="T37" fmla="*/ 29 h 34"/>
                  <a:gd name="T38" fmla="*/ 53 w 56"/>
                  <a:gd name="T39" fmla="*/ 29 h 34"/>
                  <a:gd name="T40" fmla="*/ 53 w 56"/>
                  <a:gd name="T41" fmla="*/ 29 h 34"/>
                  <a:gd name="T42" fmla="*/ 53 w 56"/>
                  <a:gd name="T43" fmla="*/ 29 h 34"/>
                  <a:gd name="T44" fmla="*/ 46 w 56"/>
                  <a:gd name="T45" fmla="*/ 31 h 34"/>
                  <a:gd name="T46" fmla="*/ 44 w 56"/>
                  <a:gd name="T47" fmla="*/ 31 h 34"/>
                  <a:gd name="T48" fmla="*/ 44 w 56"/>
                  <a:gd name="T49" fmla="*/ 31 h 34"/>
                  <a:gd name="T50" fmla="*/ 44 w 56"/>
                  <a:gd name="T51" fmla="*/ 31 h 34"/>
                  <a:gd name="T52" fmla="*/ 19 w 56"/>
                  <a:gd name="T53" fmla="*/ 34 h 34"/>
                  <a:gd name="T54" fmla="*/ 17 w 56"/>
                  <a:gd name="T55" fmla="*/ 14 h 34"/>
                  <a:gd name="T56" fmla="*/ 0 w 56"/>
                  <a:gd name="T57" fmla="*/ 17 h 34"/>
                  <a:gd name="T58" fmla="*/ 4 w 56"/>
                  <a:gd name="T59" fmla="*/ 9 h 34"/>
                  <a:gd name="T60" fmla="*/ 17 w 56"/>
                  <a:gd name="T61" fmla="*/ 9 h 34"/>
                  <a:gd name="T62" fmla="*/ 20 w 56"/>
                  <a:gd name="T6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34">
                    <a:moveTo>
                      <a:pt x="20" y="2"/>
                    </a:moveTo>
                    <a:lnTo>
                      <a:pt x="39" y="0"/>
                    </a:lnTo>
                    <a:lnTo>
                      <a:pt x="46" y="0"/>
                    </a:lnTo>
                    <a:lnTo>
                      <a:pt x="46" y="2"/>
                    </a:lnTo>
                    <a:lnTo>
                      <a:pt x="44" y="5"/>
                    </a:lnTo>
                    <a:lnTo>
                      <a:pt x="46" y="12"/>
                    </a:lnTo>
                    <a:lnTo>
                      <a:pt x="48" y="14"/>
                    </a:lnTo>
                    <a:lnTo>
                      <a:pt x="48" y="14"/>
                    </a:lnTo>
                    <a:lnTo>
                      <a:pt x="48" y="14"/>
                    </a:lnTo>
                    <a:lnTo>
                      <a:pt x="49" y="14"/>
                    </a:lnTo>
                    <a:lnTo>
                      <a:pt x="53" y="19"/>
                    </a:lnTo>
                    <a:lnTo>
                      <a:pt x="53" y="21"/>
                    </a:lnTo>
                    <a:lnTo>
                      <a:pt x="54" y="22"/>
                    </a:lnTo>
                    <a:lnTo>
                      <a:pt x="56" y="27"/>
                    </a:lnTo>
                    <a:lnTo>
                      <a:pt x="56" y="29"/>
                    </a:lnTo>
                    <a:lnTo>
                      <a:pt x="54" y="29"/>
                    </a:lnTo>
                    <a:lnTo>
                      <a:pt x="54" y="29"/>
                    </a:lnTo>
                    <a:lnTo>
                      <a:pt x="54" y="29"/>
                    </a:lnTo>
                    <a:lnTo>
                      <a:pt x="54" y="29"/>
                    </a:lnTo>
                    <a:lnTo>
                      <a:pt x="53" y="29"/>
                    </a:lnTo>
                    <a:lnTo>
                      <a:pt x="53" y="29"/>
                    </a:lnTo>
                    <a:lnTo>
                      <a:pt x="53" y="29"/>
                    </a:lnTo>
                    <a:lnTo>
                      <a:pt x="46" y="31"/>
                    </a:lnTo>
                    <a:lnTo>
                      <a:pt x="44" y="31"/>
                    </a:lnTo>
                    <a:lnTo>
                      <a:pt x="44" y="31"/>
                    </a:lnTo>
                    <a:lnTo>
                      <a:pt x="44" y="31"/>
                    </a:lnTo>
                    <a:lnTo>
                      <a:pt x="19" y="34"/>
                    </a:lnTo>
                    <a:lnTo>
                      <a:pt x="17" y="14"/>
                    </a:lnTo>
                    <a:lnTo>
                      <a:pt x="0" y="17"/>
                    </a:lnTo>
                    <a:lnTo>
                      <a:pt x="4" y="9"/>
                    </a:lnTo>
                    <a:lnTo>
                      <a:pt x="17" y="9"/>
                    </a:lnTo>
                    <a:lnTo>
                      <a:pt x="2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27" name="Freeform 75"/>
              <p:cNvSpPr>
                <a:spLocks/>
              </p:cNvSpPr>
              <p:nvPr/>
            </p:nvSpPr>
            <p:spPr bwMode="auto">
              <a:xfrm>
                <a:off x="4153" y="2348"/>
                <a:ext cx="55" cy="54"/>
              </a:xfrm>
              <a:custGeom>
                <a:avLst/>
                <a:gdLst>
                  <a:gd name="T0" fmla="*/ 43 w 55"/>
                  <a:gd name="T1" fmla="*/ 37 h 54"/>
                  <a:gd name="T2" fmla="*/ 28 w 55"/>
                  <a:gd name="T3" fmla="*/ 54 h 54"/>
                  <a:gd name="T4" fmla="*/ 24 w 55"/>
                  <a:gd name="T5" fmla="*/ 54 h 54"/>
                  <a:gd name="T6" fmla="*/ 17 w 55"/>
                  <a:gd name="T7" fmla="*/ 49 h 54"/>
                  <a:gd name="T8" fmla="*/ 16 w 55"/>
                  <a:gd name="T9" fmla="*/ 42 h 54"/>
                  <a:gd name="T10" fmla="*/ 14 w 55"/>
                  <a:gd name="T11" fmla="*/ 42 h 54"/>
                  <a:gd name="T12" fmla="*/ 14 w 55"/>
                  <a:gd name="T13" fmla="*/ 42 h 54"/>
                  <a:gd name="T14" fmla="*/ 14 w 55"/>
                  <a:gd name="T15" fmla="*/ 42 h 54"/>
                  <a:gd name="T16" fmla="*/ 14 w 55"/>
                  <a:gd name="T17" fmla="*/ 42 h 54"/>
                  <a:gd name="T18" fmla="*/ 14 w 55"/>
                  <a:gd name="T19" fmla="*/ 42 h 54"/>
                  <a:gd name="T20" fmla="*/ 14 w 55"/>
                  <a:gd name="T21" fmla="*/ 42 h 54"/>
                  <a:gd name="T22" fmla="*/ 14 w 55"/>
                  <a:gd name="T23" fmla="*/ 42 h 54"/>
                  <a:gd name="T24" fmla="*/ 14 w 55"/>
                  <a:gd name="T25" fmla="*/ 42 h 54"/>
                  <a:gd name="T26" fmla="*/ 12 w 55"/>
                  <a:gd name="T27" fmla="*/ 42 h 54"/>
                  <a:gd name="T28" fmla="*/ 11 w 55"/>
                  <a:gd name="T29" fmla="*/ 44 h 54"/>
                  <a:gd name="T30" fmla="*/ 11 w 55"/>
                  <a:gd name="T31" fmla="*/ 44 h 54"/>
                  <a:gd name="T32" fmla="*/ 11 w 55"/>
                  <a:gd name="T33" fmla="*/ 44 h 54"/>
                  <a:gd name="T34" fmla="*/ 11 w 55"/>
                  <a:gd name="T35" fmla="*/ 44 h 54"/>
                  <a:gd name="T36" fmla="*/ 11 w 55"/>
                  <a:gd name="T37" fmla="*/ 44 h 54"/>
                  <a:gd name="T38" fmla="*/ 9 w 55"/>
                  <a:gd name="T39" fmla="*/ 44 h 54"/>
                  <a:gd name="T40" fmla="*/ 9 w 55"/>
                  <a:gd name="T41" fmla="*/ 44 h 54"/>
                  <a:gd name="T42" fmla="*/ 9 w 55"/>
                  <a:gd name="T43" fmla="*/ 44 h 54"/>
                  <a:gd name="T44" fmla="*/ 9 w 55"/>
                  <a:gd name="T45" fmla="*/ 44 h 54"/>
                  <a:gd name="T46" fmla="*/ 9 w 55"/>
                  <a:gd name="T47" fmla="*/ 44 h 54"/>
                  <a:gd name="T48" fmla="*/ 9 w 55"/>
                  <a:gd name="T49" fmla="*/ 44 h 54"/>
                  <a:gd name="T50" fmla="*/ 9 w 55"/>
                  <a:gd name="T51" fmla="*/ 44 h 54"/>
                  <a:gd name="T52" fmla="*/ 9 w 55"/>
                  <a:gd name="T53" fmla="*/ 44 h 54"/>
                  <a:gd name="T54" fmla="*/ 7 w 55"/>
                  <a:gd name="T55" fmla="*/ 44 h 54"/>
                  <a:gd name="T56" fmla="*/ 7 w 55"/>
                  <a:gd name="T57" fmla="*/ 44 h 54"/>
                  <a:gd name="T58" fmla="*/ 7 w 55"/>
                  <a:gd name="T59" fmla="*/ 44 h 54"/>
                  <a:gd name="T60" fmla="*/ 7 w 55"/>
                  <a:gd name="T61" fmla="*/ 44 h 54"/>
                  <a:gd name="T62" fmla="*/ 7 w 55"/>
                  <a:gd name="T63" fmla="*/ 44 h 54"/>
                  <a:gd name="T64" fmla="*/ 6 w 55"/>
                  <a:gd name="T65" fmla="*/ 44 h 54"/>
                  <a:gd name="T66" fmla="*/ 6 w 55"/>
                  <a:gd name="T67" fmla="*/ 44 h 54"/>
                  <a:gd name="T68" fmla="*/ 6 w 55"/>
                  <a:gd name="T69" fmla="*/ 44 h 54"/>
                  <a:gd name="T70" fmla="*/ 4 w 55"/>
                  <a:gd name="T71" fmla="*/ 44 h 54"/>
                  <a:gd name="T72" fmla="*/ 4 w 55"/>
                  <a:gd name="T73" fmla="*/ 44 h 54"/>
                  <a:gd name="T74" fmla="*/ 4 w 55"/>
                  <a:gd name="T75" fmla="*/ 44 h 54"/>
                  <a:gd name="T76" fmla="*/ 4 w 55"/>
                  <a:gd name="T77" fmla="*/ 44 h 54"/>
                  <a:gd name="T78" fmla="*/ 4 w 55"/>
                  <a:gd name="T79" fmla="*/ 44 h 54"/>
                  <a:gd name="T80" fmla="*/ 4 w 55"/>
                  <a:gd name="T81" fmla="*/ 44 h 54"/>
                  <a:gd name="T82" fmla="*/ 4 w 55"/>
                  <a:gd name="T83" fmla="*/ 44 h 54"/>
                  <a:gd name="T84" fmla="*/ 2 w 55"/>
                  <a:gd name="T85" fmla="*/ 44 h 54"/>
                  <a:gd name="T86" fmla="*/ 2 w 55"/>
                  <a:gd name="T87" fmla="*/ 44 h 54"/>
                  <a:gd name="T88" fmla="*/ 2 w 55"/>
                  <a:gd name="T89" fmla="*/ 44 h 54"/>
                  <a:gd name="T90" fmla="*/ 0 w 55"/>
                  <a:gd name="T91" fmla="*/ 40 h 54"/>
                  <a:gd name="T92" fmla="*/ 0 w 55"/>
                  <a:gd name="T93" fmla="*/ 5 h 54"/>
                  <a:gd name="T94" fmla="*/ 33 w 55"/>
                  <a:gd name="T95" fmla="*/ 1 h 54"/>
                  <a:gd name="T96" fmla="*/ 36 w 55"/>
                  <a:gd name="T97" fmla="*/ 1 h 54"/>
                  <a:gd name="T98" fmla="*/ 36 w 55"/>
                  <a:gd name="T99" fmla="*/ 1 h 54"/>
                  <a:gd name="T100" fmla="*/ 51 w 55"/>
                  <a:gd name="T101" fmla="*/ 0 h 54"/>
                  <a:gd name="T102" fmla="*/ 53 w 55"/>
                  <a:gd name="T103" fmla="*/ 6 h 54"/>
                  <a:gd name="T104" fmla="*/ 53 w 55"/>
                  <a:gd name="T105" fmla="*/ 6 h 54"/>
                  <a:gd name="T106" fmla="*/ 55 w 55"/>
                  <a:gd name="T107" fmla="*/ 12 h 54"/>
                  <a:gd name="T108" fmla="*/ 43 w 55"/>
                  <a:gd name="T109" fmla="*/ 3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 h="54">
                    <a:moveTo>
                      <a:pt x="43" y="37"/>
                    </a:moveTo>
                    <a:lnTo>
                      <a:pt x="28" y="54"/>
                    </a:lnTo>
                    <a:lnTo>
                      <a:pt x="24" y="54"/>
                    </a:lnTo>
                    <a:lnTo>
                      <a:pt x="17" y="49"/>
                    </a:lnTo>
                    <a:lnTo>
                      <a:pt x="16" y="42"/>
                    </a:lnTo>
                    <a:lnTo>
                      <a:pt x="14" y="42"/>
                    </a:lnTo>
                    <a:lnTo>
                      <a:pt x="14" y="42"/>
                    </a:lnTo>
                    <a:lnTo>
                      <a:pt x="14" y="42"/>
                    </a:lnTo>
                    <a:lnTo>
                      <a:pt x="14" y="42"/>
                    </a:lnTo>
                    <a:lnTo>
                      <a:pt x="14" y="42"/>
                    </a:lnTo>
                    <a:lnTo>
                      <a:pt x="14" y="42"/>
                    </a:lnTo>
                    <a:lnTo>
                      <a:pt x="14" y="42"/>
                    </a:lnTo>
                    <a:lnTo>
                      <a:pt x="14" y="42"/>
                    </a:lnTo>
                    <a:lnTo>
                      <a:pt x="12" y="42"/>
                    </a:lnTo>
                    <a:lnTo>
                      <a:pt x="11" y="44"/>
                    </a:lnTo>
                    <a:lnTo>
                      <a:pt x="11" y="44"/>
                    </a:lnTo>
                    <a:lnTo>
                      <a:pt x="11" y="44"/>
                    </a:lnTo>
                    <a:lnTo>
                      <a:pt x="11" y="44"/>
                    </a:lnTo>
                    <a:lnTo>
                      <a:pt x="11" y="44"/>
                    </a:lnTo>
                    <a:lnTo>
                      <a:pt x="9" y="44"/>
                    </a:lnTo>
                    <a:lnTo>
                      <a:pt x="9" y="44"/>
                    </a:lnTo>
                    <a:lnTo>
                      <a:pt x="9" y="44"/>
                    </a:lnTo>
                    <a:lnTo>
                      <a:pt x="9" y="44"/>
                    </a:lnTo>
                    <a:lnTo>
                      <a:pt x="9" y="44"/>
                    </a:lnTo>
                    <a:lnTo>
                      <a:pt x="9" y="44"/>
                    </a:lnTo>
                    <a:lnTo>
                      <a:pt x="9" y="44"/>
                    </a:lnTo>
                    <a:lnTo>
                      <a:pt x="9" y="44"/>
                    </a:lnTo>
                    <a:lnTo>
                      <a:pt x="7" y="44"/>
                    </a:lnTo>
                    <a:lnTo>
                      <a:pt x="7" y="44"/>
                    </a:lnTo>
                    <a:lnTo>
                      <a:pt x="7" y="44"/>
                    </a:lnTo>
                    <a:lnTo>
                      <a:pt x="7" y="44"/>
                    </a:lnTo>
                    <a:lnTo>
                      <a:pt x="7" y="44"/>
                    </a:lnTo>
                    <a:lnTo>
                      <a:pt x="6" y="44"/>
                    </a:lnTo>
                    <a:lnTo>
                      <a:pt x="6" y="44"/>
                    </a:lnTo>
                    <a:lnTo>
                      <a:pt x="6" y="44"/>
                    </a:lnTo>
                    <a:lnTo>
                      <a:pt x="4" y="44"/>
                    </a:lnTo>
                    <a:lnTo>
                      <a:pt x="4" y="44"/>
                    </a:lnTo>
                    <a:lnTo>
                      <a:pt x="4" y="44"/>
                    </a:lnTo>
                    <a:lnTo>
                      <a:pt x="4" y="44"/>
                    </a:lnTo>
                    <a:lnTo>
                      <a:pt x="4" y="44"/>
                    </a:lnTo>
                    <a:lnTo>
                      <a:pt x="4" y="44"/>
                    </a:lnTo>
                    <a:lnTo>
                      <a:pt x="4" y="44"/>
                    </a:lnTo>
                    <a:lnTo>
                      <a:pt x="2" y="44"/>
                    </a:lnTo>
                    <a:lnTo>
                      <a:pt x="2" y="44"/>
                    </a:lnTo>
                    <a:lnTo>
                      <a:pt x="2" y="44"/>
                    </a:lnTo>
                    <a:lnTo>
                      <a:pt x="0" y="40"/>
                    </a:lnTo>
                    <a:lnTo>
                      <a:pt x="0" y="5"/>
                    </a:lnTo>
                    <a:lnTo>
                      <a:pt x="33" y="1"/>
                    </a:lnTo>
                    <a:lnTo>
                      <a:pt x="36" y="1"/>
                    </a:lnTo>
                    <a:lnTo>
                      <a:pt x="36" y="1"/>
                    </a:lnTo>
                    <a:lnTo>
                      <a:pt x="51" y="0"/>
                    </a:lnTo>
                    <a:lnTo>
                      <a:pt x="53" y="6"/>
                    </a:lnTo>
                    <a:lnTo>
                      <a:pt x="53" y="6"/>
                    </a:lnTo>
                    <a:lnTo>
                      <a:pt x="55" y="12"/>
                    </a:lnTo>
                    <a:lnTo>
                      <a:pt x="43" y="3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28" name="Freeform 76"/>
              <p:cNvSpPr>
                <a:spLocks/>
              </p:cNvSpPr>
              <p:nvPr/>
            </p:nvSpPr>
            <p:spPr bwMode="auto">
              <a:xfrm>
                <a:off x="4153" y="2348"/>
                <a:ext cx="55" cy="54"/>
              </a:xfrm>
              <a:custGeom>
                <a:avLst/>
                <a:gdLst>
                  <a:gd name="T0" fmla="*/ 43 w 55"/>
                  <a:gd name="T1" fmla="*/ 37 h 54"/>
                  <a:gd name="T2" fmla="*/ 28 w 55"/>
                  <a:gd name="T3" fmla="*/ 54 h 54"/>
                  <a:gd name="T4" fmla="*/ 24 w 55"/>
                  <a:gd name="T5" fmla="*/ 54 h 54"/>
                  <a:gd name="T6" fmla="*/ 17 w 55"/>
                  <a:gd name="T7" fmla="*/ 49 h 54"/>
                  <a:gd name="T8" fmla="*/ 16 w 55"/>
                  <a:gd name="T9" fmla="*/ 42 h 54"/>
                  <a:gd name="T10" fmla="*/ 14 w 55"/>
                  <a:gd name="T11" fmla="*/ 42 h 54"/>
                  <a:gd name="T12" fmla="*/ 14 w 55"/>
                  <a:gd name="T13" fmla="*/ 42 h 54"/>
                  <a:gd name="T14" fmla="*/ 14 w 55"/>
                  <a:gd name="T15" fmla="*/ 42 h 54"/>
                  <a:gd name="T16" fmla="*/ 14 w 55"/>
                  <a:gd name="T17" fmla="*/ 42 h 54"/>
                  <a:gd name="T18" fmla="*/ 14 w 55"/>
                  <a:gd name="T19" fmla="*/ 42 h 54"/>
                  <a:gd name="T20" fmla="*/ 14 w 55"/>
                  <a:gd name="T21" fmla="*/ 42 h 54"/>
                  <a:gd name="T22" fmla="*/ 14 w 55"/>
                  <a:gd name="T23" fmla="*/ 42 h 54"/>
                  <a:gd name="T24" fmla="*/ 14 w 55"/>
                  <a:gd name="T25" fmla="*/ 42 h 54"/>
                  <a:gd name="T26" fmla="*/ 12 w 55"/>
                  <a:gd name="T27" fmla="*/ 42 h 54"/>
                  <a:gd name="T28" fmla="*/ 11 w 55"/>
                  <a:gd name="T29" fmla="*/ 44 h 54"/>
                  <a:gd name="T30" fmla="*/ 11 w 55"/>
                  <a:gd name="T31" fmla="*/ 44 h 54"/>
                  <a:gd name="T32" fmla="*/ 11 w 55"/>
                  <a:gd name="T33" fmla="*/ 44 h 54"/>
                  <a:gd name="T34" fmla="*/ 11 w 55"/>
                  <a:gd name="T35" fmla="*/ 44 h 54"/>
                  <a:gd name="T36" fmla="*/ 11 w 55"/>
                  <a:gd name="T37" fmla="*/ 44 h 54"/>
                  <a:gd name="T38" fmla="*/ 9 w 55"/>
                  <a:gd name="T39" fmla="*/ 44 h 54"/>
                  <a:gd name="T40" fmla="*/ 9 w 55"/>
                  <a:gd name="T41" fmla="*/ 44 h 54"/>
                  <a:gd name="T42" fmla="*/ 9 w 55"/>
                  <a:gd name="T43" fmla="*/ 44 h 54"/>
                  <a:gd name="T44" fmla="*/ 9 w 55"/>
                  <a:gd name="T45" fmla="*/ 44 h 54"/>
                  <a:gd name="T46" fmla="*/ 9 w 55"/>
                  <a:gd name="T47" fmla="*/ 44 h 54"/>
                  <a:gd name="T48" fmla="*/ 9 w 55"/>
                  <a:gd name="T49" fmla="*/ 44 h 54"/>
                  <a:gd name="T50" fmla="*/ 9 w 55"/>
                  <a:gd name="T51" fmla="*/ 44 h 54"/>
                  <a:gd name="T52" fmla="*/ 9 w 55"/>
                  <a:gd name="T53" fmla="*/ 44 h 54"/>
                  <a:gd name="T54" fmla="*/ 7 w 55"/>
                  <a:gd name="T55" fmla="*/ 44 h 54"/>
                  <a:gd name="T56" fmla="*/ 7 w 55"/>
                  <a:gd name="T57" fmla="*/ 44 h 54"/>
                  <a:gd name="T58" fmla="*/ 7 w 55"/>
                  <a:gd name="T59" fmla="*/ 44 h 54"/>
                  <a:gd name="T60" fmla="*/ 7 w 55"/>
                  <a:gd name="T61" fmla="*/ 44 h 54"/>
                  <a:gd name="T62" fmla="*/ 7 w 55"/>
                  <a:gd name="T63" fmla="*/ 44 h 54"/>
                  <a:gd name="T64" fmla="*/ 6 w 55"/>
                  <a:gd name="T65" fmla="*/ 44 h 54"/>
                  <a:gd name="T66" fmla="*/ 6 w 55"/>
                  <a:gd name="T67" fmla="*/ 44 h 54"/>
                  <a:gd name="T68" fmla="*/ 6 w 55"/>
                  <a:gd name="T69" fmla="*/ 44 h 54"/>
                  <a:gd name="T70" fmla="*/ 4 w 55"/>
                  <a:gd name="T71" fmla="*/ 44 h 54"/>
                  <a:gd name="T72" fmla="*/ 4 w 55"/>
                  <a:gd name="T73" fmla="*/ 44 h 54"/>
                  <a:gd name="T74" fmla="*/ 4 w 55"/>
                  <a:gd name="T75" fmla="*/ 44 h 54"/>
                  <a:gd name="T76" fmla="*/ 4 w 55"/>
                  <a:gd name="T77" fmla="*/ 44 h 54"/>
                  <a:gd name="T78" fmla="*/ 4 w 55"/>
                  <a:gd name="T79" fmla="*/ 44 h 54"/>
                  <a:gd name="T80" fmla="*/ 4 w 55"/>
                  <a:gd name="T81" fmla="*/ 44 h 54"/>
                  <a:gd name="T82" fmla="*/ 4 w 55"/>
                  <a:gd name="T83" fmla="*/ 44 h 54"/>
                  <a:gd name="T84" fmla="*/ 2 w 55"/>
                  <a:gd name="T85" fmla="*/ 44 h 54"/>
                  <a:gd name="T86" fmla="*/ 2 w 55"/>
                  <a:gd name="T87" fmla="*/ 44 h 54"/>
                  <a:gd name="T88" fmla="*/ 2 w 55"/>
                  <a:gd name="T89" fmla="*/ 44 h 54"/>
                  <a:gd name="T90" fmla="*/ 0 w 55"/>
                  <a:gd name="T91" fmla="*/ 40 h 54"/>
                  <a:gd name="T92" fmla="*/ 0 w 55"/>
                  <a:gd name="T93" fmla="*/ 5 h 54"/>
                  <a:gd name="T94" fmla="*/ 33 w 55"/>
                  <a:gd name="T95" fmla="*/ 1 h 54"/>
                  <a:gd name="T96" fmla="*/ 36 w 55"/>
                  <a:gd name="T97" fmla="*/ 1 h 54"/>
                  <a:gd name="T98" fmla="*/ 36 w 55"/>
                  <a:gd name="T99" fmla="*/ 1 h 54"/>
                  <a:gd name="T100" fmla="*/ 51 w 55"/>
                  <a:gd name="T101" fmla="*/ 0 h 54"/>
                  <a:gd name="T102" fmla="*/ 53 w 55"/>
                  <a:gd name="T103" fmla="*/ 6 h 54"/>
                  <a:gd name="T104" fmla="*/ 53 w 55"/>
                  <a:gd name="T105" fmla="*/ 6 h 54"/>
                  <a:gd name="T106" fmla="*/ 55 w 55"/>
                  <a:gd name="T107" fmla="*/ 12 h 54"/>
                  <a:gd name="T108" fmla="*/ 43 w 55"/>
                  <a:gd name="T109" fmla="*/ 3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 h="54">
                    <a:moveTo>
                      <a:pt x="43" y="37"/>
                    </a:moveTo>
                    <a:lnTo>
                      <a:pt x="28" y="54"/>
                    </a:lnTo>
                    <a:lnTo>
                      <a:pt x="24" y="54"/>
                    </a:lnTo>
                    <a:lnTo>
                      <a:pt x="17" y="49"/>
                    </a:lnTo>
                    <a:lnTo>
                      <a:pt x="16" y="42"/>
                    </a:lnTo>
                    <a:lnTo>
                      <a:pt x="14" y="42"/>
                    </a:lnTo>
                    <a:lnTo>
                      <a:pt x="14" y="42"/>
                    </a:lnTo>
                    <a:lnTo>
                      <a:pt x="14" y="42"/>
                    </a:lnTo>
                    <a:lnTo>
                      <a:pt x="14" y="42"/>
                    </a:lnTo>
                    <a:lnTo>
                      <a:pt x="14" y="42"/>
                    </a:lnTo>
                    <a:lnTo>
                      <a:pt x="14" y="42"/>
                    </a:lnTo>
                    <a:lnTo>
                      <a:pt x="14" y="42"/>
                    </a:lnTo>
                    <a:lnTo>
                      <a:pt x="14" y="42"/>
                    </a:lnTo>
                    <a:lnTo>
                      <a:pt x="12" y="42"/>
                    </a:lnTo>
                    <a:lnTo>
                      <a:pt x="11" y="44"/>
                    </a:lnTo>
                    <a:lnTo>
                      <a:pt x="11" y="44"/>
                    </a:lnTo>
                    <a:lnTo>
                      <a:pt x="11" y="44"/>
                    </a:lnTo>
                    <a:lnTo>
                      <a:pt x="11" y="44"/>
                    </a:lnTo>
                    <a:lnTo>
                      <a:pt x="11" y="44"/>
                    </a:lnTo>
                    <a:lnTo>
                      <a:pt x="9" y="44"/>
                    </a:lnTo>
                    <a:lnTo>
                      <a:pt x="9" y="44"/>
                    </a:lnTo>
                    <a:lnTo>
                      <a:pt x="9" y="44"/>
                    </a:lnTo>
                    <a:lnTo>
                      <a:pt x="9" y="44"/>
                    </a:lnTo>
                    <a:lnTo>
                      <a:pt x="9" y="44"/>
                    </a:lnTo>
                    <a:lnTo>
                      <a:pt x="9" y="44"/>
                    </a:lnTo>
                    <a:lnTo>
                      <a:pt x="9" y="44"/>
                    </a:lnTo>
                    <a:lnTo>
                      <a:pt x="9" y="44"/>
                    </a:lnTo>
                    <a:lnTo>
                      <a:pt x="7" y="44"/>
                    </a:lnTo>
                    <a:lnTo>
                      <a:pt x="7" y="44"/>
                    </a:lnTo>
                    <a:lnTo>
                      <a:pt x="7" y="44"/>
                    </a:lnTo>
                    <a:lnTo>
                      <a:pt x="7" y="44"/>
                    </a:lnTo>
                    <a:lnTo>
                      <a:pt x="7" y="44"/>
                    </a:lnTo>
                    <a:lnTo>
                      <a:pt x="6" y="44"/>
                    </a:lnTo>
                    <a:lnTo>
                      <a:pt x="6" y="44"/>
                    </a:lnTo>
                    <a:lnTo>
                      <a:pt x="6" y="44"/>
                    </a:lnTo>
                    <a:lnTo>
                      <a:pt x="4" y="44"/>
                    </a:lnTo>
                    <a:lnTo>
                      <a:pt x="4" y="44"/>
                    </a:lnTo>
                    <a:lnTo>
                      <a:pt x="4" y="44"/>
                    </a:lnTo>
                    <a:lnTo>
                      <a:pt x="4" y="44"/>
                    </a:lnTo>
                    <a:lnTo>
                      <a:pt x="4" y="44"/>
                    </a:lnTo>
                    <a:lnTo>
                      <a:pt x="4" y="44"/>
                    </a:lnTo>
                    <a:lnTo>
                      <a:pt x="4" y="44"/>
                    </a:lnTo>
                    <a:lnTo>
                      <a:pt x="2" y="44"/>
                    </a:lnTo>
                    <a:lnTo>
                      <a:pt x="2" y="44"/>
                    </a:lnTo>
                    <a:lnTo>
                      <a:pt x="2" y="44"/>
                    </a:lnTo>
                    <a:lnTo>
                      <a:pt x="0" y="40"/>
                    </a:lnTo>
                    <a:lnTo>
                      <a:pt x="0" y="5"/>
                    </a:lnTo>
                    <a:lnTo>
                      <a:pt x="33" y="1"/>
                    </a:lnTo>
                    <a:lnTo>
                      <a:pt x="36" y="1"/>
                    </a:lnTo>
                    <a:lnTo>
                      <a:pt x="36" y="1"/>
                    </a:lnTo>
                    <a:lnTo>
                      <a:pt x="51" y="0"/>
                    </a:lnTo>
                    <a:lnTo>
                      <a:pt x="53" y="6"/>
                    </a:lnTo>
                    <a:lnTo>
                      <a:pt x="53" y="6"/>
                    </a:lnTo>
                    <a:lnTo>
                      <a:pt x="55" y="12"/>
                    </a:lnTo>
                    <a:lnTo>
                      <a:pt x="43"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29" name="Freeform 77"/>
              <p:cNvSpPr>
                <a:spLocks/>
              </p:cNvSpPr>
              <p:nvPr/>
            </p:nvSpPr>
            <p:spPr bwMode="auto">
              <a:xfrm>
                <a:off x="4092" y="2470"/>
                <a:ext cx="60" cy="61"/>
              </a:xfrm>
              <a:custGeom>
                <a:avLst/>
                <a:gdLst>
                  <a:gd name="T0" fmla="*/ 39 w 60"/>
                  <a:gd name="T1" fmla="*/ 51 h 61"/>
                  <a:gd name="T2" fmla="*/ 26 w 60"/>
                  <a:gd name="T3" fmla="*/ 61 h 61"/>
                  <a:gd name="T4" fmla="*/ 26 w 60"/>
                  <a:gd name="T5" fmla="*/ 61 h 61"/>
                  <a:gd name="T6" fmla="*/ 23 w 60"/>
                  <a:gd name="T7" fmla="*/ 61 h 61"/>
                  <a:gd name="T8" fmla="*/ 23 w 60"/>
                  <a:gd name="T9" fmla="*/ 57 h 61"/>
                  <a:gd name="T10" fmla="*/ 21 w 60"/>
                  <a:gd name="T11" fmla="*/ 57 h 61"/>
                  <a:gd name="T12" fmla="*/ 21 w 60"/>
                  <a:gd name="T13" fmla="*/ 57 h 61"/>
                  <a:gd name="T14" fmla="*/ 21 w 60"/>
                  <a:gd name="T15" fmla="*/ 57 h 61"/>
                  <a:gd name="T16" fmla="*/ 21 w 60"/>
                  <a:gd name="T17" fmla="*/ 56 h 61"/>
                  <a:gd name="T18" fmla="*/ 17 w 60"/>
                  <a:gd name="T19" fmla="*/ 57 h 61"/>
                  <a:gd name="T20" fmla="*/ 17 w 60"/>
                  <a:gd name="T21" fmla="*/ 56 h 61"/>
                  <a:gd name="T22" fmla="*/ 14 w 60"/>
                  <a:gd name="T23" fmla="*/ 56 h 61"/>
                  <a:gd name="T24" fmla="*/ 14 w 60"/>
                  <a:gd name="T25" fmla="*/ 54 h 61"/>
                  <a:gd name="T26" fmla="*/ 12 w 60"/>
                  <a:gd name="T27" fmla="*/ 54 h 61"/>
                  <a:gd name="T28" fmla="*/ 12 w 60"/>
                  <a:gd name="T29" fmla="*/ 54 h 61"/>
                  <a:gd name="T30" fmla="*/ 12 w 60"/>
                  <a:gd name="T31" fmla="*/ 52 h 61"/>
                  <a:gd name="T32" fmla="*/ 12 w 60"/>
                  <a:gd name="T33" fmla="*/ 52 h 61"/>
                  <a:gd name="T34" fmla="*/ 0 w 60"/>
                  <a:gd name="T35" fmla="*/ 39 h 61"/>
                  <a:gd name="T36" fmla="*/ 4 w 60"/>
                  <a:gd name="T37" fmla="*/ 35 h 61"/>
                  <a:gd name="T38" fmla="*/ 11 w 60"/>
                  <a:gd name="T39" fmla="*/ 30 h 61"/>
                  <a:gd name="T40" fmla="*/ 11 w 60"/>
                  <a:gd name="T41" fmla="*/ 25 h 61"/>
                  <a:gd name="T42" fmla="*/ 19 w 60"/>
                  <a:gd name="T43" fmla="*/ 20 h 61"/>
                  <a:gd name="T44" fmla="*/ 21 w 60"/>
                  <a:gd name="T45" fmla="*/ 6 h 61"/>
                  <a:gd name="T46" fmla="*/ 26 w 60"/>
                  <a:gd name="T47" fmla="*/ 3 h 61"/>
                  <a:gd name="T48" fmla="*/ 39 w 60"/>
                  <a:gd name="T49" fmla="*/ 0 h 61"/>
                  <a:gd name="T50" fmla="*/ 53 w 60"/>
                  <a:gd name="T51" fmla="*/ 6 h 61"/>
                  <a:gd name="T52" fmla="*/ 56 w 60"/>
                  <a:gd name="T53" fmla="*/ 6 h 61"/>
                  <a:gd name="T54" fmla="*/ 60 w 60"/>
                  <a:gd name="T55" fmla="*/ 27 h 61"/>
                  <a:gd name="T56" fmla="*/ 55 w 60"/>
                  <a:gd name="T57" fmla="*/ 35 h 61"/>
                  <a:gd name="T58" fmla="*/ 50 w 60"/>
                  <a:gd name="T59" fmla="*/ 35 h 61"/>
                  <a:gd name="T60" fmla="*/ 39 w 60"/>
                  <a:gd name="T61"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61">
                    <a:moveTo>
                      <a:pt x="39" y="51"/>
                    </a:moveTo>
                    <a:lnTo>
                      <a:pt x="26" y="61"/>
                    </a:lnTo>
                    <a:lnTo>
                      <a:pt x="26" y="61"/>
                    </a:lnTo>
                    <a:lnTo>
                      <a:pt x="23" y="61"/>
                    </a:lnTo>
                    <a:lnTo>
                      <a:pt x="23" y="57"/>
                    </a:lnTo>
                    <a:lnTo>
                      <a:pt x="21" y="57"/>
                    </a:lnTo>
                    <a:lnTo>
                      <a:pt x="21" y="57"/>
                    </a:lnTo>
                    <a:lnTo>
                      <a:pt x="21" y="57"/>
                    </a:lnTo>
                    <a:lnTo>
                      <a:pt x="21" y="56"/>
                    </a:lnTo>
                    <a:lnTo>
                      <a:pt x="17" y="57"/>
                    </a:lnTo>
                    <a:lnTo>
                      <a:pt x="17" y="56"/>
                    </a:lnTo>
                    <a:lnTo>
                      <a:pt x="14" y="56"/>
                    </a:lnTo>
                    <a:lnTo>
                      <a:pt x="14" y="54"/>
                    </a:lnTo>
                    <a:lnTo>
                      <a:pt x="12" y="54"/>
                    </a:lnTo>
                    <a:lnTo>
                      <a:pt x="12" y="54"/>
                    </a:lnTo>
                    <a:lnTo>
                      <a:pt x="12" y="52"/>
                    </a:lnTo>
                    <a:lnTo>
                      <a:pt x="12" y="52"/>
                    </a:lnTo>
                    <a:lnTo>
                      <a:pt x="0" y="39"/>
                    </a:lnTo>
                    <a:lnTo>
                      <a:pt x="4" y="35"/>
                    </a:lnTo>
                    <a:lnTo>
                      <a:pt x="11" y="30"/>
                    </a:lnTo>
                    <a:lnTo>
                      <a:pt x="11" y="25"/>
                    </a:lnTo>
                    <a:lnTo>
                      <a:pt x="19" y="20"/>
                    </a:lnTo>
                    <a:lnTo>
                      <a:pt x="21" y="6"/>
                    </a:lnTo>
                    <a:lnTo>
                      <a:pt x="26" y="3"/>
                    </a:lnTo>
                    <a:lnTo>
                      <a:pt x="39" y="0"/>
                    </a:lnTo>
                    <a:lnTo>
                      <a:pt x="53" y="6"/>
                    </a:lnTo>
                    <a:lnTo>
                      <a:pt x="56" y="6"/>
                    </a:lnTo>
                    <a:lnTo>
                      <a:pt x="60" y="27"/>
                    </a:lnTo>
                    <a:lnTo>
                      <a:pt x="55" y="35"/>
                    </a:lnTo>
                    <a:lnTo>
                      <a:pt x="50" y="35"/>
                    </a:lnTo>
                    <a:lnTo>
                      <a:pt x="39" y="5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30" name="Freeform 78"/>
              <p:cNvSpPr>
                <a:spLocks/>
              </p:cNvSpPr>
              <p:nvPr/>
            </p:nvSpPr>
            <p:spPr bwMode="auto">
              <a:xfrm>
                <a:off x="4092" y="2470"/>
                <a:ext cx="60" cy="61"/>
              </a:xfrm>
              <a:custGeom>
                <a:avLst/>
                <a:gdLst>
                  <a:gd name="T0" fmla="*/ 39 w 60"/>
                  <a:gd name="T1" fmla="*/ 51 h 61"/>
                  <a:gd name="T2" fmla="*/ 26 w 60"/>
                  <a:gd name="T3" fmla="*/ 61 h 61"/>
                  <a:gd name="T4" fmla="*/ 26 w 60"/>
                  <a:gd name="T5" fmla="*/ 61 h 61"/>
                  <a:gd name="T6" fmla="*/ 23 w 60"/>
                  <a:gd name="T7" fmla="*/ 61 h 61"/>
                  <a:gd name="T8" fmla="*/ 23 w 60"/>
                  <a:gd name="T9" fmla="*/ 57 h 61"/>
                  <a:gd name="T10" fmla="*/ 21 w 60"/>
                  <a:gd name="T11" fmla="*/ 57 h 61"/>
                  <a:gd name="T12" fmla="*/ 21 w 60"/>
                  <a:gd name="T13" fmla="*/ 57 h 61"/>
                  <a:gd name="T14" fmla="*/ 21 w 60"/>
                  <a:gd name="T15" fmla="*/ 57 h 61"/>
                  <a:gd name="T16" fmla="*/ 21 w 60"/>
                  <a:gd name="T17" fmla="*/ 56 h 61"/>
                  <a:gd name="T18" fmla="*/ 17 w 60"/>
                  <a:gd name="T19" fmla="*/ 57 h 61"/>
                  <a:gd name="T20" fmla="*/ 17 w 60"/>
                  <a:gd name="T21" fmla="*/ 56 h 61"/>
                  <a:gd name="T22" fmla="*/ 14 w 60"/>
                  <a:gd name="T23" fmla="*/ 56 h 61"/>
                  <a:gd name="T24" fmla="*/ 14 w 60"/>
                  <a:gd name="T25" fmla="*/ 54 h 61"/>
                  <a:gd name="T26" fmla="*/ 12 w 60"/>
                  <a:gd name="T27" fmla="*/ 54 h 61"/>
                  <a:gd name="T28" fmla="*/ 12 w 60"/>
                  <a:gd name="T29" fmla="*/ 54 h 61"/>
                  <a:gd name="T30" fmla="*/ 12 w 60"/>
                  <a:gd name="T31" fmla="*/ 52 h 61"/>
                  <a:gd name="T32" fmla="*/ 12 w 60"/>
                  <a:gd name="T33" fmla="*/ 52 h 61"/>
                  <a:gd name="T34" fmla="*/ 0 w 60"/>
                  <a:gd name="T35" fmla="*/ 39 h 61"/>
                  <a:gd name="T36" fmla="*/ 4 w 60"/>
                  <a:gd name="T37" fmla="*/ 35 h 61"/>
                  <a:gd name="T38" fmla="*/ 11 w 60"/>
                  <a:gd name="T39" fmla="*/ 30 h 61"/>
                  <a:gd name="T40" fmla="*/ 11 w 60"/>
                  <a:gd name="T41" fmla="*/ 25 h 61"/>
                  <a:gd name="T42" fmla="*/ 19 w 60"/>
                  <a:gd name="T43" fmla="*/ 20 h 61"/>
                  <a:gd name="T44" fmla="*/ 21 w 60"/>
                  <a:gd name="T45" fmla="*/ 6 h 61"/>
                  <a:gd name="T46" fmla="*/ 26 w 60"/>
                  <a:gd name="T47" fmla="*/ 3 h 61"/>
                  <a:gd name="T48" fmla="*/ 39 w 60"/>
                  <a:gd name="T49" fmla="*/ 0 h 61"/>
                  <a:gd name="T50" fmla="*/ 53 w 60"/>
                  <a:gd name="T51" fmla="*/ 6 h 61"/>
                  <a:gd name="T52" fmla="*/ 56 w 60"/>
                  <a:gd name="T53" fmla="*/ 6 h 61"/>
                  <a:gd name="T54" fmla="*/ 60 w 60"/>
                  <a:gd name="T55" fmla="*/ 27 h 61"/>
                  <a:gd name="T56" fmla="*/ 55 w 60"/>
                  <a:gd name="T57" fmla="*/ 35 h 61"/>
                  <a:gd name="T58" fmla="*/ 50 w 60"/>
                  <a:gd name="T59" fmla="*/ 35 h 61"/>
                  <a:gd name="T60" fmla="*/ 39 w 60"/>
                  <a:gd name="T61"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61">
                    <a:moveTo>
                      <a:pt x="39" y="51"/>
                    </a:moveTo>
                    <a:lnTo>
                      <a:pt x="26" y="61"/>
                    </a:lnTo>
                    <a:lnTo>
                      <a:pt x="26" y="61"/>
                    </a:lnTo>
                    <a:lnTo>
                      <a:pt x="23" y="61"/>
                    </a:lnTo>
                    <a:lnTo>
                      <a:pt x="23" y="57"/>
                    </a:lnTo>
                    <a:lnTo>
                      <a:pt x="21" y="57"/>
                    </a:lnTo>
                    <a:lnTo>
                      <a:pt x="21" y="57"/>
                    </a:lnTo>
                    <a:lnTo>
                      <a:pt x="21" y="57"/>
                    </a:lnTo>
                    <a:lnTo>
                      <a:pt x="21" y="56"/>
                    </a:lnTo>
                    <a:lnTo>
                      <a:pt x="17" y="57"/>
                    </a:lnTo>
                    <a:lnTo>
                      <a:pt x="17" y="56"/>
                    </a:lnTo>
                    <a:lnTo>
                      <a:pt x="14" y="56"/>
                    </a:lnTo>
                    <a:lnTo>
                      <a:pt x="14" y="54"/>
                    </a:lnTo>
                    <a:lnTo>
                      <a:pt x="12" y="54"/>
                    </a:lnTo>
                    <a:lnTo>
                      <a:pt x="12" y="54"/>
                    </a:lnTo>
                    <a:lnTo>
                      <a:pt x="12" y="52"/>
                    </a:lnTo>
                    <a:lnTo>
                      <a:pt x="12" y="52"/>
                    </a:lnTo>
                    <a:lnTo>
                      <a:pt x="0" y="39"/>
                    </a:lnTo>
                    <a:lnTo>
                      <a:pt x="4" y="35"/>
                    </a:lnTo>
                    <a:lnTo>
                      <a:pt x="11" y="30"/>
                    </a:lnTo>
                    <a:lnTo>
                      <a:pt x="11" y="25"/>
                    </a:lnTo>
                    <a:lnTo>
                      <a:pt x="19" y="20"/>
                    </a:lnTo>
                    <a:lnTo>
                      <a:pt x="21" y="6"/>
                    </a:lnTo>
                    <a:lnTo>
                      <a:pt x="26" y="3"/>
                    </a:lnTo>
                    <a:lnTo>
                      <a:pt x="39" y="0"/>
                    </a:lnTo>
                    <a:lnTo>
                      <a:pt x="53" y="6"/>
                    </a:lnTo>
                    <a:lnTo>
                      <a:pt x="56" y="6"/>
                    </a:lnTo>
                    <a:lnTo>
                      <a:pt x="60" y="27"/>
                    </a:lnTo>
                    <a:lnTo>
                      <a:pt x="55" y="35"/>
                    </a:lnTo>
                    <a:lnTo>
                      <a:pt x="50" y="35"/>
                    </a:lnTo>
                    <a:lnTo>
                      <a:pt x="39" y="5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31" name="Freeform 79"/>
              <p:cNvSpPr>
                <a:spLocks/>
              </p:cNvSpPr>
              <p:nvPr/>
            </p:nvSpPr>
            <p:spPr bwMode="auto">
              <a:xfrm>
                <a:off x="4021" y="2458"/>
                <a:ext cx="24" cy="52"/>
              </a:xfrm>
              <a:custGeom>
                <a:avLst/>
                <a:gdLst>
                  <a:gd name="T0" fmla="*/ 21 w 24"/>
                  <a:gd name="T1" fmla="*/ 12 h 52"/>
                  <a:gd name="T2" fmla="*/ 24 w 24"/>
                  <a:gd name="T3" fmla="*/ 51 h 52"/>
                  <a:gd name="T4" fmla="*/ 0 w 24"/>
                  <a:gd name="T5" fmla="*/ 52 h 52"/>
                  <a:gd name="T6" fmla="*/ 0 w 24"/>
                  <a:gd name="T7" fmla="*/ 49 h 52"/>
                  <a:gd name="T8" fmla="*/ 0 w 24"/>
                  <a:gd name="T9" fmla="*/ 49 h 52"/>
                  <a:gd name="T10" fmla="*/ 0 w 24"/>
                  <a:gd name="T11" fmla="*/ 47 h 52"/>
                  <a:gd name="T12" fmla="*/ 0 w 24"/>
                  <a:gd name="T13" fmla="*/ 47 h 52"/>
                  <a:gd name="T14" fmla="*/ 0 w 24"/>
                  <a:gd name="T15" fmla="*/ 47 h 52"/>
                  <a:gd name="T16" fmla="*/ 0 w 24"/>
                  <a:gd name="T17" fmla="*/ 46 h 52"/>
                  <a:gd name="T18" fmla="*/ 0 w 24"/>
                  <a:gd name="T19" fmla="*/ 37 h 52"/>
                  <a:gd name="T20" fmla="*/ 0 w 24"/>
                  <a:gd name="T21" fmla="*/ 37 h 52"/>
                  <a:gd name="T22" fmla="*/ 0 w 24"/>
                  <a:gd name="T23" fmla="*/ 35 h 52"/>
                  <a:gd name="T24" fmla="*/ 0 w 24"/>
                  <a:gd name="T25" fmla="*/ 35 h 52"/>
                  <a:gd name="T26" fmla="*/ 0 w 24"/>
                  <a:gd name="T27" fmla="*/ 32 h 52"/>
                  <a:gd name="T28" fmla="*/ 0 w 24"/>
                  <a:gd name="T29" fmla="*/ 15 h 52"/>
                  <a:gd name="T30" fmla="*/ 0 w 24"/>
                  <a:gd name="T31" fmla="*/ 15 h 52"/>
                  <a:gd name="T32" fmla="*/ 0 w 24"/>
                  <a:gd name="T33" fmla="*/ 15 h 52"/>
                  <a:gd name="T34" fmla="*/ 0 w 24"/>
                  <a:gd name="T35" fmla="*/ 0 h 52"/>
                  <a:gd name="T36" fmla="*/ 17 w 24"/>
                  <a:gd name="T37" fmla="*/ 0 h 52"/>
                  <a:gd name="T38" fmla="*/ 21 w 24"/>
                  <a:gd name="T3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52">
                    <a:moveTo>
                      <a:pt x="21" y="12"/>
                    </a:moveTo>
                    <a:lnTo>
                      <a:pt x="24" y="51"/>
                    </a:lnTo>
                    <a:lnTo>
                      <a:pt x="0" y="52"/>
                    </a:lnTo>
                    <a:lnTo>
                      <a:pt x="0" y="49"/>
                    </a:lnTo>
                    <a:lnTo>
                      <a:pt x="0" y="49"/>
                    </a:lnTo>
                    <a:lnTo>
                      <a:pt x="0" y="47"/>
                    </a:lnTo>
                    <a:lnTo>
                      <a:pt x="0" y="47"/>
                    </a:lnTo>
                    <a:lnTo>
                      <a:pt x="0" y="47"/>
                    </a:lnTo>
                    <a:lnTo>
                      <a:pt x="0" y="46"/>
                    </a:lnTo>
                    <a:lnTo>
                      <a:pt x="0" y="37"/>
                    </a:lnTo>
                    <a:lnTo>
                      <a:pt x="0" y="37"/>
                    </a:lnTo>
                    <a:lnTo>
                      <a:pt x="0" y="35"/>
                    </a:lnTo>
                    <a:lnTo>
                      <a:pt x="0" y="35"/>
                    </a:lnTo>
                    <a:lnTo>
                      <a:pt x="0" y="32"/>
                    </a:lnTo>
                    <a:lnTo>
                      <a:pt x="0" y="15"/>
                    </a:lnTo>
                    <a:lnTo>
                      <a:pt x="0" y="15"/>
                    </a:lnTo>
                    <a:lnTo>
                      <a:pt x="0" y="15"/>
                    </a:lnTo>
                    <a:lnTo>
                      <a:pt x="0" y="0"/>
                    </a:lnTo>
                    <a:lnTo>
                      <a:pt x="17" y="0"/>
                    </a:lnTo>
                    <a:lnTo>
                      <a:pt x="21" y="1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32" name="Freeform 80"/>
              <p:cNvSpPr>
                <a:spLocks/>
              </p:cNvSpPr>
              <p:nvPr/>
            </p:nvSpPr>
            <p:spPr bwMode="auto">
              <a:xfrm>
                <a:off x="4021" y="2458"/>
                <a:ext cx="24" cy="52"/>
              </a:xfrm>
              <a:custGeom>
                <a:avLst/>
                <a:gdLst>
                  <a:gd name="T0" fmla="*/ 21 w 24"/>
                  <a:gd name="T1" fmla="*/ 12 h 52"/>
                  <a:gd name="T2" fmla="*/ 24 w 24"/>
                  <a:gd name="T3" fmla="*/ 51 h 52"/>
                  <a:gd name="T4" fmla="*/ 0 w 24"/>
                  <a:gd name="T5" fmla="*/ 52 h 52"/>
                  <a:gd name="T6" fmla="*/ 0 w 24"/>
                  <a:gd name="T7" fmla="*/ 49 h 52"/>
                  <a:gd name="T8" fmla="*/ 0 w 24"/>
                  <a:gd name="T9" fmla="*/ 49 h 52"/>
                  <a:gd name="T10" fmla="*/ 0 w 24"/>
                  <a:gd name="T11" fmla="*/ 47 h 52"/>
                  <a:gd name="T12" fmla="*/ 0 w 24"/>
                  <a:gd name="T13" fmla="*/ 47 h 52"/>
                  <a:gd name="T14" fmla="*/ 0 w 24"/>
                  <a:gd name="T15" fmla="*/ 47 h 52"/>
                  <a:gd name="T16" fmla="*/ 0 w 24"/>
                  <a:gd name="T17" fmla="*/ 46 h 52"/>
                  <a:gd name="T18" fmla="*/ 0 w 24"/>
                  <a:gd name="T19" fmla="*/ 37 h 52"/>
                  <a:gd name="T20" fmla="*/ 0 w 24"/>
                  <a:gd name="T21" fmla="*/ 37 h 52"/>
                  <a:gd name="T22" fmla="*/ 0 w 24"/>
                  <a:gd name="T23" fmla="*/ 35 h 52"/>
                  <a:gd name="T24" fmla="*/ 0 w 24"/>
                  <a:gd name="T25" fmla="*/ 35 h 52"/>
                  <a:gd name="T26" fmla="*/ 0 w 24"/>
                  <a:gd name="T27" fmla="*/ 32 h 52"/>
                  <a:gd name="T28" fmla="*/ 0 w 24"/>
                  <a:gd name="T29" fmla="*/ 15 h 52"/>
                  <a:gd name="T30" fmla="*/ 0 w 24"/>
                  <a:gd name="T31" fmla="*/ 15 h 52"/>
                  <a:gd name="T32" fmla="*/ 0 w 24"/>
                  <a:gd name="T33" fmla="*/ 15 h 52"/>
                  <a:gd name="T34" fmla="*/ 0 w 24"/>
                  <a:gd name="T35" fmla="*/ 0 h 52"/>
                  <a:gd name="T36" fmla="*/ 17 w 24"/>
                  <a:gd name="T37" fmla="*/ 0 h 52"/>
                  <a:gd name="T38" fmla="*/ 21 w 24"/>
                  <a:gd name="T3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52">
                    <a:moveTo>
                      <a:pt x="21" y="12"/>
                    </a:moveTo>
                    <a:lnTo>
                      <a:pt x="24" y="51"/>
                    </a:lnTo>
                    <a:lnTo>
                      <a:pt x="0" y="52"/>
                    </a:lnTo>
                    <a:lnTo>
                      <a:pt x="0" y="49"/>
                    </a:lnTo>
                    <a:lnTo>
                      <a:pt x="0" y="49"/>
                    </a:lnTo>
                    <a:lnTo>
                      <a:pt x="0" y="47"/>
                    </a:lnTo>
                    <a:lnTo>
                      <a:pt x="0" y="47"/>
                    </a:lnTo>
                    <a:lnTo>
                      <a:pt x="0" y="47"/>
                    </a:lnTo>
                    <a:lnTo>
                      <a:pt x="0" y="46"/>
                    </a:lnTo>
                    <a:lnTo>
                      <a:pt x="0" y="37"/>
                    </a:lnTo>
                    <a:lnTo>
                      <a:pt x="0" y="37"/>
                    </a:lnTo>
                    <a:lnTo>
                      <a:pt x="0" y="35"/>
                    </a:lnTo>
                    <a:lnTo>
                      <a:pt x="0" y="35"/>
                    </a:lnTo>
                    <a:lnTo>
                      <a:pt x="0" y="32"/>
                    </a:lnTo>
                    <a:lnTo>
                      <a:pt x="0" y="15"/>
                    </a:lnTo>
                    <a:lnTo>
                      <a:pt x="0" y="15"/>
                    </a:lnTo>
                    <a:lnTo>
                      <a:pt x="0" y="15"/>
                    </a:lnTo>
                    <a:lnTo>
                      <a:pt x="0" y="0"/>
                    </a:lnTo>
                    <a:lnTo>
                      <a:pt x="17" y="0"/>
                    </a:lnTo>
                    <a:lnTo>
                      <a:pt x="21"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33" name="Freeform 81"/>
              <p:cNvSpPr>
                <a:spLocks/>
              </p:cNvSpPr>
              <p:nvPr/>
            </p:nvSpPr>
            <p:spPr bwMode="auto">
              <a:xfrm>
                <a:off x="4015" y="2358"/>
                <a:ext cx="74" cy="30"/>
              </a:xfrm>
              <a:custGeom>
                <a:avLst/>
                <a:gdLst>
                  <a:gd name="T0" fmla="*/ 15 w 74"/>
                  <a:gd name="T1" fmla="*/ 5 h 30"/>
                  <a:gd name="T2" fmla="*/ 23 w 74"/>
                  <a:gd name="T3" fmla="*/ 5 h 30"/>
                  <a:gd name="T4" fmla="*/ 23 w 74"/>
                  <a:gd name="T5" fmla="*/ 5 h 30"/>
                  <a:gd name="T6" fmla="*/ 23 w 74"/>
                  <a:gd name="T7" fmla="*/ 5 h 30"/>
                  <a:gd name="T8" fmla="*/ 25 w 74"/>
                  <a:gd name="T9" fmla="*/ 5 h 30"/>
                  <a:gd name="T10" fmla="*/ 25 w 74"/>
                  <a:gd name="T11" fmla="*/ 5 h 30"/>
                  <a:gd name="T12" fmla="*/ 25 w 74"/>
                  <a:gd name="T13" fmla="*/ 5 h 30"/>
                  <a:gd name="T14" fmla="*/ 32 w 74"/>
                  <a:gd name="T15" fmla="*/ 3 h 30"/>
                  <a:gd name="T16" fmla="*/ 32 w 74"/>
                  <a:gd name="T17" fmla="*/ 3 h 30"/>
                  <a:gd name="T18" fmla="*/ 32 w 74"/>
                  <a:gd name="T19" fmla="*/ 3 h 30"/>
                  <a:gd name="T20" fmla="*/ 35 w 74"/>
                  <a:gd name="T21" fmla="*/ 3 h 30"/>
                  <a:gd name="T22" fmla="*/ 37 w 74"/>
                  <a:gd name="T23" fmla="*/ 3 h 30"/>
                  <a:gd name="T24" fmla="*/ 37 w 74"/>
                  <a:gd name="T25" fmla="*/ 3 h 30"/>
                  <a:gd name="T26" fmla="*/ 37 w 74"/>
                  <a:gd name="T27" fmla="*/ 3 h 30"/>
                  <a:gd name="T28" fmla="*/ 39 w 74"/>
                  <a:gd name="T29" fmla="*/ 3 h 30"/>
                  <a:gd name="T30" fmla="*/ 39 w 74"/>
                  <a:gd name="T31" fmla="*/ 3 h 30"/>
                  <a:gd name="T32" fmla="*/ 44 w 74"/>
                  <a:gd name="T33" fmla="*/ 3 h 30"/>
                  <a:gd name="T34" fmla="*/ 55 w 74"/>
                  <a:gd name="T35" fmla="*/ 2 h 30"/>
                  <a:gd name="T36" fmla="*/ 57 w 74"/>
                  <a:gd name="T37" fmla="*/ 2 h 30"/>
                  <a:gd name="T38" fmla="*/ 57 w 74"/>
                  <a:gd name="T39" fmla="*/ 2 h 30"/>
                  <a:gd name="T40" fmla="*/ 59 w 74"/>
                  <a:gd name="T41" fmla="*/ 2 h 30"/>
                  <a:gd name="T42" fmla="*/ 61 w 74"/>
                  <a:gd name="T43" fmla="*/ 2 h 30"/>
                  <a:gd name="T44" fmla="*/ 61 w 74"/>
                  <a:gd name="T45" fmla="*/ 2 h 30"/>
                  <a:gd name="T46" fmla="*/ 62 w 74"/>
                  <a:gd name="T47" fmla="*/ 2 h 30"/>
                  <a:gd name="T48" fmla="*/ 66 w 74"/>
                  <a:gd name="T49" fmla="*/ 2 h 30"/>
                  <a:gd name="T50" fmla="*/ 67 w 74"/>
                  <a:gd name="T51" fmla="*/ 2 h 30"/>
                  <a:gd name="T52" fmla="*/ 71 w 74"/>
                  <a:gd name="T53" fmla="*/ 2 h 30"/>
                  <a:gd name="T54" fmla="*/ 71 w 74"/>
                  <a:gd name="T55" fmla="*/ 2 h 30"/>
                  <a:gd name="T56" fmla="*/ 72 w 74"/>
                  <a:gd name="T57" fmla="*/ 0 h 30"/>
                  <a:gd name="T58" fmla="*/ 72 w 74"/>
                  <a:gd name="T59" fmla="*/ 0 h 30"/>
                  <a:gd name="T60" fmla="*/ 74 w 74"/>
                  <a:gd name="T61" fmla="*/ 19 h 30"/>
                  <a:gd name="T62" fmla="*/ 71 w 74"/>
                  <a:gd name="T63" fmla="*/ 25 h 30"/>
                  <a:gd name="T64" fmla="*/ 59 w 74"/>
                  <a:gd name="T65" fmla="*/ 22 h 30"/>
                  <a:gd name="T66" fmla="*/ 50 w 74"/>
                  <a:gd name="T67" fmla="*/ 19 h 30"/>
                  <a:gd name="T68" fmla="*/ 28 w 74"/>
                  <a:gd name="T69" fmla="*/ 30 h 30"/>
                  <a:gd name="T70" fmla="*/ 18 w 74"/>
                  <a:gd name="T71" fmla="*/ 17 h 30"/>
                  <a:gd name="T72" fmla="*/ 8 w 74"/>
                  <a:gd name="T73" fmla="*/ 17 h 30"/>
                  <a:gd name="T74" fmla="*/ 6 w 74"/>
                  <a:gd name="T75" fmla="*/ 17 h 30"/>
                  <a:gd name="T76" fmla="*/ 0 w 74"/>
                  <a:gd name="T77" fmla="*/ 7 h 30"/>
                  <a:gd name="T78" fmla="*/ 1 w 74"/>
                  <a:gd name="T79" fmla="*/ 7 h 30"/>
                  <a:gd name="T80" fmla="*/ 15 w 74"/>
                  <a:gd name="T8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30">
                    <a:moveTo>
                      <a:pt x="15" y="5"/>
                    </a:moveTo>
                    <a:lnTo>
                      <a:pt x="23" y="5"/>
                    </a:lnTo>
                    <a:lnTo>
                      <a:pt x="23" y="5"/>
                    </a:lnTo>
                    <a:lnTo>
                      <a:pt x="23" y="5"/>
                    </a:lnTo>
                    <a:lnTo>
                      <a:pt x="25" y="5"/>
                    </a:lnTo>
                    <a:lnTo>
                      <a:pt x="25" y="5"/>
                    </a:lnTo>
                    <a:lnTo>
                      <a:pt x="25" y="5"/>
                    </a:lnTo>
                    <a:lnTo>
                      <a:pt x="32" y="3"/>
                    </a:lnTo>
                    <a:lnTo>
                      <a:pt x="32" y="3"/>
                    </a:lnTo>
                    <a:lnTo>
                      <a:pt x="32" y="3"/>
                    </a:lnTo>
                    <a:lnTo>
                      <a:pt x="35" y="3"/>
                    </a:lnTo>
                    <a:lnTo>
                      <a:pt x="37" y="3"/>
                    </a:lnTo>
                    <a:lnTo>
                      <a:pt x="37" y="3"/>
                    </a:lnTo>
                    <a:lnTo>
                      <a:pt x="37" y="3"/>
                    </a:lnTo>
                    <a:lnTo>
                      <a:pt x="39" y="3"/>
                    </a:lnTo>
                    <a:lnTo>
                      <a:pt x="39" y="3"/>
                    </a:lnTo>
                    <a:lnTo>
                      <a:pt x="44" y="3"/>
                    </a:lnTo>
                    <a:lnTo>
                      <a:pt x="55" y="2"/>
                    </a:lnTo>
                    <a:lnTo>
                      <a:pt x="57" y="2"/>
                    </a:lnTo>
                    <a:lnTo>
                      <a:pt x="57" y="2"/>
                    </a:lnTo>
                    <a:lnTo>
                      <a:pt x="59" y="2"/>
                    </a:lnTo>
                    <a:lnTo>
                      <a:pt x="61" y="2"/>
                    </a:lnTo>
                    <a:lnTo>
                      <a:pt x="61" y="2"/>
                    </a:lnTo>
                    <a:lnTo>
                      <a:pt x="62" y="2"/>
                    </a:lnTo>
                    <a:lnTo>
                      <a:pt x="66" y="2"/>
                    </a:lnTo>
                    <a:lnTo>
                      <a:pt x="67" y="2"/>
                    </a:lnTo>
                    <a:lnTo>
                      <a:pt x="71" y="2"/>
                    </a:lnTo>
                    <a:lnTo>
                      <a:pt x="71" y="2"/>
                    </a:lnTo>
                    <a:lnTo>
                      <a:pt x="72" y="0"/>
                    </a:lnTo>
                    <a:lnTo>
                      <a:pt x="72" y="0"/>
                    </a:lnTo>
                    <a:lnTo>
                      <a:pt x="74" y="19"/>
                    </a:lnTo>
                    <a:lnTo>
                      <a:pt x="71" y="25"/>
                    </a:lnTo>
                    <a:lnTo>
                      <a:pt x="59" y="22"/>
                    </a:lnTo>
                    <a:lnTo>
                      <a:pt x="50" y="19"/>
                    </a:lnTo>
                    <a:lnTo>
                      <a:pt x="28" y="30"/>
                    </a:lnTo>
                    <a:lnTo>
                      <a:pt x="18" y="17"/>
                    </a:lnTo>
                    <a:lnTo>
                      <a:pt x="8" y="17"/>
                    </a:lnTo>
                    <a:lnTo>
                      <a:pt x="6" y="17"/>
                    </a:lnTo>
                    <a:lnTo>
                      <a:pt x="0" y="7"/>
                    </a:lnTo>
                    <a:lnTo>
                      <a:pt x="1" y="7"/>
                    </a:lnTo>
                    <a:lnTo>
                      <a:pt x="15"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34" name="Freeform 82"/>
              <p:cNvSpPr>
                <a:spLocks/>
              </p:cNvSpPr>
              <p:nvPr/>
            </p:nvSpPr>
            <p:spPr bwMode="auto">
              <a:xfrm>
                <a:off x="4015" y="2358"/>
                <a:ext cx="74" cy="30"/>
              </a:xfrm>
              <a:custGeom>
                <a:avLst/>
                <a:gdLst>
                  <a:gd name="T0" fmla="*/ 15 w 74"/>
                  <a:gd name="T1" fmla="*/ 5 h 30"/>
                  <a:gd name="T2" fmla="*/ 23 w 74"/>
                  <a:gd name="T3" fmla="*/ 5 h 30"/>
                  <a:gd name="T4" fmla="*/ 23 w 74"/>
                  <a:gd name="T5" fmla="*/ 5 h 30"/>
                  <a:gd name="T6" fmla="*/ 23 w 74"/>
                  <a:gd name="T7" fmla="*/ 5 h 30"/>
                  <a:gd name="T8" fmla="*/ 25 w 74"/>
                  <a:gd name="T9" fmla="*/ 5 h 30"/>
                  <a:gd name="T10" fmla="*/ 25 w 74"/>
                  <a:gd name="T11" fmla="*/ 5 h 30"/>
                  <a:gd name="T12" fmla="*/ 25 w 74"/>
                  <a:gd name="T13" fmla="*/ 5 h 30"/>
                  <a:gd name="T14" fmla="*/ 32 w 74"/>
                  <a:gd name="T15" fmla="*/ 3 h 30"/>
                  <a:gd name="T16" fmla="*/ 32 w 74"/>
                  <a:gd name="T17" fmla="*/ 3 h 30"/>
                  <a:gd name="T18" fmla="*/ 32 w 74"/>
                  <a:gd name="T19" fmla="*/ 3 h 30"/>
                  <a:gd name="T20" fmla="*/ 35 w 74"/>
                  <a:gd name="T21" fmla="*/ 3 h 30"/>
                  <a:gd name="T22" fmla="*/ 37 w 74"/>
                  <a:gd name="T23" fmla="*/ 3 h 30"/>
                  <a:gd name="T24" fmla="*/ 37 w 74"/>
                  <a:gd name="T25" fmla="*/ 3 h 30"/>
                  <a:gd name="T26" fmla="*/ 37 w 74"/>
                  <a:gd name="T27" fmla="*/ 3 h 30"/>
                  <a:gd name="T28" fmla="*/ 39 w 74"/>
                  <a:gd name="T29" fmla="*/ 3 h 30"/>
                  <a:gd name="T30" fmla="*/ 39 w 74"/>
                  <a:gd name="T31" fmla="*/ 3 h 30"/>
                  <a:gd name="T32" fmla="*/ 44 w 74"/>
                  <a:gd name="T33" fmla="*/ 3 h 30"/>
                  <a:gd name="T34" fmla="*/ 55 w 74"/>
                  <a:gd name="T35" fmla="*/ 2 h 30"/>
                  <a:gd name="T36" fmla="*/ 57 w 74"/>
                  <a:gd name="T37" fmla="*/ 2 h 30"/>
                  <a:gd name="T38" fmla="*/ 57 w 74"/>
                  <a:gd name="T39" fmla="*/ 2 h 30"/>
                  <a:gd name="T40" fmla="*/ 59 w 74"/>
                  <a:gd name="T41" fmla="*/ 2 h 30"/>
                  <a:gd name="T42" fmla="*/ 61 w 74"/>
                  <a:gd name="T43" fmla="*/ 2 h 30"/>
                  <a:gd name="T44" fmla="*/ 61 w 74"/>
                  <a:gd name="T45" fmla="*/ 2 h 30"/>
                  <a:gd name="T46" fmla="*/ 62 w 74"/>
                  <a:gd name="T47" fmla="*/ 2 h 30"/>
                  <a:gd name="T48" fmla="*/ 66 w 74"/>
                  <a:gd name="T49" fmla="*/ 2 h 30"/>
                  <a:gd name="T50" fmla="*/ 67 w 74"/>
                  <a:gd name="T51" fmla="*/ 2 h 30"/>
                  <a:gd name="T52" fmla="*/ 71 w 74"/>
                  <a:gd name="T53" fmla="*/ 2 h 30"/>
                  <a:gd name="T54" fmla="*/ 71 w 74"/>
                  <a:gd name="T55" fmla="*/ 2 h 30"/>
                  <a:gd name="T56" fmla="*/ 72 w 74"/>
                  <a:gd name="T57" fmla="*/ 0 h 30"/>
                  <a:gd name="T58" fmla="*/ 72 w 74"/>
                  <a:gd name="T59" fmla="*/ 0 h 30"/>
                  <a:gd name="T60" fmla="*/ 74 w 74"/>
                  <a:gd name="T61" fmla="*/ 19 h 30"/>
                  <a:gd name="T62" fmla="*/ 71 w 74"/>
                  <a:gd name="T63" fmla="*/ 25 h 30"/>
                  <a:gd name="T64" fmla="*/ 59 w 74"/>
                  <a:gd name="T65" fmla="*/ 22 h 30"/>
                  <a:gd name="T66" fmla="*/ 50 w 74"/>
                  <a:gd name="T67" fmla="*/ 19 h 30"/>
                  <a:gd name="T68" fmla="*/ 28 w 74"/>
                  <a:gd name="T69" fmla="*/ 30 h 30"/>
                  <a:gd name="T70" fmla="*/ 18 w 74"/>
                  <a:gd name="T71" fmla="*/ 17 h 30"/>
                  <a:gd name="T72" fmla="*/ 8 w 74"/>
                  <a:gd name="T73" fmla="*/ 17 h 30"/>
                  <a:gd name="T74" fmla="*/ 6 w 74"/>
                  <a:gd name="T75" fmla="*/ 17 h 30"/>
                  <a:gd name="T76" fmla="*/ 0 w 74"/>
                  <a:gd name="T77" fmla="*/ 7 h 30"/>
                  <a:gd name="T78" fmla="*/ 1 w 74"/>
                  <a:gd name="T79" fmla="*/ 7 h 30"/>
                  <a:gd name="T80" fmla="*/ 15 w 74"/>
                  <a:gd name="T8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30">
                    <a:moveTo>
                      <a:pt x="15" y="5"/>
                    </a:moveTo>
                    <a:lnTo>
                      <a:pt x="23" y="5"/>
                    </a:lnTo>
                    <a:lnTo>
                      <a:pt x="23" y="5"/>
                    </a:lnTo>
                    <a:lnTo>
                      <a:pt x="23" y="5"/>
                    </a:lnTo>
                    <a:lnTo>
                      <a:pt x="25" y="5"/>
                    </a:lnTo>
                    <a:lnTo>
                      <a:pt x="25" y="5"/>
                    </a:lnTo>
                    <a:lnTo>
                      <a:pt x="25" y="5"/>
                    </a:lnTo>
                    <a:lnTo>
                      <a:pt x="32" y="3"/>
                    </a:lnTo>
                    <a:lnTo>
                      <a:pt x="32" y="3"/>
                    </a:lnTo>
                    <a:lnTo>
                      <a:pt x="32" y="3"/>
                    </a:lnTo>
                    <a:lnTo>
                      <a:pt x="35" y="3"/>
                    </a:lnTo>
                    <a:lnTo>
                      <a:pt x="37" y="3"/>
                    </a:lnTo>
                    <a:lnTo>
                      <a:pt x="37" y="3"/>
                    </a:lnTo>
                    <a:lnTo>
                      <a:pt x="37" y="3"/>
                    </a:lnTo>
                    <a:lnTo>
                      <a:pt x="39" y="3"/>
                    </a:lnTo>
                    <a:lnTo>
                      <a:pt x="39" y="3"/>
                    </a:lnTo>
                    <a:lnTo>
                      <a:pt x="44" y="3"/>
                    </a:lnTo>
                    <a:lnTo>
                      <a:pt x="55" y="2"/>
                    </a:lnTo>
                    <a:lnTo>
                      <a:pt x="57" y="2"/>
                    </a:lnTo>
                    <a:lnTo>
                      <a:pt x="57" y="2"/>
                    </a:lnTo>
                    <a:lnTo>
                      <a:pt x="59" y="2"/>
                    </a:lnTo>
                    <a:lnTo>
                      <a:pt x="61" y="2"/>
                    </a:lnTo>
                    <a:lnTo>
                      <a:pt x="61" y="2"/>
                    </a:lnTo>
                    <a:lnTo>
                      <a:pt x="62" y="2"/>
                    </a:lnTo>
                    <a:lnTo>
                      <a:pt x="66" y="2"/>
                    </a:lnTo>
                    <a:lnTo>
                      <a:pt x="67" y="2"/>
                    </a:lnTo>
                    <a:lnTo>
                      <a:pt x="71" y="2"/>
                    </a:lnTo>
                    <a:lnTo>
                      <a:pt x="71" y="2"/>
                    </a:lnTo>
                    <a:lnTo>
                      <a:pt x="72" y="0"/>
                    </a:lnTo>
                    <a:lnTo>
                      <a:pt x="72" y="0"/>
                    </a:lnTo>
                    <a:lnTo>
                      <a:pt x="74" y="19"/>
                    </a:lnTo>
                    <a:lnTo>
                      <a:pt x="71" y="25"/>
                    </a:lnTo>
                    <a:lnTo>
                      <a:pt x="59" y="22"/>
                    </a:lnTo>
                    <a:lnTo>
                      <a:pt x="50" y="19"/>
                    </a:lnTo>
                    <a:lnTo>
                      <a:pt x="28" y="30"/>
                    </a:lnTo>
                    <a:lnTo>
                      <a:pt x="18" y="17"/>
                    </a:lnTo>
                    <a:lnTo>
                      <a:pt x="8" y="17"/>
                    </a:lnTo>
                    <a:lnTo>
                      <a:pt x="6" y="17"/>
                    </a:lnTo>
                    <a:lnTo>
                      <a:pt x="0" y="7"/>
                    </a:lnTo>
                    <a:lnTo>
                      <a:pt x="1" y="7"/>
                    </a:lnTo>
                    <a:lnTo>
                      <a:pt x="15"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35" name="Freeform 83"/>
              <p:cNvSpPr>
                <a:spLocks/>
              </p:cNvSpPr>
              <p:nvPr/>
            </p:nvSpPr>
            <p:spPr bwMode="auto">
              <a:xfrm>
                <a:off x="4067" y="2380"/>
                <a:ext cx="34" cy="49"/>
              </a:xfrm>
              <a:custGeom>
                <a:avLst/>
                <a:gdLst>
                  <a:gd name="T0" fmla="*/ 34 w 34"/>
                  <a:gd name="T1" fmla="*/ 46 h 49"/>
                  <a:gd name="T2" fmla="*/ 34 w 34"/>
                  <a:gd name="T3" fmla="*/ 47 h 49"/>
                  <a:gd name="T4" fmla="*/ 3 w 34"/>
                  <a:gd name="T5" fmla="*/ 49 h 49"/>
                  <a:gd name="T6" fmla="*/ 0 w 34"/>
                  <a:gd name="T7" fmla="*/ 24 h 49"/>
                  <a:gd name="T8" fmla="*/ 7 w 34"/>
                  <a:gd name="T9" fmla="*/ 3 h 49"/>
                  <a:gd name="T10" fmla="*/ 7 w 34"/>
                  <a:gd name="T11" fmla="*/ 0 h 49"/>
                  <a:gd name="T12" fmla="*/ 19 w 34"/>
                  <a:gd name="T13" fmla="*/ 3 h 49"/>
                  <a:gd name="T14" fmla="*/ 31 w 34"/>
                  <a:gd name="T15" fmla="*/ 8 h 49"/>
                  <a:gd name="T16" fmla="*/ 32 w 34"/>
                  <a:gd name="T17" fmla="*/ 19 h 49"/>
                  <a:gd name="T18" fmla="*/ 34 w 34"/>
                  <a:gd name="T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49">
                    <a:moveTo>
                      <a:pt x="34" y="46"/>
                    </a:moveTo>
                    <a:lnTo>
                      <a:pt x="34" y="47"/>
                    </a:lnTo>
                    <a:lnTo>
                      <a:pt x="3" y="49"/>
                    </a:lnTo>
                    <a:lnTo>
                      <a:pt x="0" y="24"/>
                    </a:lnTo>
                    <a:lnTo>
                      <a:pt x="7" y="3"/>
                    </a:lnTo>
                    <a:lnTo>
                      <a:pt x="7" y="0"/>
                    </a:lnTo>
                    <a:lnTo>
                      <a:pt x="19" y="3"/>
                    </a:lnTo>
                    <a:lnTo>
                      <a:pt x="31" y="8"/>
                    </a:lnTo>
                    <a:lnTo>
                      <a:pt x="32" y="19"/>
                    </a:lnTo>
                    <a:lnTo>
                      <a:pt x="34"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36" name="Freeform 84"/>
              <p:cNvSpPr>
                <a:spLocks/>
              </p:cNvSpPr>
              <p:nvPr/>
            </p:nvSpPr>
            <p:spPr bwMode="auto">
              <a:xfrm>
                <a:off x="4067" y="2380"/>
                <a:ext cx="34" cy="49"/>
              </a:xfrm>
              <a:custGeom>
                <a:avLst/>
                <a:gdLst>
                  <a:gd name="T0" fmla="*/ 34 w 34"/>
                  <a:gd name="T1" fmla="*/ 46 h 49"/>
                  <a:gd name="T2" fmla="*/ 34 w 34"/>
                  <a:gd name="T3" fmla="*/ 47 h 49"/>
                  <a:gd name="T4" fmla="*/ 3 w 34"/>
                  <a:gd name="T5" fmla="*/ 49 h 49"/>
                  <a:gd name="T6" fmla="*/ 0 w 34"/>
                  <a:gd name="T7" fmla="*/ 24 h 49"/>
                  <a:gd name="T8" fmla="*/ 7 w 34"/>
                  <a:gd name="T9" fmla="*/ 3 h 49"/>
                  <a:gd name="T10" fmla="*/ 7 w 34"/>
                  <a:gd name="T11" fmla="*/ 0 h 49"/>
                  <a:gd name="T12" fmla="*/ 19 w 34"/>
                  <a:gd name="T13" fmla="*/ 3 h 49"/>
                  <a:gd name="T14" fmla="*/ 31 w 34"/>
                  <a:gd name="T15" fmla="*/ 8 h 49"/>
                  <a:gd name="T16" fmla="*/ 32 w 34"/>
                  <a:gd name="T17" fmla="*/ 19 h 49"/>
                  <a:gd name="T18" fmla="*/ 34 w 34"/>
                  <a:gd name="T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49">
                    <a:moveTo>
                      <a:pt x="34" y="46"/>
                    </a:moveTo>
                    <a:lnTo>
                      <a:pt x="34" y="47"/>
                    </a:lnTo>
                    <a:lnTo>
                      <a:pt x="3" y="49"/>
                    </a:lnTo>
                    <a:lnTo>
                      <a:pt x="0" y="24"/>
                    </a:lnTo>
                    <a:lnTo>
                      <a:pt x="7" y="3"/>
                    </a:lnTo>
                    <a:lnTo>
                      <a:pt x="7" y="0"/>
                    </a:lnTo>
                    <a:lnTo>
                      <a:pt x="19" y="3"/>
                    </a:lnTo>
                    <a:lnTo>
                      <a:pt x="31" y="8"/>
                    </a:lnTo>
                    <a:lnTo>
                      <a:pt x="32" y="19"/>
                    </a:lnTo>
                    <a:lnTo>
                      <a:pt x="34"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37" name="Freeform 85"/>
              <p:cNvSpPr>
                <a:spLocks/>
              </p:cNvSpPr>
              <p:nvPr/>
            </p:nvSpPr>
            <p:spPr bwMode="auto">
              <a:xfrm>
                <a:off x="4223" y="2565"/>
                <a:ext cx="54" cy="35"/>
              </a:xfrm>
              <a:custGeom>
                <a:avLst/>
                <a:gdLst>
                  <a:gd name="T0" fmla="*/ 54 w 54"/>
                  <a:gd name="T1" fmla="*/ 22 h 35"/>
                  <a:gd name="T2" fmla="*/ 51 w 54"/>
                  <a:gd name="T3" fmla="*/ 25 h 35"/>
                  <a:gd name="T4" fmla="*/ 29 w 54"/>
                  <a:gd name="T5" fmla="*/ 28 h 35"/>
                  <a:gd name="T6" fmla="*/ 30 w 54"/>
                  <a:gd name="T7" fmla="*/ 33 h 35"/>
                  <a:gd name="T8" fmla="*/ 22 w 54"/>
                  <a:gd name="T9" fmla="*/ 35 h 35"/>
                  <a:gd name="T10" fmla="*/ 22 w 54"/>
                  <a:gd name="T11" fmla="*/ 27 h 35"/>
                  <a:gd name="T12" fmla="*/ 17 w 54"/>
                  <a:gd name="T13" fmla="*/ 27 h 35"/>
                  <a:gd name="T14" fmla="*/ 2 w 54"/>
                  <a:gd name="T15" fmla="*/ 18 h 35"/>
                  <a:gd name="T16" fmla="*/ 0 w 54"/>
                  <a:gd name="T17" fmla="*/ 10 h 35"/>
                  <a:gd name="T18" fmla="*/ 7 w 54"/>
                  <a:gd name="T19" fmla="*/ 5 h 35"/>
                  <a:gd name="T20" fmla="*/ 30 w 54"/>
                  <a:gd name="T21" fmla="*/ 3 h 35"/>
                  <a:gd name="T22" fmla="*/ 41 w 54"/>
                  <a:gd name="T23" fmla="*/ 0 h 35"/>
                  <a:gd name="T24" fmla="*/ 41 w 54"/>
                  <a:gd name="T25" fmla="*/ 0 h 35"/>
                  <a:gd name="T26" fmla="*/ 44 w 54"/>
                  <a:gd name="T27" fmla="*/ 5 h 35"/>
                  <a:gd name="T28" fmla="*/ 46 w 54"/>
                  <a:gd name="T29" fmla="*/ 10 h 35"/>
                  <a:gd name="T30" fmla="*/ 47 w 54"/>
                  <a:gd name="T31" fmla="*/ 13 h 35"/>
                  <a:gd name="T32" fmla="*/ 47 w 54"/>
                  <a:gd name="T33" fmla="*/ 13 h 35"/>
                  <a:gd name="T34" fmla="*/ 47 w 54"/>
                  <a:gd name="T35" fmla="*/ 13 h 35"/>
                  <a:gd name="T36" fmla="*/ 49 w 54"/>
                  <a:gd name="T37" fmla="*/ 15 h 35"/>
                  <a:gd name="T38" fmla="*/ 51 w 54"/>
                  <a:gd name="T39" fmla="*/ 17 h 35"/>
                  <a:gd name="T40" fmla="*/ 52 w 54"/>
                  <a:gd name="T41" fmla="*/ 18 h 35"/>
                  <a:gd name="T42" fmla="*/ 54 w 54"/>
                  <a:gd name="T43" fmla="*/ 20 h 35"/>
                  <a:gd name="T44" fmla="*/ 54 w 54"/>
                  <a:gd name="T45" fmla="*/ 22 h 35"/>
                  <a:gd name="T46" fmla="*/ 54 w 54"/>
                  <a:gd name="T47" fmla="*/ 22 h 35"/>
                  <a:gd name="T48" fmla="*/ 54 w 54"/>
                  <a:gd name="T49"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35">
                    <a:moveTo>
                      <a:pt x="54" y="22"/>
                    </a:moveTo>
                    <a:lnTo>
                      <a:pt x="51" y="25"/>
                    </a:lnTo>
                    <a:lnTo>
                      <a:pt x="29" y="28"/>
                    </a:lnTo>
                    <a:lnTo>
                      <a:pt x="30" y="33"/>
                    </a:lnTo>
                    <a:lnTo>
                      <a:pt x="22" y="35"/>
                    </a:lnTo>
                    <a:lnTo>
                      <a:pt x="22" y="27"/>
                    </a:lnTo>
                    <a:lnTo>
                      <a:pt x="17" y="27"/>
                    </a:lnTo>
                    <a:lnTo>
                      <a:pt x="2" y="18"/>
                    </a:lnTo>
                    <a:lnTo>
                      <a:pt x="0" y="10"/>
                    </a:lnTo>
                    <a:lnTo>
                      <a:pt x="7" y="5"/>
                    </a:lnTo>
                    <a:lnTo>
                      <a:pt x="30" y="3"/>
                    </a:lnTo>
                    <a:lnTo>
                      <a:pt x="41" y="0"/>
                    </a:lnTo>
                    <a:lnTo>
                      <a:pt x="41" y="0"/>
                    </a:lnTo>
                    <a:lnTo>
                      <a:pt x="44" y="5"/>
                    </a:lnTo>
                    <a:lnTo>
                      <a:pt x="46" y="10"/>
                    </a:lnTo>
                    <a:lnTo>
                      <a:pt x="47" y="13"/>
                    </a:lnTo>
                    <a:lnTo>
                      <a:pt x="47" y="13"/>
                    </a:lnTo>
                    <a:lnTo>
                      <a:pt x="47" y="13"/>
                    </a:lnTo>
                    <a:lnTo>
                      <a:pt x="49" y="15"/>
                    </a:lnTo>
                    <a:lnTo>
                      <a:pt x="51" y="17"/>
                    </a:lnTo>
                    <a:lnTo>
                      <a:pt x="52" y="18"/>
                    </a:lnTo>
                    <a:lnTo>
                      <a:pt x="54" y="20"/>
                    </a:lnTo>
                    <a:lnTo>
                      <a:pt x="54" y="22"/>
                    </a:lnTo>
                    <a:lnTo>
                      <a:pt x="54" y="22"/>
                    </a:lnTo>
                    <a:lnTo>
                      <a:pt x="54"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38" name="Freeform 86"/>
              <p:cNvSpPr>
                <a:spLocks/>
              </p:cNvSpPr>
              <p:nvPr/>
            </p:nvSpPr>
            <p:spPr bwMode="auto">
              <a:xfrm>
                <a:off x="4223" y="2565"/>
                <a:ext cx="54" cy="35"/>
              </a:xfrm>
              <a:custGeom>
                <a:avLst/>
                <a:gdLst>
                  <a:gd name="T0" fmla="*/ 54 w 54"/>
                  <a:gd name="T1" fmla="*/ 22 h 35"/>
                  <a:gd name="T2" fmla="*/ 51 w 54"/>
                  <a:gd name="T3" fmla="*/ 25 h 35"/>
                  <a:gd name="T4" fmla="*/ 29 w 54"/>
                  <a:gd name="T5" fmla="*/ 28 h 35"/>
                  <a:gd name="T6" fmla="*/ 30 w 54"/>
                  <a:gd name="T7" fmla="*/ 33 h 35"/>
                  <a:gd name="T8" fmla="*/ 22 w 54"/>
                  <a:gd name="T9" fmla="*/ 35 h 35"/>
                  <a:gd name="T10" fmla="*/ 22 w 54"/>
                  <a:gd name="T11" fmla="*/ 27 h 35"/>
                  <a:gd name="T12" fmla="*/ 17 w 54"/>
                  <a:gd name="T13" fmla="*/ 27 h 35"/>
                  <a:gd name="T14" fmla="*/ 2 w 54"/>
                  <a:gd name="T15" fmla="*/ 18 h 35"/>
                  <a:gd name="T16" fmla="*/ 0 w 54"/>
                  <a:gd name="T17" fmla="*/ 10 h 35"/>
                  <a:gd name="T18" fmla="*/ 7 w 54"/>
                  <a:gd name="T19" fmla="*/ 5 h 35"/>
                  <a:gd name="T20" fmla="*/ 30 w 54"/>
                  <a:gd name="T21" fmla="*/ 3 h 35"/>
                  <a:gd name="T22" fmla="*/ 41 w 54"/>
                  <a:gd name="T23" fmla="*/ 0 h 35"/>
                  <a:gd name="T24" fmla="*/ 41 w 54"/>
                  <a:gd name="T25" fmla="*/ 0 h 35"/>
                  <a:gd name="T26" fmla="*/ 44 w 54"/>
                  <a:gd name="T27" fmla="*/ 5 h 35"/>
                  <a:gd name="T28" fmla="*/ 46 w 54"/>
                  <a:gd name="T29" fmla="*/ 10 h 35"/>
                  <a:gd name="T30" fmla="*/ 47 w 54"/>
                  <a:gd name="T31" fmla="*/ 13 h 35"/>
                  <a:gd name="T32" fmla="*/ 47 w 54"/>
                  <a:gd name="T33" fmla="*/ 13 h 35"/>
                  <a:gd name="T34" fmla="*/ 47 w 54"/>
                  <a:gd name="T35" fmla="*/ 13 h 35"/>
                  <a:gd name="T36" fmla="*/ 49 w 54"/>
                  <a:gd name="T37" fmla="*/ 15 h 35"/>
                  <a:gd name="T38" fmla="*/ 51 w 54"/>
                  <a:gd name="T39" fmla="*/ 17 h 35"/>
                  <a:gd name="T40" fmla="*/ 52 w 54"/>
                  <a:gd name="T41" fmla="*/ 18 h 35"/>
                  <a:gd name="T42" fmla="*/ 54 w 54"/>
                  <a:gd name="T43" fmla="*/ 20 h 35"/>
                  <a:gd name="T44" fmla="*/ 54 w 54"/>
                  <a:gd name="T45" fmla="*/ 22 h 35"/>
                  <a:gd name="T46" fmla="*/ 54 w 54"/>
                  <a:gd name="T47" fmla="*/ 22 h 35"/>
                  <a:gd name="T48" fmla="*/ 54 w 54"/>
                  <a:gd name="T49"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35">
                    <a:moveTo>
                      <a:pt x="54" y="22"/>
                    </a:moveTo>
                    <a:lnTo>
                      <a:pt x="51" y="25"/>
                    </a:lnTo>
                    <a:lnTo>
                      <a:pt x="29" y="28"/>
                    </a:lnTo>
                    <a:lnTo>
                      <a:pt x="30" y="33"/>
                    </a:lnTo>
                    <a:lnTo>
                      <a:pt x="22" y="35"/>
                    </a:lnTo>
                    <a:lnTo>
                      <a:pt x="22" y="27"/>
                    </a:lnTo>
                    <a:lnTo>
                      <a:pt x="17" y="27"/>
                    </a:lnTo>
                    <a:lnTo>
                      <a:pt x="2" y="18"/>
                    </a:lnTo>
                    <a:lnTo>
                      <a:pt x="0" y="10"/>
                    </a:lnTo>
                    <a:lnTo>
                      <a:pt x="7" y="5"/>
                    </a:lnTo>
                    <a:lnTo>
                      <a:pt x="30" y="3"/>
                    </a:lnTo>
                    <a:lnTo>
                      <a:pt x="41" y="0"/>
                    </a:lnTo>
                    <a:lnTo>
                      <a:pt x="41" y="0"/>
                    </a:lnTo>
                    <a:lnTo>
                      <a:pt x="44" y="5"/>
                    </a:lnTo>
                    <a:lnTo>
                      <a:pt x="46" y="10"/>
                    </a:lnTo>
                    <a:lnTo>
                      <a:pt x="47" y="13"/>
                    </a:lnTo>
                    <a:lnTo>
                      <a:pt x="47" y="13"/>
                    </a:lnTo>
                    <a:lnTo>
                      <a:pt x="47" y="13"/>
                    </a:lnTo>
                    <a:lnTo>
                      <a:pt x="49" y="15"/>
                    </a:lnTo>
                    <a:lnTo>
                      <a:pt x="51" y="17"/>
                    </a:lnTo>
                    <a:lnTo>
                      <a:pt x="52" y="18"/>
                    </a:lnTo>
                    <a:lnTo>
                      <a:pt x="54" y="20"/>
                    </a:lnTo>
                    <a:lnTo>
                      <a:pt x="54" y="22"/>
                    </a:lnTo>
                    <a:lnTo>
                      <a:pt x="54" y="22"/>
                    </a:lnTo>
                    <a:lnTo>
                      <a:pt x="54"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39" name="Freeform 87"/>
              <p:cNvSpPr>
                <a:spLocks/>
              </p:cNvSpPr>
              <p:nvPr/>
            </p:nvSpPr>
            <p:spPr bwMode="auto">
              <a:xfrm>
                <a:off x="4086" y="2356"/>
                <a:ext cx="37" cy="44"/>
              </a:xfrm>
              <a:custGeom>
                <a:avLst/>
                <a:gdLst>
                  <a:gd name="T0" fmla="*/ 17 w 37"/>
                  <a:gd name="T1" fmla="*/ 2 h 44"/>
                  <a:gd name="T2" fmla="*/ 18 w 37"/>
                  <a:gd name="T3" fmla="*/ 2 h 44"/>
                  <a:gd name="T4" fmla="*/ 18 w 37"/>
                  <a:gd name="T5" fmla="*/ 2 h 44"/>
                  <a:gd name="T6" fmla="*/ 18 w 37"/>
                  <a:gd name="T7" fmla="*/ 2 h 44"/>
                  <a:gd name="T8" fmla="*/ 18 w 37"/>
                  <a:gd name="T9" fmla="*/ 2 h 44"/>
                  <a:gd name="T10" fmla="*/ 27 w 37"/>
                  <a:gd name="T11" fmla="*/ 0 h 44"/>
                  <a:gd name="T12" fmla="*/ 29 w 37"/>
                  <a:gd name="T13" fmla="*/ 0 h 44"/>
                  <a:gd name="T14" fmla="*/ 29 w 37"/>
                  <a:gd name="T15" fmla="*/ 0 h 44"/>
                  <a:gd name="T16" fmla="*/ 29 w 37"/>
                  <a:gd name="T17" fmla="*/ 0 h 44"/>
                  <a:gd name="T18" fmla="*/ 29 w 37"/>
                  <a:gd name="T19" fmla="*/ 0 h 44"/>
                  <a:gd name="T20" fmla="*/ 30 w 37"/>
                  <a:gd name="T21" fmla="*/ 0 h 44"/>
                  <a:gd name="T22" fmla="*/ 32 w 37"/>
                  <a:gd name="T23" fmla="*/ 0 h 44"/>
                  <a:gd name="T24" fmla="*/ 32 w 37"/>
                  <a:gd name="T25" fmla="*/ 0 h 44"/>
                  <a:gd name="T26" fmla="*/ 37 w 37"/>
                  <a:gd name="T27" fmla="*/ 44 h 44"/>
                  <a:gd name="T28" fmla="*/ 25 w 37"/>
                  <a:gd name="T29" fmla="*/ 41 h 44"/>
                  <a:gd name="T30" fmla="*/ 12 w 37"/>
                  <a:gd name="T31" fmla="*/ 32 h 44"/>
                  <a:gd name="T32" fmla="*/ 0 w 37"/>
                  <a:gd name="T33" fmla="*/ 27 h 44"/>
                  <a:gd name="T34" fmla="*/ 3 w 37"/>
                  <a:gd name="T35" fmla="*/ 21 h 44"/>
                  <a:gd name="T36" fmla="*/ 1 w 37"/>
                  <a:gd name="T37" fmla="*/ 2 h 44"/>
                  <a:gd name="T38" fmla="*/ 17 w 37"/>
                  <a:gd name="T39" fmla="*/ 2 h 44"/>
                  <a:gd name="T40" fmla="*/ 17 w 37"/>
                  <a:gd name="T41"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44">
                    <a:moveTo>
                      <a:pt x="17" y="2"/>
                    </a:moveTo>
                    <a:lnTo>
                      <a:pt x="18" y="2"/>
                    </a:lnTo>
                    <a:lnTo>
                      <a:pt x="18" y="2"/>
                    </a:lnTo>
                    <a:lnTo>
                      <a:pt x="18" y="2"/>
                    </a:lnTo>
                    <a:lnTo>
                      <a:pt x="18" y="2"/>
                    </a:lnTo>
                    <a:lnTo>
                      <a:pt x="27" y="0"/>
                    </a:lnTo>
                    <a:lnTo>
                      <a:pt x="29" y="0"/>
                    </a:lnTo>
                    <a:lnTo>
                      <a:pt x="29" y="0"/>
                    </a:lnTo>
                    <a:lnTo>
                      <a:pt x="29" y="0"/>
                    </a:lnTo>
                    <a:lnTo>
                      <a:pt x="29" y="0"/>
                    </a:lnTo>
                    <a:lnTo>
                      <a:pt x="30" y="0"/>
                    </a:lnTo>
                    <a:lnTo>
                      <a:pt x="32" y="0"/>
                    </a:lnTo>
                    <a:lnTo>
                      <a:pt x="32" y="0"/>
                    </a:lnTo>
                    <a:lnTo>
                      <a:pt x="37" y="44"/>
                    </a:lnTo>
                    <a:lnTo>
                      <a:pt x="25" y="41"/>
                    </a:lnTo>
                    <a:lnTo>
                      <a:pt x="12" y="32"/>
                    </a:lnTo>
                    <a:lnTo>
                      <a:pt x="0" y="27"/>
                    </a:lnTo>
                    <a:lnTo>
                      <a:pt x="3" y="21"/>
                    </a:lnTo>
                    <a:lnTo>
                      <a:pt x="1" y="2"/>
                    </a:lnTo>
                    <a:lnTo>
                      <a:pt x="17" y="2"/>
                    </a:lnTo>
                    <a:lnTo>
                      <a:pt x="17"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40" name="Freeform 88"/>
              <p:cNvSpPr>
                <a:spLocks/>
              </p:cNvSpPr>
              <p:nvPr/>
            </p:nvSpPr>
            <p:spPr bwMode="auto">
              <a:xfrm>
                <a:off x="4086" y="2356"/>
                <a:ext cx="37" cy="44"/>
              </a:xfrm>
              <a:custGeom>
                <a:avLst/>
                <a:gdLst>
                  <a:gd name="T0" fmla="*/ 17 w 37"/>
                  <a:gd name="T1" fmla="*/ 2 h 44"/>
                  <a:gd name="T2" fmla="*/ 18 w 37"/>
                  <a:gd name="T3" fmla="*/ 2 h 44"/>
                  <a:gd name="T4" fmla="*/ 18 w 37"/>
                  <a:gd name="T5" fmla="*/ 2 h 44"/>
                  <a:gd name="T6" fmla="*/ 18 w 37"/>
                  <a:gd name="T7" fmla="*/ 2 h 44"/>
                  <a:gd name="T8" fmla="*/ 18 w 37"/>
                  <a:gd name="T9" fmla="*/ 2 h 44"/>
                  <a:gd name="T10" fmla="*/ 27 w 37"/>
                  <a:gd name="T11" fmla="*/ 0 h 44"/>
                  <a:gd name="T12" fmla="*/ 29 w 37"/>
                  <a:gd name="T13" fmla="*/ 0 h 44"/>
                  <a:gd name="T14" fmla="*/ 29 w 37"/>
                  <a:gd name="T15" fmla="*/ 0 h 44"/>
                  <a:gd name="T16" fmla="*/ 29 w 37"/>
                  <a:gd name="T17" fmla="*/ 0 h 44"/>
                  <a:gd name="T18" fmla="*/ 29 w 37"/>
                  <a:gd name="T19" fmla="*/ 0 h 44"/>
                  <a:gd name="T20" fmla="*/ 30 w 37"/>
                  <a:gd name="T21" fmla="*/ 0 h 44"/>
                  <a:gd name="T22" fmla="*/ 32 w 37"/>
                  <a:gd name="T23" fmla="*/ 0 h 44"/>
                  <a:gd name="T24" fmla="*/ 32 w 37"/>
                  <a:gd name="T25" fmla="*/ 0 h 44"/>
                  <a:gd name="T26" fmla="*/ 37 w 37"/>
                  <a:gd name="T27" fmla="*/ 44 h 44"/>
                  <a:gd name="T28" fmla="*/ 25 w 37"/>
                  <a:gd name="T29" fmla="*/ 41 h 44"/>
                  <a:gd name="T30" fmla="*/ 12 w 37"/>
                  <a:gd name="T31" fmla="*/ 32 h 44"/>
                  <a:gd name="T32" fmla="*/ 0 w 37"/>
                  <a:gd name="T33" fmla="*/ 27 h 44"/>
                  <a:gd name="T34" fmla="*/ 3 w 37"/>
                  <a:gd name="T35" fmla="*/ 21 h 44"/>
                  <a:gd name="T36" fmla="*/ 1 w 37"/>
                  <a:gd name="T37" fmla="*/ 2 h 44"/>
                  <a:gd name="T38" fmla="*/ 17 w 37"/>
                  <a:gd name="T39" fmla="*/ 2 h 44"/>
                  <a:gd name="T40" fmla="*/ 17 w 37"/>
                  <a:gd name="T41"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44">
                    <a:moveTo>
                      <a:pt x="17" y="2"/>
                    </a:moveTo>
                    <a:lnTo>
                      <a:pt x="18" y="2"/>
                    </a:lnTo>
                    <a:lnTo>
                      <a:pt x="18" y="2"/>
                    </a:lnTo>
                    <a:lnTo>
                      <a:pt x="18" y="2"/>
                    </a:lnTo>
                    <a:lnTo>
                      <a:pt x="18" y="2"/>
                    </a:lnTo>
                    <a:lnTo>
                      <a:pt x="27" y="0"/>
                    </a:lnTo>
                    <a:lnTo>
                      <a:pt x="29" y="0"/>
                    </a:lnTo>
                    <a:lnTo>
                      <a:pt x="29" y="0"/>
                    </a:lnTo>
                    <a:lnTo>
                      <a:pt x="29" y="0"/>
                    </a:lnTo>
                    <a:lnTo>
                      <a:pt x="29" y="0"/>
                    </a:lnTo>
                    <a:lnTo>
                      <a:pt x="30" y="0"/>
                    </a:lnTo>
                    <a:lnTo>
                      <a:pt x="32" y="0"/>
                    </a:lnTo>
                    <a:lnTo>
                      <a:pt x="32" y="0"/>
                    </a:lnTo>
                    <a:lnTo>
                      <a:pt x="37" y="44"/>
                    </a:lnTo>
                    <a:lnTo>
                      <a:pt x="25" y="41"/>
                    </a:lnTo>
                    <a:lnTo>
                      <a:pt x="12" y="32"/>
                    </a:lnTo>
                    <a:lnTo>
                      <a:pt x="0" y="27"/>
                    </a:lnTo>
                    <a:lnTo>
                      <a:pt x="3" y="21"/>
                    </a:lnTo>
                    <a:lnTo>
                      <a:pt x="1" y="2"/>
                    </a:lnTo>
                    <a:lnTo>
                      <a:pt x="17" y="2"/>
                    </a:lnTo>
                    <a:lnTo>
                      <a:pt x="1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41" name="Freeform 89"/>
              <p:cNvSpPr>
                <a:spLocks/>
              </p:cNvSpPr>
              <p:nvPr/>
            </p:nvSpPr>
            <p:spPr bwMode="auto">
              <a:xfrm>
                <a:off x="4135" y="2610"/>
                <a:ext cx="40" cy="46"/>
              </a:xfrm>
              <a:custGeom>
                <a:avLst/>
                <a:gdLst>
                  <a:gd name="T0" fmla="*/ 39 w 40"/>
                  <a:gd name="T1" fmla="*/ 14 h 46"/>
                  <a:gd name="T2" fmla="*/ 40 w 40"/>
                  <a:gd name="T3" fmla="*/ 32 h 46"/>
                  <a:gd name="T4" fmla="*/ 39 w 40"/>
                  <a:gd name="T5" fmla="*/ 43 h 46"/>
                  <a:gd name="T6" fmla="*/ 7 w 40"/>
                  <a:gd name="T7" fmla="*/ 46 h 46"/>
                  <a:gd name="T8" fmla="*/ 7 w 40"/>
                  <a:gd name="T9" fmla="*/ 38 h 46"/>
                  <a:gd name="T10" fmla="*/ 3 w 40"/>
                  <a:gd name="T11" fmla="*/ 38 h 46"/>
                  <a:gd name="T12" fmla="*/ 0 w 40"/>
                  <a:gd name="T13" fmla="*/ 21 h 46"/>
                  <a:gd name="T14" fmla="*/ 8 w 40"/>
                  <a:gd name="T15" fmla="*/ 19 h 46"/>
                  <a:gd name="T16" fmla="*/ 3 w 40"/>
                  <a:gd name="T17" fmla="*/ 14 h 46"/>
                  <a:gd name="T18" fmla="*/ 7 w 40"/>
                  <a:gd name="T19" fmla="*/ 7 h 46"/>
                  <a:gd name="T20" fmla="*/ 13 w 40"/>
                  <a:gd name="T21" fmla="*/ 0 h 46"/>
                  <a:gd name="T22" fmla="*/ 30 w 40"/>
                  <a:gd name="T23" fmla="*/ 5 h 46"/>
                  <a:gd name="T24" fmla="*/ 39 w 40"/>
                  <a:gd name="T25" fmla="*/ 1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6">
                    <a:moveTo>
                      <a:pt x="39" y="14"/>
                    </a:moveTo>
                    <a:lnTo>
                      <a:pt x="40" y="32"/>
                    </a:lnTo>
                    <a:lnTo>
                      <a:pt x="39" y="43"/>
                    </a:lnTo>
                    <a:lnTo>
                      <a:pt x="7" y="46"/>
                    </a:lnTo>
                    <a:lnTo>
                      <a:pt x="7" y="38"/>
                    </a:lnTo>
                    <a:lnTo>
                      <a:pt x="3" y="38"/>
                    </a:lnTo>
                    <a:lnTo>
                      <a:pt x="0" y="21"/>
                    </a:lnTo>
                    <a:lnTo>
                      <a:pt x="8" y="19"/>
                    </a:lnTo>
                    <a:lnTo>
                      <a:pt x="3" y="14"/>
                    </a:lnTo>
                    <a:lnTo>
                      <a:pt x="7" y="7"/>
                    </a:lnTo>
                    <a:lnTo>
                      <a:pt x="13" y="0"/>
                    </a:lnTo>
                    <a:lnTo>
                      <a:pt x="30" y="5"/>
                    </a:lnTo>
                    <a:lnTo>
                      <a:pt x="39" y="1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42" name="Freeform 90"/>
              <p:cNvSpPr>
                <a:spLocks/>
              </p:cNvSpPr>
              <p:nvPr/>
            </p:nvSpPr>
            <p:spPr bwMode="auto">
              <a:xfrm>
                <a:off x="4135" y="2610"/>
                <a:ext cx="40" cy="46"/>
              </a:xfrm>
              <a:custGeom>
                <a:avLst/>
                <a:gdLst>
                  <a:gd name="T0" fmla="*/ 39 w 40"/>
                  <a:gd name="T1" fmla="*/ 14 h 46"/>
                  <a:gd name="T2" fmla="*/ 40 w 40"/>
                  <a:gd name="T3" fmla="*/ 32 h 46"/>
                  <a:gd name="T4" fmla="*/ 39 w 40"/>
                  <a:gd name="T5" fmla="*/ 43 h 46"/>
                  <a:gd name="T6" fmla="*/ 7 w 40"/>
                  <a:gd name="T7" fmla="*/ 46 h 46"/>
                  <a:gd name="T8" fmla="*/ 7 w 40"/>
                  <a:gd name="T9" fmla="*/ 38 h 46"/>
                  <a:gd name="T10" fmla="*/ 3 w 40"/>
                  <a:gd name="T11" fmla="*/ 38 h 46"/>
                  <a:gd name="T12" fmla="*/ 0 w 40"/>
                  <a:gd name="T13" fmla="*/ 21 h 46"/>
                  <a:gd name="T14" fmla="*/ 8 w 40"/>
                  <a:gd name="T15" fmla="*/ 19 h 46"/>
                  <a:gd name="T16" fmla="*/ 3 w 40"/>
                  <a:gd name="T17" fmla="*/ 14 h 46"/>
                  <a:gd name="T18" fmla="*/ 7 w 40"/>
                  <a:gd name="T19" fmla="*/ 7 h 46"/>
                  <a:gd name="T20" fmla="*/ 13 w 40"/>
                  <a:gd name="T21" fmla="*/ 0 h 46"/>
                  <a:gd name="T22" fmla="*/ 30 w 40"/>
                  <a:gd name="T23" fmla="*/ 5 h 46"/>
                  <a:gd name="T24" fmla="*/ 39 w 40"/>
                  <a:gd name="T25" fmla="*/ 1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6">
                    <a:moveTo>
                      <a:pt x="39" y="14"/>
                    </a:moveTo>
                    <a:lnTo>
                      <a:pt x="40" y="32"/>
                    </a:lnTo>
                    <a:lnTo>
                      <a:pt x="39" y="43"/>
                    </a:lnTo>
                    <a:lnTo>
                      <a:pt x="7" y="46"/>
                    </a:lnTo>
                    <a:lnTo>
                      <a:pt x="7" y="38"/>
                    </a:lnTo>
                    <a:lnTo>
                      <a:pt x="3" y="38"/>
                    </a:lnTo>
                    <a:lnTo>
                      <a:pt x="0" y="21"/>
                    </a:lnTo>
                    <a:lnTo>
                      <a:pt x="8" y="19"/>
                    </a:lnTo>
                    <a:lnTo>
                      <a:pt x="3" y="14"/>
                    </a:lnTo>
                    <a:lnTo>
                      <a:pt x="7" y="7"/>
                    </a:lnTo>
                    <a:lnTo>
                      <a:pt x="13" y="0"/>
                    </a:lnTo>
                    <a:lnTo>
                      <a:pt x="30" y="5"/>
                    </a:lnTo>
                    <a:lnTo>
                      <a:pt x="39"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43" name="Freeform 91"/>
              <p:cNvSpPr>
                <a:spLocks/>
              </p:cNvSpPr>
              <p:nvPr/>
            </p:nvSpPr>
            <p:spPr bwMode="auto">
              <a:xfrm>
                <a:off x="4201" y="2583"/>
                <a:ext cx="47" cy="37"/>
              </a:xfrm>
              <a:custGeom>
                <a:avLst/>
                <a:gdLst>
                  <a:gd name="T0" fmla="*/ 24 w 47"/>
                  <a:gd name="T1" fmla="*/ 0 h 37"/>
                  <a:gd name="T2" fmla="*/ 39 w 47"/>
                  <a:gd name="T3" fmla="*/ 9 h 37"/>
                  <a:gd name="T4" fmla="*/ 44 w 47"/>
                  <a:gd name="T5" fmla="*/ 9 h 37"/>
                  <a:gd name="T6" fmla="*/ 44 w 47"/>
                  <a:gd name="T7" fmla="*/ 17 h 37"/>
                  <a:gd name="T8" fmla="*/ 47 w 47"/>
                  <a:gd name="T9" fmla="*/ 34 h 37"/>
                  <a:gd name="T10" fmla="*/ 15 w 47"/>
                  <a:gd name="T11" fmla="*/ 37 h 37"/>
                  <a:gd name="T12" fmla="*/ 10 w 47"/>
                  <a:gd name="T13" fmla="*/ 34 h 37"/>
                  <a:gd name="T14" fmla="*/ 0 w 47"/>
                  <a:gd name="T15" fmla="*/ 21 h 37"/>
                  <a:gd name="T16" fmla="*/ 10 w 47"/>
                  <a:gd name="T17" fmla="*/ 17 h 37"/>
                  <a:gd name="T18" fmla="*/ 10 w 47"/>
                  <a:gd name="T19" fmla="*/ 12 h 37"/>
                  <a:gd name="T20" fmla="*/ 17 w 47"/>
                  <a:gd name="T21" fmla="*/ 12 h 37"/>
                  <a:gd name="T22" fmla="*/ 15 w 47"/>
                  <a:gd name="T23" fmla="*/ 4 h 37"/>
                  <a:gd name="T24" fmla="*/ 24 w 4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37">
                    <a:moveTo>
                      <a:pt x="24" y="0"/>
                    </a:moveTo>
                    <a:lnTo>
                      <a:pt x="39" y="9"/>
                    </a:lnTo>
                    <a:lnTo>
                      <a:pt x="44" y="9"/>
                    </a:lnTo>
                    <a:lnTo>
                      <a:pt x="44" y="17"/>
                    </a:lnTo>
                    <a:lnTo>
                      <a:pt x="47" y="34"/>
                    </a:lnTo>
                    <a:lnTo>
                      <a:pt x="15" y="37"/>
                    </a:lnTo>
                    <a:lnTo>
                      <a:pt x="10" y="34"/>
                    </a:lnTo>
                    <a:lnTo>
                      <a:pt x="0" y="21"/>
                    </a:lnTo>
                    <a:lnTo>
                      <a:pt x="10" y="17"/>
                    </a:lnTo>
                    <a:lnTo>
                      <a:pt x="10" y="12"/>
                    </a:lnTo>
                    <a:lnTo>
                      <a:pt x="17" y="12"/>
                    </a:lnTo>
                    <a:lnTo>
                      <a:pt x="15" y="4"/>
                    </a:lnTo>
                    <a:lnTo>
                      <a:pt x="2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44" name="Freeform 92"/>
              <p:cNvSpPr>
                <a:spLocks/>
              </p:cNvSpPr>
              <p:nvPr/>
            </p:nvSpPr>
            <p:spPr bwMode="auto">
              <a:xfrm>
                <a:off x="4201" y="2583"/>
                <a:ext cx="47" cy="37"/>
              </a:xfrm>
              <a:custGeom>
                <a:avLst/>
                <a:gdLst>
                  <a:gd name="T0" fmla="*/ 24 w 47"/>
                  <a:gd name="T1" fmla="*/ 0 h 37"/>
                  <a:gd name="T2" fmla="*/ 39 w 47"/>
                  <a:gd name="T3" fmla="*/ 9 h 37"/>
                  <a:gd name="T4" fmla="*/ 44 w 47"/>
                  <a:gd name="T5" fmla="*/ 9 h 37"/>
                  <a:gd name="T6" fmla="*/ 44 w 47"/>
                  <a:gd name="T7" fmla="*/ 17 h 37"/>
                  <a:gd name="T8" fmla="*/ 47 w 47"/>
                  <a:gd name="T9" fmla="*/ 34 h 37"/>
                  <a:gd name="T10" fmla="*/ 15 w 47"/>
                  <a:gd name="T11" fmla="*/ 37 h 37"/>
                  <a:gd name="T12" fmla="*/ 10 w 47"/>
                  <a:gd name="T13" fmla="*/ 34 h 37"/>
                  <a:gd name="T14" fmla="*/ 0 w 47"/>
                  <a:gd name="T15" fmla="*/ 21 h 37"/>
                  <a:gd name="T16" fmla="*/ 10 w 47"/>
                  <a:gd name="T17" fmla="*/ 17 h 37"/>
                  <a:gd name="T18" fmla="*/ 10 w 47"/>
                  <a:gd name="T19" fmla="*/ 12 h 37"/>
                  <a:gd name="T20" fmla="*/ 17 w 47"/>
                  <a:gd name="T21" fmla="*/ 12 h 37"/>
                  <a:gd name="T22" fmla="*/ 15 w 47"/>
                  <a:gd name="T23" fmla="*/ 4 h 37"/>
                  <a:gd name="T24" fmla="*/ 24 w 4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37">
                    <a:moveTo>
                      <a:pt x="24" y="0"/>
                    </a:moveTo>
                    <a:lnTo>
                      <a:pt x="39" y="9"/>
                    </a:lnTo>
                    <a:lnTo>
                      <a:pt x="44" y="9"/>
                    </a:lnTo>
                    <a:lnTo>
                      <a:pt x="44" y="17"/>
                    </a:lnTo>
                    <a:lnTo>
                      <a:pt x="47" y="34"/>
                    </a:lnTo>
                    <a:lnTo>
                      <a:pt x="15" y="37"/>
                    </a:lnTo>
                    <a:lnTo>
                      <a:pt x="10" y="34"/>
                    </a:lnTo>
                    <a:lnTo>
                      <a:pt x="0" y="21"/>
                    </a:lnTo>
                    <a:lnTo>
                      <a:pt x="10" y="17"/>
                    </a:lnTo>
                    <a:lnTo>
                      <a:pt x="10" y="12"/>
                    </a:lnTo>
                    <a:lnTo>
                      <a:pt x="17" y="12"/>
                    </a:lnTo>
                    <a:lnTo>
                      <a:pt x="15" y="4"/>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45" name="Freeform 93"/>
              <p:cNvSpPr>
                <a:spLocks/>
              </p:cNvSpPr>
              <p:nvPr/>
            </p:nvSpPr>
            <p:spPr bwMode="auto">
              <a:xfrm>
                <a:off x="4118" y="2353"/>
                <a:ext cx="37" cy="51"/>
              </a:xfrm>
              <a:custGeom>
                <a:avLst/>
                <a:gdLst>
                  <a:gd name="T0" fmla="*/ 17 w 37"/>
                  <a:gd name="T1" fmla="*/ 1 h 51"/>
                  <a:gd name="T2" fmla="*/ 19 w 37"/>
                  <a:gd name="T3" fmla="*/ 1 h 51"/>
                  <a:gd name="T4" fmla="*/ 24 w 37"/>
                  <a:gd name="T5" fmla="*/ 1 h 51"/>
                  <a:gd name="T6" fmla="*/ 25 w 37"/>
                  <a:gd name="T7" fmla="*/ 1 h 51"/>
                  <a:gd name="T8" fmla="*/ 29 w 37"/>
                  <a:gd name="T9" fmla="*/ 0 h 51"/>
                  <a:gd name="T10" fmla="*/ 34 w 37"/>
                  <a:gd name="T11" fmla="*/ 0 h 51"/>
                  <a:gd name="T12" fmla="*/ 35 w 37"/>
                  <a:gd name="T13" fmla="*/ 0 h 51"/>
                  <a:gd name="T14" fmla="*/ 35 w 37"/>
                  <a:gd name="T15" fmla="*/ 35 h 51"/>
                  <a:gd name="T16" fmla="*/ 37 w 37"/>
                  <a:gd name="T17" fmla="*/ 39 h 51"/>
                  <a:gd name="T18" fmla="*/ 37 w 37"/>
                  <a:gd name="T19" fmla="*/ 47 h 51"/>
                  <a:gd name="T20" fmla="*/ 32 w 37"/>
                  <a:gd name="T21" fmla="*/ 51 h 51"/>
                  <a:gd name="T22" fmla="*/ 24 w 37"/>
                  <a:gd name="T23" fmla="*/ 51 h 51"/>
                  <a:gd name="T24" fmla="*/ 22 w 37"/>
                  <a:gd name="T25" fmla="*/ 46 h 51"/>
                  <a:gd name="T26" fmla="*/ 12 w 37"/>
                  <a:gd name="T27" fmla="*/ 42 h 51"/>
                  <a:gd name="T28" fmla="*/ 5 w 37"/>
                  <a:gd name="T29" fmla="*/ 47 h 51"/>
                  <a:gd name="T30" fmla="*/ 0 w 37"/>
                  <a:gd name="T31" fmla="*/ 3 h 51"/>
                  <a:gd name="T32" fmla="*/ 8 w 37"/>
                  <a:gd name="T33" fmla="*/ 3 h 51"/>
                  <a:gd name="T34" fmla="*/ 8 w 37"/>
                  <a:gd name="T35" fmla="*/ 3 h 51"/>
                  <a:gd name="T36" fmla="*/ 8 w 37"/>
                  <a:gd name="T37" fmla="*/ 3 h 51"/>
                  <a:gd name="T38" fmla="*/ 8 w 37"/>
                  <a:gd name="T39" fmla="*/ 3 h 51"/>
                  <a:gd name="T40" fmla="*/ 10 w 37"/>
                  <a:gd name="T41" fmla="*/ 3 h 51"/>
                  <a:gd name="T42" fmla="*/ 12 w 37"/>
                  <a:gd name="T43" fmla="*/ 3 h 51"/>
                  <a:gd name="T44" fmla="*/ 13 w 37"/>
                  <a:gd name="T45" fmla="*/ 1 h 51"/>
                  <a:gd name="T46" fmla="*/ 15 w 37"/>
                  <a:gd name="T47" fmla="*/ 1 h 51"/>
                  <a:gd name="T48" fmla="*/ 17 w 37"/>
                  <a:gd name="T49" fmla="*/ 1 h 51"/>
                  <a:gd name="T50" fmla="*/ 17 w 37"/>
                  <a:gd name="T51"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51">
                    <a:moveTo>
                      <a:pt x="17" y="1"/>
                    </a:moveTo>
                    <a:lnTo>
                      <a:pt x="19" y="1"/>
                    </a:lnTo>
                    <a:lnTo>
                      <a:pt x="24" y="1"/>
                    </a:lnTo>
                    <a:lnTo>
                      <a:pt x="25" y="1"/>
                    </a:lnTo>
                    <a:lnTo>
                      <a:pt x="29" y="0"/>
                    </a:lnTo>
                    <a:lnTo>
                      <a:pt x="34" y="0"/>
                    </a:lnTo>
                    <a:lnTo>
                      <a:pt x="35" y="0"/>
                    </a:lnTo>
                    <a:lnTo>
                      <a:pt x="35" y="35"/>
                    </a:lnTo>
                    <a:lnTo>
                      <a:pt x="37" y="39"/>
                    </a:lnTo>
                    <a:lnTo>
                      <a:pt x="37" y="47"/>
                    </a:lnTo>
                    <a:lnTo>
                      <a:pt x="32" y="51"/>
                    </a:lnTo>
                    <a:lnTo>
                      <a:pt x="24" y="51"/>
                    </a:lnTo>
                    <a:lnTo>
                      <a:pt x="22" y="46"/>
                    </a:lnTo>
                    <a:lnTo>
                      <a:pt x="12" y="42"/>
                    </a:lnTo>
                    <a:lnTo>
                      <a:pt x="5" y="47"/>
                    </a:lnTo>
                    <a:lnTo>
                      <a:pt x="0" y="3"/>
                    </a:lnTo>
                    <a:lnTo>
                      <a:pt x="8" y="3"/>
                    </a:lnTo>
                    <a:lnTo>
                      <a:pt x="8" y="3"/>
                    </a:lnTo>
                    <a:lnTo>
                      <a:pt x="8" y="3"/>
                    </a:lnTo>
                    <a:lnTo>
                      <a:pt x="8" y="3"/>
                    </a:lnTo>
                    <a:lnTo>
                      <a:pt x="10" y="3"/>
                    </a:lnTo>
                    <a:lnTo>
                      <a:pt x="12" y="3"/>
                    </a:lnTo>
                    <a:lnTo>
                      <a:pt x="13" y="1"/>
                    </a:lnTo>
                    <a:lnTo>
                      <a:pt x="15" y="1"/>
                    </a:lnTo>
                    <a:lnTo>
                      <a:pt x="17" y="1"/>
                    </a:lnTo>
                    <a:lnTo>
                      <a:pt x="17"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46" name="Freeform 94"/>
              <p:cNvSpPr>
                <a:spLocks/>
              </p:cNvSpPr>
              <p:nvPr/>
            </p:nvSpPr>
            <p:spPr bwMode="auto">
              <a:xfrm>
                <a:off x="4118" y="2353"/>
                <a:ext cx="37" cy="51"/>
              </a:xfrm>
              <a:custGeom>
                <a:avLst/>
                <a:gdLst>
                  <a:gd name="T0" fmla="*/ 17 w 37"/>
                  <a:gd name="T1" fmla="*/ 1 h 51"/>
                  <a:gd name="T2" fmla="*/ 19 w 37"/>
                  <a:gd name="T3" fmla="*/ 1 h 51"/>
                  <a:gd name="T4" fmla="*/ 24 w 37"/>
                  <a:gd name="T5" fmla="*/ 1 h 51"/>
                  <a:gd name="T6" fmla="*/ 25 w 37"/>
                  <a:gd name="T7" fmla="*/ 1 h 51"/>
                  <a:gd name="T8" fmla="*/ 29 w 37"/>
                  <a:gd name="T9" fmla="*/ 0 h 51"/>
                  <a:gd name="T10" fmla="*/ 34 w 37"/>
                  <a:gd name="T11" fmla="*/ 0 h 51"/>
                  <a:gd name="T12" fmla="*/ 35 w 37"/>
                  <a:gd name="T13" fmla="*/ 0 h 51"/>
                  <a:gd name="T14" fmla="*/ 35 w 37"/>
                  <a:gd name="T15" fmla="*/ 35 h 51"/>
                  <a:gd name="T16" fmla="*/ 37 w 37"/>
                  <a:gd name="T17" fmla="*/ 39 h 51"/>
                  <a:gd name="T18" fmla="*/ 37 w 37"/>
                  <a:gd name="T19" fmla="*/ 47 h 51"/>
                  <a:gd name="T20" fmla="*/ 32 w 37"/>
                  <a:gd name="T21" fmla="*/ 51 h 51"/>
                  <a:gd name="T22" fmla="*/ 24 w 37"/>
                  <a:gd name="T23" fmla="*/ 51 h 51"/>
                  <a:gd name="T24" fmla="*/ 22 w 37"/>
                  <a:gd name="T25" fmla="*/ 46 h 51"/>
                  <a:gd name="T26" fmla="*/ 12 w 37"/>
                  <a:gd name="T27" fmla="*/ 42 h 51"/>
                  <a:gd name="T28" fmla="*/ 5 w 37"/>
                  <a:gd name="T29" fmla="*/ 47 h 51"/>
                  <a:gd name="T30" fmla="*/ 0 w 37"/>
                  <a:gd name="T31" fmla="*/ 3 h 51"/>
                  <a:gd name="T32" fmla="*/ 8 w 37"/>
                  <a:gd name="T33" fmla="*/ 3 h 51"/>
                  <a:gd name="T34" fmla="*/ 8 w 37"/>
                  <a:gd name="T35" fmla="*/ 3 h 51"/>
                  <a:gd name="T36" fmla="*/ 8 w 37"/>
                  <a:gd name="T37" fmla="*/ 3 h 51"/>
                  <a:gd name="T38" fmla="*/ 8 w 37"/>
                  <a:gd name="T39" fmla="*/ 3 h 51"/>
                  <a:gd name="T40" fmla="*/ 10 w 37"/>
                  <a:gd name="T41" fmla="*/ 3 h 51"/>
                  <a:gd name="T42" fmla="*/ 12 w 37"/>
                  <a:gd name="T43" fmla="*/ 3 h 51"/>
                  <a:gd name="T44" fmla="*/ 13 w 37"/>
                  <a:gd name="T45" fmla="*/ 1 h 51"/>
                  <a:gd name="T46" fmla="*/ 15 w 37"/>
                  <a:gd name="T47" fmla="*/ 1 h 51"/>
                  <a:gd name="T48" fmla="*/ 17 w 37"/>
                  <a:gd name="T49" fmla="*/ 1 h 51"/>
                  <a:gd name="T50" fmla="*/ 17 w 37"/>
                  <a:gd name="T51"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51">
                    <a:moveTo>
                      <a:pt x="17" y="1"/>
                    </a:moveTo>
                    <a:lnTo>
                      <a:pt x="19" y="1"/>
                    </a:lnTo>
                    <a:lnTo>
                      <a:pt x="24" y="1"/>
                    </a:lnTo>
                    <a:lnTo>
                      <a:pt x="25" y="1"/>
                    </a:lnTo>
                    <a:lnTo>
                      <a:pt x="29" y="0"/>
                    </a:lnTo>
                    <a:lnTo>
                      <a:pt x="34" y="0"/>
                    </a:lnTo>
                    <a:lnTo>
                      <a:pt x="35" y="0"/>
                    </a:lnTo>
                    <a:lnTo>
                      <a:pt x="35" y="35"/>
                    </a:lnTo>
                    <a:lnTo>
                      <a:pt x="37" y="39"/>
                    </a:lnTo>
                    <a:lnTo>
                      <a:pt x="37" y="47"/>
                    </a:lnTo>
                    <a:lnTo>
                      <a:pt x="32" y="51"/>
                    </a:lnTo>
                    <a:lnTo>
                      <a:pt x="24" y="51"/>
                    </a:lnTo>
                    <a:lnTo>
                      <a:pt x="22" y="46"/>
                    </a:lnTo>
                    <a:lnTo>
                      <a:pt x="12" y="42"/>
                    </a:lnTo>
                    <a:lnTo>
                      <a:pt x="5" y="47"/>
                    </a:lnTo>
                    <a:lnTo>
                      <a:pt x="0" y="3"/>
                    </a:lnTo>
                    <a:lnTo>
                      <a:pt x="8" y="3"/>
                    </a:lnTo>
                    <a:lnTo>
                      <a:pt x="8" y="3"/>
                    </a:lnTo>
                    <a:lnTo>
                      <a:pt x="8" y="3"/>
                    </a:lnTo>
                    <a:lnTo>
                      <a:pt x="8" y="3"/>
                    </a:lnTo>
                    <a:lnTo>
                      <a:pt x="10" y="3"/>
                    </a:lnTo>
                    <a:lnTo>
                      <a:pt x="12" y="3"/>
                    </a:lnTo>
                    <a:lnTo>
                      <a:pt x="13" y="1"/>
                    </a:lnTo>
                    <a:lnTo>
                      <a:pt x="15" y="1"/>
                    </a:lnTo>
                    <a:lnTo>
                      <a:pt x="17" y="1"/>
                    </a:lnTo>
                    <a:lnTo>
                      <a:pt x="17"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47" name="Freeform 95"/>
              <p:cNvSpPr>
                <a:spLocks/>
              </p:cNvSpPr>
              <p:nvPr/>
            </p:nvSpPr>
            <p:spPr bwMode="auto">
              <a:xfrm>
                <a:off x="4048" y="2605"/>
                <a:ext cx="44" cy="56"/>
              </a:xfrm>
              <a:custGeom>
                <a:avLst/>
                <a:gdLst>
                  <a:gd name="T0" fmla="*/ 16 w 44"/>
                  <a:gd name="T1" fmla="*/ 0 h 56"/>
                  <a:gd name="T2" fmla="*/ 16 w 44"/>
                  <a:gd name="T3" fmla="*/ 2 h 56"/>
                  <a:gd name="T4" fmla="*/ 16 w 44"/>
                  <a:gd name="T5" fmla="*/ 2 h 56"/>
                  <a:gd name="T6" fmla="*/ 22 w 44"/>
                  <a:gd name="T7" fmla="*/ 5 h 56"/>
                  <a:gd name="T8" fmla="*/ 38 w 44"/>
                  <a:gd name="T9" fmla="*/ 4 h 56"/>
                  <a:gd name="T10" fmla="*/ 39 w 44"/>
                  <a:gd name="T11" fmla="*/ 21 h 56"/>
                  <a:gd name="T12" fmla="*/ 44 w 44"/>
                  <a:gd name="T13" fmla="*/ 21 h 56"/>
                  <a:gd name="T14" fmla="*/ 44 w 44"/>
                  <a:gd name="T15" fmla="*/ 26 h 56"/>
                  <a:gd name="T16" fmla="*/ 41 w 44"/>
                  <a:gd name="T17" fmla="*/ 26 h 56"/>
                  <a:gd name="T18" fmla="*/ 41 w 44"/>
                  <a:gd name="T19" fmla="*/ 37 h 56"/>
                  <a:gd name="T20" fmla="*/ 34 w 44"/>
                  <a:gd name="T21" fmla="*/ 39 h 56"/>
                  <a:gd name="T22" fmla="*/ 36 w 44"/>
                  <a:gd name="T23" fmla="*/ 51 h 56"/>
                  <a:gd name="T24" fmla="*/ 33 w 44"/>
                  <a:gd name="T25" fmla="*/ 53 h 56"/>
                  <a:gd name="T26" fmla="*/ 11 w 44"/>
                  <a:gd name="T27" fmla="*/ 54 h 56"/>
                  <a:gd name="T28" fmla="*/ 0 w 44"/>
                  <a:gd name="T29" fmla="*/ 56 h 56"/>
                  <a:gd name="T30" fmla="*/ 0 w 44"/>
                  <a:gd name="T31" fmla="*/ 49 h 56"/>
                  <a:gd name="T32" fmla="*/ 4 w 44"/>
                  <a:gd name="T33" fmla="*/ 36 h 56"/>
                  <a:gd name="T34" fmla="*/ 2 w 44"/>
                  <a:gd name="T35" fmla="*/ 27 h 56"/>
                  <a:gd name="T36" fmla="*/ 9 w 44"/>
                  <a:gd name="T37" fmla="*/ 24 h 56"/>
                  <a:gd name="T38" fmla="*/ 0 w 44"/>
                  <a:gd name="T39" fmla="*/ 17 h 56"/>
                  <a:gd name="T40" fmla="*/ 0 w 44"/>
                  <a:gd name="T41" fmla="*/ 12 h 56"/>
                  <a:gd name="T42" fmla="*/ 12 w 44"/>
                  <a:gd name="T43" fmla="*/ 2 h 56"/>
                  <a:gd name="T44" fmla="*/ 14 w 44"/>
                  <a:gd name="T45" fmla="*/ 0 h 56"/>
                  <a:gd name="T46" fmla="*/ 16 w 44"/>
                  <a:gd name="T4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56">
                    <a:moveTo>
                      <a:pt x="16" y="0"/>
                    </a:moveTo>
                    <a:lnTo>
                      <a:pt x="16" y="2"/>
                    </a:lnTo>
                    <a:lnTo>
                      <a:pt x="16" y="2"/>
                    </a:lnTo>
                    <a:lnTo>
                      <a:pt x="22" y="5"/>
                    </a:lnTo>
                    <a:lnTo>
                      <a:pt x="38" y="4"/>
                    </a:lnTo>
                    <a:lnTo>
                      <a:pt x="39" y="21"/>
                    </a:lnTo>
                    <a:lnTo>
                      <a:pt x="44" y="21"/>
                    </a:lnTo>
                    <a:lnTo>
                      <a:pt x="44" y="26"/>
                    </a:lnTo>
                    <a:lnTo>
                      <a:pt x="41" y="26"/>
                    </a:lnTo>
                    <a:lnTo>
                      <a:pt x="41" y="37"/>
                    </a:lnTo>
                    <a:lnTo>
                      <a:pt x="34" y="39"/>
                    </a:lnTo>
                    <a:lnTo>
                      <a:pt x="36" y="51"/>
                    </a:lnTo>
                    <a:lnTo>
                      <a:pt x="33" y="53"/>
                    </a:lnTo>
                    <a:lnTo>
                      <a:pt x="11" y="54"/>
                    </a:lnTo>
                    <a:lnTo>
                      <a:pt x="0" y="56"/>
                    </a:lnTo>
                    <a:lnTo>
                      <a:pt x="0" y="49"/>
                    </a:lnTo>
                    <a:lnTo>
                      <a:pt x="4" y="36"/>
                    </a:lnTo>
                    <a:lnTo>
                      <a:pt x="2" y="27"/>
                    </a:lnTo>
                    <a:lnTo>
                      <a:pt x="9" y="24"/>
                    </a:lnTo>
                    <a:lnTo>
                      <a:pt x="0" y="17"/>
                    </a:lnTo>
                    <a:lnTo>
                      <a:pt x="0" y="12"/>
                    </a:lnTo>
                    <a:lnTo>
                      <a:pt x="12" y="2"/>
                    </a:lnTo>
                    <a:lnTo>
                      <a:pt x="14" y="0"/>
                    </a:lnTo>
                    <a:lnTo>
                      <a:pt x="1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48" name="Freeform 96"/>
              <p:cNvSpPr>
                <a:spLocks/>
              </p:cNvSpPr>
              <p:nvPr/>
            </p:nvSpPr>
            <p:spPr bwMode="auto">
              <a:xfrm>
                <a:off x="4048" y="2605"/>
                <a:ext cx="44" cy="56"/>
              </a:xfrm>
              <a:custGeom>
                <a:avLst/>
                <a:gdLst>
                  <a:gd name="T0" fmla="*/ 16 w 44"/>
                  <a:gd name="T1" fmla="*/ 0 h 56"/>
                  <a:gd name="T2" fmla="*/ 16 w 44"/>
                  <a:gd name="T3" fmla="*/ 2 h 56"/>
                  <a:gd name="T4" fmla="*/ 16 w 44"/>
                  <a:gd name="T5" fmla="*/ 2 h 56"/>
                  <a:gd name="T6" fmla="*/ 22 w 44"/>
                  <a:gd name="T7" fmla="*/ 5 h 56"/>
                  <a:gd name="T8" fmla="*/ 38 w 44"/>
                  <a:gd name="T9" fmla="*/ 4 h 56"/>
                  <a:gd name="T10" fmla="*/ 39 w 44"/>
                  <a:gd name="T11" fmla="*/ 21 h 56"/>
                  <a:gd name="T12" fmla="*/ 44 w 44"/>
                  <a:gd name="T13" fmla="*/ 21 h 56"/>
                  <a:gd name="T14" fmla="*/ 44 w 44"/>
                  <a:gd name="T15" fmla="*/ 26 h 56"/>
                  <a:gd name="T16" fmla="*/ 41 w 44"/>
                  <a:gd name="T17" fmla="*/ 26 h 56"/>
                  <a:gd name="T18" fmla="*/ 41 w 44"/>
                  <a:gd name="T19" fmla="*/ 37 h 56"/>
                  <a:gd name="T20" fmla="*/ 34 w 44"/>
                  <a:gd name="T21" fmla="*/ 39 h 56"/>
                  <a:gd name="T22" fmla="*/ 36 w 44"/>
                  <a:gd name="T23" fmla="*/ 51 h 56"/>
                  <a:gd name="T24" fmla="*/ 33 w 44"/>
                  <a:gd name="T25" fmla="*/ 53 h 56"/>
                  <a:gd name="T26" fmla="*/ 11 w 44"/>
                  <a:gd name="T27" fmla="*/ 54 h 56"/>
                  <a:gd name="T28" fmla="*/ 0 w 44"/>
                  <a:gd name="T29" fmla="*/ 56 h 56"/>
                  <a:gd name="T30" fmla="*/ 0 w 44"/>
                  <a:gd name="T31" fmla="*/ 49 h 56"/>
                  <a:gd name="T32" fmla="*/ 4 w 44"/>
                  <a:gd name="T33" fmla="*/ 36 h 56"/>
                  <a:gd name="T34" fmla="*/ 2 w 44"/>
                  <a:gd name="T35" fmla="*/ 27 h 56"/>
                  <a:gd name="T36" fmla="*/ 9 w 44"/>
                  <a:gd name="T37" fmla="*/ 24 h 56"/>
                  <a:gd name="T38" fmla="*/ 0 w 44"/>
                  <a:gd name="T39" fmla="*/ 17 h 56"/>
                  <a:gd name="T40" fmla="*/ 0 w 44"/>
                  <a:gd name="T41" fmla="*/ 12 h 56"/>
                  <a:gd name="T42" fmla="*/ 12 w 44"/>
                  <a:gd name="T43" fmla="*/ 2 h 56"/>
                  <a:gd name="T44" fmla="*/ 14 w 44"/>
                  <a:gd name="T45" fmla="*/ 0 h 56"/>
                  <a:gd name="T46" fmla="*/ 16 w 44"/>
                  <a:gd name="T4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56">
                    <a:moveTo>
                      <a:pt x="16" y="0"/>
                    </a:moveTo>
                    <a:lnTo>
                      <a:pt x="16" y="2"/>
                    </a:lnTo>
                    <a:lnTo>
                      <a:pt x="16" y="2"/>
                    </a:lnTo>
                    <a:lnTo>
                      <a:pt x="22" y="5"/>
                    </a:lnTo>
                    <a:lnTo>
                      <a:pt x="38" y="4"/>
                    </a:lnTo>
                    <a:lnTo>
                      <a:pt x="39" y="21"/>
                    </a:lnTo>
                    <a:lnTo>
                      <a:pt x="44" y="21"/>
                    </a:lnTo>
                    <a:lnTo>
                      <a:pt x="44" y="26"/>
                    </a:lnTo>
                    <a:lnTo>
                      <a:pt x="41" y="26"/>
                    </a:lnTo>
                    <a:lnTo>
                      <a:pt x="41" y="37"/>
                    </a:lnTo>
                    <a:lnTo>
                      <a:pt x="34" y="39"/>
                    </a:lnTo>
                    <a:lnTo>
                      <a:pt x="36" y="51"/>
                    </a:lnTo>
                    <a:lnTo>
                      <a:pt x="33" y="53"/>
                    </a:lnTo>
                    <a:lnTo>
                      <a:pt x="11" y="54"/>
                    </a:lnTo>
                    <a:lnTo>
                      <a:pt x="0" y="56"/>
                    </a:lnTo>
                    <a:lnTo>
                      <a:pt x="0" y="49"/>
                    </a:lnTo>
                    <a:lnTo>
                      <a:pt x="4" y="36"/>
                    </a:lnTo>
                    <a:lnTo>
                      <a:pt x="2" y="27"/>
                    </a:lnTo>
                    <a:lnTo>
                      <a:pt x="9" y="24"/>
                    </a:lnTo>
                    <a:lnTo>
                      <a:pt x="0" y="17"/>
                    </a:lnTo>
                    <a:lnTo>
                      <a:pt x="0" y="12"/>
                    </a:lnTo>
                    <a:lnTo>
                      <a:pt x="12" y="2"/>
                    </a:lnTo>
                    <a:lnTo>
                      <a:pt x="14" y="0"/>
                    </a:lnTo>
                    <a:lnTo>
                      <a:pt x="1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49" name="Freeform 97"/>
              <p:cNvSpPr>
                <a:spLocks/>
              </p:cNvSpPr>
              <p:nvPr/>
            </p:nvSpPr>
            <p:spPr bwMode="auto">
              <a:xfrm>
                <a:off x="4021" y="2431"/>
                <a:ext cx="44" cy="39"/>
              </a:xfrm>
              <a:custGeom>
                <a:avLst/>
                <a:gdLst>
                  <a:gd name="T0" fmla="*/ 44 w 44"/>
                  <a:gd name="T1" fmla="*/ 29 h 39"/>
                  <a:gd name="T2" fmla="*/ 44 w 44"/>
                  <a:gd name="T3" fmla="*/ 37 h 39"/>
                  <a:gd name="T4" fmla="*/ 21 w 44"/>
                  <a:gd name="T5" fmla="*/ 39 h 39"/>
                  <a:gd name="T6" fmla="*/ 17 w 44"/>
                  <a:gd name="T7" fmla="*/ 27 h 39"/>
                  <a:gd name="T8" fmla="*/ 0 w 44"/>
                  <a:gd name="T9" fmla="*/ 27 h 39"/>
                  <a:gd name="T10" fmla="*/ 0 w 44"/>
                  <a:gd name="T11" fmla="*/ 23 h 39"/>
                  <a:gd name="T12" fmla="*/ 2 w 44"/>
                  <a:gd name="T13" fmla="*/ 3 h 39"/>
                  <a:gd name="T14" fmla="*/ 2 w 44"/>
                  <a:gd name="T15" fmla="*/ 3 h 39"/>
                  <a:gd name="T16" fmla="*/ 2 w 44"/>
                  <a:gd name="T17" fmla="*/ 1 h 39"/>
                  <a:gd name="T18" fmla="*/ 41 w 44"/>
                  <a:gd name="T19" fmla="*/ 0 h 39"/>
                  <a:gd name="T20" fmla="*/ 44 w 44"/>
                  <a:gd name="T21"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9">
                    <a:moveTo>
                      <a:pt x="44" y="29"/>
                    </a:moveTo>
                    <a:lnTo>
                      <a:pt x="44" y="37"/>
                    </a:lnTo>
                    <a:lnTo>
                      <a:pt x="21" y="39"/>
                    </a:lnTo>
                    <a:lnTo>
                      <a:pt x="17" y="27"/>
                    </a:lnTo>
                    <a:lnTo>
                      <a:pt x="0" y="27"/>
                    </a:lnTo>
                    <a:lnTo>
                      <a:pt x="0" y="23"/>
                    </a:lnTo>
                    <a:lnTo>
                      <a:pt x="2" y="3"/>
                    </a:lnTo>
                    <a:lnTo>
                      <a:pt x="2" y="3"/>
                    </a:lnTo>
                    <a:lnTo>
                      <a:pt x="2" y="1"/>
                    </a:lnTo>
                    <a:lnTo>
                      <a:pt x="41" y="0"/>
                    </a:lnTo>
                    <a:lnTo>
                      <a:pt x="44"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50" name="Freeform 98"/>
              <p:cNvSpPr>
                <a:spLocks/>
              </p:cNvSpPr>
              <p:nvPr/>
            </p:nvSpPr>
            <p:spPr bwMode="auto">
              <a:xfrm>
                <a:off x="4021" y="2431"/>
                <a:ext cx="44" cy="39"/>
              </a:xfrm>
              <a:custGeom>
                <a:avLst/>
                <a:gdLst>
                  <a:gd name="T0" fmla="*/ 44 w 44"/>
                  <a:gd name="T1" fmla="*/ 29 h 39"/>
                  <a:gd name="T2" fmla="*/ 44 w 44"/>
                  <a:gd name="T3" fmla="*/ 37 h 39"/>
                  <a:gd name="T4" fmla="*/ 21 w 44"/>
                  <a:gd name="T5" fmla="*/ 39 h 39"/>
                  <a:gd name="T6" fmla="*/ 17 w 44"/>
                  <a:gd name="T7" fmla="*/ 27 h 39"/>
                  <a:gd name="T8" fmla="*/ 0 w 44"/>
                  <a:gd name="T9" fmla="*/ 27 h 39"/>
                  <a:gd name="T10" fmla="*/ 0 w 44"/>
                  <a:gd name="T11" fmla="*/ 23 h 39"/>
                  <a:gd name="T12" fmla="*/ 2 w 44"/>
                  <a:gd name="T13" fmla="*/ 3 h 39"/>
                  <a:gd name="T14" fmla="*/ 2 w 44"/>
                  <a:gd name="T15" fmla="*/ 3 h 39"/>
                  <a:gd name="T16" fmla="*/ 2 w 44"/>
                  <a:gd name="T17" fmla="*/ 1 h 39"/>
                  <a:gd name="T18" fmla="*/ 41 w 44"/>
                  <a:gd name="T19" fmla="*/ 0 h 39"/>
                  <a:gd name="T20" fmla="*/ 44 w 44"/>
                  <a:gd name="T21"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9">
                    <a:moveTo>
                      <a:pt x="44" y="29"/>
                    </a:moveTo>
                    <a:lnTo>
                      <a:pt x="44" y="37"/>
                    </a:lnTo>
                    <a:lnTo>
                      <a:pt x="21" y="39"/>
                    </a:lnTo>
                    <a:lnTo>
                      <a:pt x="17" y="27"/>
                    </a:lnTo>
                    <a:lnTo>
                      <a:pt x="0" y="27"/>
                    </a:lnTo>
                    <a:lnTo>
                      <a:pt x="0" y="23"/>
                    </a:lnTo>
                    <a:lnTo>
                      <a:pt x="2" y="3"/>
                    </a:lnTo>
                    <a:lnTo>
                      <a:pt x="2" y="3"/>
                    </a:lnTo>
                    <a:lnTo>
                      <a:pt x="2" y="1"/>
                    </a:lnTo>
                    <a:lnTo>
                      <a:pt x="41" y="0"/>
                    </a:lnTo>
                    <a:lnTo>
                      <a:pt x="44"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51" name="Freeform 99"/>
              <p:cNvSpPr>
                <a:spLocks/>
              </p:cNvSpPr>
              <p:nvPr/>
            </p:nvSpPr>
            <p:spPr bwMode="auto">
              <a:xfrm>
                <a:off x="4140" y="2390"/>
                <a:ext cx="37" cy="51"/>
              </a:xfrm>
              <a:custGeom>
                <a:avLst/>
                <a:gdLst>
                  <a:gd name="T0" fmla="*/ 22 w 37"/>
                  <a:gd name="T1" fmla="*/ 2 h 51"/>
                  <a:gd name="T2" fmla="*/ 22 w 37"/>
                  <a:gd name="T3" fmla="*/ 2 h 51"/>
                  <a:gd name="T4" fmla="*/ 22 w 37"/>
                  <a:gd name="T5" fmla="*/ 2 h 51"/>
                  <a:gd name="T6" fmla="*/ 22 w 37"/>
                  <a:gd name="T7" fmla="*/ 2 h 51"/>
                  <a:gd name="T8" fmla="*/ 22 w 37"/>
                  <a:gd name="T9" fmla="*/ 2 h 51"/>
                  <a:gd name="T10" fmla="*/ 22 w 37"/>
                  <a:gd name="T11" fmla="*/ 2 h 51"/>
                  <a:gd name="T12" fmla="*/ 22 w 37"/>
                  <a:gd name="T13" fmla="*/ 2 h 51"/>
                  <a:gd name="T14" fmla="*/ 24 w 37"/>
                  <a:gd name="T15" fmla="*/ 2 h 51"/>
                  <a:gd name="T16" fmla="*/ 24 w 37"/>
                  <a:gd name="T17" fmla="*/ 2 h 51"/>
                  <a:gd name="T18" fmla="*/ 24 w 37"/>
                  <a:gd name="T19" fmla="*/ 2 h 51"/>
                  <a:gd name="T20" fmla="*/ 24 w 37"/>
                  <a:gd name="T21" fmla="*/ 2 h 51"/>
                  <a:gd name="T22" fmla="*/ 24 w 37"/>
                  <a:gd name="T23" fmla="*/ 2 h 51"/>
                  <a:gd name="T24" fmla="*/ 25 w 37"/>
                  <a:gd name="T25" fmla="*/ 0 h 51"/>
                  <a:gd name="T26" fmla="*/ 27 w 37"/>
                  <a:gd name="T27" fmla="*/ 0 h 51"/>
                  <a:gd name="T28" fmla="*/ 27 w 37"/>
                  <a:gd name="T29" fmla="*/ 0 h 51"/>
                  <a:gd name="T30" fmla="*/ 27 w 37"/>
                  <a:gd name="T31" fmla="*/ 0 h 51"/>
                  <a:gd name="T32" fmla="*/ 27 w 37"/>
                  <a:gd name="T33" fmla="*/ 0 h 51"/>
                  <a:gd name="T34" fmla="*/ 27 w 37"/>
                  <a:gd name="T35" fmla="*/ 0 h 51"/>
                  <a:gd name="T36" fmla="*/ 27 w 37"/>
                  <a:gd name="T37" fmla="*/ 0 h 51"/>
                  <a:gd name="T38" fmla="*/ 27 w 37"/>
                  <a:gd name="T39" fmla="*/ 0 h 51"/>
                  <a:gd name="T40" fmla="*/ 27 w 37"/>
                  <a:gd name="T41" fmla="*/ 0 h 51"/>
                  <a:gd name="T42" fmla="*/ 29 w 37"/>
                  <a:gd name="T43" fmla="*/ 0 h 51"/>
                  <a:gd name="T44" fmla="*/ 30 w 37"/>
                  <a:gd name="T45" fmla="*/ 7 h 51"/>
                  <a:gd name="T46" fmla="*/ 37 w 37"/>
                  <a:gd name="T47" fmla="*/ 12 h 51"/>
                  <a:gd name="T48" fmla="*/ 34 w 37"/>
                  <a:gd name="T49" fmla="*/ 17 h 51"/>
                  <a:gd name="T50" fmla="*/ 35 w 37"/>
                  <a:gd name="T51" fmla="*/ 39 h 51"/>
                  <a:gd name="T52" fmla="*/ 29 w 37"/>
                  <a:gd name="T53" fmla="*/ 42 h 51"/>
                  <a:gd name="T54" fmla="*/ 22 w 37"/>
                  <a:gd name="T55" fmla="*/ 51 h 51"/>
                  <a:gd name="T56" fmla="*/ 10 w 37"/>
                  <a:gd name="T57" fmla="*/ 36 h 51"/>
                  <a:gd name="T58" fmla="*/ 0 w 37"/>
                  <a:gd name="T59" fmla="*/ 32 h 51"/>
                  <a:gd name="T60" fmla="*/ 0 w 37"/>
                  <a:gd name="T61" fmla="*/ 9 h 51"/>
                  <a:gd name="T62" fmla="*/ 2 w 37"/>
                  <a:gd name="T63" fmla="*/ 14 h 51"/>
                  <a:gd name="T64" fmla="*/ 10 w 37"/>
                  <a:gd name="T65" fmla="*/ 14 h 51"/>
                  <a:gd name="T66" fmla="*/ 15 w 37"/>
                  <a:gd name="T67" fmla="*/ 10 h 51"/>
                  <a:gd name="T68" fmla="*/ 15 w 37"/>
                  <a:gd name="T69" fmla="*/ 2 h 51"/>
                  <a:gd name="T70" fmla="*/ 15 w 37"/>
                  <a:gd name="T71" fmla="*/ 2 h 51"/>
                  <a:gd name="T72" fmla="*/ 15 w 37"/>
                  <a:gd name="T73" fmla="*/ 2 h 51"/>
                  <a:gd name="T74" fmla="*/ 17 w 37"/>
                  <a:gd name="T75" fmla="*/ 2 h 51"/>
                  <a:gd name="T76" fmla="*/ 17 w 37"/>
                  <a:gd name="T77" fmla="*/ 2 h 51"/>
                  <a:gd name="T78" fmla="*/ 17 w 37"/>
                  <a:gd name="T79" fmla="*/ 2 h 51"/>
                  <a:gd name="T80" fmla="*/ 17 w 37"/>
                  <a:gd name="T81" fmla="*/ 2 h 51"/>
                  <a:gd name="T82" fmla="*/ 17 w 37"/>
                  <a:gd name="T83" fmla="*/ 2 h 51"/>
                  <a:gd name="T84" fmla="*/ 17 w 37"/>
                  <a:gd name="T85" fmla="*/ 2 h 51"/>
                  <a:gd name="T86" fmla="*/ 17 w 37"/>
                  <a:gd name="T87" fmla="*/ 2 h 51"/>
                  <a:gd name="T88" fmla="*/ 19 w 37"/>
                  <a:gd name="T89" fmla="*/ 2 h 51"/>
                  <a:gd name="T90" fmla="*/ 19 w 37"/>
                  <a:gd name="T91" fmla="*/ 2 h 51"/>
                  <a:gd name="T92" fmla="*/ 19 w 37"/>
                  <a:gd name="T93" fmla="*/ 2 h 51"/>
                  <a:gd name="T94" fmla="*/ 20 w 37"/>
                  <a:gd name="T95" fmla="*/ 2 h 51"/>
                  <a:gd name="T96" fmla="*/ 20 w 37"/>
                  <a:gd name="T97" fmla="*/ 2 h 51"/>
                  <a:gd name="T98" fmla="*/ 20 w 37"/>
                  <a:gd name="T99" fmla="*/ 2 h 51"/>
                  <a:gd name="T100" fmla="*/ 20 w 37"/>
                  <a:gd name="T101" fmla="*/ 2 h 51"/>
                  <a:gd name="T102" fmla="*/ 20 w 37"/>
                  <a:gd name="T103" fmla="*/ 2 h 51"/>
                  <a:gd name="T104" fmla="*/ 22 w 37"/>
                  <a:gd name="T105" fmla="*/ 2 h 51"/>
                  <a:gd name="T106" fmla="*/ 22 w 37"/>
                  <a:gd name="T10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51">
                    <a:moveTo>
                      <a:pt x="22" y="2"/>
                    </a:moveTo>
                    <a:lnTo>
                      <a:pt x="22" y="2"/>
                    </a:lnTo>
                    <a:lnTo>
                      <a:pt x="22" y="2"/>
                    </a:lnTo>
                    <a:lnTo>
                      <a:pt x="22" y="2"/>
                    </a:lnTo>
                    <a:lnTo>
                      <a:pt x="22" y="2"/>
                    </a:lnTo>
                    <a:lnTo>
                      <a:pt x="22" y="2"/>
                    </a:lnTo>
                    <a:lnTo>
                      <a:pt x="22" y="2"/>
                    </a:lnTo>
                    <a:lnTo>
                      <a:pt x="24" y="2"/>
                    </a:lnTo>
                    <a:lnTo>
                      <a:pt x="24" y="2"/>
                    </a:lnTo>
                    <a:lnTo>
                      <a:pt x="24" y="2"/>
                    </a:lnTo>
                    <a:lnTo>
                      <a:pt x="24" y="2"/>
                    </a:lnTo>
                    <a:lnTo>
                      <a:pt x="24" y="2"/>
                    </a:lnTo>
                    <a:lnTo>
                      <a:pt x="25" y="0"/>
                    </a:lnTo>
                    <a:lnTo>
                      <a:pt x="27" y="0"/>
                    </a:lnTo>
                    <a:lnTo>
                      <a:pt x="27" y="0"/>
                    </a:lnTo>
                    <a:lnTo>
                      <a:pt x="27" y="0"/>
                    </a:lnTo>
                    <a:lnTo>
                      <a:pt x="27" y="0"/>
                    </a:lnTo>
                    <a:lnTo>
                      <a:pt x="27" y="0"/>
                    </a:lnTo>
                    <a:lnTo>
                      <a:pt x="27" y="0"/>
                    </a:lnTo>
                    <a:lnTo>
                      <a:pt x="27" y="0"/>
                    </a:lnTo>
                    <a:lnTo>
                      <a:pt x="27" y="0"/>
                    </a:lnTo>
                    <a:lnTo>
                      <a:pt x="29" y="0"/>
                    </a:lnTo>
                    <a:lnTo>
                      <a:pt x="30" y="7"/>
                    </a:lnTo>
                    <a:lnTo>
                      <a:pt x="37" y="12"/>
                    </a:lnTo>
                    <a:lnTo>
                      <a:pt x="34" y="17"/>
                    </a:lnTo>
                    <a:lnTo>
                      <a:pt x="35" y="39"/>
                    </a:lnTo>
                    <a:lnTo>
                      <a:pt x="29" y="42"/>
                    </a:lnTo>
                    <a:lnTo>
                      <a:pt x="22" y="51"/>
                    </a:lnTo>
                    <a:lnTo>
                      <a:pt x="10" y="36"/>
                    </a:lnTo>
                    <a:lnTo>
                      <a:pt x="0" y="32"/>
                    </a:lnTo>
                    <a:lnTo>
                      <a:pt x="0" y="9"/>
                    </a:lnTo>
                    <a:lnTo>
                      <a:pt x="2" y="14"/>
                    </a:lnTo>
                    <a:lnTo>
                      <a:pt x="10" y="14"/>
                    </a:lnTo>
                    <a:lnTo>
                      <a:pt x="15" y="10"/>
                    </a:lnTo>
                    <a:lnTo>
                      <a:pt x="15" y="2"/>
                    </a:lnTo>
                    <a:lnTo>
                      <a:pt x="15" y="2"/>
                    </a:lnTo>
                    <a:lnTo>
                      <a:pt x="15" y="2"/>
                    </a:lnTo>
                    <a:lnTo>
                      <a:pt x="17" y="2"/>
                    </a:lnTo>
                    <a:lnTo>
                      <a:pt x="17" y="2"/>
                    </a:lnTo>
                    <a:lnTo>
                      <a:pt x="17" y="2"/>
                    </a:lnTo>
                    <a:lnTo>
                      <a:pt x="17" y="2"/>
                    </a:lnTo>
                    <a:lnTo>
                      <a:pt x="17" y="2"/>
                    </a:lnTo>
                    <a:lnTo>
                      <a:pt x="17" y="2"/>
                    </a:lnTo>
                    <a:lnTo>
                      <a:pt x="17" y="2"/>
                    </a:lnTo>
                    <a:lnTo>
                      <a:pt x="19" y="2"/>
                    </a:lnTo>
                    <a:lnTo>
                      <a:pt x="19" y="2"/>
                    </a:lnTo>
                    <a:lnTo>
                      <a:pt x="19" y="2"/>
                    </a:lnTo>
                    <a:lnTo>
                      <a:pt x="20" y="2"/>
                    </a:lnTo>
                    <a:lnTo>
                      <a:pt x="20" y="2"/>
                    </a:lnTo>
                    <a:lnTo>
                      <a:pt x="20" y="2"/>
                    </a:lnTo>
                    <a:lnTo>
                      <a:pt x="20" y="2"/>
                    </a:lnTo>
                    <a:lnTo>
                      <a:pt x="20" y="2"/>
                    </a:lnTo>
                    <a:lnTo>
                      <a:pt x="22" y="2"/>
                    </a:lnTo>
                    <a:lnTo>
                      <a:pt x="22" y="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52" name="Freeform 100"/>
              <p:cNvSpPr>
                <a:spLocks/>
              </p:cNvSpPr>
              <p:nvPr/>
            </p:nvSpPr>
            <p:spPr bwMode="auto">
              <a:xfrm>
                <a:off x="4140" y="2390"/>
                <a:ext cx="37" cy="51"/>
              </a:xfrm>
              <a:custGeom>
                <a:avLst/>
                <a:gdLst>
                  <a:gd name="T0" fmla="*/ 22 w 37"/>
                  <a:gd name="T1" fmla="*/ 2 h 51"/>
                  <a:gd name="T2" fmla="*/ 22 w 37"/>
                  <a:gd name="T3" fmla="*/ 2 h 51"/>
                  <a:gd name="T4" fmla="*/ 22 w 37"/>
                  <a:gd name="T5" fmla="*/ 2 h 51"/>
                  <a:gd name="T6" fmla="*/ 22 w 37"/>
                  <a:gd name="T7" fmla="*/ 2 h 51"/>
                  <a:gd name="T8" fmla="*/ 22 w 37"/>
                  <a:gd name="T9" fmla="*/ 2 h 51"/>
                  <a:gd name="T10" fmla="*/ 22 w 37"/>
                  <a:gd name="T11" fmla="*/ 2 h 51"/>
                  <a:gd name="T12" fmla="*/ 22 w 37"/>
                  <a:gd name="T13" fmla="*/ 2 h 51"/>
                  <a:gd name="T14" fmla="*/ 24 w 37"/>
                  <a:gd name="T15" fmla="*/ 2 h 51"/>
                  <a:gd name="T16" fmla="*/ 24 w 37"/>
                  <a:gd name="T17" fmla="*/ 2 h 51"/>
                  <a:gd name="T18" fmla="*/ 24 w 37"/>
                  <a:gd name="T19" fmla="*/ 2 h 51"/>
                  <a:gd name="T20" fmla="*/ 24 w 37"/>
                  <a:gd name="T21" fmla="*/ 2 h 51"/>
                  <a:gd name="T22" fmla="*/ 24 w 37"/>
                  <a:gd name="T23" fmla="*/ 2 h 51"/>
                  <a:gd name="T24" fmla="*/ 25 w 37"/>
                  <a:gd name="T25" fmla="*/ 0 h 51"/>
                  <a:gd name="T26" fmla="*/ 27 w 37"/>
                  <a:gd name="T27" fmla="*/ 0 h 51"/>
                  <a:gd name="T28" fmla="*/ 27 w 37"/>
                  <a:gd name="T29" fmla="*/ 0 h 51"/>
                  <a:gd name="T30" fmla="*/ 27 w 37"/>
                  <a:gd name="T31" fmla="*/ 0 h 51"/>
                  <a:gd name="T32" fmla="*/ 27 w 37"/>
                  <a:gd name="T33" fmla="*/ 0 h 51"/>
                  <a:gd name="T34" fmla="*/ 27 w 37"/>
                  <a:gd name="T35" fmla="*/ 0 h 51"/>
                  <a:gd name="T36" fmla="*/ 27 w 37"/>
                  <a:gd name="T37" fmla="*/ 0 h 51"/>
                  <a:gd name="T38" fmla="*/ 27 w 37"/>
                  <a:gd name="T39" fmla="*/ 0 h 51"/>
                  <a:gd name="T40" fmla="*/ 27 w 37"/>
                  <a:gd name="T41" fmla="*/ 0 h 51"/>
                  <a:gd name="T42" fmla="*/ 29 w 37"/>
                  <a:gd name="T43" fmla="*/ 0 h 51"/>
                  <a:gd name="T44" fmla="*/ 30 w 37"/>
                  <a:gd name="T45" fmla="*/ 7 h 51"/>
                  <a:gd name="T46" fmla="*/ 37 w 37"/>
                  <a:gd name="T47" fmla="*/ 12 h 51"/>
                  <a:gd name="T48" fmla="*/ 34 w 37"/>
                  <a:gd name="T49" fmla="*/ 17 h 51"/>
                  <a:gd name="T50" fmla="*/ 35 w 37"/>
                  <a:gd name="T51" fmla="*/ 39 h 51"/>
                  <a:gd name="T52" fmla="*/ 29 w 37"/>
                  <a:gd name="T53" fmla="*/ 42 h 51"/>
                  <a:gd name="T54" fmla="*/ 22 w 37"/>
                  <a:gd name="T55" fmla="*/ 51 h 51"/>
                  <a:gd name="T56" fmla="*/ 10 w 37"/>
                  <a:gd name="T57" fmla="*/ 36 h 51"/>
                  <a:gd name="T58" fmla="*/ 0 w 37"/>
                  <a:gd name="T59" fmla="*/ 32 h 51"/>
                  <a:gd name="T60" fmla="*/ 0 w 37"/>
                  <a:gd name="T61" fmla="*/ 9 h 51"/>
                  <a:gd name="T62" fmla="*/ 2 w 37"/>
                  <a:gd name="T63" fmla="*/ 14 h 51"/>
                  <a:gd name="T64" fmla="*/ 10 w 37"/>
                  <a:gd name="T65" fmla="*/ 14 h 51"/>
                  <a:gd name="T66" fmla="*/ 15 w 37"/>
                  <a:gd name="T67" fmla="*/ 10 h 51"/>
                  <a:gd name="T68" fmla="*/ 15 w 37"/>
                  <a:gd name="T69" fmla="*/ 2 h 51"/>
                  <a:gd name="T70" fmla="*/ 15 w 37"/>
                  <a:gd name="T71" fmla="*/ 2 h 51"/>
                  <a:gd name="T72" fmla="*/ 15 w 37"/>
                  <a:gd name="T73" fmla="*/ 2 h 51"/>
                  <a:gd name="T74" fmla="*/ 17 w 37"/>
                  <a:gd name="T75" fmla="*/ 2 h 51"/>
                  <a:gd name="T76" fmla="*/ 17 w 37"/>
                  <a:gd name="T77" fmla="*/ 2 h 51"/>
                  <a:gd name="T78" fmla="*/ 17 w 37"/>
                  <a:gd name="T79" fmla="*/ 2 h 51"/>
                  <a:gd name="T80" fmla="*/ 17 w 37"/>
                  <a:gd name="T81" fmla="*/ 2 h 51"/>
                  <a:gd name="T82" fmla="*/ 17 w 37"/>
                  <a:gd name="T83" fmla="*/ 2 h 51"/>
                  <a:gd name="T84" fmla="*/ 17 w 37"/>
                  <a:gd name="T85" fmla="*/ 2 h 51"/>
                  <a:gd name="T86" fmla="*/ 17 w 37"/>
                  <a:gd name="T87" fmla="*/ 2 h 51"/>
                  <a:gd name="T88" fmla="*/ 19 w 37"/>
                  <a:gd name="T89" fmla="*/ 2 h 51"/>
                  <a:gd name="T90" fmla="*/ 19 w 37"/>
                  <a:gd name="T91" fmla="*/ 2 h 51"/>
                  <a:gd name="T92" fmla="*/ 19 w 37"/>
                  <a:gd name="T93" fmla="*/ 2 h 51"/>
                  <a:gd name="T94" fmla="*/ 20 w 37"/>
                  <a:gd name="T95" fmla="*/ 2 h 51"/>
                  <a:gd name="T96" fmla="*/ 20 w 37"/>
                  <a:gd name="T97" fmla="*/ 2 h 51"/>
                  <a:gd name="T98" fmla="*/ 20 w 37"/>
                  <a:gd name="T99" fmla="*/ 2 h 51"/>
                  <a:gd name="T100" fmla="*/ 20 w 37"/>
                  <a:gd name="T101" fmla="*/ 2 h 51"/>
                  <a:gd name="T102" fmla="*/ 20 w 37"/>
                  <a:gd name="T103" fmla="*/ 2 h 51"/>
                  <a:gd name="T104" fmla="*/ 22 w 37"/>
                  <a:gd name="T105" fmla="*/ 2 h 51"/>
                  <a:gd name="T106" fmla="*/ 22 w 37"/>
                  <a:gd name="T10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51">
                    <a:moveTo>
                      <a:pt x="22" y="2"/>
                    </a:moveTo>
                    <a:lnTo>
                      <a:pt x="22" y="2"/>
                    </a:lnTo>
                    <a:lnTo>
                      <a:pt x="22" y="2"/>
                    </a:lnTo>
                    <a:lnTo>
                      <a:pt x="22" y="2"/>
                    </a:lnTo>
                    <a:lnTo>
                      <a:pt x="22" y="2"/>
                    </a:lnTo>
                    <a:lnTo>
                      <a:pt x="22" y="2"/>
                    </a:lnTo>
                    <a:lnTo>
                      <a:pt x="22" y="2"/>
                    </a:lnTo>
                    <a:lnTo>
                      <a:pt x="24" y="2"/>
                    </a:lnTo>
                    <a:lnTo>
                      <a:pt x="24" y="2"/>
                    </a:lnTo>
                    <a:lnTo>
                      <a:pt x="24" y="2"/>
                    </a:lnTo>
                    <a:lnTo>
                      <a:pt x="24" y="2"/>
                    </a:lnTo>
                    <a:lnTo>
                      <a:pt x="24" y="2"/>
                    </a:lnTo>
                    <a:lnTo>
                      <a:pt x="25" y="0"/>
                    </a:lnTo>
                    <a:lnTo>
                      <a:pt x="27" y="0"/>
                    </a:lnTo>
                    <a:lnTo>
                      <a:pt x="27" y="0"/>
                    </a:lnTo>
                    <a:lnTo>
                      <a:pt x="27" y="0"/>
                    </a:lnTo>
                    <a:lnTo>
                      <a:pt x="27" y="0"/>
                    </a:lnTo>
                    <a:lnTo>
                      <a:pt x="27" y="0"/>
                    </a:lnTo>
                    <a:lnTo>
                      <a:pt x="27" y="0"/>
                    </a:lnTo>
                    <a:lnTo>
                      <a:pt x="27" y="0"/>
                    </a:lnTo>
                    <a:lnTo>
                      <a:pt x="27" y="0"/>
                    </a:lnTo>
                    <a:lnTo>
                      <a:pt x="29" y="0"/>
                    </a:lnTo>
                    <a:lnTo>
                      <a:pt x="30" y="7"/>
                    </a:lnTo>
                    <a:lnTo>
                      <a:pt x="37" y="12"/>
                    </a:lnTo>
                    <a:lnTo>
                      <a:pt x="34" y="17"/>
                    </a:lnTo>
                    <a:lnTo>
                      <a:pt x="35" y="39"/>
                    </a:lnTo>
                    <a:lnTo>
                      <a:pt x="29" y="42"/>
                    </a:lnTo>
                    <a:lnTo>
                      <a:pt x="22" y="51"/>
                    </a:lnTo>
                    <a:lnTo>
                      <a:pt x="10" y="36"/>
                    </a:lnTo>
                    <a:lnTo>
                      <a:pt x="0" y="32"/>
                    </a:lnTo>
                    <a:lnTo>
                      <a:pt x="0" y="9"/>
                    </a:lnTo>
                    <a:lnTo>
                      <a:pt x="2" y="14"/>
                    </a:lnTo>
                    <a:lnTo>
                      <a:pt x="10" y="14"/>
                    </a:lnTo>
                    <a:lnTo>
                      <a:pt x="15" y="10"/>
                    </a:lnTo>
                    <a:lnTo>
                      <a:pt x="15" y="2"/>
                    </a:lnTo>
                    <a:lnTo>
                      <a:pt x="15" y="2"/>
                    </a:lnTo>
                    <a:lnTo>
                      <a:pt x="15" y="2"/>
                    </a:lnTo>
                    <a:lnTo>
                      <a:pt x="17" y="2"/>
                    </a:lnTo>
                    <a:lnTo>
                      <a:pt x="17" y="2"/>
                    </a:lnTo>
                    <a:lnTo>
                      <a:pt x="17" y="2"/>
                    </a:lnTo>
                    <a:lnTo>
                      <a:pt x="17" y="2"/>
                    </a:lnTo>
                    <a:lnTo>
                      <a:pt x="17" y="2"/>
                    </a:lnTo>
                    <a:lnTo>
                      <a:pt x="17" y="2"/>
                    </a:lnTo>
                    <a:lnTo>
                      <a:pt x="17" y="2"/>
                    </a:lnTo>
                    <a:lnTo>
                      <a:pt x="19" y="2"/>
                    </a:lnTo>
                    <a:lnTo>
                      <a:pt x="19" y="2"/>
                    </a:lnTo>
                    <a:lnTo>
                      <a:pt x="19" y="2"/>
                    </a:lnTo>
                    <a:lnTo>
                      <a:pt x="20" y="2"/>
                    </a:lnTo>
                    <a:lnTo>
                      <a:pt x="20" y="2"/>
                    </a:lnTo>
                    <a:lnTo>
                      <a:pt x="20" y="2"/>
                    </a:lnTo>
                    <a:lnTo>
                      <a:pt x="20" y="2"/>
                    </a:lnTo>
                    <a:lnTo>
                      <a:pt x="20" y="2"/>
                    </a:lnTo>
                    <a:lnTo>
                      <a:pt x="22" y="2"/>
                    </a:lnTo>
                    <a:lnTo>
                      <a:pt x="2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53" name="Freeform 101"/>
              <p:cNvSpPr>
                <a:spLocks noEditPoints="1"/>
              </p:cNvSpPr>
              <p:nvPr/>
            </p:nvSpPr>
            <p:spPr bwMode="auto">
              <a:xfrm>
                <a:off x="4028" y="2741"/>
                <a:ext cx="41" cy="95"/>
              </a:xfrm>
              <a:custGeom>
                <a:avLst/>
                <a:gdLst>
                  <a:gd name="T0" fmla="*/ 36 w 41"/>
                  <a:gd name="T1" fmla="*/ 91 h 95"/>
                  <a:gd name="T2" fmla="*/ 34 w 41"/>
                  <a:gd name="T3" fmla="*/ 91 h 95"/>
                  <a:gd name="T4" fmla="*/ 32 w 41"/>
                  <a:gd name="T5" fmla="*/ 91 h 95"/>
                  <a:gd name="T6" fmla="*/ 27 w 41"/>
                  <a:gd name="T7" fmla="*/ 91 h 95"/>
                  <a:gd name="T8" fmla="*/ 19 w 41"/>
                  <a:gd name="T9" fmla="*/ 93 h 95"/>
                  <a:gd name="T10" fmla="*/ 17 w 41"/>
                  <a:gd name="T11" fmla="*/ 95 h 95"/>
                  <a:gd name="T12" fmla="*/ 17 w 41"/>
                  <a:gd name="T13" fmla="*/ 93 h 95"/>
                  <a:gd name="T14" fmla="*/ 20 w 41"/>
                  <a:gd name="T15" fmla="*/ 93 h 95"/>
                  <a:gd name="T16" fmla="*/ 27 w 41"/>
                  <a:gd name="T17" fmla="*/ 91 h 95"/>
                  <a:gd name="T18" fmla="*/ 31 w 41"/>
                  <a:gd name="T19" fmla="*/ 90 h 95"/>
                  <a:gd name="T20" fmla="*/ 31 w 41"/>
                  <a:gd name="T21" fmla="*/ 88 h 95"/>
                  <a:gd name="T22" fmla="*/ 34 w 41"/>
                  <a:gd name="T23" fmla="*/ 90 h 95"/>
                  <a:gd name="T24" fmla="*/ 32 w 41"/>
                  <a:gd name="T25" fmla="*/ 78 h 95"/>
                  <a:gd name="T26" fmla="*/ 31 w 41"/>
                  <a:gd name="T27" fmla="*/ 81 h 95"/>
                  <a:gd name="T28" fmla="*/ 29 w 41"/>
                  <a:gd name="T29" fmla="*/ 84 h 95"/>
                  <a:gd name="T30" fmla="*/ 27 w 41"/>
                  <a:gd name="T31" fmla="*/ 84 h 95"/>
                  <a:gd name="T32" fmla="*/ 26 w 41"/>
                  <a:gd name="T33" fmla="*/ 84 h 95"/>
                  <a:gd name="T34" fmla="*/ 26 w 41"/>
                  <a:gd name="T35" fmla="*/ 83 h 95"/>
                  <a:gd name="T36" fmla="*/ 26 w 41"/>
                  <a:gd name="T37" fmla="*/ 81 h 95"/>
                  <a:gd name="T38" fmla="*/ 24 w 41"/>
                  <a:gd name="T39" fmla="*/ 81 h 95"/>
                  <a:gd name="T40" fmla="*/ 17 w 41"/>
                  <a:gd name="T41" fmla="*/ 79 h 95"/>
                  <a:gd name="T42" fmla="*/ 15 w 41"/>
                  <a:gd name="T43" fmla="*/ 81 h 95"/>
                  <a:gd name="T44" fmla="*/ 15 w 41"/>
                  <a:gd name="T45" fmla="*/ 79 h 95"/>
                  <a:gd name="T46" fmla="*/ 14 w 41"/>
                  <a:gd name="T47" fmla="*/ 78 h 95"/>
                  <a:gd name="T48" fmla="*/ 10 w 41"/>
                  <a:gd name="T49" fmla="*/ 79 h 95"/>
                  <a:gd name="T50" fmla="*/ 7 w 41"/>
                  <a:gd name="T51" fmla="*/ 68 h 95"/>
                  <a:gd name="T52" fmla="*/ 7 w 41"/>
                  <a:gd name="T53" fmla="*/ 64 h 95"/>
                  <a:gd name="T54" fmla="*/ 7 w 41"/>
                  <a:gd name="T55" fmla="*/ 56 h 95"/>
                  <a:gd name="T56" fmla="*/ 5 w 41"/>
                  <a:gd name="T57" fmla="*/ 54 h 95"/>
                  <a:gd name="T58" fmla="*/ 5 w 41"/>
                  <a:gd name="T59" fmla="*/ 47 h 95"/>
                  <a:gd name="T60" fmla="*/ 5 w 41"/>
                  <a:gd name="T61" fmla="*/ 46 h 95"/>
                  <a:gd name="T62" fmla="*/ 5 w 41"/>
                  <a:gd name="T63" fmla="*/ 46 h 95"/>
                  <a:gd name="T64" fmla="*/ 2 w 41"/>
                  <a:gd name="T65" fmla="*/ 18 h 95"/>
                  <a:gd name="T66" fmla="*/ 0 w 41"/>
                  <a:gd name="T67" fmla="*/ 8 h 95"/>
                  <a:gd name="T68" fmla="*/ 32 w 41"/>
                  <a:gd name="T69" fmla="*/ 3 h 95"/>
                  <a:gd name="T70" fmla="*/ 39 w 41"/>
                  <a:gd name="T71" fmla="*/ 12 h 95"/>
                  <a:gd name="T72" fmla="*/ 41 w 41"/>
                  <a:gd name="T73" fmla="*/ 34 h 95"/>
                  <a:gd name="T74" fmla="*/ 37 w 41"/>
                  <a:gd name="T75" fmla="*/ 47 h 95"/>
                  <a:gd name="T76" fmla="*/ 36 w 41"/>
                  <a:gd name="T77" fmla="*/ 49 h 95"/>
                  <a:gd name="T78" fmla="*/ 36 w 41"/>
                  <a:gd name="T79" fmla="*/ 51 h 95"/>
                  <a:gd name="T80" fmla="*/ 32 w 41"/>
                  <a:gd name="T81" fmla="*/ 52 h 95"/>
                  <a:gd name="T82" fmla="*/ 34 w 41"/>
                  <a:gd name="T83" fmla="*/ 54 h 95"/>
                  <a:gd name="T84" fmla="*/ 32 w 41"/>
                  <a:gd name="T85" fmla="*/ 57 h 95"/>
                  <a:gd name="T86" fmla="*/ 32 w 41"/>
                  <a:gd name="T87" fmla="*/ 61 h 95"/>
                  <a:gd name="T88" fmla="*/ 32 w 41"/>
                  <a:gd name="T89" fmla="*/ 64 h 95"/>
                  <a:gd name="T90" fmla="*/ 31 w 41"/>
                  <a:gd name="T91" fmla="*/ 66 h 95"/>
                  <a:gd name="T92" fmla="*/ 32 w 41"/>
                  <a:gd name="T93" fmla="*/ 69 h 95"/>
                  <a:gd name="T94" fmla="*/ 31 w 41"/>
                  <a:gd name="T95" fmla="*/ 7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95">
                    <a:moveTo>
                      <a:pt x="34" y="90"/>
                    </a:moveTo>
                    <a:lnTo>
                      <a:pt x="36" y="91"/>
                    </a:lnTo>
                    <a:lnTo>
                      <a:pt x="36" y="91"/>
                    </a:lnTo>
                    <a:lnTo>
                      <a:pt x="34" y="91"/>
                    </a:lnTo>
                    <a:lnTo>
                      <a:pt x="32" y="91"/>
                    </a:lnTo>
                    <a:lnTo>
                      <a:pt x="32" y="91"/>
                    </a:lnTo>
                    <a:lnTo>
                      <a:pt x="31" y="91"/>
                    </a:lnTo>
                    <a:lnTo>
                      <a:pt x="27" y="91"/>
                    </a:lnTo>
                    <a:lnTo>
                      <a:pt x="26" y="91"/>
                    </a:lnTo>
                    <a:lnTo>
                      <a:pt x="19" y="93"/>
                    </a:lnTo>
                    <a:lnTo>
                      <a:pt x="17" y="95"/>
                    </a:lnTo>
                    <a:lnTo>
                      <a:pt x="17" y="95"/>
                    </a:lnTo>
                    <a:lnTo>
                      <a:pt x="17" y="93"/>
                    </a:lnTo>
                    <a:lnTo>
                      <a:pt x="17" y="93"/>
                    </a:lnTo>
                    <a:lnTo>
                      <a:pt x="19" y="93"/>
                    </a:lnTo>
                    <a:lnTo>
                      <a:pt x="20" y="93"/>
                    </a:lnTo>
                    <a:lnTo>
                      <a:pt x="24" y="91"/>
                    </a:lnTo>
                    <a:lnTo>
                      <a:pt x="27" y="91"/>
                    </a:lnTo>
                    <a:lnTo>
                      <a:pt x="29" y="91"/>
                    </a:lnTo>
                    <a:lnTo>
                      <a:pt x="31" y="90"/>
                    </a:lnTo>
                    <a:lnTo>
                      <a:pt x="31" y="90"/>
                    </a:lnTo>
                    <a:lnTo>
                      <a:pt x="31" y="88"/>
                    </a:lnTo>
                    <a:lnTo>
                      <a:pt x="31" y="88"/>
                    </a:lnTo>
                    <a:lnTo>
                      <a:pt x="34" y="90"/>
                    </a:lnTo>
                    <a:close/>
                    <a:moveTo>
                      <a:pt x="31" y="73"/>
                    </a:moveTo>
                    <a:lnTo>
                      <a:pt x="32" y="78"/>
                    </a:lnTo>
                    <a:lnTo>
                      <a:pt x="31" y="79"/>
                    </a:lnTo>
                    <a:lnTo>
                      <a:pt x="31" y="81"/>
                    </a:lnTo>
                    <a:lnTo>
                      <a:pt x="31" y="83"/>
                    </a:lnTo>
                    <a:lnTo>
                      <a:pt x="29" y="84"/>
                    </a:lnTo>
                    <a:lnTo>
                      <a:pt x="29" y="83"/>
                    </a:lnTo>
                    <a:lnTo>
                      <a:pt x="27" y="84"/>
                    </a:lnTo>
                    <a:lnTo>
                      <a:pt x="26" y="84"/>
                    </a:lnTo>
                    <a:lnTo>
                      <a:pt x="26" y="84"/>
                    </a:lnTo>
                    <a:lnTo>
                      <a:pt x="26" y="83"/>
                    </a:lnTo>
                    <a:lnTo>
                      <a:pt x="26" y="83"/>
                    </a:lnTo>
                    <a:lnTo>
                      <a:pt x="26" y="81"/>
                    </a:lnTo>
                    <a:lnTo>
                      <a:pt x="26" y="81"/>
                    </a:lnTo>
                    <a:lnTo>
                      <a:pt x="24" y="79"/>
                    </a:lnTo>
                    <a:lnTo>
                      <a:pt x="24" y="81"/>
                    </a:lnTo>
                    <a:lnTo>
                      <a:pt x="19" y="79"/>
                    </a:lnTo>
                    <a:lnTo>
                      <a:pt x="17" y="79"/>
                    </a:lnTo>
                    <a:lnTo>
                      <a:pt x="17" y="79"/>
                    </a:lnTo>
                    <a:lnTo>
                      <a:pt x="15" y="81"/>
                    </a:lnTo>
                    <a:lnTo>
                      <a:pt x="15" y="79"/>
                    </a:lnTo>
                    <a:lnTo>
                      <a:pt x="15" y="79"/>
                    </a:lnTo>
                    <a:lnTo>
                      <a:pt x="14" y="78"/>
                    </a:lnTo>
                    <a:lnTo>
                      <a:pt x="14" y="78"/>
                    </a:lnTo>
                    <a:lnTo>
                      <a:pt x="12" y="79"/>
                    </a:lnTo>
                    <a:lnTo>
                      <a:pt x="10" y="79"/>
                    </a:lnTo>
                    <a:lnTo>
                      <a:pt x="9" y="81"/>
                    </a:lnTo>
                    <a:lnTo>
                      <a:pt x="7" y="68"/>
                    </a:lnTo>
                    <a:lnTo>
                      <a:pt x="7" y="64"/>
                    </a:lnTo>
                    <a:lnTo>
                      <a:pt x="7" y="64"/>
                    </a:lnTo>
                    <a:lnTo>
                      <a:pt x="7" y="64"/>
                    </a:lnTo>
                    <a:lnTo>
                      <a:pt x="7" y="56"/>
                    </a:lnTo>
                    <a:lnTo>
                      <a:pt x="7" y="56"/>
                    </a:lnTo>
                    <a:lnTo>
                      <a:pt x="5" y="54"/>
                    </a:lnTo>
                    <a:lnTo>
                      <a:pt x="5" y="52"/>
                    </a:lnTo>
                    <a:lnTo>
                      <a:pt x="5" y="47"/>
                    </a:lnTo>
                    <a:lnTo>
                      <a:pt x="5" y="47"/>
                    </a:lnTo>
                    <a:lnTo>
                      <a:pt x="5" y="46"/>
                    </a:lnTo>
                    <a:lnTo>
                      <a:pt x="5" y="46"/>
                    </a:lnTo>
                    <a:lnTo>
                      <a:pt x="5" y="46"/>
                    </a:lnTo>
                    <a:lnTo>
                      <a:pt x="2" y="20"/>
                    </a:lnTo>
                    <a:lnTo>
                      <a:pt x="2" y="18"/>
                    </a:lnTo>
                    <a:lnTo>
                      <a:pt x="2" y="18"/>
                    </a:lnTo>
                    <a:lnTo>
                      <a:pt x="0" y="8"/>
                    </a:lnTo>
                    <a:lnTo>
                      <a:pt x="9" y="5"/>
                    </a:lnTo>
                    <a:lnTo>
                      <a:pt x="32" y="3"/>
                    </a:lnTo>
                    <a:lnTo>
                      <a:pt x="36" y="0"/>
                    </a:lnTo>
                    <a:lnTo>
                      <a:pt x="39" y="12"/>
                    </a:lnTo>
                    <a:lnTo>
                      <a:pt x="37" y="27"/>
                    </a:lnTo>
                    <a:lnTo>
                      <a:pt x="41" y="34"/>
                    </a:lnTo>
                    <a:lnTo>
                      <a:pt x="34" y="40"/>
                    </a:lnTo>
                    <a:lnTo>
                      <a:pt x="37" y="47"/>
                    </a:lnTo>
                    <a:lnTo>
                      <a:pt x="36" y="47"/>
                    </a:lnTo>
                    <a:lnTo>
                      <a:pt x="36" y="49"/>
                    </a:lnTo>
                    <a:lnTo>
                      <a:pt x="36" y="51"/>
                    </a:lnTo>
                    <a:lnTo>
                      <a:pt x="36" y="51"/>
                    </a:lnTo>
                    <a:lnTo>
                      <a:pt x="34" y="51"/>
                    </a:lnTo>
                    <a:lnTo>
                      <a:pt x="32" y="52"/>
                    </a:lnTo>
                    <a:lnTo>
                      <a:pt x="34" y="54"/>
                    </a:lnTo>
                    <a:lnTo>
                      <a:pt x="34" y="54"/>
                    </a:lnTo>
                    <a:lnTo>
                      <a:pt x="32" y="57"/>
                    </a:lnTo>
                    <a:lnTo>
                      <a:pt x="32" y="57"/>
                    </a:lnTo>
                    <a:lnTo>
                      <a:pt x="32" y="59"/>
                    </a:lnTo>
                    <a:lnTo>
                      <a:pt x="32" y="61"/>
                    </a:lnTo>
                    <a:lnTo>
                      <a:pt x="32" y="62"/>
                    </a:lnTo>
                    <a:lnTo>
                      <a:pt x="32" y="64"/>
                    </a:lnTo>
                    <a:lnTo>
                      <a:pt x="31" y="66"/>
                    </a:lnTo>
                    <a:lnTo>
                      <a:pt x="31" y="66"/>
                    </a:lnTo>
                    <a:lnTo>
                      <a:pt x="31" y="68"/>
                    </a:lnTo>
                    <a:lnTo>
                      <a:pt x="32" y="69"/>
                    </a:lnTo>
                    <a:lnTo>
                      <a:pt x="31" y="69"/>
                    </a:lnTo>
                    <a:lnTo>
                      <a:pt x="31" y="71"/>
                    </a:lnTo>
                    <a:lnTo>
                      <a:pt x="31" y="7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54" name="Freeform 102"/>
              <p:cNvSpPr>
                <a:spLocks noEditPoints="1"/>
              </p:cNvSpPr>
              <p:nvPr/>
            </p:nvSpPr>
            <p:spPr bwMode="auto">
              <a:xfrm>
                <a:off x="4028" y="2741"/>
                <a:ext cx="41" cy="95"/>
              </a:xfrm>
              <a:custGeom>
                <a:avLst/>
                <a:gdLst>
                  <a:gd name="T0" fmla="*/ 36 w 41"/>
                  <a:gd name="T1" fmla="*/ 91 h 95"/>
                  <a:gd name="T2" fmla="*/ 34 w 41"/>
                  <a:gd name="T3" fmla="*/ 91 h 95"/>
                  <a:gd name="T4" fmla="*/ 32 w 41"/>
                  <a:gd name="T5" fmla="*/ 91 h 95"/>
                  <a:gd name="T6" fmla="*/ 27 w 41"/>
                  <a:gd name="T7" fmla="*/ 91 h 95"/>
                  <a:gd name="T8" fmla="*/ 19 w 41"/>
                  <a:gd name="T9" fmla="*/ 93 h 95"/>
                  <a:gd name="T10" fmla="*/ 17 w 41"/>
                  <a:gd name="T11" fmla="*/ 95 h 95"/>
                  <a:gd name="T12" fmla="*/ 17 w 41"/>
                  <a:gd name="T13" fmla="*/ 93 h 95"/>
                  <a:gd name="T14" fmla="*/ 20 w 41"/>
                  <a:gd name="T15" fmla="*/ 93 h 95"/>
                  <a:gd name="T16" fmla="*/ 27 w 41"/>
                  <a:gd name="T17" fmla="*/ 91 h 95"/>
                  <a:gd name="T18" fmla="*/ 31 w 41"/>
                  <a:gd name="T19" fmla="*/ 90 h 95"/>
                  <a:gd name="T20" fmla="*/ 31 w 41"/>
                  <a:gd name="T21" fmla="*/ 88 h 95"/>
                  <a:gd name="T22" fmla="*/ 34 w 41"/>
                  <a:gd name="T23" fmla="*/ 90 h 95"/>
                  <a:gd name="T24" fmla="*/ 32 w 41"/>
                  <a:gd name="T25" fmla="*/ 78 h 95"/>
                  <a:gd name="T26" fmla="*/ 31 w 41"/>
                  <a:gd name="T27" fmla="*/ 81 h 95"/>
                  <a:gd name="T28" fmla="*/ 29 w 41"/>
                  <a:gd name="T29" fmla="*/ 84 h 95"/>
                  <a:gd name="T30" fmla="*/ 27 w 41"/>
                  <a:gd name="T31" fmla="*/ 84 h 95"/>
                  <a:gd name="T32" fmla="*/ 26 w 41"/>
                  <a:gd name="T33" fmla="*/ 84 h 95"/>
                  <a:gd name="T34" fmla="*/ 26 w 41"/>
                  <a:gd name="T35" fmla="*/ 83 h 95"/>
                  <a:gd name="T36" fmla="*/ 26 w 41"/>
                  <a:gd name="T37" fmla="*/ 81 h 95"/>
                  <a:gd name="T38" fmla="*/ 24 w 41"/>
                  <a:gd name="T39" fmla="*/ 81 h 95"/>
                  <a:gd name="T40" fmla="*/ 17 w 41"/>
                  <a:gd name="T41" fmla="*/ 79 h 95"/>
                  <a:gd name="T42" fmla="*/ 15 w 41"/>
                  <a:gd name="T43" fmla="*/ 81 h 95"/>
                  <a:gd name="T44" fmla="*/ 15 w 41"/>
                  <a:gd name="T45" fmla="*/ 79 h 95"/>
                  <a:gd name="T46" fmla="*/ 14 w 41"/>
                  <a:gd name="T47" fmla="*/ 78 h 95"/>
                  <a:gd name="T48" fmla="*/ 10 w 41"/>
                  <a:gd name="T49" fmla="*/ 79 h 95"/>
                  <a:gd name="T50" fmla="*/ 7 w 41"/>
                  <a:gd name="T51" fmla="*/ 68 h 95"/>
                  <a:gd name="T52" fmla="*/ 7 w 41"/>
                  <a:gd name="T53" fmla="*/ 64 h 95"/>
                  <a:gd name="T54" fmla="*/ 7 w 41"/>
                  <a:gd name="T55" fmla="*/ 56 h 95"/>
                  <a:gd name="T56" fmla="*/ 5 w 41"/>
                  <a:gd name="T57" fmla="*/ 54 h 95"/>
                  <a:gd name="T58" fmla="*/ 5 w 41"/>
                  <a:gd name="T59" fmla="*/ 47 h 95"/>
                  <a:gd name="T60" fmla="*/ 5 w 41"/>
                  <a:gd name="T61" fmla="*/ 46 h 95"/>
                  <a:gd name="T62" fmla="*/ 5 w 41"/>
                  <a:gd name="T63" fmla="*/ 46 h 95"/>
                  <a:gd name="T64" fmla="*/ 2 w 41"/>
                  <a:gd name="T65" fmla="*/ 18 h 95"/>
                  <a:gd name="T66" fmla="*/ 0 w 41"/>
                  <a:gd name="T67" fmla="*/ 8 h 95"/>
                  <a:gd name="T68" fmla="*/ 32 w 41"/>
                  <a:gd name="T69" fmla="*/ 3 h 95"/>
                  <a:gd name="T70" fmla="*/ 39 w 41"/>
                  <a:gd name="T71" fmla="*/ 12 h 95"/>
                  <a:gd name="T72" fmla="*/ 41 w 41"/>
                  <a:gd name="T73" fmla="*/ 34 h 95"/>
                  <a:gd name="T74" fmla="*/ 37 w 41"/>
                  <a:gd name="T75" fmla="*/ 47 h 95"/>
                  <a:gd name="T76" fmla="*/ 36 w 41"/>
                  <a:gd name="T77" fmla="*/ 49 h 95"/>
                  <a:gd name="T78" fmla="*/ 36 w 41"/>
                  <a:gd name="T79" fmla="*/ 51 h 95"/>
                  <a:gd name="T80" fmla="*/ 32 w 41"/>
                  <a:gd name="T81" fmla="*/ 52 h 95"/>
                  <a:gd name="T82" fmla="*/ 34 w 41"/>
                  <a:gd name="T83" fmla="*/ 54 h 95"/>
                  <a:gd name="T84" fmla="*/ 32 w 41"/>
                  <a:gd name="T85" fmla="*/ 57 h 95"/>
                  <a:gd name="T86" fmla="*/ 32 w 41"/>
                  <a:gd name="T87" fmla="*/ 61 h 95"/>
                  <a:gd name="T88" fmla="*/ 32 w 41"/>
                  <a:gd name="T89" fmla="*/ 64 h 95"/>
                  <a:gd name="T90" fmla="*/ 31 w 41"/>
                  <a:gd name="T91" fmla="*/ 66 h 95"/>
                  <a:gd name="T92" fmla="*/ 32 w 41"/>
                  <a:gd name="T93" fmla="*/ 69 h 95"/>
                  <a:gd name="T94" fmla="*/ 31 w 41"/>
                  <a:gd name="T95" fmla="*/ 7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95">
                    <a:moveTo>
                      <a:pt x="34" y="90"/>
                    </a:moveTo>
                    <a:lnTo>
                      <a:pt x="36" y="91"/>
                    </a:lnTo>
                    <a:lnTo>
                      <a:pt x="36" y="91"/>
                    </a:lnTo>
                    <a:lnTo>
                      <a:pt x="34" y="91"/>
                    </a:lnTo>
                    <a:lnTo>
                      <a:pt x="32" y="91"/>
                    </a:lnTo>
                    <a:lnTo>
                      <a:pt x="32" y="91"/>
                    </a:lnTo>
                    <a:lnTo>
                      <a:pt x="31" y="91"/>
                    </a:lnTo>
                    <a:lnTo>
                      <a:pt x="27" y="91"/>
                    </a:lnTo>
                    <a:lnTo>
                      <a:pt x="26" y="91"/>
                    </a:lnTo>
                    <a:lnTo>
                      <a:pt x="19" y="93"/>
                    </a:lnTo>
                    <a:lnTo>
                      <a:pt x="17" y="95"/>
                    </a:lnTo>
                    <a:lnTo>
                      <a:pt x="17" y="95"/>
                    </a:lnTo>
                    <a:lnTo>
                      <a:pt x="17" y="93"/>
                    </a:lnTo>
                    <a:lnTo>
                      <a:pt x="17" y="93"/>
                    </a:lnTo>
                    <a:lnTo>
                      <a:pt x="19" y="93"/>
                    </a:lnTo>
                    <a:lnTo>
                      <a:pt x="20" y="93"/>
                    </a:lnTo>
                    <a:lnTo>
                      <a:pt x="24" y="91"/>
                    </a:lnTo>
                    <a:lnTo>
                      <a:pt x="27" y="91"/>
                    </a:lnTo>
                    <a:lnTo>
                      <a:pt x="29" y="91"/>
                    </a:lnTo>
                    <a:lnTo>
                      <a:pt x="31" y="90"/>
                    </a:lnTo>
                    <a:lnTo>
                      <a:pt x="31" y="90"/>
                    </a:lnTo>
                    <a:lnTo>
                      <a:pt x="31" y="88"/>
                    </a:lnTo>
                    <a:lnTo>
                      <a:pt x="31" y="88"/>
                    </a:lnTo>
                    <a:lnTo>
                      <a:pt x="34" y="90"/>
                    </a:lnTo>
                    <a:moveTo>
                      <a:pt x="31" y="73"/>
                    </a:moveTo>
                    <a:lnTo>
                      <a:pt x="32" y="78"/>
                    </a:lnTo>
                    <a:lnTo>
                      <a:pt x="31" y="79"/>
                    </a:lnTo>
                    <a:lnTo>
                      <a:pt x="31" y="81"/>
                    </a:lnTo>
                    <a:lnTo>
                      <a:pt x="31" y="83"/>
                    </a:lnTo>
                    <a:lnTo>
                      <a:pt x="29" y="84"/>
                    </a:lnTo>
                    <a:lnTo>
                      <a:pt x="29" y="83"/>
                    </a:lnTo>
                    <a:lnTo>
                      <a:pt x="27" y="84"/>
                    </a:lnTo>
                    <a:lnTo>
                      <a:pt x="26" y="84"/>
                    </a:lnTo>
                    <a:lnTo>
                      <a:pt x="26" y="84"/>
                    </a:lnTo>
                    <a:lnTo>
                      <a:pt x="26" y="83"/>
                    </a:lnTo>
                    <a:lnTo>
                      <a:pt x="26" y="83"/>
                    </a:lnTo>
                    <a:lnTo>
                      <a:pt x="26" y="81"/>
                    </a:lnTo>
                    <a:lnTo>
                      <a:pt x="26" y="81"/>
                    </a:lnTo>
                    <a:lnTo>
                      <a:pt x="24" y="79"/>
                    </a:lnTo>
                    <a:lnTo>
                      <a:pt x="24" y="81"/>
                    </a:lnTo>
                    <a:lnTo>
                      <a:pt x="19" y="79"/>
                    </a:lnTo>
                    <a:lnTo>
                      <a:pt x="17" y="79"/>
                    </a:lnTo>
                    <a:lnTo>
                      <a:pt x="17" y="79"/>
                    </a:lnTo>
                    <a:lnTo>
                      <a:pt x="15" y="81"/>
                    </a:lnTo>
                    <a:lnTo>
                      <a:pt x="15" y="79"/>
                    </a:lnTo>
                    <a:lnTo>
                      <a:pt x="15" y="79"/>
                    </a:lnTo>
                    <a:lnTo>
                      <a:pt x="14" y="78"/>
                    </a:lnTo>
                    <a:lnTo>
                      <a:pt x="14" y="78"/>
                    </a:lnTo>
                    <a:lnTo>
                      <a:pt x="12" y="79"/>
                    </a:lnTo>
                    <a:lnTo>
                      <a:pt x="10" y="79"/>
                    </a:lnTo>
                    <a:lnTo>
                      <a:pt x="9" y="81"/>
                    </a:lnTo>
                    <a:lnTo>
                      <a:pt x="7" y="68"/>
                    </a:lnTo>
                    <a:lnTo>
                      <a:pt x="7" y="64"/>
                    </a:lnTo>
                    <a:lnTo>
                      <a:pt x="7" y="64"/>
                    </a:lnTo>
                    <a:lnTo>
                      <a:pt x="7" y="64"/>
                    </a:lnTo>
                    <a:lnTo>
                      <a:pt x="7" y="56"/>
                    </a:lnTo>
                    <a:lnTo>
                      <a:pt x="7" y="56"/>
                    </a:lnTo>
                    <a:lnTo>
                      <a:pt x="5" y="54"/>
                    </a:lnTo>
                    <a:lnTo>
                      <a:pt x="5" y="52"/>
                    </a:lnTo>
                    <a:lnTo>
                      <a:pt x="5" y="47"/>
                    </a:lnTo>
                    <a:lnTo>
                      <a:pt x="5" y="47"/>
                    </a:lnTo>
                    <a:lnTo>
                      <a:pt x="5" y="46"/>
                    </a:lnTo>
                    <a:lnTo>
                      <a:pt x="5" y="46"/>
                    </a:lnTo>
                    <a:lnTo>
                      <a:pt x="5" y="46"/>
                    </a:lnTo>
                    <a:lnTo>
                      <a:pt x="2" y="20"/>
                    </a:lnTo>
                    <a:lnTo>
                      <a:pt x="2" y="18"/>
                    </a:lnTo>
                    <a:lnTo>
                      <a:pt x="2" y="18"/>
                    </a:lnTo>
                    <a:lnTo>
                      <a:pt x="0" y="8"/>
                    </a:lnTo>
                    <a:lnTo>
                      <a:pt x="9" y="5"/>
                    </a:lnTo>
                    <a:lnTo>
                      <a:pt x="32" y="3"/>
                    </a:lnTo>
                    <a:lnTo>
                      <a:pt x="36" y="0"/>
                    </a:lnTo>
                    <a:lnTo>
                      <a:pt x="39" y="12"/>
                    </a:lnTo>
                    <a:lnTo>
                      <a:pt x="37" y="27"/>
                    </a:lnTo>
                    <a:lnTo>
                      <a:pt x="41" y="34"/>
                    </a:lnTo>
                    <a:lnTo>
                      <a:pt x="34" y="40"/>
                    </a:lnTo>
                    <a:lnTo>
                      <a:pt x="37" y="47"/>
                    </a:lnTo>
                    <a:lnTo>
                      <a:pt x="36" y="47"/>
                    </a:lnTo>
                    <a:lnTo>
                      <a:pt x="36" y="49"/>
                    </a:lnTo>
                    <a:lnTo>
                      <a:pt x="36" y="51"/>
                    </a:lnTo>
                    <a:lnTo>
                      <a:pt x="36" y="51"/>
                    </a:lnTo>
                    <a:lnTo>
                      <a:pt x="34" y="51"/>
                    </a:lnTo>
                    <a:lnTo>
                      <a:pt x="32" y="52"/>
                    </a:lnTo>
                    <a:lnTo>
                      <a:pt x="34" y="54"/>
                    </a:lnTo>
                    <a:lnTo>
                      <a:pt x="34" y="54"/>
                    </a:lnTo>
                    <a:lnTo>
                      <a:pt x="32" y="57"/>
                    </a:lnTo>
                    <a:lnTo>
                      <a:pt x="32" y="57"/>
                    </a:lnTo>
                    <a:lnTo>
                      <a:pt x="32" y="59"/>
                    </a:lnTo>
                    <a:lnTo>
                      <a:pt x="32" y="61"/>
                    </a:lnTo>
                    <a:lnTo>
                      <a:pt x="32" y="62"/>
                    </a:lnTo>
                    <a:lnTo>
                      <a:pt x="32" y="64"/>
                    </a:lnTo>
                    <a:lnTo>
                      <a:pt x="31" y="66"/>
                    </a:lnTo>
                    <a:lnTo>
                      <a:pt x="31" y="66"/>
                    </a:lnTo>
                    <a:lnTo>
                      <a:pt x="31" y="68"/>
                    </a:lnTo>
                    <a:lnTo>
                      <a:pt x="32" y="69"/>
                    </a:lnTo>
                    <a:lnTo>
                      <a:pt x="31" y="69"/>
                    </a:lnTo>
                    <a:lnTo>
                      <a:pt x="31" y="71"/>
                    </a:lnTo>
                    <a:lnTo>
                      <a:pt x="31" y="7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55" name="Freeform 103"/>
              <p:cNvSpPr>
                <a:spLocks/>
              </p:cNvSpPr>
              <p:nvPr/>
            </p:nvSpPr>
            <p:spPr bwMode="auto">
              <a:xfrm>
                <a:off x="4077" y="2668"/>
                <a:ext cx="63" cy="63"/>
              </a:xfrm>
              <a:custGeom>
                <a:avLst/>
                <a:gdLst>
                  <a:gd name="T0" fmla="*/ 46 w 63"/>
                  <a:gd name="T1" fmla="*/ 32 h 63"/>
                  <a:gd name="T2" fmla="*/ 27 w 63"/>
                  <a:gd name="T3" fmla="*/ 61 h 63"/>
                  <a:gd name="T4" fmla="*/ 14 w 63"/>
                  <a:gd name="T5" fmla="*/ 63 h 63"/>
                  <a:gd name="T6" fmla="*/ 2 w 63"/>
                  <a:gd name="T7" fmla="*/ 59 h 63"/>
                  <a:gd name="T8" fmla="*/ 0 w 63"/>
                  <a:gd name="T9" fmla="*/ 56 h 63"/>
                  <a:gd name="T10" fmla="*/ 9 w 63"/>
                  <a:gd name="T11" fmla="*/ 46 h 63"/>
                  <a:gd name="T12" fmla="*/ 12 w 63"/>
                  <a:gd name="T13" fmla="*/ 47 h 63"/>
                  <a:gd name="T14" fmla="*/ 14 w 63"/>
                  <a:gd name="T15" fmla="*/ 32 h 63"/>
                  <a:gd name="T16" fmla="*/ 14 w 63"/>
                  <a:gd name="T17" fmla="*/ 19 h 63"/>
                  <a:gd name="T18" fmla="*/ 17 w 63"/>
                  <a:gd name="T19" fmla="*/ 19 h 63"/>
                  <a:gd name="T20" fmla="*/ 17 w 63"/>
                  <a:gd name="T21" fmla="*/ 5 h 63"/>
                  <a:gd name="T22" fmla="*/ 63 w 63"/>
                  <a:gd name="T23" fmla="*/ 0 h 63"/>
                  <a:gd name="T24" fmla="*/ 63 w 63"/>
                  <a:gd name="T25" fmla="*/ 8 h 63"/>
                  <a:gd name="T26" fmla="*/ 53 w 63"/>
                  <a:gd name="T27" fmla="*/ 13 h 63"/>
                  <a:gd name="T28" fmla="*/ 46 w 63"/>
                  <a:gd name="T29" fmla="*/ 20 h 63"/>
                  <a:gd name="T30" fmla="*/ 46 w 63"/>
                  <a:gd name="T31"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46" y="32"/>
                    </a:moveTo>
                    <a:lnTo>
                      <a:pt x="27" y="61"/>
                    </a:lnTo>
                    <a:lnTo>
                      <a:pt x="14" y="63"/>
                    </a:lnTo>
                    <a:lnTo>
                      <a:pt x="2" y="59"/>
                    </a:lnTo>
                    <a:lnTo>
                      <a:pt x="0" y="56"/>
                    </a:lnTo>
                    <a:lnTo>
                      <a:pt x="9" y="46"/>
                    </a:lnTo>
                    <a:lnTo>
                      <a:pt x="12" y="47"/>
                    </a:lnTo>
                    <a:lnTo>
                      <a:pt x="14" y="32"/>
                    </a:lnTo>
                    <a:lnTo>
                      <a:pt x="14" y="19"/>
                    </a:lnTo>
                    <a:lnTo>
                      <a:pt x="17" y="19"/>
                    </a:lnTo>
                    <a:lnTo>
                      <a:pt x="17" y="5"/>
                    </a:lnTo>
                    <a:lnTo>
                      <a:pt x="63" y="0"/>
                    </a:lnTo>
                    <a:lnTo>
                      <a:pt x="63" y="8"/>
                    </a:lnTo>
                    <a:lnTo>
                      <a:pt x="53" y="13"/>
                    </a:lnTo>
                    <a:lnTo>
                      <a:pt x="46" y="20"/>
                    </a:lnTo>
                    <a:lnTo>
                      <a:pt x="46"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56" name="Freeform 104"/>
              <p:cNvSpPr>
                <a:spLocks/>
              </p:cNvSpPr>
              <p:nvPr/>
            </p:nvSpPr>
            <p:spPr bwMode="auto">
              <a:xfrm>
                <a:off x="4077" y="2668"/>
                <a:ext cx="63" cy="63"/>
              </a:xfrm>
              <a:custGeom>
                <a:avLst/>
                <a:gdLst>
                  <a:gd name="T0" fmla="*/ 46 w 63"/>
                  <a:gd name="T1" fmla="*/ 32 h 63"/>
                  <a:gd name="T2" fmla="*/ 27 w 63"/>
                  <a:gd name="T3" fmla="*/ 61 h 63"/>
                  <a:gd name="T4" fmla="*/ 14 w 63"/>
                  <a:gd name="T5" fmla="*/ 63 h 63"/>
                  <a:gd name="T6" fmla="*/ 2 w 63"/>
                  <a:gd name="T7" fmla="*/ 59 h 63"/>
                  <a:gd name="T8" fmla="*/ 0 w 63"/>
                  <a:gd name="T9" fmla="*/ 56 h 63"/>
                  <a:gd name="T10" fmla="*/ 9 w 63"/>
                  <a:gd name="T11" fmla="*/ 46 h 63"/>
                  <a:gd name="T12" fmla="*/ 12 w 63"/>
                  <a:gd name="T13" fmla="*/ 47 h 63"/>
                  <a:gd name="T14" fmla="*/ 14 w 63"/>
                  <a:gd name="T15" fmla="*/ 32 h 63"/>
                  <a:gd name="T16" fmla="*/ 14 w 63"/>
                  <a:gd name="T17" fmla="*/ 19 h 63"/>
                  <a:gd name="T18" fmla="*/ 17 w 63"/>
                  <a:gd name="T19" fmla="*/ 19 h 63"/>
                  <a:gd name="T20" fmla="*/ 17 w 63"/>
                  <a:gd name="T21" fmla="*/ 5 h 63"/>
                  <a:gd name="T22" fmla="*/ 63 w 63"/>
                  <a:gd name="T23" fmla="*/ 0 h 63"/>
                  <a:gd name="T24" fmla="*/ 63 w 63"/>
                  <a:gd name="T25" fmla="*/ 8 h 63"/>
                  <a:gd name="T26" fmla="*/ 53 w 63"/>
                  <a:gd name="T27" fmla="*/ 13 h 63"/>
                  <a:gd name="T28" fmla="*/ 46 w 63"/>
                  <a:gd name="T29" fmla="*/ 20 h 63"/>
                  <a:gd name="T30" fmla="*/ 46 w 63"/>
                  <a:gd name="T31"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46" y="32"/>
                    </a:moveTo>
                    <a:lnTo>
                      <a:pt x="27" y="61"/>
                    </a:lnTo>
                    <a:lnTo>
                      <a:pt x="14" y="63"/>
                    </a:lnTo>
                    <a:lnTo>
                      <a:pt x="2" y="59"/>
                    </a:lnTo>
                    <a:lnTo>
                      <a:pt x="0" y="56"/>
                    </a:lnTo>
                    <a:lnTo>
                      <a:pt x="9" y="46"/>
                    </a:lnTo>
                    <a:lnTo>
                      <a:pt x="12" y="47"/>
                    </a:lnTo>
                    <a:lnTo>
                      <a:pt x="14" y="32"/>
                    </a:lnTo>
                    <a:lnTo>
                      <a:pt x="14" y="19"/>
                    </a:lnTo>
                    <a:lnTo>
                      <a:pt x="17" y="19"/>
                    </a:lnTo>
                    <a:lnTo>
                      <a:pt x="17" y="5"/>
                    </a:lnTo>
                    <a:lnTo>
                      <a:pt x="63" y="0"/>
                    </a:lnTo>
                    <a:lnTo>
                      <a:pt x="63" y="8"/>
                    </a:lnTo>
                    <a:lnTo>
                      <a:pt x="53" y="13"/>
                    </a:lnTo>
                    <a:lnTo>
                      <a:pt x="46" y="20"/>
                    </a:lnTo>
                    <a:lnTo>
                      <a:pt x="46"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57" name="Freeform 105"/>
              <p:cNvSpPr>
                <a:spLocks/>
              </p:cNvSpPr>
              <p:nvPr/>
            </p:nvSpPr>
            <p:spPr bwMode="auto">
              <a:xfrm>
                <a:off x="4165" y="2598"/>
                <a:ext cx="46" cy="53"/>
              </a:xfrm>
              <a:custGeom>
                <a:avLst/>
                <a:gdLst>
                  <a:gd name="T0" fmla="*/ 39 w 46"/>
                  <a:gd name="T1" fmla="*/ 22 h 53"/>
                  <a:gd name="T2" fmla="*/ 41 w 46"/>
                  <a:gd name="T3" fmla="*/ 41 h 53"/>
                  <a:gd name="T4" fmla="*/ 43 w 46"/>
                  <a:gd name="T5" fmla="*/ 50 h 53"/>
                  <a:gd name="T6" fmla="*/ 27 w 46"/>
                  <a:gd name="T7" fmla="*/ 51 h 53"/>
                  <a:gd name="T8" fmla="*/ 19 w 46"/>
                  <a:gd name="T9" fmla="*/ 53 h 53"/>
                  <a:gd name="T10" fmla="*/ 19 w 46"/>
                  <a:gd name="T11" fmla="*/ 44 h 53"/>
                  <a:gd name="T12" fmla="*/ 10 w 46"/>
                  <a:gd name="T13" fmla="*/ 44 h 53"/>
                  <a:gd name="T14" fmla="*/ 9 w 46"/>
                  <a:gd name="T15" fmla="*/ 26 h 53"/>
                  <a:gd name="T16" fmla="*/ 0 w 46"/>
                  <a:gd name="T17" fmla="*/ 17 h 53"/>
                  <a:gd name="T18" fmla="*/ 7 w 46"/>
                  <a:gd name="T19" fmla="*/ 11 h 53"/>
                  <a:gd name="T20" fmla="*/ 19 w 46"/>
                  <a:gd name="T21" fmla="*/ 0 h 53"/>
                  <a:gd name="T22" fmla="*/ 22 w 46"/>
                  <a:gd name="T23" fmla="*/ 6 h 53"/>
                  <a:gd name="T24" fmla="*/ 36 w 46"/>
                  <a:gd name="T25" fmla="*/ 6 h 53"/>
                  <a:gd name="T26" fmla="*/ 46 w 46"/>
                  <a:gd name="T27" fmla="*/ 19 h 53"/>
                  <a:gd name="T28" fmla="*/ 39 w 46"/>
                  <a:gd name="T29" fmla="*/ 2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3">
                    <a:moveTo>
                      <a:pt x="39" y="22"/>
                    </a:moveTo>
                    <a:lnTo>
                      <a:pt x="41" y="41"/>
                    </a:lnTo>
                    <a:lnTo>
                      <a:pt x="43" y="50"/>
                    </a:lnTo>
                    <a:lnTo>
                      <a:pt x="27" y="51"/>
                    </a:lnTo>
                    <a:lnTo>
                      <a:pt x="19" y="53"/>
                    </a:lnTo>
                    <a:lnTo>
                      <a:pt x="19" y="44"/>
                    </a:lnTo>
                    <a:lnTo>
                      <a:pt x="10" y="44"/>
                    </a:lnTo>
                    <a:lnTo>
                      <a:pt x="9" y="26"/>
                    </a:lnTo>
                    <a:lnTo>
                      <a:pt x="0" y="17"/>
                    </a:lnTo>
                    <a:lnTo>
                      <a:pt x="7" y="11"/>
                    </a:lnTo>
                    <a:lnTo>
                      <a:pt x="19" y="0"/>
                    </a:lnTo>
                    <a:lnTo>
                      <a:pt x="22" y="6"/>
                    </a:lnTo>
                    <a:lnTo>
                      <a:pt x="36" y="6"/>
                    </a:lnTo>
                    <a:lnTo>
                      <a:pt x="46" y="19"/>
                    </a:lnTo>
                    <a:lnTo>
                      <a:pt x="39" y="2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58" name="Freeform 106"/>
              <p:cNvSpPr>
                <a:spLocks/>
              </p:cNvSpPr>
              <p:nvPr/>
            </p:nvSpPr>
            <p:spPr bwMode="auto">
              <a:xfrm>
                <a:off x="4165" y="2598"/>
                <a:ext cx="46" cy="53"/>
              </a:xfrm>
              <a:custGeom>
                <a:avLst/>
                <a:gdLst>
                  <a:gd name="T0" fmla="*/ 39 w 46"/>
                  <a:gd name="T1" fmla="*/ 22 h 53"/>
                  <a:gd name="T2" fmla="*/ 41 w 46"/>
                  <a:gd name="T3" fmla="*/ 41 h 53"/>
                  <a:gd name="T4" fmla="*/ 43 w 46"/>
                  <a:gd name="T5" fmla="*/ 50 h 53"/>
                  <a:gd name="T6" fmla="*/ 27 w 46"/>
                  <a:gd name="T7" fmla="*/ 51 h 53"/>
                  <a:gd name="T8" fmla="*/ 19 w 46"/>
                  <a:gd name="T9" fmla="*/ 53 h 53"/>
                  <a:gd name="T10" fmla="*/ 19 w 46"/>
                  <a:gd name="T11" fmla="*/ 44 h 53"/>
                  <a:gd name="T12" fmla="*/ 10 w 46"/>
                  <a:gd name="T13" fmla="*/ 44 h 53"/>
                  <a:gd name="T14" fmla="*/ 9 w 46"/>
                  <a:gd name="T15" fmla="*/ 26 h 53"/>
                  <a:gd name="T16" fmla="*/ 0 w 46"/>
                  <a:gd name="T17" fmla="*/ 17 h 53"/>
                  <a:gd name="T18" fmla="*/ 7 w 46"/>
                  <a:gd name="T19" fmla="*/ 11 h 53"/>
                  <a:gd name="T20" fmla="*/ 19 w 46"/>
                  <a:gd name="T21" fmla="*/ 0 h 53"/>
                  <a:gd name="T22" fmla="*/ 22 w 46"/>
                  <a:gd name="T23" fmla="*/ 6 h 53"/>
                  <a:gd name="T24" fmla="*/ 36 w 46"/>
                  <a:gd name="T25" fmla="*/ 6 h 53"/>
                  <a:gd name="T26" fmla="*/ 46 w 46"/>
                  <a:gd name="T27" fmla="*/ 19 h 53"/>
                  <a:gd name="T28" fmla="*/ 39 w 46"/>
                  <a:gd name="T29" fmla="*/ 2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3">
                    <a:moveTo>
                      <a:pt x="39" y="22"/>
                    </a:moveTo>
                    <a:lnTo>
                      <a:pt x="41" y="41"/>
                    </a:lnTo>
                    <a:lnTo>
                      <a:pt x="43" y="50"/>
                    </a:lnTo>
                    <a:lnTo>
                      <a:pt x="27" y="51"/>
                    </a:lnTo>
                    <a:lnTo>
                      <a:pt x="19" y="53"/>
                    </a:lnTo>
                    <a:lnTo>
                      <a:pt x="19" y="44"/>
                    </a:lnTo>
                    <a:lnTo>
                      <a:pt x="10" y="44"/>
                    </a:lnTo>
                    <a:lnTo>
                      <a:pt x="9" y="26"/>
                    </a:lnTo>
                    <a:lnTo>
                      <a:pt x="0" y="17"/>
                    </a:lnTo>
                    <a:lnTo>
                      <a:pt x="7" y="11"/>
                    </a:lnTo>
                    <a:lnTo>
                      <a:pt x="19" y="0"/>
                    </a:lnTo>
                    <a:lnTo>
                      <a:pt x="22" y="6"/>
                    </a:lnTo>
                    <a:lnTo>
                      <a:pt x="36" y="6"/>
                    </a:lnTo>
                    <a:lnTo>
                      <a:pt x="46" y="19"/>
                    </a:lnTo>
                    <a:lnTo>
                      <a:pt x="3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59" name="Freeform 107"/>
              <p:cNvSpPr>
                <a:spLocks/>
              </p:cNvSpPr>
              <p:nvPr/>
            </p:nvSpPr>
            <p:spPr bwMode="auto">
              <a:xfrm>
                <a:off x="4098" y="2388"/>
                <a:ext cx="42" cy="38"/>
              </a:xfrm>
              <a:custGeom>
                <a:avLst/>
                <a:gdLst>
                  <a:gd name="T0" fmla="*/ 13 w 42"/>
                  <a:gd name="T1" fmla="*/ 9 h 38"/>
                  <a:gd name="T2" fmla="*/ 25 w 42"/>
                  <a:gd name="T3" fmla="*/ 12 h 38"/>
                  <a:gd name="T4" fmla="*/ 32 w 42"/>
                  <a:gd name="T5" fmla="*/ 7 h 38"/>
                  <a:gd name="T6" fmla="*/ 42 w 42"/>
                  <a:gd name="T7" fmla="*/ 11 h 38"/>
                  <a:gd name="T8" fmla="*/ 42 w 42"/>
                  <a:gd name="T9" fmla="*/ 34 h 38"/>
                  <a:gd name="T10" fmla="*/ 5 w 42"/>
                  <a:gd name="T11" fmla="*/ 38 h 38"/>
                  <a:gd name="T12" fmla="*/ 3 w 42"/>
                  <a:gd name="T13" fmla="*/ 38 h 38"/>
                  <a:gd name="T14" fmla="*/ 1 w 42"/>
                  <a:gd name="T15" fmla="*/ 11 h 38"/>
                  <a:gd name="T16" fmla="*/ 0 w 42"/>
                  <a:gd name="T17" fmla="*/ 0 h 38"/>
                  <a:gd name="T18" fmla="*/ 13 w 42"/>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38">
                    <a:moveTo>
                      <a:pt x="13" y="9"/>
                    </a:moveTo>
                    <a:lnTo>
                      <a:pt x="25" y="12"/>
                    </a:lnTo>
                    <a:lnTo>
                      <a:pt x="32" y="7"/>
                    </a:lnTo>
                    <a:lnTo>
                      <a:pt x="42" y="11"/>
                    </a:lnTo>
                    <a:lnTo>
                      <a:pt x="42" y="34"/>
                    </a:lnTo>
                    <a:lnTo>
                      <a:pt x="5" y="38"/>
                    </a:lnTo>
                    <a:lnTo>
                      <a:pt x="3" y="38"/>
                    </a:lnTo>
                    <a:lnTo>
                      <a:pt x="1" y="11"/>
                    </a:lnTo>
                    <a:lnTo>
                      <a:pt x="0" y="0"/>
                    </a:lnTo>
                    <a:lnTo>
                      <a:pt x="13" y="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60" name="Freeform 108"/>
              <p:cNvSpPr>
                <a:spLocks/>
              </p:cNvSpPr>
              <p:nvPr/>
            </p:nvSpPr>
            <p:spPr bwMode="auto">
              <a:xfrm>
                <a:off x="4098" y="2388"/>
                <a:ext cx="42" cy="38"/>
              </a:xfrm>
              <a:custGeom>
                <a:avLst/>
                <a:gdLst>
                  <a:gd name="T0" fmla="*/ 13 w 42"/>
                  <a:gd name="T1" fmla="*/ 9 h 38"/>
                  <a:gd name="T2" fmla="*/ 25 w 42"/>
                  <a:gd name="T3" fmla="*/ 12 h 38"/>
                  <a:gd name="T4" fmla="*/ 32 w 42"/>
                  <a:gd name="T5" fmla="*/ 7 h 38"/>
                  <a:gd name="T6" fmla="*/ 42 w 42"/>
                  <a:gd name="T7" fmla="*/ 11 h 38"/>
                  <a:gd name="T8" fmla="*/ 42 w 42"/>
                  <a:gd name="T9" fmla="*/ 34 h 38"/>
                  <a:gd name="T10" fmla="*/ 5 w 42"/>
                  <a:gd name="T11" fmla="*/ 38 h 38"/>
                  <a:gd name="T12" fmla="*/ 3 w 42"/>
                  <a:gd name="T13" fmla="*/ 38 h 38"/>
                  <a:gd name="T14" fmla="*/ 1 w 42"/>
                  <a:gd name="T15" fmla="*/ 11 h 38"/>
                  <a:gd name="T16" fmla="*/ 0 w 42"/>
                  <a:gd name="T17" fmla="*/ 0 h 38"/>
                  <a:gd name="T18" fmla="*/ 13 w 42"/>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38">
                    <a:moveTo>
                      <a:pt x="13" y="9"/>
                    </a:moveTo>
                    <a:lnTo>
                      <a:pt x="25" y="12"/>
                    </a:lnTo>
                    <a:lnTo>
                      <a:pt x="32" y="7"/>
                    </a:lnTo>
                    <a:lnTo>
                      <a:pt x="42" y="11"/>
                    </a:lnTo>
                    <a:lnTo>
                      <a:pt x="42" y="34"/>
                    </a:lnTo>
                    <a:lnTo>
                      <a:pt x="5" y="38"/>
                    </a:lnTo>
                    <a:lnTo>
                      <a:pt x="3" y="38"/>
                    </a:lnTo>
                    <a:lnTo>
                      <a:pt x="1" y="11"/>
                    </a:lnTo>
                    <a:lnTo>
                      <a:pt x="0" y="0"/>
                    </a:lnTo>
                    <a:lnTo>
                      <a:pt x="13"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61" name="Freeform 109"/>
              <p:cNvSpPr>
                <a:spLocks/>
              </p:cNvSpPr>
              <p:nvPr/>
            </p:nvSpPr>
            <p:spPr bwMode="auto">
              <a:xfrm>
                <a:off x="4086" y="2570"/>
                <a:ext cx="37" cy="56"/>
              </a:xfrm>
              <a:custGeom>
                <a:avLst/>
                <a:gdLst>
                  <a:gd name="T0" fmla="*/ 13 w 37"/>
                  <a:gd name="T1" fmla="*/ 0 h 56"/>
                  <a:gd name="T2" fmla="*/ 13 w 37"/>
                  <a:gd name="T3" fmla="*/ 3 h 56"/>
                  <a:gd name="T4" fmla="*/ 35 w 37"/>
                  <a:gd name="T5" fmla="*/ 1 h 56"/>
                  <a:gd name="T6" fmla="*/ 37 w 37"/>
                  <a:gd name="T7" fmla="*/ 12 h 56"/>
                  <a:gd name="T8" fmla="*/ 32 w 37"/>
                  <a:gd name="T9" fmla="*/ 35 h 56"/>
                  <a:gd name="T10" fmla="*/ 8 w 37"/>
                  <a:gd name="T11" fmla="*/ 39 h 56"/>
                  <a:gd name="T12" fmla="*/ 10 w 37"/>
                  <a:gd name="T13" fmla="*/ 56 h 56"/>
                  <a:gd name="T14" fmla="*/ 6 w 37"/>
                  <a:gd name="T15" fmla="*/ 56 h 56"/>
                  <a:gd name="T16" fmla="*/ 1 w 37"/>
                  <a:gd name="T17" fmla="*/ 56 h 56"/>
                  <a:gd name="T18" fmla="*/ 0 w 37"/>
                  <a:gd name="T19" fmla="*/ 39 h 56"/>
                  <a:gd name="T20" fmla="*/ 0 w 37"/>
                  <a:gd name="T21" fmla="*/ 22 h 56"/>
                  <a:gd name="T22" fmla="*/ 3 w 37"/>
                  <a:gd name="T23" fmla="*/ 22 h 56"/>
                  <a:gd name="T24" fmla="*/ 1 w 37"/>
                  <a:gd name="T25" fmla="*/ 5 h 56"/>
                  <a:gd name="T26" fmla="*/ 5 w 37"/>
                  <a:gd name="T27" fmla="*/ 0 h 56"/>
                  <a:gd name="T28" fmla="*/ 13 w 37"/>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56">
                    <a:moveTo>
                      <a:pt x="13" y="0"/>
                    </a:moveTo>
                    <a:lnTo>
                      <a:pt x="13" y="3"/>
                    </a:lnTo>
                    <a:lnTo>
                      <a:pt x="35" y="1"/>
                    </a:lnTo>
                    <a:lnTo>
                      <a:pt x="37" y="12"/>
                    </a:lnTo>
                    <a:lnTo>
                      <a:pt x="32" y="35"/>
                    </a:lnTo>
                    <a:lnTo>
                      <a:pt x="8" y="39"/>
                    </a:lnTo>
                    <a:lnTo>
                      <a:pt x="10" y="56"/>
                    </a:lnTo>
                    <a:lnTo>
                      <a:pt x="6" y="56"/>
                    </a:lnTo>
                    <a:lnTo>
                      <a:pt x="1" y="56"/>
                    </a:lnTo>
                    <a:lnTo>
                      <a:pt x="0" y="39"/>
                    </a:lnTo>
                    <a:lnTo>
                      <a:pt x="0" y="22"/>
                    </a:lnTo>
                    <a:lnTo>
                      <a:pt x="3" y="22"/>
                    </a:lnTo>
                    <a:lnTo>
                      <a:pt x="1" y="5"/>
                    </a:lnTo>
                    <a:lnTo>
                      <a:pt x="5" y="0"/>
                    </a:lnTo>
                    <a:lnTo>
                      <a:pt x="13"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62" name="Freeform 110"/>
              <p:cNvSpPr>
                <a:spLocks/>
              </p:cNvSpPr>
              <p:nvPr/>
            </p:nvSpPr>
            <p:spPr bwMode="auto">
              <a:xfrm>
                <a:off x="4086" y="2570"/>
                <a:ext cx="37" cy="56"/>
              </a:xfrm>
              <a:custGeom>
                <a:avLst/>
                <a:gdLst>
                  <a:gd name="T0" fmla="*/ 13 w 37"/>
                  <a:gd name="T1" fmla="*/ 0 h 56"/>
                  <a:gd name="T2" fmla="*/ 13 w 37"/>
                  <a:gd name="T3" fmla="*/ 3 h 56"/>
                  <a:gd name="T4" fmla="*/ 35 w 37"/>
                  <a:gd name="T5" fmla="*/ 1 h 56"/>
                  <a:gd name="T6" fmla="*/ 37 w 37"/>
                  <a:gd name="T7" fmla="*/ 12 h 56"/>
                  <a:gd name="T8" fmla="*/ 32 w 37"/>
                  <a:gd name="T9" fmla="*/ 35 h 56"/>
                  <a:gd name="T10" fmla="*/ 8 w 37"/>
                  <a:gd name="T11" fmla="*/ 39 h 56"/>
                  <a:gd name="T12" fmla="*/ 10 w 37"/>
                  <a:gd name="T13" fmla="*/ 56 h 56"/>
                  <a:gd name="T14" fmla="*/ 6 w 37"/>
                  <a:gd name="T15" fmla="*/ 56 h 56"/>
                  <a:gd name="T16" fmla="*/ 1 w 37"/>
                  <a:gd name="T17" fmla="*/ 56 h 56"/>
                  <a:gd name="T18" fmla="*/ 0 w 37"/>
                  <a:gd name="T19" fmla="*/ 39 h 56"/>
                  <a:gd name="T20" fmla="*/ 0 w 37"/>
                  <a:gd name="T21" fmla="*/ 22 h 56"/>
                  <a:gd name="T22" fmla="*/ 3 w 37"/>
                  <a:gd name="T23" fmla="*/ 22 h 56"/>
                  <a:gd name="T24" fmla="*/ 1 w 37"/>
                  <a:gd name="T25" fmla="*/ 5 h 56"/>
                  <a:gd name="T26" fmla="*/ 5 w 37"/>
                  <a:gd name="T27" fmla="*/ 0 h 56"/>
                  <a:gd name="T28" fmla="*/ 13 w 37"/>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56">
                    <a:moveTo>
                      <a:pt x="13" y="0"/>
                    </a:moveTo>
                    <a:lnTo>
                      <a:pt x="13" y="3"/>
                    </a:lnTo>
                    <a:lnTo>
                      <a:pt x="35" y="1"/>
                    </a:lnTo>
                    <a:lnTo>
                      <a:pt x="37" y="12"/>
                    </a:lnTo>
                    <a:lnTo>
                      <a:pt x="32" y="35"/>
                    </a:lnTo>
                    <a:lnTo>
                      <a:pt x="8" y="39"/>
                    </a:lnTo>
                    <a:lnTo>
                      <a:pt x="10" y="56"/>
                    </a:lnTo>
                    <a:lnTo>
                      <a:pt x="6" y="56"/>
                    </a:lnTo>
                    <a:lnTo>
                      <a:pt x="1" y="56"/>
                    </a:lnTo>
                    <a:lnTo>
                      <a:pt x="0" y="39"/>
                    </a:lnTo>
                    <a:lnTo>
                      <a:pt x="0" y="22"/>
                    </a:lnTo>
                    <a:lnTo>
                      <a:pt x="3" y="22"/>
                    </a:lnTo>
                    <a:lnTo>
                      <a:pt x="1" y="5"/>
                    </a:lnTo>
                    <a:lnTo>
                      <a:pt x="5" y="0"/>
                    </a:lnTo>
                    <a:lnTo>
                      <a:pt x="1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63" name="Freeform 111"/>
              <p:cNvSpPr>
                <a:spLocks/>
              </p:cNvSpPr>
              <p:nvPr/>
            </p:nvSpPr>
            <p:spPr bwMode="auto">
              <a:xfrm>
                <a:off x="4021" y="2509"/>
                <a:ext cx="36" cy="56"/>
              </a:xfrm>
              <a:custGeom>
                <a:avLst/>
                <a:gdLst>
                  <a:gd name="T0" fmla="*/ 0 w 36"/>
                  <a:gd name="T1" fmla="*/ 1 h 56"/>
                  <a:gd name="T2" fmla="*/ 24 w 36"/>
                  <a:gd name="T3" fmla="*/ 0 h 56"/>
                  <a:gd name="T4" fmla="*/ 31 w 36"/>
                  <a:gd name="T5" fmla="*/ 0 h 56"/>
                  <a:gd name="T6" fmla="*/ 33 w 36"/>
                  <a:gd name="T7" fmla="*/ 0 h 56"/>
                  <a:gd name="T8" fmla="*/ 36 w 36"/>
                  <a:gd name="T9" fmla="*/ 35 h 56"/>
                  <a:gd name="T10" fmla="*/ 22 w 36"/>
                  <a:gd name="T11" fmla="*/ 45 h 56"/>
                  <a:gd name="T12" fmla="*/ 12 w 36"/>
                  <a:gd name="T13" fmla="*/ 54 h 56"/>
                  <a:gd name="T14" fmla="*/ 0 w 36"/>
                  <a:gd name="T15" fmla="*/ 56 h 56"/>
                  <a:gd name="T16" fmla="*/ 0 w 36"/>
                  <a:gd name="T17" fmla="*/ 25 h 56"/>
                  <a:gd name="T18" fmla="*/ 0 w 36"/>
                  <a:gd name="T19" fmla="*/ 15 h 56"/>
                  <a:gd name="T20" fmla="*/ 0 w 36"/>
                  <a:gd name="T21" fmla="*/ 3 h 56"/>
                  <a:gd name="T22" fmla="*/ 0 w 36"/>
                  <a:gd name="T23" fmla="*/ 3 h 56"/>
                  <a:gd name="T24" fmla="*/ 0 w 36"/>
                  <a:gd name="T25"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6">
                    <a:moveTo>
                      <a:pt x="0" y="1"/>
                    </a:moveTo>
                    <a:lnTo>
                      <a:pt x="24" y="0"/>
                    </a:lnTo>
                    <a:lnTo>
                      <a:pt x="31" y="0"/>
                    </a:lnTo>
                    <a:lnTo>
                      <a:pt x="33" y="0"/>
                    </a:lnTo>
                    <a:lnTo>
                      <a:pt x="36" y="35"/>
                    </a:lnTo>
                    <a:lnTo>
                      <a:pt x="22" y="45"/>
                    </a:lnTo>
                    <a:lnTo>
                      <a:pt x="12" y="54"/>
                    </a:lnTo>
                    <a:lnTo>
                      <a:pt x="0" y="56"/>
                    </a:lnTo>
                    <a:lnTo>
                      <a:pt x="0" y="25"/>
                    </a:lnTo>
                    <a:lnTo>
                      <a:pt x="0" y="15"/>
                    </a:lnTo>
                    <a:lnTo>
                      <a:pt x="0" y="3"/>
                    </a:lnTo>
                    <a:lnTo>
                      <a:pt x="0" y="3"/>
                    </a:lnTo>
                    <a:lnTo>
                      <a:pt x="0" y="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64" name="Freeform 112"/>
              <p:cNvSpPr>
                <a:spLocks/>
              </p:cNvSpPr>
              <p:nvPr/>
            </p:nvSpPr>
            <p:spPr bwMode="auto">
              <a:xfrm>
                <a:off x="4021" y="2509"/>
                <a:ext cx="36" cy="56"/>
              </a:xfrm>
              <a:custGeom>
                <a:avLst/>
                <a:gdLst>
                  <a:gd name="T0" fmla="*/ 0 w 36"/>
                  <a:gd name="T1" fmla="*/ 1 h 56"/>
                  <a:gd name="T2" fmla="*/ 24 w 36"/>
                  <a:gd name="T3" fmla="*/ 0 h 56"/>
                  <a:gd name="T4" fmla="*/ 31 w 36"/>
                  <a:gd name="T5" fmla="*/ 0 h 56"/>
                  <a:gd name="T6" fmla="*/ 33 w 36"/>
                  <a:gd name="T7" fmla="*/ 0 h 56"/>
                  <a:gd name="T8" fmla="*/ 36 w 36"/>
                  <a:gd name="T9" fmla="*/ 35 h 56"/>
                  <a:gd name="T10" fmla="*/ 22 w 36"/>
                  <a:gd name="T11" fmla="*/ 45 h 56"/>
                  <a:gd name="T12" fmla="*/ 12 w 36"/>
                  <a:gd name="T13" fmla="*/ 54 h 56"/>
                  <a:gd name="T14" fmla="*/ 0 w 36"/>
                  <a:gd name="T15" fmla="*/ 56 h 56"/>
                  <a:gd name="T16" fmla="*/ 0 w 36"/>
                  <a:gd name="T17" fmla="*/ 25 h 56"/>
                  <a:gd name="T18" fmla="*/ 0 w 36"/>
                  <a:gd name="T19" fmla="*/ 15 h 56"/>
                  <a:gd name="T20" fmla="*/ 0 w 36"/>
                  <a:gd name="T21" fmla="*/ 3 h 56"/>
                  <a:gd name="T22" fmla="*/ 0 w 36"/>
                  <a:gd name="T23" fmla="*/ 3 h 56"/>
                  <a:gd name="T24" fmla="*/ 0 w 36"/>
                  <a:gd name="T25"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6">
                    <a:moveTo>
                      <a:pt x="0" y="1"/>
                    </a:moveTo>
                    <a:lnTo>
                      <a:pt x="24" y="0"/>
                    </a:lnTo>
                    <a:lnTo>
                      <a:pt x="31" y="0"/>
                    </a:lnTo>
                    <a:lnTo>
                      <a:pt x="33" y="0"/>
                    </a:lnTo>
                    <a:lnTo>
                      <a:pt x="36" y="35"/>
                    </a:lnTo>
                    <a:lnTo>
                      <a:pt x="22" y="45"/>
                    </a:lnTo>
                    <a:lnTo>
                      <a:pt x="12" y="54"/>
                    </a:lnTo>
                    <a:lnTo>
                      <a:pt x="0" y="56"/>
                    </a:lnTo>
                    <a:lnTo>
                      <a:pt x="0" y="25"/>
                    </a:lnTo>
                    <a:lnTo>
                      <a:pt x="0" y="15"/>
                    </a:lnTo>
                    <a:lnTo>
                      <a:pt x="0" y="3"/>
                    </a:lnTo>
                    <a:lnTo>
                      <a:pt x="0" y="3"/>
                    </a:lnTo>
                    <a:lnTo>
                      <a:pt x="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65" name="Freeform 113"/>
              <p:cNvSpPr>
                <a:spLocks/>
              </p:cNvSpPr>
              <p:nvPr/>
            </p:nvSpPr>
            <p:spPr bwMode="auto">
              <a:xfrm>
                <a:off x="4192" y="2639"/>
                <a:ext cx="43" cy="44"/>
              </a:xfrm>
              <a:custGeom>
                <a:avLst/>
                <a:gdLst>
                  <a:gd name="T0" fmla="*/ 22 w 43"/>
                  <a:gd name="T1" fmla="*/ 0 h 44"/>
                  <a:gd name="T2" fmla="*/ 24 w 43"/>
                  <a:gd name="T3" fmla="*/ 9 h 44"/>
                  <a:gd name="T4" fmla="*/ 31 w 43"/>
                  <a:gd name="T5" fmla="*/ 7 h 44"/>
                  <a:gd name="T6" fmla="*/ 33 w 43"/>
                  <a:gd name="T7" fmla="*/ 15 h 44"/>
                  <a:gd name="T8" fmla="*/ 43 w 43"/>
                  <a:gd name="T9" fmla="*/ 15 h 44"/>
                  <a:gd name="T10" fmla="*/ 43 w 43"/>
                  <a:gd name="T11" fmla="*/ 26 h 44"/>
                  <a:gd name="T12" fmla="*/ 38 w 43"/>
                  <a:gd name="T13" fmla="*/ 41 h 44"/>
                  <a:gd name="T14" fmla="*/ 38 w 43"/>
                  <a:gd name="T15" fmla="*/ 41 h 44"/>
                  <a:gd name="T16" fmla="*/ 34 w 43"/>
                  <a:gd name="T17" fmla="*/ 42 h 44"/>
                  <a:gd name="T18" fmla="*/ 7 w 43"/>
                  <a:gd name="T19" fmla="*/ 44 h 44"/>
                  <a:gd name="T20" fmla="*/ 6 w 43"/>
                  <a:gd name="T21" fmla="*/ 27 h 44"/>
                  <a:gd name="T22" fmla="*/ 2 w 43"/>
                  <a:gd name="T23" fmla="*/ 27 h 44"/>
                  <a:gd name="T24" fmla="*/ 0 w 43"/>
                  <a:gd name="T25" fmla="*/ 10 h 44"/>
                  <a:gd name="T26" fmla="*/ 16 w 43"/>
                  <a:gd name="T27" fmla="*/ 9 h 44"/>
                  <a:gd name="T28" fmla="*/ 14 w 43"/>
                  <a:gd name="T29" fmla="*/ 0 h 44"/>
                  <a:gd name="T30" fmla="*/ 22 w 43"/>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44">
                    <a:moveTo>
                      <a:pt x="22" y="0"/>
                    </a:moveTo>
                    <a:lnTo>
                      <a:pt x="24" y="9"/>
                    </a:lnTo>
                    <a:lnTo>
                      <a:pt x="31" y="7"/>
                    </a:lnTo>
                    <a:lnTo>
                      <a:pt x="33" y="15"/>
                    </a:lnTo>
                    <a:lnTo>
                      <a:pt x="43" y="15"/>
                    </a:lnTo>
                    <a:lnTo>
                      <a:pt x="43" y="26"/>
                    </a:lnTo>
                    <a:lnTo>
                      <a:pt x="38" y="41"/>
                    </a:lnTo>
                    <a:lnTo>
                      <a:pt x="38" y="41"/>
                    </a:lnTo>
                    <a:lnTo>
                      <a:pt x="34" y="42"/>
                    </a:lnTo>
                    <a:lnTo>
                      <a:pt x="7" y="44"/>
                    </a:lnTo>
                    <a:lnTo>
                      <a:pt x="6" y="27"/>
                    </a:lnTo>
                    <a:lnTo>
                      <a:pt x="2" y="27"/>
                    </a:lnTo>
                    <a:lnTo>
                      <a:pt x="0" y="10"/>
                    </a:lnTo>
                    <a:lnTo>
                      <a:pt x="16" y="9"/>
                    </a:lnTo>
                    <a:lnTo>
                      <a:pt x="14" y="0"/>
                    </a:lnTo>
                    <a:lnTo>
                      <a:pt x="2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66" name="Freeform 114"/>
              <p:cNvSpPr>
                <a:spLocks/>
              </p:cNvSpPr>
              <p:nvPr/>
            </p:nvSpPr>
            <p:spPr bwMode="auto">
              <a:xfrm>
                <a:off x="4192" y="2639"/>
                <a:ext cx="43" cy="44"/>
              </a:xfrm>
              <a:custGeom>
                <a:avLst/>
                <a:gdLst>
                  <a:gd name="T0" fmla="*/ 22 w 43"/>
                  <a:gd name="T1" fmla="*/ 0 h 44"/>
                  <a:gd name="T2" fmla="*/ 24 w 43"/>
                  <a:gd name="T3" fmla="*/ 9 h 44"/>
                  <a:gd name="T4" fmla="*/ 31 w 43"/>
                  <a:gd name="T5" fmla="*/ 7 h 44"/>
                  <a:gd name="T6" fmla="*/ 33 w 43"/>
                  <a:gd name="T7" fmla="*/ 15 h 44"/>
                  <a:gd name="T8" fmla="*/ 43 w 43"/>
                  <a:gd name="T9" fmla="*/ 15 h 44"/>
                  <a:gd name="T10" fmla="*/ 43 w 43"/>
                  <a:gd name="T11" fmla="*/ 26 h 44"/>
                  <a:gd name="T12" fmla="*/ 38 w 43"/>
                  <a:gd name="T13" fmla="*/ 41 h 44"/>
                  <a:gd name="T14" fmla="*/ 38 w 43"/>
                  <a:gd name="T15" fmla="*/ 41 h 44"/>
                  <a:gd name="T16" fmla="*/ 34 w 43"/>
                  <a:gd name="T17" fmla="*/ 42 h 44"/>
                  <a:gd name="T18" fmla="*/ 7 w 43"/>
                  <a:gd name="T19" fmla="*/ 44 h 44"/>
                  <a:gd name="T20" fmla="*/ 6 w 43"/>
                  <a:gd name="T21" fmla="*/ 27 h 44"/>
                  <a:gd name="T22" fmla="*/ 2 w 43"/>
                  <a:gd name="T23" fmla="*/ 27 h 44"/>
                  <a:gd name="T24" fmla="*/ 0 w 43"/>
                  <a:gd name="T25" fmla="*/ 10 h 44"/>
                  <a:gd name="T26" fmla="*/ 16 w 43"/>
                  <a:gd name="T27" fmla="*/ 9 h 44"/>
                  <a:gd name="T28" fmla="*/ 14 w 43"/>
                  <a:gd name="T29" fmla="*/ 0 h 44"/>
                  <a:gd name="T30" fmla="*/ 22 w 43"/>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44">
                    <a:moveTo>
                      <a:pt x="22" y="0"/>
                    </a:moveTo>
                    <a:lnTo>
                      <a:pt x="24" y="9"/>
                    </a:lnTo>
                    <a:lnTo>
                      <a:pt x="31" y="7"/>
                    </a:lnTo>
                    <a:lnTo>
                      <a:pt x="33" y="15"/>
                    </a:lnTo>
                    <a:lnTo>
                      <a:pt x="43" y="15"/>
                    </a:lnTo>
                    <a:lnTo>
                      <a:pt x="43" y="26"/>
                    </a:lnTo>
                    <a:lnTo>
                      <a:pt x="38" y="41"/>
                    </a:lnTo>
                    <a:lnTo>
                      <a:pt x="38" y="41"/>
                    </a:lnTo>
                    <a:lnTo>
                      <a:pt x="34" y="42"/>
                    </a:lnTo>
                    <a:lnTo>
                      <a:pt x="7" y="44"/>
                    </a:lnTo>
                    <a:lnTo>
                      <a:pt x="6" y="27"/>
                    </a:lnTo>
                    <a:lnTo>
                      <a:pt x="2" y="27"/>
                    </a:lnTo>
                    <a:lnTo>
                      <a:pt x="0" y="10"/>
                    </a:lnTo>
                    <a:lnTo>
                      <a:pt x="16" y="9"/>
                    </a:lnTo>
                    <a:lnTo>
                      <a:pt x="14" y="0"/>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67" name="Freeform 115"/>
              <p:cNvSpPr>
                <a:spLocks/>
              </p:cNvSpPr>
              <p:nvPr/>
            </p:nvSpPr>
            <p:spPr bwMode="auto">
              <a:xfrm>
                <a:off x="4218" y="2493"/>
                <a:ext cx="35" cy="41"/>
              </a:xfrm>
              <a:custGeom>
                <a:avLst/>
                <a:gdLst>
                  <a:gd name="T0" fmla="*/ 8 w 35"/>
                  <a:gd name="T1" fmla="*/ 39 h 41"/>
                  <a:gd name="T2" fmla="*/ 3 w 35"/>
                  <a:gd name="T3" fmla="*/ 41 h 41"/>
                  <a:gd name="T4" fmla="*/ 0 w 35"/>
                  <a:gd name="T5" fmla="*/ 2 h 41"/>
                  <a:gd name="T6" fmla="*/ 25 w 35"/>
                  <a:gd name="T7" fmla="*/ 0 h 41"/>
                  <a:gd name="T8" fmla="*/ 27 w 35"/>
                  <a:gd name="T9" fmla="*/ 5 h 41"/>
                  <a:gd name="T10" fmla="*/ 34 w 35"/>
                  <a:gd name="T11" fmla="*/ 34 h 41"/>
                  <a:gd name="T12" fmla="*/ 35 w 35"/>
                  <a:gd name="T13" fmla="*/ 38 h 41"/>
                  <a:gd name="T14" fmla="*/ 8 w 35"/>
                  <a:gd name="T15" fmla="*/ 3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1">
                    <a:moveTo>
                      <a:pt x="8" y="39"/>
                    </a:moveTo>
                    <a:lnTo>
                      <a:pt x="3" y="41"/>
                    </a:lnTo>
                    <a:lnTo>
                      <a:pt x="0" y="2"/>
                    </a:lnTo>
                    <a:lnTo>
                      <a:pt x="25" y="0"/>
                    </a:lnTo>
                    <a:lnTo>
                      <a:pt x="27" y="5"/>
                    </a:lnTo>
                    <a:lnTo>
                      <a:pt x="34" y="34"/>
                    </a:lnTo>
                    <a:lnTo>
                      <a:pt x="35" y="38"/>
                    </a:lnTo>
                    <a:lnTo>
                      <a:pt x="8" y="3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68" name="Freeform 116"/>
              <p:cNvSpPr>
                <a:spLocks/>
              </p:cNvSpPr>
              <p:nvPr/>
            </p:nvSpPr>
            <p:spPr bwMode="auto">
              <a:xfrm>
                <a:off x="4218" y="2493"/>
                <a:ext cx="35" cy="41"/>
              </a:xfrm>
              <a:custGeom>
                <a:avLst/>
                <a:gdLst>
                  <a:gd name="T0" fmla="*/ 8 w 35"/>
                  <a:gd name="T1" fmla="*/ 39 h 41"/>
                  <a:gd name="T2" fmla="*/ 3 w 35"/>
                  <a:gd name="T3" fmla="*/ 41 h 41"/>
                  <a:gd name="T4" fmla="*/ 0 w 35"/>
                  <a:gd name="T5" fmla="*/ 2 h 41"/>
                  <a:gd name="T6" fmla="*/ 25 w 35"/>
                  <a:gd name="T7" fmla="*/ 0 h 41"/>
                  <a:gd name="T8" fmla="*/ 27 w 35"/>
                  <a:gd name="T9" fmla="*/ 5 h 41"/>
                  <a:gd name="T10" fmla="*/ 34 w 35"/>
                  <a:gd name="T11" fmla="*/ 34 h 41"/>
                  <a:gd name="T12" fmla="*/ 35 w 35"/>
                  <a:gd name="T13" fmla="*/ 38 h 41"/>
                  <a:gd name="T14" fmla="*/ 8 w 35"/>
                  <a:gd name="T15" fmla="*/ 3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1">
                    <a:moveTo>
                      <a:pt x="8" y="39"/>
                    </a:moveTo>
                    <a:lnTo>
                      <a:pt x="3" y="41"/>
                    </a:lnTo>
                    <a:lnTo>
                      <a:pt x="0" y="2"/>
                    </a:lnTo>
                    <a:lnTo>
                      <a:pt x="25" y="0"/>
                    </a:lnTo>
                    <a:lnTo>
                      <a:pt x="27" y="5"/>
                    </a:lnTo>
                    <a:lnTo>
                      <a:pt x="34" y="34"/>
                    </a:lnTo>
                    <a:lnTo>
                      <a:pt x="35" y="38"/>
                    </a:lnTo>
                    <a:lnTo>
                      <a:pt x="8"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69" name="Freeform 117"/>
              <p:cNvSpPr>
                <a:spLocks/>
              </p:cNvSpPr>
              <p:nvPr/>
            </p:nvSpPr>
            <p:spPr bwMode="auto">
              <a:xfrm>
                <a:off x="4245" y="2587"/>
                <a:ext cx="42" cy="45"/>
              </a:xfrm>
              <a:custGeom>
                <a:avLst/>
                <a:gdLst>
                  <a:gd name="T0" fmla="*/ 36 w 42"/>
                  <a:gd name="T1" fmla="*/ 32 h 45"/>
                  <a:gd name="T2" fmla="*/ 32 w 42"/>
                  <a:gd name="T3" fmla="*/ 35 h 45"/>
                  <a:gd name="T4" fmla="*/ 34 w 42"/>
                  <a:gd name="T5" fmla="*/ 44 h 45"/>
                  <a:gd name="T6" fmla="*/ 24 w 42"/>
                  <a:gd name="T7" fmla="*/ 45 h 45"/>
                  <a:gd name="T8" fmla="*/ 17 w 42"/>
                  <a:gd name="T9" fmla="*/ 37 h 45"/>
                  <a:gd name="T10" fmla="*/ 5 w 42"/>
                  <a:gd name="T11" fmla="*/ 39 h 45"/>
                  <a:gd name="T12" fmla="*/ 3 w 42"/>
                  <a:gd name="T13" fmla="*/ 39 h 45"/>
                  <a:gd name="T14" fmla="*/ 3 w 42"/>
                  <a:gd name="T15" fmla="*/ 30 h 45"/>
                  <a:gd name="T16" fmla="*/ 0 w 42"/>
                  <a:gd name="T17" fmla="*/ 13 h 45"/>
                  <a:gd name="T18" fmla="*/ 8 w 42"/>
                  <a:gd name="T19" fmla="*/ 11 h 45"/>
                  <a:gd name="T20" fmla="*/ 7 w 42"/>
                  <a:gd name="T21" fmla="*/ 6 h 45"/>
                  <a:gd name="T22" fmla="*/ 29 w 42"/>
                  <a:gd name="T23" fmla="*/ 3 h 45"/>
                  <a:gd name="T24" fmla="*/ 32 w 42"/>
                  <a:gd name="T25" fmla="*/ 0 h 45"/>
                  <a:gd name="T26" fmla="*/ 32 w 42"/>
                  <a:gd name="T27" fmla="*/ 0 h 45"/>
                  <a:gd name="T28" fmla="*/ 32 w 42"/>
                  <a:gd name="T29" fmla="*/ 3 h 45"/>
                  <a:gd name="T30" fmla="*/ 34 w 42"/>
                  <a:gd name="T31" fmla="*/ 6 h 45"/>
                  <a:gd name="T32" fmla="*/ 36 w 42"/>
                  <a:gd name="T33" fmla="*/ 10 h 45"/>
                  <a:gd name="T34" fmla="*/ 36 w 42"/>
                  <a:gd name="T35" fmla="*/ 11 h 45"/>
                  <a:gd name="T36" fmla="*/ 36 w 42"/>
                  <a:gd name="T37" fmla="*/ 11 h 45"/>
                  <a:gd name="T38" fmla="*/ 34 w 42"/>
                  <a:gd name="T39" fmla="*/ 17 h 45"/>
                  <a:gd name="T40" fmla="*/ 34 w 42"/>
                  <a:gd name="T41" fmla="*/ 17 h 45"/>
                  <a:gd name="T42" fmla="*/ 34 w 42"/>
                  <a:gd name="T43" fmla="*/ 18 h 45"/>
                  <a:gd name="T44" fmla="*/ 39 w 42"/>
                  <a:gd name="T45" fmla="*/ 20 h 45"/>
                  <a:gd name="T46" fmla="*/ 41 w 42"/>
                  <a:gd name="T47" fmla="*/ 22 h 45"/>
                  <a:gd name="T48" fmla="*/ 42 w 42"/>
                  <a:gd name="T49" fmla="*/ 23 h 45"/>
                  <a:gd name="T50" fmla="*/ 41 w 42"/>
                  <a:gd name="T51" fmla="*/ 27 h 45"/>
                  <a:gd name="T52" fmla="*/ 41 w 42"/>
                  <a:gd name="T53" fmla="*/ 27 h 45"/>
                  <a:gd name="T54" fmla="*/ 39 w 42"/>
                  <a:gd name="T55" fmla="*/ 30 h 45"/>
                  <a:gd name="T56" fmla="*/ 36 w 42"/>
                  <a:gd name="T57"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5">
                    <a:moveTo>
                      <a:pt x="36" y="32"/>
                    </a:moveTo>
                    <a:lnTo>
                      <a:pt x="32" y="35"/>
                    </a:lnTo>
                    <a:lnTo>
                      <a:pt x="34" y="44"/>
                    </a:lnTo>
                    <a:lnTo>
                      <a:pt x="24" y="45"/>
                    </a:lnTo>
                    <a:lnTo>
                      <a:pt x="17" y="37"/>
                    </a:lnTo>
                    <a:lnTo>
                      <a:pt x="5" y="39"/>
                    </a:lnTo>
                    <a:lnTo>
                      <a:pt x="3" y="39"/>
                    </a:lnTo>
                    <a:lnTo>
                      <a:pt x="3" y="30"/>
                    </a:lnTo>
                    <a:lnTo>
                      <a:pt x="0" y="13"/>
                    </a:lnTo>
                    <a:lnTo>
                      <a:pt x="8" y="11"/>
                    </a:lnTo>
                    <a:lnTo>
                      <a:pt x="7" y="6"/>
                    </a:lnTo>
                    <a:lnTo>
                      <a:pt x="29" y="3"/>
                    </a:lnTo>
                    <a:lnTo>
                      <a:pt x="32" y="0"/>
                    </a:lnTo>
                    <a:lnTo>
                      <a:pt x="32" y="0"/>
                    </a:lnTo>
                    <a:lnTo>
                      <a:pt x="32" y="3"/>
                    </a:lnTo>
                    <a:lnTo>
                      <a:pt x="34" y="6"/>
                    </a:lnTo>
                    <a:lnTo>
                      <a:pt x="36" y="10"/>
                    </a:lnTo>
                    <a:lnTo>
                      <a:pt x="36" y="11"/>
                    </a:lnTo>
                    <a:lnTo>
                      <a:pt x="36" y="11"/>
                    </a:lnTo>
                    <a:lnTo>
                      <a:pt x="34" y="17"/>
                    </a:lnTo>
                    <a:lnTo>
                      <a:pt x="34" y="17"/>
                    </a:lnTo>
                    <a:lnTo>
                      <a:pt x="34" y="18"/>
                    </a:lnTo>
                    <a:lnTo>
                      <a:pt x="39" y="20"/>
                    </a:lnTo>
                    <a:lnTo>
                      <a:pt x="41" y="22"/>
                    </a:lnTo>
                    <a:lnTo>
                      <a:pt x="42" y="23"/>
                    </a:lnTo>
                    <a:lnTo>
                      <a:pt x="41" y="27"/>
                    </a:lnTo>
                    <a:lnTo>
                      <a:pt x="41" y="27"/>
                    </a:lnTo>
                    <a:lnTo>
                      <a:pt x="39" y="30"/>
                    </a:lnTo>
                    <a:lnTo>
                      <a:pt x="36"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70" name="Freeform 118"/>
              <p:cNvSpPr>
                <a:spLocks/>
              </p:cNvSpPr>
              <p:nvPr/>
            </p:nvSpPr>
            <p:spPr bwMode="auto">
              <a:xfrm>
                <a:off x="4245" y="2587"/>
                <a:ext cx="42" cy="45"/>
              </a:xfrm>
              <a:custGeom>
                <a:avLst/>
                <a:gdLst>
                  <a:gd name="T0" fmla="*/ 36 w 42"/>
                  <a:gd name="T1" fmla="*/ 32 h 45"/>
                  <a:gd name="T2" fmla="*/ 32 w 42"/>
                  <a:gd name="T3" fmla="*/ 35 h 45"/>
                  <a:gd name="T4" fmla="*/ 34 w 42"/>
                  <a:gd name="T5" fmla="*/ 44 h 45"/>
                  <a:gd name="T6" fmla="*/ 24 w 42"/>
                  <a:gd name="T7" fmla="*/ 45 h 45"/>
                  <a:gd name="T8" fmla="*/ 17 w 42"/>
                  <a:gd name="T9" fmla="*/ 37 h 45"/>
                  <a:gd name="T10" fmla="*/ 5 w 42"/>
                  <a:gd name="T11" fmla="*/ 39 h 45"/>
                  <a:gd name="T12" fmla="*/ 3 w 42"/>
                  <a:gd name="T13" fmla="*/ 39 h 45"/>
                  <a:gd name="T14" fmla="*/ 3 w 42"/>
                  <a:gd name="T15" fmla="*/ 30 h 45"/>
                  <a:gd name="T16" fmla="*/ 0 w 42"/>
                  <a:gd name="T17" fmla="*/ 13 h 45"/>
                  <a:gd name="T18" fmla="*/ 8 w 42"/>
                  <a:gd name="T19" fmla="*/ 11 h 45"/>
                  <a:gd name="T20" fmla="*/ 7 w 42"/>
                  <a:gd name="T21" fmla="*/ 6 h 45"/>
                  <a:gd name="T22" fmla="*/ 29 w 42"/>
                  <a:gd name="T23" fmla="*/ 3 h 45"/>
                  <a:gd name="T24" fmla="*/ 32 w 42"/>
                  <a:gd name="T25" fmla="*/ 0 h 45"/>
                  <a:gd name="T26" fmla="*/ 32 w 42"/>
                  <a:gd name="T27" fmla="*/ 0 h 45"/>
                  <a:gd name="T28" fmla="*/ 32 w 42"/>
                  <a:gd name="T29" fmla="*/ 3 h 45"/>
                  <a:gd name="T30" fmla="*/ 34 w 42"/>
                  <a:gd name="T31" fmla="*/ 6 h 45"/>
                  <a:gd name="T32" fmla="*/ 36 w 42"/>
                  <a:gd name="T33" fmla="*/ 10 h 45"/>
                  <a:gd name="T34" fmla="*/ 36 w 42"/>
                  <a:gd name="T35" fmla="*/ 11 h 45"/>
                  <a:gd name="T36" fmla="*/ 36 w 42"/>
                  <a:gd name="T37" fmla="*/ 11 h 45"/>
                  <a:gd name="T38" fmla="*/ 34 w 42"/>
                  <a:gd name="T39" fmla="*/ 17 h 45"/>
                  <a:gd name="T40" fmla="*/ 34 w 42"/>
                  <a:gd name="T41" fmla="*/ 17 h 45"/>
                  <a:gd name="T42" fmla="*/ 34 w 42"/>
                  <a:gd name="T43" fmla="*/ 18 h 45"/>
                  <a:gd name="T44" fmla="*/ 39 w 42"/>
                  <a:gd name="T45" fmla="*/ 20 h 45"/>
                  <a:gd name="T46" fmla="*/ 41 w 42"/>
                  <a:gd name="T47" fmla="*/ 22 h 45"/>
                  <a:gd name="T48" fmla="*/ 42 w 42"/>
                  <a:gd name="T49" fmla="*/ 23 h 45"/>
                  <a:gd name="T50" fmla="*/ 41 w 42"/>
                  <a:gd name="T51" fmla="*/ 27 h 45"/>
                  <a:gd name="T52" fmla="*/ 41 w 42"/>
                  <a:gd name="T53" fmla="*/ 27 h 45"/>
                  <a:gd name="T54" fmla="*/ 39 w 42"/>
                  <a:gd name="T55" fmla="*/ 30 h 45"/>
                  <a:gd name="T56" fmla="*/ 36 w 42"/>
                  <a:gd name="T57"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5">
                    <a:moveTo>
                      <a:pt x="36" y="32"/>
                    </a:moveTo>
                    <a:lnTo>
                      <a:pt x="32" y="35"/>
                    </a:lnTo>
                    <a:lnTo>
                      <a:pt x="34" y="44"/>
                    </a:lnTo>
                    <a:lnTo>
                      <a:pt x="24" y="45"/>
                    </a:lnTo>
                    <a:lnTo>
                      <a:pt x="17" y="37"/>
                    </a:lnTo>
                    <a:lnTo>
                      <a:pt x="5" y="39"/>
                    </a:lnTo>
                    <a:lnTo>
                      <a:pt x="3" y="39"/>
                    </a:lnTo>
                    <a:lnTo>
                      <a:pt x="3" y="30"/>
                    </a:lnTo>
                    <a:lnTo>
                      <a:pt x="0" y="13"/>
                    </a:lnTo>
                    <a:lnTo>
                      <a:pt x="8" y="11"/>
                    </a:lnTo>
                    <a:lnTo>
                      <a:pt x="7" y="6"/>
                    </a:lnTo>
                    <a:lnTo>
                      <a:pt x="29" y="3"/>
                    </a:lnTo>
                    <a:lnTo>
                      <a:pt x="32" y="0"/>
                    </a:lnTo>
                    <a:lnTo>
                      <a:pt x="32" y="0"/>
                    </a:lnTo>
                    <a:lnTo>
                      <a:pt x="32" y="3"/>
                    </a:lnTo>
                    <a:lnTo>
                      <a:pt x="34" y="6"/>
                    </a:lnTo>
                    <a:lnTo>
                      <a:pt x="36" y="10"/>
                    </a:lnTo>
                    <a:lnTo>
                      <a:pt x="36" y="11"/>
                    </a:lnTo>
                    <a:lnTo>
                      <a:pt x="36" y="11"/>
                    </a:lnTo>
                    <a:lnTo>
                      <a:pt x="34" y="17"/>
                    </a:lnTo>
                    <a:lnTo>
                      <a:pt x="34" y="17"/>
                    </a:lnTo>
                    <a:lnTo>
                      <a:pt x="34" y="18"/>
                    </a:lnTo>
                    <a:lnTo>
                      <a:pt x="39" y="20"/>
                    </a:lnTo>
                    <a:lnTo>
                      <a:pt x="41" y="22"/>
                    </a:lnTo>
                    <a:lnTo>
                      <a:pt x="42" y="23"/>
                    </a:lnTo>
                    <a:lnTo>
                      <a:pt x="41" y="27"/>
                    </a:lnTo>
                    <a:lnTo>
                      <a:pt x="41" y="27"/>
                    </a:lnTo>
                    <a:lnTo>
                      <a:pt x="39" y="30"/>
                    </a:lnTo>
                    <a:lnTo>
                      <a:pt x="36"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71" name="Freeform 119"/>
              <p:cNvSpPr>
                <a:spLocks/>
              </p:cNvSpPr>
              <p:nvPr/>
            </p:nvSpPr>
            <p:spPr bwMode="auto">
              <a:xfrm>
                <a:off x="4145" y="2451"/>
                <a:ext cx="41" cy="61"/>
              </a:xfrm>
              <a:custGeom>
                <a:avLst/>
                <a:gdLst>
                  <a:gd name="T0" fmla="*/ 34 w 41"/>
                  <a:gd name="T1" fmla="*/ 31 h 61"/>
                  <a:gd name="T2" fmla="*/ 29 w 41"/>
                  <a:gd name="T3" fmla="*/ 49 h 61"/>
                  <a:gd name="T4" fmla="*/ 25 w 41"/>
                  <a:gd name="T5" fmla="*/ 47 h 61"/>
                  <a:gd name="T6" fmla="*/ 19 w 41"/>
                  <a:gd name="T7" fmla="*/ 61 h 61"/>
                  <a:gd name="T8" fmla="*/ 19 w 41"/>
                  <a:gd name="T9" fmla="*/ 49 h 61"/>
                  <a:gd name="T10" fmla="*/ 10 w 41"/>
                  <a:gd name="T11" fmla="*/ 51 h 61"/>
                  <a:gd name="T12" fmla="*/ 7 w 41"/>
                  <a:gd name="T13" fmla="*/ 46 h 61"/>
                  <a:gd name="T14" fmla="*/ 3 w 41"/>
                  <a:gd name="T15" fmla="*/ 25 h 61"/>
                  <a:gd name="T16" fmla="*/ 0 w 41"/>
                  <a:gd name="T17" fmla="*/ 25 h 61"/>
                  <a:gd name="T18" fmla="*/ 0 w 41"/>
                  <a:gd name="T19" fmla="*/ 22 h 61"/>
                  <a:gd name="T20" fmla="*/ 15 w 41"/>
                  <a:gd name="T21" fmla="*/ 14 h 61"/>
                  <a:gd name="T22" fmla="*/ 17 w 41"/>
                  <a:gd name="T23" fmla="*/ 5 h 61"/>
                  <a:gd name="T24" fmla="*/ 27 w 41"/>
                  <a:gd name="T25" fmla="*/ 0 h 61"/>
                  <a:gd name="T26" fmla="*/ 37 w 41"/>
                  <a:gd name="T27" fmla="*/ 14 h 61"/>
                  <a:gd name="T28" fmla="*/ 37 w 41"/>
                  <a:gd name="T29" fmla="*/ 14 h 61"/>
                  <a:gd name="T30" fmla="*/ 37 w 41"/>
                  <a:gd name="T31" fmla="*/ 14 h 61"/>
                  <a:gd name="T32" fmla="*/ 41 w 41"/>
                  <a:gd name="T33" fmla="*/ 20 h 61"/>
                  <a:gd name="T34" fmla="*/ 34 w 41"/>
                  <a:gd name="T3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61">
                    <a:moveTo>
                      <a:pt x="34" y="31"/>
                    </a:moveTo>
                    <a:lnTo>
                      <a:pt x="29" y="49"/>
                    </a:lnTo>
                    <a:lnTo>
                      <a:pt x="25" y="47"/>
                    </a:lnTo>
                    <a:lnTo>
                      <a:pt x="19" y="61"/>
                    </a:lnTo>
                    <a:lnTo>
                      <a:pt x="19" y="49"/>
                    </a:lnTo>
                    <a:lnTo>
                      <a:pt x="10" y="51"/>
                    </a:lnTo>
                    <a:lnTo>
                      <a:pt x="7" y="46"/>
                    </a:lnTo>
                    <a:lnTo>
                      <a:pt x="3" y="25"/>
                    </a:lnTo>
                    <a:lnTo>
                      <a:pt x="0" y="25"/>
                    </a:lnTo>
                    <a:lnTo>
                      <a:pt x="0" y="22"/>
                    </a:lnTo>
                    <a:lnTo>
                      <a:pt x="15" y="14"/>
                    </a:lnTo>
                    <a:lnTo>
                      <a:pt x="17" y="5"/>
                    </a:lnTo>
                    <a:lnTo>
                      <a:pt x="27" y="0"/>
                    </a:lnTo>
                    <a:lnTo>
                      <a:pt x="37" y="14"/>
                    </a:lnTo>
                    <a:lnTo>
                      <a:pt x="37" y="14"/>
                    </a:lnTo>
                    <a:lnTo>
                      <a:pt x="37" y="14"/>
                    </a:lnTo>
                    <a:lnTo>
                      <a:pt x="41" y="20"/>
                    </a:lnTo>
                    <a:lnTo>
                      <a:pt x="34" y="3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72" name="Freeform 120"/>
              <p:cNvSpPr>
                <a:spLocks/>
              </p:cNvSpPr>
              <p:nvPr/>
            </p:nvSpPr>
            <p:spPr bwMode="auto">
              <a:xfrm>
                <a:off x="4145" y="2451"/>
                <a:ext cx="41" cy="61"/>
              </a:xfrm>
              <a:custGeom>
                <a:avLst/>
                <a:gdLst>
                  <a:gd name="T0" fmla="*/ 34 w 41"/>
                  <a:gd name="T1" fmla="*/ 31 h 61"/>
                  <a:gd name="T2" fmla="*/ 29 w 41"/>
                  <a:gd name="T3" fmla="*/ 49 h 61"/>
                  <a:gd name="T4" fmla="*/ 25 w 41"/>
                  <a:gd name="T5" fmla="*/ 47 h 61"/>
                  <a:gd name="T6" fmla="*/ 19 w 41"/>
                  <a:gd name="T7" fmla="*/ 61 h 61"/>
                  <a:gd name="T8" fmla="*/ 19 w 41"/>
                  <a:gd name="T9" fmla="*/ 49 h 61"/>
                  <a:gd name="T10" fmla="*/ 10 w 41"/>
                  <a:gd name="T11" fmla="*/ 51 h 61"/>
                  <a:gd name="T12" fmla="*/ 7 w 41"/>
                  <a:gd name="T13" fmla="*/ 46 h 61"/>
                  <a:gd name="T14" fmla="*/ 3 w 41"/>
                  <a:gd name="T15" fmla="*/ 25 h 61"/>
                  <a:gd name="T16" fmla="*/ 0 w 41"/>
                  <a:gd name="T17" fmla="*/ 25 h 61"/>
                  <a:gd name="T18" fmla="*/ 0 w 41"/>
                  <a:gd name="T19" fmla="*/ 22 h 61"/>
                  <a:gd name="T20" fmla="*/ 15 w 41"/>
                  <a:gd name="T21" fmla="*/ 14 h 61"/>
                  <a:gd name="T22" fmla="*/ 17 w 41"/>
                  <a:gd name="T23" fmla="*/ 5 h 61"/>
                  <a:gd name="T24" fmla="*/ 27 w 41"/>
                  <a:gd name="T25" fmla="*/ 0 h 61"/>
                  <a:gd name="T26" fmla="*/ 37 w 41"/>
                  <a:gd name="T27" fmla="*/ 14 h 61"/>
                  <a:gd name="T28" fmla="*/ 37 w 41"/>
                  <a:gd name="T29" fmla="*/ 14 h 61"/>
                  <a:gd name="T30" fmla="*/ 37 w 41"/>
                  <a:gd name="T31" fmla="*/ 14 h 61"/>
                  <a:gd name="T32" fmla="*/ 41 w 41"/>
                  <a:gd name="T33" fmla="*/ 20 h 61"/>
                  <a:gd name="T34" fmla="*/ 34 w 41"/>
                  <a:gd name="T3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61">
                    <a:moveTo>
                      <a:pt x="34" y="31"/>
                    </a:moveTo>
                    <a:lnTo>
                      <a:pt x="29" y="49"/>
                    </a:lnTo>
                    <a:lnTo>
                      <a:pt x="25" y="47"/>
                    </a:lnTo>
                    <a:lnTo>
                      <a:pt x="19" y="61"/>
                    </a:lnTo>
                    <a:lnTo>
                      <a:pt x="19" y="49"/>
                    </a:lnTo>
                    <a:lnTo>
                      <a:pt x="10" y="51"/>
                    </a:lnTo>
                    <a:lnTo>
                      <a:pt x="7" y="46"/>
                    </a:lnTo>
                    <a:lnTo>
                      <a:pt x="3" y="25"/>
                    </a:lnTo>
                    <a:lnTo>
                      <a:pt x="0" y="25"/>
                    </a:lnTo>
                    <a:lnTo>
                      <a:pt x="0" y="22"/>
                    </a:lnTo>
                    <a:lnTo>
                      <a:pt x="15" y="14"/>
                    </a:lnTo>
                    <a:lnTo>
                      <a:pt x="17" y="5"/>
                    </a:lnTo>
                    <a:lnTo>
                      <a:pt x="27" y="0"/>
                    </a:lnTo>
                    <a:lnTo>
                      <a:pt x="37" y="14"/>
                    </a:lnTo>
                    <a:lnTo>
                      <a:pt x="37" y="14"/>
                    </a:lnTo>
                    <a:lnTo>
                      <a:pt x="37" y="14"/>
                    </a:lnTo>
                    <a:lnTo>
                      <a:pt x="41" y="20"/>
                    </a:lnTo>
                    <a:lnTo>
                      <a:pt x="34"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73" name="Freeform 121"/>
              <p:cNvSpPr>
                <a:spLocks/>
              </p:cNvSpPr>
              <p:nvPr/>
            </p:nvSpPr>
            <p:spPr bwMode="auto">
              <a:xfrm>
                <a:off x="4118" y="2497"/>
                <a:ext cx="49" cy="52"/>
              </a:xfrm>
              <a:custGeom>
                <a:avLst/>
                <a:gdLst>
                  <a:gd name="T0" fmla="*/ 49 w 49"/>
                  <a:gd name="T1" fmla="*/ 24 h 52"/>
                  <a:gd name="T2" fmla="*/ 39 w 49"/>
                  <a:gd name="T3" fmla="*/ 35 h 52"/>
                  <a:gd name="T4" fmla="*/ 41 w 49"/>
                  <a:gd name="T5" fmla="*/ 44 h 52"/>
                  <a:gd name="T6" fmla="*/ 39 w 49"/>
                  <a:gd name="T7" fmla="*/ 52 h 52"/>
                  <a:gd name="T8" fmla="*/ 32 w 49"/>
                  <a:gd name="T9" fmla="*/ 47 h 52"/>
                  <a:gd name="T10" fmla="*/ 12 w 49"/>
                  <a:gd name="T11" fmla="*/ 49 h 52"/>
                  <a:gd name="T12" fmla="*/ 12 w 49"/>
                  <a:gd name="T13" fmla="*/ 52 h 52"/>
                  <a:gd name="T14" fmla="*/ 0 w 49"/>
                  <a:gd name="T15" fmla="*/ 40 h 52"/>
                  <a:gd name="T16" fmla="*/ 0 w 49"/>
                  <a:gd name="T17" fmla="*/ 34 h 52"/>
                  <a:gd name="T18" fmla="*/ 0 w 49"/>
                  <a:gd name="T19" fmla="*/ 34 h 52"/>
                  <a:gd name="T20" fmla="*/ 13 w 49"/>
                  <a:gd name="T21" fmla="*/ 24 h 52"/>
                  <a:gd name="T22" fmla="*/ 24 w 49"/>
                  <a:gd name="T23" fmla="*/ 8 h 52"/>
                  <a:gd name="T24" fmla="*/ 29 w 49"/>
                  <a:gd name="T25" fmla="*/ 8 h 52"/>
                  <a:gd name="T26" fmla="*/ 34 w 49"/>
                  <a:gd name="T27" fmla="*/ 0 h 52"/>
                  <a:gd name="T28" fmla="*/ 37 w 49"/>
                  <a:gd name="T29" fmla="*/ 5 h 52"/>
                  <a:gd name="T30" fmla="*/ 46 w 49"/>
                  <a:gd name="T31" fmla="*/ 3 h 52"/>
                  <a:gd name="T32" fmla="*/ 46 w 49"/>
                  <a:gd name="T33" fmla="*/ 15 h 52"/>
                  <a:gd name="T34" fmla="*/ 49 w 49"/>
                  <a:gd name="T3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2">
                    <a:moveTo>
                      <a:pt x="49" y="24"/>
                    </a:moveTo>
                    <a:lnTo>
                      <a:pt x="39" y="35"/>
                    </a:lnTo>
                    <a:lnTo>
                      <a:pt x="41" y="44"/>
                    </a:lnTo>
                    <a:lnTo>
                      <a:pt x="39" y="52"/>
                    </a:lnTo>
                    <a:lnTo>
                      <a:pt x="32" y="47"/>
                    </a:lnTo>
                    <a:lnTo>
                      <a:pt x="12" y="49"/>
                    </a:lnTo>
                    <a:lnTo>
                      <a:pt x="12" y="52"/>
                    </a:lnTo>
                    <a:lnTo>
                      <a:pt x="0" y="40"/>
                    </a:lnTo>
                    <a:lnTo>
                      <a:pt x="0" y="34"/>
                    </a:lnTo>
                    <a:lnTo>
                      <a:pt x="0" y="34"/>
                    </a:lnTo>
                    <a:lnTo>
                      <a:pt x="13" y="24"/>
                    </a:lnTo>
                    <a:lnTo>
                      <a:pt x="24" y="8"/>
                    </a:lnTo>
                    <a:lnTo>
                      <a:pt x="29" y="8"/>
                    </a:lnTo>
                    <a:lnTo>
                      <a:pt x="34" y="0"/>
                    </a:lnTo>
                    <a:lnTo>
                      <a:pt x="37" y="5"/>
                    </a:lnTo>
                    <a:lnTo>
                      <a:pt x="46" y="3"/>
                    </a:lnTo>
                    <a:lnTo>
                      <a:pt x="46" y="15"/>
                    </a:lnTo>
                    <a:lnTo>
                      <a:pt x="49"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74" name="Freeform 122"/>
              <p:cNvSpPr>
                <a:spLocks/>
              </p:cNvSpPr>
              <p:nvPr/>
            </p:nvSpPr>
            <p:spPr bwMode="auto">
              <a:xfrm>
                <a:off x="4118" y="2497"/>
                <a:ext cx="49" cy="52"/>
              </a:xfrm>
              <a:custGeom>
                <a:avLst/>
                <a:gdLst>
                  <a:gd name="T0" fmla="*/ 49 w 49"/>
                  <a:gd name="T1" fmla="*/ 24 h 52"/>
                  <a:gd name="T2" fmla="*/ 39 w 49"/>
                  <a:gd name="T3" fmla="*/ 35 h 52"/>
                  <a:gd name="T4" fmla="*/ 41 w 49"/>
                  <a:gd name="T5" fmla="*/ 44 h 52"/>
                  <a:gd name="T6" fmla="*/ 39 w 49"/>
                  <a:gd name="T7" fmla="*/ 52 h 52"/>
                  <a:gd name="T8" fmla="*/ 32 w 49"/>
                  <a:gd name="T9" fmla="*/ 47 h 52"/>
                  <a:gd name="T10" fmla="*/ 12 w 49"/>
                  <a:gd name="T11" fmla="*/ 49 h 52"/>
                  <a:gd name="T12" fmla="*/ 12 w 49"/>
                  <a:gd name="T13" fmla="*/ 52 h 52"/>
                  <a:gd name="T14" fmla="*/ 0 w 49"/>
                  <a:gd name="T15" fmla="*/ 40 h 52"/>
                  <a:gd name="T16" fmla="*/ 0 w 49"/>
                  <a:gd name="T17" fmla="*/ 34 h 52"/>
                  <a:gd name="T18" fmla="*/ 0 w 49"/>
                  <a:gd name="T19" fmla="*/ 34 h 52"/>
                  <a:gd name="T20" fmla="*/ 13 w 49"/>
                  <a:gd name="T21" fmla="*/ 24 h 52"/>
                  <a:gd name="T22" fmla="*/ 24 w 49"/>
                  <a:gd name="T23" fmla="*/ 8 h 52"/>
                  <a:gd name="T24" fmla="*/ 29 w 49"/>
                  <a:gd name="T25" fmla="*/ 8 h 52"/>
                  <a:gd name="T26" fmla="*/ 34 w 49"/>
                  <a:gd name="T27" fmla="*/ 0 h 52"/>
                  <a:gd name="T28" fmla="*/ 37 w 49"/>
                  <a:gd name="T29" fmla="*/ 5 h 52"/>
                  <a:gd name="T30" fmla="*/ 46 w 49"/>
                  <a:gd name="T31" fmla="*/ 3 h 52"/>
                  <a:gd name="T32" fmla="*/ 46 w 49"/>
                  <a:gd name="T33" fmla="*/ 15 h 52"/>
                  <a:gd name="T34" fmla="*/ 49 w 49"/>
                  <a:gd name="T3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2">
                    <a:moveTo>
                      <a:pt x="49" y="24"/>
                    </a:moveTo>
                    <a:lnTo>
                      <a:pt x="39" y="35"/>
                    </a:lnTo>
                    <a:lnTo>
                      <a:pt x="41" y="44"/>
                    </a:lnTo>
                    <a:lnTo>
                      <a:pt x="39" y="52"/>
                    </a:lnTo>
                    <a:lnTo>
                      <a:pt x="32" y="47"/>
                    </a:lnTo>
                    <a:lnTo>
                      <a:pt x="12" y="49"/>
                    </a:lnTo>
                    <a:lnTo>
                      <a:pt x="12" y="52"/>
                    </a:lnTo>
                    <a:lnTo>
                      <a:pt x="0" y="40"/>
                    </a:lnTo>
                    <a:lnTo>
                      <a:pt x="0" y="34"/>
                    </a:lnTo>
                    <a:lnTo>
                      <a:pt x="0" y="34"/>
                    </a:lnTo>
                    <a:lnTo>
                      <a:pt x="13" y="24"/>
                    </a:lnTo>
                    <a:lnTo>
                      <a:pt x="24" y="8"/>
                    </a:lnTo>
                    <a:lnTo>
                      <a:pt x="29" y="8"/>
                    </a:lnTo>
                    <a:lnTo>
                      <a:pt x="34" y="0"/>
                    </a:lnTo>
                    <a:lnTo>
                      <a:pt x="37" y="5"/>
                    </a:lnTo>
                    <a:lnTo>
                      <a:pt x="46" y="3"/>
                    </a:lnTo>
                    <a:lnTo>
                      <a:pt x="46" y="15"/>
                    </a:lnTo>
                    <a:lnTo>
                      <a:pt x="49"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75" name="Freeform 123"/>
              <p:cNvSpPr>
                <a:spLocks/>
              </p:cNvSpPr>
              <p:nvPr/>
            </p:nvSpPr>
            <p:spPr bwMode="auto">
              <a:xfrm>
                <a:off x="4020" y="2563"/>
                <a:ext cx="42" cy="69"/>
              </a:xfrm>
              <a:custGeom>
                <a:avLst/>
                <a:gdLst>
                  <a:gd name="T0" fmla="*/ 20 w 42"/>
                  <a:gd name="T1" fmla="*/ 22 h 69"/>
                  <a:gd name="T2" fmla="*/ 25 w 42"/>
                  <a:gd name="T3" fmla="*/ 39 h 69"/>
                  <a:gd name="T4" fmla="*/ 35 w 42"/>
                  <a:gd name="T5" fmla="*/ 34 h 69"/>
                  <a:gd name="T6" fmla="*/ 42 w 42"/>
                  <a:gd name="T7" fmla="*/ 35 h 69"/>
                  <a:gd name="T8" fmla="*/ 37 w 42"/>
                  <a:gd name="T9" fmla="*/ 37 h 69"/>
                  <a:gd name="T10" fmla="*/ 40 w 42"/>
                  <a:gd name="T11" fmla="*/ 44 h 69"/>
                  <a:gd name="T12" fmla="*/ 28 w 42"/>
                  <a:gd name="T13" fmla="*/ 54 h 69"/>
                  <a:gd name="T14" fmla="*/ 28 w 42"/>
                  <a:gd name="T15" fmla="*/ 59 h 69"/>
                  <a:gd name="T16" fmla="*/ 37 w 42"/>
                  <a:gd name="T17" fmla="*/ 66 h 69"/>
                  <a:gd name="T18" fmla="*/ 0 w 42"/>
                  <a:gd name="T19" fmla="*/ 69 h 69"/>
                  <a:gd name="T20" fmla="*/ 0 w 42"/>
                  <a:gd name="T21" fmla="*/ 54 h 69"/>
                  <a:gd name="T22" fmla="*/ 0 w 42"/>
                  <a:gd name="T23" fmla="*/ 54 h 69"/>
                  <a:gd name="T24" fmla="*/ 0 w 42"/>
                  <a:gd name="T25" fmla="*/ 42 h 69"/>
                  <a:gd name="T26" fmla="*/ 0 w 42"/>
                  <a:gd name="T27" fmla="*/ 37 h 69"/>
                  <a:gd name="T28" fmla="*/ 0 w 42"/>
                  <a:gd name="T29" fmla="*/ 37 h 69"/>
                  <a:gd name="T30" fmla="*/ 1 w 42"/>
                  <a:gd name="T31" fmla="*/ 7 h 69"/>
                  <a:gd name="T32" fmla="*/ 1 w 42"/>
                  <a:gd name="T33" fmla="*/ 2 h 69"/>
                  <a:gd name="T34" fmla="*/ 13 w 42"/>
                  <a:gd name="T35" fmla="*/ 0 h 69"/>
                  <a:gd name="T36" fmla="*/ 11 w 42"/>
                  <a:gd name="T37" fmla="*/ 7 h 69"/>
                  <a:gd name="T38" fmla="*/ 22 w 42"/>
                  <a:gd name="T39" fmla="*/ 20 h 69"/>
                  <a:gd name="T40" fmla="*/ 20 w 42"/>
                  <a:gd name="T41"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69">
                    <a:moveTo>
                      <a:pt x="20" y="22"/>
                    </a:moveTo>
                    <a:lnTo>
                      <a:pt x="25" y="39"/>
                    </a:lnTo>
                    <a:lnTo>
                      <a:pt x="35" y="34"/>
                    </a:lnTo>
                    <a:lnTo>
                      <a:pt x="42" y="35"/>
                    </a:lnTo>
                    <a:lnTo>
                      <a:pt x="37" y="37"/>
                    </a:lnTo>
                    <a:lnTo>
                      <a:pt x="40" y="44"/>
                    </a:lnTo>
                    <a:lnTo>
                      <a:pt x="28" y="54"/>
                    </a:lnTo>
                    <a:lnTo>
                      <a:pt x="28" y="59"/>
                    </a:lnTo>
                    <a:lnTo>
                      <a:pt x="37" y="66"/>
                    </a:lnTo>
                    <a:lnTo>
                      <a:pt x="0" y="69"/>
                    </a:lnTo>
                    <a:lnTo>
                      <a:pt x="0" y="54"/>
                    </a:lnTo>
                    <a:lnTo>
                      <a:pt x="0" y="54"/>
                    </a:lnTo>
                    <a:lnTo>
                      <a:pt x="0" y="42"/>
                    </a:lnTo>
                    <a:lnTo>
                      <a:pt x="0" y="37"/>
                    </a:lnTo>
                    <a:lnTo>
                      <a:pt x="0" y="37"/>
                    </a:lnTo>
                    <a:lnTo>
                      <a:pt x="1" y="7"/>
                    </a:lnTo>
                    <a:lnTo>
                      <a:pt x="1" y="2"/>
                    </a:lnTo>
                    <a:lnTo>
                      <a:pt x="13" y="0"/>
                    </a:lnTo>
                    <a:lnTo>
                      <a:pt x="11" y="7"/>
                    </a:lnTo>
                    <a:lnTo>
                      <a:pt x="22" y="20"/>
                    </a:lnTo>
                    <a:lnTo>
                      <a:pt x="20"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76" name="Freeform 124"/>
              <p:cNvSpPr>
                <a:spLocks/>
              </p:cNvSpPr>
              <p:nvPr/>
            </p:nvSpPr>
            <p:spPr bwMode="auto">
              <a:xfrm>
                <a:off x="4020" y="2563"/>
                <a:ext cx="42" cy="69"/>
              </a:xfrm>
              <a:custGeom>
                <a:avLst/>
                <a:gdLst>
                  <a:gd name="T0" fmla="*/ 20 w 42"/>
                  <a:gd name="T1" fmla="*/ 22 h 69"/>
                  <a:gd name="T2" fmla="*/ 25 w 42"/>
                  <a:gd name="T3" fmla="*/ 39 h 69"/>
                  <a:gd name="T4" fmla="*/ 35 w 42"/>
                  <a:gd name="T5" fmla="*/ 34 h 69"/>
                  <a:gd name="T6" fmla="*/ 42 w 42"/>
                  <a:gd name="T7" fmla="*/ 35 h 69"/>
                  <a:gd name="T8" fmla="*/ 37 w 42"/>
                  <a:gd name="T9" fmla="*/ 37 h 69"/>
                  <a:gd name="T10" fmla="*/ 40 w 42"/>
                  <a:gd name="T11" fmla="*/ 44 h 69"/>
                  <a:gd name="T12" fmla="*/ 28 w 42"/>
                  <a:gd name="T13" fmla="*/ 54 h 69"/>
                  <a:gd name="T14" fmla="*/ 28 w 42"/>
                  <a:gd name="T15" fmla="*/ 59 h 69"/>
                  <a:gd name="T16" fmla="*/ 37 w 42"/>
                  <a:gd name="T17" fmla="*/ 66 h 69"/>
                  <a:gd name="T18" fmla="*/ 0 w 42"/>
                  <a:gd name="T19" fmla="*/ 69 h 69"/>
                  <a:gd name="T20" fmla="*/ 0 w 42"/>
                  <a:gd name="T21" fmla="*/ 54 h 69"/>
                  <a:gd name="T22" fmla="*/ 0 w 42"/>
                  <a:gd name="T23" fmla="*/ 54 h 69"/>
                  <a:gd name="T24" fmla="*/ 0 w 42"/>
                  <a:gd name="T25" fmla="*/ 42 h 69"/>
                  <a:gd name="T26" fmla="*/ 0 w 42"/>
                  <a:gd name="T27" fmla="*/ 37 h 69"/>
                  <a:gd name="T28" fmla="*/ 0 w 42"/>
                  <a:gd name="T29" fmla="*/ 37 h 69"/>
                  <a:gd name="T30" fmla="*/ 1 w 42"/>
                  <a:gd name="T31" fmla="*/ 7 h 69"/>
                  <a:gd name="T32" fmla="*/ 1 w 42"/>
                  <a:gd name="T33" fmla="*/ 2 h 69"/>
                  <a:gd name="T34" fmla="*/ 13 w 42"/>
                  <a:gd name="T35" fmla="*/ 0 h 69"/>
                  <a:gd name="T36" fmla="*/ 11 w 42"/>
                  <a:gd name="T37" fmla="*/ 7 h 69"/>
                  <a:gd name="T38" fmla="*/ 22 w 42"/>
                  <a:gd name="T39" fmla="*/ 20 h 69"/>
                  <a:gd name="T40" fmla="*/ 20 w 42"/>
                  <a:gd name="T41"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69">
                    <a:moveTo>
                      <a:pt x="20" y="22"/>
                    </a:moveTo>
                    <a:lnTo>
                      <a:pt x="25" y="39"/>
                    </a:lnTo>
                    <a:lnTo>
                      <a:pt x="35" y="34"/>
                    </a:lnTo>
                    <a:lnTo>
                      <a:pt x="42" y="35"/>
                    </a:lnTo>
                    <a:lnTo>
                      <a:pt x="37" y="37"/>
                    </a:lnTo>
                    <a:lnTo>
                      <a:pt x="40" y="44"/>
                    </a:lnTo>
                    <a:lnTo>
                      <a:pt x="28" y="54"/>
                    </a:lnTo>
                    <a:lnTo>
                      <a:pt x="28" y="59"/>
                    </a:lnTo>
                    <a:lnTo>
                      <a:pt x="37" y="66"/>
                    </a:lnTo>
                    <a:lnTo>
                      <a:pt x="0" y="69"/>
                    </a:lnTo>
                    <a:lnTo>
                      <a:pt x="0" y="54"/>
                    </a:lnTo>
                    <a:lnTo>
                      <a:pt x="0" y="54"/>
                    </a:lnTo>
                    <a:lnTo>
                      <a:pt x="0" y="42"/>
                    </a:lnTo>
                    <a:lnTo>
                      <a:pt x="0" y="37"/>
                    </a:lnTo>
                    <a:lnTo>
                      <a:pt x="0" y="37"/>
                    </a:lnTo>
                    <a:lnTo>
                      <a:pt x="1" y="7"/>
                    </a:lnTo>
                    <a:lnTo>
                      <a:pt x="1" y="2"/>
                    </a:lnTo>
                    <a:lnTo>
                      <a:pt x="13" y="0"/>
                    </a:lnTo>
                    <a:lnTo>
                      <a:pt x="11" y="7"/>
                    </a:lnTo>
                    <a:lnTo>
                      <a:pt x="22" y="20"/>
                    </a:lnTo>
                    <a:lnTo>
                      <a:pt x="20"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77" name="Freeform 125"/>
              <p:cNvSpPr>
                <a:spLocks/>
              </p:cNvSpPr>
              <p:nvPr/>
            </p:nvSpPr>
            <p:spPr bwMode="auto">
              <a:xfrm>
                <a:off x="4157" y="2482"/>
                <a:ext cx="49" cy="59"/>
              </a:xfrm>
              <a:custGeom>
                <a:avLst/>
                <a:gdLst>
                  <a:gd name="T0" fmla="*/ 42 w 49"/>
                  <a:gd name="T1" fmla="*/ 15 h 59"/>
                  <a:gd name="T2" fmla="*/ 41 w 49"/>
                  <a:gd name="T3" fmla="*/ 25 h 59"/>
                  <a:gd name="T4" fmla="*/ 37 w 49"/>
                  <a:gd name="T5" fmla="*/ 27 h 59"/>
                  <a:gd name="T6" fmla="*/ 39 w 49"/>
                  <a:gd name="T7" fmla="*/ 35 h 59"/>
                  <a:gd name="T8" fmla="*/ 27 w 49"/>
                  <a:gd name="T9" fmla="*/ 37 h 59"/>
                  <a:gd name="T10" fmla="*/ 29 w 49"/>
                  <a:gd name="T11" fmla="*/ 47 h 59"/>
                  <a:gd name="T12" fmla="*/ 25 w 49"/>
                  <a:gd name="T13" fmla="*/ 47 h 59"/>
                  <a:gd name="T14" fmla="*/ 25 w 49"/>
                  <a:gd name="T15" fmla="*/ 55 h 59"/>
                  <a:gd name="T16" fmla="*/ 22 w 49"/>
                  <a:gd name="T17" fmla="*/ 57 h 59"/>
                  <a:gd name="T18" fmla="*/ 2 w 49"/>
                  <a:gd name="T19" fmla="*/ 59 h 59"/>
                  <a:gd name="T20" fmla="*/ 0 w 49"/>
                  <a:gd name="T21" fmla="*/ 50 h 59"/>
                  <a:gd name="T22" fmla="*/ 10 w 49"/>
                  <a:gd name="T23" fmla="*/ 39 h 59"/>
                  <a:gd name="T24" fmla="*/ 7 w 49"/>
                  <a:gd name="T25" fmla="*/ 30 h 59"/>
                  <a:gd name="T26" fmla="*/ 13 w 49"/>
                  <a:gd name="T27" fmla="*/ 16 h 59"/>
                  <a:gd name="T28" fmla="*/ 17 w 49"/>
                  <a:gd name="T29" fmla="*/ 18 h 59"/>
                  <a:gd name="T30" fmla="*/ 22 w 49"/>
                  <a:gd name="T31" fmla="*/ 0 h 59"/>
                  <a:gd name="T32" fmla="*/ 29 w 49"/>
                  <a:gd name="T33" fmla="*/ 0 h 59"/>
                  <a:gd name="T34" fmla="*/ 34 w 49"/>
                  <a:gd name="T35" fmla="*/ 6 h 59"/>
                  <a:gd name="T36" fmla="*/ 49 w 49"/>
                  <a:gd name="T37" fmla="*/ 6 h 59"/>
                  <a:gd name="T38" fmla="*/ 49 w 49"/>
                  <a:gd name="T39" fmla="*/ 8 h 59"/>
                  <a:gd name="T40" fmla="*/ 49 w 49"/>
                  <a:gd name="T41" fmla="*/ 10 h 59"/>
                  <a:gd name="T42" fmla="*/ 46 w 49"/>
                  <a:gd name="T43" fmla="*/ 15 h 59"/>
                  <a:gd name="T44" fmla="*/ 42 w 49"/>
                  <a:gd name="T45"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59">
                    <a:moveTo>
                      <a:pt x="42" y="15"/>
                    </a:moveTo>
                    <a:lnTo>
                      <a:pt x="41" y="25"/>
                    </a:lnTo>
                    <a:lnTo>
                      <a:pt x="37" y="27"/>
                    </a:lnTo>
                    <a:lnTo>
                      <a:pt x="39" y="35"/>
                    </a:lnTo>
                    <a:lnTo>
                      <a:pt x="27" y="37"/>
                    </a:lnTo>
                    <a:lnTo>
                      <a:pt x="29" y="47"/>
                    </a:lnTo>
                    <a:lnTo>
                      <a:pt x="25" y="47"/>
                    </a:lnTo>
                    <a:lnTo>
                      <a:pt x="25" y="55"/>
                    </a:lnTo>
                    <a:lnTo>
                      <a:pt x="22" y="57"/>
                    </a:lnTo>
                    <a:lnTo>
                      <a:pt x="2" y="59"/>
                    </a:lnTo>
                    <a:lnTo>
                      <a:pt x="0" y="50"/>
                    </a:lnTo>
                    <a:lnTo>
                      <a:pt x="10" y="39"/>
                    </a:lnTo>
                    <a:lnTo>
                      <a:pt x="7" y="30"/>
                    </a:lnTo>
                    <a:lnTo>
                      <a:pt x="13" y="16"/>
                    </a:lnTo>
                    <a:lnTo>
                      <a:pt x="17" y="18"/>
                    </a:lnTo>
                    <a:lnTo>
                      <a:pt x="22" y="0"/>
                    </a:lnTo>
                    <a:lnTo>
                      <a:pt x="29" y="0"/>
                    </a:lnTo>
                    <a:lnTo>
                      <a:pt x="34" y="6"/>
                    </a:lnTo>
                    <a:lnTo>
                      <a:pt x="49" y="6"/>
                    </a:lnTo>
                    <a:lnTo>
                      <a:pt x="49" y="8"/>
                    </a:lnTo>
                    <a:lnTo>
                      <a:pt x="49" y="10"/>
                    </a:lnTo>
                    <a:lnTo>
                      <a:pt x="46" y="15"/>
                    </a:lnTo>
                    <a:lnTo>
                      <a:pt x="42"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78" name="Freeform 126"/>
              <p:cNvSpPr>
                <a:spLocks/>
              </p:cNvSpPr>
              <p:nvPr/>
            </p:nvSpPr>
            <p:spPr bwMode="auto">
              <a:xfrm>
                <a:off x="4157" y="2482"/>
                <a:ext cx="49" cy="59"/>
              </a:xfrm>
              <a:custGeom>
                <a:avLst/>
                <a:gdLst>
                  <a:gd name="T0" fmla="*/ 42 w 49"/>
                  <a:gd name="T1" fmla="*/ 15 h 59"/>
                  <a:gd name="T2" fmla="*/ 41 w 49"/>
                  <a:gd name="T3" fmla="*/ 25 h 59"/>
                  <a:gd name="T4" fmla="*/ 37 w 49"/>
                  <a:gd name="T5" fmla="*/ 27 h 59"/>
                  <a:gd name="T6" fmla="*/ 39 w 49"/>
                  <a:gd name="T7" fmla="*/ 35 h 59"/>
                  <a:gd name="T8" fmla="*/ 27 w 49"/>
                  <a:gd name="T9" fmla="*/ 37 h 59"/>
                  <a:gd name="T10" fmla="*/ 29 w 49"/>
                  <a:gd name="T11" fmla="*/ 47 h 59"/>
                  <a:gd name="T12" fmla="*/ 25 w 49"/>
                  <a:gd name="T13" fmla="*/ 47 h 59"/>
                  <a:gd name="T14" fmla="*/ 25 w 49"/>
                  <a:gd name="T15" fmla="*/ 55 h 59"/>
                  <a:gd name="T16" fmla="*/ 22 w 49"/>
                  <a:gd name="T17" fmla="*/ 57 h 59"/>
                  <a:gd name="T18" fmla="*/ 2 w 49"/>
                  <a:gd name="T19" fmla="*/ 59 h 59"/>
                  <a:gd name="T20" fmla="*/ 0 w 49"/>
                  <a:gd name="T21" fmla="*/ 50 h 59"/>
                  <a:gd name="T22" fmla="*/ 10 w 49"/>
                  <a:gd name="T23" fmla="*/ 39 h 59"/>
                  <a:gd name="T24" fmla="*/ 7 w 49"/>
                  <a:gd name="T25" fmla="*/ 30 h 59"/>
                  <a:gd name="T26" fmla="*/ 13 w 49"/>
                  <a:gd name="T27" fmla="*/ 16 h 59"/>
                  <a:gd name="T28" fmla="*/ 17 w 49"/>
                  <a:gd name="T29" fmla="*/ 18 h 59"/>
                  <a:gd name="T30" fmla="*/ 22 w 49"/>
                  <a:gd name="T31" fmla="*/ 0 h 59"/>
                  <a:gd name="T32" fmla="*/ 29 w 49"/>
                  <a:gd name="T33" fmla="*/ 0 h 59"/>
                  <a:gd name="T34" fmla="*/ 34 w 49"/>
                  <a:gd name="T35" fmla="*/ 6 h 59"/>
                  <a:gd name="T36" fmla="*/ 49 w 49"/>
                  <a:gd name="T37" fmla="*/ 6 h 59"/>
                  <a:gd name="T38" fmla="*/ 49 w 49"/>
                  <a:gd name="T39" fmla="*/ 8 h 59"/>
                  <a:gd name="T40" fmla="*/ 49 w 49"/>
                  <a:gd name="T41" fmla="*/ 10 h 59"/>
                  <a:gd name="T42" fmla="*/ 46 w 49"/>
                  <a:gd name="T43" fmla="*/ 15 h 59"/>
                  <a:gd name="T44" fmla="*/ 42 w 49"/>
                  <a:gd name="T45"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59">
                    <a:moveTo>
                      <a:pt x="42" y="15"/>
                    </a:moveTo>
                    <a:lnTo>
                      <a:pt x="41" y="25"/>
                    </a:lnTo>
                    <a:lnTo>
                      <a:pt x="37" y="27"/>
                    </a:lnTo>
                    <a:lnTo>
                      <a:pt x="39" y="35"/>
                    </a:lnTo>
                    <a:lnTo>
                      <a:pt x="27" y="37"/>
                    </a:lnTo>
                    <a:lnTo>
                      <a:pt x="29" y="47"/>
                    </a:lnTo>
                    <a:lnTo>
                      <a:pt x="25" y="47"/>
                    </a:lnTo>
                    <a:lnTo>
                      <a:pt x="25" y="55"/>
                    </a:lnTo>
                    <a:lnTo>
                      <a:pt x="22" y="57"/>
                    </a:lnTo>
                    <a:lnTo>
                      <a:pt x="2" y="59"/>
                    </a:lnTo>
                    <a:lnTo>
                      <a:pt x="0" y="50"/>
                    </a:lnTo>
                    <a:lnTo>
                      <a:pt x="10" y="39"/>
                    </a:lnTo>
                    <a:lnTo>
                      <a:pt x="7" y="30"/>
                    </a:lnTo>
                    <a:lnTo>
                      <a:pt x="13" y="16"/>
                    </a:lnTo>
                    <a:lnTo>
                      <a:pt x="17" y="18"/>
                    </a:lnTo>
                    <a:lnTo>
                      <a:pt x="22" y="0"/>
                    </a:lnTo>
                    <a:lnTo>
                      <a:pt x="29" y="0"/>
                    </a:lnTo>
                    <a:lnTo>
                      <a:pt x="34" y="6"/>
                    </a:lnTo>
                    <a:lnTo>
                      <a:pt x="49" y="6"/>
                    </a:lnTo>
                    <a:lnTo>
                      <a:pt x="49" y="8"/>
                    </a:lnTo>
                    <a:lnTo>
                      <a:pt x="49" y="10"/>
                    </a:lnTo>
                    <a:lnTo>
                      <a:pt x="46" y="15"/>
                    </a:lnTo>
                    <a:lnTo>
                      <a:pt x="42"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79" name="Freeform 127"/>
              <p:cNvSpPr>
                <a:spLocks/>
              </p:cNvSpPr>
              <p:nvPr/>
            </p:nvSpPr>
            <p:spPr bwMode="auto">
              <a:xfrm>
                <a:off x="4196" y="2532"/>
                <a:ext cx="34" cy="63"/>
              </a:xfrm>
              <a:custGeom>
                <a:avLst/>
                <a:gdLst>
                  <a:gd name="T0" fmla="*/ 22 w 34"/>
                  <a:gd name="T1" fmla="*/ 63 h 63"/>
                  <a:gd name="T2" fmla="*/ 15 w 34"/>
                  <a:gd name="T3" fmla="*/ 63 h 63"/>
                  <a:gd name="T4" fmla="*/ 12 w 34"/>
                  <a:gd name="T5" fmla="*/ 38 h 63"/>
                  <a:gd name="T6" fmla="*/ 3 w 34"/>
                  <a:gd name="T7" fmla="*/ 39 h 63"/>
                  <a:gd name="T8" fmla="*/ 0 w 34"/>
                  <a:gd name="T9" fmla="*/ 5 h 63"/>
                  <a:gd name="T10" fmla="*/ 2 w 34"/>
                  <a:gd name="T11" fmla="*/ 4 h 63"/>
                  <a:gd name="T12" fmla="*/ 25 w 34"/>
                  <a:gd name="T13" fmla="*/ 2 h 63"/>
                  <a:gd name="T14" fmla="*/ 30 w 34"/>
                  <a:gd name="T15" fmla="*/ 0 h 63"/>
                  <a:gd name="T16" fmla="*/ 34 w 34"/>
                  <a:gd name="T17" fmla="*/ 38 h 63"/>
                  <a:gd name="T18" fmla="*/ 27 w 34"/>
                  <a:gd name="T19" fmla="*/ 43 h 63"/>
                  <a:gd name="T20" fmla="*/ 29 w 34"/>
                  <a:gd name="T21" fmla="*/ 51 h 63"/>
                  <a:gd name="T22" fmla="*/ 20 w 34"/>
                  <a:gd name="T23" fmla="*/ 55 h 63"/>
                  <a:gd name="T24" fmla="*/ 22 w 34"/>
                  <a:gd name="T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3">
                    <a:moveTo>
                      <a:pt x="22" y="63"/>
                    </a:moveTo>
                    <a:lnTo>
                      <a:pt x="15" y="63"/>
                    </a:lnTo>
                    <a:lnTo>
                      <a:pt x="12" y="38"/>
                    </a:lnTo>
                    <a:lnTo>
                      <a:pt x="3" y="39"/>
                    </a:lnTo>
                    <a:lnTo>
                      <a:pt x="0" y="5"/>
                    </a:lnTo>
                    <a:lnTo>
                      <a:pt x="2" y="4"/>
                    </a:lnTo>
                    <a:lnTo>
                      <a:pt x="25" y="2"/>
                    </a:lnTo>
                    <a:lnTo>
                      <a:pt x="30" y="0"/>
                    </a:lnTo>
                    <a:lnTo>
                      <a:pt x="34" y="38"/>
                    </a:lnTo>
                    <a:lnTo>
                      <a:pt x="27" y="43"/>
                    </a:lnTo>
                    <a:lnTo>
                      <a:pt x="29" y="51"/>
                    </a:lnTo>
                    <a:lnTo>
                      <a:pt x="20" y="55"/>
                    </a:lnTo>
                    <a:lnTo>
                      <a:pt x="22" y="6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80" name="Freeform 128"/>
              <p:cNvSpPr>
                <a:spLocks/>
              </p:cNvSpPr>
              <p:nvPr/>
            </p:nvSpPr>
            <p:spPr bwMode="auto">
              <a:xfrm>
                <a:off x="4196" y="2532"/>
                <a:ext cx="34" cy="63"/>
              </a:xfrm>
              <a:custGeom>
                <a:avLst/>
                <a:gdLst>
                  <a:gd name="T0" fmla="*/ 22 w 34"/>
                  <a:gd name="T1" fmla="*/ 63 h 63"/>
                  <a:gd name="T2" fmla="*/ 15 w 34"/>
                  <a:gd name="T3" fmla="*/ 63 h 63"/>
                  <a:gd name="T4" fmla="*/ 12 w 34"/>
                  <a:gd name="T5" fmla="*/ 38 h 63"/>
                  <a:gd name="T6" fmla="*/ 3 w 34"/>
                  <a:gd name="T7" fmla="*/ 39 h 63"/>
                  <a:gd name="T8" fmla="*/ 0 w 34"/>
                  <a:gd name="T9" fmla="*/ 5 h 63"/>
                  <a:gd name="T10" fmla="*/ 2 w 34"/>
                  <a:gd name="T11" fmla="*/ 4 h 63"/>
                  <a:gd name="T12" fmla="*/ 25 w 34"/>
                  <a:gd name="T13" fmla="*/ 2 h 63"/>
                  <a:gd name="T14" fmla="*/ 30 w 34"/>
                  <a:gd name="T15" fmla="*/ 0 h 63"/>
                  <a:gd name="T16" fmla="*/ 34 w 34"/>
                  <a:gd name="T17" fmla="*/ 38 h 63"/>
                  <a:gd name="T18" fmla="*/ 27 w 34"/>
                  <a:gd name="T19" fmla="*/ 43 h 63"/>
                  <a:gd name="T20" fmla="*/ 29 w 34"/>
                  <a:gd name="T21" fmla="*/ 51 h 63"/>
                  <a:gd name="T22" fmla="*/ 20 w 34"/>
                  <a:gd name="T23" fmla="*/ 55 h 63"/>
                  <a:gd name="T24" fmla="*/ 22 w 34"/>
                  <a:gd name="T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3">
                    <a:moveTo>
                      <a:pt x="22" y="63"/>
                    </a:moveTo>
                    <a:lnTo>
                      <a:pt x="15" y="63"/>
                    </a:lnTo>
                    <a:lnTo>
                      <a:pt x="12" y="38"/>
                    </a:lnTo>
                    <a:lnTo>
                      <a:pt x="3" y="39"/>
                    </a:lnTo>
                    <a:lnTo>
                      <a:pt x="0" y="5"/>
                    </a:lnTo>
                    <a:lnTo>
                      <a:pt x="2" y="4"/>
                    </a:lnTo>
                    <a:lnTo>
                      <a:pt x="25" y="2"/>
                    </a:lnTo>
                    <a:lnTo>
                      <a:pt x="30" y="0"/>
                    </a:lnTo>
                    <a:lnTo>
                      <a:pt x="34" y="38"/>
                    </a:lnTo>
                    <a:lnTo>
                      <a:pt x="27" y="43"/>
                    </a:lnTo>
                    <a:lnTo>
                      <a:pt x="29" y="51"/>
                    </a:lnTo>
                    <a:lnTo>
                      <a:pt x="20" y="55"/>
                    </a:lnTo>
                    <a:lnTo>
                      <a:pt x="22" y="6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81" name="Freeform 129"/>
              <p:cNvSpPr>
                <a:spLocks/>
              </p:cNvSpPr>
              <p:nvPr/>
            </p:nvSpPr>
            <p:spPr bwMode="auto">
              <a:xfrm>
                <a:off x="4054" y="2498"/>
                <a:ext cx="61" cy="60"/>
              </a:xfrm>
              <a:custGeom>
                <a:avLst/>
                <a:gdLst>
                  <a:gd name="T0" fmla="*/ 38 w 61"/>
                  <a:gd name="T1" fmla="*/ 0 h 60"/>
                  <a:gd name="T2" fmla="*/ 42 w 61"/>
                  <a:gd name="T3" fmla="*/ 7 h 60"/>
                  <a:gd name="T4" fmla="*/ 38 w 61"/>
                  <a:gd name="T5" fmla="*/ 11 h 60"/>
                  <a:gd name="T6" fmla="*/ 50 w 61"/>
                  <a:gd name="T7" fmla="*/ 24 h 60"/>
                  <a:gd name="T8" fmla="*/ 50 w 61"/>
                  <a:gd name="T9" fmla="*/ 24 h 60"/>
                  <a:gd name="T10" fmla="*/ 50 w 61"/>
                  <a:gd name="T11" fmla="*/ 26 h 60"/>
                  <a:gd name="T12" fmla="*/ 50 w 61"/>
                  <a:gd name="T13" fmla="*/ 26 h 60"/>
                  <a:gd name="T14" fmla="*/ 52 w 61"/>
                  <a:gd name="T15" fmla="*/ 26 h 60"/>
                  <a:gd name="T16" fmla="*/ 52 w 61"/>
                  <a:gd name="T17" fmla="*/ 28 h 60"/>
                  <a:gd name="T18" fmla="*/ 55 w 61"/>
                  <a:gd name="T19" fmla="*/ 28 h 60"/>
                  <a:gd name="T20" fmla="*/ 55 w 61"/>
                  <a:gd name="T21" fmla="*/ 29 h 60"/>
                  <a:gd name="T22" fmla="*/ 59 w 61"/>
                  <a:gd name="T23" fmla="*/ 28 h 60"/>
                  <a:gd name="T24" fmla="*/ 59 w 61"/>
                  <a:gd name="T25" fmla="*/ 29 h 60"/>
                  <a:gd name="T26" fmla="*/ 59 w 61"/>
                  <a:gd name="T27" fmla="*/ 29 h 60"/>
                  <a:gd name="T28" fmla="*/ 59 w 61"/>
                  <a:gd name="T29" fmla="*/ 29 h 60"/>
                  <a:gd name="T30" fmla="*/ 61 w 61"/>
                  <a:gd name="T31" fmla="*/ 29 h 60"/>
                  <a:gd name="T32" fmla="*/ 61 w 61"/>
                  <a:gd name="T33" fmla="*/ 33 h 60"/>
                  <a:gd name="T34" fmla="*/ 50 w 61"/>
                  <a:gd name="T35" fmla="*/ 38 h 60"/>
                  <a:gd name="T36" fmla="*/ 52 w 61"/>
                  <a:gd name="T37" fmla="*/ 45 h 60"/>
                  <a:gd name="T38" fmla="*/ 45 w 61"/>
                  <a:gd name="T39" fmla="*/ 45 h 60"/>
                  <a:gd name="T40" fmla="*/ 44 w 61"/>
                  <a:gd name="T41" fmla="*/ 58 h 60"/>
                  <a:gd name="T42" fmla="*/ 35 w 61"/>
                  <a:gd name="T43" fmla="*/ 60 h 60"/>
                  <a:gd name="T44" fmla="*/ 13 w 61"/>
                  <a:gd name="T45" fmla="*/ 60 h 60"/>
                  <a:gd name="T46" fmla="*/ 5 w 61"/>
                  <a:gd name="T47" fmla="*/ 60 h 60"/>
                  <a:gd name="T48" fmla="*/ 3 w 61"/>
                  <a:gd name="T49" fmla="*/ 48 h 60"/>
                  <a:gd name="T50" fmla="*/ 3 w 61"/>
                  <a:gd name="T51" fmla="*/ 46 h 60"/>
                  <a:gd name="T52" fmla="*/ 0 w 61"/>
                  <a:gd name="T53" fmla="*/ 11 h 60"/>
                  <a:gd name="T54" fmla="*/ 13 w 61"/>
                  <a:gd name="T55" fmla="*/ 9 h 60"/>
                  <a:gd name="T56" fmla="*/ 15 w 61"/>
                  <a:gd name="T57" fmla="*/ 0 h 60"/>
                  <a:gd name="T58" fmla="*/ 30 w 61"/>
                  <a:gd name="T59" fmla="*/ 0 h 60"/>
                  <a:gd name="T60" fmla="*/ 38 w 61"/>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1" h="60">
                    <a:moveTo>
                      <a:pt x="38" y="0"/>
                    </a:moveTo>
                    <a:lnTo>
                      <a:pt x="42" y="7"/>
                    </a:lnTo>
                    <a:lnTo>
                      <a:pt x="38" y="11"/>
                    </a:lnTo>
                    <a:lnTo>
                      <a:pt x="50" y="24"/>
                    </a:lnTo>
                    <a:lnTo>
                      <a:pt x="50" y="24"/>
                    </a:lnTo>
                    <a:lnTo>
                      <a:pt x="50" y="26"/>
                    </a:lnTo>
                    <a:lnTo>
                      <a:pt x="50" y="26"/>
                    </a:lnTo>
                    <a:lnTo>
                      <a:pt x="52" y="26"/>
                    </a:lnTo>
                    <a:lnTo>
                      <a:pt x="52" y="28"/>
                    </a:lnTo>
                    <a:lnTo>
                      <a:pt x="55" y="28"/>
                    </a:lnTo>
                    <a:lnTo>
                      <a:pt x="55" y="29"/>
                    </a:lnTo>
                    <a:lnTo>
                      <a:pt x="59" y="28"/>
                    </a:lnTo>
                    <a:lnTo>
                      <a:pt x="59" y="29"/>
                    </a:lnTo>
                    <a:lnTo>
                      <a:pt x="59" y="29"/>
                    </a:lnTo>
                    <a:lnTo>
                      <a:pt x="59" y="29"/>
                    </a:lnTo>
                    <a:lnTo>
                      <a:pt x="61" y="29"/>
                    </a:lnTo>
                    <a:lnTo>
                      <a:pt x="61" y="33"/>
                    </a:lnTo>
                    <a:lnTo>
                      <a:pt x="50" y="38"/>
                    </a:lnTo>
                    <a:lnTo>
                      <a:pt x="52" y="45"/>
                    </a:lnTo>
                    <a:lnTo>
                      <a:pt x="45" y="45"/>
                    </a:lnTo>
                    <a:lnTo>
                      <a:pt x="44" y="58"/>
                    </a:lnTo>
                    <a:lnTo>
                      <a:pt x="35" y="60"/>
                    </a:lnTo>
                    <a:lnTo>
                      <a:pt x="13" y="60"/>
                    </a:lnTo>
                    <a:lnTo>
                      <a:pt x="5" y="60"/>
                    </a:lnTo>
                    <a:lnTo>
                      <a:pt x="3" y="48"/>
                    </a:lnTo>
                    <a:lnTo>
                      <a:pt x="3" y="46"/>
                    </a:lnTo>
                    <a:lnTo>
                      <a:pt x="0" y="11"/>
                    </a:lnTo>
                    <a:lnTo>
                      <a:pt x="13" y="9"/>
                    </a:lnTo>
                    <a:lnTo>
                      <a:pt x="15" y="0"/>
                    </a:lnTo>
                    <a:lnTo>
                      <a:pt x="30" y="0"/>
                    </a:lnTo>
                    <a:lnTo>
                      <a:pt x="38"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82" name="Freeform 130"/>
              <p:cNvSpPr>
                <a:spLocks/>
              </p:cNvSpPr>
              <p:nvPr/>
            </p:nvSpPr>
            <p:spPr bwMode="auto">
              <a:xfrm>
                <a:off x="4054" y="2498"/>
                <a:ext cx="61" cy="60"/>
              </a:xfrm>
              <a:custGeom>
                <a:avLst/>
                <a:gdLst>
                  <a:gd name="T0" fmla="*/ 38 w 61"/>
                  <a:gd name="T1" fmla="*/ 0 h 60"/>
                  <a:gd name="T2" fmla="*/ 42 w 61"/>
                  <a:gd name="T3" fmla="*/ 7 h 60"/>
                  <a:gd name="T4" fmla="*/ 38 w 61"/>
                  <a:gd name="T5" fmla="*/ 11 h 60"/>
                  <a:gd name="T6" fmla="*/ 50 w 61"/>
                  <a:gd name="T7" fmla="*/ 24 h 60"/>
                  <a:gd name="T8" fmla="*/ 50 w 61"/>
                  <a:gd name="T9" fmla="*/ 24 h 60"/>
                  <a:gd name="T10" fmla="*/ 50 w 61"/>
                  <a:gd name="T11" fmla="*/ 26 h 60"/>
                  <a:gd name="T12" fmla="*/ 50 w 61"/>
                  <a:gd name="T13" fmla="*/ 26 h 60"/>
                  <a:gd name="T14" fmla="*/ 52 w 61"/>
                  <a:gd name="T15" fmla="*/ 26 h 60"/>
                  <a:gd name="T16" fmla="*/ 52 w 61"/>
                  <a:gd name="T17" fmla="*/ 28 h 60"/>
                  <a:gd name="T18" fmla="*/ 55 w 61"/>
                  <a:gd name="T19" fmla="*/ 28 h 60"/>
                  <a:gd name="T20" fmla="*/ 55 w 61"/>
                  <a:gd name="T21" fmla="*/ 29 h 60"/>
                  <a:gd name="T22" fmla="*/ 59 w 61"/>
                  <a:gd name="T23" fmla="*/ 28 h 60"/>
                  <a:gd name="T24" fmla="*/ 59 w 61"/>
                  <a:gd name="T25" fmla="*/ 29 h 60"/>
                  <a:gd name="T26" fmla="*/ 59 w 61"/>
                  <a:gd name="T27" fmla="*/ 29 h 60"/>
                  <a:gd name="T28" fmla="*/ 59 w 61"/>
                  <a:gd name="T29" fmla="*/ 29 h 60"/>
                  <a:gd name="T30" fmla="*/ 61 w 61"/>
                  <a:gd name="T31" fmla="*/ 29 h 60"/>
                  <a:gd name="T32" fmla="*/ 61 w 61"/>
                  <a:gd name="T33" fmla="*/ 33 h 60"/>
                  <a:gd name="T34" fmla="*/ 50 w 61"/>
                  <a:gd name="T35" fmla="*/ 38 h 60"/>
                  <a:gd name="T36" fmla="*/ 52 w 61"/>
                  <a:gd name="T37" fmla="*/ 45 h 60"/>
                  <a:gd name="T38" fmla="*/ 45 w 61"/>
                  <a:gd name="T39" fmla="*/ 45 h 60"/>
                  <a:gd name="T40" fmla="*/ 44 w 61"/>
                  <a:gd name="T41" fmla="*/ 58 h 60"/>
                  <a:gd name="T42" fmla="*/ 35 w 61"/>
                  <a:gd name="T43" fmla="*/ 60 h 60"/>
                  <a:gd name="T44" fmla="*/ 13 w 61"/>
                  <a:gd name="T45" fmla="*/ 60 h 60"/>
                  <a:gd name="T46" fmla="*/ 5 w 61"/>
                  <a:gd name="T47" fmla="*/ 60 h 60"/>
                  <a:gd name="T48" fmla="*/ 3 w 61"/>
                  <a:gd name="T49" fmla="*/ 48 h 60"/>
                  <a:gd name="T50" fmla="*/ 3 w 61"/>
                  <a:gd name="T51" fmla="*/ 46 h 60"/>
                  <a:gd name="T52" fmla="*/ 0 w 61"/>
                  <a:gd name="T53" fmla="*/ 11 h 60"/>
                  <a:gd name="T54" fmla="*/ 13 w 61"/>
                  <a:gd name="T55" fmla="*/ 9 h 60"/>
                  <a:gd name="T56" fmla="*/ 15 w 61"/>
                  <a:gd name="T57" fmla="*/ 0 h 60"/>
                  <a:gd name="T58" fmla="*/ 30 w 61"/>
                  <a:gd name="T59" fmla="*/ 0 h 60"/>
                  <a:gd name="T60" fmla="*/ 38 w 61"/>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1" h="60">
                    <a:moveTo>
                      <a:pt x="38" y="0"/>
                    </a:moveTo>
                    <a:lnTo>
                      <a:pt x="42" y="7"/>
                    </a:lnTo>
                    <a:lnTo>
                      <a:pt x="38" y="11"/>
                    </a:lnTo>
                    <a:lnTo>
                      <a:pt x="50" y="24"/>
                    </a:lnTo>
                    <a:lnTo>
                      <a:pt x="50" y="24"/>
                    </a:lnTo>
                    <a:lnTo>
                      <a:pt x="50" y="26"/>
                    </a:lnTo>
                    <a:lnTo>
                      <a:pt x="50" y="26"/>
                    </a:lnTo>
                    <a:lnTo>
                      <a:pt x="52" y="26"/>
                    </a:lnTo>
                    <a:lnTo>
                      <a:pt x="52" y="28"/>
                    </a:lnTo>
                    <a:lnTo>
                      <a:pt x="55" y="28"/>
                    </a:lnTo>
                    <a:lnTo>
                      <a:pt x="55" y="29"/>
                    </a:lnTo>
                    <a:lnTo>
                      <a:pt x="59" y="28"/>
                    </a:lnTo>
                    <a:lnTo>
                      <a:pt x="59" y="29"/>
                    </a:lnTo>
                    <a:lnTo>
                      <a:pt x="59" y="29"/>
                    </a:lnTo>
                    <a:lnTo>
                      <a:pt x="59" y="29"/>
                    </a:lnTo>
                    <a:lnTo>
                      <a:pt x="61" y="29"/>
                    </a:lnTo>
                    <a:lnTo>
                      <a:pt x="61" y="33"/>
                    </a:lnTo>
                    <a:lnTo>
                      <a:pt x="50" y="38"/>
                    </a:lnTo>
                    <a:lnTo>
                      <a:pt x="52" y="45"/>
                    </a:lnTo>
                    <a:lnTo>
                      <a:pt x="45" y="45"/>
                    </a:lnTo>
                    <a:lnTo>
                      <a:pt x="44" y="58"/>
                    </a:lnTo>
                    <a:lnTo>
                      <a:pt x="35" y="60"/>
                    </a:lnTo>
                    <a:lnTo>
                      <a:pt x="13" y="60"/>
                    </a:lnTo>
                    <a:lnTo>
                      <a:pt x="5" y="60"/>
                    </a:lnTo>
                    <a:lnTo>
                      <a:pt x="3" y="48"/>
                    </a:lnTo>
                    <a:lnTo>
                      <a:pt x="3" y="46"/>
                    </a:lnTo>
                    <a:lnTo>
                      <a:pt x="0" y="11"/>
                    </a:lnTo>
                    <a:lnTo>
                      <a:pt x="13" y="9"/>
                    </a:lnTo>
                    <a:lnTo>
                      <a:pt x="15" y="0"/>
                    </a:lnTo>
                    <a:lnTo>
                      <a:pt x="30" y="0"/>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83" name="Freeform 131"/>
              <p:cNvSpPr>
                <a:spLocks/>
              </p:cNvSpPr>
              <p:nvPr/>
            </p:nvSpPr>
            <p:spPr bwMode="auto">
              <a:xfrm>
                <a:off x="4065" y="2458"/>
                <a:ext cx="53" cy="47"/>
              </a:xfrm>
              <a:custGeom>
                <a:avLst/>
                <a:gdLst>
                  <a:gd name="T0" fmla="*/ 38 w 53"/>
                  <a:gd name="T1" fmla="*/ 42 h 47"/>
                  <a:gd name="T2" fmla="*/ 31 w 53"/>
                  <a:gd name="T3" fmla="*/ 47 h 47"/>
                  <a:gd name="T4" fmla="*/ 27 w 53"/>
                  <a:gd name="T5" fmla="*/ 40 h 47"/>
                  <a:gd name="T6" fmla="*/ 19 w 53"/>
                  <a:gd name="T7" fmla="*/ 40 h 47"/>
                  <a:gd name="T8" fmla="*/ 19 w 53"/>
                  <a:gd name="T9" fmla="*/ 32 h 47"/>
                  <a:gd name="T10" fmla="*/ 11 w 53"/>
                  <a:gd name="T11" fmla="*/ 32 h 47"/>
                  <a:gd name="T12" fmla="*/ 9 w 53"/>
                  <a:gd name="T13" fmla="*/ 15 h 47"/>
                  <a:gd name="T14" fmla="*/ 0 w 53"/>
                  <a:gd name="T15" fmla="*/ 15 h 47"/>
                  <a:gd name="T16" fmla="*/ 0 w 53"/>
                  <a:gd name="T17" fmla="*/ 10 h 47"/>
                  <a:gd name="T18" fmla="*/ 0 w 53"/>
                  <a:gd name="T19" fmla="*/ 2 h 47"/>
                  <a:gd name="T20" fmla="*/ 36 w 53"/>
                  <a:gd name="T21" fmla="*/ 0 h 47"/>
                  <a:gd name="T22" fmla="*/ 41 w 53"/>
                  <a:gd name="T23" fmla="*/ 10 h 47"/>
                  <a:gd name="T24" fmla="*/ 51 w 53"/>
                  <a:gd name="T25" fmla="*/ 12 h 47"/>
                  <a:gd name="T26" fmla="*/ 51 w 53"/>
                  <a:gd name="T27" fmla="*/ 13 h 47"/>
                  <a:gd name="T28" fmla="*/ 51 w 53"/>
                  <a:gd name="T29" fmla="*/ 13 h 47"/>
                  <a:gd name="T30" fmla="*/ 53 w 53"/>
                  <a:gd name="T31" fmla="*/ 15 h 47"/>
                  <a:gd name="T32" fmla="*/ 48 w 53"/>
                  <a:gd name="T33" fmla="*/ 18 h 47"/>
                  <a:gd name="T34" fmla="*/ 46 w 53"/>
                  <a:gd name="T35" fmla="*/ 32 h 47"/>
                  <a:gd name="T36" fmla="*/ 38 w 53"/>
                  <a:gd name="T37" fmla="*/ 37 h 47"/>
                  <a:gd name="T38" fmla="*/ 38 w 53"/>
                  <a:gd name="T3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47">
                    <a:moveTo>
                      <a:pt x="38" y="42"/>
                    </a:moveTo>
                    <a:lnTo>
                      <a:pt x="31" y="47"/>
                    </a:lnTo>
                    <a:lnTo>
                      <a:pt x="27" y="40"/>
                    </a:lnTo>
                    <a:lnTo>
                      <a:pt x="19" y="40"/>
                    </a:lnTo>
                    <a:lnTo>
                      <a:pt x="19" y="32"/>
                    </a:lnTo>
                    <a:lnTo>
                      <a:pt x="11" y="32"/>
                    </a:lnTo>
                    <a:lnTo>
                      <a:pt x="9" y="15"/>
                    </a:lnTo>
                    <a:lnTo>
                      <a:pt x="0" y="15"/>
                    </a:lnTo>
                    <a:lnTo>
                      <a:pt x="0" y="10"/>
                    </a:lnTo>
                    <a:lnTo>
                      <a:pt x="0" y="2"/>
                    </a:lnTo>
                    <a:lnTo>
                      <a:pt x="36" y="0"/>
                    </a:lnTo>
                    <a:lnTo>
                      <a:pt x="41" y="10"/>
                    </a:lnTo>
                    <a:lnTo>
                      <a:pt x="51" y="12"/>
                    </a:lnTo>
                    <a:lnTo>
                      <a:pt x="51" y="13"/>
                    </a:lnTo>
                    <a:lnTo>
                      <a:pt x="51" y="13"/>
                    </a:lnTo>
                    <a:lnTo>
                      <a:pt x="53" y="15"/>
                    </a:lnTo>
                    <a:lnTo>
                      <a:pt x="48" y="18"/>
                    </a:lnTo>
                    <a:lnTo>
                      <a:pt x="46" y="32"/>
                    </a:lnTo>
                    <a:lnTo>
                      <a:pt x="38" y="37"/>
                    </a:lnTo>
                    <a:lnTo>
                      <a:pt x="38" y="4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84" name="Freeform 132"/>
              <p:cNvSpPr>
                <a:spLocks/>
              </p:cNvSpPr>
              <p:nvPr/>
            </p:nvSpPr>
            <p:spPr bwMode="auto">
              <a:xfrm>
                <a:off x="4065" y="2458"/>
                <a:ext cx="53" cy="47"/>
              </a:xfrm>
              <a:custGeom>
                <a:avLst/>
                <a:gdLst>
                  <a:gd name="T0" fmla="*/ 38 w 53"/>
                  <a:gd name="T1" fmla="*/ 42 h 47"/>
                  <a:gd name="T2" fmla="*/ 31 w 53"/>
                  <a:gd name="T3" fmla="*/ 47 h 47"/>
                  <a:gd name="T4" fmla="*/ 27 w 53"/>
                  <a:gd name="T5" fmla="*/ 40 h 47"/>
                  <a:gd name="T6" fmla="*/ 19 w 53"/>
                  <a:gd name="T7" fmla="*/ 40 h 47"/>
                  <a:gd name="T8" fmla="*/ 19 w 53"/>
                  <a:gd name="T9" fmla="*/ 32 h 47"/>
                  <a:gd name="T10" fmla="*/ 11 w 53"/>
                  <a:gd name="T11" fmla="*/ 32 h 47"/>
                  <a:gd name="T12" fmla="*/ 9 w 53"/>
                  <a:gd name="T13" fmla="*/ 15 h 47"/>
                  <a:gd name="T14" fmla="*/ 0 w 53"/>
                  <a:gd name="T15" fmla="*/ 15 h 47"/>
                  <a:gd name="T16" fmla="*/ 0 w 53"/>
                  <a:gd name="T17" fmla="*/ 10 h 47"/>
                  <a:gd name="T18" fmla="*/ 0 w 53"/>
                  <a:gd name="T19" fmla="*/ 2 h 47"/>
                  <a:gd name="T20" fmla="*/ 36 w 53"/>
                  <a:gd name="T21" fmla="*/ 0 h 47"/>
                  <a:gd name="T22" fmla="*/ 41 w 53"/>
                  <a:gd name="T23" fmla="*/ 10 h 47"/>
                  <a:gd name="T24" fmla="*/ 51 w 53"/>
                  <a:gd name="T25" fmla="*/ 12 h 47"/>
                  <a:gd name="T26" fmla="*/ 51 w 53"/>
                  <a:gd name="T27" fmla="*/ 13 h 47"/>
                  <a:gd name="T28" fmla="*/ 51 w 53"/>
                  <a:gd name="T29" fmla="*/ 13 h 47"/>
                  <a:gd name="T30" fmla="*/ 53 w 53"/>
                  <a:gd name="T31" fmla="*/ 15 h 47"/>
                  <a:gd name="T32" fmla="*/ 48 w 53"/>
                  <a:gd name="T33" fmla="*/ 18 h 47"/>
                  <a:gd name="T34" fmla="*/ 46 w 53"/>
                  <a:gd name="T35" fmla="*/ 32 h 47"/>
                  <a:gd name="T36" fmla="*/ 38 w 53"/>
                  <a:gd name="T37" fmla="*/ 37 h 47"/>
                  <a:gd name="T38" fmla="*/ 38 w 53"/>
                  <a:gd name="T3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47">
                    <a:moveTo>
                      <a:pt x="38" y="42"/>
                    </a:moveTo>
                    <a:lnTo>
                      <a:pt x="31" y="47"/>
                    </a:lnTo>
                    <a:lnTo>
                      <a:pt x="27" y="40"/>
                    </a:lnTo>
                    <a:lnTo>
                      <a:pt x="19" y="40"/>
                    </a:lnTo>
                    <a:lnTo>
                      <a:pt x="19" y="32"/>
                    </a:lnTo>
                    <a:lnTo>
                      <a:pt x="11" y="32"/>
                    </a:lnTo>
                    <a:lnTo>
                      <a:pt x="9" y="15"/>
                    </a:lnTo>
                    <a:lnTo>
                      <a:pt x="0" y="15"/>
                    </a:lnTo>
                    <a:lnTo>
                      <a:pt x="0" y="10"/>
                    </a:lnTo>
                    <a:lnTo>
                      <a:pt x="0" y="2"/>
                    </a:lnTo>
                    <a:lnTo>
                      <a:pt x="36" y="0"/>
                    </a:lnTo>
                    <a:lnTo>
                      <a:pt x="41" y="10"/>
                    </a:lnTo>
                    <a:lnTo>
                      <a:pt x="51" y="12"/>
                    </a:lnTo>
                    <a:lnTo>
                      <a:pt x="51" y="13"/>
                    </a:lnTo>
                    <a:lnTo>
                      <a:pt x="51" y="13"/>
                    </a:lnTo>
                    <a:lnTo>
                      <a:pt x="53" y="15"/>
                    </a:lnTo>
                    <a:lnTo>
                      <a:pt x="48" y="18"/>
                    </a:lnTo>
                    <a:lnTo>
                      <a:pt x="46" y="32"/>
                    </a:lnTo>
                    <a:lnTo>
                      <a:pt x="38" y="37"/>
                    </a:lnTo>
                    <a:lnTo>
                      <a:pt x="38"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85" name="Freeform 133"/>
              <p:cNvSpPr>
                <a:spLocks/>
              </p:cNvSpPr>
              <p:nvPr/>
            </p:nvSpPr>
            <p:spPr bwMode="auto">
              <a:xfrm>
                <a:off x="4021" y="2690"/>
                <a:ext cx="46" cy="59"/>
              </a:xfrm>
              <a:custGeom>
                <a:avLst/>
                <a:gdLst>
                  <a:gd name="T0" fmla="*/ 44 w 46"/>
                  <a:gd name="T1" fmla="*/ 49 h 59"/>
                  <a:gd name="T2" fmla="*/ 44 w 46"/>
                  <a:gd name="T3" fmla="*/ 51 h 59"/>
                  <a:gd name="T4" fmla="*/ 43 w 46"/>
                  <a:gd name="T5" fmla="*/ 51 h 59"/>
                  <a:gd name="T6" fmla="*/ 39 w 46"/>
                  <a:gd name="T7" fmla="*/ 54 h 59"/>
                  <a:gd name="T8" fmla="*/ 16 w 46"/>
                  <a:gd name="T9" fmla="*/ 56 h 59"/>
                  <a:gd name="T10" fmla="*/ 7 w 46"/>
                  <a:gd name="T11" fmla="*/ 59 h 59"/>
                  <a:gd name="T12" fmla="*/ 5 w 46"/>
                  <a:gd name="T13" fmla="*/ 47 h 59"/>
                  <a:gd name="T14" fmla="*/ 5 w 46"/>
                  <a:gd name="T15" fmla="*/ 47 h 59"/>
                  <a:gd name="T16" fmla="*/ 4 w 46"/>
                  <a:gd name="T17" fmla="*/ 36 h 59"/>
                  <a:gd name="T18" fmla="*/ 4 w 46"/>
                  <a:gd name="T19" fmla="*/ 36 h 59"/>
                  <a:gd name="T20" fmla="*/ 4 w 46"/>
                  <a:gd name="T21" fmla="*/ 29 h 59"/>
                  <a:gd name="T22" fmla="*/ 4 w 46"/>
                  <a:gd name="T23" fmla="*/ 29 h 59"/>
                  <a:gd name="T24" fmla="*/ 4 w 46"/>
                  <a:gd name="T25" fmla="*/ 27 h 59"/>
                  <a:gd name="T26" fmla="*/ 2 w 46"/>
                  <a:gd name="T27" fmla="*/ 10 h 59"/>
                  <a:gd name="T28" fmla="*/ 2 w 46"/>
                  <a:gd name="T29" fmla="*/ 10 h 59"/>
                  <a:gd name="T30" fmla="*/ 0 w 46"/>
                  <a:gd name="T31" fmla="*/ 2 h 59"/>
                  <a:gd name="T32" fmla="*/ 0 w 46"/>
                  <a:gd name="T33" fmla="*/ 2 h 59"/>
                  <a:gd name="T34" fmla="*/ 29 w 46"/>
                  <a:gd name="T35" fmla="*/ 0 h 59"/>
                  <a:gd name="T36" fmla="*/ 29 w 46"/>
                  <a:gd name="T37" fmla="*/ 2 h 59"/>
                  <a:gd name="T38" fmla="*/ 29 w 46"/>
                  <a:gd name="T39" fmla="*/ 2 h 59"/>
                  <a:gd name="T40" fmla="*/ 31 w 46"/>
                  <a:gd name="T41" fmla="*/ 2 h 59"/>
                  <a:gd name="T42" fmla="*/ 31 w 46"/>
                  <a:gd name="T43" fmla="*/ 10 h 59"/>
                  <a:gd name="T44" fmla="*/ 44 w 46"/>
                  <a:gd name="T45" fmla="*/ 19 h 59"/>
                  <a:gd name="T46" fmla="*/ 46 w 46"/>
                  <a:gd name="T47" fmla="*/ 36 h 59"/>
                  <a:gd name="T48" fmla="*/ 43 w 46"/>
                  <a:gd name="T49" fmla="*/ 36 h 59"/>
                  <a:gd name="T50" fmla="*/ 44 w 46"/>
                  <a:gd name="T5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59">
                    <a:moveTo>
                      <a:pt x="44" y="49"/>
                    </a:moveTo>
                    <a:lnTo>
                      <a:pt x="44" y="51"/>
                    </a:lnTo>
                    <a:lnTo>
                      <a:pt x="43" y="51"/>
                    </a:lnTo>
                    <a:lnTo>
                      <a:pt x="39" y="54"/>
                    </a:lnTo>
                    <a:lnTo>
                      <a:pt x="16" y="56"/>
                    </a:lnTo>
                    <a:lnTo>
                      <a:pt x="7" y="59"/>
                    </a:lnTo>
                    <a:lnTo>
                      <a:pt x="5" y="47"/>
                    </a:lnTo>
                    <a:lnTo>
                      <a:pt x="5" y="47"/>
                    </a:lnTo>
                    <a:lnTo>
                      <a:pt x="4" y="36"/>
                    </a:lnTo>
                    <a:lnTo>
                      <a:pt x="4" y="36"/>
                    </a:lnTo>
                    <a:lnTo>
                      <a:pt x="4" y="29"/>
                    </a:lnTo>
                    <a:lnTo>
                      <a:pt x="4" y="29"/>
                    </a:lnTo>
                    <a:lnTo>
                      <a:pt x="4" y="27"/>
                    </a:lnTo>
                    <a:lnTo>
                      <a:pt x="2" y="10"/>
                    </a:lnTo>
                    <a:lnTo>
                      <a:pt x="2" y="10"/>
                    </a:lnTo>
                    <a:lnTo>
                      <a:pt x="0" y="2"/>
                    </a:lnTo>
                    <a:lnTo>
                      <a:pt x="0" y="2"/>
                    </a:lnTo>
                    <a:lnTo>
                      <a:pt x="29" y="0"/>
                    </a:lnTo>
                    <a:lnTo>
                      <a:pt x="29" y="2"/>
                    </a:lnTo>
                    <a:lnTo>
                      <a:pt x="29" y="2"/>
                    </a:lnTo>
                    <a:lnTo>
                      <a:pt x="31" y="2"/>
                    </a:lnTo>
                    <a:lnTo>
                      <a:pt x="31" y="10"/>
                    </a:lnTo>
                    <a:lnTo>
                      <a:pt x="44" y="19"/>
                    </a:lnTo>
                    <a:lnTo>
                      <a:pt x="46" y="36"/>
                    </a:lnTo>
                    <a:lnTo>
                      <a:pt x="43" y="36"/>
                    </a:lnTo>
                    <a:lnTo>
                      <a:pt x="44" y="4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86" name="Freeform 134"/>
              <p:cNvSpPr>
                <a:spLocks/>
              </p:cNvSpPr>
              <p:nvPr/>
            </p:nvSpPr>
            <p:spPr bwMode="auto">
              <a:xfrm>
                <a:off x="4021" y="2690"/>
                <a:ext cx="46" cy="59"/>
              </a:xfrm>
              <a:custGeom>
                <a:avLst/>
                <a:gdLst>
                  <a:gd name="T0" fmla="*/ 44 w 46"/>
                  <a:gd name="T1" fmla="*/ 49 h 59"/>
                  <a:gd name="T2" fmla="*/ 44 w 46"/>
                  <a:gd name="T3" fmla="*/ 51 h 59"/>
                  <a:gd name="T4" fmla="*/ 43 w 46"/>
                  <a:gd name="T5" fmla="*/ 51 h 59"/>
                  <a:gd name="T6" fmla="*/ 39 w 46"/>
                  <a:gd name="T7" fmla="*/ 54 h 59"/>
                  <a:gd name="T8" fmla="*/ 16 w 46"/>
                  <a:gd name="T9" fmla="*/ 56 h 59"/>
                  <a:gd name="T10" fmla="*/ 7 w 46"/>
                  <a:gd name="T11" fmla="*/ 59 h 59"/>
                  <a:gd name="T12" fmla="*/ 5 w 46"/>
                  <a:gd name="T13" fmla="*/ 47 h 59"/>
                  <a:gd name="T14" fmla="*/ 5 w 46"/>
                  <a:gd name="T15" fmla="*/ 47 h 59"/>
                  <a:gd name="T16" fmla="*/ 4 w 46"/>
                  <a:gd name="T17" fmla="*/ 36 h 59"/>
                  <a:gd name="T18" fmla="*/ 4 w 46"/>
                  <a:gd name="T19" fmla="*/ 36 h 59"/>
                  <a:gd name="T20" fmla="*/ 4 w 46"/>
                  <a:gd name="T21" fmla="*/ 29 h 59"/>
                  <a:gd name="T22" fmla="*/ 4 w 46"/>
                  <a:gd name="T23" fmla="*/ 29 h 59"/>
                  <a:gd name="T24" fmla="*/ 4 w 46"/>
                  <a:gd name="T25" fmla="*/ 27 h 59"/>
                  <a:gd name="T26" fmla="*/ 2 w 46"/>
                  <a:gd name="T27" fmla="*/ 10 h 59"/>
                  <a:gd name="T28" fmla="*/ 2 w 46"/>
                  <a:gd name="T29" fmla="*/ 10 h 59"/>
                  <a:gd name="T30" fmla="*/ 0 w 46"/>
                  <a:gd name="T31" fmla="*/ 2 h 59"/>
                  <a:gd name="T32" fmla="*/ 0 w 46"/>
                  <a:gd name="T33" fmla="*/ 2 h 59"/>
                  <a:gd name="T34" fmla="*/ 29 w 46"/>
                  <a:gd name="T35" fmla="*/ 0 h 59"/>
                  <a:gd name="T36" fmla="*/ 29 w 46"/>
                  <a:gd name="T37" fmla="*/ 2 h 59"/>
                  <a:gd name="T38" fmla="*/ 29 w 46"/>
                  <a:gd name="T39" fmla="*/ 2 h 59"/>
                  <a:gd name="T40" fmla="*/ 31 w 46"/>
                  <a:gd name="T41" fmla="*/ 2 h 59"/>
                  <a:gd name="T42" fmla="*/ 31 w 46"/>
                  <a:gd name="T43" fmla="*/ 10 h 59"/>
                  <a:gd name="T44" fmla="*/ 44 w 46"/>
                  <a:gd name="T45" fmla="*/ 19 h 59"/>
                  <a:gd name="T46" fmla="*/ 46 w 46"/>
                  <a:gd name="T47" fmla="*/ 36 h 59"/>
                  <a:gd name="T48" fmla="*/ 43 w 46"/>
                  <a:gd name="T49" fmla="*/ 36 h 59"/>
                  <a:gd name="T50" fmla="*/ 44 w 46"/>
                  <a:gd name="T5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59">
                    <a:moveTo>
                      <a:pt x="44" y="49"/>
                    </a:moveTo>
                    <a:lnTo>
                      <a:pt x="44" y="51"/>
                    </a:lnTo>
                    <a:lnTo>
                      <a:pt x="43" y="51"/>
                    </a:lnTo>
                    <a:lnTo>
                      <a:pt x="39" y="54"/>
                    </a:lnTo>
                    <a:lnTo>
                      <a:pt x="16" y="56"/>
                    </a:lnTo>
                    <a:lnTo>
                      <a:pt x="7" y="59"/>
                    </a:lnTo>
                    <a:lnTo>
                      <a:pt x="5" y="47"/>
                    </a:lnTo>
                    <a:lnTo>
                      <a:pt x="5" y="47"/>
                    </a:lnTo>
                    <a:lnTo>
                      <a:pt x="4" y="36"/>
                    </a:lnTo>
                    <a:lnTo>
                      <a:pt x="4" y="36"/>
                    </a:lnTo>
                    <a:lnTo>
                      <a:pt x="4" y="29"/>
                    </a:lnTo>
                    <a:lnTo>
                      <a:pt x="4" y="29"/>
                    </a:lnTo>
                    <a:lnTo>
                      <a:pt x="4" y="27"/>
                    </a:lnTo>
                    <a:lnTo>
                      <a:pt x="2" y="10"/>
                    </a:lnTo>
                    <a:lnTo>
                      <a:pt x="2" y="10"/>
                    </a:lnTo>
                    <a:lnTo>
                      <a:pt x="0" y="2"/>
                    </a:lnTo>
                    <a:lnTo>
                      <a:pt x="0" y="2"/>
                    </a:lnTo>
                    <a:lnTo>
                      <a:pt x="29" y="0"/>
                    </a:lnTo>
                    <a:lnTo>
                      <a:pt x="29" y="2"/>
                    </a:lnTo>
                    <a:lnTo>
                      <a:pt x="29" y="2"/>
                    </a:lnTo>
                    <a:lnTo>
                      <a:pt x="31" y="2"/>
                    </a:lnTo>
                    <a:lnTo>
                      <a:pt x="31" y="10"/>
                    </a:lnTo>
                    <a:lnTo>
                      <a:pt x="44" y="19"/>
                    </a:lnTo>
                    <a:lnTo>
                      <a:pt x="46" y="36"/>
                    </a:lnTo>
                    <a:lnTo>
                      <a:pt x="43" y="36"/>
                    </a:lnTo>
                    <a:lnTo>
                      <a:pt x="44"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87" name="Freeform 135"/>
              <p:cNvSpPr>
                <a:spLocks/>
              </p:cNvSpPr>
              <p:nvPr/>
            </p:nvSpPr>
            <p:spPr bwMode="auto">
              <a:xfrm>
                <a:off x="4081" y="2631"/>
                <a:ext cx="61" cy="44"/>
              </a:xfrm>
              <a:custGeom>
                <a:avLst/>
                <a:gdLst>
                  <a:gd name="T0" fmla="*/ 28 w 61"/>
                  <a:gd name="T1" fmla="*/ 10 h 44"/>
                  <a:gd name="T2" fmla="*/ 35 w 61"/>
                  <a:gd name="T3" fmla="*/ 18 h 44"/>
                  <a:gd name="T4" fmla="*/ 57 w 61"/>
                  <a:gd name="T5" fmla="*/ 17 h 44"/>
                  <a:gd name="T6" fmla="*/ 61 w 61"/>
                  <a:gd name="T7" fmla="*/ 17 h 44"/>
                  <a:gd name="T8" fmla="*/ 61 w 61"/>
                  <a:gd name="T9" fmla="*/ 25 h 44"/>
                  <a:gd name="T10" fmla="*/ 57 w 61"/>
                  <a:gd name="T11" fmla="*/ 25 h 44"/>
                  <a:gd name="T12" fmla="*/ 59 w 61"/>
                  <a:gd name="T13" fmla="*/ 37 h 44"/>
                  <a:gd name="T14" fmla="*/ 13 w 61"/>
                  <a:gd name="T15" fmla="*/ 42 h 44"/>
                  <a:gd name="T16" fmla="*/ 5 w 61"/>
                  <a:gd name="T17" fmla="*/ 44 h 44"/>
                  <a:gd name="T18" fmla="*/ 0 w 61"/>
                  <a:gd name="T19" fmla="*/ 30 h 44"/>
                  <a:gd name="T20" fmla="*/ 0 w 61"/>
                  <a:gd name="T21" fmla="*/ 27 h 44"/>
                  <a:gd name="T22" fmla="*/ 3 w 61"/>
                  <a:gd name="T23" fmla="*/ 25 h 44"/>
                  <a:gd name="T24" fmla="*/ 1 w 61"/>
                  <a:gd name="T25" fmla="*/ 13 h 44"/>
                  <a:gd name="T26" fmla="*/ 8 w 61"/>
                  <a:gd name="T27" fmla="*/ 11 h 44"/>
                  <a:gd name="T28" fmla="*/ 8 w 61"/>
                  <a:gd name="T29" fmla="*/ 0 h 44"/>
                  <a:gd name="T30" fmla="*/ 11 w 61"/>
                  <a:gd name="T31" fmla="*/ 0 h 44"/>
                  <a:gd name="T32" fmla="*/ 28 w 61"/>
                  <a:gd name="T3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44">
                    <a:moveTo>
                      <a:pt x="28" y="10"/>
                    </a:moveTo>
                    <a:lnTo>
                      <a:pt x="35" y="18"/>
                    </a:lnTo>
                    <a:lnTo>
                      <a:pt x="57" y="17"/>
                    </a:lnTo>
                    <a:lnTo>
                      <a:pt x="61" y="17"/>
                    </a:lnTo>
                    <a:lnTo>
                      <a:pt x="61" y="25"/>
                    </a:lnTo>
                    <a:lnTo>
                      <a:pt x="57" y="25"/>
                    </a:lnTo>
                    <a:lnTo>
                      <a:pt x="59" y="37"/>
                    </a:lnTo>
                    <a:lnTo>
                      <a:pt x="13" y="42"/>
                    </a:lnTo>
                    <a:lnTo>
                      <a:pt x="5" y="44"/>
                    </a:lnTo>
                    <a:lnTo>
                      <a:pt x="0" y="30"/>
                    </a:lnTo>
                    <a:lnTo>
                      <a:pt x="0" y="27"/>
                    </a:lnTo>
                    <a:lnTo>
                      <a:pt x="3" y="25"/>
                    </a:lnTo>
                    <a:lnTo>
                      <a:pt x="1" y="13"/>
                    </a:lnTo>
                    <a:lnTo>
                      <a:pt x="8" y="11"/>
                    </a:lnTo>
                    <a:lnTo>
                      <a:pt x="8" y="0"/>
                    </a:lnTo>
                    <a:lnTo>
                      <a:pt x="11" y="0"/>
                    </a:lnTo>
                    <a:lnTo>
                      <a:pt x="28" y="1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88" name="Freeform 136"/>
              <p:cNvSpPr>
                <a:spLocks/>
              </p:cNvSpPr>
              <p:nvPr/>
            </p:nvSpPr>
            <p:spPr bwMode="auto">
              <a:xfrm>
                <a:off x="4081" y="2631"/>
                <a:ext cx="61" cy="44"/>
              </a:xfrm>
              <a:custGeom>
                <a:avLst/>
                <a:gdLst>
                  <a:gd name="T0" fmla="*/ 28 w 61"/>
                  <a:gd name="T1" fmla="*/ 10 h 44"/>
                  <a:gd name="T2" fmla="*/ 35 w 61"/>
                  <a:gd name="T3" fmla="*/ 18 h 44"/>
                  <a:gd name="T4" fmla="*/ 57 w 61"/>
                  <a:gd name="T5" fmla="*/ 17 h 44"/>
                  <a:gd name="T6" fmla="*/ 61 w 61"/>
                  <a:gd name="T7" fmla="*/ 17 h 44"/>
                  <a:gd name="T8" fmla="*/ 61 w 61"/>
                  <a:gd name="T9" fmla="*/ 25 h 44"/>
                  <a:gd name="T10" fmla="*/ 57 w 61"/>
                  <a:gd name="T11" fmla="*/ 25 h 44"/>
                  <a:gd name="T12" fmla="*/ 59 w 61"/>
                  <a:gd name="T13" fmla="*/ 37 h 44"/>
                  <a:gd name="T14" fmla="*/ 13 w 61"/>
                  <a:gd name="T15" fmla="*/ 42 h 44"/>
                  <a:gd name="T16" fmla="*/ 5 w 61"/>
                  <a:gd name="T17" fmla="*/ 44 h 44"/>
                  <a:gd name="T18" fmla="*/ 0 w 61"/>
                  <a:gd name="T19" fmla="*/ 30 h 44"/>
                  <a:gd name="T20" fmla="*/ 0 w 61"/>
                  <a:gd name="T21" fmla="*/ 27 h 44"/>
                  <a:gd name="T22" fmla="*/ 3 w 61"/>
                  <a:gd name="T23" fmla="*/ 25 h 44"/>
                  <a:gd name="T24" fmla="*/ 1 w 61"/>
                  <a:gd name="T25" fmla="*/ 13 h 44"/>
                  <a:gd name="T26" fmla="*/ 8 w 61"/>
                  <a:gd name="T27" fmla="*/ 11 h 44"/>
                  <a:gd name="T28" fmla="*/ 8 w 61"/>
                  <a:gd name="T29" fmla="*/ 0 h 44"/>
                  <a:gd name="T30" fmla="*/ 11 w 61"/>
                  <a:gd name="T31" fmla="*/ 0 h 44"/>
                  <a:gd name="T32" fmla="*/ 28 w 61"/>
                  <a:gd name="T3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44">
                    <a:moveTo>
                      <a:pt x="28" y="10"/>
                    </a:moveTo>
                    <a:lnTo>
                      <a:pt x="35" y="18"/>
                    </a:lnTo>
                    <a:lnTo>
                      <a:pt x="57" y="17"/>
                    </a:lnTo>
                    <a:lnTo>
                      <a:pt x="61" y="17"/>
                    </a:lnTo>
                    <a:lnTo>
                      <a:pt x="61" y="25"/>
                    </a:lnTo>
                    <a:lnTo>
                      <a:pt x="57" y="25"/>
                    </a:lnTo>
                    <a:lnTo>
                      <a:pt x="59" y="37"/>
                    </a:lnTo>
                    <a:lnTo>
                      <a:pt x="13" y="42"/>
                    </a:lnTo>
                    <a:lnTo>
                      <a:pt x="5" y="44"/>
                    </a:lnTo>
                    <a:lnTo>
                      <a:pt x="0" y="30"/>
                    </a:lnTo>
                    <a:lnTo>
                      <a:pt x="0" y="27"/>
                    </a:lnTo>
                    <a:lnTo>
                      <a:pt x="3" y="25"/>
                    </a:lnTo>
                    <a:lnTo>
                      <a:pt x="1" y="13"/>
                    </a:lnTo>
                    <a:lnTo>
                      <a:pt x="8" y="11"/>
                    </a:lnTo>
                    <a:lnTo>
                      <a:pt x="8" y="0"/>
                    </a:lnTo>
                    <a:lnTo>
                      <a:pt x="11" y="0"/>
                    </a:lnTo>
                    <a:lnTo>
                      <a:pt x="28"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89" name="Freeform 137"/>
              <p:cNvSpPr>
                <a:spLocks/>
              </p:cNvSpPr>
              <p:nvPr/>
            </p:nvSpPr>
            <p:spPr bwMode="auto">
              <a:xfrm>
                <a:off x="4062" y="2427"/>
                <a:ext cx="42" cy="33"/>
              </a:xfrm>
              <a:custGeom>
                <a:avLst/>
                <a:gdLst>
                  <a:gd name="T0" fmla="*/ 39 w 42"/>
                  <a:gd name="T1" fmla="*/ 0 h 33"/>
                  <a:gd name="T2" fmla="*/ 42 w 42"/>
                  <a:gd name="T3" fmla="*/ 31 h 33"/>
                  <a:gd name="T4" fmla="*/ 39 w 42"/>
                  <a:gd name="T5" fmla="*/ 31 h 33"/>
                  <a:gd name="T6" fmla="*/ 3 w 42"/>
                  <a:gd name="T7" fmla="*/ 33 h 33"/>
                  <a:gd name="T8" fmla="*/ 0 w 42"/>
                  <a:gd name="T9" fmla="*/ 4 h 33"/>
                  <a:gd name="T10" fmla="*/ 8 w 42"/>
                  <a:gd name="T11" fmla="*/ 2 h 33"/>
                  <a:gd name="T12" fmla="*/ 39 w 4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2" h="33">
                    <a:moveTo>
                      <a:pt x="39" y="0"/>
                    </a:moveTo>
                    <a:lnTo>
                      <a:pt x="42" y="31"/>
                    </a:lnTo>
                    <a:lnTo>
                      <a:pt x="39" y="31"/>
                    </a:lnTo>
                    <a:lnTo>
                      <a:pt x="3" y="33"/>
                    </a:lnTo>
                    <a:lnTo>
                      <a:pt x="0" y="4"/>
                    </a:lnTo>
                    <a:lnTo>
                      <a:pt x="8" y="2"/>
                    </a:lnTo>
                    <a:lnTo>
                      <a:pt x="3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90" name="Freeform 138"/>
              <p:cNvSpPr>
                <a:spLocks/>
              </p:cNvSpPr>
              <p:nvPr/>
            </p:nvSpPr>
            <p:spPr bwMode="auto">
              <a:xfrm>
                <a:off x="4062" y="2427"/>
                <a:ext cx="42" cy="33"/>
              </a:xfrm>
              <a:custGeom>
                <a:avLst/>
                <a:gdLst>
                  <a:gd name="T0" fmla="*/ 39 w 42"/>
                  <a:gd name="T1" fmla="*/ 0 h 33"/>
                  <a:gd name="T2" fmla="*/ 42 w 42"/>
                  <a:gd name="T3" fmla="*/ 31 h 33"/>
                  <a:gd name="T4" fmla="*/ 39 w 42"/>
                  <a:gd name="T5" fmla="*/ 31 h 33"/>
                  <a:gd name="T6" fmla="*/ 3 w 42"/>
                  <a:gd name="T7" fmla="*/ 33 h 33"/>
                  <a:gd name="T8" fmla="*/ 0 w 42"/>
                  <a:gd name="T9" fmla="*/ 4 h 33"/>
                  <a:gd name="T10" fmla="*/ 8 w 42"/>
                  <a:gd name="T11" fmla="*/ 2 h 33"/>
                  <a:gd name="T12" fmla="*/ 39 w 4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2" h="33">
                    <a:moveTo>
                      <a:pt x="39" y="0"/>
                    </a:moveTo>
                    <a:lnTo>
                      <a:pt x="42" y="31"/>
                    </a:lnTo>
                    <a:lnTo>
                      <a:pt x="39" y="31"/>
                    </a:lnTo>
                    <a:lnTo>
                      <a:pt x="3" y="33"/>
                    </a:lnTo>
                    <a:lnTo>
                      <a:pt x="0" y="4"/>
                    </a:lnTo>
                    <a:lnTo>
                      <a:pt x="8" y="2"/>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91" name="Freeform 139"/>
              <p:cNvSpPr>
                <a:spLocks/>
              </p:cNvSpPr>
              <p:nvPr/>
            </p:nvSpPr>
            <p:spPr bwMode="auto">
              <a:xfrm>
                <a:off x="2404" y="2116"/>
                <a:ext cx="110" cy="347"/>
              </a:xfrm>
              <a:custGeom>
                <a:avLst/>
                <a:gdLst>
                  <a:gd name="T0" fmla="*/ 96 w 110"/>
                  <a:gd name="T1" fmla="*/ 8 h 347"/>
                  <a:gd name="T2" fmla="*/ 96 w 110"/>
                  <a:gd name="T3" fmla="*/ 8 h 347"/>
                  <a:gd name="T4" fmla="*/ 100 w 110"/>
                  <a:gd name="T5" fmla="*/ 8 h 347"/>
                  <a:gd name="T6" fmla="*/ 110 w 110"/>
                  <a:gd name="T7" fmla="*/ 10 h 347"/>
                  <a:gd name="T8" fmla="*/ 110 w 110"/>
                  <a:gd name="T9" fmla="*/ 13 h 347"/>
                  <a:gd name="T10" fmla="*/ 110 w 110"/>
                  <a:gd name="T11" fmla="*/ 13 h 347"/>
                  <a:gd name="T12" fmla="*/ 108 w 110"/>
                  <a:gd name="T13" fmla="*/ 22 h 347"/>
                  <a:gd name="T14" fmla="*/ 108 w 110"/>
                  <a:gd name="T15" fmla="*/ 22 h 347"/>
                  <a:gd name="T16" fmla="*/ 96 w 110"/>
                  <a:gd name="T17" fmla="*/ 108 h 347"/>
                  <a:gd name="T18" fmla="*/ 94 w 110"/>
                  <a:gd name="T19" fmla="*/ 115 h 347"/>
                  <a:gd name="T20" fmla="*/ 94 w 110"/>
                  <a:gd name="T21" fmla="*/ 115 h 347"/>
                  <a:gd name="T22" fmla="*/ 94 w 110"/>
                  <a:gd name="T23" fmla="*/ 120 h 347"/>
                  <a:gd name="T24" fmla="*/ 94 w 110"/>
                  <a:gd name="T25" fmla="*/ 120 h 347"/>
                  <a:gd name="T26" fmla="*/ 91 w 110"/>
                  <a:gd name="T27" fmla="*/ 145 h 347"/>
                  <a:gd name="T28" fmla="*/ 91 w 110"/>
                  <a:gd name="T29" fmla="*/ 145 h 347"/>
                  <a:gd name="T30" fmla="*/ 89 w 110"/>
                  <a:gd name="T31" fmla="*/ 152 h 347"/>
                  <a:gd name="T32" fmla="*/ 89 w 110"/>
                  <a:gd name="T33" fmla="*/ 152 h 347"/>
                  <a:gd name="T34" fmla="*/ 84 w 110"/>
                  <a:gd name="T35" fmla="*/ 189 h 347"/>
                  <a:gd name="T36" fmla="*/ 83 w 110"/>
                  <a:gd name="T37" fmla="*/ 211 h 347"/>
                  <a:gd name="T38" fmla="*/ 78 w 110"/>
                  <a:gd name="T39" fmla="*/ 249 h 347"/>
                  <a:gd name="T40" fmla="*/ 76 w 110"/>
                  <a:gd name="T41" fmla="*/ 254 h 347"/>
                  <a:gd name="T42" fmla="*/ 76 w 110"/>
                  <a:gd name="T43" fmla="*/ 254 h 347"/>
                  <a:gd name="T44" fmla="*/ 66 w 110"/>
                  <a:gd name="T45" fmla="*/ 327 h 347"/>
                  <a:gd name="T46" fmla="*/ 44 w 110"/>
                  <a:gd name="T47" fmla="*/ 323 h 347"/>
                  <a:gd name="T48" fmla="*/ 30 w 110"/>
                  <a:gd name="T49" fmla="*/ 335 h 347"/>
                  <a:gd name="T50" fmla="*/ 6 w 110"/>
                  <a:gd name="T51" fmla="*/ 347 h 347"/>
                  <a:gd name="T52" fmla="*/ 0 w 110"/>
                  <a:gd name="T53" fmla="*/ 338 h 347"/>
                  <a:gd name="T54" fmla="*/ 3 w 110"/>
                  <a:gd name="T55" fmla="*/ 318 h 347"/>
                  <a:gd name="T56" fmla="*/ 6 w 110"/>
                  <a:gd name="T57" fmla="*/ 318 h 347"/>
                  <a:gd name="T58" fmla="*/ 11 w 110"/>
                  <a:gd name="T59" fmla="*/ 284 h 347"/>
                  <a:gd name="T60" fmla="*/ 17 w 110"/>
                  <a:gd name="T61" fmla="*/ 250 h 347"/>
                  <a:gd name="T62" fmla="*/ 17 w 110"/>
                  <a:gd name="T63" fmla="*/ 242 h 347"/>
                  <a:gd name="T64" fmla="*/ 22 w 110"/>
                  <a:gd name="T65" fmla="*/ 216 h 347"/>
                  <a:gd name="T66" fmla="*/ 32 w 110"/>
                  <a:gd name="T67" fmla="*/ 147 h 347"/>
                  <a:gd name="T68" fmla="*/ 35 w 110"/>
                  <a:gd name="T69" fmla="*/ 133 h 347"/>
                  <a:gd name="T70" fmla="*/ 23 w 110"/>
                  <a:gd name="T71" fmla="*/ 132 h 347"/>
                  <a:gd name="T72" fmla="*/ 25 w 110"/>
                  <a:gd name="T73" fmla="*/ 113 h 347"/>
                  <a:gd name="T74" fmla="*/ 39 w 110"/>
                  <a:gd name="T75" fmla="*/ 30 h 347"/>
                  <a:gd name="T76" fmla="*/ 42 w 110"/>
                  <a:gd name="T77" fmla="*/ 0 h 347"/>
                  <a:gd name="T78" fmla="*/ 86 w 110"/>
                  <a:gd name="T79" fmla="*/ 6 h 347"/>
                  <a:gd name="T80" fmla="*/ 86 w 110"/>
                  <a:gd name="T81" fmla="*/ 6 h 347"/>
                  <a:gd name="T82" fmla="*/ 94 w 110"/>
                  <a:gd name="T83" fmla="*/ 8 h 347"/>
                  <a:gd name="T84" fmla="*/ 94 w 110"/>
                  <a:gd name="T85" fmla="*/ 8 h 347"/>
                  <a:gd name="T86" fmla="*/ 94 w 110"/>
                  <a:gd name="T87" fmla="*/ 8 h 347"/>
                  <a:gd name="T88" fmla="*/ 96 w 110"/>
                  <a:gd name="T89" fmla="*/ 8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 h="347">
                    <a:moveTo>
                      <a:pt x="96" y="8"/>
                    </a:moveTo>
                    <a:lnTo>
                      <a:pt x="96" y="8"/>
                    </a:lnTo>
                    <a:lnTo>
                      <a:pt x="100" y="8"/>
                    </a:lnTo>
                    <a:lnTo>
                      <a:pt x="110" y="10"/>
                    </a:lnTo>
                    <a:lnTo>
                      <a:pt x="110" y="13"/>
                    </a:lnTo>
                    <a:lnTo>
                      <a:pt x="110" y="13"/>
                    </a:lnTo>
                    <a:lnTo>
                      <a:pt x="108" y="22"/>
                    </a:lnTo>
                    <a:lnTo>
                      <a:pt x="108" y="22"/>
                    </a:lnTo>
                    <a:lnTo>
                      <a:pt x="96" y="108"/>
                    </a:lnTo>
                    <a:lnTo>
                      <a:pt x="94" y="115"/>
                    </a:lnTo>
                    <a:lnTo>
                      <a:pt x="94" y="115"/>
                    </a:lnTo>
                    <a:lnTo>
                      <a:pt x="94" y="120"/>
                    </a:lnTo>
                    <a:lnTo>
                      <a:pt x="94" y="120"/>
                    </a:lnTo>
                    <a:lnTo>
                      <a:pt x="91" y="145"/>
                    </a:lnTo>
                    <a:lnTo>
                      <a:pt x="91" y="145"/>
                    </a:lnTo>
                    <a:lnTo>
                      <a:pt x="89" y="152"/>
                    </a:lnTo>
                    <a:lnTo>
                      <a:pt x="89" y="152"/>
                    </a:lnTo>
                    <a:lnTo>
                      <a:pt x="84" y="189"/>
                    </a:lnTo>
                    <a:lnTo>
                      <a:pt x="83" y="211"/>
                    </a:lnTo>
                    <a:lnTo>
                      <a:pt x="78" y="249"/>
                    </a:lnTo>
                    <a:lnTo>
                      <a:pt x="76" y="254"/>
                    </a:lnTo>
                    <a:lnTo>
                      <a:pt x="76" y="254"/>
                    </a:lnTo>
                    <a:lnTo>
                      <a:pt x="66" y="327"/>
                    </a:lnTo>
                    <a:lnTo>
                      <a:pt x="44" y="323"/>
                    </a:lnTo>
                    <a:lnTo>
                      <a:pt x="30" y="335"/>
                    </a:lnTo>
                    <a:lnTo>
                      <a:pt x="6" y="347"/>
                    </a:lnTo>
                    <a:lnTo>
                      <a:pt x="0" y="338"/>
                    </a:lnTo>
                    <a:lnTo>
                      <a:pt x="3" y="318"/>
                    </a:lnTo>
                    <a:lnTo>
                      <a:pt x="6" y="318"/>
                    </a:lnTo>
                    <a:lnTo>
                      <a:pt x="11" y="284"/>
                    </a:lnTo>
                    <a:lnTo>
                      <a:pt x="17" y="250"/>
                    </a:lnTo>
                    <a:lnTo>
                      <a:pt x="17" y="242"/>
                    </a:lnTo>
                    <a:lnTo>
                      <a:pt x="22" y="216"/>
                    </a:lnTo>
                    <a:lnTo>
                      <a:pt x="32" y="147"/>
                    </a:lnTo>
                    <a:lnTo>
                      <a:pt x="35" y="133"/>
                    </a:lnTo>
                    <a:lnTo>
                      <a:pt x="23" y="132"/>
                    </a:lnTo>
                    <a:lnTo>
                      <a:pt x="25" y="113"/>
                    </a:lnTo>
                    <a:lnTo>
                      <a:pt x="39" y="30"/>
                    </a:lnTo>
                    <a:lnTo>
                      <a:pt x="42" y="0"/>
                    </a:lnTo>
                    <a:lnTo>
                      <a:pt x="86" y="6"/>
                    </a:lnTo>
                    <a:lnTo>
                      <a:pt x="86" y="6"/>
                    </a:lnTo>
                    <a:lnTo>
                      <a:pt x="94" y="8"/>
                    </a:lnTo>
                    <a:lnTo>
                      <a:pt x="94" y="8"/>
                    </a:lnTo>
                    <a:lnTo>
                      <a:pt x="94" y="8"/>
                    </a:lnTo>
                    <a:lnTo>
                      <a:pt x="96"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92" name="Freeform 140"/>
              <p:cNvSpPr>
                <a:spLocks/>
              </p:cNvSpPr>
              <p:nvPr/>
            </p:nvSpPr>
            <p:spPr bwMode="auto">
              <a:xfrm>
                <a:off x="2404" y="2116"/>
                <a:ext cx="110" cy="347"/>
              </a:xfrm>
              <a:custGeom>
                <a:avLst/>
                <a:gdLst>
                  <a:gd name="T0" fmla="*/ 96 w 110"/>
                  <a:gd name="T1" fmla="*/ 8 h 347"/>
                  <a:gd name="T2" fmla="*/ 96 w 110"/>
                  <a:gd name="T3" fmla="*/ 8 h 347"/>
                  <a:gd name="T4" fmla="*/ 100 w 110"/>
                  <a:gd name="T5" fmla="*/ 8 h 347"/>
                  <a:gd name="T6" fmla="*/ 110 w 110"/>
                  <a:gd name="T7" fmla="*/ 10 h 347"/>
                  <a:gd name="T8" fmla="*/ 110 w 110"/>
                  <a:gd name="T9" fmla="*/ 13 h 347"/>
                  <a:gd name="T10" fmla="*/ 110 w 110"/>
                  <a:gd name="T11" fmla="*/ 13 h 347"/>
                  <a:gd name="T12" fmla="*/ 108 w 110"/>
                  <a:gd name="T13" fmla="*/ 22 h 347"/>
                  <a:gd name="T14" fmla="*/ 108 w 110"/>
                  <a:gd name="T15" fmla="*/ 22 h 347"/>
                  <a:gd name="T16" fmla="*/ 96 w 110"/>
                  <a:gd name="T17" fmla="*/ 108 h 347"/>
                  <a:gd name="T18" fmla="*/ 94 w 110"/>
                  <a:gd name="T19" fmla="*/ 115 h 347"/>
                  <a:gd name="T20" fmla="*/ 94 w 110"/>
                  <a:gd name="T21" fmla="*/ 115 h 347"/>
                  <a:gd name="T22" fmla="*/ 94 w 110"/>
                  <a:gd name="T23" fmla="*/ 120 h 347"/>
                  <a:gd name="T24" fmla="*/ 94 w 110"/>
                  <a:gd name="T25" fmla="*/ 120 h 347"/>
                  <a:gd name="T26" fmla="*/ 91 w 110"/>
                  <a:gd name="T27" fmla="*/ 145 h 347"/>
                  <a:gd name="T28" fmla="*/ 91 w 110"/>
                  <a:gd name="T29" fmla="*/ 145 h 347"/>
                  <a:gd name="T30" fmla="*/ 89 w 110"/>
                  <a:gd name="T31" fmla="*/ 152 h 347"/>
                  <a:gd name="T32" fmla="*/ 89 w 110"/>
                  <a:gd name="T33" fmla="*/ 152 h 347"/>
                  <a:gd name="T34" fmla="*/ 84 w 110"/>
                  <a:gd name="T35" fmla="*/ 189 h 347"/>
                  <a:gd name="T36" fmla="*/ 83 w 110"/>
                  <a:gd name="T37" fmla="*/ 211 h 347"/>
                  <a:gd name="T38" fmla="*/ 78 w 110"/>
                  <a:gd name="T39" fmla="*/ 249 h 347"/>
                  <a:gd name="T40" fmla="*/ 76 w 110"/>
                  <a:gd name="T41" fmla="*/ 254 h 347"/>
                  <a:gd name="T42" fmla="*/ 76 w 110"/>
                  <a:gd name="T43" fmla="*/ 254 h 347"/>
                  <a:gd name="T44" fmla="*/ 66 w 110"/>
                  <a:gd name="T45" fmla="*/ 327 h 347"/>
                  <a:gd name="T46" fmla="*/ 44 w 110"/>
                  <a:gd name="T47" fmla="*/ 323 h 347"/>
                  <a:gd name="T48" fmla="*/ 30 w 110"/>
                  <a:gd name="T49" fmla="*/ 335 h 347"/>
                  <a:gd name="T50" fmla="*/ 6 w 110"/>
                  <a:gd name="T51" fmla="*/ 347 h 347"/>
                  <a:gd name="T52" fmla="*/ 0 w 110"/>
                  <a:gd name="T53" fmla="*/ 338 h 347"/>
                  <a:gd name="T54" fmla="*/ 3 w 110"/>
                  <a:gd name="T55" fmla="*/ 318 h 347"/>
                  <a:gd name="T56" fmla="*/ 6 w 110"/>
                  <a:gd name="T57" fmla="*/ 318 h 347"/>
                  <a:gd name="T58" fmla="*/ 11 w 110"/>
                  <a:gd name="T59" fmla="*/ 284 h 347"/>
                  <a:gd name="T60" fmla="*/ 17 w 110"/>
                  <a:gd name="T61" fmla="*/ 250 h 347"/>
                  <a:gd name="T62" fmla="*/ 17 w 110"/>
                  <a:gd name="T63" fmla="*/ 242 h 347"/>
                  <a:gd name="T64" fmla="*/ 22 w 110"/>
                  <a:gd name="T65" fmla="*/ 216 h 347"/>
                  <a:gd name="T66" fmla="*/ 32 w 110"/>
                  <a:gd name="T67" fmla="*/ 147 h 347"/>
                  <a:gd name="T68" fmla="*/ 35 w 110"/>
                  <a:gd name="T69" fmla="*/ 133 h 347"/>
                  <a:gd name="T70" fmla="*/ 23 w 110"/>
                  <a:gd name="T71" fmla="*/ 132 h 347"/>
                  <a:gd name="T72" fmla="*/ 25 w 110"/>
                  <a:gd name="T73" fmla="*/ 113 h 347"/>
                  <a:gd name="T74" fmla="*/ 39 w 110"/>
                  <a:gd name="T75" fmla="*/ 30 h 347"/>
                  <a:gd name="T76" fmla="*/ 42 w 110"/>
                  <a:gd name="T77" fmla="*/ 0 h 347"/>
                  <a:gd name="T78" fmla="*/ 86 w 110"/>
                  <a:gd name="T79" fmla="*/ 6 h 347"/>
                  <a:gd name="T80" fmla="*/ 86 w 110"/>
                  <a:gd name="T81" fmla="*/ 6 h 347"/>
                  <a:gd name="T82" fmla="*/ 94 w 110"/>
                  <a:gd name="T83" fmla="*/ 8 h 347"/>
                  <a:gd name="T84" fmla="*/ 94 w 110"/>
                  <a:gd name="T85" fmla="*/ 8 h 347"/>
                  <a:gd name="T86" fmla="*/ 94 w 110"/>
                  <a:gd name="T87" fmla="*/ 8 h 347"/>
                  <a:gd name="T88" fmla="*/ 96 w 110"/>
                  <a:gd name="T89" fmla="*/ 8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 h="347">
                    <a:moveTo>
                      <a:pt x="96" y="8"/>
                    </a:moveTo>
                    <a:lnTo>
                      <a:pt x="96" y="8"/>
                    </a:lnTo>
                    <a:lnTo>
                      <a:pt x="100" y="8"/>
                    </a:lnTo>
                    <a:lnTo>
                      <a:pt x="110" y="10"/>
                    </a:lnTo>
                    <a:lnTo>
                      <a:pt x="110" y="13"/>
                    </a:lnTo>
                    <a:lnTo>
                      <a:pt x="110" y="13"/>
                    </a:lnTo>
                    <a:lnTo>
                      <a:pt x="108" y="22"/>
                    </a:lnTo>
                    <a:lnTo>
                      <a:pt x="108" y="22"/>
                    </a:lnTo>
                    <a:lnTo>
                      <a:pt x="96" y="108"/>
                    </a:lnTo>
                    <a:lnTo>
                      <a:pt x="94" y="115"/>
                    </a:lnTo>
                    <a:lnTo>
                      <a:pt x="94" y="115"/>
                    </a:lnTo>
                    <a:lnTo>
                      <a:pt x="94" y="120"/>
                    </a:lnTo>
                    <a:lnTo>
                      <a:pt x="94" y="120"/>
                    </a:lnTo>
                    <a:lnTo>
                      <a:pt x="91" y="145"/>
                    </a:lnTo>
                    <a:lnTo>
                      <a:pt x="91" y="145"/>
                    </a:lnTo>
                    <a:lnTo>
                      <a:pt x="89" y="152"/>
                    </a:lnTo>
                    <a:lnTo>
                      <a:pt x="89" y="152"/>
                    </a:lnTo>
                    <a:lnTo>
                      <a:pt x="84" y="189"/>
                    </a:lnTo>
                    <a:lnTo>
                      <a:pt x="83" y="211"/>
                    </a:lnTo>
                    <a:lnTo>
                      <a:pt x="78" y="249"/>
                    </a:lnTo>
                    <a:lnTo>
                      <a:pt x="76" y="254"/>
                    </a:lnTo>
                    <a:lnTo>
                      <a:pt x="76" y="254"/>
                    </a:lnTo>
                    <a:lnTo>
                      <a:pt x="66" y="327"/>
                    </a:lnTo>
                    <a:lnTo>
                      <a:pt x="44" y="323"/>
                    </a:lnTo>
                    <a:lnTo>
                      <a:pt x="30" y="335"/>
                    </a:lnTo>
                    <a:lnTo>
                      <a:pt x="6" y="347"/>
                    </a:lnTo>
                    <a:lnTo>
                      <a:pt x="0" y="338"/>
                    </a:lnTo>
                    <a:lnTo>
                      <a:pt x="3" y="318"/>
                    </a:lnTo>
                    <a:lnTo>
                      <a:pt x="6" y="318"/>
                    </a:lnTo>
                    <a:lnTo>
                      <a:pt x="11" y="284"/>
                    </a:lnTo>
                    <a:lnTo>
                      <a:pt x="17" y="250"/>
                    </a:lnTo>
                    <a:lnTo>
                      <a:pt x="17" y="242"/>
                    </a:lnTo>
                    <a:lnTo>
                      <a:pt x="22" y="216"/>
                    </a:lnTo>
                    <a:lnTo>
                      <a:pt x="32" y="147"/>
                    </a:lnTo>
                    <a:lnTo>
                      <a:pt x="35" y="133"/>
                    </a:lnTo>
                    <a:lnTo>
                      <a:pt x="23" y="132"/>
                    </a:lnTo>
                    <a:lnTo>
                      <a:pt x="25" y="113"/>
                    </a:lnTo>
                    <a:lnTo>
                      <a:pt x="39" y="30"/>
                    </a:lnTo>
                    <a:lnTo>
                      <a:pt x="42" y="0"/>
                    </a:lnTo>
                    <a:lnTo>
                      <a:pt x="86" y="6"/>
                    </a:lnTo>
                    <a:lnTo>
                      <a:pt x="86" y="6"/>
                    </a:lnTo>
                    <a:lnTo>
                      <a:pt x="94" y="8"/>
                    </a:lnTo>
                    <a:lnTo>
                      <a:pt x="94" y="8"/>
                    </a:lnTo>
                    <a:lnTo>
                      <a:pt x="94" y="8"/>
                    </a:lnTo>
                    <a:lnTo>
                      <a:pt x="96"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93" name="Freeform 141"/>
              <p:cNvSpPr>
                <a:spLocks/>
              </p:cNvSpPr>
              <p:nvPr/>
            </p:nvSpPr>
            <p:spPr bwMode="auto">
              <a:xfrm>
                <a:off x="2329" y="2559"/>
                <a:ext cx="122" cy="122"/>
              </a:xfrm>
              <a:custGeom>
                <a:avLst/>
                <a:gdLst>
                  <a:gd name="T0" fmla="*/ 17 w 122"/>
                  <a:gd name="T1" fmla="*/ 0 h 122"/>
                  <a:gd name="T2" fmla="*/ 108 w 122"/>
                  <a:gd name="T3" fmla="*/ 14 h 122"/>
                  <a:gd name="T4" fmla="*/ 117 w 122"/>
                  <a:gd name="T5" fmla="*/ 16 h 122"/>
                  <a:gd name="T6" fmla="*/ 122 w 122"/>
                  <a:gd name="T7" fmla="*/ 16 h 122"/>
                  <a:gd name="T8" fmla="*/ 117 w 122"/>
                  <a:gd name="T9" fmla="*/ 50 h 122"/>
                  <a:gd name="T10" fmla="*/ 117 w 122"/>
                  <a:gd name="T11" fmla="*/ 50 h 122"/>
                  <a:gd name="T12" fmla="*/ 117 w 122"/>
                  <a:gd name="T13" fmla="*/ 55 h 122"/>
                  <a:gd name="T14" fmla="*/ 117 w 122"/>
                  <a:gd name="T15" fmla="*/ 56 h 122"/>
                  <a:gd name="T16" fmla="*/ 115 w 122"/>
                  <a:gd name="T17" fmla="*/ 70 h 122"/>
                  <a:gd name="T18" fmla="*/ 115 w 122"/>
                  <a:gd name="T19" fmla="*/ 72 h 122"/>
                  <a:gd name="T20" fmla="*/ 114 w 122"/>
                  <a:gd name="T21" fmla="*/ 77 h 122"/>
                  <a:gd name="T22" fmla="*/ 114 w 122"/>
                  <a:gd name="T23" fmla="*/ 77 h 122"/>
                  <a:gd name="T24" fmla="*/ 110 w 122"/>
                  <a:gd name="T25" fmla="*/ 107 h 122"/>
                  <a:gd name="T26" fmla="*/ 110 w 122"/>
                  <a:gd name="T27" fmla="*/ 107 h 122"/>
                  <a:gd name="T28" fmla="*/ 107 w 122"/>
                  <a:gd name="T29" fmla="*/ 122 h 122"/>
                  <a:gd name="T30" fmla="*/ 78 w 122"/>
                  <a:gd name="T31" fmla="*/ 119 h 122"/>
                  <a:gd name="T32" fmla="*/ 0 w 122"/>
                  <a:gd name="T33" fmla="*/ 107 h 122"/>
                  <a:gd name="T34" fmla="*/ 7 w 122"/>
                  <a:gd name="T35" fmla="*/ 68 h 122"/>
                  <a:gd name="T36" fmla="*/ 17 w 122"/>
                  <a:gd name="T3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2">
                    <a:moveTo>
                      <a:pt x="17" y="0"/>
                    </a:moveTo>
                    <a:lnTo>
                      <a:pt x="108" y="14"/>
                    </a:lnTo>
                    <a:lnTo>
                      <a:pt x="117" y="16"/>
                    </a:lnTo>
                    <a:lnTo>
                      <a:pt x="122" y="16"/>
                    </a:lnTo>
                    <a:lnTo>
                      <a:pt x="117" y="50"/>
                    </a:lnTo>
                    <a:lnTo>
                      <a:pt x="117" y="50"/>
                    </a:lnTo>
                    <a:lnTo>
                      <a:pt x="117" y="55"/>
                    </a:lnTo>
                    <a:lnTo>
                      <a:pt x="117" y="56"/>
                    </a:lnTo>
                    <a:lnTo>
                      <a:pt x="115" y="70"/>
                    </a:lnTo>
                    <a:lnTo>
                      <a:pt x="115" y="72"/>
                    </a:lnTo>
                    <a:lnTo>
                      <a:pt x="114" y="77"/>
                    </a:lnTo>
                    <a:lnTo>
                      <a:pt x="114" y="77"/>
                    </a:lnTo>
                    <a:lnTo>
                      <a:pt x="110" y="107"/>
                    </a:lnTo>
                    <a:lnTo>
                      <a:pt x="110" y="107"/>
                    </a:lnTo>
                    <a:lnTo>
                      <a:pt x="107" y="122"/>
                    </a:lnTo>
                    <a:lnTo>
                      <a:pt x="78" y="119"/>
                    </a:lnTo>
                    <a:lnTo>
                      <a:pt x="0" y="107"/>
                    </a:lnTo>
                    <a:lnTo>
                      <a:pt x="7" y="68"/>
                    </a:lnTo>
                    <a:lnTo>
                      <a:pt x="1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94" name="Freeform 142"/>
              <p:cNvSpPr>
                <a:spLocks/>
              </p:cNvSpPr>
              <p:nvPr/>
            </p:nvSpPr>
            <p:spPr bwMode="auto">
              <a:xfrm>
                <a:off x="2329" y="2559"/>
                <a:ext cx="122" cy="122"/>
              </a:xfrm>
              <a:custGeom>
                <a:avLst/>
                <a:gdLst>
                  <a:gd name="T0" fmla="*/ 17 w 122"/>
                  <a:gd name="T1" fmla="*/ 0 h 122"/>
                  <a:gd name="T2" fmla="*/ 108 w 122"/>
                  <a:gd name="T3" fmla="*/ 14 h 122"/>
                  <a:gd name="T4" fmla="*/ 117 w 122"/>
                  <a:gd name="T5" fmla="*/ 16 h 122"/>
                  <a:gd name="T6" fmla="*/ 122 w 122"/>
                  <a:gd name="T7" fmla="*/ 16 h 122"/>
                  <a:gd name="T8" fmla="*/ 117 w 122"/>
                  <a:gd name="T9" fmla="*/ 50 h 122"/>
                  <a:gd name="T10" fmla="*/ 117 w 122"/>
                  <a:gd name="T11" fmla="*/ 50 h 122"/>
                  <a:gd name="T12" fmla="*/ 117 w 122"/>
                  <a:gd name="T13" fmla="*/ 55 h 122"/>
                  <a:gd name="T14" fmla="*/ 117 w 122"/>
                  <a:gd name="T15" fmla="*/ 56 h 122"/>
                  <a:gd name="T16" fmla="*/ 115 w 122"/>
                  <a:gd name="T17" fmla="*/ 70 h 122"/>
                  <a:gd name="T18" fmla="*/ 115 w 122"/>
                  <a:gd name="T19" fmla="*/ 72 h 122"/>
                  <a:gd name="T20" fmla="*/ 114 w 122"/>
                  <a:gd name="T21" fmla="*/ 77 h 122"/>
                  <a:gd name="T22" fmla="*/ 114 w 122"/>
                  <a:gd name="T23" fmla="*/ 77 h 122"/>
                  <a:gd name="T24" fmla="*/ 110 w 122"/>
                  <a:gd name="T25" fmla="*/ 107 h 122"/>
                  <a:gd name="T26" fmla="*/ 110 w 122"/>
                  <a:gd name="T27" fmla="*/ 107 h 122"/>
                  <a:gd name="T28" fmla="*/ 107 w 122"/>
                  <a:gd name="T29" fmla="*/ 122 h 122"/>
                  <a:gd name="T30" fmla="*/ 78 w 122"/>
                  <a:gd name="T31" fmla="*/ 119 h 122"/>
                  <a:gd name="T32" fmla="*/ 0 w 122"/>
                  <a:gd name="T33" fmla="*/ 107 h 122"/>
                  <a:gd name="T34" fmla="*/ 7 w 122"/>
                  <a:gd name="T35" fmla="*/ 68 h 122"/>
                  <a:gd name="T36" fmla="*/ 17 w 122"/>
                  <a:gd name="T3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2">
                    <a:moveTo>
                      <a:pt x="17" y="0"/>
                    </a:moveTo>
                    <a:lnTo>
                      <a:pt x="108" y="14"/>
                    </a:lnTo>
                    <a:lnTo>
                      <a:pt x="117" y="16"/>
                    </a:lnTo>
                    <a:lnTo>
                      <a:pt x="122" y="16"/>
                    </a:lnTo>
                    <a:lnTo>
                      <a:pt x="117" y="50"/>
                    </a:lnTo>
                    <a:lnTo>
                      <a:pt x="117" y="50"/>
                    </a:lnTo>
                    <a:lnTo>
                      <a:pt x="117" y="55"/>
                    </a:lnTo>
                    <a:lnTo>
                      <a:pt x="117" y="56"/>
                    </a:lnTo>
                    <a:lnTo>
                      <a:pt x="115" y="70"/>
                    </a:lnTo>
                    <a:lnTo>
                      <a:pt x="115" y="72"/>
                    </a:lnTo>
                    <a:lnTo>
                      <a:pt x="114" y="77"/>
                    </a:lnTo>
                    <a:lnTo>
                      <a:pt x="114" y="77"/>
                    </a:lnTo>
                    <a:lnTo>
                      <a:pt x="110" y="107"/>
                    </a:lnTo>
                    <a:lnTo>
                      <a:pt x="110" y="107"/>
                    </a:lnTo>
                    <a:lnTo>
                      <a:pt x="107" y="122"/>
                    </a:lnTo>
                    <a:lnTo>
                      <a:pt x="78" y="119"/>
                    </a:lnTo>
                    <a:lnTo>
                      <a:pt x="0" y="107"/>
                    </a:lnTo>
                    <a:lnTo>
                      <a:pt x="7" y="68"/>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95" name="Freeform 143"/>
              <p:cNvSpPr>
                <a:spLocks/>
              </p:cNvSpPr>
              <p:nvPr/>
            </p:nvSpPr>
            <p:spPr bwMode="auto">
              <a:xfrm>
                <a:off x="2185" y="2087"/>
                <a:ext cx="208" cy="290"/>
              </a:xfrm>
              <a:custGeom>
                <a:avLst/>
                <a:gdLst>
                  <a:gd name="T0" fmla="*/ 208 w 208"/>
                  <a:gd name="T1" fmla="*/ 20 h 290"/>
                  <a:gd name="T2" fmla="*/ 200 w 208"/>
                  <a:gd name="T3" fmla="*/ 79 h 290"/>
                  <a:gd name="T4" fmla="*/ 190 w 208"/>
                  <a:gd name="T5" fmla="*/ 137 h 290"/>
                  <a:gd name="T6" fmla="*/ 185 w 208"/>
                  <a:gd name="T7" fmla="*/ 168 h 290"/>
                  <a:gd name="T8" fmla="*/ 166 w 208"/>
                  <a:gd name="T9" fmla="*/ 290 h 290"/>
                  <a:gd name="T10" fmla="*/ 164 w 208"/>
                  <a:gd name="T11" fmla="*/ 284 h 290"/>
                  <a:gd name="T12" fmla="*/ 159 w 208"/>
                  <a:gd name="T13" fmla="*/ 288 h 290"/>
                  <a:gd name="T14" fmla="*/ 142 w 208"/>
                  <a:gd name="T15" fmla="*/ 273 h 290"/>
                  <a:gd name="T16" fmla="*/ 139 w 208"/>
                  <a:gd name="T17" fmla="*/ 274 h 290"/>
                  <a:gd name="T18" fmla="*/ 132 w 208"/>
                  <a:gd name="T19" fmla="*/ 266 h 290"/>
                  <a:gd name="T20" fmla="*/ 122 w 208"/>
                  <a:gd name="T21" fmla="*/ 266 h 290"/>
                  <a:gd name="T22" fmla="*/ 119 w 208"/>
                  <a:gd name="T23" fmla="*/ 269 h 290"/>
                  <a:gd name="T24" fmla="*/ 120 w 208"/>
                  <a:gd name="T25" fmla="*/ 264 h 290"/>
                  <a:gd name="T26" fmla="*/ 110 w 208"/>
                  <a:gd name="T27" fmla="*/ 264 h 290"/>
                  <a:gd name="T28" fmla="*/ 117 w 208"/>
                  <a:gd name="T29" fmla="*/ 261 h 290"/>
                  <a:gd name="T30" fmla="*/ 115 w 208"/>
                  <a:gd name="T31" fmla="*/ 257 h 290"/>
                  <a:gd name="T32" fmla="*/ 110 w 208"/>
                  <a:gd name="T33" fmla="*/ 259 h 290"/>
                  <a:gd name="T34" fmla="*/ 117 w 208"/>
                  <a:gd name="T35" fmla="*/ 227 h 290"/>
                  <a:gd name="T36" fmla="*/ 100 w 208"/>
                  <a:gd name="T37" fmla="*/ 225 h 290"/>
                  <a:gd name="T38" fmla="*/ 103 w 208"/>
                  <a:gd name="T39" fmla="*/ 206 h 290"/>
                  <a:gd name="T40" fmla="*/ 100 w 208"/>
                  <a:gd name="T41" fmla="*/ 206 h 290"/>
                  <a:gd name="T42" fmla="*/ 63 w 208"/>
                  <a:gd name="T43" fmla="*/ 201 h 290"/>
                  <a:gd name="T44" fmla="*/ 64 w 208"/>
                  <a:gd name="T45" fmla="*/ 184 h 290"/>
                  <a:gd name="T46" fmla="*/ 58 w 208"/>
                  <a:gd name="T47" fmla="*/ 183 h 290"/>
                  <a:gd name="T48" fmla="*/ 59 w 208"/>
                  <a:gd name="T49" fmla="*/ 171 h 290"/>
                  <a:gd name="T50" fmla="*/ 56 w 208"/>
                  <a:gd name="T51" fmla="*/ 173 h 290"/>
                  <a:gd name="T52" fmla="*/ 49 w 208"/>
                  <a:gd name="T53" fmla="*/ 171 h 290"/>
                  <a:gd name="T54" fmla="*/ 42 w 208"/>
                  <a:gd name="T55" fmla="*/ 162 h 290"/>
                  <a:gd name="T56" fmla="*/ 37 w 208"/>
                  <a:gd name="T57" fmla="*/ 162 h 290"/>
                  <a:gd name="T58" fmla="*/ 24 w 208"/>
                  <a:gd name="T59" fmla="*/ 156 h 290"/>
                  <a:gd name="T60" fmla="*/ 24 w 208"/>
                  <a:gd name="T61" fmla="*/ 152 h 290"/>
                  <a:gd name="T62" fmla="*/ 12 w 208"/>
                  <a:gd name="T63" fmla="*/ 140 h 290"/>
                  <a:gd name="T64" fmla="*/ 10 w 208"/>
                  <a:gd name="T65" fmla="*/ 139 h 290"/>
                  <a:gd name="T66" fmla="*/ 2 w 208"/>
                  <a:gd name="T67" fmla="*/ 134 h 290"/>
                  <a:gd name="T68" fmla="*/ 2 w 208"/>
                  <a:gd name="T69" fmla="*/ 134 h 290"/>
                  <a:gd name="T70" fmla="*/ 0 w 208"/>
                  <a:gd name="T71" fmla="*/ 134 h 290"/>
                  <a:gd name="T72" fmla="*/ 0 w 208"/>
                  <a:gd name="T73" fmla="*/ 134 h 290"/>
                  <a:gd name="T74" fmla="*/ 5 w 208"/>
                  <a:gd name="T75" fmla="*/ 107 h 290"/>
                  <a:gd name="T76" fmla="*/ 7 w 208"/>
                  <a:gd name="T77" fmla="*/ 101 h 290"/>
                  <a:gd name="T78" fmla="*/ 9 w 208"/>
                  <a:gd name="T79" fmla="*/ 91 h 290"/>
                  <a:gd name="T80" fmla="*/ 9 w 208"/>
                  <a:gd name="T81" fmla="*/ 83 h 290"/>
                  <a:gd name="T82" fmla="*/ 12 w 208"/>
                  <a:gd name="T83" fmla="*/ 78 h 290"/>
                  <a:gd name="T84" fmla="*/ 17 w 208"/>
                  <a:gd name="T85" fmla="*/ 79 h 290"/>
                  <a:gd name="T86" fmla="*/ 20 w 208"/>
                  <a:gd name="T87" fmla="*/ 74 h 290"/>
                  <a:gd name="T88" fmla="*/ 25 w 208"/>
                  <a:gd name="T89" fmla="*/ 74 h 290"/>
                  <a:gd name="T90" fmla="*/ 36 w 208"/>
                  <a:gd name="T91" fmla="*/ 68 h 290"/>
                  <a:gd name="T92" fmla="*/ 53 w 208"/>
                  <a:gd name="T93" fmla="*/ 66 h 290"/>
                  <a:gd name="T94" fmla="*/ 58 w 208"/>
                  <a:gd name="T95" fmla="*/ 61 h 290"/>
                  <a:gd name="T96" fmla="*/ 61 w 208"/>
                  <a:gd name="T97" fmla="*/ 62 h 290"/>
                  <a:gd name="T98" fmla="*/ 66 w 208"/>
                  <a:gd name="T99" fmla="*/ 57 h 290"/>
                  <a:gd name="T100" fmla="*/ 66 w 208"/>
                  <a:gd name="T101" fmla="*/ 52 h 290"/>
                  <a:gd name="T102" fmla="*/ 68 w 208"/>
                  <a:gd name="T103" fmla="*/ 49 h 290"/>
                  <a:gd name="T104" fmla="*/ 66 w 208"/>
                  <a:gd name="T105" fmla="*/ 44 h 290"/>
                  <a:gd name="T106" fmla="*/ 83 w 208"/>
                  <a:gd name="T107" fmla="*/ 0 h 290"/>
                  <a:gd name="T108" fmla="*/ 83 w 208"/>
                  <a:gd name="T109" fmla="*/ 0 h 290"/>
                  <a:gd name="T110" fmla="*/ 95 w 208"/>
                  <a:gd name="T111" fmla="*/ 1 h 290"/>
                  <a:gd name="T112" fmla="*/ 95 w 208"/>
                  <a:gd name="T113" fmla="*/ 1 h 290"/>
                  <a:gd name="T114" fmla="*/ 161 w 208"/>
                  <a:gd name="T115" fmla="*/ 13 h 290"/>
                  <a:gd name="T116" fmla="*/ 163 w 208"/>
                  <a:gd name="T117" fmla="*/ 13 h 290"/>
                  <a:gd name="T118" fmla="*/ 163 w 208"/>
                  <a:gd name="T119" fmla="*/ 13 h 290"/>
                  <a:gd name="T120" fmla="*/ 178 w 208"/>
                  <a:gd name="T121" fmla="*/ 15 h 290"/>
                  <a:gd name="T122" fmla="*/ 208 w 208"/>
                  <a:gd name="T123" fmla="*/ 2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290">
                    <a:moveTo>
                      <a:pt x="208" y="20"/>
                    </a:moveTo>
                    <a:lnTo>
                      <a:pt x="200" y="79"/>
                    </a:lnTo>
                    <a:lnTo>
                      <a:pt x="190" y="137"/>
                    </a:lnTo>
                    <a:lnTo>
                      <a:pt x="185" y="168"/>
                    </a:lnTo>
                    <a:lnTo>
                      <a:pt x="166" y="290"/>
                    </a:lnTo>
                    <a:lnTo>
                      <a:pt x="164" y="284"/>
                    </a:lnTo>
                    <a:lnTo>
                      <a:pt x="159" y="288"/>
                    </a:lnTo>
                    <a:lnTo>
                      <a:pt x="142" y="273"/>
                    </a:lnTo>
                    <a:lnTo>
                      <a:pt x="139" y="274"/>
                    </a:lnTo>
                    <a:lnTo>
                      <a:pt x="132" y="266"/>
                    </a:lnTo>
                    <a:lnTo>
                      <a:pt x="122" y="266"/>
                    </a:lnTo>
                    <a:lnTo>
                      <a:pt x="119" y="269"/>
                    </a:lnTo>
                    <a:lnTo>
                      <a:pt x="120" y="264"/>
                    </a:lnTo>
                    <a:lnTo>
                      <a:pt x="110" y="264"/>
                    </a:lnTo>
                    <a:lnTo>
                      <a:pt x="117" y="261"/>
                    </a:lnTo>
                    <a:lnTo>
                      <a:pt x="115" y="257"/>
                    </a:lnTo>
                    <a:lnTo>
                      <a:pt x="110" y="259"/>
                    </a:lnTo>
                    <a:lnTo>
                      <a:pt x="117" y="227"/>
                    </a:lnTo>
                    <a:lnTo>
                      <a:pt x="100" y="225"/>
                    </a:lnTo>
                    <a:lnTo>
                      <a:pt x="103" y="206"/>
                    </a:lnTo>
                    <a:lnTo>
                      <a:pt x="100" y="206"/>
                    </a:lnTo>
                    <a:lnTo>
                      <a:pt x="63" y="201"/>
                    </a:lnTo>
                    <a:lnTo>
                      <a:pt x="64" y="184"/>
                    </a:lnTo>
                    <a:lnTo>
                      <a:pt x="58" y="183"/>
                    </a:lnTo>
                    <a:lnTo>
                      <a:pt x="59" y="171"/>
                    </a:lnTo>
                    <a:lnTo>
                      <a:pt x="56" y="173"/>
                    </a:lnTo>
                    <a:lnTo>
                      <a:pt x="49" y="171"/>
                    </a:lnTo>
                    <a:lnTo>
                      <a:pt x="42" y="162"/>
                    </a:lnTo>
                    <a:lnTo>
                      <a:pt x="37" y="162"/>
                    </a:lnTo>
                    <a:lnTo>
                      <a:pt x="24" y="156"/>
                    </a:lnTo>
                    <a:lnTo>
                      <a:pt x="24" y="152"/>
                    </a:lnTo>
                    <a:lnTo>
                      <a:pt x="12" y="140"/>
                    </a:lnTo>
                    <a:lnTo>
                      <a:pt x="10" y="139"/>
                    </a:lnTo>
                    <a:lnTo>
                      <a:pt x="2" y="134"/>
                    </a:lnTo>
                    <a:lnTo>
                      <a:pt x="2" y="134"/>
                    </a:lnTo>
                    <a:lnTo>
                      <a:pt x="0" y="134"/>
                    </a:lnTo>
                    <a:lnTo>
                      <a:pt x="0" y="134"/>
                    </a:lnTo>
                    <a:lnTo>
                      <a:pt x="5" y="107"/>
                    </a:lnTo>
                    <a:lnTo>
                      <a:pt x="7" y="101"/>
                    </a:lnTo>
                    <a:lnTo>
                      <a:pt x="9" y="91"/>
                    </a:lnTo>
                    <a:lnTo>
                      <a:pt x="9" y="83"/>
                    </a:lnTo>
                    <a:lnTo>
                      <a:pt x="12" y="78"/>
                    </a:lnTo>
                    <a:lnTo>
                      <a:pt x="17" y="79"/>
                    </a:lnTo>
                    <a:lnTo>
                      <a:pt x="20" y="74"/>
                    </a:lnTo>
                    <a:lnTo>
                      <a:pt x="25" y="74"/>
                    </a:lnTo>
                    <a:lnTo>
                      <a:pt x="36" y="68"/>
                    </a:lnTo>
                    <a:lnTo>
                      <a:pt x="53" y="66"/>
                    </a:lnTo>
                    <a:lnTo>
                      <a:pt x="58" y="61"/>
                    </a:lnTo>
                    <a:lnTo>
                      <a:pt x="61" y="62"/>
                    </a:lnTo>
                    <a:lnTo>
                      <a:pt x="66" y="57"/>
                    </a:lnTo>
                    <a:lnTo>
                      <a:pt x="66" y="52"/>
                    </a:lnTo>
                    <a:lnTo>
                      <a:pt x="68" y="49"/>
                    </a:lnTo>
                    <a:lnTo>
                      <a:pt x="66" y="44"/>
                    </a:lnTo>
                    <a:lnTo>
                      <a:pt x="83" y="0"/>
                    </a:lnTo>
                    <a:lnTo>
                      <a:pt x="83" y="0"/>
                    </a:lnTo>
                    <a:lnTo>
                      <a:pt x="95" y="1"/>
                    </a:lnTo>
                    <a:lnTo>
                      <a:pt x="95" y="1"/>
                    </a:lnTo>
                    <a:lnTo>
                      <a:pt x="161" y="13"/>
                    </a:lnTo>
                    <a:lnTo>
                      <a:pt x="163" y="13"/>
                    </a:lnTo>
                    <a:lnTo>
                      <a:pt x="163" y="13"/>
                    </a:lnTo>
                    <a:lnTo>
                      <a:pt x="178" y="15"/>
                    </a:lnTo>
                    <a:lnTo>
                      <a:pt x="208" y="2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96" name="Freeform 144"/>
              <p:cNvSpPr>
                <a:spLocks/>
              </p:cNvSpPr>
              <p:nvPr/>
            </p:nvSpPr>
            <p:spPr bwMode="auto">
              <a:xfrm>
                <a:off x="2185" y="2087"/>
                <a:ext cx="208" cy="290"/>
              </a:xfrm>
              <a:custGeom>
                <a:avLst/>
                <a:gdLst>
                  <a:gd name="T0" fmla="*/ 208 w 208"/>
                  <a:gd name="T1" fmla="*/ 20 h 290"/>
                  <a:gd name="T2" fmla="*/ 200 w 208"/>
                  <a:gd name="T3" fmla="*/ 79 h 290"/>
                  <a:gd name="T4" fmla="*/ 190 w 208"/>
                  <a:gd name="T5" fmla="*/ 137 h 290"/>
                  <a:gd name="T6" fmla="*/ 185 w 208"/>
                  <a:gd name="T7" fmla="*/ 168 h 290"/>
                  <a:gd name="T8" fmla="*/ 166 w 208"/>
                  <a:gd name="T9" fmla="*/ 290 h 290"/>
                  <a:gd name="T10" fmla="*/ 164 w 208"/>
                  <a:gd name="T11" fmla="*/ 284 h 290"/>
                  <a:gd name="T12" fmla="*/ 159 w 208"/>
                  <a:gd name="T13" fmla="*/ 288 h 290"/>
                  <a:gd name="T14" fmla="*/ 142 w 208"/>
                  <a:gd name="T15" fmla="*/ 273 h 290"/>
                  <a:gd name="T16" fmla="*/ 139 w 208"/>
                  <a:gd name="T17" fmla="*/ 274 h 290"/>
                  <a:gd name="T18" fmla="*/ 132 w 208"/>
                  <a:gd name="T19" fmla="*/ 266 h 290"/>
                  <a:gd name="T20" fmla="*/ 122 w 208"/>
                  <a:gd name="T21" fmla="*/ 266 h 290"/>
                  <a:gd name="T22" fmla="*/ 119 w 208"/>
                  <a:gd name="T23" fmla="*/ 269 h 290"/>
                  <a:gd name="T24" fmla="*/ 120 w 208"/>
                  <a:gd name="T25" fmla="*/ 264 h 290"/>
                  <a:gd name="T26" fmla="*/ 110 w 208"/>
                  <a:gd name="T27" fmla="*/ 264 h 290"/>
                  <a:gd name="T28" fmla="*/ 117 w 208"/>
                  <a:gd name="T29" fmla="*/ 261 h 290"/>
                  <a:gd name="T30" fmla="*/ 115 w 208"/>
                  <a:gd name="T31" fmla="*/ 257 h 290"/>
                  <a:gd name="T32" fmla="*/ 110 w 208"/>
                  <a:gd name="T33" fmla="*/ 259 h 290"/>
                  <a:gd name="T34" fmla="*/ 117 w 208"/>
                  <a:gd name="T35" fmla="*/ 227 h 290"/>
                  <a:gd name="T36" fmla="*/ 100 w 208"/>
                  <a:gd name="T37" fmla="*/ 225 h 290"/>
                  <a:gd name="T38" fmla="*/ 103 w 208"/>
                  <a:gd name="T39" fmla="*/ 206 h 290"/>
                  <a:gd name="T40" fmla="*/ 100 w 208"/>
                  <a:gd name="T41" fmla="*/ 206 h 290"/>
                  <a:gd name="T42" fmla="*/ 63 w 208"/>
                  <a:gd name="T43" fmla="*/ 201 h 290"/>
                  <a:gd name="T44" fmla="*/ 64 w 208"/>
                  <a:gd name="T45" fmla="*/ 184 h 290"/>
                  <a:gd name="T46" fmla="*/ 58 w 208"/>
                  <a:gd name="T47" fmla="*/ 183 h 290"/>
                  <a:gd name="T48" fmla="*/ 59 w 208"/>
                  <a:gd name="T49" fmla="*/ 171 h 290"/>
                  <a:gd name="T50" fmla="*/ 56 w 208"/>
                  <a:gd name="T51" fmla="*/ 173 h 290"/>
                  <a:gd name="T52" fmla="*/ 49 w 208"/>
                  <a:gd name="T53" fmla="*/ 171 h 290"/>
                  <a:gd name="T54" fmla="*/ 42 w 208"/>
                  <a:gd name="T55" fmla="*/ 162 h 290"/>
                  <a:gd name="T56" fmla="*/ 37 w 208"/>
                  <a:gd name="T57" fmla="*/ 162 h 290"/>
                  <a:gd name="T58" fmla="*/ 24 w 208"/>
                  <a:gd name="T59" fmla="*/ 156 h 290"/>
                  <a:gd name="T60" fmla="*/ 24 w 208"/>
                  <a:gd name="T61" fmla="*/ 152 h 290"/>
                  <a:gd name="T62" fmla="*/ 12 w 208"/>
                  <a:gd name="T63" fmla="*/ 140 h 290"/>
                  <a:gd name="T64" fmla="*/ 10 w 208"/>
                  <a:gd name="T65" fmla="*/ 139 h 290"/>
                  <a:gd name="T66" fmla="*/ 2 w 208"/>
                  <a:gd name="T67" fmla="*/ 134 h 290"/>
                  <a:gd name="T68" fmla="*/ 2 w 208"/>
                  <a:gd name="T69" fmla="*/ 134 h 290"/>
                  <a:gd name="T70" fmla="*/ 0 w 208"/>
                  <a:gd name="T71" fmla="*/ 134 h 290"/>
                  <a:gd name="T72" fmla="*/ 0 w 208"/>
                  <a:gd name="T73" fmla="*/ 134 h 290"/>
                  <a:gd name="T74" fmla="*/ 5 w 208"/>
                  <a:gd name="T75" fmla="*/ 107 h 290"/>
                  <a:gd name="T76" fmla="*/ 7 w 208"/>
                  <a:gd name="T77" fmla="*/ 101 h 290"/>
                  <a:gd name="T78" fmla="*/ 9 w 208"/>
                  <a:gd name="T79" fmla="*/ 91 h 290"/>
                  <a:gd name="T80" fmla="*/ 9 w 208"/>
                  <a:gd name="T81" fmla="*/ 83 h 290"/>
                  <a:gd name="T82" fmla="*/ 12 w 208"/>
                  <a:gd name="T83" fmla="*/ 78 h 290"/>
                  <a:gd name="T84" fmla="*/ 17 w 208"/>
                  <a:gd name="T85" fmla="*/ 79 h 290"/>
                  <a:gd name="T86" fmla="*/ 20 w 208"/>
                  <a:gd name="T87" fmla="*/ 74 h 290"/>
                  <a:gd name="T88" fmla="*/ 25 w 208"/>
                  <a:gd name="T89" fmla="*/ 74 h 290"/>
                  <a:gd name="T90" fmla="*/ 36 w 208"/>
                  <a:gd name="T91" fmla="*/ 68 h 290"/>
                  <a:gd name="T92" fmla="*/ 53 w 208"/>
                  <a:gd name="T93" fmla="*/ 66 h 290"/>
                  <a:gd name="T94" fmla="*/ 58 w 208"/>
                  <a:gd name="T95" fmla="*/ 61 h 290"/>
                  <a:gd name="T96" fmla="*/ 61 w 208"/>
                  <a:gd name="T97" fmla="*/ 62 h 290"/>
                  <a:gd name="T98" fmla="*/ 66 w 208"/>
                  <a:gd name="T99" fmla="*/ 57 h 290"/>
                  <a:gd name="T100" fmla="*/ 66 w 208"/>
                  <a:gd name="T101" fmla="*/ 52 h 290"/>
                  <a:gd name="T102" fmla="*/ 68 w 208"/>
                  <a:gd name="T103" fmla="*/ 49 h 290"/>
                  <a:gd name="T104" fmla="*/ 66 w 208"/>
                  <a:gd name="T105" fmla="*/ 44 h 290"/>
                  <a:gd name="T106" fmla="*/ 83 w 208"/>
                  <a:gd name="T107" fmla="*/ 0 h 290"/>
                  <a:gd name="T108" fmla="*/ 83 w 208"/>
                  <a:gd name="T109" fmla="*/ 0 h 290"/>
                  <a:gd name="T110" fmla="*/ 95 w 208"/>
                  <a:gd name="T111" fmla="*/ 1 h 290"/>
                  <a:gd name="T112" fmla="*/ 95 w 208"/>
                  <a:gd name="T113" fmla="*/ 1 h 290"/>
                  <a:gd name="T114" fmla="*/ 161 w 208"/>
                  <a:gd name="T115" fmla="*/ 13 h 290"/>
                  <a:gd name="T116" fmla="*/ 163 w 208"/>
                  <a:gd name="T117" fmla="*/ 13 h 290"/>
                  <a:gd name="T118" fmla="*/ 163 w 208"/>
                  <a:gd name="T119" fmla="*/ 13 h 290"/>
                  <a:gd name="T120" fmla="*/ 178 w 208"/>
                  <a:gd name="T121" fmla="*/ 15 h 290"/>
                  <a:gd name="T122" fmla="*/ 208 w 208"/>
                  <a:gd name="T123" fmla="*/ 2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290">
                    <a:moveTo>
                      <a:pt x="208" y="20"/>
                    </a:moveTo>
                    <a:lnTo>
                      <a:pt x="200" y="79"/>
                    </a:lnTo>
                    <a:lnTo>
                      <a:pt x="190" y="137"/>
                    </a:lnTo>
                    <a:lnTo>
                      <a:pt x="185" y="168"/>
                    </a:lnTo>
                    <a:lnTo>
                      <a:pt x="166" y="290"/>
                    </a:lnTo>
                    <a:lnTo>
                      <a:pt x="164" y="284"/>
                    </a:lnTo>
                    <a:lnTo>
                      <a:pt x="159" y="288"/>
                    </a:lnTo>
                    <a:lnTo>
                      <a:pt x="142" y="273"/>
                    </a:lnTo>
                    <a:lnTo>
                      <a:pt x="139" y="274"/>
                    </a:lnTo>
                    <a:lnTo>
                      <a:pt x="132" y="266"/>
                    </a:lnTo>
                    <a:lnTo>
                      <a:pt x="122" y="266"/>
                    </a:lnTo>
                    <a:lnTo>
                      <a:pt x="119" y="269"/>
                    </a:lnTo>
                    <a:lnTo>
                      <a:pt x="120" y="264"/>
                    </a:lnTo>
                    <a:lnTo>
                      <a:pt x="110" y="264"/>
                    </a:lnTo>
                    <a:lnTo>
                      <a:pt x="117" y="261"/>
                    </a:lnTo>
                    <a:lnTo>
                      <a:pt x="115" y="257"/>
                    </a:lnTo>
                    <a:lnTo>
                      <a:pt x="110" y="259"/>
                    </a:lnTo>
                    <a:lnTo>
                      <a:pt x="117" y="227"/>
                    </a:lnTo>
                    <a:lnTo>
                      <a:pt x="100" y="225"/>
                    </a:lnTo>
                    <a:lnTo>
                      <a:pt x="103" y="206"/>
                    </a:lnTo>
                    <a:lnTo>
                      <a:pt x="100" y="206"/>
                    </a:lnTo>
                    <a:lnTo>
                      <a:pt x="63" y="201"/>
                    </a:lnTo>
                    <a:lnTo>
                      <a:pt x="64" y="184"/>
                    </a:lnTo>
                    <a:lnTo>
                      <a:pt x="58" y="183"/>
                    </a:lnTo>
                    <a:lnTo>
                      <a:pt x="59" y="171"/>
                    </a:lnTo>
                    <a:lnTo>
                      <a:pt x="56" y="173"/>
                    </a:lnTo>
                    <a:lnTo>
                      <a:pt x="49" y="171"/>
                    </a:lnTo>
                    <a:lnTo>
                      <a:pt x="42" y="162"/>
                    </a:lnTo>
                    <a:lnTo>
                      <a:pt x="37" y="162"/>
                    </a:lnTo>
                    <a:lnTo>
                      <a:pt x="24" y="156"/>
                    </a:lnTo>
                    <a:lnTo>
                      <a:pt x="24" y="152"/>
                    </a:lnTo>
                    <a:lnTo>
                      <a:pt x="12" y="140"/>
                    </a:lnTo>
                    <a:lnTo>
                      <a:pt x="10" y="139"/>
                    </a:lnTo>
                    <a:lnTo>
                      <a:pt x="2" y="134"/>
                    </a:lnTo>
                    <a:lnTo>
                      <a:pt x="2" y="134"/>
                    </a:lnTo>
                    <a:lnTo>
                      <a:pt x="0" y="134"/>
                    </a:lnTo>
                    <a:lnTo>
                      <a:pt x="0" y="134"/>
                    </a:lnTo>
                    <a:lnTo>
                      <a:pt x="5" y="107"/>
                    </a:lnTo>
                    <a:lnTo>
                      <a:pt x="7" y="101"/>
                    </a:lnTo>
                    <a:lnTo>
                      <a:pt x="9" y="91"/>
                    </a:lnTo>
                    <a:lnTo>
                      <a:pt x="9" y="83"/>
                    </a:lnTo>
                    <a:lnTo>
                      <a:pt x="12" y="78"/>
                    </a:lnTo>
                    <a:lnTo>
                      <a:pt x="17" y="79"/>
                    </a:lnTo>
                    <a:lnTo>
                      <a:pt x="20" y="74"/>
                    </a:lnTo>
                    <a:lnTo>
                      <a:pt x="25" y="74"/>
                    </a:lnTo>
                    <a:lnTo>
                      <a:pt x="36" y="68"/>
                    </a:lnTo>
                    <a:lnTo>
                      <a:pt x="53" y="66"/>
                    </a:lnTo>
                    <a:lnTo>
                      <a:pt x="58" y="61"/>
                    </a:lnTo>
                    <a:lnTo>
                      <a:pt x="61" y="62"/>
                    </a:lnTo>
                    <a:lnTo>
                      <a:pt x="66" y="57"/>
                    </a:lnTo>
                    <a:lnTo>
                      <a:pt x="66" y="52"/>
                    </a:lnTo>
                    <a:lnTo>
                      <a:pt x="68" y="49"/>
                    </a:lnTo>
                    <a:lnTo>
                      <a:pt x="66" y="44"/>
                    </a:lnTo>
                    <a:lnTo>
                      <a:pt x="83" y="0"/>
                    </a:lnTo>
                    <a:lnTo>
                      <a:pt x="83" y="0"/>
                    </a:lnTo>
                    <a:lnTo>
                      <a:pt x="95" y="1"/>
                    </a:lnTo>
                    <a:lnTo>
                      <a:pt x="95" y="1"/>
                    </a:lnTo>
                    <a:lnTo>
                      <a:pt x="161" y="13"/>
                    </a:lnTo>
                    <a:lnTo>
                      <a:pt x="163" y="13"/>
                    </a:lnTo>
                    <a:lnTo>
                      <a:pt x="163" y="13"/>
                    </a:lnTo>
                    <a:lnTo>
                      <a:pt x="178" y="15"/>
                    </a:lnTo>
                    <a:lnTo>
                      <a:pt x="208"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97" name="Freeform 145"/>
              <p:cNvSpPr>
                <a:spLocks/>
              </p:cNvSpPr>
              <p:nvPr/>
            </p:nvSpPr>
            <p:spPr bwMode="auto">
              <a:xfrm>
                <a:off x="2278" y="2344"/>
                <a:ext cx="124" cy="158"/>
              </a:xfrm>
              <a:custGeom>
                <a:avLst/>
                <a:gdLst>
                  <a:gd name="T0" fmla="*/ 24 w 124"/>
                  <a:gd name="T1" fmla="*/ 4 h 158"/>
                  <a:gd name="T2" fmla="*/ 17 w 124"/>
                  <a:gd name="T3" fmla="*/ 7 h 158"/>
                  <a:gd name="T4" fmla="*/ 27 w 124"/>
                  <a:gd name="T5" fmla="*/ 7 h 158"/>
                  <a:gd name="T6" fmla="*/ 26 w 124"/>
                  <a:gd name="T7" fmla="*/ 12 h 158"/>
                  <a:gd name="T8" fmla="*/ 29 w 124"/>
                  <a:gd name="T9" fmla="*/ 9 h 158"/>
                  <a:gd name="T10" fmla="*/ 39 w 124"/>
                  <a:gd name="T11" fmla="*/ 9 h 158"/>
                  <a:gd name="T12" fmla="*/ 46 w 124"/>
                  <a:gd name="T13" fmla="*/ 17 h 158"/>
                  <a:gd name="T14" fmla="*/ 49 w 124"/>
                  <a:gd name="T15" fmla="*/ 16 h 158"/>
                  <a:gd name="T16" fmla="*/ 66 w 124"/>
                  <a:gd name="T17" fmla="*/ 31 h 158"/>
                  <a:gd name="T18" fmla="*/ 71 w 124"/>
                  <a:gd name="T19" fmla="*/ 27 h 158"/>
                  <a:gd name="T20" fmla="*/ 73 w 124"/>
                  <a:gd name="T21" fmla="*/ 33 h 158"/>
                  <a:gd name="T22" fmla="*/ 70 w 124"/>
                  <a:gd name="T23" fmla="*/ 58 h 158"/>
                  <a:gd name="T24" fmla="*/ 124 w 124"/>
                  <a:gd name="T25" fmla="*/ 66 h 158"/>
                  <a:gd name="T26" fmla="*/ 119 w 124"/>
                  <a:gd name="T27" fmla="*/ 109 h 158"/>
                  <a:gd name="T28" fmla="*/ 117 w 124"/>
                  <a:gd name="T29" fmla="*/ 119 h 158"/>
                  <a:gd name="T30" fmla="*/ 90 w 124"/>
                  <a:gd name="T31" fmla="*/ 119 h 158"/>
                  <a:gd name="T32" fmla="*/ 83 w 124"/>
                  <a:gd name="T33" fmla="*/ 122 h 158"/>
                  <a:gd name="T34" fmla="*/ 80 w 124"/>
                  <a:gd name="T35" fmla="*/ 131 h 158"/>
                  <a:gd name="T36" fmla="*/ 83 w 124"/>
                  <a:gd name="T37" fmla="*/ 141 h 158"/>
                  <a:gd name="T38" fmla="*/ 80 w 124"/>
                  <a:gd name="T39" fmla="*/ 141 h 158"/>
                  <a:gd name="T40" fmla="*/ 73 w 124"/>
                  <a:gd name="T41" fmla="*/ 143 h 158"/>
                  <a:gd name="T42" fmla="*/ 61 w 124"/>
                  <a:gd name="T43" fmla="*/ 146 h 158"/>
                  <a:gd name="T44" fmla="*/ 51 w 124"/>
                  <a:gd name="T45" fmla="*/ 158 h 158"/>
                  <a:gd name="T46" fmla="*/ 43 w 124"/>
                  <a:gd name="T47" fmla="*/ 129 h 158"/>
                  <a:gd name="T48" fmla="*/ 43 w 124"/>
                  <a:gd name="T49" fmla="*/ 121 h 158"/>
                  <a:gd name="T50" fmla="*/ 39 w 124"/>
                  <a:gd name="T51" fmla="*/ 107 h 158"/>
                  <a:gd name="T52" fmla="*/ 34 w 124"/>
                  <a:gd name="T53" fmla="*/ 85 h 158"/>
                  <a:gd name="T54" fmla="*/ 27 w 124"/>
                  <a:gd name="T55" fmla="*/ 92 h 158"/>
                  <a:gd name="T56" fmla="*/ 26 w 124"/>
                  <a:gd name="T57" fmla="*/ 88 h 158"/>
                  <a:gd name="T58" fmla="*/ 19 w 124"/>
                  <a:gd name="T59" fmla="*/ 73 h 158"/>
                  <a:gd name="T60" fmla="*/ 21 w 124"/>
                  <a:gd name="T61" fmla="*/ 68 h 158"/>
                  <a:gd name="T62" fmla="*/ 15 w 124"/>
                  <a:gd name="T63" fmla="*/ 58 h 158"/>
                  <a:gd name="T64" fmla="*/ 19 w 124"/>
                  <a:gd name="T65" fmla="*/ 51 h 158"/>
                  <a:gd name="T66" fmla="*/ 14 w 124"/>
                  <a:gd name="T67" fmla="*/ 49 h 158"/>
                  <a:gd name="T68" fmla="*/ 19 w 124"/>
                  <a:gd name="T69" fmla="*/ 34 h 158"/>
                  <a:gd name="T70" fmla="*/ 0 w 124"/>
                  <a:gd name="T71" fmla="*/ 31 h 158"/>
                  <a:gd name="T72" fmla="*/ 9 w 124"/>
                  <a:gd name="T73" fmla="*/ 10 h 158"/>
                  <a:gd name="T74" fmla="*/ 17 w 124"/>
                  <a:gd name="T75" fmla="*/ 2 h 158"/>
                  <a:gd name="T76" fmla="*/ 22 w 124"/>
                  <a:gd name="T77" fmla="*/ 0 h 158"/>
                  <a:gd name="T78" fmla="*/ 24 w 124"/>
                  <a:gd name="T79" fmla="*/ 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58">
                    <a:moveTo>
                      <a:pt x="24" y="4"/>
                    </a:moveTo>
                    <a:lnTo>
                      <a:pt x="17" y="7"/>
                    </a:lnTo>
                    <a:lnTo>
                      <a:pt x="27" y="7"/>
                    </a:lnTo>
                    <a:lnTo>
                      <a:pt x="26" y="12"/>
                    </a:lnTo>
                    <a:lnTo>
                      <a:pt x="29" y="9"/>
                    </a:lnTo>
                    <a:lnTo>
                      <a:pt x="39" y="9"/>
                    </a:lnTo>
                    <a:lnTo>
                      <a:pt x="46" y="17"/>
                    </a:lnTo>
                    <a:lnTo>
                      <a:pt x="49" y="16"/>
                    </a:lnTo>
                    <a:lnTo>
                      <a:pt x="66" y="31"/>
                    </a:lnTo>
                    <a:lnTo>
                      <a:pt x="71" y="27"/>
                    </a:lnTo>
                    <a:lnTo>
                      <a:pt x="73" y="33"/>
                    </a:lnTo>
                    <a:lnTo>
                      <a:pt x="70" y="58"/>
                    </a:lnTo>
                    <a:lnTo>
                      <a:pt x="124" y="66"/>
                    </a:lnTo>
                    <a:lnTo>
                      <a:pt x="119" y="109"/>
                    </a:lnTo>
                    <a:lnTo>
                      <a:pt x="117" y="119"/>
                    </a:lnTo>
                    <a:lnTo>
                      <a:pt x="90" y="119"/>
                    </a:lnTo>
                    <a:lnTo>
                      <a:pt x="83" y="122"/>
                    </a:lnTo>
                    <a:lnTo>
                      <a:pt x="80" y="131"/>
                    </a:lnTo>
                    <a:lnTo>
                      <a:pt x="83" y="141"/>
                    </a:lnTo>
                    <a:lnTo>
                      <a:pt x="80" y="141"/>
                    </a:lnTo>
                    <a:lnTo>
                      <a:pt x="73" y="143"/>
                    </a:lnTo>
                    <a:lnTo>
                      <a:pt x="61" y="146"/>
                    </a:lnTo>
                    <a:lnTo>
                      <a:pt x="51" y="158"/>
                    </a:lnTo>
                    <a:lnTo>
                      <a:pt x="43" y="129"/>
                    </a:lnTo>
                    <a:lnTo>
                      <a:pt x="43" y="121"/>
                    </a:lnTo>
                    <a:lnTo>
                      <a:pt x="39" y="107"/>
                    </a:lnTo>
                    <a:lnTo>
                      <a:pt x="34" y="85"/>
                    </a:lnTo>
                    <a:lnTo>
                      <a:pt x="27" y="92"/>
                    </a:lnTo>
                    <a:lnTo>
                      <a:pt x="26" y="88"/>
                    </a:lnTo>
                    <a:lnTo>
                      <a:pt x="19" y="73"/>
                    </a:lnTo>
                    <a:lnTo>
                      <a:pt x="21" y="68"/>
                    </a:lnTo>
                    <a:lnTo>
                      <a:pt x="15" y="58"/>
                    </a:lnTo>
                    <a:lnTo>
                      <a:pt x="19" y="51"/>
                    </a:lnTo>
                    <a:lnTo>
                      <a:pt x="14" y="49"/>
                    </a:lnTo>
                    <a:lnTo>
                      <a:pt x="19" y="34"/>
                    </a:lnTo>
                    <a:lnTo>
                      <a:pt x="0" y="31"/>
                    </a:lnTo>
                    <a:lnTo>
                      <a:pt x="9" y="10"/>
                    </a:lnTo>
                    <a:lnTo>
                      <a:pt x="17" y="2"/>
                    </a:lnTo>
                    <a:lnTo>
                      <a:pt x="22" y="0"/>
                    </a:lnTo>
                    <a:lnTo>
                      <a:pt x="24"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98" name="Freeform 146"/>
              <p:cNvSpPr>
                <a:spLocks/>
              </p:cNvSpPr>
              <p:nvPr/>
            </p:nvSpPr>
            <p:spPr bwMode="auto">
              <a:xfrm>
                <a:off x="2278" y="2344"/>
                <a:ext cx="124" cy="158"/>
              </a:xfrm>
              <a:custGeom>
                <a:avLst/>
                <a:gdLst>
                  <a:gd name="T0" fmla="*/ 24 w 124"/>
                  <a:gd name="T1" fmla="*/ 4 h 158"/>
                  <a:gd name="T2" fmla="*/ 17 w 124"/>
                  <a:gd name="T3" fmla="*/ 7 h 158"/>
                  <a:gd name="T4" fmla="*/ 27 w 124"/>
                  <a:gd name="T5" fmla="*/ 7 h 158"/>
                  <a:gd name="T6" fmla="*/ 26 w 124"/>
                  <a:gd name="T7" fmla="*/ 12 h 158"/>
                  <a:gd name="T8" fmla="*/ 29 w 124"/>
                  <a:gd name="T9" fmla="*/ 9 h 158"/>
                  <a:gd name="T10" fmla="*/ 39 w 124"/>
                  <a:gd name="T11" fmla="*/ 9 h 158"/>
                  <a:gd name="T12" fmla="*/ 46 w 124"/>
                  <a:gd name="T13" fmla="*/ 17 h 158"/>
                  <a:gd name="T14" fmla="*/ 49 w 124"/>
                  <a:gd name="T15" fmla="*/ 16 h 158"/>
                  <a:gd name="T16" fmla="*/ 66 w 124"/>
                  <a:gd name="T17" fmla="*/ 31 h 158"/>
                  <a:gd name="T18" fmla="*/ 71 w 124"/>
                  <a:gd name="T19" fmla="*/ 27 h 158"/>
                  <a:gd name="T20" fmla="*/ 73 w 124"/>
                  <a:gd name="T21" fmla="*/ 33 h 158"/>
                  <a:gd name="T22" fmla="*/ 70 w 124"/>
                  <a:gd name="T23" fmla="*/ 58 h 158"/>
                  <a:gd name="T24" fmla="*/ 124 w 124"/>
                  <a:gd name="T25" fmla="*/ 66 h 158"/>
                  <a:gd name="T26" fmla="*/ 119 w 124"/>
                  <a:gd name="T27" fmla="*/ 109 h 158"/>
                  <a:gd name="T28" fmla="*/ 117 w 124"/>
                  <a:gd name="T29" fmla="*/ 119 h 158"/>
                  <a:gd name="T30" fmla="*/ 90 w 124"/>
                  <a:gd name="T31" fmla="*/ 119 h 158"/>
                  <a:gd name="T32" fmla="*/ 83 w 124"/>
                  <a:gd name="T33" fmla="*/ 122 h 158"/>
                  <a:gd name="T34" fmla="*/ 80 w 124"/>
                  <a:gd name="T35" fmla="*/ 131 h 158"/>
                  <a:gd name="T36" fmla="*/ 83 w 124"/>
                  <a:gd name="T37" fmla="*/ 141 h 158"/>
                  <a:gd name="T38" fmla="*/ 80 w 124"/>
                  <a:gd name="T39" fmla="*/ 141 h 158"/>
                  <a:gd name="T40" fmla="*/ 73 w 124"/>
                  <a:gd name="T41" fmla="*/ 143 h 158"/>
                  <a:gd name="T42" fmla="*/ 61 w 124"/>
                  <a:gd name="T43" fmla="*/ 146 h 158"/>
                  <a:gd name="T44" fmla="*/ 51 w 124"/>
                  <a:gd name="T45" fmla="*/ 158 h 158"/>
                  <a:gd name="T46" fmla="*/ 43 w 124"/>
                  <a:gd name="T47" fmla="*/ 129 h 158"/>
                  <a:gd name="T48" fmla="*/ 43 w 124"/>
                  <a:gd name="T49" fmla="*/ 121 h 158"/>
                  <a:gd name="T50" fmla="*/ 39 w 124"/>
                  <a:gd name="T51" fmla="*/ 107 h 158"/>
                  <a:gd name="T52" fmla="*/ 34 w 124"/>
                  <a:gd name="T53" fmla="*/ 85 h 158"/>
                  <a:gd name="T54" fmla="*/ 27 w 124"/>
                  <a:gd name="T55" fmla="*/ 92 h 158"/>
                  <a:gd name="T56" fmla="*/ 26 w 124"/>
                  <a:gd name="T57" fmla="*/ 88 h 158"/>
                  <a:gd name="T58" fmla="*/ 19 w 124"/>
                  <a:gd name="T59" fmla="*/ 73 h 158"/>
                  <a:gd name="T60" fmla="*/ 21 w 124"/>
                  <a:gd name="T61" fmla="*/ 68 h 158"/>
                  <a:gd name="T62" fmla="*/ 15 w 124"/>
                  <a:gd name="T63" fmla="*/ 58 h 158"/>
                  <a:gd name="T64" fmla="*/ 19 w 124"/>
                  <a:gd name="T65" fmla="*/ 51 h 158"/>
                  <a:gd name="T66" fmla="*/ 14 w 124"/>
                  <a:gd name="T67" fmla="*/ 49 h 158"/>
                  <a:gd name="T68" fmla="*/ 19 w 124"/>
                  <a:gd name="T69" fmla="*/ 34 h 158"/>
                  <a:gd name="T70" fmla="*/ 0 w 124"/>
                  <a:gd name="T71" fmla="*/ 31 h 158"/>
                  <a:gd name="T72" fmla="*/ 9 w 124"/>
                  <a:gd name="T73" fmla="*/ 10 h 158"/>
                  <a:gd name="T74" fmla="*/ 17 w 124"/>
                  <a:gd name="T75" fmla="*/ 2 h 158"/>
                  <a:gd name="T76" fmla="*/ 22 w 124"/>
                  <a:gd name="T77" fmla="*/ 0 h 158"/>
                  <a:gd name="T78" fmla="*/ 24 w 124"/>
                  <a:gd name="T79" fmla="*/ 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58">
                    <a:moveTo>
                      <a:pt x="24" y="4"/>
                    </a:moveTo>
                    <a:lnTo>
                      <a:pt x="17" y="7"/>
                    </a:lnTo>
                    <a:lnTo>
                      <a:pt x="27" y="7"/>
                    </a:lnTo>
                    <a:lnTo>
                      <a:pt x="26" y="12"/>
                    </a:lnTo>
                    <a:lnTo>
                      <a:pt x="29" y="9"/>
                    </a:lnTo>
                    <a:lnTo>
                      <a:pt x="39" y="9"/>
                    </a:lnTo>
                    <a:lnTo>
                      <a:pt x="46" y="17"/>
                    </a:lnTo>
                    <a:lnTo>
                      <a:pt x="49" y="16"/>
                    </a:lnTo>
                    <a:lnTo>
                      <a:pt x="66" y="31"/>
                    </a:lnTo>
                    <a:lnTo>
                      <a:pt x="71" y="27"/>
                    </a:lnTo>
                    <a:lnTo>
                      <a:pt x="73" y="33"/>
                    </a:lnTo>
                    <a:lnTo>
                      <a:pt x="70" y="58"/>
                    </a:lnTo>
                    <a:lnTo>
                      <a:pt x="124" y="66"/>
                    </a:lnTo>
                    <a:lnTo>
                      <a:pt x="119" y="109"/>
                    </a:lnTo>
                    <a:lnTo>
                      <a:pt x="117" y="119"/>
                    </a:lnTo>
                    <a:lnTo>
                      <a:pt x="90" y="119"/>
                    </a:lnTo>
                    <a:lnTo>
                      <a:pt x="83" y="122"/>
                    </a:lnTo>
                    <a:lnTo>
                      <a:pt x="80" y="131"/>
                    </a:lnTo>
                    <a:lnTo>
                      <a:pt x="83" y="141"/>
                    </a:lnTo>
                    <a:lnTo>
                      <a:pt x="80" y="141"/>
                    </a:lnTo>
                    <a:lnTo>
                      <a:pt x="73" y="143"/>
                    </a:lnTo>
                    <a:lnTo>
                      <a:pt x="61" y="146"/>
                    </a:lnTo>
                    <a:lnTo>
                      <a:pt x="51" y="158"/>
                    </a:lnTo>
                    <a:lnTo>
                      <a:pt x="43" y="129"/>
                    </a:lnTo>
                    <a:lnTo>
                      <a:pt x="43" y="121"/>
                    </a:lnTo>
                    <a:lnTo>
                      <a:pt x="39" y="107"/>
                    </a:lnTo>
                    <a:lnTo>
                      <a:pt x="34" y="85"/>
                    </a:lnTo>
                    <a:lnTo>
                      <a:pt x="27" y="92"/>
                    </a:lnTo>
                    <a:lnTo>
                      <a:pt x="26" y="88"/>
                    </a:lnTo>
                    <a:lnTo>
                      <a:pt x="19" y="73"/>
                    </a:lnTo>
                    <a:lnTo>
                      <a:pt x="21" y="68"/>
                    </a:lnTo>
                    <a:lnTo>
                      <a:pt x="15" y="58"/>
                    </a:lnTo>
                    <a:lnTo>
                      <a:pt x="19" y="51"/>
                    </a:lnTo>
                    <a:lnTo>
                      <a:pt x="14" y="49"/>
                    </a:lnTo>
                    <a:lnTo>
                      <a:pt x="19" y="34"/>
                    </a:lnTo>
                    <a:lnTo>
                      <a:pt x="0" y="31"/>
                    </a:lnTo>
                    <a:lnTo>
                      <a:pt x="9" y="10"/>
                    </a:lnTo>
                    <a:lnTo>
                      <a:pt x="17" y="2"/>
                    </a:lnTo>
                    <a:lnTo>
                      <a:pt x="22" y="0"/>
                    </a:lnTo>
                    <a:lnTo>
                      <a:pt x="24"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99" name="Freeform 147"/>
              <p:cNvSpPr>
                <a:spLocks/>
              </p:cNvSpPr>
              <p:nvPr/>
            </p:nvSpPr>
            <p:spPr bwMode="auto">
              <a:xfrm>
                <a:off x="2346" y="2451"/>
                <a:ext cx="100" cy="124"/>
              </a:xfrm>
              <a:custGeom>
                <a:avLst/>
                <a:gdLst>
                  <a:gd name="T0" fmla="*/ 88 w 100"/>
                  <a:gd name="T1" fmla="*/ 0 h 124"/>
                  <a:gd name="T2" fmla="*/ 81 w 100"/>
                  <a:gd name="T3" fmla="*/ 56 h 124"/>
                  <a:gd name="T4" fmla="*/ 97 w 100"/>
                  <a:gd name="T5" fmla="*/ 97 h 124"/>
                  <a:gd name="T6" fmla="*/ 93 w 100"/>
                  <a:gd name="T7" fmla="*/ 112 h 124"/>
                  <a:gd name="T8" fmla="*/ 100 w 100"/>
                  <a:gd name="T9" fmla="*/ 124 h 124"/>
                  <a:gd name="T10" fmla="*/ 91 w 100"/>
                  <a:gd name="T11" fmla="*/ 122 h 124"/>
                  <a:gd name="T12" fmla="*/ 0 w 100"/>
                  <a:gd name="T13" fmla="*/ 108 h 124"/>
                  <a:gd name="T14" fmla="*/ 0 w 100"/>
                  <a:gd name="T15" fmla="*/ 102 h 124"/>
                  <a:gd name="T16" fmla="*/ 2 w 100"/>
                  <a:gd name="T17" fmla="*/ 100 h 124"/>
                  <a:gd name="T18" fmla="*/ 2 w 100"/>
                  <a:gd name="T19" fmla="*/ 100 h 124"/>
                  <a:gd name="T20" fmla="*/ 12 w 100"/>
                  <a:gd name="T21" fmla="*/ 34 h 124"/>
                  <a:gd name="T22" fmla="*/ 15 w 100"/>
                  <a:gd name="T23" fmla="*/ 34 h 124"/>
                  <a:gd name="T24" fmla="*/ 12 w 100"/>
                  <a:gd name="T25" fmla="*/ 24 h 124"/>
                  <a:gd name="T26" fmla="*/ 15 w 100"/>
                  <a:gd name="T27" fmla="*/ 15 h 124"/>
                  <a:gd name="T28" fmla="*/ 22 w 100"/>
                  <a:gd name="T29" fmla="*/ 12 h 124"/>
                  <a:gd name="T30" fmla="*/ 49 w 100"/>
                  <a:gd name="T31" fmla="*/ 12 h 124"/>
                  <a:gd name="T32" fmla="*/ 51 w 100"/>
                  <a:gd name="T33" fmla="*/ 2 h 124"/>
                  <a:gd name="T34" fmla="*/ 58 w 100"/>
                  <a:gd name="T35" fmla="*/ 3 h 124"/>
                  <a:gd name="T36" fmla="*/ 64 w 100"/>
                  <a:gd name="T37" fmla="*/ 12 h 124"/>
                  <a:gd name="T38" fmla="*/ 88 w 100"/>
                  <a:gd name="T3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124">
                    <a:moveTo>
                      <a:pt x="88" y="0"/>
                    </a:moveTo>
                    <a:lnTo>
                      <a:pt x="81" y="56"/>
                    </a:lnTo>
                    <a:lnTo>
                      <a:pt x="97" y="97"/>
                    </a:lnTo>
                    <a:lnTo>
                      <a:pt x="93" y="112"/>
                    </a:lnTo>
                    <a:lnTo>
                      <a:pt x="100" y="124"/>
                    </a:lnTo>
                    <a:lnTo>
                      <a:pt x="91" y="122"/>
                    </a:lnTo>
                    <a:lnTo>
                      <a:pt x="0" y="108"/>
                    </a:lnTo>
                    <a:lnTo>
                      <a:pt x="0" y="102"/>
                    </a:lnTo>
                    <a:lnTo>
                      <a:pt x="2" y="100"/>
                    </a:lnTo>
                    <a:lnTo>
                      <a:pt x="2" y="100"/>
                    </a:lnTo>
                    <a:lnTo>
                      <a:pt x="12" y="34"/>
                    </a:lnTo>
                    <a:lnTo>
                      <a:pt x="15" y="34"/>
                    </a:lnTo>
                    <a:lnTo>
                      <a:pt x="12" y="24"/>
                    </a:lnTo>
                    <a:lnTo>
                      <a:pt x="15" y="15"/>
                    </a:lnTo>
                    <a:lnTo>
                      <a:pt x="22" y="12"/>
                    </a:lnTo>
                    <a:lnTo>
                      <a:pt x="49" y="12"/>
                    </a:lnTo>
                    <a:lnTo>
                      <a:pt x="51" y="2"/>
                    </a:lnTo>
                    <a:lnTo>
                      <a:pt x="58" y="3"/>
                    </a:lnTo>
                    <a:lnTo>
                      <a:pt x="64" y="12"/>
                    </a:lnTo>
                    <a:lnTo>
                      <a:pt x="8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00" name="Freeform 148"/>
              <p:cNvSpPr>
                <a:spLocks/>
              </p:cNvSpPr>
              <p:nvPr/>
            </p:nvSpPr>
            <p:spPr bwMode="auto">
              <a:xfrm>
                <a:off x="2346" y="2451"/>
                <a:ext cx="100" cy="124"/>
              </a:xfrm>
              <a:custGeom>
                <a:avLst/>
                <a:gdLst>
                  <a:gd name="T0" fmla="*/ 88 w 100"/>
                  <a:gd name="T1" fmla="*/ 0 h 124"/>
                  <a:gd name="T2" fmla="*/ 81 w 100"/>
                  <a:gd name="T3" fmla="*/ 56 h 124"/>
                  <a:gd name="T4" fmla="*/ 97 w 100"/>
                  <a:gd name="T5" fmla="*/ 97 h 124"/>
                  <a:gd name="T6" fmla="*/ 93 w 100"/>
                  <a:gd name="T7" fmla="*/ 112 h 124"/>
                  <a:gd name="T8" fmla="*/ 100 w 100"/>
                  <a:gd name="T9" fmla="*/ 124 h 124"/>
                  <a:gd name="T10" fmla="*/ 91 w 100"/>
                  <a:gd name="T11" fmla="*/ 122 h 124"/>
                  <a:gd name="T12" fmla="*/ 0 w 100"/>
                  <a:gd name="T13" fmla="*/ 108 h 124"/>
                  <a:gd name="T14" fmla="*/ 0 w 100"/>
                  <a:gd name="T15" fmla="*/ 102 h 124"/>
                  <a:gd name="T16" fmla="*/ 2 w 100"/>
                  <a:gd name="T17" fmla="*/ 100 h 124"/>
                  <a:gd name="T18" fmla="*/ 2 w 100"/>
                  <a:gd name="T19" fmla="*/ 100 h 124"/>
                  <a:gd name="T20" fmla="*/ 12 w 100"/>
                  <a:gd name="T21" fmla="*/ 34 h 124"/>
                  <a:gd name="T22" fmla="*/ 15 w 100"/>
                  <a:gd name="T23" fmla="*/ 34 h 124"/>
                  <a:gd name="T24" fmla="*/ 12 w 100"/>
                  <a:gd name="T25" fmla="*/ 24 h 124"/>
                  <a:gd name="T26" fmla="*/ 15 w 100"/>
                  <a:gd name="T27" fmla="*/ 15 h 124"/>
                  <a:gd name="T28" fmla="*/ 22 w 100"/>
                  <a:gd name="T29" fmla="*/ 12 h 124"/>
                  <a:gd name="T30" fmla="*/ 49 w 100"/>
                  <a:gd name="T31" fmla="*/ 12 h 124"/>
                  <a:gd name="T32" fmla="*/ 51 w 100"/>
                  <a:gd name="T33" fmla="*/ 2 h 124"/>
                  <a:gd name="T34" fmla="*/ 58 w 100"/>
                  <a:gd name="T35" fmla="*/ 3 h 124"/>
                  <a:gd name="T36" fmla="*/ 64 w 100"/>
                  <a:gd name="T37" fmla="*/ 12 h 124"/>
                  <a:gd name="T38" fmla="*/ 88 w 100"/>
                  <a:gd name="T3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124">
                    <a:moveTo>
                      <a:pt x="88" y="0"/>
                    </a:moveTo>
                    <a:lnTo>
                      <a:pt x="81" y="56"/>
                    </a:lnTo>
                    <a:lnTo>
                      <a:pt x="97" y="97"/>
                    </a:lnTo>
                    <a:lnTo>
                      <a:pt x="93" y="112"/>
                    </a:lnTo>
                    <a:lnTo>
                      <a:pt x="100" y="124"/>
                    </a:lnTo>
                    <a:lnTo>
                      <a:pt x="91" y="122"/>
                    </a:lnTo>
                    <a:lnTo>
                      <a:pt x="0" y="108"/>
                    </a:lnTo>
                    <a:lnTo>
                      <a:pt x="0" y="102"/>
                    </a:lnTo>
                    <a:lnTo>
                      <a:pt x="2" y="100"/>
                    </a:lnTo>
                    <a:lnTo>
                      <a:pt x="2" y="100"/>
                    </a:lnTo>
                    <a:lnTo>
                      <a:pt x="12" y="34"/>
                    </a:lnTo>
                    <a:lnTo>
                      <a:pt x="15" y="34"/>
                    </a:lnTo>
                    <a:lnTo>
                      <a:pt x="12" y="24"/>
                    </a:lnTo>
                    <a:lnTo>
                      <a:pt x="15" y="15"/>
                    </a:lnTo>
                    <a:lnTo>
                      <a:pt x="22" y="12"/>
                    </a:lnTo>
                    <a:lnTo>
                      <a:pt x="49" y="12"/>
                    </a:lnTo>
                    <a:lnTo>
                      <a:pt x="51" y="2"/>
                    </a:lnTo>
                    <a:lnTo>
                      <a:pt x="58" y="3"/>
                    </a:lnTo>
                    <a:lnTo>
                      <a:pt x="64" y="12"/>
                    </a:lnTo>
                    <a:lnTo>
                      <a:pt x="8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01" name="Freeform 149"/>
              <p:cNvSpPr>
                <a:spLocks/>
              </p:cNvSpPr>
              <p:nvPr/>
            </p:nvSpPr>
            <p:spPr bwMode="auto">
              <a:xfrm>
                <a:off x="2427" y="2439"/>
                <a:ext cx="43" cy="136"/>
              </a:xfrm>
              <a:custGeom>
                <a:avLst/>
                <a:gdLst>
                  <a:gd name="T0" fmla="*/ 24 w 43"/>
                  <a:gd name="T1" fmla="*/ 136 h 136"/>
                  <a:gd name="T2" fmla="*/ 19 w 43"/>
                  <a:gd name="T3" fmla="*/ 136 h 136"/>
                  <a:gd name="T4" fmla="*/ 12 w 43"/>
                  <a:gd name="T5" fmla="*/ 124 h 136"/>
                  <a:gd name="T6" fmla="*/ 16 w 43"/>
                  <a:gd name="T7" fmla="*/ 109 h 136"/>
                  <a:gd name="T8" fmla="*/ 0 w 43"/>
                  <a:gd name="T9" fmla="*/ 68 h 136"/>
                  <a:gd name="T10" fmla="*/ 7 w 43"/>
                  <a:gd name="T11" fmla="*/ 12 h 136"/>
                  <a:gd name="T12" fmla="*/ 21 w 43"/>
                  <a:gd name="T13" fmla="*/ 0 h 136"/>
                  <a:gd name="T14" fmla="*/ 43 w 43"/>
                  <a:gd name="T15" fmla="*/ 4 h 136"/>
                  <a:gd name="T16" fmla="*/ 38 w 43"/>
                  <a:gd name="T17" fmla="*/ 43 h 136"/>
                  <a:gd name="T18" fmla="*/ 38 w 43"/>
                  <a:gd name="T19" fmla="*/ 44 h 136"/>
                  <a:gd name="T20" fmla="*/ 38 w 43"/>
                  <a:gd name="T21" fmla="*/ 44 h 136"/>
                  <a:gd name="T22" fmla="*/ 38 w 43"/>
                  <a:gd name="T23" fmla="*/ 44 h 136"/>
                  <a:gd name="T24" fmla="*/ 34 w 43"/>
                  <a:gd name="T25" fmla="*/ 59 h 136"/>
                  <a:gd name="T26" fmla="*/ 34 w 43"/>
                  <a:gd name="T27" fmla="*/ 66 h 136"/>
                  <a:gd name="T28" fmla="*/ 34 w 43"/>
                  <a:gd name="T29" fmla="*/ 66 h 136"/>
                  <a:gd name="T30" fmla="*/ 34 w 43"/>
                  <a:gd name="T31" fmla="*/ 71 h 136"/>
                  <a:gd name="T32" fmla="*/ 34 w 43"/>
                  <a:gd name="T33" fmla="*/ 71 h 136"/>
                  <a:gd name="T34" fmla="*/ 32 w 43"/>
                  <a:gd name="T35" fmla="*/ 73 h 136"/>
                  <a:gd name="T36" fmla="*/ 32 w 43"/>
                  <a:gd name="T37" fmla="*/ 73 h 136"/>
                  <a:gd name="T38" fmla="*/ 29 w 43"/>
                  <a:gd name="T39" fmla="*/ 102 h 136"/>
                  <a:gd name="T40" fmla="*/ 29 w 43"/>
                  <a:gd name="T41" fmla="*/ 102 h 136"/>
                  <a:gd name="T42" fmla="*/ 27 w 43"/>
                  <a:gd name="T43" fmla="*/ 110 h 136"/>
                  <a:gd name="T44" fmla="*/ 27 w 43"/>
                  <a:gd name="T45" fmla="*/ 110 h 136"/>
                  <a:gd name="T46" fmla="*/ 27 w 43"/>
                  <a:gd name="T47" fmla="*/ 110 h 136"/>
                  <a:gd name="T48" fmla="*/ 27 w 43"/>
                  <a:gd name="T49" fmla="*/ 110 h 136"/>
                  <a:gd name="T50" fmla="*/ 24 w 43"/>
                  <a:gd name="T51"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136">
                    <a:moveTo>
                      <a:pt x="24" y="136"/>
                    </a:moveTo>
                    <a:lnTo>
                      <a:pt x="19" y="136"/>
                    </a:lnTo>
                    <a:lnTo>
                      <a:pt x="12" y="124"/>
                    </a:lnTo>
                    <a:lnTo>
                      <a:pt x="16" y="109"/>
                    </a:lnTo>
                    <a:lnTo>
                      <a:pt x="0" y="68"/>
                    </a:lnTo>
                    <a:lnTo>
                      <a:pt x="7" y="12"/>
                    </a:lnTo>
                    <a:lnTo>
                      <a:pt x="21" y="0"/>
                    </a:lnTo>
                    <a:lnTo>
                      <a:pt x="43" y="4"/>
                    </a:lnTo>
                    <a:lnTo>
                      <a:pt x="38" y="43"/>
                    </a:lnTo>
                    <a:lnTo>
                      <a:pt x="38" y="44"/>
                    </a:lnTo>
                    <a:lnTo>
                      <a:pt x="38" y="44"/>
                    </a:lnTo>
                    <a:lnTo>
                      <a:pt x="38" y="44"/>
                    </a:lnTo>
                    <a:lnTo>
                      <a:pt x="34" y="59"/>
                    </a:lnTo>
                    <a:lnTo>
                      <a:pt x="34" y="66"/>
                    </a:lnTo>
                    <a:lnTo>
                      <a:pt x="34" y="66"/>
                    </a:lnTo>
                    <a:lnTo>
                      <a:pt x="34" y="71"/>
                    </a:lnTo>
                    <a:lnTo>
                      <a:pt x="34" y="71"/>
                    </a:lnTo>
                    <a:lnTo>
                      <a:pt x="32" y="73"/>
                    </a:lnTo>
                    <a:lnTo>
                      <a:pt x="32" y="73"/>
                    </a:lnTo>
                    <a:lnTo>
                      <a:pt x="29" y="102"/>
                    </a:lnTo>
                    <a:lnTo>
                      <a:pt x="29" y="102"/>
                    </a:lnTo>
                    <a:lnTo>
                      <a:pt x="27" y="110"/>
                    </a:lnTo>
                    <a:lnTo>
                      <a:pt x="27" y="110"/>
                    </a:lnTo>
                    <a:lnTo>
                      <a:pt x="27" y="110"/>
                    </a:lnTo>
                    <a:lnTo>
                      <a:pt x="27" y="110"/>
                    </a:lnTo>
                    <a:lnTo>
                      <a:pt x="24" y="1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02" name="Freeform 150"/>
              <p:cNvSpPr>
                <a:spLocks/>
              </p:cNvSpPr>
              <p:nvPr/>
            </p:nvSpPr>
            <p:spPr bwMode="auto">
              <a:xfrm>
                <a:off x="2427" y="2439"/>
                <a:ext cx="43" cy="136"/>
              </a:xfrm>
              <a:custGeom>
                <a:avLst/>
                <a:gdLst>
                  <a:gd name="T0" fmla="*/ 24 w 43"/>
                  <a:gd name="T1" fmla="*/ 136 h 136"/>
                  <a:gd name="T2" fmla="*/ 19 w 43"/>
                  <a:gd name="T3" fmla="*/ 136 h 136"/>
                  <a:gd name="T4" fmla="*/ 12 w 43"/>
                  <a:gd name="T5" fmla="*/ 124 h 136"/>
                  <a:gd name="T6" fmla="*/ 16 w 43"/>
                  <a:gd name="T7" fmla="*/ 109 h 136"/>
                  <a:gd name="T8" fmla="*/ 0 w 43"/>
                  <a:gd name="T9" fmla="*/ 68 h 136"/>
                  <a:gd name="T10" fmla="*/ 7 w 43"/>
                  <a:gd name="T11" fmla="*/ 12 h 136"/>
                  <a:gd name="T12" fmla="*/ 21 w 43"/>
                  <a:gd name="T13" fmla="*/ 0 h 136"/>
                  <a:gd name="T14" fmla="*/ 43 w 43"/>
                  <a:gd name="T15" fmla="*/ 4 h 136"/>
                  <a:gd name="T16" fmla="*/ 38 w 43"/>
                  <a:gd name="T17" fmla="*/ 43 h 136"/>
                  <a:gd name="T18" fmla="*/ 38 w 43"/>
                  <a:gd name="T19" fmla="*/ 44 h 136"/>
                  <a:gd name="T20" fmla="*/ 38 w 43"/>
                  <a:gd name="T21" fmla="*/ 44 h 136"/>
                  <a:gd name="T22" fmla="*/ 38 w 43"/>
                  <a:gd name="T23" fmla="*/ 44 h 136"/>
                  <a:gd name="T24" fmla="*/ 34 w 43"/>
                  <a:gd name="T25" fmla="*/ 59 h 136"/>
                  <a:gd name="T26" fmla="*/ 34 w 43"/>
                  <a:gd name="T27" fmla="*/ 66 h 136"/>
                  <a:gd name="T28" fmla="*/ 34 w 43"/>
                  <a:gd name="T29" fmla="*/ 66 h 136"/>
                  <a:gd name="T30" fmla="*/ 34 w 43"/>
                  <a:gd name="T31" fmla="*/ 71 h 136"/>
                  <a:gd name="T32" fmla="*/ 34 w 43"/>
                  <a:gd name="T33" fmla="*/ 71 h 136"/>
                  <a:gd name="T34" fmla="*/ 32 w 43"/>
                  <a:gd name="T35" fmla="*/ 73 h 136"/>
                  <a:gd name="T36" fmla="*/ 32 w 43"/>
                  <a:gd name="T37" fmla="*/ 73 h 136"/>
                  <a:gd name="T38" fmla="*/ 29 w 43"/>
                  <a:gd name="T39" fmla="*/ 102 h 136"/>
                  <a:gd name="T40" fmla="*/ 29 w 43"/>
                  <a:gd name="T41" fmla="*/ 102 h 136"/>
                  <a:gd name="T42" fmla="*/ 27 w 43"/>
                  <a:gd name="T43" fmla="*/ 110 h 136"/>
                  <a:gd name="T44" fmla="*/ 27 w 43"/>
                  <a:gd name="T45" fmla="*/ 110 h 136"/>
                  <a:gd name="T46" fmla="*/ 27 w 43"/>
                  <a:gd name="T47" fmla="*/ 110 h 136"/>
                  <a:gd name="T48" fmla="*/ 27 w 43"/>
                  <a:gd name="T49" fmla="*/ 110 h 136"/>
                  <a:gd name="T50" fmla="*/ 24 w 43"/>
                  <a:gd name="T51"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136">
                    <a:moveTo>
                      <a:pt x="24" y="136"/>
                    </a:moveTo>
                    <a:lnTo>
                      <a:pt x="19" y="136"/>
                    </a:lnTo>
                    <a:lnTo>
                      <a:pt x="12" y="124"/>
                    </a:lnTo>
                    <a:lnTo>
                      <a:pt x="16" y="109"/>
                    </a:lnTo>
                    <a:lnTo>
                      <a:pt x="0" y="68"/>
                    </a:lnTo>
                    <a:lnTo>
                      <a:pt x="7" y="12"/>
                    </a:lnTo>
                    <a:lnTo>
                      <a:pt x="21" y="0"/>
                    </a:lnTo>
                    <a:lnTo>
                      <a:pt x="43" y="4"/>
                    </a:lnTo>
                    <a:lnTo>
                      <a:pt x="38" y="43"/>
                    </a:lnTo>
                    <a:lnTo>
                      <a:pt x="38" y="44"/>
                    </a:lnTo>
                    <a:lnTo>
                      <a:pt x="38" y="44"/>
                    </a:lnTo>
                    <a:lnTo>
                      <a:pt x="38" y="44"/>
                    </a:lnTo>
                    <a:lnTo>
                      <a:pt x="34" y="59"/>
                    </a:lnTo>
                    <a:lnTo>
                      <a:pt x="34" y="66"/>
                    </a:lnTo>
                    <a:lnTo>
                      <a:pt x="34" y="66"/>
                    </a:lnTo>
                    <a:lnTo>
                      <a:pt x="34" y="71"/>
                    </a:lnTo>
                    <a:lnTo>
                      <a:pt x="34" y="71"/>
                    </a:lnTo>
                    <a:lnTo>
                      <a:pt x="32" y="73"/>
                    </a:lnTo>
                    <a:lnTo>
                      <a:pt x="32" y="73"/>
                    </a:lnTo>
                    <a:lnTo>
                      <a:pt x="29" y="102"/>
                    </a:lnTo>
                    <a:lnTo>
                      <a:pt x="29" y="102"/>
                    </a:lnTo>
                    <a:lnTo>
                      <a:pt x="27" y="110"/>
                    </a:lnTo>
                    <a:lnTo>
                      <a:pt x="27" y="110"/>
                    </a:lnTo>
                    <a:lnTo>
                      <a:pt x="27" y="110"/>
                    </a:lnTo>
                    <a:lnTo>
                      <a:pt x="27" y="110"/>
                    </a:lnTo>
                    <a:lnTo>
                      <a:pt x="24" y="1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03" name="Freeform 151"/>
              <p:cNvSpPr>
                <a:spLocks/>
              </p:cNvSpPr>
              <p:nvPr/>
            </p:nvSpPr>
            <p:spPr bwMode="auto">
              <a:xfrm>
                <a:off x="2039" y="2329"/>
                <a:ext cx="124" cy="122"/>
              </a:xfrm>
              <a:custGeom>
                <a:avLst/>
                <a:gdLst>
                  <a:gd name="T0" fmla="*/ 119 w 124"/>
                  <a:gd name="T1" fmla="*/ 41 h 122"/>
                  <a:gd name="T2" fmla="*/ 117 w 124"/>
                  <a:gd name="T3" fmla="*/ 49 h 122"/>
                  <a:gd name="T4" fmla="*/ 107 w 124"/>
                  <a:gd name="T5" fmla="*/ 102 h 122"/>
                  <a:gd name="T6" fmla="*/ 63 w 124"/>
                  <a:gd name="T7" fmla="*/ 85 h 122"/>
                  <a:gd name="T8" fmla="*/ 31 w 124"/>
                  <a:gd name="T9" fmla="*/ 122 h 122"/>
                  <a:gd name="T10" fmla="*/ 12 w 124"/>
                  <a:gd name="T11" fmla="*/ 119 h 122"/>
                  <a:gd name="T12" fmla="*/ 9 w 124"/>
                  <a:gd name="T13" fmla="*/ 117 h 122"/>
                  <a:gd name="T14" fmla="*/ 7 w 124"/>
                  <a:gd name="T15" fmla="*/ 117 h 122"/>
                  <a:gd name="T16" fmla="*/ 5 w 124"/>
                  <a:gd name="T17" fmla="*/ 117 h 122"/>
                  <a:gd name="T18" fmla="*/ 0 w 124"/>
                  <a:gd name="T19" fmla="*/ 110 h 122"/>
                  <a:gd name="T20" fmla="*/ 2 w 124"/>
                  <a:gd name="T21" fmla="*/ 107 h 122"/>
                  <a:gd name="T22" fmla="*/ 4 w 124"/>
                  <a:gd name="T23" fmla="*/ 103 h 122"/>
                  <a:gd name="T24" fmla="*/ 5 w 124"/>
                  <a:gd name="T25" fmla="*/ 93 h 122"/>
                  <a:gd name="T26" fmla="*/ 5 w 124"/>
                  <a:gd name="T27" fmla="*/ 80 h 122"/>
                  <a:gd name="T28" fmla="*/ 12 w 124"/>
                  <a:gd name="T29" fmla="*/ 78 h 122"/>
                  <a:gd name="T30" fmla="*/ 16 w 124"/>
                  <a:gd name="T31" fmla="*/ 73 h 122"/>
                  <a:gd name="T32" fmla="*/ 22 w 124"/>
                  <a:gd name="T33" fmla="*/ 66 h 122"/>
                  <a:gd name="T34" fmla="*/ 22 w 124"/>
                  <a:gd name="T35" fmla="*/ 64 h 122"/>
                  <a:gd name="T36" fmla="*/ 24 w 124"/>
                  <a:gd name="T37" fmla="*/ 56 h 122"/>
                  <a:gd name="T38" fmla="*/ 26 w 124"/>
                  <a:gd name="T39" fmla="*/ 54 h 122"/>
                  <a:gd name="T40" fmla="*/ 27 w 124"/>
                  <a:gd name="T41" fmla="*/ 53 h 122"/>
                  <a:gd name="T42" fmla="*/ 27 w 124"/>
                  <a:gd name="T43" fmla="*/ 42 h 122"/>
                  <a:gd name="T44" fmla="*/ 31 w 124"/>
                  <a:gd name="T45" fmla="*/ 32 h 122"/>
                  <a:gd name="T46" fmla="*/ 36 w 124"/>
                  <a:gd name="T47" fmla="*/ 25 h 122"/>
                  <a:gd name="T48" fmla="*/ 38 w 124"/>
                  <a:gd name="T49" fmla="*/ 22 h 122"/>
                  <a:gd name="T50" fmla="*/ 39 w 124"/>
                  <a:gd name="T51" fmla="*/ 17 h 122"/>
                  <a:gd name="T52" fmla="*/ 41 w 124"/>
                  <a:gd name="T53" fmla="*/ 15 h 122"/>
                  <a:gd name="T54" fmla="*/ 43 w 124"/>
                  <a:gd name="T55" fmla="*/ 15 h 122"/>
                  <a:gd name="T56" fmla="*/ 48 w 124"/>
                  <a:gd name="T57" fmla="*/ 14 h 122"/>
                  <a:gd name="T58" fmla="*/ 55 w 124"/>
                  <a:gd name="T59" fmla="*/ 10 h 122"/>
                  <a:gd name="T60" fmla="*/ 63 w 124"/>
                  <a:gd name="T61" fmla="*/ 5 h 122"/>
                  <a:gd name="T62" fmla="*/ 65 w 124"/>
                  <a:gd name="T63" fmla="*/ 5 h 122"/>
                  <a:gd name="T64" fmla="*/ 72 w 124"/>
                  <a:gd name="T65" fmla="*/ 5 h 122"/>
                  <a:gd name="T66" fmla="*/ 109 w 124"/>
                  <a:gd name="T67" fmla="*/ 9 h 122"/>
                  <a:gd name="T68" fmla="*/ 124 w 124"/>
                  <a:gd name="T69" fmla="*/ 1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2">
                    <a:moveTo>
                      <a:pt x="124" y="10"/>
                    </a:moveTo>
                    <a:lnTo>
                      <a:pt x="119" y="41"/>
                    </a:lnTo>
                    <a:lnTo>
                      <a:pt x="119" y="41"/>
                    </a:lnTo>
                    <a:lnTo>
                      <a:pt x="117" y="49"/>
                    </a:lnTo>
                    <a:lnTo>
                      <a:pt x="110" y="83"/>
                    </a:lnTo>
                    <a:lnTo>
                      <a:pt x="107" y="102"/>
                    </a:lnTo>
                    <a:lnTo>
                      <a:pt x="61" y="93"/>
                    </a:lnTo>
                    <a:lnTo>
                      <a:pt x="63" y="85"/>
                    </a:lnTo>
                    <a:lnTo>
                      <a:pt x="39" y="80"/>
                    </a:lnTo>
                    <a:lnTo>
                      <a:pt x="31" y="122"/>
                    </a:lnTo>
                    <a:lnTo>
                      <a:pt x="12" y="119"/>
                    </a:lnTo>
                    <a:lnTo>
                      <a:pt x="12" y="119"/>
                    </a:lnTo>
                    <a:lnTo>
                      <a:pt x="9" y="117"/>
                    </a:lnTo>
                    <a:lnTo>
                      <a:pt x="9" y="117"/>
                    </a:lnTo>
                    <a:lnTo>
                      <a:pt x="9" y="117"/>
                    </a:lnTo>
                    <a:lnTo>
                      <a:pt x="7" y="117"/>
                    </a:lnTo>
                    <a:lnTo>
                      <a:pt x="7" y="117"/>
                    </a:lnTo>
                    <a:lnTo>
                      <a:pt x="5" y="117"/>
                    </a:lnTo>
                    <a:lnTo>
                      <a:pt x="2" y="114"/>
                    </a:lnTo>
                    <a:lnTo>
                      <a:pt x="0" y="110"/>
                    </a:lnTo>
                    <a:lnTo>
                      <a:pt x="0" y="108"/>
                    </a:lnTo>
                    <a:lnTo>
                      <a:pt x="2" y="107"/>
                    </a:lnTo>
                    <a:lnTo>
                      <a:pt x="2" y="105"/>
                    </a:lnTo>
                    <a:lnTo>
                      <a:pt x="4" y="103"/>
                    </a:lnTo>
                    <a:lnTo>
                      <a:pt x="4" y="102"/>
                    </a:lnTo>
                    <a:lnTo>
                      <a:pt x="5" y="93"/>
                    </a:lnTo>
                    <a:lnTo>
                      <a:pt x="5" y="85"/>
                    </a:lnTo>
                    <a:lnTo>
                      <a:pt x="5" y="80"/>
                    </a:lnTo>
                    <a:lnTo>
                      <a:pt x="9" y="80"/>
                    </a:lnTo>
                    <a:lnTo>
                      <a:pt x="12" y="78"/>
                    </a:lnTo>
                    <a:lnTo>
                      <a:pt x="14" y="76"/>
                    </a:lnTo>
                    <a:lnTo>
                      <a:pt x="16" y="73"/>
                    </a:lnTo>
                    <a:lnTo>
                      <a:pt x="19" y="70"/>
                    </a:lnTo>
                    <a:lnTo>
                      <a:pt x="22" y="66"/>
                    </a:lnTo>
                    <a:lnTo>
                      <a:pt x="22" y="66"/>
                    </a:lnTo>
                    <a:lnTo>
                      <a:pt x="22" y="64"/>
                    </a:lnTo>
                    <a:lnTo>
                      <a:pt x="22" y="64"/>
                    </a:lnTo>
                    <a:lnTo>
                      <a:pt x="24" y="56"/>
                    </a:lnTo>
                    <a:lnTo>
                      <a:pt x="26" y="54"/>
                    </a:lnTo>
                    <a:lnTo>
                      <a:pt x="26" y="54"/>
                    </a:lnTo>
                    <a:lnTo>
                      <a:pt x="27" y="54"/>
                    </a:lnTo>
                    <a:lnTo>
                      <a:pt x="27" y="53"/>
                    </a:lnTo>
                    <a:lnTo>
                      <a:pt x="27" y="48"/>
                    </a:lnTo>
                    <a:lnTo>
                      <a:pt x="27" y="42"/>
                    </a:lnTo>
                    <a:lnTo>
                      <a:pt x="27" y="39"/>
                    </a:lnTo>
                    <a:lnTo>
                      <a:pt x="31" y="32"/>
                    </a:lnTo>
                    <a:lnTo>
                      <a:pt x="33" y="29"/>
                    </a:lnTo>
                    <a:lnTo>
                      <a:pt x="36" y="25"/>
                    </a:lnTo>
                    <a:lnTo>
                      <a:pt x="38" y="24"/>
                    </a:lnTo>
                    <a:lnTo>
                      <a:pt x="38" y="22"/>
                    </a:lnTo>
                    <a:lnTo>
                      <a:pt x="39" y="17"/>
                    </a:lnTo>
                    <a:lnTo>
                      <a:pt x="39" y="17"/>
                    </a:lnTo>
                    <a:lnTo>
                      <a:pt x="41" y="15"/>
                    </a:lnTo>
                    <a:lnTo>
                      <a:pt x="41" y="15"/>
                    </a:lnTo>
                    <a:lnTo>
                      <a:pt x="43" y="15"/>
                    </a:lnTo>
                    <a:lnTo>
                      <a:pt x="43" y="15"/>
                    </a:lnTo>
                    <a:lnTo>
                      <a:pt x="44" y="15"/>
                    </a:lnTo>
                    <a:lnTo>
                      <a:pt x="48" y="14"/>
                    </a:lnTo>
                    <a:lnTo>
                      <a:pt x="49" y="14"/>
                    </a:lnTo>
                    <a:lnTo>
                      <a:pt x="55" y="10"/>
                    </a:lnTo>
                    <a:lnTo>
                      <a:pt x="56" y="9"/>
                    </a:lnTo>
                    <a:lnTo>
                      <a:pt x="63" y="5"/>
                    </a:lnTo>
                    <a:lnTo>
                      <a:pt x="65" y="5"/>
                    </a:lnTo>
                    <a:lnTo>
                      <a:pt x="65" y="5"/>
                    </a:lnTo>
                    <a:lnTo>
                      <a:pt x="65" y="0"/>
                    </a:lnTo>
                    <a:lnTo>
                      <a:pt x="72" y="5"/>
                    </a:lnTo>
                    <a:lnTo>
                      <a:pt x="102" y="15"/>
                    </a:lnTo>
                    <a:lnTo>
                      <a:pt x="109" y="9"/>
                    </a:lnTo>
                    <a:lnTo>
                      <a:pt x="121" y="12"/>
                    </a:lnTo>
                    <a:lnTo>
                      <a:pt x="124"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04" name="Freeform 152"/>
              <p:cNvSpPr>
                <a:spLocks/>
              </p:cNvSpPr>
              <p:nvPr/>
            </p:nvSpPr>
            <p:spPr bwMode="auto">
              <a:xfrm>
                <a:off x="2039" y="2329"/>
                <a:ext cx="124" cy="122"/>
              </a:xfrm>
              <a:custGeom>
                <a:avLst/>
                <a:gdLst>
                  <a:gd name="T0" fmla="*/ 119 w 124"/>
                  <a:gd name="T1" fmla="*/ 41 h 122"/>
                  <a:gd name="T2" fmla="*/ 117 w 124"/>
                  <a:gd name="T3" fmla="*/ 49 h 122"/>
                  <a:gd name="T4" fmla="*/ 107 w 124"/>
                  <a:gd name="T5" fmla="*/ 102 h 122"/>
                  <a:gd name="T6" fmla="*/ 63 w 124"/>
                  <a:gd name="T7" fmla="*/ 85 h 122"/>
                  <a:gd name="T8" fmla="*/ 31 w 124"/>
                  <a:gd name="T9" fmla="*/ 122 h 122"/>
                  <a:gd name="T10" fmla="*/ 12 w 124"/>
                  <a:gd name="T11" fmla="*/ 119 h 122"/>
                  <a:gd name="T12" fmla="*/ 9 w 124"/>
                  <a:gd name="T13" fmla="*/ 117 h 122"/>
                  <a:gd name="T14" fmla="*/ 7 w 124"/>
                  <a:gd name="T15" fmla="*/ 117 h 122"/>
                  <a:gd name="T16" fmla="*/ 5 w 124"/>
                  <a:gd name="T17" fmla="*/ 117 h 122"/>
                  <a:gd name="T18" fmla="*/ 0 w 124"/>
                  <a:gd name="T19" fmla="*/ 110 h 122"/>
                  <a:gd name="T20" fmla="*/ 2 w 124"/>
                  <a:gd name="T21" fmla="*/ 107 h 122"/>
                  <a:gd name="T22" fmla="*/ 4 w 124"/>
                  <a:gd name="T23" fmla="*/ 103 h 122"/>
                  <a:gd name="T24" fmla="*/ 5 w 124"/>
                  <a:gd name="T25" fmla="*/ 93 h 122"/>
                  <a:gd name="T26" fmla="*/ 5 w 124"/>
                  <a:gd name="T27" fmla="*/ 80 h 122"/>
                  <a:gd name="T28" fmla="*/ 12 w 124"/>
                  <a:gd name="T29" fmla="*/ 78 h 122"/>
                  <a:gd name="T30" fmla="*/ 16 w 124"/>
                  <a:gd name="T31" fmla="*/ 73 h 122"/>
                  <a:gd name="T32" fmla="*/ 22 w 124"/>
                  <a:gd name="T33" fmla="*/ 66 h 122"/>
                  <a:gd name="T34" fmla="*/ 22 w 124"/>
                  <a:gd name="T35" fmla="*/ 64 h 122"/>
                  <a:gd name="T36" fmla="*/ 24 w 124"/>
                  <a:gd name="T37" fmla="*/ 56 h 122"/>
                  <a:gd name="T38" fmla="*/ 26 w 124"/>
                  <a:gd name="T39" fmla="*/ 54 h 122"/>
                  <a:gd name="T40" fmla="*/ 27 w 124"/>
                  <a:gd name="T41" fmla="*/ 53 h 122"/>
                  <a:gd name="T42" fmla="*/ 27 w 124"/>
                  <a:gd name="T43" fmla="*/ 42 h 122"/>
                  <a:gd name="T44" fmla="*/ 31 w 124"/>
                  <a:gd name="T45" fmla="*/ 32 h 122"/>
                  <a:gd name="T46" fmla="*/ 36 w 124"/>
                  <a:gd name="T47" fmla="*/ 25 h 122"/>
                  <a:gd name="T48" fmla="*/ 38 w 124"/>
                  <a:gd name="T49" fmla="*/ 22 h 122"/>
                  <a:gd name="T50" fmla="*/ 39 w 124"/>
                  <a:gd name="T51" fmla="*/ 17 h 122"/>
                  <a:gd name="T52" fmla="*/ 41 w 124"/>
                  <a:gd name="T53" fmla="*/ 15 h 122"/>
                  <a:gd name="T54" fmla="*/ 43 w 124"/>
                  <a:gd name="T55" fmla="*/ 15 h 122"/>
                  <a:gd name="T56" fmla="*/ 48 w 124"/>
                  <a:gd name="T57" fmla="*/ 14 h 122"/>
                  <a:gd name="T58" fmla="*/ 55 w 124"/>
                  <a:gd name="T59" fmla="*/ 10 h 122"/>
                  <a:gd name="T60" fmla="*/ 63 w 124"/>
                  <a:gd name="T61" fmla="*/ 5 h 122"/>
                  <a:gd name="T62" fmla="*/ 65 w 124"/>
                  <a:gd name="T63" fmla="*/ 5 h 122"/>
                  <a:gd name="T64" fmla="*/ 72 w 124"/>
                  <a:gd name="T65" fmla="*/ 5 h 122"/>
                  <a:gd name="T66" fmla="*/ 109 w 124"/>
                  <a:gd name="T67" fmla="*/ 9 h 122"/>
                  <a:gd name="T68" fmla="*/ 124 w 124"/>
                  <a:gd name="T69" fmla="*/ 1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2">
                    <a:moveTo>
                      <a:pt x="124" y="10"/>
                    </a:moveTo>
                    <a:lnTo>
                      <a:pt x="119" y="41"/>
                    </a:lnTo>
                    <a:lnTo>
                      <a:pt x="119" y="41"/>
                    </a:lnTo>
                    <a:lnTo>
                      <a:pt x="117" y="49"/>
                    </a:lnTo>
                    <a:lnTo>
                      <a:pt x="110" y="83"/>
                    </a:lnTo>
                    <a:lnTo>
                      <a:pt x="107" y="102"/>
                    </a:lnTo>
                    <a:lnTo>
                      <a:pt x="61" y="93"/>
                    </a:lnTo>
                    <a:lnTo>
                      <a:pt x="63" y="85"/>
                    </a:lnTo>
                    <a:lnTo>
                      <a:pt x="39" y="80"/>
                    </a:lnTo>
                    <a:lnTo>
                      <a:pt x="31" y="122"/>
                    </a:lnTo>
                    <a:lnTo>
                      <a:pt x="12" y="119"/>
                    </a:lnTo>
                    <a:lnTo>
                      <a:pt x="12" y="119"/>
                    </a:lnTo>
                    <a:lnTo>
                      <a:pt x="9" y="117"/>
                    </a:lnTo>
                    <a:lnTo>
                      <a:pt x="9" y="117"/>
                    </a:lnTo>
                    <a:lnTo>
                      <a:pt x="9" y="117"/>
                    </a:lnTo>
                    <a:lnTo>
                      <a:pt x="7" y="117"/>
                    </a:lnTo>
                    <a:lnTo>
                      <a:pt x="7" y="117"/>
                    </a:lnTo>
                    <a:lnTo>
                      <a:pt x="5" y="117"/>
                    </a:lnTo>
                    <a:lnTo>
                      <a:pt x="2" y="114"/>
                    </a:lnTo>
                    <a:lnTo>
                      <a:pt x="0" y="110"/>
                    </a:lnTo>
                    <a:lnTo>
                      <a:pt x="0" y="108"/>
                    </a:lnTo>
                    <a:lnTo>
                      <a:pt x="2" y="107"/>
                    </a:lnTo>
                    <a:lnTo>
                      <a:pt x="2" y="105"/>
                    </a:lnTo>
                    <a:lnTo>
                      <a:pt x="4" y="103"/>
                    </a:lnTo>
                    <a:lnTo>
                      <a:pt x="4" y="102"/>
                    </a:lnTo>
                    <a:lnTo>
                      <a:pt x="5" y="93"/>
                    </a:lnTo>
                    <a:lnTo>
                      <a:pt x="5" y="85"/>
                    </a:lnTo>
                    <a:lnTo>
                      <a:pt x="5" y="80"/>
                    </a:lnTo>
                    <a:lnTo>
                      <a:pt x="9" y="80"/>
                    </a:lnTo>
                    <a:lnTo>
                      <a:pt x="12" y="78"/>
                    </a:lnTo>
                    <a:lnTo>
                      <a:pt x="14" y="76"/>
                    </a:lnTo>
                    <a:lnTo>
                      <a:pt x="16" y="73"/>
                    </a:lnTo>
                    <a:lnTo>
                      <a:pt x="19" y="70"/>
                    </a:lnTo>
                    <a:lnTo>
                      <a:pt x="22" y="66"/>
                    </a:lnTo>
                    <a:lnTo>
                      <a:pt x="22" y="66"/>
                    </a:lnTo>
                    <a:lnTo>
                      <a:pt x="22" y="64"/>
                    </a:lnTo>
                    <a:lnTo>
                      <a:pt x="22" y="64"/>
                    </a:lnTo>
                    <a:lnTo>
                      <a:pt x="24" y="56"/>
                    </a:lnTo>
                    <a:lnTo>
                      <a:pt x="26" y="54"/>
                    </a:lnTo>
                    <a:lnTo>
                      <a:pt x="26" y="54"/>
                    </a:lnTo>
                    <a:lnTo>
                      <a:pt x="27" y="54"/>
                    </a:lnTo>
                    <a:lnTo>
                      <a:pt x="27" y="53"/>
                    </a:lnTo>
                    <a:lnTo>
                      <a:pt x="27" y="48"/>
                    </a:lnTo>
                    <a:lnTo>
                      <a:pt x="27" y="42"/>
                    </a:lnTo>
                    <a:lnTo>
                      <a:pt x="27" y="39"/>
                    </a:lnTo>
                    <a:lnTo>
                      <a:pt x="31" y="32"/>
                    </a:lnTo>
                    <a:lnTo>
                      <a:pt x="33" y="29"/>
                    </a:lnTo>
                    <a:lnTo>
                      <a:pt x="36" y="25"/>
                    </a:lnTo>
                    <a:lnTo>
                      <a:pt x="38" y="24"/>
                    </a:lnTo>
                    <a:lnTo>
                      <a:pt x="38" y="22"/>
                    </a:lnTo>
                    <a:lnTo>
                      <a:pt x="39" y="17"/>
                    </a:lnTo>
                    <a:lnTo>
                      <a:pt x="39" y="17"/>
                    </a:lnTo>
                    <a:lnTo>
                      <a:pt x="41" y="15"/>
                    </a:lnTo>
                    <a:lnTo>
                      <a:pt x="41" y="15"/>
                    </a:lnTo>
                    <a:lnTo>
                      <a:pt x="43" y="15"/>
                    </a:lnTo>
                    <a:lnTo>
                      <a:pt x="43" y="15"/>
                    </a:lnTo>
                    <a:lnTo>
                      <a:pt x="44" y="15"/>
                    </a:lnTo>
                    <a:lnTo>
                      <a:pt x="48" y="14"/>
                    </a:lnTo>
                    <a:lnTo>
                      <a:pt x="49" y="14"/>
                    </a:lnTo>
                    <a:lnTo>
                      <a:pt x="55" y="10"/>
                    </a:lnTo>
                    <a:lnTo>
                      <a:pt x="56" y="9"/>
                    </a:lnTo>
                    <a:lnTo>
                      <a:pt x="63" y="5"/>
                    </a:lnTo>
                    <a:lnTo>
                      <a:pt x="65" y="5"/>
                    </a:lnTo>
                    <a:lnTo>
                      <a:pt x="65" y="5"/>
                    </a:lnTo>
                    <a:lnTo>
                      <a:pt x="65" y="0"/>
                    </a:lnTo>
                    <a:lnTo>
                      <a:pt x="72" y="5"/>
                    </a:lnTo>
                    <a:lnTo>
                      <a:pt x="102" y="15"/>
                    </a:lnTo>
                    <a:lnTo>
                      <a:pt x="109" y="9"/>
                    </a:lnTo>
                    <a:lnTo>
                      <a:pt x="121" y="12"/>
                    </a:lnTo>
                    <a:lnTo>
                      <a:pt x="12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05" name="Freeform 153"/>
              <p:cNvSpPr>
                <a:spLocks/>
              </p:cNvSpPr>
              <p:nvPr/>
            </p:nvSpPr>
            <p:spPr bwMode="auto">
              <a:xfrm>
                <a:off x="2131" y="2370"/>
                <a:ext cx="186" cy="161"/>
              </a:xfrm>
              <a:custGeom>
                <a:avLst/>
                <a:gdLst>
                  <a:gd name="T0" fmla="*/ 162 w 186"/>
                  <a:gd name="T1" fmla="*/ 32 h 161"/>
                  <a:gd name="T2" fmla="*/ 168 w 186"/>
                  <a:gd name="T3" fmla="*/ 42 h 161"/>
                  <a:gd name="T4" fmla="*/ 166 w 186"/>
                  <a:gd name="T5" fmla="*/ 47 h 161"/>
                  <a:gd name="T6" fmla="*/ 173 w 186"/>
                  <a:gd name="T7" fmla="*/ 62 h 161"/>
                  <a:gd name="T8" fmla="*/ 174 w 186"/>
                  <a:gd name="T9" fmla="*/ 66 h 161"/>
                  <a:gd name="T10" fmla="*/ 181 w 186"/>
                  <a:gd name="T11" fmla="*/ 59 h 161"/>
                  <a:gd name="T12" fmla="*/ 186 w 186"/>
                  <a:gd name="T13" fmla="*/ 81 h 161"/>
                  <a:gd name="T14" fmla="*/ 171 w 186"/>
                  <a:gd name="T15" fmla="*/ 79 h 161"/>
                  <a:gd name="T16" fmla="*/ 169 w 186"/>
                  <a:gd name="T17" fmla="*/ 78 h 161"/>
                  <a:gd name="T18" fmla="*/ 147 w 186"/>
                  <a:gd name="T19" fmla="*/ 74 h 161"/>
                  <a:gd name="T20" fmla="*/ 142 w 186"/>
                  <a:gd name="T21" fmla="*/ 100 h 161"/>
                  <a:gd name="T22" fmla="*/ 134 w 186"/>
                  <a:gd name="T23" fmla="*/ 98 h 161"/>
                  <a:gd name="T24" fmla="*/ 118 w 186"/>
                  <a:gd name="T25" fmla="*/ 96 h 161"/>
                  <a:gd name="T26" fmla="*/ 105 w 186"/>
                  <a:gd name="T27" fmla="*/ 95 h 161"/>
                  <a:gd name="T28" fmla="*/ 98 w 186"/>
                  <a:gd name="T29" fmla="*/ 86 h 161"/>
                  <a:gd name="T30" fmla="*/ 98 w 186"/>
                  <a:gd name="T31" fmla="*/ 83 h 161"/>
                  <a:gd name="T32" fmla="*/ 85 w 186"/>
                  <a:gd name="T33" fmla="*/ 161 h 161"/>
                  <a:gd name="T34" fmla="*/ 0 w 186"/>
                  <a:gd name="T35" fmla="*/ 145 h 161"/>
                  <a:gd name="T36" fmla="*/ 12 w 186"/>
                  <a:gd name="T37" fmla="*/ 74 h 161"/>
                  <a:gd name="T38" fmla="*/ 15 w 186"/>
                  <a:gd name="T39" fmla="*/ 61 h 161"/>
                  <a:gd name="T40" fmla="*/ 18 w 186"/>
                  <a:gd name="T41" fmla="*/ 42 h 161"/>
                  <a:gd name="T42" fmla="*/ 25 w 186"/>
                  <a:gd name="T43" fmla="*/ 8 h 161"/>
                  <a:gd name="T44" fmla="*/ 27 w 186"/>
                  <a:gd name="T45" fmla="*/ 0 h 161"/>
                  <a:gd name="T46" fmla="*/ 69 w 186"/>
                  <a:gd name="T47" fmla="*/ 8 h 161"/>
                  <a:gd name="T48" fmla="*/ 98 w 186"/>
                  <a:gd name="T49" fmla="*/ 23 h 161"/>
                  <a:gd name="T50" fmla="*/ 101 w 186"/>
                  <a:gd name="T51" fmla="*/ 25 h 161"/>
                  <a:gd name="T52" fmla="*/ 103 w 186"/>
                  <a:gd name="T53" fmla="*/ 23 h 161"/>
                  <a:gd name="T54" fmla="*/ 103 w 186"/>
                  <a:gd name="T55" fmla="*/ 23 h 161"/>
                  <a:gd name="T56" fmla="*/ 103 w 186"/>
                  <a:gd name="T57" fmla="*/ 23 h 161"/>
                  <a:gd name="T58" fmla="*/ 113 w 186"/>
                  <a:gd name="T59" fmla="*/ 10 h 161"/>
                  <a:gd name="T60" fmla="*/ 135 w 186"/>
                  <a:gd name="T61" fmla="*/ 17 h 161"/>
                  <a:gd name="T62" fmla="*/ 144 w 186"/>
                  <a:gd name="T63" fmla="*/ 20 h 161"/>
                  <a:gd name="T64" fmla="*/ 161 w 186"/>
                  <a:gd name="T65" fmla="*/ 23 h 161"/>
                  <a:gd name="T66" fmla="*/ 166 w 186"/>
                  <a:gd name="T67" fmla="*/ 25 h 161"/>
                  <a:gd name="T68" fmla="*/ 162 w 186"/>
                  <a:gd name="T69" fmla="*/ 3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 h="161">
                    <a:moveTo>
                      <a:pt x="162" y="32"/>
                    </a:moveTo>
                    <a:lnTo>
                      <a:pt x="168" y="42"/>
                    </a:lnTo>
                    <a:lnTo>
                      <a:pt x="166" y="47"/>
                    </a:lnTo>
                    <a:lnTo>
                      <a:pt x="173" y="62"/>
                    </a:lnTo>
                    <a:lnTo>
                      <a:pt x="174" y="66"/>
                    </a:lnTo>
                    <a:lnTo>
                      <a:pt x="181" y="59"/>
                    </a:lnTo>
                    <a:lnTo>
                      <a:pt x="186" y="81"/>
                    </a:lnTo>
                    <a:lnTo>
                      <a:pt x="171" y="79"/>
                    </a:lnTo>
                    <a:lnTo>
                      <a:pt x="169" y="78"/>
                    </a:lnTo>
                    <a:lnTo>
                      <a:pt x="147" y="74"/>
                    </a:lnTo>
                    <a:lnTo>
                      <a:pt x="142" y="100"/>
                    </a:lnTo>
                    <a:lnTo>
                      <a:pt x="134" y="98"/>
                    </a:lnTo>
                    <a:lnTo>
                      <a:pt x="118" y="96"/>
                    </a:lnTo>
                    <a:lnTo>
                      <a:pt x="105" y="95"/>
                    </a:lnTo>
                    <a:lnTo>
                      <a:pt x="98" y="86"/>
                    </a:lnTo>
                    <a:lnTo>
                      <a:pt x="98" y="83"/>
                    </a:lnTo>
                    <a:lnTo>
                      <a:pt x="85" y="161"/>
                    </a:lnTo>
                    <a:lnTo>
                      <a:pt x="0" y="145"/>
                    </a:lnTo>
                    <a:lnTo>
                      <a:pt x="12" y="74"/>
                    </a:lnTo>
                    <a:lnTo>
                      <a:pt x="15" y="61"/>
                    </a:lnTo>
                    <a:lnTo>
                      <a:pt x="18" y="42"/>
                    </a:lnTo>
                    <a:lnTo>
                      <a:pt x="25" y="8"/>
                    </a:lnTo>
                    <a:lnTo>
                      <a:pt x="27" y="0"/>
                    </a:lnTo>
                    <a:lnTo>
                      <a:pt x="69" y="8"/>
                    </a:lnTo>
                    <a:lnTo>
                      <a:pt x="98" y="23"/>
                    </a:lnTo>
                    <a:lnTo>
                      <a:pt x="101" y="25"/>
                    </a:lnTo>
                    <a:lnTo>
                      <a:pt x="103" y="23"/>
                    </a:lnTo>
                    <a:lnTo>
                      <a:pt x="103" y="23"/>
                    </a:lnTo>
                    <a:lnTo>
                      <a:pt x="103" y="23"/>
                    </a:lnTo>
                    <a:lnTo>
                      <a:pt x="113" y="10"/>
                    </a:lnTo>
                    <a:lnTo>
                      <a:pt x="135" y="17"/>
                    </a:lnTo>
                    <a:lnTo>
                      <a:pt x="144" y="20"/>
                    </a:lnTo>
                    <a:lnTo>
                      <a:pt x="161" y="23"/>
                    </a:lnTo>
                    <a:lnTo>
                      <a:pt x="166" y="25"/>
                    </a:lnTo>
                    <a:lnTo>
                      <a:pt x="162" y="3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06" name="Freeform 154"/>
              <p:cNvSpPr>
                <a:spLocks/>
              </p:cNvSpPr>
              <p:nvPr/>
            </p:nvSpPr>
            <p:spPr bwMode="auto">
              <a:xfrm>
                <a:off x="2131" y="2370"/>
                <a:ext cx="186" cy="161"/>
              </a:xfrm>
              <a:custGeom>
                <a:avLst/>
                <a:gdLst>
                  <a:gd name="T0" fmla="*/ 162 w 186"/>
                  <a:gd name="T1" fmla="*/ 32 h 161"/>
                  <a:gd name="T2" fmla="*/ 168 w 186"/>
                  <a:gd name="T3" fmla="*/ 42 h 161"/>
                  <a:gd name="T4" fmla="*/ 166 w 186"/>
                  <a:gd name="T5" fmla="*/ 47 h 161"/>
                  <a:gd name="T6" fmla="*/ 173 w 186"/>
                  <a:gd name="T7" fmla="*/ 62 h 161"/>
                  <a:gd name="T8" fmla="*/ 174 w 186"/>
                  <a:gd name="T9" fmla="*/ 66 h 161"/>
                  <a:gd name="T10" fmla="*/ 181 w 186"/>
                  <a:gd name="T11" fmla="*/ 59 h 161"/>
                  <a:gd name="T12" fmla="*/ 186 w 186"/>
                  <a:gd name="T13" fmla="*/ 81 h 161"/>
                  <a:gd name="T14" fmla="*/ 171 w 186"/>
                  <a:gd name="T15" fmla="*/ 79 h 161"/>
                  <a:gd name="T16" fmla="*/ 169 w 186"/>
                  <a:gd name="T17" fmla="*/ 78 h 161"/>
                  <a:gd name="T18" fmla="*/ 147 w 186"/>
                  <a:gd name="T19" fmla="*/ 74 h 161"/>
                  <a:gd name="T20" fmla="*/ 142 w 186"/>
                  <a:gd name="T21" fmla="*/ 100 h 161"/>
                  <a:gd name="T22" fmla="*/ 134 w 186"/>
                  <a:gd name="T23" fmla="*/ 98 h 161"/>
                  <a:gd name="T24" fmla="*/ 118 w 186"/>
                  <a:gd name="T25" fmla="*/ 96 h 161"/>
                  <a:gd name="T26" fmla="*/ 105 w 186"/>
                  <a:gd name="T27" fmla="*/ 95 h 161"/>
                  <a:gd name="T28" fmla="*/ 98 w 186"/>
                  <a:gd name="T29" fmla="*/ 86 h 161"/>
                  <a:gd name="T30" fmla="*/ 98 w 186"/>
                  <a:gd name="T31" fmla="*/ 83 h 161"/>
                  <a:gd name="T32" fmla="*/ 85 w 186"/>
                  <a:gd name="T33" fmla="*/ 161 h 161"/>
                  <a:gd name="T34" fmla="*/ 0 w 186"/>
                  <a:gd name="T35" fmla="*/ 145 h 161"/>
                  <a:gd name="T36" fmla="*/ 12 w 186"/>
                  <a:gd name="T37" fmla="*/ 74 h 161"/>
                  <a:gd name="T38" fmla="*/ 15 w 186"/>
                  <a:gd name="T39" fmla="*/ 61 h 161"/>
                  <a:gd name="T40" fmla="*/ 18 w 186"/>
                  <a:gd name="T41" fmla="*/ 42 h 161"/>
                  <a:gd name="T42" fmla="*/ 25 w 186"/>
                  <a:gd name="T43" fmla="*/ 8 h 161"/>
                  <a:gd name="T44" fmla="*/ 27 w 186"/>
                  <a:gd name="T45" fmla="*/ 0 h 161"/>
                  <a:gd name="T46" fmla="*/ 69 w 186"/>
                  <a:gd name="T47" fmla="*/ 8 h 161"/>
                  <a:gd name="T48" fmla="*/ 98 w 186"/>
                  <a:gd name="T49" fmla="*/ 23 h 161"/>
                  <a:gd name="T50" fmla="*/ 101 w 186"/>
                  <a:gd name="T51" fmla="*/ 25 h 161"/>
                  <a:gd name="T52" fmla="*/ 103 w 186"/>
                  <a:gd name="T53" fmla="*/ 23 h 161"/>
                  <a:gd name="T54" fmla="*/ 103 w 186"/>
                  <a:gd name="T55" fmla="*/ 23 h 161"/>
                  <a:gd name="T56" fmla="*/ 103 w 186"/>
                  <a:gd name="T57" fmla="*/ 23 h 161"/>
                  <a:gd name="T58" fmla="*/ 113 w 186"/>
                  <a:gd name="T59" fmla="*/ 10 h 161"/>
                  <a:gd name="T60" fmla="*/ 135 w 186"/>
                  <a:gd name="T61" fmla="*/ 17 h 161"/>
                  <a:gd name="T62" fmla="*/ 144 w 186"/>
                  <a:gd name="T63" fmla="*/ 20 h 161"/>
                  <a:gd name="T64" fmla="*/ 161 w 186"/>
                  <a:gd name="T65" fmla="*/ 23 h 161"/>
                  <a:gd name="T66" fmla="*/ 166 w 186"/>
                  <a:gd name="T67" fmla="*/ 25 h 161"/>
                  <a:gd name="T68" fmla="*/ 162 w 186"/>
                  <a:gd name="T69" fmla="*/ 3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 h="161">
                    <a:moveTo>
                      <a:pt x="162" y="32"/>
                    </a:moveTo>
                    <a:lnTo>
                      <a:pt x="168" y="42"/>
                    </a:lnTo>
                    <a:lnTo>
                      <a:pt x="166" y="47"/>
                    </a:lnTo>
                    <a:lnTo>
                      <a:pt x="173" y="62"/>
                    </a:lnTo>
                    <a:lnTo>
                      <a:pt x="174" y="66"/>
                    </a:lnTo>
                    <a:lnTo>
                      <a:pt x="181" y="59"/>
                    </a:lnTo>
                    <a:lnTo>
                      <a:pt x="186" y="81"/>
                    </a:lnTo>
                    <a:lnTo>
                      <a:pt x="171" y="79"/>
                    </a:lnTo>
                    <a:lnTo>
                      <a:pt x="169" y="78"/>
                    </a:lnTo>
                    <a:lnTo>
                      <a:pt x="147" y="74"/>
                    </a:lnTo>
                    <a:lnTo>
                      <a:pt x="142" y="100"/>
                    </a:lnTo>
                    <a:lnTo>
                      <a:pt x="134" y="98"/>
                    </a:lnTo>
                    <a:lnTo>
                      <a:pt x="118" y="96"/>
                    </a:lnTo>
                    <a:lnTo>
                      <a:pt x="105" y="95"/>
                    </a:lnTo>
                    <a:lnTo>
                      <a:pt x="98" y="86"/>
                    </a:lnTo>
                    <a:lnTo>
                      <a:pt x="98" y="83"/>
                    </a:lnTo>
                    <a:lnTo>
                      <a:pt x="85" y="161"/>
                    </a:lnTo>
                    <a:lnTo>
                      <a:pt x="0" y="145"/>
                    </a:lnTo>
                    <a:lnTo>
                      <a:pt x="12" y="74"/>
                    </a:lnTo>
                    <a:lnTo>
                      <a:pt x="15" y="61"/>
                    </a:lnTo>
                    <a:lnTo>
                      <a:pt x="18" y="42"/>
                    </a:lnTo>
                    <a:lnTo>
                      <a:pt x="25" y="8"/>
                    </a:lnTo>
                    <a:lnTo>
                      <a:pt x="27" y="0"/>
                    </a:lnTo>
                    <a:lnTo>
                      <a:pt x="69" y="8"/>
                    </a:lnTo>
                    <a:lnTo>
                      <a:pt x="98" y="23"/>
                    </a:lnTo>
                    <a:lnTo>
                      <a:pt x="101" y="25"/>
                    </a:lnTo>
                    <a:lnTo>
                      <a:pt x="103" y="23"/>
                    </a:lnTo>
                    <a:lnTo>
                      <a:pt x="103" y="23"/>
                    </a:lnTo>
                    <a:lnTo>
                      <a:pt x="103" y="23"/>
                    </a:lnTo>
                    <a:lnTo>
                      <a:pt x="113" y="10"/>
                    </a:lnTo>
                    <a:lnTo>
                      <a:pt x="135" y="17"/>
                    </a:lnTo>
                    <a:lnTo>
                      <a:pt x="144" y="20"/>
                    </a:lnTo>
                    <a:lnTo>
                      <a:pt x="161" y="23"/>
                    </a:lnTo>
                    <a:lnTo>
                      <a:pt x="166" y="25"/>
                    </a:lnTo>
                    <a:lnTo>
                      <a:pt x="162"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07" name="Freeform 155"/>
              <p:cNvSpPr>
                <a:spLocks/>
              </p:cNvSpPr>
              <p:nvPr/>
            </p:nvSpPr>
            <p:spPr bwMode="auto">
              <a:xfrm>
                <a:off x="2078" y="2066"/>
                <a:ext cx="190" cy="278"/>
              </a:xfrm>
              <a:custGeom>
                <a:avLst/>
                <a:gdLst>
                  <a:gd name="T0" fmla="*/ 188 w 190"/>
                  <a:gd name="T1" fmla="*/ 21 h 278"/>
                  <a:gd name="T2" fmla="*/ 190 w 190"/>
                  <a:gd name="T3" fmla="*/ 21 h 278"/>
                  <a:gd name="T4" fmla="*/ 173 w 190"/>
                  <a:gd name="T5" fmla="*/ 65 h 278"/>
                  <a:gd name="T6" fmla="*/ 173 w 190"/>
                  <a:gd name="T7" fmla="*/ 73 h 278"/>
                  <a:gd name="T8" fmla="*/ 168 w 190"/>
                  <a:gd name="T9" fmla="*/ 83 h 278"/>
                  <a:gd name="T10" fmla="*/ 160 w 190"/>
                  <a:gd name="T11" fmla="*/ 87 h 278"/>
                  <a:gd name="T12" fmla="*/ 132 w 190"/>
                  <a:gd name="T13" fmla="*/ 95 h 278"/>
                  <a:gd name="T14" fmla="*/ 124 w 190"/>
                  <a:gd name="T15" fmla="*/ 100 h 278"/>
                  <a:gd name="T16" fmla="*/ 116 w 190"/>
                  <a:gd name="T17" fmla="*/ 104 h 278"/>
                  <a:gd name="T18" fmla="*/ 114 w 190"/>
                  <a:gd name="T19" fmla="*/ 122 h 278"/>
                  <a:gd name="T20" fmla="*/ 107 w 190"/>
                  <a:gd name="T21" fmla="*/ 155 h 278"/>
                  <a:gd name="T22" fmla="*/ 85 w 190"/>
                  <a:gd name="T23" fmla="*/ 273 h 278"/>
                  <a:gd name="T24" fmla="*/ 70 w 190"/>
                  <a:gd name="T25" fmla="*/ 272 h 278"/>
                  <a:gd name="T26" fmla="*/ 33 w 190"/>
                  <a:gd name="T27" fmla="*/ 268 h 278"/>
                  <a:gd name="T28" fmla="*/ 24 w 190"/>
                  <a:gd name="T29" fmla="*/ 258 h 278"/>
                  <a:gd name="T30" fmla="*/ 19 w 190"/>
                  <a:gd name="T31" fmla="*/ 251 h 278"/>
                  <a:gd name="T32" fmla="*/ 10 w 190"/>
                  <a:gd name="T33" fmla="*/ 224 h 278"/>
                  <a:gd name="T34" fmla="*/ 5 w 190"/>
                  <a:gd name="T35" fmla="*/ 212 h 278"/>
                  <a:gd name="T36" fmla="*/ 0 w 190"/>
                  <a:gd name="T37" fmla="*/ 200 h 278"/>
                  <a:gd name="T38" fmla="*/ 2 w 190"/>
                  <a:gd name="T39" fmla="*/ 197 h 278"/>
                  <a:gd name="T40" fmla="*/ 4 w 190"/>
                  <a:gd name="T41" fmla="*/ 189 h 278"/>
                  <a:gd name="T42" fmla="*/ 4 w 190"/>
                  <a:gd name="T43" fmla="*/ 187 h 278"/>
                  <a:gd name="T44" fmla="*/ 5 w 190"/>
                  <a:gd name="T45" fmla="*/ 180 h 278"/>
                  <a:gd name="T46" fmla="*/ 9 w 190"/>
                  <a:gd name="T47" fmla="*/ 177 h 278"/>
                  <a:gd name="T48" fmla="*/ 10 w 190"/>
                  <a:gd name="T49" fmla="*/ 175 h 278"/>
                  <a:gd name="T50" fmla="*/ 12 w 190"/>
                  <a:gd name="T51" fmla="*/ 172 h 278"/>
                  <a:gd name="T52" fmla="*/ 12 w 190"/>
                  <a:gd name="T53" fmla="*/ 155 h 278"/>
                  <a:gd name="T54" fmla="*/ 10 w 190"/>
                  <a:gd name="T55" fmla="*/ 146 h 278"/>
                  <a:gd name="T56" fmla="*/ 10 w 190"/>
                  <a:gd name="T57" fmla="*/ 139 h 278"/>
                  <a:gd name="T58" fmla="*/ 10 w 190"/>
                  <a:gd name="T59" fmla="*/ 138 h 278"/>
                  <a:gd name="T60" fmla="*/ 14 w 190"/>
                  <a:gd name="T61" fmla="*/ 129 h 278"/>
                  <a:gd name="T62" fmla="*/ 14 w 190"/>
                  <a:gd name="T63" fmla="*/ 128 h 278"/>
                  <a:gd name="T64" fmla="*/ 12 w 190"/>
                  <a:gd name="T65" fmla="*/ 124 h 278"/>
                  <a:gd name="T66" fmla="*/ 14 w 190"/>
                  <a:gd name="T67" fmla="*/ 109 h 278"/>
                  <a:gd name="T68" fmla="*/ 16 w 190"/>
                  <a:gd name="T69" fmla="*/ 104 h 278"/>
                  <a:gd name="T70" fmla="*/ 16 w 190"/>
                  <a:gd name="T71" fmla="*/ 95 h 278"/>
                  <a:gd name="T72" fmla="*/ 16 w 190"/>
                  <a:gd name="T73" fmla="*/ 80 h 278"/>
                  <a:gd name="T74" fmla="*/ 17 w 190"/>
                  <a:gd name="T75" fmla="*/ 78 h 278"/>
                  <a:gd name="T76" fmla="*/ 31 w 190"/>
                  <a:gd name="T77" fmla="*/ 77 h 278"/>
                  <a:gd name="T78" fmla="*/ 44 w 190"/>
                  <a:gd name="T79" fmla="*/ 80 h 278"/>
                  <a:gd name="T80" fmla="*/ 46 w 190"/>
                  <a:gd name="T81" fmla="*/ 85 h 278"/>
                  <a:gd name="T82" fmla="*/ 48 w 190"/>
                  <a:gd name="T83" fmla="*/ 89 h 278"/>
                  <a:gd name="T84" fmla="*/ 48 w 190"/>
                  <a:gd name="T85" fmla="*/ 90 h 278"/>
                  <a:gd name="T86" fmla="*/ 51 w 190"/>
                  <a:gd name="T87" fmla="*/ 94 h 278"/>
                  <a:gd name="T88" fmla="*/ 51 w 190"/>
                  <a:gd name="T89" fmla="*/ 95 h 278"/>
                  <a:gd name="T90" fmla="*/ 58 w 190"/>
                  <a:gd name="T91" fmla="*/ 95 h 278"/>
                  <a:gd name="T92" fmla="*/ 60 w 190"/>
                  <a:gd name="T93" fmla="*/ 94 h 278"/>
                  <a:gd name="T94" fmla="*/ 61 w 190"/>
                  <a:gd name="T95" fmla="*/ 89 h 278"/>
                  <a:gd name="T96" fmla="*/ 68 w 190"/>
                  <a:gd name="T97" fmla="*/ 80 h 278"/>
                  <a:gd name="T98" fmla="*/ 70 w 190"/>
                  <a:gd name="T99" fmla="*/ 75 h 278"/>
                  <a:gd name="T100" fmla="*/ 71 w 190"/>
                  <a:gd name="T101" fmla="*/ 63 h 278"/>
                  <a:gd name="T102" fmla="*/ 77 w 190"/>
                  <a:gd name="T103" fmla="*/ 34 h 278"/>
                  <a:gd name="T104" fmla="*/ 80 w 190"/>
                  <a:gd name="T105" fmla="*/ 16 h 278"/>
                  <a:gd name="T106" fmla="*/ 88 w 190"/>
                  <a:gd name="T107" fmla="*/ 2 h 278"/>
                  <a:gd name="T108" fmla="*/ 160 w 190"/>
                  <a:gd name="T109" fmla="*/ 16 h 278"/>
                  <a:gd name="T110" fmla="*/ 185 w 190"/>
                  <a:gd name="T111"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278">
                    <a:moveTo>
                      <a:pt x="185" y="19"/>
                    </a:moveTo>
                    <a:lnTo>
                      <a:pt x="188" y="21"/>
                    </a:lnTo>
                    <a:lnTo>
                      <a:pt x="188" y="21"/>
                    </a:lnTo>
                    <a:lnTo>
                      <a:pt x="190" y="21"/>
                    </a:lnTo>
                    <a:lnTo>
                      <a:pt x="190" y="21"/>
                    </a:lnTo>
                    <a:lnTo>
                      <a:pt x="173" y="65"/>
                    </a:lnTo>
                    <a:lnTo>
                      <a:pt x="175" y="70"/>
                    </a:lnTo>
                    <a:lnTo>
                      <a:pt x="173" y="73"/>
                    </a:lnTo>
                    <a:lnTo>
                      <a:pt x="173" y="78"/>
                    </a:lnTo>
                    <a:lnTo>
                      <a:pt x="168" y="83"/>
                    </a:lnTo>
                    <a:lnTo>
                      <a:pt x="165" y="82"/>
                    </a:lnTo>
                    <a:lnTo>
                      <a:pt x="160" y="87"/>
                    </a:lnTo>
                    <a:lnTo>
                      <a:pt x="143" y="89"/>
                    </a:lnTo>
                    <a:lnTo>
                      <a:pt x="132" y="95"/>
                    </a:lnTo>
                    <a:lnTo>
                      <a:pt x="127" y="95"/>
                    </a:lnTo>
                    <a:lnTo>
                      <a:pt x="124" y="100"/>
                    </a:lnTo>
                    <a:lnTo>
                      <a:pt x="119" y="99"/>
                    </a:lnTo>
                    <a:lnTo>
                      <a:pt x="116" y="104"/>
                    </a:lnTo>
                    <a:lnTo>
                      <a:pt x="116" y="112"/>
                    </a:lnTo>
                    <a:lnTo>
                      <a:pt x="114" y="122"/>
                    </a:lnTo>
                    <a:lnTo>
                      <a:pt x="112" y="128"/>
                    </a:lnTo>
                    <a:lnTo>
                      <a:pt x="107" y="155"/>
                    </a:lnTo>
                    <a:lnTo>
                      <a:pt x="97" y="207"/>
                    </a:lnTo>
                    <a:lnTo>
                      <a:pt x="85" y="273"/>
                    </a:lnTo>
                    <a:lnTo>
                      <a:pt x="82" y="275"/>
                    </a:lnTo>
                    <a:lnTo>
                      <a:pt x="70" y="272"/>
                    </a:lnTo>
                    <a:lnTo>
                      <a:pt x="63" y="278"/>
                    </a:lnTo>
                    <a:lnTo>
                      <a:pt x="33" y="268"/>
                    </a:lnTo>
                    <a:lnTo>
                      <a:pt x="26" y="263"/>
                    </a:lnTo>
                    <a:lnTo>
                      <a:pt x="24" y="258"/>
                    </a:lnTo>
                    <a:lnTo>
                      <a:pt x="22" y="256"/>
                    </a:lnTo>
                    <a:lnTo>
                      <a:pt x="19" y="251"/>
                    </a:lnTo>
                    <a:lnTo>
                      <a:pt x="14" y="246"/>
                    </a:lnTo>
                    <a:lnTo>
                      <a:pt x="10" y="224"/>
                    </a:lnTo>
                    <a:lnTo>
                      <a:pt x="10" y="221"/>
                    </a:lnTo>
                    <a:lnTo>
                      <a:pt x="5" y="212"/>
                    </a:lnTo>
                    <a:lnTo>
                      <a:pt x="0" y="200"/>
                    </a:lnTo>
                    <a:lnTo>
                      <a:pt x="0" y="200"/>
                    </a:lnTo>
                    <a:lnTo>
                      <a:pt x="2" y="199"/>
                    </a:lnTo>
                    <a:lnTo>
                      <a:pt x="2" y="197"/>
                    </a:lnTo>
                    <a:lnTo>
                      <a:pt x="4" y="190"/>
                    </a:lnTo>
                    <a:lnTo>
                      <a:pt x="4" y="189"/>
                    </a:lnTo>
                    <a:lnTo>
                      <a:pt x="4" y="189"/>
                    </a:lnTo>
                    <a:lnTo>
                      <a:pt x="4" y="187"/>
                    </a:lnTo>
                    <a:lnTo>
                      <a:pt x="4" y="185"/>
                    </a:lnTo>
                    <a:lnTo>
                      <a:pt x="5" y="180"/>
                    </a:lnTo>
                    <a:lnTo>
                      <a:pt x="9" y="177"/>
                    </a:lnTo>
                    <a:lnTo>
                      <a:pt x="9" y="177"/>
                    </a:lnTo>
                    <a:lnTo>
                      <a:pt x="10" y="177"/>
                    </a:lnTo>
                    <a:lnTo>
                      <a:pt x="10" y="175"/>
                    </a:lnTo>
                    <a:lnTo>
                      <a:pt x="10" y="173"/>
                    </a:lnTo>
                    <a:lnTo>
                      <a:pt x="12" y="172"/>
                    </a:lnTo>
                    <a:lnTo>
                      <a:pt x="12" y="156"/>
                    </a:lnTo>
                    <a:lnTo>
                      <a:pt x="12" y="155"/>
                    </a:lnTo>
                    <a:lnTo>
                      <a:pt x="12" y="148"/>
                    </a:lnTo>
                    <a:lnTo>
                      <a:pt x="10" y="146"/>
                    </a:lnTo>
                    <a:lnTo>
                      <a:pt x="10" y="144"/>
                    </a:lnTo>
                    <a:lnTo>
                      <a:pt x="10" y="139"/>
                    </a:lnTo>
                    <a:lnTo>
                      <a:pt x="10" y="139"/>
                    </a:lnTo>
                    <a:lnTo>
                      <a:pt x="10" y="138"/>
                    </a:lnTo>
                    <a:lnTo>
                      <a:pt x="10" y="138"/>
                    </a:lnTo>
                    <a:lnTo>
                      <a:pt x="14" y="129"/>
                    </a:lnTo>
                    <a:lnTo>
                      <a:pt x="14" y="129"/>
                    </a:lnTo>
                    <a:lnTo>
                      <a:pt x="14" y="128"/>
                    </a:lnTo>
                    <a:lnTo>
                      <a:pt x="12" y="126"/>
                    </a:lnTo>
                    <a:lnTo>
                      <a:pt x="12" y="124"/>
                    </a:lnTo>
                    <a:lnTo>
                      <a:pt x="12" y="119"/>
                    </a:lnTo>
                    <a:lnTo>
                      <a:pt x="14" y="109"/>
                    </a:lnTo>
                    <a:lnTo>
                      <a:pt x="16" y="104"/>
                    </a:lnTo>
                    <a:lnTo>
                      <a:pt x="16" y="104"/>
                    </a:lnTo>
                    <a:lnTo>
                      <a:pt x="16" y="102"/>
                    </a:lnTo>
                    <a:lnTo>
                      <a:pt x="16" y="95"/>
                    </a:lnTo>
                    <a:lnTo>
                      <a:pt x="16" y="90"/>
                    </a:lnTo>
                    <a:lnTo>
                      <a:pt x="16" y="80"/>
                    </a:lnTo>
                    <a:lnTo>
                      <a:pt x="17" y="80"/>
                    </a:lnTo>
                    <a:lnTo>
                      <a:pt x="17" y="78"/>
                    </a:lnTo>
                    <a:lnTo>
                      <a:pt x="26" y="77"/>
                    </a:lnTo>
                    <a:lnTo>
                      <a:pt x="31" y="77"/>
                    </a:lnTo>
                    <a:lnTo>
                      <a:pt x="34" y="78"/>
                    </a:lnTo>
                    <a:lnTo>
                      <a:pt x="44" y="80"/>
                    </a:lnTo>
                    <a:lnTo>
                      <a:pt x="44" y="82"/>
                    </a:lnTo>
                    <a:lnTo>
                      <a:pt x="46" y="85"/>
                    </a:lnTo>
                    <a:lnTo>
                      <a:pt x="48" y="87"/>
                    </a:lnTo>
                    <a:lnTo>
                      <a:pt x="48" y="89"/>
                    </a:lnTo>
                    <a:lnTo>
                      <a:pt x="48" y="89"/>
                    </a:lnTo>
                    <a:lnTo>
                      <a:pt x="48" y="90"/>
                    </a:lnTo>
                    <a:lnTo>
                      <a:pt x="49" y="94"/>
                    </a:lnTo>
                    <a:lnTo>
                      <a:pt x="51" y="94"/>
                    </a:lnTo>
                    <a:lnTo>
                      <a:pt x="51" y="95"/>
                    </a:lnTo>
                    <a:lnTo>
                      <a:pt x="51" y="95"/>
                    </a:lnTo>
                    <a:lnTo>
                      <a:pt x="53" y="95"/>
                    </a:lnTo>
                    <a:lnTo>
                      <a:pt x="58" y="95"/>
                    </a:lnTo>
                    <a:lnTo>
                      <a:pt x="58" y="95"/>
                    </a:lnTo>
                    <a:lnTo>
                      <a:pt x="60" y="94"/>
                    </a:lnTo>
                    <a:lnTo>
                      <a:pt x="61" y="90"/>
                    </a:lnTo>
                    <a:lnTo>
                      <a:pt x="61" y="89"/>
                    </a:lnTo>
                    <a:lnTo>
                      <a:pt x="66" y="80"/>
                    </a:lnTo>
                    <a:lnTo>
                      <a:pt x="68" y="80"/>
                    </a:lnTo>
                    <a:lnTo>
                      <a:pt x="68" y="80"/>
                    </a:lnTo>
                    <a:lnTo>
                      <a:pt x="70" y="75"/>
                    </a:lnTo>
                    <a:lnTo>
                      <a:pt x="70" y="70"/>
                    </a:lnTo>
                    <a:lnTo>
                      <a:pt x="71" y="63"/>
                    </a:lnTo>
                    <a:lnTo>
                      <a:pt x="73" y="53"/>
                    </a:lnTo>
                    <a:lnTo>
                      <a:pt x="77" y="34"/>
                    </a:lnTo>
                    <a:lnTo>
                      <a:pt x="80" y="21"/>
                    </a:lnTo>
                    <a:lnTo>
                      <a:pt x="80" y="16"/>
                    </a:lnTo>
                    <a:lnTo>
                      <a:pt x="83" y="0"/>
                    </a:lnTo>
                    <a:lnTo>
                      <a:pt x="88" y="2"/>
                    </a:lnTo>
                    <a:lnTo>
                      <a:pt x="88" y="2"/>
                    </a:lnTo>
                    <a:lnTo>
                      <a:pt x="160" y="16"/>
                    </a:lnTo>
                    <a:lnTo>
                      <a:pt x="165" y="16"/>
                    </a:lnTo>
                    <a:lnTo>
                      <a:pt x="185" y="1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08" name="Freeform 156"/>
              <p:cNvSpPr>
                <a:spLocks/>
              </p:cNvSpPr>
              <p:nvPr/>
            </p:nvSpPr>
            <p:spPr bwMode="auto">
              <a:xfrm>
                <a:off x="2078" y="2066"/>
                <a:ext cx="190" cy="278"/>
              </a:xfrm>
              <a:custGeom>
                <a:avLst/>
                <a:gdLst>
                  <a:gd name="T0" fmla="*/ 188 w 190"/>
                  <a:gd name="T1" fmla="*/ 21 h 278"/>
                  <a:gd name="T2" fmla="*/ 190 w 190"/>
                  <a:gd name="T3" fmla="*/ 21 h 278"/>
                  <a:gd name="T4" fmla="*/ 173 w 190"/>
                  <a:gd name="T5" fmla="*/ 65 h 278"/>
                  <a:gd name="T6" fmla="*/ 173 w 190"/>
                  <a:gd name="T7" fmla="*/ 73 h 278"/>
                  <a:gd name="T8" fmla="*/ 168 w 190"/>
                  <a:gd name="T9" fmla="*/ 83 h 278"/>
                  <a:gd name="T10" fmla="*/ 160 w 190"/>
                  <a:gd name="T11" fmla="*/ 87 h 278"/>
                  <a:gd name="T12" fmla="*/ 132 w 190"/>
                  <a:gd name="T13" fmla="*/ 95 h 278"/>
                  <a:gd name="T14" fmla="*/ 124 w 190"/>
                  <a:gd name="T15" fmla="*/ 100 h 278"/>
                  <a:gd name="T16" fmla="*/ 116 w 190"/>
                  <a:gd name="T17" fmla="*/ 104 h 278"/>
                  <a:gd name="T18" fmla="*/ 114 w 190"/>
                  <a:gd name="T19" fmla="*/ 122 h 278"/>
                  <a:gd name="T20" fmla="*/ 107 w 190"/>
                  <a:gd name="T21" fmla="*/ 155 h 278"/>
                  <a:gd name="T22" fmla="*/ 85 w 190"/>
                  <a:gd name="T23" fmla="*/ 273 h 278"/>
                  <a:gd name="T24" fmla="*/ 70 w 190"/>
                  <a:gd name="T25" fmla="*/ 272 h 278"/>
                  <a:gd name="T26" fmla="*/ 33 w 190"/>
                  <a:gd name="T27" fmla="*/ 268 h 278"/>
                  <a:gd name="T28" fmla="*/ 24 w 190"/>
                  <a:gd name="T29" fmla="*/ 258 h 278"/>
                  <a:gd name="T30" fmla="*/ 19 w 190"/>
                  <a:gd name="T31" fmla="*/ 251 h 278"/>
                  <a:gd name="T32" fmla="*/ 10 w 190"/>
                  <a:gd name="T33" fmla="*/ 224 h 278"/>
                  <a:gd name="T34" fmla="*/ 5 w 190"/>
                  <a:gd name="T35" fmla="*/ 212 h 278"/>
                  <a:gd name="T36" fmla="*/ 0 w 190"/>
                  <a:gd name="T37" fmla="*/ 200 h 278"/>
                  <a:gd name="T38" fmla="*/ 2 w 190"/>
                  <a:gd name="T39" fmla="*/ 197 h 278"/>
                  <a:gd name="T40" fmla="*/ 4 w 190"/>
                  <a:gd name="T41" fmla="*/ 189 h 278"/>
                  <a:gd name="T42" fmla="*/ 4 w 190"/>
                  <a:gd name="T43" fmla="*/ 187 h 278"/>
                  <a:gd name="T44" fmla="*/ 5 w 190"/>
                  <a:gd name="T45" fmla="*/ 180 h 278"/>
                  <a:gd name="T46" fmla="*/ 9 w 190"/>
                  <a:gd name="T47" fmla="*/ 177 h 278"/>
                  <a:gd name="T48" fmla="*/ 10 w 190"/>
                  <a:gd name="T49" fmla="*/ 175 h 278"/>
                  <a:gd name="T50" fmla="*/ 12 w 190"/>
                  <a:gd name="T51" fmla="*/ 172 h 278"/>
                  <a:gd name="T52" fmla="*/ 12 w 190"/>
                  <a:gd name="T53" fmla="*/ 155 h 278"/>
                  <a:gd name="T54" fmla="*/ 10 w 190"/>
                  <a:gd name="T55" fmla="*/ 146 h 278"/>
                  <a:gd name="T56" fmla="*/ 10 w 190"/>
                  <a:gd name="T57" fmla="*/ 139 h 278"/>
                  <a:gd name="T58" fmla="*/ 10 w 190"/>
                  <a:gd name="T59" fmla="*/ 138 h 278"/>
                  <a:gd name="T60" fmla="*/ 14 w 190"/>
                  <a:gd name="T61" fmla="*/ 129 h 278"/>
                  <a:gd name="T62" fmla="*/ 14 w 190"/>
                  <a:gd name="T63" fmla="*/ 128 h 278"/>
                  <a:gd name="T64" fmla="*/ 12 w 190"/>
                  <a:gd name="T65" fmla="*/ 124 h 278"/>
                  <a:gd name="T66" fmla="*/ 14 w 190"/>
                  <a:gd name="T67" fmla="*/ 109 h 278"/>
                  <a:gd name="T68" fmla="*/ 16 w 190"/>
                  <a:gd name="T69" fmla="*/ 104 h 278"/>
                  <a:gd name="T70" fmla="*/ 16 w 190"/>
                  <a:gd name="T71" fmla="*/ 95 h 278"/>
                  <a:gd name="T72" fmla="*/ 16 w 190"/>
                  <a:gd name="T73" fmla="*/ 80 h 278"/>
                  <a:gd name="T74" fmla="*/ 17 w 190"/>
                  <a:gd name="T75" fmla="*/ 78 h 278"/>
                  <a:gd name="T76" fmla="*/ 31 w 190"/>
                  <a:gd name="T77" fmla="*/ 77 h 278"/>
                  <a:gd name="T78" fmla="*/ 44 w 190"/>
                  <a:gd name="T79" fmla="*/ 80 h 278"/>
                  <a:gd name="T80" fmla="*/ 46 w 190"/>
                  <a:gd name="T81" fmla="*/ 85 h 278"/>
                  <a:gd name="T82" fmla="*/ 48 w 190"/>
                  <a:gd name="T83" fmla="*/ 89 h 278"/>
                  <a:gd name="T84" fmla="*/ 48 w 190"/>
                  <a:gd name="T85" fmla="*/ 90 h 278"/>
                  <a:gd name="T86" fmla="*/ 51 w 190"/>
                  <a:gd name="T87" fmla="*/ 94 h 278"/>
                  <a:gd name="T88" fmla="*/ 51 w 190"/>
                  <a:gd name="T89" fmla="*/ 95 h 278"/>
                  <a:gd name="T90" fmla="*/ 58 w 190"/>
                  <a:gd name="T91" fmla="*/ 95 h 278"/>
                  <a:gd name="T92" fmla="*/ 60 w 190"/>
                  <a:gd name="T93" fmla="*/ 94 h 278"/>
                  <a:gd name="T94" fmla="*/ 61 w 190"/>
                  <a:gd name="T95" fmla="*/ 89 h 278"/>
                  <a:gd name="T96" fmla="*/ 68 w 190"/>
                  <a:gd name="T97" fmla="*/ 80 h 278"/>
                  <a:gd name="T98" fmla="*/ 70 w 190"/>
                  <a:gd name="T99" fmla="*/ 75 h 278"/>
                  <a:gd name="T100" fmla="*/ 71 w 190"/>
                  <a:gd name="T101" fmla="*/ 63 h 278"/>
                  <a:gd name="T102" fmla="*/ 77 w 190"/>
                  <a:gd name="T103" fmla="*/ 34 h 278"/>
                  <a:gd name="T104" fmla="*/ 80 w 190"/>
                  <a:gd name="T105" fmla="*/ 16 h 278"/>
                  <a:gd name="T106" fmla="*/ 88 w 190"/>
                  <a:gd name="T107" fmla="*/ 2 h 278"/>
                  <a:gd name="T108" fmla="*/ 160 w 190"/>
                  <a:gd name="T109" fmla="*/ 16 h 278"/>
                  <a:gd name="T110" fmla="*/ 185 w 190"/>
                  <a:gd name="T111"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278">
                    <a:moveTo>
                      <a:pt x="185" y="19"/>
                    </a:moveTo>
                    <a:lnTo>
                      <a:pt x="188" y="21"/>
                    </a:lnTo>
                    <a:lnTo>
                      <a:pt x="188" y="21"/>
                    </a:lnTo>
                    <a:lnTo>
                      <a:pt x="190" y="21"/>
                    </a:lnTo>
                    <a:lnTo>
                      <a:pt x="190" y="21"/>
                    </a:lnTo>
                    <a:lnTo>
                      <a:pt x="173" y="65"/>
                    </a:lnTo>
                    <a:lnTo>
                      <a:pt x="175" y="70"/>
                    </a:lnTo>
                    <a:lnTo>
                      <a:pt x="173" y="73"/>
                    </a:lnTo>
                    <a:lnTo>
                      <a:pt x="173" y="78"/>
                    </a:lnTo>
                    <a:lnTo>
                      <a:pt x="168" y="83"/>
                    </a:lnTo>
                    <a:lnTo>
                      <a:pt x="165" y="82"/>
                    </a:lnTo>
                    <a:lnTo>
                      <a:pt x="160" y="87"/>
                    </a:lnTo>
                    <a:lnTo>
                      <a:pt x="143" y="89"/>
                    </a:lnTo>
                    <a:lnTo>
                      <a:pt x="132" y="95"/>
                    </a:lnTo>
                    <a:lnTo>
                      <a:pt x="127" y="95"/>
                    </a:lnTo>
                    <a:lnTo>
                      <a:pt x="124" y="100"/>
                    </a:lnTo>
                    <a:lnTo>
                      <a:pt x="119" y="99"/>
                    </a:lnTo>
                    <a:lnTo>
                      <a:pt x="116" y="104"/>
                    </a:lnTo>
                    <a:lnTo>
                      <a:pt x="116" y="112"/>
                    </a:lnTo>
                    <a:lnTo>
                      <a:pt x="114" y="122"/>
                    </a:lnTo>
                    <a:lnTo>
                      <a:pt x="112" y="128"/>
                    </a:lnTo>
                    <a:lnTo>
                      <a:pt x="107" y="155"/>
                    </a:lnTo>
                    <a:lnTo>
                      <a:pt x="97" y="207"/>
                    </a:lnTo>
                    <a:lnTo>
                      <a:pt x="85" y="273"/>
                    </a:lnTo>
                    <a:lnTo>
                      <a:pt x="82" y="275"/>
                    </a:lnTo>
                    <a:lnTo>
                      <a:pt x="70" y="272"/>
                    </a:lnTo>
                    <a:lnTo>
                      <a:pt x="63" y="278"/>
                    </a:lnTo>
                    <a:lnTo>
                      <a:pt x="33" y="268"/>
                    </a:lnTo>
                    <a:lnTo>
                      <a:pt x="26" y="263"/>
                    </a:lnTo>
                    <a:lnTo>
                      <a:pt x="24" y="258"/>
                    </a:lnTo>
                    <a:lnTo>
                      <a:pt x="22" y="256"/>
                    </a:lnTo>
                    <a:lnTo>
                      <a:pt x="19" y="251"/>
                    </a:lnTo>
                    <a:lnTo>
                      <a:pt x="14" y="246"/>
                    </a:lnTo>
                    <a:lnTo>
                      <a:pt x="10" y="224"/>
                    </a:lnTo>
                    <a:lnTo>
                      <a:pt x="10" y="221"/>
                    </a:lnTo>
                    <a:lnTo>
                      <a:pt x="5" y="212"/>
                    </a:lnTo>
                    <a:lnTo>
                      <a:pt x="0" y="200"/>
                    </a:lnTo>
                    <a:lnTo>
                      <a:pt x="0" y="200"/>
                    </a:lnTo>
                    <a:lnTo>
                      <a:pt x="2" y="199"/>
                    </a:lnTo>
                    <a:lnTo>
                      <a:pt x="2" y="197"/>
                    </a:lnTo>
                    <a:lnTo>
                      <a:pt x="4" y="190"/>
                    </a:lnTo>
                    <a:lnTo>
                      <a:pt x="4" y="189"/>
                    </a:lnTo>
                    <a:lnTo>
                      <a:pt x="4" y="189"/>
                    </a:lnTo>
                    <a:lnTo>
                      <a:pt x="4" y="187"/>
                    </a:lnTo>
                    <a:lnTo>
                      <a:pt x="4" y="185"/>
                    </a:lnTo>
                    <a:lnTo>
                      <a:pt x="5" y="180"/>
                    </a:lnTo>
                    <a:lnTo>
                      <a:pt x="9" y="177"/>
                    </a:lnTo>
                    <a:lnTo>
                      <a:pt x="9" y="177"/>
                    </a:lnTo>
                    <a:lnTo>
                      <a:pt x="10" y="177"/>
                    </a:lnTo>
                    <a:lnTo>
                      <a:pt x="10" y="175"/>
                    </a:lnTo>
                    <a:lnTo>
                      <a:pt x="10" y="173"/>
                    </a:lnTo>
                    <a:lnTo>
                      <a:pt x="12" y="172"/>
                    </a:lnTo>
                    <a:lnTo>
                      <a:pt x="12" y="156"/>
                    </a:lnTo>
                    <a:lnTo>
                      <a:pt x="12" y="155"/>
                    </a:lnTo>
                    <a:lnTo>
                      <a:pt x="12" y="148"/>
                    </a:lnTo>
                    <a:lnTo>
                      <a:pt x="10" y="146"/>
                    </a:lnTo>
                    <a:lnTo>
                      <a:pt x="10" y="144"/>
                    </a:lnTo>
                    <a:lnTo>
                      <a:pt x="10" y="139"/>
                    </a:lnTo>
                    <a:lnTo>
                      <a:pt x="10" y="139"/>
                    </a:lnTo>
                    <a:lnTo>
                      <a:pt x="10" y="138"/>
                    </a:lnTo>
                    <a:lnTo>
                      <a:pt x="10" y="138"/>
                    </a:lnTo>
                    <a:lnTo>
                      <a:pt x="14" y="129"/>
                    </a:lnTo>
                    <a:lnTo>
                      <a:pt x="14" y="129"/>
                    </a:lnTo>
                    <a:lnTo>
                      <a:pt x="14" y="128"/>
                    </a:lnTo>
                    <a:lnTo>
                      <a:pt x="12" y="126"/>
                    </a:lnTo>
                    <a:lnTo>
                      <a:pt x="12" y="124"/>
                    </a:lnTo>
                    <a:lnTo>
                      <a:pt x="12" y="119"/>
                    </a:lnTo>
                    <a:lnTo>
                      <a:pt x="14" y="109"/>
                    </a:lnTo>
                    <a:lnTo>
                      <a:pt x="16" y="104"/>
                    </a:lnTo>
                    <a:lnTo>
                      <a:pt x="16" y="104"/>
                    </a:lnTo>
                    <a:lnTo>
                      <a:pt x="16" y="102"/>
                    </a:lnTo>
                    <a:lnTo>
                      <a:pt x="16" y="95"/>
                    </a:lnTo>
                    <a:lnTo>
                      <a:pt x="16" y="90"/>
                    </a:lnTo>
                    <a:lnTo>
                      <a:pt x="16" y="80"/>
                    </a:lnTo>
                    <a:lnTo>
                      <a:pt x="17" y="80"/>
                    </a:lnTo>
                    <a:lnTo>
                      <a:pt x="17" y="78"/>
                    </a:lnTo>
                    <a:lnTo>
                      <a:pt x="26" y="77"/>
                    </a:lnTo>
                    <a:lnTo>
                      <a:pt x="31" y="77"/>
                    </a:lnTo>
                    <a:lnTo>
                      <a:pt x="34" y="78"/>
                    </a:lnTo>
                    <a:lnTo>
                      <a:pt x="44" y="80"/>
                    </a:lnTo>
                    <a:lnTo>
                      <a:pt x="44" y="82"/>
                    </a:lnTo>
                    <a:lnTo>
                      <a:pt x="46" y="85"/>
                    </a:lnTo>
                    <a:lnTo>
                      <a:pt x="48" y="87"/>
                    </a:lnTo>
                    <a:lnTo>
                      <a:pt x="48" y="89"/>
                    </a:lnTo>
                    <a:lnTo>
                      <a:pt x="48" y="89"/>
                    </a:lnTo>
                    <a:lnTo>
                      <a:pt x="48" y="90"/>
                    </a:lnTo>
                    <a:lnTo>
                      <a:pt x="49" y="94"/>
                    </a:lnTo>
                    <a:lnTo>
                      <a:pt x="51" y="94"/>
                    </a:lnTo>
                    <a:lnTo>
                      <a:pt x="51" y="95"/>
                    </a:lnTo>
                    <a:lnTo>
                      <a:pt x="51" y="95"/>
                    </a:lnTo>
                    <a:lnTo>
                      <a:pt x="53" y="95"/>
                    </a:lnTo>
                    <a:lnTo>
                      <a:pt x="58" y="95"/>
                    </a:lnTo>
                    <a:lnTo>
                      <a:pt x="58" y="95"/>
                    </a:lnTo>
                    <a:lnTo>
                      <a:pt x="60" y="94"/>
                    </a:lnTo>
                    <a:lnTo>
                      <a:pt x="61" y="90"/>
                    </a:lnTo>
                    <a:lnTo>
                      <a:pt x="61" y="89"/>
                    </a:lnTo>
                    <a:lnTo>
                      <a:pt x="66" y="80"/>
                    </a:lnTo>
                    <a:lnTo>
                      <a:pt x="68" y="80"/>
                    </a:lnTo>
                    <a:lnTo>
                      <a:pt x="68" y="80"/>
                    </a:lnTo>
                    <a:lnTo>
                      <a:pt x="70" y="75"/>
                    </a:lnTo>
                    <a:lnTo>
                      <a:pt x="70" y="70"/>
                    </a:lnTo>
                    <a:lnTo>
                      <a:pt x="71" y="63"/>
                    </a:lnTo>
                    <a:lnTo>
                      <a:pt x="73" y="53"/>
                    </a:lnTo>
                    <a:lnTo>
                      <a:pt x="77" y="34"/>
                    </a:lnTo>
                    <a:lnTo>
                      <a:pt x="80" y="21"/>
                    </a:lnTo>
                    <a:lnTo>
                      <a:pt x="80" y="16"/>
                    </a:lnTo>
                    <a:lnTo>
                      <a:pt x="83" y="0"/>
                    </a:lnTo>
                    <a:lnTo>
                      <a:pt x="88" y="2"/>
                    </a:lnTo>
                    <a:lnTo>
                      <a:pt x="88" y="2"/>
                    </a:lnTo>
                    <a:lnTo>
                      <a:pt x="160" y="16"/>
                    </a:lnTo>
                    <a:lnTo>
                      <a:pt x="165" y="16"/>
                    </a:lnTo>
                    <a:lnTo>
                      <a:pt x="185"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09" name="Freeform 157"/>
              <p:cNvSpPr>
                <a:spLocks/>
              </p:cNvSpPr>
              <p:nvPr/>
            </p:nvSpPr>
            <p:spPr bwMode="auto">
              <a:xfrm>
                <a:off x="2348" y="2107"/>
                <a:ext cx="98" cy="347"/>
              </a:xfrm>
              <a:custGeom>
                <a:avLst/>
                <a:gdLst>
                  <a:gd name="T0" fmla="*/ 67 w 98"/>
                  <a:gd name="T1" fmla="*/ 293 h 347"/>
                  <a:gd name="T2" fmla="*/ 62 w 98"/>
                  <a:gd name="T3" fmla="*/ 327 h 347"/>
                  <a:gd name="T4" fmla="*/ 59 w 98"/>
                  <a:gd name="T5" fmla="*/ 327 h 347"/>
                  <a:gd name="T6" fmla="*/ 56 w 98"/>
                  <a:gd name="T7" fmla="*/ 347 h 347"/>
                  <a:gd name="T8" fmla="*/ 49 w 98"/>
                  <a:gd name="T9" fmla="*/ 346 h 347"/>
                  <a:gd name="T10" fmla="*/ 54 w 98"/>
                  <a:gd name="T11" fmla="*/ 303 h 347"/>
                  <a:gd name="T12" fmla="*/ 0 w 98"/>
                  <a:gd name="T13" fmla="*/ 295 h 347"/>
                  <a:gd name="T14" fmla="*/ 3 w 98"/>
                  <a:gd name="T15" fmla="*/ 270 h 347"/>
                  <a:gd name="T16" fmla="*/ 22 w 98"/>
                  <a:gd name="T17" fmla="*/ 148 h 347"/>
                  <a:gd name="T18" fmla="*/ 27 w 98"/>
                  <a:gd name="T19" fmla="*/ 117 h 347"/>
                  <a:gd name="T20" fmla="*/ 37 w 98"/>
                  <a:gd name="T21" fmla="*/ 59 h 347"/>
                  <a:gd name="T22" fmla="*/ 45 w 98"/>
                  <a:gd name="T23" fmla="*/ 0 h 347"/>
                  <a:gd name="T24" fmla="*/ 64 w 98"/>
                  <a:gd name="T25" fmla="*/ 4 h 347"/>
                  <a:gd name="T26" fmla="*/ 74 w 98"/>
                  <a:gd name="T27" fmla="*/ 5 h 347"/>
                  <a:gd name="T28" fmla="*/ 98 w 98"/>
                  <a:gd name="T29" fmla="*/ 9 h 347"/>
                  <a:gd name="T30" fmla="*/ 95 w 98"/>
                  <a:gd name="T31" fmla="*/ 39 h 347"/>
                  <a:gd name="T32" fmla="*/ 81 w 98"/>
                  <a:gd name="T33" fmla="*/ 122 h 347"/>
                  <a:gd name="T34" fmla="*/ 79 w 98"/>
                  <a:gd name="T35" fmla="*/ 141 h 347"/>
                  <a:gd name="T36" fmla="*/ 91 w 98"/>
                  <a:gd name="T37" fmla="*/ 142 h 347"/>
                  <a:gd name="T38" fmla="*/ 88 w 98"/>
                  <a:gd name="T39" fmla="*/ 156 h 347"/>
                  <a:gd name="T40" fmla="*/ 78 w 98"/>
                  <a:gd name="T41" fmla="*/ 225 h 347"/>
                  <a:gd name="T42" fmla="*/ 73 w 98"/>
                  <a:gd name="T43" fmla="*/ 251 h 347"/>
                  <a:gd name="T44" fmla="*/ 73 w 98"/>
                  <a:gd name="T45" fmla="*/ 259 h 347"/>
                  <a:gd name="T46" fmla="*/ 67 w 98"/>
                  <a:gd name="T47" fmla="*/ 29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8" h="347">
                    <a:moveTo>
                      <a:pt x="67" y="293"/>
                    </a:moveTo>
                    <a:lnTo>
                      <a:pt x="62" y="327"/>
                    </a:lnTo>
                    <a:lnTo>
                      <a:pt x="59" y="327"/>
                    </a:lnTo>
                    <a:lnTo>
                      <a:pt x="56" y="347"/>
                    </a:lnTo>
                    <a:lnTo>
                      <a:pt x="49" y="346"/>
                    </a:lnTo>
                    <a:lnTo>
                      <a:pt x="54" y="303"/>
                    </a:lnTo>
                    <a:lnTo>
                      <a:pt x="0" y="295"/>
                    </a:lnTo>
                    <a:lnTo>
                      <a:pt x="3" y="270"/>
                    </a:lnTo>
                    <a:lnTo>
                      <a:pt x="22" y="148"/>
                    </a:lnTo>
                    <a:lnTo>
                      <a:pt x="27" y="117"/>
                    </a:lnTo>
                    <a:lnTo>
                      <a:pt x="37" y="59"/>
                    </a:lnTo>
                    <a:lnTo>
                      <a:pt x="45" y="0"/>
                    </a:lnTo>
                    <a:lnTo>
                      <a:pt x="64" y="4"/>
                    </a:lnTo>
                    <a:lnTo>
                      <a:pt x="74" y="5"/>
                    </a:lnTo>
                    <a:lnTo>
                      <a:pt x="98" y="9"/>
                    </a:lnTo>
                    <a:lnTo>
                      <a:pt x="95" y="39"/>
                    </a:lnTo>
                    <a:lnTo>
                      <a:pt x="81" y="122"/>
                    </a:lnTo>
                    <a:lnTo>
                      <a:pt x="79" y="141"/>
                    </a:lnTo>
                    <a:lnTo>
                      <a:pt x="91" y="142"/>
                    </a:lnTo>
                    <a:lnTo>
                      <a:pt x="88" y="156"/>
                    </a:lnTo>
                    <a:lnTo>
                      <a:pt x="78" y="225"/>
                    </a:lnTo>
                    <a:lnTo>
                      <a:pt x="73" y="251"/>
                    </a:lnTo>
                    <a:lnTo>
                      <a:pt x="73" y="259"/>
                    </a:lnTo>
                    <a:lnTo>
                      <a:pt x="67" y="29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10" name="Freeform 158"/>
              <p:cNvSpPr>
                <a:spLocks/>
              </p:cNvSpPr>
              <p:nvPr/>
            </p:nvSpPr>
            <p:spPr bwMode="auto">
              <a:xfrm>
                <a:off x="2348" y="2107"/>
                <a:ext cx="98" cy="347"/>
              </a:xfrm>
              <a:custGeom>
                <a:avLst/>
                <a:gdLst>
                  <a:gd name="T0" fmla="*/ 67 w 98"/>
                  <a:gd name="T1" fmla="*/ 293 h 347"/>
                  <a:gd name="T2" fmla="*/ 62 w 98"/>
                  <a:gd name="T3" fmla="*/ 327 h 347"/>
                  <a:gd name="T4" fmla="*/ 59 w 98"/>
                  <a:gd name="T5" fmla="*/ 327 h 347"/>
                  <a:gd name="T6" fmla="*/ 56 w 98"/>
                  <a:gd name="T7" fmla="*/ 347 h 347"/>
                  <a:gd name="T8" fmla="*/ 49 w 98"/>
                  <a:gd name="T9" fmla="*/ 346 h 347"/>
                  <a:gd name="T10" fmla="*/ 54 w 98"/>
                  <a:gd name="T11" fmla="*/ 303 h 347"/>
                  <a:gd name="T12" fmla="*/ 0 w 98"/>
                  <a:gd name="T13" fmla="*/ 295 h 347"/>
                  <a:gd name="T14" fmla="*/ 3 w 98"/>
                  <a:gd name="T15" fmla="*/ 270 h 347"/>
                  <a:gd name="T16" fmla="*/ 22 w 98"/>
                  <a:gd name="T17" fmla="*/ 148 h 347"/>
                  <a:gd name="T18" fmla="*/ 27 w 98"/>
                  <a:gd name="T19" fmla="*/ 117 h 347"/>
                  <a:gd name="T20" fmla="*/ 37 w 98"/>
                  <a:gd name="T21" fmla="*/ 59 h 347"/>
                  <a:gd name="T22" fmla="*/ 45 w 98"/>
                  <a:gd name="T23" fmla="*/ 0 h 347"/>
                  <a:gd name="T24" fmla="*/ 64 w 98"/>
                  <a:gd name="T25" fmla="*/ 4 h 347"/>
                  <a:gd name="T26" fmla="*/ 74 w 98"/>
                  <a:gd name="T27" fmla="*/ 5 h 347"/>
                  <a:gd name="T28" fmla="*/ 98 w 98"/>
                  <a:gd name="T29" fmla="*/ 9 h 347"/>
                  <a:gd name="T30" fmla="*/ 95 w 98"/>
                  <a:gd name="T31" fmla="*/ 39 h 347"/>
                  <a:gd name="T32" fmla="*/ 81 w 98"/>
                  <a:gd name="T33" fmla="*/ 122 h 347"/>
                  <a:gd name="T34" fmla="*/ 79 w 98"/>
                  <a:gd name="T35" fmla="*/ 141 h 347"/>
                  <a:gd name="T36" fmla="*/ 91 w 98"/>
                  <a:gd name="T37" fmla="*/ 142 h 347"/>
                  <a:gd name="T38" fmla="*/ 88 w 98"/>
                  <a:gd name="T39" fmla="*/ 156 h 347"/>
                  <a:gd name="T40" fmla="*/ 78 w 98"/>
                  <a:gd name="T41" fmla="*/ 225 h 347"/>
                  <a:gd name="T42" fmla="*/ 73 w 98"/>
                  <a:gd name="T43" fmla="*/ 251 h 347"/>
                  <a:gd name="T44" fmla="*/ 73 w 98"/>
                  <a:gd name="T45" fmla="*/ 259 h 347"/>
                  <a:gd name="T46" fmla="*/ 67 w 98"/>
                  <a:gd name="T47" fmla="*/ 29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8" h="347">
                    <a:moveTo>
                      <a:pt x="67" y="293"/>
                    </a:moveTo>
                    <a:lnTo>
                      <a:pt x="62" y="327"/>
                    </a:lnTo>
                    <a:lnTo>
                      <a:pt x="59" y="327"/>
                    </a:lnTo>
                    <a:lnTo>
                      <a:pt x="56" y="347"/>
                    </a:lnTo>
                    <a:lnTo>
                      <a:pt x="49" y="346"/>
                    </a:lnTo>
                    <a:lnTo>
                      <a:pt x="54" y="303"/>
                    </a:lnTo>
                    <a:lnTo>
                      <a:pt x="0" y="295"/>
                    </a:lnTo>
                    <a:lnTo>
                      <a:pt x="3" y="270"/>
                    </a:lnTo>
                    <a:lnTo>
                      <a:pt x="22" y="148"/>
                    </a:lnTo>
                    <a:lnTo>
                      <a:pt x="27" y="117"/>
                    </a:lnTo>
                    <a:lnTo>
                      <a:pt x="37" y="59"/>
                    </a:lnTo>
                    <a:lnTo>
                      <a:pt x="45" y="0"/>
                    </a:lnTo>
                    <a:lnTo>
                      <a:pt x="64" y="4"/>
                    </a:lnTo>
                    <a:lnTo>
                      <a:pt x="74" y="5"/>
                    </a:lnTo>
                    <a:lnTo>
                      <a:pt x="98" y="9"/>
                    </a:lnTo>
                    <a:lnTo>
                      <a:pt x="95" y="39"/>
                    </a:lnTo>
                    <a:lnTo>
                      <a:pt x="81" y="122"/>
                    </a:lnTo>
                    <a:lnTo>
                      <a:pt x="79" y="141"/>
                    </a:lnTo>
                    <a:lnTo>
                      <a:pt x="91" y="142"/>
                    </a:lnTo>
                    <a:lnTo>
                      <a:pt x="88" y="156"/>
                    </a:lnTo>
                    <a:lnTo>
                      <a:pt x="78" y="225"/>
                    </a:lnTo>
                    <a:lnTo>
                      <a:pt x="73" y="251"/>
                    </a:lnTo>
                    <a:lnTo>
                      <a:pt x="73" y="259"/>
                    </a:lnTo>
                    <a:lnTo>
                      <a:pt x="67" y="29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11" name="Freeform 159"/>
              <p:cNvSpPr>
                <a:spLocks/>
              </p:cNvSpPr>
              <p:nvPr/>
            </p:nvSpPr>
            <p:spPr bwMode="auto">
              <a:xfrm>
                <a:off x="2122" y="2515"/>
                <a:ext cx="226" cy="131"/>
              </a:xfrm>
              <a:custGeom>
                <a:avLst/>
                <a:gdLst>
                  <a:gd name="T0" fmla="*/ 226 w 226"/>
                  <a:gd name="T1" fmla="*/ 36 h 131"/>
                  <a:gd name="T2" fmla="*/ 224 w 226"/>
                  <a:gd name="T3" fmla="*/ 38 h 131"/>
                  <a:gd name="T4" fmla="*/ 224 w 226"/>
                  <a:gd name="T5" fmla="*/ 44 h 131"/>
                  <a:gd name="T6" fmla="*/ 214 w 226"/>
                  <a:gd name="T7" fmla="*/ 112 h 131"/>
                  <a:gd name="T8" fmla="*/ 160 w 226"/>
                  <a:gd name="T9" fmla="*/ 104 h 131"/>
                  <a:gd name="T10" fmla="*/ 160 w 226"/>
                  <a:gd name="T11" fmla="*/ 104 h 131"/>
                  <a:gd name="T12" fmla="*/ 158 w 226"/>
                  <a:gd name="T13" fmla="*/ 114 h 131"/>
                  <a:gd name="T14" fmla="*/ 156 w 226"/>
                  <a:gd name="T15" fmla="*/ 124 h 131"/>
                  <a:gd name="T16" fmla="*/ 141 w 226"/>
                  <a:gd name="T17" fmla="*/ 122 h 131"/>
                  <a:gd name="T18" fmla="*/ 139 w 226"/>
                  <a:gd name="T19" fmla="*/ 131 h 131"/>
                  <a:gd name="T20" fmla="*/ 124 w 226"/>
                  <a:gd name="T21" fmla="*/ 122 h 131"/>
                  <a:gd name="T22" fmla="*/ 77 w 226"/>
                  <a:gd name="T23" fmla="*/ 92 h 131"/>
                  <a:gd name="T24" fmla="*/ 33 w 226"/>
                  <a:gd name="T25" fmla="*/ 67 h 131"/>
                  <a:gd name="T26" fmla="*/ 14 w 226"/>
                  <a:gd name="T27" fmla="*/ 55 h 131"/>
                  <a:gd name="T28" fmla="*/ 0 w 226"/>
                  <a:gd name="T29" fmla="*/ 46 h 131"/>
                  <a:gd name="T30" fmla="*/ 9 w 226"/>
                  <a:gd name="T31" fmla="*/ 0 h 131"/>
                  <a:gd name="T32" fmla="*/ 94 w 226"/>
                  <a:gd name="T33" fmla="*/ 16 h 131"/>
                  <a:gd name="T34" fmla="*/ 124 w 226"/>
                  <a:gd name="T35" fmla="*/ 21 h 131"/>
                  <a:gd name="T36" fmla="*/ 163 w 226"/>
                  <a:gd name="T37" fmla="*/ 28 h 131"/>
                  <a:gd name="T38" fmla="*/ 188 w 226"/>
                  <a:gd name="T39" fmla="*/ 31 h 131"/>
                  <a:gd name="T40" fmla="*/ 195 w 226"/>
                  <a:gd name="T41" fmla="*/ 31 h 131"/>
                  <a:gd name="T42" fmla="*/ 195 w 226"/>
                  <a:gd name="T43" fmla="*/ 31 h 131"/>
                  <a:gd name="T44" fmla="*/ 200 w 226"/>
                  <a:gd name="T45" fmla="*/ 33 h 131"/>
                  <a:gd name="T46" fmla="*/ 226 w 226"/>
                  <a:gd name="T47" fmla="*/ 3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 h="131">
                    <a:moveTo>
                      <a:pt x="226" y="36"/>
                    </a:moveTo>
                    <a:lnTo>
                      <a:pt x="224" y="38"/>
                    </a:lnTo>
                    <a:lnTo>
                      <a:pt x="224" y="44"/>
                    </a:lnTo>
                    <a:lnTo>
                      <a:pt x="214" y="112"/>
                    </a:lnTo>
                    <a:lnTo>
                      <a:pt x="160" y="104"/>
                    </a:lnTo>
                    <a:lnTo>
                      <a:pt x="160" y="104"/>
                    </a:lnTo>
                    <a:lnTo>
                      <a:pt x="158" y="114"/>
                    </a:lnTo>
                    <a:lnTo>
                      <a:pt x="156" y="124"/>
                    </a:lnTo>
                    <a:lnTo>
                      <a:pt x="141" y="122"/>
                    </a:lnTo>
                    <a:lnTo>
                      <a:pt x="139" y="131"/>
                    </a:lnTo>
                    <a:lnTo>
                      <a:pt x="124" y="122"/>
                    </a:lnTo>
                    <a:lnTo>
                      <a:pt x="77" y="92"/>
                    </a:lnTo>
                    <a:lnTo>
                      <a:pt x="33" y="67"/>
                    </a:lnTo>
                    <a:lnTo>
                      <a:pt x="14" y="55"/>
                    </a:lnTo>
                    <a:lnTo>
                      <a:pt x="0" y="46"/>
                    </a:lnTo>
                    <a:lnTo>
                      <a:pt x="9" y="0"/>
                    </a:lnTo>
                    <a:lnTo>
                      <a:pt x="94" y="16"/>
                    </a:lnTo>
                    <a:lnTo>
                      <a:pt x="124" y="21"/>
                    </a:lnTo>
                    <a:lnTo>
                      <a:pt x="163" y="28"/>
                    </a:lnTo>
                    <a:lnTo>
                      <a:pt x="188" y="31"/>
                    </a:lnTo>
                    <a:lnTo>
                      <a:pt x="195" y="31"/>
                    </a:lnTo>
                    <a:lnTo>
                      <a:pt x="195" y="31"/>
                    </a:lnTo>
                    <a:lnTo>
                      <a:pt x="200" y="33"/>
                    </a:lnTo>
                    <a:lnTo>
                      <a:pt x="226"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12" name="Freeform 160"/>
              <p:cNvSpPr>
                <a:spLocks/>
              </p:cNvSpPr>
              <p:nvPr/>
            </p:nvSpPr>
            <p:spPr bwMode="auto">
              <a:xfrm>
                <a:off x="2122" y="2515"/>
                <a:ext cx="226" cy="131"/>
              </a:xfrm>
              <a:custGeom>
                <a:avLst/>
                <a:gdLst>
                  <a:gd name="T0" fmla="*/ 226 w 226"/>
                  <a:gd name="T1" fmla="*/ 36 h 131"/>
                  <a:gd name="T2" fmla="*/ 224 w 226"/>
                  <a:gd name="T3" fmla="*/ 38 h 131"/>
                  <a:gd name="T4" fmla="*/ 224 w 226"/>
                  <a:gd name="T5" fmla="*/ 44 h 131"/>
                  <a:gd name="T6" fmla="*/ 214 w 226"/>
                  <a:gd name="T7" fmla="*/ 112 h 131"/>
                  <a:gd name="T8" fmla="*/ 160 w 226"/>
                  <a:gd name="T9" fmla="*/ 104 h 131"/>
                  <a:gd name="T10" fmla="*/ 160 w 226"/>
                  <a:gd name="T11" fmla="*/ 104 h 131"/>
                  <a:gd name="T12" fmla="*/ 158 w 226"/>
                  <a:gd name="T13" fmla="*/ 114 h 131"/>
                  <a:gd name="T14" fmla="*/ 156 w 226"/>
                  <a:gd name="T15" fmla="*/ 124 h 131"/>
                  <a:gd name="T16" fmla="*/ 141 w 226"/>
                  <a:gd name="T17" fmla="*/ 122 h 131"/>
                  <a:gd name="T18" fmla="*/ 139 w 226"/>
                  <a:gd name="T19" fmla="*/ 131 h 131"/>
                  <a:gd name="T20" fmla="*/ 124 w 226"/>
                  <a:gd name="T21" fmla="*/ 122 h 131"/>
                  <a:gd name="T22" fmla="*/ 77 w 226"/>
                  <a:gd name="T23" fmla="*/ 92 h 131"/>
                  <a:gd name="T24" fmla="*/ 33 w 226"/>
                  <a:gd name="T25" fmla="*/ 67 h 131"/>
                  <a:gd name="T26" fmla="*/ 14 w 226"/>
                  <a:gd name="T27" fmla="*/ 55 h 131"/>
                  <a:gd name="T28" fmla="*/ 0 w 226"/>
                  <a:gd name="T29" fmla="*/ 46 h 131"/>
                  <a:gd name="T30" fmla="*/ 9 w 226"/>
                  <a:gd name="T31" fmla="*/ 0 h 131"/>
                  <a:gd name="T32" fmla="*/ 94 w 226"/>
                  <a:gd name="T33" fmla="*/ 16 h 131"/>
                  <a:gd name="T34" fmla="*/ 124 w 226"/>
                  <a:gd name="T35" fmla="*/ 21 h 131"/>
                  <a:gd name="T36" fmla="*/ 163 w 226"/>
                  <a:gd name="T37" fmla="*/ 28 h 131"/>
                  <a:gd name="T38" fmla="*/ 188 w 226"/>
                  <a:gd name="T39" fmla="*/ 31 h 131"/>
                  <a:gd name="T40" fmla="*/ 195 w 226"/>
                  <a:gd name="T41" fmla="*/ 31 h 131"/>
                  <a:gd name="T42" fmla="*/ 195 w 226"/>
                  <a:gd name="T43" fmla="*/ 31 h 131"/>
                  <a:gd name="T44" fmla="*/ 200 w 226"/>
                  <a:gd name="T45" fmla="*/ 33 h 131"/>
                  <a:gd name="T46" fmla="*/ 226 w 226"/>
                  <a:gd name="T47" fmla="*/ 3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 h="131">
                    <a:moveTo>
                      <a:pt x="226" y="36"/>
                    </a:moveTo>
                    <a:lnTo>
                      <a:pt x="224" y="38"/>
                    </a:lnTo>
                    <a:lnTo>
                      <a:pt x="224" y="44"/>
                    </a:lnTo>
                    <a:lnTo>
                      <a:pt x="214" y="112"/>
                    </a:lnTo>
                    <a:lnTo>
                      <a:pt x="160" y="104"/>
                    </a:lnTo>
                    <a:lnTo>
                      <a:pt x="160" y="104"/>
                    </a:lnTo>
                    <a:lnTo>
                      <a:pt x="158" y="114"/>
                    </a:lnTo>
                    <a:lnTo>
                      <a:pt x="156" y="124"/>
                    </a:lnTo>
                    <a:lnTo>
                      <a:pt x="141" y="122"/>
                    </a:lnTo>
                    <a:lnTo>
                      <a:pt x="139" y="131"/>
                    </a:lnTo>
                    <a:lnTo>
                      <a:pt x="124" y="122"/>
                    </a:lnTo>
                    <a:lnTo>
                      <a:pt x="77" y="92"/>
                    </a:lnTo>
                    <a:lnTo>
                      <a:pt x="33" y="67"/>
                    </a:lnTo>
                    <a:lnTo>
                      <a:pt x="14" y="55"/>
                    </a:lnTo>
                    <a:lnTo>
                      <a:pt x="0" y="46"/>
                    </a:lnTo>
                    <a:lnTo>
                      <a:pt x="9" y="0"/>
                    </a:lnTo>
                    <a:lnTo>
                      <a:pt x="94" y="16"/>
                    </a:lnTo>
                    <a:lnTo>
                      <a:pt x="124" y="21"/>
                    </a:lnTo>
                    <a:lnTo>
                      <a:pt x="163" y="28"/>
                    </a:lnTo>
                    <a:lnTo>
                      <a:pt x="188" y="31"/>
                    </a:lnTo>
                    <a:lnTo>
                      <a:pt x="195" y="31"/>
                    </a:lnTo>
                    <a:lnTo>
                      <a:pt x="195" y="31"/>
                    </a:lnTo>
                    <a:lnTo>
                      <a:pt x="200" y="33"/>
                    </a:lnTo>
                    <a:lnTo>
                      <a:pt x="226"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13" name="Freeform 161"/>
              <p:cNvSpPr>
                <a:spLocks/>
              </p:cNvSpPr>
              <p:nvPr/>
            </p:nvSpPr>
            <p:spPr bwMode="auto">
              <a:xfrm>
                <a:off x="2216" y="2444"/>
                <a:ext cx="142" cy="107"/>
              </a:xfrm>
              <a:custGeom>
                <a:avLst/>
                <a:gdLst>
                  <a:gd name="T0" fmla="*/ 101 w 142"/>
                  <a:gd name="T1" fmla="*/ 7 h 107"/>
                  <a:gd name="T2" fmla="*/ 105 w 142"/>
                  <a:gd name="T3" fmla="*/ 21 h 107"/>
                  <a:gd name="T4" fmla="*/ 105 w 142"/>
                  <a:gd name="T5" fmla="*/ 29 h 107"/>
                  <a:gd name="T6" fmla="*/ 113 w 142"/>
                  <a:gd name="T7" fmla="*/ 58 h 107"/>
                  <a:gd name="T8" fmla="*/ 123 w 142"/>
                  <a:gd name="T9" fmla="*/ 46 h 107"/>
                  <a:gd name="T10" fmla="*/ 135 w 142"/>
                  <a:gd name="T11" fmla="*/ 43 h 107"/>
                  <a:gd name="T12" fmla="*/ 142 w 142"/>
                  <a:gd name="T13" fmla="*/ 41 h 107"/>
                  <a:gd name="T14" fmla="*/ 132 w 142"/>
                  <a:gd name="T15" fmla="*/ 107 h 107"/>
                  <a:gd name="T16" fmla="*/ 132 w 142"/>
                  <a:gd name="T17" fmla="*/ 107 h 107"/>
                  <a:gd name="T18" fmla="*/ 106 w 142"/>
                  <a:gd name="T19" fmla="*/ 104 h 107"/>
                  <a:gd name="T20" fmla="*/ 101 w 142"/>
                  <a:gd name="T21" fmla="*/ 102 h 107"/>
                  <a:gd name="T22" fmla="*/ 101 w 142"/>
                  <a:gd name="T23" fmla="*/ 102 h 107"/>
                  <a:gd name="T24" fmla="*/ 94 w 142"/>
                  <a:gd name="T25" fmla="*/ 102 h 107"/>
                  <a:gd name="T26" fmla="*/ 69 w 142"/>
                  <a:gd name="T27" fmla="*/ 99 h 107"/>
                  <a:gd name="T28" fmla="*/ 30 w 142"/>
                  <a:gd name="T29" fmla="*/ 92 h 107"/>
                  <a:gd name="T30" fmla="*/ 0 w 142"/>
                  <a:gd name="T31" fmla="*/ 87 h 107"/>
                  <a:gd name="T32" fmla="*/ 13 w 142"/>
                  <a:gd name="T33" fmla="*/ 9 h 107"/>
                  <a:gd name="T34" fmla="*/ 13 w 142"/>
                  <a:gd name="T35" fmla="*/ 12 h 107"/>
                  <a:gd name="T36" fmla="*/ 20 w 142"/>
                  <a:gd name="T37" fmla="*/ 21 h 107"/>
                  <a:gd name="T38" fmla="*/ 33 w 142"/>
                  <a:gd name="T39" fmla="*/ 22 h 107"/>
                  <a:gd name="T40" fmla="*/ 49 w 142"/>
                  <a:gd name="T41" fmla="*/ 24 h 107"/>
                  <a:gd name="T42" fmla="*/ 57 w 142"/>
                  <a:gd name="T43" fmla="*/ 26 h 107"/>
                  <a:gd name="T44" fmla="*/ 62 w 142"/>
                  <a:gd name="T45" fmla="*/ 0 h 107"/>
                  <a:gd name="T46" fmla="*/ 84 w 142"/>
                  <a:gd name="T47" fmla="*/ 4 h 107"/>
                  <a:gd name="T48" fmla="*/ 86 w 142"/>
                  <a:gd name="T49" fmla="*/ 5 h 107"/>
                  <a:gd name="T50" fmla="*/ 101 w 142"/>
                  <a:gd name="T51" fmla="*/ 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2" h="107">
                    <a:moveTo>
                      <a:pt x="101" y="7"/>
                    </a:moveTo>
                    <a:lnTo>
                      <a:pt x="105" y="21"/>
                    </a:lnTo>
                    <a:lnTo>
                      <a:pt x="105" y="29"/>
                    </a:lnTo>
                    <a:lnTo>
                      <a:pt x="113" y="58"/>
                    </a:lnTo>
                    <a:lnTo>
                      <a:pt x="123" y="46"/>
                    </a:lnTo>
                    <a:lnTo>
                      <a:pt x="135" y="43"/>
                    </a:lnTo>
                    <a:lnTo>
                      <a:pt x="142" y="41"/>
                    </a:lnTo>
                    <a:lnTo>
                      <a:pt x="132" y="107"/>
                    </a:lnTo>
                    <a:lnTo>
                      <a:pt x="132" y="107"/>
                    </a:lnTo>
                    <a:lnTo>
                      <a:pt x="106" y="104"/>
                    </a:lnTo>
                    <a:lnTo>
                      <a:pt x="101" y="102"/>
                    </a:lnTo>
                    <a:lnTo>
                      <a:pt x="101" y="102"/>
                    </a:lnTo>
                    <a:lnTo>
                      <a:pt x="94" y="102"/>
                    </a:lnTo>
                    <a:lnTo>
                      <a:pt x="69" y="99"/>
                    </a:lnTo>
                    <a:lnTo>
                      <a:pt x="30" y="92"/>
                    </a:lnTo>
                    <a:lnTo>
                      <a:pt x="0" y="87"/>
                    </a:lnTo>
                    <a:lnTo>
                      <a:pt x="13" y="9"/>
                    </a:lnTo>
                    <a:lnTo>
                      <a:pt x="13" y="12"/>
                    </a:lnTo>
                    <a:lnTo>
                      <a:pt x="20" y="21"/>
                    </a:lnTo>
                    <a:lnTo>
                      <a:pt x="33" y="22"/>
                    </a:lnTo>
                    <a:lnTo>
                      <a:pt x="49" y="24"/>
                    </a:lnTo>
                    <a:lnTo>
                      <a:pt x="57" y="26"/>
                    </a:lnTo>
                    <a:lnTo>
                      <a:pt x="62" y="0"/>
                    </a:lnTo>
                    <a:lnTo>
                      <a:pt x="84" y="4"/>
                    </a:lnTo>
                    <a:lnTo>
                      <a:pt x="86" y="5"/>
                    </a:lnTo>
                    <a:lnTo>
                      <a:pt x="101"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14" name="Freeform 162"/>
              <p:cNvSpPr>
                <a:spLocks/>
              </p:cNvSpPr>
              <p:nvPr/>
            </p:nvSpPr>
            <p:spPr bwMode="auto">
              <a:xfrm>
                <a:off x="2216" y="2444"/>
                <a:ext cx="142" cy="107"/>
              </a:xfrm>
              <a:custGeom>
                <a:avLst/>
                <a:gdLst>
                  <a:gd name="T0" fmla="*/ 101 w 142"/>
                  <a:gd name="T1" fmla="*/ 7 h 107"/>
                  <a:gd name="T2" fmla="*/ 105 w 142"/>
                  <a:gd name="T3" fmla="*/ 21 h 107"/>
                  <a:gd name="T4" fmla="*/ 105 w 142"/>
                  <a:gd name="T5" fmla="*/ 29 h 107"/>
                  <a:gd name="T6" fmla="*/ 113 w 142"/>
                  <a:gd name="T7" fmla="*/ 58 h 107"/>
                  <a:gd name="T8" fmla="*/ 123 w 142"/>
                  <a:gd name="T9" fmla="*/ 46 h 107"/>
                  <a:gd name="T10" fmla="*/ 135 w 142"/>
                  <a:gd name="T11" fmla="*/ 43 h 107"/>
                  <a:gd name="T12" fmla="*/ 142 w 142"/>
                  <a:gd name="T13" fmla="*/ 41 h 107"/>
                  <a:gd name="T14" fmla="*/ 132 w 142"/>
                  <a:gd name="T15" fmla="*/ 107 h 107"/>
                  <a:gd name="T16" fmla="*/ 132 w 142"/>
                  <a:gd name="T17" fmla="*/ 107 h 107"/>
                  <a:gd name="T18" fmla="*/ 106 w 142"/>
                  <a:gd name="T19" fmla="*/ 104 h 107"/>
                  <a:gd name="T20" fmla="*/ 101 w 142"/>
                  <a:gd name="T21" fmla="*/ 102 h 107"/>
                  <a:gd name="T22" fmla="*/ 101 w 142"/>
                  <a:gd name="T23" fmla="*/ 102 h 107"/>
                  <a:gd name="T24" fmla="*/ 94 w 142"/>
                  <a:gd name="T25" fmla="*/ 102 h 107"/>
                  <a:gd name="T26" fmla="*/ 69 w 142"/>
                  <a:gd name="T27" fmla="*/ 99 h 107"/>
                  <a:gd name="T28" fmla="*/ 30 w 142"/>
                  <a:gd name="T29" fmla="*/ 92 h 107"/>
                  <a:gd name="T30" fmla="*/ 0 w 142"/>
                  <a:gd name="T31" fmla="*/ 87 h 107"/>
                  <a:gd name="T32" fmla="*/ 13 w 142"/>
                  <a:gd name="T33" fmla="*/ 9 h 107"/>
                  <a:gd name="T34" fmla="*/ 13 w 142"/>
                  <a:gd name="T35" fmla="*/ 12 h 107"/>
                  <a:gd name="T36" fmla="*/ 20 w 142"/>
                  <a:gd name="T37" fmla="*/ 21 h 107"/>
                  <a:gd name="T38" fmla="*/ 33 w 142"/>
                  <a:gd name="T39" fmla="*/ 22 h 107"/>
                  <a:gd name="T40" fmla="*/ 49 w 142"/>
                  <a:gd name="T41" fmla="*/ 24 h 107"/>
                  <a:gd name="T42" fmla="*/ 57 w 142"/>
                  <a:gd name="T43" fmla="*/ 26 h 107"/>
                  <a:gd name="T44" fmla="*/ 62 w 142"/>
                  <a:gd name="T45" fmla="*/ 0 h 107"/>
                  <a:gd name="T46" fmla="*/ 84 w 142"/>
                  <a:gd name="T47" fmla="*/ 4 h 107"/>
                  <a:gd name="T48" fmla="*/ 86 w 142"/>
                  <a:gd name="T49" fmla="*/ 5 h 107"/>
                  <a:gd name="T50" fmla="*/ 101 w 142"/>
                  <a:gd name="T51" fmla="*/ 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2" h="107">
                    <a:moveTo>
                      <a:pt x="101" y="7"/>
                    </a:moveTo>
                    <a:lnTo>
                      <a:pt x="105" y="21"/>
                    </a:lnTo>
                    <a:lnTo>
                      <a:pt x="105" y="29"/>
                    </a:lnTo>
                    <a:lnTo>
                      <a:pt x="113" y="58"/>
                    </a:lnTo>
                    <a:lnTo>
                      <a:pt x="123" y="46"/>
                    </a:lnTo>
                    <a:lnTo>
                      <a:pt x="135" y="43"/>
                    </a:lnTo>
                    <a:lnTo>
                      <a:pt x="142" y="41"/>
                    </a:lnTo>
                    <a:lnTo>
                      <a:pt x="132" y="107"/>
                    </a:lnTo>
                    <a:lnTo>
                      <a:pt x="132" y="107"/>
                    </a:lnTo>
                    <a:lnTo>
                      <a:pt x="106" y="104"/>
                    </a:lnTo>
                    <a:lnTo>
                      <a:pt x="101" y="102"/>
                    </a:lnTo>
                    <a:lnTo>
                      <a:pt x="101" y="102"/>
                    </a:lnTo>
                    <a:lnTo>
                      <a:pt x="94" y="102"/>
                    </a:lnTo>
                    <a:lnTo>
                      <a:pt x="69" y="99"/>
                    </a:lnTo>
                    <a:lnTo>
                      <a:pt x="30" y="92"/>
                    </a:lnTo>
                    <a:lnTo>
                      <a:pt x="0" y="87"/>
                    </a:lnTo>
                    <a:lnTo>
                      <a:pt x="13" y="9"/>
                    </a:lnTo>
                    <a:lnTo>
                      <a:pt x="13" y="12"/>
                    </a:lnTo>
                    <a:lnTo>
                      <a:pt x="20" y="21"/>
                    </a:lnTo>
                    <a:lnTo>
                      <a:pt x="33" y="22"/>
                    </a:lnTo>
                    <a:lnTo>
                      <a:pt x="49" y="24"/>
                    </a:lnTo>
                    <a:lnTo>
                      <a:pt x="57" y="26"/>
                    </a:lnTo>
                    <a:lnTo>
                      <a:pt x="62" y="0"/>
                    </a:lnTo>
                    <a:lnTo>
                      <a:pt x="84" y="4"/>
                    </a:lnTo>
                    <a:lnTo>
                      <a:pt x="86" y="5"/>
                    </a:lnTo>
                    <a:lnTo>
                      <a:pt x="10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15" name="Freeform 163"/>
              <p:cNvSpPr>
                <a:spLocks/>
              </p:cNvSpPr>
              <p:nvPr/>
            </p:nvSpPr>
            <p:spPr bwMode="auto">
              <a:xfrm>
                <a:off x="2261" y="2619"/>
                <a:ext cx="75" cy="47"/>
              </a:xfrm>
              <a:custGeom>
                <a:avLst/>
                <a:gdLst>
                  <a:gd name="T0" fmla="*/ 44 w 75"/>
                  <a:gd name="T1" fmla="*/ 44 h 47"/>
                  <a:gd name="T2" fmla="*/ 27 w 75"/>
                  <a:gd name="T3" fmla="*/ 40 h 47"/>
                  <a:gd name="T4" fmla="*/ 19 w 75"/>
                  <a:gd name="T5" fmla="*/ 39 h 47"/>
                  <a:gd name="T6" fmla="*/ 0 w 75"/>
                  <a:gd name="T7" fmla="*/ 27 h 47"/>
                  <a:gd name="T8" fmla="*/ 2 w 75"/>
                  <a:gd name="T9" fmla="*/ 18 h 47"/>
                  <a:gd name="T10" fmla="*/ 17 w 75"/>
                  <a:gd name="T11" fmla="*/ 20 h 47"/>
                  <a:gd name="T12" fmla="*/ 19 w 75"/>
                  <a:gd name="T13" fmla="*/ 10 h 47"/>
                  <a:gd name="T14" fmla="*/ 21 w 75"/>
                  <a:gd name="T15" fmla="*/ 0 h 47"/>
                  <a:gd name="T16" fmla="*/ 21 w 75"/>
                  <a:gd name="T17" fmla="*/ 0 h 47"/>
                  <a:gd name="T18" fmla="*/ 75 w 75"/>
                  <a:gd name="T19" fmla="*/ 8 h 47"/>
                  <a:gd name="T20" fmla="*/ 68 w 75"/>
                  <a:gd name="T21" fmla="*/ 47 h 47"/>
                  <a:gd name="T22" fmla="*/ 44 w 75"/>
                  <a:gd name="T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47">
                    <a:moveTo>
                      <a:pt x="44" y="44"/>
                    </a:moveTo>
                    <a:lnTo>
                      <a:pt x="27" y="40"/>
                    </a:lnTo>
                    <a:lnTo>
                      <a:pt x="19" y="39"/>
                    </a:lnTo>
                    <a:lnTo>
                      <a:pt x="0" y="27"/>
                    </a:lnTo>
                    <a:lnTo>
                      <a:pt x="2" y="18"/>
                    </a:lnTo>
                    <a:lnTo>
                      <a:pt x="17" y="20"/>
                    </a:lnTo>
                    <a:lnTo>
                      <a:pt x="19" y="10"/>
                    </a:lnTo>
                    <a:lnTo>
                      <a:pt x="21" y="0"/>
                    </a:lnTo>
                    <a:lnTo>
                      <a:pt x="21" y="0"/>
                    </a:lnTo>
                    <a:lnTo>
                      <a:pt x="75" y="8"/>
                    </a:lnTo>
                    <a:lnTo>
                      <a:pt x="68" y="47"/>
                    </a:lnTo>
                    <a:lnTo>
                      <a:pt x="44"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16" name="Freeform 164"/>
              <p:cNvSpPr>
                <a:spLocks/>
              </p:cNvSpPr>
              <p:nvPr/>
            </p:nvSpPr>
            <p:spPr bwMode="auto">
              <a:xfrm>
                <a:off x="2261" y="2619"/>
                <a:ext cx="75" cy="47"/>
              </a:xfrm>
              <a:custGeom>
                <a:avLst/>
                <a:gdLst>
                  <a:gd name="T0" fmla="*/ 44 w 75"/>
                  <a:gd name="T1" fmla="*/ 44 h 47"/>
                  <a:gd name="T2" fmla="*/ 27 w 75"/>
                  <a:gd name="T3" fmla="*/ 40 h 47"/>
                  <a:gd name="T4" fmla="*/ 19 w 75"/>
                  <a:gd name="T5" fmla="*/ 39 h 47"/>
                  <a:gd name="T6" fmla="*/ 0 w 75"/>
                  <a:gd name="T7" fmla="*/ 27 h 47"/>
                  <a:gd name="T8" fmla="*/ 2 w 75"/>
                  <a:gd name="T9" fmla="*/ 18 h 47"/>
                  <a:gd name="T10" fmla="*/ 17 w 75"/>
                  <a:gd name="T11" fmla="*/ 20 h 47"/>
                  <a:gd name="T12" fmla="*/ 19 w 75"/>
                  <a:gd name="T13" fmla="*/ 10 h 47"/>
                  <a:gd name="T14" fmla="*/ 21 w 75"/>
                  <a:gd name="T15" fmla="*/ 0 h 47"/>
                  <a:gd name="T16" fmla="*/ 21 w 75"/>
                  <a:gd name="T17" fmla="*/ 0 h 47"/>
                  <a:gd name="T18" fmla="*/ 75 w 75"/>
                  <a:gd name="T19" fmla="*/ 8 h 47"/>
                  <a:gd name="T20" fmla="*/ 68 w 75"/>
                  <a:gd name="T21" fmla="*/ 47 h 47"/>
                  <a:gd name="T22" fmla="*/ 44 w 75"/>
                  <a:gd name="T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47">
                    <a:moveTo>
                      <a:pt x="44" y="44"/>
                    </a:moveTo>
                    <a:lnTo>
                      <a:pt x="27" y="40"/>
                    </a:lnTo>
                    <a:lnTo>
                      <a:pt x="19" y="39"/>
                    </a:lnTo>
                    <a:lnTo>
                      <a:pt x="0" y="27"/>
                    </a:lnTo>
                    <a:lnTo>
                      <a:pt x="2" y="18"/>
                    </a:lnTo>
                    <a:lnTo>
                      <a:pt x="17" y="20"/>
                    </a:lnTo>
                    <a:lnTo>
                      <a:pt x="19" y="10"/>
                    </a:lnTo>
                    <a:lnTo>
                      <a:pt x="21" y="0"/>
                    </a:lnTo>
                    <a:lnTo>
                      <a:pt x="21" y="0"/>
                    </a:lnTo>
                    <a:lnTo>
                      <a:pt x="75" y="8"/>
                    </a:lnTo>
                    <a:lnTo>
                      <a:pt x="68" y="47"/>
                    </a:lnTo>
                    <a:lnTo>
                      <a:pt x="44"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17" name="Freeform 165"/>
              <p:cNvSpPr>
                <a:spLocks/>
              </p:cNvSpPr>
              <p:nvPr/>
            </p:nvSpPr>
            <p:spPr bwMode="auto">
              <a:xfrm>
                <a:off x="2158" y="2221"/>
                <a:ext cx="144" cy="174"/>
              </a:xfrm>
              <a:custGeom>
                <a:avLst/>
                <a:gdLst>
                  <a:gd name="T0" fmla="*/ 51 w 144"/>
                  <a:gd name="T1" fmla="*/ 22 h 174"/>
                  <a:gd name="T2" fmla="*/ 64 w 144"/>
                  <a:gd name="T3" fmla="*/ 28 h 174"/>
                  <a:gd name="T4" fmla="*/ 69 w 144"/>
                  <a:gd name="T5" fmla="*/ 28 h 174"/>
                  <a:gd name="T6" fmla="*/ 76 w 144"/>
                  <a:gd name="T7" fmla="*/ 37 h 174"/>
                  <a:gd name="T8" fmla="*/ 83 w 144"/>
                  <a:gd name="T9" fmla="*/ 39 h 174"/>
                  <a:gd name="T10" fmla="*/ 86 w 144"/>
                  <a:gd name="T11" fmla="*/ 37 h 174"/>
                  <a:gd name="T12" fmla="*/ 85 w 144"/>
                  <a:gd name="T13" fmla="*/ 49 h 174"/>
                  <a:gd name="T14" fmla="*/ 91 w 144"/>
                  <a:gd name="T15" fmla="*/ 50 h 174"/>
                  <a:gd name="T16" fmla="*/ 90 w 144"/>
                  <a:gd name="T17" fmla="*/ 67 h 174"/>
                  <a:gd name="T18" fmla="*/ 127 w 144"/>
                  <a:gd name="T19" fmla="*/ 72 h 174"/>
                  <a:gd name="T20" fmla="*/ 130 w 144"/>
                  <a:gd name="T21" fmla="*/ 72 h 174"/>
                  <a:gd name="T22" fmla="*/ 127 w 144"/>
                  <a:gd name="T23" fmla="*/ 91 h 174"/>
                  <a:gd name="T24" fmla="*/ 144 w 144"/>
                  <a:gd name="T25" fmla="*/ 93 h 174"/>
                  <a:gd name="T26" fmla="*/ 137 w 144"/>
                  <a:gd name="T27" fmla="*/ 125 h 174"/>
                  <a:gd name="T28" fmla="*/ 129 w 144"/>
                  <a:gd name="T29" fmla="*/ 133 h 174"/>
                  <a:gd name="T30" fmla="*/ 120 w 144"/>
                  <a:gd name="T31" fmla="*/ 154 h 174"/>
                  <a:gd name="T32" fmla="*/ 139 w 144"/>
                  <a:gd name="T33" fmla="*/ 157 h 174"/>
                  <a:gd name="T34" fmla="*/ 134 w 144"/>
                  <a:gd name="T35" fmla="*/ 172 h 174"/>
                  <a:gd name="T36" fmla="*/ 117 w 144"/>
                  <a:gd name="T37" fmla="*/ 169 h 174"/>
                  <a:gd name="T38" fmla="*/ 108 w 144"/>
                  <a:gd name="T39" fmla="*/ 166 h 174"/>
                  <a:gd name="T40" fmla="*/ 86 w 144"/>
                  <a:gd name="T41" fmla="*/ 159 h 174"/>
                  <a:gd name="T42" fmla="*/ 76 w 144"/>
                  <a:gd name="T43" fmla="*/ 172 h 174"/>
                  <a:gd name="T44" fmla="*/ 76 w 144"/>
                  <a:gd name="T45" fmla="*/ 172 h 174"/>
                  <a:gd name="T46" fmla="*/ 76 w 144"/>
                  <a:gd name="T47" fmla="*/ 172 h 174"/>
                  <a:gd name="T48" fmla="*/ 74 w 144"/>
                  <a:gd name="T49" fmla="*/ 174 h 174"/>
                  <a:gd name="T50" fmla="*/ 71 w 144"/>
                  <a:gd name="T51" fmla="*/ 172 h 174"/>
                  <a:gd name="T52" fmla="*/ 42 w 144"/>
                  <a:gd name="T53" fmla="*/ 157 h 174"/>
                  <a:gd name="T54" fmla="*/ 0 w 144"/>
                  <a:gd name="T55" fmla="*/ 149 h 174"/>
                  <a:gd name="T56" fmla="*/ 0 w 144"/>
                  <a:gd name="T57" fmla="*/ 149 h 174"/>
                  <a:gd name="T58" fmla="*/ 5 w 144"/>
                  <a:gd name="T59" fmla="*/ 118 h 174"/>
                  <a:gd name="T60" fmla="*/ 17 w 144"/>
                  <a:gd name="T61" fmla="*/ 52 h 174"/>
                  <a:gd name="T62" fmla="*/ 27 w 144"/>
                  <a:gd name="T63" fmla="*/ 0 h 174"/>
                  <a:gd name="T64" fmla="*/ 27 w 144"/>
                  <a:gd name="T65" fmla="*/ 0 h 174"/>
                  <a:gd name="T66" fmla="*/ 29 w 144"/>
                  <a:gd name="T67" fmla="*/ 0 h 174"/>
                  <a:gd name="T68" fmla="*/ 29 w 144"/>
                  <a:gd name="T69" fmla="*/ 0 h 174"/>
                  <a:gd name="T70" fmla="*/ 37 w 144"/>
                  <a:gd name="T71" fmla="*/ 5 h 174"/>
                  <a:gd name="T72" fmla="*/ 39 w 144"/>
                  <a:gd name="T73" fmla="*/ 6 h 174"/>
                  <a:gd name="T74" fmla="*/ 51 w 144"/>
                  <a:gd name="T75" fmla="*/ 18 h 174"/>
                  <a:gd name="T76" fmla="*/ 51 w 144"/>
                  <a:gd name="T77"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 h="174">
                    <a:moveTo>
                      <a:pt x="51" y="22"/>
                    </a:moveTo>
                    <a:lnTo>
                      <a:pt x="64" y="28"/>
                    </a:lnTo>
                    <a:lnTo>
                      <a:pt x="69" y="28"/>
                    </a:lnTo>
                    <a:lnTo>
                      <a:pt x="76" y="37"/>
                    </a:lnTo>
                    <a:lnTo>
                      <a:pt x="83" y="39"/>
                    </a:lnTo>
                    <a:lnTo>
                      <a:pt x="86" y="37"/>
                    </a:lnTo>
                    <a:lnTo>
                      <a:pt x="85" y="49"/>
                    </a:lnTo>
                    <a:lnTo>
                      <a:pt x="91" y="50"/>
                    </a:lnTo>
                    <a:lnTo>
                      <a:pt x="90" y="67"/>
                    </a:lnTo>
                    <a:lnTo>
                      <a:pt x="127" y="72"/>
                    </a:lnTo>
                    <a:lnTo>
                      <a:pt x="130" y="72"/>
                    </a:lnTo>
                    <a:lnTo>
                      <a:pt x="127" y="91"/>
                    </a:lnTo>
                    <a:lnTo>
                      <a:pt x="144" y="93"/>
                    </a:lnTo>
                    <a:lnTo>
                      <a:pt x="137" y="125"/>
                    </a:lnTo>
                    <a:lnTo>
                      <a:pt x="129" y="133"/>
                    </a:lnTo>
                    <a:lnTo>
                      <a:pt x="120" y="154"/>
                    </a:lnTo>
                    <a:lnTo>
                      <a:pt x="139" y="157"/>
                    </a:lnTo>
                    <a:lnTo>
                      <a:pt x="134" y="172"/>
                    </a:lnTo>
                    <a:lnTo>
                      <a:pt x="117" y="169"/>
                    </a:lnTo>
                    <a:lnTo>
                      <a:pt x="108" y="166"/>
                    </a:lnTo>
                    <a:lnTo>
                      <a:pt x="86" y="159"/>
                    </a:lnTo>
                    <a:lnTo>
                      <a:pt x="76" y="172"/>
                    </a:lnTo>
                    <a:lnTo>
                      <a:pt x="76" y="172"/>
                    </a:lnTo>
                    <a:lnTo>
                      <a:pt x="76" y="172"/>
                    </a:lnTo>
                    <a:lnTo>
                      <a:pt x="74" y="174"/>
                    </a:lnTo>
                    <a:lnTo>
                      <a:pt x="71" y="172"/>
                    </a:lnTo>
                    <a:lnTo>
                      <a:pt x="42" y="157"/>
                    </a:lnTo>
                    <a:lnTo>
                      <a:pt x="0" y="149"/>
                    </a:lnTo>
                    <a:lnTo>
                      <a:pt x="0" y="149"/>
                    </a:lnTo>
                    <a:lnTo>
                      <a:pt x="5" y="118"/>
                    </a:lnTo>
                    <a:lnTo>
                      <a:pt x="17" y="52"/>
                    </a:lnTo>
                    <a:lnTo>
                      <a:pt x="27" y="0"/>
                    </a:lnTo>
                    <a:lnTo>
                      <a:pt x="27" y="0"/>
                    </a:lnTo>
                    <a:lnTo>
                      <a:pt x="29" y="0"/>
                    </a:lnTo>
                    <a:lnTo>
                      <a:pt x="29" y="0"/>
                    </a:lnTo>
                    <a:lnTo>
                      <a:pt x="37" y="5"/>
                    </a:lnTo>
                    <a:lnTo>
                      <a:pt x="39" y="6"/>
                    </a:lnTo>
                    <a:lnTo>
                      <a:pt x="51" y="18"/>
                    </a:lnTo>
                    <a:lnTo>
                      <a:pt x="51" y="2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18" name="Freeform 166"/>
              <p:cNvSpPr>
                <a:spLocks/>
              </p:cNvSpPr>
              <p:nvPr/>
            </p:nvSpPr>
            <p:spPr bwMode="auto">
              <a:xfrm>
                <a:off x="2158" y="2221"/>
                <a:ext cx="144" cy="174"/>
              </a:xfrm>
              <a:custGeom>
                <a:avLst/>
                <a:gdLst>
                  <a:gd name="T0" fmla="*/ 51 w 144"/>
                  <a:gd name="T1" fmla="*/ 22 h 174"/>
                  <a:gd name="T2" fmla="*/ 64 w 144"/>
                  <a:gd name="T3" fmla="*/ 28 h 174"/>
                  <a:gd name="T4" fmla="*/ 69 w 144"/>
                  <a:gd name="T5" fmla="*/ 28 h 174"/>
                  <a:gd name="T6" fmla="*/ 76 w 144"/>
                  <a:gd name="T7" fmla="*/ 37 h 174"/>
                  <a:gd name="T8" fmla="*/ 83 w 144"/>
                  <a:gd name="T9" fmla="*/ 39 h 174"/>
                  <a:gd name="T10" fmla="*/ 86 w 144"/>
                  <a:gd name="T11" fmla="*/ 37 h 174"/>
                  <a:gd name="T12" fmla="*/ 85 w 144"/>
                  <a:gd name="T13" fmla="*/ 49 h 174"/>
                  <a:gd name="T14" fmla="*/ 91 w 144"/>
                  <a:gd name="T15" fmla="*/ 50 h 174"/>
                  <a:gd name="T16" fmla="*/ 90 w 144"/>
                  <a:gd name="T17" fmla="*/ 67 h 174"/>
                  <a:gd name="T18" fmla="*/ 127 w 144"/>
                  <a:gd name="T19" fmla="*/ 72 h 174"/>
                  <a:gd name="T20" fmla="*/ 130 w 144"/>
                  <a:gd name="T21" fmla="*/ 72 h 174"/>
                  <a:gd name="T22" fmla="*/ 127 w 144"/>
                  <a:gd name="T23" fmla="*/ 91 h 174"/>
                  <a:gd name="T24" fmla="*/ 144 w 144"/>
                  <a:gd name="T25" fmla="*/ 93 h 174"/>
                  <a:gd name="T26" fmla="*/ 137 w 144"/>
                  <a:gd name="T27" fmla="*/ 125 h 174"/>
                  <a:gd name="T28" fmla="*/ 129 w 144"/>
                  <a:gd name="T29" fmla="*/ 133 h 174"/>
                  <a:gd name="T30" fmla="*/ 120 w 144"/>
                  <a:gd name="T31" fmla="*/ 154 h 174"/>
                  <a:gd name="T32" fmla="*/ 139 w 144"/>
                  <a:gd name="T33" fmla="*/ 157 h 174"/>
                  <a:gd name="T34" fmla="*/ 134 w 144"/>
                  <a:gd name="T35" fmla="*/ 172 h 174"/>
                  <a:gd name="T36" fmla="*/ 117 w 144"/>
                  <a:gd name="T37" fmla="*/ 169 h 174"/>
                  <a:gd name="T38" fmla="*/ 108 w 144"/>
                  <a:gd name="T39" fmla="*/ 166 h 174"/>
                  <a:gd name="T40" fmla="*/ 86 w 144"/>
                  <a:gd name="T41" fmla="*/ 159 h 174"/>
                  <a:gd name="T42" fmla="*/ 76 w 144"/>
                  <a:gd name="T43" fmla="*/ 172 h 174"/>
                  <a:gd name="T44" fmla="*/ 76 w 144"/>
                  <a:gd name="T45" fmla="*/ 172 h 174"/>
                  <a:gd name="T46" fmla="*/ 76 w 144"/>
                  <a:gd name="T47" fmla="*/ 172 h 174"/>
                  <a:gd name="T48" fmla="*/ 74 w 144"/>
                  <a:gd name="T49" fmla="*/ 174 h 174"/>
                  <a:gd name="T50" fmla="*/ 71 w 144"/>
                  <a:gd name="T51" fmla="*/ 172 h 174"/>
                  <a:gd name="T52" fmla="*/ 42 w 144"/>
                  <a:gd name="T53" fmla="*/ 157 h 174"/>
                  <a:gd name="T54" fmla="*/ 0 w 144"/>
                  <a:gd name="T55" fmla="*/ 149 h 174"/>
                  <a:gd name="T56" fmla="*/ 0 w 144"/>
                  <a:gd name="T57" fmla="*/ 149 h 174"/>
                  <a:gd name="T58" fmla="*/ 5 w 144"/>
                  <a:gd name="T59" fmla="*/ 118 h 174"/>
                  <a:gd name="T60" fmla="*/ 17 w 144"/>
                  <a:gd name="T61" fmla="*/ 52 h 174"/>
                  <a:gd name="T62" fmla="*/ 27 w 144"/>
                  <a:gd name="T63" fmla="*/ 0 h 174"/>
                  <a:gd name="T64" fmla="*/ 27 w 144"/>
                  <a:gd name="T65" fmla="*/ 0 h 174"/>
                  <a:gd name="T66" fmla="*/ 29 w 144"/>
                  <a:gd name="T67" fmla="*/ 0 h 174"/>
                  <a:gd name="T68" fmla="*/ 29 w 144"/>
                  <a:gd name="T69" fmla="*/ 0 h 174"/>
                  <a:gd name="T70" fmla="*/ 37 w 144"/>
                  <a:gd name="T71" fmla="*/ 5 h 174"/>
                  <a:gd name="T72" fmla="*/ 39 w 144"/>
                  <a:gd name="T73" fmla="*/ 6 h 174"/>
                  <a:gd name="T74" fmla="*/ 51 w 144"/>
                  <a:gd name="T75" fmla="*/ 18 h 174"/>
                  <a:gd name="T76" fmla="*/ 51 w 144"/>
                  <a:gd name="T77"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 h="174">
                    <a:moveTo>
                      <a:pt x="51" y="22"/>
                    </a:moveTo>
                    <a:lnTo>
                      <a:pt x="64" y="28"/>
                    </a:lnTo>
                    <a:lnTo>
                      <a:pt x="69" y="28"/>
                    </a:lnTo>
                    <a:lnTo>
                      <a:pt x="76" y="37"/>
                    </a:lnTo>
                    <a:lnTo>
                      <a:pt x="83" y="39"/>
                    </a:lnTo>
                    <a:lnTo>
                      <a:pt x="86" y="37"/>
                    </a:lnTo>
                    <a:lnTo>
                      <a:pt x="85" y="49"/>
                    </a:lnTo>
                    <a:lnTo>
                      <a:pt x="91" y="50"/>
                    </a:lnTo>
                    <a:lnTo>
                      <a:pt x="90" y="67"/>
                    </a:lnTo>
                    <a:lnTo>
                      <a:pt x="127" y="72"/>
                    </a:lnTo>
                    <a:lnTo>
                      <a:pt x="130" y="72"/>
                    </a:lnTo>
                    <a:lnTo>
                      <a:pt x="127" y="91"/>
                    </a:lnTo>
                    <a:lnTo>
                      <a:pt x="144" y="93"/>
                    </a:lnTo>
                    <a:lnTo>
                      <a:pt x="137" y="125"/>
                    </a:lnTo>
                    <a:lnTo>
                      <a:pt x="129" y="133"/>
                    </a:lnTo>
                    <a:lnTo>
                      <a:pt x="120" y="154"/>
                    </a:lnTo>
                    <a:lnTo>
                      <a:pt x="139" y="157"/>
                    </a:lnTo>
                    <a:lnTo>
                      <a:pt x="134" y="172"/>
                    </a:lnTo>
                    <a:lnTo>
                      <a:pt x="117" y="169"/>
                    </a:lnTo>
                    <a:lnTo>
                      <a:pt x="108" y="166"/>
                    </a:lnTo>
                    <a:lnTo>
                      <a:pt x="86" y="159"/>
                    </a:lnTo>
                    <a:lnTo>
                      <a:pt x="76" y="172"/>
                    </a:lnTo>
                    <a:lnTo>
                      <a:pt x="76" y="172"/>
                    </a:lnTo>
                    <a:lnTo>
                      <a:pt x="76" y="172"/>
                    </a:lnTo>
                    <a:lnTo>
                      <a:pt x="74" y="174"/>
                    </a:lnTo>
                    <a:lnTo>
                      <a:pt x="71" y="172"/>
                    </a:lnTo>
                    <a:lnTo>
                      <a:pt x="42" y="157"/>
                    </a:lnTo>
                    <a:lnTo>
                      <a:pt x="0" y="149"/>
                    </a:lnTo>
                    <a:lnTo>
                      <a:pt x="0" y="149"/>
                    </a:lnTo>
                    <a:lnTo>
                      <a:pt x="5" y="118"/>
                    </a:lnTo>
                    <a:lnTo>
                      <a:pt x="17" y="52"/>
                    </a:lnTo>
                    <a:lnTo>
                      <a:pt x="27" y="0"/>
                    </a:lnTo>
                    <a:lnTo>
                      <a:pt x="27" y="0"/>
                    </a:lnTo>
                    <a:lnTo>
                      <a:pt x="29" y="0"/>
                    </a:lnTo>
                    <a:lnTo>
                      <a:pt x="29" y="0"/>
                    </a:lnTo>
                    <a:lnTo>
                      <a:pt x="37" y="5"/>
                    </a:lnTo>
                    <a:lnTo>
                      <a:pt x="39" y="6"/>
                    </a:lnTo>
                    <a:lnTo>
                      <a:pt x="51" y="18"/>
                    </a:lnTo>
                    <a:lnTo>
                      <a:pt x="51"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19" name="Freeform 167"/>
              <p:cNvSpPr>
                <a:spLocks/>
              </p:cNvSpPr>
              <p:nvPr/>
            </p:nvSpPr>
            <p:spPr bwMode="auto">
              <a:xfrm>
                <a:off x="2019" y="2409"/>
                <a:ext cx="127" cy="152"/>
              </a:xfrm>
              <a:custGeom>
                <a:avLst/>
                <a:gdLst>
                  <a:gd name="T0" fmla="*/ 124 w 127"/>
                  <a:gd name="T1" fmla="*/ 35 h 152"/>
                  <a:gd name="T2" fmla="*/ 112 w 127"/>
                  <a:gd name="T3" fmla="*/ 106 h 152"/>
                  <a:gd name="T4" fmla="*/ 103 w 127"/>
                  <a:gd name="T5" fmla="*/ 152 h 152"/>
                  <a:gd name="T6" fmla="*/ 92 w 127"/>
                  <a:gd name="T7" fmla="*/ 144 h 152"/>
                  <a:gd name="T8" fmla="*/ 39 w 127"/>
                  <a:gd name="T9" fmla="*/ 112 h 152"/>
                  <a:gd name="T10" fmla="*/ 0 w 127"/>
                  <a:gd name="T11" fmla="*/ 86 h 152"/>
                  <a:gd name="T12" fmla="*/ 3 w 127"/>
                  <a:gd name="T13" fmla="*/ 74 h 152"/>
                  <a:gd name="T14" fmla="*/ 3 w 127"/>
                  <a:gd name="T15" fmla="*/ 74 h 152"/>
                  <a:gd name="T16" fmla="*/ 5 w 127"/>
                  <a:gd name="T17" fmla="*/ 74 h 152"/>
                  <a:gd name="T18" fmla="*/ 5 w 127"/>
                  <a:gd name="T19" fmla="*/ 74 h 152"/>
                  <a:gd name="T20" fmla="*/ 9 w 127"/>
                  <a:gd name="T21" fmla="*/ 71 h 152"/>
                  <a:gd name="T22" fmla="*/ 9 w 127"/>
                  <a:gd name="T23" fmla="*/ 71 h 152"/>
                  <a:gd name="T24" fmla="*/ 12 w 127"/>
                  <a:gd name="T25" fmla="*/ 66 h 152"/>
                  <a:gd name="T26" fmla="*/ 15 w 127"/>
                  <a:gd name="T27" fmla="*/ 64 h 152"/>
                  <a:gd name="T28" fmla="*/ 15 w 127"/>
                  <a:gd name="T29" fmla="*/ 64 h 152"/>
                  <a:gd name="T30" fmla="*/ 17 w 127"/>
                  <a:gd name="T31" fmla="*/ 66 h 152"/>
                  <a:gd name="T32" fmla="*/ 17 w 127"/>
                  <a:gd name="T33" fmla="*/ 66 h 152"/>
                  <a:gd name="T34" fmla="*/ 20 w 127"/>
                  <a:gd name="T35" fmla="*/ 66 h 152"/>
                  <a:gd name="T36" fmla="*/ 20 w 127"/>
                  <a:gd name="T37" fmla="*/ 66 h 152"/>
                  <a:gd name="T38" fmla="*/ 31 w 127"/>
                  <a:gd name="T39" fmla="*/ 59 h 152"/>
                  <a:gd name="T40" fmla="*/ 31 w 127"/>
                  <a:gd name="T41" fmla="*/ 59 h 152"/>
                  <a:gd name="T42" fmla="*/ 34 w 127"/>
                  <a:gd name="T43" fmla="*/ 54 h 152"/>
                  <a:gd name="T44" fmla="*/ 34 w 127"/>
                  <a:gd name="T45" fmla="*/ 54 h 152"/>
                  <a:gd name="T46" fmla="*/ 34 w 127"/>
                  <a:gd name="T47" fmla="*/ 51 h 152"/>
                  <a:gd name="T48" fmla="*/ 36 w 127"/>
                  <a:gd name="T49" fmla="*/ 45 h 152"/>
                  <a:gd name="T50" fmla="*/ 34 w 127"/>
                  <a:gd name="T51" fmla="*/ 39 h 152"/>
                  <a:gd name="T52" fmla="*/ 32 w 127"/>
                  <a:gd name="T53" fmla="*/ 39 h 152"/>
                  <a:gd name="T54" fmla="*/ 51 w 127"/>
                  <a:gd name="T55" fmla="*/ 42 h 152"/>
                  <a:gd name="T56" fmla="*/ 59 w 127"/>
                  <a:gd name="T57" fmla="*/ 0 h 152"/>
                  <a:gd name="T58" fmla="*/ 83 w 127"/>
                  <a:gd name="T59" fmla="*/ 5 h 152"/>
                  <a:gd name="T60" fmla="*/ 81 w 127"/>
                  <a:gd name="T61" fmla="*/ 13 h 152"/>
                  <a:gd name="T62" fmla="*/ 127 w 127"/>
                  <a:gd name="T63" fmla="*/ 22 h 152"/>
                  <a:gd name="T64" fmla="*/ 124 w 127"/>
                  <a:gd name="T65" fmla="*/ 3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52">
                    <a:moveTo>
                      <a:pt x="124" y="35"/>
                    </a:moveTo>
                    <a:lnTo>
                      <a:pt x="112" y="106"/>
                    </a:lnTo>
                    <a:lnTo>
                      <a:pt x="103" y="152"/>
                    </a:lnTo>
                    <a:lnTo>
                      <a:pt x="92" y="144"/>
                    </a:lnTo>
                    <a:lnTo>
                      <a:pt x="39" y="112"/>
                    </a:lnTo>
                    <a:lnTo>
                      <a:pt x="0" y="86"/>
                    </a:lnTo>
                    <a:lnTo>
                      <a:pt x="3" y="74"/>
                    </a:lnTo>
                    <a:lnTo>
                      <a:pt x="3" y="74"/>
                    </a:lnTo>
                    <a:lnTo>
                      <a:pt x="5" y="74"/>
                    </a:lnTo>
                    <a:lnTo>
                      <a:pt x="5" y="74"/>
                    </a:lnTo>
                    <a:lnTo>
                      <a:pt x="9" y="71"/>
                    </a:lnTo>
                    <a:lnTo>
                      <a:pt x="9" y="71"/>
                    </a:lnTo>
                    <a:lnTo>
                      <a:pt x="12" y="66"/>
                    </a:lnTo>
                    <a:lnTo>
                      <a:pt x="15" y="64"/>
                    </a:lnTo>
                    <a:lnTo>
                      <a:pt x="15" y="64"/>
                    </a:lnTo>
                    <a:lnTo>
                      <a:pt x="17" y="66"/>
                    </a:lnTo>
                    <a:lnTo>
                      <a:pt x="17" y="66"/>
                    </a:lnTo>
                    <a:lnTo>
                      <a:pt x="20" y="66"/>
                    </a:lnTo>
                    <a:lnTo>
                      <a:pt x="20" y="66"/>
                    </a:lnTo>
                    <a:lnTo>
                      <a:pt x="31" y="59"/>
                    </a:lnTo>
                    <a:lnTo>
                      <a:pt x="31" y="59"/>
                    </a:lnTo>
                    <a:lnTo>
                      <a:pt x="34" y="54"/>
                    </a:lnTo>
                    <a:lnTo>
                      <a:pt x="34" y="54"/>
                    </a:lnTo>
                    <a:lnTo>
                      <a:pt x="34" y="51"/>
                    </a:lnTo>
                    <a:lnTo>
                      <a:pt x="36" y="45"/>
                    </a:lnTo>
                    <a:lnTo>
                      <a:pt x="34" y="39"/>
                    </a:lnTo>
                    <a:lnTo>
                      <a:pt x="32" y="39"/>
                    </a:lnTo>
                    <a:lnTo>
                      <a:pt x="51" y="42"/>
                    </a:lnTo>
                    <a:lnTo>
                      <a:pt x="59" y="0"/>
                    </a:lnTo>
                    <a:lnTo>
                      <a:pt x="83" y="5"/>
                    </a:lnTo>
                    <a:lnTo>
                      <a:pt x="81" y="13"/>
                    </a:lnTo>
                    <a:lnTo>
                      <a:pt x="127" y="22"/>
                    </a:lnTo>
                    <a:lnTo>
                      <a:pt x="124"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20" name="Freeform 168"/>
              <p:cNvSpPr>
                <a:spLocks/>
              </p:cNvSpPr>
              <p:nvPr/>
            </p:nvSpPr>
            <p:spPr bwMode="auto">
              <a:xfrm>
                <a:off x="2019" y="2409"/>
                <a:ext cx="127" cy="152"/>
              </a:xfrm>
              <a:custGeom>
                <a:avLst/>
                <a:gdLst>
                  <a:gd name="T0" fmla="*/ 124 w 127"/>
                  <a:gd name="T1" fmla="*/ 35 h 152"/>
                  <a:gd name="T2" fmla="*/ 112 w 127"/>
                  <a:gd name="T3" fmla="*/ 106 h 152"/>
                  <a:gd name="T4" fmla="*/ 103 w 127"/>
                  <a:gd name="T5" fmla="*/ 152 h 152"/>
                  <a:gd name="T6" fmla="*/ 92 w 127"/>
                  <a:gd name="T7" fmla="*/ 144 h 152"/>
                  <a:gd name="T8" fmla="*/ 39 w 127"/>
                  <a:gd name="T9" fmla="*/ 112 h 152"/>
                  <a:gd name="T10" fmla="*/ 0 w 127"/>
                  <a:gd name="T11" fmla="*/ 86 h 152"/>
                  <a:gd name="T12" fmla="*/ 3 w 127"/>
                  <a:gd name="T13" fmla="*/ 74 h 152"/>
                  <a:gd name="T14" fmla="*/ 3 w 127"/>
                  <a:gd name="T15" fmla="*/ 74 h 152"/>
                  <a:gd name="T16" fmla="*/ 5 w 127"/>
                  <a:gd name="T17" fmla="*/ 74 h 152"/>
                  <a:gd name="T18" fmla="*/ 5 w 127"/>
                  <a:gd name="T19" fmla="*/ 74 h 152"/>
                  <a:gd name="T20" fmla="*/ 9 w 127"/>
                  <a:gd name="T21" fmla="*/ 71 h 152"/>
                  <a:gd name="T22" fmla="*/ 9 w 127"/>
                  <a:gd name="T23" fmla="*/ 71 h 152"/>
                  <a:gd name="T24" fmla="*/ 12 w 127"/>
                  <a:gd name="T25" fmla="*/ 66 h 152"/>
                  <a:gd name="T26" fmla="*/ 15 w 127"/>
                  <a:gd name="T27" fmla="*/ 64 h 152"/>
                  <a:gd name="T28" fmla="*/ 15 w 127"/>
                  <a:gd name="T29" fmla="*/ 64 h 152"/>
                  <a:gd name="T30" fmla="*/ 17 w 127"/>
                  <a:gd name="T31" fmla="*/ 66 h 152"/>
                  <a:gd name="T32" fmla="*/ 17 w 127"/>
                  <a:gd name="T33" fmla="*/ 66 h 152"/>
                  <a:gd name="T34" fmla="*/ 20 w 127"/>
                  <a:gd name="T35" fmla="*/ 66 h 152"/>
                  <a:gd name="T36" fmla="*/ 20 w 127"/>
                  <a:gd name="T37" fmla="*/ 66 h 152"/>
                  <a:gd name="T38" fmla="*/ 31 w 127"/>
                  <a:gd name="T39" fmla="*/ 59 h 152"/>
                  <a:gd name="T40" fmla="*/ 31 w 127"/>
                  <a:gd name="T41" fmla="*/ 59 h 152"/>
                  <a:gd name="T42" fmla="*/ 34 w 127"/>
                  <a:gd name="T43" fmla="*/ 54 h 152"/>
                  <a:gd name="T44" fmla="*/ 34 w 127"/>
                  <a:gd name="T45" fmla="*/ 54 h 152"/>
                  <a:gd name="T46" fmla="*/ 34 w 127"/>
                  <a:gd name="T47" fmla="*/ 51 h 152"/>
                  <a:gd name="T48" fmla="*/ 36 w 127"/>
                  <a:gd name="T49" fmla="*/ 45 h 152"/>
                  <a:gd name="T50" fmla="*/ 34 w 127"/>
                  <a:gd name="T51" fmla="*/ 39 h 152"/>
                  <a:gd name="T52" fmla="*/ 32 w 127"/>
                  <a:gd name="T53" fmla="*/ 39 h 152"/>
                  <a:gd name="T54" fmla="*/ 51 w 127"/>
                  <a:gd name="T55" fmla="*/ 42 h 152"/>
                  <a:gd name="T56" fmla="*/ 59 w 127"/>
                  <a:gd name="T57" fmla="*/ 0 h 152"/>
                  <a:gd name="T58" fmla="*/ 83 w 127"/>
                  <a:gd name="T59" fmla="*/ 5 h 152"/>
                  <a:gd name="T60" fmla="*/ 81 w 127"/>
                  <a:gd name="T61" fmla="*/ 13 h 152"/>
                  <a:gd name="T62" fmla="*/ 127 w 127"/>
                  <a:gd name="T63" fmla="*/ 22 h 152"/>
                  <a:gd name="T64" fmla="*/ 124 w 127"/>
                  <a:gd name="T65" fmla="*/ 3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52">
                    <a:moveTo>
                      <a:pt x="124" y="35"/>
                    </a:moveTo>
                    <a:lnTo>
                      <a:pt x="112" y="106"/>
                    </a:lnTo>
                    <a:lnTo>
                      <a:pt x="103" y="152"/>
                    </a:lnTo>
                    <a:lnTo>
                      <a:pt x="92" y="144"/>
                    </a:lnTo>
                    <a:lnTo>
                      <a:pt x="39" y="112"/>
                    </a:lnTo>
                    <a:lnTo>
                      <a:pt x="0" y="86"/>
                    </a:lnTo>
                    <a:lnTo>
                      <a:pt x="3" y="74"/>
                    </a:lnTo>
                    <a:lnTo>
                      <a:pt x="3" y="74"/>
                    </a:lnTo>
                    <a:lnTo>
                      <a:pt x="5" y="74"/>
                    </a:lnTo>
                    <a:lnTo>
                      <a:pt x="5" y="74"/>
                    </a:lnTo>
                    <a:lnTo>
                      <a:pt x="9" y="71"/>
                    </a:lnTo>
                    <a:lnTo>
                      <a:pt x="9" y="71"/>
                    </a:lnTo>
                    <a:lnTo>
                      <a:pt x="12" y="66"/>
                    </a:lnTo>
                    <a:lnTo>
                      <a:pt x="15" y="64"/>
                    </a:lnTo>
                    <a:lnTo>
                      <a:pt x="15" y="64"/>
                    </a:lnTo>
                    <a:lnTo>
                      <a:pt x="17" y="66"/>
                    </a:lnTo>
                    <a:lnTo>
                      <a:pt x="17" y="66"/>
                    </a:lnTo>
                    <a:lnTo>
                      <a:pt x="20" y="66"/>
                    </a:lnTo>
                    <a:lnTo>
                      <a:pt x="20" y="66"/>
                    </a:lnTo>
                    <a:lnTo>
                      <a:pt x="31" y="59"/>
                    </a:lnTo>
                    <a:lnTo>
                      <a:pt x="31" y="59"/>
                    </a:lnTo>
                    <a:lnTo>
                      <a:pt x="34" y="54"/>
                    </a:lnTo>
                    <a:lnTo>
                      <a:pt x="34" y="54"/>
                    </a:lnTo>
                    <a:lnTo>
                      <a:pt x="34" y="51"/>
                    </a:lnTo>
                    <a:lnTo>
                      <a:pt x="36" y="45"/>
                    </a:lnTo>
                    <a:lnTo>
                      <a:pt x="34" y="39"/>
                    </a:lnTo>
                    <a:lnTo>
                      <a:pt x="32" y="39"/>
                    </a:lnTo>
                    <a:lnTo>
                      <a:pt x="51" y="42"/>
                    </a:lnTo>
                    <a:lnTo>
                      <a:pt x="59" y="0"/>
                    </a:lnTo>
                    <a:lnTo>
                      <a:pt x="83" y="5"/>
                    </a:lnTo>
                    <a:lnTo>
                      <a:pt x="81" y="13"/>
                    </a:lnTo>
                    <a:lnTo>
                      <a:pt x="127" y="22"/>
                    </a:lnTo>
                    <a:lnTo>
                      <a:pt x="124"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21" name="Freeform 169"/>
              <p:cNvSpPr>
                <a:spLocks/>
              </p:cNvSpPr>
              <p:nvPr/>
            </p:nvSpPr>
            <p:spPr bwMode="auto">
              <a:xfrm>
                <a:off x="3760" y="2424"/>
                <a:ext cx="50" cy="59"/>
              </a:xfrm>
              <a:custGeom>
                <a:avLst/>
                <a:gdLst>
                  <a:gd name="T0" fmla="*/ 36 w 50"/>
                  <a:gd name="T1" fmla="*/ 7 h 59"/>
                  <a:gd name="T2" fmla="*/ 45 w 50"/>
                  <a:gd name="T3" fmla="*/ 19 h 59"/>
                  <a:gd name="T4" fmla="*/ 50 w 50"/>
                  <a:gd name="T5" fmla="*/ 20 h 59"/>
                  <a:gd name="T6" fmla="*/ 50 w 50"/>
                  <a:gd name="T7" fmla="*/ 32 h 59"/>
                  <a:gd name="T8" fmla="*/ 45 w 50"/>
                  <a:gd name="T9" fmla="*/ 42 h 59"/>
                  <a:gd name="T10" fmla="*/ 39 w 50"/>
                  <a:gd name="T11" fmla="*/ 47 h 59"/>
                  <a:gd name="T12" fmla="*/ 45 w 50"/>
                  <a:gd name="T13" fmla="*/ 59 h 59"/>
                  <a:gd name="T14" fmla="*/ 29 w 50"/>
                  <a:gd name="T15" fmla="*/ 59 h 59"/>
                  <a:gd name="T16" fmla="*/ 22 w 50"/>
                  <a:gd name="T17" fmla="*/ 54 h 59"/>
                  <a:gd name="T18" fmla="*/ 22 w 50"/>
                  <a:gd name="T19" fmla="*/ 54 h 59"/>
                  <a:gd name="T20" fmla="*/ 22 w 50"/>
                  <a:gd name="T21" fmla="*/ 52 h 59"/>
                  <a:gd name="T22" fmla="*/ 22 w 50"/>
                  <a:gd name="T23" fmla="*/ 51 h 59"/>
                  <a:gd name="T24" fmla="*/ 22 w 50"/>
                  <a:gd name="T25" fmla="*/ 49 h 59"/>
                  <a:gd name="T26" fmla="*/ 21 w 50"/>
                  <a:gd name="T27" fmla="*/ 47 h 59"/>
                  <a:gd name="T28" fmla="*/ 14 w 50"/>
                  <a:gd name="T29" fmla="*/ 34 h 59"/>
                  <a:gd name="T30" fmla="*/ 0 w 50"/>
                  <a:gd name="T31" fmla="*/ 34 h 59"/>
                  <a:gd name="T32" fmla="*/ 0 w 50"/>
                  <a:gd name="T33" fmla="*/ 8 h 59"/>
                  <a:gd name="T34" fmla="*/ 2 w 50"/>
                  <a:gd name="T35" fmla="*/ 8 h 59"/>
                  <a:gd name="T36" fmla="*/ 9 w 50"/>
                  <a:gd name="T37" fmla="*/ 8 h 59"/>
                  <a:gd name="T38" fmla="*/ 7 w 50"/>
                  <a:gd name="T39" fmla="*/ 0 h 59"/>
                  <a:gd name="T40" fmla="*/ 24 w 50"/>
                  <a:gd name="T41" fmla="*/ 0 h 59"/>
                  <a:gd name="T42" fmla="*/ 36 w 50"/>
                  <a:gd name="T43"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9">
                    <a:moveTo>
                      <a:pt x="36" y="7"/>
                    </a:moveTo>
                    <a:lnTo>
                      <a:pt x="45" y="19"/>
                    </a:lnTo>
                    <a:lnTo>
                      <a:pt x="50" y="20"/>
                    </a:lnTo>
                    <a:lnTo>
                      <a:pt x="50" y="32"/>
                    </a:lnTo>
                    <a:lnTo>
                      <a:pt x="45" y="42"/>
                    </a:lnTo>
                    <a:lnTo>
                      <a:pt x="39" y="47"/>
                    </a:lnTo>
                    <a:lnTo>
                      <a:pt x="45" y="59"/>
                    </a:lnTo>
                    <a:lnTo>
                      <a:pt x="29" y="59"/>
                    </a:lnTo>
                    <a:lnTo>
                      <a:pt x="22" y="54"/>
                    </a:lnTo>
                    <a:lnTo>
                      <a:pt x="22" y="54"/>
                    </a:lnTo>
                    <a:lnTo>
                      <a:pt x="22" y="52"/>
                    </a:lnTo>
                    <a:lnTo>
                      <a:pt x="22" y="51"/>
                    </a:lnTo>
                    <a:lnTo>
                      <a:pt x="22" y="49"/>
                    </a:lnTo>
                    <a:lnTo>
                      <a:pt x="21" y="47"/>
                    </a:lnTo>
                    <a:lnTo>
                      <a:pt x="14" y="34"/>
                    </a:lnTo>
                    <a:lnTo>
                      <a:pt x="0" y="34"/>
                    </a:lnTo>
                    <a:lnTo>
                      <a:pt x="0" y="8"/>
                    </a:lnTo>
                    <a:lnTo>
                      <a:pt x="2" y="8"/>
                    </a:lnTo>
                    <a:lnTo>
                      <a:pt x="9" y="8"/>
                    </a:lnTo>
                    <a:lnTo>
                      <a:pt x="7" y="0"/>
                    </a:lnTo>
                    <a:lnTo>
                      <a:pt x="24" y="0"/>
                    </a:lnTo>
                    <a:lnTo>
                      <a:pt x="36"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22" name="Freeform 170"/>
              <p:cNvSpPr>
                <a:spLocks/>
              </p:cNvSpPr>
              <p:nvPr/>
            </p:nvSpPr>
            <p:spPr bwMode="auto">
              <a:xfrm>
                <a:off x="3760" y="2424"/>
                <a:ext cx="50" cy="59"/>
              </a:xfrm>
              <a:custGeom>
                <a:avLst/>
                <a:gdLst>
                  <a:gd name="T0" fmla="*/ 36 w 50"/>
                  <a:gd name="T1" fmla="*/ 7 h 59"/>
                  <a:gd name="T2" fmla="*/ 45 w 50"/>
                  <a:gd name="T3" fmla="*/ 19 h 59"/>
                  <a:gd name="T4" fmla="*/ 50 w 50"/>
                  <a:gd name="T5" fmla="*/ 20 h 59"/>
                  <a:gd name="T6" fmla="*/ 50 w 50"/>
                  <a:gd name="T7" fmla="*/ 32 h 59"/>
                  <a:gd name="T8" fmla="*/ 45 w 50"/>
                  <a:gd name="T9" fmla="*/ 42 h 59"/>
                  <a:gd name="T10" fmla="*/ 39 w 50"/>
                  <a:gd name="T11" fmla="*/ 47 h 59"/>
                  <a:gd name="T12" fmla="*/ 45 w 50"/>
                  <a:gd name="T13" fmla="*/ 59 h 59"/>
                  <a:gd name="T14" fmla="*/ 29 w 50"/>
                  <a:gd name="T15" fmla="*/ 59 h 59"/>
                  <a:gd name="T16" fmla="*/ 22 w 50"/>
                  <a:gd name="T17" fmla="*/ 54 h 59"/>
                  <a:gd name="T18" fmla="*/ 22 w 50"/>
                  <a:gd name="T19" fmla="*/ 54 h 59"/>
                  <a:gd name="T20" fmla="*/ 22 w 50"/>
                  <a:gd name="T21" fmla="*/ 52 h 59"/>
                  <a:gd name="T22" fmla="*/ 22 w 50"/>
                  <a:gd name="T23" fmla="*/ 51 h 59"/>
                  <a:gd name="T24" fmla="*/ 22 w 50"/>
                  <a:gd name="T25" fmla="*/ 49 h 59"/>
                  <a:gd name="T26" fmla="*/ 21 w 50"/>
                  <a:gd name="T27" fmla="*/ 47 h 59"/>
                  <a:gd name="T28" fmla="*/ 14 w 50"/>
                  <a:gd name="T29" fmla="*/ 34 h 59"/>
                  <a:gd name="T30" fmla="*/ 0 w 50"/>
                  <a:gd name="T31" fmla="*/ 34 h 59"/>
                  <a:gd name="T32" fmla="*/ 0 w 50"/>
                  <a:gd name="T33" fmla="*/ 8 h 59"/>
                  <a:gd name="T34" fmla="*/ 2 w 50"/>
                  <a:gd name="T35" fmla="*/ 8 h 59"/>
                  <a:gd name="T36" fmla="*/ 9 w 50"/>
                  <a:gd name="T37" fmla="*/ 8 h 59"/>
                  <a:gd name="T38" fmla="*/ 7 w 50"/>
                  <a:gd name="T39" fmla="*/ 0 h 59"/>
                  <a:gd name="T40" fmla="*/ 24 w 50"/>
                  <a:gd name="T41" fmla="*/ 0 h 59"/>
                  <a:gd name="T42" fmla="*/ 36 w 50"/>
                  <a:gd name="T43"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9">
                    <a:moveTo>
                      <a:pt x="36" y="7"/>
                    </a:moveTo>
                    <a:lnTo>
                      <a:pt x="45" y="19"/>
                    </a:lnTo>
                    <a:lnTo>
                      <a:pt x="50" y="20"/>
                    </a:lnTo>
                    <a:lnTo>
                      <a:pt x="50" y="32"/>
                    </a:lnTo>
                    <a:lnTo>
                      <a:pt x="45" y="42"/>
                    </a:lnTo>
                    <a:lnTo>
                      <a:pt x="39" y="47"/>
                    </a:lnTo>
                    <a:lnTo>
                      <a:pt x="45" y="59"/>
                    </a:lnTo>
                    <a:lnTo>
                      <a:pt x="29" y="59"/>
                    </a:lnTo>
                    <a:lnTo>
                      <a:pt x="22" y="54"/>
                    </a:lnTo>
                    <a:lnTo>
                      <a:pt x="22" y="54"/>
                    </a:lnTo>
                    <a:lnTo>
                      <a:pt x="22" y="52"/>
                    </a:lnTo>
                    <a:lnTo>
                      <a:pt x="22" y="51"/>
                    </a:lnTo>
                    <a:lnTo>
                      <a:pt x="22" y="49"/>
                    </a:lnTo>
                    <a:lnTo>
                      <a:pt x="21" y="47"/>
                    </a:lnTo>
                    <a:lnTo>
                      <a:pt x="14" y="34"/>
                    </a:lnTo>
                    <a:lnTo>
                      <a:pt x="0" y="34"/>
                    </a:lnTo>
                    <a:lnTo>
                      <a:pt x="0" y="8"/>
                    </a:lnTo>
                    <a:lnTo>
                      <a:pt x="2" y="8"/>
                    </a:lnTo>
                    <a:lnTo>
                      <a:pt x="9" y="8"/>
                    </a:lnTo>
                    <a:lnTo>
                      <a:pt x="7" y="0"/>
                    </a:lnTo>
                    <a:lnTo>
                      <a:pt x="24" y="0"/>
                    </a:lnTo>
                    <a:lnTo>
                      <a:pt x="36"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23" name="Freeform 171"/>
              <p:cNvSpPr>
                <a:spLocks/>
              </p:cNvSpPr>
              <p:nvPr/>
            </p:nvSpPr>
            <p:spPr bwMode="auto">
              <a:xfrm>
                <a:off x="3733" y="2539"/>
                <a:ext cx="53" cy="41"/>
              </a:xfrm>
              <a:custGeom>
                <a:avLst/>
                <a:gdLst>
                  <a:gd name="T0" fmla="*/ 51 w 53"/>
                  <a:gd name="T1" fmla="*/ 0 h 41"/>
                  <a:gd name="T2" fmla="*/ 53 w 53"/>
                  <a:gd name="T3" fmla="*/ 39 h 41"/>
                  <a:gd name="T4" fmla="*/ 44 w 53"/>
                  <a:gd name="T5" fmla="*/ 39 h 41"/>
                  <a:gd name="T6" fmla="*/ 44 w 53"/>
                  <a:gd name="T7" fmla="*/ 39 h 41"/>
                  <a:gd name="T8" fmla="*/ 43 w 53"/>
                  <a:gd name="T9" fmla="*/ 39 h 41"/>
                  <a:gd name="T10" fmla="*/ 43 w 53"/>
                  <a:gd name="T11" fmla="*/ 39 h 41"/>
                  <a:gd name="T12" fmla="*/ 41 w 53"/>
                  <a:gd name="T13" fmla="*/ 39 h 41"/>
                  <a:gd name="T14" fmla="*/ 41 w 53"/>
                  <a:gd name="T15" fmla="*/ 39 h 41"/>
                  <a:gd name="T16" fmla="*/ 39 w 53"/>
                  <a:gd name="T17" fmla="*/ 39 h 41"/>
                  <a:gd name="T18" fmla="*/ 16 w 53"/>
                  <a:gd name="T19" fmla="*/ 41 h 41"/>
                  <a:gd name="T20" fmla="*/ 16 w 53"/>
                  <a:gd name="T21" fmla="*/ 41 h 41"/>
                  <a:gd name="T22" fmla="*/ 5 w 53"/>
                  <a:gd name="T23" fmla="*/ 41 h 41"/>
                  <a:gd name="T24" fmla="*/ 4 w 53"/>
                  <a:gd name="T25" fmla="*/ 37 h 41"/>
                  <a:gd name="T26" fmla="*/ 0 w 53"/>
                  <a:gd name="T27" fmla="*/ 26 h 41"/>
                  <a:gd name="T28" fmla="*/ 0 w 53"/>
                  <a:gd name="T29" fmla="*/ 20 h 41"/>
                  <a:gd name="T30" fmla="*/ 12 w 53"/>
                  <a:gd name="T31" fmla="*/ 12 h 41"/>
                  <a:gd name="T32" fmla="*/ 11 w 53"/>
                  <a:gd name="T33" fmla="*/ 2 h 41"/>
                  <a:gd name="T34" fmla="*/ 51 w 53"/>
                  <a:gd name="T3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41">
                    <a:moveTo>
                      <a:pt x="51" y="0"/>
                    </a:moveTo>
                    <a:lnTo>
                      <a:pt x="53" y="39"/>
                    </a:lnTo>
                    <a:lnTo>
                      <a:pt x="44" y="39"/>
                    </a:lnTo>
                    <a:lnTo>
                      <a:pt x="44" y="39"/>
                    </a:lnTo>
                    <a:lnTo>
                      <a:pt x="43" y="39"/>
                    </a:lnTo>
                    <a:lnTo>
                      <a:pt x="43" y="39"/>
                    </a:lnTo>
                    <a:lnTo>
                      <a:pt x="41" y="39"/>
                    </a:lnTo>
                    <a:lnTo>
                      <a:pt x="41" y="39"/>
                    </a:lnTo>
                    <a:lnTo>
                      <a:pt x="39" y="39"/>
                    </a:lnTo>
                    <a:lnTo>
                      <a:pt x="16" y="41"/>
                    </a:lnTo>
                    <a:lnTo>
                      <a:pt x="16" y="41"/>
                    </a:lnTo>
                    <a:lnTo>
                      <a:pt x="5" y="41"/>
                    </a:lnTo>
                    <a:lnTo>
                      <a:pt x="4" y="37"/>
                    </a:lnTo>
                    <a:lnTo>
                      <a:pt x="0" y="26"/>
                    </a:lnTo>
                    <a:lnTo>
                      <a:pt x="0" y="20"/>
                    </a:lnTo>
                    <a:lnTo>
                      <a:pt x="12" y="12"/>
                    </a:lnTo>
                    <a:lnTo>
                      <a:pt x="11" y="2"/>
                    </a:lnTo>
                    <a:lnTo>
                      <a:pt x="51"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24" name="Freeform 172"/>
              <p:cNvSpPr>
                <a:spLocks/>
              </p:cNvSpPr>
              <p:nvPr/>
            </p:nvSpPr>
            <p:spPr bwMode="auto">
              <a:xfrm>
                <a:off x="3733" y="2539"/>
                <a:ext cx="53" cy="41"/>
              </a:xfrm>
              <a:custGeom>
                <a:avLst/>
                <a:gdLst>
                  <a:gd name="T0" fmla="*/ 51 w 53"/>
                  <a:gd name="T1" fmla="*/ 0 h 41"/>
                  <a:gd name="T2" fmla="*/ 53 w 53"/>
                  <a:gd name="T3" fmla="*/ 39 h 41"/>
                  <a:gd name="T4" fmla="*/ 44 w 53"/>
                  <a:gd name="T5" fmla="*/ 39 h 41"/>
                  <a:gd name="T6" fmla="*/ 44 w 53"/>
                  <a:gd name="T7" fmla="*/ 39 h 41"/>
                  <a:gd name="T8" fmla="*/ 43 w 53"/>
                  <a:gd name="T9" fmla="*/ 39 h 41"/>
                  <a:gd name="T10" fmla="*/ 43 w 53"/>
                  <a:gd name="T11" fmla="*/ 39 h 41"/>
                  <a:gd name="T12" fmla="*/ 41 w 53"/>
                  <a:gd name="T13" fmla="*/ 39 h 41"/>
                  <a:gd name="T14" fmla="*/ 41 w 53"/>
                  <a:gd name="T15" fmla="*/ 39 h 41"/>
                  <a:gd name="T16" fmla="*/ 39 w 53"/>
                  <a:gd name="T17" fmla="*/ 39 h 41"/>
                  <a:gd name="T18" fmla="*/ 16 w 53"/>
                  <a:gd name="T19" fmla="*/ 41 h 41"/>
                  <a:gd name="T20" fmla="*/ 16 w 53"/>
                  <a:gd name="T21" fmla="*/ 41 h 41"/>
                  <a:gd name="T22" fmla="*/ 5 w 53"/>
                  <a:gd name="T23" fmla="*/ 41 h 41"/>
                  <a:gd name="T24" fmla="*/ 4 w 53"/>
                  <a:gd name="T25" fmla="*/ 37 h 41"/>
                  <a:gd name="T26" fmla="*/ 0 w 53"/>
                  <a:gd name="T27" fmla="*/ 26 h 41"/>
                  <a:gd name="T28" fmla="*/ 0 w 53"/>
                  <a:gd name="T29" fmla="*/ 20 h 41"/>
                  <a:gd name="T30" fmla="*/ 12 w 53"/>
                  <a:gd name="T31" fmla="*/ 12 h 41"/>
                  <a:gd name="T32" fmla="*/ 11 w 53"/>
                  <a:gd name="T33" fmla="*/ 2 h 41"/>
                  <a:gd name="T34" fmla="*/ 51 w 53"/>
                  <a:gd name="T3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41">
                    <a:moveTo>
                      <a:pt x="51" y="0"/>
                    </a:moveTo>
                    <a:lnTo>
                      <a:pt x="53" y="39"/>
                    </a:lnTo>
                    <a:lnTo>
                      <a:pt x="44" y="39"/>
                    </a:lnTo>
                    <a:lnTo>
                      <a:pt x="44" y="39"/>
                    </a:lnTo>
                    <a:lnTo>
                      <a:pt x="43" y="39"/>
                    </a:lnTo>
                    <a:lnTo>
                      <a:pt x="43" y="39"/>
                    </a:lnTo>
                    <a:lnTo>
                      <a:pt x="41" y="39"/>
                    </a:lnTo>
                    <a:lnTo>
                      <a:pt x="41" y="39"/>
                    </a:lnTo>
                    <a:lnTo>
                      <a:pt x="39" y="39"/>
                    </a:lnTo>
                    <a:lnTo>
                      <a:pt x="16" y="41"/>
                    </a:lnTo>
                    <a:lnTo>
                      <a:pt x="16" y="41"/>
                    </a:lnTo>
                    <a:lnTo>
                      <a:pt x="5" y="41"/>
                    </a:lnTo>
                    <a:lnTo>
                      <a:pt x="4" y="37"/>
                    </a:lnTo>
                    <a:lnTo>
                      <a:pt x="0" y="26"/>
                    </a:lnTo>
                    <a:lnTo>
                      <a:pt x="0" y="20"/>
                    </a:lnTo>
                    <a:lnTo>
                      <a:pt x="12" y="12"/>
                    </a:lnTo>
                    <a:lnTo>
                      <a:pt x="11" y="2"/>
                    </a:lnTo>
                    <a:lnTo>
                      <a:pt x="5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25" name="Freeform 173"/>
              <p:cNvSpPr>
                <a:spLocks/>
              </p:cNvSpPr>
              <p:nvPr/>
            </p:nvSpPr>
            <p:spPr bwMode="auto">
              <a:xfrm>
                <a:off x="3688" y="2234"/>
                <a:ext cx="32" cy="53"/>
              </a:xfrm>
              <a:custGeom>
                <a:avLst/>
                <a:gdLst>
                  <a:gd name="T0" fmla="*/ 32 w 32"/>
                  <a:gd name="T1" fmla="*/ 0 h 53"/>
                  <a:gd name="T2" fmla="*/ 32 w 32"/>
                  <a:gd name="T3" fmla="*/ 24 h 53"/>
                  <a:gd name="T4" fmla="*/ 32 w 32"/>
                  <a:gd name="T5" fmla="*/ 24 h 53"/>
                  <a:gd name="T6" fmla="*/ 28 w 32"/>
                  <a:gd name="T7" fmla="*/ 36 h 53"/>
                  <a:gd name="T8" fmla="*/ 30 w 32"/>
                  <a:gd name="T9" fmla="*/ 44 h 53"/>
                  <a:gd name="T10" fmla="*/ 22 w 32"/>
                  <a:gd name="T11" fmla="*/ 44 h 53"/>
                  <a:gd name="T12" fmla="*/ 22 w 32"/>
                  <a:gd name="T13" fmla="*/ 53 h 53"/>
                  <a:gd name="T14" fmla="*/ 13 w 32"/>
                  <a:gd name="T15" fmla="*/ 53 h 53"/>
                  <a:gd name="T16" fmla="*/ 13 w 32"/>
                  <a:gd name="T17" fmla="*/ 48 h 53"/>
                  <a:gd name="T18" fmla="*/ 13 w 32"/>
                  <a:gd name="T19" fmla="*/ 44 h 53"/>
                  <a:gd name="T20" fmla="*/ 13 w 32"/>
                  <a:gd name="T21" fmla="*/ 34 h 53"/>
                  <a:gd name="T22" fmla="*/ 10 w 32"/>
                  <a:gd name="T23" fmla="*/ 26 h 53"/>
                  <a:gd name="T24" fmla="*/ 3 w 32"/>
                  <a:gd name="T25" fmla="*/ 24 h 53"/>
                  <a:gd name="T26" fmla="*/ 0 w 32"/>
                  <a:gd name="T27" fmla="*/ 15 h 53"/>
                  <a:gd name="T28" fmla="*/ 5 w 32"/>
                  <a:gd name="T29" fmla="*/ 12 h 53"/>
                  <a:gd name="T30" fmla="*/ 3 w 32"/>
                  <a:gd name="T31" fmla="*/ 0 h 53"/>
                  <a:gd name="T32" fmla="*/ 18 w 32"/>
                  <a:gd name="T33" fmla="*/ 0 h 53"/>
                  <a:gd name="T34" fmla="*/ 20 w 32"/>
                  <a:gd name="T35" fmla="*/ 0 h 53"/>
                  <a:gd name="T36" fmla="*/ 27 w 32"/>
                  <a:gd name="T37" fmla="*/ 0 h 53"/>
                  <a:gd name="T38" fmla="*/ 27 w 32"/>
                  <a:gd name="T39" fmla="*/ 0 h 53"/>
                  <a:gd name="T40" fmla="*/ 27 w 32"/>
                  <a:gd name="T41" fmla="*/ 0 h 53"/>
                  <a:gd name="T42" fmla="*/ 27 w 32"/>
                  <a:gd name="T43" fmla="*/ 0 h 53"/>
                  <a:gd name="T44" fmla="*/ 32 w 32"/>
                  <a:gd name="T4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53">
                    <a:moveTo>
                      <a:pt x="32" y="0"/>
                    </a:moveTo>
                    <a:lnTo>
                      <a:pt x="32" y="24"/>
                    </a:lnTo>
                    <a:lnTo>
                      <a:pt x="32" y="24"/>
                    </a:lnTo>
                    <a:lnTo>
                      <a:pt x="28" y="36"/>
                    </a:lnTo>
                    <a:lnTo>
                      <a:pt x="30" y="44"/>
                    </a:lnTo>
                    <a:lnTo>
                      <a:pt x="22" y="44"/>
                    </a:lnTo>
                    <a:lnTo>
                      <a:pt x="22" y="53"/>
                    </a:lnTo>
                    <a:lnTo>
                      <a:pt x="13" y="53"/>
                    </a:lnTo>
                    <a:lnTo>
                      <a:pt x="13" y="48"/>
                    </a:lnTo>
                    <a:lnTo>
                      <a:pt x="13" y="44"/>
                    </a:lnTo>
                    <a:lnTo>
                      <a:pt x="13" y="34"/>
                    </a:lnTo>
                    <a:lnTo>
                      <a:pt x="10" y="26"/>
                    </a:lnTo>
                    <a:lnTo>
                      <a:pt x="3" y="24"/>
                    </a:lnTo>
                    <a:lnTo>
                      <a:pt x="0" y="15"/>
                    </a:lnTo>
                    <a:lnTo>
                      <a:pt x="5" y="12"/>
                    </a:lnTo>
                    <a:lnTo>
                      <a:pt x="3" y="0"/>
                    </a:lnTo>
                    <a:lnTo>
                      <a:pt x="18" y="0"/>
                    </a:lnTo>
                    <a:lnTo>
                      <a:pt x="20" y="0"/>
                    </a:lnTo>
                    <a:lnTo>
                      <a:pt x="27" y="0"/>
                    </a:lnTo>
                    <a:lnTo>
                      <a:pt x="27" y="0"/>
                    </a:lnTo>
                    <a:lnTo>
                      <a:pt x="27" y="0"/>
                    </a:lnTo>
                    <a:lnTo>
                      <a:pt x="27" y="0"/>
                    </a:lnTo>
                    <a:lnTo>
                      <a:pt x="3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26" name="Freeform 174"/>
              <p:cNvSpPr>
                <a:spLocks/>
              </p:cNvSpPr>
              <p:nvPr/>
            </p:nvSpPr>
            <p:spPr bwMode="auto">
              <a:xfrm>
                <a:off x="3688" y="2234"/>
                <a:ext cx="32" cy="53"/>
              </a:xfrm>
              <a:custGeom>
                <a:avLst/>
                <a:gdLst>
                  <a:gd name="T0" fmla="*/ 32 w 32"/>
                  <a:gd name="T1" fmla="*/ 0 h 53"/>
                  <a:gd name="T2" fmla="*/ 32 w 32"/>
                  <a:gd name="T3" fmla="*/ 24 h 53"/>
                  <a:gd name="T4" fmla="*/ 32 w 32"/>
                  <a:gd name="T5" fmla="*/ 24 h 53"/>
                  <a:gd name="T6" fmla="*/ 28 w 32"/>
                  <a:gd name="T7" fmla="*/ 36 h 53"/>
                  <a:gd name="T8" fmla="*/ 30 w 32"/>
                  <a:gd name="T9" fmla="*/ 44 h 53"/>
                  <a:gd name="T10" fmla="*/ 22 w 32"/>
                  <a:gd name="T11" fmla="*/ 44 h 53"/>
                  <a:gd name="T12" fmla="*/ 22 w 32"/>
                  <a:gd name="T13" fmla="*/ 53 h 53"/>
                  <a:gd name="T14" fmla="*/ 13 w 32"/>
                  <a:gd name="T15" fmla="*/ 53 h 53"/>
                  <a:gd name="T16" fmla="*/ 13 w 32"/>
                  <a:gd name="T17" fmla="*/ 48 h 53"/>
                  <a:gd name="T18" fmla="*/ 13 w 32"/>
                  <a:gd name="T19" fmla="*/ 44 h 53"/>
                  <a:gd name="T20" fmla="*/ 13 w 32"/>
                  <a:gd name="T21" fmla="*/ 34 h 53"/>
                  <a:gd name="T22" fmla="*/ 10 w 32"/>
                  <a:gd name="T23" fmla="*/ 26 h 53"/>
                  <a:gd name="T24" fmla="*/ 3 w 32"/>
                  <a:gd name="T25" fmla="*/ 24 h 53"/>
                  <a:gd name="T26" fmla="*/ 0 w 32"/>
                  <a:gd name="T27" fmla="*/ 15 h 53"/>
                  <a:gd name="T28" fmla="*/ 5 w 32"/>
                  <a:gd name="T29" fmla="*/ 12 h 53"/>
                  <a:gd name="T30" fmla="*/ 3 w 32"/>
                  <a:gd name="T31" fmla="*/ 0 h 53"/>
                  <a:gd name="T32" fmla="*/ 18 w 32"/>
                  <a:gd name="T33" fmla="*/ 0 h 53"/>
                  <a:gd name="T34" fmla="*/ 20 w 32"/>
                  <a:gd name="T35" fmla="*/ 0 h 53"/>
                  <a:gd name="T36" fmla="*/ 27 w 32"/>
                  <a:gd name="T37" fmla="*/ 0 h 53"/>
                  <a:gd name="T38" fmla="*/ 27 w 32"/>
                  <a:gd name="T39" fmla="*/ 0 h 53"/>
                  <a:gd name="T40" fmla="*/ 27 w 32"/>
                  <a:gd name="T41" fmla="*/ 0 h 53"/>
                  <a:gd name="T42" fmla="*/ 27 w 32"/>
                  <a:gd name="T43" fmla="*/ 0 h 53"/>
                  <a:gd name="T44" fmla="*/ 32 w 32"/>
                  <a:gd name="T4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53">
                    <a:moveTo>
                      <a:pt x="32" y="0"/>
                    </a:moveTo>
                    <a:lnTo>
                      <a:pt x="32" y="24"/>
                    </a:lnTo>
                    <a:lnTo>
                      <a:pt x="32" y="24"/>
                    </a:lnTo>
                    <a:lnTo>
                      <a:pt x="28" y="36"/>
                    </a:lnTo>
                    <a:lnTo>
                      <a:pt x="30" y="44"/>
                    </a:lnTo>
                    <a:lnTo>
                      <a:pt x="22" y="44"/>
                    </a:lnTo>
                    <a:lnTo>
                      <a:pt x="22" y="53"/>
                    </a:lnTo>
                    <a:lnTo>
                      <a:pt x="13" y="53"/>
                    </a:lnTo>
                    <a:lnTo>
                      <a:pt x="13" y="48"/>
                    </a:lnTo>
                    <a:lnTo>
                      <a:pt x="13" y="44"/>
                    </a:lnTo>
                    <a:lnTo>
                      <a:pt x="13" y="34"/>
                    </a:lnTo>
                    <a:lnTo>
                      <a:pt x="10" y="26"/>
                    </a:lnTo>
                    <a:lnTo>
                      <a:pt x="3" y="24"/>
                    </a:lnTo>
                    <a:lnTo>
                      <a:pt x="0" y="15"/>
                    </a:lnTo>
                    <a:lnTo>
                      <a:pt x="5" y="12"/>
                    </a:lnTo>
                    <a:lnTo>
                      <a:pt x="3" y="0"/>
                    </a:lnTo>
                    <a:lnTo>
                      <a:pt x="18" y="0"/>
                    </a:lnTo>
                    <a:lnTo>
                      <a:pt x="20" y="0"/>
                    </a:lnTo>
                    <a:lnTo>
                      <a:pt x="27" y="0"/>
                    </a:lnTo>
                    <a:lnTo>
                      <a:pt x="27" y="0"/>
                    </a:lnTo>
                    <a:lnTo>
                      <a:pt x="27" y="0"/>
                    </a:lnTo>
                    <a:lnTo>
                      <a:pt x="27"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27" name="Freeform 175"/>
              <p:cNvSpPr>
                <a:spLocks/>
              </p:cNvSpPr>
              <p:nvPr/>
            </p:nvSpPr>
            <p:spPr bwMode="auto">
              <a:xfrm>
                <a:off x="3542" y="2238"/>
                <a:ext cx="58" cy="40"/>
              </a:xfrm>
              <a:custGeom>
                <a:avLst/>
                <a:gdLst>
                  <a:gd name="T0" fmla="*/ 36 w 58"/>
                  <a:gd name="T1" fmla="*/ 0 h 40"/>
                  <a:gd name="T2" fmla="*/ 36 w 58"/>
                  <a:gd name="T3" fmla="*/ 0 h 40"/>
                  <a:gd name="T4" fmla="*/ 37 w 58"/>
                  <a:gd name="T5" fmla="*/ 0 h 40"/>
                  <a:gd name="T6" fmla="*/ 37 w 58"/>
                  <a:gd name="T7" fmla="*/ 0 h 40"/>
                  <a:gd name="T8" fmla="*/ 39 w 58"/>
                  <a:gd name="T9" fmla="*/ 0 h 40"/>
                  <a:gd name="T10" fmla="*/ 47 w 58"/>
                  <a:gd name="T11" fmla="*/ 0 h 40"/>
                  <a:gd name="T12" fmla="*/ 47 w 58"/>
                  <a:gd name="T13" fmla="*/ 0 h 40"/>
                  <a:gd name="T14" fmla="*/ 49 w 58"/>
                  <a:gd name="T15" fmla="*/ 0 h 40"/>
                  <a:gd name="T16" fmla="*/ 51 w 58"/>
                  <a:gd name="T17" fmla="*/ 0 h 40"/>
                  <a:gd name="T18" fmla="*/ 54 w 58"/>
                  <a:gd name="T19" fmla="*/ 0 h 40"/>
                  <a:gd name="T20" fmla="*/ 54 w 58"/>
                  <a:gd name="T21" fmla="*/ 15 h 40"/>
                  <a:gd name="T22" fmla="*/ 58 w 58"/>
                  <a:gd name="T23" fmla="*/ 18 h 40"/>
                  <a:gd name="T24" fmla="*/ 52 w 58"/>
                  <a:gd name="T25" fmla="*/ 27 h 40"/>
                  <a:gd name="T26" fmla="*/ 47 w 58"/>
                  <a:gd name="T27" fmla="*/ 28 h 40"/>
                  <a:gd name="T28" fmla="*/ 20 w 58"/>
                  <a:gd name="T29" fmla="*/ 28 h 40"/>
                  <a:gd name="T30" fmla="*/ 17 w 58"/>
                  <a:gd name="T31" fmla="*/ 40 h 40"/>
                  <a:gd name="T32" fmla="*/ 5 w 58"/>
                  <a:gd name="T33" fmla="*/ 40 h 40"/>
                  <a:gd name="T34" fmla="*/ 5 w 58"/>
                  <a:gd name="T35" fmla="*/ 35 h 40"/>
                  <a:gd name="T36" fmla="*/ 3 w 58"/>
                  <a:gd name="T37" fmla="*/ 33 h 40"/>
                  <a:gd name="T38" fmla="*/ 3 w 58"/>
                  <a:gd name="T39" fmla="*/ 33 h 40"/>
                  <a:gd name="T40" fmla="*/ 3 w 58"/>
                  <a:gd name="T41" fmla="*/ 32 h 40"/>
                  <a:gd name="T42" fmla="*/ 3 w 58"/>
                  <a:gd name="T43" fmla="*/ 32 h 40"/>
                  <a:gd name="T44" fmla="*/ 3 w 58"/>
                  <a:gd name="T45" fmla="*/ 30 h 40"/>
                  <a:gd name="T46" fmla="*/ 3 w 58"/>
                  <a:gd name="T47" fmla="*/ 28 h 40"/>
                  <a:gd name="T48" fmla="*/ 3 w 58"/>
                  <a:gd name="T49" fmla="*/ 27 h 40"/>
                  <a:gd name="T50" fmla="*/ 3 w 58"/>
                  <a:gd name="T51" fmla="*/ 27 h 40"/>
                  <a:gd name="T52" fmla="*/ 3 w 58"/>
                  <a:gd name="T53" fmla="*/ 27 h 40"/>
                  <a:gd name="T54" fmla="*/ 3 w 58"/>
                  <a:gd name="T55" fmla="*/ 27 h 40"/>
                  <a:gd name="T56" fmla="*/ 3 w 58"/>
                  <a:gd name="T57" fmla="*/ 25 h 40"/>
                  <a:gd name="T58" fmla="*/ 3 w 58"/>
                  <a:gd name="T59" fmla="*/ 25 h 40"/>
                  <a:gd name="T60" fmla="*/ 2 w 58"/>
                  <a:gd name="T61" fmla="*/ 20 h 40"/>
                  <a:gd name="T62" fmla="*/ 2 w 58"/>
                  <a:gd name="T63" fmla="*/ 17 h 40"/>
                  <a:gd name="T64" fmla="*/ 2 w 58"/>
                  <a:gd name="T65" fmla="*/ 11 h 40"/>
                  <a:gd name="T66" fmla="*/ 2 w 58"/>
                  <a:gd name="T67" fmla="*/ 10 h 40"/>
                  <a:gd name="T68" fmla="*/ 2 w 58"/>
                  <a:gd name="T69" fmla="*/ 10 h 40"/>
                  <a:gd name="T70" fmla="*/ 0 w 58"/>
                  <a:gd name="T71" fmla="*/ 8 h 40"/>
                  <a:gd name="T72" fmla="*/ 0 w 58"/>
                  <a:gd name="T73" fmla="*/ 5 h 40"/>
                  <a:gd name="T74" fmla="*/ 0 w 58"/>
                  <a:gd name="T75" fmla="*/ 3 h 40"/>
                  <a:gd name="T76" fmla="*/ 0 w 58"/>
                  <a:gd name="T77" fmla="*/ 1 h 40"/>
                  <a:gd name="T78" fmla="*/ 0 w 58"/>
                  <a:gd name="T79" fmla="*/ 1 h 40"/>
                  <a:gd name="T80" fmla="*/ 3 w 58"/>
                  <a:gd name="T81" fmla="*/ 1 h 40"/>
                  <a:gd name="T82" fmla="*/ 7 w 58"/>
                  <a:gd name="T83" fmla="*/ 1 h 40"/>
                  <a:gd name="T84" fmla="*/ 36 w 58"/>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40">
                    <a:moveTo>
                      <a:pt x="36" y="0"/>
                    </a:moveTo>
                    <a:lnTo>
                      <a:pt x="36" y="0"/>
                    </a:lnTo>
                    <a:lnTo>
                      <a:pt x="37" y="0"/>
                    </a:lnTo>
                    <a:lnTo>
                      <a:pt x="37" y="0"/>
                    </a:lnTo>
                    <a:lnTo>
                      <a:pt x="39" y="0"/>
                    </a:lnTo>
                    <a:lnTo>
                      <a:pt x="47" y="0"/>
                    </a:lnTo>
                    <a:lnTo>
                      <a:pt x="47" y="0"/>
                    </a:lnTo>
                    <a:lnTo>
                      <a:pt x="49" y="0"/>
                    </a:lnTo>
                    <a:lnTo>
                      <a:pt x="51" y="0"/>
                    </a:lnTo>
                    <a:lnTo>
                      <a:pt x="54" y="0"/>
                    </a:lnTo>
                    <a:lnTo>
                      <a:pt x="54" y="15"/>
                    </a:lnTo>
                    <a:lnTo>
                      <a:pt x="58" y="18"/>
                    </a:lnTo>
                    <a:lnTo>
                      <a:pt x="52" y="27"/>
                    </a:lnTo>
                    <a:lnTo>
                      <a:pt x="47" y="28"/>
                    </a:lnTo>
                    <a:lnTo>
                      <a:pt x="20" y="28"/>
                    </a:lnTo>
                    <a:lnTo>
                      <a:pt x="17" y="40"/>
                    </a:lnTo>
                    <a:lnTo>
                      <a:pt x="5" y="40"/>
                    </a:lnTo>
                    <a:lnTo>
                      <a:pt x="5" y="35"/>
                    </a:lnTo>
                    <a:lnTo>
                      <a:pt x="3" y="33"/>
                    </a:lnTo>
                    <a:lnTo>
                      <a:pt x="3" y="33"/>
                    </a:lnTo>
                    <a:lnTo>
                      <a:pt x="3" y="32"/>
                    </a:lnTo>
                    <a:lnTo>
                      <a:pt x="3" y="32"/>
                    </a:lnTo>
                    <a:lnTo>
                      <a:pt x="3" y="30"/>
                    </a:lnTo>
                    <a:lnTo>
                      <a:pt x="3" y="28"/>
                    </a:lnTo>
                    <a:lnTo>
                      <a:pt x="3" y="27"/>
                    </a:lnTo>
                    <a:lnTo>
                      <a:pt x="3" y="27"/>
                    </a:lnTo>
                    <a:lnTo>
                      <a:pt x="3" y="27"/>
                    </a:lnTo>
                    <a:lnTo>
                      <a:pt x="3" y="27"/>
                    </a:lnTo>
                    <a:lnTo>
                      <a:pt x="3" y="25"/>
                    </a:lnTo>
                    <a:lnTo>
                      <a:pt x="3" y="25"/>
                    </a:lnTo>
                    <a:lnTo>
                      <a:pt x="2" y="20"/>
                    </a:lnTo>
                    <a:lnTo>
                      <a:pt x="2" y="17"/>
                    </a:lnTo>
                    <a:lnTo>
                      <a:pt x="2" y="11"/>
                    </a:lnTo>
                    <a:lnTo>
                      <a:pt x="2" y="10"/>
                    </a:lnTo>
                    <a:lnTo>
                      <a:pt x="2" y="10"/>
                    </a:lnTo>
                    <a:lnTo>
                      <a:pt x="0" y="8"/>
                    </a:lnTo>
                    <a:lnTo>
                      <a:pt x="0" y="5"/>
                    </a:lnTo>
                    <a:lnTo>
                      <a:pt x="0" y="3"/>
                    </a:lnTo>
                    <a:lnTo>
                      <a:pt x="0" y="1"/>
                    </a:lnTo>
                    <a:lnTo>
                      <a:pt x="0" y="1"/>
                    </a:lnTo>
                    <a:lnTo>
                      <a:pt x="3" y="1"/>
                    </a:lnTo>
                    <a:lnTo>
                      <a:pt x="7" y="1"/>
                    </a:lnTo>
                    <a:lnTo>
                      <a:pt x="3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28" name="Freeform 176"/>
              <p:cNvSpPr>
                <a:spLocks/>
              </p:cNvSpPr>
              <p:nvPr/>
            </p:nvSpPr>
            <p:spPr bwMode="auto">
              <a:xfrm>
                <a:off x="3542" y="2238"/>
                <a:ext cx="58" cy="40"/>
              </a:xfrm>
              <a:custGeom>
                <a:avLst/>
                <a:gdLst>
                  <a:gd name="T0" fmla="*/ 36 w 58"/>
                  <a:gd name="T1" fmla="*/ 0 h 40"/>
                  <a:gd name="T2" fmla="*/ 36 w 58"/>
                  <a:gd name="T3" fmla="*/ 0 h 40"/>
                  <a:gd name="T4" fmla="*/ 37 w 58"/>
                  <a:gd name="T5" fmla="*/ 0 h 40"/>
                  <a:gd name="T6" fmla="*/ 37 w 58"/>
                  <a:gd name="T7" fmla="*/ 0 h 40"/>
                  <a:gd name="T8" fmla="*/ 39 w 58"/>
                  <a:gd name="T9" fmla="*/ 0 h 40"/>
                  <a:gd name="T10" fmla="*/ 47 w 58"/>
                  <a:gd name="T11" fmla="*/ 0 h 40"/>
                  <a:gd name="T12" fmla="*/ 47 w 58"/>
                  <a:gd name="T13" fmla="*/ 0 h 40"/>
                  <a:gd name="T14" fmla="*/ 49 w 58"/>
                  <a:gd name="T15" fmla="*/ 0 h 40"/>
                  <a:gd name="T16" fmla="*/ 51 w 58"/>
                  <a:gd name="T17" fmla="*/ 0 h 40"/>
                  <a:gd name="T18" fmla="*/ 54 w 58"/>
                  <a:gd name="T19" fmla="*/ 0 h 40"/>
                  <a:gd name="T20" fmla="*/ 54 w 58"/>
                  <a:gd name="T21" fmla="*/ 15 h 40"/>
                  <a:gd name="T22" fmla="*/ 58 w 58"/>
                  <a:gd name="T23" fmla="*/ 18 h 40"/>
                  <a:gd name="T24" fmla="*/ 52 w 58"/>
                  <a:gd name="T25" fmla="*/ 27 h 40"/>
                  <a:gd name="T26" fmla="*/ 47 w 58"/>
                  <a:gd name="T27" fmla="*/ 28 h 40"/>
                  <a:gd name="T28" fmla="*/ 20 w 58"/>
                  <a:gd name="T29" fmla="*/ 28 h 40"/>
                  <a:gd name="T30" fmla="*/ 17 w 58"/>
                  <a:gd name="T31" fmla="*/ 40 h 40"/>
                  <a:gd name="T32" fmla="*/ 5 w 58"/>
                  <a:gd name="T33" fmla="*/ 40 h 40"/>
                  <a:gd name="T34" fmla="*/ 5 w 58"/>
                  <a:gd name="T35" fmla="*/ 35 h 40"/>
                  <a:gd name="T36" fmla="*/ 3 w 58"/>
                  <a:gd name="T37" fmla="*/ 33 h 40"/>
                  <a:gd name="T38" fmla="*/ 3 w 58"/>
                  <a:gd name="T39" fmla="*/ 33 h 40"/>
                  <a:gd name="T40" fmla="*/ 3 w 58"/>
                  <a:gd name="T41" fmla="*/ 32 h 40"/>
                  <a:gd name="T42" fmla="*/ 3 w 58"/>
                  <a:gd name="T43" fmla="*/ 32 h 40"/>
                  <a:gd name="T44" fmla="*/ 3 w 58"/>
                  <a:gd name="T45" fmla="*/ 30 h 40"/>
                  <a:gd name="T46" fmla="*/ 3 w 58"/>
                  <a:gd name="T47" fmla="*/ 28 h 40"/>
                  <a:gd name="T48" fmla="*/ 3 w 58"/>
                  <a:gd name="T49" fmla="*/ 27 h 40"/>
                  <a:gd name="T50" fmla="*/ 3 w 58"/>
                  <a:gd name="T51" fmla="*/ 27 h 40"/>
                  <a:gd name="T52" fmla="*/ 3 w 58"/>
                  <a:gd name="T53" fmla="*/ 27 h 40"/>
                  <a:gd name="T54" fmla="*/ 3 w 58"/>
                  <a:gd name="T55" fmla="*/ 27 h 40"/>
                  <a:gd name="T56" fmla="*/ 3 w 58"/>
                  <a:gd name="T57" fmla="*/ 25 h 40"/>
                  <a:gd name="T58" fmla="*/ 3 w 58"/>
                  <a:gd name="T59" fmla="*/ 25 h 40"/>
                  <a:gd name="T60" fmla="*/ 2 w 58"/>
                  <a:gd name="T61" fmla="*/ 20 h 40"/>
                  <a:gd name="T62" fmla="*/ 2 w 58"/>
                  <a:gd name="T63" fmla="*/ 17 h 40"/>
                  <a:gd name="T64" fmla="*/ 2 w 58"/>
                  <a:gd name="T65" fmla="*/ 11 h 40"/>
                  <a:gd name="T66" fmla="*/ 2 w 58"/>
                  <a:gd name="T67" fmla="*/ 10 h 40"/>
                  <a:gd name="T68" fmla="*/ 2 w 58"/>
                  <a:gd name="T69" fmla="*/ 10 h 40"/>
                  <a:gd name="T70" fmla="*/ 0 w 58"/>
                  <a:gd name="T71" fmla="*/ 8 h 40"/>
                  <a:gd name="T72" fmla="*/ 0 w 58"/>
                  <a:gd name="T73" fmla="*/ 5 h 40"/>
                  <a:gd name="T74" fmla="*/ 0 w 58"/>
                  <a:gd name="T75" fmla="*/ 3 h 40"/>
                  <a:gd name="T76" fmla="*/ 0 w 58"/>
                  <a:gd name="T77" fmla="*/ 1 h 40"/>
                  <a:gd name="T78" fmla="*/ 0 w 58"/>
                  <a:gd name="T79" fmla="*/ 1 h 40"/>
                  <a:gd name="T80" fmla="*/ 3 w 58"/>
                  <a:gd name="T81" fmla="*/ 1 h 40"/>
                  <a:gd name="T82" fmla="*/ 7 w 58"/>
                  <a:gd name="T83" fmla="*/ 1 h 40"/>
                  <a:gd name="T84" fmla="*/ 36 w 58"/>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40">
                    <a:moveTo>
                      <a:pt x="36" y="0"/>
                    </a:moveTo>
                    <a:lnTo>
                      <a:pt x="36" y="0"/>
                    </a:lnTo>
                    <a:lnTo>
                      <a:pt x="37" y="0"/>
                    </a:lnTo>
                    <a:lnTo>
                      <a:pt x="37" y="0"/>
                    </a:lnTo>
                    <a:lnTo>
                      <a:pt x="39" y="0"/>
                    </a:lnTo>
                    <a:lnTo>
                      <a:pt x="47" y="0"/>
                    </a:lnTo>
                    <a:lnTo>
                      <a:pt x="47" y="0"/>
                    </a:lnTo>
                    <a:lnTo>
                      <a:pt x="49" y="0"/>
                    </a:lnTo>
                    <a:lnTo>
                      <a:pt x="51" y="0"/>
                    </a:lnTo>
                    <a:lnTo>
                      <a:pt x="54" y="0"/>
                    </a:lnTo>
                    <a:lnTo>
                      <a:pt x="54" y="15"/>
                    </a:lnTo>
                    <a:lnTo>
                      <a:pt x="58" y="18"/>
                    </a:lnTo>
                    <a:lnTo>
                      <a:pt x="52" y="27"/>
                    </a:lnTo>
                    <a:lnTo>
                      <a:pt x="47" y="28"/>
                    </a:lnTo>
                    <a:lnTo>
                      <a:pt x="20" y="28"/>
                    </a:lnTo>
                    <a:lnTo>
                      <a:pt x="17" y="40"/>
                    </a:lnTo>
                    <a:lnTo>
                      <a:pt x="5" y="40"/>
                    </a:lnTo>
                    <a:lnTo>
                      <a:pt x="5" y="35"/>
                    </a:lnTo>
                    <a:lnTo>
                      <a:pt x="3" y="33"/>
                    </a:lnTo>
                    <a:lnTo>
                      <a:pt x="3" y="33"/>
                    </a:lnTo>
                    <a:lnTo>
                      <a:pt x="3" y="32"/>
                    </a:lnTo>
                    <a:lnTo>
                      <a:pt x="3" y="32"/>
                    </a:lnTo>
                    <a:lnTo>
                      <a:pt x="3" y="30"/>
                    </a:lnTo>
                    <a:lnTo>
                      <a:pt x="3" y="28"/>
                    </a:lnTo>
                    <a:lnTo>
                      <a:pt x="3" y="27"/>
                    </a:lnTo>
                    <a:lnTo>
                      <a:pt x="3" y="27"/>
                    </a:lnTo>
                    <a:lnTo>
                      <a:pt x="3" y="27"/>
                    </a:lnTo>
                    <a:lnTo>
                      <a:pt x="3" y="27"/>
                    </a:lnTo>
                    <a:lnTo>
                      <a:pt x="3" y="25"/>
                    </a:lnTo>
                    <a:lnTo>
                      <a:pt x="3" y="25"/>
                    </a:lnTo>
                    <a:lnTo>
                      <a:pt x="2" y="20"/>
                    </a:lnTo>
                    <a:lnTo>
                      <a:pt x="2" y="17"/>
                    </a:lnTo>
                    <a:lnTo>
                      <a:pt x="2" y="11"/>
                    </a:lnTo>
                    <a:lnTo>
                      <a:pt x="2" y="10"/>
                    </a:lnTo>
                    <a:lnTo>
                      <a:pt x="2" y="10"/>
                    </a:lnTo>
                    <a:lnTo>
                      <a:pt x="0" y="8"/>
                    </a:lnTo>
                    <a:lnTo>
                      <a:pt x="0" y="5"/>
                    </a:lnTo>
                    <a:lnTo>
                      <a:pt x="0" y="3"/>
                    </a:lnTo>
                    <a:lnTo>
                      <a:pt x="0" y="1"/>
                    </a:lnTo>
                    <a:lnTo>
                      <a:pt x="0" y="1"/>
                    </a:lnTo>
                    <a:lnTo>
                      <a:pt x="3" y="1"/>
                    </a:lnTo>
                    <a:lnTo>
                      <a:pt x="7" y="1"/>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29" name="Freeform 177"/>
              <p:cNvSpPr>
                <a:spLocks/>
              </p:cNvSpPr>
              <p:nvPr/>
            </p:nvSpPr>
            <p:spPr bwMode="auto">
              <a:xfrm>
                <a:off x="3637" y="2236"/>
                <a:ext cx="32" cy="39"/>
              </a:xfrm>
              <a:custGeom>
                <a:avLst/>
                <a:gdLst>
                  <a:gd name="T0" fmla="*/ 0 w 32"/>
                  <a:gd name="T1" fmla="*/ 0 h 39"/>
                  <a:gd name="T2" fmla="*/ 15 w 32"/>
                  <a:gd name="T3" fmla="*/ 0 h 39"/>
                  <a:gd name="T4" fmla="*/ 15 w 32"/>
                  <a:gd name="T5" fmla="*/ 0 h 39"/>
                  <a:gd name="T6" fmla="*/ 17 w 32"/>
                  <a:gd name="T7" fmla="*/ 0 h 39"/>
                  <a:gd name="T8" fmla="*/ 17 w 32"/>
                  <a:gd name="T9" fmla="*/ 0 h 39"/>
                  <a:gd name="T10" fmla="*/ 20 w 32"/>
                  <a:gd name="T11" fmla="*/ 0 h 39"/>
                  <a:gd name="T12" fmla="*/ 29 w 32"/>
                  <a:gd name="T13" fmla="*/ 0 h 39"/>
                  <a:gd name="T14" fmla="*/ 29 w 32"/>
                  <a:gd name="T15" fmla="*/ 0 h 39"/>
                  <a:gd name="T16" fmla="*/ 32 w 32"/>
                  <a:gd name="T17" fmla="*/ 0 h 39"/>
                  <a:gd name="T18" fmla="*/ 29 w 32"/>
                  <a:gd name="T19" fmla="*/ 0 h 39"/>
                  <a:gd name="T20" fmla="*/ 30 w 32"/>
                  <a:gd name="T21" fmla="*/ 39 h 39"/>
                  <a:gd name="T22" fmla="*/ 27 w 32"/>
                  <a:gd name="T23" fmla="*/ 39 h 39"/>
                  <a:gd name="T24" fmla="*/ 25 w 32"/>
                  <a:gd name="T25" fmla="*/ 39 h 39"/>
                  <a:gd name="T26" fmla="*/ 0 w 32"/>
                  <a:gd name="T27" fmla="*/ 39 h 39"/>
                  <a:gd name="T28" fmla="*/ 0 w 32"/>
                  <a:gd name="T29" fmla="*/ 37 h 39"/>
                  <a:gd name="T30" fmla="*/ 0 w 32"/>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9">
                    <a:moveTo>
                      <a:pt x="0" y="0"/>
                    </a:moveTo>
                    <a:lnTo>
                      <a:pt x="15" y="0"/>
                    </a:lnTo>
                    <a:lnTo>
                      <a:pt x="15" y="0"/>
                    </a:lnTo>
                    <a:lnTo>
                      <a:pt x="17" y="0"/>
                    </a:lnTo>
                    <a:lnTo>
                      <a:pt x="17" y="0"/>
                    </a:lnTo>
                    <a:lnTo>
                      <a:pt x="20" y="0"/>
                    </a:lnTo>
                    <a:lnTo>
                      <a:pt x="29" y="0"/>
                    </a:lnTo>
                    <a:lnTo>
                      <a:pt x="29" y="0"/>
                    </a:lnTo>
                    <a:lnTo>
                      <a:pt x="32" y="0"/>
                    </a:lnTo>
                    <a:lnTo>
                      <a:pt x="29" y="0"/>
                    </a:lnTo>
                    <a:lnTo>
                      <a:pt x="30" y="39"/>
                    </a:lnTo>
                    <a:lnTo>
                      <a:pt x="27" y="39"/>
                    </a:lnTo>
                    <a:lnTo>
                      <a:pt x="25" y="39"/>
                    </a:lnTo>
                    <a:lnTo>
                      <a:pt x="0" y="39"/>
                    </a:lnTo>
                    <a:lnTo>
                      <a:pt x="0" y="37"/>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30" name="Freeform 178"/>
              <p:cNvSpPr>
                <a:spLocks/>
              </p:cNvSpPr>
              <p:nvPr/>
            </p:nvSpPr>
            <p:spPr bwMode="auto">
              <a:xfrm>
                <a:off x="3637" y="2236"/>
                <a:ext cx="32" cy="39"/>
              </a:xfrm>
              <a:custGeom>
                <a:avLst/>
                <a:gdLst>
                  <a:gd name="T0" fmla="*/ 0 w 32"/>
                  <a:gd name="T1" fmla="*/ 0 h 39"/>
                  <a:gd name="T2" fmla="*/ 15 w 32"/>
                  <a:gd name="T3" fmla="*/ 0 h 39"/>
                  <a:gd name="T4" fmla="*/ 15 w 32"/>
                  <a:gd name="T5" fmla="*/ 0 h 39"/>
                  <a:gd name="T6" fmla="*/ 17 w 32"/>
                  <a:gd name="T7" fmla="*/ 0 h 39"/>
                  <a:gd name="T8" fmla="*/ 17 w 32"/>
                  <a:gd name="T9" fmla="*/ 0 h 39"/>
                  <a:gd name="T10" fmla="*/ 20 w 32"/>
                  <a:gd name="T11" fmla="*/ 0 h 39"/>
                  <a:gd name="T12" fmla="*/ 29 w 32"/>
                  <a:gd name="T13" fmla="*/ 0 h 39"/>
                  <a:gd name="T14" fmla="*/ 29 w 32"/>
                  <a:gd name="T15" fmla="*/ 0 h 39"/>
                  <a:gd name="T16" fmla="*/ 32 w 32"/>
                  <a:gd name="T17" fmla="*/ 0 h 39"/>
                  <a:gd name="T18" fmla="*/ 29 w 32"/>
                  <a:gd name="T19" fmla="*/ 0 h 39"/>
                  <a:gd name="T20" fmla="*/ 30 w 32"/>
                  <a:gd name="T21" fmla="*/ 39 h 39"/>
                  <a:gd name="T22" fmla="*/ 27 w 32"/>
                  <a:gd name="T23" fmla="*/ 39 h 39"/>
                  <a:gd name="T24" fmla="*/ 25 w 32"/>
                  <a:gd name="T25" fmla="*/ 39 h 39"/>
                  <a:gd name="T26" fmla="*/ 0 w 32"/>
                  <a:gd name="T27" fmla="*/ 39 h 39"/>
                  <a:gd name="T28" fmla="*/ 0 w 32"/>
                  <a:gd name="T29" fmla="*/ 37 h 39"/>
                  <a:gd name="T30" fmla="*/ 0 w 32"/>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9">
                    <a:moveTo>
                      <a:pt x="0" y="0"/>
                    </a:moveTo>
                    <a:lnTo>
                      <a:pt x="15" y="0"/>
                    </a:lnTo>
                    <a:lnTo>
                      <a:pt x="15" y="0"/>
                    </a:lnTo>
                    <a:lnTo>
                      <a:pt x="17" y="0"/>
                    </a:lnTo>
                    <a:lnTo>
                      <a:pt x="17" y="0"/>
                    </a:lnTo>
                    <a:lnTo>
                      <a:pt x="20" y="0"/>
                    </a:lnTo>
                    <a:lnTo>
                      <a:pt x="29" y="0"/>
                    </a:lnTo>
                    <a:lnTo>
                      <a:pt x="29" y="0"/>
                    </a:lnTo>
                    <a:lnTo>
                      <a:pt x="32" y="0"/>
                    </a:lnTo>
                    <a:lnTo>
                      <a:pt x="29" y="0"/>
                    </a:lnTo>
                    <a:lnTo>
                      <a:pt x="30" y="39"/>
                    </a:lnTo>
                    <a:lnTo>
                      <a:pt x="27" y="39"/>
                    </a:lnTo>
                    <a:lnTo>
                      <a:pt x="25" y="39"/>
                    </a:lnTo>
                    <a:lnTo>
                      <a:pt x="0" y="39"/>
                    </a:lnTo>
                    <a:lnTo>
                      <a:pt x="0" y="37"/>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31" name="Freeform 179"/>
              <p:cNvSpPr>
                <a:spLocks/>
              </p:cNvSpPr>
              <p:nvPr/>
            </p:nvSpPr>
            <p:spPr bwMode="auto">
              <a:xfrm>
                <a:off x="3715" y="2510"/>
                <a:ext cx="30" cy="55"/>
              </a:xfrm>
              <a:custGeom>
                <a:avLst/>
                <a:gdLst>
                  <a:gd name="T0" fmla="*/ 18 w 30"/>
                  <a:gd name="T1" fmla="*/ 49 h 55"/>
                  <a:gd name="T2" fmla="*/ 18 w 30"/>
                  <a:gd name="T3" fmla="*/ 55 h 55"/>
                  <a:gd name="T4" fmla="*/ 12 w 30"/>
                  <a:gd name="T5" fmla="*/ 46 h 55"/>
                  <a:gd name="T6" fmla="*/ 1 w 30"/>
                  <a:gd name="T7" fmla="*/ 41 h 55"/>
                  <a:gd name="T8" fmla="*/ 0 w 30"/>
                  <a:gd name="T9" fmla="*/ 34 h 55"/>
                  <a:gd name="T10" fmla="*/ 5 w 30"/>
                  <a:gd name="T11" fmla="*/ 22 h 55"/>
                  <a:gd name="T12" fmla="*/ 1 w 30"/>
                  <a:gd name="T13" fmla="*/ 2 h 55"/>
                  <a:gd name="T14" fmla="*/ 29 w 30"/>
                  <a:gd name="T15" fmla="*/ 0 h 55"/>
                  <a:gd name="T16" fmla="*/ 29 w 30"/>
                  <a:gd name="T17" fmla="*/ 17 h 55"/>
                  <a:gd name="T18" fmla="*/ 27 w 30"/>
                  <a:gd name="T19" fmla="*/ 17 h 55"/>
                  <a:gd name="T20" fmla="*/ 29 w 30"/>
                  <a:gd name="T21" fmla="*/ 31 h 55"/>
                  <a:gd name="T22" fmla="*/ 30 w 30"/>
                  <a:gd name="T23" fmla="*/ 41 h 55"/>
                  <a:gd name="T24" fmla="*/ 18 w 30"/>
                  <a:gd name="T25"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5">
                    <a:moveTo>
                      <a:pt x="18" y="49"/>
                    </a:moveTo>
                    <a:lnTo>
                      <a:pt x="18" y="55"/>
                    </a:lnTo>
                    <a:lnTo>
                      <a:pt x="12" y="46"/>
                    </a:lnTo>
                    <a:lnTo>
                      <a:pt x="1" y="41"/>
                    </a:lnTo>
                    <a:lnTo>
                      <a:pt x="0" y="34"/>
                    </a:lnTo>
                    <a:lnTo>
                      <a:pt x="5" y="22"/>
                    </a:lnTo>
                    <a:lnTo>
                      <a:pt x="1" y="2"/>
                    </a:lnTo>
                    <a:lnTo>
                      <a:pt x="29" y="0"/>
                    </a:lnTo>
                    <a:lnTo>
                      <a:pt x="29" y="17"/>
                    </a:lnTo>
                    <a:lnTo>
                      <a:pt x="27" y="17"/>
                    </a:lnTo>
                    <a:lnTo>
                      <a:pt x="29" y="31"/>
                    </a:lnTo>
                    <a:lnTo>
                      <a:pt x="30" y="41"/>
                    </a:lnTo>
                    <a:lnTo>
                      <a:pt x="18" y="4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32" name="Freeform 180"/>
              <p:cNvSpPr>
                <a:spLocks/>
              </p:cNvSpPr>
              <p:nvPr/>
            </p:nvSpPr>
            <p:spPr bwMode="auto">
              <a:xfrm>
                <a:off x="3715" y="2510"/>
                <a:ext cx="30" cy="55"/>
              </a:xfrm>
              <a:custGeom>
                <a:avLst/>
                <a:gdLst>
                  <a:gd name="T0" fmla="*/ 18 w 30"/>
                  <a:gd name="T1" fmla="*/ 49 h 55"/>
                  <a:gd name="T2" fmla="*/ 18 w 30"/>
                  <a:gd name="T3" fmla="*/ 55 h 55"/>
                  <a:gd name="T4" fmla="*/ 12 w 30"/>
                  <a:gd name="T5" fmla="*/ 46 h 55"/>
                  <a:gd name="T6" fmla="*/ 1 w 30"/>
                  <a:gd name="T7" fmla="*/ 41 h 55"/>
                  <a:gd name="T8" fmla="*/ 0 w 30"/>
                  <a:gd name="T9" fmla="*/ 34 h 55"/>
                  <a:gd name="T10" fmla="*/ 5 w 30"/>
                  <a:gd name="T11" fmla="*/ 22 h 55"/>
                  <a:gd name="T12" fmla="*/ 1 w 30"/>
                  <a:gd name="T13" fmla="*/ 2 h 55"/>
                  <a:gd name="T14" fmla="*/ 29 w 30"/>
                  <a:gd name="T15" fmla="*/ 0 h 55"/>
                  <a:gd name="T16" fmla="*/ 29 w 30"/>
                  <a:gd name="T17" fmla="*/ 17 h 55"/>
                  <a:gd name="T18" fmla="*/ 27 w 30"/>
                  <a:gd name="T19" fmla="*/ 17 h 55"/>
                  <a:gd name="T20" fmla="*/ 29 w 30"/>
                  <a:gd name="T21" fmla="*/ 31 h 55"/>
                  <a:gd name="T22" fmla="*/ 30 w 30"/>
                  <a:gd name="T23" fmla="*/ 41 h 55"/>
                  <a:gd name="T24" fmla="*/ 18 w 30"/>
                  <a:gd name="T25"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5">
                    <a:moveTo>
                      <a:pt x="18" y="49"/>
                    </a:moveTo>
                    <a:lnTo>
                      <a:pt x="18" y="55"/>
                    </a:lnTo>
                    <a:lnTo>
                      <a:pt x="12" y="46"/>
                    </a:lnTo>
                    <a:lnTo>
                      <a:pt x="1" y="41"/>
                    </a:lnTo>
                    <a:lnTo>
                      <a:pt x="0" y="34"/>
                    </a:lnTo>
                    <a:lnTo>
                      <a:pt x="5" y="22"/>
                    </a:lnTo>
                    <a:lnTo>
                      <a:pt x="1" y="2"/>
                    </a:lnTo>
                    <a:lnTo>
                      <a:pt x="29" y="0"/>
                    </a:lnTo>
                    <a:lnTo>
                      <a:pt x="29" y="17"/>
                    </a:lnTo>
                    <a:lnTo>
                      <a:pt x="27" y="17"/>
                    </a:lnTo>
                    <a:lnTo>
                      <a:pt x="29" y="31"/>
                    </a:lnTo>
                    <a:lnTo>
                      <a:pt x="30" y="41"/>
                    </a:lnTo>
                    <a:lnTo>
                      <a:pt x="18"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33" name="Freeform 181"/>
              <p:cNvSpPr>
                <a:spLocks/>
              </p:cNvSpPr>
              <p:nvPr/>
            </p:nvSpPr>
            <p:spPr bwMode="auto">
              <a:xfrm>
                <a:off x="3684" y="2502"/>
                <a:ext cx="36" cy="52"/>
              </a:xfrm>
              <a:custGeom>
                <a:avLst/>
                <a:gdLst>
                  <a:gd name="T0" fmla="*/ 36 w 36"/>
                  <a:gd name="T1" fmla="*/ 30 h 52"/>
                  <a:gd name="T2" fmla="*/ 31 w 36"/>
                  <a:gd name="T3" fmla="*/ 42 h 52"/>
                  <a:gd name="T4" fmla="*/ 32 w 36"/>
                  <a:gd name="T5" fmla="*/ 49 h 52"/>
                  <a:gd name="T6" fmla="*/ 26 w 36"/>
                  <a:gd name="T7" fmla="*/ 52 h 52"/>
                  <a:gd name="T8" fmla="*/ 15 w 36"/>
                  <a:gd name="T9" fmla="*/ 44 h 52"/>
                  <a:gd name="T10" fmla="*/ 10 w 36"/>
                  <a:gd name="T11" fmla="*/ 37 h 52"/>
                  <a:gd name="T12" fmla="*/ 5 w 36"/>
                  <a:gd name="T13" fmla="*/ 37 h 52"/>
                  <a:gd name="T14" fmla="*/ 0 w 36"/>
                  <a:gd name="T15" fmla="*/ 27 h 52"/>
                  <a:gd name="T16" fmla="*/ 4 w 36"/>
                  <a:gd name="T17" fmla="*/ 25 h 52"/>
                  <a:gd name="T18" fmla="*/ 2 w 36"/>
                  <a:gd name="T19" fmla="*/ 19 h 52"/>
                  <a:gd name="T20" fmla="*/ 9 w 36"/>
                  <a:gd name="T21" fmla="*/ 15 h 52"/>
                  <a:gd name="T22" fmla="*/ 14 w 36"/>
                  <a:gd name="T23" fmla="*/ 7 h 52"/>
                  <a:gd name="T24" fmla="*/ 14 w 36"/>
                  <a:gd name="T25" fmla="*/ 0 h 52"/>
                  <a:gd name="T26" fmla="*/ 32 w 36"/>
                  <a:gd name="T27" fmla="*/ 0 h 52"/>
                  <a:gd name="T28" fmla="*/ 32 w 36"/>
                  <a:gd name="T29" fmla="*/ 10 h 52"/>
                  <a:gd name="T30" fmla="*/ 36 w 36"/>
                  <a:gd name="T3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52">
                    <a:moveTo>
                      <a:pt x="36" y="30"/>
                    </a:moveTo>
                    <a:lnTo>
                      <a:pt x="31" y="42"/>
                    </a:lnTo>
                    <a:lnTo>
                      <a:pt x="32" y="49"/>
                    </a:lnTo>
                    <a:lnTo>
                      <a:pt x="26" y="52"/>
                    </a:lnTo>
                    <a:lnTo>
                      <a:pt x="15" y="44"/>
                    </a:lnTo>
                    <a:lnTo>
                      <a:pt x="10" y="37"/>
                    </a:lnTo>
                    <a:lnTo>
                      <a:pt x="5" y="37"/>
                    </a:lnTo>
                    <a:lnTo>
                      <a:pt x="0" y="27"/>
                    </a:lnTo>
                    <a:lnTo>
                      <a:pt x="4" y="25"/>
                    </a:lnTo>
                    <a:lnTo>
                      <a:pt x="2" y="19"/>
                    </a:lnTo>
                    <a:lnTo>
                      <a:pt x="9" y="15"/>
                    </a:lnTo>
                    <a:lnTo>
                      <a:pt x="14" y="7"/>
                    </a:lnTo>
                    <a:lnTo>
                      <a:pt x="14" y="0"/>
                    </a:lnTo>
                    <a:lnTo>
                      <a:pt x="32" y="0"/>
                    </a:lnTo>
                    <a:lnTo>
                      <a:pt x="32" y="10"/>
                    </a:lnTo>
                    <a:lnTo>
                      <a:pt x="36" y="3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34" name="Freeform 182"/>
              <p:cNvSpPr>
                <a:spLocks/>
              </p:cNvSpPr>
              <p:nvPr/>
            </p:nvSpPr>
            <p:spPr bwMode="auto">
              <a:xfrm>
                <a:off x="3684" y="2502"/>
                <a:ext cx="36" cy="52"/>
              </a:xfrm>
              <a:custGeom>
                <a:avLst/>
                <a:gdLst>
                  <a:gd name="T0" fmla="*/ 36 w 36"/>
                  <a:gd name="T1" fmla="*/ 30 h 52"/>
                  <a:gd name="T2" fmla="*/ 31 w 36"/>
                  <a:gd name="T3" fmla="*/ 42 h 52"/>
                  <a:gd name="T4" fmla="*/ 32 w 36"/>
                  <a:gd name="T5" fmla="*/ 49 h 52"/>
                  <a:gd name="T6" fmla="*/ 26 w 36"/>
                  <a:gd name="T7" fmla="*/ 52 h 52"/>
                  <a:gd name="T8" fmla="*/ 15 w 36"/>
                  <a:gd name="T9" fmla="*/ 44 h 52"/>
                  <a:gd name="T10" fmla="*/ 10 w 36"/>
                  <a:gd name="T11" fmla="*/ 37 h 52"/>
                  <a:gd name="T12" fmla="*/ 5 w 36"/>
                  <a:gd name="T13" fmla="*/ 37 h 52"/>
                  <a:gd name="T14" fmla="*/ 0 w 36"/>
                  <a:gd name="T15" fmla="*/ 27 h 52"/>
                  <a:gd name="T16" fmla="*/ 4 w 36"/>
                  <a:gd name="T17" fmla="*/ 25 h 52"/>
                  <a:gd name="T18" fmla="*/ 2 w 36"/>
                  <a:gd name="T19" fmla="*/ 19 h 52"/>
                  <a:gd name="T20" fmla="*/ 9 w 36"/>
                  <a:gd name="T21" fmla="*/ 15 h 52"/>
                  <a:gd name="T22" fmla="*/ 14 w 36"/>
                  <a:gd name="T23" fmla="*/ 7 h 52"/>
                  <a:gd name="T24" fmla="*/ 14 w 36"/>
                  <a:gd name="T25" fmla="*/ 0 h 52"/>
                  <a:gd name="T26" fmla="*/ 32 w 36"/>
                  <a:gd name="T27" fmla="*/ 0 h 52"/>
                  <a:gd name="T28" fmla="*/ 32 w 36"/>
                  <a:gd name="T29" fmla="*/ 10 h 52"/>
                  <a:gd name="T30" fmla="*/ 36 w 36"/>
                  <a:gd name="T3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52">
                    <a:moveTo>
                      <a:pt x="36" y="30"/>
                    </a:moveTo>
                    <a:lnTo>
                      <a:pt x="31" y="42"/>
                    </a:lnTo>
                    <a:lnTo>
                      <a:pt x="32" y="49"/>
                    </a:lnTo>
                    <a:lnTo>
                      <a:pt x="26" y="52"/>
                    </a:lnTo>
                    <a:lnTo>
                      <a:pt x="15" y="44"/>
                    </a:lnTo>
                    <a:lnTo>
                      <a:pt x="10" y="37"/>
                    </a:lnTo>
                    <a:lnTo>
                      <a:pt x="5" y="37"/>
                    </a:lnTo>
                    <a:lnTo>
                      <a:pt x="0" y="27"/>
                    </a:lnTo>
                    <a:lnTo>
                      <a:pt x="4" y="25"/>
                    </a:lnTo>
                    <a:lnTo>
                      <a:pt x="2" y="19"/>
                    </a:lnTo>
                    <a:lnTo>
                      <a:pt x="9" y="15"/>
                    </a:lnTo>
                    <a:lnTo>
                      <a:pt x="14" y="7"/>
                    </a:lnTo>
                    <a:lnTo>
                      <a:pt x="14" y="0"/>
                    </a:lnTo>
                    <a:lnTo>
                      <a:pt x="32" y="0"/>
                    </a:lnTo>
                    <a:lnTo>
                      <a:pt x="32" y="10"/>
                    </a:lnTo>
                    <a:lnTo>
                      <a:pt x="36"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35" name="Freeform 183"/>
              <p:cNvSpPr>
                <a:spLocks/>
              </p:cNvSpPr>
              <p:nvPr/>
            </p:nvSpPr>
            <p:spPr bwMode="auto">
              <a:xfrm>
                <a:off x="3596" y="2236"/>
                <a:ext cx="41" cy="39"/>
              </a:xfrm>
              <a:custGeom>
                <a:avLst/>
                <a:gdLst>
                  <a:gd name="T0" fmla="*/ 20 w 41"/>
                  <a:gd name="T1" fmla="*/ 2 h 39"/>
                  <a:gd name="T2" fmla="*/ 26 w 41"/>
                  <a:gd name="T3" fmla="*/ 2 h 39"/>
                  <a:gd name="T4" fmla="*/ 26 w 41"/>
                  <a:gd name="T5" fmla="*/ 2 h 39"/>
                  <a:gd name="T6" fmla="*/ 31 w 41"/>
                  <a:gd name="T7" fmla="*/ 2 h 39"/>
                  <a:gd name="T8" fmla="*/ 34 w 41"/>
                  <a:gd name="T9" fmla="*/ 2 h 39"/>
                  <a:gd name="T10" fmla="*/ 34 w 41"/>
                  <a:gd name="T11" fmla="*/ 2 h 39"/>
                  <a:gd name="T12" fmla="*/ 39 w 41"/>
                  <a:gd name="T13" fmla="*/ 0 h 39"/>
                  <a:gd name="T14" fmla="*/ 39 w 41"/>
                  <a:gd name="T15" fmla="*/ 0 h 39"/>
                  <a:gd name="T16" fmla="*/ 41 w 41"/>
                  <a:gd name="T17" fmla="*/ 0 h 39"/>
                  <a:gd name="T18" fmla="*/ 41 w 41"/>
                  <a:gd name="T19" fmla="*/ 37 h 39"/>
                  <a:gd name="T20" fmla="*/ 41 w 41"/>
                  <a:gd name="T21" fmla="*/ 39 h 39"/>
                  <a:gd name="T22" fmla="*/ 29 w 41"/>
                  <a:gd name="T23" fmla="*/ 39 h 39"/>
                  <a:gd name="T24" fmla="*/ 24 w 41"/>
                  <a:gd name="T25" fmla="*/ 39 h 39"/>
                  <a:gd name="T26" fmla="*/ 19 w 41"/>
                  <a:gd name="T27" fmla="*/ 30 h 39"/>
                  <a:gd name="T28" fmla="*/ 15 w 41"/>
                  <a:gd name="T29" fmla="*/ 20 h 39"/>
                  <a:gd name="T30" fmla="*/ 4 w 41"/>
                  <a:gd name="T31" fmla="*/ 20 h 39"/>
                  <a:gd name="T32" fmla="*/ 0 w 41"/>
                  <a:gd name="T33" fmla="*/ 17 h 39"/>
                  <a:gd name="T34" fmla="*/ 0 w 41"/>
                  <a:gd name="T35" fmla="*/ 2 h 39"/>
                  <a:gd name="T36" fmla="*/ 10 w 41"/>
                  <a:gd name="T37" fmla="*/ 2 h 39"/>
                  <a:gd name="T38" fmla="*/ 10 w 41"/>
                  <a:gd name="T39" fmla="*/ 2 h 39"/>
                  <a:gd name="T40" fmla="*/ 10 w 41"/>
                  <a:gd name="T41" fmla="*/ 2 h 39"/>
                  <a:gd name="T42" fmla="*/ 10 w 41"/>
                  <a:gd name="T43" fmla="*/ 2 h 39"/>
                  <a:gd name="T44" fmla="*/ 12 w 41"/>
                  <a:gd name="T45" fmla="*/ 2 h 39"/>
                  <a:gd name="T46" fmla="*/ 20 w 41"/>
                  <a:gd name="T47" fmla="*/ 2 h 39"/>
                  <a:gd name="T48" fmla="*/ 20 w 41"/>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39">
                    <a:moveTo>
                      <a:pt x="20" y="2"/>
                    </a:moveTo>
                    <a:lnTo>
                      <a:pt x="26" y="2"/>
                    </a:lnTo>
                    <a:lnTo>
                      <a:pt x="26" y="2"/>
                    </a:lnTo>
                    <a:lnTo>
                      <a:pt x="31" y="2"/>
                    </a:lnTo>
                    <a:lnTo>
                      <a:pt x="34" y="2"/>
                    </a:lnTo>
                    <a:lnTo>
                      <a:pt x="34" y="2"/>
                    </a:lnTo>
                    <a:lnTo>
                      <a:pt x="39" y="0"/>
                    </a:lnTo>
                    <a:lnTo>
                      <a:pt x="39" y="0"/>
                    </a:lnTo>
                    <a:lnTo>
                      <a:pt x="41" y="0"/>
                    </a:lnTo>
                    <a:lnTo>
                      <a:pt x="41" y="37"/>
                    </a:lnTo>
                    <a:lnTo>
                      <a:pt x="41" y="39"/>
                    </a:lnTo>
                    <a:lnTo>
                      <a:pt x="29" y="39"/>
                    </a:lnTo>
                    <a:lnTo>
                      <a:pt x="24" y="39"/>
                    </a:lnTo>
                    <a:lnTo>
                      <a:pt x="19" y="30"/>
                    </a:lnTo>
                    <a:lnTo>
                      <a:pt x="15" y="20"/>
                    </a:lnTo>
                    <a:lnTo>
                      <a:pt x="4" y="20"/>
                    </a:lnTo>
                    <a:lnTo>
                      <a:pt x="0" y="17"/>
                    </a:lnTo>
                    <a:lnTo>
                      <a:pt x="0" y="2"/>
                    </a:lnTo>
                    <a:lnTo>
                      <a:pt x="10" y="2"/>
                    </a:lnTo>
                    <a:lnTo>
                      <a:pt x="10" y="2"/>
                    </a:lnTo>
                    <a:lnTo>
                      <a:pt x="10" y="2"/>
                    </a:lnTo>
                    <a:lnTo>
                      <a:pt x="10" y="2"/>
                    </a:lnTo>
                    <a:lnTo>
                      <a:pt x="12" y="2"/>
                    </a:lnTo>
                    <a:lnTo>
                      <a:pt x="20" y="2"/>
                    </a:lnTo>
                    <a:lnTo>
                      <a:pt x="2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36" name="Freeform 184"/>
              <p:cNvSpPr>
                <a:spLocks/>
              </p:cNvSpPr>
              <p:nvPr/>
            </p:nvSpPr>
            <p:spPr bwMode="auto">
              <a:xfrm>
                <a:off x="3596" y="2236"/>
                <a:ext cx="41" cy="39"/>
              </a:xfrm>
              <a:custGeom>
                <a:avLst/>
                <a:gdLst>
                  <a:gd name="T0" fmla="*/ 20 w 41"/>
                  <a:gd name="T1" fmla="*/ 2 h 39"/>
                  <a:gd name="T2" fmla="*/ 26 w 41"/>
                  <a:gd name="T3" fmla="*/ 2 h 39"/>
                  <a:gd name="T4" fmla="*/ 26 w 41"/>
                  <a:gd name="T5" fmla="*/ 2 h 39"/>
                  <a:gd name="T6" fmla="*/ 31 w 41"/>
                  <a:gd name="T7" fmla="*/ 2 h 39"/>
                  <a:gd name="T8" fmla="*/ 34 w 41"/>
                  <a:gd name="T9" fmla="*/ 2 h 39"/>
                  <a:gd name="T10" fmla="*/ 34 w 41"/>
                  <a:gd name="T11" fmla="*/ 2 h 39"/>
                  <a:gd name="T12" fmla="*/ 39 w 41"/>
                  <a:gd name="T13" fmla="*/ 0 h 39"/>
                  <a:gd name="T14" fmla="*/ 39 w 41"/>
                  <a:gd name="T15" fmla="*/ 0 h 39"/>
                  <a:gd name="T16" fmla="*/ 41 w 41"/>
                  <a:gd name="T17" fmla="*/ 0 h 39"/>
                  <a:gd name="T18" fmla="*/ 41 w 41"/>
                  <a:gd name="T19" fmla="*/ 37 h 39"/>
                  <a:gd name="T20" fmla="*/ 41 w 41"/>
                  <a:gd name="T21" fmla="*/ 39 h 39"/>
                  <a:gd name="T22" fmla="*/ 29 w 41"/>
                  <a:gd name="T23" fmla="*/ 39 h 39"/>
                  <a:gd name="T24" fmla="*/ 24 w 41"/>
                  <a:gd name="T25" fmla="*/ 39 h 39"/>
                  <a:gd name="T26" fmla="*/ 19 w 41"/>
                  <a:gd name="T27" fmla="*/ 30 h 39"/>
                  <a:gd name="T28" fmla="*/ 15 w 41"/>
                  <a:gd name="T29" fmla="*/ 20 h 39"/>
                  <a:gd name="T30" fmla="*/ 4 w 41"/>
                  <a:gd name="T31" fmla="*/ 20 h 39"/>
                  <a:gd name="T32" fmla="*/ 0 w 41"/>
                  <a:gd name="T33" fmla="*/ 17 h 39"/>
                  <a:gd name="T34" fmla="*/ 0 w 41"/>
                  <a:gd name="T35" fmla="*/ 2 h 39"/>
                  <a:gd name="T36" fmla="*/ 10 w 41"/>
                  <a:gd name="T37" fmla="*/ 2 h 39"/>
                  <a:gd name="T38" fmla="*/ 10 w 41"/>
                  <a:gd name="T39" fmla="*/ 2 h 39"/>
                  <a:gd name="T40" fmla="*/ 10 w 41"/>
                  <a:gd name="T41" fmla="*/ 2 h 39"/>
                  <a:gd name="T42" fmla="*/ 10 w 41"/>
                  <a:gd name="T43" fmla="*/ 2 h 39"/>
                  <a:gd name="T44" fmla="*/ 12 w 41"/>
                  <a:gd name="T45" fmla="*/ 2 h 39"/>
                  <a:gd name="T46" fmla="*/ 20 w 41"/>
                  <a:gd name="T47" fmla="*/ 2 h 39"/>
                  <a:gd name="T48" fmla="*/ 20 w 41"/>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39">
                    <a:moveTo>
                      <a:pt x="20" y="2"/>
                    </a:moveTo>
                    <a:lnTo>
                      <a:pt x="26" y="2"/>
                    </a:lnTo>
                    <a:lnTo>
                      <a:pt x="26" y="2"/>
                    </a:lnTo>
                    <a:lnTo>
                      <a:pt x="31" y="2"/>
                    </a:lnTo>
                    <a:lnTo>
                      <a:pt x="34" y="2"/>
                    </a:lnTo>
                    <a:lnTo>
                      <a:pt x="34" y="2"/>
                    </a:lnTo>
                    <a:lnTo>
                      <a:pt x="39" y="0"/>
                    </a:lnTo>
                    <a:lnTo>
                      <a:pt x="39" y="0"/>
                    </a:lnTo>
                    <a:lnTo>
                      <a:pt x="41" y="0"/>
                    </a:lnTo>
                    <a:lnTo>
                      <a:pt x="41" y="37"/>
                    </a:lnTo>
                    <a:lnTo>
                      <a:pt x="41" y="39"/>
                    </a:lnTo>
                    <a:lnTo>
                      <a:pt x="29" y="39"/>
                    </a:lnTo>
                    <a:lnTo>
                      <a:pt x="24" y="39"/>
                    </a:lnTo>
                    <a:lnTo>
                      <a:pt x="19" y="30"/>
                    </a:lnTo>
                    <a:lnTo>
                      <a:pt x="15" y="20"/>
                    </a:lnTo>
                    <a:lnTo>
                      <a:pt x="4" y="20"/>
                    </a:lnTo>
                    <a:lnTo>
                      <a:pt x="0" y="17"/>
                    </a:lnTo>
                    <a:lnTo>
                      <a:pt x="0" y="2"/>
                    </a:lnTo>
                    <a:lnTo>
                      <a:pt x="10" y="2"/>
                    </a:lnTo>
                    <a:lnTo>
                      <a:pt x="10" y="2"/>
                    </a:lnTo>
                    <a:lnTo>
                      <a:pt x="10" y="2"/>
                    </a:lnTo>
                    <a:lnTo>
                      <a:pt x="10" y="2"/>
                    </a:lnTo>
                    <a:lnTo>
                      <a:pt x="12" y="2"/>
                    </a:lnTo>
                    <a:lnTo>
                      <a:pt x="20" y="2"/>
                    </a:lnTo>
                    <a:lnTo>
                      <a:pt x="2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37" name="Freeform 185"/>
              <p:cNvSpPr>
                <a:spLocks/>
              </p:cNvSpPr>
              <p:nvPr/>
            </p:nvSpPr>
            <p:spPr bwMode="auto">
              <a:xfrm>
                <a:off x="3782" y="2522"/>
                <a:ext cx="31" cy="56"/>
              </a:xfrm>
              <a:custGeom>
                <a:avLst/>
                <a:gdLst>
                  <a:gd name="T0" fmla="*/ 9 w 31"/>
                  <a:gd name="T1" fmla="*/ 5 h 56"/>
                  <a:gd name="T2" fmla="*/ 17 w 31"/>
                  <a:gd name="T3" fmla="*/ 5 h 56"/>
                  <a:gd name="T4" fmla="*/ 17 w 31"/>
                  <a:gd name="T5" fmla="*/ 0 h 56"/>
                  <a:gd name="T6" fmla="*/ 17 w 31"/>
                  <a:gd name="T7" fmla="*/ 0 h 56"/>
                  <a:gd name="T8" fmla="*/ 17 w 31"/>
                  <a:gd name="T9" fmla="*/ 0 h 56"/>
                  <a:gd name="T10" fmla="*/ 19 w 31"/>
                  <a:gd name="T11" fmla="*/ 4 h 56"/>
                  <a:gd name="T12" fmla="*/ 26 w 31"/>
                  <a:gd name="T13" fmla="*/ 9 h 56"/>
                  <a:gd name="T14" fmla="*/ 26 w 31"/>
                  <a:gd name="T15" fmla="*/ 10 h 56"/>
                  <a:gd name="T16" fmla="*/ 26 w 31"/>
                  <a:gd name="T17" fmla="*/ 12 h 56"/>
                  <a:gd name="T18" fmla="*/ 23 w 31"/>
                  <a:gd name="T19" fmla="*/ 14 h 56"/>
                  <a:gd name="T20" fmla="*/ 26 w 31"/>
                  <a:gd name="T21" fmla="*/ 26 h 56"/>
                  <a:gd name="T22" fmla="*/ 28 w 31"/>
                  <a:gd name="T23" fmla="*/ 31 h 56"/>
                  <a:gd name="T24" fmla="*/ 31 w 31"/>
                  <a:gd name="T25" fmla="*/ 32 h 56"/>
                  <a:gd name="T26" fmla="*/ 31 w 31"/>
                  <a:gd name="T27" fmla="*/ 41 h 56"/>
                  <a:gd name="T28" fmla="*/ 28 w 31"/>
                  <a:gd name="T29" fmla="*/ 51 h 56"/>
                  <a:gd name="T30" fmla="*/ 26 w 31"/>
                  <a:gd name="T31" fmla="*/ 54 h 56"/>
                  <a:gd name="T32" fmla="*/ 26 w 31"/>
                  <a:gd name="T33" fmla="*/ 54 h 56"/>
                  <a:gd name="T34" fmla="*/ 17 w 31"/>
                  <a:gd name="T35" fmla="*/ 54 h 56"/>
                  <a:gd name="T36" fmla="*/ 16 w 31"/>
                  <a:gd name="T37" fmla="*/ 56 h 56"/>
                  <a:gd name="T38" fmla="*/ 14 w 31"/>
                  <a:gd name="T39" fmla="*/ 56 h 56"/>
                  <a:gd name="T40" fmla="*/ 14 w 31"/>
                  <a:gd name="T41" fmla="*/ 56 h 56"/>
                  <a:gd name="T42" fmla="*/ 14 w 31"/>
                  <a:gd name="T43" fmla="*/ 56 h 56"/>
                  <a:gd name="T44" fmla="*/ 14 w 31"/>
                  <a:gd name="T45" fmla="*/ 56 h 56"/>
                  <a:gd name="T46" fmla="*/ 12 w 31"/>
                  <a:gd name="T47" fmla="*/ 56 h 56"/>
                  <a:gd name="T48" fmla="*/ 12 w 31"/>
                  <a:gd name="T49" fmla="*/ 56 h 56"/>
                  <a:gd name="T50" fmla="*/ 9 w 31"/>
                  <a:gd name="T51" fmla="*/ 56 h 56"/>
                  <a:gd name="T52" fmla="*/ 6 w 31"/>
                  <a:gd name="T53" fmla="*/ 56 h 56"/>
                  <a:gd name="T54" fmla="*/ 6 w 31"/>
                  <a:gd name="T55" fmla="*/ 56 h 56"/>
                  <a:gd name="T56" fmla="*/ 4 w 31"/>
                  <a:gd name="T57" fmla="*/ 56 h 56"/>
                  <a:gd name="T58" fmla="*/ 2 w 31"/>
                  <a:gd name="T59" fmla="*/ 17 h 56"/>
                  <a:gd name="T60" fmla="*/ 0 w 31"/>
                  <a:gd name="T61" fmla="*/ 0 h 56"/>
                  <a:gd name="T62" fmla="*/ 9 w 31"/>
                  <a:gd name="T63" fmla="*/ 0 h 56"/>
                  <a:gd name="T64" fmla="*/ 9 w 31"/>
                  <a:gd name="T65"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56">
                    <a:moveTo>
                      <a:pt x="9" y="5"/>
                    </a:moveTo>
                    <a:lnTo>
                      <a:pt x="17" y="5"/>
                    </a:lnTo>
                    <a:lnTo>
                      <a:pt x="17" y="0"/>
                    </a:lnTo>
                    <a:lnTo>
                      <a:pt x="17" y="0"/>
                    </a:lnTo>
                    <a:lnTo>
                      <a:pt x="17" y="0"/>
                    </a:lnTo>
                    <a:lnTo>
                      <a:pt x="19" y="4"/>
                    </a:lnTo>
                    <a:lnTo>
                      <a:pt x="26" y="9"/>
                    </a:lnTo>
                    <a:lnTo>
                      <a:pt x="26" y="10"/>
                    </a:lnTo>
                    <a:lnTo>
                      <a:pt x="26" y="12"/>
                    </a:lnTo>
                    <a:lnTo>
                      <a:pt x="23" y="14"/>
                    </a:lnTo>
                    <a:lnTo>
                      <a:pt x="26" y="26"/>
                    </a:lnTo>
                    <a:lnTo>
                      <a:pt x="28" y="31"/>
                    </a:lnTo>
                    <a:lnTo>
                      <a:pt x="31" y="32"/>
                    </a:lnTo>
                    <a:lnTo>
                      <a:pt x="31" y="41"/>
                    </a:lnTo>
                    <a:lnTo>
                      <a:pt x="28" y="51"/>
                    </a:lnTo>
                    <a:lnTo>
                      <a:pt x="26" y="54"/>
                    </a:lnTo>
                    <a:lnTo>
                      <a:pt x="26" y="54"/>
                    </a:lnTo>
                    <a:lnTo>
                      <a:pt x="17" y="54"/>
                    </a:lnTo>
                    <a:lnTo>
                      <a:pt x="16" y="56"/>
                    </a:lnTo>
                    <a:lnTo>
                      <a:pt x="14" y="56"/>
                    </a:lnTo>
                    <a:lnTo>
                      <a:pt x="14" y="56"/>
                    </a:lnTo>
                    <a:lnTo>
                      <a:pt x="14" y="56"/>
                    </a:lnTo>
                    <a:lnTo>
                      <a:pt x="14" y="56"/>
                    </a:lnTo>
                    <a:lnTo>
                      <a:pt x="12" y="56"/>
                    </a:lnTo>
                    <a:lnTo>
                      <a:pt x="12" y="56"/>
                    </a:lnTo>
                    <a:lnTo>
                      <a:pt x="9" y="56"/>
                    </a:lnTo>
                    <a:lnTo>
                      <a:pt x="6" y="56"/>
                    </a:lnTo>
                    <a:lnTo>
                      <a:pt x="6" y="56"/>
                    </a:lnTo>
                    <a:lnTo>
                      <a:pt x="4" y="56"/>
                    </a:lnTo>
                    <a:lnTo>
                      <a:pt x="2" y="17"/>
                    </a:lnTo>
                    <a:lnTo>
                      <a:pt x="0" y="0"/>
                    </a:lnTo>
                    <a:lnTo>
                      <a:pt x="9" y="0"/>
                    </a:lnTo>
                    <a:lnTo>
                      <a:pt x="9" y="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38" name="Freeform 186"/>
              <p:cNvSpPr>
                <a:spLocks/>
              </p:cNvSpPr>
              <p:nvPr/>
            </p:nvSpPr>
            <p:spPr bwMode="auto">
              <a:xfrm>
                <a:off x="3782" y="2522"/>
                <a:ext cx="31" cy="56"/>
              </a:xfrm>
              <a:custGeom>
                <a:avLst/>
                <a:gdLst>
                  <a:gd name="T0" fmla="*/ 9 w 31"/>
                  <a:gd name="T1" fmla="*/ 5 h 56"/>
                  <a:gd name="T2" fmla="*/ 17 w 31"/>
                  <a:gd name="T3" fmla="*/ 5 h 56"/>
                  <a:gd name="T4" fmla="*/ 17 w 31"/>
                  <a:gd name="T5" fmla="*/ 0 h 56"/>
                  <a:gd name="T6" fmla="*/ 17 w 31"/>
                  <a:gd name="T7" fmla="*/ 0 h 56"/>
                  <a:gd name="T8" fmla="*/ 17 w 31"/>
                  <a:gd name="T9" fmla="*/ 0 h 56"/>
                  <a:gd name="T10" fmla="*/ 19 w 31"/>
                  <a:gd name="T11" fmla="*/ 4 h 56"/>
                  <a:gd name="T12" fmla="*/ 26 w 31"/>
                  <a:gd name="T13" fmla="*/ 9 h 56"/>
                  <a:gd name="T14" fmla="*/ 26 w 31"/>
                  <a:gd name="T15" fmla="*/ 10 h 56"/>
                  <a:gd name="T16" fmla="*/ 26 w 31"/>
                  <a:gd name="T17" fmla="*/ 12 h 56"/>
                  <a:gd name="T18" fmla="*/ 23 w 31"/>
                  <a:gd name="T19" fmla="*/ 14 h 56"/>
                  <a:gd name="T20" fmla="*/ 26 w 31"/>
                  <a:gd name="T21" fmla="*/ 26 h 56"/>
                  <a:gd name="T22" fmla="*/ 28 w 31"/>
                  <a:gd name="T23" fmla="*/ 31 h 56"/>
                  <a:gd name="T24" fmla="*/ 31 w 31"/>
                  <a:gd name="T25" fmla="*/ 32 h 56"/>
                  <a:gd name="T26" fmla="*/ 31 w 31"/>
                  <a:gd name="T27" fmla="*/ 41 h 56"/>
                  <a:gd name="T28" fmla="*/ 28 w 31"/>
                  <a:gd name="T29" fmla="*/ 51 h 56"/>
                  <a:gd name="T30" fmla="*/ 26 w 31"/>
                  <a:gd name="T31" fmla="*/ 54 h 56"/>
                  <a:gd name="T32" fmla="*/ 26 w 31"/>
                  <a:gd name="T33" fmla="*/ 54 h 56"/>
                  <a:gd name="T34" fmla="*/ 17 w 31"/>
                  <a:gd name="T35" fmla="*/ 54 h 56"/>
                  <a:gd name="T36" fmla="*/ 16 w 31"/>
                  <a:gd name="T37" fmla="*/ 56 h 56"/>
                  <a:gd name="T38" fmla="*/ 14 w 31"/>
                  <a:gd name="T39" fmla="*/ 56 h 56"/>
                  <a:gd name="T40" fmla="*/ 14 w 31"/>
                  <a:gd name="T41" fmla="*/ 56 h 56"/>
                  <a:gd name="T42" fmla="*/ 14 w 31"/>
                  <a:gd name="T43" fmla="*/ 56 h 56"/>
                  <a:gd name="T44" fmla="*/ 14 w 31"/>
                  <a:gd name="T45" fmla="*/ 56 h 56"/>
                  <a:gd name="T46" fmla="*/ 12 w 31"/>
                  <a:gd name="T47" fmla="*/ 56 h 56"/>
                  <a:gd name="T48" fmla="*/ 12 w 31"/>
                  <a:gd name="T49" fmla="*/ 56 h 56"/>
                  <a:gd name="T50" fmla="*/ 9 w 31"/>
                  <a:gd name="T51" fmla="*/ 56 h 56"/>
                  <a:gd name="T52" fmla="*/ 6 w 31"/>
                  <a:gd name="T53" fmla="*/ 56 h 56"/>
                  <a:gd name="T54" fmla="*/ 6 w 31"/>
                  <a:gd name="T55" fmla="*/ 56 h 56"/>
                  <a:gd name="T56" fmla="*/ 4 w 31"/>
                  <a:gd name="T57" fmla="*/ 56 h 56"/>
                  <a:gd name="T58" fmla="*/ 2 w 31"/>
                  <a:gd name="T59" fmla="*/ 17 h 56"/>
                  <a:gd name="T60" fmla="*/ 0 w 31"/>
                  <a:gd name="T61" fmla="*/ 0 h 56"/>
                  <a:gd name="T62" fmla="*/ 9 w 31"/>
                  <a:gd name="T63" fmla="*/ 0 h 56"/>
                  <a:gd name="T64" fmla="*/ 9 w 31"/>
                  <a:gd name="T65"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56">
                    <a:moveTo>
                      <a:pt x="9" y="5"/>
                    </a:moveTo>
                    <a:lnTo>
                      <a:pt x="17" y="5"/>
                    </a:lnTo>
                    <a:lnTo>
                      <a:pt x="17" y="0"/>
                    </a:lnTo>
                    <a:lnTo>
                      <a:pt x="17" y="0"/>
                    </a:lnTo>
                    <a:lnTo>
                      <a:pt x="17" y="0"/>
                    </a:lnTo>
                    <a:lnTo>
                      <a:pt x="19" y="4"/>
                    </a:lnTo>
                    <a:lnTo>
                      <a:pt x="26" y="9"/>
                    </a:lnTo>
                    <a:lnTo>
                      <a:pt x="26" y="10"/>
                    </a:lnTo>
                    <a:lnTo>
                      <a:pt x="26" y="12"/>
                    </a:lnTo>
                    <a:lnTo>
                      <a:pt x="23" y="14"/>
                    </a:lnTo>
                    <a:lnTo>
                      <a:pt x="26" y="26"/>
                    </a:lnTo>
                    <a:lnTo>
                      <a:pt x="28" y="31"/>
                    </a:lnTo>
                    <a:lnTo>
                      <a:pt x="31" y="32"/>
                    </a:lnTo>
                    <a:lnTo>
                      <a:pt x="31" y="41"/>
                    </a:lnTo>
                    <a:lnTo>
                      <a:pt x="28" y="51"/>
                    </a:lnTo>
                    <a:lnTo>
                      <a:pt x="26" y="54"/>
                    </a:lnTo>
                    <a:lnTo>
                      <a:pt x="26" y="54"/>
                    </a:lnTo>
                    <a:lnTo>
                      <a:pt x="17" y="54"/>
                    </a:lnTo>
                    <a:lnTo>
                      <a:pt x="16" y="56"/>
                    </a:lnTo>
                    <a:lnTo>
                      <a:pt x="14" y="56"/>
                    </a:lnTo>
                    <a:lnTo>
                      <a:pt x="14" y="56"/>
                    </a:lnTo>
                    <a:lnTo>
                      <a:pt x="14" y="56"/>
                    </a:lnTo>
                    <a:lnTo>
                      <a:pt x="14" y="56"/>
                    </a:lnTo>
                    <a:lnTo>
                      <a:pt x="12" y="56"/>
                    </a:lnTo>
                    <a:lnTo>
                      <a:pt x="12" y="56"/>
                    </a:lnTo>
                    <a:lnTo>
                      <a:pt x="9" y="56"/>
                    </a:lnTo>
                    <a:lnTo>
                      <a:pt x="6" y="56"/>
                    </a:lnTo>
                    <a:lnTo>
                      <a:pt x="6" y="56"/>
                    </a:lnTo>
                    <a:lnTo>
                      <a:pt x="4" y="56"/>
                    </a:lnTo>
                    <a:lnTo>
                      <a:pt x="2" y="17"/>
                    </a:lnTo>
                    <a:lnTo>
                      <a:pt x="0" y="0"/>
                    </a:lnTo>
                    <a:lnTo>
                      <a:pt x="9" y="0"/>
                    </a:lnTo>
                    <a:lnTo>
                      <a:pt x="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39" name="Freeform 187"/>
              <p:cNvSpPr>
                <a:spLocks/>
              </p:cNvSpPr>
              <p:nvPr/>
            </p:nvSpPr>
            <p:spPr bwMode="auto">
              <a:xfrm>
                <a:off x="3630" y="2451"/>
                <a:ext cx="44" cy="56"/>
              </a:xfrm>
              <a:custGeom>
                <a:avLst/>
                <a:gdLst>
                  <a:gd name="T0" fmla="*/ 0 w 44"/>
                  <a:gd name="T1" fmla="*/ 0 h 56"/>
                  <a:gd name="T2" fmla="*/ 2 w 44"/>
                  <a:gd name="T3" fmla="*/ 0 h 56"/>
                  <a:gd name="T4" fmla="*/ 2 w 44"/>
                  <a:gd name="T5" fmla="*/ 0 h 56"/>
                  <a:gd name="T6" fmla="*/ 3 w 44"/>
                  <a:gd name="T7" fmla="*/ 0 h 56"/>
                  <a:gd name="T8" fmla="*/ 5 w 44"/>
                  <a:gd name="T9" fmla="*/ 0 h 56"/>
                  <a:gd name="T10" fmla="*/ 8 w 44"/>
                  <a:gd name="T11" fmla="*/ 7 h 56"/>
                  <a:gd name="T12" fmla="*/ 20 w 44"/>
                  <a:gd name="T13" fmla="*/ 7 h 56"/>
                  <a:gd name="T14" fmla="*/ 20 w 44"/>
                  <a:gd name="T15" fmla="*/ 9 h 56"/>
                  <a:gd name="T16" fmla="*/ 32 w 44"/>
                  <a:gd name="T17" fmla="*/ 10 h 56"/>
                  <a:gd name="T18" fmla="*/ 32 w 44"/>
                  <a:gd name="T19" fmla="*/ 17 h 56"/>
                  <a:gd name="T20" fmla="*/ 44 w 44"/>
                  <a:gd name="T21" fmla="*/ 17 h 56"/>
                  <a:gd name="T22" fmla="*/ 44 w 44"/>
                  <a:gd name="T23" fmla="*/ 34 h 56"/>
                  <a:gd name="T24" fmla="*/ 39 w 44"/>
                  <a:gd name="T25" fmla="*/ 36 h 56"/>
                  <a:gd name="T26" fmla="*/ 44 w 44"/>
                  <a:gd name="T27" fmla="*/ 42 h 56"/>
                  <a:gd name="T28" fmla="*/ 44 w 44"/>
                  <a:gd name="T29" fmla="*/ 51 h 56"/>
                  <a:gd name="T30" fmla="*/ 29 w 44"/>
                  <a:gd name="T31" fmla="*/ 56 h 56"/>
                  <a:gd name="T32" fmla="*/ 15 w 44"/>
                  <a:gd name="T33" fmla="*/ 49 h 56"/>
                  <a:gd name="T34" fmla="*/ 8 w 44"/>
                  <a:gd name="T35" fmla="*/ 39 h 56"/>
                  <a:gd name="T36" fmla="*/ 3 w 44"/>
                  <a:gd name="T37" fmla="*/ 29 h 56"/>
                  <a:gd name="T38" fmla="*/ 0 w 44"/>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56">
                    <a:moveTo>
                      <a:pt x="0" y="0"/>
                    </a:moveTo>
                    <a:lnTo>
                      <a:pt x="2" y="0"/>
                    </a:lnTo>
                    <a:lnTo>
                      <a:pt x="2" y="0"/>
                    </a:lnTo>
                    <a:lnTo>
                      <a:pt x="3" y="0"/>
                    </a:lnTo>
                    <a:lnTo>
                      <a:pt x="5" y="0"/>
                    </a:lnTo>
                    <a:lnTo>
                      <a:pt x="8" y="7"/>
                    </a:lnTo>
                    <a:lnTo>
                      <a:pt x="20" y="7"/>
                    </a:lnTo>
                    <a:lnTo>
                      <a:pt x="20" y="9"/>
                    </a:lnTo>
                    <a:lnTo>
                      <a:pt x="32" y="10"/>
                    </a:lnTo>
                    <a:lnTo>
                      <a:pt x="32" y="17"/>
                    </a:lnTo>
                    <a:lnTo>
                      <a:pt x="44" y="17"/>
                    </a:lnTo>
                    <a:lnTo>
                      <a:pt x="44" y="34"/>
                    </a:lnTo>
                    <a:lnTo>
                      <a:pt x="39" y="36"/>
                    </a:lnTo>
                    <a:lnTo>
                      <a:pt x="44" y="42"/>
                    </a:lnTo>
                    <a:lnTo>
                      <a:pt x="44" y="51"/>
                    </a:lnTo>
                    <a:lnTo>
                      <a:pt x="29" y="56"/>
                    </a:lnTo>
                    <a:lnTo>
                      <a:pt x="15" y="49"/>
                    </a:lnTo>
                    <a:lnTo>
                      <a:pt x="8" y="39"/>
                    </a:lnTo>
                    <a:lnTo>
                      <a:pt x="3" y="29"/>
                    </a:lnTo>
                    <a:lnTo>
                      <a:pt x="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40" name="Freeform 188"/>
              <p:cNvSpPr>
                <a:spLocks/>
              </p:cNvSpPr>
              <p:nvPr/>
            </p:nvSpPr>
            <p:spPr bwMode="auto">
              <a:xfrm>
                <a:off x="3630" y="2451"/>
                <a:ext cx="44" cy="56"/>
              </a:xfrm>
              <a:custGeom>
                <a:avLst/>
                <a:gdLst>
                  <a:gd name="T0" fmla="*/ 0 w 44"/>
                  <a:gd name="T1" fmla="*/ 0 h 56"/>
                  <a:gd name="T2" fmla="*/ 2 w 44"/>
                  <a:gd name="T3" fmla="*/ 0 h 56"/>
                  <a:gd name="T4" fmla="*/ 2 w 44"/>
                  <a:gd name="T5" fmla="*/ 0 h 56"/>
                  <a:gd name="T6" fmla="*/ 3 w 44"/>
                  <a:gd name="T7" fmla="*/ 0 h 56"/>
                  <a:gd name="T8" fmla="*/ 5 w 44"/>
                  <a:gd name="T9" fmla="*/ 0 h 56"/>
                  <a:gd name="T10" fmla="*/ 8 w 44"/>
                  <a:gd name="T11" fmla="*/ 7 h 56"/>
                  <a:gd name="T12" fmla="*/ 20 w 44"/>
                  <a:gd name="T13" fmla="*/ 7 h 56"/>
                  <a:gd name="T14" fmla="*/ 20 w 44"/>
                  <a:gd name="T15" fmla="*/ 9 h 56"/>
                  <a:gd name="T16" fmla="*/ 32 w 44"/>
                  <a:gd name="T17" fmla="*/ 10 h 56"/>
                  <a:gd name="T18" fmla="*/ 32 w 44"/>
                  <a:gd name="T19" fmla="*/ 17 h 56"/>
                  <a:gd name="T20" fmla="*/ 44 w 44"/>
                  <a:gd name="T21" fmla="*/ 17 h 56"/>
                  <a:gd name="T22" fmla="*/ 44 w 44"/>
                  <a:gd name="T23" fmla="*/ 34 h 56"/>
                  <a:gd name="T24" fmla="*/ 39 w 44"/>
                  <a:gd name="T25" fmla="*/ 36 h 56"/>
                  <a:gd name="T26" fmla="*/ 44 w 44"/>
                  <a:gd name="T27" fmla="*/ 42 h 56"/>
                  <a:gd name="T28" fmla="*/ 44 w 44"/>
                  <a:gd name="T29" fmla="*/ 51 h 56"/>
                  <a:gd name="T30" fmla="*/ 29 w 44"/>
                  <a:gd name="T31" fmla="*/ 56 h 56"/>
                  <a:gd name="T32" fmla="*/ 15 w 44"/>
                  <a:gd name="T33" fmla="*/ 49 h 56"/>
                  <a:gd name="T34" fmla="*/ 8 w 44"/>
                  <a:gd name="T35" fmla="*/ 39 h 56"/>
                  <a:gd name="T36" fmla="*/ 3 w 44"/>
                  <a:gd name="T37" fmla="*/ 29 h 56"/>
                  <a:gd name="T38" fmla="*/ 0 w 44"/>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56">
                    <a:moveTo>
                      <a:pt x="0" y="0"/>
                    </a:moveTo>
                    <a:lnTo>
                      <a:pt x="2" y="0"/>
                    </a:lnTo>
                    <a:lnTo>
                      <a:pt x="2" y="0"/>
                    </a:lnTo>
                    <a:lnTo>
                      <a:pt x="3" y="0"/>
                    </a:lnTo>
                    <a:lnTo>
                      <a:pt x="5" y="0"/>
                    </a:lnTo>
                    <a:lnTo>
                      <a:pt x="8" y="7"/>
                    </a:lnTo>
                    <a:lnTo>
                      <a:pt x="20" y="7"/>
                    </a:lnTo>
                    <a:lnTo>
                      <a:pt x="20" y="9"/>
                    </a:lnTo>
                    <a:lnTo>
                      <a:pt x="32" y="10"/>
                    </a:lnTo>
                    <a:lnTo>
                      <a:pt x="32" y="17"/>
                    </a:lnTo>
                    <a:lnTo>
                      <a:pt x="44" y="17"/>
                    </a:lnTo>
                    <a:lnTo>
                      <a:pt x="44" y="34"/>
                    </a:lnTo>
                    <a:lnTo>
                      <a:pt x="39" y="36"/>
                    </a:lnTo>
                    <a:lnTo>
                      <a:pt x="44" y="42"/>
                    </a:lnTo>
                    <a:lnTo>
                      <a:pt x="44" y="51"/>
                    </a:lnTo>
                    <a:lnTo>
                      <a:pt x="29" y="56"/>
                    </a:lnTo>
                    <a:lnTo>
                      <a:pt x="15" y="49"/>
                    </a:lnTo>
                    <a:lnTo>
                      <a:pt x="8" y="39"/>
                    </a:lnTo>
                    <a:lnTo>
                      <a:pt x="3" y="29"/>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41" name="Freeform 189"/>
              <p:cNvSpPr>
                <a:spLocks/>
              </p:cNvSpPr>
              <p:nvPr/>
            </p:nvSpPr>
            <p:spPr bwMode="auto">
              <a:xfrm>
                <a:off x="3816" y="2226"/>
                <a:ext cx="55" cy="30"/>
              </a:xfrm>
              <a:custGeom>
                <a:avLst/>
                <a:gdLst>
                  <a:gd name="T0" fmla="*/ 14 w 55"/>
                  <a:gd name="T1" fmla="*/ 3 h 30"/>
                  <a:gd name="T2" fmla="*/ 14 w 55"/>
                  <a:gd name="T3" fmla="*/ 3 h 30"/>
                  <a:gd name="T4" fmla="*/ 14 w 55"/>
                  <a:gd name="T5" fmla="*/ 3 h 30"/>
                  <a:gd name="T6" fmla="*/ 16 w 55"/>
                  <a:gd name="T7" fmla="*/ 3 h 30"/>
                  <a:gd name="T8" fmla="*/ 16 w 55"/>
                  <a:gd name="T9" fmla="*/ 3 h 30"/>
                  <a:gd name="T10" fmla="*/ 16 w 55"/>
                  <a:gd name="T11" fmla="*/ 3 h 30"/>
                  <a:gd name="T12" fmla="*/ 21 w 55"/>
                  <a:gd name="T13" fmla="*/ 1 h 30"/>
                  <a:gd name="T14" fmla="*/ 22 w 55"/>
                  <a:gd name="T15" fmla="*/ 1 h 30"/>
                  <a:gd name="T16" fmla="*/ 22 w 55"/>
                  <a:gd name="T17" fmla="*/ 1 h 30"/>
                  <a:gd name="T18" fmla="*/ 33 w 55"/>
                  <a:gd name="T19" fmla="*/ 1 h 30"/>
                  <a:gd name="T20" fmla="*/ 41 w 55"/>
                  <a:gd name="T21" fmla="*/ 1 h 30"/>
                  <a:gd name="T22" fmla="*/ 41 w 55"/>
                  <a:gd name="T23" fmla="*/ 1 h 30"/>
                  <a:gd name="T24" fmla="*/ 41 w 55"/>
                  <a:gd name="T25" fmla="*/ 1 h 30"/>
                  <a:gd name="T26" fmla="*/ 41 w 55"/>
                  <a:gd name="T27" fmla="*/ 1 h 30"/>
                  <a:gd name="T28" fmla="*/ 43 w 55"/>
                  <a:gd name="T29" fmla="*/ 1 h 30"/>
                  <a:gd name="T30" fmla="*/ 46 w 55"/>
                  <a:gd name="T31" fmla="*/ 0 h 30"/>
                  <a:gd name="T32" fmla="*/ 46 w 55"/>
                  <a:gd name="T33" fmla="*/ 1 h 30"/>
                  <a:gd name="T34" fmla="*/ 46 w 55"/>
                  <a:gd name="T35" fmla="*/ 1 h 30"/>
                  <a:gd name="T36" fmla="*/ 48 w 55"/>
                  <a:gd name="T37" fmla="*/ 6 h 30"/>
                  <a:gd name="T38" fmla="*/ 53 w 55"/>
                  <a:gd name="T39" fmla="*/ 10 h 30"/>
                  <a:gd name="T40" fmla="*/ 53 w 55"/>
                  <a:gd name="T41" fmla="*/ 12 h 30"/>
                  <a:gd name="T42" fmla="*/ 55 w 55"/>
                  <a:gd name="T43" fmla="*/ 20 h 30"/>
                  <a:gd name="T44" fmla="*/ 53 w 55"/>
                  <a:gd name="T45" fmla="*/ 22 h 30"/>
                  <a:gd name="T46" fmla="*/ 53 w 55"/>
                  <a:gd name="T47" fmla="*/ 23 h 30"/>
                  <a:gd name="T48" fmla="*/ 51 w 55"/>
                  <a:gd name="T49" fmla="*/ 23 h 30"/>
                  <a:gd name="T50" fmla="*/ 44 w 55"/>
                  <a:gd name="T51" fmla="*/ 30 h 30"/>
                  <a:gd name="T52" fmla="*/ 36 w 55"/>
                  <a:gd name="T53" fmla="*/ 30 h 30"/>
                  <a:gd name="T54" fmla="*/ 36 w 55"/>
                  <a:gd name="T55" fmla="*/ 25 h 30"/>
                  <a:gd name="T56" fmla="*/ 0 w 55"/>
                  <a:gd name="T57" fmla="*/ 27 h 30"/>
                  <a:gd name="T58" fmla="*/ 5 w 55"/>
                  <a:gd name="T59" fmla="*/ 25 h 30"/>
                  <a:gd name="T60" fmla="*/ 4 w 55"/>
                  <a:gd name="T61" fmla="*/ 12 h 30"/>
                  <a:gd name="T62" fmla="*/ 0 w 55"/>
                  <a:gd name="T63" fmla="*/ 3 h 30"/>
                  <a:gd name="T64" fmla="*/ 2 w 55"/>
                  <a:gd name="T65" fmla="*/ 3 h 30"/>
                  <a:gd name="T66" fmla="*/ 2 w 55"/>
                  <a:gd name="T67" fmla="*/ 3 h 30"/>
                  <a:gd name="T68" fmla="*/ 7 w 55"/>
                  <a:gd name="T69" fmla="*/ 3 h 30"/>
                  <a:gd name="T70" fmla="*/ 7 w 55"/>
                  <a:gd name="T71" fmla="*/ 3 h 30"/>
                  <a:gd name="T72" fmla="*/ 11 w 55"/>
                  <a:gd name="T73" fmla="*/ 3 h 30"/>
                  <a:gd name="T74" fmla="*/ 11 w 55"/>
                  <a:gd name="T75" fmla="*/ 3 h 30"/>
                  <a:gd name="T76" fmla="*/ 14 w 55"/>
                  <a:gd name="T7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0">
                    <a:moveTo>
                      <a:pt x="14" y="3"/>
                    </a:moveTo>
                    <a:lnTo>
                      <a:pt x="14" y="3"/>
                    </a:lnTo>
                    <a:lnTo>
                      <a:pt x="14" y="3"/>
                    </a:lnTo>
                    <a:lnTo>
                      <a:pt x="16" y="3"/>
                    </a:lnTo>
                    <a:lnTo>
                      <a:pt x="16" y="3"/>
                    </a:lnTo>
                    <a:lnTo>
                      <a:pt x="16" y="3"/>
                    </a:lnTo>
                    <a:lnTo>
                      <a:pt x="21" y="1"/>
                    </a:lnTo>
                    <a:lnTo>
                      <a:pt x="22" y="1"/>
                    </a:lnTo>
                    <a:lnTo>
                      <a:pt x="22" y="1"/>
                    </a:lnTo>
                    <a:lnTo>
                      <a:pt x="33" y="1"/>
                    </a:lnTo>
                    <a:lnTo>
                      <a:pt x="41" y="1"/>
                    </a:lnTo>
                    <a:lnTo>
                      <a:pt x="41" y="1"/>
                    </a:lnTo>
                    <a:lnTo>
                      <a:pt x="41" y="1"/>
                    </a:lnTo>
                    <a:lnTo>
                      <a:pt x="41" y="1"/>
                    </a:lnTo>
                    <a:lnTo>
                      <a:pt x="43" y="1"/>
                    </a:lnTo>
                    <a:lnTo>
                      <a:pt x="46" y="0"/>
                    </a:lnTo>
                    <a:lnTo>
                      <a:pt x="46" y="1"/>
                    </a:lnTo>
                    <a:lnTo>
                      <a:pt x="46" y="1"/>
                    </a:lnTo>
                    <a:lnTo>
                      <a:pt x="48" y="6"/>
                    </a:lnTo>
                    <a:lnTo>
                      <a:pt x="53" y="10"/>
                    </a:lnTo>
                    <a:lnTo>
                      <a:pt x="53" y="12"/>
                    </a:lnTo>
                    <a:lnTo>
                      <a:pt x="55" y="20"/>
                    </a:lnTo>
                    <a:lnTo>
                      <a:pt x="53" y="22"/>
                    </a:lnTo>
                    <a:lnTo>
                      <a:pt x="53" y="23"/>
                    </a:lnTo>
                    <a:lnTo>
                      <a:pt x="51" y="23"/>
                    </a:lnTo>
                    <a:lnTo>
                      <a:pt x="44" y="30"/>
                    </a:lnTo>
                    <a:lnTo>
                      <a:pt x="36" y="30"/>
                    </a:lnTo>
                    <a:lnTo>
                      <a:pt x="36" y="25"/>
                    </a:lnTo>
                    <a:lnTo>
                      <a:pt x="0" y="27"/>
                    </a:lnTo>
                    <a:lnTo>
                      <a:pt x="5" y="25"/>
                    </a:lnTo>
                    <a:lnTo>
                      <a:pt x="4" y="12"/>
                    </a:lnTo>
                    <a:lnTo>
                      <a:pt x="0" y="3"/>
                    </a:lnTo>
                    <a:lnTo>
                      <a:pt x="2" y="3"/>
                    </a:lnTo>
                    <a:lnTo>
                      <a:pt x="2" y="3"/>
                    </a:lnTo>
                    <a:lnTo>
                      <a:pt x="7" y="3"/>
                    </a:lnTo>
                    <a:lnTo>
                      <a:pt x="7" y="3"/>
                    </a:lnTo>
                    <a:lnTo>
                      <a:pt x="11" y="3"/>
                    </a:lnTo>
                    <a:lnTo>
                      <a:pt x="11" y="3"/>
                    </a:lnTo>
                    <a:lnTo>
                      <a:pt x="14" y="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42" name="Freeform 190"/>
              <p:cNvSpPr>
                <a:spLocks/>
              </p:cNvSpPr>
              <p:nvPr/>
            </p:nvSpPr>
            <p:spPr bwMode="auto">
              <a:xfrm>
                <a:off x="3816" y="2226"/>
                <a:ext cx="55" cy="30"/>
              </a:xfrm>
              <a:custGeom>
                <a:avLst/>
                <a:gdLst>
                  <a:gd name="T0" fmla="*/ 14 w 55"/>
                  <a:gd name="T1" fmla="*/ 3 h 30"/>
                  <a:gd name="T2" fmla="*/ 14 w 55"/>
                  <a:gd name="T3" fmla="*/ 3 h 30"/>
                  <a:gd name="T4" fmla="*/ 14 w 55"/>
                  <a:gd name="T5" fmla="*/ 3 h 30"/>
                  <a:gd name="T6" fmla="*/ 16 w 55"/>
                  <a:gd name="T7" fmla="*/ 3 h 30"/>
                  <a:gd name="T8" fmla="*/ 16 w 55"/>
                  <a:gd name="T9" fmla="*/ 3 h 30"/>
                  <a:gd name="T10" fmla="*/ 16 w 55"/>
                  <a:gd name="T11" fmla="*/ 3 h 30"/>
                  <a:gd name="T12" fmla="*/ 21 w 55"/>
                  <a:gd name="T13" fmla="*/ 1 h 30"/>
                  <a:gd name="T14" fmla="*/ 22 w 55"/>
                  <a:gd name="T15" fmla="*/ 1 h 30"/>
                  <a:gd name="T16" fmla="*/ 22 w 55"/>
                  <a:gd name="T17" fmla="*/ 1 h 30"/>
                  <a:gd name="T18" fmla="*/ 33 w 55"/>
                  <a:gd name="T19" fmla="*/ 1 h 30"/>
                  <a:gd name="T20" fmla="*/ 41 w 55"/>
                  <a:gd name="T21" fmla="*/ 1 h 30"/>
                  <a:gd name="T22" fmla="*/ 41 w 55"/>
                  <a:gd name="T23" fmla="*/ 1 h 30"/>
                  <a:gd name="T24" fmla="*/ 41 w 55"/>
                  <a:gd name="T25" fmla="*/ 1 h 30"/>
                  <a:gd name="T26" fmla="*/ 41 w 55"/>
                  <a:gd name="T27" fmla="*/ 1 h 30"/>
                  <a:gd name="T28" fmla="*/ 43 w 55"/>
                  <a:gd name="T29" fmla="*/ 1 h 30"/>
                  <a:gd name="T30" fmla="*/ 46 w 55"/>
                  <a:gd name="T31" fmla="*/ 0 h 30"/>
                  <a:gd name="T32" fmla="*/ 46 w 55"/>
                  <a:gd name="T33" fmla="*/ 1 h 30"/>
                  <a:gd name="T34" fmla="*/ 46 w 55"/>
                  <a:gd name="T35" fmla="*/ 1 h 30"/>
                  <a:gd name="T36" fmla="*/ 48 w 55"/>
                  <a:gd name="T37" fmla="*/ 6 h 30"/>
                  <a:gd name="T38" fmla="*/ 53 w 55"/>
                  <a:gd name="T39" fmla="*/ 10 h 30"/>
                  <a:gd name="T40" fmla="*/ 53 w 55"/>
                  <a:gd name="T41" fmla="*/ 12 h 30"/>
                  <a:gd name="T42" fmla="*/ 55 w 55"/>
                  <a:gd name="T43" fmla="*/ 20 h 30"/>
                  <a:gd name="T44" fmla="*/ 53 w 55"/>
                  <a:gd name="T45" fmla="*/ 22 h 30"/>
                  <a:gd name="T46" fmla="*/ 53 w 55"/>
                  <a:gd name="T47" fmla="*/ 23 h 30"/>
                  <a:gd name="T48" fmla="*/ 51 w 55"/>
                  <a:gd name="T49" fmla="*/ 23 h 30"/>
                  <a:gd name="T50" fmla="*/ 44 w 55"/>
                  <a:gd name="T51" fmla="*/ 30 h 30"/>
                  <a:gd name="T52" fmla="*/ 36 w 55"/>
                  <a:gd name="T53" fmla="*/ 30 h 30"/>
                  <a:gd name="T54" fmla="*/ 36 w 55"/>
                  <a:gd name="T55" fmla="*/ 25 h 30"/>
                  <a:gd name="T56" fmla="*/ 0 w 55"/>
                  <a:gd name="T57" fmla="*/ 27 h 30"/>
                  <a:gd name="T58" fmla="*/ 5 w 55"/>
                  <a:gd name="T59" fmla="*/ 25 h 30"/>
                  <a:gd name="T60" fmla="*/ 4 w 55"/>
                  <a:gd name="T61" fmla="*/ 12 h 30"/>
                  <a:gd name="T62" fmla="*/ 0 w 55"/>
                  <a:gd name="T63" fmla="*/ 3 h 30"/>
                  <a:gd name="T64" fmla="*/ 2 w 55"/>
                  <a:gd name="T65" fmla="*/ 3 h 30"/>
                  <a:gd name="T66" fmla="*/ 2 w 55"/>
                  <a:gd name="T67" fmla="*/ 3 h 30"/>
                  <a:gd name="T68" fmla="*/ 7 w 55"/>
                  <a:gd name="T69" fmla="*/ 3 h 30"/>
                  <a:gd name="T70" fmla="*/ 7 w 55"/>
                  <a:gd name="T71" fmla="*/ 3 h 30"/>
                  <a:gd name="T72" fmla="*/ 11 w 55"/>
                  <a:gd name="T73" fmla="*/ 3 h 30"/>
                  <a:gd name="T74" fmla="*/ 11 w 55"/>
                  <a:gd name="T75" fmla="*/ 3 h 30"/>
                  <a:gd name="T76" fmla="*/ 14 w 55"/>
                  <a:gd name="T7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0">
                    <a:moveTo>
                      <a:pt x="14" y="3"/>
                    </a:moveTo>
                    <a:lnTo>
                      <a:pt x="14" y="3"/>
                    </a:lnTo>
                    <a:lnTo>
                      <a:pt x="14" y="3"/>
                    </a:lnTo>
                    <a:lnTo>
                      <a:pt x="16" y="3"/>
                    </a:lnTo>
                    <a:lnTo>
                      <a:pt x="16" y="3"/>
                    </a:lnTo>
                    <a:lnTo>
                      <a:pt x="16" y="3"/>
                    </a:lnTo>
                    <a:lnTo>
                      <a:pt x="21" y="1"/>
                    </a:lnTo>
                    <a:lnTo>
                      <a:pt x="22" y="1"/>
                    </a:lnTo>
                    <a:lnTo>
                      <a:pt x="22" y="1"/>
                    </a:lnTo>
                    <a:lnTo>
                      <a:pt x="33" y="1"/>
                    </a:lnTo>
                    <a:lnTo>
                      <a:pt x="41" y="1"/>
                    </a:lnTo>
                    <a:lnTo>
                      <a:pt x="41" y="1"/>
                    </a:lnTo>
                    <a:lnTo>
                      <a:pt x="41" y="1"/>
                    </a:lnTo>
                    <a:lnTo>
                      <a:pt x="41" y="1"/>
                    </a:lnTo>
                    <a:lnTo>
                      <a:pt x="43" y="1"/>
                    </a:lnTo>
                    <a:lnTo>
                      <a:pt x="46" y="0"/>
                    </a:lnTo>
                    <a:lnTo>
                      <a:pt x="46" y="1"/>
                    </a:lnTo>
                    <a:lnTo>
                      <a:pt x="46" y="1"/>
                    </a:lnTo>
                    <a:lnTo>
                      <a:pt x="48" y="6"/>
                    </a:lnTo>
                    <a:lnTo>
                      <a:pt x="53" y="10"/>
                    </a:lnTo>
                    <a:lnTo>
                      <a:pt x="53" y="12"/>
                    </a:lnTo>
                    <a:lnTo>
                      <a:pt x="55" y="20"/>
                    </a:lnTo>
                    <a:lnTo>
                      <a:pt x="53" y="22"/>
                    </a:lnTo>
                    <a:lnTo>
                      <a:pt x="53" y="23"/>
                    </a:lnTo>
                    <a:lnTo>
                      <a:pt x="51" y="23"/>
                    </a:lnTo>
                    <a:lnTo>
                      <a:pt x="44" y="30"/>
                    </a:lnTo>
                    <a:lnTo>
                      <a:pt x="36" y="30"/>
                    </a:lnTo>
                    <a:lnTo>
                      <a:pt x="36" y="25"/>
                    </a:lnTo>
                    <a:lnTo>
                      <a:pt x="0" y="27"/>
                    </a:lnTo>
                    <a:lnTo>
                      <a:pt x="5" y="25"/>
                    </a:lnTo>
                    <a:lnTo>
                      <a:pt x="4" y="12"/>
                    </a:lnTo>
                    <a:lnTo>
                      <a:pt x="0" y="3"/>
                    </a:lnTo>
                    <a:lnTo>
                      <a:pt x="2" y="3"/>
                    </a:lnTo>
                    <a:lnTo>
                      <a:pt x="2" y="3"/>
                    </a:lnTo>
                    <a:lnTo>
                      <a:pt x="7" y="3"/>
                    </a:lnTo>
                    <a:lnTo>
                      <a:pt x="7" y="3"/>
                    </a:lnTo>
                    <a:lnTo>
                      <a:pt x="11" y="3"/>
                    </a:lnTo>
                    <a:lnTo>
                      <a:pt x="11" y="3"/>
                    </a:lnTo>
                    <a:lnTo>
                      <a:pt x="1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43" name="Freeform 191"/>
              <p:cNvSpPr>
                <a:spLocks/>
              </p:cNvSpPr>
              <p:nvPr/>
            </p:nvSpPr>
            <p:spPr bwMode="auto">
              <a:xfrm>
                <a:off x="3716" y="2310"/>
                <a:ext cx="33" cy="38"/>
              </a:xfrm>
              <a:custGeom>
                <a:avLst/>
                <a:gdLst>
                  <a:gd name="T0" fmla="*/ 0 w 33"/>
                  <a:gd name="T1" fmla="*/ 2 h 38"/>
                  <a:gd name="T2" fmla="*/ 29 w 33"/>
                  <a:gd name="T3" fmla="*/ 2 h 38"/>
                  <a:gd name="T4" fmla="*/ 33 w 33"/>
                  <a:gd name="T5" fmla="*/ 0 h 38"/>
                  <a:gd name="T6" fmla="*/ 33 w 33"/>
                  <a:gd name="T7" fmla="*/ 19 h 38"/>
                  <a:gd name="T8" fmla="*/ 33 w 33"/>
                  <a:gd name="T9" fmla="*/ 26 h 38"/>
                  <a:gd name="T10" fmla="*/ 29 w 33"/>
                  <a:gd name="T11" fmla="*/ 29 h 38"/>
                  <a:gd name="T12" fmla="*/ 29 w 33"/>
                  <a:gd name="T13" fmla="*/ 36 h 38"/>
                  <a:gd name="T14" fmla="*/ 11 w 33"/>
                  <a:gd name="T15" fmla="*/ 36 h 38"/>
                  <a:gd name="T16" fmla="*/ 0 w 33"/>
                  <a:gd name="T17" fmla="*/ 38 h 38"/>
                  <a:gd name="T18" fmla="*/ 0 w 33"/>
                  <a:gd name="T19"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8">
                    <a:moveTo>
                      <a:pt x="0" y="2"/>
                    </a:moveTo>
                    <a:lnTo>
                      <a:pt x="29" y="2"/>
                    </a:lnTo>
                    <a:lnTo>
                      <a:pt x="33" y="0"/>
                    </a:lnTo>
                    <a:lnTo>
                      <a:pt x="33" y="19"/>
                    </a:lnTo>
                    <a:lnTo>
                      <a:pt x="33" y="26"/>
                    </a:lnTo>
                    <a:lnTo>
                      <a:pt x="29" y="29"/>
                    </a:lnTo>
                    <a:lnTo>
                      <a:pt x="29" y="36"/>
                    </a:lnTo>
                    <a:lnTo>
                      <a:pt x="11" y="36"/>
                    </a:lnTo>
                    <a:lnTo>
                      <a:pt x="0" y="38"/>
                    </a:lnTo>
                    <a:lnTo>
                      <a:pt x="0"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44" name="Freeform 192"/>
              <p:cNvSpPr>
                <a:spLocks/>
              </p:cNvSpPr>
              <p:nvPr/>
            </p:nvSpPr>
            <p:spPr bwMode="auto">
              <a:xfrm>
                <a:off x="3716" y="2310"/>
                <a:ext cx="33" cy="38"/>
              </a:xfrm>
              <a:custGeom>
                <a:avLst/>
                <a:gdLst>
                  <a:gd name="T0" fmla="*/ 0 w 33"/>
                  <a:gd name="T1" fmla="*/ 2 h 38"/>
                  <a:gd name="T2" fmla="*/ 29 w 33"/>
                  <a:gd name="T3" fmla="*/ 2 h 38"/>
                  <a:gd name="T4" fmla="*/ 33 w 33"/>
                  <a:gd name="T5" fmla="*/ 0 h 38"/>
                  <a:gd name="T6" fmla="*/ 33 w 33"/>
                  <a:gd name="T7" fmla="*/ 19 h 38"/>
                  <a:gd name="T8" fmla="*/ 33 w 33"/>
                  <a:gd name="T9" fmla="*/ 26 h 38"/>
                  <a:gd name="T10" fmla="*/ 29 w 33"/>
                  <a:gd name="T11" fmla="*/ 29 h 38"/>
                  <a:gd name="T12" fmla="*/ 29 w 33"/>
                  <a:gd name="T13" fmla="*/ 36 h 38"/>
                  <a:gd name="T14" fmla="*/ 11 w 33"/>
                  <a:gd name="T15" fmla="*/ 36 h 38"/>
                  <a:gd name="T16" fmla="*/ 0 w 33"/>
                  <a:gd name="T17" fmla="*/ 38 h 38"/>
                  <a:gd name="T18" fmla="*/ 0 w 33"/>
                  <a:gd name="T19"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8">
                    <a:moveTo>
                      <a:pt x="0" y="2"/>
                    </a:moveTo>
                    <a:lnTo>
                      <a:pt x="29" y="2"/>
                    </a:lnTo>
                    <a:lnTo>
                      <a:pt x="33" y="0"/>
                    </a:lnTo>
                    <a:lnTo>
                      <a:pt x="33" y="19"/>
                    </a:lnTo>
                    <a:lnTo>
                      <a:pt x="33" y="26"/>
                    </a:lnTo>
                    <a:lnTo>
                      <a:pt x="29" y="29"/>
                    </a:lnTo>
                    <a:lnTo>
                      <a:pt x="29" y="36"/>
                    </a:lnTo>
                    <a:lnTo>
                      <a:pt x="11" y="36"/>
                    </a:lnTo>
                    <a:lnTo>
                      <a:pt x="0" y="38"/>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45" name="Freeform 193"/>
              <p:cNvSpPr>
                <a:spLocks/>
              </p:cNvSpPr>
              <p:nvPr/>
            </p:nvSpPr>
            <p:spPr bwMode="auto">
              <a:xfrm>
                <a:off x="3705" y="2475"/>
                <a:ext cx="39" cy="37"/>
              </a:xfrm>
              <a:custGeom>
                <a:avLst/>
                <a:gdLst>
                  <a:gd name="T0" fmla="*/ 39 w 39"/>
                  <a:gd name="T1" fmla="*/ 27 h 37"/>
                  <a:gd name="T2" fmla="*/ 39 w 39"/>
                  <a:gd name="T3" fmla="*/ 35 h 37"/>
                  <a:gd name="T4" fmla="*/ 11 w 39"/>
                  <a:gd name="T5" fmla="*/ 37 h 37"/>
                  <a:gd name="T6" fmla="*/ 11 w 39"/>
                  <a:gd name="T7" fmla="*/ 27 h 37"/>
                  <a:gd name="T8" fmla="*/ 6 w 39"/>
                  <a:gd name="T9" fmla="*/ 17 h 37"/>
                  <a:gd name="T10" fmla="*/ 0 w 39"/>
                  <a:gd name="T11" fmla="*/ 10 h 37"/>
                  <a:gd name="T12" fmla="*/ 0 w 39"/>
                  <a:gd name="T13" fmla="*/ 1 h 37"/>
                  <a:gd name="T14" fmla="*/ 10 w 39"/>
                  <a:gd name="T15" fmla="*/ 1 h 37"/>
                  <a:gd name="T16" fmla="*/ 18 w 39"/>
                  <a:gd name="T17" fmla="*/ 1 h 37"/>
                  <a:gd name="T18" fmla="*/ 39 w 39"/>
                  <a:gd name="T19" fmla="*/ 0 h 37"/>
                  <a:gd name="T20" fmla="*/ 37 w 39"/>
                  <a:gd name="T21" fmla="*/ 8 h 37"/>
                  <a:gd name="T22" fmla="*/ 39 w 39"/>
                  <a:gd name="T23"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7">
                    <a:moveTo>
                      <a:pt x="39" y="27"/>
                    </a:moveTo>
                    <a:lnTo>
                      <a:pt x="39" y="35"/>
                    </a:lnTo>
                    <a:lnTo>
                      <a:pt x="11" y="37"/>
                    </a:lnTo>
                    <a:lnTo>
                      <a:pt x="11" y="27"/>
                    </a:lnTo>
                    <a:lnTo>
                      <a:pt x="6" y="17"/>
                    </a:lnTo>
                    <a:lnTo>
                      <a:pt x="0" y="10"/>
                    </a:lnTo>
                    <a:lnTo>
                      <a:pt x="0" y="1"/>
                    </a:lnTo>
                    <a:lnTo>
                      <a:pt x="10" y="1"/>
                    </a:lnTo>
                    <a:lnTo>
                      <a:pt x="18" y="1"/>
                    </a:lnTo>
                    <a:lnTo>
                      <a:pt x="39" y="0"/>
                    </a:lnTo>
                    <a:lnTo>
                      <a:pt x="37" y="8"/>
                    </a:lnTo>
                    <a:lnTo>
                      <a:pt x="39"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46" name="Freeform 194"/>
              <p:cNvSpPr>
                <a:spLocks/>
              </p:cNvSpPr>
              <p:nvPr/>
            </p:nvSpPr>
            <p:spPr bwMode="auto">
              <a:xfrm>
                <a:off x="3705" y="2475"/>
                <a:ext cx="39" cy="37"/>
              </a:xfrm>
              <a:custGeom>
                <a:avLst/>
                <a:gdLst>
                  <a:gd name="T0" fmla="*/ 39 w 39"/>
                  <a:gd name="T1" fmla="*/ 27 h 37"/>
                  <a:gd name="T2" fmla="*/ 39 w 39"/>
                  <a:gd name="T3" fmla="*/ 35 h 37"/>
                  <a:gd name="T4" fmla="*/ 11 w 39"/>
                  <a:gd name="T5" fmla="*/ 37 h 37"/>
                  <a:gd name="T6" fmla="*/ 11 w 39"/>
                  <a:gd name="T7" fmla="*/ 27 h 37"/>
                  <a:gd name="T8" fmla="*/ 6 w 39"/>
                  <a:gd name="T9" fmla="*/ 17 h 37"/>
                  <a:gd name="T10" fmla="*/ 0 w 39"/>
                  <a:gd name="T11" fmla="*/ 10 h 37"/>
                  <a:gd name="T12" fmla="*/ 0 w 39"/>
                  <a:gd name="T13" fmla="*/ 1 h 37"/>
                  <a:gd name="T14" fmla="*/ 10 w 39"/>
                  <a:gd name="T15" fmla="*/ 1 h 37"/>
                  <a:gd name="T16" fmla="*/ 18 w 39"/>
                  <a:gd name="T17" fmla="*/ 1 h 37"/>
                  <a:gd name="T18" fmla="*/ 39 w 39"/>
                  <a:gd name="T19" fmla="*/ 0 h 37"/>
                  <a:gd name="T20" fmla="*/ 37 w 39"/>
                  <a:gd name="T21" fmla="*/ 8 h 37"/>
                  <a:gd name="T22" fmla="*/ 39 w 39"/>
                  <a:gd name="T23"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7">
                    <a:moveTo>
                      <a:pt x="39" y="27"/>
                    </a:moveTo>
                    <a:lnTo>
                      <a:pt x="39" y="35"/>
                    </a:lnTo>
                    <a:lnTo>
                      <a:pt x="11" y="37"/>
                    </a:lnTo>
                    <a:lnTo>
                      <a:pt x="11" y="27"/>
                    </a:lnTo>
                    <a:lnTo>
                      <a:pt x="6" y="17"/>
                    </a:lnTo>
                    <a:lnTo>
                      <a:pt x="0" y="10"/>
                    </a:lnTo>
                    <a:lnTo>
                      <a:pt x="0" y="1"/>
                    </a:lnTo>
                    <a:lnTo>
                      <a:pt x="10" y="1"/>
                    </a:lnTo>
                    <a:lnTo>
                      <a:pt x="18" y="1"/>
                    </a:lnTo>
                    <a:lnTo>
                      <a:pt x="39" y="0"/>
                    </a:lnTo>
                    <a:lnTo>
                      <a:pt x="37" y="8"/>
                    </a:lnTo>
                    <a:lnTo>
                      <a:pt x="39"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47" name="Freeform 195"/>
              <p:cNvSpPr>
                <a:spLocks/>
              </p:cNvSpPr>
              <p:nvPr/>
            </p:nvSpPr>
            <p:spPr bwMode="auto">
              <a:xfrm>
                <a:off x="3632" y="2539"/>
                <a:ext cx="37" cy="43"/>
              </a:xfrm>
              <a:custGeom>
                <a:avLst/>
                <a:gdLst>
                  <a:gd name="T0" fmla="*/ 37 w 37"/>
                  <a:gd name="T1" fmla="*/ 7 h 43"/>
                  <a:gd name="T2" fmla="*/ 37 w 37"/>
                  <a:gd name="T3" fmla="*/ 43 h 43"/>
                  <a:gd name="T4" fmla="*/ 32 w 37"/>
                  <a:gd name="T5" fmla="*/ 43 h 43"/>
                  <a:gd name="T6" fmla="*/ 32 w 37"/>
                  <a:gd name="T7" fmla="*/ 43 h 43"/>
                  <a:gd name="T8" fmla="*/ 30 w 37"/>
                  <a:gd name="T9" fmla="*/ 43 h 43"/>
                  <a:gd name="T10" fmla="*/ 29 w 37"/>
                  <a:gd name="T11" fmla="*/ 43 h 43"/>
                  <a:gd name="T12" fmla="*/ 29 w 37"/>
                  <a:gd name="T13" fmla="*/ 43 h 43"/>
                  <a:gd name="T14" fmla="*/ 25 w 37"/>
                  <a:gd name="T15" fmla="*/ 43 h 43"/>
                  <a:gd name="T16" fmla="*/ 22 w 37"/>
                  <a:gd name="T17" fmla="*/ 43 h 43"/>
                  <a:gd name="T18" fmla="*/ 18 w 37"/>
                  <a:gd name="T19" fmla="*/ 43 h 43"/>
                  <a:gd name="T20" fmla="*/ 13 w 37"/>
                  <a:gd name="T21" fmla="*/ 43 h 43"/>
                  <a:gd name="T22" fmla="*/ 13 w 37"/>
                  <a:gd name="T23" fmla="*/ 43 h 43"/>
                  <a:gd name="T24" fmla="*/ 12 w 37"/>
                  <a:gd name="T25" fmla="*/ 43 h 43"/>
                  <a:gd name="T26" fmla="*/ 8 w 37"/>
                  <a:gd name="T27" fmla="*/ 43 h 43"/>
                  <a:gd name="T28" fmla="*/ 1 w 37"/>
                  <a:gd name="T29" fmla="*/ 43 h 43"/>
                  <a:gd name="T30" fmla="*/ 0 w 37"/>
                  <a:gd name="T31" fmla="*/ 43 h 43"/>
                  <a:gd name="T32" fmla="*/ 0 w 37"/>
                  <a:gd name="T33" fmla="*/ 43 h 43"/>
                  <a:gd name="T34" fmla="*/ 0 w 37"/>
                  <a:gd name="T35" fmla="*/ 19 h 43"/>
                  <a:gd name="T36" fmla="*/ 3 w 37"/>
                  <a:gd name="T37" fmla="*/ 19 h 43"/>
                  <a:gd name="T38" fmla="*/ 8 w 37"/>
                  <a:gd name="T39" fmla="*/ 0 h 43"/>
                  <a:gd name="T40" fmla="*/ 27 w 37"/>
                  <a:gd name="T41" fmla="*/ 0 h 43"/>
                  <a:gd name="T42" fmla="*/ 27 w 37"/>
                  <a:gd name="T43" fmla="*/ 7 h 43"/>
                  <a:gd name="T44" fmla="*/ 37 w 37"/>
                  <a:gd name="T45"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3">
                    <a:moveTo>
                      <a:pt x="37" y="7"/>
                    </a:moveTo>
                    <a:lnTo>
                      <a:pt x="37" y="43"/>
                    </a:lnTo>
                    <a:lnTo>
                      <a:pt x="32" y="43"/>
                    </a:lnTo>
                    <a:lnTo>
                      <a:pt x="32" y="43"/>
                    </a:lnTo>
                    <a:lnTo>
                      <a:pt x="30" y="43"/>
                    </a:lnTo>
                    <a:lnTo>
                      <a:pt x="29" y="43"/>
                    </a:lnTo>
                    <a:lnTo>
                      <a:pt x="29" y="43"/>
                    </a:lnTo>
                    <a:lnTo>
                      <a:pt x="25" y="43"/>
                    </a:lnTo>
                    <a:lnTo>
                      <a:pt x="22" y="43"/>
                    </a:lnTo>
                    <a:lnTo>
                      <a:pt x="18" y="43"/>
                    </a:lnTo>
                    <a:lnTo>
                      <a:pt x="13" y="43"/>
                    </a:lnTo>
                    <a:lnTo>
                      <a:pt x="13" y="43"/>
                    </a:lnTo>
                    <a:lnTo>
                      <a:pt x="12" y="43"/>
                    </a:lnTo>
                    <a:lnTo>
                      <a:pt x="8" y="43"/>
                    </a:lnTo>
                    <a:lnTo>
                      <a:pt x="1" y="43"/>
                    </a:lnTo>
                    <a:lnTo>
                      <a:pt x="0" y="43"/>
                    </a:lnTo>
                    <a:lnTo>
                      <a:pt x="0" y="43"/>
                    </a:lnTo>
                    <a:lnTo>
                      <a:pt x="0" y="19"/>
                    </a:lnTo>
                    <a:lnTo>
                      <a:pt x="3" y="19"/>
                    </a:lnTo>
                    <a:lnTo>
                      <a:pt x="8" y="0"/>
                    </a:lnTo>
                    <a:lnTo>
                      <a:pt x="27" y="0"/>
                    </a:lnTo>
                    <a:lnTo>
                      <a:pt x="27" y="7"/>
                    </a:lnTo>
                    <a:lnTo>
                      <a:pt x="37" y="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48" name="Freeform 196"/>
              <p:cNvSpPr>
                <a:spLocks/>
              </p:cNvSpPr>
              <p:nvPr/>
            </p:nvSpPr>
            <p:spPr bwMode="auto">
              <a:xfrm>
                <a:off x="3632" y="2539"/>
                <a:ext cx="37" cy="43"/>
              </a:xfrm>
              <a:custGeom>
                <a:avLst/>
                <a:gdLst>
                  <a:gd name="T0" fmla="*/ 37 w 37"/>
                  <a:gd name="T1" fmla="*/ 7 h 43"/>
                  <a:gd name="T2" fmla="*/ 37 w 37"/>
                  <a:gd name="T3" fmla="*/ 43 h 43"/>
                  <a:gd name="T4" fmla="*/ 32 w 37"/>
                  <a:gd name="T5" fmla="*/ 43 h 43"/>
                  <a:gd name="T6" fmla="*/ 32 w 37"/>
                  <a:gd name="T7" fmla="*/ 43 h 43"/>
                  <a:gd name="T8" fmla="*/ 30 w 37"/>
                  <a:gd name="T9" fmla="*/ 43 h 43"/>
                  <a:gd name="T10" fmla="*/ 29 w 37"/>
                  <a:gd name="T11" fmla="*/ 43 h 43"/>
                  <a:gd name="T12" fmla="*/ 29 w 37"/>
                  <a:gd name="T13" fmla="*/ 43 h 43"/>
                  <a:gd name="T14" fmla="*/ 25 w 37"/>
                  <a:gd name="T15" fmla="*/ 43 h 43"/>
                  <a:gd name="T16" fmla="*/ 22 w 37"/>
                  <a:gd name="T17" fmla="*/ 43 h 43"/>
                  <a:gd name="T18" fmla="*/ 18 w 37"/>
                  <a:gd name="T19" fmla="*/ 43 h 43"/>
                  <a:gd name="T20" fmla="*/ 13 w 37"/>
                  <a:gd name="T21" fmla="*/ 43 h 43"/>
                  <a:gd name="T22" fmla="*/ 13 w 37"/>
                  <a:gd name="T23" fmla="*/ 43 h 43"/>
                  <a:gd name="T24" fmla="*/ 12 w 37"/>
                  <a:gd name="T25" fmla="*/ 43 h 43"/>
                  <a:gd name="T26" fmla="*/ 8 w 37"/>
                  <a:gd name="T27" fmla="*/ 43 h 43"/>
                  <a:gd name="T28" fmla="*/ 1 w 37"/>
                  <a:gd name="T29" fmla="*/ 43 h 43"/>
                  <a:gd name="T30" fmla="*/ 0 w 37"/>
                  <a:gd name="T31" fmla="*/ 43 h 43"/>
                  <a:gd name="T32" fmla="*/ 0 w 37"/>
                  <a:gd name="T33" fmla="*/ 43 h 43"/>
                  <a:gd name="T34" fmla="*/ 0 w 37"/>
                  <a:gd name="T35" fmla="*/ 19 h 43"/>
                  <a:gd name="T36" fmla="*/ 3 w 37"/>
                  <a:gd name="T37" fmla="*/ 19 h 43"/>
                  <a:gd name="T38" fmla="*/ 8 w 37"/>
                  <a:gd name="T39" fmla="*/ 0 h 43"/>
                  <a:gd name="T40" fmla="*/ 27 w 37"/>
                  <a:gd name="T41" fmla="*/ 0 h 43"/>
                  <a:gd name="T42" fmla="*/ 27 w 37"/>
                  <a:gd name="T43" fmla="*/ 7 h 43"/>
                  <a:gd name="T44" fmla="*/ 37 w 37"/>
                  <a:gd name="T45"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3">
                    <a:moveTo>
                      <a:pt x="37" y="7"/>
                    </a:moveTo>
                    <a:lnTo>
                      <a:pt x="37" y="43"/>
                    </a:lnTo>
                    <a:lnTo>
                      <a:pt x="32" y="43"/>
                    </a:lnTo>
                    <a:lnTo>
                      <a:pt x="32" y="43"/>
                    </a:lnTo>
                    <a:lnTo>
                      <a:pt x="30" y="43"/>
                    </a:lnTo>
                    <a:lnTo>
                      <a:pt x="29" y="43"/>
                    </a:lnTo>
                    <a:lnTo>
                      <a:pt x="29" y="43"/>
                    </a:lnTo>
                    <a:lnTo>
                      <a:pt x="25" y="43"/>
                    </a:lnTo>
                    <a:lnTo>
                      <a:pt x="22" y="43"/>
                    </a:lnTo>
                    <a:lnTo>
                      <a:pt x="18" y="43"/>
                    </a:lnTo>
                    <a:lnTo>
                      <a:pt x="13" y="43"/>
                    </a:lnTo>
                    <a:lnTo>
                      <a:pt x="13" y="43"/>
                    </a:lnTo>
                    <a:lnTo>
                      <a:pt x="12" y="43"/>
                    </a:lnTo>
                    <a:lnTo>
                      <a:pt x="8" y="43"/>
                    </a:lnTo>
                    <a:lnTo>
                      <a:pt x="1" y="43"/>
                    </a:lnTo>
                    <a:lnTo>
                      <a:pt x="0" y="43"/>
                    </a:lnTo>
                    <a:lnTo>
                      <a:pt x="0" y="43"/>
                    </a:lnTo>
                    <a:lnTo>
                      <a:pt x="0" y="19"/>
                    </a:lnTo>
                    <a:lnTo>
                      <a:pt x="3" y="19"/>
                    </a:lnTo>
                    <a:lnTo>
                      <a:pt x="8" y="0"/>
                    </a:lnTo>
                    <a:lnTo>
                      <a:pt x="27" y="0"/>
                    </a:lnTo>
                    <a:lnTo>
                      <a:pt x="27" y="7"/>
                    </a:lnTo>
                    <a:lnTo>
                      <a:pt x="37"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49" name="Freeform 197"/>
              <p:cNvSpPr>
                <a:spLocks/>
              </p:cNvSpPr>
              <p:nvPr/>
            </p:nvSpPr>
            <p:spPr bwMode="auto">
              <a:xfrm>
                <a:off x="3659" y="2339"/>
                <a:ext cx="40" cy="39"/>
              </a:xfrm>
              <a:custGeom>
                <a:avLst/>
                <a:gdLst>
                  <a:gd name="T0" fmla="*/ 35 w 40"/>
                  <a:gd name="T1" fmla="*/ 34 h 39"/>
                  <a:gd name="T2" fmla="*/ 24 w 40"/>
                  <a:gd name="T3" fmla="*/ 38 h 39"/>
                  <a:gd name="T4" fmla="*/ 0 w 40"/>
                  <a:gd name="T5" fmla="*/ 39 h 39"/>
                  <a:gd name="T6" fmla="*/ 10 w 40"/>
                  <a:gd name="T7" fmla="*/ 29 h 39"/>
                  <a:gd name="T8" fmla="*/ 13 w 40"/>
                  <a:gd name="T9" fmla="*/ 29 h 39"/>
                  <a:gd name="T10" fmla="*/ 13 w 40"/>
                  <a:gd name="T11" fmla="*/ 0 h 39"/>
                  <a:gd name="T12" fmla="*/ 40 w 40"/>
                  <a:gd name="T13" fmla="*/ 0 h 39"/>
                  <a:gd name="T14" fmla="*/ 40 w 40"/>
                  <a:gd name="T15" fmla="*/ 9 h 39"/>
                  <a:gd name="T16" fmla="*/ 40 w 40"/>
                  <a:gd name="T17" fmla="*/ 17 h 39"/>
                  <a:gd name="T18" fmla="*/ 35 w 40"/>
                  <a:gd name="T1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9">
                    <a:moveTo>
                      <a:pt x="35" y="34"/>
                    </a:moveTo>
                    <a:lnTo>
                      <a:pt x="24" y="38"/>
                    </a:lnTo>
                    <a:lnTo>
                      <a:pt x="0" y="39"/>
                    </a:lnTo>
                    <a:lnTo>
                      <a:pt x="10" y="29"/>
                    </a:lnTo>
                    <a:lnTo>
                      <a:pt x="13" y="29"/>
                    </a:lnTo>
                    <a:lnTo>
                      <a:pt x="13" y="0"/>
                    </a:lnTo>
                    <a:lnTo>
                      <a:pt x="40" y="0"/>
                    </a:lnTo>
                    <a:lnTo>
                      <a:pt x="40" y="9"/>
                    </a:lnTo>
                    <a:lnTo>
                      <a:pt x="40" y="17"/>
                    </a:lnTo>
                    <a:lnTo>
                      <a:pt x="35"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50" name="Freeform 198"/>
              <p:cNvSpPr>
                <a:spLocks/>
              </p:cNvSpPr>
              <p:nvPr/>
            </p:nvSpPr>
            <p:spPr bwMode="auto">
              <a:xfrm>
                <a:off x="3659" y="2339"/>
                <a:ext cx="40" cy="39"/>
              </a:xfrm>
              <a:custGeom>
                <a:avLst/>
                <a:gdLst>
                  <a:gd name="T0" fmla="*/ 35 w 40"/>
                  <a:gd name="T1" fmla="*/ 34 h 39"/>
                  <a:gd name="T2" fmla="*/ 24 w 40"/>
                  <a:gd name="T3" fmla="*/ 38 h 39"/>
                  <a:gd name="T4" fmla="*/ 0 w 40"/>
                  <a:gd name="T5" fmla="*/ 39 h 39"/>
                  <a:gd name="T6" fmla="*/ 10 w 40"/>
                  <a:gd name="T7" fmla="*/ 29 h 39"/>
                  <a:gd name="T8" fmla="*/ 13 w 40"/>
                  <a:gd name="T9" fmla="*/ 29 h 39"/>
                  <a:gd name="T10" fmla="*/ 13 w 40"/>
                  <a:gd name="T11" fmla="*/ 0 h 39"/>
                  <a:gd name="T12" fmla="*/ 40 w 40"/>
                  <a:gd name="T13" fmla="*/ 0 h 39"/>
                  <a:gd name="T14" fmla="*/ 40 w 40"/>
                  <a:gd name="T15" fmla="*/ 9 h 39"/>
                  <a:gd name="T16" fmla="*/ 40 w 40"/>
                  <a:gd name="T17" fmla="*/ 17 h 39"/>
                  <a:gd name="T18" fmla="*/ 35 w 40"/>
                  <a:gd name="T1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9">
                    <a:moveTo>
                      <a:pt x="35" y="34"/>
                    </a:moveTo>
                    <a:lnTo>
                      <a:pt x="24" y="38"/>
                    </a:lnTo>
                    <a:lnTo>
                      <a:pt x="0" y="39"/>
                    </a:lnTo>
                    <a:lnTo>
                      <a:pt x="10" y="29"/>
                    </a:lnTo>
                    <a:lnTo>
                      <a:pt x="13" y="29"/>
                    </a:lnTo>
                    <a:lnTo>
                      <a:pt x="13" y="0"/>
                    </a:lnTo>
                    <a:lnTo>
                      <a:pt x="40" y="0"/>
                    </a:lnTo>
                    <a:lnTo>
                      <a:pt x="40" y="9"/>
                    </a:lnTo>
                    <a:lnTo>
                      <a:pt x="40" y="17"/>
                    </a:lnTo>
                    <a:lnTo>
                      <a:pt x="35"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51" name="Freeform 199"/>
              <p:cNvSpPr>
                <a:spLocks/>
              </p:cNvSpPr>
              <p:nvPr/>
            </p:nvSpPr>
            <p:spPr bwMode="auto">
              <a:xfrm>
                <a:off x="3803" y="2277"/>
                <a:ext cx="54" cy="32"/>
              </a:xfrm>
              <a:custGeom>
                <a:avLst/>
                <a:gdLst>
                  <a:gd name="T0" fmla="*/ 52 w 54"/>
                  <a:gd name="T1" fmla="*/ 0 h 32"/>
                  <a:gd name="T2" fmla="*/ 54 w 54"/>
                  <a:gd name="T3" fmla="*/ 30 h 32"/>
                  <a:gd name="T4" fmla="*/ 0 w 54"/>
                  <a:gd name="T5" fmla="*/ 32 h 32"/>
                  <a:gd name="T6" fmla="*/ 0 w 54"/>
                  <a:gd name="T7" fmla="*/ 15 h 32"/>
                  <a:gd name="T8" fmla="*/ 12 w 54"/>
                  <a:gd name="T9" fmla="*/ 13 h 32"/>
                  <a:gd name="T10" fmla="*/ 12 w 54"/>
                  <a:gd name="T11" fmla="*/ 5 h 32"/>
                  <a:gd name="T12" fmla="*/ 46 w 54"/>
                  <a:gd name="T13" fmla="*/ 3 h 32"/>
                  <a:gd name="T14" fmla="*/ 47 w 54"/>
                  <a:gd name="T15" fmla="*/ 0 h 32"/>
                  <a:gd name="T16" fmla="*/ 49 w 54"/>
                  <a:gd name="T17" fmla="*/ 0 h 32"/>
                  <a:gd name="T18" fmla="*/ 49 w 54"/>
                  <a:gd name="T19" fmla="*/ 0 h 32"/>
                  <a:gd name="T20" fmla="*/ 52 w 54"/>
                  <a:gd name="T21" fmla="*/ 0 h 32"/>
                  <a:gd name="T22" fmla="*/ 52 w 54"/>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32">
                    <a:moveTo>
                      <a:pt x="52" y="0"/>
                    </a:moveTo>
                    <a:lnTo>
                      <a:pt x="54" y="30"/>
                    </a:lnTo>
                    <a:lnTo>
                      <a:pt x="0" y="32"/>
                    </a:lnTo>
                    <a:lnTo>
                      <a:pt x="0" y="15"/>
                    </a:lnTo>
                    <a:lnTo>
                      <a:pt x="12" y="13"/>
                    </a:lnTo>
                    <a:lnTo>
                      <a:pt x="12" y="5"/>
                    </a:lnTo>
                    <a:lnTo>
                      <a:pt x="46" y="3"/>
                    </a:lnTo>
                    <a:lnTo>
                      <a:pt x="47" y="0"/>
                    </a:lnTo>
                    <a:lnTo>
                      <a:pt x="49" y="0"/>
                    </a:lnTo>
                    <a:lnTo>
                      <a:pt x="49" y="0"/>
                    </a:lnTo>
                    <a:lnTo>
                      <a:pt x="52" y="0"/>
                    </a:lnTo>
                    <a:lnTo>
                      <a:pt x="5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52" name="Freeform 200"/>
              <p:cNvSpPr>
                <a:spLocks/>
              </p:cNvSpPr>
              <p:nvPr/>
            </p:nvSpPr>
            <p:spPr bwMode="auto">
              <a:xfrm>
                <a:off x="3803" y="2277"/>
                <a:ext cx="54" cy="32"/>
              </a:xfrm>
              <a:custGeom>
                <a:avLst/>
                <a:gdLst>
                  <a:gd name="T0" fmla="*/ 52 w 54"/>
                  <a:gd name="T1" fmla="*/ 0 h 32"/>
                  <a:gd name="T2" fmla="*/ 54 w 54"/>
                  <a:gd name="T3" fmla="*/ 30 h 32"/>
                  <a:gd name="T4" fmla="*/ 0 w 54"/>
                  <a:gd name="T5" fmla="*/ 32 h 32"/>
                  <a:gd name="T6" fmla="*/ 0 w 54"/>
                  <a:gd name="T7" fmla="*/ 15 h 32"/>
                  <a:gd name="T8" fmla="*/ 12 w 54"/>
                  <a:gd name="T9" fmla="*/ 13 h 32"/>
                  <a:gd name="T10" fmla="*/ 12 w 54"/>
                  <a:gd name="T11" fmla="*/ 5 h 32"/>
                  <a:gd name="T12" fmla="*/ 46 w 54"/>
                  <a:gd name="T13" fmla="*/ 3 h 32"/>
                  <a:gd name="T14" fmla="*/ 47 w 54"/>
                  <a:gd name="T15" fmla="*/ 0 h 32"/>
                  <a:gd name="T16" fmla="*/ 49 w 54"/>
                  <a:gd name="T17" fmla="*/ 0 h 32"/>
                  <a:gd name="T18" fmla="*/ 49 w 54"/>
                  <a:gd name="T19" fmla="*/ 0 h 32"/>
                  <a:gd name="T20" fmla="*/ 52 w 54"/>
                  <a:gd name="T21" fmla="*/ 0 h 32"/>
                  <a:gd name="T22" fmla="*/ 52 w 54"/>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32">
                    <a:moveTo>
                      <a:pt x="52" y="0"/>
                    </a:moveTo>
                    <a:lnTo>
                      <a:pt x="54" y="30"/>
                    </a:lnTo>
                    <a:lnTo>
                      <a:pt x="0" y="32"/>
                    </a:lnTo>
                    <a:lnTo>
                      <a:pt x="0" y="15"/>
                    </a:lnTo>
                    <a:lnTo>
                      <a:pt x="12" y="13"/>
                    </a:lnTo>
                    <a:lnTo>
                      <a:pt x="12" y="5"/>
                    </a:lnTo>
                    <a:lnTo>
                      <a:pt x="46" y="3"/>
                    </a:lnTo>
                    <a:lnTo>
                      <a:pt x="47" y="0"/>
                    </a:lnTo>
                    <a:lnTo>
                      <a:pt x="49" y="0"/>
                    </a:lnTo>
                    <a:lnTo>
                      <a:pt x="49" y="0"/>
                    </a:lnTo>
                    <a:lnTo>
                      <a:pt x="52" y="0"/>
                    </a:lnTo>
                    <a:lnTo>
                      <a:pt x="5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53" name="Freeform 201"/>
              <p:cNvSpPr>
                <a:spLocks/>
              </p:cNvSpPr>
              <p:nvPr/>
            </p:nvSpPr>
            <p:spPr bwMode="auto">
              <a:xfrm>
                <a:off x="3552" y="2310"/>
                <a:ext cx="42" cy="43"/>
              </a:xfrm>
              <a:custGeom>
                <a:avLst/>
                <a:gdLst>
                  <a:gd name="T0" fmla="*/ 42 w 42"/>
                  <a:gd name="T1" fmla="*/ 2 h 43"/>
                  <a:gd name="T2" fmla="*/ 37 w 42"/>
                  <a:gd name="T3" fmla="*/ 11 h 43"/>
                  <a:gd name="T4" fmla="*/ 31 w 42"/>
                  <a:gd name="T5" fmla="*/ 11 h 43"/>
                  <a:gd name="T6" fmla="*/ 31 w 42"/>
                  <a:gd name="T7" fmla="*/ 19 h 43"/>
                  <a:gd name="T8" fmla="*/ 34 w 42"/>
                  <a:gd name="T9" fmla="*/ 21 h 43"/>
                  <a:gd name="T10" fmla="*/ 31 w 42"/>
                  <a:gd name="T11" fmla="*/ 33 h 43"/>
                  <a:gd name="T12" fmla="*/ 20 w 42"/>
                  <a:gd name="T13" fmla="*/ 43 h 43"/>
                  <a:gd name="T14" fmla="*/ 14 w 42"/>
                  <a:gd name="T15" fmla="*/ 41 h 43"/>
                  <a:gd name="T16" fmla="*/ 7 w 42"/>
                  <a:gd name="T17" fmla="*/ 33 h 43"/>
                  <a:gd name="T18" fmla="*/ 5 w 42"/>
                  <a:gd name="T19" fmla="*/ 38 h 43"/>
                  <a:gd name="T20" fmla="*/ 2 w 42"/>
                  <a:gd name="T21" fmla="*/ 19 h 43"/>
                  <a:gd name="T22" fmla="*/ 2 w 42"/>
                  <a:gd name="T23" fmla="*/ 19 h 43"/>
                  <a:gd name="T24" fmla="*/ 2 w 42"/>
                  <a:gd name="T25" fmla="*/ 19 h 43"/>
                  <a:gd name="T26" fmla="*/ 2 w 42"/>
                  <a:gd name="T27" fmla="*/ 19 h 43"/>
                  <a:gd name="T28" fmla="*/ 2 w 42"/>
                  <a:gd name="T29" fmla="*/ 14 h 43"/>
                  <a:gd name="T30" fmla="*/ 0 w 42"/>
                  <a:gd name="T31" fmla="*/ 6 h 43"/>
                  <a:gd name="T32" fmla="*/ 0 w 42"/>
                  <a:gd name="T33" fmla="*/ 6 h 43"/>
                  <a:gd name="T34" fmla="*/ 0 w 42"/>
                  <a:gd name="T35" fmla="*/ 2 h 43"/>
                  <a:gd name="T36" fmla="*/ 27 w 42"/>
                  <a:gd name="T37" fmla="*/ 2 h 43"/>
                  <a:gd name="T38" fmla="*/ 39 w 42"/>
                  <a:gd name="T39" fmla="*/ 0 h 43"/>
                  <a:gd name="T40" fmla="*/ 42 w 42"/>
                  <a:gd name="T4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3">
                    <a:moveTo>
                      <a:pt x="42" y="2"/>
                    </a:moveTo>
                    <a:lnTo>
                      <a:pt x="37" y="11"/>
                    </a:lnTo>
                    <a:lnTo>
                      <a:pt x="31" y="11"/>
                    </a:lnTo>
                    <a:lnTo>
                      <a:pt x="31" y="19"/>
                    </a:lnTo>
                    <a:lnTo>
                      <a:pt x="34" y="21"/>
                    </a:lnTo>
                    <a:lnTo>
                      <a:pt x="31" y="33"/>
                    </a:lnTo>
                    <a:lnTo>
                      <a:pt x="20" y="43"/>
                    </a:lnTo>
                    <a:lnTo>
                      <a:pt x="14" y="41"/>
                    </a:lnTo>
                    <a:lnTo>
                      <a:pt x="7" y="33"/>
                    </a:lnTo>
                    <a:lnTo>
                      <a:pt x="5" y="38"/>
                    </a:lnTo>
                    <a:lnTo>
                      <a:pt x="2" y="19"/>
                    </a:lnTo>
                    <a:lnTo>
                      <a:pt x="2" y="19"/>
                    </a:lnTo>
                    <a:lnTo>
                      <a:pt x="2" y="19"/>
                    </a:lnTo>
                    <a:lnTo>
                      <a:pt x="2" y="19"/>
                    </a:lnTo>
                    <a:lnTo>
                      <a:pt x="2" y="14"/>
                    </a:lnTo>
                    <a:lnTo>
                      <a:pt x="0" y="6"/>
                    </a:lnTo>
                    <a:lnTo>
                      <a:pt x="0" y="6"/>
                    </a:lnTo>
                    <a:lnTo>
                      <a:pt x="0" y="2"/>
                    </a:lnTo>
                    <a:lnTo>
                      <a:pt x="27" y="2"/>
                    </a:lnTo>
                    <a:lnTo>
                      <a:pt x="39" y="0"/>
                    </a:lnTo>
                    <a:lnTo>
                      <a:pt x="4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54" name="Freeform 202"/>
              <p:cNvSpPr>
                <a:spLocks/>
              </p:cNvSpPr>
              <p:nvPr/>
            </p:nvSpPr>
            <p:spPr bwMode="auto">
              <a:xfrm>
                <a:off x="3552" y="2310"/>
                <a:ext cx="42" cy="43"/>
              </a:xfrm>
              <a:custGeom>
                <a:avLst/>
                <a:gdLst>
                  <a:gd name="T0" fmla="*/ 42 w 42"/>
                  <a:gd name="T1" fmla="*/ 2 h 43"/>
                  <a:gd name="T2" fmla="*/ 37 w 42"/>
                  <a:gd name="T3" fmla="*/ 11 h 43"/>
                  <a:gd name="T4" fmla="*/ 31 w 42"/>
                  <a:gd name="T5" fmla="*/ 11 h 43"/>
                  <a:gd name="T6" fmla="*/ 31 w 42"/>
                  <a:gd name="T7" fmla="*/ 19 h 43"/>
                  <a:gd name="T8" fmla="*/ 34 w 42"/>
                  <a:gd name="T9" fmla="*/ 21 h 43"/>
                  <a:gd name="T10" fmla="*/ 31 w 42"/>
                  <a:gd name="T11" fmla="*/ 33 h 43"/>
                  <a:gd name="T12" fmla="*/ 20 w 42"/>
                  <a:gd name="T13" fmla="*/ 43 h 43"/>
                  <a:gd name="T14" fmla="*/ 14 w 42"/>
                  <a:gd name="T15" fmla="*/ 41 h 43"/>
                  <a:gd name="T16" fmla="*/ 7 w 42"/>
                  <a:gd name="T17" fmla="*/ 33 h 43"/>
                  <a:gd name="T18" fmla="*/ 5 w 42"/>
                  <a:gd name="T19" fmla="*/ 38 h 43"/>
                  <a:gd name="T20" fmla="*/ 2 w 42"/>
                  <a:gd name="T21" fmla="*/ 19 h 43"/>
                  <a:gd name="T22" fmla="*/ 2 w 42"/>
                  <a:gd name="T23" fmla="*/ 19 h 43"/>
                  <a:gd name="T24" fmla="*/ 2 w 42"/>
                  <a:gd name="T25" fmla="*/ 19 h 43"/>
                  <a:gd name="T26" fmla="*/ 2 w 42"/>
                  <a:gd name="T27" fmla="*/ 19 h 43"/>
                  <a:gd name="T28" fmla="*/ 2 w 42"/>
                  <a:gd name="T29" fmla="*/ 14 h 43"/>
                  <a:gd name="T30" fmla="*/ 0 w 42"/>
                  <a:gd name="T31" fmla="*/ 6 h 43"/>
                  <a:gd name="T32" fmla="*/ 0 w 42"/>
                  <a:gd name="T33" fmla="*/ 6 h 43"/>
                  <a:gd name="T34" fmla="*/ 0 w 42"/>
                  <a:gd name="T35" fmla="*/ 2 h 43"/>
                  <a:gd name="T36" fmla="*/ 27 w 42"/>
                  <a:gd name="T37" fmla="*/ 2 h 43"/>
                  <a:gd name="T38" fmla="*/ 39 w 42"/>
                  <a:gd name="T39" fmla="*/ 0 h 43"/>
                  <a:gd name="T40" fmla="*/ 42 w 42"/>
                  <a:gd name="T4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3">
                    <a:moveTo>
                      <a:pt x="42" y="2"/>
                    </a:moveTo>
                    <a:lnTo>
                      <a:pt x="37" y="11"/>
                    </a:lnTo>
                    <a:lnTo>
                      <a:pt x="31" y="11"/>
                    </a:lnTo>
                    <a:lnTo>
                      <a:pt x="31" y="19"/>
                    </a:lnTo>
                    <a:lnTo>
                      <a:pt x="34" y="21"/>
                    </a:lnTo>
                    <a:lnTo>
                      <a:pt x="31" y="33"/>
                    </a:lnTo>
                    <a:lnTo>
                      <a:pt x="20" y="43"/>
                    </a:lnTo>
                    <a:lnTo>
                      <a:pt x="14" y="41"/>
                    </a:lnTo>
                    <a:lnTo>
                      <a:pt x="7" y="33"/>
                    </a:lnTo>
                    <a:lnTo>
                      <a:pt x="5" y="38"/>
                    </a:lnTo>
                    <a:lnTo>
                      <a:pt x="2" y="19"/>
                    </a:lnTo>
                    <a:lnTo>
                      <a:pt x="2" y="19"/>
                    </a:lnTo>
                    <a:lnTo>
                      <a:pt x="2" y="19"/>
                    </a:lnTo>
                    <a:lnTo>
                      <a:pt x="2" y="19"/>
                    </a:lnTo>
                    <a:lnTo>
                      <a:pt x="2" y="14"/>
                    </a:lnTo>
                    <a:lnTo>
                      <a:pt x="0" y="6"/>
                    </a:lnTo>
                    <a:lnTo>
                      <a:pt x="0" y="6"/>
                    </a:lnTo>
                    <a:lnTo>
                      <a:pt x="0" y="2"/>
                    </a:lnTo>
                    <a:lnTo>
                      <a:pt x="27" y="2"/>
                    </a:lnTo>
                    <a:lnTo>
                      <a:pt x="39" y="0"/>
                    </a:lnTo>
                    <a:lnTo>
                      <a:pt x="4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55" name="Freeform 203"/>
              <p:cNvSpPr>
                <a:spLocks/>
              </p:cNvSpPr>
              <p:nvPr/>
            </p:nvSpPr>
            <p:spPr bwMode="auto">
              <a:xfrm>
                <a:off x="3843" y="2332"/>
                <a:ext cx="34" cy="61"/>
              </a:xfrm>
              <a:custGeom>
                <a:avLst/>
                <a:gdLst>
                  <a:gd name="T0" fmla="*/ 24 w 34"/>
                  <a:gd name="T1" fmla="*/ 6 h 61"/>
                  <a:gd name="T2" fmla="*/ 26 w 34"/>
                  <a:gd name="T3" fmla="*/ 6 h 61"/>
                  <a:gd name="T4" fmla="*/ 28 w 34"/>
                  <a:gd name="T5" fmla="*/ 6 h 61"/>
                  <a:gd name="T6" fmla="*/ 28 w 34"/>
                  <a:gd name="T7" fmla="*/ 6 h 61"/>
                  <a:gd name="T8" fmla="*/ 31 w 34"/>
                  <a:gd name="T9" fmla="*/ 4 h 61"/>
                  <a:gd name="T10" fmla="*/ 31 w 34"/>
                  <a:gd name="T11" fmla="*/ 6 h 61"/>
                  <a:gd name="T12" fmla="*/ 31 w 34"/>
                  <a:gd name="T13" fmla="*/ 6 h 61"/>
                  <a:gd name="T14" fmla="*/ 29 w 34"/>
                  <a:gd name="T15" fmla="*/ 12 h 61"/>
                  <a:gd name="T16" fmla="*/ 28 w 34"/>
                  <a:gd name="T17" fmla="*/ 14 h 61"/>
                  <a:gd name="T18" fmla="*/ 26 w 34"/>
                  <a:gd name="T19" fmla="*/ 14 h 61"/>
                  <a:gd name="T20" fmla="*/ 26 w 34"/>
                  <a:gd name="T21" fmla="*/ 14 h 61"/>
                  <a:gd name="T22" fmla="*/ 26 w 34"/>
                  <a:gd name="T23" fmla="*/ 16 h 61"/>
                  <a:gd name="T24" fmla="*/ 26 w 34"/>
                  <a:gd name="T25" fmla="*/ 16 h 61"/>
                  <a:gd name="T26" fmla="*/ 26 w 34"/>
                  <a:gd name="T27" fmla="*/ 17 h 61"/>
                  <a:gd name="T28" fmla="*/ 28 w 34"/>
                  <a:gd name="T29" fmla="*/ 17 h 61"/>
                  <a:gd name="T30" fmla="*/ 28 w 34"/>
                  <a:gd name="T31" fmla="*/ 17 h 61"/>
                  <a:gd name="T32" fmla="*/ 29 w 34"/>
                  <a:gd name="T33" fmla="*/ 17 h 61"/>
                  <a:gd name="T34" fmla="*/ 31 w 34"/>
                  <a:gd name="T35" fmla="*/ 17 h 61"/>
                  <a:gd name="T36" fmla="*/ 31 w 34"/>
                  <a:gd name="T37" fmla="*/ 17 h 61"/>
                  <a:gd name="T38" fmla="*/ 33 w 34"/>
                  <a:gd name="T39" fmla="*/ 21 h 61"/>
                  <a:gd name="T40" fmla="*/ 33 w 34"/>
                  <a:gd name="T41" fmla="*/ 21 h 61"/>
                  <a:gd name="T42" fmla="*/ 33 w 34"/>
                  <a:gd name="T43" fmla="*/ 22 h 61"/>
                  <a:gd name="T44" fmla="*/ 34 w 34"/>
                  <a:gd name="T45" fmla="*/ 29 h 61"/>
                  <a:gd name="T46" fmla="*/ 34 w 34"/>
                  <a:gd name="T47" fmla="*/ 29 h 61"/>
                  <a:gd name="T48" fmla="*/ 33 w 34"/>
                  <a:gd name="T49" fmla="*/ 31 h 61"/>
                  <a:gd name="T50" fmla="*/ 33 w 34"/>
                  <a:gd name="T51" fmla="*/ 31 h 61"/>
                  <a:gd name="T52" fmla="*/ 31 w 34"/>
                  <a:gd name="T53" fmla="*/ 31 h 61"/>
                  <a:gd name="T54" fmla="*/ 31 w 34"/>
                  <a:gd name="T55" fmla="*/ 31 h 61"/>
                  <a:gd name="T56" fmla="*/ 29 w 34"/>
                  <a:gd name="T57" fmla="*/ 29 h 61"/>
                  <a:gd name="T58" fmla="*/ 28 w 34"/>
                  <a:gd name="T59" fmla="*/ 31 h 61"/>
                  <a:gd name="T60" fmla="*/ 26 w 34"/>
                  <a:gd name="T61" fmla="*/ 31 h 61"/>
                  <a:gd name="T62" fmla="*/ 26 w 34"/>
                  <a:gd name="T63" fmla="*/ 38 h 61"/>
                  <a:gd name="T64" fmla="*/ 17 w 34"/>
                  <a:gd name="T65" fmla="*/ 39 h 61"/>
                  <a:gd name="T66" fmla="*/ 17 w 34"/>
                  <a:gd name="T67" fmla="*/ 43 h 61"/>
                  <a:gd name="T68" fmla="*/ 17 w 34"/>
                  <a:gd name="T69" fmla="*/ 45 h 61"/>
                  <a:gd name="T70" fmla="*/ 21 w 34"/>
                  <a:gd name="T71" fmla="*/ 48 h 61"/>
                  <a:gd name="T72" fmla="*/ 22 w 34"/>
                  <a:gd name="T73" fmla="*/ 50 h 61"/>
                  <a:gd name="T74" fmla="*/ 22 w 34"/>
                  <a:gd name="T75" fmla="*/ 53 h 61"/>
                  <a:gd name="T76" fmla="*/ 19 w 34"/>
                  <a:gd name="T77" fmla="*/ 58 h 61"/>
                  <a:gd name="T78" fmla="*/ 17 w 34"/>
                  <a:gd name="T79" fmla="*/ 60 h 61"/>
                  <a:gd name="T80" fmla="*/ 11 w 34"/>
                  <a:gd name="T81" fmla="*/ 61 h 61"/>
                  <a:gd name="T82" fmla="*/ 11 w 34"/>
                  <a:gd name="T83" fmla="*/ 55 h 61"/>
                  <a:gd name="T84" fmla="*/ 9 w 34"/>
                  <a:gd name="T85" fmla="*/ 29 h 61"/>
                  <a:gd name="T86" fmla="*/ 2 w 34"/>
                  <a:gd name="T87" fmla="*/ 31 h 61"/>
                  <a:gd name="T88" fmla="*/ 0 w 34"/>
                  <a:gd name="T89" fmla="*/ 0 h 61"/>
                  <a:gd name="T90" fmla="*/ 0 w 34"/>
                  <a:gd name="T91" fmla="*/ 0 h 61"/>
                  <a:gd name="T92" fmla="*/ 16 w 34"/>
                  <a:gd name="T93" fmla="*/ 0 h 61"/>
                  <a:gd name="T94" fmla="*/ 26 w 34"/>
                  <a:gd name="T95" fmla="*/ 0 h 61"/>
                  <a:gd name="T96" fmla="*/ 24 w 34"/>
                  <a:gd name="T97" fmla="*/ 2 h 61"/>
                  <a:gd name="T98" fmla="*/ 24 w 34"/>
                  <a:gd name="T99" fmla="*/ 6 h 61"/>
                  <a:gd name="T100" fmla="*/ 24 w 34"/>
                  <a:gd name="T101" fmla="*/ 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61">
                    <a:moveTo>
                      <a:pt x="24" y="6"/>
                    </a:moveTo>
                    <a:lnTo>
                      <a:pt x="26" y="6"/>
                    </a:lnTo>
                    <a:lnTo>
                      <a:pt x="28" y="6"/>
                    </a:lnTo>
                    <a:lnTo>
                      <a:pt x="28" y="6"/>
                    </a:lnTo>
                    <a:lnTo>
                      <a:pt x="31" y="4"/>
                    </a:lnTo>
                    <a:lnTo>
                      <a:pt x="31" y="6"/>
                    </a:lnTo>
                    <a:lnTo>
                      <a:pt x="31" y="6"/>
                    </a:lnTo>
                    <a:lnTo>
                      <a:pt x="29" y="12"/>
                    </a:lnTo>
                    <a:lnTo>
                      <a:pt x="28" y="14"/>
                    </a:lnTo>
                    <a:lnTo>
                      <a:pt x="26" y="14"/>
                    </a:lnTo>
                    <a:lnTo>
                      <a:pt x="26" y="14"/>
                    </a:lnTo>
                    <a:lnTo>
                      <a:pt x="26" y="16"/>
                    </a:lnTo>
                    <a:lnTo>
                      <a:pt x="26" y="16"/>
                    </a:lnTo>
                    <a:lnTo>
                      <a:pt x="26" y="17"/>
                    </a:lnTo>
                    <a:lnTo>
                      <a:pt x="28" y="17"/>
                    </a:lnTo>
                    <a:lnTo>
                      <a:pt x="28" y="17"/>
                    </a:lnTo>
                    <a:lnTo>
                      <a:pt x="29" y="17"/>
                    </a:lnTo>
                    <a:lnTo>
                      <a:pt x="31" y="17"/>
                    </a:lnTo>
                    <a:lnTo>
                      <a:pt x="31" y="17"/>
                    </a:lnTo>
                    <a:lnTo>
                      <a:pt x="33" y="21"/>
                    </a:lnTo>
                    <a:lnTo>
                      <a:pt x="33" y="21"/>
                    </a:lnTo>
                    <a:lnTo>
                      <a:pt x="33" y="22"/>
                    </a:lnTo>
                    <a:lnTo>
                      <a:pt x="34" y="29"/>
                    </a:lnTo>
                    <a:lnTo>
                      <a:pt x="34" y="29"/>
                    </a:lnTo>
                    <a:lnTo>
                      <a:pt x="33" y="31"/>
                    </a:lnTo>
                    <a:lnTo>
                      <a:pt x="33" y="31"/>
                    </a:lnTo>
                    <a:lnTo>
                      <a:pt x="31" y="31"/>
                    </a:lnTo>
                    <a:lnTo>
                      <a:pt x="31" y="31"/>
                    </a:lnTo>
                    <a:lnTo>
                      <a:pt x="29" y="29"/>
                    </a:lnTo>
                    <a:lnTo>
                      <a:pt x="28" y="31"/>
                    </a:lnTo>
                    <a:lnTo>
                      <a:pt x="26" y="31"/>
                    </a:lnTo>
                    <a:lnTo>
                      <a:pt x="26" y="38"/>
                    </a:lnTo>
                    <a:lnTo>
                      <a:pt x="17" y="39"/>
                    </a:lnTo>
                    <a:lnTo>
                      <a:pt x="17" y="43"/>
                    </a:lnTo>
                    <a:lnTo>
                      <a:pt x="17" y="45"/>
                    </a:lnTo>
                    <a:lnTo>
                      <a:pt x="21" y="48"/>
                    </a:lnTo>
                    <a:lnTo>
                      <a:pt x="22" y="50"/>
                    </a:lnTo>
                    <a:lnTo>
                      <a:pt x="22" y="53"/>
                    </a:lnTo>
                    <a:lnTo>
                      <a:pt x="19" y="58"/>
                    </a:lnTo>
                    <a:lnTo>
                      <a:pt x="17" y="60"/>
                    </a:lnTo>
                    <a:lnTo>
                      <a:pt x="11" y="61"/>
                    </a:lnTo>
                    <a:lnTo>
                      <a:pt x="11" y="55"/>
                    </a:lnTo>
                    <a:lnTo>
                      <a:pt x="9" y="29"/>
                    </a:lnTo>
                    <a:lnTo>
                      <a:pt x="2" y="31"/>
                    </a:lnTo>
                    <a:lnTo>
                      <a:pt x="0" y="0"/>
                    </a:lnTo>
                    <a:lnTo>
                      <a:pt x="0" y="0"/>
                    </a:lnTo>
                    <a:lnTo>
                      <a:pt x="16" y="0"/>
                    </a:lnTo>
                    <a:lnTo>
                      <a:pt x="26" y="0"/>
                    </a:lnTo>
                    <a:lnTo>
                      <a:pt x="24" y="2"/>
                    </a:lnTo>
                    <a:lnTo>
                      <a:pt x="24" y="6"/>
                    </a:lnTo>
                    <a:lnTo>
                      <a:pt x="24" y="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56" name="Freeform 204"/>
              <p:cNvSpPr>
                <a:spLocks/>
              </p:cNvSpPr>
              <p:nvPr/>
            </p:nvSpPr>
            <p:spPr bwMode="auto">
              <a:xfrm>
                <a:off x="3843" y="2332"/>
                <a:ext cx="34" cy="61"/>
              </a:xfrm>
              <a:custGeom>
                <a:avLst/>
                <a:gdLst>
                  <a:gd name="T0" fmla="*/ 24 w 34"/>
                  <a:gd name="T1" fmla="*/ 6 h 61"/>
                  <a:gd name="T2" fmla="*/ 26 w 34"/>
                  <a:gd name="T3" fmla="*/ 6 h 61"/>
                  <a:gd name="T4" fmla="*/ 28 w 34"/>
                  <a:gd name="T5" fmla="*/ 6 h 61"/>
                  <a:gd name="T6" fmla="*/ 28 w 34"/>
                  <a:gd name="T7" fmla="*/ 6 h 61"/>
                  <a:gd name="T8" fmla="*/ 31 w 34"/>
                  <a:gd name="T9" fmla="*/ 4 h 61"/>
                  <a:gd name="T10" fmla="*/ 31 w 34"/>
                  <a:gd name="T11" fmla="*/ 6 h 61"/>
                  <a:gd name="T12" fmla="*/ 31 w 34"/>
                  <a:gd name="T13" fmla="*/ 6 h 61"/>
                  <a:gd name="T14" fmla="*/ 29 w 34"/>
                  <a:gd name="T15" fmla="*/ 12 h 61"/>
                  <a:gd name="T16" fmla="*/ 28 w 34"/>
                  <a:gd name="T17" fmla="*/ 14 h 61"/>
                  <a:gd name="T18" fmla="*/ 26 w 34"/>
                  <a:gd name="T19" fmla="*/ 14 h 61"/>
                  <a:gd name="T20" fmla="*/ 26 w 34"/>
                  <a:gd name="T21" fmla="*/ 14 h 61"/>
                  <a:gd name="T22" fmla="*/ 26 w 34"/>
                  <a:gd name="T23" fmla="*/ 16 h 61"/>
                  <a:gd name="T24" fmla="*/ 26 w 34"/>
                  <a:gd name="T25" fmla="*/ 16 h 61"/>
                  <a:gd name="T26" fmla="*/ 26 w 34"/>
                  <a:gd name="T27" fmla="*/ 17 h 61"/>
                  <a:gd name="T28" fmla="*/ 28 w 34"/>
                  <a:gd name="T29" fmla="*/ 17 h 61"/>
                  <a:gd name="T30" fmla="*/ 28 w 34"/>
                  <a:gd name="T31" fmla="*/ 17 h 61"/>
                  <a:gd name="T32" fmla="*/ 29 w 34"/>
                  <a:gd name="T33" fmla="*/ 17 h 61"/>
                  <a:gd name="T34" fmla="*/ 31 w 34"/>
                  <a:gd name="T35" fmla="*/ 17 h 61"/>
                  <a:gd name="T36" fmla="*/ 31 w 34"/>
                  <a:gd name="T37" fmla="*/ 17 h 61"/>
                  <a:gd name="T38" fmla="*/ 33 w 34"/>
                  <a:gd name="T39" fmla="*/ 21 h 61"/>
                  <a:gd name="T40" fmla="*/ 33 w 34"/>
                  <a:gd name="T41" fmla="*/ 21 h 61"/>
                  <a:gd name="T42" fmla="*/ 33 w 34"/>
                  <a:gd name="T43" fmla="*/ 22 h 61"/>
                  <a:gd name="T44" fmla="*/ 34 w 34"/>
                  <a:gd name="T45" fmla="*/ 29 h 61"/>
                  <a:gd name="T46" fmla="*/ 34 w 34"/>
                  <a:gd name="T47" fmla="*/ 29 h 61"/>
                  <a:gd name="T48" fmla="*/ 33 w 34"/>
                  <a:gd name="T49" fmla="*/ 31 h 61"/>
                  <a:gd name="T50" fmla="*/ 33 w 34"/>
                  <a:gd name="T51" fmla="*/ 31 h 61"/>
                  <a:gd name="T52" fmla="*/ 31 w 34"/>
                  <a:gd name="T53" fmla="*/ 31 h 61"/>
                  <a:gd name="T54" fmla="*/ 31 w 34"/>
                  <a:gd name="T55" fmla="*/ 31 h 61"/>
                  <a:gd name="T56" fmla="*/ 29 w 34"/>
                  <a:gd name="T57" fmla="*/ 29 h 61"/>
                  <a:gd name="T58" fmla="*/ 28 w 34"/>
                  <a:gd name="T59" fmla="*/ 31 h 61"/>
                  <a:gd name="T60" fmla="*/ 26 w 34"/>
                  <a:gd name="T61" fmla="*/ 31 h 61"/>
                  <a:gd name="T62" fmla="*/ 26 w 34"/>
                  <a:gd name="T63" fmla="*/ 38 h 61"/>
                  <a:gd name="T64" fmla="*/ 17 w 34"/>
                  <a:gd name="T65" fmla="*/ 39 h 61"/>
                  <a:gd name="T66" fmla="*/ 17 w 34"/>
                  <a:gd name="T67" fmla="*/ 43 h 61"/>
                  <a:gd name="T68" fmla="*/ 17 w 34"/>
                  <a:gd name="T69" fmla="*/ 45 h 61"/>
                  <a:gd name="T70" fmla="*/ 21 w 34"/>
                  <a:gd name="T71" fmla="*/ 48 h 61"/>
                  <a:gd name="T72" fmla="*/ 22 w 34"/>
                  <a:gd name="T73" fmla="*/ 50 h 61"/>
                  <a:gd name="T74" fmla="*/ 22 w 34"/>
                  <a:gd name="T75" fmla="*/ 53 h 61"/>
                  <a:gd name="T76" fmla="*/ 19 w 34"/>
                  <a:gd name="T77" fmla="*/ 58 h 61"/>
                  <a:gd name="T78" fmla="*/ 17 w 34"/>
                  <a:gd name="T79" fmla="*/ 60 h 61"/>
                  <a:gd name="T80" fmla="*/ 11 w 34"/>
                  <a:gd name="T81" fmla="*/ 61 h 61"/>
                  <a:gd name="T82" fmla="*/ 11 w 34"/>
                  <a:gd name="T83" fmla="*/ 55 h 61"/>
                  <a:gd name="T84" fmla="*/ 9 w 34"/>
                  <a:gd name="T85" fmla="*/ 29 h 61"/>
                  <a:gd name="T86" fmla="*/ 2 w 34"/>
                  <a:gd name="T87" fmla="*/ 31 h 61"/>
                  <a:gd name="T88" fmla="*/ 0 w 34"/>
                  <a:gd name="T89" fmla="*/ 0 h 61"/>
                  <a:gd name="T90" fmla="*/ 0 w 34"/>
                  <a:gd name="T91" fmla="*/ 0 h 61"/>
                  <a:gd name="T92" fmla="*/ 16 w 34"/>
                  <a:gd name="T93" fmla="*/ 0 h 61"/>
                  <a:gd name="T94" fmla="*/ 26 w 34"/>
                  <a:gd name="T95" fmla="*/ 0 h 61"/>
                  <a:gd name="T96" fmla="*/ 24 w 34"/>
                  <a:gd name="T97" fmla="*/ 2 h 61"/>
                  <a:gd name="T98" fmla="*/ 24 w 34"/>
                  <a:gd name="T99" fmla="*/ 6 h 61"/>
                  <a:gd name="T100" fmla="*/ 24 w 34"/>
                  <a:gd name="T101" fmla="*/ 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61">
                    <a:moveTo>
                      <a:pt x="24" y="6"/>
                    </a:moveTo>
                    <a:lnTo>
                      <a:pt x="26" y="6"/>
                    </a:lnTo>
                    <a:lnTo>
                      <a:pt x="28" y="6"/>
                    </a:lnTo>
                    <a:lnTo>
                      <a:pt x="28" y="6"/>
                    </a:lnTo>
                    <a:lnTo>
                      <a:pt x="31" y="4"/>
                    </a:lnTo>
                    <a:lnTo>
                      <a:pt x="31" y="6"/>
                    </a:lnTo>
                    <a:lnTo>
                      <a:pt x="31" y="6"/>
                    </a:lnTo>
                    <a:lnTo>
                      <a:pt x="29" y="12"/>
                    </a:lnTo>
                    <a:lnTo>
                      <a:pt x="28" y="14"/>
                    </a:lnTo>
                    <a:lnTo>
                      <a:pt x="26" y="14"/>
                    </a:lnTo>
                    <a:lnTo>
                      <a:pt x="26" y="14"/>
                    </a:lnTo>
                    <a:lnTo>
                      <a:pt x="26" y="16"/>
                    </a:lnTo>
                    <a:lnTo>
                      <a:pt x="26" y="16"/>
                    </a:lnTo>
                    <a:lnTo>
                      <a:pt x="26" y="17"/>
                    </a:lnTo>
                    <a:lnTo>
                      <a:pt x="28" y="17"/>
                    </a:lnTo>
                    <a:lnTo>
                      <a:pt x="28" y="17"/>
                    </a:lnTo>
                    <a:lnTo>
                      <a:pt x="29" y="17"/>
                    </a:lnTo>
                    <a:lnTo>
                      <a:pt x="31" y="17"/>
                    </a:lnTo>
                    <a:lnTo>
                      <a:pt x="31" y="17"/>
                    </a:lnTo>
                    <a:lnTo>
                      <a:pt x="33" y="21"/>
                    </a:lnTo>
                    <a:lnTo>
                      <a:pt x="33" y="21"/>
                    </a:lnTo>
                    <a:lnTo>
                      <a:pt x="33" y="22"/>
                    </a:lnTo>
                    <a:lnTo>
                      <a:pt x="34" y="29"/>
                    </a:lnTo>
                    <a:lnTo>
                      <a:pt x="34" y="29"/>
                    </a:lnTo>
                    <a:lnTo>
                      <a:pt x="33" y="31"/>
                    </a:lnTo>
                    <a:lnTo>
                      <a:pt x="33" y="31"/>
                    </a:lnTo>
                    <a:lnTo>
                      <a:pt x="31" y="31"/>
                    </a:lnTo>
                    <a:lnTo>
                      <a:pt x="31" y="31"/>
                    </a:lnTo>
                    <a:lnTo>
                      <a:pt x="29" y="29"/>
                    </a:lnTo>
                    <a:lnTo>
                      <a:pt x="28" y="31"/>
                    </a:lnTo>
                    <a:lnTo>
                      <a:pt x="26" y="31"/>
                    </a:lnTo>
                    <a:lnTo>
                      <a:pt x="26" y="38"/>
                    </a:lnTo>
                    <a:lnTo>
                      <a:pt x="17" y="39"/>
                    </a:lnTo>
                    <a:lnTo>
                      <a:pt x="17" y="43"/>
                    </a:lnTo>
                    <a:lnTo>
                      <a:pt x="17" y="45"/>
                    </a:lnTo>
                    <a:lnTo>
                      <a:pt x="21" y="48"/>
                    </a:lnTo>
                    <a:lnTo>
                      <a:pt x="22" y="50"/>
                    </a:lnTo>
                    <a:lnTo>
                      <a:pt x="22" y="53"/>
                    </a:lnTo>
                    <a:lnTo>
                      <a:pt x="19" y="58"/>
                    </a:lnTo>
                    <a:lnTo>
                      <a:pt x="17" y="60"/>
                    </a:lnTo>
                    <a:lnTo>
                      <a:pt x="11" y="61"/>
                    </a:lnTo>
                    <a:lnTo>
                      <a:pt x="11" y="55"/>
                    </a:lnTo>
                    <a:lnTo>
                      <a:pt x="9" y="29"/>
                    </a:lnTo>
                    <a:lnTo>
                      <a:pt x="2" y="31"/>
                    </a:lnTo>
                    <a:lnTo>
                      <a:pt x="0" y="0"/>
                    </a:lnTo>
                    <a:lnTo>
                      <a:pt x="0" y="0"/>
                    </a:lnTo>
                    <a:lnTo>
                      <a:pt x="16" y="0"/>
                    </a:lnTo>
                    <a:lnTo>
                      <a:pt x="26" y="0"/>
                    </a:lnTo>
                    <a:lnTo>
                      <a:pt x="24" y="2"/>
                    </a:lnTo>
                    <a:lnTo>
                      <a:pt x="24" y="6"/>
                    </a:lnTo>
                    <a:lnTo>
                      <a:pt x="24"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 name="Group 406"/>
            <p:cNvGrpSpPr>
              <a:grpSpLocks/>
            </p:cNvGrpSpPr>
            <p:nvPr/>
          </p:nvGrpSpPr>
          <p:grpSpPr bwMode="auto">
            <a:xfrm>
              <a:off x="2449513" y="2244726"/>
              <a:ext cx="3740150" cy="1855788"/>
              <a:chOff x="1543" y="1414"/>
              <a:chExt cx="2356" cy="1169"/>
            </a:xfrm>
          </p:grpSpPr>
          <p:sp>
            <p:nvSpPr>
              <p:cNvPr id="5857" name="Freeform 206"/>
              <p:cNvSpPr>
                <a:spLocks/>
              </p:cNvSpPr>
              <p:nvPr/>
            </p:nvSpPr>
            <p:spPr bwMode="auto">
              <a:xfrm>
                <a:off x="3805" y="2332"/>
                <a:ext cx="40" cy="33"/>
              </a:xfrm>
              <a:custGeom>
                <a:avLst/>
                <a:gdLst>
                  <a:gd name="T0" fmla="*/ 38 w 40"/>
                  <a:gd name="T1" fmla="*/ 0 h 33"/>
                  <a:gd name="T2" fmla="*/ 40 w 40"/>
                  <a:gd name="T3" fmla="*/ 31 h 33"/>
                  <a:gd name="T4" fmla="*/ 1 w 40"/>
                  <a:gd name="T5" fmla="*/ 33 h 33"/>
                  <a:gd name="T6" fmla="*/ 0 w 40"/>
                  <a:gd name="T7" fmla="*/ 12 h 33"/>
                  <a:gd name="T8" fmla="*/ 0 w 40"/>
                  <a:gd name="T9" fmla="*/ 2 h 33"/>
                  <a:gd name="T10" fmla="*/ 38 w 40"/>
                  <a:gd name="T11" fmla="*/ 0 h 33"/>
                </a:gdLst>
                <a:ahLst/>
                <a:cxnLst>
                  <a:cxn ang="0">
                    <a:pos x="T0" y="T1"/>
                  </a:cxn>
                  <a:cxn ang="0">
                    <a:pos x="T2" y="T3"/>
                  </a:cxn>
                  <a:cxn ang="0">
                    <a:pos x="T4" y="T5"/>
                  </a:cxn>
                  <a:cxn ang="0">
                    <a:pos x="T6" y="T7"/>
                  </a:cxn>
                  <a:cxn ang="0">
                    <a:pos x="T8" y="T9"/>
                  </a:cxn>
                  <a:cxn ang="0">
                    <a:pos x="T10" y="T11"/>
                  </a:cxn>
                </a:cxnLst>
                <a:rect l="0" t="0" r="r" b="b"/>
                <a:pathLst>
                  <a:path w="40" h="33">
                    <a:moveTo>
                      <a:pt x="38" y="0"/>
                    </a:moveTo>
                    <a:lnTo>
                      <a:pt x="40" y="31"/>
                    </a:lnTo>
                    <a:lnTo>
                      <a:pt x="1" y="33"/>
                    </a:lnTo>
                    <a:lnTo>
                      <a:pt x="0" y="12"/>
                    </a:lnTo>
                    <a:lnTo>
                      <a:pt x="0" y="2"/>
                    </a:lnTo>
                    <a:lnTo>
                      <a:pt x="38"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58" name="Freeform 207"/>
              <p:cNvSpPr>
                <a:spLocks/>
              </p:cNvSpPr>
              <p:nvPr/>
            </p:nvSpPr>
            <p:spPr bwMode="auto">
              <a:xfrm>
                <a:off x="3805" y="2332"/>
                <a:ext cx="40" cy="33"/>
              </a:xfrm>
              <a:custGeom>
                <a:avLst/>
                <a:gdLst>
                  <a:gd name="T0" fmla="*/ 38 w 40"/>
                  <a:gd name="T1" fmla="*/ 0 h 33"/>
                  <a:gd name="T2" fmla="*/ 40 w 40"/>
                  <a:gd name="T3" fmla="*/ 31 h 33"/>
                  <a:gd name="T4" fmla="*/ 1 w 40"/>
                  <a:gd name="T5" fmla="*/ 33 h 33"/>
                  <a:gd name="T6" fmla="*/ 0 w 40"/>
                  <a:gd name="T7" fmla="*/ 12 h 33"/>
                  <a:gd name="T8" fmla="*/ 0 w 40"/>
                  <a:gd name="T9" fmla="*/ 2 h 33"/>
                  <a:gd name="T10" fmla="*/ 38 w 40"/>
                  <a:gd name="T11" fmla="*/ 0 h 33"/>
                </a:gdLst>
                <a:ahLst/>
                <a:cxnLst>
                  <a:cxn ang="0">
                    <a:pos x="T0" y="T1"/>
                  </a:cxn>
                  <a:cxn ang="0">
                    <a:pos x="T2" y="T3"/>
                  </a:cxn>
                  <a:cxn ang="0">
                    <a:pos x="T4" y="T5"/>
                  </a:cxn>
                  <a:cxn ang="0">
                    <a:pos x="T6" y="T7"/>
                  </a:cxn>
                  <a:cxn ang="0">
                    <a:pos x="T8" y="T9"/>
                  </a:cxn>
                  <a:cxn ang="0">
                    <a:pos x="T10" y="T11"/>
                  </a:cxn>
                </a:cxnLst>
                <a:rect l="0" t="0" r="r" b="b"/>
                <a:pathLst>
                  <a:path w="40" h="33">
                    <a:moveTo>
                      <a:pt x="38" y="0"/>
                    </a:moveTo>
                    <a:lnTo>
                      <a:pt x="40" y="31"/>
                    </a:lnTo>
                    <a:lnTo>
                      <a:pt x="1" y="33"/>
                    </a:lnTo>
                    <a:lnTo>
                      <a:pt x="0" y="12"/>
                    </a:lnTo>
                    <a:lnTo>
                      <a:pt x="0" y="2"/>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59" name="Freeform 208"/>
              <p:cNvSpPr>
                <a:spLocks/>
              </p:cNvSpPr>
              <p:nvPr/>
            </p:nvSpPr>
            <p:spPr bwMode="auto">
              <a:xfrm>
                <a:off x="3669" y="2468"/>
                <a:ext cx="47" cy="34"/>
              </a:xfrm>
              <a:custGeom>
                <a:avLst/>
                <a:gdLst>
                  <a:gd name="T0" fmla="*/ 42 w 47"/>
                  <a:gd name="T1" fmla="*/ 24 h 34"/>
                  <a:gd name="T2" fmla="*/ 47 w 47"/>
                  <a:gd name="T3" fmla="*/ 34 h 34"/>
                  <a:gd name="T4" fmla="*/ 29 w 47"/>
                  <a:gd name="T5" fmla="*/ 34 h 34"/>
                  <a:gd name="T6" fmla="*/ 5 w 47"/>
                  <a:gd name="T7" fmla="*/ 34 h 34"/>
                  <a:gd name="T8" fmla="*/ 5 w 47"/>
                  <a:gd name="T9" fmla="*/ 25 h 34"/>
                  <a:gd name="T10" fmla="*/ 0 w 47"/>
                  <a:gd name="T11" fmla="*/ 19 h 34"/>
                  <a:gd name="T12" fmla="*/ 5 w 47"/>
                  <a:gd name="T13" fmla="*/ 17 h 34"/>
                  <a:gd name="T14" fmla="*/ 5 w 47"/>
                  <a:gd name="T15" fmla="*/ 0 h 34"/>
                  <a:gd name="T16" fmla="*/ 10 w 47"/>
                  <a:gd name="T17" fmla="*/ 0 h 34"/>
                  <a:gd name="T18" fmla="*/ 20 w 47"/>
                  <a:gd name="T19" fmla="*/ 0 h 34"/>
                  <a:gd name="T20" fmla="*/ 34 w 47"/>
                  <a:gd name="T21" fmla="*/ 0 h 34"/>
                  <a:gd name="T22" fmla="*/ 46 w 47"/>
                  <a:gd name="T23" fmla="*/ 8 h 34"/>
                  <a:gd name="T24" fmla="*/ 36 w 47"/>
                  <a:gd name="T25" fmla="*/ 8 h 34"/>
                  <a:gd name="T26" fmla="*/ 36 w 47"/>
                  <a:gd name="T27" fmla="*/ 17 h 34"/>
                  <a:gd name="T28" fmla="*/ 42 w 47"/>
                  <a:gd name="T29"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4">
                    <a:moveTo>
                      <a:pt x="42" y="24"/>
                    </a:moveTo>
                    <a:lnTo>
                      <a:pt x="47" y="34"/>
                    </a:lnTo>
                    <a:lnTo>
                      <a:pt x="29" y="34"/>
                    </a:lnTo>
                    <a:lnTo>
                      <a:pt x="5" y="34"/>
                    </a:lnTo>
                    <a:lnTo>
                      <a:pt x="5" y="25"/>
                    </a:lnTo>
                    <a:lnTo>
                      <a:pt x="0" y="19"/>
                    </a:lnTo>
                    <a:lnTo>
                      <a:pt x="5" y="17"/>
                    </a:lnTo>
                    <a:lnTo>
                      <a:pt x="5" y="0"/>
                    </a:lnTo>
                    <a:lnTo>
                      <a:pt x="10" y="0"/>
                    </a:lnTo>
                    <a:lnTo>
                      <a:pt x="20" y="0"/>
                    </a:lnTo>
                    <a:lnTo>
                      <a:pt x="34" y="0"/>
                    </a:lnTo>
                    <a:lnTo>
                      <a:pt x="46" y="8"/>
                    </a:lnTo>
                    <a:lnTo>
                      <a:pt x="36" y="8"/>
                    </a:lnTo>
                    <a:lnTo>
                      <a:pt x="36" y="17"/>
                    </a:lnTo>
                    <a:lnTo>
                      <a:pt x="42" y="2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60" name="Freeform 209"/>
              <p:cNvSpPr>
                <a:spLocks/>
              </p:cNvSpPr>
              <p:nvPr/>
            </p:nvSpPr>
            <p:spPr bwMode="auto">
              <a:xfrm>
                <a:off x="3669" y="2468"/>
                <a:ext cx="47" cy="34"/>
              </a:xfrm>
              <a:custGeom>
                <a:avLst/>
                <a:gdLst>
                  <a:gd name="T0" fmla="*/ 42 w 47"/>
                  <a:gd name="T1" fmla="*/ 24 h 34"/>
                  <a:gd name="T2" fmla="*/ 47 w 47"/>
                  <a:gd name="T3" fmla="*/ 34 h 34"/>
                  <a:gd name="T4" fmla="*/ 29 w 47"/>
                  <a:gd name="T5" fmla="*/ 34 h 34"/>
                  <a:gd name="T6" fmla="*/ 5 w 47"/>
                  <a:gd name="T7" fmla="*/ 34 h 34"/>
                  <a:gd name="T8" fmla="*/ 5 w 47"/>
                  <a:gd name="T9" fmla="*/ 25 h 34"/>
                  <a:gd name="T10" fmla="*/ 0 w 47"/>
                  <a:gd name="T11" fmla="*/ 19 h 34"/>
                  <a:gd name="T12" fmla="*/ 5 w 47"/>
                  <a:gd name="T13" fmla="*/ 17 h 34"/>
                  <a:gd name="T14" fmla="*/ 5 w 47"/>
                  <a:gd name="T15" fmla="*/ 0 h 34"/>
                  <a:gd name="T16" fmla="*/ 10 w 47"/>
                  <a:gd name="T17" fmla="*/ 0 h 34"/>
                  <a:gd name="T18" fmla="*/ 20 w 47"/>
                  <a:gd name="T19" fmla="*/ 0 h 34"/>
                  <a:gd name="T20" fmla="*/ 34 w 47"/>
                  <a:gd name="T21" fmla="*/ 0 h 34"/>
                  <a:gd name="T22" fmla="*/ 46 w 47"/>
                  <a:gd name="T23" fmla="*/ 8 h 34"/>
                  <a:gd name="T24" fmla="*/ 36 w 47"/>
                  <a:gd name="T25" fmla="*/ 8 h 34"/>
                  <a:gd name="T26" fmla="*/ 36 w 47"/>
                  <a:gd name="T27" fmla="*/ 17 h 34"/>
                  <a:gd name="T28" fmla="*/ 42 w 47"/>
                  <a:gd name="T29"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4">
                    <a:moveTo>
                      <a:pt x="42" y="24"/>
                    </a:moveTo>
                    <a:lnTo>
                      <a:pt x="47" y="34"/>
                    </a:lnTo>
                    <a:lnTo>
                      <a:pt x="29" y="34"/>
                    </a:lnTo>
                    <a:lnTo>
                      <a:pt x="5" y="34"/>
                    </a:lnTo>
                    <a:lnTo>
                      <a:pt x="5" y="25"/>
                    </a:lnTo>
                    <a:lnTo>
                      <a:pt x="0" y="19"/>
                    </a:lnTo>
                    <a:lnTo>
                      <a:pt x="5" y="17"/>
                    </a:lnTo>
                    <a:lnTo>
                      <a:pt x="5" y="0"/>
                    </a:lnTo>
                    <a:lnTo>
                      <a:pt x="10" y="0"/>
                    </a:lnTo>
                    <a:lnTo>
                      <a:pt x="20" y="0"/>
                    </a:lnTo>
                    <a:lnTo>
                      <a:pt x="34" y="0"/>
                    </a:lnTo>
                    <a:lnTo>
                      <a:pt x="46" y="8"/>
                    </a:lnTo>
                    <a:lnTo>
                      <a:pt x="36" y="8"/>
                    </a:lnTo>
                    <a:lnTo>
                      <a:pt x="36" y="17"/>
                    </a:lnTo>
                    <a:lnTo>
                      <a:pt x="42"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61" name="Freeform 210"/>
              <p:cNvSpPr>
                <a:spLocks/>
              </p:cNvSpPr>
              <p:nvPr/>
            </p:nvSpPr>
            <p:spPr bwMode="auto">
              <a:xfrm>
                <a:off x="3774" y="2465"/>
                <a:ext cx="49" cy="62"/>
              </a:xfrm>
              <a:custGeom>
                <a:avLst/>
                <a:gdLst>
                  <a:gd name="T0" fmla="*/ 46 w 49"/>
                  <a:gd name="T1" fmla="*/ 1 h 62"/>
                  <a:gd name="T2" fmla="*/ 46 w 49"/>
                  <a:gd name="T3" fmla="*/ 1 h 62"/>
                  <a:gd name="T4" fmla="*/ 47 w 49"/>
                  <a:gd name="T5" fmla="*/ 3 h 62"/>
                  <a:gd name="T6" fmla="*/ 49 w 49"/>
                  <a:gd name="T7" fmla="*/ 3 h 62"/>
                  <a:gd name="T8" fmla="*/ 49 w 49"/>
                  <a:gd name="T9" fmla="*/ 6 h 62"/>
                  <a:gd name="T10" fmla="*/ 49 w 49"/>
                  <a:gd name="T11" fmla="*/ 10 h 62"/>
                  <a:gd name="T12" fmla="*/ 44 w 49"/>
                  <a:gd name="T13" fmla="*/ 11 h 62"/>
                  <a:gd name="T14" fmla="*/ 39 w 49"/>
                  <a:gd name="T15" fmla="*/ 13 h 62"/>
                  <a:gd name="T16" fmla="*/ 34 w 49"/>
                  <a:gd name="T17" fmla="*/ 17 h 62"/>
                  <a:gd name="T18" fmla="*/ 34 w 49"/>
                  <a:gd name="T19" fmla="*/ 17 h 62"/>
                  <a:gd name="T20" fmla="*/ 39 w 49"/>
                  <a:gd name="T21" fmla="*/ 22 h 62"/>
                  <a:gd name="T22" fmla="*/ 37 w 49"/>
                  <a:gd name="T23" fmla="*/ 28 h 62"/>
                  <a:gd name="T24" fmla="*/ 32 w 49"/>
                  <a:gd name="T25" fmla="*/ 35 h 62"/>
                  <a:gd name="T26" fmla="*/ 31 w 49"/>
                  <a:gd name="T27" fmla="*/ 39 h 62"/>
                  <a:gd name="T28" fmla="*/ 32 w 49"/>
                  <a:gd name="T29" fmla="*/ 40 h 62"/>
                  <a:gd name="T30" fmla="*/ 32 w 49"/>
                  <a:gd name="T31" fmla="*/ 42 h 62"/>
                  <a:gd name="T32" fmla="*/ 32 w 49"/>
                  <a:gd name="T33" fmla="*/ 44 h 62"/>
                  <a:gd name="T34" fmla="*/ 32 w 49"/>
                  <a:gd name="T35" fmla="*/ 44 h 62"/>
                  <a:gd name="T36" fmla="*/ 32 w 49"/>
                  <a:gd name="T37" fmla="*/ 45 h 62"/>
                  <a:gd name="T38" fmla="*/ 31 w 49"/>
                  <a:gd name="T39" fmla="*/ 45 h 62"/>
                  <a:gd name="T40" fmla="*/ 29 w 49"/>
                  <a:gd name="T41" fmla="*/ 45 h 62"/>
                  <a:gd name="T42" fmla="*/ 29 w 49"/>
                  <a:gd name="T43" fmla="*/ 45 h 62"/>
                  <a:gd name="T44" fmla="*/ 29 w 49"/>
                  <a:gd name="T45" fmla="*/ 47 h 62"/>
                  <a:gd name="T46" fmla="*/ 29 w 49"/>
                  <a:gd name="T47" fmla="*/ 47 h 62"/>
                  <a:gd name="T48" fmla="*/ 29 w 49"/>
                  <a:gd name="T49" fmla="*/ 49 h 62"/>
                  <a:gd name="T50" fmla="*/ 31 w 49"/>
                  <a:gd name="T51" fmla="*/ 50 h 62"/>
                  <a:gd name="T52" fmla="*/ 32 w 49"/>
                  <a:gd name="T53" fmla="*/ 52 h 62"/>
                  <a:gd name="T54" fmla="*/ 32 w 49"/>
                  <a:gd name="T55" fmla="*/ 54 h 62"/>
                  <a:gd name="T56" fmla="*/ 32 w 49"/>
                  <a:gd name="T57" fmla="*/ 56 h 62"/>
                  <a:gd name="T58" fmla="*/ 25 w 49"/>
                  <a:gd name="T59" fmla="*/ 57 h 62"/>
                  <a:gd name="T60" fmla="*/ 25 w 49"/>
                  <a:gd name="T61" fmla="*/ 57 h 62"/>
                  <a:gd name="T62" fmla="*/ 25 w 49"/>
                  <a:gd name="T63" fmla="*/ 57 h 62"/>
                  <a:gd name="T64" fmla="*/ 25 w 49"/>
                  <a:gd name="T65" fmla="*/ 62 h 62"/>
                  <a:gd name="T66" fmla="*/ 17 w 49"/>
                  <a:gd name="T67" fmla="*/ 62 h 62"/>
                  <a:gd name="T68" fmla="*/ 17 w 49"/>
                  <a:gd name="T69" fmla="*/ 57 h 62"/>
                  <a:gd name="T70" fmla="*/ 8 w 49"/>
                  <a:gd name="T71" fmla="*/ 57 h 62"/>
                  <a:gd name="T72" fmla="*/ 8 w 49"/>
                  <a:gd name="T73" fmla="*/ 37 h 62"/>
                  <a:gd name="T74" fmla="*/ 0 w 49"/>
                  <a:gd name="T75" fmla="*/ 37 h 62"/>
                  <a:gd name="T76" fmla="*/ 0 w 49"/>
                  <a:gd name="T77" fmla="*/ 17 h 62"/>
                  <a:gd name="T78" fmla="*/ 8 w 49"/>
                  <a:gd name="T79" fmla="*/ 13 h 62"/>
                  <a:gd name="T80" fmla="*/ 15 w 49"/>
                  <a:gd name="T81" fmla="*/ 18 h 62"/>
                  <a:gd name="T82" fmla="*/ 31 w 49"/>
                  <a:gd name="T83" fmla="*/ 18 h 62"/>
                  <a:gd name="T84" fmla="*/ 25 w 49"/>
                  <a:gd name="T85" fmla="*/ 6 h 62"/>
                  <a:gd name="T86" fmla="*/ 31 w 49"/>
                  <a:gd name="T87" fmla="*/ 1 h 62"/>
                  <a:gd name="T88" fmla="*/ 44 w 49"/>
                  <a:gd name="T89" fmla="*/ 1 h 62"/>
                  <a:gd name="T90" fmla="*/ 46 w 49"/>
                  <a:gd name="T91" fmla="*/ 0 h 62"/>
                  <a:gd name="T92" fmla="*/ 46 w 49"/>
                  <a:gd name="T9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62">
                    <a:moveTo>
                      <a:pt x="46" y="1"/>
                    </a:moveTo>
                    <a:lnTo>
                      <a:pt x="46" y="1"/>
                    </a:lnTo>
                    <a:lnTo>
                      <a:pt x="47" y="3"/>
                    </a:lnTo>
                    <a:lnTo>
                      <a:pt x="49" y="3"/>
                    </a:lnTo>
                    <a:lnTo>
                      <a:pt x="49" y="6"/>
                    </a:lnTo>
                    <a:lnTo>
                      <a:pt x="49" y="10"/>
                    </a:lnTo>
                    <a:lnTo>
                      <a:pt x="44" y="11"/>
                    </a:lnTo>
                    <a:lnTo>
                      <a:pt x="39" y="13"/>
                    </a:lnTo>
                    <a:lnTo>
                      <a:pt x="34" y="17"/>
                    </a:lnTo>
                    <a:lnTo>
                      <a:pt x="34" y="17"/>
                    </a:lnTo>
                    <a:lnTo>
                      <a:pt x="39" y="22"/>
                    </a:lnTo>
                    <a:lnTo>
                      <a:pt x="37" y="28"/>
                    </a:lnTo>
                    <a:lnTo>
                      <a:pt x="32" y="35"/>
                    </a:lnTo>
                    <a:lnTo>
                      <a:pt x="31" y="39"/>
                    </a:lnTo>
                    <a:lnTo>
                      <a:pt x="32" y="40"/>
                    </a:lnTo>
                    <a:lnTo>
                      <a:pt x="32" y="42"/>
                    </a:lnTo>
                    <a:lnTo>
                      <a:pt x="32" y="44"/>
                    </a:lnTo>
                    <a:lnTo>
                      <a:pt x="32" y="44"/>
                    </a:lnTo>
                    <a:lnTo>
                      <a:pt x="32" y="45"/>
                    </a:lnTo>
                    <a:lnTo>
                      <a:pt x="31" y="45"/>
                    </a:lnTo>
                    <a:lnTo>
                      <a:pt x="29" y="45"/>
                    </a:lnTo>
                    <a:lnTo>
                      <a:pt x="29" y="45"/>
                    </a:lnTo>
                    <a:lnTo>
                      <a:pt x="29" y="47"/>
                    </a:lnTo>
                    <a:lnTo>
                      <a:pt x="29" y="47"/>
                    </a:lnTo>
                    <a:lnTo>
                      <a:pt x="29" y="49"/>
                    </a:lnTo>
                    <a:lnTo>
                      <a:pt x="31" y="50"/>
                    </a:lnTo>
                    <a:lnTo>
                      <a:pt x="32" y="52"/>
                    </a:lnTo>
                    <a:lnTo>
                      <a:pt x="32" y="54"/>
                    </a:lnTo>
                    <a:lnTo>
                      <a:pt x="32" y="56"/>
                    </a:lnTo>
                    <a:lnTo>
                      <a:pt x="25" y="57"/>
                    </a:lnTo>
                    <a:lnTo>
                      <a:pt x="25" y="57"/>
                    </a:lnTo>
                    <a:lnTo>
                      <a:pt x="25" y="57"/>
                    </a:lnTo>
                    <a:lnTo>
                      <a:pt x="25" y="62"/>
                    </a:lnTo>
                    <a:lnTo>
                      <a:pt x="17" y="62"/>
                    </a:lnTo>
                    <a:lnTo>
                      <a:pt x="17" y="57"/>
                    </a:lnTo>
                    <a:lnTo>
                      <a:pt x="8" y="57"/>
                    </a:lnTo>
                    <a:lnTo>
                      <a:pt x="8" y="37"/>
                    </a:lnTo>
                    <a:lnTo>
                      <a:pt x="0" y="37"/>
                    </a:lnTo>
                    <a:lnTo>
                      <a:pt x="0" y="17"/>
                    </a:lnTo>
                    <a:lnTo>
                      <a:pt x="8" y="13"/>
                    </a:lnTo>
                    <a:lnTo>
                      <a:pt x="15" y="18"/>
                    </a:lnTo>
                    <a:lnTo>
                      <a:pt x="31" y="18"/>
                    </a:lnTo>
                    <a:lnTo>
                      <a:pt x="25" y="6"/>
                    </a:lnTo>
                    <a:lnTo>
                      <a:pt x="31" y="1"/>
                    </a:lnTo>
                    <a:lnTo>
                      <a:pt x="44" y="1"/>
                    </a:lnTo>
                    <a:lnTo>
                      <a:pt x="46" y="0"/>
                    </a:lnTo>
                    <a:lnTo>
                      <a:pt x="46" y="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62" name="Freeform 211"/>
              <p:cNvSpPr>
                <a:spLocks/>
              </p:cNvSpPr>
              <p:nvPr/>
            </p:nvSpPr>
            <p:spPr bwMode="auto">
              <a:xfrm>
                <a:off x="3774" y="2465"/>
                <a:ext cx="49" cy="62"/>
              </a:xfrm>
              <a:custGeom>
                <a:avLst/>
                <a:gdLst>
                  <a:gd name="T0" fmla="*/ 46 w 49"/>
                  <a:gd name="T1" fmla="*/ 1 h 62"/>
                  <a:gd name="T2" fmla="*/ 46 w 49"/>
                  <a:gd name="T3" fmla="*/ 1 h 62"/>
                  <a:gd name="T4" fmla="*/ 47 w 49"/>
                  <a:gd name="T5" fmla="*/ 3 h 62"/>
                  <a:gd name="T6" fmla="*/ 49 w 49"/>
                  <a:gd name="T7" fmla="*/ 3 h 62"/>
                  <a:gd name="T8" fmla="*/ 49 w 49"/>
                  <a:gd name="T9" fmla="*/ 6 h 62"/>
                  <a:gd name="T10" fmla="*/ 49 w 49"/>
                  <a:gd name="T11" fmla="*/ 10 h 62"/>
                  <a:gd name="T12" fmla="*/ 44 w 49"/>
                  <a:gd name="T13" fmla="*/ 11 h 62"/>
                  <a:gd name="T14" fmla="*/ 39 w 49"/>
                  <a:gd name="T15" fmla="*/ 13 h 62"/>
                  <a:gd name="T16" fmla="*/ 34 w 49"/>
                  <a:gd name="T17" fmla="*/ 17 h 62"/>
                  <a:gd name="T18" fmla="*/ 34 w 49"/>
                  <a:gd name="T19" fmla="*/ 17 h 62"/>
                  <a:gd name="T20" fmla="*/ 39 w 49"/>
                  <a:gd name="T21" fmla="*/ 22 h 62"/>
                  <a:gd name="T22" fmla="*/ 37 w 49"/>
                  <a:gd name="T23" fmla="*/ 28 h 62"/>
                  <a:gd name="T24" fmla="*/ 32 w 49"/>
                  <a:gd name="T25" fmla="*/ 35 h 62"/>
                  <a:gd name="T26" fmla="*/ 31 w 49"/>
                  <a:gd name="T27" fmla="*/ 39 h 62"/>
                  <a:gd name="T28" fmla="*/ 32 w 49"/>
                  <a:gd name="T29" fmla="*/ 40 h 62"/>
                  <a:gd name="T30" fmla="*/ 32 w 49"/>
                  <a:gd name="T31" fmla="*/ 42 h 62"/>
                  <a:gd name="T32" fmla="*/ 32 w 49"/>
                  <a:gd name="T33" fmla="*/ 44 h 62"/>
                  <a:gd name="T34" fmla="*/ 32 w 49"/>
                  <a:gd name="T35" fmla="*/ 44 h 62"/>
                  <a:gd name="T36" fmla="*/ 32 w 49"/>
                  <a:gd name="T37" fmla="*/ 45 h 62"/>
                  <a:gd name="T38" fmla="*/ 31 w 49"/>
                  <a:gd name="T39" fmla="*/ 45 h 62"/>
                  <a:gd name="T40" fmla="*/ 29 w 49"/>
                  <a:gd name="T41" fmla="*/ 45 h 62"/>
                  <a:gd name="T42" fmla="*/ 29 w 49"/>
                  <a:gd name="T43" fmla="*/ 45 h 62"/>
                  <a:gd name="T44" fmla="*/ 29 w 49"/>
                  <a:gd name="T45" fmla="*/ 47 h 62"/>
                  <a:gd name="T46" fmla="*/ 29 w 49"/>
                  <a:gd name="T47" fmla="*/ 47 h 62"/>
                  <a:gd name="T48" fmla="*/ 29 w 49"/>
                  <a:gd name="T49" fmla="*/ 49 h 62"/>
                  <a:gd name="T50" fmla="*/ 31 w 49"/>
                  <a:gd name="T51" fmla="*/ 50 h 62"/>
                  <a:gd name="T52" fmla="*/ 32 w 49"/>
                  <a:gd name="T53" fmla="*/ 52 h 62"/>
                  <a:gd name="T54" fmla="*/ 32 w 49"/>
                  <a:gd name="T55" fmla="*/ 54 h 62"/>
                  <a:gd name="T56" fmla="*/ 32 w 49"/>
                  <a:gd name="T57" fmla="*/ 56 h 62"/>
                  <a:gd name="T58" fmla="*/ 25 w 49"/>
                  <a:gd name="T59" fmla="*/ 57 h 62"/>
                  <a:gd name="T60" fmla="*/ 25 w 49"/>
                  <a:gd name="T61" fmla="*/ 57 h 62"/>
                  <a:gd name="T62" fmla="*/ 25 w 49"/>
                  <a:gd name="T63" fmla="*/ 57 h 62"/>
                  <a:gd name="T64" fmla="*/ 25 w 49"/>
                  <a:gd name="T65" fmla="*/ 62 h 62"/>
                  <a:gd name="T66" fmla="*/ 17 w 49"/>
                  <a:gd name="T67" fmla="*/ 62 h 62"/>
                  <a:gd name="T68" fmla="*/ 17 w 49"/>
                  <a:gd name="T69" fmla="*/ 57 h 62"/>
                  <a:gd name="T70" fmla="*/ 8 w 49"/>
                  <a:gd name="T71" fmla="*/ 57 h 62"/>
                  <a:gd name="T72" fmla="*/ 8 w 49"/>
                  <a:gd name="T73" fmla="*/ 37 h 62"/>
                  <a:gd name="T74" fmla="*/ 0 w 49"/>
                  <a:gd name="T75" fmla="*/ 37 h 62"/>
                  <a:gd name="T76" fmla="*/ 0 w 49"/>
                  <a:gd name="T77" fmla="*/ 17 h 62"/>
                  <a:gd name="T78" fmla="*/ 8 w 49"/>
                  <a:gd name="T79" fmla="*/ 13 h 62"/>
                  <a:gd name="T80" fmla="*/ 15 w 49"/>
                  <a:gd name="T81" fmla="*/ 18 h 62"/>
                  <a:gd name="T82" fmla="*/ 31 w 49"/>
                  <a:gd name="T83" fmla="*/ 18 h 62"/>
                  <a:gd name="T84" fmla="*/ 25 w 49"/>
                  <a:gd name="T85" fmla="*/ 6 h 62"/>
                  <a:gd name="T86" fmla="*/ 31 w 49"/>
                  <a:gd name="T87" fmla="*/ 1 h 62"/>
                  <a:gd name="T88" fmla="*/ 44 w 49"/>
                  <a:gd name="T89" fmla="*/ 1 h 62"/>
                  <a:gd name="T90" fmla="*/ 46 w 49"/>
                  <a:gd name="T91" fmla="*/ 0 h 62"/>
                  <a:gd name="T92" fmla="*/ 46 w 49"/>
                  <a:gd name="T9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62">
                    <a:moveTo>
                      <a:pt x="46" y="1"/>
                    </a:moveTo>
                    <a:lnTo>
                      <a:pt x="46" y="1"/>
                    </a:lnTo>
                    <a:lnTo>
                      <a:pt x="47" y="3"/>
                    </a:lnTo>
                    <a:lnTo>
                      <a:pt x="49" y="3"/>
                    </a:lnTo>
                    <a:lnTo>
                      <a:pt x="49" y="6"/>
                    </a:lnTo>
                    <a:lnTo>
                      <a:pt x="49" y="10"/>
                    </a:lnTo>
                    <a:lnTo>
                      <a:pt x="44" y="11"/>
                    </a:lnTo>
                    <a:lnTo>
                      <a:pt x="39" y="13"/>
                    </a:lnTo>
                    <a:lnTo>
                      <a:pt x="34" y="17"/>
                    </a:lnTo>
                    <a:lnTo>
                      <a:pt x="34" y="17"/>
                    </a:lnTo>
                    <a:lnTo>
                      <a:pt x="39" y="22"/>
                    </a:lnTo>
                    <a:lnTo>
                      <a:pt x="37" y="28"/>
                    </a:lnTo>
                    <a:lnTo>
                      <a:pt x="32" y="35"/>
                    </a:lnTo>
                    <a:lnTo>
                      <a:pt x="31" y="39"/>
                    </a:lnTo>
                    <a:lnTo>
                      <a:pt x="32" y="40"/>
                    </a:lnTo>
                    <a:lnTo>
                      <a:pt x="32" y="42"/>
                    </a:lnTo>
                    <a:lnTo>
                      <a:pt x="32" y="44"/>
                    </a:lnTo>
                    <a:lnTo>
                      <a:pt x="32" y="44"/>
                    </a:lnTo>
                    <a:lnTo>
                      <a:pt x="32" y="45"/>
                    </a:lnTo>
                    <a:lnTo>
                      <a:pt x="31" y="45"/>
                    </a:lnTo>
                    <a:lnTo>
                      <a:pt x="29" y="45"/>
                    </a:lnTo>
                    <a:lnTo>
                      <a:pt x="29" y="45"/>
                    </a:lnTo>
                    <a:lnTo>
                      <a:pt x="29" y="47"/>
                    </a:lnTo>
                    <a:lnTo>
                      <a:pt x="29" y="47"/>
                    </a:lnTo>
                    <a:lnTo>
                      <a:pt x="29" y="49"/>
                    </a:lnTo>
                    <a:lnTo>
                      <a:pt x="31" y="50"/>
                    </a:lnTo>
                    <a:lnTo>
                      <a:pt x="32" y="52"/>
                    </a:lnTo>
                    <a:lnTo>
                      <a:pt x="32" y="54"/>
                    </a:lnTo>
                    <a:lnTo>
                      <a:pt x="32" y="56"/>
                    </a:lnTo>
                    <a:lnTo>
                      <a:pt x="25" y="57"/>
                    </a:lnTo>
                    <a:lnTo>
                      <a:pt x="25" y="57"/>
                    </a:lnTo>
                    <a:lnTo>
                      <a:pt x="25" y="57"/>
                    </a:lnTo>
                    <a:lnTo>
                      <a:pt x="25" y="62"/>
                    </a:lnTo>
                    <a:lnTo>
                      <a:pt x="17" y="62"/>
                    </a:lnTo>
                    <a:lnTo>
                      <a:pt x="17" y="57"/>
                    </a:lnTo>
                    <a:lnTo>
                      <a:pt x="8" y="57"/>
                    </a:lnTo>
                    <a:lnTo>
                      <a:pt x="8" y="37"/>
                    </a:lnTo>
                    <a:lnTo>
                      <a:pt x="0" y="37"/>
                    </a:lnTo>
                    <a:lnTo>
                      <a:pt x="0" y="17"/>
                    </a:lnTo>
                    <a:lnTo>
                      <a:pt x="8" y="13"/>
                    </a:lnTo>
                    <a:lnTo>
                      <a:pt x="15" y="18"/>
                    </a:lnTo>
                    <a:lnTo>
                      <a:pt x="31" y="18"/>
                    </a:lnTo>
                    <a:lnTo>
                      <a:pt x="25" y="6"/>
                    </a:lnTo>
                    <a:lnTo>
                      <a:pt x="31" y="1"/>
                    </a:lnTo>
                    <a:lnTo>
                      <a:pt x="44" y="1"/>
                    </a:lnTo>
                    <a:lnTo>
                      <a:pt x="46" y="0"/>
                    </a:lnTo>
                    <a:lnTo>
                      <a:pt x="46"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63" name="Freeform 212"/>
              <p:cNvSpPr>
                <a:spLocks/>
              </p:cNvSpPr>
              <p:nvPr/>
            </p:nvSpPr>
            <p:spPr bwMode="auto">
              <a:xfrm>
                <a:off x="3742" y="2500"/>
                <a:ext cx="42" cy="41"/>
              </a:xfrm>
              <a:custGeom>
                <a:avLst/>
                <a:gdLst>
                  <a:gd name="T0" fmla="*/ 40 w 42"/>
                  <a:gd name="T1" fmla="*/ 22 h 41"/>
                  <a:gd name="T2" fmla="*/ 42 w 42"/>
                  <a:gd name="T3" fmla="*/ 39 h 41"/>
                  <a:gd name="T4" fmla="*/ 2 w 42"/>
                  <a:gd name="T5" fmla="*/ 41 h 41"/>
                  <a:gd name="T6" fmla="*/ 0 w 42"/>
                  <a:gd name="T7" fmla="*/ 27 h 41"/>
                  <a:gd name="T8" fmla="*/ 2 w 42"/>
                  <a:gd name="T9" fmla="*/ 27 h 41"/>
                  <a:gd name="T10" fmla="*/ 2 w 42"/>
                  <a:gd name="T11" fmla="*/ 10 h 41"/>
                  <a:gd name="T12" fmla="*/ 2 w 42"/>
                  <a:gd name="T13" fmla="*/ 2 h 41"/>
                  <a:gd name="T14" fmla="*/ 24 w 42"/>
                  <a:gd name="T15" fmla="*/ 0 h 41"/>
                  <a:gd name="T16" fmla="*/ 32 w 42"/>
                  <a:gd name="T17" fmla="*/ 2 h 41"/>
                  <a:gd name="T18" fmla="*/ 40 w 42"/>
                  <a:gd name="T19" fmla="*/ 2 h 41"/>
                  <a:gd name="T20" fmla="*/ 40 w 42"/>
                  <a:gd name="T2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1">
                    <a:moveTo>
                      <a:pt x="40" y="22"/>
                    </a:moveTo>
                    <a:lnTo>
                      <a:pt x="42" y="39"/>
                    </a:lnTo>
                    <a:lnTo>
                      <a:pt x="2" y="41"/>
                    </a:lnTo>
                    <a:lnTo>
                      <a:pt x="0" y="27"/>
                    </a:lnTo>
                    <a:lnTo>
                      <a:pt x="2" y="27"/>
                    </a:lnTo>
                    <a:lnTo>
                      <a:pt x="2" y="10"/>
                    </a:lnTo>
                    <a:lnTo>
                      <a:pt x="2" y="2"/>
                    </a:lnTo>
                    <a:lnTo>
                      <a:pt x="24" y="0"/>
                    </a:lnTo>
                    <a:lnTo>
                      <a:pt x="32" y="2"/>
                    </a:lnTo>
                    <a:lnTo>
                      <a:pt x="40" y="2"/>
                    </a:lnTo>
                    <a:lnTo>
                      <a:pt x="40"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64" name="Freeform 213"/>
              <p:cNvSpPr>
                <a:spLocks/>
              </p:cNvSpPr>
              <p:nvPr/>
            </p:nvSpPr>
            <p:spPr bwMode="auto">
              <a:xfrm>
                <a:off x="3742" y="2500"/>
                <a:ext cx="42" cy="41"/>
              </a:xfrm>
              <a:custGeom>
                <a:avLst/>
                <a:gdLst>
                  <a:gd name="T0" fmla="*/ 40 w 42"/>
                  <a:gd name="T1" fmla="*/ 22 h 41"/>
                  <a:gd name="T2" fmla="*/ 42 w 42"/>
                  <a:gd name="T3" fmla="*/ 39 h 41"/>
                  <a:gd name="T4" fmla="*/ 2 w 42"/>
                  <a:gd name="T5" fmla="*/ 41 h 41"/>
                  <a:gd name="T6" fmla="*/ 0 w 42"/>
                  <a:gd name="T7" fmla="*/ 27 h 41"/>
                  <a:gd name="T8" fmla="*/ 2 w 42"/>
                  <a:gd name="T9" fmla="*/ 27 h 41"/>
                  <a:gd name="T10" fmla="*/ 2 w 42"/>
                  <a:gd name="T11" fmla="*/ 10 h 41"/>
                  <a:gd name="T12" fmla="*/ 2 w 42"/>
                  <a:gd name="T13" fmla="*/ 2 h 41"/>
                  <a:gd name="T14" fmla="*/ 24 w 42"/>
                  <a:gd name="T15" fmla="*/ 0 h 41"/>
                  <a:gd name="T16" fmla="*/ 32 w 42"/>
                  <a:gd name="T17" fmla="*/ 2 h 41"/>
                  <a:gd name="T18" fmla="*/ 40 w 42"/>
                  <a:gd name="T19" fmla="*/ 2 h 41"/>
                  <a:gd name="T20" fmla="*/ 40 w 42"/>
                  <a:gd name="T2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1">
                    <a:moveTo>
                      <a:pt x="40" y="22"/>
                    </a:moveTo>
                    <a:lnTo>
                      <a:pt x="42" y="39"/>
                    </a:lnTo>
                    <a:lnTo>
                      <a:pt x="2" y="41"/>
                    </a:lnTo>
                    <a:lnTo>
                      <a:pt x="0" y="27"/>
                    </a:lnTo>
                    <a:lnTo>
                      <a:pt x="2" y="27"/>
                    </a:lnTo>
                    <a:lnTo>
                      <a:pt x="2" y="10"/>
                    </a:lnTo>
                    <a:lnTo>
                      <a:pt x="2" y="2"/>
                    </a:lnTo>
                    <a:lnTo>
                      <a:pt x="24" y="0"/>
                    </a:lnTo>
                    <a:lnTo>
                      <a:pt x="32" y="2"/>
                    </a:lnTo>
                    <a:lnTo>
                      <a:pt x="40" y="2"/>
                    </a:lnTo>
                    <a:lnTo>
                      <a:pt x="40"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65" name="Freeform 214"/>
              <p:cNvSpPr>
                <a:spLocks/>
              </p:cNvSpPr>
              <p:nvPr/>
            </p:nvSpPr>
            <p:spPr bwMode="auto">
              <a:xfrm>
                <a:off x="3693" y="2346"/>
                <a:ext cx="34" cy="44"/>
              </a:xfrm>
              <a:custGeom>
                <a:avLst/>
                <a:gdLst>
                  <a:gd name="T0" fmla="*/ 34 w 34"/>
                  <a:gd name="T1" fmla="*/ 31 h 44"/>
                  <a:gd name="T2" fmla="*/ 34 w 34"/>
                  <a:gd name="T3" fmla="*/ 36 h 44"/>
                  <a:gd name="T4" fmla="*/ 27 w 34"/>
                  <a:gd name="T5" fmla="*/ 36 h 44"/>
                  <a:gd name="T6" fmla="*/ 27 w 34"/>
                  <a:gd name="T7" fmla="*/ 44 h 44"/>
                  <a:gd name="T8" fmla="*/ 3 w 34"/>
                  <a:gd name="T9" fmla="*/ 42 h 44"/>
                  <a:gd name="T10" fmla="*/ 0 w 34"/>
                  <a:gd name="T11" fmla="*/ 37 h 44"/>
                  <a:gd name="T12" fmla="*/ 1 w 34"/>
                  <a:gd name="T13" fmla="*/ 27 h 44"/>
                  <a:gd name="T14" fmla="*/ 6 w 34"/>
                  <a:gd name="T15" fmla="*/ 10 h 44"/>
                  <a:gd name="T16" fmla="*/ 6 w 34"/>
                  <a:gd name="T17" fmla="*/ 2 h 44"/>
                  <a:gd name="T18" fmla="*/ 23 w 34"/>
                  <a:gd name="T19" fmla="*/ 2 h 44"/>
                  <a:gd name="T20" fmla="*/ 34 w 34"/>
                  <a:gd name="T21" fmla="*/ 0 h 44"/>
                  <a:gd name="T22" fmla="*/ 34 w 34"/>
                  <a:gd name="T23"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4">
                    <a:moveTo>
                      <a:pt x="34" y="31"/>
                    </a:moveTo>
                    <a:lnTo>
                      <a:pt x="34" y="36"/>
                    </a:lnTo>
                    <a:lnTo>
                      <a:pt x="27" y="36"/>
                    </a:lnTo>
                    <a:lnTo>
                      <a:pt x="27" y="44"/>
                    </a:lnTo>
                    <a:lnTo>
                      <a:pt x="3" y="42"/>
                    </a:lnTo>
                    <a:lnTo>
                      <a:pt x="0" y="37"/>
                    </a:lnTo>
                    <a:lnTo>
                      <a:pt x="1" y="27"/>
                    </a:lnTo>
                    <a:lnTo>
                      <a:pt x="6" y="10"/>
                    </a:lnTo>
                    <a:lnTo>
                      <a:pt x="6" y="2"/>
                    </a:lnTo>
                    <a:lnTo>
                      <a:pt x="23" y="2"/>
                    </a:lnTo>
                    <a:lnTo>
                      <a:pt x="34" y="0"/>
                    </a:lnTo>
                    <a:lnTo>
                      <a:pt x="34" y="3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66" name="Freeform 215"/>
              <p:cNvSpPr>
                <a:spLocks/>
              </p:cNvSpPr>
              <p:nvPr/>
            </p:nvSpPr>
            <p:spPr bwMode="auto">
              <a:xfrm>
                <a:off x="3693" y="2346"/>
                <a:ext cx="34" cy="44"/>
              </a:xfrm>
              <a:custGeom>
                <a:avLst/>
                <a:gdLst>
                  <a:gd name="T0" fmla="*/ 34 w 34"/>
                  <a:gd name="T1" fmla="*/ 31 h 44"/>
                  <a:gd name="T2" fmla="*/ 34 w 34"/>
                  <a:gd name="T3" fmla="*/ 36 h 44"/>
                  <a:gd name="T4" fmla="*/ 27 w 34"/>
                  <a:gd name="T5" fmla="*/ 36 h 44"/>
                  <a:gd name="T6" fmla="*/ 27 w 34"/>
                  <a:gd name="T7" fmla="*/ 44 h 44"/>
                  <a:gd name="T8" fmla="*/ 3 w 34"/>
                  <a:gd name="T9" fmla="*/ 42 h 44"/>
                  <a:gd name="T10" fmla="*/ 0 w 34"/>
                  <a:gd name="T11" fmla="*/ 37 h 44"/>
                  <a:gd name="T12" fmla="*/ 1 w 34"/>
                  <a:gd name="T13" fmla="*/ 27 h 44"/>
                  <a:gd name="T14" fmla="*/ 6 w 34"/>
                  <a:gd name="T15" fmla="*/ 10 h 44"/>
                  <a:gd name="T16" fmla="*/ 6 w 34"/>
                  <a:gd name="T17" fmla="*/ 2 h 44"/>
                  <a:gd name="T18" fmla="*/ 23 w 34"/>
                  <a:gd name="T19" fmla="*/ 2 h 44"/>
                  <a:gd name="T20" fmla="*/ 34 w 34"/>
                  <a:gd name="T21" fmla="*/ 0 h 44"/>
                  <a:gd name="T22" fmla="*/ 34 w 34"/>
                  <a:gd name="T23"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4">
                    <a:moveTo>
                      <a:pt x="34" y="31"/>
                    </a:moveTo>
                    <a:lnTo>
                      <a:pt x="34" y="36"/>
                    </a:lnTo>
                    <a:lnTo>
                      <a:pt x="27" y="36"/>
                    </a:lnTo>
                    <a:lnTo>
                      <a:pt x="27" y="44"/>
                    </a:lnTo>
                    <a:lnTo>
                      <a:pt x="3" y="42"/>
                    </a:lnTo>
                    <a:lnTo>
                      <a:pt x="0" y="37"/>
                    </a:lnTo>
                    <a:lnTo>
                      <a:pt x="1" y="27"/>
                    </a:lnTo>
                    <a:lnTo>
                      <a:pt x="6" y="10"/>
                    </a:lnTo>
                    <a:lnTo>
                      <a:pt x="6" y="2"/>
                    </a:lnTo>
                    <a:lnTo>
                      <a:pt x="23" y="2"/>
                    </a:lnTo>
                    <a:lnTo>
                      <a:pt x="34" y="0"/>
                    </a:lnTo>
                    <a:lnTo>
                      <a:pt x="34"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67" name="Freeform 216"/>
              <p:cNvSpPr>
                <a:spLocks/>
              </p:cNvSpPr>
              <p:nvPr/>
            </p:nvSpPr>
            <p:spPr bwMode="auto">
              <a:xfrm>
                <a:off x="3583" y="2310"/>
                <a:ext cx="27" cy="56"/>
              </a:xfrm>
              <a:custGeom>
                <a:avLst/>
                <a:gdLst>
                  <a:gd name="T0" fmla="*/ 27 w 27"/>
                  <a:gd name="T1" fmla="*/ 0 h 56"/>
                  <a:gd name="T2" fmla="*/ 27 w 27"/>
                  <a:gd name="T3" fmla="*/ 39 h 56"/>
                  <a:gd name="T4" fmla="*/ 20 w 27"/>
                  <a:gd name="T5" fmla="*/ 34 h 56"/>
                  <a:gd name="T6" fmla="*/ 20 w 27"/>
                  <a:gd name="T7" fmla="*/ 46 h 56"/>
                  <a:gd name="T8" fmla="*/ 11 w 27"/>
                  <a:gd name="T9" fmla="*/ 44 h 56"/>
                  <a:gd name="T10" fmla="*/ 11 w 27"/>
                  <a:gd name="T11" fmla="*/ 55 h 56"/>
                  <a:gd name="T12" fmla="*/ 3 w 27"/>
                  <a:gd name="T13" fmla="*/ 56 h 56"/>
                  <a:gd name="T14" fmla="*/ 0 w 27"/>
                  <a:gd name="T15" fmla="*/ 56 h 56"/>
                  <a:gd name="T16" fmla="*/ 0 w 27"/>
                  <a:gd name="T17" fmla="*/ 33 h 56"/>
                  <a:gd name="T18" fmla="*/ 3 w 27"/>
                  <a:gd name="T19" fmla="*/ 21 h 56"/>
                  <a:gd name="T20" fmla="*/ 0 w 27"/>
                  <a:gd name="T21" fmla="*/ 19 h 56"/>
                  <a:gd name="T22" fmla="*/ 0 w 27"/>
                  <a:gd name="T23" fmla="*/ 11 h 56"/>
                  <a:gd name="T24" fmla="*/ 6 w 27"/>
                  <a:gd name="T25" fmla="*/ 11 h 56"/>
                  <a:gd name="T26" fmla="*/ 11 w 27"/>
                  <a:gd name="T27" fmla="*/ 2 h 56"/>
                  <a:gd name="T28" fmla="*/ 11 w 27"/>
                  <a:gd name="T29" fmla="*/ 0 h 56"/>
                  <a:gd name="T30" fmla="*/ 27 w 2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56">
                    <a:moveTo>
                      <a:pt x="27" y="0"/>
                    </a:moveTo>
                    <a:lnTo>
                      <a:pt x="27" y="39"/>
                    </a:lnTo>
                    <a:lnTo>
                      <a:pt x="20" y="34"/>
                    </a:lnTo>
                    <a:lnTo>
                      <a:pt x="20" y="46"/>
                    </a:lnTo>
                    <a:lnTo>
                      <a:pt x="11" y="44"/>
                    </a:lnTo>
                    <a:lnTo>
                      <a:pt x="11" y="55"/>
                    </a:lnTo>
                    <a:lnTo>
                      <a:pt x="3" y="56"/>
                    </a:lnTo>
                    <a:lnTo>
                      <a:pt x="0" y="56"/>
                    </a:lnTo>
                    <a:lnTo>
                      <a:pt x="0" y="33"/>
                    </a:lnTo>
                    <a:lnTo>
                      <a:pt x="3" y="21"/>
                    </a:lnTo>
                    <a:lnTo>
                      <a:pt x="0" y="19"/>
                    </a:lnTo>
                    <a:lnTo>
                      <a:pt x="0" y="11"/>
                    </a:lnTo>
                    <a:lnTo>
                      <a:pt x="6" y="11"/>
                    </a:lnTo>
                    <a:lnTo>
                      <a:pt x="11" y="2"/>
                    </a:lnTo>
                    <a:lnTo>
                      <a:pt x="11" y="0"/>
                    </a:lnTo>
                    <a:lnTo>
                      <a:pt x="2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68" name="Freeform 217"/>
              <p:cNvSpPr>
                <a:spLocks/>
              </p:cNvSpPr>
              <p:nvPr/>
            </p:nvSpPr>
            <p:spPr bwMode="auto">
              <a:xfrm>
                <a:off x="3583" y="2310"/>
                <a:ext cx="27" cy="56"/>
              </a:xfrm>
              <a:custGeom>
                <a:avLst/>
                <a:gdLst>
                  <a:gd name="T0" fmla="*/ 27 w 27"/>
                  <a:gd name="T1" fmla="*/ 0 h 56"/>
                  <a:gd name="T2" fmla="*/ 27 w 27"/>
                  <a:gd name="T3" fmla="*/ 39 h 56"/>
                  <a:gd name="T4" fmla="*/ 20 w 27"/>
                  <a:gd name="T5" fmla="*/ 34 h 56"/>
                  <a:gd name="T6" fmla="*/ 20 w 27"/>
                  <a:gd name="T7" fmla="*/ 46 h 56"/>
                  <a:gd name="T8" fmla="*/ 11 w 27"/>
                  <a:gd name="T9" fmla="*/ 44 h 56"/>
                  <a:gd name="T10" fmla="*/ 11 w 27"/>
                  <a:gd name="T11" fmla="*/ 55 h 56"/>
                  <a:gd name="T12" fmla="*/ 3 w 27"/>
                  <a:gd name="T13" fmla="*/ 56 h 56"/>
                  <a:gd name="T14" fmla="*/ 0 w 27"/>
                  <a:gd name="T15" fmla="*/ 56 h 56"/>
                  <a:gd name="T16" fmla="*/ 0 w 27"/>
                  <a:gd name="T17" fmla="*/ 33 h 56"/>
                  <a:gd name="T18" fmla="*/ 3 w 27"/>
                  <a:gd name="T19" fmla="*/ 21 h 56"/>
                  <a:gd name="T20" fmla="*/ 0 w 27"/>
                  <a:gd name="T21" fmla="*/ 19 h 56"/>
                  <a:gd name="T22" fmla="*/ 0 w 27"/>
                  <a:gd name="T23" fmla="*/ 11 h 56"/>
                  <a:gd name="T24" fmla="*/ 6 w 27"/>
                  <a:gd name="T25" fmla="*/ 11 h 56"/>
                  <a:gd name="T26" fmla="*/ 11 w 27"/>
                  <a:gd name="T27" fmla="*/ 2 h 56"/>
                  <a:gd name="T28" fmla="*/ 11 w 27"/>
                  <a:gd name="T29" fmla="*/ 0 h 56"/>
                  <a:gd name="T30" fmla="*/ 27 w 2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56">
                    <a:moveTo>
                      <a:pt x="27" y="0"/>
                    </a:moveTo>
                    <a:lnTo>
                      <a:pt x="27" y="39"/>
                    </a:lnTo>
                    <a:lnTo>
                      <a:pt x="20" y="34"/>
                    </a:lnTo>
                    <a:lnTo>
                      <a:pt x="20" y="46"/>
                    </a:lnTo>
                    <a:lnTo>
                      <a:pt x="11" y="44"/>
                    </a:lnTo>
                    <a:lnTo>
                      <a:pt x="11" y="55"/>
                    </a:lnTo>
                    <a:lnTo>
                      <a:pt x="3" y="56"/>
                    </a:lnTo>
                    <a:lnTo>
                      <a:pt x="0" y="56"/>
                    </a:lnTo>
                    <a:lnTo>
                      <a:pt x="0" y="33"/>
                    </a:lnTo>
                    <a:lnTo>
                      <a:pt x="3" y="21"/>
                    </a:lnTo>
                    <a:lnTo>
                      <a:pt x="0" y="19"/>
                    </a:lnTo>
                    <a:lnTo>
                      <a:pt x="0" y="11"/>
                    </a:lnTo>
                    <a:lnTo>
                      <a:pt x="6" y="11"/>
                    </a:lnTo>
                    <a:lnTo>
                      <a:pt x="11" y="2"/>
                    </a:lnTo>
                    <a:lnTo>
                      <a:pt x="11"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69" name="Freeform 218"/>
              <p:cNvSpPr>
                <a:spLocks/>
              </p:cNvSpPr>
              <p:nvPr/>
            </p:nvSpPr>
            <p:spPr bwMode="auto">
              <a:xfrm>
                <a:off x="3720" y="2232"/>
                <a:ext cx="49" cy="26"/>
              </a:xfrm>
              <a:custGeom>
                <a:avLst/>
                <a:gdLst>
                  <a:gd name="T0" fmla="*/ 34 w 49"/>
                  <a:gd name="T1" fmla="*/ 0 h 26"/>
                  <a:gd name="T2" fmla="*/ 35 w 49"/>
                  <a:gd name="T3" fmla="*/ 0 h 26"/>
                  <a:gd name="T4" fmla="*/ 37 w 49"/>
                  <a:gd name="T5" fmla="*/ 0 h 26"/>
                  <a:gd name="T6" fmla="*/ 39 w 49"/>
                  <a:gd name="T7" fmla="*/ 0 h 26"/>
                  <a:gd name="T8" fmla="*/ 39 w 49"/>
                  <a:gd name="T9" fmla="*/ 0 h 26"/>
                  <a:gd name="T10" fmla="*/ 42 w 49"/>
                  <a:gd name="T11" fmla="*/ 0 h 26"/>
                  <a:gd name="T12" fmla="*/ 42 w 49"/>
                  <a:gd name="T13" fmla="*/ 0 h 26"/>
                  <a:gd name="T14" fmla="*/ 44 w 49"/>
                  <a:gd name="T15" fmla="*/ 0 h 26"/>
                  <a:gd name="T16" fmla="*/ 44 w 49"/>
                  <a:gd name="T17" fmla="*/ 0 h 26"/>
                  <a:gd name="T18" fmla="*/ 49 w 49"/>
                  <a:gd name="T19" fmla="*/ 0 h 26"/>
                  <a:gd name="T20" fmla="*/ 49 w 49"/>
                  <a:gd name="T21" fmla="*/ 16 h 26"/>
                  <a:gd name="T22" fmla="*/ 42 w 49"/>
                  <a:gd name="T23" fmla="*/ 16 h 26"/>
                  <a:gd name="T24" fmla="*/ 42 w 49"/>
                  <a:gd name="T25" fmla="*/ 24 h 26"/>
                  <a:gd name="T26" fmla="*/ 34 w 49"/>
                  <a:gd name="T27" fmla="*/ 24 h 26"/>
                  <a:gd name="T28" fmla="*/ 0 w 49"/>
                  <a:gd name="T29" fmla="*/ 26 h 26"/>
                  <a:gd name="T30" fmla="*/ 0 w 49"/>
                  <a:gd name="T31" fmla="*/ 26 h 26"/>
                  <a:gd name="T32" fmla="*/ 0 w 49"/>
                  <a:gd name="T33" fmla="*/ 2 h 26"/>
                  <a:gd name="T34" fmla="*/ 0 w 49"/>
                  <a:gd name="T35" fmla="*/ 2 h 26"/>
                  <a:gd name="T36" fmla="*/ 1 w 49"/>
                  <a:gd name="T37" fmla="*/ 2 h 26"/>
                  <a:gd name="T38" fmla="*/ 1 w 49"/>
                  <a:gd name="T39" fmla="*/ 2 h 26"/>
                  <a:gd name="T40" fmla="*/ 3 w 49"/>
                  <a:gd name="T41" fmla="*/ 2 h 26"/>
                  <a:gd name="T42" fmla="*/ 5 w 49"/>
                  <a:gd name="T43" fmla="*/ 2 h 26"/>
                  <a:gd name="T44" fmla="*/ 5 w 49"/>
                  <a:gd name="T45" fmla="*/ 2 h 26"/>
                  <a:gd name="T46" fmla="*/ 7 w 49"/>
                  <a:gd name="T47" fmla="*/ 2 h 26"/>
                  <a:gd name="T48" fmla="*/ 8 w 49"/>
                  <a:gd name="T49" fmla="*/ 2 h 26"/>
                  <a:gd name="T50" fmla="*/ 8 w 49"/>
                  <a:gd name="T51" fmla="*/ 2 h 26"/>
                  <a:gd name="T52" fmla="*/ 10 w 49"/>
                  <a:gd name="T53" fmla="*/ 0 h 26"/>
                  <a:gd name="T54" fmla="*/ 10 w 49"/>
                  <a:gd name="T55" fmla="*/ 0 h 26"/>
                  <a:gd name="T56" fmla="*/ 20 w 49"/>
                  <a:gd name="T57" fmla="*/ 0 h 26"/>
                  <a:gd name="T58" fmla="*/ 20 w 49"/>
                  <a:gd name="T59" fmla="*/ 0 h 26"/>
                  <a:gd name="T60" fmla="*/ 24 w 49"/>
                  <a:gd name="T61" fmla="*/ 0 h 26"/>
                  <a:gd name="T62" fmla="*/ 24 w 49"/>
                  <a:gd name="T63" fmla="*/ 0 h 26"/>
                  <a:gd name="T64" fmla="*/ 24 w 49"/>
                  <a:gd name="T65" fmla="*/ 0 h 26"/>
                  <a:gd name="T66" fmla="*/ 25 w 49"/>
                  <a:gd name="T67" fmla="*/ 0 h 26"/>
                  <a:gd name="T68" fmla="*/ 27 w 49"/>
                  <a:gd name="T69" fmla="*/ 0 h 26"/>
                  <a:gd name="T70" fmla="*/ 29 w 49"/>
                  <a:gd name="T71" fmla="*/ 0 h 26"/>
                  <a:gd name="T72" fmla="*/ 32 w 49"/>
                  <a:gd name="T73" fmla="*/ 0 h 26"/>
                  <a:gd name="T74" fmla="*/ 32 w 49"/>
                  <a:gd name="T75" fmla="*/ 0 h 26"/>
                  <a:gd name="T76" fmla="*/ 34 w 49"/>
                  <a:gd name="T7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26">
                    <a:moveTo>
                      <a:pt x="34" y="0"/>
                    </a:moveTo>
                    <a:lnTo>
                      <a:pt x="35" y="0"/>
                    </a:lnTo>
                    <a:lnTo>
                      <a:pt x="37" y="0"/>
                    </a:lnTo>
                    <a:lnTo>
                      <a:pt x="39" y="0"/>
                    </a:lnTo>
                    <a:lnTo>
                      <a:pt x="39" y="0"/>
                    </a:lnTo>
                    <a:lnTo>
                      <a:pt x="42" y="0"/>
                    </a:lnTo>
                    <a:lnTo>
                      <a:pt x="42" y="0"/>
                    </a:lnTo>
                    <a:lnTo>
                      <a:pt x="44" y="0"/>
                    </a:lnTo>
                    <a:lnTo>
                      <a:pt x="44" y="0"/>
                    </a:lnTo>
                    <a:lnTo>
                      <a:pt x="49" y="0"/>
                    </a:lnTo>
                    <a:lnTo>
                      <a:pt x="49" y="16"/>
                    </a:lnTo>
                    <a:lnTo>
                      <a:pt x="42" y="16"/>
                    </a:lnTo>
                    <a:lnTo>
                      <a:pt x="42" y="24"/>
                    </a:lnTo>
                    <a:lnTo>
                      <a:pt x="34" y="24"/>
                    </a:lnTo>
                    <a:lnTo>
                      <a:pt x="0" y="26"/>
                    </a:lnTo>
                    <a:lnTo>
                      <a:pt x="0" y="26"/>
                    </a:lnTo>
                    <a:lnTo>
                      <a:pt x="0" y="2"/>
                    </a:lnTo>
                    <a:lnTo>
                      <a:pt x="0" y="2"/>
                    </a:lnTo>
                    <a:lnTo>
                      <a:pt x="1" y="2"/>
                    </a:lnTo>
                    <a:lnTo>
                      <a:pt x="1" y="2"/>
                    </a:lnTo>
                    <a:lnTo>
                      <a:pt x="3" y="2"/>
                    </a:lnTo>
                    <a:lnTo>
                      <a:pt x="5" y="2"/>
                    </a:lnTo>
                    <a:lnTo>
                      <a:pt x="5" y="2"/>
                    </a:lnTo>
                    <a:lnTo>
                      <a:pt x="7" y="2"/>
                    </a:lnTo>
                    <a:lnTo>
                      <a:pt x="8" y="2"/>
                    </a:lnTo>
                    <a:lnTo>
                      <a:pt x="8" y="2"/>
                    </a:lnTo>
                    <a:lnTo>
                      <a:pt x="10" y="0"/>
                    </a:lnTo>
                    <a:lnTo>
                      <a:pt x="10" y="0"/>
                    </a:lnTo>
                    <a:lnTo>
                      <a:pt x="20" y="0"/>
                    </a:lnTo>
                    <a:lnTo>
                      <a:pt x="20" y="0"/>
                    </a:lnTo>
                    <a:lnTo>
                      <a:pt x="24" y="0"/>
                    </a:lnTo>
                    <a:lnTo>
                      <a:pt x="24" y="0"/>
                    </a:lnTo>
                    <a:lnTo>
                      <a:pt x="24" y="0"/>
                    </a:lnTo>
                    <a:lnTo>
                      <a:pt x="25" y="0"/>
                    </a:lnTo>
                    <a:lnTo>
                      <a:pt x="27" y="0"/>
                    </a:lnTo>
                    <a:lnTo>
                      <a:pt x="29" y="0"/>
                    </a:lnTo>
                    <a:lnTo>
                      <a:pt x="32" y="0"/>
                    </a:lnTo>
                    <a:lnTo>
                      <a:pt x="32" y="0"/>
                    </a:lnTo>
                    <a:lnTo>
                      <a:pt x="3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70" name="Freeform 219"/>
              <p:cNvSpPr>
                <a:spLocks/>
              </p:cNvSpPr>
              <p:nvPr/>
            </p:nvSpPr>
            <p:spPr bwMode="auto">
              <a:xfrm>
                <a:off x="3720" y="2232"/>
                <a:ext cx="49" cy="26"/>
              </a:xfrm>
              <a:custGeom>
                <a:avLst/>
                <a:gdLst>
                  <a:gd name="T0" fmla="*/ 34 w 49"/>
                  <a:gd name="T1" fmla="*/ 0 h 26"/>
                  <a:gd name="T2" fmla="*/ 35 w 49"/>
                  <a:gd name="T3" fmla="*/ 0 h 26"/>
                  <a:gd name="T4" fmla="*/ 37 w 49"/>
                  <a:gd name="T5" fmla="*/ 0 h 26"/>
                  <a:gd name="T6" fmla="*/ 39 w 49"/>
                  <a:gd name="T7" fmla="*/ 0 h 26"/>
                  <a:gd name="T8" fmla="*/ 39 w 49"/>
                  <a:gd name="T9" fmla="*/ 0 h 26"/>
                  <a:gd name="T10" fmla="*/ 42 w 49"/>
                  <a:gd name="T11" fmla="*/ 0 h 26"/>
                  <a:gd name="T12" fmla="*/ 42 w 49"/>
                  <a:gd name="T13" fmla="*/ 0 h 26"/>
                  <a:gd name="T14" fmla="*/ 44 w 49"/>
                  <a:gd name="T15" fmla="*/ 0 h 26"/>
                  <a:gd name="T16" fmla="*/ 44 w 49"/>
                  <a:gd name="T17" fmla="*/ 0 h 26"/>
                  <a:gd name="T18" fmla="*/ 49 w 49"/>
                  <a:gd name="T19" fmla="*/ 0 h 26"/>
                  <a:gd name="T20" fmla="*/ 49 w 49"/>
                  <a:gd name="T21" fmla="*/ 16 h 26"/>
                  <a:gd name="T22" fmla="*/ 42 w 49"/>
                  <a:gd name="T23" fmla="*/ 16 h 26"/>
                  <a:gd name="T24" fmla="*/ 42 w 49"/>
                  <a:gd name="T25" fmla="*/ 24 h 26"/>
                  <a:gd name="T26" fmla="*/ 34 w 49"/>
                  <a:gd name="T27" fmla="*/ 24 h 26"/>
                  <a:gd name="T28" fmla="*/ 0 w 49"/>
                  <a:gd name="T29" fmla="*/ 26 h 26"/>
                  <a:gd name="T30" fmla="*/ 0 w 49"/>
                  <a:gd name="T31" fmla="*/ 26 h 26"/>
                  <a:gd name="T32" fmla="*/ 0 w 49"/>
                  <a:gd name="T33" fmla="*/ 2 h 26"/>
                  <a:gd name="T34" fmla="*/ 0 w 49"/>
                  <a:gd name="T35" fmla="*/ 2 h 26"/>
                  <a:gd name="T36" fmla="*/ 1 w 49"/>
                  <a:gd name="T37" fmla="*/ 2 h 26"/>
                  <a:gd name="T38" fmla="*/ 1 w 49"/>
                  <a:gd name="T39" fmla="*/ 2 h 26"/>
                  <a:gd name="T40" fmla="*/ 3 w 49"/>
                  <a:gd name="T41" fmla="*/ 2 h 26"/>
                  <a:gd name="T42" fmla="*/ 5 w 49"/>
                  <a:gd name="T43" fmla="*/ 2 h 26"/>
                  <a:gd name="T44" fmla="*/ 5 w 49"/>
                  <a:gd name="T45" fmla="*/ 2 h 26"/>
                  <a:gd name="T46" fmla="*/ 7 w 49"/>
                  <a:gd name="T47" fmla="*/ 2 h 26"/>
                  <a:gd name="T48" fmla="*/ 8 w 49"/>
                  <a:gd name="T49" fmla="*/ 2 h 26"/>
                  <a:gd name="T50" fmla="*/ 8 w 49"/>
                  <a:gd name="T51" fmla="*/ 2 h 26"/>
                  <a:gd name="T52" fmla="*/ 10 w 49"/>
                  <a:gd name="T53" fmla="*/ 0 h 26"/>
                  <a:gd name="T54" fmla="*/ 10 w 49"/>
                  <a:gd name="T55" fmla="*/ 0 h 26"/>
                  <a:gd name="T56" fmla="*/ 20 w 49"/>
                  <a:gd name="T57" fmla="*/ 0 h 26"/>
                  <a:gd name="T58" fmla="*/ 20 w 49"/>
                  <a:gd name="T59" fmla="*/ 0 h 26"/>
                  <a:gd name="T60" fmla="*/ 24 w 49"/>
                  <a:gd name="T61" fmla="*/ 0 h 26"/>
                  <a:gd name="T62" fmla="*/ 24 w 49"/>
                  <a:gd name="T63" fmla="*/ 0 h 26"/>
                  <a:gd name="T64" fmla="*/ 24 w 49"/>
                  <a:gd name="T65" fmla="*/ 0 h 26"/>
                  <a:gd name="T66" fmla="*/ 25 w 49"/>
                  <a:gd name="T67" fmla="*/ 0 h 26"/>
                  <a:gd name="T68" fmla="*/ 27 w 49"/>
                  <a:gd name="T69" fmla="*/ 0 h 26"/>
                  <a:gd name="T70" fmla="*/ 29 w 49"/>
                  <a:gd name="T71" fmla="*/ 0 h 26"/>
                  <a:gd name="T72" fmla="*/ 32 w 49"/>
                  <a:gd name="T73" fmla="*/ 0 h 26"/>
                  <a:gd name="T74" fmla="*/ 32 w 49"/>
                  <a:gd name="T75" fmla="*/ 0 h 26"/>
                  <a:gd name="T76" fmla="*/ 34 w 49"/>
                  <a:gd name="T7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26">
                    <a:moveTo>
                      <a:pt x="34" y="0"/>
                    </a:moveTo>
                    <a:lnTo>
                      <a:pt x="35" y="0"/>
                    </a:lnTo>
                    <a:lnTo>
                      <a:pt x="37" y="0"/>
                    </a:lnTo>
                    <a:lnTo>
                      <a:pt x="39" y="0"/>
                    </a:lnTo>
                    <a:lnTo>
                      <a:pt x="39" y="0"/>
                    </a:lnTo>
                    <a:lnTo>
                      <a:pt x="42" y="0"/>
                    </a:lnTo>
                    <a:lnTo>
                      <a:pt x="42" y="0"/>
                    </a:lnTo>
                    <a:lnTo>
                      <a:pt x="44" y="0"/>
                    </a:lnTo>
                    <a:lnTo>
                      <a:pt x="44" y="0"/>
                    </a:lnTo>
                    <a:lnTo>
                      <a:pt x="49" y="0"/>
                    </a:lnTo>
                    <a:lnTo>
                      <a:pt x="49" y="16"/>
                    </a:lnTo>
                    <a:lnTo>
                      <a:pt x="42" y="16"/>
                    </a:lnTo>
                    <a:lnTo>
                      <a:pt x="42" y="24"/>
                    </a:lnTo>
                    <a:lnTo>
                      <a:pt x="34" y="24"/>
                    </a:lnTo>
                    <a:lnTo>
                      <a:pt x="0" y="26"/>
                    </a:lnTo>
                    <a:lnTo>
                      <a:pt x="0" y="26"/>
                    </a:lnTo>
                    <a:lnTo>
                      <a:pt x="0" y="2"/>
                    </a:lnTo>
                    <a:lnTo>
                      <a:pt x="0" y="2"/>
                    </a:lnTo>
                    <a:lnTo>
                      <a:pt x="1" y="2"/>
                    </a:lnTo>
                    <a:lnTo>
                      <a:pt x="1" y="2"/>
                    </a:lnTo>
                    <a:lnTo>
                      <a:pt x="3" y="2"/>
                    </a:lnTo>
                    <a:lnTo>
                      <a:pt x="5" y="2"/>
                    </a:lnTo>
                    <a:lnTo>
                      <a:pt x="5" y="2"/>
                    </a:lnTo>
                    <a:lnTo>
                      <a:pt x="7" y="2"/>
                    </a:lnTo>
                    <a:lnTo>
                      <a:pt x="8" y="2"/>
                    </a:lnTo>
                    <a:lnTo>
                      <a:pt x="8" y="2"/>
                    </a:lnTo>
                    <a:lnTo>
                      <a:pt x="10" y="0"/>
                    </a:lnTo>
                    <a:lnTo>
                      <a:pt x="10" y="0"/>
                    </a:lnTo>
                    <a:lnTo>
                      <a:pt x="20" y="0"/>
                    </a:lnTo>
                    <a:lnTo>
                      <a:pt x="20" y="0"/>
                    </a:lnTo>
                    <a:lnTo>
                      <a:pt x="24" y="0"/>
                    </a:lnTo>
                    <a:lnTo>
                      <a:pt x="24" y="0"/>
                    </a:lnTo>
                    <a:lnTo>
                      <a:pt x="24" y="0"/>
                    </a:lnTo>
                    <a:lnTo>
                      <a:pt x="25" y="0"/>
                    </a:lnTo>
                    <a:lnTo>
                      <a:pt x="27" y="0"/>
                    </a:lnTo>
                    <a:lnTo>
                      <a:pt x="29" y="0"/>
                    </a:lnTo>
                    <a:lnTo>
                      <a:pt x="32" y="0"/>
                    </a:lnTo>
                    <a:lnTo>
                      <a:pt x="32"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71" name="Freeform 220"/>
              <p:cNvSpPr>
                <a:spLocks/>
              </p:cNvSpPr>
              <p:nvPr/>
            </p:nvSpPr>
            <p:spPr bwMode="auto">
              <a:xfrm>
                <a:off x="3635" y="2407"/>
                <a:ext cx="44" cy="39"/>
              </a:xfrm>
              <a:custGeom>
                <a:avLst/>
                <a:gdLst>
                  <a:gd name="T0" fmla="*/ 9 w 44"/>
                  <a:gd name="T1" fmla="*/ 2 h 39"/>
                  <a:gd name="T2" fmla="*/ 22 w 44"/>
                  <a:gd name="T3" fmla="*/ 0 h 39"/>
                  <a:gd name="T4" fmla="*/ 31 w 44"/>
                  <a:gd name="T5" fmla="*/ 0 h 39"/>
                  <a:gd name="T6" fmla="*/ 31 w 44"/>
                  <a:gd name="T7" fmla="*/ 14 h 39"/>
                  <a:gd name="T8" fmla="*/ 37 w 44"/>
                  <a:gd name="T9" fmla="*/ 14 h 39"/>
                  <a:gd name="T10" fmla="*/ 42 w 44"/>
                  <a:gd name="T11" fmla="*/ 19 h 39"/>
                  <a:gd name="T12" fmla="*/ 44 w 44"/>
                  <a:gd name="T13" fmla="*/ 27 h 39"/>
                  <a:gd name="T14" fmla="*/ 36 w 44"/>
                  <a:gd name="T15" fmla="*/ 27 h 39"/>
                  <a:gd name="T16" fmla="*/ 34 w 44"/>
                  <a:gd name="T17" fmla="*/ 39 h 39"/>
                  <a:gd name="T18" fmla="*/ 0 w 44"/>
                  <a:gd name="T19" fmla="*/ 39 h 39"/>
                  <a:gd name="T20" fmla="*/ 0 w 44"/>
                  <a:gd name="T21" fmla="*/ 5 h 39"/>
                  <a:gd name="T22" fmla="*/ 0 w 44"/>
                  <a:gd name="T23" fmla="*/ 2 h 39"/>
                  <a:gd name="T24" fmla="*/ 7 w 44"/>
                  <a:gd name="T25" fmla="*/ 2 h 39"/>
                  <a:gd name="T26" fmla="*/ 9 w 44"/>
                  <a:gd name="T2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9">
                    <a:moveTo>
                      <a:pt x="9" y="2"/>
                    </a:moveTo>
                    <a:lnTo>
                      <a:pt x="22" y="0"/>
                    </a:lnTo>
                    <a:lnTo>
                      <a:pt x="31" y="0"/>
                    </a:lnTo>
                    <a:lnTo>
                      <a:pt x="31" y="14"/>
                    </a:lnTo>
                    <a:lnTo>
                      <a:pt x="37" y="14"/>
                    </a:lnTo>
                    <a:lnTo>
                      <a:pt x="42" y="19"/>
                    </a:lnTo>
                    <a:lnTo>
                      <a:pt x="44" y="27"/>
                    </a:lnTo>
                    <a:lnTo>
                      <a:pt x="36" y="27"/>
                    </a:lnTo>
                    <a:lnTo>
                      <a:pt x="34" y="39"/>
                    </a:lnTo>
                    <a:lnTo>
                      <a:pt x="0" y="39"/>
                    </a:lnTo>
                    <a:lnTo>
                      <a:pt x="0" y="5"/>
                    </a:lnTo>
                    <a:lnTo>
                      <a:pt x="0" y="2"/>
                    </a:lnTo>
                    <a:lnTo>
                      <a:pt x="7" y="2"/>
                    </a:lnTo>
                    <a:lnTo>
                      <a:pt x="9"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72" name="Freeform 221"/>
              <p:cNvSpPr>
                <a:spLocks/>
              </p:cNvSpPr>
              <p:nvPr/>
            </p:nvSpPr>
            <p:spPr bwMode="auto">
              <a:xfrm>
                <a:off x="3635" y="2407"/>
                <a:ext cx="44" cy="39"/>
              </a:xfrm>
              <a:custGeom>
                <a:avLst/>
                <a:gdLst>
                  <a:gd name="T0" fmla="*/ 9 w 44"/>
                  <a:gd name="T1" fmla="*/ 2 h 39"/>
                  <a:gd name="T2" fmla="*/ 22 w 44"/>
                  <a:gd name="T3" fmla="*/ 0 h 39"/>
                  <a:gd name="T4" fmla="*/ 31 w 44"/>
                  <a:gd name="T5" fmla="*/ 0 h 39"/>
                  <a:gd name="T6" fmla="*/ 31 w 44"/>
                  <a:gd name="T7" fmla="*/ 14 h 39"/>
                  <a:gd name="T8" fmla="*/ 37 w 44"/>
                  <a:gd name="T9" fmla="*/ 14 h 39"/>
                  <a:gd name="T10" fmla="*/ 42 w 44"/>
                  <a:gd name="T11" fmla="*/ 19 h 39"/>
                  <a:gd name="T12" fmla="*/ 44 w 44"/>
                  <a:gd name="T13" fmla="*/ 27 h 39"/>
                  <a:gd name="T14" fmla="*/ 36 w 44"/>
                  <a:gd name="T15" fmla="*/ 27 h 39"/>
                  <a:gd name="T16" fmla="*/ 34 w 44"/>
                  <a:gd name="T17" fmla="*/ 39 h 39"/>
                  <a:gd name="T18" fmla="*/ 0 w 44"/>
                  <a:gd name="T19" fmla="*/ 39 h 39"/>
                  <a:gd name="T20" fmla="*/ 0 w 44"/>
                  <a:gd name="T21" fmla="*/ 5 h 39"/>
                  <a:gd name="T22" fmla="*/ 0 w 44"/>
                  <a:gd name="T23" fmla="*/ 2 h 39"/>
                  <a:gd name="T24" fmla="*/ 7 w 44"/>
                  <a:gd name="T25" fmla="*/ 2 h 39"/>
                  <a:gd name="T26" fmla="*/ 9 w 44"/>
                  <a:gd name="T2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9">
                    <a:moveTo>
                      <a:pt x="9" y="2"/>
                    </a:moveTo>
                    <a:lnTo>
                      <a:pt x="22" y="0"/>
                    </a:lnTo>
                    <a:lnTo>
                      <a:pt x="31" y="0"/>
                    </a:lnTo>
                    <a:lnTo>
                      <a:pt x="31" y="14"/>
                    </a:lnTo>
                    <a:lnTo>
                      <a:pt x="37" y="14"/>
                    </a:lnTo>
                    <a:lnTo>
                      <a:pt x="42" y="19"/>
                    </a:lnTo>
                    <a:lnTo>
                      <a:pt x="44" y="27"/>
                    </a:lnTo>
                    <a:lnTo>
                      <a:pt x="36" y="27"/>
                    </a:lnTo>
                    <a:lnTo>
                      <a:pt x="34" y="39"/>
                    </a:lnTo>
                    <a:lnTo>
                      <a:pt x="0" y="39"/>
                    </a:lnTo>
                    <a:lnTo>
                      <a:pt x="0" y="5"/>
                    </a:lnTo>
                    <a:lnTo>
                      <a:pt x="0" y="2"/>
                    </a:lnTo>
                    <a:lnTo>
                      <a:pt x="7" y="2"/>
                    </a:lnTo>
                    <a:lnTo>
                      <a:pt x="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73" name="Freeform 222"/>
              <p:cNvSpPr>
                <a:spLocks/>
              </p:cNvSpPr>
              <p:nvPr/>
            </p:nvSpPr>
            <p:spPr bwMode="auto">
              <a:xfrm>
                <a:off x="3689" y="2432"/>
                <a:ext cx="34" cy="44"/>
              </a:xfrm>
              <a:custGeom>
                <a:avLst/>
                <a:gdLst>
                  <a:gd name="T0" fmla="*/ 34 w 34"/>
                  <a:gd name="T1" fmla="*/ 0 h 44"/>
                  <a:gd name="T2" fmla="*/ 34 w 34"/>
                  <a:gd name="T3" fmla="*/ 28 h 44"/>
                  <a:gd name="T4" fmla="*/ 34 w 34"/>
                  <a:gd name="T5" fmla="*/ 44 h 44"/>
                  <a:gd name="T6" fmla="*/ 26 w 34"/>
                  <a:gd name="T7" fmla="*/ 44 h 44"/>
                  <a:gd name="T8" fmla="*/ 14 w 34"/>
                  <a:gd name="T9" fmla="*/ 36 h 44"/>
                  <a:gd name="T10" fmla="*/ 0 w 34"/>
                  <a:gd name="T11" fmla="*/ 36 h 44"/>
                  <a:gd name="T12" fmla="*/ 0 w 34"/>
                  <a:gd name="T13" fmla="*/ 11 h 44"/>
                  <a:gd name="T14" fmla="*/ 5 w 34"/>
                  <a:gd name="T15" fmla="*/ 5 h 44"/>
                  <a:gd name="T16" fmla="*/ 19 w 34"/>
                  <a:gd name="T17" fmla="*/ 5 h 44"/>
                  <a:gd name="T18" fmla="*/ 19 w 34"/>
                  <a:gd name="T19" fmla="*/ 2 h 44"/>
                  <a:gd name="T20" fmla="*/ 31 w 34"/>
                  <a:gd name="T21" fmla="*/ 0 h 44"/>
                  <a:gd name="T22" fmla="*/ 34 w 34"/>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4">
                    <a:moveTo>
                      <a:pt x="34" y="0"/>
                    </a:moveTo>
                    <a:lnTo>
                      <a:pt x="34" y="28"/>
                    </a:lnTo>
                    <a:lnTo>
                      <a:pt x="34" y="44"/>
                    </a:lnTo>
                    <a:lnTo>
                      <a:pt x="26" y="44"/>
                    </a:lnTo>
                    <a:lnTo>
                      <a:pt x="14" y="36"/>
                    </a:lnTo>
                    <a:lnTo>
                      <a:pt x="0" y="36"/>
                    </a:lnTo>
                    <a:lnTo>
                      <a:pt x="0" y="11"/>
                    </a:lnTo>
                    <a:lnTo>
                      <a:pt x="5" y="5"/>
                    </a:lnTo>
                    <a:lnTo>
                      <a:pt x="19" y="5"/>
                    </a:lnTo>
                    <a:lnTo>
                      <a:pt x="19" y="2"/>
                    </a:lnTo>
                    <a:lnTo>
                      <a:pt x="31" y="0"/>
                    </a:lnTo>
                    <a:lnTo>
                      <a:pt x="3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74" name="Freeform 223"/>
              <p:cNvSpPr>
                <a:spLocks/>
              </p:cNvSpPr>
              <p:nvPr/>
            </p:nvSpPr>
            <p:spPr bwMode="auto">
              <a:xfrm>
                <a:off x="3689" y="2432"/>
                <a:ext cx="34" cy="44"/>
              </a:xfrm>
              <a:custGeom>
                <a:avLst/>
                <a:gdLst>
                  <a:gd name="T0" fmla="*/ 34 w 34"/>
                  <a:gd name="T1" fmla="*/ 0 h 44"/>
                  <a:gd name="T2" fmla="*/ 34 w 34"/>
                  <a:gd name="T3" fmla="*/ 28 h 44"/>
                  <a:gd name="T4" fmla="*/ 34 w 34"/>
                  <a:gd name="T5" fmla="*/ 44 h 44"/>
                  <a:gd name="T6" fmla="*/ 26 w 34"/>
                  <a:gd name="T7" fmla="*/ 44 h 44"/>
                  <a:gd name="T8" fmla="*/ 14 w 34"/>
                  <a:gd name="T9" fmla="*/ 36 h 44"/>
                  <a:gd name="T10" fmla="*/ 0 w 34"/>
                  <a:gd name="T11" fmla="*/ 36 h 44"/>
                  <a:gd name="T12" fmla="*/ 0 w 34"/>
                  <a:gd name="T13" fmla="*/ 11 h 44"/>
                  <a:gd name="T14" fmla="*/ 5 w 34"/>
                  <a:gd name="T15" fmla="*/ 5 h 44"/>
                  <a:gd name="T16" fmla="*/ 19 w 34"/>
                  <a:gd name="T17" fmla="*/ 5 h 44"/>
                  <a:gd name="T18" fmla="*/ 19 w 34"/>
                  <a:gd name="T19" fmla="*/ 2 h 44"/>
                  <a:gd name="T20" fmla="*/ 31 w 34"/>
                  <a:gd name="T21" fmla="*/ 0 h 44"/>
                  <a:gd name="T22" fmla="*/ 34 w 34"/>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4">
                    <a:moveTo>
                      <a:pt x="34" y="0"/>
                    </a:moveTo>
                    <a:lnTo>
                      <a:pt x="34" y="28"/>
                    </a:lnTo>
                    <a:lnTo>
                      <a:pt x="34" y="44"/>
                    </a:lnTo>
                    <a:lnTo>
                      <a:pt x="26" y="44"/>
                    </a:lnTo>
                    <a:lnTo>
                      <a:pt x="14" y="36"/>
                    </a:lnTo>
                    <a:lnTo>
                      <a:pt x="0" y="36"/>
                    </a:lnTo>
                    <a:lnTo>
                      <a:pt x="0" y="11"/>
                    </a:lnTo>
                    <a:lnTo>
                      <a:pt x="5" y="5"/>
                    </a:lnTo>
                    <a:lnTo>
                      <a:pt x="19" y="5"/>
                    </a:lnTo>
                    <a:lnTo>
                      <a:pt x="19" y="2"/>
                    </a:lnTo>
                    <a:lnTo>
                      <a:pt x="31"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75" name="Freeform 224"/>
              <p:cNvSpPr>
                <a:spLocks/>
              </p:cNvSpPr>
              <p:nvPr/>
            </p:nvSpPr>
            <p:spPr bwMode="auto">
              <a:xfrm>
                <a:off x="3815" y="2251"/>
                <a:ext cx="45" cy="31"/>
              </a:xfrm>
              <a:custGeom>
                <a:avLst/>
                <a:gdLst>
                  <a:gd name="T0" fmla="*/ 37 w 45"/>
                  <a:gd name="T1" fmla="*/ 0 h 31"/>
                  <a:gd name="T2" fmla="*/ 37 w 45"/>
                  <a:gd name="T3" fmla="*/ 5 h 31"/>
                  <a:gd name="T4" fmla="*/ 45 w 45"/>
                  <a:gd name="T5" fmla="*/ 5 h 31"/>
                  <a:gd name="T6" fmla="*/ 44 w 45"/>
                  <a:gd name="T7" fmla="*/ 7 h 31"/>
                  <a:gd name="T8" fmla="*/ 39 w 45"/>
                  <a:gd name="T9" fmla="*/ 17 h 31"/>
                  <a:gd name="T10" fmla="*/ 35 w 45"/>
                  <a:gd name="T11" fmla="*/ 24 h 31"/>
                  <a:gd name="T12" fmla="*/ 35 w 45"/>
                  <a:gd name="T13" fmla="*/ 26 h 31"/>
                  <a:gd name="T14" fmla="*/ 34 w 45"/>
                  <a:gd name="T15" fmla="*/ 29 h 31"/>
                  <a:gd name="T16" fmla="*/ 0 w 45"/>
                  <a:gd name="T17" fmla="*/ 31 h 31"/>
                  <a:gd name="T18" fmla="*/ 1 w 45"/>
                  <a:gd name="T19" fmla="*/ 20 h 31"/>
                  <a:gd name="T20" fmla="*/ 6 w 45"/>
                  <a:gd name="T21" fmla="*/ 12 h 31"/>
                  <a:gd name="T22" fmla="*/ 1 w 45"/>
                  <a:gd name="T23" fmla="*/ 14 h 31"/>
                  <a:gd name="T24" fmla="*/ 1 w 45"/>
                  <a:gd name="T25" fmla="*/ 2 h 31"/>
                  <a:gd name="T26" fmla="*/ 37 w 45"/>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1">
                    <a:moveTo>
                      <a:pt x="37" y="0"/>
                    </a:moveTo>
                    <a:lnTo>
                      <a:pt x="37" y="5"/>
                    </a:lnTo>
                    <a:lnTo>
                      <a:pt x="45" y="5"/>
                    </a:lnTo>
                    <a:lnTo>
                      <a:pt x="44" y="7"/>
                    </a:lnTo>
                    <a:lnTo>
                      <a:pt x="39" y="17"/>
                    </a:lnTo>
                    <a:lnTo>
                      <a:pt x="35" y="24"/>
                    </a:lnTo>
                    <a:lnTo>
                      <a:pt x="35" y="26"/>
                    </a:lnTo>
                    <a:lnTo>
                      <a:pt x="34" y="29"/>
                    </a:lnTo>
                    <a:lnTo>
                      <a:pt x="0" y="31"/>
                    </a:lnTo>
                    <a:lnTo>
                      <a:pt x="1" y="20"/>
                    </a:lnTo>
                    <a:lnTo>
                      <a:pt x="6" y="12"/>
                    </a:lnTo>
                    <a:lnTo>
                      <a:pt x="1" y="14"/>
                    </a:lnTo>
                    <a:lnTo>
                      <a:pt x="1" y="2"/>
                    </a:lnTo>
                    <a:lnTo>
                      <a:pt x="3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76" name="Freeform 225"/>
              <p:cNvSpPr>
                <a:spLocks/>
              </p:cNvSpPr>
              <p:nvPr/>
            </p:nvSpPr>
            <p:spPr bwMode="auto">
              <a:xfrm>
                <a:off x="3815" y="2251"/>
                <a:ext cx="45" cy="31"/>
              </a:xfrm>
              <a:custGeom>
                <a:avLst/>
                <a:gdLst>
                  <a:gd name="T0" fmla="*/ 37 w 45"/>
                  <a:gd name="T1" fmla="*/ 0 h 31"/>
                  <a:gd name="T2" fmla="*/ 37 w 45"/>
                  <a:gd name="T3" fmla="*/ 5 h 31"/>
                  <a:gd name="T4" fmla="*/ 45 w 45"/>
                  <a:gd name="T5" fmla="*/ 5 h 31"/>
                  <a:gd name="T6" fmla="*/ 44 w 45"/>
                  <a:gd name="T7" fmla="*/ 7 h 31"/>
                  <a:gd name="T8" fmla="*/ 39 w 45"/>
                  <a:gd name="T9" fmla="*/ 17 h 31"/>
                  <a:gd name="T10" fmla="*/ 35 w 45"/>
                  <a:gd name="T11" fmla="*/ 24 h 31"/>
                  <a:gd name="T12" fmla="*/ 35 w 45"/>
                  <a:gd name="T13" fmla="*/ 26 h 31"/>
                  <a:gd name="T14" fmla="*/ 34 w 45"/>
                  <a:gd name="T15" fmla="*/ 29 h 31"/>
                  <a:gd name="T16" fmla="*/ 0 w 45"/>
                  <a:gd name="T17" fmla="*/ 31 h 31"/>
                  <a:gd name="T18" fmla="*/ 1 w 45"/>
                  <a:gd name="T19" fmla="*/ 20 h 31"/>
                  <a:gd name="T20" fmla="*/ 6 w 45"/>
                  <a:gd name="T21" fmla="*/ 12 h 31"/>
                  <a:gd name="T22" fmla="*/ 1 w 45"/>
                  <a:gd name="T23" fmla="*/ 14 h 31"/>
                  <a:gd name="T24" fmla="*/ 1 w 45"/>
                  <a:gd name="T25" fmla="*/ 2 h 31"/>
                  <a:gd name="T26" fmla="*/ 37 w 45"/>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1">
                    <a:moveTo>
                      <a:pt x="37" y="0"/>
                    </a:moveTo>
                    <a:lnTo>
                      <a:pt x="37" y="5"/>
                    </a:lnTo>
                    <a:lnTo>
                      <a:pt x="45" y="5"/>
                    </a:lnTo>
                    <a:lnTo>
                      <a:pt x="44" y="7"/>
                    </a:lnTo>
                    <a:lnTo>
                      <a:pt x="39" y="17"/>
                    </a:lnTo>
                    <a:lnTo>
                      <a:pt x="35" y="24"/>
                    </a:lnTo>
                    <a:lnTo>
                      <a:pt x="35" y="26"/>
                    </a:lnTo>
                    <a:lnTo>
                      <a:pt x="34" y="29"/>
                    </a:lnTo>
                    <a:lnTo>
                      <a:pt x="0" y="31"/>
                    </a:lnTo>
                    <a:lnTo>
                      <a:pt x="1" y="20"/>
                    </a:lnTo>
                    <a:lnTo>
                      <a:pt x="6" y="12"/>
                    </a:lnTo>
                    <a:lnTo>
                      <a:pt x="1" y="14"/>
                    </a:lnTo>
                    <a:lnTo>
                      <a:pt x="1" y="2"/>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77" name="Freeform 226"/>
              <p:cNvSpPr>
                <a:spLocks/>
              </p:cNvSpPr>
              <p:nvPr/>
            </p:nvSpPr>
            <p:spPr bwMode="auto">
              <a:xfrm>
                <a:off x="3594" y="2485"/>
                <a:ext cx="38" cy="52"/>
              </a:xfrm>
              <a:custGeom>
                <a:avLst/>
                <a:gdLst>
                  <a:gd name="T0" fmla="*/ 11 w 38"/>
                  <a:gd name="T1" fmla="*/ 0 h 52"/>
                  <a:gd name="T2" fmla="*/ 33 w 38"/>
                  <a:gd name="T3" fmla="*/ 7 h 52"/>
                  <a:gd name="T4" fmla="*/ 38 w 38"/>
                  <a:gd name="T5" fmla="*/ 5 h 52"/>
                  <a:gd name="T6" fmla="*/ 38 w 38"/>
                  <a:gd name="T7" fmla="*/ 52 h 52"/>
                  <a:gd name="T8" fmla="*/ 19 w 38"/>
                  <a:gd name="T9" fmla="*/ 52 h 52"/>
                  <a:gd name="T10" fmla="*/ 16 w 38"/>
                  <a:gd name="T11" fmla="*/ 51 h 52"/>
                  <a:gd name="T12" fmla="*/ 16 w 38"/>
                  <a:gd name="T13" fmla="*/ 49 h 52"/>
                  <a:gd name="T14" fmla="*/ 14 w 38"/>
                  <a:gd name="T15" fmla="*/ 49 h 52"/>
                  <a:gd name="T16" fmla="*/ 14 w 38"/>
                  <a:gd name="T17" fmla="*/ 47 h 52"/>
                  <a:gd name="T18" fmla="*/ 14 w 38"/>
                  <a:gd name="T19" fmla="*/ 47 h 52"/>
                  <a:gd name="T20" fmla="*/ 14 w 38"/>
                  <a:gd name="T21" fmla="*/ 46 h 52"/>
                  <a:gd name="T22" fmla="*/ 14 w 38"/>
                  <a:gd name="T23" fmla="*/ 46 h 52"/>
                  <a:gd name="T24" fmla="*/ 14 w 38"/>
                  <a:gd name="T25" fmla="*/ 46 h 52"/>
                  <a:gd name="T26" fmla="*/ 12 w 38"/>
                  <a:gd name="T27" fmla="*/ 46 h 52"/>
                  <a:gd name="T28" fmla="*/ 12 w 38"/>
                  <a:gd name="T29" fmla="*/ 46 h 52"/>
                  <a:gd name="T30" fmla="*/ 14 w 38"/>
                  <a:gd name="T31" fmla="*/ 46 h 52"/>
                  <a:gd name="T32" fmla="*/ 12 w 38"/>
                  <a:gd name="T33" fmla="*/ 44 h 52"/>
                  <a:gd name="T34" fmla="*/ 11 w 38"/>
                  <a:gd name="T35" fmla="*/ 44 h 52"/>
                  <a:gd name="T36" fmla="*/ 11 w 38"/>
                  <a:gd name="T37" fmla="*/ 42 h 52"/>
                  <a:gd name="T38" fmla="*/ 12 w 38"/>
                  <a:gd name="T39" fmla="*/ 42 h 52"/>
                  <a:gd name="T40" fmla="*/ 12 w 38"/>
                  <a:gd name="T41" fmla="*/ 41 h 52"/>
                  <a:gd name="T42" fmla="*/ 12 w 38"/>
                  <a:gd name="T43" fmla="*/ 39 h 52"/>
                  <a:gd name="T44" fmla="*/ 11 w 38"/>
                  <a:gd name="T45" fmla="*/ 39 h 52"/>
                  <a:gd name="T46" fmla="*/ 11 w 38"/>
                  <a:gd name="T47" fmla="*/ 39 h 52"/>
                  <a:gd name="T48" fmla="*/ 0 w 38"/>
                  <a:gd name="T49" fmla="*/ 34 h 52"/>
                  <a:gd name="T50" fmla="*/ 0 w 38"/>
                  <a:gd name="T51" fmla="*/ 25 h 52"/>
                  <a:gd name="T52" fmla="*/ 11 w 38"/>
                  <a:gd name="T53" fmla="*/ 25 h 52"/>
                  <a:gd name="T54" fmla="*/ 11 w 38"/>
                  <a:gd name="T5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52">
                    <a:moveTo>
                      <a:pt x="11" y="0"/>
                    </a:moveTo>
                    <a:lnTo>
                      <a:pt x="33" y="7"/>
                    </a:lnTo>
                    <a:lnTo>
                      <a:pt x="38" y="5"/>
                    </a:lnTo>
                    <a:lnTo>
                      <a:pt x="38" y="52"/>
                    </a:lnTo>
                    <a:lnTo>
                      <a:pt x="19" y="52"/>
                    </a:lnTo>
                    <a:lnTo>
                      <a:pt x="16" y="51"/>
                    </a:lnTo>
                    <a:lnTo>
                      <a:pt x="16" y="49"/>
                    </a:lnTo>
                    <a:lnTo>
                      <a:pt x="14" y="49"/>
                    </a:lnTo>
                    <a:lnTo>
                      <a:pt x="14" y="47"/>
                    </a:lnTo>
                    <a:lnTo>
                      <a:pt x="14" y="47"/>
                    </a:lnTo>
                    <a:lnTo>
                      <a:pt x="14" y="46"/>
                    </a:lnTo>
                    <a:lnTo>
                      <a:pt x="14" y="46"/>
                    </a:lnTo>
                    <a:lnTo>
                      <a:pt x="14" y="46"/>
                    </a:lnTo>
                    <a:lnTo>
                      <a:pt x="12" y="46"/>
                    </a:lnTo>
                    <a:lnTo>
                      <a:pt x="12" y="46"/>
                    </a:lnTo>
                    <a:lnTo>
                      <a:pt x="14" y="46"/>
                    </a:lnTo>
                    <a:lnTo>
                      <a:pt x="12" y="44"/>
                    </a:lnTo>
                    <a:lnTo>
                      <a:pt x="11" y="44"/>
                    </a:lnTo>
                    <a:lnTo>
                      <a:pt x="11" y="42"/>
                    </a:lnTo>
                    <a:lnTo>
                      <a:pt x="12" y="42"/>
                    </a:lnTo>
                    <a:lnTo>
                      <a:pt x="12" y="41"/>
                    </a:lnTo>
                    <a:lnTo>
                      <a:pt x="12" y="39"/>
                    </a:lnTo>
                    <a:lnTo>
                      <a:pt x="11" y="39"/>
                    </a:lnTo>
                    <a:lnTo>
                      <a:pt x="11" y="39"/>
                    </a:lnTo>
                    <a:lnTo>
                      <a:pt x="0" y="34"/>
                    </a:lnTo>
                    <a:lnTo>
                      <a:pt x="0" y="25"/>
                    </a:lnTo>
                    <a:lnTo>
                      <a:pt x="11" y="25"/>
                    </a:lnTo>
                    <a:lnTo>
                      <a:pt x="11"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78" name="Freeform 227"/>
              <p:cNvSpPr>
                <a:spLocks/>
              </p:cNvSpPr>
              <p:nvPr/>
            </p:nvSpPr>
            <p:spPr bwMode="auto">
              <a:xfrm>
                <a:off x="3594" y="2485"/>
                <a:ext cx="38" cy="52"/>
              </a:xfrm>
              <a:custGeom>
                <a:avLst/>
                <a:gdLst>
                  <a:gd name="T0" fmla="*/ 11 w 38"/>
                  <a:gd name="T1" fmla="*/ 0 h 52"/>
                  <a:gd name="T2" fmla="*/ 33 w 38"/>
                  <a:gd name="T3" fmla="*/ 7 h 52"/>
                  <a:gd name="T4" fmla="*/ 38 w 38"/>
                  <a:gd name="T5" fmla="*/ 5 h 52"/>
                  <a:gd name="T6" fmla="*/ 38 w 38"/>
                  <a:gd name="T7" fmla="*/ 52 h 52"/>
                  <a:gd name="T8" fmla="*/ 19 w 38"/>
                  <a:gd name="T9" fmla="*/ 52 h 52"/>
                  <a:gd name="T10" fmla="*/ 16 w 38"/>
                  <a:gd name="T11" fmla="*/ 51 h 52"/>
                  <a:gd name="T12" fmla="*/ 16 w 38"/>
                  <a:gd name="T13" fmla="*/ 49 h 52"/>
                  <a:gd name="T14" fmla="*/ 14 w 38"/>
                  <a:gd name="T15" fmla="*/ 49 h 52"/>
                  <a:gd name="T16" fmla="*/ 14 w 38"/>
                  <a:gd name="T17" fmla="*/ 47 h 52"/>
                  <a:gd name="T18" fmla="*/ 14 w 38"/>
                  <a:gd name="T19" fmla="*/ 47 h 52"/>
                  <a:gd name="T20" fmla="*/ 14 w 38"/>
                  <a:gd name="T21" fmla="*/ 46 h 52"/>
                  <a:gd name="T22" fmla="*/ 14 w 38"/>
                  <a:gd name="T23" fmla="*/ 46 h 52"/>
                  <a:gd name="T24" fmla="*/ 14 w 38"/>
                  <a:gd name="T25" fmla="*/ 46 h 52"/>
                  <a:gd name="T26" fmla="*/ 12 w 38"/>
                  <a:gd name="T27" fmla="*/ 46 h 52"/>
                  <a:gd name="T28" fmla="*/ 12 w 38"/>
                  <a:gd name="T29" fmla="*/ 46 h 52"/>
                  <a:gd name="T30" fmla="*/ 14 w 38"/>
                  <a:gd name="T31" fmla="*/ 46 h 52"/>
                  <a:gd name="T32" fmla="*/ 12 w 38"/>
                  <a:gd name="T33" fmla="*/ 44 h 52"/>
                  <a:gd name="T34" fmla="*/ 11 w 38"/>
                  <a:gd name="T35" fmla="*/ 44 h 52"/>
                  <a:gd name="T36" fmla="*/ 11 w 38"/>
                  <a:gd name="T37" fmla="*/ 42 h 52"/>
                  <a:gd name="T38" fmla="*/ 12 w 38"/>
                  <a:gd name="T39" fmla="*/ 42 h 52"/>
                  <a:gd name="T40" fmla="*/ 12 w 38"/>
                  <a:gd name="T41" fmla="*/ 41 h 52"/>
                  <a:gd name="T42" fmla="*/ 12 w 38"/>
                  <a:gd name="T43" fmla="*/ 39 h 52"/>
                  <a:gd name="T44" fmla="*/ 11 w 38"/>
                  <a:gd name="T45" fmla="*/ 39 h 52"/>
                  <a:gd name="T46" fmla="*/ 11 w 38"/>
                  <a:gd name="T47" fmla="*/ 39 h 52"/>
                  <a:gd name="T48" fmla="*/ 0 w 38"/>
                  <a:gd name="T49" fmla="*/ 34 h 52"/>
                  <a:gd name="T50" fmla="*/ 0 w 38"/>
                  <a:gd name="T51" fmla="*/ 25 h 52"/>
                  <a:gd name="T52" fmla="*/ 11 w 38"/>
                  <a:gd name="T53" fmla="*/ 25 h 52"/>
                  <a:gd name="T54" fmla="*/ 11 w 38"/>
                  <a:gd name="T5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52">
                    <a:moveTo>
                      <a:pt x="11" y="0"/>
                    </a:moveTo>
                    <a:lnTo>
                      <a:pt x="33" y="7"/>
                    </a:lnTo>
                    <a:lnTo>
                      <a:pt x="38" y="5"/>
                    </a:lnTo>
                    <a:lnTo>
                      <a:pt x="38" y="52"/>
                    </a:lnTo>
                    <a:lnTo>
                      <a:pt x="19" y="52"/>
                    </a:lnTo>
                    <a:lnTo>
                      <a:pt x="16" y="51"/>
                    </a:lnTo>
                    <a:lnTo>
                      <a:pt x="16" y="49"/>
                    </a:lnTo>
                    <a:lnTo>
                      <a:pt x="14" y="49"/>
                    </a:lnTo>
                    <a:lnTo>
                      <a:pt x="14" y="47"/>
                    </a:lnTo>
                    <a:lnTo>
                      <a:pt x="14" y="47"/>
                    </a:lnTo>
                    <a:lnTo>
                      <a:pt x="14" y="46"/>
                    </a:lnTo>
                    <a:lnTo>
                      <a:pt x="14" y="46"/>
                    </a:lnTo>
                    <a:lnTo>
                      <a:pt x="14" y="46"/>
                    </a:lnTo>
                    <a:lnTo>
                      <a:pt x="12" y="46"/>
                    </a:lnTo>
                    <a:lnTo>
                      <a:pt x="12" y="46"/>
                    </a:lnTo>
                    <a:lnTo>
                      <a:pt x="14" y="46"/>
                    </a:lnTo>
                    <a:lnTo>
                      <a:pt x="12" y="44"/>
                    </a:lnTo>
                    <a:lnTo>
                      <a:pt x="11" y="44"/>
                    </a:lnTo>
                    <a:lnTo>
                      <a:pt x="11" y="42"/>
                    </a:lnTo>
                    <a:lnTo>
                      <a:pt x="12" y="42"/>
                    </a:lnTo>
                    <a:lnTo>
                      <a:pt x="12" y="41"/>
                    </a:lnTo>
                    <a:lnTo>
                      <a:pt x="12" y="39"/>
                    </a:lnTo>
                    <a:lnTo>
                      <a:pt x="11" y="39"/>
                    </a:lnTo>
                    <a:lnTo>
                      <a:pt x="11" y="39"/>
                    </a:lnTo>
                    <a:lnTo>
                      <a:pt x="0" y="34"/>
                    </a:lnTo>
                    <a:lnTo>
                      <a:pt x="0" y="25"/>
                    </a:lnTo>
                    <a:lnTo>
                      <a:pt x="11" y="25"/>
                    </a:lnTo>
                    <a:lnTo>
                      <a:pt x="1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79" name="Freeform 228"/>
              <p:cNvSpPr>
                <a:spLocks/>
              </p:cNvSpPr>
              <p:nvPr/>
            </p:nvSpPr>
            <p:spPr bwMode="auto">
              <a:xfrm>
                <a:off x="3635" y="2434"/>
                <a:ext cx="54" cy="34"/>
              </a:xfrm>
              <a:custGeom>
                <a:avLst/>
                <a:gdLst>
                  <a:gd name="T0" fmla="*/ 54 w 54"/>
                  <a:gd name="T1" fmla="*/ 9 h 34"/>
                  <a:gd name="T2" fmla="*/ 54 w 54"/>
                  <a:gd name="T3" fmla="*/ 34 h 34"/>
                  <a:gd name="T4" fmla="*/ 44 w 54"/>
                  <a:gd name="T5" fmla="*/ 34 h 34"/>
                  <a:gd name="T6" fmla="*/ 39 w 54"/>
                  <a:gd name="T7" fmla="*/ 34 h 34"/>
                  <a:gd name="T8" fmla="*/ 27 w 54"/>
                  <a:gd name="T9" fmla="*/ 34 h 34"/>
                  <a:gd name="T10" fmla="*/ 27 w 54"/>
                  <a:gd name="T11" fmla="*/ 27 h 34"/>
                  <a:gd name="T12" fmla="*/ 15 w 54"/>
                  <a:gd name="T13" fmla="*/ 26 h 34"/>
                  <a:gd name="T14" fmla="*/ 15 w 54"/>
                  <a:gd name="T15" fmla="*/ 24 h 34"/>
                  <a:gd name="T16" fmla="*/ 3 w 54"/>
                  <a:gd name="T17" fmla="*/ 24 h 34"/>
                  <a:gd name="T18" fmla="*/ 0 w 54"/>
                  <a:gd name="T19" fmla="*/ 17 h 34"/>
                  <a:gd name="T20" fmla="*/ 0 w 54"/>
                  <a:gd name="T21" fmla="*/ 12 h 34"/>
                  <a:gd name="T22" fmla="*/ 34 w 54"/>
                  <a:gd name="T23" fmla="*/ 12 h 34"/>
                  <a:gd name="T24" fmla="*/ 36 w 54"/>
                  <a:gd name="T25" fmla="*/ 0 h 34"/>
                  <a:gd name="T26" fmla="*/ 44 w 54"/>
                  <a:gd name="T27" fmla="*/ 0 h 34"/>
                  <a:gd name="T28" fmla="*/ 53 w 54"/>
                  <a:gd name="T29" fmla="*/ 2 h 34"/>
                  <a:gd name="T30" fmla="*/ 54 w 54"/>
                  <a:gd name="T31"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34">
                    <a:moveTo>
                      <a:pt x="54" y="9"/>
                    </a:moveTo>
                    <a:lnTo>
                      <a:pt x="54" y="34"/>
                    </a:lnTo>
                    <a:lnTo>
                      <a:pt x="44" y="34"/>
                    </a:lnTo>
                    <a:lnTo>
                      <a:pt x="39" y="34"/>
                    </a:lnTo>
                    <a:lnTo>
                      <a:pt x="27" y="34"/>
                    </a:lnTo>
                    <a:lnTo>
                      <a:pt x="27" y="27"/>
                    </a:lnTo>
                    <a:lnTo>
                      <a:pt x="15" y="26"/>
                    </a:lnTo>
                    <a:lnTo>
                      <a:pt x="15" y="24"/>
                    </a:lnTo>
                    <a:lnTo>
                      <a:pt x="3" y="24"/>
                    </a:lnTo>
                    <a:lnTo>
                      <a:pt x="0" y="17"/>
                    </a:lnTo>
                    <a:lnTo>
                      <a:pt x="0" y="12"/>
                    </a:lnTo>
                    <a:lnTo>
                      <a:pt x="34" y="12"/>
                    </a:lnTo>
                    <a:lnTo>
                      <a:pt x="36" y="0"/>
                    </a:lnTo>
                    <a:lnTo>
                      <a:pt x="44" y="0"/>
                    </a:lnTo>
                    <a:lnTo>
                      <a:pt x="53" y="2"/>
                    </a:lnTo>
                    <a:lnTo>
                      <a:pt x="54" y="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80" name="Freeform 229"/>
              <p:cNvSpPr>
                <a:spLocks/>
              </p:cNvSpPr>
              <p:nvPr/>
            </p:nvSpPr>
            <p:spPr bwMode="auto">
              <a:xfrm>
                <a:off x="3635" y="2434"/>
                <a:ext cx="54" cy="34"/>
              </a:xfrm>
              <a:custGeom>
                <a:avLst/>
                <a:gdLst>
                  <a:gd name="T0" fmla="*/ 54 w 54"/>
                  <a:gd name="T1" fmla="*/ 9 h 34"/>
                  <a:gd name="T2" fmla="*/ 54 w 54"/>
                  <a:gd name="T3" fmla="*/ 34 h 34"/>
                  <a:gd name="T4" fmla="*/ 44 w 54"/>
                  <a:gd name="T5" fmla="*/ 34 h 34"/>
                  <a:gd name="T6" fmla="*/ 39 w 54"/>
                  <a:gd name="T7" fmla="*/ 34 h 34"/>
                  <a:gd name="T8" fmla="*/ 27 w 54"/>
                  <a:gd name="T9" fmla="*/ 34 h 34"/>
                  <a:gd name="T10" fmla="*/ 27 w 54"/>
                  <a:gd name="T11" fmla="*/ 27 h 34"/>
                  <a:gd name="T12" fmla="*/ 15 w 54"/>
                  <a:gd name="T13" fmla="*/ 26 h 34"/>
                  <a:gd name="T14" fmla="*/ 15 w 54"/>
                  <a:gd name="T15" fmla="*/ 24 h 34"/>
                  <a:gd name="T16" fmla="*/ 3 w 54"/>
                  <a:gd name="T17" fmla="*/ 24 h 34"/>
                  <a:gd name="T18" fmla="*/ 0 w 54"/>
                  <a:gd name="T19" fmla="*/ 17 h 34"/>
                  <a:gd name="T20" fmla="*/ 0 w 54"/>
                  <a:gd name="T21" fmla="*/ 12 h 34"/>
                  <a:gd name="T22" fmla="*/ 34 w 54"/>
                  <a:gd name="T23" fmla="*/ 12 h 34"/>
                  <a:gd name="T24" fmla="*/ 36 w 54"/>
                  <a:gd name="T25" fmla="*/ 0 h 34"/>
                  <a:gd name="T26" fmla="*/ 44 w 54"/>
                  <a:gd name="T27" fmla="*/ 0 h 34"/>
                  <a:gd name="T28" fmla="*/ 53 w 54"/>
                  <a:gd name="T29" fmla="*/ 2 h 34"/>
                  <a:gd name="T30" fmla="*/ 54 w 54"/>
                  <a:gd name="T31"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34">
                    <a:moveTo>
                      <a:pt x="54" y="9"/>
                    </a:moveTo>
                    <a:lnTo>
                      <a:pt x="54" y="34"/>
                    </a:lnTo>
                    <a:lnTo>
                      <a:pt x="44" y="34"/>
                    </a:lnTo>
                    <a:lnTo>
                      <a:pt x="39" y="34"/>
                    </a:lnTo>
                    <a:lnTo>
                      <a:pt x="27" y="34"/>
                    </a:lnTo>
                    <a:lnTo>
                      <a:pt x="27" y="27"/>
                    </a:lnTo>
                    <a:lnTo>
                      <a:pt x="15" y="26"/>
                    </a:lnTo>
                    <a:lnTo>
                      <a:pt x="15" y="24"/>
                    </a:lnTo>
                    <a:lnTo>
                      <a:pt x="3" y="24"/>
                    </a:lnTo>
                    <a:lnTo>
                      <a:pt x="0" y="17"/>
                    </a:lnTo>
                    <a:lnTo>
                      <a:pt x="0" y="12"/>
                    </a:lnTo>
                    <a:lnTo>
                      <a:pt x="34" y="12"/>
                    </a:lnTo>
                    <a:lnTo>
                      <a:pt x="36" y="0"/>
                    </a:lnTo>
                    <a:lnTo>
                      <a:pt x="44" y="0"/>
                    </a:lnTo>
                    <a:lnTo>
                      <a:pt x="53" y="2"/>
                    </a:lnTo>
                    <a:lnTo>
                      <a:pt x="54"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81" name="Freeform 230"/>
              <p:cNvSpPr>
                <a:spLocks/>
              </p:cNvSpPr>
              <p:nvPr/>
            </p:nvSpPr>
            <p:spPr bwMode="auto">
              <a:xfrm>
                <a:off x="3572" y="2451"/>
                <a:ext cx="33" cy="59"/>
              </a:xfrm>
              <a:custGeom>
                <a:avLst/>
                <a:gdLst>
                  <a:gd name="T0" fmla="*/ 33 w 33"/>
                  <a:gd name="T1" fmla="*/ 34 h 59"/>
                  <a:gd name="T2" fmla="*/ 33 w 33"/>
                  <a:gd name="T3" fmla="*/ 59 h 59"/>
                  <a:gd name="T4" fmla="*/ 22 w 33"/>
                  <a:gd name="T5" fmla="*/ 59 h 59"/>
                  <a:gd name="T6" fmla="*/ 22 w 33"/>
                  <a:gd name="T7" fmla="*/ 59 h 59"/>
                  <a:gd name="T8" fmla="*/ 22 w 33"/>
                  <a:gd name="T9" fmla="*/ 56 h 59"/>
                  <a:gd name="T10" fmla="*/ 14 w 33"/>
                  <a:gd name="T11" fmla="*/ 42 h 59"/>
                  <a:gd name="T12" fmla="*/ 12 w 33"/>
                  <a:gd name="T13" fmla="*/ 17 h 59"/>
                  <a:gd name="T14" fmla="*/ 0 w 33"/>
                  <a:gd name="T15" fmla="*/ 17 h 59"/>
                  <a:gd name="T16" fmla="*/ 0 w 33"/>
                  <a:gd name="T17" fmla="*/ 0 h 59"/>
                  <a:gd name="T18" fmla="*/ 24 w 33"/>
                  <a:gd name="T19" fmla="*/ 0 h 59"/>
                  <a:gd name="T20" fmla="*/ 24 w 33"/>
                  <a:gd name="T21" fmla="*/ 17 h 59"/>
                  <a:gd name="T22" fmla="*/ 33 w 33"/>
                  <a:gd name="T23" fmla="*/ 17 h 59"/>
                  <a:gd name="T24" fmla="*/ 33 w 33"/>
                  <a:gd name="T2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59">
                    <a:moveTo>
                      <a:pt x="33" y="34"/>
                    </a:moveTo>
                    <a:lnTo>
                      <a:pt x="33" y="59"/>
                    </a:lnTo>
                    <a:lnTo>
                      <a:pt x="22" y="59"/>
                    </a:lnTo>
                    <a:lnTo>
                      <a:pt x="22" y="59"/>
                    </a:lnTo>
                    <a:lnTo>
                      <a:pt x="22" y="56"/>
                    </a:lnTo>
                    <a:lnTo>
                      <a:pt x="14" y="42"/>
                    </a:lnTo>
                    <a:lnTo>
                      <a:pt x="12" y="17"/>
                    </a:lnTo>
                    <a:lnTo>
                      <a:pt x="0" y="17"/>
                    </a:lnTo>
                    <a:lnTo>
                      <a:pt x="0" y="0"/>
                    </a:lnTo>
                    <a:lnTo>
                      <a:pt x="24" y="0"/>
                    </a:lnTo>
                    <a:lnTo>
                      <a:pt x="24" y="17"/>
                    </a:lnTo>
                    <a:lnTo>
                      <a:pt x="33" y="17"/>
                    </a:lnTo>
                    <a:lnTo>
                      <a:pt x="33"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82" name="Freeform 231"/>
              <p:cNvSpPr>
                <a:spLocks/>
              </p:cNvSpPr>
              <p:nvPr/>
            </p:nvSpPr>
            <p:spPr bwMode="auto">
              <a:xfrm>
                <a:off x="3572" y="2451"/>
                <a:ext cx="33" cy="59"/>
              </a:xfrm>
              <a:custGeom>
                <a:avLst/>
                <a:gdLst>
                  <a:gd name="T0" fmla="*/ 33 w 33"/>
                  <a:gd name="T1" fmla="*/ 34 h 59"/>
                  <a:gd name="T2" fmla="*/ 33 w 33"/>
                  <a:gd name="T3" fmla="*/ 59 h 59"/>
                  <a:gd name="T4" fmla="*/ 22 w 33"/>
                  <a:gd name="T5" fmla="*/ 59 h 59"/>
                  <a:gd name="T6" fmla="*/ 22 w 33"/>
                  <a:gd name="T7" fmla="*/ 59 h 59"/>
                  <a:gd name="T8" fmla="*/ 22 w 33"/>
                  <a:gd name="T9" fmla="*/ 56 h 59"/>
                  <a:gd name="T10" fmla="*/ 14 w 33"/>
                  <a:gd name="T11" fmla="*/ 42 h 59"/>
                  <a:gd name="T12" fmla="*/ 12 w 33"/>
                  <a:gd name="T13" fmla="*/ 17 h 59"/>
                  <a:gd name="T14" fmla="*/ 0 w 33"/>
                  <a:gd name="T15" fmla="*/ 17 h 59"/>
                  <a:gd name="T16" fmla="*/ 0 w 33"/>
                  <a:gd name="T17" fmla="*/ 0 h 59"/>
                  <a:gd name="T18" fmla="*/ 24 w 33"/>
                  <a:gd name="T19" fmla="*/ 0 h 59"/>
                  <a:gd name="T20" fmla="*/ 24 w 33"/>
                  <a:gd name="T21" fmla="*/ 17 h 59"/>
                  <a:gd name="T22" fmla="*/ 33 w 33"/>
                  <a:gd name="T23" fmla="*/ 17 h 59"/>
                  <a:gd name="T24" fmla="*/ 33 w 33"/>
                  <a:gd name="T2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59">
                    <a:moveTo>
                      <a:pt x="33" y="34"/>
                    </a:moveTo>
                    <a:lnTo>
                      <a:pt x="33" y="59"/>
                    </a:lnTo>
                    <a:lnTo>
                      <a:pt x="22" y="59"/>
                    </a:lnTo>
                    <a:lnTo>
                      <a:pt x="22" y="59"/>
                    </a:lnTo>
                    <a:lnTo>
                      <a:pt x="22" y="56"/>
                    </a:lnTo>
                    <a:lnTo>
                      <a:pt x="14" y="42"/>
                    </a:lnTo>
                    <a:lnTo>
                      <a:pt x="12" y="17"/>
                    </a:lnTo>
                    <a:lnTo>
                      <a:pt x="0" y="17"/>
                    </a:lnTo>
                    <a:lnTo>
                      <a:pt x="0" y="0"/>
                    </a:lnTo>
                    <a:lnTo>
                      <a:pt x="24" y="0"/>
                    </a:lnTo>
                    <a:lnTo>
                      <a:pt x="24" y="17"/>
                    </a:lnTo>
                    <a:lnTo>
                      <a:pt x="33" y="17"/>
                    </a:lnTo>
                    <a:lnTo>
                      <a:pt x="33"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83" name="Freeform 232"/>
              <p:cNvSpPr>
                <a:spLocks/>
              </p:cNvSpPr>
              <p:nvPr/>
            </p:nvSpPr>
            <p:spPr bwMode="auto">
              <a:xfrm>
                <a:off x="3742" y="2287"/>
                <a:ext cx="49" cy="42"/>
              </a:xfrm>
              <a:custGeom>
                <a:avLst/>
                <a:gdLst>
                  <a:gd name="T0" fmla="*/ 39 w 49"/>
                  <a:gd name="T1" fmla="*/ 22 h 42"/>
                  <a:gd name="T2" fmla="*/ 37 w 49"/>
                  <a:gd name="T3" fmla="*/ 40 h 42"/>
                  <a:gd name="T4" fmla="*/ 22 w 49"/>
                  <a:gd name="T5" fmla="*/ 42 h 42"/>
                  <a:gd name="T6" fmla="*/ 7 w 49"/>
                  <a:gd name="T7" fmla="*/ 42 h 42"/>
                  <a:gd name="T8" fmla="*/ 7 w 49"/>
                  <a:gd name="T9" fmla="*/ 23 h 42"/>
                  <a:gd name="T10" fmla="*/ 3 w 49"/>
                  <a:gd name="T11" fmla="*/ 25 h 42"/>
                  <a:gd name="T12" fmla="*/ 0 w 49"/>
                  <a:gd name="T13" fmla="*/ 15 h 42"/>
                  <a:gd name="T14" fmla="*/ 2 w 49"/>
                  <a:gd name="T15" fmla="*/ 8 h 42"/>
                  <a:gd name="T16" fmla="*/ 8 w 49"/>
                  <a:gd name="T17" fmla="*/ 1 h 42"/>
                  <a:gd name="T18" fmla="*/ 12 w 49"/>
                  <a:gd name="T19" fmla="*/ 1 h 42"/>
                  <a:gd name="T20" fmla="*/ 29 w 49"/>
                  <a:gd name="T21" fmla="*/ 0 h 42"/>
                  <a:gd name="T22" fmla="*/ 29 w 49"/>
                  <a:gd name="T23" fmla="*/ 5 h 42"/>
                  <a:gd name="T24" fmla="*/ 37 w 49"/>
                  <a:gd name="T25" fmla="*/ 5 h 42"/>
                  <a:gd name="T26" fmla="*/ 49 w 49"/>
                  <a:gd name="T27" fmla="*/ 5 h 42"/>
                  <a:gd name="T28" fmla="*/ 46 w 49"/>
                  <a:gd name="T29" fmla="*/ 12 h 42"/>
                  <a:gd name="T30" fmla="*/ 39 w 49"/>
                  <a:gd name="T31"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2">
                    <a:moveTo>
                      <a:pt x="39" y="22"/>
                    </a:moveTo>
                    <a:lnTo>
                      <a:pt x="37" y="40"/>
                    </a:lnTo>
                    <a:lnTo>
                      <a:pt x="22" y="42"/>
                    </a:lnTo>
                    <a:lnTo>
                      <a:pt x="7" y="42"/>
                    </a:lnTo>
                    <a:lnTo>
                      <a:pt x="7" y="23"/>
                    </a:lnTo>
                    <a:lnTo>
                      <a:pt x="3" y="25"/>
                    </a:lnTo>
                    <a:lnTo>
                      <a:pt x="0" y="15"/>
                    </a:lnTo>
                    <a:lnTo>
                      <a:pt x="2" y="8"/>
                    </a:lnTo>
                    <a:lnTo>
                      <a:pt x="8" y="1"/>
                    </a:lnTo>
                    <a:lnTo>
                      <a:pt x="12" y="1"/>
                    </a:lnTo>
                    <a:lnTo>
                      <a:pt x="29" y="0"/>
                    </a:lnTo>
                    <a:lnTo>
                      <a:pt x="29" y="5"/>
                    </a:lnTo>
                    <a:lnTo>
                      <a:pt x="37" y="5"/>
                    </a:lnTo>
                    <a:lnTo>
                      <a:pt x="49" y="5"/>
                    </a:lnTo>
                    <a:lnTo>
                      <a:pt x="46" y="12"/>
                    </a:lnTo>
                    <a:lnTo>
                      <a:pt x="39"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84" name="Freeform 233"/>
              <p:cNvSpPr>
                <a:spLocks/>
              </p:cNvSpPr>
              <p:nvPr/>
            </p:nvSpPr>
            <p:spPr bwMode="auto">
              <a:xfrm>
                <a:off x="3742" y="2287"/>
                <a:ext cx="49" cy="42"/>
              </a:xfrm>
              <a:custGeom>
                <a:avLst/>
                <a:gdLst>
                  <a:gd name="T0" fmla="*/ 39 w 49"/>
                  <a:gd name="T1" fmla="*/ 22 h 42"/>
                  <a:gd name="T2" fmla="*/ 37 w 49"/>
                  <a:gd name="T3" fmla="*/ 40 h 42"/>
                  <a:gd name="T4" fmla="*/ 22 w 49"/>
                  <a:gd name="T5" fmla="*/ 42 h 42"/>
                  <a:gd name="T6" fmla="*/ 7 w 49"/>
                  <a:gd name="T7" fmla="*/ 42 h 42"/>
                  <a:gd name="T8" fmla="*/ 7 w 49"/>
                  <a:gd name="T9" fmla="*/ 23 h 42"/>
                  <a:gd name="T10" fmla="*/ 3 w 49"/>
                  <a:gd name="T11" fmla="*/ 25 h 42"/>
                  <a:gd name="T12" fmla="*/ 0 w 49"/>
                  <a:gd name="T13" fmla="*/ 15 h 42"/>
                  <a:gd name="T14" fmla="*/ 2 w 49"/>
                  <a:gd name="T15" fmla="*/ 8 h 42"/>
                  <a:gd name="T16" fmla="*/ 8 w 49"/>
                  <a:gd name="T17" fmla="*/ 1 h 42"/>
                  <a:gd name="T18" fmla="*/ 12 w 49"/>
                  <a:gd name="T19" fmla="*/ 1 h 42"/>
                  <a:gd name="T20" fmla="*/ 29 w 49"/>
                  <a:gd name="T21" fmla="*/ 0 h 42"/>
                  <a:gd name="T22" fmla="*/ 29 w 49"/>
                  <a:gd name="T23" fmla="*/ 5 h 42"/>
                  <a:gd name="T24" fmla="*/ 37 w 49"/>
                  <a:gd name="T25" fmla="*/ 5 h 42"/>
                  <a:gd name="T26" fmla="*/ 49 w 49"/>
                  <a:gd name="T27" fmla="*/ 5 h 42"/>
                  <a:gd name="T28" fmla="*/ 46 w 49"/>
                  <a:gd name="T29" fmla="*/ 12 h 42"/>
                  <a:gd name="T30" fmla="*/ 39 w 49"/>
                  <a:gd name="T31"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2">
                    <a:moveTo>
                      <a:pt x="39" y="22"/>
                    </a:moveTo>
                    <a:lnTo>
                      <a:pt x="37" y="40"/>
                    </a:lnTo>
                    <a:lnTo>
                      <a:pt x="22" y="42"/>
                    </a:lnTo>
                    <a:lnTo>
                      <a:pt x="7" y="42"/>
                    </a:lnTo>
                    <a:lnTo>
                      <a:pt x="7" y="23"/>
                    </a:lnTo>
                    <a:lnTo>
                      <a:pt x="3" y="25"/>
                    </a:lnTo>
                    <a:lnTo>
                      <a:pt x="0" y="15"/>
                    </a:lnTo>
                    <a:lnTo>
                      <a:pt x="2" y="8"/>
                    </a:lnTo>
                    <a:lnTo>
                      <a:pt x="8" y="1"/>
                    </a:lnTo>
                    <a:lnTo>
                      <a:pt x="12" y="1"/>
                    </a:lnTo>
                    <a:lnTo>
                      <a:pt x="29" y="0"/>
                    </a:lnTo>
                    <a:lnTo>
                      <a:pt x="29" y="5"/>
                    </a:lnTo>
                    <a:lnTo>
                      <a:pt x="37" y="5"/>
                    </a:lnTo>
                    <a:lnTo>
                      <a:pt x="49" y="5"/>
                    </a:lnTo>
                    <a:lnTo>
                      <a:pt x="46" y="12"/>
                    </a:lnTo>
                    <a:lnTo>
                      <a:pt x="3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85" name="Freeform 234"/>
              <p:cNvSpPr>
                <a:spLocks/>
              </p:cNvSpPr>
              <p:nvPr/>
            </p:nvSpPr>
            <p:spPr bwMode="auto">
              <a:xfrm>
                <a:off x="3716" y="2256"/>
                <a:ext cx="39" cy="39"/>
              </a:xfrm>
              <a:custGeom>
                <a:avLst/>
                <a:gdLst>
                  <a:gd name="T0" fmla="*/ 39 w 39"/>
                  <a:gd name="T1" fmla="*/ 26 h 39"/>
                  <a:gd name="T2" fmla="*/ 38 w 39"/>
                  <a:gd name="T3" fmla="*/ 32 h 39"/>
                  <a:gd name="T4" fmla="*/ 34 w 39"/>
                  <a:gd name="T5" fmla="*/ 32 h 39"/>
                  <a:gd name="T6" fmla="*/ 28 w 39"/>
                  <a:gd name="T7" fmla="*/ 39 h 39"/>
                  <a:gd name="T8" fmla="*/ 19 w 39"/>
                  <a:gd name="T9" fmla="*/ 34 h 39"/>
                  <a:gd name="T10" fmla="*/ 9 w 39"/>
                  <a:gd name="T11" fmla="*/ 34 h 39"/>
                  <a:gd name="T12" fmla="*/ 11 w 39"/>
                  <a:gd name="T13" fmla="*/ 24 h 39"/>
                  <a:gd name="T14" fmla="*/ 0 w 39"/>
                  <a:gd name="T15" fmla="*/ 14 h 39"/>
                  <a:gd name="T16" fmla="*/ 4 w 39"/>
                  <a:gd name="T17" fmla="*/ 2 h 39"/>
                  <a:gd name="T18" fmla="*/ 38 w 39"/>
                  <a:gd name="T19" fmla="*/ 0 h 39"/>
                  <a:gd name="T20" fmla="*/ 39 w 39"/>
                  <a:gd name="T21"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9">
                    <a:moveTo>
                      <a:pt x="39" y="26"/>
                    </a:moveTo>
                    <a:lnTo>
                      <a:pt x="38" y="32"/>
                    </a:lnTo>
                    <a:lnTo>
                      <a:pt x="34" y="32"/>
                    </a:lnTo>
                    <a:lnTo>
                      <a:pt x="28" y="39"/>
                    </a:lnTo>
                    <a:lnTo>
                      <a:pt x="19" y="34"/>
                    </a:lnTo>
                    <a:lnTo>
                      <a:pt x="9" y="34"/>
                    </a:lnTo>
                    <a:lnTo>
                      <a:pt x="11" y="24"/>
                    </a:lnTo>
                    <a:lnTo>
                      <a:pt x="0" y="14"/>
                    </a:lnTo>
                    <a:lnTo>
                      <a:pt x="4" y="2"/>
                    </a:lnTo>
                    <a:lnTo>
                      <a:pt x="38" y="0"/>
                    </a:lnTo>
                    <a:lnTo>
                      <a:pt x="39"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86" name="Freeform 235"/>
              <p:cNvSpPr>
                <a:spLocks/>
              </p:cNvSpPr>
              <p:nvPr/>
            </p:nvSpPr>
            <p:spPr bwMode="auto">
              <a:xfrm>
                <a:off x="3716" y="2256"/>
                <a:ext cx="39" cy="39"/>
              </a:xfrm>
              <a:custGeom>
                <a:avLst/>
                <a:gdLst>
                  <a:gd name="T0" fmla="*/ 39 w 39"/>
                  <a:gd name="T1" fmla="*/ 26 h 39"/>
                  <a:gd name="T2" fmla="*/ 38 w 39"/>
                  <a:gd name="T3" fmla="*/ 32 h 39"/>
                  <a:gd name="T4" fmla="*/ 34 w 39"/>
                  <a:gd name="T5" fmla="*/ 32 h 39"/>
                  <a:gd name="T6" fmla="*/ 28 w 39"/>
                  <a:gd name="T7" fmla="*/ 39 h 39"/>
                  <a:gd name="T8" fmla="*/ 19 w 39"/>
                  <a:gd name="T9" fmla="*/ 34 h 39"/>
                  <a:gd name="T10" fmla="*/ 9 w 39"/>
                  <a:gd name="T11" fmla="*/ 34 h 39"/>
                  <a:gd name="T12" fmla="*/ 11 w 39"/>
                  <a:gd name="T13" fmla="*/ 24 h 39"/>
                  <a:gd name="T14" fmla="*/ 0 w 39"/>
                  <a:gd name="T15" fmla="*/ 14 h 39"/>
                  <a:gd name="T16" fmla="*/ 4 w 39"/>
                  <a:gd name="T17" fmla="*/ 2 h 39"/>
                  <a:gd name="T18" fmla="*/ 38 w 39"/>
                  <a:gd name="T19" fmla="*/ 0 h 39"/>
                  <a:gd name="T20" fmla="*/ 39 w 39"/>
                  <a:gd name="T21"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9">
                    <a:moveTo>
                      <a:pt x="39" y="26"/>
                    </a:moveTo>
                    <a:lnTo>
                      <a:pt x="38" y="32"/>
                    </a:lnTo>
                    <a:lnTo>
                      <a:pt x="34" y="32"/>
                    </a:lnTo>
                    <a:lnTo>
                      <a:pt x="28" y="39"/>
                    </a:lnTo>
                    <a:lnTo>
                      <a:pt x="19" y="34"/>
                    </a:lnTo>
                    <a:lnTo>
                      <a:pt x="9" y="34"/>
                    </a:lnTo>
                    <a:lnTo>
                      <a:pt x="11" y="24"/>
                    </a:lnTo>
                    <a:lnTo>
                      <a:pt x="0" y="14"/>
                    </a:lnTo>
                    <a:lnTo>
                      <a:pt x="4" y="2"/>
                    </a:lnTo>
                    <a:lnTo>
                      <a:pt x="38" y="0"/>
                    </a:lnTo>
                    <a:lnTo>
                      <a:pt x="39"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87" name="Freeform 236"/>
              <p:cNvSpPr>
                <a:spLocks/>
              </p:cNvSpPr>
              <p:nvPr/>
            </p:nvSpPr>
            <p:spPr bwMode="auto">
              <a:xfrm>
                <a:off x="3764" y="2292"/>
                <a:ext cx="41" cy="52"/>
              </a:xfrm>
              <a:custGeom>
                <a:avLst/>
                <a:gdLst>
                  <a:gd name="T0" fmla="*/ 39 w 41"/>
                  <a:gd name="T1" fmla="*/ 17 h 52"/>
                  <a:gd name="T2" fmla="*/ 41 w 41"/>
                  <a:gd name="T3" fmla="*/ 42 h 52"/>
                  <a:gd name="T4" fmla="*/ 41 w 41"/>
                  <a:gd name="T5" fmla="*/ 52 h 52"/>
                  <a:gd name="T6" fmla="*/ 25 w 41"/>
                  <a:gd name="T7" fmla="*/ 52 h 52"/>
                  <a:gd name="T8" fmla="*/ 25 w 41"/>
                  <a:gd name="T9" fmla="*/ 44 h 52"/>
                  <a:gd name="T10" fmla="*/ 18 w 41"/>
                  <a:gd name="T11" fmla="*/ 44 h 52"/>
                  <a:gd name="T12" fmla="*/ 0 w 41"/>
                  <a:gd name="T13" fmla="*/ 46 h 52"/>
                  <a:gd name="T14" fmla="*/ 0 w 41"/>
                  <a:gd name="T15" fmla="*/ 37 h 52"/>
                  <a:gd name="T16" fmla="*/ 15 w 41"/>
                  <a:gd name="T17" fmla="*/ 35 h 52"/>
                  <a:gd name="T18" fmla="*/ 17 w 41"/>
                  <a:gd name="T19" fmla="*/ 17 h 52"/>
                  <a:gd name="T20" fmla="*/ 24 w 41"/>
                  <a:gd name="T21" fmla="*/ 7 h 52"/>
                  <a:gd name="T22" fmla="*/ 27 w 41"/>
                  <a:gd name="T23" fmla="*/ 0 h 52"/>
                  <a:gd name="T24" fmla="*/ 29 w 41"/>
                  <a:gd name="T25" fmla="*/ 0 h 52"/>
                  <a:gd name="T26" fmla="*/ 39 w 41"/>
                  <a:gd name="T27" fmla="*/ 0 h 52"/>
                  <a:gd name="T28" fmla="*/ 39 w 41"/>
                  <a:gd name="T29"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2">
                    <a:moveTo>
                      <a:pt x="39" y="17"/>
                    </a:moveTo>
                    <a:lnTo>
                      <a:pt x="41" y="42"/>
                    </a:lnTo>
                    <a:lnTo>
                      <a:pt x="41" y="52"/>
                    </a:lnTo>
                    <a:lnTo>
                      <a:pt x="25" y="52"/>
                    </a:lnTo>
                    <a:lnTo>
                      <a:pt x="25" y="44"/>
                    </a:lnTo>
                    <a:lnTo>
                      <a:pt x="18" y="44"/>
                    </a:lnTo>
                    <a:lnTo>
                      <a:pt x="0" y="46"/>
                    </a:lnTo>
                    <a:lnTo>
                      <a:pt x="0" y="37"/>
                    </a:lnTo>
                    <a:lnTo>
                      <a:pt x="15" y="35"/>
                    </a:lnTo>
                    <a:lnTo>
                      <a:pt x="17" y="17"/>
                    </a:lnTo>
                    <a:lnTo>
                      <a:pt x="24" y="7"/>
                    </a:lnTo>
                    <a:lnTo>
                      <a:pt x="27" y="0"/>
                    </a:lnTo>
                    <a:lnTo>
                      <a:pt x="29" y="0"/>
                    </a:lnTo>
                    <a:lnTo>
                      <a:pt x="39" y="0"/>
                    </a:lnTo>
                    <a:lnTo>
                      <a:pt x="39"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88" name="Freeform 237"/>
              <p:cNvSpPr>
                <a:spLocks/>
              </p:cNvSpPr>
              <p:nvPr/>
            </p:nvSpPr>
            <p:spPr bwMode="auto">
              <a:xfrm>
                <a:off x="3764" y="2292"/>
                <a:ext cx="41" cy="52"/>
              </a:xfrm>
              <a:custGeom>
                <a:avLst/>
                <a:gdLst>
                  <a:gd name="T0" fmla="*/ 39 w 41"/>
                  <a:gd name="T1" fmla="*/ 17 h 52"/>
                  <a:gd name="T2" fmla="*/ 41 w 41"/>
                  <a:gd name="T3" fmla="*/ 42 h 52"/>
                  <a:gd name="T4" fmla="*/ 41 w 41"/>
                  <a:gd name="T5" fmla="*/ 52 h 52"/>
                  <a:gd name="T6" fmla="*/ 25 w 41"/>
                  <a:gd name="T7" fmla="*/ 52 h 52"/>
                  <a:gd name="T8" fmla="*/ 25 w 41"/>
                  <a:gd name="T9" fmla="*/ 44 h 52"/>
                  <a:gd name="T10" fmla="*/ 18 w 41"/>
                  <a:gd name="T11" fmla="*/ 44 h 52"/>
                  <a:gd name="T12" fmla="*/ 0 w 41"/>
                  <a:gd name="T13" fmla="*/ 46 h 52"/>
                  <a:gd name="T14" fmla="*/ 0 w 41"/>
                  <a:gd name="T15" fmla="*/ 37 h 52"/>
                  <a:gd name="T16" fmla="*/ 15 w 41"/>
                  <a:gd name="T17" fmla="*/ 35 h 52"/>
                  <a:gd name="T18" fmla="*/ 17 w 41"/>
                  <a:gd name="T19" fmla="*/ 17 h 52"/>
                  <a:gd name="T20" fmla="*/ 24 w 41"/>
                  <a:gd name="T21" fmla="*/ 7 h 52"/>
                  <a:gd name="T22" fmla="*/ 27 w 41"/>
                  <a:gd name="T23" fmla="*/ 0 h 52"/>
                  <a:gd name="T24" fmla="*/ 29 w 41"/>
                  <a:gd name="T25" fmla="*/ 0 h 52"/>
                  <a:gd name="T26" fmla="*/ 39 w 41"/>
                  <a:gd name="T27" fmla="*/ 0 h 52"/>
                  <a:gd name="T28" fmla="*/ 39 w 41"/>
                  <a:gd name="T29"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2">
                    <a:moveTo>
                      <a:pt x="39" y="17"/>
                    </a:moveTo>
                    <a:lnTo>
                      <a:pt x="41" y="42"/>
                    </a:lnTo>
                    <a:lnTo>
                      <a:pt x="41" y="52"/>
                    </a:lnTo>
                    <a:lnTo>
                      <a:pt x="25" y="52"/>
                    </a:lnTo>
                    <a:lnTo>
                      <a:pt x="25" y="44"/>
                    </a:lnTo>
                    <a:lnTo>
                      <a:pt x="18" y="44"/>
                    </a:lnTo>
                    <a:lnTo>
                      <a:pt x="0" y="46"/>
                    </a:lnTo>
                    <a:lnTo>
                      <a:pt x="0" y="37"/>
                    </a:lnTo>
                    <a:lnTo>
                      <a:pt x="15" y="35"/>
                    </a:lnTo>
                    <a:lnTo>
                      <a:pt x="17" y="17"/>
                    </a:lnTo>
                    <a:lnTo>
                      <a:pt x="24" y="7"/>
                    </a:lnTo>
                    <a:lnTo>
                      <a:pt x="27" y="0"/>
                    </a:lnTo>
                    <a:lnTo>
                      <a:pt x="29" y="0"/>
                    </a:lnTo>
                    <a:lnTo>
                      <a:pt x="39" y="0"/>
                    </a:lnTo>
                    <a:lnTo>
                      <a:pt x="3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89" name="Freeform 238"/>
              <p:cNvSpPr>
                <a:spLocks/>
              </p:cNvSpPr>
              <p:nvPr/>
            </p:nvSpPr>
            <p:spPr bwMode="auto">
              <a:xfrm>
                <a:off x="3723" y="2432"/>
                <a:ext cx="58" cy="44"/>
              </a:xfrm>
              <a:custGeom>
                <a:avLst/>
                <a:gdLst>
                  <a:gd name="T0" fmla="*/ 51 w 58"/>
                  <a:gd name="T1" fmla="*/ 26 h 44"/>
                  <a:gd name="T2" fmla="*/ 58 w 58"/>
                  <a:gd name="T3" fmla="*/ 39 h 44"/>
                  <a:gd name="T4" fmla="*/ 37 w 58"/>
                  <a:gd name="T5" fmla="*/ 31 h 44"/>
                  <a:gd name="T6" fmla="*/ 36 w 58"/>
                  <a:gd name="T7" fmla="*/ 39 h 44"/>
                  <a:gd name="T8" fmla="*/ 21 w 58"/>
                  <a:gd name="T9" fmla="*/ 39 h 44"/>
                  <a:gd name="T10" fmla="*/ 21 w 58"/>
                  <a:gd name="T11" fmla="*/ 43 h 44"/>
                  <a:gd name="T12" fmla="*/ 0 w 58"/>
                  <a:gd name="T13" fmla="*/ 44 h 44"/>
                  <a:gd name="T14" fmla="*/ 0 w 58"/>
                  <a:gd name="T15" fmla="*/ 28 h 44"/>
                  <a:gd name="T16" fmla="*/ 0 w 58"/>
                  <a:gd name="T17" fmla="*/ 0 h 44"/>
                  <a:gd name="T18" fmla="*/ 14 w 58"/>
                  <a:gd name="T19" fmla="*/ 0 h 44"/>
                  <a:gd name="T20" fmla="*/ 37 w 58"/>
                  <a:gd name="T21" fmla="*/ 0 h 44"/>
                  <a:gd name="T22" fmla="*/ 37 w 58"/>
                  <a:gd name="T23" fmla="*/ 26 h 44"/>
                  <a:gd name="T24" fmla="*/ 51 w 58"/>
                  <a:gd name="T25"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44">
                    <a:moveTo>
                      <a:pt x="51" y="26"/>
                    </a:moveTo>
                    <a:lnTo>
                      <a:pt x="58" y="39"/>
                    </a:lnTo>
                    <a:lnTo>
                      <a:pt x="37" y="31"/>
                    </a:lnTo>
                    <a:lnTo>
                      <a:pt x="36" y="39"/>
                    </a:lnTo>
                    <a:lnTo>
                      <a:pt x="21" y="39"/>
                    </a:lnTo>
                    <a:lnTo>
                      <a:pt x="21" y="43"/>
                    </a:lnTo>
                    <a:lnTo>
                      <a:pt x="0" y="44"/>
                    </a:lnTo>
                    <a:lnTo>
                      <a:pt x="0" y="28"/>
                    </a:lnTo>
                    <a:lnTo>
                      <a:pt x="0" y="0"/>
                    </a:lnTo>
                    <a:lnTo>
                      <a:pt x="14" y="0"/>
                    </a:lnTo>
                    <a:lnTo>
                      <a:pt x="37" y="0"/>
                    </a:lnTo>
                    <a:lnTo>
                      <a:pt x="37" y="26"/>
                    </a:lnTo>
                    <a:lnTo>
                      <a:pt x="51"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90" name="Freeform 239"/>
              <p:cNvSpPr>
                <a:spLocks/>
              </p:cNvSpPr>
              <p:nvPr/>
            </p:nvSpPr>
            <p:spPr bwMode="auto">
              <a:xfrm>
                <a:off x="3723" y="2432"/>
                <a:ext cx="58" cy="44"/>
              </a:xfrm>
              <a:custGeom>
                <a:avLst/>
                <a:gdLst>
                  <a:gd name="T0" fmla="*/ 51 w 58"/>
                  <a:gd name="T1" fmla="*/ 26 h 44"/>
                  <a:gd name="T2" fmla="*/ 58 w 58"/>
                  <a:gd name="T3" fmla="*/ 39 h 44"/>
                  <a:gd name="T4" fmla="*/ 37 w 58"/>
                  <a:gd name="T5" fmla="*/ 31 h 44"/>
                  <a:gd name="T6" fmla="*/ 36 w 58"/>
                  <a:gd name="T7" fmla="*/ 39 h 44"/>
                  <a:gd name="T8" fmla="*/ 21 w 58"/>
                  <a:gd name="T9" fmla="*/ 39 h 44"/>
                  <a:gd name="T10" fmla="*/ 21 w 58"/>
                  <a:gd name="T11" fmla="*/ 43 h 44"/>
                  <a:gd name="T12" fmla="*/ 0 w 58"/>
                  <a:gd name="T13" fmla="*/ 44 h 44"/>
                  <a:gd name="T14" fmla="*/ 0 w 58"/>
                  <a:gd name="T15" fmla="*/ 28 h 44"/>
                  <a:gd name="T16" fmla="*/ 0 w 58"/>
                  <a:gd name="T17" fmla="*/ 0 h 44"/>
                  <a:gd name="T18" fmla="*/ 14 w 58"/>
                  <a:gd name="T19" fmla="*/ 0 h 44"/>
                  <a:gd name="T20" fmla="*/ 37 w 58"/>
                  <a:gd name="T21" fmla="*/ 0 h 44"/>
                  <a:gd name="T22" fmla="*/ 37 w 58"/>
                  <a:gd name="T23" fmla="*/ 26 h 44"/>
                  <a:gd name="T24" fmla="*/ 51 w 58"/>
                  <a:gd name="T25"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44">
                    <a:moveTo>
                      <a:pt x="51" y="26"/>
                    </a:moveTo>
                    <a:lnTo>
                      <a:pt x="58" y="39"/>
                    </a:lnTo>
                    <a:lnTo>
                      <a:pt x="37" y="31"/>
                    </a:lnTo>
                    <a:lnTo>
                      <a:pt x="36" y="39"/>
                    </a:lnTo>
                    <a:lnTo>
                      <a:pt x="21" y="39"/>
                    </a:lnTo>
                    <a:lnTo>
                      <a:pt x="21" y="43"/>
                    </a:lnTo>
                    <a:lnTo>
                      <a:pt x="0" y="44"/>
                    </a:lnTo>
                    <a:lnTo>
                      <a:pt x="0" y="28"/>
                    </a:lnTo>
                    <a:lnTo>
                      <a:pt x="0" y="0"/>
                    </a:lnTo>
                    <a:lnTo>
                      <a:pt x="14" y="0"/>
                    </a:lnTo>
                    <a:lnTo>
                      <a:pt x="37" y="0"/>
                    </a:lnTo>
                    <a:lnTo>
                      <a:pt x="37" y="26"/>
                    </a:lnTo>
                    <a:lnTo>
                      <a:pt x="51"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91" name="Freeform 240"/>
              <p:cNvSpPr>
                <a:spLocks/>
              </p:cNvSpPr>
              <p:nvPr/>
            </p:nvSpPr>
            <p:spPr bwMode="auto">
              <a:xfrm>
                <a:off x="3610" y="2310"/>
                <a:ext cx="39" cy="43"/>
              </a:xfrm>
              <a:custGeom>
                <a:avLst/>
                <a:gdLst>
                  <a:gd name="T0" fmla="*/ 39 w 39"/>
                  <a:gd name="T1" fmla="*/ 2 h 43"/>
                  <a:gd name="T2" fmla="*/ 39 w 39"/>
                  <a:gd name="T3" fmla="*/ 16 h 43"/>
                  <a:gd name="T4" fmla="*/ 35 w 39"/>
                  <a:gd name="T5" fmla="*/ 16 h 43"/>
                  <a:gd name="T6" fmla="*/ 35 w 39"/>
                  <a:gd name="T7" fmla="*/ 29 h 43"/>
                  <a:gd name="T8" fmla="*/ 30 w 39"/>
                  <a:gd name="T9" fmla="*/ 29 h 43"/>
                  <a:gd name="T10" fmla="*/ 30 w 39"/>
                  <a:gd name="T11" fmla="*/ 43 h 43"/>
                  <a:gd name="T12" fmla="*/ 22 w 39"/>
                  <a:gd name="T13" fmla="*/ 43 h 43"/>
                  <a:gd name="T14" fmla="*/ 20 w 39"/>
                  <a:gd name="T15" fmla="*/ 34 h 43"/>
                  <a:gd name="T16" fmla="*/ 0 w 39"/>
                  <a:gd name="T17" fmla="*/ 39 h 43"/>
                  <a:gd name="T18" fmla="*/ 0 w 39"/>
                  <a:gd name="T19" fmla="*/ 0 h 43"/>
                  <a:gd name="T20" fmla="*/ 13 w 39"/>
                  <a:gd name="T21" fmla="*/ 0 h 43"/>
                  <a:gd name="T22" fmla="*/ 13 w 39"/>
                  <a:gd name="T23" fmla="*/ 4 h 43"/>
                  <a:gd name="T24" fmla="*/ 39 w 39"/>
                  <a:gd name="T2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3">
                    <a:moveTo>
                      <a:pt x="39" y="2"/>
                    </a:moveTo>
                    <a:lnTo>
                      <a:pt x="39" y="16"/>
                    </a:lnTo>
                    <a:lnTo>
                      <a:pt x="35" y="16"/>
                    </a:lnTo>
                    <a:lnTo>
                      <a:pt x="35" y="29"/>
                    </a:lnTo>
                    <a:lnTo>
                      <a:pt x="30" y="29"/>
                    </a:lnTo>
                    <a:lnTo>
                      <a:pt x="30" y="43"/>
                    </a:lnTo>
                    <a:lnTo>
                      <a:pt x="22" y="43"/>
                    </a:lnTo>
                    <a:lnTo>
                      <a:pt x="20" y="34"/>
                    </a:lnTo>
                    <a:lnTo>
                      <a:pt x="0" y="39"/>
                    </a:lnTo>
                    <a:lnTo>
                      <a:pt x="0" y="0"/>
                    </a:lnTo>
                    <a:lnTo>
                      <a:pt x="13" y="0"/>
                    </a:lnTo>
                    <a:lnTo>
                      <a:pt x="13" y="4"/>
                    </a:lnTo>
                    <a:lnTo>
                      <a:pt x="39"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92" name="Freeform 241"/>
              <p:cNvSpPr>
                <a:spLocks/>
              </p:cNvSpPr>
              <p:nvPr/>
            </p:nvSpPr>
            <p:spPr bwMode="auto">
              <a:xfrm>
                <a:off x="3610" y="2310"/>
                <a:ext cx="39" cy="43"/>
              </a:xfrm>
              <a:custGeom>
                <a:avLst/>
                <a:gdLst>
                  <a:gd name="T0" fmla="*/ 39 w 39"/>
                  <a:gd name="T1" fmla="*/ 2 h 43"/>
                  <a:gd name="T2" fmla="*/ 39 w 39"/>
                  <a:gd name="T3" fmla="*/ 16 h 43"/>
                  <a:gd name="T4" fmla="*/ 35 w 39"/>
                  <a:gd name="T5" fmla="*/ 16 h 43"/>
                  <a:gd name="T6" fmla="*/ 35 w 39"/>
                  <a:gd name="T7" fmla="*/ 29 h 43"/>
                  <a:gd name="T8" fmla="*/ 30 w 39"/>
                  <a:gd name="T9" fmla="*/ 29 h 43"/>
                  <a:gd name="T10" fmla="*/ 30 w 39"/>
                  <a:gd name="T11" fmla="*/ 43 h 43"/>
                  <a:gd name="T12" fmla="*/ 22 w 39"/>
                  <a:gd name="T13" fmla="*/ 43 h 43"/>
                  <a:gd name="T14" fmla="*/ 20 w 39"/>
                  <a:gd name="T15" fmla="*/ 34 h 43"/>
                  <a:gd name="T16" fmla="*/ 0 w 39"/>
                  <a:gd name="T17" fmla="*/ 39 h 43"/>
                  <a:gd name="T18" fmla="*/ 0 w 39"/>
                  <a:gd name="T19" fmla="*/ 0 h 43"/>
                  <a:gd name="T20" fmla="*/ 13 w 39"/>
                  <a:gd name="T21" fmla="*/ 0 h 43"/>
                  <a:gd name="T22" fmla="*/ 13 w 39"/>
                  <a:gd name="T23" fmla="*/ 4 h 43"/>
                  <a:gd name="T24" fmla="*/ 39 w 39"/>
                  <a:gd name="T2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3">
                    <a:moveTo>
                      <a:pt x="39" y="2"/>
                    </a:moveTo>
                    <a:lnTo>
                      <a:pt x="39" y="16"/>
                    </a:lnTo>
                    <a:lnTo>
                      <a:pt x="35" y="16"/>
                    </a:lnTo>
                    <a:lnTo>
                      <a:pt x="35" y="29"/>
                    </a:lnTo>
                    <a:lnTo>
                      <a:pt x="30" y="29"/>
                    </a:lnTo>
                    <a:lnTo>
                      <a:pt x="30" y="43"/>
                    </a:lnTo>
                    <a:lnTo>
                      <a:pt x="22" y="43"/>
                    </a:lnTo>
                    <a:lnTo>
                      <a:pt x="20" y="34"/>
                    </a:lnTo>
                    <a:lnTo>
                      <a:pt x="0" y="39"/>
                    </a:lnTo>
                    <a:lnTo>
                      <a:pt x="0" y="0"/>
                    </a:lnTo>
                    <a:lnTo>
                      <a:pt x="13" y="0"/>
                    </a:lnTo>
                    <a:lnTo>
                      <a:pt x="13" y="4"/>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93" name="Freeform 242"/>
              <p:cNvSpPr>
                <a:spLocks/>
              </p:cNvSpPr>
              <p:nvPr/>
            </p:nvSpPr>
            <p:spPr bwMode="auto">
              <a:xfrm>
                <a:off x="3603" y="2537"/>
                <a:ext cx="37" cy="46"/>
              </a:xfrm>
              <a:custGeom>
                <a:avLst/>
                <a:gdLst>
                  <a:gd name="T0" fmla="*/ 37 w 37"/>
                  <a:gd name="T1" fmla="*/ 2 h 46"/>
                  <a:gd name="T2" fmla="*/ 32 w 37"/>
                  <a:gd name="T3" fmla="*/ 21 h 46"/>
                  <a:gd name="T4" fmla="*/ 29 w 37"/>
                  <a:gd name="T5" fmla="*/ 21 h 46"/>
                  <a:gd name="T6" fmla="*/ 29 w 37"/>
                  <a:gd name="T7" fmla="*/ 45 h 46"/>
                  <a:gd name="T8" fmla="*/ 29 w 37"/>
                  <a:gd name="T9" fmla="*/ 45 h 46"/>
                  <a:gd name="T10" fmla="*/ 27 w 37"/>
                  <a:gd name="T11" fmla="*/ 45 h 46"/>
                  <a:gd name="T12" fmla="*/ 27 w 37"/>
                  <a:gd name="T13" fmla="*/ 45 h 46"/>
                  <a:gd name="T14" fmla="*/ 27 w 37"/>
                  <a:gd name="T15" fmla="*/ 45 h 46"/>
                  <a:gd name="T16" fmla="*/ 25 w 37"/>
                  <a:gd name="T17" fmla="*/ 46 h 46"/>
                  <a:gd name="T18" fmla="*/ 5 w 37"/>
                  <a:gd name="T19" fmla="*/ 46 h 46"/>
                  <a:gd name="T20" fmla="*/ 0 w 37"/>
                  <a:gd name="T21" fmla="*/ 39 h 46"/>
                  <a:gd name="T22" fmla="*/ 2 w 37"/>
                  <a:gd name="T23" fmla="*/ 33 h 46"/>
                  <a:gd name="T24" fmla="*/ 10 w 37"/>
                  <a:gd name="T25" fmla="*/ 33 h 46"/>
                  <a:gd name="T26" fmla="*/ 8 w 37"/>
                  <a:gd name="T27" fmla="*/ 29 h 46"/>
                  <a:gd name="T28" fmla="*/ 15 w 37"/>
                  <a:gd name="T29" fmla="*/ 16 h 46"/>
                  <a:gd name="T30" fmla="*/ 10 w 37"/>
                  <a:gd name="T31" fmla="*/ 6 h 46"/>
                  <a:gd name="T32" fmla="*/ 10 w 37"/>
                  <a:gd name="T33" fmla="*/ 0 h 46"/>
                  <a:gd name="T34" fmla="*/ 29 w 37"/>
                  <a:gd name="T35" fmla="*/ 0 h 46"/>
                  <a:gd name="T36" fmla="*/ 29 w 37"/>
                  <a:gd name="T37" fmla="*/ 2 h 46"/>
                  <a:gd name="T38" fmla="*/ 37 w 37"/>
                  <a:gd name="T3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46">
                    <a:moveTo>
                      <a:pt x="37" y="2"/>
                    </a:moveTo>
                    <a:lnTo>
                      <a:pt x="32" y="21"/>
                    </a:lnTo>
                    <a:lnTo>
                      <a:pt x="29" y="21"/>
                    </a:lnTo>
                    <a:lnTo>
                      <a:pt x="29" y="45"/>
                    </a:lnTo>
                    <a:lnTo>
                      <a:pt x="29" y="45"/>
                    </a:lnTo>
                    <a:lnTo>
                      <a:pt x="27" y="45"/>
                    </a:lnTo>
                    <a:lnTo>
                      <a:pt x="27" y="45"/>
                    </a:lnTo>
                    <a:lnTo>
                      <a:pt x="27" y="45"/>
                    </a:lnTo>
                    <a:lnTo>
                      <a:pt x="25" y="46"/>
                    </a:lnTo>
                    <a:lnTo>
                      <a:pt x="5" y="46"/>
                    </a:lnTo>
                    <a:lnTo>
                      <a:pt x="0" y="39"/>
                    </a:lnTo>
                    <a:lnTo>
                      <a:pt x="2" y="33"/>
                    </a:lnTo>
                    <a:lnTo>
                      <a:pt x="10" y="33"/>
                    </a:lnTo>
                    <a:lnTo>
                      <a:pt x="8" y="29"/>
                    </a:lnTo>
                    <a:lnTo>
                      <a:pt x="15" y="16"/>
                    </a:lnTo>
                    <a:lnTo>
                      <a:pt x="10" y="6"/>
                    </a:lnTo>
                    <a:lnTo>
                      <a:pt x="10" y="0"/>
                    </a:lnTo>
                    <a:lnTo>
                      <a:pt x="29" y="0"/>
                    </a:lnTo>
                    <a:lnTo>
                      <a:pt x="29" y="2"/>
                    </a:lnTo>
                    <a:lnTo>
                      <a:pt x="37"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94" name="Freeform 243"/>
              <p:cNvSpPr>
                <a:spLocks/>
              </p:cNvSpPr>
              <p:nvPr/>
            </p:nvSpPr>
            <p:spPr bwMode="auto">
              <a:xfrm>
                <a:off x="3603" y="2537"/>
                <a:ext cx="37" cy="46"/>
              </a:xfrm>
              <a:custGeom>
                <a:avLst/>
                <a:gdLst>
                  <a:gd name="T0" fmla="*/ 37 w 37"/>
                  <a:gd name="T1" fmla="*/ 2 h 46"/>
                  <a:gd name="T2" fmla="*/ 32 w 37"/>
                  <a:gd name="T3" fmla="*/ 21 h 46"/>
                  <a:gd name="T4" fmla="*/ 29 w 37"/>
                  <a:gd name="T5" fmla="*/ 21 h 46"/>
                  <a:gd name="T6" fmla="*/ 29 w 37"/>
                  <a:gd name="T7" fmla="*/ 45 h 46"/>
                  <a:gd name="T8" fmla="*/ 29 w 37"/>
                  <a:gd name="T9" fmla="*/ 45 h 46"/>
                  <a:gd name="T10" fmla="*/ 27 w 37"/>
                  <a:gd name="T11" fmla="*/ 45 h 46"/>
                  <a:gd name="T12" fmla="*/ 27 w 37"/>
                  <a:gd name="T13" fmla="*/ 45 h 46"/>
                  <a:gd name="T14" fmla="*/ 27 w 37"/>
                  <a:gd name="T15" fmla="*/ 45 h 46"/>
                  <a:gd name="T16" fmla="*/ 25 w 37"/>
                  <a:gd name="T17" fmla="*/ 46 h 46"/>
                  <a:gd name="T18" fmla="*/ 5 w 37"/>
                  <a:gd name="T19" fmla="*/ 46 h 46"/>
                  <a:gd name="T20" fmla="*/ 0 w 37"/>
                  <a:gd name="T21" fmla="*/ 39 h 46"/>
                  <a:gd name="T22" fmla="*/ 2 w 37"/>
                  <a:gd name="T23" fmla="*/ 33 h 46"/>
                  <a:gd name="T24" fmla="*/ 10 w 37"/>
                  <a:gd name="T25" fmla="*/ 33 h 46"/>
                  <a:gd name="T26" fmla="*/ 8 w 37"/>
                  <a:gd name="T27" fmla="*/ 29 h 46"/>
                  <a:gd name="T28" fmla="*/ 15 w 37"/>
                  <a:gd name="T29" fmla="*/ 16 h 46"/>
                  <a:gd name="T30" fmla="*/ 10 w 37"/>
                  <a:gd name="T31" fmla="*/ 6 h 46"/>
                  <a:gd name="T32" fmla="*/ 10 w 37"/>
                  <a:gd name="T33" fmla="*/ 0 h 46"/>
                  <a:gd name="T34" fmla="*/ 29 w 37"/>
                  <a:gd name="T35" fmla="*/ 0 h 46"/>
                  <a:gd name="T36" fmla="*/ 29 w 37"/>
                  <a:gd name="T37" fmla="*/ 2 h 46"/>
                  <a:gd name="T38" fmla="*/ 37 w 37"/>
                  <a:gd name="T3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46">
                    <a:moveTo>
                      <a:pt x="37" y="2"/>
                    </a:moveTo>
                    <a:lnTo>
                      <a:pt x="32" y="21"/>
                    </a:lnTo>
                    <a:lnTo>
                      <a:pt x="29" y="21"/>
                    </a:lnTo>
                    <a:lnTo>
                      <a:pt x="29" y="45"/>
                    </a:lnTo>
                    <a:lnTo>
                      <a:pt x="29" y="45"/>
                    </a:lnTo>
                    <a:lnTo>
                      <a:pt x="27" y="45"/>
                    </a:lnTo>
                    <a:lnTo>
                      <a:pt x="27" y="45"/>
                    </a:lnTo>
                    <a:lnTo>
                      <a:pt x="27" y="45"/>
                    </a:lnTo>
                    <a:lnTo>
                      <a:pt x="25" y="46"/>
                    </a:lnTo>
                    <a:lnTo>
                      <a:pt x="5" y="46"/>
                    </a:lnTo>
                    <a:lnTo>
                      <a:pt x="0" y="39"/>
                    </a:lnTo>
                    <a:lnTo>
                      <a:pt x="2" y="33"/>
                    </a:lnTo>
                    <a:lnTo>
                      <a:pt x="10" y="33"/>
                    </a:lnTo>
                    <a:lnTo>
                      <a:pt x="8" y="29"/>
                    </a:lnTo>
                    <a:lnTo>
                      <a:pt x="15" y="16"/>
                    </a:lnTo>
                    <a:lnTo>
                      <a:pt x="10" y="6"/>
                    </a:lnTo>
                    <a:lnTo>
                      <a:pt x="10" y="0"/>
                    </a:lnTo>
                    <a:lnTo>
                      <a:pt x="29" y="0"/>
                    </a:lnTo>
                    <a:lnTo>
                      <a:pt x="29" y="2"/>
                    </a:lnTo>
                    <a:lnTo>
                      <a:pt x="3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95" name="Freeform 244"/>
              <p:cNvSpPr>
                <a:spLocks/>
              </p:cNvSpPr>
              <p:nvPr/>
            </p:nvSpPr>
            <p:spPr bwMode="auto">
              <a:xfrm>
                <a:off x="3777" y="2255"/>
                <a:ext cx="44" cy="37"/>
              </a:xfrm>
              <a:custGeom>
                <a:avLst/>
                <a:gdLst>
                  <a:gd name="T0" fmla="*/ 38 w 44"/>
                  <a:gd name="T1" fmla="*/ 27 h 37"/>
                  <a:gd name="T2" fmla="*/ 38 w 44"/>
                  <a:gd name="T3" fmla="*/ 35 h 37"/>
                  <a:gd name="T4" fmla="*/ 26 w 44"/>
                  <a:gd name="T5" fmla="*/ 37 h 37"/>
                  <a:gd name="T6" fmla="*/ 16 w 44"/>
                  <a:gd name="T7" fmla="*/ 37 h 37"/>
                  <a:gd name="T8" fmla="*/ 14 w 44"/>
                  <a:gd name="T9" fmla="*/ 37 h 37"/>
                  <a:gd name="T10" fmla="*/ 2 w 44"/>
                  <a:gd name="T11" fmla="*/ 37 h 37"/>
                  <a:gd name="T12" fmla="*/ 0 w 44"/>
                  <a:gd name="T13" fmla="*/ 3 h 37"/>
                  <a:gd name="T14" fmla="*/ 7 w 44"/>
                  <a:gd name="T15" fmla="*/ 0 h 37"/>
                  <a:gd name="T16" fmla="*/ 21 w 44"/>
                  <a:gd name="T17" fmla="*/ 10 h 37"/>
                  <a:gd name="T18" fmla="*/ 39 w 44"/>
                  <a:gd name="T19" fmla="*/ 10 h 37"/>
                  <a:gd name="T20" fmla="*/ 44 w 44"/>
                  <a:gd name="T21" fmla="*/ 8 h 37"/>
                  <a:gd name="T22" fmla="*/ 39 w 44"/>
                  <a:gd name="T23" fmla="*/ 16 h 37"/>
                  <a:gd name="T24" fmla="*/ 38 w 44"/>
                  <a:gd name="T25"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7">
                    <a:moveTo>
                      <a:pt x="38" y="27"/>
                    </a:moveTo>
                    <a:lnTo>
                      <a:pt x="38" y="35"/>
                    </a:lnTo>
                    <a:lnTo>
                      <a:pt x="26" y="37"/>
                    </a:lnTo>
                    <a:lnTo>
                      <a:pt x="16" y="37"/>
                    </a:lnTo>
                    <a:lnTo>
                      <a:pt x="14" y="37"/>
                    </a:lnTo>
                    <a:lnTo>
                      <a:pt x="2" y="37"/>
                    </a:lnTo>
                    <a:lnTo>
                      <a:pt x="0" y="3"/>
                    </a:lnTo>
                    <a:lnTo>
                      <a:pt x="7" y="0"/>
                    </a:lnTo>
                    <a:lnTo>
                      <a:pt x="21" y="10"/>
                    </a:lnTo>
                    <a:lnTo>
                      <a:pt x="39" y="10"/>
                    </a:lnTo>
                    <a:lnTo>
                      <a:pt x="44" y="8"/>
                    </a:lnTo>
                    <a:lnTo>
                      <a:pt x="39" y="16"/>
                    </a:lnTo>
                    <a:lnTo>
                      <a:pt x="38"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96" name="Freeform 245"/>
              <p:cNvSpPr>
                <a:spLocks/>
              </p:cNvSpPr>
              <p:nvPr/>
            </p:nvSpPr>
            <p:spPr bwMode="auto">
              <a:xfrm>
                <a:off x="3777" y="2255"/>
                <a:ext cx="44" cy="37"/>
              </a:xfrm>
              <a:custGeom>
                <a:avLst/>
                <a:gdLst>
                  <a:gd name="T0" fmla="*/ 38 w 44"/>
                  <a:gd name="T1" fmla="*/ 27 h 37"/>
                  <a:gd name="T2" fmla="*/ 38 w 44"/>
                  <a:gd name="T3" fmla="*/ 35 h 37"/>
                  <a:gd name="T4" fmla="*/ 26 w 44"/>
                  <a:gd name="T5" fmla="*/ 37 h 37"/>
                  <a:gd name="T6" fmla="*/ 16 w 44"/>
                  <a:gd name="T7" fmla="*/ 37 h 37"/>
                  <a:gd name="T8" fmla="*/ 14 w 44"/>
                  <a:gd name="T9" fmla="*/ 37 h 37"/>
                  <a:gd name="T10" fmla="*/ 2 w 44"/>
                  <a:gd name="T11" fmla="*/ 37 h 37"/>
                  <a:gd name="T12" fmla="*/ 0 w 44"/>
                  <a:gd name="T13" fmla="*/ 3 h 37"/>
                  <a:gd name="T14" fmla="*/ 7 w 44"/>
                  <a:gd name="T15" fmla="*/ 0 h 37"/>
                  <a:gd name="T16" fmla="*/ 21 w 44"/>
                  <a:gd name="T17" fmla="*/ 10 h 37"/>
                  <a:gd name="T18" fmla="*/ 39 w 44"/>
                  <a:gd name="T19" fmla="*/ 10 h 37"/>
                  <a:gd name="T20" fmla="*/ 44 w 44"/>
                  <a:gd name="T21" fmla="*/ 8 h 37"/>
                  <a:gd name="T22" fmla="*/ 39 w 44"/>
                  <a:gd name="T23" fmla="*/ 16 h 37"/>
                  <a:gd name="T24" fmla="*/ 38 w 44"/>
                  <a:gd name="T25"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7">
                    <a:moveTo>
                      <a:pt x="38" y="27"/>
                    </a:moveTo>
                    <a:lnTo>
                      <a:pt x="38" y="35"/>
                    </a:lnTo>
                    <a:lnTo>
                      <a:pt x="26" y="37"/>
                    </a:lnTo>
                    <a:lnTo>
                      <a:pt x="16" y="37"/>
                    </a:lnTo>
                    <a:lnTo>
                      <a:pt x="14" y="37"/>
                    </a:lnTo>
                    <a:lnTo>
                      <a:pt x="2" y="37"/>
                    </a:lnTo>
                    <a:lnTo>
                      <a:pt x="0" y="3"/>
                    </a:lnTo>
                    <a:lnTo>
                      <a:pt x="7" y="0"/>
                    </a:lnTo>
                    <a:lnTo>
                      <a:pt x="21" y="10"/>
                    </a:lnTo>
                    <a:lnTo>
                      <a:pt x="39" y="10"/>
                    </a:lnTo>
                    <a:lnTo>
                      <a:pt x="44" y="8"/>
                    </a:lnTo>
                    <a:lnTo>
                      <a:pt x="39" y="16"/>
                    </a:lnTo>
                    <a:lnTo>
                      <a:pt x="38"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97" name="Freeform 246"/>
              <p:cNvSpPr>
                <a:spLocks/>
              </p:cNvSpPr>
              <p:nvPr/>
            </p:nvSpPr>
            <p:spPr bwMode="auto">
              <a:xfrm>
                <a:off x="3803" y="2387"/>
                <a:ext cx="51" cy="27"/>
              </a:xfrm>
              <a:custGeom>
                <a:avLst/>
                <a:gdLst>
                  <a:gd name="T0" fmla="*/ 51 w 51"/>
                  <a:gd name="T1" fmla="*/ 0 h 27"/>
                  <a:gd name="T2" fmla="*/ 51 w 51"/>
                  <a:gd name="T3" fmla="*/ 6 h 27"/>
                  <a:gd name="T4" fmla="*/ 51 w 51"/>
                  <a:gd name="T5" fmla="*/ 6 h 27"/>
                  <a:gd name="T6" fmla="*/ 49 w 51"/>
                  <a:gd name="T7" fmla="*/ 6 h 27"/>
                  <a:gd name="T8" fmla="*/ 49 w 51"/>
                  <a:gd name="T9" fmla="*/ 3 h 27"/>
                  <a:gd name="T10" fmla="*/ 47 w 51"/>
                  <a:gd name="T11" fmla="*/ 3 h 27"/>
                  <a:gd name="T12" fmla="*/ 46 w 51"/>
                  <a:gd name="T13" fmla="*/ 5 h 27"/>
                  <a:gd name="T14" fmla="*/ 46 w 51"/>
                  <a:gd name="T15" fmla="*/ 6 h 27"/>
                  <a:gd name="T16" fmla="*/ 47 w 51"/>
                  <a:gd name="T17" fmla="*/ 12 h 27"/>
                  <a:gd name="T18" fmla="*/ 46 w 51"/>
                  <a:gd name="T19" fmla="*/ 13 h 27"/>
                  <a:gd name="T20" fmla="*/ 46 w 51"/>
                  <a:gd name="T21" fmla="*/ 13 h 27"/>
                  <a:gd name="T22" fmla="*/ 44 w 51"/>
                  <a:gd name="T23" fmla="*/ 13 h 27"/>
                  <a:gd name="T24" fmla="*/ 42 w 51"/>
                  <a:gd name="T25" fmla="*/ 12 h 27"/>
                  <a:gd name="T26" fmla="*/ 42 w 51"/>
                  <a:gd name="T27" fmla="*/ 12 h 27"/>
                  <a:gd name="T28" fmla="*/ 40 w 51"/>
                  <a:gd name="T29" fmla="*/ 13 h 27"/>
                  <a:gd name="T30" fmla="*/ 40 w 51"/>
                  <a:gd name="T31" fmla="*/ 17 h 27"/>
                  <a:gd name="T32" fmla="*/ 42 w 51"/>
                  <a:gd name="T33" fmla="*/ 18 h 27"/>
                  <a:gd name="T34" fmla="*/ 44 w 51"/>
                  <a:gd name="T35" fmla="*/ 20 h 27"/>
                  <a:gd name="T36" fmla="*/ 44 w 51"/>
                  <a:gd name="T37" fmla="*/ 22 h 27"/>
                  <a:gd name="T38" fmla="*/ 44 w 51"/>
                  <a:gd name="T39" fmla="*/ 23 h 27"/>
                  <a:gd name="T40" fmla="*/ 42 w 51"/>
                  <a:gd name="T41" fmla="*/ 23 h 27"/>
                  <a:gd name="T42" fmla="*/ 42 w 51"/>
                  <a:gd name="T43" fmla="*/ 23 h 27"/>
                  <a:gd name="T44" fmla="*/ 40 w 51"/>
                  <a:gd name="T45" fmla="*/ 23 h 27"/>
                  <a:gd name="T46" fmla="*/ 39 w 51"/>
                  <a:gd name="T47" fmla="*/ 23 h 27"/>
                  <a:gd name="T48" fmla="*/ 40 w 51"/>
                  <a:gd name="T49" fmla="*/ 25 h 27"/>
                  <a:gd name="T50" fmla="*/ 39 w 51"/>
                  <a:gd name="T51" fmla="*/ 25 h 27"/>
                  <a:gd name="T52" fmla="*/ 5 w 51"/>
                  <a:gd name="T53" fmla="*/ 27 h 27"/>
                  <a:gd name="T54" fmla="*/ 5 w 51"/>
                  <a:gd name="T55" fmla="*/ 18 h 27"/>
                  <a:gd name="T56" fmla="*/ 0 w 51"/>
                  <a:gd name="T57" fmla="*/ 18 h 27"/>
                  <a:gd name="T58" fmla="*/ 0 w 51"/>
                  <a:gd name="T59" fmla="*/ 5 h 27"/>
                  <a:gd name="T60" fmla="*/ 0 w 51"/>
                  <a:gd name="T61" fmla="*/ 1 h 27"/>
                  <a:gd name="T62" fmla="*/ 51 w 51"/>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27">
                    <a:moveTo>
                      <a:pt x="51" y="0"/>
                    </a:moveTo>
                    <a:lnTo>
                      <a:pt x="51" y="6"/>
                    </a:lnTo>
                    <a:lnTo>
                      <a:pt x="51" y="6"/>
                    </a:lnTo>
                    <a:lnTo>
                      <a:pt x="49" y="6"/>
                    </a:lnTo>
                    <a:lnTo>
                      <a:pt x="49" y="3"/>
                    </a:lnTo>
                    <a:lnTo>
                      <a:pt x="47" y="3"/>
                    </a:lnTo>
                    <a:lnTo>
                      <a:pt x="46" y="5"/>
                    </a:lnTo>
                    <a:lnTo>
                      <a:pt x="46" y="6"/>
                    </a:lnTo>
                    <a:lnTo>
                      <a:pt x="47" y="12"/>
                    </a:lnTo>
                    <a:lnTo>
                      <a:pt x="46" y="13"/>
                    </a:lnTo>
                    <a:lnTo>
                      <a:pt x="46" y="13"/>
                    </a:lnTo>
                    <a:lnTo>
                      <a:pt x="44" y="13"/>
                    </a:lnTo>
                    <a:lnTo>
                      <a:pt x="42" y="12"/>
                    </a:lnTo>
                    <a:lnTo>
                      <a:pt x="42" y="12"/>
                    </a:lnTo>
                    <a:lnTo>
                      <a:pt x="40" y="13"/>
                    </a:lnTo>
                    <a:lnTo>
                      <a:pt x="40" y="17"/>
                    </a:lnTo>
                    <a:lnTo>
                      <a:pt x="42" y="18"/>
                    </a:lnTo>
                    <a:lnTo>
                      <a:pt x="44" y="20"/>
                    </a:lnTo>
                    <a:lnTo>
                      <a:pt x="44" y="22"/>
                    </a:lnTo>
                    <a:lnTo>
                      <a:pt x="44" y="23"/>
                    </a:lnTo>
                    <a:lnTo>
                      <a:pt x="42" y="23"/>
                    </a:lnTo>
                    <a:lnTo>
                      <a:pt x="42" y="23"/>
                    </a:lnTo>
                    <a:lnTo>
                      <a:pt x="40" y="23"/>
                    </a:lnTo>
                    <a:lnTo>
                      <a:pt x="39" y="23"/>
                    </a:lnTo>
                    <a:lnTo>
                      <a:pt x="40" y="25"/>
                    </a:lnTo>
                    <a:lnTo>
                      <a:pt x="39" y="25"/>
                    </a:lnTo>
                    <a:lnTo>
                      <a:pt x="5" y="27"/>
                    </a:lnTo>
                    <a:lnTo>
                      <a:pt x="5" y="18"/>
                    </a:lnTo>
                    <a:lnTo>
                      <a:pt x="0" y="18"/>
                    </a:lnTo>
                    <a:lnTo>
                      <a:pt x="0" y="5"/>
                    </a:lnTo>
                    <a:lnTo>
                      <a:pt x="0" y="1"/>
                    </a:lnTo>
                    <a:lnTo>
                      <a:pt x="5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98" name="Freeform 247"/>
              <p:cNvSpPr>
                <a:spLocks/>
              </p:cNvSpPr>
              <p:nvPr/>
            </p:nvSpPr>
            <p:spPr bwMode="auto">
              <a:xfrm>
                <a:off x="3803" y="2387"/>
                <a:ext cx="51" cy="27"/>
              </a:xfrm>
              <a:custGeom>
                <a:avLst/>
                <a:gdLst>
                  <a:gd name="T0" fmla="*/ 51 w 51"/>
                  <a:gd name="T1" fmla="*/ 0 h 27"/>
                  <a:gd name="T2" fmla="*/ 51 w 51"/>
                  <a:gd name="T3" fmla="*/ 6 h 27"/>
                  <a:gd name="T4" fmla="*/ 51 w 51"/>
                  <a:gd name="T5" fmla="*/ 6 h 27"/>
                  <a:gd name="T6" fmla="*/ 49 w 51"/>
                  <a:gd name="T7" fmla="*/ 6 h 27"/>
                  <a:gd name="T8" fmla="*/ 49 w 51"/>
                  <a:gd name="T9" fmla="*/ 3 h 27"/>
                  <a:gd name="T10" fmla="*/ 47 w 51"/>
                  <a:gd name="T11" fmla="*/ 3 h 27"/>
                  <a:gd name="T12" fmla="*/ 46 w 51"/>
                  <a:gd name="T13" fmla="*/ 5 h 27"/>
                  <a:gd name="T14" fmla="*/ 46 w 51"/>
                  <a:gd name="T15" fmla="*/ 6 h 27"/>
                  <a:gd name="T16" fmla="*/ 47 w 51"/>
                  <a:gd name="T17" fmla="*/ 12 h 27"/>
                  <a:gd name="T18" fmla="*/ 46 w 51"/>
                  <a:gd name="T19" fmla="*/ 13 h 27"/>
                  <a:gd name="T20" fmla="*/ 46 w 51"/>
                  <a:gd name="T21" fmla="*/ 13 h 27"/>
                  <a:gd name="T22" fmla="*/ 44 w 51"/>
                  <a:gd name="T23" fmla="*/ 13 h 27"/>
                  <a:gd name="T24" fmla="*/ 42 w 51"/>
                  <a:gd name="T25" fmla="*/ 12 h 27"/>
                  <a:gd name="T26" fmla="*/ 42 w 51"/>
                  <a:gd name="T27" fmla="*/ 12 h 27"/>
                  <a:gd name="T28" fmla="*/ 40 w 51"/>
                  <a:gd name="T29" fmla="*/ 13 h 27"/>
                  <a:gd name="T30" fmla="*/ 40 w 51"/>
                  <a:gd name="T31" fmla="*/ 17 h 27"/>
                  <a:gd name="T32" fmla="*/ 42 w 51"/>
                  <a:gd name="T33" fmla="*/ 18 h 27"/>
                  <a:gd name="T34" fmla="*/ 44 w 51"/>
                  <a:gd name="T35" fmla="*/ 20 h 27"/>
                  <a:gd name="T36" fmla="*/ 44 w 51"/>
                  <a:gd name="T37" fmla="*/ 22 h 27"/>
                  <a:gd name="T38" fmla="*/ 44 w 51"/>
                  <a:gd name="T39" fmla="*/ 23 h 27"/>
                  <a:gd name="T40" fmla="*/ 42 w 51"/>
                  <a:gd name="T41" fmla="*/ 23 h 27"/>
                  <a:gd name="T42" fmla="*/ 42 w 51"/>
                  <a:gd name="T43" fmla="*/ 23 h 27"/>
                  <a:gd name="T44" fmla="*/ 40 w 51"/>
                  <a:gd name="T45" fmla="*/ 23 h 27"/>
                  <a:gd name="T46" fmla="*/ 39 w 51"/>
                  <a:gd name="T47" fmla="*/ 23 h 27"/>
                  <a:gd name="T48" fmla="*/ 40 w 51"/>
                  <a:gd name="T49" fmla="*/ 25 h 27"/>
                  <a:gd name="T50" fmla="*/ 39 w 51"/>
                  <a:gd name="T51" fmla="*/ 25 h 27"/>
                  <a:gd name="T52" fmla="*/ 5 w 51"/>
                  <a:gd name="T53" fmla="*/ 27 h 27"/>
                  <a:gd name="T54" fmla="*/ 5 w 51"/>
                  <a:gd name="T55" fmla="*/ 18 h 27"/>
                  <a:gd name="T56" fmla="*/ 0 w 51"/>
                  <a:gd name="T57" fmla="*/ 18 h 27"/>
                  <a:gd name="T58" fmla="*/ 0 w 51"/>
                  <a:gd name="T59" fmla="*/ 5 h 27"/>
                  <a:gd name="T60" fmla="*/ 0 w 51"/>
                  <a:gd name="T61" fmla="*/ 1 h 27"/>
                  <a:gd name="T62" fmla="*/ 51 w 51"/>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27">
                    <a:moveTo>
                      <a:pt x="51" y="0"/>
                    </a:moveTo>
                    <a:lnTo>
                      <a:pt x="51" y="6"/>
                    </a:lnTo>
                    <a:lnTo>
                      <a:pt x="51" y="6"/>
                    </a:lnTo>
                    <a:lnTo>
                      <a:pt x="49" y="6"/>
                    </a:lnTo>
                    <a:lnTo>
                      <a:pt x="49" y="3"/>
                    </a:lnTo>
                    <a:lnTo>
                      <a:pt x="47" y="3"/>
                    </a:lnTo>
                    <a:lnTo>
                      <a:pt x="46" y="5"/>
                    </a:lnTo>
                    <a:lnTo>
                      <a:pt x="46" y="6"/>
                    </a:lnTo>
                    <a:lnTo>
                      <a:pt x="47" y="12"/>
                    </a:lnTo>
                    <a:lnTo>
                      <a:pt x="46" y="13"/>
                    </a:lnTo>
                    <a:lnTo>
                      <a:pt x="46" y="13"/>
                    </a:lnTo>
                    <a:lnTo>
                      <a:pt x="44" y="13"/>
                    </a:lnTo>
                    <a:lnTo>
                      <a:pt x="42" y="12"/>
                    </a:lnTo>
                    <a:lnTo>
                      <a:pt x="42" y="12"/>
                    </a:lnTo>
                    <a:lnTo>
                      <a:pt x="40" y="13"/>
                    </a:lnTo>
                    <a:lnTo>
                      <a:pt x="40" y="17"/>
                    </a:lnTo>
                    <a:lnTo>
                      <a:pt x="42" y="18"/>
                    </a:lnTo>
                    <a:lnTo>
                      <a:pt x="44" y="20"/>
                    </a:lnTo>
                    <a:lnTo>
                      <a:pt x="44" y="22"/>
                    </a:lnTo>
                    <a:lnTo>
                      <a:pt x="44" y="23"/>
                    </a:lnTo>
                    <a:lnTo>
                      <a:pt x="42" y="23"/>
                    </a:lnTo>
                    <a:lnTo>
                      <a:pt x="42" y="23"/>
                    </a:lnTo>
                    <a:lnTo>
                      <a:pt x="40" y="23"/>
                    </a:lnTo>
                    <a:lnTo>
                      <a:pt x="39" y="23"/>
                    </a:lnTo>
                    <a:lnTo>
                      <a:pt x="40" y="25"/>
                    </a:lnTo>
                    <a:lnTo>
                      <a:pt x="39" y="25"/>
                    </a:lnTo>
                    <a:lnTo>
                      <a:pt x="5" y="27"/>
                    </a:lnTo>
                    <a:lnTo>
                      <a:pt x="5" y="18"/>
                    </a:lnTo>
                    <a:lnTo>
                      <a:pt x="0" y="18"/>
                    </a:lnTo>
                    <a:lnTo>
                      <a:pt x="0" y="5"/>
                    </a:lnTo>
                    <a:lnTo>
                      <a:pt x="0" y="1"/>
                    </a:lnTo>
                    <a:lnTo>
                      <a:pt x="5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99" name="Freeform 248"/>
              <p:cNvSpPr>
                <a:spLocks/>
              </p:cNvSpPr>
              <p:nvPr/>
            </p:nvSpPr>
            <p:spPr bwMode="auto">
              <a:xfrm>
                <a:off x="3742" y="2463"/>
                <a:ext cx="40" cy="39"/>
              </a:xfrm>
              <a:custGeom>
                <a:avLst/>
                <a:gdLst>
                  <a:gd name="T0" fmla="*/ 32 w 40"/>
                  <a:gd name="T1" fmla="*/ 19 h 39"/>
                  <a:gd name="T2" fmla="*/ 32 w 40"/>
                  <a:gd name="T3" fmla="*/ 39 h 39"/>
                  <a:gd name="T4" fmla="*/ 24 w 40"/>
                  <a:gd name="T5" fmla="*/ 37 h 39"/>
                  <a:gd name="T6" fmla="*/ 2 w 40"/>
                  <a:gd name="T7" fmla="*/ 39 h 39"/>
                  <a:gd name="T8" fmla="*/ 0 w 40"/>
                  <a:gd name="T9" fmla="*/ 20 h 39"/>
                  <a:gd name="T10" fmla="*/ 2 w 40"/>
                  <a:gd name="T11" fmla="*/ 12 h 39"/>
                  <a:gd name="T12" fmla="*/ 2 w 40"/>
                  <a:gd name="T13" fmla="*/ 8 h 39"/>
                  <a:gd name="T14" fmla="*/ 17 w 40"/>
                  <a:gd name="T15" fmla="*/ 8 h 39"/>
                  <a:gd name="T16" fmla="*/ 18 w 40"/>
                  <a:gd name="T17" fmla="*/ 0 h 39"/>
                  <a:gd name="T18" fmla="*/ 39 w 40"/>
                  <a:gd name="T19" fmla="*/ 8 h 39"/>
                  <a:gd name="T20" fmla="*/ 40 w 40"/>
                  <a:gd name="T21" fmla="*/ 10 h 39"/>
                  <a:gd name="T22" fmla="*/ 40 w 40"/>
                  <a:gd name="T23" fmla="*/ 12 h 39"/>
                  <a:gd name="T24" fmla="*/ 40 w 40"/>
                  <a:gd name="T25" fmla="*/ 13 h 39"/>
                  <a:gd name="T26" fmla="*/ 40 w 40"/>
                  <a:gd name="T27" fmla="*/ 15 h 39"/>
                  <a:gd name="T28" fmla="*/ 40 w 40"/>
                  <a:gd name="T29" fmla="*/ 15 h 39"/>
                  <a:gd name="T30" fmla="*/ 32 w 40"/>
                  <a:gd name="T3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9">
                    <a:moveTo>
                      <a:pt x="32" y="19"/>
                    </a:moveTo>
                    <a:lnTo>
                      <a:pt x="32" y="39"/>
                    </a:lnTo>
                    <a:lnTo>
                      <a:pt x="24" y="37"/>
                    </a:lnTo>
                    <a:lnTo>
                      <a:pt x="2" y="39"/>
                    </a:lnTo>
                    <a:lnTo>
                      <a:pt x="0" y="20"/>
                    </a:lnTo>
                    <a:lnTo>
                      <a:pt x="2" y="12"/>
                    </a:lnTo>
                    <a:lnTo>
                      <a:pt x="2" y="8"/>
                    </a:lnTo>
                    <a:lnTo>
                      <a:pt x="17" y="8"/>
                    </a:lnTo>
                    <a:lnTo>
                      <a:pt x="18" y="0"/>
                    </a:lnTo>
                    <a:lnTo>
                      <a:pt x="39" y="8"/>
                    </a:lnTo>
                    <a:lnTo>
                      <a:pt x="40" y="10"/>
                    </a:lnTo>
                    <a:lnTo>
                      <a:pt x="40" y="12"/>
                    </a:lnTo>
                    <a:lnTo>
                      <a:pt x="40" y="13"/>
                    </a:lnTo>
                    <a:lnTo>
                      <a:pt x="40" y="15"/>
                    </a:lnTo>
                    <a:lnTo>
                      <a:pt x="40" y="15"/>
                    </a:lnTo>
                    <a:lnTo>
                      <a:pt x="32"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00" name="Freeform 249"/>
              <p:cNvSpPr>
                <a:spLocks/>
              </p:cNvSpPr>
              <p:nvPr/>
            </p:nvSpPr>
            <p:spPr bwMode="auto">
              <a:xfrm>
                <a:off x="3742" y="2463"/>
                <a:ext cx="40" cy="39"/>
              </a:xfrm>
              <a:custGeom>
                <a:avLst/>
                <a:gdLst>
                  <a:gd name="T0" fmla="*/ 32 w 40"/>
                  <a:gd name="T1" fmla="*/ 19 h 39"/>
                  <a:gd name="T2" fmla="*/ 32 w 40"/>
                  <a:gd name="T3" fmla="*/ 39 h 39"/>
                  <a:gd name="T4" fmla="*/ 24 w 40"/>
                  <a:gd name="T5" fmla="*/ 37 h 39"/>
                  <a:gd name="T6" fmla="*/ 2 w 40"/>
                  <a:gd name="T7" fmla="*/ 39 h 39"/>
                  <a:gd name="T8" fmla="*/ 0 w 40"/>
                  <a:gd name="T9" fmla="*/ 20 h 39"/>
                  <a:gd name="T10" fmla="*/ 2 w 40"/>
                  <a:gd name="T11" fmla="*/ 12 h 39"/>
                  <a:gd name="T12" fmla="*/ 2 w 40"/>
                  <a:gd name="T13" fmla="*/ 8 h 39"/>
                  <a:gd name="T14" fmla="*/ 17 w 40"/>
                  <a:gd name="T15" fmla="*/ 8 h 39"/>
                  <a:gd name="T16" fmla="*/ 18 w 40"/>
                  <a:gd name="T17" fmla="*/ 0 h 39"/>
                  <a:gd name="T18" fmla="*/ 39 w 40"/>
                  <a:gd name="T19" fmla="*/ 8 h 39"/>
                  <a:gd name="T20" fmla="*/ 40 w 40"/>
                  <a:gd name="T21" fmla="*/ 10 h 39"/>
                  <a:gd name="T22" fmla="*/ 40 w 40"/>
                  <a:gd name="T23" fmla="*/ 12 h 39"/>
                  <a:gd name="T24" fmla="*/ 40 w 40"/>
                  <a:gd name="T25" fmla="*/ 13 h 39"/>
                  <a:gd name="T26" fmla="*/ 40 w 40"/>
                  <a:gd name="T27" fmla="*/ 15 h 39"/>
                  <a:gd name="T28" fmla="*/ 40 w 40"/>
                  <a:gd name="T29" fmla="*/ 15 h 39"/>
                  <a:gd name="T30" fmla="*/ 32 w 40"/>
                  <a:gd name="T3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9">
                    <a:moveTo>
                      <a:pt x="32" y="19"/>
                    </a:moveTo>
                    <a:lnTo>
                      <a:pt x="32" y="39"/>
                    </a:lnTo>
                    <a:lnTo>
                      <a:pt x="24" y="37"/>
                    </a:lnTo>
                    <a:lnTo>
                      <a:pt x="2" y="39"/>
                    </a:lnTo>
                    <a:lnTo>
                      <a:pt x="0" y="20"/>
                    </a:lnTo>
                    <a:lnTo>
                      <a:pt x="2" y="12"/>
                    </a:lnTo>
                    <a:lnTo>
                      <a:pt x="2" y="8"/>
                    </a:lnTo>
                    <a:lnTo>
                      <a:pt x="17" y="8"/>
                    </a:lnTo>
                    <a:lnTo>
                      <a:pt x="18" y="0"/>
                    </a:lnTo>
                    <a:lnTo>
                      <a:pt x="39" y="8"/>
                    </a:lnTo>
                    <a:lnTo>
                      <a:pt x="40" y="10"/>
                    </a:lnTo>
                    <a:lnTo>
                      <a:pt x="40" y="12"/>
                    </a:lnTo>
                    <a:lnTo>
                      <a:pt x="40" y="13"/>
                    </a:lnTo>
                    <a:lnTo>
                      <a:pt x="40" y="15"/>
                    </a:lnTo>
                    <a:lnTo>
                      <a:pt x="40" y="15"/>
                    </a:lnTo>
                    <a:lnTo>
                      <a:pt x="32"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01" name="Freeform 250"/>
              <p:cNvSpPr>
                <a:spLocks/>
              </p:cNvSpPr>
              <p:nvPr/>
            </p:nvSpPr>
            <p:spPr bwMode="auto">
              <a:xfrm>
                <a:off x="3555" y="2493"/>
                <a:ext cx="50" cy="39"/>
              </a:xfrm>
              <a:custGeom>
                <a:avLst/>
                <a:gdLst>
                  <a:gd name="T0" fmla="*/ 50 w 50"/>
                  <a:gd name="T1" fmla="*/ 31 h 39"/>
                  <a:gd name="T2" fmla="*/ 41 w 50"/>
                  <a:gd name="T3" fmla="*/ 38 h 39"/>
                  <a:gd name="T4" fmla="*/ 34 w 50"/>
                  <a:gd name="T5" fmla="*/ 38 h 39"/>
                  <a:gd name="T6" fmla="*/ 33 w 50"/>
                  <a:gd name="T7" fmla="*/ 36 h 39"/>
                  <a:gd name="T8" fmla="*/ 31 w 50"/>
                  <a:gd name="T9" fmla="*/ 36 h 39"/>
                  <a:gd name="T10" fmla="*/ 24 w 50"/>
                  <a:gd name="T11" fmla="*/ 34 h 39"/>
                  <a:gd name="T12" fmla="*/ 17 w 50"/>
                  <a:gd name="T13" fmla="*/ 34 h 39"/>
                  <a:gd name="T14" fmla="*/ 17 w 50"/>
                  <a:gd name="T15" fmla="*/ 34 h 39"/>
                  <a:gd name="T16" fmla="*/ 11 w 50"/>
                  <a:gd name="T17" fmla="*/ 39 h 39"/>
                  <a:gd name="T18" fmla="*/ 7 w 50"/>
                  <a:gd name="T19" fmla="*/ 36 h 39"/>
                  <a:gd name="T20" fmla="*/ 2 w 50"/>
                  <a:gd name="T21" fmla="*/ 34 h 39"/>
                  <a:gd name="T22" fmla="*/ 2 w 50"/>
                  <a:gd name="T23" fmla="*/ 33 h 39"/>
                  <a:gd name="T24" fmla="*/ 0 w 50"/>
                  <a:gd name="T25" fmla="*/ 31 h 39"/>
                  <a:gd name="T26" fmla="*/ 0 w 50"/>
                  <a:gd name="T27" fmla="*/ 29 h 39"/>
                  <a:gd name="T28" fmla="*/ 0 w 50"/>
                  <a:gd name="T29" fmla="*/ 28 h 39"/>
                  <a:gd name="T30" fmla="*/ 0 w 50"/>
                  <a:gd name="T31" fmla="*/ 28 h 39"/>
                  <a:gd name="T32" fmla="*/ 0 w 50"/>
                  <a:gd name="T33" fmla="*/ 24 h 39"/>
                  <a:gd name="T34" fmla="*/ 0 w 50"/>
                  <a:gd name="T35" fmla="*/ 24 h 39"/>
                  <a:gd name="T36" fmla="*/ 0 w 50"/>
                  <a:gd name="T37" fmla="*/ 22 h 39"/>
                  <a:gd name="T38" fmla="*/ 0 w 50"/>
                  <a:gd name="T39" fmla="*/ 22 h 39"/>
                  <a:gd name="T40" fmla="*/ 0 w 50"/>
                  <a:gd name="T41" fmla="*/ 19 h 39"/>
                  <a:gd name="T42" fmla="*/ 0 w 50"/>
                  <a:gd name="T43" fmla="*/ 19 h 39"/>
                  <a:gd name="T44" fmla="*/ 0 w 50"/>
                  <a:gd name="T45" fmla="*/ 17 h 39"/>
                  <a:gd name="T46" fmla="*/ 0 w 50"/>
                  <a:gd name="T47" fmla="*/ 17 h 39"/>
                  <a:gd name="T48" fmla="*/ 0 w 50"/>
                  <a:gd name="T49" fmla="*/ 14 h 39"/>
                  <a:gd name="T50" fmla="*/ 0 w 50"/>
                  <a:gd name="T51" fmla="*/ 14 h 39"/>
                  <a:gd name="T52" fmla="*/ 0 w 50"/>
                  <a:gd name="T53" fmla="*/ 14 h 39"/>
                  <a:gd name="T54" fmla="*/ 0 w 50"/>
                  <a:gd name="T55" fmla="*/ 14 h 39"/>
                  <a:gd name="T56" fmla="*/ 0 w 50"/>
                  <a:gd name="T57" fmla="*/ 11 h 39"/>
                  <a:gd name="T58" fmla="*/ 0 w 50"/>
                  <a:gd name="T59" fmla="*/ 9 h 39"/>
                  <a:gd name="T60" fmla="*/ 0 w 50"/>
                  <a:gd name="T61" fmla="*/ 5 h 39"/>
                  <a:gd name="T62" fmla="*/ 0 w 50"/>
                  <a:gd name="T63" fmla="*/ 5 h 39"/>
                  <a:gd name="T64" fmla="*/ 0 w 50"/>
                  <a:gd name="T65" fmla="*/ 0 h 39"/>
                  <a:gd name="T66" fmla="*/ 0 w 50"/>
                  <a:gd name="T67" fmla="*/ 0 h 39"/>
                  <a:gd name="T68" fmla="*/ 19 w 50"/>
                  <a:gd name="T69" fmla="*/ 12 h 39"/>
                  <a:gd name="T70" fmla="*/ 34 w 50"/>
                  <a:gd name="T71" fmla="*/ 14 h 39"/>
                  <a:gd name="T72" fmla="*/ 39 w 50"/>
                  <a:gd name="T73" fmla="*/ 17 h 39"/>
                  <a:gd name="T74" fmla="*/ 39 w 50"/>
                  <a:gd name="T75" fmla="*/ 17 h 39"/>
                  <a:gd name="T76" fmla="*/ 39 w 50"/>
                  <a:gd name="T77" fmla="*/ 26 h 39"/>
                  <a:gd name="T78" fmla="*/ 50 w 50"/>
                  <a:gd name="T79"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39">
                    <a:moveTo>
                      <a:pt x="50" y="31"/>
                    </a:moveTo>
                    <a:lnTo>
                      <a:pt x="41" y="38"/>
                    </a:lnTo>
                    <a:lnTo>
                      <a:pt x="34" y="38"/>
                    </a:lnTo>
                    <a:lnTo>
                      <a:pt x="33" y="36"/>
                    </a:lnTo>
                    <a:lnTo>
                      <a:pt x="31" y="36"/>
                    </a:lnTo>
                    <a:lnTo>
                      <a:pt x="24" y="34"/>
                    </a:lnTo>
                    <a:lnTo>
                      <a:pt x="17" y="34"/>
                    </a:lnTo>
                    <a:lnTo>
                      <a:pt x="17" y="34"/>
                    </a:lnTo>
                    <a:lnTo>
                      <a:pt x="11" y="39"/>
                    </a:lnTo>
                    <a:lnTo>
                      <a:pt x="7" y="36"/>
                    </a:lnTo>
                    <a:lnTo>
                      <a:pt x="2" y="34"/>
                    </a:lnTo>
                    <a:lnTo>
                      <a:pt x="2" y="33"/>
                    </a:lnTo>
                    <a:lnTo>
                      <a:pt x="0" y="31"/>
                    </a:lnTo>
                    <a:lnTo>
                      <a:pt x="0" y="29"/>
                    </a:lnTo>
                    <a:lnTo>
                      <a:pt x="0" y="28"/>
                    </a:lnTo>
                    <a:lnTo>
                      <a:pt x="0" y="28"/>
                    </a:lnTo>
                    <a:lnTo>
                      <a:pt x="0" y="24"/>
                    </a:lnTo>
                    <a:lnTo>
                      <a:pt x="0" y="24"/>
                    </a:lnTo>
                    <a:lnTo>
                      <a:pt x="0" y="22"/>
                    </a:lnTo>
                    <a:lnTo>
                      <a:pt x="0" y="22"/>
                    </a:lnTo>
                    <a:lnTo>
                      <a:pt x="0" y="19"/>
                    </a:lnTo>
                    <a:lnTo>
                      <a:pt x="0" y="19"/>
                    </a:lnTo>
                    <a:lnTo>
                      <a:pt x="0" y="17"/>
                    </a:lnTo>
                    <a:lnTo>
                      <a:pt x="0" y="17"/>
                    </a:lnTo>
                    <a:lnTo>
                      <a:pt x="0" y="14"/>
                    </a:lnTo>
                    <a:lnTo>
                      <a:pt x="0" y="14"/>
                    </a:lnTo>
                    <a:lnTo>
                      <a:pt x="0" y="14"/>
                    </a:lnTo>
                    <a:lnTo>
                      <a:pt x="0" y="14"/>
                    </a:lnTo>
                    <a:lnTo>
                      <a:pt x="0" y="11"/>
                    </a:lnTo>
                    <a:lnTo>
                      <a:pt x="0" y="9"/>
                    </a:lnTo>
                    <a:lnTo>
                      <a:pt x="0" y="5"/>
                    </a:lnTo>
                    <a:lnTo>
                      <a:pt x="0" y="5"/>
                    </a:lnTo>
                    <a:lnTo>
                      <a:pt x="0" y="0"/>
                    </a:lnTo>
                    <a:lnTo>
                      <a:pt x="0" y="0"/>
                    </a:lnTo>
                    <a:lnTo>
                      <a:pt x="19" y="12"/>
                    </a:lnTo>
                    <a:lnTo>
                      <a:pt x="34" y="14"/>
                    </a:lnTo>
                    <a:lnTo>
                      <a:pt x="39" y="17"/>
                    </a:lnTo>
                    <a:lnTo>
                      <a:pt x="39" y="17"/>
                    </a:lnTo>
                    <a:lnTo>
                      <a:pt x="39" y="26"/>
                    </a:lnTo>
                    <a:lnTo>
                      <a:pt x="50" y="3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02" name="Freeform 251"/>
              <p:cNvSpPr>
                <a:spLocks/>
              </p:cNvSpPr>
              <p:nvPr/>
            </p:nvSpPr>
            <p:spPr bwMode="auto">
              <a:xfrm>
                <a:off x="3555" y="2493"/>
                <a:ext cx="50" cy="39"/>
              </a:xfrm>
              <a:custGeom>
                <a:avLst/>
                <a:gdLst>
                  <a:gd name="T0" fmla="*/ 50 w 50"/>
                  <a:gd name="T1" fmla="*/ 31 h 39"/>
                  <a:gd name="T2" fmla="*/ 41 w 50"/>
                  <a:gd name="T3" fmla="*/ 38 h 39"/>
                  <a:gd name="T4" fmla="*/ 34 w 50"/>
                  <a:gd name="T5" fmla="*/ 38 h 39"/>
                  <a:gd name="T6" fmla="*/ 33 w 50"/>
                  <a:gd name="T7" fmla="*/ 36 h 39"/>
                  <a:gd name="T8" fmla="*/ 31 w 50"/>
                  <a:gd name="T9" fmla="*/ 36 h 39"/>
                  <a:gd name="T10" fmla="*/ 24 w 50"/>
                  <a:gd name="T11" fmla="*/ 34 h 39"/>
                  <a:gd name="T12" fmla="*/ 17 w 50"/>
                  <a:gd name="T13" fmla="*/ 34 h 39"/>
                  <a:gd name="T14" fmla="*/ 17 w 50"/>
                  <a:gd name="T15" fmla="*/ 34 h 39"/>
                  <a:gd name="T16" fmla="*/ 11 w 50"/>
                  <a:gd name="T17" fmla="*/ 39 h 39"/>
                  <a:gd name="T18" fmla="*/ 7 w 50"/>
                  <a:gd name="T19" fmla="*/ 36 h 39"/>
                  <a:gd name="T20" fmla="*/ 2 w 50"/>
                  <a:gd name="T21" fmla="*/ 34 h 39"/>
                  <a:gd name="T22" fmla="*/ 2 w 50"/>
                  <a:gd name="T23" fmla="*/ 33 h 39"/>
                  <a:gd name="T24" fmla="*/ 0 w 50"/>
                  <a:gd name="T25" fmla="*/ 31 h 39"/>
                  <a:gd name="T26" fmla="*/ 0 w 50"/>
                  <a:gd name="T27" fmla="*/ 29 h 39"/>
                  <a:gd name="T28" fmla="*/ 0 w 50"/>
                  <a:gd name="T29" fmla="*/ 28 h 39"/>
                  <a:gd name="T30" fmla="*/ 0 w 50"/>
                  <a:gd name="T31" fmla="*/ 28 h 39"/>
                  <a:gd name="T32" fmla="*/ 0 w 50"/>
                  <a:gd name="T33" fmla="*/ 24 h 39"/>
                  <a:gd name="T34" fmla="*/ 0 w 50"/>
                  <a:gd name="T35" fmla="*/ 24 h 39"/>
                  <a:gd name="T36" fmla="*/ 0 w 50"/>
                  <a:gd name="T37" fmla="*/ 22 h 39"/>
                  <a:gd name="T38" fmla="*/ 0 w 50"/>
                  <a:gd name="T39" fmla="*/ 22 h 39"/>
                  <a:gd name="T40" fmla="*/ 0 w 50"/>
                  <a:gd name="T41" fmla="*/ 19 h 39"/>
                  <a:gd name="T42" fmla="*/ 0 w 50"/>
                  <a:gd name="T43" fmla="*/ 19 h 39"/>
                  <a:gd name="T44" fmla="*/ 0 w 50"/>
                  <a:gd name="T45" fmla="*/ 17 h 39"/>
                  <a:gd name="T46" fmla="*/ 0 w 50"/>
                  <a:gd name="T47" fmla="*/ 17 h 39"/>
                  <a:gd name="T48" fmla="*/ 0 w 50"/>
                  <a:gd name="T49" fmla="*/ 14 h 39"/>
                  <a:gd name="T50" fmla="*/ 0 w 50"/>
                  <a:gd name="T51" fmla="*/ 14 h 39"/>
                  <a:gd name="T52" fmla="*/ 0 w 50"/>
                  <a:gd name="T53" fmla="*/ 14 h 39"/>
                  <a:gd name="T54" fmla="*/ 0 w 50"/>
                  <a:gd name="T55" fmla="*/ 14 h 39"/>
                  <a:gd name="T56" fmla="*/ 0 w 50"/>
                  <a:gd name="T57" fmla="*/ 11 h 39"/>
                  <a:gd name="T58" fmla="*/ 0 w 50"/>
                  <a:gd name="T59" fmla="*/ 9 h 39"/>
                  <a:gd name="T60" fmla="*/ 0 w 50"/>
                  <a:gd name="T61" fmla="*/ 5 h 39"/>
                  <a:gd name="T62" fmla="*/ 0 w 50"/>
                  <a:gd name="T63" fmla="*/ 5 h 39"/>
                  <a:gd name="T64" fmla="*/ 0 w 50"/>
                  <a:gd name="T65" fmla="*/ 0 h 39"/>
                  <a:gd name="T66" fmla="*/ 0 w 50"/>
                  <a:gd name="T67" fmla="*/ 0 h 39"/>
                  <a:gd name="T68" fmla="*/ 19 w 50"/>
                  <a:gd name="T69" fmla="*/ 12 h 39"/>
                  <a:gd name="T70" fmla="*/ 34 w 50"/>
                  <a:gd name="T71" fmla="*/ 14 h 39"/>
                  <a:gd name="T72" fmla="*/ 39 w 50"/>
                  <a:gd name="T73" fmla="*/ 17 h 39"/>
                  <a:gd name="T74" fmla="*/ 39 w 50"/>
                  <a:gd name="T75" fmla="*/ 17 h 39"/>
                  <a:gd name="T76" fmla="*/ 39 w 50"/>
                  <a:gd name="T77" fmla="*/ 26 h 39"/>
                  <a:gd name="T78" fmla="*/ 50 w 50"/>
                  <a:gd name="T79"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39">
                    <a:moveTo>
                      <a:pt x="50" y="31"/>
                    </a:moveTo>
                    <a:lnTo>
                      <a:pt x="41" y="38"/>
                    </a:lnTo>
                    <a:lnTo>
                      <a:pt x="34" y="38"/>
                    </a:lnTo>
                    <a:lnTo>
                      <a:pt x="33" y="36"/>
                    </a:lnTo>
                    <a:lnTo>
                      <a:pt x="31" y="36"/>
                    </a:lnTo>
                    <a:lnTo>
                      <a:pt x="24" y="34"/>
                    </a:lnTo>
                    <a:lnTo>
                      <a:pt x="17" y="34"/>
                    </a:lnTo>
                    <a:lnTo>
                      <a:pt x="17" y="34"/>
                    </a:lnTo>
                    <a:lnTo>
                      <a:pt x="11" y="39"/>
                    </a:lnTo>
                    <a:lnTo>
                      <a:pt x="7" y="36"/>
                    </a:lnTo>
                    <a:lnTo>
                      <a:pt x="2" y="34"/>
                    </a:lnTo>
                    <a:lnTo>
                      <a:pt x="2" y="33"/>
                    </a:lnTo>
                    <a:lnTo>
                      <a:pt x="0" y="31"/>
                    </a:lnTo>
                    <a:lnTo>
                      <a:pt x="0" y="29"/>
                    </a:lnTo>
                    <a:lnTo>
                      <a:pt x="0" y="28"/>
                    </a:lnTo>
                    <a:lnTo>
                      <a:pt x="0" y="28"/>
                    </a:lnTo>
                    <a:lnTo>
                      <a:pt x="0" y="24"/>
                    </a:lnTo>
                    <a:lnTo>
                      <a:pt x="0" y="24"/>
                    </a:lnTo>
                    <a:lnTo>
                      <a:pt x="0" y="22"/>
                    </a:lnTo>
                    <a:lnTo>
                      <a:pt x="0" y="22"/>
                    </a:lnTo>
                    <a:lnTo>
                      <a:pt x="0" y="19"/>
                    </a:lnTo>
                    <a:lnTo>
                      <a:pt x="0" y="19"/>
                    </a:lnTo>
                    <a:lnTo>
                      <a:pt x="0" y="17"/>
                    </a:lnTo>
                    <a:lnTo>
                      <a:pt x="0" y="17"/>
                    </a:lnTo>
                    <a:lnTo>
                      <a:pt x="0" y="14"/>
                    </a:lnTo>
                    <a:lnTo>
                      <a:pt x="0" y="14"/>
                    </a:lnTo>
                    <a:lnTo>
                      <a:pt x="0" y="14"/>
                    </a:lnTo>
                    <a:lnTo>
                      <a:pt x="0" y="14"/>
                    </a:lnTo>
                    <a:lnTo>
                      <a:pt x="0" y="11"/>
                    </a:lnTo>
                    <a:lnTo>
                      <a:pt x="0" y="9"/>
                    </a:lnTo>
                    <a:lnTo>
                      <a:pt x="0" y="5"/>
                    </a:lnTo>
                    <a:lnTo>
                      <a:pt x="0" y="5"/>
                    </a:lnTo>
                    <a:lnTo>
                      <a:pt x="0" y="0"/>
                    </a:lnTo>
                    <a:lnTo>
                      <a:pt x="0" y="0"/>
                    </a:lnTo>
                    <a:lnTo>
                      <a:pt x="19" y="12"/>
                    </a:lnTo>
                    <a:lnTo>
                      <a:pt x="34" y="14"/>
                    </a:lnTo>
                    <a:lnTo>
                      <a:pt x="39" y="17"/>
                    </a:lnTo>
                    <a:lnTo>
                      <a:pt x="39" y="17"/>
                    </a:lnTo>
                    <a:lnTo>
                      <a:pt x="39" y="26"/>
                    </a:lnTo>
                    <a:lnTo>
                      <a:pt x="50"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03" name="Freeform 252"/>
              <p:cNvSpPr>
                <a:spLocks/>
              </p:cNvSpPr>
              <p:nvPr/>
            </p:nvSpPr>
            <p:spPr bwMode="auto">
              <a:xfrm>
                <a:off x="3579" y="2344"/>
                <a:ext cx="63" cy="41"/>
              </a:xfrm>
              <a:custGeom>
                <a:avLst/>
                <a:gdLst>
                  <a:gd name="T0" fmla="*/ 24 w 63"/>
                  <a:gd name="T1" fmla="*/ 0 h 41"/>
                  <a:gd name="T2" fmla="*/ 31 w 63"/>
                  <a:gd name="T3" fmla="*/ 5 h 41"/>
                  <a:gd name="T4" fmla="*/ 51 w 63"/>
                  <a:gd name="T5" fmla="*/ 0 h 41"/>
                  <a:gd name="T6" fmla="*/ 53 w 63"/>
                  <a:gd name="T7" fmla="*/ 9 h 41"/>
                  <a:gd name="T8" fmla="*/ 61 w 63"/>
                  <a:gd name="T9" fmla="*/ 9 h 41"/>
                  <a:gd name="T10" fmla="*/ 61 w 63"/>
                  <a:gd name="T11" fmla="*/ 9 h 41"/>
                  <a:gd name="T12" fmla="*/ 61 w 63"/>
                  <a:gd name="T13" fmla="*/ 10 h 41"/>
                  <a:gd name="T14" fmla="*/ 63 w 63"/>
                  <a:gd name="T15" fmla="*/ 10 h 41"/>
                  <a:gd name="T16" fmla="*/ 63 w 63"/>
                  <a:gd name="T17" fmla="*/ 21 h 41"/>
                  <a:gd name="T18" fmla="*/ 49 w 63"/>
                  <a:gd name="T19" fmla="*/ 21 h 41"/>
                  <a:gd name="T20" fmla="*/ 44 w 63"/>
                  <a:gd name="T21" fmla="*/ 27 h 41"/>
                  <a:gd name="T22" fmla="*/ 31 w 63"/>
                  <a:gd name="T23" fmla="*/ 29 h 41"/>
                  <a:gd name="T24" fmla="*/ 32 w 63"/>
                  <a:gd name="T25" fmla="*/ 41 h 41"/>
                  <a:gd name="T26" fmla="*/ 5 w 63"/>
                  <a:gd name="T27" fmla="*/ 41 h 41"/>
                  <a:gd name="T28" fmla="*/ 0 w 63"/>
                  <a:gd name="T29" fmla="*/ 33 h 41"/>
                  <a:gd name="T30" fmla="*/ 0 w 63"/>
                  <a:gd name="T31" fmla="*/ 29 h 41"/>
                  <a:gd name="T32" fmla="*/ 7 w 63"/>
                  <a:gd name="T33" fmla="*/ 29 h 41"/>
                  <a:gd name="T34" fmla="*/ 7 w 63"/>
                  <a:gd name="T35" fmla="*/ 22 h 41"/>
                  <a:gd name="T36" fmla="*/ 15 w 63"/>
                  <a:gd name="T37" fmla="*/ 21 h 41"/>
                  <a:gd name="T38" fmla="*/ 15 w 63"/>
                  <a:gd name="T39" fmla="*/ 10 h 41"/>
                  <a:gd name="T40" fmla="*/ 24 w 63"/>
                  <a:gd name="T41" fmla="*/ 12 h 41"/>
                  <a:gd name="T42" fmla="*/ 24 w 63"/>
                  <a:gd name="T4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41">
                    <a:moveTo>
                      <a:pt x="24" y="0"/>
                    </a:moveTo>
                    <a:lnTo>
                      <a:pt x="31" y="5"/>
                    </a:lnTo>
                    <a:lnTo>
                      <a:pt x="51" y="0"/>
                    </a:lnTo>
                    <a:lnTo>
                      <a:pt x="53" y="9"/>
                    </a:lnTo>
                    <a:lnTo>
                      <a:pt x="61" y="9"/>
                    </a:lnTo>
                    <a:lnTo>
                      <a:pt x="61" y="9"/>
                    </a:lnTo>
                    <a:lnTo>
                      <a:pt x="61" y="10"/>
                    </a:lnTo>
                    <a:lnTo>
                      <a:pt x="63" y="10"/>
                    </a:lnTo>
                    <a:lnTo>
                      <a:pt x="63" y="21"/>
                    </a:lnTo>
                    <a:lnTo>
                      <a:pt x="49" y="21"/>
                    </a:lnTo>
                    <a:lnTo>
                      <a:pt x="44" y="27"/>
                    </a:lnTo>
                    <a:lnTo>
                      <a:pt x="31" y="29"/>
                    </a:lnTo>
                    <a:lnTo>
                      <a:pt x="32" y="41"/>
                    </a:lnTo>
                    <a:lnTo>
                      <a:pt x="5" y="41"/>
                    </a:lnTo>
                    <a:lnTo>
                      <a:pt x="0" y="33"/>
                    </a:lnTo>
                    <a:lnTo>
                      <a:pt x="0" y="29"/>
                    </a:lnTo>
                    <a:lnTo>
                      <a:pt x="7" y="29"/>
                    </a:lnTo>
                    <a:lnTo>
                      <a:pt x="7" y="22"/>
                    </a:lnTo>
                    <a:lnTo>
                      <a:pt x="15" y="21"/>
                    </a:lnTo>
                    <a:lnTo>
                      <a:pt x="15" y="10"/>
                    </a:lnTo>
                    <a:lnTo>
                      <a:pt x="24" y="12"/>
                    </a:lnTo>
                    <a:lnTo>
                      <a:pt x="2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04" name="Freeform 253"/>
              <p:cNvSpPr>
                <a:spLocks/>
              </p:cNvSpPr>
              <p:nvPr/>
            </p:nvSpPr>
            <p:spPr bwMode="auto">
              <a:xfrm>
                <a:off x="3579" y="2344"/>
                <a:ext cx="63" cy="41"/>
              </a:xfrm>
              <a:custGeom>
                <a:avLst/>
                <a:gdLst>
                  <a:gd name="T0" fmla="*/ 24 w 63"/>
                  <a:gd name="T1" fmla="*/ 0 h 41"/>
                  <a:gd name="T2" fmla="*/ 31 w 63"/>
                  <a:gd name="T3" fmla="*/ 5 h 41"/>
                  <a:gd name="T4" fmla="*/ 51 w 63"/>
                  <a:gd name="T5" fmla="*/ 0 h 41"/>
                  <a:gd name="T6" fmla="*/ 53 w 63"/>
                  <a:gd name="T7" fmla="*/ 9 h 41"/>
                  <a:gd name="T8" fmla="*/ 61 w 63"/>
                  <a:gd name="T9" fmla="*/ 9 h 41"/>
                  <a:gd name="T10" fmla="*/ 61 w 63"/>
                  <a:gd name="T11" fmla="*/ 9 h 41"/>
                  <a:gd name="T12" fmla="*/ 61 w 63"/>
                  <a:gd name="T13" fmla="*/ 10 h 41"/>
                  <a:gd name="T14" fmla="*/ 63 w 63"/>
                  <a:gd name="T15" fmla="*/ 10 h 41"/>
                  <a:gd name="T16" fmla="*/ 63 w 63"/>
                  <a:gd name="T17" fmla="*/ 21 h 41"/>
                  <a:gd name="T18" fmla="*/ 49 w 63"/>
                  <a:gd name="T19" fmla="*/ 21 h 41"/>
                  <a:gd name="T20" fmla="*/ 44 w 63"/>
                  <a:gd name="T21" fmla="*/ 27 h 41"/>
                  <a:gd name="T22" fmla="*/ 31 w 63"/>
                  <a:gd name="T23" fmla="*/ 29 h 41"/>
                  <a:gd name="T24" fmla="*/ 32 w 63"/>
                  <a:gd name="T25" fmla="*/ 41 h 41"/>
                  <a:gd name="T26" fmla="*/ 5 w 63"/>
                  <a:gd name="T27" fmla="*/ 41 h 41"/>
                  <a:gd name="T28" fmla="*/ 0 w 63"/>
                  <a:gd name="T29" fmla="*/ 33 h 41"/>
                  <a:gd name="T30" fmla="*/ 0 w 63"/>
                  <a:gd name="T31" fmla="*/ 29 h 41"/>
                  <a:gd name="T32" fmla="*/ 7 w 63"/>
                  <a:gd name="T33" fmla="*/ 29 h 41"/>
                  <a:gd name="T34" fmla="*/ 7 w 63"/>
                  <a:gd name="T35" fmla="*/ 22 h 41"/>
                  <a:gd name="T36" fmla="*/ 15 w 63"/>
                  <a:gd name="T37" fmla="*/ 21 h 41"/>
                  <a:gd name="T38" fmla="*/ 15 w 63"/>
                  <a:gd name="T39" fmla="*/ 10 h 41"/>
                  <a:gd name="T40" fmla="*/ 24 w 63"/>
                  <a:gd name="T41" fmla="*/ 12 h 41"/>
                  <a:gd name="T42" fmla="*/ 24 w 63"/>
                  <a:gd name="T4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41">
                    <a:moveTo>
                      <a:pt x="24" y="0"/>
                    </a:moveTo>
                    <a:lnTo>
                      <a:pt x="31" y="5"/>
                    </a:lnTo>
                    <a:lnTo>
                      <a:pt x="51" y="0"/>
                    </a:lnTo>
                    <a:lnTo>
                      <a:pt x="53" y="9"/>
                    </a:lnTo>
                    <a:lnTo>
                      <a:pt x="61" y="9"/>
                    </a:lnTo>
                    <a:lnTo>
                      <a:pt x="61" y="9"/>
                    </a:lnTo>
                    <a:lnTo>
                      <a:pt x="61" y="10"/>
                    </a:lnTo>
                    <a:lnTo>
                      <a:pt x="63" y="10"/>
                    </a:lnTo>
                    <a:lnTo>
                      <a:pt x="63" y="21"/>
                    </a:lnTo>
                    <a:lnTo>
                      <a:pt x="49" y="21"/>
                    </a:lnTo>
                    <a:lnTo>
                      <a:pt x="44" y="27"/>
                    </a:lnTo>
                    <a:lnTo>
                      <a:pt x="31" y="29"/>
                    </a:lnTo>
                    <a:lnTo>
                      <a:pt x="32" y="41"/>
                    </a:lnTo>
                    <a:lnTo>
                      <a:pt x="5" y="41"/>
                    </a:lnTo>
                    <a:lnTo>
                      <a:pt x="0" y="33"/>
                    </a:lnTo>
                    <a:lnTo>
                      <a:pt x="0" y="29"/>
                    </a:lnTo>
                    <a:lnTo>
                      <a:pt x="7" y="29"/>
                    </a:lnTo>
                    <a:lnTo>
                      <a:pt x="7" y="22"/>
                    </a:lnTo>
                    <a:lnTo>
                      <a:pt x="15" y="21"/>
                    </a:lnTo>
                    <a:lnTo>
                      <a:pt x="15" y="10"/>
                    </a:lnTo>
                    <a:lnTo>
                      <a:pt x="24" y="12"/>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05" name="Freeform 254"/>
              <p:cNvSpPr>
                <a:spLocks/>
              </p:cNvSpPr>
              <p:nvPr/>
            </p:nvSpPr>
            <p:spPr bwMode="auto">
              <a:xfrm>
                <a:off x="3727" y="2375"/>
                <a:ext cx="37" cy="57"/>
              </a:xfrm>
              <a:custGeom>
                <a:avLst/>
                <a:gdLst>
                  <a:gd name="T0" fmla="*/ 8 w 37"/>
                  <a:gd name="T1" fmla="*/ 0 h 57"/>
                  <a:gd name="T2" fmla="*/ 18 w 37"/>
                  <a:gd name="T3" fmla="*/ 5 h 57"/>
                  <a:gd name="T4" fmla="*/ 23 w 37"/>
                  <a:gd name="T5" fmla="*/ 3 h 57"/>
                  <a:gd name="T6" fmla="*/ 23 w 37"/>
                  <a:gd name="T7" fmla="*/ 15 h 57"/>
                  <a:gd name="T8" fmla="*/ 32 w 37"/>
                  <a:gd name="T9" fmla="*/ 15 h 57"/>
                  <a:gd name="T10" fmla="*/ 32 w 37"/>
                  <a:gd name="T11" fmla="*/ 39 h 57"/>
                  <a:gd name="T12" fmla="*/ 37 w 37"/>
                  <a:gd name="T13" fmla="*/ 44 h 57"/>
                  <a:gd name="T14" fmla="*/ 35 w 37"/>
                  <a:gd name="T15" fmla="*/ 57 h 57"/>
                  <a:gd name="T16" fmla="*/ 33 w 37"/>
                  <a:gd name="T17" fmla="*/ 57 h 57"/>
                  <a:gd name="T18" fmla="*/ 10 w 37"/>
                  <a:gd name="T19" fmla="*/ 57 h 57"/>
                  <a:gd name="T20" fmla="*/ 8 w 37"/>
                  <a:gd name="T21" fmla="*/ 46 h 57"/>
                  <a:gd name="T22" fmla="*/ 3 w 37"/>
                  <a:gd name="T23" fmla="*/ 46 h 57"/>
                  <a:gd name="T24" fmla="*/ 5 w 37"/>
                  <a:gd name="T25" fmla="*/ 34 h 57"/>
                  <a:gd name="T26" fmla="*/ 5 w 37"/>
                  <a:gd name="T27" fmla="*/ 7 h 57"/>
                  <a:gd name="T28" fmla="*/ 0 w 37"/>
                  <a:gd name="T29" fmla="*/ 7 h 57"/>
                  <a:gd name="T30" fmla="*/ 0 w 37"/>
                  <a:gd name="T31" fmla="*/ 2 h 57"/>
                  <a:gd name="T32" fmla="*/ 8 w 37"/>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7">
                    <a:moveTo>
                      <a:pt x="8" y="0"/>
                    </a:moveTo>
                    <a:lnTo>
                      <a:pt x="18" y="5"/>
                    </a:lnTo>
                    <a:lnTo>
                      <a:pt x="23" y="3"/>
                    </a:lnTo>
                    <a:lnTo>
                      <a:pt x="23" y="15"/>
                    </a:lnTo>
                    <a:lnTo>
                      <a:pt x="32" y="15"/>
                    </a:lnTo>
                    <a:lnTo>
                      <a:pt x="32" y="39"/>
                    </a:lnTo>
                    <a:lnTo>
                      <a:pt x="37" y="44"/>
                    </a:lnTo>
                    <a:lnTo>
                      <a:pt x="35" y="57"/>
                    </a:lnTo>
                    <a:lnTo>
                      <a:pt x="33" y="57"/>
                    </a:lnTo>
                    <a:lnTo>
                      <a:pt x="10" y="57"/>
                    </a:lnTo>
                    <a:lnTo>
                      <a:pt x="8" y="46"/>
                    </a:lnTo>
                    <a:lnTo>
                      <a:pt x="3" y="46"/>
                    </a:lnTo>
                    <a:lnTo>
                      <a:pt x="5" y="34"/>
                    </a:lnTo>
                    <a:lnTo>
                      <a:pt x="5" y="7"/>
                    </a:lnTo>
                    <a:lnTo>
                      <a:pt x="0" y="7"/>
                    </a:lnTo>
                    <a:lnTo>
                      <a:pt x="0" y="2"/>
                    </a:lnTo>
                    <a:lnTo>
                      <a:pt x="8"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06" name="Freeform 255"/>
              <p:cNvSpPr>
                <a:spLocks/>
              </p:cNvSpPr>
              <p:nvPr/>
            </p:nvSpPr>
            <p:spPr bwMode="auto">
              <a:xfrm>
                <a:off x="3727" y="2375"/>
                <a:ext cx="37" cy="57"/>
              </a:xfrm>
              <a:custGeom>
                <a:avLst/>
                <a:gdLst>
                  <a:gd name="T0" fmla="*/ 8 w 37"/>
                  <a:gd name="T1" fmla="*/ 0 h 57"/>
                  <a:gd name="T2" fmla="*/ 18 w 37"/>
                  <a:gd name="T3" fmla="*/ 5 h 57"/>
                  <a:gd name="T4" fmla="*/ 23 w 37"/>
                  <a:gd name="T5" fmla="*/ 3 h 57"/>
                  <a:gd name="T6" fmla="*/ 23 w 37"/>
                  <a:gd name="T7" fmla="*/ 15 h 57"/>
                  <a:gd name="T8" fmla="*/ 32 w 37"/>
                  <a:gd name="T9" fmla="*/ 15 h 57"/>
                  <a:gd name="T10" fmla="*/ 32 w 37"/>
                  <a:gd name="T11" fmla="*/ 39 h 57"/>
                  <a:gd name="T12" fmla="*/ 37 w 37"/>
                  <a:gd name="T13" fmla="*/ 44 h 57"/>
                  <a:gd name="T14" fmla="*/ 35 w 37"/>
                  <a:gd name="T15" fmla="*/ 57 h 57"/>
                  <a:gd name="T16" fmla="*/ 33 w 37"/>
                  <a:gd name="T17" fmla="*/ 57 h 57"/>
                  <a:gd name="T18" fmla="*/ 10 w 37"/>
                  <a:gd name="T19" fmla="*/ 57 h 57"/>
                  <a:gd name="T20" fmla="*/ 8 w 37"/>
                  <a:gd name="T21" fmla="*/ 46 h 57"/>
                  <a:gd name="T22" fmla="*/ 3 w 37"/>
                  <a:gd name="T23" fmla="*/ 46 h 57"/>
                  <a:gd name="T24" fmla="*/ 5 w 37"/>
                  <a:gd name="T25" fmla="*/ 34 h 57"/>
                  <a:gd name="T26" fmla="*/ 5 w 37"/>
                  <a:gd name="T27" fmla="*/ 7 h 57"/>
                  <a:gd name="T28" fmla="*/ 0 w 37"/>
                  <a:gd name="T29" fmla="*/ 7 h 57"/>
                  <a:gd name="T30" fmla="*/ 0 w 37"/>
                  <a:gd name="T31" fmla="*/ 2 h 57"/>
                  <a:gd name="T32" fmla="*/ 8 w 37"/>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7">
                    <a:moveTo>
                      <a:pt x="8" y="0"/>
                    </a:moveTo>
                    <a:lnTo>
                      <a:pt x="18" y="5"/>
                    </a:lnTo>
                    <a:lnTo>
                      <a:pt x="23" y="3"/>
                    </a:lnTo>
                    <a:lnTo>
                      <a:pt x="23" y="15"/>
                    </a:lnTo>
                    <a:lnTo>
                      <a:pt x="32" y="15"/>
                    </a:lnTo>
                    <a:lnTo>
                      <a:pt x="32" y="39"/>
                    </a:lnTo>
                    <a:lnTo>
                      <a:pt x="37" y="44"/>
                    </a:lnTo>
                    <a:lnTo>
                      <a:pt x="35" y="57"/>
                    </a:lnTo>
                    <a:lnTo>
                      <a:pt x="33" y="57"/>
                    </a:lnTo>
                    <a:lnTo>
                      <a:pt x="10" y="57"/>
                    </a:lnTo>
                    <a:lnTo>
                      <a:pt x="8" y="46"/>
                    </a:lnTo>
                    <a:lnTo>
                      <a:pt x="3" y="46"/>
                    </a:lnTo>
                    <a:lnTo>
                      <a:pt x="5" y="34"/>
                    </a:lnTo>
                    <a:lnTo>
                      <a:pt x="5" y="7"/>
                    </a:lnTo>
                    <a:lnTo>
                      <a:pt x="0" y="7"/>
                    </a:lnTo>
                    <a:lnTo>
                      <a:pt x="0" y="2"/>
                    </a:lnTo>
                    <a:lnTo>
                      <a:pt x="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07" name="Freeform 256"/>
              <p:cNvSpPr>
                <a:spLocks/>
              </p:cNvSpPr>
              <p:nvPr/>
            </p:nvSpPr>
            <p:spPr bwMode="auto">
              <a:xfrm>
                <a:off x="3591" y="2256"/>
                <a:ext cx="36" cy="56"/>
              </a:xfrm>
              <a:custGeom>
                <a:avLst/>
                <a:gdLst>
                  <a:gd name="T0" fmla="*/ 31 w 36"/>
                  <a:gd name="T1" fmla="*/ 43 h 56"/>
                  <a:gd name="T2" fmla="*/ 32 w 36"/>
                  <a:gd name="T3" fmla="*/ 54 h 56"/>
                  <a:gd name="T4" fmla="*/ 19 w 36"/>
                  <a:gd name="T5" fmla="*/ 54 h 56"/>
                  <a:gd name="T6" fmla="*/ 3 w 36"/>
                  <a:gd name="T7" fmla="*/ 54 h 56"/>
                  <a:gd name="T8" fmla="*/ 3 w 36"/>
                  <a:gd name="T9" fmla="*/ 56 h 56"/>
                  <a:gd name="T10" fmla="*/ 0 w 36"/>
                  <a:gd name="T11" fmla="*/ 54 h 56"/>
                  <a:gd name="T12" fmla="*/ 0 w 36"/>
                  <a:gd name="T13" fmla="*/ 22 h 56"/>
                  <a:gd name="T14" fmla="*/ 3 w 36"/>
                  <a:gd name="T15" fmla="*/ 9 h 56"/>
                  <a:gd name="T16" fmla="*/ 9 w 36"/>
                  <a:gd name="T17" fmla="*/ 0 h 56"/>
                  <a:gd name="T18" fmla="*/ 20 w 36"/>
                  <a:gd name="T19" fmla="*/ 0 h 56"/>
                  <a:gd name="T20" fmla="*/ 24 w 36"/>
                  <a:gd name="T21" fmla="*/ 10 h 56"/>
                  <a:gd name="T22" fmla="*/ 29 w 36"/>
                  <a:gd name="T23" fmla="*/ 19 h 56"/>
                  <a:gd name="T24" fmla="*/ 34 w 36"/>
                  <a:gd name="T25" fmla="*/ 19 h 56"/>
                  <a:gd name="T26" fmla="*/ 36 w 36"/>
                  <a:gd name="T27" fmla="*/ 34 h 56"/>
                  <a:gd name="T28" fmla="*/ 31 w 36"/>
                  <a:gd name="T29"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56">
                    <a:moveTo>
                      <a:pt x="31" y="43"/>
                    </a:moveTo>
                    <a:lnTo>
                      <a:pt x="32" y="54"/>
                    </a:lnTo>
                    <a:lnTo>
                      <a:pt x="19" y="54"/>
                    </a:lnTo>
                    <a:lnTo>
                      <a:pt x="3" y="54"/>
                    </a:lnTo>
                    <a:lnTo>
                      <a:pt x="3" y="56"/>
                    </a:lnTo>
                    <a:lnTo>
                      <a:pt x="0" y="54"/>
                    </a:lnTo>
                    <a:lnTo>
                      <a:pt x="0" y="22"/>
                    </a:lnTo>
                    <a:lnTo>
                      <a:pt x="3" y="9"/>
                    </a:lnTo>
                    <a:lnTo>
                      <a:pt x="9" y="0"/>
                    </a:lnTo>
                    <a:lnTo>
                      <a:pt x="20" y="0"/>
                    </a:lnTo>
                    <a:lnTo>
                      <a:pt x="24" y="10"/>
                    </a:lnTo>
                    <a:lnTo>
                      <a:pt x="29" y="19"/>
                    </a:lnTo>
                    <a:lnTo>
                      <a:pt x="34" y="19"/>
                    </a:lnTo>
                    <a:lnTo>
                      <a:pt x="36" y="34"/>
                    </a:lnTo>
                    <a:lnTo>
                      <a:pt x="31" y="4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08" name="Freeform 257"/>
              <p:cNvSpPr>
                <a:spLocks/>
              </p:cNvSpPr>
              <p:nvPr/>
            </p:nvSpPr>
            <p:spPr bwMode="auto">
              <a:xfrm>
                <a:off x="3591" y="2256"/>
                <a:ext cx="36" cy="56"/>
              </a:xfrm>
              <a:custGeom>
                <a:avLst/>
                <a:gdLst>
                  <a:gd name="T0" fmla="*/ 31 w 36"/>
                  <a:gd name="T1" fmla="*/ 43 h 56"/>
                  <a:gd name="T2" fmla="*/ 32 w 36"/>
                  <a:gd name="T3" fmla="*/ 54 h 56"/>
                  <a:gd name="T4" fmla="*/ 19 w 36"/>
                  <a:gd name="T5" fmla="*/ 54 h 56"/>
                  <a:gd name="T6" fmla="*/ 3 w 36"/>
                  <a:gd name="T7" fmla="*/ 54 h 56"/>
                  <a:gd name="T8" fmla="*/ 3 w 36"/>
                  <a:gd name="T9" fmla="*/ 56 h 56"/>
                  <a:gd name="T10" fmla="*/ 0 w 36"/>
                  <a:gd name="T11" fmla="*/ 54 h 56"/>
                  <a:gd name="T12" fmla="*/ 0 w 36"/>
                  <a:gd name="T13" fmla="*/ 22 h 56"/>
                  <a:gd name="T14" fmla="*/ 3 w 36"/>
                  <a:gd name="T15" fmla="*/ 9 h 56"/>
                  <a:gd name="T16" fmla="*/ 9 w 36"/>
                  <a:gd name="T17" fmla="*/ 0 h 56"/>
                  <a:gd name="T18" fmla="*/ 20 w 36"/>
                  <a:gd name="T19" fmla="*/ 0 h 56"/>
                  <a:gd name="T20" fmla="*/ 24 w 36"/>
                  <a:gd name="T21" fmla="*/ 10 h 56"/>
                  <a:gd name="T22" fmla="*/ 29 w 36"/>
                  <a:gd name="T23" fmla="*/ 19 h 56"/>
                  <a:gd name="T24" fmla="*/ 34 w 36"/>
                  <a:gd name="T25" fmla="*/ 19 h 56"/>
                  <a:gd name="T26" fmla="*/ 36 w 36"/>
                  <a:gd name="T27" fmla="*/ 34 h 56"/>
                  <a:gd name="T28" fmla="*/ 31 w 36"/>
                  <a:gd name="T29"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56">
                    <a:moveTo>
                      <a:pt x="31" y="43"/>
                    </a:moveTo>
                    <a:lnTo>
                      <a:pt x="32" y="54"/>
                    </a:lnTo>
                    <a:lnTo>
                      <a:pt x="19" y="54"/>
                    </a:lnTo>
                    <a:lnTo>
                      <a:pt x="3" y="54"/>
                    </a:lnTo>
                    <a:lnTo>
                      <a:pt x="3" y="56"/>
                    </a:lnTo>
                    <a:lnTo>
                      <a:pt x="0" y="54"/>
                    </a:lnTo>
                    <a:lnTo>
                      <a:pt x="0" y="22"/>
                    </a:lnTo>
                    <a:lnTo>
                      <a:pt x="3" y="9"/>
                    </a:lnTo>
                    <a:lnTo>
                      <a:pt x="9" y="0"/>
                    </a:lnTo>
                    <a:lnTo>
                      <a:pt x="20" y="0"/>
                    </a:lnTo>
                    <a:lnTo>
                      <a:pt x="24" y="10"/>
                    </a:lnTo>
                    <a:lnTo>
                      <a:pt x="29" y="19"/>
                    </a:lnTo>
                    <a:lnTo>
                      <a:pt x="34" y="19"/>
                    </a:lnTo>
                    <a:lnTo>
                      <a:pt x="36" y="34"/>
                    </a:lnTo>
                    <a:lnTo>
                      <a:pt x="31" y="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09" name="Freeform 258"/>
              <p:cNvSpPr>
                <a:spLocks/>
              </p:cNvSpPr>
              <p:nvPr/>
            </p:nvSpPr>
            <p:spPr bwMode="auto">
              <a:xfrm>
                <a:off x="3666" y="2234"/>
                <a:ext cx="35" cy="44"/>
              </a:xfrm>
              <a:custGeom>
                <a:avLst/>
                <a:gdLst>
                  <a:gd name="T0" fmla="*/ 35 w 35"/>
                  <a:gd name="T1" fmla="*/ 34 h 44"/>
                  <a:gd name="T2" fmla="*/ 35 w 35"/>
                  <a:gd name="T3" fmla="*/ 44 h 44"/>
                  <a:gd name="T4" fmla="*/ 5 w 35"/>
                  <a:gd name="T5" fmla="*/ 44 h 44"/>
                  <a:gd name="T6" fmla="*/ 1 w 35"/>
                  <a:gd name="T7" fmla="*/ 41 h 44"/>
                  <a:gd name="T8" fmla="*/ 0 w 35"/>
                  <a:gd name="T9" fmla="*/ 2 h 44"/>
                  <a:gd name="T10" fmla="*/ 3 w 35"/>
                  <a:gd name="T11" fmla="*/ 2 h 44"/>
                  <a:gd name="T12" fmla="*/ 3 w 35"/>
                  <a:gd name="T13" fmla="*/ 2 h 44"/>
                  <a:gd name="T14" fmla="*/ 3 w 35"/>
                  <a:gd name="T15" fmla="*/ 2 h 44"/>
                  <a:gd name="T16" fmla="*/ 8 w 35"/>
                  <a:gd name="T17" fmla="*/ 2 h 44"/>
                  <a:gd name="T18" fmla="*/ 8 w 35"/>
                  <a:gd name="T19" fmla="*/ 2 h 44"/>
                  <a:gd name="T20" fmla="*/ 25 w 35"/>
                  <a:gd name="T21" fmla="*/ 0 h 44"/>
                  <a:gd name="T22" fmla="*/ 27 w 35"/>
                  <a:gd name="T23" fmla="*/ 12 h 44"/>
                  <a:gd name="T24" fmla="*/ 22 w 35"/>
                  <a:gd name="T25" fmla="*/ 15 h 44"/>
                  <a:gd name="T26" fmla="*/ 25 w 35"/>
                  <a:gd name="T27" fmla="*/ 24 h 44"/>
                  <a:gd name="T28" fmla="*/ 32 w 35"/>
                  <a:gd name="T29" fmla="*/ 26 h 44"/>
                  <a:gd name="T30" fmla="*/ 35 w 35"/>
                  <a:gd name="T31"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44">
                    <a:moveTo>
                      <a:pt x="35" y="34"/>
                    </a:moveTo>
                    <a:lnTo>
                      <a:pt x="35" y="44"/>
                    </a:lnTo>
                    <a:lnTo>
                      <a:pt x="5" y="44"/>
                    </a:lnTo>
                    <a:lnTo>
                      <a:pt x="1" y="41"/>
                    </a:lnTo>
                    <a:lnTo>
                      <a:pt x="0" y="2"/>
                    </a:lnTo>
                    <a:lnTo>
                      <a:pt x="3" y="2"/>
                    </a:lnTo>
                    <a:lnTo>
                      <a:pt x="3" y="2"/>
                    </a:lnTo>
                    <a:lnTo>
                      <a:pt x="3" y="2"/>
                    </a:lnTo>
                    <a:lnTo>
                      <a:pt x="8" y="2"/>
                    </a:lnTo>
                    <a:lnTo>
                      <a:pt x="8" y="2"/>
                    </a:lnTo>
                    <a:lnTo>
                      <a:pt x="25" y="0"/>
                    </a:lnTo>
                    <a:lnTo>
                      <a:pt x="27" y="12"/>
                    </a:lnTo>
                    <a:lnTo>
                      <a:pt x="22" y="15"/>
                    </a:lnTo>
                    <a:lnTo>
                      <a:pt x="25" y="24"/>
                    </a:lnTo>
                    <a:lnTo>
                      <a:pt x="32" y="26"/>
                    </a:lnTo>
                    <a:lnTo>
                      <a:pt x="35"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10" name="Freeform 259"/>
              <p:cNvSpPr>
                <a:spLocks/>
              </p:cNvSpPr>
              <p:nvPr/>
            </p:nvSpPr>
            <p:spPr bwMode="auto">
              <a:xfrm>
                <a:off x="3666" y="2234"/>
                <a:ext cx="35" cy="44"/>
              </a:xfrm>
              <a:custGeom>
                <a:avLst/>
                <a:gdLst>
                  <a:gd name="T0" fmla="*/ 35 w 35"/>
                  <a:gd name="T1" fmla="*/ 34 h 44"/>
                  <a:gd name="T2" fmla="*/ 35 w 35"/>
                  <a:gd name="T3" fmla="*/ 44 h 44"/>
                  <a:gd name="T4" fmla="*/ 5 w 35"/>
                  <a:gd name="T5" fmla="*/ 44 h 44"/>
                  <a:gd name="T6" fmla="*/ 1 w 35"/>
                  <a:gd name="T7" fmla="*/ 41 h 44"/>
                  <a:gd name="T8" fmla="*/ 0 w 35"/>
                  <a:gd name="T9" fmla="*/ 2 h 44"/>
                  <a:gd name="T10" fmla="*/ 3 w 35"/>
                  <a:gd name="T11" fmla="*/ 2 h 44"/>
                  <a:gd name="T12" fmla="*/ 3 w 35"/>
                  <a:gd name="T13" fmla="*/ 2 h 44"/>
                  <a:gd name="T14" fmla="*/ 3 w 35"/>
                  <a:gd name="T15" fmla="*/ 2 h 44"/>
                  <a:gd name="T16" fmla="*/ 8 w 35"/>
                  <a:gd name="T17" fmla="*/ 2 h 44"/>
                  <a:gd name="T18" fmla="*/ 8 w 35"/>
                  <a:gd name="T19" fmla="*/ 2 h 44"/>
                  <a:gd name="T20" fmla="*/ 25 w 35"/>
                  <a:gd name="T21" fmla="*/ 0 h 44"/>
                  <a:gd name="T22" fmla="*/ 27 w 35"/>
                  <a:gd name="T23" fmla="*/ 12 h 44"/>
                  <a:gd name="T24" fmla="*/ 22 w 35"/>
                  <a:gd name="T25" fmla="*/ 15 h 44"/>
                  <a:gd name="T26" fmla="*/ 25 w 35"/>
                  <a:gd name="T27" fmla="*/ 24 h 44"/>
                  <a:gd name="T28" fmla="*/ 32 w 35"/>
                  <a:gd name="T29" fmla="*/ 26 h 44"/>
                  <a:gd name="T30" fmla="*/ 35 w 35"/>
                  <a:gd name="T31"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44">
                    <a:moveTo>
                      <a:pt x="35" y="34"/>
                    </a:moveTo>
                    <a:lnTo>
                      <a:pt x="35" y="44"/>
                    </a:lnTo>
                    <a:lnTo>
                      <a:pt x="5" y="44"/>
                    </a:lnTo>
                    <a:lnTo>
                      <a:pt x="1" y="41"/>
                    </a:lnTo>
                    <a:lnTo>
                      <a:pt x="0" y="2"/>
                    </a:lnTo>
                    <a:lnTo>
                      <a:pt x="3" y="2"/>
                    </a:lnTo>
                    <a:lnTo>
                      <a:pt x="3" y="2"/>
                    </a:lnTo>
                    <a:lnTo>
                      <a:pt x="3" y="2"/>
                    </a:lnTo>
                    <a:lnTo>
                      <a:pt x="8" y="2"/>
                    </a:lnTo>
                    <a:lnTo>
                      <a:pt x="8" y="2"/>
                    </a:lnTo>
                    <a:lnTo>
                      <a:pt x="25" y="0"/>
                    </a:lnTo>
                    <a:lnTo>
                      <a:pt x="27" y="12"/>
                    </a:lnTo>
                    <a:lnTo>
                      <a:pt x="22" y="15"/>
                    </a:lnTo>
                    <a:lnTo>
                      <a:pt x="25" y="24"/>
                    </a:lnTo>
                    <a:lnTo>
                      <a:pt x="32" y="26"/>
                    </a:lnTo>
                    <a:lnTo>
                      <a:pt x="35"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11" name="Freeform 260"/>
              <p:cNvSpPr>
                <a:spLocks/>
              </p:cNvSpPr>
              <p:nvPr/>
            </p:nvSpPr>
            <p:spPr bwMode="auto">
              <a:xfrm>
                <a:off x="3589" y="2524"/>
                <a:ext cx="29" cy="59"/>
              </a:xfrm>
              <a:custGeom>
                <a:avLst/>
                <a:gdLst>
                  <a:gd name="T0" fmla="*/ 17 w 29"/>
                  <a:gd name="T1" fmla="*/ 7 h 59"/>
                  <a:gd name="T2" fmla="*/ 17 w 29"/>
                  <a:gd name="T3" fmla="*/ 7 h 59"/>
                  <a:gd name="T4" fmla="*/ 19 w 29"/>
                  <a:gd name="T5" fmla="*/ 7 h 59"/>
                  <a:gd name="T6" fmla="*/ 19 w 29"/>
                  <a:gd name="T7" fmla="*/ 7 h 59"/>
                  <a:gd name="T8" fmla="*/ 19 w 29"/>
                  <a:gd name="T9" fmla="*/ 7 h 59"/>
                  <a:gd name="T10" fmla="*/ 19 w 29"/>
                  <a:gd name="T11" fmla="*/ 8 h 59"/>
                  <a:gd name="T12" fmla="*/ 19 w 29"/>
                  <a:gd name="T13" fmla="*/ 8 h 59"/>
                  <a:gd name="T14" fmla="*/ 19 w 29"/>
                  <a:gd name="T15" fmla="*/ 10 h 59"/>
                  <a:gd name="T16" fmla="*/ 21 w 29"/>
                  <a:gd name="T17" fmla="*/ 10 h 59"/>
                  <a:gd name="T18" fmla="*/ 21 w 29"/>
                  <a:gd name="T19" fmla="*/ 12 h 59"/>
                  <a:gd name="T20" fmla="*/ 24 w 29"/>
                  <a:gd name="T21" fmla="*/ 13 h 59"/>
                  <a:gd name="T22" fmla="*/ 24 w 29"/>
                  <a:gd name="T23" fmla="*/ 19 h 59"/>
                  <a:gd name="T24" fmla="*/ 29 w 29"/>
                  <a:gd name="T25" fmla="*/ 29 h 59"/>
                  <a:gd name="T26" fmla="*/ 22 w 29"/>
                  <a:gd name="T27" fmla="*/ 42 h 59"/>
                  <a:gd name="T28" fmla="*/ 24 w 29"/>
                  <a:gd name="T29" fmla="*/ 46 h 59"/>
                  <a:gd name="T30" fmla="*/ 16 w 29"/>
                  <a:gd name="T31" fmla="*/ 46 h 59"/>
                  <a:gd name="T32" fmla="*/ 14 w 29"/>
                  <a:gd name="T33" fmla="*/ 52 h 59"/>
                  <a:gd name="T34" fmla="*/ 19 w 29"/>
                  <a:gd name="T35" fmla="*/ 59 h 59"/>
                  <a:gd name="T36" fmla="*/ 19 w 29"/>
                  <a:gd name="T37" fmla="*/ 59 h 59"/>
                  <a:gd name="T38" fmla="*/ 2 w 29"/>
                  <a:gd name="T39" fmla="*/ 59 h 59"/>
                  <a:gd name="T40" fmla="*/ 2 w 29"/>
                  <a:gd name="T41" fmla="*/ 59 h 59"/>
                  <a:gd name="T42" fmla="*/ 2 w 29"/>
                  <a:gd name="T43" fmla="*/ 59 h 59"/>
                  <a:gd name="T44" fmla="*/ 0 w 29"/>
                  <a:gd name="T45" fmla="*/ 59 h 59"/>
                  <a:gd name="T46" fmla="*/ 0 w 29"/>
                  <a:gd name="T47" fmla="*/ 59 h 59"/>
                  <a:gd name="T48" fmla="*/ 0 w 29"/>
                  <a:gd name="T49" fmla="*/ 52 h 59"/>
                  <a:gd name="T50" fmla="*/ 0 w 29"/>
                  <a:gd name="T51" fmla="*/ 52 h 59"/>
                  <a:gd name="T52" fmla="*/ 0 w 29"/>
                  <a:gd name="T53" fmla="*/ 47 h 59"/>
                  <a:gd name="T54" fmla="*/ 0 w 29"/>
                  <a:gd name="T55" fmla="*/ 47 h 59"/>
                  <a:gd name="T56" fmla="*/ 0 w 29"/>
                  <a:gd name="T57" fmla="*/ 47 h 59"/>
                  <a:gd name="T58" fmla="*/ 0 w 29"/>
                  <a:gd name="T59" fmla="*/ 41 h 59"/>
                  <a:gd name="T60" fmla="*/ 0 w 29"/>
                  <a:gd name="T61" fmla="*/ 41 h 59"/>
                  <a:gd name="T62" fmla="*/ 0 w 29"/>
                  <a:gd name="T63" fmla="*/ 41 h 59"/>
                  <a:gd name="T64" fmla="*/ 0 w 29"/>
                  <a:gd name="T65" fmla="*/ 37 h 59"/>
                  <a:gd name="T66" fmla="*/ 0 w 29"/>
                  <a:gd name="T67" fmla="*/ 37 h 59"/>
                  <a:gd name="T68" fmla="*/ 0 w 29"/>
                  <a:gd name="T69" fmla="*/ 35 h 59"/>
                  <a:gd name="T70" fmla="*/ 0 w 29"/>
                  <a:gd name="T71" fmla="*/ 34 h 59"/>
                  <a:gd name="T72" fmla="*/ 0 w 29"/>
                  <a:gd name="T73" fmla="*/ 34 h 59"/>
                  <a:gd name="T74" fmla="*/ 0 w 29"/>
                  <a:gd name="T75" fmla="*/ 29 h 59"/>
                  <a:gd name="T76" fmla="*/ 0 w 29"/>
                  <a:gd name="T77" fmla="*/ 27 h 59"/>
                  <a:gd name="T78" fmla="*/ 0 w 29"/>
                  <a:gd name="T79" fmla="*/ 27 h 59"/>
                  <a:gd name="T80" fmla="*/ 0 w 29"/>
                  <a:gd name="T81" fmla="*/ 25 h 59"/>
                  <a:gd name="T82" fmla="*/ 0 w 29"/>
                  <a:gd name="T83" fmla="*/ 24 h 59"/>
                  <a:gd name="T84" fmla="*/ 0 w 29"/>
                  <a:gd name="T85" fmla="*/ 24 h 59"/>
                  <a:gd name="T86" fmla="*/ 0 w 29"/>
                  <a:gd name="T87" fmla="*/ 20 h 59"/>
                  <a:gd name="T88" fmla="*/ 0 w 29"/>
                  <a:gd name="T89" fmla="*/ 19 h 59"/>
                  <a:gd name="T90" fmla="*/ 0 w 29"/>
                  <a:gd name="T91" fmla="*/ 19 h 59"/>
                  <a:gd name="T92" fmla="*/ 0 w 29"/>
                  <a:gd name="T93" fmla="*/ 15 h 59"/>
                  <a:gd name="T94" fmla="*/ 0 w 29"/>
                  <a:gd name="T95" fmla="*/ 12 h 59"/>
                  <a:gd name="T96" fmla="*/ 0 w 29"/>
                  <a:gd name="T97" fmla="*/ 12 h 59"/>
                  <a:gd name="T98" fmla="*/ 0 w 29"/>
                  <a:gd name="T99" fmla="*/ 7 h 59"/>
                  <a:gd name="T100" fmla="*/ 0 w 29"/>
                  <a:gd name="T101" fmla="*/ 7 h 59"/>
                  <a:gd name="T102" fmla="*/ 0 w 29"/>
                  <a:gd name="T103" fmla="*/ 7 h 59"/>
                  <a:gd name="T104" fmla="*/ 7 w 29"/>
                  <a:gd name="T105" fmla="*/ 7 h 59"/>
                  <a:gd name="T106" fmla="*/ 16 w 29"/>
                  <a:gd name="T107" fmla="*/ 0 h 59"/>
                  <a:gd name="T108" fmla="*/ 16 w 29"/>
                  <a:gd name="T109" fmla="*/ 0 h 59"/>
                  <a:gd name="T110" fmla="*/ 17 w 29"/>
                  <a:gd name="T111" fmla="*/ 0 h 59"/>
                  <a:gd name="T112" fmla="*/ 17 w 29"/>
                  <a:gd name="T113" fmla="*/ 2 h 59"/>
                  <a:gd name="T114" fmla="*/ 17 w 29"/>
                  <a:gd name="T115" fmla="*/ 3 h 59"/>
                  <a:gd name="T116" fmla="*/ 16 w 29"/>
                  <a:gd name="T117" fmla="*/ 3 h 59"/>
                  <a:gd name="T118" fmla="*/ 16 w 29"/>
                  <a:gd name="T119" fmla="*/ 5 h 59"/>
                  <a:gd name="T120" fmla="*/ 17 w 29"/>
                  <a:gd name="T121" fmla="*/ 5 h 59"/>
                  <a:gd name="T122" fmla="*/ 19 w 29"/>
                  <a:gd name="T123" fmla="*/ 7 h 59"/>
                  <a:gd name="T124" fmla="*/ 17 w 29"/>
                  <a:gd name="T12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 h="59">
                    <a:moveTo>
                      <a:pt x="17" y="7"/>
                    </a:moveTo>
                    <a:lnTo>
                      <a:pt x="17" y="7"/>
                    </a:lnTo>
                    <a:lnTo>
                      <a:pt x="19" y="7"/>
                    </a:lnTo>
                    <a:lnTo>
                      <a:pt x="19" y="7"/>
                    </a:lnTo>
                    <a:lnTo>
                      <a:pt x="19" y="7"/>
                    </a:lnTo>
                    <a:lnTo>
                      <a:pt x="19" y="8"/>
                    </a:lnTo>
                    <a:lnTo>
                      <a:pt x="19" y="8"/>
                    </a:lnTo>
                    <a:lnTo>
                      <a:pt x="19" y="10"/>
                    </a:lnTo>
                    <a:lnTo>
                      <a:pt x="21" y="10"/>
                    </a:lnTo>
                    <a:lnTo>
                      <a:pt x="21" y="12"/>
                    </a:lnTo>
                    <a:lnTo>
                      <a:pt x="24" y="13"/>
                    </a:lnTo>
                    <a:lnTo>
                      <a:pt x="24" y="19"/>
                    </a:lnTo>
                    <a:lnTo>
                      <a:pt x="29" y="29"/>
                    </a:lnTo>
                    <a:lnTo>
                      <a:pt x="22" y="42"/>
                    </a:lnTo>
                    <a:lnTo>
                      <a:pt x="24" y="46"/>
                    </a:lnTo>
                    <a:lnTo>
                      <a:pt x="16" y="46"/>
                    </a:lnTo>
                    <a:lnTo>
                      <a:pt x="14" y="52"/>
                    </a:lnTo>
                    <a:lnTo>
                      <a:pt x="19" y="59"/>
                    </a:lnTo>
                    <a:lnTo>
                      <a:pt x="19" y="59"/>
                    </a:lnTo>
                    <a:lnTo>
                      <a:pt x="2" y="59"/>
                    </a:lnTo>
                    <a:lnTo>
                      <a:pt x="2" y="59"/>
                    </a:lnTo>
                    <a:lnTo>
                      <a:pt x="2" y="59"/>
                    </a:lnTo>
                    <a:lnTo>
                      <a:pt x="0" y="59"/>
                    </a:lnTo>
                    <a:lnTo>
                      <a:pt x="0" y="59"/>
                    </a:lnTo>
                    <a:lnTo>
                      <a:pt x="0" y="52"/>
                    </a:lnTo>
                    <a:lnTo>
                      <a:pt x="0" y="52"/>
                    </a:lnTo>
                    <a:lnTo>
                      <a:pt x="0" y="47"/>
                    </a:lnTo>
                    <a:lnTo>
                      <a:pt x="0" y="47"/>
                    </a:lnTo>
                    <a:lnTo>
                      <a:pt x="0" y="47"/>
                    </a:lnTo>
                    <a:lnTo>
                      <a:pt x="0" y="41"/>
                    </a:lnTo>
                    <a:lnTo>
                      <a:pt x="0" y="41"/>
                    </a:lnTo>
                    <a:lnTo>
                      <a:pt x="0" y="41"/>
                    </a:lnTo>
                    <a:lnTo>
                      <a:pt x="0" y="37"/>
                    </a:lnTo>
                    <a:lnTo>
                      <a:pt x="0" y="37"/>
                    </a:lnTo>
                    <a:lnTo>
                      <a:pt x="0" y="35"/>
                    </a:lnTo>
                    <a:lnTo>
                      <a:pt x="0" y="34"/>
                    </a:lnTo>
                    <a:lnTo>
                      <a:pt x="0" y="34"/>
                    </a:lnTo>
                    <a:lnTo>
                      <a:pt x="0" y="29"/>
                    </a:lnTo>
                    <a:lnTo>
                      <a:pt x="0" y="27"/>
                    </a:lnTo>
                    <a:lnTo>
                      <a:pt x="0" y="27"/>
                    </a:lnTo>
                    <a:lnTo>
                      <a:pt x="0" y="25"/>
                    </a:lnTo>
                    <a:lnTo>
                      <a:pt x="0" y="24"/>
                    </a:lnTo>
                    <a:lnTo>
                      <a:pt x="0" y="24"/>
                    </a:lnTo>
                    <a:lnTo>
                      <a:pt x="0" y="20"/>
                    </a:lnTo>
                    <a:lnTo>
                      <a:pt x="0" y="19"/>
                    </a:lnTo>
                    <a:lnTo>
                      <a:pt x="0" y="19"/>
                    </a:lnTo>
                    <a:lnTo>
                      <a:pt x="0" y="15"/>
                    </a:lnTo>
                    <a:lnTo>
                      <a:pt x="0" y="12"/>
                    </a:lnTo>
                    <a:lnTo>
                      <a:pt x="0" y="12"/>
                    </a:lnTo>
                    <a:lnTo>
                      <a:pt x="0" y="7"/>
                    </a:lnTo>
                    <a:lnTo>
                      <a:pt x="0" y="7"/>
                    </a:lnTo>
                    <a:lnTo>
                      <a:pt x="0" y="7"/>
                    </a:lnTo>
                    <a:lnTo>
                      <a:pt x="7" y="7"/>
                    </a:lnTo>
                    <a:lnTo>
                      <a:pt x="16" y="0"/>
                    </a:lnTo>
                    <a:lnTo>
                      <a:pt x="16" y="0"/>
                    </a:lnTo>
                    <a:lnTo>
                      <a:pt x="17" y="0"/>
                    </a:lnTo>
                    <a:lnTo>
                      <a:pt x="17" y="2"/>
                    </a:lnTo>
                    <a:lnTo>
                      <a:pt x="17" y="3"/>
                    </a:lnTo>
                    <a:lnTo>
                      <a:pt x="16" y="3"/>
                    </a:lnTo>
                    <a:lnTo>
                      <a:pt x="16" y="5"/>
                    </a:lnTo>
                    <a:lnTo>
                      <a:pt x="17" y="5"/>
                    </a:lnTo>
                    <a:lnTo>
                      <a:pt x="19" y="7"/>
                    </a:lnTo>
                    <a:lnTo>
                      <a:pt x="17" y="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12" name="Freeform 261"/>
              <p:cNvSpPr>
                <a:spLocks/>
              </p:cNvSpPr>
              <p:nvPr/>
            </p:nvSpPr>
            <p:spPr bwMode="auto">
              <a:xfrm>
                <a:off x="3589" y="2524"/>
                <a:ext cx="29" cy="59"/>
              </a:xfrm>
              <a:custGeom>
                <a:avLst/>
                <a:gdLst>
                  <a:gd name="T0" fmla="*/ 17 w 29"/>
                  <a:gd name="T1" fmla="*/ 7 h 59"/>
                  <a:gd name="T2" fmla="*/ 17 w 29"/>
                  <a:gd name="T3" fmla="*/ 7 h 59"/>
                  <a:gd name="T4" fmla="*/ 19 w 29"/>
                  <a:gd name="T5" fmla="*/ 7 h 59"/>
                  <a:gd name="T6" fmla="*/ 19 w 29"/>
                  <a:gd name="T7" fmla="*/ 7 h 59"/>
                  <a:gd name="T8" fmla="*/ 19 w 29"/>
                  <a:gd name="T9" fmla="*/ 7 h 59"/>
                  <a:gd name="T10" fmla="*/ 19 w 29"/>
                  <a:gd name="T11" fmla="*/ 8 h 59"/>
                  <a:gd name="T12" fmla="*/ 19 w 29"/>
                  <a:gd name="T13" fmla="*/ 8 h 59"/>
                  <a:gd name="T14" fmla="*/ 19 w 29"/>
                  <a:gd name="T15" fmla="*/ 10 h 59"/>
                  <a:gd name="T16" fmla="*/ 21 w 29"/>
                  <a:gd name="T17" fmla="*/ 10 h 59"/>
                  <a:gd name="T18" fmla="*/ 21 w 29"/>
                  <a:gd name="T19" fmla="*/ 12 h 59"/>
                  <a:gd name="T20" fmla="*/ 24 w 29"/>
                  <a:gd name="T21" fmla="*/ 13 h 59"/>
                  <a:gd name="T22" fmla="*/ 24 w 29"/>
                  <a:gd name="T23" fmla="*/ 19 h 59"/>
                  <a:gd name="T24" fmla="*/ 29 w 29"/>
                  <a:gd name="T25" fmla="*/ 29 h 59"/>
                  <a:gd name="T26" fmla="*/ 22 w 29"/>
                  <a:gd name="T27" fmla="*/ 42 h 59"/>
                  <a:gd name="T28" fmla="*/ 24 w 29"/>
                  <a:gd name="T29" fmla="*/ 46 h 59"/>
                  <a:gd name="T30" fmla="*/ 16 w 29"/>
                  <a:gd name="T31" fmla="*/ 46 h 59"/>
                  <a:gd name="T32" fmla="*/ 14 w 29"/>
                  <a:gd name="T33" fmla="*/ 52 h 59"/>
                  <a:gd name="T34" fmla="*/ 19 w 29"/>
                  <a:gd name="T35" fmla="*/ 59 h 59"/>
                  <a:gd name="T36" fmla="*/ 19 w 29"/>
                  <a:gd name="T37" fmla="*/ 59 h 59"/>
                  <a:gd name="T38" fmla="*/ 2 w 29"/>
                  <a:gd name="T39" fmla="*/ 59 h 59"/>
                  <a:gd name="T40" fmla="*/ 2 w 29"/>
                  <a:gd name="T41" fmla="*/ 59 h 59"/>
                  <a:gd name="T42" fmla="*/ 2 w 29"/>
                  <a:gd name="T43" fmla="*/ 59 h 59"/>
                  <a:gd name="T44" fmla="*/ 0 w 29"/>
                  <a:gd name="T45" fmla="*/ 59 h 59"/>
                  <a:gd name="T46" fmla="*/ 0 w 29"/>
                  <a:gd name="T47" fmla="*/ 59 h 59"/>
                  <a:gd name="T48" fmla="*/ 0 w 29"/>
                  <a:gd name="T49" fmla="*/ 52 h 59"/>
                  <a:gd name="T50" fmla="*/ 0 w 29"/>
                  <a:gd name="T51" fmla="*/ 52 h 59"/>
                  <a:gd name="T52" fmla="*/ 0 w 29"/>
                  <a:gd name="T53" fmla="*/ 47 h 59"/>
                  <a:gd name="T54" fmla="*/ 0 w 29"/>
                  <a:gd name="T55" fmla="*/ 47 h 59"/>
                  <a:gd name="T56" fmla="*/ 0 w 29"/>
                  <a:gd name="T57" fmla="*/ 47 h 59"/>
                  <a:gd name="T58" fmla="*/ 0 w 29"/>
                  <a:gd name="T59" fmla="*/ 41 h 59"/>
                  <a:gd name="T60" fmla="*/ 0 w 29"/>
                  <a:gd name="T61" fmla="*/ 41 h 59"/>
                  <a:gd name="T62" fmla="*/ 0 w 29"/>
                  <a:gd name="T63" fmla="*/ 41 h 59"/>
                  <a:gd name="T64" fmla="*/ 0 w 29"/>
                  <a:gd name="T65" fmla="*/ 37 h 59"/>
                  <a:gd name="T66" fmla="*/ 0 w 29"/>
                  <a:gd name="T67" fmla="*/ 37 h 59"/>
                  <a:gd name="T68" fmla="*/ 0 w 29"/>
                  <a:gd name="T69" fmla="*/ 35 h 59"/>
                  <a:gd name="T70" fmla="*/ 0 w 29"/>
                  <a:gd name="T71" fmla="*/ 34 h 59"/>
                  <a:gd name="T72" fmla="*/ 0 w 29"/>
                  <a:gd name="T73" fmla="*/ 34 h 59"/>
                  <a:gd name="T74" fmla="*/ 0 w 29"/>
                  <a:gd name="T75" fmla="*/ 29 h 59"/>
                  <a:gd name="T76" fmla="*/ 0 w 29"/>
                  <a:gd name="T77" fmla="*/ 27 h 59"/>
                  <a:gd name="T78" fmla="*/ 0 w 29"/>
                  <a:gd name="T79" fmla="*/ 27 h 59"/>
                  <a:gd name="T80" fmla="*/ 0 w 29"/>
                  <a:gd name="T81" fmla="*/ 25 h 59"/>
                  <a:gd name="T82" fmla="*/ 0 w 29"/>
                  <a:gd name="T83" fmla="*/ 24 h 59"/>
                  <a:gd name="T84" fmla="*/ 0 w 29"/>
                  <a:gd name="T85" fmla="*/ 24 h 59"/>
                  <a:gd name="T86" fmla="*/ 0 w 29"/>
                  <a:gd name="T87" fmla="*/ 20 h 59"/>
                  <a:gd name="T88" fmla="*/ 0 w 29"/>
                  <a:gd name="T89" fmla="*/ 19 h 59"/>
                  <a:gd name="T90" fmla="*/ 0 w 29"/>
                  <a:gd name="T91" fmla="*/ 19 h 59"/>
                  <a:gd name="T92" fmla="*/ 0 w 29"/>
                  <a:gd name="T93" fmla="*/ 15 h 59"/>
                  <a:gd name="T94" fmla="*/ 0 w 29"/>
                  <a:gd name="T95" fmla="*/ 12 h 59"/>
                  <a:gd name="T96" fmla="*/ 0 w 29"/>
                  <a:gd name="T97" fmla="*/ 12 h 59"/>
                  <a:gd name="T98" fmla="*/ 0 w 29"/>
                  <a:gd name="T99" fmla="*/ 7 h 59"/>
                  <a:gd name="T100" fmla="*/ 0 w 29"/>
                  <a:gd name="T101" fmla="*/ 7 h 59"/>
                  <a:gd name="T102" fmla="*/ 0 w 29"/>
                  <a:gd name="T103" fmla="*/ 7 h 59"/>
                  <a:gd name="T104" fmla="*/ 7 w 29"/>
                  <a:gd name="T105" fmla="*/ 7 h 59"/>
                  <a:gd name="T106" fmla="*/ 16 w 29"/>
                  <a:gd name="T107" fmla="*/ 0 h 59"/>
                  <a:gd name="T108" fmla="*/ 16 w 29"/>
                  <a:gd name="T109" fmla="*/ 0 h 59"/>
                  <a:gd name="T110" fmla="*/ 17 w 29"/>
                  <a:gd name="T111" fmla="*/ 0 h 59"/>
                  <a:gd name="T112" fmla="*/ 17 w 29"/>
                  <a:gd name="T113" fmla="*/ 2 h 59"/>
                  <a:gd name="T114" fmla="*/ 17 w 29"/>
                  <a:gd name="T115" fmla="*/ 3 h 59"/>
                  <a:gd name="T116" fmla="*/ 16 w 29"/>
                  <a:gd name="T117" fmla="*/ 3 h 59"/>
                  <a:gd name="T118" fmla="*/ 16 w 29"/>
                  <a:gd name="T119" fmla="*/ 5 h 59"/>
                  <a:gd name="T120" fmla="*/ 17 w 29"/>
                  <a:gd name="T121" fmla="*/ 5 h 59"/>
                  <a:gd name="T122" fmla="*/ 19 w 29"/>
                  <a:gd name="T123" fmla="*/ 7 h 59"/>
                  <a:gd name="T124" fmla="*/ 17 w 29"/>
                  <a:gd name="T12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 h="59">
                    <a:moveTo>
                      <a:pt x="17" y="7"/>
                    </a:moveTo>
                    <a:lnTo>
                      <a:pt x="17" y="7"/>
                    </a:lnTo>
                    <a:lnTo>
                      <a:pt x="19" y="7"/>
                    </a:lnTo>
                    <a:lnTo>
                      <a:pt x="19" y="7"/>
                    </a:lnTo>
                    <a:lnTo>
                      <a:pt x="19" y="7"/>
                    </a:lnTo>
                    <a:lnTo>
                      <a:pt x="19" y="8"/>
                    </a:lnTo>
                    <a:lnTo>
                      <a:pt x="19" y="8"/>
                    </a:lnTo>
                    <a:lnTo>
                      <a:pt x="19" y="10"/>
                    </a:lnTo>
                    <a:lnTo>
                      <a:pt x="21" y="10"/>
                    </a:lnTo>
                    <a:lnTo>
                      <a:pt x="21" y="12"/>
                    </a:lnTo>
                    <a:lnTo>
                      <a:pt x="24" y="13"/>
                    </a:lnTo>
                    <a:lnTo>
                      <a:pt x="24" y="19"/>
                    </a:lnTo>
                    <a:lnTo>
                      <a:pt x="29" y="29"/>
                    </a:lnTo>
                    <a:lnTo>
                      <a:pt x="22" y="42"/>
                    </a:lnTo>
                    <a:lnTo>
                      <a:pt x="24" y="46"/>
                    </a:lnTo>
                    <a:lnTo>
                      <a:pt x="16" y="46"/>
                    </a:lnTo>
                    <a:lnTo>
                      <a:pt x="14" y="52"/>
                    </a:lnTo>
                    <a:lnTo>
                      <a:pt x="19" y="59"/>
                    </a:lnTo>
                    <a:lnTo>
                      <a:pt x="19" y="59"/>
                    </a:lnTo>
                    <a:lnTo>
                      <a:pt x="2" y="59"/>
                    </a:lnTo>
                    <a:lnTo>
                      <a:pt x="2" y="59"/>
                    </a:lnTo>
                    <a:lnTo>
                      <a:pt x="2" y="59"/>
                    </a:lnTo>
                    <a:lnTo>
                      <a:pt x="0" y="59"/>
                    </a:lnTo>
                    <a:lnTo>
                      <a:pt x="0" y="59"/>
                    </a:lnTo>
                    <a:lnTo>
                      <a:pt x="0" y="52"/>
                    </a:lnTo>
                    <a:lnTo>
                      <a:pt x="0" y="52"/>
                    </a:lnTo>
                    <a:lnTo>
                      <a:pt x="0" y="47"/>
                    </a:lnTo>
                    <a:lnTo>
                      <a:pt x="0" y="47"/>
                    </a:lnTo>
                    <a:lnTo>
                      <a:pt x="0" y="47"/>
                    </a:lnTo>
                    <a:lnTo>
                      <a:pt x="0" y="41"/>
                    </a:lnTo>
                    <a:lnTo>
                      <a:pt x="0" y="41"/>
                    </a:lnTo>
                    <a:lnTo>
                      <a:pt x="0" y="41"/>
                    </a:lnTo>
                    <a:lnTo>
                      <a:pt x="0" y="37"/>
                    </a:lnTo>
                    <a:lnTo>
                      <a:pt x="0" y="37"/>
                    </a:lnTo>
                    <a:lnTo>
                      <a:pt x="0" y="35"/>
                    </a:lnTo>
                    <a:lnTo>
                      <a:pt x="0" y="34"/>
                    </a:lnTo>
                    <a:lnTo>
                      <a:pt x="0" y="34"/>
                    </a:lnTo>
                    <a:lnTo>
                      <a:pt x="0" y="29"/>
                    </a:lnTo>
                    <a:lnTo>
                      <a:pt x="0" y="27"/>
                    </a:lnTo>
                    <a:lnTo>
                      <a:pt x="0" y="27"/>
                    </a:lnTo>
                    <a:lnTo>
                      <a:pt x="0" y="25"/>
                    </a:lnTo>
                    <a:lnTo>
                      <a:pt x="0" y="24"/>
                    </a:lnTo>
                    <a:lnTo>
                      <a:pt x="0" y="24"/>
                    </a:lnTo>
                    <a:lnTo>
                      <a:pt x="0" y="20"/>
                    </a:lnTo>
                    <a:lnTo>
                      <a:pt x="0" y="19"/>
                    </a:lnTo>
                    <a:lnTo>
                      <a:pt x="0" y="19"/>
                    </a:lnTo>
                    <a:lnTo>
                      <a:pt x="0" y="15"/>
                    </a:lnTo>
                    <a:lnTo>
                      <a:pt x="0" y="12"/>
                    </a:lnTo>
                    <a:lnTo>
                      <a:pt x="0" y="12"/>
                    </a:lnTo>
                    <a:lnTo>
                      <a:pt x="0" y="7"/>
                    </a:lnTo>
                    <a:lnTo>
                      <a:pt x="0" y="7"/>
                    </a:lnTo>
                    <a:lnTo>
                      <a:pt x="0" y="7"/>
                    </a:lnTo>
                    <a:lnTo>
                      <a:pt x="7" y="7"/>
                    </a:lnTo>
                    <a:lnTo>
                      <a:pt x="16" y="0"/>
                    </a:lnTo>
                    <a:lnTo>
                      <a:pt x="16" y="0"/>
                    </a:lnTo>
                    <a:lnTo>
                      <a:pt x="17" y="0"/>
                    </a:lnTo>
                    <a:lnTo>
                      <a:pt x="17" y="2"/>
                    </a:lnTo>
                    <a:lnTo>
                      <a:pt x="17" y="3"/>
                    </a:lnTo>
                    <a:lnTo>
                      <a:pt x="16" y="3"/>
                    </a:lnTo>
                    <a:lnTo>
                      <a:pt x="16" y="5"/>
                    </a:lnTo>
                    <a:lnTo>
                      <a:pt x="17" y="5"/>
                    </a:lnTo>
                    <a:lnTo>
                      <a:pt x="19" y="7"/>
                    </a:lnTo>
                    <a:lnTo>
                      <a:pt x="17"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13" name="Freeform 262"/>
              <p:cNvSpPr>
                <a:spLocks/>
              </p:cNvSpPr>
              <p:nvPr/>
            </p:nvSpPr>
            <p:spPr bwMode="auto">
              <a:xfrm>
                <a:off x="3855" y="2275"/>
                <a:ext cx="44" cy="57"/>
              </a:xfrm>
              <a:custGeom>
                <a:avLst/>
                <a:gdLst>
                  <a:gd name="T0" fmla="*/ 43 w 44"/>
                  <a:gd name="T1" fmla="*/ 2 h 57"/>
                  <a:gd name="T2" fmla="*/ 44 w 44"/>
                  <a:gd name="T3" fmla="*/ 8 h 57"/>
                  <a:gd name="T4" fmla="*/ 43 w 44"/>
                  <a:gd name="T5" fmla="*/ 8 h 57"/>
                  <a:gd name="T6" fmla="*/ 39 w 44"/>
                  <a:gd name="T7" fmla="*/ 10 h 57"/>
                  <a:gd name="T8" fmla="*/ 39 w 44"/>
                  <a:gd name="T9" fmla="*/ 12 h 57"/>
                  <a:gd name="T10" fmla="*/ 39 w 44"/>
                  <a:gd name="T11" fmla="*/ 13 h 57"/>
                  <a:gd name="T12" fmla="*/ 41 w 44"/>
                  <a:gd name="T13" fmla="*/ 13 h 57"/>
                  <a:gd name="T14" fmla="*/ 44 w 44"/>
                  <a:gd name="T15" fmla="*/ 15 h 57"/>
                  <a:gd name="T16" fmla="*/ 44 w 44"/>
                  <a:gd name="T17" fmla="*/ 17 h 57"/>
                  <a:gd name="T18" fmla="*/ 36 w 44"/>
                  <a:gd name="T19" fmla="*/ 24 h 57"/>
                  <a:gd name="T20" fmla="*/ 31 w 44"/>
                  <a:gd name="T21" fmla="*/ 25 h 57"/>
                  <a:gd name="T22" fmla="*/ 29 w 44"/>
                  <a:gd name="T23" fmla="*/ 24 h 57"/>
                  <a:gd name="T24" fmla="*/ 26 w 44"/>
                  <a:gd name="T25" fmla="*/ 27 h 57"/>
                  <a:gd name="T26" fmla="*/ 27 w 44"/>
                  <a:gd name="T27" fmla="*/ 30 h 57"/>
                  <a:gd name="T28" fmla="*/ 29 w 44"/>
                  <a:gd name="T29" fmla="*/ 34 h 57"/>
                  <a:gd name="T30" fmla="*/ 33 w 44"/>
                  <a:gd name="T31" fmla="*/ 34 h 57"/>
                  <a:gd name="T32" fmla="*/ 31 w 44"/>
                  <a:gd name="T33" fmla="*/ 46 h 57"/>
                  <a:gd name="T34" fmla="*/ 27 w 44"/>
                  <a:gd name="T35" fmla="*/ 47 h 57"/>
                  <a:gd name="T36" fmla="*/ 22 w 44"/>
                  <a:gd name="T37" fmla="*/ 44 h 57"/>
                  <a:gd name="T38" fmla="*/ 22 w 44"/>
                  <a:gd name="T39" fmla="*/ 46 h 57"/>
                  <a:gd name="T40" fmla="*/ 22 w 44"/>
                  <a:gd name="T41" fmla="*/ 52 h 57"/>
                  <a:gd name="T42" fmla="*/ 21 w 44"/>
                  <a:gd name="T43" fmla="*/ 54 h 57"/>
                  <a:gd name="T44" fmla="*/ 19 w 44"/>
                  <a:gd name="T45" fmla="*/ 52 h 57"/>
                  <a:gd name="T46" fmla="*/ 17 w 44"/>
                  <a:gd name="T47" fmla="*/ 52 h 57"/>
                  <a:gd name="T48" fmla="*/ 4 w 44"/>
                  <a:gd name="T49" fmla="*/ 57 h 57"/>
                  <a:gd name="T50" fmla="*/ 2 w 44"/>
                  <a:gd name="T51" fmla="*/ 32 h 57"/>
                  <a:gd name="T52" fmla="*/ 0 w 44"/>
                  <a:gd name="T53" fmla="*/ 2 h 57"/>
                  <a:gd name="T54" fmla="*/ 12 w 44"/>
                  <a:gd name="T55" fmla="*/ 2 h 57"/>
                  <a:gd name="T56" fmla="*/ 24 w 44"/>
                  <a:gd name="T57" fmla="*/ 0 h 57"/>
                  <a:gd name="T58" fmla="*/ 24 w 44"/>
                  <a:gd name="T59" fmla="*/ 0 h 57"/>
                  <a:gd name="T60" fmla="*/ 24 w 44"/>
                  <a:gd name="T61" fmla="*/ 0 h 57"/>
                  <a:gd name="T62" fmla="*/ 29 w 44"/>
                  <a:gd name="T63" fmla="*/ 0 h 57"/>
                  <a:gd name="T64" fmla="*/ 31 w 44"/>
                  <a:gd name="T65" fmla="*/ 0 h 57"/>
                  <a:gd name="T66" fmla="*/ 31 w 44"/>
                  <a:gd name="T67" fmla="*/ 0 h 57"/>
                  <a:gd name="T68" fmla="*/ 38 w 44"/>
                  <a:gd name="T69" fmla="*/ 0 h 57"/>
                  <a:gd name="T70" fmla="*/ 41 w 44"/>
                  <a:gd name="T71" fmla="*/ 0 h 57"/>
                  <a:gd name="T72" fmla="*/ 41 w 44"/>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57">
                    <a:moveTo>
                      <a:pt x="41" y="0"/>
                    </a:moveTo>
                    <a:lnTo>
                      <a:pt x="43" y="2"/>
                    </a:lnTo>
                    <a:lnTo>
                      <a:pt x="44" y="3"/>
                    </a:lnTo>
                    <a:lnTo>
                      <a:pt x="44" y="8"/>
                    </a:lnTo>
                    <a:lnTo>
                      <a:pt x="44" y="8"/>
                    </a:lnTo>
                    <a:lnTo>
                      <a:pt x="43" y="8"/>
                    </a:lnTo>
                    <a:lnTo>
                      <a:pt x="41" y="8"/>
                    </a:lnTo>
                    <a:lnTo>
                      <a:pt x="39" y="10"/>
                    </a:lnTo>
                    <a:lnTo>
                      <a:pt x="39" y="10"/>
                    </a:lnTo>
                    <a:lnTo>
                      <a:pt x="39" y="12"/>
                    </a:lnTo>
                    <a:lnTo>
                      <a:pt x="39" y="12"/>
                    </a:lnTo>
                    <a:lnTo>
                      <a:pt x="39" y="13"/>
                    </a:lnTo>
                    <a:lnTo>
                      <a:pt x="39" y="13"/>
                    </a:lnTo>
                    <a:lnTo>
                      <a:pt x="41" y="13"/>
                    </a:lnTo>
                    <a:lnTo>
                      <a:pt x="43" y="13"/>
                    </a:lnTo>
                    <a:lnTo>
                      <a:pt x="44" y="15"/>
                    </a:lnTo>
                    <a:lnTo>
                      <a:pt x="44" y="15"/>
                    </a:lnTo>
                    <a:lnTo>
                      <a:pt x="44" y="17"/>
                    </a:lnTo>
                    <a:lnTo>
                      <a:pt x="44" y="17"/>
                    </a:lnTo>
                    <a:lnTo>
                      <a:pt x="36" y="24"/>
                    </a:lnTo>
                    <a:lnTo>
                      <a:pt x="33" y="25"/>
                    </a:lnTo>
                    <a:lnTo>
                      <a:pt x="31" y="25"/>
                    </a:lnTo>
                    <a:lnTo>
                      <a:pt x="29" y="24"/>
                    </a:lnTo>
                    <a:lnTo>
                      <a:pt x="29" y="24"/>
                    </a:lnTo>
                    <a:lnTo>
                      <a:pt x="27" y="25"/>
                    </a:lnTo>
                    <a:lnTo>
                      <a:pt x="26" y="27"/>
                    </a:lnTo>
                    <a:lnTo>
                      <a:pt x="26" y="27"/>
                    </a:lnTo>
                    <a:lnTo>
                      <a:pt x="27" y="30"/>
                    </a:lnTo>
                    <a:lnTo>
                      <a:pt x="27" y="34"/>
                    </a:lnTo>
                    <a:lnTo>
                      <a:pt x="29" y="34"/>
                    </a:lnTo>
                    <a:lnTo>
                      <a:pt x="31" y="34"/>
                    </a:lnTo>
                    <a:lnTo>
                      <a:pt x="33" y="34"/>
                    </a:lnTo>
                    <a:lnTo>
                      <a:pt x="33" y="34"/>
                    </a:lnTo>
                    <a:lnTo>
                      <a:pt x="31" y="46"/>
                    </a:lnTo>
                    <a:lnTo>
                      <a:pt x="29" y="46"/>
                    </a:lnTo>
                    <a:lnTo>
                      <a:pt x="27" y="47"/>
                    </a:lnTo>
                    <a:lnTo>
                      <a:pt x="22" y="44"/>
                    </a:lnTo>
                    <a:lnTo>
                      <a:pt x="22" y="44"/>
                    </a:lnTo>
                    <a:lnTo>
                      <a:pt x="22" y="46"/>
                    </a:lnTo>
                    <a:lnTo>
                      <a:pt x="22" y="46"/>
                    </a:lnTo>
                    <a:lnTo>
                      <a:pt x="22" y="52"/>
                    </a:lnTo>
                    <a:lnTo>
                      <a:pt x="22" y="52"/>
                    </a:lnTo>
                    <a:lnTo>
                      <a:pt x="21" y="54"/>
                    </a:lnTo>
                    <a:lnTo>
                      <a:pt x="21" y="54"/>
                    </a:lnTo>
                    <a:lnTo>
                      <a:pt x="21" y="54"/>
                    </a:lnTo>
                    <a:lnTo>
                      <a:pt x="19" y="52"/>
                    </a:lnTo>
                    <a:lnTo>
                      <a:pt x="19" y="52"/>
                    </a:lnTo>
                    <a:lnTo>
                      <a:pt x="17" y="52"/>
                    </a:lnTo>
                    <a:lnTo>
                      <a:pt x="14" y="57"/>
                    </a:lnTo>
                    <a:lnTo>
                      <a:pt x="4" y="57"/>
                    </a:lnTo>
                    <a:lnTo>
                      <a:pt x="4" y="57"/>
                    </a:lnTo>
                    <a:lnTo>
                      <a:pt x="2" y="32"/>
                    </a:lnTo>
                    <a:lnTo>
                      <a:pt x="0" y="2"/>
                    </a:lnTo>
                    <a:lnTo>
                      <a:pt x="0" y="2"/>
                    </a:lnTo>
                    <a:lnTo>
                      <a:pt x="10" y="2"/>
                    </a:lnTo>
                    <a:lnTo>
                      <a:pt x="12" y="2"/>
                    </a:lnTo>
                    <a:lnTo>
                      <a:pt x="12" y="2"/>
                    </a:lnTo>
                    <a:lnTo>
                      <a:pt x="24" y="0"/>
                    </a:lnTo>
                    <a:lnTo>
                      <a:pt x="24" y="0"/>
                    </a:lnTo>
                    <a:lnTo>
                      <a:pt x="24" y="0"/>
                    </a:lnTo>
                    <a:lnTo>
                      <a:pt x="24" y="0"/>
                    </a:lnTo>
                    <a:lnTo>
                      <a:pt x="24" y="0"/>
                    </a:lnTo>
                    <a:lnTo>
                      <a:pt x="24" y="0"/>
                    </a:lnTo>
                    <a:lnTo>
                      <a:pt x="29" y="0"/>
                    </a:lnTo>
                    <a:lnTo>
                      <a:pt x="29" y="0"/>
                    </a:lnTo>
                    <a:lnTo>
                      <a:pt x="31" y="0"/>
                    </a:lnTo>
                    <a:lnTo>
                      <a:pt x="31" y="0"/>
                    </a:lnTo>
                    <a:lnTo>
                      <a:pt x="31" y="0"/>
                    </a:lnTo>
                    <a:lnTo>
                      <a:pt x="31" y="0"/>
                    </a:lnTo>
                    <a:lnTo>
                      <a:pt x="38" y="0"/>
                    </a:lnTo>
                    <a:lnTo>
                      <a:pt x="38" y="0"/>
                    </a:lnTo>
                    <a:lnTo>
                      <a:pt x="41" y="0"/>
                    </a:lnTo>
                    <a:lnTo>
                      <a:pt x="41" y="0"/>
                    </a:lnTo>
                    <a:lnTo>
                      <a:pt x="4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14" name="Freeform 263"/>
              <p:cNvSpPr>
                <a:spLocks/>
              </p:cNvSpPr>
              <p:nvPr/>
            </p:nvSpPr>
            <p:spPr bwMode="auto">
              <a:xfrm>
                <a:off x="3855" y="2275"/>
                <a:ext cx="44" cy="57"/>
              </a:xfrm>
              <a:custGeom>
                <a:avLst/>
                <a:gdLst>
                  <a:gd name="T0" fmla="*/ 43 w 44"/>
                  <a:gd name="T1" fmla="*/ 2 h 57"/>
                  <a:gd name="T2" fmla="*/ 44 w 44"/>
                  <a:gd name="T3" fmla="*/ 8 h 57"/>
                  <a:gd name="T4" fmla="*/ 43 w 44"/>
                  <a:gd name="T5" fmla="*/ 8 h 57"/>
                  <a:gd name="T6" fmla="*/ 39 w 44"/>
                  <a:gd name="T7" fmla="*/ 10 h 57"/>
                  <a:gd name="T8" fmla="*/ 39 w 44"/>
                  <a:gd name="T9" fmla="*/ 12 h 57"/>
                  <a:gd name="T10" fmla="*/ 39 w 44"/>
                  <a:gd name="T11" fmla="*/ 13 h 57"/>
                  <a:gd name="T12" fmla="*/ 41 w 44"/>
                  <a:gd name="T13" fmla="*/ 13 h 57"/>
                  <a:gd name="T14" fmla="*/ 44 w 44"/>
                  <a:gd name="T15" fmla="*/ 15 h 57"/>
                  <a:gd name="T16" fmla="*/ 44 w 44"/>
                  <a:gd name="T17" fmla="*/ 17 h 57"/>
                  <a:gd name="T18" fmla="*/ 36 w 44"/>
                  <a:gd name="T19" fmla="*/ 24 h 57"/>
                  <a:gd name="T20" fmla="*/ 31 w 44"/>
                  <a:gd name="T21" fmla="*/ 25 h 57"/>
                  <a:gd name="T22" fmla="*/ 29 w 44"/>
                  <a:gd name="T23" fmla="*/ 24 h 57"/>
                  <a:gd name="T24" fmla="*/ 26 w 44"/>
                  <a:gd name="T25" fmla="*/ 27 h 57"/>
                  <a:gd name="T26" fmla="*/ 27 w 44"/>
                  <a:gd name="T27" fmla="*/ 30 h 57"/>
                  <a:gd name="T28" fmla="*/ 29 w 44"/>
                  <a:gd name="T29" fmla="*/ 34 h 57"/>
                  <a:gd name="T30" fmla="*/ 33 w 44"/>
                  <a:gd name="T31" fmla="*/ 34 h 57"/>
                  <a:gd name="T32" fmla="*/ 31 w 44"/>
                  <a:gd name="T33" fmla="*/ 46 h 57"/>
                  <a:gd name="T34" fmla="*/ 27 w 44"/>
                  <a:gd name="T35" fmla="*/ 47 h 57"/>
                  <a:gd name="T36" fmla="*/ 22 w 44"/>
                  <a:gd name="T37" fmla="*/ 44 h 57"/>
                  <a:gd name="T38" fmla="*/ 22 w 44"/>
                  <a:gd name="T39" fmla="*/ 46 h 57"/>
                  <a:gd name="T40" fmla="*/ 22 w 44"/>
                  <a:gd name="T41" fmla="*/ 52 h 57"/>
                  <a:gd name="T42" fmla="*/ 21 w 44"/>
                  <a:gd name="T43" fmla="*/ 54 h 57"/>
                  <a:gd name="T44" fmla="*/ 19 w 44"/>
                  <a:gd name="T45" fmla="*/ 52 h 57"/>
                  <a:gd name="T46" fmla="*/ 17 w 44"/>
                  <a:gd name="T47" fmla="*/ 52 h 57"/>
                  <a:gd name="T48" fmla="*/ 4 w 44"/>
                  <a:gd name="T49" fmla="*/ 57 h 57"/>
                  <a:gd name="T50" fmla="*/ 2 w 44"/>
                  <a:gd name="T51" fmla="*/ 32 h 57"/>
                  <a:gd name="T52" fmla="*/ 0 w 44"/>
                  <a:gd name="T53" fmla="*/ 2 h 57"/>
                  <a:gd name="T54" fmla="*/ 12 w 44"/>
                  <a:gd name="T55" fmla="*/ 2 h 57"/>
                  <a:gd name="T56" fmla="*/ 24 w 44"/>
                  <a:gd name="T57" fmla="*/ 0 h 57"/>
                  <a:gd name="T58" fmla="*/ 24 w 44"/>
                  <a:gd name="T59" fmla="*/ 0 h 57"/>
                  <a:gd name="T60" fmla="*/ 24 w 44"/>
                  <a:gd name="T61" fmla="*/ 0 h 57"/>
                  <a:gd name="T62" fmla="*/ 29 w 44"/>
                  <a:gd name="T63" fmla="*/ 0 h 57"/>
                  <a:gd name="T64" fmla="*/ 31 w 44"/>
                  <a:gd name="T65" fmla="*/ 0 h 57"/>
                  <a:gd name="T66" fmla="*/ 31 w 44"/>
                  <a:gd name="T67" fmla="*/ 0 h 57"/>
                  <a:gd name="T68" fmla="*/ 38 w 44"/>
                  <a:gd name="T69" fmla="*/ 0 h 57"/>
                  <a:gd name="T70" fmla="*/ 41 w 44"/>
                  <a:gd name="T71" fmla="*/ 0 h 57"/>
                  <a:gd name="T72" fmla="*/ 41 w 44"/>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57">
                    <a:moveTo>
                      <a:pt x="41" y="0"/>
                    </a:moveTo>
                    <a:lnTo>
                      <a:pt x="43" y="2"/>
                    </a:lnTo>
                    <a:lnTo>
                      <a:pt x="44" y="3"/>
                    </a:lnTo>
                    <a:lnTo>
                      <a:pt x="44" y="8"/>
                    </a:lnTo>
                    <a:lnTo>
                      <a:pt x="44" y="8"/>
                    </a:lnTo>
                    <a:lnTo>
                      <a:pt x="43" y="8"/>
                    </a:lnTo>
                    <a:lnTo>
                      <a:pt x="41" y="8"/>
                    </a:lnTo>
                    <a:lnTo>
                      <a:pt x="39" y="10"/>
                    </a:lnTo>
                    <a:lnTo>
                      <a:pt x="39" y="10"/>
                    </a:lnTo>
                    <a:lnTo>
                      <a:pt x="39" y="12"/>
                    </a:lnTo>
                    <a:lnTo>
                      <a:pt x="39" y="12"/>
                    </a:lnTo>
                    <a:lnTo>
                      <a:pt x="39" y="13"/>
                    </a:lnTo>
                    <a:lnTo>
                      <a:pt x="39" y="13"/>
                    </a:lnTo>
                    <a:lnTo>
                      <a:pt x="41" y="13"/>
                    </a:lnTo>
                    <a:lnTo>
                      <a:pt x="43" y="13"/>
                    </a:lnTo>
                    <a:lnTo>
                      <a:pt x="44" y="15"/>
                    </a:lnTo>
                    <a:lnTo>
                      <a:pt x="44" y="15"/>
                    </a:lnTo>
                    <a:lnTo>
                      <a:pt x="44" y="17"/>
                    </a:lnTo>
                    <a:lnTo>
                      <a:pt x="44" y="17"/>
                    </a:lnTo>
                    <a:lnTo>
                      <a:pt x="36" y="24"/>
                    </a:lnTo>
                    <a:lnTo>
                      <a:pt x="33" y="25"/>
                    </a:lnTo>
                    <a:lnTo>
                      <a:pt x="31" y="25"/>
                    </a:lnTo>
                    <a:lnTo>
                      <a:pt x="29" y="24"/>
                    </a:lnTo>
                    <a:lnTo>
                      <a:pt x="29" y="24"/>
                    </a:lnTo>
                    <a:lnTo>
                      <a:pt x="27" y="25"/>
                    </a:lnTo>
                    <a:lnTo>
                      <a:pt x="26" y="27"/>
                    </a:lnTo>
                    <a:lnTo>
                      <a:pt x="26" y="27"/>
                    </a:lnTo>
                    <a:lnTo>
                      <a:pt x="27" y="30"/>
                    </a:lnTo>
                    <a:lnTo>
                      <a:pt x="27" y="34"/>
                    </a:lnTo>
                    <a:lnTo>
                      <a:pt x="29" y="34"/>
                    </a:lnTo>
                    <a:lnTo>
                      <a:pt x="31" y="34"/>
                    </a:lnTo>
                    <a:lnTo>
                      <a:pt x="33" y="34"/>
                    </a:lnTo>
                    <a:lnTo>
                      <a:pt x="33" y="34"/>
                    </a:lnTo>
                    <a:lnTo>
                      <a:pt x="31" y="46"/>
                    </a:lnTo>
                    <a:lnTo>
                      <a:pt x="29" y="46"/>
                    </a:lnTo>
                    <a:lnTo>
                      <a:pt x="27" y="47"/>
                    </a:lnTo>
                    <a:lnTo>
                      <a:pt x="22" y="44"/>
                    </a:lnTo>
                    <a:lnTo>
                      <a:pt x="22" y="44"/>
                    </a:lnTo>
                    <a:lnTo>
                      <a:pt x="22" y="46"/>
                    </a:lnTo>
                    <a:lnTo>
                      <a:pt x="22" y="46"/>
                    </a:lnTo>
                    <a:lnTo>
                      <a:pt x="22" y="52"/>
                    </a:lnTo>
                    <a:lnTo>
                      <a:pt x="22" y="52"/>
                    </a:lnTo>
                    <a:lnTo>
                      <a:pt x="21" y="54"/>
                    </a:lnTo>
                    <a:lnTo>
                      <a:pt x="21" y="54"/>
                    </a:lnTo>
                    <a:lnTo>
                      <a:pt x="21" y="54"/>
                    </a:lnTo>
                    <a:lnTo>
                      <a:pt x="19" y="52"/>
                    </a:lnTo>
                    <a:lnTo>
                      <a:pt x="19" y="52"/>
                    </a:lnTo>
                    <a:lnTo>
                      <a:pt x="17" y="52"/>
                    </a:lnTo>
                    <a:lnTo>
                      <a:pt x="14" y="57"/>
                    </a:lnTo>
                    <a:lnTo>
                      <a:pt x="4" y="57"/>
                    </a:lnTo>
                    <a:lnTo>
                      <a:pt x="4" y="57"/>
                    </a:lnTo>
                    <a:lnTo>
                      <a:pt x="2" y="32"/>
                    </a:lnTo>
                    <a:lnTo>
                      <a:pt x="0" y="2"/>
                    </a:lnTo>
                    <a:lnTo>
                      <a:pt x="0" y="2"/>
                    </a:lnTo>
                    <a:lnTo>
                      <a:pt x="10" y="2"/>
                    </a:lnTo>
                    <a:lnTo>
                      <a:pt x="12" y="2"/>
                    </a:lnTo>
                    <a:lnTo>
                      <a:pt x="12" y="2"/>
                    </a:lnTo>
                    <a:lnTo>
                      <a:pt x="24" y="0"/>
                    </a:lnTo>
                    <a:lnTo>
                      <a:pt x="24" y="0"/>
                    </a:lnTo>
                    <a:lnTo>
                      <a:pt x="24" y="0"/>
                    </a:lnTo>
                    <a:lnTo>
                      <a:pt x="24" y="0"/>
                    </a:lnTo>
                    <a:lnTo>
                      <a:pt x="24" y="0"/>
                    </a:lnTo>
                    <a:lnTo>
                      <a:pt x="24" y="0"/>
                    </a:lnTo>
                    <a:lnTo>
                      <a:pt x="29" y="0"/>
                    </a:lnTo>
                    <a:lnTo>
                      <a:pt x="29" y="0"/>
                    </a:lnTo>
                    <a:lnTo>
                      <a:pt x="31" y="0"/>
                    </a:lnTo>
                    <a:lnTo>
                      <a:pt x="31" y="0"/>
                    </a:lnTo>
                    <a:lnTo>
                      <a:pt x="31" y="0"/>
                    </a:lnTo>
                    <a:lnTo>
                      <a:pt x="31" y="0"/>
                    </a:lnTo>
                    <a:lnTo>
                      <a:pt x="38" y="0"/>
                    </a:lnTo>
                    <a:lnTo>
                      <a:pt x="38" y="0"/>
                    </a:lnTo>
                    <a:lnTo>
                      <a:pt x="41" y="0"/>
                    </a:lnTo>
                    <a:lnTo>
                      <a:pt x="41" y="0"/>
                    </a:lnTo>
                    <a:lnTo>
                      <a:pt x="4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15" name="Freeform 264"/>
              <p:cNvSpPr>
                <a:spLocks/>
              </p:cNvSpPr>
              <p:nvPr/>
            </p:nvSpPr>
            <p:spPr bwMode="auto">
              <a:xfrm>
                <a:off x="3779" y="2380"/>
                <a:ext cx="34" cy="64"/>
              </a:xfrm>
              <a:custGeom>
                <a:avLst/>
                <a:gdLst>
                  <a:gd name="T0" fmla="*/ 19 w 34"/>
                  <a:gd name="T1" fmla="*/ 0 h 64"/>
                  <a:gd name="T2" fmla="*/ 20 w 34"/>
                  <a:gd name="T3" fmla="*/ 8 h 64"/>
                  <a:gd name="T4" fmla="*/ 24 w 34"/>
                  <a:gd name="T5" fmla="*/ 12 h 64"/>
                  <a:gd name="T6" fmla="*/ 24 w 34"/>
                  <a:gd name="T7" fmla="*/ 25 h 64"/>
                  <a:gd name="T8" fmla="*/ 29 w 34"/>
                  <a:gd name="T9" fmla="*/ 25 h 64"/>
                  <a:gd name="T10" fmla="*/ 29 w 34"/>
                  <a:gd name="T11" fmla="*/ 34 h 64"/>
                  <a:gd name="T12" fmla="*/ 29 w 34"/>
                  <a:gd name="T13" fmla="*/ 51 h 64"/>
                  <a:gd name="T14" fmla="*/ 34 w 34"/>
                  <a:gd name="T15" fmla="*/ 51 h 64"/>
                  <a:gd name="T16" fmla="*/ 34 w 34"/>
                  <a:gd name="T17" fmla="*/ 64 h 64"/>
                  <a:gd name="T18" fmla="*/ 31 w 34"/>
                  <a:gd name="T19" fmla="*/ 64 h 64"/>
                  <a:gd name="T20" fmla="*/ 26 w 34"/>
                  <a:gd name="T21" fmla="*/ 63 h 64"/>
                  <a:gd name="T22" fmla="*/ 17 w 34"/>
                  <a:gd name="T23" fmla="*/ 51 h 64"/>
                  <a:gd name="T24" fmla="*/ 5 w 34"/>
                  <a:gd name="T25" fmla="*/ 44 h 64"/>
                  <a:gd name="T26" fmla="*/ 0 w 34"/>
                  <a:gd name="T27" fmla="*/ 39 h 64"/>
                  <a:gd name="T28" fmla="*/ 0 w 34"/>
                  <a:gd name="T29" fmla="*/ 34 h 64"/>
                  <a:gd name="T30" fmla="*/ 5 w 34"/>
                  <a:gd name="T31" fmla="*/ 34 h 64"/>
                  <a:gd name="T32" fmla="*/ 3 w 34"/>
                  <a:gd name="T33" fmla="*/ 8 h 64"/>
                  <a:gd name="T34" fmla="*/ 9 w 34"/>
                  <a:gd name="T35" fmla="*/ 8 h 64"/>
                  <a:gd name="T36" fmla="*/ 9 w 34"/>
                  <a:gd name="T37" fmla="*/ 2 h 64"/>
                  <a:gd name="T38" fmla="*/ 19 w 34"/>
                  <a:gd name="T3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64">
                    <a:moveTo>
                      <a:pt x="19" y="0"/>
                    </a:moveTo>
                    <a:lnTo>
                      <a:pt x="20" y="8"/>
                    </a:lnTo>
                    <a:lnTo>
                      <a:pt x="24" y="12"/>
                    </a:lnTo>
                    <a:lnTo>
                      <a:pt x="24" y="25"/>
                    </a:lnTo>
                    <a:lnTo>
                      <a:pt x="29" y="25"/>
                    </a:lnTo>
                    <a:lnTo>
                      <a:pt x="29" y="34"/>
                    </a:lnTo>
                    <a:lnTo>
                      <a:pt x="29" y="51"/>
                    </a:lnTo>
                    <a:lnTo>
                      <a:pt x="34" y="51"/>
                    </a:lnTo>
                    <a:lnTo>
                      <a:pt x="34" y="64"/>
                    </a:lnTo>
                    <a:lnTo>
                      <a:pt x="31" y="64"/>
                    </a:lnTo>
                    <a:lnTo>
                      <a:pt x="26" y="63"/>
                    </a:lnTo>
                    <a:lnTo>
                      <a:pt x="17" y="51"/>
                    </a:lnTo>
                    <a:lnTo>
                      <a:pt x="5" y="44"/>
                    </a:lnTo>
                    <a:lnTo>
                      <a:pt x="0" y="39"/>
                    </a:lnTo>
                    <a:lnTo>
                      <a:pt x="0" y="34"/>
                    </a:lnTo>
                    <a:lnTo>
                      <a:pt x="5" y="34"/>
                    </a:lnTo>
                    <a:lnTo>
                      <a:pt x="3" y="8"/>
                    </a:lnTo>
                    <a:lnTo>
                      <a:pt x="9" y="8"/>
                    </a:lnTo>
                    <a:lnTo>
                      <a:pt x="9" y="2"/>
                    </a:lnTo>
                    <a:lnTo>
                      <a:pt x="19"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16" name="Freeform 265"/>
              <p:cNvSpPr>
                <a:spLocks/>
              </p:cNvSpPr>
              <p:nvPr/>
            </p:nvSpPr>
            <p:spPr bwMode="auto">
              <a:xfrm>
                <a:off x="3779" y="2380"/>
                <a:ext cx="34" cy="64"/>
              </a:xfrm>
              <a:custGeom>
                <a:avLst/>
                <a:gdLst>
                  <a:gd name="T0" fmla="*/ 19 w 34"/>
                  <a:gd name="T1" fmla="*/ 0 h 64"/>
                  <a:gd name="T2" fmla="*/ 20 w 34"/>
                  <a:gd name="T3" fmla="*/ 8 h 64"/>
                  <a:gd name="T4" fmla="*/ 24 w 34"/>
                  <a:gd name="T5" fmla="*/ 12 h 64"/>
                  <a:gd name="T6" fmla="*/ 24 w 34"/>
                  <a:gd name="T7" fmla="*/ 25 h 64"/>
                  <a:gd name="T8" fmla="*/ 29 w 34"/>
                  <a:gd name="T9" fmla="*/ 25 h 64"/>
                  <a:gd name="T10" fmla="*/ 29 w 34"/>
                  <a:gd name="T11" fmla="*/ 34 h 64"/>
                  <a:gd name="T12" fmla="*/ 29 w 34"/>
                  <a:gd name="T13" fmla="*/ 51 h 64"/>
                  <a:gd name="T14" fmla="*/ 34 w 34"/>
                  <a:gd name="T15" fmla="*/ 51 h 64"/>
                  <a:gd name="T16" fmla="*/ 34 w 34"/>
                  <a:gd name="T17" fmla="*/ 64 h 64"/>
                  <a:gd name="T18" fmla="*/ 31 w 34"/>
                  <a:gd name="T19" fmla="*/ 64 h 64"/>
                  <a:gd name="T20" fmla="*/ 26 w 34"/>
                  <a:gd name="T21" fmla="*/ 63 h 64"/>
                  <a:gd name="T22" fmla="*/ 17 w 34"/>
                  <a:gd name="T23" fmla="*/ 51 h 64"/>
                  <a:gd name="T24" fmla="*/ 5 w 34"/>
                  <a:gd name="T25" fmla="*/ 44 h 64"/>
                  <a:gd name="T26" fmla="*/ 0 w 34"/>
                  <a:gd name="T27" fmla="*/ 39 h 64"/>
                  <a:gd name="T28" fmla="*/ 0 w 34"/>
                  <a:gd name="T29" fmla="*/ 34 h 64"/>
                  <a:gd name="T30" fmla="*/ 5 w 34"/>
                  <a:gd name="T31" fmla="*/ 34 h 64"/>
                  <a:gd name="T32" fmla="*/ 3 w 34"/>
                  <a:gd name="T33" fmla="*/ 8 h 64"/>
                  <a:gd name="T34" fmla="*/ 9 w 34"/>
                  <a:gd name="T35" fmla="*/ 8 h 64"/>
                  <a:gd name="T36" fmla="*/ 9 w 34"/>
                  <a:gd name="T37" fmla="*/ 2 h 64"/>
                  <a:gd name="T38" fmla="*/ 19 w 34"/>
                  <a:gd name="T3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64">
                    <a:moveTo>
                      <a:pt x="19" y="0"/>
                    </a:moveTo>
                    <a:lnTo>
                      <a:pt x="20" y="8"/>
                    </a:lnTo>
                    <a:lnTo>
                      <a:pt x="24" y="12"/>
                    </a:lnTo>
                    <a:lnTo>
                      <a:pt x="24" y="25"/>
                    </a:lnTo>
                    <a:lnTo>
                      <a:pt x="29" y="25"/>
                    </a:lnTo>
                    <a:lnTo>
                      <a:pt x="29" y="34"/>
                    </a:lnTo>
                    <a:lnTo>
                      <a:pt x="29" y="51"/>
                    </a:lnTo>
                    <a:lnTo>
                      <a:pt x="34" y="51"/>
                    </a:lnTo>
                    <a:lnTo>
                      <a:pt x="34" y="64"/>
                    </a:lnTo>
                    <a:lnTo>
                      <a:pt x="31" y="64"/>
                    </a:lnTo>
                    <a:lnTo>
                      <a:pt x="26" y="63"/>
                    </a:lnTo>
                    <a:lnTo>
                      <a:pt x="17" y="51"/>
                    </a:lnTo>
                    <a:lnTo>
                      <a:pt x="5" y="44"/>
                    </a:lnTo>
                    <a:lnTo>
                      <a:pt x="0" y="39"/>
                    </a:lnTo>
                    <a:lnTo>
                      <a:pt x="0" y="34"/>
                    </a:lnTo>
                    <a:lnTo>
                      <a:pt x="5" y="34"/>
                    </a:lnTo>
                    <a:lnTo>
                      <a:pt x="3" y="8"/>
                    </a:lnTo>
                    <a:lnTo>
                      <a:pt x="9" y="8"/>
                    </a:lnTo>
                    <a:lnTo>
                      <a:pt x="9" y="2"/>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17" name="Freeform 266"/>
              <p:cNvSpPr>
                <a:spLocks/>
              </p:cNvSpPr>
              <p:nvPr/>
            </p:nvSpPr>
            <p:spPr bwMode="auto">
              <a:xfrm>
                <a:off x="3594" y="2412"/>
                <a:ext cx="41" cy="39"/>
              </a:xfrm>
              <a:custGeom>
                <a:avLst/>
                <a:gdLst>
                  <a:gd name="T0" fmla="*/ 41 w 41"/>
                  <a:gd name="T1" fmla="*/ 34 h 39"/>
                  <a:gd name="T2" fmla="*/ 41 w 41"/>
                  <a:gd name="T3" fmla="*/ 39 h 39"/>
                  <a:gd name="T4" fmla="*/ 39 w 41"/>
                  <a:gd name="T5" fmla="*/ 39 h 39"/>
                  <a:gd name="T6" fmla="*/ 38 w 41"/>
                  <a:gd name="T7" fmla="*/ 39 h 39"/>
                  <a:gd name="T8" fmla="*/ 38 w 41"/>
                  <a:gd name="T9" fmla="*/ 39 h 39"/>
                  <a:gd name="T10" fmla="*/ 36 w 41"/>
                  <a:gd name="T11" fmla="*/ 39 h 39"/>
                  <a:gd name="T12" fmla="*/ 2 w 41"/>
                  <a:gd name="T13" fmla="*/ 39 h 39"/>
                  <a:gd name="T14" fmla="*/ 0 w 41"/>
                  <a:gd name="T15" fmla="*/ 9 h 39"/>
                  <a:gd name="T16" fmla="*/ 6 w 41"/>
                  <a:gd name="T17" fmla="*/ 3 h 39"/>
                  <a:gd name="T18" fmla="*/ 17 w 41"/>
                  <a:gd name="T19" fmla="*/ 0 h 39"/>
                  <a:gd name="T20" fmla="*/ 41 w 41"/>
                  <a:gd name="T21" fmla="*/ 0 h 39"/>
                  <a:gd name="T22" fmla="*/ 41 w 41"/>
                  <a:gd name="T23"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9">
                    <a:moveTo>
                      <a:pt x="41" y="34"/>
                    </a:moveTo>
                    <a:lnTo>
                      <a:pt x="41" y="39"/>
                    </a:lnTo>
                    <a:lnTo>
                      <a:pt x="39" y="39"/>
                    </a:lnTo>
                    <a:lnTo>
                      <a:pt x="38" y="39"/>
                    </a:lnTo>
                    <a:lnTo>
                      <a:pt x="38" y="39"/>
                    </a:lnTo>
                    <a:lnTo>
                      <a:pt x="36" y="39"/>
                    </a:lnTo>
                    <a:lnTo>
                      <a:pt x="2" y="39"/>
                    </a:lnTo>
                    <a:lnTo>
                      <a:pt x="0" y="9"/>
                    </a:lnTo>
                    <a:lnTo>
                      <a:pt x="6" y="3"/>
                    </a:lnTo>
                    <a:lnTo>
                      <a:pt x="17" y="0"/>
                    </a:lnTo>
                    <a:lnTo>
                      <a:pt x="41" y="0"/>
                    </a:lnTo>
                    <a:lnTo>
                      <a:pt x="41"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18" name="Freeform 267"/>
              <p:cNvSpPr>
                <a:spLocks/>
              </p:cNvSpPr>
              <p:nvPr/>
            </p:nvSpPr>
            <p:spPr bwMode="auto">
              <a:xfrm>
                <a:off x="3594" y="2412"/>
                <a:ext cx="41" cy="39"/>
              </a:xfrm>
              <a:custGeom>
                <a:avLst/>
                <a:gdLst>
                  <a:gd name="T0" fmla="*/ 41 w 41"/>
                  <a:gd name="T1" fmla="*/ 34 h 39"/>
                  <a:gd name="T2" fmla="*/ 41 w 41"/>
                  <a:gd name="T3" fmla="*/ 39 h 39"/>
                  <a:gd name="T4" fmla="*/ 39 w 41"/>
                  <a:gd name="T5" fmla="*/ 39 h 39"/>
                  <a:gd name="T6" fmla="*/ 38 w 41"/>
                  <a:gd name="T7" fmla="*/ 39 h 39"/>
                  <a:gd name="T8" fmla="*/ 38 w 41"/>
                  <a:gd name="T9" fmla="*/ 39 h 39"/>
                  <a:gd name="T10" fmla="*/ 36 w 41"/>
                  <a:gd name="T11" fmla="*/ 39 h 39"/>
                  <a:gd name="T12" fmla="*/ 2 w 41"/>
                  <a:gd name="T13" fmla="*/ 39 h 39"/>
                  <a:gd name="T14" fmla="*/ 0 w 41"/>
                  <a:gd name="T15" fmla="*/ 9 h 39"/>
                  <a:gd name="T16" fmla="*/ 6 w 41"/>
                  <a:gd name="T17" fmla="*/ 3 h 39"/>
                  <a:gd name="T18" fmla="*/ 17 w 41"/>
                  <a:gd name="T19" fmla="*/ 0 h 39"/>
                  <a:gd name="T20" fmla="*/ 41 w 41"/>
                  <a:gd name="T21" fmla="*/ 0 h 39"/>
                  <a:gd name="T22" fmla="*/ 41 w 41"/>
                  <a:gd name="T23"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9">
                    <a:moveTo>
                      <a:pt x="41" y="34"/>
                    </a:moveTo>
                    <a:lnTo>
                      <a:pt x="41" y="39"/>
                    </a:lnTo>
                    <a:lnTo>
                      <a:pt x="39" y="39"/>
                    </a:lnTo>
                    <a:lnTo>
                      <a:pt x="38" y="39"/>
                    </a:lnTo>
                    <a:lnTo>
                      <a:pt x="38" y="39"/>
                    </a:lnTo>
                    <a:lnTo>
                      <a:pt x="36" y="39"/>
                    </a:lnTo>
                    <a:lnTo>
                      <a:pt x="2" y="39"/>
                    </a:lnTo>
                    <a:lnTo>
                      <a:pt x="0" y="9"/>
                    </a:lnTo>
                    <a:lnTo>
                      <a:pt x="6" y="3"/>
                    </a:lnTo>
                    <a:lnTo>
                      <a:pt x="17" y="0"/>
                    </a:lnTo>
                    <a:lnTo>
                      <a:pt x="41" y="0"/>
                    </a:lnTo>
                    <a:lnTo>
                      <a:pt x="41"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19" name="Freeform 268"/>
              <p:cNvSpPr>
                <a:spLocks/>
              </p:cNvSpPr>
              <p:nvPr/>
            </p:nvSpPr>
            <p:spPr bwMode="auto">
              <a:xfrm>
                <a:off x="3632" y="2490"/>
                <a:ext cx="27" cy="49"/>
              </a:xfrm>
              <a:custGeom>
                <a:avLst/>
                <a:gdLst>
                  <a:gd name="T0" fmla="*/ 27 w 27"/>
                  <a:gd name="T1" fmla="*/ 49 h 49"/>
                  <a:gd name="T2" fmla="*/ 8 w 27"/>
                  <a:gd name="T3" fmla="*/ 49 h 49"/>
                  <a:gd name="T4" fmla="*/ 0 w 27"/>
                  <a:gd name="T5" fmla="*/ 49 h 49"/>
                  <a:gd name="T6" fmla="*/ 0 w 27"/>
                  <a:gd name="T7" fmla="*/ 47 h 49"/>
                  <a:gd name="T8" fmla="*/ 0 w 27"/>
                  <a:gd name="T9" fmla="*/ 0 h 49"/>
                  <a:gd name="T10" fmla="*/ 6 w 27"/>
                  <a:gd name="T11" fmla="*/ 0 h 49"/>
                  <a:gd name="T12" fmla="*/ 13 w 27"/>
                  <a:gd name="T13" fmla="*/ 10 h 49"/>
                  <a:gd name="T14" fmla="*/ 27 w 27"/>
                  <a:gd name="T15" fmla="*/ 17 h 49"/>
                  <a:gd name="T16" fmla="*/ 27 w 2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9">
                    <a:moveTo>
                      <a:pt x="27" y="49"/>
                    </a:moveTo>
                    <a:lnTo>
                      <a:pt x="8" y="49"/>
                    </a:lnTo>
                    <a:lnTo>
                      <a:pt x="0" y="49"/>
                    </a:lnTo>
                    <a:lnTo>
                      <a:pt x="0" y="47"/>
                    </a:lnTo>
                    <a:lnTo>
                      <a:pt x="0" y="0"/>
                    </a:lnTo>
                    <a:lnTo>
                      <a:pt x="6" y="0"/>
                    </a:lnTo>
                    <a:lnTo>
                      <a:pt x="13" y="10"/>
                    </a:lnTo>
                    <a:lnTo>
                      <a:pt x="27" y="17"/>
                    </a:lnTo>
                    <a:lnTo>
                      <a:pt x="27" y="4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20" name="Freeform 269"/>
              <p:cNvSpPr>
                <a:spLocks/>
              </p:cNvSpPr>
              <p:nvPr/>
            </p:nvSpPr>
            <p:spPr bwMode="auto">
              <a:xfrm>
                <a:off x="3632" y="2490"/>
                <a:ext cx="27" cy="49"/>
              </a:xfrm>
              <a:custGeom>
                <a:avLst/>
                <a:gdLst>
                  <a:gd name="T0" fmla="*/ 27 w 27"/>
                  <a:gd name="T1" fmla="*/ 49 h 49"/>
                  <a:gd name="T2" fmla="*/ 8 w 27"/>
                  <a:gd name="T3" fmla="*/ 49 h 49"/>
                  <a:gd name="T4" fmla="*/ 0 w 27"/>
                  <a:gd name="T5" fmla="*/ 49 h 49"/>
                  <a:gd name="T6" fmla="*/ 0 w 27"/>
                  <a:gd name="T7" fmla="*/ 47 h 49"/>
                  <a:gd name="T8" fmla="*/ 0 w 27"/>
                  <a:gd name="T9" fmla="*/ 0 h 49"/>
                  <a:gd name="T10" fmla="*/ 6 w 27"/>
                  <a:gd name="T11" fmla="*/ 0 h 49"/>
                  <a:gd name="T12" fmla="*/ 13 w 27"/>
                  <a:gd name="T13" fmla="*/ 10 h 49"/>
                  <a:gd name="T14" fmla="*/ 27 w 27"/>
                  <a:gd name="T15" fmla="*/ 17 h 49"/>
                  <a:gd name="T16" fmla="*/ 27 w 2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9">
                    <a:moveTo>
                      <a:pt x="27" y="49"/>
                    </a:moveTo>
                    <a:lnTo>
                      <a:pt x="8" y="49"/>
                    </a:lnTo>
                    <a:lnTo>
                      <a:pt x="0" y="49"/>
                    </a:lnTo>
                    <a:lnTo>
                      <a:pt x="0" y="47"/>
                    </a:lnTo>
                    <a:lnTo>
                      <a:pt x="0" y="0"/>
                    </a:lnTo>
                    <a:lnTo>
                      <a:pt x="6" y="0"/>
                    </a:lnTo>
                    <a:lnTo>
                      <a:pt x="13" y="10"/>
                    </a:lnTo>
                    <a:lnTo>
                      <a:pt x="27" y="17"/>
                    </a:lnTo>
                    <a:lnTo>
                      <a:pt x="27"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21" name="Freeform 270"/>
              <p:cNvSpPr>
                <a:spLocks/>
              </p:cNvSpPr>
              <p:nvPr/>
            </p:nvSpPr>
            <p:spPr bwMode="auto">
              <a:xfrm>
                <a:off x="3622" y="2275"/>
                <a:ext cx="42" cy="39"/>
              </a:xfrm>
              <a:custGeom>
                <a:avLst/>
                <a:gdLst>
                  <a:gd name="T0" fmla="*/ 42 w 42"/>
                  <a:gd name="T1" fmla="*/ 0 h 39"/>
                  <a:gd name="T2" fmla="*/ 42 w 42"/>
                  <a:gd name="T3" fmla="*/ 37 h 39"/>
                  <a:gd name="T4" fmla="*/ 27 w 42"/>
                  <a:gd name="T5" fmla="*/ 37 h 39"/>
                  <a:gd name="T6" fmla="*/ 1 w 42"/>
                  <a:gd name="T7" fmla="*/ 39 h 39"/>
                  <a:gd name="T8" fmla="*/ 1 w 42"/>
                  <a:gd name="T9" fmla="*/ 35 h 39"/>
                  <a:gd name="T10" fmla="*/ 0 w 42"/>
                  <a:gd name="T11" fmla="*/ 24 h 39"/>
                  <a:gd name="T12" fmla="*/ 5 w 42"/>
                  <a:gd name="T13" fmla="*/ 15 h 39"/>
                  <a:gd name="T14" fmla="*/ 3 w 42"/>
                  <a:gd name="T15" fmla="*/ 0 h 39"/>
                  <a:gd name="T16" fmla="*/ 15 w 42"/>
                  <a:gd name="T17" fmla="*/ 0 h 39"/>
                  <a:gd name="T18" fmla="*/ 40 w 42"/>
                  <a:gd name="T19" fmla="*/ 0 h 39"/>
                  <a:gd name="T20" fmla="*/ 42 w 42"/>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9">
                    <a:moveTo>
                      <a:pt x="42" y="0"/>
                    </a:moveTo>
                    <a:lnTo>
                      <a:pt x="42" y="37"/>
                    </a:lnTo>
                    <a:lnTo>
                      <a:pt x="27" y="37"/>
                    </a:lnTo>
                    <a:lnTo>
                      <a:pt x="1" y="39"/>
                    </a:lnTo>
                    <a:lnTo>
                      <a:pt x="1" y="35"/>
                    </a:lnTo>
                    <a:lnTo>
                      <a:pt x="0" y="24"/>
                    </a:lnTo>
                    <a:lnTo>
                      <a:pt x="5" y="15"/>
                    </a:lnTo>
                    <a:lnTo>
                      <a:pt x="3" y="0"/>
                    </a:lnTo>
                    <a:lnTo>
                      <a:pt x="15" y="0"/>
                    </a:lnTo>
                    <a:lnTo>
                      <a:pt x="40" y="0"/>
                    </a:lnTo>
                    <a:lnTo>
                      <a:pt x="4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22" name="Freeform 271"/>
              <p:cNvSpPr>
                <a:spLocks/>
              </p:cNvSpPr>
              <p:nvPr/>
            </p:nvSpPr>
            <p:spPr bwMode="auto">
              <a:xfrm>
                <a:off x="3622" y="2275"/>
                <a:ext cx="42" cy="39"/>
              </a:xfrm>
              <a:custGeom>
                <a:avLst/>
                <a:gdLst>
                  <a:gd name="T0" fmla="*/ 42 w 42"/>
                  <a:gd name="T1" fmla="*/ 0 h 39"/>
                  <a:gd name="T2" fmla="*/ 42 w 42"/>
                  <a:gd name="T3" fmla="*/ 37 h 39"/>
                  <a:gd name="T4" fmla="*/ 27 w 42"/>
                  <a:gd name="T5" fmla="*/ 37 h 39"/>
                  <a:gd name="T6" fmla="*/ 1 w 42"/>
                  <a:gd name="T7" fmla="*/ 39 h 39"/>
                  <a:gd name="T8" fmla="*/ 1 w 42"/>
                  <a:gd name="T9" fmla="*/ 35 h 39"/>
                  <a:gd name="T10" fmla="*/ 0 w 42"/>
                  <a:gd name="T11" fmla="*/ 24 h 39"/>
                  <a:gd name="T12" fmla="*/ 5 w 42"/>
                  <a:gd name="T13" fmla="*/ 15 h 39"/>
                  <a:gd name="T14" fmla="*/ 3 w 42"/>
                  <a:gd name="T15" fmla="*/ 0 h 39"/>
                  <a:gd name="T16" fmla="*/ 15 w 42"/>
                  <a:gd name="T17" fmla="*/ 0 h 39"/>
                  <a:gd name="T18" fmla="*/ 40 w 42"/>
                  <a:gd name="T19" fmla="*/ 0 h 39"/>
                  <a:gd name="T20" fmla="*/ 42 w 42"/>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9">
                    <a:moveTo>
                      <a:pt x="42" y="0"/>
                    </a:moveTo>
                    <a:lnTo>
                      <a:pt x="42" y="37"/>
                    </a:lnTo>
                    <a:lnTo>
                      <a:pt x="27" y="37"/>
                    </a:lnTo>
                    <a:lnTo>
                      <a:pt x="1" y="39"/>
                    </a:lnTo>
                    <a:lnTo>
                      <a:pt x="1" y="35"/>
                    </a:lnTo>
                    <a:lnTo>
                      <a:pt x="0" y="24"/>
                    </a:lnTo>
                    <a:lnTo>
                      <a:pt x="5" y="15"/>
                    </a:lnTo>
                    <a:lnTo>
                      <a:pt x="3" y="0"/>
                    </a:lnTo>
                    <a:lnTo>
                      <a:pt x="15" y="0"/>
                    </a:lnTo>
                    <a:lnTo>
                      <a:pt x="40" y="0"/>
                    </a:lnTo>
                    <a:lnTo>
                      <a:pt x="4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23" name="Freeform 272"/>
              <p:cNvSpPr>
                <a:spLocks/>
              </p:cNvSpPr>
              <p:nvPr/>
            </p:nvSpPr>
            <p:spPr bwMode="auto">
              <a:xfrm>
                <a:off x="3659" y="2502"/>
                <a:ext cx="40" cy="46"/>
              </a:xfrm>
              <a:custGeom>
                <a:avLst/>
                <a:gdLst>
                  <a:gd name="T0" fmla="*/ 25 w 40"/>
                  <a:gd name="T1" fmla="*/ 27 h 46"/>
                  <a:gd name="T2" fmla="*/ 30 w 40"/>
                  <a:gd name="T3" fmla="*/ 37 h 46"/>
                  <a:gd name="T4" fmla="*/ 35 w 40"/>
                  <a:gd name="T5" fmla="*/ 37 h 46"/>
                  <a:gd name="T6" fmla="*/ 40 w 40"/>
                  <a:gd name="T7" fmla="*/ 44 h 46"/>
                  <a:gd name="T8" fmla="*/ 34 w 40"/>
                  <a:gd name="T9" fmla="*/ 46 h 46"/>
                  <a:gd name="T10" fmla="*/ 10 w 40"/>
                  <a:gd name="T11" fmla="*/ 44 h 46"/>
                  <a:gd name="T12" fmla="*/ 0 w 40"/>
                  <a:gd name="T13" fmla="*/ 44 h 46"/>
                  <a:gd name="T14" fmla="*/ 0 w 40"/>
                  <a:gd name="T15" fmla="*/ 37 h 46"/>
                  <a:gd name="T16" fmla="*/ 0 w 40"/>
                  <a:gd name="T17" fmla="*/ 5 h 46"/>
                  <a:gd name="T18" fmla="*/ 15 w 40"/>
                  <a:gd name="T19" fmla="*/ 0 h 46"/>
                  <a:gd name="T20" fmla="*/ 39 w 40"/>
                  <a:gd name="T21" fmla="*/ 0 h 46"/>
                  <a:gd name="T22" fmla="*/ 39 w 40"/>
                  <a:gd name="T23" fmla="*/ 7 h 46"/>
                  <a:gd name="T24" fmla="*/ 34 w 40"/>
                  <a:gd name="T25" fmla="*/ 15 h 46"/>
                  <a:gd name="T26" fmla="*/ 27 w 40"/>
                  <a:gd name="T27" fmla="*/ 19 h 46"/>
                  <a:gd name="T28" fmla="*/ 29 w 40"/>
                  <a:gd name="T29" fmla="*/ 25 h 46"/>
                  <a:gd name="T30" fmla="*/ 25 w 40"/>
                  <a:gd name="T31"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46">
                    <a:moveTo>
                      <a:pt x="25" y="27"/>
                    </a:moveTo>
                    <a:lnTo>
                      <a:pt x="30" y="37"/>
                    </a:lnTo>
                    <a:lnTo>
                      <a:pt x="35" y="37"/>
                    </a:lnTo>
                    <a:lnTo>
                      <a:pt x="40" y="44"/>
                    </a:lnTo>
                    <a:lnTo>
                      <a:pt x="34" y="46"/>
                    </a:lnTo>
                    <a:lnTo>
                      <a:pt x="10" y="44"/>
                    </a:lnTo>
                    <a:lnTo>
                      <a:pt x="0" y="44"/>
                    </a:lnTo>
                    <a:lnTo>
                      <a:pt x="0" y="37"/>
                    </a:lnTo>
                    <a:lnTo>
                      <a:pt x="0" y="5"/>
                    </a:lnTo>
                    <a:lnTo>
                      <a:pt x="15" y="0"/>
                    </a:lnTo>
                    <a:lnTo>
                      <a:pt x="39" y="0"/>
                    </a:lnTo>
                    <a:lnTo>
                      <a:pt x="39" y="7"/>
                    </a:lnTo>
                    <a:lnTo>
                      <a:pt x="34" y="15"/>
                    </a:lnTo>
                    <a:lnTo>
                      <a:pt x="27" y="19"/>
                    </a:lnTo>
                    <a:lnTo>
                      <a:pt x="29" y="25"/>
                    </a:lnTo>
                    <a:lnTo>
                      <a:pt x="25"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24" name="Freeform 273"/>
              <p:cNvSpPr>
                <a:spLocks/>
              </p:cNvSpPr>
              <p:nvPr/>
            </p:nvSpPr>
            <p:spPr bwMode="auto">
              <a:xfrm>
                <a:off x="3659" y="2502"/>
                <a:ext cx="40" cy="46"/>
              </a:xfrm>
              <a:custGeom>
                <a:avLst/>
                <a:gdLst>
                  <a:gd name="T0" fmla="*/ 25 w 40"/>
                  <a:gd name="T1" fmla="*/ 27 h 46"/>
                  <a:gd name="T2" fmla="*/ 30 w 40"/>
                  <a:gd name="T3" fmla="*/ 37 h 46"/>
                  <a:gd name="T4" fmla="*/ 35 w 40"/>
                  <a:gd name="T5" fmla="*/ 37 h 46"/>
                  <a:gd name="T6" fmla="*/ 40 w 40"/>
                  <a:gd name="T7" fmla="*/ 44 h 46"/>
                  <a:gd name="T8" fmla="*/ 34 w 40"/>
                  <a:gd name="T9" fmla="*/ 46 h 46"/>
                  <a:gd name="T10" fmla="*/ 10 w 40"/>
                  <a:gd name="T11" fmla="*/ 44 h 46"/>
                  <a:gd name="T12" fmla="*/ 0 w 40"/>
                  <a:gd name="T13" fmla="*/ 44 h 46"/>
                  <a:gd name="T14" fmla="*/ 0 w 40"/>
                  <a:gd name="T15" fmla="*/ 37 h 46"/>
                  <a:gd name="T16" fmla="*/ 0 w 40"/>
                  <a:gd name="T17" fmla="*/ 5 h 46"/>
                  <a:gd name="T18" fmla="*/ 15 w 40"/>
                  <a:gd name="T19" fmla="*/ 0 h 46"/>
                  <a:gd name="T20" fmla="*/ 39 w 40"/>
                  <a:gd name="T21" fmla="*/ 0 h 46"/>
                  <a:gd name="T22" fmla="*/ 39 w 40"/>
                  <a:gd name="T23" fmla="*/ 7 h 46"/>
                  <a:gd name="T24" fmla="*/ 34 w 40"/>
                  <a:gd name="T25" fmla="*/ 15 h 46"/>
                  <a:gd name="T26" fmla="*/ 27 w 40"/>
                  <a:gd name="T27" fmla="*/ 19 h 46"/>
                  <a:gd name="T28" fmla="*/ 29 w 40"/>
                  <a:gd name="T29" fmla="*/ 25 h 46"/>
                  <a:gd name="T30" fmla="*/ 25 w 40"/>
                  <a:gd name="T31"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46">
                    <a:moveTo>
                      <a:pt x="25" y="27"/>
                    </a:moveTo>
                    <a:lnTo>
                      <a:pt x="30" y="37"/>
                    </a:lnTo>
                    <a:lnTo>
                      <a:pt x="35" y="37"/>
                    </a:lnTo>
                    <a:lnTo>
                      <a:pt x="40" y="44"/>
                    </a:lnTo>
                    <a:lnTo>
                      <a:pt x="34" y="46"/>
                    </a:lnTo>
                    <a:lnTo>
                      <a:pt x="10" y="44"/>
                    </a:lnTo>
                    <a:lnTo>
                      <a:pt x="0" y="44"/>
                    </a:lnTo>
                    <a:lnTo>
                      <a:pt x="0" y="37"/>
                    </a:lnTo>
                    <a:lnTo>
                      <a:pt x="0" y="5"/>
                    </a:lnTo>
                    <a:lnTo>
                      <a:pt x="15" y="0"/>
                    </a:lnTo>
                    <a:lnTo>
                      <a:pt x="39" y="0"/>
                    </a:lnTo>
                    <a:lnTo>
                      <a:pt x="39" y="7"/>
                    </a:lnTo>
                    <a:lnTo>
                      <a:pt x="34" y="15"/>
                    </a:lnTo>
                    <a:lnTo>
                      <a:pt x="27" y="19"/>
                    </a:lnTo>
                    <a:lnTo>
                      <a:pt x="29" y="25"/>
                    </a:lnTo>
                    <a:lnTo>
                      <a:pt x="25"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25" name="Freeform 274"/>
              <p:cNvSpPr>
                <a:spLocks/>
              </p:cNvSpPr>
              <p:nvPr/>
            </p:nvSpPr>
            <p:spPr bwMode="auto">
              <a:xfrm>
                <a:off x="3642" y="2373"/>
                <a:ext cx="54" cy="36"/>
              </a:xfrm>
              <a:custGeom>
                <a:avLst/>
                <a:gdLst>
                  <a:gd name="T0" fmla="*/ 52 w 54"/>
                  <a:gd name="T1" fmla="*/ 0 h 36"/>
                  <a:gd name="T2" fmla="*/ 51 w 54"/>
                  <a:gd name="T3" fmla="*/ 10 h 36"/>
                  <a:gd name="T4" fmla="*/ 54 w 54"/>
                  <a:gd name="T5" fmla="*/ 15 h 36"/>
                  <a:gd name="T6" fmla="*/ 39 w 54"/>
                  <a:gd name="T7" fmla="*/ 20 h 36"/>
                  <a:gd name="T8" fmla="*/ 41 w 54"/>
                  <a:gd name="T9" fmla="*/ 26 h 36"/>
                  <a:gd name="T10" fmla="*/ 15 w 54"/>
                  <a:gd name="T11" fmla="*/ 26 h 36"/>
                  <a:gd name="T12" fmla="*/ 15 w 54"/>
                  <a:gd name="T13" fmla="*/ 34 h 36"/>
                  <a:gd name="T14" fmla="*/ 2 w 54"/>
                  <a:gd name="T15" fmla="*/ 36 h 36"/>
                  <a:gd name="T16" fmla="*/ 0 w 54"/>
                  <a:gd name="T17" fmla="*/ 36 h 36"/>
                  <a:gd name="T18" fmla="*/ 0 w 54"/>
                  <a:gd name="T19" fmla="*/ 27 h 36"/>
                  <a:gd name="T20" fmla="*/ 7 w 54"/>
                  <a:gd name="T21" fmla="*/ 15 h 36"/>
                  <a:gd name="T22" fmla="*/ 17 w 54"/>
                  <a:gd name="T23" fmla="*/ 5 h 36"/>
                  <a:gd name="T24" fmla="*/ 41 w 54"/>
                  <a:gd name="T25" fmla="*/ 4 h 36"/>
                  <a:gd name="T26" fmla="*/ 52 w 5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36">
                    <a:moveTo>
                      <a:pt x="52" y="0"/>
                    </a:moveTo>
                    <a:lnTo>
                      <a:pt x="51" y="10"/>
                    </a:lnTo>
                    <a:lnTo>
                      <a:pt x="54" y="15"/>
                    </a:lnTo>
                    <a:lnTo>
                      <a:pt x="39" y="20"/>
                    </a:lnTo>
                    <a:lnTo>
                      <a:pt x="41" y="26"/>
                    </a:lnTo>
                    <a:lnTo>
                      <a:pt x="15" y="26"/>
                    </a:lnTo>
                    <a:lnTo>
                      <a:pt x="15" y="34"/>
                    </a:lnTo>
                    <a:lnTo>
                      <a:pt x="2" y="36"/>
                    </a:lnTo>
                    <a:lnTo>
                      <a:pt x="0" y="36"/>
                    </a:lnTo>
                    <a:lnTo>
                      <a:pt x="0" y="27"/>
                    </a:lnTo>
                    <a:lnTo>
                      <a:pt x="7" y="15"/>
                    </a:lnTo>
                    <a:lnTo>
                      <a:pt x="17" y="5"/>
                    </a:lnTo>
                    <a:lnTo>
                      <a:pt x="41" y="4"/>
                    </a:lnTo>
                    <a:lnTo>
                      <a:pt x="5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26" name="Freeform 275"/>
              <p:cNvSpPr>
                <a:spLocks/>
              </p:cNvSpPr>
              <p:nvPr/>
            </p:nvSpPr>
            <p:spPr bwMode="auto">
              <a:xfrm>
                <a:off x="3642" y="2373"/>
                <a:ext cx="54" cy="36"/>
              </a:xfrm>
              <a:custGeom>
                <a:avLst/>
                <a:gdLst>
                  <a:gd name="T0" fmla="*/ 52 w 54"/>
                  <a:gd name="T1" fmla="*/ 0 h 36"/>
                  <a:gd name="T2" fmla="*/ 51 w 54"/>
                  <a:gd name="T3" fmla="*/ 10 h 36"/>
                  <a:gd name="T4" fmla="*/ 54 w 54"/>
                  <a:gd name="T5" fmla="*/ 15 h 36"/>
                  <a:gd name="T6" fmla="*/ 39 w 54"/>
                  <a:gd name="T7" fmla="*/ 20 h 36"/>
                  <a:gd name="T8" fmla="*/ 41 w 54"/>
                  <a:gd name="T9" fmla="*/ 26 h 36"/>
                  <a:gd name="T10" fmla="*/ 15 w 54"/>
                  <a:gd name="T11" fmla="*/ 26 h 36"/>
                  <a:gd name="T12" fmla="*/ 15 w 54"/>
                  <a:gd name="T13" fmla="*/ 34 h 36"/>
                  <a:gd name="T14" fmla="*/ 2 w 54"/>
                  <a:gd name="T15" fmla="*/ 36 h 36"/>
                  <a:gd name="T16" fmla="*/ 0 w 54"/>
                  <a:gd name="T17" fmla="*/ 36 h 36"/>
                  <a:gd name="T18" fmla="*/ 0 w 54"/>
                  <a:gd name="T19" fmla="*/ 27 h 36"/>
                  <a:gd name="T20" fmla="*/ 7 w 54"/>
                  <a:gd name="T21" fmla="*/ 15 h 36"/>
                  <a:gd name="T22" fmla="*/ 17 w 54"/>
                  <a:gd name="T23" fmla="*/ 5 h 36"/>
                  <a:gd name="T24" fmla="*/ 41 w 54"/>
                  <a:gd name="T25" fmla="*/ 4 h 36"/>
                  <a:gd name="T26" fmla="*/ 52 w 5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36">
                    <a:moveTo>
                      <a:pt x="52" y="0"/>
                    </a:moveTo>
                    <a:lnTo>
                      <a:pt x="51" y="10"/>
                    </a:lnTo>
                    <a:lnTo>
                      <a:pt x="54" y="15"/>
                    </a:lnTo>
                    <a:lnTo>
                      <a:pt x="39" y="20"/>
                    </a:lnTo>
                    <a:lnTo>
                      <a:pt x="41" y="26"/>
                    </a:lnTo>
                    <a:lnTo>
                      <a:pt x="15" y="26"/>
                    </a:lnTo>
                    <a:lnTo>
                      <a:pt x="15" y="34"/>
                    </a:lnTo>
                    <a:lnTo>
                      <a:pt x="2" y="36"/>
                    </a:lnTo>
                    <a:lnTo>
                      <a:pt x="0" y="36"/>
                    </a:lnTo>
                    <a:lnTo>
                      <a:pt x="0" y="27"/>
                    </a:lnTo>
                    <a:lnTo>
                      <a:pt x="7" y="15"/>
                    </a:lnTo>
                    <a:lnTo>
                      <a:pt x="17" y="5"/>
                    </a:lnTo>
                    <a:lnTo>
                      <a:pt x="41" y="4"/>
                    </a:lnTo>
                    <a:lnTo>
                      <a:pt x="5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27" name="Freeform 276"/>
              <p:cNvSpPr>
                <a:spLocks/>
              </p:cNvSpPr>
              <p:nvPr/>
            </p:nvSpPr>
            <p:spPr bwMode="auto">
              <a:xfrm>
                <a:off x="3805" y="2412"/>
                <a:ext cx="40" cy="54"/>
              </a:xfrm>
              <a:custGeom>
                <a:avLst/>
                <a:gdLst>
                  <a:gd name="T0" fmla="*/ 3 w 40"/>
                  <a:gd name="T1" fmla="*/ 2 h 54"/>
                  <a:gd name="T2" fmla="*/ 37 w 40"/>
                  <a:gd name="T3" fmla="*/ 0 h 54"/>
                  <a:gd name="T4" fmla="*/ 38 w 40"/>
                  <a:gd name="T5" fmla="*/ 0 h 54"/>
                  <a:gd name="T6" fmla="*/ 38 w 40"/>
                  <a:gd name="T7" fmla="*/ 12 h 54"/>
                  <a:gd name="T8" fmla="*/ 40 w 40"/>
                  <a:gd name="T9" fmla="*/ 20 h 54"/>
                  <a:gd name="T10" fmla="*/ 38 w 40"/>
                  <a:gd name="T11" fmla="*/ 24 h 54"/>
                  <a:gd name="T12" fmla="*/ 37 w 40"/>
                  <a:gd name="T13" fmla="*/ 25 h 54"/>
                  <a:gd name="T14" fmla="*/ 33 w 40"/>
                  <a:gd name="T15" fmla="*/ 27 h 54"/>
                  <a:gd name="T16" fmla="*/ 25 w 40"/>
                  <a:gd name="T17" fmla="*/ 29 h 54"/>
                  <a:gd name="T18" fmla="*/ 20 w 40"/>
                  <a:gd name="T19" fmla="*/ 42 h 54"/>
                  <a:gd name="T20" fmla="*/ 18 w 40"/>
                  <a:gd name="T21" fmla="*/ 42 h 54"/>
                  <a:gd name="T22" fmla="*/ 16 w 40"/>
                  <a:gd name="T23" fmla="*/ 42 h 54"/>
                  <a:gd name="T24" fmla="*/ 15 w 40"/>
                  <a:gd name="T25" fmla="*/ 44 h 54"/>
                  <a:gd name="T26" fmla="*/ 15 w 40"/>
                  <a:gd name="T27" fmla="*/ 44 h 54"/>
                  <a:gd name="T28" fmla="*/ 16 w 40"/>
                  <a:gd name="T29" fmla="*/ 46 h 54"/>
                  <a:gd name="T30" fmla="*/ 18 w 40"/>
                  <a:gd name="T31" fmla="*/ 48 h 54"/>
                  <a:gd name="T32" fmla="*/ 18 w 40"/>
                  <a:gd name="T33" fmla="*/ 49 h 54"/>
                  <a:gd name="T34" fmla="*/ 16 w 40"/>
                  <a:gd name="T35" fmla="*/ 49 h 54"/>
                  <a:gd name="T36" fmla="*/ 15 w 40"/>
                  <a:gd name="T37" fmla="*/ 51 h 54"/>
                  <a:gd name="T38" fmla="*/ 13 w 40"/>
                  <a:gd name="T39" fmla="*/ 53 h 54"/>
                  <a:gd name="T40" fmla="*/ 15 w 40"/>
                  <a:gd name="T41" fmla="*/ 53 h 54"/>
                  <a:gd name="T42" fmla="*/ 13 w 40"/>
                  <a:gd name="T43" fmla="*/ 54 h 54"/>
                  <a:gd name="T44" fmla="*/ 0 w 40"/>
                  <a:gd name="T45" fmla="*/ 54 h 54"/>
                  <a:gd name="T46" fmla="*/ 5 w 40"/>
                  <a:gd name="T47" fmla="*/ 44 h 54"/>
                  <a:gd name="T48" fmla="*/ 5 w 40"/>
                  <a:gd name="T49" fmla="*/ 32 h 54"/>
                  <a:gd name="T50" fmla="*/ 8 w 40"/>
                  <a:gd name="T51" fmla="*/ 32 h 54"/>
                  <a:gd name="T52" fmla="*/ 8 w 40"/>
                  <a:gd name="T53" fmla="*/ 19 h 54"/>
                  <a:gd name="T54" fmla="*/ 3 w 40"/>
                  <a:gd name="T55" fmla="*/ 19 h 54"/>
                  <a:gd name="T56" fmla="*/ 3 w 40"/>
                  <a:gd name="T57"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54">
                    <a:moveTo>
                      <a:pt x="3" y="2"/>
                    </a:moveTo>
                    <a:lnTo>
                      <a:pt x="37" y="0"/>
                    </a:lnTo>
                    <a:lnTo>
                      <a:pt x="38" y="0"/>
                    </a:lnTo>
                    <a:lnTo>
                      <a:pt x="38" y="12"/>
                    </a:lnTo>
                    <a:lnTo>
                      <a:pt x="40" y="20"/>
                    </a:lnTo>
                    <a:lnTo>
                      <a:pt x="38" y="24"/>
                    </a:lnTo>
                    <a:lnTo>
                      <a:pt x="37" y="25"/>
                    </a:lnTo>
                    <a:lnTo>
                      <a:pt x="33" y="27"/>
                    </a:lnTo>
                    <a:lnTo>
                      <a:pt x="25" y="29"/>
                    </a:lnTo>
                    <a:lnTo>
                      <a:pt x="20" y="42"/>
                    </a:lnTo>
                    <a:lnTo>
                      <a:pt x="18" y="42"/>
                    </a:lnTo>
                    <a:lnTo>
                      <a:pt x="16" y="42"/>
                    </a:lnTo>
                    <a:lnTo>
                      <a:pt x="15" y="44"/>
                    </a:lnTo>
                    <a:lnTo>
                      <a:pt x="15" y="44"/>
                    </a:lnTo>
                    <a:lnTo>
                      <a:pt x="16" y="46"/>
                    </a:lnTo>
                    <a:lnTo>
                      <a:pt x="18" y="48"/>
                    </a:lnTo>
                    <a:lnTo>
                      <a:pt x="18" y="49"/>
                    </a:lnTo>
                    <a:lnTo>
                      <a:pt x="16" y="49"/>
                    </a:lnTo>
                    <a:lnTo>
                      <a:pt x="15" y="51"/>
                    </a:lnTo>
                    <a:lnTo>
                      <a:pt x="13" y="53"/>
                    </a:lnTo>
                    <a:lnTo>
                      <a:pt x="15" y="53"/>
                    </a:lnTo>
                    <a:lnTo>
                      <a:pt x="13" y="54"/>
                    </a:lnTo>
                    <a:lnTo>
                      <a:pt x="0" y="54"/>
                    </a:lnTo>
                    <a:lnTo>
                      <a:pt x="5" y="44"/>
                    </a:lnTo>
                    <a:lnTo>
                      <a:pt x="5" y="32"/>
                    </a:lnTo>
                    <a:lnTo>
                      <a:pt x="8" y="32"/>
                    </a:lnTo>
                    <a:lnTo>
                      <a:pt x="8" y="19"/>
                    </a:lnTo>
                    <a:lnTo>
                      <a:pt x="3" y="19"/>
                    </a:lnTo>
                    <a:lnTo>
                      <a:pt x="3" y="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28" name="Freeform 277"/>
              <p:cNvSpPr>
                <a:spLocks/>
              </p:cNvSpPr>
              <p:nvPr/>
            </p:nvSpPr>
            <p:spPr bwMode="auto">
              <a:xfrm>
                <a:off x="3805" y="2412"/>
                <a:ext cx="40" cy="54"/>
              </a:xfrm>
              <a:custGeom>
                <a:avLst/>
                <a:gdLst>
                  <a:gd name="T0" fmla="*/ 3 w 40"/>
                  <a:gd name="T1" fmla="*/ 2 h 54"/>
                  <a:gd name="T2" fmla="*/ 37 w 40"/>
                  <a:gd name="T3" fmla="*/ 0 h 54"/>
                  <a:gd name="T4" fmla="*/ 38 w 40"/>
                  <a:gd name="T5" fmla="*/ 0 h 54"/>
                  <a:gd name="T6" fmla="*/ 38 w 40"/>
                  <a:gd name="T7" fmla="*/ 12 h 54"/>
                  <a:gd name="T8" fmla="*/ 40 w 40"/>
                  <a:gd name="T9" fmla="*/ 20 h 54"/>
                  <a:gd name="T10" fmla="*/ 38 w 40"/>
                  <a:gd name="T11" fmla="*/ 24 h 54"/>
                  <a:gd name="T12" fmla="*/ 37 w 40"/>
                  <a:gd name="T13" fmla="*/ 25 h 54"/>
                  <a:gd name="T14" fmla="*/ 33 w 40"/>
                  <a:gd name="T15" fmla="*/ 27 h 54"/>
                  <a:gd name="T16" fmla="*/ 25 w 40"/>
                  <a:gd name="T17" fmla="*/ 29 h 54"/>
                  <a:gd name="T18" fmla="*/ 20 w 40"/>
                  <a:gd name="T19" fmla="*/ 42 h 54"/>
                  <a:gd name="T20" fmla="*/ 18 w 40"/>
                  <a:gd name="T21" fmla="*/ 42 h 54"/>
                  <a:gd name="T22" fmla="*/ 16 w 40"/>
                  <a:gd name="T23" fmla="*/ 42 h 54"/>
                  <a:gd name="T24" fmla="*/ 15 w 40"/>
                  <a:gd name="T25" fmla="*/ 44 h 54"/>
                  <a:gd name="T26" fmla="*/ 15 w 40"/>
                  <a:gd name="T27" fmla="*/ 44 h 54"/>
                  <a:gd name="T28" fmla="*/ 16 w 40"/>
                  <a:gd name="T29" fmla="*/ 46 h 54"/>
                  <a:gd name="T30" fmla="*/ 18 w 40"/>
                  <a:gd name="T31" fmla="*/ 48 h 54"/>
                  <a:gd name="T32" fmla="*/ 18 w 40"/>
                  <a:gd name="T33" fmla="*/ 49 h 54"/>
                  <a:gd name="T34" fmla="*/ 16 w 40"/>
                  <a:gd name="T35" fmla="*/ 49 h 54"/>
                  <a:gd name="T36" fmla="*/ 15 w 40"/>
                  <a:gd name="T37" fmla="*/ 51 h 54"/>
                  <a:gd name="T38" fmla="*/ 13 w 40"/>
                  <a:gd name="T39" fmla="*/ 53 h 54"/>
                  <a:gd name="T40" fmla="*/ 15 w 40"/>
                  <a:gd name="T41" fmla="*/ 53 h 54"/>
                  <a:gd name="T42" fmla="*/ 13 w 40"/>
                  <a:gd name="T43" fmla="*/ 54 h 54"/>
                  <a:gd name="T44" fmla="*/ 0 w 40"/>
                  <a:gd name="T45" fmla="*/ 54 h 54"/>
                  <a:gd name="T46" fmla="*/ 5 w 40"/>
                  <a:gd name="T47" fmla="*/ 44 h 54"/>
                  <a:gd name="T48" fmla="*/ 5 w 40"/>
                  <a:gd name="T49" fmla="*/ 32 h 54"/>
                  <a:gd name="T50" fmla="*/ 8 w 40"/>
                  <a:gd name="T51" fmla="*/ 32 h 54"/>
                  <a:gd name="T52" fmla="*/ 8 w 40"/>
                  <a:gd name="T53" fmla="*/ 19 h 54"/>
                  <a:gd name="T54" fmla="*/ 3 w 40"/>
                  <a:gd name="T55" fmla="*/ 19 h 54"/>
                  <a:gd name="T56" fmla="*/ 3 w 40"/>
                  <a:gd name="T57"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54">
                    <a:moveTo>
                      <a:pt x="3" y="2"/>
                    </a:moveTo>
                    <a:lnTo>
                      <a:pt x="37" y="0"/>
                    </a:lnTo>
                    <a:lnTo>
                      <a:pt x="38" y="0"/>
                    </a:lnTo>
                    <a:lnTo>
                      <a:pt x="38" y="12"/>
                    </a:lnTo>
                    <a:lnTo>
                      <a:pt x="40" y="20"/>
                    </a:lnTo>
                    <a:lnTo>
                      <a:pt x="38" y="24"/>
                    </a:lnTo>
                    <a:lnTo>
                      <a:pt x="37" y="25"/>
                    </a:lnTo>
                    <a:lnTo>
                      <a:pt x="33" y="27"/>
                    </a:lnTo>
                    <a:lnTo>
                      <a:pt x="25" y="29"/>
                    </a:lnTo>
                    <a:lnTo>
                      <a:pt x="20" y="42"/>
                    </a:lnTo>
                    <a:lnTo>
                      <a:pt x="18" y="42"/>
                    </a:lnTo>
                    <a:lnTo>
                      <a:pt x="16" y="42"/>
                    </a:lnTo>
                    <a:lnTo>
                      <a:pt x="15" y="44"/>
                    </a:lnTo>
                    <a:lnTo>
                      <a:pt x="15" y="44"/>
                    </a:lnTo>
                    <a:lnTo>
                      <a:pt x="16" y="46"/>
                    </a:lnTo>
                    <a:lnTo>
                      <a:pt x="18" y="48"/>
                    </a:lnTo>
                    <a:lnTo>
                      <a:pt x="18" y="49"/>
                    </a:lnTo>
                    <a:lnTo>
                      <a:pt x="16" y="49"/>
                    </a:lnTo>
                    <a:lnTo>
                      <a:pt x="15" y="51"/>
                    </a:lnTo>
                    <a:lnTo>
                      <a:pt x="13" y="53"/>
                    </a:lnTo>
                    <a:lnTo>
                      <a:pt x="15" y="53"/>
                    </a:lnTo>
                    <a:lnTo>
                      <a:pt x="13" y="54"/>
                    </a:lnTo>
                    <a:lnTo>
                      <a:pt x="0" y="54"/>
                    </a:lnTo>
                    <a:lnTo>
                      <a:pt x="5" y="44"/>
                    </a:lnTo>
                    <a:lnTo>
                      <a:pt x="5" y="32"/>
                    </a:lnTo>
                    <a:lnTo>
                      <a:pt x="8" y="32"/>
                    </a:lnTo>
                    <a:lnTo>
                      <a:pt x="8" y="19"/>
                    </a:lnTo>
                    <a:lnTo>
                      <a:pt x="3" y="19"/>
                    </a:lnTo>
                    <a:lnTo>
                      <a:pt x="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29" name="Freeform 278"/>
              <p:cNvSpPr>
                <a:spLocks/>
              </p:cNvSpPr>
              <p:nvPr/>
            </p:nvSpPr>
            <p:spPr bwMode="auto">
              <a:xfrm>
                <a:off x="3596" y="2451"/>
                <a:ext cx="42" cy="41"/>
              </a:xfrm>
              <a:custGeom>
                <a:avLst/>
                <a:gdLst>
                  <a:gd name="T0" fmla="*/ 36 w 42"/>
                  <a:gd name="T1" fmla="*/ 39 h 41"/>
                  <a:gd name="T2" fmla="*/ 31 w 42"/>
                  <a:gd name="T3" fmla="*/ 41 h 41"/>
                  <a:gd name="T4" fmla="*/ 9 w 42"/>
                  <a:gd name="T5" fmla="*/ 34 h 41"/>
                  <a:gd name="T6" fmla="*/ 9 w 42"/>
                  <a:gd name="T7" fmla="*/ 17 h 41"/>
                  <a:gd name="T8" fmla="*/ 0 w 42"/>
                  <a:gd name="T9" fmla="*/ 17 h 41"/>
                  <a:gd name="T10" fmla="*/ 0 w 42"/>
                  <a:gd name="T11" fmla="*/ 0 h 41"/>
                  <a:gd name="T12" fmla="*/ 34 w 42"/>
                  <a:gd name="T13" fmla="*/ 0 h 41"/>
                  <a:gd name="T14" fmla="*/ 37 w 42"/>
                  <a:gd name="T15" fmla="*/ 29 h 41"/>
                  <a:gd name="T16" fmla="*/ 42 w 42"/>
                  <a:gd name="T17" fmla="*/ 39 h 41"/>
                  <a:gd name="T18" fmla="*/ 36 w 42"/>
                  <a:gd name="T1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36" y="39"/>
                    </a:moveTo>
                    <a:lnTo>
                      <a:pt x="31" y="41"/>
                    </a:lnTo>
                    <a:lnTo>
                      <a:pt x="9" y="34"/>
                    </a:lnTo>
                    <a:lnTo>
                      <a:pt x="9" y="17"/>
                    </a:lnTo>
                    <a:lnTo>
                      <a:pt x="0" y="17"/>
                    </a:lnTo>
                    <a:lnTo>
                      <a:pt x="0" y="0"/>
                    </a:lnTo>
                    <a:lnTo>
                      <a:pt x="34" y="0"/>
                    </a:lnTo>
                    <a:lnTo>
                      <a:pt x="37" y="29"/>
                    </a:lnTo>
                    <a:lnTo>
                      <a:pt x="42" y="39"/>
                    </a:lnTo>
                    <a:lnTo>
                      <a:pt x="36" y="3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30" name="Freeform 279"/>
              <p:cNvSpPr>
                <a:spLocks/>
              </p:cNvSpPr>
              <p:nvPr/>
            </p:nvSpPr>
            <p:spPr bwMode="auto">
              <a:xfrm>
                <a:off x="3596" y="2451"/>
                <a:ext cx="42" cy="41"/>
              </a:xfrm>
              <a:custGeom>
                <a:avLst/>
                <a:gdLst>
                  <a:gd name="T0" fmla="*/ 36 w 42"/>
                  <a:gd name="T1" fmla="*/ 39 h 41"/>
                  <a:gd name="T2" fmla="*/ 31 w 42"/>
                  <a:gd name="T3" fmla="*/ 41 h 41"/>
                  <a:gd name="T4" fmla="*/ 9 w 42"/>
                  <a:gd name="T5" fmla="*/ 34 h 41"/>
                  <a:gd name="T6" fmla="*/ 9 w 42"/>
                  <a:gd name="T7" fmla="*/ 17 h 41"/>
                  <a:gd name="T8" fmla="*/ 0 w 42"/>
                  <a:gd name="T9" fmla="*/ 17 h 41"/>
                  <a:gd name="T10" fmla="*/ 0 w 42"/>
                  <a:gd name="T11" fmla="*/ 0 h 41"/>
                  <a:gd name="T12" fmla="*/ 34 w 42"/>
                  <a:gd name="T13" fmla="*/ 0 h 41"/>
                  <a:gd name="T14" fmla="*/ 37 w 42"/>
                  <a:gd name="T15" fmla="*/ 29 h 41"/>
                  <a:gd name="T16" fmla="*/ 42 w 42"/>
                  <a:gd name="T17" fmla="*/ 39 h 41"/>
                  <a:gd name="T18" fmla="*/ 36 w 42"/>
                  <a:gd name="T1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36" y="39"/>
                    </a:moveTo>
                    <a:lnTo>
                      <a:pt x="31" y="41"/>
                    </a:lnTo>
                    <a:lnTo>
                      <a:pt x="9" y="34"/>
                    </a:lnTo>
                    <a:lnTo>
                      <a:pt x="9" y="17"/>
                    </a:lnTo>
                    <a:lnTo>
                      <a:pt x="0" y="17"/>
                    </a:lnTo>
                    <a:lnTo>
                      <a:pt x="0" y="0"/>
                    </a:lnTo>
                    <a:lnTo>
                      <a:pt x="34" y="0"/>
                    </a:lnTo>
                    <a:lnTo>
                      <a:pt x="37" y="29"/>
                    </a:lnTo>
                    <a:lnTo>
                      <a:pt x="42" y="39"/>
                    </a:lnTo>
                    <a:lnTo>
                      <a:pt x="36"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31" name="Freeform 280"/>
              <p:cNvSpPr>
                <a:spLocks/>
              </p:cNvSpPr>
              <p:nvPr/>
            </p:nvSpPr>
            <p:spPr bwMode="auto">
              <a:xfrm>
                <a:off x="3803" y="2307"/>
                <a:ext cx="56" cy="27"/>
              </a:xfrm>
              <a:custGeom>
                <a:avLst/>
                <a:gdLst>
                  <a:gd name="T0" fmla="*/ 54 w 56"/>
                  <a:gd name="T1" fmla="*/ 0 h 27"/>
                  <a:gd name="T2" fmla="*/ 56 w 56"/>
                  <a:gd name="T3" fmla="*/ 25 h 27"/>
                  <a:gd name="T4" fmla="*/ 56 w 56"/>
                  <a:gd name="T5" fmla="*/ 25 h 27"/>
                  <a:gd name="T6" fmla="*/ 40 w 56"/>
                  <a:gd name="T7" fmla="*/ 25 h 27"/>
                  <a:gd name="T8" fmla="*/ 40 w 56"/>
                  <a:gd name="T9" fmla="*/ 25 h 27"/>
                  <a:gd name="T10" fmla="*/ 2 w 56"/>
                  <a:gd name="T11" fmla="*/ 27 h 27"/>
                  <a:gd name="T12" fmla="*/ 0 w 56"/>
                  <a:gd name="T13" fmla="*/ 2 h 27"/>
                  <a:gd name="T14" fmla="*/ 54 w 56"/>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7">
                    <a:moveTo>
                      <a:pt x="54" y="0"/>
                    </a:moveTo>
                    <a:lnTo>
                      <a:pt x="56" y="25"/>
                    </a:lnTo>
                    <a:lnTo>
                      <a:pt x="56" y="25"/>
                    </a:lnTo>
                    <a:lnTo>
                      <a:pt x="40" y="25"/>
                    </a:lnTo>
                    <a:lnTo>
                      <a:pt x="40" y="25"/>
                    </a:lnTo>
                    <a:lnTo>
                      <a:pt x="2" y="27"/>
                    </a:lnTo>
                    <a:lnTo>
                      <a:pt x="0" y="2"/>
                    </a:lnTo>
                    <a:lnTo>
                      <a:pt x="5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32" name="Freeform 281"/>
              <p:cNvSpPr>
                <a:spLocks/>
              </p:cNvSpPr>
              <p:nvPr/>
            </p:nvSpPr>
            <p:spPr bwMode="auto">
              <a:xfrm>
                <a:off x="3803" y="2307"/>
                <a:ext cx="56" cy="27"/>
              </a:xfrm>
              <a:custGeom>
                <a:avLst/>
                <a:gdLst>
                  <a:gd name="T0" fmla="*/ 54 w 56"/>
                  <a:gd name="T1" fmla="*/ 0 h 27"/>
                  <a:gd name="T2" fmla="*/ 56 w 56"/>
                  <a:gd name="T3" fmla="*/ 25 h 27"/>
                  <a:gd name="T4" fmla="*/ 56 w 56"/>
                  <a:gd name="T5" fmla="*/ 25 h 27"/>
                  <a:gd name="T6" fmla="*/ 40 w 56"/>
                  <a:gd name="T7" fmla="*/ 25 h 27"/>
                  <a:gd name="T8" fmla="*/ 40 w 56"/>
                  <a:gd name="T9" fmla="*/ 25 h 27"/>
                  <a:gd name="T10" fmla="*/ 2 w 56"/>
                  <a:gd name="T11" fmla="*/ 27 h 27"/>
                  <a:gd name="T12" fmla="*/ 0 w 56"/>
                  <a:gd name="T13" fmla="*/ 2 h 27"/>
                  <a:gd name="T14" fmla="*/ 54 w 56"/>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7">
                    <a:moveTo>
                      <a:pt x="54" y="0"/>
                    </a:moveTo>
                    <a:lnTo>
                      <a:pt x="56" y="25"/>
                    </a:lnTo>
                    <a:lnTo>
                      <a:pt x="56" y="25"/>
                    </a:lnTo>
                    <a:lnTo>
                      <a:pt x="40" y="25"/>
                    </a:lnTo>
                    <a:lnTo>
                      <a:pt x="40" y="25"/>
                    </a:lnTo>
                    <a:lnTo>
                      <a:pt x="2" y="27"/>
                    </a:lnTo>
                    <a:lnTo>
                      <a:pt x="0" y="2"/>
                    </a:lnTo>
                    <a:lnTo>
                      <a:pt x="5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33" name="Freeform 282"/>
              <p:cNvSpPr>
                <a:spLocks/>
              </p:cNvSpPr>
              <p:nvPr/>
            </p:nvSpPr>
            <p:spPr bwMode="auto">
              <a:xfrm>
                <a:off x="3555" y="2414"/>
                <a:ext cx="41" cy="54"/>
              </a:xfrm>
              <a:custGeom>
                <a:avLst/>
                <a:gdLst>
                  <a:gd name="T0" fmla="*/ 39 w 41"/>
                  <a:gd name="T1" fmla="*/ 7 h 54"/>
                  <a:gd name="T2" fmla="*/ 41 w 41"/>
                  <a:gd name="T3" fmla="*/ 37 h 54"/>
                  <a:gd name="T4" fmla="*/ 17 w 41"/>
                  <a:gd name="T5" fmla="*/ 37 h 54"/>
                  <a:gd name="T6" fmla="*/ 17 w 41"/>
                  <a:gd name="T7" fmla="*/ 54 h 54"/>
                  <a:gd name="T8" fmla="*/ 0 w 41"/>
                  <a:gd name="T9" fmla="*/ 54 h 54"/>
                  <a:gd name="T10" fmla="*/ 0 w 41"/>
                  <a:gd name="T11" fmla="*/ 37 h 54"/>
                  <a:gd name="T12" fmla="*/ 0 w 41"/>
                  <a:gd name="T13" fmla="*/ 37 h 54"/>
                  <a:gd name="T14" fmla="*/ 0 w 41"/>
                  <a:gd name="T15" fmla="*/ 34 h 54"/>
                  <a:gd name="T16" fmla="*/ 0 w 41"/>
                  <a:gd name="T17" fmla="*/ 32 h 54"/>
                  <a:gd name="T18" fmla="*/ 0 w 41"/>
                  <a:gd name="T19" fmla="*/ 32 h 54"/>
                  <a:gd name="T20" fmla="*/ 0 w 41"/>
                  <a:gd name="T21" fmla="*/ 22 h 54"/>
                  <a:gd name="T22" fmla="*/ 0 w 41"/>
                  <a:gd name="T23" fmla="*/ 18 h 54"/>
                  <a:gd name="T24" fmla="*/ 0 w 41"/>
                  <a:gd name="T25" fmla="*/ 18 h 54"/>
                  <a:gd name="T26" fmla="*/ 0 w 41"/>
                  <a:gd name="T27" fmla="*/ 10 h 54"/>
                  <a:gd name="T28" fmla="*/ 0 w 41"/>
                  <a:gd name="T29" fmla="*/ 8 h 54"/>
                  <a:gd name="T30" fmla="*/ 0 w 41"/>
                  <a:gd name="T31" fmla="*/ 0 h 54"/>
                  <a:gd name="T32" fmla="*/ 11 w 41"/>
                  <a:gd name="T33" fmla="*/ 3 h 54"/>
                  <a:gd name="T34" fmla="*/ 33 w 41"/>
                  <a:gd name="T35" fmla="*/ 3 h 54"/>
                  <a:gd name="T36" fmla="*/ 39 w 41"/>
                  <a:gd name="T37"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4">
                    <a:moveTo>
                      <a:pt x="39" y="7"/>
                    </a:moveTo>
                    <a:lnTo>
                      <a:pt x="41" y="37"/>
                    </a:lnTo>
                    <a:lnTo>
                      <a:pt x="17" y="37"/>
                    </a:lnTo>
                    <a:lnTo>
                      <a:pt x="17" y="54"/>
                    </a:lnTo>
                    <a:lnTo>
                      <a:pt x="0" y="54"/>
                    </a:lnTo>
                    <a:lnTo>
                      <a:pt x="0" y="37"/>
                    </a:lnTo>
                    <a:lnTo>
                      <a:pt x="0" y="37"/>
                    </a:lnTo>
                    <a:lnTo>
                      <a:pt x="0" y="34"/>
                    </a:lnTo>
                    <a:lnTo>
                      <a:pt x="0" y="32"/>
                    </a:lnTo>
                    <a:lnTo>
                      <a:pt x="0" y="32"/>
                    </a:lnTo>
                    <a:lnTo>
                      <a:pt x="0" y="22"/>
                    </a:lnTo>
                    <a:lnTo>
                      <a:pt x="0" y="18"/>
                    </a:lnTo>
                    <a:lnTo>
                      <a:pt x="0" y="18"/>
                    </a:lnTo>
                    <a:lnTo>
                      <a:pt x="0" y="10"/>
                    </a:lnTo>
                    <a:lnTo>
                      <a:pt x="0" y="8"/>
                    </a:lnTo>
                    <a:lnTo>
                      <a:pt x="0" y="0"/>
                    </a:lnTo>
                    <a:lnTo>
                      <a:pt x="11" y="3"/>
                    </a:lnTo>
                    <a:lnTo>
                      <a:pt x="33" y="3"/>
                    </a:lnTo>
                    <a:lnTo>
                      <a:pt x="39"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34" name="Freeform 283"/>
              <p:cNvSpPr>
                <a:spLocks/>
              </p:cNvSpPr>
              <p:nvPr/>
            </p:nvSpPr>
            <p:spPr bwMode="auto">
              <a:xfrm>
                <a:off x="3555" y="2414"/>
                <a:ext cx="41" cy="54"/>
              </a:xfrm>
              <a:custGeom>
                <a:avLst/>
                <a:gdLst>
                  <a:gd name="T0" fmla="*/ 39 w 41"/>
                  <a:gd name="T1" fmla="*/ 7 h 54"/>
                  <a:gd name="T2" fmla="*/ 41 w 41"/>
                  <a:gd name="T3" fmla="*/ 37 h 54"/>
                  <a:gd name="T4" fmla="*/ 17 w 41"/>
                  <a:gd name="T5" fmla="*/ 37 h 54"/>
                  <a:gd name="T6" fmla="*/ 17 w 41"/>
                  <a:gd name="T7" fmla="*/ 54 h 54"/>
                  <a:gd name="T8" fmla="*/ 0 w 41"/>
                  <a:gd name="T9" fmla="*/ 54 h 54"/>
                  <a:gd name="T10" fmla="*/ 0 w 41"/>
                  <a:gd name="T11" fmla="*/ 37 h 54"/>
                  <a:gd name="T12" fmla="*/ 0 w 41"/>
                  <a:gd name="T13" fmla="*/ 37 h 54"/>
                  <a:gd name="T14" fmla="*/ 0 w 41"/>
                  <a:gd name="T15" fmla="*/ 34 h 54"/>
                  <a:gd name="T16" fmla="*/ 0 w 41"/>
                  <a:gd name="T17" fmla="*/ 32 h 54"/>
                  <a:gd name="T18" fmla="*/ 0 w 41"/>
                  <a:gd name="T19" fmla="*/ 32 h 54"/>
                  <a:gd name="T20" fmla="*/ 0 w 41"/>
                  <a:gd name="T21" fmla="*/ 22 h 54"/>
                  <a:gd name="T22" fmla="*/ 0 w 41"/>
                  <a:gd name="T23" fmla="*/ 18 h 54"/>
                  <a:gd name="T24" fmla="*/ 0 w 41"/>
                  <a:gd name="T25" fmla="*/ 18 h 54"/>
                  <a:gd name="T26" fmla="*/ 0 w 41"/>
                  <a:gd name="T27" fmla="*/ 10 h 54"/>
                  <a:gd name="T28" fmla="*/ 0 w 41"/>
                  <a:gd name="T29" fmla="*/ 8 h 54"/>
                  <a:gd name="T30" fmla="*/ 0 w 41"/>
                  <a:gd name="T31" fmla="*/ 0 h 54"/>
                  <a:gd name="T32" fmla="*/ 11 w 41"/>
                  <a:gd name="T33" fmla="*/ 3 h 54"/>
                  <a:gd name="T34" fmla="*/ 33 w 41"/>
                  <a:gd name="T35" fmla="*/ 3 h 54"/>
                  <a:gd name="T36" fmla="*/ 39 w 41"/>
                  <a:gd name="T37"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4">
                    <a:moveTo>
                      <a:pt x="39" y="7"/>
                    </a:moveTo>
                    <a:lnTo>
                      <a:pt x="41" y="37"/>
                    </a:lnTo>
                    <a:lnTo>
                      <a:pt x="17" y="37"/>
                    </a:lnTo>
                    <a:lnTo>
                      <a:pt x="17" y="54"/>
                    </a:lnTo>
                    <a:lnTo>
                      <a:pt x="0" y="54"/>
                    </a:lnTo>
                    <a:lnTo>
                      <a:pt x="0" y="37"/>
                    </a:lnTo>
                    <a:lnTo>
                      <a:pt x="0" y="37"/>
                    </a:lnTo>
                    <a:lnTo>
                      <a:pt x="0" y="34"/>
                    </a:lnTo>
                    <a:lnTo>
                      <a:pt x="0" y="32"/>
                    </a:lnTo>
                    <a:lnTo>
                      <a:pt x="0" y="32"/>
                    </a:lnTo>
                    <a:lnTo>
                      <a:pt x="0" y="22"/>
                    </a:lnTo>
                    <a:lnTo>
                      <a:pt x="0" y="18"/>
                    </a:lnTo>
                    <a:lnTo>
                      <a:pt x="0" y="18"/>
                    </a:lnTo>
                    <a:lnTo>
                      <a:pt x="0" y="10"/>
                    </a:lnTo>
                    <a:lnTo>
                      <a:pt x="0" y="8"/>
                    </a:lnTo>
                    <a:lnTo>
                      <a:pt x="0" y="0"/>
                    </a:lnTo>
                    <a:lnTo>
                      <a:pt x="11" y="3"/>
                    </a:lnTo>
                    <a:lnTo>
                      <a:pt x="33" y="3"/>
                    </a:lnTo>
                    <a:lnTo>
                      <a:pt x="39"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35" name="Freeform 284"/>
              <p:cNvSpPr>
                <a:spLocks/>
              </p:cNvSpPr>
              <p:nvPr/>
            </p:nvSpPr>
            <p:spPr bwMode="auto">
              <a:xfrm>
                <a:off x="3640" y="2312"/>
                <a:ext cx="34" cy="61"/>
              </a:xfrm>
              <a:custGeom>
                <a:avLst/>
                <a:gdLst>
                  <a:gd name="T0" fmla="*/ 34 w 34"/>
                  <a:gd name="T1" fmla="*/ 0 h 61"/>
                  <a:gd name="T2" fmla="*/ 34 w 34"/>
                  <a:gd name="T3" fmla="*/ 19 h 61"/>
                  <a:gd name="T4" fmla="*/ 32 w 34"/>
                  <a:gd name="T5" fmla="*/ 27 h 61"/>
                  <a:gd name="T6" fmla="*/ 32 w 34"/>
                  <a:gd name="T7" fmla="*/ 56 h 61"/>
                  <a:gd name="T8" fmla="*/ 29 w 34"/>
                  <a:gd name="T9" fmla="*/ 56 h 61"/>
                  <a:gd name="T10" fmla="*/ 15 w 34"/>
                  <a:gd name="T11" fmla="*/ 61 h 61"/>
                  <a:gd name="T12" fmla="*/ 10 w 34"/>
                  <a:gd name="T13" fmla="*/ 49 h 61"/>
                  <a:gd name="T14" fmla="*/ 2 w 34"/>
                  <a:gd name="T15" fmla="*/ 42 h 61"/>
                  <a:gd name="T16" fmla="*/ 0 w 34"/>
                  <a:gd name="T17" fmla="*/ 42 h 61"/>
                  <a:gd name="T18" fmla="*/ 0 w 34"/>
                  <a:gd name="T19" fmla="*/ 41 h 61"/>
                  <a:gd name="T20" fmla="*/ 0 w 34"/>
                  <a:gd name="T21" fmla="*/ 41 h 61"/>
                  <a:gd name="T22" fmla="*/ 0 w 34"/>
                  <a:gd name="T23" fmla="*/ 27 h 61"/>
                  <a:gd name="T24" fmla="*/ 5 w 34"/>
                  <a:gd name="T25" fmla="*/ 27 h 61"/>
                  <a:gd name="T26" fmla="*/ 5 w 34"/>
                  <a:gd name="T27" fmla="*/ 14 h 61"/>
                  <a:gd name="T28" fmla="*/ 9 w 34"/>
                  <a:gd name="T29" fmla="*/ 14 h 61"/>
                  <a:gd name="T30" fmla="*/ 9 w 34"/>
                  <a:gd name="T31" fmla="*/ 0 h 61"/>
                  <a:gd name="T32" fmla="*/ 24 w 34"/>
                  <a:gd name="T33" fmla="*/ 0 h 61"/>
                  <a:gd name="T34" fmla="*/ 34 w 34"/>
                  <a:gd name="T3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61">
                    <a:moveTo>
                      <a:pt x="34" y="0"/>
                    </a:moveTo>
                    <a:lnTo>
                      <a:pt x="34" y="19"/>
                    </a:lnTo>
                    <a:lnTo>
                      <a:pt x="32" y="27"/>
                    </a:lnTo>
                    <a:lnTo>
                      <a:pt x="32" y="56"/>
                    </a:lnTo>
                    <a:lnTo>
                      <a:pt x="29" y="56"/>
                    </a:lnTo>
                    <a:lnTo>
                      <a:pt x="15" y="61"/>
                    </a:lnTo>
                    <a:lnTo>
                      <a:pt x="10" y="49"/>
                    </a:lnTo>
                    <a:lnTo>
                      <a:pt x="2" y="42"/>
                    </a:lnTo>
                    <a:lnTo>
                      <a:pt x="0" y="42"/>
                    </a:lnTo>
                    <a:lnTo>
                      <a:pt x="0" y="41"/>
                    </a:lnTo>
                    <a:lnTo>
                      <a:pt x="0" y="41"/>
                    </a:lnTo>
                    <a:lnTo>
                      <a:pt x="0" y="27"/>
                    </a:lnTo>
                    <a:lnTo>
                      <a:pt x="5" y="27"/>
                    </a:lnTo>
                    <a:lnTo>
                      <a:pt x="5" y="14"/>
                    </a:lnTo>
                    <a:lnTo>
                      <a:pt x="9" y="14"/>
                    </a:lnTo>
                    <a:lnTo>
                      <a:pt x="9" y="0"/>
                    </a:lnTo>
                    <a:lnTo>
                      <a:pt x="24" y="0"/>
                    </a:lnTo>
                    <a:lnTo>
                      <a:pt x="3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36" name="Freeform 285"/>
              <p:cNvSpPr>
                <a:spLocks/>
              </p:cNvSpPr>
              <p:nvPr/>
            </p:nvSpPr>
            <p:spPr bwMode="auto">
              <a:xfrm>
                <a:off x="3640" y="2312"/>
                <a:ext cx="34" cy="61"/>
              </a:xfrm>
              <a:custGeom>
                <a:avLst/>
                <a:gdLst>
                  <a:gd name="T0" fmla="*/ 34 w 34"/>
                  <a:gd name="T1" fmla="*/ 0 h 61"/>
                  <a:gd name="T2" fmla="*/ 34 w 34"/>
                  <a:gd name="T3" fmla="*/ 19 h 61"/>
                  <a:gd name="T4" fmla="*/ 32 w 34"/>
                  <a:gd name="T5" fmla="*/ 27 h 61"/>
                  <a:gd name="T6" fmla="*/ 32 w 34"/>
                  <a:gd name="T7" fmla="*/ 56 h 61"/>
                  <a:gd name="T8" fmla="*/ 29 w 34"/>
                  <a:gd name="T9" fmla="*/ 56 h 61"/>
                  <a:gd name="T10" fmla="*/ 15 w 34"/>
                  <a:gd name="T11" fmla="*/ 61 h 61"/>
                  <a:gd name="T12" fmla="*/ 10 w 34"/>
                  <a:gd name="T13" fmla="*/ 49 h 61"/>
                  <a:gd name="T14" fmla="*/ 2 w 34"/>
                  <a:gd name="T15" fmla="*/ 42 h 61"/>
                  <a:gd name="T16" fmla="*/ 0 w 34"/>
                  <a:gd name="T17" fmla="*/ 42 h 61"/>
                  <a:gd name="T18" fmla="*/ 0 w 34"/>
                  <a:gd name="T19" fmla="*/ 41 h 61"/>
                  <a:gd name="T20" fmla="*/ 0 w 34"/>
                  <a:gd name="T21" fmla="*/ 41 h 61"/>
                  <a:gd name="T22" fmla="*/ 0 w 34"/>
                  <a:gd name="T23" fmla="*/ 27 h 61"/>
                  <a:gd name="T24" fmla="*/ 5 w 34"/>
                  <a:gd name="T25" fmla="*/ 27 h 61"/>
                  <a:gd name="T26" fmla="*/ 5 w 34"/>
                  <a:gd name="T27" fmla="*/ 14 h 61"/>
                  <a:gd name="T28" fmla="*/ 9 w 34"/>
                  <a:gd name="T29" fmla="*/ 14 h 61"/>
                  <a:gd name="T30" fmla="*/ 9 w 34"/>
                  <a:gd name="T31" fmla="*/ 0 h 61"/>
                  <a:gd name="T32" fmla="*/ 24 w 34"/>
                  <a:gd name="T33" fmla="*/ 0 h 61"/>
                  <a:gd name="T34" fmla="*/ 34 w 34"/>
                  <a:gd name="T3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61">
                    <a:moveTo>
                      <a:pt x="34" y="0"/>
                    </a:moveTo>
                    <a:lnTo>
                      <a:pt x="34" y="19"/>
                    </a:lnTo>
                    <a:lnTo>
                      <a:pt x="32" y="27"/>
                    </a:lnTo>
                    <a:lnTo>
                      <a:pt x="32" y="56"/>
                    </a:lnTo>
                    <a:lnTo>
                      <a:pt x="29" y="56"/>
                    </a:lnTo>
                    <a:lnTo>
                      <a:pt x="15" y="61"/>
                    </a:lnTo>
                    <a:lnTo>
                      <a:pt x="10" y="49"/>
                    </a:lnTo>
                    <a:lnTo>
                      <a:pt x="2" y="42"/>
                    </a:lnTo>
                    <a:lnTo>
                      <a:pt x="0" y="42"/>
                    </a:lnTo>
                    <a:lnTo>
                      <a:pt x="0" y="41"/>
                    </a:lnTo>
                    <a:lnTo>
                      <a:pt x="0" y="41"/>
                    </a:lnTo>
                    <a:lnTo>
                      <a:pt x="0" y="27"/>
                    </a:lnTo>
                    <a:lnTo>
                      <a:pt x="5" y="27"/>
                    </a:lnTo>
                    <a:lnTo>
                      <a:pt x="5" y="14"/>
                    </a:lnTo>
                    <a:lnTo>
                      <a:pt x="9" y="14"/>
                    </a:lnTo>
                    <a:lnTo>
                      <a:pt x="9" y="0"/>
                    </a:lnTo>
                    <a:lnTo>
                      <a:pt x="24"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37" name="Freeform 286"/>
              <p:cNvSpPr>
                <a:spLocks/>
              </p:cNvSpPr>
              <p:nvPr/>
            </p:nvSpPr>
            <p:spPr bwMode="auto">
              <a:xfrm>
                <a:off x="3750" y="2371"/>
                <a:ext cx="34" cy="61"/>
              </a:xfrm>
              <a:custGeom>
                <a:avLst/>
                <a:gdLst>
                  <a:gd name="T0" fmla="*/ 32 w 34"/>
                  <a:gd name="T1" fmla="*/ 4 h 61"/>
                  <a:gd name="T2" fmla="*/ 32 w 34"/>
                  <a:gd name="T3" fmla="*/ 17 h 61"/>
                  <a:gd name="T4" fmla="*/ 34 w 34"/>
                  <a:gd name="T5" fmla="*/ 43 h 61"/>
                  <a:gd name="T6" fmla="*/ 29 w 34"/>
                  <a:gd name="T7" fmla="*/ 43 h 61"/>
                  <a:gd name="T8" fmla="*/ 29 w 34"/>
                  <a:gd name="T9" fmla="*/ 48 h 61"/>
                  <a:gd name="T10" fmla="*/ 34 w 34"/>
                  <a:gd name="T11" fmla="*/ 53 h 61"/>
                  <a:gd name="T12" fmla="*/ 17 w 34"/>
                  <a:gd name="T13" fmla="*/ 53 h 61"/>
                  <a:gd name="T14" fmla="*/ 19 w 34"/>
                  <a:gd name="T15" fmla="*/ 61 h 61"/>
                  <a:gd name="T16" fmla="*/ 12 w 34"/>
                  <a:gd name="T17" fmla="*/ 61 h 61"/>
                  <a:gd name="T18" fmla="*/ 14 w 34"/>
                  <a:gd name="T19" fmla="*/ 48 h 61"/>
                  <a:gd name="T20" fmla="*/ 9 w 34"/>
                  <a:gd name="T21" fmla="*/ 43 h 61"/>
                  <a:gd name="T22" fmla="*/ 9 w 34"/>
                  <a:gd name="T23" fmla="*/ 19 h 61"/>
                  <a:gd name="T24" fmla="*/ 0 w 34"/>
                  <a:gd name="T25" fmla="*/ 19 h 61"/>
                  <a:gd name="T26" fmla="*/ 0 w 34"/>
                  <a:gd name="T27" fmla="*/ 7 h 61"/>
                  <a:gd name="T28" fmla="*/ 9 w 34"/>
                  <a:gd name="T29" fmla="*/ 4 h 61"/>
                  <a:gd name="T30" fmla="*/ 17 w 34"/>
                  <a:gd name="T31" fmla="*/ 7 h 61"/>
                  <a:gd name="T32" fmla="*/ 16 w 34"/>
                  <a:gd name="T33" fmla="*/ 0 h 61"/>
                  <a:gd name="T34" fmla="*/ 26 w 34"/>
                  <a:gd name="T35" fmla="*/ 0 h 61"/>
                  <a:gd name="T36" fmla="*/ 32 w 34"/>
                  <a:gd name="T3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61">
                    <a:moveTo>
                      <a:pt x="32" y="4"/>
                    </a:moveTo>
                    <a:lnTo>
                      <a:pt x="32" y="17"/>
                    </a:lnTo>
                    <a:lnTo>
                      <a:pt x="34" y="43"/>
                    </a:lnTo>
                    <a:lnTo>
                      <a:pt x="29" y="43"/>
                    </a:lnTo>
                    <a:lnTo>
                      <a:pt x="29" y="48"/>
                    </a:lnTo>
                    <a:lnTo>
                      <a:pt x="34" y="53"/>
                    </a:lnTo>
                    <a:lnTo>
                      <a:pt x="17" y="53"/>
                    </a:lnTo>
                    <a:lnTo>
                      <a:pt x="19" y="61"/>
                    </a:lnTo>
                    <a:lnTo>
                      <a:pt x="12" y="61"/>
                    </a:lnTo>
                    <a:lnTo>
                      <a:pt x="14" y="48"/>
                    </a:lnTo>
                    <a:lnTo>
                      <a:pt x="9" y="43"/>
                    </a:lnTo>
                    <a:lnTo>
                      <a:pt x="9" y="19"/>
                    </a:lnTo>
                    <a:lnTo>
                      <a:pt x="0" y="19"/>
                    </a:lnTo>
                    <a:lnTo>
                      <a:pt x="0" y="7"/>
                    </a:lnTo>
                    <a:lnTo>
                      <a:pt x="9" y="4"/>
                    </a:lnTo>
                    <a:lnTo>
                      <a:pt x="17" y="7"/>
                    </a:lnTo>
                    <a:lnTo>
                      <a:pt x="16" y="0"/>
                    </a:lnTo>
                    <a:lnTo>
                      <a:pt x="26" y="0"/>
                    </a:lnTo>
                    <a:lnTo>
                      <a:pt x="32"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38" name="Freeform 287"/>
              <p:cNvSpPr>
                <a:spLocks/>
              </p:cNvSpPr>
              <p:nvPr/>
            </p:nvSpPr>
            <p:spPr bwMode="auto">
              <a:xfrm>
                <a:off x="3750" y="2371"/>
                <a:ext cx="34" cy="61"/>
              </a:xfrm>
              <a:custGeom>
                <a:avLst/>
                <a:gdLst>
                  <a:gd name="T0" fmla="*/ 32 w 34"/>
                  <a:gd name="T1" fmla="*/ 4 h 61"/>
                  <a:gd name="T2" fmla="*/ 32 w 34"/>
                  <a:gd name="T3" fmla="*/ 17 h 61"/>
                  <a:gd name="T4" fmla="*/ 34 w 34"/>
                  <a:gd name="T5" fmla="*/ 43 h 61"/>
                  <a:gd name="T6" fmla="*/ 29 w 34"/>
                  <a:gd name="T7" fmla="*/ 43 h 61"/>
                  <a:gd name="T8" fmla="*/ 29 w 34"/>
                  <a:gd name="T9" fmla="*/ 48 h 61"/>
                  <a:gd name="T10" fmla="*/ 34 w 34"/>
                  <a:gd name="T11" fmla="*/ 53 h 61"/>
                  <a:gd name="T12" fmla="*/ 17 w 34"/>
                  <a:gd name="T13" fmla="*/ 53 h 61"/>
                  <a:gd name="T14" fmla="*/ 19 w 34"/>
                  <a:gd name="T15" fmla="*/ 61 h 61"/>
                  <a:gd name="T16" fmla="*/ 12 w 34"/>
                  <a:gd name="T17" fmla="*/ 61 h 61"/>
                  <a:gd name="T18" fmla="*/ 14 w 34"/>
                  <a:gd name="T19" fmla="*/ 48 h 61"/>
                  <a:gd name="T20" fmla="*/ 9 w 34"/>
                  <a:gd name="T21" fmla="*/ 43 h 61"/>
                  <a:gd name="T22" fmla="*/ 9 w 34"/>
                  <a:gd name="T23" fmla="*/ 19 h 61"/>
                  <a:gd name="T24" fmla="*/ 0 w 34"/>
                  <a:gd name="T25" fmla="*/ 19 h 61"/>
                  <a:gd name="T26" fmla="*/ 0 w 34"/>
                  <a:gd name="T27" fmla="*/ 7 h 61"/>
                  <a:gd name="T28" fmla="*/ 9 w 34"/>
                  <a:gd name="T29" fmla="*/ 4 h 61"/>
                  <a:gd name="T30" fmla="*/ 17 w 34"/>
                  <a:gd name="T31" fmla="*/ 7 h 61"/>
                  <a:gd name="T32" fmla="*/ 16 w 34"/>
                  <a:gd name="T33" fmla="*/ 0 h 61"/>
                  <a:gd name="T34" fmla="*/ 26 w 34"/>
                  <a:gd name="T35" fmla="*/ 0 h 61"/>
                  <a:gd name="T36" fmla="*/ 32 w 34"/>
                  <a:gd name="T3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61">
                    <a:moveTo>
                      <a:pt x="32" y="4"/>
                    </a:moveTo>
                    <a:lnTo>
                      <a:pt x="32" y="17"/>
                    </a:lnTo>
                    <a:lnTo>
                      <a:pt x="34" y="43"/>
                    </a:lnTo>
                    <a:lnTo>
                      <a:pt x="29" y="43"/>
                    </a:lnTo>
                    <a:lnTo>
                      <a:pt x="29" y="48"/>
                    </a:lnTo>
                    <a:lnTo>
                      <a:pt x="34" y="53"/>
                    </a:lnTo>
                    <a:lnTo>
                      <a:pt x="17" y="53"/>
                    </a:lnTo>
                    <a:lnTo>
                      <a:pt x="19" y="61"/>
                    </a:lnTo>
                    <a:lnTo>
                      <a:pt x="12" y="61"/>
                    </a:lnTo>
                    <a:lnTo>
                      <a:pt x="14" y="48"/>
                    </a:lnTo>
                    <a:lnTo>
                      <a:pt x="9" y="43"/>
                    </a:lnTo>
                    <a:lnTo>
                      <a:pt x="9" y="19"/>
                    </a:lnTo>
                    <a:lnTo>
                      <a:pt x="0" y="19"/>
                    </a:lnTo>
                    <a:lnTo>
                      <a:pt x="0" y="7"/>
                    </a:lnTo>
                    <a:lnTo>
                      <a:pt x="9" y="4"/>
                    </a:lnTo>
                    <a:lnTo>
                      <a:pt x="17" y="7"/>
                    </a:lnTo>
                    <a:lnTo>
                      <a:pt x="16" y="0"/>
                    </a:lnTo>
                    <a:lnTo>
                      <a:pt x="26" y="0"/>
                    </a:lnTo>
                    <a:lnTo>
                      <a:pt x="32"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39" name="Freeform 288"/>
              <p:cNvSpPr>
                <a:spLocks/>
              </p:cNvSpPr>
              <p:nvPr/>
            </p:nvSpPr>
            <p:spPr bwMode="auto">
              <a:xfrm>
                <a:off x="3681" y="2382"/>
                <a:ext cx="56" cy="50"/>
              </a:xfrm>
              <a:custGeom>
                <a:avLst/>
                <a:gdLst>
                  <a:gd name="T0" fmla="*/ 51 w 56"/>
                  <a:gd name="T1" fmla="*/ 0 h 50"/>
                  <a:gd name="T2" fmla="*/ 51 w 56"/>
                  <a:gd name="T3" fmla="*/ 27 h 50"/>
                  <a:gd name="T4" fmla="*/ 49 w 56"/>
                  <a:gd name="T5" fmla="*/ 39 h 50"/>
                  <a:gd name="T6" fmla="*/ 54 w 56"/>
                  <a:gd name="T7" fmla="*/ 39 h 50"/>
                  <a:gd name="T8" fmla="*/ 56 w 56"/>
                  <a:gd name="T9" fmla="*/ 50 h 50"/>
                  <a:gd name="T10" fmla="*/ 42 w 56"/>
                  <a:gd name="T11" fmla="*/ 50 h 50"/>
                  <a:gd name="T12" fmla="*/ 39 w 56"/>
                  <a:gd name="T13" fmla="*/ 50 h 50"/>
                  <a:gd name="T14" fmla="*/ 39 w 56"/>
                  <a:gd name="T15" fmla="*/ 42 h 50"/>
                  <a:gd name="T16" fmla="*/ 30 w 56"/>
                  <a:gd name="T17" fmla="*/ 42 h 50"/>
                  <a:gd name="T18" fmla="*/ 30 w 56"/>
                  <a:gd name="T19" fmla="*/ 39 h 50"/>
                  <a:gd name="T20" fmla="*/ 24 w 56"/>
                  <a:gd name="T21" fmla="*/ 39 h 50"/>
                  <a:gd name="T22" fmla="*/ 24 w 56"/>
                  <a:gd name="T23" fmla="*/ 33 h 50"/>
                  <a:gd name="T24" fmla="*/ 15 w 56"/>
                  <a:gd name="T25" fmla="*/ 33 h 50"/>
                  <a:gd name="T26" fmla="*/ 15 w 56"/>
                  <a:gd name="T27" fmla="*/ 25 h 50"/>
                  <a:gd name="T28" fmla="*/ 8 w 56"/>
                  <a:gd name="T29" fmla="*/ 25 h 50"/>
                  <a:gd name="T30" fmla="*/ 8 w 56"/>
                  <a:gd name="T31" fmla="*/ 17 h 50"/>
                  <a:gd name="T32" fmla="*/ 2 w 56"/>
                  <a:gd name="T33" fmla="*/ 17 h 50"/>
                  <a:gd name="T34" fmla="*/ 0 w 56"/>
                  <a:gd name="T35" fmla="*/ 11 h 50"/>
                  <a:gd name="T36" fmla="*/ 15 w 56"/>
                  <a:gd name="T37" fmla="*/ 6 h 50"/>
                  <a:gd name="T38" fmla="*/ 39 w 56"/>
                  <a:gd name="T39" fmla="*/ 8 h 50"/>
                  <a:gd name="T40" fmla="*/ 39 w 56"/>
                  <a:gd name="T41" fmla="*/ 0 h 50"/>
                  <a:gd name="T42" fmla="*/ 46 w 56"/>
                  <a:gd name="T43" fmla="*/ 0 h 50"/>
                  <a:gd name="T44" fmla="*/ 51 w 56"/>
                  <a:gd name="T4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0">
                    <a:moveTo>
                      <a:pt x="51" y="0"/>
                    </a:moveTo>
                    <a:lnTo>
                      <a:pt x="51" y="27"/>
                    </a:lnTo>
                    <a:lnTo>
                      <a:pt x="49" y="39"/>
                    </a:lnTo>
                    <a:lnTo>
                      <a:pt x="54" y="39"/>
                    </a:lnTo>
                    <a:lnTo>
                      <a:pt x="56" y="50"/>
                    </a:lnTo>
                    <a:lnTo>
                      <a:pt x="42" y="50"/>
                    </a:lnTo>
                    <a:lnTo>
                      <a:pt x="39" y="50"/>
                    </a:lnTo>
                    <a:lnTo>
                      <a:pt x="39" y="42"/>
                    </a:lnTo>
                    <a:lnTo>
                      <a:pt x="30" y="42"/>
                    </a:lnTo>
                    <a:lnTo>
                      <a:pt x="30" y="39"/>
                    </a:lnTo>
                    <a:lnTo>
                      <a:pt x="24" y="39"/>
                    </a:lnTo>
                    <a:lnTo>
                      <a:pt x="24" y="33"/>
                    </a:lnTo>
                    <a:lnTo>
                      <a:pt x="15" y="33"/>
                    </a:lnTo>
                    <a:lnTo>
                      <a:pt x="15" y="25"/>
                    </a:lnTo>
                    <a:lnTo>
                      <a:pt x="8" y="25"/>
                    </a:lnTo>
                    <a:lnTo>
                      <a:pt x="8" y="17"/>
                    </a:lnTo>
                    <a:lnTo>
                      <a:pt x="2" y="17"/>
                    </a:lnTo>
                    <a:lnTo>
                      <a:pt x="0" y="11"/>
                    </a:lnTo>
                    <a:lnTo>
                      <a:pt x="15" y="6"/>
                    </a:lnTo>
                    <a:lnTo>
                      <a:pt x="39" y="8"/>
                    </a:lnTo>
                    <a:lnTo>
                      <a:pt x="39" y="0"/>
                    </a:lnTo>
                    <a:lnTo>
                      <a:pt x="46" y="0"/>
                    </a:lnTo>
                    <a:lnTo>
                      <a:pt x="5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40" name="Freeform 289"/>
              <p:cNvSpPr>
                <a:spLocks/>
              </p:cNvSpPr>
              <p:nvPr/>
            </p:nvSpPr>
            <p:spPr bwMode="auto">
              <a:xfrm>
                <a:off x="3681" y="2382"/>
                <a:ext cx="56" cy="50"/>
              </a:xfrm>
              <a:custGeom>
                <a:avLst/>
                <a:gdLst>
                  <a:gd name="T0" fmla="*/ 51 w 56"/>
                  <a:gd name="T1" fmla="*/ 0 h 50"/>
                  <a:gd name="T2" fmla="*/ 51 w 56"/>
                  <a:gd name="T3" fmla="*/ 27 h 50"/>
                  <a:gd name="T4" fmla="*/ 49 w 56"/>
                  <a:gd name="T5" fmla="*/ 39 h 50"/>
                  <a:gd name="T6" fmla="*/ 54 w 56"/>
                  <a:gd name="T7" fmla="*/ 39 h 50"/>
                  <a:gd name="T8" fmla="*/ 56 w 56"/>
                  <a:gd name="T9" fmla="*/ 50 h 50"/>
                  <a:gd name="T10" fmla="*/ 42 w 56"/>
                  <a:gd name="T11" fmla="*/ 50 h 50"/>
                  <a:gd name="T12" fmla="*/ 39 w 56"/>
                  <a:gd name="T13" fmla="*/ 50 h 50"/>
                  <a:gd name="T14" fmla="*/ 39 w 56"/>
                  <a:gd name="T15" fmla="*/ 42 h 50"/>
                  <a:gd name="T16" fmla="*/ 30 w 56"/>
                  <a:gd name="T17" fmla="*/ 42 h 50"/>
                  <a:gd name="T18" fmla="*/ 30 w 56"/>
                  <a:gd name="T19" fmla="*/ 39 h 50"/>
                  <a:gd name="T20" fmla="*/ 24 w 56"/>
                  <a:gd name="T21" fmla="*/ 39 h 50"/>
                  <a:gd name="T22" fmla="*/ 24 w 56"/>
                  <a:gd name="T23" fmla="*/ 33 h 50"/>
                  <a:gd name="T24" fmla="*/ 15 w 56"/>
                  <a:gd name="T25" fmla="*/ 33 h 50"/>
                  <a:gd name="T26" fmla="*/ 15 w 56"/>
                  <a:gd name="T27" fmla="*/ 25 h 50"/>
                  <a:gd name="T28" fmla="*/ 8 w 56"/>
                  <a:gd name="T29" fmla="*/ 25 h 50"/>
                  <a:gd name="T30" fmla="*/ 8 w 56"/>
                  <a:gd name="T31" fmla="*/ 17 h 50"/>
                  <a:gd name="T32" fmla="*/ 2 w 56"/>
                  <a:gd name="T33" fmla="*/ 17 h 50"/>
                  <a:gd name="T34" fmla="*/ 0 w 56"/>
                  <a:gd name="T35" fmla="*/ 11 h 50"/>
                  <a:gd name="T36" fmla="*/ 15 w 56"/>
                  <a:gd name="T37" fmla="*/ 6 h 50"/>
                  <a:gd name="T38" fmla="*/ 39 w 56"/>
                  <a:gd name="T39" fmla="*/ 8 h 50"/>
                  <a:gd name="T40" fmla="*/ 39 w 56"/>
                  <a:gd name="T41" fmla="*/ 0 h 50"/>
                  <a:gd name="T42" fmla="*/ 46 w 56"/>
                  <a:gd name="T43" fmla="*/ 0 h 50"/>
                  <a:gd name="T44" fmla="*/ 51 w 56"/>
                  <a:gd name="T4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0">
                    <a:moveTo>
                      <a:pt x="51" y="0"/>
                    </a:moveTo>
                    <a:lnTo>
                      <a:pt x="51" y="27"/>
                    </a:lnTo>
                    <a:lnTo>
                      <a:pt x="49" y="39"/>
                    </a:lnTo>
                    <a:lnTo>
                      <a:pt x="54" y="39"/>
                    </a:lnTo>
                    <a:lnTo>
                      <a:pt x="56" y="50"/>
                    </a:lnTo>
                    <a:lnTo>
                      <a:pt x="42" y="50"/>
                    </a:lnTo>
                    <a:lnTo>
                      <a:pt x="39" y="50"/>
                    </a:lnTo>
                    <a:lnTo>
                      <a:pt x="39" y="42"/>
                    </a:lnTo>
                    <a:lnTo>
                      <a:pt x="30" y="42"/>
                    </a:lnTo>
                    <a:lnTo>
                      <a:pt x="30" y="39"/>
                    </a:lnTo>
                    <a:lnTo>
                      <a:pt x="24" y="39"/>
                    </a:lnTo>
                    <a:lnTo>
                      <a:pt x="24" y="33"/>
                    </a:lnTo>
                    <a:lnTo>
                      <a:pt x="15" y="33"/>
                    </a:lnTo>
                    <a:lnTo>
                      <a:pt x="15" y="25"/>
                    </a:lnTo>
                    <a:lnTo>
                      <a:pt x="8" y="25"/>
                    </a:lnTo>
                    <a:lnTo>
                      <a:pt x="8" y="17"/>
                    </a:lnTo>
                    <a:lnTo>
                      <a:pt x="2" y="17"/>
                    </a:lnTo>
                    <a:lnTo>
                      <a:pt x="0" y="11"/>
                    </a:lnTo>
                    <a:lnTo>
                      <a:pt x="15" y="6"/>
                    </a:lnTo>
                    <a:lnTo>
                      <a:pt x="39" y="8"/>
                    </a:lnTo>
                    <a:lnTo>
                      <a:pt x="39" y="0"/>
                    </a:lnTo>
                    <a:lnTo>
                      <a:pt x="46" y="0"/>
                    </a:lnTo>
                    <a:lnTo>
                      <a:pt x="5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41" name="Freeform 290"/>
              <p:cNvSpPr>
                <a:spLocks/>
              </p:cNvSpPr>
              <p:nvPr/>
            </p:nvSpPr>
            <p:spPr bwMode="auto">
              <a:xfrm>
                <a:off x="3772" y="2229"/>
                <a:ext cx="49" cy="36"/>
              </a:xfrm>
              <a:custGeom>
                <a:avLst/>
                <a:gdLst>
                  <a:gd name="T0" fmla="*/ 44 w 49"/>
                  <a:gd name="T1" fmla="*/ 0 h 36"/>
                  <a:gd name="T2" fmla="*/ 48 w 49"/>
                  <a:gd name="T3" fmla="*/ 9 h 36"/>
                  <a:gd name="T4" fmla="*/ 49 w 49"/>
                  <a:gd name="T5" fmla="*/ 22 h 36"/>
                  <a:gd name="T6" fmla="*/ 44 w 49"/>
                  <a:gd name="T7" fmla="*/ 24 h 36"/>
                  <a:gd name="T8" fmla="*/ 44 w 49"/>
                  <a:gd name="T9" fmla="*/ 36 h 36"/>
                  <a:gd name="T10" fmla="*/ 26 w 49"/>
                  <a:gd name="T11" fmla="*/ 36 h 36"/>
                  <a:gd name="T12" fmla="*/ 12 w 49"/>
                  <a:gd name="T13" fmla="*/ 26 h 36"/>
                  <a:gd name="T14" fmla="*/ 7 w 49"/>
                  <a:gd name="T15" fmla="*/ 10 h 36"/>
                  <a:gd name="T16" fmla="*/ 0 w 49"/>
                  <a:gd name="T17" fmla="*/ 2 h 36"/>
                  <a:gd name="T18" fmla="*/ 0 w 49"/>
                  <a:gd name="T19" fmla="*/ 2 h 36"/>
                  <a:gd name="T20" fmla="*/ 0 w 49"/>
                  <a:gd name="T21" fmla="*/ 2 h 36"/>
                  <a:gd name="T22" fmla="*/ 14 w 49"/>
                  <a:gd name="T23" fmla="*/ 2 h 36"/>
                  <a:gd name="T24" fmla="*/ 14 w 49"/>
                  <a:gd name="T25" fmla="*/ 2 h 36"/>
                  <a:gd name="T26" fmla="*/ 14 w 49"/>
                  <a:gd name="T27" fmla="*/ 2 h 36"/>
                  <a:gd name="T28" fmla="*/ 21 w 49"/>
                  <a:gd name="T29" fmla="*/ 2 h 36"/>
                  <a:gd name="T30" fmla="*/ 22 w 49"/>
                  <a:gd name="T31" fmla="*/ 2 h 36"/>
                  <a:gd name="T32" fmla="*/ 22 w 49"/>
                  <a:gd name="T33" fmla="*/ 2 h 36"/>
                  <a:gd name="T34" fmla="*/ 29 w 49"/>
                  <a:gd name="T35" fmla="*/ 2 h 36"/>
                  <a:gd name="T36" fmla="*/ 29 w 49"/>
                  <a:gd name="T37" fmla="*/ 2 h 36"/>
                  <a:gd name="T38" fmla="*/ 33 w 49"/>
                  <a:gd name="T39" fmla="*/ 0 h 36"/>
                  <a:gd name="T40" fmla="*/ 33 w 49"/>
                  <a:gd name="T41" fmla="*/ 0 h 36"/>
                  <a:gd name="T42" fmla="*/ 38 w 49"/>
                  <a:gd name="T43" fmla="*/ 0 h 36"/>
                  <a:gd name="T44" fmla="*/ 39 w 49"/>
                  <a:gd name="T45" fmla="*/ 0 h 36"/>
                  <a:gd name="T46" fmla="*/ 39 w 49"/>
                  <a:gd name="T47" fmla="*/ 0 h 36"/>
                  <a:gd name="T48" fmla="*/ 39 w 49"/>
                  <a:gd name="T49" fmla="*/ 0 h 36"/>
                  <a:gd name="T50" fmla="*/ 41 w 49"/>
                  <a:gd name="T51" fmla="*/ 0 h 36"/>
                  <a:gd name="T52" fmla="*/ 44 w 49"/>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36">
                    <a:moveTo>
                      <a:pt x="44" y="0"/>
                    </a:moveTo>
                    <a:lnTo>
                      <a:pt x="48" y="9"/>
                    </a:lnTo>
                    <a:lnTo>
                      <a:pt x="49" y="22"/>
                    </a:lnTo>
                    <a:lnTo>
                      <a:pt x="44" y="24"/>
                    </a:lnTo>
                    <a:lnTo>
                      <a:pt x="44" y="36"/>
                    </a:lnTo>
                    <a:lnTo>
                      <a:pt x="26" y="36"/>
                    </a:lnTo>
                    <a:lnTo>
                      <a:pt x="12" y="26"/>
                    </a:lnTo>
                    <a:lnTo>
                      <a:pt x="7" y="10"/>
                    </a:lnTo>
                    <a:lnTo>
                      <a:pt x="0" y="2"/>
                    </a:lnTo>
                    <a:lnTo>
                      <a:pt x="0" y="2"/>
                    </a:lnTo>
                    <a:lnTo>
                      <a:pt x="0" y="2"/>
                    </a:lnTo>
                    <a:lnTo>
                      <a:pt x="14" y="2"/>
                    </a:lnTo>
                    <a:lnTo>
                      <a:pt x="14" y="2"/>
                    </a:lnTo>
                    <a:lnTo>
                      <a:pt x="14" y="2"/>
                    </a:lnTo>
                    <a:lnTo>
                      <a:pt x="21" y="2"/>
                    </a:lnTo>
                    <a:lnTo>
                      <a:pt x="22" y="2"/>
                    </a:lnTo>
                    <a:lnTo>
                      <a:pt x="22" y="2"/>
                    </a:lnTo>
                    <a:lnTo>
                      <a:pt x="29" y="2"/>
                    </a:lnTo>
                    <a:lnTo>
                      <a:pt x="29" y="2"/>
                    </a:lnTo>
                    <a:lnTo>
                      <a:pt x="33" y="0"/>
                    </a:lnTo>
                    <a:lnTo>
                      <a:pt x="33" y="0"/>
                    </a:lnTo>
                    <a:lnTo>
                      <a:pt x="38" y="0"/>
                    </a:lnTo>
                    <a:lnTo>
                      <a:pt x="39" y="0"/>
                    </a:lnTo>
                    <a:lnTo>
                      <a:pt x="39" y="0"/>
                    </a:lnTo>
                    <a:lnTo>
                      <a:pt x="39" y="0"/>
                    </a:lnTo>
                    <a:lnTo>
                      <a:pt x="41" y="0"/>
                    </a:lnTo>
                    <a:lnTo>
                      <a:pt x="4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42" name="Freeform 291"/>
              <p:cNvSpPr>
                <a:spLocks/>
              </p:cNvSpPr>
              <p:nvPr/>
            </p:nvSpPr>
            <p:spPr bwMode="auto">
              <a:xfrm>
                <a:off x="3772" y="2229"/>
                <a:ext cx="49" cy="36"/>
              </a:xfrm>
              <a:custGeom>
                <a:avLst/>
                <a:gdLst>
                  <a:gd name="T0" fmla="*/ 44 w 49"/>
                  <a:gd name="T1" fmla="*/ 0 h 36"/>
                  <a:gd name="T2" fmla="*/ 48 w 49"/>
                  <a:gd name="T3" fmla="*/ 9 h 36"/>
                  <a:gd name="T4" fmla="*/ 49 w 49"/>
                  <a:gd name="T5" fmla="*/ 22 h 36"/>
                  <a:gd name="T6" fmla="*/ 44 w 49"/>
                  <a:gd name="T7" fmla="*/ 24 h 36"/>
                  <a:gd name="T8" fmla="*/ 44 w 49"/>
                  <a:gd name="T9" fmla="*/ 36 h 36"/>
                  <a:gd name="T10" fmla="*/ 26 w 49"/>
                  <a:gd name="T11" fmla="*/ 36 h 36"/>
                  <a:gd name="T12" fmla="*/ 12 w 49"/>
                  <a:gd name="T13" fmla="*/ 26 h 36"/>
                  <a:gd name="T14" fmla="*/ 7 w 49"/>
                  <a:gd name="T15" fmla="*/ 10 h 36"/>
                  <a:gd name="T16" fmla="*/ 0 w 49"/>
                  <a:gd name="T17" fmla="*/ 2 h 36"/>
                  <a:gd name="T18" fmla="*/ 0 w 49"/>
                  <a:gd name="T19" fmla="*/ 2 h 36"/>
                  <a:gd name="T20" fmla="*/ 0 w 49"/>
                  <a:gd name="T21" fmla="*/ 2 h 36"/>
                  <a:gd name="T22" fmla="*/ 14 w 49"/>
                  <a:gd name="T23" fmla="*/ 2 h 36"/>
                  <a:gd name="T24" fmla="*/ 14 w 49"/>
                  <a:gd name="T25" fmla="*/ 2 h 36"/>
                  <a:gd name="T26" fmla="*/ 14 w 49"/>
                  <a:gd name="T27" fmla="*/ 2 h 36"/>
                  <a:gd name="T28" fmla="*/ 21 w 49"/>
                  <a:gd name="T29" fmla="*/ 2 h 36"/>
                  <a:gd name="T30" fmla="*/ 22 w 49"/>
                  <a:gd name="T31" fmla="*/ 2 h 36"/>
                  <a:gd name="T32" fmla="*/ 22 w 49"/>
                  <a:gd name="T33" fmla="*/ 2 h 36"/>
                  <a:gd name="T34" fmla="*/ 29 w 49"/>
                  <a:gd name="T35" fmla="*/ 2 h 36"/>
                  <a:gd name="T36" fmla="*/ 29 w 49"/>
                  <a:gd name="T37" fmla="*/ 2 h 36"/>
                  <a:gd name="T38" fmla="*/ 33 w 49"/>
                  <a:gd name="T39" fmla="*/ 0 h 36"/>
                  <a:gd name="T40" fmla="*/ 33 w 49"/>
                  <a:gd name="T41" fmla="*/ 0 h 36"/>
                  <a:gd name="T42" fmla="*/ 38 w 49"/>
                  <a:gd name="T43" fmla="*/ 0 h 36"/>
                  <a:gd name="T44" fmla="*/ 39 w 49"/>
                  <a:gd name="T45" fmla="*/ 0 h 36"/>
                  <a:gd name="T46" fmla="*/ 39 w 49"/>
                  <a:gd name="T47" fmla="*/ 0 h 36"/>
                  <a:gd name="T48" fmla="*/ 39 w 49"/>
                  <a:gd name="T49" fmla="*/ 0 h 36"/>
                  <a:gd name="T50" fmla="*/ 41 w 49"/>
                  <a:gd name="T51" fmla="*/ 0 h 36"/>
                  <a:gd name="T52" fmla="*/ 44 w 49"/>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36">
                    <a:moveTo>
                      <a:pt x="44" y="0"/>
                    </a:moveTo>
                    <a:lnTo>
                      <a:pt x="48" y="9"/>
                    </a:lnTo>
                    <a:lnTo>
                      <a:pt x="49" y="22"/>
                    </a:lnTo>
                    <a:lnTo>
                      <a:pt x="44" y="24"/>
                    </a:lnTo>
                    <a:lnTo>
                      <a:pt x="44" y="36"/>
                    </a:lnTo>
                    <a:lnTo>
                      <a:pt x="26" y="36"/>
                    </a:lnTo>
                    <a:lnTo>
                      <a:pt x="12" y="26"/>
                    </a:lnTo>
                    <a:lnTo>
                      <a:pt x="7" y="10"/>
                    </a:lnTo>
                    <a:lnTo>
                      <a:pt x="0" y="2"/>
                    </a:lnTo>
                    <a:lnTo>
                      <a:pt x="0" y="2"/>
                    </a:lnTo>
                    <a:lnTo>
                      <a:pt x="0" y="2"/>
                    </a:lnTo>
                    <a:lnTo>
                      <a:pt x="14" y="2"/>
                    </a:lnTo>
                    <a:lnTo>
                      <a:pt x="14" y="2"/>
                    </a:lnTo>
                    <a:lnTo>
                      <a:pt x="14" y="2"/>
                    </a:lnTo>
                    <a:lnTo>
                      <a:pt x="21" y="2"/>
                    </a:lnTo>
                    <a:lnTo>
                      <a:pt x="22" y="2"/>
                    </a:lnTo>
                    <a:lnTo>
                      <a:pt x="22" y="2"/>
                    </a:lnTo>
                    <a:lnTo>
                      <a:pt x="29" y="2"/>
                    </a:lnTo>
                    <a:lnTo>
                      <a:pt x="29" y="2"/>
                    </a:lnTo>
                    <a:lnTo>
                      <a:pt x="33" y="0"/>
                    </a:lnTo>
                    <a:lnTo>
                      <a:pt x="33" y="0"/>
                    </a:lnTo>
                    <a:lnTo>
                      <a:pt x="38" y="0"/>
                    </a:lnTo>
                    <a:lnTo>
                      <a:pt x="39" y="0"/>
                    </a:lnTo>
                    <a:lnTo>
                      <a:pt x="39" y="0"/>
                    </a:lnTo>
                    <a:lnTo>
                      <a:pt x="39" y="0"/>
                    </a:lnTo>
                    <a:lnTo>
                      <a:pt x="41" y="0"/>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43" name="Freeform 292"/>
              <p:cNvSpPr>
                <a:spLocks/>
              </p:cNvSpPr>
              <p:nvPr/>
            </p:nvSpPr>
            <p:spPr bwMode="auto">
              <a:xfrm>
                <a:off x="3798" y="2361"/>
                <a:ext cx="56" cy="31"/>
              </a:xfrm>
              <a:custGeom>
                <a:avLst/>
                <a:gdLst>
                  <a:gd name="T0" fmla="*/ 54 w 56"/>
                  <a:gd name="T1" fmla="*/ 0 h 31"/>
                  <a:gd name="T2" fmla="*/ 56 w 56"/>
                  <a:gd name="T3" fmla="*/ 26 h 31"/>
                  <a:gd name="T4" fmla="*/ 5 w 56"/>
                  <a:gd name="T5" fmla="*/ 27 h 31"/>
                  <a:gd name="T6" fmla="*/ 5 w 56"/>
                  <a:gd name="T7" fmla="*/ 31 h 31"/>
                  <a:gd name="T8" fmla="*/ 1 w 56"/>
                  <a:gd name="T9" fmla="*/ 27 h 31"/>
                  <a:gd name="T10" fmla="*/ 0 w 56"/>
                  <a:gd name="T11" fmla="*/ 19 h 31"/>
                  <a:gd name="T12" fmla="*/ 8 w 56"/>
                  <a:gd name="T13" fmla="*/ 17 h 31"/>
                  <a:gd name="T14" fmla="*/ 8 w 56"/>
                  <a:gd name="T15" fmla="*/ 4 h 31"/>
                  <a:gd name="T16" fmla="*/ 47 w 56"/>
                  <a:gd name="T17" fmla="*/ 2 h 31"/>
                  <a:gd name="T18" fmla="*/ 54 w 5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31">
                    <a:moveTo>
                      <a:pt x="54" y="0"/>
                    </a:moveTo>
                    <a:lnTo>
                      <a:pt x="56" y="26"/>
                    </a:lnTo>
                    <a:lnTo>
                      <a:pt x="5" y="27"/>
                    </a:lnTo>
                    <a:lnTo>
                      <a:pt x="5" y="31"/>
                    </a:lnTo>
                    <a:lnTo>
                      <a:pt x="1" y="27"/>
                    </a:lnTo>
                    <a:lnTo>
                      <a:pt x="0" y="19"/>
                    </a:lnTo>
                    <a:lnTo>
                      <a:pt x="8" y="17"/>
                    </a:lnTo>
                    <a:lnTo>
                      <a:pt x="8" y="4"/>
                    </a:lnTo>
                    <a:lnTo>
                      <a:pt x="47" y="2"/>
                    </a:lnTo>
                    <a:lnTo>
                      <a:pt x="5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44" name="Freeform 293"/>
              <p:cNvSpPr>
                <a:spLocks/>
              </p:cNvSpPr>
              <p:nvPr/>
            </p:nvSpPr>
            <p:spPr bwMode="auto">
              <a:xfrm>
                <a:off x="3798" y="2361"/>
                <a:ext cx="56" cy="31"/>
              </a:xfrm>
              <a:custGeom>
                <a:avLst/>
                <a:gdLst>
                  <a:gd name="T0" fmla="*/ 54 w 56"/>
                  <a:gd name="T1" fmla="*/ 0 h 31"/>
                  <a:gd name="T2" fmla="*/ 56 w 56"/>
                  <a:gd name="T3" fmla="*/ 26 h 31"/>
                  <a:gd name="T4" fmla="*/ 5 w 56"/>
                  <a:gd name="T5" fmla="*/ 27 h 31"/>
                  <a:gd name="T6" fmla="*/ 5 w 56"/>
                  <a:gd name="T7" fmla="*/ 31 h 31"/>
                  <a:gd name="T8" fmla="*/ 1 w 56"/>
                  <a:gd name="T9" fmla="*/ 27 h 31"/>
                  <a:gd name="T10" fmla="*/ 0 w 56"/>
                  <a:gd name="T11" fmla="*/ 19 h 31"/>
                  <a:gd name="T12" fmla="*/ 8 w 56"/>
                  <a:gd name="T13" fmla="*/ 17 h 31"/>
                  <a:gd name="T14" fmla="*/ 8 w 56"/>
                  <a:gd name="T15" fmla="*/ 4 h 31"/>
                  <a:gd name="T16" fmla="*/ 47 w 56"/>
                  <a:gd name="T17" fmla="*/ 2 h 31"/>
                  <a:gd name="T18" fmla="*/ 54 w 5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31">
                    <a:moveTo>
                      <a:pt x="54" y="0"/>
                    </a:moveTo>
                    <a:lnTo>
                      <a:pt x="56" y="26"/>
                    </a:lnTo>
                    <a:lnTo>
                      <a:pt x="5" y="27"/>
                    </a:lnTo>
                    <a:lnTo>
                      <a:pt x="5" y="31"/>
                    </a:lnTo>
                    <a:lnTo>
                      <a:pt x="1" y="27"/>
                    </a:lnTo>
                    <a:lnTo>
                      <a:pt x="0" y="19"/>
                    </a:lnTo>
                    <a:lnTo>
                      <a:pt x="8" y="17"/>
                    </a:lnTo>
                    <a:lnTo>
                      <a:pt x="8" y="4"/>
                    </a:lnTo>
                    <a:lnTo>
                      <a:pt x="47" y="2"/>
                    </a:lnTo>
                    <a:lnTo>
                      <a:pt x="5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45" name="Freeform 294"/>
              <p:cNvSpPr>
                <a:spLocks/>
              </p:cNvSpPr>
              <p:nvPr/>
            </p:nvSpPr>
            <p:spPr bwMode="auto">
              <a:xfrm>
                <a:off x="3657" y="2399"/>
                <a:ext cx="63" cy="44"/>
              </a:xfrm>
              <a:custGeom>
                <a:avLst/>
                <a:gdLst>
                  <a:gd name="T0" fmla="*/ 32 w 63"/>
                  <a:gd name="T1" fmla="*/ 0 h 44"/>
                  <a:gd name="T2" fmla="*/ 32 w 63"/>
                  <a:gd name="T3" fmla="*/ 8 h 44"/>
                  <a:gd name="T4" fmla="*/ 39 w 63"/>
                  <a:gd name="T5" fmla="*/ 8 h 44"/>
                  <a:gd name="T6" fmla="*/ 39 w 63"/>
                  <a:gd name="T7" fmla="*/ 16 h 44"/>
                  <a:gd name="T8" fmla="*/ 48 w 63"/>
                  <a:gd name="T9" fmla="*/ 16 h 44"/>
                  <a:gd name="T10" fmla="*/ 48 w 63"/>
                  <a:gd name="T11" fmla="*/ 22 h 44"/>
                  <a:gd name="T12" fmla="*/ 54 w 63"/>
                  <a:gd name="T13" fmla="*/ 22 h 44"/>
                  <a:gd name="T14" fmla="*/ 54 w 63"/>
                  <a:gd name="T15" fmla="*/ 25 h 44"/>
                  <a:gd name="T16" fmla="*/ 63 w 63"/>
                  <a:gd name="T17" fmla="*/ 25 h 44"/>
                  <a:gd name="T18" fmla="*/ 63 w 63"/>
                  <a:gd name="T19" fmla="*/ 33 h 44"/>
                  <a:gd name="T20" fmla="*/ 51 w 63"/>
                  <a:gd name="T21" fmla="*/ 35 h 44"/>
                  <a:gd name="T22" fmla="*/ 51 w 63"/>
                  <a:gd name="T23" fmla="*/ 38 h 44"/>
                  <a:gd name="T24" fmla="*/ 37 w 63"/>
                  <a:gd name="T25" fmla="*/ 38 h 44"/>
                  <a:gd name="T26" fmla="*/ 32 w 63"/>
                  <a:gd name="T27" fmla="*/ 44 h 44"/>
                  <a:gd name="T28" fmla="*/ 31 w 63"/>
                  <a:gd name="T29" fmla="*/ 37 h 44"/>
                  <a:gd name="T30" fmla="*/ 22 w 63"/>
                  <a:gd name="T31" fmla="*/ 35 h 44"/>
                  <a:gd name="T32" fmla="*/ 20 w 63"/>
                  <a:gd name="T33" fmla="*/ 27 h 44"/>
                  <a:gd name="T34" fmla="*/ 15 w 63"/>
                  <a:gd name="T35" fmla="*/ 22 h 44"/>
                  <a:gd name="T36" fmla="*/ 9 w 63"/>
                  <a:gd name="T37" fmla="*/ 22 h 44"/>
                  <a:gd name="T38" fmla="*/ 9 w 63"/>
                  <a:gd name="T39" fmla="*/ 8 h 44"/>
                  <a:gd name="T40" fmla="*/ 0 w 63"/>
                  <a:gd name="T41" fmla="*/ 8 h 44"/>
                  <a:gd name="T42" fmla="*/ 0 w 63"/>
                  <a:gd name="T43" fmla="*/ 0 h 44"/>
                  <a:gd name="T44" fmla="*/ 26 w 63"/>
                  <a:gd name="T45" fmla="*/ 0 h 44"/>
                  <a:gd name="T46" fmla="*/ 32 w 63"/>
                  <a:gd name="T4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4">
                    <a:moveTo>
                      <a:pt x="32" y="0"/>
                    </a:moveTo>
                    <a:lnTo>
                      <a:pt x="32" y="8"/>
                    </a:lnTo>
                    <a:lnTo>
                      <a:pt x="39" y="8"/>
                    </a:lnTo>
                    <a:lnTo>
                      <a:pt x="39" y="16"/>
                    </a:lnTo>
                    <a:lnTo>
                      <a:pt x="48" y="16"/>
                    </a:lnTo>
                    <a:lnTo>
                      <a:pt x="48" y="22"/>
                    </a:lnTo>
                    <a:lnTo>
                      <a:pt x="54" y="22"/>
                    </a:lnTo>
                    <a:lnTo>
                      <a:pt x="54" y="25"/>
                    </a:lnTo>
                    <a:lnTo>
                      <a:pt x="63" y="25"/>
                    </a:lnTo>
                    <a:lnTo>
                      <a:pt x="63" y="33"/>
                    </a:lnTo>
                    <a:lnTo>
                      <a:pt x="51" y="35"/>
                    </a:lnTo>
                    <a:lnTo>
                      <a:pt x="51" y="38"/>
                    </a:lnTo>
                    <a:lnTo>
                      <a:pt x="37" y="38"/>
                    </a:lnTo>
                    <a:lnTo>
                      <a:pt x="32" y="44"/>
                    </a:lnTo>
                    <a:lnTo>
                      <a:pt x="31" y="37"/>
                    </a:lnTo>
                    <a:lnTo>
                      <a:pt x="22" y="35"/>
                    </a:lnTo>
                    <a:lnTo>
                      <a:pt x="20" y="27"/>
                    </a:lnTo>
                    <a:lnTo>
                      <a:pt x="15" y="22"/>
                    </a:lnTo>
                    <a:lnTo>
                      <a:pt x="9" y="22"/>
                    </a:lnTo>
                    <a:lnTo>
                      <a:pt x="9" y="8"/>
                    </a:lnTo>
                    <a:lnTo>
                      <a:pt x="0" y="8"/>
                    </a:lnTo>
                    <a:lnTo>
                      <a:pt x="0" y="0"/>
                    </a:lnTo>
                    <a:lnTo>
                      <a:pt x="26" y="0"/>
                    </a:lnTo>
                    <a:lnTo>
                      <a:pt x="3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46" name="Freeform 295"/>
              <p:cNvSpPr>
                <a:spLocks/>
              </p:cNvSpPr>
              <p:nvPr/>
            </p:nvSpPr>
            <p:spPr bwMode="auto">
              <a:xfrm>
                <a:off x="3657" y="2399"/>
                <a:ext cx="63" cy="44"/>
              </a:xfrm>
              <a:custGeom>
                <a:avLst/>
                <a:gdLst>
                  <a:gd name="T0" fmla="*/ 32 w 63"/>
                  <a:gd name="T1" fmla="*/ 0 h 44"/>
                  <a:gd name="T2" fmla="*/ 32 w 63"/>
                  <a:gd name="T3" fmla="*/ 8 h 44"/>
                  <a:gd name="T4" fmla="*/ 39 w 63"/>
                  <a:gd name="T5" fmla="*/ 8 h 44"/>
                  <a:gd name="T6" fmla="*/ 39 w 63"/>
                  <a:gd name="T7" fmla="*/ 16 h 44"/>
                  <a:gd name="T8" fmla="*/ 48 w 63"/>
                  <a:gd name="T9" fmla="*/ 16 h 44"/>
                  <a:gd name="T10" fmla="*/ 48 w 63"/>
                  <a:gd name="T11" fmla="*/ 22 h 44"/>
                  <a:gd name="T12" fmla="*/ 54 w 63"/>
                  <a:gd name="T13" fmla="*/ 22 h 44"/>
                  <a:gd name="T14" fmla="*/ 54 w 63"/>
                  <a:gd name="T15" fmla="*/ 25 h 44"/>
                  <a:gd name="T16" fmla="*/ 63 w 63"/>
                  <a:gd name="T17" fmla="*/ 25 h 44"/>
                  <a:gd name="T18" fmla="*/ 63 w 63"/>
                  <a:gd name="T19" fmla="*/ 33 h 44"/>
                  <a:gd name="T20" fmla="*/ 51 w 63"/>
                  <a:gd name="T21" fmla="*/ 35 h 44"/>
                  <a:gd name="T22" fmla="*/ 51 w 63"/>
                  <a:gd name="T23" fmla="*/ 38 h 44"/>
                  <a:gd name="T24" fmla="*/ 37 w 63"/>
                  <a:gd name="T25" fmla="*/ 38 h 44"/>
                  <a:gd name="T26" fmla="*/ 32 w 63"/>
                  <a:gd name="T27" fmla="*/ 44 h 44"/>
                  <a:gd name="T28" fmla="*/ 31 w 63"/>
                  <a:gd name="T29" fmla="*/ 37 h 44"/>
                  <a:gd name="T30" fmla="*/ 22 w 63"/>
                  <a:gd name="T31" fmla="*/ 35 h 44"/>
                  <a:gd name="T32" fmla="*/ 20 w 63"/>
                  <a:gd name="T33" fmla="*/ 27 h 44"/>
                  <a:gd name="T34" fmla="*/ 15 w 63"/>
                  <a:gd name="T35" fmla="*/ 22 h 44"/>
                  <a:gd name="T36" fmla="*/ 9 w 63"/>
                  <a:gd name="T37" fmla="*/ 22 h 44"/>
                  <a:gd name="T38" fmla="*/ 9 w 63"/>
                  <a:gd name="T39" fmla="*/ 8 h 44"/>
                  <a:gd name="T40" fmla="*/ 0 w 63"/>
                  <a:gd name="T41" fmla="*/ 8 h 44"/>
                  <a:gd name="T42" fmla="*/ 0 w 63"/>
                  <a:gd name="T43" fmla="*/ 0 h 44"/>
                  <a:gd name="T44" fmla="*/ 26 w 63"/>
                  <a:gd name="T45" fmla="*/ 0 h 44"/>
                  <a:gd name="T46" fmla="*/ 32 w 63"/>
                  <a:gd name="T4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4">
                    <a:moveTo>
                      <a:pt x="32" y="0"/>
                    </a:moveTo>
                    <a:lnTo>
                      <a:pt x="32" y="8"/>
                    </a:lnTo>
                    <a:lnTo>
                      <a:pt x="39" y="8"/>
                    </a:lnTo>
                    <a:lnTo>
                      <a:pt x="39" y="16"/>
                    </a:lnTo>
                    <a:lnTo>
                      <a:pt x="48" y="16"/>
                    </a:lnTo>
                    <a:lnTo>
                      <a:pt x="48" y="22"/>
                    </a:lnTo>
                    <a:lnTo>
                      <a:pt x="54" y="22"/>
                    </a:lnTo>
                    <a:lnTo>
                      <a:pt x="54" y="25"/>
                    </a:lnTo>
                    <a:lnTo>
                      <a:pt x="63" y="25"/>
                    </a:lnTo>
                    <a:lnTo>
                      <a:pt x="63" y="33"/>
                    </a:lnTo>
                    <a:lnTo>
                      <a:pt x="51" y="35"/>
                    </a:lnTo>
                    <a:lnTo>
                      <a:pt x="51" y="38"/>
                    </a:lnTo>
                    <a:lnTo>
                      <a:pt x="37" y="38"/>
                    </a:lnTo>
                    <a:lnTo>
                      <a:pt x="32" y="44"/>
                    </a:lnTo>
                    <a:lnTo>
                      <a:pt x="31" y="37"/>
                    </a:lnTo>
                    <a:lnTo>
                      <a:pt x="22" y="35"/>
                    </a:lnTo>
                    <a:lnTo>
                      <a:pt x="20" y="27"/>
                    </a:lnTo>
                    <a:lnTo>
                      <a:pt x="15" y="22"/>
                    </a:lnTo>
                    <a:lnTo>
                      <a:pt x="9" y="22"/>
                    </a:lnTo>
                    <a:lnTo>
                      <a:pt x="9" y="8"/>
                    </a:lnTo>
                    <a:lnTo>
                      <a:pt x="0" y="8"/>
                    </a:lnTo>
                    <a:lnTo>
                      <a:pt x="0" y="0"/>
                    </a:lnTo>
                    <a:lnTo>
                      <a:pt x="26"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47" name="Freeform 296"/>
              <p:cNvSpPr>
                <a:spLocks/>
              </p:cNvSpPr>
              <p:nvPr/>
            </p:nvSpPr>
            <p:spPr bwMode="auto">
              <a:xfrm>
                <a:off x="3555" y="2377"/>
                <a:ext cx="56" cy="44"/>
              </a:xfrm>
              <a:custGeom>
                <a:avLst/>
                <a:gdLst>
                  <a:gd name="T0" fmla="*/ 45 w 56"/>
                  <a:gd name="T1" fmla="*/ 38 h 44"/>
                  <a:gd name="T2" fmla="*/ 39 w 56"/>
                  <a:gd name="T3" fmla="*/ 44 h 44"/>
                  <a:gd name="T4" fmla="*/ 33 w 56"/>
                  <a:gd name="T5" fmla="*/ 40 h 44"/>
                  <a:gd name="T6" fmla="*/ 11 w 56"/>
                  <a:gd name="T7" fmla="*/ 40 h 44"/>
                  <a:gd name="T8" fmla="*/ 0 w 56"/>
                  <a:gd name="T9" fmla="*/ 37 h 44"/>
                  <a:gd name="T10" fmla="*/ 0 w 56"/>
                  <a:gd name="T11" fmla="*/ 25 h 44"/>
                  <a:gd name="T12" fmla="*/ 0 w 56"/>
                  <a:gd name="T13" fmla="*/ 25 h 44"/>
                  <a:gd name="T14" fmla="*/ 0 w 56"/>
                  <a:gd name="T15" fmla="*/ 25 h 44"/>
                  <a:gd name="T16" fmla="*/ 0 w 56"/>
                  <a:gd name="T17" fmla="*/ 23 h 44"/>
                  <a:gd name="T18" fmla="*/ 2 w 56"/>
                  <a:gd name="T19" fmla="*/ 22 h 44"/>
                  <a:gd name="T20" fmla="*/ 2 w 56"/>
                  <a:gd name="T21" fmla="*/ 22 h 44"/>
                  <a:gd name="T22" fmla="*/ 0 w 56"/>
                  <a:gd name="T23" fmla="*/ 22 h 44"/>
                  <a:gd name="T24" fmla="*/ 2 w 56"/>
                  <a:gd name="T25" fmla="*/ 16 h 44"/>
                  <a:gd name="T26" fmla="*/ 17 w 56"/>
                  <a:gd name="T27" fmla="*/ 13 h 44"/>
                  <a:gd name="T28" fmla="*/ 17 w 56"/>
                  <a:gd name="T29" fmla="*/ 3 h 44"/>
                  <a:gd name="T30" fmla="*/ 24 w 56"/>
                  <a:gd name="T31" fmla="*/ 0 h 44"/>
                  <a:gd name="T32" fmla="*/ 29 w 56"/>
                  <a:gd name="T33" fmla="*/ 8 h 44"/>
                  <a:gd name="T34" fmla="*/ 56 w 56"/>
                  <a:gd name="T35" fmla="*/ 8 h 44"/>
                  <a:gd name="T36" fmla="*/ 56 w 56"/>
                  <a:gd name="T37" fmla="*/ 35 h 44"/>
                  <a:gd name="T38" fmla="*/ 45 w 56"/>
                  <a:gd name="T3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44">
                    <a:moveTo>
                      <a:pt x="45" y="38"/>
                    </a:moveTo>
                    <a:lnTo>
                      <a:pt x="39" y="44"/>
                    </a:lnTo>
                    <a:lnTo>
                      <a:pt x="33" y="40"/>
                    </a:lnTo>
                    <a:lnTo>
                      <a:pt x="11" y="40"/>
                    </a:lnTo>
                    <a:lnTo>
                      <a:pt x="0" y="37"/>
                    </a:lnTo>
                    <a:lnTo>
                      <a:pt x="0" y="25"/>
                    </a:lnTo>
                    <a:lnTo>
                      <a:pt x="0" y="25"/>
                    </a:lnTo>
                    <a:lnTo>
                      <a:pt x="0" y="25"/>
                    </a:lnTo>
                    <a:lnTo>
                      <a:pt x="0" y="23"/>
                    </a:lnTo>
                    <a:lnTo>
                      <a:pt x="2" y="22"/>
                    </a:lnTo>
                    <a:lnTo>
                      <a:pt x="2" y="22"/>
                    </a:lnTo>
                    <a:lnTo>
                      <a:pt x="0" y="22"/>
                    </a:lnTo>
                    <a:lnTo>
                      <a:pt x="2" y="16"/>
                    </a:lnTo>
                    <a:lnTo>
                      <a:pt x="17" y="13"/>
                    </a:lnTo>
                    <a:lnTo>
                      <a:pt x="17" y="3"/>
                    </a:lnTo>
                    <a:lnTo>
                      <a:pt x="24" y="0"/>
                    </a:lnTo>
                    <a:lnTo>
                      <a:pt x="29" y="8"/>
                    </a:lnTo>
                    <a:lnTo>
                      <a:pt x="56" y="8"/>
                    </a:lnTo>
                    <a:lnTo>
                      <a:pt x="56" y="35"/>
                    </a:lnTo>
                    <a:lnTo>
                      <a:pt x="45" y="3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48" name="Freeform 297"/>
              <p:cNvSpPr>
                <a:spLocks/>
              </p:cNvSpPr>
              <p:nvPr/>
            </p:nvSpPr>
            <p:spPr bwMode="auto">
              <a:xfrm>
                <a:off x="3555" y="2377"/>
                <a:ext cx="56" cy="44"/>
              </a:xfrm>
              <a:custGeom>
                <a:avLst/>
                <a:gdLst>
                  <a:gd name="T0" fmla="*/ 45 w 56"/>
                  <a:gd name="T1" fmla="*/ 38 h 44"/>
                  <a:gd name="T2" fmla="*/ 39 w 56"/>
                  <a:gd name="T3" fmla="*/ 44 h 44"/>
                  <a:gd name="T4" fmla="*/ 33 w 56"/>
                  <a:gd name="T5" fmla="*/ 40 h 44"/>
                  <a:gd name="T6" fmla="*/ 11 w 56"/>
                  <a:gd name="T7" fmla="*/ 40 h 44"/>
                  <a:gd name="T8" fmla="*/ 0 w 56"/>
                  <a:gd name="T9" fmla="*/ 37 h 44"/>
                  <a:gd name="T10" fmla="*/ 0 w 56"/>
                  <a:gd name="T11" fmla="*/ 25 h 44"/>
                  <a:gd name="T12" fmla="*/ 0 w 56"/>
                  <a:gd name="T13" fmla="*/ 25 h 44"/>
                  <a:gd name="T14" fmla="*/ 0 w 56"/>
                  <a:gd name="T15" fmla="*/ 25 h 44"/>
                  <a:gd name="T16" fmla="*/ 0 w 56"/>
                  <a:gd name="T17" fmla="*/ 23 h 44"/>
                  <a:gd name="T18" fmla="*/ 2 w 56"/>
                  <a:gd name="T19" fmla="*/ 22 h 44"/>
                  <a:gd name="T20" fmla="*/ 2 w 56"/>
                  <a:gd name="T21" fmla="*/ 22 h 44"/>
                  <a:gd name="T22" fmla="*/ 0 w 56"/>
                  <a:gd name="T23" fmla="*/ 22 h 44"/>
                  <a:gd name="T24" fmla="*/ 2 w 56"/>
                  <a:gd name="T25" fmla="*/ 16 h 44"/>
                  <a:gd name="T26" fmla="*/ 17 w 56"/>
                  <a:gd name="T27" fmla="*/ 13 h 44"/>
                  <a:gd name="T28" fmla="*/ 17 w 56"/>
                  <a:gd name="T29" fmla="*/ 3 h 44"/>
                  <a:gd name="T30" fmla="*/ 24 w 56"/>
                  <a:gd name="T31" fmla="*/ 0 h 44"/>
                  <a:gd name="T32" fmla="*/ 29 w 56"/>
                  <a:gd name="T33" fmla="*/ 8 h 44"/>
                  <a:gd name="T34" fmla="*/ 56 w 56"/>
                  <a:gd name="T35" fmla="*/ 8 h 44"/>
                  <a:gd name="T36" fmla="*/ 56 w 56"/>
                  <a:gd name="T37" fmla="*/ 35 h 44"/>
                  <a:gd name="T38" fmla="*/ 45 w 56"/>
                  <a:gd name="T3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44">
                    <a:moveTo>
                      <a:pt x="45" y="38"/>
                    </a:moveTo>
                    <a:lnTo>
                      <a:pt x="39" y="44"/>
                    </a:lnTo>
                    <a:lnTo>
                      <a:pt x="33" y="40"/>
                    </a:lnTo>
                    <a:lnTo>
                      <a:pt x="11" y="40"/>
                    </a:lnTo>
                    <a:lnTo>
                      <a:pt x="0" y="37"/>
                    </a:lnTo>
                    <a:lnTo>
                      <a:pt x="0" y="25"/>
                    </a:lnTo>
                    <a:lnTo>
                      <a:pt x="0" y="25"/>
                    </a:lnTo>
                    <a:lnTo>
                      <a:pt x="0" y="25"/>
                    </a:lnTo>
                    <a:lnTo>
                      <a:pt x="0" y="23"/>
                    </a:lnTo>
                    <a:lnTo>
                      <a:pt x="2" y="22"/>
                    </a:lnTo>
                    <a:lnTo>
                      <a:pt x="2" y="22"/>
                    </a:lnTo>
                    <a:lnTo>
                      <a:pt x="0" y="22"/>
                    </a:lnTo>
                    <a:lnTo>
                      <a:pt x="2" y="16"/>
                    </a:lnTo>
                    <a:lnTo>
                      <a:pt x="17" y="13"/>
                    </a:lnTo>
                    <a:lnTo>
                      <a:pt x="17" y="3"/>
                    </a:lnTo>
                    <a:lnTo>
                      <a:pt x="24" y="0"/>
                    </a:lnTo>
                    <a:lnTo>
                      <a:pt x="29" y="8"/>
                    </a:lnTo>
                    <a:lnTo>
                      <a:pt x="56" y="8"/>
                    </a:lnTo>
                    <a:lnTo>
                      <a:pt x="56" y="35"/>
                    </a:lnTo>
                    <a:lnTo>
                      <a:pt x="45"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49" name="Freeform 298"/>
              <p:cNvSpPr>
                <a:spLocks/>
              </p:cNvSpPr>
              <p:nvPr/>
            </p:nvSpPr>
            <p:spPr bwMode="auto">
              <a:xfrm>
                <a:off x="3664" y="2275"/>
                <a:ext cx="39" cy="37"/>
              </a:xfrm>
              <a:custGeom>
                <a:avLst/>
                <a:gdLst>
                  <a:gd name="T0" fmla="*/ 37 w 39"/>
                  <a:gd name="T1" fmla="*/ 12 h 37"/>
                  <a:gd name="T2" fmla="*/ 39 w 39"/>
                  <a:gd name="T3" fmla="*/ 30 h 37"/>
                  <a:gd name="T4" fmla="*/ 24 w 39"/>
                  <a:gd name="T5" fmla="*/ 30 h 37"/>
                  <a:gd name="T6" fmla="*/ 24 w 39"/>
                  <a:gd name="T7" fmla="*/ 37 h 37"/>
                  <a:gd name="T8" fmla="*/ 10 w 39"/>
                  <a:gd name="T9" fmla="*/ 37 h 37"/>
                  <a:gd name="T10" fmla="*/ 0 w 39"/>
                  <a:gd name="T11" fmla="*/ 37 h 37"/>
                  <a:gd name="T12" fmla="*/ 0 w 39"/>
                  <a:gd name="T13" fmla="*/ 0 h 37"/>
                  <a:gd name="T14" fmla="*/ 3 w 39"/>
                  <a:gd name="T15" fmla="*/ 0 h 37"/>
                  <a:gd name="T16" fmla="*/ 7 w 39"/>
                  <a:gd name="T17" fmla="*/ 3 h 37"/>
                  <a:gd name="T18" fmla="*/ 37 w 39"/>
                  <a:gd name="T19" fmla="*/ 3 h 37"/>
                  <a:gd name="T20" fmla="*/ 37 w 39"/>
                  <a:gd name="T21" fmla="*/ 7 h 37"/>
                  <a:gd name="T22" fmla="*/ 37 w 39"/>
                  <a:gd name="T23"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7">
                    <a:moveTo>
                      <a:pt x="37" y="12"/>
                    </a:moveTo>
                    <a:lnTo>
                      <a:pt x="39" y="30"/>
                    </a:lnTo>
                    <a:lnTo>
                      <a:pt x="24" y="30"/>
                    </a:lnTo>
                    <a:lnTo>
                      <a:pt x="24" y="37"/>
                    </a:lnTo>
                    <a:lnTo>
                      <a:pt x="10" y="37"/>
                    </a:lnTo>
                    <a:lnTo>
                      <a:pt x="0" y="37"/>
                    </a:lnTo>
                    <a:lnTo>
                      <a:pt x="0" y="0"/>
                    </a:lnTo>
                    <a:lnTo>
                      <a:pt x="3" y="0"/>
                    </a:lnTo>
                    <a:lnTo>
                      <a:pt x="7" y="3"/>
                    </a:lnTo>
                    <a:lnTo>
                      <a:pt x="37" y="3"/>
                    </a:lnTo>
                    <a:lnTo>
                      <a:pt x="37" y="7"/>
                    </a:lnTo>
                    <a:lnTo>
                      <a:pt x="37"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50" name="Freeform 299"/>
              <p:cNvSpPr>
                <a:spLocks/>
              </p:cNvSpPr>
              <p:nvPr/>
            </p:nvSpPr>
            <p:spPr bwMode="auto">
              <a:xfrm>
                <a:off x="3664" y="2275"/>
                <a:ext cx="39" cy="37"/>
              </a:xfrm>
              <a:custGeom>
                <a:avLst/>
                <a:gdLst>
                  <a:gd name="T0" fmla="*/ 37 w 39"/>
                  <a:gd name="T1" fmla="*/ 12 h 37"/>
                  <a:gd name="T2" fmla="*/ 39 w 39"/>
                  <a:gd name="T3" fmla="*/ 30 h 37"/>
                  <a:gd name="T4" fmla="*/ 24 w 39"/>
                  <a:gd name="T5" fmla="*/ 30 h 37"/>
                  <a:gd name="T6" fmla="*/ 24 w 39"/>
                  <a:gd name="T7" fmla="*/ 37 h 37"/>
                  <a:gd name="T8" fmla="*/ 10 w 39"/>
                  <a:gd name="T9" fmla="*/ 37 h 37"/>
                  <a:gd name="T10" fmla="*/ 0 w 39"/>
                  <a:gd name="T11" fmla="*/ 37 h 37"/>
                  <a:gd name="T12" fmla="*/ 0 w 39"/>
                  <a:gd name="T13" fmla="*/ 0 h 37"/>
                  <a:gd name="T14" fmla="*/ 3 w 39"/>
                  <a:gd name="T15" fmla="*/ 0 h 37"/>
                  <a:gd name="T16" fmla="*/ 7 w 39"/>
                  <a:gd name="T17" fmla="*/ 3 h 37"/>
                  <a:gd name="T18" fmla="*/ 37 w 39"/>
                  <a:gd name="T19" fmla="*/ 3 h 37"/>
                  <a:gd name="T20" fmla="*/ 37 w 39"/>
                  <a:gd name="T21" fmla="*/ 7 h 37"/>
                  <a:gd name="T22" fmla="*/ 37 w 39"/>
                  <a:gd name="T23"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7">
                    <a:moveTo>
                      <a:pt x="37" y="12"/>
                    </a:moveTo>
                    <a:lnTo>
                      <a:pt x="39" y="30"/>
                    </a:lnTo>
                    <a:lnTo>
                      <a:pt x="24" y="30"/>
                    </a:lnTo>
                    <a:lnTo>
                      <a:pt x="24" y="37"/>
                    </a:lnTo>
                    <a:lnTo>
                      <a:pt x="10" y="37"/>
                    </a:lnTo>
                    <a:lnTo>
                      <a:pt x="0" y="37"/>
                    </a:lnTo>
                    <a:lnTo>
                      <a:pt x="0" y="0"/>
                    </a:lnTo>
                    <a:lnTo>
                      <a:pt x="3" y="0"/>
                    </a:lnTo>
                    <a:lnTo>
                      <a:pt x="7" y="3"/>
                    </a:lnTo>
                    <a:lnTo>
                      <a:pt x="37" y="3"/>
                    </a:lnTo>
                    <a:lnTo>
                      <a:pt x="37" y="7"/>
                    </a:lnTo>
                    <a:lnTo>
                      <a:pt x="37"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51" name="Freeform 300"/>
              <p:cNvSpPr>
                <a:spLocks/>
              </p:cNvSpPr>
              <p:nvPr/>
            </p:nvSpPr>
            <p:spPr bwMode="auto">
              <a:xfrm>
                <a:off x="3557" y="2343"/>
                <a:ext cx="29" cy="50"/>
              </a:xfrm>
              <a:custGeom>
                <a:avLst/>
                <a:gdLst>
                  <a:gd name="T0" fmla="*/ 9 w 29"/>
                  <a:gd name="T1" fmla="*/ 8 h 50"/>
                  <a:gd name="T2" fmla="*/ 15 w 29"/>
                  <a:gd name="T3" fmla="*/ 10 h 50"/>
                  <a:gd name="T4" fmla="*/ 26 w 29"/>
                  <a:gd name="T5" fmla="*/ 0 h 50"/>
                  <a:gd name="T6" fmla="*/ 26 w 29"/>
                  <a:gd name="T7" fmla="*/ 23 h 50"/>
                  <a:gd name="T8" fmla="*/ 29 w 29"/>
                  <a:gd name="T9" fmla="*/ 23 h 50"/>
                  <a:gd name="T10" fmla="*/ 29 w 29"/>
                  <a:gd name="T11" fmla="*/ 30 h 50"/>
                  <a:gd name="T12" fmla="*/ 22 w 29"/>
                  <a:gd name="T13" fmla="*/ 30 h 50"/>
                  <a:gd name="T14" fmla="*/ 22 w 29"/>
                  <a:gd name="T15" fmla="*/ 34 h 50"/>
                  <a:gd name="T16" fmla="*/ 15 w 29"/>
                  <a:gd name="T17" fmla="*/ 37 h 50"/>
                  <a:gd name="T18" fmla="*/ 15 w 29"/>
                  <a:gd name="T19" fmla="*/ 47 h 50"/>
                  <a:gd name="T20" fmla="*/ 0 w 29"/>
                  <a:gd name="T21" fmla="*/ 50 h 50"/>
                  <a:gd name="T22" fmla="*/ 0 w 29"/>
                  <a:gd name="T23" fmla="*/ 32 h 50"/>
                  <a:gd name="T24" fmla="*/ 0 w 29"/>
                  <a:gd name="T25" fmla="*/ 32 h 50"/>
                  <a:gd name="T26" fmla="*/ 0 w 29"/>
                  <a:gd name="T27" fmla="*/ 28 h 50"/>
                  <a:gd name="T28" fmla="*/ 0 w 29"/>
                  <a:gd name="T29" fmla="*/ 27 h 50"/>
                  <a:gd name="T30" fmla="*/ 0 w 29"/>
                  <a:gd name="T31" fmla="*/ 25 h 50"/>
                  <a:gd name="T32" fmla="*/ 0 w 29"/>
                  <a:gd name="T33" fmla="*/ 25 h 50"/>
                  <a:gd name="T34" fmla="*/ 0 w 29"/>
                  <a:gd name="T35" fmla="*/ 23 h 50"/>
                  <a:gd name="T36" fmla="*/ 0 w 29"/>
                  <a:gd name="T37" fmla="*/ 23 h 50"/>
                  <a:gd name="T38" fmla="*/ 0 w 29"/>
                  <a:gd name="T39" fmla="*/ 20 h 50"/>
                  <a:gd name="T40" fmla="*/ 0 w 29"/>
                  <a:gd name="T41" fmla="*/ 20 h 50"/>
                  <a:gd name="T42" fmla="*/ 0 w 29"/>
                  <a:gd name="T43" fmla="*/ 18 h 50"/>
                  <a:gd name="T44" fmla="*/ 0 w 29"/>
                  <a:gd name="T45" fmla="*/ 17 h 50"/>
                  <a:gd name="T46" fmla="*/ 0 w 29"/>
                  <a:gd name="T47" fmla="*/ 17 h 50"/>
                  <a:gd name="T48" fmla="*/ 0 w 29"/>
                  <a:gd name="T49" fmla="*/ 17 h 50"/>
                  <a:gd name="T50" fmla="*/ 0 w 29"/>
                  <a:gd name="T51" fmla="*/ 15 h 50"/>
                  <a:gd name="T52" fmla="*/ 0 w 29"/>
                  <a:gd name="T53" fmla="*/ 15 h 50"/>
                  <a:gd name="T54" fmla="*/ 0 w 29"/>
                  <a:gd name="T55" fmla="*/ 8 h 50"/>
                  <a:gd name="T56" fmla="*/ 0 w 29"/>
                  <a:gd name="T57" fmla="*/ 6 h 50"/>
                  <a:gd name="T58" fmla="*/ 0 w 29"/>
                  <a:gd name="T59" fmla="*/ 6 h 50"/>
                  <a:gd name="T60" fmla="*/ 0 w 29"/>
                  <a:gd name="T61" fmla="*/ 6 h 50"/>
                  <a:gd name="T62" fmla="*/ 0 w 29"/>
                  <a:gd name="T63" fmla="*/ 5 h 50"/>
                  <a:gd name="T64" fmla="*/ 0 w 29"/>
                  <a:gd name="T65" fmla="*/ 5 h 50"/>
                  <a:gd name="T66" fmla="*/ 2 w 29"/>
                  <a:gd name="T67" fmla="*/ 0 h 50"/>
                  <a:gd name="T68" fmla="*/ 9 w 29"/>
                  <a:gd name="T6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50">
                    <a:moveTo>
                      <a:pt x="9" y="8"/>
                    </a:moveTo>
                    <a:lnTo>
                      <a:pt x="15" y="10"/>
                    </a:lnTo>
                    <a:lnTo>
                      <a:pt x="26" y="0"/>
                    </a:lnTo>
                    <a:lnTo>
                      <a:pt x="26" y="23"/>
                    </a:lnTo>
                    <a:lnTo>
                      <a:pt x="29" y="23"/>
                    </a:lnTo>
                    <a:lnTo>
                      <a:pt x="29" y="30"/>
                    </a:lnTo>
                    <a:lnTo>
                      <a:pt x="22" y="30"/>
                    </a:lnTo>
                    <a:lnTo>
                      <a:pt x="22" y="34"/>
                    </a:lnTo>
                    <a:lnTo>
                      <a:pt x="15" y="37"/>
                    </a:lnTo>
                    <a:lnTo>
                      <a:pt x="15" y="47"/>
                    </a:lnTo>
                    <a:lnTo>
                      <a:pt x="0" y="50"/>
                    </a:lnTo>
                    <a:lnTo>
                      <a:pt x="0" y="32"/>
                    </a:lnTo>
                    <a:lnTo>
                      <a:pt x="0" y="32"/>
                    </a:lnTo>
                    <a:lnTo>
                      <a:pt x="0" y="28"/>
                    </a:lnTo>
                    <a:lnTo>
                      <a:pt x="0" y="27"/>
                    </a:lnTo>
                    <a:lnTo>
                      <a:pt x="0" y="25"/>
                    </a:lnTo>
                    <a:lnTo>
                      <a:pt x="0" y="25"/>
                    </a:lnTo>
                    <a:lnTo>
                      <a:pt x="0" y="23"/>
                    </a:lnTo>
                    <a:lnTo>
                      <a:pt x="0" y="23"/>
                    </a:lnTo>
                    <a:lnTo>
                      <a:pt x="0" y="20"/>
                    </a:lnTo>
                    <a:lnTo>
                      <a:pt x="0" y="20"/>
                    </a:lnTo>
                    <a:lnTo>
                      <a:pt x="0" y="18"/>
                    </a:lnTo>
                    <a:lnTo>
                      <a:pt x="0" y="17"/>
                    </a:lnTo>
                    <a:lnTo>
                      <a:pt x="0" y="17"/>
                    </a:lnTo>
                    <a:lnTo>
                      <a:pt x="0" y="17"/>
                    </a:lnTo>
                    <a:lnTo>
                      <a:pt x="0" y="15"/>
                    </a:lnTo>
                    <a:lnTo>
                      <a:pt x="0" y="15"/>
                    </a:lnTo>
                    <a:lnTo>
                      <a:pt x="0" y="8"/>
                    </a:lnTo>
                    <a:lnTo>
                      <a:pt x="0" y="6"/>
                    </a:lnTo>
                    <a:lnTo>
                      <a:pt x="0" y="6"/>
                    </a:lnTo>
                    <a:lnTo>
                      <a:pt x="0" y="6"/>
                    </a:lnTo>
                    <a:lnTo>
                      <a:pt x="0" y="5"/>
                    </a:lnTo>
                    <a:lnTo>
                      <a:pt x="0" y="5"/>
                    </a:lnTo>
                    <a:lnTo>
                      <a:pt x="2" y="0"/>
                    </a:lnTo>
                    <a:lnTo>
                      <a:pt x="9" y="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52" name="Freeform 301"/>
              <p:cNvSpPr>
                <a:spLocks/>
              </p:cNvSpPr>
              <p:nvPr/>
            </p:nvSpPr>
            <p:spPr bwMode="auto">
              <a:xfrm>
                <a:off x="3557" y="2343"/>
                <a:ext cx="29" cy="50"/>
              </a:xfrm>
              <a:custGeom>
                <a:avLst/>
                <a:gdLst>
                  <a:gd name="T0" fmla="*/ 9 w 29"/>
                  <a:gd name="T1" fmla="*/ 8 h 50"/>
                  <a:gd name="T2" fmla="*/ 15 w 29"/>
                  <a:gd name="T3" fmla="*/ 10 h 50"/>
                  <a:gd name="T4" fmla="*/ 26 w 29"/>
                  <a:gd name="T5" fmla="*/ 0 h 50"/>
                  <a:gd name="T6" fmla="*/ 26 w 29"/>
                  <a:gd name="T7" fmla="*/ 23 h 50"/>
                  <a:gd name="T8" fmla="*/ 29 w 29"/>
                  <a:gd name="T9" fmla="*/ 23 h 50"/>
                  <a:gd name="T10" fmla="*/ 29 w 29"/>
                  <a:gd name="T11" fmla="*/ 30 h 50"/>
                  <a:gd name="T12" fmla="*/ 22 w 29"/>
                  <a:gd name="T13" fmla="*/ 30 h 50"/>
                  <a:gd name="T14" fmla="*/ 22 w 29"/>
                  <a:gd name="T15" fmla="*/ 34 h 50"/>
                  <a:gd name="T16" fmla="*/ 15 w 29"/>
                  <a:gd name="T17" fmla="*/ 37 h 50"/>
                  <a:gd name="T18" fmla="*/ 15 w 29"/>
                  <a:gd name="T19" fmla="*/ 47 h 50"/>
                  <a:gd name="T20" fmla="*/ 0 w 29"/>
                  <a:gd name="T21" fmla="*/ 50 h 50"/>
                  <a:gd name="T22" fmla="*/ 0 w 29"/>
                  <a:gd name="T23" fmla="*/ 32 h 50"/>
                  <a:gd name="T24" fmla="*/ 0 w 29"/>
                  <a:gd name="T25" fmla="*/ 32 h 50"/>
                  <a:gd name="T26" fmla="*/ 0 w 29"/>
                  <a:gd name="T27" fmla="*/ 28 h 50"/>
                  <a:gd name="T28" fmla="*/ 0 w 29"/>
                  <a:gd name="T29" fmla="*/ 27 h 50"/>
                  <a:gd name="T30" fmla="*/ 0 w 29"/>
                  <a:gd name="T31" fmla="*/ 25 h 50"/>
                  <a:gd name="T32" fmla="*/ 0 w 29"/>
                  <a:gd name="T33" fmla="*/ 25 h 50"/>
                  <a:gd name="T34" fmla="*/ 0 w 29"/>
                  <a:gd name="T35" fmla="*/ 23 h 50"/>
                  <a:gd name="T36" fmla="*/ 0 w 29"/>
                  <a:gd name="T37" fmla="*/ 23 h 50"/>
                  <a:gd name="T38" fmla="*/ 0 w 29"/>
                  <a:gd name="T39" fmla="*/ 20 h 50"/>
                  <a:gd name="T40" fmla="*/ 0 w 29"/>
                  <a:gd name="T41" fmla="*/ 20 h 50"/>
                  <a:gd name="T42" fmla="*/ 0 w 29"/>
                  <a:gd name="T43" fmla="*/ 18 h 50"/>
                  <a:gd name="T44" fmla="*/ 0 w 29"/>
                  <a:gd name="T45" fmla="*/ 17 h 50"/>
                  <a:gd name="T46" fmla="*/ 0 w 29"/>
                  <a:gd name="T47" fmla="*/ 17 h 50"/>
                  <a:gd name="T48" fmla="*/ 0 w 29"/>
                  <a:gd name="T49" fmla="*/ 17 h 50"/>
                  <a:gd name="T50" fmla="*/ 0 w 29"/>
                  <a:gd name="T51" fmla="*/ 15 h 50"/>
                  <a:gd name="T52" fmla="*/ 0 w 29"/>
                  <a:gd name="T53" fmla="*/ 15 h 50"/>
                  <a:gd name="T54" fmla="*/ 0 w 29"/>
                  <a:gd name="T55" fmla="*/ 8 h 50"/>
                  <a:gd name="T56" fmla="*/ 0 w 29"/>
                  <a:gd name="T57" fmla="*/ 6 h 50"/>
                  <a:gd name="T58" fmla="*/ 0 w 29"/>
                  <a:gd name="T59" fmla="*/ 6 h 50"/>
                  <a:gd name="T60" fmla="*/ 0 w 29"/>
                  <a:gd name="T61" fmla="*/ 6 h 50"/>
                  <a:gd name="T62" fmla="*/ 0 w 29"/>
                  <a:gd name="T63" fmla="*/ 5 h 50"/>
                  <a:gd name="T64" fmla="*/ 0 w 29"/>
                  <a:gd name="T65" fmla="*/ 5 h 50"/>
                  <a:gd name="T66" fmla="*/ 2 w 29"/>
                  <a:gd name="T67" fmla="*/ 0 h 50"/>
                  <a:gd name="T68" fmla="*/ 9 w 29"/>
                  <a:gd name="T6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50">
                    <a:moveTo>
                      <a:pt x="9" y="8"/>
                    </a:moveTo>
                    <a:lnTo>
                      <a:pt x="15" y="10"/>
                    </a:lnTo>
                    <a:lnTo>
                      <a:pt x="26" y="0"/>
                    </a:lnTo>
                    <a:lnTo>
                      <a:pt x="26" y="23"/>
                    </a:lnTo>
                    <a:lnTo>
                      <a:pt x="29" y="23"/>
                    </a:lnTo>
                    <a:lnTo>
                      <a:pt x="29" y="30"/>
                    </a:lnTo>
                    <a:lnTo>
                      <a:pt x="22" y="30"/>
                    </a:lnTo>
                    <a:lnTo>
                      <a:pt x="22" y="34"/>
                    </a:lnTo>
                    <a:lnTo>
                      <a:pt x="15" y="37"/>
                    </a:lnTo>
                    <a:lnTo>
                      <a:pt x="15" y="47"/>
                    </a:lnTo>
                    <a:lnTo>
                      <a:pt x="0" y="50"/>
                    </a:lnTo>
                    <a:lnTo>
                      <a:pt x="0" y="32"/>
                    </a:lnTo>
                    <a:lnTo>
                      <a:pt x="0" y="32"/>
                    </a:lnTo>
                    <a:lnTo>
                      <a:pt x="0" y="28"/>
                    </a:lnTo>
                    <a:lnTo>
                      <a:pt x="0" y="27"/>
                    </a:lnTo>
                    <a:lnTo>
                      <a:pt x="0" y="25"/>
                    </a:lnTo>
                    <a:lnTo>
                      <a:pt x="0" y="25"/>
                    </a:lnTo>
                    <a:lnTo>
                      <a:pt x="0" y="23"/>
                    </a:lnTo>
                    <a:lnTo>
                      <a:pt x="0" y="23"/>
                    </a:lnTo>
                    <a:lnTo>
                      <a:pt x="0" y="20"/>
                    </a:lnTo>
                    <a:lnTo>
                      <a:pt x="0" y="20"/>
                    </a:lnTo>
                    <a:lnTo>
                      <a:pt x="0" y="18"/>
                    </a:lnTo>
                    <a:lnTo>
                      <a:pt x="0" y="17"/>
                    </a:lnTo>
                    <a:lnTo>
                      <a:pt x="0" y="17"/>
                    </a:lnTo>
                    <a:lnTo>
                      <a:pt x="0" y="17"/>
                    </a:lnTo>
                    <a:lnTo>
                      <a:pt x="0" y="15"/>
                    </a:lnTo>
                    <a:lnTo>
                      <a:pt x="0" y="15"/>
                    </a:lnTo>
                    <a:lnTo>
                      <a:pt x="0" y="8"/>
                    </a:lnTo>
                    <a:lnTo>
                      <a:pt x="0" y="6"/>
                    </a:lnTo>
                    <a:lnTo>
                      <a:pt x="0" y="6"/>
                    </a:lnTo>
                    <a:lnTo>
                      <a:pt x="0" y="6"/>
                    </a:lnTo>
                    <a:lnTo>
                      <a:pt x="0" y="5"/>
                    </a:lnTo>
                    <a:lnTo>
                      <a:pt x="0" y="5"/>
                    </a:lnTo>
                    <a:lnTo>
                      <a:pt x="2" y="0"/>
                    </a:lnTo>
                    <a:lnTo>
                      <a:pt x="9"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53" name="Freeform 302"/>
              <p:cNvSpPr>
                <a:spLocks/>
              </p:cNvSpPr>
              <p:nvPr/>
            </p:nvSpPr>
            <p:spPr bwMode="auto">
              <a:xfrm>
                <a:off x="3555" y="2468"/>
                <a:ext cx="39" cy="42"/>
              </a:xfrm>
              <a:custGeom>
                <a:avLst/>
                <a:gdLst>
                  <a:gd name="T0" fmla="*/ 39 w 39"/>
                  <a:gd name="T1" fmla="*/ 39 h 42"/>
                  <a:gd name="T2" fmla="*/ 39 w 39"/>
                  <a:gd name="T3" fmla="*/ 42 h 42"/>
                  <a:gd name="T4" fmla="*/ 34 w 39"/>
                  <a:gd name="T5" fmla="*/ 39 h 42"/>
                  <a:gd name="T6" fmla="*/ 19 w 39"/>
                  <a:gd name="T7" fmla="*/ 37 h 42"/>
                  <a:gd name="T8" fmla="*/ 0 w 39"/>
                  <a:gd name="T9" fmla="*/ 25 h 42"/>
                  <a:gd name="T10" fmla="*/ 0 w 39"/>
                  <a:gd name="T11" fmla="*/ 24 h 42"/>
                  <a:gd name="T12" fmla="*/ 0 w 39"/>
                  <a:gd name="T13" fmla="*/ 24 h 42"/>
                  <a:gd name="T14" fmla="*/ 0 w 39"/>
                  <a:gd name="T15" fmla="*/ 17 h 42"/>
                  <a:gd name="T16" fmla="*/ 0 w 39"/>
                  <a:gd name="T17" fmla="*/ 17 h 42"/>
                  <a:gd name="T18" fmla="*/ 0 w 39"/>
                  <a:gd name="T19" fmla="*/ 17 h 42"/>
                  <a:gd name="T20" fmla="*/ 0 w 39"/>
                  <a:gd name="T21" fmla="*/ 0 h 42"/>
                  <a:gd name="T22" fmla="*/ 17 w 39"/>
                  <a:gd name="T23" fmla="*/ 0 h 42"/>
                  <a:gd name="T24" fmla="*/ 29 w 39"/>
                  <a:gd name="T25" fmla="*/ 0 h 42"/>
                  <a:gd name="T26" fmla="*/ 31 w 39"/>
                  <a:gd name="T27" fmla="*/ 25 h 42"/>
                  <a:gd name="T28" fmla="*/ 39 w 39"/>
                  <a:gd name="T2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2">
                    <a:moveTo>
                      <a:pt x="39" y="39"/>
                    </a:moveTo>
                    <a:lnTo>
                      <a:pt x="39" y="42"/>
                    </a:lnTo>
                    <a:lnTo>
                      <a:pt x="34" y="39"/>
                    </a:lnTo>
                    <a:lnTo>
                      <a:pt x="19" y="37"/>
                    </a:lnTo>
                    <a:lnTo>
                      <a:pt x="0" y="25"/>
                    </a:lnTo>
                    <a:lnTo>
                      <a:pt x="0" y="24"/>
                    </a:lnTo>
                    <a:lnTo>
                      <a:pt x="0" y="24"/>
                    </a:lnTo>
                    <a:lnTo>
                      <a:pt x="0" y="17"/>
                    </a:lnTo>
                    <a:lnTo>
                      <a:pt x="0" y="17"/>
                    </a:lnTo>
                    <a:lnTo>
                      <a:pt x="0" y="17"/>
                    </a:lnTo>
                    <a:lnTo>
                      <a:pt x="0" y="0"/>
                    </a:lnTo>
                    <a:lnTo>
                      <a:pt x="17" y="0"/>
                    </a:lnTo>
                    <a:lnTo>
                      <a:pt x="29" y="0"/>
                    </a:lnTo>
                    <a:lnTo>
                      <a:pt x="31" y="25"/>
                    </a:lnTo>
                    <a:lnTo>
                      <a:pt x="39"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54" name="Freeform 303"/>
              <p:cNvSpPr>
                <a:spLocks/>
              </p:cNvSpPr>
              <p:nvPr/>
            </p:nvSpPr>
            <p:spPr bwMode="auto">
              <a:xfrm>
                <a:off x="3555" y="2468"/>
                <a:ext cx="39" cy="42"/>
              </a:xfrm>
              <a:custGeom>
                <a:avLst/>
                <a:gdLst>
                  <a:gd name="T0" fmla="*/ 39 w 39"/>
                  <a:gd name="T1" fmla="*/ 39 h 42"/>
                  <a:gd name="T2" fmla="*/ 39 w 39"/>
                  <a:gd name="T3" fmla="*/ 42 h 42"/>
                  <a:gd name="T4" fmla="*/ 34 w 39"/>
                  <a:gd name="T5" fmla="*/ 39 h 42"/>
                  <a:gd name="T6" fmla="*/ 19 w 39"/>
                  <a:gd name="T7" fmla="*/ 37 h 42"/>
                  <a:gd name="T8" fmla="*/ 0 w 39"/>
                  <a:gd name="T9" fmla="*/ 25 h 42"/>
                  <a:gd name="T10" fmla="*/ 0 w 39"/>
                  <a:gd name="T11" fmla="*/ 24 h 42"/>
                  <a:gd name="T12" fmla="*/ 0 w 39"/>
                  <a:gd name="T13" fmla="*/ 24 h 42"/>
                  <a:gd name="T14" fmla="*/ 0 w 39"/>
                  <a:gd name="T15" fmla="*/ 17 h 42"/>
                  <a:gd name="T16" fmla="*/ 0 w 39"/>
                  <a:gd name="T17" fmla="*/ 17 h 42"/>
                  <a:gd name="T18" fmla="*/ 0 w 39"/>
                  <a:gd name="T19" fmla="*/ 17 h 42"/>
                  <a:gd name="T20" fmla="*/ 0 w 39"/>
                  <a:gd name="T21" fmla="*/ 0 h 42"/>
                  <a:gd name="T22" fmla="*/ 17 w 39"/>
                  <a:gd name="T23" fmla="*/ 0 h 42"/>
                  <a:gd name="T24" fmla="*/ 29 w 39"/>
                  <a:gd name="T25" fmla="*/ 0 h 42"/>
                  <a:gd name="T26" fmla="*/ 31 w 39"/>
                  <a:gd name="T27" fmla="*/ 25 h 42"/>
                  <a:gd name="T28" fmla="*/ 39 w 39"/>
                  <a:gd name="T2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2">
                    <a:moveTo>
                      <a:pt x="39" y="39"/>
                    </a:moveTo>
                    <a:lnTo>
                      <a:pt x="39" y="42"/>
                    </a:lnTo>
                    <a:lnTo>
                      <a:pt x="34" y="39"/>
                    </a:lnTo>
                    <a:lnTo>
                      <a:pt x="19" y="37"/>
                    </a:lnTo>
                    <a:lnTo>
                      <a:pt x="0" y="25"/>
                    </a:lnTo>
                    <a:lnTo>
                      <a:pt x="0" y="24"/>
                    </a:lnTo>
                    <a:lnTo>
                      <a:pt x="0" y="24"/>
                    </a:lnTo>
                    <a:lnTo>
                      <a:pt x="0" y="17"/>
                    </a:lnTo>
                    <a:lnTo>
                      <a:pt x="0" y="17"/>
                    </a:lnTo>
                    <a:lnTo>
                      <a:pt x="0" y="17"/>
                    </a:lnTo>
                    <a:lnTo>
                      <a:pt x="0" y="0"/>
                    </a:lnTo>
                    <a:lnTo>
                      <a:pt x="17" y="0"/>
                    </a:lnTo>
                    <a:lnTo>
                      <a:pt x="29" y="0"/>
                    </a:lnTo>
                    <a:lnTo>
                      <a:pt x="31" y="25"/>
                    </a:lnTo>
                    <a:lnTo>
                      <a:pt x="39"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55" name="Freeform 304"/>
              <p:cNvSpPr>
                <a:spLocks/>
              </p:cNvSpPr>
              <p:nvPr/>
            </p:nvSpPr>
            <p:spPr bwMode="auto">
              <a:xfrm>
                <a:off x="3754" y="2231"/>
                <a:ext cx="30" cy="61"/>
              </a:xfrm>
              <a:custGeom>
                <a:avLst/>
                <a:gdLst>
                  <a:gd name="T0" fmla="*/ 25 w 30"/>
                  <a:gd name="T1" fmla="*/ 8 h 61"/>
                  <a:gd name="T2" fmla="*/ 30 w 30"/>
                  <a:gd name="T3" fmla="*/ 24 h 61"/>
                  <a:gd name="T4" fmla="*/ 23 w 30"/>
                  <a:gd name="T5" fmla="*/ 27 h 61"/>
                  <a:gd name="T6" fmla="*/ 25 w 30"/>
                  <a:gd name="T7" fmla="*/ 61 h 61"/>
                  <a:gd name="T8" fmla="*/ 17 w 30"/>
                  <a:gd name="T9" fmla="*/ 61 h 61"/>
                  <a:gd name="T10" fmla="*/ 17 w 30"/>
                  <a:gd name="T11" fmla="*/ 56 h 61"/>
                  <a:gd name="T12" fmla="*/ 0 w 30"/>
                  <a:gd name="T13" fmla="*/ 57 h 61"/>
                  <a:gd name="T14" fmla="*/ 1 w 30"/>
                  <a:gd name="T15" fmla="*/ 51 h 61"/>
                  <a:gd name="T16" fmla="*/ 0 w 30"/>
                  <a:gd name="T17" fmla="*/ 25 h 61"/>
                  <a:gd name="T18" fmla="*/ 8 w 30"/>
                  <a:gd name="T19" fmla="*/ 25 h 61"/>
                  <a:gd name="T20" fmla="*/ 8 w 30"/>
                  <a:gd name="T21" fmla="*/ 17 h 61"/>
                  <a:gd name="T22" fmla="*/ 15 w 30"/>
                  <a:gd name="T23" fmla="*/ 17 h 61"/>
                  <a:gd name="T24" fmla="*/ 15 w 30"/>
                  <a:gd name="T25" fmla="*/ 1 h 61"/>
                  <a:gd name="T26" fmla="*/ 15 w 30"/>
                  <a:gd name="T27" fmla="*/ 1 h 61"/>
                  <a:gd name="T28" fmla="*/ 17 w 30"/>
                  <a:gd name="T29" fmla="*/ 0 h 61"/>
                  <a:gd name="T30" fmla="*/ 17 w 30"/>
                  <a:gd name="T31" fmla="*/ 0 h 61"/>
                  <a:gd name="T32" fmla="*/ 18 w 30"/>
                  <a:gd name="T33" fmla="*/ 0 h 61"/>
                  <a:gd name="T34" fmla="*/ 18 w 30"/>
                  <a:gd name="T35" fmla="*/ 0 h 61"/>
                  <a:gd name="T36" fmla="*/ 25 w 30"/>
                  <a:gd name="T37"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61">
                    <a:moveTo>
                      <a:pt x="25" y="8"/>
                    </a:moveTo>
                    <a:lnTo>
                      <a:pt x="30" y="24"/>
                    </a:lnTo>
                    <a:lnTo>
                      <a:pt x="23" y="27"/>
                    </a:lnTo>
                    <a:lnTo>
                      <a:pt x="25" y="61"/>
                    </a:lnTo>
                    <a:lnTo>
                      <a:pt x="17" y="61"/>
                    </a:lnTo>
                    <a:lnTo>
                      <a:pt x="17" y="56"/>
                    </a:lnTo>
                    <a:lnTo>
                      <a:pt x="0" y="57"/>
                    </a:lnTo>
                    <a:lnTo>
                      <a:pt x="1" y="51"/>
                    </a:lnTo>
                    <a:lnTo>
                      <a:pt x="0" y="25"/>
                    </a:lnTo>
                    <a:lnTo>
                      <a:pt x="8" y="25"/>
                    </a:lnTo>
                    <a:lnTo>
                      <a:pt x="8" y="17"/>
                    </a:lnTo>
                    <a:lnTo>
                      <a:pt x="15" y="17"/>
                    </a:lnTo>
                    <a:lnTo>
                      <a:pt x="15" y="1"/>
                    </a:lnTo>
                    <a:lnTo>
                      <a:pt x="15" y="1"/>
                    </a:lnTo>
                    <a:lnTo>
                      <a:pt x="17" y="0"/>
                    </a:lnTo>
                    <a:lnTo>
                      <a:pt x="17" y="0"/>
                    </a:lnTo>
                    <a:lnTo>
                      <a:pt x="18" y="0"/>
                    </a:lnTo>
                    <a:lnTo>
                      <a:pt x="18" y="0"/>
                    </a:lnTo>
                    <a:lnTo>
                      <a:pt x="25"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56" name="Freeform 305"/>
              <p:cNvSpPr>
                <a:spLocks/>
              </p:cNvSpPr>
              <p:nvPr/>
            </p:nvSpPr>
            <p:spPr bwMode="auto">
              <a:xfrm>
                <a:off x="3754" y="2231"/>
                <a:ext cx="30" cy="61"/>
              </a:xfrm>
              <a:custGeom>
                <a:avLst/>
                <a:gdLst>
                  <a:gd name="T0" fmla="*/ 25 w 30"/>
                  <a:gd name="T1" fmla="*/ 8 h 61"/>
                  <a:gd name="T2" fmla="*/ 30 w 30"/>
                  <a:gd name="T3" fmla="*/ 24 h 61"/>
                  <a:gd name="T4" fmla="*/ 23 w 30"/>
                  <a:gd name="T5" fmla="*/ 27 h 61"/>
                  <a:gd name="T6" fmla="*/ 25 w 30"/>
                  <a:gd name="T7" fmla="*/ 61 h 61"/>
                  <a:gd name="T8" fmla="*/ 17 w 30"/>
                  <a:gd name="T9" fmla="*/ 61 h 61"/>
                  <a:gd name="T10" fmla="*/ 17 w 30"/>
                  <a:gd name="T11" fmla="*/ 56 h 61"/>
                  <a:gd name="T12" fmla="*/ 0 w 30"/>
                  <a:gd name="T13" fmla="*/ 57 h 61"/>
                  <a:gd name="T14" fmla="*/ 1 w 30"/>
                  <a:gd name="T15" fmla="*/ 51 h 61"/>
                  <a:gd name="T16" fmla="*/ 0 w 30"/>
                  <a:gd name="T17" fmla="*/ 25 h 61"/>
                  <a:gd name="T18" fmla="*/ 8 w 30"/>
                  <a:gd name="T19" fmla="*/ 25 h 61"/>
                  <a:gd name="T20" fmla="*/ 8 w 30"/>
                  <a:gd name="T21" fmla="*/ 17 h 61"/>
                  <a:gd name="T22" fmla="*/ 15 w 30"/>
                  <a:gd name="T23" fmla="*/ 17 h 61"/>
                  <a:gd name="T24" fmla="*/ 15 w 30"/>
                  <a:gd name="T25" fmla="*/ 1 h 61"/>
                  <a:gd name="T26" fmla="*/ 15 w 30"/>
                  <a:gd name="T27" fmla="*/ 1 h 61"/>
                  <a:gd name="T28" fmla="*/ 17 w 30"/>
                  <a:gd name="T29" fmla="*/ 0 h 61"/>
                  <a:gd name="T30" fmla="*/ 17 w 30"/>
                  <a:gd name="T31" fmla="*/ 0 h 61"/>
                  <a:gd name="T32" fmla="*/ 18 w 30"/>
                  <a:gd name="T33" fmla="*/ 0 h 61"/>
                  <a:gd name="T34" fmla="*/ 18 w 30"/>
                  <a:gd name="T35" fmla="*/ 0 h 61"/>
                  <a:gd name="T36" fmla="*/ 25 w 30"/>
                  <a:gd name="T37"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61">
                    <a:moveTo>
                      <a:pt x="25" y="8"/>
                    </a:moveTo>
                    <a:lnTo>
                      <a:pt x="30" y="24"/>
                    </a:lnTo>
                    <a:lnTo>
                      <a:pt x="23" y="27"/>
                    </a:lnTo>
                    <a:lnTo>
                      <a:pt x="25" y="61"/>
                    </a:lnTo>
                    <a:lnTo>
                      <a:pt x="17" y="61"/>
                    </a:lnTo>
                    <a:lnTo>
                      <a:pt x="17" y="56"/>
                    </a:lnTo>
                    <a:lnTo>
                      <a:pt x="0" y="57"/>
                    </a:lnTo>
                    <a:lnTo>
                      <a:pt x="1" y="51"/>
                    </a:lnTo>
                    <a:lnTo>
                      <a:pt x="0" y="25"/>
                    </a:lnTo>
                    <a:lnTo>
                      <a:pt x="8" y="25"/>
                    </a:lnTo>
                    <a:lnTo>
                      <a:pt x="8" y="17"/>
                    </a:lnTo>
                    <a:lnTo>
                      <a:pt x="15" y="17"/>
                    </a:lnTo>
                    <a:lnTo>
                      <a:pt x="15" y="1"/>
                    </a:lnTo>
                    <a:lnTo>
                      <a:pt x="15" y="1"/>
                    </a:lnTo>
                    <a:lnTo>
                      <a:pt x="17" y="0"/>
                    </a:lnTo>
                    <a:lnTo>
                      <a:pt x="17" y="0"/>
                    </a:lnTo>
                    <a:lnTo>
                      <a:pt x="18" y="0"/>
                    </a:lnTo>
                    <a:lnTo>
                      <a:pt x="18" y="0"/>
                    </a:lnTo>
                    <a:lnTo>
                      <a:pt x="25"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57" name="Freeform 306"/>
              <p:cNvSpPr>
                <a:spLocks/>
              </p:cNvSpPr>
              <p:nvPr/>
            </p:nvSpPr>
            <p:spPr bwMode="auto">
              <a:xfrm>
                <a:off x="3701" y="2270"/>
                <a:ext cx="44" cy="42"/>
              </a:xfrm>
              <a:custGeom>
                <a:avLst/>
                <a:gdLst>
                  <a:gd name="T0" fmla="*/ 15 w 44"/>
                  <a:gd name="T1" fmla="*/ 0 h 42"/>
                  <a:gd name="T2" fmla="*/ 26 w 44"/>
                  <a:gd name="T3" fmla="*/ 10 h 42"/>
                  <a:gd name="T4" fmla="*/ 24 w 44"/>
                  <a:gd name="T5" fmla="*/ 20 h 42"/>
                  <a:gd name="T6" fmla="*/ 34 w 44"/>
                  <a:gd name="T7" fmla="*/ 20 h 42"/>
                  <a:gd name="T8" fmla="*/ 43 w 44"/>
                  <a:gd name="T9" fmla="*/ 25 h 42"/>
                  <a:gd name="T10" fmla="*/ 41 w 44"/>
                  <a:gd name="T11" fmla="*/ 32 h 42"/>
                  <a:gd name="T12" fmla="*/ 44 w 44"/>
                  <a:gd name="T13" fmla="*/ 42 h 42"/>
                  <a:gd name="T14" fmla="*/ 15 w 44"/>
                  <a:gd name="T15" fmla="*/ 42 h 42"/>
                  <a:gd name="T16" fmla="*/ 2 w 44"/>
                  <a:gd name="T17" fmla="*/ 42 h 42"/>
                  <a:gd name="T18" fmla="*/ 2 w 44"/>
                  <a:gd name="T19" fmla="*/ 35 h 42"/>
                  <a:gd name="T20" fmla="*/ 0 w 44"/>
                  <a:gd name="T21" fmla="*/ 17 h 42"/>
                  <a:gd name="T22" fmla="*/ 9 w 44"/>
                  <a:gd name="T23" fmla="*/ 17 h 42"/>
                  <a:gd name="T24" fmla="*/ 9 w 44"/>
                  <a:gd name="T25" fmla="*/ 8 h 42"/>
                  <a:gd name="T26" fmla="*/ 17 w 44"/>
                  <a:gd name="T27" fmla="*/ 8 h 42"/>
                  <a:gd name="T28" fmla="*/ 15 w 44"/>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2">
                    <a:moveTo>
                      <a:pt x="15" y="0"/>
                    </a:moveTo>
                    <a:lnTo>
                      <a:pt x="26" y="10"/>
                    </a:lnTo>
                    <a:lnTo>
                      <a:pt x="24" y="20"/>
                    </a:lnTo>
                    <a:lnTo>
                      <a:pt x="34" y="20"/>
                    </a:lnTo>
                    <a:lnTo>
                      <a:pt x="43" y="25"/>
                    </a:lnTo>
                    <a:lnTo>
                      <a:pt x="41" y="32"/>
                    </a:lnTo>
                    <a:lnTo>
                      <a:pt x="44" y="42"/>
                    </a:lnTo>
                    <a:lnTo>
                      <a:pt x="15" y="42"/>
                    </a:lnTo>
                    <a:lnTo>
                      <a:pt x="2" y="42"/>
                    </a:lnTo>
                    <a:lnTo>
                      <a:pt x="2" y="35"/>
                    </a:lnTo>
                    <a:lnTo>
                      <a:pt x="0" y="17"/>
                    </a:lnTo>
                    <a:lnTo>
                      <a:pt x="9" y="17"/>
                    </a:lnTo>
                    <a:lnTo>
                      <a:pt x="9" y="8"/>
                    </a:lnTo>
                    <a:lnTo>
                      <a:pt x="17" y="8"/>
                    </a:lnTo>
                    <a:lnTo>
                      <a:pt x="1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58" name="Freeform 307"/>
              <p:cNvSpPr>
                <a:spLocks/>
              </p:cNvSpPr>
              <p:nvPr/>
            </p:nvSpPr>
            <p:spPr bwMode="auto">
              <a:xfrm>
                <a:off x="3701" y="2270"/>
                <a:ext cx="44" cy="42"/>
              </a:xfrm>
              <a:custGeom>
                <a:avLst/>
                <a:gdLst>
                  <a:gd name="T0" fmla="*/ 15 w 44"/>
                  <a:gd name="T1" fmla="*/ 0 h 42"/>
                  <a:gd name="T2" fmla="*/ 26 w 44"/>
                  <a:gd name="T3" fmla="*/ 10 h 42"/>
                  <a:gd name="T4" fmla="*/ 24 w 44"/>
                  <a:gd name="T5" fmla="*/ 20 h 42"/>
                  <a:gd name="T6" fmla="*/ 34 w 44"/>
                  <a:gd name="T7" fmla="*/ 20 h 42"/>
                  <a:gd name="T8" fmla="*/ 43 w 44"/>
                  <a:gd name="T9" fmla="*/ 25 h 42"/>
                  <a:gd name="T10" fmla="*/ 41 w 44"/>
                  <a:gd name="T11" fmla="*/ 32 h 42"/>
                  <a:gd name="T12" fmla="*/ 44 w 44"/>
                  <a:gd name="T13" fmla="*/ 42 h 42"/>
                  <a:gd name="T14" fmla="*/ 15 w 44"/>
                  <a:gd name="T15" fmla="*/ 42 h 42"/>
                  <a:gd name="T16" fmla="*/ 2 w 44"/>
                  <a:gd name="T17" fmla="*/ 42 h 42"/>
                  <a:gd name="T18" fmla="*/ 2 w 44"/>
                  <a:gd name="T19" fmla="*/ 35 h 42"/>
                  <a:gd name="T20" fmla="*/ 0 w 44"/>
                  <a:gd name="T21" fmla="*/ 17 h 42"/>
                  <a:gd name="T22" fmla="*/ 9 w 44"/>
                  <a:gd name="T23" fmla="*/ 17 h 42"/>
                  <a:gd name="T24" fmla="*/ 9 w 44"/>
                  <a:gd name="T25" fmla="*/ 8 h 42"/>
                  <a:gd name="T26" fmla="*/ 17 w 44"/>
                  <a:gd name="T27" fmla="*/ 8 h 42"/>
                  <a:gd name="T28" fmla="*/ 15 w 44"/>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2">
                    <a:moveTo>
                      <a:pt x="15" y="0"/>
                    </a:moveTo>
                    <a:lnTo>
                      <a:pt x="26" y="10"/>
                    </a:lnTo>
                    <a:lnTo>
                      <a:pt x="24" y="20"/>
                    </a:lnTo>
                    <a:lnTo>
                      <a:pt x="34" y="20"/>
                    </a:lnTo>
                    <a:lnTo>
                      <a:pt x="43" y="25"/>
                    </a:lnTo>
                    <a:lnTo>
                      <a:pt x="41" y="32"/>
                    </a:lnTo>
                    <a:lnTo>
                      <a:pt x="44" y="42"/>
                    </a:lnTo>
                    <a:lnTo>
                      <a:pt x="15" y="42"/>
                    </a:lnTo>
                    <a:lnTo>
                      <a:pt x="2" y="42"/>
                    </a:lnTo>
                    <a:lnTo>
                      <a:pt x="2" y="35"/>
                    </a:lnTo>
                    <a:lnTo>
                      <a:pt x="0" y="17"/>
                    </a:lnTo>
                    <a:lnTo>
                      <a:pt x="9" y="17"/>
                    </a:lnTo>
                    <a:lnTo>
                      <a:pt x="9" y="8"/>
                    </a:lnTo>
                    <a:lnTo>
                      <a:pt x="17" y="8"/>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59" name="Freeform 308"/>
              <p:cNvSpPr>
                <a:spLocks/>
              </p:cNvSpPr>
              <p:nvPr/>
            </p:nvSpPr>
            <p:spPr bwMode="auto">
              <a:xfrm>
                <a:off x="3669" y="2546"/>
                <a:ext cx="69" cy="36"/>
              </a:xfrm>
              <a:custGeom>
                <a:avLst/>
                <a:gdLst>
                  <a:gd name="T0" fmla="*/ 0 w 69"/>
                  <a:gd name="T1" fmla="*/ 0 h 36"/>
                  <a:gd name="T2" fmla="*/ 24 w 69"/>
                  <a:gd name="T3" fmla="*/ 2 h 36"/>
                  <a:gd name="T4" fmla="*/ 30 w 69"/>
                  <a:gd name="T5" fmla="*/ 0 h 36"/>
                  <a:gd name="T6" fmla="*/ 41 w 69"/>
                  <a:gd name="T7" fmla="*/ 8 h 36"/>
                  <a:gd name="T8" fmla="*/ 47 w 69"/>
                  <a:gd name="T9" fmla="*/ 5 h 36"/>
                  <a:gd name="T10" fmla="*/ 58 w 69"/>
                  <a:gd name="T11" fmla="*/ 10 h 36"/>
                  <a:gd name="T12" fmla="*/ 64 w 69"/>
                  <a:gd name="T13" fmla="*/ 19 h 36"/>
                  <a:gd name="T14" fmla="*/ 68 w 69"/>
                  <a:gd name="T15" fmla="*/ 30 h 36"/>
                  <a:gd name="T16" fmla="*/ 69 w 69"/>
                  <a:gd name="T17" fmla="*/ 34 h 36"/>
                  <a:gd name="T18" fmla="*/ 59 w 69"/>
                  <a:gd name="T19" fmla="*/ 34 h 36"/>
                  <a:gd name="T20" fmla="*/ 52 w 69"/>
                  <a:gd name="T21" fmla="*/ 34 h 36"/>
                  <a:gd name="T22" fmla="*/ 51 w 69"/>
                  <a:gd name="T23" fmla="*/ 34 h 36"/>
                  <a:gd name="T24" fmla="*/ 47 w 69"/>
                  <a:gd name="T25" fmla="*/ 34 h 36"/>
                  <a:gd name="T26" fmla="*/ 47 w 69"/>
                  <a:gd name="T27" fmla="*/ 34 h 36"/>
                  <a:gd name="T28" fmla="*/ 41 w 69"/>
                  <a:gd name="T29" fmla="*/ 34 h 36"/>
                  <a:gd name="T30" fmla="*/ 37 w 69"/>
                  <a:gd name="T31" fmla="*/ 34 h 36"/>
                  <a:gd name="T32" fmla="*/ 37 w 69"/>
                  <a:gd name="T33" fmla="*/ 34 h 36"/>
                  <a:gd name="T34" fmla="*/ 22 w 69"/>
                  <a:gd name="T35" fmla="*/ 36 h 36"/>
                  <a:gd name="T36" fmla="*/ 22 w 69"/>
                  <a:gd name="T37" fmla="*/ 36 h 36"/>
                  <a:gd name="T38" fmla="*/ 20 w 69"/>
                  <a:gd name="T39" fmla="*/ 36 h 36"/>
                  <a:gd name="T40" fmla="*/ 20 w 69"/>
                  <a:gd name="T41" fmla="*/ 36 h 36"/>
                  <a:gd name="T42" fmla="*/ 20 w 69"/>
                  <a:gd name="T43" fmla="*/ 36 h 36"/>
                  <a:gd name="T44" fmla="*/ 20 w 69"/>
                  <a:gd name="T45" fmla="*/ 36 h 36"/>
                  <a:gd name="T46" fmla="*/ 12 w 69"/>
                  <a:gd name="T47" fmla="*/ 36 h 36"/>
                  <a:gd name="T48" fmla="*/ 12 w 69"/>
                  <a:gd name="T49" fmla="*/ 36 h 36"/>
                  <a:gd name="T50" fmla="*/ 12 w 69"/>
                  <a:gd name="T51" fmla="*/ 36 h 36"/>
                  <a:gd name="T52" fmla="*/ 10 w 69"/>
                  <a:gd name="T53" fmla="*/ 36 h 36"/>
                  <a:gd name="T54" fmla="*/ 10 w 69"/>
                  <a:gd name="T55" fmla="*/ 36 h 36"/>
                  <a:gd name="T56" fmla="*/ 3 w 69"/>
                  <a:gd name="T57" fmla="*/ 36 h 36"/>
                  <a:gd name="T58" fmla="*/ 2 w 69"/>
                  <a:gd name="T59" fmla="*/ 36 h 36"/>
                  <a:gd name="T60" fmla="*/ 0 w 69"/>
                  <a:gd name="T61" fmla="*/ 36 h 36"/>
                  <a:gd name="T62" fmla="*/ 0 w 69"/>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36">
                    <a:moveTo>
                      <a:pt x="0" y="0"/>
                    </a:moveTo>
                    <a:lnTo>
                      <a:pt x="24" y="2"/>
                    </a:lnTo>
                    <a:lnTo>
                      <a:pt x="30" y="0"/>
                    </a:lnTo>
                    <a:lnTo>
                      <a:pt x="41" y="8"/>
                    </a:lnTo>
                    <a:lnTo>
                      <a:pt x="47" y="5"/>
                    </a:lnTo>
                    <a:lnTo>
                      <a:pt x="58" y="10"/>
                    </a:lnTo>
                    <a:lnTo>
                      <a:pt x="64" y="19"/>
                    </a:lnTo>
                    <a:lnTo>
                      <a:pt x="68" y="30"/>
                    </a:lnTo>
                    <a:lnTo>
                      <a:pt x="69" y="34"/>
                    </a:lnTo>
                    <a:lnTo>
                      <a:pt x="59" y="34"/>
                    </a:lnTo>
                    <a:lnTo>
                      <a:pt x="52" y="34"/>
                    </a:lnTo>
                    <a:lnTo>
                      <a:pt x="51" y="34"/>
                    </a:lnTo>
                    <a:lnTo>
                      <a:pt x="47" y="34"/>
                    </a:lnTo>
                    <a:lnTo>
                      <a:pt x="47" y="34"/>
                    </a:lnTo>
                    <a:lnTo>
                      <a:pt x="41" y="34"/>
                    </a:lnTo>
                    <a:lnTo>
                      <a:pt x="37" y="34"/>
                    </a:lnTo>
                    <a:lnTo>
                      <a:pt x="37" y="34"/>
                    </a:lnTo>
                    <a:lnTo>
                      <a:pt x="22" y="36"/>
                    </a:lnTo>
                    <a:lnTo>
                      <a:pt x="22" y="36"/>
                    </a:lnTo>
                    <a:lnTo>
                      <a:pt x="20" y="36"/>
                    </a:lnTo>
                    <a:lnTo>
                      <a:pt x="20" y="36"/>
                    </a:lnTo>
                    <a:lnTo>
                      <a:pt x="20" y="36"/>
                    </a:lnTo>
                    <a:lnTo>
                      <a:pt x="20" y="36"/>
                    </a:lnTo>
                    <a:lnTo>
                      <a:pt x="12" y="36"/>
                    </a:lnTo>
                    <a:lnTo>
                      <a:pt x="12" y="36"/>
                    </a:lnTo>
                    <a:lnTo>
                      <a:pt x="12" y="36"/>
                    </a:lnTo>
                    <a:lnTo>
                      <a:pt x="10" y="36"/>
                    </a:lnTo>
                    <a:lnTo>
                      <a:pt x="10" y="36"/>
                    </a:lnTo>
                    <a:lnTo>
                      <a:pt x="3" y="36"/>
                    </a:lnTo>
                    <a:lnTo>
                      <a:pt x="2" y="36"/>
                    </a:lnTo>
                    <a:lnTo>
                      <a:pt x="0" y="36"/>
                    </a:lnTo>
                    <a:lnTo>
                      <a:pt x="0"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60" name="Freeform 309"/>
              <p:cNvSpPr>
                <a:spLocks/>
              </p:cNvSpPr>
              <p:nvPr/>
            </p:nvSpPr>
            <p:spPr bwMode="auto">
              <a:xfrm>
                <a:off x="3669" y="2546"/>
                <a:ext cx="69" cy="36"/>
              </a:xfrm>
              <a:custGeom>
                <a:avLst/>
                <a:gdLst>
                  <a:gd name="T0" fmla="*/ 0 w 69"/>
                  <a:gd name="T1" fmla="*/ 0 h 36"/>
                  <a:gd name="T2" fmla="*/ 24 w 69"/>
                  <a:gd name="T3" fmla="*/ 2 h 36"/>
                  <a:gd name="T4" fmla="*/ 30 w 69"/>
                  <a:gd name="T5" fmla="*/ 0 h 36"/>
                  <a:gd name="T6" fmla="*/ 41 w 69"/>
                  <a:gd name="T7" fmla="*/ 8 h 36"/>
                  <a:gd name="T8" fmla="*/ 47 w 69"/>
                  <a:gd name="T9" fmla="*/ 5 h 36"/>
                  <a:gd name="T10" fmla="*/ 58 w 69"/>
                  <a:gd name="T11" fmla="*/ 10 h 36"/>
                  <a:gd name="T12" fmla="*/ 64 w 69"/>
                  <a:gd name="T13" fmla="*/ 19 h 36"/>
                  <a:gd name="T14" fmla="*/ 68 w 69"/>
                  <a:gd name="T15" fmla="*/ 30 h 36"/>
                  <a:gd name="T16" fmla="*/ 69 w 69"/>
                  <a:gd name="T17" fmla="*/ 34 h 36"/>
                  <a:gd name="T18" fmla="*/ 59 w 69"/>
                  <a:gd name="T19" fmla="*/ 34 h 36"/>
                  <a:gd name="T20" fmla="*/ 52 w 69"/>
                  <a:gd name="T21" fmla="*/ 34 h 36"/>
                  <a:gd name="T22" fmla="*/ 51 w 69"/>
                  <a:gd name="T23" fmla="*/ 34 h 36"/>
                  <a:gd name="T24" fmla="*/ 47 w 69"/>
                  <a:gd name="T25" fmla="*/ 34 h 36"/>
                  <a:gd name="T26" fmla="*/ 47 w 69"/>
                  <a:gd name="T27" fmla="*/ 34 h 36"/>
                  <a:gd name="T28" fmla="*/ 41 w 69"/>
                  <a:gd name="T29" fmla="*/ 34 h 36"/>
                  <a:gd name="T30" fmla="*/ 37 w 69"/>
                  <a:gd name="T31" fmla="*/ 34 h 36"/>
                  <a:gd name="T32" fmla="*/ 37 w 69"/>
                  <a:gd name="T33" fmla="*/ 34 h 36"/>
                  <a:gd name="T34" fmla="*/ 22 w 69"/>
                  <a:gd name="T35" fmla="*/ 36 h 36"/>
                  <a:gd name="T36" fmla="*/ 22 w 69"/>
                  <a:gd name="T37" fmla="*/ 36 h 36"/>
                  <a:gd name="T38" fmla="*/ 20 w 69"/>
                  <a:gd name="T39" fmla="*/ 36 h 36"/>
                  <a:gd name="T40" fmla="*/ 20 w 69"/>
                  <a:gd name="T41" fmla="*/ 36 h 36"/>
                  <a:gd name="T42" fmla="*/ 20 w 69"/>
                  <a:gd name="T43" fmla="*/ 36 h 36"/>
                  <a:gd name="T44" fmla="*/ 20 w 69"/>
                  <a:gd name="T45" fmla="*/ 36 h 36"/>
                  <a:gd name="T46" fmla="*/ 12 w 69"/>
                  <a:gd name="T47" fmla="*/ 36 h 36"/>
                  <a:gd name="T48" fmla="*/ 12 w 69"/>
                  <a:gd name="T49" fmla="*/ 36 h 36"/>
                  <a:gd name="T50" fmla="*/ 12 w 69"/>
                  <a:gd name="T51" fmla="*/ 36 h 36"/>
                  <a:gd name="T52" fmla="*/ 10 w 69"/>
                  <a:gd name="T53" fmla="*/ 36 h 36"/>
                  <a:gd name="T54" fmla="*/ 10 w 69"/>
                  <a:gd name="T55" fmla="*/ 36 h 36"/>
                  <a:gd name="T56" fmla="*/ 3 w 69"/>
                  <a:gd name="T57" fmla="*/ 36 h 36"/>
                  <a:gd name="T58" fmla="*/ 2 w 69"/>
                  <a:gd name="T59" fmla="*/ 36 h 36"/>
                  <a:gd name="T60" fmla="*/ 0 w 69"/>
                  <a:gd name="T61" fmla="*/ 36 h 36"/>
                  <a:gd name="T62" fmla="*/ 0 w 69"/>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36">
                    <a:moveTo>
                      <a:pt x="0" y="0"/>
                    </a:moveTo>
                    <a:lnTo>
                      <a:pt x="24" y="2"/>
                    </a:lnTo>
                    <a:lnTo>
                      <a:pt x="30" y="0"/>
                    </a:lnTo>
                    <a:lnTo>
                      <a:pt x="41" y="8"/>
                    </a:lnTo>
                    <a:lnTo>
                      <a:pt x="47" y="5"/>
                    </a:lnTo>
                    <a:lnTo>
                      <a:pt x="58" y="10"/>
                    </a:lnTo>
                    <a:lnTo>
                      <a:pt x="64" y="19"/>
                    </a:lnTo>
                    <a:lnTo>
                      <a:pt x="68" y="30"/>
                    </a:lnTo>
                    <a:lnTo>
                      <a:pt x="69" y="34"/>
                    </a:lnTo>
                    <a:lnTo>
                      <a:pt x="59" y="34"/>
                    </a:lnTo>
                    <a:lnTo>
                      <a:pt x="52" y="34"/>
                    </a:lnTo>
                    <a:lnTo>
                      <a:pt x="51" y="34"/>
                    </a:lnTo>
                    <a:lnTo>
                      <a:pt x="47" y="34"/>
                    </a:lnTo>
                    <a:lnTo>
                      <a:pt x="47" y="34"/>
                    </a:lnTo>
                    <a:lnTo>
                      <a:pt x="41" y="34"/>
                    </a:lnTo>
                    <a:lnTo>
                      <a:pt x="37" y="34"/>
                    </a:lnTo>
                    <a:lnTo>
                      <a:pt x="37" y="34"/>
                    </a:lnTo>
                    <a:lnTo>
                      <a:pt x="22" y="36"/>
                    </a:lnTo>
                    <a:lnTo>
                      <a:pt x="22" y="36"/>
                    </a:lnTo>
                    <a:lnTo>
                      <a:pt x="20" y="36"/>
                    </a:lnTo>
                    <a:lnTo>
                      <a:pt x="20" y="36"/>
                    </a:lnTo>
                    <a:lnTo>
                      <a:pt x="20" y="36"/>
                    </a:lnTo>
                    <a:lnTo>
                      <a:pt x="20" y="36"/>
                    </a:lnTo>
                    <a:lnTo>
                      <a:pt x="12" y="36"/>
                    </a:lnTo>
                    <a:lnTo>
                      <a:pt x="12" y="36"/>
                    </a:lnTo>
                    <a:lnTo>
                      <a:pt x="12" y="36"/>
                    </a:lnTo>
                    <a:lnTo>
                      <a:pt x="10" y="36"/>
                    </a:lnTo>
                    <a:lnTo>
                      <a:pt x="10" y="36"/>
                    </a:lnTo>
                    <a:lnTo>
                      <a:pt x="3" y="36"/>
                    </a:lnTo>
                    <a:lnTo>
                      <a:pt x="2" y="36"/>
                    </a:lnTo>
                    <a:lnTo>
                      <a:pt x="0" y="36"/>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61" name="Freeform 310"/>
              <p:cNvSpPr>
                <a:spLocks/>
              </p:cNvSpPr>
              <p:nvPr/>
            </p:nvSpPr>
            <p:spPr bwMode="auto">
              <a:xfrm>
                <a:off x="3672" y="2305"/>
                <a:ext cx="44" cy="43"/>
              </a:xfrm>
              <a:custGeom>
                <a:avLst/>
                <a:gdLst>
                  <a:gd name="T0" fmla="*/ 31 w 44"/>
                  <a:gd name="T1" fmla="*/ 0 h 43"/>
                  <a:gd name="T2" fmla="*/ 31 w 44"/>
                  <a:gd name="T3" fmla="*/ 7 h 43"/>
                  <a:gd name="T4" fmla="*/ 44 w 44"/>
                  <a:gd name="T5" fmla="*/ 7 h 43"/>
                  <a:gd name="T6" fmla="*/ 44 w 44"/>
                  <a:gd name="T7" fmla="*/ 43 h 43"/>
                  <a:gd name="T8" fmla="*/ 27 w 44"/>
                  <a:gd name="T9" fmla="*/ 43 h 43"/>
                  <a:gd name="T10" fmla="*/ 27 w 44"/>
                  <a:gd name="T11" fmla="*/ 34 h 43"/>
                  <a:gd name="T12" fmla="*/ 0 w 44"/>
                  <a:gd name="T13" fmla="*/ 34 h 43"/>
                  <a:gd name="T14" fmla="*/ 2 w 44"/>
                  <a:gd name="T15" fmla="*/ 26 h 43"/>
                  <a:gd name="T16" fmla="*/ 2 w 44"/>
                  <a:gd name="T17" fmla="*/ 7 h 43"/>
                  <a:gd name="T18" fmla="*/ 16 w 44"/>
                  <a:gd name="T19" fmla="*/ 7 h 43"/>
                  <a:gd name="T20" fmla="*/ 16 w 44"/>
                  <a:gd name="T21" fmla="*/ 0 h 43"/>
                  <a:gd name="T22" fmla="*/ 31 w 44"/>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43">
                    <a:moveTo>
                      <a:pt x="31" y="0"/>
                    </a:moveTo>
                    <a:lnTo>
                      <a:pt x="31" y="7"/>
                    </a:lnTo>
                    <a:lnTo>
                      <a:pt x="44" y="7"/>
                    </a:lnTo>
                    <a:lnTo>
                      <a:pt x="44" y="43"/>
                    </a:lnTo>
                    <a:lnTo>
                      <a:pt x="27" y="43"/>
                    </a:lnTo>
                    <a:lnTo>
                      <a:pt x="27" y="34"/>
                    </a:lnTo>
                    <a:lnTo>
                      <a:pt x="0" y="34"/>
                    </a:lnTo>
                    <a:lnTo>
                      <a:pt x="2" y="26"/>
                    </a:lnTo>
                    <a:lnTo>
                      <a:pt x="2" y="7"/>
                    </a:lnTo>
                    <a:lnTo>
                      <a:pt x="16" y="7"/>
                    </a:lnTo>
                    <a:lnTo>
                      <a:pt x="16" y="0"/>
                    </a:lnTo>
                    <a:lnTo>
                      <a:pt x="3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62" name="Freeform 311"/>
              <p:cNvSpPr>
                <a:spLocks/>
              </p:cNvSpPr>
              <p:nvPr/>
            </p:nvSpPr>
            <p:spPr bwMode="auto">
              <a:xfrm>
                <a:off x="3672" y="2305"/>
                <a:ext cx="44" cy="43"/>
              </a:xfrm>
              <a:custGeom>
                <a:avLst/>
                <a:gdLst>
                  <a:gd name="T0" fmla="*/ 31 w 44"/>
                  <a:gd name="T1" fmla="*/ 0 h 43"/>
                  <a:gd name="T2" fmla="*/ 31 w 44"/>
                  <a:gd name="T3" fmla="*/ 7 h 43"/>
                  <a:gd name="T4" fmla="*/ 44 w 44"/>
                  <a:gd name="T5" fmla="*/ 7 h 43"/>
                  <a:gd name="T6" fmla="*/ 44 w 44"/>
                  <a:gd name="T7" fmla="*/ 43 h 43"/>
                  <a:gd name="T8" fmla="*/ 27 w 44"/>
                  <a:gd name="T9" fmla="*/ 43 h 43"/>
                  <a:gd name="T10" fmla="*/ 27 w 44"/>
                  <a:gd name="T11" fmla="*/ 34 h 43"/>
                  <a:gd name="T12" fmla="*/ 0 w 44"/>
                  <a:gd name="T13" fmla="*/ 34 h 43"/>
                  <a:gd name="T14" fmla="*/ 2 w 44"/>
                  <a:gd name="T15" fmla="*/ 26 h 43"/>
                  <a:gd name="T16" fmla="*/ 2 w 44"/>
                  <a:gd name="T17" fmla="*/ 7 h 43"/>
                  <a:gd name="T18" fmla="*/ 16 w 44"/>
                  <a:gd name="T19" fmla="*/ 7 h 43"/>
                  <a:gd name="T20" fmla="*/ 16 w 44"/>
                  <a:gd name="T21" fmla="*/ 0 h 43"/>
                  <a:gd name="T22" fmla="*/ 31 w 44"/>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43">
                    <a:moveTo>
                      <a:pt x="31" y="0"/>
                    </a:moveTo>
                    <a:lnTo>
                      <a:pt x="31" y="7"/>
                    </a:lnTo>
                    <a:lnTo>
                      <a:pt x="44" y="7"/>
                    </a:lnTo>
                    <a:lnTo>
                      <a:pt x="44" y="43"/>
                    </a:lnTo>
                    <a:lnTo>
                      <a:pt x="27" y="43"/>
                    </a:lnTo>
                    <a:lnTo>
                      <a:pt x="27" y="34"/>
                    </a:lnTo>
                    <a:lnTo>
                      <a:pt x="0" y="34"/>
                    </a:lnTo>
                    <a:lnTo>
                      <a:pt x="2" y="26"/>
                    </a:lnTo>
                    <a:lnTo>
                      <a:pt x="2" y="7"/>
                    </a:lnTo>
                    <a:lnTo>
                      <a:pt x="16" y="7"/>
                    </a:lnTo>
                    <a:lnTo>
                      <a:pt x="16"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63" name="Freeform 312"/>
              <p:cNvSpPr>
                <a:spLocks/>
              </p:cNvSpPr>
              <p:nvPr/>
            </p:nvSpPr>
            <p:spPr bwMode="auto">
              <a:xfrm>
                <a:off x="3547" y="2265"/>
                <a:ext cx="47" cy="47"/>
              </a:xfrm>
              <a:custGeom>
                <a:avLst/>
                <a:gdLst>
                  <a:gd name="T0" fmla="*/ 47 w 47"/>
                  <a:gd name="T1" fmla="*/ 0 h 47"/>
                  <a:gd name="T2" fmla="*/ 44 w 47"/>
                  <a:gd name="T3" fmla="*/ 13 h 47"/>
                  <a:gd name="T4" fmla="*/ 44 w 47"/>
                  <a:gd name="T5" fmla="*/ 45 h 47"/>
                  <a:gd name="T6" fmla="*/ 32 w 47"/>
                  <a:gd name="T7" fmla="*/ 47 h 47"/>
                  <a:gd name="T8" fmla="*/ 5 w 47"/>
                  <a:gd name="T9" fmla="*/ 47 h 47"/>
                  <a:gd name="T10" fmla="*/ 5 w 47"/>
                  <a:gd name="T11" fmla="*/ 47 h 47"/>
                  <a:gd name="T12" fmla="*/ 5 w 47"/>
                  <a:gd name="T13" fmla="*/ 45 h 47"/>
                  <a:gd name="T14" fmla="*/ 3 w 47"/>
                  <a:gd name="T15" fmla="*/ 44 h 47"/>
                  <a:gd name="T16" fmla="*/ 3 w 47"/>
                  <a:gd name="T17" fmla="*/ 44 h 47"/>
                  <a:gd name="T18" fmla="*/ 3 w 47"/>
                  <a:gd name="T19" fmla="*/ 42 h 47"/>
                  <a:gd name="T20" fmla="*/ 3 w 47"/>
                  <a:gd name="T21" fmla="*/ 42 h 47"/>
                  <a:gd name="T22" fmla="*/ 3 w 47"/>
                  <a:gd name="T23" fmla="*/ 42 h 47"/>
                  <a:gd name="T24" fmla="*/ 3 w 47"/>
                  <a:gd name="T25" fmla="*/ 42 h 47"/>
                  <a:gd name="T26" fmla="*/ 3 w 47"/>
                  <a:gd name="T27" fmla="*/ 40 h 47"/>
                  <a:gd name="T28" fmla="*/ 3 w 47"/>
                  <a:gd name="T29" fmla="*/ 40 h 47"/>
                  <a:gd name="T30" fmla="*/ 3 w 47"/>
                  <a:gd name="T31" fmla="*/ 39 h 47"/>
                  <a:gd name="T32" fmla="*/ 2 w 47"/>
                  <a:gd name="T33" fmla="*/ 30 h 47"/>
                  <a:gd name="T34" fmla="*/ 2 w 47"/>
                  <a:gd name="T35" fmla="*/ 30 h 47"/>
                  <a:gd name="T36" fmla="*/ 2 w 47"/>
                  <a:gd name="T37" fmla="*/ 30 h 47"/>
                  <a:gd name="T38" fmla="*/ 2 w 47"/>
                  <a:gd name="T39" fmla="*/ 30 h 47"/>
                  <a:gd name="T40" fmla="*/ 2 w 47"/>
                  <a:gd name="T41" fmla="*/ 28 h 47"/>
                  <a:gd name="T42" fmla="*/ 2 w 47"/>
                  <a:gd name="T43" fmla="*/ 28 h 47"/>
                  <a:gd name="T44" fmla="*/ 2 w 47"/>
                  <a:gd name="T45" fmla="*/ 27 h 47"/>
                  <a:gd name="T46" fmla="*/ 2 w 47"/>
                  <a:gd name="T47" fmla="*/ 27 h 47"/>
                  <a:gd name="T48" fmla="*/ 2 w 47"/>
                  <a:gd name="T49" fmla="*/ 25 h 47"/>
                  <a:gd name="T50" fmla="*/ 2 w 47"/>
                  <a:gd name="T51" fmla="*/ 23 h 47"/>
                  <a:gd name="T52" fmla="*/ 2 w 47"/>
                  <a:gd name="T53" fmla="*/ 23 h 47"/>
                  <a:gd name="T54" fmla="*/ 2 w 47"/>
                  <a:gd name="T55" fmla="*/ 22 h 47"/>
                  <a:gd name="T56" fmla="*/ 0 w 47"/>
                  <a:gd name="T57" fmla="*/ 15 h 47"/>
                  <a:gd name="T58" fmla="*/ 0 w 47"/>
                  <a:gd name="T59" fmla="*/ 15 h 47"/>
                  <a:gd name="T60" fmla="*/ 0 w 47"/>
                  <a:gd name="T61" fmla="*/ 13 h 47"/>
                  <a:gd name="T62" fmla="*/ 12 w 47"/>
                  <a:gd name="T63" fmla="*/ 13 h 47"/>
                  <a:gd name="T64" fmla="*/ 15 w 47"/>
                  <a:gd name="T65" fmla="*/ 1 h 47"/>
                  <a:gd name="T66" fmla="*/ 42 w 47"/>
                  <a:gd name="T67" fmla="*/ 1 h 47"/>
                  <a:gd name="T68" fmla="*/ 47 w 47"/>
                  <a:gd name="T6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7">
                    <a:moveTo>
                      <a:pt x="47" y="0"/>
                    </a:moveTo>
                    <a:lnTo>
                      <a:pt x="44" y="13"/>
                    </a:lnTo>
                    <a:lnTo>
                      <a:pt x="44" y="45"/>
                    </a:lnTo>
                    <a:lnTo>
                      <a:pt x="32" y="47"/>
                    </a:lnTo>
                    <a:lnTo>
                      <a:pt x="5" y="47"/>
                    </a:lnTo>
                    <a:lnTo>
                      <a:pt x="5" y="47"/>
                    </a:lnTo>
                    <a:lnTo>
                      <a:pt x="5" y="45"/>
                    </a:lnTo>
                    <a:lnTo>
                      <a:pt x="3" y="44"/>
                    </a:lnTo>
                    <a:lnTo>
                      <a:pt x="3" y="44"/>
                    </a:lnTo>
                    <a:lnTo>
                      <a:pt x="3" y="42"/>
                    </a:lnTo>
                    <a:lnTo>
                      <a:pt x="3" y="42"/>
                    </a:lnTo>
                    <a:lnTo>
                      <a:pt x="3" y="42"/>
                    </a:lnTo>
                    <a:lnTo>
                      <a:pt x="3" y="42"/>
                    </a:lnTo>
                    <a:lnTo>
                      <a:pt x="3" y="40"/>
                    </a:lnTo>
                    <a:lnTo>
                      <a:pt x="3" y="40"/>
                    </a:lnTo>
                    <a:lnTo>
                      <a:pt x="3" y="39"/>
                    </a:lnTo>
                    <a:lnTo>
                      <a:pt x="2" y="30"/>
                    </a:lnTo>
                    <a:lnTo>
                      <a:pt x="2" y="30"/>
                    </a:lnTo>
                    <a:lnTo>
                      <a:pt x="2" y="30"/>
                    </a:lnTo>
                    <a:lnTo>
                      <a:pt x="2" y="30"/>
                    </a:lnTo>
                    <a:lnTo>
                      <a:pt x="2" y="28"/>
                    </a:lnTo>
                    <a:lnTo>
                      <a:pt x="2" y="28"/>
                    </a:lnTo>
                    <a:lnTo>
                      <a:pt x="2" y="27"/>
                    </a:lnTo>
                    <a:lnTo>
                      <a:pt x="2" y="27"/>
                    </a:lnTo>
                    <a:lnTo>
                      <a:pt x="2" y="25"/>
                    </a:lnTo>
                    <a:lnTo>
                      <a:pt x="2" y="23"/>
                    </a:lnTo>
                    <a:lnTo>
                      <a:pt x="2" y="23"/>
                    </a:lnTo>
                    <a:lnTo>
                      <a:pt x="2" y="22"/>
                    </a:lnTo>
                    <a:lnTo>
                      <a:pt x="0" y="15"/>
                    </a:lnTo>
                    <a:lnTo>
                      <a:pt x="0" y="15"/>
                    </a:lnTo>
                    <a:lnTo>
                      <a:pt x="0" y="13"/>
                    </a:lnTo>
                    <a:lnTo>
                      <a:pt x="12" y="13"/>
                    </a:lnTo>
                    <a:lnTo>
                      <a:pt x="15" y="1"/>
                    </a:lnTo>
                    <a:lnTo>
                      <a:pt x="42" y="1"/>
                    </a:lnTo>
                    <a:lnTo>
                      <a:pt x="4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64" name="Freeform 313"/>
              <p:cNvSpPr>
                <a:spLocks/>
              </p:cNvSpPr>
              <p:nvPr/>
            </p:nvSpPr>
            <p:spPr bwMode="auto">
              <a:xfrm>
                <a:off x="3547" y="2265"/>
                <a:ext cx="47" cy="47"/>
              </a:xfrm>
              <a:custGeom>
                <a:avLst/>
                <a:gdLst>
                  <a:gd name="T0" fmla="*/ 47 w 47"/>
                  <a:gd name="T1" fmla="*/ 0 h 47"/>
                  <a:gd name="T2" fmla="*/ 44 w 47"/>
                  <a:gd name="T3" fmla="*/ 13 h 47"/>
                  <a:gd name="T4" fmla="*/ 44 w 47"/>
                  <a:gd name="T5" fmla="*/ 45 h 47"/>
                  <a:gd name="T6" fmla="*/ 32 w 47"/>
                  <a:gd name="T7" fmla="*/ 47 h 47"/>
                  <a:gd name="T8" fmla="*/ 5 w 47"/>
                  <a:gd name="T9" fmla="*/ 47 h 47"/>
                  <a:gd name="T10" fmla="*/ 5 w 47"/>
                  <a:gd name="T11" fmla="*/ 47 h 47"/>
                  <a:gd name="T12" fmla="*/ 5 w 47"/>
                  <a:gd name="T13" fmla="*/ 45 h 47"/>
                  <a:gd name="T14" fmla="*/ 3 w 47"/>
                  <a:gd name="T15" fmla="*/ 44 h 47"/>
                  <a:gd name="T16" fmla="*/ 3 w 47"/>
                  <a:gd name="T17" fmla="*/ 44 h 47"/>
                  <a:gd name="T18" fmla="*/ 3 w 47"/>
                  <a:gd name="T19" fmla="*/ 42 h 47"/>
                  <a:gd name="T20" fmla="*/ 3 w 47"/>
                  <a:gd name="T21" fmla="*/ 42 h 47"/>
                  <a:gd name="T22" fmla="*/ 3 w 47"/>
                  <a:gd name="T23" fmla="*/ 42 h 47"/>
                  <a:gd name="T24" fmla="*/ 3 w 47"/>
                  <a:gd name="T25" fmla="*/ 42 h 47"/>
                  <a:gd name="T26" fmla="*/ 3 w 47"/>
                  <a:gd name="T27" fmla="*/ 40 h 47"/>
                  <a:gd name="T28" fmla="*/ 3 w 47"/>
                  <a:gd name="T29" fmla="*/ 40 h 47"/>
                  <a:gd name="T30" fmla="*/ 3 w 47"/>
                  <a:gd name="T31" fmla="*/ 39 h 47"/>
                  <a:gd name="T32" fmla="*/ 2 w 47"/>
                  <a:gd name="T33" fmla="*/ 30 h 47"/>
                  <a:gd name="T34" fmla="*/ 2 w 47"/>
                  <a:gd name="T35" fmla="*/ 30 h 47"/>
                  <a:gd name="T36" fmla="*/ 2 w 47"/>
                  <a:gd name="T37" fmla="*/ 30 h 47"/>
                  <a:gd name="T38" fmla="*/ 2 w 47"/>
                  <a:gd name="T39" fmla="*/ 30 h 47"/>
                  <a:gd name="T40" fmla="*/ 2 w 47"/>
                  <a:gd name="T41" fmla="*/ 28 h 47"/>
                  <a:gd name="T42" fmla="*/ 2 w 47"/>
                  <a:gd name="T43" fmla="*/ 28 h 47"/>
                  <a:gd name="T44" fmla="*/ 2 w 47"/>
                  <a:gd name="T45" fmla="*/ 27 h 47"/>
                  <a:gd name="T46" fmla="*/ 2 w 47"/>
                  <a:gd name="T47" fmla="*/ 27 h 47"/>
                  <a:gd name="T48" fmla="*/ 2 w 47"/>
                  <a:gd name="T49" fmla="*/ 25 h 47"/>
                  <a:gd name="T50" fmla="*/ 2 w 47"/>
                  <a:gd name="T51" fmla="*/ 23 h 47"/>
                  <a:gd name="T52" fmla="*/ 2 w 47"/>
                  <a:gd name="T53" fmla="*/ 23 h 47"/>
                  <a:gd name="T54" fmla="*/ 2 w 47"/>
                  <a:gd name="T55" fmla="*/ 22 h 47"/>
                  <a:gd name="T56" fmla="*/ 0 w 47"/>
                  <a:gd name="T57" fmla="*/ 15 h 47"/>
                  <a:gd name="T58" fmla="*/ 0 w 47"/>
                  <a:gd name="T59" fmla="*/ 15 h 47"/>
                  <a:gd name="T60" fmla="*/ 0 w 47"/>
                  <a:gd name="T61" fmla="*/ 13 h 47"/>
                  <a:gd name="T62" fmla="*/ 12 w 47"/>
                  <a:gd name="T63" fmla="*/ 13 h 47"/>
                  <a:gd name="T64" fmla="*/ 15 w 47"/>
                  <a:gd name="T65" fmla="*/ 1 h 47"/>
                  <a:gd name="T66" fmla="*/ 42 w 47"/>
                  <a:gd name="T67" fmla="*/ 1 h 47"/>
                  <a:gd name="T68" fmla="*/ 47 w 47"/>
                  <a:gd name="T6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7">
                    <a:moveTo>
                      <a:pt x="47" y="0"/>
                    </a:moveTo>
                    <a:lnTo>
                      <a:pt x="44" y="13"/>
                    </a:lnTo>
                    <a:lnTo>
                      <a:pt x="44" y="45"/>
                    </a:lnTo>
                    <a:lnTo>
                      <a:pt x="32" y="47"/>
                    </a:lnTo>
                    <a:lnTo>
                      <a:pt x="5" y="47"/>
                    </a:lnTo>
                    <a:lnTo>
                      <a:pt x="5" y="47"/>
                    </a:lnTo>
                    <a:lnTo>
                      <a:pt x="5" y="45"/>
                    </a:lnTo>
                    <a:lnTo>
                      <a:pt x="3" y="44"/>
                    </a:lnTo>
                    <a:lnTo>
                      <a:pt x="3" y="44"/>
                    </a:lnTo>
                    <a:lnTo>
                      <a:pt x="3" y="42"/>
                    </a:lnTo>
                    <a:lnTo>
                      <a:pt x="3" y="42"/>
                    </a:lnTo>
                    <a:lnTo>
                      <a:pt x="3" y="42"/>
                    </a:lnTo>
                    <a:lnTo>
                      <a:pt x="3" y="42"/>
                    </a:lnTo>
                    <a:lnTo>
                      <a:pt x="3" y="40"/>
                    </a:lnTo>
                    <a:lnTo>
                      <a:pt x="3" y="40"/>
                    </a:lnTo>
                    <a:lnTo>
                      <a:pt x="3" y="39"/>
                    </a:lnTo>
                    <a:lnTo>
                      <a:pt x="2" y="30"/>
                    </a:lnTo>
                    <a:lnTo>
                      <a:pt x="2" y="30"/>
                    </a:lnTo>
                    <a:lnTo>
                      <a:pt x="2" y="30"/>
                    </a:lnTo>
                    <a:lnTo>
                      <a:pt x="2" y="30"/>
                    </a:lnTo>
                    <a:lnTo>
                      <a:pt x="2" y="28"/>
                    </a:lnTo>
                    <a:lnTo>
                      <a:pt x="2" y="28"/>
                    </a:lnTo>
                    <a:lnTo>
                      <a:pt x="2" y="27"/>
                    </a:lnTo>
                    <a:lnTo>
                      <a:pt x="2" y="27"/>
                    </a:lnTo>
                    <a:lnTo>
                      <a:pt x="2" y="25"/>
                    </a:lnTo>
                    <a:lnTo>
                      <a:pt x="2" y="23"/>
                    </a:lnTo>
                    <a:lnTo>
                      <a:pt x="2" y="23"/>
                    </a:lnTo>
                    <a:lnTo>
                      <a:pt x="2" y="22"/>
                    </a:lnTo>
                    <a:lnTo>
                      <a:pt x="0" y="15"/>
                    </a:lnTo>
                    <a:lnTo>
                      <a:pt x="0" y="15"/>
                    </a:lnTo>
                    <a:lnTo>
                      <a:pt x="0" y="13"/>
                    </a:lnTo>
                    <a:lnTo>
                      <a:pt x="12" y="13"/>
                    </a:lnTo>
                    <a:lnTo>
                      <a:pt x="15" y="1"/>
                    </a:lnTo>
                    <a:lnTo>
                      <a:pt x="42" y="1"/>
                    </a:lnTo>
                    <a:lnTo>
                      <a:pt x="4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65" name="Freeform 314"/>
              <p:cNvSpPr>
                <a:spLocks/>
              </p:cNvSpPr>
              <p:nvPr/>
            </p:nvSpPr>
            <p:spPr bwMode="auto">
              <a:xfrm>
                <a:off x="3727" y="2329"/>
                <a:ext cx="55" cy="51"/>
              </a:xfrm>
              <a:custGeom>
                <a:avLst/>
                <a:gdLst>
                  <a:gd name="T0" fmla="*/ 49 w 55"/>
                  <a:gd name="T1" fmla="*/ 15 h 51"/>
                  <a:gd name="T2" fmla="*/ 52 w 55"/>
                  <a:gd name="T3" fmla="*/ 25 h 51"/>
                  <a:gd name="T4" fmla="*/ 54 w 55"/>
                  <a:gd name="T5" fmla="*/ 25 h 51"/>
                  <a:gd name="T6" fmla="*/ 49 w 55"/>
                  <a:gd name="T7" fmla="*/ 42 h 51"/>
                  <a:gd name="T8" fmla="*/ 39 w 55"/>
                  <a:gd name="T9" fmla="*/ 42 h 51"/>
                  <a:gd name="T10" fmla="*/ 40 w 55"/>
                  <a:gd name="T11" fmla="*/ 49 h 51"/>
                  <a:gd name="T12" fmla="*/ 32 w 55"/>
                  <a:gd name="T13" fmla="*/ 46 h 51"/>
                  <a:gd name="T14" fmla="*/ 23 w 55"/>
                  <a:gd name="T15" fmla="*/ 49 h 51"/>
                  <a:gd name="T16" fmla="*/ 18 w 55"/>
                  <a:gd name="T17" fmla="*/ 51 h 51"/>
                  <a:gd name="T18" fmla="*/ 8 w 55"/>
                  <a:gd name="T19" fmla="*/ 46 h 51"/>
                  <a:gd name="T20" fmla="*/ 0 w 55"/>
                  <a:gd name="T21" fmla="*/ 48 h 51"/>
                  <a:gd name="T22" fmla="*/ 0 w 55"/>
                  <a:gd name="T23" fmla="*/ 17 h 51"/>
                  <a:gd name="T24" fmla="*/ 18 w 55"/>
                  <a:gd name="T25" fmla="*/ 17 h 51"/>
                  <a:gd name="T26" fmla="*/ 18 w 55"/>
                  <a:gd name="T27" fmla="*/ 10 h 51"/>
                  <a:gd name="T28" fmla="*/ 22 w 55"/>
                  <a:gd name="T29" fmla="*/ 7 h 51"/>
                  <a:gd name="T30" fmla="*/ 22 w 55"/>
                  <a:gd name="T31" fmla="*/ 0 h 51"/>
                  <a:gd name="T32" fmla="*/ 37 w 55"/>
                  <a:gd name="T33" fmla="*/ 0 h 51"/>
                  <a:gd name="T34" fmla="*/ 37 w 55"/>
                  <a:gd name="T35" fmla="*/ 9 h 51"/>
                  <a:gd name="T36" fmla="*/ 55 w 55"/>
                  <a:gd name="T37" fmla="*/ 7 h 51"/>
                  <a:gd name="T38" fmla="*/ 49 w 55"/>
                  <a:gd name="T39"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51">
                    <a:moveTo>
                      <a:pt x="49" y="15"/>
                    </a:moveTo>
                    <a:lnTo>
                      <a:pt x="52" y="25"/>
                    </a:lnTo>
                    <a:lnTo>
                      <a:pt x="54" y="25"/>
                    </a:lnTo>
                    <a:lnTo>
                      <a:pt x="49" y="42"/>
                    </a:lnTo>
                    <a:lnTo>
                      <a:pt x="39" y="42"/>
                    </a:lnTo>
                    <a:lnTo>
                      <a:pt x="40" y="49"/>
                    </a:lnTo>
                    <a:lnTo>
                      <a:pt x="32" y="46"/>
                    </a:lnTo>
                    <a:lnTo>
                      <a:pt x="23" y="49"/>
                    </a:lnTo>
                    <a:lnTo>
                      <a:pt x="18" y="51"/>
                    </a:lnTo>
                    <a:lnTo>
                      <a:pt x="8" y="46"/>
                    </a:lnTo>
                    <a:lnTo>
                      <a:pt x="0" y="48"/>
                    </a:lnTo>
                    <a:lnTo>
                      <a:pt x="0" y="17"/>
                    </a:lnTo>
                    <a:lnTo>
                      <a:pt x="18" y="17"/>
                    </a:lnTo>
                    <a:lnTo>
                      <a:pt x="18" y="10"/>
                    </a:lnTo>
                    <a:lnTo>
                      <a:pt x="22" y="7"/>
                    </a:lnTo>
                    <a:lnTo>
                      <a:pt x="22" y="0"/>
                    </a:lnTo>
                    <a:lnTo>
                      <a:pt x="37" y="0"/>
                    </a:lnTo>
                    <a:lnTo>
                      <a:pt x="37" y="9"/>
                    </a:lnTo>
                    <a:lnTo>
                      <a:pt x="55" y="7"/>
                    </a:lnTo>
                    <a:lnTo>
                      <a:pt x="49"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66" name="Freeform 315"/>
              <p:cNvSpPr>
                <a:spLocks/>
              </p:cNvSpPr>
              <p:nvPr/>
            </p:nvSpPr>
            <p:spPr bwMode="auto">
              <a:xfrm>
                <a:off x="3727" y="2329"/>
                <a:ext cx="55" cy="51"/>
              </a:xfrm>
              <a:custGeom>
                <a:avLst/>
                <a:gdLst>
                  <a:gd name="T0" fmla="*/ 49 w 55"/>
                  <a:gd name="T1" fmla="*/ 15 h 51"/>
                  <a:gd name="T2" fmla="*/ 52 w 55"/>
                  <a:gd name="T3" fmla="*/ 25 h 51"/>
                  <a:gd name="T4" fmla="*/ 54 w 55"/>
                  <a:gd name="T5" fmla="*/ 25 h 51"/>
                  <a:gd name="T6" fmla="*/ 49 w 55"/>
                  <a:gd name="T7" fmla="*/ 42 h 51"/>
                  <a:gd name="T8" fmla="*/ 39 w 55"/>
                  <a:gd name="T9" fmla="*/ 42 h 51"/>
                  <a:gd name="T10" fmla="*/ 40 w 55"/>
                  <a:gd name="T11" fmla="*/ 49 h 51"/>
                  <a:gd name="T12" fmla="*/ 32 w 55"/>
                  <a:gd name="T13" fmla="*/ 46 h 51"/>
                  <a:gd name="T14" fmla="*/ 23 w 55"/>
                  <a:gd name="T15" fmla="*/ 49 h 51"/>
                  <a:gd name="T16" fmla="*/ 18 w 55"/>
                  <a:gd name="T17" fmla="*/ 51 h 51"/>
                  <a:gd name="T18" fmla="*/ 8 w 55"/>
                  <a:gd name="T19" fmla="*/ 46 h 51"/>
                  <a:gd name="T20" fmla="*/ 0 w 55"/>
                  <a:gd name="T21" fmla="*/ 48 h 51"/>
                  <a:gd name="T22" fmla="*/ 0 w 55"/>
                  <a:gd name="T23" fmla="*/ 17 h 51"/>
                  <a:gd name="T24" fmla="*/ 18 w 55"/>
                  <a:gd name="T25" fmla="*/ 17 h 51"/>
                  <a:gd name="T26" fmla="*/ 18 w 55"/>
                  <a:gd name="T27" fmla="*/ 10 h 51"/>
                  <a:gd name="T28" fmla="*/ 22 w 55"/>
                  <a:gd name="T29" fmla="*/ 7 h 51"/>
                  <a:gd name="T30" fmla="*/ 22 w 55"/>
                  <a:gd name="T31" fmla="*/ 0 h 51"/>
                  <a:gd name="T32" fmla="*/ 37 w 55"/>
                  <a:gd name="T33" fmla="*/ 0 h 51"/>
                  <a:gd name="T34" fmla="*/ 37 w 55"/>
                  <a:gd name="T35" fmla="*/ 9 h 51"/>
                  <a:gd name="T36" fmla="*/ 55 w 55"/>
                  <a:gd name="T37" fmla="*/ 7 h 51"/>
                  <a:gd name="T38" fmla="*/ 49 w 55"/>
                  <a:gd name="T39"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51">
                    <a:moveTo>
                      <a:pt x="49" y="15"/>
                    </a:moveTo>
                    <a:lnTo>
                      <a:pt x="52" y="25"/>
                    </a:lnTo>
                    <a:lnTo>
                      <a:pt x="54" y="25"/>
                    </a:lnTo>
                    <a:lnTo>
                      <a:pt x="49" y="42"/>
                    </a:lnTo>
                    <a:lnTo>
                      <a:pt x="39" y="42"/>
                    </a:lnTo>
                    <a:lnTo>
                      <a:pt x="40" y="49"/>
                    </a:lnTo>
                    <a:lnTo>
                      <a:pt x="32" y="46"/>
                    </a:lnTo>
                    <a:lnTo>
                      <a:pt x="23" y="49"/>
                    </a:lnTo>
                    <a:lnTo>
                      <a:pt x="18" y="51"/>
                    </a:lnTo>
                    <a:lnTo>
                      <a:pt x="8" y="46"/>
                    </a:lnTo>
                    <a:lnTo>
                      <a:pt x="0" y="48"/>
                    </a:lnTo>
                    <a:lnTo>
                      <a:pt x="0" y="17"/>
                    </a:lnTo>
                    <a:lnTo>
                      <a:pt x="18" y="17"/>
                    </a:lnTo>
                    <a:lnTo>
                      <a:pt x="18" y="10"/>
                    </a:lnTo>
                    <a:lnTo>
                      <a:pt x="22" y="7"/>
                    </a:lnTo>
                    <a:lnTo>
                      <a:pt x="22" y="0"/>
                    </a:lnTo>
                    <a:lnTo>
                      <a:pt x="37" y="0"/>
                    </a:lnTo>
                    <a:lnTo>
                      <a:pt x="37" y="9"/>
                    </a:lnTo>
                    <a:lnTo>
                      <a:pt x="55" y="7"/>
                    </a:lnTo>
                    <a:lnTo>
                      <a:pt x="4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67" name="Freeform 316"/>
              <p:cNvSpPr>
                <a:spLocks/>
              </p:cNvSpPr>
              <p:nvPr/>
            </p:nvSpPr>
            <p:spPr bwMode="auto">
              <a:xfrm>
                <a:off x="3776" y="2336"/>
                <a:ext cx="30" cy="52"/>
              </a:xfrm>
              <a:custGeom>
                <a:avLst/>
                <a:gdLst>
                  <a:gd name="T0" fmla="*/ 29 w 30"/>
                  <a:gd name="T1" fmla="*/ 8 h 52"/>
                  <a:gd name="T2" fmla="*/ 30 w 30"/>
                  <a:gd name="T3" fmla="*/ 29 h 52"/>
                  <a:gd name="T4" fmla="*/ 30 w 30"/>
                  <a:gd name="T5" fmla="*/ 42 h 52"/>
                  <a:gd name="T6" fmla="*/ 22 w 30"/>
                  <a:gd name="T7" fmla="*/ 44 h 52"/>
                  <a:gd name="T8" fmla="*/ 12 w 30"/>
                  <a:gd name="T9" fmla="*/ 46 h 52"/>
                  <a:gd name="T10" fmla="*/ 12 w 30"/>
                  <a:gd name="T11" fmla="*/ 52 h 52"/>
                  <a:gd name="T12" fmla="*/ 6 w 30"/>
                  <a:gd name="T13" fmla="*/ 52 h 52"/>
                  <a:gd name="T14" fmla="*/ 6 w 30"/>
                  <a:gd name="T15" fmla="*/ 39 h 52"/>
                  <a:gd name="T16" fmla="*/ 0 w 30"/>
                  <a:gd name="T17" fmla="*/ 35 h 52"/>
                  <a:gd name="T18" fmla="*/ 5 w 30"/>
                  <a:gd name="T19" fmla="*/ 18 h 52"/>
                  <a:gd name="T20" fmla="*/ 3 w 30"/>
                  <a:gd name="T21" fmla="*/ 18 h 52"/>
                  <a:gd name="T22" fmla="*/ 0 w 30"/>
                  <a:gd name="T23" fmla="*/ 8 h 52"/>
                  <a:gd name="T24" fmla="*/ 6 w 30"/>
                  <a:gd name="T25" fmla="*/ 0 h 52"/>
                  <a:gd name="T26" fmla="*/ 13 w 30"/>
                  <a:gd name="T27" fmla="*/ 0 h 52"/>
                  <a:gd name="T28" fmla="*/ 13 w 30"/>
                  <a:gd name="T29" fmla="*/ 8 h 52"/>
                  <a:gd name="T30" fmla="*/ 29 w 30"/>
                  <a:gd name="T3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52">
                    <a:moveTo>
                      <a:pt x="29" y="8"/>
                    </a:moveTo>
                    <a:lnTo>
                      <a:pt x="30" y="29"/>
                    </a:lnTo>
                    <a:lnTo>
                      <a:pt x="30" y="42"/>
                    </a:lnTo>
                    <a:lnTo>
                      <a:pt x="22" y="44"/>
                    </a:lnTo>
                    <a:lnTo>
                      <a:pt x="12" y="46"/>
                    </a:lnTo>
                    <a:lnTo>
                      <a:pt x="12" y="52"/>
                    </a:lnTo>
                    <a:lnTo>
                      <a:pt x="6" y="52"/>
                    </a:lnTo>
                    <a:lnTo>
                      <a:pt x="6" y="39"/>
                    </a:lnTo>
                    <a:lnTo>
                      <a:pt x="0" y="35"/>
                    </a:lnTo>
                    <a:lnTo>
                      <a:pt x="5" y="18"/>
                    </a:lnTo>
                    <a:lnTo>
                      <a:pt x="3" y="18"/>
                    </a:lnTo>
                    <a:lnTo>
                      <a:pt x="0" y="8"/>
                    </a:lnTo>
                    <a:lnTo>
                      <a:pt x="6" y="0"/>
                    </a:lnTo>
                    <a:lnTo>
                      <a:pt x="13" y="0"/>
                    </a:lnTo>
                    <a:lnTo>
                      <a:pt x="13" y="8"/>
                    </a:lnTo>
                    <a:lnTo>
                      <a:pt x="29" y="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68" name="Freeform 317"/>
              <p:cNvSpPr>
                <a:spLocks/>
              </p:cNvSpPr>
              <p:nvPr/>
            </p:nvSpPr>
            <p:spPr bwMode="auto">
              <a:xfrm>
                <a:off x="3776" y="2336"/>
                <a:ext cx="30" cy="52"/>
              </a:xfrm>
              <a:custGeom>
                <a:avLst/>
                <a:gdLst>
                  <a:gd name="T0" fmla="*/ 29 w 30"/>
                  <a:gd name="T1" fmla="*/ 8 h 52"/>
                  <a:gd name="T2" fmla="*/ 30 w 30"/>
                  <a:gd name="T3" fmla="*/ 29 h 52"/>
                  <a:gd name="T4" fmla="*/ 30 w 30"/>
                  <a:gd name="T5" fmla="*/ 42 h 52"/>
                  <a:gd name="T6" fmla="*/ 22 w 30"/>
                  <a:gd name="T7" fmla="*/ 44 h 52"/>
                  <a:gd name="T8" fmla="*/ 12 w 30"/>
                  <a:gd name="T9" fmla="*/ 46 h 52"/>
                  <a:gd name="T10" fmla="*/ 12 w 30"/>
                  <a:gd name="T11" fmla="*/ 52 h 52"/>
                  <a:gd name="T12" fmla="*/ 6 w 30"/>
                  <a:gd name="T13" fmla="*/ 52 h 52"/>
                  <a:gd name="T14" fmla="*/ 6 w 30"/>
                  <a:gd name="T15" fmla="*/ 39 h 52"/>
                  <a:gd name="T16" fmla="*/ 0 w 30"/>
                  <a:gd name="T17" fmla="*/ 35 h 52"/>
                  <a:gd name="T18" fmla="*/ 5 w 30"/>
                  <a:gd name="T19" fmla="*/ 18 h 52"/>
                  <a:gd name="T20" fmla="*/ 3 w 30"/>
                  <a:gd name="T21" fmla="*/ 18 h 52"/>
                  <a:gd name="T22" fmla="*/ 0 w 30"/>
                  <a:gd name="T23" fmla="*/ 8 h 52"/>
                  <a:gd name="T24" fmla="*/ 6 w 30"/>
                  <a:gd name="T25" fmla="*/ 0 h 52"/>
                  <a:gd name="T26" fmla="*/ 13 w 30"/>
                  <a:gd name="T27" fmla="*/ 0 h 52"/>
                  <a:gd name="T28" fmla="*/ 13 w 30"/>
                  <a:gd name="T29" fmla="*/ 8 h 52"/>
                  <a:gd name="T30" fmla="*/ 29 w 30"/>
                  <a:gd name="T3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52">
                    <a:moveTo>
                      <a:pt x="29" y="8"/>
                    </a:moveTo>
                    <a:lnTo>
                      <a:pt x="30" y="29"/>
                    </a:lnTo>
                    <a:lnTo>
                      <a:pt x="30" y="42"/>
                    </a:lnTo>
                    <a:lnTo>
                      <a:pt x="22" y="44"/>
                    </a:lnTo>
                    <a:lnTo>
                      <a:pt x="12" y="46"/>
                    </a:lnTo>
                    <a:lnTo>
                      <a:pt x="12" y="52"/>
                    </a:lnTo>
                    <a:lnTo>
                      <a:pt x="6" y="52"/>
                    </a:lnTo>
                    <a:lnTo>
                      <a:pt x="6" y="39"/>
                    </a:lnTo>
                    <a:lnTo>
                      <a:pt x="0" y="35"/>
                    </a:lnTo>
                    <a:lnTo>
                      <a:pt x="5" y="18"/>
                    </a:lnTo>
                    <a:lnTo>
                      <a:pt x="3" y="18"/>
                    </a:lnTo>
                    <a:lnTo>
                      <a:pt x="0" y="8"/>
                    </a:lnTo>
                    <a:lnTo>
                      <a:pt x="6" y="0"/>
                    </a:lnTo>
                    <a:lnTo>
                      <a:pt x="13" y="0"/>
                    </a:lnTo>
                    <a:lnTo>
                      <a:pt x="13" y="8"/>
                    </a:lnTo>
                    <a:lnTo>
                      <a:pt x="29"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69" name="Freeform 318"/>
              <p:cNvSpPr>
                <a:spLocks/>
              </p:cNvSpPr>
              <p:nvPr/>
            </p:nvSpPr>
            <p:spPr bwMode="auto">
              <a:xfrm>
                <a:off x="3610" y="2354"/>
                <a:ext cx="59" cy="58"/>
              </a:xfrm>
              <a:custGeom>
                <a:avLst/>
                <a:gdLst>
                  <a:gd name="T0" fmla="*/ 40 w 59"/>
                  <a:gd name="T1" fmla="*/ 7 h 58"/>
                  <a:gd name="T2" fmla="*/ 45 w 59"/>
                  <a:gd name="T3" fmla="*/ 19 h 58"/>
                  <a:gd name="T4" fmla="*/ 59 w 59"/>
                  <a:gd name="T5" fmla="*/ 14 h 58"/>
                  <a:gd name="T6" fmla="*/ 49 w 59"/>
                  <a:gd name="T7" fmla="*/ 24 h 58"/>
                  <a:gd name="T8" fmla="*/ 39 w 59"/>
                  <a:gd name="T9" fmla="*/ 34 h 58"/>
                  <a:gd name="T10" fmla="*/ 32 w 59"/>
                  <a:gd name="T11" fmla="*/ 46 h 58"/>
                  <a:gd name="T12" fmla="*/ 32 w 59"/>
                  <a:gd name="T13" fmla="*/ 55 h 58"/>
                  <a:gd name="T14" fmla="*/ 25 w 59"/>
                  <a:gd name="T15" fmla="*/ 55 h 58"/>
                  <a:gd name="T16" fmla="*/ 25 w 59"/>
                  <a:gd name="T17" fmla="*/ 58 h 58"/>
                  <a:gd name="T18" fmla="*/ 1 w 59"/>
                  <a:gd name="T19" fmla="*/ 58 h 58"/>
                  <a:gd name="T20" fmla="*/ 1 w 59"/>
                  <a:gd name="T21" fmla="*/ 31 h 58"/>
                  <a:gd name="T22" fmla="*/ 0 w 59"/>
                  <a:gd name="T23" fmla="*/ 19 h 58"/>
                  <a:gd name="T24" fmla="*/ 13 w 59"/>
                  <a:gd name="T25" fmla="*/ 17 h 58"/>
                  <a:gd name="T26" fmla="*/ 18 w 59"/>
                  <a:gd name="T27" fmla="*/ 11 h 58"/>
                  <a:gd name="T28" fmla="*/ 32 w 59"/>
                  <a:gd name="T29" fmla="*/ 11 h 58"/>
                  <a:gd name="T30" fmla="*/ 32 w 59"/>
                  <a:gd name="T31" fmla="*/ 0 h 58"/>
                  <a:gd name="T32" fmla="*/ 40 w 59"/>
                  <a:gd name="T33" fmla="*/ 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8">
                    <a:moveTo>
                      <a:pt x="40" y="7"/>
                    </a:moveTo>
                    <a:lnTo>
                      <a:pt x="45" y="19"/>
                    </a:lnTo>
                    <a:lnTo>
                      <a:pt x="59" y="14"/>
                    </a:lnTo>
                    <a:lnTo>
                      <a:pt x="49" y="24"/>
                    </a:lnTo>
                    <a:lnTo>
                      <a:pt x="39" y="34"/>
                    </a:lnTo>
                    <a:lnTo>
                      <a:pt x="32" y="46"/>
                    </a:lnTo>
                    <a:lnTo>
                      <a:pt x="32" y="55"/>
                    </a:lnTo>
                    <a:lnTo>
                      <a:pt x="25" y="55"/>
                    </a:lnTo>
                    <a:lnTo>
                      <a:pt x="25" y="58"/>
                    </a:lnTo>
                    <a:lnTo>
                      <a:pt x="1" y="58"/>
                    </a:lnTo>
                    <a:lnTo>
                      <a:pt x="1" y="31"/>
                    </a:lnTo>
                    <a:lnTo>
                      <a:pt x="0" y="19"/>
                    </a:lnTo>
                    <a:lnTo>
                      <a:pt x="13" y="17"/>
                    </a:lnTo>
                    <a:lnTo>
                      <a:pt x="18" y="11"/>
                    </a:lnTo>
                    <a:lnTo>
                      <a:pt x="32" y="11"/>
                    </a:lnTo>
                    <a:lnTo>
                      <a:pt x="32" y="0"/>
                    </a:lnTo>
                    <a:lnTo>
                      <a:pt x="40"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70" name="Freeform 319"/>
              <p:cNvSpPr>
                <a:spLocks/>
              </p:cNvSpPr>
              <p:nvPr/>
            </p:nvSpPr>
            <p:spPr bwMode="auto">
              <a:xfrm>
                <a:off x="3610" y="2354"/>
                <a:ext cx="59" cy="58"/>
              </a:xfrm>
              <a:custGeom>
                <a:avLst/>
                <a:gdLst>
                  <a:gd name="T0" fmla="*/ 40 w 59"/>
                  <a:gd name="T1" fmla="*/ 7 h 58"/>
                  <a:gd name="T2" fmla="*/ 45 w 59"/>
                  <a:gd name="T3" fmla="*/ 19 h 58"/>
                  <a:gd name="T4" fmla="*/ 59 w 59"/>
                  <a:gd name="T5" fmla="*/ 14 h 58"/>
                  <a:gd name="T6" fmla="*/ 49 w 59"/>
                  <a:gd name="T7" fmla="*/ 24 h 58"/>
                  <a:gd name="T8" fmla="*/ 39 w 59"/>
                  <a:gd name="T9" fmla="*/ 34 h 58"/>
                  <a:gd name="T10" fmla="*/ 32 w 59"/>
                  <a:gd name="T11" fmla="*/ 46 h 58"/>
                  <a:gd name="T12" fmla="*/ 32 w 59"/>
                  <a:gd name="T13" fmla="*/ 55 h 58"/>
                  <a:gd name="T14" fmla="*/ 25 w 59"/>
                  <a:gd name="T15" fmla="*/ 55 h 58"/>
                  <a:gd name="T16" fmla="*/ 25 w 59"/>
                  <a:gd name="T17" fmla="*/ 58 h 58"/>
                  <a:gd name="T18" fmla="*/ 1 w 59"/>
                  <a:gd name="T19" fmla="*/ 58 h 58"/>
                  <a:gd name="T20" fmla="*/ 1 w 59"/>
                  <a:gd name="T21" fmla="*/ 31 h 58"/>
                  <a:gd name="T22" fmla="*/ 0 w 59"/>
                  <a:gd name="T23" fmla="*/ 19 h 58"/>
                  <a:gd name="T24" fmla="*/ 13 w 59"/>
                  <a:gd name="T25" fmla="*/ 17 h 58"/>
                  <a:gd name="T26" fmla="*/ 18 w 59"/>
                  <a:gd name="T27" fmla="*/ 11 h 58"/>
                  <a:gd name="T28" fmla="*/ 32 w 59"/>
                  <a:gd name="T29" fmla="*/ 11 h 58"/>
                  <a:gd name="T30" fmla="*/ 32 w 59"/>
                  <a:gd name="T31" fmla="*/ 0 h 58"/>
                  <a:gd name="T32" fmla="*/ 40 w 59"/>
                  <a:gd name="T33" fmla="*/ 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8">
                    <a:moveTo>
                      <a:pt x="40" y="7"/>
                    </a:moveTo>
                    <a:lnTo>
                      <a:pt x="45" y="19"/>
                    </a:lnTo>
                    <a:lnTo>
                      <a:pt x="59" y="14"/>
                    </a:lnTo>
                    <a:lnTo>
                      <a:pt x="49" y="24"/>
                    </a:lnTo>
                    <a:lnTo>
                      <a:pt x="39" y="34"/>
                    </a:lnTo>
                    <a:lnTo>
                      <a:pt x="32" y="46"/>
                    </a:lnTo>
                    <a:lnTo>
                      <a:pt x="32" y="55"/>
                    </a:lnTo>
                    <a:lnTo>
                      <a:pt x="25" y="55"/>
                    </a:lnTo>
                    <a:lnTo>
                      <a:pt x="25" y="58"/>
                    </a:lnTo>
                    <a:lnTo>
                      <a:pt x="1" y="58"/>
                    </a:lnTo>
                    <a:lnTo>
                      <a:pt x="1" y="31"/>
                    </a:lnTo>
                    <a:lnTo>
                      <a:pt x="0" y="19"/>
                    </a:lnTo>
                    <a:lnTo>
                      <a:pt x="13" y="17"/>
                    </a:lnTo>
                    <a:lnTo>
                      <a:pt x="18" y="11"/>
                    </a:lnTo>
                    <a:lnTo>
                      <a:pt x="32" y="11"/>
                    </a:lnTo>
                    <a:lnTo>
                      <a:pt x="32" y="0"/>
                    </a:lnTo>
                    <a:lnTo>
                      <a:pt x="40"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71" name="Freeform 320"/>
              <p:cNvSpPr>
                <a:spLocks/>
              </p:cNvSpPr>
              <p:nvPr/>
            </p:nvSpPr>
            <p:spPr bwMode="auto">
              <a:xfrm>
                <a:off x="1607" y="1845"/>
                <a:ext cx="55" cy="55"/>
              </a:xfrm>
              <a:custGeom>
                <a:avLst/>
                <a:gdLst>
                  <a:gd name="T0" fmla="*/ 24 w 55"/>
                  <a:gd name="T1" fmla="*/ 23 h 55"/>
                  <a:gd name="T2" fmla="*/ 31 w 55"/>
                  <a:gd name="T3" fmla="*/ 23 h 55"/>
                  <a:gd name="T4" fmla="*/ 55 w 55"/>
                  <a:gd name="T5" fmla="*/ 22 h 55"/>
                  <a:gd name="T6" fmla="*/ 48 w 55"/>
                  <a:gd name="T7" fmla="*/ 47 h 55"/>
                  <a:gd name="T8" fmla="*/ 51 w 55"/>
                  <a:gd name="T9" fmla="*/ 55 h 55"/>
                  <a:gd name="T10" fmla="*/ 12 w 55"/>
                  <a:gd name="T11" fmla="*/ 47 h 55"/>
                  <a:gd name="T12" fmla="*/ 9 w 55"/>
                  <a:gd name="T13" fmla="*/ 44 h 55"/>
                  <a:gd name="T14" fmla="*/ 7 w 55"/>
                  <a:gd name="T15" fmla="*/ 40 h 55"/>
                  <a:gd name="T16" fmla="*/ 9 w 55"/>
                  <a:gd name="T17" fmla="*/ 38 h 55"/>
                  <a:gd name="T18" fmla="*/ 9 w 55"/>
                  <a:gd name="T19" fmla="*/ 35 h 55"/>
                  <a:gd name="T20" fmla="*/ 9 w 55"/>
                  <a:gd name="T21" fmla="*/ 33 h 55"/>
                  <a:gd name="T22" fmla="*/ 9 w 55"/>
                  <a:gd name="T23" fmla="*/ 32 h 55"/>
                  <a:gd name="T24" fmla="*/ 9 w 55"/>
                  <a:gd name="T25" fmla="*/ 27 h 55"/>
                  <a:gd name="T26" fmla="*/ 9 w 55"/>
                  <a:gd name="T27" fmla="*/ 23 h 55"/>
                  <a:gd name="T28" fmla="*/ 7 w 55"/>
                  <a:gd name="T29" fmla="*/ 22 h 55"/>
                  <a:gd name="T30" fmla="*/ 7 w 55"/>
                  <a:gd name="T31" fmla="*/ 20 h 55"/>
                  <a:gd name="T32" fmla="*/ 5 w 55"/>
                  <a:gd name="T33" fmla="*/ 18 h 55"/>
                  <a:gd name="T34" fmla="*/ 4 w 55"/>
                  <a:gd name="T35" fmla="*/ 15 h 55"/>
                  <a:gd name="T36" fmla="*/ 5 w 55"/>
                  <a:gd name="T37" fmla="*/ 15 h 55"/>
                  <a:gd name="T38" fmla="*/ 5 w 55"/>
                  <a:gd name="T39" fmla="*/ 15 h 55"/>
                  <a:gd name="T40" fmla="*/ 5 w 55"/>
                  <a:gd name="T41" fmla="*/ 13 h 55"/>
                  <a:gd name="T42" fmla="*/ 4 w 55"/>
                  <a:gd name="T43" fmla="*/ 11 h 55"/>
                  <a:gd name="T44" fmla="*/ 2 w 55"/>
                  <a:gd name="T45" fmla="*/ 11 h 55"/>
                  <a:gd name="T46" fmla="*/ 0 w 55"/>
                  <a:gd name="T47" fmla="*/ 10 h 55"/>
                  <a:gd name="T48" fmla="*/ 0 w 55"/>
                  <a:gd name="T49" fmla="*/ 10 h 55"/>
                  <a:gd name="T50" fmla="*/ 0 w 55"/>
                  <a:gd name="T51" fmla="*/ 8 h 55"/>
                  <a:gd name="T52" fmla="*/ 2 w 55"/>
                  <a:gd name="T53" fmla="*/ 8 h 55"/>
                  <a:gd name="T54" fmla="*/ 2 w 55"/>
                  <a:gd name="T55" fmla="*/ 6 h 55"/>
                  <a:gd name="T56" fmla="*/ 4 w 55"/>
                  <a:gd name="T57" fmla="*/ 6 h 55"/>
                  <a:gd name="T58" fmla="*/ 5 w 55"/>
                  <a:gd name="T59" fmla="*/ 1 h 55"/>
                  <a:gd name="T60" fmla="*/ 5 w 55"/>
                  <a:gd name="T61" fmla="*/ 0 h 55"/>
                  <a:gd name="T62" fmla="*/ 5 w 55"/>
                  <a:gd name="T63" fmla="*/ 0 h 55"/>
                  <a:gd name="T64" fmla="*/ 12 w 55"/>
                  <a:gd name="T65" fmla="*/ 10 h 55"/>
                  <a:gd name="T66" fmla="*/ 22 w 55"/>
                  <a:gd name="T67" fmla="*/ 18 h 55"/>
                  <a:gd name="T68" fmla="*/ 24 w 55"/>
                  <a:gd name="T69"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 h="55">
                    <a:moveTo>
                      <a:pt x="24" y="22"/>
                    </a:moveTo>
                    <a:lnTo>
                      <a:pt x="24" y="23"/>
                    </a:lnTo>
                    <a:lnTo>
                      <a:pt x="28" y="23"/>
                    </a:lnTo>
                    <a:lnTo>
                      <a:pt x="31" y="23"/>
                    </a:lnTo>
                    <a:lnTo>
                      <a:pt x="50" y="22"/>
                    </a:lnTo>
                    <a:lnTo>
                      <a:pt x="55" y="22"/>
                    </a:lnTo>
                    <a:lnTo>
                      <a:pt x="55" y="22"/>
                    </a:lnTo>
                    <a:lnTo>
                      <a:pt x="48" y="47"/>
                    </a:lnTo>
                    <a:lnTo>
                      <a:pt x="51" y="55"/>
                    </a:lnTo>
                    <a:lnTo>
                      <a:pt x="51" y="55"/>
                    </a:lnTo>
                    <a:lnTo>
                      <a:pt x="26" y="47"/>
                    </a:lnTo>
                    <a:lnTo>
                      <a:pt x="12" y="47"/>
                    </a:lnTo>
                    <a:lnTo>
                      <a:pt x="11" y="47"/>
                    </a:lnTo>
                    <a:lnTo>
                      <a:pt x="9" y="44"/>
                    </a:lnTo>
                    <a:lnTo>
                      <a:pt x="9" y="42"/>
                    </a:lnTo>
                    <a:lnTo>
                      <a:pt x="7" y="40"/>
                    </a:lnTo>
                    <a:lnTo>
                      <a:pt x="9" y="40"/>
                    </a:lnTo>
                    <a:lnTo>
                      <a:pt x="9" y="38"/>
                    </a:lnTo>
                    <a:lnTo>
                      <a:pt x="9" y="35"/>
                    </a:lnTo>
                    <a:lnTo>
                      <a:pt x="9" y="35"/>
                    </a:lnTo>
                    <a:lnTo>
                      <a:pt x="9" y="35"/>
                    </a:lnTo>
                    <a:lnTo>
                      <a:pt x="9" y="33"/>
                    </a:lnTo>
                    <a:lnTo>
                      <a:pt x="9" y="32"/>
                    </a:lnTo>
                    <a:lnTo>
                      <a:pt x="9" y="32"/>
                    </a:lnTo>
                    <a:lnTo>
                      <a:pt x="9" y="30"/>
                    </a:lnTo>
                    <a:lnTo>
                      <a:pt x="9" y="27"/>
                    </a:lnTo>
                    <a:lnTo>
                      <a:pt x="9" y="25"/>
                    </a:lnTo>
                    <a:lnTo>
                      <a:pt x="9" y="23"/>
                    </a:lnTo>
                    <a:lnTo>
                      <a:pt x="9" y="23"/>
                    </a:lnTo>
                    <a:lnTo>
                      <a:pt x="7" y="22"/>
                    </a:lnTo>
                    <a:lnTo>
                      <a:pt x="7" y="20"/>
                    </a:lnTo>
                    <a:lnTo>
                      <a:pt x="7" y="20"/>
                    </a:lnTo>
                    <a:lnTo>
                      <a:pt x="5" y="20"/>
                    </a:lnTo>
                    <a:lnTo>
                      <a:pt x="5" y="18"/>
                    </a:lnTo>
                    <a:lnTo>
                      <a:pt x="4" y="16"/>
                    </a:lnTo>
                    <a:lnTo>
                      <a:pt x="4" y="15"/>
                    </a:lnTo>
                    <a:lnTo>
                      <a:pt x="5" y="15"/>
                    </a:lnTo>
                    <a:lnTo>
                      <a:pt x="5" y="15"/>
                    </a:lnTo>
                    <a:lnTo>
                      <a:pt x="5" y="15"/>
                    </a:lnTo>
                    <a:lnTo>
                      <a:pt x="5" y="15"/>
                    </a:lnTo>
                    <a:lnTo>
                      <a:pt x="5" y="13"/>
                    </a:lnTo>
                    <a:lnTo>
                      <a:pt x="5" y="13"/>
                    </a:lnTo>
                    <a:lnTo>
                      <a:pt x="4" y="13"/>
                    </a:lnTo>
                    <a:lnTo>
                      <a:pt x="4" y="11"/>
                    </a:lnTo>
                    <a:lnTo>
                      <a:pt x="4" y="11"/>
                    </a:lnTo>
                    <a:lnTo>
                      <a:pt x="2" y="11"/>
                    </a:lnTo>
                    <a:lnTo>
                      <a:pt x="2" y="10"/>
                    </a:lnTo>
                    <a:lnTo>
                      <a:pt x="0" y="10"/>
                    </a:lnTo>
                    <a:lnTo>
                      <a:pt x="0" y="10"/>
                    </a:lnTo>
                    <a:lnTo>
                      <a:pt x="0" y="10"/>
                    </a:lnTo>
                    <a:lnTo>
                      <a:pt x="0" y="8"/>
                    </a:lnTo>
                    <a:lnTo>
                      <a:pt x="0" y="8"/>
                    </a:lnTo>
                    <a:lnTo>
                      <a:pt x="0" y="8"/>
                    </a:lnTo>
                    <a:lnTo>
                      <a:pt x="2" y="8"/>
                    </a:lnTo>
                    <a:lnTo>
                      <a:pt x="2" y="6"/>
                    </a:lnTo>
                    <a:lnTo>
                      <a:pt x="2" y="6"/>
                    </a:lnTo>
                    <a:lnTo>
                      <a:pt x="4" y="6"/>
                    </a:lnTo>
                    <a:lnTo>
                      <a:pt x="4" y="6"/>
                    </a:lnTo>
                    <a:lnTo>
                      <a:pt x="4" y="5"/>
                    </a:lnTo>
                    <a:lnTo>
                      <a:pt x="5" y="1"/>
                    </a:lnTo>
                    <a:lnTo>
                      <a:pt x="5" y="0"/>
                    </a:lnTo>
                    <a:lnTo>
                      <a:pt x="5" y="0"/>
                    </a:lnTo>
                    <a:lnTo>
                      <a:pt x="5" y="0"/>
                    </a:lnTo>
                    <a:lnTo>
                      <a:pt x="5" y="0"/>
                    </a:lnTo>
                    <a:lnTo>
                      <a:pt x="5" y="0"/>
                    </a:lnTo>
                    <a:lnTo>
                      <a:pt x="12" y="10"/>
                    </a:lnTo>
                    <a:lnTo>
                      <a:pt x="22" y="18"/>
                    </a:lnTo>
                    <a:lnTo>
                      <a:pt x="22" y="18"/>
                    </a:lnTo>
                    <a:lnTo>
                      <a:pt x="22" y="20"/>
                    </a:lnTo>
                    <a:lnTo>
                      <a:pt x="24"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72" name="Freeform 321"/>
              <p:cNvSpPr>
                <a:spLocks/>
              </p:cNvSpPr>
              <p:nvPr/>
            </p:nvSpPr>
            <p:spPr bwMode="auto">
              <a:xfrm>
                <a:off x="1607" y="1845"/>
                <a:ext cx="55" cy="55"/>
              </a:xfrm>
              <a:custGeom>
                <a:avLst/>
                <a:gdLst>
                  <a:gd name="T0" fmla="*/ 24 w 55"/>
                  <a:gd name="T1" fmla="*/ 23 h 55"/>
                  <a:gd name="T2" fmla="*/ 31 w 55"/>
                  <a:gd name="T3" fmla="*/ 23 h 55"/>
                  <a:gd name="T4" fmla="*/ 55 w 55"/>
                  <a:gd name="T5" fmla="*/ 22 h 55"/>
                  <a:gd name="T6" fmla="*/ 48 w 55"/>
                  <a:gd name="T7" fmla="*/ 47 h 55"/>
                  <a:gd name="T8" fmla="*/ 51 w 55"/>
                  <a:gd name="T9" fmla="*/ 55 h 55"/>
                  <a:gd name="T10" fmla="*/ 12 w 55"/>
                  <a:gd name="T11" fmla="*/ 47 h 55"/>
                  <a:gd name="T12" fmla="*/ 9 w 55"/>
                  <a:gd name="T13" fmla="*/ 44 h 55"/>
                  <a:gd name="T14" fmla="*/ 7 w 55"/>
                  <a:gd name="T15" fmla="*/ 40 h 55"/>
                  <a:gd name="T16" fmla="*/ 9 w 55"/>
                  <a:gd name="T17" fmla="*/ 38 h 55"/>
                  <a:gd name="T18" fmla="*/ 9 w 55"/>
                  <a:gd name="T19" fmla="*/ 35 h 55"/>
                  <a:gd name="T20" fmla="*/ 9 w 55"/>
                  <a:gd name="T21" fmla="*/ 33 h 55"/>
                  <a:gd name="T22" fmla="*/ 9 w 55"/>
                  <a:gd name="T23" fmla="*/ 32 h 55"/>
                  <a:gd name="T24" fmla="*/ 9 w 55"/>
                  <a:gd name="T25" fmla="*/ 27 h 55"/>
                  <a:gd name="T26" fmla="*/ 9 w 55"/>
                  <a:gd name="T27" fmla="*/ 23 h 55"/>
                  <a:gd name="T28" fmla="*/ 7 w 55"/>
                  <a:gd name="T29" fmla="*/ 22 h 55"/>
                  <a:gd name="T30" fmla="*/ 7 w 55"/>
                  <a:gd name="T31" fmla="*/ 20 h 55"/>
                  <a:gd name="T32" fmla="*/ 5 w 55"/>
                  <a:gd name="T33" fmla="*/ 18 h 55"/>
                  <a:gd name="T34" fmla="*/ 4 w 55"/>
                  <a:gd name="T35" fmla="*/ 15 h 55"/>
                  <a:gd name="T36" fmla="*/ 5 w 55"/>
                  <a:gd name="T37" fmla="*/ 15 h 55"/>
                  <a:gd name="T38" fmla="*/ 5 w 55"/>
                  <a:gd name="T39" fmla="*/ 15 h 55"/>
                  <a:gd name="T40" fmla="*/ 5 w 55"/>
                  <a:gd name="T41" fmla="*/ 13 h 55"/>
                  <a:gd name="T42" fmla="*/ 4 w 55"/>
                  <a:gd name="T43" fmla="*/ 11 h 55"/>
                  <a:gd name="T44" fmla="*/ 2 w 55"/>
                  <a:gd name="T45" fmla="*/ 11 h 55"/>
                  <a:gd name="T46" fmla="*/ 0 w 55"/>
                  <a:gd name="T47" fmla="*/ 10 h 55"/>
                  <a:gd name="T48" fmla="*/ 0 w 55"/>
                  <a:gd name="T49" fmla="*/ 10 h 55"/>
                  <a:gd name="T50" fmla="*/ 0 w 55"/>
                  <a:gd name="T51" fmla="*/ 8 h 55"/>
                  <a:gd name="T52" fmla="*/ 2 w 55"/>
                  <a:gd name="T53" fmla="*/ 8 h 55"/>
                  <a:gd name="T54" fmla="*/ 2 w 55"/>
                  <a:gd name="T55" fmla="*/ 6 h 55"/>
                  <a:gd name="T56" fmla="*/ 4 w 55"/>
                  <a:gd name="T57" fmla="*/ 6 h 55"/>
                  <a:gd name="T58" fmla="*/ 5 w 55"/>
                  <a:gd name="T59" fmla="*/ 1 h 55"/>
                  <a:gd name="T60" fmla="*/ 5 w 55"/>
                  <a:gd name="T61" fmla="*/ 0 h 55"/>
                  <a:gd name="T62" fmla="*/ 5 w 55"/>
                  <a:gd name="T63" fmla="*/ 0 h 55"/>
                  <a:gd name="T64" fmla="*/ 12 w 55"/>
                  <a:gd name="T65" fmla="*/ 10 h 55"/>
                  <a:gd name="T66" fmla="*/ 22 w 55"/>
                  <a:gd name="T67" fmla="*/ 18 h 55"/>
                  <a:gd name="T68" fmla="*/ 24 w 55"/>
                  <a:gd name="T69"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 h="55">
                    <a:moveTo>
                      <a:pt x="24" y="22"/>
                    </a:moveTo>
                    <a:lnTo>
                      <a:pt x="24" y="23"/>
                    </a:lnTo>
                    <a:lnTo>
                      <a:pt x="28" y="23"/>
                    </a:lnTo>
                    <a:lnTo>
                      <a:pt x="31" y="23"/>
                    </a:lnTo>
                    <a:lnTo>
                      <a:pt x="50" y="22"/>
                    </a:lnTo>
                    <a:lnTo>
                      <a:pt x="55" y="22"/>
                    </a:lnTo>
                    <a:lnTo>
                      <a:pt x="55" y="22"/>
                    </a:lnTo>
                    <a:lnTo>
                      <a:pt x="48" y="47"/>
                    </a:lnTo>
                    <a:lnTo>
                      <a:pt x="51" y="55"/>
                    </a:lnTo>
                    <a:lnTo>
                      <a:pt x="51" y="55"/>
                    </a:lnTo>
                    <a:lnTo>
                      <a:pt x="26" y="47"/>
                    </a:lnTo>
                    <a:lnTo>
                      <a:pt x="12" y="47"/>
                    </a:lnTo>
                    <a:lnTo>
                      <a:pt x="11" y="47"/>
                    </a:lnTo>
                    <a:lnTo>
                      <a:pt x="9" y="44"/>
                    </a:lnTo>
                    <a:lnTo>
                      <a:pt x="9" y="42"/>
                    </a:lnTo>
                    <a:lnTo>
                      <a:pt x="7" y="40"/>
                    </a:lnTo>
                    <a:lnTo>
                      <a:pt x="9" y="40"/>
                    </a:lnTo>
                    <a:lnTo>
                      <a:pt x="9" y="38"/>
                    </a:lnTo>
                    <a:lnTo>
                      <a:pt x="9" y="35"/>
                    </a:lnTo>
                    <a:lnTo>
                      <a:pt x="9" y="35"/>
                    </a:lnTo>
                    <a:lnTo>
                      <a:pt x="9" y="35"/>
                    </a:lnTo>
                    <a:lnTo>
                      <a:pt x="9" y="33"/>
                    </a:lnTo>
                    <a:lnTo>
                      <a:pt x="9" y="32"/>
                    </a:lnTo>
                    <a:lnTo>
                      <a:pt x="9" y="32"/>
                    </a:lnTo>
                    <a:lnTo>
                      <a:pt x="9" y="30"/>
                    </a:lnTo>
                    <a:lnTo>
                      <a:pt x="9" y="27"/>
                    </a:lnTo>
                    <a:lnTo>
                      <a:pt x="9" y="25"/>
                    </a:lnTo>
                    <a:lnTo>
                      <a:pt x="9" y="23"/>
                    </a:lnTo>
                    <a:lnTo>
                      <a:pt x="9" y="23"/>
                    </a:lnTo>
                    <a:lnTo>
                      <a:pt x="7" y="22"/>
                    </a:lnTo>
                    <a:lnTo>
                      <a:pt x="7" y="20"/>
                    </a:lnTo>
                    <a:lnTo>
                      <a:pt x="7" y="20"/>
                    </a:lnTo>
                    <a:lnTo>
                      <a:pt x="5" y="20"/>
                    </a:lnTo>
                    <a:lnTo>
                      <a:pt x="5" y="18"/>
                    </a:lnTo>
                    <a:lnTo>
                      <a:pt x="4" y="16"/>
                    </a:lnTo>
                    <a:lnTo>
                      <a:pt x="4" y="15"/>
                    </a:lnTo>
                    <a:lnTo>
                      <a:pt x="5" y="15"/>
                    </a:lnTo>
                    <a:lnTo>
                      <a:pt x="5" y="15"/>
                    </a:lnTo>
                    <a:lnTo>
                      <a:pt x="5" y="15"/>
                    </a:lnTo>
                    <a:lnTo>
                      <a:pt x="5" y="15"/>
                    </a:lnTo>
                    <a:lnTo>
                      <a:pt x="5" y="13"/>
                    </a:lnTo>
                    <a:lnTo>
                      <a:pt x="5" y="13"/>
                    </a:lnTo>
                    <a:lnTo>
                      <a:pt x="4" y="13"/>
                    </a:lnTo>
                    <a:lnTo>
                      <a:pt x="4" y="11"/>
                    </a:lnTo>
                    <a:lnTo>
                      <a:pt x="4" y="11"/>
                    </a:lnTo>
                    <a:lnTo>
                      <a:pt x="2" y="11"/>
                    </a:lnTo>
                    <a:lnTo>
                      <a:pt x="2" y="10"/>
                    </a:lnTo>
                    <a:lnTo>
                      <a:pt x="0" y="10"/>
                    </a:lnTo>
                    <a:lnTo>
                      <a:pt x="0" y="10"/>
                    </a:lnTo>
                    <a:lnTo>
                      <a:pt x="0" y="10"/>
                    </a:lnTo>
                    <a:lnTo>
                      <a:pt x="0" y="8"/>
                    </a:lnTo>
                    <a:lnTo>
                      <a:pt x="0" y="8"/>
                    </a:lnTo>
                    <a:lnTo>
                      <a:pt x="0" y="8"/>
                    </a:lnTo>
                    <a:lnTo>
                      <a:pt x="2" y="8"/>
                    </a:lnTo>
                    <a:lnTo>
                      <a:pt x="2" y="6"/>
                    </a:lnTo>
                    <a:lnTo>
                      <a:pt x="2" y="6"/>
                    </a:lnTo>
                    <a:lnTo>
                      <a:pt x="4" y="6"/>
                    </a:lnTo>
                    <a:lnTo>
                      <a:pt x="4" y="6"/>
                    </a:lnTo>
                    <a:lnTo>
                      <a:pt x="4" y="5"/>
                    </a:lnTo>
                    <a:lnTo>
                      <a:pt x="5" y="1"/>
                    </a:lnTo>
                    <a:lnTo>
                      <a:pt x="5" y="0"/>
                    </a:lnTo>
                    <a:lnTo>
                      <a:pt x="5" y="0"/>
                    </a:lnTo>
                    <a:lnTo>
                      <a:pt x="5" y="0"/>
                    </a:lnTo>
                    <a:lnTo>
                      <a:pt x="5" y="0"/>
                    </a:lnTo>
                    <a:lnTo>
                      <a:pt x="5" y="0"/>
                    </a:lnTo>
                    <a:lnTo>
                      <a:pt x="12" y="10"/>
                    </a:lnTo>
                    <a:lnTo>
                      <a:pt x="22" y="18"/>
                    </a:lnTo>
                    <a:lnTo>
                      <a:pt x="22" y="18"/>
                    </a:lnTo>
                    <a:lnTo>
                      <a:pt x="22" y="20"/>
                    </a:lnTo>
                    <a:lnTo>
                      <a:pt x="24"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73" name="Freeform 322"/>
              <p:cNvSpPr>
                <a:spLocks/>
              </p:cNvSpPr>
              <p:nvPr/>
            </p:nvSpPr>
            <p:spPr bwMode="auto">
              <a:xfrm>
                <a:off x="1780" y="1789"/>
                <a:ext cx="37" cy="62"/>
              </a:xfrm>
              <a:custGeom>
                <a:avLst/>
                <a:gdLst>
                  <a:gd name="T0" fmla="*/ 36 w 37"/>
                  <a:gd name="T1" fmla="*/ 47 h 62"/>
                  <a:gd name="T2" fmla="*/ 24 w 37"/>
                  <a:gd name="T3" fmla="*/ 62 h 62"/>
                  <a:gd name="T4" fmla="*/ 19 w 37"/>
                  <a:gd name="T5" fmla="*/ 52 h 62"/>
                  <a:gd name="T6" fmla="*/ 9 w 37"/>
                  <a:gd name="T7" fmla="*/ 56 h 62"/>
                  <a:gd name="T8" fmla="*/ 2 w 37"/>
                  <a:gd name="T9" fmla="*/ 45 h 62"/>
                  <a:gd name="T10" fmla="*/ 0 w 37"/>
                  <a:gd name="T11" fmla="*/ 37 h 62"/>
                  <a:gd name="T12" fmla="*/ 5 w 37"/>
                  <a:gd name="T13" fmla="*/ 18 h 62"/>
                  <a:gd name="T14" fmla="*/ 22 w 37"/>
                  <a:gd name="T15" fmla="*/ 6 h 62"/>
                  <a:gd name="T16" fmla="*/ 22 w 37"/>
                  <a:gd name="T17" fmla="*/ 0 h 62"/>
                  <a:gd name="T18" fmla="*/ 37 w 37"/>
                  <a:gd name="T19" fmla="*/ 27 h 62"/>
                  <a:gd name="T20" fmla="*/ 37 w 37"/>
                  <a:gd name="T21" fmla="*/ 27 h 62"/>
                  <a:gd name="T22" fmla="*/ 37 w 37"/>
                  <a:gd name="T23" fmla="*/ 27 h 62"/>
                  <a:gd name="T24" fmla="*/ 32 w 37"/>
                  <a:gd name="T25" fmla="*/ 37 h 62"/>
                  <a:gd name="T26" fmla="*/ 36 w 37"/>
                  <a:gd name="T27" fmla="*/ 4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62">
                    <a:moveTo>
                      <a:pt x="36" y="47"/>
                    </a:moveTo>
                    <a:lnTo>
                      <a:pt x="24" y="62"/>
                    </a:lnTo>
                    <a:lnTo>
                      <a:pt x="19" y="52"/>
                    </a:lnTo>
                    <a:lnTo>
                      <a:pt x="9" y="56"/>
                    </a:lnTo>
                    <a:lnTo>
                      <a:pt x="2" y="45"/>
                    </a:lnTo>
                    <a:lnTo>
                      <a:pt x="0" y="37"/>
                    </a:lnTo>
                    <a:lnTo>
                      <a:pt x="5" y="18"/>
                    </a:lnTo>
                    <a:lnTo>
                      <a:pt x="22" y="6"/>
                    </a:lnTo>
                    <a:lnTo>
                      <a:pt x="22" y="0"/>
                    </a:lnTo>
                    <a:lnTo>
                      <a:pt x="37" y="27"/>
                    </a:lnTo>
                    <a:lnTo>
                      <a:pt x="37" y="27"/>
                    </a:lnTo>
                    <a:lnTo>
                      <a:pt x="37" y="27"/>
                    </a:lnTo>
                    <a:lnTo>
                      <a:pt x="32" y="37"/>
                    </a:lnTo>
                    <a:lnTo>
                      <a:pt x="36" y="4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74" name="Freeform 323"/>
              <p:cNvSpPr>
                <a:spLocks/>
              </p:cNvSpPr>
              <p:nvPr/>
            </p:nvSpPr>
            <p:spPr bwMode="auto">
              <a:xfrm>
                <a:off x="1780" y="1789"/>
                <a:ext cx="37" cy="62"/>
              </a:xfrm>
              <a:custGeom>
                <a:avLst/>
                <a:gdLst>
                  <a:gd name="T0" fmla="*/ 36 w 37"/>
                  <a:gd name="T1" fmla="*/ 47 h 62"/>
                  <a:gd name="T2" fmla="*/ 24 w 37"/>
                  <a:gd name="T3" fmla="*/ 62 h 62"/>
                  <a:gd name="T4" fmla="*/ 19 w 37"/>
                  <a:gd name="T5" fmla="*/ 52 h 62"/>
                  <a:gd name="T6" fmla="*/ 9 w 37"/>
                  <a:gd name="T7" fmla="*/ 56 h 62"/>
                  <a:gd name="T8" fmla="*/ 2 w 37"/>
                  <a:gd name="T9" fmla="*/ 45 h 62"/>
                  <a:gd name="T10" fmla="*/ 0 w 37"/>
                  <a:gd name="T11" fmla="*/ 37 h 62"/>
                  <a:gd name="T12" fmla="*/ 5 w 37"/>
                  <a:gd name="T13" fmla="*/ 18 h 62"/>
                  <a:gd name="T14" fmla="*/ 22 w 37"/>
                  <a:gd name="T15" fmla="*/ 6 h 62"/>
                  <a:gd name="T16" fmla="*/ 22 w 37"/>
                  <a:gd name="T17" fmla="*/ 0 h 62"/>
                  <a:gd name="T18" fmla="*/ 37 w 37"/>
                  <a:gd name="T19" fmla="*/ 27 h 62"/>
                  <a:gd name="T20" fmla="*/ 37 w 37"/>
                  <a:gd name="T21" fmla="*/ 27 h 62"/>
                  <a:gd name="T22" fmla="*/ 37 w 37"/>
                  <a:gd name="T23" fmla="*/ 27 h 62"/>
                  <a:gd name="T24" fmla="*/ 32 w 37"/>
                  <a:gd name="T25" fmla="*/ 37 h 62"/>
                  <a:gd name="T26" fmla="*/ 36 w 37"/>
                  <a:gd name="T27" fmla="*/ 4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62">
                    <a:moveTo>
                      <a:pt x="36" y="47"/>
                    </a:moveTo>
                    <a:lnTo>
                      <a:pt x="24" y="62"/>
                    </a:lnTo>
                    <a:lnTo>
                      <a:pt x="19" y="52"/>
                    </a:lnTo>
                    <a:lnTo>
                      <a:pt x="9" y="56"/>
                    </a:lnTo>
                    <a:lnTo>
                      <a:pt x="2" y="45"/>
                    </a:lnTo>
                    <a:lnTo>
                      <a:pt x="0" y="37"/>
                    </a:lnTo>
                    <a:lnTo>
                      <a:pt x="5" y="18"/>
                    </a:lnTo>
                    <a:lnTo>
                      <a:pt x="22" y="6"/>
                    </a:lnTo>
                    <a:lnTo>
                      <a:pt x="22" y="0"/>
                    </a:lnTo>
                    <a:lnTo>
                      <a:pt x="37" y="27"/>
                    </a:lnTo>
                    <a:lnTo>
                      <a:pt x="37" y="27"/>
                    </a:lnTo>
                    <a:lnTo>
                      <a:pt x="37" y="27"/>
                    </a:lnTo>
                    <a:lnTo>
                      <a:pt x="32" y="37"/>
                    </a:lnTo>
                    <a:lnTo>
                      <a:pt x="36"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75" name="Freeform 324"/>
              <p:cNvSpPr>
                <a:spLocks/>
              </p:cNvSpPr>
              <p:nvPr/>
            </p:nvSpPr>
            <p:spPr bwMode="auto">
              <a:xfrm>
                <a:off x="1711" y="1807"/>
                <a:ext cx="74" cy="32"/>
              </a:xfrm>
              <a:custGeom>
                <a:avLst/>
                <a:gdLst>
                  <a:gd name="T0" fmla="*/ 69 w 74"/>
                  <a:gd name="T1" fmla="*/ 19 h 32"/>
                  <a:gd name="T2" fmla="*/ 47 w 74"/>
                  <a:gd name="T3" fmla="*/ 19 h 32"/>
                  <a:gd name="T4" fmla="*/ 44 w 74"/>
                  <a:gd name="T5" fmla="*/ 17 h 32"/>
                  <a:gd name="T6" fmla="*/ 7 w 74"/>
                  <a:gd name="T7" fmla="*/ 32 h 32"/>
                  <a:gd name="T8" fmla="*/ 0 w 74"/>
                  <a:gd name="T9" fmla="*/ 31 h 32"/>
                  <a:gd name="T10" fmla="*/ 0 w 74"/>
                  <a:gd name="T11" fmla="*/ 22 h 32"/>
                  <a:gd name="T12" fmla="*/ 5 w 74"/>
                  <a:gd name="T13" fmla="*/ 2 h 32"/>
                  <a:gd name="T14" fmla="*/ 20 w 74"/>
                  <a:gd name="T15" fmla="*/ 2 h 32"/>
                  <a:gd name="T16" fmla="*/ 32 w 74"/>
                  <a:gd name="T17" fmla="*/ 10 h 32"/>
                  <a:gd name="T18" fmla="*/ 39 w 74"/>
                  <a:gd name="T19" fmla="*/ 12 h 32"/>
                  <a:gd name="T20" fmla="*/ 54 w 74"/>
                  <a:gd name="T21" fmla="*/ 12 h 32"/>
                  <a:gd name="T22" fmla="*/ 73 w 74"/>
                  <a:gd name="T23" fmla="*/ 0 h 32"/>
                  <a:gd name="T24" fmla="*/ 74 w 74"/>
                  <a:gd name="T25" fmla="*/ 0 h 32"/>
                  <a:gd name="T26" fmla="*/ 69 w 74"/>
                  <a:gd name="T27"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32">
                    <a:moveTo>
                      <a:pt x="69" y="19"/>
                    </a:moveTo>
                    <a:lnTo>
                      <a:pt x="47" y="19"/>
                    </a:lnTo>
                    <a:lnTo>
                      <a:pt x="44" y="17"/>
                    </a:lnTo>
                    <a:lnTo>
                      <a:pt x="7" y="32"/>
                    </a:lnTo>
                    <a:lnTo>
                      <a:pt x="0" y="31"/>
                    </a:lnTo>
                    <a:lnTo>
                      <a:pt x="0" y="22"/>
                    </a:lnTo>
                    <a:lnTo>
                      <a:pt x="5" y="2"/>
                    </a:lnTo>
                    <a:lnTo>
                      <a:pt x="20" y="2"/>
                    </a:lnTo>
                    <a:lnTo>
                      <a:pt x="32" y="10"/>
                    </a:lnTo>
                    <a:lnTo>
                      <a:pt x="39" y="12"/>
                    </a:lnTo>
                    <a:lnTo>
                      <a:pt x="54" y="12"/>
                    </a:lnTo>
                    <a:lnTo>
                      <a:pt x="73" y="0"/>
                    </a:lnTo>
                    <a:lnTo>
                      <a:pt x="74" y="0"/>
                    </a:lnTo>
                    <a:lnTo>
                      <a:pt x="69"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76" name="Freeform 325"/>
              <p:cNvSpPr>
                <a:spLocks/>
              </p:cNvSpPr>
              <p:nvPr/>
            </p:nvSpPr>
            <p:spPr bwMode="auto">
              <a:xfrm>
                <a:off x="1711" y="1807"/>
                <a:ext cx="74" cy="32"/>
              </a:xfrm>
              <a:custGeom>
                <a:avLst/>
                <a:gdLst>
                  <a:gd name="T0" fmla="*/ 69 w 74"/>
                  <a:gd name="T1" fmla="*/ 19 h 32"/>
                  <a:gd name="T2" fmla="*/ 47 w 74"/>
                  <a:gd name="T3" fmla="*/ 19 h 32"/>
                  <a:gd name="T4" fmla="*/ 44 w 74"/>
                  <a:gd name="T5" fmla="*/ 17 h 32"/>
                  <a:gd name="T6" fmla="*/ 7 w 74"/>
                  <a:gd name="T7" fmla="*/ 32 h 32"/>
                  <a:gd name="T8" fmla="*/ 0 w 74"/>
                  <a:gd name="T9" fmla="*/ 31 h 32"/>
                  <a:gd name="T10" fmla="*/ 0 w 74"/>
                  <a:gd name="T11" fmla="*/ 22 h 32"/>
                  <a:gd name="T12" fmla="*/ 5 w 74"/>
                  <a:gd name="T13" fmla="*/ 2 h 32"/>
                  <a:gd name="T14" fmla="*/ 20 w 74"/>
                  <a:gd name="T15" fmla="*/ 2 h 32"/>
                  <a:gd name="T16" fmla="*/ 32 w 74"/>
                  <a:gd name="T17" fmla="*/ 10 h 32"/>
                  <a:gd name="T18" fmla="*/ 39 w 74"/>
                  <a:gd name="T19" fmla="*/ 12 h 32"/>
                  <a:gd name="T20" fmla="*/ 54 w 74"/>
                  <a:gd name="T21" fmla="*/ 12 h 32"/>
                  <a:gd name="T22" fmla="*/ 73 w 74"/>
                  <a:gd name="T23" fmla="*/ 0 h 32"/>
                  <a:gd name="T24" fmla="*/ 74 w 74"/>
                  <a:gd name="T25" fmla="*/ 0 h 32"/>
                  <a:gd name="T26" fmla="*/ 69 w 74"/>
                  <a:gd name="T27"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32">
                    <a:moveTo>
                      <a:pt x="69" y="19"/>
                    </a:moveTo>
                    <a:lnTo>
                      <a:pt x="47" y="19"/>
                    </a:lnTo>
                    <a:lnTo>
                      <a:pt x="44" y="17"/>
                    </a:lnTo>
                    <a:lnTo>
                      <a:pt x="7" y="32"/>
                    </a:lnTo>
                    <a:lnTo>
                      <a:pt x="0" y="31"/>
                    </a:lnTo>
                    <a:lnTo>
                      <a:pt x="0" y="22"/>
                    </a:lnTo>
                    <a:lnTo>
                      <a:pt x="5" y="2"/>
                    </a:lnTo>
                    <a:lnTo>
                      <a:pt x="20" y="2"/>
                    </a:lnTo>
                    <a:lnTo>
                      <a:pt x="32" y="10"/>
                    </a:lnTo>
                    <a:lnTo>
                      <a:pt x="39" y="12"/>
                    </a:lnTo>
                    <a:lnTo>
                      <a:pt x="54" y="12"/>
                    </a:lnTo>
                    <a:lnTo>
                      <a:pt x="73" y="0"/>
                    </a:lnTo>
                    <a:lnTo>
                      <a:pt x="74" y="0"/>
                    </a:lnTo>
                    <a:lnTo>
                      <a:pt x="69"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77" name="Freeform 326"/>
              <p:cNvSpPr>
                <a:spLocks/>
              </p:cNvSpPr>
              <p:nvPr/>
            </p:nvSpPr>
            <p:spPr bwMode="auto">
              <a:xfrm>
                <a:off x="1677" y="1643"/>
                <a:ext cx="64" cy="80"/>
              </a:xfrm>
              <a:custGeom>
                <a:avLst/>
                <a:gdLst>
                  <a:gd name="T0" fmla="*/ 57 w 64"/>
                  <a:gd name="T1" fmla="*/ 8 h 80"/>
                  <a:gd name="T2" fmla="*/ 49 w 64"/>
                  <a:gd name="T3" fmla="*/ 24 h 80"/>
                  <a:gd name="T4" fmla="*/ 51 w 64"/>
                  <a:gd name="T5" fmla="*/ 32 h 80"/>
                  <a:gd name="T6" fmla="*/ 64 w 64"/>
                  <a:gd name="T7" fmla="*/ 61 h 80"/>
                  <a:gd name="T8" fmla="*/ 57 w 64"/>
                  <a:gd name="T9" fmla="*/ 66 h 80"/>
                  <a:gd name="T10" fmla="*/ 46 w 64"/>
                  <a:gd name="T11" fmla="*/ 64 h 80"/>
                  <a:gd name="T12" fmla="*/ 44 w 64"/>
                  <a:gd name="T13" fmla="*/ 68 h 80"/>
                  <a:gd name="T14" fmla="*/ 35 w 64"/>
                  <a:gd name="T15" fmla="*/ 80 h 80"/>
                  <a:gd name="T16" fmla="*/ 18 w 64"/>
                  <a:gd name="T17" fmla="*/ 80 h 80"/>
                  <a:gd name="T18" fmla="*/ 0 w 64"/>
                  <a:gd name="T19" fmla="*/ 74 h 80"/>
                  <a:gd name="T20" fmla="*/ 3 w 64"/>
                  <a:gd name="T21" fmla="*/ 66 h 80"/>
                  <a:gd name="T22" fmla="*/ 10 w 64"/>
                  <a:gd name="T23" fmla="*/ 52 h 80"/>
                  <a:gd name="T24" fmla="*/ 2 w 64"/>
                  <a:gd name="T25" fmla="*/ 49 h 80"/>
                  <a:gd name="T26" fmla="*/ 8 w 64"/>
                  <a:gd name="T27" fmla="*/ 34 h 80"/>
                  <a:gd name="T28" fmla="*/ 5 w 64"/>
                  <a:gd name="T29" fmla="*/ 24 h 80"/>
                  <a:gd name="T30" fmla="*/ 7 w 64"/>
                  <a:gd name="T31" fmla="*/ 15 h 80"/>
                  <a:gd name="T32" fmla="*/ 24 w 64"/>
                  <a:gd name="T33" fmla="*/ 20 h 80"/>
                  <a:gd name="T34" fmla="*/ 32 w 64"/>
                  <a:gd name="T35" fmla="*/ 12 h 80"/>
                  <a:gd name="T36" fmla="*/ 35 w 64"/>
                  <a:gd name="T37" fmla="*/ 13 h 80"/>
                  <a:gd name="T38" fmla="*/ 44 w 64"/>
                  <a:gd name="T39" fmla="*/ 3 h 80"/>
                  <a:gd name="T40" fmla="*/ 54 w 64"/>
                  <a:gd name="T41" fmla="*/ 0 h 80"/>
                  <a:gd name="T42" fmla="*/ 57 w 64"/>
                  <a:gd name="T43" fmla="*/ 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80">
                    <a:moveTo>
                      <a:pt x="57" y="8"/>
                    </a:moveTo>
                    <a:lnTo>
                      <a:pt x="49" y="24"/>
                    </a:lnTo>
                    <a:lnTo>
                      <a:pt x="51" y="32"/>
                    </a:lnTo>
                    <a:lnTo>
                      <a:pt x="64" y="61"/>
                    </a:lnTo>
                    <a:lnTo>
                      <a:pt x="57" y="66"/>
                    </a:lnTo>
                    <a:lnTo>
                      <a:pt x="46" y="64"/>
                    </a:lnTo>
                    <a:lnTo>
                      <a:pt x="44" y="68"/>
                    </a:lnTo>
                    <a:lnTo>
                      <a:pt x="35" y="80"/>
                    </a:lnTo>
                    <a:lnTo>
                      <a:pt x="18" y="80"/>
                    </a:lnTo>
                    <a:lnTo>
                      <a:pt x="0" y="74"/>
                    </a:lnTo>
                    <a:lnTo>
                      <a:pt x="3" y="66"/>
                    </a:lnTo>
                    <a:lnTo>
                      <a:pt x="10" y="52"/>
                    </a:lnTo>
                    <a:lnTo>
                      <a:pt x="2" y="49"/>
                    </a:lnTo>
                    <a:lnTo>
                      <a:pt x="8" y="34"/>
                    </a:lnTo>
                    <a:lnTo>
                      <a:pt x="5" y="24"/>
                    </a:lnTo>
                    <a:lnTo>
                      <a:pt x="7" y="15"/>
                    </a:lnTo>
                    <a:lnTo>
                      <a:pt x="24" y="20"/>
                    </a:lnTo>
                    <a:lnTo>
                      <a:pt x="32" y="12"/>
                    </a:lnTo>
                    <a:lnTo>
                      <a:pt x="35" y="13"/>
                    </a:lnTo>
                    <a:lnTo>
                      <a:pt x="44" y="3"/>
                    </a:lnTo>
                    <a:lnTo>
                      <a:pt x="54" y="0"/>
                    </a:lnTo>
                    <a:lnTo>
                      <a:pt x="57"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78" name="Freeform 327"/>
              <p:cNvSpPr>
                <a:spLocks/>
              </p:cNvSpPr>
              <p:nvPr/>
            </p:nvSpPr>
            <p:spPr bwMode="auto">
              <a:xfrm>
                <a:off x="1677" y="1643"/>
                <a:ext cx="64" cy="80"/>
              </a:xfrm>
              <a:custGeom>
                <a:avLst/>
                <a:gdLst>
                  <a:gd name="T0" fmla="*/ 57 w 64"/>
                  <a:gd name="T1" fmla="*/ 8 h 80"/>
                  <a:gd name="T2" fmla="*/ 49 w 64"/>
                  <a:gd name="T3" fmla="*/ 24 h 80"/>
                  <a:gd name="T4" fmla="*/ 51 w 64"/>
                  <a:gd name="T5" fmla="*/ 32 h 80"/>
                  <a:gd name="T6" fmla="*/ 64 w 64"/>
                  <a:gd name="T7" fmla="*/ 61 h 80"/>
                  <a:gd name="T8" fmla="*/ 57 w 64"/>
                  <a:gd name="T9" fmla="*/ 66 h 80"/>
                  <a:gd name="T10" fmla="*/ 46 w 64"/>
                  <a:gd name="T11" fmla="*/ 64 h 80"/>
                  <a:gd name="T12" fmla="*/ 44 w 64"/>
                  <a:gd name="T13" fmla="*/ 68 h 80"/>
                  <a:gd name="T14" fmla="*/ 35 w 64"/>
                  <a:gd name="T15" fmla="*/ 80 h 80"/>
                  <a:gd name="T16" fmla="*/ 18 w 64"/>
                  <a:gd name="T17" fmla="*/ 80 h 80"/>
                  <a:gd name="T18" fmla="*/ 0 w 64"/>
                  <a:gd name="T19" fmla="*/ 74 h 80"/>
                  <a:gd name="T20" fmla="*/ 3 w 64"/>
                  <a:gd name="T21" fmla="*/ 66 h 80"/>
                  <a:gd name="T22" fmla="*/ 10 w 64"/>
                  <a:gd name="T23" fmla="*/ 52 h 80"/>
                  <a:gd name="T24" fmla="*/ 2 w 64"/>
                  <a:gd name="T25" fmla="*/ 49 h 80"/>
                  <a:gd name="T26" fmla="*/ 8 w 64"/>
                  <a:gd name="T27" fmla="*/ 34 h 80"/>
                  <a:gd name="T28" fmla="*/ 5 w 64"/>
                  <a:gd name="T29" fmla="*/ 24 h 80"/>
                  <a:gd name="T30" fmla="*/ 7 w 64"/>
                  <a:gd name="T31" fmla="*/ 15 h 80"/>
                  <a:gd name="T32" fmla="*/ 24 w 64"/>
                  <a:gd name="T33" fmla="*/ 20 h 80"/>
                  <a:gd name="T34" fmla="*/ 32 w 64"/>
                  <a:gd name="T35" fmla="*/ 12 h 80"/>
                  <a:gd name="T36" fmla="*/ 35 w 64"/>
                  <a:gd name="T37" fmla="*/ 13 h 80"/>
                  <a:gd name="T38" fmla="*/ 44 w 64"/>
                  <a:gd name="T39" fmla="*/ 3 h 80"/>
                  <a:gd name="T40" fmla="*/ 54 w 64"/>
                  <a:gd name="T41" fmla="*/ 0 h 80"/>
                  <a:gd name="T42" fmla="*/ 57 w 64"/>
                  <a:gd name="T43" fmla="*/ 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80">
                    <a:moveTo>
                      <a:pt x="57" y="8"/>
                    </a:moveTo>
                    <a:lnTo>
                      <a:pt x="49" y="24"/>
                    </a:lnTo>
                    <a:lnTo>
                      <a:pt x="51" y="32"/>
                    </a:lnTo>
                    <a:lnTo>
                      <a:pt x="64" y="61"/>
                    </a:lnTo>
                    <a:lnTo>
                      <a:pt x="57" y="66"/>
                    </a:lnTo>
                    <a:lnTo>
                      <a:pt x="46" y="64"/>
                    </a:lnTo>
                    <a:lnTo>
                      <a:pt x="44" y="68"/>
                    </a:lnTo>
                    <a:lnTo>
                      <a:pt x="35" y="80"/>
                    </a:lnTo>
                    <a:lnTo>
                      <a:pt x="18" y="80"/>
                    </a:lnTo>
                    <a:lnTo>
                      <a:pt x="0" y="74"/>
                    </a:lnTo>
                    <a:lnTo>
                      <a:pt x="3" y="66"/>
                    </a:lnTo>
                    <a:lnTo>
                      <a:pt x="10" y="52"/>
                    </a:lnTo>
                    <a:lnTo>
                      <a:pt x="2" y="49"/>
                    </a:lnTo>
                    <a:lnTo>
                      <a:pt x="8" y="34"/>
                    </a:lnTo>
                    <a:lnTo>
                      <a:pt x="5" y="24"/>
                    </a:lnTo>
                    <a:lnTo>
                      <a:pt x="7" y="15"/>
                    </a:lnTo>
                    <a:lnTo>
                      <a:pt x="24" y="20"/>
                    </a:lnTo>
                    <a:lnTo>
                      <a:pt x="32" y="12"/>
                    </a:lnTo>
                    <a:lnTo>
                      <a:pt x="35" y="13"/>
                    </a:lnTo>
                    <a:lnTo>
                      <a:pt x="44" y="3"/>
                    </a:lnTo>
                    <a:lnTo>
                      <a:pt x="54" y="0"/>
                    </a:lnTo>
                    <a:lnTo>
                      <a:pt x="57"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79" name="Freeform 328"/>
              <p:cNvSpPr>
                <a:spLocks/>
              </p:cNvSpPr>
              <p:nvPr/>
            </p:nvSpPr>
            <p:spPr bwMode="auto">
              <a:xfrm>
                <a:off x="1711" y="1824"/>
                <a:ext cx="71" cy="58"/>
              </a:xfrm>
              <a:custGeom>
                <a:avLst/>
                <a:gdLst>
                  <a:gd name="T0" fmla="*/ 69 w 71"/>
                  <a:gd name="T1" fmla="*/ 2 h 58"/>
                  <a:gd name="T2" fmla="*/ 71 w 71"/>
                  <a:gd name="T3" fmla="*/ 10 h 58"/>
                  <a:gd name="T4" fmla="*/ 59 w 71"/>
                  <a:gd name="T5" fmla="*/ 14 h 58"/>
                  <a:gd name="T6" fmla="*/ 27 w 71"/>
                  <a:gd name="T7" fmla="*/ 44 h 58"/>
                  <a:gd name="T8" fmla="*/ 25 w 71"/>
                  <a:gd name="T9" fmla="*/ 44 h 58"/>
                  <a:gd name="T10" fmla="*/ 25 w 71"/>
                  <a:gd name="T11" fmla="*/ 48 h 58"/>
                  <a:gd name="T12" fmla="*/ 12 w 71"/>
                  <a:gd name="T13" fmla="*/ 58 h 58"/>
                  <a:gd name="T14" fmla="*/ 0 w 71"/>
                  <a:gd name="T15" fmla="*/ 29 h 58"/>
                  <a:gd name="T16" fmla="*/ 0 w 71"/>
                  <a:gd name="T17" fmla="*/ 27 h 58"/>
                  <a:gd name="T18" fmla="*/ 0 w 71"/>
                  <a:gd name="T19" fmla="*/ 14 h 58"/>
                  <a:gd name="T20" fmla="*/ 7 w 71"/>
                  <a:gd name="T21" fmla="*/ 15 h 58"/>
                  <a:gd name="T22" fmla="*/ 44 w 71"/>
                  <a:gd name="T23" fmla="*/ 0 h 58"/>
                  <a:gd name="T24" fmla="*/ 47 w 71"/>
                  <a:gd name="T25" fmla="*/ 2 h 58"/>
                  <a:gd name="T26" fmla="*/ 69 w 71"/>
                  <a:gd name="T27"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58">
                    <a:moveTo>
                      <a:pt x="69" y="2"/>
                    </a:moveTo>
                    <a:lnTo>
                      <a:pt x="71" y="10"/>
                    </a:lnTo>
                    <a:lnTo>
                      <a:pt x="59" y="14"/>
                    </a:lnTo>
                    <a:lnTo>
                      <a:pt x="27" y="44"/>
                    </a:lnTo>
                    <a:lnTo>
                      <a:pt x="25" y="44"/>
                    </a:lnTo>
                    <a:lnTo>
                      <a:pt x="25" y="48"/>
                    </a:lnTo>
                    <a:lnTo>
                      <a:pt x="12" y="58"/>
                    </a:lnTo>
                    <a:lnTo>
                      <a:pt x="0" y="29"/>
                    </a:lnTo>
                    <a:lnTo>
                      <a:pt x="0" y="27"/>
                    </a:lnTo>
                    <a:lnTo>
                      <a:pt x="0" y="14"/>
                    </a:lnTo>
                    <a:lnTo>
                      <a:pt x="7" y="15"/>
                    </a:lnTo>
                    <a:lnTo>
                      <a:pt x="44" y="0"/>
                    </a:lnTo>
                    <a:lnTo>
                      <a:pt x="47" y="2"/>
                    </a:lnTo>
                    <a:lnTo>
                      <a:pt x="6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80" name="Freeform 329"/>
              <p:cNvSpPr>
                <a:spLocks/>
              </p:cNvSpPr>
              <p:nvPr/>
            </p:nvSpPr>
            <p:spPr bwMode="auto">
              <a:xfrm>
                <a:off x="1711" y="1824"/>
                <a:ext cx="71" cy="58"/>
              </a:xfrm>
              <a:custGeom>
                <a:avLst/>
                <a:gdLst>
                  <a:gd name="T0" fmla="*/ 69 w 71"/>
                  <a:gd name="T1" fmla="*/ 2 h 58"/>
                  <a:gd name="T2" fmla="*/ 71 w 71"/>
                  <a:gd name="T3" fmla="*/ 10 h 58"/>
                  <a:gd name="T4" fmla="*/ 59 w 71"/>
                  <a:gd name="T5" fmla="*/ 14 h 58"/>
                  <a:gd name="T6" fmla="*/ 27 w 71"/>
                  <a:gd name="T7" fmla="*/ 44 h 58"/>
                  <a:gd name="T8" fmla="*/ 25 w 71"/>
                  <a:gd name="T9" fmla="*/ 44 h 58"/>
                  <a:gd name="T10" fmla="*/ 25 w 71"/>
                  <a:gd name="T11" fmla="*/ 48 h 58"/>
                  <a:gd name="T12" fmla="*/ 12 w 71"/>
                  <a:gd name="T13" fmla="*/ 58 h 58"/>
                  <a:gd name="T14" fmla="*/ 0 w 71"/>
                  <a:gd name="T15" fmla="*/ 29 h 58"/>
                  <a:gd name="T16" fmla="*/ 0 w 71"/>
                  <a:gd name="T17" fmla="*/ 27 h 58"/>
                  <a:gd name="T18" fmla="*/ 0 w 71"/>
                  <a:gd name="T19" fmla="*/ 14 h 58"/>
                  <a:gd name="T20" fmla="*/ 7 w 71"/>
                  <a:gd name="T21" fmla="*/ 15 h 58"/>
                  <a:gd name="T22" fmla="*/ 44 w 71"/>
                  <a:gd name="T23" fmla="*/ 0 h 58"/>
                  <a:gd name="T24" fmla="*/ 47 w 71"/>
                  <a:gd name="T25" fmla="*/ 2 h 58"/>
                  <a:gd name="T26" fmla="*/ 69 w 71"/>
                  <a:gd name="T27"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58">
                    <a:moveTo>
                      <a:pt x="69" y="2"/>
                    </a:moveTo>
                    <a:lnTo>
                      <a:pt x="71" y="10"/>
                    </a:lnTo>
                    <a:lnTo>
                      <a:pt x="59" y="14"/>
                    </a:lnTo>
                    <a:lnTo>
                      <a:pt x="27" y="44"/>
                    </a:lnTo>
                    <a:lnTo>
                      <a:pt x="25" y="44"/>
                    </a:lnTo>
                    <a:lnTo>
                      <a:pt x="25" y="48"/>
                    </a:lnTo>
                    <a:lnTo>
                      <a:pt x="12" y="58"/>
                    </a:lnTo>
                    <a:lnTo>
                      <a:pt x="0" y="29"/>
                    </a:lnTo>
                    <a:lnTo>
                      <a:pt x="0" y="27"/>
                    </a:lnTo>
                    <a:lnTo>
                      <a:pt x="0" y="14"/>
                    </a:lnTo>
                    <a:lnTo>
                      <a:pt x="7" y="15"/>
                    </a:lnTo>
                    <a:lnTo>
                      <a:pt x="44" y="0"/>
                    </a:lnTo>
                    <a:lnTo>
                      <a:pt x="47" y="2"/>
                    </a:lnTo>
                    <a:lnTo>
                      <a:pt x="6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81" name="Freeform 330"/>
              <p:cNvSpPr>
                <a:spLocks/>
              </p:cNvSpPr>
              <p:nvPr/>
            </p:nvSpPr>
            <p:spPr bwMode="auto">
              <a:xfrm>
                <a:off x="1621" y="1692"/>
                <a:ext cx="59" cy="63"/>
              </a:xfrm>
              <a:custGeom>
                <a:avLst/>
                <a:gdLst>
                  <a:gd name="T0" fmla="*/ 51 w 59"/>
                  <a:gd name="T1" fmla="*/ 63 h 63"/>
                  <a:gd name="T2" fmla="*/ 17 w 59"/>
                  <a:gd name="T3" fmla="*/ 53 h 63"/>
                  <a:gd name="T4" fmla="*/ 17 w 59"/>
                  <a:gd name="T5" fmla="*/ 53 h 63"/>
                  <a:gd name="T6" fmla="*/ 10 w 59"/>
                  <a:gd name="T7" fmla="*/ 37 h 63"/>
                  <a:gd name="T8" fmla="*/ 15 w 59"/>
                  <a:gd name="T9" fmla="*/ 27 h 63"/>
                  <a:gd name="T10" fmla="*/ 3 w 59"/>
                  <a:gd name="T11" fmla="*/ 17 h 63"/>
                  <a:gd name="T12" fmla="*/ 0 w 59"/>
                  <a:gd name="T13" fmla="*/ 7 h 63"/>
                  <a:gd name="T14" fmla="*/ 0 w 59"/>
                  <a:gd name="T15" fmla="*/ 0 h 63"/>
                  <a:gd name="T16" fmla="*/ 3 w 59"/>
                  <a:gd name="T17" fmla="*/ 2 h 63"/>
                  <a:gd name="T18" fmla="*/ 44 w 59"/>
                  <a:gd name="T19" fmla="*/ 12 h 63"/>
                  <a:gd name="T20" fmla="*/ 44 w 59"/>
                  <a:gd name="T21" fmla="*/ 10 h 63"/>
                  <a:gd name="T22" fmla="*/ 59 w 59"/>
                  <a:gd name="T23" fmla="*/ 17 h 63"/>
                  <a:gd name="T24" fmla="*/ 56 w 59"/>
                  <a:gd name="T25" fmla="*/ 25 h 63"/>
                  <a:gd name="T26" fmla="*/ 51 w 59"/>
                  <a:gd name="T27" fmla="*/ 36 h 63"/>
                  <a:gd name="T28" fmla="*/ 54 w 59"/>
                  <a:gd name="T29" fmla="*/ 47 h 63"/>
                  <a:gd name="T30" fmla="*/ 51 w 59"/>
                  <a:gd name="T3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63">
                    <a:moveTo>
                      <a:pt x="51" y="63"/>
                    </a:moveTo>
                    <a:lnTo>
                      <a:pt x="17" y="53"/>
                    </a:lnTo>
                    <a:lnTo>
                      <a:pt x="17" y="53"/>
                    </a:lnTo>
                    <a:lnTo>
                      <a:pt x="10" y="37"/>
                    </a:lnTo>
                    <a:lnTo>
                      <a:pt x="15" y="27"/>
                    </a:lnTo>
                    <a:lnTo>
                      <a:pt x="3" y="17"/>
                    </a:lnTo>
                    <a:lnTo>
                      <a:pt x="0" y="7"/>
                    </a:lnTo>
                    <a:lnTo>
                      <a:pt x="0" y="0"/>
                    </a:lnTo>
                    <a:lnTo>
                      <a:pt x="3" y="2"/>
                    </a:lnTo>
                    <a:lnTo>
                      <a:pt x="44" y="12"/>
                    </a:lnTo>
                    <a:lnTo>
                      <a:pt x="44" y="10"/>
                    </a:lnTo>
                    <a:lnTo>
                      <a:pt x="59" y="17"/>
                    </a:lnTo>
                    <a:lnTo>
                      <a:pt x="56" y="25"/>
                    </a:lnTo>
                    <a:lnTo>
                      <a:pt x="51" y="36"/>
                    </a:lnTo>
                    <a:lnTo>
                      <a:pt x="54" y="47"/>
                    </a:lnTo>
                    <a:lnTo>
                      <a:pt x="51" y="6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82" name="Freeform 331"/>
              <p:cNvSpPr>
                <a:spLocks/>
              </p:cNvSpPr>
              <p:nvPr/>
            </p:nvSpPr>
            <p:spPr bwMode="auto">
              <a:xfrm>
                <a:off x="1621" y="1692"/>
                <a:ext cx="59" cy="63"/>
              </a:xfrm>
              <a:custGeom>
                <a:avLst/>
                <a:gdLst>
                  <a:gd name="T0" fmla="*/ 51 w 59"/>
                  <a:gd name="T1" fmla="*/ 63 h 63"/>
                  <a:gd name="T2" fmla="*/ 17 w 59"/>
                  <a:gd name="T3" fmla="*/ 53 h 63"/>
                  <a:gd name="T4" fmla="*/ 17 w 59"/>
                  <a:gd name="T5" fmla="*/ 53 h 63"/>
                  <a:gd name="T6" fmla="*/ 10 w 59"/>
                  <a:gd name="T7" fmla="*/ 37 h 63"/>
                  <a:gd name="T8" fmla="*/ 15 w 59"/>
                  <a:gd name="T9" fmla="*/ 27 h 63"/>
                  <a:gd name="T10" fmla="*/ 3 w 59"/>
                  <a:gd name="T11" fmla="*/ 17 h 63"/>
                  <a:gd name="T12" fmla="*/ 0 w 59"/>
                  <a:gd name="T13" fmla="*/ 7 h 63"/>
                  <a:gd name="T14" fmla="*/ 0 w 59"/>
                  <a:gd name="T15" fmla="*/ 0 h 63"/>
                  <a:gd name="T16" fmla="*/ 3 w 59"/>
                  <a:gd name="T17" fmla="*/ 2 h 63"/>
                  <a:gd name="T18" fmla="*/ 44 w 59"/>
                  <a:gd name="T19" fmla="*/ 12 h 63"/>
                  <a:gd name="T20" fmla="*/ 44 w 59"/>
                  <a:gd name="T21" fmla="*/ 10 h 63"/>
                  <a:gd name="T22" fmla="*/ 59 w 59"/>
                  <a:gd name="T23" fmla="*/ 17 h 63"/>
                  <a:gd name="T24" fmla="*/ 56 w 59"/>
                  <a:gd name="T25" fmla="*/ 25 h 63"/>
                  <a:gd name="T26" fmla="*/ 51 w 59"/>
                  <a:gd name="T27" fmla="*/ 36 h 63"/>
                  <a:gd name="T28" fmla="*/ 54 w 59"/>
                  <a:gd name="T29" fmla="*/ 47 h 63"/>
                  <a:gd name="T30" fmla="*/ 51 w 59"/>
                  <a:gd name="T3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63">
                    <a:moveTo>
                      <a:pt x="51" y="63"/>
                    </a:moveTo>
                    <a:lnTo>
                      <a:pt x="17" y="53"/>
                    </a:lnTo>
                    <a:lnTo>
                      <a:pt x="17" y="53"/>
                    </a:lnTo>
                    <a:lnTo>
                      <a:pt x="10" y="37"/>
                    </a:lnTo>
                    <a:lnTo>
                      <a:pt x="15" y="27"/>
                    </a:lnTo>
                    <a:lnTo>
                      <a:pt x="3" y="17"/>
                    </a:lnTo>
                    <a:lnTo>
                      <a:pt x="0" y="7"/>
                    </a:lnTo>
                    <a:lnTo>
                      <a:pt x="0" y="0"/>
                    </a:lnTo>
                    <a:lnTo>
                      <a:pt x="3" y="2"/>
                    </a:lnTo>
                    <a:lnTo>
                      <a:pt x="44" y="12"/>
                    </a:lnTo>
                    <a:lnTo>
                      <a:pt x="44" y="10"/>
                    </a:lnTo>
                    <a:lnTo>
                      <a:pt x="59" y="17"/>
                    </a:lnTo>
                    <a:lnTo>
                      <a:pt x="56" y="25"/>
                    </a:lnTo>
                    <a:lnTo>
                      <a:pt x="51" y="36"/>
                    </a:lnTo>
                    <a:lnTo>
                      <a:pt x="54" y="47"/>
                    </a:lnTo>
                    <a:lnTo>
                      <a:pt x="51" y="6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83" name="Freeform 332"/>
              <p:cNvSpPr>
                <a:spLocks/>
              </p:cNvSpPr>
              <p:nvPr/>
            </p:nvSpPr>
            <p:spPr bwMode="auto">
              <a:xfrm>
                <a:off x="1606" y="1829"/>
                <a:ext cx="61" cy="39"/>
              </a:xfrm>
              <a:custGeom>
                <a:avLst/>
                <a:gdLst>
                  <a:gd name="T0" fmla="*/ 57 w 61"/>
                  <a:gd name="T1" fmla="*/ 22 h 39"/>
                  <a:gd name="T2" fmla="*/ 59 w 61"/>
                  <a:gd name="T3" fmla="*/ 24 h 39"/>
                  <a:gd name="T4" fmla="*/ 59 w 61"/>
                  <a:gd name="T5" fmla="*/ 26 h 39"/>
                  <a:gd name="T6" fmla="*/ 57 w 61"/>
                  <a:gd name="T7" fmla="*/ 29 h 39"/>
                  <a:gd name="T8" fmla="*/ 56 w 61"/>
                  <a:gd name="T9" fmla="*/ 32 h 39"/>
                  <a:gd name="T10" fmla="*/ 56 w 61"/>
                  <a:gd name="T11" fmla="*/ 34 h 39"/>
                  <a:gd name="T12" fmla="*/ 57 w 61"/>
                  <a:gd name="T13" fmla="*/ 34 h 39"/>
                  <a:gd name="T14" fmla="*/ 57 w 61"/>
                  <a:gd name="T15" fmla="*/ 36 h 39"/>
                  <a:gd name="T16" fmla="*/ 56 w 61"/>
                  <a:gd name="T17" fmla="*/ 38 h 39"/>
                  <a:gd name="T18" fmla="*/ 51 w 61"/>
                  <a:gd name="T19" fmla="*/ 38 h 39"/>
                  <a:gd name="T20" fmla="*/ 29 w 61"/>
                  <a:gd name="T21" fmla="*/ 39 h 39"/>
                  <a:gd name="T22" fmla="*/ 25 w 61"/>
                  <a:gd name="T23" fmla="*/ 38 h 39"/>
                  <a:gd name="T24" fmla="*/ 23 w 61"/>
                  <a:gd name="T25" fmla="*/ 34 h 39"/>
                  <a:gd name="T26" fmla="*/ 13 w 61"/>
                  <a:gd name="T27" fmla="*/ 26 h 39"/>
                  <a:gd name="T28" fmla="*/ 6 w 61"/>
                  <a:gd name="T29" fmla="*/ 16 h 39"/>
                  <a:gd name="T30" fmla="*/ 6 w 61"/>
                  <a:gd name="T31" fmla="*/ 14 h 39"/>
                  <a:gd name="T32" fmla="*/ 3 w 61"/>
                  <a:gd name="T33" fmla="*/ 14 h 39"/>
                  <a:gd name="T34" fmla="*/ 3 w 61"/>
                  <a:gd name="T35" fmla="*/ 14 h 39"/>
                  <a:gd name="T36" fmla="*/ 1 w 61"/>
                  <a:gd name="T37" fmla="*/ 12 h 39"/>
                  <a:gd name="T38" fmla="*/ 1 w 61"/>
                  <a:gd name="T39" fmla="*/ 12 h 39"/>
                  <a:gd name="T40" fmla="*/ 1 w 61"/>
                  <a:gd name="T41" fmla="*/ 10 h 39"/>
                  <a:gd name="T42" fmla="*/ 0 w 61"/>
                  <a:gd name="T43" fmla="*/ 9 h 39"/>
                  <a:gd name="T44" fmla="*/ 0 w 61"/>
                  <a:gd name="T45" fmla="*/ 7 h 39"/>
                  <a:gd name="T46" fmla="*/ 1 w 61"/>
                  <a:gd name="T47" fmla="*/ 7 h 39"/>
                  <a:gd name="T48" fmla="*/ 1 w 61"/>
                  <a:gd name="T49" fmla="*/ 9 h 39"/>
                  <a:gd name="T50" fmla="*/ 5 w 61"/>
                  <a:gd name="T51" fmla="*/ 5 h 39"/>
                  <a:gd name="T52" fmla="*/ 5 w 61"/>
                  <a:gd name="T53" fmla="*/ 4 h 39"/>
                  <a:gd name="T54" fmla="*/ 5 w 61"/>
                  <a:gd name="T55" fmla="*/ 4 h 39"/>
                  <a:gd name="T56" fmla="*/ 6 w 61"/>
                  <a:gd name="T57" fmla="*/ 4 h 39"/>
                  <a:gd name="T58" fmla="*/ 8 w 61"/>
                  <a:gd name="T59" fmla="*/ 5 h 39"/>
                  <a:gd name="T60" fmla="*/ 10 w 61"/>
                  <a:gd name="T61" fmla="*/ 4 h 39"/>
                  <a:gd name="T62" fmla="*/ 12 w 61"/>
                  <a:gd name="T63" fmla="*/ 4 h 39"/>
                  <a:gd name="T64" fmla="*/ 13 w 61"/>
                  <a:gd name="T65" fmla="*/ 2 h 39"/>
                  <a:gd name="T66" fmla="*/ 23 w 61"/>
                  <a:gd name="T67" fmla="*/ 5 h 39"/>
                  <a:gd name="T68" fmla="*/ 40 w 61"/>
                  <a:gd name="T69" fmla="*/ 9 h 39"/>
                  <a:gd name="T70" fmla="*/ 42 w 61"/>
                  <a:gd name="T71" fmla="*/ 7 h 39"/>
                  <a:gd name="T72" fmla="*/ 54 w 61"/>
                  <a:gd name="T7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39">
                    <a:moveTo>
                      <a:pt x="61" y="10"/>
                    </a:moveTo>
                    <a:lnTo>
                      <a:pt x="57" y="22"/>
                    </a:lnTo>
                    <a:lnTo>
                      <a:pt x="59" y="22"/>
                    </a:lnTo>
                    <a:lnTo>
                      <a:pt x="59" y="24"/>
                    </a:lnTo>
                    <a:lnTo>
                      <a:pt x="59" y="24"/>
                    </a:lnTo>
                    <a:lnTo>
                      <a:pt x="59" y="26"/>
                    </a:lnTo>
                    <a:lnTo>
                      <a:pt x="57" y="27"/>
                    </a:lnTo>
                    <a:lnTo>
                      <a:pt x="57" y="29"/>
                    </a:lnTo>
                    <a:lnTo>
                      <a:pt x="56" y="31"/>
                    </a:lnTo>
                    <a:lnTo>
                      <a:pt x="56" y="32"/>
                    </a:lnTo>
                    <a:lnTo>
                      <a:pt x="56" y="32"/>
                    </a:lnTo>
                    <a:lnTo>
                      <a:pt x="56" y="34"/>
                    </a:lnTo>
                    <a:lnTo>
                      <a:pt x="57" y="34"/>
                    </a:lnTo>
                    <a:lnTo>
                      <a:pt x="57" y="34"/>
                    </a:lnTo>
                    <a:lnTo>
                      <a:pt x="57" y="36"/>
                    </a:lnTo>
                    <a:lnTo>
                      <a:pt x="57" y="36"/>
                    </a:lnTo>
                    <a:lnTo>
                      <a:pt x="56" y="36"/>
                    </a:lnTo>
                    <a:lnTo>
                      <a:pt x="56" y="38"/>
                    </a:lnTo>
                    <a:lnTo>
                      <a:pt x="56" y="38"/>
                    </a:lnTo>
                    <a:lnTo>
                      <a:pt x="51" y="38"/>
                    </a:lnTo>
                    <a:lnTo>
                      <a:pt x="32" y="39"/>
                    </a:lnTo>
                    <a:lnTo>
                      <a:pt x="29" y="39"/>
                    </a:lnTo>
                    <a:lnTo>
                      <a:pt x="25" y="39"/>
                    </a:lnTo>
                    <a:lnTo>
                      <a:pt x="25" y="38"/>
                    </a:lnTo>
                    <a:lnTo>
                      <a:pt x="23" y="36"/>
                    </a:lnTo>
                    <a:lnTo>
                      <a:pt x="23" y="34"/>
                    </a:lnTo>
                    <a:lnTo>
                      <a:pt x="23" y="34"/>
                    </a:lnTo>
                    <a:lnTo>
                      <a:pt x="13" y="26"/>
                    </a:lnTo>
                    <a:lnTo>
                      <a:pt x="6" y="16"/>
                    </a:lnTo>
                    <a:lnTo>
                      <a:pt x="6" y="16"/>
                    </a:lnTo>
                    <a:lnTo>
                      <a:pt x="6" y="16"/>
                    </a:lnTo>
                    <a:lnTo>
                      <a:pt x="6" y="14"/>
                    </a:lnTo>
                    <a:lnTo>
                      <a:pt x="5" y="14"/>
                    </a:lnTo>
                    <a:lnTo>
                      <a:pt x="3" y="14"/>
                    </a:lnTo>
                    <a:lnTo>
                      <a:pt x="3" y="14"/>
                    </a:lnTo>
                    <a:lnTo>
                      <a:pt x="3" y="14"/>
                    </a:lnTo>
                    <a:lnTo>
                      <a:pt x="1" y="14"/>
                    </a:lnTo>
                    <a:lnTo>
                      <a:pt x="1" y="12"/>
                    </a:lnTo>
                    <a:lnTo>
                      <a:pt x="1" y="12"/>
                    </a:lnTo>
                    <a:lnTo>
                      <a:pt x="1" y="12"/>
                    </a:lnTo>
                    <a:lnTo>
                      <a:pt x="1" y="10"/>
                    </a:lnTo>
                    <a:lnTo>
                      <a:pt x="1" y="10"/>
                    </a:lnTo>
                    <a:lnTo>
                      <a:pt x="0" y="9"/>
                    </a:lnTo>
                    <a:lnTo>
                      <a:pt x="0" y="9"/>
                    </a:lnTo>
                    <a:lnTo>
                      <a:pt x="0" y="7"/>
                    </a:lnTo>
                    <a:lnTo>
                      <a:pt x="0" y="7"/>
                    </a:lnTo>
                    <a:lnTo>
                      <a:pt x="1" y="7"/>
                    </a:lnTo>
                    <a:lnTo>
                      <a:pt x="1" y="7"/>
                    </a:lnTo>
                    <a:lnTo>
                      <a:pt x="1" y="7"/>
                    </a:lnTo>
                    <a:lnTo>
                      <a:pt x="1" y="9"/>
                    </a:lnTo>
                    <a:lnTo>
                      <a:pt x="5" y="7"/>
                    </a:lnTo>
                    <a:lnTo>
                      <a:pt x="5" y="5"/>
                    </a:lnTo>
                    <a:lnTo>
                      <a:pt x="5" y="5"/>
                    </a:lnTo>
                    <a:lnTo>
                      <a:pt x="5" y="4"/>
                    </a:lnTo>
                    <a:lnTo>
                      <a:pt x="5" y="4"/>
                    </a:lnTo>
                    <a:lnTo>
                      <a:pt x="5" y="4"/>
                    </a:lnTo>
                    <a:lnTo>
                      <a:pt x="6" y="4"/>
                    </a:lnTo>
                    <a:lnTo>
                      <a:pt x="6" y="4"/>
                    </a:lnTo>
                    <a:lnTo>
                      <a:pt x="6" y="5"/>
                    </a:lnTo>
                    <a:lnTo>
                      <a:pt x="8" y="5"/>
                    </a:lnTo>
                    <a:lnTo>
                      <a:pt x="8" y="4"/>
                    </a:lnTo>
                    <a:lnTo>
                      <a:pt x="10" y="4"/>
                    </a:lnTo>
                    <a:lnTo>
                      <a:pt x="10" y="5"/>
                    </a:lnTo>
                    <a:lnTo>
                      <a:pt x="12" y="4"/>
                    </a:lnTo>
                    <a:lnTo>
                      <a:pt x="13" y="2"/>
                    </a:lnTo>
                    <a:lnTo>
                      <a:pt x="13" y="2"/>
                    </a:lnTo>
                    <a:lnTo>
                      <a:pt x="13" y="0"/>
                    </a:lnTo>
                    <a:lnTo>
                      <a:pt x="23" y="5"/>
                    </a:lnTo>
                    <a:lnTo>
                      <a:pt x="29" y="5"/>
                    </a:lnTo>
                    <a:lnTo>
                      <a:pt x="40" y="9"/>
                    </a:lnTo>
                    <a:lnTo>
                      <a:pt x="40" y="9"/>
                    </a:lnTo>
                    <a:lnTo>
                      <a:pt x="42" y="7"/>
                    </a:lnTo>
                    <a:lnTo>
                      <a:pt x="49" y="14"/>
                    </a:lnTo>
                    <a:lnTo>
                      <a:pt x="54" y="9"/>
                    </a:lnTo>
                    <a:lnTo>
                      <a:pt x="61"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84" name="Freeform 333"/>
              <p:cNvSpPr>
                <a:spLocks/>
              </p:cNvSpPr>
              <p:nvPr/>
            </p:nvSpPr>
            <p:spPr bwMode="auto">
              <a:xfrm>
                <a:off x="1606" y="1829"/>
                <a:ext cx="61" cy="39"/>
              </a:xfrm>
              <a:custGeom>
                <a:avLst/>
                <a:gdLst>
                  <a:gd name="T0" fmla="*/ 57 w 61"/>
                  <a:gd name="T1" fmla="*/ 22 h 39"/>
                  <a:gd name="T2" fmla="*/ 59 w 61"/>
                  <a:gd name="T3" fmla="*/ 24 h 39"/>
                  <a:gd name="T4" fmla="*/ 59 w 61"/>
                  <a:gd name="T5" fmla="*/ 26 h 39"/>
                  <a:gd name="T6" fmla="*/ 57 w 61"/>
                  <a:gd name="T7" fmla="*/ 29 h 39"/>
                  <a:gd name="T8" fmla="*/ 56 w 61"/>
                  <a:gd name="T9" fmla="*/ 32 h 39"/>
                  <a:gd name="T10" fmla="*/ 56 w 61"/>
                  <a:gd name="T11" fmla="*/ 34 h 39"/>
                  <a:gd name="T12" fmla="*/ 57 w 61"/>
                  <a:gd name="T13" fmla="*/ 34 h 39"/>
                  <a:gd name="T14" fmla="*/ 57 w 61"/>
                  <a:gd name="T15" fmla="*/ 36 h 39"/>
                  <a:gd name="T16" fmla="*/ 56 w 61"/>
                  <a:gd name="T17" fmla="*/ 38 h 39"/>
                  <a:gd name="T18" fmla="*/ 51 w 61"/>
                  <a:gd name="T19" fmla="*/ 38 h 39"/>
                  <a:gd name="T20" fmla="*/ 29 w 61"/>
                  <a:gd name="T21" fmla="*/ 39 h 39"/>
                  <a:gd name="T22" fmla="*/ 25 w 61"/>
                  <a:gd name="T23" fmla="*/ 38 h 39"/>
                  <a:gd name="T24" fmla="*/ 23 w 61"/>
                  <a:gd name="T25" fmla="*/ 34 h 39"/>
                  <a:gd name="T26" fmla="*/ 13 w 61"/>
                  <a:gd name="T27" fmla="*/ 26 h 39"/>
                  <a:gd name="T28" fmla="*/ 6 w 61"/>
                  <a:gd name="T29" fmla="*/ 16 h 39"/>
                  <a:gd name="T30" fmla="*/ 6 w 61"/>
                  <a:gd name="T31" fmla="*/ 14 h 39"/>
                  <a:gd name="T32" fmla="*/ 3 w 61"/>
                  <a:gd name="T33" fmla="*/ 14 h 39"/>
                  <a:gd name="T34" fmla="*/ 3 w 61"/>
                  <a:gd name="T35" fmla="*/ 14 h 39"/>
                  <a:gd name="T36" fmla="*/ 1 w 61"/>
                  <a:gd name="T37" fmla="*/ 12 h 39"/>
                  <a:gd name="T38" fmla="*/ 1 w 61"/>
                  <a:gd name="T39" fmla="*/ 12 h 39"/>
                  <a:gd name="T40" fmla="*/ 1 w 61"/>
                  <a:gd name="T41" fmla="*/ 10 h 39"/>
                  <a:gd name="T42" fmla="*/ 0 w 61"/>
                  <a:gd name="T43" fmla="*/ 9 h 39"/>
                  <a:gd name="T44" fmla="*/ 0 w 61"/>
                  <a:gd name="T45" fmla="*/ 7 h 39"/>
                  <a:gd name="T46" fmla="*/ 1 w 61"/>
                  <a:gd name="T47" fmla="*/ 7 h 39"/>
                  <a:gd name="T48" fmla="*/ 1 w 61"/>
                  <a:gd name="T49" fmla="*/ 9 h 39"/>
                  <a:gd name="T50" fmla="*/ 5 w 61"/>
                  <a:gd name="T51" fmla="*/ 5 h 39"/>
                  <a:gd name="T52" fmla="*/ 5 w 61"/>
                  <a:gd name="T53" fmla="*/ 4 h 39"/>
                  <a:gd name="T54" fmla="*/ 5 w 61"/>
                  <a:gd name="T55" fmla="*/ 4 h 39"/>
                  <a:gd name="T56" fmla="*/ 6 w 61"/>
                  <a:gd name="T57" fmla="*/ 4 h 39"/>
                  <a:gd name="T58" fmla="*/ 8 w 61"/>
                  <a:gd name="T59" fmla="*/ 5 h 39"/>
                  <a:gd name="T60" fmla="*/ 10 w 61"/>
                  <a:gd name="T61" fmla="*/ 4 h 39"/>
                  <a:gd name="T62" fmla="*/ 12 w 61"/>
                  <a:gd name="T63" fmla="*/ 4 h 39"/>
                  <a:gd name="T64" fmla="*/ 13 w 61"/>
                  <a:gd name="T65" fmla="*/ 2 h 39"/>
                  <a:gd name="T66" fmla="*/ 23 w 61"/>
                  <a:gd name="T67" fmla="*/ 5 h 39"/>
                  <a:gd name="T68" fmla="*/ 40 w 61"/>
                  <a:gd name="T69" fmla="*/ 9 h 39"/>
                  <a:gd name="T70" fmla="*/ 42 w 61"/>
                  <a:gd name="T71" fmla="*/ 7 h 39"/>
                  <a:gd name="T72" fmla="*/ 54 w 61"/>
                  <a:gd name="T7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39">
                    <a:moveTo>
                      <a:pt x="61" y="10"/>
                    </a:moveTo>
                    <a:lnTo>
                      <a:pt x="57" y="22"/>
                    </a:lnTo>
                    <a:lnTo>
                      <a:pt x="59" y="22"/>
                    </a:lnTo>
                    <a:lnTo>
                      <a:pt x="59" y="24"/>
                    </a:lnTo>
                    <a:lnTo>
                      <a:pt x="59" y="24"/>
                    </a:lnTo>
                    <a:lnTo>
                      <a:pt x="59" y="26"/>
                    </a:lnTo>
                    <a:lnTo>
                      <a:pt x="57" y="27"/>
                    </a:lnTo>
                    <a:lnTo>
                      <a:pt x="57" y="29"/>
                    </a:lnTo>
                    <a:lnTo>
                      <a:pt x="56" y="31"/>
                    </a:lnTo>
                    <a:lnTo>
                      <a:pt x="56" y="32"/>
                    </a:lnTo>
                    <a:lnTo>
                      <a:pt x="56" y="32"/>
                    </a:lnTo>
                    <a:lnTo>
                      <a:pt x="56" y="34"/>
                    </a:lnTo>
                    <a:lnTo>
                      <a:pt x="57" y="34"/>
                    </a:lnTo>
                    <a:lnTo>
                      <a:pt x="57" y="34"/>
                    </a:lnTo>
                    <a:lnTo>
                      <a:pt x="57" y="36"/>
                    </a:lnTo>
                    <a:lnTo>
                      <a:pt x="57" y="36"/>
                    </a:lnTo>
                    <a:lnTo>
                      <a:pt x="56" y="36"/>
                    </a:lnTo>
                    <a:lnTo>
                      <a:pt x="56" y="38"/>
                    </a:lnTo>
                    <a:lnTo>
                      <a:pt x="56" y="38"/>
                    </a:lnTo>
                    <a:lnTo>
                      <a:pt x="51" y="38"/>
                    </a:lnTo>
                    <a:lnTo>
                      <a:pt x="32" y="39"/>
                    </a:lnTo>
                    <a:lnTo>
                      <a:pt x="29" y="39"/>
                    </a:lnTo>
                    <a:lnTo>
                      <a:pt x="25" y="39"/>
                    </a:lnTo>
                    <a:lnTo>
                      <a:pt x="25" y="38"/>
                    </a:lnTo>
                    <a:lnTo>
                      <a:pt x="23" y="36"/>
                    </a:lnTo>
                    <a:lnTo>
                      <a:pt x="23" y="34"/>
                    </a:lnTo>
                    <a:lnTo>
                      <a:pt x="23" y="34"/>
                    </a:lnTo>
                    <a:lnTo>
                      <a:pt x="13" y="26"/>
                    </a:lnTo>
                    <a:lnTo>
                      <a:pt x="6" y="16"/>
                    </a:lnTo>
                    <a:lnTo>
                      <a:pt x="6" y="16"/>
                    </a:lnTo>
                    <a:lnTo>
                      <a:pt x="6" y="16"/>
                    </a:lnTo>
                    <a:lnTo>
                      <a:pt x="6" y="14"/>
                    </a:lnTo>
                    <a:lnTo>
                      <a:pt x="5" y="14"/>
                    </a:lnTo>
                    <a:lnTo>
                      <a:pt x="3" y="14"/>
                    </a:lnTo>
                    <a:lnTo>
                      <a:pt x="3" y="14"/>
                    </a:lnTo>
                    <a:lnTo>
                      <a:pt x="3" y="14"/>
                    </a:lnTo>
                    <a:lnTo>
                      <a:pt x="1" y="14"/>
                    </a:lnTo>
                    <a:lnTo>
                      <a:pt x="1" y="12"/>
                    </a:lnTo>
                    <a:lnTo>
                      <a:pt x="1" y="12"/>
                    </a:lnTo>
                    <a:lnTo>
                      <a:pt x="1" y="12"/>
                    </a:lnTo>
                    <a:lnTo>
                      <a:pt x="1" y="10"/>
                    </a:lnTo>
                    <a:lnTo>
                      <a:pt x="1" y="10"/>
                    </a:lnTo>
                    <a:lnTo>
                      <a:pt x="0" y="9"/>
                    </a:lnTo>
                    <a:lnTo>
                      <a:pt x="0" y="9"/>
                    </a:lnTo>
                    <a:lnTo>
                      <a:pt x="0" y="7"/>
                    </a:lnTo>
                    <a:lnTo>
                      <a:pt x="0" y="7"/>
                    </a:lnTo>
                    <a:lnTo>
                      <a:pt x="1" y="7"/>
                    </a:lnTo>
                    <a:lnTo>
                      <a:pt x="1" y="7"/>
                    </a:lnTo>
                    <a:lnTo>
                      <a:pt x="1" y="7"/>
                    </a:lnTo>
                    <a:lnTo>
                      <a:pt x="1" y="9"/>
                    </a:lnTo>
                    <a:lnTo>
                      <a:pt x="5" y="7"/>
                    </a:lnTo>
                    <a:lnTo>
                      <a:pt x="5" y="5"/>
                    </a:lnTo>
                    <a:lnTo>
                      <a:pt x="5" y="5"/>
                    </a:lnTo>
                    <a:lnTo>
                      <a:pt x="5" y="4"/>
                    </a:lnTo>
                    <a:lnTo>
                      <a:pt x="5" y="4"/>
                    </a:lnTo>
                    <a:lnTo>
                      <a:pt x="5" y="4"/>
                    </a:lnTo>
                    <a:lnTo>
                      <a:pt x="6" y="4"/>
                    </a:lnTo>
                    <a:lnTo>
                      <a:pt x="6" y="4"/>
                    </a:lnTo>
                    <a:lnTo>
                      <a:pt x="6" y="5"/>
                    </a:lnTo>
                    <a:lnTo>
                      <a:pt x="8" y="5"/>
                    </a:lnTo>
                    <a:lnTo>
                      <a:pt x="8" y="4"/>
                    </a:lnTo>
                    <a:lnTo>
                      <a:pt x="10" y="4"/>
                    </a:lnTo>
                    <a:lnTo>
                      <a:pt x="10" y="5"/>
                    </a:lnTo>
                    <a:lnTo>
                      <a:pt x="12" y="4"/>
                    </a:lnTo>
                    <a:lnTo>
                      <a:pt x="13" y="2"/>
                    </a:lnTo>
                    <a:lnTo>
                      <a:pt x="13" y="2"/>
                    </a:lnTo>
                    <a:lnTo>
                      <a:pt x="13" y="0"/>
                    </a:lnTo>
                    <a:lnTo>
                      <a:pt x="23" y="5"/>
                    </a:lnTo>
                    <a:lnTo>
                      <a:pt x="29" y="5"/>
                    </a:lnTo>
                    <a:lnTo>
                      <a:pt x="40" y="9"/>
                    </a:lnTo>
                    <a:lnTo>
                      <a:pt x="40" y="9"/>
                    </a:lnTo>
                    <a:lnTo>
                      <a:pt x="42" y="7"/>
                    </a:lnTo>
                    <a:lnTo>
                      <a:pt x="49" y="14"/>
                    </a:lnTo>
                    <a:lnTo>
                      <a:pt x="54" y="9"/>
                    </a:lnTo>
                    <a:lnTo>
                      <a:pt x="61"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85" name="Freeform 334"/>
              <p:cNvSpPr>
                <a:spLocks/>
              </p:cNvSpPr>
              <p:nvPr/>
            </p:nvSpPr>
            <p:spPr bwMode="auto">
              <a:xfrm>
                <a:off x="1596" y="1414"/>
                <a:ext cx="52" cy="70"/>
              </a:xfrm>
              <a:custGeom>
                <a:avLst/>
                <a:gdLst>
                  <a:gd name="T0" fmla="*/ 52 w 52"/>
                  <a:gd name="T1" fmla="*/ 12 h 70"/>
                  <a:gd name="T2" fmla="*/ 47 w 52"/>
                  <a:gd name="T3" fmla="*/ 21 h 70"/>
                  <a:gd name="T4" fmla="*/ 42 w 52"/>
                  <a:gd name="T5" fmla="*/ 21 h 70"/>
                  <a:gd name="T6" fmla="*/ 35 w 52"/>
                  <a:gd name="T7" fmla="*/ 26 h 70"/>
                  <a:gd name="T8" fmla="*/ 35 w 52"/>
                  <a:gd name="T9" fmla="*/ 37 h 70"/>
                  <a:gd name="T10" fmla="*/ 28 w 52"/>
                  <a:gd name="T11" fmla="*/ 48 h 70"/>
                  <a:gd name="T12" fmla="*/ 30 w 52"/>
                  <a:gd name="T13" fmla="*/ 65 h 70"/>
                  <a:gd name="T14" fmla="*/ 25 w 52"/>
                  <a:gd name="T15" fmla="*/ 70 h 70"/>
                  <a:gd name="T16" fmla="*/ 18 w 52"/>
                  <a:gd name="T17" fmla="*/ 68 h 70"/>
                  <a:gd name="T18" fmla="*/ 22 w 52"/>
                  <a:gd name="T19" fmla="*/ 59 h 70"/>
                  <a:gd name="T20" fmla="*/ 1 w 52"/>
                  <a:gd name="T21" fmla="*/ 54 h 70"/>
                  <a:gd name="T22" fmla="*/ 1 w 52"/>
                  <a:gd name="T23" fmla="*/ 53 h 70"/>
                  <a:gd name="T24" fmla="*/ 3 w 52"/>
                  <a:gd name="T25" fmla="*/ 49 h 70"/>
                  <a:gd name="T26" fmla="*/ 3 w 52"/>
                  <a:gd name="T27" fmla="*/ 49 h 70"/>
                  <a:gd name="T28" fmla="*/ 3 w 52"/>
                  <a:gd name="T29" fmla="*/ 46 h 70"/>
                  <a:gd name="T30" fmla="*/ 3 w 52"/>
                  <a:gd name="T31" fmla="*/ 44 h 70"/>
                  <a:gd name="T32" fmla="*/ 3 w 52"/>
                  <a:gd name="T33" fmla="*/ 43 h 70"/>
                  <a:gd name="T34" fmla="*/ 3 w 52"/>
                  <a:gd name="T35" fmla="*/ 43 h 70"/>
                  <a:gd name="T36" fmla="*/ 3 w 52"/>
                  <a:gd name="T37" fmla="*/ 41 h 70"/>
                  <a:gd name="T38" fmla="*/ 3 w 52"/>
                  <a:gd name="T39" fmla="*/ 39 h 70"/>
                  <a:gd name="T40" fmla="*/ 3 w 52"/>
                  <a:gd name="T41" fmla="*/ 37 h 70"/>
                  <a:gd name="T42" fmla="*/ 3 w 52"/>
                  <a:gd name="T43" fmla="*/ 37 h 70"/>
                  <a:gd name="T44" fmla="*/ 3 w 52"/>
                  <a:gd name="T45" fmla="*/ 36 h 70"/>
                  <a:gd name="T46" fmla="*/ 3 w 52"/>
                  <a:gd name="T47" fmla="*/ 34 h 70"/>
                  <a:gd name="T48" fmla="*/ 3 w 52"/>
                  <a:gd name="T49" fmla="*/ 32 h 70"/>
                  <a:gd name="T50" fmla="*/ 3 w 52"/>
                  <a:gd name="T51" fmla="*/ 32 h 70"/>
                  <a:gd name="T52" fmla="*/ 5 w 52"/>
                  <a:gd name="T53" fmla="*/ 29 h 70"/>
                  <a:gd name="T54" fmla="*/ 5 w 52"/>
                  <a:gd name="T55" fmla="*/ 27 h 70"/>
                  <a:gd name="T56" fmla="*/ 5 w 52"/>
                  <a:gd name="T57" fmla="*/ 27 h 70"/>
                  <a:gd name="T58" fmla="*/ 3 w 52"/>
                  <a:gd name="T59" fmla="*/ 26 h 70"/>
                  <a:gd name="T60" fmla="*/ 3 w 52"/>
                  <a:gd name="T61" fmla="*/ 24 h 70"/>
                  <a:gd name="T62" fmla="*/ 3 w 52"/>
                  <a:gd name="T63" fmla="*/ 26 h 70"/>
                  <a:gd name="T64" fmla="*/ 1 w 52"/>
                  <a:gd name="T65" fmla="*/ 26 h 70"/>
                  <a:gd name="T66" fmla="*/ 1 w 52"/>
                  <a:gd name="T67" fmla="*/ 26 h 70"/>
                  <a:gd name="T68" fmla="*/ 1 w 52"/>
                  <a:gd name="T69" fmla="*/ 24 h 70"/>
                  <a:gd name="T70" fmla="*/ 0 w 52"/>
                  <a:gd name="T71" fmla="*/ 21 h 70"/>
                  <a:gd name="T72" fmla="*/ 0 w 52"/>
                  <a:gd name="T73" fmla="*/ 21 h 70"/>
                  <a:gd name="T74" fmla="*/ 0 w 52"/>
                  <a:gd name="T75" fmla="*/ 21 h 70"/>
                  <a:gd name="T76" fmla="*/ 0 w 52"/>
                  <a:gd name="T77" fmla="*/ 19 h 70"/>
                  <a:gd name="T78" fmla="*/ 0 w 52"/>
                  <a:gd name="T79" fmla="*/ 19 h 70"/>
                  <a:gd name="T80" fmla="*/ 1 w 52"/>
                  <a:gd name="T81" fmla="*/ 17 h 70"/>
                  <a:gd name="T82" fmla="*/ 3 w 52"/>
                  <a:gd name="T83" fmla="*/ 14 h 70"/>
                  <a:gd name="T84" fmla="*/ 5 w 52"/>
                  <a:gd name="T85" fmla="*/ 10 h 70"/>
                  <a:gd name="T86" fmla="*/ 6 w 52"/>
                  <a:gd name="T87" fmla="*/ 5 h 70"/>
                  <a:gd name="T88" fmla="*/ 8 w 52"/>
                  <a:gd name="T89" fmla="*/ 2 h 70"/>
                  <a:gd name="T90" fmla="*/ 8 w 52"/>
                  <a:gd name="T91" fmla="*/ 0 h 70"/>
                  <a:gd name="T92" fmla="*/ 15 w 52"/>
                  <a:gd name="T93" fmla="*/ 2 h 70"/>
                  <a:gd name="T94" fmla="*/ 15 w 52"/>
                  <a:gd name="T95" fmla="*/ 2 h 70"/>
                  <a:gd name="T96" fmla="*/ 16 w 52"/>
                  <a:gd name="T97" fmla="*/ 2 h 70"/>
                  <a:gd name="T98" fmla="*/ 16 w 52"/>
                  <a:gd name="T99" fmla="*/ 2 h 70"/>
                  <a:gd name="T100" fmla="*/ 33 w 52"/>
                  <a:gd name="T101" fmla="*/ 7 h 70"/>
                  <a:gd name="T102" fmla="*/ 45 w 52"/>
                  <a:gd name="T103" fmla="*/ 10 h 70"/>
                  <a:gd name="T104" fmla="*/ 52 w 52"/>
                  <a:gd name="T105"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 h="70">
                    <a:moveTo>
                      <a:pt x="52" y="12"/>
                    </a:moveTo>
                    <a:lnTo>
                      <a:pt x="47" y="21"/>
                    </a:lnTo>
                    <a:lnTo>
                      <a:pt x="42" y="21"/>
                    </a:lnTo>
                    <a:lnTo>
                      <a:pt x="35" y="26"/>
                    </a:lnTo>
                    <a:lnTo>
                      <a:pt x="35" y="37"/>
                    </a:lnTo>
                    <a:lnTo>
                      <a:pt x="28" y="48"/>
                    </a:lnTo>
                    <a:lnTo>
                      <a:pt x="30" y="65"/>
                    </a:lnTo>
                    <a:lnTo>
                      <a:pt x="25" y="70"/>
                    </a:lnTo>
                    <a:lnTo>
                      <a:pt x="18" y="68"/>
                    </a:lnTo>
                    <a:lnTo>
                      <a:pt x="22" y="59"/>
                    </a:lnTo>
                    <a:lnTo>
                      <a:pt x="1" y="54"/>
                    </a:lnTo>
                    <a:lnTo>
                      <a:pt x="1" y="53"/>
                    </a:lnTo>
                    <a:lnTo>
                      <a:pt x="3" y="49"/>
                    </a:lnTo>
                    <a:lnTo>
                      <a:pt x="3" y="49"/>
                    </a:lnTo>
                    <a:lnTo>
                      <a:pt x="3" y="46"/>
                    </a:lnTo>
                    <a:lnTo>
                      <a:pt x="3" y="44"/>
                    </a:lnTo>
                    <a:lnTo>
                      <a:pt x="3" y="43"/>
                    </a:lnTo>
                    <a:lnTo>
                      <a:pt x="3" y="43"/>
                    </a:lnTo>
                    <a:lnTo>
                      <a:pt x="3" y="41"/>
                    </a:lnTo>
                    <a:lnTo>
                      <a:pt x="3" y="39"/>
                    </a:lnTo>
                    <a:lnTo>
                      <a:pt x="3" y="37"/>
                    </a:lnTo>
                    <a:lnTo>
                      <a:pt x="3" y="37"/>
                    </a:lnTo>
                    <a:lnTo>
                      <a:pt x="3" y="36"/>
                    </a:lnTo>
                    <a:lnTo>
                      <a:pt x="3" y="34"/>
                    </a:lnTo>
                    <a:lnTo>
                      <a:pt x="3" y="32"/>
                    </a:lnTo>
                    <a:lnTo>
                      <a:pt x="3" y="32"/>
                    </a:lnTo>
                    <a:lnTo>
                      <a:pt x="5" y="29"/>
                    </a:lnTo>
                    <a:lnTo>
                      <a:pt x="5" y="27"/>
                    </a:lnTo>
                    <a:lnTo>
                      <a:pt x="5" y="27"/>
                    </a:lnTo>
                    <a:lnTo>
                      <a:pt x="3" y="26"/>
                    </a:lnTo>
                    <a:lnTo>
                      <a:pt x="3" y="24"/>
                    </a:lnTo>
                    <a:lnTo>
                      <a:pt x="3" y="26"/>
                    </a:lnTo>
                    <a:lnTo>
                      <a:pt x="1" y="26"/>
                    </a:lnTo>
                    <a:lnTo>
                      <a:pt x="1" y="26"/>
                    </a:lnTo>
                    <a:lnTo>
                      <a:pt x="1" y="24"/>
                    </a:lnTo>
                    <a:lnTo>
                      <a:pt x="0" y="21"/>
                    </a:lnTo>
                    <a:lnTo>
                      <a:pt x="0" y="21"/>
                    </a:lnTo>
                    <a:lnTo>
                      <a:pt x="0" y="21"/>
                    </a:lnTo>
                    <a:lnTo>
                      <a:pt x="0" y="19"/>
                    </a:lnTo>
                    <a:lnTo>
                      <a:pt x="0" y="19"/>
                    </a:lnTo>
                    <a:lnTo>
                      <a:pt x="1" y="17"/>
                    </a:lnTo>
                    <a:lnTo>
                      <a:pt x="3" y="14"/>
                    </a:lnTo>
                    <a:lnTo>
                      <a:pt x="5" y="10"/>
                    </a:lnTo>
                    <a:lnTo>
                      <a:pt x="6" y="5"/>
                    </a:lnTo>
                    <a:lnTo>
                      <a:pt x="8" y="2"/>
                    </a:lnTo>
                    <a:lnTo>
                      <a:pt x="8" y="0"/>
                    </a:lnTo>
                    <a:lnTo>
                      <a:pt x="15" y="2"/>
                    </a:lnTo>
                    <a:lnTo>
                      <a:pt x="15" y="2"/>
                    </a:lnTo>
                    <a:lnTo>
                      <a:pt x="16" y="2"/>
                    </a:lnTo>
                    <a:lnTo>
                      <a:pt x="16" y="2"/>
                    </a:lnTo>
                    <a:lnTo>
                      <a:pt x="33" y="7"/>
                    </a:lnTo>
                    <a:lnTo>
                      <a:pt x="45" y="10"/>
                    </a:lnTo>
                    <a:lnTo>
                      <a:pt x="52" y="1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86" name="Freeform 335"/>
              <p:cNvSpPr>
                <a:spLocks/>
              </p:cNvSpPr>
              <p:nvPr/>
            </p:nvSpPr>
            <p:spPr bwMode="auto">
              <a:xfrm>
                <a:off x="1596" y="1414"/>
                <a:ext cx="52" cy="70"/>
              </a:xfrm>
              <a:custGeom>
                <a:avLst/>
                <a:gdLst>
                  <a:gd name="T0" fmla="*/ 52 w 52"/>
                  <a:gd name="T1" fmla="*/ 12 h 70"/>
                  <a:gd name="T2" fmla="*/ 47 w 52"/>
                  <a:gd name="T3" fmla="*/ 21 h 70"/>
                  <a:gd name="T4" fmla="*/ 42 w 52"/>
                  <a:gd name="T5" fmla="*/ 21 h 70"/>
                  <a:gd name="T6" fmla="*/ 35 w 52"/>
                  <a:gd name="T7" fmla="*/ 26 h 70"/>
                  <a:gd name="T8" fmla="*/ 35 w 52"/>
                  <a:gd name="T9" fmla="*/ 37 h 70"/>
                  <a:gd name="T10" fmla="*/ 28 w 52"/>
                  <a:gd name="T11" fmla="*/ 48 h 70"/>
                  <a:gd name="T12" fmla="*/ 30 w 52"/>
                  <a:gd name="T13" fmla="*/ 65 h 70"/>
                  <a:gd name="T14" fmla="*/ 25 w 52"/>
                  <a:gd name="T15" fmla="*/ 70 h 70"/>
                  <a:gd name="T16" fmla="*/ 18 w 52"/>
                  <a:gd name="T17" fmla="*/ 68 h 70"/>
                  <a:gd name="T18" fmla="*/ 22 w 52"/>
                  <a:gd name="T19" fmla="*/ 59 h 70"/>
                  <a:gd name="T20" fmla="*/ 1 w 52"/>
                  <a:gd name="T21" fmla="*/ 54 h 70"/>
                  <a:gd name="T22" fmla="*/ 1 w 52"/>
                  <a:gd name="T23" fmla="*/ 53 h 70"/>
                  <a:gd name="T24" fmla="*/ 3 w 52"/>
                  <a:gd name="T25" fmla="*/ 49 h 70"/>
                  <a:gd name="T26" fmla="*/ 3 w 52"/>
                  <a:gd name="T27" fmla="*/ 49 h 70"/>
                  <a:gd name="T28" fmla="*/ 3 w 52"/>
                  <a:gd name="T29" fmla="*/ 46 h 70"/>
                  <a:gd name="T30" fmla="*/ 3 w 52"/>
                  <a:gd name="T31" fmla="*/ 44 h 70"/>
                  <a:gd name="T32" fmla="*/ 3 w 52"/>
                  <a:gd name="T33" fmla="*/ 43 h 70"/>
                  <a:gd name="T34" fmla="*/ 3 w 52"/>
                  <a:gd name="T35" fmla="*/ 43 h 70"/>
                  <a:gd name="T36" fmla="*/ 3 w 52"/>
                  <a:gd name="T37" fmla="*/ 41 h 70"/>
                  <a:gd name="T38" fmla="*/ 3 w 52"/>
                  <a:gd name="T39" fmla="*/ 39 h 70"/>
                  <a:gd name="T40" fmla="*/ 3 w 52"/>
                  <a:gd name="T41" fmla="*/ 37 h 70"/>
                  <a:gd name="T42" fmla="*/ 3 w 52"/>
                  <a:gd name="T43" fmla="*/ 37 h 70"/>
                  <a:gd name="T44" fmla="*/ 3 w 52"/>
                  <a:gd name="T45" fmla="*/ 36 h 70"/>
                  <a:gd name="T46" fmla="*/ 3 w 52"/>
                  <a:gd name="T47" fmla="*/ 34 h 70"/>
                  <a:gd name="T48" fmla="*/ 3 w 52"/>
                  <a:gd name="T49" fmla="*/ 32 h 70"/>
                  <a:gd name="T50" fmla="*/ 3 w 52"/>
                  <a:gd name="T51" fmla="*/ 32 h 70"/>
                  <a:gd name="T52" fmla="*/ 5 w 52"/>
                  <a:gd name="T53" fmla="*/ 29 h 70"/>
                  <a:gd name="T54" fmla="*/ 5 w 52"/>
                  <a:gd name="T55" fmla="*/ 27 h 70"/>
                  <a:gd name="T56" fmla="*/ 5 w 52"/>
                  <a:gd name="T57" fmla="*/ 27 h 70"/>
                  <a:gd name="T58" fmla="*/ 3 w 52"/>
                  <a:gd name="T59" fmla="*/ 26 h 70"/>
                  <a:gd name="T60" fmla="*/ 3 w 52"/>
                  <a:gd name="T61" fmla="*/ 24 h 70"/>
                  <a:gd name="T62" fmla="*/ 3 w 52"/>
                  <a:gd name="T63" fmla="*/ 26 h 70"/>
                  <a:gd name="T64" fmla="*/ 1 w 52"/>
                  <a:gd name="T65" fmla="*/ 26 h 70"/>
                  <a:gd name="T66" fmla="*/ 1 w 52"/>
                  <a:gd name="T67" fmla="*/ 26 h 70"/>
                  <a:gd name="T68" fmla="*/ 1 w 52"/>
                  <a:gd name="T69" fmla="*/ 24 h 70"/>
                  <a:gd name="T70" fmla="*/ 0 w 52"/>
                  <a:gd name="T71" fmla="*/ 21 h 70"/>
                  <a:gd name="T72" fmla="*/ 0 w 52"/>
                  <a:gd name="T73" fmla="*/ 21 h 70"/>
                  <a:gd name="T74" fmla="*/ 0 w 52"/>
                  <a:gd name="T75" fmla="*/ 21 h 70"/>
                  <a:gd name="T76" fmla="*/ 0 w 52"/>
                  <a:gd name="T77" fmla="*/ 19 h 70"/>
                  <a:gd name="T78" fmla="*/ 0 w 52"/>
                  <a:gd name="T79" fmla="*/ 19 h 70"/>
                  <a:gd name="T80" fmla="*/ 1 w 52"/>
                  <a:gd name="T81" fmla="*/ 17 h 70"/>
                  <a:gd name="T82" fmla="*/ 3 w 52"/>
                  <a:gd name="T83" fmla="*/ 14 h 70"/>
                  <a:gd name="T84" fmla="*/ 5 w 52"/>
                  <a:gd name="T85" fmla="*/ 10 h 70"/>
                  <a:gd name="T86" fmla="*/ 6 w 52"/>
                  <a:gd name="T87" fmla="*/ 5 h 70"/>
                  <a:gd name="T88" fmla="*/ 8 w 52"/>
                  <a:gd name="T89" fmla="*/ 2 h 70"/>
                  <a:gd name="T90" fmla="*/ 8 w 52"/>
                  <a:gd name="T91" fmla="*/ 0 h 70"/>
                  <a:gd name="T92" fmla="*/ 15 w 52"/>
                  <a:gd name="T93" fmla="*/ 2 h 70"/>
                  <a:gd name="T94" fmla="*/ 15 w 52"/>
                  <a:gd name="T95" fmla="*/ 2 h 70"/>
                  <a:gd name="T96" fmla="*/ 16 w 52"/>
                  <a:gd name="T97" fmla="*/ 2 h 70"/>
                  <a:gd name="T98" fmla="*/ 16 w 52"/>
                  <a:gd name="T99" fmla="*/ 2 h 70"/>
                  <a:gd name="T100" fmla="*/ 33 w 52"/>
                  <a:gd name="T101" fmla="*/ 7 h 70"/>
                  <a:gd name="T102" fmla="*/ 45 w 52"/>
                  <a:gd name="T103" fmla="*/ 10 h 70"/>
                  <a:gd name="T104" fmla="*/ 52 w 52"/>
                  <a:gd name="T105"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 h="70">
                    <a:moveTo>
                      <a:pt x="52" y="12"/>
                    </a:moveTo>
                    <a:lnTo>
                      <a:pt x="47" y="21"/>
                    </a:lnTo>
                    <a:lnTo>
                      <a:pt x="42" y="21"/>
                    </a:lnTo>
                    <a:lnTo>
                      <a:pt x="35" y="26"/>
                    </a:lnTo>
                    <a:lnTo>
                      <a:pt x="35" y="37"/>
                    </a:lnTo>
                    <a:lnTo>
                      <a:pt x="28" y="48"/>
                    </a:lnTo>
                    <a:lnTo>
                      <a:pt x="30" y="65"/>
                    </a:lnTo>
                    <a:lnTo>
                      <a:pt x="25" y="70"/>
                    </a:lnTo>
                    <a:lnTo>
                      <a:pt x="18" y="68"/>
                    </a:lnTo>
                    <a:lnTo>
                      <a:pt x="22" y="59"/>
                    </a:lnTo>
                    <a:lnTo>
                      <a:pt x="1" y="54"/>
                    </a:lnTo>
                    <a:lnTo>
                      <a:pt x="1" y="53"/>
                    </a:lnTo>
                    <a:lnTo>
                      <a:pt x="3" y="49"/>
                    </a:lnTo>
                    <a:lnTo>
                      <a:pt x="3" y="49"/>
                    </a:lnTo>
                    <a:lnTo>
                      <a:pt x="3" y="46"/>
                    </a:lnTo>
                    <a:lnTo>
                      <a:pt x="3" y="44"/>
                    </a:lnTo>
                    <a:lnTo>
                      <a:pt x="3" y="43"/>
                    </a:lnTo>
                    <a:lnTo>
                      <a:pt x="3" y="43"/>
                    </a:lnTo>
                    <a:lnTo>
                      <a:pt x="3" y="41"/>
                    </a:lnTo>
                    <a:lnTo>
                      <a:pt x="3" y="39"/>
                    </a:lnTo>
                    <a:lnTo>
                      <a:pt x="3" y="37"/>
                    </a:lnTo>
                    <a:lnTo>
                      <a:pt x="3" y="37"/>
                    </a:lnTo>
                    <a:lnTo>
                      <a:pt x="3" y="36"/>
                    </a:lnTo>
                    <a:lnTo>
                      <a:pt x="3" y="34"/>
                    </a:lnTo>
                    <a:lnTo>
                      <a:pt x="3" y="32"/>
                    </a:lnTo>
                    <a:lnTo>
                      <a:pt x="3" y="32"/>
                    </a:lnTo>
                    <a:lnTo>
                      <a:pt x="5" y="29"/>
                    </a:lnTo>
                    <a:lnTo>
                      <a:pt x="5" y="27"/>
                    </a:lnTo>
                    <a:lnTo>
                      <a:pt x="5" y="27"/>
                    </a:lnTo>
                    <a:lnTo>
                      <a:pt x="3" y="26"/>
                    </a:lnTo>
                    <a:lnTo>
                      <a:pt x="3" y="24"/>
                    </a:lnTo>
                    <a:lnTo>
                      <a:pt x="3" y="26"/>
                    </a:lnTo>
                    <a:lnTo>
                      <a:pt x="1" y="26"/>
                    </a:lnTo>
                    <a:lnTo>
                      <a:pt x="1" y="26"/>
                    </a:lnTo>
                    <a:lnTo>
                      <a:pt x="1" y="24"/>
                    </a:lnTo>
                    <a:lnTo>
                      <a:pt x="0" y="21"/>
                    </a:lnTo>
                    <a:lnTo>
                      <a:pt x="0" y="21"/>
                    </a:lnTo>
                    <a:lnTo>
                      <a:pt x="0" y="21"/>
                    </a:lnTo>
                    <a:lnTo>
                      <a:pt x="0" y="19"/>
                    </a:lnTo>
                    <a:lnTo>
                      <a:pt x="0" y="19"/>
                    </a:lnTo>
                    <a:lnTo>
                      <a:pt x="1" y="17"/>
                    </a:lnTo>
                    <a:lnTo>
                      <a:pt x="3" y="14"/>
                    </a:lnTo>
                    <a:lnTo>
                      <a:pt x="5" y="10"/>
                    </a:lnTo>
                    <a:lnTo>
                      <a:pt x="6" y="5"/>
                    </a:lnTo>
                    <a:lnTo>
                      <a:pt x="8" y="2"/>
                    </a:lnTo>
                    <a:lnTo>
                      <a:pt x="8" y="0"/>
                    </a:lnTo>
                    <a:lnTo>
                      <a:pt x="15" y="2"/>
                    </a:lnTo>
                    <a:lnTo>
                      <a:pt x="15" y="2"/>
                    </a:lnTo>
                    <a:lnTo>
                      <a:pt x="16" y="2"/>
                    </a:lnTo>
                    <a:lnTo>
                      <a:pt x="16" y="2"/>
                    </a:lnTo>
                    <a:lnTo>
                      <a:pt x="33" y="7"/>
                    </a:lnTo>
                    <a:lnTo>
                      <a:pt x="45" y="10"/>
                    </a:lnTo>
                    <a:lnTo>
                      <a:pt x="52"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87" name="Freeform 336"/>
              <p:cNvSpPr>
                <a:spLocks/>
              </p:cNvSpPr>
              <p:nvPr/>
            </p:nvSpPr>
            <p:spPr bwMode="auto">
              <a:xfrm>
                <a:off x="1712" y="1767"/>
                <a:ext cx="90" cy="52"/>
              </a:xfrm>
              <a:custGeom>
                <a:avLst/>
                <a:gdLst>
                  <a:gd name="T0" fmla="*/ 90 w 90"/>
                  <a:gd name="T1" fmla="*/ 22 h 52"/>
                  <a:gd name="T2" fmla="*/ 90 w 90"/>
                  <a:gd name="T3" fmla="*/ 28 h 52"/>
                  <a:gd name="T4" fmla="*/ 73 w 90"/>
                  <a:gd name="T5" fmla="*/ 40 h 52"/>
                  <a:gd name="T6" fmla="*/ 72 w 90"/>
                  <a:gd name="T7" fmla="*/ 40 h 52"/>
                  <a:gd name="T8" fmla="*/ 53 w 90"/>
                  <a:gd name="T9" fmla="*/ 52 h 52"/>
                  <a:gd name="T10" fmla="*/ 38 w 90"/>
                  <a:gd name="T11" fmla="*/ 52 h 52"/>
                  <a:gd name="T12" fmla="*/ 31 w 90"/>
                  <a:gd name="T13" fmla="*/ 50 h 52"/>
                  <a:gd name="T14" fmla="*/ 19 w 90"/>
                  <a:gd name="T15" fmla="*/ 42 h 52"/>
                  <a:gd name="T16" fmla="*/ 4 w 90"/>
                  <a:gd name="T17" fmla="*/ 42 h 52"/>
                  <a:gd name="T18" fmla="*/ 2 w 90"/>
                  <a:gd name="T19" fmla="*/ 20 h 52"/>
                  <a:gd name="T20" fmla="*/ 2 w 90"/>
                  <a:gd name="T21" fmla="*/ 22 h 52"/>
                  <a:gd name="T22" fmla="*/ 0 w 90"/>
                  <a:gd name="T23" fmla="*/ 22 h 52"/>
                  <a:gd name="T24" fmla="*/ 12 w 90"/>
                  <a:gd name="T25" fmla="*/ 3 h 52"/>
                  <a:gd name="T26" fmla="*/ 36 w 90"/>
                  <a:gd name="T27" fmla="*/ 0 h 52"/>
                  <a:gd name="T28" fmla="*/ 41 w 90"/>
                  <a:gd name="T29" fmla="*/ 8 h 52"/>
                  <a:gd name="T30" fmla="*/ 46 w 90"/>
                  <a:gd name="T31" fmla="*/ 11 h 52"/>
                  <a:gd name="T32" fmla="*/ 53 w 90"/>
                  <a:gd name="T33" fmla="*/ 8 h 52"/>
                  <a:gd name="T34" fmla="*/ 56 w 90"/>
                  <a:gd name="T35" fmla="*/ 3 h 52"/>
                  <a:gd name="T36" fmla="*/ 73 w 90"/>
                  <a:gd name="T37" fmla="*/ 6 h 52"/>
                  <a:gd name="T38" fmla="*/ 77 w 90"/>
                  <a:gd name="T39" fmla="*/ 5 h 52"/>
                  <a:gd name="T40" fmla="*/ 87 w 90"/>
                  <a:gd name="T41" fmla="*/ 6 h 52"/>
                  <a:gd name="T42" fmla="*/ 85 w 90"/>
                  <a:gd name="T43" fmla="*/ 13 h 52"/>
                  <a:gd name="T44" fmla="*/ 90 w 90"/>
                  <a:gd name="T45"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52">
                    <a:moveTo>
                      <a:pt x="90" y="22"/>
                    </a:moveTo>
                    <a:lnTo>
                      <a:pt x="90" y="28"/>
                    </a:lnTo>
                    <a:lnTo>
                      <a:pt x="73" y="40"/>
                    </a:lnTo>
                    <a:lnTo>
                      <a:pt x="72" y="40"/>
                    </a:lnTo>
                    <a:lnTo>
                      <a:pt x="53" y="52"/>
                    </a:lnTo>
                    <a:lnTo>
                      <a:pt x="38" y="52"/>
                    </a:lnTo>
                    <a:lnTo>
                      <a:pt x="31" y="50"/>
                    </a:lnTo>
                    <a:lnTo>
                      <a:pt x="19" y="42"/>
                    </a:lnTo>
                    <a:lnTo>
                      <a:pt x="4" y="42"/>
                    </a:lnTo>
                    <a:lnTo>
                      <a:pt x="2" y="20"/>
                    </a:lnTo>
                    <a:lnTo>
                      <a:pt x="2" y="22"/>
                    </a:lnTo>
                    <a:lnTo>
                      <a:pt x="0" y="22"/>
                    </a:lnTo>
                    <a:lnTo>
                      <a:pt x="12" y="3"/>
                    </a:lnTo>
                    <a:lnTo>
                      <a:pt x="36" y="0"/>
                    </a:lnTo>
                    <a:lnTo>
                      <a:pt x="41" y="8"/>
                    </a:lnTo>
                    <a:lnTo>
                      <a:pt x="46" y="11"/>
                    </a:lnTo>
                    <a:lnTo>
                      <a:pt x="53" y="8"/>
                    </a:lnTo>
                    <a:lnTo>
                      <a:pt x="56" y="3"/>
                    </a:lnTo>
                    <a:lnTo>
                      <a:pt x="73" y="6"/>
                    </a:lnTo>
                    <a:lnTo>
                      <a:pt x="77" y="5"/>
                    </a:lnTo>
                    <a:lnTo>
                      <a:pt x="87" y="6"/>
                    </a:lnTo>
                    <a:lnTo>
                      <a:pt x="85" y="13"/>
                    </a:lnTo>
                    <a:lnTo>
                      <a:pt x="90" y="2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88" name="Freeform 337"/>
              <p:cNvSpPr>
                <a:spLocks/>
              </p:cNvSpPr>
              <p:nvPr/>
            </p:nvSpPr>
            <p:spPr bwMode="auto">
              <a:xfrm>
                <a:off x="1712" y="1767"/>
                <a:ext cx="90" cy="52"/>
              </a:xfrm>
              <a:custGeom>
                <a:avLst/>
                <a:gdLst>
                  <a:gd name="T0" fmla="*/ 90 w 90"/>
                  <a:gd name="T1" fmla="*/ 22 h 52"/>
                  <a:gd name="T2" fmla="*/ 90 w 90"/>
                  <a:gd name="T3" fmla="*/ 28 h 52"/>
                  <a:gd name="T4" fmla="*/ 73 w 90"/>
                  <a:gd name="T5" fmla="*/ 40 h 52"/>
                  <a:gd name="T6" fmla="*/ 72 w 90"/>
                  <a:gd name="T7" fmla="*/ 40 h 52"/>
                  <a:gd name="T8" fmla="*/ 53 w 90"/>
                  <a:gd name="T9" fmla="*/ 52 h 52"/>
                  <a:gd name="T10" fmla="*/ 38 w 90"/>
                  <a:gd name="T11" fmla="*/ 52 h 52"/>
                  <a:gd name="T12" fmla="*/ 31 w 90"/>
                  <a:gd name="T13" fmla="*/ 50 h 52"/>
                  <a:gd name="T14" fmla="*/ 19 w 90"/>
                  <a:gd name="T15" fmla="*/ 42 h 52"/>
                  <a:gd name="T16" fmla="*/ 4 w 90"/>
                  <a:gd name="T17" fmla="*/ 42 h 52"/>
                  <a:gd name="T18" fmla="*/ 2 w 90"/>
                  <a:gd name="T19" fmla="*/ 20 h 52"/>
                  <a:gd name="T20" fmla="*/ 2 w 90"/>
                  <a:gd name="T21" fmla="*/ 22 h 52"/>
                  <a:gd name="T22" fmla="*/ 0 w 90"/>
                  <a:gd name="T23" fmla="*/ 22 h 52"/>
                  <a:gd name="T24" fmla="*/ 12 w 90"/>
                  <a:gd name="T25" fmla="*/ 3 h 52"/>
                  <a:gd name="T26" fmla="*/ 36 w 90"/>
                  <a:gd name="T27" fmla="*/ 0 h 52"/>
                  <a:gd name="T28" fmla="*/ 41 w 90"/>
                  <a:gd name="T29" fmla="*/ 8 h 52"/>
                  <a:gd name="T30" fmla="*/ 46 w 90"/>
                  <a:gd name="T31" fmla="*/ 11 h 52"/>
                  <a:gd name="T32" fmla="*/ 53 w 90"/>
                  <a:gd name="T33" fmla="*/ 8 h 52"/>
                  <a:gd name="T34" fmla="*/ 56 w 90"/>
                  <a:gd name="T35" fmla="*/ 3 h 52"/>
                  <a:gd name="T36" fmla="*/ 73 w 90"/>
                  <a:gd name="T37" fmla="*/ 6 h 52"/>
                  <a:gd name="T38" fmla="*/ 77 w 90"/>
                  <a:gd name="T39" fmla="*/ 5 h 52"/>
                  <a:gd name="T40" fmla="*/ 87 w 90"/>
                  <a:gd name="T41" fmla="*/ 6 h 52"/>
                  <a:gd name="T42" fmla="*/ 85 w 90"/>
                  <a:gd name="T43" fmla="*/ 13 h 52"/>
                  <a:gd name="T44" fmla="*/ 90 w 90"/>
                  <a:gd name="T45"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52">
                    <a:moveTo>
                      <a:pt x="90" y="22"/>
                    </a:moveTo>
                    <a:lnTo>
                      <a:pt x="90" y="28"/>
                    </a:lnTo>
                    <a:lnTo>
                      <a:pt x="73" y="40"/>
                    </a:lnTo>
                    <a:lnTo>
                      <a:pt x="72" y="40"/>
                    </a:lnTo>
                    <a:lnTo>
                      <a:pt x="53" y="52"/>
                    </a:lnTo>
                    <a:lnTo>
                      <a:pt x="38" y="52"/>
                    </a:lnTo>
                    <a:lnTo>
                      <a:pt x="31" y="50"/>
                    </a:lnTo>
                    <a:lnTo>
                      <a:pt x="19" y="42"/>
                    </a:lnTo>
                    <a:lnTo>
                      <a:pt x="4" y="42"/>
                    </a:lnTo>
                    <a:lnTo>
                      <a:pt x="2" y="20"/>
                    </a:lnTo>
                    <a:lnTo>
                      <a:pt x="2" y="22"/>
                    </a:lnTo>
                    <a:lnTo>
                      <a:pt x="0" y="22"/>
                    </a:lnTo>
                    <a:lnTo>
                      <a:pt x="12" y="3"/>
                    </a:lnTo>
                    <a:lnTo>
                      <a:pt x="36" y="0"/>
                    </a:lnTo>
                    <a:lnTo>
                      <a:pt x="41" y="8"/>
                    </a:lnTo>
                    <a:lnTo>
                      <a:pt x="46" y="11"/>
                    </a:lnTo>
                    <a:lnTo>
                      <a:pt x="53" y="8"/>
                    </a:lnTo>
                    <a:lnTo>
                      <a:pt x="56" y="3"/>
                    </a:lnTo>
                    <a:lnTo>
                      <a:pt x="73" y="6"/>
                    </a:lnTo>
                    <a:lnTo>
                      <a:pt x="77" y="5"/>
                    </a:lnTo>
                    <a:lnTo>
                      <a:pt x="87" y="6"/>
                    </a:lnTo>
                    <a:lnTo>
                      <a:pt x="85" y="13"/>
                    </a:lnTo>
                    <a:lnTo>
                      <a:pt x="90"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89" name="Freeform 338"/>
              <p:cNvSpPr>
                <a:spLocks/>
              </p:cNvSpPr>
              <p:nvPr/>
            </p:nvSpPr>
            <p:spPr bwMode="auto">
              <a:xfrm>
                <a:off x="1677" y="1934"/>
                <a:ext cx="179" cy="139"/>
              </a:xfrm>
              <a:custGeom>
                <a:avLst/>
                <a:gdLst>
                  <a:gd name="T0" fmla="*/ 166 w 179"/>
                  <a:gd name="T1" fmla="*/ 49 h 139"/>
                  <a:gd name="T2" fmla="*/ 179 w 179"/>
                  <a:gd name="T3" fmla="*/ 61 h 139"/>
                  <a:gd name="T4" fmla="*/ 178 w 179"/>
                  <a:gd name="T5" fmla="*/ 93 h 139"/>
                  <a:gd name="T6" fmla="*/ 134 w 179"/>
                  <a:gd name="T7" fmla="*/ 83 h 139"/>
                  <a:gd name="T8" fmla="*/ 132 w 179"/>
                  <a:gd name="T9" fmla="*/ 90 h 139"/>
                  <a:gd name="T10" fmla="*/ 110 w 179"/>
                  <a:gd name="T11" fmla="*/ 85 h 139"/>
                  <a:gd name="T12" fmla="*/ 108 w 179"/>
                  <a:gd name="T13" fmla="*/ 93 h 139"/>
                  <a:gd name="T14" fmla="*/ 96 w 179"/>
                  <a:gd name="T15" fmla="*/ 90 h 139"/>
                  <a:gd name="T16" fmla="*/ 86 w 179"/>
                  <a:gd name="T17" fmla="*/ 97 h 139"/>
                  <a:gd name="T18" fmla="*/ 79 w 179"/>
                  <a:gd name="T19" fmla="*/ 102 h 139"/>
                  <a:gd name="T20" fmla="*/ 61 w 179"/>
                  <a:gd name="T21" fmla="*/ 99 h 139"/>
                  <a:gd name="T22" fmla="*/ 57 w 179"/>
                  <a:gd name="T23" fmla="*/ 99 h 139"/>
                  <a:gd name="T24" fmla="*/ 52 w 179"/>
                  <a:gd name="T25" fmla="*/ 119 h 139"/>
                  <a:gd name="T26" fmla="*/ 20 w 179"/>
                  <a:gd name="T27" fmla="*/ 139 h 139"/>
                  <a:gd name="T28" fmla="*/ 2 w 179"/>
                  <a:gd name="T29" fmla="*/ 114 h 139"/>
                  <a:gd name="T30" fmla="*/ 7 w 179"/>
                  <a:gd name="T31" fmla="*/ 105 h 139"/>
                  <a:gd name="T32" fmla="*/ 5 w 179"/>
                  <a:gd name="T33" fmla="*/ 99 h 139"/>
                  <a:gd name="T34" fmla="*/ 12 w 179"/>
                  <a:gd name="T35" fmla="*/ 93 h 139"/>
                  <a:gd name="T36" fmla="*/ 15 w 179"/>
                  <a:gd name="T37" fmla="*/ 78 h 139"/>
                  <a:gd name="T38" fmla="*/ 0 w 179"/>
                  <a:gd name="T39" fmla="*/ 48 h 139"/>
                  <a:gd name="T40" fmla="*/ 24 w 179"/>
                  <a:gd name="T41" fmla="*/ 33 h 139"/>
                  <a:gd name="T42" fmla="*/ 29 w 179"/>
                  <a:gd name="T43" fmla="*/ 34 h 139"/>
                  <a:gd name="T44" fmla="*/ 34 w 179"/>
                  <a:gd name="T45" fmla="*/ 26 h 139"/>
                  <a:gd name="T46" fmla="*/ 37 w 179"/>
                  <a:gd name="T47" fmla="*/ 48 h 139"/>
                  <a:gd name="T48" fmla="*/ 49 w 179"/>
                  <a:gd name="T49" fmla="*/ 58 h 139"/>
                  <a:gd name="T50" fmla="*/ 56 w 179"/>
                  <a:gd name="T51" fmla="*/ 56 h 139"/>
                  <a:gd name="T52" fmla="*/ 61 w 179"/>
                  <a:gd name="T53" fmla="*/ 55 h 139"/>
                  <a:gd name="T54" fmla="*/ 64 w 179"/>
                  <a:gd name="T55" fmla="*/ 58 h 139"/>
                  <a:gd name="T56" fmla="*/ 64 w 179"/>
                  <a:gd name="T57" fmla="*/ 56 h 139"/>
                  <a:gd name="T58" fmla="*/ 71 w 179"/>
                  <a:gd name="T59" fmla="*/ 56 h 139"/>
                  <a:gd name="T60" fmla="*/ 78 w 179"/>
                  <a:gd name="T61" fmla="*/ 58 h 139"/>
                  <a:gd name="T62" fmla="*/ 88 w 179"/>
                  <a:gd name="T63" fmla="*/ 49 h 139"/>
                  <a:gd name="T64" fmla="*/ 105 w 179"/>
                  <a:gd name="T65" fmla="*/ 38 h 139"/>
                  <a:gd name="T66" fmla="*/ 103 w 179"/>
                  <a:gd name="T67" fmla="*/ 34 h 139"/>
                  <a:gd name="T68" fmla="*/ 110 w 179"/>
                  <a:gd name="T69" fmla="*/ 38 h 139"/>
                  <a:gd name="T70" fmla="*/ 113 w 179"/>
                  <a:gd name="T71" fmla="*/ 34 h 139"/>
                  <a:gd name="T72" fmla="*/ 118 w 179"/>
                  <a:gd name="T73" fmla="*/ 34 h 139"/>
                  <a:gd name="T74" fmla="*/ 122 w 179"/>
                  <a:gd name="T75" fmla="*/ 31 h 139"/>
                  <a:gd name="T76" fmla="*/ 124 w 179"/>
                  <a:gd name="T77" fmla="*/ 21 h 139"/>
                  <a:gd name="T78" fmla="*/ 129 w 179"/>
                  <a:gd name="T79" fmla="*/ 16 h 139"/>
                  <a:gd name="T80" fmla="*/ 152 w 179"/>
                  <a:gd name="T81" fmla="*/ 0 h 139"/>
                  <a:gd name="T82" fmla="*/ 166 w 179"/>
                  <a:gd name="T83" fmla="*/ 16 h 139"/>
                  <a:gd name="T84" fmla="*/ 162 w 179"/>
                  <a:gd name="T85" fmla="*/ 27 h 139"/>
                  <a:gd name="T86" fmla="*/ 166 w 179"/>
                  <a:gd name="T87" fmla="*/ 31 h 139"/>
                  <a:gd name="T88" fmla="*/ 169 w 179"/>
                  <a:gd name="T89" fmla="*/ 38 h 139"/>
                  <a:gd name="T90" fmla="*/ 166 w 179"/>
                  <a:gd name="T91" fmla="*/ 4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 h="139">
                    <a:moveTo>
                      <a:pt x="166" y="49"/>
                    </a:moveTo>
                    <a:lnTo>
                      <a:pt x="179" y="61"/>
                    </a:lnTo>
                    <a:lnTo>
                      <a:pt x="178" y="93"/>
                    </a:lnTo>
                    <a:lnTo>
                      <a:pt x="134" y="83"/>
                    </a:lnTo>
                    <a:lnTo>
                      <a:pt x="132" y="90"/>
                    </a:lnTo>
                    <a:lnTo>
                      <a:pt x="110" y="85"/>
                    </a:lnTo>
                    <a:lnTo>
                      <a:pt x="108" y="93"/>
                    </a:lnTo>
                    <a:lnTo>
                      <a:pt x="96" y="90"/>
                    </a:lnTo>
                    <a:lnTo>
                      <a:pt x="86" y="97"/>
                    </a:lnTo>
                    <a:lnTo>
                      <a:pt x="79" y="102"/>
                    </a:lnTo>
                    <a:lnTo>
                      <a:pt x="61" y="99"/>
                    </a:lnTo>
                    <a:lnTo>
                      <a:pt x="57" y="99"/>
                    </a:lnTo>
                    <a:lnTo>
                      <a:pt x="52" y="119"/>
                    </a:lnTo>
                    <a:lnTo>
                      <a:pt x="20" y="139"/>
                    </a:lnTo>
                    <a:lnTo>
                      <a:pt x="2" y="114"/>
                    </a:lnTo>
                    <a:lnTo>
                      <a:pt x="7" y="105"/>
                    </a:lnTo>
                    <a:lnTo>
                      <a:pt x="5" y="99"/>
                    </a:lnTo>
                    <a:lnTo>
                      <a:pt x="12" y="93"/>
                    </a:lnTo>
                    <a:lnTo>
                      <a:pt x="15" y="78"/>
                    </a:lnTo>
                    <a:lnTo>
                      <a:pt x="0" y="48"/>
                    </a:lnTo>
                    <a:lnTo>
                      <a:pt x="24" y="33"/>
                    </a:lnTo>
                    <a:lnTo>
                      <a:pt x="29" y="34"/>
                    </a:lnTo>
                    <a:lnTo>
                      <a:pt x="34" y="26"/>
                    </a:lnTo>
                    <a:lnTo>
                      <a:pt x="37" y="48"/>
                    </a:lnTo>
                    <a:lnTo>
                      <a:pt x="49" y="58"/>
                    </a:lnTo>
                    <a:lnTo>
                      <a:pt x="56" y="56"/>
                    </a:lnTo>
                    <a:lnTo>
                      <a:pt x="61" y="55"/>
                    </a:lnTo>
                    <a:lnTo>
                      <a:pt x="64" y="58"/>
                    </a:lnTo>
                    <a:lnTo>
                      <a:pt x="64" y="56"/>
                    </a:lnTo>
                    <a:lnTo>
                      <a:pt x="71" y="56"/>
                    </a:lnTo>
                    <a:lnTo>
                      <a:pt x="78" y="58"/>
                    </a:lnTo>
                    <a:lnTo>
                      <a:pt x="88" y="49"/>
                    </a:lnTo>
                    <a:lnTo>
                      <a:pt x="105" y="38"/>
                    </a:lnTo>
                    <a:lnTo>
                      <a:pt x="103" y="34"/>
                    </a:lnTo>
                    <a:lnTo>
                      <a:pt x="110" y="38"/>
                    </a:lnTo>
                    <a:lnTo>
                      <a:pt x="113" y="34"/>
                    </a:lnTo>
                    <a:lnTo>
                      <a:pt x="118" y="34"/>
                    </a:lnTo>
                    <a:lnTo>
                      <a:pt x="122" y="31"/>
                    </a:lnTo>
                    <a:lnTo>
                      <a:pt x="124" y="21"/>
                    </a:lnTo>
                    <a:lnTo>
                      <a:pt x="129" y="16"/>
                    </a:lnTo>
                    <a:lnTo>
                      <a:pt x="152" y="0"/>
                    </a:lnTo>
                    <a:lnTo>
                      <a:pt x="166" y="16"/>
                    </a:lnTo>
                    <a:lnTo>
                      <a:pt x="162" y="27"/>
                    </a:lnTo>
                    <a:lnTo>
                      <a:pt x="166" y="31"/>
                    </a:lnTo>
                    <a:lnTo>
                      <a:pt x="169" y="38"/>
                    </a:lnTo>
                    <a:lnTo>
                      <a:pt x="166" y="4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90" name="Freeform 339"/>
              <p:cNvSpPr>
                <a:spLocks/>
              </p:cNvSpPr>
              <p:nvPr/>
            </p:nvSpPr>
            <p:spPr bwMode="auto">
              <a:xfrm>
                <a:off x="1677" y="1934"/>
                <a:ext cx="179" cy="139"/>
              </a:xfrm>
              <a:custGeom>
                <a:avLst/>
                <a:gdLst>
                  <a:gd name="T0" fmla="*/ 166 w 179"/>
                  <a:gd name="T1" fmla="*/ 49 h 139"/>
                  <a:gd name="T2" fmla="*/ 179 w 179"/>
                  <a:gd name="T3" fmla="*/ 61 h 139"/>
                  <a:gd name="T4" fmla="*/ 178 w 179"/>
                  <a:gd name="T5" fmla="*/ 93 h 139"/>
                  <a:gd name="T6" fmla="*/ 134 w 179"/>
                  <a:gd name="T7" fmla="*/ 83 h 139"/>
                  <a:gd name="T8" fmla="*/ 132 w 179"/>
                  <a:gd name="T9" fmla="*/ 90 h 139"/>
                  <a:gd name="T10" fmla="*/ 110 w 179"/>
                  <a:gd name="T11" fmla="*/ 85 h 139"/>
                  <a:gd name="T12" fmla="*/ 108 w 179"/>
                  <a:gd name="T13" fmla="*/ 93 h 139"/>
                  <a:gd name="T14" fmla="*/ 96 w 179"/>
                  <a:gd name="T15" fmla="*/ 90 h 139"/>
                  <a:gd name="T16" fmla="*/ 86 w 179"/>
                  <a:gd name="T17" fmla="*/ 97 h 139"/>
                  <a:gd name="T18" fmla="*/ 79 w 179"/>
                  <a:gd name="T19" fmla="*/ 102 h 139"/>
                  <a:gd name="T20" fmla="*/ 61 w 179"/>
                  <a:gd name="T21" fmla="*/ 99 h 139"/>
                  <a:gd name="T22" fmla="*/ 57 w 179"/>
                  <a:gd name="T23" fmla="*/ 99 h 139"/>
                  <a:gd name="T24" fmla="*/ 52 w 179"/>
                  <a:gd name="T25" fmla="*/ 119 h 139"/>
                  <a:gd name="T26" fmla="*/ 20 w 179"/>
                  <a:gd name="T27" fmla="*/ 139 h 139"/>
                  <a:gd name="T28" fmla="*/ 2 w 179"/>
                  <a:gd name="T29" fmla="*/ 114 h 139"/>
                  <a:gd name="T30" fmla="*/ 7 w 179"/>
                  <a:gd name="T31" fmla="*/ 105 h 139"/>
                  <a:gd name="T32" fmla="*/ 5 w 179"/>
                  <a:gd name="T33" fmla="*/ 99 h 139"/>
                  <a:gd name="T34" fmla="*/ 12 w 179"/>
                  <a:gd name="T35" fmla="*/ 93 h 139"/>
                  <a:gd name="T36" fmla="*/ 15 w 179"/>
                  <a:gd name="T37" fmla="*/ 78 h 139"/>
                  <a:gd name="T38" fmla="*/ 0 w 179"/>
                  <a:gd name="T39" fmla="*/ 48 h 139"/>
                  <a:gd name="T40" fmla="*/ 24 w 179"/>
                  <a:gd name="T41" fmla="*/ 33 h 139"/>
                  <a:gd name="T42" fmla="*/ 29 w 179"/>
                  <a:gd name="T43" fmla="*/ 34 h 139"/>
                  <a:gd name="T44" fmla="*/ 34 w 179"/>
                  <a:gd name="T45" fmla="*/ 26 h 139"/>
                  <a:gd name="T46" fmla="*/ 37 w 179"/>
                  <a:gd name="T47" fmla="*/ 48 h 139"/>
                  <a:gd name="T48" fmla="*/ 49 w 179"/>
                  <a:gd name="T49" fmla="*/ 58 h 139"/>
                  <a:gd name="T50" fmla="*/ 56 w 179"/>
                  <a:gd name="T51" fmla="*/ 56 h 139"/>
                  <a:gd name="T52" fmla="*/ 61 w 179"/>
                  <a:gd name="T53" fmla="*/ 55 h 139"/>
                  <a:gd name="T54" fmla="*/ 64 w 179"/>
                  <a:gd name="T55" fmla="*/ 58 h 139"/>
                  <a:gd name="T56" fmla="*/ 64 w 179"/>
                  <a:gd name="T57" fmla="*/ 56 h 139"/>
                  <a:gd name="T58" fmla="*/ 71 w 179"/>
                  <a:gd name="T59" fmla="*/ 56 h 139"/>
                  <a:gd name="T60" fmla="*/ 78 w 179"/>
                  <a:gd name="T61" fmla="*/ 58 h 139"/>
                  <a:gd name="T62" fmla="*/ 88 w 179"/>
                  <a:gd name="T63" fmla="*/ 49 h 139"/>
                  <a:gd name="T64" fmla="*/ 105 w 179"/>
                  <a:gd name="T65" fmla="*/ 38 h 139"/>
                  <a:gd name="T66" fmla="*/ 103 w 179"/>
                  <a:gd name="T67" fmla="*/ 34 h 139"/>
                  <a:gd name="T68" fmla="*/ 110 w 179"/>
                  <a:gd name="T69" fmla="*/ 38 h 139"/>
                  <a:gd name="T70" fmla="*/ 113 w 179"/>
                  <a:gd name="T71" fmla="*/ 34 h 139"/>
                  <a:gd name="T72" fmla="*/ 118 w 179"/>
                  <a:gd name="T73" fmla="*/ 34 h 139"/>
                  <a:gd name="T74" fmla="*/ 122 w 179"/>
                  <a:gd name="T75" fmla="*/ 31 h 139"/>
                  <a:gd name="T76" fmla="*/ 124 w 179"/>
                  <a:gd name="T77" fmla="*/ 21 h 139"/>
                  <a:gd name="T78" fmla="*/ 129 w 179"/>
                  <a:gd name="T79" fmla="*/ 16 h 139"/>
                  <a:gd name="T80" fmla="*/ 152 w 179"/>
                  <a:gd name="T81" fmla="*/ 0 h 139"/>
                  <a:gd name="T82" fmla="*/ 166 w 179"/>
                  <a:gd name="T83" fmla="*/ 16 h 139"/>
                  <a:gd name="T84" fmla="*/ 162 w 179"/>
                  <a:gd name="T85" fmla="*/ 27 h 139"/>
                  <a:gd name="T86" fmla="*/ 166 w 179"/>
                  <a:gd name="T87" fmla="*/ 31 h 139"/>
                  <a:gd name="T88" fmla="*/ 169 w 179"/>
                  <a:gd name="T89" fmla="*/ 38 h 139"/>
                  <a:gd name="T90" fmla="*/ 166 w 179"/>
                  <a:gd name="T91" fmla="*/ 4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 h="139">
                    <a:moveTo>
                      <a:pt x="166" y="49"/>
                    </a:moveTo>
                    <a:lnTo>
                      <a:pt x="179" y="61"/>
                    </a:lnTo>
                    <a:lnTo>
                      <a:pt x="178" y="93"/>
                    </a:lnTo>
                    <a:lnTo>
                      <a:pt x="134" y="83"/>
                    </a:lnTo>
                    <a:lnTo>
                      <a:pt x="132" y="90"/>
                    </a:lnTo>
                    <a:lnTo>
                      <a:pt x="110" y="85"/>
                    </a:lnTo>
                    <a:lnTo>
                      <a:pt x="108" y="93"/>
                    </a:lnTo>
                    <a:lnTo>
                      <a:pt x="96" y="90"/>
                    </a:lnTo>
                    <a:lnTo>
                      <a:pt x="86" y="97"/>
                    </a:lnTo>
                    <a:lnTo>
                      <a:pt x="79" y="102"/>
                    </a:lnTo>
                    <a:lnTo>
                      <a:pt x="61" y="99"/>
                    </a:lnTo>
                    <a:lnTo>
                      <a:pt x="57" y="99"/>
                    </a:lnTo>
                    <a:lnTo>
                      <a:pt x="52" y="119"/>
                    </a:lnTo>
                    <a:lnTo>
                      <a:pt x="20" y="139"/>
                    </a:lnTo>
                    <a:lnTo>
                      <a:pt x="2" y="114"/>
                    </a:lnTo>
                    <a:lnTo>
                      <a:pt x="7" y="105"/>
                    </a:lnTo>
                    <a:lnTo>
                      <a:pt x="5" y="99"/>
                    </a:lnTo>
                    <a:lnTo>
                      <a:pt x="12" y="93"/>
                    </a:lnTo>
                    <a:lnTo>
                      <a:pt x="15" y="78"/>
                    </a:lnTo>
                    <a:lnTo>
                      <a:pt x="0" y="48"/>
                    </a:lnTo>
                    <a:lnTo>
                      <a:pt x="24" y="33"/>
                    </a:lnTo>
                    <a:lnTo>
                      <a:pt x="29" y="34"/>
                    </a:lnTo>
                    <a:lnTo>
                      <a:pt x="34" y="26"/>
                    </a:lnTo>
                    <a:lnTo>
                      <a:pt x="37" y="48"/>
                    </a:lnTo>
                    <a:lnTo>
                      <a:pt x="49" y="58"/>
                    </a:lnTo>
                    <a:lnTo>
                      <a:pt x="56" y="56"/>
                    </a:lnTo>
                    <a:lnTo>
                      <a:pt x="61" y="55"/>
                    </a:lnTo>
                    <a:lnTo>
                      <a:pt x="64" y="58"/>
                    </a:lnTo>
                    <a:lnTo>
                      <a:pt x="64" y="56"/>
                    </a:lnTo>
                    <a:lnTo>
                      <a:pt x="71" y="56"/>
                    </a:lnTo>
                    <a:lnTo>
                      <a:pt x="78" y="58"/>
                    </a:lnTo>
                    <a:lnTo>
                      <a:pt x="88" y="49"/>
                    </a:lnTo>
                    <a:lnTo>
                      <a:pt x="105" y="38"/>
                    </a:lnTo>
                    <a:lnTo>
                      <a:pt x="103" y="34"/>
                    </a:lnTo>
                    <a:lnTo>
                      <a:pt x="110" y="38"/>
                    </a:lnTo>
                    <a:lnTo>
                      <a:pt x="113" y="34"/>
                    </a:lnTo>
                    <a:lnTo>
                      <a:pt x="118" y="34"/>
                    </a:lnTo>
                    <a:lnTo>
                      <a:pt x="122" y="31"/>
                    </a:lnTo>
                    <a:lnTo>
                      <a:pt x="124" y="21"/>
                    </a:lnTo>
                    <a:lnTo>
                      <a:pt x="129" y="16"/>
                    </a:lnTo>
                    <a:lnTo>
                      <a:pt x="152" y="0"/>
                    </a:lnTo>
                    <a:lnTo>
                      <a:pt x="166" y="16"/>
                    </a:lnTo>
                    <a:lnTo>
                      <a:pt x="162" y="27"/>
                    </a:lnTo>
                    <a:lnTo>
                      <a:pt x="166" y="31"/>
                    </a:lnTo>
                    <a:lnTo>
                      <a:pt x="169" y="38"/>
                    </a:lnTo>
                    <a:lnTo>
                      <a:pt x="166"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91" name="Freeform 340"/>
              <p:cNvSpPr>
                <a:spLocks/>
              </p:cNvSpPr>
              <p:nvPr/>
            </p:nvSpPr>
            <p:spPr bwMode="auto">
              <a:xfrm>
                <a:off x="1621" y="1650"/>
                <a:ext cx="66" cy="59"/>
              </a:xfrm>
              <a:custGeom>
                <a:avLst/>
                <a:gdLst>
                  <a:gd name="T0" fmla="*/ 64 w 66"/>
                  <a:gd name="T1" fmla="*/ 27 h 59"/>
                  <a:gd name="T2" fmla="*/ 58 w 66"/>
                  <a:gd name="T3" fmla="*/ 42 h 59"/>
                  <a:gd name="T4" fmla="*/ 66 w 66"/>
                  <a:gd name="T5" fmla="*/ 45 h 59"/>
                  <a:gd name="T6" fmla="*/ 59 w 66"/>
                  <a:gd name="T7" fmla="*/ 59 h 59"/>
                  <a:gd name="T8" fmla="*/ 44 w 66"/>
                  <a:gd name="T9" fmla="*/ 52 h 59"/>
                  <a:gd name="T10" fmla="*/ 44 w 66"/>
                  <a:gd name="T11" fmla="*/ 54 h 59"/>
                  <a:gd name="T12" fmla="*/ 3 w 66"/>
                  <a:gd name="T13" fmla="*/ 44 h 59"/>
                  <a:gd name="T14" fmla="*/ 10 w 66"/>
                  <a:gd name="T15" fmla="*/ 25 h 59"/>
                  <a:gd name="T16" fmla="*/ 0 w 66"/>
                  <a:gd name="T17" fmla="*/ 22 h 59"/>
                  <a:gd name="T18" fmla="*/ 3 w 66"/>
                  <a:gd name="T19" fmla="*/ 10 h 59"/>
                  <a:gd name="T20" fmla="*/ 2 w 66"/>
                  <a:gd name="T21" fmla="*/ 0 h 59"/>
                  <a:gd name="T22" fmla="*/ 61 w 66"/>
                  <a:gd name="T23" fmla="*/ 17 h 59"/>
                  <a:gd name="T24" fmla="*/ 64 w 66"/>
                  <a:gd name="T2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9">
                    <a:moveTo>
                      <a:pt x="64" y="27"/>
                    </a:moveTo>
                    <a:lnTo>
                      <a:pt x="58" y="42"/>
                    </a:lnTo>
                    <a:lnTo>
                      <a:pt x="66" y="45"/>
                    </a:lnTo>
                    <a:lnTo>
                      <a:pt x="59" y="59"/>
                    </a:lnTo>
                    <a:lnTo>
                      <a:pt x="44" y="52"/>
                    </a:lnTo>
                    <a:lnTo>
                      <a:pt x="44" y="54"/>
                    </a:lnTo>
                    <a:lnTo>
                      <a:pt x="3" y="44"/>
                    </a:lnTo>
                    <a:lnTo>
                      <a:pt x="10" y="25"/>
                    </a:lnTo>
                    <a:lnTo>
                      <a:pt x="0" y="22"/>
                    </a:lnTo>
                    <a:lnTo>
                      <a:pt x="3" y="10"/>
                    </a:lnTo>
                    <a:lnTo>
                      <a:pt x="2" y="0"/>
                    </a:lnTo>
                    <a:lnTo>
                      <a:pt x="61" y="17"/>
                    </a:lnTo>
                    <a:lnTo>
                      <a:pt x="64"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92" name="Freeform 341"/>
              <p:cNvSpPr>
                <a:spLocks/>
              </p:cNvSpPr>
              <p:nvPr/>
            </p:nvSpPr>
            <p:spPr bwMode="auto">
              <a:xfrm>
                <a:off x="1621" y="1650"/>
                <a:ext cx="66" cy="59"/>
              </a:xfrm>
              <a:custGeom>
                <a:avLst/>
                <a:gdLst>
                  <a:gd name="T0" fmla="*/ 64 w 66"/>
                  <a:gd name="T1" fmla="*/ 27 h 59"/>
                  <a:gd name="T2" fmla="*/ 58 w 66"/>
                  <a:gd name="T3" fmla="*/ 42 h 59"/>
                  <a:gd name="T4" fmla="*/ 66 w 66"/>
                  <a:gd name="T5" fmla="*/ 45 h 59"/>
                  <a:gd name="T6" fmla="*/ 59 w 66"/>
                  <a:gd name="T7" fmla="*/ 59 h 59"/>
                  <a:gd name="T8" fmla="*/ 44 w 66"/>
                  <a:gd name="T9" fmla="*/ 52 h 59"/>
                  <a:gd name="T10" fmla="*/ 44 w 66"/>
                  <a:gd name="T11" fmla="*/ 54 h 59"/>
                  <a:gd name="T12" fmla="*/ 3 w 66"/>
                  <a:gd name="T13" fmla="*/ 44 h 59"/>
                  <a:gd name="T14" fmla="*/ 10 w 66"/>
                  <a:gd name="T15" fmla="*/ 25 h 59"/>
                  <a:gd name="T16" fmla="*/ 0 w 66"/>
                  <a:gd name="T17" fmla="*/ 22 h 59"/>
                  <a:gd name="T18" fmla="*/ 3 w 66"/>
                  <a:gd name="T19" fmla="*/ 10 h 59"/>
                  <a:gd name="T20" fmla="*/ 2 w 66"/>
                  <a:gd name="T21" fmla="*/ 0 h 59"/>
                  <a:gd name="T22" fmla="*/ 61 w 66"/>
                  <a:gd name="T23" fmla="*/ 17 h 59"/>
                  <a:gd name="T24" fmla="*/ 64 w 66"/>
                  <a:gd name="T2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9">
                    <a:moveTo>
                      <a:pt x="64" y="27"/>
                    </a:moveTo>
                    <a:lnTo>
                      <a:pt x="58" y="42"/>
                    </a:lnTo>
                    <a:lnTo>
                      <a:pt x="66" y="45"/>
                    </a:lnTo>
                    <a:lnTo>
                      <a:pt x="59" y="59"/>
                    </a:lnTo>
                    <a:lnTo>
                      <a:pt x="44" y="52"/>
                    </a:lnTo>
                    <a:lnTo>
                      <a:pt x="44" y="54"/>
                    </a:lnTo>
                    <a:lnTo>
                      <a:pt x="3" y="44"/>
                    </a:lnTo>
                    <a:lnTo>
                      <a:pt x="10" y="25"/>
                    </a:lnTo>
                    <a:lnTo>
                      <a:pt x="0" y="22"/>
                    </a:lnTo>
                    <a:lnTo>
                      <a:pt x="3" y="10"/>
                    </a:lnTo>
                    <a:lnTo>
                      <a:pt x="2" y="0"/>
                    </a:lnTo>
                    <a:lnTo>
                      <a:pt x="61" y="17"/>
                    </a:lnTo>
                    <a:lnTo>
                      <a:pt x="64"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93" name="Freeform 342"/>
              <p:cNvSpPr>
                <a:spLocks/>
              </p:cNvSpPr>
              <p:nvPr/>
            </p:nvSpPr>
            <p:spPr bwMode="auto">
              <a:xfrm>
                <a:off x="1543" y="1468"/>
                <a:ext cx="90" cy="150"/>
              </a:xfrm>
              <a:custGeom>
                <a:avLst/>
                <a:gdLst>
                  <a:gd name="T0" fmla="*/ 71 w 90"/>
                  <a:gd name="T1" fmla="*/ 14 h 150"/>
                  <a:gd name="T2" fmla="*/ 90 w 90"/>
                  <a:gd name="T3" fmla="*/ 21 h 150"/>
                  <a:gd name="T4" fmla="*/ 76 w 90"/>
                  <a:gd name="T5" fmla="*/ 63 h 150"/>
                  <a:gd name="T6" fmla="*/ 68 w 90"/>
                  <a:gd name="T7" fmla="*/ 60 h 150"/>
                  <a:gd name="T8" fmla="*/ 68 w 90"/>
                  <a:gd name="T9" fmla="*/ 80 h 150"/>
                  <a:gd name="T10" fmla="*/ 15 w 90"/>
                  <a:gd name="T11" fmla="*/ 141 h 150"/>
                  <a:gd name="T12" fmla="*/ 14 w 90"/>
                  <a:gd name="T13" fmla="*/ 138 h 150"/>
                  <a:gd name="T14" fmla="*/ 12 w 90"/>
                  <a:gd name="T15" fmla="*/ 138 h 150"/>
                  <a:gd name="T16" fmla="*/ 12 w 90"/>
                  <a:gd name="T17" fmla="*/ 138 h 150"/>
                  <a:gd name="T18" fmla="*/ 14 w 90"/>
                  <a:gd name="T19" fmla="*/ 133 h 150"/>
                  <a:gd name="T20" fmla="*/ 10 w 90"/>
                  <a:gd name="T21" fmla="*/ 127 h 150"/>
                  <a:gd name="T22" fmla="*/ 9 w 90"/>
                  <a:gd name="T23" fmla="*/ 126 h 150"/>
                  <a:gd name="T24" fmla="*/ 7 w 90"/>
                  <a:gd name="T25" fmla="*/ 121 h 150"/>
                  <a:gd name="T26" fmla="*/ 3 w 90"/>
                  <a:gd name="T27" fmla="*/ 116 h 150"/>
                  <a:gd name="T28" fmla="*/ 2 w 90"/>
                  <a:gd name="T29" fmla="*/ 112 h 150"/>
                  <a:gd name="T30" fmla="*/ 0 w 90"/>
                  <a:gd name="T31" fmla="*/ 111 h 150"/>
                  <a:gd name="T32" fmla="*/ 0 w 90"/>
                  <a:gd name="T33" fmla="*/ 107 h 150"/>
                  <a:gd name="T34" fmla="*/ 3 w 90"/>
                  <a:gd name="T35" fmla="*/ 102 h 150"/>
                  <a:gd name="T36" fmla="*/ 3 w 90"/>
                  <a:gd name="T37" fmla="*/ 100 h 150"/>
                  <a:gd name="T38" fmla="*/ 3 w 90"/>
                  <a:gd name="T39" fmla="*/ 97 h 150"/>
                  <a:gd name="T40" fmla="*/ 3 w 90"/>
                  <a:gd name="T41" fmla="*/ 95 h 150"/>
                  <a:gd name="T42" fmla="*/ 3 w 90"/>
                  <a:gd name="T43" fmla="*/ 92 h 150"/>
                  <a:gd name="T44" fmla="*/ 3 w 90"/>
                  <a:gd name="T45" fmla="*/ 89 h 150"/>
                  <a:gd name="T46" fmla="*/ 7 w 90"/>
                  <a:gd name="T47" fmla="*/ 87 h 150"/>
                  <a:gd name="T48" fmla="*/ 7 w 90"/>
                  <a:gd name="T49" fmla="*/ 83 h 150"/>
                  <a:gd name="T50" fmla="*/ 9 w 90"/>
                  <a:gd name="T51" fmla="*/ 82 h 150"/>
                  <a:gd name="T52" fmla="*/ 15 w 90"/>
                  <a:gd name="T53" fmla="*/ 73 h 150"/>
                  <a:gd name="T54" fmla="*/ 17 w 90"/>
                  <a:gd name="T55" fmla="*/ 70 h 150"/>
                  <a:gd name="T56" fmla="*/ 24 w 90"/>
                  <a:gd name="T57" fmla="*/ 63 h 150"/>
                  <a:gd name="T58" fmla="*/ 29 w 90"/>
                  <a:gd name="T59" fmla="*/ 56 h 150"/>
                  <a:gd name="T60" fmla="*/ 34 w 90"/>
                  <a:gd name="T61" fmla="*/ 50 h 150"/>
                  <a:gd name="T62" fmla="*/ 39 w 90"/>
                  <a:gd name="T63" fmla="*/ 41 h 150"/>
                  <a:gd name="T64" fmla="*/ 39 w 90"/>
                  <a:gd name="T65" fmla="*/ 38 h 150"/>
                  <a:gd name="T66" fmla="*/ 37 w 90"/>
                  <a:gd name="T67" fmla="*/ 38 h 150"/>
                  <a:gd name="T68" fmla="*/ 37 w 90"/>
                  <a:gd name="T69" fmla="*/ 38 h 150"/>
                  <a:gd name="T70" fmla="*/ 37 w 90"/>
                  <a:gd name="T71" fmla="*/ 38 h 150"/>
                  <a:gd name="T72" fmla="*/ 39 w 90"/>
                  <a:gd name="T73" fmla="*/ 34 h 150"/>
                  <a:gd name="T74" fmla="*/ 39 w 90"/>
                  <a:gd name="T75" fmla="*/ 31 h 150"/>
                  <a:gd name="T76" fmla="*/ 39 w 90"/>
                  <a:gd name="T77" fmla="*/ 29 h 150"/>
                  <a:gd name="T78" fmla="*/ 41 w 90"/>
                  <a:gd name="T79" fmla="*/ 29 h 150"/>
                  <a:gd name="T80" fmla="*/ 42 w 90"/>
                  <a:gd name="T81" fmla="*/ 26 h 150"/>
                  <a:gd name="T82" fmla="*/ 46 w 90"/>
                  <a:gd name="T83" fmla="*/ 21 h 150"/>
                  <a:gd name="T84" fmla="*/ 51 w 90"/>
                  <a:gd name="T85" fmla="*/ 11 h 150"/>
                  <a:gd name="T86" fmla="*/ 54 w 90"/>
                  <a:gd name="T87" fmla="*/ 2 h 150"/>
                  <a:gd name="T88" fmla="*/ 75 w 90"/>
                  <a:gd name="T89" fmla="*/ 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150">
                    <a:moveTo>
                      <a:pt x="75" y="5"/>
                    </a:moveTo>
                    <a:lnTo>
                      <a:pt x="71" y="14"/>
                    </a:lnTo>
                    <a:lnTo>
                      <a:pt x="78" y="16"/>
                    </a:lnTo>
                    <a:lnTo>
                      <a:pt x="90" y="21"/>
                    </a:lnTo>
                    <a:lnTo>
                      <a:pt x="88" y="39"/>
                    </a:lnTo>
                    <a:lnTo>
                      <a:pt x="76" y="63"/>
                    </a:lnTo>
                    <a:lnTo>
                      <a:pt x="73" y="60"/>
                    </a:lnTo>
                    <a:lnTo>
                      <a:pt x="68" y="60"/>
                    </a:lnTo>
                    <a:lnTo>
                      <a:pt x="69" y="70"/>
                    </a:lnTo>
                    <a:lnTo>
                      <a:pt x="68" y="80"/>
                    </a:lnTo>
                    <a:lnTo>
                      <a:pt x="46" y="150"/>
                    </a:lnTo>
                    <a:lnTo>
                      <a:pt x="15" y="141"/>
                    </a:lnTo>
                    <a:lnTo>
                      <a:pt x="15" y="139"/>
                    </a:lnTo>
                    <a:lnTo>
                      <a:pt x="14" y="138"/>
                    </a:lnTo>
                    <a:lnTo>
                      <a:pt x="14" y="138"/>
                    </a:lnTo>
                    <a:lnTo>
                      <a:pt x="12" y="138"/>
                    </a:lnTo>
                    <a:lnTo>
                      <a:pt x="12" y="138"/>
                    </a:lnTo>
                    <a:lnTo>
                      <a:pt x="12" y="138"/>
                    </a:lnTo>
                    <a:lnTo>
                      <a:pt x="14" y="134"/>
                    </a:lnTo>
                    <a:lnTo>
                      <a:pt x="14" y="133"/>
                    </a:lnTo>
                    <a:lnTo>
                      <a:pt x="12" y="129"/>
                    </a:lnTo>
                    <a:lnTo>
                      <a:pt x="10" y="127"/>
                    </a:lnTo>
                    <a:lnTo>
                      <a:pt x="9" y="126"/>
                    </a:lnTo>
                    <a:lnTo>
                      <a:pt x="9" y="126"/>
                    </a:lnTo>
                    <a:lnTo>
                      <a:pt x="7" y="122"/>
                    </a:lnTo>
                    <a:lnTo>
                      <a:pt x="7" y="121"/>
                    </a:lnTo>
                    <a:lnTo>
                      <a:pt x="5" y="119"/>
                    </a:lnTo>
                    <a:lnTo>
                      <a:pt x="3" y="116"/>
                    </a:lnTo>
                    <a:lnTo>
                      <a:pt x="2" y="114"/>
                    </a:lnTo>
                    <a:lnTo>
                      <a:pt x="2" y="112"/>
                    </a:lnTo>
                    <a:lnTo>
                      <a:pt x="2" y="111"/>
                    </a:lnTo>
                    <a:lnTo>
                      <a:pt x="0" y="111"/>
                    </a:lnTo>
                    <a:lnTo>
                      <a:pt x="0" y="109"/>
                    </a:lnTo>
                    <a:lnTo>
                      <a:pt x="0" y="107"/>
                    </a:lnTo>
                    <a:lnTo>
                      <a:pt x="3" y="104"/>
                    </a:lnTo>
                    <a:lnTo>
                      <a:pt x="3" y="102"/>
                    </a:lnTo>
                    <a:lnTo>
                      <a:pt x="3" y="102"/>
                    </a:lnTo>
                    <a:lnTo>
                      <a:pt x="3" y="100"/>
                    </a:lnTo>
                    <a:lnTo>
                      <a:pt x="3" y="99"/>
                    </a:lnTo>
                    <a:lnTo>
                      <a:pt x="3" y="97"/>
                    </a:lnTo>
                    <a:lnTo>
                      <a:pt x="3" y="95"/>
                    </a:lnTo>
                    <a:lnTo>
                      <a:pt x="3" y="95"/>
                    </a:lnTo>
                    <a:lnTo>
                      <a:pt x="3" y="94"/>
                    </a:lnTo>
                    <a:lnTo>
                      <a:pt x="3" y="92"/>
                    </a:lnTo>
                    <a:lnTo>
                      <a:pt x="3" y="90"/>
                    </a:lnTo>
                    <a:lnTo>
                      <a:pt x="3" y="89"/>
                    </a:lnTo>
                    <a:lnTo>
                      <a:pt x="5" y="87"/>
                    </a:lnTo>
                    <a:lnTo>
                      <a:pt x="7" y="87"/>
                    </a:lnTo>
                    <a:lnTo>
                      <a:pt x="7" y="85"/>
                    </a:lnTo>
                    <a:lnTo>
                      <a:pt x="7" y="83"/>
                    </a:lnTo>
                    <a:lnTo>
                      <a:pt x="7" y="83"/>
                    </a:lnTo>
                    <a:lnTo>
                      <a:pt x="9" y="82"/>
                    </a:lnTo>
                    <a:lnTo>
                      <a:pt x="14" y="77"/>
                    </a:lnTo>
                    <a:lnTo>
                      <a:pt x="15" y="73"/>
                    </a:lnTo>
                    <a:lnTo>
                      <a:pt x="15" y="73"/>
                    </a:lnTo>
                    <a:lnTo>
                      <a:pt x="17" y="70"/>
                    </a:lnTo>
                    <a:lnTo>
                      <a:pt x="22" y="66"/>
                    </a:lnTo>
                    <a:lnTo>
                      <a:pt x="24" y="63"/>
                    </a:lnTo>
                    <a:lnTo>
                      <a:pt x="27" y="60"/>
                    </a:lnTo>
                    <a:lnTo>
                      <a:pt x="29" y="56"/>
                    </a:lnTo>
                    <a:lnTo>
                      <a:pt x="32" y="55"/>
                    </a:lnTo>
                    <a:lnTo>
                      <a:pt x="34" y="50"/>
                    </a:lnTo>
                    <a:lnTo>
                      <a:pt x="37" y="44"/>
                    </a:lnTo>
                    <a:lnTo>
                      <a:pt x="39" y="41"/>
                    </a:lnTo>
                    <a:lnTo>
                      <a:pt x="39" y="38"/>
                    </a:lnTo>
                    <a:lnTo>
                      <a:pt x="39" y="38"/>
                    </a:lnTo>
                    <a:lnTo>
                      <a:pt x="39" y="38"/>
                    </a:lnTo>
                    <a:lnTo>
                      <a:pt x="37" y="38"/>
                    </a:lnTo>
                    <a:lnTo>
                      <a:pt x="37" y="38"/>
                    </a:lnTo>
                    <a:lnTo>
                      <a:pt x="37" y="38"/>
                    </a:lnTo>
                    <a:lnTo>
                      <a:pt x="37" y="38"/>
                    </a:lnTo>
                    <a:lnTo>
                      <a:pt x="37" y="38"/>
                    </a:lnTo>
                    <a:lnTo>
                      <a:pt x="37" y="38"/>
                    </a:lnTo>
                    <a:lnTo>
                      <a:pt x="39" y="34"/>
                    </a:lnTo>
                    <a:lnTo>
                      <a:pt x="37" y="33"/>
                    </a:lnTo>
                    <a:lnTo>
                      <a:pt x="39" y="31"/>
                    </a:lnTo>
                    <a:lnTo>
                      <a:pt x="39" y="29"/>
                    </a:lnTo>
                    <a:lnTo>
                      <a:pt x="39" y="29"/>
                    </a:lnTo>
                    <a:lnTo>
                      <a:pt x="39" y="29"/>
                    </a:lnTo>
                    <a:lnTo>
                      <a:pt x="41" y="29"/>
                    </a:lnTo>
                    <a:lnTo>
                      <a:pt x="41" y="29"/>
                    </a:lnTo>
                    <a:lnTo>
                      <a:pt x="42" y="26"/>
                    </a:lnTo>
                    <a:lnTo>
                      <a:pt x="46" y="21"/>
                    </a:lnTo>
                    <a:lnTo>
                      <a:pt x="46" y="21"/>
                    </a:lnTo>
                    <a:lnTo>
                      <a:pt x="47" y="16"/>
                    </a:lnTo>
                    <a:lnTo>
                      <a:pt x="51" y="11"/>
                    </a:lnTo>
                    <a:lnTo>
                      <a:pt x="53" y="9"/>
                    </a:lnTo>
                    <a:lnTo>
                      <a:pt x="54" y="2"/>
                    </a:lnTo>
                    <a:lnTo>
                      <a:pt x="54" y="0"/>
                    </a:lnTo>
                    <a:lnTo>
                      <a:pt x="75" y="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94" name="Freeform 343"/>
              <p:cNvSpPr>
                <a:spLocks/>
              </p:cNvSpPr>
              <p:nvPr/>
            </p:nvSpPr>
            <p:spPr bwMode="auto">
              <a:xfrm>
                <a:off x="1543" y="1468"/>
                <a:ext cx="90" cy="150"/>
              </a:xfrm>
              <a:custGeom>
                <a:avLst/>
                <a:gdLst>
                  <a:gd name="T0" fmla="*/ 71 w 90"/>
                  <a:gd name="T1" fmla="*/ 14 h 150"/>
                  <a:gd name="T2" fmla="*/ 90 w 90"/>
                  <a:gd name="T3" fmla="*/ 21 h 150"/>
                  <a:gd name="T4" fmla="*/ 76 w 90"/>
                  <a:gd name="T5" fmla="*/ 63 h 150"/>
                  <a:gd name="T6" fmla="*/ 68 w 90"/>
                  <a:gd name="T7" fmla="*/ 60 h 150"/>
                  <a:gd name="T8" fmla="*/ 68 w 90"/>
                  <a:gd name="T9" fmla="*/ 80 h 150"/>
                  <a:gd name="T10" fmla="*/ 15 w 90"/>
                  <a:gd name="T11" fmla="*/ 141 h 150"/>
                  <a:gd name="T12" fmla="*/ 14 w 90"/>
                  <a:gd name="T13" fmla="*/ 138 h 150"/>
                  <a:gd name="T14" fmla="*/ 12 w 90"/>
                  <a:gd name="T15" fmla="*/ 138 h 150"/>
                  <a:gd name="T16" fmla="*/ 12 w 90"/>
                  <a:gd name="T17" fmla="*/ 138 h 150"/>
                  <a:gd name="T18" fmla="*/ 14 w 90"/>
                  <a:gd name="T19" fmla="*/ 133 h 150"/>
                  <a:gd name="T20" fmla="*/ 10 w 90"/>
                  <a:gd name="T21" fmla="*/ 127 h 150"/>
                  <a:gd name="T22" fmla="*/ 9 w 90"/>
                  <a:gd name="T23" fmla="*/ 126 h 150"/>
                  <a:gd name="T24" fmla="*/ 7 w 90"/>
                  <a:gd name="T25" fmla="*/ 121 h 150"/>
                  <a:gd name="T26" fmla="*/ 3 w 90"/>
                  <a:gd name="T27" fmla="*/ 116 h 150"/>
                  <a:gd name="T28" fmla="*/ 2 w 90"/>
                  <a:gd name="T29" fmla="*/ 112 h 150"/>
                  <a:gd name="T30" fmla="*/ 0 w 90"/>
                  <a:gd name="T31" fmla="*/ 111 h 150"/>
                  <a:gd name="T32" fmla="*/ 0 w 90"/>
                  <a:gd name="T33" fmla="*/ 107 h 150"/>
                  <a:gd name="T34" fmla="*/ 3 w 90"/>
                  <a:gd name="T35" fmla="*/ 102 h 150"/>
                  <a:gd name="T36" fmla="*/ 3 w 90"/>
                  <a:gd name="T37" fmla="*/ 100 h 150"/>
                  <a:gd name="T38" fmla="*/ 3 w 90"/>
                  <a:gd name="T39" fmla="*/ 97 h 150"/>
                  <a:gd name="T40" fmla="*/ 3 w 90"/>
                  <a:gd name="T41" fmla="*/ 95 h 150"/>
                  <a:gd name="T42" fmla="*/ 3 w 90"/>
                  <a:gd name="T43" fmla="*/ 92 h 150"/>
                  <a:gd name="T44" fmla="*/ 3 w 90"/>
                  <a:gd name="T45" fmla="*/ 89 h 150"/>
                  <a:gd name="T46" fmla="*/ 7 w 90"/>
                  <a:gd name="T47" fmla="*/ 87 h 150"/>
                  <a:gd name="T48" fmla="*/ 7 w 90"/>
                  <a:gd name="T49" fmla="*/ 83 h 150"/>
                  <a:gd name="T50" fmla="*/ 9 w 90"/>
                  <a:gd name="T51" fmla="*/ 82 h 150"/>
                  <a:gd name="T52" fmla="*/ 15 w 90"/>
                  <a:gd name="T53" fmla="*/ 73 h 150"/>
                  <a:gd name="T54" fmla="*/ 17 w 90"/>
                  <a:gd name="T55" fmla="*/ 70 h 150"/>
                  <a:gd name="T56" fmla="*/ 24 w 90"/>
                  <a:gd name="T57" fmla="*/ 63 h 150"/>
                  <a:gd name="T58" fmla="*/ 29 w 90"/>
                  <a:gd name="T59" fmla="*/ 56 h 150"/>
                  <a:gd name="T60" fmla="*/ 34 w 90"/>
                  <a:gd name="T61" fmla="*/ 50 h 150"/>
                  <a:gd name="T62" fmla="*/ 39 w 90"/>
                  <a:gd name="T63" fmla="*/ 41 h 150"/>
                  <a:gd name="T64" fmla="*/ 39 w 90"/>
                  <a:gd name="T65" fmla="*/ 38 h 150"/>
                  <a:gd name="T66" fmla="*/ 37 w 90"/>
                  <a:gd name="T67" fmla="*/ 38 h 150"/>
                  <a:gd name="T68" fmla="*/ 37 w 90"/>
                  <a:gd name="T69" fmla="*/ 38 h 150"/>
                  <a:gd name="T70" fmla="*/ 37 w 90"/>
                  <a:gd name="T71" fmla="*/ 38 h 150"/>
                  <a:gd name="T72" fmla="*/ 39 w 90"/>
                  <a:gd name="T73" fmla="*/ 34 h 150"/>
                  <a:gd name="T74" fmla="*/ 39 w 90"/>
                  <a:gd name="T75" fmla="*/ 31 h 150"/>
                  <a:gd name="T76" fmla="*/ 39 w 90"/>
                  <a:gd name="T77" fmla="*/ 29 h 150"/>
                  <a:gd name="T78" fmla="*/ 41 w 90"/>
                  <a:gd name="T79" fmla="*/ 29 h 150"/>
                  <a:gd name="T80" fmla="*/ 42 w 90"/>
                  <a:gd name="T81" fmla="*/ 26 h 150"/>
                  <a:gd name="T82" fmla="*/ 46 w 90"/>
                  <a:gd name="T83" fmla="*/ 21 h 150"/>
                  <a:gd name="T84" fmla="*/ 51 w 90"/>
                  <a:gd name="T85" fmla="*/ 11 h 150"/>
                  <a:gd name="T86" fmla="*/ 54 w 90"/>
                  <a:gd name="T87" fmla="*/ 2 h 150"/>
                  <a:gd name="T88" fmla="*/ 75 w 90"/>
                  <a:gd name="T89" fmla="*/ 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150">
                    <a:moveTo>
                      <a:pt x="75" y="5"/>
                    </a:moveTo>
                    <a:lnTo>
                      <a:pt x="71" y="14"/>
                    </a:lnTo>
                    <a:lnTo>
                      <a:pt x="78" y="16"/>
                    </a:lnTo>
                    <a:lnTo>
                      <a:pt x="90" y="21"/>
                    </a:lnTo>
                    <a:lnTo>
                      <a:pt x="88" y="39"/>
                    </a:lnTo>
                    <a:lnTo>
                      <a:pt x="76" y="63"/>
                    </a:lnTo>
                    <a:lnTo>
                      <a:pt x="73" y="60"/>
                    </a:lnTo>
                    <a:lnTo>
                      <a:pt x="68" y="60"/>
                    </a:lnTo>
                    <a:lnTo>
                      <a:pt x="69" y="70"/>
                    </a:lnTo>
                    <a:lnTo>
                      <a:pt x="68" y="80"/>
                    </a:lnTo>
                    <a:lnTo>
                      <a:pt x="46" y="150"/>
                    </a:lnTo>
                    <a:lnTo>
                      <a:pt x="15" y="141"/>
                    </a:lnTo>
                    <a:lnTo>
                      <a:pt x="15" y="139"/>
                    </a:lnTo>
                    <a:lnTo>
                      <a:pt x="14" y="138"/>
                    </a:lnTo>
                    <a:lnTo>
                      <a:pt x="14" y="138"/>
                    </a:lnTo>
                    <a:lnTo>
                      <a:pt x="12" y="138"/>
                    </a:lnTo>
                    <a:lnTo>
                      <a:pt x="12" y="138"/>
                    </a:lnTo>
                    <a:lnTo>
                      <a:pt x="12" y="138"/>
                    </a:lnTo>
                    <a:lnTo>
                      <a:pt x="14" y="134"/>
                    </a:lnTo>
                    <a:lnTo>
                      <a:pt x="14" y="133"/>
                    </a:lnTo>
                    <a:lnTo>
                      <a:pt x="12" y="129"/>
                    </a:lnTo>
                    <a:lnTo>
                      <a:pt x="10" y="127"/>
                    </a:lnTo>
                    <a:lnTo>
                      <a:pt x="9" y="126"/>
                    </a:lnTo>
                    <a:lnTo>
                      <a:pt x="9" y="126"/>
                    </a:lnTo>
                    <a:lnTo>
                      <a:pt x="7" y="122"/>
                    </a:lnTo>
                    <a:lnTo>
                      <a:pt x="7" y="121"/>
                    </a:lnTo>
                    <a:lnTo>
                      <a:pt x="5" y="119"/>
                    </a:lnTo>
                    <a:lnTo>
                      <a:pt x="3" y="116"/>
                    </a:lnTo>
                    <a:lnTo>
                      <a:pt x="2" y="114"/>
                    </a:lnTo>
                    <a:lnTo>
                      <a:pt x="2" y="112"/>
                    </a:lnTo>
                    <a:lnTo>
                      <a:pt x="2" y="111"/>
                    </a:lnTo>
                    <a:lnTo>
                      <a:pt x="0" y="111"/>
                    </a:lnTo>
                    <a:lnTo>
                      <a:pt x="0" y="109"/>
                    </a:lnTo>
                    <a:lnTo>
                      <a:pt x="0" y="107"/>
                    </a:lnTo>
                    <a:lnTo>
                      <a:pt x="3" y="104"/>
                    </a:lnTo>
                    <a:lnTo>
                      <a:pt x="3" y="102"/>
                    </a:lnTo>
                    <a:lnTo>
                      <a:pt x="3" y="102"/>
                    </a:lnTo>
                    <a:lnTo>
                      <a:pt x="3" y="100"/>
                    </a:lnTo>
                    <a:lnTo>
                      <a:pt x="3" y="99"/>
                    </a:lnTo>
                    <a:lnTo>
                      <a:pt x="3" y="97"/>
                    </a:lnTo>
                    <a:lnTo>
                      <a:pt x="3" y="95"/>
                    </a:lnTo>
                    <a:lnTo>
                      <a:pt x="3" y="95"/>
                    </a:lnTo>
                    <a:lnTo>
                      <a:pt x="3" y="94"/>
                    </a:lnTo>
                    <a:lnTo>
                      <a:pt x="3" y="92"/>
                    </a:lnTo>
                    <a:lnTo>
                      <a:pt x="3" y="90"/>
                    </a:lnTo>
                    <a:lnTo>
                      <a:pt x="3" y="89"/>
                    </a:lnTo>
                    <a:lnTo>
                      <a:pt x="5" y="87"/>
                    </a:lnTo>
                    <a:lnTo>
                      <a:pt x="7" y="87"/>
                    </a:lnTo>
                    <a:lnTo>
                      <a:pt x="7" y="85"/>
                    </a:lnTo>
                    <a:lnTo>
                      <a:pt x="7" y="83"/>
                    </a:lnTo>
                    <a:lnTo>
                      <a:pt x="7" y="83"/>
                    </a:lnTo>
                    <a:lnTo>
                      <a:pt x="9" y="82"/>
                    </a:lnTo>
                    <a:lnTo>
                      <a:pt x="14" y="77"/>
                    </a:lnTo>
                    <a:lnTo>
                      <a:pt x="15" y="73"/>
                    </a:lnTo>
                    <a:lnTo>
                      <a:pt x="15" y="73"/>
                    </a:lnTo>
                    <a:lnTo>
                      <a:pt x="17" y="70"/>
                    </a:lnTo>
                    <a:lnTo>
                      <a:pt x="22" y="66"/>
                    </a:lnTo>
                    <a:lnTo>
                      <a:pt x="24" y="63"/>
                    </a:lnTo>
                    <a:lnTo>
                      <a:pt x="27" y="60"/>
                    </a:lnTo>
                    <a:lnTo>
                      <a:pt x="29" y="56"/>
                    </a:lnTo>
                    <a:lnTo>
                      <a:pt x="32" y="55"/>
                    </a:lnTo>
                    <a:lnTo>
                      <a:pt x="34" y="50"/>
                    </a:lnTo>
                    <a:lnTo>
                      <a:pt x="37" y="44"/>
                    </a:lnTo>
                    <a:lnTo>
                      <a:pt x="39" y="41"/>
                    </a:lnTo>
                    <a:lnTo>
                      <a:pt x="39" y="38"/>
                    </a:lnTo>
                    <a:lnTo>
                      <a:pt x="39" y="38"/>
                    </a:lnTo>
                    <a:lnTo>
                      <a:pt x="39" y="38"/>
                    </a:lnTo>
                    <a:lnTo>
                      <a:pt x="37" y="38"/>
                    </a:lnTo>
                    <a:lnTo>
                      <a:pt x="37" y="38"/>
                    </a:lnTo>
                    <a:lnTo>
                      <a:pt x="37" y="38"/>
                    </a:lnTo>
                    <a:lnTo>
                      <a:pt x="37" y="38"/>
                    </a:lnTo>
                    <a:lnTo>
                      <a:pt x="37" y="38"/>
                    </a:lnTo>
                    <a:lnTo>
                      <a:pt x="37" y="38"/>
                    </a:lnTo>
                    <a:lnTo>
                      <a:pt x="39" y="34"/>
                    </a:lnTo>
                    <a:lnTo>
                      <a:pt x="37" y="33"/>
                    </a:lnTo>
                    <a:lnTo>
                      <a:pt x="39" y="31"/>
                    </a:lnTo>
                    <a:lnTo>
                      <a:pt x="39" y="29"/>
                    </a:lnTo>
                    <a:lnTo>
                      <a:pt x="39" y="29"/>
                    </a:lnTo>
                    <a:lnTo>
                      <a:pt x="39" y="29"/>
                    </a:lnTo>
                    <a:lnTo>
                      <a:pt x="41" y="29"/>
                    </a:lnTo>
                    <a:lnTo>
                      <a:pt x="41" y="29"/>
                    </a:lnTo>
                    <a:lnTo>
                      <a:pt x="42" y="26"/>
                    </a:lnTo>
                    <a:lnTo>
                      <a:pt x="46" y="21"/>
                    </a:lnTo>
                    <a:lnTo>
                      <a:pt x="46" y="21"/>
                    </a:lnTo>
                    <a:lnTo>
                      <a:pt x="47" y="16"/>
                    </a:lnTo>
                    <a:lnTo>
                      <a:pt x="51" y="11"/>
                    </a:lnTo>
                    <a:lnTo>
                      <a:pt x="53" y="9"/>
                    </a:lnTo>
                    <a:lnTo>
                      <a:pt x="54" y="2"/>
                    </a:lnTo>
                    <a:lnTo>
                      <a:pt x="54" y="0"/>
                    </a:lnTo>
                    <a:lnTo>
                      <a:pt x="75"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95" name="Freeform 344"/>
              <p:cNvSpPr>
                <a:spLocks/>
              </p:cNvSpPr>
              <p:nvPr/>
            </p:nvSpPr>
            <p:spPr bwMode="auto">
              <a:xfrm>
                <a:off x="1926" y="2385"/>
                <a:ext cx="129" cy="90"/>
              </a:xfrm>
              <a:custGeom>
                <a:avLst/>
                <a:gdLst>
                  <a:gd name="T0" fmla="*/ 118 w 129"/>
                  <a:gd name="T1" fmla="*/ 61 h 90"/>
                  <a:gd name="T2" fmla="*/ 120 w 129"/>
                  <a:gd name="T3" fmla="*/ 61 h 90"/>
                  <a:gd name="T4" fmla="*/ 120 w 129"/>
                  <a:gd name="T5" fmla="*/ 61 h 90"/>
                  <a:gd name="T6" fmla="*/ 122 w 129"/>
                  <a:gd name="T7" fmla="*/ 61 h 90"/>
                  <a:gd name="T8" fmla="*/ 122 w 129"/>
                  <a:gd name="T9" fmla="*/ 61 h 90"/>
                  <a:gd name="T10" fmla="*/ 122 w 129"/>
                  <a:gd name="T11" fmla="*/ 61 h 90"/>
                  <a:gd name="T12" fmla="*/ 125 w 129"/>
                  <a:gd name="T13" fmla="*/ 63 h 90"/>
                  <a:gd name="T14" fmla="*/ 125 w 129"/>
                  <a:gd name="T15" fmla="*/ 63 h 90"/>
                  <a:gd name="T16" fmla="*/ 127 w 129"/>
                  <a:gd name="T17" fmla="*/ 63 h 90"/>
                  <a:gd name="T18" fmla="*/ 129 w 129"/>
                  <a:gd name="T19" fmla="*/ 69 h 90"/>
                  <a:gd name="T20" fmla="*/ 127 w 129"/>
                  <a:gd name="T21" fmla="*/ 75 h 90"/>
                  <a:gd name="T22" fmla="*/ 127 w 129"/>
                  <a:gd name="T23" fmla="*/ 78 h 90"/>
                  <a:gd name="T24" fmla="*/ 127 w 129"/>
                  <a:gd name="T25" fmla="*/ 78 h 90"/>
                  <a:gd name="T26" fmla="*/ 124 w 129"/>
                  <a:gd name="T27" fmla="*/ 83 h 90"/>
                  <a:gd name="T28" fmla="*/ 124 w 129"/>
                  <a:gd name="T29" fmla="*/ 83 h 90"/>
                  <a:gd name="T30" fmla="*/ 113 w 129"/>
                  <a:gd name="T31" fmla="*/ 90 h 90"/>
                  <a:gd name="T32" fmla="*/ 113 w 129"/>
                  <a:gd name="T33" fmla="*/ 90 h 90"/>
                  <a:gd name="T34" fmla="*/ 110 w 129"/>
                  <a:gd name="T35" fmla="*/ 90 h 90"/>
                  <a:gd name="T36" fmla="*/ 110 w 129"/>
                  <a:gd name="T37" fmla="*/ 90 h 90"/>
                  <a:gd name="T38" fmla="*/ 108 w 129"/>
                  <a:gd name="T39" fmla="*/ 88 h 90"/>
                  <a:gd name="T40" fmla="*/ 108 w 129"/>
                  <a:gd name="T41" fmla="*/ 88 h 90"/>
                  <a:gd name="T42" fmla="*/ 105 w 129"/>
                  <a:gd name="T43" fmla="*/ 90 h 90"/>
                  <a:gd name="T44" fmla="*/ 49 w 129"/>
                  <a:gd name="T45" fmla="*/ 83 h 90"/>
                  <a:gd name="T46" fmla="*/ 17 w 129"/>
                  <a:gd name="T47" fmla="*/ 80 h 90"/>
                  <a:gd name="T48" fmla="*/ 0 w 129"/>
                  <a:gd name="T49" fmla="*/ 78 h 90"/>
                  <a:gd name="T50" fmla="*/ 7 w 129"/>
                  <a:gd name="T51" fmla="*/ 51 h 90"/>
                  <a:gd name="T52" fmla="*/ 12 w 129"/>
                  <a:gd name="T53" fmla="*/ 34 h 90"/>
                  <a:gd name="T54" fmla="*/ 19 w 129"/>
                  <a:gd name="T55" fmla="*/ 0 h 90"/>
                  <a:gd name="T56" fmla="*/ 64 w 129"/>
                  <a:gd name="T57" fmla="*/ 10 h 90"/>
                  <a:gd name="T58" fmla="*/ 125 w 129"/>
                  <a:gd name="T59" fmla="*/ 22 h 90"/>
                  <a:gd name="T60" fmla="*/ 122 w 129"/>
                  <a:gd name="T61" fmla="*/ 24 h 90"/>
                  <a:gd name="T62" fmla="*/ 118 w 129"/>
                  <a:gd name="T63" fmla="*/ 24 h 90"/>
                  <a:gd name="T64" fmla="*/ 118 w 129"/>
                  <a:gd name="T65" fmla="*/ 29 h 90"/>
                  <a:gd name="T66" fmla="*/ 118 w 129"/>
                  <a:gd name="T67" fmla="*/ 37 h 90"/>
                  <a:gd name="T68" fmla="*/ 117 w 129"/>
                  <a:gd name="T69" fmla="*/ 46 h 90"/>
                  <a:gd name="T70" fmla="*/ 117 w 129"/>
                  <a:gd name="T71" fmla="*/ 47 h 90"/>
                  <a:gd name="T72" fmla="*/ 115 w 129"/>
                  <a:gd name="T73" fmla="*/ 49 h 90"/>
                  <a:gd name="T74" fmla="*/ 115 w 129"/>
                  <a:gd name="T75" fmla="*/ 51 h 90"/>
                  <a:gd name="T76" fmla="*/ 113 w 129"/>
                  <a:gd name="T77" fmla="*/ 52 h 90"/>
                  <a:gd name="T78" fmla="*/ 113 w 129"/>
                  <a:gd name="T79" fmla="*/ 54 h 90"/>
                  <a:gd name="T80" fmla="*/ 115 w 129"/>
                  <a:gd name="T81" fmla="*/ 58 h 90"/>
                  <a:gd name="T82" fmla="*/ 118 w 129"/>
                  <a:gd name="T83" fmla="*/ 6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90">
                    <a:moveTo>
                      <a:pt x="118" y="61"/>
                    </a:moveTo>
                    <a:lnTo>
                      <a:pt x="120" y="61"/>
                    </a:lnTo>
                    <a:lnTo>
                      <a:pt x="120" y="61"/>
                    </a:lnTo>
                    <a:lnTo>
                      <a:pt x="122" y="61"/>
                    </a:lnTo>
                    <a:lnTo>
                      <a:pt x="122" y="61"/>
                    </a:lnTo>
                    <a:lnTo>
                      <a:pt x="122" y="61"/>
                    </a:lnTo>
                    <a:lnTo>
                      <a:pt x="125" y="63"/>
                    </a:lnTo>
                    <a:lnTo>
                      <a:pt x="125" y="63"/>
                    </a:lnTo>
                    <a:lnTo>
                      <a:pt x="127" y="63"/>
                    </a:lnTo>
                    <a:lnTo>
                      <a:pt x="129" y="69"/>
                    </a:lnTo>
                    <a:lnTo>
                      <a:pt x="127" y="75"/>
                    </a:lnTo>
                    <a:lnTo>
                      <a:pt x="127" y="78"/>
                    </a:lnTo>
                    <a:lnTo>
                      <a:pt x="127" y="78"/>
                    </a:lnTo>
                    <a:lnTo>
                      <a:pt x="124" y="83"/>
                    </a:lnTo>
                    <a:lnTo>
                      <a:pt x="124" y="83"/>
                    </a:lnTo>
                    <a:lnTo>
                      <a:pt x="113" y="90"/>
                    </a:lnTo>
                    <a:lnTo>
                      <a:pt x="113" y="90"/>
                    </a:lnTo>
                    <a:lnTo>
                      <a:pt x="110" y="90"/>
                    </a:lnTo>
                    <a:lnTo>
                      <a:pt x="110" y="90"/>
                    </a:lnTo>
                    <a:lnTo>
                      <a:pt x="108" y="88"/>
                    </a:lnTo>
                    <a:lnTo>
                      <a:pt x="108" y="88"/>
                    </a:lnTo>
                    <a:lnTo>
                      <a:pt x="105" y="90"/>
                    </a:lnTo>
                    <a:lnTo>
                      <a:pt x="49" y="83"/>
                    </a:lnTo>
                    <a:lnTo>
                      <a:pt x="17" y="80"/>
                    </a:lnTo>
                    <a:lnTo>
                      <a:pt x="0" y="78"/>
                    </a:lnTo>
                    <a:lnTo>
                      <a:pt x="7" y="51"/>
                    </a:lnTo>
                    <a:lnTo>
                      <a:pt x="12" y="34"/>
                    </a:lnTo>
                    <a:lnTo>
                      <a:pt x="19" y="0"/>
                    </a:lnTo>
                    <a:lnTo>
                      <a:pt x="64" y="10"/>
                    </a:lnTo>
                    <a:lnTo>
                      <a:pt x="125" y="22"/>
                    </a:lnTo>
                    <a:lnTo>
                      <a:pt x="122" y="24"/>
                    </a:lnTo>
                    <a:lnTo>
                      <a:pt x="118" y="24"/>
                    </a:lnTo>
                    <a:lnTo>
                      <a:pt x="118" y="29"/>
                    </a:lnTo>
                    <a:lnTo>
                      <a:pt x="118" y="37"/>
                    </a:lnTo>
                    <a:lnTo>
                      <a:pt x="117" y="46"/>
                    </a:lnTo>
                    <a:lnTo>
                      <a:pt x="117" y="47"/>
                    </a:lnTo>
                    <a:lnTo>
                      <a:pt x="115" y="49"/>
                    </a:lnTo>
                    <a:lnTo>
                      <a:pt x="115" y="51"/>
                    </a:lnTo>
                    <a:lnTo>
                      <a:pt x="113" y="52"/>
                    </a:lnTo>
                    <a:lnTo>
                      <a:pt x="113" y="54"/>
                    </a:lnTo>
                    <a:lnTo>
                      <a:pt x="115" y="58"/>
                    </a:lnTo>
                    <a:lnTo>
                      <a:pt x="118" y="6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96" name="Freeform 345"/>
              <p:cNvSpPr>
                <a:spLocks/>
              </p:cNvSpPr>
              <p:nvPr/>
            </p:nvSpPr>
            <p:spPr bwMode="auto">
              <a:xfrm>
                <a:off x="1926" y="2385"/>
                <a:ext cx="129" cy="90"/>
              </a:xfrm>
              <a:custGeom>
                <a:avLst/>
                <a:gdLst>
                  <a:gd name="T0" fmla="*/ 118 w 129"/>
                  <a:gd name="T1" fmla="*/ 61 h 90"/>
                  <a:gd name="T2" fmla="*/ 120 w 129"/>
                  <a:gd name="T3" fmla="*/ 61 h 90"/>
                  <a:gd name="T4" fmla="*/ 120 w 129"/>
                  <a:gd name="T5" fmla="*/ 61 h 90"/>
                  <a:gd name="T6" fmla="*/ 122 w 129"/>
                  <a:gd name="T7" fmla="*/ 61 h 90"/>
                  <a:gd name="T8" fmla="*/ 122 w 129"/>
                  <a:gd name="T9" fmla="*/ 61 h 90"/>
                  <a:gd name="T10" fmla="*/ 122 w 129"/>
                  <a:gd name="T11" fmla="*/ 61 h 90"/>
                  <a:gd name="T12" fmla="*/ 125 w 129"/>
                  <a:gd name="T13" fmla="*/ 63 h 90"/>
                  <a:gd name="T14" fmla="*/ 125 w 129"/>
                  <a:gd name="T15" fmla="*/ 63 h 90"/>
                  <a:gd name="T16" fmla="*/ 127 w 129"/>
                  <a:gd name="T17" fmla="*/ 63 h 90"/>
                  <a:gd name="T18" fmla="*/ 129 w 129"/>
                  <a:gd name="T19" fmla="*/ 69 h 90"/>
                  <a:gd name="T20" fmla="*/ 127 w 129"/>
                  <a:gd name="T21" fmla="*/ 75 h 90"/>
                  <a:gd name="T22" fmla="*/ 127 w 129"/>
                  <a:gd name="T23" fmla="*/ 78 h 90"/>
                  <a:gd name="T24" fmla="*/ 127 w 129"/>
                  <a:gd name="T25" fmla="*/ 78 h 90"/>
                  <a:gd name="T26" fmla="*/ 124 w 129"/>
                  <a:gd name="T27" fmla="*/ 83 h 90"/>
                  <a:gd name="T28" fmla="*/ 124 w 129"/>
                  <a:gd name="T29" fmla="*/ 83 h 90"/>
                  <a:gd name="T30" fmla="*/ 113 w 129"/>
                  <a:gd name="T31" fmla="*/ 90 h 90"/>
                  <a:gd name="T32" fmla="*/ 113 w 129"/>
                  <a:gd name="T33" fmla="*/ 90 h 90"/>
                  <a:gd name="T34" fmla="*/ 110 w 129"/>
                  <a:gd name="T35" fmla="*/ 90 h 90"/>
                  <a:gd name="T36" fmla="*/ 110 w 129"/>
                  <a:gd name="T37" fmla="*/ 90 h 90"/>
                  <a:gd name="T38" fmla="*/ 108 w 129"/>
                  <a:gd name="T39" fmla="*/ 88 h 90"/>
                  <a:gd name="T40" fmla="*/ 108 w 129"/>
                  <a:gd name="T41" fmla="*/ 88 h 90"/>
                  <a:gd name="T42" fmla="*/ 105 w 129"/>
                  <a:gd name="T43" fmla="*/ 90 h 90"/>
                  <a:gd name="T44" fmla="*/ 49 w 129"/>
                  <a:gd name="T45" fmla="*/ 83 h 90"/>
                  <a:gd name="T46" fmla="*/ 17 w 129"/>
                  <a:gd name="T47" fmla="*/ 80 h 90"/>
                  <a:gd name="T48" fmla="*/ 0 w 129"/>
                  <a:gd name="T49" fmla="*/ 78 h 90"/>
                  <a:gd name="T50" fmla="*/ 7 w 129"/>
                  <a:gd name="T51" fmla="*/ 51 h 90"/>
                  <a:gd name="T52" fmla="*/ 12 w 129"/>
                  <a:gd name="T53" fmla="*/ 34 h 90"/>
                  <a:gd name="T54" fmla="*/ 19 w 129"/>
                  <a:gd name="T55" fmla="*/ 0 h 90"/>
                  <a:gd name="T56" fmla="*/ 64 w 129"/>
                  <a:gd name="T57" fmla="*/ 10 h 90"/>
                  <a:gd name="T58" fmla="*/ 125 w 129"/>
                  <a:gd name="T59" fmla="*/ 22 h 90"/>
                  <a:gd name="T60" fmla="*/ 122 w 129"/>
                  <a:gd name="T61" fmla="*/ 24 h 90"/>
                  <a:gd name="T62" fmla="*/ 118 w 129"/>
                  <a:gd name="T63" fmla="*/ 24 h 90"/>
                  <a:gd name="T64" fmla="*/ 118 w 129"/>
                  <a:gd name="T65" fmla="*/ 29 h 90"/>
                  <a:gd name="T66" fmla="*/ 118 w 129"/>
                  <a:gd name="T67" fmla="*/ 37 h 90"/>
                  <a:gd name="T68" fmla="*/ 117 w 129"/>
                  <a:gd name="T69" fmla="*/ 46 h 90"/>
                  <a:gd name="T70" fmla="*/ 117 w 129"/>
                  <a:gd name="T71" fmla="*/ 47 h 90"/>
                  <a:gd name="T72" fmla="*/ 115 w 129"/>
                  <a:gd name="T73" fmla="*/ 49 h 90"/>
                  <a:gd name="T74" fmla="*/ 115 w 129"/>
                  <a:gd name="T75" fmla="*/ 51 h 90"/>
                  <a:gd name="T76" fmla="*/ 113 w 129"/>
                  <a:gd name="T77" fmla="*/ 52 h 90"/>
                  <a:gd name="T78" fmla="*/ 113 w 129"/>
                  <a:gd name="T79" fmla="*/ 54 h 90"/>
                  <a:gd name="T80" fmla="*/ 115 w 129"/>
                  <a:gd name="T81" fmla="*/ 58 h 90"/>
                  <a:gd name="T82" fmla="*/ 118 w 129"/>
                  <a:gd name="T83" fmla="*/ 6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90">
                    <a:moveTo>
                      <a:pt x="118" y="61"/>
                    </a:moveTo>
                    <a:lnTo>
                      <a:pt x="120" y="61"/>
                    </a:lnTo>
                    <a:lnTo>
                      <a:pt x="120" y="61"/>
                    </a:lnTo>
                    <a:lnTo>
                      <a:pt x="122" y="61"/>
                    </a:lnTo>
                    <a:lnTo>
                      <a:pt x="122" y="61"/>
                    </a:lnTo>
                    <a:lnTo>
                      <a:pt x="122" y="61"/>
                    </a:lnTo>
                    <a:lnTo>
                      <a:pt x="125" y="63"/>
                    </a:lnTo>
                    <a:lnTo>
                      <a:pt x="125" y="63"/>
                    </a:lnTo>
                    <a:lnTo>
                      <a:pt x="127" y="63"/>
                    </a:lnTo>
                    <a:lnTo>
                      <a:pt x="129" y="69"/>
                    </a:lnTo>
                    <a:lnTo>
                      <a:pt x="127" y="75"/>
                    </a:lnTo>
                    <a:lnTo>
                      <a:pt x="127" y="78"/>
                    </a:lnTo>
                    <a:lnTo>
                      <a:pt x="127" y="78"/>
                    </a:lnTo>
                    <a:lnTo>
                      <a:pt x="124" y="83"/>
                    </a:lnTo>
                    <a:lnTo>
                      <a:pt x="124" y="83"/>
                    </a:lnTo>
                    <a:lnTo>
                      <a:pt x="113" y="90"/>
                    </a:lnTo>
                    <a:lnTo>
                      <a:pt x="113" y="90"/>
                    </a:lnTo>
                    <a:lnTo>
                      <a:pt x="110" y="90"/>
                    </a:lnTo>
                    <a:lnTo>
                      <a:pt x="110" y="90"/>
                    </a:lnTo>
                    <a:lnTo>
                      <a:pt x="108" y="88"/>
                    </a:lnTo>
                    <a:lnTo>
                      <a:pt x="108" y="88"/>
                    </a:lnTo>
                    <a:lnTo>
                      <a:pt x="105" y="90"/>
                    </a:lnTo>
                    <a:lnTo>
                      <a:pt x="49" y="83"/>
                    </a:lnTo>
                    <a:lnTo>
                      <a:pt x="17" y="80"/>
                    </a:lnTo>
                    <a:lnTo>
                      <a:pt x="0" y="78"/>
                    </a:lnTo>
                    <a:lnTo>
                      <a:pt x="7" y="51"/>
                    </a:lnTo>
                    <a:lnTo>
                      <a:pt x="12" y="34"/>
                    </a:lnTo>
                    <a:lnTo>
                      <a:pt x="19" y="0"/>
                    </a:lnTo>
                    <a:lnTo>
                      <a:pt x="64" y="10"/>
                    </a:lnTo>
                    <a:lnTo>
                      <a:pt x="125" y="22"/>
                    </a:lnTo>
                    <a:lnTo>
                      <a:pt x="122" y="24"/>
                    </a:lnTo>
                    <a:lnTo>
                      <a:pt x="118" y="24"/>
                    </a:lnTo>
                    <a:lnTo>
                      <a:pt x="118" y="29"/>
                    </a:lnTo>
                    <a:lnTo>
                      <a:pt x="118" y="37"/>
                    </a:lnTo>
                    <a:lnTo>
                      <a:pt x="117" y="46"/>
                    </a:lnTo>
                    <a:lnTo>
                      <a:pt x="117" y="47"/>
                    </a:lnTo>
                    <a:lnTo>
                      <a:pt x="115" y="49"/>
                    </a:lnTo>
                    <a:lnTo>
                      <a:pt x="115" y="51"/>
                    </a:lnTo>
                    <a:lnTo>
                      <a:pt x="113" y="52"/>
                    </a:lnTo>
                    <a:lnTo>
                      <a:pt x="113" y="54"/>
                    </a:lnTo>
                    <a:lnTo>
                      <a:pt x="115" y="58"/>
                    </a:lnTo>
                    <a:lnTo>
                      <a:pt x="118" y="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97" name="Freeform 346"/>
              <p:cNvSpPr>
                <a:spLocks/>
              </p:cNvSpPr>
              <p:nvPr/>
            </p:nvSpPr>
            <p:spPr bwMode="auto">
              <a:xfrm>
                <a:off x="1839" y="1950"/>
                <a:ext cx="187" cy="211"/>
              </a:xfrm>
              <a:custGeom>
                <a:avLst/>
                <a:gdLst>
                  <a:gd name="T0" fmla="*/ 175 w 187"/>
                  <a:gd name="T1" fmla="*/ 193 h 211"/>
                  <a:gd name="T2" fmla="*/ 183 w 187"/>
                  <a:gd name="T3" fmla="*/ 206 h 211"/>
                  <a:gd name="T4" fmla="*/ 187 w 187"/>
                  <a:gd name="T5" fmla="*/ 211 h 211"/>
                  <a:gd name="T6" fmla="*/ 187 w 187"/>
                  <a:gd name="T7" fmla="*/ 211 h 211"/>
                  <a:gd name="T8" fmla="*/ 180 w 187"/>
                  <a:gd name="T9" fmla="*/ 210 h 211"/>
                  <a:gd name="T10" fmla="*/ 180 w 187"/>
                  <a:gd name="T11" fmla="*/ 211 h 211"/>
                  <a:gd name="T12" fmla="*/ 45 w 187"/>
                  <a:gd name="T13" fmla="*/ 181 h 211"/>
                  <a:gd name="T14" fmla="*/ 19 w 187"/>
                  <a:gd name="T15" fmla="*/ 176 h 211"/>
                  <a:gd name="T16" fmla="*/ 21 w 187"/>
                  <a:gd name="T17" fmla="*/ 167 h 211"/>
                  <a:gd name="T18" fmla="*/ 23 w 187"/>
                  <a:gd name="T19" fmla="*/ 167 h 211"/>
                  <a:gd name="T20" fmla="*/ 23 w 187"/>
                  <a:gd name="T21" fmla="*/ 157 h 211"/>
                  <a:gd name="T22" fmla="*/ 21 w 187"/>
                  <a:gd name="T23" fmla="*/ 154 h 211"/>
                  <a:gd name="T24" fmla="*/ 21 w 187"/>
                  <a:gd name="T25" fmla="*/ 125 h 211"/>
                  <a:gd name="T26" fmla="*/ 24 w 187"/>
                  <a:gd name="T27" fmla="*/ 120 h 211"/>
                  <a:gd name="T28" fmla="*/ 19 w 187"/>
                  <a:gd name="T29" fmla="*/ 110 h 211"/>
                  <a:gd name="T30" fmla="*/ 17 w 187"/>
                  <a:gd name="T31" fmla="*/ 93 h 211"/>
                  <a:gd name="T32" fmla="*/ 14 w 187"/>
                  <a:gd name="T33" fmla="*/ 83 h 211"/>
                  <a:gd name="T34" fmla="*/ 16 w 187"/>
                  <a:gd name="T35" fmla="*/ 77 h 211"/>
                  <a:gd name="T36" fmla="*/ 17 w 187"/>
                  <a:gd name="T37" fmla="*/ 45 h 211"/>
                  <a:gd name="T38" fmla="*/ 4 w 187"/>
                  <a:gd name="T39" fmla="*/ 33 h 211"/>
                  <a:gd name="T40" fmla="*/ 7 w 187"/>
                  <a:gd name="T41" fmla="*/ 22 h 211"/>
                  <a:gd name="T42" fmla="*/ 4 w 187"/>
                  <a:gd name="T43" fmla="*/ 15 h 211"/>
                  <a:gd name="T44" fmla="*/ 0 w 187"/>
                  <a:gd name="T45" fmla="*/ 11 h 211"/>
                  <a:gd name="T46" fmla="*/ 4 w 187"/>
                  <a:gd name="T47" fmla="*/ 0 h 211"/>
                  <a:gd name="T48" fmla="*/ 68 w 187"/>
                  <a:gd name="T49" fmla="*/ 15 h 211"/>
                  <a:gd name="T50" fmla="*/ 87 w 187"/>
                  <a:gd name="T51" fmla="*/ 45 h 211"/>
                  <a:gd name="T52" fmla="*/ 104 w 187"/>
                  <a:gd name="T53" fmla="*/ 74 h 211"/>
                  <a:gd name="T54" fmla="*/ 112 w 187"/>
                  <a:gd name="T55" fmla="*/ 89 h 211"/>
                  <a:gd name="T56" fmla="*/ 141 w 187"/>
                  <a:gd name="T57" fmla="*/ 135 h 211"/>
                  <a:gd name="T58" fmla="*/ 161 w 187"/>
                  <a:gd name="T59" fmla="*/ 171 h 211"/>
                  <a:gd name="T60" fmla="*/ 161 w 187"/>
                  <a:gd name="T61" fmla="*/ 171 h 211"/>
                  <a:gd name="T62" fmla="*/ 172 w 187"/>
                  <a:gd name="T63" fmla="*/ 186 h 211"/>
                  <a:gd name="T64" fmla="*/ 173 w 187"/>
                  <a:gd name="T65" fmla="*/ 188 h 211"/>
                  <a:gd name="T66" fmla="*/ 175 w 187"/>
                  <a:gd name="T67" fmla="*/ 19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7" h="211">
                    <a:moveTo>
                      <a:pt x="175" y="193"/>
                    </a:moveTo>
                    <a:lnTo>
                      <a:pt x="183" y="206"/>
                    </a:lnTo>
                    <a:lnTo>
                      <a:pt x="187" y="211"/>
                    </a:lnTo>
                    <a:lnTo>
                      <a:pt x="187" y="211"/>
                    </a:lnTo>
                    <a:lnTo>
                      <a:pt x="180" y="210"/>
                    </a:lnTo>
                    <a:lnTo>
                      <a:pt x="180" y="211"/>
                    </a:lnTo>
                    <a:lnTo>
                      <a:pt x="45" y="181"/>
                    </a:lnTo>
                    <a:lnTo>
                      <a:pt x="19" y="176"/>
                    </a:lnTo>
                    <a:lnTo>
                      <a:pt x="21" y="167"/>
                    </a:lnTo>
                    <a:lnTo>
                      <a:pt x="23" y="167"/>
                    </a:lnTo>
                    <a:lnTo>
                      <a:pt x="23" y="157"/>
                    </a:lnTo>
                    <a:lnTo>
                      <a:pt x="21" y="154"/>
                    </a:lnTo>
                    <a:lnTo>
                      <a:pt x="21" y="125"/>
                    </a:lnTo>
                    <a:lnTo>
                      <a:pt x="24" y="120"/>
                    </a:lnTo>
                    <a:lnTo>
                      <a:pt x="19" y="110"/>
                    </a:lnTo>
                    <a:lnTo>
                      <a:pt x="17" y="93"/>
                    </a:lnTo>
                    <a:lnTo>
                      <a:pt x="14" y="83"/>
                    </a:lnTo>
                    <a:lnTo>
                      <a:pt x="16" y="77"/>
                    </a:lnTo>
                    <a:lnTo>
                      <a:pt x="17" y="45"/>
                    </a:lnTo>
                    <a:lnTo>
                      <a:pt x="4" y="33"/>
                    </a:lnTo>
                    <a:lnTo>
                      <a:pt x="7" y="22"/>
                    </a:lnTo>
                    <a:lnTo>
                      <a:pt x="4" y="15"/>
                    </a:lnTo>
                    <a:lnTo>
                      <a:pt x="0" y="11"/>
                    </a:lnTo>
                    <a:lnTo>
                      <a:pt x="4" y="0"/>
                    </a:lnTo>
                    <a:lnTo>
                      <a:pt x="68" y="15"/>
                    </a:lnTo>
                    <a:lnTo>
                      <a:pt x="87" y="45"/>
                    </a:lnTo>
                    <a:lnTo>
                      <a:pt x="104" y="74"/>
                    </a:lnTo>
                    <a:lnTo>
                      <a:pt x="112" y="89"/>
                    </a:lnTo>
                    <a:lnTo>
                      <a:pt x="141" y="135"/>
                    </a:lnTo>
                    <a:lnTo>
                      <a:pt x="161" y="171"/>
                    </a:lnTo>
                    <a:lnTo>
                      <a:pt x="161" y="171"/>
                    </a:lnTo>
                    <a:lnTo>
                      <a:pt x="172" y="186"/>
                    </a:lnTo>
                    <a:lnTo>
                      <a:pt x="173" y="188"/>
                    </a:lnTo>
                    <a:lnTo>
                      <a:pt x="175" y="19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98" name="Freeform 347"/>
              <p:cNvSpPr>
                <a:spLocks/>
              </p:cNvSpPr>
              <p:nvPr/>
            </p:nvSpPr>
            <p:spPr bwMode="auto">
              <a:xfrm>
                <a:off x="1839" y="1950"/>
                <a:ext cx="187" cy="211"/>
              </a:xfrm>
              <a:custGeom>
                <a:avLst/>
                <a:gdLst>
                  <a:gd name="T0" fmla="*/ 175 w 187"/>
                  <a:gd name="T1" fmla="*/ 193 h 211"/>
                  <a:gd name="T2" fmla="*/ 183 w 187"/>
                  <a:gd name="T3" fmla="*/ 206 h 211"/>
                  <a:gd name="T4" fmla="*/ 187 w 187"/>
                  <a:gd name="T5" fmla="*/ 211 h 211"/>
                  <a:gd name="T6" fmla="*/ 187 w 187"/>
                  <a:gd name="T7" fmla="*/ 211 h 211"/>
                  <a:gd name="T8" fmla="*/ 180 w 187"/>
                  <a:gd name="T9" fmla="*/ 210 h 211"/>
                  <a:gd name="T10" fmla="*/ 180 w 187"/>
                  <a:gd name="T11" fmla="*/ 211 h 211"/>
                  <a:gd name="T12" fmla="*/ 45 w 187"/>
                  <a:gd name="T13" fmla="*/ 181 h 211"/>
                  <a:gd name="T14" fmla="*/ 19 w 187"/>
                  <a:gd name="T15" fmla="*/ 176 h 211"/>
                  <a:gd name="T16" fmla="*/ 21 w 187"/>
                  <a:gd name="T17" fmla="*/ 167 h 211"/>
                  <a:gd name="T18" fmla="*/ 23 w 187"/>
                  <a:gd name="T19" fmla="*/ 167 h 211"/>
                  <a:gd name="T20" fmla="*/ 23 w 187"/>
                  <a:gd name="T21" fmla="*/ 157 h 211"/>
                  <a:gd name="T22" fmla="*/ 21 w 187"/>
                  <a:gd name="T23" fmla="*/ 154 h 211"/>
                  <a:gd name="T24" fmla="*/ 21 w 187"/>
                  <a:gd name="T25" fmla="*/ 125 h 211"/>
                  <a:gd name="T26" fmla="*/ 24 w 187"/>
                  <a:gd name="T27" fmla="*/ 120 h 211"/>
                  <a:gd name="T28" fmla="*/ 19 w 187"/>
                  <a:gd name="T29" fmla="*/ 110 h 211"/>
                  <a:gd name="T30" fmla="*/ 17 w 187"/>
                  <a:gd name="T31" fmla="*/ 93 h 211"/>
                  <a:gd name="T32" fmla="*/ 14 w 187"/>
                  <a:gd name="T33" fmla="*/ 83 h 211"/>
                  <a:gd name="T34" fmla="*/ 16 w 187"/>
                  <a:gd name="T35" fmla="*/ 77 h 211"/>
                  <a:gd name="T36" fmla="*/ 17 w 187"/>
                  <a:gd name="T37" fmla="*/ 45 h 211"/>
                  <a:gd name="T38" fmla="*/ 4 w 187"/>
                  <a:gd name="T39" fmla="*/ 33 h 211"/>
                  <a:gd name="T40" fmla="*/ 7 w 187"/>
                  <a:gd name="T41" fmla="*/ 22 h 211"/>
                  <a:gd name="T42" fmla="*/ 4 w 187"/>
                  <a:gd name="T43" fmla="*/ 15 h 211"/>
                  <a:gd name="T44" fmla="*/ 0 w 187"/>
                  <a:gd name="T45" fmla="*/ 11 h 211"/>
                  <a:gd name="T46" fmla="*/ 4 w 187"/>
                  <a:gd name="T47" fmla="*/ 0 h 211"/>
                  <a:gd name="T48" fmla="*/ 68 w 187"/>
                  <a:gd name="T49" fmla="*/ 15 h 211"/>
                  <a:gd name="T50" fmla="*/ 87 w 187"/>
                  <a:gd name="T51" fmla="*/ 45 h 211"/>
                  <a:gd name="T52" fmla="*/ 104 w 187"/>
                  <a:gd name="T53" fmla="*/ 74 h 211"/>
                  <a:gd name="T54" fmla="*/ 112 w 187"/>
                  <a:gd name="T55" fmla="*/ 89 h 211"/>
                  <a:gd name="T56" fmla="*/ 141 w 187"/>
                  <a:gd name="T57" fmla="*/ 135 h 211"/>
                  <a:gd name="T58" fmla="*/ 161 w 187"/>
                  <a:gd name="T59" fmla="*/ 171 h 211"/>
                  <a:gd name="T60" fmla="*/ 161 w 187"/>
                  <a:gd name="T61" fmla="*/ 171 h 211"/>
                  <a:gd name="T62" fmla="*/ 172 w 187"/>
                  <a:gd name="T63" fmla="*/ 186 h 211"/>
                  <a:gd name="T64" fmla="*/ 173 w 187"/>
                  <a:gd name="T65" fmla="*/ 188 h 211"/>
                  <a:gd name="T66" fmla="*/ 175 w 187"/>
                  <a:gd name="T67" fmla="*/ 19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7" h="211">
                    <a:moveTo>
                      <a:pt x="175" y="193"/>
                    </a:moveTo>
                    <a:lnTo>
                      <a:pt x="183" y="206"/>
                    </a:lnTo>
                    <a:lnTo>
                      <a:pt x="187" y="211"/>
                    </a:lnTo>
                    <a:lnTo>
                      <a:pt x="187" y="211"/>
                    </a:lnTo>
                    <a:lnTo>
                      <a:pt x="180" y="210"/>
                    </a:lnTo>
                    <a:lnTo>
                      <a:pt x="180" y="211"/>
                    </a:lnTo>
                    <a:lnTo>
                      <a:pt x="45" y="181"/>
                    </a:lnTo>
                    <a:lnTo>
                      <a:pt x="19" y="176"/>
                    </a:lnTo>
                    <a:lnTo>
                      <a:pt x="21" y="167"/>
                    </a:lnTo>
                    <a:lnTo>
                      <a:pt x="23" y="167"/>
                    </a:lnTo>
                    <a:lnTo>
                      <a:pt x="23" y="157"/>
                    </a:lnTo>
                    <a:lnTo>
                      <a:pt x="21" y="154"/>
                    </a:lnTo>
                    <a:lnTo>
                      <a:pt x="21" y="125"/>
                    </a:lnTo>
                    <a:lnTo>
                      <a:pt x="24" y="120"/>
                    </a:lnTo>
                    <a:lnTo>
                      <a:pt x="19" y="110"/>
                    </a:lnTo>
                    <a:lnTo>
                      <a:pt x="17" y="93"/>
                    </a:lnTo>
                    <a:lnTo>
                      <a:pt x="14" y="83"/>
                    </a:lnTo>
                    <a:lnTo>
                      <a:pt x="16" y="77"/>
                    </a:lnTo>
                    <a:lnTo>
                      <a:pt x="17" y="45"/>
                    </a:lnTo>
                    <a:lnTo>
                      <a:pt x="4" y="33"/>
                    </a:lnTo>
                    <a:lnTo>
                      <a:pt x="7" y="22"/>
                    </a:lnTo>
                    <a:lnTo>
                      <a:pt x="4" y="15"/>
                    </a:lnTo>
                    <a:lnTo>
                      <a:pt x="0" y="11"/>
                    </a:lnTo>
                    <a:lnTo>
                      <a:pt x="4" y="0"/>
                    </a:lnTo>
                    <a:lnTo>
                      <a:pt x="68" y="15"/>
                    </a:lnTo>
                    <a:lnTo>
                      <a:pt x="87" y="45"/>
                    </a:lnTo>
                    <a:lnTo>
                      <a:pt x="104" y="74"/>
                    </a:lnTo>
                    <a:lnTo>
                      <a:pt x="112" y="89"/>
                    </a:lnTo>
                    <a:lnTo>
                      <a:pt x="141" y="135"/>
                    </a:lnTo>
                    <a:lnTo>
                      <a:pt x="161" y="171"/>
                    </a:lnTo>
                    <a:lnTo>
                      <a:pt x="161" y="171"/>
                    </a:lnTo>
                    <a:lnTo>
                      <a:pt x="172" y="186"/>
                    </a:lnTo>
                    <a:lnTo>
                      <a:pt x="173" y="188"/>
                    </a:lnTo>
                    <a:lnTo>
                      <a:pt x="175" y="19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99" name="Freeform 348"/>
              <p:cNvSpPr>
                <a:spLocks/>
              </p:cNvSpPr>
              <p:nvPr/>
            </p:nvSpPr>
            <p:spPr bwMode="auto">
              <a:xfrm>
                <a:off x="1699" y="2087"/>
                <a:ext cx="185" cy="139"/>
              </a:xfrm>
              <a:custGeom>
                <a:avLst/>
                <a:gdLst>
                  <a:gd name="T0" fmla="*/ 185 w 185"/>
                  <a:gd name="T1" fmla="*/ 44 h 139"/>
                  <a:gd name="T2" fmla="*/ 181 w 185"/>
                  <a:gd name="T3" fmla="*/ 52 h 139"/>
                  <a:gd name="T4" fmla="*/ 183 w 185"/>
                  <a:gd name="T5" fmla="*/ 56 h 139"/>
                  <a:gd name="T6" fmla="*/ 179 w 185"/>
                  <a:gd name="T7" fmla="*/ 66 h 139"/>
                  <a:gd name="T8" fmla="*/ 163 w 185"/>
                  <a:gd name="T9" fmla="*/ 139 h 139"/>
                  <a:gd name="T10" fmla="*/ 161 w 185"/>
                  <a:gd name="T11" fmla="*/ 137 h 139"/>
                  <a:gd name="T12" fmla="*/ 127 w 185"/>
                  <a:gd name="T13" fmla="*/ 130 h 139"/>
                  <a:gd name="T14" fmla="*/ 76 w 185"/>
                  <a:gd name="T15" fmla="*/ 118 h 139"/>
                  <a:gd name="T16" fmla="*/ 73 w 185"/>
                  <a:gd name="T17" fmla="*/ 120 h 139"/>
                  <a:gd name="T18" fmla="*/ 66 w 185"/>
                  <a:gd name="T19" fmla="*/ 117 h 139"/>
                  <a:gd name="T20" fmla="*/ 47 w 185"/>
                  <a:gd name="T21" fmla="*/ 112 h 139"/>
                  <a:gd name="T22" fmla="*/ 47 w 185"/>
                  <a:gd name="T23" fmla="*/ 105 h 139"/>
                  <a:gd name="T24" fmla="*/ 35 w 185"/>
                  <a:gd name="T25" fmla="*/ 100 h 139"/>
                  <a:gd name="T26" fmla="*/ 34 w 185"/>
                  <a:gd name="T27" fmla="*/ 98 h 139"/>
                  <a:gd name="T28" fmla="*/ 37 w 185"/>
                  <a:gd name="T29" fmla="*/ 81 h 139"/>
                  <a:gd name="T30" fmla="*/ 32 w 185"/>
                  <a:gd name="T31" fmla="*/ 79 h 139"/>
                  <a:gd name="T32" fmla="*/ 34 w 185"/>
                  <a:gd name="T33" fmla="*/ 71 h 139"/>
                  <a:gd name="T34" fmla="*/ 27 w 185"/>
                  <a:gd name="T35" fmla="*/ 69 h 139"/>
                  <a:gd name="T36" fmla="*/ 29 w 185"/>
                  <a:gd name="T37" fmla="*/ 61 h 139"/>
                  <a:gd name="T38" fmla="*/ 19 w 185"/>
                  <a:gd name="T39" fmla="*/ 57 h 139"/>
                  <a:gd name="T40" fmla="*/ 20 w 185"/>
                  <a:gd name="T41" fmla="*/ 49 h 139"/>
                  <a:gd name="T42" fmla="*/ 15 w 185"/>
                  <a:gd name="T43" fmla="*/ 47 h 139"/>
                  <a:gd name="T44" fmla="*/ 17 w 185"/>
                  <a:gd name="T45" fmla="*/ 39 h 139"/>
                  <a:gd name="T46" fmla="*/ 10 w 185"/>
                  <a:gd name="T47" fmla="*/ 37 h 139"/>
                  <a:gd name="T48" fmla="*/ 10 w 185"/>
                  <a:gd name="T49" fmla="*/ 34 h 139"/>
                  <a:gd name="T50" fmla="*/ 5 w 185"/>
                  <a:gd name="T51" fmla="*/ 27 h 139"/>
                  <a:gd name="T52" fmla="*/ 7 w 185"/>
                  <a:gd name="T53" fmla="*/ 18 h 139"/>
                  <a:gd name="T54" fmla="*/ 0 w 185"/>
                  <a:gd name="T55" fmla="*/ 17 h 139"/>
                  <a:gd name="T56" fmla="*/ 3 w 185"/>
                  <a:gd name="T57" fmla="*/ 7 h 139"/>
                  <a:gd name="T58" fmla="*/ 3 w 185"/>
                  <a:gd name="T59" fmla="*/ 3 h 139"/>
                  <a:gd name="T60" fmla="*/ 3 w 185"/>
                  <a:gd name="T61" fmla="*/ 3 h 139"/>
                  <a:gd name="T62" fmla="*/ 5 w 185"/>
                  <a:gd name="T63" fmla="*/ 0 h 139"/>
                  <a:gd name="T64" fmla="*/ 51 w 185"/>
                  <a:gd name="T65" fmla="*/ 12 h 139"/>
                  <a:gd name="T66" fmla="*/ 51 w 185"/>
                  <a:gd name="T67" fmla="*/ 12 h 139"/>
                  <a:gd name="T68" fmla="*/ 73 w 185"/>
                  <a:gd name="T69" fmla="*/ 17 h 139"/>
                  <a:gd name="T70" fmla="*/ 140 w 185"/>
                  <a:gd name="T71" fmla="*/ 34 h 139"/>
                  <a:gd name="T72" fmla="*/ 159 w 185"/>
                  <a:gd name="T73" fmla="*/ 39 h 139"/>
                  <a:gd name="T74" fmla="*/ 185 w 185"/>
                  <a:gd name="T75" fmla="*/ 4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5" h="139">
                    <a:moveTo>
                      <a:pt x="185" y="44"/>
                    </a:moveTo>
                    <a:lnTo>
                      <a:pt x="181" y="52"/>
                    </a:lnTo>
                    <a:lnTo>
                      <a:pt x="183" y="56"/>
                    </a:lnTo>
                    <a:lnTo>
                      <a:pt x="179" y="66"/>
                    </a:lnTo>
                    <a:lnTo>
                      <a:pt x="163" y="139"/>
                    </a:lnTo>
                    <a:lnTo>
                      <a:pt x="161" y="137"/>
                    </a:lnTo>
                    <a:lnTo>
                      <a:pt x="127" y="130"/>
                    </a:lnTo>
                    <a:lnTo>
                      <a:pt x="76" y="118"/>
                    </a:lnTo>
                    <a:lnTo>
                      <a:pt x="73" y="120"/>
                    </a:lnTo>
                    <a:lnTo>
                      <a:pt x="66" y="117"/>
                    </a:lnTo>
                    <a:lnTo>
                      <a:pt x="47" y="112"/>
                    </a:lnTo>
                    <a:lnTo>
                      <a:pt x="47" y="105"/>
                    </a:lnTo>
                    <a:lnTo>
                      <a:pt x="35" y="100"/>
                    </a:lnTo>
                    <a:lnTo>
                      <a:pt x="34" y="98"/>
                    </a:lnTo>
                    <a:lnTo>
                      <a:pt x="37" y="81"/>
                    </a:lnTo>
                    <a:lnTo>
                      <a:pt x="32" y="79"/>
                    </a:lnTo>
                    <a:lnTo>
                      <a:pt x="34" y="71"/>
                    </a:lnTo>
                    <a:lnTo>
                      <a:pt x="27" y="69"/>
                    </a:lnTo>
                    <a:lnTo>
                      <a:pt x="29" y="61"/>
                    </a:lnTo>
                    <a:lnTo>
                      <a:pt x="19" y="57"/>
                    </a:lnTo>
                    <a:lnTo>
                      <a:pt x="20" y="49"/>
                    </a:lnTo>
                    <a:lnTo>
                      <a:pt x="15" y="47"/>
                    </a:lnTo>
                    <a:lnTo>
                      <a:pt x="17" y="39"/>
                    </a:lnTo>
                    <a:lnTo>
                      <a:pt x="10" y="37"/>
                    </a:lnTo>
                    <a:lnTo>
                      <a:pt x="10" y="34"/>
                    </a:lnTo>
                    <a:lnTo>
                      <a:pt x="5" y="27"/>
                    </a:lnTo>
                    <a:lnTo>
                      <a:pt x="7" y="18"/>
                    </a:lnTo>
                    <a:lnTo>
                      <a:pt x="0" y="17"/>
                    </a:lnTo>
                    <a:lnTo>
                      <a:pt x="3" y="7"/>
                    </a:lnTo>
                    <a:lnTo>
                      <a:pt x="3" y="3"/>
                    </a:lnTo>
                    <a:lnTo>
                      <a:pt x="3" y="3"/>
                    </a:lnTo>
                    <a:lnTo>
                      <a:pt x="5" y="0"/>
                    </a:lnTo>
                    <a:lnTo>
                      <a:pt x="51" y="12"/>
                    </a:lnTo>
                    <a:lnTo>
                      <a:pt x="51" y="12"/>
                    </a:lnTo>
                    <a:lnTo>
                      <a:pt x="73" y="17"/>
                    </a:lnTo>
                    <a:lnTo>
                      <a:pt x="140" y="34"/>
                    </a:lnTo>
                    <a:lnTo>
                      <a:pt x="159" y="39"/>
                    </a:lnTo>
                    <a:lnTo>
                      <a:pt x="185"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00" name="Freeform 349"/>
              <p:cNvSpPr>
                <a:spLocks/>
              </p:cNvSpPr>
              <p:nvPr/>
            </p:nvSpPr>
            <p:spPr bwMode="auto">
              <a:xfrm>
                <a:off x="1699" y="2087"/>
                <a:ext cx="185" cy="139"/>
              </a:xfrm>
              <a:custGeom>
                <a:avLst/>
                <a:gdLst>
                  <a:gd name="T0" fmla="*/ 185 w 185"/>
                  <a:gd name="T1" fmla="*/ 44 h 139"/>
                  <a:gd name="T2" fmla="*/ 181 w 185"/>
                  <a:gd name="T3" fmla="*/ 52 h 139"/>
                  <a:gd name="T4" fmla="*/ 183 w 185"/>
                  <a:gd name="T5" fmla="*/ 56 h 139"/>
                  <a:gd name="T6" fmla="*/ 179 w 185"/>
                  <a:gd name="T7" fmla="*/ 66 h 139"/>
                  <a:gd name="T8" fmla="*/ 163 w 185"/>
                  <a:gd name="T9" fmla="*/ 139 h 139"/>
                  <a:gd name="T10" fmla="*/ 161 w 185"/>
                  <a:gd name="T11" fmla="*/ 137 h 139"/>
                  <a:gd name="T12" fmla="*/ 127 w 185"/>
                  <a:gd name="T13" fmla="*/ 130 h 139"/>
                  <a:gd name="T14" fmla="*/ 76 w 185"/>
                  <a:gd name="T15" fmla="*/ 118 h 139"/>
                  <a:gd name="T16" fmla="*/ 73 w 185"/>
                  <a:gd name="T17" fmla="*/ 120 h 139"/>
                  <a:gd name="T18" fmla="*/ 66 w 185"/>
                  <a:gd name="T19" fmla="*/ 117 h 139"/>
                  <a:gd name="T20" fmla="*/ 47 w 185"/>
                  <a:gd name="T21" fmla="*/ 112 h 139"/>
                  <a:gd name="T22" fmla="*/ 47 w 185"/>
                  <a:gd name="T23" fmla="*/ 105 h 139"/>
                  <a:gd name="T24" fmla="*/ 35 w 185"/>
                  <a:gd name="T25" fmla="*/ 100 h 139"/>
                  <a:gd name="T26" fmla="*/ 34 w 185"/>
                  <a:gd name="T27" fmla="*/ 98 h 139"/>
                  <a:gd name="T28" fmla="*/ 37 w 185"/>
                  <a:gd name="T29" fmla="*/ 81 h 139"/>
                  <a:gd name="T30" fmla="*/ 32 w 185"/>
                  <a:gd name="T31" fmla="*/ 79 h 139"/>
                  <a:gd name="T32" fmla="*/ 34 w 185"/>
                  <a:gd name="T33" fmla="*/ 71 h 139"/>
                  <a:gd name="T34" fmla="*/ 27 w 185"/>
                  <a:gd name="T35" fmla="*/ 69 h 139"/>
                  <a:gd name="T36" fmla="*/ 29 w 185"/>
                  <a:gd name="T37" fmla="*/ 61 h 139"/>
                  <a:gd name="T38" fmla="*/ 19 w 185"/>
                  <a:gd name="T39" fmla="*/ 57 h 139"/>
                  <a:gd name="T40" fmla="*/ 20 w 185"/>
                  <a:gd name="T41" fmla="*/ 49 h 139"/>
                  <a:gd name="T42" fmla="*/ 15 w 185"/>
                  <a:gd name="T43" fmla="*/ 47 h 139"/>
                  <a:gd name="T44" fmla="*/ 17 w 185"/>
                  <a:gd name="T45" fmla="*/ 39 h 139"/>
                  <a:gd name="T46" fmla="*/ 10 w 185"/>
                  <a:gd name="T47" fmla="*/ 37 h 139"/>
                  <a:gd name="T48" fmla="*/ 10 w 185"/>
                  <a:gd name="T49" fmla="*/ 34 h 139"/>
                  <a:gd name="T50" fmla="*/ 5 w 185"/>
                  <a:gd name="T51" fmla="*/ 27 h 139"/>
                  <a:gd name="T52" fmla="*/ 7 w 185"/>
                  <a:gd name="T53" fmla="*/ 18 h 139"/>
                  <a:gd name="T54" fmla="*/ 0 w 185"/>
                  <a:gd name="T55" fmla="*/ 17 h 139"/>
                  <a:gd name="T56" fmla="*/ 3 w 185"/>
                  <a:gd name="T57" fmla="*/ 7 h 139"/>
                  <a:gd name="T58" fmla="*/ 3 w 185"/>
                  <a:gd name="T59" fmla="*/ 3 h 139"/>
                  <a:gd name="T60" fmla="*/ 3 w 185"/>
                  <a:gd name="T61" fmla="*/ 3 h 139"/>
                  <a:gd name="T62" fmla="*/ 5 w 185"/>
                  <a:gd name="T63" fmla="*/ 0 h 139"/>
                  <a:gd name="T64" fmla="*/ 51 w 185"/>
                  <a:gd name="T65" fmla="*/ 12 h 139"/>
                  <a:gd name="T66" fmla="*/ 51 w 185"/>
                  <a:gd name="T67" fmla="*/ 12 h 139"/>
                  <a:gd name="T68" fmla="*/ 73 w 185"/>
                  <a:gd name="T69" fmla="*/ 17 h 139"/>
                  <a:gd name="T70" fmla="*/ 140 w 185"/>
                  <a:gd name="T71" fmla="*/ 34 h 139"/>
                  <a:gd name="T72" fmla="*/ 159 w 185"/>
                  <a:gd name="T73" fmla="*/ 39 h 139"/>
                  <a:gd name="T74" fmla="*/ 185 w 185"/>
                  <a:gd name="T75" fmla="*/ 4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5" h="139">
                    <a:moveTo>
                      <a:pt x="185" y="44"/>
                    </a:moveTo>
                    <a:lnTo>
                      <a:pt x="181" y="52"/>
                    </a:lnTo>
                    <a:lnTo>
                      <a:pt x="183" y="56"/>
                    </a:lnTo>
                    <a:lnTo>
                      <a:pt x="179" y="66"/>
                    </a:lnTo>
                    <a:lnTo>
                      <a:pt x="163" y="139"/>
                    </a:lnTo>
                    <a:lnTo>
                      <a:pt x="161" y="137"/>
                    </a:lnTo>
                    <a:lnTo>
                      <a:pt x="127" y="130"/>
                    </a:lnTo>
                    <a:lnTo>
                      <a:pt x="76" y="118"/>
                    </a:lnTo>
                    <a:lnTo>
                      <a:pt x="73" y="120"/>
                    </a:lnTo>
                    <a:lnTo>
                      <a:pt x="66" y="117"/>
                    </a:lnTo>
                    <a:lnTo>
                      <a:pt x="47" y="112"/>
                    </a:lnTo>
                    <a:lnTo>
                      <a:pt x="47" y="105"/>
                    </a:lnTo>
                    <a:lnTo>
                      <a:pt x="35" y="100"/>
                    </a:lnTo>
                    <a:lnTo>
                      <a:pt x="34" y="98"/>
                    </a:lnTo>
                    <a:lnTo>
                      <a:pt x="37" y="81"/>
                    </a:lnTo>
                    <a:lnTo>
                      <a:pt x="32" y="79"/>
                    </a:lnTo>
                    <a:lnTo>
                      <a:pt x="34" y="71"/>
                    </a:lnTo>
                    <a:lnTo>
                      <a:pt x="27" y="69"/>
                    </a:lnTo>
                    <a:lnTo>
                      <a:pt x="29" y="61"/>
                    </a:lnTo>
                    <a:lnTo>
                      <a:pt x="19" y="57"/>
                    </a:lnTo>
                    <a:lnTo>
                      <a:pt x="20" y="49"/>
                    </a:lnTo>
                    <a:lnTo>
                      <a:pt x="15" y="47"/>
                    </a:lnTo>
                    <a:lnTo>
                      <a:pt x="17" y="39"/>
                    </a:lnTo>
                    <a:lnTo>
                      <a:pt x="10" y="37"/>
                    </a:lnTo>
                    <a:lnTo>
                      <a:pt x="10" y="34"/>
                    </a:lnTo>
                    <a:lnTo>
                      <a:pt x="5" y="27"/>
                    </a:lnTo>
                    <a:lnTo>
                      <a:pt x="7" y="18"/>
                    </a:lnTo>
                    <a:lnTo>
                      <a:pt x="0" y="17"/>
                    </a:lnTo>
                    <a:lnTo>
                      <a:pt x="3" y="7"/>
                    </a:lnTo>
                    <a:lnTo>
                      <a:pt x="3" y="3"/>
                    </a:lnTo>
                    <a:lnTo>
                      <a:pt x="3" y="3"/>
                    </a:lnTo>
                    <a:lnTo>
                      <a:pt x="5" y="0"/>
                    </a:lnTo>
                    <a:lnTo>
                      <a:pt x="51" y="12"/>
                    </a:lnTo>
                    <a:lnTo>
                      <a:pt x="51" y="12"/>
                    </a:lnTo>
                    <a:lnTo>
                      <a:pt x="73" y="17"/>
                    </a:lnTo>
                    <a:lnTo>
                      <a:pt x="140" y="34"/>
                    </a:lnTo>
                    <a:lnTo>
                      <a:pt x="159" y="39"/>
                    </a:lnTo>
                    <a:lnTo>
                      <a:pt x="185"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01" name="Freeform 350"/>
              <p:cNvSpPr>
                <a:spLocks/>
              </p:cNvSpPr>
              <p:nvPr/>
            </p:nvSpPr>
            <p:spPr bwMode="auto">
              <a:xfrm>
                <a:off x="1697" y="2031"/>
                <a:ext cx="71" cy="68"/>
              </a:xfrm>
              <a:custGeom>
                <a:avLst/>
                <a:gdLst>
                  <a:gd name="T0" fmla="*/ 71 w 71"/>
                  <a:gd name="T1" fmla="*/ 10 h 68"/>
                  <a:gd name="T2" fmla="*/ 68 w 71"/>
                  <a:gd name="T3" fmla="*/ 22 h 68"/>
                  <a:gd name="T4" fmla="*/ 65 w 71"/>
                  <a:gd name="T5" fmla="*/ 22 h 68"/>
                  <a:gd name="T6" fmla="*/ 53 w 71"/>
                  <a:gd name="T7" fmla="*/ 68 h 68"/>
                  <a:gd name="T8" fmla="*/ 7 w 71"/>
                  <a:gd name="T9" fmla="*/ 56 h 68"/>
                  <a:gd name="T10" fmla="*/ 5 w 71"/>
                  <a:gd name="T11" fmla="*/ 56 h 68"/>
                  <a:gd name="T12" fmla="*/ 5 w 71"/>
                  <a:gd name="T13" fmla="*/ 46 h 68"/>
                  <a:gd name="T14" fmla="*/ 0 w 71"/>
                  <a:gd name="T15" fmla="*/ 42 h 68"/>
                  <a:gd name="T16" fmla="*/ 32 w 71"/>
                  <a:gd name="T17" fmla="*/ 22 h 68"/>
                  <a:gd name="T18" fmla="*/ 37 w 71"/>
                  <a:gd name="T19" fmla="*/ 2 h 68"/>
                  <a:gd name="T20" fmla="*/ 41 w 71"/>
                  <a:gd name="T21" fmla="*/ 2 h 68"/>
                  <a:gd name="T22" fmla="*/ 59 w 71"/>
                  <a:gd name="T23" fmla="*/ 5 h 68"/>
                  <a:gd name="T24" fmla="*/ 66 w 71"/>
                  <a:gd name="T25" fmla="*/ 0 h 68"/>
                  <a:gd name="T26" fmla="*/ 68 w 71"/>
                  <a:gd name="T27" fmla="*/ 8 h 68"/>
                  <a:gd name="T28" fmla="*/ 71 w 71"/>
                  <a:gd name="T29" fmla="*/ 1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8">
                    <a:moveTo>
                      <a:pt x="71" y="10"/>
                    </a:moveTo>
                    <a:lnTo>
                      <a:pt x="68" y="22"/>
                    </a:lnTo>
                    <a:lnTo>
                      <a:pt x="65" y="22"/>
                    </a:lnTo>
                    <a:lnTo>
                      <a:pt x="53" y="68"/>
                    </a:lnTo>
                    <a:lnTo>
                      <a:pt x="7" y="56"/>
                    </a:lnTo>
                    <a:lnTo>
                      <a:pt x="5" y="56"/>
                    </a:lnTo>
                    <a:lnTo>
                      <a:pt x="5" y="46"/>
                    </a:lnTo>
                    <a:lnTo>
                      <a:pt x="0" y="42"/>
                    </a:lnTo>
                    <a:lnTo>
                      <a:pt x="32" y="22"/>
                    </a:lnTo>
                    <a:lnTo>
                      <a:pt x="37" y="2"/>
                    </a:lnTo>
                    <a:lnTo>
                      <a:pt x="41" y="2"/>
                    </a:lnTo>
                    <a:lnTo>
                      <a:pt x="59" y="5"/>
                    </a:lnTo>
                    <a:lnTo>
                      <a:pt x="66" y="0"/>
                    </a:lnTo>
                    <a:lnTo>
                      <a:pt x="68" y="8"/>
                    </a:lnTo>
                    <a:lnTo>
                      <a:pt x="71"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02" name="Freeform 351"/>
              <p:cNvSpPr>
                <a:spLocks/>
              </p:cNvSpPr>
              <p:nvPr/>
            </p:nvSpPr>
            <p:spPr bwMode="auto">
              <a:xfrm>
                <a:off x="1697" y="2031"/>
                <a:ext cx="71" cy="68"/>
              </a:xfrm>
              <a:custGeom>
                <a:avLst/>
                <a:gdLst>
                  <a:gd name="T0" fmla="*/ 71 w 71"/>
                  <a:gd name="T1" fmla="*/ 10 h 68"/>
                  <a:gd name="T2" fmla="*/ 68 w 71"/>
                  <a:gd name="T3" fmla="*/ 22 h 68"/>
                  <a:gd name="T4" fmla="*/ 65 w 71"/>
                  <a:gd name="T5" fmla="*/ 22 h 68"/>
                  <a:gd name="T6" fmla="*/ 53 w 71"/>
                  <a:gd name="T7" fmla="*/ 68 h 68"/>
                  <a:gd name="T8" fmla="*/ 7 w 71"/>
                  <a:gd name="T9" fmla="*/ 56 h 68"/>
                  <a:gd name="T10" fmla="*/ 5 w 71"/>
                  <a:gd name="T11" fmla="*/ 56 h 68"/>
                  <a:gd name="T12" fmla="*/ 5 w 71"/>
                  <a:gd name="T13" fmla="*/ 46 h 68"/>
                  <a:gd name="T14" fmla="*/ 0 w 71"/>
                  <a:gd name="T15" fmla="*/ 42 h 68"/>
                  <a:gd name="T16" fmla="*/ 32 w 71"/>
                  <a:gd name="T17" fmla="*/ 22 h 68"/>
                  <a:gd name="T18" fmla="*/ 37 w 71"/>
                  <a:gd name="T19" fmla="*/ 2 h 68"/>
                  <a:gd name="T20" fmla="*/ 41 w 71"/>
                  <a:gd name="T21" fmla="*/ 2 h 68"/>
                  <a:gd name="T22" fmla="*/ 59 w 71"/>
                  <a:gd name="T23" fmla="*/ 5 h 68"/>
                  <a:gd name="T24" fmla="*/ 66 w 71"/>
                  <a:gd name="T25" fmla="*/ 0 h 68"/>
                  <a:gd name="T26" fmla="*/ 68 w 71"/>
                  <a:gd name="T27" fmla="*/ 8 h 68"/>
                  <a:gd name="T28" fmla="*/ 71 w 71"/>
                  <a:gd name="T29" fmla="*/ 1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8">
                    <a:moveTo>
                      <a:pt x="71" y="10"/>
                    </a:moveTo>
                    <a:lnTo>
                      <a:pt x="68" y="22"/>
                    </a:lnTo>
                    <a:lnTo>
                      <a:pt x="65" y="22"/>
                    </a:lnTo>
                    <a:lnTo>
                      <a:pt x="53" y="68"/>
                    </a:lnTo>
                    <a:lnTo>
                      <a:pt x="7" y="56"/>
                    </a:lnTo>
                    <a:lnTo>
                      <a:pt x="5" y="56"/>
                    </a:lnTo>
                    <a:lnTo>
                      <a:pt x="5" y="46"/>
                    </a:lnTo>
                    <a:lnTo>
                      <a:pt x="0" y="42"/>
                    </a:lnTo>
                    <a:lnTo>
                      <a:pt x="32" y="22"/>
                    </a:lnTo>
                    <a:lnTo>
                      <a:pt x="37" y="2"/>
                    </a:lnTo>
                    <a:lnTo>
                      <a:pt x="41" y="2"/>
                    </a:lnTo>
                    <a:lnTo>
                      <a:pt x="59" y="5"/>
                    </a:lnTo>
                    <a:lnTo>
                      <a:pt x="66" y="0"/>
                    </a:lnTo>
                    <a:lnTo>
                      <a:pt x="68" y="8"/>
                    </a:lnTo>
                    <a:lnTo>
                      <a:pt x="71"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03" name="Freeform 352"/>
              <p:cNvSpPr>
                <a:spLocks/>
              </p:cNvSpPr>
              <p:nvPr/>
            </p:nvSpPr>
            <p:spPr bwMode="auto">
              <a:xfrm>
                <a:off x="1592" y="1672"/>
                <a:ext cx="46" cy="93"/>
              </a:xfrm>
              <a:custGeom>
                <a:avLst/>
                <a:gdLst>
                  <a:gd name="T0" fmla="*/ 39 w 46"/>
                  <a:gd name="T1" fmla="*/ 57 h 93"/>
                  <a:gd name="T2" fmla="*/ 46 w 46"/>
                  <a:gd name="T3" fmla="*/ 73 h 93"/>
                  <a:gd name="T4" fmla="*/ 41 w 46"/>
                  <a:gd name="T5" fmla="*/ 78 h 93"/>
                  <a:gd name="T6" fmla="*/ 32 w 46"/>
                  <a:gd name="T7" fmla="*/ 91 h 93"/>
                  <a:gd name="T8" fmla="*/ 20 w 46"/>
                  <a:gd name="T9" fmla="*/ 93 h 93"/>
                  <a:gd name="T10" fmla="*/ 12 w 46"/>
                  <a:gd name="T11" fmla="*/ 71 h 93"/>
                  <a:gd name="T12" fmla="*/ 5 w 46"/>
                  <a:gd name="T13" fmla="*/ 64 h 93"/>
                  <a:gd name="T14" fmla="*/ 5 w 46"/>
                  <a:gd name="T15" fmla="*/ 54 h 93"/>
                  <a:gd name="T16" fmla="*/ 2 w 46"/>
                  <a:gd name="T17" fmla="*/ 52 h 93"/>
                  <a:gd name="T18" fmla="*/ 0 w 46"/>
                  <a:gd name="T19" fmla="*/ 44 h 93"/>
                  <a:gd name="T20" fmla="*/ 4 w 46"/>
                  <a:gd name="T21" fmla="*/ 35 h 93"/>
                  <a:gd name="T22" fmla="*/ 12 w 46"/>
                  <a:gd name="T23" fmla="*/ 30 h 93"/>
                  <a:gd name="T24" fmla="*/ 10 w 46"/>
                  <a:gd name="T25" fmla="*/ 13 h 93"/>
                  <a:gd name="T26" fmla="*/ 15 w 46"/>
                  <a:gd name="T27" fmla="*/ 3 h 93"/>
                  <a:gd name="T28" fmla="*/ 27 w 46"/>
                  <a:gd name="T29" fmla="*/ 5 h 93"/>
                  <a:gd name="T30" fmla="*/ 29 w 46"/>
                  <a:gd name="T31" fmla="*/ 0 h 93"/>
                  <a:gd name="T32" fmla="*/ 39 w 46"/>
                  <a:gd name="T33" fmla="*/ 3 h 93"/>
                  <a:gd name="T34" fmla="*/ 32 w 46"/>
                  <a:gd name="T35" fmla="*/ 22 h 93"/>
                  <a:gd name="T36" fmla="*/ 29 w 46"/>
                  <a:gd name="T37" fmla="*/ 20 h 93"/>
                  <a:gd name="T38" fmla="*/ 29 w 46"/>
                  <a:gd name="T39" fmla="*/ 27 h 93"/>
                  <a:gd name="T40" fmla="*/ 32 w 46"/>
                  <a:gd name="T41" fmla="*/ 37 h 93"/>
                  <a:gd name="T42" fmla="*/ 44 w 46"/>
                  <a:gd name="T43" fmla="*/ 47 h 93"/>
                  <a:gd name="T44" fmla="*/ 39 w 46"/>
                  <a:gd name="T45" fmla="*/ 5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93">
                    <a:moveTo>
                      <a:pt x="39" y="57"/>
                    </a:moveTo>
                    <a:lnTo>
                      <a:pt x="46" y="73"/>
                    </a:lnTo>
                    <a:lnTo>
                      <a:pt x="41" y="78"/>
                    </a:lnTo>
                    <a:lnTo>
                      <a:pt x="32" y="91"/>
                    </a:lnTo>
                    <a:lnTo>
                      <a:pt x="20" y="93"/>
                    </a:lnTo>
                    <a:lnTo>
                      <a:pt x="12" y="71"/>
                    </a:lnTo>
                    <a:lnTo>
                      <a:pt x="5" y="64"/>
                    </a:lnTo>
                    <a:lnTo>
                      <a:pt x="5" y="54"/>
                    </a:lnTo>
                    <a:lnTo>
                      <a:pt x="2" y="52"/>
                    </a:lnTo>
                    <a:lnTo>
                      <a:pt x="0" y="44"/>
                    </a:lnTo>
                    <a:lnTo>
                      <a:pt x="4" y="35"/>
                    </a:lnTo>
                    <a:lnTo>
                      <a:pt x="12" y="30"/>
                    </a:lnTo>
                    <a:lnTo>
                      <a:pt x="10" y="13"/>
                    </a:lnTo>
                    <a:lnTo>
                      <a:pt x="15" y="3"/>
                    </a:lnTo>
                    <a:lnTo>
                      <a:pt x="27" y="5"/>
                    </a:lnTo>
                    <a:lnTo>
                      <a:pt x="29" y="0"/>
                    </a:lnTo>
                    <a:lnTo>
                      <a:pt x="39" y="3"/>
                    </a:lnTo>
                    <a:lnTo>
                      <a:pt x="32" y="22"/>
                    </a:lnTo>
                    <a:lnTo>
                      <a:pt x="29" y="20"/>
                    </a:lnTo>
                    <a:lnTo>
                      <a:pt x="29" y="27"/>
                    </a:lnTo>
                    <a:lnTo>
                      <a:pt x="32" y="37"/>
                    </a:lnTo>
                    <a:lnTo>
                      <a:pt x="44" y="47"/>
                    </a:lnTo>
                    <a:lnTo>
                      <a:pt x="39" y="5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04" name="Freeform 353"/>
              <p:cNvSpPr>
                <a:spLocks/>
              </p:cNvSpPr>
              <p:nvPr/>
            </p:nvSpPr>
            <p:spPr bwMode="auto">
              <a:xfrm>
                <a:off x="1592" y="1672"/>
                <a:ext cx="46" cy="93"/>
              </a:xfrm>
              <a:custGeom>
                <a:avLst/>
                <a:gdLst>
                  <a:gd name="T0" fmla="*/ 39 w 46"/>
                  <a:gd name="T1" fmla="*/ 57 h 93"/>
                  <a:gd name="T2" fmla="*/ 46 w 46"/>
                  <a:gd name="T3" fmla="*/ 73 h 93"/>
                  <a:gd name="T4" fmla="*/ 41 w 46"/>
                  <a:gd name="T5" fmla="*/ 78 h 93"/>
                  <a:gd name="T6" fmla="*/ 32 w 46"/>
                  <a:gd name="T7" fmla="*/ 91 h 93"/>
                  <a:gd name="T8" fmla="*/ 20 w 46"/>
                  <a:gd name="T9" fmla="*/ 93 h 93"/>
                  <a:gd name="T10" fmla="*/ 12 w 46"/>
                  <a:gd name="T11" fmla="*/ 71 h 93"/>
                  <a:gd name="T12" fmla="*/ 5 w 46"/>
                  <a:gd name="T13" fmla="*/ 64 h 93"/>
                  <a:gd name="T14" fmla="*/ 5 w 46"/>
                  <a:gd name="T15" fmla="*/ 54 h 93"/>
                  <a:gd name="T16" fmla="*/ 2 w 46"/>
                  <a:gd name="T17" fmla="*/ 52 h 93"/>
                  <a:gd name="T18" fmla="*/ 0 w 46"/>
                  <a:gd name="T19" fmla="*/ 44 h 93"/>
                  <a:gd name="T20" fmla="*/ 4 w 46"/>
                  <a:gd name="T21" fmla="*/ 35 h 93"/>
                  <a:gd name="T22" fmla="*/ 12 w 46"/>
                  <a:gd name="T23" fmla="*/ 30 h 93"/>
                  <a:gd name="T24" fmla="*/ 10 w 46"/>
                  <a:gd name="T25" fmla="*/ 13 h 93"/>
                  <a:gd name="T26" fmla="*/ 15 w 46"/>
                  <a:gd name="T27" fmla="*/ 3 h 93"/>
                  <a:gd name="T28" fmla="*/ 27 w 46"/>
                  <a:gd name="T29" fmla="*/ 5 h 93"/>
                  <a:gd name="T30" fmla="*/ 29 w 46"/>
                  <a:gd name="T31" fmla="*/ 0 h 93"/>
                  <a:gd name="T32" fmla="*/ 39 w 46"/>
                  <a:gd name="T33" fmla="*/ 3 h 93"/>
                  <a:gd name="T34" fmla="*/ 32 w 46"/>
                  <a:gd name="T35" fmla="*/ 22 h 93"/>
                  <a:gd name="T36" fmla="*/ 29 w 46"/>
                  <a:gd name="T37" fmla="*/ 20 h 93"/>
                  <a:gd name="T38" fmla="*/ 29 w 46"/>
                  <a:gd name="T39" fmla="*/ 27 h 93"/>
                  <a:gd name="T40" fmla="*/ 32 w 46"/>
                  <a:gd name="T41" fmla="*/ 37 h 93"/>
                  <a:gd name="T42" fmla="*/ 44 w 46"/>
                  <a:gd name="T43" fmla="*/ 47 h 93"/>
                  <a:gd name="T44" fmla="*/ 39 w 46"/>
                  <a:gd name="T45" fmla="*/ 5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93">
                    <a:moveTo>
                      <a:pt x="39" y="57"/>
                    </a:moveTo>
                    <a:lnTo>
                      <a:pt x="46" y="73"/>
                    </a:lnTo>
                    <a:lnTo>
                      <a:pt x="41" y="78"/>
                    </a:lnTo>
                    <a:lnTo>
                      <a:pt x="32" y="91"/>
                    </a:lnTo>
                    <a:lnTo>
                      <a:pt x="20" y="93"/>
                    </a:lnTo>
                    <a:lnTo>
                      <a:pt x="12" y="71"/>
                    </a:lnTo>
                    <a:lnTo>
                      <a:pt x="5" y="64"/>
                    </a:lnTo>
                    <a:lnTo>
                      <a:pt x="5" y="54"/>
                    </a:lnTo>
                    <a:lnTo>
                      <a:pt x="2" y="52"/>
                    </a:lnTo>
                    <a:lnTo>
                      <a:pt x="0" y="44"/>
                    </a:lnTo>
                    <a:lnTo>
                      <a:pt x="4" y="35"/>
                    </a:lnTo>
                    <a:lnTo>
                      <a:pt x="12" y="30"/>
                    </a:lnTo>
                    <a:lnTo>
                      <a:pt x="10" y="13"/>
                    </a:lnTo>
                    <a:lnTo>
                      <a:pt x="15" y="3"/>
                    </a:lnTo>
                    <a:lnTo>
                      <a:pt x="27" y="5"/>
                    </a:lnTo>
                    <a:lnTo>
                      <a:pt x="29" y="0"/>
                    </a:lnTo>
                    <a:lnTo>
                      <a:pt x="39" y="3"/>
                    </a:lnTo>
                    <a:lnTo>
                      <a:pt x="32" y="22"/>
                    </a:lnTo>
                    <a:lnTo>
                      <a:pt x="29" y="20"/>
                    </a:lnTo>
                    <a:lnTo>
                      <a:pt x="29" y="27"/>
                    </a:lnTo>
                    <a:lnTo>
                      <a:pt x="32" y="37"/>
                    </a:lnTo>
                    <a:lnTo>
                      <a:pt x="44" y="47"/>
                    </a:lnTo>
                    <a:lnTo>
                      <a:pt x="39" y="5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05" name="Freeform 354"/>
              <p:cNvSpPr>
                <a:spLocks/>
              </p:cNvSpPr>
              <p:nvPr/>
            </p:nvSpPr>
            <p:spPr bwMode="auto">
              <a:xfrm>
                <a:off x="1746" y="1546"/>
                <a:ext cx="105" cy="165"/>
              </a:xfrm>
              <a:custGeom>
                <a:avLst/>
                <a:gdLst>
                  <a:gd name="T0" fmla="*/ 88 w 105"/>
                  <a:gd name="T1" fmla="*/ 88 h 165"/>
                  <a:gd name="T2" fmla="*/ 85 w 105"/>
                  <a:gd name="T3" fmla="*/ 107 h 165"/>
                  <a:gd name="T4" fmla="*/ 85 w 105"/>
                  <a:gd name="T5" fmla="*/ 107 h 165"/>
                  <a:gd name="T6" fmla="*/ 83 w 105"/>
                  <a:gd name="T7" fmla="*/ 112 h 165"/>
                  <a:gd name="T8" fmla="*/ 83 w 105"/>
                  <a:gd name="T9" fmla="*/ 112 h 165"/>
                  <a:gd name="T10" fmla="*/ 80 w 105"/>
                  <a:gd name="T11" fmla="*/ 126 h 165"/>
                  <a:gd name="T12" fmla="*/ 78 w 105"/>
                  <a:gd name="T13" fmla="*/ 129 h 165"/>
                  <a:gd name="T14" fmla="*/ 78 w 105"/>
                  <a:gd name="T15" fmla="*/ 131 h 165"/>
                  <a:gd name="T16" fmla="*/ 78 w 105"/>
                  <a:gd name="T17" fmla="*/ 131 h 165"/>
                  <a:gd name="T18" fmla="*/ 70 w 105"/>
                  <a:gd name="T19" fmla="*/ 158 h 165"/>
                  <a:gd name="T20" fmla="*/ 70 w 105"/>
                  <a:gd name="T21" fmla="*/ 158 h 165"/>
                  <a:gd name="T22" fmla="*/ 70 w 105"/>
                  <a:gd name="T23" fmla="*/ 165 h 165"/>
                  <a:gd name="T24" fmla="*/ 70 w 105"/>
                  <a:gd name="T25" fmla="*/ 165 h 165"/>
                  <a:gd name="T26" fmla="*/ 60 w 105"/>
                  <a:gd name="T27" fmla="*/ 163 h 165"/>
                  <a:gd name="T28" fmla="*/ 63 w 105"/>
                  <a:gd name="T29" fmla="*/ 158 h 165"/>
                  <a:gd name="T30" fmla="*/ 68 w 105"/>
                  <a:gd name="T31" fmla="*/ 141 h 165"/>
                  <a:gd name="T32" fmla="*/ 63 w 105"/>
                  <a:gd name="T33" fmla="*/ 132 h 165"/>
                  <a:gd name="T34" fmla="*/ 65 w 105"/>
                  <a:gd name="T35" fmla="*/ 126 h 165"/>
                  <a:gd name="T36" fmla="*/ 56 w 105"/>
                  <a:gd name="T37" fmla="*/ 121 h 165"/>
                  <a:gd name="T38" fmla="*/ 51 w 105"/>
                  <a:gd name="T39" fmla="*/ 112 h 165"/>
                  <a:gd name="T40" fmla="*/ 49 w 105"/>
                  <a:gd name="T41" fmla="*/ 104 h 165"/>
                  <a:gd name="T42" fmla="*/ 41 w 105"/>
                  <a:gd name="T43" fmla="*/ 97 h 165"/>
                  <a:gd name="T44" fmla="*/ 34 w 105"/>
                  <a:gd name="T45" fmla="*/ 94 h 165"/>
                  <a:gd name="T46" fmla="*/ 21 w 105"/>
                  <a:gd name="T47" fmla="*/ 102 h 165"/>
                  <a:gd name="T48" fmla="*/ 12 w 105"/>
                  <a:gd name="T49" fmla="*/ 94 h 165"/>
                  <a:gd name="T50" fmla="*/ 17 w 105"/>
                  <a:gd name="T51" fmla="*/ 75 h 165"/>
                  <a:gd name="T52" fmla="*/ 0 w 105"/>
                  <a:gd name="T53" fmla="*/ 72 h 165"/>
                  <a:gd name="T54" fmla="*/ 12 w 105"/>
                  <a:gd name="T55" fmla="*/ 27 h 165"/>
                  <a:gd name="T56" fmla="*/ 19 w 105"/>
                  <a:gd name="T57" fmla="*/ 0 h 165"/>
                  <a:gd name="T58" fmla="*/ 105 w 105"/>
                  <a:gd name="T59" fmla="*/ 22 h 165"/>
                  <a:gd name="T60" fmla="*/ 99 w 105"/>
                  <a:gd name="T61" fmla="*/ 53 h 165"/>
                  <a:gd name="T62" fmla="*/ 99 w 105"/>
                  <a:gd name="T63" fmla="*/ 53 h 165"/>
                  <a:gd name="T64" fmla="*/ 99 w 105"/>
                  <a:gd name="T65" fmla="*/ 53 h 165"/>
                  <a:gd name="T66" fmla="*/ 88 w 105"/>
                  <a:gd name="T67" fmla="*/ 8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65">
                    <a:moveTo>
                      <a:pt x="88" y="88"/>
                    </a:moveTo>
                    <a:lnTo>
                      <a:pt x="85" y="107"/>
                    </a:lnTo>
                    <a:lnTo>
                      <a:pt x="85" y="107"/>
                    </a:lnTo>
                    <a:lnTo>
                      <a:pt x="83" y="112"/>
                    </a:lnTo>
                    <a:lnTo>
                      <a:pt x="83" y="112"/>
                    </a:lnTo>
                    <a:lnTo>
                      <a:pt x="80" y="126"/>
                    </a:lnTo>
                    <a:lnTo>
                      <a:pt x="78" y="129"/>
                    </a:lnTo>
                    <a:lnTo>
                      <a:pt x="78" y="131"/>
                    </a:lnTo>
                    <a:lnTo>
                      <a:pt x="78" y="131"/>
                    </a:lnTo>
                    <a:lnTo>
                      <a:pt x="70" y="158"/>
                    </a:lnTo>
                    <a:lnTo>
                      <a:pt x="70" y="158"/>
                    </a:lnTo>
                    <a:lnTo>
                      <a:pt x="70" y="165"/>
                    </a:lnTo>
                    <a:lnTo>
                      <a:pt x="70" y="165"/>
                    </a:lnTo>
                    <a:lnTo>
                      <a:pt x="60" y="163"/>
                    </a:lnTo>
                    <a:lnTo>
                      <a:pt x="63" y="158"/>
                    </a:lnTo>
                    <a:lnTo>
                      <a:pt x="68" y="141"/>
                    </a:lnTo>
                    <a:lnTo>
                      <a:pt x="63" y="132"/>
                    </a:lnTo>
                    <a:lnTo>
                      <a:pt x="65" y="126"/>
                    </a:lnTo>
                    <a:lnTo>
                      <a:pt x="56" y="121"/>
                    </a:lnTo>
                    <a:lnTo>
                      <a:pt x="51" y="112"/>
                    </a:lnTo>
                    <a:lnTo>
                      <a:pt x="49" y="104"/>
                    </a:lnTo>
                    <a:lnTo>
                      <a:pt x="41" y="97"/>
                    </a:lnTo>
                    <a:lnTo>
                      <a:pt x="34" y="94"/>
                    </a:lnTo>
                    <a:lnTo>
                      <a:pt x="21" y="102"/>
                    </a:lnTo>
                    <a:lnTo>
                      <a:pt x="12" y="94"/>
                    </a:lnTo>
                    <a:lnTo>
                      <a:pt x="17" y="75"/>
                    </a:lnTo>
                    <a:lnTo>
                      <a:pt x="0" y="72"/>
                    </a:lnTo>
                    <a:lnTo>
                      <a:pt x="12" y="27"/>
                    </a:lnTo>
                    <a:lnTo>
                      <a:pt x="19" y="0"/>
                    </a:lnTo>
                    <a:lnTo>
                      <a:pt x="105" y="22"/>
                    </a:lnTo>
                    <a:lnTo>
                      <a:pt x="99" y="53"/>
                    </a:lnTo>
                    <a:lnTo>
                      <a:pt x="99" y="53"/>
                    </a:lnTo>
                    <a:lnTo>
                      <a:pt x="99" y="53"/>
                    </a:lnTo>
                    <a:lnTo>
                      <a:pt x="88" y="8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06" name="Freeform 355"/>
              <p:cNvSpPr>
                <a:spLocks/>
              </p:cNvSpPr>
              <p:nvPr/>
            </p:nvSpPr>
            <p:spPr bwMode="auto">
              <a:xfrm>
                <a:off x="1746" y="1546"/>
                <a:ext cx="105" cy="165"/>
              </a:xfrm>
              <a:custGeom>
                <a:avLst/>
                <a:gdLst>
                  <a:gd name="T0" fmla="*/ 88 w 105"/>
                  <a:gd name="T1" fmla="*/ 88 h 165"/>
                  <a:gd name="T2" fmla="*/ 85 w 105"/>
                  <a:gd name="T3" fmla="*/ 107 h 165"/>
                  <a:gd name="T4" fmla="*/ 85 w 105"/>
                  <a:gd name="T5" fmla="*/ 107 h 165"/>
                  <a:gd name="T6" fmla="*/ 83 w 105"/>
                  <a:gd name="T7" fmla="*/ 112 h 165"/>
                  <a:gd name="T8" fmla="*/ 83 w 105"/>
                  <a:gd name="T9" fmla="*/ 112 h 165"/>
                  <a:gd name="T10" fmla="*/ 80 w 105"/>
                  <a:gd name="T11" fmla="*/ 126 h 165"/>
                  <a:gd name="T12" fmla="*/ 78 w 105"/>
                  <a:gd name="T13" fmla="*/ 129 h 165"/>
                  <a:gd name="T14" fmla="*/ 78 w 105"/>
                  <a:gd name="T15" fmla="*/ 131 h 165"/>
                  <a:gd name="T16" fmla="*/ 78 w 105"/>
                  <a:gd name="T17" fmla="*/ 131 h 165"/>
                  <a:gd name="T18" fmla="*/ 70 w 105"/>
                  <a:gd name="T19" fmla="*/ 158 h 165"/>
                  <a:gd name="T20" fmla="*/ 70 w 105"/>
                  <a:gd name="T21" fmla="*/ 158 h 165"/>
                  <a:gd name="T22" fmla="*/ 70 w 105"/>
                  <a:gd name="T23" fmla="*/ 165 h 165"/>
                  <a:gd name="T24" fmla="*/ 70 w 105"/>
                  <a:gd name="T25" fmla="*/ 165 h 165"/>
                  <a:gd name="T26" fmla="*/ 60 w 105"/>
                  <a:gd name="T27" fmla="*/ 163 h 165"/>
                  <a:gd name="T28" fmla="*/ 63 w 105"/>
                  <a:gd name="T29" fmla="*/ 158 h 165"/>
                  <a:gd name="T30" fmla="*/ 68 w 105"/>
                  <a:gd name="T31" fmla="*/ 141 h 165"/>
                  <a:gd name="T32" fmla="*/ 63 w 105"/>
                  <a:gd name="T33" fmla="*/ 132 h 165"/>
                  <a:gd name="T34" fmla="*/ 65 w 105"/>
                  <a:gd name="T35" fmla="*/ 126 h 165"/>
                  <a:gd name="T36" fmla="*/ 56 w 105"/>
                  <a:gd name="T37" fmla="*/ 121 h 165"/>
                  <a:gd name="T38" fmla="*/ 51 w 105"/>
                  <a:gd name="T39" fmla="*/ 112 h 165"/>
                  <a:gd name="T40" fmla="*/ 49 w 105"/>
                  <a:gd name="T41" fmla="*/ 104 h 165"/>
                  <a:gd name="T42" fmla="*/ 41 w 105"/>
                  <a:gd name="T43" fmla="*/ 97 h 165"/>
                  <a:gd name="T44" fmla="*/ 34 w 105"/>
                  <a:gd name="T45" fmla="*/ 94 h 165"/>
                  <a:gd name="T46" fmla="*/ 21 w 105"/>
                  <a:gd name="T47" fmla="*/ 102 h 165"/>
                  <a:gd name="T48" fmla="*/ 12 w 105"/>
                  <a:gd name="T49" fmla="*/ 94 h 165"/>
                  <a:gd name="T50" fmla="*/ 17 w 105"/>
                  <a:gd name="T51" fmla="*/ 75 h 165"/>
                  <a:gd name="T52" fmla="*/ 0 w 105"/>
                  <a:gd name="T53" fmla="*/ 72 h 165"/>
                  <a:gd name="T54" fmla="*/ 12 w 105"/>
                  <a:gd name="T55" fmla="*/ 27 h 165"/>
                  <a:gd name="T56" fmla="*/ 19 w 105"/>
                  <a:gd name="T57" fmla="*/ 0 h 165"/>
                  <a:gd name="T58" fmla="*/ 105 w 105"/>
                  <a:gd name="T59" fmla="*/ 22 h 165"/>
                  <a:gd name="T60" fmla="*/ 99 w 105"/>
                  <a:gd name="T61" fmla="*/ 53 h 165"/>
                  <a:gd name="T62" fmla="*/ 99 w 105"/>
                  <a:gd name="T63" fmla="*/ 53 h 165"/>
                  <a:gd name="T64" fmla="*/ 99 w 105"/>
                  <a:gd name="T65" fmla="*/ 53 h 165"/>
                  <a:gd name="T66" fmla="*/ 88 w 105"/>
                  <a:gd name="T67" fmla="*/ 8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65">
                    <a:moveTo>
                      <a:pt x="88" y="88"/>
                    </a:moveTo>
                    <a:lnTo>
                      <a:pt x="85" y="107"/>
                    </a:lnTo>
                    <a:lnTo>
                      <a:pt x="85" y="107"/>
                    </a:lnTo>
                    <a:lnTo>
                      <a:pt x="83" y="112"/>
                    </a:lnTo>
                    <a:lnTo>
                      <a:pt x="83" y="112"/>
                    </a:lnTo>
                    <a:lnTo>
                      <a:pt x="80" y="126"/>
                    </a:lnTo>
                    <a:lnTo>
                      <a:pt x="78" y="129"/>
                    </a:lnTo>
                    <a:lnTo>
                      <a:pt x="78" y="131"/>
                    </a:lnTo>
                    <a:lnTo>
                      <a:pt x="78" y="131"/>
                    </a:lnTo>
                    <a:lnTo>
                      <a:pt x="70" y="158"/>
                    </a:lnTo>
                    <a:lnTo>
                      <a:pt x="70" y="158"/>
                    </a:lnTo>
                    <a:lnTo>
                      <a:pt x="70" y="165"/>
                    </a:lnTo>
                    <a:lnTo>
                      <a:pt x="70" y="165"/>
                    </a:lnTo>
                    <a:lnTo>
                      <a:pt x="60" y="163"/>
                    </a:lnTo>
                    <a:lnTo>
                      <a:pt x="63" y="158"/>
                    </a:lnTo>
                    <a:lnTo>
                      <a:pt x="68" y="141"/>
                    </a:lnTo>
                    <a:lnTo>
                      <a:pt x="63" y="132"/>
                    </a:lnTo>
                    <a:lnTo>
                      <a:pt x="65" y="126"/>
                    </a:lnTo>
                    <a:lnTo>
                      <a:pt x="56" y="121"/>
                    </a:lnTo>
                    <a:lnTo>
                      <a:pt x="51" y="112"/>
                    </a:lnTo>
                    <a:lnTo>
                      <a:pt x="49" y="104"/>
                    </a:lnTo>
                    <a:lnTo>
                      <a:pt x="41" y="97"/>
                    </a:lnTo>
                    <a:lnTo>
                      <a:pt x="34" y="94"/>
                    </a:lnTo>
                    <a:lnTo>
                      <a:pt x="21" y="102"/>
                    </a:lnTo>
                    <a:lnTo>
                      <a:pt x="12" y="94"/>
                    </a:lnTo>
                    <a:lnTo>
                      <a:pt x="17" y="75"/>
                    </a:lnTo>
                    <a:lnTo>
                      <a:pt x="0" y="72"/>
                    </a:lnTo>
                    <a:lnTo>
                      <a:pt x="12" y="27"/>
                    </a:lnTo>
                    <a:lnTo>
                      <a:pt x="19" y="0"/>
                    </a:lnTo>
                    <a:lnTo>
                      <a:pt x="105" y="22"/>
                    </a:lnTo>
                    <a:lnTo>
                      <a:pt x="99" y="53"/>
                    </a:lnTo>
                    <a:lnTo>
                      <a:pt x="99" y="53"/>
                    </a:lnTo>
                    <a:lnTo>
                      <a:pt x="99" y="53"/>
                    </a:lnTo>
                    <a:lnTo>
                      <a:pt x="88" y="8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07" name="Freeform 356"/>
              <p:cNvSpPr>
                <a:spLocks noEditPoints="1"/>
              </p:cNvSpPr>
              <p:nvPr/>
            </p:nvSpPr>
            <p:spPr bwMode="auto">
              <a:xfrm>
                <a:off x="1750" y="2205"/>
                <a:ext cx="110" cy="202"/>
              </a:xfrm>
              <a:custGeom>
                <a:avLst/>
                <a:gdLst>
                  <a:gd name="T0" fmla="*/ 5 w 110"/>
                  <a:gd name="T1" fmla="*/ 182 h 202"/>
                  <a:gd name="T2" fmla="*/ 6 w 110"/>
                  <a:gd name="T3" fmla="*/ 188 h 202"/>
                  <a:gd name="T4" fmla="*/ 8 w 110"/>
                  <a:gd name="T5" fmla="*/ 192 h 202"/>
                  <a:gd name="T6" fmla="*/ 13 w 110"/>
                  <a:gd name="T7" fmla="*/ 200 h 202"/>
                  <a:gd name="T8" fmla="*/ 12 w 110"/>
                  <a:gd name="T9" fmla="*/ 200 h 202"/>
                  <a:gd name="T10" fmla="*/ 8 w 110"/>
                  <a:gd name="T11" fmla="*/ 202 h 202"/>
                  <a:gd name="T12" fmla="*/ 8 w 110"/>
                  <a:gd name="T13" fmla="*/ 199 h 202"/>
                  <a:gd name="T14" fmla="*/ 5 w 110"/>
                  <a:gd name="T15" fmla="*/ 195 h 202"/>
                  <a:gd name="T16" fmla="*/ 5 w 110"/>
                  <a:gd name="T17" fmla="*/ 192 h 202"/>
                  <a:gd name="T18" fmla="*/ 3 w 110"/>
                  <a:gd name="T19" fmla="*/ 188 h 202"/>
                  <a:gd name="T20" fmla="*/ 1 w 110"/>
                  <a:gd name="T21" fmla="*/ 182 h 202"/>
                  <a:gd name="T22" fmla="*/ 0 w 110"/>
                  <a:gd name="T23" fmla="*/ 177 h 202"/>
                  <a:gd name="T24" fmla="*/ 3 w 110"/>
                  <a:gd name="T25" fmla="*/ 177 h 202"/>
                  <a:gd name="T26" fmla="*/ 3 w 110"/>
                  <a:gd name="T27" fmla="*/ 178 h 202"/>
                  <a:gd name="T28" fmla="*/ 15 w 110"/>
                  <a:gd name="T29" fmla="*/ 134 h 202"/>
                  <a:gd name="T30" fmla="*/ 18 w 110"/>
                  <a:gd name="T31" fmla="*/ 138 h 202"/>
                  <a:gd name="T32" fmla="*/ 22 w 110"/>
                  <a:gd name="T33" fmla="*/ 141 h 202"/>
                  <a:gd name="T34" fmla="*/ 27 w 110"/>
                  <a:gd name="T35" fmla="*/ 144 h 202"/>
                  <a:gd name="T36" fmla="*/ 28 w 110"/>
                  <a:gd name="T37" fmla="*/ 149 h 202"/>
                  <a:gd name="T38" fmla="*/ 30 w 110"/>
                  <a:gd name="T39" fmla="*/ 153 h 202"/>
                  <a:gd name="T40" fmla="*/ 27 w 110"/>
                  <a:gd name="T41" fmla="*/ 155 h 202"/>
                  <a:gd name="T42" fmla="*/ 23 w 110"/>
                  <a:gd name="T43" fmla="*/ 153 h 202"/>
                  <a:gd name="T44" fmla="*/ 18 w 110"/>
                  <a:gd name="T45" fmla="*/ 151 h 202"/>
                  <a:gd name="T46" fmla="*/ 17 w 110"/>
                  <a:gd name="T47" fmla="*/ 146 h 202"/>
                  <a:gd name="T48" fmla="*/ 18 w 110"/>
                  <a:gd name="T49" fmla="*/ 141 h 202"/>
                  <a:gd name="T50" fmla="*/ 17 w 110"/>
                  <a:gd name="T51" fmla="*/ 139 h 202"/>
                  <a:gd name="T52" fmla="*/ 15 w 110"/>
                  <a:gd name="T53" fmla="*/ 138 h 202"/>
                  <a:gd name="T54" fmla="*/ 13 w 110"/>
                  <a:gd name="T55" fmla="*/ 138 h 202"/>
                  <a:gd name="T56" fmla="*/ 12 w 110"/>
                  <a:gd name="T57" fmla="*/ 134 h 202"/>
                  <a:gd name="T58" fmla="*/ 12 w 110"/>
                  <a:gd name="T59" fmla="*/ 133 h 202"/>
                  <a:gd name="T60" fmla="*/ 89 w 110"/>
                  <a:gd name="T61" fmla="*/ 92 h 202"/>
                  <a:gd name="T62" fmla="*/ 84 w 110"/>
                  <a:gd name="T63" fmla="*/ 95 h 202"/>
                  <a:gd name="T64" fmla="*/ 67 w 110"/>
                  <a:gd name="T65" fmla="*/ 102 h 202"/>
                  <a:gd name="T66" fmla="*/ 67 w 110"/>
                  <a:gd name="T67" fmla="*/ 102 h 202"/>
                  <a:gd name="T68" fmla="*/ 59 w 110"/>
                  <a:gd name="T69" fmla="*/ 109 h 202"/>
                  <a:gd name="T70" fmla="*/ 56 w 110"/>
                  <a:gd name="T71" fmla="*/ 112 h 202"/>
                  <a:gd name="T72" fmla="*/ 52 w 110"/>
                  <a:gd name="T73" fmla="*/ 116 h 202"/>
                  <a:gd name="T74" fmla="*/ 49 w 110"/>
                  <a:gd name="T75" fmla="*/ 112 h 202"/>
                  <a:gd name="T76" fmla="*/ 47 w 110"/>
                  <a:gd name="T77" fmla="*/ 116 h 202"/>
                  <a:gd name="T78" fmla="*/ 42 w 110"/>
                  <a:gd name="T79" fmla="*/ 117 h 202"/>
                  <a:gd name="T80" fmla="*/ 37 w 110"/>
                  <a:gd name="T81" fmla="*/ 116 h 202"/>
                  <a:gd name="T82" fmla="*/ 34 w 110"/>
                  <a:gd name="T83" fmla="*/ 112 h 202"/>
                  <a:gd name="T84" fmla="*/ 30 w 110"/>
                  <a:gd name="T85" fmla="*/ 107 h 202"/>
                  <a:gd name="T86" fmla="*/ 34 w 110"/>
                  <a:gd name="T87" fmla="*/ 105 h 202"/>
                  <a:gd name="T88" fmla="*/ 35 w 110"/>
                  <a:gd name="T89" fmla="*/ 102 h 202"/>
                  <a:gd name="T90" fmla="*/ 34 w 110"/>
                  <a:gd name="T91" fmla="*/ 88 h 202"/>
                  <a:gd name="T92" fmla="*/ 30 w 110"/>
                  <a:gd name="T93" fmla="*/ 83 h 202"/>
                  <a:gd name="T94" fmla="*/ 27 w 110"/>
                  <a:gd name="T95" fmla="*/ 80 h 202"/>
                  <a:gd name="T96" fmla="*/ 20 w 110"/>
                  <a:gd name="T97" fmla="*/ 78 h 202"/>
                  <a:gd name="T98" fmla="*/ 17 w 110"/>
                  <a:gd name="T99" fmla="*/ 78 h 202"/>
                  <a:gd name="T100" fmla="*/ 12 w 110"/>
                  <a:gd name="T101" fmla="*/ 78 h 202"/>
                  <a:gd name="T102" fmla="*/ 8 w 110"/>
                  <a:gd name="T103" fmla="*/ 78 h 202"/>
                  <a:gd name="T104" fmla="*/ 3 w 110"/>
                  <a:gd name="T105" fmla="*/ 73 h 202"/>
                  <a:gd name="T106" fmla="*/ 0 w 110"/>
                  <a:gd name="T107" fmla="*/ 72 h 202"/>
                  <a:gd name="T108" fmla="*/ 22 w 110"/>
                  <a:gd name="T109" fmla="*/ 65 h 202"/>
                  <a:gd name="T110" fmla="*/ 27 w 110"/>
                  <a:gd name="T111" fmla="*/ 51 h 202"/>
                  <a:gd name="T112" fmla="*/ 25 w 110"/>
                  <a:gd name="T113" fmla="*/ 0 h 202"/>
                  <a:gd name="T114" fmla="*/ 101 w 110"/>
                  <a:gd name="T115" fmla="*/ 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202">
                    <a:moveTo>
                      <a:pt x="3" y="178"/>
                    </a:moveTo>
                    <a:lnTo>
                      <a:pt x="3" y="178"/>
                    </a:lnTo>
                    <a:lnTo>
                      <a:pt x="5" y="182"/>
                    </a:lnTo>
                    <a:lnTo>
                      <a:pt x="5" y="183"/>
                    </a:lnTo>
                    <a:lnTo>
                      <a:pt x="6" y="187"/>
                    </a:lnTo>
                    <a:lnTo>
                      <a:pt x="6" y="188"/>
                    </a:lnTo>
                    <a:lnTo>
                      <a:pt x="6" y="188"/>
                    </a:lnTo>
                    <a:lnTo>
                      <a:pt x="8" y="190"/>
                    </a:lnTo>
                    <a:lnTo>
                      <a:pt x="8" y="192"/>
                    </a:lnTo>
                    <a:lnTo>
                      <a:pt x="13" y="199"/>
                    </a:lnTo>
                    <a:lnTo>
                      <a:pt x="15" y="200"/>
                    </a:lnTo>
                    <a:lnTo>
                      <a:pt x="13" y="200"/>
                    </a:lnTo>
                    <a:lnTo>
                      <a:pt x="13" y="200"/>
                    </a:lnTo>
                    <a:lnTo>
                      <a:pt x="12" y="200"/>
                    </a:lnTo>
                    <a:lnTo>
                      <a:pt x="12" y="200"/>
                    </a:lnTo>
                    <a:lnTo>
                      <a:pt x="12" y="200"/>
                    </a:lnTo>
                    <a:lnTo>
                      <a:pt x="10" y="200"/>
                    </a:lnTo>
                    <a:lnTo>
                      <a:pt x="8" y="202"/>
                    </a:lnTo>
                    <a:lnTo>
                      <a:pt x="8" y="200"/>
                    </a:lnTo>
                    <a:lnTo>
                      <a:pt x="8" y="200"/>
                    </a:lnTo>
                    <a:lnTo>
                      <a:pt x="8" y="199"/>
                    </a:lnTo>
                    <a:lnTo>
                      <a:pt x="5" y="197"/>
                    </a:lnTo>
                    <a:lnTo>
                      <a:pt x="5" y="195"/>
                    </a:lnTo>
                    <a:lnTo>
                      <a:pt x="5" y="195"/>
                    </a:lnTo>
                    <a:lnTo>
                      <a:pt x="5" y="194"/>
                    </a:lnTo>
                    <a:lnTo>
                      <a:pt x="3" y="194"/>
                    </a:lnTo>
                    <a:lnTo>
                      <a:pt x="5" y="192"/>
                    </a:lnTo>
                    <a:lnTo>
                      <a:pt x="3" y="190"/>
                    </a:lnTo>
                    <a:lnTo>
                      <a:pt x="3" y="190"/>
                    </a:lnTo>
                    <a:lnTo>
                      <a:pt x="3" y="188"/>
                    </a:lnTo>
                    <a:lnTo>
                      <a:pt x="3" y="185"/>
                    </a:lnTo>
                    <a:lnTo>
                      <a:pt x="1" y="183"/>
                    </a:lnTo>
                    <a:lnTo>
                      <a:pt x="1" y="182"/>
                    </a:lnTo>
                    <a:lnTo>
                      <a:pt x="1" y="178"/>
                    </a:lnTo>
                    <a:lnTo>
                      <a:pt x="1" y="178"/>
                    </a:lnTo>
                    <a:lnTo>
                      <a:pt x="0" y="177"/>
                    </a:lnTo>
                    <a:lnTo>
                      <a:pt x="0" y="177"/>
                    </a:lnTo>
                    <a:lnTo>
                      <a:pt x="1" y="175"/>
                    </a:lnTo>
                    <a:lnTo>
                      <a:pt x="3" y="177"/>
                    </a:lnTo>
                    <a:lnTo>
                      <a:pt x="3" y="177"/>
                    </a:lnTo>
                    <a:lnTo>
                      <a:pt x="3" y="177"/>
                    </a:lnTo>
                    <a:lnTo>
                      <a:pt x="3" y="178"/>
                    </a:lnTo>
                    <a:close/>
                    <a:moveTo>
                      <a:pt x="12" y="133"/>
                    </a:moveTo>
                    <a:lnTo>
                      <a:pt x="12" y="134"/>
                    </a:lnTo>
                    <a:lnTo>
                      <a:pt x="15" y="134"/>
                    </a:lnTo>
                    <a:lnTo>
                      <a:pt x="17" y="136"/>
                    </a:lnTo>
                    <a:lnTo>
                      <a:pt x="18" y="138"/>
                    </a:lnTo>
                    <a:lnTo>
                      <a:pt x="18" y="138"/>
                    </a:lnTo>
                    <a:lnTo>
                      <a:pt x="18" y="138"/>
                    </a:lnTo>
                    <a:lnTo>
                      <a:pt x="20" y="138"/>
                    </a:lnTo>
                    <a:lnTo>
                      <a:pt x="22" y="141"/>
                    </a:lnTo>
                    <a:lnTo>
                      <a:pt x="23" y="141"/>
                    </a:lnTo>
                    <a:lnTo>
                      <a:pt x="25" y="143"/>
                    </a:lnTo>
                    <a:lnTo>
                      <a:pt x="27" y="144"/>
                    </a:lnTo>
                    <a:lnTo>
                      <a:pt x="27" y="144"/>
                    </a:lnTo>
                    <a:lnTo>
                      <a:pt x="27" y="146"/>
                    </a:lnTo>
                    <a:lnTo>
                      <a:pt x="28" y="149"/>
                    </a:lnTo>
                    <a:lnTo>
                      <a:pt x="28" y="151"/>
                    </a:lnTo>
                    <a:lnTo>
                      <a:pt x="28" y="151"/>
                    </a:lnTo>
                    <a:lnTo>
                      <a:pt x="30" y="153"/>
                    </a:lnTo>
                    <a:lnTo>
                      <a:pt x="28" y="155"/>
                    </a:lnTo>
                    <a:lnTo>
                      <a:pt x="28" y="155"/>
                    </a:lnTo>
                    <a:lnTo>
                      <a:pt x="27" y="155"/>
                    </a:lnTo>
                    <a:lnTo>
                      <a:pt x="27" y="155"/>
                    </a:lnTo>
                    <a:lnTo>
                      <a:pt x="25" y="153"/>
                    </a:lnTo>
                    <a:lnTo>
                      <a:pt x="23" y="153"/>
                    </a:lnTo>
                    <a:lnTo>
                      <a:pt x="22" y="151"/>
                    </a:lnTo>
                    <a:lnTo>
                      <a:pt x="20" y="151"/>
                    </a:lnTo>
                    <a:lnTo>
                      <a:pt x="18" y="151"/>
                    </a:lnTo>
                    <a:lnTo>
                      <a:pt x="18" y="149"/>
                    </a:lnTo>
                    <a:lnTo>
                      <a:pt x="17" y="148"/>
                    </a:lnTo>
                    <a:lnTo>
                      <a:pt x="17" y="146"/>
                    </a:lnTo>
                    <a:lnTo>
                      <a:pt x="17" y="146"/>
                    </a:lnTo>
                    <a:lnTo>
                      <a:pt x="18" y="144"/>
                    </a:lnTo>
                    <a:lnTo>
                      <a:pt x="18" y="141"/>
                    </a:lnTo>
                    <a:lnTo>
                      <a:pt x="18" y="141"/>
                    </a:lnTo>
                    <a:lnTo>
                      <a:pt x="17" y="139"/>
                    </a:lnTo>
                    <a:lnTo>
                      <a:pt x="17" y="139"/>
                    </a:lnTo>
                    <a:lnTo>
                      <a:pt x="17" y="139"/>
                    </a:lnTo>
                    <a:lnTo>
                      <a:pt x="17" y="139"/>
                    </a:lnTo>
                    <a:lnTo>
                      <a:pt x="15" y="138"/>
                    </a:lnTo>
                    <a:lnTo>
                      <a:pt x="13" y="138"/>
                    </a:lnTo>
                    <a:lnTo>
                      <a:pt x="13" y="138"/>
                    </a:lnTo>
                    <a:lnTo>
                      <a:pt x="13" y="138"/>
                    </a:lnTo>
                    <a:lnTo>
                      <a:pt x="12" y="136"/>
                    </a:lnTo>
                    <a:lnTo>
                      <a:pt x="12" y="134"/>
                    </a:lnTo>
                    <a:lnTo>
                      <a:pt x="12" y="134"/>
                    </a:lnTo>
                    <a:lnTo>
                      <a:pt x="12" y="133"/>
                    </a:lnTo>
                    <a:lnTo>
                      <a:pt x="12" y="133"/>
                    </a:lnTo>
                    <a:lnTo>
                      <a:pt x="12" y="133"/>
                    </a:lnTo>
                    <a:close/>
                    <a:moveTo>
                      <a:pt x="100" y="66"/>
                    </a:moveTo>
                    <a:lnTo>
                      <a:pt x="89" y="90"/>
                    </a:lnTo>
                    <a:lnTo>
                      <a:pt x="89" y="92"/>
                    </a:lnTo>
                    <a:lnTo>
                      <a:pt x="88" y="94"/>
                    </a:lnTo>
                    <a:lnTo>
                      <a:pt x="86" y="95"/>
                    </a:lnTo>
                    <a:lnTo>
                      <a:pt x="84" y="95"/>
                    </a:lnTo>
                    <a:lnTo>
                      <a:pt x="81" y="102"/>
                    </a:lnTo>
                    <a:lnTo>
                      <a:pt x="67" y="100"/>
                    </a:lnTo>
                    <a:lnTo>
                      <a:pt x="67" y="102"/>
                    </a:lnTo>
                    <a:lnTo>
                      <a:pt x="67" y="102"/>
                    </a:lnTo>
                    <a:lnTo>
                      <a:pt x="67" y="102"/>
                    </a:lnTo>
                    <a:lnTo>
                      <a:pt x="67" y="102"/>
                    </a:lnTo>
                    <a:lnTo>
                      <a:pt x="66" y="102"/>
                    </a:lnTo>
                    <a:lnTo>
                      <a:pt x="59" y="109"/>
                    </a:lnTo>
                    <a:lnTo>
                      <a:pt x="59" y="109"/>
                    </a:lnTo>
                    <a:lnTo>
                      <a:pt x="57" y="111"/>
                    </a:lnTo>
                    <a:lnTo>
                      <a:pt x="56" y="111"/>
                    </a:lnTo>
                    <a:lnTo>
                      <a:pt x="56" y="112"/>
                    </a:lnTo>
                    <a:lnTo>
                      <a:pt x="54" y="114"/>
                    </a:lnTo>
                    <a:lnTo>
                      <a:pt x="56" y="116"/>
                    </a:lnTo>
                    <a:lnTo>
                      <a:pt x="52" y="116"/>
                    </a:lnTo>
                    <a:lnTo>
                      <a:pt x="52" y="114"/>
                    </a:lnTo>
                    <a:lnTo>
                      <a:pt x="51" y="114"/>
                    </a:lnTo>
                    <a:lnTo>
                      <a:pt x="49" y="112"/>
                    </a:lnTo>
                    <a:lnTo>
                      <a:pt x="49" y="112"/>
                    </a:lnTo>
                    <a:lnTo>
                      <a:pt x="47" y="114"/>
                    </a:lnTo>
                    <a:lnTo>
                      <a:pt x="47" y="116"/>
                    </a:lnTo>
                    <a:lnTo>
                      <a:pt x="47" y="117"/>
                    </a:lnTo>
                    <a:lnTo>
                      <a:pt x="45" y="117"/>
                    </a:lnTo>
                    <a:lnTo>
                      <a:pt x="42" y="117"/>
                    </a:lnTo>
                    <a:lnTo>
                      <a:pt x="40" y="117"/>
                    </a:lnTo>
                    <a:lnTo>
                      <a:pt x="39" y="116"/>
                    </a:lnTo>
                    <a:lnTo>
                      <a:pt x="37" y="116"/>
                    </a:lnTo>
                    <a:lnTo>
                      <a:pt x="35" y="112"/>
                    </a:lnTo>
                    <a:lnTo>
                      <a:pt x="35" y="112"/>
                    </a:lnTo>
                    <a:lnTo>
                      <a:pt x="34" y="112"/>
                    </a:lnTo>
                    <a:lnTo>
                      <a:pt x="32" y="112"/>
                    </a:lnTo>
                    <a:lnTo>
                      <a:pt x="32" y="111"/>
                    </a:lnTo>
                    <a:lnTo>
                      <a:pt x="30" y="107"/>
                    </a:lnTo>
                    <a:lnTo>
                      <a:pt x="32" y="107"/>
                    </a:lnTo>
                    <a:lnTo>
                      <a:pt x="34" y="105"/>
                    </a:lnTo>
                    <a:lnTo>
                      <a:pt x="34" y="105"/>
                    </a:lnTo>
                    <a:lnTo>
                      <a:pt x="34" y="105"/>
                    </a:lnTo>
                    <a:lnTo>
                      <a:pt x="34" y="104"/>
                    </a:lnTo>
                    <a:lnTo>
                      <a:pt x="35" y="102"/>
                    </a:lnTo>
                    <a:lnTo>
                      <a:pt x="34" y="97"/>
                    </a:lnTo>
                    <a:lnTo>
                      <a:pt x="34" y="92"/>
                    </a:lnTo>
                    <a:lnTo>
                      <a:pt x="34" y="88"/>
                    </a:lnTo>
                    <a:lnTo>
                      <a:pt x="32" y="85"/>
                    </a:lnTo>
                    <a:lnTo>
                      <a:pt x="32" y="85"/>
                    </a:lnTo>
                    <a:lnTo>
                      <a:pt x="30" y="83"/>
                    </a:lnTo>
                    <a:lnTo>
                      <a:pt x="30" y="82"/>
                    </a:lnTo>
                    <a:lnTo>
                      <a:pt x="28" y="80"/>
                    </a:lnTo>
                    <a:lnTo>
                      <a:pt x="27" y="80"/>
                    </a:lnTo>
                    <a:lnTo>
                      <a:pt x="23" y="78"/>
                    </a:lnTo>
                    <a:lnTo>
                      <a:pt x="23" y="78"/>
                    </a:lnTo>
                    <a:lnTo>
                      <a:pt x="20" y="78"/>
                    </a:lnTo>
                    <a:lnTo>
                      <a:pt x="18" y="78"/>
                    </a:lnTo>
                    <a:lnTo>
                      <a:pt x="18" y="78"/>
                    </a:lnTo>
                    <a:lnTo>
                      <a:pt x="17" y="78"/>
                    </a:lnTo>
                    <a:lnTo>
                      <a:pt x="15" y="77"/>
                    </a:lnTo>
                    <a:lnTo>
                      <a:pt x="13" y="77"/>
                    </a:lnTo>
                    <a:lnTo>
                      <a:pt x="12" y="78"/>
                    </a:lnTo>
                    <a:lnTo>
                      <a:pt x="10" y="78"/>
                    </a:lnTo>
                    <a:lnTo>
                      <a:pt x="8" y="78"/>
                    </a:lnTo>
                    <a:lnTo>
                      <a:pt x="8" y="78"/>
                    </a:lnTo>
                    <a:lnTo>
                      <a:pt x="6" y="77"/>
                    </a:lnTo>
                    <a:lnTo>
                      <a:pt x="6" y="75"/>
                    </a:lnTo>
                    <a:lnTo>
                      <a:pt x="3" y="73"/>
                    </a:lnTo>
                    <a:lnTo>
                      <a:pt x="1" y="73"/>
                    </a:lnTo>
                    <a:lnTo>
                      <a:pt x="0" y="73"/>
                    </a:lnTo>
                    <a:lnTo>
                      <a:pt x="0" y="72"/>
                    </a:lnTo>
                    <a:lnTo>
                      <a:pt x="1" y="70"/>
                    </a:lnTo>
                    <a:lnTo>
                      <a:pt x="13" y="63"/>
                    </a:lnTo>
                    <a:lnTo>
                      <a:pt x="22" y="65"/>
                    </a:lnTo>
                    <a:lnTo>
                      <a:pt x="27" y="56"/>
                    </a:lnTo>
                    <a:lnTo>
                      <a:pt x="28" y="55"/>
                    </a:lnTo>
                    <a:lnTo>
                      <a:pt x="27" y="51"/>
                    </a:lnTo>
                    <a:lnTo>
                      <a:pt x="23" y="21"/>
                    </a:lnTo>
                    <a:lnTo>
                      <a:pt x="22" y="2"/>
                    </a:lnTo>
                    <a:lnTo>
                      <a:pt x="25" y="0"/>
                    </a:lnTo>
                    <a:lnTo>
                      <a:pt x="76" y="12"/>
                    </a:lnTo>
                    <a:lnTo>
                      <a:pt x="110" y="19"/>
                    </a:lnTo>
                    <a:lnTo>
                      <a:pt x="101" y="56"/>
                    </a:lnTo>
                    <a:lnTo>
                      <a:pt x="100" y="6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08" name="Freeform 357"/>
              <p:cNvSpPr>
                <a:spLocks noEditPoints="1"/>
              </p:cNvSpPr>
              <p:nvPr/>
            </p:nvSpPr>
            <p:spPr bwMode="auto">
              <a:xfrm>
                <a:off x="1750" y="2205"/>
                <a:ext cx="110" cy="202"/>
              </a:xfrm>
              <a:custGeom>
                <a:avLst/>
                <a:gdLst>
                  <a:gd name="T0" fmla="*/ 5 w 110"/>
                  <a:gd name="T1" fmla="*/ 182 h 202"/>
                  <a:gd name="T2" fmla="*/ 6 w 110"/>
                  <a:gd name="T3" fmla="*/ 188 h 202"/>
                  <a:gd name="T4" fmla="*/ 8 w 110"/>
                  <a:gd name="T5" fmla="*/ 192 h 202"/>
                  <a:gd name="T6" fmla="*/ 13 w 110"/>
                  <a:gd name="T7" fmla="*/ 200 h 202"/>
                  <a:gd name="T8" fmla="*/ 12 w 110"/>
                  <a:gd name="T9" fmla="*/ 200 h 202"/>
                  <a:gd name="T10" fmla="*/ 8 w 110"/>
                  <a:gd name="T11" fmla="*/ 202 h 202"/>
                  <a:gd name="T12" fmla="*/ 8 w 110"/>
                  <a:gd name="T13" fmla="*/ 199 h 202"/>
                  <a:gd name="T14" fmla="*/ 5 w 110"/>
                  <a:gd name="T15" fmla="*/ 195 h 202"/>
                  <a:gd name="T16" fmla="*/ 5 w 110"/>
                  <a:gd name="T17" fmla="*/ 192 h 202"/>
                  <a:gd name="T18" fmla="*/ 3 w 110"/>
                  <a:gd name="T19" fmla="*/ 188 h 202"/>
                  <a:gd name="T20" fmla="*/ 1 w 110"/>
                  <a:gd name="T21" fmla="*/ 182 h 202"/>
                  <a:gd name="T22" fmla="*/ 0 w 110"/>
                  <a:gd name="T23" fmla="*/ 177 h 202"/>
                  <a:gd name="T24" fmla="*/ 3 w 110"/>
                  <a:gd name="T25" fmla="*/ 177 h 202"/>
                  <a:gd name="T26" fmla="*/ 3 w 110"/>
                  <a:gd name="T27" fmla="*/ 178 h 202"/>
                  <a:gd name="T28" fmla="*/ 15 w 110"/>
                  <a:gd name="T29" fmla="*/ 134 h 202"/>
                  <a:gd name="T30" fmla="*/ 18 w 110"/>
                  <a:gd name="T31" fmla="*/ 138 h 202"/>
                  <a:gd name="T32" fmla="*/ 22 w 110"/>
                  <a:gd name="T33" fmla="*/ 141 h 202"/>
                  <a:gd name="T34" fmla="*/ 27 w 110"/>
                  <a:gd name="T35" fmla="*/ 144 h 202"/>
                  <a:gd name="T36" fmla="*/ 28 w 110"/>
                  <a:gd name="T37" fmla="*/ 149 h 202"/>
                  <a:gd name="T38" fmla="*/ 30 w 110"/>
                  <a:gd name="T39" fmla="*/ 153 h 202"/>
                  <a:gd name="T40" fmla="*/ 27 w 110"/>
                  <a:gd name="T41" fmla="*/ 155 h 202"/>
                  <a:gd name="T42" fmla="*/ 23 w 110"/>
                  <a:gd name="T43" fmla="*/ 153 h 202"/>
                  <a:gd name="T44" fmla="*/ 18 w 110"/>
                  <a:gd name="T45" fmla="*/ 151 h 202"/>
                  <a:gd name="T46" fmla="*/ 17 w 110"/>
                  <a:gd name="T47" fmla="*/ 146 h 202"/>
                  <a:gd name="T48" fmla="*/ 18 w 110"/>
                  <a:gd name="T49" fmla="*/ 141 h 202"/>
                  <a:gd name="T50" fmla="*/ 17 w 110"/>
                  <a:gd name="T51" fmla="*/ 139 h 202"/>
                  <a:gd name="T52" fmla="*/ 15 w 110"/>
                  <a:gd name="T53" fmla="*/ 138 h 202"/>
                  <a:gd name="T54" fmla="*/ 13 w 110"/>
                  <a:gd name="T55" fmla="*/ 138 h 202"/>
                  <a:gd name="T56" fmla="*/ 12 w 110"/>
                  <a:gd name="T57" fmla="*/ 134 h 202"/>
                  <a:gd name="T58" fmla="*/ 12 w 110"/>
                  <a:gd name="T59" fmla="*/ 133 h 202"/>
                  <a:gd name="T60" fmla="*/ 89 w 110"/>
                  <a:gd name="T61" fmla="*/ 92 h 202"/>
                  <a:gd name="T62" fmla="*/ 84 w 110"/>
                  <a:gd name="T63" fmla="*/ 95 h 202"/>
                  <a:gd name="T64" fmla="*/ 67 w 110"/>
                  <a:gd name="T65" fmla="*/ 102 h 202"/>
                  <a:gd name="T66" fmla="*/ 67 w 110"/>
                  <a:gd name="T67" fmla="*/ 102 h 202"/>
                  <a:gd name="T68" fmla="*/ 59 w 110"/>
                  <a:gd name="T69" fmla="*/ 109 h 202"/>
                  <a:gd name="T70" fmla="*/ 56 w 110"/>
                  <a:gd name="T71" fmla="*/ 112 h 202"/>
                  <a:gd name="T72" fmla="*/ 52 w 110"/>
                  <a:gd name="T73" fmla="*/ 116 h 202"/>
                  <a:gd name="T74" fmla="*/ 49 w 110"/>
                  <a:gd name="T75" fmla="*/ 112 h 202"/>
                  <a:gd name="T76" fmla="*/ 47 w 110"/>
                  <a:gd name="T77" fmla="*/ 116 h 202"/>
                  <a:gd name="T78" fmla="*/ 42 w 110"/>
                  <a:gd name="T79" fmla="*/ 117 h 202"/>
                  <a:gd name="T80" fmla="*/ 37 w 110"/>
                  <a:gd name="T81" fmla="*/ 116 h 202"/>
                  <a:gd name="T82" fmla="*/ 34 w 110"/>
                  <a:gd name="T83" fmla="*/ 112 h 202"/>
                  <a:gd name="T84" fmla="*/ 30 w 110"/>
                  <a:gd name="T85" fmla="*/ 107 h 202"/>
                  <a:gd name="T86" fmla="*/ 34 w 110"/>
                  <a:gd name="T87" fmla="*/ 105 h 202"/>
                  <a:gd name="T88" fmla="*/ 35 w 110"/>
                  <a:gd name="T89" fmla="*/ 102 h 202"/>
                  <a:gd name="T90" fmla="*/ 34 w 110"/>
                  <a:gd name="T91" fmla="*/ 88 h 202"/>
                  <a:gd name="T92" fmla="*/ 30 w 110"/>
                  <a:gd name="T93" fmla="*/ 83 h 202"/>
                  <a:gd name="T94" fmla="*/ 27 w 110"/>
                  <a:gd name="T95" fmla="*/ 80 h 202"/>
                  <a:gd name="T96" fmla="*/ 20 w 110"/>
                  <a:gd name="T97" fmla="*/ 78 h 202"/>
                  <a:gd name="T98" fmla="*/ 17 w 110"/>
                  <a:gd name="T99" fmla="*/ 78 h 202"/>
                  <a:gd name="T100" fmla="*/ 12 w 110"/>
                  <a:gd name="T101" fmla="*/ 78 h 202"/>
                  <a:gd name="T102" fmla="*/ 8 w 110"/>
                  <a:gd name="T103" fmla="*/ 78 h 202"/>
                  <a:gd name="T104" fmla="*/ 3 w 110"/>
                  <a:gd name="T105" fmla="*/ 73 h 202"/>
                  <a:gd name="T106" fmla="*/ 0 w 110"/>
                  <a:gd name="T107" fmla="*/ 72 h 202"/>
                  <a:gd name="T108" fmla="*/ 22 w 110"/>
                  <a:gd name="T109" fmla="*/ 65 h 202"/>
                  <a:gd name="T110" fmla="*/ 27 w 110"/>
                  <a:gd name="T111" fmla="*/ 51 h 202"/>
                  <a:gd name="T112" fmla="*/ 25 w 110"/>
                  <a:gd name="T113" fmla="*/ 0 h 202"/>
                  <a:gd name="T114" fmla="*/ 101 w 110"/>
                  <a:gd name="T115" fmla="*/ 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202">
                    <a:moveTo>
                      <a:pt x="3" y="178"/>
                    </a:moveTo>
                    <a:lnTo>
                      <a:pt x="3" y="178"/>
                    </a:lnTo>
                    <a:lnTo>
                      <a:pt x="5" y="182"/>
                    </a:lnTo>
                    <a:lnTo>
                      <a:pt x="5" y="183"/>
                    </a:lnTo>
                    <a:lnTo>
                      <a:pt x="6" y="187"/>
                    </a:lnTo>
                    <a:lnTo>
                      <a:pt x="6" y="188"/>
                    </a:lnTo>
                    <a:lnTo>
                      <a:pt x="6" y="188"/>
                    </a:lnTo>
                    <a:lnTo>
                      <a:pt x="8" y="190"/>
                    </a:lnTo>
                    <a:lnTo>
                      <a:pt x="8" y="192"/>
                    </a:lnTo>
                    <a:lnTo>
                      <a:pt x="13" y="199"/>
                    </a:lnTo>
                    <a:lnTo>
                      <a:pt x="15" y="200"/>
                    </a:lnTo>
                    <a:lnTo>
                      <a:pt x="13" y="200"/>
                    </a:lnTo>
                    <a:lnTo>
                      <a:pt x="13" y="200"/>
                    </a:lnTo>
                    <a:lnTo>
                      <a:pt x="12" y="200"/>
                    </a:lnTo>
                    <a:lnTo>
                      <a:pt x="12" y="200"/>
                    </a:lnTo>
                    <a:lnTo>
                      <a:pt x="12" y="200"/>
                    </a:lnTo>
                    <a:lnTo>
                      <a:pt x="10" y="200"/>
                    </a:lnTo>
                    <a:lnTo>
                      <a:pt x="8" y="202"/>
                    </a:lnTo>
                    <a:lnTo>
                      <a:pt x="8" y="200"/>
                    </a:lnTo>
                    <a:lnTo>
                      <a:pt x="8" y="200"/>
                    </a:lnTo>
                    <a:lnTo>
                      <a:pt x="8" y="199"/>
                    </a:lnTo>
                    <a:lnTo>
                      <a:pt x="5" y="197"/>
                    </a:lnTo>
                    <a:lnTo>
                      <a:pt x="5" y="195"/>
                    </a:lnTo>
                    <a:lnTo>
                      <a:pt x="5" y="195"/>
                    </a:lnTo>
                    <a:lnTo>
                      <a:pt x="5" y="194"/>
                    </a:lnTo>
                    <a:lnTo>
                      <a:pt x="3" y="194"/>
                    </a:lnTo>
                    <a:lnTo>
                      <a:pt x="5" y="192"/>
                    </a:lnTo>
                    <a:lnTo>
                      <a:pt x="3" y="190"/>
                    </a:lnTo>
                    <a:lnTo>
                      <a:pt x="3" y="190"/>
                    </a:lnTo>
                    <a:lnTo>
                      <a:pt x="3" y="188"/>
                    </a:lnTo>
                    <a:lnTo>
                      <a:pt x="3" y="185"/>
                    </a:lnTo>
                    <a:lnTo>
                      <a:pt x="1" y="183"/>
                    </a:lnTo>
                    <a:lnTo>
                      <a:pt x="1" y="182"/>
                    </a:lnTo>
                    <a:lnTo>
                      <a:pt x="1" y="178"/>
                    </a:lnTo>
                    <a:lnTo>
                      <a:pt x="1" y="178"/>
                    </a:lnTo>
                    <a:lnTo>
                      <a:pt x="0" y="177"/>
                    </a:lnTo>
                    <a:lnTo>
                      <a:pt x="0" y="177"/>
                    </a:lnTo>
                    <a:lnTo>
                      <a:pt x="1" y="175"/>
                    </a:lnTo>
                    <a:lnTo>
                      <a:pt x="3" y="177"/>
                    </a:lnTo>
                    <a:lnTo>
                      <a:pt x="3" y="177"/>
                    </a:lnTo>
                    <a:lnTo>
                      <a:pt x="3" y="177"/>
                    </a:lnTo>
                    <a:lnTo>
                      <a:pt x="3" y="178"/>
                    </a:lnTo>
                    <a:moveTo>
                      <a:pt x="12" y="133"/>
                    </a:moveTo>
                    <a:lnTo>
                      <a:pt x="12" y="134"/>
                    </a:lnTo>
                    <a:lnTo>
                      <a:pt x="15" y="134"/>
                    </a:lnTo>
                    <a:lnTo>
                      <a:pt x="17" y="136"/>
                    </a:lnTo>
                    <a:lnTo>
                      <a:pt x="18" y="138"/>
                    </a:lnTo>
                    <a:lnTo>
                      <a:pt x="18" y="138"/>
                    </a:lnTo>
                    <a:lnTo>
                      <a:pt x="18" y="138"/>
                    </a:lnTo>
                    <a:lnTo>
                      <a:pt x="20" y="138"/>
                    </a:lnTo>
                    <a:lnTo>
                      <a:pt x="22" y="141"/>
                    </a:lnTo>
                    <a:lnTo>
                      <a:pt x="23" y="141"/>
                    </a:lnTo>
                    <a:lnTo>
                      <a:pt x="25" y="143"/>
                    </a:lnTo>
                    <a:lnTo>
                      <a:pt x="27" y="144"/>
                    </a:lnTo>
                    <a:lnTo>
                      <a:pt x="27" y="144"/>
                    </a:lnTo>
                    <a:lnTo>
                      <a:pt x="27" y="146"/>
                    </a:lnTo>
                    <a:lnTo>
                      <a:pt x="28" y="149"/>
                    </a:lnTo>
                    <a:lnTo>
                      <a:pt x="28" y="151"/>
                    </a:lnTo>
                    <a:lnTo>
                      <a:pt x="28" y="151"/>
                    </a:lnTo>
                    <a:lnTo>
                      <a:pt x="30" y="153"/>
                    </a:lnTo>
                    <a:lnTo>
                      <a:pt x="28" y="155"/>
                    </a:lnTo>
                    <a:lnTo>
                      <a:pt x="28" y="155"/>
                    </a:lnTo>
                    <a:lnTo>
                      <a:pt x="27" y="155"/>
                    </a:lnTo>
                    <a:lnTo>
                      <a:pt x="27" y="155"/>
                    </a:lnTo>
                    <a:lnTo>
                      <a:pt x="25" y="153"/>
                    </a:lnTo>
                    <a:lnTo>
                      <a:pt x="23" y="153"/>
                    </a:lnTo>
                    <a:lnTo>
                      <a:pt x="22" y="151"/>
                    </a:lnTo>
                    <a:lnTo>
                      <a:pt x="20" y="151"/>
                    </a:lnTo>
                    <a:lnTo>
                      <a:pt x="18" y="151"/>
                    </a:lnTo>
                    <a:lnTo>
                      <a:pt x="18" y="149"/>
                    </a:lnTo>
                    <a:lnTo>
                      <a:pt x="17" y="148"/>
                    </a:lnTo>
                    <a:lnTo>
                      <a:pt x="17" y="146"/>
                    </a:lnTo>
                    <a:lnTo>
                      <a:pt x="17" y="146"/>
                    </a:lnTo>
                    <a:lnTo>
                      <a:pt x="18" y="144"/>
                    </a:lnTo>
                    <a:lnTo>
                      <a:pt x="18" y="141"/>
                    </a:lnTo>
                    <a:lnTo>
                      <a:pt x="18" y="141"/>
                    </a:lnTo>
                    <a:lnTo>
                      <a:pt x="17" y="139"/>
                    </a:lnTo>
                    <a:lnTo>
                      <a:pt x="17" y="139"/>
                    </a:lnTo>
                    <a:lnTo>
                      <a:pt x="17" y="139"/>
                    </a:lnTo>
                    <a:lnTo>
                      <a:pt x="17" y="139"/>
                    </a:lnTo>
                    <a:lnTo>
                      <a:pt x="15" y="138"/>
                    </a:lnTo>
                    <a:lnTo>
                      <a:pt x="13" y="138"/>
                    </a:lnTo>
                    <a:lnTo>
                      <a:pt x="13" y="138"/>
                    </a:lnTo>
                    <a:lnTo>
                      <a:pt x="13" y="138"/>
                    </a:lnTo>
                    <a:lnTo>
                      <a:pt x="12" y="136"/>
                    </a:lnTo>
                    <a:lnTo>
                      <a:pt x="12" y="134"/>
                    </a:lnTo>
                    <a:lnTo>
                      <a:pt x="12" y="134"/>
                    </a:lnTo>
                    <a:lnTo>
                      <a:pt x="12" y="133"/>
                    </a:lnTo>
                    <a:lnTo>
                      <a:pt x="12" y="133"/>
                    </a:lnTo>
                    <a:lnTo>
                      <a:pt x="12" y="133"/>
                    </a:lnTo>
                    <a:moveTo>
                      <a:pt x="100" y="66"/>
                    </a:moveTo>
                    <a:lnTo>
                      <a:pt x="89" y="90"/>
                    </a:lnTo>
                    <a:lnTo>
                      <a:pt x="89" y="92"/>
                    </a:lnTo>
                    <a:lnTo>
                      <a:pt x="88" y="94"/>
                    </a:lnTo>
                    <a:lnTo>
                      <a:pt x="86" y="95"/>
                    </a:lnTo>
                    <a:lnTo>
                      <a:pt x="84" y="95"/>
                    </a:lnTo>
                    <a:lnTo>
                      <a:pt x="81" y="102"/>
                    </a:lnTo>
                    <a:lnTo>
                      <a:pt x="67" y="100"/>
                    </a:lnTo>
                    <a:lnTo>
                      <a:pt x="67" y="102"/>
                    </a:lnTo>
                    <a:lnTo>
                      <a:pt x="67" y="102"/>
                    </a:lnTo>
                    <a:lnTo>
                      <a:pt x="67" y="102"/>
                    </a:lnTo>
                    <a:lnTo>
                      <a:pt x="67" y="102"/>
                    </a:lnTo>
                    <a:lnTo>
                      <a:pt x="66" y="102"/>
                    </a:lnTo>
                    <a:lnTo>
                      <a:pt x="59" y="109"/>
                    </a:lnTo>
                    <a:lnTo>
                      <a:pt x="59" y="109"/>
                    </a:lnTo>
                    <a:lnTo>
                      <a:pt x="57" y="111"/>
                    </a:lnTo>
                    <a:lnTo>
                      <a:pt x="56" y="111"/>
                    </a:lnTo>
                    <a:lnTo>
                      <a:pt x="56" y="112"/>
                    </a:lnTo>
                    <a:lnTo>
                      <a:pt x="54" y="114"/>
                    </a:lnTo>
                    <a:lnTo>
                      <a:pt x="56" y="116"/>
                    </a:lnTo>
                    <a:lnTo>
                      <a:pt x="52" y="116"/>
                    </a:lnTo>
                    <a:lnTo>
                      <a:pt x="52" y="114"/>
                    </a:lnTo>
                    <a:lnTo>
                      <a:pt x="51" y="114"/>
                    </a:lnTo>
                    <a:lnTo>
                      <a:pt x="49" y="112"/>
                    </a:lnTo>
                    <a:lnTo>
                      <a:pt x="49" y="112"/>
                    </a:lnTo>
                    <a:lnTo>
                      <a:pt x="47" y="114"/>
                    </a:lnTo>
                    <a:lnTo>
                      <a:pt x="47" y="116"/>
                    </a:lnTo>
                    <a:lnTo>
                      <a:pt x="47" y="117"/>
                    </a:lnTo>
                    <a:lnTo>
                      <a:pt x="45" y="117"/>
                    </a:lnTo>
                    <a:lnTo>
                      <a:pt x="42" y="117"/>
                    </a:lnTo>
                    <a:lnTo>
                      <a:pt x="40" y="117"/>
                    </a:lnTo>
                    <a:lnTo>
                      <a:pt x="39" y="116"/>
                    </a:lnTo>
                    <a:lnTo>
                      <a:pt x="37" y="116"/>
                    </a:lnTo>
                    <a:lnTo>
                      <a:pt x="35" y="112"/>
                    </a:lnTo>
                    <a:lnTo>
                      <a:pt x="35" y="112"/>
                    </a:lnTo>
                    <a:lnTo>
                      <a:pt x="34" y="112"/>
                    </a:lnTo>
                    <a:lnTo>
                      <a:pt x="32" y="112"/>
                    </a:lnTo>
                    <a:lnTo>
                      <a:pt x="32" y="111"/>
                    </a:lnTo>
                    <a:lnTo>
                      <a:pt x="30" y="107"/>
                    </a:lnTo>
                    <a:lnTo>
                      <a:pt x="32" y="107"/>
                    </a:lnTo>
                    <a:lnTo>
                      <a:pt x="34" y="105"/>
                    </a:lnTo>
                    <a:lnTo>
                      <a:pt x="34" y="105"/>
                    </a:lnTo>
                    <a:lnTo>
                      <a:pt x="34" y="105"/>
                    </a:lnTo>
                    <a:lnTo>
                      <a:pt x="34" y="104"/>
                    </a:lnTo>
                    <a:lnTo>
                      <a:pt x="35" y="102"/>
                    </a:lnTo>
                    <a:lnTo>
                      <a:pt x="34" y="97"/>
                    </a:lnTo>
                    <a:lnTo>
                      <a:pt x="34" y="92"/>
                    </a:lnTo>
                    <a:lnTo>
                      <a:pt x="34" y="88"/>
                    </a:lnTo>
                    <a:lnTo>
                      <a:pt x="32" y="85"/>
                    </a:lnTo>
                    <a:lnTo>
                      <a:pt x="32" y="85"/>
                    </a:lnTo>
                    <a:lnTo>
                      <a:pt x="30" y="83"/>
                    </a:lnTo>
                    <a:lnTo>
                      <a:pt x="30" y="82"/>
                    </a:lnTo>
                    <a:lnTo>
                      <a:pt x="28" y="80"/>
                    </a:lnTo>
                    <a:lnTo>
                      <a:pt x="27" y="80"/>
                    </a:lnTo>
                    <a:lnTo>
                      <a:pt x="23" y="78"/>
                    </a:lnTo>
                    <a:lnTo>
                      <a:pt x="23" y="78"/>
                    </a:lnTo>
                    <a:lnTo>
                      <a:pt x="20" y="78"/>
                    </a:lnTo>
                    <a:lnTo>
                      <a:pt x="18" y="78"/>
                    </a:lnTo>
                    <a:lnTo>
                      <a:pt x="18" y="78"/>
                    </a:lnTo>
                    <a:lnTo>
                      <a:pt x="17" y="78"/>
                    </a:lnTo>
                    <a:lnTo>
                      <a:pt x="15" y="77"/>
                    </a:lnTo>
                    <a:lnTo>
                      <a:pt x="13" y="77"/>
                    </a:lnTo>
                    <a:lnTo>
                      <a:pt x="12" y="78"/>
                    </a:lnTo>
                    <a:lnTo>
                      <a:pt x="10" y="78"/>
                    </a:lnTo>
                    <a:lnTo>
                      <a:pt x="8" y="78"/>
                    </a:lnTo>
                    <a:lnTo>
                      <a:pt x="8" y="78"/>
                    </a:lnTo>
                    <a:lnTo>
                      <a:pt x="6" y="77"/>
                    </a:lnTo>
                    <a:lnTo>
                      <a:pt x="6" y="75"/>
                    </a:lnTo>
                    <a:lnTo>
                      <a:pt x="3" y="73"/>
                    </a:lnTo>
                    <a:lnTo>
                      <a:pt x="1" y="73"/>
                    </a:lnTo>
                    <a:lnTo>
                      <a:pt x="0" y="73"/>
                    </a:lnTo>
                    <a:lnTo>
                      <a:pt x="0" y="72"/>
                    </a:lnTo>
                    <a:lnTo>
                      <a:pt x="1" y="70"/>
                    </a:lnTo>
                    <a:lnTo>
                      <a:pt x="13" y="63"/>
                    </a:lnTo>
                    <a:lnTo>
                      <a:pt x="22" y="65"/>
                    </a:lnTo>
                    <a:lnTo>
                      <a:pt x="27" y="56"/>
                    </a:lnTo>
                    <a:lnTo>
                      <a:pt x="28" y="55"/>
                    </a:lnTo>
                    <a:lnTo>
                      <a:pt x="27" y="51"/>
                    </a:lnTo>
                    <a:lnTo>
                      <a:pt x="23" y="21"/>
                    </a:lnTo>
                    <a:lnTo>
                      <a:pt x="22" y="2"/>
                    </a:lnTo>
                    <a:lnTo>
                      <a:pt x="25" y="0"/>
                    </a:lnTo>
                    <a:lnTo>
                      <a:pt x="76" y="12"/>
                    </a:lnTo>
                    <a:lnTo>
                      <a:pt x="110" y="19"/>
                    </a:lnTo>
                    <a:lnTo>
                      <a:pt x="101" y="56"/>
                    </a:lnTo>
                    <a:lnTo>
                      <a:pt x="100" y="6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09" name="Freeform 358"/>
              <p:cNvSpPr>
                <a:spLocks/>
              </p:cNvSpPr>
              <p:nvPr/>
            </p:nvSpPr>
            <p:spPr bwMode="auto">
              <a:xfrm>
                <a:off x="1711" y="1911"/>
                <a:ext cx="118" cy="81"/>
              </a:xfrm>
              <a:custGeom>
                <a:avLst/>
                <a:gdLst>
                  <a:gd name="T0" fmla="*/ 79 w 118"/>
                  <a:gd name="T1" fmla="*/ 57 h 81"/>
                  <a:gd name="T2" fmla="*/ 76 w 118"/>
                  <a:gd name="T3" fmla="*/ 61 h 81"/>
                  <a:gd name="T4" fmla="*/ 69 w 118"/>
                  <a:gd name="T5" fmla="*/ 57 h 81"/>
                  <a:gd name="T6" fmla="*/ 71 w 118"/>
                  <a:gd name="T7" fmla="*/ 61 h 81"/>
                  <a:gd name="T8" fmla="*/ 54 w 118"/>
                  <a:gd name="T9" fmla="*/ 72 h 81"/>
                  <a:gd name="T10" fmla="*/ 44 w 118"/>
                  <a:gd name="T11" fmla="*/ 81 h 81"/>
                  <a:gd name="T12" fmla="*/ 37 w 118"/>
                  <a:gd name="T13" fmla="*/ 79 h 81"/>
                  <a:gd name="T14" fmla="*/ 30 w 118"/>
                  <a:gd name="T15" fmla="*/ 79 h 81"/>
                  <a:gd name="T16" fmla="*/ 30 w 118"/>
                  <a:gd name="T17" fmla="*/ 81 h 81"/>
                  <a:gd name="T18" fmla="*/ 27 w 118"/>
                  <a:gd name="T19" fmla="*/ 78 h 81"/>
                  <a:gd name="T20" fmla="*/ 22 w 118"/>
                  <a:gd name="T21" fmla="*/ 79 h 81"/>
                  <a:gd name="T22" fmla="*/ 15 w 118"/>
                  <a:gd name="T23" fmla="*/ 81 h 81"/>
                  <a:gd name="T24" fmla="*/ 3 w 118"/>
                  <a:gd name="T25" fmla="*/ 71 h 81"/>
                  <a:gd name="T26" fmla="*/ 0 w 118"/>
                  <a:gd name="T27" fmla="*/ 49 h 81"/>
                  <a:gd name="T28" fmla="*/ 12 w 118"/>
                  <a:gd name="T29" fmla="*/ 44 h 81"/>
                  <a:gd name="T30" fmla="*/ 37 w 118"/>
                  <a:gd name="T31" fmla="*/ 44 h 81"/>
                  <a:gd name="T32" fmla="*/ 62 w 118"/>
                  <a:gd name="T33" fmla="*/ 27 h 81"/>
                  <a:gd name="T34" fmla="*/ 71 w 118"/>
                  <a:gd name="T35" fmla="*/ 28 h 81"/>
                  <a:gd name="T36" fmla="*/ 71 w 118"/>
                  <a:gd name="T37" fmla="*/ 25 h 81"/>
                  <a:gd name="T38" fmla="*/ 78 w 118"/>
                  <a:gd name="T39" fmla="*/ 22 h 81"/>
                  <a:gd name="T40" fmla="*/ 79 w 118"/>
                  <a:gd name="T41" fmla="*/ 17 h 81"/>
                  <a:gd name="T42" fmla="*/ 103 w 118"/>
                  <a:gd name="T43" fmla="*/ 0 h 81"/>
                  <a:gd name="T44" fmla="*/ 103 w 118"/>
                  <a:gd name="T45" fmla="*/ 1 h 81"/>
                  <a:gd name="T46" fmla="*/ 103 w 118"/>
                  <a:gd name="T47" fmla="*/ 3 h 81"/>
                  <a:gd name="T48" fmla="*/ 105 w 118"/>
                  <a:gd name="T49" fmla="*/ 5 h 81"/>
                  <a:gd name="T50" fmla="*/ 115 w 118"/>
                  <a:gd name="T51" fmla="*/ 6 h 81"/>
                  <a:gd name="T52" fmla="*/ 118 w 118"/>
                  <a:gd name="T53" fmla="*/ 23 h 81"/>
                  <a:gd name="T54" fmla="*/ 95 w 118"/>
                  <a:gd name="T55" fmla="*/ 39 h 81"/>
                  <a:gd name="T56" fmla="*/ 90 w 118"/>
                  <a:gd name="T57" fmla="*/ 44 h 81"/>
                  <a:gd name="T58" fmla="*/ 88 w 118"/>
                  <a:gd name="T59" fmla="*/ 54 h 81"/>
                  <a:gd name="T60" fmla="*/ 84 w 118"/>
                  <a:gd name="T61" fmla="*/ 57 h 81"/>
                  <a:gd name="T62" fmla="*/ 79 w 118"/>
                  <a:gd name="T63"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81">
                    <a:moveTo>
                      <a:pt x="79" y="57"/>
                    </a:moveTo>
                    <a:lnTo>
                      <a:pt x="76" y="61"/>
                    </a:lnTo>
                    <a:lnTo>
                      <a:pt x="69" y="57"/>
                    </a:lnTo>
                    <a:lnTo>
                      <a:pt x="71" y="61"/>
                    </a:lnTo>
                    <a:lnTo>
                      <a:pt x="54" y="72"/>
                    </a:lnTo>
                    <a:lnTo>
                      <a:pt x="44" y="81"/>
                    </a:lnTo>
                    <a:lnTo>
                      <a:pt x="37" y="79"/>
                    </a:lnTo>
                    <a:lnTo>
                      <a:pt x="30" y="79"/>
                    </a:lnTo>
                    <a:lnTo>
                      <a:pt x="30" y="81"/>
                    </a:lnTo>
                    <a:lnTo>
                      <a:pt x="27" y="78"/>
                    </a:lnTo>
                    <a:lnTo>
                      <a:pt x="22" y="79"/>
                    </a:lnTo>
                    <a:lnTo>
                      <a:pt x="15" y="81"/>
                    </a:lnTo>
                    <a:lnTo>
                      <a:pt x="3" y="71"/>
                    </a:lnTo>
                    <a:lnTo>
                      <a:pt x="0" y="49"/>
                    </a:lnTo>
                    <a:lnTo>
                      <a:pt x="12" y="44"/>
                    </a:lnTo>
                    <a:lnTo>
                      <a:pt x="37" y="44"/>
                    </a:lnTo>
                    <a:lnTo>
                      <a:pt x="62" y="27"/>
                    </a:lnTo>
                    <a:lnTo>
                      <a:pt x="71" y="28"/>
                    </a:lnTo>
                    <a:lnTo>
                      <a:pt x="71" y="25"/>
                    </a:lnTo>
                    <a:lnTo>
                      <a:pt x="78" y="22"/>
                    </a:lnTo>
                    <a:lnTo>
                      <a:pt x="79" y="17"/>
                    </a:lnTo>
                    <a:lnTo>
                      <a:pt x="103" y="0"/>
                    </a:lnTo>
                    <a:lnTo>
                      <a:pt x="103" y="1"/>
                    </a:lnTo>
                    <a:lnTo>
                      <a:pt x="103" y="3"/>
                    </a:lnTo>
                    <a:lnTo>
                      <a:pt x="105" y="5"/>
                    </a:lnTo>
                    <a:lnTo>
                      <a:pt x="115" y="6"/>
                    </a:lnTo>
                    <a:lnTo>
                      <a:pt x="118" y="23"/>
                    </a:lnTo>
                    <a:lnTo>
                      <a:pt x="95" y="39"/>
                    </a:lnTo>
                    <a:lnTo>
                      <a:pt x="90" y="44"/>
                    </a:lnTo>
                    <a:lnTo>
                      <a:pt x="88" y="54"/>
                    </a:lnTo>
                    <a:lnTo>
                      <a:pt x="84" y="57"/>
                    </a:lnTo>
                    <a:lnTo>
                      <a:pt x="79" y="5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10" name="Freeform 359"/>
              <p:cNvSpPr>
                <a:spLocks/>
              </p:cNvSpPr>
              <p:nvPr/>
            </p:nvSpPr>
            <p:spPr bwMode="auto">
              <a:xfrm>
                <a:off x="1711" y="1911"/>
                <a:ext cx="118" cy="81"/>
              </a:xfrm>
              <a:custGeom>
                <a:avLst/>
                <a:gdLst>
                  <a:gd name="T0" fmla="*/ 79 w 118"/>
                  <a:gd name="T1" fmla="*/ 57 h 81"/>
                  <a:gd name="T2" fmla="*/ 76 w 118"/>
                  <a:gd name="T3" fmla="*/ 61 h 81"/>
                  <a:gd name="T4" fmla="*/ 69 w 118"/>
                  <a:gd name="T5" fmla="*/ 57 h 81"/>
                  <a:gd name="T6" fmla="*/ 71 w 118"/>
                  <a:gd name="T7" fmla="*/ 61 h 81"/>
                  <a:gd name="T8" fmla="*/ 54 w 118"/>
                  <a:gd name="T9" fmla="*/ 72 h 81"/>
                  <a:gd name="T10" fmla="*/ 44 w 118"/>
                  <a:gd name="T11" fmla="*/ 81 h 81"/>
                  <a:gd name="T12" fmla="*/ 37 w 118"/>
                  <a:gd name="T13" fmla="*/ 79 h 81"/>
                  <a:gd name="T14" fmla="*/ 30 w 118"/>
                  <a:gd name="T15" fmla="*/ 79 h 81"/>
                  <a:gd name="T16" fmla="*/ 30 w 118"/>
                  <a:gd name="T17" fmla="*/ 81 h 81"/>
                  <a:gd name="T18" fmla="*/ 27 w 118"/>
                  <a:gd name="T19" fmla="*/ 78 h 81"/>
                  <a:gd name="T20" fmla="*/ 22 w 118"/>
                  <a:gd name="T21" fmla="*/ 79 h 81"/>
                  <a:gd name="T22" fmla="*/ 15 w 118"/>
                  <a:gd name="T23" fmla="*/ 81 h 81"/>
                  <a:gd name="T24" fmla="*/ 3 w 118"/>
                  <a:gd name="T25" fmla="*/ 71 h 81"/>
                  <a:gd name="T26" fmla="*/ 0 w 118"/>
                  <a:gd name="T27" fmla="*/ 49 h 81"/>
                  <a:gd name="T28" fmla="*/ 12 w 118"/>
                  <a:gd name="T29" fmla="*/ 44 h 81"/>
                  <a:gd name="T30" fmla="*/ 37 w 118"/>
                  <a:gd name="T31" fmla="*/ 44 h 81"/>
                  <a:gd name="T32" fmla="*/ 62 w 118"/>
                  <a:gd name="T33" fmla="*/ 27 h 81"/>
                  <a:gd name="T34" fmla="*/ 71 w 118"/>
                  <a:gd name="T35" fmla="*/ 28 h 81"/>
                  <a:gd name="T36" fmla="*/ 71 w 118"/>
                  <a:gd name="T37" fmla="*/ 25 h 81"/>
                  <a:gd name="T38" fmla="*/ 78 w 118"/>
                  <a:gd name="T39" fmla="*/ 22 h 81"/>
                  <a:gd name="T40" fmla="*/ 79 w 118"/>
                  <a:gd name="T41" fmla="*/ 17 h 81"/>
                  <a:gd name="T42" fmla="*/ 103 w 118"/>
                  <a:gd name="T43" fmla="*/ 0 h 81"/>
                  <a:gd name="T44" fmla="*/ 103 w 118"/>
                  <a:gd name="T45" fmla="*/ 1 h 81"/>
                  <a:gd name="T46" fmla="*/ 103 w 118"/>
                  <a:gd name="T47" fmla="*/ 3 h 81"/>
                  <a:gd name="T48" fmla="*/ 105 w 118"/>
                  <a:gd name="T49" fmla="*/ 5 h 81"/>
                  <a:gd name="T50" fmla="*/ 115 w 118"/>
                  <a:gd name="T51" fmla="*/ 6 h 81"/>
                  <a:gd name="T52" fmla="*/ 118 w 118"/>
                  <a:gd name="T53" fmla="*/ 23 h 81"/>
                  <a:gd name="T54" fmla="*/ 95 w 118"/>
                  <a:gd name="T55" fmla="*/ 39 h 81"/>
                  <a:gd name="T56" fmla="*/ 90 w 118"/>
                  <a:gd name="T57" fmla="*/ 44 h 81"/>
                  <a:gd name="T58" fmla="*/ 88 w 118"/>
                  <a:gd name="T59" fmla="*/ 54 h 81"/>
                  <a:gd name="T60" fmla="*/ 84 w 118"/>
                  <a:gd name="T61" fmla="*/ 57 h 81"/>
                  <a:gd name="T62" fmla="*/ 79 w 118"/>
                  <a:gd name="T63"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81">
                    <a:moveTo>
                      <a:pt x="79" y="57"/>
                    </a:moveTo>
                    <a:lnTo>
                      <a:pt x="76" y="61"/>
                    </a:lnTo>
                    <a:lnTo>
                      <a:pt x="69" y="57"/>
                    </a:lnTo>
                    <a:lnTo>
                      <a:pt x="71" y="61"/>
                    </a:lnTo>
                    <a:lnTo>
                      <a:pt x="54" y="72"/>
                    </a:lnTo>
                    <a:lnTo>
                      <a:pt x="44" y="81"/>
                    </a:lnTo>
                    <a:lnTo>
                      <a:pt x="37" y="79"/>
                    </a:lnTo>
                    <a:lnTo>
                      <a:pt x="30" y="79"/>
                    </a:lnTo>
                    <a:lnTo>
                      <a:pt x="30" y="81"/>
                    </a:lnTo>
                    <a:lnTo>
                      <a:pt x="27" y="78"/>
                    </a:lnTo>
                    <a:lnTo>
                      <a:pt x="22" y="79"/>
                    </a:lnTo>
                    <a:lnTo>
                      <a:pt x="15" y="81"/>
                    </a:lnTo>
                    <a:lnTo>
                      <a:pt x="3" y="71"/>
                    </a:lnTo>
                    <a:lnTo>
                      <a:pt x="0" y="49"/>
                    </a:lnTo>
                    <a:lnTo>
                      <a:pt x="12" y="44"/>
                    </a:lnTo>
                    <a:lnTo>
                      <a:pt x="37" y="44"/>
                    </a:lnTo>
                    <a:lnTo>
                      <a:pt x="62" y="27"/>
                    </a:lnTo>
                    <a:lnTo>
                      <a:pt x="71" y="28"/>
                    </a:lnTo>
                    <a:lnTo>
                      <a:pt x="71" y="25"/>
                    </a:lnTo>
                    <a:lnTo>
                      <a:pt x="78" y="22"/>
                    </a:lnTo>
                    <a:lnTo>
                      <a:pt x="79" y="17"/>
                    </a:lnTo>
                    <a:lnTo>
                      <a:pt x="103" y="0"/>
                    </a:lnTo>
                    <a:lnTo>
                      <a:pt x="103" y="1"/>
                    </a:lnTo>
                    <a:lnTo>
                      <a:pt x="103" y="3"/>
                    </a:lnTo>
                    <a:lnTo>
                      <a:pt x="105" y="5"/>
                    </a:lnTo>
                    <a:lnTo>
                      <a:pt x="115" y="6"/>
                    </a:lnTo>
                    <a:lnTo>
                      <a:pt x="118" y="23"/>
                    </a:lnTo>
                    <a:lnTo>
                      <a:pt x="95" y="39"/>
                    </a:lnTo>
                    <a:lnTo>
                      <a:pt x="90" y="44"/>
                    </a:lnTo>
                    <a:lnTo>
                      <a:pt x="88" y="54"/>
                    </a:lnTo>
                    <a:lnTo>
                      <a:pt x="84" y="57"/>
                    </a:lnTo>
                    <a:lnTo>
                      <a:pt x="79" y="5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11" name="Freeform 360"/>
              <p:cNvSpPr>
                <a:spLocks/>
              </p:cNvSpPr>
              <p:nvPr/>
            </p:nvSpPr>
            <p:spPr bwMode="auto">
              <a:xfrm>
                <a:off x="1567" y="1792"/>
                <a:ext cx="39" cy="56"/>
              </a:xfrm>
              <a:custGeom>
                <a:avLst/>
                <a:gdLst>
                  <a:gd name="T0" fmla="*/ 25 w 39"/>
                  <a:gd name="T1" fmla="*/ 14 h 56"/>
                  <a:gd name="T2" fmla="*/ 35 w 39"/>
                  <a:gd name="T3" fmla="*/ 20 h 56"/>
                  <a:gd name="T4" fmla="*/ 39 w 39"/>
                  <a:gd name="T5" fmla="*/ 29 h 56"/>
                  <a:gd name="T6" fmla="*/ 39 w 39"/>
                  <a:gd name="T7" fmla="*/ 30 h 56"/>
                  <a:gd name="T8" fmla="*/ 37 w 39"/>
                  <a:gd name="T9" fmla="*/ 34 h 56"/>
                  <a:gd name="T10" fmla="*/ 35 w 39"/>
                  <a:gd name="T11" fmla="*/ 37 h 56"/>
                  <a:gd name="T12" fmla="*/ 37 w 39"/>
                  <a:gd name="T13" fmla="*/ 39 h 56"/>
                  <a:gd name="T14" fmla="*/ 39 w 39"/>
                  <a:gd name="T15" fmla="*/ 41 h 56"/>
                  <a:gd name="T16" fmla="*/ 39 w 39"/>
                  <a:gd name="T17" fmla="*/ 41 h 56"/>
                  <a:gd name="T18" fmla="*/ 37 w 39"/>
                  <a:gd name="T19" fmla="*/ 41 h 56"/>
                  <a:gd name="T20" fmla="*/ 35 w 39"/>
                  <a:gd name="T21" fmla="*/ 42 h 56"/>
                  <a:gd name="T22" fmla="*/ 35 w 39"/>
                  <a:gd name="T23" fmla="*/ 42 h 56"/>
                  <a:gd name="T24" fmla="*/ 35 w 39"/>
                  <a:gd name="T25" fmla="*/ 44 h 56"/>
                  <a:gd name="T26" fmla="*/ 35 w 39"/>
                  <a:gd name="T27" fmla="*/ 46 h 56"/>
                  <a:gd name="T28" fmla="*/ 34 w 39"/>
                  <a:gd name="T29" fmla="*/ 44 h 56"/>
                  <a:gd name="T30" fmla="*/ 34 w 39"/>
                  <a:gd name="T31" fmla="*/ 46 h 56"/>
                  <a:gd name="T32" fmla="*/ 35 w 39"/>
                  <a:gd name="T33" fmla="*/ 47 h 56"/>
                  <a:gd name="T34" fmla="*/ 35 w 39"/>
                  <a:gd name="T35" fmla="*/ 49 h 56"/>
                  <a:gd name="T36" fmla="*/ 35 w 39"/>
                  <a:gd name="T37" fmla="*/ 51 h 56"/>
                  <a:gd name="T38" fmla="*/ 37 w 39"/>
                  <a:gd name="T39" fmla="*/ 51 h 56"/>
                  <a:gd name="T40" fmla="*/ 34 w 39"/>
                  <a:gd name="T41" fmla="*/ 53 h 56"/>
                  <a:gd name="T42" fmla="*/ 34 w 39"/>
                  <a:gd name="T43" fmla="*/ 51 h 56"/>
                  <a:gd name="T44" fmla="*/ 32 w 39"/>
                  <a:gd name="T45" fmla="*/ 53 h 56"/>
                  <a:gd name="T46" fmla="*/ 32 w 39"/>
                  <a:gd name="T47" fmla="*/ 56 h 56"/>
                  <a:gd name="T48" fmla="*/ 32 w 39"/>
                  <a:gd name="T49" fmla="*/ 56 h 56"/>
                  <a:gd name="T50" fmla="*/ 30 w 39"/>
                  <a:gd name="T51" fmla="*/ 56 h 56"/>
                  <a:gd name="T52" fmla="*/ 29 w 39"/>
                  <a:gd name="T53" fmla="*/ 56 h 56"/>
                  <a:gd name="T54" fmla="*/ 29 w 39"/>
                  <a:gd name="T55" fmla="*/ 54 h 56"/>
                  <a:gd name="T56" fmla="*/ 27 w 39"/>
                  <a:gd name="T57" fmla="*/ 53 h 56"/>
                  <a:gd name="T58" fmla="*/ 25 w 39"/>
                  <a:gd name="T59" fmla="*/ 49 h 56"/>
                  <a:gd name="T60" fmla="*/ 23 w 39"/>
                  <a:gd name="T61" fmla="*/ 46 h 56"/>
                  <a:gd name="T62" fmla="*/ 20 w 39"/>
                  <a:gd name="T63" fmla="*/ 44 h 56"/>
                  <a:gd name="T64" fmla="*/ 20 w 39"/>
                  <a:gd name="T65" fmla="*/ 44 h 56"/>
                  <a:gd name="T66" fmla="*/ 17 w 39"/>
                  <a:gd name="T67" fmla="*/ 44 h 56"/>
                  <a:gd name="T68" fmla="*/ 17 w 39"/>
                  <a:gd name="T69" fmla="*/ 41 h 56"/>
                  <a:gd name="T70" fmla="*/ 15 w 39"/>
                  <a:gd name="T71" fmla="*/ 39 h 56"/>
                  <a:gd name="T72" fmla="*/ 15 w 39"/>
                  <a:gd name="T73" fmla="*/ 36 h 56"/>
                  <a:gd name="T74" fmla="*/ 13 w 39"/>
                  <a:gd name="T75" fmla="*/ 32 h 56"/>
                  <a:gd name="T76" fmla="*/ 10 w 39"/>
                  <a:gd name="T77" fmla="*/ 29 h 56"/>
                  <a:gd name="T78" fmla="*/ 5 w 39"/>
                  <a:gd name="T79" fmla="*/ 27 h 56"/>
                  <a:gd name="T80" fmla="*/ 3 w 39"/>
                  <a:gd name="T81" fmla="*/ 29 h 56"/>
                  <a:gd name="T82" fmla="*/ 3 w 39"/>
                  <a:gd name="T83" fmla="*/ 29 h 56"/>
                  <a:gd name="T84" fmla="*/ 3 w 39"/>
                  <a:gd name="T85" fmla="*/ 30 h 56"/>
                  <a:gd name="T86" fmla="*/ 0 w 39"/>
                  <a:gd name="T87" fmla="*/ 29 h 56"/>
                  <a:gd name="T88" fmla="*/ 1 w 39"/>
                  <a:gd name="T89" fmla="*/ 29 h 56"/>
                  <a:gd name="T90" fmla="*/ 8 w 39"/>
                  <a:gd name="T91" fmla="*/ 19 h 56"/>
                  <a:gd name="T92" fmla="*/ 10 w 39"/>
                  <a:gd name="T93" fmla="*/ 15 h 56"/>
                  <a:gd name="T94" fmla="*/ 10 w 39"/>
                  <a:gd name="T95" fmla="*/ 14 h 56"/>
                  <a:gd name="T96" fmla="*/ 10 w 39"/>
                  <a:gd name="T97" fmla="*/ 10 h 56"/>
                  <a:gd name="T98" fmla="*/ 8 w 39"/>
                  <a:gd name="T99" fmla="*/ 7 h 56"/>
                  <a:gd name="T100" fmla="*/ 8 w 39"/>
                  <a:gd name="T101" fmla="*/ 7 h 56"/>
                  <a:gd name="T102" fmla="*/ 10 w 39"/>
                  <a:gd name="T103" fmla="*/ 7 h 56"/>
                  <a:gd name="T104" fmla="*/ 10 w 39"/>
                  <a:gd name="T105" fmla="*/ 3 h 56"/>
                  <a:gd name="T106" fmla="*/ 10 w 39"/>
                  <a:gd name="T107" fmla="*/ 2 h 56"/>
                  <a:gd name="T108" fmla="*/ 10 w 39"/>
                  <a:gd name="T10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 h="56">
                    <a:moveTo>
                      <a:pt x="17" y="0"/>
                    </a:moveTo>
                    <a:lnTo>
                      <a:pt x="25" y="14"/>
                    </a:lnTo>
                    <a:lnTo>
                      <a:pt x="30" y="19"/>
                    </a:lnTo>
                    <a:lnTo>
                      <a:pt x="35" y="20"/>
                    </a:lnTo>
                    <a:lnTo>
                      <a:pt x="39" y="29"/>
                    </a:lnTo>
                    <a:lnTo>
                      <a:pt x="39" y="29"/>
                    </a:lnTo>
                    <a:lnTo>
                      <a:pt x="39" y="30"/>
                    </a:lnTo>
                    <a:lnTo>
                      <a:pt x="39" y="30"/>
                    </a:lnTo>
                    <a:lnTo>
                      <a:pt x="39" y="32"/>
                    </a:lnTo>
                    <a:lnTo>
                      <a:pt x="37" y="34"/>
                    </a:lnTo>
                    <a:lnTo>
                      <a:pt x="37" y="36"/>
                    </a:lnTo>
                    <a:lnTo>
                      <a:pt x="35" y="37"/>
                    </a:lnTo>
                    <a:lnTo>
                      <a:pt x="35" y="37"/>
                    </a:lnTo>
                    <a:lnTo>
                      <a:pt x="37" y="39"/>
                    </a:lnTo>
                    <a:lnTo>
                      <a:pt x="39" y="39"/>
                    </a:lnTo>
                    <a:lnTo>
                      <a:pt x="39" y="41"/>
                    </a:lnTo>
                    <a:lnTo>
                      <a:pt x="39" y="41"/>
                    </a:lnTo>
                    <a:lnTo>
                      <a:pt x="39" y="41"/>
                    </a:lnTo>
                    <a:lnTo>
                      <a:pt x="37" y="42"/>
                    </a:lnTo>
                    <a:lnTo>
                      <a:pt x="37" y="41"/>
                    </a:lnTo>
                    <a:lnTo>
                      <a:pt x="37" y="41"/>
                    </a:lnTo>
                    <a:lnTo>
                      <a:pt x="35" y="42"/>
                    </a:lnTo>
                    <a:lnTo>
                      <a:pt x="35" y="42"/>
                    </a:lnTo>
                    <a:lnTo>
                      <a:pt x="35" y="42"/>
                    </a:lnTo>
                    <a:lnTo>
                      <a:pt x="35" y="44"/>
                    </a:lnTo>
                    <a:lnTo>
                      <a:pt x="35" y="44"/>
                    </a:lnTo>
                    <a:lnTo>
                      <a:pt x="35" y="44"/>
                    </a:lnTo>
                    <a:lnTo>
                      <a:pt x="35" y="46"/>
                    </a:lnTo>
                    <a:lnTo>
                      <a:pt x="34" y="44"/>
                    </a:lnTo>
                    <a:lnTo>
                      <a:pt x="34" y="44"/>
                    </a:lnTo>
                    <a:lnTo>
                      <a:pt x="34" y="46"/>
                    </a:lnTo>
                    <a:lnTo>
                      <a:pt x="34" y="46"/>
                    </a:lnTo>
                    <a:lnTo>
                      <a:pt x="34" y="46"/>
                    </a:lnTo>
                    <a:lnTo>
                      <a:pt x="35" y="47"/>
                    </a:lnTo>
                    <a:lnTo>
                      <a:pt x="35" y="47"/>
                    </a:lnTo>
                    <a:lnTo>
                      <a:pt x="35" y="49"/>
                    </a:lnTo>
                    <a:lnTo>
                      <a:pt x="35" y="49"/>
                    </a:lnTo>
                    <a:lnTo>
                      <a:pt x="35" y="51"/>
                    </a:lnTo>
                    <a:lnTo>
                      <a:pt x="37" y="51"/>
                    </a:lnTo>
                    <a:lnTo>
                      <a:pt x="37" y="51"/>
                    </a:lnTo>
                    <a:lnTo>
                      <a:pt x="35" y="53"/>
                    </a:lnTo>
                    <a:lnTo>
                      <a:pt x="34" y="53"/>
                    </a:lnTo>
                    <a:lnTo>
                      <a:pt x="34" y="51"/>
                    </a:lnTo>
                    <a:lnTo>
                      <a:pt x="34" y="51"/>
                    </a:lnTo>
                    <a:lnTo>
                      <a:pt x="34" y="53"/>
                    </a:lnTo>
                    <a:lnTo>
                      <a:pt x="32" y="53"/>
                    </a:lnTo>
                    <a:lnTo>
                      <a:pt x="32" y="56"/>
                    </a:lnTo>
                    <a:lnTo>
                      <a:pt x="32" y="56"/>
                    </a:lnTo>
                    <a:lnTo>
                      <a:pt x="32" y="56"/>
                    </a:lnTo>
                    <a:lnTo>
                      <a:pt x="32" y="56"/>
                    </a:lnTo>
                    <a:lnTo>
                      <a:pt x="32" y="56"/>
                    </a:lnTo>
                    <a:lnTo>
                      <a:pt x="30" y="56"/>
                    </a:lnTo>
                    <a:lnTo>
                      <a:pt x="30" y="56"/>
                    </a:lnTo>
                    <a:lnTo>
                      <a:pt x="29" y="56"/>
                    </a:lnTo>
                    <a:lnTo>
                      <a:pt x="29" y="56"/>
                    </a:lnTo>
                    <a:lnTo>
                      <a:pt x="29" y="54"/>
                    </a:lnTo>
                    <a:lnTo>
                      <a:pt x="27" y="54"/>
                    </a:lnTo>
                    <a:lnTo>
                      <a:pt x="27" y="53"/>
                    </a:lnTo>
                    <a:lnTo>
                      <a:pt x="25" y="51"/>
                    </a:lnTo>
                    <a:lnTo>
                      <a:pt x="25" y="49"/>
                    </a:lnTo>
                    <a:lnTo>
                      <a:pt x="23" y="47"/>
                    </a:lnTo>
                    <a:lnTo>
                      <a:pt x="23" y="46"/>
                    </a:lnTo>
                    <a:lnTo>
                      <a:pt x="22" y="44"/>
                    </a:lnTo>
                    <a:lnTo>
                      <a:pt x="20" y="44"/>
                    </a:lnTo>
                    <a:lnTo>
                      <a:pt x="20" y="44"/>
                    </a:lnTo>
                    <a:lnTo>
                      <a:pt x="20" y="44"/>
                    </a:lnTo>
                    <a:lnTo>
                      <a:pt x="18" y="46"/>
                    </a:lnTo>
                    <a:lnTo>
                      <a:pt x="17" y="44"/>
                    </a:lnTo>
                    <a:lnTo>
                      <a:pt x="17" y="42"/>
                    </a:lnTo>
                    <a:lnTo>
                      <a:pt x="17" y="41"/>
                    </a:lnTo>
                    <a:lnTo>
                      <a:pt x="17" y="41"/>
                    </a:lnTo>
                    <a:lnTo>
                      <a:pt x="15" y="39"/>
                    </a:lnTo>
                    <a:lnTo>
                      <a:pt x="15" y="37"/>
                    </a:lnTo>
                    <a:lnTo>
                      <a:pt x="15" y="36"/>
                    </a:lnTo>
                    <a:lnTo>
                      <a:pt x="15" y="36"/>
                    </a:lnTo>
                    <a:lnTo>
                      <a:pt x="13" y="32"/>
                    </a:lnTo>
                    <a:lnTo>
                      <a:pt x="12" y="30"/>
                    </a:lnTo>
                    <a:lnTo>
                      <a:pt x="10" y="29"/>
                    </a:lnTo>
                    <a:lnTo>
                      <a:pt x="7" y="27"/>
                    </a:lnTo>
                    <a:lnTo>
                      <a:pt x="5" y="27"/>
                    </a:lnTo>
                    <a:lnTo>
                      <a:pt x="5" y="27"/>
                    </a:lnTo>
                    <a:lnTo>
                      <a:pt x="3" y="29"/>
                    </a:lnTo>
                    <a:lnTo>
                      <a:pt x="3" y="29"/>
                    </a:lnTo>
                    <a:lnTo>
                      <a:pt x="3" y="29"/>
                    </a:lnTo>
                    <a:lnTo>
                      <a:pt x="3" y="30"/>
                    </a:lnTo>
                    <a:lnTo>
                      <a:pt x="3" y="30"/>
                    </a:lnTo>
                    <a:lnTo>
                      <a:pt x="0" y="29"/>
                    </a:lnTo>
                    <a:lnTo>
                      <a:pt x="0" y="29"/>
                    </a:lnTo>
                    <a:lnTo>
                      <a:pt x="0" y="29"/>
                    </a:lnTo>
                    <a:lnTo>
                      <a:pt x="1" y="29"/>
                    </a:lnTo>
                    <a:lnTo>
                      <a:pt x="3" y="25"/>
                    </a:lnTo>
                    <a:lnTo>
                      <a:pt x="8" y="19"/>
                    </a:lnTo>
                    <a:lnTo>
                      <a:pt x="8" y="17"/>
                    </a:lnTo>
                    <a:lnTo>
                      <a:pt x="10" y="15"/>
                    </a:lnTo>
                    <a:lnTo>
                      <a:pt x="10" y="14"/>
                    </a:lnTo>
                    <a:lnTo>
                      <a:pt x="10" y="14"/>
                    </a:lnTo>
                    <a:lnTo>
                      <a:pt x="10" y="12"/>
                    </a:lnTo>
                    <a:lnTo>
                      <a:pt x="10" y="10"/>
                    </a:lnTo>
                    <a:lnTo>
                      <a:pt x="10" y="10"/>
                    </a:lnTo>
                    <a:lnTo>
                      <a:pt x="8" y="7"/>
                    </a:lnTo>
                    <a:lnTo>
                      <a:pt x="8" y="7"/>
                    </a:lnTo>
                    <a:lnTo>
                      <a:pt x="8" y="7"/>
                    </a:lnTo>
                    <a:lnTo>
                      <a:pt x="10" y="7"/>
                    </a:lnTo>
                    <a:lnTo>
                      <a:pt x="10" y="7"/>
                    </a:lnTo>
                    <a:lnTo>
                      <a:pt x="12" y="5"/>
                    </a:lnTo>
                    <a:lnTo>
                      <a:pt x="10" y="3"/>
                    </a:lnTo>
                    <a:lnTo>
                      <a:pt x="10" y="3"/>
                    </a:lnTo>
                    <a:lnTo>
                      <a:pt x="10" y="2"/>
                    </a:lnTo>
                    <a:lnTo>
                      <a:pt x="10" y="2"/>
                    </a:lnTo>
                    <a:lnTo>
                      <a:pt x="10" y="0"/>
                    </a:lnTo>
                    <a:lnTo>
                      <a:pt x="1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12" name="Freeform 361"/>
              <p:cNvSpPr>
                <a:spLocks/>
              </p:cNvSpPr>
              <p:nvPr/>
            </p:nvSpPr>
            <p:spPr bwMode="auto">
              <a:xfrm>
                <a:off x="1567" y="1792"/>
                <a:ext cx="39" cy="56"/>
              </a:xfrm>
              <a:custGeom>
                <a:avLst/>
                <a:gdLst>
                  <a:gd name="T0" fmla="*/ 25 w 39"/>
                  <a:gd name="T1" fmla="*/ 14 h 56"/>
                  <a:gd name="T2" fmla="*/ 35 w 39"/>
                  <a:gd name="T3" fmla="*/ 20 h 56"/>
                  <a:gd name="T4" fmla="*/ 39 w 39"/>
                  <a:gd name="T5" fmla="*/ 29 h 56"/>
                  <a:gd name="T6" fmla="*/ 39 w 39"/>
                  <a:gd name="T7" fmla="*/ 30 h 56"/>
                  <a:gd name="T8" fmla="*/ 37 w 39"/>
                  <a:gd name="T9" fmla="*/ 34 h 56"/>
                  <a:gd name="T10" fmla="*/ 35 w 39"/>
                  <a:gd name="T11" fmla="*/ 37 h 56"/>
                  <a:gd name="T12" fmla="*/ 37 w 39"/>
                  <a:gd name="T13" fmla="*/ 39 h 56"/>
                  <a:gd name="T14" fmla="*/ 39 w 39"/>
                  <a:gd name="T15" fmla="*/ 41 h 56"/>
                  <a:gd name="T16" fmla="*/ 39 w 39"/>
                  <a:gd name="T17" fmla="*/ 41 h 56"/>
                  <a:gd name="T18" fmla="*/ 37 w 39"/>
                  <a:gd name="T19" fmla="*/ 41 h 56"/>
                  <a:gd name="T20" fmla="*/ 35 w 39"/>
                  <a:gd name="T21" fmla="*/ 42 h 56"/>
                  <a:gd name="T22" fmla="*/ 35 w 39"/>
                  <a:gd name="T23" fmla="*/ 42 h 56"/>
                  <a:gd name="T24" fmla="*/ 35 w 39"/>
                  <a:gd name="T25" fmla="*/ 44 h 56"/>
                  <a:gd name="T26" fmla="*/ 35 w 39"/>
                  <a:gd name="T27" fmla="*/ 46 h 56"/>
                  <a:gd name="T28" fmla="*/ 34 w 39"/>
                  <a:gd name="T29" fmla="*/ 44 h 56"/>
                  <a:gd name="T30" fmla="*/ 34 w 39"/>
                  <a:gd name="T31" fmla="*/ 46 h 56"/>
                  <a:gd name="T32" fmla="*/ 35 w 39"/>
                  <a:gd name="T33" fmla="*/ 47 h 56"/>
                  <a:gd name="T34" fmla="*/ 35 w 39"/>
                  <a:gd name="T35" fmla="*/ 49 h 56"/>
                  <a:gd name="T36" fmla="*/ 35 w 39"/>
                  <a:gd name="T37" fmla="*/ 51 h 56"/>
                  <a:gd name="T38" fmla="*/ 37 w 39"/>
                  <a:gd name="T39" fmla="*/ 51 h 56"/>
                  <a:gd name="T40" fmla="*/ 34 w 39"/>
                  <a:gd name="T41" fmla="*/ 53 h 56"/>
                  <a:gd name="T42" fmla="*/ 34 w 39"/>
                  <a:gd name="T43" fmla="*/ 51 h 56"/>
                  <a:gd name="T44" fmla="*/ 32 w 39"/>
                  <a:gd name="T45" fmla="*/ 53 h 56"/>
                  <a:gd name="T46" fmla="*/ 32 w 39"/>
                  <a:gd name="T47" fmla="*/ 56 h 56"/>
                  <a:gd name="T48" fmla="*/ 32 w 39"/>
                  <a:gd name="T49" fmla="*/ 56 h 56"/>
                  <a:gd name="T50" fmla="*/ 30 w 39"/>
                  <a:gd name="T51" fmla="*/ 56 h 56"/>
                  <a:gd name="T52" fmla="*/ 29 w 39"/>
                  <a:gd name="T53" fmla="*/ 56 h 56"/>
                  <a:gd name="T54" fmla="*/ 29 w 39"/>
                  <a:gd name="T55" fmla="*/ 54 h 56"/>
                  <a:gd name="T56" fmla="*/ 27 w 39"/>
                  <a:gd name="T57" fmla="*/ 53 h 56"/>
                  <a:gd name="T58" fmla="*/ 25 w 39"/>
                  <a:gd name="T59" fmla="*/ 49 h 56"/>
                  <a:gd name="T60" fmla="*/ 23 w 39"/>
                  <a:gd name="T61" fmla="*/ 46 h 56"/>
                  <a:gd name="T62" fmla="*/ 20 w 39"/>
                  <a:gd name="T63" fmla="*/ 44 h 56"/>
                  <a:gd name="T64" fmla="*/ 20 w 39"/>
                  <a:gd name="T65" fmla="*/ 44 h 56"/>
                  <a:gd name="T66" fmla="*/ 17 w 39"/>
                  <a:gd name="T67" fmla="*/ 44 h 56"/>
                  <a:gd name="T68" fmla="*/ 17 w 39"/>
                  <a:gd name="T69" fmla="*/ 41 h 56"/>
                  <a:gd name="T70" fmla="*/ 15 w 39"/>
                  <a:gd name="T71" fmla="*/ 39 h 56"/>
                  <a:gd name="T72" fmla="*/ 15 w 39"/>
                  <a:gd name="T73" fmla="*/ 36 h 56"/>
                  <a:gd name="T74" fmla="*/ 13 w 39"/>
                  <a:gd name="T75" fmla="*/ 32 h 56"/>
                  <a:gd name="T76" fmla="*/ 10 w 39"/>
                  <a:gd name="T77" fmla="*/ 29 h 56"/>
                  <a:gd name="T78" fmla="*/ 5 w 39"/>
                  <a:gd name="T79" fmla="*/ 27 h 56"/>
                  <a:gd name="T80" fmla="*/ 3 w 39"/>
                  <a:gd name="T81" fmla="*/ 29 h 56"/>
                  <a:gd name="T82" fmla="*/ 3 w 39"/>
                  <a:gd name="T83" fmla="*/ 29 h 56"/>
                  <a:gd name="T84" fmla="*/ 3 w 39"/>
                  <a:gd name="T85" fmla="*/ 30 h 56"/>
                  <a:gd name="T86" fmla="*/ 0 w 39"/>
                  <a:gd name="T87" fmla="*/ 29 h 56"/>
                  <a:gd name="T88" fmla="*/ 1 w 39"/>
                  <a:gd name="T89" fmla="*/ 29 h 56"/>
                  <a:gd name="T90" fmla="*/ 8 w 39"/>
                  <a:gd name="T91" fmla="*/ 19 h 56"/>
                  <a:gd name="T92" fmla="*/ 10 w 39"/>
                  <a:gd name="T93" fmla="*/ 15 h 56"/>
                  <a:gd name="T94" fmla="*/ 10 w 39"/>
                  <a:gd name="T95" fmla="*/ 14 h 56"/>
                  <a:gd name="T96" fmla="*/ 10 w 39"/>
                  <a:gd name="T97" fmla="*/ 10 h 56"/>
                  <a:gd name="T98" fmla="*/ 8 w 39"/>
                  <a:gd name="T99" fmla="*/ 7 h 56"/>
                  <a:gd name="T100" fmla="*/ 8 w 39"/>
                  <a:gd name="T101" fmla="*/ 7 h 56"/>
                  <a:gd name="T102" fmla="*/ 10 w 39"/>
                  <a:gd name="T103" fmla="*/ 7 h 56"/>
                  <a:gd name="T104" fmla="*/ 10 w 39"/>
                  <a:gd name="T105" fmla="*/ 3 h 56"/>
                  <a:gd name="T106" fmla="*/ 10 w 39"/>
                  <a:gd name="T107" fmla="*/ 2 h 56"/>
                  <a:gd name="T108" fmla="*/ 10 w 39"/>
                  <a:gd name="T10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 h="56">
                    <a:moveTo>
                      <a:pt x="17" y="0"/>
                    </a:moveTo>
                    <a:lnTo>
                      <a:pt x="25" y="14"/>
                    </a:lnTo>
                    <a:lnTo>
                      <a:pt x="30" y="19"/>
                    </a:lnTo>
                    <a:lnTo>
                      <a:pt x="35" y="20"/>
                    </a:lnTo>
                    <a:lnTo>
                      <a:pt x="39" y="29"/>
                    </a:lnTo>
                    <a:lnTo>
                      <a:pt x="39" y="29"/>
                    </a:lnTo>
                    <a:lnTo>
                      <a:pt x="39" y="30"/>
                    </a:lnTo>
                    <a:lnTo>
                      <a:pt x="39" y="30"/>
                    </a:lnTo>
                    <a:lnTo>
                      <a:pt x="39" y="32"/>
                    </a:lnTo>
                    <a:lnTo>
                      <a:pt x="37" y="34"/>
                    </a:lnTo>
                    <a:lnTo>
                      <a:pt x="37" y="36"/>
                    </a:lnTo>
                    <a:lnTo>
                      <a:pt x="35" y="37"/>
                    </a:lnTo>
                    <a:lnTo>
                      <a:pt x="35" y="37"/>
                    </a:lnTo>
                    <a:lnTo>
                      <a:pt x="37" y="39"/>
                    </a:lnTo>
                    <a:lnTo>
                      <a:pt x="39" y="39"/>
                    </a:lnTo>
                    <a:lnTo>
                      <a:pt x="39" y="41"/>
                    </a:lnTo>
                    <a:lnTo>
                      <a:pt x="39" y="41"/>
                    </a:lnTo>
                    <a:lnTo>
                      <a:pt x="39" y="41"/>
                    </a:lnTo>
                    <a:lnTo>
                      <a:pt x="37" y="42"/>
                    </a:lnTo>
                    <a:lnTo>
                      <a:pt x="37" y="41"/>
                    </a:lnTo>
                    <a:lnTo>
                      <a:pt x="37" y="41"/>
                    </a:lnTo>
                    <a:lnTo>
                      <a:pt x="35" y="42"/>
                    </a:lnTo>
                    <a:lnTo>
                      <a:pt x="35" y="42"/>
                    </a:lnTo>
                    <a:lnTo>
                      <a:pt x="35" y="42"/>
                    </a:lnTo>
                    <a:lnTo>
                      <a:pt x="35" y="44"/>
                    </a:lnTo>
                    <a:lnTo>
                      <a:pt x="35" y="44"/>
                    </a:lnTo>
                    <a:lnTo>
                      <a:pt x="35" y="44"/>
                    </a:lnTo>
                    <a:lnTo>
                      <a:pt x="35" y="46"/>
                    </a:lnTo>
                    <a:lnTo>
                      <a:pt x="34" y="44"/>
                    </a:lnTo>
                    <a:lnTo>
                      <a:pt x="34" y="44"/>
                    </a:lnTo>
                    <a:lnTo>
                      <a:pt x="34" y="46"/>
                    </a:lnTo>
                    <a:lnTo>
                      <a:pt x="34" y="46"/>
                    </a:lnTo>
                    <a:lnTo>
                      <a:pt x="34" y="46"/>
                    </a:lnTo>
                    <a:lnTo>
                      <a:pt x="35" y="47"/>
                    </a:lnTo>
                    <a:lnTo>
                      <a:pt x="35" y="47"/>
                    </a:lnTo>
                    <a:lnTo>
                      <a:pt x="35" y="49"/>
                    </a:lnTo>
                    <a:lnTo>
                      <a:pt x="35" y="49"/>
                    </a:lnTo>
                    <a:lnTo>
                      <a:pt x="35" y="51"/>
                    </a:lnTo>
                    <a:lnTo>
                      <a:pt x="37" y="51"/>
                    </a:lnTo>
                    <a:lnTo>
                      <a:pt x="37" y="51"/>
                    </a:lnTo>
                    <a:lnTo>
                      <a:pt x="35" y="53"/>
                    </a:lnTo>
                    <a:lnTo>
                      <a:pt x="34" y="53"/>
                    </a:lnTo>
                    <a:lnTo>
                      <a:pt x="34" y="51"/>
                    </a:lnTo>
                    <a:lnTo>
                      <a:pt x="34" y="51"/>
                    </a:lnTo>
                    <a:lnTo>
                      <a:pt x="34" y="53"/>
                    </a:lnTo>
                    <a:lnTo>
                      <a:pt x="32" y="53"/>
                    </a:lnTo>
                    <a:lnTo>
                      <a:pt x="32" y="56"/>
                    </a:lnTo>
                    <a:lnTo>
                      <a:pt x="32" y="56"/>
                    </a:lnTo>
                    <a:lnTo>
                      <a:pt x="32" y="56"/>
                    </a:lnTo>
                    <a:lnTo>
                      <a:pt x="32" y="56"/>
                    </a:lnTo>
                    <a:lnTo>
                      <a:pt x="32" y="56"/>
                    </a:lnTo>
                    <a:lnTo>
                      <a:pt x="30" y="56"/>
                    </a:lnTo>
                    <a:lnTo>
                      <a:pt x="30" y="56"/>
                    </a:lnTo>
                    <a:lnTo>
                      <a:pt x="29" y="56"/>
                    </a:lnTo>
                    <a:lnTo>
                      <a:pt x="29" y="56"/>
                    </a:lnTo>
                    <a:lnTo>
                      <a:pt x="29" y="54"/>
                    </a:lnTo>
                    <a:lnTo>
                      <a:pt x="27" y="54"/>
                    </a:lnTo>
                    <a:lnTo>
                      <a:pt x="27" y="53"/>
                    </a:lnTo>
                    <a:lnTo>
                      <a:pt x="25" y="51"/>
                    </a:lnTo>
                    <a:lnTo>
                      <a:pt x="25" y="49"/>
                    </a:lnTo>
                    <a:lnTo>
                      <a:pt x="23" y="47"/>
                    </a:lnTo>
                    <a:lnTo>
                      <a:pt x="23" y="46"/>
                    </a:lnTo>
                    <a:lnTo>
                      <a:pt x="22" y="44"/>
                    </a:lnTo>
                    <a:lnTo>
                      <a:pt x="20" y="44"/>
                    </a:lnTo>
                    <a:lnTo>
                      <a:pt x="20" y="44"/>
                    </a:lnTo>
                    <a:lnTo>
                      <a:pt x="20" y="44"/>
                    </a:lnTo>
                    <a:lnTo>
                      <a:pt x="18" y="46"/>
                    </a:lnTo>
                    <a:lnTo>
                      <a:pt x="17" y="44"/>
                    </a:lnTo>
                    <a:lnTo>
                      <a:pt x="17" y="42"/>
                    </a:lnTo>
                    <a:lnTo>
                      <a:pt x="17" y="41"/>
                    </a:lnTo>
                    <a:lnTo>
                      <a:pt x="17" y="41"/>
                    </a:lnTo>
                    <a:lnTo>
                      <a:pt x="15" y="39"/>
                    </a:lnTo>
                    <a:lnTo>
                      <a:pt x="15" y="37"/>
                    </a:lnTo>
                    <a:lnTo>
                      <a:pt x="15" y="36"/>
                    </a:lnTo>
                    <a:lnTo>
                      <a:pt x="15" y="36"/>
                    </a:lnTo>
                    <a:lnTo>
                      <a:pt x="13" y="32"/>
                    </a:lnTo>
                    <a:lnTo>
                      <a:pt x="12" y="30"/>
                    </a:lnTo>
                    <a:lnTo>
                      <a:pt x="10" y="29"/>
                    </a:lnTo>
                    <a:lnTo>
                      <a:pt x="7" y="27"/>
                    </a:lnTo>
                    <a:lnTo>
                      <a:pt x="5" y="27"/>
                    </a:lnTo>
                    <a:lnTo>
                      <a:pt x="5" y="27"/>
                    </a:lnTo>
                    <a:lnTo>
                      <a:pt x="3" y="29"/>
                    </a:lnTo>
                    <a:lnTo>
                      <a:pt x="3" y="29"/>
                    </a:lnTo>
                    <a:lnTo>
                      <a:pt x="3" y="29"/>
                    </a:lnTo>
                    <a:lnTo>
                      <a:pt x="3" y="30"/>
                    </a:lnTo>
                    <a:lnTo>
                      <a:pt x="3" y="30"/>
                    </a:lnTo>
                    <a:lnTo>
                      <a:pt x="0" y="29"/>
                    </a:lnTo>
                    <a:lnTo>
                      <a:pt x="0" y="29"/>
                    </a:lnTo>
                    <a:lnTo>
                      <a:pt x="0" y="29"/>
                    </a:lnTo>
                    <a:lnTo>
                      <a:pt x="1" y="29"/>
                    </a:lnTo>
                    <a:lnTo>
                      <a:pt x="3" y="25"/>
                    </a:lnTo>
                    <a:lnTo>
                      <a:pt x="8" y="19"/>
                    </a:lnTo>
                    <a:lnTo>
                      <a:pt x="8" y="17"/>
                    </a:lnTo>
                    <a:lnTo>
                      <a:pt x="10" y="15"/>
                    </a:lnTo>
                    <a:lnTo>
                      <a:pt x="10" y="14"/>
                    </a:lnTo>
                    <a:lnTo>
                      <a:pt x="10" y="14"/>
                    </a:lnTo>
                    <a:lnTo>
                      <a:pt x="10" y="12"/>
                    </a:lnTo>
                    <a:lnTo>
                      <a:pt x="10" y="10"/>
                    </a:lnTo>
                    <a:lnTo>
                      <a:pt x="10" y="10"/>
                    </a:lnTo>
                    <a:lnTo>
                      <a:pt x="8" y="7"/>
                    </a:lnTo>
                    <a:lnTo>
                      <a:pt x="8" y="7"/>
                    </a:lnTo>
                    <a:lnTo>
                      <a:pt x="8" y="7"/>
                    </a:lnTo>
                    <a:lnTo>
                      <a:pt x="10" y="7"/>
                    </a:lnTo>
                    <a:lnTo>
                      <a:pt x="10" y="7"/>
                    </a:lnTo>
                    <a:lnTo>
                      <a:pt x="12" y="5"/>
                    </a:lnTo>
                    <a:lnTo>
                      <a:pt x="10" y="3"/>
                    </a:lnTo>
                    <a:lnTo>
                      <a:pt x="10" y="3"/>
                    </a:lnTo>
                    <a:lnTo>
                      <a:pt x="10" y="2"/>
                    </a:lnTo>
                    <a:lnTo>
                      <a:pt x="10" y="2"/>
                    </a:lnTo>
                    <a:lnTo>
                      <a:pt x="10"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13" name="Freeform 362"/>
              <p:cNvSpPr>
                <a:spLocks/>
              </p:cNvSpPr>
              <p:nvPr/>
            </p:nvSpPr>
            <p:spPr bwMode="auto">
              <a:xfrm>
                <a:off x="1736" y="1892"/>
                <a:ext cx="78" cy="63"/>
              </a:xfrm>
              <a:custGeom>
                <a:avLst/>
                <a:gdLst>
                  <a:gd name="T0" fmla="*/ 78 w 78"/>
                  <a:gd name="T1" fmla="*/ 19 h 63"/>
                  <a:gd name="T2" fmla="*/ 54 w 78"/>
                  <a:gd name="T3" fmla="*/ 36 h 63"/>
                  <a:gd name="T4" fmla="*/ 53 w 78"/>
                  <a:gd name="T5" fmla="*/ 41 h 63"/>
                  <a:gd name="T6" fmla="*/ 46 w 78"/>
                  <a:gd name="T7" fmla="*/ 44 h 63"/>
                  <a:gd name="T8" fmla="*/ 46 w 78"/>
                  <a:gd name="T9" fmla="*/ 47 h 63"/>
                  <a:gd name="T10" fmla="*/ 37 w 78"/>
                  <a:gd name="T11" fmla="*/ 46 h 63"/>
                  <a:gd name="T12" fmla="*/ 12 w 78"/>
                  <a:gd name="T13" fmla="*/ 63 h 63"/>
                  <a:gd name="T14" fmla="*/ 7 w 78"/>
                  <a:gd name="T15" fmla="*/ 56 h 63"/>
                  <a:gd name="T16" fmla="*/ 4 w 78"/>
                  <a:gd name="T17" fmla="*/ 39 h 63"/>
                  <a:gd name="T18" fmla="*/ 0 w 78"/>
                  <a:gd name="T19" fmla="*/ 14 h 63"/>
                  <a:gd name="T20" fmla="*/ 0 w 78"/>
                  <a:gd name="T21" fmla="*/ 14 h 63"/>
                  <a:gd name="T22" fmla="*/ 0 w 78"/>
                  <a:gd name="T23" fmla="*/ 14 h 63"/>
                  <a:gd name="T24" fmla="*/ 2 w 78"/>
                  <a:gd name="T25" fmla="*/ 8 h 63"/>
                  <a:gd name="T26" fmla="*/ 5 w 78"/>
                  <a:gd name="T27" fmla="*/ 14 h 63"/>
                  <a:gd name="T28" fmla="*/ 5 w 78"/>
                  <a:gd name="T29" fmla="*/ 5 h 63"/>
                  <a:gd name="T30" fmla="*/ 22 w 78"/>
                  <a:gd name="T31" fmla="*/ 3 h 63"/>
                  <a:gd name="T32" fmla="*/ 26 w 78"/>
                  <a:gd name="T33" fmla="*/ 0 h 63"/>
                  <a:gd name="T34" fmla="*/ 36 w 78"/>
                  <a:gd name="T35" fmla="*/ 10 h 63"/>
                  <a:gd name="T36" fmla="*/ 42 w 78"/>
                  <a:gd name="T37" fmla="*/ 12 h 63"/>
                  <a:gd name="T38" fmla="*/ 54 w 78"/>
                  <a:gd name="T39" fmla="*/ 10 h 63"/>
                  <a:gd name="T40" fmla="*/ 56 w 78"/>
                  <a:gd name="T41" fmla="*/ 7 h 63"/>
                  <a:gd name="T42" fmla="*/ 65 w 78"/>
                  <a:gd name="T43" fmla="*/ 2 h 63"/>
                  <a:gd name="T44" fmla="*/ 78 w 78"/>
                  <a:gd name="T45" fmla="*/ 1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63">
                    <a:moveTo>
                      <a:pt x="78" y="19"/>
                    </a:moveTo>
                    <a:lnTo>
                      <a:pt x="54" y="36"/>
                    </a:lnTo>
                    <a:lnTo>
                      <a:pt x="53" y="41"/>
                    </a:lnTo>
                    <a:lnTo>
                      <a:pt x="46" y="44"/>
                    </a:lnTo>
                    <a:lnTo>
                      <a:pt x="46" y="47"/>
                    </a:lnTo>
                    <a:lnTo>
                      <a:pt x="37" y="46"/>
                    </a:lnTo>
                    <a:lnTo>
                      <a:pt x="12" y="63"/>
                    </a:lnTo>
                    <a:lnTo>
                      <a:pt x="7" y="56"/>
                    </a:lnTo>
                    <a:lnTo>
                      <a:pt x="4" y="39"/>
                    </a:lnTo>
                    <a:lnTo>
                      <a:pt x="0" y="14"/>
                    </a:lnTo>
                    <a:lnTo>
                      <a:pt x="0" y="14"/>
                    </a:lnTo>
                    <a:lnTo>
                      <a:pt x="0" y="14"/>
                    </a:lnTo>
                    <a:lnTo>
                      <a:pt x="2" y="8"/>
                    </a:lnTo>
                    <a:lnTo>
                      <a:pt x="5" y="14"/>
                    </a:lnTo>
                    <a:lnTo>
                      <a:pt x="5" y="5"/>
                    </a:lnTo>
                    <a:lnTo>
                      <a:pt x="22" y="3"/>
                    </a:lnTo>
                    <a:lnTo>
                      <a:pt x="26" y="0"/>
                    </a:lnTo>
                    <a:lnTo>
                      <a:pt x="36" y="10"/>
                    </a:lnTo>
                    <a:lnTo>
                      <a:pt x="42" y="12"/>
                    </a:lnTo>
                    <a:lnTo>
                      <a:pt x="54" y="10"/>
                    </a:lnTo>
                    <a:lnTo>
                      <a:pt x="56" y="7"/>
                    </a:lnTo>
                    <a:lnTo>
                      <a:pt x="65" y="2"/>
                    </a:lnTo>
                    <a:lnTo>
                      <a:pt x="78"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14" name="Freeform 363"/>
              <p:cNvSpPr>
                <a:spLocks/>
              </p:cNvSpPr>
              <p:nvPr/>
            </p:nvSpPr>
            <p:spPr bwMode="auto">
              <a:xfrm>
                <a:off x="1736" y="1892"/>
                <a:ext cx="78" cy="63"/>
              </a:xfrm>
              <a:custGeom>
                <a:avLst/>
                <a:gdLst>
                  <a:gd name="T0" fmla="*/ 78 w 78"/>
                  <a:gd name="T1" fmla="*/ 19 h 63"/>
                  <a:gd name="T2" fmla="*/ 54 w 78"/>
                  <a:gd name="T3" fmla="*/ 36 h 63"/>
                  <a:gd name="T4" fmla="*/ 53 w 78"/>
                  <a:gd name="T5" fmla="*/ 41 h 63"/>
                  <a:gd name="T6" fmla="*/ 46 w 78"/>
                  <a:gd name="T7" fmla="*/ 44 h 63"/>
                  <a:gd name="T8" fmla="*/ 46 w 78"/>
                  <a:gd name="T9" fmla="*/ 47 h 63"/>
                  <a:gd name="T10" fmla="*/ 37 w 78"/>
                  <a:gd name="T11" fmla="*/ 46 h 63"/>
                  <a:gd name="T12" fmla="*/ 12 w 78"/>
                  <a:gd name="T13" fmla="*/ 63 h 63"/>
                  <a:gd name="T14" fmla="*/ 7 w 78"/>
                  <a:gd name="T15" fmla="*/ 56 h 63"/>
                  <a:gd name="T16" fmla="*/ 4 w 78"/>
                  <a:gd name="T17" fmla="*/ 39 h 63"/>
                  <a:gd name="T18" fmla="*/ 0 w 78"/>
                  <a:gd name="T19" fmla="*/ 14 h 63"/>
                  <a:gd name="T20" fmla="*/ 0 w 78"/>
                  <a:gd name="T21" fmla="*/ 14 h 63"/>
                  <a:gd name="T22" fmla="*/ 0 w 78"/>
                  <a:gd name="T23" fmla="*/ 14 h 63"/>
                  <a:gd name="T24" fmla="*/ 2 w 78"/>
                  <a:gd name="T25" fmla="*/ 8 h 63"/>
                  <a:gd name="T26" fmla="*/ 5 w 78"/>
                  <a:gd name="T27" fmla="*/ 14 h 63"/>
                  <a:gd name="T28" fmla="*/ 5 w 78"/>
                  <a:gd name="T29" fmla="*/ 5 h 63"/>
                  <a:gd name="T30" fmla="*/ 22 w 78"/>
                  <a:gd name="T31" fmla="*/ 3 h 63"/>
                  <a:gd name="T32" fmla="*/ 26 w 78"/>
                  <a:gd name="T33" fmla="*/ 0 h 63"/>
                  <a:gd name="T34" fmla="*/ 36 w 78"/>
                  <a:gd name="T35" fmla="*/ 10 h 63"/>
                  <a:gd name="T36" fmla="*/ 42 w 78"/>
                  <a:gd name="T37" fmla="*/ 12 h 63"/>
                  <a:gd name="T38" fmla="*/ 54 w 78"/>
                  <a:gd name="T39" fmla="*/ 10 h 63"/>
                  <a:gd name="T40" fmla="*/ 56 w 78"/>
                  <a:gd name="T41" fmla="*/ 7 h 63"/>
                  <a:gd name="T42" fmla="*/ 65 w 78"/>
                  <a:gd name="T43" fmla="*/ 2 h 63"/>
                  <a:gd name="T44" fmla="*/ 78 w 78"/>
                  <a:gd name="T45" fmla="*/ 1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63">
                    <a:moveTo>
                      <a:pt x="78" y="19"/>
                    </a:moveTo>
                    <a:lnTo>
                      <a:pt x="54" y="36"/>
                    </a:lnTo>
                    <a:lnTo>
                      <a:pt x="53" y="41"/>
                    </a:lnTo>
                    <a:lnTo>
                      <a:pt x="46" y="44"/>
                    </a:lnTo>
                    <a:lnTo>
                      <a:pt x="46" y="47"/>
                    </a:lnTo>
                    <a:lnTo>
                      <a:pt x="37" y="46"/>
                    </a:lnTo>
                    <a:lnTo>
                      <a:pt x="12" y="63"/>
                    </a:lnTo>
                    <a:lnTo>
                      <a:pt x="7" y="56"/>
                    </a:lnTo>
                    <a:lnTo>
                      <a:pt x="4" y="39"/>
                    </a:lnTo>
                    <a:lnTo>
                      <a:pt x="0" y="14"/>
                    </a:lnTo>
                    <a:lnTo>
                      <a:pt x="0" y="14"/>
                    </a:lnTo>
                    <a:lnTo>
                      <a:pt x="0" y="14"/>
                    </a:lnTo>
                    <a:lnTo>
                      <a:pt x="2" y="8"/>
                    </a:lnTo>
                    <a:lnTo>
                      <a:pt x="5" y="14"/>
                    </a:lnTo>
                    <a:lnTo>
                      <a:pt x="5" y="5"/>
                    </a:lnTo>
                    <a:lnTo>
                      <a:pt x="22" y="3"/>
                    </a:lnTo>
                    <a:lnTo>
                      <a:pt x="26" y="0"/>
                    </a:lnTo>
                    <a:lnTo>
                      <a:pt x="36" y="10"/>
                    </a:lnTo>
                    <a:lnTo>
                      <a:pt x="42" y="12"/>
                    </a:lnTo>
                    <a:lnTo>
                      <a:pt x="54" y="10"/>
                    </a:lnTo>
                    <a:lnTo>
                      <a:pt x="56" y="7"/>
                    </a:lnTo>
                    <a:lnTo>
                      <a:pt x="65" y="2"/>
                    </a:lnTo>
                    <a:lnTo>
                      <a:pt x="78"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15" name="Freeform 364"/>
              <p:cNvSpPr>
                <a:spLocks/>
              </p:cNvSpPr>
              <p:nvPr/>
            </p:nvSpPr>
            <p:spPr bwMode="auto">
              <a:xfrm>
                <a:off x="1546" y="1609"/>
                <a:ext cx="82" cy="134"/>
              </a:xfrm>
              <a:custGeom>
                <a:avLst/>
                <a:gdLst>
                  <a:gd name="T0" fmla="*/ 43 w 82"/>
                  <a:gd name="T1" fmla="*/ 12 h 134"/>
                  <a:gd name="T2" fmla="*/ 77 w 82"/>
                  <a:gd name="T3" fmla="*/ 41 h 134"/>
                  <a:gd name="T4" fmla="*/ 75 w 82"/>
                  <a:gd name="T5" fmla="*/ 63 h 134"/>
                  <a:gd name="T6" fmla="*/ 61 w 82"/>
                  <a:gd name="T7" fmla="*/ 66 h 134"/>
                  <a:gd name="T8" fmla="*/ 58 w 82"/>
                  <a:gd name="T9" fmla="*/ 93 h 134"/>
                  <a:gd name="T10" fmla="*/ 46 w 82"/>
                  <a:gd name="T11" fmla="*/ 107 h 134"/>
                  <a:gd name="T12" fmla="*/ 51 w 82"/>
                  <a:gd name="T13" fmla="*/ 117 h 134"/>
                  <a:gd name="T14" fmla="*/ 58 w 82"/>
                  <a:gd name="T15" fmla="*/ 134 h 134"/>
                  <a:gd name="T16" fmla="*/ 36 w 82"/>
                  <a:gd name="T17" fmla="*/ 132 h 134"/>
                  <a:gd name="T18" fmla="*/ 9 w 82"/>
                  <a:gd name="T19" fmla="*/ 127 h 134"/>
                  <a:gd name="T20" fmla="*/ 7 w 82"/>
                  <a:gd name="T21" fmla="*/ 124 h 134"/>
                  <a:gd name="T22" fmla="*/ 6 w 82"/>
                  <a:gd name="T23" fmla="*/ 124 h 134"/>
                  <a:gd name="T24" fmla="*/ 6 w 82"/>
                  <a:gd name="T25" fmla="*/ 122 h 134"/>
                  <a:gd name="T26" fmla="*/ 4 w 82"/>
                  <a:gd name="T27" fmla="*/ 119 h 134"/>
                  <a:gd name="T28" fmla="*/ 4 w 82"/>
                  <a:gd name="T29" fmla="*/ 119 h 134"/>
                  <a:gd name="T30" fmla="*/ 4 w 82"/>
                  <a:gd name="T31" fmla="*/ 115 h 134"/>
                  <a:gd name="T32" fmla="*/ 2 w 82"/>
                  <a:gd name="T33" fmla="*/ 112 h 134"/>
                  <a:gd name="T34" fmla="*/ 0 w 82"/>
                  <a:gd name="T35" fmla="*/ 110 h 134"/>
                  <a:gd name="T36" fmla="*/ 0 w 82"/>
                  <a:gd name="T37" fmla="*/ 108 h 134"/>
                  <a:gd name="T38" fmla="*/ 0 w 82"/>
                  <a:gd name="T39" fmla="*/ 105 h 134"/>
                  <a:gd name="T40" fmla="*/ 2 w 82"/>
                  <a:gd name="T41" fmla="*/ 105 h 134"/>
                  <a:gd name="T42" fmla="*/ 4 w 82"/>
                  <a:gd name="T43" fmla="*/ 102 h 134"/>
                  <a:gd name="T44" fmla="*/ 6 w 82"/>
                  <a:gd name="T45" fmla="*/ 100 h 134"/>
                  <a:gd name="T46" fmla="*/ 7 w 82"/>
                  <a:gd name="T47" fmla="*/ 92 h 134"/>
                  <a:gd name="T48" fmla="*/ 6 w 82"/>
                  <a:gd name="T49" fmla="*/ 88 h 134"/>
                  <a:gd name="T50" fmla="*/ 6 w 82"/>
                  <a:gd name="T51" fmla="*/ 86 h 134"/>
                  <a:gd name="T52" fmla="*/ 6 w 82"/>
                  <a:gd name="T53" fmla="*/ 83 h 134"/>
                  <a:gd name="T54" fmla="*/ 6 w 82"/>
                  <a:gd name="T55" fmla="*/ 78 h 134"/>
                  <a:gd name="T56" fmla="*/ 6 w 82"/>
                  <a:gd name="T57" fmla="*/ 75 h 134"/>
                  <a:gd name="T58" fmla="*/ 6 w 82"/>
                  <a:gd name="T59" fmla="*/ 73 h 134"/>
                  <a:gd name="T60" fmla="*/ 6 w 82"/>
                  <a:gd name="T61" fmla="*/ 69 h 134"/>
                  <a:gd name="T62" fmla="*/ 6 w 82"/>
                  <a:gd name="T63" fmla="*/ 68 h 134"/>
                  <a:gd name="T64" fmla="*/ 6 w 82"/>
                  <a:gd name="T65" fmla="*/ 64 h 134"/>
                  <a:gd name="T66" fmla="*/ 7 w 82"/>
                  <a:gd name="T67" fmla="*/ 63 h 134"/>
                  <a:gd name="T68" fmla="*/ 9 w 82"/>
                  <a:gd name="T69" fmla="*/ 58 h 134"/>
                  <a:gd name="T70" fmla="*/ 14 w 82"/>
                  <a:gd name="T71" fmla="*/ 53 h 134"/>
                  <a:gd name="T72" fmla="*/ 16 w 82"/>
                  <a:gd name="T73" fmla="*/ 47 h 134"/>
                  <a:gd name="T74" fmla="*/ 16 w 82"/>
                  <a:gd name="T75" fmla="*/ 42 h 134"/>
                  <a:gd name="T76" fmla="*/ 17 w 82"/>
                  <a:gd name="T77" fmla="*/ 41 h 134"/>
                  <a:gd name="T78" fmla="*/ 17 w 82"/>
                  <a:gd name="T79" fmla="*/ 36 h 134"/>
                  <a:gd name="T80" fmla="*/ 17 w 82"/>
                  <a:gd name="T81" fmla="*/ 31 h 134"/>
                  <a:gd name="T82" fmla="*/ 17 w 82"/>
                  <a:gd name="T83" fmla="*/ 29 h 134"/>
                  <a:gd name="T84" fmla="*/ 17 w 82"/>
                  <a:gd name="T85" fmla="*/ 27 h 134"/>
                  <a:gd name="T86" fmla="*/ 17 w 82"/>
                  <a:gd name="T87" fmla="*/ 24 h 134"/>
                  <a:gd name="T88" fmla="*/ 17 w 82"/>
                  <a:gd name="T89" fmla="*/ 19 h 134"/>
                  <a:gd name="T90" fmla="*/ 16 w 82"/>
                  <a:gd name="T91" fmla="*/ 15 h 134"/>
                  <a:gd name="T92" fmla="*/ 16 w 82"/>
                  <a:gd name="T93" fmla="*/ 14 h 134"/>
                  <a:gd name="T94" fmla="*/ 14 w 82"/>
                  <a:gd name="T95" fmla="*/ 9 h 134"/>
                  <a:gd name="T96" fmla="*/ 14 w 82"/>
                  <a:gd name="T97" fmla="*/ 5 h 134"/>
                  <a:gd name="T98" fmla="*/ 12 w 82"/>
                  <a:gd name="T9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34">
                    <a:moveTo>
                      <a:pt x="43" y="9"/>
                    </a:moveTo>
                    <a:lnTo>
                      <a:pt x="43" y="12"/>
                    </a:lnTo>
                    <a:lnTo>
                      <a:pt x="82" y="24"/>
                    </a:lnTo>
                    <a:lnTo>
                      <a:pt x="77" y="41"/>
                    </a:lnTo>
                    <a:lnTo>
                      <a:pt x="78" y="51"/>
                    </a:lnTo>
                    <a:lnTo>
                      <a:pt x="75" y="63"/>
                    </a:lnTo>
                    <a:lnTo>
                      <a:pt x="73" y="68"/>
                    </a:lnTo>
                    <a:lnTo>
                      <a:pt x="61" y="66"/>
                    </a:lnTo>
                    <a:lnTo>
                      <a:pt x="56" y="76"/>
                    </a:lnTo>
                    <a:lnTo>
                      <a:pt x="58" y="93"/>
                    </a:lnTo>
                    <a:lnTo>
                      <a:pt x="50" y="98"/>
                    </a:lnTo>
                    <a:lnTo>
                      <a:pt x="46" y="107"/>
                    </a:lnTo>
                    <a:lnTo>
                      <a:pt x="48" y="115"/>
                    </a:lnTo>
                    <a:lnTo>
                      <a:pt x="51" y="117"/>
                    </a:lnTo>
                    <a:lnTo>
                      <a:pt x="51" y="127"/>
                    </a:lnTo>
                    <a:lnTo>
                      <a:pt x="58" y="134"/>
                    </a:lnTo>
                    <a:lnTo>
                      <a:pt x="41" y="129"/>
                    </a:lnTo>
                    <a:lnTo>
                      <a:pt x="36" y="132"/>
                    </a:lnTo>
                    <a:lnTo>
                      <a:pt x="28" y="129"/>
                    </a:lnTo>
                    <a:lnTo>
                      <a:pt x="9" y="127"/>
                    </a:lnTo>
                    <a:lnTo>
                      <a:pt x="9" y="127"/>
                    </a:lnTo>
                    <a:lnTo>
                      <a:pt x="7" y="124"/>
                    </a:lnTo>
                    <a:lnTo>
                      <a:pt x="7" y="124"/>
                    </a:lnTo>
                    <a:lnTo>
                      <a:pt x="6" y="124"/>
                    </a:lnTo>
                    <a:lnTo>
                      <a:pt x="6" y="122"/>
                    </a:lnTo>
                    <a:lnTo>
                      <a:pt x="6" y="122"/>
                    </a:lnTo>
                    <a:lnTo>
                      <a:pt x="6" y="120"/>
                    </a:lnTo>
                    <a:lnTo>
                      <a:pt x="4" y="119"/>
                    </a:lnTo>
                    <a:lnTo>
                      <a:pt x="4" y="119"/>
                    </a:lnTo>
                    <a:lnTo>
                      <a:pt x="4" y="119"/>
                    </a:lnTo>
                    <a:lnTo>
                      <a:pt x="4" y="117"/>
                    </a:lnTo>
                    <a:lnTo>
                      <a:pt x="4" y="115"/>
                    </a:lnTo>
                    <a:lnTo>
                      <a:pt x="4" y="115"/>
                    </a:lnTo>
                    <a:lnTo>
                      <a:pt x="2" y="112"/>
                    </a:lnTo>
                    <a:lnTo>
                      <a:pt x="0" y="110"/>
                    </a:lnTo>
                    <a:lnTo>
                      <a:pt x="0" y="110"/>
                    </a:lnTo>
                    <a:lnTo>
                      <a:pt x="0" y="108"/>
                    </a:lnTo>
                    <a:lnTo>
                      <a:pt x="0" y="108"/>
                    </a:lnTo>
                    <a:lnTo>
                      <a:pt x="0" y="105"/>
                    </a:lnTo>
                    <a:lnTo>
                      <a:pt x="0" y="105"/>
                    </a:lnTo>
                    <a:lnTo>
                      <a:pt x="0" y="105"/>
                    </a:lnTo>
                    <a:lnTo>
                      <a:pt x="2" y="105"/>
                    </a:lnTo>
                    <a:lnTo>
                      <a:pt x="2" y="103"/>
                    </a:lnTo>
                    <a:lnTo>
                      <a:pt x="4" y="102"/>
                    </a:lnTo>
                    <a:lnTo>
                      <a:pt x="6" y="100"/>
                    </a:lnTo>
                    <a:lnTo>
                      <a:pt x="6" y="100"/>
                    </a:lnTo>
                    <a:lnTo>
                      <a:pt x="6" y="97"/>
                    </a:lnTo>
                    <a:lnTo>
                      <a:pt x="7" y="92"/>
                    </a:lnTo>
                    <a:lnTo>
                      <a:pt x="6" y="90"/>
                    </a:lnTo>
                    <a:lnTo>
                      <a:pt x="6" y="88"/>
                    </a:lnTo>
                    <a:lnTo>
                      <a:pt x="6" y="88"/>
                    </a:lnTo>
                    <a:lnTo>
                      <a:pt x="6" y="86"/>
                    </a:lnTo>
                    <a:lnTo>
                      <a:pt x="6" y="83"/>
                    </a:lnTo>
                    <a:lnTo>
                      <a:pt x="6" y="83"/>
                    </a:lnTo>
                    <a:lnTo>
                      <a:pt x="6" y="80"/>
                    </a:lnTo>
                    <a:lnTo>
                      <a:pt x="6" y="78"/>
                    </a:lnTo>
                    <a:lnTo>
                      <a:pt x="6" y="75"/>
                    </a:lnTo>
                    <a:lnTo>
                      <a:pt x="6" y="75"/>
                    </a:lnTo>
                    <a:lnTo>
                      <a:pt x="6" y="73"/>
                    </a:lnTo>
                    <a:lnTo>
                      <a:pt x="6" y="73"/>
                    </a:lnTo>
                    <a:lnTo>
                      <a:pt x="6" y="73"/>
                    </a:lnTo>
                    <a:lnTo>
                      <a:pt x="6" y="69"/>
                    </a:lnTo>
                    <a:lnTo>
                      <a:pt x="6" y="69"/>
                    </a:lnTo>
                    <a:lnTo>
                      <a:pt x="6" y="68"/>
                    </a:lnTo>
                    <a:lnTo>
                      <a:pt x="6" y="66"/>
                    </a:lnTo>
                    <a:lnTo>
                      <a:pt x="6" y="64"/>
                    </a:lnTo>
                    <a:lnTo>
                      <a:pt x="7" y="64"/>
                    </a:lnTo>
                    <a:lnTo>
                      <a:pt x="7" y="63"/>
                    </a:lnTo>
                    <a:lnTo>
                      <a:pt x="7" y="61"/>
                    </a:lnTo>
                    <a:lnTo>
                      <a:pt x="9" y="58"/>
                    </a:lnTo>
                    <a:lnTo>
                      <a:pt x="12" y="53"/>
                    </a:lnTo>
                    <a:lnTo>
                      <a:pt x="14" y="53"/>
                    </a:lnTo>
                    <a:lnTo>
                      <a:pt x="14" y="51"/>
                    </a:lnTo>
                    <a:lnTo>
                      <a:pt x="16" y="47"/>
                    </a:lnTo>
                    <a:lnTo>
                      <a:pt x="16" y="47"/>
                    </a:lnTo>
                    <a:lnTo>
                      <a:pt x="16" y="42"/>
                    </a:lnTo>
                    <a:lnTo>
                      <a:pt x="16" y="42"/>
                    </a:lnTo>
                    <a:lnTo>
                      <a:pt x="17" y="41"/>
                    </a:lnTo>
                    <a:lnTo>
                      <a:pt x="17" y="37"/>
                    </a:lnTo>
                    <a:lnTo>
                      <a:pt x="17" y="36"/>
                    </a:lnTo>
                    <a:lnTo>
                      <a:pt x="17" y="32"/>
                    </a:lnTo>
                    <a:lnTo>
                      <a:pt x="17" y="31"/>
                    </a:lnTo>
                    <a:lnTo>
                      <a:pt x="16" y="31"/>
                    </a:lnTo>
                    <a:lnTo>
                      <a:pt x="17" y="29"/>
                    </a:lnTo>
                    <a:lnTo>
                      <a:pt x="17" y="29"/>
                    </a:lnTo>
                    <a:lnTo>
                      <a:pt x="17" y="27"/>
                    </a:lnTo>
                    <a:lnTo>
                      <a:pt x="17" y="25"/>
                    </a:lnTo>
                    <a:lnTo>
                      <a:pt x="17" y="24"/>
                    </a:lnTo>
                    <a:lnTo>
                      <a:pt x="17" y="19"/>
                    </a:lnTo>
                    <a:lnTo>
                      <a:pt x="17" y="19"/>
                    </a:lnTo>
                    <a:lnTo>
                      <a:pt x="17" y="17"/>
                    </a:lnTo>
                    <a:lnTo>
                      <a:pt x="16" y="15"/>
                    </a:lnTo>
                    <a:lnTo>
                      <a:pt x="16" y="14"/>
                    </a:lnTo>
                    <a:lnTo>
                      <a:pt x="16" y="14"/>
                    </a:lnTo>
                    <a:lnTo>
                      <a:pt x="16" y="10"/>
                    </a:lnTo>
                    <a:lnTo>
                      <a:pt x="14" y="9"/>
                    </a:lnTo>
                    <a:lnTo>
                      <a:pt x="14" y="7"/>
                    </a:lnTo>
                    <a:lnTo>
                      <a:pt x="14" y="5"/>
                    </a:lnTo>
                    <a:lnTo>
                      <a:pt x="12" y="3"/>
                    </a:lnTo>
                    <a:lnTo>
                      <a:pt x="12" y="0"/>
                    </a:lnTo>
                    <a:lnTo>
                      <a:pt x="43"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16" name="Freeform 365"/>
              <p:cNvSpPr>
                <a:spLocks/>
              </p:cNvSpPr>
              <p:nvPr/>
            </p:nvSpPr>
            <p:spPr bwMode="auto">
              <a:xfrm>
                <a:off x="1546" y="1609"/>
                <a:ext cx="82" cy="134"/>
              </a:xfrm>
              <a:custGeom>
                <a:avLst/>
                <a:gdLst>
                  <a:gd name="T0" fmla="*/ 43 w 82"/>
                  <a:gd name="T1" fmla="*/ 12 h 134"/>
                  <a:gd name="T2" fmla="*/ 77 w 82"/>
                  <a:gd name="T3" fmla="*/ 41 h 134"/>
                  <a:gd name="T4" fmla="*/ 75 w 82"/>
                  <a:gd name="T5" fmla="*/ 63 h 134"/>
                  <a:gd name="T6" fmla="*/ 61 w 82"/>
                  <a:gd name="T7" fmla="*/ 66 h 134"/>
                  <a:gd name="T8" fmla="*/ 58 w 82"/>
                  <a:gd name="T9" fmla="*/ 93 h 134"/>
                  <a:gd name="T10" fmla="*/ 46 w 82"/>
                  <a:gd name="T11" fmla="*/ 107 h 134"/>
                  <a:gd name="T12" fmla="*/ 51 w 82"/>
                  <a:gd name="T13" fmla="*/ 117 h 134"/>
                  <a:gd name="T14" fmla="*/ 58 w 82"/>
                  <a:gd name="T15" fmla="*/ 134 h 134"/>
                  <a:gd name="T16" fmla="*/ 36 w 82"/>
                  <a:gd name="T17" fmla="*/ 132 h 134"/>
                  <a:gd name="T18" fmla="*/ 9 w 82"/>
                  <a:gd name="T19" fmla="*/ 127 h 134"/>
                  <a:gd name="T20" fmla="*/ 7 w 82"/>
                  <a:gd name="T21" fmla="*/ 124 h 134"/>
                  <a:gd name="T22" fmla="*/ 6 w 82"/>
                  <a:gd name="T23" fmla="*/ 124 h 134"/>
                  <a:gd name="T24" fmla="*/ 6 w 82"/>
                  <a:gd name="T25" fmla="*/ 122 h 134"/>
                  <a:gd name="T26" fmla="*/ 4 w 82"/>
                  <a:gd name="T27" fmla="*/ 119 h 134"/>
                  <a:gd name="T28" fmla="*/ 4 w 82"/>
                  <a:gd name="T29" fmla="*/ 119 h 134"/>
                  <a:gd name="T30" fmla="*/ 4 w 82"/>
                  <a:gd name="T31" fmla="*/ 115 h 134"/>
                  <a:gd name="T32" fmla="*/ 2 w 82"/>
                  <a:gd name="T33" fmla="*/ 112 h 134"/>
                  <a:gd name="T34" fmla="*/ 0 w 82"/>
                  <a:gd name="T35" fmla="*/ 110 h 134"/>
                  <a:gd name="T36" fmla="*/ 0 w 82"/>
                  <a:gd name="T37" fmla="*/ 108 h 134"/>
                  <a:gd name="T38" fmla="*/ 0 w 82"/>
                  <a:gd name="T39" fmla="*/ 105 h 134"/>
                  <a:gd name="T40" fmla="*/ 2 w 82"/>
                  <a:gd name="T41" fmla="*/ 105 h 134"/>
                  <a:gd name="T42" fmla="*/ 4 w 82"/>
                  <a:gd name="T43" fmla="*/ 102 h 134"/>
                  <a:gd name="T44" fmla="*/ 6 w 82"/>
                  <a:gd name="T45" fmla="*/ 100 h 134"/>
                  <a:gd name="T46" fmla="*/ 7 w 82"/>
                  <a:gd name="T47" fmla="*/ 92 h 134"/>
                  <a:gd name="T48" fmla="*/ 6 w 82"/>
                  <a:gd name="T49" fmla="*/ 88 h 134"/>
                  <a:gd name="T50" fmla="*/ 6 w 82"/>
                  <a:gd name="T51" fmla="*/ 86 h 134"/>
                  <a:gd name="T52" fmla="*/ 6 w 82"/>
                  <a:gd name="T53" fmla="*/ 83 h 134"/>
                  <a:gd name="T54" fmla="*/ 6 w 82"/>
                  <a:gd name="T55" fmla="*/ 78 h 134"/>
                  <a:gd name="T56" fmla="*/ 6 w 82"/>
                  <a:gd name="T57" fmla="*/ 75 h 134"/>
                  <a:gd name="T58" fmla="*/ 6 w 82"/>
                  <a:gd name="T59" fmla="*/ 73 h 134"/>
                  <a:gd name="T60" fmla="*/ 6 w 82"/>
                  <a:gd name="T61" fmla="*/ 69 h 134"/>
                  <a:gd name="T62" fmla="*/ 6 w 82"/>
                  <a:gd name="T63" fmla="*/ 68 h 134"/>
                  <a:gd name="T64" fmla="*/ 6 w 82"/>
                  <a:gd name="T65" fmla="*/ 64 h 134"/>
                  <a:gd name="T66" fmla="*/ 7 w 82"/>
                  <a:gd name="T67" fmla="*/ 63 h 134"/>
                  <a:gd name="T68" fmla="*/ 9 w 82"/>
                  <a:gd name="T69" fmla="*/ 58 h 134"/>
                  <a:gd name="T70" fmla="*/ 14 w 82"/>
                  <a:gd name="T71" fmla="*/ 53 h 134"/>
                  <a:gd name="T72" fmla="*/ 16 w 82"/>
                  <a:gd name="T73" fmla="*/ 47 h 134"/>
                  <a:gd name="T74" fmla="*/ 16 w 82"/>
                  <a:gd name="T75" fmla="*/ 42 h 134"/>
                  <a:gd name="T76" fmla="*/ 17 w 82"/>
                  <a:gd name="T77" fmla="*/ 41 h 134"/>
                  <a:gd name="T78" fmla="*/ 17 w 82"/>
                  <a:gd name="T79" fmla="*/ 36 h 134"/>
                  <a:gd name="T80" fmla="*/ 17 w 82"/>
                  <a:gd name="T81" fmla="*/ 31 h 134"/>
                  <a:gd name="T82" fmla="*/ 17 w 82"/>
                  <a:gd name="T83" fmla="*/ 29 h 134"/>
                  <a:gd name="T84" fmla="*/ 17 w 82"/>
                  <a:gd name="T85" fmla="*/ 27 h 134"/>
                  <a:gd name="T86" fmla="*/ 17 w 82"/>
                  <a:gd name="T87" fmla="*/ 24 h 134"/>
                  <a:gd name="T88" fmla="*/ 17 w 82"/>
                  <a:gd name="T89" fmla="*/ 19 h 134"/>
                  <a:gd name="T90" fmla="*/ 16 w 82"/>
                  <a:gd name="T91" fmla="*/ 15 h 134"/>
                  <a:gd name="T92" fmla="*/ 16 w 82"/>
                  <a:gd name="T93" fmla="*/ 14 h 134"/>
                  <a:gd name="T94" fmla="*/ 14 w 82"/>
                  <a:gd name="T95" fmla="*/ 9 h 134"/>
                  <a:gd name="T96" fmla="*/ 14 w 82"/>
                  <a:gd name="T97" fmla="*/ 5 h 134"/>
                  <a:gd name="T98" fmla="*/ 12 w 82"/>
                  <a:gd name="T9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34">
                    <a:moveTo>
                      <a:pt x="43" y="9"/>
                    </a:moveTo>
                    <a:lnTo>
                      <a:pt x="43" y="12"/>
                    </a:lnTo>
                    <a:lnTo>
                      <a:pt x="82" y="24"/>
                    </a:lnTo>
                    <a:lnTo>
                      <a:pt x="77" y="41"/>
                    </a:lnTo>
                    <a:lnTo>
                      <a:pt x="78" y="51"/>
                    </a:lnTo>
                    <a:lnTo>
                      <a:pt x="75" y="63"/>
                    </a:lnTo>
                    <a:lnTo>
                      <a:pt x="73" y="68"/>
                    </a:lnTo>
                    <a:lnTo>
                      <a:pt x="61" y="66"/>
                    </a:lnTo>
                    <a:lnTo>
                      <a:pt x="56" y="76"/>
                    </a:lnTo>
                    <a:lnTo>
                      <a:pt x="58" y="93"/>
                    </a:lnTo>
                    <a:lnTo>
                      <a:pt x="50" y="98"/>
                    </a:lnTo>
                    <a:lnTo>
                      <a:pt x="46" y="107"/>
                    </a:lnTo>
                    <a:lnTo>
                      <a:pt x="48" y="115"/>
                    </a:lnTo>
                    <a:lnTo>
                      <a:pt x="51" y="117"/>
                    </a:lnTo>
                    <a:lnTo>
                      <a:pt x="51" y="127"/>
                    </a:lnTo>
                    <a:lnTo>
                      <a:pt x="58" y="134"/>
                    </a:lnTo>
                    <a:lnTo>
                      <a:pt x="41" y="129"/>
                    </a:lnTo>
                    <a:lnTo>
                      <a:pt x="36" y="132"/>
                    </a:lnTo>
                    <a:lnTo>
                      <a:pt x="28" y="129"/>
                    </a:lnTo>
                    <a:lnTo>
                      <a:pt x="9" y="127"/>
                    </a:lnTo>
                    <a:lnTo>
                      <a:pt x="9" y="127"/>
                    </a:lnTo>
                    <a:lnTo>
                      <a:pt x="7" y="124"/>
                    </a:lnTo>
                    <a:lnTo>
                      <a:pt x="7" y="124"/>
                    </a:lnTo>
                    <a:lnTo>
                      <a:pt x="6" y="124"/>
                    </a:lnTo>
                    <a:lnTo>
                      <a:pt x="6" y="122"/>
                    </a:lnTo>
                    <a:lnTo>
                      <a:pt x="6" y="122"/>
                    </a:lnTo>
                    <a:lnTo>
                      <a:pt x="6" y="120"/>
                    </a:lnTo>
                    <a:lnTo>
                      <a:pt x="4" y="119"/>
                    </a:lnTo>
                    <a:lnTo>
                      <a:pt x="4" y="119"/>
                    </a:lnTo>
                    <a:lnTo>
                      <a:pt x="4" y="119"/>
                    </a:lnTo>
                    <a:lnTo>
                      <a:pt x="4" y="117"/>
                    </a:lnTo>
                    <a:lnTo>
                      <a:pt x="4" y="115"/>
                    </a:lnTo>
                    <a:lnTo>
                      <a:pt x="4" y="115"/>
                    </a:lnTo>
                    <a:lnTo>
                      <a:pt x="2" y="112"/>
                    </a:lnTo>
                    <a:lnTo>
                      <a:pt x="0" y="110"/>
                    </a:lnTo>
                    <a:lnTo>
                      <a:pt x="0" y="110"/>
                    </a:lnTo>
                    <a:lnTo>
                      <a:pt x="0" y="108"/>
                    </a:lnTo>
                    <a:lnTo>
                      <a:pt x="0" y="108"/>
                    </a:lnTo>
                    <a:lnTo>
                      <a:pt x="0" y="105"/>
                    </a:lnTo>
                    <a:lnTo>
                      <a:pt x="0" y="105"/>
                    </a:lnTo>
                    <a:lnTo>
                      <a:pt x="0" y="105"/>
                    </a:lnTo>
                    <a:lnTo>
                      <a:pt x="2" y="105"/>
                    </a:lnTo>
                    <a:lnTo>
                      <a:pt x="2" y="103"/>
                    </a:lnTo>
                    <a:lnTo>
                      <a:pt x="4" y="102"/>
                    </a:lnTo>
                    <a:lnTo>
                      <a:pt x="6" y="100"/>
                    </a:lnTo>
                    <a:lnTo>
                      <a:pt x="6" y="100"/>
                    </a:lnTo>
                    <a:lnTo>
                      <a:pt x="6" y="97"/>
                    </a:lnTo>
                    <a:lnTo>
                      <a:pt x="7" y="92"/>
                    </a:lnTo>
                    <a:lnTo>
                      <a:pt x="6" y="90"/>
                    </a:lnTo>
                    <a:lnTo>
                      <a:pt x="6" y="88"/>
                    </a:lnTo>
                    <a:lnTo>
                      <a:pt x="6" y="88"/>
                    </a:lnTo>
                    <a:lnTo>
                      <a:pt x="6" y="86"/>
                    </a:lnTo>
                    <a:lnTo>
                      <a:pt x="6" y="83"/>
                    </a:lnTo>
                    <a:lnTo>
                      <a:pt x="6" y="83"/>
                    </a:lnTo>
                    <a:lnTo>
                      <a:pt x="6" y="80"/>
                    </a:lnTo>
                    <a:lnTo>
                      <a:pt x="6" y="78"/>
                    </a:lnTo>
                    <a:lnTo>
                      <a:pt x="6" y="75"/>
                    </a:lnTo>
                    <a:lnTo>
                      <a:pt x="6" y="75"/>
                    </a:lnTo>
                    <a:lnTo>
                      <a:pt x="6" y="73"/>
                    </a:lnTo>
                    <a:lnTo>
                      <a:pt x="6" y="73"/>
                    </a:lnTo>
                    <a:lnTo>
                      <a:pt x="6" y="73"/>
                    </a:lnTo>
                    <a:lnTo>
                      <a:pt x="6" y="69"/>
                    </a:lnTo>
                    <a:lnTo>
                      <a:pt x="6" y="69"/>
                    </a:lnTo>
                    <a:lnTo>
                      <a:pt x="6" y="68"/>
                    </a:lnTo>
                    <a:lnTo>
                      <a:pt x="6" y="66"/>
                    </a:lnTo>
                    <a:lnTo>
                      <a:pt x="6" y="64"/>
                    </a:lnTo>
                    <a:lnTo>
                      <a:pt x="7" y="64"/>
                    </a:lnTo>
                    <a:lnTo>
                      <a:pt x="7" y="63"/>
                    </a:lnTo>
                    <a:lnTo>
                      <a:pt x="7" y="61"/>
                    </a:lnTo>
                    <a:lnTo>
                      <a:pt x="9" y="58"/>
                    </a:lnTo>
                    <a:lnTo>
                      <a:pt x="12" y="53"/>
                    </a:lnTo>
                    <a:lnTo>
                      <a:pt x="14" y="53"/>
                    </a:lnTo>
                    <a:lnTo>
                      <a:pt x="14" y="51"/>
                    </a:lnTo>
                    <a:lnTo>
                      <a:pt x="16" y="47"/>
                    </a:lnTo>
                    <a:lnTo>
                      <a:pt x="16" y="47"/>
                    </a:lnTo>
                    <a:lnTo>
                      <a:pt x="16" y="42"/>
                    </a:lnTo>
                    <a:lnTo>
                      <a:pt x="16" y="42"/>
                    </a:lnTo>
                    <a:lnTo>
                      <a:pt x="17" y="41"/>
                    </a:lnTo>
                    <a:lnTo>
                      <a:pt x="17" y="37"/>
                    </a:lnTo>
                    <a:lnTo>
                      <a:pt x="17" y="36"/>
                    </a:lnTo>
                    <a:lnTo>
                      <a:pt x="17" y="32"/>
                    </a:lnTo>
                    <a:lnTo>
                      <a:pt x="17" y="31"/>
                    </a:lnTo>
                    <a:lnTo>
                      <a:pt x="16" y="31"/>
                    </a:lnTo>
                    <a:lnTo>
                      <a:pt x="17" y="29"/>
                    </a:lnTo>
                    <a:lnTo>
                      <a:pt x="17" y="29"/>
                    </a:lnTo>
                    <a:lnTo>
                      <a:pt x="17" y="27"/>
                    </a:lnTo>
                    <a:lnTo>
                      <a:pt x="17" y="25"/>
                    </a:lnTo>
                    <a:lnTo>
                      <a:pt x="17" y="24"/>
                    </a:lnTo>
                    <a:lnTo>
                      <a:pt x="17" y="19"/>
                    </a:lnTo>
                    <a:lnTo>
                      <a:pt x="17" y="19"/>
                    </a:lnTo>
                    <a:lnTo>
                      <a:pt x="17" y="17"/>
                    </a:lnTo>
                    <a:lnTo>
                      <a:pt x="16" y="15"/>
                    </a:lnTo>
                    <a:lnTo>
                      <a:pt x="16" y="14"/>
                    </a:lnTo>
                    <a:lnTo>
                      <a:pt x="16" y="14"/>
                    </a:lnTo>
                    <a:lnTo>
                      <a:pt x="16" y="10"/>
                    </a:lnTo>
                    <a:lnTo>
                      <a:pt x="14" y="9"/>
                    </a:lnTo>
                    <a:lnTo>
                      <a:pt x="14" y="7"/>
                    </a:lnTo>
                    <a:lnTo>
                      <a:pt x="14" y="5"/>
                    </a:lnTo>
                    <a:lnTo>
                      <a:pt x="12" y="3"/>
                    </a:lnTo>
                    <a:lnTo>
                      <a:pt x="12" y="0"/>
                    </a:lnTo>
                    <a:lnTo>
                      <a:pt x="43"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17" name="Freeform 366"/>
              <p:cNvSpPr>
                <a:spLocks/>
              </p:cNvSpPr>
              <p:nvPr/>
            </p:nvSpPr>
            <p:spPr bwMode="auto">
              <a:xfrm>
                <a:off x="1662" y="1906"/>
                <a:ext cx="86" cy="76"/>
              </a:xfrm>
              <a:custGeom>
                <a:avLst/>
                <a:gdLst>
                  <a:gd name="T0" fmla="*/ 49 w 86"/>
                  <a:gd name="T1" fmla="*/ 54 h 76"/>
                  <a:gd name="T2" fmla="*/ 44 w 86"/>
                  <a:gd name="T3" fmla="*/ 62 h 76"/>
                  <a:gd name="T4" fmla="*/ 39 w 86"/>
                  <a:gd name="T5" fmla="*/ 61 h 76"/>
                  <a:gd name="T6" fmla="*/ 15 w 86"/>
                  <a:gd name="T7" fmla="*/ 76 h 76"/>
                  <a:gd name="T8" fmla="*/ 1 w 86"/>
                  <a:gd name="T9" fmla="*/ 62 h 76"/>
                  <a:gd name="T10" fmla="*/ 0 w 86"/>
                  <a:gd name="T11" fmla="*/ 49 h 76"/>
                  <a:gd name="T12" fmla="*/ 5 w 86"/>
                  <a:gd name="T13" fmla="*/ 32 h 76"/>
                  <a:gd name="T14" fmla="*/ 27 w 86"/>
                  <a:gd name="T15" fmla="*/ 16 h 76"/>
                  <a:gd name="T16" fmla="*/ 32 w 86"/>
                  <a:gd name="T17" fmla="*/ 10 h 76"/>
                  <a:gd name="T18" fmla="*/ 74 w 86"/>
                  <a:gd name="T19" fmla="*/ 0 h 76"/>
                  <a:gd name="T20" fmla="*/ 78 w 86"/>
                  <a:gd name="T21" fmla="*/ 25 h 76"/>
                  <a:gd name="T22" fmla="*/ 81 w 86"/>
                  <a:gd name="T23" fmla="*/ 42 h 76"/>
                  <a:gd name="T24" fmla="*/ 86 w 86"/>
                  <a:gd name="T25" fmla="*/ 49 h 76"/>
                  <a:gd name="T26" fmla="*/ 61 w 86"/>
                  <a:gd name="T27" fmla="*/ 49 h 76"/>
                  <a:gd name="T28" fmla="*/ 49 w 86"/>
                  <a:gd name="T29"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76">
                    <a:moveTo>
                      <a:pt x="49" y="54"/>
                    </a:moveTo>
                    <a:lnTo>
                      <a:pt x="44" y="62"/>
                    </a:lnTo>
                    <a:lnTo>
                      <a:pt x="39" y="61"/>
                    </a:lnTo>
                    <a:lnTo>
                      <a:pt x="15" y="76"/>
                    </a:lnTo>
                    <a:lnTo>
                      <a:pt x="1" y="62"/>
                    </a:lnTo>
                    <a:lnTo>
                      <a:pt x="0" y="49"/>
                    </a:lnTo>
                    <a:lnTo>
                      <a:pt x="5" y="32"/>
                    </a:lnTo>
                    <a:lnTo>
                      <a:pt x="27" y="16"/>
                    </a:lnTo>
                    <a:lnTo>
                      <a:pt x="32" y="10"/>
                    </a:lnTo>
                    <a:lnTo>
                      <a:pt x="74" y="0"/>
                    </a:lnTo>
                    <a:lnTo>
                      <a:pt x="78" y="25"/>
                    </a:lnTo>
                    <a:lnTo>
                      <a:pt x="81" y="42"/>
                    </a:lnTo>
                    <a:lnTo>
                      <a:pt x="86" y="49"/>
                    </a:lnTo>
                    <a:lnTo>
                      <a:pt x="61" y="49"/>
                    </a:lnTo>
                    <a:lnTo>
                      <a:pt x="49" y="5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18" name="Freeform 367"/>
              <p:cNvSpPr>
                <a:spLocks/>
              </p:cNvSpPr>
              <p:nvPr/>
            </p:nvSpPr>
            <p:spPr bwMode="auto">
              <a:xfrm>
                <a:off x="1662" y="1906"/>
                <a:ext cx="86" cy="76"/>
              </a:xfrm>
              <a:custGeom>
                <a:avLst/>
                <a:gdLst>
                  <a:gd name="T0" fmla="*/ 49 w 86"/>
                  <a:gd name="T1" fmla="*/ 54 h 76"/>
                  <a:gd name="T2" fmla="*/ 44 w 86"/>
                  <a:gd name="T3" fmla="*/ 62 h 76"/>
                  <a:gd name="T4" fmla="*/ 39 w 86"/>
                  <a:gd name="T5" fmla="*/ 61 h 76"/>
                  <a:gd name="T6" fmla="*/ 15 w 86"/>
                  <a:gd name="T7" fmla="*/ 76 h 76"/>
                  <a:gd name="T8" fmla="*/ 1 w 86"/>
                  <a:gd name="T9" fmla="*/ 62 h 76"/>
                  <a:gd name="T10" fmla="*/ 0 w 86"/>
                  <a:gd name="T11" fmla="*/ 49 h 76"/>
                  <a:gd name="T12" fmla="*/ 5 w 86"/>
                  <a:gd name="T13" fmla="*/ 32 h 76"/>
                  <a:gd name="T14" fmla="*/ 27 w 86"/>
                  <a:gd name="T15" fmla="*/ 16 h 76"/>
                  <a:gd name="T16" fmla="*/ 32 w 86"/>
                  <a:gd name="T17" fmla="*/ 10 h 76"/>
                  <a:gd name="T18" fmla="*/ 74 w 86"/>
                  <a:gd name="T19" fmla="*/ 0 h 76"/>
                  <a:gd name="T20" fmla="*/ 78 w 86"/>
                  <a:gd name="T21" fmla="*/ 25 h 76"/>
                  <a:gd name="T22" fmla="*/ 81 w 86"/>
                  <a:gd name="T23" fmla="*/ 42 h 76"/>
                  <a:gd name="T24" fmla="*/ 86 w 86"/>
                  <a:gd name="T25" fmla="*/ 49 h 76"/>
                  <a:gd name="T26" fmla="*/ 61 w 86"/>
                  <a:gd name="T27" fmla="*/ 49 h 76"/>
                  <a:gd name="T28" fmla="*/ 49 w 86"/>
                  <a:gd name="T29"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76">
                    <a:moveTo>
                      <a:pt x="49" y="54"/>
                    </a:moveTo>
                    <a:lnTo>
                      <a:pt x="44" y="62"/>
                    </a:lnTo>
                    <a:lnTo>
                      <a:pt x="39" y="61"/>
                    </a:lnTo>
                    <a:lnTo>
                      <a:pt x="15" y="76"/>
                    </a:lnTo>
                    <a:lnTo>
                      <a:pt x="1" y="62"/>
                    </a:lnTo>
                    <a:lnTo>
                      <a:pt x="0" y="49"/>
                    </a:lnTo>
                    <a:lnTo>
                      <a:pt x="5" y="32"/>
                    </a:lnTo>
                    <a:lnTo>
                      <a:pt x="27" y="16"/>
                    </a:lnTo>
                    <a:lnTo>
                      <a:pt x="32" y="10"/>
                    </a:lnTo>
                    <a:lnTo>
                      <a:pt x="74" y="0"/>
                    </a:lnTo>
                    <a:lnTo>
                      <a:pt x="78" y="25"/>
                    </a:lnTo>
                    <a:lnTo>
                      <a:pt x="81" y="42"/>
                    </a:lnTo>
                    <a:lnTo>
                      <a:pt x="86" y="49"/>
                    </a:lnTo>
                    <a:lnTo>
                      <a:pt x="61" y="49"/>
                    </a:lnTo>
                    <a:lnTo>
                      <a:pt x="49"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19" name="Freeform 368"/>
              <p:cNvSpPr>
                <a:spLocks/>
              </p:cNvSpPr>
              <p:nvPr/>
            </p:nvSpPr>
            <p:spPr bwMode="auto">
              <a:xfrm>
                <a:off x="1758" y="1465"/>
                <a:ext cx="114" cy="103"/>
              </a:xfrm>
              <a:custGeom>
                <a:avLst/>
                <a:gdLst>
                  <a:gd name="T0" fmla="*/ 22 w 114"/>
                  <a:gd name="T1" fmla="*/ 0 h 103"/>
                  <a:gd name="T2" fmla="*/ 22 w 114"/>
                  <a:gd name="T3" fmla="*/ 0 h 103"/>
                  <a:gd name="T4" fmla="*/ 26 w 114"/>
                  <a:gd name="T5" fmla="*/ 2 h 103"/>
                  <a:gd name="T6" fmla="*/ 27 w 114"/>
                  <a:gd name="T7" fmla="*/ 2 h 103"/>
                  <a:gd name="T8" fmla="*/ 29 w 114"/>
                  <a:gd name="T9" fmla="*/ 2 h 103"/>
                  <a:gd name="T10" fmla="*/ 29 w 114"/>
                  <a:gd name="T11" fmla="*/ 2 h 103"/>
                  <a:gd name="T12" fmla="*/ 29 w 114"/>
                  <a:gd name="T13" fmla="*/ 2 h 103"/>
                  <a:gd name="T14" fmla="*/ 41 w 114"/>
                  <a:gd name="T15" fmla="*/ 5 h 103"/>
                  <a:gd name="T16" fmla="*/ 48 w 114"/>
                  <a:gd name="T17" fmla="*/ 7 h 103"/>
                  <a:gd name="T18" fmla="*/ 58 w 114"/>
                  <a:gd name="T19" fmla="*/ 10 h 103"/>
                  <a:gd name="T20" fmla="*/ 70 w 114"/>
                  <a:gd name="T21" fmla="*/ 14 h 103"/>
                  <a:gd name="T22" fmla="*/ 70 w 114"/>
                  <a:gd name="T23" fmla="*/ 14 h 103"/>
                  <a:gd name="T24" fmla="*/ 93 w 114"/>
                  <a:gd name="T25" fmla="*/ 20 h 103"/>
                  <a:gd name="T26" fmla="*/ 95 w 114"/>
                  <a:gd name="T27" fmla="*/ 20 h 103"/>
                  <a:gd name="T28" fmla="*/ 114 w 114"/>
                  <a:gd name="T29" fmla="*/ 25 h 103"/>
                  <a:gd name="T30" fmla="*/ 93 w 114"/>
                  <a:gd name="T31" fmla="*/ 103 h 103"/>
                  <a:gd name="T32" fmla="*/ 7 w 114"/>
                  <a:gd name="T33" fmla="*/ 81 h 103"/>
                  <a:gd name="T34" fmla="*/ 0 w 114"/>
                  <a:gd name="T35" fmla="*/ 78 h 103"/>
                  <a:gd name="T36" fmla="*/ 22 w 114"/>
                  <a:gd name="T37" fmla="*/ 0 h 103"/>
                  <a:gd name="T38" fmla="*/ 22 w 11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4" h="103">
                    <a:moveTo>
                      <a:pt x="22" y="0"/>
                    </a:moveTo>
                    <a:lnTo>
                      <a:pt x="22" y="0"/>
                    </a:lnTo>
                    <a:lnTo>
                      <a:pt x="26" y="2"/>
                    </a:lnTo>
                    <a:lnTo>
                      <a:pt x="27" y="2"/>
                    </a:lnTo>
                    <a:lnTo>
                      <a:pt x="29" y="2"/>
                    </a:lnTo>
                    <a:lnTo>
                      <a:pt x="29" y="2"/>
                    </a:lnTo>
                    <a:lnTo>
                      <a:pt x="29" y="2"/>
                    </a:lnTo>
                    <a:lnTo>
                      <a:pt x="41" y="5"/>
                    </a:lnTo>
                    <a:lnTo>
                      <a:pt x="48" y="7"/>
                    </a:lnTo>
                    <a:lnTo>
                      <a:pt x="58" y="10"/>
                    </a:lnTo>
                    <a:lnTo>
                      <a:pt x="70" y="14"/>
                    </a:lnTo>
                    <a:lnTo>
                      <a:pt x="70" y="14"/>
                    </a:lnTo>
                    <a:lnTo>
                      <a:pt x="93" y="20"/>
                    </a:lnTo>
                    <a:lnTo>
                      <a:pt x="95" y="20"/>
                    </a:lnTo>
                    <a:lnTo>
                      <a:pt x="114" y="25"/>
                    </a:lnTo>
                    <a:lnTo>
                      <a:pt x="93" y="103"/>
                    </a:lnTo>
                    <a:lnTo>
                      <a:pt x="7" y="81"/>
                    </a:lnTo>
                    <a:lnTo>
                      <a:pt x="0" y="78"/>
                    </a:lnTo>
                    <a:lnTo>
                      <a:pt x="22" y="0"/>
                    </a:lnTo>
                    <a:lnTo>
                      <a:pt x="2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20" name="Freeform 369"/>
              <p:cNvSpPr>
                <a:spLocks/>
              </p:cNvSpPr>
              <p:nvPr/>
            </p:nvSpPr>
            <p:spPr bwMode="auto">
              <a:xfrm>
                <a:off x="1758" y="1465"/>
                <a:ext cx="114" cy="103"/>
              </a:xfrm>
              <a:custGeom>
                <a:avLst/>
                <a:gdLst>
                  <a:gd name="T0" fmla="*/ 22 w 114"/>
                  <a:gd name="T1" fmla="*/ 0 h 103"/>
                  <a:gd name="T2" fmla="*/ 22 w 114"/>
                  <a:gd name="T3" fmla="*/ 0 h 103"/>
                  <a:gd name="T4" fmla="*/ 26 w 114"/>
                  <a:gd name="T5" fmla="*/ 2 h 103"/>
                  <a:gd name="T6" fmla="*/ 27 w 114"/>
                  <a:gd name="T7" fmla="*/ 2 h 103"/>
                  <a:gd name="T8" fmla="*/ 29 w 114"/>
                  <a:gd name="T9" fmla="*/ 2 h 103"/>
                  <a:gd name="T10" fmla="*/ 29 w 114"/>
                  <a:gd name="T11" fmla="*/ 2 h 103"/>
                  <a:gd name="T12" fmla="*/ 29 w 114"/>
                  <a:gd name="T13" fmla="*/ 2 h 103"/>
                  <a:gd name="T14" fmla="*/ 41 w 114"/>
                  <a:gd name="T15" fmla="*/ 5 h 103"/>
                  <a:gd name="T16" fmla="*/ 48 w 114"/>
                  <a:gd name="T17" fmla="*/ 7 h 103"/>
                  <a:gd name="T18" fmla="*/ 58 w 114"/>
                  <a:gd name="T19" fmla="*/ 10 h 103"/>
                  <a:gd name="T20" fmla="*/ 70 w 114"/>
                  <a:gd name="T21" fmla="*/ 14 h 103"/>
                  <a:gd name="T22" fmla="*/ 70 w 114"/>
                  <a:gd name="T23" fmla="*/ 14 h 103"/>
                  <a:gd name="T24" fmla="*/ 93 w 114"/>
                  <a:gd name="T25" fmla="*/ 20 h 103"/>
                  <a:gd name="T26" fmla="*/ 95 w 114"/>
                  <a:gd name="T27" fmla="*/ 20 h 103"/>
                  <a:gd name="T28" fmla="*/ 114 w 114"/>
                  <a:gd name="T29" fmla="*/ 25 h 103"/>
                  <a:gd name="T30" fmla="*/ 93 w 114"/>
                  <a:gd name="T31" fmla="*/ 103 h 103"/>
                  <a:gd name="T32" fmla="*/ 7 w 114"/>
                  <a:gd name="T33" fmla="*/ 81 h 103"/>
                  <a:gd name="T34" fmla="*/ 0 w 114"/>
                  <a:gd name="T35" fmla="*/ 78 h 103"/>
                  <a:gd name="T36" fmla="*/ 22 w 114"/>
                  <a:gd name="T37" fmla="*/ 0 h 103"/>
                  <a:gd name="T38" fmla="*/ 22 w 11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4" h="103">
                    <a:moveTo>
                      <a:pt x="22" y="0"/>
                    </a:moveTo>
                    <a:lnTo>
                      <a:pt x="22" y="0"/>
                    </a:lnTo>
                    <a:lnTo>
                      <a:pt x="26" y="2"/>
                    </a:lnTo>
                    <a:lnTo>
                      <a:pt x="27" y="2"/>
                    </a:lnTo>
                    <a:lnTo>
                      <a:pt x="29" y="2"/>
                    </a:lnTo>
                    <a:lnTo>
                      <a:pt x="29" y="2"/>
                    </a:lnTo>
                    <a:lnTo>
                      <a:pt x="29" y="2"/>
                    </a:lnTo>
                    <a:lnTo>
                      <a:pt x="41" y="5"/>
                    </a:lnTo>
                    <a:lnTo>
                      <a:pt x="48" y="7"/>
                    </a:lnTo>
                    <a:lnTo>
                      <a:pt x="58" y="10"/>
                    </a:lnTo>
                    <a:lnTo>
                      <a:pt x="70" y="14"/>
                    </a:lnTo>
                    <a:lnTo>
                      <a:pt x="70" y="14"/>
                    </a:lnTo>
                    <a:lnTo>
                      <a:pt x="93" y="20"/>
                    </a:lnTo>
                    <a:lnTo>
                      <a:pt x="95" y="20"/>
                    </a:lnTo>
                    <a:lnTo>
                      <a:pt x="114" y="25"/>
                    </a:lnTo>
                    <a:lnTo>
                      <a:pt x="93" y="103"/>
                    </a:lnTo>
                    <a:lnTo>
                      <a:pt x="7" y="81"/>
                    </a:lnTo>
                    <a:lnTo>
                      <a:pt x="0" y="78"/>
                    </a:lnTo>
                    <a:lnTo>
                      <a:pt x="22" y="0"/>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21" name="Freeform 370"/>
              <p:cNvSpPr>
                <a:spLocks/>
              </p:cNvSpPr>
              <p:nvPr/>
            </p:nvSpPr>
            <p:spPr bwMode="auto">
              <a:xfrm>
                <a:off x="1802" y="1816"/>
                <a:ext cx="105" cy="149"/>
              </a:xfrm>
              <a:custGeom>
                <a:avLst/>
                <a:gdLst>
                  <a:gd name="T0" fmla="*/ 21 w 105"/>
                  <a:gd name="T1" fmla="*/ 6 h 149"/>
                  <a:gd name="T2" fmla="*/ 22 w 105"/>
                  <a:gd name="T3" fmla="*/ 10 h 149"/>
                  <a:gd name="T4" fmla="*/ 22 w 105"/>
                  <a:gd name="T5" fmla="*/ 10 h 149"/>
                  <a:gd name="T6" fmla="*/ 29 w 105"/>
                  <a:gd name="T7" fmla="*/ 22 h 149"/>
                  <a:gd name="T8" fmla="*/ 37 w 105"/>
                  <a:gd name="T9" fmla="*/ 35 h 149"/>
                  <a:gd name="T10" fmla="*/ 39 w 105"/>
                  <a:gd name="T11" fmla="*/ 39 h 149"/>
                  <a:gd name="T12" fmla="*/ 58 w 105"/>
                  <a:gd name="T13" fmla="*/ 71 h 149"/>
                  <a:gd name="T14" fmla="*/ 75 w 105"/>
                  <a:gd name="T15" fmla="*/ 98 h 149"/>
                  <a:gd name="T16" fmla="*/ 95 w 105"/>
                  <a:gd name="T17" fmla="*/ 132 h 149"/>
                  <a:gd name="T18" fmla="*/ 95 w 105"/>
                  <a:gd name="T19" fmla="*/ 132 h 149"/>
                  <a:gd name="T20" fmla="*/ 105 w 105"/>
                  <a:gd name="T21" fmla="*/ 149 h 149"/>
                  <a:gd name="T22" fmla="*/ 41 w 105"/>
                  <a:gd name="T23" fmla="*/ 134 h 149"/>
                  <a:gd name="T24" fmla="*/ 27 w 105"/>
                  <a:gd name="T25" fmla="*/ 118 h 149"/>
                  <a:gd name="T26" fmla="*/ 24 w 105"/>
                  <a:gd name="T27" fmla="*/ 101 h 149"/>
                  <a:gd name="T28" fmla="*/ 14 w 105"/>
                  <a:gd name="T29" fmla="*/ 100 h 149"/>
                  <a:gd name="T30" fmla="*/ 21 w 105"/>
                  <a:gd name="T31" fmla="*/ 95 h 149"/>
                  <a:gd name="T32" fmla="*/ 22 w 105"/>
                  <a:gd name="T33" fmla="*/ 86 h 149"/>
                  <a:gd name="T34" fmla="*/ 15 w 105"/>
                  <a:gd name="T35" fmla="*/ 78 h 149"/>
                  <a:gd name="T36" fmla="*/ 17 w 105"/>
                  <a:gd name="T37" fmla="*/ 71 h 149"/>
                  <a:gd name="T38" fmla="*/ 17 w 105"/>
                  <a:gd name="T39" fmla="*/ 64 h 149"/>
                  <a:gd name="T40" fmla="*/ 0 w 105"/>
                  <a:gd name="T41" fmla="*/ 49 h 149"/>
                  <a:gd name="T42" fmla="*/ 2 w 105"/>
                  <a:gd name="T43" fmla="*/ 35 h 149"/>
                  <a:gd name="T44" fmla="*/ 14 w 105"/>
                  <a:gd name="T45" fmla="*/ 20 h 149"/>
                  <a:gd name="T46" fmla="*/ 10 w 105"/>
                  <a:gd name="T47" fmla="*/ 10 h 149"/>
                  <a:gd name="T48" fmla="*/ 15 w 105"/>
                  <a:gd name="T49" fmla="*/ 0 h 149"/>
                  <a:gd name="T50" fmla="*/ 21 w 105"/>
                  <a:gd name="T51" fmla="*/ 6 h 149"/>
                  <a:gd name="T52" fmla="*/ 21 w 105"/>
                  <a:gd name="T53" fmla="*/ 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149">
                    <a:moveTo>
                      <a:pt x="21" y="6"/>
                    </a:moveTo>
                    <a:lnTo>
                      <a:pt x="22" y="10"/>
                    </a:lnTo>
                    <a:lnTo>
                      <a:pt x="22" y="10"/>
                    </a:lnTo>
                    <a:lnTo>
                      <a:pt x="29" y="22"/>
                    </a:lnTo>
                    <a:lnTo>
                      <a:pt x="37" y="35"/>
                    </a:lnTo>
                    <a:lnTo>
                      <a:pt x="39" y="39"/>
                    </a:lnTo>
                    <a:lnTo>
                      <a:pt x="58" y="71"/>
                    </a:lnTo>
                    <a:lnTo>
                      <a:pt x="75" y="98"/>
                    </a:lnTo>
                    <a:lnTo>
                      <a:pt x="95" y="132"/>
                    </a:lnTo>
                    <a:lnTo>
                      <a:pt x="95" y="132"/>
                    </a:lnTo>
                    <a:lnTo>
                      <a:pt x="105" y="149"/>
                    </a:lnTo>
                    <a:lnTo>
                      <a:pt x="41" y="134"/>
                    </a:lnTo>
                    <a:lnTo>
                      <a:pt x="27" y="118"/>
                    </a:lnTo>
                    <a:lnTo>
                      <a:pt x="24" y="101"/>
                    </a:lnTo>
                    <a:lnTo>
                      <a:pt x="14" y="100"/>
                    </a:lnTo>
                    <a:lnTo>
                      <a:pt x="21" y="95"/>
                    </a:lnTo>
                    <a:lnTo>
                      <a:pt x="22" y="86"/>
                    </a:lnTo>
                    <a:lnTo>
                      <a:pt x="15" y="78"/>
                    </a:lnTo>
                    <a:lnTo>
                      <a:pt x="17" y="71"/>
                    </a:lnTo>
                    <a:lnTo>
                      <a:pt x="17" y="64"/>
                    </a:lnTo>
                    <a:lnTo>
                      <a:pt x="0" y="49"/>
                    </a:lnTo>
                    <a:lnTo>
                      <a:pt x="2" y="35"/>
                    </a:lnTo>
                    <a:lnTo>
                      <a:pt x="14" y="20"/>
                    </a:lnTo>
                    <a:lnTo>
                      <a:pt x="10" y="10"/>
                    </a:lnTo>
                    <a:lnTo>
                      <a:pt x="15" y="0"/>
                    </a:lnTo>
                    <a:lnTo>
                      <a:pt x="21" y="6"/>
                    </a:lnTo>
                    <a:lnTo>
                      <a:pt x="21" y="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22" name="Freeform 371"/>
              <p:cNvSpPr>
                <a:spLocks/>
              </p:cNvSpPr>
              <p:nvPr/>
            </p:nvSpPr>
            <p:spPr bwMode="auto">
              <a:xfrm>
                <a:off x="1802" y="1816"/>
                <a:ext cx="105" cy="149"/>
              </a:xfrm>
              <a:custGeom>
                <a:avLst/>
                <a:gdLst>
                  <a:gd name="T0" fmla="*/ 21 w 105"/>
                  <a:gd name="T1" fmla="*/ 6 h 149"/>
                  <a:gd name="T2" fmla="*/ 22 w 105"/>
                  <a:gd name="T3" fmla="*/ 10 h 149"/>
                  <a:gd name="T4" fmla="*/ 22 w 105"/>
                  <a:gd name="T5" fmla="*/ 10 h 149"/>
                  <a:gd name="T6" fmla="*/ 29 w 105"/>
                  <a:gd name="T7" fmla="*/ 22 h 149"/>
                  <a:gd name="T8" fmla="*/ 37 w 105"/>
                  <a:gd name="T9" fmla="*/ 35 h 149"/>
                  <a:gd name="T10" fmla="*/ 39 w 105"/>
                  <a:gd name="T11" fmla="*/ 39 h 149"/>
                  <a:gd name="T12" fmla="*/ 58 w 105"/>
                  <a:gd name="T13" fmla="*/ 71 h 149"/>
                  <a:gd name="T14" fmla="*/ 75 w 105"/>
                  <a:gd name="T15" fmla="*/ 98 h 149"/>
                  <a:gd name="T16" fmla="*/ 95 w 105"/>
                  <a:gd name="T17" fmla="*/ 132 h 149"/>
                  <a:gd name="T18" fmla="*/ 95 w 105"/>
                  <a:gd name="T19" fmla="*/ 132 h 149"/>
                  <a:gd name="T20" fmla="*/ 105 w 105"/>
                  <a:gd name="T21" fmla="*/ 149 h 149"/>
                  <a:gd name="T22" fmla="*/ 41 w 105"/>
                  <a:gd name="T23" fmla="*/ 134 h 149"/>
                  <a:gd name="T24" fmla="*/ 27 w 105"/>
                  <a:gd name="T25" fmla="*/ 118 h 149"/>
                  <a:gd name="T26" fmla="*/ 24 w 105"/>
                  <a:gd name="T27" fmla="*/ 101 h 149"/>
                  <a:gd name="T28" fmla="*/ 14 w 105"/>
                  <a:gd name="T29" fmla="*/ 100 h 149"/>
                  <a:gd name="T30" fmla="*/ 21 w 105"/>
                  <a:gd name="T31" fmla="*/ 95 h 149"/>
                  <a:gd name="T32" fmla="*/ 22 w 105"/>
                  <a:gd name="T33" fmla="*/ 86 h 149"/>
                  <a:gd name="T34" fmla="*/ 15 w 105"/>
                  <a:gd name="T35" fmla="*/ 78 h 149"/>
                  <a:gd name="T36" fmla="*/ 17 w 105"/>
                  <a:gd name="T37" fmla="*/ 71 h 149"/>
                  <a:gd name="T38" fmla="*/ 17 w 105"/>
                  <a:gd name="T39" fmla="*/ 64 h 149"/>
                  <a:gd name="T40" fmla="*/ 0 w 105"/>
                  <a:gd name="T41" fmla="*/ 49 h 149"/>
                  <a:gd name="T42" fmla="*/ 2 w 105"/>
                  <a:gd name="T43" fmla="*/ 35 h 149"/>
                  <a:gd name="T44" fmla="*/ 14 w 105"/>
                  <a:gd name="T45" fmla="*/ 20 h 149"/>
                  <a:gd name="T46" fmla="*/ 10 w 105"/>
                  <a:gd name="T47" fmla="*/ 10 h 149"/>
                  <a:gd name="T48" fmla="*/ 15 w 105"/>
                  <a:gd name="T49" fmla="*/ 0 h 149"/>
                  <a:gd name="T50" fmla="*/ 21 w 105"/>
                  <a:gd name="T51" fmla="*/ 6 h 149"/>
                  <a:gd name="T52" fmla="*/ 21 w 105"/>
                  <a:gd name="T53" fmla="*/ 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149">
                    <a:moveTo>
                      <a:pt x="21" y="6"/>
                    </a:moveTo>
                    <a:lnTo>
                      <a:pt x="22" y="10"/>
                    </a:lnTo>
                    <a:lnTo>
                      <a:pt x="22" y="10"/>
                    </a:lnTo>
                    <a:lnTo>
                      <a:pt x="29" y="22"/>
                    </a:lnTo>
                    <a:lnTo>
                      <a:pt x="37" y="35"/>
                    </a:lnTo>
                    <a:lnTo>
                      <a:pt x="39" y="39"/>
                    </a:lnTo>
                    <a:lnTo>
                      <a:pt x="58" y="71"/>
                    </a:lnTo>
                    <a:lnTo>
                      <a:pt x="75" y="98"/>
                    </a:lnTo>
                    <a:lnTo>
                      <a:pt x="95" y="132"/>
                    </a:lnTo>
                    <a:lnTo>
                      <a:pt x="95" y="132"/>
                    </a:lnTo>
                    <a:lnTo>
                      <a:pt x="105" y="149"/>
                    </a:lnTo>
                    <a:lnTo>
                      <a:pt x="41" y="134"/>
                    </a:lnTo>
                    <a:lnTo>
                      <a:pt x="27" y="118"/>
                    </a:lnTo>
                    <a:lnTo>
                      <a:pt x="24" y="101"/>
                    </a:lnTo>
                    <a:lnTo>
                      <a:pt x="14" y="100"/>
                    </a:lnTo>
                    <a:lnTo>
                      <a:pt x="21" y="95"/>
                    </a:lnTo>
                    <a:lnTo>
                      <a:pt x="22" y="86"/>
                    </a:lnTo>
                    <a:lnTo>
                      <a:pt x="15" y="78"/>
                    </a:lnTo>
                    <a:lnTo>
                      <a:pt x="17" y="71"/>
                    </a:lnTo>
                    <a:lnTo>
                      <a:pt x="17" y="64"/>
                    </a:lnTo>
                    <a:lnTo>
                      <a:pt x="0" y="49"/>
                    </a:lnTo>
                    <a:lnTo>
                      <a:pt x="2" y="35"/>
                    </a:lnTo>
                    <a:lnTo>
                      <a:pt x="14" y="20"/>
                    </a:lnTo>
                    <a:lnTo>
                      <a:pt x="10" y="10"/>
                    </a:lnTo>
                    <a:lnTo>
                      <a:pt x="15" y="0"/>
                    </a:lnTo>
                    <a:lnTo>
                      <a:pt x="21" y="6"/>
                    </a:lnTo>
                    <a:lnTo>
                      <a:pt x="21"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23" name="Freeform 372"/>
              <p:cNvSpPr>
                <a:spLocks/>
              </p:cNvSpPr>
              <p:nvPr/>
            </p:nvSpPr>
            <p:spPr bwMode="auto">
              <a:xfrm>
                <a:off x="1597" y="1950"/>
                <a:ext cx="105" cy="137"/>
              </a:xfrm>
              <a:custGeom>
                <a:avLst/>
                <a:gdLst>
                  <a:gd name="T0" fmla="*/ 46 w 105"/>
                  <a:gd name="T1" fmla="*/ 47 h 137"/>
                  <a:gd name="T2" fmla="*/ 53 w 105"/>
                  <a:gd name="T3" fmla="*/ 55 h 137"/>
                  <a:gd name="T4" fmla="*/ 60 w 105"/>
                  <a:gd name="T5" fmla="*/ 76 h 137"/>
                  <a:gd name="T6" fmla="*/ 71 w 105"/>
                  <a:gd name="T7" fmla="*/ 76 h 137"/>
                  <a:gd name="T8" fmla="*/ 80 w 105"/>
                  <a:gd name="T9" fmla="*/ 88 h 137"/>
                  <a:gd name="T10" fmla="*/ 85 w 105"/>
                  <a:gd name="T11" fmla="*/ 83 h 137"/>
                  <a:gd name="T12" fmla="*/ 82 w 105"/>
                  <a:gd name="T13" fmla="*/ 98 h 137"/>
                  <a:gd name="T14" fmla="*/ 105 w 105"/>
                  <a:gd name="T15" fmla="*/ 127 h 137"/>
                  <a:gd name="T16" fmla="*/ 38 w 105"/>
                  <a:gd name="T17" fmla="*/ 118 h 137"/>
                  <a:gd name="T18" fmla="*/ 26 w 105"/>
                  <a:gd name="T19" fmla="*/ 113 h 137"/>
                  <a:gd name="T20" fmla="*/ 22 w 105"/>
                  <a:gd name="T21" fmla="*/ 108 h 137"/>
                  <a:gd name="T22" fmla="*/ 22 w 105"/>
                  <a:gd name="T23" fmla="*/ 106 h 137"/>
                  <a:gd name="T24" fmla="*/ 19 w 105"/>
                  <a:gd name="T25" fmla="*/ 105 h 137"/>
                  <a:gd name="T26" fmla="*/ 21 w 105"/>
                  <a:gd name="T27" fmla="*/ 101 h 137"/>
                  <a:gd name="T28" fmla="*/ 21 w 105"/>
                  <a:gd name="T29" fmla="*/ 94 h 137"/>
                  <a:gd name="T30" fmla="*/ 19 w 105"/>
                  <a:gd name="T31" fmla="*/ 91 h 137"/>
                  <a:gd name="T32" fmla="*/ 17 w 105"/>
                  <a:gd name="T33" fmla="*/ 89 h 137"/>
                  <a:gd name="T34" fmla="*/ 15 w 105"/>
                  <a:gd name="T35" fmla="*/ 88 h 137"/>
                  <a:gd name="T36" fmla="*/ 15 w 105"/>
                  <a:gd name="T37" fmla="*/ 86 h 137"/>
                  <a:gd name="T38" fmla="*/ 14 w 105"/>
                  <a:gd name="T39" fmla="*/ 83 h 137"/>
                  <a:gd name="T40" fmla="*/ 14 w 105"/>
                  <a:gd name="T41" fmla="*/ 81 h 137"/>
                  <a:gd name="T42" fmla="*/ 12 w 105"/>
                  <a:gd name="T43" fmla="*/ 72 h 137"/>
                  <a:gd name="T44" fmla="*/ 7 w 105"/>
                  <a:gd name="T45" fmla="*/ 66 h 137"/>
                  <a:gd name="T46" fmla="*/ 5 w 105"/>
                  <a:gd name="T47" fmla="*/ 64 h 137"/>
                  <a:gd name="T48" fmla="*/ 4 w 105"/>
                  <a:gd name="T49" fmla="*/ 62 h 137"/>
                  <a:gd name="T50" fmla="*/ 4 w 105"/>
                  <a:gd name="T51" fmla="*/ 61 h 137"/>
                  <a:gd name="T52" fmla="*/ 2 w 105"/>
                  <a:gd name="T53" fmla="*/ 57 h 137"/>
                  <a:gd name="T54" fmla="*/ 0 w 105"/>
                  <a:gd name="T55" fmla="*/ 54 h 137"/>
                  <a:gd name="T56" fmla="*/ 2 w 105"/>
                  <a:gd name="T57" fmla="*/ 50 h 137"/>
                  <a:gd name="T58" fmla="*/ 2 w 105"/>
                  <a:gd name="T59" fmla="*/ 47 h 137"/>
                  <a:gd name="T60" fmla="*/ 2 w 105"/>
                  <a:gd name="T61" fmla="*/ 45 h 137"/>
                  <a:gd name="T62" fmla="*/ 2 w 105"/>
                  <a:gd name="T63" fmla="*/ 44 h 137"/>
                  <a:gd name="T64" fmla="*/ 2 w 105"/>
                  <a:gd name="T65" fmla="*/ 40 h 137"/>
                  <a:gd name="T66" fmla="*/ 2 w 105"/>
                  <a:gd name="T67" fmla="*/ 37 h 137"/>
                  <a:gd name="T68" fmla="*/ 4 w 105"/>
                  <a:gd name="T69" fmla="*/ 35 h 137"/>
                  <a:gd name="T70" fmla="*/ 4 w 105"/>
                  <a:gd name="T71" fmla="*/ 33 h 137"/>
                  <a:gd name="T72" fmla="*/ 4 w 105"/>
                  <a:gd name="T73" fmla="*/ 33 h 137"/>
                  <a:gd name="T74" fmla="*/ 4 w 105"/>
                  <a:gd name="T75" fmla="*/ 28 h 137"/>
                  <a:gd name="T76" fmla="*/ 4 w 105"/>
                  <a:gd name="T77" fmla="*/ 30 h 137"/>
                  <a:gd name="T78" fmla="*/ 2 w 105"/>
                  <a:gd name="T79" fmla="*/ 28 h 137"/>
                  <a:gd name="T80" fmla="*/ 4 w 105"/>
                  <a:gd name="T81" fmla="*/ 27 h 137"/>
                  <a:gd name="T82" fmla="*/ 7 w 105"/>
                  <a:gd name="T83" fmla="*/ 23 h 137"/>
                  <a:gd name="T84" fmla="*/ 7 w 105"/>
                  <a:gd name="T85" fmla="*/ 23 h 137"/>
                  <a:gd name="T86" fmla="*/ 9 w 105"/>
                  <a:gd name="T87" fmla="*/ 27 h 137"/>
                  <a:gd name="T88" fmla="*/ 9 w 105"/>
                  <a:gd name="T89" fmla="*/ 27 h 137"/>
                  <a:gd name="T90" fmla="*/ 12 w 105"/>
                  <a:gd name="T91" fmla="*/ 27 h 137"/>
                  <a:gd name="T92" fmla="*/ 14 w 105"/>
                  <a:gd name="T93" fmla="*/ 23 h 137"/>
                  <a:gd name="T94" fmla="*/ 17 w 105"/>
                  <a:gd name="T95" fmla="*/ 20 h 137"/>
                  <a:gd name="T96" fmla="*/ 19 w 105"/>
                  <a:gd name="T97" fmla="*/ 15 h 137"/>
                  <a:gd name="T98" fmla="*/ 22 w 105"/>
                  <a:gd name="T99" fmla="*/ 8 h 137"/>
                  <a:gd name="T100" fmla="*/ 21 w 105"/>
                  <a:gd name="T101" fmla="*/ 5 h 137"/>
                  <a:gd name="T102" fmla="*/ 34 w 105"/>
                  <a:gd name="T103" fmla="*/ 3 h 137"/>
                  <a:gd name="T104" fmla="*/ 43 w 105"/>
                  <a:gd name="T105" fmla="*/ 23 h 137"/>
                  <a:gd name="T106" fmla="*/ 48 w 105"/>
                  <a:gd name="T107" fmla="*/ 3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137">
                    <a:moveTo>
                      <a:pt x="49" y="37"/>
                    </a:moveTo>
                    <a:lnTo>
                      <a:pt x="46" y="47"/>
                    </a:lnTo>
                    <a:lnTo>
                      <a:pt x="51" y="49"/>
                    </a:lnTo>
                    <a:lnTo>
                      <a:pt x="53" y="55"/>
                    </a:lnTo>
                    <a:lnTo>
                      <a:pt x="61" y="69"/>
                    </a:lnTo>
                    <a:lnTo>
                      <a:pt x="60" y="76"/>
                    </a:lnTo>
                    <a:lnTo>
                      <a:pt x="68" y="72"/>
                    </a:lnTo>
                    <a:lnTo>
                      <a:pt x="71" y="76"/>
                    </a:lnTo>
                    <a:lnTo>
                      <a:pt x="76" y="86"/>
                    </a:lnTo>
                    <a:lnTo>
                      <a:pt x="80" y="88"/>
                    </a:lnTo>
                    <a:lnTo>
                      <a:pt x="80" y="76"/>
                    </a:lnTo>
                    <a:lnTo>
                      <a:pt x="85" y="83"/>
                    </a:lnTo>
                    <a:lnTo>
                      <a:pt x="87" y="89"/>
                    </a:lnTo>
                    <a:lnTo>
                      <a:pt x="82" y="98"/>
                    </a:lnTo>
                    <a:lnTo>
                      <a:pt x="100" y="123"/>
                    </a:lnTo>
                    <a:lnTo>
                      <a:pt x="105" y="127"/>
                    </a:lnTo>
                    <a:lnTo>
                      <a:pt x="105" y="137"/>
                    </a:lnTo>
                    <a:lnTo>
                      <a:pt x="38" y="118"/>
                    </a:lnTo>
                    <a:lnTo>
                      <a:pt x="26" y="115"/>
                    </a:lnTo>
                    <a:lnTo>
                      <a:pt x="26" y="113"/>
                    </a:lnTo>
                    <a:lnTo>
                      <a:pt x="24" y="111"/>
                    </a:lnTo>
                    <a:lnTo>
                      <a:pt x="22" y="108"/>
                    </a:lnTo>
                    <a:lnTo>
                      <a:pt x="22" y="108"/>
                    </a:lnTo>
                    <a:lnTo>
                      <a:pt x="22" y="106"/>
                    </a:lnTo>
                    <a:lnTo>
                      <a:pt x="21" y="106"/>
                    </a:lnTo>
                    <a:lnTo>
                      <a:pt x="19" y="105"/>
                    </a:lnTo>
                    <a:lnTo>
                      <a:pt x="21" y="103"/>
                    </a:lnTo>
                    <a:lnTo>
                      <a:pt x="21" y="101"/>
                    </a:lnTo>
                    <a:lnTo>
                      <a:pt x="21" y="100"/>
                    </a:lnTo>
                    <a:lnTo>
                      <a:pt x="21" y="94"/>
                    </a:lnTo>
                    <a:lnTo>
                      <a:pt x="21" y="93"/>
                    </a:lnTo>
                    <a:lnTo>
                      <a:pt x="19" y="91"/>
                    </a:lnTo>
                    <a:lnTo>
                      <a:pt x="19" y="89"/>
                    </a:lnTo>
                    <a:lnTo>
                      <a:pt x="17" y="89"/>
                    </a:lnTo>
                    <a:lnTo>
                      <a:pt x="15" y="89"/>
                    </a:lnTo>
                    <a:lnTo>
                      <a:pt x="15" y="88"/>
                    </a:lnTo>
                    <a:lnTo>
                      <a:pt x="15" y="86"/>
                    </a:lnTo>
                    <a:lnTo>
                      <a:pt x="15" y="86"/>
                    </a:lnTo>
                    <a:lnTo>
                      <a:pt x="15" y="84"/>
                    </a:lnTo>
                    <a:lnTo>
                      <a:pt x="14" y="83"/>
                    </a:lnTo>
                    <a:lnTo>
                      <a:pt x="14" y="81"/>
                    </a:lnTo>
                    <a:lnTo>
                      <a:pt x="14" y="81"/>
                    </a:lnTo>
                    <a:lnTo>
                      <a:pt x="14" y="79"/>
                    </a:lnTo>
                    <a:lnTo>
                      <a:pt x="12" y="72"/>
                    </a:lnTo>
                    <a:lnTo>
                      <a:pt x="10" y="69"/>
                    </a:lnTo>
                    <a:lnTo>
                      <a:pt x="7" y="66"/>
                    </a:lnTo>
                    <a:lnTo>
                      <a:pt x="5" y="64"/>
                    </a:lnTo>
                    <a:lnTo>
                      <a:pt x="5" y="64"/>
                    </a:lnTo>
                    <a:lnTo>
                      <a:pt x="4" y="64"/>
                    </a:lnTo>
                    <a:lnTo>
                      <a:pt x="4" y="62"/>
                    </a:lnTo>
                    <a:lnTo>
                      <a:pt x="4" y="62"/>
                    </a:lnTo>
                    <a:lnTo>
                      <a:pt x="4" y="61"/>
                    </a:lnTo>
                    <a:lnTo>
                      <a:pt x="4" y="59"/>
                    </a:lnTo>
                    <a:lnTo>
                      <a:pt x="2" y="57"/>
                    </a:lnTo>
                    <a:lnTo>
                      <a:pt x="0" y="55"/>
                    </a:lnTo>
                    <a:lnTo>
                      <a:pt x="0" y="54"/>
                    </a:lnTo>
                    <a:lnTo>
                      <a:pt x="2" y="52"/>
                    </a:lnTo>
                    <a:lnTo>
                      <a:pt x="2" y="50"/>
                    </a:lnTo>
                    <a:lnTo>
                      <a:pt x="2" y="49"/>
                    </a:lnTo>
                    <a:lnTo>
                      <a:pt x="2" y="47"/>
                    </a:lnTo>
                    <a:lnTo>
                      <a:pt x="2" y="47"/>
                    </a:lnTo>
                    <a:lnTo>
                      <a:pt x="2" y="45"/>
                    </a:lnTo>
                    <a:lnTo>
                      <a:pt x="2" y="45"/>
                    </a:lnTo>
                    <a:lnTo>
                      <a:pt x="2" y="44"/>
                    </a:lnTo>
                    <a:lnTo>
                      <a:pt x="2" y="44"/>
                    </a:lnTo>
                    <a:lnTo>
                      <a:pt x="2" y="40"/>
                    </a:lnTo>
                    <a:lnTo>
                      <a:pt x="2" y="39"/>
                    </a:lnTo>
                    <a:lnTo>
                      <a:pt x="2" y="37"/>
                    </a:lnTo>
                    <a:lnTo>
                      <a:pt x="2" y="35"/>
                    </a:lnTo>
                    <a:lnTo>
                      <a:pt x="4" y="35"/>
                    </a:lnTo>
                    <a:lnTo>
                      <a:pt x="4" y="35"/>
                    </a:lnTo>
                    <a:lnTo>
                      <a:pt x="4" y="33"/>
                    </a:lnTo>
                    <a:lnTo>
                      <a:pt x="4" y="33"/>
                    </a:lnTo>
                    <a:lnTo>
                      <a:pt x="4" y="33"/>
                    </a:lnTo>
                    <a:lnTo>
                      <a:pt x="5" y="30"/>
                    </a:lnTo>
                    <a:lnTo>
                      <a:pt x="4" y="28"/>
                    </a:lnTo>
                    <a:lnTo>
                      <a:pt x="4" y="28"/>
                    </a:lnTo>
                    <a:lnTo>
                      <a:pt x="4" y="30"/>
                    </a:lnTo>
                    <a:lnTo>
                      <a:pt x="4" y="28"/>
                    </a:lnTo>
                    <a:lnTo>
                      <a:pt x="2" y="28"/>
                    </a:lnTo>
                    <a:lnTo>
                      <a:pt x="2" y="27"/>
                    </a:lnTo>
                    <a:lnTo>
                      <a:pt x="4" y="27"/>
                    </a:lnTo>
                    <a:lnTo>
                      <a:pt x="5" y="25"/>
                    </a:lnTo>
                    <a:lnTo>
                      <a:pt x="7" y="23"/>
                    </a:lnTo>
                    <a:lnTo>
                      <a:pt x="7" y="23"/>
                    </a:lnTo>
                    <a:lnTo>
                      <a:pt x="7" y="23"/>
                    </a:lnTo>
                    <a:lnTo>
                      <a:pt x="7" y="23"/>
                    </a:lnTo>
                    <a:lnTo>
                      <a:pt x="9" y="27"/>
                    </a:lnTo>
                    <a:lnTo>
                      <a:pt x="9" y="27"/>
                    </a:lnTo>
                    <a:lnTo>
                      <a:pt x="9" y="27"/>
                    </a:lnTo>
                    <a:lnTo>
                      <a:pt x="10" y="27"/>
                    </a:lnTo>
                    <a:lnTo>
                      <a:pt x="12" y="27"/>
                    </a:lnTo>
                    <a:lnTo>
                      <a:pt x="14" y="25"/>
                    </a:lnTo>
                    <a:lnTo>
                      <a:pt x="14" y="23"/>
                    </a:lnTo>
                    <a:lnTo>
                      <a:pt x="15" y="23"/>
                    </a:lnTo>
                    <a:lnTo>
                      <a:pt x="17" y="20"/>
                    </a:lnTo>
                    <a:lnTo>
                      <a:pt x="17" y="18"/>
                    </a:lnTo>
                    <a:lnTo>
                      <a:pt x="19" y="15"/>
                    </a:lnTo>
                    <a:lnTo>
                      <a:pt x="22" y="10"/>
                    </a:lnTo>
                    <a:lnTo>
                      <a:pt x="22" y="8"/>
                    </a:lnTo>
                    <a:lnTo>
                      <a:pt x="21" y="5"/>
                    </a:lnTo>
                    <a:lnTo>
                      <a:pt x="21" y="5"/>
                    </a:lnTo>
                    <a:lnTo>
                      <a:pt x="27" y="0"/>
                    </a:lnTo>
                    <a:lnTo>
                      <a:pt x="34" y="3"/>
                    </a:lnTo>
                    <a:lnTo>
                      <a:pt x="36" y="10"/>
                    </a:lnTo>
                    <a:lnTo>
                      <a:pt x="43" y="23"/>
                    </a:lnTo>
                    <a:lnTo>
                      <a:pt x="41" y="27"/>
                    </a:lnTo>
                    <a:lnTo>
                      <a:pt x="48" y="33"/>
                    </a:lnTo>
                    <a:lnTo>
                      <a:pt x="49" y="3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24" name="Freeform 373"/>
              <p:cNvSpPr>
                <a:spLocks/>
              </p:cNvSpPr>
              <p:nvPr/>
            </p:nvSpPr>
            <p:spPr bwMode="auto">
              <a:xfrm>
                <a:off x="1597" y="1950"/>
                <a:ext cx="105" cy="137"/>
              </a:xfrm>
              <a:custGeom>
                <a:avLst/>
                <a:gdLst>
                  <a:gd name="T0" fmla="*/ 46 w 105"/>
                  <a:gd name="T1" fmla="*/ 47 h 137"/>
                  <a:gd name="T2" fmla="*/ 53 w 105"/>
                  <a:gd name="T3" fmla="*/ 55 h 137"/>
                  <a:gd name="T4" fmla="*/ 60 w 105"/>
                  <a:gd name="T5" fmla="*/ 76 h 137"/>
                  <a:gd name="T6" fmla="*/ 71 w 105"/>
                  <a:gd name="T7" fmla="*/ 76 h 137"/>
                  <a:gd name="T8" fmla="*/ 80 w 105"/>
                  <a:gd name="T9" fmla="*/ 88 h 137"/>
                  <a:gd name="T10" fmla="*/ 85 w 105"/>
                  <a:gd name="T11" fmla="*/ 83 h 137"/>
                  <a:gd name="T12" fmla="*/ 82 w 105"/>
                  <a:gd name="T13" fmla="*/ 98 h 137"/>
                  <a:gd name="T14" fmla="*/ 105 w 105"/>
                  <a:gd name="T15" fmla="*/ 127 h 137"/>
                  <a:gd name="T16" fmla="*/ 38 w 105"/>
                  <a:gd name="T17" fmla="*/ 118 h 137"/>
                  <a:gd name="T18" fmla="*/ 26 w 105"/>
                  <a:gd name="T19" fmla="*/ 113 h 137"/>
                  <a:gd name="T20" fmla="*/ 22 w 105"/>
                  <a:gd name="T21" fmla="*/ 108 h 137"/>
                  <a:gd name="T22" fmla="*/ 22 w 105"/>
                  <a:gd name="T23" fmla="*/ 106 h 137"/>
                  <a:gd name="T24" fmla="*/ 19 w 105"/>
                  <a:gd name="T25" fmla="*/ 105 h 137"/>
                  <a:gd name="T26" fmla="*/ 21 w 105"/>
                  <a:gd name="T27" fmla="*/ 101 h 137"/>
                  <a:gd name="T28" fmla="*/ 21 w 105"/>
                  <a:gd name="T29" fmla="*/ 94 h 137"/>
                  <a:gd name="T30" fmla="*/ 19 w 105"/>
                  <a:gd name="T31" fmla="*/ 91 h 137"/>
                  <a:gd name="T32" fmla="*/ 17 w 105"/>
                  <a:gd name="T33" fmla="*/ 89 h 137"/>
                  <a:gd name="T34" fmla="*/ 15 w 105"/>
                  <a:gd name="T35" fmla="*/ 88 h 137"/>
                  <a:gd name="T36" fmla="*/ 15 w 105"/>
                  <a:gd name="T37" fmla="*/ 86 h 137"/>
                  <a:gd name="T38" fmla="*/ 14 w 105"/>
                  <a:gd name="T39" fmla="*/ 83 h 137"/>
                  <a:gd name="T40" fmla="*/ 14 w 105"/>
                  <a:gd name="T41" fmla="*/ 81 h 137"/>
                  <a:gd name="T42" fmla="*/ 12 w 105"/>
                  <a:gd name="T43" fmla="*/ 72 h 137"/>
                  <a:gd name="T44" fmla="*/ 7 w 105"/>
                  <a:gd name="T45" fmla="*/ 66 h 137"/>
                  <a:gd name="T46" fmla="*/ 5 w 105"/>
                  <a:gd name="T47" fmla="*/ 64 h 137"/>
                  <a:gd name="T48" fmla="*/ 4 w 105"/>
                  <a:gd name="T49" fmla="*/ 62 h 137"/>
                  <a:gd name="T50" fmla="*/ 4 w 105"/>
                  <a:gd name="T51" fmla="*/ 61 h 137"/>
                  <a:gd name="T52" fmla="*/ 2 w 105"/>
                  <a:gd name="T53" fmla="*/ 57 h 137"/>
                  <a:gd name="T54" fmla="*/ 0 w 105"/>
                  <a:gd name="T55" fmla="*/ 54 h 137"/>
                  <a:gd name="T56" fmla="*/ 2 w 105"/>
                  <a:gd name="T57" fmla="*/ 50 h 137"/>
                  <a:gd name="T58" fmla="*/ 2 w 105"/>
                  <a:gd name="T59" fmla="*/ 47 h 137"/>
                  <a:gd name="T60" fmla="*/ 2 w 105"/>
                  <a:gd name="T61" fmla="*/ 45 h 137"/>
                  <a:gd name="T62" fmla="*/ 2 w 105"/>
                  <a:gd name="T63" fmla="*/ 44 h 137"/>
                  <a:gd name="T64" fmla="*/ 2 w 105"/>
                  <a:gd name="T65" fmla="*/ 40 h 137"/>
                  <a:gd name="T66" fmla="*/ 2 w 105"/>
                  <a:gd name="T67" fmla="*/ 37 h 137"/>
                  <a:gd name="T68" fmla="*/ 4 w 105"/>
                  <a:gd name="T69" fmla="*/ 35 h 137"/>
                  <a:gd name="T70" fmla="*/ 4 w 105"/>
                  <a:gd name="T71" fmla="*/ 33 h 137"/>
                  <a:gd name="T72" fmla="*/ 4 w 105"/>
                  <a:gd name="T73" fmla="*/ 33 h 137"/>
                  <a:gd name="T74" fmla="*/ 4 w 105"/>
                  <a:gd name="T75" fmla="*/ 28 h 137"/>
                  <a:gd name="T76" fmla="*/ 4 w 105"/>
                  <a:gd name="T77" fmla="*/ 30 h 137"/>
                  <a:gd name="T78" fmla="*/ 2 w 105"/>
                  <a:gd name="T79" fmla="*/ 28 h 137"/>
                  <a:gd name="T80" fmla="*/ 4 w 105"/>
                  <a:gd name="T81" fmla="*/ 27 h 137"/>
                  <a:gd name="T82" fmla="*/ 7 w 105"/>
                  <a:gd name="T83" fmla="*/ 23 h 137"/>
                  <a:gd name="T84" fmla="*/ 7 w 105"/>
                  <a:gd name="T85" fmla="*/ 23 h 137"/>
                  <a:gd name="T86" fmla="*/ 9 w 105"/>
                  <a:gd name="T87" fmla="*/ 27 h 137"/>
                  <a:gd name="T88" fmla="*/ 9 w 105"/>
                  <a:gd name="T89" fmla="*/ 27 h 137"/>
                  <a:gd name="T90" fmla="*/ 12 w 105"/>
                  <a:gd name="T91" fmla="*/ 27 h 137"/>
                  <a:gd name="T92" fmla="*/ 14 w 105"/>
                  <a:gd name="T93" fmla="*/ 23 h 137"/>
                  <a:gd name="T94" fmla="*/ 17 w 105"/>
                  <a:gd name="T95" fmla="*/ 20 h 137"/>
                  <a:gd name="T96" fmla="*/ 19 w 105"/>
                  <a:gd name="T97" fmla="*/ 15 h 137"/>
                  <a:gd name="T98" fmla="*/ 22 w 105"/>
                  <a:gd name="T99" fmla="*/ 8 h 137"/>
                  <a:gd name="T100" fmla="*/ 21 w 105"/>
                  <a:gd name="T101" fmla="*/ 5 h 137"/>
                  <a:gd name="T102" fmla="*/ 34 w 105"/>
                  <a:gd name="T103" fmla="*/ 3 h 137"/>
                  <a:gd name="T104" fmla="*/ 43 w 105"/>
                  <a:gd name="T105" fmla="*/ 23 h 137"/>
                  <a:gd name="T106" fmla="*/ 48 w 105"/>
                  <a:gd name="T107" fmla="*/ 3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137">
                    <a:moveTo>
                      <a:pt x="49" y="37"/>
                    </a:moveTo>
                    <a:lnTo>
                      <a:pt x="46" y="47"/>
                    </a:lnTo>
                    <a:lnTo>
                      <a:pt x="51" y="49"/>
                    </a:lnTo>
                    <a:lnTo>
                      <a:pt x="53" y="55"/>
                    </a:lnTo>
                    <a:lnTo>
                      <a:pt x="61" y="69"/>
                    </a:lnTo>
                    <a:lnTo>
                      <a:pt x="60" y="76"/>
                    </a:lnTo>
                    <a:lnTo>
                      <a:pt x="68" y="72"/>
                    </a:lnTo>
                    <a:lnTo>
                      <a:pt x="71" y="76"/>
                    </a:lnTo>
                    <a:lnTo>
                      <a:pt x="76" y="86"/>
                    </a:lnTo>
                    <a:lnTo>
                      <a:pt x="80" y="88"/>
                    </a:lnTo>
                    <a:lnTo>
                      <a:pt x="80" y="76"/>
                    </a:lnTo>
                    <a:lnTo>
                      <a:pt x="85" y="83"/>
                    </a:lnTo>
                    <a:lnTo>
                      <a:pt x="87" y="89"/>
                    </a:lnTo>
                    <a:lnTo>
                      <a:pt x="82" y="98"/>
                    </a:lnTo>
                    <a:lnTo>
                      <a:pt x="100" y="123"/>
                    </a:lnTo>
                    <a:lnTo>
                      <a:pt x="105" y="127"/>
                    </a:lnTo>
                    <a:lnTo>
                      <a:pt x="105" y="137"/>
                    </a:lnTo>
                    <a:lnTo>
                      <a:pt x="38" y="118"/>
                    </a:lnTo>
                    <a:lnTo>
                      <a:pt x="26" y="115"/>
                    </a:lnTo>
                    <a:lnTo>
                      <a:pt x="26" y="113"/>
                    </a:lnTo>
                    <a:lnTo>
                      <a:pt x="24" y="111"/>
                    </a:lnTo>
                    <a:lnTo>
                      <a:pt x="22" y="108"/>
                    </a:lnTo>
                    <a:lnTo>
                      <a:pt x="22" y="108"/>
                    </a:lnTo>
                    <a:lnTo>
                      <a:pt x="22" y="106"/>
                    </a:lnTo>
                    <a:lnTo>
                      <a:pt x="21" y="106"/>
                    </a:lnTo>
                    <a:lnTo>
                      <a:pt x="19" y="105"/>
                    </a:lnTo>
                    <a:lnTo>
                      <a:pt x="21" y="103"/>
                    </a:lnTo>
                    <a:lnTo>
                      <a:pt x="21" y="101"/>
                    </a:lnTo>
                    <a:lnTo>
                      <a:pt x="21" y="100"/>
                    </a:lnTo>
                    <a:lnTo>
                      <a:pt x="21" y="94"/>
                    </a:lnTo>
                    <a:lnTo>
                      <a:pt x="21" y="93"/>
                    </a:lnTo>
                    <a:lnTo>
                      <a:pt x="19" y="91"/>
                    </a:lnTo>
                    <a:lnTo>
                      <a:pt x="19" y="89"/>
                    </a:lnTo>
                    <a:lnTo>
                      <a:pt x="17" y="89"/>
                    </a:lnTo>
                    <a:lnTo>
                      <a:pt x="15" y="89"/>
                    </a:lnTo>
                    <a:lnTo>
                      <a:pt x="15" y="88"/>
                    </a:lnTo>
                    <a:lnTo>
                      <a:pt x="15" y="86"/>
                    </a:lnTo>
                    <a:lnTo>
                      <a:pt x="15" y="86"/>
                    </a:lnTo>
                    <a:lnTo>
                      <a:pt x="15" y="84"/>
                    </a:lnTo>
                    <a:lnTo>
                      <a:pt x="14" y="83"/>
                    </a:lnTo>
                    <a:lnTo>
                      <a:pt x="14" y="81"/>
                    </a:lnTo>
                    <a:lnTo>
                      <a:pt x="14" y="81"/>
                    </a:lnTo>
                    <a:lnTo>
                      <a:pt x="14" y="79"/>
                    </a:lnTo>
                    <a:lnTo>
                      <a:pt x="12" y="72"/>
                    </a:lnTo>
                    <a:lnTo>
                      <a:pt x="10" y="69"/>
                    </a:lnTo>
                    <a:lnTo>
                      <a:pt x="7" y="66"/>
                    </a:lnTo>
                    <a:lnTo>
                      <a:pt x="5" y="64"/>
                    </a:lnTo>
                    <a:lnTo>
                      <a:pt x="5" y="64"/>
                    </a:lnTo>
                    <a:lnTo>
                      <a:pt x="4" y="64"/>
                    </a:lnTo>
                    <a:lnTo>
                      <a:pt x="4" y="62"/>
                    </a:lnTo>
                    <a:lnTo>
                      <a:pt x="4" y="62"/>
                    </a:lnTo>
                    <a:lnTo>
                      <a:pt x="4" y="61"/>
                    </a:lnTo>
                    <a:lnTo>
                      <a:pt x="4" y="59"/>
                    </a:lnTo>
                    <a:lnTo>
                      <a:pt x="2" y="57"/>
                    </a:lnTo>
                    <a:lnTo>
                      <a:pt x="0" y="55"/>
                    </a:lnTo>
                    <a:lnTo>
                      <a:pt x="0" y="54"/>
                    </a:lnTo>
                    <a:lnTo>
                      <a:pt x="2" y="52"/>
                    </a:lnTo>
                    <a:lnTo>
                      <a:pt x="2" y="50"/>
                    </a:lnTo>
                    <a:lnTo>
                      <a:pt x="2" y="49"/>
                    </a:lnTo>
                    <a:lnTo>
                      <a:pt x="2" y="47"/>
                    </a:lnTo>
                    <a:lnTo>
                      <a:pt x="2" y="47"/>
                    </a:lnTo>
                    <a:lnTo>
                      <a:pt x="2" y="45"/>
                    </a:lnTo>
                    <a:lnTo>
                      <a:pt x="2" y="45"/>
                    </a:lnTo>
                    <a:lnTo>
                      <a:pt x="2" y="44"/>
                    </a:lnTo>
                    <a:lnTo>
                      <a:pt x="2" y="44"/>
                    </a:lnTo>
                    <a:lnTo>
                      <a:pt x="2" y="40"/>
                    </a:lnTo>
                    <a:lnTo>
                      <a:pt x="2" y="39"/>
                    </a:lnTo>
                    <a:lnTo>
                      <a:pt x="2" y="37"/>
                    </a:lnTo>
                    <a:lnTo>
                      <a:pt x="2" y="35"/>
                    </a:lnTo>
                    <a:lnTo>
                      <a:pt x="4" y="35"/>
                    </a:lnTo>
                    <a:lnTo>
                      <a:pt x="4" y="35"/>
                    </a:lnTo>
                    <a:lnTo>
                      <a:pt x="4" y="33"/>
                    </a:lnTo>
                    <a:lnTo>
                      <a:pt x="4" y="33"/>
                    </a:lnTo>
                    <a:lnTo>
                      <a:pt x="4" y="33"/>
                    </a:lnTo>
                    <a:lnTo>
                      <a:pt x="5" y="30"/>
                    </a:lnTo>
                    <a:lnTo>
                      <a:pt x="4" y="28"/>
                    </a:lnTo>
                    <a:lnTo>
                      <a:pt x="4" y="28"/>
                    </a:lnTo>
                    <a:lnTo>
                      <a:pt x="4" y="30"/>
                    </a:lnTo>
                    <a:lnTo>
                      <a:pt x="4" y="28"/>
                    </a:lnTo>
                    <a:lnTo>
                      <a:pt x="2" y="28"/>
                    </a:lnTo>
                    <a:lnTo>
                      <a:pt x="2" y="27"/>
                    </a:lnTo>
                    <a:lnTo>
                      <a:pt x="4" y="27"/>
                    </a:lnTo>
                    <a:lnTo>
                      <a:pt x="5" y="25"/>
                    </a:lnTo>
                    <a:lnTo>
                      <a:pt x="7" y="23"/>
                    </a:lnTo>
                    <a:lnTo>
                      <a:pt x="7" y="23"/>
                    </a:lnTo>
                    <a:lnTo>
                      <a:pt x="7" y="23"/>
                    </a:lnTo>
                    <a:lnTo>
                      <a:pt x="7" y="23"/>
                    </a:lnTo>
                    <a:lnTo>
                      <a:pt x="9" y="27"/>
                    </a:lnTo>
                    <a:lnTo>
                      <a:pt x="9" y="27"/>
                    </a:lnTo>
                    <a:lnTo>
                      <a:pt x="9" y="27"/>
                    </a:lnTo>
                    <a:lnTo>
                      <a:pt x="10" y="27"/>
                    </a:lnTo>
                    <a:lnTo>
                      <a:pt x="12" y="27"/>
                    </a:lnTo>
                    <a:lnTo>
                      <a:pt x="14" y="25"/>
                    </a:lnTo>
                    <a:lnTo>
                      <a:pt x="14" y="23"/>
                    </a:lnTo>
                    <a:lnTo>
                      <a:pt x="15" y="23"/>
                    </a:lnTo>
                    <a:lnTo>
                      <a:pt x="17" y="20"/>
                    </a:lnTo>
                    <a:lnTo>
                      <a:pt x="17" y="18"/>
                    </a:lnTo>
                    <a:lnTo>
                      <a:pt x="19" y="15"/>
                    </a:lnTo>
                    <a:lnTo>
                      <a:pt x="22" y="10"/>
                    </a:lnTo>
                    <a:lnTo>
                      <a:pt x="22" y="8"/>
                    </a:lnTo>
                    <a:lnTo>
                      <a:pt x="21" y="5"/>
                    </a:lnTo>
                    <a:lnTo>
                      <a:pt x="21" y="5"/>
                    </a:lnTo>
                    <a:lnTo>
                      <a:pt x="27" y="0"/>
                    </a:lnTo>
                    <a:lnTo>
                      <a:pt x="34" y="3"/>
                    </a:lnTo>
                    <a:lnTo>
                      <a:pt x="36" y="10"/>
                    </a:lnTo>
                    <a:lnTo>
                      <a:pt x="43" y="23"/>
                    </a:lnTo>
                    <a:lnTo>
                      <a:pt x="41" y="27"/>
                    </a:lnTo>
                    <a:lnTo>
                      <a:pt x="48" y="33"/>
                    </a:lnTo>
                    <a:lnTo>
                      <a:pt x="49"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25" name="Freeform 374"/>
              <p:cNvSpPr>
                <a:spLocks/>
              </p:cNvSpPr>
              <p:nvPr/>
            </p:nvSpPr>
            <p:spPr bwMode="auto">
              <a:xfrm>
                <a:off x="1609" y="1750"/>
                <a:ext cx="34" cy="72"/>
              </a:xfrm>
              <a:custGeom>
                <a:avLst/>
                <a:gdLst>
                  <a:gd name="T0" fmla="*/ 34 w 34"/>
                  <a:gd name="T1" fmla="*/ 25 h 72"/>
                  <a:gd name="T2" fmla="*/ 32 w 34"/>
                  <a:gd name="T3" fmla="*/ 28 h 72"/>
                  <a:gd name="T4" fmla="*/ 34 w 34"/>
                  <a:gd name="T5" fmla="*/ 27 h 72"/>
                  <a:gd name="T6" fmla="*/ 34 w 34"/>
                  <a:gd name="T7" fmla="*/ 32 h 72"/>
                  <a:gd name="T8" fmla="*/ 34 w 34"/>
                  <a:gd name="T9" fmla="*/ 39 h 72"/>
                  <a:gd name="T10" fmla="*/ 34 w 34"/>
                  <a:gd name="T11" fmla="*/ 39 h 72"/>
                  <a:gd name="T12" fmla="*/ 32 w 34"/>
                  <a:gd name="T13" fmla="*/ 52 h 72"/>
                  <a:gd name="T14" fmla="*/ 31 w 34"/>
                  <a:gd name="T15" fmla="*/ 59 h 72"/>
                  <a:gd name="T16" fmla="*/ 22 w 34"/>
                  <a:gd name="T17" fmla="*/ 56 h 72"/>
                  <a:gd name="T18" fmla="*/ 19 w 34"/>
                  <a:gd name="T19" fmla="*/ 72 h 72"/>
                  <a:gd name="T20" fmla="*/ 3 w 34"/>
                  <a:gd name="T21" fmla="*/ 67 h 72"/>
                  <a:gd name="T22" fmla="*/ 9 w 34"/>
                  <a:gd name="T23" fmla="*/ 59 h 72"/>
                  <a:gd name="T24" fmla="*/ 5 w 34"/>
                  <a:gd name="T25" fmla="*/ 30 h 72"/>
                  <a:gd name="T26" fmla="*/ 0 w 34"/>
                  <a:gd name="T27" fmla="*/ 20 h 72"/>
                  <a:gd name="T28" fmla="*/ 3 w 34"/>
                  <a:gd name="T29" fmla="*/ 15 h 72"/>
                  <a:gd name="T30" fmla="*/ 15 w 34"/>
                  <a:gd name="T31" fmla="*/ 13 h 72"/>
                  <a:gd name="T32" fmla="*/ 24 w 34"/>
                  <a:gd name="T33" fmla="*/ 0 h 72"/>
                  <a:gd name="T34" fmla="*/ 31 w 34"/>
                  <a:gd name="T35" fmla="*/ 5 h 72"/>
                  <a:gd name="T36" fmla="*/ 34 w 34"/>
                  <a:gd name="T37"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72">
                    <a:moveTo>
                      <a:pt x="34" y="25"/>
                    </a:moveTo>
                    <a:lnTo>
                      <a:pt x="32" y="28"/>
                    </a:lnTo>
                    <a:lnTo>
                      <a:pt x="34" y="27"/>
                    </a:lnTo>
                    <a:lnTo>
                      <a:pt x="34" y="32"/>
                    </a:lnTo>
                    <a:lnTo>
                      <a:pt x="34" y="39"/>
                    </a:lnTo>
                    <a:lnTo>
                      <a:pt x="34" y="39"/>
                    </a:lnTo>
                    <a:lnTo>
                      <a:pt x="32" y="52"/>
                    </a:lnTo>
                    <a:lnTo>
                      <a:pt x="31" y="59"/>
                    </a:lnTo>
                    <a:lnTo>
                      <a:pt x="22" y="56"/>
                    </a:lnTo>
                    <a:lnTo>
                      <a:pt x="19" y="72"/>
                    </a:lnTo>
                    <a:lnTo>
                      <a:pt x="3" y="67"/>
                    </a:lnTo>
                    <a:lnTo>
                      <a:pt x="9" y="59"/>
                    </a:lnTo>
                    <a:lnTo>
                      <a:pt x="5" y="30"/>
                    </a:lnTo>
                    <a:lnTo>
                      <a:pt x="0" y="20"/>
                    </a:lnTo>
                    <a:lnTo>
                      <a:pt x="3" y="15"/>
                    </a:lnTo>
                    <a:lnTo>
                      <a:pt x="15" y="13"/>
                    </a:lnTo>
                    <a:lnTo>
                      <a:pt x="24" y="0"/>
                    </a:lnTo>
                    <a:lnTo>
                      <a:pt x="31" y="5"/>
                    </a:lnTo>
                    <a:lnTo>
                      <a:pt x="34"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26" name="Freeform 375"/>
              <p:cNvSpPr>
                <a:spLocks/>
              </p:cNvSpPr>
              <p:nvPr/>
            </p:nvSpPr>
            <p:spPr bwMode="auto">
              <a:xfrm>
                <a:off x="1609" y="1750"/>
                <a:ext cx="34" cy="72"/>
              </a:xfrm>
              <a:custGeom>
                <a:avLst/>
                <a:gdLst>
                  <a:gd name="T0" fmla="*/ 34 w 34"/>
                  <a:gd name="T1" fmla="*/ 25 h 72"/>
                  <a:gd name="T2" fmla="*/ 32 w 34"/>
                  <a:gd name="T3" fmla="*/ 28 h 72"/>
                  <a:gd name="T4" fmla="*/ 34 w 34"/>
                  <a:gd name="T5" fmla="*/ 27 h 72"/>
                  <a:gd name="T6" fmla="*/ 34 w 34"/>
                  <a:gd name="T7" fmla="*/ 32 h 72"/>
                  <a:gd name="T8" fmla="*/ 34 w 34"/>
                  <a:gd name="T9" fmla="*/ 39 h 72"/>
                  <a:gd name="T10" fmla="*/ 34 w 34"/>
                  <a:gd name="T11" fmla="*/ 39 h 72"/>
                  <a:gd name="T12" fmla="*/ 32 w 34"/>
                  <a:gd name="T13" fmla="*/ 52 h 72"/>
                  <a:gd name="T14" fmla="*/ 31 w 34"/>
                  <a:gd name="T15" fmla="*/ 59 h 72"/>
                  <a:gd name="T16" fmla="*/ 22 w 34"/>
                  <a:gd name="T17" fmla="*/ 56 h 72"/>
                  <a:gd name="T18" fmla="*/ 19 w 34"/>
                  <a:gd name="T19" fmla="*/ 72 h 72"/>
                  <a:gd name="T20" fmla="*/ 3 w 34"/>
                  <a:gd name="T21" fmla="*/ 67 h 72"/>
                  <a:gd name="T22" fmla="*/ 9 w 34"/>
                  <a:gd name="T23" fmla="*/ 59 h 72"/>
                  <a:gd name="T24" fmla="*/ 5 w 34"/>
                  <a:gd name="T25" fmla="*/ 30 h 72"/>
                  <a:gd name="T26" fmla="*/ 0 w 34"/>
                  <a:gd name="T27" fmla="*/ 20 h 72"/>
                  <a:gd name="T28" fmla="*/ 3 w 34"/>
                  <a:gd name="T29" fmla="*/ 15 h 72"/>
                  <a:gd name="T30" fmla="*/ 15 w 34"/>
                  <a:gd name="T31" fmla="*/ 13 h 72"/>
                  <a:gd name="T32" fmla="*/ 24 w 34"/>
                  <a:gd name="T33" fmla="*/ 0 h 72"/>
                  <a:gd name="T34" fmla="*/ 31 w 34"/>
                  <a:gd name="T35" fmla="*/ 5 h 72"/>
                  <a:gd name="T36" fmla="*/ 34 w 34"/>
                  <a:gd name="T37"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72">
                    <a:moveTo>
                      <a:pt x="34" y="25"/>
                    </a:moveTo>
                    <a:lnTo>
                      <a:pt x="32" y="28"/>
                    </a:lnTo>
                    <a:lnTo>
                      <a:pt x="34" y="27"/>
                    </a:lnTo>
                    <a:lnTo>
                      <a:pt x="34" y="32"/>
                    </a:lnTo>
                    <a:lnTo>
                      <a:pt x="34" y="39"/>
                    </a:lnTo>
                    <a:lnTo>
                      <a:pt x="34" y="39"/>
                    </a:lnTo>
                    <a:lnTo>
                      <a:pt x="32" y="52"/>
                    </a:lnTo>
                    <a:lnTo>
                      <a:pt x="31" y="59"/>
                    </a:lnTo>
                    <a:lnTo>
                      <a:pt x="22" y="56"/>
                    </a:lnTo>
                    <a:lnTo>
                      <a:pt x="19" y="72"/>
                    </a:lnTo>
                    <a:lnTo>
                      <a:pt x="3" y="67"/>
                    </a:lnTo>
                    <a:lnTo>
                      <a:pt x="9" y="59"/>
                    </a:lnTo>
                    <a:lnTo>
                      <a:pt x="5" y="30"/>
                    </a:lnTo>
                    <a:lnTo>
                      <a:pt x="0" y="20"/>
                    </a:lnTo>
                    <a:lnTo>
                      <a:pt x="3" y="15"/>
                    </a:lnTo>
                    <a:lnTo>
                      <a:pt x="15" y="13"/>
                    </a:lnTo>
                    <a:lnTo>
                      <a:pt x="24" y="0"/>
                    </a:lnTo>
                    <a:lnTo>
                      <a:pt x="31" y="5"/>
                    </a:lnTo>
                    <a:lnTo>
                      <a:pt x="34"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27" name="Freeform 376"/>
              <p:cNvSpPr>
                <a:spLocks/>
              </p:cNvSpPr>
              <p:nvPr/>
            </p:nvSpPr>
            <p:spPr bwMode="auto">
              <a:xfrm>
                <a:off x="1712" y="1717"/>
                <a:ext cx="95" cy="45"/>
              </a:xfrm>
              <a:custGeom>
                <a:avLst/>
                <a:gdLst>
                  <a:gd name="T0" fmla="*/ 22 w 95"/>
                  <a:gd name="T1" fmla="*/ 36 h 45"/>
                  <a:gd name="T2" fmla="*/ 14 w 95"/>
                  <a:gd name="T3" fmla="*/ 45 h 45"/>
                  <a:gd name="T4" fmla="*/ 11 w 95"/>
                  <a:gd name="T5" fmla="*/ 39 h 45"/>
                  <a:gd name="T6" fmla="*/ 0 w 95"/>
                  <a:gd name="T7" fmla="*/ 38 h 45"/>
                  <a:gd name="T8" fmla="*/ 7 w 95"/>
                  <a:gd name="T9" fmla="*/ 14 h 45"/>
                  <a:gd name="T10" fmla="*/ 19 w 95"/>
                  <a:gd name="T11" fmla="*/ 7 h 45"/>
                  <a:gd name="T12" fmla="*/ 28 w 95"/>
                  <a:gd name="T13" fmla="*/ 7 h 45"/>
                  <a:gd name="T14" fmla="*/ 46 w 95"/>
                  <a:gd name="T15" fmla="*/ 6 h 45"/>
                  <a:gd name="T16" fmla="*/ 55 w 95"/>
                  <a:gd name="T17" fmla="*/ 0 h 45"/>
                  <a:gd name="T18" fmla="*/ 60 w 95"/>
                  <a:gd name="T19" fmla="*/ 2 h 45"/>
                  <a:gd name="T20" fmla="*/ 63 w 95"/>
                  <a:gd name="T21" fmla="*/ 11 h 45"/>
                  <a:gd name="T22" fmla="*/ 95 w 95"/>
                  <a:gd name="T23" fmla="*/ 21 h 45"/>
                  <a:gd name="T24" fmla="*/ 92 w 95"/>
                  <a:gd name="T25" fmla="*/ 33 h 45"/>
                  <a:gd name="T26" fmla="*/ 50 w 95"/>
                  <a:gd name="T27" fmla="*/ 21 h 45"/>
                  <a:gd name="T28" fmla="*/ 46 w 95"/>
                  <a:gd name="T29" fmla="*/ 22 h 45"/>
                  <a:gd name="T30" fmla="*/ 33 w 95"/>
                  <a:gd name="T31" fmla="*/ 28 h 45"/>
                  <a:gd name="T32" fmla="*/ 22 w 95"/>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45">
                    <a:moveTo>
                      <a:pt x="22" y="36"/>
                    </a:moveTo>
                    <a:lnTo>
                      <a:pt x="14" y="45"/>
                    </a:lnTo>
                    <a:lnTo>
                      <a:pt x="11" y="39"/>
                    </a:lnTo>
                    <a:lnTo>
                      <a:pt x="0" y="38"/>
                    </a:lnTo>
                    <a:lnTo>
                      <a:pt x="7" y="14"/>
                    </a:lnTo>
                    <a:lnTo>
                      <a:pt x="19" y="7"/>
                    </a:lnTo>
                    <a:lnTo>
                      <a:pt x="28" y="7"/>
                    </a:lnTo>
                    <a:lnTo>
                      <a:pt x="46" y="6"/>
                    </a:lnTo>
                    <a:lnTo>
                      <a:pt x="55" y="0"/>
                    </a:lnTo>
                    <a:lnTo>
                      <a:pt x="60" y="2"/>
                    </a:lnTo>
                    <a:lnTo>
                      <a:pt x="63" y="11"/>
                    </a:lnTo>
                    <a:lnTo>
                      <a:pt x="95" y="21"/>
                    </a:lnTo>
                    <a:lnTo>
                      <a:pt x="92" y="33"/>
                    </a:lnTo>
                    <a:lnTo>
                      <a:pt x="50" y="21"/>
                    </a:lnTo>
                    <a:lnTo>
                      <a:pt x="46" y="22"/>
                    </a:lnTo>
                    <a:lnTo>
                      <a:pt x="33" y="28"/>
                    </a:lnTo>
                    <a:lnTo>
                      <a:pt x="22"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28" name="Freeform 377"/>
              <p:cNvSpPr>
                <a:spLocks/>
              </p:cNvSpPr>
              <p:nvPr/>
            </p:nvSpPr>
            <p:spPr bwMode="auto">
              <a:xfrm>
                <a:off x="1712" y="1717"/>
                <a:ext cx="95" cy="45"/>
              </a:xfrm>
              <a:custGeom>
                <a:avLst/>
                <a:gdLst>
                  <a:gd name="T0" fmla="*/ 22 w 95"/>
                  <a:gd name="T1" fmla="*/ 36 h 45"/>
                  <a:gd name="T2" fmla="*/ 14 w 95"/>
                  <a:gd name="T3" fmla="*/ 45 h 45"/>
                  <a:gd name="T4" fmla="*/ 11 w 95"/>
                  <a:gd name="T5" fmla="*/ 39 h 45"/>
                  <a:gd name="T6" fmla="*/ 0 w 95"/>
                  <a:gd name="T7" fmla="*/ 38 h 45"/>
                  <a:gd name="T8" fmla="*/ 7 w 95"/>
                  <a:gd name="T9" fmla="*/ 14 h 45"/>
                  <a:gd name="T10" fmla="*/ 19 w 95"/>
                  <a:gd name="T11" fmla="*/ 7 h 45"/>
                  <a:gd name="T12" fmla="*/ 28 w 95"/>
                  <a:gd name="T13" fmla="*/ 7 h 45"/>
                  <a:gd name="T14" fmla="*/ 46 w 95"/>
                  <a:gd name="T15" fmla="*/ 6 h 45"/>
                  <a:gd name="T16" fmla="*/ 55 w 95"/>
                  <a:gd name="T17" fmla="*/ 0 h 45"/>
                  <a:gd name="T18" fmla="*/ 60 w 95"/>
                  <a:gd name="T19" fmla="*/ 2 h 45"/>
                  <a:gd name="T20" fmla="*/ 63 w 95"/>
                  <a:gd name="T21" fmla="*/ 11 h 45"/>
                  <a:gd name="T22" fmla="*/ 95 w 95"/>
                  <a:gd name="T23" fmla="*/ 21 h 45"/>
                  <a:gd name="T24" fmla="*/ 92 w 95"/>
                  <a:gd name="T25" fmla="*/ 33 h 45"/>
                  <a:gd name="T26" fmla="*/ 50 w 95"/>
                  <a:gd name="T27" fmla="*/ 21 h 45"/>
                  <a:gd name="T28" fmla="*/ 46 w 95"/>
                  <a:gd name="T29" fmla="*/ 22 h 45"/>
                  <a:gd name="T30" fmla="*/ 33 w 95"/>
                  <a:gd name="T31" fmla="*/ 28 h 45"/>
                  <a:gd name="T32" fmla="*/ 22 w 95"/>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45">
                    <a:moveTo>
                      <a:pt x="22" y="36"/>
                    </a:moveTo>
                    <a:lnTo>
                      <a:pt x="14" y="45"/>
                    </a:lnTo>
                    <a:lnTo>
                      <a:pt x="11" y="39"/>
                    </a:lnTo>
                    <a:lnTo>
                      <a:pt x="0" y="38"/>
                    </a:lnTo>
                    <a:lnTo>
                      <a:pt x="7" y="14"/>
                    </a:lnTo>
                    <a:lnTo>
                      <a:pt x="19" y="7"/>
                    </a:lnTo>
                    <a:lnTo>
                      <a:pt x="28" y="7"/>
                    </a:lnTo>
                    <a:lnTo>
                      <a:pt x="46" y="6"/>
                    </a:lnTo>
                    <a:lnTo>
                      <a:pt x="55" y="0"/>
                    </a:lnTo>
                    <a:lnTo>
                      <a:pt x="60" y="2"/>
                    </a:lnTo>
                    <a:lnTo>
                      <a:pt x="63" y="11"/>
                    </a:lnTo>
                    <a:lnTo>
                      <a:pt x="95" y="21"/>
                    </a:lnTo>
                    <a:lnTo>
                      <a:pt x="92" y="33"/>
                    </a:lnTo>
                    <a:lnTo>
                      <a:pt x="50" y="21"/>
                    </a:lnTo>
                    <a:lnTo>
                      <a:pt x="46" y="22"/>
                    </a:lnTo>
                    <a:lnTo>
                      <a:pt x="33" y="28"/>
                    </a:lnTo>
                    <a:lnTo>
                      <a:pt x="22"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29" name="Freeform 378"/>
              <p:cNvSpPr>
                <a:spLocks/>
              </p:cNvSpPr>
              <p:nvPr/>
            </p:nvSpPr>
            <p:spPr bwMode="auto">
              <a:xfrm>
                <a:off x="1802" y="2305"/>
                <a:ext cx="49" cy="60"/>
              </a:xfrm>
              <a:custGeom>
                <a:avLst/>
                <a:gdLst>
                  <a:gd name="T0" fmla="*/ 39 w 49"/>
                  <a:gd name="T1" fmla="*/ 49 h 60"/>
                  <a:gd name="T2" fmla="*/ 31 w 49"/>
                  <a:gd name="T3" fmla="*/ 60 h 60"/>
                  <a:gd name="T4" fmla="*/ 31 w 49"/>
                  <a:gd name="T5" fmla="*/ 58 h 60"/>
                  <a:gd name="T6" fmla="*/ 29 w 49"/>
                  <a:gd name="T7" fmla="*/ 55 h 60"/>
                  <a:gd name="T8" fmla="*/ 29 w 49"/>
                  <a:gd name="T9" fmla="*/ 53 h 60"/>
                  <a:gd name="T10" fmla="*/ 29 w 49"/>
                  <a:gd name="T11" fmla="*/ 53 h 60"/>
                  <a:gd name="T12" fmla="*/ 26 w 49"/>
                  <a:gd name="T13" fmla="*/ 51 h 60"/>
                  <a:gd name="T14" fmla="*/ 26 w 49"/>
                  <a:gd name="T15" fmla="*/ 51 h 60"/>
                  <a:gd name="T16" fmla="*/ 26 w 49"/>
                  <a:gd name="T17" fmla="*/ 51 h 60"/>
                  <a:gd name="T18" fmla="*/ 26 w 49"/>
                  <a:gd name="T19" fmla="*/ 51 h 60"/>
                  <a:gd name="T20" fmla="*/ 24 w 49"/>
                  <a:gd name="T21" fmla="*/ 49 h 60"/>
                  <a:gd name="T22" fmla="*/ 24 w 49"/>
                  <a:gd name="T23" fmla="*/ 48 h 60"/>
                  <a:gd name="T24" fmla="*/ 22 w 49"/>
                  <a:gd name="T25" fmla="*/ 44 h 60"/>
                  <a:gd name="T26" fmla="*/ 21 w 49"/>
                  <a:gd name="T27" fmla="*/ 41 h 60"/>
                  <a:gd name="T28" fmla="*/ 19 w 49"/>
                  <a:gd name="T29" fmla="*/ 41 h 60"/>
                  <a:gd name="T30" fmla="*/ 19 w 49"/>
                  <a:gd name="T31" fmla="*/ 39 h 60"/>
                  <a:gd name="T32" fmla="*/ 17 w 49"/>
                  <a:gd name="T33" fmla="*/ 38 h 60"/>
                  <a:gd name="T34" fmla="*/ 15 w 49"/>
                  <a:gd name="T35" fmla="*/ 34 h 60"/>
                  <a:gd name="T36" fmla="*/ 14 w 49"/>
                  <a:gd name="T37" fmla="*/ 34 h 60"/>
                  <a:gd name="T38" fmla="*/ 12 w 49"/>
                  <a:gd name="T39" fmla="*/ 33 h 60"/>
                  <a:gd name="T40" fmla="*/ 10 w 49"/>
                  <a:gd name="T41" fmla="*/ 31 h 60"/>
                  <a:gd name="T42" fmla="*/ 10 w 49"/>
                  <a:gd name="T43" fmla="*/ 29 h 60"/>
                  <a:gd name="T44" fmla="*/ 7 w 49"/>
                  <a:gd name="T45" fmla="*/ 26 h 60"/>
                  <a:gd name="T46" fmla="*/ 5 w 49"/>
                  <a:gd name="T47" fmla="*/ 24 h 60"/>
                  <a:gd name="T48" fmla="*/ 4 w 49"/>
                  <a:gd name="T49" fmla="*/ 21 h 60"/>
                  <a:gd name="T50" fmla="*/ 2 w 49"/>
                  <a:gd name="T51" fmla="*/ 17 h 60"/>
                  <a:gd name="T52" fmla="*/ 2 w 49"/>
                  <a:gd name="T53" fmla="*/ 17 h 60"/>
                  <a:gd name="T54" fmla="*/ 0 w 49"/>
                  <a:gd name="T55" fmla="*/ 16 h 60"/>
                  <a:gd name="T56" fmla="*/ 4 w 49"/>
                  <a:gd name="T57" fmla="*/ 16 h 60"/>
                  <a:gd name="T58" fmla="*/ 2 w 49"/>
                  <a:gd name="T59" fmla="*/ 14 h 60"/>
                  <a:gd name="T60" fmla="*/ 4 w 49"/>
                  <a:gd name="T61" fmla="*/ 12 h 60"/>
                  <a:gd name="T62" fmla="*/ 4 w 49"/>
                  <a:gd name="T63" fmla="*/ 11 h 60"/>
                  <a:gd name="T64" fmla="*/ 5 w 49"/>
                  <a:gd name="T65" fmla="*/ 11 h 60"/>
                  <a:gd name="T66" fmla="*/ 7 w 49"/>
                  <a:gd name="T67" fmla="*/ 9 h 60"/>
                  <a:gd name="T68" fmla="*/ 7 w 49"/>
                  <a:gd name="T69" fmla="*/ 9 h 60"/>
                  <a:gd name="T70" fmla="*/ 14 w 49"/>
                  <a:gd name="T71" fmla="*/ 2 h 60"/>
                  <a:gd name="T72" fmla="*/ 15 w 49"/>
                  <a:gd name="T73" fmla="*/ 2 h 60"/>
                  <a:gd name="T74" fmla="*/ 15 w 49"/>
                  <a:gd name="T75" fmla="*/ 2 h 60"/>
                  <a:gd name="T76" fmla="*/ 15 w 49"/>
                  <a:gd name="T77" fmla="*/ 2 h 60"/>
                  <a:gd name="T78" fmla="*/ 15 w 49"/>
                  <a:gd name="T79" fmla="*/ 2 h 60"/>
                  <a:gd name="T80" fmla="*/ 15 w 49"/>
                  <a:gd name="T81" fmla="*/ 0 h 60"/>
                  <a:gd name="T82" fmla="*/ 29 w 49"/>
                  <a:gd name="T83" fmla="*/ 2 h 60"/>
                  <a:gd name="T84" fmla="*/ 36 w 49"/>
                  <a:gd name="T85" fmla="*/ 11 h 60"/>
                  <a:gd name="T86" fmla="*/ 36 w 49"/>
                  <a:gd name="T87" fmla="*/ 11 h 60"/>
                  <a:gd name="T88" fmla="*/ 43 w 49"/>
                  <a:gd name="T89" fmla="*/ 29 h 60"/>
                  <a:gd name="T90" fmla="*/ 46 w 49"/>
                  <a:gd name="T91" fmla="*/ 31 h 60"/>
                  <a:gd name="T92" fmla="*/ 48 w 49"/>
                  <a:gd name="T93" fmla="*/ 33 h 60"/>
                  <a:gd name="T94" fmla="*/ 49 w 49"/>
                  <a:gd name="T95" fmla="*/ 36 h 60"/>
                  <a:gd name="T96" fmla="*/ 39 w 49"/>
                  <a:gd name="T97"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60">
                    <a:moveTo>
                      <a:pt x="39" y="49"/>
                    </a:moveTo>
                    <a:lnTo>
                      <a:pt x="31" y="60"/>
                    </a:lnTo>
                    <a:lnTo>
                      <a:pt x="31" y="58"/>
                    </a:lnTo>
                    <a:lnTo>
                      <a:pt x="29" y="55"/>
                    </a:lnTo>
                    <a:lnTo>
                      <a:pt x="29" y="53"/>
                    </a:lnTo>
                    <a:lnTo>
                      <a:pt x="29" y="53"/>
                    </a:lnTo>
                    <a:lnTo>
                      <a:pt x="26" y="51"/>
                    </a:lnTo>
                    <a:lnTo>
                      <a:pt x="26" y="51"/>
                    </a:lnTo>
                    <a:lnTo>
                      <a:pt x="26" y="51"/>
                    </a:lnTo>
                    <a:lnTo>
                      <a:pt x="26" y="51"/>
                    </a:lnTo>
                    <a:lnTo>
                      <a:pt x="24" y="49"/>
                    </a:lnTo>
                    <a:lnTo>
                      <a:pt x="24" y="48"/>
                    </a:lnTo>
                    <a:lnTo>
                      <a:pt x="22" y="44"/>
                    </a:lnTo>
                    <a:lnTo>
                      <a:pt x="21" y="41"/>
                    </a:lnTo>
                    <a:lnTo>
                      <a:pt x="19" y="41"/>
                    </a:lnTo>
                    <a:lnTo>
                      <a:pt x="19" y="39"/>
                    </a:lnTo>
                    <a:lnTo>
                      <a:pt x="17" y="38"/>
                    </a:lnTo>
                    <a:lnTo>
                      <a:pt x="15" y="34"/>
                    </a:lnTo>
                    <a:lnTo>
                      <a:pt x="14" y="34"/>
                    </a:lnTo>
                    <a:lnTo>
                      <a:pt x="12" y="33"/>
                    </a:lnTo>
                    <a:lnTo>
                      <a:pt x="10" y="31"/>
                    </a:lnTo>
                    <a:lnTo>
                      <a:pt x="10" y="29"/>
                    </a:lnTo>
                    <a:lnTo>
                      <a:pt x="7" y="26"/>
                    </a:lnTo>
                    <a:lnTo>
                      <a:pt x="5" y="24"/>
                    </a:lnTo>
                    <a:lnTo>
                      <a:pt x="4" y="21"/>
                    </a:lnTo>
                    <a:lnTo>
                      <a:pt x="2" y="17"/>
                    </a:lnTo>
                    <a:lnTo>
                      <a:pt x="2" y="17"/>
                    </a:lnTo>
                    <a:lnTo>
                      <a:pt x="0" y="16"/>
                    </a:lnTo>
                    <a:lnTo>
                      <a:pt x="4" y="16"/>
                    </a:lnTo>
                    <a:lnTo>
                      <a:pt x="2" y="14"/>
                    </a:lnTo>
                    <a:lnTo>
                      <a:pt x="4" y="12"/>
                    </a:lnTo>
                    <a:lnTo>
                      <a:pt x="4" y="11"/>
                    </a:lnTo>
                    <a:lnTo>
                      <a:pt x="5" y="11"/>
                    </a:lnTo>
                    <a:lnTo>
                      <a:pt x="7" y="9"/>
                    </a:lnTo>
                    <a:lnTo>
                      <a:pt x="7" y="9"/>
                    </a:lnTo>
                    <a:lnTo>
                      <a:pt x="14" y="2"/>
                    </a:lnTo>
                    <a:lnTo>
                      <a:pt x="15" y="2"/>
                    </a:lnTo>
                    <a:lnTo>
                      <a:pt x="15" y="2"/>
                    </a:lnTo>
                    <a:lnTo>
                      <a:pt x="15" y="2"/>
                    </a:lnTo>
                    <a:lnTo>
                      <a:pt x="15" y="2"/>
                    </a:lnTo>
                    <a:lnTo>
                      <a:pt x="15" y="0"/>
                    </a:lnTo>
                    <a:lnTo>
                      <a:pt x="29" y="2"/>
                    </a:lnTo>
                    <a:lnTo>
                      <a:pt x="36" y="11"/>
                    </a:lnTo>
                    <a:lnTo>
                      <a:pt x="36" y="11"/>
                    </a:lnTo>
                    <a:lnTo>
                      <a:pt x="43" y="29"/>
                    </a:lnTo>
                    <a:lnTo>
                      <a:pt x="46" y="31"/>
                    </a:lnTo>
                    <a:lnTo>
                      <a:pt x="48" y="33"/>
                    </a:lnTo>
                    <a:lnTo>
                      <a:pt x="49" y="36"/>
                    </a:lnTo>
                    <a:lnTo>
                      <a:pt x="39" y="4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30" name="Freeform 379"/>
              <p:cNvSpPr>
                <a:spLocks/>
              </p:cNvSpPr>
              <p:nvPr/>
            </p:nvSpPr>
            <p:spPr bwMode="auto">
              <a:xfrm>
                <a:off x="1802" y="2305"/>
                <a:ext cx="49" cy="60"/>
              </a:xfrm>
              <a:custGeom>
                <a:avLst/>
                <a:gdLst>
                  <a:gd name="T0" fmla="*/ 39 w 49"/>
                  <a:gd name="T1" fmla="*/ 49 h 60"/>
                  <a:gd name="T2" fmla="*/ 31 w 49"/>
                  <a:gd name="T3" fmla="*/ 60 h 60"/>
                  <a:gd name="T4" fmla="*/ 31 w 49"/>
                  <a:gd name="T5" fmla="*/ 58 h 60"/>
                  <a:gd name="T6" fmla="*/ 29 w 49"/>
                  <a:gd name="T7" fmla="*/ 55 h 60"/>
                  <a:gd name="T8" fmla="*/ 29 w 49"/>
                  <a:gd name="T9" fmla="*/ 53 h 60"/>
                  <a:gd name="T10" fmla="*/ 29 w 49"/>
                  <a:gd name="T11" fmla="*/ 53 h 60"/>
                  <a:gd name="T12" fmla="*/ 26 w 49"/>
                  <a:gd name="T13" fmla="*/ 51 h 60"/>
                  <a:gd name="T14" fmla="*/ 26 w 49"/>
                  <a:gd name="T15" fmla="*/ 51 h 60"/>
                  <a:gd name="T16" fmla="*/ 26 w 49"/>
                  <a:gd name="T17" fmla="*/ 51 h 60"/>
                  <a:gd name="T18" fmla="*/ 26 w 49"/>
                  <a:gd name="T19" fmla="*/ 51 h 60"/>
                  <a:gd name="T20" fmla="*/ 24 w 49"/>
                  <a:gd name="T21" fmla="*/ 49 h 60"/>
                  <a:gd name="T22" fmla="*/ 24 w 49"/>
                  <a:gd name="T23" fmla="*/ 48 h 60"/>
                  <a:gd name="T24" fmla="*/ 22 w 49"/>
                  <a:gd name="T25" fmla="*/ 44 h 60"/>
                  <a:gd name="T26" fmla="*/ 21 w 49"/>
                  <a:gd name="T27" fmla="*/ 41 h 60"/>
                  <a:gd name="T28" fmla="*/ 19 w 49"/>
                  <a:gd name="T29" fmla="*/ 41 h 60"/>
                  <a:gd name="T30" fmla="*/ 19 w 49"/>
                  <a:gd name="T31" fmla="*/ 39 h 60"/>
                  <a:gd name="T32" fmla="*/ 17 w 49"/>
                  <a:gd name="T33" fmla="*/ 38 h 60"/>
                  <a:gd name="T34" fmla="*/ 15 w 49"/>
                  <a:gd name="T35" fmla="*/ 34 h 60"/>
                  <a:gd name="T36" fmla="*/ 14 w 49"/>
                  <a:gd name="T37" fmla="*/ 34 h 60"/>
                  <a:gd name="T38" fmla="*/ 12 w 49"/>
                  <a:gd name="T39" fmla="*/ 33 h 60"/>
                  <a:gd name="T40" fmla="*/ 10 w 49"/>
                  <a:gd name="T41" fmla="*/ 31 h 60"/>
                  <a:gd name="T42" fmla="*/ 10 w 49"/>
                  <a:gd name="T43" fmla="*/ 29 h 60"/>
                  <a:gd name="T44" fmla="*/ 7 w 49"/>
                  <a:gd name="T45" fmla="*/ 26 h 60"/>
                  <a:gd name="T46" fmla="*/ 5 w 49"/>
                  <a:gd name="T47" fmla="*/ 24 h 60"/>
                  <a:gd name="T48" fmla="*/ 4 w 49"/>
                  <a:gd name="T49" fmla="*/ 21 h 60"/>
                  <a:gd name="T50" fmla="*/ 2 w 49"/>
                  <a:gd name="T51" fmla="*/ 17 h 60"/>
                  <a:gd name="T52" fmla="*/ 2 w 49"/>
                  <a:gd name="T53" fmla="*/ 17 h 60"/>
                  <a:gd name="T54" fmla="*/ 0 w 49"/>
                  <a:gd name="T55" fmla="*/ 16 h 60"/>
                  <a:gd name="T56" fmla="*/ 4 w 49"/>
                  <a:gd name="T57" fmla="*/ 16 h 60"/>
                  <a:gd name="T58" fmla="*/ 2 w 49"/>
                  <a:gd name="T59" fmla="*/ 14 h 60"/>
                  <a:gd name="T60" fmla="*/ 4 w 49"/>
                  <a:gd name="T61" fmla="*/ 12 h 60"/>
                  <a:gd name="T62" fmla="*/ 4 w 49"/>
                  <a:gd name="T63" fmla="*/ 11 h 60"/>
                  <a:gd name="T64" fmla="*/ 5 w 49"/>
                  <a:gd name="T65" fmla="*/ 11 h 60"/>
                  <a:gd name="T66" fmla="*/ 7 w 49"/>
                  <a:gd name="T67" fmla="*/ 9 h 60"/>
                  <a:gd name="T68" fmla="*/ 7 w 49"/>
                  <a:gd name="T69" fmla="*/ 9 h 60"/>
                  <a:gd name="T70" fmla="*/ 14 w 49"/>
                  <a:gd name="T71" fmla="*/ 2 h 60"/>
                  <a:gd name="T72" fmla="*/ 15 w 49"/>
                  <a:gd name="T73" fmla="*/ 2 h 60"/>
                  <a:gd name="T74" fmla="*/ 15 w 49"/>
                  <a:gd name="T75" fmla="*/ 2 h 60"/>
                  <a:gd name="T76" fmla="*/ 15 w 49"/>
                  <a:gd name="T77" fmla="*/ 2 h 60"/>
                  <a:gd name="T78" fmla="*/ 15 w 49"/>
                  <a:gd name="T79" fmla="*/ 2 h 60"/>
                  <a:gd name="T80" fmla="*/ 15 w 49"/>
                  <a:gd name="T81" fmla="*/ 0 h 60"/>
                  <a:gd name="T82" fmla="*/ 29 w 49"/>
                  <a:gd name="T83" fmla="*/ 2 h 60"/>
                  <a:gd name="T84" fmla="*/ 36 w 49"/>
                  <a:gd name="T85" fmla="*/ 11 h 60"/>
                  <a:gd name="T86" fmla="*/ 36 w 49"/>
                  <a:gd name="T87" fmla="*/ 11 h 60"/>
                  <a:gd name="T88" fmla="*/ 43 w 49"/>
                  <a:gd name="T89" fmla="*/ 29 h 60"/>
                  <a:gd name="T90" fmla="*/ 46 w 49"/>
                  <a:gd name="T91" fmla="*/ 31 h 60"/>
                  <a:gd name="T92" fmla="*/ 48 w 49"/>
                  <a:gd name="T93" fmla="*/ 33 h 60"/>
                  <a:gd name="T94" fmla="*/ 49 w 49"/>
                  <a:gd name="T95" fmla="*/ 36 h 60"/>
                  <a:gd name="T96" fmla="*/ 39 w 49"/>
                  <a:gd name="T97"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60">
                    <a:moveTo>
                      <a:pt x="39" y="49"/>
                    </a:moveTo>
                    <a:lnTo>
                      <a:pt x="31" y="60"/>
                    </a:lnTo>
                    <a:lnTo>
                      <a:pt x="31" y="58"/>
                    </a:lnTo>
                    <a:lnTo>
                      <a:pt x="29" y="55"/>
                    </a:lnTo>
                    <a:lnTo>
                      <a:pt x="29" y="53"/>
                    </a:lnTo>
                    <a:lnTo>
                      <a:pt x="29" y="53"/>
                    </a:lnTo>
                    <a:lnTo>
                      <a:pt x="26" y="51"/>
                    </a:lnTo>
                    <a:lnTo>
                      <a:pt x="26" y="51"/>
                    </a:lnTo>
                    <a:lnTo>
                      <a:pt x="26" y="51"/>
                    </a:lnTo>
                    <a:lnTo>
                      <a:pt x="26" y="51"/>
                    </a:lnTo>
                    <a:lnTo>
                      <a:pt x="24" y="49"/>
                    </a:lnTo>
                    <a:lnTo>
                      <a:pt x="24" y="48"/>
                    </a:lnTo>
                    <a:lnTo>
                      <a:pt x="22" y="44"/>
                    </a:lnTo>
                    <a:lnTo>
                      <a:pt x="21" y="41"/>
                    </a:lnTo>
                    <a:lnTo>
                      <a:pt x="19" y="41"/>
                    </a:lnTo>
                    <a:lnTo>
                      <a:pt x="19" y="39"/>
                    </a:lnTo>
                    <a:lnTo>
                      <a:pt x="17" y="38"/>
                    </a:lnTo>
                    <a:lnTo>
                      <a:pt x="15" y="34"/>
                    </a:lnTo>
                    <a:lnTo>
                      <a:pt x="14" y="34"/>
                    </a:lnTo>
                    <a:lnTo>
                      <a:pt x="12" y="33"/>
                    </a:lnTo>
                    <a:lnTo>
                      <a:pt x="10" y="31"/>
                    </a:lnTo>
                    <a:lnTo>
                      <a:pt x="10" y="29"/>
                    </a:lnTo>
                    <a:lnTo>
                      <a:pt x="7" y="26"/>
                    </a:lnTo>
                    <a:lnTo>
                      <a:pt x="5" y="24"/>
                    </a:lnTo>
                    <a:lnTo>
                      <a:pt x="4" y="21"/>
                    </a:lnTo>
                    <a:lnTo>
                      <a:pt x="2" y="17"/>
                    </a:lnTo>
                    <a:lnTo>
                      <a:pt x="2" y="17"/>
                    </a:lnTo>
                    <a:lnTo>
                      <a:pt x="0" y="16"/>
                    </a:lnTo>
                    <a:lnTo>
                      <a:pt x="4" y="16"/>
                    </a:lnTo>
                    <a:lnTo>
                      <a:pt x="2" y="14"/>
                    </a:lnTo>
                    <a:lnTo>
                      <a:pt x="4" y="12"/>
                    </a:lnTo>
                    <a:lnTo>
                      <a:pt x="4" y="11"/>
                    </a:lnTo>
                    <a:lnTo>
                      <a:pt x="5" y="11"/>
                    </a:lnTo>
                    <a:lnTo>
                      <a:pt x="7" y="9"/>
                    </a:lnTo>
                    <a:lnTo>
                      <a:pt x="7" y="9"/>
                    </a:lnTo>
                    <a:lnTo>
                      <a:pt x="14" y="2"/>
                    </a:lnTo>
                    <a:lnTo>
                      <a:pt x="15" y="2"/>
                    </a:lnTo>
                    <a:lnTo>
                      <a:pt x="15" y="2"/>
                    </a:lnTo>
                    <a:lnTo>
                      <a:pt x="15" y="2"/>
                    </a:lnTo>
                    <a:lnTo>
                      <a:pt x="15" y="2"/>
                    </a:lnTo>
                    <a:lnTo>
                      <a:pt x="15" y="0"/>
                    </a:lnTo>
                    <a:lnTo>
                      <a:pt x="29" y="2"/>
                    </a:lnTo>
                    <a:lnTo>
                      <a:pt x="36" y="11"/>
                    </a:lnTo>
                    <a:lnTo>
                      <a:pt x="36" y="11"/>
                    </a:lnTo>
                    <a:lnTo>
                      <a:pt x="43" y="29"/>
                    </a:lnTo>
                    <a:lnTo>
                      <a:pt x="46" y="31"/>
                    </a:lnTo>
                    <a:lnTo>
                      <a:pt x="48" y="33"/>
                    </a:lnTo>
                    <a:lnTo>
                      <a:pt x="49" y="36"/>
                    </a:lnTo>
                    <a:lnTo>
                      <a:pt x="39"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31" name="Freeform 380"/>
              <p:cNvSpPr>
                <a:spLocks/>
              </p:cNvSpPr>
              <p:nvPr/>
            </p:nvSpPr>
            <p:spPr bwMode="auto">
              <a:xfrm>
                <a:off x="1690" y="1738"/>
                <a:ext cx="114" cy="51"/>
              </a:xfrm>
              <a:custGeom>
                <a:avLst/>
                <a:gdLst>
                  <a:gd name="T0" fmla="*/ 78 w 114"/>
                  <a:gd name="T1" fmla="*/ 32 h 51"/>
                  <a:gd name="T2" fmla="*/ 75 w 114"/>
                  <a:gd name="T3" fmla="*/ 37 h 51"/>
                  <a:gd name="T4" fmla="*/ 68 w 114"/>
                  <a:gd name="T5" fmla="*/ 40 h 51"/>
                  <a:gd name="T6" fmla="*/ 63 w 114"/>
                  <a:gd name="T7" fmla="*/ 37 h 51"/>
                  <a:gd name="T8" fmla="*/ 58 w 114"/>
                  <a:gd name="T9" fmla="*/ 29 h 51"/>
                  <a:gd name="T10" fmla="*/ 34 w 114"/>
                  <a:gd name="T11" fmla="*/ 32 h 51"/>
                  <a:gd name="T12" fmla="*/ 22 w 114"/>
                  <a:gd name="T13" fmla="*/ 51 h 51"/>
                  <a:gd name="T14" fmla="*/ 22 w 114"/>
                  <a:gd name="T15" fmla="*/ 49 h 51"/>
                  <a:gd name="T16" fmla="*/ 21 w 114"/>
                  <a:gd name="T17" fmla="*/ 49 h 51"/>
                  <a:gd name="T18" fmla="*/ 16 w 114"/>
                  <a:gd name="T19" fmla="*/ 47 h 51"/>
                  <a:gd name="T20" fmla="*/ 0 w 114"/>
                  <a:gd name="T21" fmla="*/ 42 h 51"/>
                  <a:gd name="T22" fmla="*/ 7 w 114"/>
                  <a:gd name="T23" fmla="*/ 24 h 51"/>
                  <a:gd name="T24" fmla="*/ 12 w 114"/>
                  <a:gd name="T25" fmla="*/ 17 h 51"/>
                  <a:gd name="T26" fmla="*/ 22 w 114"/>
                  <a:gd name="T27" fmla="*/ 17 h 51"/>
                  <a:gd name="T28" fmla="*/ 33 w 114"/>
                  <a:gd name="T29" fmla="*/ 18 h 51"/>
                  <a:gd name="T30" fmla="*/ 36 w 114"/>
                  <a:gd name="T31" fmla="*/ 24 h 51"/>
                  <a:gd name="T32" fmla="*/ 44 w 114"/>
                  <a:gd name="T33" fmla="*/ 15 h 51"/>
                  <a:gd name="T34" fmla="*/ 55 w 114"/>
                  <a:gd name="T35" fmla="*/ 7 h 51"/>
                  <a:gd name="T36" fmla="*/ 68 w 114"/>
                  <a:gd name="T37" fmla="*/ 1 h 51"/>
                  <a:gd name="T38" fmla="*/ 72 w 114"/>
                  <a:gd name="T39" fmla="*/ 0 h 51"/>
                  <a:gd name="T40" fmla="*/ 114 w 114"/>
                  <a:gd name="T41" fmla="*/ 12 h 51"/>
                  <a:gd name="T42" fmla="*/ 114 w 114"/>
                  <a:gd name="T43" fmla="*/ 12 h 51"/>
                  <a:gd name="T44" fmla="*/ 114 w 114"/>
                  <a:gd name="T45" fmla="*/ 12 h 51"/>
                  <a:gd name="T46" fmla="*/ 114 w 114"/>
                  <a:gd name="T47" fmla="*/ 12 h 51"/>
                  <a:gd name="T48" fmla="*/ 112 w 114"/>
                  <a:gd name="T49" fmla="*/ 20 h 51"/>
                  <a:gd name="T50" fmla="*/ 112 w 114"/>
                  <a:gd name="T51" fmla="*/ 20 h 51"/>
                  <a:gd name="T52" fmla="*/ 111 w 114"/>
                  <a:gd name="T53" fmla="*/ 27 h 51"/>
                  <a:gd name="T54" fmla="*/ 109 w 114"/>
                  <a:gd name="T55" fmla="*/ 32 h 51"/>
                  <a:gd name="T56" fmla="*/ 109 w 114"/>
                  <a:gd name="T57" fmla="*/ 35 h 51"/>
                  <a:gd name="T58" fmla="*/ 99 w 114"/>
                  <a:gd name="T59" fmla="*/ 34 h 51"/>
                  <a:gd name="T60" fmla="*/ 95 w 114"/>
                  <a:gd name="T61" fmla="*/ 35 h 51"/>
                  <a:gd name="T62" fmla="*/ 78 w 114"/>
                  <a:gd name="T6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 h="51">
                    <a:moveTo>
                      <a:pt x="78" y="32"/>
                    </a:moveTo>
                    <a:lnTo>
                      <a:pt x="75" y="37"/>
                    </a:lnTo>
                    <a:lnTo>
                      <a:pt x="68" y="40"/>
                    </a:lnTo>
                    <a:lnTo>
                      <a:pt x="63" y="37"/>
                    </a:lnTo>
                    <a:lnTo>
                      <a:pt x="58" y="29"/>
                    </a:lnTo>
                    <a:lnTo>
                      <a:pt x="34" y="32"/>
                    </a:lnTo>
                    <a:lnTo>
                      <a:pt x="22" y="51"/>
                    </a:lnTo>
                    <a:lnTo>
                      <a:pt x="22" y="49"/>
                    </a:lnTo>
                    <a:lnTo>
                      <a:pt x="21" y="49"/>
                    </a:lnTo>
                    <a:lnTo>
                      <a:pt x="16" y="47"/>
                    </a:lnTo>
                    <a:lnTo>
                      <a:pt x="0" y="42"/>
                    </a:lnTo>
                    <a:lnTo>
                      <a:pt x="7" y="24"/>
                    </a:lnTo>
                    <a:lnTo>
                      <a:pt x="12" y="17"/>
                    </a:lnTo>
                    <a:lnTo>
                      <a:pt x="22" y="17"/>
                    </a:lnTo>
                    <a:lnTo>
                      <a:pt x="33" y="18"/>
                    </a:lnTo>
                    <a:lnTo>
                      <a:pt x="36" y="24"/>
                    </a:lnTo>
                    <a:lnTo>
                      <a:pt x="44" y="15"/>
                    </a:lnTo>
                    <a:lnTo>
                      <a:pt x="55" y="7"/>
                    </a:lnTo>
                    <a:lnTo>
                      <a:pt x="68" y="1"/>
                    </a:lnTo>
                    <a:lnTo>
                      <a:pt x="72" y="0"/>
                    </a:lnTo>
                    <a:lnTo>
                      <a:pt x="114" y="12"/>
                    </a:lnTo>
                    <a:lnTo>
                      <a:pt x="114" y="12"/>
                    </a:lnTo>
                    <a:lnTo>
                      <a:pt x="114" y="12"/>
                    </a:lnTo>
                    <a:lnTo>
                      <a:pt x="114" y="12"/>
                    </a:lnTo>
                    <a:lnTo>
                      <a:pt x="112" y="20"/>
                    </a:lnTo>
                    <a:lnTo>
                      <a:pt x="112" y="20"/>
                    </a:lnTo>
                    <a:lnTo>
                      <a:pt x="111" y="27"/>
                    </a:lnTo>
                    <a:lnTo>
                      <a:pt x="109" y="32"/>
                    </a:lnTo>
                    <a:lnTo>
                      <a:pt x="109" y="35"/>
                    </a:lnTo>
                    <a:lnTo>
                      <a:pt x="99" y="34"/>
                    </a:lnTo>
                    <a:lnTo>
                      <a:pt x="95" y="35"/>
                    </a:lnTo>
                    <a:lnTo>
                      <a:pt x="78" y="3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32" name="Freeform 381"/>
              <p:cNvSpPr>
                <a:spLocks/>
              </p:cNvSpPr>
              <p:nvPr/>
            </p:nvSpPr>
            <p:spPr bwMode="auto">
              <a:xfrm>
                <a:off x="1690" y="1738"/>
                <a:ext cx="114" cy="51"/>
              </a:xfrm>
              <a:custGeom>
                <a:avLst/>
                <a:gdLst>
                  <a:gd name="T0" fmla="*/ 78 w 114"/>
                  <a:gd name="T1" fmla="*/ 32 h 51"/>
                  <a:gd name="T2" fmla="*/ 75 w 114"/>
                  <a:gd name="T3" fmla="*/ 37 h 51"/>
                  <a:gd name="T4" fmla="*/ 68 w 114"/>
                  <a:gd name="T5" fmla="*/ 40 h 51"/>
                  <a:gd name="T6" fmla="*/ 63 w 114"/>
                  <a:gd name="T7" fmla="*/ 37 h 51"/>
                  <a:gd name="T8" fmla="*/ 58 w 114"/>
                  <a:gd name="T9" fmla="*/ 29 h 51"/>
                  <a:gd name="T10" fmla="*/ 34 w 114"/>
                  <a:gd name="T11" fmla="*/ 32 h 51"/>
                  <a:gd name="T12" fmla="*/ 22 w 114"/>
                  <a:gd name="T13" fmla="*/ 51 h 51"/>
                  <a:gd name="T14" fmla="*/ 22 w 114"/>
                  <a:gd name="T15" fmla="*/ 49 h 51"/>
                  <a:gd name="T16" fmla="*/ 21 w 114"/>
                  <a:gd name="T17" fmla="*/ 49 h 51"/>
                  <a:gd name="T18" fmla="*/ 16 w 114"/>
                  <a:gd name="T19" fmla="*/ 47 h 51"/>
                  <a:gd name="T20" fmla="*/ 0 w 114"/>
                  <a:gd name="T21" fmla="*/ 42 h 51"/>
                  <a:gd name="T22" fmla="*/ 7 w 114"/>
                  <a:gd name="T23" fmla="*/ 24 h 51"/>
                  <a:gd name="T24" fmla="*/ 12 w 114"/>
                  <a:gd name="T25" fmla="*/ 17 h 51"/>
                  <a:gd name="T26" fmla="*/ 22 w 114"/>
                  <a:gd name="T27" fmla="*/ 17 h 51"/>
                  <a:gd name="T28" fmla="*/ 33 w 114"/>
                  <a:gd name="T29" fmla="*/ 18 h 51"/>
                  <a:gd name="T30" fmla="*/ 36 w 114"/>
                  <a:gd name="T31" fmla="*/ 24 h 51"/>
                  <a:gd name="T32" fmla="*/ 44 w 114"/>
                  <a:gd name="T33" fmla="*/ 15 h 51"/>
                  <a:gd name="T34" fmla="*/ 55 w 114"/>
                  <a:gd name="T35" fmla="*/ 7 h 51"/>
                  <a:gd name="T36" fmla="*/ 68 w 114"/>
                  <a:gd name="T37" fmla="*/ 1 h 51"/>
                  <a:gd name="T38" fmla="*/ 72 w 114"/>
                  <a:gd name="T39" fmla="*/ 0 h 51"/>
                  <a:gd name="T40" fmla="*/ 114 w 114"/>
                  <a:gd name="T41" fmla="*/ 12 h 51"/>
                  <a:gd name="T42" fmla="*/ 114 w 114"/>
                  <a:gd name="T43" fmla="*/ 12 h 51"/>
                  <a:gd name="T44" fmla="*/ 114 w 114"/>
                  <a:gd name="T45" fmla="*/ 12 h 51"/>
                  <a:gd name="T46" fmla="*/ 114 w 114"/>
                  <a:gd name="T47" fmla="*/ 12 h 51"/>
                  <a:gd name="T48" fmla="*/ 112 w 114"/>
                  <a:gd name="T49" fmla="*/ 20 h 51"/>
                  <a:gd name="T50" fmla="*/ 112 w 114"/>
                  <a:gd name="T51" fmla="*/ 20 h 51"/>
                  <a:gd name="T52" fmla="*/ 111 w 114"/>
                  <a:gd name="T53" fmla="*/ 27 h 51"/>
                  <a:gd name="T54" fmla="*/ 109 w 114"/>
                  <a:gd name="T55" fmla="*/ 32 h 51"/>
                  <a:gd name="T56" fmla="*/ 109 w 114"/>
                  <a:gd name="T57" fmla="*/ 35 h 51"/>
                  <a:gd name="T58" fmla="*/ 99 w 114"/>
                  <a:gd name="T59" fmla="*/ 34 h 51"/>
                  <a:gd name="T60" fmla="*/ 95 w 114"/>
                  <a:gd name="T61" fmla="*/ 35 h 51"/>
                  <a:gd name="T62" fmla="*/ 78 w 114"/>
                  <a:gd name="T6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 h="51">
                    <a:moveTo>
                      <a:pt x="78" y="32"/>
                    </a:moveTo>
                    <a:lnTo>
                      <a:pt x="75" y="37"/>
                    </a:lnTo>
                    <a:lnTo>
                      <a:pt x="68" y="40"/>
                    </a:lnTo>
                    <a:lnTo>
                      <a:pt x="63" y="37"/>
                    </a:lnTo>
                    <a:lnTo>
                      <a:pt x="58" y="29"/>
                    </a:lnTo>
                    <a:lnTo>
                      <a:pt x="34" y="32"/>
                    </a:lnTo>
                    <a:lnTo>
                      <a:pt x="22" y="51"/>
                    </a:lnTo>
                    <a:lnTo>
                      <a:pt x="22" y="49"/>
                    </a:lnTo>
                    <a:lnTo>
                      <a:pt x="21" y="49"/>
                    </a:lnTo>
                    <a:lnTo>
                      <a:pt x="16" y="47"/>
                    </a:lnTo>
                    <a:lnTo>
                      <a:pt x="0" y="42"/>
                    </a:lnTo>
                    <a:lnTo>
                      <a:pt x="7" y="24"/>
                    </a:lnTo>
                    <a:lnTo>
                      <a:pt x="12" y="17"/>
                    </a:lnTo>
                    <a:lnTo>
                      <a:pt x="22" y="17"/>
                    </a:lnTo>
                    <a:lnTo>
                      <a:pt x="33" y="18"/>
                    </a:lnTo>
                    <a:lnTo>
                      <a:pt x="36" y="24"/>
                    </a:lnTo>
                    <a:lnTo>
                      <a:pt x="44" y="15"/>
                    </a:lnTo>
                    <a:lnTo>
                      <a:pt x="55" y="7"/>
                    </a:lnTo>
                    <a:lnTo>
                      <a:pt x="68" y="1"/>
                    </a:lnTo>
                    <a:lnTo>
                      <a:pt x="72" y="0"/>
                    </a:lnTo>
                    <a:lnTo>
                      <a:pt x="114" y="12"/>
                    </a:lnTo>
                    <a:lnTo>
                      <a:pt x="114" y="12"/>
                    </a:lnTo>
                    <a:lnTo>
                      <a:pt x="114" y="12"/>
                    </a:lnTo>
                    <a:lnTo>
                      <a:pt x="114" y="12"/>
                    </a:lnTo>
                    <a:lnTo>
                      <a:pt x="112" y="20"/>
                    </a:lnTo>
                    <a:lnTo>
                      <a:pt x="112" y="20"/>
                    </a:lnTo>
                    <a:lnTo>
                      <a:pt x="111" y="27"/>
                    </a:lnTo>
                    <a:lnTo>
                      <a:pt x="109" y="32"/>
                    </a:lnTo>
                    <a:lnTo>
                      <a:pt x="109" y="35"/>
                    </a:lnTo>
                    <a:lnTo>
                      <a:pt x="99" y="34"/>
                    </a:lnTo>
                    <a:lnTo>
                      <a:pt x="95" y="35"/>
                    </a:lnTo>
                    <a:lnTo>
                      <a:pt x="78"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33" name="Freeform 382"/>
              <p:cNvSpPr>
                <a:spLocks/>
              </p:cNvSpPr>
              <p:nvPr/>
            </p:nvSpPr>
            <p:spPr bwMode="auto">
              <a:xfrm>
                <a:off x="1726" y="1614"/>
                <a:ext cx="88" cy="95"/>
              </a:xfrm>
              <a:custGeom>
                <a:avLst/>
                <a:gdLst>
                  <a:gd name="T0" fmla="*/ 37 w 88"/>
                  <a:gd name="T1" fmla="*/ 7 h 95"/>
                  <a:gd name="T2" fmla="*/ 32 w 88"/>
                  <a:gd name="T3" fmla="*/ 26 h 95"/>
                  <a:gd name="T4" fmla="*/ 41 w 88"/>
                  <a:gd name="T5" fmla="*/ 34 h 95"/>
                  <a:gd name="T6" fmla="*/ 54 w 88"/>
                  <a:gd name="T7" fmla="*/ 26 h 95"/>
                  <a:gd name="T8" fmla="*/ 61 w 88"/>
                  <a:gd name="T9" fmla="*/ 29 h 95"/>
                  <a:gd name="T10" fmla="*/ 69 w 88"/>
                  <a:gd name="T11" fmla="*/ 36 h 95"/>
                  <a:gd name="T12" fmla="*/ 71 w 88"/>
                  <a:gd name="T13" fmla="*/ 44 h 95"/>
                  <a:gd name="T14" fmla="*/ 76 w 88"/>
                  <a:gd name="T15" fmla="*/ 53 h 95"/>
                  <a:gd name="T16" fmla="*/ 85 w 88"/>
                  <a:gd name="T17" fmla="*/ 58 h 95"/>
                  <a:gd name="T18" fmla="*/ 83 w 88"/>
                  <a:gd name="T19" fmla="*/ 64 h 95"/>
                  <a:gd name="T20" fmla="*/ 88 w 88"/>
                  <a:gd name="T21" fmla="*/ 73 h 95"/>
                  <a:gd name="T22" fmla="*/ 83 w 88"/>
                  <a:gd name="T23" fmla="*/ 90 h 95"/>
                  <a:gd name="T24" fmla="*/ 80 w 88"/>
                  <a:gd name="T25" fmla="*/ 95 h 95"/>
                  <a:gd name="T26" fmla="*/ 36 w 88"/>
                  <a:gd name="T27" fmla="*/ 83 h 95"/>
                  <a:gd name="T28" fmla="*/ 32 w 88"/>
                  <a:gd name="T29" fmla="*/ 76 h 95"/>
                  <a:gd name="T30" fmla="*/ 20 w 88"/>
                  <a:gd name="T31" fmla="*/ 87 h 95"/>
                  <a:gd name="T32" fmla="*/ 17 w 88"/>
                  <a:gd name="T33" fmla="*/ 88 h 95"/>
                  <a:gd name="T34" fmla="*/ 17 w 88"/>
                  <a:gd name="T35" fmla="*/ 88 h 95"/>
                  <a:gd name="T36" fmla="*/ 15 w 88"/>
                  <a:gd name="T37" fmla="*/ 90 h 95"/>
                  <a:gd name="T38" fmla="*/ 2 w 88"/>
                  <a:gd name="T39" fmla="*/ 61 h 95"/>
                  <a:gd name="T40" fmla="*/ 0 w 88"/>
                  <a:gd name="T41" fmla="*/ 53 h 95"/>
                  <a:gd name="T42" fmla="*/ 8 w 88"/>
                  <a:gd name="T43" fmla="*/ 37 h 95"/>
                  <a:gd name="T44" fmla="*/ 5 w 88"/>
                  <a:gd name="T45" fmla="*/ 29 h 95"/>
                  <a:gd name="T46" fmla="*/ 12 w 88"/>
                  <a:gd name="T47" fmla="*/ 26 h 95"/>
                  <a:gd name="T48" fmla="*/ 15 w 88"/>
                  <a:gd name="T49" fmla="*/ 15 h 95"/>
                  <a:gd name="T50" fmla="*/ 8 w 88"/>
                  <a:gd name="T51" fmla="*/ 10 h 95"/>
                  <a:gd name="T52" fmla="*/ 8 w 88"/>
                  <a:gd name="T53" fmla="*/ 0 h 95"/>
                  <a:gd name="T54" fmla="*/ 20 w 88"/>
                  <a:gd name="T55" fmla="*/ 4 h 95"/>
                  <a:gd name="T56" fmla="*/ 37 w 88"/>
                  <a:gd name="T57" fmla="*/ 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 h="95">
                    <a:moveTo>
                      <a:pt x="37" y="7"/>
                    </a:moveTo>
                    <a:lnTo>
                      <a:pt x="32" y="26"/>
                    </a:lnTo>
                    <a:lnTo>
                      <a:pt x="41" y="34"/>
                    </a:lnTo>
                    <a:lnTo>
                      <a:pt x="54" y="26"/>
                    </a:lnTo>
                    <a:lnTo>
                      <a:pt x="61" y="29"/>
                    </a:lnTo>
                    <a:lnTo>
                      <a:pt x="69" y="36"/>
                    </a:lnTo>
                    <a:lnTo>
                      <a:pt x="71" y="44"/>
                    </a:lnTo>
                    <a:lnTo>
                      <a:pt x="76" y="53"/>
                    </a:lnTo>
                    <a:lnTo>
                      <a:pt x="85" y="58"/>
                    </a:lnTo>
                    <a:lnTo>
                      <a:pt x="83" y="64"/>
                    </a:lnTo>
                    <a:lnTo>
                      <a:pt x="88" y="73"/>
                    </a:lnTo>
                    <a:lnTo>
                      <a:pt x="83" y="90"/>
                    </a:lnTo>
                    <a:lnTo>
                      <a:pt x="80" y="95"/>
                    </a:lnTo>
                    <a:lnTo>
                      <a:pt x="36" y="83"/>
                    </a:lnTo>
                    <a:lnTo>
                      <a:pt x="32" y="76"/>
                    </a:lnTo>
                    <a:lnTo>
                      <a:pt x="20" y="87"/>
                    </a:lnTo>
                    <a:lnTo>
                      <a:pt x="17" y="88"/>
                    </a:lnTo>
                    <a:lnTo>
                      <a:pt x="17" y="88"/>
                    </a:lnTo>
                    <a:lnTo>
                      <a:pt x="15" y="90"/>
                    </a:lnTo>
                    <a:lnTo>
                      <a:pt x="2" y="61"/>
                    </a:lnTo>
                    <a:lnTo>
                      <a:pt x="0" y="53"/>
                    </a:lnTo>
                    <a:lnTo>
                      <a:pt x="8" y="37"/>
                    </a:lnTo>
                    <a:lnTo>
                      <a:pt x="5" y="29"/>
                    </a:lnTo>
                    <a:lnTo>
                      <a:pt x="12" y="26"/>
                    </a:lnTo>
                    <a:lnTo>
                      <a:pt x="15" y="15"/>
                    </a:lnTo>
                    <a:lnTo>
                      <a:pt x="8" y="10"/>
                    </a:lnTo>
                    <a:lnTo>
                      <a:pt x="8" y="0"/>
                    </a:lnTo>
                    <a:lnTo>
                      <a:pt x="20" y="4"/>
                    </a:lnTo>
                    <a:lnTo>
                      <a:pt x="37"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34" name="Freeform 383"/>
              <p:cNvSpPr>
                <a:spLocks/>
              </p:cNvSpPr>
              <p:nvPr/>
            </p:nvSpPr>
            <p:spPr bwMode="auto">
              <a:xfrm>
                <a:off x="1726" y="1614"/>
                <a:ext cx="88" cy="95"/>
              </a:xfrm>
              <a:custGeom>
                <a:avLst/>
                <a:gdLst>
                  <a:gd name="T0" fmla="*/ 37 w 88"/>
                  <a:gd name="T1" fmla="*/ 7 h 95"/>
                  <a:gd name="T2" fmla="*/ 32 w 88"/>
                  <a:gd name="T3" fmla="*/ 26 h 95"/>
                  <a:gd name="T4" fmla="*/ 41 w 88"/>
                  <a:gd name="T5" fmla="*/ 34 h 95"/>
                  <a:gd name="T6" fmla="*/ 54 w 88"/>
                  <a:gd name="T7" fmla="*/ 26 h 95"/>
                  <a:gd name="T8" fmla="*/ 61 w 88"/>
                  <a:gd name="T9" fmla="*/ 29 h 95"/>
                  <a:gd name="T10" fmla="*/ 69 w 88"/>
                  <a:gd name="T11" fmla="*/ 36 h 95"/>
                  <a:gd name="T12" fmla="*/ 71 w 88"/>
                  <a:gd name="T13" fmla="*/ 44 h 95"/>
                  <a:gd name="T14" fmla="*/ 76 w 88"/>
                  <a:gd name="T15" fmla="*/ 53 h 95"/>
                  <a:gd name="T16" fmla="*/ 85 w 88"/>
                  <a:gd name="T17" fmla="*/ 58 h 95"/>
                  <a:gd name="T18" fmla="*/ 83 w 88"/>
                  <a:gd name="T19" fmla="*/ 64 h 95"/>
                  <a:gd name="T20" fmla="*/ 88 w 88"/>
                  <a:gd name="T21" fmla="*/ 73 h 95"/>
                  <a:gd name="T22" fmla="*/ 83 w 88"/>
                  <a:gd name="T23" fmla="*/ 90 h 95"/>
                  <a:gd name="T24" fmla="*/ 80 w 88"/>
                  <a:gd name="T25" fmla="*/ 95 h 95"/>
                  <a:gd name="T26" fmla="*/ 36 w 88"/>
                  <a:gd name="T27" fmla="*/ 83 h 95"/>
                  <a:gd name="T28" fmla="*/ 32 w 88"/>
                  <a:gd name="T29" fmla="*/ 76 h 95"/>
                  <a:gd name="T30" fmla="*/ 20 w 88"/>
                  <a:gd name="T31" fmla="*/ 87 h 95"/>
                  <a:gd name="T32" fmla="*/ 17 w 88"/>
                  <a:gd name="T33" fmla="*/ 88 h 95"/>
                  <a:gd name="T34" fmla="*/ 17 w 88"/>
                  <a:gd name="T35" fmla="*/ 88 h 95"/>
                  <a:gd name="T36" fmla="*/ 15 w 88"/>
                  <a:gd name="T37" fmla="*/ 90 h 95"/>
                  <a:gd name="T38" fmla="*/ 2 w 88"/>
                  <a:gd name="T39" fmla="*/ 61 h 95"/>
                  <a:gd name="T40" fmla="*/ 0 w 88"/>
                  <a:gd name="T41" fmla="*/ 53 h 95"/>
                  <a:gd name="T42" fmla="*/ 8 w 88"/>
                  <a:gd name="T43" fmla="*/ 37 h 95"/>
                  <a:gd name="T44" fmla="*/ 5 w 88"/>
                  <a:gd name="T45" fmla="*/ 29 h 95"/>
                  <a:gd name="T46" fmla="*/ 12 w 88"/>
                  <a:gd name="T47" fmla="*/ 26 h 95"/>
                  <a:gd name="T48" fmla="*/ 15 w 88"/>
                  <a:gd name="T49" fmla="*/ 15 h 95"/>
                  <a:gd name="T50" fmla="*/ 8 w 88"/>
                  <a:gd name="T51" fmla="*/ 10 h 95"/>
                  <a:gd name="T52" fmla="*/ 8 w 88"/>
                  <a:gd name="T53" fmla="*/ 0 h 95"/>
                  <a:gd name="T54" fmla="*/ 20 w 88"/>
                  <a:gd name="T55" fmla="*/ 4 h 95"/>
                  <a:gd name="T56" fmla="*/ 37 w 88"/>
                  <a:gd name="T57" fmla="*/ 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 h="95">
                    <a:moveTo>
                      <a:pt x="37" y="7"/>
                    </a:moveTo>
                    <a:lnTo>
                      <a:pt x="32" y="26"/>
                    </a:lnTo>
                    <a:lnTo>
                      <a:pt x="41" y="34"/>
                    </a:lnTo>
                    <a:lnTo>
                      <a:pt x="54" y="26"/>
                    </a:lnTo>
                    <a:lnTo>
                      <a:pt x="61" y="29"/>
                    </a:lnTo>
                    <a:lnTo>
                      <a:pt x="69" y="36"/>
                    </a:lnTo>
                    <a:lnTo>
                      <a:pt x="71" y="44"/>
                    </a:lnTo>
                    <a:lnTo>
                      <a:pt x="76" y="53"/>
                    </a:lnTo>
                    <a:lnTo>
                      <a:pt x="85" y="58"/>
                    </a:lnTo>
                    <a:lnTo>
                      <a:pt x="83" y="64"/>
                    </a:lnTo>
                    <a:lnTo>
                      <a:pt x="88" y="73"/>
                    </a:lnTo>
                    <a:lnTo>
                      <a:pt x="83" y="90"/>
                    </a:lnTo>
                    <a:lnTo>
                      <a:pt x="80" y="95"/>
                    </a:lnTo>
                    <a:lnTo>
                      <a:pt x="36" y="83"/>
                    </a:lnTo>
                    <a:lnTo>
                      <a:pt x="32" y="76"/>
                    </a:lnTo>
                    <a:lnTo>
                      <a:pt x="20" y="87"/>
                    </a:lnTo>
                    <a:lnTo>
                      <a:pt x="17" y="88"/>
                    </a:lnTo>
                    <a:lnTo>
                      <a:pt x="17" y="88"/>
                    </a:lnTo>
                    <a:lnTo>
                      <a:pt x="15" y="90"/>
                    </a:lnTo>
                    <a:lnTo>
                      <a:pt x="2" y="61"/>
                    </a:lnTo>
                    <a:lnTo>
                      <a:pt x="0" y="53"/>
                    </a:lnTo>
                    <a:lnTo>
                      <a:pt x="8" y="37"/>
                    </a:lnTo>
                    <a:lnTo>
                      <a:pt x="5" y="29"/>
                    </a:lnTo>
                    <a:lnTo>
                      <a:pt x="12" y="26"/>
                    </a:lnTo>
                    <a:lnTo>
                      <a:pt x="15" y="15"/>
                    </a:lnTo>
                    <a:lnTo>
                      <a:pt x="8" y="10"/>
                    </a:lnTo>
                    <a:lnTo>
                      <a:pt x="8" y="0"/>
                    </a:lnTo>
                    <a:lnTo>
                      <a:pt x="20" y="4"/>
                    </a:lnTo>
                    <a:lnTo>
                      <a:pt x="37"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35" name="Freeform 384"/>
              <p:cNvSpPr>
                <a:spLocks/>
              </p:cNvSpPr>
              <p:nvPr/>
            </p:nvSpPr>
            <p:spPr bwMode="auto">
              <a:xfrm>
                <a:off x="1838" y="2302"/>
                <a:ext cx="240" cy="105"/>
              </a:xfrm>
              <a:custGeom>
                <a:avLst/>
                <a:gdLst>
                  <a:gd name="T0" fmla="*/ 239 w 240"/>
                  <a:gd name="T1" fmla="*/ 49 h 105"/>
                  <a:gd name="T2" fmla="*/ 239 w 240"/>
                  <a:gd name="T3" fmla="*/ 51 h 105"/>
                  <a:gd name="T4" fmla="*/ 237 w 240"/>
                  <a:gd name="T5" fmla="*/ 52 h 105"/>
                  <a:gd name="T6" fmla="*/ 234 w 240"/>
                  <a:gd name="T7" fmla="*/ 56 h 105"/>
                  <a:gd name="T8" fmla="*/ 232 w 240"/>
                  <a:gd name="T9" fmla="*/ 59 h 105"/>
                  <a:gd name="T10" fmla="*/ 228 w 240"/>
                  <a:gd name="T11" fmla="*/ 66 h 105"/>
                  <a:gd name="T12" fmla="*/ 228 w 240"/>
                  <a:gd name="T13" fmla="*/ 69 h 105"/>
                  <a:gd name="T14" fmla="*/ 228 w 240"/>
                  <a:gd name="T15" fmla="*/ 75 h 105"/>
                  <a:gd name="T16" fmla="*/ 228 w 240"/>
                  <a:gd name="T17" fmla="*/ 80 h 105"/>
                  <a:gd name="T18" fmla="*/ 228 w 240"/>
                  <a:gd name="T19" fmla="*/ 81 h 105"/>
                  <a:gd name="T20" fmla="*/ 227 w 240"/>
                  <a:gd name="T21" fmla="*/ 81 h 105"/>
                  <a:gd name="T22" fmla="*/ 227 w 240"/>
                  <a:gd name="T23" fmla="*/ 81 h 105"/>
                  <a:gd name="T24" fmla="*/ 225 w 240"/>
                  <a:gd name="T25" fmla="*/ 83 h 105"/>
                  <a:gd name="T26" fmla="*/ 223 w 240"/>
                  <a:gd name="T27" fmla="*/ 91 h 105"/>
                  <a:gd name="T28" fmla="*/ 223 w 240"/>
                  <a:gd name="T29" fmla="*/ 91 h 105"/>
                  <a:gd name="T30" fmla="*/ 223 w 240"/>
                  <a:gd name="T31" fmla="*/ 93 h 105"/>
                  <a:gd name="T32" fmla="*/ 223 w 240"/>
                  <a:gd name="T33" fmla="*/ 93 h 105"/>
                  <a:gd name="T34" fmla="*/ 220 w 240"/>
                  <a:gd name="T35" fmla="*/ 97 h 105"/>
                  <a:gd name="T36" fmla="*/ 217 w 240"/>
                  <a:gd name="T37" fmla="*/ 100 h 105"/>
                  <a:gd name="T38" fmla="*/ 215 w 240"/>
                  <a:gd name="T39" fmla="*/ 103 h 105"/>
                  <a:gd name="T40" fmla="*/ 213 w 240"/>
                  <a:gd name="T41" fmla="*/ 105 h 105"/>
                  <a:gd name="T42" fmla="*/ 152 w 240"/>
                  <a:gd name="T43" fmla="*/ 93 h 105"/>
                  <a:gd name="T44" fmla="*/ 107 w 240"/>
                  <a:gd name="T45" fmla="*/ 83 h 105"/>
                  <a:gd name="T46" fmla="*/ 98 w 240"/>
                  <a:gd name="T47" fmla="*/ 81 h 105"/>
                  <a:gd name="T48" fmla="*/ 68 w 240"/>
                  <a:gd name="T49" fmla="*/ 75 h 105"/>
                  <a:gd name="T50" fmla="*/ 34 w 240"/>
                  <a:gd name="T51" fmla="*/ 66 h 105"/>
                  <a:gd name="T52" fmla="*/ 22 w 240"/>
                  <a:gd name="T53" fmla="*/ 64 h 105"/>
                  <a:gd name="T54" fmla="*/ 13 w 240"/>
                  <a:gd name="T55" fmla="*/ 56 h 105"/>
                  <a:gd name="T56" fmla="*/ 3 w 240"/>
                  <a:gd name="T57" fmla="*/ 52 h 105"/>
                  <a:gd name="T58" fmla="*/ 13 w 240"/>
                  <a:gd name="T59" fmla="*/ 39 h 105"/>
                  <a:gd name="T60" fmla="*/ 12 w 240"/>
                  <a:gd name="T61" fmla="*/ 36 h 105"/>
                  <a:gd name="T62" fmla="*/ 10 w 240"/>
                  <a:gd name="T63" fmla="*/ 34 h 105"/>
                  <a:gd name="T64" fmla="*/ 7 w 240"/>
                  <a:gd name="T65" fmla="*/ 32 h 105"/>
                  <a:gd name="T66" fmla="*/ 0 w 240"/>
                  <a:gd name="T67" fmla="*/ 14 h 105"/>
                  <a:gd name="T68" fmla="*/ 8 w 240"/>
                  <a:gd name="T69" fmla="*/ 5 h 105"/>
                  <a:gd name="T70" fmla="*/ 12 w 240"/>
                  <a:gd name="T71" fmla="*/ 0 h 105"/>
                  <a:gd name="T72" fmla="*/ 27 w 240"/>
                  <a:gd name="T73" fmla="*/ 5 h 105"/>
                  <a:gd name="T74" fmla="*/ 32 w 240"/>
                  <a:gd name="T75" fmla="*/ 7 h 105"/>
                  <a:gd name="T76" fmla="*/ 35 w 240"/>
                  <a:gd name="T77" fmla="*/ 8 h 105"/>
                  <a:gd name="T78" fmla="*/ 57 w 240"/>
                  <a:gd name="T79" fmla="*/ 14 h 105"/>
                  <a:gd name="T80" fmla="*/ 57 w 240"/>
                  <a:gd name="T81" fmla="*/ 10 h 105"/>
                  <a:gd name="T82" fmla="*/ 91 w 240"/>
                  <a:gd name="T83" fmla="*/ 19 h 105"/>
                  <a:gd name="T84" fmla="*/ 174 w 240"/>
                  <a:gd name="T85" fmla="*/ 36 h 105"/>
                  <a:gd name="T86" fmla="*/ 176 w 240"/>
                  <a:gd name="T87" fmla="*/ 32 h 105"/>
                  <a:gd name="T88" fmla="*/ 240 w 240"/>
                  <a:gd name="T89" fmla="*/ 44 h 105"/>
                  <a:gd name="T90" fmla="*/ 239 w 240"/>
                  <a:gd name="T9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105">
                    <a:moveTo>
                      <a:pt x="239" y="49"/>
                    </a:moveTo>
                    <a:lnTo>
                      <a:pt x="239" y="51"/>
                    </a:lnTo>
                    <a:lnTo>
                      <a:pt x="237" y="52"/>
                    </a:lnTo>
                    <a:lnTo>
                      <a:pt x="234" y="56"/>
                    </a:lnTo>
                    <a:lnTo>
                      <a:pt x="232" y="59"/>
                    </a:lnTo>
                    <a:lnTo>
                      <a:pt x="228" y="66"/>
                    </a:lnTo>
                    <a:lnTo>
                      <a:pt x="228" y="69"/>
                    </a:lnTo>
                    <a:lnTo>
                      <a:pt x="228" y="75"/>
                    </a:lnTo>
                    <a:lnTo>
                      <a:pt x="228" y="80"/>
                    </a:lnTo>
                    <a:lnTo>
                      <a:pt x="228" y="81"/>
                    </a:lnTo>
                    <a:lnTo>
                      <a:pt x="227" y="81"/>
                    </a:lnTo>
                    <a:lnTo>
                      <a:pt x="227" y="81"/>
                    </a:lnTo>
                    <a:lnTo>
                      <a:pt x="225" y="83"/>
                    </a:lnTo>
                    <a:lnTo>
                      <a:pt x="223" y="91"/>
                    </a:lnTo>
                    <a:lnTo>
                      <a:pt x="223" y="91"/>
                    </a:lnTo>
                    <a:lnTo>
                      <a:pt x="223" y="93"/>
                    </a:lnTo>
                    <a:lnTo>
                      <a:pt x="223" y="93"/>
                    </a:lnTo>
                    <a:lnTo>
                      <a:pt x="220" y="97"/>
                    </a:lnTo>
                    <a:lnTo>
                      <a:pt x="217" y="100"/>
                    </a:lnTo>
                    <a:lnTo>
                      <a:pt x="215" y="103"/>
                    </a:lnTo>
                    <a:lnTo>
                      <a:pt x="213" y="105"/>
                    </a:lnTo>
                    <a:lnTo>
                      <a:pt x="152" y="93"/>
                    </a:lnTo>
                    <a:lnTo>
                      <a:pt x="107" y="83"/>
                    </a:lnTo>
                    <a:lnTo>
                      <a:pt x="98" y="81"/>
                    </a:lnTo>
                    <a:lnTo>
                      <a:pt x="68" y="75"/>
                    </a:lnTo>
                    <a:lnTo>
                      <a:pt x="34" y="66"/>
                    </a:lnTo>
                    <a:lnTo>
                      <a:pt x="22" y="64"/>
                    </a:lnTo>
                    <a:lnTo>
                      <a:pt x="13" y="56"/>
                    </a:lnTo>
                    <a:lnTo>
                      <a:pt x="3" y="52"/>
                    </a:lnTo>
                    <a:lnTo>
                      <a:pt x="13" y="39"/>
                    </a:lnTo>
                    <a:lnTo>
                      <a:pt x="12" y="36"/>
                    </a:lnTo>
                    <a:lnTo>
                      <a:pt x="10" y="34"/>
                    </a:lnTo>
                    <a:lnTo>
                      <a:pt x="7" y="32"/>
                    </a:lnTo>
                    <a:lnTo>
                      <a:pt x="0" y="14"/>
                    </a:lnTo>
                    <a:lnTo>
                      <a:pt x="8" y="5"/>
                    </a:lnTo>
                    <a:lnTo>
                      <a:pt x="12" y="0"/>
                    </a:lnTo>
                    <a:lnTo>
                      <a:pt x="27" y="5"/>
                    </a:lnTo>
                    <a:lnTo>
                      <a:pt x="32" y="7"/>
                    </a:lnTo>
                    <a:lnTo>
                      <a:pt x="35" y="8"/>
                    </a:lnTo>
                    <a:lnTo>
                      <a:pt x="57" y="14"/>
                    </a:lnTo>
                    <a:lnTo>
                      <a:pt x="57" y="10"/>
                    </a:lnTo>
                    <a:lnTo>
                      <a:pt x="91" y="19"/>
                    </a:lnTo>
                    <a:lnTo>
                      <a:pt x="174" y="36"/>
                    </a:lnTo>
                    <a:lnTo>
                      <a:pt x="176" y="32"/>
                    </a:lnTo>
                    <a:lnTo>
                      <a:pt x="240" y="44"/>
                    </a:lnTo>
                    <a:lnTo>
                      <a:pt x="239" y="4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36" name="Freeform 385"/>
              <p:cNvSpPr>
                <a:spLocks/>
              </p:cNvSpPr>
              <p:nvPr/>
            </p:nvSpPr>
            <p:spPr bwMode="auto">
              <a:xfrm>
                <a:off x="1838" y="2302"/>
                <a:ext cx="240" cy="105"/>
              </a:xfrm>
              <a:custGeom>
                <a:avLst/>
                <a:gdLst>
                  <a:gd name="T0" fmla="*/ 239 w 240"/>
                  <a:gd name="T1" fmla="*/ 49 h 105"/>
                  <a:gd name="T2" fmla="*/ 239 w 240"/>
                  <a:gd name="T3" fmla="*/ 51 h 105"/>
                  <a:gd name="T4" fmla="*/ 237 w 240"/>
                  <a:gd name="T5" fmla="*/ 52 h 105"/>
                  <a:gd name="T6" fmla="*/ 234 w 240"/>
                  <a:gd name="T7" fmla="*/ 56 h 105"/>
                  <a:gd name="T8" fmla="*/ 232 w 240"/>
                  <a:gd name="T9" fmla="*/ 59 h 105"/>
                  <a:gd name="T10" fmla="*/ 228 w 240"/>
                  <a:gd name="T11" fmla="*/ 66 h 105"/>
                  <a:gd name="T12" fmla="*/ 228 w 240"/>
                  <a:gd name="T13" fmla="*/ 69 h 105"/>
                  <a:gd name="T14" fmla="*/ 228 w 240"/>
                  <a:gd name="T15" fmla="*/ 75 h 105"/>
                  <a:gd name="T16" fmla="*/ 228 w 240"/>
                  <a:gd name="T17" fmla="*/ 80 h 105"/>
                  <a:gd name="T18" fmla="*/ 228 w 240"/>
                  <a:gd name="T19" fmla="*/ 81 h 105"/>
                  <a:gd name="T20" fmla="*/ 227 w 240"/>
                  <a:gd name="T21" fmla="*/ 81 h 105"/>
                  <a:gd name="T22" fmla="*/ 227 w 240"/>
                  <a:gd name="T23" fmla="*/ 81 h 105"/>
                  <a:gd name="T24" fmla="*/ 225 w 240"/>
                  <a:gd name="T25" fmla="*/ 83 h 105"/>
                  <a:gd name="T26" fmla="*/ 223 w 240"/>
                  <a:gd name="T27" fmla="*/ 91 h 105"/>
                  <a:gd name="T28" fmla="*/ 223 w 240"/>
                  <a:gd name="T29" fmla="*/ 91 h 105"/>
                  <a:gd name="T30" fmla="*/ 223 w 240"/>
                  <a:gd name="T31" fmla="*/ 93 h 105"/>
                  <a:gd name="T32" fmla="*/ 223 w 240"/>
                  <a:gd name="T33" fmla="*/ 93 h 105"/>
                  <a:gd name="T34" fmla="*/ 220 w 240"/>
                  <a:gd name="T35" fmla="*/ 97 h 105"/>
                  <a:gd name="T36" fmla="*/ 217 w 240"/>
                  <a:gd name="T37" fmla="*/ 100 h 105"/>
                  <a:gd name="T38" fmla="*/ 215 w 240"/>
                  <a:gd name="T39" fmla="*/ 103 h 105"/>
                  <a:gd name="T40" fmla="*/ 213 w 240"/>
                  <a:gd name="T41" fmla="*/ 105 h 105"/>
                  <a:gd name="T42" fmla="*/ 152 w 240"/>
                  <a:gd name="T43" fmla="*/ 93 h 105"/>
                  <a:gd name="T44" fmla="*/ 107 w 240"/>
                  <a:gd name="T45" fmla="*/ 83 h 105"/>
                  <a:gd name="T46" fmla="*/ 98 w 240"/>
                  <a:gd name="T47" fmla="*/ 81 h 105"/>
                  <a:gd name="T48" fmla="*/ 68 w 240"/>
                  <a:gd name="T49" fmla="*/ 75 h 105"/>
                  <a:gd name="T50" fmla="*/ 34 w 240"/>
                  <a:gd name="T51" fmla="*/ 66 h 105"/>
                  <a:gd name="T52" fmla="*/ 22 w 240"/>
                  <a:gd name="T53" fmla="*/ 64 h 105"/>
                  <a:gd name="T54" fmla="*/ 13 w 240"/>
                  <a:gd name="T55" fmla="*/ 56 h 105"/>
                  <a:gd name="T56" fmla="*/ 3 w 240"/>
                  <a:gd name="T57" fmla="*/ 52 h 105"/>
                  <a:gd name="T58" fmla="*/ 13 w 240"/>
                  <a:gd name="T59" fmla="*/ 39 h 105"/>
                  <a:gd name="T60" fmla="*/ 12 w 240"/>
                  <a:gd name="T61" fmla="*/ 36 h 105"/>
                  <a:gd name="T62" fmla="*/ 10 w 240"/>
                  <a:gd name="T63" fmla="*/ 34 h 105"/>
                  <a:gd name="T64" fmla="*/ 7 w 240"/>
                  <a:gd name="T65" fmla="*/ 32 h 105"/>
                  <a:gd name="T66" fmla="*/ 0 w 240"/>
                  <a:gd name="T67" fmla="*/ 14 h 105"/>
                  <a:gd name="T68" fmla="*/ 8 w 240"/>
                  <a:gd name="T69" fmla="*/ 5 h 105"/>
                  <a:gd name="T70" fmla="*/ 12 w 240"/>
                  <a:gd name="T71" fmla="*/ 0 h 105"/>
                  <a:gd name="T72" fmla="*/ 27 w 240"/>
                  <a:gd name="T73" fmla="*/ 5 h 105"/>
                  <a:gd name="T74" fmla="*/ 32 w 240"/>
                  <a:gd name="T75" fmla="*/ 7 h 105"/>
                  <a:gd name="T76" fmla="*/ 35 w 240"/>
                  <a:gd name="T77" fmla="*/ 8 h 105"/>
                  <a:gd name="T78" fmla="*/ 57 w 240"/>
                  <a:gd name="T79" fmla="*/ 14 h 105"/>
                  <a:gd name="T80" fmla="*/ 57 w 240"/>
                  <a:gd name="T81" fmla="*/ 10 h 105"/>
                  <a:gd name="T82" fmla="*/ 91 w 240"/>
                  <a:gd name="T83" fmla="*/ 19 h 105"/>
                  <a:gd name="T84" fmla="*/ 174 w 240"/>
                  <a:gd name="T85" fmla="*/ 36 h 105"/>
                  <a:gd name="T86" fmla="*/ 176 w 240"/>
                  <a:gd name="T87" fmla="*/ 32 h 105"/>
                  <a:gd name="T88" fmla="*/ 240 w 240"/>
                  <a:gd name="T89" fmla="*/ 44 h 105"/>
                  <a:gd name="T90" fmla="*/ 239 w 240"/>
                  <a:gd name="T9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105">
                    <a:moveTo>
                      <a:pt x="239" y="49"/>
                    </a:moveTo>
                    <a:lnTo>
                      <a:pt x="239" y="51"/>
                    </a:lnTo>
                    <a:lnTo>
                      <a:pt x="237" y="52"/>
                    </a:lnTo>
                    <a:lnTo>
                      <a:pt x="234" y="56"/>
                    </a:lnTo>
                    <a:lnTo>
                      <a:pt x="232" y="59"/>
                    </a:lnTo>
                    <a:lnTo>
                      <a:pt x="228" y="66"/>
                    </a:lnTo>
                    <a:lnTo>
                      <a:pt x="228" y="69"/>
                    </a:lnTo>
                    <a:lnTo>
                      <a:pt x="228" y="75"/>
                    </a:lnTo>
                    <a:lnTo>
                      <a:pt x="228" y="80"/>
                    </a:lnTo>
                    <a:lnTo>
                      <a:pt x="228" y="81"/>
                    </a:lnTo>
                    <a:lnTo>
                      <a:pt x="227" y="81"/>
                    </a:lnTo>
                    <a:lnTo>
                      <a:pt x="227" y="81"/>
                    </a:lnTo>
                    <a:lnTo>
                      <a:pt x="225" y="83"/>
                    </a:lnTo>
                    <a:lnTo>
                      <a:pt x="223" y="91"/>
                    </a:lnTo>
                    <a:lnTo>
                      <a:pt x="223" y="91"/>
                    </a:lnTo>
                    <a:lnTo>
                      <a:pt x="223" y="93"/>
                    </a:lnTo>
                    <a:lnTo>
                      <a:pt x="223" y="93"/>
                    </a:lnTo>
                    <a:lnTo>
                      <a:pt x="220" y="97"/>
                    </a:lnTo>
                    <a:lnTo>
                      <a:pt x="217" y="100"/>
                    </a:lnTo>
                    <a:lnTo>
                      <a:pt x="215" y="103"/>
                    </a:lnTo>
                    <a:lnTo>
                      <a:pt x="213" y="105"/>
                    </a:lnTo>
                    <a:lnTo>
                      <a:pt x="152" y="93"/>
                    </a:lnTo>
                    <a:lnTo>
                      <a:pt x="107" y="83"/>
                    </a:lnTo>
                    <a:lnTo>
                      <a:pt x="98" y="81"/>
                    </a:lnTo>
                    <a:lnTo>
                      <a:pt x="68" y="75"/>
                    </a:lnTo>
                    <a:lnTo>
                      <a:pt x="34" y="66"/>
                    </a:lnTo>
                    <a:lnTo>
                      <a:pt x="22" y="64"/>
                    </a:lnTo>
                    <a:lnTo>
                      <a:pt x="13" y="56"/>
                    </a:lnTo>
                    <a:lnTo>
                      <a:pt x="3" y="52"/>
                    </a:lnTo>
                    <a:lnTo>
                      <a:pt x="13" y="39"/>
                    </a:lnTo>
                    <a:lnTo>
                      <a:pt x="12" y="36"/>
                    </a:lnTo>
                    <a:lnTo>
                      <a:pt x="10" y="34"/>
                    </a:lnTo>
                    <a:lnTo>
                      <a:pt x="7" y="32"/>
                    </a:lnTo>
                    <a:lnTo>
                      <a:pt x="0" y="14"/>
                    </a:lnTo>
                    <a:lnTo>
                      <a:pt x="8" y="5"/>
                    </a:lnTo>
                    <a:lnTo>
                      <a:pt x="12" y="0"/>
                    </a:lnTo>
                    <a:lnTo>
                      <a:pt x="27" y="5"/>
                    </a:lnTo>
                    <a:lnTo>
                      <a:pt x="32" y="7"/>
                    </a:lnTo>
                    <a:lnTo>
                      <a:pt x="35" y="8"/>
                    </a:lnTo>
                    <a:lnTo>
                      <a:pt x="57" y="14"/>
                    </a:lnTo>
                    <a:lnTo>
                      <a:pt x="57" y="10"/>
                    </a:lnTo>
                    <a:lnTo>
                      <a:pt x="91" y="19"/>
                    </a:lnTo>
                    <a:lnTo>
                      <a:pt x="174" y="36"/>
                    </a:lnTo>
                    <a:lnTo>
                      <a:pt x="176" y="32"/>
                    </a:lnTo>
                    <a:lnTo>
                      <a:pt x="240" y="44"/>
                    </a:lnTo>
                    <a:lnTo>
                      <a:pt x="239"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37" name="Freeform 386"/>
              <p:cNvSpPr>
                <a:spLocks/>
              </p:cNvSpPr>
              <p:nvPr/>
            </p:nvSpPr>
            <p:spPr bwMode="auto">
              <a:xfrm>
                <a:off x="1648" y="1777"/>
                <a:ext cx="68" cy="66"/>
              </a:xfrm>
              <a:custGeom>
                <a:avLst/>
                <a:gdLst>
                  <a:gd name="T0" fmla="*/ 63 w 68"/>
                  <a:gd name="T1" fmla="*/ 10 h 66"/>
                  <a:gd name="T2" fmla="*/ 64 w 68"/>
                  <a:gd name="T3" fmla="*/ 10 h 66"/>
                  <a:gd name="T4" fmla="*/ 64 w 68"/>
                  <a:gd name="T5" fmla="*/ 12 h 66"/>
                  <a:gd name="T6" fmla="*/ 66 w 68"/>
                  <a:gd name="T7" fmla="*/ 12 h 66"/>
                  <a:gd name="T8" fmla="*/ 66 w 68"/>
                  <a:gd name="T9" fmla="*/ 10 h 66"/>
                  <a:gd name="T10" fmla="*/ 68 w 68"/>
                  <a:gd name="T11" fmla="*/ 32 h 66"/>
                  <a:gd name="T12" fmla="*/ 63 w 68"/>
                  <a:gd name="T13" fmla="*/ 52 h 66"/>
                  <a:gd name="T14" fmla="*/ 39 w 68"/>
                  <a:gd name="T15" fmla="*/ 54 h 66"/>
                  <a:gd name="T16" fmla="*/ 29 w 68"/>
                  <a:gd name="T17" fmla="*/ 51 h 66"/>
                  <a:gd name="T18" fmla="*/ 19 w 68"/>
                  <a:gd name="T19" fmla="*/ 62 h 66"/>
                  <a:gd name="T20" fmla="*/ 12 w 68"/>
                  <a:gd name="T21" fmla="*/ 61 h 66"/>
                  <a:gd name="T22" fmla="*/ 7 w 68"/>
                  <a:gd name="T23" fmla="*/ 66 h 66"/>
                  <a:gd name="T24" fmla="*/ 0 w 68"/>
                  <a:gd name="T25" fmla="*/ 59 h 66"/>
                  <a:gd name="T26" fmla="*/ 10 w 68"/>
                  <a:gd name="T27" fmla="*/ 61 h 66"/>
                  <a:gd name="T28" fmla="*/ 14 w 68"/>
                  <a:gd name="T29" fmla="*/ 56 h 66"/>
                  <a:gd name="T30" fmla="*/ 20 w 68"/>
                  <a:gd name="T31" fmla="*/ 49 h 66"/>
                  <a:gd name="T32" fmla="*/ 22 w 68"/>
                  <a:gd name="T33" fmla="*/ 49 h 66"/>
                  <a:gd name="T34" fmla="*/ 22 w 68"/>
                  <a:gd name="T35" fmla="*/ 47 h 66"/>
                  <a:gd name="T36" fmla="*/ 22 w 68"/>
                  <a:gd name="T37" fmla="*/ 47 h 66"/>
                  <a:gd name="T38" fmla="*/ 22 w 68"/>
                  <a:gd name="T39" fmla="*/ 45 h 66"/>
                  <a:gd name="T40" fmla="*/ 22 w 68"/>
                  <a:gd name="T41" fmla="*/ 45 h 66"/>
                  <a:gd name="T42" fmla="*/ 22 w 68"/>
                  <a:gd name="T43" fmla="*/ 44 h 66"/>
                  <a:gd name="T44" fmla="*/ 22 w 68"/>
                  <a:gd name="T45" fmla="*/ 42 h 66"/>
                  <a:gd name="T46" fmla="*/ 24 w 68"/>
                  <a:gd name="T47" fmla="*/ 40 h 66"/>
                  <a:gd name="T48" fmla="*/ 31 w 68"/>
                  <a:gd name="T49" fmla="*/ 37 h 66"/>
                  <a:gd name="T50" fmla="*/ 34 w 68"/>
                  <a:gd name="T51" fmla="*/ 29 h 66"/>
                  <a:gd name="T52" fmla="*/ 32 w 68"/>
                  <a:gd name="T53" fmla="*/ 27 h 66"/>
                  <a:gd name="T54" fmla="*/ 31 w 68"/>
                  <a:gd name="T55" fmla="*/ 23 h 66"/>
                  <a:gd name="T56" fmla="*/ 36 w 68"/>
                  <a:gd name="T57" fmla="*/ 20 h 66"/>
                  <a:gd name="T58" fmla="*/ 36 w 68"/>
                  <a:gd name="T59" fmla="*/ 18 h 66"/>
                  <a:gd name="T60" fmla="*/ 37 w 68"/>
                  <a:gd name="T61" fmla="*/ 17 h 66"/>
                  <a:gd name="T62" fmla="*/ 36 w 68"/>
                  <a:gd name="T63" fmla="*/ 13 h 66"/>
                  <a:gd name="T64" fmla="*/ 34 w 68"/>
                  <a:gd name="T65" fmla="*/ 15 h 66"/>
                  <a:gd name="T66" fmla="*/ 34 w 68"/>
                  <a:gd name="T67" fmla="*/ 8 h 66"/>
                  <a:gd name="T68" fmla="*/ 32 w 68"/>
                  <a:gd name="T69" fmla="*/ 8 h 66"/>
                  <a:gd name="T70" fmla="*/ 32 w 68"/>
                  <a:gd name="T71" fmla="*/ 5 h 66"/>
                  <a:gd name="T72" fmla="*/ 32 w 68"/>
                  <a:gd name="T73" fmla="*/ 3 h 66"/>
                  <a:gd name="T74" fmla="*/ 34 w 68"/>
                  <a:gd name="T75" fmla="*/ 1 h 66"/>
                  <a:gd name="T76" fmla="*/ 34 w 68"/>
                  <a:gd name="T77" fmla="*/ 0 h 66"/>
                  <a:gd name="T78" fmla="*/ 41 w 68"/>
                  <a:gd name="T79" fmla="*/ 1 h 66"/>
                  <a:gd name="T80" fmla="*/ 42 w 68"/>
                  <a:gd name="T81" fmla="*/ 3 h 66"/>
                  <a:gd name="T82" fmla="*/ 58 w 68"/>
                  <a:gd name="T83" fmla="*/ 8 h 66"/>
                  <a:gd name="T84" fmla="*/ 63 w 68"/>
                  <a:gd name="T85"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66">
                    <a:moveTo>
                      <a:pt x="63" y="10"/>
                    </a:moveTo>
                    <a:lnTo>
                      <a:pt x="64" y="10"/>
                    </a:lnTo>
                    <a:lnTo>
                      <a:pt x="64" y="12"/>
                    </a:lnTo>
                    <a:lnTo>
                      <a:pt x="66" y="12"/>
                    </a:lnTo>
                    <a:lnTo>
                      <a:pt x="66" y="10"/>
                    </a:lnTo>
                    <a:lnTo>
                      <a:pt x="68" y="32"/>
                    </a:lnTo>
                    <a:lnTo>
                      <a:pt x="63" y="52"/>
                    </a:lnTo>
                    <a:lnTo>
                      <a:pt x="39" y="54"/>
                    </a:lnTo>
                    <a:lnTo>
                      <a:pt x="29" y="51"/>
                    </a:lnTo>
                    <a:lnTo>
                      <a:pt x="19" y="62"/>
                    </a:lnTo>
                    <a:lnTo>
                      <a:pt x="12" y="61"/>
                    </a:lnTo>
                    <a:lnTo>
                      <a:pt x="7" y="66"/>
                    </a:lnTo>
                    <a:lnTo>
                      <a:pt x="0" y="59"/>
                    </a:lnTo>
                    <a:lnTo>
                      <a:pt x="10" y="61"/>
                    </a:lnTo>
                    <a:lnTo>
                      <a:pt x="14" y="56"/>
                    </a:lnTo>
                    <a:lnTo>
                      <a:pt x="20" y="49"/>
                    </a:lnTo>
                    <a:lnTo>
                      <a:pt x="22" y="49"/>
                    </a:lnTo>
                    <a:lnTo>
                      <a:pt x="22" y="47"/>
                    </a:lnTo>
                    <a:lnTo>
                      <a:pt x="22" y="47"/>
                    </a:lnTo>
                    <a:lnTo>
                      <a:pt x="22" y="45"/>
                    </a:lnTo>
                    <a:lnTo>
                      <a:pt x="22" y="45"/>
                    </a:lnTo>
                    <a:lnTo>
                      <a:pt x="22" y="44"/>
                    </a:lnTo>
                    <a:lnTo>
                      <a:pt x="22" y="42"/>
                    </a:lnTo>
                    <a:lnTo>
                      <a:pt x="24" y="40"/>
                    </a:lnTo>
                    <a:lnTo>
                      <a:pt x="31" y="37"/>
                    </a:lnTo>
                    <a:lnTo>
                      <a:pt x="34" y="29"/>
                    </a:lnTo>
                    <a:lnTo>
                      <a:pt x="32" y="27"/>
                    </a:lnTo>
                    <a:lnTo>
                      <a:pt x="31" y="23"/>
                    </a:lnTo>
                    <a:lnTo>
                      <a:pt x="36" y="20"/>
                    </a:lnTo>
                    <a:lnTo>
                      <a:pt x="36" y="18"/>
                    </a:lnTo>
                    <a:lnTo>
                      <a:pt x="37" y="17"/>
                    </a:lnTo>
                    <a:lnTo>
                      <a:pt x="36" y="13"/>
                    </a:lnTo>
                    <a:lnTo>
                      <a:pt x="34" y="15"/>
                    </a:lnTo>
                    <a:lnTo>
                      <a:pt x="34" y="8"/>
                    </a:lnTo>
                    <a:lnTo>
                      <a:pt x="32" y="8"/>
                    </a:lnTo>
                    <a:lnTo>
                      <a:pt x="32" y="5"/>
                    </a:lnTo>
                    <a:lnTo>
                      <a:pt x="32" y="3"/>
                    </a:lnTo>
                    <a:lnTo>
                      <a:pt x="34" y="1"/>
                    </a:lnTo>
                    <a:lnTo>
                      <a:pt x="34" y="0"/>
                    </a:lnTo>
                    <a:lnTo>
                      <a:pt x="41" y="1"/>
                    </a:lnTo>
                    <a:lnTo>
                      <a:pt x="42" y="3"/>
                    </a:lnTo>
                    <a:lnTo>
                      <a:pt x="58" y="8"/>
                    </a:lnTo>
                    <a:lnTo>
                      <a:pt x="63"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38" name="Freeform 387"/>
              <p:cNvSpPr>
                <a:spLocks/>
              </p:cNvSpPr>
              <p:nvPr/>
            </p:nvSpPr>
            <p:spPr bwMode="auto">
              <a:xfrm>
                <a:off x="1648" y="1777"/>
                <a:ext cx="68" cy="66"/>
              </a:xfrm>
              <a:custGeom>
                <a:avLst/>
                <a:gdLst>
                  <a:gd name="T0" fmla="*/ 63 w 68"/>
                  <a:gd name="T1" fmla="*/ 10 h 66"/>
                  <a:gd name="T2" fmla="*/ 64 w 68"/>
                  <a:gd name="T3" fmla="*/ 10 h 66"/>
                  <a:gd name="T4" fmla="*/ 64 w 68"/>
                  <a:gd name="T5" fmla="*/ 12 h 66"/>
                  <a:gd name="T6" fmla="*/ 66 w 68"/>
                  <a:gd name="T7" fmla="*/ 12 h 66"/>
                  <a:gd name="T8" fmla="*/ 66 w 68"/>
                  <a:gd name="T9" fmla="*/ 10 h 66"/>
                  <a:gd name="T10" fmla="*/ 68 w 68"/>
                  <a:gd name="T11" fmla="*/ 32 h 66"/>
                  <a:gd name="T12" fmla="*/ 63 w 68"/>
                  <a:gd name="T13" fmla="*/ 52 h 66"/>
                  <a:gd name="T14" fmla="*/ 39 w 68"/>
                  <a:gd name="T15" fmla="*/ 54 h 66"/>
                  <a:gd name="T16" fmla="*/ 29 w 68"/>
                  <a:gd name="T17" fmla="*/ 51 h 66"/>
                  <a:gd name="T18" fmla="*/ 19 w 68"/>
                  <a:gd name="T19" fmla="*/ 62 h 66"/>
                  <a:gd name="T20" fmla="*/ 12 w 68"/>
                  <a:gd name="T21" fmla="*/ 61 h 66"/>
                  <a:gd name="T22" fmla="*/ 7 w 68"/>
                  <a:gd name="T23" fmla="*/ 66 h 66"/>
                  <a:gd name="T24" fmla="*/ 0 w 68"/>
                  <a:gd name="T25" fmla="*/ 59 h 66"/>
                  <a:gd name="T26" fmla="*/ 10 w 68"/>
                  <a:gd name="T27" fmla="*/ 61 h 66"/>
                  <a:gd name="T28" fmla="*/ 14 w 68"/>
                  <a:gd name="T29" fmla="*/ 56 h 66"/>
                  <a:gd name="T30" fmla="*/ 20 w 68"/>
                  <a:gd name="T31" fmla="*/ 49 h 66"/>
                  <a:gd name="T32" fmla="*/ 22 w 68"/>
                  <a:gd name="T33" fmla="*/ 49 h 66"/>
                  <a:gd name="T34" fmla="*/ 22 w 68"/>
                  <a:gd name="T35" fmla="*/ 47 h 66"/>
                  <a:gd name="T36" fmla="*/ 22 w 68"/>
                  <a:gd name="T37" fmla="*/ 47 h 66"/>
                  <a:gd name="T38" fmla="*/ 22 w 68"/>
                  <a:gd name="T39" fmla="*/ 45 h 66"/>
                  <a:gd name="T40" fmla="*/ 22 w 68"/>
                  <a:gd name="T41" fmla="*/ 45 h 66"/>
                  <a:gd name="T42" fmla="*/ 22 w 68"/>
                  <a:gd name="T43" fmla="*/ 44 h 66"/>
                  <a:gd name="T44" fmla="*/ 22 w 68"/>
                  <a:gd name="T45" fmla="*/ 42 h 66"/>
                  <a:gd name="T46" fmla="*/ 24 w 68"/>
                  <a:gd name="T47" fmla="*/ 40 h 66"/>
                  <a:gd name="T48" fmla="*/ 31 w 68"/>
                  <a:gd name="T49" fmla="*/ 37 h 66"/>
                  <a:gd name="T50" fmla="*/ 34 w 68"/>
                  <a:gd name="T51" fmla="*/ 29 h 66"/>
                  <a:gd name="T52" fmla="*/ 32 w 68"/>
                  <a:gd name="T53" fmla="*/ 27 h 66"/>
                  <a:gd name="T54" fmla="*/ 31 w 68"/>
                  <a:gd name="T55" fmla="*/ 23 h 66"/>
                  <a:gd name="T56" fmla="*/ 36 w 68"/>
                  <a:gd name="T57" fmla="*/ 20 h 66"/>
                  <a:gd name="T58" fmla="*/ 36 w 68"/>
                  <a:gd name="T59" fmla="*/ 18 h 66"/>
                  <a:gd name="T60" fmla="*/ 37 w 68"/>
                  <a:gd name="T61" fmla="*/ 17 h 66"/>
                  <a:gd name="T62" fmla="*/ 36 w 68"/>
                  <a:gd name="T63" fmla="*/ 13 h 66"/>
                  <a:gd name="T64" fmla="*/ 34 w 68"/>
                  <a:gd name="T65" fmla="*/ 15 h 66"/>
                  <a:gd name="T66" fmla="*/ 34 w 68"/>
                  <a:gd name="T67" fmla="*/ 8 h 66"/>
                  <a:gd name="T68" fmla="*/ 32 w 68"/>
                  <a:gd name="T69" fmla="*/ 8 h 66"/>
                  <a:gd name="T70" fmla="*/ 32 w 68"/>
                  <a:gd name="T71" fmla="*/ 5 h 66"/>
                  <a:gd name="T72" fmla="*/ 32 w 68"/>
                  <a:gd name="T73" fmla="*/ 3 h 66"/>
                  <a:gd name="T74" fmla="*/ 34 w 68"/>
                  <a:gd name="T75" fmla="*/ 1 h 66"/>
                  <a:gd name="T76" fmla="*/ 34 w 68"/>
                  <a:gd name="T77" fmla="*/ 0 h 66"/>
                  <a:gd name="T78" fmla="*/ 41 w 68"/>
                  <a:gd name="T79" fmla="*/ 1 h 66"/>
                  <a:gd name="T80" fmla="*/ 42 w 68"/>
                  <a:gd name="T81" fmla="*/ 3 h 66"/>
                  <a:gd name="T82" fmla="*/ 58 w 68"/>
                  <a:gd name="T83" fmla="*/ 8 h 66"/>
                  <a:gd name="T84" fmla="*/ 63 w 68"/>
                  <a:gd name="T85"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66">
                    <a:moveTo>
                      <a:pt x="63" y="10"/>
                    </a:moveTo>
                    <a:lnTo>
                      <a:pt x="64" y="10"/>
                    </a:lnTo>
                    <a:lnTo>
                      <a:pt x="64" y="12"/>
                    </a:lnTo>
                    <a:lnTo>
                      <a:pt x="66" y="12"/>
                    </a:lnTo>
                    <a:lnTo>
                      <a:pt x="66" y="10"/>
                    </a:lnTo>
                    <a:lnTo>
                      <a:pt x="68" y="32"/>
                    </a:lnTo>
                    <a:lnTo>
                      <a:pt x="63" y="52"/>
                    </a:lnTo>
                    <a:lnTo>
                      <a:pt x="39" y="54"/>
                    </a:lnTo>
                    <a:lnTo>
                      <a:pt x="29" y="51"/>
                    </a:lnTo>
                    <a:lnTo>
                      <a:pt x="19" y="62"/>
                    </a:lnTo>
                    <a:lnTo>
                      <a:pt x="12" y="61"/>
                    </a:lnTo>
                    <a:lnTo>
                      <a:pt x="7" y="66"/>
                    </a:lnTo>
                    <a:lnTo>
                      <a:pt x="0" y="59"/>
                    </a:lnTo>
                    <a:lnTo>
                      <a:pt x="10" y="61"/>
                    </a:lnTo>
                    <a:lnTo>
                      <a:pt x="14" y="56"/>
                    </a:lnTo>
                    <a:lnTo>
                      <a:pt x="20" y="49"/>
                    </a:lnTo>
                    <a:lnTo>
                      <a:pt x="22" y="49"/>
                    </a:lnTo>
                    <a:lnTo>
                      <a:pt x="22" y="47"/>
                    </a:lnTo>
                    <a:lnTo>
                      <a:pt x="22" y="47"/>
                    </a:lnTo>
                    <a:lnTo>
                      <a:pt x="22" y="45"/>
                    </a:lnTo>
                    <a:lnTo>
                      <a:pt x="22" y="45"/>
                    </a:lnTo>
                    <a:lnTo>
                      <a:pt x="22" y="44"/>
                    </a:lnTo>
                    <a:lnTo>
                      <a:pt x="22" y="42"/>
                    </a:lnTo>
                    <a:lnTo>
                      <a:pt x="24" y="40"/>
                    </a:lnTo>
                    <a:lnTo>
                      <a:pt x="31" y="37"/>
                    </a:lnTo>
                    <a:lnTo>
                      <a:pt x="34" y="29"/>
                    </a:lnTo>
                    <a:lnTo>
                      <a:pt x="32" y="27"/>
                    </a:lnTo>
                    <a:lnTo>
                      <a:pt x="31" y="23"/>
                    </a:lnTo>
                    <a:lnTo>
                      <a:pt x="36" y="20"/>
                    </a:lnTo>
                    <a:lnTo>
                      <a:pt x="36" y="18"/>
                    </a:lnTo>
                    <a:lnTo>
                      <a:pt x="37" y="17"/>
                    </a:lnTo>
                    <a:lnTo>
                      <a:pt x="36" y="13"/>
                    </a:lnTo>
                    <a:lnTo>
                      <a:pt x="34" y="15"/>
                    </a:lnTo>
                    <a:lnTo>
                      <a:pt x="34" y="8"/>
                    </a:lnTo>
                    <a:lnTo>
                      <a:pt x="32" y="8"/>
                    </a:lnTo>
                    <a:lnTo>
                      <a:pt x="32" y="5"/>
                    </a:lnTo>
                    <a:lnTo>
                      <a:pt x="32" y="3"/>
                    </a:lnTo>
                    <a:lnTo>
                      <a:pt x="34" y="1"/>
                    </a:lnTo>
                    <a:lnTo>
                      <a:pt x="34" y="0"/>
                    </a:lnTo>
                    <a:lnTo>
                      <a:pt x="41" y="1"/>
                    </a:lnTo>
                    <a:lnTo>
                      <a:pt x="42" y="3"/>
                    </a:lnTo>
                    <a:lnTo>
                      <a:pt x="58" y="8"/>
                    </a:lnTo>
                    <a:lnTo>
                      <a:pt x="63"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39" name="Freeform 388"/>
              <p:cNvSpPr>
                <a:spLocks/>
              </p:cNvSpPr>
              <p:nvPr/>
            </p:nvSpPr>
            <p:spPr bwMode="auto">
              <a:xfrm>
                <a:off x="1631" y="1948"/>
                <a:ext cx="61" cy="90"/>
              </a:xfrm>
              <a:custGeom>
                <a:avLst/>
                <a:gdLst>
                  <a:gd name="T0" fmla="*/ 31 w 61"/>
                  <a:gd name="T1" fmla="*/ 7 h 90"/>
                  <a:gd name="T2" fmla="*/ 32 w 61"/>
                  <a:gd name="T3" fmla="*/ 20 h 90"/>
                  <a:gd name="T4" fmla="*/ 46 w 61"/>
                  <a:gd name="T5" fmla="*/ 34 h 90"/>
                  <a:gd name="T6" fmla="*/ 61 w 61"/>
                  <a:gd name="T7" fmla="*/ 64 h 90"/>
                  <a:gd name="T8" fmla="*/ 58 w 61"/>
                  <a:gd name="T9" fmla="*/ 79 h 90"/>
                  <a:gd name="T10" fmla="*/ 51 w 61"/>
                  <a:gd name="T11" fmla="*/ 85 h 90"/>
                  <a:gd name="T12" fmla="*/ 46 w 61"/>
                  <a:gd name="T13" fmla="*/ 78 h 90"/>
                  <a:gd name="T14" fmla="*/ 46 w 61"/>
                  <a:gd name="T15" fmla="*/ 90 h 90"/>
                  <a:gd name="T16" fmla="*/ 42 w 61"/>
                  <a:gd name="T17" fmla="*/ 88 h 90"/>
                  <a:gd name="T18" fmla="*/ 37 w 61"/>
                  <a:gd name="T19" fmla="*/ 78 h 90"/>
                  <a:gd name="T20" fmla="*/ 34 w 61"/>
                  <a:gd name="T21" fmla="*/ 74 h 90"/>
                  <a:gd name="T22" fmla="*/ 26 w 61"/>
                  <a:gd name="T23" fmla="*/ 78 h 90"/>
                  <a:gd name="T24" fmla="*/ 27 w 61"/>
                  <a:gd name="T25" fmla="*/ 71 h 90"/>
                  <a:gd name="T26" fmla="*/ 19 w 61"/>
                  <a:gd name="T27" fmla="*/ 57 h 90"/>
                  <a:gd name="T28" fmla="*/ 17 w 61"/>
                  <a:gd name="T29" fmla="*/ 51 h 90"/>
                  <a:gd name="T30" fmla="*/ 12 w 61"/>
                  <a:gd name="T31" fmla="*/ 49 h 90"/>
                  <a:gd name="T32" fmla="*/ 15 w 61"/>
                  <a:gd name="T33" fmla="*/ 39 h 90"/>
                  <a:gd name="T34" fmla="*/ 14 w 61"/>
                  <a:gd name="T35" fmla="*/ 35 h 90"/>
                  <a:gd name="T36" fmla="*/ 7 w 61"/>
                  <a:gd name="T37" fmla="*/ 29 h 90"/>
                  <a:gd name="T38" fmla="*/ 9 w 61"/>
                  <a:gd name="T39" fmla="*/ 25 h 90"/>
                  <a:gd name="T40" fmla="*/ 2 w 61"/>
                  <a:gd name="T41" fmla="*/ 12 h 90"/>
                  <a:gd name="T42" fmla="*/ 0 w 61"/>
                  <a:gd name="T43" fmla="*/ 5 h 90"/>
                  <a:gd name="T44" fmla="*/ 2 w 61"/>
                  <a:gd name="T45" fmla="*/ 3 h 90"/>
                  <a:gd name="T46" fmla="*/ 2 w 61"/>
                  <a:gd name="T47" fmla="*/ 5 h 90"/>
                  <a:gd name="T48" fmla="*/ 4 w 61"/>
                  <a:gd name="T49" fmla="*/ 7 h 90"/>
                  <a:gd name="T50" fmla="*/ 12 w 61"/>
                  <a:gd name="T51" fmla="*/ 0 h 90"/>
                  <a:gd name="T52" fmla="*/ 31 w 61"/>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90">
                    <a:moveTo>
                      <a:pt x="31" y="7"/>
                    </a:moveTo>
                    <a:lnTo>
                      <a:pt x="32" y="20"/>
                    </a:lnTo>
                    <a:lnTo>
                      <a:pt x="46" y="34"/>
                    </a:lnTo>
                    <a:lnTo>
                      <a:pt x="61" y="64"/>
                    </a:lnTo>
                    <a:lnTo>
                      <a:pt x="58" y="79"/>
                    </a:lnTo>
                    <a:lnTo>
                      <a:pt x="51" y="85"/>
                    </a:lnTo>
                    <a:lnTo>
                      <a:pt x="46" y="78"/>
                    </a:lnTo>
                    <a:lnTo>
                      <a:pt x="46" y="90"/>
                    </a:lnTo>
                    <a:lnTo>
                      <a:pt x="42" y="88"/>
                    </a:lnTo>
                    <a:lnTo>
                      <a:pt x="37" y="78"/>
                    </a:lnTo>
                    <a:lnTo>
                      <a:pt x="34" y="74"/>
                    </a:lnTo>
                    <a:lnTo>
                      <a:pt x="26" y="78"/>
                    </a:lnTo>
                    <a:lnTo>
                      <a:pt x="27" y="71"/>
                    </a:lnTo>
                    <a:lnTo>
                      <a:pt x="19" y="57"/>
                    </a:lnTo>
                    <a:lnTo>
                      <a:pt x="17" y="51"/>
                    </a:lnTo>
                    <a:lnTo>
                      <a:pt x="12" y="49"/>
                    </a:lnTo>
                    <a:lnTo>
                      <a:pt x="15" y="39"/>
                    </a:lnTo>
                    <a:lnTo>
                      <a:pt x="14" y="35"/>
                    </a:lnTo>
                    <a:lnTo>
                      <a:pt x="7" y="29"/>
                    </a:lnTo>
                    <a:lnTo>
                      <a:pt x="9" y="25"/>
                    </a:lnTo>
                    <a:lnTo>
                      <a:pt x="2" y="12"/>
                    </a:lnTo>
                    <a:lnTo>
                      <a:pt x="0" y="5"/>
                    </a:lnTo>
                    <a:lnTo>
                      <a:pt x="2" y="3"/>
                    </a:lnTo>
                    <a:lnTo>
                      <a:pt x="2" y="5"/>
                    </a:lnTo>
                    <a:lnTo>
                      <a:pt x="4" y="7"/>
                    </a:lnTo>
                    <a:lnTo>
                      <a:pt x="12" y="0"/>
                    </a:lnTo>
                    <a:lnTo>
                      <a:pt x="31"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40" name="Freeform 389"/>
              <p:cNvSpPr>
                <a:spLocks/>
              </p:cNvSpPr>
              <p:nvPr/>
            </p:nvSpPr>
            <p:spPr bwMode="auto">
              <a:xfrm>
                <a:off x="1631" y="1948"/>
                <a:ext cx="61" cy="90"/>
              </a:xfrm>
              <a:custGeom>
                <a:avLst/>
                <a:gdLst>
                  <a:gd name="T0" fmla="*/ 31 w 61"/>
                  <a:gd name="T1" fmla="*/ 7 h 90"/>
                  <a:gd name="T2" fmla="*/ 32 w 61"/>
                  <a:gd name="T3" fmla="*/ 20 h 90"/>
                  <a:gd name="T4" fmla="*/ 46 w 61"/>
                  <a:gd name="T5" fmla="*/ 34 h 90"/>
                  <a:gd name="T6" fmla="*/ 61 w 61"/>
                  <a:gd name="T7" fmla="*/ 64 h 90"/>
                  <a:gd name="T8" fmla="*/ 58 w 61"/>
                  <a:gd name="T9" fmla="*/ 79 h 90"/>
                  <a:gd name="T10" fmla="*/ 51 w 61"/>
                  <a:gd name="T11" fmla="*/ 85 h 90"/>
                  <a:gd name="T12" fmla="*/ 46 w 61"/>
                  <a:gd name="T13" fmla="*/ 78 h 90"/>
                  <a:gd name="T14" fmla="*/ 46 w 61"/>
                  <a:gd name="T15" fmla="*/ 90 h 90"/>
                  <a:gd name="T16" fmla="*/ 42 w 61"/>
                  <a:gd name="T17" fmla="*/ 88 h 90"/>
                  <a:gd name="T18" fmla="*/ 37 w 61"/>
                  <a:gd name="T19" fmla="*/ 78 h 90"/>
                  <a:gd name="T20" fmla="*/ 34 w 61"/>
                  <a:gd name="T21" fmla="*/ 74 h 90"/>
                  <a:gd name="T22" fmla="*/ 26 w 61"/>
                  <a:gd name="T23" fmla="*/ 78 h 90"/>
                  <a:gd name="T24" fmla="*/ 27 w 61"/>
                  <a:gd name="T25" fmla="*/ 71 h 90"/>
                  <a:gd name="T26" fmla="*/ 19 w 61"/>
                  <a:gd name="T27" fmla="*/ 57 h 90"/>
                  <a:gd name="T28" fmla="*/ 17 w 61"/>
                  <a:gd name="T29" fmla="*/ 51 h 90"/>
                  <a:gd name="T30" fmla="*/ 12 w 61"/>
                  <a:gd name="T31" fmla="*/ 49 h 90"/>
                  <a:gd name="T32" fmla="*/ 15 w 61"/>
                  <a:gd name="T33" fmla="*/ 39 h 90"/>
                  <a:gd name="T34" fmla="*/ 14 w 61"/>
                  <a:gd name="T35" fmla="*/ 35 h 90"/>
                  <a:gd name="T36" fmla="*/ 7 w 61"/>
                  <a:gd name="T37" fmla="*/ 29 h 90"/>
                  <a:gd name="T38" fmla="*/ 9 w 61"/>
                  <a:gd name="T39" fmla="*/ 25 h 90"/>
                  <a:gd name="T40" fmla="*/ 2 w 61"/>
                  <a:gd name="T41" fmla="*/ 12 h 90"/>
                  <a:gd name="T42" fmla="*/ 0 w 61"/>
                  <a:gd name="T43" fmla="*/ 5 h 90"/>
                  <a:gd name="T44" fmla="*/ 2 w 61"/>
                  <a:gd name="T45" fmla="*/ 3 h 90"/>
                  <a:gd name="T46" fmla="*/ 2 w 61"/>
                  <a:gd name="T47" fmla="*/ 5 h 90"/>
                  <a:gd name="T48" fmla="*/ 4 w 61"/>
                  <a:gd name="T49" fmla="*/ 7 h 90"/>
                  <a:gd name="T50" fmla="*/ 12 w 61"/>
                  <a:gd name="T51" fmla="*/ 0 h 90"/>
                  <a:gd name="T52" fmla="*/ 31 w 61"/>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90">
                    <a:moveTo>
                      <a:pt x="31" y="7"/>
                    </a:moveTo>
                    <a:lnTo>
                      <a:pt x="32" y="20"/>
                    </a:lnTo>
                    <a:lnTo>
                      <a:pt x="46" y="34"/>
                    </a:lnTo>
                    <a:lnTo>
                      <a:pt x="61" y="64"/>
                    </a:lnTo>
                    <a:lnTo>
                      <a:pt x="58" y="79"/>
                    </a:lnTo>
                    <a:lnTo>
                      <a:pt x="51" y="85"/>
                    </a:lnTo>
                    <a:lnTo>
                      <a:pt x="46" y="78"/>
                    </a:lnTo>
                    <a:lnTo>
                      <a:pt x="46" y="90"/>
                    </a:lnTo>
                    <a:lnTo>
                      <a:pt x="42" y="88"/>
                    </a:lnTo>
                    <a:lnTo>
                      <a:pt x="37" y="78"/>
                    </a:lnTo>
                    <a:lnTo>
                      <a:pt x="34" y="74"/>
                    </a:lnTo>
                    <a:lnTo>
                      <a:pt x="26" y="78"/>
                    </a:lnTo>
                    <a:lnTo>
                      <a:pt x="27" y="71"/>
                    </a:lnTo>
                    <a:lnTo>
                      <a:pt x="19" y="57"/>
                    </a:lnTo>
                    <a:lnTo>
                      <a:pt x="17" y="51"/>
                    </a:lnTo>
                    <a:lnTo>
                      <a:pt x="12" y="49"/>
                    </a:lnTo>
                    <a:lnTo>
                      <a:pt x="15" y="39"/>
                    </a:lnTo>
                    <a:lnTo>
                      <a:pt x="14" y="35"/>
                    </a:lnTo>
                    <a:lnTo>
                      <a:pt x="7" y="29"/>
                    </a:lnTo>
                    <a:lnTo>
                      <a:pt x="9" y="25"/>
                    </a:lnTo>
                    <a:lnTo>
                      <a:pt x="2" y="12"/>
                    </a:lnTo>
                    <a:lnTo>
                      <a:pt x="0" y="5"/>
                    </a:lnTo>
                    <a:lnTo>
                      <a:pt x="2" y="3"/>
                    </a:lnTo>
                    <a:lnTo>
                      <a:pt x="2" y="5"/>
                    </a:lnTo>
                    <a:lnTo>
                      <a:pt x="4" y="7"/>
                    </a:lnTo>
                    <a:lnTo>
                      <a:pt x="12" y="0"/>
                    </a:lnTo>
                    <a:lnTo>
                      <a:pt x="3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41" name="Freeform 390"/>
              <p:cNvSpPr>
                <a:spLocks/>
              </p:cNvSpPr>
              <p:nvPr/>
            </p:nvSpPr>
            <p:spPr bwMode="auto">
              <a:xfrm>
                <a:off x="1831" y="2131"/>
                <a:ext cx="273" cy="215"/>
              </a:xfrm>
              <a:custGeom>
                <a:avLst/>
                <a:gdLst>
                  <a:gd name="T0" fmla="*/ 207 w 273"/>
                  <a:gd name="T1" fmla="*/ 52 h 215"/>
                  <a:gd name="T2" fmla="*/ 208 w 273"/>
                  <a:gd name="T3" fmla="*/ 52 h 215"/>
                  <a:gd name="T4" fmla="*/ 208 w 273"/>
                  <a:gd name="T5" fmla="*/ 54 h 215"/>
                  <a:gd name="T6" fmla="*/ 215 w 273"/>
                  <a:gd name="T7" fmla="*/ 64 h 215"/>
                  <a:gd name="T8" fmla="*/ 220 w 273"/>
                  <a:gd name="T9" fmla="*/ 74 h 215"/>
                  <a:gd name="T10" fmla="*/ 222 w 273"/>
                  <a:gd name="T11" fmla="*/ 76 h 215"/>
                  <a:gd name="T12" fmla="*/ 234 w 273"/>
                  <a:gd name="T13" fmla="*/ 96 h 215"/>
                  <a:gd name="T14" fmla="*/ 241 w 273"/>
                  <a:gd name="T15" fmla="*/ 107 h 215"/>
                  <a:gd name="T16" fmla="*/ 251 w 273"/>
                  <a:gd name="T17" fmla="*/ 124 h 215"/>
                  <a:gd name="T18" fmla="*/ 251 w 273"/>
                  <a:gd name="T19" fmla="*/ 125 h 215"/>
                  <a:gd name="T20" fmla="*/ 249 w 273"/>
                  <a:gd name="T21" fmla="*/ 134 h 215"/>
                  <a:gd name="T22" fmla="*/ 247 w 273"/>
                  <a:gd name="T23" fmla="*/ 135 h 215"/>
                  <a:gd name="T24" fmla="*/ 257 w 273"/>
                  <a:gd name="T25" fmla="*/ 156 h 215"/>
                  <a:gd name="T26" fmla="*/ 261 w 273"/>
                  <a:gd name="T27" fmla="*/ 181 h 215"/>
                  <a:gd name="T28" fmla="*/ 269 w 273"/>
                  <a:gd name="T29" fmla="*/ 191 h 215"/>
                  <a:gd name="T30" fmla="*/ 273 w 273"/>
                  <a:gd name="T31" fmla="*/ 198 h 215"/>
                  <a:gd name="T32" fmla="*/ 273 w 273"/>
                  <a:gd name="T33" fmla="*/ 203 h 215"/>
                  <a:gd name="T34" fmla="*/ 264 w 273"/>
                  <a:gd name="T35" fmla="*/ 207 h 215"/>
                  <a:gd name="T36" fmla="*/ 257 w 273"/>
                  <a:gd name="T37" fmla="*/ 212 h 215"/>
                  <a:gd name="T38" fmla="*/ 252 w 273"/>
                  <a:gd name="T39" fmla="*/ 213 h 215"/>
                  <a:gd name="T40" fmla="*/ 251 w 273"/>
                  <a:gd name="T41" fmla="*/ 213 h 215"/>
                  <a:gd name="T42" fmla="*/ 249 w 273"/>
                  <a:gd name="T43" fmla="*/ 213 h 215"/>
                  <a:gd name="T44" fmla="*/ 247 w 273"/>
                  <a:gd name="T45" fmla="*/ 215 h 215"/>
                  <a:gd name="T46" fmla="*/ 181 w 273"/>
                  <a:gd name="T47" fmla="*/ 207 h 215"/>
                  <a:gd name="T48" fmla="*/ 64 w 273"/>
                  <a:gd name="T49" fmla="*/ 181 h 215"/>
                  <a:gd name="T50" fmla="*/ 42 w 273"/>
                  <a:gd name="T51" fmla="*/ 179 h 215"/>
                  <a:gd name="T52" fmla="*/ 34 w 273"/>
                  <a:gd name="T53" fmla="*/ 176 h 215"/>
                  <a:gd name="T54" fmla="*/ 15 w 273"/>
                  <a:gd name="T55" fmla="*/ 176 h 215"/>
                  <a:gd name="T56" fmla="*/ 7 w 273"/>
                  <a:gd name="T57" fmla="*/ 185 h 215"/>
                  <a:gd name="T58" fmla="*/ 3 w 273"/>
                  <a:gd name="T59" fmla="*/ 169 h 215"/>
                  <a:gd name="T60" fmla="*/ 7 w 273"/>
                  <a:gd name="T61" fmla="*/ 168 h 215"/>
                  <a:gd name="T62" fmla="*/ 8 w 273"/>
                  <a:gd name="T63" fmla="*/ 164 h 215"/>
                  <a:gd name="T64" fmla="*/ 20 w 273"/>
                  <a:gd name="T65" fmla="*/ 130 h 215"/>
                  <a:gd name="T66" fmla="*/ 31 w 273"/>
                  <a:gd name="T67" fmla="*/ 95 h 215"/>
                  <a:gd name="T68" fmla="*/ 51 w 273"/>
                  <a:gd name="T69" fmla="*/ 12 h 215"/>
                  <a:gd name="T70" fmla="*/ 53 w 273"/>
                  <a:gd name="T71" fmla="*/ 0 h 215"/>
                  <a:gd name="T72" fmla="*/ 188 w 273"/>
                  <a:gd name="T73" fmla="*/ 29 h 215"/>
                  <a:gd name="T74" fmla="*/ 195 w 273"/>
                  <a:gd name="T75" fmla="*/ 30 h 215"/>
                  <a:gd name="T76" fmla="*/ 195 w 273"/>
                  <a:gd name="T77" fmla="*/ 3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 h="215">
                    <a:moveTo>
                      <a:pt x="195" y="30"/>
                    </a:moveTo>
                    <a:lnTo>
                      <a:pt x="207" y="52"/>
                    </a:lnTo>
                    <a:lnTo>
                      <a:pt x="207" y="52"/>
                    </a:lnTo>
                    <a:lnTo>
                      <a:pt x="208" y="52"/>
                    </a:lnTo>
                    <a:lnTo>
                      <a:pt x="208" y="52"/>
                    </a:lnTo>
                    <a:lnTo>
                      <a:pt x="208" y="54"/>
                    </a:lnTo>
                    <a:lnTo>
                      <a:pt x="213" y="61"/>
                    </a:lnTo>
                    <a:lnTo>
                      <a:pt x="215" y="64"/>
                    </a:lnTo>
                    <a:lnTo>
                      <a:pt x="217" y="68"/>
                    </a:lnTo>
                    <a:lnTo>
                      <a:pt x="220" y="74"/>
                    </a:lnTo>
                    <a:lnTo>
                      <a:pt x="222" y="74"/>
                    </a:lnTo>
                    <a:lnTo>
                      <a:pt x="222" y="76"/>
                    </a:lnTo>
                    <a:lnTo>
                      <a:pt x="222" y="76"/>
                    </a:lnTo>
                    <a:lnTo>
                      <a:pt x="234" y="96"/>
                    </a:lnTo>
                    <a:lnTo>
                      <a:pt x="234" y="96"/>
                    </a:lnTo>
                    <a:lnTo>
                      <a:pt x="241" y="107"/>
                    </a:lnTo>
                    <a:lnTo>
                      <a:pt x="241" y="107"/>
                    </a:lnTo>
                    <a:lnTo>
                      <a:pt x="251" y="124"/>
                    </a:lnTo>
                    <a:lnTo>
                      <a:pt x="251" y="124"/>
                    </a:lnTo>
                    <a:lnTo>
                      <a:pt x="251" y="125"/>
                    </a:lnTo>
                    <a:lnTo>
                      <a:pt x="249" y="132"/>
                    </a:lnTo>
                    <a:lnTo>
                      <a:pt x="249" y="134"/>
                    </a:lnTo>
                    <a:lnTo>
                      <a:pt x="247" y="135"/>
                    </a:lnTo>
                    <a:lnTo>
                      <a:pt x="247" y="135"/>
                    </a:lnTo>
                    <a:lnTo>
                      <a:pt x="252" y="147"/>
                    </a:lnTo>
                    <a:lnTo>
                      <a:pt x="257" y="156"/>
                    </a:lnTo>
                    <a:lnTo>
                      <a:pt x="257" y="159"/>
                    </a:lnTo>
                    <a:lnTo>
                      <a:pt x="261" y="181"/>
                    </a:lnTo>
                    <a:lnTo>
                      <a:pt x="266" y="186"/>
                    </a:lnTo>
                    <a:lnTo>
                      <a:pt x="269" y="191"/>
                    </a:lnTo>
                    <a:lnTo>
                      <a:pt x="271" y="193"/>
                    </a:lnTo>
                    <a:lnTo>
                      <a:pt x="273" y="198"/>
                    </a:lnTo>
                    <a:lnTo>
                      <a:pt x="273" y="203"/>
                    </a:lnTo>
                    <a:lnTo>
                      <a:pt x="273" y="203"/>
                    </a:lnTo>
                    <a:lnTo>
                      <a:pt x="271" y="203"/>
                    </a:lnTo>
                    <a:lnTo>
                      <a:pt x="264" y="207"/>
                    </a:lnTo>
                    <a:lnTo>
                      <a:pt x="263" y="208"/>
                    </a:lnTo>
                    <a:lnTo>
                      <a:pt x="257" y="212"/>
                    </a:lnTo>
                    <a:lnTo>
                      <a:pt x="256" y="212"/>
                    </a:lnTo>
                    <a:lnTo>
                      <a:pt x="252" y="213"/>
                    </a:lnTo>
                    <a:lnTo>
                      <a:pt x="251" y="213"/>
                    </a:lnTo>
                    <a:lnTo>
                      <a:pt x="251" y="213"/>
                    </a:lnTo>
                    <a:lnTo>
                      <a:pt x="249" y="213"/>
                    </a:lnTo>
                    <a:lnTo>
                      <a:pt x="249" y="213"/>
                    </a:lnTo>
                    <a:lnTo>
                      <a:pt x="247" y="215"/>
                    </a:lnTo>
                    <a:lnTo>
                      <a:pt x="247" y="215"/>
                    </a:lnTo>
                    <a:lnTo>
                      <a:pt x="183" y="203"/>
                    </a:lnTo>
                    <a:lnTo>
                      <a:pt x="181" y="207"/>
                    </a:lnTo>
                    <a:lnTo>
                      <a:pt x="98" y="190"/>
                    </a:lnTo>
                    <a:lnTo>
                      <a:pt x="64" y="181"/>
                    </a:lnTo>
                    <a:lnTo>
                      <a:pt x="64" y="185"/>
                    </a:lnTo>
                    <a:lnTo>
                      <a:pt x="42" y="179"/>
                    </a:lnTo>
                    <a:lnTo>
                      <a:pt x="39" y="178"/>
                    </a:lnTo>
                    <a:lnTo>
                      <a:pt x="34" y="176"/>
                    </a:lnTo>
                    <a:lnTo>
                      <a:pt x="19" y="171"/>
                    </a:lnTo>
                    <a:lnTo>
                      <a:pt x="15" y="176"/>
                    </a:lnTo>
                    <a:lnTo>
                      <a:pt x="7" y="185"/>
                    </a:lnTo>
                    <a:lnTo>
                      <a:pt x="7" y="185"/>
                    </a:lnTo>
                    <a:lnTo>
                      <a:pt x="0" y="176"/>
                    </a:lnTo>
                    <a:lnTo>
                      <a:pt x="3" y="169"/>
                    </a:lnTo>
                    <a:lnTo>
                      <a:pt x="5" y="169"/>
                    </a:lnTo>
                    <a:lnTo>
                      <a:pt x="7" y="168"/>
                    </a:lnTo>
                    <a:lnTo>
                      <a:pt x="8" y="166"/>
                    </a:lnTo>
                    <a:lnTo>
                      <a:pt x="8" y="164"/>
                    </a:lnTo>
                    <a:lnTo>
                      <a:pt x="19" y="140"/>
                    </a:lnTo>
                    <a:lnTo>
                      <a:pt x="20" y="130"/>
                    </a:lnTo>
                    <a:lnTo>
                      <a:pt x="29" y="93"/>
                    </a:lnTo>
                    <a:lnTo>
                      <a:pt x="31" y="95"/>
                    </a:lnTo>
                    <a:lnTo>
                      <a:pt x="47" y="22"/>
                    </a:lnTo>
                    <a:lnTo>
                      <a:pt x="51" y="12"/>
                    </a:lnTo>
                    <a:lnTo>
                      <a:pt x="49" y="8"/>
                    </a:lnTo>
                    <a:lnTo>
                      <a:pt x="53" y="0"/>
                    </a:lnTo>
                    <a:lnTo>
                      <a:pt x="188" y="30"/>
                    </a:lnTo>
                    <a:lnTo>
                      <a:pt x="188" y="29"/>
                    </a:lnTo>
                    <a:lnTo>
                      <a:pt x="195" y="30"/>
                    </a:lnTo>
                    <a:lnTo>
                      <a:pt x="195" y="30"/>
                    </a:lnTo>
                    <a:lnTo>
                      <a:pt x="195" y="30"/>
                    </a:lnTo>
                    <a:lnTo>
                      <a:pt x="195" y="3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42" name="Freeform 391"/>
              <p:cNvSpPr>
                <a:spLocks/>
              </p:cNvSpPr>
              <p:nvPr/>
            </p:nvSpPr>
            <p:spPr bwMode="auto">
              <a:xfrm>
                <a:off x="1831" y="2131"/>
                <a:ext cx="273" cy="215"/>
              </a:xfrm>
              <a:custGeom>
                <a:avLst/>
                <a:gdLst>
                  <a:gd name="T0" fmla="*/ 207 w 273"/>
                  <a:gd name="T1" fmla="*/ 52 h 215"/>
                  <a:gd name="T2" fmla="*/ 208 w 273"/>
                  <a:gd name="T3" fmla="*/ 52 h 215"/>
                  <a:gd name="T4" fmla="*/ 208 w 273"/>
                  <a:gd name="T5" fmla="*/ 54 h 215"/>
                  <a:gd name="T6" fmla="*/ 215 w 273"/>
                  <a:gd name="T7" fmla="*/ 64 h 215"/>
                  <a:gd name="T8" fmla="*/ 220 w 273"/>
                  <a:gd name="T9" fmla="*/ 74 h 215"/>
                  <a:gd name="T10" fmla="*/ 222 w 273"/>
                  <a:gd name="T11" fmla="*/ 76 h 215"/>
                  <a:gd name="T12" fmla="*/ 234 w 273"/>
                  <a:gd name="T13" fmla="*/ 96 h 215"/>
                  <a:gd name="T14" fmla="*/ 241 w 273"/>
                  <a:gd name="T15" fmla="*/ 107 h 215"/>
                  <a:gd name="T16" fmla="*/ 251 w 273"/>
                  <a:gd name="T17" fmla="*/ 124 h 215"/>
                  <a:gd name="T18" fmla="*/ 251 w 273"/>
                  <a:gd name="T19" fmla="*/ 125 h 215"/>
                  <a:gd name="T20" fmla="*/ 249 w 273"/>
                  <a:gd name="T21" fmla="*/ 134 h 215"/>
                  <a:gd name="T22" fmla="*/ 247 w 273"/>
                  <a:gd name="T23" fmla="*/ 135 h 215"/>
                  <a:gd name="T24" fmla="*/ 257 w 273"/>
                  <a:gd name="T25" fmla="*/ 156 h 215"/>
                  <a:gd name="T26" fmla="*/ 261 w 273"/>
                  <a:gd name="T27" fmla="*/ 181 h 215"/>
                  <a:gd name="T28" fmla="*/ 269 w 273"/>
                  <a:gd name="T29" fmla="*/ 191 h 215"/>
                  <a:gd name="T30" fmla="*/ 273 w 273"/>
                  <a:gd name="T31" fmla="*/ 198 h 215"/>
                  <a:gd name="T32" fmla="*/ 273 w 273"/>
                  <a:gd name="T33" fmla="*/ 203 h 215"/>
                  <a:gd name="T34" fmla="*/ 264 w 273"/>
                  <a:gd name="T35" fmla="*/ 207 h 215"/>
                  <a:gd name="T36" fmla="*/ 257 w 273"/>
                  <a:gd name="T37" fmla="*/ 212 h 215"/>
                  <a:gd name="T38" fmla="*/ 252 w 273"/>
                  <a:gd name="T39" fmla="*/ 213 h 215"/>
                  <a:gd name="T40" fmla="*/ 251 w 273"/>
                  <a:gd name="T41" fmla="*/ 213 h 215"/>
                  <a:gd name="T42" fmla="*/ 249 w 273"/>
                  <a:gd name="T43" fmla="*/ 213 h 215"/>
                  <a:gd name="T44" fmla="*/ 247 w 273"/>
                  <a:gd name="T45" fmla="*/ 215 h 215"/>
                  <a:gd name="T46" fmla="*/ 181 w 273"/>
                  <a:gd name="T47" fmla="*/ 207 h 215"/>
                  <a:gd name="T48" fmla="*/ 64 w 273"/>
                  <a:gd name="T49" fmla="*/ 181 h 215"/>
                  <a:gd name="T50" fmla="*/ 42 w 273"/>
                  <a:gd name="T51" fmla="*/ 179 h 215"/>
                  <a:gd name="T52" fmla="*/ 34 w 273"/>
                  <a:gd name="T53" fmla="*/ 176 h 215"/>
                  <a:gd name="T54" fmla="*/ 15 w 273"/>
                  <a:gd name="T55" fmla="*/ 176 h 215"/>
                  <a:gd name="T56" fmla="*/ 7 w 273"/>
                  <a:gd name="T57" fmla="*/ 185 h 215"/>
                  <a:gd name="T58" fmla="*/ 3 w 273"/>
                  <a:gd name="T59" fmla="*/ 169 h 215"/>
                  <a:gd name="T60" fmla="*/ 7 w 273"/>
                  <a:gd name="T61" fmla="*/ 168 h 215"/>
                  <a:gd name="T62" fmla="*/ 8 w 273"/>
                  <a:gd name="T63" fmla="*/ 164 h 215"/>
                  <a:gd name="T64" fmla="*/ 20 w 273"/>
                  <a:gd name="T65" fmla="*/ 130 h 215"/>
                  <a:gd name="T66" fmla="*/ 31 w 273"/>
                  <a:gd name="T67" fmla="*/ 95 h 215"/>
                  <a:gd name="T68" fmla="*/ 51 w 273"/>
                  <a:gd name="T69" fmla="*/ 12 h 215"/>
                  <a:gd name="T70" fmla="*/ 53 w 273"/>
                  <a:gd name="T71" fmla="*/ 0 h 215"/>
                  <a:gd name="T72" fmla="*/ 188 w 273"/>
                  <a:gd name="T73" fmla="*/ 29 h 215"/>
                  <a:gd name="T74" fmla="*/ 195 w 273"/>
                  <a:gd name="T75" fmla="*/ 30 h 215"/>
                  <a:gd name="T76" fmla="*/ 195 w 273"/>
                  <a:gd name="T77" fmla="*/ 3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 h="215">
                    <a:moveTo>
                      <a:pt x="195" y="30"/>
                    </a:moveTo>
                    <a:lnTo>
                      <a:pt x="207" y="52"/>
                    </a:lnTo>
                    <a:lnTo>
                      <a:pt x="207" y="52"/>
                    </a:lnTo>
                    <a:lnTo>
                      <a:pt x="208" y="52"/>
                    </a:lnTo>
                    <a:lnTo>
                      <a:pt x="208" y="52"/>
                    </a:lnTo>
                    <a:lnTo>
                      <a:pt x="208" y="54"/>
                    </a:lnTo>
                    <a:lnTo>
                      <a:pt x="213" y="61"/>
                    </a:lnTo>
                    <a:lnTo>
                      <a:pt x="215" y="64"/>
                    </a:lnTo>
                    <a:lnTo>
                      <a:pt x="217" y="68"/>
                    </a:lnTo>
                    <a:lnTo>
                      <a:pt x="220" y="74"/>
                    </a:lnTo>
                    <a:lnTo>
                      <a:pt x="222" y="74"/>
                    </a:lnTo>
                    <a:lnTo>
                      <a:pt x="222" y="76"/>
                    </a:lnTo>
                    <a:lnTo>
                      <a:pt x="222" y="76"/>
                    </a:lnTo>
                    <a:lnTo>
                      <a:pt x="234" y="96"/>
                    </a:lnTo>
                    <a:lnTo>
                      <a:pt x="234" y="96"/>
                    </a:lnTo>
                    <a:lnTo>
                      <a:pt x="241" y="107"/>
                    </a:lnTo>
                    <a:lnTo>
                      <a:pt x="241" y="107"/>
                    </a:lnTo>
                    <a:lnTo>
                      <a:pt x="251" y="124"/>
                    </a:lnTo>
                    <a:lnTo>
                      <a:pt x="251" y="124"/>
                    </a:lnTo>
                    <a:lnTo>
                      <a:pt x="251" y="125"/>
                    </a:lnTo>
                    <a:lnTo>
                      <a:pt x="249" y="132"/>
                    </a:lnTo>
                    <a:lnTo>
                      <a:pt x="249" y="134"/>
                    </a:lnTo>
                    <a:lnTo>
                      <a:pt x="247" y="135"/>
                    </a:lnTo>
                    <a:lnTo>
                      <a:pt x="247" y="135"/>
                    </a:lnTo>
                    <a:lnTo>
                      <a:pt x="252" y="147"/>
                    </a:lnTo>
                    <a:lnTo>
                      <a:pt x="257" y="156"/>
                    </a:lnTo>
                    <a:lnTo>
                      <a:pt x="257" y="159"/>
                    </a:lnTo>
                    <a:lnTo>
                      <a:pt x="261" y="181"/>
                    </a:lnTo>
                    <a:lnTo>
                      <a:pt x="266" y="186"/>
                    </a:lnTo>
                    <a:lnTo>
                      <a:pt x="269" y="191"/>
                    </a:lnTo>
                    <a:lnTo>
                      <a:pt x="271" y="193"/>
                    </a:lnTo>
                    <a:lnTo>
                      <a:pt x="273" y="198"/>
                    </a:lnTo>
                    <a:lnTo>
                      <a:pt x="273" y="203"/>
                    </a:lnTo>
                    <a:lnTo>
                      <a:pt x="273" y="203"/>
                    </a:lnTo>
                    <a:lnTo>
                      <a:pt x="271" y="203"/>
                    </a:lnTo>
                    <a:lnTo>
                      <a:pt x="264" y="207"/>
                    </a:lnTo>
                    <a:lnTo>
                      <a:pt x="263" y="208"/>
                    </a:lnTo>
                    <a:lnTo>
                      <a:pt x="257" y="212"/>
                    </a:lnTo>
                    <a:lnTo>
                      <a:pt x="256" y="212"/>
                    </a:lnTo>
                    <a:lnTo>
                      <a:pt x="252" y="213"/>
                    </a:lnTo>
                    <a:lnTo>
                      <a:pt x="251" y="213"/>
                    </a:lnTo>
                    <a:lnTo>
                      <a:pt x="251" y="213"/>
                    </a:lnTo>
                    <a:lnTo>
                      <a:pt x="249" y="213"/>
                    </a:lnTo>
                    <a:lnTo>
                      <a:pt x="249" y="213"/>
                    </a:lnTo>
                    <a:lnTo>
                      <a:pt x="247" y="215"/>
                    </a:lnTo>
                    <a:lnTo>
                      <a:pt x="247" y="215"/>
                    </a:lnTo>
                    <a:lnTo>
                      <a:pt x="183" y="203"/>
                    </a:lnTo>
                    <a:lnTo>
                      <a:pt x="181" y="207"/>
                    </a:lnTo>
                    <a:lnTo>
                      <a:pt x="98" y="190"/>
                    </a:lnTo>
                    <a:lnTo>
                      <a:pt x="64" y="181"/>
                    </a:lnTo>
                    <a:lnTo>
                      <a:pt x="64" y="185"/>
                    </a:lnTo>
                    <a:lnTo>
                      <a:pt x="42" y="179"/>
                    </a:lnTo>
                    <a:lnTo>
                      <a:pt x="39" y="178"/>
                    </a:lnTo>
                    <a:lnTo>
                      <a:pt x="34" y="176"/>
                    </a:lnTo>
                    <a:lnTo>
                      <a:pt x="19" y="171"/>
                    </a:lnTo>
                    <a:lnTo>
                      <a:pt x="15" y="176"/>
                    </a:lnTo>
                    <a:lnTo>
                      <a:pt x="7" y="185"/>
                    </a:lnTo>
                    <a:lnTo>
                      <a:pt x="7" y="185"/>
                    </a:lnTo>
                    <a:lnTo>
                      <a:pt x="0" y="176"/>
                    </a:lnTo>
                    <a:lnTo>
                      <a:pt x="3" y="169"/>
                    </a:lnTo>
                    <a:lnTo>
                      <a:pt x="5" y="169"/>
                    </a:lnTo>
                    <a:lnTo>
                      <a:pt x="7" y="168"/>
                    </a:lnTo>
                    <a:lnTo>
                      <a:pt x="8" y="166"/>
                    </a:lnTo>
                    <a:lnTo>
                      <a:pt x="8" y="164"/>
                    </a:lnTo>
                    <a:lnTo>
                      <a:pt x="19" y="140"/>
                    </a:lnTo>
                    <a:lnTo>
                      <a:pt x="20" y="130"/>
                    </a:lnTo>
                    <a:lnTo>
                      <a:pt x="29" y="93"/>
                    </a:lnTo>
                    <a:lnTo>
                      <a:pt x="31" y="95"/>
                    </a:lnTo>
                    <a:lnTo>
                      <a:pt x="47" y="22"/>
                    </a:lnTo>
                    <a:lnTo>
                      <a:pt x="51" y="12"/>
                    </a:lnTo>
                    <a:lnTo>
                      <a:pt x="49" y="8"/>
                    </a:lnTo>
                    <a:lnTo>
                      <a:pt x="53" y="0"/>
                    </a:lnTo>
                    <a:lnTo>
                      <a:pt x="188" y="30"/>
                    </a:lnTo>
                    <a:lnTo>
                      <a:pt x="188" y="29"/>
                    </a:lnTo>
                    <a:lnTo>
                      <a:pt x="195" y="30"/>
                    </a:lnTo>
                    <a:lnTo>
                      <a:pt x="195" y="30"/>
                    </a:lnTo>
                    <a:lnTo>
                      <a:pt x="195" y="30"/>
                    </a:lnTo>
                    <a:lnTo>
                      <a:pt x="195"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43" name="Freeform 392"/>
              <p:cNvSpPr>
                <a:spLocks/>
              </p:cNvSpPr>
              <p:nvPr/>
            </p:nvSpPr>
            <p:spPr bwMode="auto">
              <a:xfrm>
                <a:off x="1833" y="2354"/>
                <a:ext cx="112" cy="109"/>
              </a:xfrm>
              <a:custGeom>
                <a:avLst/>
                <a:gdLst>
                  <a:gd name="T0" fmla="*/ 39 w 112"/>
                  <a:gd name="T1" fmla="*/ 14 h 109"/>
                  <a:gd name="T2" fmla="*/ 73 w 112"/>
                  <a:gd name="T3" fmla="*/ 23 h 109"/>
                  <a:gd name="T4" fmla="*/ 103 w 112"/>
                  <a:gd name="T5" fmla="*/ 29 h 109"/>
                  <a:gd name="T6" fmla="*/ 112 w 112"/>
                  <a:gd name="T7" fmla="*/ 31 h 109"/>
                  <a:gd name="T8" fmla="*/ 105 w 112"/>
                  <a:gd name="T9" fmla="*/ 65 h 109"/>
                  <a:gd name="T10" fmla="*/ 100 w 112"/>
                  <a:gd name="T11" fmla="*/ 82 h 109"/>
                  <a:gd name="T12" fmla="*/ 93 w 112"/>
                  <a:gd name="T13" fmla="*/ 109 h 109"/>
                  <a:gd name="T14" fmla="*/ 71 w 112"/>
                  <a:gd name="T15" fmla="*/ 107 h 109"/>
                  <a:gd name="T16" fmla="*/ 17 w 112"/>
                  <a:gd name="T17" fmla="*/ 100 h 109"/>
                  <a:gd name="T18" fmla="*/ 15 w 112"/>
                  <a:gd name="T19" fmla="*/ 100 h 109"/>
                  <a:gd name="T20" fmla="*/ 17 w 112"/>
                  <a:gd name="T21" fmla="*/ 95 h 109"/>
                  <a:gd name="T22" fmla="*/ 17 w 112"/>
                  <a:gd name="T23" fmla="*/ 94 h 109"/>
                  <a:gd name="T24" fmla="*/ 17 w 112"/>
                  <a:gd name="T25" fmla="*/ 92 h 109"/>
                  <a:gd name="T26" fmla="*/ 17 w 112"/>
                  <a:gd name="T27" fmla="*/ 92 h 109"/>
                  <a:gd name="T28" fmla="*/ 15 w 112"/>
                  <a:gd name="T29" fmla="*/ 87 h 109"/>
                  <a:gd name="T30" fmla="*/ 15 w 112"/>
                  <a:gd name="T31" fmla="*/ 87 h 109"/>
                  <a:gd name="T32" fmla="*/ 15 w 112"/>
                  <a:gd name="T33" fmla="*/ 85 h 109"/>
                  <a:gd name="T34" fmla="*/ 13 w 112"/>
                  <a:gd name="T35" fmla="*/ 85 h 109"/>
                  <a:gd name="T36" fmla="*/ 13 w 112"/>
                  <a:gd name="T37" fmla="*/ 83 h 109"/>
                  <a:gd name="T38" fmla="*/ 12 w 112"/>
                  <a:gd name="T39" fmla="*/ 83 h 109"/>
                  <a:gd name="T40" fmla="*/ 12 w 112"/>
                  <a:gd name="T41" fmla="*/ 83 h 109"/>
                  <a:gd name="T42" fmla="*/ 10 w 112"/>
                  <a:gd name="T43" fmla="*/ 85 h 109"/>
                  <a:gd name="T44" fmla="*/ 10 w 112"/>
                  <a:gd name="T45" fmla="*/ 85 h 109"/>
                  <a:gd name="T46" fmla="*/ 10 w 112"/>
                  <a:gd name="T47" fmla="*/ 82 h 109"/>
                  <a:gd name="T48" fmla="*/ 10 w 112"/>
                  <a:gd name="T49" fmla="*/ 80 h 109"/>
                  <a:gd name="T50" fmla="*/ 10 w 112"/>
                  <a:gd name="T51" fmla="*/ 78 h 109"/>
                  <a:gd name="T52" fmla="*/ 12 w 112"/>
                  <a:gd name="T53" fmla="*/ 77 h 109"/>
                  <a:gd name="T54" fmla="*/ 12 w 112"/>
                  <a:gd name="T55" fmla="*/ 73 h 109"/>
                  <a:gd name="T56" fmla="*/ 12 w 112"/>
                  <a:gd name="T57" fmla="*/ 72 h 109"/>
                  <a:gd name="T58" fmla="*/ 10 w 112"/>
                  <a:gd name="T59" fmla="*/ 70 h 109"/>
                  <a:gd name="T60" fmla="*/ 10 w 112"/>
                  <a:gd name="T61" fmla="*/ 68 h 109"/>
                  <a:gd name="T62" fmla="*/ 12 w 112"/>
                  <a:gd name="T63" fmla="*/ 68 h 109"/>
                  <a:gd name="T64" fmla="*/ 12 w 112"/>
                  <a:gd name="T65" fmla="*/ 67 h 109"/>
                  <a:gd name="T66" fmla="*/ 12 w 112"/>
                  <a:gd name="T67" fmla="*/ 68 h 109"/>
                  <a:gd name="T68" fmla="*/ 13 w 112"/>
                  <a:gd name="T69" fmla="*/ 67 h 109"/>
                  <a:gd name="T70" fmla="*/ 13 w 112"/>
                  <a:gd name="T71" fmla="*/ 67 h 109"/>
                  <a:gd name="T72" fmla="*/ 13 w 112"/>
                  <a:gd name="T73" fmla="*/ 65 h 109"/>
                  <a:gd name="T74" fmla="*/ 13 w 112"/>
                  <a:gd name="T75" fmla="*/ 63 h 109"/>
                  <a:gd name="T76" fmla="*/ 15 w 112"/>
                  <a:gd name="T77" fmla="*/ 60 h 109"/>
                  <a:gd name="T78" fmla="*/ 15 w 112"/>
                  <a:gd name="T79" fmla="*/ 60 h 109"/>
                  <a:gd name="T80" fmla="*/ 15 w 112"/>
                  <a:gd name="T81" fmla="*/ 51 h 109"/>
                  <a:gd name="T82" fmla="*/ 13 w 112"/>
                  <a:gd name="T83" fmla="*/ 50 h 109"/>
                  <a:gd name="T84" fmla="*/ 13 w 112"/>
                  <a:gd name="T85" fmla="*/ 45 h 109"/>
                  <a:gd name="T86" fmla="*/ 13 w 112"/>
                  <a:gd name="T87" fmla="*/ 43 h 109"/>
                  <a:gd name="T88" fmla="*/ 13 w 112"/>
                  <a:gd name="T89" fmla="*/ 39 h 109"/>
                  <a:gd name="T90" fmla="*/ 12 w 112"/>
                  <a:gd name="T91" fmla="*/ 36 h 109"/>
                  <a:gd name="T92" fmla="*/ 12 w 112"/>
                  <a:gd name="T93" fmla="*/ 36 h 109"/>
                  <a:gd name="T94" fmla="*/ 10 w 112"/>
                  <a:gd name="T95" fmla="*/ 31 h 109"/>
                  <a:gd name="T96" fmla="*/ 10 w 112"/>
                  <a:gd name="T97" fmla="*/ 31 h 109"/>
                  <a:gd name="T98" fmla="*/ 8 w 112"/>
                  <a:gd name="T99" fmla="*/ 24 h 109"/>
                  <a:gd name="T100" fmla="*/ 6 w 112"/>
                  <a:gd name="T101" fmla="*/ 21 h 109"/>
                  <a:gd name="T102" fmla="*/ 5 w 112"/>
                  <a:gd name="T103" fmla="*/ 17 h 109"/>
                  <a:gd name="T104" fmla="*/ 3 w 112"/>
                  <a:gd name="T105" fmla="*/ 12 h 109"/>
                  <a:gd name="T106" fmla="*/ 1 w 112"/>
                  <a:gd name="T107" fmla="*/ 11 h 109"/>
                  <a:gd name="T108" fmla="*/ 0 w 112"/>
                  <a:gd name="T109" fmla="*/ 11 h 109"/>
                  <a:gd name="T110" fmla="*/ 8 w 112"/>
                  <a:gd name="T111" fmla="*/ 0 h 109"/>
                  <a:gd name="T112" fmla="*/ 18 w 112"/>
                  <a:gd name="T113" fmla="*/ 4 h 109"/>
                  <a:gd name="T114" fmla="*/ 27 w 112"/>
                  <a:gd name="T115" fmla="*/ 12 h 109"/>
                  <a:gd name="T116" fmla="*/ 39 w 112"/>
                  <a:gd name="T117" fmla="*/ 1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109">
                    <a:moveTo>
                      <a:pt x="39" y="14"/>
                    </a:moveTo>
                    <a:lnTo>
                      <a:pt x="73" y="23"/>
                    </a:lnTo>
                    <a:lnTo>
                      <a:pt x="103" y="29"/>
                    </a:lnTo>
                    <a:lnTo>
                      <a:pt x="112" y="31"/>
                    </a:lnTo>
                    <a:lnTo>
                      <a:pt x="105" y="65"/>
                    </a:lnTo>
                    <a:lnTo>
                      <a:pt x="100" y="82"/>
                    </a:lnTo>
                    <a:lnTo>
                      <a:pt x="93" y="109"/>
                    </a:lnTo>
                    <a:lnTo>
                      <a:pt x="71" y="107"/>
                    </a:lnTo>
                    <a:lnTo>
                      <a:pt x="17" y="100"/>
                    </a:lnTo>
                    <a:lnTo>
                      <a:pt x="15" y="100"/>
                    </a:lnTo>
                    <a:lnTo>
                      <a:pt x="17" y="95"/>
                    </a:lnTo>
                    <a:lnTo>
                      <a:pt x="17" y="94"/>
                    </a:lnTo>
                    <a:lnTo>
                      <a:pt x="17" y="92"/>
                    </a:lnTo>
                    <a:lnTo>
                      <a:pt x="17" y="92"/>
                    </a:lnTo>
                    <a:lnTo>
                      <a:pt x="15" y="87"/>
                    </a:lnTo>
                    <a:lnTo>
                      <a:pt x="15" y="87"/>
                    </a:lnTo>
                    <a:lnTo>
                      <a:pt x="15" y="85"/>
                    </a:lnTo>
                    <a:lnTo>
                      <a:pt x="13" y="85"/>
                    </a:lnTo>
                    <a:lnTo>
                      <a:pt x="13" y="83"/>
                    </a:lnTo>
                    <a:lnTo>
                      <a:pt x="12" y="83"/>
                    </a:lnTo>
                    <a:lnTo>
                      <a:pt x="12" y="83"/>
                    </a:lnTo>
                    <a:lnTo>
                      <a:pt x="10" y="85"/>
                    </a:lnTo>
                    <a:lnTo>
                      <a:pt x="10" y="85"/>
                    </a:lnTo>
                    <a:lnTo>
                      <a:pt x="10" y="82"/>
                    </a:lnTo>
                    <a:lnTo>
                      <a:pt x="10" y="80"/>
                    </a:lnTo>
                    <a:lnTo>
                      <a:pt x="10" y="78"/>
                    </a:lnTo>
                    <a:lnTo>
                      <a:pt x="12" y="77"/>
                    </a:lnTo>
                    <a:lnTo>
                      <a:pt x="12" y="73"/>
                    </a:lnTo>
                    <a:lnTo>
                      <a:pt x="12" y="72"/>
                    </a:lnTo>
                    <a:lnTo>
                      <a:pt x="10" y="70"/>
                    </a:lnTo>
                    <a:lnTo>
                      <a:pt x="10" y="68"/>
                    </a:lnTo>
                    <a:lnTo>
                      <a:pt x="12" y="68"/>
                    </a:lnTo>
                    <a:lnTo>
                      <a:pt x="12" y="67"/>
                    </a:lnTo>
                    <a:lnTo>
                      <a:pt x="12" y="68"/>
                    </a:lnTo>
                    <a:lnTo>
                      <a:pt x="13" y="67"/>
                    </a:lnTo>
                    <a:lnTo>
                      <a:pt x="13" y="67"/>
                    </a:lnTo>
                    <a:lnTo>
                      <a:pt x="13" y="65"/>
                    </a:lnTo>
                    <a:lnTo>
                      <a:pt x="13" y="63"/>
                    </a:lnTo>
                    <a:lnTo>
                      <a:pt x="15" y="60"/>
                    </a:lnTo>
                    <a:lnTo>
                      <a:pt x="15" y="60"/>
                    </a:lnTo>
                    <a:lnTo>
                      <a:pt x="15" y="51"/>
                    </a:lnTo>
                    <a:lnTo>
                      <a:pt x="13" y="50"/>
                    </a:lnTo>
                    <a:lnTo>
                      <a:pt x="13" y="45"/>
                    </a:lnTo>
                    <a:lnTo>
                      <a:pt x="13" y="43"/>
                    </a:lnTo>
                    <a:lnTo>
                      <a:pt x="13" y="39"/>
                    </a:lnTo>
                    <a:lnTo>
                      <a:pt x="12" y="36"/>
                    </a:lnTo>
                    <a:lnTo>
                      <a:pt x="12" y="36"/>
                    </a:lnTo>
                    <a:lnTo>
                      <a:pt x="10" y="31"/>
                    </a:lnTo>
                    <a:lnTo>
                      <a:pt x="10" y="31"/>
                    </a:lnTo>
                    <a:lnTo>
                      <a:pt x="8" y="24"/>
                    </a:lnTo>
                    <a:lnTo>
                      <a:pt x="6" y="21"/>
                    </a:lnTo>
                    <a:lnTo>
                      <a:pt x="5" y="17"/>
                    </a:lnTo>
                    <a:lnTo>
                      <a:pt x="3" y="12"/>
                    </a:lnTo>
                    <a:lnTo>
                      <a:pt x="1" y="11"/>
                    </a:lnTo>
                    <a:lnTo>
                      <a:pt x="0" y="11"/>
                    </a:lnTo>
                    <a:lnTo>
                      <a:pt x="8" y="0"/>
                    </a:lnTo>
                    <a:lnTo>
                      <a:pt x="18" y="4"/>
                    </a:lnTo>
                    <a:lnTo>
                      <a:pt x="27" y="12"/>
                    </a:lnTo>
                    <a:lnTo>
                      <a:pt x="39" y="1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44" name="Freeform 393"/>
              <p:cNvSpPr>
                <a:spLocks/>
              </p:cNvSpPr>
              <p:nvPr/>
            </p:nvSpPr>
            <p:spPr bwMode="auto">
              <a:xfrm>
                <a:off x="1833" y="2354"/>
                <a:ext cx="112" cy="109"/>
              </a:xfrm>
              <a:custGeom>
                <a:avLst/>
                <a:gdLst>
                  <a:gd name="T0" fmla="*/ 39 w 112"/>
                  <a:gd name="T1" fmla="*/ 14 h 109"/>
                  <a:gd name="T2" fmla="*/ 73 w 112"/>
                  <a:gd name="T3" fmla="*/ 23 h 109"/>
                  <a:gd name="T4" fmla="*/ 103 w 112"/>
                  <a:gd name="T5" fmla="*/ 29 h 109"/>
                  <a:gd name="T6" fmla="*/ 112 w 112"/>
                  <a:gd name="T7" fmla="*/ 31 h 109"/>
                  <a:gd name="T8" fmla="*/ 105 w 112"/>
                  <a:gd name="T9" fmla="*/ 65 h 109"/>
                  <a:gd name="T10" fmla="*/ 100 w 112"/>
                  <a:gd name="T11" fmla="*/ 82 h 109"/>
                  <a:gd name="T12" fmla="*/ 93 w 112"/>
                  <a:gd name="T13" fmla="*/ 109 h 109"/>
                  <a:gd name="T14" fmla="*/ 71 w 112"/>
                  <a:gd name="T15" fmla="*/ 107 h 109"/>
                  <a:gd name="T16" fmla="*/ 17 w 112"/>
                  <a:gd name="T17" fmla="*/ 100 h 109"/>
                  <a:gd name="T18" fmla="*/ 15 w 112"/>
                  <a:gd name="T19" fmla="*/ 100 h 109"/>
                  <a:gd name="T20" fmla="*/ 17 w 112"/>
                  <a:gd name="T21" fmla="*/ 95 h 109"/>
                  <a:gd name="T22" fmla="*/ 17 w 112"/>
                  <a:gd name="T23" fmla="*/ 94 h 109"/>
                  <a:gd name="T24" fmla="*/ 17 w 112"/>
                  <a:gd name="T25" fmla="*/ 92 h 109"/>
                  <a:gd name="T26" fmla="*/ 17 w 112"/>
                  <a:gd name="T27" fmla="*/ 92 h 109"/>
                  <a:gd name="T28" fmla="*/ 15 w 112"/>
                  <a:gd name="T29" fmla="*/ 87 h 109"/>
                  <a:gd name="T30" fmla="*/ 15 w 112"/>
                  <a:gd name="T31" fmla="*/ 87 h 109"/>
                  <a:gd name="T32" fmla="*/ 15 w 112"/>
                  <a:gd name="T33" fmla="*/ 85 h 109"/>
                  <a:gd name="T34" fmla="*/ 13 w 112"/>
                  <a:gd name="T35" fmla="*/ 85 h 109"/>
                  <a:gd name="T36" fmla="*/ 13 w 112"/>
                  <a:gd name="T37" fmla="*/ 83 h 109"/>
                  <a:gd name="T38" fmla="*/ 12 w 112"/>
                  <a:gd name="T39" fmla="*/ 83 h 109"/>
                  <a:gd name="T40" fmla="*/ 12 w 112"/>
                  <a:gd name="T41" fmla="*/ 83 h 109"/>
                  <a:gd name="T42" fmla="*/ 10 w 112"/>
                  <a:gd name="T43" fmla="*/ 85 h 109"/>
                  <a:gd name="T44" fmla="*/ 10 w 112"/>
                  <a:gd name="T45" fmla="*/ 85 h 109"/>
                  <a:gd name="T46" fmla="*/ 10 w 112"/>
                  <a:gd name="T47" fmla="*/ 82 h 109"/>
                  <a:gd name="T48" fmla="*/ 10 w 112"/>
                  <a:gd name="T49" fmla="*/ 80 h 109"/>
                  <a:gd name="T50" fmla="*/ 10 w 112"/>
                  <a:gd name="T51" fmla="*/ 78 h 109"/>
                  <a:gd name="T52" fmla="*/ 12 w 112"/>
                  <a:gd name="T53" fmla="*/ 77 h 109"/>
                  <a:gd name="T54" fmla="*/ 12 w 112"/>
                  <a:gd name="T55" fmla="*/ 73 h 109"/>
                  <a:gd name="T56" fmla="*/ 12 w 112"/>
                  <a:gd name="T57" fmla="*/ 72 h 109"/>
                  <a:gd name="T58" fmla="*/ 10 w 112"/>
                  <a:gd name="T59" fmla="*/ 70 h 109"/>
                  <a:gd name="T60" fmla="*/ 10 w 112"/>
                  <a:gd name="T61" fmla="*/ 68 h 109"/>
                  <a:gd name="T62" fmla="*/ 12 w 112"/>
                  <a:gd name="T63" fmla="*/ 68 h 109"/>
                  <a:gd name="T64" fmla="*/ 12 w 112"/>
                  <a:gd name="T65" fmla="*/ 67 h 109"/>
                  <a:gd name="T66" fmla="*/ 12 w 112"/>
                  <a:gd name="T67" fmla="*/ 68 h 109"/>
                  <a:gd name="T68" fmla="*/ 13 w 112"/>
                  <a:gd name="T69" fmla="*/ 67 h 109"/>
                  <a:gd name="T70" fmla="*/ 13 w 112"/>
                  <a:gd name="T71" fmla="*/ 67 h 109"/>
                  <a:gd name="T72" fmla="*/ 13 w 112"/>
                  <a:gd name="T73" fmla="*/ 65 h 109"/>
                  <a:gd name="T74" fmla="*/ 13 w 112"/>
                  <a:gd name="T75" fmla="*/ 63 h 109"/>
                  <a:gd name="T76" fmla="*/ 15 w 112"/>
                  <a:gd name="T77" fmla="*/ 60 h 109"/>
                  <a:gd name="T78" fmla="*/ 15 w 112"/>
                  <a:gd name="T79" fmla="*/ 60 h 109"/>
                  <a:gd name="T80" fmla="*/ 15 w 112"/>
                  <a:gd name="T81" fmla="*/ 51 h 109"/>
                  <a:gd name="T82" fmla="*/ 13 w 112"/>
                  <a:gd name="T83" fmla="*/ 50 h 109"/>
                  <a:gd name="T84" fmla="*/ 13 w 112"/>
                  <a:gd name="T85" fmla="*/ 45 h 109"/>
                  <a:gd name="T86" fmla="*/ 13 w 112"/>
                  <a:gd name="T87" fmla="*/ 43 h 109"/>
                  <a:gd name="T88" fmla="*/ 13 w 112"/>
                  <a:gd name="T89" fmla="*/ 39 h 109"/>
                  <a:gd name="T90" fmla="*/ 12 w 112"/>
                  <a:gd name="T91" fmla="*/ 36 h 109"/>
                  <a:gd name="T92" fmla="*/ 12 w 112"/>
                  <a:gd name="T93" fmla="*/ 36 h 109"/>
                  <a:gd name="T94" fmla="*/ 10 w 112"/>
                  <a:gd name="T95" fmla="*/ 31 h 109"/>
                  <a:gd name="T96" fmla="*/ 10 w 112"/>
                  <a:gd name="T97" fmla="*/ 31 h 109"/>
                  <a:gd name="T98" fmla="*/ 8 w 112"/>
                  <a:gd name="T99" fmla="*/ 24 h 109"/>
                  <a:gd name="T100" fmla="*/ 6 w 112"/>
                  <a:gd name="T101" fmla="*/ 21 h 109"/>
                  <a:gd name="T102" fmla="*/ 5 w 112"/>
                  <a:gd name="T103" fmla="*/ 17 h 109"/>
                  <a:gd name="T104" fmla="*/ 3 w 112"/>
                  <a:gd name="T105" fmla="*/ 12 h 109"/>
                  <a:gd name="T106" fmla="*/ 1 w 112"/>
                  <a:gd name="T107" fmla="*/ 11 h 109"/>
                  <a:gd name="T108" fmla="*/ 0 w 112"/>
                  <a:gd name="T109" fmla="*/ 11 h 109"/>
                  <a:gd name="T110" fmla="*/ 8 w 112"/>
                  <a:gd name="T111" fmla="*/ 0 h 109"/>
                  <a:gd name="T112" fmla="*/ 18 w 112"/>
                  <a:gd name="T113" fmla="*/ 4 h 109"/>
                  <a:gd name="T114" fmla="*/ 27 w 112"/>
                  <a:gd name="T115" fmla="*/ 12 h 109"/>
                  <a:gd name="T116" fmla="*/ 39 w 112"/>
                  <a:gd name="T117" fmla="*/ 1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109">
                    <a:moveTo>
                      <a:pt x="39" y="14"/>
                    </a:moveTo>
                    <a:lnTo>
                      <a:pt x="73" y="23"/>
                    </a:lnTo>
                    <a:lnTo>
                      <a:pt x="103" y="29"/>
                    </a:lnTo>
                    <a:lnTo>
                      <a:pt x="112" y="31"/>
                    </a:lnTo>
                    <a:lnTo>
                      <a:pt x="105" y="65"/>
                    </a:lnTo>
                    <a:lnTo>
                      <a:pt x="100" y="82"/>
                    </a:lnTo>
                    <a:lnTo>
                      <a:pt x="93" y="109"/>
                    </a:lnTo>
                    <a:lnTo>
                      <a:pt x="71" y="107"/>
                    </a:lnTo>
                    <a:lnTo>
                      <a:pt x="17" y="100"/>
                    </a:lnTo>
                    <a:lnTo>
                      <a:pt x="15" y="100"/>
                    </a:lnTo>
                    <a:lnTo>
                      <a:pt x="17" y="95"/>
                    </a:lnTo>
                    <a:lnTo>
                      <a:pt x="17" y="94"/>
                    </a:lnTo>
                    <a:lnTo>
                      <a:pt x="17" y="92"/>
                    </a:lnTo>
                    <a:lnTo>
                      <a:pt x="17" y="92"/>
                    </a:lnTo>
                    <a:lnTo>
                      <a:pt x="15" y="87"/>
                    </a:lnTo>
                    <a:lnTo>
                      <a:pt x="15" y="87"/>
                    </a:lnTo>
                    <a:lnTo>
                      <a:pt x="15" y="85"/>
                    </a:lnTo>
                    <a:lnTo>
                      <a:pt x="13" y="85"/>
                    </a:lnTo>
                    <a:lnTo>
                      <a:pt x="13" y="83"/>
                    </a:lnTo>
                    <a:lnTo>
                      <a:pt x="12" y="83"/>
                    </a:lnTo>
                    <a:lnTo>
                      <a:pt x="12" y="83"/>
                    </a:lnTo>
                    <a:lnTo>
                      <a:pt x="10" y="85"/>
                    </a:lnTo>
                    <a:lnTo>
                      <a:pt x="10" y="85"/>
                    </a:lnTo>
                    <a:lnTo>
                      <a:pt x="10" y="82"/>
                    </a:lnTo>
                    <a:lnTo>
                      <a:pt x="10" y="80"/>
                    </a:lnTo>
                    <a:lnTo>
                      <a:pt x="10" y="78"/>
                    </a:lnTo>
                    <a:lnTo>
                      <a:pt x="12" y="77"/>
                    </a:lnTo>
                    <a:lnTo>
                      <a:pt x="12" y="73"/>
                    </a:lnTo>
                    <a:lnTo>
                      <a:pt x="12" y="72"/>
                    </a:lnTo>
                    <a:lnTo>
                      <a:pt x="10" y="70"/>
                    </a:lnTo>
                    <a:lnTo>
                      <a:pt x="10" y="68"/>
                    </a:lnTo>
                    <a:lnTo>
                      <a:pt x="12" y="68"/>
                    </a:lnTo>
                    <a:lnTo>
                      <a:pt x="12" y="67"/>
                    </a:lnTo>
                    <a:lnTo>
                      <a:pt x="12" y="68"/>
                    </a:lnTo>
                    <a:lnTo>
                      <a:pt x="13" y="67"/>
                    </a:lnTo>
                    <a:lnTo>
                      <a:pt x="13" y="67"/>
                    </a:lnTo>
                    <a:lnTo>
                      <a:pt x="13" y="65"/>
                    </a:lnTo>
                    <a:lnTo>
                      <a:pt x="13" y="63"/>
                    </a:lnTo>
                    <a:lnTo>
                      <a:pt x="15" y="60"/>
                    </a:lnTo>
                    <a:lnTo>
                      <a:pt x="15" y="60"/>
                    </a:lnTo>
                    <a:lnTo>
                      <a:pt x="15" y="51"/>
                    </a:lnTo>
                    <a:lnTo>
                      <a:pt x="13" y="50"/>
                    </a:lnTo>
                    <a:lnTo>
                      <a:pt x="13" y="45"/>
                    </a:lnTo>
                    <a:lnTo>
                      <a:pt x="13" y="43"/>
                    </a:lnTo>
                    <a:lnTo>
                      <a:pt x="13" y="39"/>
                    </a:lnTo>
                    <a:lnTo>
                      <a:pt x="12" y="36"/>
                    </a:lnTo>
                    <a:lnTo>
                      <a:pt x="12" y="36"/>
                    </a:lnTo>
                    <a:lnTo>
                      <a:pt x="10" y="31"/>
                    </a:lnTo>
                    <a:lnTo>
                      <a:pt x="10" y="31"/>
                    </a:lnTo>
                    <a:lnTo>
                      <a:pt x="8" y="24"/>
                    </a:lnTo>
                    <a:lnTo>
                      <a:pt x="6" y="21"/>
                    </a:lnTo>
                    <a:lnTo>
                      <a:pt x="5" y="17"/>
                    </a:lnTo>
                    <a:lnTo>
                      <a:pt x="3" y="12"/>
                    </a:lnTo>
                    <a:lnTo>
                      <a:pt x="1" y="11"/>
                    </a:lnTo>
                    <a:lnTo>
                      <a:pt x="0" y="11"/>
                    </a:lnTo>
                    <a:lnTo>
                      <a:pt x="8" y="0"/>
                    </a:lnTo>
                    <a:lnTo>
                      <a:pt x="18" y="4"/>
                    </a:lnTo>
                    <a:lnTo>
                      <a:pt x="27" y="12"/>
                    </a:lnTo>
                    <a:lnTo>
                      <a:pt x="39"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45" name="Freeform 394"/>
              <p:cNvSpPr>
                <a:spLocks noEditPoints="1"/>
              </p:cNvSpPr>
              <p:nvPr/>
            </p:nvSpPr>
            <p:spPr bwMode="auto">
              <a:xfrm>
                <a:off x="1558" y="1845"/>
                <a:ext cx="49" cy="16"/>
              </a:xfrm>
              <a:custGeom>
                <a:avLst/>
                <a:gdLst>
                  <a:gd name="T0" fmla="*/ 2 w 49"/>
                  <a:gd name="T1" fmla="*/ 6 h 16"/>
                  <a:gd name="T2" fmla="*/ 2 w 49"/>
                  <a:gd name="T3" fmla="*/ 6 h 16"/>
                  <a:gd name="T4" fmla="*/ 2 w 49"/>
                  <a:gd name="T5" fmla="*/ 5 h 16"/>
                  <a:gd name="T6" fmla="*/ 0 w 49"/>
                  <a:gd name="T7" fmla="*/ 5 h 16"/>
                  <a:gd name="T8" fmla="*/ 2 w 49"/>
                  <a:gd name="T9" fmla="*/ 5 h 16"/>
                  <a:gd name="T10" fmla="*/ 2 w 49"/>
                  <a:gd name="T11" fmla="*/ 5 h 16"/>
                  <a:gd name="T12" fmla="*/ 2 w 49"/>
                  <a:gd name="T13" fmla="*/ 5 h 16"/>
                  <a:gd name="T14" fmla="*/ 2 w 49"/>
                  <a:gd name="T15" fmla="*/ 5 h 16"/>
                  <a:gd name="T16" fmla="*/ 2 w 49"/>
                  <a:gd name="T17" fmla="*/ 5 h 16"/>
                  <a:gd name="T18" fmla="*/ 2 w 49"/>
                  <a:gd name="T19" fmla="*/ 5 h 16"/>
                  <a:gd name="T20" fmla="*/ 2 w 49"/>
                  <a:gd name="T21" fmla="*/ 6 h 16"/>
                  <a:gd name="T22" fmla="*/ 46 w 49"/>
                  <a:gd name="T23" fmla="*/ 6 h 16"/>
                  <a:gd name="T24" fmla="*/ 46 w 49"/>
                  <a:gd name="T25" fmla="*/ 8 h 16"/>
                  <a:gd name="T26" fmla="*/ 46 w 49"/>
                  <a:gd name="T27" fmla="*/ 13 h 16"/>
                  <a:gd name="T28" fmla="*/ 46 w 49"/>
                  <a:gd name="T29" fmla="*/ 15 h 16"/>
                  <a:gd name="T30" fmla="*/ 46 w 49"/>
                  <a:gd name="T31" fmla="*/ 13 h 16"/>
                  <a:gd name="T32" fmla="*/ 46 w 49"/>
                  <a:gd name="T33" fmla="*/ 13 h 16"/>
                  <a:gd name="T34" fmla="*/ 46 w 49"/>
                  <a:gd name="T35" fmla="*/ 15 h 16"/>
                  <a:gd name="T36" fmla="*/ 46 w 49"/>
                  <a:gd name="T37" fmla="*/ 16 h 16"/>
                  <a:gd name="T38" fmla="*/ 46 w 49"/>
                  <a:gd name="T39" fmla="*/ 15 h 16"/>
                  <a:gd name="T40" fmla="*/ 44 w 49"/>
                  <a:gd name="T41" fmla="*/ 16 h 16"/>
                  <a:gd name="T42" fmla="*/ 44 w 49"/>
                  <a:gd name="T43" fmla="*/ 16 h 16"/>
                  <a:gd name="T44" fmla="*/ 38 w 49"/>
                  <a:gd name="T45" fmla="*/ 15 h 16"/>
                  <a:gd name="T46" fmla="*/ 38 w 49"/>
                  <a:gd name="T47" fmla="*/ 15 h 16"/>
                  <a:gd name="T48" fmla="*/ 38 w 49"/>
                  <a:gd name="T49" fmla="*/ 15 h 16"/>
                  <a:gd name="T50" fmla="*/ 38 w 49"/>
                  <a:gd name="T51" fmla="*/ 15 h 16"/>
                  <a:gd name="T52" fmla="*/ 38 w 49"/>
                  <a:gd name="T53" fmla="*/ 15 h 16"/>
                  <a:gd name="T54" fmla="*/ 36 w 49"/>
                  <a:gd name="T55" fmla="*/ 13 h 16"/>
                  <a:gd name="T56" fmla="*/ 36 w 49"/>
                  <a:gd name="T57" fmla="*/ 11 h 16"/>
                  <a:gd name="T58" fmla="*/ 38 w 49"/>
                  <a:gd name="T59" fmla="*/ 10 h 16"/>
                  <a:gd name="T60" fmla="*/ 38 w 49"/>
                  <a:gd name="T61" fmla="*/ 8 h 16"/>
                  <a:gd name="T62" fmla="*/ 38 w 49"/>
                  <a:gd name="T63" fmla="*/ 6 h 16"/>
                  <a:gd name="T64" fmla="*/ 38 w 49"/>
                  <a:gd name="T65" fmla="*/ 6 h 16"/>
                  <a:gd name="T66" fmla="*/ 39 w 49"/>
                  <a:gd name="T67" fmla="*/ 6 h 16"/>
                  <a:gd name="T68" fmla="*/ 39 w 49"/>
                  <a:gd name="T69" fmla="*/ 6 h 16"/>
                  <a:gd name="T70" fmla="*/ 41 w 49"/>
                  <a:gd name="T71" fmla="*/ 5 h 16"/>
                  <a:gd name="T72" fmla="*/ 41 w 49"/>
                  <a:gd name="T73" fmla="*/ 5 h 16"/>
                  <a:gd name="T74" fmla="*/ 41 w 49"/>
                  <a:gd name="T75" fmla="*/ 5 h 16"/>
                  <a:gd name="T76" fmla="*/ 44 w 49"/>
                  <a:gd name="T77" fmla="*/ 5 h 16"/>
                  <a:gd name="T78" fmla="*/ 46 w 49"/>
                  <a:gd name="T79" fmla="*/ 6 h 16"/>
                  <a:gd name="T80" fmla="*/ 46 w 49"/>
                  <a:gd name="T81" fmla="*/ 6 h 16"/>
                  <a:gd name="T82" fmla="*/ 49 w 49"/>
                  <a:gd name="T83" fmla="*/ 6 h 16"/>
                  <a:gd name="T84" fmla="*/ 48 w 49"/>
                  <a:gd name="T85" fmla="*/ 6 h 16"/>
                  <a:gd name="T86" fmla="*/ 48 w 49"/>
                  <a:gd name="T87" fmla="*/ 6 h 16"/>
                  <a:gd name="T88" fmla="*/ 48 w 49"/>
                  <a:gd name="T89" fmla="*/ 6 h 16"/>
                  <a:gd name="T90" fmla="*/ 48 w 49"/>
                  <a:gd name="T91" fmla="*/ 5 h 16"/>
                  <a:gd name="T92" fmla="*/ 48 w 49"/>
                  <a:gd name="T93" fmla="*/ 5 h 16"/>
                  <a:gd name="T94" fmla="*/ 48 w 49"/>
                  <a:gd name="T95" fmla="*/ 5 h 16"/>
                  <a:gd name="T96" fmla="*/ 49 w 49"/>
                  <a:gd name="T97" fmla="*/ 5 h 16"/>
                  <a:gd name="T98" fmla="*/ 49 w 49"/>
                  <a:gd name="T99" fmla="*/ 6 h 16"/>
                  <a:gd name="T100" fmla="*/ 46 w 49"/>
                  <a:gd name="T101" fmla="*/ 1 h 16"/>
                  <a:gd name="T102" fmla="*/ 44 w 49"/>
                  <a:gd name="T103" fmla="*/ 1 h 16"/>
                  <a:gd name="T104" fmla="*/ 44 w 49"/>
                  <a:gd name="T105" fmla="*/ 1 h 16"/>
                  <a:gd name="T106" fmla="*/ 44 w 49"/>
                  <a:gd name="T107" fmla="*/ 0 h 16"/>
                  <a:gd name="T108" fmla="*/ 44 w 49"/>
                  <a:gd name="T109" fmla="*/ 0 h 16"/>
                  <a:gd name="T110" fmla="*/ 46 w 49"/>
                  <a:gd name="T111" fmla="*/ 0 h 16"/>
                  <a:gd name="T112" fmla="*/ 46 w 49"/>
                  <a:gd name="T113" fmla="*/ 0 h 16"/>
                  <a:gd name="T114" fmla="*/ 46 w 49"/>
                  <a:gd name="T115" fmla="*/ 0 h 16"/>
                  <a:gd name="T116" fmla="*/ 46 w 49"/>
                  <a:gd name="T117" fmla="*/ 1 h 16"/>
                  <a:gd name="T118" fmla="*/ 46 w 49"/>
                  <a:gd name="T119" fmla="*/ 1 h 16"/>
                  <a:gd name="T120" fmla="*/ 46 w 49"/>
                  <a:gd name="T1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6">
                    <a:moveTo>
                      <a:pt x="2" y="6"/>
                    </a:moveTo>
                    <a:lnTo>
                      <a:pt x="2" y="6"/>
                    </a:lnTo>
                    <a:lnTo>
                      <a:pt x="2" y="5"/>
                    </a:lnTo>
                    <a:lnTo>
                      <a:pt x="0" y="5"/>
                    </a:lnTo>
                    <a:lnTo>
                      <a:pt x="2" y="5"/>
                    </a:lnTo>
                    <a:lnTo>
                      <a:pt x="2" y="5"/>
                    </a:lnTo>
                    <a:lnTo>
                      <a:pt x="2" y="5"/>
                    </a:lnTo>
                    <a:lnTo>
                      <a:pt x="2" y="5"/>
                    </a:lnTo>
                    <a:lnTo>
                      <a:pt x="2" y="5"/>
                    </a:lnTo>
                    <a:lnTo>
                      <a:pt x="2" y="5"/>
                    </a:lnTo>
                    <a:lnTo>
                      <a:pt x="2" y="6"/>
                    </a:lnTo>
                    <a:close/>
                    <a:moveTo>
                      <a:pt x="46" y="6"/>
                    </a:moveTo>
                    <a:lnTo>
                      <a:pt x="46" y="8"/>
                    </a:lnTo>
                    <a:lnTo>
                      <a:pt x="46" y="13"/>
                    </a:lnTo>
                    <a:lnTo>
                      <a:pt x="46" y="15"/>
                    </a:lnTo>
                    <a:lnTo>
                      <a:pt x="46" y="13"/>
                    </a:lnTo>
                    <a:lnTo>
                      <a:pt x="46" y="13"/>
                    </a:lnTo>
                    <a:lnTo>
                      <a:pt x="46" y="15"/>
                    </a:lnTo>
                    <a:lnTo>
                      <a:pt x="46" y="16"/>
                    </a:lnTo>
                    <a:lnTo>
                      <a:pt x="46" y="15"/>
                    </a:lnTo>
                    <a:lnTo>
                      <a:pt x="44" y="16"/>
                    </a:lnTo>
                    <a:lnTo>
                      <a:pt x="44" y="16"/>
                    </a:lnTo>
                    <a:lnTo>
                      <a:pt x="38" y="15"/>
                    </a:lnTo>
                    <a:lnTo>
                      <a:pt x="38" y="15"/>
                    </a:lnTo>
                    <a:lnTo>
                      <a:pt x="38" y="15"/>
                    </a:lnTo>
                    <a:lnTo>
                      <a:pt x="38" y="15"/>
                    </a:lnTo>
                    <a:lnTo>
                      <a:pt x="38" y="15"/>
                    </a:lnTo>
                    <a:lnTo>
                      <a:pt x="36" y="13"/>
                    </a:lnTo>
                    <a:lnTo>
                      <a:pt x="36" y="11"/>
                    </a:lnTo>
                    <a:lnTo>
                      <a:pt x="38" y="10"/>
                    </a:lnTo>
                    <a:lnTo>
                      <a:pt x="38" y="8"/>
                    </a:lnTo>
                    <a:lnTo>
                      <a:pt x="38" y="6"/>
                    </a:lnTo>
                    <a:lnTo>
                      <a:pt x="38" y="6"/>
                    </a:lnTo>
                    <a:lnTo>
                      <a:pt x="39" y="6"/>
                    </a:lnTo>
                    <a:lnTo>
                      <a:pt x="39" y="6"/>
                    </a:lnTo>
                    <a:lnTo>
                      <a:pt x="41" y="5"/>
                    </a:lnTo>
                    <a:lnTo>
                      <a:pt x="41" y="5"/>
                    </a:lnTo>
                    <a:lnTo>
                      <a:pt x="41" y="5"/>
                    </a:lnTo>
                    <a:lnTo>
                      <a:pt x="44" y="5"/>
                    </a:lnTo>
                    <a:lnTo>
                      <a:pt x="46" y="6"/>
                    </a:lnTo>
                    <a:lnTo>
                      <a:pt x="46" y="6"/>
                    </a:lnTo>
                    <a:close/>
                    <a:moveTo>
                      <a:pt x="49" y="6"/>
                    </a:moveTo>
                    <a:lnTo>
                      <a:pt x="48" y="6"/>
                    </a:lnTo>
                    <a:lnTo>
                      <a:pt x="48" y="6"/>
                    </a:lnTo>
                    <a:lnTo>
                      <a:pt x="48" y="6"/>
                    </a:lnTo>
                    <a:lnTo>
                      <a:pt x="48" y="5"/>
                    </a:lnTo>
                    <a:lnTo>
                      <a:pt x="48" y="5"/>
                    </a:lnTo>
                    <a:lnTo>
                      <a:pt x="48" y="5"/>
                    </a:lnTo>
                    <a:lnTo>
                      <a:pt x="49" y="5"/>
                    </a:lnTo>
                    <a:lnTo>
                      <a:pt x="49" y="6"/>
                    </a:lnTo>
                    <a:close/>
                    <a:moveTo>
                      <a:pt x="46" y="1"/>
                    </a:moveTo>
                    <a:lnTo>
                      <a:pt x="44" y="1"/>
                    </a:lnTo>
                    <a:lnTo>
                      <a:pt x="44" y="1"/>
                    </a:lnTo>
                    <a:lnTo>
                      <a:pt x="44" y="0"/>
                    </a:lnTo>
                    <a:lnTo>
                      <a:pt x="44" y="0"/>
                    </a:lnTo>
                    <a:lnTo>
                      <a:pt x="46" y="0"/>
                    </a:lnTo>
                    <a:lnTo>
                      <a:pt x="46" y="0"/>
                    </a:lnTo>
                    <a:lnTo>
                      <a:pt x="46" y="0"/>
                    </a:lnTo>
                    <a:lnTo>
                      <a:pt x="46" y="1"/>
                    </a:lnTo>
                    <a:lnTo>
                      <a:pt x="46" y="1"/>
                    </a:lnTo>
                    <a:lnTo>
                      <a:pt x="46"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46" name="Freeform 395"/>
              <p:cNvSpPr>
                <a:spLocks noEditPoints="1"/>
              </p:cNvSpPr>
              <p:nvPr/>
            </p:nvSpPr>
            <p:spPr bwMode="auto">
              <a:xfrm>
                <a:off x="1558" y="1845"/>
                <a:ext cx="49" cy="16"/>
              </a:xfrm>
              <a:custGeom>
                <a:avLst/>
                <a:gdLst>
                  <a:gd name="T0" fmla="*/ 2 w 49"/>
                  <a:gd name="T1" fmla="*/ 6 h 16"/>
                  <a:gd name="T2" fmla="*/ 2 w 49"/>
                  <a:gd name="T3" fmla="*/ 6 h 16"/>
                  <a:gd name="T4" fmla="*/ 2 w 49"/>
                  <a:gd name="T5" fmla="*/ 5 h 16"/>
                  <a:gd name="T6" fmla="*/ 0 w 49"/>
                  <a:gd name="T7" fmla="*/ 5 h 16"/>
                  <a:gd name="T8" fmla="*/ 2 w 49"/>
                  <a:gd name="T9" fmla="*/ 5 h 16"/>
                  <a:gd name="T10" fmla="*/ 2 w 49"/>
                  <a:gd name="T11" fmla="*/ 5 h 16"/>
                  <a:gd name="T12" fmla="*/ 2 w 49"/>
                  <a:gd name="T13" fmla="*/ 5 h 16"/>
                  <a:gd name="T14" fmla="*/ 2 w 49"/>
                  <a:gd name="T15" fmla="*/ 5 h 16"/>
                  <a:gd name="T16" fmla="*/ 2 w 49"/>
                  <a:gd name="T17" fmla="*/ 5 h 16"/>
                  <a:gd name="T18" fmla="*/ 2 w 49"/>
                  <a:gd name="T19" fmla="*/ 5 h 16"/>
                  <a:gd name="T20" fmla="*/ 2 w 49"/>
                  <a:gd name="T21" fmla="*/ 6 h 16"/>
                  <a:gd name="T22" fmla="*/ 46 w 49"/>
                  <a:gd name="T23" fmla="*/ 6 h 16"/>
                  <a:gd name="T24" fmla="*/ 46 w 49"/>
                  <a:gd name="T25" fmla="*/ 8 h 16"/>
                  <a:gd name="T26" fmla="*/ 46 w 49"/>
                  <a:gd name="T27" fmla="*/ 13 h 16"/>
                  <a:gd name="T28" fmla="*/ 46 w 49"/>
                  <a:gd name="T29" fmla="*/ 15 h 16"/>
                  <a:gd name="T30" fmla="*/ 46 w 49"/>
                  <a:gd name="T31" fmla="*/ 13 h 16"/>
                  <a:gd name="T32" fmla="*/ 46 w 49"/>
                  <a:gd name="T33" fmla="*/ 13 h 16"/>
                  <a:gd name="T34" fmla="*/ 46 w 49"/>
                  <a:gd name="T35" fmla="*/ 15 h 16"/>
                  <a:gd name="T36" fmla="*/ 46 w 49"/>
                  <a:gd name="T37" fmla="*/ 16 h 16"/>
                  <a:gd name="T38" fmla="*/ 46 w 49"/>
                  <a:gd name="T39" fmla="*/ 15 h 16"/>
                  <a:gd name="T40" fmla="*/ 44 w 49"/>
                  <a:gd name="T41" fmla="*/ 16 h 16"/>
                  <a:gd name="T42" fmla="*/ 44 w 49"/>
                  <a:gd name="T43" fmla="*/ 16 h 16"/>
                  <a:gd name="T44" fmla="*/ 38 w 49"/>
                  <a:gd name="T45" fmla="*/ 15 h 16"/>
                  <a:gd name="T46" fmla="*/ 38 w 49"/>
                  <a:gd name="T47" fmla="*/ 15 h 16"/>
                  <a:gd name="T48" fmla="*/ 38 w 49"/>
                  <a:gd name="T49" fmla="*/ 15 h 16"/>
                  <a:gd name="T50" fmla="*/ 38 w 49"/>
                  <a:gd name="T51" fmla="*/ 15 h 16"/>
                  <a:gd name="T52" fmla="*/ 38 w 49"/>
                  <a:gd name="T53" fmla="*/ 15 h 16"/>
                  <a:gd name="T54" fmla="*/ 36 w 49"/>
                  <a:gd name="T55" fmla="*/ 13 h 16"/>
                  <a:gd name="T56" fmla="*/ 36 w 49"/>
                  <a:gd name="T57" fmla="*/ 11 h 16"/>
                  <a:gd name="T58" fmla="*/ 38 w 49"/>
                  <a:gd name="T59" fmla="*/ 10 h 16"/>
                  <a:gd name="T60" fmla="*/ 38 w 49"/>
                  <a:gd name="T61" fmla="*/ 8 h 16"/>
                  <a:gd name="T62" fmla="*/ 38 w 49"/>
                  <a:gd name="T63" fmla="*/ 6 h 16"/>
                  <a:gd name="T64" fmla="*/ 38 w 49"/>
                  <a:gd name="T65" fmla="*/ 6 h 16"/>
                  <a:gd name="T66" fmla="*/ 39 w 49"/>
                  <a:gd name="T67" fmla="*/ 6 h 16"/>
                  <a:gd name="T68" fmla="*/ 39 w 49"/>
                  <a:gd name="T69" fmla="*/ 6 h 16"/>
                  <a:gd name="T70" fmla="*/ 41 w 49"/>
                  <a:gd name="T71" fmla="*/ 5 h 16"/>
                  <a:gd name="T72" fmla="*/ 41 w 49"/>
                  <a:gd name="T73" fmla="*/ 5 h 16"/>
                  <a:gd name="T74" fmla="*/ 41 w 49"/>
                  <a:gd name="T75" fmla="*/ 5 h 16"/>
                  <a:gd name="T76" fmla="*/ 44 w 49"/>
                  <a:gd name="T77" fmla="*/ 5 h 16"/>
                  <a:gd name="T78" fmla="*/ 46 w 49"/>
                  <a:gd name="T79" fmla="*/ 6 h 16"/>
                  <a:gd name="T80" fmla="*/ 46 w 49"/>
                  <a:gd name="T81" fmla="*/ 6 h 16"/>
                  <a:gd name="T82" fmla="*/ 49 w 49"/>
                  <a:gd name="T83" fmla="*/ 6 h 16"/>
                  <a:gd name="T84" fmla="*/ 48 w 49"/>
                  <a:gd name="T85" fmla="*/ 6 h 16"/>
                  <a:gd name="T86" fmla="*/ 48 w 49"/>
                  <a:gd name="T87" fmla="*/ 6 h 16"/>
                  <a:gd name="T88" fmla="*/ 48 w 49"/>
                  <a:gd name="T89" fmla="*/ 6 h 16"/>
                  <a:gd name="T90" fmla="*/ 48 w 49"/>
                  <a:gd name="T91" fmla="*/ 5 h 16"/>
                  <a:gd name="T92" fmla="*/ 48 w 49"/>
                  <a:gd name="T93" fmla="*/ 5 h 16"/>
                  <a:gd name="T94" fmla="*/ 48 w 49"/>
                  <a:gd name="T95" fmla="*/ 5 h 16"/>
                  <a:gd name="T96" fmla="*/ 49 w 49"/>
                  <a:gd name="T97" fmla="*/ 5 h 16"/>
                  <a:gd name="T98" fmla="*/ 49 w 49"/>
                  <a:gd name="T99" fmla="*/ 6 h 16"/>
                  <a:gd name="T100" fmla="*/ 46 w 49"/>
                  <a:gd name="T101" fmla="*/ 1 h 16"/>
                  <a:gd name="T102" fmla="*/ 44 w 49"/>
                  <a:gd name="T103" fmla="*/ 1 h 16"/>
                  <a:gd name="T104" fmla="*/ 44 w 49"/>
                  <a:gd name="T105" fmla="*/ 1 h 16"/>
                  <a:gd name="T106" fmla="*/ 44 w 49"/>
                  <a:gd name="T107" fmla="*/ 0 h 16"/>
                  <a:gd name="T108" fmla="*/ 44 w 49"/>
                  <a:gd name="T109" fmla="*/ 0 h 16"/>
                  <a:gd name="T110" fmla="*/ 46 w 49"/>
                  <a:gd name="T111" fmla="*/ 0 h 16"/>
                  <a:gd name="T112" fmla="*/ 46 w 49"/>
                  <a:gd name="T113" fmla="*/ 0 h 16"/>
                  <a:gd name="T114" fmla="*/ 46 w 49"/>
                  <a:gd name="T115" fmla="*/ 0 h 16"/>
                  <a:gd name="T116" fmla="*/ 46 w 49"/>
                  <a:gd name="T117" fmla="*/ 1 h 16"/>
                  <a:gd name="T118" fmla="*/ 46 w 49"/>
                  <a:gd name="T119" fmla="*/ 1 h 16"/>
                  <a:gd name="T120" fmla="*/ 46 w 49"/>
                  <a:gd name="T1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6">
                    <a:moveTo>
                      <a:pt x="2" y="6"/>
                    </a:moveTo>
                    <a:lnTo>
                      <a:pt x="2" y="6"/>
                    </a:lnTo>
                    <a:lnTo>
                      <a:pt x="2" y="5"/>
                    </a:lnTo>
                    <a:lnTo>
                      <a:pt x="0" y="5"/>
                    </a:lnTo>
                    <a:lnTo>
                      <a:pt x="2" y="5"/>
                    </a:lnTo>
                    <a:lnTo>
                      <a:pt x="2" y="5"/>
                    </a:lnTo>
                    <a:lnTo>
                      <a:pt x="2" y="5"/>
                    </a:lnTo>
                    <a:lnTo>
                      <a:pt x="2" y="5"/>
                    </a:lnTo>
                    <a:lnTo>
                      <a:pt x="2" y="5"/>
                    </a:lnTo>
                    <a:lnTo>
                      <a:pt x="2" y="5"/>
                    </a:lnTo>
                    <a:lnTo>
                      <a:pt x="2" y="6"/>
                    </a:lnTo>
                    <a:moveTo>
                      <a:pt x="46" y="6"/>
                    </a:moveTo>
                    <a:lnTo>
                      <a:pt x="46" y="8"/>
                    </a:lnTo>
                    <a:lnTo>
                      <a:pt x="46" y="13"/>
                    </a:lnTo>
                    <a:lnTo>
                      <a:pt x="46" y="15"/>
                    </a:lnTo>
                    <a:lnTo>
                      <a:pt x="46" y="13"/>
                    </a:lnTo>
                    <a:lnTo>
                      <a:pt x="46" y="13"/>
                    </a:lnTo>
                    <a:lnTo>
                      <a:pt x="46" y="15"/>
                    </a:lnTo>
                    <a:lnTo>
                      <a:pt x="46" y="16"/>
                    </a:lnTo>
                    <a:lnTo>
                      <a:pt x="46" y="15"/>
                    </a:lnTo>
                    <a:lnTo>
                      <a:pt x="44" y="16"/>
                    </a:lnTo>
                    <a:lnTo>
                      <a:pt x="44" y="16"/>
                    </a:lnTo>
                    <a:lnTo>
                      <a:pt x="38" y="15"/>
                    </a:lnTo>
                    <a:lnTo>
                      <a:pt x="38" y="15"/>
                    </a:lnTo>
                    <a:lnTo>
                      <a:pt x="38" y="15"/>
                    </a:lnTo>
                    <a:lnTo>
                      <a:pt x="38" y="15"/>
                    </a:lnTo>
                    <a:lnTo>
                      <a:pt x="38" y="15"/>
                    </a:lnTo>
                    <a:lnTo>
                      <a:pt x="36" y="13"/>
                    </a:lnTo>
                    <a:lnTo>
                      <a:pt x="36" y="11"/>
                    </a:lnTo>
                    <a:lnTo>
                      <a:pt x="38" y="10"/>
                    </a:lnTo>
                    <a:lnTo>
                      <a:pt x="38" y="8"/>
                    </a:lnTo>
                    <a:lnTo>
                      <a:pt x="38" y="6"/>
                    </a:lnTo>
                    <a:lnTo>
                      <a:pt x="38" y="6"/>
                    </a:lnTo>
                    <a:lnTo>
                      <a:pt x="39" y="6"/>
                    </a:lnTo>
                    <a:lnTo>
                      <a:pt x="39" y="6"/>
                    </a:lnTo>
                    <a:lnTo>
                      <a:pt x="41" y="5"/>
                    </a:lnTo>
                    <a:lnTo>
                      <a:pt x="41" y="5"/>
                    </a:lnTo>
                    <a:lnTo>
                      <a:pt x="41" y="5"/>
                    </a:lnTo>
                    <a:lnTo>
                      <a:pt x="44" y="5"/>
                    </a:lnTo>
                    <a:lnTo>
                      <a:pt x="46" y="6"/>
                    </a:lnTo>
                    <a:lnTo>
                      <a:pt x="46" y="6"/>
                    </a:lnTo>
                    <a:moveTo>
                      <a:pt x="49" y="6"/>
                    </a:moveTo>
                    <a:lnTo>
                      <a:pt x="48" y="6"/>
                    </a:lnTo>
                    <a:lnTo>
                      <a:pt x="48" y="6"/>
                    </a:lnTo>
                    <a:lnTo>
                      <a:pt x="48" y="6"/>
                    </a:lnTo>
                    <a:lnTo>
                      <a:pt x="48" y="5"/>
                    </a:lnTo>
                    <a:lnTo>
                      <a:pt x="48" y="5"/>
                    </a:lnTo>
                    <a:lnTo>
                      <a:pt x="48" y="5"/>
                    </a:lnTo>
                    <a:lnTo>
                      <a:pt x="49" y="5"/>
                    </a:lnTo>
                    <a:lnTo>
                      <a:pt x="49" y="6"/>
                    </a:lnTo>
                    <a:moveTo>
                      <a:pt x="46" y="1"/>
                    </a:moveTo>
                    <a:lnTo>
                      <a:pt x="44" y="1"/>
                    </a:lnTo>
                    <a:lnTo>
                      <a:pt x="44" y="1"/>
                    </a:lnTo>
                    <a:lnTo>
                      <a:pt x="44" y="0"/>
                    </a:lnTo>
                    <a:lnTo>
                      <a:pt x="44" y="0"/>
                    </a:lnTo>
                    <a:lnTo>
                      <a:pt x="46" y="0"/>
                    </a:lnTo>
                    <a:lnTo>
                      <a:pt x="46" y="0"/>
                    </a:lnTo>
                    <a:lnTo>
                      <a:pt x="46" y="0"/>
                    </a:lnTo>
                    <a:lnTo>
                      <a:pt x="46" y="1"/>
                    </a:lnTo>
                    <a:lnTo>
                      <a:pt x="46" y="1"/>
                    </a:lnTo>
                    <a:lnTo>
                      <a:pt x="46"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47" name="Freeform 396"/>
              <p:cNvSpPr>
                <a:spLocks/>
              </p:cNvSpPr>
              <p:nvPr/>
            </p:nvSpPr>
            <p:spPr bwMode="auto">
              <a:xfrm>
                <a:off x="1655" y="1828"/>
                <a:ext cx="56" cy="72"/>
              </a:xfrm>
              <a:custGeom>
                <a:avLst/>
                <a:gdLst>
                  <a:gd name="T0" fmla="*/ 56 w 56"/>
                  <a:gd name="T1" fmla="*/ 1 h 72"/>
                  <a:gd name="T2" fmla="*/ 56 w 56"/>
                  <a:gd name="T3" fmla="*/ 10 h 72"/>
                  <a:gd name="T4" fmla="*/ 56 w 56"/>
                  <a:gd name="T5" fmla="*/ 23 h 72"/>
                  <a:gd name="T6" fmla="*/ 56 w 56"/>
                  <a:gd name="T7" fmla="*/ 25 h 72"/>
                  <a:gd name="T8" fmla="*/ 47 w 56"/>
                  <a:gd name="T9" fmla="*/ 57 h 72"/>
                  <a:gd name="T10" fmla="*/ 44 w 56"/>
                  <a:gd name="T11" fmla="*/ 54 h 72"/>
                  <a:gd name="T12" fmla="*/ 30 w 56"/>
                  <a:gd name="T13" fmla="*/ 55 h 72"/>
                  <a:gd name="T14" fmla="*/ 22 w 56"/>
                  <a:gd name="T15" fmla="*/ 59 h 72"/>
                  <a:gd name="T16" fmla="*/ 20 w 56"/>
                  <a:gd name="T17" fmla="*/ 61 h 72"/>
                  <a:gd name="T18" fmla="*/ 15 w 56"/>
                  <a:gd name="T19" fmla="*/ 64 h 72"/>
                  <a:gd name="T20" fmla="*/ 3 w 56"/>
                  <a:gd name="T21" fmla="*/ 72 h 72"/>
                  <a:gd name="T22" fmla="*/ 0 w 56"/>
                  <a:gd name="T23" fmla="*/ 64 h 72"/>
                  <a:gd name="T24" fmla="*/ 7 w 56"/>
                  <a:gd name="T25" fmla="*/ 39 h 72"/>
                  <a:gd name="T26" fmla="*/ 7 w 56"/>
                  <a:gd name="T27" fmla="*/ 37 h 72"/>
                  <a:gd name="T28" fmla="*/ 8 w 56"/>
                  <a:gd name="T29" fmla="*/ 37 h 72"/>
                  <a:gd name="T30" fmla="*/ 8 w 56"/>
                  <a:gd name="T31" fmla="*/ 37 h 72"/>
                  <a:gd name="T32" fmla="*/ 8 w 56"/>
                  <a:gd name="T33" fmla="*/ 35 h 72"/>
                  <a:gd name="T34" fmla="*/ 8 w 56"/>
                  <a:gd name="T35" fmla="*/ 35 h 72"/>
                  <a:gd name="T36" fmla="*/ 7 w 56"/>
                  <a:gd name="T37" fmla="*/ 35 h 72"/>
                  <a:gd name="T38" fmla="*/ 7 w 56"/>
                  <a:gd name="T39" fmla="*/ 33 h 72"/>
                  <a:gd name="T40" fmla="*/ 7 w 56"/>
                  <a:gd name="T41" fmla="*/ 33 h 72"/>
                  <a:gd name="T42" fmla="*/ 7 w 56"/>
                  <a:gd name="T43" fmla="*/ 32 h 72"/>
                  <a:gd name="T44" fmla="*/ 8 w 56"/>
                  <a:gd name="T45" fmla="*/ 30 h 72"/>
                  <a:gd name="T46" fmla="*/ 8 w 56"/>
                  <a:gd name="T47" fmla="*/ 28 h 72"/>
                  <a:gd name="T48" fmla="*/ 10 w 56"/>
                  <a:gd name="T49" fmla="*/ 27 h 72"/>
                  <a:gd name="T50" fmla="*/ 10 w 56"/>
                  <a:gd name="T51" fmla="*/ 25 h 72"/>
                  <a:gd name="T52" fmla="*/ 10 w 56"/>
                  <a:gd name="T53" fmla="*/ 25 h 72"/>
                  <a:gd name="T54" fmla="*/ 10 w 56"/>
                  <a:gd name="T55" fmla="*/ 23 h 72"/>
                  <a:gd name="T56" fmla="*/ 8 w 56"/>
                  <a:gd name="T57" fmla="*/ 23 h 72"/>
                  <a:gd name="T58" fmla="*/ 12 w 56"/>
                  <a:gd name="T59" fmla="*/ 11 h 72"/>
                  <a:gd name="T60" fmla="*/ 22 w 56"/>
                  <a:gd name="T61" fmla="*/ 0 h 72"/>
                  <a:gd name="T62" fmla="*/ 32 w 56"/>
                  <a:gd name="T63" fmla="*/ 3 h 72"/>
                  <a:gd name="T64" fmla="*/ 56 w 56"/>
                  <a:gd name="T65"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72">
                    <a:moveTo>
                      <a:pt x="56" y="1"/>
                    </a:moveTo>
                    <a:lnTo>
                      <a:pt x="56" y="10"/>
                    </a:lnTo>
                    <a:lnTo>
                      <a:pt x="56" y="23"/>
                    </a:lnTo>
                    <a:lnTo>
                      <a:pt x="56" y="25"/>
                    </a:lnTo>
                    <a:lnTo>
                      <a:pt x="47" y="57"/>
                    </a:lnTo>
                    <a:lnTo>
                      <a:pt x="44" y="54"/>
                    </a:lnTo>
                    <a:lnTo>
                      <a:pt x="30" y="55"/>
                    </a:lnTo>
                    <a:lnTo>
                      <a:pt x="22" y="59"/>
                    </a:lnTo>
                    <a:lnTo>
                      <a:pt x="20" y="61"/>
                    </a:lnTo>
                    <a:lnTo>
                      <a:pt x="15" y="64"/>
                    </a:lnTo>
                    <a:lnTo>
                      <a:pt x="3" y="72"/>
                    </a:lnTo>
                    <a:lnTo>
                      <a:pt x="0" y="64"/>
                    </a:lnTo>
                    <a:lnTo>
                      <a:pt x="7" y="39"/>
                    </a:lnTo>
                    <a:lnTo>
                      <a:pt x="7" y="37"/>
                    </a:lnTo>
                    <a:lnTo>
                      <a:pt x="8" y="37"/>
                    </a:lnTo>
                    <a:lnTo>
                      <a:pt x="8" y="37"/>
                    </a:lnTo>
                    <a:lnTo>
                      <a:pt x="8" y="35"/>
                    </a:lnTo>
                    <a:lnTo>
                      <a:pt x="8" y="35"/>
                    </a:lnTo>
                    <a:lnTo>
                      <a:pt x="7" y="35"/>
                    </a:lnTo>
                    <a:lnTo>
                      <a:pt x="7" y="33"/>
                    </a:lnTo>
                    <a:lnTo>
                      <a:pt x="7" y="33"/>
                    </a:lnTo>
                    <a:lnTo>
                      <a:pt x="7" y="32"/>
                    </a:lnTo>
                    <a:lnTo>
                      <a:pt x="8" y="30"/>
                    </a:lnTo>
                    <a:lnTo>
                      <a:pt x="8" y="28"/>
                    </a:lnTo>
                    <a:lnTo>
                      <a:pt x="10" y="27"/>
                    </a:lnTo>
                    <a:lnTo>
                      <a:pt x="10" y="25"/>
                    </a:lnTo>
                    <a:lnTo>
                      <a:pt x="10" y="25"/>
                    </a:lnTo>
                    <a:lnTo>
                      <a:pt x="10" y="23"/>
                    </a:lnTo>
                    <a:lnTo>
                      <a:pt x="8" y="23"/>
                    </a:lnTo>
                    <a:lnTo>
                      <a:pt x="12" y="11"/>
                    </a:lnTo>
                    <a:lnTo>
                      <a:pt x="22" y="0"/>
                    </a:lnTo>
                    <a:lnTo>
                      <a:pt x="32" y="3"/>
                    </a:lnTo>
                    <a:lnTo>
                      <a:pt x="56"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48" name="Freeform 397"/>
              <p:cNvSpPr>
                <a:spLocks/>
              </p:cNvSpPr>
              <p:nvPr/>
            </p:nvSpPr>
            <p:spPr bwMode="auto">
              <a:xfrm>
                <a:off x="1655" y="1828"/>
                <a:ext cx="56" cy="72"/>
              </a:xfrm>
              <a:custGeom>
                <a:avLst/>
                <a:gdLst>
                  <a:gd name="T0" fmla="*/ 56 w 56"/>
                  <a:gd name="T1" fmla="*/ 1 h 72"/>
                  <a:gd name="T2" fmla="*/ 56 w 56"/>
                  <a:gd name="T3" fmla="*/ 10 h 72"/>
                  <a:gd name="T4" fmla="*/ 56 w 56"/>
                  <a:gd name="T5" fmla="*/ 23 h 72"/>
                  <a:gd name="T6" fmla="*/ 56 w 56"/>
                  <a:gd name="T7" fmla="*/ 25 h 72"/>
                  <a:gd name="T8" fmla="*/ 47 w 56"/>
                  <a:gd name="T9" fmla="*/ 57 h 72"/>
                  <a:gd name="T10" fmla="*/ 44 w 56"/>
                  <a:gd name="T11" fmla="*/ 54 h 72"/>
                  <a:gd name="T12" fmla="*/ 30 w 56"/>
                  <a:gd name="T13" fmla="*/ 55 h 72"/>
                  <a:gd name="T14" fmla="*/ 22 w 56"/>
                  <a:gd name="T15" fmla="*/ 59 h 72"/>
                  <a:gd name="T16" fmla="*/ 20 w 56"/>
                  <a:gd name="T17" fmla="*/ 61 h 72"/>
                  <a:gd name="T18" fmla="*/ 15 w 56"/>
                  <a:gd name="T19" fmla="*/ 64 h 72"/>
                  <a:gd name="T20" fmla="*/ 3 w 56"/>
                  <a:gd name="T21" fmla="*/ 72 h 72"/>
                  <a:gd name="T22" fmla="*/ 0 w 56"/>
                  <a:gd name="T23" fmla="*/ 64 h 72"/>
                  <a:gd name="T24" fmla="*/ 7 w 56"/>
                  <a:gd name="T25" fmla="*/ 39 h 72"/>
                  <a:gd name="T26" fmla="*/ 7 w 56"/>
                  <a:gd name="T27" fmla="*/ 37 h 72"/>
                  <a:gd name="T28" fmla="*/ 8 w 56"/>
                  <a:gd name="T29" fmla="*/ 37 h 72"/>
                  <a:gd name="T30" fmla="*/ 8 w 56"/>
                  <a:gd name="T31" fmla="*/ 37 h 72"/>
                  <a:gd name="T32" fmla="*/ 8 w 56"/>
                  <a:gd name="T33" fmla="*/ 35 h 72"/>
                  <a:gd name="T34" fmla="*/ 8 w 56"/>
                  <a:gd name="T35" fmla="*/ 35 h 72"/>
                  <a:gd name="T36" fmla="*/ 7 w 56"/>
                  <a:gd name="T37" fmla="*/ 35 h 72"/>
                  <a:gd name="T38" fmla="*/ 7 w 56"/>
                  <a:gd name="T39" fmla="*/ 33 h 72"/>
                  <a:gd name="T40" fmla="*/ 7 w 56"/>
                  <a:gd name="T41" fmla="*/ 33 h 72"/>
                  <a:gd name="T42" fmla="*/ 7 w 56"/>
                  <a:gd name="T43" fmla="*/ 32 h 72"/>
                  <a:gd name="T44" fmla="*/ 8 w 56"/>
                  <a:gd name="T45" fmla="*/ 30 h 72"/>
                  <a:gd name="T46" fmla="*/ 8 w 56"/>
                  <a:gd name="T47" fmla="*/ 28 h 72"/>
                  <a:gd name="T48" fmla="*/ 10 w 56"/>
                  <a:gd name="T49" fmla="*/ 27 h 72"/>
                  <a:gd name="T50" fmla="*/ 10 w 56"/>
                  <a:gd name="T51" fmla="*/ 25 h 72"/>
                  <a:gd name="T52" fmla="*/ 10 w 56"/>
                  <a:gd name="T53" fmla="*/ 25 h 72"/>
                  <a:gd name="T54" fmla="*/ 10 w 56"/>
                  <a:gd name="T55" fmla="*/ 23 h 72"/>
                  <a:gd name="T56" fmla="*/ 8 w 56"/>
                  <a:gd name="T57" fmla="*/ 23 h 72"/>
                  <a:gd name="T58" fmla="*/ 12 w 56"/>
                  <a:gd name="T59" fmla="*/ 11 h 72"/>
                  <a:gd name="T60" fmla="*/ 22 w 56"/>
                  <a:gd name="T61" fmla="*/ 0 h 72"/>
                  <a:gd name="T62" fmla="*/ 32 w 56"/>
                  <a:gd name="T63" fmla="*/ 3 h 72"/>
                  <a:gd name="T64" fmla="*/ 56 w 56"/>
                  <a:gd name="T65"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72">
                    <a:moveTo>
                      <a:pt x="56" y="1"/>
                    </a:moveTo>
                    <a:lnTo>
                      <a:pt x="56" y="10"/>
                    </a:lnTo>
                    <a:lnTo>
                      <a:pt x="56" y="23"/>
                    </a:lnTo>
                    <a:lnTo>
                      <a:pt x="56" y="25"/>
                    </a:lnTo>
                    <a:lnTo>
                      <a:pt x="47" y="57"/>
                    </a:lnTo>
                    <a:lnTo>
                      <a:pt x="44" y="54"/>
                    </a:lnTo>
                    <a:lnTo>
                      <a:pt x="30" y="55"/>
                    </a:lnTo>
                    <a:lnTo>
                      <a:pt x="22" y="59"/>
                    </a:lnTo>
                    <a:lnTo>
                      <a:pt x="20" y="61"/>
                    </a:lnTo>
                    <a:lnTo>
                      <a:pt x="15" y="64"/>
                    </a:lnTo>
                    <a:lnTo>
                      <a:pt x="3" y="72"/>
                    </a:lnTo>
                    <a:lnTo>
                      <a:pt x="0" y="64"/>
                    </a:lnTo>
                    <a:lnTo>
                      <a:pt x="7" y="39"/>
                    </a:lnTo>
                    <a:lnTo>
                      <a:pt x="7" y="37"/>
                    </a:lnTo>
                    <a:lnTo>
                      <a:pt x="8" y="37"/>
                    </a:lnTo>
                    <a:lnTo>
                      <a:pt x="8" y="37"/>
                    </a:lnTo>
                    <a:lnTo>
                      <a:pt x="8" y="35"/>
                    </a:lnTo>
                    <a:lnTo>
                      <a:pt x="8" y="35"/>
                    </a:lnTo>
                    <a:lnTo>
                      <a:pt x="7" y="35"/>
                    </a:lnTo>
                    <a:lnTo>
                      <a:pt x="7" y="33"/>
                    </a:lnTo>
                    <a:lnTo>
                      <a:pt x="7" y="33"/>
                    </a:lnTo>
                    <a:lnTo>
                      <a:pt x="7" y="32"/>
                    </a:lnTo>
                    <a:lnTo>
                      <a:pt x="8" y="30"/>
                    </a:lnTo>
                    <a:lnTo>
                      <a:pt x="8" y="28"/>
                    </a:lnTo>
                    <a:lnTo>
                      <a:pt x="10" y="27"/>
                    </a:lnTo>
                    <a:lnTo>
                      <a:pt x="10" y="25"/>
                    </a:lnTo>
                    <a:lnTo>
                      <a:pt x="10" y="25"/>
                    </a:lnTo>
                    <a:lnTo>
                      <a:pt x="10" y="23"/>
                    </a:lnTo>
                    <a:lnTo>
                      <a:pt x="8" y="23"/>
                    </a:lnTo>
                    <a:lnTo>
                      <a:pt x="12" y="11"/>
                    </a:lnTo>
                    <a:lnTo>
                      <a:pt x="22" y="0"/>
                    </a:lnTo>
                    <a:lnTo>
                      <a:pt x="32" y="3"/>
                    </a:lnTo>
                    <a:lnTo>
                      <a:pt x="56"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49" name="Freeform 398"/>
              <p:cNvSpPr>
                <a:spLocks/>
              </p:cNvSpPr>
              <p:nvPr/>
            </p:nvSpPr>
            <p:spPr bwMode="auto">
              <a:xfrm>
                <a:off x="1623" y="2065"/>
                <a:ext cx="113" cy="120"/>
              </a:xfrm>
              <a:custGeom>
                <a:avLst/>
                <a:gdLst>
                  <a:gd name="T0" fmla="*/ 76 w 113"/>
                  <a:gd name="T1" fmla="*/ 39 h 120"/>
                  <a:gd name="T2" fmla="*/ 81 w 113"/>
                  <a:gd name="T3" fmla="*/ 49 h 120"/>
                  <a:gd name="T4" fmla="*/ 86 w 113"/>
                  <a:gd name="T5" fmla="*/ 59 h 120"/>
                  <a:gd name="T6" fmla="*/ 91 w 113"/>
                  <a:gd name="T7" fmla="*/ 69 h 120"/>
                  <a:gd name="T8" fmla="*/ 95 w 113"/>
                  <a:gd name="T9" fmla="*/ 79 h 120"/>
                  <a:gd name="T10" fmla="*/ 103 w 113"/>
                  <a:gd name="T11" fmla="*/ 91 h 120"/>
                  <a:gd name="T12" fmla="*/ 108 w 113"/>
                  <a:gd name="T13" fmla="*/ 101 h 120"/>
                  <a:gd name="T14" fmla="*/ 110 w 113"/>
                  <a:gd name="T15" fmla="*/ 120 h 120"/>
                  <a:gd name="T16" fmla="*/ 96 w 113"/>
                  <a:gd name="T17" fmla="*/ 110 h 120"/>
                  <a:gd name="T18" fmla="*/ 81 w 113"/>
                  <a:gd name="T19" fmla="*/ 96 h 120"/>
                  <a:gd name="T20" fmla="*/ 71 w 113"/>
                  <a:gd name="T21" fmla="*/ 88 h 120"/>
                  <a:gd name="T22" fmla="*/ 50 w 113"/>
                  <a:gd name="T23" fmla="*/ 95 h 120"/>
                  <a:gd name="T24" fmla="*/ 47 w 113"/>
                  <a:gd name="T25" fmla="*/ 100 h 120"/>
                  <a:gd name="T26" fmla="*/ 27 w 113"/>
                  <a:gd name="T27" fmla="*/ 91 h 120"/>
                  <a:gd name="T28" fmla="*/ 30 w 113"/>
                  <a:gd name="T29" fmla="*/ 86 h 120"/>
                  <a:gd name="T30" fmla="*/ 32 w 113"/>
                  <a:gd name="T31" fmla="*/ 83 h 120"/>
                  <a:gd name="T32" fmla="*/ 32 w 113"/>
                  <a:gd name="T33" fmla="*/ 78 h 120"/>
                  <a:gd name="T34" fmla="*/ 32 w 113"/>
                  <a:gd name="T35" fmla="*/ 74 h 120"/>
                  <a:gd name="T36" fmla="*/ 30 w 113"/>
                  <a:gd name="T37" fmla="*/ 74 h 120"/>
                  <a:gd name="T38" fmla="*/ 30 w 113"/>
                  <a:gd name="T39" fmla="*/ 73 h 120"/>
                  <a:gd name="T40" fmla="*/ 28 w 113"/>
                  <a:gd name="T41" fmla="*/ 71 h 120"/>
                  <a:gd name="T42" fmla="*/ 27 w 113"/>
                  <a:gd name="T43" fmla="*/ 71 h 120"/>
                  <a:gd name="T44" fmla="*/ 25 w 113"/>
                  <a:gd name="T45" fmla="*/ 71 h 120"/>
                  <a:gd name="T46" fmla="*/ 25 w 113"/>
                  <a:gd name="T47" fmla="*/ 73 h 120"/>
                  <a:gd name="T48" fmla="*/ 23 w 113"/>
                  <a:gd name="T49" fmla="*/ 71 h 120"/>
                  <a:gd name="T50" fmla="*/ 22 w 113"/>
                  <a:gd name="T51" fmla="*/ 69 h 120"/>
                  <a:gd name="T52" fmla="*/ 18 w 113"/>
                  <a:gd name="T53" fmla="*/ 66 h 120"/>
                  <a:gd name="T54" fmla="*/ 17 w 113"/>
                  <a:gd name="T55" fmla="*/ 61 h 120"/>
                  <a:gd name="T56" fmla="*/ 18 w 113"/>
                  <a:gd name="T57" fmla="*/ 57 h 120"/>
                  <a:gd name="T58" fmla="*/ 22 w 113"/>
                  <a:gd name="T59" fmla="*/ 54 h 120"/>
                  <a:gd name="T60" fmla="*/ 22 w 113"/>
                  <a:gd name="T61" fmla="*/ 51 h 120"/>
                  <a:gd name="T62" fmla="*/ 23 w 113"/>
                  <a:gd name="T63" fmla="*/ 47 h 120"/>
                  <a:gd name="T64" fmla="*/ 22 w 113"/>
                  <a:gd name="T65" fmla="*/ 42 h 120"/>
                  <a:gd name="T66" fmla="*/ 18 w 113"/>
                  <a:gd name="T67" fmla="*/ 40 h 120"/>
                  <a:gd name="T68" fmla="*/ 18 w 113"/>
                  <a:gd name="T69" fmla="*/ 40 h 120"/>
                  <a:gd name="T70" fmla="*/ 17 w 113"/>
                  <a:gd name="T71" fmla="*/ 39 h 120"/>
                  <a:gd name="T72" fmla="*/ 13 w 113"/>
                  <a:gd name="T73" fmla="*/ 35 h 120"/>
                  <a:gd name="T74" fmla="*/ 12 w 113"/>
                  <a:gd name="T75" fmla="*/ 32 h 120"/>
                  <a:gd name="T76" fmla="*/ 10 w 113"/>
                  <a:gd name="T77" fmla="*/ 23 h 120"/>
                  <a:gd name="T78" fmla="*/ 8 w 113"/>
                  <a:gd name="T79" fmla="*/ 22 h 120"/>
                  <a:gd name="T80" fmla="*/ 6 w 113"/>
                  <a:gd name="T81" fmla="*/ 17 h 120"/>
                  <a:gd name="T82" fmla="*/ 3 w 113"/>
                  <a:gd name="T83" fmla="*/ 15 h 120"/>
                  <a:gd name="T84" fmla="*/ 1 w 113"/>
                  <a:gd name="T85" fmla="*/ 12 h 120"/>
                  <a:gd name="T86" fmla="*/ 0 w 113"/>
                  <a:gd name="T87" fmla="*/ 10 h 120"/>
                  <a:gd name="T88" fmla="*/ 0 w 113"/>
                  <a:gd name="T89" fmla="*/ 8 h 120"/>
                  <a:gd name="T90" fmla="*/ 0 w 113"/>
                  <a:gd name="T91" fmla="*/ 3 h 120"/>
                  <a:gd name="T92" fmla="*/ 0 w 113"/>
                  <a:gd name="T93" fmla="*/ 0 h 120"/>
                  <a:gd name="T94" fmla="*/ 79 w 113"/>
                  <a:gd name="T95" fmla="*/ 22 h 120"/>
                  <a:gd name="T96" fmla="*/ 79 w 113"/>
                  <a:gd name="T97" fmla="*/ 25 h 120"/>
                  <a:gd name="T98" fmla="*/ 79 w 113"/>
                  <a:gd name="T99" fmla="*/ 2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3" h="120">
                    <a:moveTo>
                      <a:pt x="79" y="29"/>
                    </a:moveTo>
                    <a:lnTo>
                      <a:pt x="76" y="39"/>
                    </a:lnTo>
                    <a:lnTo>
                      <a:pt x="83" y="40"/>
                    </a:lnTo>
                    <a:lnTo>
                      <a:pt x="81" y="49"/>
                    </a:lnTo>
                    <a:lnTo>
                      <a:pt x="86" y="56"/>
                    </a:lnTo>
                    <a:lnTo>
                      <a:pt x="86" y="59"/>
                    </a:lnTo>
                    <a:lnTo>
                      <a:pt x="93" y="61"/>
                    </a:lnTo>
                    <a:lnTo>
                      <a:pt x="91" y="69"/>
                    </a:lnTo>
                    <a:lnTo>
                      <a:pt x="96" y="71"/>
                    </a:lnTo>
                    <a:lnTo>
                      <a:pt x="95" y="79"/>
                    </a:lnTo>
                    <a:lnTo>
                      <a:pt x="105" y="83"/>
                    </a:lnTo>
                    <a:lnTo>
                      <a:pt x="103" y="91"/>
                    </a:lnTo>
                    <a:lnTo>
                      <a:pt x="110" y="93"/>
                    </a:lnTo>
                    <a:lnTo>
                      <a:pt x="108" y="101"/>
                    </a:lnTo>
                    <a:lnTo>
                      <a:pt x="113" y="103"/>
                    </a:lnTo>
                    <a:lnTo>
                      <a:pt x="110" y="120"/>
                    </a:lnTo>
                    <a:lnTo>
                      <a:pt x="105" y="120"/>
                    </a:lnTo>
                    <a:lnTo>
                      <a:pt x="96" y="110"/>
                    </a:lnTo>
                    <a:lnTo>
                      <a:pt x="91" y="108"/>
                    </a:lnTo>
                    <a:lnTo>
                      <a:pt x="81" y="96"/>
                    </a:lnTo>
                    <a:lnTo>
                      <a:pt x="78" y="96"/>
                    </a:lnTo>
                    <a:lnTo>
                      <a:pt x="71" y="88"/>
                    </a:lnTo>
                    <a:lnTo>
                      <a:pt x="62" y="95"/>
                    </a:lnTo>
                    <a:lnTo>
                      <a:pt x="50" y="95"/>
                    </a:lnTo>
                    <a:lnTo>
                      <a:pt x="49" y="105"/>
                    </a:lnTo>
                    <a:lnTo>
                      <a:pt x="47" y="100"/>
                    </a:lnTo>
                    <a:lnTo>
                      <a:pt x="37" y="93"/>
                    </a:lnTo>
                    <a:lnTo>
                      <a:pt x="27" y="91"/>
                    </a:lnTo>
                    <a:lnTo>
                      <a:pt x="28" y="90"/>
                    </a:lnTo>
                    <a:lnTo>
                      <a:pt x="30" y="86"/>
                    </a:lnTo>
                    <a:lnTo>
                      <a:pt x="30" y="84"/>
                    </a:lnTo>
                    <a:lnTo>
                      <a:pt x="32" y="83"/>
                    </a:lnTo>
                    <a:lnTo>
                      <a:pt x="32" y="79"/>
                    </a:lnTo>
                    <a:lnTo>
                      <a:pt x="32" y="78"/>
                    </a:lnTo>
                    <a:lnTo>
                      <a:pt x="32" y="76"/>
                    </a:lnTo>
                    <a:lnTo>
                      <a:pt x="32" y="74"/>
                    </a:lnTo>
                    <a:lnTo>
                      <a:pt x="30" y="74"/>
                    </a:lnTo>
                    <a:lnTo>
                      <a:pt x="30" y="74"/>
                    </a:lnTo>
                    <a:lnTo>
                      <a:pt x="30" y="74"/>
                    </a:lnTo>
                    <a:lnTo>
                      <a:pt x="30" y="73"/>
                    </a:lnTo>
                    <a:lnTo>
                      <a:pt x="28" y="73"/>
                    </a:lnTo>
                    <a:lnTo>
                      <a:pt x="28" y="71"/>
                    </a:lnTo>
                    <a:lnTo>
                      <a:pt x="28" y="71"/>
                    </a:lnTo>
                    <a:lnTo>
                      <a:pt x="27" y="71"/>
                    </a:lnTo>
                    <a:lnTo>
                      <a:pt x="25" y="71"/>
                    </a:lnTo>
                    <a:lnTo>
                      <a:pt x="25" y="71"/>
                    </a:lnTo>
                    <a:lnTo>
                      <a:pt x="25" y="71"/>
                    </a:lnTo>
                    <a:lnTo>
                      <a:pt x="25" y="73"/>
                    </a:lnTo>
                    <a:lnTo>
                      <a:pt x="23" y="73"/>
                    </a:lnTo>
                    <a:lnTo>
                      <a:pt x="23" y="71"/>
                    </a:lnTo>
                    <a:lnTo>
                      <a:pt x="23" y="69"/>
                    </a:lnTo>
                    <a:lnTo>
                      <a:pt x="22" y="69"/>
                    </a:lnTo>
                    <a:lnTo>
                      <a:pt x="20" y="66"/>
                    </a:lnTo>
                    <a:lnTo>
                      <a:pt x="18" y="66"/>
                    </a:lnTo>
                    <a:lnTo>
                      <a:pt x="18" y="64"/>
                    </a:lnTo>
                    <a:lnTo>
                      <a:pt x="17" y="61"/>
                    </a:lnTo>
                    <a:lnTo>
                      <a:pt x="17" y="61"/>
                    </a:lnTo>
                    <a:lnTo>
                      <a:pt x="18" y="57"/>
                    </a:lnTo>
                    <a:lnTo>
                      <a:pt x="20" y="57"/>
                    </a:lnTo>
                    <a:lnTo>
                      <a:pt x="22" y="54"/>
                    </a:lnTo>
                    <a:lnTo>
                      <a:pt x="22" y="52"/>
                    </a:lnTo>
                    <a:lnTo>
                      <a:pt x="22" y="51"/>
                    </a:lnTo>
                    <a:lnTo>
                      <a:pt x="23" y="47"/>
                    </a:lnTo>
                    <a:lnTo>
                      <a:pt x="23" y="47"/>
                    </a:lnTo>
                    <a:lnTo>
                      <a:pt x="22" y="44"/>
                    </a:lnTo>
                    <a:lnTo>
                      <a:pt x="22" y="42"/>
                    </a:lnTo>
                    <a:lnTo>
                      <a:pt x="22" y="40"/>
                    </a:lnTo>
                    <a:lnTo>
                      <a:pt x="18" y="40"/>
                    </a:lnTo>
                    <a:lnTo>
                      <a:pt x="18" y="40"/>
                    </a:lnTo>
                    <a:lnTo>
                      <a:pt x="18" y="40"/>
                    </a:lnTo>
                    <a:lnTo>
                      <a:pt x="17" y="39"/>
                    </a:lnTo>
                    <a:lnTo>
                      <a:pt x="17" y="39"/>
                    </a:lnTo>
                    <a:lnTo>
                      <a:pt x="15" y="39"/>
                    </a:lnTo>
                    <a:lnTo>
                      <a:pt x="13" y="35"/>
                    </a:lnTo>
                    <a:lnTo>
                      <a:pt x="13" y="34"/>
                    </a:lnTo>
                    <a:lnTo>
                      <a:pt x="12" y="32"/>
                    </a:lnTo>
                    <a:lnTo>
                      <a:pt x="10" y="29"/>
                    </a:lnTo>
                    <a:lnTo>
                      <a:pt x="10" y="23"/>
                    </a:lnTo>
                    <a:lnTo>
                      <a:pt x="10" y="22"/>
                    </a:lnTo>
                    <a:lnTo>
                      <a:pt x="8" y="22"/>
                    </a:lnTo>
                    <a:lnTo>
                      <a:pt x="8" y="18"/>
                    </a:lnTo>
                    <a:lnTo>
                      <a:pt x="6" y="17"/>
                    </a:lnTo>
                    <a:lnTo>
                      <a:pt x="6" y="17"/>
                    </a:lnTo>
                    <a:lnTo>
                      <a:pt x="3" y="15"/>
                    </a:lnTo>
                    <a:lnTo>
                      <a:pt x="1" y="13"/>
                    </a:lnTo>
                    <a:lnTo>
                      <a:pt x="1" y="12"/>
                    </a:lnTo>
                    <a:lnTo>
                      <a:pt x="1" y="12"/>
                    </a:lnTo>
                    <a:lnTo>
                      <a:pt x="0" y="10"/>
                    </a:lnTo>
                    <a:lnTo>
                      <a:pt x="0" y="10"/>
                    </a:lnTo>
                    <a:lnTo>
                      <a:pt x="0" y="8"/>
                    </a:lnTo>
                    <a:lnTo>
                      <a:pt x="0" y="5"/>
                    </a:lnTo>
                    <a:lnTo>
                      <a:pt x="0" y="3"/>
                    </a:lnTo>
                    <a:lnTo>
                      <a:pt x="0" y="1"/>
                    </a:lnTo>
                    <a:lnTo>
                      <a:pt x="0" y="0"/>
                    </a:lnTo>
                    <a:lnTo>
                      <a:pt x="12" y="3"/>
                    </a:lnTo>
                    <a:lnTo>
                      <a:pt x="79" y="22"/>
                    </a:lnTo>
                    <a:lnTo>
                      <a:pt x="81" y="22"/>
                    </a:lnTo>
                    <a:lnTo>
                      <a:pt x="79" y="25"/>
                    </a:lnTo>
                    <a:lnTo>
                      <a:pt x="79" y="25"/>
                    </a:lnTo>
                    <a:lnTo>
                      <a:pt x="79"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50" name="Freeform 399"/>
              <p:cNvSpPr>
                <a:spLocks/>
              </p:cNvSpPr>
              <p:nvPr/>
            </p:nvSpPr>
            <p:spPr bwMode="auto">
              <a:xfrm>
                <a:off x="1623" y="2065"/>
                <a:ext cx="113" cy="120"/>
              </a:xfrm>
              <a:custGeom>
                <a:avLst/>
                <a:gdLst>
                  <a:gd name="T0" fmla="*/ 76 w 113"/>
                  <a:gd name="T1" fmla="*/ 39 h 120"/>
                  <a:gd name="T2" fmla="*/ 81 w 113"/>
                  <a:gd name="T3" fmla="*/ 49 h 120"/>
                  <a:gd name="T4" fmla="*/ 86 w 113"/>
                  <a:gd name="T5" fmla="*/ 59 h 120"/>
                  <a:gd name="T6" fmla="*/ 91 w 113"/>
                  <a:gd name="T7" fmla="*/ 69 h 120"/>
                  <a:gd name="T8" fmla="*/ 95 w 113"/>
                  <a:gd name="T9" fmla="*/ 79 h 120"/>
                  <a:gd name="T10" fmla="*/ 103 w 113"/>
                  <a:gd name="T11" fmla="*/ 91 h 120"/>
                  <a:gd name="T12" fmla="*/ 108 w 113"/>
                  <a:gd name="T13" fmla="*/ 101 h 120"/>
                  <a:gd name="T14" fmla="*/ 110 w 113"/>
                  <a:gd name="T15" fmla="*/ 120 h 120"/>
                  <a:gd name="T16" fmla="*/ 96 w 113"/>
                  <a:gd name="T17" fmla="*/ 110 h 120"/>
                  <a:gd name="T18" fmla="*/ 81 w 113"/>
                  <a:gd name="T19" fmla="*/ 96 h 120"/>
                  <a:gd name="T20" fmla="*/ 71 w 113"/>
                  <a:gd name="T21" fmla="*/ 88 h 120"/>
                  <a:gd name="T22" fmla="*/ 50 w 113"/>
                  <a:gd name="T23" fmla="*/ 95 h 120"/>
                  <a:gd name="T24" fmla="*/ 47 w 113"/>
                  <a:gd name="T25" fmla="*/ 100 h 120"/>
                  <a:gd name="T26" fmla="*/ 27 w 113"/>
                  <a:gd name="T27" fmla="*/ 91 h 120"/>
                  <a:gd name="T28" fmla="*/ 30 w 113"/>
                  <a:gd name="T29" fmla="*/ 86 h 120"/>
                  <a:gd name="T30" fmla="*/ 32 w 113"/>
                  <a:gd name="T31" fmla="*/ 83 h 120"/>
                  <a:gd name="T32" fmla="*/ 32 w 113"/>
                  <a:gd name="T33" fmla="*/ 78 h 120"/>
                  <a:gd name="T34" fmla="*/ 32 w 113"/>
                  <a:gd name="T35" fmla="*/ 74 h 120"/>
                  <a:gd name="T36" fmla="*/ 30 w 113"/>
                  <a:gd name="T37" fmla="*/ 74 h 120"/>
                  <a:gd name="T38" fmla="*/ 30 w 113"/>
                  <a:gd name="T39" fmla="*/ 73 h 120"/>
                  <a:gd name="T40" fmla="*/ 28 w 113"/>
                  <a:gd name="T41" fmla="*/ 71 h 120"/>
                  <a:gd name="T42" fmla="*/ 27 w 113"/>
                  <a:gd name="T43" fmla="*/ 71 h 120"/>
                  <a:gd name="T44" fmla="*/ 25 w 113"/>
                  <a:gd name="T45" fmla="*/ 71 h 120"/>
                  <a:gd name="T46" fmla="*/ 25 w 113"/>
                  <a:gd name="T47" fmla="*/ 73 h 120"/>
                  <a:gd name="T48" fmla="*/ 23 w 113"/>
                  <a:gd name="T49" fmla="*/ 71 h 120"/>
                  <a:gd name="T50" fmla="*/ 22 w 113"/>
                  <a:gd name="T51" fmla="*/ 69 h 120"/>
                  <a:gd name="T52" fmla="*/ 18 w 113"/>
                  <a:gd name="T53" fmla="*/ 66 h 120"/>
                  <a:gd name="T54" fmla="*/ 17 w 113"/>
                  <a:gd name="T55" fmla="*/ 61 h 120"/>
                  <a:gd name="T56" fmla="*/ 18 w 113"/>
                  <a:gd name="T57" fmla="*/ 57 h 120"/>
                  <a:gd name="T58" fmla="*/ 22 w 113"/>
                  <a:gd name="T59" fmla="*/ 54 h 120"/>
                  <a:gd name="T60" fmla="*/ 22 w 113"/>
                  <a:gd name="T61" fmla="*/ 51 h 120"/>
                  <a:gd name="T62" fmla="*/ 23 w 113"/>
                  <a:gd name="T63" fmla="*/ 47 h 120"/>
                  <a:gd name="T64" fmla="*/ 22 w 113"/>
                  <a:gd name="T65" fmla="*/ 42 h 120"/>
                  <a:gd name="T66" fmla="*/ 18 w 113"/>
                  <a:gd name="T67" fmla="*/ 40 h 120"/>
                  <a:gd name="T68" fmla="*/ 18 w 113"/>
                  <a:gd name="T69" fmla="*/ 40 h 120"/>
                  <a:gd name="T70" fmla="*/ 17 w 113"/>
                  <a:gd name="T71" fmla="*/ 39 h 120"/>
                  <a:gd name="T72" fmla="*/ 13 w 113"/>
                  <a:gd name="T73" fmla="*/ 35 h 120"/>
                  <a:gd name="T74" fmla="*/ 12 w 113"/>
                  <a:gd name="T75" fmla="*/ 32 h 120"/>
                  <a:gd name="T76" fmla="*/ 10 w 113"/>
                  <a:gd name="T77" fmla="*/ 23 h 120"/>
                  <a:gd name="T78" fmla="*/ 8 w 113"/>
                  <a:gd name="T79" fmla="*/ 22 h 120"/>
                  <a:gd name="T80" fmla="*/ 6 w 113"/>
                  <a:gd name="T81" fmla="*/ 17 h 120"/>
                  <a:gd name="T82" fmla="*/ 3 w 113"/>
                  <a:gd name="T83" fmla="*/ 15 h 120"/>
                  <a:gd name="T84" fmla="*/ 1 w 113"/>
                  <a:gd name="T85" fmla="*/ 12 h 120"/>
                  <a:gd name="T86" fmla="*/ 0 w 113"/>
                  <a:gd name="T87" fmla="*/ 10 h 120"/>
                  <a:gd name="T88" fmla="*/ 0 w 113"/>
                  <a:gd name="T89" fmla="*/ 8 h 120"/>
                  <a:gd name="T90" fmla="*/ 0 w 113"/>
                  <a:gd name="T91" fmla="*/ 3 h 120"/>
                  <a:gd name="T92" fmla="*/ 0 w 113"/>
                  <a:gd name="T93" fmla="*/ 0 h 120"/>
                  <a:gd name="T94" fmla="*/ 79 w 113"/>
                  <a:gd name="T95" fmla="*/ 22 h 120"/>
                  <a:gd name="T96" fmla="*/ 79 w 113"/>
                  <a:gd name="T97" fmla="*/ 25 h 120"/>
                  <a:gd name="T98" fmla="*/ 79 w 113"/>
                  <a:gd name="T99" fmla="*/ 2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3" h="120">
                    <a:moveTo>
                      <a:pt x="79" y="29"/>
                    </a:moveTo>
                    <a:lnTo>
                      <a:pt x="76" y="39"/>
                    </a:lnTo>
                    <a:lnTo>
                      <a:pt x="83" y="40"/>
                    </a:lnTo>
                    <a:lnTo>
                      <a:pt x="81" y="49"/>
                    </a:lnTo>
                    <a:lnTo>
                      <a:pt x="86" y="56"/>
                    </a:lnTo>
                    <a:lnTo>
                      <a:pt x="86" y="59"/>
                    </a:lnTo>
                    <a:lnTo>
                      <a:pt x="93" y="61"/>
                    </a:lnTo>
                    <a:lnTo>
                      <a:pt x="91" y="69"/>
                    </a:lnTo>
                    <a:lnTo>
                      <a:pt x="96" y="71"/>
                    </a:lnTo>
                    <a:lnTo>
                      <a:pt x="95" y="79"/>
                    </a:lnTo>
                    <a:lnTo>
                      <a:pt x="105" y="83"/>
                    </a:lnTo>
                    <a:lnTo>
                      <a:pt x="103" y="91"/>
                    </a:lnTo>
                    <a:lnTo>
                      <a:pt x="110" y="93"/>
                    </a:lnTo>
                    <a:lnTo>
                      <a:pt x="108" y="101"/>
                    </a:lnTo>
                    <a:lnTo>
                      <a:pt x="113" y="103"/>
                    </a:lnTo>
                    <a:lnTo>
                      <a:pt x="110" y="120"/>
                    </a:lnTo>
                    <a:lnTo>
                      <a:pt x="105" y="120"/>
                    </a:lnTo>
                    <a:lnTo>
                      <a:pt x="96" y="110"/>
                    </a:lnTo>
                    <a:lnTo>
                      <a:pt x="91" y="108"/>
                    </a:lnTo>
                    <a:lnTo>
                      <a:pt x="81" y="96"/>
                    </a:lnTo>
                    <a:lnTo>
                      <a:pt x="78" y="96"/>
                    </a:lnTo>
                    <a:lnTo>
                      <a:pt x="71" y="88"/>
                    </a:lnTo>
                    <a:lnTo>
                      <a:pt x="62" y="95"/>
                    </a:lnTo>
                    <a:lnTo>
                      <a:pt x="50" y="95"/>
                    </a:lnTo>
                    <a:lnTo>
                      <a:pt x="49" y="105"/>
                    </a:lnTo>
                    <a:lnTo>
                      <a:pt x="47" y="100"/>
                    </a:lnTo>
                    <a:lnTo>
                      <a:pt x="37" y="93"/>
                    </a:lnTo>
                    <a:lnTo>
                      <a:pt x="27" y="91"/>
                    </a:lnTo>
                    <a:lnTo>
                      <a:pt x="28" y="90"/>
                    </a:lnTo>
                    <a:lnTo>
                      <a:pt x="30" y="86"/>
                    </a:lnTo>
                    <a:lnTo>
                      <a:pt x="30" y="84"/>
                    </a:lnTo>
                    <a:lnTo>
                      <a:pt x="32" y="83"/>
                    </a:lnTo>
                    <a:lnTo>
                      <a:pt x="32" y="79"/>
                    </a:lnTo>
                    <a:lnTo>
                      <a:pt x="32" y="78"/>
                    </a:lnTo>
                    <a:lnTo>
                      <a:pt x="32" y="76"/>
                    </a:lnTo>
                    <a:lnTo>
                      <a:pt x="32" y="74"/>
                    </a:lnTo>
                    <a:lnTo>
                      <a:pt x="30" y="74"/>
                    </a:lnTo>
                    <a:lnTo>
                      <a:pt x="30" y="74"/>
                    </a:lnTo>
                    <a:lnTo>
                      <a:pt x="30" y="74"/>
                    </a:lnTo>
                    <a:lnTo>
                      <a:pt x="30" y="73"/>
                    </a:lnTo>
                    <a:lnTo>
                      <a:pt x="28" y="73"/>
                    </a:lnTo>
                    <a:lnTo>
                      <a:pt x="28" y="71"/>
                    </a:lnTo>
                    <a:lnTo>
                      <a:pt x="28" y="71"/>
                    </a:lnTo>
                    <a:lnTo>
                      <a:pt x="27" y="71"/>
                    </a:lnTo>
                    <a:lnTo>
                      <a:pt x="25" y="71"/>
                    </a:lnTo>
                    <a:lnTo>
                      <a:pt x="25" y="71"/>
                    </a:lnTo>
                    <a:lnTo>
                      <a:pt x="25" y="71"/>
                    </a:lnTo>
                    <a:lnTo>
                      <a:pt x="25" y="73"/>
                    </a:lnTo>
                    <a:lnTo>
                      <a:pt x="23" y="73"/>
                    </a:lnTo>
                    <a:lnTo>
                      <a:pt x="23" y="71"/>
                    </a:lnTo>
                    <a:lnTo>
                      <a:pt x="23" y="69"/>
                    </a:lnTo>
                    <a:lnTo>
                      <a:pt x="22" y="69"/>
                    </a:lnTo>
                    <a:lnTo>
                      <a:pt x="20" y="66"/>
                    </a:lnTo>
                    <a:lnTo>
                      <a:pt x="18" y="66"/>
                    </a:lnTo>
                    <a:lnTo>
                      <a:pt x="18" y="64"/>
                    </a:lnTo>
                    <a:lnTo>
                      <a:pt x="17" y="61"/>
                    </a:lnTo>
                    <a:lnTo>
                      <a:pt x="17" y="61"/>
                    </a:lnTo>
                    <a:lnTo>
                      <a:pt x="18" y="57"/>
                    </a:lnTo>
                    <a:lnTo>
                      <a:pt x="20" y="57"/>
                    </a:lnTo>
                    <a:lnTo>
                      <a:pt x="22" y="54"/>
                    </a:lnTo>
                    <a:lnTo>
                      <a:pt x="22" y="52"/>
                    </a:lnTo>
                    <a:lnTo>
                      <a:pt x="22" y="51"/>
                    </a:lnTo>
                    <a:lnTo>
                      <a:pt x="23" y="47"/>
                    </a:lnTo>
                    <a:lnTo>
                      <a:pt x="23" y="47"/>
                    </a:lnTo>
                    <a:lnTo>
                      <a:pt x="22" y="44"/>
                    </a:lnTo>
                    <a:lnTo>
                      <a:pt x="22" y="42"/>
                    </a:lnTo>
                    <a:lnTo>
                      <a:pt x="22" y="40"/>
                    </a:lnTo>
                    <a:lnTo>
                      <a:pt x="18" y="40"/>
                    </a:lnTo>
                    <a:lnTo>
                      <a:pt x="18" y="40"/>
                    </a:lnTo>
                    <a:lnTo>
                      <a:pt x="18" y="40"/>
                    </a:lnTo>
                    <a:lnTo>
                      <a:pt x="17" y="39"/>
                    </a:lnTo>
                    <a:lnTo>
                      <a:pt x="17" y="39"/>
                    </a:lnTo>
                    <a:lnTo>
                      <a:pt x="15" y="39"/>
                    </a:lnTo>
                    <a:lnTo>
                      <a:pt x="13" y="35"/>
                    </a:lnTo>
                    <a:lnTo>
                      <a:pt x="13" y="34"/>
                    </a:lnTo>
                    <a:lnTo>
                      <a:pt x="12" y="32"/>
                    </a:lnTo>
                    <a:lnTo>
                      <a:pt x="10" y="29"/>
                    </a:lnTo>
                    <a:lnTo>
                      <a:pt x="10" y="23"/>
                    </a:lnTo>
                    <a:lnTo>
                      <a:pt x="10" y="22"/>
                    </a:lnTo>
                    <a:lnTo>
                      <a:pt x="8" y="22"/>
                    </a:lnTo>
                    <a:lnTo>
                      <a:pt x="8" y="18"/>
                    </a:lnTo>
                    <a:lnTo>
                      <a:pt x="6" y="17"/>
                    </a:lnTo>
                    <a:lnTo>
                      <a:pt x="6" y="17"/>
                    </a:lnTo>
                    <a:lnTo>
                      <a:pt x="3" y="15"/>
                    </a:lnTo>
                    <a:lnTo>
                      <a:pt x="1" y="13"/>
                    </a:lnTo>
                    <a:lnTo>
                      <a:pt x="1" y="12"/>
                    </a:lnTo>
                    <a:lnTo>
                      <a:pt x="1" y="12"/>
                    </a:lnTo>
                    <a:lnTo>
                      <a:pt x="0" y="10"/>
                    </a:lnTo>
                    <a:lnTo>
                      <a:pt x="0" y="10"/>
                    </a:lnTo>
                    <a:lnTo>
                      <a:pt x="0" y="8"/>
                    </a:lnTo>
                    <a:lnTo>
                      <a:pt x="0" y="5"/>
                    </a:lnTo>
                    <a:lnTo>
                      <a:pt x="0" y="3"/>
                    </a:lnTo>
                    <a:lnTo>
                      <a:pt x="0" y="1"/>
                    </a:lnTo>
                    <a:lnTo>
                      <a:pt x="0" y="0"/>
                    </a:lnTo>
                    <a:lnTo>
                      <a:pt x="12" y="3"/>
                    </a:lnTo>
                    <a:lnTo>
                      <a:pt x="79" y="22"/>
                    </a:lnTo>
                    <a:lnTo>
                      <a:pt x="81" y="22"/>
                    </a:lnTo>
                    <a:lnTo>
                      <a:pt x="79" y="25"/>
                    </a:lnTo>
                    <a:lnTo>
                      <a:pt x="79" y="25"/>
                    </a:lnTo>
                    <a:lnTo>
                      <a:pt x="79"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51" name="Freeform 400"/>
              <p:cNvSpPr>
                <a:spLocks/>
              </p:cNvSpPr>
              <p:nvPr/>
            </p:nvSpPr>
            <p:spPr bwMode="auto">
              <a:xfrm>
                <a:off x="1587" y="1858"/>
                <a:ext cx="29" cy="63"/>
              </a:xfrm>
              <a:custGeom>
                <a:avLst/>
                <a:gdLst>
                  <a:gd name="T0" fmla="*/ 15 w 29"/>
                  <a:gd name="T1" fmla="*/ 3 h 63"/>
                  <a:gd name="T2" fmla="*/ 15 w 29"/>
                  <a:gd name="T3" fmla="*/ 3 h 63"/>
                  <a:gd name="T4" fmla="*/ 15 w 29"/>
                  <a:gd name="T5" fmla="*/ 7 h 63"/>
                  <a:gd name="T6" fmla="*/ 14 w 29"/>
                  <a:gd name="T7" fmla="*/ 9 h 63"/>
                  <a:gd name="T8" fmla="*/ 14 w 29"/>
                  <a:gd name="T9" fmla="*/ 10 h 63"/>
                  <a:gd name="T10" fmla="*/ 15 w 29"/>
                  <a:gd name="T11" fmla="*/ 12 h 63"/>
                  <a:gd name="T12" fmla="*/ 14 w 29"/>
                  <a:gd name="T13" fmla="*/ 12 h 63"/>
                  <a:gd name="T14" fmla="*/ 12 w 29"/>
                  <a:gd name="T15" fmla="*/ 14 h 63"/>
                  <a:gd name="T16" fmla="*/ 17 w 29"/>
                  <a:gd name="T17" fmla="*/ 15 h 63"/>
                  <a:gd name="T18" fmla="*/ 17 w 29"/>
                  <a:gd name="T19" fmla="*/ 17 h 63"/>
                  <a:gd name="T20" fmla="*/ 20 w 29"/>
                  <a:gd name="T21" fmla="*/ 19 h 63"/>
                  <a:gd name="T22" fmla="*/ 20 w 29"/>
                  <a:gd name="T23" fmla="*/ 20 h 63"/>
                  <a:gd name="T24" fmla="*/ 20 w 29"/>
                  <a:gd name="T25" fmla="*/ 20 h 63"/>
                  <a:gd name="T26" fmla="*/ 22 w 29"/>
                  <a:gd name="T27" fmla="*/ 22 h 63"/>
                  <a:gd name="T28" fmla="*/ 24 w 29"/>
                  <a:gd name="T29" fmla="*/ 24 h 63"/>
                  <a:gd name="T30" fmla="*/ 25 w 29"/>
                  <a:gd name="T31" fmla="*/ 27 h 63"/>
                  <a:gd name="T32" fmla="*/ 25 w 29"/>
                  <a:gd name="T33" fmla="*/ 27 h 63"/>
                  <a:gd name="T34" fmla="*/ 27 w 29"/>
                  <a:gd name="T35" fmla="*/ 27 h 63"/>
                  <a:gd name="T36" fmla="*/ 29 w 29"/>
                  <a:gd name="T37" fmla="*/ 29 h 63"/>
                  <a:gd name="T38" fmla="*/ 20 w 29"/>
                  <a:gd name="T39" fmla="*/ 34 h 63"/>
                  <a:gd name="T40" fmla="*/ 17 w 29"/>
                  <a:gd name="T41" fmla="*/ 54 h 63"/>
                  <a:gd name="T42" fmla="*/ 5 w 29"/>
                  <a:gd name="T43" fmla="*/ 63 h 63"/>
                  <a:gd name="T44" fmla="*/ 3 w 29"/>
                  <a:gd name="T45" fmla="*/ 61 h 63"/>
                  <a:gd name="T46" fmla="*/ 2 w 29"/>
                  <a:gd name="T47" fmla="*/ 61 h 63"/>
                  <a:gd name="T48" fmla="*/ 2 w 29"/>
                  <a:gd name="T49" fmla="*/ 61 h 63"/>
                  <a:gd name="T50" fmla="*/ 3 w 29"/>
                  <a:gd name="T51" fmla="*/ 59 h 63"/>
                  <a:gd name="T52" fmla="*/ 2 w 29"/>
                  <a:gd name="T53" fmla="*/ 56 h 63"/>
                  <a:gd name="T54" fmla="*/ 2 w 29"/>
                  <a:gd name="T55" fmla="*/ 54 h 63"/>
                  <a:gd name="T56" fmla="*/ 0 w 29"/>
                  <a:gd name="T57" fmla="*/ 53 h 63"/>
                  <a:gd name="T58" fmla="*/ 0 w 29"/>
                  <a:gd name="T59" fmla="*/ 53 h 63"/>
                  <a:gd name="T60" fmla="*/ 0 w 29"/>
                  <a:gd name="T61" fmla="*/ 49 h 63"/>
                  <a:gd name="T62" fmla="*/ 0 w 29"/>
                  <a:gd name="T63" fmla="*/ 48 h 63"/>
                  <a:gd name="T64" fmla="*/ 2 w 29"/>
                  <a:gd name="T65" fmla="*/ 44 h 63"/>
                  <a:gd name="T66" fmla="*/ 5 w 29"/>
                  <a:gd name="T67" fmla="*/ 36 h 63"/>
                  <a:gd name="T68" fmla="*/ 3 w 29"/>
                  <a:gd name="T69" fmla="*/ 32 h 63"/>
                  <a:gd name="T70" fmla="*/ 3 w 29"/>
                  <a:gd name="T71" fmla="*/ 25 h 63"/>
                  <a:gd name="T72" fmla="*/ 3 w 29"/>
                  <a:gd name="T73" fmla="*/ 22 h 63"/>
                  <a:gd name="T74" fmla="*/ 3 w 29"/>
                  <a:gd name="T75" fmla="*/ 22 h 63"/>
                  <a:gd name="T76" fmla="*/ 2 w 29"/>
                  <a:gd name="T77" fmla="*/ 22 h 63"/>
                  <a:gd name="T78" fmla="*/ 2 w 29"/>
                  <a:gd name="T79" fmla="*/ 22 h 63"/>
                  <a:gd name="T80" fmla="*/ 2 w 29"/>
                  <a:gd name="T81" fmla="*/ 22 h 63"/>
                  <a:gd name="T82" fmla="*/ 2 w 29"/>
                  <a:gd name="T83" fmla="*/ 19 h 63"/>
                  <a:gd name="T84" fmla="*/ 2 w 29"/>
                  <a:gd name="T85" fmla="*/ 15 h 63"/>
                  <a:gd name="T86" fmla="*/ 2 w 29"/>
                  <a:gd name="T87" fmla="*/ 15 h 63"/>
                  <a:gd name="T88" fmla="*/ 3 w 29"/>
                  <a:gd name="T89" fmla="*/ 12 h 63"/>
                  <a:gd name="T90" fmla="*/ 5 w 29"/>
                  <a:gd name="T91" fmla="*/ 10 h 63"/>
                  <a:gd name="T92" fmla="*/ 7 w 29"/>
                  <a:gd name="T93" fmla="*/ 3 h 63"/>
                  <a:gd name="T94" fmla="*/ 9 w 29"/>
                  <a:gd name="T95" fmla="*/ 2 h 63"/>
                  <a:gd name="T96" fmla="*/ 9 w 29"/>
                  <a:gd name="T97" fmla="*/ 2 h 63"/>
                  <a:gd name="T98" fmla="*/ 9 w 29"/>
                  <a:gd name="T9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63">
                    <a:moveTo>
                      <a:pt x="9" y="2"/>
                    </a:moveTo>
                    <a:lnTo>
                      <a:pt x="15" y="3"/>
                    </a:lnTo>
                    <a:lnTo>
                      <a:pt x="15" y="3"/>
                    </a:lnTo>
                    <a:lnTo>
                      <a:pt x="15" y="3"/>
                    </a:lnTo>
                    <a:lnTo>
                      <a:pt x="14" y="5"/>
                    </a:lnTo>
                    <a:lnTo>
                      <a:pt x="15" y="7"/>
                    </a:lnTo>
                    <a:lnTo>
                      <a:pt x="14" y="9"/>
                    </a:lnTo>
                    <a:lnTo>
                      <a:pt x="14" y="9"/>
                    </a:lnTo>
                    <a:lnTo>
                      <a:pt x="14" y="9"/>
                    </a:lnTo>
                    <a:lnTo>
                      <a:pt x="14" y="10"/>
                    </a:lnTo>
                    <a:lnTo>
                      <a:pt x="14" y="12"/>
                    </a:lnTo>
                    <a:lnTo>
                      <a:pt x="15" y="12"/>
                    </a:lnTo>
                    <a:lnTo>
                      <a:pt x="14" y="14"/>
                    </a:lnTo>
                    <a:lnTo>
                      <a:pt x="14" y="12"/>
                    </a:lnTo>
                    <a:lnTo>
                      <a:pt x="14" y="12"/>
                    </a:lnTo>
                    <a:lnTo>
                      <a:pt x="12" y="14"/>
                    </a:lnTo>
                    <a:lnTo>
                      <a:pt x="14" y="15"/>
                    </a:lnTo>
                    <a:lnTo>
                      <a:pt x="17" y="15"/>
                    </a:lnTo>
                    <a:lnTo>
                      <a:pt x="17" y="15"/>
                    </a:lnTo>
                    <a:lnTo>
                      <a:pt x="17" y="17"/>
                    </a:lnTo>
                    <a:lnTo>
                      <a:pt x="17" y="17"/>
                    </a:lnTo>
                    <a:lnTo>
                      <a:pt x="20" y="19"/>
                    </a:lnTo>
                    <a:lnTo>
                      <a:pt x="20" y="19"/>
                    </a:lnTo>
                    <a:lnTo>
                      <a:pt x="20" y="20"/>
                    </a:lnTo>
                    <a:lnTo>
                      <a:pt x="20" y="20"/>
                    </a:lnTo>
                    <a:lnTo>
                      <a:pt x="20" y="20"/>
                    </a:lnTo>
                    <a:lnTo>
                      <a:pt x="22" y="22"/>
                    </a:lnTo>
                    <a:lnTo>
                      <a:pt x="22" y="22"/>
                    </a:lnTo>
                    <a:lnTo>
                      <a:pt x="24" y="24"/>
                    </a:lnTo>
                    <a:lnTo>
                      <a:pt x="24" y="24"/>
                    </a:lnTo>
                    <a:lnTo>
                      <a:pt x="24" y="27"/>
                    </a:lnTo>
                    <a:lnTo>
                      <a:pt x="25" y="27"/>
                    </a:lnTo>
                    <a:lnTo>
                      <a:pt x="25" y="27"/>
                    </a:lnTo>
                    <a:lnTo>
                      <a:pt x="25" y="27"/>
                    </a:lnTo>
                    <a:lnTo>
                      <a:pt x="27" y="27"/>
                    </a:lnTo>
                    <a:lnTo>
                      <a:pt x="27" y="27"/>
                    </a:lnTo>
                    <a:lnTo>
                      <a:pt x="27" y="27"/>
                    </a:lnTo>
                    <a:lnTo>
                      <a:pt x="29" y="29"/>
                    </a:lnTo>
                    <a:lnTo>
                      <a:pt x="29" y="31"/>
                    </a:lnTo>
                    <a:lnTo>
                      <a:pt x="20" y="34"/>
                    </a:lnTo>
                    <a:lnTo>
                      <a:pt x="19" y="48"/>
                    </a:lnTo>
                    <a:lnTo>
                      <a:pt x="17" y="54"/>
                    </a:lnTo>
                    <a:lnTo>
                      <a:pt x="5" y="54"/>
                    </a:lnTo>
                    <a:lnTo>
                      <a:pt x="5" y="63"/>
                    </a:lnTo>
                    <a:lnTo>
                      <a:pt x="3" y="61"/>
                    </a:lnTo>
                    <a:lnTo>
                      <a:pt x="3" y="61"/>
                    </a:lnTo>
                    <a:lnTo>
                      <a:pt x="3" y="61"/>
                    </a:lnTo>
                    <a:lnTo>
                      <a:pt x="2" y="61"/>
                    </a:lnTo>
                    <a:lnTo>
                      <a:pt x="2" y="61"/>
                    </a:lnTo>
                    <a:lnTo>
                      <a:pt x="2" y="61"/>
                    </a:lnTo>
                    <a:lnTo>
                      <a:pt x="2" y="59"/>
                    </a:lnTo>
                    <a:lnTo>
                      <a:pt x="3" y="59"/>
                    </a:lnTo>
                    <a:lnTo>
                      <a:pt x="2" y="58"/>
                    </a:lnTo>
                    <a:lnTo>
                      <a:pt x="2" y="56"/>
                    </a:lnTo>
                    <a:lnTo>
                      <a:pt x="2" y="56"/>
                    </a:lnTo>
                    <a:lnTo>
                      <a:pt x="2" y="54"/>
                    </a:lnTo>
                    <a:lnTo>
                      <a:pt x="2" y="54"/>
                    </a:lnTo>
                    <a:lnTo>
                      <a:pt x="0" y="53"/>
                    </a:lnTo>
                    <a:lnTo>
                      <a:pt x="0" y="53"/>
                    </a:lnTo>
                    <a:lnTo>
                      <a:pt x="0" y="53"/>
                    </a:lnTo>
                    <a:lnTo>
                      <a:pt x="0" y="49"/>
                    </a:lnTo>
                    <a:lnTo>
                      <a:pt x="0" y="49"/>
                    </a:lnTo>
                    <a:lnTo>
                      <a:pt x="0" y="48"/>
                    </a:lnTo>
                    <a:lnTo>
                      <a:pt x="0" y="48"/>
                    </a:lnTo>
                    <a:lnTo>
                      <a:pt x="0" y="46"/>
                    </a:lnTo>
                    <a:lnTo>
                      <a:pt x="2" y="44"/>
                    </a:lnTo>
                    <a:lnTo>
                      <a:pt x="3" y="39"/>
                    </a:lnTo>
                    <a:lnTo>
                      <a:pt x="5" y="36"/>
                    </a:lnTo>
                    <a:lnTo>
                      <a:pt x="5" y="34"/>
                    </a:lnTo>
                    <a:lnTo>
                      <a:pt x="3" y="32"/>
                    </a:lnTo>
                    <a:lnTo>
                      <a:pt x="3" y="27"/>
                    </a:lnTo>
                    <a:lnTo>
                      <a:pt x="3" y="25"/>
                    </a:lnTo>
                    <a:lnTo>
                      <a:pt x="3" y="24"/>
                    </a:lnTo>
                    <a:lnTo>
                      <a:pt x="3" y="22"/>
                    </a:lnTo>
                    <a:lnTo>
                      <a:pt x="3" y="20"/>
                    </a:lnTo>
                    <a:lnTo>
                      <a:pt x="3" y="22"/>
                    </a:lnTo>
                    <a:lnTo>
                      <a:pt x="3" y="22"/>
                    </a:lnTo>
                    <a:lnTo>
                      <a:pt x="2" y="22"/>
                    </a:lnTo>
                    <a:lnTo>
                      <a:pt x="2" y="22"/>
                    </a:lnTo>
                    <a:lnTo>
                      <a:pt x="2" y="22"/>
                    </a:lnTo>
                    <a:lnTo>
                      <a:pt x="2" y="22"/>
                    </a:lnTo>
                    <a:lnTo>
                      <a:pt x="2" y="22"/>
                    </a:lnTo>
                    <a:lnTo>
                      <a:pt x="2" y="20"/>
                    </a:lnTo>
                    <a:lnTo>
                      <a:pt x="2" y="19"/>
                    </a:lnTo>
                    <a:lnTo>
                      <a:pt x="2" y="17"/>
                    </a:lnTo>
                    <a:lnTo>
                      <a:pt x="2" y="15"/>
                    </a:lnTo>
                    <a:lnTo>
                      <a:pt x="2" y="15"/>
                    </a:lnTo>
                    <a:lnTo>
                      <a:pt x="2" y="15"/>
                    </a:lnTo>
                    <a:lnTo>
                      <a:pt x="2" y="14"/>
                    </a:lnTo>
                    <a:lnTo>
                      <a:pt x="3" y="12"/>
                    </a:lnTo>
                    <a:lnTo>
                      <a:pt x="3" y="12"/>
                    </a:lnTo>
                    <a:lnTo>
                      <a:pt x="5" y="10"/>
                    </a:lnTo>
                    <a:lnTo>
                      <a:pt x="5" y="7"/>
                    </a:lnTo>
                    <a:lnTo>
                      <a:pt x="7" y="3"/>
                    </a:lnTo>
                    <a:lnTo>
                      <a:pt x="7" y="0"/>
                    </a:lnTo>
                    <a:lnTo>
                      <a:pt x="9" y="2"/>
                    </a:lnTo>
                    <a:lnTo>
                      <a:pt x="9" y="2"/>
                    </a:lnTo>
                    <a:lnTo>
                      <a:pt x="9" y="2"/>
                    </a:lnTo>
                    <a:lnTo>
                      <a:pt x="9" y="2"/>
                    </a:lnTo>
                    <a:lnTo>
                      <a:pt x="9"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52" name="Freeform 401"/>
              <p:cNvSpPr>
                <a:spLocks/>
              </p:cNvSpPr>
              <p:nvPr/>
            </p:nvSpPr>
            <p:spPr bwMode="auto">
              <a:xfrm>
                <a:off x="1587" y="1858"/>
                <a:ext cx="29" cy="63"/>
              </a:xfrm>
              <a:custGeom>
                <a:avLst/>
                <a:gdLst>
                  <a:gd name="T0" fmla="*/ 15 w 29"/>
                  <a:gd name="T1" fmla="*/ 3 h 63"/>
                  <a:gd name="T2" fmla="*/ 15 w 29"/>
                  <a:gd name="T3" fmla="*/ 3 h 63"/>
                  <a:gd name="T4" fmla="*/ 15 w 29"/>
                  <a:gd name="T5" fmla="*/ 7 h 63"/>
                  <a:gd name="T6" fmla="*/ 14 w 29"/>
                  <a:gd name="T7" fmla="*/ 9 h 63"/>
                  <a:gd name="T8" fmla="*/ 14 w 29"/>
                  <a:gd name="T9" fmla="*/ 10 h 63"/>
                  <a:gd name="T10" fmla="*/ 15 w 29"/>
                  <a:gd name="T11" fmla="*/ 12 h 63"/>
                  <a:gd name="T12" fmla="*/ 14 w 29"/>
                  <a:gd name="T13" fmla="*/ 12 h 63"/>
                  <a:gd name="T14" fmla="*/ 12 w 29"/>
                  <a:gd name="T15" fmla="*/ 14 h 63"/>
                  <a:gd name="T16" fmla="*/ 17 w 29"/>
                  <a:gd name="T17" fmla="*/ 15 h 63"/>
                  <a:gd name="T18" fmla="*/ 17 w 29"/>
                  <a:gd name="T19" fmla="*/ 17 h 63"/>
                  <a:gd name="T20" fmla="*/ 20 w 29"/>
                  <a:gd name="T21" fmla="*/ 19 h 63"/>
                  <a:gd name="T22" fmla="*/ 20 w 29"/>
                  <a:gd name="T23" fmla="*/ 20 h 63"/>
                  <a:gd name="T24" fmla="*/ 20 w 29"/>
                  <a:gd name="T25" fmla="*/ 20 h 63"/>
                  <a:gd name="T26" fmla="*/ 22 w 29"/>
                  <a:gd name="T27" fmla="*/ 22 h 63"/>
                  <a:gd name="T28" fmla="*/ 24 w 29"/>
                  <a:gd name="T29" fmla="*/ 24 h 63"/>
                  <a:gd name="T30" fmla="*/ 25 w 29"/>
                  <a:gd name="T31" fmla="*/ 27 h 63"/>
                  <a:gd name="T32" fmla="*/ 25 w 29"/>
                  <a:gd name="T33" fmla="*/ 27 h 63"/>
                  <a:gd name="T34" fmla="*/ 27 w 29"/>
                  <a:gd name="T35" fmla="*/ 27 h 63"/>
                  <a:gd name="T36" fmla="*/ 29 w 29"/>
                  <a:gd name="T37" fmla="*/ 29 h 63"/>
                  <a:gd name="T38" fmla="*/ 20 w 29"/>
                  <a:gd name="T39" fmla="*/ 34 h 63"/>
                  <a:gd name="T40" fmla="*/ 17 w 29"/>
                  <a:gd name="T41" fmla="*/ 54 h 63"/>
                  <a:gd name="T42" fmla="*/ 5 w 29"/>
                  <a:gd name="T43" fmla="*/ 63 h 63"/>
                  <a:gd name="T44" fmla="*/ 3 w 29"/>
                  <a:gd name="T45" fmla="*/ 61 h 63"/>
                  <a:gd name="T46" fmla="*/ 2 w 29"/>
                  <a:gd name="T47" fmla="*/ 61 h 63"/>
                  <a:gd name="T48" fmla="*/ 2 w 29"/>
                  <a:gd name="T49" fmla="*/ 61 h 63"/>
                  <a:gd name="T50" fmla="*/ 3 w 29"/>
                  <a:gd name="T51" fmla="*/ 59 h 63"/>
                  <a:gd name="T52" fmla="*/ 2 w 29"/>
                  <a:gd name="T53" fmla="*/ 56 h 63"/>
                  <a:gd name="T54" fmla="*/ 2 w 29"/>
                  <a:gd name="T55" fmla="*/ 54 h 63"/>
                  <a:gd name="T56" fmla="*/ 0 w 29"/>
                  <a:gd name="T57" fmla="*/ 53 h 63"/>
                  <a:gd name="T58" fmla="*/ 0 w 29"/>
                  <a:gd name="T59" fmla="*/ 53 h 63"/>
                  <a:gd name="T60" fmla="*/ 0 w 29"/>
                  <a:gd name="T61" fmla="*/ 49 h 63"/>
                  <a:gd name="T62" fmla="*/ 0 w 29"/>
                  <a:gd name="T63" fmla="*/ 48 h 63"/>
                  <a:gd name="T64" fmla="*/ 2 w 29"/>
                  <a:gd name="T65" fmla="*/ 44 h 63"/>
                  <a:gd name="T66" fmla="*/ 5 w 29"/>
                  <a:gd name="T67" fmla="*/ 36 h 63"/>
                  <a:gd name="T68" fmla="*/ 3 w 29"/>
                  <a:gd name="T69" fmla="*/ 32 h 63"/>
                  <a:gd name="T70" fmla="*/ 3 w 29"/>
                  <a:gd name="T71" fmla="*/ 25 h 63"/>
                  <a:gd name="T72" fmla="*/ 3 w 29"/>
                  <a:gd name="T73" fmla="*/ 22 h 63"/>
                  <a:gd name="T74" fmla="*/ 3 w 29"/>
                  <a:gd name="T75" fmla="*/ 22 h 63"/>
                  <a:gd name="T76" fmla="*/ 2 w 29"/>
                  <a:gd name="T77" fmla="*/ 22 h 63"/>
                  <a:gd name="T78" fmla="*/ 2 w 29"/>
                  <a:gd name="T79" fmla="*/ 22 h 63"/>
                  <a:gd name="T80" fmla="*/ 2 w 29"/>
                  <a:gd name="T81" fmla="*/ 22 h 63"/>
                  <a:gd name="T82" fmla="*/ 2 w 29"/>
                  <a:gd name="T83" fmla="*/ 19 h 63"/>
                  <a:gd name="T84" fmla="*/ 2 w 29"/>
                  <a:gd name="T85" fmla="*/ 15 h 63"/>
                  <a:gd name="T86" fmla="*/ 2 w 29"/>
                  <a:gd name="T87" fmla="*/ 15 h 63"/>
                  <a:gd name="T88" fmla="*/ 3 w 29"/>
                  <a:gd name="T89" fmla="*/ 12 h 63"/>
                  <a:gd name="T90" fmla="*/ 5 w 29"/>
                  <a:gd name="T91" fmla="*/ 10 h 63"/>
                  <a:gd name="T92" fmla="*/ 7 w 29"/>
                  <a:gd name="T93" fmla="*/ 3 h 63"/>
                  <a:gd name="T94" fmla="*/ 9 w 29"/>
                  <a:gd name="T95" fmla="*/ 2 h 63"/>
                  <a:gd name="T96" fmla="*/ 9 w 29"/>
                  <a:gd name="T97" fmla="*/ 2 h 63"/>
                  <a:gd name="T98" fmla="*/ 9 w 29"/>
                  <a:gd name="T9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63">
                    <a:moveTo>
                      <a:pt x="9" y="2"/>
                    </a:moveTo>
                    <a:lnTo>
                      <a:pt x="15" y="3"/>
                    </a:lnTo>
                    <a:lnTo>
                      <a:pt x="15" y="3"/>
                    </a:lnTo>
                    <a:lnTo>
                      <a:pt x="15" y="3"/>
                    </a:lnTo>
                    <a:lnTo>
                      <a:pt x="14" y="5"/>
                    </a:lnTo>
                    <a:lnTo>
                      <a:pt x="15" y="7"/>
                    </a:lnTo>
                    <a:lnTo>
                      <a:pt x="14" y="9"/>
                    </a:lnTo>
                    <a:lnTo>
                      <a:pt x="14" y="9"/>
                    </a:lnTo>
                    <a:lnTo>
                      <a:pt x="14" y="9"/>
                    </a:lnTo>
                    <a:lnTo>
                      <a:pt x="14" y="10"/>
                    </a:lnTo>
                    <a:lnTo>
                      <a:pt x="14" y="12"/>
                    </a:lnTo>
                    <a:lnTo>
                      <a:pt x="15" y="12"/>
                    </a:lnTo>
                    <a:lnTo>
                      <a:pt x="14" y="14"/>
                    </a:lnTo>
                    <a:lnTo>
                      <a:pt x="14" y="12"/>
                    </a:lnTo>
                    <a:lnTo>
                      <a:pt x="14" y="12"/>
                    </a:lnTo>
                    <a:lnTo>
                      <a:pt x="12" y="14"/>
                    </a:lnTo>
                    <a:lnTo>
                      <a:pt x="14" y="15"/>
                    </a:lnTo>
                    <a:lnTo>
                      <a:pt x="17" y="15"/>
                    </a:lnTo>
                    <a:lnTo>
                      <a:pt x="17" y="15"/>
                    </a:lnTo>
                    <a:lnTo>
                      <a:pt x="17" y="17"/>
                    </a:lnTo>
                    <a:lnTo>
                      <a:pt x="17" y="17"/>
                    </a:lnTo>
                    <a:lnTo>
                      <a:pt x="20" y="19"/>
                    </a:lnTo>
                    <a:lnTo>
                      <a:pt x="20" y="19"/>
                    </a:lnTo>
                    <a:lnTo>
                      <a:pt x="20" y="20"/>
                    </a:lnTo>
                    <a:lnTo>
                      <a:pt x="20" y="20"/>
                    </a:lnTo>
                    <a:lnTo>
                      <a:pt x="20" y="20"/>
                    </a:lnTo>
                    <a:lnTo>
                      <a:pt x="22" y="22"/>
                    </a:lnTo>
                    <a:lnTo>
                      <a:pt x="22" y="22"/>
                    </a:lnTo>
                    <a:lnTo>
                      <a:pt x="24" y="24"/>
                    </a:lnTo>
                    <a:lnTo>
                      <a:pt x="24" y="24"/>
                    </a:lnTo>
                    <a:lnTo>
                      <a:pt x="24" y="27"/>
                    </a:lnTo>
                    <a:lnTo>
                      <a:pt x="25" y="27"/>
                    </a:lnTo>
                    <a:lnTo>
                      <a:pt x="25" y="27"/>
                    </a:lnTo>
                    <a:lnTo>
                      <a:pt x="25" y="27"/>
                    </a:lnTo>
                    <a:lnTo>
                      <a:pt x="27" y="27"/>
                    </a:lnTo>
                    <a:lnTo>
                      <a:pt x="27" y="27"/>
                    </a:lnTo>
                    <a:lnTo>
                      <a:pt x="27" y="27"/>
                    </a:lnTo>
                    <a:lnTo>
                      <a:pt x="29" y="29"/>
                    </a:lnTo>
                    <a:lnTo>
                      <a:pt x="29" y="31"/>
                    </a:lnTo>
                    <a:lnTo>
                      <a:pt x="20" y="34"/>
                    </a:lnTo>
                    <a:lnTo>
                      <a:pt x="19" y="48"/>
                    </a:lnTo>
                    <a:lnTo>
                      <a:pt x="17" y="54"/>
                    </a:lnTo>
                    <a:lnTo>
                      <a:pt x="5" y="54"/>
                    </a:lnTo>
                    <a:lnTo>
                      <a:pt x="5" y="63"/>
                    </a:lnTo>
                    <a:lnTo>
                      <a:pt x="3" y="61"/>
                    </a:lnTo>
                    <a:lnTo>
                      <a:pt x="3" y="61"/>
                    </a:lnTo>
                    <a:lnTo>
                      <a:pt x="3" y="61"/>
                    </a:lnTo>
                    <a:lnTo>
                      <a:pt x="2" y="61"/>
                    </a:lnTo>
                    <a:lnTo>
                      <a:pt x="2" y="61"/>
                    </a:lnTo>
                    <a:lnTo>
                      <a:pt x="2" y="61"/>
                    </a:lnTo>
                    <a:lnTo>
                      <a:pt x="2" y="59"/>
                    </a:lnTo>
                    <a:lnTo>
                      <a:pt x="3" y="59"/>
                    </a:lnTo>
                    <a:lnTo>
                      <a:pt x="2" y="58"/>
                    </a:lnTo>
                    <a:lnTo>
                      <a:pt x="2" y="56"/>
                    </a:lnTo>
                    <a:lnTo>
                      <a:pt x="2" y="56"/>
                    </a:lnTo>
                    <a:lnTo>
                      <a:pt x="2" y="54"/>
                    </a:lnTo>
                    <a:lnTo>
                      <a:pt x="2" y="54"/>
                    </a:lnTo>
                    <a:lnTo>
                      <a:pt x="0" y="53"/>
                    </a:lnTo>
                    <a:lnTo>
                      <a:pt x="0" y="53"/>
                    </a:lnTo>
                    <a:lnTo>
                      <a:pt x="0" y="53"/>
                    </a:lnTo>
                    <a:lnTo>
                      <a:pt x="0" y="49"/>
                    </a:lnTo>
                    <a:lnTo>
                      <a:pt x="0" y="49"/>
                    </a:lnTo>
                    <a:lnTo>
                      <a:pt x="0" y="48"/>
                    </a:lnTo>
                    <a:lnTo>
                      <a:pt x="0" y="48"/>
                    </a:lnTo>
                    <a:lnTo>
                      <a:pt x="0" y="46"/>
                    </a:lnTo>
                    <a:lnTo>
                      <a:pt x="2" y="44"/>
                    </a:lnTo>
                    <a:lnTo>
                      <a:pt x="3" y="39"/>
                    </a:lnTo>
                    <a:lnTo>
                      <a:pt x="5" y="36"/>
                    </a:lnTo>
                    <a:lnTo>
                      <a:pt x="5" y="34"/>
                    </a:lnTo>
                    <a:lnTo>
                      <a:pt x="3" y="32"/>
                    </a:lnTo>
                    <a:lnTo>
                      <a:pt x="3" y="27"/>
                    </a:lnTo>
                    <a:lnTo>
                      <a:pt x="3" y="25"/>
                    </a:lnTo>
                    <a:lnTo>
                      <a:pt x="3" y="24"/>
                    </a:lnTo>
                    <a:lnTo>
                      <a:pt x="3" y="22"/>
                    </a:lnTo>
                    <a:lnTo>
                      <a:pt x="3" y="20"/>
                    </a:lnTo>
                    <a:lnTo>
                      <a:pt x="3" y="22"/>
                    </a:lnTo>
                    <a:lnTo>
                      <a:pt x="3" y="22"/>
                    </a:lnTo>
                    <a:lnTo>
                      <a:pt x="2" y="22"/>
                    </a:lnTo>
                    <a:lnTo>
                      <a:pt x="2" y="22"/>
                    </a:lnTo>
                    <a:lnTo>
                      <a:pt x="2" y="22"/>
                    </a:lnTo>
                    <a:lnTo>
                      <a:pt x="2" y="22"/>
                    </a:lnTo>
                    <a:lnTo>
                      <a:pt x="2" y="22"/>
                    </a:lnTo>
                    <a:lnTo>
                      <a:pt x="2" y="20"/>
                    </a:lnTo>
                    <a:lnTo>
                      <a:pt x="2" y="19"/>
                    </a:lnTo>
                    <a:lnTo>
                      <a:pt x="2" y="17"/>
                    </a:lnTo>
                    <a:lnTo>
                      <a:pt x="2" y="15"/>
                    </a:lnTo>
                    <a:lnTo>
                      <a:pt x="2" y="15"/>
                    </a:lnTo>
                    <a:lnTo>
                      <a:pt x="2" y="15"/>
                    </a:lnTo>
                    <a:lnTo>
                      <a:pt x="2" y="14"/>
                    </a:lnTo>
                    <a:lnTo>
                      <a:pt x="3" y="12"/>
                    </a:lnTo>
                    <a:lnTo>
                      <a:pt x="3" y="12"/>
                    </a:lnTo>
                    <a:lnTo>
                      <a:pt x="5" y="10"/>
                    </a:lnTo>
                    <a:lnTo>
                      <a:pt x="5" y="7"/>
                    </a:lnTo>
                    <a:lnTo>
                      <a:pt x="7" y="3"/>
                    </a:lnTo>
                    <a:lnTo>
                      <a:pt x="7" y="0"/>
                    </a:lnTo>
                    <a:lnTo>
                      <a:pt x="9" y="2"/>
                    </a:lnTo>
                    <a:lnTo>
                      <a:pt x="9" y="2"/>
                    </a:lnTo>
                    <a:lnTo>
                      <a:pt x="9" y="2"/>
                    </a:lnTo>
                    <a:lnTo>
                      <a:pt x="9" y="2"/>
                    </a:lnTo>
                    <a:lnTo>
                      <a:pt x="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53" name="Freeform 402"/>
              <p:cNvSpPr>
                <a:spLocks noEditPoints="1"/>
              </p:cNvSpPr>
              <p:nvPr/>
            </p:nvSpPr>
            <p:spPr bwMode="auto">
              <a:xfrm>
                <a:off x="1640" y="2153"/>
                <a:ext cx="94" cy="118"/>
              </a:xfrm>
              <a:custGeom>
                <a:avLst/>
                <a:gdLst>
                  <a:gd name="T0" fmla="*/ 28 w 94"/>
                  <a:gd name="T1" fmla="*/ 108 h 118"/>
                  <a:gd name="T2" fmla="*/ 32 w 94"/>
                  <a:gd name="T3" fmla="*/ 112 h 118"/>
                  <a:gd name="T4" fmla="*/ 33 w 94"/>
                  <a:gd name="T5" fmla="*/ 113 h 118"/>
                  <a:gd name="T6" fmla="*/ 30 w 94"/>
                  <a:gd name="T7" fmla="*/ 115 h 118"/>
                  <a:gd name="T8" fmla="*/ 27 w 94"/>
                  <a:gd name="T9" fmla="*/ 117 h 118"/>
                  <a:gd name="T10" fmla="*/ 22 w 94"/>
                  <a:gd name="T11" fmla="*/ 117 h 118"/>
                  <a:gd name="T12" fmla="*/ 18 w 94"/>
                  <a:gd name="T13" fmla="*/ 113 h 118"/>
                  <a:gd name="T14" fmla="*/ 17 w 94"/>
                  <a:gd name="T15" fmla="*/ 110 h 118"/>
                  <a:gd name="T16" fmla="*/ 15 w 94"/>
                  <a:gd name="T17" fmla="*/ 105 h 118"/>
                  <a:gd name="T18" fmla="*/ 18 w 94"/>
                  <a:gd name="T19" fmla="*/ 105 h 118"/>
                  <a:gd name="T20" fmla="*/ 22 w 94"/>
                  <a:gd name="T21" fmla="*/ 105 h 118"/>
                  <a:gd name="T22" fmla="*/ 27 w 94"/>
                  <a:gd name="T23" fmla="*/ 107 h 118"/>
                  <a:gd name="T24" fmla="*/ 28 w 94"/>
                  <a:gd name="T25" fmla="*/ 105 h 118"/>
                  <a:gd name="T26" fmla="*/ 30 w 94"/>
                  <a:gd name="T27" fmla="*/ 107 h 118"/>
                  <a:gd name="T28" fmla="*/ 10 w 94"/>
                  <a:gd name="T29" fmla="*/ 100 h 118"/>
                  <a:gd name="T30" fmla="*/ 10 w 94"/>
                  <a:gd name="T31" fmla="*/ 102 h 118"/>
                  <a:gd name="T32" fmla="*/ 6 w 94"/>
                  <a:gd name="T33" fmla="*/ 100 h 118"/>
                  <a:gd name="T34" fmla="*/ 1 w 94"/>
                  <a:gd name="T35" fmla="*/ 98 h 118"/>
                  <a:gd name="T36" fmla="*/ 0 w 94"/>
                  <a:gd name="T37" fmla="*/ 96 h 118"/>
                  <a:gd name="T38" fmla="*/ 5 w 94"/>
                  <a:gd name="T39" fmla="*/ 96 h 118"/>
                  <a:gd name="T40" fmla="*/ 6 w 94"/>
                  <a:gd name="T41" fmla="*/ 96 h 118"/>
                  <a:gd name="T42" fmla="*/ 8 w 94"/>
                  <a:gd name="T43" fmla="*/ 95 h 118"/>
                  <a:gd name="T44" fmla="*/ 8 w 94"/>
                  <a:gd name="T45" fmla="*/ 98 h 118"/>
                  <a:gd name="T46" fmla="*/ 50 w 94"/>
                  <a:gd name="T47" fmla="*/ 108 h 118"/>
                  <a:gd name="T48" fmla="*/ 52 w 94"/>
                  <a:gd name="T49" fmla="*/ 110 h 118"/>
                  <a:gd name="T50" fmla="*/ 55 w 94"/>
                  <a:gd name="T51" fmla="*/ 113 h 118"/>
                  <a:gd name="T52" fmla="*/ 62 w 94"/>
                  <a:gd name="T53" fmla="*/ 113 h 118"/>
                  <a:gd name="T54" fmla="*/ 64 w 94"/>
                  <a:gd name="T55" fmla="*/ 112 h 118"/>
                  <a:gd name="T56" fmla="*/ 67 w 94"/>
                  <a:gd name="T57" fmla="*/ 115 h 118"/>
                  <a:gd name="T58" fmla="*/ 66 w 94"/>
                  <a:gd name="T59" fmla="*/ 117 h 118"/>
                  <a:gd name="T60" fmla="*/ 62 w 94"/>
                  <a:gd name="T61" fmla="*/ 118 h 118"/>
                  <a:gd name="T62" fmla="*/ 59 w 94"/>
                  <a:gd name="T63" fmla="*/ 117 h 118"/>
                  <a:gd name="T64" fmla="*/ 52 w 94"/>
                  <a:gd name="T65" fmla="*/ 118 h 118"/>
                  <a:gd name="T66" fmla="*/ 50 w 94"/>
                  <a:gd name="T67" fmla="*/ 118 h 118"/>
                  <a:gd name="T68" fmla="*/ 44 w 94"/>
                  <a:gd name="T69" fmla="*/ 115 h 118"/>
                  <a:gd name="T70" fmla="*/ 40 w 94"/>
                  <a:gd name="T71" fmla="*/ 110 h 118"/>
                  <a:gd name="T72" fmla="*/ 42 w 94"/>
                  <a:gd name="T73" fmla="*/ 107 h 118"/>
                  <a:gd name="T74" fmla="*/ 40 w 94"/>
                  <a:gd name="T75" fmla="*/ 103 h 118"/>
                  <a:gd name="T76" fmla="*/ 47 w 94"/>
                  <a:gd name="T77" fmla="*/ 108 h 118"/>
                  <a:gd name="T78" fmla="*/ 74 w 94"/>
                  <a:gd name="T79" fmla="*/ 20 h 118"/>
                  <a:gd name="T80" fmla="*/ 94 w 94"/>
                  <a:gd name="T81" fmla="*/ 34 h 118"/>
                  <a:gd name="T82" fmla="*/ 83 w 94"/>
                  <a:gd name="T83" fmla="*/ 78 h 118"/>
                  <a:gd name="T84" fmla="*/ 79 w 94"/>
                  <a:gd name="T85" fmla="*/ 83 h 118"/>
                  <a:gd name="T86" fmla="*/ 76 w 94"/>
                  <a:gd name="T87" fmla="*/ 79 h 118"/>
                  <a:gd name="T88" fmla="*/ 67 w 94"/>
                  <a:gd name="T89" fmla="*/ 76 h 118"/>
                  <a:gd name="T90" fmla="*/ 64 w 94"/>
                  <a:gd name="T91" fmla="*/ 76 h 118"/>
                  <a:gd name="T92" fmla="*/ 57 w 94"/>
                  <a:gd name="T93" fmla="*/ 73 h 118"/>
                  <a:gd name="T94" fmla="*/ 52 w 94"/>
                  <a:gd name="T95" fmla="*/ 73 h 118"/>
                  <a:gd name="T96" fmla="*/ 44 w 94"/>
                  <a:gd name="T97" fmla="*/ 64 h 118"/>
                  <a:gd name="T98" fmla="*/ 37 w 94"/>
                  <a:gd name="T99" fmla="*/ 63 h 118"/>
                  <a:gd name="T100" fmla="*/ 28 w 94"/>
                  <a:gd name="T101" fmla="*/ 61 h 118"/>
                  <a:gd name="T102" fmla="*/ 23 w 94"/>
                  <a:gd name="T103" fmla="*/ 59 h 118"/>
                  <a:gd name="T104" fmla="*/ 11 w 94"/>
                  <a:gd name="T105" fmla="*/ 57 h 118"/>
                  <a:gd name="T106" fmla="*/ 10 w 94"/>
                  <a:gd name="T107" fmla="*/ 54 h 118"/>
                  <a:gd name="T108" fmla="*/ 5 w 94"/>
                  <a:gd name="T109" fmla="*/ 46 h 118"/>
                  <a:gd name="T110" fmla="*/ 1 w 94"/>
                  <a:gd name="T111" fmla="*/ 44 h 118"/>
                  <a:gd name="T112" fmla="*/ 6 w 94"/>
                  <a:gd name="T113" fmla="*/ 32 h 118"/>
                  <a:gd name="T114" fmla="*/ 6 w 94"/>
                  <a:gd name="T115" fmla="*/ 27 h 118"/>
                  <a:gd name="T116" fmla="*/ 10 w 94"/>
                  <a:gd name="T117" fmla="*/ 17 h 118"/>
                  <a:gd name="T118" fmla="*/ 8 w 94"/>
                  <a:gd name="T119" fmla="*/ 12 h 118"/>
                  <a:gd name="T120" fmla="*/ 10 w 94"/>
                  <a:gd name="T121" fmla="*/ 3 h 118"/>
                  <a:gd name="T122" fmla="*/ 33 w 94"/>
                  <a:gd name="T123" fmla="*/ 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 h="118">
                    <a:moveTo>
                      <a:pt x="30" y="107"/>
                    </a:moveTo>
                    <a:lnTo>
                      <a:pt x="28" y="107"/>
                    </a:lnTo>
                    <a:lnTo>
                      <a:pt x="28" y="108"/>
                    </a:lnTo>
                    <a:lnTo>
                      <a:pt x="28" y="108"/>
                    </a:lnTo>
                    <a:lnTo>
                      <a:pt x="28" y="110"/>
                    </a:lnTo>
                    <a:lnTo>
                      <a:pt x="30" y="110"/>
                    </a:lnTo>
                    <a:lnTo>
                      <a:pt x="32" y="112"/>
                    </a:lnTo>
                    <a:lnTo>
                      <a:pt x="32" y="112"/>
                    </a:lnTo>
                    <a:lnTo>
                      <a:pt x="33" y="112"/>
                    </a:lnTo>
                    <a:lnTo>
                      <a:pt x="33" y="112"/>
                    </a:lnTo>
                    <a:lnTo>
                      <a:pt x="33" y="113"/>
                    </a:lnTo>
                    <a:lnTo>
                      <a:pt x="33" y="113"/>
                    </a:lnTo>
                    <a:lnTo>
                      <a:pt x="33" y="115"/>
                    </a:lnTo>
                    <a:lnTo>
                      <a:pt x="33" y="115"/>
                    </a:lnTo>
                    <a:lnTo>
                      <a:pt x="33" y="115"/>
                    </a:lnTo>
                    <a:lnTo>
                      <a:pt x="30" y="115"/>
                    </a:lnTo>
                    <a:lnTo>
                      <a:pt x="30" y="115"/>
                    </a:lnTo>
                    <a:lnTo>
                      <a:pt x="27" y="117"/>
                    </a:lnTo>
                    <a:lnTo>
                      <a:pt x="27" y="117"/>
                    </a:lnTo>
                    <a:lnTo>
                      <a:pt x="27" y="117"/>
                    </a:lnTo>
                    <a:lnTo>
                      <a:pt x="27" y="117"/>
                    </a:lnTo>
                    <a:lnTo>
                      <a:pt x="25" y="117"/>
                    </a:lnTo>
                    <a:lnTo>
                      <a:pt x="23" y="117"/>
                    </a:lnTo>
                    <a:lnTo>
                      <a:pt x="22" y="117"/>
                    </a:lnTo>
                    <a:lnTo>
                      <a:pt x="22" y="117"/>
                    </a:lnTo>
                    <a:lnTo>
                      <a:pt x="22" y="117"/>
                    </a:lnTo>
                    <a:lnTo>
                      <a:pt x="18" y="113"/>
                    </a:lnTo>
                    <a:lnTo>
                      <a:pt x="18" y="113"/>
                    </a:lnTo>
                    <a:lnTo>
                      <a:pt x="17" y="112"/>
                    </a:lnTo>
                    <a:lnTo>
                      <a:pt x="17" y="110"/>
                    </a:lnTo>
                    <a:lnTo>
                      <a:pt x="17" y="110"/>
                    </a:lnTo>
                    <a:lnTo>
                      <a:pt x="17" y="110"/>
                    </a:lnTo>
                    <a:lnTo>
                      <a:pt x="17" y="108"/>
                    </a:lnTo>
                    <a:lnTo>
                      <a:pt x="17" y="107"/>
                    </a:lnTo>
                    <a:lnTo>
                      <a:pt x="15" y="105"/>
                    </a:lnTo>
                    <a:lnTo>
                      <a:pt x="15" y="105"/>
                    </a:lnTo>
                    <a:lnTo>
                      <a:pt x="15" y="105"/>
                    </a:lnTo>
                    <a:lnTo>
                      <a:pt x="17" y="105"/>
                    </a:lnTo>
                    <a:lnTo>
                      <a:pt x="17" y="105"/>
                    </a:lnTo>
                    <a:lnTo>
                      <a:pt x="18" y="105"/>
                    </a:lnTo>
                    <a:lnTo>
                      <a:pt x="18" y="105"/>
                    </a:lnTo>
                    <a:lnTo>
                      <a:pt x="20" y="105"/>
                    </a:lnTo>
                    <a:lnTo>
                      <a:pt x="22" y="105"/>
                    </a:lnTo>
                    <a:lnTo>
                      <a:pt x="22" y="105"/>
                    </a:lnTo>
                    <a:lnTo>
                      <a:pt x="23" y="105"/>
                    </a:lnTo>
                    <a:lnTo>
                      <a:pt x="23" y="105"/>
                    </a:lnTo>
                    <a:lnTo>
                      <a:pt x="25" y="105"/>
                    </a:lnTo>
                    <a:lnTo>
                      <a:pt x="27" y="107"/>
                    </a:lnTo>
                    <a:lnTo>
                      <a:pt x="28" y="105"/>
                    </a:lnTo>
                    <a:lnTo>
                      <a:pt x="28" y="105"/>
                    </a:lnTo>
                    <a:lnTo>
                      <a:pt x="28" y="105"/>
                    </a:lnTo>
                    <a:lnTo>
                      <a:pt x="28" y="105"/>
                    </a:lnTo>
                    <a:lnTo>
                      <a:pt x="30" y="105"/>
                    </a:lnTo>
                    <a:lnTo>
                      <a:pt x="30" y="105"/>
                    </a:lnTo>
                    <a:lnTo>
                      <a:pt x="30" y="107"/>
                    </a:lnTo>
                    <a:lnTo>
                      <a:pt x="30" y="107"/>
                    </a:lnTo>
                    <a:close/>
                    <a:moveTo>
                      <a:pt x="8" y="98"/>
                    </a:moveTo>
                    <a:lnTo>
                      <a:pt x="8" y="98"/>
                    </a:lnTo>
                    <a:lnTo>
                      <a:pt x="10" y="98"/>
                    </a:lnTo>
                    <a:lnTo>
                      <a:pt x="10" y="100"/>
                    </a:lnTo>
                    <a:lnTo>
                      <a:pt x="11" y="100"/>
                    </a:lnTo>
                    <a:lnTo>
                      <a:pt x="11" y="102"/>
                    </a:lnTo>
                    <a:lnTo>
                      <a:pt x="11" y="102"/>
                    </a:lnTo>
                    <a:lnTo>
                      <a:pt x="10" y="102"/>
                    </a:lnTo>
                    <a:lnTo>
                      <a:pt x="8" y="102"/>
                    </a:lnTo>
                    <a:lnTo>
                      <a:pt x="6" y="102"/>
                    </a:lnTo>
                    <a:lnTo>
                      <a:pt x="6" y="102"/>
                    </a:lnTo>
                    <a:lnTo>
                      <a:pt x="6" y="100"/>
                    </a:lnTo>
                    <a:lnTo>
                      <a:pt x="3" y="98"/>
                    </a:lnTo>
                    <a:lnTo>
                      <a:pt x="3" y="98"/>
                    </a:lnTo>
                    <a:lnTo>
                      <a:pt x="3" y="98"/>
                    </a:lnTo>
                    <a:lnTo>
                      <a:pt x="1" y="98"/>
                    </a:lnTo>
                    <a:lnTo>
                      <a:pt x="0" y="98"/>
                    </a:lnTo>
                    <a:lnTo>
                      <a:pt x="0" y="98"/>
                    </a:lnTo>
                    <a:lnTo>
                      <a:pt x="0" y="96"/>
                    </a:lnTo>
                    <a:lnTo>
                      <a:pt x="0" y="96"/>
                    </a:lnTo>
                    <a:lnTo>
                      <a:pt x="1" y="98"/>
                    </a:lnTo>
                    <a:lnTo>
                      <a:pt x="3" y="96"/>
                    </a:lnTo>
                    <a:lnTo>
                      <a:pt x="3" y="96"/>
                    </a:lnTo>
                    <a:lnTo>
                      <a:pt x="5" y="96"/>
                    </a:lnTo>
                    <a:lnTo>
                      <a:pt x="5" y="96"/>
                    </a:lnTo>
                    <a:lnTo>
                      <a:pt x="5" y="96"/>
                    </a:lnTo>
                    <a:lnTo>
                      <a:pt x="5" y="96"/>
                    </a:lnTo>
                    <a:lnTo>
                      <a:pt x="6" y="96"/>
                    </a:lnTo>
                    <a:lnTo>
                      <a:pt x="8" y="96"/>
                    </a:lnTo>
                    <a:lnTo>
                      <a:pt x="8" y="96"/>
                    </a:lnTo>
                    <a:lnTo>
                      <a:pt x="8" y="95"/>
                    </a:lnTo>
                    <a:lnTo>
                      <a:pt x="8" y="95"/>
                    </a:lnTo>
                    <a:lnTo>
                      <a:pt x="8" y="95"/>
                    </a:lnTo>
                    <a:lnTo>
                      <a:pt x="8" y="96"/>
                    </a:lnTo>
                    <a:lnTo>
                      <a:pt x="8" y="96"/>
                    </a:lnTo>
                    <a:lnTo>
                      <a:pt x="8" y="98"/>
                    </a:lnTo>
                    <a:close/>
                    <a:moveTo>
                      <a:pt x="47" y="108"/>
                    </a:moveTo>
                    <a:lnTo>
                      <a:pt x="47" y="108"/>
                    </a:lnTo>
                    <a:lnTo>
                      <a:pt x="49" y="108"/>
                    </a:lnTo>
                    <a:lnTo>
                      <a:pt x="50" y="108"/>
                    </a:lnTo>
                    <a:lnTo>
                      <a:pt x="50" y="108"/>
                    </a:lnTo>
                    <a:lnTo>
                      <a:pt x="50" y="108"/>
                    </a:lnTo>
                    <a:lnTo>
                      <a:pt x="52" y="108"/>
                    </a:lnTo>
                    <a:lnTo>
                      <a:pt x="52" y="110"/>
                    </a:lnTo>
                    <a:lnTo>
                      <a:pt x="54" y="110"/>
                    </a:lnTo>
                    <a:lnTo>
                      <a:pt x="54" y="110"/>
                    </a:lnTo>
                    <a:lnTo>
                      <a:pt x="54" y="112"/>
                    </a:lnTo>
                    <a:lnTo>
                      <a:pt x="55" y="113"/>
                    </a:lnTo>
                    <a:lnTo>
                      <a:pt x="59" y="115"/>
                    </a:lnTo>
                    <a:lnTo>
                      <a:pt x="61" y="115"/>
                    </a:lnTo>
                    <a:lnTo>
                      <a:pt x="61" y="115"/>
                    </a:lnTo>
                    <a:lnTo>
                      <a:pt x="62" y="113"/>
                    </a:lnTo>
                    <a:lnTo>
                      <a:pt x="61" y="113"/>
                    </a:lnTo>
                    <a:lnTo>
                      <a:pt x="62" y="113"/>
                    </a:lnTo>
                    <a:lnTo>
                      <a:pt x="62" y="112"/>
                    </a:lnTo>
                    <a:lnTo>
                      <a:pt x="64" y="112"/>
                    </a:lnTo>
                    <a:lnTo>
                      <a:pt x="66" y="112"/>
                    </a:lnTo>
                    <a:lnTo>
                      <a:pt x="67" y="113"/>
                    </a:lnTo>
                    <a:lnTo>
                      <a:pt x="67" y="115"/>
                    </a:lnTo>
                    <a:lnTo>
                      <a:pt x="67" y="115"/>
                    </a:lnTo>
                    <a:lnTo>
                      <a:pt x="67" y="115"/>
                    </a:lnTo>
                    <a:lnTo>
                      <a:pt x="66" y="115"/>
                    </a:lnTo>
                    <a:lnTo>
                      <a:pt x="66" y="115"/>
                    </a:lnTo>
                    <a:lnTo>
                      <a:pt x="66" y="117"/>
                    </a:lnTo>
                    <a:lnTo>
                      <a:pt x="66" y="117"/>
                    </a:lnTo>
                    <a:lnTo>
                      <a:pt x="64" y="118"/>
                    </a:lnTo>
                    <a:lnTo>
                      <a:pt x="64" y="118"/>
                    </a:lnTo>
                    <a:lnTo>
                      <a:pt x="62" y="118"/>
                    </a:lnTo>
                    <a:lnTo>
                      <a:pt x="62" y="118"/>
                    </a:lnTo>
                    <a:lnTo>
                      <a:pt x="61" y="118"/>
                    </a:lnTo>
                    <a:lnTo>
                      <a:pt x="59" y="118"/>
                    </a:lnTo>
                    <a:lnTo>
                      <a:pt x="59" y="117"/>
                    </a:lnTo>
                    <a:lnTo>
                      <a:pt x="57" y="117"/>
                    </a:lnTo>
                    <a:lnTo>
                      <a:pt x="55" y="117"/>
                    </a:lnTo>
                    <a:lnTo>
                      <a:pt x="54" y="118"/>
                    </a:lnTo>
                    <a:lnTo>
                      <a:pt x="52" y="118"/>
                    </a:lnTo>
                    <a:lnTo>
                      <a:pt x="52" y="118"/>
                    </a:lnTo>
                    <a:lnTo>
                      <a:pt x="52" y="118"/>
                    </a:lnTo>
                    <a:lnTo>
                      <a:pt x="52" y="118"/>
                    </a:lnTo>
                    <a:lnTo>
                      <a:pt x="50" y="118"/>
                    </a:lnTo>
                    <a:lnTo>
                      <a:pt x="49" y="117"/>
                    </a:lnTo>
                    <a:lnTo>
                      <a:pt x="49" y="118"/>
                    </a:lnTo>
                    <a:lnTo>
                      <a:pt x="45" y="117"/>
                    </a:lnTo>
                    <a:lnTo>
                      <a:pt x="44" y="115"/>
                    </a:lnTo>
                    <a:lnTo>
                      <a:pt x="40" y="113"/>
                    </a:lnTo>
                    <a:lnTo>
                      <a:pt x="40" y="113"/>
                    </a:lnTo>
                    <a:lnTo>
                      <a:pt x="40" y="112"/>
                    </a:lnTo>
                    <a:lnTo>
                      <a:pt x="40" y="110"/>
                    </a:lnTo>
                    <a:lnTo>
                      <a:pt x="40" y="110"/>
                    </a:lnTo>
                    <a:lnTo>
                      <a:pt x="42" y="110"/>
                    </a:lnTo>
                    <a:lnTo>
                      <a:pt x="42" y="108"/>
                    </a:lnTo>
                    <a:lnTo>
                      <a:pt x="42" y="107"/>
                    </a:lnTo>
                    <a:lnTo>
                      <a:pt x="40" y="105"/>
                    </a:lnTo>
                    <a:lnTo>
                      <a:pt x="40" y="105"/>
                    </a:lnTo>
                    <a:lnTo>
                      <a:pt x="40" y="103"/>
                    </a:lnTo>
                    <a:lnTo>
                      <a:pt x="40" y="103"/>
                    </a:lnTo>
                    <a:lnTo>
                      <a:pt x="42" y="105"/>
                    </a:lnTo>
                    <a:lnTo>
                      <a:pt x="44" y="105"/>
                    </a:lnTo>
                    <a:lnTo>
                      <a:pt x="47" y="107"/>
                    </a:lnTo>
                    <a:lnTo>
                      <a:pt x="47" y="108"/>
                    </a:lnTo>
                    <a:close/>
                    <a:moveTo>
                      <a:pt x="54" y="0"/>
                    </a:moveTo>
                    <a:lnTo>
                      <a:pt x="61" y="8"/>
                    </a:lnTo>
                    <a:lnTo>
                      <a:pt x="64" y="8"/>
                    </a:lnTo>
                    <a:lnTo>
                      <a:pt x="74" y="20"/>
                    </a:lnTo>
                    <a:lnTo>
                      <a:pt x="79" y="22"/>
                    </a:lnTo>
                    <a:lnTo>
                      <a:pt x="88" y="32"/>
                    </a:lnTo>
                    <a:lnTo>
                      <a:pt x="93" y="32"/>
                    </a:lnTo>
                    <a:lnTo>
                      <a:pt x="94" y="34"/>
                    </a:lnTo>
                    <a:lnTo>
                      <a:pt x="84" y="74"/>
                    </a:lnTo>
                    <a:lnTo>
                      <a:pt x="83" y="78"/>
                    </a:lnTo>
                    <a:lnTo>
                      <a:pt x="83" y="78"/>
                    </a:lnTo>
                    <a:lnTo>
                      <a:pt x="83" y="78"/>
                    </a:lnTo>
                    <a:lnTo>
                      <a:pt x="83" y="79"/>
                    </a:lnTo>
                    <a:lnTo>
                      <a:pt x="83" y="81"/>
                    </a:lnTo>
                    <a:lnTo>
                      <a:pt x="81" y="81"/>
                    </a:lnTo>
                    <a:lnTo>
                      <a:pt x="79" y="83"/>
                    </a:lnTo>
                    <a:lnTo>
                      <a:pt x="79" y="83"/>
                    </a:lnTo>
                    <a:lnTo>
                      <a:pt x="79" y="83"/>
                    </a:lnTo>
                    <a:lnTo>
                      <a:pt x="78" y="81"/>
                    </a:lnTo>
                    <a:lnTo>
                      <a:pt x="76" y="79"/>
                    </a:lnTo>
                    <a:lnTo>
                      <a:pt x="74" y="78"/>
                    </a:lnTo>
                    <a:lnTo>
                      <a:pt x="71" y="76"/>
                    </a:lnTo>
                    <a:lnTo>
                      <a:pt x="69" y="76"/>
                    </a:lnTo>
                    <a:lnTo>
                      <a:pt x="67" y="76"/>
                    </a:lnTo>
                    <a:lnTo>
                      <a:pt x="66" y="76"/>
                    </a:lnTo>
                    <a:lnTo>
                      <a:pt x="66" y="76"/>
                    </a:lnTo>
                    <a:lnTo>
                      <a:pt x="66" y="76"/>
                    </a:lnTo>
                    <a:lnTo>
                      <a:pt x="64" y="76"/>
                    </a:lnTo>
                    <a:lnTo>
                      <a:pt x="62" y="76"/>
                    </a:lnTo>
                    <a:lnTo>
                      <a:pt x="62" y="76"/>
                    </a:lnTo>
                    <a:lnTo>
                      <a:pt x="61" y="76"/>
                    </a:lnTo>
                    <a:lnTo>
                      <a:pt x="57" y="73"/>
                    </a:lnTo>
                    <a:lnTo>
                      <a:pt x="57" y="73"/>
                    </a:lnTo>
                    <a:lnTo>
                      <a:pt x="54" y="73"/>
                    </a:lnTo>
                    <a:lnTo>
                      <a:pt x="52" y="73"/>
                    </a:lnTo>
                    <a:lnTo>
                      <a:pt x="52" y="73"/>
                    </a:lnTo>
                    <a:lnTo>
                      <a:pt x="49" y="69"/>
                    </a:lnTo>
                    <a:lnTo>
                      <a:pt x="47" y="68"/>
                    </a:lnTo>
                    <a:lnTo>
                      <a:pt x="45" y="68"/>
                    </a:lnTo>
                    <a:lnTo>
                      <a:pt x="44" y="64"/>
                    </a:lnTo>
                    <a:lnTo>
                      <a:pt x="40" y="64"/>
                    </a:lnTo>
                    <a:lnTo>
                      <a:pt x="40" y="64"/>
                    </a:lnTo>
                    <a:lnTo>
                      <a:pt x="37" y="64"/>
                    </a:lnTo>
                    <a:lnTo>
                      <a:pt x="37" y="63"/>
                    </a:lnTo>
                    <a:lnTo>
                      <a:pt x="35" y="63"/>
                    </a:lnTo>
                    <a:lnTo>
                      <a:pt x="33" y="61"/>
                    </a:lnTo>
                    <a:lnTo>
                      <a:pt x="30" y="61"/>
                    </a:lnTo>
                    <a:lnTo>
                      <a:pt x="28" y="61"/>
                    </a:lnTo>
                    <a:lnTo>
                      <a:pt x="27" y="61"/>
                    </a:lnTo>
                    <a:lnTo>
                      <a:pt x="25" y="59"/>
                    </a:lnTo>
                    <a:lnTo>
                      <a:pt x="23" y="59"/>
                    </a:lnTo>
                    <a:lnTo>
                      <a:pt x="23" y="59"/>
                    </a:lnTo>
                    <a:lnTo>
                      <a:pt x="23" y="59"/>
                    </a:lnTo>
                    <a:lnTo>
                      <a:pt x="22" y="59"/>
                    </a:lnTo>
                    <a:lnTo>
                      <a:pt x="20" y="59"/>
                    </a:lnTo>
                    <a:lnTo>
                      <a:pt x="11" y="57"/>
                    </a:lnTo>
                    <a:lnTo>
                      <a:pt x="11" y="57"/>
                    </a:lnTo>
                    <a:lnTo>
                      <a:pt x="10" y="57"/>
                    </a:lnTo>
                    <a:lnTo>
                      <a:pt x="10" y="54"/>
                    </a:lnTo>
                    <a:lnTo>
                      <a:pt x="10" y="54"/>
                    </a:lnTo>
                    <a:lnTo>
                      <a:pt x="10" y="52"/>
                    </a:lnTo>
                    <a:lnTo>
                      <a:pt x="8" y="49"/>
                    </a:lnTo>
                    <a:lnTo>
                      <a:pt x="8" y="49"/>
                    </a:lnTo>
                    <a:lnTo>
                      <a:pt x="5" y="46"/>
                    </a:lnTo>
                    <a:lnTo>
                      <a:pt x="3" y="44"/>
                    </a:lnTo>
                    <a:lnTo>
                      <a:pt x="3" y="46"/>
                    </a:lnTo>
                    <a:lnTo>
                      <a:pt x="1" y="44"/>
                    </a:lnTo>
                    <a:lnTo>
                      <a:pt x="1" y="44"/>
                    </a:lnTo>
                    <a:lnTo>
                      <a:pt x="1" y="42"/>
                    </a:lnTo>
                    <a:lnTo>
                      <a:pt x="1" y="39"/>
                    </a:lnTo>
                    <a:lnTo>
                      <a:pt x="3" y="37"/>
                    </a:lnTo>
                    <a:lnTo>
                      <a:pt x="6" y="32"/>
                    </a:lnTo>
                    <a:lnTo>
                      <a:pt x="6" y="30"/>
                    </a:lnTo>
                    <a:lnTo>
                      <a:pt x="6" y="30"/>
                    </a:lnTo>
                    <a:lnTo>
                      <a:pt x="6" y="27"/>
                    </a:lnTo>
                    <a:lnTo>
                      <a:pt x="6" y="27"/>
                    </a:lnTo>
                    <a:lnTo>
                      <a:pt x="6" y="25"/>
                    </a:lnTo>
                    <a:lnTo>
                      <a:pt x="8" y="22"/>
                    </a:lnTo>
                    <a:lnTo>
                      <a:pt x="8" y="20"/>
                    </a:lnTo>
                    <a:lnTo>
                      <a:pt x="10" y="17"/>
                    </a:lnTo>
                    <a:lnTo>
                      <a:pt x="10" y="15"/>
                    </a:lnTo>
                    <a:lnTo>
                      <a:pt x="10" y="15"/>
                    </a:lnTo>
                    <a:lnTo>
                      <a:pt x="8" y="13"/>
                    </a:lnTo>
                    <a:lnTo>
                      <a:pt x="8" y="12"/>
                    </a:lnTo>
                    <a:lnTo>
                      <a:pt x="8" y="10"/>
                    </a:lnTo>
                    <a:lnTo>
                      <a:pt x="8" y="10"/>
                    </a:lnTo>
                    <a:lnTo>
                      <a:pt x="6" y="10"/>
                    </a:lnTo>
                    <a:lnTo>
                      <a:pt x="10" y="3"/>
                    </a:lnTo>
                    <a:lnTo>
                      <a:pt x="20" y="5"/>
                    </a:lnTo>
                    <a:lnTo>
                      <a:pt x="30" y="12"/>
                    </a:lnTo>
                    <a:lnTo>
                      <a:pt x="32" y="17"/>
                    </a:lnTo>
                    <a:lnTo>
                      <a:pt x="33" y="7"/>
                    </a:lnTo>
                    <a:lnTo>
                      <a:pt x="45" y="7"/>
                    </a:lnTo>
                    <a:lnTo>
                      <a:pt x="5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54" name="Freeform 403"/>
              <p:cNvSpPr>
                <a:spLocks noEditPoints="1"/>
              </p:cNvSpPr>
              <p:nvPr/>
            </p:nvSpPr>
            <p:spPr bwMode="auto">
              <a:xfrm>
                <a:off x="1640" y="2153"/>
                <a:ext cx="94" cy="118"/>
              </a:xfrm>
              <a:custGeom>
                <a:avLst/>
                <a:gdLst>
                  <a:gd name="T0" fmla="*/ 28 w 94"/>
                  <a:gd name="T1" fmla="*/ 108 h 118"/>
                  <a:gd name="T2" fmla="*/ 32 w 94"/>
                  <a:gd name="T3" fmla="*/ 112 h 118"/>
                  <a:gd name="T4" fmla="*/ 33 w 94"/>
                  <a:gd name="T5" fmla="*/ 113 h 118"/>
                  <a:gd name="T6" fmla="*/ 30 w 94"/>
                  <a:gd name="T7" fmla="*/ 115 h 118"/>
                  <a:gd name="T8" fmla="*/ 27 w 94"/>
                  <a:gd name="T9" fmla="*/ 117 h 118"/>
                  <a:gd name="T10" fmla="*/ 22 w 94"/>
                  <a:gd name="T11" fmla="*/ 117 h 118"/>
                  <a:gd name="T12" fmla="*/ 18 w 94"/>
                  <a:gd name="T13" fmla="*/ 113 h 118"/>
                  <a:gd name="T14" fmla="*/ 17 w 94"/>
                  <a:gd name="T15" fmla="*/ 110 h 118"/>
                  <a:gd name="T16" fmla="*/ 15 w 94"/>
                  <a:gd name="T17" fmla="*/ 105 h 118"/>
                  <a:gd name="T18" fmla="*/ 18 w 94"/>
                  <a:gd name="T19" fmla="*/ 105 h 118"/>
                  <a:gd name="T20" fmla="*/ 22 w 94"/>
                  <a:gd name="T21" fmla="*/ 105 h 118"/>
                  <a:gd name="T22" fmla="*/ 27 w 94"/>
                  <a:gd name="T23" fmla="*/ 107 h 118"/>
                  <a:gd name="T24" fmla="*/ 28 w 94"/>
                  <a:gd name="T25" fmla="*/ 105 h 118"/>
                  <a:gd name="T26" fmla="*/ 30 w 94"/>
                  <a:gd name="T27" fmla="*/ 107 h 118"/>
                  <a:gd name="T28" fmla="*/ 10 w 94"/>
                  <a:gd name="T29" fmla="*/ 100 h 118"/>
                  <a:gd name="T30" fmla="*/ 10 w 94"/>
                  <a:gd name="T31" fmla="*/ 102 h 118"/>
                  <a:gd name="T32" fmla="*/ 6 w 94"/>
                  <a:gd name="T33" fmla="*/ 100 h 118"/>
                  <a:gd name="T34" fmla="*/ 1 w 94"/>
                  <a:gd name="T35" fmla="*/ 98 h 118"/>
                  <a:gd name="T36" fmla="*/ 0 w 94"/>
                  <a:gd name="T37" fmla="*/ 96 h 118"/>
                  <a:gd name="T38" fmla="*/ 5 w 94"/>
                  <a:gd name="T39" fmla="*/ 96 h 118"/>
                  <a:gd name="T40" fmla="*/ 6 w 94"/>
                  <a:gd name="T41" fmla="*/ 96 h 118"/>
                  <a:gd name="T42" fmla="*/ 8 w 94"/>
                  <a:gd name="T43" fmla="*/ 95 h 118"/>
                  <a:gd name="T44" fmla="*/ 8 w 94"/>
                  <a:gd name="T45" fmla="*/ 98 h 118"/>
                  <a:gd name="T46" fmla="*/ 50 w 94"/>
                  <a:gd name="T47" fmla="*/ 108 h 118"/>
                  <a:gd name="T48" fmla="*/ 52 w 94"/>
                  <a:gd name="T49" fmla="*/ 110 h 118"/>
                  <a:gd name="T50" fmla="*/ 55 w 94"/>
                  <a:gd name="T51" fmla="*/ 113 h 118"/>
                  <a:gd name="T52" fmla="*/ 62 w 94"/>
                  <a:gd name="T53" fmla="*/ 113 h 118"/>
                  <a:gd name="T54" fmla="*/ 64 w 94"/>
                  <a:gd name="T55" fmla="*/ 112 h 118"/>
                  <a:gd name="T56" fmla="*/ 67 w 94"/>
                  <a:gd name="T57" fmla="*/ 115 h 118"/>
                  <a:gd name="T58" fmla="*/ 66 w 94"/>
                  <a:gd name="T59" fmla="*/ 117 h 118"/>
                  <a:gd name="T60" fmla="*/ 62 w 94"/>
                  <a:gd name="T61" fmla="*/ 118 h 118"/>
                  <a:gd name="T62" fmla="*/ 59 w 94"/>
                  <a:gd name="T63" fmla="*/ 117 h 118"/>
                  <a:gd name="T64" fmla="*/ 52 w 94"/>
                  <a:gd name="T65" fmla="*/ 118 h 118"/>
                  <a:gd name="T66" fmla="*/ 50 w 94"/>
                  <a:gd name="T67" fmla="*/ 118 h 118"/>
                  <a:gd name="T68" fmla="*/ 44 w 94"/>
                  <a:gd name="T69" fmla="*/ 115 h 118"/>
                  <a:gd name="T70" fmla="*/ 40 w 94"/>
                  <a:gd name="T71" fmla="*/ 110 h 118"/>
                  <a:gd name="T72" fmla="*/ 42 w 94"/>
                  <a:gd name="T73" fmla="*/ 107 h 118"/>
                  <a:gd name="T74" fmla="*/ 40 w 94"/>
                  <a:gd name="T75" fmla="*/ 103 h 118"/>
                  <a:gd name="T76" fmla="*/ 47 w 94"/>
                  <a:gd name="T77" fmla="*/ 108 h 118"/>
                  <a:gd name="T78" fmla="*/ 74 w 94"/>
                  <a:gd name="T79" fmla="*/ 20 h 118"/>
                  <a:gd name="T80" fmla="*/ 94 w 94"/>
                  <a:gd name="T81" fmla="*/ 34 h 118"/>
                  <a:gd name="T82" fmla="*/ 83 w 94"/>
                  <a:gd name="T83" fmla="*/ 78 h 118"/>
                  <a:gd name="T84" fmla="*/ 79 w 94"/>
                  <a:gd name="T85" fmla="*/ 83 h 118"/>
                  <a:gd name="T86" fmla="*/ 76 w 94"/>
                  <a:gd name="T87" fmla="*/ 79 h 118"/>
                  <a:gd name="T88" fmla="*/ 67 w 94"/>
                  <a:gd name="T89" fmla="*/ 76 h 118"/>
                  <a:gd name="T90" fmla="*/ 64 w 94"/>
                  <a:gd name="T91" fmla="*/ 76 h 118"/>
                  <a:gd name="T92" fmla="*/ 57 w 94"/>
                  <a:gd name="T93" fmla="*/ 73 h 118"/>
                  <a:gd name="T94" fmla="*/ 52 w 94"/>
                  <a:gd name="T95" fmla="*/ 73 h 118"/>
                  <a:gd name="T96" fmla="*/ 44 w 94"/>
                  <a:gd name="T97" fmla="*/ 64 h 118"/>
                  <a:gd name="T98" fmla="*/ 37 w 94"/>
                  <a:gd name="T99" fmla="*/ 63 h 118"/>
                  <a:gd name="T100" fmla="*/ 28 w 94"/>
                  <a:gd name="T101" fmla="*/ 61 h 118"/>
                  <a:gd name="T102" fmla="*/ 23 w 94"/>
                  <a:gd name="T103" fmla="*/ 59 h 118"/>
                  <a:gd name="T104" fmla="*/ 11 w 94"/>
                  <a:gd name="T105" fmla="*/ 57 h 118"/>
                  <a:gd name="T106" fmla="*/ 10 w 94"/>
                  <a:gd name="T107" fmla="*/ 54 h 118"/>
                  <a:gd name="T108" fmla="*/ 5 w 94"/>
                  <a:gd name="T109" fmla="*/ 46 h 118"/>
                  <a:gd name="T110" fmla="*/ 1 w 94"/>
                  <a:gd name="T111" fmla="*/ 44 h 118"/>
                  <a:gd name="T112" fmla="*/ 6 w 94"/>
                  <a:gd name="T113" fmla="*/ 32 h 118"/>
                  <a:gd name="T114" fmla="*/ 6 w 94"/>
                  <a:gd name="T115" fmla="*/ 27 h 118"/>
                  <a:gd name="T116" fmla="*/ 10 w 94"/>
                  <a:gd name="T117" fmla="*/ 17 h 118"/>
                  <a:gd name="T118" fmla="*/ 8 w 94"/>
                  <a:gd name="T119" fmla="*/ 12 h 118"/>
                  <a:gd name="T120" fmla="*/ 10 w 94"/>
                  <a:gd name="T121" fmla="*/ 3 h 118"/>
                  <a:gd name="T122" fmla="*/ 33 w 94"/>
                  <a:gd name="T123" fmla="*/ 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 h="118">
                    <a:moveTo>
                      <a:pt x="30" y="107"/>
                    </a:moveTo>
                    <a:lnTo>
                      <a:pt x="28" y="107"/>
                    </a:lnTo>
                    <a:lnTo>
                      <a:pt x="28" y="108"/>
                    </a:lnTo>
                    <a:lnTo>
                      <a:pt x="28" y="108"/>
                    </a:lnTo>
                    <a:lnTo>
                      <a:pt x="28" y="110"/>
                    </a:lnTo>
                    <a:lnTo>
                      <a:pt x="30" y="110"/>
                    </a:lnTo>
                    <a:lnTo>
                      <a:pt x="32" y="112"/>
                    </a:lnTo>
                    <a:lnTo>
                      <a:pt x="32" y="112"/>
                    </a:lnTo>
                    <a:lnTo>
                      <a:pt x="33" y="112"/>
                    </a:lnTo>
                    <a:lnTo>
                      <a:pt x="33" y="112"/>
                    </a:lnTo>
                    <a:lnTo>
                      <a:pt x="33" y="113"/>
                    </a:lnTo>
                    <a:lnTo>
                      <a:pt x="33" y="113"/>
                    </a:lnTo>
                    <a:lnTo>
                      <a:pt x="33" y="115"/>
                    </a:lnTo>
                    <a:lnTo>
                      <a:pt x="33" y="115"/>
                    </a:lnTo>
                    <a:lnTo>
                      <a:pt x="33" y="115"/>
                    </a:lnTo>
                    <a:lnTo>
                      <a:pt x="30" y="115"/>
                    </a:lnTo>
                    <a:lnTo>
                      <a:pt x="30" y="115"/>
                    </a:lnTo>
                    <a:lnTo>
                      <a:pt x="27" y="117"/>
                    </a:lnTo>
                    <a:lnTo>
                      <a:pt x="27" y="117"/>
                    </a:lnTo>
                    <a:lnTo>
                      <a:pt x="27" y="117"/>
                    </a:lnTo>
                    <a:lnTo>
                      <a:pt x="27" y="117"/>
                    </a:lnTo>
                    <a:lnTo>
                      <a:pt x="25" y="117"/>
                    </a:lnTo>
                    <a:lnTo>
                      <a:pt x="23" y="117"/>
                    </a:lnTo>
                    <a:lnTo>
                      <a:pt x="22" y="117"/>
                    </a:lnTo>
                    <a:lnTo>
                      <a:pt x="22" y="117"/>
                    </a:lnTo>
                    <a:lnTo>
                      <a:pt x="22" y="117"/>
                    </a:lnTo>
                    <a:lnTo>
                      <a:pt x="18" y="113"/>
                    </a:lnTo>
                    <a:lnTo>
                      <a:pt x="18" y="113"/>
                    </a:lnTo>
                    <a:lnTo>
                      <a:pt x="17" y="112"/>
                    </a:lnTo>
                    <a:lnTo>
                      <a:pt x="17" y="110"/>
                    </a:lnTo>
                    <a:lnTo>
                      <a:pt x="17" y="110"/>
                    </a:lnTo>
                    <a:lnTo>
                      <a:pt x="17" y="110"/>
                    </a:lnTo>
                    <a:lnTo>
                      <a:pt x="17" y="108"/>
                    </a:lnTo>
                    <a:lnTo>
                      <a:pt x="17" y="107"/>
                    </a:lnTo>
                    <a:lnTo>
                      <a:pt x="15" y="105"/>
                    </a:lnTo>
                    <a:lnTo>
                      <a:pt x="15" y="105"/>
                    </a:lnTo>
                    <a:lnTo>
                      <a:pt x="15" y="105"/>
                    </a:lnTo>
                    <a:lnTo>
                      <a:pt x="17" y="105"/>
                    </a:lnTo>
                    <a:lnTo>
                      <a:pt x="17" y="105"/>
                    </a:lnTo>
                    <a:lnTo>
                      <a:pt x="18" y="105"/>
                    </a:lnTo>
                    <a:lnTo>
                      <a:pt x="18" y="105"/>
                    </a:lnTo>
                    <a:lnTo>
                      <a:pt x="20" y="105"/>
                    </a:lnTo>
                    <a:lnTo>
                      <a:pt x="22" y="105"/>
                    </a:lnTo>
                    <a:lnTo>
                      <a:pt x="22" y="105"/>
                    </a:lnTo>
                    <a:lnTo>
                      <a:pt x="23" y="105"/>
                    </a:lnTo>
                    <a:lnTo>
                      <a:pt x="23" y="105"/>
                    </a:lnTo>
                    <a:lnTo>
                      <a:pt x="25" y="105"/>
                    </a:lnTo>
                    <a:lnTo>
                      <a:pt x="27" y="107"/>
                    </a:lnTo>
                    <a:lnTo>
                      <a:pt x="28" y="105"/>
                    </a:lnTo>
                    <a:lnTo>
                      <a:pt x="28" y="105"/>
                    </a:lnTo>
                    <a:lnTo>
                      <a:pt x="28" y="105"/>
                    </a:lnTo>
                    <a:lnTo>
                      <a:pt x="28" y="105"/>
                    </a:lnTo>
                    <a:lnTo>
                      <a:pt x="30" y="105"/>
                    </a:lnTo>
                    <a:lnTo>
                      <a:pt x="30" y="105"/>
                    </a:lnTo>
                    <a:lnTo>
                      <a:pt x="30" y="107"/>
                    </a:lnTo>
                    <a:lnTo>
                      <a:pt x="30" y="107"/>
                    </a:lnTo>
                    <a:moveTo>
                      <a:pt x="8" y="98"/>
                    </a:moveTo>
                    <a:lnTo>
                      <a:pt x="8" y="98"/>
                    </a:lnTo>
                    <a:lnTo>
                      <a:pt x="10" y="98"/>
                    </a:lnTo>
                    <a:lnTo>
                      <a:pt x="10" y="100"/>
                    </a:lnTo>
                    <a:lnTo>
                      <a:pt x="11" y="100"/>
                    </a:lnTo>
                    <a:lnTo>
                      <a:pt x="11" y="102"/>
                    </a:lnTo>
                    <a:lnTo>
                      <a:pt x="11" y="102"/>
                    </a:lnTo>
                    <a:lnTo>
                      <a:pt x="10" y="102"/>
                    </a:lnTo>
                    <a:lnTo>
                      <a:pt x="8" y="102"/>
                    </a:lnTo>
                    <a:lnTo>
                      <a:pt x="6" y="102"/>
                    </a:lnTo>
                    <a:lnTo>
                      <a:pt x="6" y="102"/>
                    </a:lnTo>
                    <a:lnTo>
                      <a:pt x="6" y="100"/>
                    </a:lnTo>
                    <a:lnTo>
                      <a:pt x="3" y="98"/>
                    </a:lnTo>
                    <a:lnTo>
                      <a:pt x="3" y="98"/>
                    </a:lnTo>
                    <a:lnTo>
                      <a:pt x="3" y="98"/>
                    </a:lnTo>
                    <a:lnTo>
                      <a:pt x="1" y="98"/>
                    </a:lnTo>
                    <a:lnTo>
                      <a:pt x="0" y="98"/>
                    </a:lnTo>
                    <a:lnTo>
                      <a:pt x="0" y="98"/>
                    </a:lnTo>
                    <a:lnTo>
                      <a:pt x="0" y="96"/>
                    </a:lnTo>
                    <a:lnTo>
                      <a:pt x="0" y="96"/>
                    </a:lnTo>
                    <a:lnTo>
                      <a:pt x="1" y="98"/>
                    </a:lnTo>
                    <a:lnTo>
                      <a:pt x="3" y="96"/>
                    </a:lnTo>
                    <a:lnTo>
                      <a:pt x="3" y="96"/>
                    </a:lnTo>
                    <a:lnTo>
                      <a:pt x="5" y="96"/>
                    </a:lnTo>
                    <a:lnTo>
                      <a:pt x="5" y="96"/>
                    </a:lnTo>
                    <a:lnTo>
                      <a:pt x="5" y="96"/>
                    </a:lnTo>
                    <a:lnTo>
                      <a:pt x="5" y="96"/>
                    </a:lnTo>
                    <a:lnTo>
                      <a:pt x="6" y="96"/>
                    </a:lnTo>
                    <a:lnTo>
                      <a:pt x="8" y="96"/>
                    </a:lnTo>
                    <a:lnTo>
                      <a:pt x="8" y="96"/>
                    </a:lnTo>
                    <a:lnTo>
                      <a:pt x="8" y="95"/>
                    </a:lnTo>
                    <a:lnTo>
                      <a:pt x="8" y="95"/>
                    </a:lnTo>
                    <a:lnTo>
                      <a:pt x="8" y="95"/>
                    </a:lnTo>
                    <a:lnTo>
                      <a:pt x="8" y="96"/>
                    </a:lnTo>
                    <a:lnTo>
                      <a:pt x="8" y="96"/>
                    </a:lnTo>
                    <a:lnTo>
                      <a:pt x="8" y="98"/>
                    </a:lnTo>
                    <a:moveTo>
                      <a:pt x="47" y="108"/>
                    </a:moveTo>
                    <a:lnTo>
                      <a:pt x="47" y="108"/>
                    </a:lnTo>
                    <a:lnTo>
                      <a:pt x="49" y="108"/>
                    </a:lnTo>
                    <a:lnTo>
                      <a:pt x="50" y="108"/>
                    </a:lnTo>
                    <a:lnTo>
                      <a:pt x="50" y="108"/>
                    </a:lnTo>
                    <a:lnTo>
                      <a:pt x="50" y="108"/>
                    </a:lnTo>
                    <a:lnTo>
                      <a:pt x="52" y="108"/>
                    </a:lnTo>
                    <a:lnTo>
                      <a:pt x="52" y="110"/>
                    </a:lnTo>
                    <a:lnTo>
                      <a:pt x="54" y="110"/>
                    </a:lnTo>
                    <a:lnTo>
                      <a:pt x="54" y="110"/>
                    </a:lnTo>
                    <a:lnTo>
                      <a:pt x="54" y="112"/>
                    </a:lnTo>
                    <a:lnTo>
                      <a:pt x="55" y="113"/>
                    </a:lnTo>
                    <a:lnTo>
                      <a:pt x="59" y="115"/>
                    </a:lnTo>
                    <a:lnTo>
                      <a:pt x="61" y="115"/>
                    </a:lnTo>
                    <a:lnTo>
                      <a:pt x="61" y="115"/>
                    </a:lnTo>
                    <a:lnTo>
                      <a:pt x="62" y="113"/>
                    </a:lnTo>
                    <a:lnTo>
                      <a:pt x="61" y="113"/>
                    </a:lnTo>
                    <a:lnTo>
                      <a:pt x="62" y="113"/>
                    </a:lnTo>
                    <a:lnTo>
                      <a:pt x="62" y="112"/>
                    </a:lnTo>
                    <a:lnTo>
                      <a:pt x="64" y="112"/>
                    </a:lnTo>
                    <a:lnTo>
                      <a:pt x="66" y="112"/>
                    </a:lnTo>
                    <a:lnTo>
                      <a:pt x="67" y="113"/>
                    </a:lnTo>
                    <a:lnTo>
                      <a:pt x="67" y="115"/>
                    </a:lnTo>
                    <a:lnTo>
                      <a:pt x="67" y="115"/>
                    </a:lnTo>
                    <a:lnTo>
                      <a:pt x="67" y="115"/>
                    </a:lnTo>
                    <a:lnTo>
                      <a:pt x="66" y="115"/>
                    </a:lnTo>
                    <a:lnTo>
                      <a:pt x="66" y="115"/>
                    </a:lnTo>
                    <a:lnTo>
                      <a:pt x="66" y="117"/>
                    </a:lnTo>
                    <a:lnTo>
                      <a:pt x="66" y="117"/>
                    </a:lnTo>
                    <a:lnTo>
                      <a:pt x="64" y="118"/>
                    </a:lnTo>
                    <a:lnTo>
                      <a:pt x="64" y="118"/>
                    </a:lnTo>
                    <a:lnTo>
                      <a:pt x="62" y="118"/>
                    </a:lnTo>
                    <a:lnTo>
                      <a:pt x="62" y="118"/>
                    </a:lnTo>
                    <a:lnTo>
                      <a:pt x="61" y="118"/>
                    </a:lnTo>
                    <a:lnTo>
                      <a:pt x="59" y="118"/>
                    </a:lnTo>
                    <a:lnTo>
                      <a:pt x="59" y="117"/>
                    </a:lnTo>
                    <a:lnTo>
                      <a:pt x="57" y="117"/>
                    </a:lnTo>
                    <a:lnTo>
                      <a:pt x="55" y="117"/>
                    </a:lnTo>
                    <a:lnTo>
                      <a:pt x="54" y="118"/>
                    </a:lnTo>
                    <a:lnTo>
                      <a:pt x="52" y="118"/>
                    </a:lnTo>
                    <a:lnTo>
                      <a:pt x="52" y="118"/>
                    </a:lnTo>
                    <a:lnTo>
                      <a:pt x="52" y="118"/>
                    </a:lnTo>
                    <a:lnTo>
                      <a:pt x="52" y="118"/>
                    </a:lnTo>
                    <a:lnTo>
                      <a:pt x="50" y="118"/>
                    </a:lnTo>
                    <a:lnTo>
                      <a:pt x="49" y="117"/>
                    </a:lnTo>
                    <a:lnTo>
                      <a:pt x="49" y="118"/>
                    </a:lnTo>
                    <a:lnTo>
                      <a:pt x="45" y="117"/>
                    </a:lnTo>
                    <a:lnTo>
                      <a:pt x="44" y="115"/>
                    </a:lnTo>
                    <a:lnTo>
                      <a:pt x="40" y="113"/>
                    </a:lnTo>
                    <a:lnTo>
                      <a:pt x="40" y="113"/>
                    </a:lnTo>
                    <a:lnTo>
                      <a:pt x="40" y="112"/>
                    </a:lnTo>
                    <a:lnTo>
                      <a:pt x="40" y="110"/>
                    </a:lnTo>
                    <a:lnTo>
                      <a:pt x="40" y="110"/>
                    </a:lnTo>
                    <a:lnTo>
                      <a:pt x="42" y="110"/>
                    </a:lnTo>
                    <a:lnTo>
                      <a:pt x="42" y="108"/>
                    </a:lnTo>
                    <a:lnTo>
                      <a:pt x="42" y="107"/>
                    </a:lnTo>
                    <a:lnTo>
                      <a:pt x="40" y="105"/>
                    </a:lnTo>
                    <a:lnTo>
                      <a:pt x="40" y="105"/>
                    </a:lnTo>
                    <a:lnTo>
                      <a:pt x="40" y="103"/>
                    </a:lnTo>
                    <a:lnTo>
                      <a:pt x="40" y="103"/>
                    </a:lnTo>
                    <a:lnTo>
                      <a:pt x="42" y="105"/>
                    </a:lnTo>
                    <a:lnTo>
                      <a:pt x="44" y="105"/>
                    </a:lnTo>
                    <a:lnTo>
                      <a:pt x="47" y="107"/>
                    </a:lnTo>
                    <a:lnTo>
                      <a:pt x="47" y="108"/>
                    </a:lnTo>
                    <a:moveTo>
                      <a:pt x="54" y="0"/>
                    </a:moveTo>
                    <a:lnTo>
                      <a:pt x="61" y="8"/>
                    </a:lnTo>
                    <a:lnTo>
                      <a:pt x="64" y="8"/>
                    </a:lnTo>
                    <a:lnTo>
                      <a:pt x="74" y="20"/>
                    </a:lnTo>
                    <a:lnTo>
                      <a:pt x="79" y="22"/>
                    </a:lnTo>
                    <a:lnTo>
                      <a:pt x="88" y="32"/>
                    </a:lnTo>
                    <a:lnTo>
                      <a:pt x="93" y="32"/>
                    </a:lnTo>
                    <a:lnTo>
                      <a:pt x="94" y="34"/>
                    </a:lnTo>
                    <a:lnTo>
                      <a:pt x="84" y="74"/>
                    </a:lnTo>
                    <a:lnTo>
                      <a:pt x="83" y="78"/>
                    </a:lnTo>
                    <a:lnTo>
                      <a:pt x="83" y="78"/>
                    </a:lnTo>
                    <a:lnTo>
                      <a:pt x="83" y="78"/>
                    </a:lnTo>
                    <a:lnTo>
                      <a:pt x="83" y="79"/>
                    </a:lnTo>
                    <a:lnTo>
                      <a:pt x="83" y="81"/>
                    </a:lnTo>
                    <a:lnTo>
                      <a:pt x="81" y="81"/>
                    </a:lnTo>
                    <a:lnTo>
                      <a:pt x="79" y="83"/>
                    </a:lnTo>
                    <a:lnTo>
                      <a:pt x="79" y="83"/>
                    </a:lnTo>
                    <a:lnTo>
                      <a:pt x="79" y="83"/>
                    </a:lnTo>
                    <a:lnTo>
                      <a:pt x="78" y="81"/>
                    </a:lnTo>
                    <a:lnTo>
                      <a:pt x="76" y="79"/>
                    </a:lnTo>
                    <a:lnTo>
                      <a:pt x="74" y="78"/>
                    </a:lnTo>
                    <a:lnTo>
                      <a:pt x="71" y="76"/>
                    </a:lnTo>
                    <a:lnTo>
                      <a:pt x="69" y="76"/>
                    </a:lnTo>
                    <a:lnTo>
                      <a:pt x="67" y="76"/>
                    </a:lnTo>
                    <a:lnTo>
                      <a:pt x="66" y="76"/>
                    </a:lnTo>
                    <a:lnTo>
                      <a:pt x="66" y="76"/>
                    </a:lnTo>
                    <a:lnTo>
                      <a:pt x="66" y="76"/>
                    </a:lnTo>
                    <a:lnTo>
                      <a:pt x="64" y="76"/>
                    </a:lnTo>
                    <a:lnTo>
                      <a:pt x="62" y="76"/>
                    </a:lnTo>
                    <a:lnTo>
                      <a:pt x="62" y="76"/>
                    </a:lnTo>
                    <a:lnTo>
                      <a:pt x="61" y="76"/>
                    </a:lnTo>
                    <a:lnTo>
                      <a:pt x="57" y="73"/>
                    </a:lnTo>
                    <a:lnTo>
                      <a:pt x="57" y="73"/>
                    </a:lnTo>
                    <a:lnTo>
                      <a:pt x="54" y="73"/>
                    </a:lnTo>
                    <a:lnTo>
                      <a:pt x="52" y="73"/>
                    </a:lnTo>
                    <a:lnTo>
                      <a:pt x="52" y="73"/>
                    </a:lnTo>
                    <a:lnTo>
                      <a:pt x="49" y="69"/>
                    </a:lnTo>
                    <a:lnTo>
                      <a:pt x="47" y="68"/>
                    </a:lnTo>
                    <a:lnTo>
                      <a:pt x="45" y="68"/>
                    </a:lnTo>
                    <a:lnTo>
                      <a:pt x="44" y="64"/>
                    </a:lnTo>
                    <a:lnTo>
                      <a:pt x="40" y="64"/>
                    </a:lnTo>
                    <a:lnTo>
                      <a:pt x="40" y="64"/>
                    </a:lnTo>
                    <a:lnTo>
                      <a:pt x="37" y="64"/>
                    </a:lnTo>
                    <a:lnTo>
                      <a:pt x="37" y="63"/>
                    </a:lnTo>
                    <a:lnTo>
                      <a:pt x="35" y="63"/>
                    </a:lnTo>
                    <a:lnTo>
                      <a:pt x="33" y="61"/>
                    </a:lnTo>
                    <a:lnTo>
                      <a:pt x="30" y="61"/>
                    </a:lnTo>
                    <a:lnTo>
                      <a:pt x="28" y="61"/>
                    </a:lnTo>
                    <a:lnTo>
                      <a:pt x="27" y="61"/>
                    </a:lnTo>
                    <a:lnTo>
                      <a:pt x="25" y="59"/>
                    </a:lnTo>
                    <a:lnTo>
                      <a:pt x="23" y="59"/>
                    </a:lnTo>
                    <a:lnTo>
                      <a:pt x="23" y="59"/>
                    </a:lnTo>
                    <a:lnTo>
                      <a:pt x="23" y="59"/>
                    </a:lnTo>
                    <a:lnTo>
                      <a:pt x="22" y="59"/>
                    </a:lnTo>
                    <a:lnTo>
                      <a:pt x="20" y="59"/>
                    </a:lnTo>
                    <a:lnTo>
                      <a:pt x="11" y="57"/>
                    </a:lnTo>
                    <a:lnTo>
                      <a:pt x="11" y="57"/>
                    </a:lnTo>
                    <a:lnTo>
                      <a:pt x="10" y="57"/>
                    </a:lnTo>
                    <a:lnTo>
                      <a:pt x="10" y="54"/>
                    </a:lnTo>
                    <a:lnTo>
                      <a:pt x="10" y="54"/>
                    </a:lnTo>
                    <a:lnTo>
                      <a:pt x="10" y="52"/>
                    </a:lnTo>
                    <a:lnTo>
                      <a:pt x="8" y="49"/>
                    </a:lnTo>
                    <a:lnTo>
                      <a:pt x="8" y="49"/>
                    </a:lnTo>
                    <a:lnTo>
                      <a:pt x="5" y="46"/>
                    </a:lnTo>
                    <a:lnTo>
                      <a:pt x="3" y="44"/>
                    </a:lnTo>
                    <a:lnTo>
                      <a:pt x="3" y="46"/>
                    </a:lnTo>
                    <a:lnTo>
                      <a:pt x="1" y="44"/>
                    </a:lnTo>
                    <a:lnTo>
                      <a:pt x="1" y="44"/>
                    </a:lnTo>
                    <a:lnTo>
                      <a:pt x="1" y="42"/>
                    </a:lnTo>
                    <a:lnTo>
                      <a:pt x="1" y="39"/>
                    </a:lnTo>
                    <a:lnTo>
                      <a:pt x="3" y="37"/>
                    </a:lnTo>
                    <a:lnTo>
                      <a:pt x="6" y="32"/>
                    </a:lnTo>
                    <a:lnTo>
                      <a:pt x="6" y="30"/>
                    </a:lnTo>
                    <a:lnTo>
                      <a:pt x="6" y="30"/>
                    </a:lnTo>
                    <a:lnTo>
                      <a:pt x="6" y="27"/>
                    </a:lnTo>
                    <a:lnTo>
                      <a:pt x="6" y="27"/>
                    </a:lnTo>
                    <a:lnTo>
                      <a:pt x="6" y="25"/>
                    </a:lnTo>
                    <a:lnTo>
                      <a:pt x="8" y="22"/>
                    </a:lnTo>
                    <a:lnTo>
                      <a:pt x="8" y="20"/>
                    </a:lnTo>
                    <a:lnTo>
                      <a:pt x="10" y="17"/>
                    </a:lnTo>
                    <a:lnTo>
                      <a:pt x="10" y="15"/>
                    </a:lnTo>
                    <a:lnTo>
                      <a:pt x="10" y="15"/>
                    </a:lnTo>
                    <a:lnTo>
                      <a:pt x="8" y="13"/>
                    </a:lnTo>
                    <a:lnTo>
                      <a:pt x="8" y="12"/>
                    </a:lnTo>
                    <a:lnTo>
                      <a:pt x="8" y="10"/>
                    </a:lnTo>
                    <a:lnTo>
                      <a:pt x="8" y="10"/>
                    </a:lnTo>
                    <a:lnTo>
                      <a:pt x="6" y="10"/>
                    </a:lnTo>
                    <a:lnTo>
                      <a:pt x="10" y="3"/>
                    </a:lnTo>
                    <a:lnTo>
                      <a:pt x="20" y="5"/>
                    </a:lnTo>
                    <a:lnTo>
                      <a:pt x="30" y="12"/>
                    </a:lnTo>
                    <a:lnTo>
                      <a:pt x="32" y="17"/>
                    </a:lnTo>
                    <a:lnTo>
                      <a:pt x="33" y="7"/>
                    </a:lnTo>
                    <a:lnTo>
                      <a:pt x="45" y="7"/>
                    </a:lnTo>
                    <a:lnTo>
                      <a:pt x="5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55" name="Freeform 404"/>
              <p:cNvSpPr>
                <a:spLocks/>
              </p:cNvSpPr>
              <p:nvPr/>
            </p:nvSpPr>
            <p:spPr bwMode="auto">
              <a:xfrm>
                <a:off x="1606" y="1889"/>
                <a:ext cx="61" cy="66"/>
              </a:xfrm>
              <a:custGeom>
                <a:avLst/>
                <a:gdLst>
                  <a:gd name="T0" fmla="*/ 52 w 61"/>
                  <a:gd name="T1" fmla="*/ 11 h 66"/>
                  <a:gd name="T2" fmla="*/ 52 w 61"/>
                  <a:gd name="T3" fmla="*/ 28 h 66"/>
                  <a:gd name="T4" fmla="*/ 47 w 61"/>
                  <a:gd name="T5" fmla="*/ 30 h 66"/>
                  <a:gd name="T6" fmla="*/ 49 w 61"/>
                  <a:gd name="T7" fmla="*/ 44 h 66"/>
                  <a:gd name="T8" fmla="*/ 57 w 61"/>
                  <a:gd name="T9" fmla="*/ 44 h 66"/>
                  <a:gd name="T10" fmla="*/ 61 w 61"/>
                  <a:gd name="T11" fmla="*/ 49 h 66"/>
                  <a:gd name="T12" fmla="*/ 56 w 61"/>
                  <a:gd name="T13" fmla="*/ 66 h 66"/>
                  <a:gd name="T14" fmla="*/ 37 w 61"/>
                  <a:gd name="T15" fmla="*/ 59 h 66"/>
                  <a:gd name="T16" fmla="*/ 29 w 61"/>
                  <a:gd name="T17" fmla="*/ 66 h 66"/>
                  <a:gd name="T18" fmla="*/ 25 w 61"/>
                  <a:gd name="T19" fmla="*/ 59 h 66"/>
                  <a:gd name="T20" fmla="*/ 22 w 61"/>
                  <a:gd name="T21" fmla="*/ 47 h 66"/>
                  <a:gd name="T22" fmla="*/ 6 w 61"/>
                  <a:gd name="T23" fmla="*/ 32 h 66"/>
                  <a:gd name="T24" fmla="*/ 0 w 61"/>
                  <a:gd name="T25" fmla="*/ 17 h 66"/>
                  <a:gd name="T26" fmla="*/ 1 w 61"/>
                  <a:gd name="T27" fmla="*/ 3 h 66"/>
                  <a:gd name="T28" fmla="*/ 10 w 61"/>
                  <a:gd name="T29" fmla="*/ 0 h 66"/>
                  <a:gd name="T30" fmla="*/ 12 w 61"/>
                  <a:gd name="T31" fmla="*/ 3 h 66"/>
                  <a:gd name="T32" fmla="*/ 13 w 61"/>
                  <a:gd name="T33" fmla="*/ 3 h 66"/>
                  <a:gd name="T34" fmla="*/ 27 w 61"/>
                  <a:gd name="T35" fmla="*/ 3 h 66"/>
                  <a:gd name="T36" fmla="*/ 52 w 61"/>
                  <a:gd name="T37"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66">
                    <a:moveTo>
                      <a:pt x="52" y="11"/>
                    </a:moveTo>
                    <a:lnTo>
                      <a:pt x="52" y="28"/>
                    </a:lnTo>
                    <a:lnTo>
                      <a:pt x="47" y="30"/>
                    </a:lnTo>
                    <a:lnTo>
                      <a:pt x="49" y="44"/>
                    </a:lnTo>
                    <a:lnTo>
                      <a:pt x="57" y="44"/>
                    </a:lnTo>
                    <a:lnTo>
                      <a:pt x="61" y="49"/>
                    </a:lnTo>
                    <a:lnTo>
                      <a:pt x="56" y="66"/>
                    </a:lnTo>
                    <a:lnTo>
                      <a:pt x="37" y="59"/>
                    </a:lnTo>
                    <a:lnTo>
                      <a:pt x="29" y="66"/>
                    </a:lnTo>
                    <a:lnTo>
                      <a:pt x="25" y="59"/>
                    </a:lnTo>
                    <a:lnTo>
                      <a:pt x="22" y="47"/>
                    </a:lnTo>
                    <a:lnTo>
                      <a:pt x="6" y="32"/>
                    </a:lnTo>
                    <a:lnTo>
                      <a:pt x="0" y="17"/>
                    </a:lnTo>
                    <a:lnTo>
                      <a:pt x="1" y="3"/>
                    </a:lnTo>
                    <a:lnTo>
                      <a:pt x="10" y="0"/>
                    </a:lnTo>
                    <a:lnTo>
                      <a:pt x="12" y="3"/>
                    </a:lnTo>
                    <a:lnTo>
                      <a:pt x="13" y="3"/>
                    </a:lnTo>
                    <a:lnTo>
                      <a:pt x="27" y="3"/>
                    </a:lnTo>
                    <a:lnTo>
                      <a:pt x="52" y="1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56" name="Freeform 405"/>
              <p:cNvSpPr>
                <a:spLocks/>
              </p:cNvSpPr>
              <p:nvPr/>
            </p:nvSpPr>
            <p:spPr bwMode="auto">
              <a:xfrm>
                <a:off x="1606" y="1889"/>
                <a:ext cx="61" cy="66"/>
              </a:xfrm>
              <a:custGeom>
                <a:avLst/>
                <a:gdLst>
                  <a:gd name="T0" fmla="*/ 52 w 61"/>
                  <a:gd name="T1" fmla="*/ 11 h 66"/>
                  <a:gd name="T2" fmla="*/ 52 w 61"/>
                  <a:gd name="T3" fmla="*/ 28 h 66"/>
                  <a:gd name="T4" fmla="*/ 47 w 61"/>
                  <a:gd name="T5" fmla="*/ 30 h 66"/>
                  <a:gd name="T6" fmla="*/ 49 w 61"/>
                  <a:gd name="T7" fmla="*/ 44 h 66"/>
                  <a:gd name="T8" fmla="*/ 57 w 61"/>
                  <a:gd name="T9" fmla="*/ 44 h 66"/>
                  <a:gd name="T10" fmla="*/ 61 w 61"/>
                  <a:gd name="T11" fmla="*/ 49 h 66"/>
                  <a:gd name="T12" fmla="*/ 56 w 61"/>
                  <a:gd name="T13" fmla="*/ 66 h 66"/>
                  <a:gd name="T14" fmla="*/ 37 w 61"/>
                  <a:gd name="T15" fmla="*/ 59 h 66"/>
                  <a:gd name="T16" fmla="*/ 29 w 61"/>
                  <a:gd name="T17" fmla="*/ 66 h 66"/>
                  <a:gd name="T18" fmla="*/ 25 w 61"/>
                  <a:gd name="T19" fmla="*/ 59 h 66"/>
                  <a:gd name="T20" fmla="*/ 22 w 61"/>
                  <a:gd name="T21" fmla="*/ 47 h 66"/>
                  <a:gd name="T22" fmla="*/ 6 w 61"/>
                  <a:gd name="T23" fmla="*/ 32 h 66"/>
                  <a:gd name="T24" fmla="*/ 0 w 61"/>
                  <a:gd name="T25" fmla="*/ 17 h 66"/>
                  <a:gd name="T26" fmla="*/ 1 w 61"/>
                  <a:gd name="T27" fmla="*/ 3 h 66"/>
                  <a:gd name="T28" fmla="*/ 10 w 61"/>
                  <a:gd name="T29" fmla="*/ 0 h 66"/>
                  <a:gd name="T30" fmla="*/ 12 w 61"/>
                  <a:gd name="T31" fmla="*/ 3 h 66"/>
                  <a:gd name="T32" fmla="*/ 13 w 61"/>
                  <a:gd name="T33" fmla="*/ 3 h 66"/>
                  <a:gd name="T34" fmla="*/ 27 w 61"/>
                  <a:gd name="T35" fmla="*/ 3 h 66"/>
                  <a:gd name="T36" fmla="*/ 52 w 61"/>
                  <a:gd name="T37"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66">
                    <a:moveTo>
                      <a:pt x="52" y="11"/>
                    </a:moveTo>
                    <a:lnTo>
                      <a:pt x="52" y="28"/>
                    </a:lnTo>
                    <a:lnTo>
                      <a:pt x="47" y="30"/>
                    </a:lnTo>
                    <a:lnTo>
                      <a:pt x="49" y="44"/>
                    </a:lnTo>
                    <a:lnTo>
                      <a:pt x="57" y="44"/>
                    </a:lnTo>
                    <a:lnTo>
                      <a:pt x="61" y="49"/>
                    </a:lnTo>
                    <a:lnTo>
                      <a:pt x="56" y="66"/>
                    </a:lnTo>
                    <a:lnTo>
                      <a:pt x="37" y="59"/>
                    </a:lnTo>
                    <a:lnTo>
                      <a:pt x="29" y="66"/>
                    </a:lnTo>
                    <a:lnTo>
                      <a:pt x="25" y="59"/>
                    </a:lnTo>
                    <a:lnTo>
                      <a:pt x="22" y="47"/>
                    </a:lnTo>
                    <a:lnTo>
                      <a:pt x="6" y="32"/>
                    </a:lnTo>
                    <a:lnTo>
                      <a:pt x="0" y="17"/>
                    </a:lnTo>
                    <a:lnTo>
                      <a:pt x="1" y="3"/>
                    </a:lnTo>
                    <a:lnTo>
                      <a:pt x="10" y="0"/>
                    </a:lnTo>
                    <a:lnTo>
                      <a:pt x="12" y="3"/>
                    </a:lnTo>
                    <a:lnTo>
                      <a:pt x="13" y="3"/>
                    </a:lnTo>
                    <a:lnTo>
                      <a:pt x="27" y="3"/>
                    </a:lnTo>
                    <a:lnTo>
                      <a:pt x="52"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 name="Group 607"/>
            <p:cNvGrpSpPr>
              <a:grpSpLocks/>
            </p:cNvGrpSpPr>
            <p:nvPr/>
          </p:nvGrpSpPr>
          <p:grpSpPr bwMode="auto">
            <a:xfrm>
              <a:off x="2468563" y="2263776"/>
              <a:ext cx="5530850" cy="2773363"/>
              <a:chOff x="1555" y="1426"/>
              <a:chExt cx="3484" cy="1747"/>
            </a:xfrm>
          </p:grpSpPr>
          <p:sp>
            <p:nvSpPr>
              <p:cNvPr id="5657" name="Freeform 407"/>
              <p:cNvSpPr>
                <a:spLocks/>
              </p:cNvSpPr>
              <p:nvPr/>
            </p:nvSpPr>
            <p:spPr bwMode="auto">
              <a:xfrm>
                <a:off x="1592" y="1906"/>
                <a:ext cx="43" cy="49"/>
              </a:xfrm>
              <a:custGeom>
                <a:avLst/>
                <a:gdLst>
                  <a:gd name="T0" fmla="*/ 36 w 43"/>
                  <a:gd name="T1" fmla="*/ 30 h 49"/>
                  <a:gd name="T2" fmla="*/ 39 w 43"/>
                  <a:gd name="T3" fmla="*/ 42 h 49"/>
                  <a:gd name="T4" fmla="*/ 43 w 43"/>
                  <a:gd name="T5" fmla="*/ 49 h 49"/>
                  <a:gd name="T6" fmla="*/ 41 w 43"/>
                  <a:gd name="T7" fmla="*/ 47 h 49"/>
                  <a:gd name="T8" fmla="*/ 41 w 43"/>
                  <a:gd name="T9" fmla="*/ 45 h 49"/>
                  <a:gd name="T10" fmla="*/ 39 w 43"/>
                  <a:gd name="T11" fmla="*/ 47 h 49"/>
                  <a:gd name="T12" fmla="*/ 32 w 43"/>
                  <a:gd name="T13" fmla="*/ 44 h 49"/>
                  <a:gd name="T14" fmla="*/ 26 w 43"/>
                  <a:gd name="T15" fmla="*/ 49 h 49"/>
                  <a:gd name="T16" fmla="*/ 26 w 43"/>
                  <a:gd name="T17" fmla="*/ 45 h 49"/>
                  <a:gd name="T18" fmla="*/ 26 w 43"/>
                  <a:gd name="T19" fmla="*/ 40 h 49"/>
                  <a:gd name="T20" fmla="*/ 24 w 43"/>
                  <a:gd name="T21" fmla="*/ 37 h 49"/>
                  <a:gd name="T22" fmla="*/ 24 w 43"/>
                  <a:gd name="T23" fmla="*/ 37 h 49"/>
                  <a:gd name="T24" fmla="*/ 22 w 43"/>
                  <a:gd name="T25" fmla="*/ 35 h 49"/>
                  <a:gd name="T26" fmla="*/ 22 w 43"/>
                  <a:gd name="T27" fmla="*/ 33 h 49"/>
                  <a:gd name="T28" fmla="*/ 20 w 43"/>
                  <a:gd name="T29" fmla="*/ 33 h 49"/>
                  <a:gd name="T30" fmla="*/ 20 w 43"/>
                  <a:gd name="T31" fmla="*/ 33 h 49"/>
                  <a:gd name="T32" fmla="*/ 17 w 43"/>
                  <a:gd name="T33" fmla="*/ 35 h 49"/>
                  <a:gd name="T34" fmla="*/ 17 w 43"/>
                  <a:gd name="T35" fmla="*/ 35 h 49"/>
                  <a:gd name="T36" fmla="*/ 17 w 43"/>
                  <a:gd name="T37" fmla="*/ 35 h 49"/>
                  <a:gd name="T38" fmla="*/ 15 w 43"/>
                  <a:gd name="T39" fmla="*/ 33 h 49"/>
                  <a:gd name="T40" fmla="*/ 14 w 43"/>
                  <a:gd name="T41" fmla="*/ 33 h 49"/>
                  <a:gd name="T42" fmla="*/ 14 w 43"/>
                  <a:gd name="T43" fmla="*/ 35 h 49"/>
                  <a:gd name="T44" fmla="*/ 12 w 43"/>
                  <a:gd name="T45" fmla="*/ 35 h 49"/>
                  <a:gd name="T46" fmla="*/ 12 w 43"/>
                  <a:gd name="T47" fmla="*/ 33 h 49"/>
                  <a:gd name="T48" fmla="*/ 10 w 43"/>
                  <a:gd name="T49" fmla="*/ 33 h 49"/>
                  <a:gd name="T50" fmla="*/ 9 w 43"/>
                  <a:gd name="T51" fmla="*/ 33 h 49"/>
                  <a:gd name="T52" fmla="*/ 7 w 43"/>
                  <a:gd name="T53" fmla="*/ 30 h 49"/>
                  <a:gd name="T54" fmla="*/ 5 w 43"/>
                  <a:gd name="T55" fmla="*/ 30 h 49"/>
                  <a:gd name="T56" fmla="*/ 5 w 43"/>
                  <a:gd name="T57" fmla="*/ 27 h 49"/>
                  <a:gd name="T58" fmla="*/ 4 w 43"/>
                  <a:gd name="T59" fmla="*/ 25 h 49"/>
                  <a:gd name="T60" fmla="*/ 2 w 43"/>
                  <a:gd name="T61" fmla="*/ 20 h 49"/>
                  <a:gd name="T62" fmla="*/ 2 w 43"/>
                  <a:gd name="T63" fmla="*/ 18 h 49"/>
                  <a:gd name="T64" fmla="*/ 0 w 43"/>
                  <a:gd name="T65" fmla="*/ 15 h 49"/>
                  <a:gd name="T66" fmla="*/ 0 w 43"/>
                  <a:gd name="T67" fmla="*/ 15 h 49"/>
                  <a:gd name="T68" fmla="*/ 0 w 43"/>
                  <a:gd name="T69" fmla="*/ 6 h 49"/>
                  <a:gd name="T70" fmla="*/ 12 w 43"/>
                  <a:gd name="T71" fmla="*/ 6 h 49"/>
                  <a:gd name="T72" fmla="*/ 14 w 43"/>
                  <a:gd name="T73" fmla="*/ 0 h 49"/>
                  <a:gd name="T74" fmla="*/ 20 w 43"/>
                  <a:gd name="T75" fmla="*/ 15 h 49"/>
                  <a:gd name="T76" fmla="*/ 36 w 43"/>
                  <a:gd name="T77"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49">
                    <a:moveTo>
                      <a:pt x="36" y="30"/>
                    </a:moveTo>
                    <a:lnTo>
                      <a:pt x="39" y="42"/>
                    </a:lnTo>
                    <a:lnTo>
                      <a:pt x="43" y="49"/>
                    </a:lnTo>
                    <a:lnTo>
                      <a:pt x="41" y="47"/>
                    </a:lnTo>
                    <a:lnTo>
                      <a:pt x="41" y="45"/>
                    </a:lnTo>
                    <a:lnTo>
                      <a:pt x="39" y="47"/>
                    </a:lnTo>
                    <a:lnTo>
                      <a:pt x="32" y="44"/>
                    </a:lnTo>
                    <a:lnTo>
                      <a:pt x="26" y="49"/>
                    </a:lnTo>
                    <a:lnTo>
                      <a:pt x="26" y="45"/>
                    </a:lnTo>
                    <a:lnTo>
                      <a:pt x="26" y="40"/>
                    </a:lnTo>
                    <a:lnTo>
                      <a:pt x="24" y="37"/>
                    </a:lnTo>
                    <a:lnTo>
                      <a:pt x="24" y="37"/>
                    </a:lnTo>
                    <a:lnTo>
                      <a:pt x="22" y="35"/>
                    </a:lnTo>
                    <a:lnTo>
                      <a:pt x="22" y="33"/>
                    </a:lnTo>
                    <a:lnTo>
                      <a:pt x="20" y="33"/>
                    </a:lnTo>
                    <a:lnTo>
                      <a:pt x="20" y="33"/>
                    </a:lnTo>
                    <a:lnTo>
                      <a:pt x="17" y="35"/>
                    </a:lnTo>
                    <a:lnTo>
                      <a:pt x="17" y="35"/>
                    </a:lnTo>
                    <a:lnTo>
                      <a:pt x="17" y="35"/>
                    </a:lnTo>
                    <a:lnTo>
                      <a:pt x="15" y="33"/>
                    </a:lnTo>
                    <a:lnTo>
                      <a:pt x="14" y="33"/>
                    </a:lnTo>
                    <a:lnTo>
                      <a:pt x="14" y="35"/>
                    </a:lnTo>
                    <a:lnTo>
                      <a:pt x="12" y="35"/>
                    </a:lnTo>
                    <a:lnTo>
                      <a:pt x="12" y="33"/>
                    </a:lnTo>
                    <a:lnTo>
                      <a:pt x="10" y="33"/>
                    </a:lnTo>
                    <a:lnTo>
                      <a:pt x="9" y="33"/>
                    </a:lnTo>
                    <a:lnTo>
                      <a:pt x="7" y="30"/>
                    </a:lnTo>
                    <a:lnTo>
                      <a:pt x="5" y="30"/>
                    </a:lnTo>
                    <a:lnTo>
                      <a:pt x="5" y="27"/>
                    </a:lnTo>
                    <a:lnTo>
                      <a:pt x="4" y="25"/>
                    </a:lnTo>
                    <a:lnTo>
                      <a:pt x="2" y="20"/>
                    </a:lnTo>
                    <a:lnTo>
                      <a:pt x="2" y="18"/>
                    </a:lnTo>
                    <a:lnTo>
                      <a:pt x="0" y="15"/>
                    </a:lnTo>
                    <a:lnTo>
                      <a:pt x="0" y="15"/>
                    </a:lnTo>
                    <a:lnTo>
                      <a:pt x="0" y="6"/>
                    </a:lnTo>
                    <a:lnTo>
                      <a:pt x="12" y="6"/>
                    </a:lnTo>
                    <a:lnTo>
                      <a:pt x="14" y="0"/>
                    </a:lnTo>
                    <a:lnTo>
                      <a:pt x="20" y="15"/>
                    </a:lnTo>
                    <a:lnTo>
                      <a:pt x="36" y="3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58" name="Freeform 408"/>
              <p:cNvSpPr>
                <a:spLocks/>
              </p:cNvSpPr>
              <p:nvPr/>
            </p:nvSpPr>
            <p:spPr bwMode="auto">
              <a:xfrm>
                <a:off x="1592" y="1906"/>
                <a:ext cx="43" cy="49"/>
              </a:xfrm>
              <a:custGeom>
                <a:avLst/>
                <a:gdLst>
                  <a:gd name="T0" fmla="*/ 36 w 43"/>
                  <a:gd name="T1" fmla="*/ 30 h 49"/>
                  <a:gd name="T2" fmla="*/ 39 w 43"/>
                  <a:gd name="T3" fmla="*/ 42 h 49"/>
                  <a:gd name="T4" fmla="*/ 43 w 43"/>
                  <a:gd name="T5" fmla="*/ 49 h 49"/>
                  <a:gd name="T6" fmla="*/ 41 w 43"/>
                  <a:gd name="T7" fmla="*/ 47 h 49"/>
                  <a:gd name="T8" fmla="*/ 41 w 43"/>
                  <a:gd name="T9" fmla="*/ 45 h 49"/>
                  <a:gd name="T10" fmla="*/ 39 w 43"/>
                  <a:gd name="T11" fmla="*/ 47 h 49"/>
                  <a:gd name="T12" fmla="*/ 32 w 43"/>
                  <a:gd name="T13" fmla="*/ 44 h 49"/>
                  <a:gd name="T14" fmla="*/ 26 w 43"/>
                  <a:gd name="T15" fmla="*/ 49 h 49"/>
                  <a:gd name="T16" fmla="*/ 26 w 43"/>
                  <a:gd name="T17" fmla="*/ 45 h 49"/>
                  <a:gd name="T18" fmla="*/ 26 w 43"/>
                  <a:gd name="T19" fmla="*/ 40 h 49"/>
                  <a:gd name="T20" fmla="*/ 24 w 43"/>
                  <a:gd name="T21" fmla="*/ 37 h 49"/>
                  <a:gd name="T22" fmla="*/ 24 w 43"/>
                  <a:gd name="T23" fmla="*/ 37 h 49"/>
                  <a:gd name="T24" fmla="*/ 22 w 43"/>
                  <a:gd name="T25" fmla="*/ 35 h 49"/>
                  <a:gd name="T26" fmla="*/ 22 w 43"/>
                  <a:gd name="T27" fmla="*/ 33 h 49"/>
                  <a:gd name="T28" fmla="*/ 20 w 43"/>
                  <a:gd name="T29" fmla="*/ 33 h 49"/>
                  <a:gd name="T30" fmla="*/ 20 w 43"/>
                  <a:gd name="T31" fmla="*/ 33 h 49"/>
                  <a:gd name="T32" fmla="*/ 17 w 43"/>
                  <a:gd name="T33" fmla="*/ 35 h 49"/>
                  <a:gd name="T34" fmla="*/ 17 w 43"/>
                  <a:gd name="T35" fmla="*/ 35 h 49"/>
                  <a:gd name="T36" fmla="*/ 17 w 43"/>
                  <a:gd name="T37" fmla="*/ 35 h 49"/>
                  <a:gd name="T38" fmla="*/ 15 w 43"/>
                  <a:gd name="T39" fmla="*/ 33 h 49"/>
                  <a:gd name="T40" fmla="*/ 14 w 43"/>
                  <a:gd name="T41" fmla="*/ 33 h 49"/>
                  <a:gd name="T42" fmla="*/ 14 w 43"/>
                  <a:gd name="T43" fmla="*/ 35 h 49"/>
                  <a:gd name="T44" fmla="*/ 12 w 43"/>
                  <a:gd name="T45" fmla="*/ 35 h 49"/>
                  <a:gd name="T46" fmla="*/ 12 w 43"/>
                  <a:gd name="T47" fmla="*/ 33 h 49"/>
                  <a:gd name="T48" fmla="*/ 10 w 43"/>
                  <a:gd name="T49" fmla="*/ 33 h 49"/>
                  <a:gd name="T50" fmla="*/ 9 w 43"/>
                  <a:gd name="T51" fmla="*/ 33 h 49"/>
                  <a:gd name="T52" fmla="*/ 7 w 43"/>
                  <a:gd name="T53" fmla="*/ 30 h 49"/>
                  <a:gd name="T54" fmla="*/ 5 w 43"/>
                  <a:gd name="T55" fmla="*/ 30 h 49"/>
                  <a:gd name="T56" fmla="*/ 5 w 43"/>
                  <a:gd name="T57" fmla="*/ 27 h 49"/>
                  <a:gd name="T58" fmla="*/ 4 w 43"/>
                  <a:gd name="T59" fmla="*/ 25 h 49"/>
                  <a:gd name="T60" fmla="*/ 2 w 43"/>
                  <a:gd name="T61" fmla="*/ 20 h 49"/>
                  <a:gd name="T62" fmla="*/ 2 w 43"/>
                  <a:gd name="T63" fmla="*/ 18 h 49"/>
                  <a:gd name="T64" fmla="*/ 0 w 43"/>
                  <a:gd name="T65" fmla="*/ 15 h 49"/>
                  <a:gd name="T66" fmla="*/ 0 w 43"/>
                  <a:gd name="T67" fmla="*/ 15 h 49"/>
                  <a:gd name="T68" fmla="*/ 0 w 43"/>
                  <a:gd name="T69" fmla="*/ 6 h 49"/>
                  <a:gd name="T70" fmla="*/ 12 w 43"/>
                  <a:gd name="T71" fmla="*/ 6 h 49"/>
                  <a:gd name="T72" fmla="*/ 14 w 43"/>
                  <a:gd name="T73" fmla="*/ 0 h 49"/>
                  <a:gd name="T74" fmla="*/ 20 w 43"/>
                  <a:gd name="T75" fmla="*/ 15 h 49"/>
                  <a:gd name="T76" fmla="*/ 36 w 43"/>
                  <a:gd name="T77"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49">
                    <a:moveTo>
                      <a:pt x="36" y="30"/>
                    </a:moveTo>
                    <a:lnTo>
                      <a:pt x="39" y="42"/>
                    </a:lnTo>
                    <a:lnTo>
                      <a:pt x="43" y="49"/>
                    </a:lnTo>
                    <a:lnTo>
                      <a:pt x="41" y="47"/>
                    </a:lnTo>
                    <a:lnTo>
                      <a:pt x="41" y="45"/>
                    </a:lnTo>
                    <a:lnTo>
                      <a:pt x="39" y="47"/>
                    </a:lnTo>
                    <a:lnTo>
                      <a:pt x="32" y="44"/>
                    </a:lnTo>
                    <a:lnTo>
                      <a:pt x="26" y="49"/>
                    </a:lnTo>
                    <a:lnTo>
                      <a:pt x="26" y="45"/>
                    </a:lnTo>
                    <a:lnTo>
                      <a:pt x="26" y="40"/>
                    </a:lnTo>
                    <a:lnTo>
                      <a:pt x="24" y="37"/>
                    </a:lnTo>
                    <a:lnTo>
                      <a:pt x="24" y="37"/>
                    </a:lnTo>
                    <a:lnTo>
                      <a:pt x="22" y="35"/>
                    </a:lnTo>
                    <a:lnTo>
                      <a:pt x="22" y="33"/>
                    </a:lnTo>
                    <a:lnTo>
                      <a:pt x="20" y="33"/>
                    </a:lnTo>
                    <a:lnTo>
                      <a:pt x="20" y="33"/>
                    </a:lnTo>
                    <a:lnTo>
                      <a:pt x="17" y="35"/>
                    </a:lnTo>
                    <a:lnTo>
                      <a:pt x="17" y="35"/>
                    </a:lnTo>
                    <a:lnTo>
                      <a:pt x="17" y="35"/>
                    </a:lnTo>
                    <a:lnTo>
                      <a:pt x="15" y="33"/>
                    </a:lnTo>
                    <a:lnTo>
                      <a:pt x="14" y="33"/>
                    </a:lnTo>
                    <a:lnTo>
                      <a:pt x="14" y="35"/>
                    </a:lnTo>
                    <a:lnTo>
                      <a:pt x="12" y="35"/>
                    </a:lnTo>
                    <a:lnTo>
                      <a:pt x="12" y="33"/>
                    </a:lnTo>
                    <a:lnTo>
                      <a:pt x="10" y="33"/>
                    </a:lnTo>
                    <a:lnTo>
                      <a:pt x="9" y="33"/>
                    </a:lnTo>
                    <a:lnTo>
                      <a:pt x="7" y="30"/>
                    </a:lnTo>
                    <a:lnTo>
                      <a:pt x="5" y="30"/>
                    </a:lnTo>
                    <a:lnTo>
                      <a:pt x="5" y="27"/>
                    </a:lnTo>
                    <a:lnTo>
                      <a:pt x="4" y="25"/>
                    </a:lnTo>
                    <a:lnTo>
                      <a:pt x="2" y="20"/>
                    </a:lnTo>
                    <a:lnTo>
                      <a:pt x="2" y="18"/>
                    </a:lnTo>
                    <a:lnTo>
                      <a:pt x="0" y="15"/>
                    </a:lnTo>
                    <a:lnTo>
                      <a:pt x="0" y="15"/>
                    </a:lnTo>
                    <a:lnTo>
                      <a:pt x="0" y="6"/>
                    </a:lnTo>
                    <a:lnTo>
                      <a:pt x="12" y="6"/>
                    </a:lnTo>
                    <a:lnTo>
                      <a:pt x="14" y="0"/>
                    </a:lnTo>
                    <a:lnTo>
                      <a:pt x="20" y="15"/>
                    </a:lnTo>
                    <a:lnTo>
                      <a:pt x="36"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59" name="Freeform 409"/>
              <p:cNvSpPr>
                <a:spLocks/>
              </p:cNvSpPr>
              <p:nvPr/>
            </p:nvSpPr>
            <p:spPr bwMode="auto">
              <a:xfrm>
                <a:off x="1628" y="1524"/>
                <a:ext cx="137" cy="94"/>
              </a:xfrm>
              <a:custGeom>
                <a:avLst/>
                <a:gdLst>
                  <a:gd name="T0" fmla="*/ 130 w 137"/>
                  <a:gd name="T1" fmla="*/ 49 h 94"/>
                  <a:gd name="T2" fmla="*/ 118 w 137"/>
                  <a:gd name="T3" fmla="*/ 94 h 94"/>
                  <a:gd name="T4" fmla="*/ 106 w 137"/>
                  <a:gd name="T5" fmla="*/ 90 h 94"/>
                  <a:gd name="T6" fmla="*/ 98 w 137"/>
                  <a:gd name="T7" fmla="*/ 88 h 94"/>
                  <a:gd name="T8" fmla="*/ 88 w 137"/>
                  <a:gd name="T9" fmla="*/ 85 h 94"/>
                  <a:gd name="T10" fmla="*/ 78 w 137"/>
                  <a:gd name="T11" fmla="*/ 85 h 94"/>
                  <a:gd name="T12" fmla="*/ 73 w 137"/>
                  <a:gd name="T13" fmla="*/ 83 h 94"/>
                  <a:gd name="T14" fmla="*/ 52 w 137"/>
                  <a:gd name="T15" fmla="*/ 82 h 94"/>
                  <a:gd name="T16" fmla="*/ 44 w 137"/>
                  <a:gd name="T17" fmla="*/ 80 h 94"/>
                  <a:gd name="T18" fmla="*/ 39 w 137"/>
                  <a:gd name="T19" fmla="*/ 77 h 94"/>
                  <a:gd name="T20" fmla="*/ 29 w 137"/>
                  <a:gd name="T21" fmla="*/ 80 h 94"/>
                  <a:gd name="T22" fmla="*/ 15 w 137"/>
                  <a:gd name="T23" fmla="*/ 73 h 94"/>
                  <a:gd name="T24" fmla="*/ 10 w 137"/>
                  <a:gd name="T25" fmla="*/ 77 h 94"/>
                  <a:gd name="T26" fmla="*/ 0 w 137"/>
                  <a:gd name="T27" fmla="*/ 77 h 94"/>
                  <a:gd name="T28" fmla="*/ 1 w 137"/>
                  <a:gd name="T29" fmla="*/ 71 h 94"/>
                  <a:gd name="T30" fmla="*/ 8 w 137"/>
                  <a:gd name="T31" fmla="*/ 65 h 94"/>
                  <a:gd name="T32" fmla="*/ 15 w 137"/>
                  <a:gd name="T33" fmla="*/ 65 h 94"/>
                  <a:gd name="T34" fmla="*/ 22 w 137"/>
                  <a:gd name="T35" fmla="*/ 60 h 94"/>
                  <a:gd name="T36" fmla="*/ 32 w 137"/>
                  <a:gd name="T37" fmla="*/ 56 h 94"/>
                  <a:gd name="T38" fmla="*/ 32 w 137"/>
                  <a:gd name="T39" fmla="*/ 43 h 94"/>
                  <a:gd name="T40" fmla="*/ 66 w 137"/>
                  <a:gd name="T41" fmla="*/ 4 h 94"/>
                  <a:gd name="T42" fmla="*/ 62 w 137"/>
                  <a:gd name="T43" fmla="*/ 0 h 94"/>
                  <a:gd name="T44" fmla="*/ 71 w 137"/>
                  <a:gd name="T45" fmla="*/ 2 h 94"/>
                  <a:gd name="T46" fmla="*/ 130 w 137"/>
                  <a:gd name="T47" fmla="*/ 19 h 94"/>
                  <a:gd name="T48" fmla="*/ 137 w 137"/>
                  <a:gd name="T49" fmla="*/ 22 h 94"/>
                  <a:gd name="T50" fmla="*/ 130 w 137"/>
                  <a:gd name="T51" fmla="*/ 4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7" h="94">
                    <a:moveTo>
                      <a:pt x="130" y="49"/>
                    </a:moveTo>
                    <a:lnTo>
                      <a:pt x="118" y="94"/>
                    </a:lnTo>
                    <a:lnTo>
                      <a:pt x="106" y="90"/>
                    </a:lnTo>
                    <a:lnTo>
                      <a:pt x="98" y="88"/>
                    </a:lnTo>
                    <a:lnTo>
                      <a:pt x="88" y="85"/>
                    </a:lnTo>
                    <a:lnTo>
                      <a:pt x="78" y="85"/>
                    </a:lnTo>
                    <a:lnTo>
                      <a:pt x="73" y="83"/>
                    </a:lnTo>
                    <a:lnTo>
                      <a:pt x="52" y="82"/>
                    </a:lnTo>
                    <a:lnTo>
                      <a:pt x="44" y="80"/>
                    </a:lnTo>
                    <a:lnTo>
                      <a:pt x="39" y="77"/>
                    </a:lnTo>
                    <a:lnTo>
                      <a:pt x="29" y="80"/>
                    </a:lnTo>
                    <a:lnTo>
                      <a:pt x="15" y="73"/>
                    </a:lnTo>
                    <a:lnTo>
                      <a:pt x="10" y="77"/>
                    </a:lnTo>
                    <a:lnTo>
                      <a:pt x="0" y="77"/>
                    </a:lnTo>
                    <a:lnTo>
                      <a:pt x="1" y="71"/>
                    </a:lnTo>
                    <a:lnTo>
                      <a:pt x="8" y="65"/>
                    </a:lnTo>
                    <a:lnTo>
                      <a:pt x="15" y="65"/>
                    </a:lnTo>
                    <a:lnTo>
                      <a:pt x="22" y="60"/>
                    </a:lnTo>
                    <a:lnTo>
                      <a:pt x="32" y="56"/>
                    </a:lnTo>
                    <a:lnTo>
                      <a:pt x="32" y="43"/>
                    </a:lnTo>
                    <a:lnTo>
                      <a:pt x="66" y="4"/>
                    </a:lnTo>
                    <a:lnTo>
                      <a:pt x="62" y="0"/>
                    </a:lnTo>
                    <a:lnTo>
                      <a:pt x="71" y="2"/>
                    </a:lnTo>
                    <a:lnTo>
                      <a:pt x="130" y="19"/>
                    </a:lnTo>
                    <a:lnTo>
                      <a:pt x="137" y="22"/>
                    </a:lnTo>
                    <a:lnTo>
                      <a:pt x="130" y="4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60" name="Freeform 410"/>
              <p:cNvSpPr>
                <a:spLocks/>
              </p:cNvSpPr>
              <p:nvPr/>
            </p:nvSpPr>
            <p:spPr bwMode="auto">
              <a:xfrm>
                <a:off x="1628" y="1524"/>
                <a:ext cx="137" cy="94"/>
              </a:xfrm>
              <a:custGeom>
                <a:avLst/>
                <a:gdLst>
                  <a:gd name="T0" fmla="*/ 130 w 137"/>
                  <a:gd name="T1" fmla="*/ 49 h 94"/>
                  <a:gd name="T2" fmla="*/ 118 w 137"/>
                  <a:gd name="T3" fmla="*/ 94 h 94"/>
                  <a:gd name="T4" fmla="*/ 106 w 137"/>
                  <a:gd name="T5" fmla="*/ 90 h 94"/>
                  <a:gd name="T6" fmla="*/ 98 w 137"/>
                  <a:gd name="T7" fmla="*/ 88 h 94"/>
                  <a:gd name="T8" fmla="*/ 88 w 137"/>
                  <a:gd name="T9" fmla="*/ 85 h 94"/>
                  <a:gd name="T10" fmla="*/ 78 w 137"/>
                  <a:gd name="T11" fmla="*/ 85 h 94"/>
                  <a:gd name="T12" fmla="*/ 73 w 137"/>
                  <a:gd name="T13" fmla="*/ 83 h 94"/>
                  <a:gd name="T14" fmla="*/ 52 w 137"/>
                  <a:gd name="T15" fmla="*/ 82 h 94"/>
                  <a:gd name="T16" fmla="*/ 44 w 137"/>
                  <a:gd name="T17" fmla="*/ 80 h 94"/>
                  <a:gd name="T18" fmla="*/ 39 w 137"/>
                  <a:gd name="T19" fmla="*/ 77 h 94"/>
                  <a:gd name="T20" fmla="*/ 29 w 137"/>
                  <a:gd name="T21" fmla="*/ 80 h 94"/>
                  <a:gd name="T22" fmla="*/ 15 w 137"/>
                  <a:gd name="T23" fmla="*/ 73 h 94"/>
                  <a:gd name="T24" fmla="*/ 10 w 137"/>
                  <a:gd name="T25" fmla="*/ 77 h 94"/>
                  <a:gd name="T26" fmla="*/ 0 w 137"/>
                  <a:gd name="T27" fmla="*/ 77 h 94"/>
                  <a:gd name="T28" fmla="*/ 1 w 137"/>
                  <a:gd name="T29" fmla="*/ 71 h 94"/>
                  <a:gd name="T30" fmla="*/ 8 w 137"/>
                  <a:gd name="T31" fmla="*/ 65 h 94"/>
                  <a:gd name="T32" fmla="*/ 15 w 137"/>
                  <a:gd name="T33" fmla="*/ 65 h 94"/>
                  <a:gd name="T34" fmla="*/ 22 w 137"/>
                  <a:gd name="T35" fmla="*/ 60 h 94"/>
                  <a:gd name="T36" fmla="*/ 32 w 137"/>
                  <a:gd name="T37" fmla="*/ 56 h 94"/>
                  <a:gd name="T38" fmla="*/ 32 w 137"/>
                  <a:gd name="T39" fmla="*/ 43 h 94"/>
                  <a:gd name="T40" fmla="*/ 66 w 137"/>
                  <a:gd name="T41" fmla="*/ 4 h 94"/>
                  <a:gd name="T42" fmla="*/ 62 w 137"/>
                  <a:gd name="T43" fmla="*/ 0 h 94"/>
                  <a:gd name="T44" fmla="*/ 71 w 137"/>
                  <a:gd name="T45" fmla="*/ 2 h 94"/>
                  <a:gd name="T46" fmla="*/ 130 w 137"/>
                  <a:gd name="T47" fmla="*/ 19 h 94"/>
                  <a:gd name="T48" fmla="*/ 137 w 137"/>
                  <a:gd name="T49" fmla="*/ 22 h 94"/>
                  <a:gd name="T50" fmla="*/ 130 w 137"/>
                  <a:gd name="T51" fmla="*/ 4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7" h="94">
                    <a:moveTo>
                      <a:pt x="130" y="49"/>
                    </a:moveTo>
                    <a:lnTo>
                      <a:pt x="118" y="94"/>
                    </a:lnTo>
                    <a:lnTo>
                      <a:pt x="106" y="90"/>
                    </a:lnTo>
                    <a:lnTo>
                      <a:pt x="98" y="88"/>
                    </a:lnTo>
                    <a:lnTo>
                      <a:pt x="88" y="85"/>
                    </a:lnTo>
                    <a:lnTo>
                      <a:pt x="78" y="85"/>
                    </a:lnTo>
                    <a:lnTo>
                      <a:pt x="73" y="83"/>
                    </a:lnTo>
                    <a:lnTo>
                      <a:pt x="52" y="82"/>
                    </a:lnTo>
                    <a:lnTo>
                      <a:pt x="44" y="80"/>
                    </a:lnTo>
                    <a:lnTo>
                      <a:pt x="39" y="77"/>
                    </a:lnTo>
                    <a:lnTo>
                      <a:pt x="29" y="80"/>
                    </a:lnTo>
                    <a:lnTo>
                      <a:pt x="15" y="73"/>
                    </a:lnTo>
                    <a:lnTo>
                      <a:pt x="10" y="77"/>
                    </a:lnTo>
                    <a:lnTo>
                      <a:pt x="0" y="77"/>
                    </a:lnTo>
                    <a:lnTo>
                      <a:pt x="1" y="71"/>
                    </a:lnTo>
                    <a:lnTo>
                      <a:pt x="8" y="65"/>
                    </a:lnTo>
                    <a:lnTo>
                      <a:pt x="15" y="65"/>
                    </a:lnTo>
                    <a:lnTo>
                      <a:pt x="22" y="60"/>
                    </a:lnTo>
                    <a:lnTo>
                      <a:pt x="32" y="56"/>
                    </a:lnTo>
                    <a:lnTo>
                      <a:pt x="32" y="43"/>
                    </a:lnTo>
                    <a:lnTo>
                      <a:pt x="66" y="4"/>
                    </a:lnTo>
                    <a:lnTo>
                      <a:pt x="62" y="0"/>
                    </a:lnTo>
                    <a:lnTo>
                      <a:pt x="71" y="2"/>
                    </a:lnTo>
                    <a:lnTo>
                      <a:pt x="130" y="19"/>
                    </a:lnTo>
                    <a:lnTo>
                      <a:pt x="137" y="22"/>
                    </a:lnTo>
                    <a:lnTo>
                      <a:pt x="130"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61" name="Freeform 411"/>
              <p:cNvSpPr>
                <a:spLocks/>
              </p:cNvSpPr>
              <p:nvPr/>
            </p:nvSpPr>
            <p:spPr bwMode="auto">
              <a:xfrm>
                <a:off x="1740" y="1690"/>
                <a:ext cx="76" cy="48"/>
              </a:xfrm>
              <a:custGeom>
                <a:avLst/>
                <a:gdLst>
                  <a:gd name="T0" fmla="*/ 22 w 76"/>
                  <a:gd name="T1" fmla="*/ 7 h 48"/>
                  <a:gd name="T2" fmla="*/ 66 w 76"/>
                  <a:gd name="T3" fmla="*/ 19 h 48"/>
                  <a:gd name="T4" fmla="*/ 76 w 76"/>
                  <a:gd name="T5" fmla="*/ 21 h 48"/>
                  <a:gd name="T6" fmla="*/ 67 w 76"/>
                  <a:gd name="T7" fmla="*/ 48 h 48"/>
                  <a:gd name="T8" fmla="*/ 67 w 76"/>
                  <a:gd name="T9" fmla="*/ 48 h 48"/>
                  <a:gd name="T10" fmla="*/ 35 w 76"/>
                  <a:gd name="T11" fmla="*/ 38 h 48"/>
                  <a:gd name="T12" fmla="*/ 32 w 76"/>
                  <a:gd name="T13" fmla="*/ 29 h 48"/>
                  <a:gd name="T14" fmla="*/ 27 w 76"/>
                  <a:gd name="T15" fmla="*/ 27 h 48"/>
                  <a:gd name="T16" fmla="*/ 18 w 76"/>
                  <a:gd name="T17" fmla="*/ 33 h 48"/>
                  <a:gd name="T18" fmla="*/ 0 w 76"/>
                  <a:gd name="T19" fmla="*/ 34 h 48"/>
                  <a:gd name="T20" fmla="*/ 1 w 76"/>
                  <a:gd name="T21" fmla="*/ 22 h 48"/>
                  <a:gd name="T22" fmla="*/ 6 w 76"/>
                  <a:gd name="T23" fmla="*/ 11 h 48"/>
                  <a:gd name="T24" fmla="*/ 18 w 76"/>
                  <a:gd name="T25" fmla="*/ 0 h 48"/>
                  <a:gd name="T26" fmla="*/ 22 w 76"/>
                  <a:gd name="T27"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48">
                    <a:moveTo>
                      <a:pt x="22" y="7"/>
                    </a:moveTo>
                    <a:lnTo>
                      <a:pt x="66" y="19"/>
                    </a:lnTo>
                    <a:lnTo>
                      <a:pt x="76" y="21"/>
                    </a:lnTo>
                    <a:lnTo>
                      <a:pt x="67" y="48"/>
                    </a:lnTo>
                    <a:lnTo>
                      <a:pt x="67" y="48"/>
                    </a:lnTo>
                    <a:lnTo>
                      <a:pt x="35" y="38"/>
                    </a:lnTo>
                    <a:lnTo>
                      <a:pt x="32" y="29"/>
                    </a:lnTo>
                    <a:lnTo>
                      <a:pt x="27" y="27"/>
                    </a:lnTo>
                    <a:lnTo>
                      <a:pt x="18" y="33"/>
                    </a:lnTo>
                    <a:lnTo>
                      <a:pt x="0" y="34"/>
                    </a:lnTo>
                    <a:lnTo>
                      <a:pt x="1" y="22"/>
                    </a:lnTo>
                    <a:lnTo>
                      <a:pt x="6" y="11"/>
                    </a:lnTo>
                    <a:lnTo>
                      <a:pt x="18" y="0"/>
                    </a:lnTo>
                    <a:lnTo>
                      <a:pt x="22"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62" name="Freeform 412"/>
              <p:cNvSpPr>
                <a:spLocks/>
              </p:cNvSpPr>
              <p:nvPr/>
            </p:nvSpPr>
            <p:spPr bwMode="auto">
              <a:xfrm>
                <a:off x="1740" y="1690"/>
                <a:ext cx="76" cy="48"/>
              </a:xfrm>
              <a:custGeom>
                <a:avLst/>
                <a:gdLst>
                  <a:gd name="T0" fmla="*/ 22 w 76"/>
                  <a:gd name="T1" fmla="*/ 7 h 48"/>
                  <a:gd name="T2" fmla="*/ 66 w 76"/>
                  <a:gd name="T3" fmla="*/ 19 h 48"/>
                  <a:gd name="T4" fmla="*/ 76 w 76"/>
                  <a:gd name="T5" fmla="*/ 21 h 48"/>
                  <a:gd name="T6" fmla="*/ 67 w 76"/>
                  <a:gd name="T7" fmla="*/ 48 h 48"/>
                  <a:gd name="T8" fmla="*/ 67 w 76"/>
                  <a:gd name="T9" fmla="*/ 48 h 48"/>
                  <a:gd name="T10" fmla="*/ 35 w 76"/>
                  <a:gd name="T11" fmla="*/ 38 h 48"/>
                  <a:gd name="T12" fmla="*/ 32 w 76"/>
                  <a:gd name="T13" fmla="*/ 29 h 48"/>
                  <a:gd name="T14" fmla="*/ 27 w 76"/>
                  <a:gd name="T15" fmla="*/ 27 h 48"/>
                  <a:gd name="T16" fmla="*/ 18 w 76"/>
                  <a:gd name="T17" fmla="*/ 33 h 48"/>
                  <a:gd name="T18" fmla="*/ 0 w 76"/>
                  <a:gd name="T19" fmla="*/ 34 h 48"/>
                  <a:gd name="T20" fmla="*/ 1 w 76"/>
                  <a:gd name="T21" fmla="*/ 22 h 48"/>
                  <a:gd name="T22" fmla="*/ 6 w 76"/>
                  <a:gd name="T23" fmla="*/ 11 h 48"/>
                  <a:gd name="T24" fmla="*/ 18 w 76"/>
                  <a:gd name="T25" fmla="*/ 0 h 48"/>
                  <a:gd name="T26" fmla="*/ 22 w 76"/>
                  <a:gd name="T27"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48">
                    <a:moveTo>
                      <a:pt x="22" y="7"/>
                    </a:moveTo>
                    <a:lnTo>
                      <a:pt x="66" y="19"/>
                    </a:lnTo>
                    <a:lnTo>
                      <a:pt x="76" y="21"/>
                    </a:lnTo>
                    <a:lnTo>
                      <a:pt x="67" y="48"/>
                    </a:lnTo>
                    <a:lnTo>
                      <a:pt x="67" y="48"/>
                    </a:lnTo>
                    <a:lnTo>
                      <a:pt x="35" y="38"/>
                    </a:lnTo>
                    <a:lnTo>
                      <a:pt x="32" y="29"/>
                    </a:lnTo>
                    <a:lnTo>
                      <a:pt x="27" y="27"/>
                    </a:lnTo>
                    <a:lnTo>
                      <a:pt x="18" y="33"/>
                    </a:lnTo>
                    <a:lnTo>
                      <a:pt x="0" y="34"/>
                    </a:lnTo>
                    <a:lnTo>
                      <a:pt x="1" y="22"/>
                    </a:lnTo>
                    <a:lnTo>
                      <a:pt x="6" y="11"/>
                    </a:lnTo>
                    <a:lnTo>
                      <a:pt x="18" y="0"/>
                    </a:lnTo>
                    <a:lnTo>
                      <a:pt x="2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63" name="Freeform 413"/>
              <p:cNvSpPr>
                <a:spLocks/>
              </p:cNvSpPr>
              <p:nvPr/>
            </p:nvSpPr>
            <p:spPr bwMode="auto">
              <a:xfrm>
                <a:off x="1621" y="1426"/>
                <a:ext cx="159" cy="117"/>
              </a:xfrm>
              <a:custGeom>
                <a:avLst/>
                <a:gdLst>
                  <a:gd name="T0" fmla="*/ 105 w 159"/>
                  <a:gd name="T1" fmla="*/ 22 h 117"/>
                  <a:gd name="T2" fmla="*/ 113 w 159"/>
                  <a:gd name="T3" fmla="*/ 25 h 117"/>
                  <a:gd name="T4" fmla="*/ 113 w 159"/>
                  <a:gd name="T5" fmla="*/ 25 h 117"/>
                  <a:gd name="T6" fmla="*/ 113 w 159"/>
                  <a:gd name="T7" fmla="*/ 25 h 117"/>
                  <a:gd name="T8" fmla="*/ 113 w 159"/>
                  <a:gd name="T9" fmla="*/ 25 h 117"/>
                  <a:gd name="T10" fmla="*/ 124 w 159"/>
                  <a:gd name="T11" fmla="*/ 29 h 117"/>
                  <a:gd name="T12" fmla="*/ 142 w 159"/>
                  <a:gd name="T13" fmla="*/ 34 h 117"/>
                  <a:gd name="T14" fmla="*/ 142 w 159"/>
                  <a:gd name="T15" fmla="*/ 34 h 117"/>
                  <a:gd name="T16" fmla="*/ 144 w 159"/>
                  <a:gd name="T17" fmla="*/ 34 h 117"/>
                  <a:gd name="T18" fmla="*/ 144 w 159"/>
                  <a:gd name="T19" fmla="*/ 34 h 117"/>
                  <a:gd name="T20" fmla="*/ 151 w 159"/>
                  <a:gd name="T21" fmla="*/ 36 h 117"/>
                  <a:gd name="T22" fmla="*/ 154 w 159"/>
                  <a:gd name="T23" fmla="*/ 37 h 117"/>
                  <a:gd name="T24" fmla="*/ 159 w 159"/>
                  <a:gd name="T25" fmla="*/ 39 h 117"/>
                  <a:gd name="T26" fmla="*/ 137 w 159"/>
                  <a:gd name="T27" fmla="*/ 117 h 117"/>
                  <a:gd name="T28" fmla="*/ 78 w 159"/>
                  <a:gd name="T29" fmla="*/ 100 h 117"/>
                  <a:gd name="T30" fmla="*/ 69 w 159"/>
                  <a:gd name="T31" fmla="*/ 98 h 117"/>
                  <a:gd name="T32" fmla="*/ 69 w 159"/>
                  <a:gd name="T33" fmla="*/ 95 h 117"/>
                  <a:gd name="T34" fmla="*/ 73 w 159"/>
                  <a:gd name="T35" fmla="*/ 83 h 117"/>
                  <a:gd name="T36" fmla="*/ 69 w 159"/>
                  <a:gd name="T37" fmla="*/ 80 h 117"/>
                  <a:gd name="T38" fmla="*/ 63 w 159"/>
                  <a:gd name="T39" fmla="*/ 85 h 117"/>
                  <a:gd name="T40" fmla="*/ 49 w 159"/>
                  <a:gd name="T41" fmla="*/ 92 h 117"/>
                  <a:gd name="T42" fmla="*/ 39 w 159"/>
                  <a:gd name="T43" fmla="*/ 90 h 117"/>
                  <a:gd name="T44" fmla="*/ 36 w 159"/>
                  <a:gd name="T45" fmla="*/ 100 h 117"/>
                  <a:gd name="T46" fmla="*/ 39 w 159"/>
                  <a:gd name="T47" fmla="*/ 107 h 117"/>
                  <a:gd name="T48" fmla="*/ 37 w 159"/>
                  <a:gd name="T49" fmla="*/ 108 h 117"/>
                  <a:gd name="T50" fmla="*/ 30 w 159"/>
                  <a:gd name="T51" fmla="*/ 105 h 117"/>
                  <a:gd name="T52" fmla="*/ 25 w 159"/>
                  <a:gd name="T53" fmla="*/ 97 h 117"/>
                  <a:gd name="T54" fmla="*/ 19 w 159"/>
                  <a:gd name="T55" fmla="*/ 95 h 117"/>
                  <a:gd name="T56" fmla="*/ 19 w 159"/>
                  <a:gd name="T57" fmla="*/ 90 h 117"/>
                  <a:gd name="T58" fmla="*/ 10 w 159"/>
                  <a:gd name="T59" fmla="*/ 81 h 117"/>
                  <a:gd name="T60" fmla="*/ 12 w 159"/>
                  <a:gd name="T61" fmla="*/ 63 h 117"/>
                  <a:gd name="T62" fmla="*/ 0 w 159"/>
                  <a:gd name="T63" fmla="*/ 58 h 117"/>
                  <a:gd name="T64" fmla="*/ 5 w 159"/>
                  <a:gd name="T65" fmla="*/ 53 h 117"/>
                  <a:gd name="T66" fmla="*/ 3 w 159"/>
                  <a:gd name="T67" fmla="*/ 36 h 117"/>
                  <a:gd name="T68" fmla="*/ 10 w 159"/>
                  <a:gd name="T69" fmla="*/ 25 h 117"/>
                  <a:gd name="T70" fmla="*/ 10 w 159"/>
                  <a:gd name="T71" fmla="*/ 14 h 117"/>
                  <a:gd name="T72" fmla="*/ 17 w 159"/>
                  <a:gd name="T73" fmla="*/ 9 h 117"/>
                  <a:gd name="T74" fmla="*/ 22 w 159"/>
                  <a:gd name="T75" fmla="*/ 9 h 117"/>
                  <a:gd name="T76" fmla="*/ 27 w 159"/>
                  <a:gd name="T77" fmla="*/ 0 h 117"/>
                  <a:gd name="T78" fmla="*/ 29 w 159"/>
                  <a:gd name="T79" fmla="*/ 2 h 117"/>
                  <a:gd name="T80" fmla="*/ 29 w 159"/>
                  <a:gd name="T81" fmla="*/ 2 h 117"/>
                  <a:gd name="T82" fmla="*/ 29 w 159"/>
                  <a:gd name="T83" fmla="*/ 2 h 117"/>
                  <a:gd name="T84" fmla="*/ 37 w 159"/>
                  <a:gd name="T85" fmla="*/ 3 h 117"/>
                  <a:gd name="T86" fmla="*/ 46 w 159"/>
                  <a:gd name="T87" fmla="*/ 5 h 117"/>
                  <a:gd name="T88" fmla="*/ 46 w 159"/>
                  <a:gd name="T89" fmla="*/ 5 h 117"/>
                  <a:gd name="T90" fmla="*/ 51 w 159"/>
                  <a:gd name="T91" fmla="*/ 7 h 117"/>
                  <a:gd name="T92" fmla="*/ 58 w 159"/>
                  <a:gd name="T93" fmla="*/ 10 h 117"/>
                  <a:gd name="T94" fmla="*/ 61 w 159"/>
                  <a:gd name="T95" fmla="*/ 10 h 117"/>
                  <a:gd name="T96" fmla="*/ 83 w 159"/>
                  <a:gd name="T97" fmla="*/ 17 h 117"/>
                  <a:gd name="T98" fmla="*/ 91 w 159"/>
                  <a:gd name="T99" fmla="*/ 19 h 117"/>
                  <a:gd name="T100" fmla="*/ 100 w 159"/>
                  <a:gd name="T101" fmla="*/ 20 h 117"/>
                  <a:gd name="T102" fmla="*/ 105 w 159"/>
                  <a:gd name="T103" fmla="*/ 22 h 117"/>
                  <a:gd name="T104" fmla="*/ 105 w 159"/>
                  <a:gd name="T105" fmla="*/ 2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9" h="117">
                    <a:moveTo>
                      <a:pt x="105" y="22"/>
                    </a:moveTo>
                    <a:lnTo>
                      <a:pt x="113" y="25"/>
                    </a:lnTo>
                    <a:lnTo>
                      <a:pt x="113" y="25"/>
                    </a:lnTo>
                    <a:lnTo>
                      <a:pt x="113" y="25"/>
                    </a:lnTo>
                    <a:lnTo>
                      <a:pt x="113" y="25"/>
                    </a:lnTo>
                    <a:lnTo>
                      <a:pt x="124" y="29"/>
                    </a:lnTo>
                    <a:lnTo>
                      <a:pt x="142" y="34"/>
                    </a:lnTo>
                    <a:lnTo>
                      <a:pt x="142" y="34"/>
                    </a:lnTo>
                    <a:lnTo>
                      <a:pt x="144" y="34"/>
                    </a:lnTo>
                    <a:lnTo>
                      <a:pt x="144" y="34"/>
                    </a:lnTo>
                    <a:lnTo>
                      <a:pt x="151" y="36"/>
                    </a:lnTo>
                    <a:lnTo>
                      <a:pt x="154" y="37"/>
                    </a:lnTo>
                    <a:lnTo>
                      <a:pt x="159" y="39"/>
                    </a:lnTo>
                    <a:lnTo>
                      <a:pt x="137" y="117"/>
                    </a:lnTo>
                    <a:lnTo>
                      <a:pt x="78" y="100"/>
                    </a:lnTo>
                    <a:lnTo>
                      <a:pt x="69" y="98"/>
                    </a:lnTo>
                    <a:lnTo>
                      <a:pt x="69" y="95"/>
                    </a:lnTo>
                    <a:lnTo>
                      <a:pt x="73" y="83"/>
                    </a:lnTo>
                    <a:lnTo>
                      <a:pt x="69" y="80"/>
                    </a:lnTo>
                    <a:lnTo>
                      <a:pt x="63" y="85"/>
                    </a:lnTo>
                    <a:lnTo>
                      <a:pt x="49" y="92"/>
                    </a:lnTo>
                    <a:lnTo>
                      <a:pt x="39" y="90"/>
                    </a:lnTo>
                    <a:lnTo>
                      <a:pt x="36" y="100"/>
                    </a:lnTo>
                    <a:lnTo>
                      <a:pt x="39" y="107"/>
                    </a:lnTo>
                    <a:lnTo>
                      <a:pt x="37" y="108"/>
                    </a:lnTo>
                    <a:lnTo>
                      <a:pt x="30" y="105"/>
                    </a:lnTo>
                    <a:lnTo>
                      <a:pt x="25" y="97"/>
                    </a:lnTo>
                    <a:lnTo>
                      <a:pt x="19" y="95"/>
                    </a:lnTo>
                    <a:lnTo>
                      <a:pt x="19" y="90"/>
                    </a:lnTo>
                    <a:lnTo>
                      <a:pt x="10" y="81"/>
                    </a:lnTo>
                    <a:lnTo>
                      <a:pt x="12" y="63"/>
                    </a:lnTo>
                    <a:lnTo>
                      <a:pt x="0" y="58"/>
                    </a:lnTo>
                    <a:lnTo>
                      <a:pt x="5" y="53"/>
                    </a:lnTo>
                    <a:lnTo>
                      <a:pt x="3" y="36"/>
                    </a:lnTo>
                    <a:lnTo>
                      <a:pt x="10" y="25"/>
                    </a:lnTo>
                    <a:lnTo>
                      <a:pt x="10" y="14"/>
                    </a:lnTo>
                    <a:lnTo>
                      <a:pt x="17" y="9"/>
                    </a:lnTo>
                    <a:lnTo>
                      <a:pt x="22" y="9"/>
                    </a:lnTo>
                    <a:lnTo>
                      <a:pt x="27" y="0"/>
                    </a:lnTo>
                    <a:lnTo>
                      <a:pt x="29" y="2"/>
                    </a:lnTo>
                    <a:lnTo>
                      <a:pt x="29" y="2"/>
                    </a:lnTo>
                    <a:lnTo>
                      <a:pt x="29" y="2"/>
                    </a:lnTo>
                    <a:lnTo>
                      <a:pt x="37" y="3"/>
                    </a:lnTo>
                    <a:lnTo>
                      <a:pt x="46" y="5"/>
                    </a:lnTo>
                    <a:lnTo>
                      <a:pt x="46" y="5"/>
                    </a:lnTo>
                    <a:lnTo>
                      <a:pt x="51" y="7"/>
                    </a:lnTo>
                    <a:lnTo>
                      <a:pt x="58" y="10"/>
                    </a:lnTo>
                    <a:lnTo>
                      <a:pt x="61" y="10"/>
                    </a:lnTo>
                    <a:lnTo>
                      <a:pt x="83" y="17"/>
                    </a:lnTo>
                    <a:lnTo>
                      <a:pt x="91" y="19"/>
                    </a:lnTo>
                    <a:lnTo>
                      <a:pt x="100" y="20"/>
                    </a:lnTo>
                    <a:lnTo>
                      <a:pt x="105" y="22"/>
                    </a:lnTo>
                    <a:lnTo>
                      <a:pt x="105"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64" name="Freeform 414"/>
              <p:cNvSpPr>
                <a:spLocks/>
              </p:cNvSpPr>
              <p:nvPr/>
            </p:nvSpPr>
            <p:spPr bwMode="auto">
              <a:xfrm>
                <a:off x="1621" y="1426"/>
                <a:ext cx="159" cy="117"/>
              </a:xfrm>
              <a:custGeom>
                <a:avLst/>
                <a:gdLst>
                  <a:gd name="T0" fmla="*/ 105 w 159"/>
                  <a:gd name="T1" fmla="*/ 22 h 117"/>
                  <a:gd name="T2" fmla="*/ 113 w 159"/>
                  <a:gd name="T3" fmla="*/ 25 h 117"/>
                  <a:gd name="T4" fmla="*/ 113 w 159"/>
                  <a:gd name="T5" fmla="*/ 25 h 117"/>
                  <a:gd name="T6" fmla="*/ 113 w 159"/>
                  <a:gd name="T7" fmla="*/ 25 h 117"/>
                  <a:gd name="T8" fmla="*/ 113 w 159"/>
                  <a:gd name="T9" fmla="*/ 25 h 117"/>
                  <a:gd name="T10" fmla="*/ 124 w 159"/>
                  <a:gd name="T11" fmla="*/ 29 h 117"/>
                  <a:gd name="T12" fmla="*/ 142 w 159"/>
                  <a:gd name="T13" fmla="*/ 34 h 117"/>
                  <a:gd name="T14" fmla="*/ 142 w 159"/>
                  <a:gd name="T15" fmla="*/ 34 h 117"/>
                  <a:gd name="T16" fmla="*/ 144 w 159"/>
                  <a:gd name="T17" fmla="*/ 34 h 117"/>
                  <a:gd name="T18" fmla="*/ 144 w 159"/>
                  <a:gd name="T19" fmla="*/ 34 h 117"/>
                  <a:gd name="T20" fmla="*/ 151 w 159"/>
                  <a:gd name="T21" fmla="*/ 36 h 117"/>
                  <a:gd name="T22" fmla="*/ 154 w 159"/>
                  <a:gd name="T23" fmla="*/ 37 h 117"/>
                  <a:gd name="T24" fmla="*/ 159 w 159"/>
                  <a:gd name="T25" fmla="*/ 39 h 117"/>
                  <a:gd name="T26" fmla="*/ 137 w 159"/>
                  <a:gd name="T27" fmla="*/ 117 h 117"/>
                  <a:gd name="T28" fmla="*/ 78 w 159"/>
                  <a:gd name="T29" fmla="*/ 100 h 117"/>
                  <a:gd name="T30" fmla="*/ 69 w 159"/>
                  <a:gd name="T31" fmla="*/ 98 h 117"/>
                  <a:gd name="T32" fmla="*/ 69 w 159"/>
                  <a:gd name="T33" fmla="*/ 95 h 117"/>
                  <a:gd name="T34" fmla="*/ 73 w 159"/>
                  <a:gd name="T35" fmla="*/ 83 h 117"/>
                  <a:gd name="T36" fmla="*/ 69 w 159"/>
                  <a:gd name="T37" fmla="*/ 80 h 117"/>
                  <a:gd name="T38" fmla="*/ 63 w 159"/>
                  <a:gd name="T39" fmla="*/ 85 h 117"/>
                  <a:gd name="T40" fmla="*/ 49 w 159"/>
                  <a:gd name="T41" fmla="*/ 92 h 117"/>
                  <a:gd name="T42" fmla="*/ 39 w 159"/>
                  <a:gd name="T43" fmla="*/ 90 h 117"/>
                  <a:gd name="T44" fmla="*/ 36 w 159"/>
                  <a:gd name="T45" fmla="*/ 100 h 117"/>
                  <a:gd name="T46" fmla="*/ 39 w 159"/>
                  <a:gd name="T47" fmla="*/ 107 h 117"/>
                  <a:gd name="T48" fmla="*/ 37 w 159"/>
                  <a:gd name="T49" fmla="*/ 108 h 117"/>
                  <a:gd name="T50" fmla="*/ 30 w 159"/>
                  <a:gd name="T51" fmla="*/ 105 h 117"/>
                  <a:gd name="T52" fmla="*/ 25 w 159"/>
                  <a:gd name="T53" fmla="*/ 97 h 117"/>
                  <a:gd name="T54" fmla="*/ 19 w 159"/>
                  <a:gd name="T55" fmla="*/ 95 h 117"/>
                  <a:gd name="T56" fmla="*/ 19 w 159"/>
                  <a:gd name="T57" fmla="*/ 90 h 117"/>
                  <a:gd name="T58" fmla="*/ 10 w 159"/>
                  <a:gd name="T59" fmla="*/ 81 h 117"/>
                  <a:gd name="T60" fmla="*/ 12 w 159"/>
                  <a:gd name="T61" fmla="*/ 63 h 117"/>
                  <a:gd name="T62" fmla="*/ 0 w 159"/>
                  <a:gd name="T63" fmla="*/ 58 h 117"/>
                  <a:gd name="T64" fmla="*/ 5 w 159"/>
                  <a:gd name="T65" fmla="*/ 53 h 117"/>
                  <a:gd name="T66" fmla="*/ 3 w 159"/>
                  <a:gd name="T67" fmla="*/ 36 h 117"/>
                  <a:gd name="T68" fmla="*/ 10 w 159"/>
                  <a:gd name="T69" fmla="*/ 25 h 117"/>
                  <a:gd name="T70" fmla="*/ 10 w 159"/>
                  <a:gd name="T71" fmla="*/ 14 h 117"/>
                  <a:gd name="T72" fmla="*/ 17 w 159"/>
                  <a:gd name="T73" fmla="*/ 9 h 117"/>
                  <a:gd name="T74" fmla="*/ 22 w 159"/>
                  <a:gd name="T75" fmla="*/ 9 h 117"/>
                  <a:gd name="T76" fmla="*/ 27 w 159"/>
                  <a:gd name="T77" fmla="*/ 0 h 117"/>
                  <a:gd name="T78" fmla="*/ 29 w 159"/>
                  <a:gd name="T79" fmla="*/ 2 h 117"/>
                  <a:gd name="T80" fmla="*/ 29 w 159"/>
                  <a:gd name="T81" fmla="*/ 2 h 117"/>
                  <a:gd name="T82" fmla="*/ 29 w 159"/>
                  <a:gd name="T83" fmla="*/ 2 h 117"/>
                  <a:gd name="T84" fmla="*/ 37 w 159"/>
                  <a:gd name="T85" fmla="*/ 3 h 117"/>
                  <a:gd name="T86" fmla="*/ 46 w 159"/>
                  <a:gd name="T87" fmla="*/ 5 h 117"/>
                  <a:gd name="T88" fmla="*/ 46 w 159"/>
                  <a:gd name="T89" fmla="*/ 5 h 117"/>
                  <a:gd name="T90" fmla="*/ 51 w 159"/>
                  <a:gd name="T91" fmla="*/ 7 h 117"/>
                  <a:gd name="T92" fmla="*/ 58 w 159"/>
                  <a:gd name="T93" fmla="*/ 10 h 117"/>
                  <a:gd name="T94" fmla="*/ 61 w 159"/>
                  <a:gd name="T95" fmla="*/ 10 h 117"/>
                  <a:gd name="T96" fmla="*/ 83 w 159"/>
                  <a:gd name="T97" fmla="*/ 17 h 117"/>
                  <a:gd name="T98" fmla="*/ 91 w 159"/>
                  <a:gd name="T99" fmla="*/ 19 h 117"/>
                  <a:gd name="T100" fmla="*/ 100 w 159"/>
                  <a:gd name="T101" fmla="*/ 20 h 117"/>
                  <a:gd name="T102" fmla="*/ 105 w 159"/>
                  <a:gd name="T103" fmla="*/ 22 h 117"/>
                  <a:gd name="T104" fmla="*/ 105 w 159"/>
                  <a:gd name="T105" fmla="*/ 2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9" h="117">
                    <a:moveTo>
                      <a:pt x="105" y="22"/>
                    </a:moveTo>
                    <a:lnTo>
                      <a:pt x="113" y="25"/>
                    </a:lnTo>
                    <a:lnTo>
                      <a:pt x="113" y="25"/>
                    </a:lnTo>
                    <a:lnTo>
                      <a:pt x="113" y="25"/>
                    </a:lnTo>
                    <a:lnTo>
                      <a:pt x="113" y="25"/>
                    </a:lnTo>
                    <a:lnTo>
                      <a:pt x="124" y="29"/>
                    </a:lnTo>
                    <a:lnTo>
                      <a:pt x="142" y="34"/>
                    </a:lnTo>
                    <a:lnTo>
                      <a:pt x="142" y="34"/>
                    </a:lnTo>
                    <a:lnTo>
                      <a:pt x="144" y="34"/>
                    </a:lnTo>
                    <a:lnTo>
                      <a:pt x="144" y="34"/>
                    </a:lnTo>
                    <a:lnTo>
                      <a:pt x="151" y="36"/>
                    </a:lnTo>
                    <a:lnTo>
                      <a:pt x="154" y="37"/>
                    </a:lnTo>
                    <a:lnTo>
                      <a:pt x="159" y="39"/>
                    </a:lnTo>
                    <a:lnTo>
                      <a:pt x="137" y="117"/>
                    </a:lnTo>
                    <a:lnTo>
                      <a:pt x="78" y="100"/>
                    </a:lnTo>
                    <a:lnTo>
                      <a:pt x="69" y="98"/>
                    </a:lnTo>
                    <a:lnTo>
                      <a:pt x="69" y="95"/>
                    </a:lnTo>
                    <a:lnTo>
                      <a:pt x="73" y="83"/>
                    </a:lnTo>
                    <a:lnTo>
                      <a:pt x="69" y="80"/>
                    </a:lnTo>
                    <a:lnTo>
                      <a:pt x="63" y="85"/>
                    </a:lnTo>
                    <a:lnTo>
                      <a:pt x="49" y="92"/>
                    </a:lnTo>
                    <a:lnTo>
                      <a:pt x="39" y="90"/>
                    </a:lnTo>
                    <a:lnTo>
                      <a:pt x="36" y="100"/>
                    </a:lnTo>
                    <a:lnTo>
                      <a:pt x="39" y="107"/>
                    </a:lnTo>
                    <a:lnTo>
                      <a:pt x="37" y="108"/>
                    </a:lnTo>
                    <a:lnTo>
                      <a:pt x="30" y="105"/>
                    </a:lnTo>
                    <a:lnTo>
                      <a:pt x="25" y="97"/>
                    </a:lnTo>
                    <a:lnTo>
                      <a:pt x="19" y="95"/>
                    </a:lnTo>
                    <a:lnTo>
                      <a:pt x="19" y="90"/>
                    </a:lnTo>
                    <a:lnTo>
                      <a:pt x="10" y="81"/>
                    </a:lnTo>
                    <a:lnTo>
                      <a:pt x="12" y="63"/>
                    </a:lnTo>
                    <a:lnTo>
                      <a:pt x="0" y="58"/>
                    </a:lnTo>
                    <a:lnTo>
                      <a:pt x="5" y="53"/>
                    </a:lnTo>
                    <a:lnTo>
                      <a:pt x="3" y="36"/>
                    </a:lnTo>
                    <a:lnTo>
                      <a:pt x="10" y="25"/>
                    </a:lnTo>
                    <a:lnTo>
                      <a:pt x="10" y="14"/>
                    </a:lnTo>
                    <a:lnTo>
                      <a:pt x="17" y="9"/>
                    </a:lnTo>
                    <a:lnTo>
                      <a:pt x="22" y="9"/>
                    </a:lnTo>
                    <a:lnTo>
                      <a:pt x="27" y="0"/>
                    </a:lnTo>
                    <a:lnTo>
                      <a:pt x="29" y="2"/>
                    </a:lnTo>
                    <a:lnTo>
                      <a:pt x="29" y="2"/>
                    </a:lnTo>
                    <a:lnTo>
                      <a:pt x="29" y="2"/>
                    </a:lnTo>
                    <a:lnTo>
                      <a:pt x="37" y="3"/>
                    </a:lnTo>
                    <a:lnTo>
                      <a:pt x="46" y="5"/>
                    </a:lnTo>
                    <a:lnTo>
                      <a:pt x="46" y="5"/>
                    </a:lnTo>
                    <a:lnTo>
                      <a:pt x="51" y="7"/>
                    </a:lnTo>
                    <a:lnTo>
                      <a:pt x="58" y="10"/>
                    </a:lnTo>
                    <a:lnTo>
                      <a:pt x="61" y="10"/>
                    </a:lnTo>
                    <a:lnTo>
                      <a:pt x="83" y="17"/>
                    </a:lnTo>
                    <a:lnTo>
                      <a:pt x="91" y="19"/>
                    </a:lnTo>
                    <a:lnTo>
                      <a:pt x="100" y="20"/>
                    </a:lnTo>
                    <a:lnTo>
                      <a:pt x="105" y="22"/>
                    </a:lnTo>
                    <a:lnTo>
                      <a:pt x="105"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65" name="Freeform 415"/>
              <p:cNvSpPr>
                <a:spLocks/>
              </p:cNvSpPr>
              <p:nvPr/>
            </p:nvSpPr>
            <p:spPr bwMode="auto">
              <a:xfrm>
                <a:off x="1612" y="1789"/>
                <a:ext cx="60" cy="49"/>
              </a:xfrm>
              <a:custGeom>
                <a:avLst/>
                <a:gdLst>
                  <a:gd name="T0" fmla="*/ 60 w 60"/>
                  <a:gd name="T1" fmla="*/ 6 h 49"/>
                  <a:gd name="T2" fmla="*/ 53 w 60"/>
                  <a:gd name="T3" fmla="*/ 27 h 49"/>
                  <a:gd name="T4" fmla="*/ 60 w 60"/>
                  <a:gd name="T5" fmla="*/ 28 h 49"/>
                  <a:gd name="T6" fmla="*/ 58 w 60"/>
                  <a:gd name="T7" fmla="*/ 30 h 49"/>
                  <a:gd name="T8" fmla="*/ 58 w 60"/>
                  <a:gd name="T9" fmla="*/ 32 h 49"/>
                  <a:gd name="T10" fmla="*/ 58 w 60"/>
                  <a:gd name="T11" fmla="*/ 33 h 49"/>
                  <a:gd name="T12" fmla="*/ 58 w 60"/>
                  <a:gd name="T13" fmla="*/ 33 h 49"/>
                  <a:gd name="T14" fmla="*/ 58 w 60"/>
                  <a:gd name="T15" fmla="*/ 35 h 49"/>
                  <a:gd name="T16" fmla="*/ 58 w 60"/>
                  <a:gd name="T17" fmla="*/ 35 h 49"/>
                  <a:gd name="T18" fmla="*/ 58 w 60"/>
                  <a:gd name="T19" fmla="*/ 37 h 49"/>
                  <a:gd name="T20" fmla="*/ 56 w 60"/>
                  <a:gd name="T21" fmla="*/ 37 h 49"/>
                  <a:gd name="T22" fmla="*/ 50 w 60"/>
                  <a:gd name="T23" fmla="*/ 44 h 49"/>
                  <a:gd name="T24" fmla="*/ 46 w 60"/>
                  <a:gd name="T25" fmla="*/ 49 h 49"/>
                  <a:gd name="T26" fmla="*/ 36 w 60"/>
                  <a:gd name="T27" fmla="*/ 47 h 49"/>
                  <a:gd name="T28" fmla="*/ 34 w 60"/>
                  <a:gd name="T29" fmla="*/ 49 h 49"/>
                  <a:gd name="T30" fmla="*/ 34 w 60"/>
                  <a:gd name="T31" fmla="*/ 49 h 49"/>
                  <a:gd name="T32" fmla="*/ 23 w 60"/>
                  <a:gd name="T33" fmla="*/ 45 h 49"/>
                  <a:gd name="T34" fmla="*/ 17 w 60"/>
                  <a:gd name="T35" fmla="*/ 45 h 49"/>
                  <a:gd name="T36" fmla="*/ 7 w 60"/>
                  <a:gd name="T37" fmla="*/ 40 h 49"/>
                  <a:gd name="T38" fmla="*/ 7 w 60"/>
                  <a:gd name="T39" fmla="*/ 39 h 49"/>
                  <a:gd name="T40" fmla="*/ 7 w 60"/>
                  <a:gd name="T41" fmla="*/ 39 h 49"/>
                  <a:gd name="T42" fmla="*/ 7 w 60"/>
                  <a:gd name="T43" fmla="*/ 35 h 49"/>
                  <a:gd name="T44" fmla="*/ 6 w 60"/>
                  <a:gd name="T45" fmla="*/ 33 h 49"/>
                  <a:gd name="T46" fmla="*/ 4 w 60"/>
                  <a:gd name="T47" fmla="*/ 30 h 49"/>
                  <a:gd name="T48" fmla="*/ 2 w 60"/>
                  <a:gd name="T49" fmla="*/ 30 h 49"/>
                  <a:gd name="T50" fmla="*/ 0 w 60"/>
                  <a:gd name="T51" fmla="*/ 28 h 49"/>
                  <a:gd name="T52" fmla="*/ 0 w 60"/>
                  <a:gd name="T53" fmla="*/ 28 h 49"/>
                  <a:gd name="T54" fmla="*/ 0 w 60"/>
                  <a:gd name="T55" fmla="*/ 28 h 49"/>
                  <a:gd name="T56" fmla="*/ 16 w 60"/>
                  <a:gd name="T57" fmla="*/ 33 h 49"/>
                  <a:gd name="T58" fmla="*/ 19 w 60"/>
                  <a:gd name="T59" fmla="*/ 17 h 49"/>
                  <a:gd name="T60" fmla="*/ 28 w 60"/>
                  <a:gd name="T61" fmla="*/ 20 h 49"/>
                  <a:gd name="T62" fmla="*/ 29 w 60"/>
                  <a:gd name="T63" fmla="*/ 13 h 49"/>
                  <a:gd name="T64" fmla="*/ 31 w 60"/>
                  <a:gd name="T65" fmla="*/ 0 h 49"/>
                  <a:gd name="T66" fmla="*/ 36 w 60"/>
                  <a:gd name="T67" fmla="*/ 5 h 49"/>
                  <a:gd name="T68" fmla="*/ 43 w 60"/>
                  <a:gd name="T69" fmla="*/ 1 h 49"/>
                  <a:gd name="T70" fmla="*/ 60 w 60"/>
                  <a:gd name="T7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 h="49">
                    <a:moveTo>
                      <a:pt x="60" y="6"/>
                    </a:moveTo>
                    <a:lnTo>
                      <a:pt x="53" y="27"/>
                    </a:lnTo>
                    <a:lnTo>
                      <a:pt x="60" y="28"/>
                    </a:lnTo>
                    <a:lnTo>
                      <a:pt x="58" y="30"/>
                    </a:lnTo>
                    <a:lnTo>
                      <a:pt x="58" y="32"/>
                    </a:lnTo>
                    <a:lnTo>
                      <a:pt x="58" y="33"/>
                    </a:lnTo>
                    <a:lnTo>
                      <a:pt x="58" y="33"/>
                    </a:lnTo>
                    <a:lnTo>
                      <a:pt x="58" y="35"/>
                    </a:lnTo>
                    <a:lnTo>
                      <a:pt x="58" y="35"/>
                    </a:lnTo>
                    <a:lnTo>
                      <a:pt x="58" y="37"/>
                    </a:lnTo>
                    <a:lnTo>
                      <a:pt x="56" y="37"/>
                    </a:lnTo>
                    <a:lnTo>
                      <a:pt x="50" y="44"/>
                    </a:lnTo>
                    <a:lnTo>
                      <a:pt x="46" y="49"/>
                    </a:lnTo>
                    <a:lnTo>
                      <a:pt x="36" y="47"/>
                    </a:lnTo>
                    <a:lnTo>
                      <a:pt x="34" y="49"/>
                    </a:lnTo>
                    <a:lnTo>
                      <a:pt x="34" y="49"/>
                    </a:lnTo>
                    <a:lnTo>
                      <a:pt x="23" y="45"/>
                    </a:lnTo>
                    <a:lnTo>
                      <a:pt x="17" y="45"/>
                    </a:lnTo>
                    <a:lnTo>
                      <a:pt x="7" y="40"/>
                    </a:lnTo>
                    <a:lnTo>
                      <a:pt x="7" y="39"/>
                    </a:lnTo>
                    <a:lnTo>
                      <a:pt x="7" y="39"/>
                    </a:lnTo>
                    <a:lnTo>
                      <a:pt x="7" y="35"/>
                    </a:lnTo>
                    <a:lnTo>
                      <a:pt x="6" y="33"/>
                    </a:lnTo>
                    <a:lnTo>
                      <a:pt x="4" y="30"/>
                    </a:lnTo>
                    <a:lnTo>
                      <a:pt x="2" y="30"/>
                    </a:lnTo>
                    <a:lnTo>
                      <a:pt x="0" y="28"/>
                    </a:lnTo>
                    <a:lnTo>
                      <a:pt x="0" y="28"/>
                    </a:lnTo>
                    <a:lnTo>
                      <a:pt x="0" y="28"/>
                    </a:lnTo>
                    <a:lnTo>
                      <a:pt x="16" y="33"/>
                    </a:lnTo>
                    <a:lnTo>
                      <a:pt x="19" y="17"/>
                    </a:lnTo>
                    <a:lnTo>
                      <a:pt x="28" y="20"/>
                    </a:lnTo>
                    <a:lnTo>
                      <a:pt x="29" y="13"/>
                    </a:lnTo>
                    <a:lnTo>
                      <a:pt x="31" y="0"/>
                    </a:lnTo>
                    <a:lnTo>
                      <a:pt x="36" y="5"/>
                    </a:lnTo>
                    <a:lnTo>
                      <a:pt x="43" y="1"/>
                    </a:lnTo>
                    <a:lnTo>
                      <a:pt x="60" y="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66" name="Freeform 416"/>
              <p:cNvSpPr>
                <a:spLocks/>
              </p:cNvSpPr>
              <p:nvPr/>
            </p:nvSpPr>
            <p:spPr bwMode="auto">
              <a:xfrm>
                <a:off x="1612" y="1789"/>
                <a:ext cx="60" cy="49"/>
              </a:xfrm>
              <a:custGeom>
                <a:avLst/>
                <a:gdLst>
                  <a:gd name="T0" fmla="*/ 60 w 60"/>
                  <a:gd name="T1" fmla="*/ 6 h 49"/>
                  <a:gd name="T2" fmla="*/ 53 w 60"/>
                  <a:gd name="T3" fmla="*/ 27 h 49"/>
                  <a:gd name="T4" fmla="*/ 60 w 60"/>
                  <a:gd name="T5" fmla="*/ 28 h 49"/>
                  <a:gd name="T6" fmla="*/ 58 w 60"/>
                  <a:gd name="T7" fmla="*/ 30 h 49"/>
                  <a:gd name="T8" fmla="*/ 58 w 60"/>
                  <a:gd name="T9" fmla="*/ 32 h 49"/>
                  <a:gd name="T10" fmla="*/ 58 w 60"/>
                  <a:gd name="T11" fmla="*/ 33 h 49"/>
                  <a:gd name="T12" fmla="*/ 58 w 60"/>
                  <a:gd name="T13" fmla="*/ 33 h 49"/>
                  <a:gd name="T14" fmla="*/ 58 w 60"/>
                  <a:gd name="T15" fmla="*/ 35 h 49"/>
                  <a:gd name="T16" fmla="*/ 58 w 60"/>
                  <a:gd name="T17" fmla="*/ 35 h 49"/>
                  <a:gd name="T18" fmla="*/ 58 w 60"/>
                  <a:gd name="T19" fmla="*/ 37 h 49"/>
                  <a:gd name="T20" fmla="*/ 56 w 60"/>
                  <a:gd name="T21" fmla="*/ 37 h 49"/>
                  <a:gd name="T22" fmla="*/ 50 w 60"/>
                  <a:gd name="T23" fmla="*/ 44 h 49"/>
                  <a:gd name="T24" fmla="*/ 46 w 60"/>
                  <a:gd name="T25" fmla="*/ 49 h 49"/>
                  <a:gd name="T26" fmla="*/ 36 w 60"/>
                  <a:gd name="T27" fmla="*/ 47 h 49"/>
                  <a:gd name="T28" fmla="*/ 34 w 60"/>
                  <a:gd name="T29" fmla="*/ 49 h 49"/>
                  <a:gd name="T30" fmla="*/ 34 w 60"/>
                  <a:gd name="T31" fmla="*/ 49 h 49"/>
                  <a:gd name="T32" fmla="*/ 23 w 60"/>
                  <a:gd name="T33" fmla="*/ 45 h 49"/>
                  <a:gd name="T34" fmla="*/ 17 w 60"/>
                  <a:gd name="T35" fmla="*/ 45 h 49"/>
                  <a:gd name="T36" fmla="*/ 7 w 60"/>
                  <a:gd name="T37" fmla="*/ 40 h 49"/>
                  <a:gd name="T38" fmla="*/ 7 w 60"/>
                  <a:gd name="T39" fmla="*/ 39 h 49"/>
                  <a:gd name="T40" fmla="*/ 7 w 60"/>
                  <a:gd name="T41" fmla="*/ 39 h 49"/>
                  <a:gd name="T42" fmla="*/ 7 w 60"/>
                  <a:gd name="T43" fmla="*/ 35 h 49"/>
                  <a:gd name="T44" fmla="*/ 6 w 60"/>
                  <a:gd name="T45" fmla="*/ 33 h 49"/>
                  <a:gd name="T46" fmla="*/ 4 w 60"/>
                  <a:gd name="T47" fmla="*/ 30 h 49"/>
                  <a:gd name="T48" fmla="*/ 2 w 60"/>
                  <a:gd name="T49" fmla="*/ 30 h 49"/>
                  <a:gd name="T50" fmla="*/ 0 w 60"/>
                  <a:gd name="T51" fmla="*/ 28 h 49"/>
                  <a:gd name="T52" fmla="*/ 0 w 60"/>
                  <a:gd name="T53" fmla="*/ 28 h 49"/>
                  <a:gd name="T54" fmla="*/ 0 w 60"/>
                  <a:gd name="T55" fmla="*/ 28 h 49"/>
                  <a:gd name="T56" fmla="*/ 16 w 60"/>
                  <a:gd name="T57" fmla="*/ 33 h 49"/>
                  <a:gd name="T58" fmla="*/ 19 w 60"/>
                  <a:gd name="T59" fmla="*/ 17 h 49"/>
                  <a:gd name="T60" fmla="*/ 28 w 60"/>
                  <a:gd name="T61" fmla="*/ 20 h 49"/>
                  <a:gd name="T62" fmla="*/ 29 w 60"/>
                  <a:gd name="T63" fmla="*/ 13 h 49"/>
                  <a:gd name="T64" fmla="*/ 31 w 60"/>
                  <a:gd name="T65" fmla="*/ 0 h 49"/>
                  <a:gd name="T66" fmla="*/ 36 w 60"/>
                  <a:gd name="T67" fmla="*/ 5 h 49"/>
                  <a:gd name="T68" fmla="*/ 43 w 60"/>
                  <a:gd name="T69" fmla="*/ 1 h 49"/>
                  <a:gd name="T70" fmla="*/ 60 w 60"/>
                  <a:gd name="T7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 h="49">
                    <a:moveTo>
                      <a:pt x="60" y="6"/>
                    </a:moveTo>
                    <a:lnTo>
                      <a:pt x="53" y="27"/>
                    </a:lnTo>
                    <a:lnTo>
                      <a:pt x="60" y="28"/>
                    </a:lnTo>
                    <a:lnTo>
                      <a:pt x="58" y="30"/>
                    </a:lnTo>
                    <a:lnTo>
                      <a:pt x="58" y="32"/>
                    </a:lnTo>
                    <a:lnTo>
                      <a:pt x="58" y="33"/>
                    </a:lnTo>
                    <a:lnTo>
                      <a:pt x="58" y="33"/>
                    </a:lnTo>
                    <a:lnTo>
                      <a:pt x="58" y="35"/>
                    </a:lnTo>
                    <a:lnTo>
                      <a:pt x="58" y="35"/>
                    </a:lnTo>
                    <a:lnTo>
                      <a:pt x="58" y="37"/>
                    </a:lnTo>
                    <a:lnTo>
                      <a:pt x="56" y="37"/>
                    </a:lnTo>
                    <a:lnTo>
                      <a:pt x="50" y="44"/>
                    </a:lnTo>
                    <a:lnTo>
                      <a:pt x="46" y="49"/>
                    </a:lnTo>
                    <a:lnTo>
                      <a:pt x="36" y="47"/>
                    </a:lnTo>
                    <a:lnTo>
                      <a:pt x="34" y="49"/>
                    </a:lnTo>
                    <a:lnTo>
                      <a:pt x="34" y="49"/>
                    </a:lnTo>
                    <a:lnTo>
                      <a:pt x="23" y="45"/>
                    </a:lnTo>
                    <a:lnTo>
                      <a:pt x="17" y="45"/>
                    </a:lnTo>
                    <a:lnTo>
                      <a:pt x="7" y="40"/>
                    </a:lnTo>
                    <a:lnTo>
                      <a:pt x="7" y="39"/>
                    </a:lnTo>
                    <a:lnTo>
                      <a:pt x="7" y="39"/>
                    </a:lnTo>
                    <a:lnTo>
                      <a:pt x="7" y="35"/>
                    </a:lnTo>
                    <a:lnTo>
                      <a:pt x="6" y="33"/>
                    </a:lnTo>
                    <a:lnTo>
                      <a:pt x="4" y="30"/>
                    </a:lnTo>
                    <a:lnTo>
                      <a:pt x="2" y="30"/>
                    </a:lnTo>
                    <a:lnTo>
                      <a:pt x="0" y="28"/>
                    </a:lnTo>
                    <a:lnTo>
                      <a:pt x="0" y="28"/>
                    </a:lnTo>
                    <a:lnTo>
                      <a:pt x="0" y="28"/>
                    </a:lnTo>
                    <a:lnTo>
                      <a:pt x="16" y="33"/>
                    </a:lnTo>
                    <a:lnTo>
                      <a:pt x="19" y="17"/>
                    </a:lnTo>
                    <a:lnTo>
                      <a:pt x="28" y="20"/>
                    </a:lnTo>
                    <a:lnTo>
                      <a:pt x="29" y="13"/>
                    </a:lnTo>
                    <a:lnTo>
                      <a:pt x="31" y="0"/>
                    </a:lnTo>
                    <a:lnTo>
                      <a:pt x="36" y="5"/>
                    </a:lnTo>
                    <a:lnTo>
                      <a:pt x="43" y="1"/>
                    </a:lnTo>
                    <a:lnTo>
                      <a:pt x="60"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67" name="Freeform 417"/>
              <p:cNvSpPr>
                <a:spLocks/>
              </p:cNvSpPr>
              <p:nvPr/>
            </p:nvSpPr>
            <p:spPr bwMode="auto">
              <a:xfrm>
                <a:off x="1555" y="1736"/>
                <a:ext cx="63" cy="85"/>
              </a:xfrm>
              <a:custGeom>
                <a:avLst/>
                <a:gdLst>
                  <a:gd name="T0" fmla="*/ 59 w 63"/>
                  <a:gd name="T1" fmla="*/ 44 h 85"/>
                  <a:gd name="T2" fmla="*/ 63 w 63"/>
                  <a:gd name="T3" fmla="*/ 73 h 85"/>
                  <a:gd name="T4" fmla="*/ 57 w 63"/>
                  <a:gd name="T5" fmla="*/ 81 h 85"/>
                  <a:gd name="T6" fmla="*/ 57 w 63"/>
                  <a:gd name="T7" fmla="*/ 81 h 85"/>
                  <a:gd name="T8" fmla="*/ 57 w 63"/>
                  <a:gd name="T9" fmla="*/ 81 h 85"/>
                  <a:gd name="T10" fmla="*/ 57 w 63"/>
                  <a:gd name="T11" fmla="*/ 81 h 85"/>
                  <a:gd name="T12" fmla="*/ 57 w 63"/>
                  <a:gd name="T13" fmla="*/ 83 h 85"/>
                  <a:gd name="T14" fmla="*/ 54 w 63"/>
                  <a:gd name="T15" fmla="*/ 85 h 85"/>
                  <a:gd name="T16" fmla="*/ 54 w 63"/>
                  <a:gd name="T17" fmla="*/ 85 h 85"/>
                  <a:gd name="T18" fmla="*/ 54 w 63"/>
                  <a:gd name="T19" fmla="*/ 85 h 85"/>
                  <a:gd name="T20" fmla="*/ 52 w 63"/>
                  <a:gd name="T21" fmla="*/ 85 h 85"/>
                  <a:gd name="T22" fmla="*/ 51 w 63"/>
                  <a:gd name="T23" fmla="*/ 85 h 85"/>
                  <a:gd name="T24" fmla="*/ 51 w 63"/>
                  <a:gd name="T25" fmla="*/ 85 h 85"/>
                  <a:gd name="T26" fmla="*/ 47 w 63"/>
                  <a:gd name="T27" fmla="*/ 76 h 85"/>
                  <a:gd name="T28" fmla="*/ 42 w 63"/>
                  <a:gd name="T29" fmla="*/ 75 h 85"/>
                  <a:gd name="T30" fmla="*/ 37 w 63"/>
                  <a:gd name="T31" fmla="*/ 70 h 85"/>
                  <a:gd name="T32" fmla="*/ 29 w 63"/>
                  <a:gd name="T33" fmla="*/ 56 h 85"/>
                  <a:gd name="T34" fmla="*/ 22 w 63"/>
                  <a:gd name="T35" fmla="*/ 56 h 85"/>
                  <a:gd name="T36" fmla="*/ 22 w 63"/>
                  <a:gd name="T37" fmla="*/ 56 h 85"/>
                  <a:gd name="T38" fmla="*/ 20 w 63"/>
                  <a:gd name="T39" fmla="*/ 54 h 85"/>
                  <a:gd name="T40" fmla="*/ 20 w 63"/>
                  <a:gd name="T41" fmla="*/ 54 h 85"/>
                  <a:gd name="T42" fmla="*/ 19 w 63"/>
                  <a:gd name="T43" fmla="*/ 54 h 85"/>
                  <a:gd name="T44" fmla="*/ 19 w 63"/>
                  <a:gd name="T45" fmla="*/ 54 h 85"/>
                  <a:gd name="T46" fmla="*/ 19 w 63"/>
                  <a:gd name="T47" fmla="*/ 54 h 85"/>
                  <a:gd name="T48" fmla="*/ 19 w 63"/>
                  <a:gd name="T49" fmla="*/ 56 h 85"/>
                  <a:gd name="T50" fmla="*/ 19 w 63"/>
                  <a:gd name="T51" fmla="*/ 56 h 85"/>
                  <a:gd name="T52" fmla="*/ 19 w 63"/>
                  <a:gd name="T53" fmla="*/ 54 h 85"/>
                  <a:gd name="T54" fmla="*/ 17 w 63"/>
                  <a:gd name="T55" fmla="*/ 53 h 85"/>
                  <a:gd name="T56" fmla="*/ 19 w 63"/>
                  <a:gd name="T57" fmla="*/ 51 h 85"/>
                  <a:gd name="T58" fmla="*/ 19 w 63"/>
                  <a:gd name="T59" fmla="*/ 49 h 85"/>
                  <a:gd name="T60" fmla="*/ 19 w 63"/>
                  <a:gd name="T61" fmla="*/ 46 h 85"/>
                  <a:gd name="T62" fmla="*/ 19 w 63"/>
                  <a:gd name="T63" fmla="*/ 42 h 85"/>
                  <a:gd name="T64" fmla="*/ 17 w 63"/>
                  <a:gd name="T65" fmla="*/ 41 h 85"/>
                  <a:gd name="T66" fmla="*/ 17 w 63"/>
                  <a:gd name="T67" fmla="*/ 39 h 85"/>
                  <a:gd name="T68" fmla="*/ 17 w 63"/>
                  <a:gd name="T69" fmla="*/ 37 h 85"/>
                  <a:gd name="T70" fmla="*/ 15 w 63"/>
                  <a:gd name="T71" fmla="*/ 36 h 85"/>
                  <a:gd name="T72" fmla="*/ 13 w 63"/>
                  <a:gd name="T73" fmla="*/ 34 h 85"/>
                  <a:gd name="T74" fmla="*/ 12 w 63"/>
                  <a:gd name="T75" fmla="*/ 31 h 85"/>
                  <a:gd name="T76" fmla="*/ 10 w 63"/>
                  <a:gd name="T77" fmla="*/ 27 h 85"/>
                  <a:gd name="T78" fmla="*/ 8 w 63"/>
                  <a:gd name="T79" fmla="*/ 27 h 85"/>
                  <a:gd name="T80" fmla="*/ 7 w 63"/>
                  <a:gd name="T81" fmla="*/ 24 h 85"/>
                  <a:gd name="T82" fmla="*/ 7 w 63"/>
                  <a:gd name="T83" fmla="*/ 22 h 85"/>
                  <a:gd name="T84" fmla="*/ 7 w 63"/>
                  <a:gd name="T85" fmla="*/ 20 h 85"/>
                  <a:gd name="T86" fmla="*/ 5 w 63"/>
                  <a:gd name="T87" fmla="*/ 19 h 85"/>
                  <a:gd name="T88" fmla="*/ 5 w 63"/>
                  <a:gd name="T89" fmla="*/ 17 h 85"/>
                  <a:gd name="T90" fmla="*/ 5 w 63"/>
                  <a:gd name="T91" fmla="*/ 15 h 85"/>
                  <a:gd name="T92" fmla="*/ 5 w 63"/>
                  <a:gd name="T93" fmla="*/ 15 h 85"/>
                  <a:gd name="T94" fmla="*/ 5 w 63"/>
                  <a:gd name="T95" fmla="*/ 14 h 85"/>
                  <a:gd name="T96" fmla="*/ 3 w 63"/>
                  <a:gd name="T97" fmla="*/ 10 h 85"/>
                  <a:gd name="T98" fmla="*/ 3 w 63"/>
                  <a:gd name="T99" fmla="*/ 9 h 85"/>
                  <a:gd name="T100" fmla="*/ 3 w 63"/>
                  <a:gd name="T101" fmla="*/ 7 h 85"/>
                  <a:gd name="T102" fmla="*/ 2 w 63"/>
                  <a:gd name="T103" fmla="*/ 5 h 85"/>
                  <a:gd name="T104" fmla="*/ 0 w 63"/>
                  <a:gd name="T105" fmla="*/ 3 h 85"/>
                  <a:gd name="T106" fmla="*/ 0 w 63"/>
                  <a:gd name="T107" fmla="*/ 2 h 85"/>
                  <a:gd name="T108" fmla="*/ 0 w 63"/>
                  <a:gd name="T109" fmla="*/ 0 h 85"/>
                  <a:gd name="T110" fmla="*/ 19 w 63"/>
                  <a:gd name="T111" fmla="*/ 2 h 85"/>
                  <a:gd name="T112" fmla="*/ 27 w 63"/>
                  <a:gd name="T113" fmla="*/ 5 h 85"/>
                  <a:gd name="T114" fmla="*/ 32 w 63"/>
                  <a:gd name="T115" fmla="*/ 2 h 85"/>
                  <a:gd name="T116" fmla="*/ 49 w 63"/>
                  <a:gd name="T117" fmla="*/ 7 h 85"/>
                  <a:gd name="T118" fmla="*/ 57 w 63"/>
                  <a:gd name="T119" fmla="*/ 29 h 85"/>
                  <a:gd name="T120" fmla="*/ 54 w 63"/>
                  <a:gd name="T121" fmla="*/ 34 h 85"/>
                  <a:gd name="T122" fmla="*/ 59 w 63"/>
                  <a:gd name="T123" fmla="*/ 4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85">
                    <a:moveTo>
                      <a:pt x="59" y="44"/>
                    </a:moveTo>
                    <a:lnTo>
                      <a:pt x="63" y="73"/>
                    </a:lnTo>
                    <a:lnTo>
                      <a:pt x="57" y="81"/>
                    </a:lnTo>
                    <a:lnTo>
                      <a:pt x="57" y="81"/>
                    </a:lnTo>
                    <a:lnTo>
                      <a:pt x="57" y="81"/>
                    </a:lnTo>
                    <a:lnTo>
                      <a:pt x="57" y="81"/>
                    </a:lnTo>
                    <a:lnTo>
                      <a:pt x="57" y="83"/>
                    </a:lnTo>
                    <a:lnTo>
                      <a:pt x="54" y="85"/>
                    </a:lnTo>
                    <a:lnTo>
                      <a:pt x="54" y="85"/>
                    </a:lnTo>
                    <a:lnTo>
                      <a:pt x="54" y="85"/>
                    </a:lnTo>
                    <a:lnTo>
                      <a:pt x="52" y="85"/>
                    </a:lnTo>
                    <a:lnTo>
                      <a:pt x="51" y="85"/>
                    </a:lnTo>
                    <a:lnTo>
                      <a:pt x="51" y="85"/>
                    </a:lnTo>
                    <a:lnTo>
                      <a:pt x="47" y="76"/>
                    </a:lnTo>
                    <a:lnTo>
                      <a:pt x="42" y="75"/>
                    </a:lnTo>
                    <a:lnTo>
                      <a:pt x="37" y="70"/>
                    </a:lnTo>
                    <a:lnTo>
                      <a:pt x="29" y="56"/>
                    </a:lnTo>
                    <a:lnTo>
                      <a:pt x="22" y="56"/>
                    </a:lnTo>
                    <a:lnTo>
                      <a:pt x="22" y="56"/>
                    </a:lnTo>
                    <a:lnTo>
                      <a:pt x="20" y="54"/>
                    </a:lnTo>
                    <a:lnTo>
                      <a:pt x="20" y="54"/>
                    </a:lnTo>
                    <a:lnTo>
                      <a:pt x="19" y="54"/>
                    </a:lnTo>
                    <a:lnTo>
                      <a:pt x="19" y="54"/>
                    </a:lnTo>
                    <a:lnTo>
                      <a:pt x="19" y="54"/>
                    </a:lnTo>
                    <a:lnTo>
                      <a:pt x="19" y="56"/>
                    </a:lnTo>
                    <a:lnTo>
                      <a:pt x="19" y="56"/>
                    </a:lnTo>
                    <a:lnTo>
                      <a:pt x="19" y="54"/>
                    </a:lnTo>
                    <a:lnTo>
                      <a:pt x="17" y="53"/>
                    </a:lnTo>
                    <a:lnTo>
                      <a:pt x="19" y="51"/>
                    </a:lnTo>
                    <a:lnTo>
                      <a:pt x="19" y="49"/>
                    </a:lnTo>
                    <a:lnTo>
                      <a:pt x="19" y="46"/>
                    </a:lnTo>
                    <a:lnTo>
                      <a:pt x="19" y="42"/>
                    </a:lnTo>
                    <a:lnTo>
                      <a:pt x="17" y="41"/>
                    </a:lnTo>
                    <a:lnTo>
                      <a:pt x="17" y="39"/>
                    </a:lnTo>
                    <a:lnTo>
                      <a:pt x="17" y="37"/>
                    </a:lnTo>
                    <a:lnTo>
                      <a:pt x="15" y="36"/>
                    </a:lnTo>
                    <a:lnTo>
                      <a:pt x="13" y="34"/>
                    </a:lnTo>
                    <a:lnTo>
                      <a:pt x="12" y="31"/>
                    </a:lnTo>
                    <a:lnTo>
                      <a:pt x="10" y="27"/>
                    </a:lnTo>
                    <a:lnTo>
                      <a:pt x="8" y="27"/>
                    </a:lnTo>
                    <a:lnTo>
                      <a:pt x="7" y="24"/>
                    </a:lnTo>
                    <a:lnTo>
                      <a:pt x="7" y="22"/>
                    </a:lnTo>
                    <a:lnTo>
                      <a:pt x="7" y="20"/>
                    </a:lnTo>
                    <a:lnTo>
                      <a:pt x="5" y="19"/>
                    </a:lnTo>
                    <a:lnTo>
                      <a:pt x="5" y="17"/>
                    </a:lnTo>
                    <a:lnTo>
                      <a:pt x="5" y="15"/>
                    </a:lnTo>
                    <a:lnTo>
                      <a:pt x="5" y="15"/>
                    </a:lnTo>
                    <a:lnTo>
                      <a:pt x="5" y="14"/>
                    </a:lnTo>
                    <a:lnTo>
                      <a:pt x="3" y="10"/>
                    </a:lnTo>
                    <a:lnTo>
                      <a:pt x="3" y="9"/>
                    </a:lnTo>
                    <a:lnTo>
                      <a:pt x="3" y="7"/>
                    </a:lnTo>
                    <a:lnTo>
                      <a:pt x="2" y="5"/>
                    </a:lnTo>
                    <a:lnTo>
                      <a:pt x="0" y="3"/>
                    </a:lnTo>
                    <a:lnTo>
                      <a:pt x="0" y="2"/>
                    </a:lnTo>
                    <a:lnTo>
                      <a:pt x="0" y="0"/>
                    </a:lnTo>
                    <a:lnTo>
                      <a:pt x="19" y="2"/>
                    </a:lnTo>
                    <a:lnTo>
                      <a:pt x="27" y="5"/>
                    </a:lnTo>
                    <a:lnTo>
                      <a:pt x="32" y="2"/>
                    </a:lnTo>
                    <a:lnTo>
                      <a:pt x="49" y="7"/>
                    </a:lnTo>
                    <a:lnTo>
                      <a:pt x="57" y="29"/>
                    </a:lnTo>
                    <a:lnTo>
                      <a:pt x="54" y="34"/>
                    </a:lnTo>
                    <a:lnTo>
                      <a:pt x="59"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68" name="Freeform 418"/>
              <p:cNvSpPr>
                <a:spLocks/>
              </p:cNvSpPr>
              <p:nvPr/>
            </p:nvSpPr>
            <p:spPr bwMode="auto">
              <a:xfrm>
                <a:off x="1555" y="1736"/>
                <a:ext cx="63" cy="85"/>
              </a:xfrm>
              <a:custGeom>
                <a:avLst/>
                <a:gdLst>
                  <a:gd name="T0" fmla="*/ 59 w 63"/>
                  <a:gd name="T1" fmla="*/ 44 h 85"/>
                  <a:gd name="T2" fmla="*/ 63 w 63"/>
                  <a:gd name="T3" fmla="*/ 73 h 85"/>
                  <a:gd name="T4" fmla="*/ 57 w 63"/>
                  <a:gd name="T5" fmla="*/ 81 h 85"/>
                  <a:gd name="T6" fmla="*/ 57 w 63"/>
                  <a:gd name="T7" fmla="*/ 81 h 85"/>
                  <a:gd name="T8" fmla="*/ 57 w 63"/>
                  <a:gd name="T9" fmla="*/ 81 h 85"/>
                  <a:gd name="T10" fmla="*/ 57 w 63"/>
                  <a:gd name="T11" fmla="*/ 81 h 85"/>
                  <a:gd name="T12" fmla="*/ 57 w 63"/>
                  <a:gd name="T13" fmla="*/ 83 h 85"/>
                  <a:gd name="T14" fmla="*/ 54 w 63"/>
                  <a:gd name="T15" fmla="*/ 85 h 85"/>
                  <a:gd name="T16" fmla="*/ 54 w 63"/>
                  <a:gd name="T17" fmla="*/ 85 h 85"/>
                  <a:gd name="T18" fmla="*/ 54 w 63"/>
                  <a:gd name="T19" fmla="*/ 85 h 85"/>
                  <a:gd name="T20" fmla="*/ 52 w 63"/>
                  <a:gd name="T21" fmla="*/ 85 h 85"/>
                  <a:gd name="T22" fmla="*/ 51 w 63"/>
                  <a:gd name="T23" fmla="*/ 85 h 85"/>
                  <a:gd name="T24" fmla="*/ 51 w 63"/>
                  <a:gd name="T25" fmla="*/ 85 h 85"/>
                  <a:gd name="T26" fmla="*/ 47 w 63"/>
                  <a:gd name="T27" fmla="*/ 76 h 85"/>
                  <a:gd name="T28" fmla="*/ 42 w 63"/>
                  <a:gd name="T29" fmla="*/ 75 h 85"/>
                  <a:gd name="T30" fmla="*/ 37 w 63"/>
                  <a:gd name="T31" fmla="*/ 70 h 85"/>
                  <a:gd name="T32" fmla="*/ 29 w 63"/>
                  <a:gd name="T33" fmla="*/ 56 h 85"/>
                  <a:gd name="T34" fmla="*/ 22 w 63"/>
                  <a:gd name="T35" fmla="*/ 56 h 85"/>
                  <a:gd name="T36" fmla="*/ 22 w 63"/>
                  <a:gd name="T37" fmla="*/ 56 h 85"/>
                  <a:gd name="T38" fmla="*/ 20 w 63"/>
                  <a:gd name="T39" fmla="*/ 54 h 85"/>
                  <a:gd name="T40" fmla="*/ 20 w 63"/>
                  <a:gd name="T41" fmla="*/ 54 h 85"/>
                  <a:gd name="T42" fmla="*/ 19 w 63"/>
                  <a:gd name="T43" fmla="*/ 54 h 85"/>
                  <a:gd name="T44" fmla="*/ 19 w 63"/>
                  <a:gd name="T45" fmla="*/ 54 h 85"/>
                  <a:gd name="T46" fmla="*/ 19 w 63"/>
                  <a:gd name="T47" fmla="*/ 54 h 85"/>
                  <a:gd name="T48" fmla="*/ 19 w 63"/>
                  <a:gd name="T49" fmla="*/ 56 h 85"/>
                  <a:gd name="T50" fmla="*/ 19 w 63"/>
                  <a:gd name="T51" fmla="*/ 56 h 85"/>
                  <a:gd name="T52" fmla="*/ 19 w 63"/>
                  <a:gd name="T53" fmla="*/ 54 h 85"/>
                  <a:gd name="T54" fmla="*/ 17 w 63"/>
                  <a:gd name="T55" fmla="*/ 53 h 85"/>
                  <a:gd name="T56" fmla="*/ 19 w 63"/>
                  <a:gd name="T57" fmla="*/ 51 h 85"/>
                  <a:gd name="T58" fmla="*/ 19 w 63"/>
                  <a:gd name="T59" fmla="*/ 49 h 85"/>
                  <a:gd name="T60" fmla="*/ 19 w 63"/>
                  <a:gd name="T61" fmla="*/ 46 h 85"/>
                  <a:gd name="T62" fmla="*/ 19 w 63"/>
                  <a:gd name="T63" fmla="*/ 42 h 85"/>
                  <a:gd name="T64" fmla="*/ 17 w 63"/>
                  <a:gd name="T65" fmla="*/ 41 h 85"/>
                  <a:gd name="T66" fmla="*/ 17 w 63"/>
                  <a:gd name="T67" fmla="*/ 39 h 85"/>
                  <a:gd name="T68" fmla="*/ 17 w 63"/>
                  <a:gd name="T69" fmla="*/ 37 h 85"/>
                  <a:gd name="T70" fmla="*/ 15 w 63"/>
                  <a:gd name="T71" fmla="*/ 36 h 85"/>
                  <a:gd name="T72" fmla="*/ 13 w 63"/>
                  <a:gd name="T73" fmla="*/ 34 h 85"/>
                  <a:gd name="T74" fmla="*/ 12 w 63"/>
                  <a:gd name="T75" fmla="*/ 31 h 85"/>
                  <a:gd name="T76" fmla="*/ 10 w 63"/>
                  <a:gd name="T77" fmla="*/ 27 h 85"/>
                  <a:gd name="T78" fmla="*/ 8 w 63"/>
                  <a:gd name="T79" fmla="*/ 27 h 85"/>
                  <a:gd name="T80" fmla="*/ 7 w 63"/>
                  <a:gd name="T81" fmla="*/ 24 h 85"/>
                  <a:gd name="T82" fmla="*/ 7 w 63"/>
                  <a:gd name="T83" fmla="*/ 22 h 85"/>
                  <a:gd name="T84" fmla="*/ 7 w 63"/>
                  <a:gd name="T85" fmla="*/ 20 h 85"/>
                  <a:gd name="T86" fmla="*/ 5 w 63"/>
                  <a:gd name="T87" fmla="*/ 19 h 85"/>
                  <a:gd name="T88" fmla="*/ 5 w 63"/>
                  <a:gd name="T89" fmla="*/ 17 h 85"/>
                  <a:gd name="T90" fmla="*/ 5 w 63"/>
                  <a:gd name="T91" fmla="*/ 15 h 85"/>
                  <a:gd name="T92" fmla="*/ 5 w 63"/>
                  <a:gd name="T93" fmla="*/ 15 h 85"/>
                  <a:gd name="T94" fmla="*/ 5 w 63"/>
                  <a:gd name="T95" fmla="*/ 14 h 85"/>
                  <a:gd name="T96" fmla="*/ 3 w 63"/>
                  <a:gd name="T97" fmla="*/ 10 h 85"/>
                  <a:gd name="T98" fmla="*/ 3 w 63"/>
                  <a:gd name="T99" fmla="*/ 9 h 85"/>
                  <a:gd name="T100" fmla="*/ 3 w 63"/>
                  <a:gd name="T101" fmla="*/ 7 h 85"/>
                  <a:gd name="T102" fmla="*/ 2 w 63"/>
                  <a:gd name="T103" fmla="*/ 5 h 85"/>
                  <a:gd name="T104" fmla="*/ 0 w 63"/>
                  <a:gd name="T105" fmla="*/ 3 h 85"/>
                  <a:gd name="T106" fmla="*/ 0 w 63"/>
                  <a:gd name="T107" fmla="*/ 2 h 85"/>
                  <a:gd name="T108" fmla="*/ 0 w 63"/>
                  <a:gd name="T109" fmla="*/ 0 h 85"/>
                  <a:gd name="T110" fmla="*/ 19 w 63"/>
                  <a:gd name="T111" fmla="*/ 2 h 85"/>
                  <a:gd name="T112" fmla="*/ 27 w 63"/>
                  <a:gd name="T113" fmla="*/ 5 h 85"/>
                  <a:gd name="T114" fmla="*/ 32 w 63"/>
                  <a:gd name="T115" fmla="*/ 2 h 85"/>
                  <a:gd name="T116" fmla="*/ 49 w 63"/>
                  <a:gd name="T117" fmla="*/ 7 h 85"/>
                  <a:gd name="T118" fmla="*/ 57 w 63"/>
                  <a:gd name="T119" fmla="*/ 29 h 85"/>
                  <a:gd name="T120" fmla="*/ 54 w 63"/>
                  <a:gd name="T121" fmla="*/ 34 h 85"/>
                  <a:gd name="T122" fmla="*/ 59 w 63"/>
                  <a:gd name="T123" fmla="*/ 4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85">
                    <a:moveTo>
                      <a:pt x="59" y="44"/>
                    </a:moveTo>
                    <a:lnTo>
                      <a:pt x="63" y="73"/>
                    </a:lnTo>
                    <a:lnTo>
                      <a:pt x="57" y="81"/>
                    </a:lnTo>
                    <a:lnTo>
                      <a:pt x="57" y="81"/>
                    </a:lnTo>
                    <a:lnTo>
                      <a:pt x="57" y="81"/>
                    </a:lnTo>
                    <a:lnTo>
                      <a:pt x="57" y="81"/>
                    </a:lnTo>
                    <a:lnTo>
                      <a:pt x="57" y="83"/>
                    </a:lnTo>
                    <a:lnTo>
                      <a:pt x="54" y="85"/>
                    </a:lnTo>
                    <a:lnTo>
                      <a:pt x="54" y="85"/>
                    </a:lnTo>
                    <a:lnTo>
                      <a:pt x="54" y="85"/>
                    </a:lnTo>
                    <a:lnTo>
                      <a:pt x="52" y="85"/>
                    </a:lnTo>
                    <a:lnTo>
                      <a:pt x="51" y="85"/>
                    </a:lnTo>
                    <a:lnTo>
                      <a:pt x="51" y="85"/>
                    </a:lnTo>
                    <a:lnTo>
                      <a:pt x="47" y="76"/>
                    </a:lnTo>
                    <a:lnTo>
                      <a:pt x="42" y="75"/>
                    </a:lnTo>
                    <a:lnTo>
                      <a:pt x="37" y="70"/>
                    </a:lnTo>
                    <a:lnTo>
                      <a:pt x="29" y="56"/>
                    </a:lnTo>
                    <a:lnTo>
                      <a:pt x="22" y="56"/>
                    </a:lnTo>
                    <a:lnTo>
                      <a:pt x="22" y="56"/>
                    </a:lnTo>
                    <a:lnTo>
                      <a:pt x="20" y="54"/>
                    </a:lnTo>
                    <a:lnTo>
                      <a:pt x="20" y="54"/>
                    </a:lnTo>
                    <a:lnTo>
                      <a:pt x="19" y="54"/>
                    </a:lnTo>
                    <a:lnTo>
                      <a:pt x="19" y="54"/>
                    </a:lnTo>
                    <a:lnTo>
                      <a:pt x="19" y="54"/>
                    </a:lnTo>
                    <a:lnTo>
                      <a:pt x="19" y="56"/>
                    </a:lnTo>
                    <a:lnTo>
                      <a:pt x="19" y="56"/>
                    </a:lnTo>
                    <a:lnTo>
                      <a:pt x="19" y="54"/>
                    </a:lnTo>
                    <a:lnTo>
                      <a:pt x="17" y="53"/>
                    </a:lnTo>
                    <a:lnTo>
                      <a:pt x="19" y="51"/>
                    </a:lnTo>
                    <a:lnTo>
                      <a:pt x="19" y="49"/>
                    </a:lnTo>
                    <a:lnTo>
                      <a:pt x="19" y="46"/>
                    </a:lnTo>
                    <a:lnTo>
                      <a:pt x="19" y="42"/>
                    </a:lnTo>
                    <a:lnTo>
                      <a:pt x="17" y="41"/>
                    </a:lnTo>
                    <a:lnTo>
                      <a:pt x="17" y="39"/>
                    </a:lnTo>
                    <a:lnTo>
                      <a:pt x="17" y="37"/>
                    </a:lnTo>
                    <a:lnTo>
                      <a:pt x="15" y="36"/>
                    </a:lnTo>
                    <a:lnTo>
                      <a:pt x="13" y="34"/>
                    </a:lnTo>
                    <a:lnTo>
                      <a:pt x="12" y="31"/>
                    </a:lnTo>
                    <a:lnTo>
                      <a:pt x="10" y="27"/>
                    </a:lnTo>
                    <a:lnTo>
                      <a:pt x="8" y="27"/>
                    </a:lnTo>
                    <a:lnTo>
                      <a:pt x="7" y="24"/>
                    </a:lnTo>
                    <a:lnTo>
                      <a:pt x="7" y="22"/>
                    </a:lnTo>
                    <a:lnTo>
                      <a:pt x="7" y="20"/>
                    </a:lnTo>
                    <a:lnTo>
                      <a:pt x="5" y="19"/>
                    </a:lnTo>
                    <a:lnTo>
                      <a:pt x="5" y="17"/>
                    </a:lnTo>
                    <a:lnTo>
                      <a:pt x="5" y="15"/>
                    </a:lnTo>
                    <a:lnTo>
                      <a:pt x="5" y="15"/>
                    </a:lnTo>
                    <a:lnTo>
                      <a:pt x="5" y="14"/>
                    </a:lnTo>
                    <a:lnTo>
                      <a:pt x="3" y="10"/>
                    </a:lnTo>
                    <a:lnTo>
                      <a:pt x="3" y="9"/>
                    </a:lnTo>
                    <a:lnTo>
                      <a:pt x="3" y="7"/>
                    </a:lnTo>
                    <a:lnTo>
                      <a:pt x="2" y="5"/>
                    </a:lnTo>
                    <a:lnTo>
                      <a:pt x="0" y="3"/>
                    </a:lnTo>
                    <a:lnTo>
                      <a:pt x="0" y="2"/>
                    </a:lnTo>
                    <a:lnTo>
                      <a:pt x="0" y="0"/>
                    </a:lnTo>
                    <a:lnTo>
                      <a:pt x="19" y="2"/>
                    </a:lnTo>
                    <a:lnTo>
                      <a:pt x="27" y="5"/>
                    </a:lnTo>
                    <a:lnTo>
                      <a:pt x="32" y="2"/>
                    </a:lnTo>
                    <a:lnTo>
                      <a:pt x="49" y="7"/>
                    </a:lnTo>
                    <a:lnTo>
                      <a:pt x="57" y="29"/>
                    </a:lnTo>
                    <a:lnTo>
                      <a:pt x="54" y="34"/>
                    </a:lnTo>
                    <a:lnTo>
                      <a:pt x="5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69" name="Freeform 419"/>
              <p:cNvSpPr>
                <a:spLocks/>
              </p:cNvSpPr>
              <p:nvPr/>
            </p:nvSpPr>
            <p:spPr bwMode="auto">
              <a:xfrm>
                <a:off x="1653" y="1853"/>
                <a:ext cx="83" cy="85"/>
              </a:xfrm>
              <a:custGeom>
                <a:avLst/>
                <a:gdLst>
                  <a:gd name="T0" fmla="*/ 70 w 83"/>
                  <a:gd name="T1" fmla="*/ 29 h 85"/>
                  <a:gd name="T2" fmla="*/ 83 w 83"/>
                  <a:gd name="T3" fmla="*/ 53 h 85"/>
                  <a:gd name="T4" fmla="*/ 83 w 83"/>
                  <a:gd name="T5" fmla="*/ 53 h 85"/>
                  <a:gd name="T6" fmla="*/ 83 w 83"/>
                  <a:gd name="T7" fmla="*/ 53 h 85"/>
                  <a:gd name="T8" fmla="*/ 41 w 83"/>
                  <a:gd name="T9" fmla="*/ 63 h 85"/>
                  <a:gd name="T10" fmla="*/ 36 w 83"/>
                  <a:gd name="T11" fmla="*/ 69 h 85"/>
                  <a:gd name="T12" fmla="*/ 14 w 83"/>
                  <a:gd name="T13" fmla="*/ 85 h 85"/>
                  <a:gd name="T14" fmla="*/ 10 w 83"/>
                  <a:gd name="T15" fmla="*/ 80 h 85"/>
                  <a:gd name="T16" fmla="*/ 2 w 83"/>
                  <a:gd name="T17" fmla="*/ 80 h 85"/>
                  <a:gd name="T18" fmla="*/ 0 w 83"/>
                  <a:gd name="T19" fmla="*/ 66 h 85"/>
                  <a:gd name="T20" fmla="*/ 5 w 83"/>
                  <a:gd name="T21" fmla="*/ 64 h 85"/>
                  <a:gd name="T22" fmla="*/ 5 w 83"/>
                  <a:gd name="T23" fmla="*/ 47 h 85"/>
                  <a:gd name="T24" fmla="*/ 5 w 83"/>
                  <a:gd name="T25" fmla="*/ 47 h 85"/>
                  <a:gd name="T26" fmla="*/ 17 w 83"/>
                  <a:gd name="T27" fmla="*/ 39 h 85"/>
                  <a:gd name="T28" fmla="*/ 22 w 83"/>
                  <a:gd name="T29" fmla="*/ 36 h 85"/>
                  <a:gd name="T30" fmla="*/ 24 w 83"/>
                  <a:gd name="T31" fmla="*/ 34 h 85"/>
                  <a:gd name="T32" fmla="*/ 32 w 83"/>
                  <a:gd name="T33" fmla="*/ 30 h 85"/>
                  <a:gd name="T34" fmla="*/ 46 w 83"/>
                  <a:gd name="T35" fmla="*/ 29 h 85"/>
                  <a:gd name="T36" fmla="*/ 49 w 83"/>
                  <a:gd name="T37" fmla="*/ 32 h 85"/>
                  <a:gd name="T38" fmla="*/ 58 w 83"/>
                  <a:gd name="T39" fmla="*/ 0 h 85"/>
                  <a:gd name="T40" fmla="*/ 70 w 83"/>
                  <a:gd name="T41" fmla="*/ 2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85">
                    <a:moveTo>
                      <a:pt x="70" y="29"/>
                    </a:moveTo>
                    <a:lnTo>
                      <a:pt x="83" y="53"/>
                    </a:lnTo>
                    <a:lnTo>
                      <a:pt x="83" y="53"/>
                    </a:lnTo>
                    <a:lnTo>
                      <a:pt x="83" y="53"/>
                    </a:lnTo>
                    <a:lnTo>
                      <a:pt x="41" y="63"/>
                    </a:lnTo>
                    <a:lnTo>
                      <a:pt x="36" y="69"/>
                    </a:lnTo>
                    <a:lnTo>
                      <a:pt x="14" y="85"/>
                    </a:lnTo>
                    <a:lnTo>
                      <a:pt x="10" y="80"/>
                    </a:lnTo>
                    <a:lnTo>
                      <a:pt x="2" y="80"/>
                    </a:lnTo>
                    <a:lnTo>
                      <a:pt x="0" y="66"/>
                    </a:lnTo>
                    <a:lnTo>
                      <a:pt x="5" y="64"/>
                    </a:lnTo>
                    <a:lnTo>
                      <a:pt x="5" y="47"/>
                    </a:lnTo>
                    <a:lnTo>
                      <a:pt x="5" y="47"/>
                    </a:lnTo>
                    <a:lnTo>
                      <a:pt x="17" y="39"/>
                    </a:lnTo>
                    <a:lnTo>
                      <a:pt x="22" y="36"/>
                    </a:lnTo>
                    <a:lnTo>
                      <a:pt x="24" y="34"/>
                    </a:lnTo>
                    <a:lnTo>
                      <a:pt x="32" y="30"/>
                    </a:lnTo>
                    <a:lnTo>
                      <a:pt x="46" y="29"/>
                    </a:lnTo>
                    <a:lnTo>
                      <a:pt x="49" y="32"/>
                    </a:lnTo>
                    <a:lnTo>
                      <a:pt x="58" y="0"/>
                    </a:lnTo>
                    <a:lnTo>
                      <a:pt x="70"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70" name="Freeform 420"/>
              <p:cNvSpPr>
                <a:spLocks/>
              </p:cNvSpPr>
              <p:nvPr/>
            </p:nvSpPr>
            <p:spPr bwMode="auto">
              <a:xfrm>
                <a:off x="1653" y="1853"/>
                <a:ext cx="83" cy="85"/>
              </a:xfrm>
              <a:custGeom>
                <a:avLst/>
                <a:gdLst>
                  <a:gd name="T0" fmla="*/ 70 w 83"/>
                  <a:gd name="T1" fmla="*/ 29 h 85"/>
                  <a:gd name="T2" fmla="*/ 83 w 83"/>
                  <a:gd name="T3" fmla="*/ 53 h 85"/>
                  <a:gd name="T4" fmla="*/ 83 w 83"/>
                  <a:gd name="T5" fmla="*/ 53 h 85"/>
                  <a:gd name="T6" fmla="*/ 83 w 83"/>
                  <a:gd name="T7" fmla="*/ 53 h 85"/>
                  <a:gd name="T8" fmla="*/ 41 w 83"/>
                  <a:gd name="T9" fmla="*/ 63 h 85"/>
                  <a:gd name="T10" fmla="*/ 36 w 83"/>
                  <a:gd name="T11" fmla="*/ 69 h 85"/>
                  <a:gd name="T12" fmla="*/ 14 w 83"/>
                  <a:gd name="T13" fmla="*/ 85 h 85"/>
                  <a:gd name="T14" fmla="*/ 10 w 83"/>
                  <a:gd name="T15" fmla="*/ 80 h 85"/>
                  <a:gd name="T16" fmla="*/ 2 w 83"/>
                  <a:gd name="T17" fmla="*/ 80 h 85"/>
                  <a:gd name="T18" fmla="*/ 0 w 83"/>
                  <a:gd name="T19" fmla="*/ 66 h 85"/>
                  <a:gd name="T20" fmla="*/ 5 w 83"/>
                  <a:gd name="T21" fmla="*/ 64 h 85"/>
                  <a:gd name="T22" fmla="*/ 5 w 83"/>
                  <a:gd name="T23" fmla="*/ 47 h 85"/>
                  <a:gd name="T24" fmla="*/ 5 w 83"/>
                  <a:gd name="T25" fmla="*/ 47 h 85"/>
                  <a:gd name="T26" fmla="*/ 17 w 83"/>
                  <a:gd name="T27" fmla="*/ 39 h 85"/>
                  <a:gd name="T28" fmla="*/ 22 w 83"/>
                  <a:gd name="T29" fmla="*/ 36 h 85"/>
                  <a:gd name="T30" fmla="*/ 24 w 83"/>
                  <a:gd name="T31" fmla="*/ 34 h 85"/>
                  <a:gd name="T32" fmla="*/ 32 w 83"/>
                  <a:gd name="T33" fmla="*/ 30 h 85"/>
                  <a:gd name="T34" fmla="*/ 46 w 83"/>
                  <a:gd name="T35" fmla="*/ 29 h 85"/>
                  <a:gd name="T36" fmla="*/ 49 w 83"/>
                  <a:gd name="T37" fmla="*/ 32 h 85"/>
                  <a:gd name="T38" fmla="*/ 58 w 83"/>
                  <a:gd name="T39" fmla="*/ 0 h 85"/>
                  <a:gd name="T40" fmla="*/ 70 w 83"/>
                  <a:gd name="T41" fmla="*/ 2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85">
                    <a:moveTo>
                      <a:pt x="70" y="29"/>
                    </a:moveTo>
                    <a:lnTo>
                      <a:pt x="83" y="53"/>
                    </a:lnTo>
                    <a:lnTo>
                      <a:pt x="83" y="53"/>
                    </a:lnTo>
                    <a:lnTo>
                      <a:pt x="83" y="53"/>
                    </a:lnTo>
                    <a:lnTo>
                      <a:pt x="41" y="63"/>
                    </a:lnTo>
                    <a:lnTo>
                      <a:pt x="36" y="69"/>
                    </a:lnTo>
                    <a:lnTo>
                      <a:pt x="14" y="85"/>
                    </a:lnTo>
                    <a:lnTo>
                      <a:pt x="10" y="80"/>
                    </a:lnTo>
                    <a:lnTo>
                      <a:pt x="2" y="80"/>
                    </a:lnTo>
                    <a:lnTo>
                      <a:pt x="0" y="66"/>
                    </a:lnTo>
                    <a:lnTo>
                      <a:pt x="5" y="64"/>
                    </a:lnTo>
                    <a:lnTo>
                      <a:pt x="5" y="47"/>
                    </a:lnTo>
                    <a:lnTo>
                      <a:pt x="5" y="47"/>
                    </a:lnTo>
                    <a:lnTo>
                      <a:pt x="17" y="39"/>
                    </a:lnTo>
                    <a:lnTo>
                      <a:pt x="22" y="36"/>
                    </a:lnTo>
                    <a:lnTo>
                      <a:pt x="24" y="34"/>
                    </a:lnTo>
                    <a:lnTo>
                      <a:pt x="32" y="30"/>
                    </a:lnTo>
                    <a:lnTo>
                      <a:pt x="46" y="29"/>
                    </a:lnTo>
                    <a:lnTo>
                      <a:pt x="49" y="32"/>
                    </a:lnTo>
                    <a:lnTo>
                      <a:pt x="58" y="0"/>
                    </a:lnTo>
                    <a:lnTo>
                      <a:pt x="70"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71" name="Freeform 421"/>
              <p:cNvSpPr>
                <a:spLocks/>
              </p:cNvSpPr>
              <p:nvPr/>
            </p:nvSpPr>
            <p:spPr bwMode="auto">
              <a:xfrm>
                <a:off x="1672" y="1717"/>
                <a:ext cx="30" cy="63"/>
              </a:xfrm>
              <a:custGeom>
                <a:avLst/>
                <a:gdLst>
                  <a:gd name="T0" fmla="*/ 23 w 30"/>
                  <a:gd name="T1" fmla="*/ 6 h 63"/>
                  <a:gd name="T2" fmla="*/ 18 w 30"/>
                  <a:gd name="T3" fmla="*/ 41 h 63"/>
                  <a:gd name="T4" fmla="*/ 30 w 30"/>
                  <a:gd name="T5" fmla="*/ 38 h 63"/>
                  <a:gd name="T6" fmla="*/ 25 w 30"/>
                  <a:gd name="T7" fmla="*/ 45 h 63"/>
                  <a:gd name="T8" fmla="*/ 18 w 30"/>
                  <a:gd name="T9" fmla="*/ 63 h 63"/>
                  <a:gd name="T10" fmla="*/ 17 w 30"/>
                  <a:gd name="T11" fmla="*/ 61 h 63"/>
                  <a:gd name="T12" fmla="*/ 10 w 30"/>
                  <a:gd name="T13" fmla="*/ 60 h 63"/>
                  <a:gd name="T14" fmla="*/ 7 w 30"/>
                  <a:gd name="T15" fmla="*/ 56 h 63"/>
                  <a:gd name="T16" fmla="*/ 7 w 30"/>
                  <a:gd name="T17" fmla="*/ 46 h 63"/>
                  <a:gd name="T18" fmla="*/ 0 w 30"/>
                  <a:gd name="T19" fmla="*/ 38 h 63"/>
                  <a:gd name="T20" fmla="*/ 3 w 30"/>
                  <a:gd name="T21" fmla="*/ 22 h 63"/>
                  <a:gd name="T22" fmla="*/ 0 w 30"/>
                  <a:gd name="T23" fmla="*/ 11 h 63"/>
                  <a:gd name="T24" fmla="*/ 5 w 30"/>
                  <a:gd name="T25" fmla="*/ 0 h 63"/>
                  <a:gd name="T26" fmla="*/ 23 w 30"/>
                  <a:gd name="T27"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63">
                    <a:moveTo>
                      <a:pt x="23" y="6"/>
                    </a:moveTo>
                    <a:lnTo>
                      <a:pt x="18" y="41"/>
                    </a:lnTo>
                    <a:lnTo>
                      <a:pt x="30" y="38"/>
                    </a:lnTo>
                    <a:lnTo>
                      <a:pt x="25" y="45"/>
                    </a:lnTo>
                    <a:lnTo>
                      <a:pt x="18" y="63"/>
                    </a:lnTo>
                    <a:lnTo>
                      <a:pt x="17" y="61"/>
                    </a:lnTo>
                    <a:lnTo>
                      <a:pt x="10" y="60"/>
                    </a:lnTo>
                    <a:lnTo>
                      <a:pt x="7" y="56"/>
                    </a:lnTo>
                    <a:lnTo>
                      <a:pt x="7" y="46"/>
                    </a:lnTo>
                    <a:lnTo>
                      <a:pt x="0" y="38"/>
                    </a:lnTo>
                    <a:lnTo>
                      <a:pt x="3" y="22"/>
                    </a:lnTo>
                    <a:lnTo>
                      <a:pt x="0" y="11"/>
                    </a:lnTo>
                    <a:lnTo>
                      <a:pt x="5" y="0"/>
                    </a:lnTo>
                    <a:lnTo>
                      <a:pt x="23" y="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72" name="Freeform 422"/>
              <p:cNvSpPr>
                <a:spLocks/>
              </p:cNvSpPr>
              <p:nvPr/>
            </p:nvSpPr>
            <p:spPr bwMode="auto">
              <a:xfrm>
                <a:off x="1672" y="1717"/>
                <a:ext cx="30" cy="63"/>
              </a:xfrm>
              <a:custGeom>
                <a:avLst/>
                <a:gdLst>
                  <a:gd name="T0" fmla="*/ 23 w 30"/>
                  <a:gd name="T1" fmla="*/ 6 h 63"/>
                  <a:gd name="T2" fmla="*/ 18 w 30"/>
                  <a:gd name="T3" fmla="*/ 41 h 63"/>
                  <a:gd name="T4" fmla="*/ 30 w 30"/>
                  <a:gd name="T5" fmla="*/ 38 h 63"/>
                  <a:gd name="T6" fmla="*/ 25 w 30"/>
                  <a:gd name="T7" fmla="*/ 45 h 63"/>
                  <a:gd name="T8" fmla="*/ 18 w 30"/>
                  <a:gd name="T9" fmla="*/ 63 h 63"/>
                  <a:gd name="T10" fmla="*/ 17 w 30"/>
                  <a:gd name="T11" fmla="*/ 61 h 63"/>
                  <a:gd name="T12" fmla="*/ 10 w 30"/>
                  <a:gd name="T13" fmla="*/ 60 h 63"/>
                  <a:gd name="T14" fmla="*/ 7 w 30"/>
                  <a:gd name="T15" fmla="*/ 56 h 63"/>
                  <a:gd name="T16" fmla="*/ 7 w 30"/>
                  <a:gd name="T17" fmla="*/ 46 h 63"/>
                  <a:gd name="T18" fmla="*/ 0 w 30"/>
                  <a:gd name="T19" fmla="*/ 38 h 63"/>
                  <a:gd name="T20" fmla="*/ 3 w 30"/>
                  <a:gd name="T21" fmla="*/ 22 h 63"/>
                  <a:gd name="T22" fmla="*/ 0 w 30"/>
                  <a:gd name="T23" fmla="*/ 11 h 63"/>
                  <a:gd name="T24" fmla="*/ 5 w 30"/>
                  <a:gd name="T25" fmla="*/ 0 h 63"/>
                  <a:gd name="T26" fmla="*/ 23 w 30"/>
                  <a:gd name="T27"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63">
                    <a:moveTo>
                      <a:pt x="23" y="6"/>
                    </a:moveTo>
                    <a:lnTo>
                      <a:pt x="18" y="41"/>
                    </a:lnTo>
                    <a:lnTo>
                      <a:pt x="30" y="38"/>
                    </a:lnTo>
                    <a:lnTo>
                      <a:pt x="25" y="45"/>
                    </a:lnTo>
                    <a:lnTo>
                      <a:pt x="18" y="63"/>
                    </a:lnTo>
                    <a:lnTo>
                      <a:pt x="17" y="61"/>
                    </a:lnTo>
                    <a:lnTo>
                      <a:pt x="10" y="60"/>
                    </a:lnTo>
                    <a:lnTo>
                      <a:pt x="7" y="56"/>
                    </a:lnTo>
                    <a:lnTo>
                      <a:pt x="7" y="46"/>
                    </a:lnTo>
                    <a:lnTo>
                      <a:pt x="0" y="38"/>
                    </a:lnTo>
                    <a:lnTo>
                      <a:pt x="3" y="22"/>
                    </a:lnTo>
                    <a:lnTo>
                      <a:pt x="0" y="11"/>
                    </a:lnTo>
                    <a:lnTo>
                      <a:pt x="5" y="0"/>
                    </a:lnTo>
                    <a:lnTo>
                      <a:pt x="23"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73" name="Freeform 423"/>
              <p:cNvSpPr>
                <a:spLocks/>
              </p:cNvSpPr>
              <p:nvPr/>
            </p:nvSpPr>
            <p:spPr bwMode="auto">
              <a:xfrm>
                <a:off x="1623" y="1597"/>
                <a:ext cx="118" cy="70"/>
              </a:xfrm>
              <a:custGeom>
                <a:avLst/>
                <a:gdLst>
                  <a:gd name="T0" fmla="*/ 111 w 118"/>
                  <a:gd name="T1" fmla="*/ 17 h 70"/>
                  <a:gd name="T2" fmla="*/ 111 w 118"/>
                  <a:gd name="T3" fmla="*/ 27 h 70"/>
                  <a:gd name="T4" fmla="*/ 118 w 118"/>
                  <a:gd name="T5" fmla="*/ 32 h 70"/>
                  <a:gd name="T6" fmla="*/ 115 w 118"/>
                  <a:gd name="T7" fmla="*/ 43 h 70"/>
                  <a:gd name="T8" fmla="*/ 108 w 118"/>
                  <a:gd name="T9" fmla="*/ 46 h 70"/>
                  <a:gd name="T10" fmla="*/ 98 w 118"/>
                  <a:gd name="T11" fmla="*/ 49 h 70"/>
                  <a:gd name="T12" fmla="*/ 89 w 118"/>
                  <a:gd name="T13" fmla="*/ 59 h 70"/>
                  <a:gd name="T14" fmla="*/ 86 w 118"/>
                  <a:gd name="T15" fmla="*/ 58 h 70"/>
                  <a:gd name="T16" fmla="*/ 78 w 118"/>
                  <a:gd name="T17" fmla="*/ 66 h 70"/>
                  <a:gd name="T18" fmla="*/ 61 w 118"/>
                  <a:gd name="T19" fmla="*/ 61 h 70"/>
                  <a:gd name="T20" fmla="*/ 59 w 118"/>
                  <a:gd name="T21" fmla="*/ 70 h 70"/>
                  <a:gd name="T22" fmla="*/ 0 w 118"/>
                  <a:gd name="T23" fmla="*/ 53 h 70"/>
                  <a:gd name="T24" fmla="*/ 5 w 118"/>
                  <a:gd name="T25" fmla="*/ 36 h 70"/>
                  <a:gd name="T26" fmla="*/ 6 w 118"/>
                  <a:gd name="T27" fmla="*/ 19 h 70"/>
                  <a:gd name="T28" fmla="*/ 10 w 118"/>
                  <a:gd name="T29" fmla="*/ 9 h 70"/>
                  <a:gd name="T30" fmla="*/ 5 w 118"/>
                  <a:gd name="T31" fmla="*/ 4 h 70"/>
                  <a:gd name="T32" fmla="*/ 15 w 118"/>
                  <a:gd name="T33" fmla="*/ 4 h 70"/>
                  <a:gd name="T34" fmla="*/ 20 w 118"/>
                  <a:gd name="T35" fmla="*/ 0 h 70"/>
                  <a:gd name="T36" fmla="*/ 34 w 118"/>
                  <a:gd name="T37" fmla="*/ 7 h 70"/>
                  <a:gd name="T38" fmla="*/ 44 w 118"/>
                  <a:gd name="T39" fmla="*/ 4 h 70"/>
                  <a:gd name="T40" fmla="*/ 49 w 118"/>
                  <a:gd name="T41" fmla="*/ 7 h 70"/>
                  <a:gd name="T42" fmla="*/ 57 w 118"/>
                  <a:gd name="T43" fmla="*/ 9 h 70"/>
                  <a:gd name="T44" fmla="*/ 78 w 118"/>
                  <a:gd name="T45" fmla="*/ 10 h 70"/>
                  <a:gd name="T46" fmla="*/ 83 w 118"/>
                  <a:gd name="T47" fmla="*/ 12 h 70"/>
                  <a:gd name="T48" fmla="*/ 93 w 118"/>
                  <a:gd name="T49" fmla="*/ 12 h 70"/>
                  <a:gd name="T50" fmla="*/ 103 w 118"/>
                  <a:gd name="T51" fmla="*/ 15 h 70"/>
                  <a:gd name="T52" fmla="*/ 111 w 118"/>
                  <a:gd name="T53"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70">
                    <a:moveTo>
                      <a:pt x="111" y="17"/>
                    </a:moveTo>
                    <a:lnTo>
                      <a:pt x="111" y="27"/>
                    </a:lnTo>
                    <a:lnTo>
                      <a:pt x="118" y="32"/>
                    </a:lnTo>
                    <a:lnTo>
                      <a:pt x="115" y="43"/>
                    </a:lnTo>
                    <a:lnTo>
                      <a:pt x="108" y="46"/>
                    </a:lnTo>
                    <a:lnTo>
                      <a:pt x="98" y="49"/>
                    </a:lnTo>
                    <a:lnTo>
                      <a:pt x="89" y="59"/>
                    </a:lnTo>
                    <a:lnTo>
                      <a:pt x="86" y="58"/>
                    </a:lnTo>
                    <a:lnTo>
                      <a:pt x="78" y="66"/>
                    </a:lnTo>
                    <a:lnTo>
                      <a:pt x="61" y="61"/>
                    </a:lnTo>
                    <a:lnTo>
                      <a:pt x="59" y="70"/>
                    </a:lnTo>
                    <a:lnTo>
                      <a:pt x="0" y="53"/>
                    </a:lnTo>
                    <a:lnTo>
                      <a:pt x="5" y="36"/>
                    </a:lnTo>
                    <a:lnTo>
                      <a:pt x="6" y="19"/>
                    </a:lnTo>
                    <a:lnTo>
                      <a:pt x="10" y="9"/>
                    </a:lnTo>
                    <a:lnTo>
                      <a:pt x="5" y="4"/>
                    </a:lnTo>
                    <a:lnTo>
                      <a:pt x="15" y="4"/>
                    </a:lnTo>
                    <a:lnTo>
                      <a:pt x="20" y="0"/>
                    </a:lnTo>
                    <a:lnTo>
                      <a:pt x="34" y="7"/>
                    </a:lnTo>
                    <a:lnTo>
                      <a:pt x="44" y="4"/>
                    </a:lnTo>
                    <a:lnTo>
                      <a:pt x="49" y="7"/>
                    </a:lnTo>
                    <a:lnTo>
                      <a:pt x="57" y="9"/>
                    </a:lnTo>
                    <a:lnTo>
                      <a:pt x="78" y="10"/>
                    </a:lnTo>
                    <a:lnTo>
                      <a:pt x="83" y="12"/>
                    </a:lnTo>
                    <a:lnTo>
                      <a:pt x="93" y="12"/>
                    </a:lnTo>
                    <a:lnTo>
                      <a:pt x="103" y="15"/>
                    </a:lnTo>
                    <a:lnTo>
                      <a:pt x="111"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74" name="Freeform 424"/>
              <p:cNvSpPr>
                <a:spLocks/>
              </p:cNvSpPr>
              <p:nvPr/>
            </p:nvSpPr>
            <p:spPr bwMode="auto">
              <a:xfrm>
                <a:off x="1623" y="1597"/>
                <a:ext cx="118" cy="70"/>
              </a:xfrm>
              <a:custGeom>
                <a:avLst/>
                <a:gdLst>
                  <a:gd name="T0" fmla="*/ 111 w 118"/>
                  <a:gd name="T1" fmla="*/ 17 h 70"/>
                  <a:gd name="T2" fmla="*/ 111 w 118"/>
                  <a:gd name="T3" fmla="*/ 27 h 70"/>
                  <a:gd name="T4" fmla="*/ 118 w 118"/>
                  <a:gd name="T5" fmla="*/ 32 h 70"/>
                  <a:gd name="T6" fmla="*/ 115 w 118"/>
                  <a:gd name="T7" fmla="*/ 43 h 70"/>
                  <a:gd name="T8" fmla="*/ 108 w 118"/>
                  <a:gd name="T9" fmla="*/ 46 h 70"/>
                  <a:gd name="T10" fmla="*/ 98 w 118"/>
                  <a:gd name="T11" fmla="*/ 49 h 70"/>
                  <a:gd name="T12" fmla="*/ 89 w 118"/>
                  <a:gd name="T13" fmla="*/ 59 h 70"/>
                  <a:gd name="T14" fmla="*/ 86 w 118"/>
                  <a:gd name="T15" fmla="*/ 58 h 70"/>
                  <a:gd name="T16" fmla="*/ 78 w 118"/>
                  <a:gd name="T17" fmla="*/ 66 h 70"/>
                  <a:gd name="T18" fmla="*/ 61 w 118"/>
                  <a:gd name="T19" fmla="*/ 61 h 70"/>
                  <a:gd name="T20" fmla="*/ 59 w 118"/>
                  <a:gd name="T21" fmla="*/ 70 h 70"/>
                  <a:gd name="T22" fmla="*/ 0 w 118"/>
                  <a:gd name="T23" fmla="*/ 53 h 70"/>
                  <a:gd name="T24" fmla="*/ 5 w 118"/>
                  <a:gd name="T25" fmla="*/ 36 h 70"/>
                  <a:gd name="T26" fmla="*/ 6 w 118"/>
                  <a:gd name="T27" fmla="*/ 19 h 70"/>
                  <a:gd name="T28" fmla="*/ 10 w 118"/>
                  <a:gd name="T29" fmla="*/ 9 h 70"/>
                  <a:gd name="T30" fmla="*/ 5 w 118"/>
                  <a:gd name="T31" fmla="*/ 4 h 70"/>
                  <a:gd name="T32" fmla="*/ 15 w 118"/>
                  <a:gd name="T33" fmla="*/ 4 h 70"/>
                  <a:gd name="T34" fmla="*/ 20 w 118"/>
                  <a:gd name="T35" fmla="*/ 0 h 70"/>
                  <a:gd name="T36" fmla="*/ 34 w 118"/>
                  <a:gd name="T37" fmla="*/ 7 h 70"/>
                  <a:gd name="T38" fmla="*/ 44 w 118"/>
                  <a:gd name="T39" fmla="*/ 4 h 70"/>
                  <a:gd name="T40" fmla="*/ 49 w 118"/>
                  <a:gd name="T41" fmla="*/ 7 h 70"/>
                  <a:gd name="T42" fmla="*/ 57 w 118"/>
                  <a:gd name="T43" fmla="*/ 9 h 70"/>
                  <a:gd name="T44" fmla="*/ 78 w 118"/>
                  <a:gd name="T45" fmla="*/ 10 h 70"/>
                  <a:gd name="T46" fmla="*/ 83 w 118"/>
                  <a:gd name="T47" fmla="*/ 12 h 70"/>
                  <a:gd name="T48" fmla="*/ 93 w 118"/>
                  <a:gd name="T49" fmla="*/ 12 h 70"/>
                  <a:gd name="T50" fmla="*/ 103 w 118"/>
                  <a:gd name="T51" fmla="*/ 15 h 70"/>
                  <a:gd name="T52" fmla="*/ 111 w 118"/>
                  <a:gd name="T53"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70">
                    <a:moveTo>
                      <a:pt x="111" y="17"/>
                    </a:moveTo>
                    <a:lnTo>
                      <a:pt x="111" y="27"/>
                    </a:lnTo>
                    <a:lnTo>
                      <a:pt x="118" y="32"/>
                    </a:lnTo>
                    <a:lnTo>
                      <a:pt x="115" y="43"/>
                    </a:lnTo>
                    <a:lnTo>
                      <a:pt x="108" y="46"/>
                    </a:lnTo>
                    <a:lnTo>
                      <a:pt x="98" y="49"/>
                    </a:lnTo>
                    <a:lnTo>
                      <a:pt x="89" y="59"/>
                    </a:lnTo>
                    <a:lnTo>
                      <a:pt x="86" y="58"/>
                    </a:lnTo>
                    <a:lnTo>
                      <a:pt x="78" y="66"/>
                    </a:lnTo>
                    <a:lnTo>
                      <a:pt x="61" y="61"/>
                    </a:lnTo>
                    <a:lnTo>
                      <a:pt x="59" y="70"/>
                    </a:lnTo>
                    <a:lnTo>
                      <a:pt x="0" y="53"/>
                    </a:lnTo>
                    <a:lnTo>
                      <a:pt x="5" y="36"/>
                    </a:lnTo>
                    <a:lnTo>
                      <a:pt x="6" y="19"/>
                    </a:lnTo>
                    <a:lnTo>
                      <a:pt x="10" y="9"/>
                    </a:lnTo>
                    <a:lnTo>
                      <a:pt x="5" y="4"/>
                    </a:lnTo>
                    <a:lnTo>
                      <a:pt x="15" y="4"/>
                    </a:lnTo>
                    <a:lnTo>
                      <a:pt x="20" y="0"/>
                    </a:lnTo>
                    <a:lnTo>
                      <a:pt x="34" y="7"/>
                    </a:lnTo>
                    <a:lnTo>
                      <a:pt x="44" y="4"/>
                    </a:lnTo>
                    <a:lnTo>
                      <a:pt x="49" y="7"/>
                    </a:lnTo>
                    <a:lnTo>
                      <a:pt x="57" y="9"/>
                    </a:lnTo>
                    <a:lnTo>
                      <a:pt x="78" y="10"/>
                    </a:lnTo>
                    <a:lnTo>
                      <a:pt x="83" y="12"/>
                    </a:lnTo>
                    <a:lnTo>
                      <a:pt x="93" y="12"/>
                    </a:lnTo>
                    <a:lnTo>
                      <a:pt x="103" y="15"/>
                    </a:lnTo>
                    <a:lnTo>
                      <a:pt x="111"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75" name="Freeform 425"/>
              <p:cNvSpPr>
                <a:spLocks/>
              </p:cNvSpPr>
              <p:nvPr/>
            </p:nvSpPr>
            <p:spPr bwMode="auto">
              <a:xfrm>
                <a:off x="1589" y="1506"/>
                <a:ext cx="105" cy="127"/>
              </a:xfrm>
              <a:custGeom>
                <a:avLst/>
                <a:gdLst>
                  <a:gd name="T0" fmla="*/ 105 w 105"/>
                  <a:gd name="T1" fmla="*/ 22 h 127"/>
                  <a:gd name="T2" fmla="*/ 71 w 105"/>
                  <a:gd name="T3" fmla="*/ 61 h 127"/>
                  <a:gd name="T4" fmla="*/ 71 w 105"/>
                  <a:gd name="T5" fmla="*/ 74 h 127"/>
                  <a:gd name="T6" fmla="*/ 61 w 105"/>
                  <a:gd name="T7" fmla="*/ 78 h 127"/>
                  <a:gd name="T8" fmla="*/ 54 w 105"/>
                  <a:gd name="T9" fmla="*/ 83 h 127"/>
                  <a:gd name="T10" fmla="*/ 47 w 105"/>
                  <a:gd name="T11" fmla="*/ 83 h 127"/>
                  <a:gd name="T12" fmla="*/ 40 w 105"/>
                  <a:gd name="T13" fmla="*/ 89 h 127"/>
                  <a:gd name="T14" fmla="*/ 39 w 105"/>
                  <a:gd name="T15" fmla="*/ 95 h 127"/>
                  <a:gd name="T16" fmla="*/ 44 w 105"/>
                  <a:gd name="T17" fmla="*/ 100 h 127"/>
                  <a:gd name="T18" fmla="*/ 40 w 105"/>
                  <a:gd name="T19" fmla="*/ 110 h 127"/>
                  <a:gd name="T20" fmla="*/ 39 w 105"/>
                  <a:gd name="T21" fmla="*/ 127 h 127"/>
                  <a:gd name="T22" fmla="*/ 0 w 105"/>
                  <a:gd name="T23" fmla="*/ 115 h 127"/>
                  <a:gd name="T24" fmla="*/ 0 w 105"/>
                  <a:gd name="T25" fmla="*/ 112 h 127"/>
                  <a:gd name="T26" fmla="*/ 22 w 105"/>
                  <a:gd name="T27" fmla="*/ 42 h 127"/>
                  <a:gd name="T28" fmla="*/ 23 w 105"/>
                  <a:gd name="T29" fmla="*/ 32 h 127"/>
                  <a:gd name="T30" fmla="*/ 22 w 105"/>
                  <a:gd name="T31" fmla="*/ 22 h 127"/>
                  <a:gd name="T32" fmla="*/ 27 w 105"/>
                  <a:gd name="T33" fmla="*/ 22 h 127"/>
                  <a:gd name="T34" fmla="*/ 30 w 105"/>
                  <a:gd name="T35" fmla="*/ 25 h 127"/>
                  <a:gd name="T36" fmla="*/ 42 w 105"/>
                  <a:gd name="T37" fmla="*/ 1 h 127"/>
                  <a:gd name="T38" fmla="*/ 51 w 105"/>
                  <a:gd name="T39" fmla="*/ 10 h 127"/>
                  <a:gd name="T40" fmla="*/ 51 w 105"/>
                  <a:gd name="T41" fmla="*/ 15 h 127"/>
                  <a:gd name="T42" fmla="*/ 57 w 105"/>
                  <a:gd name="T43" fmla="*/ 17 h 127"/>
                  <a:gd name="T44" fmla="*/ 62 w 105"/>
                  <a:gd name="T45" fmla="*/ 25 h 127"/>
                  <a:gd name="T46" fmla="*/ 69 w 105"/>
                  <a:gd name="T47" fmla="*/ 28 h 127"/>
                  <a:gd name="T48" fmla="*/ 71 w 105"/>
                  <a:gd name="T49" fmla="*/ 27 h 127"/>
                  <a:gd name="T50" fmla="*/ 68 w 105"/>
                  <a:gd name="T51" fmla="*/ 20 h 127"/>
                  <a:gd name="T52" fmla="*/ 71 w 105"/>
                  <a:gd name="T53" fmla="*/ 10 h 127"/>
                  <a:gd name="T54" fmla="*/ 81 w 105"/>
                  <a:gd name="T55" fmla="*/ 12 h 127"/>
                  <a:gd name="T56" fmla="*/ 95 w 105"/>
                  <a:gd name="T57" fmla="*/ 5 h 127"/>
                  <a:gd name="T58" fmla="*/ 101 w 105"/>
                  <a:gd name="T59" fmla="*/ 0 h 127"/>
                  <a:gd name="T60" fmla="*/ 105 w 105"/>
                  <a:gd name="T61" fmla="*/ 3 h 127"/>
                  <a:gd name="T62" fmla="*/ 101 w 105"/>
                  <a:gd name="T63" fmla="*/ 15 h 127"/>
                  <a:gd name="T64" fmla="*/ 101 w 105"/>
                  <a:gd name="T65" fmla="*/ 18 h 127"/>
                  <a:gd name="T66" fmla="*/ 105 w 105"/>
                  <a:gd name="T67" fmla="*/ 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27">
                    <a:moveTo>
                      <a:pt x="105" y="22"/>
                    </a:moveTo>
                    <a:lnTo>
                      <a:pt x="71" y="61"/>
                    </a:lnTo>
                    <a:lnTo>
                      <a:pt x="71" y="74"/>
                    </a:lnTo>
                    <a:lnTo>
                      <a:pt x="61" y="78"/>
                    </a:lnTo>
                    <a:lnTo>
                      <a:pt x="54" y="83"/>
                    </a:lnTo>
                    <a:lnTo>
                      <a:pt x="47" y="83"/>
                    </a:lnTo>
                    <a:lnTo>
                      <a:pt x="40" y="89"/>
                    </a:lnTo>
                    <a:lnTo>
                      <a:pt x="39" y="95"/>
                    </a:lnTo>
                    <a:lnTo>
                      <a:pt x="44" y="100"/>
                    </a:lnTo>
                    <a:lnTo>
                      <a:pt x="40" y="110"/>
                    </a:lnTo>
                    <a:lnTo>
                      <a:pt x="39" y="127"/>
                    </a:lnTo>
                    <a:lnTo>
                      <a:pt x="0" y="115"/>
                    </a:lnTo>
                    <a:lnTo>
                      <a:pt x="0" y="112"/>
                    </a:lnTo>
                    <a:lnTo>
                      <a:pt x="22" y="42"/>
                    </a:lnTo>
                    <a:lnTo>
                      <a:pt x="23" y="32"/>
                    </a:lnTo>
                    <a:lnTo>
                      <a:pt x="22" y="22"/>
                    </a:lnTo>
                    <a:lnTo>
                      <a:pt x="27" y="22"/>
                    </a:lnTo>
                    <a:lnTo>
                      <a:pt x="30" y="25"/>
                    </a:lnTo>
                    <a:lnTo>
                      <a:pt x="42" y="1"/>
                    </a:lnTo>
                    <a:lnTo>
                      <a:pt x="51" y="10"/>
                    </a:lnTo>
                    <a:lnTo>
                      <a:pt x="51" y="15"/>
                    </a:lnTo>
                    <a:lnTo>
                      <a:pt x="57" y="17"/>
                    </a:lnTo>
                    <a:lnTo>
                      <a:pt x="62" y="25"/>
                    </a:lnTo>
                    <a:lnTo>
                      <a:pt x="69" y="28"/>
                    </a:lnTo>
                    <a:lnTo>
                      <a:pt x="71" y="27"/>
                    </a:lnTo>
                    <a:lnTo>
                      <a:pt x="68" y="20"/>
                    </a:lnTo>
                    <a:lnTo>
                      <a:pt x="71" y="10"/>
                    </a:lnTo>
                    <a:lnTo>
                      <a:pt x="81" y="12"/>
                    </a:lnTo>
                    <a:lnTo>
                      <a:pt x="95" y="5"/>
                    </a:lnTo>
                    <a:lnTo>
                      <a:pt x="101" y="0"/>
                    </a:lnTo>
                    <a:lnTo>
                      <a:pt x="105" y="3"/>
                    </a:lnTo>
                    <a:lnTo>
                      <a:pt x="101" y="15"/>
                    </a:lnTo>
                    <a:lnTo>
                      <a:pt x="101" y="18"/>
                    </a:lnTo>
                    <a:lnTo>
                      <a:pt x="105"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76" name="Freeform 426"/>
              <p:cNvSpPr>
                <a:spLocks/>
              </p:cNvSpPr>
              <p:nvPr/>
            </p:nvSpPr>
            <p:spPr bwMode="auto">
              <a:xfrm>
                <a:off x="1589" y="1506"/>
                <a:ext cx="105" cy="127"/>
              </a:xfrm>
              <a:custGeom>
                <a:avLst/>
                <a:gdLst>
                  <a:gd name="T0" fmla="*/ 105 w 105"/>
                  <a:gd name="T1" fmla="*/ 22 h 127"/>
                  <a:gd name="T2" fmla="*/ 71 w 105"/>
                  <a:gd name="T3" fmla="*/ 61 h 127"/>
                  <a:gd name="T4" fmla="*/ 71 w 105"/>
                  <a:gd name="T5" fmla="*/ 74 h 127"/>
                  <a:gd name="T6" fmla="*/ 61 w 105"/>
                  <a:gd name="T7" fmla="*/ 78 h 127"/>
                  <a:gd name="T8" fmla="*/ 54 w 105"/>
                  <a:gd name="T9" fmla="*/ 83 h 127"/>
                  <a:gd name="T10" fmla="*/ 47 w 105"/>
                  <a:gd name="T11" fmla="*/ 83 h 127"/>
                  <a:gd name="T12" fmla="*/ 40 w 105"/>
                  <a:gd name="T13" fmla="*/ 89 h 127"/>
                  <a:gd name="T14" fmla="*/ 39 w 105"/>
                  <a:gd name="T15" fmla="*/ 95 h 127"/>
                  <a:gd name="T16" fmla="*/ 44 w 105"/>
                  <a:gd name="T17" fmla="*/ 100 h 127"/>
                  <a:gd name="T18" fmla="*/ 40 w 105"/>
                  <a:gd name="T19" fmla="*/ 110 h 127"/>
                  <a:gd name="T20" fmla="*/ 39 w 105"/>
                  <a:gd name="T21" fmla="*/ 127 h 127"/>
                  <a:gd name="T22" fmla="*/ 0 w 105"/>
                  <a:gd name="T23" fmla="*/ 115 h 127"/>
                  <a:gd name="T24" fmla="*/ 0 w 105"/>
                  <a:gd name="T25" fmla="*/ 112 h 127"/>
                  <a:gd name="T26" fmla="*/ 22 w 105"/>
                  <a:gd name="T27" fmla="*/ 42 h 127"/>
                  <a:gd name="T28" fmla="*/ 23 w 105"/>
                  <a:gd name="T29" fmla="*/ 32 h 127"/>
                  <a:gd name="T30" fmla="*/ 22 w 105"/>
                  <a:gd name="T31" fmla="*/ 22 h 127"/>
                  <a:gd name="T32" fmla="*/ 27 w 105"/>
                  <a:gd name="T33" fmla="*/ 22 h 127"/>
                  <a:gd name="T34" fmla="*/ 30 w 105"/>
                  <a:gd name="T35" fmla="*/ 25 h 127"/>
                  <a:gd name="T36" fmla="*/ 42 w 105"/>
                  <a:gd name="T37" fmla="*/ 1 h 127"/>
                  <a:gd name="T38" fmla="*/ 51 w 105"/>
                  <a:gd name="T39" fmla="*/ 10 h 127"/>
                  <a:gd name="T40" fmla="*/ 51 w 105"/>
                  <a:gd name="T41" fmla="*/ 15 h 127"/>
                  <a:gd name="T42" fmla="*/ 57 w 105"/>
                  <a:gd name="T43" fmla="*/ 17 h 127"/>
                  <a:gd name="T44" fmla="*/ 62 w 105"/>
                  <a:gd name="T45" fmla="*/ 25 h 127"/>
                  <a:gd name="T46" fmla="*/ 69 w 105"/>
                  <a:gd name="T47" fmla="*/ 28 h 127"/>
                  <a:gd name="T48" fmla="*/ 71 w 105"/>
                  <a:gd name="T49" fmla="*/ 27 h 127"/>
                  <a:gd name="T50" fmla="*/ 68 w 105"/>
                  <a:gd name="T51" fmla="*/ 20 h 127"/>
                  <a:gd name="T52" fmla="*/ 71 w 105"/>
                  <a:gd name="T53" fmla="*/ 10 h 127"/>
                  <a:gd name="T54" fmla="*/ 81 w 105"/>
                  <a:gd name="T55" fmla="*/ 12 h 127"/>
                  <a:gd name="T56" fmla="*/ 95 w 105"/>
                  <a:gd name="T57" fmla="*/ 5 h 127"/>
                  <a:gd name="T58" fmla="*/ 101 w 105"/>
                  <a:gd name="T59" fmla="*/ 0 h 127"/>
                  <a:gd name="T60" fmla="*/ 105 w 105"/>
                  <a:gd name="T61" fmla="*/ 3 h 127"/>
                  <a:gd name="T62" fmla="*/ 101 w 105"/>
                  <a:gd name="T63" fmla="*/ 15 h 127"/>
                  <a:gd name="T64" fmla="*/ 101 w 105"/>
                  <a:gd name="T65" fmla="*/ 18 h 127"/>
                  <a:gd name="T66" fmla="*/ 105 w 105"/>
                  <a:gd name="T67" fmla="*/ 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27">
                    <a:moveTo>
                      <a:pt x="105" y="22"/>
                    </a:moveTo>
                    <a:lnTo>
                      <a:pt x="71" y="61"/>
                    </a:lnTo>
                    <a:lnTo>
                      <a:pt x="71" y="74"/>
                    </a:lnTo>
                    <a:lnTo>
                      <a:pt x="61" y="78"/>
                    </a:lnTo>
                    <a:lnTo>
                      <a:pt x="54" y="83"/>
                    </a:lnTo>
                    <a:lnTo>
                      <a:pt x="47" y="83"/>
                    </a:lnTo>
                    <a:lnTo>
                      <a:pt x="40" y="89"/>
                    </a:lnTo>
                    <a:lnTo>
                      <a:pt x="39" y="95"/>
                    </a:lnTo>
                    <a:lnTo>
                      <a:pt x="44" y="100"/>
                    </a:lnTo>
                    <a:lnTo>
                      <a:pt x="40" y="110"/>
                    </a:lnTo>
                    <a:lnTo>
                      <a:pt x="39" y="127"/>
                    </a:lnTo>
                    <a:lnTo>
                      <a:pt x="0" y="115"/>
                    </a:lnTo>
                    <a:lnTo>
                      <a:pt x="0" y="112"/>
                    </a:lnTo>
                    <a:lnTo>
                      <a:pt x="22" y="42"/>
                    </a:lnTo>
                    <a:lnTo>
                      <a:pt x="23" y="32"/>
                    </a:lnTo>
                    <a:lnTo>
                      <a:pt x="22" y="22"/>
                    </a:lnTo>
                    <a:lnTo>
                      <a:pt x="27" y="22"/>
                    </a:lnTo>
                    <a:lnTo>
                      <a:pt x="30" y="25"/>
                    </a:lnTo>
                    <a:lnTo>
                      <a:pt x="42" y="1"/>
                    </a:lnTo>
                    <a:lnTo>
                      <a:pt x="51" y="10"/>
                    </a:lnTo>
                    <a:lnTo>
                      <a:pt x="51" y="15"/>
                    </a:lnTo>
                    <a:lnTo>
                      <a:pt x="57" y="17"/>
                    </a:lnTo>
                    <a:lnTo>
                      <a:pt x="62" y="25"/>
                    </a:lnTo>
                    <a:lnTo>
                      <a:pt x="69" y="28"/>
                    </a:lnTo>
                    <a:lnTo>
                      <a:pt x="71" y="27"/>
                    </a:lnTo>
                    <a:lnTo>
                      <a:pt x="68" y="20"/>
                    </a:lnTo>
                    <a:lnTo>
                      <a:pt x="71" y="10"/>
                    </a:lnTo>
                    <a:lnTo>
                      <a:pt x="81" y="12"/>
                    </a:lnTo>
                    <a:lnTo>
                      <a:pt x="95" y="5"/>
                    </a:lnTo>
                    <a:lnTo>
                      <a:pt x="101" y="0"/>
                    </a:lnTo>
                    <a:lnTo>
                      <a:pt x="105" y="3"/>
                    </a:lnTo>
                    <a:lnTo>
                      <a:pt x="101" y="15"/>
                    </a:lnTo>
                    <a:lnTo>
                      <a:pt x="101" y="18"/>
                    </a:lnTo>
                    <a:lnTo>
                      <a:pt x="105"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77" name="Freeform 427"/>
              <p:cNvSpPr>
                <a:spLocks/>
              </p:cNvSpPr>
              <p:nvPr/>
            </p:nvSpPr>
            <p:spPr bwMode="auto">
              <a:xfrm>
                <a:off x="1750" y="2017"/>
                <a:ext cx="113" cy="109"/>
              </a:xfrm>
              <a:custGeom>
                <a:avLst/>
                <a:gdLst>
                  <a:gd name="T0" fmla="*/ 103 w 113"/>
                  <a:gd name="T1" fmla="*/ 16 h 109"/>
                  <a:gd name="T2" fmla="*/ 106 w 113"/>
                  <a:gd name="T3" fmla="*/ 26 h 109"/>
                  <a:gd name="T4" fmla="*/ 108 w 113"/>
                  <a:gd name="T5" fmla="*/ 43 h 109"/>
                  <a:gd name="T6" fmla="*/ 113 w 113"/>
                  <a:gd name="T7" fmla="*/ 53 h 109"/>
                  <a:gd name="T8" fmla="*/ 110 w 113"/>
                  <a:gd name="T9" fmla="*/ 58 h 109"/>
                  <a:gd name="T10" fmla="*/ 110 w 113"/>
                  <a:gd name="T11" fmla="*/ 87 h 109"/>
                  <a:gd name="T12" fmla="*/ 112 w 113"/>
                  <a:gd name="T13" fmla="*/ 90 h 109"/>
                  <a:gd name="T14" fmla="*/ 112 w 113"/>
                  <a:gd name="T15" fmla="*/ 100 h 109"/>
                  <a:gd name="T16" fmla="*/ 110 w 113"/>
                  <a:gd name="T17" fmla="*/ 100 h 109"/>
                  <a:gd name="T18" fmla="*/ 108 w 113"/>
                  <a:gd name="T19" fmla="*/ 109 h 109"/>
                  <a:gd name="T20" fmla="*/ 89 w 113"/>
                  <a:gd name="T21" fmla="*/ 104 h 109"/>
                  <a:gd name="T22" fmla="*/ 22 w 113"/>
                  <a:gd name="T23" fmla="*/ 87 h 109"/>
                  <a:gd name="T24" fmla="*/ 0 w 113"/>
                  <a:gd name="T25" fmla="*/ 82 h 109"/>
                  <a:gd name="T26" fmla="*/ 0 w 113"/>
                  <a:gd name="T27" fmla="*/ 82 h 109"/>
                  <a:gd name="T28" fmla="*/ 12 w 113"/>
                  <a:gd name="T29" fmla="*/ 36 h 109"/>
                  <a:gd name="T30" fmla="*/ 15 w 113"/>
                  <a:gd name="T31" fmla="*/ 36 h 109"/>
                  <a:gd name="T32" fmla="*/ 18 w 113"/>
                  <a:gd name="T33" fmla="*/ 24 h 109"/>
                  <a:gd name="T34" fmla="*/ 15 w 113"/>
                  <a:gd name="T35" fmla="*/ 22 h 109"/>
                  <a:gd name="T36" fmla="*/ 13 w 113"/>
                  <a:gd name="T37" fmla="*/ 14 h 109"/>
                  <a:gd name="T38" fmla="*/ 23 w 113"/>
                  <a:gd name="T39" fmla="*/ 7 h 109"/>
                  <a:gd name="T40" fmla="*/ 35 w 113"/>
                  <a:gd name="T41" fmla="*/ 10 h 109"/>
                  <a:gd name="T42" fmla="*/ 37 w 113"/>
                  <a:gd name="T43" fmla="*/ 2 h 109"/>
                  <a:gd name="T44" fmla="*/ 59 w 113"/>
                  <a:gd name="T45" fmla="*/ 7 h 109"/>
                  <a:gd name="T46" fmla="*/ 61 w 113"/>
                  <a:gd name="T47" fmla="*/ 0 h 109"/>
                  <a:gd name="T48" fmla="*/ 105 w 113"/>
                  <a:gd name="T49" fmla="*/ 10 h 109"/>
                  <a:gd name="T50" fmla="*/ 103 w 113"/>
                  <a:gd name="T51"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109">
                    <a:moveTo>
                      <a:pt x="103" y="16"/>
                    </a:moveTo>
                    <a:lnTo>
                      <a:pt x="106" y="26"/>
                    </a:lnTo>
                    <a:lnTo>
                      <a:pt x="108" y="43"/>
                    </a:lnTo>
                    <a:lnTo>
                      <a:pt x="113" y="53"/>
                    </a:lnTo>
                    <a:lnTo>
                      <a:pt x="110" y="58"/>
                    </a:lnTo>
                    <a:lnTo>
                      <a:pt x="110" y="87"/>
                    </a:lnTo>
                    <a:lnTo>
                      <a:pt x="112" y="90"/>
                    </a:lnTo>
                    <a:lnTo>
                      <a:pt x="112" y="100"/>
                    </a:lnTo>
                    <a:lnTo>
                      <a:pt x="110" y="100"/>
                    </a:lnTo>
                    <a:lnTo>
                      <a:pt x="108" y="109"/>
                    </a:lnTo>
                    <a:lnTo>
                      <a:pt x="89" y="104"/>
                    </a:lnTo>
                    <a:lnTo>
                      <a:pt x="22" y="87"/>
                    </a:lnTo>
                    <a:lnTo>
                      <a:pt x="0" y="82"/>
                    </a:lnTo>
                    <a:lnTo>
                      <a:pt x="0" y="82"/>
                    </a:lnTo>
                    <a:lnTo>
                      <a:pt x="12" y="36"/>
                    </a:lnTo>
                    <a:lnTo>
                      <a:pt x="15" y="36"/>
                    </a:lnTo>
                    <a:lnTo>
                      <a:pt x="18" y="24"/>
                    </a:lnTo>
                    <a:lnTo>
                      <a:pt x="15" y="22"/>
                    </a:lnTo>
                    <a:lnTo>
                      <a:pt x="13" y="14"/>
                    </a:lnTo>
                    <a:lnTo>
                      <a:pt x="23" y="7"/>
                    </a:lnTo>
                    <a:lnTo>
                      <a:pt x="35" y="10"/>
                    </a:lnTo>
                    <a:lnTo>
                      <a:pt x="37" y="2"/>
                    </a:lnTo>
                    <a:lnTo>
                      <a:pt x="59" y="7"/>
                    </a:lnTo>
                    <a:lnTo>
                      <a:pt x="61" y="0"/>
                    </a:lnTo>
                    <a:lnTo>
                      <a:pt x="105" y="10"/>
                    </a:lnTo>
                    <a:lnTo>
                      <a:pt x="103" y="1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78" name="Freeform 428"/>
              <p:cNvSpPr>
                <a:spLocks/>
              </p:cNvSpPr>
              <p:nvPr/>
            </p:nvSpPr>
            <p:spPr bwMode="auto">
              <a:xfrm>
                <a:off x="1750" y="2017"/>
                <a:ext cx="113" cy="109"/>
              </a:xfrm>
              <a:custGeom>
                <a:avLst/>
                <a:gdLst>
                  <a:gd name="T0" fmla="*/ 103 w 113"/>
                  <a:gd name="T1" fmla="*/ 16 h 109"/>
                  <a:gd name="T2" fmla="*/ 106 w 113"/>
                  <a:gd name="T3" fmla="*/ 26 h 109"/>
                  <a:gd name="T4" fmla="*/ 108 w 113"/>
                  <a:gd name="T5" fmla="*/ 43 h 109"/>
                  <a:gd name="T6" fmla="*/ 113 w 113"/>
                  <a:gd name="T7" fmla="*/ 53 h 109"/>
                  <a:gd name="T8" fmla="*/ 110 w 113"/>
                  <a:gd name="T9" fmla="*/ 58 h 109"/>
                  <a:gd name="T10" fmla="*/ 110 w 113"/>
                  <a:gd name="T11" fmla="*/ 87 h 109"/>
                  <a:gd name="T12" fmla="*/ 112 w 113"/>
                  <a:gd name="T13" fmla="*/ 90 h 109"/>
                  <a:gd name="T14" fmla="*/ 112 w 113"/>
                  <a:gd name="T15" fmla="*/ 100 h 109"/>
                  <a:gd name="T16" fmla="*/ 110 w 113"/>
                  <a:gd name="T17" fmla="*/ 100 h 109"/>
                  <a:gd name="T18" fmla="*/ 108 w 113"/>
                  <a:gd name="T19" fmla="*/ 109 h 109"/>
                  <a:gd name="T20" fmla="*/ 89 w 113"/>
                  <a:gd name="T21" fmla="*/ 104 h 109"/>
                  <a:gd name="T22" fmla="*/ 22 w 113"/>
                  <a:gd name="T23" fmla="*/ 87 h 109"/>
                  <a:gd name="T24" fmla="*/ 0 w 113"/>
                  <a:gd name="T25" fmla="*/ 82 h 109"/>
                  <a:gd name="T26" fmla="*/ 0 w 113"/>
                  <a:gd name="T27" fmla="*/ 82 h 109"/>
                  <a:gd name="T28" fmla="*/ 12 w 113"/>
                  <a:gd name="T29" fmla="*/ 36 h 109"/>
                  <a:gd name="T30" fmla="*/ 15 w 113"/>
                  <a:gd name="T31" fmla="*/ 36 h 109"/>
                  <a:gd name="T32" fmla="*/ 18 w 113"/>
                  <a:gd name="T33" fmla="*/ 24 h 109"/>
                  <a:gd name="T34" fmla="*/ 15 w 113"/>
                  <a:gd name="T35" fmla="*/ 22 h 109"/>
                  <a:gd name="T36" fmla="*/ 13 w 113"/>
                  <a:gd name="T37" fmla="*/ 14 h 109"/>
                  <a:gd name="T38" fmla="*/ 23 w 113"/>
                  <a:gd name="T39" fmla="*/ 7 h 109"/>
                  <a:gd name="T40" fmla="*/ 35 w 113"/>
                  <a:gd name="T41" fmla="*/ 10 h 109"/>
                  <a:gd name="T42" fmla="*/ 37 w 113"/>
                  <a:gd name="T43" fmla="*/ 2 h 109"/>
                  <a:gd name="T44" fmla="*/ 59 w 113"/>
                  <a:gd name="T45" fmla="*/ 7 h 109"/>
                  <a:gd name="T46" fmla="*/ 61 w 113"/>
                  <a:gd name="T47" fmla="*/ 0 h 109"/>
                  <a:gd name="T48" fmla="*/ 105 w 113"/>
                  <a:gd name="T49" fmla="*/ 10 h 109"/>
                  <a:gd name="T50" fmla="*/ 103 w 113"/>
                  <a:gd name="T51"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109">
                    <a:moveTo>
                      <a:pt x="103" y="16"/>
                    </a:moveTo>
                    <a:lnTo>
                      <a:pt x="106" y="26"/>
                    </a:lnTo>
                    <a:lnTo>
                      <a:pt x="108" y="43"/>
                    </a:lnTo>
                    <a:lnTo>
                      <a:pt x="113" y="53"/>
                    </a:lnTo>
                    <a:lnTo>
                      <a:pt x="110" y="58"/>
                    </a:lnTo>
                    <a:lnTo>
                      <a:pt x="110" y="87"/>
                    </a:lnTo>
                    <a:lnTo>
                      <a:pt x="112" y="90"/>
                    </a:lnTo>
                    <a:lnTo>
                      <a:pt x="112" y="100"/>
                    </a:lnTo>
                    <a:lnTo>
                      <a:pt x="110" y="100"/>
                    </a:lnTo>
                    <a:lnTo>
                      <a:pt x="108" y="109"/>
                    </a:lnTo>
                    <a:lnTo>
                      <a:pt x="89" y="104"/>
                    </a:lnTo>
                    <a:lnTo>
                      <a:pt x="22" y="87"/>
                    </a:lnTo>
                    <a:lnTo>
                      <a:pt x="0" y="82"/>
                    </a:lnTo>
                    <a:lnTo>
                      <a:pt x="0" y="82"/>
                    </a:lnTo>
                    <a:lnTo>
                      <a:pt x="12" y="36"/>
                    </a:lnTo>
                    <a:lnTo>
                      <a:pt x="15" y="36"/>
                    </a:lnTo>
                    <a:lnTo>
                      <a:pt x="18" y="24"/>
                    </a:lnTo>
                    <a:lnTo>
                      <a:pt x="15" y="22"/>
                    </a:lnTo>
                    <a:lnTo>
                      <a:pt x="13" y="14"/>
                    </a:lnTo>
                    <a:lnTo>
                      <a:pt x="23" y="7"/>
                    </a:lnTo>
                    <a:lnTo>
                      <a:pt x="35" y="10"/>
                    </a:lnTo>
                    <a:lnTo>
                      <a:pt x="37" y="2"/>
                    </a:lnTo>
                    <a:lnTo>
                      <a:pt x="59" y="7"/>
                    </a:lnTo>
                    <a:lnTo>
                      <a:pt x="61" y="0"/>
                    </a:lnTo>
                    <a:lnTo>
                      <a:pt x="105" y="10"/>
                    </a:lnTo>
                    <a:lnTo>
                      <a:pt x="103"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79" name="Freeform 429"/>
              <p:cNvSpPr>
                <a:spLocks/>
              </p:cNvSpPr>
              <p:nvPr/>
            </p:nvSpPr>
            <p:spPr bwMode="auto">
              <a:xfrm>
                <a:off x="1723" y="1834"/>
                <a:ext cx="101" cy="82"/>
              </a:xfrm>
              <a:custGeom>
                <a:avLst/>
                <a:gdLst>
                  <a:gd name="T0" fmla="*/ 59 w 101"/>
                  <a:gd name="T1" fmla="*/ 0 h 82"/>
                  <a:gd name="T2" fmla="*/ 66 w 101"/>
                  <a:gd name="T3" fmla="*/ 11 h 82"/>
                  <a:gd name="T4" fmla="*/ 76 w 101"/>
                  <a:gd name="T5" fmla="*/ 7 h 82"/>
                  <a:gd name="T6" fmla="*/ 81 w 101"/>
                  <a:gd name="T7" fmla="*/ 17 h 82"/>
                  <a:gd name="T8" fmla="*/ 79 w 101"/>
                  <a:gd name="T9" fmla="*/ 31 h 82"/>
                  <a:gd name="T10" fmla="*/ 96 w 101"/>
                  <a:gd name="T11" fmla="*/ 46 h 82"/>
                  <a:gd name="T12" fmla="*/ 96 w 101"/>
                  <a:gd name="T13" fmla="*/ 53 h 82"/>
                  <a:gd name="T14" fmla="*/ 94 w 101"/>
                  <a:gd name="T15" fmla="*/ 60 h 82"/>
                  <a:gd name="T16" fmla="*/ 101 w 101"/>
                  <a:gd name="T17" fmla="*/ 68 h 82"/>
                  <a:gd name="T18" fmla="*/ 100 w 101"/>
                  <a:gd name="T19" fmla="*/ 77 h 82"/>
                  <a:gd name="T20" fmla="*/ 93 w 101"/>
                  <a:gd name="T21" fmla="*/ 82 h 82"/>
                  <a:gd name="T22" fmla="*/ 91 w 101"/>
                  <a:gd name="T23" fmla="*/ 80 h 82"/>
                  <a:gd name="T24" fmla="*/ 91 w 101"/>
                  <a:gd name="T25" fmla="*/ 78 h 82"/>
                  <a:gd name="T26" fmla="*/ 91 w 101"/>
                  <a:gd name="T27" fmla="*/ 77 h 82"/>
                  <a:gd name="T28" fmla="*/ 78 w 101"/>
                  <a:gd name="T29" fmla="*/ 60 h 82"/>
                  <a:gd name="T30" fmla="*/ 69 w 101"/>
                  <a:gd name="T31" fmla="*/ 65 h 82"/>
                  <a:gd name="T32" fmla="*/ 67 w 101"/>
                  <a:gd name="T33" fmla="*/ 68 h 82"/>
                  <a:gd name="T34" fmla="*/ 55 w 101"/>
                  <a:gd name="T35" fmla="*/ 70 h 82"/>
                  <a:gd name="T36" fmla="*/ 49 w 101"/>
                  <a:gd name="T37" fmla="*/ 68 h 82"/>
                  <a:gd name="T38" fmla="*/ 39 w 101"/>
                  <a:gd name="T39" fmla="*/ 58 h 82"/>
                  <a:gd name="T40" fmla="*/ 35 w 101"/>
                  <a:gd name="T41" fmla="*/ 61 h 82"/>
                  <a:gd name="T42" fmla="*/ 18 w 101"/>
                  <a:gd name="T43" fmla="*/ 63 h 82"/>
                  <a:gd name="T44" fmla="*/ 18 w 101"/>
                  <a:gd name="T45" fmla="*/ 72 h 82"/>
                  <a:gd name="T46" fmla="*/ 15 w 101"/>
                  <a:gd name="T47" fmla="*/ 66 h 82"/>
                  <a:gd name="T48" fmla="*/ 13 w 101"/>
                  <a:gd name="T49" fmla="*/ 72 h 82"/>
                  <a:gd name="T50" fmla="*/ 0 w 101"/>
                  <a:gd name="T51" fmla="*/ 48 h 82"/>
                  <a:gd name="T52" fmla="*/ 13 w 101"/>
                  <a:gd name="T53" fmla="*/ 38 h 82"/>
                  <a:gd name="T54" fmla="*/ 13 w 101"/>
                  <a:gd name="T55" fmla="*/ 34 h 82"/>
                  <a:gd name="T56" fmla="*/ 15 w 101"/>
                  <a:gd name="T57" fmla="*/ 34 h 82"/>
                  <a:gd name="T58" fmla="*/ 47 w 101"/>
                  <a:gd name="T59" fmla="*/ 4 h 82"/>
                  <a:gd name="T60" fmla="*/ 59 w 101"/>
                  <a:gd name="T6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1" h="82">
                    <a:moveTo>
                      <a:pt x="59" y="0"/>
                    </a:moveTo>
                    <a:lnTo>
                      <a:pt x="66" y="11"/>
                    </a:lnTo>
                    <a:lnTo>
                      <a:pt x="76" y="7"/>
                    </a:lnTo>
                    <a:lnTo>
                      <a:pt x="81" y="17"/>
                    </a:lnTo>
                    <a:lnTo>
                      <a:pt x="79" y="31"/>
                    </a:lnTo>
                    <a:lnTo>
                      <a:pt x="96" y="46"/>
                    </a:lnTo>
                    <a:lnTo>
                      <a:pt x="96" y="53"/>
                    </a:lnTo>
                    <a:lnTo>
                      <a:pt x="94" y="60"/>
                    </a:lnTo>
                    <a:lnTo>
                      <a:pt x="101" y="68"/>
                    </a:lnTo>
                    <a:lnTo>
                      <a:pt x="100" y="77"/>
                    </a:lnTo>
                    <a:lnTo>
                      <a:pt x="93" y="82"/>
                    </a:lnTo>
                    <a:lnTo>
                      <a:pt x="91" y="80"/>
                    </a:lnTo>
                    <a:lnTo>
                      <a:pt x="91" y="78"/>
                    </a:lnTo>
                    <a:lnTo>
                      <a:pt x="91" y="77"/>
                    </a:lnTo>
                    <a:lnTo>
                      <a:pt x="78" y="60"/>
                    </a:lnTo>
                    <a:lnTo>
                      <a:pt x="69" y="65"/>
                    </a:lnTo>
                    <a:lnTo>
                      <a:pt x="67" y="68"/>
                    </a:lnTo>
                    <a:lnTo>
                      <a:pt x="55" y="70"/>
                    </a:lnTo>
                    <a:lnTo>
                      <a:pt x="49" y="68"/>
                    </a:lnTo>
                    <a:lnTo>
                      <a:pt x="39" y="58"/>
                    </a:lnTo>
                    <a:lnTo>
                      <a:pt x="35" y="61"/>
                    </a:lnTo>
                    <a:lnTo>
                      <a:pt x="18" y="63"/>
                    </a:lnTo>
                    <a:lnTo>
                      <a:pt x="18" y="72"/>
                    </a:lnTo>
                    <a:lnTo>
                      <a:pt x="15" y="66"/>
                    </a:lnTo>
                    <a:lnTo>
                      <a:pt x="13" y="72"/>
                    </a:lnTo>
                    <a:lnTo>
                      <a:pt x="0" y="48"/>
                    </a:lnTo>
                    <a:lnTo>
                      <a:pt x="13" y="38"/>
                    </a:lnTo>
                    <a:lnTo>
                      <a:pt x="13" y="34"/>
                    </a:lnTo>
                    <a:lnTo>
                      <a:pt x="15" y="34"/>
                    </a:lnTo>
                    <a:lnTo>
                      <a:pt x="47" y="4"/>
                    </a:lnTo>
                    <a:lnTo>
                      <a:pt x="5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80" name="Freeform 430"/>
              <p:cNvSpPr>
                <a:spLocks/>
              </p:cNvSpPr>
              <p:nvPr/>
            </p:nvSpPr>
            <p:spPr bwMode="auto">
              <a:xfrm>
                <a:off x="1723" y="1834"/>
                <a:ext cx="101" cy="82"/>
              </a:xfrm>
              <a:custGeom>
                <a:avLst/>
                <a:gdLst>
                  <a:gd name="T0" fmla="*/ 59 w 101"/>
                  <a:gd name="T1" fmla="*/ 0 h 82"/>
                  <a:gd name="T2" fmla="*/ 66 w 101"/>
                  <a:gd name="T3" fmla="*/ 11 h 82"/>
                  <a:gd name="T4" fmla="*/ 76 w 101"/>
                  <a:gd name="T5" fmla="*/ 7 h 82"/>
                  <a:gd name="T6" fmla="*/ 81 w 101"/>
                  <a:gd name="T7" fmla="*/ 17 h 82"/>
                  <a:gd name="T8" fmla="*/ 79 w 101"/>
                  <a:gd name="T9" fmla="*/ 31 h 82"/>
                  <a:gd name="T10" fmla="*/ 96 w 101"/>
                  <a:gd name="T11" fmla="*/ 46 h 82"/>
                  <a:gd name="T12" fmla="*/ 96 w 101"/>
                  <a:gd name="T13" fmla="*/ 53 h 82"/>
                  <a:gd name="T14" fmla="*/ 94 w 101"/>
                  <a:gd name="T15" fmla="*/ 60 h 82"/>
                  <a:gd name="T16" fmla="*/ 101 w 101"/>
                  <a:gd name="T17" fmla="*/ 68 h 82"/>
                  <a:gd name="T18" fmla="*/ 100 w 101"/>
                  <a:gd name="T19" fmla="*/ 77 h 82"/>
                  <a:gd name="T20" fmla="*/ 93 w 101"/>
                  <a:gd name="T21" fmla="*/ 82 h 82"/>
                  <a:gd name="T22" fmla="*/ 91 w 101"/>
                  <a:gd name="T23" fmla="*/ 80 h 82"/>
                  <a:gd name="T24" fmla="*/ 91 w 101"/>
                  <a:gd name="T25" fmla="*/ 78 h 82"/>
                  <a:gd name="T26" fmla="*/ 91 w 101"/>
                  <a:gd name="T27" fmla="*/ 77 h 82"/>
                  <a:gd name="T28" fmla="*/ 78 w 101"/>
                  <a:gd name="T29" fmla="*/ 60 h 82"/>
                  <a:gd name="T30" fmla="*/ 69 w 101"/>
                  <a:gd name="T31" fmla="*/ 65 h 82"/>
                  <a:gd name="T32" fmla="*/ 67 w 101"/>
                  <a:gd name="T33" fmla="*/ 68 h 82"/>
                  <a:gd name="T34" fmla="*/ 55 w 101"/>
                  <a:gd name="T35" fmla="*/ 70 h 82"/>
                  <a:gd name="T36" fmla="*/ 49 w 101"/>
                  <a:gd name="T37" fmla="*/ 68 h 82"/>
                  <a:gd name="T38" fmla="*/ 39 w 101"/>
                  <a:gd name="T39" fmla="*/ 58 h 82"/>
                  <a:gd name="T40" fmla="*/ 35 w 101"/>
                  <a:gd name="T41" fmla="*/ 61 h 82"/>
                  <a:gd name="T42" fmla="*/ 18 w 101"/>
                  <a:gd name="T43" fmla="*/ 63 h 82"/>
                  <a:gd name="T44" fmla="*/ 18 w 101"/>
                  <a:gd name="T45" fmla="*/ 72 h 82"/>
                  <a:gd name="T46" fmla="*/ 15 w 101"/>
                  <a:gd name="T47" fmla="*/ 66 h 82"/>
                  <a:gd name="T48" fmla="*/ 13 w 101"/>
                  <a:gd name="T49" fmla="*/ 72 h 82"/>
                  <a:gd name="T50" fmla="*/ 0 w 101"/>
                  <a:gd name="T51" fmla="*/ 48 h 82"/>
                  <a:gd name="T52" fmla="*/ 13 w 101"/>
                  <a:gd name="T53" fmla="*/ 38 h 82"/>
                  <a:gd name="T54" fmla="*/ 13 w 101"/>
                  <a:gd name="T55" fmla="*/ 34 h 82"/>
                  <a:gd name="T56" fmla="*/ 15 w 101"/>
                  <a:gd name="T57" fmla="*/ 34 h 82"/>
                  <a:gd name="T58" fmla="*/ 47 w 101"/>
                  <a:gd name="T59" fmla="*/ 4 h 82"/>
                  <a:gd name="T60" fmla="*/ 59 w 101"/>
                  <a:gd name="T6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1" h="82">
                    <a:moveTo>
                      <a:pt x="59" y="0"/>
                    </a:moveTo>
                    <a:lnTo>
                      <a:pt x="66" y="11"/>
                    </a:lnTo>
                    <a:lnTo>
                      <a:pt x="76" y="7"/>
                    </a:lnTo>
                    <a:lnTo>
                      <a:pt x="81" y="17"/>
                    </a:lnTo>
                    <a:lnTo>
                      <a:pt x="79" y="31"/>
                    </a:lnTo>
                    <a:lnTo>
                      <a:pt x="96" y="46"/>
                    </a:lnTo>
                    <a:lnTo>
                      <a:pt x="96" y="53"/>
                    </a:lnTo>
                    <a:lnTo>
                      <a:pt x="94" y="60"/>
                    </a:lnTo>
                    <a:lnTo>
                      <a:pt x="101" y="68"/>
                    </a:lnTo>
                    <a:lnTo>
                      <a:pt x="100" y="77"/>
                    </a:lnTo>
                    <a:lnTo>
                      <a:pt x="93" y="82"/>
                    </a:lnTo>
                    <a:lnTo>
                      <a:pt x="91" y="80"/>
                    </a:lnTo>
                    <a:lnTo>
                      <a:pt x="91" y="78"/>
                    </a:lnTo>
                    <a:lnTo>
                      <a:pt x="91" y="77"/>
                    </a:lnTo>
                    <a:lnTo>
                      <a:pt x="78" y="60"/>
                    </a:lnTo>
                    <a:lnTo>
                      <a:pt x="69" y="65"/>
                    </a:lnTo>
                    <a:lnTo>
                      <a:pt x="67" y="68"/>
                    </a:lnTo>
                    <a:lnTo>
                      <a:pt x="55" y="70"/>
                    </a:lnTo>
                    <a:lnTo>
                      <a:pt x="49" y="68"/>
                    </a:lnTo>
                    <a:lnTo>
                      <a:pt x="39" y="58"/>
                    </a:lnTo>
                    <a:lnTo>
                      <a:pt x="35" y="61"/>
                    </a:lnTo>
                    <a:lnTo>
                      <a:pt x="18" y="63"/>
                    </a:lnTo>
                    <a:lnTo>
                      <a:pt x="18" y="72"/>
                    </a:lnTo>
                    <a:lnTo>
                      <a:pt x="15" y="66"/>
                    </a:lnTo>
                    <a:lnTo>
                      <a:pt x="13" y="72"/>
                    </a:lnTo>
                    <a:lnTo>
                      <a:pt x="0" y="48"/>
                    </a:lnTo>
                    <a:lnTo>
                      <a:pt x="13" y="38"/>
                    </a:lnTo>
                    <a:lnTo>
                      <a:pt x="13" y="34"/>
                    </a:lnTo>
                    <a:lnTo>
                      <a:pt x="15" y="34"/>
                    </a:lnTo>
                    <a:lnTo>
                      <a:pt x="47" y="4"/>
                    </a:lnTo>
                    <a:lnTo>
                      <a:pt x="5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81" name="Freeform 431"/>
              <p:cNvSpPr>
                <a:spLocks noEditPoints="1"/>
              </p:cNvSpPr>
              <p:nvPr/>
            </p:nvSpPr>
            <p:spPr bwMode="auto">
              <a:xfrm>
                <a:off x="1685" y="2187"/>
                <a:ext cx="93" cy="161"/>
              </a:xfrm>
              <a:custGeom>
                <a:avLst/>
                <a:gdLst>
                  <a:gd name="T0" fmla="*/ 7 w 93"/>
                  <a:gd name="T1" fmla="*/ 156 h 161"/>
                  <a:gd name="T2" fmla="*/ 9 w 93"/>
                  <a:gd name="T3" fmla="*/ 157 h 161"/>
                  <a:gd name="T4" fmla="*/ 9 w 93"/>
                  <a:gd name="T5" fmla="*/ 161 h 161"/>
                  <a:gd name="T6" fmla="*/ 5 w 93"/>
                  <a:gd name="T7" fmla="*/ 161 h 161"/>
                  <a:gd name="T8" fmla="*/ 4 w 93"/>
                  <a:gd name="T9" fmla="*/ 159 h 161"/>
                  <a:gd name="T10" fmla="*/ 2 w 93"/>
                  <a:gd name="T11" fmla="*/ 157 h 161"/>
                  <a:gd name="T12" fmla="*/ 0 w 93"/>
                  <a:gd name="T13" fmla="*/ 156 h 161"/>
                  <a:gd name="T14" fmla="*/ 0 w 93"/>
                  <a:gd name="T15" fmla="*/ 154 h 161"/>
                  <a:gd name="T16" fmla="*/ 2 w 93"/>
                  <a:gd name="T17" fmla="*/ 154 h 161"/>
                  <a:gd name="T18" fmla="*/ 2 w 93"/>
                  <a:gd name="T19" fmla="*/ 152 h 161"/>
                  <a:gd name="T20" fmla="*/ 4 w 93"/>
                  <a:gd name="T21" fmla="*/ 152 h 161"/>
                  <a:gd name="T22" fmla="*/ 5 w 93"/>
                  <a:gd name="T23" fmla="*/ 154 h 161"/>
                  <a:gd name="T24" fmla="*/ 31 w 93"/>
                  <a:gd name="T25" fmla="*/ 86 h 161"/>
                  <a:gd name="T26" fmla="*/ 29 w 93"/>
                  <a:gd name="T27" fmla="*/ 86 h 161"/>
                  <a:gd name="T28" fmla="*/ 27 w 93"/>
                  <a:gd name="T29" fmla="*/ 84 h 161"/>
                  <a:gd name="T30" fmla="*/ 27 w 93"/>
                  <a:gd name="T31" fmla="*/ 84 h 161"/>
                  <a:gd name="T32" fmla="*/ 29 w 93"/>
                  <a:gd name="T33" fmla="*/ 84 h 161"/>
                  <a:gd name="T34" fmla="*/ 31 w 93"/>
                  <a:gd name="T35" fmla="*/ 86 h 161"/>
                  <a:gd name="T36" fmla="*/ 34 w 93"/>
                  <a:gd name="T37" fmla="*/ 86 h 161"/>
                  <a:gd name="T38" fmla="*/ 33 w 93"/>
                  <a:gd name="T39" fmla="*/ 86 h 161"/>
                  <a:gd name="T40" fmla="*/ 92 w 93"/>
                  <a:gd name="T41" fmla="*/ 69 h 161"/>
                  <a:gd name="T42" fmla="*/ 92 w 93"/>
                  <a:gd name="T43" fmla="*/ 74 h 161"/>
                  <a:gd name="T44" fmla="*/ 78 w 93"/>
                  <a:gd name="T45" fmla="*/ 81 h 161"/>
                  <a:gd name="T46" fmla="*/ 65 w 93"/>
                  <a:gd name="T47" fmla="*/ 90 h 161"/>
                  <a:gd name="T48" fmla="*/ 63 w 93"/>
                  <a:gd name="T49" fmla="*/ 88 h 161"/>
                  <a:gd name="T50" fmla="*/ 61 w 93"/>
                  <a:gd name="T51" fmla="*/ 88 h 161"/>
                  <a:gd name="T52" fmla="*/ 56 w 93"/>
                  <a:gd name="T53" fmla="*/ 84 h 161"/>
                  <a:gd name="T54" fmla="*/ 55 w 93"/>
                  <a:gd name="T55" fmla="*/ 83 h 161"/>
                  <a:gd name="T56" fmla="*/ 53 w 93"/>
                  <a:gd name="T57" fmla="*/ 81 h 161"/>
                  <a:gd name="T58" fmla="*/ 49 w 93"/>
                  <a:gd name="T59" fmla="*/ 78 h 161"/>
                  <a:gd name="T60" fmla="*/ 48 w 93"/>
                  <a:gd name="T61" fmla="*/ 76 h 161"/>
                  <a:gd name="T62" fmla="*/ 48 w 93"/>
                  <a:gd name="T63" fmla="*/ 74 h 161"/>
                  <a:gd name="T64" fmla="*/ 46 w 93"/>
                  <a:gd name="T65" fmla="*/ 69 h 161"/>
                  <a:gd name="T66" fmla="*/ 46 w 93"/>
                  <a:gd name="T67" fmla="*/ 64 h 161"/>
                  <a:gd name="T68" fmla="*/ 44 w 93"/>
                  <a:gd name="T69" fmla="*/ 62 h 161"/>
                  <a:gd name="T70" fmla="*/ 44 w 93"/>
                  <a:gd name="T71" fmla="*/ 61 h 161"/>
                  <a:gd name="T72" fmla="*/ 41 w 93"/>
                  <a:gd name="T73" fmla="*/ 57 h 161"/>
                  <a:gd name="T74" fmla="*/ 41 w 93"/>
                  <a:gd name="T75" fmla="*/ 56 h 161"/>
                  <a:gd name="T76" fmla="*/ 39 w 93"/>
                  <a:gd name="T77" fmla="*/ 56 h 161"/>
                  <a:gd name="T78" fmla="*/ 38 w 93"/>
                  <a:gd name="T79" fmla="*/ 52 h 161"/>
                  <a:gd name="T80" fmla="*/ 36 w 93"/>
                  <a:gd name="T81" fmla="*/ 49 h 161"/>
                  <a:gd name="T82" fmla="*/ 34 w 93"/>
                  <a:gd name="T83" fmla="*/ 49 h 161"/>
                  <a:gd name="T84" fmla="*/ 34 w 93"/>
                  <a:gd name="T85" fmla="*/ 49 h 161"/>
                  <a:gd name="T86" fmla="*/ 38 w 93"/>
                  <a:gd name="T87" fmla="*/ 47 h 161"/>
                  <a:gd name="T88" fmla="*/ 38 w 93"/>
                  <a:gd name="T89" fmla="*/ 44 h 161"/>
                  <a:gd name="T90" fmla="*/ 38 w 93"/>
                  <a:gd name="T91" fmla="*/ 44 h 161"/>
                  <a:gd name="T92" fmla="*/ 49 w 93"/>
                  <a:gd name="T93" fmla="*/ 0 h 161"/>
                  <a:gd name="T94" fmla="*/ 61 w 93"/>
                  <a:gd name="T95" fmla="*/ 12 h 161"/>
                  <a:gd name="T96" fmla="*/ 87 w 93"/>
                  <a:gd name="T97" fmla="*/ 2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61">
                    <a:moveTo>
                      <a:pt x="5" y="154"/>
                    </a:moveTo>
                    <a:lnTo>
                      <a:pt x="7" y="156"/>
                    </a:lnTo>
                    <a:lnTo>
                      <a:pt x="7" y="156"/>
                    </a:lnTo>
                    <a:lnTo>
                      <a:pt x="9" y="157"/>
                    </a:lnTo>
                    <a:lnTo>
                      <a:pt x="10" y="161"/>
                    </a:lnTo>
                    <a:lnTo>
                      <a:pt x="9" y="161"/>
                    </a:lnTo>
                    <a:lnTo>
                      <a:pt x="7" y="161"/>
                    </a:lnTo>
                    <a:lnTo>
                      <a:pt x="5" y="161"/>
                    </a:lnTo>
                    <a:lnTo>
                      <a:pt x="4" y="159"/>
                    </a:lnTo>
                    <a:lnTo>
                      <a:pt x="4" y="159"/>
                    </a:lnTo>
                    <a:lnTo>
                      <a:pt x="4" y="159"/>
                    </a:lnTo>
                    <a:lnTo>
                      <a:pt x="2" y="157"/>
                    </a:lnTo>
                    <a:lnTo>
                      <a:pt x="0" y="156"/>
                    </a:lnTo>
                    <a:lnTo>
                      <a:pt x="0" y="156"/>
                    </a:lnTo>
                    <a:lnTo>
                      <a:pt x="0" y="156"/>
                    </a:lnTo>
                    <a:lnTo>
                      <a:pt x="0" y="154"/>
                    </a:lnTo>
                    <a:lnTo>
                      <a:pt x="0" y="152"/>
                    </a:lnTo>
                    <a:lnTo>
                      <a:pt x="2" y="154"/>
                    </a:lnTo>
                    <a:lnTo>
                      <a:pt x="2" y="154"/>
                    </a:lnTo>
                    <a:lnTo>
                      <a:pt x="2" y="152"/>
                    </a:lnTo>
                    <a:lnTo>
                      <a:pt x="2" y="152"/>
                    </a:lnTo>
                    <a:lnTo>
                      <a:pt x="4" y="152"/>
                    </a:lnTo>
                    <a:lnTo>
                      <a:pt x="4" y="152"/>
                    </a:lnTo>
                    <a:lnTo>
                      <a:pt x="5" y="154"/>
                    </a:lnTo>
                    <a:close/>
                    <a:moveTo>
                      <a:pt x="33" y="86"/>
                    </a:moveTo>
                    <a:lnTo>
                      <a:pt x="31" y="86"/>
                    </a:lnTo>
                    <a:lnTo>
                      <a:pt x="29" y="86"/>
                    </a:lnTo>
                    <a:lnTo>
                      <a:pt x="29" y="86"/>
                    </a:lnTo>
                    <a:lnTo>
                      <a:pt x="29" y="86"/>
                    </a:lnTo>
                    <a:lnTo>
                      <a:pt x="27" y="84"/>
                    </a:lnTo>
                    <a:lnTo>
                      <a:pt x="27" y="84"/>
                    </a:lnTo>
                    <a:lnTo>
                      <a:pt x="27" y="84"/>
                    </a:lnTo>
                    <a:lnTo>
                      <a:pt x="29" y="84"/>
                    </a:lnTo>
                    <a:lnTo>
                      <a:pt x="29" y="84"/>
                    </a:lnTo>
                    <a:lnTo>
                      <a:pt x="31" y="86"/>
                    </a:lnTo>
                    <a:lnTo>
                      <a:pt x="31" y="86"/>
                    </a:lnTo>
                    <a:lnTo>
                      <a:pt x="31" y="86"/>
                    </a:lnTo>
                    <a:lnTo>
                      <a:pt x="34" y="86"/>
                    </a:lnTo>
                    <a:lnTo>
                      <a:pt x="34" y="86"/>
                    </a:lnTo>
                    <a:lnTo>
                      <a:pt x="33" y="86"/>
                    </a:lnTo>
                    <a:close/>
                    <a:moveTo>
                      <a:pt x="88" y="39"/>
                    </a:moveTo>
                    <a:lnTo>
                      <a:pt x="92" y="69"/>
                    </a:lnTo>
                    <a:lnTo>
                      <a:pt x="93" y="73"/>
                    </a:lnTo>
                    <a:lnTo>
                      <a:pt x="92" y="74"/>
                    </a:lnTo>
                    <a:lnTo>
                      <a:pt x="87" y="83"/>
                    </a:lnTo>
                    <a:lnTo>
                      <a:pt x="78" y="81"/>
                    </a:lnTo>
                    <a:lnTo>
                      <a:pt x="66" y="88"/>
                    </a:lnTo>
                    <a:lnTo>
                      <a:pt x="65" y="90"/>
                    </a:lnTo>
                    <a:lnTo>
                      <a:pt x="65" y="90"/>
                    </a:lnTo>
                    <a:lnTo>
                      <a:pt x="63" y="88"/>
                    </a:lnTo>
                    <a:lnTo>
                      <a:pt x="61" y="88"/>
                    </a:lnTo>
                    <a:lnTo>
                      <a:pt x="61" y="88"/>
                    </a:lnTo>
                    <a:lnTo>
                      <a:pt x="60" y="84"/>
                    </a:lnTo>
                    <a:lnTo>
                      <a:pt x="56" y="84"/>
                    </a:lnTo>
                    <a:lnTo>
                      <a:pt x="56" y="83"/>
                    </a:lnTo>
                    <a:lnTo>
                      <a:pt x="55" y="83"/>
                    </a:lnTo>
                    <a:lnTo>
                      <a:pt x="55" y="83"/>
                    </a:lnTo>
                    <a:lnTo>
                      <a:pt x="53" y="81"/>
                    </a:lnTo>
                    <a:lnTo>
                      <a:pt x="51" y="79"/>
                    </a:lnTo>
                    <a:lnTo>
                      <a:pt x="49" y="78"/>
                    </a:lnTo>
                    <a:lnTo>
                      <a:pt x="48" y="76"/>
                    </a:lnTo>
                    <a:lnTo>
                      <a:pt x="48" y="76"/>
                    </a:lnTo>
                    <a:lnTo>
                      <a:pt x="48" y="76"/>
                    </a:lnTo>
                    <a:lnTo>
                      <a:pt x="48" y="74"/>
                    </a:lnTo>
                    <a:lnTo>
                      <a:pt x="46" y="73"/>
                    </a:lnTo>
                    <a:lnTo>
                      <a:pt x="46" y="69"/>
                    </a:lnTo>
                    <a:lnTo>
                      <a:pt x="46" y="66"/>
                    </a:lnTo>
                    <a:lnTo>
                      <a:pt x="46" y="64"/>
                    </a:lnTo>
                    <a:lnTo>
                      <a:pt x="46" y="62"/>
                    </a:lnTo>
                    <a:lnTo>
                      <a:pt x="44" y="62"/>
                    </a:lnTo>
                    <a:lnTo>
                      <a:pt x="44" y="62"/>
                    </a:lnTo>
                    <a:lnTo>
                      <a:pt x="44" y="61"/>
                    </a:lnTo>
                    <a:lnTo>
                      <a:pt x="43" y="59"/>
                    </a:lnTo>
                    <a:lnTo>
                      <a:pt x="41" y="57"/>
                    </a:lnTo>
                    <a:lnTo>
                      <a:pt x="41" y="56"/>
                    </a:lnTo>
                    <a:lnTo>
                      <a:pt x="41" y="56"/>
                    </a:lnTo>
                    <a:lnTo>
                      <a:pt x="39" y="56"/>
                    </a:lnTo>
                    <a:lnTo>
                      <a:pt x="39" y="56"/>
                    </a:lnTo>
                    <a:lnTo>
                      <a:pt x="38" y="52"/>
                    </a:lnTo>
                    <a:lnTo>
                      <a:pt x="38" y="52"/>
                    </a:lnTo>
                    <a:lnTo>
                      <a:pt x="36" y="52"/>
                    </a:lnTo>
                    <a:lnTo>
                      <a:pt x="36" y="49"/>
                    </a:lnTo>
                    <a:lnTo>
                      <a:pt x="34" y="49"/>
                    </a:lnTo>
                    <a:lnTo>
                      <a:pt x="34" y="49"/>
                    </a:lnTo>
                    <a:lnTo>
                      <a:pt x="34" y="49"/>
                    </a:lnTo>
                    <a:lnTo>
                      <a:pt x="34" y="49"/>
                    </a:lnTo>
                    <a:lnTo>
                      <a:pt x="36" y="47"/>
                    </a:lnTo>
                    <a:lnTo>
                      <a:pt x="38" y="47"/>
                    </a:lnTo>
                    <a:lnTo>
                      <a:pt x="38" y="45"/>
                    </a:lnTo>
                    <a:lnTo>
                      <a:pt x="38" y="44"/>
                    </a:lnTo>
                    <a:lnTo>
                      <a:pt x="38" y="44"/>
                    </a:lnTo>
                    <a:lnTo>
                      <a:pt x="38" y="44"/>
                    </a:lnTo>
                    <a:lnTo>
                      <a:pt x="39" y="40"/>
                    </a:lnTo>
                    <a:lnTo>
                      <a:pt x="49" y="0"/>
                    </a:lnTo>
                    <a:lnTo>
                      <a:pt x="61" y="5"/>
                    </a:lnTo>
                    <a:lnTo>
                      <a:pt x="61" y="12"/>
                    </a:lnTo>
                    <a:lnTo>
                      <a:pt x="80" y="17"/>
                    </a:lnTo>
                    <a:lnTo>
                      <a:pt x="87" y="20"/>
                    </a:lnTo>
                    <a:lnTo>
                      <a:pt x="88" y="3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82" name="Freeform 432"/>
              <p:cNvSpPr>
                <a:spLocks noEditPoints="1"/>
              </p:cNvSpPr>
              <p:nvPr/>
            </p:nvSpPr>
            <p:spPr bwMode="auto">
              <a:xfrm>
                <a:off x="1685" y="2187"/>
                <a:ext cx="93" cy="161"/>
              </a:xfrm>
              <a:custGeom>
                <a:avLst/>
                <a:gdLst>
                  <a:gd name="T0" fmla="*/ 7 w 93"/>
                  <a:gd name="T1" fmla="*/ 156 h 161"/>
                  <a:gd name="T2" fmla="*/ 9 w 93"/>
                  <a:gd name="T3" fmla="*/ 157 h 161"/>
                  <a:gd name="T4" fmla="*/ 9 w 93"/>
                  <a:gd name="T5" fmla="*/ 161 h 161"/>
                  <a:gd name="T6" fmla="*/ 5 w 93"/>
                  <a:gd name="T7" fmla="*/ 161 h 161"/>
                  <a:gd name="T8" fmla="*/ 4 w 93"/>
                  <a:gd name="T9" fmla="*/ 159 h 161"/>
                  <a:gd name="T10" fmla="*/ 2 w 93"/>
                  <a:gd name="T11" fmla="*/ 157 h 161"/>
                  <a:gd name="T12" fmla="*/ 0 w 93"/>
                  <a:gd name="T13" fmla="*/ 156 h 161"/>
                  <a:gd name="T14" fmla="*/ 0 w 93"/>
                  <a:gd name="T15" fmla="*/ 154 h 161"/>
                  <a:gd name="T16" fmla="*/ 2 w 93"/>
                  <a:gd name="T17" fmla="*/ 154 h 161"/>
                  <a:gd name="T18" fmla="*/ 2 w 93"/>
                  <a:gd name="T19" fmla="*/ 152 h 161"/>
                  <a:gd name="T20" fmla="*/ 4 w 93"/>
                  <a:gd name="T21" fmla="*/ 152 h 161"/>
                  <a:gd name="T22" fmla="*/ 5 w 93"/>
                  <a:gd name="T23" fmla="*/ 154 h 161"/>
                  <a:gd name="T24" fmla="*/ 31 w 93"/>
                  <a:gd name="T25" fmla="*/ 86 h 161"/>
                  <a:gd name="T26" fmla="*/ 29 w 93"/>
                  <a:gd name="T27" fmla="*/ 86 h 161"/>
                  <a:gd name="T28" fmla="*/ 27 w 93"/>
                  <a:gd name="T29" fmla="*/ 84 h 161"/>
                  <a:gd name="T30" fmla="*/ 27 w 93"/>
                  <a:gd name="T31" fmla="*/ 84 h 161"/>
                  <a:gd name="T32" fmla="*/ 29 w 93"/>
                  <a:gd name="T33" fmla="*/ 84 h 161"/>
                  <a:gd name="T34" fmla="*/ 31 w 93"/>
                  <a:gd name="T35" fmla="*/ 86 h 161"/>
                  <a:gd name="T36" fmla="*/ 34 w 93"/>
                  <a:gd name="T37" fmla="*/ 86 h 161"/>
                  <a:gd name="T38" fmla="*/ 33 w 93"/>
                  <a:gd name="T39" fmla="*/ 86 h 161"/>
                  <a:gd name="T40" fmla="*/ 92 w 93"/>
                  <a:gd name="T41" fmla="*/ 69 h 161"/>
                  <a:gd name="T42" fmla="*/ 92 w 93"/>
                  <a:gd name="T43" fmla="*/ 74 h 161"/>
                  <a:gd name="T44" fmla="*/ 78 w 93"/>
                  <a:gd name="T45" fmla="*/ 81 h 161"/>
                  <a:gd name="T46" fmla="*/ 65 w 93"/>
                  <a:gd name="T47" fmla="*/ 90 h 161"/>
                  <a:gd name="T48" fmla="*/ 63 w 93"/>
                  <a:gd name="T49" fmla="*/ 88 h 161"/>
                  <a:gd name="T50" fmla="*/ 61 w 93"/>
                  <a:gd name="T51" fmla="*/ 88 h 161"/>
                  <a:gd name="T52" fmla="*/ 56 w 93"/>
                  <a:gd name="T53" fmla="*/ 84 h 161"/>
                  <a:gd name="T54" fmla="*/ 55 w 93"/>
                  <a:gd name="T55" fmla="*/ 83 h 161"/>
                  <a:gd name="T56" fmla="*/ 53 w 93"/>
                  <a:gd name="T57" fmla="*/ 81 h 161"/>
                  <a:gd name="T58" fmla="*/ 49 w 93"/>
                  <a:gd name="T59" fmla="*/ 78 h 161"/>
                  <a:gd name="T60" fmla="*/ 48 w 93"/>
                  <a:gd name="T61" fmla="*/ 76 h 161"/>
                  <a:gd name="T62" fmla="*/ 48 w 93"/>
                  <a:gd name="T63" fmla="*/ 74 h 161"/>
                  <a:gd name="T64" fmla="*/ 46 w 93"/>
                  <a:gd name="T65" fmla="*/ 69 h 161"/>
                  <a:gd name="T66" fmla="*/ 46 w 93"/>
                  <a:gd name="T67" fmla="*/ 64 h 161"/>
                  <a:gd name="T68" fmla="*/ 44 w 93"/>
                  <a:gd name="T69" fmla="*/ 62 h 161"/>
                  <a:gd name="T70" fmla="*/ 44 w 93"/>
                  <a:gd name="T71" fmla="*/ 61 h 161"/>
                  <a:gd name="T72" fmla="*/ 41 w 93"/>
                  <a:gd name="T73" fmla="*/ 57 h 161"/>
                  <a:gd name="T74" fmla="*/ 41 w 93"/>
                  <a:gd name="T75" fmla="*/ 56 h 161"/>
                  <a:gd name="T76" fmla="*/ 39 w 93"/>
                  <a:gd name="T77" fmla="*/ 56 h 161"/>
                  <a:gd name="T78" fmla="*/ 38 w 93"/>
                  <a:gd name="T79" fmla="*/ 52 h 161"/>
                  <a:gd name="T80" fmla="*/ 36 w 93"/>
                  <a:gd name="T81" fmla="*/ 49 h 161"/>
                  <a:gd name="T82" fmla="*/ 34 w 93"/>
                  <a:gd name="T83" fmla="*/ 49 h 161"/>
                  <a:gd name="T84" fmla="*/ 34 w 93"/>
                  <a:gd name="T85" fmla="*/ 49 h 161"/>
                  <a:gd name="T86" fmla="*/ 38 w 93"/>
                  <a:gd name="T87" fmla="*/ 47 h 161"/>
                  <a:gd name="T88" fmla="*/ 38 w 93"/>
                  <a:gd name="T89" fmla="*/ 44 h 161"/>
                  <a:gd name="T90" fmla="*/ 38 w 93"/>
                  <a:gd name="T91" fmla="*/ 44 h 161"/>
                  <a:gd name="T92" fmla="*/ 49 w 93"/>
                  <a:gd name="T93" fmla="*/ 0 h 161"/>
                  <a:gd name="T94" fmla="*/ 61 w 93"/>
                  <a:gd name="T95" fmla="*/ 12 h 161"/>
                  <a:gd name="T96" fmla="*/ 87 w 93"/>
                  <a:gd name="T97" fmla="*/ 2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61">
                    <a:moveTo>
                      <a:pt x="5" y="154"/>
                    </a:moveTo>
                    <a:lnTo>
                      <a:pt x="7" y="156"/>
                    </a:lnTo>
                    <a:lnTo>
                      <a:pt x="7" y="156"/>
                    </a:lnTo>
                    <a:lnTo>
                      <a:pt x="9" y="157"/>
                    </a:lnTo>
                    <a:lnTo>
                      <a:pt x="10" y="161"/>
                    </a:lnTo>
                    <a:lnTo>
                      <a:pt x="9" y="161"/>
                    </a:lnTo>
                    <a:lnTo>
                      <a:pt x="7" y="161"/>
                    </a:lnTo>
                    <a:lnTo>
                      <a:pt x="5" y="161"/>
                    </a:lnTo>
                    <a:lnTo>
                      <a:pt x="4" y="159"/>
                    </a:lnTo>
                    <a:lnTo>
                      <a:pt x="4" y="159"/>
                    </a:lnTo>
                    <a:lnTo>
                      <a:pt x="4" y="159"/>
                    </a:lnTo>
                    <a:lnTo>
                      <a:pt x="2" y="157"/>
                    </a:lnTo>
                    <a:lnTo>
                      <a:pt x="0" y="156"/>
                    </a:lnTo>
                    <a:lnTo>
                      <a:pt x="0" y="156"/>
                    </a:lnTo>
                    <a:lnTo>
                      <a:pt x="0" y="156"/>
                    </a:lnTo>
                    <a:lnTo>
                      <a:pt x="0" y="154"/>
                    </a:lnTo>
                    <a:lnTo>
                      <a:pt x="0" y="152"/>
                    </a:lnTo>
                    <a:lnTo>
                      <a:pt x="2" y="154"/>
                    </a:lnTo>
                    <a:lnTo>
                      <a:pt x="2" y="154"/>
                    </a:lnTo>
                    <a:lnTo>
                      <a:pt x="2" y="152"/>
                    </a:lnTo>
                    <a:lnTo>
                      <a:pt x="2" y="152"/>
                    </a:lnTo>
                    <a:lnTo>
                      <a:pt x="4" y="152"/>
                    </a:lnTo>
                    <a:lnTo>
                      <a:pt x="4" y="152"/>
                    </a:lnTo>
                    <a:lnTo>
                      <a:pt x="5" y="154"/>
                    </a:lnTo>
                    <a:moveTo>
                      <a:pt x="33" y="86"/>
                    </a:moveTo>
                    <a:lnTo>
                      <a:pt x="31" y="86"/>
                    </a:lnTo>
                    <a:lnTo>
                      <a:pt x="29" y="86"/>
                    </a:lnTo>
                    <a:lnTo>
                      <a:pt x="29" y="86"/>
                    </a:lnTo>
                    <a:lnTo>
                      <a:pt x="29" y="86"/>
                    </a:lnTo>
                    <a:lnTo>
                      <a:pt x="27" y="84"/>
                    </a:lnTo>
                    <a:lnTo>
                      <a:pt x="27" y="84"/>
                    </a:lnTo>
                    <a:lnTo>
                      <a:pt x="27" y="84"/>
                    </a:lnTo>
                    <a:lnTo>
                      <a:pt x="29" y="84"/>
                    </a:lnTo>
                    <a:lnTo>
                      <a:pt x="29" y="84"/>
                    </a:lnTo>
                    <a:lnTo>
                      <a:pt x="31" y="86"/>
                    </a:lnTo>
                    <a:lnTo>
                      <a:pt x="31" y="86"/>
                    </a:lnTo>
                    <a:lnTo>
                      <a:pt x="31" y="86"/>
                    </a:lnTo>
                    <a:lnTo>
                      <a:pt x="34" y="86"/>
                    </a:lnTo>
                    <a:lnTo>
                      <a:pt x="34" y="86"/>
                    </a:lnTo>
                    <a:lnTo>
                      <a:pt x="33" y="86"/>
                    </a:lnTo>
                    <a:moveTo>
                      <a:pt x="88" y="39"/>
                    </a:moveTo>
                    <a:lnTo>
                      <a:pt x="92" y="69"/>
                    </a:lnTo>
                    <a:lnTo>
                      <a:pt x="93" y="73"/>
                    </a:lnTo>
                    <a:lnTo>
                      <a:pt x="92" y="74"/>
                    </a:lnTo>
                    <a:lnTo>
                      <a:pt x="87" y="83"/>
                    </a:lnTo>
                    <a:lnTo>
                      <a:pt x="78" y="81"/>
                    </a:lnTo>
                    <a:lnTo>
                      <a:pt x="66" y="88"/>
                    </a:lnTo>
                    <a:lnTo>
                      <a:pt x="65" y="90"/>
                    </a:lnTo>
                    <a:lnTo>
                      <a:pt x="65" y="90"/>
                    </a:lnTo>
                    <a:lnTo>
                      <a:pt x="63" y="88"/>
                    </a:lnTo>
                    <a:lnTo>
                      <a:pt x="61" y="88"/>
                    </a:lnTo>
                    <a:lnTo>
                      <a:pt x="61" y="88"/>
                    </a:lnTo>
                    <a:lnTo>
                      <a:pt x="60" y="84"/>
                    </a:lnTo>
                    <a:lnTo>
                      <a:pt x="56" y="84"/>
                    </a:lnTo>
                    <a:lnTo>
                      <a:pt x="56" y="83"/>
                    </a:lnTo>
                    <a:lnTo>
                      <a:pt x="55" y="83"/>
                    </a:lnTo>
                    <a:lnTo>
                      <a:pt x="55" y="83"/>
                    </a:lnTo>
                    <a:lnTo>
                      <a:pt x="53" y="81"/>
                    </a:lnTo>
                    <a:lnTo>
                      <a:pt x="51" y="79"/>
                    </a:lnTo>
                    <a:lnTo>
                      <a:pt x="49" y="78"/>
                    </a:lnTo>
                    <a:lnTo>
                      <a:pt x="48" y="76"/>
                    </a:lnTo>
                    <a:lnTo>
                      <a:pt x="48" y="76"/>
                    </a:lnTo>
                    <a:lnTo>
                      <a:pt x="48" y="76"/>
                    </a:lnTo>
                    <a:lnTo>
                      <a:pt x="48" y="74"/>
                    </a:lnTo>
                    <a:lnTo>
                      <a:pt x="46" y="73"/>
                    </a:lnTo>
                    <a:lnTo>
                      <a:pt x="46" y="69"/>
                    </a:lnTo>
                    <a:lnTo>
                      <a:pt x="46" y="66"/>
                    </a:lnTo>
                    <a:lnTo>
                      <a:pt x="46" y="64"/>
                    </a:lnTo>
                    <a:lnTo>
                      <a:pt x="46" y="62"/>
                    </a:lnTo>
                    <a:lnTo>
                      <a:pt x="44" y="62"/>
                    </a:lnTo>
                    <a:lnTo>
                      <a:pt x="44" y="62"/>
                    </a:lnTo>
                    <a:lnTo>
                      <a:pt x="44" y="61"/>
                    </a:lnTo>
                    <a:lnTo>
                      <a:pt x="43" y="59"/>
                    </a:lnTo>
                    <a:lnTo>
                      <a:pt x="41" y="57"/>
                    </a:lnTo>
                    <a:lnTo>
                      <a:pt x="41" y="56"/>
                    </a:lnTo>
                    <a:lnTo>
                      <a:pt x="41" y="56"/>
                    </a:lnTo>
                    <a:lnTo>
                      <a:pt x="39" y="56"/>
                    </a:lnTo>
                    <a:lnTo>
                      <a:pt x="39" y="56"/>
                    </a:lnTo>
                    <a:lnTo>
                      <a:pt x="38" y="52"/>
                    </a:lnTo>
                    <a:lnTo>
                      <a:pt x="38" y="52"/>
                    </a:lnTo>
                    <a:lnTo>
                      <a:pt x="36" y="52"/>
                    </a:lnTo>
                    <a:lnTo>
                      <a:pt x="36" y="49"/>
                    </a:lnTo>
                    <a:lnTo>
                      <a:pt x="34" y="49"/>
                    </a:lnTo>
                    <a:lnTo>
                      <a:pt x="34" y="49"/>
                    </a:lnTo>
                    <a:lnTo>
                      <a:pt x="34" y="49"/>
                    </a:lnTo>
                    <a:lnTo>
                      <a:pt x="34" y="49"/>
                    </a:lnTo>
                    <a:lnTo>
                      <a:pt x="36" y="47"/>
                    </a:lnTo>
                    <a:lnTo>
                      <a:pt x="38" y="47"/>
                    </a:lnTo>
                    <a:lnTo>
                      <a:pt x="38" y="45"/>
                    </a:lnTo>
                    <a:lnTo>
                      <a:pt x="38" y="44"/>
                    </a:lnTo>
                    <a:lnTo>
                      <a:pt x="38" y="44"/>
                    </a:lnTo>
                    <a:lnTo>
                      <a:pt x="38" y="44"/>
                    </a:lnTo>
                    <a:lnTo>
                      <a:pt x="39" y="40"/>
                    </a:lnTo>
                    <a:lnTo>
                      <a:pt x="49" y="0"/>
                    </a:lnTo>
                    <a:lnTo>
                      <a:pt x="61" y="5"/>
                    </a:lnTo>
                    <a:lnTo>
                      <a:pt x="61" y="12"/>
                    </a:lnTo>
                    <a:lnTo>
                      <a:pt x="80" y="17"/>
                    </a:lnTo>
                    <a:lnTo>
                      <a:pt x="87" y="20"/>
                    </a:lnTo>
                    <a:lnTo>
                      <a:pt x="88"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83" name="Freeform 433"/>
              <p:cNvSpPr>
                <a:spLocks/>
              </p:cNvSpPr>
              <p:nvPr/>
            </p:nvSpPr>
            <p:spPr bwMode="auto">
              <a:xfrm>
                <a:off x="1633" y="1745"/>
                <a:ext cx="52" cy="72"/>
              </a:xfrm>
              <a:custGeom>
                <a:avLst/>
                <a:gdLst>
                  <a:gd name="T0" fmla="*/ 39 w 52"/>
                  <a:gd name="T1" fmla="*/ 10 h 72"/>
                  <a:gd name="T2" fmla="*/ 46 w 52"/>
                  <a:gd name="T3" fmla="*/ 18 h 72"/>
                  <a:gd name="T4" fmla="*/ 46 w 52"/>
                  <a:gd name="T5" fmla="*/ 28 h 72"/>
                  <a:gd name="T6" fmla="*/ 49 w 52"/>
                  <a:gd name="T7" fmla="*/ 32 h 72"/>
                  <a:gd name="T8" fmla="*/ 49 w 52"/>
                  <a:gd name="T9" fmla="*/ 33 h 72"/>
                  <a:gd name="T10" fmla="*/ 47 w 52"/>
                  <a:gd name="T11" fmla="*/ 35 h 72"/>
                  <a:gd name="T12" fmla="*/ 47 w 52"/>
                  <a:gd name="T13" fmla="*/ 37 h 72"/>
                  <a:gd name="T14" fmla="*/ 47 w 52"/>
                  <a:gd name="T15" fmla="*/ 40 h 72"/>
                  <a:gd name="T16" fmla="*/ 49 w 52"/>
                  <a:gd name="T17" fmla="*/ 40 h 72"/>
                  <a:gd name="T18" fmla="*/ 49 w 52"/>
                  <a:gd name="T19" fmla="*/ 47 h 72"/>
                  <a:gd name="T20" fmla="*/ 51 w 52"/>
                  <a:gd name="T21" fmla="*/ 45 h 72"/>
                  <a:gd name="T22" fmla="*/ 52 w 52"/>
                  <a:gd name="T23" fmla="*/ 49 h 72"/>
                  <a:gd name="T24" fmla="*/ 51 w 52"/>
                  <a:gd name="T25" fmla="*/ 50 h 72"/>
                  <a:gd name="T26" fmla="*/ 51 w 52"/>
                  <a:gd name="T27" fmla="*/ 52 h 72"/>
                  <a:gd name="T28" fmla="*/ 46 w 52"/>
                  <a:gd name="T29" fmla="*/ 55 h 72"/>
                  <a:gd name="T30" fmla="*/ 47 w 52"/>
                  <a:gd name="T31" fmla="*/ 59 h 72"/>
                  <a:gd name="T32" fmla="*/ 49 w 52"/>
                  <a:gd name="T33" fmla="*/ 61 h 72"/>
                  <a:gd name="T34" fmla="*/ 46 w 52"/>
                  <a:gd name="T35" fmla="*/ 69 h 72"/>
                  <a:gd name="T36" fmla="*/ 39 w 52"/>
                  <a:gd name="T37" fmla="*/ 72 h 72"/>
                  <a:gd name="T38" fmla="*/ 32 w 52"/>
                  <a:gd name="T39" fmla="*/ 71 h 72"/>
                  <a:gd name="T40" fmla="*/ 39 w 52"/>
                  <a:gd name="T41" fmla="*/ 50 h 72"/>
                  <a:gd name="T42" fmla="*/ 22 w 52"/>
                  <a:gd name="T43" fmla="*/ 45 h 72"/>
                  <a:gd name="T44" fmla="*/ 15 w 52"/>
                  <a:gd name="T45" fmla="*/ 49 h 72"/>
                  <a:gd name="T46" fmla="*/ 10 w 52"/>
                  <a:gd name="T47" fmla="*/ 44 h 72"/>
                  <a:gd name="T48" fmla="*/ 10 w 52"/>
                  <a:gd name="T49" fmla="*/ 44 h 72"/>
                  <a:gd name="T50" fmla="*/ 10 w 52"/>
                  <a:gd name="T51" fmla="*/ 37 h 72"/>
                  <a:gd name="T52" fmla="*/ 10 w 52"/>
                  <a:gd name="T53" fmla="*/ 32 h 72"/>
                  <a:gd name="T54" fmla="*/ 8 w 52"/>
                  <a:gd name="T55" fmla="*/ 33 h 72"/>
                  <a:gd name="T56" fmla="*/ 10 w 52"/>
                  <a:gd name="T57" fmla="*/ 30 h 72"/>
                  <a:gd name="T58" fmla="*/ 7 w 52"/>
                  <a:gd name="T59" fmla="*/ 10 h 72"/>
                  <a:gd name="T60" fmla="*/ 0 w 52"/>
                  <a:gd name="T61" fmla="*/ 5 h 72"/>
                  <a:gd name="T62" fmla="*/ 5 w 52"/>
                  <a:gd name="T63" fmla="*/ 0 h 72"/>
                  <a:gd name="T64" fmla="*/ 5 w 52"/>
                  <a:gd name="T65" fmla="*/ 0 h 72"/>
                  <a:gd name="T66" fmla="*/ 39 w 52"/>
                  <a:gd name="T67"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72">
                    <a:moveTo>
                      <a:pt x="39" y="10"/>
                    </a:moveTo>
                    <a:lnTo>
                      <a:pt x="46" y="18"/>
                    </a:lnTo>
                    <a:lnTo>
                      <a:pt x="46" y="28"/>
                    </a:lnTo>
                    <a:lnTo>
                      <a:pt x="49" y="32"/>
                    </a:lnTo>
                    <a:lnTo>
                      <a:pt x="49" y="33"/>
                    </a:lnTo>
                    <a:lnTo>
                      <a:pt x="47" y="35"/>
                    </a:lnTo>
                    <a:lnTo>
                      <a:pt x="47" y="37"/>
                    </a:lnTo>
                    <a:lnTo>
                      <a:pt x="47" y="40"/>
                    </a:lnTo>
                    <a:lnTo>
                      <a:pt x="49" y="40"/>
                    </a:lnTo>
                    <a:lnTo>
                      <a:pt x="49" y="47"/>
                    </a:lnTo>
                    <a:lnTo>
                      <a:pt x="51" y="45"/>
                    </a:lnTo>
                    <a:lnTo>
                      <a:pt x="52" y="49"/>
                    </a:lnTo>
                    <a:lnTo>
                      <a:pt x="51" y="50"/>
                    </a:lnTo>
                    <a:lnTo>
                      <a:pt x="51" y="52"/>
                    </a:lnTo>
                    <a:lnTo>
                      <a:pt x="46" y="55"/>
                    </a:lnTo>
                    <a:lnTo>
                      <a:pt x="47" y="59"/>
                    </a:lnTo>
                    <a:lnTo>
                      <a:pt x="49" y="61"/>
                    </a:lnTo>
                    <a:lnTo>
                      <a:pt x="46" y="69"/>
                    </a:lnTo>
                    <a:lnTo>
                      <a:pt x="39" y="72"/>
                    </a:lnTo>
                    <a:lnTo>
                      <a:pt x="32" y="71"/>
                    </a:lnTo>
                    <a:lnTo>
                      <a:pt x="39" y="50"/>
                    </a:lnTo>
                    <a:lnTo>
                      <a:pt x="22" y="45"/>
                    </a:lnTo>
                    <a:lnTo>
                      <a:pt x="15" y="49"/>
                    </a:lnTo>
                    <a:lnTo>
                      <a:pt x="10" y="44"/>
                    </a:lnTo>
                    <a:lnTo>
                      <a:pt x="10" y="44"/>
                    </a:lnTo>
                    <a:lnTo>
                      <a:pt x="10" y="37"/>
                    </a:lnTo>
                    <a:lnTo>
                      <a:pt x="10" y="32"/>
                    </a:lnTo>
                    <a:lnTo>
                      <a:pt x="8" y="33"/>
                    </a:lnTo>
                    <a:lnTo>
                      <a:pt x="10" y="30"/>
                    </a:lnTo>
                    <a:lnTo>
                      <a:pt x="7" y="10"/>
                    </a:lnTo>
                    <a:lnTo>
                      <a:pt x="0" y="5"/>
                    </a:lnTo>
                    <a:lnTo>
                      <a:pt x="5" y="0"/>
                    </a:lnTo>
                    <a:lnTo>
                      <a:pt x="5" y="0"/>
                    </a:lnTo>
                    <a:lnTo>
                      <a:pt x="39"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84" name="Freeform 434"/>
              <p:cNvSpPr>
                <a:spLocks/>
              </p:cNvSpPr>
              <p:nvPr/>
            </p:nvSpPr>
            <p:spPr bwMode="auto">
              <a:xfrm>
                <a:off x="1633" y="1745"/>
                <a:ext cx="52" cy="72"/>
              </a:xfrm>
              <a:custGeom>
                <a:avLst/>
                <a:gdLst>
                  <a:gd name="T0" fmla="*/ 39 w 52"/>
                  <a:gd name="T1" fmla="*/ 10 h 72"/>
                  <a:gd name="T2" fmla="*/ 46 w 52"/>
                  <a:gd name="T3" fmla="*/ 18 h 72"/>
                  <a:gd name="T4" fmla="*/ 46 w 52"/>
                  <a:gd name="T5" fmla="*/ 28 h 72"/>
                  <a:gd name="T6" fmla="*/ 49 w 52"/>
                  <a:gd name="T7" fmla="*/ 32 h 72"/>
                  <a:gd name="T8" fmla="*/ 49 w 52"/>
                  <a:gd name="T9" fmla="*/ 33 h 72"/>
                  <a:gd name="T10" fmla="*/ 47 w 52"/>
                  <a:gd name="T11" fmla="*/ 35 h 72"/>
                  <a:gd name="T12" fmla="*/ 47 w 52"/>
                  <a:gd name="T13" fmla="*/ 37 h 72"/>
                  <a:gd name="T14" fmla="*/ 47 w 52"/>
                  <a:gd name="T15" fmla="*/ 40 h 72"/>
                  <a:gd name="T16" fmla="*/ 49 w 52"/>
                  <a:gd name="T17" fmla="*/ 40 h 72"/>
                  <a:gd name="T18" fmla="*/ 49 w 52"/>
                  <a:gd name="T19" fmla="*/ 47 h 72"/>
                  <a:gd name="T20" fmla="*/ 51 w 52"/>
                  <a:gd name="T21" fmla="*/ 45 h 72"/>
                  <a:gd name="T22" fmla="*/ 52 w 52"/>
                  <a:gd name="T23" fmla="*/ 49 h 72"/>
                  <a:gd name="T24" fmla="*/ 51 w 52"/>
                  <a:gd name="T25" fmla="*/ 50 h 72"/>
                  <a:gd name="T26" fmla="*/ 51 w 52"/>
                  <a:gd name="T27" fmla="*/ 52 h 72"/>
                  <a:gd name="T28" fmla="*/ 46 w 52"/>
                  <a:gd name="T29" fmla="*/ 55 h 72"/>
                  <a:gd name="T30" fmla="*/ 47 w 52"/>
                  <a:gd name="T31" fmla="*/ 59 h 72"/>
                  <a:gd name="T32" fmla="*/ 49 w 52"/>
                  <a:gd name="T33" fmla="*/ 61 h 72"/>
                  <a:gd name="T34" fmla="*/ 46 w 52"/>
                  <a:gd name="T35" fmla="*/ 69 h 72"/>
                  <a:gd name="T36" fmla="*/ 39 w 52"/>
                  <a:gd name="T37" fmla="*/ 72 h 72"/>
                  <a:gd name="T38" fmla="*/ 32 w 52"/>
                  <a:gd name="T39" fmla="*/ 71 h 72"/>
                  <a:gd name="T40" fmla="*/ 39 w 52"/>
                  <a:gd name="T41" fmla="*/ 50 h 72"/>
                  <a:gd name="T42" fmla="*/ 22 w 52"/>
                  <a:gd name="T43" fmla="*/ 45 h 72"/>
                  <a:gd name="T44" fmla="*/ 15 w 52"/>
                  <a:gd name="T45" fmla="*/ 49 h 72"/>
                  <a:gd name="T46" fmla="*/ 10 w 52"/>
                  <a:gd name="T47" fmla="*/ 44 h 72"/>
                  <a:gd name="T48" fmla="*/ 10 w 52"/>
                  <a:gd name="T49" fmla="*/ 44 h 72"/>
                  <a:gd name="T50" fmla="*/ 10 w 52"/>
                  <a:gd name="T51" fmla="*/ 37 h 72"/>
                  <a:gd name="T52" fmla="*/ 10 w 52"/>
                  <a:gd name="T53" fmla="*/ 32 h 72"/>
                  <a:gd name="T54" fmla="*/ 8 w 52"/>
                  <a:gd name="T55" fmla="*/ 33 h 72"/>
                  <a:gd name="T56" fmla="*/ 10 w 52"/>
                  <a:gd name="T57" fmla="*/ 30 h 72"/>
                  <a:gd name="T58" fmla="*/ 7 w 52"/>
                  <a:gd name="T59" fmla="*/ 10 h 72"/>
                  <a:gd name="T60" fmla="*/ 0 w 52"/>
                  <a:gd name="T61" fmla="*/ 5 h 72"/>
                  <a:gd name="T62" fmla="*/ 5 w 52"/>
                  <a:gd name="T63" fmla="*/ 0 h 72"/>
                  <a:gd name="T64" fmla="*/ 5 w 52"/>
                  <a:gd name="T65" fmla="*/ 0 h 72"/>
                  <a:gd name="T66" fmla="*/ 39 w 52"/>
                  <a:gd name="T67"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72">
                    <a:moveTo>
                      <a:pt x="39" y="10"/>
                    </a:moveTo>
                    <a:lnTo>
                      <a:pt x="46" y="18"/>
                    </a:lnTo>
                    <a:lnTo>
                      <a:pt x="46" y="28"/>
                    </a:lnTo>
                    <a:lnTo>
                      <a:pt x="49" y="32"/>
                    </a:lnTo>
                    <a:lnTo>
                      <a:pt x="49" y="33"/>
                    </a:lnTo>
                    <a:lnTo>
                      <a:pt x="47" y="35"/>
                    </a:lnTo>
                    <a:lnTo>
                      <a:pt x="47" y="37"/>
                    </a:lnTo>
                    <a:lnTo>
                      <a:pt x="47" y="40"/>
                    </a:lnTo>
                    <a:lnTo>
                      <a:pt x="49" y="40"/>
                    </a:lnTo>
                    <a:lnTo>
                      <a:pt x="49" y="47"/>
                    </a:lnTo>
                    <a:lnTo>
                      <a:pt x="51" y="45"/>
                    </a:lnTo>
                    <a:lnTo>
                      <a:pt x="52" y="49"/>
                    </a:lnTo>
                    <a:lnTo>
                      <a:pt x="51" y="50"/>
                    </a:lnTo>
                    <a:lnTo>
                      <a:pt x="51" y="52"/>
                    </a:lnTo>
                    <a:lnTo>
                      <a:pt x="46" y="55"/>
                    </a:lnTo>
                    <a:lnTo>
                      <a:pt x="47" y="59"/>
                    </a:lnTo>
                    <a:lnTo>
                      <a:pt x="49" y="61"/>
                    </a:lnTo>
                    <a:lnTo>
                      <a:pt x="46" y="69"/>
                    </a:lnTo>
                    <a:lnTo>
                      <a:pt x="39" y="72"/>
                    </a:lnTo>
                    <a:lnTo>
                      <a:pt x="32" y="71"/>
                    </a:lnTo>
                    <a:lnTo>
                      <a:pt x="39" y="50"/>
                    </a:lnTo>
                    <a:lnTo>
                      <a:pt x="22" y="45"/>
                    </a:lnTo>
                    <a:lnTo>
                      <a:pt x="15" y="49"/>
                    </a:lnTo>
                    <a:lnTo>
                      <a:pt x="10" y="44"/>
                    </a:lnTo>
                    <a:lnTo>
                      <a:pt x="10" y="44"/>
                    </a:lnTo>
                    <a:lnTo>
                      <a:pt x="10" y="37"/>
                    </a:lnTo>
                    <a:lnTo>
                      <a:pt x="10" y="32"/>
                    </a:lnTo>
                    <a:lnTo>
                      <a:pt x="8" y="33"/>
                    </a:lnTo>
                    <a:lnTo>
                      <a:pt x="10" y="30"/>
                    </a:lnTo>
                    <a:lnTo>
                      <a:pt x="7" y="10"/>
                    </a:lnTo>
                    <a:lnTo>
                      <a:pt x="0" y="5"/>
                    </a:lnTo>
                    <a:lnTo>
                      <a:pt x="5" y="0"/>
                    </a:lnTo>
                    <a:lnTo>
                      <a:pt x="5" y="0"/>
                    </a:lnTo>
                    <a:lnTo>
                      <a:pt x="39"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85" name="Freeform 435"/>
              <p:cNvSpPr>
                <a:spLocks/>
              </p:cNvSpPr>
              <p:nvPr/>
            </p:nvSpPr>
            <p:spPr bwMode="auto">
              <a:xfrm>
                <a:off x="1690" y="1701"/>
                <a:ext cx="56" cy="57"/>
              </a:xfrm>
              <a:custGeom>
                <a:avLst/>
                <a:gdLst>
                  <a:gd name="T0" fmla="*/ 12 w 56"/>
                  <a:gd name="T1" fmla="*/ 54 h 57"/>
                  <a:gd name="T2" fmla="*/ 0 w 56"/>
                  <a:gd name="T3" fmla="*/ 57 h 57"/>
                  <a:gd name="T4" fmla="*/ 5 w 56"/>
                  <a:gd name="T5" fmla="*/ 22 h 57"/>
                  <a:gd name="T6" fmla="*/ 22 w 56"/>
                  <a:gd name="T7" fmla="*/ 22 h 57"/>
                  <a:gd name="T8" fmla="*/ 31 w 56"/>
                  <a:gd name="T9" fmla="*/ 10 h 57"/>
                  <a:gd name="T10" fmla="*/ 33 w 56"/>
                  <a:gd name="T11" fmla="*/ 6 h 57"/>
                  <a:gd name="T12" fmla="*/ 44 w 56"/>
                  <a:gd name="T13" fmla="*/ 8 h 57"/>
                  <a:gd name="T14" fmla="*/ 51 w 56"/>
                  <a:gd name="T15" fmla="*/ 3 h 57"/>
                  <a:gd name="T16" fmla="*/ 53 w 56"/>
                  <a:gd name="T17" fmla="*/ 1 h 57"/>
                  <a:gd name="T18" fmla="*/ 53 w 56"/>
                  <a:gd name="T19" fmla="*/ 1 h 57"/>
                  <a:gd name="T20" fmla="*/ 56 w 56"/>
                  <a:gd name="T21" fmla="*/ 0 h 57"/>
                  <a:gd name="T22" fmla="*/ 51 w 56"/>
                  <a:gd name="T23" fmla="*/ 11 h 57"/>
                  <a:gd name="T24" fmla="*/ 50 w 56"/>
                  <a:gd name="T25" fmla="*/ 23 h 57"/>
                  <a:gd name="T26" fmla="*/ 41 w 56"/>
                  <a:gd name="T27" fmla="*/ 23 h 57"/>
                  <a:gd name="T28" fmla="*/ 29 w 56"/>
                  <a:gd name="T29" fmla="*/ 30 h 57"/>
                  <a:gd name="T30" fmla="*/ 22 w 56"/>
                  <a:gd name="T31" fmla="*/ 54 h 57"/>
                  <a:gd name="T32" fmla="*/ 12 w 56"/>
                  <a:gd name="T33"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7">
                    <a:moveTo>
                      <a:pt x="12" y="54"/>
                    </a:moveTo>
                    <a:lnTo>
                      <a:pt x="0" y="57"/>
                    </a:lnTo>
                    <a:lnTo>
                      <a:pt x="5" y="22"/>
                    </a:lnTo>
                    <a:lnTo>
                      <a:pt x="22" y="22"/>
                    </a:lnTo>
                    <a:lnTo>
                      <a:pt x="31" y="10"/>
                    </a:lnTo>
                    <a:lnTo>
                      <a:pt x="33" y="6"/>
                    </a:lnTo>
                    <a:lnTo>
                      <a:pt x="44" y="8"/>
                    </a:lnTo>
                    <a:lnTo>
                      <a:pt x="51" y="3"/>
                    </a:lnTo>
                    <a:lnTo>
                      <a:pt x="53" y="1"/>
                    </a:lnTo>
                    <a:lnTo>
                      <a:pt x="53" y="1"/>
                    </a:lnTo>
                    <a:lnTo>
                      <a:pt x="56" y="0"/>
                    </a:lnTo>
                    <a:lnTo>
                      <a:pt x="51" y="11"/>
                    </a:lnTo>
                    <a:lnTo>
                      <a:pt x="50" y="23"/>
                    </a:lnTo>
                    <a:lnTo>
                      <a:pt x="41" y="23"/>
                    </a:lnTo>
                    <a:lnTo>
                      <a:pt x="29" y="30"/>
                    </a:lnTo>
                    <a:lnTo>
                      <a:pt x="22" y="54"/>
                    </a:lnTo>
                    <a:lnTo>
                      <a:pt x="12" y="5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86" name="Freeform 436"/>
              <p:cNvSpPr>
                <a:spLocks/>
              </p:cNvSpPr>
              <p:nvPr/>
            </p:nvSpPr>
            <p:spPr bwMode="auto">
              <a:xfrm>
                <a:off x="1690" y="1701"/>
                <a:ext cx="56" cy="57"/>
              </a:xfrm>
              <a:custGeom>
                <a:avLst/>
                <a:gdLst>
                  <a:gd name="T0" fmla="*/ 12 w 56"/>
                  <a:gd name="T1" fmla="*/ 54 h 57"/>
                  <a:gd name="T2" fmla="*/ 0 w 56"/>
                  <a:gd name="T3" fmla="*/ 57 h 57"/>
                  <a:gd name="T4" fmla="*/ 5 w 56"/>
                  <a:gd name="T5" fmla="*/ 22 h 57"/>
                  <a:gd name="T6" fmla="*/ 22 w 56"/>
                  <a:gd name="T7" fmla="*/ 22 h 57"/>
                  <a:gd name="T8" fmla="*/ 31 w 56"/>
                  <a:gd name="T9" fmla="*/ 10 h 57"/>
                  <a:gd name="T10" fmla="*/ 33 w 56"/>
                  <a:gd name="T11" fmla="*/ 6 h 57"/>
                  <a:gd name="T12" fmla="*/ 44 w 56"/>
                  <a:gd name="T13" fmla="*/ 8 h 57"/>
                  <a:gd name="T14" fmla="*/ 51 w 56"/>
                  <a:gd name="T15" fmla="*/ 3 h 57"/>
                  <a:gd name="T16" fmla="*/ 53 w 56"/>
                  <a:gd name="T17" fmla="*/ 1 h 57"/>
                  <a:gd name="T18" fmla="*/ 53 w 56"/>
                  <a:gd name="T19" fmla="*/ 1 h 57"/>
                  <a:gd name="T20" fmla="*/ 56 w 56"/>
                  <a:gd name="T21" fmla="*/ 0 h 57"/>
                  <a:gd name="T22" fmla="*/ 51 w 56"/>
                  <a:gd name="T23" fmla="*/ 11 h 57"/>
                  <a:gd name="T24" fmla="*/ 50 w 56"/>
                  <a:gd name="T25" fmla="*/ 23 h 57"/>
                  <a:gd name="T26" fmla="*/ 41 w 56"/>
                  <a:gd name="T27" fmla="*/ 23 h 57"/>
                  <a:gd name="T28" fmla="*/ 29 w 56"/>
                  <a:gd name="T29" fmla="*/ 30 h 57"/>
                  <a:gd name="T30" fmla="*/ 22 w 56"/>
                  <a:gd name="T31" fmla="*/ 54 h 57"/>
                  <a:gd name="T32" fmla="*/ 12 w 56"/>
                  <a:gd name="T33"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7">
                    <a:moveTo>
                      <a:pt x="12" y="54"/>
                    </a:moveTo>
                    <a:lnTo>
                      <a:pt x="0" y="57"/>
                    </a:lnTo>
                    <a:lnTo>
                      <a:pt x="5" y="22"/>
                    </a:lnTo>
                    <a:lnTo>
                      <a:pt x="22" y="22"/>
                    </a:lnTo>
                    <a:lnTo>
                      <a:pt x="31" y="10"/>
                    </a:lnTo>
                    <a:lnTo>
                      <a:pt x="33" y="6"/>
                    </a:lnTo>
                    <a:lnTo>
                      <a:pt x="44" y="8"/>
                    </a:lnTo>
                    <a:lnTo>
                      <a:pt x="51" y="3"/>
                    </a:lnTo>
                    <a:lnTo>
                      <a:pt x="53" y="1"/>
                    </a:lnTo>
                    <a:lnTo>
                      <a:pt x="53" y="1"/>
                    </a:lnTo>
                    <a:lnTo>
                      <a:pt x="56" y="0"/>
                    </a:lnTo>
                    <a:lnTo>
                      <a:pt x="51" y="11"/>
                    </a:lnTo>
                    <a:lnTo>
                      <a:pt x="50" y="23"/>
                    </a:lnTo>
                    <a:lnTo>
                      <a:pt x="41" y="23"/>
                    </a:lnTo>
                    <a:lnTo>
                      <a:pt x="29" y="30"/>
                    </a:lnTo>
                    <a:lnTo>
                      <a:pt x="22" y="54"/>
                    </a:lnTo>
                    <a:lnTo>
                      <a:pt x="12"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87" name="Freeform 437"/>
              <p:cNvSpPr>
                <a:spLocks/>
              </p:cNvSpPr>
              <p:nvPr/>
            </p:nvSpPr>
            <p:spPr bwMode="auto">
              <a:xfrm>
                <a:off x="2824" y="1861"/>
                <a:ext cx="93" cy="33"/>
              </a:xfrm>
              <a:custGeom>
                <a:avLst/>
                <a:gdLst>
                  <a:gd name="T0" fmla="*/ 93 w 93"/>
                  <a:gd name="T1" fmla="*/ 7 h 33"/>
                  <a:gd name="T2" fmla="*/ 93 w 93"/>
                  <a:gd name="T3" fmla="*/ 7 h 33"/>
                  <a:gd name="T4" fmla="*/ 91 w 93"/>
                  <a:gd name="T5" fmla="*/ 33 h 33"/>
                  <a:gd name="T6" fmla="*/ 20 w 93"/>
                  <a:gd name="T7" fmla="*/ 28 h 33"/>
                  <a:gd name="T8" fmla="*/ 10 w 93"/>
                  <a:gd name="T9" fmla="*/ 26 h 33"/>
                  <a:gd name="T10" fmla="*/ 13 w 93"/>
                  <a:gd name="T11" fmla="*/ 24 h 33"/>
                  <a:gd name="T12" fmla="*/ 22 w 93"/>
                  <a:gd name="T13" fmla="*/ 24 h 33"/>
                  <a:gd name="T14" fmla="*/ 20 w 93"/>
                  <a:gd name="T15" fmla="*/ 19 h 33"/>
                  <a:gd name="T16" fmla="*/ 28 w 93"/>
                  <a:gd name="T17" fmla="*/ 19 h 33"/>
                  <a:gd name="T18" fmla="*/ 32 w 93"/>
                  <a:gd name="T19" fmla="*/ 12 h 33"/>
                  <a:gd name="T20" fmla="*/ 25 w 93"/>
                  <a:gd name="T21" fmla="*/ 11 h 33"/>
                  <a:gd name="T22" fmla="*/ 17 w 93"/>
                  <a:gd name="T23" fmla="*/ 21 h 33"/>
                  <a:gd name="T24" fmla="*/ 0 w 93"/>
                  <a:gd name="T25" fmla="*/ 21 h 33"/>
                  <a:gd name="T26" fmla="*/ 0 w 93"/>
                  <a:gd name="T27" fmla="*/ 19 h 33"/>
                  <a:gd name="T28" fmla="*/ 0 w 93"/>
                  <a:gd name="T29" fmla="*/ 19 h 33"/>
                  <a:gd name="T30" fmla="*/ 0 w 93"/>
                  <a:gd name="T31" fmla="*/ 19 h 33"/>
                  <a:gd name="T32" fmla="*/ 0 w 93"/>
                  <a:gd name="T33" fmla="*/ 17 h 33"/>
                  <a:gd name="T34" fmla="*/ 0 w 93"/>
                  <a:gd name="T35" fmla="*/ 14 h 33"/>
                  <a:gd name="T36" fmla="*/ 0 w 93"/>
                  <a:gd name="T37" fmla="*/ 14 h 33"/>
                  <a:gd name="T38" fmla="*/ 0 w 93"/>
                  <a:gd name="T39" fmla="*/ 12 h 33"/>
                  <a:gd name="T40" fmla="*/ 1 w 93"/>
                  <a:gd name="T41" fmla="*/ 7 h 33"/>
                  <a:gd name="T42" fmla="*/ 8 w 93"/>
                  <a:gd name="T43" fmla="*/ 0 h 33"/>
                  <a:gd name="T44" fmla="*/ 10 w 93"/>
                  <a:gd name="T45" fmla="*/ 0 h 33"/>
                  <a:gd name="T46" fmla="*/ 10 w 93"/>
                  <a:gd name="T47" fmla="*/ 0 h 33"/>
                  <a:gd name="T48" fmla="*/ 62 w 93"/>
                  <a:gd name="T49" fmla="*/ 4 h 33"/>
                  <a:gd name="T50" fmla="*/ 93 w 93"/>
                  <a:gd name="T51"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33">
                    <a:moveTo>
                      <a:pt x="93" y="7"/>
                    </a:moveTo>
                    <a:lnTo>
                      <a:pt x="93" y="7"/>
                    </a:lnTo>
                    <a:lnTo>
                      <a:pt x="91" y="33"/>
                    </a:lnTo>
                    <a:lnTo>
                      <a:pt x="20" y="28"/>
                    </a:lnTo>
                    <a:lnTo>
                      <a:pt x="10" y="26"/>
                    </a:lnTo>
                    <a:lnTo>
                      <a:pt x="13" y="24"/>
                    </a:lnTo>
                    <a:lnTo>
                      <a:pt x="22" y="24"/>
                    </a:lnTo>
                    <a:lnTo>
                      <a:pt x="20" y="19"/>
                    </a:lnTo>
                    <a:lnTo>
                      <a:pt x="28" y="19"/>
                    </a:lnTo>
                    <a:lnTo>
                      <a:pt x="32" y="12"/>
                    </a:lnTo>
                    <a:lnTo>
                      <a:pt x="25" y="11"/>
                    </a:lnTo>
                    <a:lnTo>
                      <a:pt x="17" y="21"/>
                    </a:lnTo>
                    <a:lnTo>
                      <a:pt x="0" y="21"/>
                    </a:lnTo>
                    <a:lnTo>
                      <a:pt x="0" y="19"/>
                    </a:lnTo>
                    <a:lnTo>
                      <a:pt x="0" y="19"/>
                    </a:lnTo>
                    <a:lnTo>
                      <a:pt x="0" y="19"/>
                    </a:lnTo>
                    <a:lnTo>
                      <a:pt x="0" y="17"/>
                    </a:lnTo>
                    <a:lnTo>
                      <a:pt x="0" y="14"/>
                    </a:lnTo>
                    <a:lnTo>
                      <a:pt x="0" y="14"/>
                    </a:lnTo>
                    <a:lnTo>
                      <a:pt x="0" y="12"/>
                    </a:lnTo>
                    <a:lnTo>
                      <a:pt x="1" y="7"/>
                    </a:lnTo>
                    <a:lnTo>
                      <a:pt x="8" y="0"/>
                    </a:lnTo>
                    <a:lnTo>
                      <a:pt x="10" y="0"/>
                    </a:lnTo>
                    <a:lnTo>
                      <a:pt x="10" y="0"/>
                    </a:lnTo>
                    <a:lnTo>
                      <a:pt x="62" y="4"/>
                    </a:lnTo>
                    <a:lnTo>
                      <a:pt x="93"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88" name="Freeform 438"/>
              <p:cNvSpPr>
                <a:spLocks/>
              </p:cNvSpPr>
              <p:nvPr/>
            </p:nvSpPr>
            <p:spPr bwMode="auto">
              <a:xfrm>
                <a:off x="2824" y="1861"/>
                <a:ext cx="93" cy="33"/>
              </a:xfrm>
              <a:custGeom>
                <a:avLst/>
                <a:gdLst>
                  <a:gd name="T0" fmla="*/ 93 w 93"/>
                  <a:gd name="T1" fmla="*/ 7 h 33"/>
                  <a:gd name="T2" fmla="*/ 93 w 93"/>
                  <a:gd name="T3" fmla="*/ 7 h 33"/>
                  <a:gd name="T4" fmla="*/ 91 w 93"/>
                  <a:gd name="T5" fmla="*/ 33 h 33"/>
                  <a:gd name="T6" fmla="*/ 20 w 93"/>
                  <a:gd name="T7" fmla="*/ 28 h 33"/>
                  <a:gd name="T8" fmla="*/ 10 w 93"/>
                  <a:gd name="T9" fmla="*/ 26 h 33"/>
                  <a:gd name="T10" fmla="*/ 13 w 93"/>
                  <a:gd name="T11" fmla="*/ 24 h 33"/>
                  <a:gd name="T12" fmla="*/ 22 w 93"/>
                  <a:gd name="T13" fmla="*/ 24 h 33"/>
                  <a:gd name="T14" fmla="*/ 20 w 93"/>
                  <a:gd name="T15" fmla="*/ 19 h 33"/>
                  <a:gd name="T16" fmla="*/ 28 w 93"/>
                  <a:gd name="T17" fmla="*/ 19 h 33"/>
                  <a:gd name="T18" fmla="*/ 32 w 93"/>
                  <a:gd name="T19" fmla="*/ 12 h 33"/>
                  <a:gd name="T20" fmla="*/ 25 w 93"/>
                  <a:gd name="T21" fmla="*/ 11 h 33"/>
                  <a:gd name="T22" fmla="*/ 17 w 93"/>
                  <a:gd name="T23" fmla="*/ 21 h 33"/>
                  <a:gd name="T24" fmla="*/ 0 w 93"/>
                  <a:gd name="T25" fmla="*/ 21 h 33"/>
                  <a:gd name="T26" fmla="*/ 0 w 93"/>
                  <a:gd name="T27" fmla="*/ 19 h 33"/>
                  <a:gd name="T28" fmla="*/ 0 w 93"/>
                  <a:gd name="T29" fmla="*/ 19 h 33"/>
                  <a:gd name="T30" fmla="*/ 0 w 93"/>
                  <a:gd name="T31" fmla="*/ 19 h 33"/>
                  <a:gd name="T32" fmla="*/ 0 w 93"/>
                  <a:gd name="T33" fmla="*/ 17 h 33"/>
                  <a:gd name="T34" fmla="*/ 0 w 93"/>
                  <a:gd name="T35" fmla="*/ 14 h 33"/>
                  <a:gd name="T36" fmla="*/ 0 w 93"/>
                  <a:gd name="T37" fmla="*/ 14 h 33"/>
                  <a:gd name="T38" fmla="*/ 0 w 93"/>
                  <a:gd name="T39" fmla="*/ 12 h 33"/>
                  <a:gd name="T40" fmla="*/ 1 w 93"/>
                  <a:gd name="T41" fmla="*/ 7 h 33"/>
                  <a:gd name="T42" fmla="*/ 8 w 93"/>
                  <a:gd name="T43" fmla="*/ 0 h 33"/>
                  <a:gd name="T44" fmla="*/ 10 w 93"/>
                  <a:gd name="T45" fmla="*/ 0 h 33"/>
                  <a:gd name="T46" fmla="*/ 10 w 93"/>
                  <a:gd name="T47" fmla="*/ 0 h 33"/>
                  <a:gd name="T48" fmla="*/ 62 w 93"/>
                  <a:gd name="T49" fmla="*/ 4 h 33"/>
                  <a:gd name="T50" fmla="*/ 93 w 93"/>
                  <a:gd name="T51"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33">
                    <a:moveTo>
                      <a:pt x="93" y="7"/>
                    </a:moveTo>
                    <a:lnTo>
                      <a:pt x="93" y="7"/>
                    </a:lnTo>
                    <a:lnTo>
                      <a:pt x="91" y="33"/>
                    </a:lnTo>
                    <a:lnTo>
                      <a:pt x="20" y="28"/>
                    </a:lnTo>
                    <a:lnTo>
                      <a:pt x="10" y="26"/>
                    </a:lnTo>
                    <a:lnTo>
                      <a:pt x="13" y="24"/>
                    </a:lnTo>
                    <a:lnTo>
                      <a:pt x="22" y="24"/>
                    </a:lnTo>
                    <a:lnTo>
                      <a:pt x="20" y="19"/>
                    </a:lnTo>
                    <a:lnTo>
                      <a:pt x="28" y="19"/>
                    </a:lnTo>
                    <a:lnTo>
                      <a:pt x="32" y="12"/>
                    </a:lnTo>
                    <a:lnTo>
                      <a:pt x="25" y="11"/>
                    </a:lnTo>
                    <a:lnTo>
                      <a:pt x="17" y="21"/>
                    </a:lnTo>
                    <a:lnTo>
                      <a:pt x="0" y="21"/>
                    </a:lnTo>
                    <a:lnTo>
                      <a:pt x="0" y="19"/>
                    </a:lnTo>
                    <a:lnTo>
                      <a:pt x="0" y="19"/>
                    </a:lnTo>
                    <a:lnTo>
                      <a:pt x="0" y="19"/>
                    </a:lnTo>
                    <a:lnTo>
                      <a:pt x="0" y="17"/>
                    </a:lnTo>
                    <a:lnTo>
                      <a:pt x="0" y="14"/>
                    </a:lnTo>
                    <a:lnTo>
                      <a:pt x="0" y="14"/>
                    </a:lnTo>
                    <a:lnTo>
                      <a:pt x="0" y="12"/>
                    </a:lnTo>
                    <a:lnTo>
                      <a:pt x="1" y="7"/>
                    </a:lnTo>
                    <a:lnTo>
                      <a:pt x="8" y="0"/>
                    </a:lnTo>
                    <a:lnTo>
                      <a:pt x="10" y="0"/>
                    </a:lnTo>
                    <a:lnTo>
                      <a:pt x="10" y="0"/>
                    </a:lnTo>
                    <a:lnTo>
                      <a:pt x="62" y="4"/>
                    </a:lnTo>
                    <a:lnTo>
                      <a:pt x="93"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89" name="Freeform 439"/>
              <p:cNvSpPr>
                <a:spLocks/>
              </p:cNvSpPr>
              <p:nvPr/>
            </p:nvSpPr>
            <p:spPr bwMode="auto">
              <a:xfrm>
                <a:off x="2731" y="2077"/>
                <a:ext cx="45" cy="42"/>
              </a:xfrm>
              <a:custGeom>
                <a:avLst/>
                <a:gdLst>
                  <a:gd name="T0" fmla="*/ 40 w 45"/>
                  <a:gd name="T1" fmla="*/ 22 h 42"/>
                  <a:gd name="T2" fmla="*/ 20 w 45"/>
                  <a:gd name="T3" fmla="*/ 42 h 42"/>
                  <a:gd name="T4" fmla="*/ 0 w 45"/>
                  <a:gd name="T5" fmla="*/ 39 h 42"/>
                  <a:gd name="T6" fmla="*/ 0 w 45"/>
                  <a:gd name="T7" fmla="*/ 35 h 42"/>
                  <a:gd name="T8" fmla="*/ 3 w 45"/>
                  <a:gd name="T9" fmla="*/ 0 h 42"/>
                  <a:gd name="T10" fmla="*/ 45 w 45"/>
                  <a:gd name="T11" fmla="*/ 5 h 42"/>
                  <a:gd name="T12" fmla="*/ 40 w 45"/>
                  <a:gd name="T13" fmla="*/ 22 h 42"/>
                </a:gdLst>
                <a:ahLst/>
                <a:cxnLst>
                  <a:cxn ang="0">
                    <a:pos x="T0" y="T1"/>
                  </a:cxn>
                  <a:cxn ang="0">
                    <a:pos x="T2" y="T3"/>
                  </a:cxn>
                  <a:cxn ang="0">
                    <a:pos x="T4" y="T5"/>
                  </a:cxn>
                  <a:cxn ang="0">
                    <a:pos x="T6" y="T7"/>
                  </a:cxn>
                  <a:cxn ang="0">
                    <a:pos x="T8" y="T9"/>
                  </a:cxn>
                  <a:cxn ang="0">
                    <a:pos x="T10" y="T11"/>
                  </a:cxn>
                  <a:cxn ang="0">
                    <a:pos x="T12" y="T13"/>
                  </a:cxn>
                </a:cxnLst>
                <a:rect l="0" t="0" r="r" b="b"/>
                <a:pathLst>
                  <a:path w="45" h="42">
                    <a:moveTo>
                      <a:pt x="40" y="22"/>
                    </a:moveTo>
                    <a:lnTo>
                      <a:pt x="20" y="42"/>
                    </a:lnTo>
                    <a:lnTo>
                      <a:pt x="0" y="39"/>
                    </a:lnTo>
                    <a:lnTo>
                      <a:pt x="0" y="35"/>
                    </a:lnTo>
                    <a:lnTo>
                      <a:pt x="3" y="0"/>
                    </a:lnTo>
                    <a:lnTo>
                      <a:pt x="45" y="5"/>
                    </a:lnTo>
                    <a:lnTo>
                      <a:pt x="40" y="2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90" name="Freeform 440"/>
              <p:cNvSpPr>
                <a:spLocks/>
              </p:cNvSpPr>
              <p:nvPr/>
            </p:nvSpPr>
            <p:spPr bwMode="auto">
              <a:xfrm>
                <a:off x="2731" y="2077"/>
                <a:ext cx="45" cy="42"/>
              </a:xfrm>
              <a:custGeom>
                <a:avLst/>
                <a:gdLst>
                  <a:gd name="T0" fmla="*/ 40 w 45"/>
                  <a:gd name="T1" fmla="*/ 22 h 42"/>
                  <a:gd name="T2" fmla="*/ 20 w 45"/>
                  <a:gd name="T3" fmla="*/ 42 h 42"/>
                  <a:gd name="T4" fmla="*/ 0 w 45"/>
                  <a:gd name="T5" fmla="*/ 39 h 42"/>
                  <a:gd name="T6" fmla="*/ 0 w 45"/>
                  <a:gd name="T7" fmla="*/ 35 h 42"/>
                  <a:gd name="T8" fmla="*/ 3 w 45"/>
                  <a:gd name="T9" fmla="*/ 0 h 42"/>
                  <a:gd name="T10" fmla="*/ 45 w 45"/>
                  <a:gd name="T11" fmla="*/ 5 h 42"/>
                  <a:gd name="T12" fmla="*/ 40 w 45"/>
                  <a:gd name="T13" fmla="*/ 22 h 42"/>
                </a:gdLst>
                <a:ahLst/>
                <a:cxnLst>
                  <a:cxn ang="0">
                    <a:pos x="T0" y="T1"/>
                  </a:cxn>
                  <a:cxn ang="0">
                    <a:pos x="T2" y="T3"/>
                  </a:cxn>
                  <a:cxn ang="0">
                    <a:pos x="T4" y="T5"/>
                  </a:cxn>
                  <a:cxn ang="0">
                    <a:pos x="T6" y="T7"/>
                  </a:cxn>
                  <a:cxn ang="0">
                    <a:pos x="T8" y="T9"/>
                  </a:cxn>
                  <a:cxn ang="0">
                    <a:pos x="T10" y="T11"/>
                  </a:cxn>
                  <a:cxn ang="0">
                    <a:pos x="T12" y="T13"/>
                  </a:cxn>
                </a:cxnLst>
                <a:rect l="0" t="0" r="r" b="b"/>
                <a:pathLst>
                  <a:path w="45" h="42">
                    <a:moveTo>
                      <a:pt x="40" y="22"/>
                    </a:moveTo>
                    <a:lnTo>
                      <a:pt x="20" y="42"/>
                    </a:lnTo>
                    <a:lnTo>
                      <a:pt x="0" y="39"/>
                    </a:lnTo>
                    <a:lnTo>
                      <a:pt x="0" y="35"/>
                    </a:lnTo>
                    <a:lnTo>
                      <a:pt x="3" y="0"/>
                    </a:lnTo>
                    <a:lnTo>
                      <a:pt x="45" y="5"/>
                    </a:lnTo>
                    <a:lnTo>
                      <a:pt x="40"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91" name="Freeform 441"/>
              <p:cNvSpPr>
                <a:spLocks/>
              </p:cNvSpPr>
              <p:nvPr/>
            </p:nvSpPr>
            <p:spPr bwMode="auto">
              <a:xfrm>
                <a:off x="2822" y="1887"/>
                <a:ext cx="93" cy="25"/>
              </a:xfrm>
              <a:custGeom>
                <a:avLst/>
                <a:gdLst>
                  <a:gd name="T0" fmla="*/ 91 w 93"/>
                  <a:gd name="T1" fmla="*/ 25 h 25"/>
                  <a:gd name="T2" fmla="*/ 25 w 93"/>
                  <a:gd name="T3" fmla="*/ 19 h 25"/>
                  <a:gd name="T4" fmla="*/ 0 w 93"/>
                  <a:gd name="T5" fmla="*/ 17 h 25"/>
                  <a:gd name="T6" fmla="*/ 0 w 93"/>
                  <a:gd name="T7" fmla="*/ 10 h 25"/>
                  <a:gd name="T8" fmla="*/ 2 w 93"/>
                  <a:gd name="T9" fmla="*/ 7 h 25"/>
                  <a:gd name="T10" fmla="*/ 8 w 93"/>
                  <a:gd name="T11" fmla="*/ 8 h 25"/>
                  <a:gd name="T12" fmla="*/ 10 w 93"/>
                  <a:gd name="T13" fmla="*/ 12 h 25"/>
                  <a:gd name="T14" fmla="*/ 10 w 93"/>
                  <a:gd name="T15" fmla="*/ 12 h 25"/>
                  <a:gd name="T16" fmla="*/ 10 w 93"/>
                  <a:gd name="T17" fmla="*/ 12 h 25"/>
                  <a:gd name="T18" fmla="*/ 10 w 93"/>
                  <a:gd name="T19" fmla="*/ 12 h 25"/>
                  <a:gd name="T20" fmla="*/ 10 w 93"/>
                  <a:gd name="T21" fmla="*/ 12 h 25"/>
                  <a:gd name="T22" fmla="*/ 10 w 93"/>
                  <a:gd name="T23" fmla="*/ 12 h 25"/>
                  <a:gd name="T24" fmla="*/ 10 w 93"/>
                  <a:gd name="T25" fmla="*/ 12 h 25"/>
                  <a:gd name="T26" fmla="*/ 10 w 93"/>
                  <a:gd name="T27" fmla="*/ 12 h 25"/>
                  <a:gd name="T28" fmla="*/ 10 w 93"/>
                  <a:gd name="T29" fmla="*/ 12 h 25"/>
                  <a:gd name="T30" fmla="*/ 10 w 93"/>
                  <a:gd name="T31" fmla="*/ 12 h 25"/>
                  <a:gd name="T32" fmla="*/ 10 w 93"/>
                  <a:gd name="T33" fmla="*/ 12 h 25"/>
                  <a:gd name="T34" fmla="*/ 10 w 93"/>
                  <a:gd name="T35" fmla="*/ 12 h 25"/>
                  <a:gd name="T36" fmla="*/ 12 w 93"/>
                  <a:gd name="T37" fmla="*/ 12 h 25"/>
                  <a:gd name="T38" fmla="*/ 12 w 93"/>
                  <a:gd name="T39" fmla="*/ 12 h 25"/>
                  <a:gd name="T40" fmla="*/ 12 w 93"/>
                  <a:gd name="T41" fmla="*/ 12 h 25"/>
                  <a:gd name="T42" fmla="*/ 12 w 93"/>
                  <a:gd name="T43" fmla="*/ 12 h 25"/>
                  <a:gd name="T44" fmla="*/ 12 w 93"/>
                  <a:gd name="T45" fmla="*/ 12 h 25"/>
                  <a:gd name="T46" fmla="*/ 12 w 93"/>
                  <a:gd name="T47" fmla="*/ 10 h 25"/>
                  <a:gd name="T48" fmla="*/ 12 w 93"/>
                  <a:gd name="T49" fmla="*/ 10 h 25"/>
                  <a:gd name="T50" fmla="*/ 12 w 93"/>
                  <a:gd name="T51" fmla="*/ 10 h 25"/>
                  <a:gd name="T52" fmla="*/ 12 w 93"/>
                  <a:gd name="T53" fmla="*/ 10 h 25"/>
                  <a:gd name="T54" fmla="*/ 12 w 93"/>
                  <a:gd name="T55" fmla="*/ 10 h 25"/>
                  <a:gd name="T56" fmla="*/ 12 w 93"/>
                  <a:gd name="T57" fmla="*/ 10 h 25"/>
                  <a:gd name="T58" fmla="*/ 12 w 93"/>
                  <a:gd name="T59" fmla="*/ 10 h 25"/>
                  <a:gd name="T60" fmla="*/ 12 w 93"/>
                  <a:gd name="T61" fmla="*/ 10 h 25"/>
                  <a:gd name="T62" fmla="*/ 12 w 93"/>
                  <a:gd name="T63" fmla="*/ 10 h 25"/>
                  <a:gd name="T64" fmla="*/ 12 w 93"/>
                  <a:gd name="T65" fmla="*/ 10 h 25"/>
                  <a:gd name="T66" fmla="*/ 12 w 93"/>
                  <a:gd name="T67" fmla="*/ 10 h 25"/>
                  <a:gd name="T68" fmla="*/ 12 w 93"/>
                  <a:gd name="T69" fmla="*/ 10 h 25"/>
                  <a:gd name="T70" fmla="*/ 12 w 93"/>
                  <a:gd name="T71" fmla="*/ 10 h 25"/>
                  <a:gd name="T72" fmla="*/ 12 w 93"/>
                  <a:gd name="T73" fmla="*/ 10 h 25"/>
                  <a:gd name="T74" fmla="*/ 12 w 93"/>
                  <a:gd name="T75" fmla="*/ 10 h 25"/>
                  <a:gd name="T76" fmla="*/ 12 w 93"/>
                  <a:gd name="T77" fmla="*/ 10 h 25"/>
                  <a:gd name="T78" fmla="*/ 12 w 93"/>
                  <a:gd name="T79" fmla="*/ 8 h 25"/>
                  <a:gd name="T80" fmla="*/ 12 w 93"/>
                  <a:gd name="T81" fmla="*/ 8 h 25"/>
                  <a:gd name="T82" fmla="*/ 12 w 93"/>
                  <a:gd name="T83" fmla="*/ 8 h 25"/>
                  <a:gd name="T84" fmla="*/ 12 w 93"/>
                  <a:gd name="T85" fmla="*/ 8 h 25"/>
                  <a:gd name="T86" fmla="*/ 12 w 93"/>
                  <a:gd name="T87" fmla="*/ 8 h 25"/>
                  <a:gd name="T88" fmla="*/ 12 w 93"/>
                  <a:gd name="T89" fmla="*/ 10 h 25"/>
                  <a:gd name="T90" fmla="*/ 12 w 93"/>
                  <a:gd name="T91" fmla="*/ 10 h 25"/>
                  <a:gd name="T92" fmla="*/ 12 w 93"/>
                  <a:gd name="T93" fmla="*/ 10 h 25"/>
                  <a:gd name="T94" fmla="*/ 12 w 93"/>
                  <a:gd name="T95" fmla="*/ 10 h 25"/>
                  <a:gd name="T96" fmla="*/ 14 w 93"/>
                  <a:gd name="T97" fmla="*/ 8 h 25"/>
                  <a:gd name="T98" fmla="*/ 14 w 93"/>
                  <a:gd name="T99" fmla="*/ 8 h 25"/>
                  <a:gd name="T100" fmla="*/ 14 w 93"/>
                  <a:gd name="T101" fmla="*/ 8 h 25"/>
                  <a:gd name="T102" fmla="*/ 14 w 93"/>
                  <a:gd name="T103" fmla="*/ 8 h 25"/>
                  <a:gd name="T104" fmla="*/ 14 w 93"/>
                  <a:gd name="T105" fmla="*/ 8 h 25"/>
                  <a:gd name="T106" fmla="*/ 14 w 93"/>
                  <a:gd name="T107" fmla="*/ 8 h 25"/>
                  <a:gd name="T108" fmla="*/ 14 w 93"/>
                  <a:gd name="T109" fmla="*/ 8 h 25"/>
                  <a:gd name="T110" fmla="*/ 14 w 93"/>
                  <a:gd name="T111" fmla="*/ 8 h 25"/>
                  <a:gd name="T112" fmla="*/ 14 w 93"/>
                  <a:gd name="T113" fmla="*/ 8 h 25"/>
                  <a:gd name="T114" fmla="*/ 14 w 93"/>
                  <a:gd name="T115" fmla="*/ 8 h 25"/>
                  <a:gd name="T116" fmla="*/ 14 w 93"/>
                  <a:gd name="T117" fmla="*/ 8 h 25"/>
                  <a:gd name="T118" fmla="*/ 14 w 93"/>
                  <a:gd name="T119" fmla="*/ 8 h 25"/>
                  <a:gd name="T120" fmla="*/ 12 w 93"/>
                  <a:gd name="T121" fmla="*/ 0 h 25"/>
                  <a:gd name="T122" fmla="*/ 93 w 93"/>
                  <a:gd name="T12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 h="25">
                    <a:moveTo>
                      <a:pt x="93" y="7"/>
                    </a:moveTo>
                    <a:lnTo>
                      <a:pt x="91" y="25"/>
                    </a:lnTo>
                    <a:lnTo>
                      <a:pt x="91" y="25"/>
                    </a:lnTo>
                    <a:lnTo>
                      <a:pt x="25" y="19"/>
                    </a:lnTo>
                    <a:lnTo>
                      <a:pt x="0" y="17"/>
                    </a:lnTo>
                    <a:lnTo>
                      <a:pt x="0" y="17"/>
                    </a:lnTo>
                    <a:lnTo>
                      <a:pt x="0" y="10"/>
                    </a:lnTo>
                    <a:lnTo>
                      <a:pt x="0" y="10"/>
                    </a:lnTo>
                    <a:lnTo>
                      <a:pt x="2" y="10"/>
                    </a:lnTo>
                    <a:lnTo>
                      <a:pt x="2" y="7"/>
                    </a:lnTo>
                    <a:lnTo>
                      <a:pt x="3" y="5"/>
                    </a:lnTo>
                    <a:lnTo>
                      <a:pt x="8" y="8"/>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2" y="12"/>
                    </a:lnTo>
                    <a:lnTo>
                      <a:pt x="12" y="12"/>
                    </a:lnTo>
                    <a:lnTo>
                      <a:pt x="12" y="12"/>
                    </a:lnTo>
                    <a:lnTo>
                      <a:pt x="12" y="12"/>
                    </a:lnTo>
                    <a:lnTo>
                      <a:pt x="12" y="12"/>
                    </a:lnTo>
                    <a:lnTo>
                      <a:pt x="12" y="12"/>
                    </a:lnTo>
                    <a:lnTo>
                      <a:pt x="12" y="12"/>
                    </a:lnTo>
                    <a:lnTo>
                      <a:pt x="12" y="12"/>
                    </a:lnTo>
                    <a:lnTo>
                      <a:pt x="12" y="12"/>
                    </a:lnTo>
                    <a:lnTo>
                      <a:pt x="12" y="12"/>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8"/>
                    </a:lnTo>
                    <a:lnTo>
                      <a:pt x="12" y="8"/>
                    </a:lnTo>
                    <a:lnTo>
                      <a:pt x="12" y="8"/>
                    </a:lnTo>
                    <a:lnTo>
                      <a:pt x="12" y="8"/>
                    </a:lnTo>
                    <a:lnTo>
                      <a:pt x="12" y="8"/>
                    </a:lnTo>
                    <a:lnTo>
                      <a:pt x="12" y="8"/>
                    </a:lnTo>
                    <a:lnTo>
                      <a:pt x="12" y="8"/>
                    </a:lnTo>
                    <a:lnTo>
                      <a:pt x="12" y="8"/>
                    </a:lnTo>
                    <a:lnTo>
                      <a:pt x="12" y="8"/>
                    </a:lnTo>
                    <a:lnTo>
                      <a:pt x="12" y="8"/>
                    </a:lnTo>
                    <a:lnTo>
                      <a:pt x="12" y="8"/>
                    </a:lnTo>
                    <a:lnTo>
                      <a:pt x="12" y="10"/>
                    </a:lnTo>
                    <a:lnTo>
                      <a:pt x="12" y="10"/>
                    </a:lnTo>
                    <a:lnTo>
                      <a:pt x="12" y="10"/>
                    </a:lnTo>
                    <a:lnTo>
                      <a:pt x="12" y="10"/>
                    </a:lnTo>
                    <a:lnTo>
                      <a:pt x="12" y="10"/>
                    </a:lnTo>
                    <a:lnTo>
                      <a:pt x="12" y="10"/>
                    </a:lnTo>
                    <a:lnTo>
                      <a:pt x="12" y="10"/>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2" y="0"/>
                    </a:lnTo>
                    <a:lnTo>
                      <a:pt x="22" y="2"/>
                    </a:lnTo>
                    <a:lnTo>
                      <a:pt x="93"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92" name="Freeform 442"/>
              <p:cNvSpPr>
                <a:spLocks/>
              </p:cNvSpPr>
              <p:nvPr/>
            </p:nvSpPr>
            <p:spPr bwMode="auto">
              <a:xfrm>
                <a:off x="2822" y="1887"/>
                <a:ext cx="93" cy="25"/>
              </a:xfrm>
              <a:custGeom>
                <a:avLst/>
                <a:gdLst>
                  <a:gd name="T0" fmla="*/ 91 w 93"/>
                  <a:gd name="T1" fmla="*/ 25 h 25"/>
                  <a:gd name="T2" fmla="*/ 25 w 93"/>
                  <a:gd name="T3" fmla="*/ 19 h 25"/>
                  <a:gd name="T4" fmla="*/ 0 w 93"/>
                  <a:gd name="T5" fmla="*/ 17 h 25"/>
                  <a:gd name="T6" fmla="*/ 0 w 93"/>
                  <a:gd name="T7" fmla="*/ 10 h 25"/>
                  <a:gd name="T8" fmla="*/ 2 w 93"/>
                  <a:gd name="T9" fmla="*/ 7 h 25"/>
                  <a:gd name="T10" fmla="*/ 8 w 93"/>
                  <a:gd name="T11" fmla="*/ 8 h 25"/>
                  <a:gd name="T12" fmla="*/ 10 w 93"/>
                  <a:gd name="T13" fmla="*/ 12 h 25"/>
                  <a:gd name="T14" fmla="*/ 10 w 93"/>
                  <a:gd name="T15" fmla="*/ 12 h 25"/>
                  <a:gd name="T16" fmla="*/ 10 w 93"/>
                  <a:gd name="T17" fmla="*/ 12 h 25"/>
                  <a:gd name="T18" fmla="*/ 10 w 93"/>
                  <a:gd name="T19" fmla="*/ 12 h 25"/>
                  <a:gd name="T20" fmla="*/ 10 w 93"/>
                  <a:gd name="T21" fmla="*/ 12 h 25"/>
                  <a:gd name="T22" fmla="*/ 10 w 93"/>
                  <a:gd name="T23" fmla="*/ 12 h 25"/>
                  <a:gd name="T24" fmla="*/ 10 w 93"/>
                  <a:gd name="T25" fmla="*/ 12 h 25"/>
                  <a:gd name="T26" fmla="*/ 10 w 93"/>
                  <a:gd name="T27" fmla="*/ 12 h 25"/>
                  <a:gd name="T28" fmla="*/ 10 w 93"/>
                  <a:gd name="T29" fmla="*/ 12 h 25"/>
                  <a:gd name="T30" fmla="*/ 10 w 93"/>
                  <a:gd name="T31" fmla="*/ 12 h 25"/>
                  <a:gd name="T32" fmla="*/ 10 w 93"/>
                  <a:gd name="T33" fmla="*/ 12 h 25"/>
                  <a:gd name="T34" fmla="*/ 10 w 93"/>
                  <a:gd name="T35" fmla="*/ 12 h 25"/>
                  <a:gd name="T36" fmla="*/ 12 w 93"/>
                  <a:gd name="T37" fmla="*/ 12 h 25"/>
                  <a:gd name="T38" fmla="*/ 12 w 93"/>
                  <a:gd name="T39" fmla="*/ 12 h 25"/>
                  <a:gd name="T40" fmla="*/ 12 w 93"/>
                  <a:gd name="T41" fmla="*/ 12 h 25"/>
                  <a:gd name="T42" fmla="*/ 12 w 93"/>
                  <a:gd name="T43" fmla="*/ 12 h 25"/>
                  <a:gd name="T44" fmla="*/ 12 w 93"/>
                  <a:gd name="T45" fmla="*/ 12 h 25"/>
                  <a:gd name="T46" fmla="*/ 12 w 93"/>
                  <a:gd name="T47" fmla="*/ 10 h 25"/>
                  <a:gd name="T48" fmla="*/ 12 w 93"/>
                  <a:gd name="T49" fmla="*/ 10 h 25"/>
                  <a:gd name="T50" fmla="*/ 12 w 93"/>
                  <a:gd name="T51" fmla="*/ 10 h 25"/>
                  <a:gd name="T52" fmla="*/ 12 w 93"/>
                  <a:gd name="T53" fmla="*/ 10 h 25"/>
                  <a:gd name="T54" fmla="*/ 12 w 93"/>
                  <a:gd name="T55" fmla="*/ 10 h 25"/>
                  <a:gd name="T56" fmla="*/ 12 w 93"/>
                  <a:gd name="T57" fmla="*/ 10 h 25"/>
                  <a:gd name="T58" fmla="*/ 12 w 93"/>
                  <a:gd name="T59" fmla="*/ 10 h 25"/>
                  <a:gd name="T60" fmla="*/ 12 w 93"/>
                  <a:gd name="T61" fmla="*/ 10 h 25"/>
                  <a:gd name="T62" fmla="*/ 12 w 93"/>
                  <a:gd name="T63" fmla="*/ 10 h 25"/>
                  <a:gd name="T64" fmla="*/ 12 w 93"/>
                  <a:gd name="T65" fmla="*/ 10 h 25"/>
                  <a:gd name="T66" fmla="*/ 12 w 93"/>
                  <a:gd name="T67" fmla="*/ 10 h 25"/>
                  <a:gd name="T68" fmla="*/ 12 w 93"/>
                  <a:gd name="T69" fmla="*/ 10 h 25"/>
                  <a:gd name="T70" fmla="*/ 12 w 93"/>
                  <a:gd name="T71" fmla="*/ 10 h 25"/>
                  <a:gd name="T72" fmla="*/ 12 w 93"/>
                  <a:gd name="T73" fmla="*/ 10 h 25"/>
                  <a:gd name="T74" fmla="*/ 12 w 93"/>
                  <a:gd name="T75" fmla="*/ 10 h 25"/>
                  <a:gd name="T76" fmla="*/ 12 w 93"/>
                  <a:gd name="T77" fmla="*/ 10 h 25"/>
                  <a:gd name="T78" fmla="*/ 12 w 93"/>
                  <a:gd name="T79" fmla="*/ 8 h 25"/>
                  <a:gd name="T80" fmla="*/ 12 w 93"/>
                  <a:gd name="T81" fmla="*/ 8 h 25"/>
                  <a:gd name="T82" fmla="*/ 12 w 93"/>
                  <a:gd name="T83" fmla="*/ 8 h 25"/>
                  <a:gd name="T84" fmla="*/ 12 w 93"/>
                  <a:gd name="T85" fmla="*/ 8 h 25"/>
                  <a:gd name="T86" fmla="*/ 12 w 93"/>
                  <a:gd name="T87" fmla="*/ 8 h 25"/>
                  <a:gd name="T88" fmla="*/ 12 w 93"/>
                  <a:gd name="T89" fmla="*/ 10 h 25"/>
                  <a:gd name="T90" fmla="*/ 12 w 93"/>
                  <a:gd name="T91" fmla="*/ 10 h 25"/>
                  <a:gd name="T92" fmla="*/ 12 w 93"/>
                  <a:gd name="T93" fmla="*/ 10 h 25"/>
                  <a:gd name="T94" fmla="*/ 12 w 93"/>
                  <a:gd name="T95" fmla="*/ 10 h 25"/>
                  <a:gd name="T96" fmla="*/ 14 w 93"/>
                  <a:gd name="T97" fmla="*/ 8 h 25"/>
                  <a:gd name="T98" fmla="*/ 14 w 93"/>
                  <a:gd name="T99" fmla="*/ 8 h 25"/>
                  <a:gd name="T100" fmla="*/ 14 w 93"/>
                  <a:gd name="T101" fmla="*/ 8 h 25"/>
                  <a:gd name="T102" fmla="*/ 14 w 93"/>
                  <a:gd name="T103" fmla="*/ 8 h 25"/>
                  <a:gd name="T104" fmla="*/ 14 w 93"/>
                  <a:gd name="T105" fmla="*/ 8 h 25"/>
                  <a:gd name="T106" fmla="*/ 14 w 93"/>
                  <a:gd name="T107" fmla="*/ 8 h 25"/>
                  <a:gd name="T108" fmla="*/ 14 w 93"/>
                  <a:gd name="T109" fmla="*/ 8 h 25"/>
                  <a:gd name="T110" fmla="*/ 14 w 93"/>
                  <a:gd name="T111" fmla="*/ 8 h 25"/>
                  <a:gd name="T112" fmla="*/ 14 w 93"/>
                  <a:gd name="T113" fmla="*/ 8 h 25"/>
                  <a:gd name="T114" fmla="*/ 14 w 93"/>
                  <a:gd name="T115" fmla="*/ 8 h 25"/>
                  <a:gd name="T116" fmla="*/ 14 w 93"/>
                  <a:gd name="T117" fmla="*/ 8 h 25"/>
                  <a:gd name="T118" fmla="*/ 14 w 93"/>
                  <a:gd name="T119" fmla="*/ 8 h 25"/>
                  <a:gd name="T120" fmla="*/ 12 w 93"/>
                  <a:gd name="T121" fmla="*/ 0 h 25"/>
                  <a:gd name="T122" fmla="*/ 93 w 93"/>
                  <a:gd name="T12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 h="25">
                    <a:moveTo>
                      <a:pt x="93" y="7"/>
                    </a:moveTo>
                    <a:lnTo>
                      <a:pt x="91" y="25"/>
                    </a:lnTo>
                    <a:lnTo>
                      <a:pt x="91" y="25"/>
                    </a:lnTo>
                    <a:lnTo>
                      <a:pt x="25" y="19"/>
                    </a:lnTo>
                    <a:lnTo>
                      <a:pt x="0" y="17"/>
                    </a:lnTo>
                    <a:lnTo>
                      <a:pt x="0" y="17"/>
                    </a:lnTo>
                    <a:lnTo>
                      <a:pt x="0" y="10"/>
                    </a:lnTo>
                    <a:lnTo>
                      <a:pt x="0" y="10"/>
                    </a:lnTo>
                    <a:lnTo>
                      <a:pt x="2" y="10"/>
                    </a:lnTo>
                    <a:lnTo>
                      <a:pt x="2" y="7"/>
                    </a:lnTo>
                    <a:lnTo>
                      <a:pt x="3" y="5"/>
                    </a:lnTo>
                    <a:lnTo>
                      <a:pt x="8" y="8"/>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2" y="12"/>
                    </a:lnTo>
                    <a:lnTo>
                      <a:pt x="12" y="12"/>
                    </a:lnTo>
                    <a:lnTo>
                      <a:pt x="12" y="12"/>
                    </a:lnTo>
                    <a:lnTo>
                      <a:pt x="12" y="12"/>
                    </a:lnTo>
                    <a:lnTo>
                      <a:pt x="12" y="12"/>
                    </a:lnTo>
                    <a:lnTo>
                      <a:pt x="12" y="12"/>
                    </a:lnTo>
                    <a:lnTo>
                      <a:pt x="12" y="12"/>
                    </a:lnTo>
                    <a:lnTo>
                      <a:pt x="12" y="12"/>
                    </a:lnTo>
                    <a:lnTo>
                      <a:pt x="12" y="12"/>
                    </a:lnTo>
                    <a:lnTo>
                      <a:pt x="12" y="12"/>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8"/>
                    </a:lnTo>
                    <a:lnTo>
                      <a:pt x="12" y="8"/>
                    </a:lnTo>
                    <a:lnTo>
                      <a:pt x="12" y="8"/>
                    </a:lnTo>
                    <a:lnTo>
                      <a:pt x="12" y="8"/>
                    </a:lnTo>
                    <a:lnTo>
                      <a:pt x="12" y="8"/>
                    </a:lnTo>
                    <a:lnTo>
                      <a:pt x="12" y="8"/>
                    </a:lnTo>
                    <a:lnTo>
                      <a:pt x="12" y="8"/>
                    </a:lnTo>
                    <a:lnTo>
                      <a:pt x="12" y="8"/>
                    </a:lnTo>
                    <a:lnTo>
                      <a:pt x="12" y="8"/>
                    </a:lnTo>
                    <a:lnTo>
                      <a:pt x="12" y="8"/>
                    </a:lnTo>
                    <a:lnTo>
                      <a:pt x="12" y="8"/>
                    </a:lnTo>
                    <a:lnTo>
                      <a:pt x="12" y="10"/>
                    </a:lnTo>
                    <a:lnTo>
                      <a:pt x="12" y="10"/>
                    </a:lnTo>
                    <a:lnTo>
                      <a:pt x="12" y="10"/>
                    </a:lnTo>
                    <a:lnTo>
                      <a:pt x="12" y="10"/>
                    </a:lnTo>
                    <a:lnTo>
                      <a:pt x="12" y="10"/>
                    </a:lnTo>
                    <a:lnTo>
                      <a:pt x="12" y="10"/>
                    </a:lnTo>
                    <a:lnTo>
                      <a:pt x="12" y="10"/>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4" y="8"/>
                    </a:lnTo>
                    <a:lnTo>
                      <a:pt x="12" y="0"/>
                    </a:lnTo>
                    <a:lnTo>
                      <a:pt x="22" y="2"/>
                    </a:lnTo>
                    <a:lnTo>
                      <a:pt x="93"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93" name="Freeform 443"/>
              <p:cNvSpPr>
                <a:spLocks/>
              </p:cNvSpPr>
              <p:nvPr/>
            </p:nvSpPr>
            <p:spPr bwMode="auto">
              <a:xfrm>
                <a:off x="2624" y="2099"/>
                <a:ext cx="71" cy="50"/>
              </a:xfrm>
              <a:custGeom>
                <a:avLst/>
                <a:gdLst>
                  <a:gd name="T0" fmla="*/ 30 w 71"/>
                  <a:gd name="T1" fmla="*/ 1 h 50"/>
                  <a:gd name="T2" fmla="*/ 30 w 71"/>
                  <a:gd name="T3" fmla="*/ 5 h 50"/>
                  <a:gd name="T4" fmla="*/ 59 w 71"/>
                  <a:gd name="T5" fmla="*/ 6 h 50"/>
                  <a:gd name="T6" fmla="*/ 62 w 71"/>
                  <a:gd name="T7" fmla="*/ 8 h 50"/>
                  <a:gd name="T8" fmla="*/ 61 w 71"/>
                  <a:gd name="T9" fmla="*/ 25 h 50"/>
                  <a:gd name="T10" fmla="*/ 71 w 71"/>
                  <a:gd name="T11" fmla="*/ 50 h 50"/>
                  <a:gd name="T12" fmla="*/ 62 w 71"/>
                  <a:gd name="T13" fmla="*/ 49 h 50"/>
                  <a:gd name="T14" fmla="*/ 62 w 71"/>
                  <a:gd name="T15" fmla="*/ 49 h 50"/>
                  <a:gd name="T16" fmla="*/ 61 w 71"/>
                  <a:gd name="T17" fmla="*/ 49 h 50"/>
                  <a:gd name="T18" fmla="*/ 61 w 71"/>
                  <a:gd name="T19" fmla="*/ 49 h 50"/>
                  <a:gd name="T20" fmla="*/ 59 w 71"/>
                  <a:gd name="T21" fmla="*/ 49 h 50"/>
                  <a:gd name="T22" fmla="*/ 57 w 71"/>
                  <a:gd name="T23" fmla="*/ 49 h 50"/>
                  <a:gd name="T24" fmla="*/ 44 w 71"/>
                  <a:gd name="T25" fmla="*/ 47 h 50"/>
                  <a:gd name="T26" fmla="*/ 35 w 71"/>
                  <a:gd name="T27" fmla="*/ 45 h 50"/>
                  <a:gd name="T28" fmla="*/ 5 w 71"/>
                  <a:gd name="T29" fmla="*/ 42 h 50"/>
                  <a:gd name="T30" fmla="*/ 5 w 71"/>
                  <a:gd name="T31" fmla="*/ 42 h 50"/>
                  <a:gd name="T32" fmla="*/ 0 w 71"/>
                  <a:gd name="T33" fmla="*/ 40 h 50"/>
                  <a:gd name="T34" fmla="*/ 5 w 71"/>
                  <a:gd name="T35" fmla="*/ 0 h 50"/>
                  <a:gd name="T36" fmla="*/ 30 w 71"/>
                  <a:gd name="T3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50">
                    <a:moveTo>
                      <a:pt x="30" y="1"/>
                    </a:moveTo>
                    <a:lnTo>
                      <a:pt x="30" y="5"/>
                    </a:lnTo>
                    <a:lnTo>
                      <a:pt x="59" y="6"/>
                    </a:lnTo>
                    <a:lnTo>
                      <a:pt x="62" y="8"/>
                    </a:lnTo>
                    <a:lnTo>
                      <a:pt x="61" y="25"/>
                    </a:lnTo>
                    <a:lnTo>
                      <a:pt x="71" y="50"/>
                    </a:lnTo>
                    <a:lnTo>
                      <a:pt x="62" y="49"/>
                    </a:lnTo>
                    <a:lnTo>
                      <a:pt x="62" y="49"/>
                    </a:lnTo>
                    <a:lnTo>
                      <a:pt x="61" y="49"/>
                    </a:lnTo>
                    <a:lnTo>
                      <a:pt x="61" y="49"/>
                    </a:lnTo>
                    <a:lnTo>
                      <a:pt x="59" y="49"/>
                    </a:lnTo>
                    <a:lnTo>
                      <a:pt x="57" y="49"/>
                    </a:lnTo>
                    <a:lnTo>
                      <a:pt x="44" y="47"/>
                    </a:lnTo>
                    <a:lnTo>
                      <a:pt x="35" y="45"/>
                    </a:lnTo>
                    <a:lnTo>
                      <a:pt x="5" y="42"/>
                    </a:lnTo>
                    <a:lnTo>
                      <a:pt x="5" y="42"/>
                    </a:lnTo>
                    <a:lnTo>
                      <a:pt x="0" y="40"/>
                    </a:lnTo>
                    <a:lnTo>
                      <a:pt x="5" y="0"/>
                    </a:lnTo>
                    <a:lnTo>
                      <a:pt x="30"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94" name="Freeform 444"/>
              <p:cNvSpPr>
                <a:spLocks/>
              </p:cNvSpPr>
              <p:nvPr/>
            </p:nvSpPr>
            <p:spPr bwMode="auto">
              <a:xfrm>
                <a:off x="2624" y="2099"/>
                <a:ext cx="71" cy="50"/>
              </a:xfrm>
              <a:custGeom>
                <a:avLst/>
                <a:gdLst>
                  <a:gd name="T0" fmla="*/ 30 w 71"/>
                  <a:gd name="T1" fmla="*/ 1 h 50"/>
                  <a:gd name="T2" fmla="*/ 30 w 71"/>
                  <a:gd name="T3" fmla="*/ 5 h 50"/>
                  <a:gd name="T4" fmla="*/ 59 w 71"/>
                  <a:gd name="T5" fmla="*/ 6 h 50"/>
                  <a:gd name="T6" fmla="*/ 62 w 71"/>
                  <a:gd name="T7" fmla="*/ 8 h 50"/>
                  <a:gd name="T8" fmla="*/ 61 w 71"/>
                  <a:gd name="T9" fmla="*/ 25 h 50"/>
                  <a:gd name="T10" fmla="*/ 71 w 71"/>
                  <a:gd name="T11" fmla="*/ 50 h 50"/>
                  <a:gd name="T12" fmla="*/ 62 w 71"/>
                  <a:gd name="T13" fmla="*/ 49 h 50"/>
                  <a:gd name="T14" fmla="*/ 62 w 71"/>
                  <a:gd name="T15" fmla="*/ 49 h 50"/>
                  <a:gd name="T16" fmla="*/ 61 w 71"/>
                  <a:gd name="T17" fmla="*/ 49 h 50"/>
                  <a:gd name="T18" fmla="*/ 61 w 71"/>
                  <a:gd name="T19" fmla="*/ 49 h 50"/>
                  <a:gd name="T20" fmla="*/ 59 w 71"/>
                  <a:gd name="T21" fmla="*/ 49 h 50"/>
                  <a:gd name="T22" fmla="*/ 57 w 71"/>
                  <a:gd name="T23" fmla="*/ 49 h 50"/>
                  <a:gd name="T24" fmla="*/ 44 w 71"/>
                  <a:gd name="T25" fmla="*/ 47 h 50"/>
                  <a:gd name="T26" fmla="*/ 35 w 71"/>
                  <a:gd name="T27" fmla="*/ 45 h 50"/>
                  <a:gd name="T28" fmla="*/ 5 w 71"/>
                  <a:gd name="T29" fmla="*/ 42 h 50"/>
                  <a:gd name="T30" fmla="*/ 5 w 71"/>
                  <a:gd name="T31" fmla="*/ 42 h 50"/>
                  <a:gd name="T32" fmla="*/ 0 w 71"/>
                  <a:gd name="T33" fmla="*/ 40 h 50"/>
                  <a:gd name="T34" fmla="*/ 5 w 71"/>
                  <a:gd name="T35" fmla="*/ 0 h 50"/>
                  <a:gd name="T36" fmla="*/ 30 w 71"/>
                  <a:gd name="T3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50">
                    <a:moveTo>
                      <a:pt x="30" y="1"/>
                    </a:moveTo>
                    <a:lnTo>
                      <a:pt x="30" y="5"/>
                    </a:lnTo>
                    <a:lnTo>
                      <a:pt x="59" y="6"/>
                    </a:lnTo>
                    <a:lnTo>
                      <a:pt x="62" y="8"/>
                    </a:lnTo>
                    <a:lnTo>
                      <a:pt x="61" y="25"/>
                    </a:lnTo>
                    <a:lnTo>
                      <a:pt x="71" y="50"/>
                    </a:lnTo>
                    <a:lnTo>
                      <a:pt x="62" y="49"/>
                    </a:lnTo>
                    <a:lnTo>
                      <a:pt x="62" y="49"/>
                    </a:lnTo>
                    <a:lnTo>
                      <a:pt x="61" y="49"/>
                    </a:lnTo>
                    <a:lnTo>
                      <a:pt x="61" y="49"/>
                    </a:lnTo>
                    <a:lnTo>
                      <a:pt x="59" y="49"/>
                    </a:lnTo>
                    <a:lnTo>
                      <a:pt x="57" y="49"/>
                    </a:lnTo>
                    <a:lnTo>
                      <a:pt x="44" y="47"/>
                    </a:lnTo>
                    <a:lnTo>
                      <a:pt x="35" y="45"/>
                    </a:lnTo>
                    <a:lnTo>
                      <a:pt x="5" y="42"/>
                    </a:lnTo>
                    <a:lnTo>
                      <a:pt x="5" y="42"/>
                    </a:lnTo>
                    <a:lnTo>
                      <a:pt x="0" y="40"/>
                    </a:lnTo>
                    <a:lnTo>
                      <a:pt x="5" y="0"/>
                    </a:lnTo>
                    <a:lnTo>
                      <a:pt x="3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95" name="Freeform 445"/>
              <p:cNvSpPr>
                <a:spLocks/>
              </p:cNvSpPr>
              <p:nvPr/>
            </p:nvSpPr>
            <p:spPr bwMode="auto">
              <a:xfrm>
                <a:off x="2937" y="2107"/>
                <a:ext cx="78" cy="70"/>
              </a:xfrm>
              <a:custGeom>
                <a:avLst/>
                <a:gdLst>
                  <a:gd name="T0" fmla="*/ 75 w 78"/>
                  <a:gd name="T1" fmla="*/ 54 h 70"/>
                  <a:gd name="T2" fmla="*/ 75 w 78"/>
                  <a:gd name="T3" fmla="*/ 56 h 70"/>
                  <a:gd name="T4" fmla="*/ 75 w 78"/>
                  <a:gd name="T5" fmla="*/ 56 h 70"/>
                  <a:gd name="T6" fmla="*/ 75 w 78"/>
                  <a:gd name="T7" fmla="*/ 58 h 70"/>
                  <a:gd name="T8" fmla="*/ 75 w 78"/>
                  <a:gd name="T9" fmla="*/ 58 h 70"/>
                  <a:gd name="T10" fmla="*/ 75 w 78"/>
                  <a:gd name="T11" fmla="*/ 65 h 70"/>
                  <a:gd name="T12" fmla="*/ 75 w 78"/>
                  <a:gd name="T13" fmla="*/ 65 h 70"/>
                  <a:gd name="T14" fmla="*/ 75 w 78"/>
                  <a:gd name="T15" fmla="*/ 66 h 70"/>
                  <a:gd name="T16" fmla="*/ 75 w 78"/>
                  <a:gd name="T17" fmla="*/ 66 h 70"/>
                  <a:gd name="T18" fmla="*/ 75 w 78"/>
                  <a:gd name="T19" fmla="*/ 66 h 70"/>
                  <a:gd name="T20" fmla="*/ 75 w 78"/>
                  <a:gd name="T21" fmla="*/ 70 h 70"/>
                  <a:gd name="T22" fmla="*/ 73 w 78"/>
                  <a:gd name="T23" fmla="*/ 70 h 70"/>
                  <a:gd name="T24" fmla="*/ 65 w 78"/>
                  <a:gd name="T25" fmla="*/ 68 h 70"/>
                  <a:gd name="T26" fmla="*/ 63 w 78"/>
                  <a:gd name="T27" fmla="*/ 68 h 70"/>
                  <a:gd name="T28" fmla="*/ 51 w 78"/>
                  <a:gd name="T29" fmla="*/ 68 h 70"/>
                  <a:gd name="T30" fmla="*/ 51 w 78"/>
                  <a:gd name="T31" fmla="*/ 68 h 70"/>
                  <a:gd name="T32" fmla="*/ 36 w 78"/>
                  <a:gd name="T33" fmla="*/ 66 h 70"/>
                  <a:gd name="T34" fmla="*/ 15 w 78"/>
                  <a:gd name="T35" fmla="*/ 65 h 70"/>
                  <a:gd name="T36" fmla="*/ 7 w 78"/>
                  <a:gd name="T37" fmla="*/ 65 h 70"/>
                  <a:gd name="T38" fmla="*/ 7 w 78"/>
                  <a:gd name="T39" fmla="*/ 65 h 70"/>
                  <a:gd name="T40" fmla="*/ 7 w 78"/>
                  <a:gd name="T41" fmla="*/ 65 h 70"/>
                  <a:gd name="T42" fmla="*/ 5 w 78"/>
                  <a:gd name="T43" fmla="*/ 65 h 70"/>
                  <a:gd name="T44" fmla="*/ 0 w 78"/>
                  <a:gd name="T45" fmla="*/ 63 h 70"/>
                  <a:gd name="T46" fmla="*/ 5 w 78"/>
                  <a:gd name="T47" fmla="*/ 0 h 70"/>
                  <a:gd name="T48" fmla="*/ 29 w 78"/>
                  <a:gd name="T49" fmla="*/ 2 h 70"/>
                  <a:gd name="T50" fmla="*/ 78 w 78"/>
                  <a:gd name="T51" fmla="*/ 5 h 70"/>
                  <a:gd name="T52" fmla="*/ 78 w 78"/>
                  <a:gd name="T53" fmla="*/ 9 h 70"/>
                  <a:gd name="T54" fmla="*/ 78 w 78"/>
                  <a:gd name="T55" fmla="*/ 14 h 70"/>
                  <a:gd name="T56" fmla="*/ 78 w 78"/>
                  <a:gd name="T57" fmla="*/ 15 h 70"/>
                  <a:gd name="T58" fmla="*/ 78 w 78"/>
                  <a:gd name="T59" fmla="*/ 15 h 70"/>
                  <a:gd name="T60" fmla="*/ 78 w 78"/>
                  <a:gd name="T61" fmla="*/ 19 h 70"/>
                  <a:gd name="T62" fmla="*/ 76 w 78"/>
                  <a:gd name="T63" fmla="*/ 22 h 70"/>
                  <a:gd name="T64" fmla="*/ 76 w 78"/>
                  <a:gd name="T65" fmla="*/ 26 h 70"/>
                  <a:gd name="T66" fmla="*/ 76 w 78"/>
                  <a:gd name="T67" fmla="*/ 26 h 70"/>
                  <a:gd name="T68" fmla="*/ 76 w 78"/>
                  <a:gd name="T69" fmla="*/ 27 h 70"/>
                  <a:gd name="T70" fmla="*/ 76 w 78"/>
                  <a:gd name="T71" fmla="*/ 31 h 70"/>
                  <a:gd name="T72" fmla="*/ 76 w 78"/>
                  <a:gd name="T73" fmla="*/ 34 h 70"/>
                  <a:gd name="T74" fmla="*/ 76 w 78"/>
                  <a:gd name="T75" fmla="*/ 34 h 70"/>
                  <a:gd name="T76" fmla="*/ 76 w 78"/>
                  <a:gd name="T77" fmla="*/ 37 h 70"/>
                  <a:gd name="T78" fmla="*/ 76 w 78"/>
                  <a:gd name="T79" fmla="*/ 39 h 70"/>
                  <a:gd name="T80" fmla="*/ 76 w 78"/>
                  <a:gd name="T81" fmla="*/ 42 h 70"/>
                  <a:gd name="T82" fmla="*/ 75 w 78"/>
                  <a:gd name="T83"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70">
                    <a:moveTo>
                      <a:pt x="75" y="54"/>
                    </a:moveTo>
                    <a:lnTo>
                      <a:pt x="75" y="56"/>
                    </a:lnTo>
                    <a:lnTo>
                      <a:pt x="75" y="56"/>
                    </a:lnTo>
                    <a:lnTo>
                      <a:pt x="75" y="58"/>
                    </a:lnTo>
                    <a:lnTo>
                      <a:pt x="75" y="58"/>
                    </a:lnTo>
                    <a:lnTo>
                      <a:pt x="75" y="65"/>
                    </a:lnTo>
                    <a:lnTo>
                      <a:pt x="75" y="65"/>
                    </a:lnTo>
                    <a:lnTo>
                      <a:pt x="75" y="66"/>
                    </a:lnTo>
                    <a:lnTo>
                      <a:pt x="75" y="66"/>
                    </a:lnTo>
                    <a:lnTo>
                      <a:pt x="75" y="66"/>
                    </a:lnTo>
                    <a:lnTo>
                      <a:pt x="75" y="70"/>
                    </a:lnTo>
                    <a:lnTo>
                      <a:pt x="73" y="70"/>
                    </a:lnTo>
                    <a:lnTo>
                      <a:pt x="65" y="68"/>
                    </a:lnTo>
                    <a:lnTo>
                      <a:pt x="63" y="68"/>
                    </a:lnTo>
                    <a:lnTo>
                      <a:pt x="51" y="68"/>
                    </a:lnTo>
                    <a:lnTo>
                      <a:pt x="51" y="68"/>
                    </a:lnTo>
                    <a:lnTo>
                      <a:pt x="36" y="66"/>
                    </a:lnTo>
                    <a:lnTo>
                      <a:pt x="15" y="65"/>
                    </a:lnTo>
                    <a:lnTo>
                      <a:pt x="7" y="65"/>
                    </a:lnTo>
                    <a:lnTo>
                      <a:pt x="7" y="65"/>
                    </a:lnTo>
                    <a:lnTo>
                      <a:pt x="7" y="65"/>
                    </a:lnTo>
                    <a:lnTo>
                      <a:pt x="5" y="65"/>
                    </a:lnTo>
                    <a:lnTo>
                      <a:pt x="0" y="63"/>
                    </a:lnTo>
                    <a:lnTo>
                      <a:pt x="5" y="0"/>
                    </a:lnTo>
                    <a:lnTo>
                      <a:pt x="29" y="2"/>
                    </a:lnTo>
                    <a:lnTo>
                      <a:pt x="78" y="5"/>
                    </a:lnTo>
                    <a:lnTo>
                      <a:pt x="78" y="9"/>
                    </a:lnTo>
                    <a:lnTo>
                      <a:pt x="78" y="14"/>
                    </a:lnTo>
                    <a:lnTo>
                      <a:pt x="78" y="15"/>
                    </a:lnTo>
                    <a:lnTo>
                      <a:pt x="78" y="15"/>
                    </a:lnTo>
                    <a:lnTo>
                      <a:pt x="78" y="19"/>
                    </a:lnTo>
                    <a:lnTo>
                      <a:pt x="76" y="22"/>
                    </a:lnTo>
                    <a:lnTo>
                      <a:pt x="76" y="26"/>
                    </a:lnTo>
                    <a:lnTo>
                      <a:pt x="76" y="26"/>
                    </a:lnTo>
                    <a:lnTo>
                      <a:pt x="76" y="27"/>
                    </a:lnTo>
                    <a:lnTo>
                      <a:pt x="76" y="31"/>
                    </a:lnTo>
                    <a:lnTo>
                      <a:pt x="76" y="34"/>
                    </a:lnTo>
                    <a:lnTo>
                      <a:pt x="76" y="34"/>
                    </a:lnTo>
                    <a:lnTo>
                      <a:pt x="76" y="37"/>
                    </a:lnTo>
                    <a:lnTo>
                      <a:pt x="76" y="39"/>
                    </a:lnTo>
                    <a:lnTo>
                      <a:pt x="76" y="42"/>
                    </a:lnTo>
                    <a:lnTo>
                      <a:pt x="75" y="5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96" name="Freeform 446"/>
              <p:cNvSpPr>
                <a:spLocks/>
              </p:cNvSpPr>
              <p:nvPr/>
            </p:nvSpPr>
            <p:spPr bwMode="auto">
              <a:xfrm>
                <a:off x="2937" y="2107"/>
                <a:ext cx="78" cy="70"/>
              </a:xfrm>
              <a:custGeom>
                <a:avLst/>
                <a:gdLst>
                  <a:gd name="T0" fmla="*/ 75 w 78"/>
                  <a:gd name="T1" fmla="*/ 54 h 70"/>
                  <a:gd name="T2" fmla="*/ 75 w 78"/>
                  <a:gd name="T3" fmla="*/ 56 h 70"/>
                  <a:gd name="T4" fmla="*/ 75 w 78"/>
                  <a:gd name="T5" fmla="*/ 56 h 70"/>
                  <a:gd name="T6" fmla="*/ 75 w 78"/>
                  <a:gd name="T7" fmla="*/ 58 h 70"/>
                  <a:gd name="T8" fmla="*/ 75 w 78"/>
                  <a:gd name="T9" fmla="*/ 58 h 70"/>
                  <a:gd name="T10" fmla="*/ 75 w 78"/>
                  <a:gd name="T11" fmla="*/ 65 h 70"/>
                  <a:gd name="T12" fmla="*/ 75 w 78"/>
                  <a:gd name="T13" fmla="*/ 65 h 70"/>
                  <a:gd name="T14" fmla="*/ 75 w 78"/>
                  <a:gd name="T15" fmla="*/ 66 h 70"/>
                  <a:gd name="T16" fmla="*/ 75 w 78"/>
                  <a:gd name="T17" fmla="*/ 66 h 70"/>
                  <a:gd name="T18" fmla="*/ 75 w 78"/>
                  <a:gd name="T19" fmla="*/ 66 h 70"/>
                  <a:gd name="T20" fmla="*/ 75 w 78"/>
                  <a:gd name="T21" fmla="*/ 70 h 70"/>
                  <a:gd name="T22" fmla="*/ 73 w 78"/>
                  <a:gd name="T23" fmla="*/ 70 h 70"/>
                  <a:gd name="T24" fmla="*/ 65 w 78"/>
                  <a:gd name="T25" fmla="*/ 68 h 70"/>
                  <a:gd name="T26" fmla="*/ 63 w 78"/>
                  <a:gd name="T27" fmla="*/ 68 h 70"/>
                  <a:gd name="T28" fmla="*/ 51 w 78"/>
                  <a:gd name="T29" fmla="*/ 68 h 70"/>
                  <a:gd name="T30" fmla="*/ 51 w 78"/>
                  <a:gd name="T31" fmla="*/ 68 h 70"/>
                  <a:gd name="T32" fmla="*/ 36 w 78"/>
                  <a:gd name="T33" fmla="*/ 66 h 70"/>
                  <a:gd name="T34" fmla="*/ 15 w 78"/>
                  <a:gd name="T35" fmla="*/ 65 h 70"/>
                  <a:gd name="T36" fmla="*/ 7 w 78"/>
                  <a:gd name="T37" fmla="*/ 65 h 70"/>
                  <a:gd name="T38" fmla="*/ 7 w 78"/>
                  <a:gd name="T39" fmla="*/ 65 h 70"/>
                  <a:gd name="T40" fmla="*/ 7 w 78"/>
                  <a:gd name="T41" fmla="*/ 65 h 70"/>
                  <a:gd name="T42" fmla="*/ 5 w 78"/>
                  <a:gd name="T43" fmla="*/ 65 h 70"/>
                  <a:gd name="T44" fmla="*/ 0 w 78"/>
                  <a:gd name="T45" fmla="*/ 63 h 70"/>
                  <a:gd name="T46" fmla="*/ 5 w 78"/>
                  <a:gd name="T47" fmla="*/ 0 h 70"/>
                  <a:gd name="T48" fmla="*/ 29 w 78"/>
                  <a:gd name="T49" fmla="*/ 2 h 70"/>
                  <a:gd name="T50" fmla="*/ 78 w 78"/>
                  <a:gd name="T51" fmla="*/ 5 h 70"/>
                  <a:gd name="T52" fmla="*/ 78 w 78"/>
                  <a:gd name="T53" fmla="*/ 9 h 70"/>
                  <a:gd name="T54" fmla="*/ 78 w 78"/>
                  <a:gd name="T55" fmla="*/ 14 h 70"/>
                  <a:gd name="T56" fmla="*/ 78 w 78"/>
                  <a:gd name="T57" fmla="*/ 15 h 70"/>
                  <a:gd name="T58" fmla="*/ 78 w 78"/>
                  <a:gd name="T59" fmla="*/ 15 h 70"/>
                  <a:gd name="T60" fmla="*/ 78 w 78"/>
                  <a:gd name="T61" fmla="*/ 19 h 70"/>
                  <a:gd name="T62" fmla="*/ 76 w 78"/>
                  <a:gd name="T63" fmla="*/ 22 h 70"/>
                  <a:gd name="T64" fmla="*/ 76 w 78"/>
                  <a:gd name="T65" fmla="*/ 26 h 70"/>
                  <a:gd name="T66" fmla="*/ 76 w 78"/>
                  <a:gd name="T67" fmla="*/ 26 h 70"/>
                  <a:gd name="T68" fmla="*/ 76 w 78"/>
                  <a:gd name="T69" fmla="*/ 27 h 70"/>
                  <a:gd name="T70" fmla="*/ 76 w 78"/>
                  <a:gd name="T71" fmla="*/ 31 h 70"/>
                  <a:gd name="T72" fmla="*/ 76 w 78"/>
                  <a:gd name="T73" fmla="*/ 34 h 70"/>
                  <a:gd name="T74" fmla="*/ 76 w 78"/>
                  <a:gd name="T75" fmla="*/ 34 h 70"/>
                  <a:gd name="T76" fmla="*/ 76 w 78"/>
                  <a:gd name="T77" fmla="*/ 37 h 70"/>
                  <a:gd name="T78" fmla="*/ 76 w 78"/>
                  <a:gd name="T79" fmla="*/ 39 h 70"/>
                  <a:gd name="T80" fmla="*/ 76 w 78"/>
                  <a:gd name="T81" fmla="*/ 42 h 70"/>
                  <a:gd name="T82" fmla="*/ 75 w 78"/>
                  <a:gd name="T83"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70">
                    <a:moveTo>
                      <a:pt x="75" y="54"/>
                    </a:moveTo>
                    <a:lnTo>
                      <a:pt x="75" y="56"/>
                    </a:lnTo>
                    <a:lnTo>
                      <a:pt x="75" y="56"/>
                    </a:lnTo>
                    <a:lnTo>
                      <a:pt x="75" y="58"/>
                    </a:lnTo>
                    <a:lnTo>
                      <a:pt x="75" y="58"/>
                    </a:lnTo>
                    <a:lnTo>
                      <a:pt x="75" y="65"/>
                    </a:lnTo>
                    <a:lnTo>
                      <a:pt x="75" y="65"/>
                    </a:lnTo>
                    <a:lnTo>
                      <a:pt x="75" y="66"/>
                    </a:lnTo>
                    <a:lnTo>
                      <a:pt x="75" y="66"/>
                    </a:lnTo>
                    <a:lnTo>
                      <a:pt x="75" y="66"/>
                    </a:lnTo>
                    <a:lnTo>
                      <a:pt x="75" y="70"/>
                    </a:lnTo>
                    <a:lnTo>
                      <a:pt x="73" y="70"/>
                    </a:lnTo>
                    <a:lnTo>
                      <a:pt x="65" y="68"/>
                    </a:lnTo>
                    <a:lnTo>
                      <a:pt x="63" y="68"/>
                    </a:lnTo>
                    <a:lnTo>
                      <a:pt x="51" y="68"/>
                    </a:lnTo>
                    <a:lnTo>
                      <a:pt x="51" y="68"/>
                    </a:lnTo>
                    <a:lnTo>
                      <a:pt x="36" y="66"/>
                    </a:lnTo>
                    <a:lnTo>
                      <a:pt x="15" y="65"/>
                    </a:lnTo>
                    <a:lnTo>
                      <a:pt x="7" y="65"/>
                    </a:lnTo>
                    <a:lnTo>
                      <a:pt x="7" y="65"/>
                    </a:lnTo>
                    <a:lnTo>
                      <a:pt x="7" y="65"/>
                    </a:lnTo>
                    <a:lnTo>
                      <a:pt x="5" y="65"/>
                    </a:lnTo>
                    <a:lnTo>
                      <a:pt x="0" y="63"/>
                    </a:lnTo>
                    <a:lnTo>
                      <a:pt x="5" y="0"/>
                    </a:lnTo>
                    <a:lnTo>
                      <a:pt x="29" y="2"/>
                    </a:lnTo>
                    <a:lnTo>
                      <a:pt x="78" y="5"/>
                    </a:lnTo>
                    <a:lnTo>
                      <a:pt x="78" y="9"/>
                    </a:lnTo>
                    <a:lnTo>
                      <a:pt x="78" y="14"/>
                    </a:lnTo>
                    <a:lnTo>
                      <a:pt x="78" y="15"/>
                    </a:lnTo>
                    <a:lnTo>
                      <a:pt x="78" y="15"/>
                    </a:lnTo>
                    <a:lnTo>
                      <a:pt x="78" y="19"/>
                    </a:lnTo>
                    <a:lnTo>
                      <a:pt x="76" y="22"/>
                    </a:lnTo>
                    <a:lnTo>
                      <a:pt x="76" y="26"/>
                    </a:lnTo>
                    <a:lnTo>
                      <a:pt x="76" y="26"/>
                    </a:lnTo>
                    <a:lnTo>
                      <a:pt x="76" y="27"/>
                    </a:lnTo>
                    <a:lnTo>
                      <a:pt x="76" y="31"/>
                    </a:lnTo>
                    <a:lnTo>
                      <a:pt x="76" y="34"/>
                    </a:lnTo>
                    <a:lnTo>
                      <a:pt x="76" y="34"/>
                    </a:lnTo>
                    <a:lnTo>
                      <a:pt x="76" y="37"/>
                    </a:lnTo>
                    <a:lnTo>
                      <a:pt x="76" y="39"/>
                    </a:lnTo>
                    <a:lnTo>
                      <a:pt x="76" y="42"/>
                    </a:lnTo>
                    <a:lnTo>
                      <a:pt x="75"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97" name="Freeform 447"/>
              <p:cNvSpPr>
                <a:spLocks/>
              </p:cNvSpPr>
              <p:nvPr/>
            </p:nvSpPr>
            <p:spPr bwMode="auto">
              <a:xfrm>
                <a:off x="2919" y="2043"/>
                <a:ext cx="52" cy="66"/>
              </a:xfrm>
              <a:custGeom>
                <a:avLst/>
                <a:gdLst>
                  <a:gd name="T0" fmla="*/ 47 w 52"/>
                  <a:gd name="T1" fmla="*/ 66 h 66"/>
                  <a:gd name="T2" fmla="*/ 23 w 52"/>
                  <a:gd name="T3" fmla="*/ 64 h 66"/>
                  <a:gd name="T4" fmla="*/ 0 w 52"/>
                  <a:gd name="T5" fmla="*/ 62 h 66"/>
                  <a:gd name="T6" fmla="*/ 1 w 52"/>
                  <a:gd name="T7" fmla="*/ 47 h 66"/>
                  <a:gd name="T8" fmla="*/ 5 w 52"/>
                  <a:gd name="T9" fmla="*/ 0 h 66"/>
                  <a:gd name="T10" fmla="*/ 52 w 52"/>
                  <a:gd name="T11" fmla="*/ 3 h 66"/>
                  <a:gd name="T12" fmla="*/ 47 w 52"/>
                  <a:gd name="T13" fmla="*/ 66 h 66"/>
                </a:gdLst>
                <a:ahLst/>
                <a:cxnLst>
                  <a:cxn ang="0">
                    <a:pos x="T0" y="T1"/>
                  </a:cxn>
                  <a:cxn ang="0">
                    <a:pos x="T2" y="T3"/>
                  </a:cxn>
                  <a:cxn ang="0">
                    <a:pos x="T4" y="T5"/>
                  </a:cxn>
                  <a:cxn ang="0">
                    <a:pos x="T6" y="T7"/>
                  </a:cxn>
                  <a:cxn ang="0">
                    <a:pos x="T8" y="T9"/>
                  </a:cxn>
                  <a:cxn ang="0">
                    <a:pos x="T10" y="T11"/>
                  </a:cxn>
                  <a:cxn ang="0">
                    <a:pos x="T12" y="T13"/>
                  </a:cxn>
                </a:cxnLst>
                <a:rect l="0" t="0" r="r" b="b"/>
                <a:pathLst>
                  <a:path w="52" h="66">
                    <a:moveTo>
                      <a:pt x="47" y="66"/>
                    </a:moveTo>
                    <a:lnTo>
                      <a:pt x="23" y="64"/>
                    </a:lnTo>
                    <a:lnTo>
                      <a:pt x="0" y="62"/>
                    </a:lnTo>
                    <a:lnTo>
                      <a:pt x="1" y="47"/>
                    </a:lnTo>
                    <a:lnTo>
                      <a:pt x="5" y="0"/>
                    </a:lnTo>
                    <a:lnTo>
                      <a:pt x="52" y="3"/>
                    </a:lnTo>
                    <a:lnTo>
                      <a:pt x="47" y="6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98" name="Freeform 448"/>
              <p:cNvSpPr>
                <a:spLocks/>
              </p:cNvSpPr>
              <p:nvPr/>
            </p:nvSpPr>
            <p:spPr bwMode="auto">
              <a:xfrm>
                <a:off x="2919" y="2043"/>
                <a:ext cx="52" cy="66"/>
              </a:xfrm>
              <a:custGeom>
                <a:avLst/>
                <a:gdLst>
                  <a:gd name="T0" fmla="*/ 47 w 52"/>
                  <a:gd name="T1" fmla="*/ 66 h 66"/>
                  <a:gd name="T2" fmla="*/ 23 w 52"/>
                  <a:gd name="T3" fmla="*/ 64 h 66"/>
                  <a:gd name="T4" fmla="*/ 0 w 52"/>
                  <a:gd name="T5" fmla="*/ 62 h 66"/>
                  <a:gd name="T6" fmla="*/ 1 w 52"/>
                  <a:gd name="T7" fmla="*/ 47 h 66"/>
                  <a:gd name="T8" fmla="*/ 5 w 52"/>
                  <a:gd name="T9" fmla="*/ 0 h 66"/>
                  <a:gd name="T10" fmla="*/ 52 w 52"/>
                  <a:gd name="T11" fmla="*/ 3 h 66"/>
                  <a:gd name="T12" fmla="*/ 47 w 52"/>
                  <a:gd name="T13" fmla="*/ 66 h 66"/>
                </a:gdLst>
                <a:ahLst/>
                <a:cxnLst>
                  <a:cxn ang="0">
                    <a:pos x="T0" y="T1"/>
                  </a:cxn>
                  <a:cxn ang="0">
                    <a:pos x="T2" y="T3"/>
                  </a:cxn>
                  <a:cxn ang="0">
                    <a:pos x="T4" y="T5"/>
                  </a:cxn>
                  <a:cxn ang="0">
                    <a:pos x="T6" y="T7"/>
                  </a:cxn>
                  <a:cxn ang="0">
                    <a:pos x="T8" y="T9"/>
                  </a:cxn>
                  <a:cxn ang="0">
                    <a:pos x="T10" y="T11"/>
                  </a:cxn>
                  <a:cxn ang="0">
                    <a:pos x="T12" y="T13"/>
                  </a:cxn>
                </a:cxnLst>
                <a:rect l="0" t="0" r="r" b="b"/>
                <a:pathLst>
                  <a:path w="52" h="66">
                    <a:moveTo>
                      <a:pt x="47" y="66"/>
                    </a:moveTo>
                    <a:lnTo>
                      <a:pt x="23" y="64"/>
                    </a:lnTo>
                    <a:lnTo>
                      <a:pt x="0" y="62"/>
                    </a:lnTo>
                    <a:lnTo>
                      <a:pt x="1" y="47"/>
                    </a:lnTo>
                    <a:lnTo>
                      <a:pt x="5" y="0"/>
                    </a:lnTo>
                    <a:lnTo>
                      <a:pt x="52" y="3"/>
                    </a:lnTo>
                    <a:lnTo>
                      <a:pt x="47" y="6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99" name="Freeform 449"/>
              <p:cNvSpPr>
                <a:spLocks/>
              </p:cNvSpPr>
              <p:nvPr/>
            </p:nvSpPr>
            <p:spPr bwMode="auto">
              <a:xfrm>
                <a:off x="2783" y="1831"/>
                <a:ext cx="44" cy="37"/>
              </a:xfrm>
              <a:custGeom>
                <a:avLst/>
                <a:gdLst>
                  <a:gd name="T0" fmla="*/ 44 w 44"/>
                  <a:gd name="T1" fmla="*/ 15 h 37"/>
                  <a:gd name="T2" fmla="*/ 42 w 44"/>
                  <a:gd name="T3" fmla="*/ 29 h 37"/>
                  <a:gd name="T4" fmla="*/ 42 w 44"/>
                  <a:gd name="T5" fmla="*/ 30 h 37"/>
                  <a:gd name="T6" fmla="*/ 42 w 44"/>
                  <a:gd name="T7" fmla="*/ 32 h 37"/>
                  <a:gd name="T8" fmla="*/ 41 w 44"/>
                  <a:gd name="T9" fmla="*/ 32 h 37"/>
                  <a:gd name="T10" fmla="*/ 39 w 44"/>
                  <a:gd name="T11" fmla="*/ 32 h 37"/>
                  <a:gd name="T12" fmla="*/ 39 w 44"/>
                  <a:gd name="T13" fmla="*/ 34 h 37"/>
                  <a:gd name="T14" fmla="*/ 41 w 44"/>
                  <a:gd name="T15" fmla="*/ 34 h 37"/>
                  <a:gd name="T16" fmla="*/ 39 w 44"/>
                  <a:gd name="T17" fmla="*/ 34 h 37"/>
                  <a:gd name="T18" fmla="*/ 39 w 44"/>
                  <a:gd name="T19" fmla="*/ 36 h 37"/>
                  <a:gd name="T20" fmla="*/ 37 w 44"/>
                  <a:gd name="T21" fmla="*/ 36 h 37"/>
                  <a:gd name="T22" fmla="*/ 37 w 44"/>
                  <a:gd name="T23" fmla="*/ 34 h 37"/>
                  <a:gd name="T24" fmla="*/ 39 w 44"/>
                  <a:gd name="T25" fmla="*/ 34 h 37"/>
                  <a:gd name="T26" fmla="*/ 37 w 44"/>
                  <a:gd name="T27" fmla="*/ 34 h 37"/>
                  <a:gd name="T28" fmla="*/ 36 w 44"/>
                  <a:gd name="T29" fmla="*/ 34 h 37"/>
                  <a:gd name="T30" fmla="*/ 36 w 44"/>
                  <a:gd name="T31" fmla="*/ 36 h 37"/>
                  <a:gd name="T32" fmla="*/ 36 w 44"/>
                  <a:gd name="T33" fmla="*/ 37 h 37"/>
                  <a:gd name="T34" fmla="*/ 19 w 44"/>
                  <a:gd name="T35" fmla="*/ 36 h 37"/>
                  <a:gd name="T36" fmla="*/ 19 w 44"/>
                  <a:gd name="T37" fmla="*/ 34 h 37"/>
                  <a:gd name="T38" fmla="*/ 0 w 44"/>
                  <a:gd name="T39" fmla="*/ 32 h 37"/>
                  <a:gd name="T40" fmla="*/ 3 w 44"/>
                  <a:gd name="T41" fmla="*/ 22 h 37"/>
                  <a:gd name="T42" fmla="*/ 5 w 44"/>
                  <a:gd name="T43" fmla="*/ 0 h 37"/>
                  <a:gd name="T44" fmla="*/ 36 w 44"/>
                  <a:gd name="T45" fmla="*/ 2 h 37"/>
                  <a:gd name="T46" fmla="*/ 44 w 44"/>
                  <a:gd name="T47" fmla="*/ 3 h 37"/>
                  <a:gd name="T48" fmla="*/ 44 w 44"/>
                  <a:gd name="T49"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37">
                    <a:moveTo>
                      <a:pt x="44" y="15"/>
                    </a:moveTo>
                    <a:lnTo>
                      <a:pt x="42" y="29"/>
                    </a:lnTo>
                    <a:lnTo>
                      <a:pt x="42" y="30"/>
                    </a:lnTo>
                    <a:lnTo>
                      <a:pt x="42" y="32"/>
                    </a:lnTo>
                    <a:lnTo>
                      <a:pt x="41" y="32"/>
                    </a:lnTo>
                    <a:lnTo>
                      <a:pt x="39" y="32"/>
                    </a:lnTo>
                    <a:lnTo>
                      <a:pt x="39" y="34"/>
                    </a:lnTo>
                    <a:lnTo>
                      <a:pt x="41" y="34"/>
                    </a:lnTo>
                    <a:lnTo>
                      <a:pt x="39" y="34"/>
                    </a:lnTo>
                    <a:lnTo>
                      <a:pt x="39" y="36"/>
                    </a:lnTo>
                    <a:lnTo>
                      <a:pt x="37" y="36"/>
                    </a:lnTo>
                    <a:lnTo>
                      <a:pt x="37" y="34"/>
                    </a:lnTo>
                    <a:lnTo>
                      <a:pt x="39" y="34"/>
                    </a:lnTo>
                    <a:lnTo>
                      <a:pt x="37" y="34"/>
                    </a:lnTo>
                    <a:lnTo>
                      <a:pt x="36" y="34"/>
                    </a:lnTo>
                    <a:lnTo>
                      <a:pt x="36" y="36"/>
                    </a:lnTo>
                    <a:lnTo>
                      <a:pt x="36" y="37"/>
                    </a:lnTo>
                    <a:lnTo>
                      <a:pt x="19" y="36"/>
                    </a:lnTo>
                    <a:lnTo>
                      <a:pt x="19" y="34"/>
                    </a:lnTo>
                    <a:lnTo>
                      <a:pt x="0" y="32"/>
                    </a:lnTo>
                    <a:lnTo>
                      <a:pt x="3" y="22"/>
                    </a:lnTo>
                    <a:lnTo>
                      <a:pt x="5" y="0"/>
                    </a:lnTo>
                    <a:lnTo>
                      <a:pt x="36" y="2"/>
                    </a:lnTo>
                    <a:lnTo>
                      <a:pt x="44" y="3"/>
                    </a:lnTo>
                    <a:lnTo>
                      <a:pt x="44"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00" name="Freeform 450"/>
              <p:cNvSpPr>
                <a:spLocks/>
              </p:cNvSpPr>
              <p:nvPr/>
            </p:nvSpPr>
            <p:spPr bwMode="auto">
              <a:xfrm>
                <a:off x="2783" y="1831"/>
                <a:ext cx="44" cy="37"/>
              </a:xfrm>
              <a:custGeom>
                <a:avLst/>
                <a:gdLst>
                  <a:gd name="T0" fmla="*/ 44 w 44"/>
                  <a:gd name="T1" fmla="*/ 15 h 37"/>
                  <a:gd name="T2" fmla="*/ 42 w 44"/>
                  <a:gd name="T3" fmla="*/ 29 h 37"/>
                  <a:gd name="T4" fmla="*/ 42 w 44"/>
                  <a:gd name="T5" fmla="*/ 30 h 37"/>
                  <a:gd name="T6" fmla="*/ 42 w 44"/>
                  <a:gd name="T7" fmla="*/ 32 h 37"/>
                  <a:gd name="T8" fmla="*/ 41 w 44"/>
                  <a:gd name="T9" fmla="*/ 32 h 37"/>
                  <a:gd name="T10" fmla="*/ 39 w 44"/>
                  <a:gd name="T11" fmla="*/ 32 h 37"/>
                  <a:gd name="T12" fmla="*/ 39 w 44"/>
                  <a:gd name="T13" fmla="*/ 34 h 37"/>
                  <a:gd name="T14" fmla="*/ 41 w 44"/>
                  <a:gd name="T15" fmla="*/ 34 h 37"/>
                  <a:gd name="T16" fmla="*/ 39 w 44"/>
                  <a:gd name="T17" fmla="*/ 34 h 37"/>
                  <a:gd name="T18" fmla="*/ 39 w 44"/>
                  <a:gd name="T19" fmla="*/ 36 h 37"/>
                  <a:gd name="T20" fmla="*/ 37 w 44"/>
                  <a:gd name="T21" fmla="*/ 36 h 37"/>
                  <a:gd name="T22" fmla="*/ 37 w 44"/>
                  <a:gd name="T23" fmla="*/ 34 h 37"/>
                  <a:gd name="T24" fmla="*/ 39 w 44"/>
                  <a:gd name="T25" fmla="*/ 34 h 37"/>
                  <a:gd name="T26" fmla="*/ 37 w 44"/>
                  <a:gd name="T27" fmla="*/ 34 h 37"/>
                  <a:gd name="T28" fmla="*/ 36 w 44"/>
                  <a:gd name="T29" fmla="*/ 34 h 37"/>
                  <a:gd name="T30" fmla="*/ 36 w 44"/>
                  <a:gd name="T31" fmla="*/ 36 h 37"/>
                  <a:gd name="T32" fmla="*/ 36 w 44"/>
                  <a:gd name="T33" fmla="*/ 37 h 37"/>
                  <a:gd name="T34" fmla="*/ 19 w 44"/>
                  <a:gd name="T35" fmla="*/ 36 h 37"/>
                  <a:gd name="T36" fmla="*/ 19 w 44"/>
                  <a:gd name="T37" fmla="*/ 34 h 37"/>
                  <a:gd name="T38" fmla="*/ 0 w 44"/>
                  <a:gd name="T39" fmla="*/ 32 h 37"/>
                  <a:gd name="T40" fmla="*/ 3 w 44"/>
                  <a:gd name="T41" fmla="*/ 22 h 37"/>
                  <a:gd name="T42" fmla="*/ 5 w 44"/>
                  <a:gd name="T43" fmla="*/ 0 h 37"/>
                  <a:gd name="T44" fmla="*/ 36 w 44"/>
                  <a:gd name="T45" fmla="*/ 2 h 37"/>
                  <a:gd name="T46" fmla="*/ 44 w 44"/>
                  <a:gd name="T47" fmla="*/ 3 h 37"/>
                  <a:gd name="T48" fmla="*/ 44 w 44"/>
                  <a:gd name="T49"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37">
                    <a:moveTo>
                      <a:pt x="44" y="15"/>
                    </a:moveTo>
                    <a:lnTo>
                      <a:pt x="42" y="29"/>
                    </a:lnTo>
                    <a:lnTo>
                      <a:pt x="42" y="30"/>
                    </a:lnTo>
                    <a:lnTo>
                      <a:pt x="42" y="32"/>
                    </a:lnTo>
                    <a:lnTo>
                      <a:pt x="41" y="32"/>
                    </a:lnTo>
                    <a:lnTo>
                      <a:pt x="39" y="32"/>
                    </a:lnTo>
                    <a:lnTo>
                      <a:pt x="39" y="34"/>
                    </a:lnTo>
                    <a:lnTo>
                      <a:pt x="41" y="34"/>
                    </a:lnTo>
                    <a:lnTo>
                      <a:pt x="39" y="34"/>
                    </a:lnTo>
                    <a:lnTo>
                      <a:pt x="39" y="36"/>
                    </a:lnTo>
                    <a:lnTo>
                      <a:pt x="37" y="36"/>
                    </a:lnTo>
                    <a:lnTo>
                      <a:pt x="37" y="34"/>
                    </a:lnTo>
                    <a:lnTo>
                      <a:pt x="39" y="34"/>
                    </a:lnTo>
                    <a:lnTo>
                      <a:pt x="37" y="34"/>
                    </a:lnTo>
                    <a:lnTo>
                      <a:pt x="36" y="34"/>
                    </a:lnTo>
                    <a:lnTo>
                      <a:pt x="36" y="36"/>
                    </a:lnTo>
                    <a:lnTo>
                      <a:pt x="36" y="37"/>
                    </a:lnTo>
                    <a:lnTo>
                      <a:pt x="19" y="36"/>
                    </a:lnTo>
                    <a:lnTo>
                      <a:pt x="19" y="34"/>
                    </a:lnTo>
                    <a:lnTo>
                      <a:pt x="0" y="32"/>
                    </a:lnTo>
                    <a:lnTo>
                      <a:pt x="3" y="22"/>
                    </a:lnTo>
                    <a:lnTo>
                      <a:pt x="5" y="0"/>
                    </a:lnTo>
                    <a:lnTo>
                      <a:pt x="36" y="2"/>
                    </a:lnTo>
                    <a:lnTo>
                      <a:pt x="44" y="3"/>
                    </a:lnTo>
                    <a:lnTo>
                      <a:pt x="44"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01" name="Freeform 451"/>
              <p:cNvSpPr>
                <a:spLocks/>
              </p:cNvSpPr>
              <p:nvPr/>
            </p:nvSpPr>
            <p:spPr bwMode="auto">
              <a:xfrm>
                <a:off x="2819" y="1856"/>
                <a:ext cx="13" cy="12"/>
              </a:xfrm>
              <a:custGeom>
                <a:avLst/>
                <a:gdLst>
                  <a:gd name="T0" fmla="*/ 13 w 13"/>
                  <a:gd name="T1" fmla="*/ 2 h 12"/>
                  <a:gd name="T2" fmla="*/ 13 w 13"/>
                  <a:gd name="T3" fmla="*/ 4 h 12"/>
                  <a:gd name="T4" fmla="*/ 13 w 13"/>
                  <a:gd name="T5" fmla="*/ 5 h 12"/>
                  <a:gd name="T6" fmla="*/ 6 w 13"/>
                  <a:gd name="T7" fmla="*/ 12 h 12"/>
                  <a:gd name="T8" fmla="*/ 0 w 13"/>
                  <a:gd name="T9" fmla="*/ 12 h 12"/>
                  <a:gd name="T10" fmla="*/ 0 w 13"/>
                  <a:gd name="T11" fmla="*/ 11 h 12"/>
                  <a:gd name="T12" fmla="*/ 0 w 13"/>
                  <a:gd name="T13" fmla="*/ 9 h 12"/>
                  <a:gd name="T14" fmla="*/ 1 w 13"/>
                  <a:gd name="T15" fmla="*/ 9 h 12"/>
                  <a:gd name="T16" fmla="*/ 3 w 13"/>
                  <a:gd name="T17" fmla="*/ 9 h 12"/>
                  <a:gd name="T18" fmla="*/ 1 w 13"/>
                  <a:gd name="T19" fmla="*/ 9 h 12"/>
                  <a:gd name="T20" fmla="*/ 1 w 13"/>
                  <a:gd name="T21" fmla="*/ 11 h 12"/>
                  <a:gd name="T22" fmla="*/ 3 w 13"/>
                  <a:gd name="T23" fmla="*/ 11 h 12"/>
                  <a:gd name="T24" fmla="*/ 3 w 13"/>
                  <a:gd name="T25" fmla="*/ 9 h 12"/>
                  <a:gd name="T26" fmla="*/ 5 w 13"/>
                  <a:gd name="T27" fmla="*/ 9 h 12"/>
                  <a:gd name="T28" fmla="*/ 3 w 13"/>
                  <a:gd name="T29" fmla="*/ 9 h 12"/>
                  <a:gd name="T30" fmla="*/ 3 w 13"/>
                  <a:gd name="T31" fmla="*/ 7 h 12"/>
                  <a:gd name="T32" fmla="*/ 5 w 13"/>
                  <a:gd name="T33" fmla="*/ 7 h 12"/>
                  <a:gd name="T34" fmla="*/ 6 w 13"/>
                  <a:gd name="T35" fmla="*/ 7 h 12"/>
                  <a:gd name="T36" fmla="*/ 6 w 13"/>
                  <a:gd name="T37" fmla="*/ 5 h 12"/>
                  <a:gd name="T38" fmla="*/ 6 w 13"/>
                  <a:gd name="T39" fmla="*/ 4 h 12"/>
                  <a:gd name="T40" fmla="*/ 8 w 13"/>
                  <a:gd name="T41" fmla="*/ 4 h 12"/>
                  <a:gd name="T42" fmla="*/ 10 w 13"/>
                  <a:gd name="T43" fmla="*/ 4 h 12"/>
                  <a:gd name="T44" fmla="*/ 11 w 13"/>
                  <a:gd name="T45" fmla="*/ 4 h 12"/>
                  <a:gd name="T46" fmla="*/ 10 w 13"/>
                  <a:gd name="T47" fmla="*/ 4 h 12"/>
                  <a:gd name="T48" fmla="*/ 10 w 13"/>
                  <a:gd name="T49" fmla="*/ 2 h 12"/>
                  <a:gd name="T50" fmla="*/ 11 w 13"/>
                  <a:gd name="T51" fmla="*/ 2 h 12"/>
                  <a:gd name="T52" fmla="*/ 11 w 13"/>
                  <a:gd name="T53" fmla="*/ 0 h 12"/>
                  <a:gd name="T54" fmla="*/ 13 w 13"/>
                  <a:gd name="T55" fmla="*/ 0 h 12"/>
                  <a:gd name="T56" fmla="*/ 13 w 13"/>
                  <a:gd name="T5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2">
                    <a:moveTo>
                      <a:pt x="13" y="2"/>
                    </a:moveTo>
                    <a:lnTo>
                      <a:pt x="13" y="4"/>
                    </a:lnTo>
                    <a:lnTo>
                      <a:pt x="13" y="5"/>
                    </a:lnTo>
                    <a:lnTo>
                      <a:pt x="6" y="12"/>
                    </a:lnTo>
                    <a:lnTo>
                      <a:pt x="0" y="12"/>
                    </a:lnTo>
                    <a:lnTo>
                      <a:pt x="0" y="11"/>
                    </a:lnTo>
                    <a:lnTo>
                      <a:pt x="0" y="9"/>
                    </a:lnTo>
                    <a:lnTo>
                      <a:pt x="1" y="9"/>
                    </a:lnTo>
                    <a:lnTo>
                      <a:pt x="3" y="9"/>
                    </a:lnTo>
                    <a:lnTo>
                      <a:pt x="1" y="9"/>
                    </a:lnTo>
                    <a:lnTo>
                      <a:pt x="1" y="11"/>
                    </a:lnTo>
                    <a:lnTo>
                      <a:pt x="3" y="11"/>
                    </a:lnTo>
                    <a:lnTo>
                      <a:pt x="3" y="9"/>
                    </a:lnTo>
                    <a:lnTo>
                      <a:pt x="5" y="9"/>
                    </a:lnTo>
                    <a:lnTo>
                      <a:pt x="3" y="9"/>
                    </a:lnTo>
                    <a:lnTo>
                      <a:pt x="3" y="7"/>
                    </a:lnTo>
                    <a:lnTo>
                      <a:pt x="5" y="7"/>
                    </a:lnTo>
                    <a:lnTo>
                      <a:pt x="6" y="7"/>
                    </a:lnTo>
                    <a:lnTo>
                      <a:pt x="6" y="5"/>
                    </a:lnTo>
                    <a:lnTo>
                      <a:pt x="6" y="4"/>
                    </a:lnTo>
                    <a:lnTo>
                      <a:pt x="8" y="4"/>
                    </a:lnTo>
                    <a:lnTo>
                      <a:pt x="10" y="4"/>
                    </a:lnTo>
                    <a:lnTo>
                      <a:pt x="11" y="4"/>
                    </a:lnTo>
                    <a:lnTo>
                      <a:pt x="10" y="4"/>
                    </a:lnTo>
                    <a:lnTo>
                      <a:pt x="10" y="2"/>
                    </a:lnTo>
                    <a:lnTo>
                      <a:pt x="11" y="2"/>
                    </a:lnTo>
                    <a:lnTo>
                      <a:pt x="11" y="0"/>
                    </a:lnTo>
                    <a:lnTo>
                      <a:pt x="13" y="0"/>
                    </a:lnTo>
                    <a:lnTo>
                      <a:pt x="13"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02" name="Freeform 452"/>
              <p:cNvSpPr>
                <a:spLocks/>
              </p:cNvSpPr>
              <p:nvPr/>
            </p:nvSpPr>
            <p:spPr bwMode="auto">
              <a:xfrm>
                <a:off x="2819" y="1856"/>
                <a:ext cx="13" cy="12"/>
              </a:xfrm>
              <a:custGeom>
                <a:avLst/>
                <a:gdLst>
                  <a:gd name="T0" fmla="*/ 13 w 13"/>
                  <a:gd name="T1" fmla="*/ 2 h 12"/>
                  <a:gd name="T2" fmla="*/ 13 w 13"/>
                  <a:gd name="T3" fmla="*/ 4 h 12"/>
                  <a:gd name="T4" fmla="*/ 13 w 13"/>
                  <a:gd name="T5" fmla="*/ 5 h 12"/>
                  <a:gd name="T6" fmla="*/ 6 w 13"/>
                  <a:gd name="T7" fmla="*/ 12 h 12"/>
                  <a:gd name="T8" fmla="*/ 0 w 13"/>
                  <a:gd name="T9" fmla="*/ 12 h 12"/>
                  <a:gd name="T10" fmla="*/ 0 w 13"/>
                  <a:gd name="T11" fmla="*/ 11 h 12"/>
                  <a:gd name="T12" fmla="*/ 0 w 13"/>
                  <a:gd name="T13" fmla="*/ 9 h 12"/>
                  <a:gd name="T14" fmla="*/ 1 w 13"/>
                  <a:gd name="T15" fmla="*/ 9 h 12"/>
                  <a:gd name="T16" fmla="*/ 3 w 13"/>
                  <a:gd name="T17" fmla="*/ 9 h 12"/>
                  <a:gd name="T18" fmla="*/ 1 w 13"/>
                  <a:gd name="T19" fmla="*/ 9 h 12"/>
                  <a:gd name="T20" fmla="*/ 1 w 13"/>
                  <a:gd name="T21" fmla="*/ 11 h 12"/>
                  <a:gd name="T22" fmla="*/ 3 w 13"/>
                  <a:gd name="T23" fmla="*/ 11 h 12"/>
                  <a:gd name="T24" fmla="*/ 3 w 13"/>
                  <a:gd name="T25" fmla="*/ 9 h 12"/>
                  <a:gd name="T26" fmla="*/ 5 w 13"/>
                  <a:gd name="T27" fmla="*/ 9 h 12"/>
                  <a:gd name="T28" fmla="*/ 3 w 13"/>
                  <a:gd name="T29" fmla="*/ 9 h 12"/>
                  <a:gd name="T30" fmla="*/ 3 w 13"/>
                  <a:gd name="T31" fmla="*/ 7 h 12"/>
                  <a:gd name="T32" fmla="*/ 5 w 13"/>
                  <a:gd name="T33" fmla="*/ 7 h 12"/>
                  <a:gd name="T34" fmla="*/ 6 w 13"/>
                  <a:gd name="T35" fmla="*/ 7 h 12"/>
                  <a:gd name="T36" fmla="*/ 6 w 13"/>
                  <a:gd name="T37" fmla="*/ 5 h 12"/>
                  <a:gd name="T38" fmla="*/ 6 w 13"/>
                  <a:gd name="T39" fmla="*/ 4 h 12"/>
                  <a:gd name="T40" fmla="*/ 8 w 13"/>
                  <a:gd name="T41" fmla="*/ 4 h 12"/>
                  <a:gd name="T42" fmla="*/ 10 w 13"/>
                  <a:gd name="T43" fmla="*/ 4 h 12"/>
                  <a:gd name="T44" fmla="*/ 11 w 13"/>
                  <a:gd name="T45" fmla="*/ 4 h 12"/>
                  <a:gd name="T46" fmla="*/ 10 w 13"/>
                  <a:gd name="T47" fmla="*/ 4 h 12"/>
                  <a:gd name="T48" fmla="*/ 10 w 13"/>
                  <a:gd name="T49" fmla="*/ 2 h 12"/>
                  <a:gd name="T50" fmla="*/ 11 w 13"/>
                  <a:gd name="T51" fmla="*/ 2 h 12"/>
                  <a:gd name="T52" fmla="*/ 11 w 13"/>
                  <a:gd name="T53" fmla="*/ 0 h 12"/>
                  <a:gd name="T54" fmla="*/ 13 w 13"/>
                  <a:gd name="T55" fmla="*/ 0 h 12"/>
                  <a:gd name="T56" fmla="*/ 13 w 13"/>
                  <a:gd name="T5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2">
                    <a:moveTo>
                      <a:pt x="13" y="2"/>
                    </a:moveTo>
                    <a:lnTo>
                      <a:pt x="13" y="4"/>
                    </a:lnTo>
                    <a:lnTo>
                      <a:pt x="13" y="5"/>
                    </a:lnTo>
                    <a:lnTo>
                      <a:pt x="6" y="12"/>
                    </a:lnTo>
                    <a:lnTo>
                      <a:pt x="0" y="12"/>
                    </a:lnTo>
                    <a:lnTo>
                      <a:pt x="0" y="11"/>
                    </a:lnTo>
                    <a:lnTo>
                      <a:pt x="0" y="9"/>
                    </a:lnTo>
                    <a:lnTo>
                      <a:pt x="1" y="9"/>
                    </a:lnTo>
                    <a:lnTo>
                      <a:pt x="3" y="9"/>
                    </a:lnTo>
                    <a:lnTo>
                      <a:pt x="1" y="9"/>
                    </a:lnTo>
                    <a:lnTo>
                      <a:pt x="1" y="11"/>
                    </a:lnTo>
                    <a:lnTo>
                      <a:pt x="3" y="11"/>
                    </a:lnTo>
                    <a:lnTo>
                      <a:pt x="3" y="9"/>
                    </a:lnTo>
                    <a:lnTo>
                      <a:pt x="5" y="9"/>
                    </a:lnTo>
                    <a:lnTo>
                      <a:pt x="3" y="9"/>
                    </a:lnTo>
                    <a:lnTo>
                      <a:pt x="3" y="7"/>
                    </a:lnTo>
                    <a:lnTo>
                      <a:pt x="5" y="7"/>
                    </a:lnTo>
                    <a:lnTo>
                      <a:pt x="6" y="7"/>
                    </a:lnTo>
                    <a:lnTo>
                      <a:pt x="6" y="5"/>
                    </a:lnTo>
                    <a:lnTo>
                      <a:pt x="6" y="4"/>
                    </a:lnTo>
                    <a:lnTo>
                      <a:pt x="8" y="4"/>
                    </a:lnTo>
                    <a:lnTo>
                      <a:pt x="10" y="4"/>
                    </a:lnTo>
                    <a:lnTo>
                      <a:pt x="11" y="4"/>
                    </a:lnTo>
                    <a:lnTo>
                      <a:pt x="10" y="4"/>
                    </a:lnTo>
                    <a:lnTo>
                      <a:pt x="10" y="2"/>
                    </a:lnTo>
                    <a:lnTo>
                      <a:pt x="11" y="2"/>
                    </a:lnTo>
                    <a:lnTo>
                      <a:pt x="11" y="0"/>
                    </a:lnTo>
                    <a:lnTo>
                      <a:pt x="13" y="0"/>
                    </a:lnTo>
                    <a:lnTo>
                      <a:pt x="1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03" name="Freeform 453"/>
              <p:cNvSpPr>
                <a:spLocks/>
              </p:cNvSpPr>
              <p:nvPr/>
            </p:nvSpPr>
            <p:spPr bwMode="auto">
              <a:xfrm>
                <a:off x="2708" y="1943"/>
                <a:ext cx="46" cy="66"/>
              </a:xfrm>
              <a:custGeom>
                <a:avLst/>
                <a:gdLst>
                  <a:gd name="T0" fmla="*/ 29 w 46"/>
                  <a:gd name="T1" fmla="*/ 3 h 66"/>
                  <a:gd name="T2" fmla="*/ 34 w 46"/>
                  <a:gd name="T3" fmla="*/ 15 h 66"/>
                  <a:gd name="T4" fmla="*/ 39 w 46"/>
                  <a:gd name="T5" fmla="*/ 15 h 66"/>
                  <a:gd name="T6" fmla="*/ 46 w 46"/>
                  <a:gd name="T7" fmla="*/ 24 h 66"/>
                  <a:gd name="T8" fmla="*/ 46 w 46"/>
                  <a:gd name="T9" fmla="*/ 30 h 66"/>
                  <a:gd name="T10" fmla="*/ 41 w 46"/>
                  <a:gd name="T11" fmla="*/ 40 h 66"/>
                  <a:gd name="T12" fmla="*/ 46 w 46"/>
                  <a:gd name="T13" fmla="*/ 51 h 66"/>
                  <a:gd name="T14" fmla="*/ 45 w 46"/>
                  <a:gd name="T15" fmla="*/ 61 h 66"/>
                  <a:gd name="T16" fmla="*/ 36 w 46"/>
                  <a:gd name="T17" fmla="*/ 66 h 66"/>
                  <a:gd name="T18" fmla="*/ 19 w 46"/>
                  <a:gd name="T19" fmla="*/ 66 h 66"/>
                  <a:gd name="T20" fmla="*/ 9 w 46"/>
                  <a:gd name="T21" fmla="*/ 37 h 66"/>
                  <a:gd name="T22" fmla="*/ 19 w 46"/>
                  <a:gd name="T23" fmla="*/ 17 h 66"/>
                  <a:gd name="T24" fmla="*/ 9 w 46"/>
                  <a:gd name="T25" fmla="*/ 15 h 66"/>
                  <a:gd name="T26" fmla="*/ 0 w 46"/>
                  <a:gd name="T27" fmla="*/ 7 h 66"/>
                  <a:gd name="T28" fmla="*/ 2 w 46"/>
                  <a:gd name="T29" fmla="*/ 3 h 66"/>
                  <a:gd name="T30" fmla="*/ 2 w 46"/>
                  <a:gd name="T31" fmla="*/ 1 h 66"/>
                  <a:gd name="T32" fmla="*/ 4 w 46"/>
                  <a:gd name="T33" fmla="*/ 1 h 66"/>
                  <a:gd name="T34" fmla="*/ 4 w 46"/>
                  <a:gd name="T35" fmla="*/ 0 h 66"/>
                  <a:gd name="T36" fmla="*/ 29 w 46"/>
                  <a:gd name="T37"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66">
                    <a:moveTo>
                      <a:pt x="29" y="3"/>
                    </a:moveTo>
                    <a:lnTo>
                      <a:pt x="34" y="15"/>
                    </a:lnTo>
                    <a:lnTo>
                      <a:pt x="39" y="15"/>
                    </a:lnTo>
                    <a:lnTo>
                      <a:pt x="46" y="24"/>
                    </a:lnTo>
                    <a:lnTo>
                      <a:pt x="46" y="30"/>
                    </a:lnTo>
                    <a:lnTo>
                      <a:pt x="41" y="40"/>
                    </a:lnTo>
                    <a:lnTo>
                      <a:pt x="46" y="51"/>
                    </a:lnTo>
                    <a:lnTo>
                      <a:pt x="45" y="61"/>
                    </a:lnTo>
                    <a:lnTo>
                      <a:pt x="36" y="66"/>
                    </a:lnTo>
                    <a:lnTo>
                      <a:pt x="19" y="66"/>
                    </a:lnTo>
                    <a:lnTo>
                      <a:pt x="9" y="37"/>
                    </a:lnTo>
                    <a:lnTo>
                      <a:pt x="19" y="17"/>
                    </a:lnTo>
                    <a:lnTo>
                      <a:pt x="9" y="15"/>
                    </a:lnTo>
                    <a:lnTo>
                      <a:pt x="0" y="7"/>
                    </a:lnTo>
                    <a:lnTo>
                      <a:pt x="2" y="3"/>
                    </a:lnTo>
                    <a:lnTo>
                      <a:pt x="2" y="1"/>
                    </a:lnTo>
                    <a:lnTo>
                      <a:pt x="4" y="1"/>
                    </a:lnTo>
                    <a:lnTo>
                      <a:pt x="4" y="0"/>
                    </a:lnTo>
                    <a:lnTo>
                      <a:pt x="29"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04" name="Freeform 454"/>
              <p:cNvSpPr>
                <a:spLocks/>
              </p:cNvSpPr>
              <p:nvPr/>
            </p:nvSpPr>
            <p:spPr bwMode="auto">
              <a:xfrm>
                <a:off x="2708" y="1943"/>
                <a:ext cx="46" cy="66"/>
              </a:xfrm>
              <a:custGeom>
                <a:avLst/>
                <a:gdLst>
                  <a:gd name="T0" fmla="*/ 29 w 46"/>
                  <a:gd name="T1" fmla="*/ 3 h 66"/>
                  <a:gd name="T2" fmla="*/ 34 w 46"/>
                  <a:gd name="T3" fmla="*/ 15 h 66"/>
                  <a:gd name="T4" fmla="*/ 39 w 46"/>
                  <a:gd name="T5" fmla="*/ 15 h 66"/>
                  <a:gd name="T6" fmla="*/ 46 w 46"/>
                  <a:gd name="T7" fmla="*/ 24 h 66"/>
                  <a:gd name="T8" fmla="*/ 46 w 46"/>
                  <a:gd name="T9" fmla="*/ 30 h 66"/>
                  <a:gd name="T10" fmla="*/ 41 w 46"/>
                  <a:gd name="T11" fmla="*/ 40 h 66"/>
                  <a:gd name="T12" fmla="*/ 46 w 46"/>
                  <a:gd name="T13" fmla="*/ 51 h 66"/>
                  <a:gd name="T14" fmla="*/ 45 w 46"/>
                  <a:gd name="T15" fmla="*/ 61 h 66"/>
                  <a:gd name="T16" fmla="*/ 36 w 46"/>
                  <a:gd name="T17" fmla="*/ 66 h 66"/>
                  <a:gd name="T18" fmla="*/ 19 w 46"/>
                  <a:gd name="T19" fmla="*/ 66 h 66"/>
                  <a:gd name="T20" fmla="*/ 9 w 46"/>
                  <a:gd name="T21" fmla="*/ 37 h 66"/>
                  <a:gd name="T22" fmla="*/ 19 w 46"/>
                  <a:gd name="T23" fmla="*/ 17 h 66"/>
                  <a:gd name="T24" fmla="*/ 9 w 46"/>
                  <a:gd name="T25" fmla="*/ 15 h 66"/>
                  <a:gd name="T26" fmla="*/ 0 w 46"/>
                  <a:gd name="T27" fmla="*/ 7 h 66"/>
                  <a:gd name="T28" fmla="*/ 2 w 46"/>
                  <a:gd name="T29" fmla="*/ 3 h 66"/>
                  <a:gd name="T30" fmla="*/ 2 w 46"/>
                  <a:gd name="T31" fmla="*/ 1 h 66"/>
                  <a:gd name="T32" fmla="*/ 4 w 46"/>
                  <a:gd name="T33" fmla="*/ 1 h 66"/>
                  <a:gd name="T34" fmla="*/ 4 w 46"/>
                  <a:gd name="T35" fmla="*/ 0 h 66"/>
                  <a:gd name="T36" fmla="*/ 29 w 46"/>
                  <a:gd name="T37"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66">
                    <a:moveTo>
                      <a:pt x="29" y="3"/>
                    </a:moveTo>
                    <a:lnTo>
                      <a:pt x="34" y="15"/>
                    </a:lnTo>
                    <a:lnTo>
                      <a:pt x="39" y="15"/>
                    </a:lnTo>
                    <a:lnTo>
                      <a:pt x="46" y="24"/>
                    </a:lnTo>
                    <a:lnTo>
                      <a:pt x="46" y="30"/>
                    </a:lnTo>
                    <a:lnTo>
                      <a:pt x="41" y="40"/>
                    </a:lnTo>
                    <a:lnTo>
                      <a:pt x="46" y="51"/>
                    </a:lnTo>
                    <a:lnTo>
                      <a:pt x="45" y="61"/>
                    </a:lnTo>
                    <a:lnTo>
                      <a:pt x="36" y="66"/>
                    </a:lnTo>
                    <a:lnTo>
                      <a:pt x="19" y="66"/>
                    </a:lnTo>
                    <a:lnTo>
                      <a:pt x="9" y="37"/>
                    </a:lnTo>
                    <a:lnTo>
                      <a:pt x="19" y="17"/>
                    </a:lnTo>
                    <a:lnTo>
                      <a:pt x="9" y="15"/>
                    </a:lnTo>
                    <a:lnTo>
                      <a:pt x="0" y="7"/>
                    </a:lnTo>
                    <a:lnTo>
                      <a:pt x="2" y="3"/>
                    </a:lnTo>
                    <a:lnTo>
                      <a:pt x="2" y="1"/>
                    </a:lnTo>
                    <a:lnTo>
                      <a:pt x="4" y="1"/>
                    </a:lnTo>
                    <a:lnTo>
                      <a:pt x="4" y="0"/>
                    </a:lnTo>
                    <a:lnTo>
                      <a:pt x="29"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05" name="Freeform 455"/>
              <p:cNvSpPr>
                <a:spLocks/>
              </p:cNvSpPr>
              <p:nvPr/>
            </p:nvSpPr>
            <p:spPr bwMode="auto">
              <a:xfrm>
                <a:off x="2942" y="1967"/>
                <a:ext cx="82" cy="47"/>
              </a:xfrm>
              <a:custGeom>
                <a:avLst/>
                <a:gdLst>
                  <a:gd name="T0" fmla="*/ 80 w 82"/>
                  <a:gd name="T1" fmla="*/ 47 h 47"/>
                  <a:gd name="T2" fmla="*/ 0 w 82"/>
                  <a:gd name="T3" fmla="*/ 42 h 47"/>
                  <a:gd name="T4" fmla="*/ 5 w 82"/>
                  <a:gd name="T5" fmla="*/ 0 h 47"/>
                  <a:gd name="T6" fmla="*/ 82 w 82"/>
                  <a:gd name="T7" fmla="*/ 5 h 47"/>
                  <a:gd name="T8" fmla="*/ 80 w 82"/>
                  <a:gd name="T9" fmla="*/ 28 h 47"/>
                  <a:gd name="T10" fmla="*/ 80 w 82"/>
                  <a:gd name="T11" fmla="*/ 30 h 47"/>
                  <a:gd name="T12" fmla="*/ 80 w 82"/>
                  <a:gd name="T13" fmla="*/ 32 h 47"/>
                  <a:gd name="T14" fmla="*/ 80 w 82"/>
                  <a:gd name="T15" fmla="*/ 32 h 47"/>
                  <a:gd name="T16" fmla="*/ 80 w 82"/>
                  <a:gd name="T17" fmla="*/ 33 h 47"/>
                  <a:gd name="T18" fmla="*/ 80 w 82"/>
                  <a:gd name="T19" fmla="*/ 33 h 47"/>
                  <a:gd name="T20" fmla="*/ 80 w 82"/>
                  <a:gd name="T21" fmla="*/ 40 h 47"/>
                  <a:gd name="T22" fmla="*/ 80 w 82"/>
                  <a:gd name="T23" fmla="*/ 40 h 47"/>
                  <a:gd name="T24" fmla="*/ 80 w 82"/>
                  <a:gd name="T25" fmla="*/ 40 h 47"/>
                  <a:gd name="T26" fmla="*/ 80 w 82"/>
                  <a:gd name="T27" fmla="*/ 42 h 47"/>
                  <a:gd name="T28" fmla="*/ 80 w 82"/>
                  <a:gd name="T29" fmla="*/ 42 h 47"/>
                  <a:gd name="T30" fmla="*/ 80 w 82"/>
                  <a:gd name="T31" fmla="*/ 42 h 47"/>
                  <a:gd name="T32" fmla="*/ 80 w 82"/>
                  <a:gd name="T33" fmla="*/ 47 h 47"/>
                  <a:gd name="T34" fmla="*/ 80 w 82"/>
                  <a:gd name="T3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7">
                    <a:moveTo>
                      <a:pt x="80" y="47"/>
                    </a:moveTo>
                    <a:lnTo>
                      <a:pt x="0" y="42"/>
                    </a:lnTo>
                    <a:lnTo>
                      <a:pt x="5" y="0"/>
                    </a:lnTo>
                    <a:lnTo>
                      <a:pt x="82" y="5"/>
                    </a:lnTo>
                    <a:lnTo>
                      <a:pt x="80" y="28"/>
                    </a:lnTo>
                    <a:lnTo>
                      <a:pt x="80" y="30"/>
                    </a:lnTo>
                    <a:lnTo>
                      <a:pt x="80" y="32"/>
                    </a:lnTo>
                    <a:lnTo>
                      <a:pt x="80" y="32"/>
                    </a:lnTo>
                    <a:lnTo>
                      <a:pt x="80" y="33"/>
                    </a:lnTo>
                    <a:lnTo>
                      <a:pt x="80" y="33"/>
                    </a:lnTo>
                    <a:lnTo>
                      <a:pt x="80" y="40"/>
                    </a:lnTo>
                    <a:lnTo>
                      <a:pt x="80" y="40"/>
                    </a:lnTo>
                    <a:lnTo>
                      <a:pt x="80" y="40"/>
                    </a:lnTo>
                    <a:lnTo>
                      <a:pt x="80" y="42"/>
                    </a:lnTo>
                    <a:lnTo>
                      <a:pt x="80" y="42"/>
                    </a:lnTo>
                    <a:lnTo>
                      <a:pt x="80" y="42"/>
                    </a:lnTo>
                    <a:lnTo>
                      <a:pt x="80" y="47"/>
                    </a:lnTo>
                    <a:lnTo>
                      <a:pt x="8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06" name="Freeform 456"/>
              <p:cNvSpPr>
                <a:spLocks/>
              </p:cNvSpPr>
              <p:nvPr/>
            </p:nvSpPr>
            <p:spPr bwMode="auto">
              <a:xfrm>
                <a:off x="2942" y="1967"/>
                <a:ext cx="82" cy="47"/>
              </a:xfrm>
              <a:custGeom>
                <a:avLst/>
                <a:gdLst>
                  <a:gd name="T0" fmla="*/ 80 w 82"/>
                  <a:gd name="T1" fmla="*/ 47 h 47"/>
                  <a:gd name="T2" fmla="*/ 0 w 82"/>
                  <a:gd name="T3" fmla="*/ 42 h 47"/>
                  <a:gd name="T4" fmla="*/ 5 w 82"/>
                  <a:gd name="T5" fmla="*/ 0 h 47"/>
                  <a:gd name="T6" fmla="*/ 82 w 82"/>
                  <a:gd name="T7" fmla="*/ 5 h 47"/>
                  <a:gd name="T8" fmla="*/ 80 w 82"/>
                  <a:gd name="T9" fmla="*/ 28 h 47"/>
                  <a:gd name="T10" fmla="*/ 80 w 82"/>
                  <a:gd name="T11" fmla="*/ 30 h 47"/>
                  <a:gd name="T12" fmla="*/ 80 w 82"/>
                  <a:gd name="T13" fmla="*/ 32 h 47"/>
                  <a:gd name="T14" fmla="*/ 80 w 82"/>
                  <a:gd name="T15" fmla="*/ 32 h 47"/>
                  <a:gd name="T16" fmla="*/ 80 w 82"/>
                  <a:gd name="T17" fmla="*/ 33 h 47"/>
                  <a:gd name="T18" fmla="*/ 80 w 82"/>
                  <a:gd name="T19" fmla="*/ 33 h 47"/>
                  <a:gd name="T20" fmla="*/ 80 w 82"/>
                  <a:gd name="T21" fmla="*/ 40 h 47"/>
                  <a:gd name="T22" fmla="*/ 80 w 82"/>
                  <a:gd name="T23" fmla="*/ 40 h 47"/>
                  <a:gd name="T24" fmla="*/ 80 w 82"/>
                  <a:gd name="T25" fmla="*/ 40 h 47"/>
                  <a:gd name="T26" fmla="*/ 80 w 82"/>
                  <a:gd name="T27" fmla="*/ 42 h 47"/>
                  <a:gd name="T28" fmla="*/ 80 w 82"/>
                  <a:gd name="T29" fmla="*/ 42 h 47"/>
                  <a:gd name="T30" fmla="*/ 80 w 82"/>
                  <a:gd name="T31" fmla="*/ 42 h 47"/>
                  <a:gd name="T32" fmla="*/ 80 w 82"/>
                  <a:gd name="T33" fmla="*/ 47 h 47"/>
                  <a:gd name="T34" fmla="*/ 80 w 82"/>
                  <a:gd name="T3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7">
                    <a:moveTo>
                      <a:pt x="80" y="47"/>
                    </a:moveTo>
                    <a:lnTo>
                      <a:pt x="0" y="42"/>
                    </a:lnTo>
                    <a:lnTo>
                      <a:pt x="5" y="0"/>
                    </a:lnTo>
                    <a:lnTo>
                      <a:pt x="82" y="5"/>
                    </a:lnTo>
                    <a:lnTo>
                      <a:pt x="80" y="28"/>
                    </a:lnTo>
                    <a:lnTo>
                      <a:pt x="80" y="30"/>
                    </a:lnTo>
                    <a:lnTo>
                      <a:pt x="80" y="32"/>
                    </a:lnTo>
                    <a:lnTo>
                      <a:pt x="80" y="32"/>
                    </a:lnTo>
                    <a:lnTo>
                      <a:pt x="80" y="33"/>
                    </a:lnTo>
                    <a:lnTo>
                      <a:pt x="80" y="33"/>
                    </a:lnTo>
                    <a:lnTo>
                      <a:pt x="80" y="40"/>
                    </a:lnTo>
                    <a:lnTo>
                      <a:pt x="80" y="40"/>
                    </a:lnTo>
                    <a:lnTo>
                      <a:pt x="80" y="40"/>
                    </a:lnTo>
                    <a:lnTo>
                      <a:pt x="80" y="42"/>
                    </a:lnTo>
                    <a:lnTo>
                      <a:pt x="80" y="42"/>
                    </a:lnTo>
                    <a:lnTo>
                      <a:pt x="80" y="42"/>
                    </a:lnTo>
                    <a:lnTo>
                      <a:pt x="80" y="47"/>
                    </a:lnTo>
                    <a:lnTo>
                      <a:pt x="80"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07" name="Freeform 457"/>
              <p:cNvSpPr>
                <a:spLocks/>
              </p:cNvSpPr>
              <p:nvPr/>
            </p:nvSpPr>
            <p:spPr bwMode="auto">
              <a:xfrm>
                <a:off x="2763" y="1870"/>
                <a:ext cx="37" cy="30"/>
              </a:xfrm>
              <a:custGeom>
                <a:avLst/>
                <a:gdLst>
                  <a:gd name="T0" fmla="*/ 37 w 37"/>
                  <a:gd name="T1" fmla="*/ 13 h 30"/>
                  <a:gd name="T2" fmla="*/ 35 w 37"/>
                  <a:gd name="T3" fmla="*/ 30 h 30"/>
                  <a:gd name="T4" fmla="*/ 22 w 37"/>
                  <a:gd name="T5" fmla="*/ 29 h 30"/>
                  <a:gd name="T6" fmla="*/ 18 w 37"/>
                  <a:gd name="T7" fmla="*/ 29 h 30"/>
                  <a:gd name="T8" fmla="*/ 5 w 37"/>
                  <a:gd name="T9" fmla="*/ 29 h 30"/>
                  <a:gd name="T10" fmla="*/ 8 w 37"/>
                  <a:gd name="T11" fmla="*/ 22 h 30"/>
                  <a:gd name="T12" fmla="*/ 0 w 37"/>
                  <a:gd name="T13" fmla="*/ 13 h 30"/>
                  <a:gd name="T14" fmla="*/ 3 w 37"/>
                  <a:gd name="T15" fmla="*/ 5 h 30"/>
                  <a:gd name="T16" fmla="*/ 13 w 37"/>
                  <a:gd name="T17" fmla="*/ 5 h 30"/>
                  <a:gd name="T18" fmla="*/ 18 w 37"/>
                  <a:gd name="T19" fmla="*/ 0 h 30"/>
                  <a:gd name="T20" fmla="*/ 27 w 37"/>
                  <a:gd name="T21" fmla="*/ 10 h 30"/>
                  <a:gd name="T22" fmla="*/ 37 w 37"/>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37" y="13"/>
                    </a:moveTo>
                    <a:lnTo>
                      <a:pt x="35" y="30"/>
                    </a:lnTo>
                    <a:lnTo>
                      <a:pt x="22" y="29"/>
                    </a:lnTo>
                    <a:lnTo>
                      <a:pt x="18" y="29"/>
                    </a:lnTo>
                    <a:lnTo>
                      <a:pt x="5" y="29"/>
                    </a:lnTo>
                    <a:lnTo>
                      <a:pt x="8" y="22"/>
                    </a:lnTo>
                    <a:lnTo>
                      <a:pt x="0" y="13"/>
                    </a:lnTo>
                    <a:lnTo>
                      <a:pt x="3" y="5"/>
                    </a:lnTo>
                    <a:lnTo>
                      <a:pt x="13" y="5"/>
                    </a:lnTo>
                    <a:lnTo>
                      <a:pt x="18" y="0"/>
                    </a:lnTo>
                    <a:lnTo>
                      <a:pt x="27" y="10"/>
                    </a:lnTo>
                    <a:lnTo>
                      <a:pt x="37" y="1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08" name="Freeform 458"/>
              <p:cNvSpPr>
                <a:spLocks/>
              </p:cNvSpPr>
              <p:nvPr/>
            </p:nvSpPr>
            <p:spPr bwMode="auto">
              <a:xfrm>
                <a:off x="2763" y="1870"/>
                <a:ext cx="37" cy="30"/>
              </a:xfrm>
              <a:custGeom>
                <a:avLst/>
                <a:gdLst>
                  <a:gd name="T0" fmla="*/ 37 w 37"/>
                  <a:gd name="T1" fmla="*/ 13 h 30"/>
                  <a:gd name="T2" fmla="*/ 35 w 37"/>
                  <a:gd name="T3" fmla="*/ 30 h 30"/>
                  <a:gd name="T4" fmla="*/ 22 w 37"/>
                  <a:gd name="T5" fmla="*/ 29 h 30"/>
                  <a:gd name="T6" fmla="*/ 18 w 37"/>
                  <a:gd name="T7" fmla="*/ 29 h 30"/>
                  <a:gd name="T8" fmla="*/ 5 w 37"/>
                  <a:gd name="T9" fmla="*/ 29 h 30"/>
                  <a:gd name="T10" fmla="*/ 8 w 37"/>
                  <a:gd name="T11" fmla="*/ 22 h 30"/>
                  <a:gd name="T12" fmla="*/ 0 w 37"/>
                  <a:gd name="T13" fmla="*/ 13 h 30"/>
                  <a:gd name="T14" fmla="*/ 3 w 37"/>
                  <a:gd name="T15" fmla="*/ 5 h 30"/>
                  <a:gd name="T16" fmla="*/ 13 w 37"/>
                  <a:gd name="T17" fmla="*/ 5 h 30"/>
                  <a:gd name="T18" fmla="*/ 18 w 37"/>
                  <a:gd name="T19" fmla="*/ 0 h 30"/>
                  <a:gd name="T20" fmla="*/ 27 w 37"/>
                  <a:gd name="T21" fmla="*/ 10 h 30"/>
                  <a:gd name="T22" fmla="*/ 37 w 37"/>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37" y="13"/>
                    </a:moveTo>
                    <a:lnTo>
                      <a:pt x="35" y="30"/>
                    </a:lnTo>
                    <a:lnTo>
                      <a:pt x="22" y="29"/>
                    </a:lnTo>
                    <a:lnTo>
                      <a:pt x="18" y="29"/>
                    </a:lnTo>
                    <a:lnTo>
                      <a:pt x="5" y="29"/>
                    </a:lnTo>
                    <a:lnTo>
                      <a:pt x="8" y="22"/>
                    </a:lnTo>
                    <a:lnTo>
                      <a:pt x="0" y="13"/>
                    </a:lnTo>
                    <a:lnTo>
                      <a:pt x="3" y="5"/>
                    </a:lnTo>
                    <a:lnTo>
                      <a:pt x="13" y="5"/>
                    </a:lnTo>
                    <a:lnTo>
                      <a:pt x="18" y="0"/>
                    </a:lnTo>
                    <a:lnTo>
                      <a:pt x="27" y="10"/>
                    </a:lnTo>
                    <a:lnTo>
                      <a:pt x="37"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09" name="Freeform 459"/>
              <p:cNvSpPr>
                <a:spLocks/>
              </p:cNvSpPr>
              <p:nvPr/>
            </p:nvSpPr>
            <p:spPr bwMode="auto">
              <a:xfrm>
                <a:off x="2685" y="2107"/>
                <a:ext cx="66" cy="48"/>
              </a:xfrm>
              <a:custGeom>
                <a:avLst/>
                <a:gdLst>
                  <a:gd name="T0" fmla="*/ 44 w 66"/>
                  <a:gd name="T1" fmla="*/ 46 h 48"/>
                  <a:gd name="T2" fmla="*/ 27 w 66"/>
                  <a:gd name="T3" fmla="*/ 44 h 48"/>
                  <a:gd name="T4" fmla="*/ 27 w 66"/>
                  <a:gd name="T5" fmla="*/ 44 h 48"/>
                  <a:gd name="T6" fmla="*/ 10 w 66"/>
                  <a:gd name="T7" fmla="*/ 42 h 48"/>
                  <a:gd name="T8" fmla="*/ 0 w 66"/>
                  <a:gd name="T9" fmla="*/ 17 h 48"/>
                  <a:gd name="T10" fmla="*/ 1 w 66"/>
                  <a:gd name="T11" fmla="*/ 0 h 48"/>
                  <a:gd name="T12" fmla="*/ 46 w 66"/>
                  <a:gd name="T13" fmla="*/ 5 h 48"/>
                  <a:gd name="T14" fmla="*/ 46 w 66"/>
                  <a:gd name="T15" fmla="*/ 9 h 48"/>
                  <a:gd name="T16" fmla="*/ 66 w 66"/>
                  <a:gd name="T17" fmla="*/ 12 h 48"/>
                  <a:gd name="T18" fmla="*/ 66 w 66"/>
                  <a:gd name="T19" fmla="*/ 29 h 48"/>
                  <a:gd name="T20" fmla="*/ 61 w 66"/>
                  <a:gd name="T21" fmla="*/ 41 h 48"/>
                  <a:gd name="T22" fmla="*/ 64 w 66"/>
                  <a:gd name="T23" fmla="*/ 48 h 48"/>
                  <a:gd name="T24" fmla="*/ 46 w 66"/>
                  <a:gd name="T25" fmla="*/ 46 h 48"/>
                  <a:gd name="T26" fmla="*/ 46 w 66"/>
                  <a:gd name="T27" fmla="*/ 46 h 48"/>
                  <a:gd name="T28" fmla="*/ 44 w 66"/>
                  <a:gd name="T29"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48">
                    <a:moveTo>
                      <a:pt x="44" y="46"/>
                    </a:moveTo>
                    <a:lnTo>
                      <a:pt x="27" y="44"/>
                    </a:lnTo>
                    <a:lnTo>
                      <a:pt x="27" y="44"/>
                    </a:lnTo>
                    <a:lnTo>
                      <a:pt x="10" y="42"/>
                    </a:lnTo>
                    <a:lnTo>
                      <a:pt x="0" y="17"/>
                    </a:lnTo>
                    <a:lnTo>
                      <a:pt x="1" y="0"/>
                    </a:lnTo>
                    <a:lnTo>
                      <a:pt x="46" y="5"/>
                    </a:lnTo>
                    <a:lnTo>
                      <a:pt x="46" y="9"/>
                    </a:lnTo>
                    <a:lnTo>
                      <a:pt x="66" y="12"/>
                    </a:lnTo>
                    <a:lnTo>
                      <a:pt x="66" y="29"/>
                    </a:lnTo>
                    <a:lnTo>
                      <a:pt x="61" y="41"/>
                    </a:lnTo>
                    <a:lnTo>
                      <a:pt x="64" y="48"/>
                    </a:lnTo>
                    <a:lnTo>
                      <a:pt x="46" y="46"/>
                    </a:lnTo>
                    <a:lnTo>
                      <a:pt x="46" y="46"/>
                    </a:lnTo>
                    <a:lnTo>
                      <a:pt x="44"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10" name="Freeform 460"/>
              <p:cNvSpPr>
                <a:spLocks/>
              </p:cNvSpPr>
              <p:nvPr/>
            </p:nvSpPr>
            <p:spPr bwMode="auto">
              <a:xfrm>
                <a:off x="2685" y="2107"/>
                <a:ext cx="66" cy="48"/>
              </a:xfrm>
              <a:custGeom>
                <a:avLst/>
                <a:gdLst>
                  <a:gd name="T0" fmla="*/ 44 w 66"/>
                  <a:gd name="T1" fmla="*/ 46 h 48"/>
                  <a:gd name="T2" fmla="*/ 27 w 66"/>
                  <a:gd name="T3" fmla="*/ 44 h 48"/>
                  <a:gd name="T4" fmla="*/ 27 w 66"/>
                  <a:gd name="T5" fmla="*/ 44 h 48"/>
                  <a:gd name="T6" fmla="*/ 10 w 66"/>
                  <a:gd name="T7" fmla="*/ 42 h 48"/>
                  <a:gd name="T8" fmla="*/ 0 w 66"/>
                  <a:gd name="T9" fmla="*/ 17 h 48"/>
                  <a:gd name="T10" fmla="*/ 1 w 66"/>
                  <a:gd name="T11" fmla="*/ 0 h 48"/>
                  <a:gd name="T12" fmla="*/ 46 w 66"/>
                  <a:gd name="T13" fmla="*/ 5 h 48"/>
                  <a:gd name="T14" fmla="*/ 46 w 66"/>
                  <a:gd name="T15" fmla="*/ 9 h 48"/>
                  <a:gd name="T16" fmla="*/ 66 w 66"/>
                  <a:gd name="T17" fmla="*/ 12 h 48"/>
                  <a:gd name="T18" fmla="*/ 66 w 66"/>
                  <a:gd name="T19" fmla="*/ 29 h 48"/>
                  <a:gd name="T20" fmla="*/ 61 w 66"/>
                  <a:gd name="T21" fmla="*/ 41 h 48"/>
                  <a:gd name="T22" fmla="*/ 64 w 66"/>
                  <a:gd name="T23" fmla="*/ 48 h 48"/>
                  <a:gd name="T24" fmla="*/ 46 w 66"/>
                  <a:gd name="T25" fmla="*/ 46 h 48"/>
                  <a:gd name="T26" fmla="*/ 46 w 66"/>
                  <a:gd name="T27" fmla="*/ 46 h 48"/>
                  <a:gd name="T28" fmla="*/ 44 w 66"/>
                  <a:gd name="T29"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48">
                    <a:moveTo>
                      <a:pt x="44" y="46"/>
                    </a:moveTo>
                    <a:lnTo>
                      <a:pt x="27" y="44"/>
                    </a:lnTo>
                    <a:lnTo>
                      <a:pt x="27" y="44"/>
                    </a:lnTo>
                    <a:lnTo>
                      <a:pt x="10" y="42"/>
                    </a:lnTo>
                    <a:lnTo>
                      <a:pt x="0" y="17"/>
                    </a:lnTo>
                    <a:lnTo>
                      <a:pt x="1" y="0"/>
                    </a:lnTo>
                    <a:lnTo>
                      <a:pt x="46" y="5"/>
                    </a:lnTo>
                    <a:lnTo>
                      <a:pt x="46" y="9"/>
                    </a:lnTo>
                    <a:lnTo>
                      <a:pt x="66" y="12"/>
                    </a:lnTo>
                    <a:lnTo>
                      <a:pt x="66" y="29"/>
                    </a:lnTo>
                    <a:lnTo>
                      <a:pt x="61" y="41"/>
                    </a:lnTo>
                    <a:lnTo>
                      <a:pt x="64" y="48"/>
                    </a:lnTo>
                    <a:lnTo>
                      <a:pt x="46" y="46"/>
                    </a:lnTo>
                    <a:lnTo>
                      <a:pt x="46" y="46"/>
                    </a:lnTo>
                    <a:lnTo>
                      <a:pt x="44"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11" name="Freeform 461"/>
              <p:cNvSpPr>
                <a:spLocks/>
              </p:cNvSpPr>
              <p:nvPr/>
            </p:nvSpPr>
            <p:spPr bwMode="auto">
              <a:xfrm>
                <a:off x="2746" y="2092"/>
                <a:ext cx="47" cy="66"/>
              </a:xfrm>
              <a:custGeom>
                <a:avLst/>
                <a:gdLst>
                  <a:gd name="T0" fmla="*/ 47 w 47"/>
                  <a:gd name="T1" fmla="*/ 37 h 66"/>
                  <a:gd name="T2" fmla="*/ 44 w 47"/>
                  <a:gd name="T3" fmla="*/ 66 h 66"/>
                  <a:gd name="T4" fmla="*/ 39 w 47"/>
                  <a:gd name="T5" fmla="*/ 66 h 66"/>
                  <a:gd name="T6" fmla="*/ 25 w 47"/>
                  <a:gd name="T7" fmla="*/ 64 h 66"/>
                  <a:gd name="T8" fmla="*/ 23 w 47"/>
                  <a:gd name="T9" fmla="*/ 64 h 66"/>
                  <a:gd name="T10" fmla="*/ 23 w 47"/>
                  <a:gd name="T11" fmla="*/ 64 h 66"/>
                  <a:gd name="T12" fmla="*/ 22 w 47"/>
                  <a:gd name="T13" fmla="*/ 64 h 66"/>
                  <a:gd name="T14" fmla="*/ 18 w 47"/>
                  <a:gd name="T15" fmla="*/ 64 h 66"/>
                  <a:gd name="T16" fmla="*/ 18 w 47"/>
                  <a:gd name="T17" fmla="*/ 64 h 66"/>
                  <a:gd name="T18" fmla="*/ 17 w 47"/>
                  <a:gd name="T19" fmla="*/ 64 h 66"/>
                  <a:gd name="T20" fmla="*/ 10 w 47"/>
                  <a:gd name="T21" fmla="*/ 63 h 66"/>
                  <a:gd name="T22" fmla="*/ 7 w 47"/>
                  <a:gd name="T23" fmla="*/ 63 h 66"/>
                  <a:gd name="T24" fmla="*/ 3 w 47"/>
                  <a:gd name="T25" fmla="*/ 63 h 66"/>
                  <a:gd name="T26" fmla="*/ 3 w 47"/>
                  <a:gd name="T27" fmla="*/ 63 h 66"/>
                  <a:gd name="T28" fmla="*/ 0 w 47"/>
                  <a:gd name="T29" fmla="*/ 56 h 66"/>
                  <a:gd name="T30" fmla="*/ 5 w 47"/>
                  <a:gd name="T31" fmla="*/ 44 h 66"/>
                  <a:gd name="T32" fmla="*/ 5 w 47"/>
                  <a:gd name="T33" fmla="*/ 27 h 66"/>
                  <a:gd name="T34" fmla="*/ 25 w 47"/>
                  <a:gd name="T35" fmla="*/ 7 h 66"/>
                  <a:gd name="T36" fmla="*/ 40 w 47"/>
                  <a:gd name="T37" fmla="*/ 0 h 66"/>
                  <a:gd name="T38" fmla="*/ 47 w 47"/>
                  <a:gd name="T39" fmla="*/ 5 h 66"/>
                  <a:gd name="T40" fmla="*/ 47 w 47"/>
                  <a:gd name="T41"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66">
                    <a:moveTo>
                      <a:pt x="47" y="37"/>
                    </a:moveTo>
                    <a:lnTo>
                      <a:pt x="44" y="66"/>
                    </a:lnTo>
                    <a:lnTo>
                      <a:pt x="39" y="66"/>
                    </a:lnTo>
                    <a:lnTo>
                      <a:pt x="25" y="64"/>
                    </a:lnTo>
                    <a:lnTo>
                      <a:pt x="23" y="64"/>
                    </a:lnTo>
                    <a:lnTo>
                      <a:pt x="23" y="64"/>
                    </a:lnTo>
                    <a:lnTo>
                      <a:pt x="22" y="64"/>
                    </a:lnTo>
                    <a:lnTo>
                      <a:pt x="18" y="64"/>
                    </a:lnTo>
                    <a:lnTo>
                      <a:pt x="18" y="64"/>
                    </a:lnTo>
                    <a:lnTo>
                      <a:pt x="17" y="64"/>
                    </a:lnTo>
                    <a:lnTo>
                      <a:pt x="10" y="63"/>
                    </a:lnTo>
                    <a:lnTo>
                      <a:pt x="7" y="63"/>
                    </a:lnTo>
                    <a:lnTo>
                      <a:pt x="3" y="63"/>
                    </a:lnTo>
                    <a:lnTo>
                      <a:pt x="3" y="63"/>
                    </a:lnTo>
                    <a:lnTo>
                      <a:pt x="0" y="56"/>
                    </a:lnTo>
                    <a:lnTo>
                      <a:pt x="5" y="44"/>
                    </a:lnTo>
                    <a:lnTo>
                      <a:pt x="5" y="27"/>
                    </a:lnTo>
                    <a:lnTo>
                      <a:pt x="25" y="7"/>
                    </a:lnTo>
                    <a:lnTo>
                      <a:pt x="40" y="0"/>
                    </a:lnTo>
                    <a:lnTo>
                      <a:pt x="47" y="5"/>
                    </a:lnTo>
                    <a:lnTo>
                      <a:pt x="47" y="3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12" name="Freeform 462"/>
              <p:cNvSpPr>
                <a:spLocks/>
              </p:cNvSpPr>
              <p:nvPr/>
            </p:nvSpPr>
            <p:spPr bwMode="auto">
              <a:xfrm>
                <a:off x="2746" y="2092"/>
                <a:ext cx="47" cy="66"/>
              </a:xfrm>
              <a:custGeom>
                <a:avLst/>
                <a:gdLst>
                  <a:gd name="T0" fmla="*/ 47 w 47"/>
                  <a:gd name="T1" fmla="*/ 37 h 66"/>
                  <a:gd name="T2" fmla="*/ 44 w 47"/>
                  <a:gd name="T3" fmla="*/ 66 h 66"/>
                  <a:gd name="T4" fmla="*/ 39 w 47"/>
                  <a:gd name="T5" fmla="*/ 66 h 66"/>
                  <a:gd name="T6" fmla="*/ 25 w 47"/>
                  <a:gd name="T7" fmla="*/ 64 h 66"/>
                  <a:gd name="T8" fmla="*/ 23 w 47"/>
                  <a:gd name="T9" fmla="*/ 64 h 66"/>
                  <a:gd name="T10" fmla="*/ 23 w 47"/>
                  <a:gd name="T11" fmla="*/ 64 h 66"/>
                  <a:gd name="T12" fmla="*/ 22 w 47"/>
                  <a:gd name="T13" fmla="*/ 64 h 66"/>
                  <a:gd name="T14" fmla="*/ 18 w 47"/>
                  <a:gd name="T15" fmla="*/ 64 h 66"/>
                  <a:gd name="T16" fmla="*/ 18 w 47"/>
                  <a:gd name="T17" fmla="*/ 64 h 66"/>
                  <a:gd name="T18" fmla="*/ 17 w 47"/>
                  <a:gd name="T19" fmla="*/ 64 h 66"/>
                  <a:gd name="T20" fmla="*/ 10 w 47"/>
                  <a:gd name="T21" fmla="*/ 63 h 66"/>
                  <a:gd name="T22" fmla="*/ 7 w 47"/>
                  <a:gd name="T23" fmla="*/ 63 h 66"/>
                  <a:gd name="T24" fmla="*/ 3 w 47"/>
                  <a:gd name="T25" fmla="*/ 63 h 66"/>
                  <a:gd name="T26" fmla="*/ 3 w 47"/>
                  <a:gd name="T27" fmla="*/ 63 h 66"/>
                  <a:gd name="T28" fmla="*/ 0 w 47"/>
                  <a:gd name="T29" fmla="*/ 56 h 66"/>
                  <a:gd name="T30" fmla="*/ 5 w 47"/>
                  <a:gd name="T31" fmla="*/ 44 h 66"/>
                  <a:gd name="T32" fmla="*/ 5 w 47"/>
                  <a:gd name="T33" fmla="*/ 27 h 66"/>
                  <a:gd name="T34" fmla="*/ 25 w 47"/>
                  <a:gd name="T35" fmla="*/ 7 h 66"/>
                  <a:gd name="T36" fmla="*/ 40 w 47"/>
                  <a:gd name="T37" fmla="*/ 0 h 66"/>
                  <a:gd name="T38" fmla="*/ 47 w 47"/>
                  <a:gd name="T39" fmla="*/ 5 h 66"/>
                  <a:gd name="T40" fmla="*/ 47 w 47"/>
                  <a:gd name="T41"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66">
                    <a:moveTo>
                      <a:pt x="47" y="37"/>
                    </a:moveTo>
                    <a:lnTo>
                      <a:pt x="44" y="66"/>
                    </a:lnTo>
                    <a:lnTo>
                      <a:pt x="39" y="66"/>
                    </a:lnTo>
                    <a:lnTo>
                      <a:pt x="25" y="64"/>
                    </a:lnTo>
                    <a:lnTo>
                      <a:pt x="23" y="64"/>
                    </a:lnTo>
                    <a:lnTo>
                      <a:pt x="23" y="64"/>
                    </a:lnTo>
                    <a:lnTo>
                      <a:pt x="22" y="64"/>
                    </a:lnTo>
                    <a:lnTo>
                      <a:pt x="18" y="64"/>
                    </a:lnTo>
                    <a:lnTo>
                      <a:pt x="18" y="64"/>
                    </a:lnTo>
                    <a:lnTo>
                      <a:pt x="17" y="64"/>
                    </a:lnTo>
                    <a:lnTo>
                      <a:pt x="10" y="63"/>
                    </a:lnTo>
                    <a:lnTo>
                      <a:pt x="7" y="63"/>
                    </a:lnTo>
                    <a:lnTo>
                      <a:pt x="3" y="63"/>
                    </a:lnTo>
                    <a:lnTo>
                      <a:pt x="3" y="63"/>
                    </a:lnTo>
                    <a:lnTo>
                      <a:pt x="0" y="56"/>
                    </a:lnTo>
                    <a:lnTo>
                      <a:pt x="5" y="44"/>
                    </a:lnTo>
                    <a:lnTo>
                      <a:pt x="5" y="27"/>
                    </a:lnTo>
                    <a:lnTo>
                      <a:pt x="25" y="7"/>
                    </a:lnTo>
                    <a:lnTo>
                      <a:pt x="40" y="0"/>
                    </a:lnTo>
                    <a:lnTo>
                      <a:pt x="47" y="5"/>
                    </a:lnTo>
                    <a:lnTo>
                      <a:pt x="47"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13" name="Freeform 463"/>
              <p:cNvSpPr>
                <a:spLocks/>
              </p:cNvSpPr>
              <p:nvPr/>
            </p:nvSpPr>
            <p:spPr bwMode="auto">
              <a:xfrm>
                <a:off x="2878" y="2014"/>
                <a:ext cx="41" cy="42"/>
              </a:xfrm>
              <a:custGeom>
                <a:avLst/>
                <a:gdLst>
                  <a:gd name="T0" fmla="*/ 30 w 41"/>
                  <a:gd name="T1" fmla="*/ 42 h 42"/>
                  <a:gd name="T2" fmla="*/ 15 w 41"/>
                  <a:gd name="T3" fmla="*/ 42 h 42"/>
                  <a:gd name="T4" fmla="*/ 0 w 41"/>
                  <a:gd name="T5" fmla="*/ 37 h 42"/>
                  <a:gd name="T6" fmla="*/ 3 w 41"/>
                  <a:gd name="T7" fmla="*/ 0 h 42"/>
                  <a:gd name="T8" fmla="*/ 41 w 41"/>
                  <a:gd name="T9" fmla="*/ 3 h 42"/>
                  <a:gd name="T10" fmla="*/ 39 w 41"/>
                  <a:gd name="T11" fmla="*/ 29 h 42"/>
                  <a:gd name="T12" fmla="*/ 37 w 41"/>
                  <a:gd name="T13" fmla="*/ 37 h 42"/>
                  <a:gd name="T14" fmla="*/ 30 w 41"/>
                  <a:gd name="T15" fmla="*/ 37 h 42"/>
                  <a:gd name="T16" fmla="*/ 30 w 41"/>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30" y="42"/>
                    </a:moveTo>
                    <a:lnTo>
                      <a:pt x="15" y="42"/>
                    </a:lnTo>
                    <a:lnTo>
                      <a:pt x="0" y="37"/>
                    </a:lnTo>
                    <a:lnTo>
                      <a:pt x="3" y="0"/>
                    </a:lnTo>
                    <a:lnTo>
                      <a:pt x="41" y="3"/>
                    </a:lnTo>
                    <a:lnTo>
                      <a:pt x="39" y="29"/>
                    </a:lnTo>
                    <a:lnTo>
                      <a:pt x="37" y="37"/>
                    </a:lnTo>
                    <a:lnTo>
                      <a:pt x="30" y="37"/>
                    </a:lnTo>
                    <a:lnTo>
                      <a:pt x="30"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14" name="Freeform 464"/>
              <p:cNvSpPr>
                <a:spLocks/>
              </p:cNvSpPr>
              <p:nvPr/>
            </p:nvSpPr>
            <p:spPr bwMode="auto">
              <a:xfrm>
                <a:off x="2878" y="2014"/>
                <a:ext cx="41" cy="42"/>
              </a:xfrm>
              <a:custGeom>
                <a:avLst/>
                <a:gdLst>
                  <a:gd name="T0" fmla="*/ 30 w 41"/>
                  <a:gd name="T1" fmla="*/ 42 h 42"/>
                  <a:gd name="T2" fmla="*/ 15 w 41"/>
                  <a:gd name="T3" fmla="*/ 42 h 42"/>
                  <a:gd name="T4" fmla="*/ 0 w 41"/>
                  <a:gd name="T5" fmla="*/ 37 h 42"/>
                  <a:gd name="T6" fmla="*/ 3 w 41"/>
                  <a:gd name="T7" fmla="*/ 0 h 42"/>
                  <a:gd name="T8" fmla="*/ 41 w 41"/>
                  <a:gd name="T9" fmla="*/ 3 h 42"/>
                  <a:gd name="T10" fmla="*/ 39 w 41"/>
                  <a:gd name="T11" fmla="*/ 29 h 42"/>
                  <a:gd name="T12" fmla="*/ 37 w 41"/>
                  <a:gd name="T13" fmla="*/ 37 h 42"/>
                  <a:gd name="T14" fmla="*/ 30 w 41"/>
                  <a:gd name="T15" fmla="*/ 37 h 42"/>
                  <a:gd name="T16" fmla="*/ 30 w 41"/>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30" y="42"/>
                    </a:moveTo>
                    <a:lnTo>
                      <a:pt x="15" y="42"/>
                    </a:lnTo>
                    <a:lnTo>
                      <a:pt x="0" y="37"/>
                    </a:lnTo>
                    <a:lnTo>
                      <a:pt x="3" y="0"/>
                    </a:lnTo>
                    <a:lnTo>
                      <a:pt x="41" y="3"/>
                    </a:lnTo>
                    <a:lnTo>
                      <a:pt x="39" y="29"/>
                    </a:lnTo>
                    <a:lnTo>
                      <a:pt x="37" y="37"/>
                    </a:lnTo>
                    <a:lnTo>
                      <a:pt x="30" y="37"/>
                    </a:lnTo>
                    <a:lnTo>
                      <a:pt x="30"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15" name="Freeform 465"/>
              <p:cNvSpPr>
                <a:spLocks/>
              </p:cNvSpPr>
              <p:nvPr/>
            </p:nvSpPr>
            <p:spPr bwMode="auto">
              <a:xfrm>
                <a:off x="2758" y="2027"/>
                <a:ext cx="50" cy="41"/>
              </a:xfrm>
              <a:custGeom>
                <a:avLst/>
                <a:gdLst>
                  <a:gd name="T0" fmla="*/ 50 w 50"/>
                  <a:gd name="T1" fmla="*/ 7 h 41"/>
                  <a:gd name="T2" fmla="*/ 47 w 50"/>
                  <a:gd name="T3" fmla="*/ 41 h 41"/>
                  <a:gd name="T4" fmla="*/ 39 w 50"/>
                  <a:gd name="T5" fmla="*/ 31 h 41"/>
                  <a:gd name="T6" fmla="*/ 32 w 50"/>
                  <a:gd name="T7" fmla="*/ 41 h 41"/>
                  <a:gd name="T8" fmla="*/ 30 w 50"/>
                  <a:gd name="T9" fmla="*/ 36 h 41"/>
                  <a:gd name="T10" fmla="*/ 18 w 50"/>
                  <a:gd name="T11" fmla="*/ 39 h 41"/>
                  <a:gd name="T12" fmla="*/ 10 w 50"/>
                  <a:gd name="T13" fmla="*/ 28 h 41"/>
                  <a:gd name="T14" fmla="*/ 6 w 50"/>
                  <a:gd name="T15" fmla="*/ 14 h 41"/>
                  <a:gd name="T16" fmla="*/ 0 w 50"/>
                  <a:gd name="T17" fmla="*/ 0 h 41"/>
                  <a:gd name="T18" fmla="*/ 50 w 50"/>
                  <a:gd name="T1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1">
                    <a:moveTo>
                      <a:pt x="50" y="7"/>
                    </a:moveTo>
                    <a:lnTo>
                      <a:pt x="47" y="41"/>
                    </a:lnTo>
                    <a:lnTo>
                      <a:pt x="39" y="31"/>
                    </a:lnTo>
                    <a:lnTo>
                      <a:pt x="32" y="41"/>
                    </a:lnTo>
                    <a:lnTo>
                      <a:pt x="30" y="36"/>
                    </a:lnTo>
                    <a:lnTo>
                      <a:pt x="18" y="39"/>
                    </a:lnTo>
                    <a:lnTo>
                      <a:pt x="10" y="28"/>
                    </a:lnTo>
                    <a:lnTo>
                      <a:pt x="6" y="14"/>
                    </a:lnTo>
                    <a:lnTo>
                      <a:pt x="0" y="0"/>
                    </a:lnTo>
                    <a:lnTo>
                      <a:pt x="50"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16" name="Freeform 466"/>
              <p:cNvSpPr>
                <a:spLocks/>
              </p:cNvSpPr>
              <p:nvPr/>
            </p:nvSpPr>
            <p:spPr bwMode="auto">
              <a:xfrm>
                <a:off x="2758" y="2027"/>
                <a:ext cx="50" cy="41"/>
              </a:xfrm>
              <a:custGeom>
                <a:avLst/>
                <a:gdLst>
                  <a:gd name="T0" fmla="*/ 50 w 50"/>
                  <a:gd name="T1" fmla="*/ 7 h 41"/>
                  <a:gd name="T2" fmla="*/ 47 w 50"/>
                  <a:gd name="T3" fmla="*/ 41 h 41"/>
                  <a:gd name="T4" fmla="*/ 39 w 50"/>
                  <a:gd name="T5" fmla="*/ 31 h 41"/>
                  <a:gd name="T6" fmla="*/ 32 w 50"/>
                  <a:gd name="T7" fmla="*/ 41 h 41"/>
                  <a:gd name="T8" fmla="*/ 30 w 50"/>
                  <a:gd name="T9" fmla="*/ 36 h 41"/>
                  <a:gd name="T10" fmla="*/ 18 w 50"/>
                  <a:gd name="T11" fmla="*/ 39 h 41"/>
                  <a:gd name="T12" fmla="*/ 10 w 50"/>
                  <a:gd name="T13" fmla="*/ 28 h 41"/>
                  <a:gd name="T14" fmla="*/ 6 w 50"/>
                  <a:gd name="T15" fmla="*/ 14 h 41"/>
                  <a:gd name="T16" fmla="*/ 0 w 50"/>
                  <a:gd name="T17" fmla="*/ 0 h 41"/>
                  <a:gd name="T18" fmla="*/ 50 w 50"/>
                  <a:gd name="T1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1">
                    <a:moveTo>
                      <a:pt x="50" y="7"/>
                    </a:moveTo>
                    <a:lnTo>
                      <a:pt x="47" y="41"/>
                    </a:lnTo>
                    <a:lnTo>
                      <a:pt x="39" y="31"/>
                    </a:lnTo>
                    <a:lnTo>
                      <a:pt x="32" y="41"/>
                    </a:lnTo>
                    <a:lnTo>
                      <a:pt x="30" y="36"/>
                    </a:lnTo>
                    <a:lnTo>
                      <a:pt x="18" y="39"/>
                    </a:lnTo>
                    <a:lnTo>
                      <a:pt x="10" y="28"/>
                    </a:lnTo>
                    <a:lnTo>
                      <a:pt x="6" y="14"/>
                    </a:lnTo>
                    <a:lnTo>
                      <a:pt x="0" y="0"/>
                    </a:lnTo>
                    <a:lnTo>
                      <a:pt x="50"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17" name="Freeform 467"/>
              <p:cNvSpPr>
                <a:spLocks/>
              </p:cNvSpPr>
              <p:nvPr/>
            </p:nvSpPr>
            <p:spPr bwMode="auto">
              <a:xfrm>
                <a:off x="2583" y="1919"/>
                <a:ext cx="66" cy="56"/>
              </a:xfrm>
              <a:custGeom>
                <a:avLst/>
                <a:gdLst>
                  <a:gd name="T0" fmla="*/ 66 w 66"/>
                  <a:gd name="T1" fmla="*/ 0 h 56"/>
                  <a:gd name="T2" fmla="*/ 61 w 66"/>
                  <a:gd name="T3" fmla="*/ 56 h 56"/>
                  <a:gd name="T4" fmla="*/ 0 w 66"/>
                  <a:gd name="T5" fmla="*/ 48 h 56"/>
                  <a:gd name="T6" fmla="*/ 2 w 66"/>
                  <a:gd name="T7" fmla="*/ 32 h 56"/>
                  <a:gd name="T8" fmla="*/ 41 w 66"/>
                  <a:gd name="T9" fmla="*/ 12 h 56"/>
                  <a:gd name="T10" fmla="*/ 46 w 66"/>
                  <a:gd name="T11" fmla="*/ 15 h 56"/>
                  <a:gd name="T12" fmla="*/ 66 w 6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66" h="56">
                    <a:moveTo>
                      <a:pt x="66" y="0"/>
                    </a:moveTo>
                    <a:lnTo>
                      <a:pt x="61" y="56"/>
                    </a:lnTo>
                    <a:lnTo>
                      <a:pt x="0" y="48"/>
                    </a:lnTo>
                    <a:lnTo>
                      <a:pt x="2" y="32"/>
                    </a:lnTo>
                    <a:lnTo>
                      <a:pt x="41" y="12"/>
                    </a:lnTo>
                    <a:lnTo>
                      <a:pt x="46" y="15"/>
                    </a:lnTo>
                    <a:lnTo>
                      <a:pt x="6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18" name="Freeform 468"/>
              <p:cNvSpPr>
                <a:spLocks/>
              </p:cNvSpPr>
              <p:nvPr/>
            </p:nvSpPr>
            <p:spPr bwMode="auto">
              <a:xfrm>
                <a:off x="2583" y="1919"/>
                <a:ext cx="66" cy="56"/>
              </a:xfrm>
              <a:custGeom>
                <a:avLst/>
                <a:gdLst>
                  <a:gd name="T0" fmla="*/ 66 w 66"/>
                  <a:gd name="T1" fmla="*/ 0 h 56"/>
                  <a:gd name="T2" fmla="*/ 61 w 66"/>
                  <a:gd name="T3" fmla="*/ 56 h 56"/>
                  <a:gd name="T4" fmla="*/ 0 w 66"/>
                  <a:gd name="T5" fmla="*/ 48 h 56"/>
                  <a:gd name="T6" fmla="*/ 2 w 66"/>
                  <a:gd name="T7" fmla="*/ 32 h 56"/>
                  <a:gd name="T8" fmla="*/ 41 w 66"/>
                  <a:gd name="T9" fmla="*/ 12 h 56"/>
                  <a:gd name="T10" fmla="*/ 46 w 66"/>
                  <a:gd name="T11" fmla="*/ 15 h 56"/>
                  <a:gd name="T12" fmla="*/ 66 w 6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66" h="56">
                    <a:moveTo>
                      <a:pt x="66" y="0"/>
                    </a:moveTo>
                    <a:lnTo>
                      <a:pt x="61" y="56"/>
                    </a:lnTo>
                    <a:lnTo>
                      <a:pt x="0" y="48"/>
                    </a:lnTo>
                    <a:lnTo>
                      <a:pt x="2" y="32"/>
                    </a:lnTo>
                    <a:lnTo>
                      <a:pt x="41" y="12"/>
                    </a:lnTo>
                    <a:lnTo>
                      <a:pt x="46" y="15"/>
                    </a:lnTo>
                    <a:lnTo>
                      <a:pt x="6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19" name="Freeform 469"/>
              <p:cNvSpPr>
                <a:spLocks/>
              </p:cNvSpPr>
              <p:nvPr/>
            </p:nvSpPr>
            <p:spPr bwMode="auto">
              <a:xfrm>
                <a:off x="2819" y="1872"/>
                <a:ext cx="37" cy="27"/>
              </a:xfrm>
              <a:custGeom>
                <a:avLst/>
                <a:gdLst>
                  <a:gd name="T0" fmla="*/ 25 w 37"/>
                  <a:gd name="T1" fmla="*/ 8 h 27"/>
                  <a:gd name="T2" fmla="*/ 27 w 37"/>
                  <a:gd name="T3" fmla="*/ 13 h 27"/>
                  <a:gd name="T4" fmla="*/ 18 w 37"/>
                  <a:gd name="T5" fmla="*/ 13 h 27"/>
                  <a:gd name="T6" fmla="*/ 15 w 37"/>
                  <a:gd name="T7" fmla="*/ 15 h 27"/>
                  <a:gd name="T8" fmla="*/ 17 w 37"/>
                  <a:gd name="T9" fmla="*/ 23 h 27"/>
                  <a:gd name="T10" fmla="*/ 15 w 37"/>
                  <a:gd name="T11" fmla="*/ 25 h 27"/>
                  <a:gd name="T12" fmla="*/ 15 w 37"/>
                  <a:gd name="T13" fmla="*/ 23 h 27"/>
                  <a:gd name="T14" fmla="*/ 15 w 37"/>
                  <a:gd name="T15" fmla="*/ 25 h 27"/>
                  <a:gd name="T16" fmla="*/ 15 w 37"/>
                  <a:gd name="T17" fmla="*/ 27 h 27"/>
                  <a:gd name="T18" fmla="*/ 13 w 37"/>
                  <a:gd name="T19" fmla="*/ 27 h 27"/>
                  <a:gd name="T20" fmla="*/ 11 w 37"/>
                  <a:gd name="T21" fmla="*/ 23 h 27"/>
                  <a:gd name="T22" fmla="*/ 6 w 37"/>
                  <a:gd name="T23" fmla="*/ 20 h 27"/>
                  <a:gd name="T24" fmla="*/ 5 w 37"/>
                  <a:gd name="T25" fmla="*/ 22 h 27"/>
                  <a:gd name="T26" fmla="*/ 5 w 37"/>
                  <a:gd name="T27" fmla="*/ 25 h 27"/>
                  <a:gd name="T28" fmla="*/ 3 w 37"/>
                  <a:gd name="T29" fmla="*/ 25 h 27"/>
                  <a:gd name="T30" fmla="*/ 3 w 37"/>
                  <a:gd name="T31" fmla="*/ 27 h 27"/>
                  <a:gd name="T32" fmla="*/ 0 w 37"/>
                  <a:gd name="T33" fmla="*/ 27 h 27"/>
                  <a:gd name="T34" fmla="*/ 1 w 37"/>
                  <a:gd name="T35" fmla="*/ 27 h 27"/>
                  <a:gd name="T36" fmla="*/ 1 w 37"/>
                  <a:gd name="T37" fmla="*/ 25 h 27"/>
                  <a:gd name="T38" fmla="*/ 1 w 37"/>
                  <a:gd name="T39" fmla="*/ 27 h 27"/>
                  <a:gd name="T40" fmla="*/ 1 w 37"/>
                  <a:gd name="T41" fmla="*/ 25 h 27"/>
                  <a:gd name="T42" fmla="*/ 0 w 37"/>
                  <a:gd name="T43" fmla="*/ 25 h 27"/>
                  <a:gd name="T44" fmla="*/ 0 w 37"/>
                  <a:gd name="T45" fmla="*/ 23 h 27"/>
                  <a:gd name="T46" fmla="*/ 0 w 37"/>
                  <a:gd name="T47" fmla="*/ 25 h 27"/>
                  <a:gd name="T48" fmla="*/ 0 w 37"/>
                  <a:gd name="T49" fmla="*/ 23 h 27"/>
                  <a:gd name="T50" fmla="*/ 1 w 37"/>
                  <a:gd name="T51" fmla="*/ 23 h 27"/>
                  <a:gd name="T52" fmla="*/ 3 w 37"/>
                  <a:gd name="T53" fmla="*/ 23 h 27"/>
                  <a:gd name="T54" fmla="*/ 1 w 37"/>
                  <a:gd name="T55" fmla="*/ 23 h 27"/>
                  <a:gd name="T56" fmla="*/ 3 w 37"/>
                  <a:gd name="T57" fmla="*/ 23 h 27"/>
                  <a:gd name="T58" fmla="*/ 3 w 37"/>
                  <a:gd name="T59" fmla="*/ 22 h 27"/>
                  <a:gd name="T60" fmla="*/ 1 w 37"/>
                  <a:gd name="T61" fmla="*/ 22 h 27"/>
                  <a:gd name="T62" fmla="*/ 3 w 37"/>
                  <a:gd name="T63" fmla="*/ 22 h 27"/>
                  <a:gd name="T64" fmla="*/ 3 w 37"/>
                  <a:gd name="T65" fmla="*/ 20 h 27"/>
                  <a:gd name="T66" fmla="*/ 3 w 37"/>
                  <a:gd name="T67" fmla="*/ 18 h 27"/>
                  <a:gd name="T68" fmla="*/ 3 w 37"/>
                  <a:gd name="T69" fmla="*/ 17 h 27"/>
                  <a:gd name="T70" fmla="*/ 3 w 37"/>
                  <a:gd name="T71" fmla="*/ 15 h 27"/>
                  <a:gd name="T72" fmla="*/ 5 w 37"/>
                  <a:gd name="T73" fmla="*/ 15 h 27"/>
                  <a:gd name="T74" fmla="*/ 3 w 37"/>
                  <a:gd name="T75" fmla="*/ 15 h 27"/>
                  <a:gd name="T76" fmla="*/ 5 w 37"/>
                  <a:gd name="T77" fmla="*/ 15 h 27"/>
                  <a:gd name="T78" fmla="*/ 5 w 37"/>
                  <a:gd name="T79" fmla="*/ 13 h 27"/>
                  <a:gd name="T80" fmla="*/ 5 w 37"/>
                  <a:gd name="T81" fmla="*/ 11 h 27"/>
                  <a:gd name="T82" fmla="*/ 5 w 37"/>
                  <a:gd name="T83" fmla="*/ 10 h 27"/>
                  <a:gd name="T84" fmla="*/ 3 w 37"/>
                  <a:gd name="T85" fmla="*/ 10 h 27"/>
                  <a:gd name="T86" fmla="*/ 3 w 37"/>
                  <a:gd name="T87" fmla="*/ 8 h 27"/>
                  <a:gd name="T88" fmla="*/ 3 w 37"/>
                  <a:gd name="T89" fmla="*/ 10 h 27"/>
                  <a:gd name="T90" fmla="*/ 5 w 37"/>
                  <a:gd name="T91" fmla="*/ 8 h 27"/>
                  <a:gd name="T92" fmla="*/ 5 w 37"/>
                  <a:gd name="T93" fmla="*/ 10 h 27"/>
                  <a:gd name="T94" fmla="*/ 22 w 37"/>
                  <a:gd name="T95" fmla="*/ 10 h 27"/>
                  <a:gd name="T96" fmla="*/ 30 w 37"/>
                  <a:gd name="T97" fmla="*/ 0 h 27"/>
                  <a:gd name="T98" fmla="*/ 37 w 37"/>
                  <a:gd name="T99" fmla="*/ 1 h 27"/>
                  <a:gd name="T100" fmla="*/ 33 w 37"/>
                  <a:gd name="T101" fmla="*/ 8 h 27"/>
                  <a:gd name="T102" fmla="*/ 25 w 37"/>
                  <a:gd name="T103"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 h="27">
                    <a:moveTo>
                      <a:pt x="25" y="8"/>
                    </a:moveTo>
                    <a:lnTo>
                      <a:pt x="27" y="13"/>
                    </a:lnTo>
                    <a:lnTo>
                      <a:pt x="18" y="13"/>
                    </a:lnTo>
                    <a:lnTo>
                      <a:pt x="15" y="15"/>
                    </a:lnTo>
                    <a:lnTo>
                      <a:pt x="17" y="23"/>
                    </a:lnTo>
                    <a:lnTo>
                      <a:pt x="15" y="25"/>
                    </a:lnTo>
                    <a:lnTo>
                      <a:pt x="15" y="23"/>
                    </a:lnTo>
                    <a:lnTo>
                      <a:pt x="15" y="25"/>
                    </a:lnTo>
                    <a:lnTo>
                      <a:pt x="15" y="27"/>
                    </a:lnTo>
                    <a:lnTo>
                      <a:pt x="13" y="27"/>
                    </a:lnTo>
                    <a:lnTo>
                      <a:pt x="11" y="23"/>
                    </a:lnTo>
                    <a:lnTo>
                      <a:pt x="6" y="20"/>
                    </a:lnTo>
                    <a:lnTo>
                      <a:pt x="5" y="22"/>
                    </a:lnTo>
                    <a:lnTo>
                      <a:pt x="5" y="25"/>
                    </a:lnTo>
                    <a:lnTo>
                      <a:pt x="3" y="25"/>
                    </a:lnTo>
                    <a:lnTo>
                      <a:pt x="3" y="27"/>
                    </a:lnTo>
                    <a:lnTo>
                      <a:pt x="0" y="27"/>
                    </a:lnTo>
                    <a:lnTo>
                      <a:pt x="1" y="27"/>
                    </a:lnTo>
                    <a:lnTo>
                      <a:pt x="1" y="25"/>
                    </a:lnTo>
                    <a:lnTo>
                      <a:pt x="1" y="27"/>
                    </a:lnTo>
                    <a:lnTo>
                      <a:pt x="1" y="25"/>
                    </a:lnTo>
                    <a:lnTo>
                      <a:pt x="0" y="25"/>
                    </a:lnTo>
                    <a:lnTo>
                      <a:pt x="0" y="23"/>
                    </a:lnTo>
                    <a:lnTo>
                      <a:pt x="0" y="25"/>
                    </a:lnTo>
                    <a:lnTo>
                      <a:pt x="0" y="23"/>
                    </a:lnTo>
                    <a:lnTo>
                      <a:pt x="1" y="23"/>
                    </a:lnTo>
                    <a:lnTo>
                      <a:pt x="3" y="23"/>
                    </a:lnTo>
                    <a:lnTo>
                      <a:pt x="1" y="23"/>
                    </a:lnTo>
                    <a:lnTo>
                      <a:pt x="3" y="23"/>
                    </a:lnTo>
                    <a:lnTo>
                      <a:pt x="3" y="22"/>
                    </a:lnTo>
                    <a:lnTo>
                      <a:pt x="1" y="22"/>
                    </a:lnTo>
                    <a:lnTo>
                      <a:pt x="3" y="22"/>
                    </a:lnTo>
                    <a:lnTo>
                      <a:pt x="3" y="20"/>
                    </a:lnTo>
                    <a:lnTo>
                      <a:pt x="3" y="18"/>
                    </a:lnTo>
                    <a:lnTo>
                      <a:pt x="3" y="17"/>
                    </a:lnTo>
                    <a:lnTo>
                      <a:pt x="3" y="15"/>
                    </a:lnTo>
                    <a:lnTo>
                      <a:pt x="5" y="15"/>
                    </a:lnTo>
                    <a:lnTo>
                      <a:pt x="3" y="15"/>
                    </a:lnTo>
                    <a:lnTo>
                      <a:pt x="5" y="15"/>
                    </a:lnTo>
                    <a:lnTo>
                      <a:pt x="5" y="13"/>
                    </a:lnTo>
                    <a:lnTo>
                      <a:pt x="5" y="11"/>
                    </a:lnTo>
                    <a:lnTo>
                      <a:pt x="5" y="10"/>
                    </a:lnTo>
                    <a:lnTo>
                      <a:pt x="3" y="10"/>
                    </a:lnTo>
                    <a:lnTo>
                      <a:pt x="3" y="8"/>
                    </a:lnTo>
                    <a:lnTo>
                      <a:pt x="3" y="10"/>
                    </a:lnTo>
                    <a:lnTo>
                      <a:pt x="5" y="8"/>
                    </a:lnTo>
                    <a:lnTo>
                      <a:pt x="5" y="10"/>
                    </a:lnTo>
                    <a:lnTo>
                      <a:pt x="22" y="10"/>
                    </a:lnTo>
                    <a:lnTo>
                      <a:pt x="30" y="0"/>
                    </a:lnTo>
                    <a:lnTo>
                      <a:pt x="37" y="1"/>
                    </a:lnTo>
                    <a:lnTo>
                      <a:pt x="33" y="8"/>
                    </a:lnTo>
                    <a:lnTo>
                      <a:pt x="25"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20" name="Freeform 470"/>
              <p:cNvSpPr>
                <a:spLocks/>
              </p:cNvSpPr>
              <p:nvPr/>
            </p:nvSpPr>
            <p:spPr bwMode="auto">
              <a:xfrm>
                <a:off x="2819" y="1872"/>
                <a:ext cx="37" cy="27"/>
              </a:xfrm>
              <a:custGeom>
                <a:avLst/>
                <a:gdLst>
                  <a:gd name="T0" fmla="*/ 25 w 37"/>
                  <a:gd name="T1" fmla="*/ 8 h 27"/>
                  <a:gd name="T2" fmla="*/ 27 w 37"/>
                  <a:gd name="T3" fmla="*/ 13 h 27"/>
                  <a:gd name="T4" fmla="*/ 18 w 37"/>
                  <a:gd name="T5" fmla="*/ 13 h 27"/>
                  <a:gd name="T6" fmla="*/ 15 w 37"/>
                  <a:gd name="T7" fmla="*/ 15 h 27"/>
                  <a:gd name="T8" fmla="*/ 17 w 37"/>
                  <a:gd name="T9" fmla="*/ 23 h 27"/>
                  <a:gd name="T10" fmla="*/ 15 w 37"/>
                  <a:gd name="T11" fmla="*/ 25 h 27"/>
                  <a:gd name="T12" fmla="*/ 15 w 37"/>
                  <a:gd name="T13" fmla="*/ 23 h 27"/>
                  <a:gd name="T14" fmla="*/ 15 w 37"/>
                  <a:gd name="T15" fmla="*/ 25 h 27"/>
                  <a:gd name="T16" fmla="*/ 15 w 37"/>
                  <a:gd name="T17" fmla="*/ 27 h 27"/>
                  <a:gd name="T18" fmla="*/ 13 w 37"/>
                  <a:gd name="T19" fmla="*/ 27 h 27"/>
                  <a:gd name="T20" fmla="*/ 11 w 37"/>
                  <a:gd name="T21" fmla="*/ 23 h 27"/>
                  <a:gd name="T22" fmla="*/ 6 w 37"/>
                  <a:gd name="T23" fmla="*/ 20 h 27"/>
                  <a:gd name="T24" fmla="*/ 5 w 37"/>
                  <a:gd name="T25" fmla="*/ 22 h 27"/>
                  <a:gd name="T26" fmla="*/ 5 w 37"/>
                  <a:gd name="T27" fmla="*/ 25 h 27"/>
                  <a:gd name="T28" fmla="*/ 3 w 37"/>
                  <a:gd name="T29" fmla="*/ 25 h 27"/>
                  <a:gd name="T30" fmla="*/ 3 w 37"/>
                  <a:gd name="T31" fmla="*/ 27 h 27"/>
                  <a:gd name="T32" fmla="*/ 0 w 37"/>
                  <a:gd name="T33" fmla="*/ 27 h 27"/>
                  <a:gd name="T34" fmla="*/ 1 w 37"/>
                  <a:gd name="T35" fmla="*/ 27 h 27"/>
                  <a:gd name="T36" fmla="*/ 1 w 37"/>
                  <a:gd name="T37" fmla="*/ 25 h 27"/>
                  <a:gd name="T38" fmla="*/ 1 w 37"/>
                  <a:gd name="T39" fmla="*/ 27 h 27"/>
                  <a:gd name="T40" fmla="*/ 1 w 37"/>
                  <a:gd name="T41" fmla="*/ 25 h 27"/>
                  <a:gd name="T42" fmla="*/ 0 w 37"/>
                  <a:gd name="T43" fmla="*/ 25 h 27"/>
                  <a:gd name="T44" fmla="*/ 0 w 37"/>
                  <a:gd name="T45" fmla="*/ 23 h 27"/>
                  <a:gd name="T46" fmla="*/ 0 w 37"/>
                  <a:gd name="T47" fmla="*/ 25 h 27"/>
                  <a:gd name="T48" fmla="*/ 0 w 37"/>
                  <a:gd name="T49" fmla="*/ 23 h 27"/>
                  <a:gd name="T50" fmla="*/ 1 w 37"/>
                  <a:gd name="T51" fmla="*/ 23 h 27"/>
                  <a:gd name="T52" fmla="*/ 3 w 37"/>
                  <a:gd name="T53" fmla="*/ 23 h 27"/>
                  <a:gd name="T54" fmla="*/ 1 w 37"/>
                  <a:gd name="T55" fmla="*/ 23 h 27"/>
                  <a:gd name="T56" fmla="*/ 3 w 37"/>
                  <a:gd name="T57" fmla="*/ 23 h 27"/>
                  <a:gd name="T58" fmla="*/ 3 w 37"/>
                  <a:gd name="T59" fmla="*/ 22 h 27"/>
                  <a:gd name="T60" fmla="*/ 1 w 37"/>
                  <a:gd name="T61" fmla="*/ 22 h 27"/>
                  <a:gd name="T62" fmla="*/ 3 w 37"/>
                  <a:gd name="T63" fmla="*/ 22 h 27"/>
                  <a:gd name="T64" fmla="*/ 3 w 37"/>
                  <a:gd name="T65" fmla="*/ 20 h 27"/>
                  <a:gd name="T66" fmla="*/ 3 w 37"/>
                  <a:gd name="T67" fmla="*/ 18 h 27"/>
                  <a:gd name="T68" fmla="*/ 3 w 37"/>
                  <a:gd name="T69" fmla="*/ 17 h 27"/>
                  <a:gd name="T70" fmla="*/ 3 w 37"/>
                  <a:gd name="T71" fmla="*/ 15 h 27"/>
                  <a:gd name="T72" fmla="*/ 5 w 37"/>
                  <a:gd name="T73" fmla="*/ 15 h 27"/>
                  <a:gd name="T74" fmla="*/ 3 w 37"/>
                  <a:gd name="T75" fmla="*/ 15 h 27"/>
                  <a:gd name="T76" fmla="*/ 5 w 37"/>
                  <a:gd name="T77" fmla="*/ 15 h 27"/>
                  <a:gd name="T78" fmla="*/ 5 w 37"/>
                  <a:gd name="T79" fmla="*/ 13 h 27"/>
                  <a:gd name="T80" fmla="*/ 5 w 37"/>
                  <a:gd name="T81" fmla="*/ 11 h 27"/>
                  <a:gd name="T82" fmla="*/ 5 w 37"/>
                  <a:gd name="T83" fmla="*/ 10 h 27"/>
                  <a:gd name="T84" fmla="*/ 3 w 37"/>
                  <a:gd name="T85" fmla="*/ 10 h 27"/>
                  <a:gd name="T86" fmla="*/ 3 w 37"/>
                  <a:gd name="T87" fmla="*/ 8 h 27"/>
                  <a:gd name="T88" fmla="*/ 3 w 37"/>
                  <a:gd name="T89" fmla="*/ 10 h 27"/>
                  <a:gd name="T90" fmla="*/ 5 w 37"/>
                  <a:gd name="T91" fmla="*/ 8 h 27"/>
                  <a:gd name="T92" fmla="*/ 5 w 37"/>
                  <a:gd name="T93" fmla="*/ 10 h 27"/>
                  <a:gd name="T94" fmla="*/ 22 w 37"/>
                  <a:gd name="T95" fmla="*/ 10 h 27"/>
                  <a:gd name="T96" fmla="*/ 30 w 37"/>
                  <a:gd name="T97" fmla="*/ 0 h 27"/>
                  <a:gd name="T98" fmla="*/ 37 w 37"/>
                  <a:gd name="T99" fmla="*/ 1 h 27"/>
                  <a:gd name="T100" fmla="*/ 33 w 37"/>
                  <a:gd name="T101" fmla="*/ 8 h 27"/>
                  <a:gd name="T102" fmla="*/ 25 w 37"/>
                  <a:gd name="T103"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 h="27">
                    <a:moveTo>
                      <a:pt x="25" y="8"/>
                    </a:moveTo>
                    <a:lnTo>
                      <a:pt x="27" y="13"/>
                    </a:lnTo>
                    <a:lnTo>
                      <a:pt x="18" y="13"/>
                    </a:lnTo>
                    <a:lnTo>
                      <a:pt x="15" y="15"/>
                    </a:lnTo>
                    <a:lnTo>
                      <a:pt x="17" y="23"/>
                    </a:lnTo>
                    <a:lnTo>
                      <a:pt x="15" y="25"/>
                    </a:lnTo>
                    <a:lnTo>
                      <a:pt x="15" y="23"/>
                    </a:lnTo>
                    <a:lnTo>
                      <a:pt x="15" y="25"/>
                    </a:lnTo>
                    <a:lnTo>
                      <a:pt x="15" y="27"/>
                    </a:lnTo>
                    <a:lnTo>
                      <a:pt x="13" y="27"/>
                    </a:lnTo>
                    <a:lnTo>
                      <a:pt x="11" y="23"/>
                    </a:lnTo>
                    <a:lnTo>
                      <a:pt x="6" y="20"/>
                    </a:lnTo>
                    <a:lnTo>
                      <a:pt x="5" y="22"/>
                    </a:lnTo>
                    <a:lnTo>
                      <a:pt x="5" y="25"/>
                    </a:lnTo>
                    <a:lnTo>
                      <a:pt x="3" y="25"/>
                    </a:lnTo>
                    <a:lnTo>
                      <a:pt x="3" y="27"/>
                    </a:lnTo>
                    <a:lnTo>
                      <a:pt x="0" y="27"/>
                    </a:lnTo>
                    <a:lnTo>
                      <a:pt x="1" y="27"/>
                    </a:lnTo>
                    <a:lnTo>
                      <a:pt x="1" y="25"/>
                    </a:lnTo>
                    <a:lnTo>
                      <a:pt x="1" y="27"/>
                    </a:lnTo>
                    <a:lnTo>
                      <a:pt x="1" y="25"/>
                    </a:lnTo>
                    <a:lnTo>
                      <a:pt x="0" y="25"/>
                    </a:lnTo>
                    <a:lnTo>
                      <a:pt x="0" y="23"/>
                    </a:lnTo>
                    <a:lnTo>
                      <a:pt x="0" y="25"/>
                    </a:lnTo>
                    <a:lnTo>
                      <a:pt x="0" y="23"/>
                    </a:lnTo>
                    <a:lnTo>
                      <a:pt x="1" y="23"/>
                    </a:lnTo>
                    <a:lnTo>
                      <a:pt x="3" y="23"/>
                    </a:lnTo>
                    <a:lnTo>
                      <a:pt x="1" y="23"/>
                    </a:lnTo>
                    <a:lnTo>
                      <a:pt x="3" y="23"/>
                    </a:lnTo>
                    <a:lnTo>
                      <a:pt x="3" y="22"/>
                    </a:lnTo>
                    <a:lnTo>
                      <a:pt x="1" y="22"/>
                    </a:lnTo>
                    <a:lnTo>
                      <a:pt x="3" y="22"/>
                    </a:lnTo>
                    <a:lnTo>
                      <a:pt x="3" y="20"/>
                    </a:lnTo>
                    <a:lnTo>
                      <a:pt x="3" y="18"/>
                    </a:lnTo>
                    <a:lnTo>
                      <a:pt x="3" y="17"/>
                    </a:lnTo>
                    <a:lnTo>
                      <a:pt x="3" y="15"/>
                    </a:lnTo>
                    <a:lnTo>
                      <a:pt x="5" y="15"/>
                    </a:lnTo>
                    <a:lnTo>
                      <a:pt x="3" y="15"/>
                    </a:lnTo>
                    <a:lnTo>
                      <a:pt x="5" y="15"/>
                    </a:lnTo>
                    <a:lnTo>
                      <a:pt x="5" y="13"/>
                    </a:lnTo>
                    <a:lnTo>
                      <a:pt x="5" y="11"/>
                    </a:lnTo>
                    <a:lnTo>
                      <a:pt x="5" y="10"/>
                    </a:lnTo>
                    <a:lnTo>
                      <a:pt x="3" y="10"/>
                    </a:lnTo>
                    <a:lnTo>
                      <a:pt x="3" y="8"/>
                    </a:lnTo>
                    <a:lnTo>
                      <a:pt x="3" y="10"/>
                    </a:lnTo>
                    <a:lnTo>
                      <a:pt x="5" y="8"/>
                    </a:lnTo>
                    <a:lnTo>
                      <a:pt x="5" y="10"/>
                    </a:lnTo>
                    <a:lnTo>
                      <a:pt x="22" y="10"/>
                    </a:lnTo>
                    <a:lnTo>
                      <a:pt x="30" y="0"/>
                    </a:lnTo>
                    <a:lnTo>
                      <a:pt x="37" y="1"/>
                    </a:lnTo>
                    <a:lnTo>
                      <a:pt x="33" y="8"/>
                    </a:lnTo>
                    <a:lnTo>
                      <a:pt x="25"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21" name="Freeform 471"/>
              <p:cNvSpPr>
                <a:spLocks/>
              </p:cNvSpPr>
              <p:nvPr/>
            </p:nvSpPr>
            <p:spPr bwMode="auto">
              <a:xfrm>
                <a:off x="2520" y="2038"/>
                <a:ext cx="87" cy="40"/>
              </a:xfrm>
              <a:custGeom>
                <a:avLst/>
                <a:gdLst>
                  <a:gd name="T0" fmla="*/ 61 w 87"/>
                  <a:gd name="T1" fmla="*/ 6 h 40"/>
                  <a:gd name="T2" fmla="*/ 63 w 87"/>
                  <a:gd name="T3" fmla="*/ 15 h 40"/>
                  <a:gd name="T4" fmla="*/ 80 w 87"/>
                  <a:gd name="T5" fmla="*/ 13 h 40"/>
                  <a:gd name="T6" fmla="*/ 87 w 87"/>
                  <a:gd name="T7" fmla="*/ 22 h 40"/>
                  <a:gd name="T8" fmla="*/ 78 w 87"/>
                  <a:gd name="T9" fmla="*/ 28 h 40"/>
                  <a:gd name="T10" fmla="*/ 78 w 87"/>
                  <a:gd name="T11" fmla="*/ 34 h 40"/>
                  <a:gd name="T12" fmla="*/ 11 w 87"/>
                  <a:gd name="T13" fmla="*/ 27 h 40"/>
                  <a:gd name="T14" fmla="*/ 0 w 87"/>
                  <a:gd name="T15" fmla="*/ 40 h 40"/>
                  <a:gd name="T16" fmla="*/ 0 w 87"/>
                  <a:gd name="T17" fmla="*/ 35 h 40"/>
                  <a:gd name="T18" fmla="*/ 0 w 87"/>
                  <a:gd name="T19" fmla="*/ 35 h 40"/>
                  <a:gd name="T20" fmla="*/ 2 w 87"/>
                  <a:gd name="T21" fmla="*/ 28 h 40"/>
                  <a:gd name="T22" fmla="*/ 2 w 87"/>
                  <a:gd name="T23" fmla="*/ 27 h 40"/>
                  <a:gd name="T24" fmla="*/ 2 w 87"/>
                  <a:gd name="T25" fmla="*/ 25 h 40"/>
                  <a:gd name="T26" fmla="*/ 4 w 87"/>
                  <a:gd name="T27" fmla="*/ 17 h 40"/>
                  <a:gd name="T28" fmla="*/ 4 w 87"/>
                  <a:gd name="T29" fmla="*/ 17 h 40"/>
                  <a:gd name="T30" fmla="*/ 6 w 87"/>
                  <a:gd name="T31" fmla="*/ 5 h 40"/>
                  <a:gd name="T32" fmla="*/ 6 w 87"/>
                  <a:gd name="T33" fmla="*/ 5 h 40"/>
                  <a:gd name="T34" fmla="*/ 6 w 87"/>
                  <a:gd name="T35" fmla="*/ 0 h 40"/>
                  <a:gd name="T36" fmla="*/ 61 w 87"/>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40">
                    <a:moveTo>
                      <a:pt x="61" y="6"/>
                    </a:moveTo>
                    <a:lnTo>
                      <a:pt x="63" y="15"/>
                    </a:lnTo>
                    <a:lnTo>
                      <a:pt x="80" y="13"/>
                    </a:lnTo>
                    <a:lnTo>
                      <a:pt x="87" y="22"/>
                    </a:lnTo>
                    <a:lnTo>
                      <a:pt x="78" y="28"/>
                    </a:lnTo>
                    <a:lnTo>
                      <a:pt x="78" y="34"/>
                    </a:lnTo>
                    <a:lnTo>
                      <a:pt x="11" y="27"/>
                    </a:lnTo>
                    <a:lnTo>
                      <a:pt x="0" y="40"/>
                    </a:lnTo>
                    <a:lnTo>
                      <a:pt x="0" y="35"/>
                    </a:lnTo>
                    <a:lnTo>
                      <a:pt x="0" y="35"/>
                    </a:lnTo>
                    <a:lnTo>
                      <a:pt x="2" y="28"/>
                    </a:lnTo>
                    <a:lnTo>
                      <a:pt x="2" y="27"/>
                    </a:lnTo>
                    <a:lnTo>
                      <a:pt x="2" y="25"/>
                    </a:lnTo>
                    <a:lnTo>
                      <a:pt x="4" y="17"/>
                    </a:lnTo>
                    <a:lnTo>
                      <a:pt x="4" y="17"/>
                    </a:lnTo>
                    <a:lnTo>
                      <a:pt x="6" y="5"/>
                    </a:lnTo>
                    <a:lnTo>
                      <a:pt x="6" y="5"/>
                    </a:lnTo>
                    <a:lnTo>
                      <a:pt x="6" y="0"/>
                    </a:lnTo>
                    <a:lnTo>
                      <a:pt x="61" y="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22" name="Freeform 472"/>
              <p:cNvSpPr>
                <a:spLocks/>
              </p:cNvSpPr>
              <p:nvPr/>
            </p:nvSpPr>
            <p:spPr bwMode="auto">
              <a:xfrm>
                <a:off x="2520" y="2038"/>
                <a:ext cx="87" cy="40"/>
              </a:xfrm>
              <a:custGeom>
                <a:avLst/>
                <a:gdLst>
                  <a:gd name="T0" fmla="*/ 61 w 87"/>
                  <a:gd name="T1" fmla="*/ 6 h 40"/>
                  <a:gd name="T2" fmla="*/ 63 w 87"/>
                  <a:gd name="T3" fmla="*/ 15 h 40"/>
                  <a:gd name="T4" fmla="*/ 80 w 87"/>
                  <a:gd name="T5" fmla="*/ 13 h 40"/>
                  <a:gd name="T6" fmla="*/ 87 w 87"/>
                  <a:gd name="T7" fmla="*/ 22 h 40"/>
                  <a:gd name="T8" fmla="*/ 78 w 87"/>
                  <a:gd name="T9" fmla="*/ 28 h 40"/>
                  <a:gd name="T10" fmla="*/ 78 w 87"/>
                  <a:gd name="T11" fmla="*/ 34 h 40"/>
                  <a:gd name="T12" fmla="*/ 11 w 87"/>
                  <a:gd name="T13" fmla="*/ 27 h 40"/>
                  <a:gd name="T14" fmla="*/ 0 w 87"/>
                  <a:gd name="T15" fmla="*/ 40 h 40"/>
                  <a:gd name="T16" fmla="*/ 0 w 87"/>
                  <a:gd name="T17" fmla="*/ 35 h 40"/>
                  <a:gd name="T18" fmla="*/ 0 w 87"/>
                  <a:gd name="T19" fmla="*/ 35 h 40"/>
                  <a:gd name="T20" fmla="*/ 2 w 87"/>
                  <a:gd name="T21" fmla="*/ 28 h 40"/>
                  <a:gd name="T22" fmla="*/ 2 w 87"/>
                  <a:gd name="T23" fmla="*/ 27 h 40"/>
                  <a:gd name="T24" fmla="*/ 2 w 87"/>
                  <a:gd name="T25" fmla="*/ 25 h 40"/>
                  <a:gd name="T26" fmla="*/ 4 w 87"/>
                  <a:gd name="T27" fmla="*/ 17 h 40"/>
                  <a:gd name="T28" fmla="*/ 4 w 87"/>
                  <a:gd name="T29" fmla="*/ 17 h 40"/>
                  <a:gd name="T30" fmla="*/ 6 w 87"/>
                  <a:gd name="T31" fmla="*/ 5 h 40"/>
                  <a:gd name="T32" fmla="*/ 6 w 87"/>
                  <a:gd name="T33" fmla="*/ 5 h 40"/>
                  <a:gd name="T34" fmla="*/ 6 w 87"/>
                  <a:gd name="T35" fmla="*/ 0 h 40"/>
                  <a:gd name="T36" fmla="*/ 61 w 87"/>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40">
                    <a:moveTo>
                      <a:pt x="61" y="6"/>
                    </a:moveTo>
                    <a:lnTo>
                      <a:pt x="63" y="15"/>
                    </a:lnTo>
                    <a:lnTo>
                      <a:pt x="80" y="13"/>
                    </a:lnTo>
                    <a:lnTo>
                      <a:pt x="87" y="22"/>
                    </a:lnTo>
                    <a:lnTo>
                      <a:pt x="78" y="28"/>
                    </a:lnTo>
                    <a:lnTo>
                      <a:pt x="78" y="34"/>
                    </a:lnTo>
                    <a:lnTo>
                      <a:pt x="11" y="27"/>
                    </a:lnTo>
                    <a:lnTo>
                      <a:pt x="0" y="40"/>
                    </a:lnTo>
                    <a:lnTo>
                      <a:pt x="0" y="35"/>
                    </a:lnTo>
                    <a:lnTo>
                      <a:pt x="0" y="35"/>
                    </a:lnTo>
                    <a:lnTo>
                      <a:pt x="2" y="28"/>
                    </a:lnTo>
                    <a:lnTo>
                      <a:pt x="2" y="27"/>
                    </a:lnTo>
                    <a:lnTo>
                      <a:pt x="2" y="25"/>
                    </a:lnTo>
                    <a:lnTo>
                      <a:pt x="4" y="17"/>
                    </a:lnTo>
                    <a:lnTo>
                      <a:pt x="4" y="17"/>
                    </a:lnTo>
                    <a:lnTo>
                      <a:pt x="6" y="5"/>
                    </a:lnTo>
                    <a:lnTo>
                      <a:pt x="6" y="5"/>
                    </a:lnTo>
                    <a:lnTo>
                      <a:pt x="6" y="0"/>
                    </a:lnTo>
                    <a:lnTo>
                      <a:pt x="61"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23" name="Freeform 473"/>
              <p:cNvSpPr>
                <a:spLocks/>
              </p:cNvSpPr>
              <p:nvPr/>
            </p:nvSpPr>
            <p:spPr bwMode="auto">
              <a:xfrm>
                <a:off x="2798" y="1904"/>
                <a:ext cx="49" cy="46"/>
              </a:xfrm>
              <a:custGeom>
                <a:avLst/>
                <a:gdLst>
                  <a:gd name="T0" fmla="*/ 49 w 49"/>
                  <a:gd name="T1" fmla="*/ 2 h 46"/>
                  <a:gd name="T2" fmla="*/ 46 w 49"/>
                  <a:gd name="T3" fmla="*/ 46 h 46"/>
                  <a:gd name="T4" fmla="*/ 21 w 49"/>
                  <a:gd name="T5" fmla="*/ 42 h 46"/>
                  <a:gd name="T6" fmla="*/ 0 w 49"/>
                  <a:gd name="T7" fmla="*/ 40 h 46"/>
                  <a:gd name="T8" fmla="*/ 5 w 49"/>
                  <a:gd name="T9" fmla="*/ 34 h 46"/>
                  <a:gd name="T10" fmla="*/ 24 w 49"/>
                  <a:gd name="T11" fmla="*/ 0 h 46"/>
                  <a:gd name="T12" fmla="*/ 49 w 49"/>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49" h="46">
                    <a:moveTo>
                      <a:pt x="49" y="2"/>
                    </a:moveTo>
                    <a:lnTo>
                      <a:pt x="46" y="46"/>
                    </a:lnTo>
                    <a:lnTo>
                      <a:pt x="21" y="42"/>
                    </a:lnTo>
                    <a:lnTo>
                      <a:pt x="0" y="40"/>
                    </a:lnTo>
                    <a:lnTo>
                      <a:pt x="5" y="34"/>
                    </a:lnTo>
                    <a:lnTo>
                      <a:pt x="24" y="0"/>
                    </a:lnTo>
                    <a:lnTo>
                      <a:pt x="49"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24" name="Freeform 474"/>
              <p:cNvSpPr>
                <a:spLocks/>
              </p:cNvSpPr>
              <p:nvPr/>
            </p:nvSpPr>
            <p:spPr bwMode="auto">
              <a:xfrm>
                <a:off x="2798" y="1904"/>
                <a:ext cx="49" cy="46"/>
              </a:xfrm>
              <a:custGeom>
                <a:avLst/>
                <a:gdLst>
                  <a:gd name="T0" fmla="*/ 49 w 49"/>
                  <a:gd name="T1" fmla="*/ 2 h 46"/>
                  <a:gd name="T2" fmla="*/ 46 w 49"/>
                  <a:gd name="T3" fmla="*/ 46 h 46"/>
                  <a:gd name="T4" fmla="*/ 21 w 49"/>
                  <a:gd name="T5" fmla="*/ 42 h 46"/>
                  <a:gd name="T6" fmla="*/ 0 w 49"/>
                  <a:gd name="T7" fmla="*/ 40 h 46"/>
                  <a:gd name="T8" fmla="*/ 5 w 49"/>
                  <a:gd name="T9" fmla="*/ 34 h 46"/>
                  <a:gd name="T10" fmla="*/ 24 w 49"/>
                  <a:gd name="T11" fmla="*/ 0 h 46"/>
                  <a:gd name="T12" fmla="*/ 49 w 49"/>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49" h="46">
                    <a:moveTo>
                      <a:pt x="49" y="2"/>
                    </a:moveTo>
                    <a:lnTo>
                      <a:pt x="46" y="46"/>
                    </a:lnTo>
                    <a:lnTo>
                      <a:pt x="21" y="42"/>
                    </a:lnTo>
                    <a:lnTo>
                      <a:pt x="0" y="40"/>
                    </a:lnTo>
                    <a:lnTo>
                      <a:pt x="5" y="34"/>
                    </a:lnTo>
                    <a:lnTo>
                      <a:pt x="24" y="0"/>
                    </a:lnTo>
                    <a:lnTo>
                      <a:pt x="4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25" name="Freeform 475"/>
              <p:cNvSpPr>
                <a:spLocks/>
              </p:cNvSpPr>
              <p:nvPr/>
            </p:nvSpPr>
            <p:spPr bwMode="auto">
              <a:xfrm>
                <a:off x="2678" y="1853"/>
                <a:ext cx="66" cy="61"/>
              </a:xfrm>
              <a:custGeom>
                <a:avLst/>
                <a:gdLst>
                  <a:gd name="T0" fmla="*/ 53 w 66"/>
                  <a:gd name="T1" fmla="*/ 5 h 61"/>
                  <a:gd name="T2" fmla="*/ 54 w 66"/>
                  <a:gd name="T3" fmla="*/ 20 h 61"/>
                  <a:gd name="T4" fmla="*/ 66 w 66"/>
                  <a:gd name="T5" fmla="*/ 39 h 61"/>
                  <a:gd name="T6" fmla="*/ 61 w 66"/>
                  <a:gd name="T7" fmla="*/ 53 h 61"/>
                  <a:gd name="T8" fmla="*/ 63 w 66"/>
                  <a:gd name="T9" fmla="*/ 61 h 61"/>
                  <a:gd name="T10" fmla="*/ 47 w 66"/>
                  <a:gd name="T11" fmla="*/ 61 h 61"/>
                  <a:gd name="T12" fmla="*/ 0 w 66"/>
                  <a:gd name="T13" fmla="*/ 56 h 61"/>
                  <a:gd name="T14" fmla="*/ 7 w 66"/>
                  <a:gd name="T15" fmla="*/ 0 h 61"/>
                  <a:gd name="T16" fmla="*/ 12 w 66"/>
                  <a:gd name="T17" fmla="*/ 2 h 61"/>
                  <a:gd name="T18" fmla="*/ 39 w 66"/>
                  <a:gd name="T19" fmla="*/ 3 h 61"/>
                  <a:gd name="T20" fmla="*/ 39 w 66"/>
                  <a:gd name="T21" fmla="*/ 3 h 61"/>
                  <a:gd name="T22" fmla="*/ 53 w 66"/>
                  <a:gd name="T23"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61">
                    <a:moveTo>
                      <a:pt x="53" y="5"/>
                    </a:moveTo>
                    <a:lnTo>
                      <a:pt x="54" y="20"/>
                    </a:lnTo>
                    <a:lnTo>
                      <a:pt x="66" y="39"/>
                    </a:lnTo>
                    <a:lnTo>
                      <a:pt x="61" y="53"/>
                    </a:lnTo>
                    <a:lnTo>
                      <a:pt x="63" y="61"/>
                    </a:lnTo>
                    <a:lnTo>
                      <a:pt x="47" y="61"/>
                    </a:lnTo>
                    <a:lnTo>
                      <a:pt x="0" y="56"/>
                    </a:lnTo>
                    <a:lnTo>
                      <a:pt x="7" y="0"/>
                    </a:lnTo>
                    <a:lnTo>
                      <a:pt x="12" y="2"/>
                    </a:lnTo>
                    <a:lnTo>
                      <a:pt x="39" y="3"/>
                    </a:lnTo>
                    <a:lnTo>
                      <a:pt x="39" y="3"/>
                    </a:lnTo>
                    <a:lnTo>
                      <a:pt x="53"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26" name="Freeform 476"/>
              <p:cNvSpPr>
                <a:spLocks/>
              </p:cNvSpPr>
              <p:nvPr/>
            </p:nvSpPr>
            <p:spPr bwMode="auto">
              <a:xfrm>
                <a:off x="2678" y="1853"/>
                <a:ext cx="66" cy="61"/>
              </a:xfrm>
              <a:custGeom>
                <a:avLst/>
                <a:gdLst>
                  <a:gd name="T0" fmla="*/ 53 w 66"/>
                  <a:gd name="T1" fmla="*/ 5 h 61"/>
                  <a:gd name="T2" fmla="*/ 54 w 66"/>
                  <a:gd name="T3" fmla="*/ 20 h 61"/>
                  <a:gd name="T4" fmla="*/ 66 w 66"/>
                  <a:gd name="T5" fmla="*/ 39 h 61"/>
                  <a:gd name="T6" fmla="*/ 61 w 66"/>
                  <a:gd name="T7" fmla="*/ 53 h 61"/>
                  <a:gd name="T8" fmla="*/ 63 w 66"/>
                  <a:gd name="T9" fmla="*/ 61 h 61"/>
                  <a:gd name="T10" fmla="*/ 47 w 66"/>
                  <a:gd name="T11" fmla="*/ 61 h 61"/>
                  <a:gd name="T12" fmla="*/ 0 w 66"/>
                  <a:gd name="T13" fmla="*/ 56 h 61"/>
                  <a:gd name="T14" fmla="*/ 7 w 66"/>
                  <a:gd name="T15" fmla="*/ 0 h 61"/>
                  <a:gd name="T16" fmla="*/ 12 w 66"/>
                  <a:gd name="T17" fmla="*/ 2 h 61"/>
                  <a:gd name="T18" fmla="*/ 39 w 66"/>
                  <a:gd name="T19" fmla="*/ 3 h 61"/>
                  <a:gd name="T20" fmla="*/ 39 w 66"/>
                  <a:gd name="T21" fmla="*/ 3 h 61"/>
                  <a:gd name="T22" fmla="*/ 53 w 66"/>
                  <a:gd name="T23"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61">
                    <a:moveTo>
                      <a:pt x="53" y="5"/>
                    </a:moveTo>
                    <a:lnTo>
                      <a:pt x="54" y="20"/>
                    </a:lnTo>
                    <a:lnTo>
                      <a:pt x="66" y="39"/>
                    </a:lnTo>
                    <a:lnTo>
                      <a:pt x="61" y="53"/>
                    </a:lnTo>
                    <a:lnTo>
                      <a:pt x="63" y="61"/>
                    </a:lnTo>
                    <a:lnTo>
                      <a:pt x="47" y="61"/>
                    </a:lnTo>
                    <a:lnTo>
                      <a:pt x="0" y="56"/>
                    </a:lnTo>
                    <a:lnTo>
                      <a:pt x="7" y="0"/>
                    </a:lnTo>
                    <a:lnTo>
                      <a:pt x="12" y="2"/>
                    </a:lnTo>
                    <a:lnTo>
                      <a:pt x="39" y="3"/>
                    </a:lnTo>
                    <a:lnTo>
                      <a:pt x="39" y="3"/>
                    </a:lnTo>
                    <a:lnTo>
                      <a:pt x="53"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27" name="Freeform 477"/>
              <p:cNvSpPr>
                <a:spLocks/>
              </p:cNvSpPr>
              <p:nvPr/>
            </p:nvSpPr>
            <p:spPr bwMode="auto">
              <a:xfrm>
                <a:off x="2844" y="1906"/>
                <a:ext cx="69" cy="76"/>
              </a:xfrm>
              <a:custGeom>
                <a:avLst/>
                <a:gdLst>
                  <a:gd name="T0" fmla="*/ 64 w 69"/>
                  <a:gd name="T1" fmla="*/ 54 h 76"/>
                  <a:gd name="T2" fmla="*/ 63 w 69"/>
                  <a:gd name="T3" fmla="*/ 76 h 76"/>
                  <a:gd name="T4" fmla="*/ 39 w 69"/>
                  <a:gd name="T5" fmla="*/ 72 h 76"/>
                  <a:gd name="T6" fmla="*/ 42 w 69"/>
                  <a:gd name="T7" fmla="*/ 47 h 76"/>
                  <a:gd name="T8" fmla="*/ 0 w 69"/>
                  <a:gd name="T9" fmla="*/ 44 h 76"/>
                  <a:gd name="T10" fmla="*/ 3 w 69"/>
                  <a:gd name="T11" fmla="*/ 0 h 76"/>
                  <a:gd name="T12" fmla="*/ 69 w 69"/>
                  <a:gd name="T13" fmla="*/ 6 h 76"/>
                  <a:gd name="T14" fmla="*/ 66 w 69"/>
                  <a:gd name="T15" fmla="*/ 49 h 76"/>
                  <a:gd name="T16" fmla="*/ 64 w 69"/>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6">
                    <a:moveTo>
                      <a:pt x="64" y="54"/>
                    </a:moveTo>
                    <a:lnTo>
                      <a:pt x="63" y="76"/>
                    </a:lnTo>
                    <a:lnTo>
                      <a:pt x="39" y="72"/>
                    </a:lnTo>
                    <a:lnTo>
                      <a:pt x="42" y="47"/>
                    </a:lnTo>
                    <a:lnTo>
                      <a:pt x="0" y="44"/>
                    </a:lnTo>
                    <a:lnTo>
                      <a:pt x="3" y="0"/>
                    </a:lnTo>
                    <a:lnTo>
                      <a:pt x="69" y="6"/>
                    </a:lnTo>
                    <a:lnTo>
                      <a:pt x="66" y="49"/>
                    </a:lnTo>
                    <a:lnTo>
                      <a:pt x="64" y="5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28" name="Freeform 478"/>
              <p:cNvSpPr>
                <a:spLocks/>
              </p:cNvSpPr>
              <p:nvPr/>
            </p:nvSpPr>
            <p:spPr bwMode="auto">
              <a:xfrm>
                <a:off x="2844" y="1906"/>
                <a:ext cx="69" cy="76"/>
              </a:xfrm>
              <a:custGeom>
                <a:avLst/>
                <a:gdLst>
                  <a:gd name="T0" fmla="*/ 64 w 69"/>
                  <a:gd name="T1" fmla="*/ 54 h 76"/>
                  <a:gd name="T2" fmla="*/ 63 w 69"/>
                  <a:gd name="T3" fmla="*/ 76 h 76"/>
                  <a:gd name="T4" fmla="*/ 39 w 69"/>
                  <a:gd name="T5" fmla="*/ 72 h 76"/>
                  <a:gd name="T6" fmla="*/ 42 w 69"/>
                  <a:gd name="T7" fmla="*/ 47 h 76"/>
                  <a:gd name="T8" fmla="*/ 0 w 69"/>
                  <a:gd name="T9" fmla="*/ 44 h 76"/>
                  <a:gd name="T10" fmla="*/ 3 w 69"/>
                  <a:gd name="T11" fmla="*/ 0 h 76"/>
                  <a:gd name="T12" fmla="*/ 69 w 69"/>
                  <a:gd name="T13" fmla="*/ 6 h 76"/>
                  <a:gd name="T14" fmla="*/ 66 w 69"/>
                  <a:gd name="T15" fmla="*/ 49 h 76"/>
                  <a:gd name="T16" fmla="*/ 64 w 69"/>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6">
                    <a:moveTo>
                      <a:pt x="64" y="54"/>
                    </a:moveTo>
                    <a:lnTo>
                      <a:pt x="63" y="76"/>
                    </a:lnTo>
                    <a:lnTo>
                      <a:pt x="39" y="72"/>
                    </a:lnTo>
                    <a:lnTo>
                      <a:pt x="42" y="47"/>
                    </a:lnTo>
                    <a:lnTo>
                      <a:pt x="0" y="44"/>
                    </a:lnTo>
                    <a:lnTo>
                      <a:pt x="3" y="0"/>
                    </a:lnTo>
                    <a:lnTo>
                      <a:pt x="69" y="6"/>
                    </a:lnTo>
                    <a:lnTo>
                      <a:pt x="66" y="49"/>
                    </a:lnTo>
                    <a:lnTo>
                      <a:pt x="64"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29" name="Freeform 479"/>
              <p:cNvSpPr>
                <a:spLocks/>
              </p:cNvSpPr>
              <p:nvPr/>
            </p:nvSpPr>
            <p:spPr bwMode="auto">
              <a:xfrm>
                <a:off x="2812" y="1946"/>
                <a:ext cx="74" cy="68"/>
              </a:xfrm>
              <a:custGeom>
                <a:avLst/>
                <a:gdLst>
                  <a:gd name="T0" fmla="*/ 69 w 74"/>
                  <a:gd name="T1" fmla="*/ 68 h 68"/>
                  <a:gd name="T2" fmla="*/ 7 w 74"/>
                  <a:gd name="T3" fmla="*/ 63 h 68"/>
                  <a:gd name="T4" fmla="*/ 8 w 74"/>
                  <a:gd name="T5" fmla="*/ 49 h 68"/>
                  <a:gd name="T6" fmla="*/ 10 w 74"/>
                  <a:gd name="T7" fmla="*/ 34 h 68"/>
                  <a:gd name="T8" fmla="*/ 0 w 74"/>
                  <a:gd name="T9" fmla="*/ 34 h 68"/>
                  <a:gd name="T10" fmla="*/ 5 w 74"/>
                  <a:gd name="T11" fmla="*/ 27 h 68"/>
                  <a:gd name="T12" fmla="*/ 7 w 74"/>
                  <a:gd name="T13" fmla="*/ 0 h 68"/>
                  <a:gd name="T14" fmla="*/ 32 w 74"/>
                  <a:gd name="T15" fmla="*/ 4 h 68"/>
                  <a:gd name="T16" fmla="*/ 74 w 74"/>
                  <a:gd name="T17" fmla="*/ 7 h 68"/>
                  <a:gd name="T18" fmla="*/ 71 w 74"/>
                  <a:gd name="T19" fmla="*/ 32 h 68"/>
                  <a:gd name="T20" fmla="*/ 69 w 74"/>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68">
                    <a:moveTo>
                      <a:pt x="69" y="68"/>
                    </a:moveTo>
                    <a:lnTo>
                      <a:pt x="7" y="63"/>
                    </a:lnTo>
                    <a:lnTo>
                      <a:pt x="8" y="49"/>
                    </a:lnTo>
                    <a:lnTo>
                      <a:pt x="10" y="34"/>
                    </a:lnTo>
                    <a:lnTo>
                      <a:pt x="0" y="34"/>
                    </a:lnTo>
                    <a:lnTo>
                      <a:pt x="5" y="27"/>
                    </a:lnTo>
                    <a:lnTo>
                      <a:pt x="7" y="0"/>
                    </a:lnTo>
                    <a:lnTo>
                      <a:pt x="32" y="4"/>
                    </a:lnTo>
                    <a:lnTo>
                      <a:pt x="74" y="7"/>
                    </a:lnTo>
                    <a:lnTo>
                      <a:pt x="71" y="32"/>
                    </a:lnTo>
                    <a:lnTo>
                      <a:pt x="69" y="6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30" name="Freeform 480"/>
              <p:cNvSpPr>
                <a:spLocks/>
              </p:cNvSpPr>
              <p:nvPr/>
            </p:nvSpPr>
            <p:spPr bwMode="auto">
              <a:xfrm>
                <a:off x="2812" y="1946"/>
                <a:ext cx="74" cy="68"/>
              </a:xfrm>
              <a:custGeom>
                <a:avLst/>
                <a:gdLst>
                  <a:gd name="T0" fmla="*/ 69 w 74"/>
                  <a:gd name="T1" fmla="*/ 68 h 68"/>
                  <a:gd name="T2" fmla="*/ 7 w 74"/>
                  <a:gd name="T3" fmla="*/ 63 h 68"/>
                  <a:gd name="T4" fmla="*/ 8 w 74"/>
                  <a:gd name="T5" fmla="*/ 49 h 68"/>
                  <a:gd name="T6" fmla="*/ 10 w 74"/>
                  <a:gd name="T7" fmla="*/ 34 h 68"/>
                  <a:gd name="T8" fmla="*/ 0 w 74"/>
                  <a:gd name="T9" fmla="*/ 34 h 68"/>
                  <a:gd name="T10" fmla="*/ 5 w 74"/>
                  <a:gd name="T11" fmla="*/ 27 h 68"/>
                  <a:gd name="T12" fmla="*/ 7 w 74"/>
                  <a:gd name="T13" fmla="*/ 0 h 68"/>
                  <a:gd name="T14" fmla="*/ 32 w 74"/>
                  <a:gd name="T15" fmla="*/ 4 h 68"/>
                  <a:gd name="T16" fmla="*/ 74 w 74"/>
                  <a:gd name="T17" fmla="*/ 7 h 68"/>
                  <a:gd name="T18" fmla="*/ 71 w 74"/>
                  <a:gd name="T19" fmla="*/ 32 h 68"/>
                  <a:gd name="T20" fmla="*/ 69 w 74"/>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68">
                    <a:moveTo>
                      <a:pt x="69" y="68"/>
                    </a:moveTo>
                    <a:lnTo>
                      <a:pt x="7" y="63"/>
                    </a:lnTo>
                    <a:lnTo>
                      <a:pt x="8" y="49"/>
                    </a:lnTo>
                    <a:lnTo>
                      <a:pt x="10" y="34"/>
                    </a:lnTo>
                    <a:lnTo>
                      <a:pt x="0" y="34"/>
                    </a:lnTo>
                    <a:lnTo>
                      <a:pt x="5" y="27"/>
                    </a:lnTo>
                    <a:lnTo>
                      <a:pt x="7" y="0"/>
                    </a:lnTo>
                    <a:lnTo>
                      <a:pt x="32" y="4"/>
                    </a:lnTo>
                    <a:lnTo>
                      <a:pt x="74" y="7"/>
                    </a:lnTo>
                    <a:lnTo>
                      <a:pt x="71" y="32"/>
                    </a:lnTo>
                    <a:lnTo>
                      <a:pt x="69" y="6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31" name="Freeform 481"/>
              <p:cNvSpPr>
                <a:spLocks/>
              </p:cNvSpPr>
              <p:nvPr/>
            </p:nvSpPr>
            <p:spPr bwMode="auto">
              <a:xfrm>
                <a:off x="2744" y="1983"/>
                <a:ext cx="76" cy="51"/>
              </a:xfrm>
              <a:custGeom>
                <a:avLst/>
                <a:gdLst>
                  <a:gd name="T0" fmla="*/ 56 w 76"/>
                  <a:gd name="T1" fmla="*/ 6 h 51"/>
                  <a:gd name="T2" fmla="*/ 56 w 76"/>
                  <a:gd name="T3" fmla="*/ 11 h 51"/>
                  <a:gd name="T4" fmla="*/ 76 w 76"/>
                  <a:gd name="T5" fmla="*/ 12 h 51"/>
                  <a:gd name="T6" fmla="*/ 75 w 76"/>
                  <a:gd name="T7" fmla="*/ 26 h 51"/>
                  <a:gd name="T8" fmla="*/ 73 w 76"/>
                  <a:gd name="T9" fmla="*/ 51 h 51"/>
                  <a:gd name="T10" fmla="*/ 64 w 76"/>
                  <a:gd name="T11" fmla="*/ 51 h 51"/>
                  <a:gd name="T12" fmla="*/ 14 w 76"/>
                  <a:gd name="T13" fmla="*/ 44 h 51"/>
                  <a:gd name="T14" fmla="*/ 0 w 76"/>
                  <a:gd name="T15" fmla="*/ 26 h 51"/>
                  <a:gd name="T16" fmla="*/ 9 w 76"/>
                  <a:gd name="T17" fmla="*/ 21 h 51"/>
                  <a:gd name="T18" fmla="*/ 10 w 76"/>
                  <a:gd name="T19" fmla="*/ 11 h 51"/>
                  <a:gd name="T20" fmla="*/ 5 w 76"/>
                  <a:gd name="T21" fmla="*/ 0 h 51"/>
                  <a:gd name="T22" fmla="*/ 49 w 76"/>
                  <a:gd name="T23" fmla="*/ 6 h 51"/>
                  <a:gd name="T24" fmla="*/ 56 w 76"/>
                  <a:gd name="T25"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51">
                    <a:moveTo>
                      <a:pt x="56" y="6"/>
                    </a:moveTo>
                    <a:lnTo>
                      <a:pt x="56" y="11"/>
                    </a:lnTo>
                    <a:lnTo>
                      <a:pt x="76" y="12"/>
                    </a:lnTo>
                    <a:lnTo>
                      <a:pt x="75" y="26"/>
                    </a:lnTo>
                    <a:lnTo>
                      <a:pt x="73" y="51"/>
                    </a:lnTo>
                    <a:lnTo>
                      <a:pt x="64" y="51"/>
                    </a:lnTo>
                    <a:lnTo>
                      <a:pt x="14" y="44"/>
                    </a:lnTo>
                    <a:lnTo>
                      <a:pt x="0" y="26"/>
                    </a:lnTo>
                    <a:lnTo>
                      <a:pt x="9" y="21"/>
                    </a:lnTo>
                    <a:lnTo>
                      <a:pt x="10" y="11"/>
                    </a:lnTo>
                    <a:lnTo>
                      <a:pt x="5" y="0"/>
                    </a:lnTo>
                    <a:lnTo>
                      <a:pt x="49" y="6"/>
                    </a:lnTo>
                    <a:lnTo>
                      <a:pt x="56" y="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32" name="Freeform 482"/>
              <p:cNvSpPr>
                <a:spLocks/>
              </p:cNvSpPr>
              <p:nvPr/>
            </p:nvSpPr>
            <p:spPr bwMode="auto">
              <a:xfrm>
                <a:off x="2744" y="1983"/>
                <a:ext cx="76" cy="51"/>
              </a:xfrm>
              <a:custGeom>
                <a:avLst/>
                <a:gdLst>
                  <a:gd name="T0" fmla="*/ 56 w 76"/>
                  <a:gd name="T1" fmla="*/ 6 h 51"/>
                  <a:gd name="T2" fmla="*/ 56 w 76"/>
                  <a:gd name="T3" fmla="*/ 11 h 51"/>
                  <a:gd name="T4" fmla="*/ 76 w 76"/>
                  <a:gd name="T5" fmla="*/ 12 h 51"/>
                  <a:gd name="T6" fmla="*/ 75 w 76"/>
                  <a:gd name="T7" fmla="*/ 26 h 51"/>
                  <a:gd name="T8" fmla="*/ 73 w 76"/>
                  <a:gd name="T9" fmla="*/ 51 h 51"/>
                  <a:gd name="T10" fmla="*/ 64 w 76"/>
                  <a:gd name="T11" fmla="*/ 51 h 51"/>
                  <a:gd name="T12" fmla="*/ 14 w 76"/>
                  <a:gd name="T13" fmla="*/ 44 h 51"/>
                  <a:gd name="T14" fmla="*/ 0 w 76"/>
                  <a:gd name="T15" fmla="*/ 26 h 51"/>
                  <a:gd name="T16" fmla="*/ 9 w 76"/>
                  <a:gd name="T17" fmla="*/ 21 h 51"/>
                  <a:gd name="T18" fmla="*/ 10 w 76"/>
                  <a:gd name="T19" fmla="*/ 11 h 51"/>
                  <a:gd name="T20" fmla="*/ 5 w 76"/>
                  <a:gd name="T21" fmla="*/ 0 h 51"/>
                  <a:gd name="T22" fmla="*/ 49 w 76"/>
                  <a:gd name="T23" fmla="*/ 6 h 51"/>
                  <a:gd name="T24" fmla="*/ 56 w 76"/>
                  <a:gd name="T25"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51">
                    <a:moveTo>
                      <a:pt x="56" y="6"/>
                    </a:moveTo>
                    <a:lnTo>
                      <a:pt x="56" y="11"/>
                    </a:lnTo>
                    <a:lnTo>
                      <a:pt x="76" y="12"/>
                    </a:lnTo>
                    <a:lnTo>
                      <a:pt x="75" y="26"/>
                    </a:lnTo>
                    <a:lnTo>
                      <a:pt x="73" y="51"/>
                    </a:lnTo>
                    <a:lnTo>
                      <a:pt x="64" y="51"/>
                    </a:lnTo>
                    <a:lnTo>
                      <a:pt x="14" y="44"/>
                    </a:lnTo>
                    <a:lnTo>
                      <a:pt x="0" y="26"/>
                    </a:lnTo>
                    <a:lnTo>
                      <a:pt x="9" y="21"/>
                    </a:lnTo>
                    <a:lnTo>
                      <a:pt x="10" y="11"/>
                    </a:lnTo>
                    <a:lnTo>
                      <a:pt x="5" y="0"/>
                    </a:lnTo>
                    <a:lnTo>
                      <a:pt x="49" y="6"/>
                    </a:lnTo>
                    <a:lnTo>
                      <a:pt x="56"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33" name="Freeform 483"/>
              <p:cNvSpPr>
                <a:spLocks/>
              </p:cNvSpPr>
              <p:nvPr/>
            </p:nvSpPr>
            <p:spPr bwMode="auto">
              <a:xfrm>
                <a:off x="2546" y="1834"/>
                <a:ext cx="146" cy="75"/>
              </a:xfrm>
              <a:custGeom>
                <a:avLst/>
                <a:gdLst>
                  <a:gd name="T0" fmla="*/ 146 w 146"/>
                  <a:gd name="T1" fmla="*/ 2 h 75"/>
                  <a:gd name="T2" fmla="*/ 144 w 146"/>
                  <a:gd name="T3" fmla="*/ 21 h 75"/>
                  <a:gd name="T4" fmla="*/ 139 w 146"/>
                  <a:gd name="T5" fmla="*/ 19 h 75"/>
                  <a:gd name="T6" fmla="*/ 132 w 146"/>
                  <a:gd name="T7" fmla="*/ 75 h 75"/>
                  <a:gd name="T8" fmla="*/ 110 w 146"/>
                  <a:gd name="T9" fmla="*/ 72 h 75"/>
                  <a:gd name="T10" fmla="*/ 12 w 146"/>
                  <a:gd name="T11" fmla="*/ 60 h 75"/>
                  <a:gd name="T12" fmla="*/ 12 w 146"/>
                  <a:gd name="T13" fmla="*/ 60 h 75"/>
                  <a:gd name="T14" fmla="*/ 12 w 146"/>
                  <a:gd name="T15" fmla="*/ 60 h 75"/>
                  <a:gd name="T16" fmla="*/ 0 w 146"/>
                  <a:gd name="T17" fmla="*/ 58 h 75"/>
                  <a:gd name="T18" fmla="*/ 2 w 146"/>
                  <a:gd name="T19" fmla="*/ 44 h 75"/>
                  <a:gd name="T20" fmla="*/ 3 w 146"/>
                  <a:gd name="T21" fmla="*/ 27 h 75"/>
                  <a:gd name="T22" fmla="*/ 79 w 146"/>
                  <a:gd name="T23" fmla="*/ 34 h 75"/>
                  <a:gd name="T24" fmla="*/ 81 w 146"/>
                  <a:gd name="T25" fmla="*/ 22 h 75"/>
                  <a:gd name="T26" fmla="*/ 117 w 146"/>
                  <a:gd name="T27" fmla="*/ 26 h 75"/>
                  <a:gd name="T28" fmla="*/ 117 w 146"/>
                  <a:gd name="T29" fmla="*/ 17 h 75"/>
                  <a:gd name="T30" fmla="*/ 125 w 146"/>
                  <a:gd name="T31" fmla="*/ 17 h 75"/>
                  <a:gd name="T32" fmla="*/ 127 w 146"/>
                  <a:gd name="T33" fmla="*/ 0 h 75"/>
                  <a:gd name="T34" fmla="*/ 146 w 146"/>
                  <a:gd name="T35"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75">
                    <a:moveTo>
                      <a:pt x="146" y="2"/>
                    </a:moveTo>
                    <a:lnTo>
                      <a:pt x="144" y="21"/>
                    </a:lnTo>
                    <a:lnTo>
                      <a:pt x="139" y="19"/>
                    </a:lnTo>
                    <a:lnTo>
                      <a:pt x="132" y="75"/>
                    </a:lnTo>
                    <a:lnTo>
                      <a:pt x="110" y="72"/>
                    </a:lnTo>
                    <a:lnTo>
                      <a:pt x="12" y="60"/>
                    </a:lnTo>
                    <a:lnTo>
                      <a:pt x="12" y="60"/>
                    </a:lnTo>
                    <a:lnTo>
                      <a:pt x="12" y="60"/>
                    </a:lnTo>
                    <a:lnTo>
                      <a:pt x="0" y="58"/>
                    </a:lnTo>
                    <a:lnTo>
                      <a:pt x="2" y="44"/>
                    </a:lnTo>
                    <a:lnTo>
                      <a:pt x="3" y="27"/>
                    </a:lnTo>
                    <a:lnTo>
                      <a:pt x="79" y="34"/>
                    </a:lnTo>
                    <a:lnTo>
                      <a:pt x="81" y="22"/>
                    </a:lnTo>
                    <a:lnTo>
                      <a:pt x="117" y="26"/>
                    </a:lnTo>
                    <a:lnTo>
                      <a:pt x="117" y="17"/>
                    </a:lnTo>
                    <a:lnTo>
                      <a:pt x="125" y="17"/>
                    </a:lnTo>
                    <a:lnTo>
                      <a:pt x="127" y="0"/>
                    </a:lnTo>
                    <a:lnTo>
                      <a:pt x="146"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34" name="Freeform 484"/>
              <p:cNvSpPr>
                <a:spLocks/>
              </p:cNvSpPr>
              <p:nvPr/>
            </p:nvSpPr>
            <p:spPr bwMode="auto">
              <a:xfrm>
                <a:off x="2546" y="1834"/>
                <a:ext cx="146" cy="75"/>
              </a:xfrm>
              <a:custGeom>
                <a:avLst/>
                <a:gdLst>
                  <a:gd name="T0" fmla="*/ 146 w 146"/>
                  <a:gd name="T1" fmla="*/ 2 h 75"/>
                  <a:gd name="T2" fmla="*/ 144 w 146"/>
                  <a:gd name="T3" fmla="*/ 21 h 75"/>
                  <a:gd name="T4" fmla="*/ 139 w 146"/>
                  <a:gd name="T5" fmla="*/ 19 h 75"/>
                  <a:gd name="T6" fmla="*/ 132 w 146"/>
                  <a:gd name="T7" fmla="*/ 75 h 75"/>
                  <a:gd name="T8" fmla="*/ 110 w 146"/>
                  <a:gd name="T9" fmla="*/ 72 h 75"/>
                  <a:gd name="T10" fmla="*/ 12 w 146"/>
                  <a:gd name="T11" fmla="*/ 60 h 75"/>
                  <a:gd name="T12" fmla="*/ 12 w 146"/>
                  <a:gd name="T13" fmla="*/ 60 h 75"/>
                  <a:gd name="T14" fmla="*/ 12 w 146"/>
                  <a:gd name="T15" fmla="*/ 60 h 75"/>
                  <a:gd name="T16" fmla="*/ 0 w 146"/>
                  <a:gd name="T17" fmla="*/ 58 h 75"/>
                  <a:gd name="T18" fmla="*/ 2 w 146"/>
                  <a:gd name="T19" fmla="*/ 44 h 75"/>
                  <a:gd name="T20" fmla="*/ 3 w 146"/>
                  <a:gd name="T21" fmla="*/ 27 h 75"/>
                  <a:gd name="T22" fmla="*/ 79 w 146"/>
                  <a:gd name="T23" fmla="*/ 34 h 75"/>
                  <a:gd name="T24" fmla="*/ 81 w 146"/>
                  <a:gd name="T25" fmla="*/ 22 h 75"/>
                  <a:gd name="T26" fmla="*/ 117 w 146"/>
                  <a:gd name="T27" fmla="*/ 26 h 75"/>
                  <a:gd name="T28" fmla="*/ 117 w 146"/>
                  <a:gd name="T29" fmla="*/ 17 h 75"/>
                  <a:gd name="T30" fmla="*/ 125 w 146"/>
                  <a:gd name="T31" fmla="*/ 17 h 75"/>
                  <a:gd name="T32" fmla="*/ 127 w 146"/>
                  <a:gd name="T33" fmla="*/ 0 h 75"/>
                  <a:gd name="T34" fmla="*/ 146 w 146"/>
                  <a:gd name="T35"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75">
                    <a:moveTo>
                      <a:pt x="146" y="2"/>
                    </a:moveTo>
                    <a:lnTo>
                      <a:pt x="144" y="21"/>
                    </a:lnTo>
                    <a:lnTo>
                      <a:pt x="139" y="19"/>
                    </a:lnTo>
                    <a:lnTo>
                      <a:pt x="132" y="75"/>
                    </a:lnTo>
                    <a:lnTo>
                      <a:pt x="110" y="72"/>
                    </a:lnTo>
                    <a:lnTo>
                      <a:pt x="12" y="60"/>
                    </a:lnTo>
                    <a:lnTo>
                      <a:pt x="12" y="60"/>
                    </a:lnTo>
                    <a:lnTo>
                      <a:pt x="12" y="60"/>
                    </a:lnTo>
                    <a:lnTo>
                      <a:pt x="0" y="58"/>
                    </a:lnTo>
                    <a:lnTo>
                      <a:pt x="2" y="44"/>
                    </a:lnTo>
                    <a:lnTo>
                      <a:pt x="3" y="27"/>
                    </a:lnTo>
                    <a:lnTo>
                      <a:pt x="79" y="34"/>
                    </a:lnTo>
                    <a:lnTo>
                      <a:pt x="81" y="22"/>
                    </a:lnTo>
                    <a:lnTo>
                      <a:pt x="117" y="26"/>
                    </a:lnTo>
                    <a:lnTo>
                      <a:pt x="117" y="17"/>
                    </a:lnTo>
                    <a:lnTo>
                      <a:pt x="125" y="17"/>
                    </a:lnTo>
                    <a:lnTo>
                      <a:pt x="127" y="0"/>
                    </a:lnTo>
                    <a:lnTo>
                      <a:pt x="14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35" name="Freeform 485"/>
              <p:cNvSpPr>
                <a:spLocks/>
              </p:cNvSpPr>
              <p:nvPr/>
            </p:nvSpPr>
            <p:spPr bwMode="auto">
              <a:xfrm>
                <a:off x="2781" y="1863"/>
                <a:ext cx="21" cy="20"/>
              </a:xfrm>
              <a:custGeom>
                <a:avLst/>
                <a:gdLst>
                  <a:gd name="T0" fmla="*/ 19 w 21"/>
                  <a:gd name="T1" fmla="*/ 10 h 20"/>
                  <a:gd name="T2" fmla="*/ 19 w 21"/>
                  <a:gd name="T3" fmla="*/ 20 h 20"/>
                  <a:gd name="T4" fmla="*/ 9 w 21"/>
                  <a:gd name="T5" fmla="*/ 17 h 20"/>
                  <a:gd name="T6" fmla="*/ 0 w 21"/>
                  <a:gd name="T7" fmla="*/ 7 h 20"/>
                  <a:gd name="T8" fmla="*/ 2 w 21"/>
                  <a:gd name="T9" fmla="*/ 0 h 20"/>
                  <a:gd name="T10" fmla="*/ 21 w 21"/>
                  <a:gd name="T11" fmla="*/ 2 h 20"/>
                  <a:gd name="T12" fmla="*/ 21 w 21"/>
                  <a:gd name="T13" fmla="*/ 4 h 20"/>
                  <a:gd name="T14" fmla="*/ 21 w 21"/>
                  <a:gd name="T15" fmla="*/ 7 h 20"/>
                  <a:gd name="T16" fmla="*/ 19 w 21"/>
                  <a:gd name="T17" fmla="*/ 7 h 20"/>
                  <a:gd name="T18" fmla="*/ 19 w 21"/>
                  <a:gd name="T19" fmla="*/ 9 h 20"/>
                  <a:gd name="T20" fmla="*/ 19 w 21"/>
                  <a:gd name="T21" fmla="*/ 9 h 20"/>
                  <a:gd name="T22" fmla="*/ 19 w 21"/>
                  <a:gd name="T23" fmla="*/ 9 h 20"/>
                  <a:gd name="T24" fmla="*/ 19 w 21"/>
                  <a:gd name="T25"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0">
                    <a:moveTo>
                      <a:pt x="19" y="10"/>
                    </a:moveTo>
                    <a:lnTo>
                      <a:pt x="19" y="20"/>
                    </a:lnTo>
                    <a:lnTo>
                      <a:pt x="9" y="17"/>
                    </a:lnTo>
                    <a:lnTo>
                      <a:pt x="0" y="7"/>
                    </a:lnTo>
                    <a:lnTo>
                      <a:pt x="2" y="0"/>
                    </a:lnTo>
                    <a:lnTo>
                      <a:pt x="21" y="2"/>
                    </a:lnTo>
                    <a:lnTo>
                      <a:pt x="21" y="4"/>
                    </a:lnTo>
                    <a:lnTo>
                      <a:pt x="21" y="7"/>
                    </a:lnTo>
                    <a:lnTo>
                      <a:pt x="19" y="7"/>
                    </a:lnTo>
                    <a:lnTo>
                      <a:pt x="19" y="9"/>
                    </a:lnTo>
                    <a:lnTo>
                      <a:pt x="19" y="9"/>
                    </a:lnTo>
                    <a:lnTo>
                      <a:pt x="19" y="9"/>
                    </a:lnTo>
                    <a:lnTo>
                      <a:pt x="19"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36" name="Freeform 486"/>
              <p:cNvSpPr>
                <a:spLocks/>
              </p:cNvSpPr>
              <p:nvPr/>
            </p:nvSpPr>
            <p:spPr bwMode="auto">
              <a:xfrm>
                <a:off x="2781" y="1863"/>
                <a:ext cx="21" cy="20"/>
              </a:xfrm>
              <a:custGeom>
                <a:avLst/>
                <a:gdLst>
                  <a:gd name="T0" fmla="*/ 19 w 21"/>
                  <a:gd name="T1" fmla="*/ 10 h 20"/>
                  <a:gd name="T2" fmla="*/ 19 w 21"/>
                  <a:gd name="T3" fmla="*/ 20 h 20"/>
                  <a:gd name="T4" fmla="*/ 9 w 21"/>
                  <a:gd name="T5" fmla="*/ 17 h 20"/>
                  <a:gd name="T6" fmla="*/ 0 w 21"/>
                  <a:gd name="T7" fmla="*/ 7 h 20"/>
                  <a:gd name="T8" fmla="*/ 2 w 21"/>
                  <a:gd name="T9" fmla="*/ 0 h 20"/>
                  <a:gd name="T10" fmla="*/ 21 w 21"/>
                  <a:gd name="T11" fmla="*/ 2 h 20"/>
                  <a:gd name="T12" fmla="*/ 21 w 21"/>
                  <a:gd name="T13" fmla="*/ 4 h 20"/>
                  <a:gd name="T14" fmla="*/ 21 w 21"/>
                  <a:gd name="T15" fmla="*/ 7 h 20"/>
                  <a:gd name="T16" fmla="*/ 19 w 21"/>
                  <a:gd name="T17" fmla="*/ 7 h 20"/>
                  <a:gd name="T18" fmla="*/ 19 w 21"/>
                  <a:gd name="T19" fmla="*/ 9 h 20"/>
                  <a:gd name="T20" fmla="*/ 19 w 21"/>
                  <a:gd name="T21" fmla="*/ 9 h 20"/>
                  <a:gd name="T22" fmla="*/ 19 w 21"/>
                  <a:gd name="T23" fmla="*/ 9 h 20"/>
                  <a:gd name="T24" fmla="*/ 19 w 21"/>
                  <a:gd name="T25"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0">
                    <a:moveTo>
                      <a:pt x="19" y="10"/>
                    </a:moveTo>
                    <a:lnTo>
                      <a:pt x="19" y="20"/>
                    </a:lnTo>
                    <a:lnTo>
                      <a:pt x="9" y="17"/>
                    </a:lnTo>
                    <a:lnTo>
                      <a:pt x="0" y="7"/>
                    </a:lnTo>
                    <a:lnTo>
                      <a:pt x="2" y="0"/>
                    </a:lnTo>
                    <a:lnTo>
                      <a:pt x="21" y="2"/>
                    </a:lnTo>
                    <a:lnTo>
                      <a:pt x="21" y="4"/>
                    </a:lnTo>
                    <a:lnTo>
                      <a:pt x="21" y="7"/>
                    </a:lnTo>
                    <a:lnTo>
                      <a:pt x="19" y="7"/>
                    </a:lnTo>
                    <a:lnTo>
                      <a:pt x="19" y="9"/>
                    </a:lnTo>
                    <a:lnTo>
                      <a:pt x="19" y="9"/>
                    </a:lnTo>
                    <a:lnTo>
                      <a:pt x="19" y="9"/>
                    </a:lnTo>
                    <a:lnTo>
                      <a:pt x="19"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37" name="Freeform 487"/>
              <p:cNvSpPr>
                <a:spLocks/>
              </p:cNvSpPr>
              <p:nvPr/>
            </p:nvSpPr>
            <p:spPr bwMode="auto">
              <a:xfrm>
                <a:off x="2717" y="1804"/>
                <a:ext cx="71" cy="81"/>
              </a:xfrm>
              <a:custGeom>
                <a:avLst/>
                <a:gdLst>
                  <a:gd name="T0" fmla="*/ 59 w 71"/>
                  <a:gd name="T1" fmla="*/ 2 h 81"/>
                  <a:gd name="T2" fmla="*/ 71 w 71"/>
                  <a:gd name="T3" fmla="*/ 27 h 81"/>
                  <a:gd name="T4" fmla="*/ 69 w 71"/>
                  <a:gd name="T5" fmla="*/ 49 h 81"/>
                  <a:gd name="T6" fmla="*/ 66 w 71"/>
                  <a:gd name="T7" fmla="*/ 59 h 81"/>
                  <a:gd name="T8" fmla="*/ 64 w 71"/>
                  <a:gd name="T9" fmla="*/ 66 h 81"/>
                  <a:gd name="T10" fmla="*/ 59 w 71"/>
                  <a:gd name="T11" fmla="*/ 71 h 81"/>
                  <a:gd name="T12" fmla="*/ 49 w 71"/>
                  <a:gd name="T13" fmla="*/ 71 h 81"/>
                  <a:gd name="T14" fmla="*/ 46 w 71"/>
                  <a:gd name="T15" fmla="*/ 79 h 81"/>
                  <a:gd name="T16" fmla="*/ 39 w 71"/>
                  <a:gd name="T17" fmla="*/ 81 h 81"/>
                  <a:gd name="T18" fmla="*/ 37 w 71"/>
                  <a:gd name="T19" fmla="*/ 68 h 81"/>
                  <a:gd name="T20" fmla="*/ 25 w 71"/>
                  <a:gd name="T21" fmla="*/ 56 h 81"/>
                  <a:gd name="T22" fmla="*/ 14 w 71"/>
                  <a:gd name="T23" fmla="*/ 54 h 81"/>
                  <a:gd name="T24" fmla="*/ 0 w 71"/>
                  <a:gd name="T25" fmla="*/ 52 h 81"/>
                  <a:gd name="T26" fmla="*/ 5 w 71"/>
                  <a:gd name="T27" fmla="*/ 12 h 81"/>
                  <a:gd name="T28" fmla="*/ 5 w 71"/>
                  <a:gd name="T29" fmla="*/ 0 h 81"/>
                  <a:gd name="T30" fmla="*/ 7 w 71"/>
                  <a:gd name="T31" fmla="*/ 7 h 81"/>
                  <a:gd name="T32" fmla="*/ 15 w 71"/>
                  <a:gd name="T33" fmla="*/ 5 h 81"/>
                  <a:gd name="T34" fmla="*/ 19 w 71"/>
                  <a:gd name="T35" fmla="*/ 12 h 81"/>
                  <a:gd name="T36" fmla="*/ 24 w 71"/>
                  <a:gd name="T37" fmla="*/ 12 h 81"/>
                  <a:gd name="T38" fmla="*/ 32 w 71"/>
                  <a:gd name="T39" fmla="*/ 15 h 81"/>
                  <a:gd name="T40" fmla="*/ 47 w 71"/>
                  <a:gd name="T41" fmla="*/ 12 h 81"/>
                  <a:gd name="T42" fmla="*/ 51 w 71"/>
                  <a:gd name="T43" fmla="*/ 15 h 81"/>
                  <a:gd name="T44" fmla="*/ 56 w 71"/>
                  <a:gd name="T45" fmla="*/ 3 h 81"/>
                  <a:gd name="T46" fmla="*/ 59 w 71"/>
                  <a:gd name="T47"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81">
                    <a:moveTo>
                      <a:pt x="59" y="2"/>
                    </a:moveTo>
                    <a:lnTo>
                      <a:pt x="71" y="27"/>
                    </a:lnTo>
                    <a:lnTo>
                      <a:pt x="69" y="49"/>
                    </a:lnTo>
                    <a:lnTo>
                      <a:pt x="66" y="59"/>
                    </a:lnTo>
                    <a:lnTo>
                      <a:pt x="64" y="66"/>
                    </a:lnTo>
                    <a:lnTo>
                      <a:pt x="59" y="71"/>
                    </a:lnTo>
                    <a:lnTo>
                      <a:pt x="49" y="71"/>
                    </a:lnTo>
                    <a:lnTo>
                      <a:pt x="46" y="79"/>
                    </a:lnTo>
                    <a:lnTo>
                      <a:pt x="39" y="81"/>
                    </a:lnTo>
                    <a:lnTo>
                      <a:pt x="37" y="68"/>
                    </a:lnTo>
                    <a:lnTo>
                      <a:pt x="25" y="56"/>
                    </a:lnTo>
                    <a:lnTo>
                      <a:pt x="14" y="54"/>
                    </a:lnTo>
                    <a:lnTo>
                      <a:pt x="0" y="52"/>
                    </a:lnTo>
                    <a:lnTo>
                      <a:pt x="5" y="12"/>
                    </a:lnTo>
                    <a:lnTo>
                      <a:pt x="5" y="0"/>
                    </a:lnTo>
                    <a:lnTo>
                      <a:pt x="7" y="7"/>
                    </a:lnTo>
                    <a:lnTo>
                      <a:pt x="15" y="5"/>
                    </a:lnTo>
                    <a:lnTo>
                      <a:pt x="19" y="12"/>
                    </a:lnTo>
                    <a:lnTo>
                      <a:pt x="24" y="12"/>
                    </a:lnTo>
                    <a:lnTo>
                      <a:pt x="32" y="15"/>
                    </a:lnTo>
                    <a:lnTo>
                      <a:pt x="47" y="12"/>
                    </a:lnTo>
                    <a:lnTo>
                      <a:pt x="51" y="15"/>
                    </a:lnTo>
                    <a:lnTo>
                      <a:pt x="56" y="3"/>
                    </a:lnTo>
                    <a:lnTo>
                      <a:pt x="59"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38" name="Freeform 488"/>
              <p:cNvSpPr>
                <a:spLocks/>
              </p:cNvSpPr>
              <p:nvPr/>
            </p:nvSpPr>
            <p:spPr bwMode="auto">
              <a:xfrm>
                <a:off x="2717" y="1804"/>
                <a:ext cx="71" cy="81"/>
              </a:xfrm>
              <a:custGeom>
                <a:avLst/>
                <a:gdLst>
                  <a:gd name="T0" fmla="*/ 59 w 71"/>
                  <a:gd name="T1" fmla="*/ 2 h 81"/>
                  <a:gd name="T2" fmla="*/ 71 w 71"/>
                  <a:gd name="T3" fmla="*/ 27 h 81"/>
                  <a:gd name="T4" fmla="*/ 69 w 71"/>
                  <a:gd name="T5" fmla="*/ 49 h 81"/>
                  <a:gd name="T6" fmla="*/ 66 w 71"/>
                  <a:gd name="T7" fmla="*/ 59 h 81"/>
                  <a:gd name="T8" fmla="*/ 64 w 71"/>
                  <a:gd name="T9" fmla="*/ 66 h 81"/>
                  <a:gd name="T10" fmla="*/ 59 w 71"/>
                  <a:gd name="T11" fmla="*/ 71 h 81"/>
                  <a:gd name="T12" fmla="*/ 49 w 71"/>
                  <a:gd name="T13" fmla="*/ 71 h 81"/>
                  <a:gd name="T14" fmla="*/ 46 w 71"/>
                  <a:gd name="T15" fmla="*/ 79 h 81"/>
                  <a:gd name="T16" fmla="*/ 39 w 71"/>
                  <a:gd name="T17" fmla="*/ 81 h 81"/>
                  <a:gd name="T18" fmla="*/ 37 w 71"/>
                  <a:gd name="T19" fmla="*/ 68 h 81"/>
                  <a:gd name="T20" fmla="*/ 25 w 71"/>
                  <a:gd name="T21" fmla="*/ 56 h 81"/>
                  <a:gd name="T22" fmla="*/ 14 w 71"/>
                  <a:gd name="T23" fmla="*/ 54 h 81"/>
                  <a:gd name="T24" fmla="*/ 0 w 71"/>
                  <a:gd name="T25" fmla="*/ 52 h 81"/>
                  <a:gd name="T26" fmla="*/ 5 w 71"/>
                  <a:gd name="T27" fmla="*/ 12 h 81"/>
                  <a:gd name="T28" fmla="*/ 5 w 71"/>
                  <a:gd name="T29" fmla="*/ 0 h 81"/>
                  <a:gd name="T30" fmla="*/ 7 w 71"/>
                  <a:gd name="T31" fmla="*/ 7 h 81"/>
                  <a:gd name="T32" fmla="*/ 15 w 71"/>
                  <a:gd name="T33" fmla="*/ 5 h 81"/>
                  <a:gd name="T34" fmla="*/ 19 w 71"/>
                  <a:gd name="T35" fmla="*/ 12 h 81"/>
                  <a:gd name="T36" fmla="*/ 24 w 71"/>
                  <a:gd name="T37" fmla="*/ 12 h 81"/>
                  <a:gd name="T38" fmla="*/ 32 w 71"/>
                  <a:gd name="T39" fmla="*/ 15 h 81"/>
                  <a:gd name="T40" fmla="*/ 47 w 71"/>
                  <a:gd name="T41" fmla="*/ 12 h 81"/>
                  <a:gd name="T42" fmla="*/ 51 w 71"/>
                  <a:gd name="T43" fmla="*/ 15 h 81"/>
                  <a:gd name="T44" fmla="*/ 56 w 71"/>
                  <a:gd name="T45" fmla="*/ 3 h 81"/>
                  <a:gd name="T46" fmla="*/ 59 w 71"/>
                  <a:gd name="T47"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81">
                    <a:moveTo>
                      <a:pt x="59" y="2"/>
                    </a:moveTo>
                    <a:lnTo>
                      <a:pt x="71" y="27"/>
                    </a:lnTo>
                    <a:lnTo>
                      <a:pt x="69" y="49"/>
                    </a:lnTo>
                    <a:lnTo>
                      <a:pt x="66" y="59"/>
                    </a:lnTo>
                    <a:lnTo>
                      <a:pt x="64" y="66"/>
                    </a:lnTo>
                    <a:lnTo>
                      <a:pt x="59" y="71"/>
                    </a:lnTo>
                    <a:lnTo>
                      <a:pt x="49" y="71"/>
                    </a:lnTo>
                    <a:lnTo>
                      <a:pt x="46" y="79"/>
                    </a:lnTo>
                    <a:lnTo>
                      <a:pt x="39" y="81"/>
                    </a:lnTo>
                    <a:lnTo>
                      <a:pt x="37" y="68"/>
                    </a:lnTo>
                    <a:lnTo>
                      <a:pt x="25" y="56"/>
                    </a:lnTo>
                    <a:lnTo>
                      <a:pt x="14" y="54"/>
                    </a:lnTo>
                    <a:lnTo>
                      <a:pt x="0" y="52"/>
                    </a:lnTo>
                    <a:lnTo>
                      <a:pt x="5" y="12"/>
                    </a:lnTo>
                    <a:lnTo>
                      <a:pt x="5" y="0"/>
                    </a:lnTo>
                    <a:lnTo>
                      <a:pt x="7" y="7"/>
                    </a:lnTo>
                    <a:lnTo>
                      <a:pt x="15" y="5"/>
                    </a:lnTo>
                    <a:lnTo>
                      <a:pt x="19" y="12"/>
                    </a:lnTo>
                    <a:lnTo>
                      <a:pt x="24" y="12"/>
                    </a:lnTo>
                    <a:lnTo>
                      <a:pt x="32" y="15"/>
                    </a:lnTo>
                    <a:lnTo>
                      <a:pt x="47" y="12"/>
                    </a:lnTo>
                    <a:lnTo>
                      <a:pt x="51" y="15"/>
                    </a:lnTo>
                    <a:lnTo>
                      <a:pt x="56" y="3"/>
                    </a:lnTo>
                    <a:lnTo>
                      <a:pt x="5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39" name="Freeform 489"/>
              <p:cNvSpPr>
                <a:spLocks/>
              </p:cNvSpPr>
              <p:nvPr/>
            </p:nvSpPr>
            <p:spPr bwMode="auto">
              <a:xfrm>
                <a:off x="2629" y="1917"/>
                <a:ext cx="98" cy="114"/>
              </a:xfrm>
              <a:custGeom>
                <a:avLst/>
                <a:gdLst>
                  <a:gd name="T0" fmla="*/ 29 w 98"/>
                  <a:gd name="T1" fmla="*/ 5 h 114"/>
                  <a:gd name="T2" fmla="*/ 35 w 98"/>
                  <a:gd name="T3" fmla="*/ 14 h 114"/>
                  <a:gd name="T4" fmla="*/ 49 w 98"/>
                  <a:gd name="T5" fmla="*/ 16 h 114"/>
                  <a:gd name="T6" fmla="*/ 52 w 98"/>
                  <a:gd name="T7" fmla="*/ 24 h 114"/>
                  <a:gd name="T8" fmla="*/ 59 w 98"/>
                  <a:gd name="T9" fmla="*/ 31 h 114"/>
                  <a:gd name="T10" fmla="*/ 66 w 98"/>
                  <a:gd name="T11" fmla="*/ 33 h 114"/>
                  <a:gd name="T12" fmla="*/ 74 w 98"/>
                  <a:gd name="T13" fmla="*/ 26 h 114"/>
                  <a:gd name="T14" fmla="*/ 79 w 98"/>
                  <a:gd name="T15" fmla="*/ 33 h 114"/>
                  <a:gd name="T16" fmla="*/ 88 w 98"/>
                  <a:gd name="T17" fmla="*/ 41 h 114"/>
                  <a:gd name="T18" fmla="*/ 98 w 98"/>
                  <a:gd name="T19" fmla="*/ 43 h 114"/>
                  <a:gd name="T20" fmla="*/ 88 w 98"/>
                  <a:gd name="T21" fmla="*/ 63 h 114"/>
                  <a:gd name="T22" fmla="*/ 98 w 98"/>
                  <a:gd name="T23" fmla="*/ 92 h 114"/>
                  <a:gd name="T24" fmla="*/ 46 w 98"/>
                  <a:gd name="T25" fmla="*/ 85 h 114"/>
                  <a:gd name="T26" fmla="*/ 42 w 98"/>
                  <a:gd name="T27" fmla="*/ 114 h 114"/>
                  <a:gd name="T28" fmla="*/ 3 w 98"/>
                  <a:gd name="T29" fmla="*/ 109 h 114"/>
                  <a:gd name="T30" fmla="*/ 0 w 98"/>
                  <a:gd name="T31" fmla="*/ 92 h 114"/>
                  <a:gd name="T32" fmla="*/ 10 w 98"/>
                  <a:gd name="T33" fmla="*/ 94 h 114"/>
                  <a:gd name="T34" fmla="*/ 15 w 98"/>
                  <a:gd name="T35" fmla="*/ 58 h 114"/>
                  <a:gd name="T36" fmla="*/ 20 w 98"/>
                  <a:gd name="T37" fmla="*/ 2 h 114"/>
                  <a:gd name="T38" fmla="*/ 29 w 98"/>
                  <a:gd name="T39" fmla="*/ 0 h 114"/>
                  <a:gd name="T40" fmla="*/ 29 w 98"/>
                  <a:gd name="T41"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114">
                    <a:moveTo>
                      <a:pt x="29" y="5"/>
                    </a:moveTo>
                    <a:lnTo>
                      <a:pt x="35" y="14"/>
                    </a:lnTo>
                    <a:lnTo>
                      <a:pt x="49" y="16"/>
                    </a:lnTo>
                    <a:lnTo>
                      <a:pt x="52" y="24"/>
                    </a:lnTo>
                    <a:lnTo>
                      <a:pt x="59" y="31"/>
                    </a:lnTo>
                    <a:lnTo>
                      <a:pt x="66" y="33"/>
                    </a:lnTo>
                    <a:lnTo>
                      <a:pt x="74" y="26"/>
                    </a:lnTo>
                    <a:lnTo>
                      <a:pt x="79" y="33"/>
                    </a:lnTo>
                    <a:lnTo>
                      <a:pt x="88" y="41"/>
                    </a:lnTo>
                    <a:lnTo>
                      <a:pt x="98" y="43"/>
                    </a:lnTo>
                    <a:lnTo>
                      <a:pt x="88" y="63"/>
                    </a:lnTo>
                    <a:lnTo>
                      <a:pt x="98" y="92"/>
                    </a:lnTo>
                    <a:lnTo>
                      <a:pt x="46" y="85"/>
                    </a:lnTo>
                    <a:lnTo>
                      <a:pt x="42" y="114"/>
                    </a:lnTo>
                    <a:lnTo>
                      <a:pt x="3" y="109"/>
                    </a:lnTo>
                    <a:lnTo>
                      <a:pt x="0" y="92"/>
                    </a:lnTo>
                    <a:lnTo>
                      <a:pt x="10" y="94"/>
                    </a:lnTo>
                    <a:lnTo>
                      <a:pt x="15" y="58"/>
                    </a:lnTo>
                    <a:lnTo>
                      <a:pt x="20" y="2"/>
                    </a:lnTo>
                    <a:lnTo>
                      <a:pt x="29" y="0"/>
                    </a:lnTo>
                    <a:lnTo>
                      <a:pt x="29"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40" name="Freeform 490"/>
              <p:cNvSpPr>
                <a:spLocks/>
              </p:cNvSpPr>
              <p:nvPr/>
            </p:nvSpPr>
            <p:spPr bwMode="auto">
              <a:xfrm>
                <a:off x="2629" y="1917"/>
                <a:ext cx="98" cy="114"/>
              </a:xfrm>
              <a:custGeom>
                <a:avLst/>
                <a:gdLst>
                  <a:gd name="T0" fmla="*/ 29 w 98"/>
                  <a:gd name="T1" fmla="*/ 5 h 114"/>
                  <a:gd name="T2" fmla="*/ 35 w 98"/>
                  <a:gd name="T3" fmla="*/ 14 h 114"/>
                  <a:gd name="T4" fmla="*/ 49 w 98"/>
                  <a:gd name="T5" fmla="*/ 16 h 114"/>
                  <a:gd name="T6" fmla="*/ 52 w 98"/>
                  <a:gd name="T7" fmla="*/ 24 h 114"/>
                  <a:gd name="T8" fmla="*/ 59 w 98"/>
                  <a:gd name="T9" fmla="*/ 31 h 114"/>
                  <a:gd name="T10" fmla="*/ 66 w 98"/>
                  <a:gd name="T11" fmla="*/ 33 h 114"/>
                  <a:gd name="T12" fmla="*/ 74 w 98"/>
                  <a:gd name="T13" fmla="*/ 26 h 114"/>
                  <a:gd name="T14" fmla="*/ 79 w 98"/>
                  <a:gd name="T15" fmla="*/ 33 h 114"/>
                  <a:gd name="T16" fmla="*/ 88 w 98"/>
                  <a:gd name="T17" fmla="*/ 41 h 114"/>
                  <a:gd name="T18" fmla="*/ 98 w 98"/>
                  <a:gd name="T19" fmla="*/ 43 h 114"/>
                  <a:gd name="T20" fmla="*/ 88 w 98"/>
                  <a:gd name="T21" fmla="*/ 63 h 114"/>
                  <a:gd name="T22" fmla="*/ 98 w 98"/>
                  <a:gd name="T23" fmla="*/ 92 h 114"/>
                  <a:gd name="T24" fmla="*/ 46 w 98"/>
                  <a:gd name="T25" fmla="*/ 85 h 114"/>
                  <a:gd name="T26" fmla="*/ 42 w 98"/>
                  <a:gd name="T27" fmla="*/ 114 h 114"/>
                  <a:gd name="T28" fmla="*/ 3 w 98"/>
                  <a:gd name="T29" fmla="*/ 109 h 114"/>
                  <a:gd name="T30" fmla="*/ 0 w 98"/>
                  <a:gd name="T31" fmla="*/ 92 h 114"/>
                  <a:gd name="T32" fmla="*/ 10 w 98"/>
                  <a:gd name="T33" fmla="*/ 94 h 114"/>
                  <a:gd name="T34" fmla="*/ 15 w 98"/>
                  <a:gd name="T35" fmla="*/ 58 h 114"/>
                  <a:gd name="T36" fmla="*/ 20 w 98"/>
                  <a:gd name="T37" fmla="*/ 2 h 114"/>
                  <a:gd name="T38" fmla="*/ 29 w 98"/>
                  <a:gd name="T39" fmla="*/ 0 h 114"/>
                  <a:gd name="T40" fmla="*/ 29 w 98"/>
                  <a:gd name="T41"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114">
                    <a:moveTo>
                      <a:pt x="29" y="5"/>
                    </a:moveTo>
                    <a:lnTo>
                      <a:pt x="35" y="14"/>
                    </a:lnTo>
                    <a:lnTo>
                      <a:pt x="49" y="16"/>
                    </a:lnTo>
                    <a:lnTo>
                      <a:pt x="52" y="24"/>
                    </a:lnTo>
                    <a:lnTo>
                      <a:pt x="59" y="31"/>
                    </a:lnTo>
                    <a:lnTo>
                      <a:pt x="66" y="33"/>
                    </a:lnTo>
                    <a:lnTo>
                      <a:pt x="74" y="26"/>
                    </a:lnTo>
                    <a:lnTo>
                      <a:pt x="79" y="33"/>
                    </a:lnTo>
                    <a:lnTo>
                      <a:pt x="88" y="41"/>
                    </a:lnTo>
                    <a:lnTo>
                      <a:pt x="98" y="43"/>
                    </a:lnTo>
                    <a:lnTo>
                      <a:pt x="88" y="63"/>
                    </a:lnTo>
                    <a:lnTo>
                      <a:pt x="98" y="92"/>
                    </a:lnTo>
                    <a:lnTo>
                      <a:pt x="46" y="85"/>
                    </a:lnTo>
                    <a:lnTo>
                      <a:pt x="42" y="114"/>
                    </a:lnTo>
                    <a:lnTo>
                      <a:pt x="3" y="109"/>
                    </a:lnTo>
                    <a:lnTo>
                      <a:pt x="0" y="92"/>
                    </a:lnTo>
                    <a:lnTo>
                      <a:pt x="10" y="94"/>
                    </a:lnTo>
                    <a:lnTo>
                      <a:pt x="15" y="58"/>
                    </a:lnTo>
                    <a:lnTo>
                      <a:pt x="20" y="2"/>
                    </a:lnTo>
                    <a:lnTo>
                      <a:pt x="29" y="0"/>
                    </a:lnTo>
                    <a:lnTo>
                      <a:pt x="2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41" name="Freeform 491"/>
              <p:cNvSpPr>
                <a:spLocks/>
              </p:cNvSpPr>
              <p:nvPr/>
            </p:nvSpPr>
            <p:spPr bwMode="auto">
              <a:xfrm>
                <a:off x="2629" y="2026"/>
                <a:ext cx="42" cy="74"/>
              </a:xfrm>
              <a:custGeom>
                <a:avLst/>
                <a:gdLst>
                  <a:gd name="T0" fmla="*/ 25 w 42"/>
                  <a:gd name="T1" fmla="*/ 74 h 74"/>
                  <a:gd name="T2" fmla="*/ 0 w 42"/>
                  <a:gd name="T3" fmla="*/ 73 h 74"/>
                  <a:gd name="T4" fmla="*/ 3 w 42"/>
                  <a:gd name="T5" fmla="*/ 51 h 74"/>
                  <a:gd name="T6" fmla="*/ 7 w 42"/>
                  <a:gd name="T7" fmla="*/ 34 h 74"/>
                  <a:gd name="T8" fmla="*/ 3 w 42"/>
                  <a:gd name="T9" fmla="*/ 32 h 74"/>
                  <a:gd name="T10" fmla="*/ 2 w 42"/>
                  <a:gd name="T11" fmla="*/ 17 h 74"/>
                  <a:gd name="T12" fmla="*/ 7 w 42"/>
                  <a:gd name="T13" fmla="*/ 8 h 74"/>
                  <a:gd name="T14" fmla="*/ 3 w 42"/>
                  <a:gd name="T15" fmla="*/ 0 h 74"/>
                  <a:gd name="T16" fmla="*/ 42 w 42"/>
                  <a:gd name="T17" fmla="*/ 5 h 74"/>
                  <a:gd name="T18" fmla="*/ 41 w 42"/>
                  <a:gd name="T19" fmla="*/ 24 h 74"/>
                  <a:gd name="T20" fmla="*/ 30 w 42"/>
                  <a:gd name="T21" fmla="*/ 24 h 74"/>
                  <a:gd name="T22" fmla="*/ 27 w 42"/>
                  <a:gd name="T23" fmla="*/ 51 h 74"/>
                  <a:gd name="T24" fmla="*/ 29 w 42"/>
                  <a:gd name="T25" fmla="*/ 51 h 74"/>
                  <a:gd name="T26" fmla="*/ 25 w 42"/>
                  <a:gd name="T2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4">
                    <a:moveTo>
                      <a:pt x="25" y="74"/>
                    </a:moveTo>
                    <a:lnTo>
                      <a:pt x="0" y="73"/>
                    </a:lnTo>
                    <a:lnTo>
                      <a:pt x="3" y="51"/>
                    </a:lnTo>
                    <a:lnTo>
                      <a:pt x="7" y="34"/>
                    </a:lnTo>
                    <a:lnTo>
                      <a:pt x="3" y="32"/>
                    </a:lnTo>
                    <a:lnTo>
                      <a:pt x="2" y="17"/>
                    </a:lnTo>
                    <a:lnTo>
                      <a:pt x="7" y="8"/>
                    </a:lnTo>
                    <a:lnTo>
                      <a:pt x="3" y="0"/>
                    </a:lnTo>
                    <a:lnTo>
                      <a:pt x="42" y="5"/>
                    </a:lnTo>
                    <a:lnTo>
                      <a:pt x="41" y="24"/>
                    </a:lnTo>
                    <a:lnTo>
                      <a:pt x="30" y="24"/>
                    </a:lnTo>
                    <a:lnTo>
                      <a:pt x="27" y="51"/>
                    </a:lnTo>
                    <a:lnTo>
                      <a:pt x="29" y="51"/>
                    </a:lnTo>
                    <a:lnTo>
                      <a:pt x="25" y="7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42" name="Freeform 492"/>
              <p:cNvSpPr>
                <a:spLocks/>
              </p:cNvSpPr>
              <p:nvPr/>
            </p:nvSpPr>
            <p:spPr bwMode="auto">
              <a:xfrm>
                <a:off x="2629" y="2026"/>
                <a:ext cx="42" cy="74"/>
              </a:xfrm>
              <a:custGeom>
                <a:avLst/>
                <a:gdLst>
                  <a:gd name="T0" fmla="*/ 25 w 42"/>
                  <a:gd name="T1" fmla="*/ 74 h 74"/>
                  <a:gd name="T2" fmla="*/ 0 w 42"/>
                  <a:gd name="T3" fmla="*/ 73 h 74"/>
                  <a:gd name="T4" fmla="*/ 3 w 42"/>
                  <a:gd name="T5" fmla="*/ 51 h 74"/>
                  <a:gd name="T6" fmla="*/ 7 w 42"/>
                  <a:gd name="T7" fmla="*/ 34 h 74"/>
                  <a:gd name="T8" fmla="*/ 3 w 42"/>
                  <a:gd name="T9" fmla="*/ 32 h 74"/>
                  <a:gd name="T10" fmla="*/ 2 w 42"/>
                  <a:gd name="T11" fmla="*/ 17 h 74"/>
                  <a:gd name="T12" fmla="*/ 7 w 42"/>
                  <a:gd name="T13" fmla="*/ 8 h 74"/>
                  <a:gd name="T14" fmla="*/ 3 w 42"/>
                  <a:gd name="T15" fmla="*/ 0 h 74"/>
                  <a:gd name="T16" fmla="*/ 42 w 42"/>
                  <a:gd name="T17" fmla="*/ 5 h 74"/>
                  <a:gd name="T18" fmla="*/ 41 w 42"/>
                  <a:gd name="T19" fmla="*/ 24 h 74"/>
                  <a:gd name="T20" fmla="*/ 30 w 42"/>
                  <a:gd name="T21" fmla="*/ 24 h 74"/>
                  <a:gd name="T22" fmla="*/ 27 w 42"/>
                  <a:gd name="T23" fmla="*/ 51 h 74"/>
                  <a:gd name="T24" fmla="*/ 29 w 42"/>
                  <a:gd name="T25" fmla="*/ 51 h 74"/>
                  <a:gd name="T26" fmla="*/ 25 w 42"/>
                  <a:gd name="T2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4">
                    <a:moveTo>
                      <a:pt x="25" y="74"/>
                    </a:moveTo>
                    <a:lnTo>
                      <a:pt x="0" y="73"/>
                    </a:lnTo>
                    <a:lnTo>
                      <a:pt x="3" y="51"/>
                    </a:lnTo>
                    <a:lnTo>
                      <a:pt x="7" y="34"/>
                    </a:lnTo>
                    <a:lnTo>
                      <a:pt x="3" y="32"/>
                    </a:lnTo>
                    <a:lnTo>
                      <a:pt x="2" y="17"/>
                    </a:lnTo>
                    <a:lnTo>
                      <a:pt x="7" y="8"/>
                    </a:lnTo>
                    <a:lnTo>
                      <a:pt x="3" y="0"/>
                    </a:lnTo>
                    <a:lnTo>
                      <a:pt x="42" y="5"/>
                    </a:lnTo>
                    <a:lnTo>
                      <a:pt x="41" y="24"/>
                    </a:lnTo>
                    <a:lnTo>
                      <a:pt x="30" y="24"/>
                    </a:lnTo>
                    <a:lnTo>
                      <a:pt x="27" y="51"/>
                    </a:lnTo>
                    <a:lnTo>
                      <a:pt x="29" y="51"/>
                    </a:lnTo>
                    <a:lnTo>
                      <a:pt x="25" y="7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43" name="Freeform 493"/>
              <p:cNvSpPr>
                <a:spLocks/>
              </p:cNvSpPr>
              <p:nvPr/>
            </p:nvSpPr>
            <p:spPr bwMode="auto">
              <a:xfrm>
                <a:off x="2771" y="2058"/>
                <a:ext cx="83" cy="71"/>
              </a:xfrm>
              <a:custGeom>
                <a:avLst/>
                <a:gdLst>
                  <a:gd name="T0" fmla="*/ 34 w 83"/>
                  <a:gd name="T1" fmla="*/ 10 h 71"/>
                  <a:gd name="T2" fmla="*/ 37 w 83"/>
                  <a:gd name="T3" fmla="*/ 14 h 71"/>
                  <a:gd name="T4" fmla="*/ 63 w 83"/>
                  <a:gd name="T5" fmla="*/ 14 h 71"/>
                  <a:gd name="T6" fmla="*/ 83 w 83"/>
                  <a:gd name="T7" fmla="*/ 24 h 71"/>
                  <a:gd name="T8" fmla="*/ 75 w 83"/>
                  <a:gd name="T9" fmla="*/ 30 h 71"/>
                  <a:gd name="T10" fmla="*/ 68 w 83"/>
                  <a:gd name="T11" fmla="*/ 44 h 71"/>
                  <a:gd name="T12" fmla="*/ 66 w 83"/>
                  <a:gd name="T13" fmla="*/ 47 h 71"/>
                  <a:gd name="T14" fmla="*/ 59 w 83"/>
                  <a:gd name="T15" fmla="*/ 54 h 71"/>
                  <a:gd name="T16" fmla="*/ 56 w 83"/>
                  <a:gd name="T17" fmla="*/ 54 h 71"/>
                  <a:gd name="T18" fmla="*/ 56 w 83"/>
                  <a:gd name="T19" fmla="*/ 59 h 71"/>
                  <a:gd name="T20" fmla="*/ 51 w 83"/>
                  <a:gd name="T21" fmla="*/ 63 h 71"/>
                  <a:gd name="T22" fmla="*/ 34 w 83"/>
                  <a:gd name="T23" fmla="*/ 64 h 71"/>
                  <a:gd name="T24" fmla="*/ 22 w 83"/>
                  <a:gd name="T25" fmla="*/ 71 h 71"/>
                  <a:gd name="T26" fmla="*/ 22 w 83"/>
                  <a:gd name="T27" fmla="*/ 39 h 71"/>
                  <a:gd name="T28" fmla="*/ 15 w 83"/>
                  <a:gd name="T29" fmla="*/ 34 h 71"/>
                  <a:gd name="T30" fmla="*/ 0 w 83"/>
                  <a:gd name="T31" fmla="*/ 41 h 71"/>
                  <a:gd name="T32" fmla="*/ 5 w 83"/>
                  <a:gd name="T33" fmla="*/ 24 h 71"/>
                  <a:gd name="T34" fmla="*/ 7 w 83"/>
                  <a:gd name="T35" fmla="*/ 14 h 71"/>
                  <a:gd name="T36" fmla="*/ 5 w 83"/>
                  <a:gd name="T37" fmla="*/ 8 h 71"/>
                  <a:gd name="T38" fmla="*/ 17 w 83"/>
                  <a:gd name="T39" fmla="*/ 5 h 71"/>
                  <a:gd name="T40" fmla="*/ 19 w 83"/>
                  <a:gd name="T41" fmla="*/ 10 h 71"/>
                  <a:gd name="T42" fmla="*/ 26 w 83"/>
                  <a:gd name="T43" fmla="*/ 0 h 71"/>
                  <a:gd name="T44" fmla="*/ 34 w 83"/>
                  <a:gd name="T45" fmla="*/ 1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 h="71">
                    <a:moveTo>
                      <a:pt x="34" y="10"/>
                    </a:moveTo>
                    <a:lnTo>
                      <a:pt x="37" y="14"/>
                    </a:lnTo>
                    <a:lnTo>
                      <a:pt x="63" y="14"/>
                    </a:lnTo>
                    <a:lnTo>
                      <a:pt x="83" y="24"/>
                    </a:lnTo>
                    <a:lnTo>
                      <a:pt x="75" y="30"/>
                    </a:lnTo>
                    <a:lnTo>
                      <a:pt x="68" y="44"/>
                    </a:lnTo>
                    <a:lnTo>
                      <a:pt x="66" y="47"/>
                    </a:lnTo>
                    <a:lnTo>
                      <a:pt x="59" y="54"/>
                    </a:lnTo>
                    <a:lnTo>
                      <a:pt x="56" y="54"/>
                    </a:lnTo>
                    <a:lnTo>
                      <a:pt x="56" y="59"/>
                    </a:lnTo>
                    <a:lnTo>
                      <a:pt x="51" y="63"/>
                    </a:lnTo>
                    <a:lnTo>
                      <a:pt x="34" y="64"/>
                    </a:lnTo>
                    <a:lnTo>
                      <a:pt x="22" y="71"/>
                    </a:lnTo>
                    <a:lnTo>
                      <a:pt x="22" y="39"/>
                    </a:lnTo>
                    <a:lnTo>
                      <a:pt x="15" y="34"/>
                    </a:lnTo>
                    <a:lnTo>
                      <a:pt x="0" y="41"/>
                    </a:lnTo>
                    <a:lnTo>
                      <a:pt x="5" y="24"/>
                    </a:lnTo>
                    <a:lnTo>
                      <a:pt x="7" y="14"/>
                    </a:lnTo>
                    <a:lnTo>
                      <a:pt x="5" y="8"/>
                    </a:lnTo>
                    <a:lnTo>
                      <a:pt x="17" y="5"/>
                    </a:lnTo>
                    <a:lnTo>
                      <a:pt x="19" y="10"/>
                    </a:lnTo>
                    <a:lnTo>
                      <a:pt x="26" y="0"/>
                    </a:lnTo>
                    <a:lnTo>
                      <a:pt x="34"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44" name="Freeform 494"/>
              <p:cNvSpPr>
                <a:spLocks/>
              </p:cNvSpPr>
              <p:nvPr/>
            </p:nvSpPr>
            <p:spPr bwMode="auto">
              <a:xfrm>
                <a:off x="2771" y="2058"/>
                <a:ext cx="83" cy="71"/>
              </a:xfrm>
              <a:custGeom>
                <a:avLst/>
                <a:gdLst>
                  <a:gd name="T0" fmla="*/ 34 w 83"/>
                  <a:gd name="T1" fmla="*/ 10 h 71"/>
                  <a:gd name="T2" fmla="*/ 37 w 83"/>
                  <a:gd name="T3" fmla="*/ 14 h 71"/>
                  <a:gd name="T4" fmla="*/ 63 w 83"/>
                  <a:gd name="T5" fmla="*/ 14 h 71"/>
                  <a:gd name="T6" fmla="*/ 83 w 83"/>
                  <a:gd name="T7" fmla="*/ 24 h 71"/>
                  <a:gd name="T8" fmla="*/ 75 w 83"/>
                  <a:gd name="T9" fmla="*/ 30 h 71"/>
                  <a:gd name="T10" fmla="*/ 68 w 83"/>
                  <a:gd name="T11" fmla="*/ 44 h 71"/>
                  <a:gd name="T12" fmla="*/ 66 w 83"/>
                  <a:gd name="T13" fmla="*/ 47 h 71"/>
                  <a:gd name="T14" fmla="*/ 59 w 83"/>
                  <a:gd name="T15" fmla="*/ 54 h 71"/>
                  <a:gd name="T16" fmla="*/ 56 w 83"/>
                  <a:gd name="T17" fmla="*/ 54 h 71"/>
                  <a:gd name="T18" fmla="*/ 56 w 83"/>
                  <a:gd name="T19" fmla="*/ 59 h 71"/>
                  <a:gd name="T20" fmla="*/ 51 w 83"/>
                  <a:gd name="T21" fmla="*/ 63 h 71"/>
                  <a:gd name="T22" fmla="*/ 34 w 83"/>
                  <a:gd name="T23" fmla="*/ 64 h 71"/>
                  <a:gd name="T24" fmla="*/ 22 w 83"/>
                  <a:gd name="T25" fmla="*/ 71 h 71"/>
                  <a:gd name="T26" fmla="*/ 22 w 83"/>
                  <a:gd name="T27" fmla="*/ 39 h 71"/>
                  <a:gd name="T28" fmla="*/ 15 w 83"/>
                  <a:gd name="T29" fmla="*/ 34 h 71"/>
                  <a:gd name="T30" fmla="*/ 0 w 83"/>
                  <a:gd name="T31" fmla="*/ 41 h 71"/>
                  <a:gd name="T32" fmla="*/ 5 w 83"/>
                  <a:gd name="T33" fmla="*/ 24 h 71"/>
                  <a:gd name="T34" fmla="*/ 7 w 83"/>
                  <a:gd name="T35" fmla="*/ 14 h 71"/>
                  <a:gd name="T36" fmla="*/ 5 w 83"/>
                  <a:gd name="T37" fmla="*/ 8 h 71"/>
                  <a:gd name="T38" fmla="*/ 17 w 83"/>
                  <a:gd name="T39" fmla="*/ 5 h 71"/>
                  <a:gd name="T40" fmla="*/ 19 w 83"/>
                  <a:gd name="T41" fmla="*/ 10 h 71"/>
                  <a:gd name="T42" fmla="*/ 26 w 83"/>
                  <a:gd name="T43" fmla="*/ 0 h 71"/>
                  <a:gd name="T44" fmla="*/ 34 w 83"/>
                  <a:gd name="T45" fmla="*/ 1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 h="71">
                    <a:moveTo>
                      <a:pt x="34" y="10"/>
                    </a:moveTo>
                    <a:lnTo>
                      <a:pt x="37" y="14"/>
                    </a:lnTo>
                    <a:lnTo>
                      <a:pt x="63" y="14"/>
                    </a:lnTo>
                    <a:lnTo>
                      <a:pt x="83" y="24"/>
                    </a:lnTo>
                    <a:lnTo>
                      <a:pt x="75" y="30"/>
                    </a:lnTo>
                    <a:lnTo>
                      <a:pt x="68" y="44"/>
                    </a:lnTo>
                    <a:lnTo>
                      <a:pt x="66" y="47"/>
                    </a:lnTo>
                    <a:lnTo>
                      <a:pt x="59" y="54"/>
                    </a:lnTo>
                    <a:lnTo>
                      <a:pt x="56" y="54"/>
                    </a:lnTo>
                    <a:lnTo>
                      <a:pt x="56" y="59"/>
                    </a:lnTo>
                    <a:lnTo>
                      <a:pt x="51" y="63"/>
                    </a:lnTo>
                    <a:lnTo>
                      <a:pt x="34" y="64"/>
                    </a:lnTo>
                    <a:lnTo>
                      <a:pt x="22" y="71"/>
                    </a:lnTo>
                    <a:lnTo>
                      <a:pt x="22" y="39"/>
                    </a:lnTo>
                    <a:lnTo>
                      <a:pt x="15" y="34"/>
                    </a:lnTo>
                    <a:lnTo>
                      <a:pt x="0" y="41"/>
                    </a:lnTo>
                    <a:lnTo>
                      <a:pt x="5" y="24"/>
                    </a:lnTo>
                    <a:lnTo>
                      <a:pt x="7" y="14"/>
                    </a:lnTo>
                    <a:lnTo>
                      <a:pt x="5" y="8"/>
                    </a:lnTo>
                    <a:lnTo>
                      <a:pt x="17" y="5"/>
                    </a:lnTo>
                    <a:lnTo>
                      <a:pt x="19" y="10"/>
                    </a:lnTo>
                    <a:lnTo>
                      <a:pt x="26" y="0"/>
                    </a:lnTo>
                    <a:lnTo>
                      <a:pt x="3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45" name="Freeform 495"/>
              <p:cNvSpPr>
                <a:spLocks/>
              </p:cNvSpPr>
              <p:nvPr/>
            </p:nvSpPr>
            <p:spPr bwMode="auto">
              <a:xfrm>
                <a:off x="2714" y="1748"/>
                <a:ext cx="62" cy="71"/>
              </a:xfrm>
              <a:custGeom>
                <a:avLst/>
                <a:gdLst>
                  <a:gd name="T0" fmla="*/ 45 w 62"/>
                  <a:gd name="T1" fmla="*/ 12 h 71"/>
                  <a:gd name="T2" fmla="*/ 52 w 62"/>
                  <a:gd name="T3" fmla="*/ 24 h 71"/>
                  <a:gd name="T4" fmla="*/ 62 w 62"/>
                  <a:gd name="T5" fmla="*/ 58 h 71"/>
                  <a:gd name="T6" fmla="*/ 59 w 62"/>
                  <a:gd name="T7" fmla="*/ 59 h 71"/>
                  <a:gd name="T8" fmla="*/ 54 w 62"/>
                  <a:gd name="T9" fmla="*/ 71 h 71"/>
                  <a:gd name="T10" fmla="*/ 50 w 62"/>
                  <a:gd name="T11" fmla="*/ 68 h 71"/>
                  <a:gd name="T12" fmla="*/ 35 w 62"/>
                  <a:gd name="T13" fmla="*/ 71 h 71"/>
                  <a:gd name="T14" fmla="*/ 27 w 62"/>
                  <a:gd name="T15" fmla="*/ 68 h 71"/>
                  <a:gd name="T16" fmla="*/ 22 w 62"/>
                  <a:gd name="T17" fmla="*/ 68 h 71"/>
                  <a:gd name="T18" fmla="*/ 18 w 62"/>
                  <a:gd name="T19" fmla="*/ 61 h 71"/>
                  <a:gd name="T20" fmla="*/ 10 w 62"/>
                  <a:gd name="T21" fmla="*/ 63 h 71"/>
                  <a:gd name="T22" fmla="*/ 8 w 62"/>
                  <a:gd name="T23" fmla="*/ 56 h 71"/>
                  <a:gd name="T24" fmla="*/ 6 w 62"/>
                  <a:gd name="T25" fmla="*/ 39 h 71"/>
                  <a:gd name="T26" fmla="*/ 13 w 62"/>
                  <a:gd name="T27" fmla="*/ 22 h 71"/>
                  <a:gd name="T28" fmla="*/ 13 w 62"/>
                  <a:gd name="T29" fmla="*/ 17 h 71"/>
                  <a:gd name="T30" fmla="*/ 1 w 62"/>
                  <a:gd name="T31" fmla="*/ 7 h 71"/>
                  <a:gd name="T32" fmla="*/ 0 w 62"/>
                  <a:gd name="T33" fmla="*/ 7 h 71"/>
                  <a:gd name="T34" fmla="*/ 1 w 62"/>
                  <a:gd name="T35" fmla="*/ 0 h 71"/>
                  <a:gd name="T36" fmla="*/ 27 w 62"/>
                  <a:gd name="T37" fmla="*/ 3 h 71"/>
                  <a:gd name="T38" fmla="*/ 28 w 62"/>
                  <a:gd name="T39" fmla="*/ 3 h 71"/>
                  <a:gd name="T40" fmla="*/ 28 w 62"/>
                  <a:gd name="T41" fmla="*/ 3 h 71"/>
                  <a:gd name="T42" fmla="*/ 28 w 62"/>
                  <a:gd name="T43" fmla="*/ 3 h 71"/>
                  <a:gd name="T44" fmla="*/ 32 w 62"/>
                  <a:gd name="T45" fmla="*/ 3 h 71"/>
                  <a:gd name="T46" fmla="*/ 32 w 62"/>
                  <a:gd name="T47" fmla="*/ 3 h 71"/>
                  <a:gd name="T48" fmla="*/ 37 w 62"/>
                  <a:gd name="T49" fmla="*/ 3 h 71"/>
                  <a:gd name="T50" fmla="*/ 45 w 62"/>
                  <a:gd name="T51" fmla="*/ 5 h 71"/>
                  <a:gd name="T52" fmla="*/ 45 w 62"/>
                  <a:gd name="T53" fmla="*/ 1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71">
                    <a:moveTo>
                      <a:pt x="45" y="12"/>
                    </a:moveTo>
                    <a:lnTo>
                      <a:pt x="52" y="24"/>
                    </a:lnTo>
                    <a:lnTo>
                      <a:pt x="62" y="58"/>
                    </a:lnTo>
                    <a:lnTo>
                      <a:pt x="59" y="59"/>
                    </a:lnTo>
                    <a:lnTo>
                      <a:pt x="54" y="71"/>
                    </a:lnTo>
                    <a:lnTo>
                      <a:pt x="50" y="68"/>
                    </a:lnTo>
                    <a:lnTo>
                      <a:pt x="35" y="71"/>
                    </a:lnTo>
                    <a:lnTo>
                      <a:pt x="27" y="68"/>
                    </a:lnTo>
                    <a:lnTo>
                      <a:pt x="22" y="68"/>
                    </a:lnTo>
                    <a:lnTo>
                      <a:pt x="18" y="61"/>
                    </a:lnTo>
                    <a:lnTo>
                      <a:pt x="10" y="63"/>
                    </a:lnTo>
                    <a:lnTo>
                      <a:pt x="8" y="56"/>
                    </a:lnTo>
                    <a:lnTo>
                      <a:pt x="6" y="39"/>
                    </a:lnTo>
                    <a:lnTo>
                      <a:pt x="13" y="22"/>
                    </a:lnTo>
                    <a:lnTo>
                      <a:pt x="13" y="17"/>
                    </a:lnTo>
                    <a:lnTo>
                      <a:pt x="1" y="7"/>
                    </a:lnTo>
                    <a:lnTo>
                      <a:pt x="0" y="7"/>
                    </a:lnTo>
                    <a:lnTo>
                      <a:pt x="1" y="0"/>
                    </a:lnTo>
                    <a:lnTo>
                      <a:pt x="27" y="3"/>
                    </a:lnTo>
                    <a:lnTo>
                      <a:pt x="28" y="3"/>
                    </a:lnTo>
                    <a:lnTo>
                      <a:pt x="28" y="3"/>
                    </a:lnTo>
                    <a:lnTo>
                      <a:pt x="28" y="3"/>
                    </a:lnTo>
                    <a:lnTo>
                      <a:pt x="32" y="3"/>
                    </a:lnTo>
                    <a:lnTo>
                      <a:pt x="32" y="3"/>
                    </a:lnTo>
                    <a:lnTo>
                      <a:pt x="37" y="3"/>
                    </a:lnTo>
                    <a:lnTo>
                      <a:pt x="45" y="5"/>
                    </a:lnTo>
                    <a:lnTo>
                      <a:pt x="45" y="1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46" name="Freeform 496"/>
              <p:cNvSpPr>
                <a:spLocks/>
              </p:cNvSpPr>
              <p:nvPr/>
            </p:nvSpPr>
            <p:spPr bwMode="auto">
              <a:xfrm>
                <a:off x="2714" y="1748"/>
                <a:ext cx="62" cy="71"/>
              </a:xfrm>
              <a:custGeom>
                <a:avLst/>
                <a:gdLst>
                  <a:gd name="T0" fmla="*/ 45 w 62"/>
                  <a:gd name="T1" fmla="*/ 12 h 71"/>
                  <a:gd name="T2" fmla="*/ 52 w 62"/>
                  <a:gd name="T3" fmla="*/ 24 h 71"/>
                  <a:gd name="T4" fmla="*/ 62 w 62"/>
                  <a:gd name="T5" fmla="*/ 58 h 71"/>
                  <a:gd name="T6" fmla="*/ 59 w 62"/>
                  <a:gd name="T7" fmla="*/ 59 h 71"/>
                  <a:gd name="T8" fmla="*/ 54 w 62"/>
                  <a:gd name="T9" fmla="*/ 71 h 71"/>
                  <a:gd name="T10" fmla="*/ 50 w 62"/>
                  <a:gd name="T11" fmla="*/ 68 h 71"/>
                  <a:gd name="T12" fmla="*/ 35 w 62"/>
                  <a:gd name="T13" fmla="*/ 71 h 71"/>
                  <a:gd name="T14" fmla="*/ 27 w 62"/>
                  <a:gd name="T15" fmla="*/ 68 h 71"/>
                  <a:gd name="T16" fmla="*/ 22 w 62"/>
                  <a:gd name="T17" fmla="*/ 68 h 71"/>
                  <a:gd name="T18" fmla="*/ 18 w 62"/>
                  <a:gd name="T19" fmla="*/ 61 h 71"/>
                  <a:gd name="T20" fmla="*/ 10 w 62"/>
                  <a:gd name="T21" fmla="*/ 63 h 71"/>
                  <a:gd name="T22" fmla="*/ 8 w 62"/>
                  <a:gd name="T23" fmla="*/ 56 h 71"/>
                  <a:gd name="T24" fmla="*/ 6 w 62"/>
                  <a:gd name="T25" fmla="*/ 39 h 71"/>
                  <a:gd name="T26" fmla="*/ 13 w 62"/>
                  <a:gd name="T27" fmla="*/ 22 h 71"/>
                  <a:gd name="T28" fmla="*/ 13 w 62"/>
                  <a:gd name="T29" fmla="*/ 17 h 71"/>
                  <a:gd name="T30" fmla="*/ 1 w 62"/>
                  <a:gd name="T31" fmla="*/ 7 h 71"/>
                  <a:gd name="T32" fmla="*/ 0 w 62"/>
                  <a:gd name="T33" fmla="*/ 7 h 71"/>
                  <a:gd name="T34" fmla="*/ 1 w 62"/>
                  <a:gd name="T35" fmla="*/ 0 h 71"/>
                  <a:gd name="T36" fmla="*/ 27 w 62"/>
                  <a:gd name="T37" fmla="*/ 3 h 71"/>
                  <a:gd name="T38" fmla="*/ 28 w 62"/>
                  <a:gd name="T39" fmla="*/ 3 h 71"/>
                  <a:gd name="T40" fmla="*/ 28 w 62"/>
                  <a:gd name="T41" fmla="*/ 3 h 71"/>
                  <a:gd name="T42" fmla="*/ 28 w 62"/>
                  <a:gd name="T43" fmla="*/ 3 h 71"/>
                  <a:gd name="T44" fmla="*/ 32 w 62"/>
                  <a:gd name="T45" fmla="*/ 3 h 71"/>
                  <a:gd name="T46" fmla="*/ 32 w 62"/>
                  <a:gd name="T47" fmla="*/ 3 h 71"/>
                  <a:gd name="T48" fmla="*/ 37 w 62"/>
                  <a:gd name="T49" fmla="*/ 3 h 71"/>
                  <a:gd name="T50" fmla="*/ 45 w 62"/>
                  <a:gd name="T51" fmla="*/ 5 h 71"/>
                  <a:gd name="T52" fmla="*/ 45 w 62"/>
                  <a:gd name="T53" fmla="*/ 1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71">
                    <a:moveTo>
                      <a:pt x="45" y="12"/>
                    </a:moveTo>
                    <a:lnTo>
                      <a:pt x="52" y="24"/>
                    </a:lnTo>
                    <a:lnTo>
                      <a:pt x="62" y="58"/>
                    </a:lnTo>
                    <a:lnTo>
                      <a:pt x="59" y="59"/>
                    </a:lnTo>
                    <a:lnTo>
                      <a:pt x="54" y="71"/>
                    </a:lnTo>
                    <a:lnTo>
                      <a:pt x="50" y="68"/>
                    </a:lnTo>
                    <a:lnTo>
                      <a:pt x="35" y="71"/>
                    </a:lnTo>
                    <a:lnTo>
                      <a:pt x="27" y="68"/>
                    </a:lnTo>
                    <a:lnTo>
                      <a:pt x="22" y="68"/>
                    </a:lnTo>
                    <a:lnTo>
                      <a:pt x="18" y="61"/>
                    </a:lnTo>
                    <a:lnTo>
                      <a:pt x="10" y="63"/>
                    </a:lnTo>
                    <a:lnTo>
                      <a:pt x="8" y="56"/>
                    </a:lnTo>
                    <a:lnTo>
                      <a:pt x="6" y="39"/>
                    </a:lnTo>
                    <a:lnTo>
                      <a:pt x="13" y="22"/>
                    </a:lnTo>
                    <a:lnTo>
                      <a:pt x="13" y="17"/>
                    </a:lnTo>
                    <a:lnTo>
                      <a:pt x="1" y="7"/>
                    </a:lnTo>
                    <a:lnTo>
                      <a:pt x="0" y="7"/>
                    </a:lnTo>
                    <a:lnTo>
                      <a:pt x="1" y="0"/>
                    </a:lnTo>
                    <a:lnTo>
                      <a:pt x="27" y="3"/>
                    </a:lnTo>
                    <a:lnTo>
                      <a:pt x="28" y="3"/>
                    </a:lnTo>
                    <a:lnTo>
                      <a:pt x="28" y="3"/>
                    </a:lnTo>
                    <a:lnTo>
                      <a:pt x="28" y="3"/>
                    </a:lnTo>
                    <a:lnTo>
                      <a:pt x="32" y="3"/>
                    </a:lnTo>
                    <a:lnTo>
                      <a:pt x="32" y="3"/>
                    </a:lnTo>
                    <a:lnTo>
                      <a:pt x="37" y="3"/>
                    </a:lnTo>
                    <a:lnTo>
                      <a:pt x="45" y="5"/>
                    </a:lnTo>
                    <a:lnTo>
                      <a:pt x="45"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47" name="Freeform 497"/>
              <p:cNvSpPr>
                <a:spLocks/>
              </p:cNvSpPr>
              <p:nvPr/>
            </p:nvSpPr>
            <p:spPr bwMode="auto">
              <a:xfrm>
                <a:off x="2793" y="1867"/>
                <a:ext cx="32" cy="77"/>
              </a:xfrm>
              <a:custGeom>
                <a:avLst/>
                <a:gdLst>
                  <a:gd name="T0" fmla="*/ 31 w 32"/>
                  <a:gd name="T1" fmla="*/ 13 h 77"/>
                  <a:gd name="T2" fmla="*/ 31 w 32"/>
                  <a:gd name="T3" fmla="*/ 15 h 77"/>
                  <a:gd name="T4" fmla="*/ 31 w 32"/>
                  <a:gd name="T5" fmla="*/ 13 h 77"/>
                  <a:gd name="T6" fmla="*/ 29 w 32"/>
                  <a:gd name="T7" fmla="*/ 15 h 77"/>
                  <a:gd name="T8" fmla="*/ 29 w 32"/>
                  <a:gd name="T9" fmla="*/ 13 h 77"/>
                  <a:gd name="T10" fmla="*/ 29 w 32"/>
                  <a:gd name="T11" fmla="*/ 15 h 77"/>
                  <a:gd name="T12" fmla="*/ 31 w 32"/>
                  <a:gd name="T13" fmla="*/ 15 h 77"/>
                  <a:gd name="T14" fmla="*/ 31 w 32"/>
                  <a:gd name="T15" fmla="*/ 16 h 77"/>
                  <a:gd name="T16" fmla="*/ 31 w 32"/>
                  <a:gd name="T17" fmla="*/ 18 h 77"/>
                  <a:gd name="T18" fmla="*/ 31 w 32"/>
                  <a:gd name="T19" fmla="*/ 20 h 77"/>
                  <a:gd name="T20" fmla="*/ 29 w 32"/>
                  <a:gd name="T21" fmla="*/ 20 h 77"/>
                  <a:gd name="T22" fmla="*/ 31 w 32"/>
                  <a:gd name="T23" fmla="*/ 20 h 77"/>
                  <a:gd name="T24" fmla="*/ 29 w 32"/>
                  <a:gd name="T25" fmla="*/ 20 h 77"/>
                  <a:gd name="T26" fmla="*/ 29 w 32"/>
                  <a:gd name="T27" fmla="*/ 22 h 77"/>
                  <a:gd name="T28" fmla="*/ 29 w 32"/>
                  <a:gd name="T29" fmla="*/ 23 h 77"/>
                  <a:gd name="T30" fmla="*/ 29 w 32"/>
                  <a:gd name="T31" fmla="*/ 25 h 77"/>
                  <a:gd name="T32" fmla="*/ 29 w 32"/>
                  <a:gd name="T33" fmla="*/ 27 h 77"/>
                  <a:gd name="T34" fmla="*/ 27 w 32"/>
                  <a:gd name="T35" fmla="*/ 27 h 77"/>
                  <a:gd name="T36" fmla="*/ 29 w 32"/>
                  <a:gd name="T37" fmla="*/ 27 h 77"/>
                  <a:gd name="T38" fmla="*/ 29 w 32"/>
                  <a:gd name="T39" fmla="*/ 28 h 77"/>
                  <a:gd name="T40" fmla="*/ 27 w 32"/>
                  <a:gd name="T41" fmla="*/ 28 h 77"/>
                  <a:gd name="T42" fmla="*/ 29 w 32"/>
                  <a:gd name="T43" fmla="*/ 28 h 77"/>
                  <a:gd name="T44" fmla="*/ 27 w 32"/>
                  <a:gd name="T45" fmla="*/ 28 h 77"/>
                  <a:gd name="T46" fmla="*/ 26 w 32"/>
                  <a:gd name="T47" fmla="*/ 28 h 77"/>
                  <a:gd name="T48" fmla="*/ 26 w 32"/>
                  <a:gd name="T49" fmla="*/ 30 h 77"/>
                  <a:gd name="T50" fmla="*/ 26 w 32"/>
                  <a:gd name="T51" fmla="*/ 28 h 77"/>
                  <a:gd name="T52" fmla="*/ 26 w 32"/>
                  <a:gd name="T53" fmla="*/ 30 h 77"/>
                  <a:gd name="T54" fmla="*/ 27 w 32"/>
                  <a:gd name="T55" fmla="*/ 30 h 77"/>
                  <a:gd name="T56" fmla="*/ 27 w 32"/>
                  <a:gd name="T57" fmla="*/ 32 h 77"/>
                  <a:gd name="T58" fmla="*/ 27 w 32"/>
                  <a:gd name="T59" fmla="*/ 30 h 77"/>
                  <a:gd name="T60" fmla="*/ 27 w 32"/>
                  <a:gd name="T61" fmla="*/ 32 h 77"/>
                  <a:gd name="T62" fmla="*/ 26 w 32"/>
                  <a:gd name="T63" fmla="*/ 32 h 77"/>
                  <a:gd name="T64" fmla="*/ 29 w 32"/>
                  <a:gd name="T65" fmla="*/ 32 h 77"/>
                  <a:gd name="T66" fmla="*/ 29 w 32"/>
                  <a:gd name="T67" fmla="*/ 30 h 77"/>
                  <a:gd name="T68" fmla="*/ 29 w 32"/>
                  <a:gd name="T69" fmla="*/ 37 h 77"/>
                  <a:gd name="T70" fmla="*/ 10 w 32"/>
                  <a:gd name="T71" fmla="*/ 71 h 77"/>
                  <a:gd name="T72" fmla="*/ 5 w 32"/>
                  <a:gd name="T73" fmla="*/ 77 h 77"/>
                  <a:gd name="T74" fmla="*/ 0 w 32"/>
                  <a:gd name="T75" fmla="*/ 77 h 77"/>
                  <a:gd name="T76" fmla="*/ 2 w 32"/>
                  <a:gd name="T77" fmla="*/ 54 h 77"/>
                  <a:gd name="T78" fmla="*/ 5 w 32"/>
                  <a:gd name="T79" fmla="*/ 33 h 77"/>
                  <a:gd name="T80" fmla="*/ 7 w 32"/>
                  <a:gd name="T81" fmla="*/ 16 h 77"/>
                  <a:gd name="T82" fmla="*/ 7 w 32"/>
                  <a:gd name="T83" fmla="*/ 6 h 77"/>
                  <a:gd name="T84" fmla="*/ 7 w 32"/>
                  <a:gd name="T85" fmla="*/ 5 h 77"/>
                  <a:gd name="T86" fmla="*/ 7 w 32"/>
                  <a:gd name="T87" fmla="*/ 3 h 77"/>
                  <a:gd name="T88" fmla="*/ 9 w 32"/>
                  <a:gd name="T89" fmla="*/ 3 h 77"/>
                  <a:gd name="T90" fmla="*/ 9 w 32"/>
                  <a:gd name="T91" fmla="*/ 0 h 77"/>
                  <a:gd name="T92" fmla="*/ 26 w 32"/>
                  <a:gd name="T93" fmla="*/ 1 h 77"/>
                  <a:gd name="T94" fmla="*/ 32 w 32"/>
                  <a:gd name="T95" fmla="*/ 1 h 77"/>
                  <a:gd name="T96" fmla="*/ 31 w 32"/>
                  <a:gd name="T97" fmla="*/ 6 h 77"/>
                  <a:gd name="T98" fmla="*/ 31 w 32"/>
                  <a:gd name="T99" fmla="*/ 8 h 77"/>
                  <a:gd name="T100" fmla="*/ 31 w 32"/>
                  <a:gd name="T101" fmla="*/ 11 h 77"/>
                  <a:gd name="T102" fmla="*/ 31 w 32"/>
                  <a:gd name="T103"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77">
                    <a:moveTo>
                      <a:pt x="31" y="13"/>
                    </a:moveTo>
                    <a:lnTo>
                      <a:pt x="31" y="15"/>
                    </a:lnTo>
                    <a:lnTo>
                      <a:pt x="31" y="13"/>
                    </a:lnTo>
                    <a:lnTo>
                      <a:pt x="29" y="15"/>
                    </a:lnTo>
                    <a:lnTo>
                      <a:pt x="29" y="13"/>
                    </a:lnTo>
                    <a:lnTo>
                      <a:pt x="29" y="15"/>
                    </a:lnTo>
                    <a:lnTo>
                      <a:pt x="31" y="15"/>
                    </a:lnTo>
                    <a:lnTo>
                      <a:pt x="31" y="16"/>
                    </a:lnTo>
                    <a:lnTo>
                      <a:pt x="31" y="18"/>
                    </a:lnTo>
                    <a:lnTo>
                      <a:pt x="31" y="20"/>
                    </a:lnTo>
                    <a:lnTo>
                      <a:pt x="29" y="20"/>
                    </a:lnTo>
                    <a:lnTo>
                      <a:pt x="31" y="20"/>
                    </a:lnTo>
                    <a:lnTo>
                      <a:pt x="29" y="20"/>
                    </a:lnTo>
                    <a:lnTo>
                      <a:pt x="29" y="22"/>
                    </a:lnTo>
                    <a:lnTo>
                      <a:pt x="29" y="23"/>
                    </a:lnTo>
                    <a:lnTo>
                      <a:pt x="29" y="25"/>
                    </a:lnTo>
                    <a:lnTo>
                      <a:pt x="29" y="27"/>
                    </a:lnTo>
                    <a:lnTo>
                      <a:pt x="27" y="27"/>
                    </a:lnTo>
                    <a:lnTo>
                      <a:pt x="29" y="27"/>
                    </a:lnTo>
                    <a:lnTo>
                      <a:pt x="29" y="28"/>
                    </a:lnTo>
                    <a:lnTo>
                      <a:pt x="27" y="28"/>
                    </a:lnTo>
                    <a:lnTo>
                      <a:pt x="29" y="28"/>
                    </a:lnTo>
                    <a:lnTo>
                      <a:pt x="27" y="28"/>
                    </a:lnTo>
                    <a:lnTo>
                      <a:pt x="26" y="28"/>
                    </a:lnTo>
                    <a:lnTo>
                      <a:pt x="26" y="30"/>
                    </a:lnTo>
                    <a:lnTo>
                      <a:pt x="26" y="28"/>
                    </a:lnTo>
                    <a:lnTo>
                      <a:pt x="26" y="30"/>
                    </a:lnTo>
                    <a:lnTo>
                      <a:pt x="27" y="30"/>
                    </a:lnTo>
                    <a:lnTo>
                      <a:pt x="27" y="32"/>
                    </a:lnTo>
                    <a:lnTo>
                      <a:pt x="27" y="30"/>
                    </a:lnTo>
                    <a:lnTo>
                      <a:pt x="27" y="32"/>
                    </a:lnTo>
                    <a:lnTo>
                      <a:pt x="26" y="32"/>
                    </a:lnTo>
                    <a:lnTo>
                      <a:pt x="29" y="32"/>
                    </a:lnTo>
                    <a:lnTo>
                      <a:pt x="29" y="30"/>
                    </a:lnTo>
                    <a:lnTo>
                      <a:pt x="29" y="37"/>
                    </a:lnTo>
                    <a:lnTo>
                      <a:pt x="10" y="71"/>
                    </a:lnTo>
                    <a:lnTo>
                      <a:pt x="5" y="77"/>
                    </a:lnTo>
                    <a:lnTo>
                      <a:pt x="0" y="77"/>
                    </a:lnTo>
                    <a:lnTo>
                      <a:pt x="2" y="54"/>
                    </a:lnTo>
                    <a:lnTo>
                      <a:pt x="5" y="33"/>
                    </a:lnTo>
                    <a:lnTo>
                      <a:pt x="7" y="16"/>
                    </a:lnTo>
                    <a:lnTo>
                      <a:pt x="7" y="6"/>
                    </a:lnTo>
                    <a:lnTo>
                      <a:pt x="7" y="5"/>
                    </a:lnTo>
                    <a:lnTo>
                      <a:pt x="7" y="3"/>
                    </a:lnTo>
                    <a:lnTo>
                      <a:pt x="9" y="3"/>
                    </a:lnTo>
                    <a:lnTo>
                      <a:pt x="9" y="0"/>
                    </a:lnTo>
                    <a:lnTo>
                      <a:pt x="26" y="1"/>
                    </a:lnTo>
                    <a:lnTo>
                      <a:pt x="32" y="1"/>
                    </a:lnTo>
                    <a:lnTo>
                      <a:pt x="31" y="6"/>
                    </a:lnTo>
                    <a:lnTo>
                      <a:pt x="31" y="8"/>
                    </a:lnTo>
                    <a:lnTo>
                      <a:pt x="31" y="11"/>
                    </a:lnTo>
                    <a:lnTo>
                      <a:pt x="31" y="1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48" name="Freeform 498"/>
              <p:cNvSpPr>
                <a:spLocks/>
              </p:cNvSpPr>
              <p:nvPr/>
            </p:nvSpPr>
            <p:spPr bwMode="auto">
              <a:xfrm>
                <a:off x="2793" y="1867"/>
                <a:ext cx="32" cy="77"/>
              </a:xfrm>
              <a:custGeom>
                <a:avLst/>
                <a:gdLst>
                  <a:gd name="T0" fmla="*/ 31 w 32"/>
                  <a:gd name="T1" fmla="*/ 13 h 77"/>
                  <a:gd name="T2" fmla="*/ 31 w 32"/>
                  <a:gd name="T3" fmla="*/ 15 h 77"/>
                  <a:gd name="T4" fmla="*/ 31 w 32"/>
                  <a:gd name="T5" fmla="*/ 13 h 77"/>
                  <a:gd name="T6" fmla="*/ 29 w 32"/>
                  <a:gd name="T7" fmla="*/ 15 h 77"/>
                  <a:gd name="T8" fmla="*/ 29 w 32"/>
                  <a:gd name="T9" fmla="*/ 13 h 77"/>
                  <a:gd name="T10" fmla="*/ 29 w 32"/>
                  <a:gd name="T11" fmla="*/ 15 h 77"/>
                  <a:gd name="T12" fmla="*/ 31 w 32"/>
                  <a:gd name="T13" fmla="*/ 15 h 77"/>
                  <a:gd name="T14" fmla="*/ 31 w 32"/>
                  <a:gd name="T15" fmla="*/ 16 h 77"/>
                  <a:gd name="T16" fmla="*/ 31 w 32"/>
                  <a:gd name="T17" fmla="*/ 18 h 77"/>
                  <a:gd name="T18" fmla="*/ 31 w 32"/>
                  <a:gd name="T19" fmla="*/ 20 h 77"/>
                  <a:gd name="T20" fmla="*/ 29 w 32"/>
                  <a:gd name="T21" fmla="*/ 20 h 77"/>
                  <a:gd name="T22" fmla="*/ 31 w 32"/>
                  <a:gd name="T23" fmla="*/ 20 h 77"/>
                  <a:gd name="T24" fmla="*/ 29 w 32"/>
                  <a:gd name="T25" fmla="*/ 20 h 77"/>
                  <a:gd name="T26" fmla="*/ 29 w 32"/>
                  <a:gd name="T27" fmla="*/ 22 h 77"/>
                  <a:gd name="T28" fmla="*/ 29 w 32"/>
                  <a:gd name="T29" fmla="*/ 23 h 77"/>
                  <a:gd name="T30" fmla="*/ 29 w 32"/>
                  <a:gd name="T31" fmla="*/ 25 h 77"/>
                  <a:gd name="T32" fmla="*/ 29 w 32"/>
                  <a:gd name="T33" fmla="*/ 27 h 77"/>
                  <a:gd name="T34" fmla="*/ 27 w 32"/>
                  <a:gd name="T35" fmla="*/ 27 h 77"/>
                  <a:gd name="T36" fmla="*/ 29 w 32"/>
                  <a:gd name="T37" fmla="*/ 27 h 77"/>
                  <a:gd name="T38" fmla="*/ 29 w 32"/>
                  <a:gd name="T39" fmla="*/ 28 h 77"/>
                  <a:gd name="T40" fmla="*/ 27 w 32"/>
                  <a:gd name="T41" fmla="*/ 28 h 77"/>
                  <a:gd name="T42" fmla="*/ 29 w 32"/>
                  <a:gd name="T43" fmla="*/ 28 h 77"/>
                  <a:gd name="T44" fmla="*/ 27 w 32"/>
                  <a:gd name="T45" fmla="*/ 28 h 77"/>
                  <a:gd name="T46" fmla="*/ 26 w 32"/>
                  <a:gd name="T47" fmla="*/ 28 h 77"/>
                  <a:gd name="T48" fmla="*/ 26 w 32"/>
                  <a:gd name="T49" fmla="*/ 30 h 77"/>
                  <a:gd name="T50" fmla="*/ 26 w 32"/>
                  <a:gd name="T51" fmla="*/ 28 h 77"/>
                  <a:gd name="T52" fmla="*/ 26 w 32"/>
                  <a:gd name="T53" fmla="*/ 30 h 77"/>
                  <a:gd name="T54" fmla="*/ 27 w 32"/>
                  <a:gd name="T55" fmla="*/ 30 h 77"/>
                  <a:gd name="T56" fmla="*/ 27 w 32"/>
                  <a:gd name="T57" fmla="*/ 32 h 77"/>
                  <a:gd name="T58" fmla="*/ 27 w 32"/>
                  <a:gd name="T59" fmla="*/ 30 h 77"/>
                  <a:gd name="T60" fmla="*/ 27 w 32"/>
                  <a:gd name="T61" fmla="*/ 32 h 77"/>
                  <a:gd name="T62" fmla="*/ 26 w 32"/>
                  <a:gd name="T63" fmla="*/ 32 h 77"/>
                  <a:gd name="T64" fmla="*/ 29 w 32"/>
                  <a:gd name="T65" fmla="*/ 32 h 77"/>
                  <a:gd name="T66" fmla="*/ 29 w 32"/>
                  <a:gd name="T67" fmla="*/ 30 h 77"/>
                  <a:gd name="T68" fmla="*/ 29 w 32"/>
                  <a:gd name="T69" fmla="*/ 37 h 77"/>
                  <a:gd name="T70" fmla="*/ 10 w 32"/>
                  <a:gd name="T71" fmla="*/ 71 h 77"/>
                  <a:gd name="T72" fmla="*/ 5 w 32"/>
                  <a:gd name="T73" fmla="*/ 77 h 77"/>
                  <a:gd name="T74" fmla="*/ 0 w 32"/>
                  <a:gd name="T75" fmla="*/ 77 h 77"/>
                  <a:gd name="T76" fmla="*/ 2 w 32"/>
                  <a:gd name="T77" fmla="*/ 54 h 77"/>
                  <a:gd name="T78" fmla="*/ 5 w 32"/>
                  <a:gd name="T79" fmla="*/ 33 h 77"/>
                  <a:gd name="T80" fmla="*/ 7 w 32"/>
                  <a:gd name="T81" fmla="*/ 16 h 77"/>
                  <a:gd name="T82" fmla="*/ 7 w 32"/>
                  <a:gd name="T83" fmla="*/ 6 h 77"/>
                  <a:gd name="T84" fmla="*/ 7 w 32"/>
                  <a:gd name="T85" fmla="*/ 5 h 77"/>
                  <a:gd name="T86" fmla="*/ 7 w 32"/>
                  <a:gd name="T87" fmla="*/ 3 h 77"/>
                  <a:gd name="T88" fmla="*/ 9 w 32"/>
                  <a:gd name="T89" fmla="*/ 3 h 77"/>
                  <a:gd name="T90" fmla="*/ 9 w 32"/>
                  <a:gd name="T91" fmla="*/ 0 h 77"/>
                  <a:gd name="T92" fmla="*/ 26 w 32"/>
                  <a:gd name="T93" fmla="*/ 1 h 77"/>
                  <a:gd name="T94" fmla="*/ 32 w 32"/>
                  <a:gd name="T95" fmla="*/ 1 h 77"/>
                  <a:gd name="T96" fmla="*/ 31 w 32"/>
                  <a:gd name="T97" fmla="*/ 6 h 77"/>
                  <a:gd name="T98" fmla="*/ 31 w 32"/>
                  <a:gd name="T99" fmla="*/ 8 h 77"/>
                  <a:gd name="T100" fmla="*/ 31 w 32"/>
                  <a:gd name="T101" fmla="*/ 11 h 77"/>
                  <a:gd name="T102" fmla="*/ 31 w 32"/>
                  <a:gd name="T103"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77">
                    <a:moveTo>
                      <a:pt x="31" y="13"/>
                    </a:moveTo>
                    <a:lnTo>
                      <a:pt x="31" y="15"/>
                    </a:lnTo>
                    <a:lnTo>
                      <a:pt x="31" y="13"/>
                    </a:lnTo>
                    <a:lnTo>
                      <a:pt x="29" y="15"/>
                    </a:lnTo>
                    <a:lnTo>
                      <a:pt x="29" y="13"/>
                    </a:lnTo>
                    <a:lnTo>
                      <a:pt x="29" y="15"/>
                    </a:lnTo>
                    <a:lnTo>
                      <a:pt x="31" y="15"/>
                    </a:lnTo>
                    <a:lnTo>
                      <a:pt x="31" y="16"/>
                    </a:lnTo>
                    <a:lnTo>
                      <a:pt x="31" y="18"/>
                    </a:lnTo>
                    <a:lnTo>
                      <a:pt x="31" y="20"/>
                    </a:lnTo>
                    <a:lnTo>
                      <a:pt x="29" y="20"/>
                    </a:lnTo>
                    <a:lnTo>
                      <a:pt x="31" y="20"/>
                    </a:lnTo>
                    <a:lnTo>
                      <a:pt x="29" y="20"/>
                    </a:lnTo>
                    <a:lnTo>
                      <a:pt x="29" y="22"/>
                    </a:lnTo>
                    <a:lnTo>
                      <a:pt x="29" y="23"/>
                    </a:lnTo>
                    <a:lnTo>
                      <a:pt x="29" y="25"/>
                    </a:lnTo>
                    <a:lnTo>
                      <a:pt x="29" y="27"/>
                    </a:lnTo>
                    <a:lnTo>
                      <a:pt x="27" y="27"/>
                    </a:lnTo>
                    <a:lnTo>
                      <a:pt x="29" y="27"/>
                    </a:lnTo>
                    <a:lnTo>
                      <a:pt x="29" y="28"/>
                    </a:lnTo>
                    <a:lnTo>
                      <a:pt x="27" y="28"/>
                    </a:lnTo>
                    <a:lnTo>
                      <a:pt x="29" y="28"/>
                    </a:lnTo>
                    <a:lnTo>
                      <a:pt x="27" y="28"/>
                    </a:lnTo>
                    <a:lnTo>
                      <a:pt x="26" y="28"/>
                    </a:lnTo>
                    <a:lnTo>
                      <a:pt x="26" y="30"/>
                    </a:lnTo>
                    <a:lnTo>
                      <a:pt x="26" y="28"/>
                    </a:lnTo>
                    <a:lnTo>
                      <a:pt x="26" y="30"/>
                    </a:lnTo>
                    <a:lnTo>
                      <a:pt x="27" y="30"/>
                    </a:lnTo>
                    <a:lnTo>
                      <a:pt x="27" y="32"/>
                    </a:lnTo>
                    <a:lnTo>
                      <a:pt x="27" y="30"/>
                    </a:lnTo>
                    <a:lnTo>
                      <a:pt x="27" y="32"/>
                    </a:lnTo>
                    <a:lnTo>
                      <a:pt x="26" y="32"/>
                    </a:lnTo>
                    <a:lnTo>
                      <a:pt x="29" y="32"/>
                    </a:lnTo>
                    <a:lnTo>
                      <a:pt x="29" y="30"/>
                    </a:lnTo>
                    <a:lnTo>
                      <a:pt x="29" y="37"/>
                    </a:lnTo>
                    <a:lnTo>
                      <a:pt x="10" y="71"/>
                    </a:lnTo>
                    <a:lnTo>
                      <a:pt x="5" y="77"/>
                    </a:lnTo>
                    <a:lnTo>
                      <a:pt x="0" y="77"/>
                    </a:lnTo>
                    <a:lnTo>
                      <a:pt x="2" y="54"/>
                    </a:lnTo>
                    <a:lnTo>
                      <a:pt x="5" y="33"/>
                    </a:lnTo>
                    <a:lnTo>
                      <a:pt x="7" y="16"/>
                    </a:lnTo>
                    <a:lnTo>
                      <a:pt x="7" y="6"/>
                    </a:lnTo>
                    <a:lnTo>
                      <a:pt x="7" y="5"/>
                    </a:lnTo>
                    <a:lnTo>
                      <a:pt x="7" y="3"/>
                    </a:lnTo>
                    <a:lnTo>
                      <a:pt x="9" y="3"/>
                    </a:lnTo>
                    <a:lnTo>
                      <a:pt x="9" y="0"/>
                    </a:lnTo>
                    <a:lnTo>
                      <a:pt x="26" y="1"/>
                    </a:lnTo>
                    <a:lnTo>
                      <a:pt x="32" y="1"/>
                    </a:lnTo>
                    <a:lnTo>
                      <a:pt x="31" y="6"/>
                    </a:lnTo>
                    <a:lnTo>
                      <a:pt x="31" y="8"/>
                    </a:lnTo>
                    <a:lnTo>
                      <a:pt x="31" y="11"/>
                    </a:lnTo>
                    <a:lnTo>
                      <a:pt x="31"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49" name="Freeform 499"/>
              <p:cNvSpPr>
                <a:spLocks/>
              </p:cNvSpPr>
              <p:nvPr/>
            </p:nvSpPr>
            <p:spPr bwMode="auto">
              <a:xfrm>
                <a:off x="2917" y="2009"/>
                <a:ext cx="105" cy="41"/>
              </a:xfrm>
              <a:custGeom>
                <a:avLst/>
                <a:gdLst>
                  <a:gd name="T0" fmla="*/ 7 w 105"/>
                  <a:gd name="T1" fmla="*/ 34 h 41"/>
                  <a:gd name="T2" fmla="*/ 0 w 105"/>
                  <a:gd name="T3" fmla="*/ 34 h 41"/>
                  <a:gd name="T4" fmla="*/ 2 w 105"/>
                  <a:gd name="T5" fmla="*/ 8 h 41"/>
                  <a:gd name="T6" fmla="*/ 25 w 105"/>
                  <a:gd name="T7" fmla="*/ 10 h 41"/>
                  <a:gd name="T8" fmla="*/ 25 w 105"/>
                  <a:gd name="T9" fmla="*/ 0 h 41"/>
                  <a:gd name="T10" fmla="*/ 105 w 105"/>
                  <a:gd name="T11" fmla="*/ 5 h 41"/>
                  <a:gd name="T12" fmla="*/ 103 w 105"/>
                  <a:gd name="T13" fmla="*/ 8 h 41"/>
                  <a:gd name="T14" fmla="*/ 103 w 105"/>
                  <a:gd name="T15" fmla="*/ 12 h 41"/>
                  <a:gd name="T16" fmla="*/ 103 w 105"/>
                  <a:gd name="T17" fmla="*/ 13 h 41"/>
                  <a:gd name="T18" fmla="*/ 103 w 105"/>
                  <a:gd name="T19" fmla="*/ 15 h 41"/>
                  <a:gd name="T20" fmla="*/ 103 w 105"/>
                  <a:gd name="T21" fmla="*/ 17 h 41"/>
                  <a:gd name="T22" fmla="*/ 103 w 105"/>
                  <a:gd name="T23" fmla="*/ 17 h 41"/>
                  <a:gd name="T24" fmla="*/ 103 w 105"/>
                  <a:gd name="T25" fmla="*/ 29 h 41"/>
                  <a:gd name="T26" fmla="*/ 101 w 105"/>
                  <a:gd name="T27" fmla="*/ 35 h 41"/>
                  <a:gd name="T28" fmla="*/ 101 w 105"/>
                  <a:gd name="T29" fmla="*/ 41 h 41"/>
                  <a:gd name="T30" fmla="*/ 101 w 105"/>
                  <a:gd name="T31" fmla="*/ 41 h 41"/>
                  <a:gd name="T32" fmla="*/ 54 w 105"/>
                  <a:gd name="T33" fmla="*/ 37 h 41"/>
                  <a:gd name="T34" fmla="*/ 7 w 105"/>
                  <a:gd name="T3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41">
                    <a:moveTo>
                      <a:pt x="7" y="34"/>
                    </a:moveTo>
                    <a:lnTo>
                      <a:pt x="0" y="34"/>
                    </a:lnTo>
                    <a:lnTo>
                      <a:pt x="2" y="8"/>
                    </a:lnTo>
                    <a:lnTo>
                      <a:pt x="25" y="10"/>
                    </a:lnTo>
                    <a:lnTo>
                      <a:pt x="25" y="0"/>
                    </a:lnTo>
                    <a:lnTo>
                      <a:pt x="105" y="5"/>
                    </a:lnTo>
                    <a:lnTo>
                      <a:pt x="103" y="8"/>
                    </a:lnTo>
                    <a:lnTo>
                      <a:pt x="103" y="12"/>
                    </a:lnTo>
                    <a:lnTo>
                      <a:pt x="103" y="13"/>
                    </a:lnTo>
                    <a:lnTo>
                      <a:pt x="103" y="15"/>
                    </a:lnTo>
                    <a:lnTo>
                      <a:pt x="103" y="17"/>
                    </a:lnTo>
                    <a:lnTo>
                      <a:pt x="103" y="17"/>
                    </a:lnTo>
                    <a:lnTo>
                      <a:pt x="103" y="29"/>
                    </a:lnTo>
                    <a:lnTo>
                      <a:pt x="101" y="35"/>
                    </a:lnTo>
                    <a:lnTo>
                      <a:pt x="101" y="41"/>
                    </a:lnTo>
                    <a:lnTo>
                      <a:pt x="101" y="41"/>
                    </a:lnTo>
                    <a:lnTo>
                      <a:pt x="54" y="37"/>
                    </a:lnTo>
                    <a:lnTo>
                      <a:pt x="7"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50" name="Freeform 500"/>
              <p:cNvSpPr>
                <a:spLocks/>
              </p:cNvSpPr>
              <p:nvPr/>
            </p:nvSpPr>
            <p:spPr bwMode="auto">
              <a:xfrm>
                <a:off x="2917" y="2009"/>
                <a:ext cx="105" cy="41"/>
              </a:xfrm>
              <a:custGeom>
                <a:avLst/>
                <a:gdLst>
                  <a:gd name="T0" fmla="*/ 7 w 105"/>
                  <a:gd name="T1" fmla="*/ 34 h 41"/>
                  <a:gd name="T2" fmla="*/ 0 w 105"/>
                  <a:gd name="T3" fmla="*/ 34 h 41"/>
                  <a:gd name="T4" fmla="*/ 2 w 105"/>
                  <a:gd name="T5" fmla="*/ 8 h 41"/>
                  <a:gd name="T6" fmla="*/ 25 w 105"/>
                  <a:gd name="T7" fmla="*/ 10 h 41"/>
                  <a:gd name="T8" fmla="*/ 25 w 105"/>
                  <a:gd name="T9" fmla="*/ 0 h 41"/>
                  <a:gd name="T10" fmla="*/ 105 w 105"/>
                  <a:gd name="T11" fmla="*/ 5 h 41"/>
                  <a:gd name="T12" fmla="*/ 103 w 105"/>
                  <a:gd name="T13" fmla="*/ 8 h 41"/>
                  <a:gd name="T14" fmla="*/ 103 w 105"/>
                  <a:gd name="T15" fmla="*/ 12 h 41"/>
                  <a:gd name="T16" fmla="*/ 103 w 105"/>
                  <a:gd name="T17" fmla="*/ 13 h 41"/>
                  <a:gd name="T18" fmla="*/ 103 w 105"/>
                  <a:gd name="T19" fmla="*/ 15 h 41"/>
                  <a:gd name="T20" fmla="*/ 103 w 105"/>
                  <a:gd name="T21" fmla="*/ 17 h 41"/>
                  <a:gd name="T22" fmla="*/ 103 w 105"/>
                  <a:gd name="T23" fmla="*/ 17 h 41"/>
                  <a:gd name="T24" fmla="*/ 103 w 105"/>
                  <a:gd name="T25" fmla="*/ 29 h 41"/>
                  <a:gd name="T26" fmla="*/ 101 w 105"/>
                  <a:gd name="T27" fmla="*/ 35 h 41"/>
                  <a:gd name="T28" fmla="*/ 101 w 105"/>
                  <a:gd name="T29" fmla="*/ 41 h 41"/>
                  <a:gd name="T30" fmla="*/ 101 w 105"/>
                  <a:gd name="T31" fmla="*/ 41 h 41"/>
                  <a:gd name="T32" fmla="*/ 54 w 105"/>
                  <a:gd name="T33" fmla="*/ 37 h 41"/>
                  <a:gd name="T34" fmla="*/ 7 w 105"/>
                  <a:gd name="T3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41">
                    <a:moveTo>
                      <a:pt x="7" y="34"/>
                    </a:moveTo>
                    <a:lnTo>
                      <a:pt x="0" y="34"/>
                    </a:lnTo>
                    <a:lnTo>
                      <a:pt x="2" y="8"/>
                    </a:lnTo>
                    <a:lnTo>
                      <a:pt x="25" y="10"/>
                    </a:lnTo>
                    <a:lnTo>
                      <a:pt x="25" y="0"/>
                    </a:lnTo>
                    <a:lnTo>
                      <a:pt x="105" y="5"/>
                    </a:lnTo>
                    <a:lnTo>
                      <a:pt x="103" y="8"/>
                    </a:lnTo>
                    <a:lnTo>
                      <a:pt x="103" y="12"/>
                    </a:lnTo>
                    <a:lnTo>
                      <a:pt x="103" y="13"/>
                    </a:lnTo>
                    <a:lnTo>
                      <a:pt x="103" y="15"/>
                    </a:lnTo>
                    <a:lnTo>
                      <a:pt x="103" y="17"/>
                    </a:lnTo>
                    <a:lnTo>
                      <a:pt x="103" y="17"/>
                    </a:lnTo>
                    <a:lnTo>
                      <a:pt x="103" y="29"/>
                    </a:lnTo>
                    <a:lnTo>
                      <a:pt x="101" y="35"/>
                    </a:lnTo>
                    <a:lnTo>
                      <a:pt x="101" y="41"/>
                    </a:lnTo>
                    <a:lnTo>
                      <a:pt x="101" y="41"/>
                    </a:lnTo>
                    <a:lnTo>
                      <a:pt x="54" y="37"/>
                    </a:lnTo>
                    <a:lnTo>
                      <a:pt x="7"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51" name="Freeform 501"/>
              <p:cNvSpPr>
                <a:spLocks/>
              </p:cNvSpPr>
              <p:nvPr/>
            </p:nvSpPr>
            <p:spPr bwMode="auto">
              <a:xfrm>
                <a:off x="2947" y="1914"/>
                <a:ext cx="80" cy="58"/>
              </a:xfrm>
              <a:custGeom>
                <a:avLst/>
                <a:gdLst>
                  <a:gd name="T0" fmla="*/ 77 w 80"/>
                  <a:gd name="T1" fmla="*/ 58 h 58"/>
                  <a:gd name="T2" fmla="*/ 0 w 80"/>
                  <a:gd name="T3" fmla="*/ 53 h 58"/>
                  <a:gd name="T4" fmla="*/ 4 w 80"/>
                  <a:gd name="T5" fmla="*/ 0 h 58"/>
                  <a:gd name="T6" fmla="*/ 29 w 80"/>
                  <a:gd name="T7" fmla="*/ 2 h 58"/>
                  <a:gd name="T8" fmla="*/ 80 w 80"/>
                  <a:gd name="T9" fmla="*/ 5 h 58"/>
                  <a:gd name="T10" fmla="*/ 80 w 80"/>
                  <a:gd name="T11" fmla="*/ 5 h 58"/>
                  <a:gd name="T12" fmla="*/ 80 w 80"/>
                  <a:gd name="T13" fmla="*/ 8 h 58"/>
                  <a:gd name="T14" fmla="*/ 80 w 80"/>
                  <a:gd name="T15" fmla="*/ 8 h 58"/>
                  <a:gd name="T16" fmla="*/ 80 w 80"/>
                  <a:gd name="T17" fmla="*/ 12 h 58"/>
                  <a:gd name="T18" fmla="*/ 78 w 80"/>
                  <a:gd name="T19" fmla="*/ 20 h 58"/>
                  <a:gd name="T20" fmla="*/ 78 w 80"/>
                  <a:gd name="T21" fmla="*/ 20 h 58"/>
                  <a:gd name="T22" fmla="*/ 78 w 80"/>
                  <a:gd name="T23" fmla="*/ 22 h 58"/>
                  <a:gd name="T24" fmla="*/ 78 w 80"/>
                  <a:gd name="T25" fmla="*/ 25 h 58"/>
                  <a:gd name="T26" fmla="*/ 78 w 80"/>
                  <a:gd name="T27" fmla="*/ 32 h 58"/>
                  <a:gd name="T28" fmla="*/ 77 w 80"/>
                  <a:gd name="T29" fmla="*/ 49 h 58"/>
                  <a:gd name="T30" fmla="*/ 77 w 80"/>
                  <a:gd name="T31" fmla="*/ 49 h 58"/>
                  <a:gd name="T32" fmla="*/ 77 w 80"/>
                  <a:gd name="T33" fmla="*/ 49 h 58"/>
                  <a:gd name="T34" fmla="*/ 77 w 80"/>
                  <a:gd name="T3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58">
                    <a:moveTo>
                      <a:pt x="77" y="58"/>
                    </a:moveTo>
                    <a:lnTo>
                      <a:pt x="0" y="53"/>
                    </a:lnTo>
                    <a:lnTo>
                      <a:pt x="4" y="0"/>
                    </a:lnTo>
                    <a:lnTo>
                      <a:pt x="29" y="2"/>
                    </a:lnTo>
                    <a:lnTo>
                      <a:pt x="80" y="5"/>
                    </a:lnTo>
                    <a:lnTo>
                      <a:pt x="80" y="5"/>
                    </a:lnTo>
                    <a:lnTo>
                      <a:pt x="80" y="8"/>
                    </a:lnTo>
                    <a:lnTo>
                      <a:pt x="80" y="8"/>
                    </a:lnTo>
                    <a:lnTo>
                      <a:pt x="80" y="12"/>
                    </a:lnTo>
                    <a:lnTo>
                      <a:pt x="78" y="20"/>
                    </a:lnTo>
                    <a:lnTo>
                      <a:pt x="78" y="20"/>
                    </a:lnTo>
                    <a:lnTo>
                      <a:pt x="78" y="22"/>
                    </a:lnTo>
                    <a:lnTo>
                      <a:pt x="78" y="25"/>
                    </a:lnTo>
                    <a:lnTo>
                      <a:pt x="78" y="32"/>
                    </a:lnTo>
                    <a:lnTo>
                      <a:pt x="77" y="49"/>
                    </a:lnTo>
                    <a:lnTo>
                      <a:pt x="77" y="49"/>
                    </a:lnTo>
                    <a:lnTo>
                      <a:pt x="77" y="49"/>
                    </a:lnTo>
                    <a:lnTo>
                      <a:pt x="77" y="5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52" name="Freeform 502"/>
              <p:cNvSpPr>
                <a:spLocks/>
              </p:cNvSpPr>
              <p:nvPr/>
            </p:nvSpPr>
            <p:spPr bwMode="auto">
              <a:xfrm>
                <a:off x="2947" y="1914"/>
                <a:ext cx="80" cy="58"/>
              </a:xfrm>
              <a:custGeom>
                <a:avLst/>
                <a:gdLst>
                  <a:gd name="T0" fmla="*/ 77 w 80"/>
                  <a:gd name="T1" fmla="*/ 58 h 58"/>
                  <a:gd name="T2" fmla="*/ 0 w 80"/>
                  <a:gd name="T3" fmla="*/ 53 h 58"/>
                  <a:gd name="T4" fmla="*/ 4 w 80"/>
                  <a:gd name="T5" fmla="*/ 0 h 58"/>
                  <a:gd name="T6" fmla="*/ 29 w 80"/>
                  <a:gd name="T7" fmla="*/ 2 h 58"/>
                  <a:gd name="T8" fmla="*/ 80 w 80"/>
                  <a:gd name="T9" fmla="*/ 5 h 58"/>
                  <a:gd name="T10" fmla="*/ 80 w 80"/>
                  <a:gd name="T11" fmla="*/ 5 h 58"/>
                  <a:gd name="T12" fmla="*/ 80 w 80"/>
                  <a:gd name="T13" fmla="*/ 8 h 58"/>
                  <a:gd name="T14" fmla="*/ 80 w 80"/>
                  <a:gd name="T15" fmla="*/ 8 h 58"/>
                  <a:gd name="T16" fmla="*/ 80 w 80"/>
                  <a:gd name="T17" fmla="*/ 12 h 58"/>
                  <a:gd name="T18" fmla="*/ 78 w 80"/>
                  <a:gd name="T19" fmla="*/ 20 h 58"/>
                  <a:gd name="T20" fmla="*/ 78 w 80"/>
                  <a:gd name="T21" fmla="*/ 20 h 58"/>
                  <a:gd name="T22" fmla="*/ 78 w 80"/>
                  <a:gd name="T23" fmla="*/ 22 h 58"/>
                  <a:gd name="T24" fmla="*/ 78 w 80"/>
                  <a:gd name="T25" fmla="*/ 25 h 58"/>
                  <a:gd name="T26" fmla="*/ 78 w 80"/>
                  <a:gd name="T27" fmla="*/ 32 h 58"/>
                  <a:gd name="T28" fmla="*/ 77 w 80"/>
                  <a:gd name="T29" fmla="*/ 49 h 58"/>
                  <a:gd name="T30" fmla="*/ 77 w 80"/>
                  <a:gd name="T31" fmla="*/ 49 h 58"/>
                  <a:gd name="T32" fmla="*/ 77 w 80"/>
                  <a:gd name="T33" fmla="*/ 49 h 58"/>
                  <a:gd name="T34" fmla="*/ 77 w 80"/>
                  <a:gd name="T3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58">
                    <a:moveTo>
                      <a:pt x="77" y="58"/>
                    </a:moveTo>
                    <a:lnTo>
                      <a:pt x="0" y="53"/>
                    </a:lnTo>
                    <a:lnTo>
                      <a:pt x="4" y="0"/>
                    </a:lnTo>
                    <a:lnTo>
                      <a:pt x="29" y="2"/>
                    </a:lnTo>
                    <a:lnTo>
                      <a:pt x="80" y="5"/>
                    </a:lnTo>
                    <a:lnTo>
                      <a:pt x="80" y="5"/>
                    </a:lnTo>
                    <a:lnTo>
                      <a:pt x="80" y="8"/>
                    </a:lnTo>
                    <a:lnTo>
                      <a:pt x="80" y="8"/>
                    </a:lnTo>
                    <a:lnTo>
                      <a:pt x="80" y="12"/>
                    </a:lnTo>
                    <a:lnTo>
                      <a:pt x="78" y="20"/>
                    </a:lnTo>
                    <a:lnTo>
                      <a:pt x="78" y="20"/>
                    </a:lnTo>
                    <a:lnTo>
                      <a:pt x="78" y="22"/>
                    </a:lnTo>
                    <a:lnTo>
                      <a:pt x="78" y="25"/>
                    </a:lnTo>
                    <a:lnTo>
                      <a:pt x="78" y="32"/>
                    </a:lnTo>
                    <a:lnTo>
                      <a:pt x="77" y="49"/>
                    </a:lnTo>
                    <a:lnTo>
                      <a:pt x="77" y="49"/>
                    </a:lnTo>
                    <a:lnTo>
                      <a:pt x="77" y="49"/>
                    </a:lnTo>
                    <a:lnTo>
                      <a:pt x="77" y="5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53" name="Freeform 503"/>
              <p:cNvSpPr>
                <a:spLocks/>
              </p:cNvSpPr>
              <p:nvPr/>
            </p:nvSpPr>
            <p:spPr bwMode="auto">
              <a:xfrm>
                <a:off x="2712" y="1914"/>
                <a:ext cx="34" cy="32"/>
              </a:xfrm>
              <a:custGeom>
                <a:avLst/>
                <a:gdLst>
                  <a:gd name="T0" fmla="*/ 29 w 34"/>
                  <a:gd name="T1" fmla="*/ 7 h 32"/>
                  <a:gd name="T2" fmla="*/ 25 w 34"/>
                  <a:gd name="T3" fmla="*/ 32 h 32"/>
                  <a:gd name="T4" fmla="*/ 0 w 34"/>
                  <a:gd name="T5" fmla="*/ 29 h 32"/>
                  <a:gd name="T6" fmla="*/ 5 w 34"/>
                  <a:gd name="T7" fmla="*/ 19 h 32"/>
                  <a:gd name="T8" fmla="*/ 8 w 34"/>
                  <a:gd name="T9" fmla="*/ 5 h 32"/>
                  <a:gd name="T10" fmla="*/ 13 w 34"/>
                  <a:gd name="T11" fmla="*/ 0 h 32"/>
                  <a:gd name="T12" fmla="*/ 29 w 34"/>
                  <a:gd name="T13" fmla="*/ 0 h 32"/>
                  <a:gd name="T14" fmla="*/ 34 w 34"/>
                  <a:gd name="T15" fmla="*/ 0 h 32"/>
                  <a:gd name="T16" fmla="*/ 34 w 34"/>
                  <a:gd name="T17" fmla="*/ 0 h 32"/>
                  <a:gd name="T18" fmla="*/ 29 w 34"/>
                  <a:gd name="T1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2">
                    <a:moveTo>
                      <a:pt x="29" y="7"/>
                    </a:moveTo>
                    <a:lnTo>
                      <a:pt x="25" y="32"/>
                    </a:lnTo>
                    <a:lnTo>
                      <a:pt x="0" y="29"/>
                    </a:lnTo>
                    <a:lnTo>
                      <a:pt x="5" y="19"/>
                    </a:lnTo>
                    <a:lnTo>
                      <a:pt x="8" y="5"/>
                    </a:lnTo>
                    <a:lnTo>
                      <a:pt x="13" y="0"/>
                    </a:lnTo>
                    <a:lnTo>
                      <a:pt x="29" y="0"/>
                    </a:lnTo>
                    <a:lnTo>
                      <a:pt x="34" y="0"/>
                    </a:lnTo>
                    <a:lnTo>
                      <a:pt x="34" y="0"/>
                    </a:lnTo>
                    <a:lnTo>
                      <a:pt x="29"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54" name="Freeform 504"/>
              <p:cNvSpPr>
                <a:spLocks/>
              </p:cNvSpPr>
              <p:nvPr/>
            </p:nvSpPr>
            <p:spPr bwMode="auto">
              <a:xfrm>
                <a:off x="2712" y="1914"/>
                <a:ext cx="34" cy="32"/>
              </a:xfrm>
              <a:custGeom>
                <a:avLst/>
                <a:gdLst>
                  <a:gd name="T0" fmla="*/ 29 w 34"/>
                  <a:gd name="T1" fmla="*/ 7 h 32"/>
                  <a:gd name="T2" fmla="*/ 25 w 34"/>
                  <a:gd name="T3" fmla="*/ 32 h 32"/>
                  <a:gd name="T4" fmla="*/ 0 w 34"/>
                  <a:gd name="T5" fmla="*/ 29 h 32"/>
                  <a:gd name="T6" fmla="*/ 5 w 34"/>
                  <a:gd name="T7" fmla="*/ 19 h 32"/>
                  <a:gd name="T8" fmla="*/ 8 w 34"/>
                  <a:gd name="T9" fmla="*/ 5 h 32"/>
                  <a:gd name="T10" fmla="*/ 13 w 34"/>
                  <a:gd name="T11" fmla="*/ 0 h 32"/>
                  <a:gd name="T12" fmla="*/ 29 w 34"/>
                  <a:gd name="T13" fmla="*/ 0 h 32"/>
                  <a:gd name="T14" fmla="*/ 34 w 34"/>
                  <a:gd name="T15" fmla="*/ 0 h 32"/>
                  <a:gd name="T16" fmla="*/ 34 w 34"/>
                  <a:gd name="T17" fmla="*/ 0 h 32"/>
                  <a:gd name="T18" fmla="*/ 29 w 34"/>
                  <a:gd name="T1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2">
                    <a:moveTo>
                      <a:pt x="29" y="7"/>
                    </a:moveTo>
                    <a:lnTo>
                      <a:pt x="25" y="32"/>
                    </a:lnTo>
                    <a:lnTo>
                      <a:pt x="0" y="29"/>
                    </a:lnTo>
                    <a:lnTo>
                      <a:pt x="5" y="19"/>
                    </a:lnTo>
                    <a:lnTo>
                      <a:pt x="8" y="5"/>
                    </a:lnTo>
                    <a:lnTo>
                      <a:pt x="13" y="0"/>
                    </a:lnTo>
                    <a:lnTo>
                      <a:pt x="29" y="0"/>
                    </a:lnTo>
                    <a:lnTo>
                      <a:pt x="34" y="0"/>
                    </a:lnTo>
                    <a:lnTo>
                      <a:pt x="34" y="0"/>
                    </a:lnTo>
                    <a:lnTo>
                      <a:pt x="29"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55" name="Freeform 505"/>
              <p:cNvSpPr>
                <a:spLocks/>
              </p:cNvSpPr>
              <p:nvPr/>
            </p:nvSpPr>
            <p:spPr bwMode="auto">
              <a:xfrm>
                <a:off x="2561" y="2072"/>
                <a:ext cx="71" cy="67"/>
              </a:xfrm>
              <a:custGeom>
                <a:avLst/>
                <a:gdLst>
                  <a:gd name="T0" fmla="*/ 7 w 71"/>
                  <a:gd name="T1" fmla="*/ 61 h 67"/>
                  <a:gd name="T2" fmla="*/ 4 w 71"/>
                  <a:gd name="T3" fmla="*/ 61 h 67"/>
                  <a:gd name="T4" fmla="*/ 4 w 71"/>
                  <a:gd name="T5" fmla="*/ 61 h 67"/>
                  <a:gd name="T6" fmla="*/ 0 w 71"/>
                  <a:gd name="T7" fmla="*/ 61 h 67"/>
                  <a:gd name="T8" fmla="*/ 17 w 71"/>
                  <a:gd name="T9" fmla="*/ 27 h 67"/>
                  <a:gd name="T10" fmla="*/ 29 w 71"/>
                  <a:gd name="T11" fmla="*/ 18 h 67"/>
                  <a:gd name="T12" fmla="*/ 32 w 71"/>
                  <a:gd name="T13" fmla="*/ 5 h 67"/>
                  <a:gd name="T14" fmla="*/ 37 w 71"/>
                  <a:gd name="T15" fmla="*/ 0 h 67"/>
                  <a:gd name="T16" fmla="*/ 71 w 71"/>
                  <a:gd name="T17" fmla="*/ 5 h 67"/>
                  <a:gd name="T18" fmla="*/ 68 w 71"/>
                  <a:gd name="T19" fmla="*/ 27 h 67"/>
                  <a:gd name="T20" fmla="*/ 63 w 71"/>
                  <a:gd name="T21" fmla="*/ 67 h 67"/>
                  <a:gd name="T22" fmla="*/ 7 w 71"/>
                  <a:gd name="T23" fmla="*/ 61 h 67"/>
                  <a:gd name="T24" fmla="*/ 7 w 71"/>
                  <a:gd name="T25"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7">
                    <a:moveTo>
                      <a:pt x="7" y="61"/>
                    </a:moveTo>
                    <a:lnTo>
                      <a:pt x="4" y="61"/>
                    </a:lnTo>
                    <a:lnTo>
                      <a:pt x="4" y="61"/>
                    </a:lnTo>
                    <a:lnTo>
                      <a:pt x="0" y="61"/>
                    </a:lnTo>
                    <a:lnTo>
                      <a:pt x="17" y="27"/>
                    </a:lnTo>
                    <a:lnTo>
                      <a:pt x="29" y="18"/>
                    </a:lnTo>
                    <a:lnTo>
                      <a:pt x="32" y="5"/>
                    </a:lnTo>
                    <a:lnTo>
                      <a:pt x="37" y="0"/>
                    </a:lnTo>
                    <a:lnTo>
                      <a:pt x="71" y="5"/>
                    </a:lnTo>
                    <a:lnTo>
                      <a:pt x="68" y="27"/>
                    </a:lnTo>
                    <a:lnTo>
                      <a:pt x="63" y="67"/>
                    </a:lnTo>
                    <a:lnTo>
                      <a:pt x="7" y="61"/>
                    </a:lnTo>
                    <a:lnTo>
                      <a:pt x="7" y="6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56" name="Freeform 506"/>
              <p:cNvSpPr>
                <a:spLocks/>
              </p:cNvSpPr>
              <p:nvPr/>
            </p:nvSpPr>
            <p:spPr bwMode="auto">
              <a:xfrm>
                <a:off x="2561" y="2072"/>
                <a:ext cx="71" cy="67"/>
              </a:xfrm>
              <a:custGeom>
                <a:avLst/>
                <a:gdLst>
                  <a:gd name="T0" fmla="*/ 7 w 71"/>
                  <a:gd name="T1" fmla="*/ 61 h 67"/>
                  <a:gd name="T2" fmla="*/ 4 w 71"/>
                  <a:gd name="T3" fmla="*/ 61 h 67"/>
                  <a:gd name="T4" fmla="*/ 4 w 71"/>
                  <a:gd name="T5" fmla="*/ 61 h 67"/>
                  <a:gd name="T6" fmla="*/ 0 w 71"/>
                  <a:gd name="T7" fmla="*/ 61 h 67"/>
                  <a:gd name="T8" fmla="*/ 17 w 71"/>
                  <a:gd name="T9" fmla="*/ 27 h 67"/>
                  <a:gd name="T10" fmla="*/ 29 w 71"/>
                  <a:gd name="T11" fmla="*/ 18 h 67"/>
                  <a:gd name="T12" fmla="*/ 32 w 71"/>
                  <a:gd name="T13" fmla="*/ 5 h 67"/>
                  <a:gd name="T14" fmla="*/ 37 w 71"/>
                  <a:gd name="T15" fmla="*/ 0 h 67"/>
                  <a:gd name="T16" fmla="*/ 71 w 71"/>
                  <a:gd name="T17" fmla="*/ 5 h 67"/>
                  <a:gd name="T18" fmla="*/ 68 w 71"/>
                  <a:gd name="T19" fmla="*/ 27 h 67"/>
                  <a:gd name="T20" fmla="*/ 63 w 71"/>
                  <a:gd name="T21" fmla="*/ 67 h 67"/>
                  <a:gd name="T22" fmla="*/ 7 w 71"/>
                  <a:gd name="T23" fmla="*/ 61 h 67"/>
                  <a:gd name="T24" fmla="*/ 7 w 71"/>
                  <a:gd name="T25"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7">
                    <a:moveTo>
                      <a:pt x="7" y="61"/>
                    </a:moveTo>
                    <a:lnTo>
                      <a:pt x="4" y="61"/>
                    </a:lnTo>
                    <a:lnTo>
                      <a:pt x="4" y="61"/>
                    </a:lnTo>
                    <a:lnTo>
                      <a:pt x="0" y="61"/>
                    </a:lnTo>
                    <a:lnTo>
                      <a:pt x="17" y="27"/>
                    </a:lnTo>
                    <a:lnTo>
                      <a:pt x="29" y="18"/>
                    </a:lnTo>
                    <a:lnTo>
                      <a:pt x="32" y="5"/>
                    </a:lnTo>
                    <a:lnTo>
                      <a:pt x="37" y="0"/>
                    </a:lnTo>
                    <a:lnTo>
                      <a:pt x="71" y="5"/>
                    </a:lnTo>
                    <a:lnTo>
                      <a:pt x="68" y="27"/>
                    </a:lnTo>
                    <a:lnTo>
                      <a:pt x="63" y="67"/>
                    </a:lnTo>
                    <a:lnTo>
                      <a:pt x="7" y="61"/>
                    </a:lnTo>
                    <a:lnTo>
                      <a:pt x="7" y="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57" name="Freeform 507"/>
              <p:cNvSpPr>
                <a:spLocks/>
              </p:cNvSpPr>
              <p:nvPr/>
            </p:nvSpPr>
            <p:spPr bwMode="auto">
              <a:xfrm>
                <a:off x="2759" y="1753"/>
                <a:ext cx="83" cy="81"/>
              </a:xfrm>
              <a:custGeom>
                <a:avLst/>
                <a:gdLst>
                  <a:gd name="T0" fmla="*/ 83 w 83"/>
                  <a:gd name="T1" fmla="*/ 9 h 81"/>
                  <a:gd name="T2" fmla="*/ 77 w 83"/>
                  <a:gd name="T3" fmla="*/ 73 h 81"/>
                  <a:gd name="T4" fmla="*/ 70 w 83"/>
                  <a:gd name="T5" fmla="*/ 73 h 81"/>
                  <a:gd name="T6" fmla="*/ 68 w 83"/>
                  <a:gd name="T7" fmla="*/ 81 h 81"/>
                  <a:gd name="T8" fmla="*/ 60 w 83"/>
                  <a:gd name="T9" fmla="*/ 80 h 81"/>
                  <a:gd name="T10" fmla="*/ 29 w 83"/>
                  <a:gd name="T11" fmla="*/ 78 h 81"/>
                  <a:gd name="T12" fmla="*/ 17 w 83"/>
                  <a:gd name="T13" fmla="*/ 53 h 81"/>
                  <a:gd name="T14" fmla="*/ 7 w 83"/>
                  <a:gd name="T15" fmla="*/ 19 h 81"/>
                  <a:gd name="T16" fmla="*/ 0 w 83"/>
                  <a:gd name="T17" fmla="*/ 7 h 81"/>
                  <a:gd name="T18" fmla="*/ 0 w 83"/>
                  <a:gd name="T19" fmla="*/ 0 h 81"/>
                  <a:gd name="T20" fmla="*/ 9 w 83"/>
                  <a:gd name="T21" fmla="*/ 0 h 81"/>
                  <a:gd name="T22" fmla="*/ 31 w 83"/>
                  <a:gd name="T23" fmla="*/ 3 h 81"/>
                  <a:gd name="T24" fmla="*/ 31 w 83"/>
                  <a:gd name="T25" fmla="*/ 3 h 81"/>
                  <a:gd name="T26" fmla="*/ 61 w 83"/>
                  <a:gd name="T27" fmla="*/ 7 h 81"/>
                  <a:gd name="T28" fmla="*/ 61 w 83"/>
                  <a:gd name="T29" fmla="*/ 7 h 81"/>
                  <a:gd name="T30" fmla="*/ 63 w 83"/>
                  <a:gd name="T31" fmla="*/ 7 h 81"/>
                  <a:gd name="T32" fmla="*/ 63 w 83"/>
                  <a:gd name="T33" fmla="*/ 7 h 81"/>
                  <a:gd name="T34" fmla="*/ 83 w 83"/>
                  <a:gd name="T35" fmla="*/ 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81">
                    <a:moveTo>
                      <a:pt x="83" y="9"/>
                    </a:moveTo>
                    <a:lnTo>
                      <a:pt x="77" y="73"/>
                    </a:lnTo>
                    <a:lnTo>
                      <a:pt x="70" y="73"/>
                    </a:lnTo>
                    <a:lnTo>
                      <a:pt x="68" y="81"/>
                    </a:lnTo>
                    <a:lnTo>
                      <a:pt x="60" y="80"/>
                    </a:lnTo>
                    <a:lnTo>
                      <a:pt x="29" y="78"/>
                    </a:lnTo>
                    <a:lnTo>
                      <a:pt x="17" y="53"/>
                    </a:lnTo>
                    <a:lnTo>
                      <a:pt x="7" y="19"/>
                    </a:lnTo>
                    <a:lnTo>
                      <a:pt x="0" y="7"/>
                    </a:lnTo>
                    <a:lnTo>
                      <a:pt x="0" y="0"/>
                    </a:lnTo>
                    <a:lnTo>
                      <a:pt x="9" y="0"/>
                    </a:lnTo>
                    <a:lnTo>
                      <a:pt x="31" y="3"/>
                    </a:lnTo>
                    <a:lnTo>
                      <a:pt x="31" y="3"/>
                    </a:lnTo>
                    <a:lnTo>
                      <a:pt x="61" y="7"/>
                    </a:lnTo>
                    <a:lnTo>
                      <a:pt x="61" y="7"/>
                    </a:lnTo>
                    <a:lnTo>
                      <a:pt x="63" y="7"/>
                    </a:lnTo>
                    <a:lnTo>
                      <a:pt x="63" y="7"/>
                    </a:lnTo>
                    <a:lnTo>
                      <a:pt x="83"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58" name="Freeform 508"/>
              <p:cNvSpPr>
                <a:spLocks/>
              </p:cNvSpPr>
              <p:nvPr/>
            </p:nvSpPr>
            <p:spPr bwMode="auto">
              <a:xfrm>
                <a:off x="2759" y="1753"/>
                <a:ext cx="83" cy="81"/>
              </a:xfrm>
              <a:custGeom>
                <a:avLst/>
                <a:gdLst>
                  <a:gd name="T0" fmla="*/ 83 w 83"/>
                  <a:gd name="T1" fmla="*/ 9 h 81"/>
                  <a:gd name="T2" fmla="*/ 77 w 83"/>
                  <a:gd name="T3" fmla="*/ 73 h 81"/>
                  <a:gd name="T4" fmla="*/ 70 w 83"/>
                  <a:gd name="T5" fmla="*/ 73 h 81"/>
                  <a:gd name="T6" fmla="*/ 68 w 83"/>
                  <a:gd name="T7" fmla="*/ 81 h 81"/>
                  <a:gd name="T8" fmla="*/ 60 w 83"/>
                  <a:gd name="T9" fmla="*/ 80 h 81"/>
                  <a:gd name="T10" fmla="*/ 29 w 83"/>
                  <a:gd name="T11" fmla="*/ 78 h 81"/>
                  <a:gd name="T12" fmla="*/ 17 w 83"/>
                  <a:gd name="T13" fmla="*/ 53 h 81"/>
                  <a:gd name="T14" fmla="*/ 7 w 83"/>
                  <a:gd name="T15" fmla="*/ 19 h 81"/>
                  <a:gd name="T16" fmla="*/ 0 w 83"/>
                  <a:gd name="T17" fmla="*/ 7 h 81"/>
                  <a:gd name="T18" fmla="*/ 0 w 83"/>
                  <a:gd name="T19" fmla="*/ 0 h 81"/>
                  <a:gd name="T20" fmla="*/ 9 w 83"/>
                  <a:gd name="T21" fmla="*/ 0 h 81"/>
                  <a:gd name="T22" fmla="*/ 31 w 83"/>
                  <a:gd name="T23" fmla="*/ 3 h 81"/>
                  <a:gd name="T24" fmla="*/ 31 w 83"/>
                  <a:gd name="T25" fmla="*/ 3 h 81"/>
                  <a:gd name="T26" fmla="*/ 61 w 83"/>
                  <a:gd name="T27" fmla="*/ 7 h 81"/>
                  <a:gd name="T28" fmla="*/ 61 w 83"/>
                  <a:gd name="T29" fmla="*/ 7 h 81"/>
                  <a:gd name="T30" fmla="*/ 63 w 83"/>
                  <a:gd name="T31" fmla="*/ 7 h 81"/>
                  <a:gd name="T32" fmla="*/ 63 w 83"/>
                  <a:gd name="T33" fmla="*/ 7 h 81"/>
                  <a:gd name="T34" fmla="*/ 83 w 83"/>
                  <a:gd name="T35" fmla="*/ 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81">
                    <a:moveTo>
                      <a:pt x="83" y="9"/>
                    </a:moveTo>
                    <a:lnTo>
                      <a:pt x="77" y="73"/>
                    </a:lnTo>
                    <a:lnTo>
                      <a:pt x="70" y="73"/>
                    </a:lnTo>
                    <a:lnTo>
                      <a:pt x="68" y="81"/>
                    </a:lnTo>
                    <a:lnTo>
                      <a:pt x="60" y="80"/>
                    </a:lnTo>
                    <a:lnTo>
                      <a:pt x="29" y="78"/>
                    </a:lnTo>
                    <a:lnTo>
                      <a:pt x="17" y="53"/>
                    </a:lnTo>
                    <a:lnTo>
                      <a:pt x="7" y="19"/>
                    </a:lnTo>
                    <a:lnTo>
                      <a:pt x="0" y="7"/>
                    </a:lnTo>
                    <a:lnTo>
                      <a:pt x="0" y="0"/>
                    </a:lnTo>
                    <a:lnTo>
                      <a:pt x="9" y="0"/>
                    </a:lnTo>
                    <a:lnTo>
                      <a:pt x="31" y="3"/>
                    </a:lnTo>
                    <a:lnTo>
                      <a:pt x="31" y="3"/>
                    </a:lnTo>
                    <a:lnTo>
                      <a:pt x="61" y="7"/>
                    </a:lnTo>
                    <a:lnTo>
                      <a:pt x="61" y="7"/>
                    </a:lnTo>
                    <a:lnTo>
                      <a:pt x="63" y="7"/>
                    </a:lnTo>
                    <a:lnTo>
                      <a:pt x="63" y="7"/>
                    </a:lnTo>
                    <a:lnTo>
                      <a:pt x="83"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59" name="Freeform 509"/>
              <p:cNvSpPr>
                <a:spLocks/>
              </p:cNvSpPr>
              <p:nvPr/>
            </p:nvSpPr>
            <p:spPr bwMode="auto">
              <a:xfrm>
                <a:off x="2790" y="2082"/>
                <a:ext cx="152" cy="88"/>
              </a:xfrm>
              <a:custGeom>
                <a:avLst/>
                <a:gdLst>
                  <a:gd name="T0" fmla="*/ 147 w 152"/>
                  <a:gd name="T1" fmla="*/ 88 h 88"/>
                  <a:gd name="T2" fmla="*/ 101 w 152"/>
                  <a:gd name="T3" fmla="*/ 84 h 88"/>
                  <a:gd name="T4" fmla="*/ 101 w 152"/>
                  <a:gd name="T5" fmla="*/ 84 h 88"/>
                  <a:gd name="T6" fmla="*/ 81 w 152"/>
                  <a:gd name="T7" fmla="*/ 84 h 88"/>
                  <a:gd name="T8" fmla="*/ 30 w 152"/>
                  <a:gd name="T9" fmla="*/ 79 h 88"/>
                  <a:gd name="T10" fmla="*/ 30 w 152"/>
                  <a:gd name="T11" fmla="*/ 79 h 88"/>
                  <a:gd name="T12" fmla="*/ 10 w 152"/>
                  <a:gd name="T13" fmla="*/ 78 h 88"/>
                  <a:gd name="T14" fmla="*/ 2 w 152"/>
                  <a:gd name="T15" fmla="*/ 76 h 88"/>
                  <a:gd name="T16" fmla="*/ 0 w 152"/>
                  <a:gd name="T17" fmla="*/ 76 h 88"/>
                  <a:gd name="T18" fmla="*/ 3 w 152"/>
                  <a:gd name="T19" fmla="*/ 47 h 88"/>
                  <a:gd name="T20" fmla="*/ 15 w 152"/>
                  <a:gd name="T21" fmla="*/ 40 h 88"/>
                  <a:gd name="T22" fmla="*/ 32 w 152"/>
                  <a:gd name="T23" fmla="*/ 39 h 88"/>
                  <a:gd name="T24" fmla="*/ 37 w 152"/>
                  <a:gd name="T25" fmla="*/ 35 h 88"/>
                  <a:gd name="T26" fmla="*/ 37 w 152"/>
                  <a:gd name="T27" fmla="*/ 30 h 88"/>
                  <a:gd name="T28" fmla="*/ 40 w 152"/>
                  <a:gd name="T29" fmla="*/ 30 h 88"/>
                  <a:gd name="T30" fmla="*/ 47 w 152"/>
                  <a:gd name="T31" fmla="*/ 23 h 88"/>
                  <a:gd name="T32" fmla="*/ 49 w 152"/>
                  <a:gd name="T33" fmla="*/ 20 h 88"/>
                  <a:gd name="T34" fmla="*/ 56 w 152"/>
                  <a:gd name="T35" fmla="*/ 6 h 88"/>
                  <a:gd name="T36" fmla="*/ 64 w 152"/>
                  <a:gd name="T37" fmla="*/ 0 h 88"/>
                  <a:gd name="T38" fmla="*/ 83 w 152"/>
                  <a:gd name="T39" fmla="*/ 10 h 88"/>
                  <a:gd name="T40" fmla="*/ 83 w 152"/>
                  <a:gd name="T41" fmla="*/ 18 h 88"/>
                  <a:gd name="T42" fmla="*/ 129 w 152"/>
                  <a:gd name="T43" fmla="*/ 23 h 88"/>
                  <a:gd name="T44" fmla="*/ 152 w 152"/>
                  <a:gd name="T45" fmla="*/ 25 h 88"/>
                  <a:gd name="T46" fmla="*/ 147 w 152"/>
                  <a:gd name="T4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2" h="88">
                    <a:moveTo>
                      <a:pt x="147" y="88"/>
                    </a:moveTo>
                    <a:lnTo>
                      <a:pt x="101" y="84"/>
                    </a:lnTo>
                    <a:lnTo>
                      <a:pt x="101" y="84"/>
                    </a:lnTo>
                    <a:lnTo>
                      <a:pt x="81" y="84"/>
                    </a:lnTo>
                    <a:lnTo>
                      <a:pt x="30" y="79"/>
                    </a:lnTo>
                    <a:lnTo>
                      <a:pt x="30" y="79"/>
                    </a:lnTo>
                    <a:lnTo>
                      <a:pt x="10" y="78"/>
                    </a:lnTo>
                    <a:lnTo>
                      <a:pt x="2" y="76"/>
                    </a:lnTo>
                    <a:lnTo>
                      <a:pt x="0" y="76"/>
                    </a:lnTo>
                    <a:lnTo>
                      <a:pt x="3" y="47"/>
                    </a:lnTo>
                    <a:lnTo>
                      <a:pt x="15" y="40"/>
                    </a:lnTo>
                    <a:lnTo>
                      <a:pt x="32" y="39"/>
                    </a:lnTo>
                    <a:lnTo>
                      <a:pt x="37" y="35"/>
                    </a:lnTo>
                    <a:lnTo>
                      <a:pt x="37" y="30"/>
                    </a:lnTo>
                    <a:lnTo>
                      <a:pt x="40" y="30"/>
                    </a:lnTo>
                    <a:lnTo>
                      <a:pt x="47" y="23"/>
                    </a:lnTo>
                    <a:lnTo>
                      <a:pt x="49" y="20"/>
                    </a:lnTo>
                    <a:lnTo>
                      <a:pt x="56" y="6"/>
                    </a:lnTo>
                    <a:lnTo>
                      <a:pt x="64" y="0"/>
                    </a:lnTo>
                    <a:lnTo>
                      <a:pt x="83" y="10"/>
                    </a:lnTo>
                    <a:lnTo>
                      <a:pt x="83" y="18"/>
                    </a:lnTo>
                    <a:lnTo>
                      <a:pt x="129" y="23"/>
                    </a:lnTo>
                    <a:lnTo>
                      <a:pt x="152" y="25"/>
                    </a:lnTo>
                    <a:lnTo>
                      <a:pt x="147" y="8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60" name="Freeform 510"/>
              <p:cNvSpPr>
                <a:spLocks/>
              </p:cNvSpPr>
              <p:nvPr/>
            </p:nvSpPr>
            <p:spPr bwMode="auto">
              <a:xfrm>
                <a:off x="2790" y="2082"/>
                <a:ext cx="152" cy="88"/>
              </a:xfrm>
              <a:custGeom>
                <a:avLst/>
                <a:gdLst>
                  <a:gd name="T0" fmla="*/ 147 w 152"/>
                  <a:gd name="T1" fmla="*/ 88 h 88"/>
                  <a:gd name="T2" fmla="*/ 101 w 152"/>
                  <a:gd name="T3" fmla="*/ 84 h 88"/>
                  <a:gd name="T4" fmla="*/ 101 w 152"/>
                  <a:gd name="T5" fmla="*/ 84 h 88"/>
                  <a:gd name="T6" fmla="*/ 81 w 152"/>
                  <a:gd name="T7" fmla="*/ 84 h 88"/>
                  <a:gd name="T8" fmla="*/ 30 w 152"/>
                  <a:gd name="T9" fmla="*/ 79 h 88"/>
                  <a:gd name="T10" fmla="*/ 30 w 152"/>
                  <a:gd name="T11" fmla="*/ 79 h 88"/>
                  <a:gd name="T12" fmla="*/ 10 w 152"/>
                  <a:gd name="T13" fmla="*/ 78 h 88"/>
                  <a:gd name="T14" fmla="*/ 2 w 152"/>
                  <a:gd name="T15" fmla="*/ 76 h 88"/>
                  <a:gd name="T16" fmla="*/ 0 w 152"/>
                  <a:gd name="T17" fmla="*/ 76 h 88"/>
                  <a:gd name="T18" fmla="*/ 3 w 152"/>
                  <a:gd name="T19" fmla="*/ 47 h 88"/>
                  <a:gd name="T20" fmla="*/ 15 w 152"/>
                  <a:gd name="T21" fmla="*/ 40 h 88"/>
                  <a:gd name="T22" fmla="*/ 32 w 152"/>
                  <a:gd name="T23" fmla="*/ 39 h 88"/>
                  <a:gd name="T24" fmla="*/ 37 w 152"/>
                  <a:gd name="T25" fmla="*/ 35 h 88"/>
                  <a:gd name="T26" fmla="*/ 37 w 152"/>
                  <a:gd name="T27" fmla="*/ 30 h 88"/>
                  <a:gd name="T28" fmla="*/ 40 w 152"/>
                  <a:gd name="T29" fmla="*/ 30 h 88"/>
                  <a:gd name="T30" fmla="*/ 47 w 152"/>
                  <a:gd name="T31" fmla="*/ 23 h 88"/>
                  <a:gd name="T32" fmla="*/ 49 w 152"/>
                  <a:gd name="T33" fmla="*/ 20 h 88"/>
                  <a:gd name="T34" fmla="*/ 56 w 152"/>
                  <a:gd name="T35" fmla="*/ 6 h 88"/>
                  <a:gd name="T36" fmla="*/ 64 w 152"/>
                  <a:gd name="T37" fmla="*/ 0 h 88"/>
                  <a:gd name="T38" fmla="*/ 83 w 152"/>
                  <a:gd name="T39" fmla="*/ 10 h 88"/>
                  <a:gd name="T40" fmla="*/ 83 w 152"/>
                  <a:gd name="T41" fmla="*/ 18 h 88"/>
                  <a:gd name="T42" fmla="*/ 129 w 152"/>
                  <a:gd name="T43" fmla="*/ 23 h 88"/>
                  <a:gd name="T44" fmla="*/ 152 w 152"/>
                  <a:gd name="T45" fmla="*/ 25 h 88"/>
                  <a:gd name="T46" fmla="*/ 147 w 152"/>
                  <a:gd name="T4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2" h="88">
                    <a:moveTo>
                      <a:pt x="147" y="88"/>
                    </a:moveTo>
                    <a:lnTo>
                      <a:pt x="101" y="84"/>
                    </a:lnTo>
                    <a:lnTo>
                      <a:pt x="101" y="84"/>
                    </a:lnTo>
                    <a:lnTo>
                      <a:pt x="81" y="84"/>
                    </a:lnTo>
                    <a:lnTo>
                      <a:pt x="30" y="79"/>
                    </a:lnTo>
                    <a:lnTo>
                      <a:pt x="30" y="79"/>
                    </a:lnTo>
                    <a:lnTo>
                      <a:pt x="10" y="78"/>
                    </a:lnTo>
                    <a:lnTo>
                      <a:pt x="2" y="76"/>
                    </a:lnTo>
                    <a:lnTo>
                      <a:pt x="0" y="76"/>
                    </a:lnTo>
                    <a:lnTo>
                      <a:pt x="3" y="47"/>
                    </a:lnTo>
                    <a:lnTo>
                      <a:pt x="15" y="40"/>
                    </a:lnTo>
                    <a:lnTo>
                      <a:pt x="32" y="39"/>
                    </a:lnTo>
                    <a:lnTo>
                      <a:pt x="37" y="35"/>
                    </a:lnTo>
                    <a:lnTo>
                      <a:pt x="37" y="30"/>
                    </a:lnTo>
                    <a:lnTo>
                      <a:pt x="40" y="30"/>
                    </a:lnTo>
                    <a:lnTo>
                      <a:pt x="47" y="23"/>
                    </a:lnTo>
                    <a:lnTo>
                      <a:pt x="49" y="20"/>
                    </a:lnTo>
                    <a:lnTo>
                      <a:pt x="56" y="6"/>
                    </a:lnTo>
                    <a:lnTo>
                      <a:pt x="64" y="0"/>
                    </a:lnTo>
                    <a:lnTo>
                      <a:pt x="83" y="10"/>
                    </a:lnTo>
                    <a:lnTo>
                      <a:pt x="83" y="18"/>
                    </a:lnTo>
                    <a:lnTo>
                      <a:pt x="129" y="23"/>
                    </a:lnTo>
                    <a:lnTo>
                      <a:pt x="152" y="25"/>
                    </a:lnTo>
                    <a:lnTo>
                      <a:pt x="147" y="8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61" name="Freeform 511"/>
              <p:cNvSpPr>
                <a:spLocks/>
              </p:cNvSpPr>
              <p:nvPr/>
            </p:nvSpPr>
            <p:spPr bwMode="auto">
              <a:xfrm>
                <a:off x="2881" y="1912"/>
                <a:ext cx="70" cy="107"/>
              </a:xfrm>
              <a:custGeom>
                <a:avLst/>
                <a:gdLst>
                  <a:gd name="T0" fmla="*/ 66 w 70"/>
                  <a:gd name="T1" fmla="*/ 55 h 107"/>
                  <a:gd name="T2" fmla="*/ 61 w 70"/>
                  <a:gd name="T3" fmla="*/ 97 h 107"/>
                  <a:gd name="T4" fmla="*/ 61 w 70"/>
                  <a:gd name="T5" fmla="*/ 107 h 107"/>
                  <a:gd name="T6" fmla="*/ 38 w 70"/>
                  <a:gd name="T7" fmla="*/ 105 h 107"/>
                  <a:gd name="T8" fmla="*/ 0 w 70"/>
                  <a:gd name="T9" fmla="*/ 102 h 107"/>
                  <a:gd name="T10" fmla="*/ 2 w 70"/>
                  <a:gd name="T11" fmla="*/ 66 h 107"/>
                  <a:gd name="T12" fmla="*/ 26 w 70"/>
                  <a:gd name="T13" fmla="*/ 70 h 107"/>
                  <a:gd name="T14" fmla="*/ 27 w 70"/>
                  <a:gd name="T15" fmla="*/ 48 h 107"/>
                  <a:gd name="T16" fmla="*/ 29 w 70"/>
                  <a:gd name="T17" fmla="*/ 43 h 107"/>
                  <a:gd name="T18" fmla="*/ 32 w 70"/>
                  <a:gd name="T19" fmla="*/ 0 h 107"/>
                  <a:gd name="T20" fmla="*/ 32 w 70"/>
                  <a:gd name="T21" fmla="*/ 0 h 107"/>
                  <a:gd name="T22" fmla="*/ 70 w 70"/>
                  <a:gd name="T23" fmla="*/ 2 h 107"/>
                  <a:gd name="T24" fmla="*/ 70 w 70"/>
                  <a:gd name="T25" fmla="*/ 2 h 107"/>
                  <a:gd name="T26" fmla="*/ 66 w 70"/>
                  <a:gd name="T27" fmla="*/ 5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107">
                    <a:moveTo>
                      <a:pt x="66" y="55"/>
                    </a:moveTo>
                    <a:lnTo>
                      <a:pt x="61" y="97"/>
                    </a:lnTo>
                    <a:lnTo>
                      <a:pt x="61" y="107"/>
                    </a:lnTo>
                    <a:lnTo>
                      <a:pt x="38" y="105"/>
                    </a:lnTo>
                    <a:lnTo>
                      <a:pt x="0" y="102"/>
                    </a:lnTo>
                    <a:lnTo>
                      <a:pt x="2" y="66"/>
                    </a:lnTo>
                    <a:lnTo>
                      <a:pt x="26" y="70"/>
                    </a:lnTo>
                    <a:lnTo>
                      <a:pt x="27" y="48"/>
                    </a:lnTo>
                    <a:lnTo>
                      <a:pt x="29" y="43"/>
                    </a:lnTo>
                    <a:lnTo>
                      <a:pt x="32" y="0"/>
                    </a:lnTo>
                    <a:lnTo>
                      <a:pt x="32" y="0"/>
                    </a:lnTo>
                    <a:lnTo>
                      <a:pt x="70" y="2"/>
                    </a:lnTo>
                    <a:lnTo>
                      <a:pt x="70" y="2"/>
                    </a:lnTo>
                    <a:lnTo>
                      <a:pt x="66" y="5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62" name="Freeform 512"/>
              <p:cNvSpPr>
                <a:spLocks/>
              </p:cNvSpPr>
              <p:nvPr/>
            </p:nvSpPr>
            <p:spPr bwMode="auto">
              <a:xfrm>
                <a:off x="2881" y="1912"/>
                <a:ext cx="70" cy="107"/>
              </a:xfrm>
              <a:custGeom>
                <a:avLst/>
                <a:gdLst>
                  <a:gd name="T0" fmla="*/ 66 w 70"/>
                  <a:gd name="T1" fmla="*/ 55 h 107"/>
                  <a:gd name="T2" fmla="*/ 61 w 70"/>
                  <a:gd name="T3" fmla="*/ 97 h 107"/>
                  <a:gd name="T4" fmla="*/ 61 w 70"/>
                  <a:gd name="T5" fmla="*/ 107 h 107"/>
                  <a:gd name="T6" fmla="*/ 38 w 70"/>
                  <a:gd name="T7" fmla="*/ 105 h 107"/>
                  <a:gd name="T8" fmla="*/ 0 w 70"/>
                  <a:gd name="T9" fmla="*/ 102 h 107"/>
                  <a:gd name="T10" fmla="*/ 2 w 70"/>
                  <a:gd name="T11" fmla="*/ 66 h 107"/>
                  <a:gd name="T12" fmla="*/ 26 w 70"/>
                  <a:gd name="T13" fmla="*/ 70 h 107"/>
                  <a:gd name="T14" fmla="*/ 27 w 70"/>
                  <a:gd name="T15" fmla="*/ 48 h 107"/>
                  <a:gd name="T16" fmla="*/ 29 w 70"/>
                  <a:gd name="T17" fmla="*/ 43 h 107"/>
                  <a:gd name="T18" fmla="*/ 32 w 70"/>
                  <a:gd name="T19" fmla="*/ 0 h 107"/>
                  <a:gd name="T20" fmla="*/ 32 w 70"/>
                  <a:gd name="T21" fmla="*/ 0 h 107"/>
                  <a:gd name="T22" fmla="*/ 70 w 70"/>
                  <a:gd name="T23" fmla="*/ 2 h 107"/>
                  <a:gd name="T24" fmla="*/ 70 w 70"/>
                  <a:gd name="T25" fmla="*/ 2 h 107"/>
                  <a:gd name="T26" fmla="*/ 66 w 70"/>
                  <a:gd name="T27" fmla="*/ 5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107">
                    <a:moveTo>
                      <a:pt x="66" y="55"/>
                    </a:moveTo>
                    <a:lnTo>
                      <a:pt x="61" y="97"/>
                    </a:lnTo>
                    <a:lnTo>
                      <a:pt x="61" y="107"/>
                    </a:lnTo>
                    <a:lnTo>
                      <a:pt x="38" y="105"/>
                    </a:lnTo>
                    <a:lnTo>
                      <a:pt x="0" y="102"/>
                    </a:lnTo>
                    <a:lnTo>
                      <a:pt x="2" y="66"/>
                    </a:lnTo>
                    <a:lnTo>
                      <a:pt x="26" y="70"/>
                    </a:lnTo>
                    <a:lnTo>
                      <a:pt x="27" y="48"/>
                    </a:lnTo>
                    <a:lnTo>
                      <a:pt x="29" y="43"/>
                    </a:lnTo>
                    <a:lnTo>
                      <a:pt x="32" y="0"/>
                    </a:lnTo>
                    <a:lnTo>
                      <a:pt x="32" y="0"/>
                    </a:lnTo>
                    <a:lnTo>
                      <a:pt x="70" y="2"/>
                    </a:lnTo>
                    <a:lnTo>
                      <a:pt x="70" y="2"/>
                    </a:lnTo>
                    <a:lnTo>
                      <a:pt x="66" y="5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63" name="Freeform 513"/>
              <p:cNvSpPr>
                <a:spLocks/>
              </p:cNvSpPr>
              <p:nvPr/>
            </p:nvSpPr>
            <p:spPr bwMode="auto">
              <a:xfrm>
                <a:off x="2930" y="1768"/>
                <a:ext cx="66" cy="61"/>
              </a:xfrm>
              <a:custGeom>
                <a:avLst/>
                <a:gdLst>
                  <a:gd name="T0" fmla="*/ 43 w 66"/>
                  <a:gd name="T1" fmla="*/ 4 h 61"/>
                  <a:gd name="T2" fmla="*/ 43 w 66"/>
                  <a:gd name="T3" fmla="*/ 4 h 61"/>
                  <a:gd name="T4" fmla="*/ 44 w 66"/>
                  <a:gd name="T5" fmla="*/ 4 h 61"/>
                  <a:gd name="T6" fmla="*/ 44 w 66"/>
                  <a:gd name="T7" fmla="*/ 4 h 61"/>
                  <a:gd name="T8" fmla="*/ 44 w 66"/>
                  <a:gd name="T9" fmla="*/ 4 h 61"/>
                  <a:gd name="T10" fmla="*/ 44 w 66"/>
                  <a:gd name="T11" fmla="*/ 4 h 61"/>
                  <a:gd name="T12" fmla="*/ 44 w 66"/>
                  <a:gd name="T13" fmla="*/ 4 h 61"/>
                  <a:gd name="T14" fmla="*/ 46 w 66"/>
                  <a:gd name="T15" fmla="*/ 4 h 61"/>
                  <a:gd name="T16" fmla="*/ 46 w 66"/>
                  <a:gd name="T17" fmla="*/ 4 h 61"/>
                  <a:gd name="T18" fmla="*/ 48 w 66"/>
                  <a:gd name="T19" fmla="*/ 4 h 61"/>
                  <a:gd name="T20" fmla="*/ 48 w 66"/>
                  <a:gd name="T21" fmla="*/ 4 h 61"/>
                  <a:gd name="T22" fmla="*/ 48 w 66"/>
                  <a:gd name="T23" fmla="*/ 4 h 61"/>
                  <a:gd name="T24" fmla="*/ 50 w 66"/>
                  <a:gd name="T25" fmla="*/ 4 h 61"/>
                  <a:gd name="T26" fmla="*/ 50 w 66"/>
                  <a:gd name="T27" fmla="*/ 4 h 61"/>
                  <a:gd name="T28" fmla="*/ 50 w 66"/>
                  <a:gd name="T29" fmla="*/ 4 h 61"/>
                  <a:gd name="T30" fmla="*/ 51 w 66"/>
                  <a:gd name="T31" fmla="*/ 4 h 61"/>
                  <a:gd name="T32" fmla="*/ 51 w 66"/>
                  <a:gd name="T33" fmla="*/ 4 h 61"/>
                  <a:gd name="T34" fmla="*/ 53 w 66"/>
                  <a:gd name="T35" fmla="*/ 5 h 61"/>
                  <a:gd name="T36" fmla="*/ 53 w 66"/>
                  <a:gd name="T37" fmla="*/ 5 h 61"/>
                  <a:gd name="T38" fmla="*/ 55 w 66"/>
                  <a:gd name="T39" fmla="*/ 5 h 61"/>
                  <a:gd name="T40" fmla="*/ 55 w 66"/>
                  <a:gd name="T41" fmla="*/ 5 h 61"/>
                  <a:gd name="T42" fmla="*/ 58 w 66"/>
                  <a:gd name="T43" fmla="*/ 5 h 61"/>
                  <a:gd name="T44" fmla="*/ 58 w 66"/>
                  <a:gd name="T45" fmla="*/ 5 h 61"/>
                  <a:gd name="T46" fmla="*/ 60 w 66"/>
                  <a:gd name="T47" fmla="*/ 5 h 61"/>
                  <a:gd name="T48" fmla="*/ 60 w 66"/>
                  <a:gd name="T49" fmla="*/ 5 h 61"/>
                  <a:gd name="T50" fmla="*/ 66 w 66"/>
                  <a:gd name="T51" fmla="*/ 5 h 61"/>
                  <a:gd name="T52" fmla="*/ 65 w 66"/>
                  <a:gd name="T53" fmla="*/ 31 h 61"/>
                  <a:gd name="T54" fmla="*/ 61 w 66"/>
                  <a:gd name="T55" fmla="*/ 61 h 61"/>
                  <a:gd name="T56" fmla="*/ 53 w 66"/>
                  <a:gd name="T57" fmla="*/ 61 h 61"/>
                  <a:gd name="T58" fmla="*/ 7 w 66"/>
                  <a:gd name="T59" fmla="*/ 58 h 61"/>
                  <a:gd name="T60" fmla="*/ 7 w 66"/>
                  <a:gd name="T61" fmla="*/ 49 h 61"/>
                  <a:gd name="T62" fmla="*/ 0 w 66"/>
                  <a:gd name="T63" fmla="*/ 49 h 61"/>
                  <a:gd name="T64" fmla="*/ 4 w 66"/>
                  <a:gd name="T65" fmla="*/ 0 h 61"/>
                  <a:gd name="T66" fmla="*/ 9 w 66"/>
                  <a:gd name="T67" fmla="*/ 2 h 61"/>
                  <a:gd name="T68" fmla="*/ 11 w 66"/>
                  <a:gd name="T69" fmla="*/ 2 h 61"/>
                  <a:gd name="T70" fmla="*/ 14 w 66"/>
                  <a:gd name="T71" fmla="*/ 2 h 61"/>
                  <a:gd name="T72" fmla="*/ 14 w 66"/>
                  <a:gd name="T73" fmla="*/ 2 h 61"/>
                  <a:gd name="T74" fmla="*/ 17 w 66"/>
                  <a:gd name="T75" fmla="*/ 2 h 61"/>
                  <a:gd name="T76" fmla="*/ 17 w 66"/>
                  <a:gd name="T77" fmla="*/ 2 h 61"/>
                  <a:gd name="T78" fmla="*/ 17 w 66"/>
                  <a:gd name="T79" fmla="*/ 2 h 61"/>
                  <a:gd name="T80" fmla="*/ 38 w 66"/>
                  <a:gd name="T81" fmla="*/ 4 h 61"/>
                  <a:gd name="T82" fmla="*/ 38 w 66"/>
                  <a:gd name="T83" fmla="*/ 4 h 61"/>
                  <a:gd name="T84" fmla="*/ 38 w 66"/>
                  <a:gd name="T85" fmla="*/ 4 h 61"/>
                  <a:gd name="T86" fmla="*/ 39 w 66"/>
                  <a:gd name="T87" fmla="*/ 4 h 61"/>
                  <a:gd name="T88" fmla="*/ 39 w 66"/>
                  <a:gd name="T89" fmla="*/ 4 h 61"/>
                  <a:gd name="T90" fmla="*/ 39 w 66"/>
                  <a:gd name="T91" fmla="*/ 4 h 61"/>
                  <a:gd name="T92" fmla="*/ 43 w 66"/>
                  <a:gd name="T93" fmla="*/ 4 h 61"/>
                  <a:gd name="T94" fmla="*/ 43 w 66"/>
                  <a:gd name="T95"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61">
                    <a:moveTo>
                      <a:pt x="43" y="4"/>
                    </a:moveTo>
                    <a:lnTo>
                      <a:pt x="43" y="4"/>
                    </a:lnTo>
                    <a:lnTo>
                      <a:pt x="44" y="4"/>
                    </a:lnTo>
                    <a:lnTo>
                      <a:pt x="44" y="4"/>
                    </a:lnTo>
                    <a:lnTo>
                      <a:pt x="44" y="4"/>
                    </a:lnTo>
                    <a:lnTo>
                      <a:pt x="44" y="4"/>
                    </a:lnTo>
                    <a:lnTo>
                      <a:pt x="44" y="4"/>
                    </a:lnTo>
                    <a:lnTo>
                      <a:pt x="46" y="4"/>
                    </a:lnTo>
                    <a:lnTo>
                      <a:pt x="46" y="4"/>
                    </a:lnTo>
                    <a:lnTo>
                      <a:pt x="48" y="4"/>
                    </a:lnTo>
                    <a:lnTo>
                      <a:pt x="48" y="4"/>
                    </a:lnTo>
                    <a:lnTo>
                      <a:pt x="48" y="4"/>
                    </a:lnTo>
                    <a:lnTo>
                      <a:pt x="50" y="4"/>
                    </a:lnTo>
                    <a:lnTo>
                      <a:pt x="50" y="4"/>
                    </a:lnTo>
                    <a:lnTo>
                      <a:pt x="50" y="4"/>
                    </a:lnTo>
                    <a:lnTo>
                      <a:pt x="51" y="4"/>
                    </a:lnTo>
                    <a:lnTo>
                      <a:pt x="51" y="4"/>
                    </a:lnTo>
                    <a:lnTo>
                      <a:pt x="53" y="5"/>
                    </a:lnTo>
                    <a:lnTo>
                      <a:pt x="53" y="5"/>
                    </a:lnTo>
                    <a:lnTo>
                      <a:pt x="55" y="5"/>
                    </a:lnTo>
                    <a:lnTo>
                      <a:pt x="55" y="5"/>
                    </a:lnTo>
                    <a:lnTo>
                      <a:pt x="58" y="5"/>
                    </a:lnTo>
                    <a:lnTo>
                      <a:pt x="58" y="5"/>
                    </a:lnTo>
                    <a:lnTo>
                      <a:pt x="60" y="5"/>
                    </a:lnTo>
                    <a:lnTo>
                      <a:pt x="60" y="5"/>
                    </a:lnTo>
                    <a:lnTo>
                      <a:pt x="66" y="5"/>
                    </a:lnTo>
                    <a:lnTo>
                      <a:pt x="65" y="31"/>
                    </a:lnTo>
                    <a:lnTo>
                      <a:pt x="61" y="61"/>
                    </a:lnTo>
                    <a:lnTo>
                      <a:pt x="53" y="61"/>
                    </a:lnTo>
                    <a:lnTo>
                      <a:pt x="7" y="58"/>
                    </a:lnTo>
                    <a:lnTo>
                      <a:pt x="7" y="49"/>
                    </a:lnTo>
                    <a:lnTo>
                      <a:pt x="0" y="49"/>
                    </a:lnTo>
                    <a:lnTo>
                      <a:pt x="4" y="0"/>
                    </a:lnTo>
                    <a:lnTo>
                      <a:pt x="9" y="2"/>
                    </a:lnTo>
                    <a:lnTo>
                      <a:pt x="11" y="2"/>
                    </a:lnTo>
                    <a:lnTo>
                      <a:pt x="14" y="2"/>
                    </a:lnTo>
                    <a:lnTo>
                      <a:pt x="14" y="2"/>
                    </a:lnTo>
                    <a:lnTo>
                      <a:pt x="17" y="2"/>
                    </a:lnTo>
                    <a:lnTo>
                      <a:pt x="17" y="2"/>
                    </a:lnTo>
                    <a:lnTo>
                      <a:pt x="17" y="2"/>
                    </a:lnTo>
                    <a:lnTo>
                      <a:pt x="38" y="4"/>
                    </a:lnTo>
                    <a:lnTo>
                      <a:pt x="38" y="4"/>
                    </a:lnTo>
                    <a:lnTo>
                      <a:pt x="38" y="4"/>
                    </a:lnTo>
                    <a:lnTo>
                      <a:pt x="39" y="4"/>
                    </a:lnTo>
                    <a:lnTo>
                      <a:pt x="39" y="4"/>
                    </a:lnTo>
                    <a:lnTo>
                      <a:pt x="39" y="4"/>
                    </a:lnTo>
                    <a:lnTo>
                      <a:pt x="43" y="4"/>
                    </a:lnTo>
                    <a:lnTo>
                      <a:pt x="43"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64" name="Freeform 514"/>
              <p:cNvSpPr>
                <a:spLocks/>
              </p:cNvSpPr>
              <p:nvPr/>
            </p:nvSpPr>
            <p:spPr bwMode="auto">
              <a:xfrm>
                <a:off x="2930" y="1768"/>
                <a:ext cx="66" cy="61"/>
              </a:xfrm>
              <a:custGeom>
                <a:avLst/>
                <a:gdLst>
                  <a:gd name="T0" fmla="*/ 43 w 66"/>
                  <a:gd name="T1" fmla="*/ 4 h 61"/>
                  <a:gd name="T2" fmla="*/ 43 w 66"/>
                  <a:gd name="T3" fmla="*/ 4 h 61"/>
                  <a:gd name="T4" fmla="*/ 44 w 66"/>
                  <a:gd name="T5" fmla="*/ 4 h 61"/>
                  <a:gd name="T6" fmla="*/ 44 w 66"/>
                  <a:gd name="T7" fmla="*/ 4 h 61"/>
                  <a:gd name="T8" fmla="*/ 44 w 66"/>
                  <a:gd name="T9" fmla="*/ 4 h 61"/>
                  <a:gd name="T10" fmla="*/ 44 w 66"/>
                  <a:gd name="T11" fmla="*/ 4 h 61"/>
                  <a:gd name="T12" fmla="*/ 44 w 66"/>
                  <a:gd name="T13" fmla="*/ 4 h 61"/>
                  <a:gd name="T14" fmla="*/ 46 w 66"/>
                  <a:gd name="T15" fmla="*/ 4 h 61"/>
                  <a:gd name="T16" fmla="*/ 46 w 66"/>
                  <a:gd name="T17" fmla="*/ 4 h 61"/>
                  <a:gd name="T18" fmla="*/ 48 w 66"/>
                  <a:gd name="T19" fmla="*/ 4 h 61"/>
                  <a:gd name="T20" fmla="*/ 48 w 66"/>
                  <a:gd name="T21" fmla="*/ 4 h 61"/>
                  <a:gd name="T22" fmla="*/ 48 w 66"/>
                  <a:gd name="T23" fmla="*/ 4 h 61"/>
                  <a:gd name="T24" fmla="*/ 50 w 66"/>
                  <a:gd name="T25" fmla="*/ 4 h 61"/>
                  <a:gd name="T26" fmla="*/ 50 w 66"/>
                  <a:gd name="T27" fmla="*/ 4 h 61"/>
                  <a:gd name="T28" fmla="*/ 50 w 66"/>
                  <a:gd name="T29" fmla="*/ 4 h 61"/>
                  <a:gd name="T30" fmla="*/ 51 w 66"/>
                  <a:gd name="T31" fmla="*/ 4 h 61"/>
                  <a:gd name="T32" fmla="*/ 51 w 66"/>
                  <a:gd name="T33" fmla="*/ 4 h 61"/>
                  <a:gd name="T34" fmla="*/ 53 w 66"/>
                  <a:gd name="T35" fmla="*/ 5 h 61"/>
                  <a:gd name="T36" fmla="*/ 53 w 66"/>
                  <a:gd name="T37" fmla="*/ 5 h 61"/>
                  <a:gd name="T38" fmla="*/ 55 w 66"/>
                  <a:gd name="T39" fmla="*/ 5 h 61"/>
                  <a:gd name="T40" fmla="*/ 55 w 66"/>
                  <a:gd name="T41" fmla="*/ 5 h 61"/>
                  <a:gd name="T42" fmla="*/ 58 w 66"/>
                  <a:gd name="T43" fmla="*/ 5 h 61"/>
                  <a:gd name="T44" fmla="*/ 58 w 66"/>
                  <a:gd name="T45" fmla="*/ 5 h 61"/>
                  <a:gd name="T46" fmla="*/ 60 w 66"/>
                  <a:gd name="T47" fmla="*/ 5 h 61"/>
                  <a:gd name="T48" fmla="*/ 60 w 66"/>
                  <a:gd name="T49" fmla="*/ 5 h 61"/>
                  <a:gd name="T50" fmla="*/ 66 w 66"/>
                  <a:gd name="T51" fmla="*/ 5 h 61"/>
                  <a:gd name="T52" fmla="*/ 65 w 66"/>
                  <a:gd name="T53" fmla="*/ 31 h 61"/>
                  <a:gd name="T54" fmla="*/ 61 w 66"/>
                  <a:gd name="T55" fmla="*/ 61 h 61"/>
                  <a:gd name="T56" fmla="*/ 53 w 66"/>
                  <a:gd name="T57" fmla="*/ 61 h 61"/>
                  <a:gd name="T58" fmla="*/ 7 w 66"/>
                  <a:gd name="T59" fmla="*/ 58 h 61"/>
                  <a:gd name="T60" fmla="*/ 7 w 66"/>
                  <a:gd name="T61" fmla="*/ 49 h 61"/>
                  <a:gd name="T62" fmla="*/ 0 w 66"/>
                  <a:gd name="T63" fmla="*/ 49 h 61"/>
                  <a:gd name="T64" fmla="*/ 4 w 66"/>
                  <a:gd name="T65" fmla="*/ 0 h 61"/>
                  <a:gd name="T66" fmla="*/ 9 w 66"/>
                  <a:gd name="T67" fmla="*/ 2 h 61"/>
                  <a:gd name="T68" fmla="*/ 11 w 66"/>
                  <a:gd name="T69" fmla="*/ 2 h 61"/>
                  <a:gd name="T70" fmla="*/ 14 w 66"/>
                  <a:gd name="T71" fmla="*/ 2 h 61"/>
                  <a:gd name="T72" fmla="*/ 14 w 66"/>
                  <a:gd name="T73" fmla="*/ 2 h 61"/>
                  <a:gd name="T74" fmla="*/ 17 w 66"/>
                  <a:gd name="T75" fmla="*/ 2 h 61"/>
                  <a:gd name="T76" fmla="*/ 17 w 66"/>
                  <a:gd name="T77" fmla="*/ 2 h 61"/>
                  <a:gd name="T78" fmla="*/ 17 w 66"/>
                  <a:gd name="T79" fmla="*/ 2 h 61"/>
                  <a:gd name="T80" fmla="*/ 38 w 66"/>
                  <a:gd name="T81" fmla="*/ 4 h 61"/>
                  <a:gd name="T82" fmla="*/ 38 w 66"/>
                  <a:gd name="T83" fmla="*/ 4 h 61"/>
                  <a:gd name="T84" fmla="*/ 38 w 66"/>
                  <a:gd name="T85" fmla="*/ 4 h 61"/>
                  <a:gd name="T86" fmla="*/ 39 w 66"/>
                  <a:gd name="T87" fmla="*/ 4 h 61"/>
                  <a:gd name="T88" fmla="*/ 39 w 66"/>
                  <a:gd name="T89" fmla="*/ 4 h 61"/>
                  <a:gd name="T90" fmla="*/ 39 w 66"/>
                  <a:gd name="T91" fmla="*/ 4 h 61"/>
                  <a:gd name="T92" fmla="*/ 43 w 66"/>
                  <a:gd name="T93" fmla="*/ 4 h 61"/>
                  <a:gd name="T94" fmla="*/ 43 w 66"/>
                  <a:gd name="T95"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61">
                    <a:moveTo>
                      <a:pt x="43" y="4"/>
                    </a:moveTo>
                    <a:lnTo>
                      <a:pt x="43" y="4"/>
                    </a:lnTo>
                    <a:lnTo>
                      <a:pt x="44" y="4"/>
                    </a:lnTo>
                    <a:lnTo>
                      <a:pt x="44" y="4"/>
                    </a:lnTo>
                    <a:lnTo>
                      <a:pt x="44" y="4"/>
                    </a:lnTo>
                    <a:lnTo>
                      <a:pt x="44" y="4"/>
                    </a:lnTo>
                    <a:lnTo>
                      <a:pt x="44" y="4"/>
                    </a:lnTo>
                    <a:lnTo>
                      <a:pt x="46" y="4"/>
                    </a:lnTo>
                    <a:lnTo>
                      <a:pt x="46" y="4"/>
                    </a:lnTo>
                    <a:lnTo>
                      <a:pt x="48" y="4"/>
                    </a:lnTo>
                    <a:lnTo>
                      <a:pt x="48" y="4"/>
                    </a:lnTo>
                    <a:lnTo>
                      <a:pt x="48" y="4"/>
                    </a:lnTo>
                    <a:lnTo>
                      <a:pt x="50" y="4"/>
                    </a:lnTo>
                    <a:lnTo>
                      <a:pt x="50" y="4"/>
                    </a:lnTo>
                    <a:lnTo>
                      <a:pt x="50" y="4"/>
                    </a:lnTo>
                    <a:lnTo>
                      <a:pt x="51" y="4"/>
                    </a:lnTo>
                    <a:lnTo>
                      <a:pt x="51" y="4"/>
                    </a:lnTo>
                    <a:lnTo>
                      <a:pt x="53" y="5"/>
                    </a:lnTo>
                    <a:lnTo>
                      <a:pt x="53" y="5"/>
                    </a:lnTo>
                    <a:lnTo>
                      <a:pt x="55" y="5"/>
                    </a:lnTo>
                    <a:lnTo>
                      <a:pt x="55" y="5"/>
                    </a:lnTo>
                    <a:lnTo>
                      <a:pt x="58" y="5"/>
                    </a:lnTo>
                    <a:lnTo>
                      <a:pt x="58" y="5"/>
                    </a:lnTo>
                    <a:lnTo>
                      <a:pt x="60" y="5"/>
                    </a:lnTo>
                    <a:lnTo>
                      <a:pt x="60" y="5"/>
                    </a:lnTo>
                    <a:lnTo>
                      <a:pt x="66" y="5"/>
                    </a:lnTo>
                    <a:lnTo>
                      <a:pt x="65" y="31"/>
                    </a:lnTo>
                    <a:lnTo>
                      <a:pt x="61" y="61"/>
                    </a:lnTo>
                    <a:lnTo>
                      <a:pt x="53" y="61"/>
                    </a:lnTo>
                    <a:lnTo>
                      <a:pt x="7" y="58"/>
                    </a:lnTo>
                    <a:lnTo>
                      <a:pt x="7" y="49"/>
                    </a:lnTo>
                    <a:lnTo>
                      <a:pt x="0" y="49"/>
                    </a:lnTo>
                    <a:lnTo>
                      <a:pt x="4" y="0"/>
                    </a:lnTo>
                    <a:lnTo>
                      <a:pt x="9" y="2"/>
                    </a:lnTo>
                    <a:lnTo>
                      <a:pt x="11" y="2"/>
                    </a:lnTo>
                    <a:lnTo>
                      <a:pt x="14" y="2"/>
                    </a:lnTo>
                    <a:lnTo>
                      <a:pt x="14" y="2"/>
                    </a:lnTo>
                    <a:lnTo>
                      <a:pt x="17" y="2"/>
                    </a:lnTo>
                    <a:lnTo>
                      <a:pt x="17" y="2"/>
                    </a:lnTo>
                    <a:lnTo>
                      <a:pt x="17" y="2"/>
                    </a:lnTo>
                    <a:lnTo>
                      <a:pt x="38" y="4"/>
                    </a:lnTo>
                    <a:lnTo>
                      <a:pt x="38" y="4"/>
                    </a:lnTo>
                    <a:lnTo>
                      <a:pt x="38" y="4"/>
                    </a:lnTo>
                    <a:lnTo>
                      <a:pt x="39" y="4"/>
                    </a:lnTo>
                    <a:lnTo>
                      <a:pt x="39" y="4"/>
                    </a:lnTo>
                    <a:lnTo>
                      <a:pt x="39" y="4"/>
                    </a:lnTo>
                    <a:lnTo>
                      <a:pt x="43" y="4"/>
                    </a:lnTo>
                    <a:lnTo>
                      <a:pt x="43"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65" name="Freeform 515"/>
              <p:cNvSpPr>
                <a:spLocks/>
              </p:cNvSpPr>
              <p:nvPr/>
            </p:nvSpPr>
            <p:spPr bwMode="auto">
              <a:xfrm>
                <a:off x="2534" y="1892"/>
                <a:ext cx="124" cy="91"/>
              </a:xfrm>
              <a:custGeom>
                <a:avLst/>
                <a:gdLst>
                  <a:gd name="T0" fmla="*/ 115 w 124"/>
                  <a:gd name="T1" fmla="*/ 27 h 91"/>
                  <a:gd name="T2" fmla="*/ 95 w 124"/>
                  <a:gd name="T3" fmla="*/ 42 h 91"/>
                  <a:gd name="T4" fmla="*/ 90 w 124"/>
                  <a:gd name="T5" fmla="*/ 39 h 91"/>
                  <a:gd name="T6" fmla="*/ 51 w 124"/>
                  <a:gd name="T7" fmla="*/ 59 h 91"/>
                  <a:gd name="T8" fmla="*/ 49 w 124"/>
                  <a:gd name="T9" fmla="*/ 75 h 91"/>
                  <a:gd name="T10" fmla="*/ 46 w 124"/>
                  <a:gd name="T11" fmla="*/ 91 h 91"/>
                  <a:gd name="T12" fmla="*/ 0 w 124"/>
                  <a:gd name="T13" fmla="*/ 85 h 91"/>
                  <a:gd name="T14" fmla="*/ 2 w 124"/>
                  <a:gd name="T15" fmla="*/ 63 h 91"/>
                  <a:gd name="T16" fmla="*/ 5 w 124"/>
                  <a:gd name="T17" fmla="*/ 46 h 91"/>
                  <a:gd name="T18" fmla="*/ 5 w 124"/>
                  <a:gd name="T19" fmla="*/ 46 h 91"/>
                  <a:gd name="T20" fmla="*/ 5 w 124"/>
                  <a:gd name="T21" fmla="*/ 41 h 91"/>
                  <a:gd name="T22" fmla="*/ 5 w 124"/>
                  <a:gd name="T23" fmla="*/ 41 h 91"/>
                  <a:gd name="T24" fmla="*/ 8 w 124"/>
                  <a:gd name="T25" fmla="*/ 24 h 91"/>
                  <a:gd name="T26" fmla="*/ 12 w 124"/>
                  <a:gd name="T27" fmla="*/ 0 h 91"/>
                  <a:gd name="T28" fmla="*/ 24 w 124"/>
                  <a:gd name="T29" fmla="*/ 2 h 91"/>
                  <a:gd name="T30" fmla="*/ 24 w 124"/>
                  <a:gd name="T31" fmla="*/ 2 h 91"/>
                  <a:gd name="T32" fmla="*/ 24 w 124"/>
                  <a:gd name="T33" fmla="*/ 2 h 91"/>
                  <a:gd name="T34" fmla="*/ 122 w 124"/>
                  <a:gd name="T35" fmla="*/ 14 h 91"/>
                  <a:gd name="T36" fmla="*/ 120 w 124"/>
                  <a:gd name="T37" fmla="*/ 17 h 91"/>
                  <a:gd name="T38" fmla="*/ 124 w 124"/>
                  <a:gd name="T39" fmla="*/ 25 h 91"/>
                  <a:gd name="T40" fmla="*/ 115 w 124"/>
                  <a:gd name="T41" fmla="*/ 2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4" h="91">
                    <a:moveTo>
                      <a:pt x="115" y="27"/>
                    </a:moveTo>
                    <a:lnTo>
                      <a:pt x="95" y="42"/>
                    </a:lnTo>
                    <a:lnTo>
                      <a:pt x="90" y="39"/>
                    </a:lnTo>
                    <a:lnTo>
                      <a:pt x="51" y="59"/>
                    </a:lnTo>
                    <a:lnTo>
                      <a:pt x="49" y="75"/>
                    </a:lnTo>
                    <a:lnTo>
                      <a:pt x="46" y="91"/>
                    </a:lnTo>
                    <a:lnTo>
                      <a:pt x="0" y="85"/>
                    </a:lnTo>
                    <a:lnTo>
                      <a:pt x="2" y="63"/>
                    </a:lnTo>
                    <a:lnTo>
                      <a:pt x="5" y="46"/>
                    </a:lnTo>
                    <a:lnTo>
                      <a:pt x="5" y="46"/>
                    </a:lnTo>
                    <a:lnTo>
                      <a:pt x="5" y="41"/>
                    </a:lnTo>
                    <a:lnTo>
                      <a:pt x="5" y="41"/>
                    </a:lnTo>
                    <a:lnTo>
                      <a:pt x="8" y="24"/>
                    </a:lnTo>
                    <a:lnTo>
                      <a:pt x="12" y="0"/>
                    </a:lnTo>
                    <a:lnTo>
                      <a:pt x="24" y="2"/>
                    </a:lnTo>
                    <a:lnTo>
                      <a:pt x="24" y="2"/>
                    </a:lnTo>
                    <a:lnTo>
                      <a:pt x="24" y="2"/>
                    </a:lnTo>
                    <a:lnTo>
                      <a:pt x="122" y="14"/>
                    </a:lnTo>
                    <a:lnTo>
                      <a:pt x="120" y="17"/>
                    </a:lnTo>
                    <a:lnTo>
                      <a:pt x="124" y="25"/>
                    </a:lnTo>
                    <a:lnTo>
                      <a:pt x="115"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66" name="Freeform 516"/>
              <p:cNvSpPr>
                <a:spLocks/>
              </p:cNvSpPr>
              <p:nvPr/>
            </p:nvSpPr>
            <p:spPr bwMode="auto">
              <a:xfrm>
                <a:off x="2534" y="1892"/>
                <a:ext cx="124" cy="91"/>
              </a:xfrm>
              <a:custGeom>
                <a:avLst/>
                <a:gdLst>
                  <a:gd name="T0" fmla="*/ 115 w 124"/>
                  <a:gd name="T1" fmla="*/ 27 h 91"/>
                  <a:gd name="T2" fmla="*/ 95 w 124"/>
                  <a:gd name="T3" fmla="*/ 42 h 91"/>
                  <a:gd name="T4" fmla="*/ 90 w 124"/>
                  <a:gd name="T5" fmla="*/ 39 h 91"/>
                  <a:gd name="T6" fmla="*/ 51 w 124"/>
                  <a:gd name="T7" fmla="*/ 59 h 91"/>
                  <a:gd name="T8" fmla="*/ 49 w 124"/>
                  <a:gd name="T9" fmla="*/ 75 h 91"/>
                  <a:gd name="T10" fmla="*/ 46 w 124"/>
                  <a:gd name="T11" fmla="*/ 91 h 91"/>
                  <a:gd name="T12" fmla="*/ 0 w 124"/>
                  <a:gd name="T13" fmla="*/ 85 h 91"/>
                  <a:gd name="T14" fmla="*/ 2 w 124"/>
                  <a:gd name="T15" fmla="*/ 63 h 91"/>
                  <a:gd name="T16" fmla="*/ 5 w 124"/>
                  <a:gd name="T17" fmla="*/ 46 h 91"/>
                  <a:gd name="T18" fmla="*/ 5 w 124"/>
                  <a:gd name="T19" fmla="*/ 46 h 91"/>
                  <a:gd name="T20" fmla="*/ 5 w 124"/>
                  <a:gd name="T21" fmla="*/ 41 h 91"/>
                  <a:gd name="T22" fmla="*/ 5 w 124"/>
                  <a:gd name="T23" fmla="*/ 41 h 91"/>
                  <a:gd name="T24" fmla="*/ 8 w 124"/>
                  <a:gd name="T25" fmla="*/ 24 h 91"/>
                  <a:gd name="T26" fmla="*/ 12 w 124"/>
                  <a:gd name="T27" fmla="*/ 0 h 91"/>
                  <a:gd name="T28" fmla="*/ 24 w 124"/>
                  <a:gd name="T29" fmla="*/ 2 h 91"/>
                  <a:gd name="T30" fmla="*/ 24 w 124"/>
                  <a:gd name="T31" fmla="*/ 2 h 91"/>
                  <a:gd name="T32" fmla="*/ 24 w 124"/>
                  <a:gd name="T33" fmla="*/ 2 h 91"/>
                  <a:gd name="T34" fmla="*/ 122 w 124"/>
                  <a:gd name="T35" fmla="*/ 14 h 91"/>
                  <a:gd name="T36" fmla="*/ 120 w 124"/>
                  <a:gd name="T37" fmla="*/ 17 h 91"/>
                  <a:gd name="T38" fmla="*/ 124 w 124"/>
                  <a:gd name="T39" fmla="*/ 25 h 91"/>
                  <a:gd name="T40" fmla="*/ 115 w 124"/>
                  <a:gd name="T41" fmla="*/ 2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4" h="91">
                    <a:moveTo>
                      <a:pt x="115" y="27"/>
                    </a:moveTo>
                    <a:lnTo>
                      <a:pt x="95" y="42"/>
                    </a:lnTo>
                    <a:lnTo>
                      <a:pt x="90" y="39"/>
                    </a:lnTo>
                    <a:lnTo>
                      <a:pt x="51" y="59"/>
                    </a:lnTo>
                    <a:lnTo>
                      <a:pt x="49" y="75"/>
                    </a:lnTo>
                    <a:lnTo>
                      <a:pt x="46" y="91"/>
                    </a:lnTo>
                    <a:lnTo>
                      <a:pt x="0" y="85"/>
                    </a:lnTo>
                    <a:lnTo>
                      <a:pt x="2" y="63"/>
                    </a:lnTo>
                    <a:lnTo>
                      <a:pt x="5" y="46"/>
                    </a:lnTo>
                    <a:lnTo>
                      <a:pt x="5" y="46"/>
                    </a:lnTo>
                    <a:lnTo>
                      <a:pt x="5" y="41"/>
                    </a:lnTo>
                    <a:lnTo>
                      <a:pt x="5" y="41"/>
                    </a:lnTo>
                    <a:lnTo>
                      <a:pt x="8" y="24"/>
                    </a:lnTo>
                    <a:lnTo>
                      <a:pt x="12" y="0"/>
                    </a:lnTo>
                    <a:lnTo>
                      <a:pt x="24" y="2"/>
                    </a:lnTo>
                    <a:lnTo>
                      <a:pt x="24" y="2"/>
                    </a:lnTo>
                    <a:lnTo>
                      <a:pt x="24" y="2"/>
                    </a:lnTo>
                    <a:lnTo>
                      <a:pt x="122" y="14"/>
                    </a:lnTo>
                    <a:lnTo>
                      <a:pt x="120" y="17"/>
                    </a:lnTo>
                    <a:lnTo>
                      <a:pt x="124" y="25"/>
                    </a:lnTo>
                    <a:lnTo>
                      <a:pt x="115"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67" name="Freeform 517"/>
              <p:cNvSpPr>
                <a:spLocks/>
              </p:cNvSpPr>
              <p:nvPr/>
            </p:nvSpPr>
            <p:spPr bwMode="auto">
              <a:xfrm>
                <a:off x="2654" y="2050"/>
                <a:ext cx="36" cy="55"/>
              </a:xfrm>
              <a:custGeom>
                <a:avLst/>
                <a:gdLst>
                  <a:gd name="T0" fmla="*/ 29 w 36"/>
                  <a:gd name="T1" fmla="*/ 55 h 55"/>
                  <a:gd name="T2" fmla="*/ 0 w 36"/>
                  <a:gd name="T3" fmla="*/ 54 h 55"/>
                  <a:gd name="T4" fmla="*/ 0 w 36"/>
                  <a:gd name="T5" fmla="*/ 50 h 55"/>
                  <a:gd name="T6" fmla="*/ 4 w 36"/>
                  <a:gd name="T7" fmla="*/ 27 h 55"/>
                  <a:gd name="T8" fmla="*/ 2 w 36"/>
                  <a:gd name="T9" fmla="*/ 27 h 55"/>
                  <a:gd name="T10" fmla="*/ 5 w 36"/>
                  <a:gd name="T11" fmla="*/ 0 h 55"/>
                  <a:gd name="T12" fmla="*/ 16 w 36"/>
                  <a:gd name="T13" fmla="*/ 0 h 55"/>
                  <a:gd name="T14" fmla="*/ 24 w 36"/>
                  <a:gd name="T15" fmla="*/ 0 h 55"/>
                  <a:gd name="T16" fmla="*/ 36 w 36"/>
                  <a:gd name="T17" fmla="*/ 10 h 55"/>
                  <a:gd name="T18" fmla="*/ 36 w 36"/>
                  <a:gd name="T19" fmla="*/ 13 h 55"/>
                  <a:gd name="T20" fmla="*/ 32 w 36"/>
                  <a:gd name="T21" fmla="*/ 30 h 55"/>
                  <a:gd name="T22" fmla="*/ 29 w 36"/>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5">
                    <a:moveTo>
                      <a:pt x="29" y="55"/>
                    </a:moveTo>
                    <a:lnTo>
                      <a:pt x="0" y="54"/>
                    </a:lnTo>
                    <a:lnTo>
                      <a:pt x="0" y="50"/>
                    </a:lnTo>
                    <a:lnTo>
                      <a:pt x="4" y="27"/>
                    </a:lnTo>
                    <a:lnTo>
                      <a:pt x="2" y="27"/>
                    </a:lnTo>
                    <a:lnTo>
                      <a:pt x="5" y="0"/>
                    </a:lnTo>
                    <a:lnTo>
                      <a:pt x="16" y="0"/>
                    </a:lnTo>
                    <a:lnTo>
                      <a:pt x="24" y="0"/>
                    </a:lnTo>
                    <a:lnTo>
                      <a:pt x="36" y="10"/>
                    </a:lnTo>
                    <a:lnTo>
                      <a:pt x="36" y="13"/>
                    </a:lnTo>
                    <a:lnTo>
                      <a:pt x="32" y="30"/>
                    </a:lnTo>
                    <a:lnTo>
                      <a:pt x="29" y="5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68" name="Freeform 518"/>
              <p:cNvSpPr>
                <a:spLocks/>
              </p:cNvSpPr>
              <p:nvPr/>
            </p:nvSpPr>
            <p:spPr bwMode="auto">
              <a:xfrm>
                <a:off x="2654" y="2050"/>
                <a:ext cx="36" cy="55"/>
              </a:xfrm>
              <a:custGeom>
                <a:avLst/>
                <a:gdLst>
                  <a:gd name="T0" fmla="*/ 29 w 36"/>
                  <a:gd name="T1" fmla="*/ 55 h 55"/>
                  <a:gd name="T2" fmla="*/ 0 w 36"/>
                  <a:gd name="T3" fmla="*/ 54 h 55"/>
                  <a:gd name="T4" fmla="*/ 0 w 36"/>
                  <a:gd name="T5" fmla="*/ 50 h 55"/>
                  <a:gd name="T6" fmla="*/ 4 w 36"/>
                  <a:gd name="T7" fmla="*/ 27 h 55"/>
                  <a:gd name="T8" fmla="*/ 2 w 36"/>
                  <a:gd name="T9" fmla="*/ 27 h 55"/>
                  <a:gd name="T10" fmla="*/ 5 w 36"/>
                  <a:gd name="T11" fmla="*/ 0 h 55"/>
                  <a:gd name="T12" fmla="*/ 16 w 36"/>
                  <a:gd name="T13" fmla="*/ 0 h 55"/>
                  <a:gd name="T14" fmla="*/ 24 w 36"/>
                  <a:gd name="T15" fmla="*/ 0 h 55"/>
                  <a:gd name="T16" fmla="*/ 36 w 36"/>
                  <a:gd name="T17" fmla="*/ 10 h 55"/>
                  <a:gd name="T18" fmla="*/ 36 w 36"/>
                  <a:gd name="T19" fmla="*/ 13 h 55"/>
                  <a:gd name="T20" fmla="*/ 32 w 36"/>
                  <a:gd name="T21" fmla="*/ 30 h 55"/>
                  <a:gd name="T22" fmla="*/ 29 w 36"/>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5">
                    <a:moveTo>
                      <a:pt x="29" y="55"/>
                    </a:moveTo>
                    <a:lnTo>
                      <a:pt x="0" y="54"/>
                    </a:lnTo>
                    <a:lnTo>
                      <a:pt x="0" y="50"/>
                    </a:lnTo>
                    <a:lnTo>
                      <a:pt x="4" y="27"/>
                    </a:lnTo>
                    <a:lnTo>
                      <a:pt x="2" y="27"/>
                    </a:lnTo>
                    <a:lnTo>
                      <a:pt x="5" y="0"/>
                    </a:lnTo>
                    <a:lnTo>
                      <a:pt x="16" y="0"/>
                    </a:lnTo>
                    <a:lnTo>
                      <a:pt x="24" y="0"/>
                    </a:lnTo>
                    <a:lnTo>
                      <a:pt x="36" y="10"/>
                    </a:lnTo>
                    <a:lnTo>
                      <a:pt x="36" y="13"/>
                    </a:lnTo>
                    <a:lnTo>
                      <a:pt x="32" y="30"/>
                    </a:lnTo>
                    <a:lnTo>
                      <a:pt x="29" y="5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69" name="Freeform 519"/>
              <p:cNvSpPr>
                <a:spLocks/>
              </p:cNvSpPr>
              <p:nvPr/>
            </p:nvSpPr>
            <p:spPr bwMode="auto">
              <a:xfrm>
                <a:off x="2558" y="1729"/>
                <a:ext cx="125" cy="92"/>
              </a:xfrm>
              <a:custGeom>
                <a:avLst/>
                <a:gdLst>
                  <a:gd name="T0" fmla="*/ 125 w 125"/>
                  <a:gd name="T1" fmla="*/ 16 h 92"/>
                  <a:gd name="T2" fmla="*/ 122 w 125"/>
                  <a:gd name="T3" fmla="*/ 55 h 92"/>
                  <a:gd name="T4" fmla="*/ 113 w 125"/>
                  <a:gd name="T5" fmla="*/ 60 h 92"/>
                  <a:gd name="T6" fmla="*/ 108 w 125"/>
                  <a:gd name="T7" fmla="*/ 92 h 92"/>
                  <a:gd name="T8" fmla="*/ 108 w 125"/>
                  <a:gd name="T9" fmla="*/ 92 h 92"/>
                  <a:gd name="T10" fmla="*/ 95 w 125"/>
                  <a:gd name="T11" fmla="*/ 90 h 92"/>
                  <a:gd name="T12" fmla="*/ 95 w 125"/>
                  <a:gd name="T13" fmla="*/ 90 h 92"/>
                  <a:gd name="T14" fmla="*/ 0 w 125"/>
                  <a:gd name="T15" fmla="*/ 77 h 92"/>
                  <a:gd name="T16" fmla="*/ 5 w 125"/>
                  <a:gd name="T17" fmla="*/ 46 h 92"/>
                  <a:gd name="T18" fmla="*/ 5 w 125"/>
                  <a:gd name="T19" fmla="*/ 46 h 92"/>
                  <a:gd name="T20" fmla="*/ 7 w 125"/>
                  <a:gd name="T21" fmla="*/ 34 h 92"/>
                  <a:gd name="T22" fmla="*/ 7 w 125"/>
                  <a:gd name="T23" fmla="*/ 34 h 92"/>
                  <a:gd name="T24" fmla="*/ 10 w 125"/>
                  <a:gd name="T25" fmla="*/ 0 h 92"/>
                  <a:gd name="T26" fmla="*/ 64 w 125"/>
                  <a:gd name="T27" fmla="*/ 7 h 92"/>
                  <a:gd name="T28" fmla="*/ 86 w 125"/>
                  <a:gd name="T29" fmla="*/ 10 h 92"/>
                  <a:gd name="T30" fmla="*/ 125 w 125"/>
                  <a:gd name="T31"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 h="92">
                    <a:moveTo>
                      <a:pt x="125" y="16"/>
                    </a:moveTo>
                    <a:lnTo>
                      <a:pt x="122" y="55"/>
                    </a:lnTo>
                    <a:lnTo>
                      <a:pt x="113" y="60"/>
                    </a:lnTo>
                    <a:lnTo>
                      <a:pt x="108" y="92"/>
                    </a:lnTo>
                    <a:lnTo>
                      <a:pt x="108" y="92"/>
                    </a:lnTo>
                    <a:lnTo>
                      <a:pt x="95" y="90"/>
                    </a:lnTo>
                    <a:lnTo>
                      <a:pt x="95" y="90"/>
                    </a:lnTo>
                    <a:lnTo>
                      <a:pt x="0" y="77"/>
                    </a:lnTo>
                    <a:lnTo>
                      <a:pt x="5" y="46"/>
                    </a:lnTo>
                    <a:lnTo>
                      <a:pt x="5" y="46"/>
                    </a:lnTo>
                    <a:lnTo>
                      <a:pt x="7" y="34"/>
                    </a:lnTo>
                    <a:lnTo>
                      <a:pt x="7" y="34"/>
                    </a:lnTo>
                    <a:lnTo>
                      <a:pt x="10" y="0"/>
                    </a:lnTo>
                    <a:lnTo>
                      <a:pt x="64" y="7"/>
                    </a:lnTo>
                    <a:lnTo>
                      <a:pt x="86" y="10"/>
                    </a:lnTo>
                    <a:lnTo>
                      <a:pt x="125" y="1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70" name="Freeform 520"/>
              <p:cNvSpPr>
                <a:spLocks/>
              </p:cNvSpPr>
              <p:nvPr/>
            </p:nvSpPr>
            <p:spPr bwMode="auto">
              <a:xfrm>
                <a:off x="2558" y="1729"/>
                <a:ext cx="125" cy="92"/>
              </a:xfrm>
              <a:custGeom>
                <a:avLst/>
                <a:gdLst>
                  <a:gd name="T0" fmla="*/ 125 w 125"/>
                  <a:gd name="T1" fmla="*/ 16 h 92"/>
                  <a:gd name="T2" fmla="*/ 122 w 125"/>
                  <a:gd name="T3" fmla="*/ 55 h 92"/>
                  <a:gd name="T4" fmla="*/ 113 w 125"/>
                  <a:gd name="T5" fmla="*/ 60 h 92"/>
                  <a:gd name="T6" fmla="*/ 108 w 125"/>
                  <a:gd name="T7" fmla="*/ 92 h 92"/>
                  <a:gd name="T8" fmla="*/ 108 w 125"/>
                  <a:gd name="T9" fmla="*/ 92 h 92"/>
                  <a:gd name="T10" fmla="*/ 95 w 125"/>
                  <a:gd name="T11" fmla="*/ 90 h 92"/>
                  <a:gd name="T12" fmla="*/ 95 w 125"/>
                  <a:gd name="T13" fmla="*/ 90 h 92"/>
                  <a:gd name="T14" fmla="*/ 0 w 125"/>
                  <a:gd name="T15" fmla="*/ 77 h 92"/>
                  <a:gd name="T16" fmla="*/ 5 w 125"/>
                  <a:gd name="T17" fmla="*/ 46 h 92"/>
                  <a:gd name="T18" fmla="*/ 5 w 125"/>
                  <a:gd name="T19" fmla="*/ 46 h 92"/>
                  <a:gd name="T20" fmla="*/ 7 w 125"/>
                  <a:gd name="T21" fmla="*/ 34 h 92"/>
                  <a:gd name="T22" fmla="*/ 7 w 125"/>
                  <a:gd name="T23" fmla="*/ 34 h 92"/>
                  <a:gd name="T24" fmla="*/ 10 w 125"/>
                  <a:gd name="T25" fmla="*/ 0 h 92"/>
                  <a:gd name="T26" fmla="*/ 64 w 125"/>
                  <a:gd name="T27" fmla="*/ 7 h 92"/>
                  <a:gd name="T28" fmla="*/ 86 w 125"/>
                  <a:gd name="T29" fmla="*/ 10 h 92"/>
                  <a:gd name="T30" fmla="*/ 125 w 125"/>
                  <a:gd name="T31"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 h="92">
                    <a:moveTo>
                      <a:pt x="125" y="16"/>
                    </a:moveTo>
                    <a:lnTo>
                      <a:pt x="122" y="55"/>
                    </a:lnTo>
                    <a:lnTo>
                      <a:pt x="113" y="60"/>
                    </a:lnTo>
                    <a:lnTo>
                      <a:pt x="108" y="92"/>
                    </a:lnTo>
                    <a:lnTo>
                      <a:pt x="108" y="92"/>
                    </a:lnTo>
                    <a:lnTo>
                      <a:pt x="95" y="90"/>
                    </a:lnTo>
                    <a:lnTo>
                      <a:pt x="95" y="90"/>
                    </a:lnTo>
                    <a:lnTo>
                      <a:pt x="0" y="77"/>
                    </a:lnTo>
                    <a:lnTo>
                      <a:pt x="5" y="46"/>
                    </a:lnTo>
                    <a:lnTo>
                      <a:pt x="5" y="46"/>
                    </a:lnTo>
                    <a:lnTo>
                      <a:pt x="7" y="34"/>
                    </a:lnTo>
                    <a:lnTo>
                      <a:pt x="7" y="34"/>
                    </a:lnTo>
                    <a:lnTo>
                      <a:pt x="10" y="0"/>
                    </a:lnTo>
                    <a:lnTo>
                      <a:pt x="64" y="7"/>
                    </a:lnTo>
                    <a:lnTo>
                      <a:pt x="86" y="10"/>
                    </a:lnTo>
                    <a:lnTo>
                      <a:pt x="125"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71" name="Freeform 521"/>
              <p:cNvSpPr>
                <a:spLocks/>
              </p:cNvSpPr>
              <p:nvPr/>
            </p:nvSpPr>
            <p:spPr bwMode="auto">
              <a:xfrm>
                <a:off x="2514" y="2065"/>
                <a:ext cx="84" cy="68"/>
              </a:xfrm>
              <a:custGeom>
                <a:avLst/>
                <a:gdLst>
                  <a:gd name="T0" fmla="*/ 47 w 84"/>
                  <a:gd name="T1" fmla="*/ 68 h 68"/>
                  <a:gd name="T2" fmla="*/ 30 w 84"/>
                  <a:gd name="T3" fmla="*/ 64 h 68"/>
                  <a:gd name="T4" fmla="*/ 30 w 84"/>
                  <a:gd name="T5" fmla="*/ 64 h 68"/>
                  <a:gd name="T6" fmla="*/ 6 w 84"/>
                  <a:gd name="T7" fmla="*/ 61 h 68"/>
                  <a:gd name="T8" fmla="*/ 6 w 84"/>
                  <a:gd name="T9" fmla="*/ 61 h 68"/>
                  <a:gd name="T10" fmla="*/ 0 w 84"/>
                  <a:gd name="T11" fmla="*/ 61 h 68"/>
                  <a:gd name="T12" fmla="*/ 1 w 84"/>
                  <a:gd name="T13" fmla="*/ 54 h 68"/>
                  <a:gd name="T14" fmla="*/ 1 w 84"/>
                  <a:gd name="T15" fmla="*/ 52 h 68"/>
                  <a:gd name="T16" fmla="*/ 1 w 84"/>
                  <a:gd name="T17" fmla="*/ 52 h 68"/>
                  <a:gd name="T18" fmla="*/ 1 w 84"/>
                  <a:gd name="T19" fmla="*/ 51 h 68"/>
                  <a:gd name="T20" fmla="*/ 1 w 84"/>
                  <a:gd name="T21" fmla="*/ 49 h 68"/>
                  <a:gd name="T22" fmla="*/ 1 w 84"/>
                  <a:gd name="T23" fmla="*/ 49 h 68"/>
                  <a:gd name="T24" fmla="*/ 1 w 84"/>
                  <a:gd name="T25" fmla="*/ 49 h 68"/>
                  <a:gd name="T26" fmla="*/ 5 w 84"/>
                  <a:gd name="T27" fmla="*/ 23 h 68"/>
                  <a:gd name="T28" fmla="*/ 6 w 84"/>
                  <a:gd name="T29" fmla="*/ 13 h 68"/>
                  <a:gd name="T30" fmla="*/ 17 w 84"/>
                  <a:gd name="T31" fmla="*/ 0 h 68"/>
                  <a:gd name="T32" fmla="*/ 84 w 84"/>
                  <a:gd name="T33" fmla="*/ 7 h 68"/>
                  <a:gd name="T34" fmla="*/ 79 w 84"/>
                  <a:gd name="T35" fmla="*/ 12 h 68"/>
                  <a:gd name="T36" fmla="*/ 76 w 84"/>
                  <a:gd name="T37" fmla="*/ 25 h 68"/>
                  <a:gd name="T38" fmla="*/ 64 w 84"/>
                  <a:gd name="T39" fmla="*/ 34 h 68"/>
                  <a:gd name="T40" fmla="*/ 47 w 84"/>
                  <a:gd name="T4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68">
                    <a:moveTo>
                      <a:pt x="47" y="68"/>
                    </a:moveTo>
                    <a:lnTo>
                      <a:pt x="30" y="64"/>
                    </a:lnTo>
                    <a:lnTo>
                      <a:pt x="30" y="64"/>
                    </a:lnTo>
                    <a:lnTo>
                      <a:pt x="6" y="61"/>
                    </a:lnTo>
                    <a:lnTo>
                      <a:pt x="6" y="61"/>
                    </a:lnTo>
                    <a:lnTo>
                      <a:pt x="0" y="61"/>
                    </a:lnTo>
                    <a:lnTo>
                      <a:pt x="1" y="54"/>
                    </a:lnTo>
                    <a:lnTo>
                      <a:pt x="1" y="52"/>
                    </a:lnTo>
                    <a:lnTo>
                      <a:pt x="1" y="52"/>
                    </a:lnTo>
                    <a:lnTo>
                      <a:pt x="1" y="51"/>
                    </a:lnTo>
                    <a:lnTo>
                      <a:pt x="1" y="49"/>
                    </a:lnTo>
                    <a:lnTo>
                      <a:pt x="1" y="49"/>
                    </a:lnTo>
                    <a:lnTo>
                      <a:pt x="1" y="49"/>
                    </a:lnTo>
                    <a:lnTo>
                      <a:pt x="5" y="23"/>
                    </a:lnTo>
                    <a:lnTo>
                      <a:pt x="6" y="13"/>
                    </a:lnTo>
                    <a:lnTo>
                      <a:pt x="17" y="0"/>
                    </a:lnTo>
                    <a:lnTo>
                      <a:pt x="84" y="7"/>
                    </a:lnTo>
                    <a:lnTo>
                      <a:pt x="79" y="12"/>
                    </a:lnTo>
                    <a:lnTo>
                      <a:pt x="76" y="25"/>
                    </a:lnTo>
                    <a:lnTo>
                      <a:pt x="64" y="34"/>
                    </a:lnTo>
                    <a:lnTo>
                      <a:pt x="47" y="6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72" name="Freeform 522"/>
              <p:cNvSpPr>
                <a:spLocks/>
              </p:cNvSpPr>
              <p:nvPr/>
            </p:nvSpPr>
            <p:spPr bwMode="auto">
              <a:xfrm>
                <a:off x="2514" y="2065"/>
                <a:ext cx="84" cy="68"/>
              </a:xfrm>
              <a:custGeom>
                <a:avLst/>
                <a:gdLst>
                  <a:gd name="T0" fmla="*/ 47 w 84"/>
                  <a:gd name="T1" fmla="*/ 68 h 68"/>
                  <a:gd name="T2" fmla="*/ 30 w 84"/>
                  <a:gd name="T3" fmla="*/ 64 h 68"/>
                  <a:gd name="T4" fmla="*/ 30 w 84"/>
                  <a:gd name="T5" fmla="*/ 64 h 68"/>
                  <a:gd name="T6" fmla="*/ 6 w 84"/>
                  <a:gd name="T7" fmla="*/ 61 h 68"/>
                  <a:gd name="T8" fmla="*/ 6 w 84"/>
                  <a:gd name="T9" fmla="*/ 61 h 68"/>
                  <a:gd name="T10" fmla="*/ 0 w 84"/>
                  <a:gd name="T11" fmla="*/ 61 h 68"/>
                  <a:gd name="T12" fmla="*/ 1 w 84"/>
                  <a:gd name="T13" fmla="*/ 54 h 68"/>
                  <a:gd name="T14" fmla="*/ 1 w 84"/>
                  <a:gd name="T15" fmla="*/ 52 h 68"/>
                  <a:gd name="T16" fmla="*/ 1 w 84"/>
                  <a:gd name="T17" fmla="*/ 52 h 68"/>
                  <a:gd name="T18" fmla="*/ 1 w 84"/>
                  <a:gd name="T19" fmla="*/ 51 h 68"/>
                  <a:gd name="T20" fmla="*/ 1 w 84"/>
                  <a:gd name="T21" fmla="*/ 49 h 68"/>
                  <a:gd name="T22" fmla="*/ 1 w 84"/>
                  <a:gd name="T23" fmla="*/ 49 h 68"/>
                  <a:gd name="T24" fmla="*/ 1 w 84"/>
                  <a:gd name="T25" fmla="*/ 49 h 68"/>
                  <a:gd name="T26" fmla="*/ 5 w 84"/>
                  <a:gd name="T27" fmla="*/ 23 h 68"/>
                  <a:gd name="T28" fmla="*/ 6 w 84"/>
                  <a:gd name="T29" fmla="*/ 13 h 68"/>
                  <a:gd name="T30" fmla="*/ 17 w 84"/>
                  <a:gd name="T31" fmla="*/ 0 h 68"/>
                  <a:gd name="T32" fmla="*/ 84 w 84"/>
                  <a:gd name="T33" fmla="*/ 7 h 68"/>
                  <a:gd name="T34" fmla="*/ 79 w 84"/>
                  <a:gd name="T35" fmla="*/ 12 h 68"/>
                  <a:gd name="T36" fmla="*/ 76 w 84"/>
                  <a:gd name="T37" fmla="*/ 25 h 68"/>
                  <a:gd name="T38" fmla="*/ 64 w 84"/>
                  <a:gd name="T39" fmla="*/ 34 h 68"/>
                  <a:gd name="T40" fmla="*/ 47 w 84"/>
                  <a:gd name="T4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68">
                    <a:moveTo>
                      <a:pt x="47" y="68"/>
                    </a:moveTo>
                    <a:lnTo>
                      <a:pt x="30" y="64"/>
                    </a:lnTo>
                    <a:lnTo>
                      <a:pt x="30" y="64"/>
                    </a:lnTo>
                    <a:lnTo>
                      <a:pt x="6" y="61"/>
                    </a:lnTo>
                    <a:lnTo>
                      <a:pt x="6" y="61"/>
                    </a:lnTo>
                    <a:lnTo>
                      <a:pt x="0" y="61"/>
                    </a:lnTo>
                    <a:lnTo>
                      <a:pt x="1" y="54"/>
                    </a:lnTo>
                    <a:lnTo>
                      <a:pt x="1" y="52"/>
                    </a:lnTo>
                    <a:lnTo>
                      <a:pt x="1" y="52"/>
                    </a:lnTo>
                    <a:lnTo>
                      <a:pt x="1" y="51"/>
                    </a:lnTo>
                    <a:lnTo>
                      <a:pt x="1" y="49"/>
                    </a:lnTo>
                    <a:lnTo>
                      <a:pt x="1" y="49"/>
                    </a:lnTo>
                    <a:lnTo>
                      <a:pt x="1" y="49"/>
                    </a:lnTo>
                    <a:lnTo>
                      <a:pt x="5" y="23"/>
                    </a:lnTo>
                    <a:lnTo>
                      <a:pt x="6" y="13"/>
                    </a:lnTo>
                    <a:lnTo>
                      <a:pt x="17" y="0"/>
                    </a:lnTo>
                    <a:lnTo>
                      <a:pt x="84" y="7"/>
                    </a:lnTo>
                    <a:lnTo>
                      <a:pt x="79" y="12"/>
                    </a:lnTo>
                    <a:lnTo>
                      <a:pt x="76" y="25"/>
                    </a:lnTo>
                    <a:lnTo>
                      <a:pt x="64" y="34"/>
                    </a:lnTo>
                    <a:lnTo>
                      <a:pt x="47" y="6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73" name="Freeform 523"/>
              <p:cNvSpPr>
                <a:spLocks/>
              </p:cNvSpPr>
              <p:nvPr/>
            </p:nvSpPr>
            <p:spPr bwMode="auto">
              <a:xfrm>
                <a:off x="2531" y="1967"/>
                <a:ext cx="113" cy="54"/>
              </a:xfrm>
              <a:custGeom>
                <a:avLst/>
                <a:gdLst>
                  <a:gd name="T0" fmla="*/ 113 w 113"/>
                  <a:gd name="T1" fmla="*/ 8 h 54"/>
                  <a:gd name="T2" fmla="*/ 108 w 113"/>
                  <a:gd name="T3" fmla="*/ 44 h 54"/>
                  <a:gd name="T4" fmla="*/ 98 w 113"/>
                  <a:gd name="T5" fmla="*/ 42 h 54"/>
                  <a:gd name="T6" fmla="*/ 100 w 113"/>
                  <a:gd name="T7" fmla="*/ 40 h 54"/>
                  <a:gd name="T8" fmla="*/ 64 w 113"/>
                  <a:gd name="T9" fmla="*/ 35 h 54"/>
                  <a:gd name="T10" fmla="*/ 67 w 113"/>
                  <a:gd name="T11" fmla="*/ 44 h 54"/>
                  <a:gd name="T12" fmla="*/ 76 w 113"/>
                  <a:gd name="T13" fmla="*/ 49 h 54"/>
                  <a:gd name="T14" fmla="*/ 74 w 113"/>
                  <a:gd name="T15" fmla="*/ 54 h 54"/>
                  <a:gd name="T16" fmla="*/ 0 w 113"/>
                  <a:gd name="T17" fmla="*/ 45 h 54"/>
                  <a:gd name="T18" fmla="*/ 0 w 113"/>
                  <a:gd name="T19" fmla="*/ 44 h 54"/>
                  <a:gd name="T20" fmla="*/ 0 w 113"/>
                  <a:gd name="T21" fmla="*/ 32 h 54"/>
                  <a:gd name="T22" fmla="*/ 3 w 113"/>
                  <a:gd name="T23" fmla="*/ 10 h 54"/>
                  <a:gd name="T24" fmla="*/ 49 w 113"/>
                  <a:gd name="T25" fmla="*/ 16 h 54"/>
                  <a:gd name="T26" fmla="*/ 52 w 113"/>
                  <a:gd name="T27" fmla="*/ 0 h 54"/>
                  <a:gd name="T28" fmla="*/ 113 w 113"/>
                  <a:gd name="T2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54">
                    <a:moveTo>
                      <a:pt x="113" y="8"/>
                    </a:moveTo>
                    <a:lnTo>
                      <a:pt x="108" y="44"/>
                    </a:lnTo>
                    <a:lnTo>
                      <a:pt x="98" y="42"/>
                    </a:lnTo>
                    <a:lnTo>
                      <a:pt x="100" y="40"/>
                    </a:lnTo>
                    <a:lnTo>
                      <a:pt x="64" y="35"/>
                    </a:lnTo>
                    <a:lnTo>
                      <a:pt x="67" y="44"/>
                    </a:lnTo>
                    <a:lnTo>
                      <a:pt x="76" y="49"/>
                    </a:lnTo>
                    <a:lnTo>
                      <a:pt x="74" y="54"/>
                    </a:lnTo>
                    <a:lnTo>
                      <a:pt x="0" y="45"/>
                    </a:lnTo>
                    <a:lnTo>
                      <a:pt x="0" y="44"/>
                    </a:lnTo>
                    <a:lnTo>
                      <a:pt x="0" y="32"/>
                    </a:lnTo>
                    <a:lnTo>
                      <a:pt x="3" y="10"/>
                    </a:lnTo>
                    <a:lnTo>
                      <a:pt x="49" y="16"/>
                    </a:lnTo>
                    <a:lnTo>
                      <a:pt x="52" y="0"/>
                    </a:lnTo>
                    <a:lnTo>
                      <a:pt x="113"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74" name="Freeform 524"/>
              <p:cNvSpPr>
                <a:spLocks/>
              </p:cNvSpPr>
              <p:nvPr/>
            </p:nvSpPr>
            <p:spPr bwMode="auto">
              <a:xfrm>
                <a:off x="2531" y="1967"/>
                <a:ext cx="113" cy="54"/>
              </a:xfrm>
              <a:custGeom>
                <a:avLst/>
                <a:gdLst>
                  <a:gd name="T0" fmla="*/ 113 w 113"/>
                  <a:gd name="T1" fmla="*/ 8 h 54"/>
                  <a:gd name="T2" fmla="*/ 108 w 113"/>
                  <a:gd name="T3" fmla="*/ 44 h 54"/>
                  <a:gd name="T4" fmla="*/ 98 w 113"/>
                  <a:gd name="T5" fmla="*/ 42 h 54"/>
                  <a:gd name="T6" fmla="*/ 100 w 113"/>
                  <a:gd name="T7" fmla="*/ 40 h 54"/>
                  <a:gd name="T8" fmla="*/ 64 w 113"/>
                  <a:gd name="T9" fmla="*/ 35 h 54"/>
                  <a:gd name="T10" fmla="*/ 67 w 113"/>
                  <a:gd name="T11" fmla="*/ 44 h 54"/>
                  <a:gd name="T12" fmla="*/ 76 w 113"/>
                  <a:gd name="T13" fmla="*/ 49 h 54"/>
                  <a:gd name="T14" fmla="*/ 74 w 113"/>
                  <a:gd name="T15" fmla="*/ 54 h 54"/>
                  <a:gd name="T16" fmla="*/ 0 w 113"/>
                  <a:gd name="T17" fmla="*/ 45 h 54"/>
                  <a:gd name="T18" fmla="*/ 0 w 113"/>
                  <a:gd name="T19" fmla="*/ 44 h 54"/>
                  <a:gd name="T20" fmla="*/ 0 w 113"/>
                  <a:gd name="T21" fmla="*/ 32 h 54"/>
                  <a:gd name="T22" fmla="*/ 3 w 113"/>
                  <a:gd name="T23" fmla="*/ 10 h 54"/>
                  <a:gd name="T24" fmla="*/ 49 w 113"/>
                  <a:gd name="T25" fmla="*/ 16 h 54"/>
                  <a:gd name="T26" fmla="*/ 52 w 113"/>
                  <a:gd name="T27" fmla="*/ 0 h 54"/>
                  <a:gd name="T28" fmla="*/ 113 w 113"/>
                  <a:gd name="T2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54">
                    <a:moveTo>
                      <a:pt x="113" y="8"/>
                    </a:moveTo>
                    <a:lnTo>
                      <a:pt x="108" y="44"/>
                    </a:lnTo>
                    <a:lnTo>
                      <a:pt x="98" y="42"/>
                    </a:lnTo>
                    <a:lnTo>
                      <a:pt x="100" y="40"/>
                    </a:lnTo>
                    <a:lnTo>
                      <a:pt x="64" y="35"/>
                    </a:lnTo>
                    <a:lnTo>
                      <a:pt x="67" y="44"/>
                    </a:lnTo>
                    <a:lnTo>
                      <a:pt x="76" y="49"/>
                    </a:lnTo>
                    <a:lnTo>
                      <a:pt x="74" y="54"/>
                    </a:lnTo>
                    <a:lnTo>
                      <a:pt x="0" y="45"/>
                    </a:lnTo>
                    <a:lnTo>
                      <a:pt x="0" y="44"/>
                    </a:lnTo>
                    <a:lnTo>
                      <a:pt x="0" y="32"/>
                    </a:lnTo>
                    <a:lnTo>
                      <a:pt x="3" y="10"/>
                    </a:lnTo>
                    <a:lnTo>
                      <a:pt x="49" y="16"/>
                    </a:lnTo>
                    <a:lnTo>
                      <a:pt x="52" y="0"/>
                    </a:lnTo>
                    <a:lnTo>
                      <a:pt x="113"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75" name="Freeform 525"/>
              <p:cNvSpPr>
                <a:spLocks/>
              </p:cNvSpPr>
              <p:nvPr/>
            </p:nvSpPr>
            <p:spPr bwMode="auto">
              <a:xfrm>
                <a:off x="2886" y="1814"/>
                <a:ext cx="51" cy="56"/>
              </a:xfrm>
              <a:custGeom>
                <a:avLst/>
                <a:gdLst>
                  <a:gd name="T0" fmla="*/ 31 w 51"/>
                  <a:gd name="T1" fmla="*/ 54 h 56"/>
                  <a:gd name="T2" fmla="*/ 0 w 51"/>
                  <a:gd name="T3" fmla="*/ 51 h 56"/>
                  <a:gd name="T4" fmla="*/ 4 w 51"/>
                  <a:gd name="T5" fmla="*/ 17 h 56"/>
                  <a:gd name="T6" fmla="*/ 4 w 51"/>
                  <a:gd name="T7" fmla="*/ 17 h 56"/>
                  <a:gd name="T8" fmla="*/ 5 w 51"/>
                  <a:gd name="T9" fmla="*/ 0 h 56"/>
                  <a:gd name="T10" fmla="*/ 44 w 51"/>
                  <a:gd name="T11" fmla="*/ 3 h 56"/>
                  <a:gd name="T12" fmla="*/ 51 w 51"/>
                  <a:gd name="T13" fmla="*/ 3 h 56"/>
                  <a:gd name="T14" fmla="*/ 51 w 51"/>
                  <a:gd name="T15" fmla="*/ 12 h 56"/>
                  <a:gd name="T16" fmla="*/ 46 w 51"/>
                  <a:gd name="T17" fmla="*/ 56 h 56"/>
                  <a:gd name="T18" fmla="*/ 31 w 51"/>
                  <a:gd name="T19" fmla="*/ 5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6">
                    <a:moveTo>
                      <a:pt x="31" y="54"/>
                    </a:moveTo>
                    <a:lnTo>
                      <a:pt x="0" y="51"/>
                    </a:lnTo>
                    <a:lnTo>
                      <a:pt x="4" y="17"/>
                    </a:lnTo>
                    <a:lnTo>
                      <a:pt x="4" y="17"/>
                    </a:lnTo>
                    <a:lnTo>
                      <a:pt x="5" y="0"/>
                    </a:lnTo>
                    <a:lnTo>
                      <a:pt x="44" y="3"/>
                    </a:lnTo>
                    <a:lnTo>
                      <a:pt x="51" y="3"/>
                    </a:lnTo>
                    <a:lnTo>
                      <a:pt x="51" y="12"/>
                    </a:lnTo>
                    <a:lnTo>
                      <a:pt x="46" y="56"/>
                    </a:lnTo>
                    <a:lnTo>
                      <a:pt x="31" y="5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76" name="Freeform 526"/>
              <p:cNvSpPr>
                <a:spLocks/>
              </p:cNvSpPr>
              <p:nvPr/>
            </p:nvSpPr>
            <p:spPr bwMode="auto">
              <a:xfrm>
                <a:off x="2886" y="1814"/>
                <a:ext cx="51" cy="56"/>
              </a:xfrm>
              <a:custGeom>
                <a:avLst/>
                <a:gdLst>
                  <a:gd name="T0" fmla="*/ 31 w 51"/>
                  <a:gd name="T1" fmla="*/ 54 h 56"/>
                  <a:gd name="T2" fmla="*/ 0 w 51"/>
                  <a:gd name="T3" fmla="*/ 51 h 56"/>
                  <a:gd name="T4" fmla="*/ 4 w 51"/>
                  <a:gd name="T5" fmla="*/ 17 h 56"/>
                  <a:gd name="T6" fmla="*/ 4 w 51"/>
                  <a:gd name="T7" fmla="*/ 17 h 56"/>
                  <a:gd name="T8" fmla="*/ 5 w 51"/>
                  <a:gd name="T9" fmla="*/ 0 h 56"/>
                  <a:gd name="T10" fmla="*/ 44 w 51"/>
                  <a:gd name="T11" fmla="*/ 3 h 56"/>
                  <a:gd name="T12" fmla="*/ 51 w 51"/>
                  <a:gd name="T13" fmla="*/ 3 h 56"/>
                  <a:gd name="T14" fmla="*/ 51 w 51"/>
                  <a:gd name="T15" fmla="*/ 12 h 56"/>
                  <a:gd name="T16" fmla="*/ 46 w 51"/>
                  <a:gd name="T17" fmla="*/ 56 h 56"/>
                  <a:gd name="T18" fmla="*/ 31 w 51"/>
                  <a:gd name="T19" fmla="*/ 5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6">
                    <a:moveTo>
                      <a:pt x="31" y="54"/>
                    </a:moveTo>
                    <a:lnTo>
                      <a:pt x="0" y="51"/>
                    </a:lnTo>
                    <a:lnTo>
                      <a:pt x="4" y="17"/>
                    </a:lnTo>
                    <a:lnTo>
                      <a:pt x="4" y="17"/>
                    </a:lnTo>
                    <a:lnTo>
                      <a:pt x="5" y="0"/>
                    </a:lnTo>
                    <a:lnTo>
                      <a:pt x="44" y="3"/>
                    </a:lnTo>
                    <a:lnTo>
                      <a:pt x="51" y="3"/>
                    </a:lnTo>
                    <a:lnTo>
                      <a:pt x="51" y="12"/>
                    </a:lnTo>
                    <a:lnTo>
                      <a:pt x="46" y="56"/>
                    </a:lnTo>
                    <a:lnTo>
                      <a:pt x="31"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77" name="Freeform 527"/>
              <p:cNvSpPr>
                <a:spLocks/>
              </p:cNvSpPr>
              <p:nvPr/>
            </p:nvSpPr>
            <p:spPr bwMode="auto">
              <a:xfrm>
                <a:off x="2873" y="2043"/>
                <a:ext cx="51" cy="62"/>
              </a:xfrm>
              <a:custGeom>
                <a:avLst/>
                <a:gdLst>
                  <a:gd name="T0" fmla="*/ 51 w 51"/>
                  <a:gd name="T1" fmla="*/ 0 h 62"/>
                  <a:gd name="T2" fmla="*/ 47 w 51"/>
                  <a:gd name="T3" fmla="*/ 47 h 62"/>
                  <a:gd name="T4" fmla="*/ 46 w 51"/>
                  <a:gd name="T5" fmla="*/ 62 h 62"/>
                  <a:gd name="T6" fmla="*/ 0 w 51"/>
                  <a:gd name="T7" fmla="*/ 57 h 62"/>
                  <a:gd name="T8" fmla="*/ 0 w 51"/>
                  <a:gd name="T9" fmla="*/ 49 h 62"/>
                  <a:gd name="T10" fmla="*/ 5 w 51"/>
                  <a:gd name="T11" fmla="*/ 8 h 62"/>
                  <a:gd name="T12" fmla="*/ 20 w 51"/>
                  <a:gd name="T13" fmla="*/ 13 h 62"/>
                  <a:gd name="T14" fmla="*/ 35 w 51"/>
                  <a:gd name="T15" fmla="*/ 13 h 62"/>
                  <a:gd name="T16" fmla="*/ 35 w 51"/>
                  <a:gd name="T17" fmla="*/ 8 h 62"/>
                  <a:gd name="T18" fmla="*/ 42 w 51"/>
                  <a:gd name="T19" fmla="*/ 8 h 62"/>
                  <a:gd name="T20" fmla="*/ 44 w 51"/>
                  <a:gd name="T21" fmla="*/ 0 h 62"/>
                  <a:gd name="T22" fmla="*/ 51 w 51"/>
                  <a:gd name="T2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2">
                    <a:moveTo>
                      <a:pt x="51" y="0"/>
                    </a:moveTo>
                    <a:lnTo>
                      <a:pt x="47" y="47"/>
                    </a:lnTo>
                    <a:lnTo>
                      <a:pt x="46" y="62"/>
                    </a:lnTo>
                    <a:lnTo>
                      <a:pt x="0" y="57"/>
                    </a:lnTo>
                    <a:lnTo>
                      <a:pt x="0" y="49"/>
                    </a:lnTo>
                    <a:lnTo>
                      <a:pt x="5" y="8"/>
                    </a:lnTo>
                    <a:lnTo>
                      <a:pt x="20" y="13"/>
                    </a:lnTo>
                    <a:lnTo>
                      <a:pt x="35" y="13"/>
                    </a:lnTo>
                    <a:lnTo>
                      <a:pt x="35" y="8"/>
                    </a:lnTo>
                    <a:lnTo>
                      <a:pt x="42" y="8"/>
                    </a:lnTo>
                    <a:lnTo>
                      <a:pt x="44" y="0"/>
                    </a:lnTo>
                    <a:lnTo>
                      <a:pt x="5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78" name="Freeform 528"/>
              <p:cNvSpPr>
                <a:spLocks/>
              </p:cNvSpPr>
              <p:nvPr/>
            </p:nvSpPr>
            <p:spPr bwMode="auto">
              <a:xfrm>
                <a:off x="2873" y="2043"/>
                <a:ext cx="51" cy="62"/>
              </a:xfrm>
              <a:custGeom>
                <a:avLst/>
                <a:gdLst>
                  <a:gd name="T0" fmla="*/ 51 w 51"/>
                  <a:gd name="T1" fmla="*/ 0 h 62"/>
                  <a:gd name="T2" fmla="*/ 47 w 51"/>
                  <a:gd name="T3" fmla="*/ 47 h 62"/>
                  <a:gd name="T4" fmla="*/ 46 w 51"/>
                  <a:gd name="T5" fmla="*/ 62 h 62"/>
                  <a:gd name="T6" fmla="*/ 0 w 51"/>
                  <a:gd name="T7" fmla="*/ 57 h 62"/>
                  <a:gd name="T8" fmla="*/ 0 w 51"/>
                  <a:gd name="T9" fmla="*/ 49 h 62"/>
                  <a:gd name="T10" fmla="*/ 5 w 51"/>
                  <a:gd name="T11" fmla="*/ 8 h 62"/>
                  <a:gd name="T12" fmla="*/ 20 w 51"/>
                  <a:gd name="T13" fmla="*/ 13 h 62"/>
                  <a:gd name="T14" fmla="*/ 35 w 51"/>
                  <a:gd name="T15" fmla="*/ 13 h 62"/>
                  <a:gd name="T16" fmla="*/ 35 w 51"/>
                  <a:gd name="T17" fmla="*/ 8 h 62"/>
                  <a:gd name="T18" fmla="*/ 42 w 51"/>
                  <a:gd name="T19" fmla="*/ 8 h 62"/>
                  <a:gd name="T20" fmla="*/ 44 w 51"/>
                  <a:gd name="T21" fmla="*/ 0 h 62"/>
                  <a:gd name="T22" fmla="*/ 51 w 51"/>
                  <a:gd name="T2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2">
                    <a:moveTo>
                      <a:pt x="51" y="0"/>
                    </a:moveTo>
                    <a:lnTo>
                      <a:pt x="47" y="47"/>
                    </a:lnTo>
                    <a:lnTo>
                      <a:pt x="46" y="62"/>
                    </a:lnTo>
                    <a:lnTo>
                      <a:pt x="0" y="57"/>
                    </a:lnTo>
                    <a:lnTo>
                      <a:pt x="0" y="49"/>
                    </a:lnTo>
                    <a:lnTo>
                      <a:pt x="5" y="8"/>
                    </a:lnTo>
                    <a:lnTo>
                      <a:pt x="20" y="13"/>
                    </a:lnTo>
                    <a:lnTo>
                      <a:pt x="35" y="13"/>
                    </a:lnTo>
                    <a:lnTo>
                      <a:pt x="35" y="8"/>
                    </a:lnTo>
                    <a:lnTo>
                      <a:pt x="42" y="8"/>
                    </a:lnTo>
                    <a:lnTo>
                      <a:pt x="44" y="0"/>
                    </a:lnTo>
                    <a:lnTo>
                      <a:pt x="5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79" name="Freeform 529"/>
              <p:cNvSpPr>
                <a:spLocks/>
              </p:cNvSpPr>
              <p:nvPr/>
            </p:nvSpPr>
            <p:spPr bwMode="auto">
              <a:xfrm>
                <a:off x="2595" y="2002"/>
                <a:ext cx="41" cy="46"/>
              </a:xfrm>
              <a:custGeom>
                <a:avLst/>
                <a:gdLst>
                  <a:gd name="T0" fmla="*/ 36 w 41"/>
                  <a:gd name="T1" fmla="*/ 41 h 46"/>
                  <a:gd name="T2" fmla="*/ 22 w 41"/>
                  <a:gd name="T3" fmla="*/ 46 h 46"/>
                  <a:gd name="T4" fmla="*/ 20 w 41"/>
                  <a:gd name="T5" fmla="*/ 37 h 46"/>
                  <a:gd name="T6" fmla="*/ 12 w 41"/>
                  <a:gd name="T7" fmla="*/ 32 h 46"/>
                  <a:gd name="T8" fmla="*/ 14 w 41"/>
                  <a:gd name="T9" fmla="*/ 24 h 46"/>
                  <a:gd name="T10" fmla="*/ 10 w 41"/>
                  <a:gd name="T11" fmla="*/ 19 h 46"/>
                  <a:gd name="T12" fmla="*/ 12 w 41"/>
                  <a:gd name="T13" fmla="*/ 14 h 46"/>
                  <a:gd name="T14" fmla="*/ 3 w 41"/>
                  <a:gd name="T15" fmla="*/ 9 h 46"/>
                  <a:gd name="T16" fmla="*/ 0 w 41"/>
                  <a:gd name="T17" fmla="*/ 0 h 46"/>
                  <a:gd name="T18" fmla="*/ 36 w 41"/>
                  <a:gd name="T19" fmla="*/ 5 h 46"/>
                  <a:gd name="T20" fmla="*/ 34 w 41"/>
                  <a:gd name="T21" fmla="*/ 7 h 46"/>
                  <a:gd name="T22" fmla="*/ 37 w 41"/>
                  <a:gd name="T23" fmla="*/ 24 h 46"/>
                  <a:gd name="T24" fmla="*/ 41 w 41"/>
                  <a:gd name="T25" fmla="*/ 32 h 46"/>
                  <a:gd name="T26" fmla="*/ 36 w 41"/>
                  <a:gd name="T27"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6">
                    <a:moveTo>
                      <a:pt x="36" y="41"/>
                    </a:moveTo>
                    <a:lnTo>
                      <a:pt x="22" y="46"/>
                    </a:lnTo>
                    <a:lnTo>
                      <a:pt x="20" y="37"/>
                    </a:lnTo>
                    <a:lnTo>
                      <a:pt x="12" y="32"/>
                    </a:lnTo>
                    <a:lnTo>
                      <a:pt x="14" y="24"/>
                    </a:lnTo>
                    <a:lnTo>
                      <a:pt x="10" y="19"/>
                    </a:lnTo>
                    <a:lnTo>
                      <a:pt x="12" y="14"/>
                    </a:lnTo>
                    <a:lnTo>
                      <a:pt x="3" y="9"/>
                    </a:lnTo>
                    <a:lnTo>
                      <a:pt x="0" y="0"/>
                    </a:lnTo>
                    <a:lnTo>
                      <a:pt x="36" y="5"/>
                    </a:lnTo>
                    <a:lnTo>
                      <a:pt x="34" y="7"/>
                    </a:lnTo>
                    <a:lnTo>
                      <a:pt x="37" y="24"/>
                    </a:lnTo>
                    <a:lnTo>
                      <a:pt x="41" y="32"/>
                    </a:lnTo>
                    <a:lnTo>
                      <a:pt x="36" y="4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80" name="Freeform 530"/>
              <p:cNvSpPr>
                <a:spLocks/>
              </p:cNvSpPr>
              <p:nvPr/>
            </p:nvSpPr>
            <p:spPr bwMode="auto">
              <a:xfrm>
                <a:off x="2595" y="2002"/>
                <a:ext cx="41" cy="46"/>
              </a:xfrm>
              <a:custGeom>
                <a:avLst/>
                <a:gdLst>
                  <a:gd name="T0" fmla="*/ 36 w 41"/>
                  <a:gd name="T1" fmla="*/ 41 h 46"/>
                  <a:gd name="T2" fmla="*/ 22 w 41"/>
                  <a:gd name="T3" fmla="*/ 46 h 46"/>
                  <a:gd name="T4" fmla="*/ 20 w 41"/>
                  <a:gd name="T5" fmla="*/ 37 h 46"/>
                  <a:gd name="T6" fmla="*/ 12 w 41"/>
                  <a:gd name="T7" fmla="*/ 32 h 46"/>
                  <a:gd name="T8" fmla="*/ 14 w 41"/>
                  <a:gd name="T9" fmla="*/ 24 h 46"/>
                  <a:gd name="T10" fmla="*/ 10 w 41"/>
                  <a:gd name="T11" fmla="*/ 19 h 46"/>
                  <a:gd name="T12" fmla="*/ 12 w 41"/>
                  <a:gd name="T13" fmla="*/ 14 h 46"/>
                  <a:gd name="T14" fmla="*/ 3 w 41"/>
                  <a:gd name="T15" fmla="*/ 9 h 46"/>
                  <a:gd name="T16" fmla="*/ 0 w 41"/>
                  <a:gd name="T17" fmla="*/ 0 h 46"/>
                  <a:gd name="T18" fmla="*/ 36 w 41"/>
                  <a:gd name="T19" fmla="*/ 5 h 46"/>
                  <a:gd name="T20" fmla="*/ 34 w 41"/>
                  <a:gd name="T21" fmla="*/ 7 h 46"/>
                  <a:gd name="T22" fmla="*/ 37 w 41"/>
                  <a:gd name="T23" fmla="*/ 24 h 46"/>
                  <a:gd name="T24" fmla="*/ 41 w 41"/>
                  <a:gd name="T25" fmla="*/ 32 h 46"/>
                  <a:gd name="T26" fmla="*/ 36 w 41"/>
                  <a:gd name="T27"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6">
                    <a:moveTo>
                      <a:pt x="36" y="41"/>
                    </a:moveTo>
                    <a:lnTo>
                      <a:pt x="22" y="46"/>
                    </a:lnTo>
                    <a:lnTo>
                      <a:pt x="20" y="37"/>
                    </a:lnTo>
                    <a:lnTo>
                      <a:pt x="12" y="32"/>
                    </a:lnTo>
                    <a:lnTo>
                      <a:pt x="14" y="24"/>
                    </a:lnTo>
                    <a:lnTo>
                      <a:pt x="10" y="19"/>
                    </a:lnTo>
                    <a:lnTo>
                      <a:pt x="12" y="14"/>
                    </a:lnTo>
                    <a:lnTo>
                      <a:pt x="3" y="9"/>
                    </a:lnTo>
                    <a:lnTo>
                      <a:pt x="0" y="0"/>
                    </a:lnTo>
                    <a:lnTo>
                      <a:pt x="36" y="5"/>
                    </a:lnTo>
                    <a:lnTo>
                      <a:pt x="34" y="7"/>
                    </a:lnTo>
                    <a:lnTo>
                      <a:pt x="37" y="24"/>
                    </a:lnTo>
                    <a:lnTo>
                      <a:pt x="41" y="32"/>
                    </a:lnTo>
                    <a:lnTo>
                      <a:pt x="36"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81" name="Freeform 531"/>
              <p:cNvSpPr>
                <a:spLocks/>
              </p:cNvSpPr>
              <p:nvPr/>
            </p:nvSpPr>
            <p:spPr bwMode="auto">
              <a:xfrm>
                <a:off x="2737" y="1899"/>
                <a:ext cx="61" cy="90"/>
              </a:xfrm>
              <a:custGeom>
                <a:avLst/>
                <a:gdLst>
                  <a:gd name="T0" fmla="*/ 61 w 61"/>
                  <a:gd name="T1" fmla="*/ 1 h 90"/>
                  <a:gd name="T2" fmla="*/ 58 w 61"/>
                  <a:gd name="T3" fmla="*/ 22 h 90"/>
                  <a:gd name="T4" fmla="*/ 56 w 61"/>
                  <a:gd name="T5" fmla="*/ 45 h 90"/>
                  <a:gd name="T6" fmla="*/ 61 w 61"/>
                  <a:gd name="T7" fmla="*/ 45 h 90"/>
                  <a:gd name="T8" fmla="*/ 56 w 61"/>
                  <a:gd name="T9" fmla="*/ 90 h 90"/>
                  <a:gd name="T10" fmla="*/ 12 w 61"/>
                  <a:gd name="T11" fmla="*/ 84 h 90"/>
                  <a:gd name="T12" fmla="*/ 17 w 61"/>
                  <a:gd name="T13" fmla="*/ 74 h 90"/>
                  <a:gd name="T14" fmla="*/ 17 w 61"/>
                  <a:gd name="T15" fmla="*/ 68 h 90"/>
                  <a:gd name="T16" fmla="*/ 10 w 61"/>
                  <a:gd name="T17" fmla="*/ 59 h 90"/>
                  <a:gd name="T18" fmla="*/ 5 w 61"/>
                  <a:gd name="T19" fmla="*/ 59 h 90"/>
                  <a:gd name="T20" fmla="*/ 0 w 61"/>
                  <a:gd name="T21" fmla="*/ 47 h 90"/>
                  <a:gd name="T22" fmla="*/ 4 w 61"/>
                  <a:gd name="T23" fmla="*/ 22 h 90"/>
                  <a:gd name="T24" fmla="*/ 9 w 61"/>
                  <a:gd name="T25" fmla="*/ 15 h 90"/>
                  <a:gd name="T26" fmla="*/ 16 w 61"/>
                  <a:gd name="T27" fmla="*/ 18 h 90"/>
                  <a:gd name="T28" fmla="*/ 21 w 61"/>
                  <a:gd name="T29" fmla="*/ 12 h 90"/>
                  <a:gd name="T30" fmla="*/ 32 w 61"/>
                  <a:gd name="T31" fmla="*/ 1 h 90"/>
                  <a:gd name="T32" fmla="*/ 31 w 61"/>
                  <a:gd name="T33" fmla="*/ 0 h 90"/>
                  <a:gd name="T34" fmla="*/ 44 w 61"/>
                  <a:gd name="T35" fmla="*/ 0 h 90"/>
                  <a:gd name="T36" fmla="*/ 48 w 61"/>
                  <a:gd name="T37" fmla="*/ 0 h 90"/>
                  <a:gd name="T38" fmla="*/ 61 w 61"/>
                  <a:gd name="T3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90">
                    <a:moveTo>
                      <a:pt x="61" y="1"/>
                    </a:moveTo>
                    <a:lnTo>
                      <a:pt x="58" y="22"/>
                    </a:lnTo>
                    <a:lnTo>
                      <a:pt x="56" y="45"/>
                    </a:lnTo>
                    <a:lnTo>
                      <a:pt x="61" y="45"/>
                    </a:lnTo>
                    <a:lnTo>
                      <a:pt x="56" y="90"/>
                    </a:lnTo>
                    <a:lnTo>
                      <a:pt x="12" y="84"/>
                    </a:lnTo>
                    <a:lnTo>
                      <a:pt x="17" y="74"/>
                    </a:lnTo>
                    <a:lnTo>
                      <a:pt x="17" y="68"/>
                    </a:lnTo>
                    <a:lnTo>
                      <a:pt x="10" y="59"/>
                    </a:lnTo>
                    <a:lnTo>
                      <a:pt x="5" y="59"/>
                    </a:lnTo>
                    <a:lnTo>
                      <a:pt x="0" y="47"/>
                    </a:lnTo>
                    <a:lnTo>
                      <a:pt x="4" y="22"/>
                    </a:lnTo>
                    <a:lnTo>
                      <a:pt x="9" y="15"/>
                    </a:lnTo>
                    <a:lnTo>
                      <a:pt x="16" y="18"/>
                    </a:lnTo>
                    <a:lnTo>
                      <a:pt x="21" y="12"/>
                    </a:lnTo>
                    <a:lnTo>
                      <a:pt x="32" y="1"/>
                    </a:lnTo>
                    <a:lnTo>
                      <a:pt x="31" y="0"/>
                    </a:lnTo>
                    <a:lnTo>
                      <a:pt x="44" y="0"/>
                    </a:lnTo>
                    <a:lnTo>
                      <a:pt x="48" y="0"/>
                    </a:lnTo>
                    <a:lnTo>
                      <a:pt x="61"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82" name="Freeform 532"/>
              <p:cNvSpPr>
                <a:spLocks/>
              </p:cNvSpPr>
              <p:nvPr/>
            </p:nvSpPr>
            <p:spPr bwMode="auto">
              <a:xfrm>
                <a:off x="2737" y="1899"/>
                <a:ext cx="61" cy="90"/>
              </a:xfrm>
              <a:custGeom>
                <a:avLst/>
                <a:gdLst>
                  <a:gd name="T0" fmla="*/ 61 w 61"/>
                  <a:gd name="T1" fmla="*/ 1 h 90"/>
                  <a:gd name="T2" fmla="*/ 58 w 61"/>
                  <a:gd name="T3" fmla="*/ 22 h 90"/>
                  <a:gd name="T4" fmla="*/ 56 w 61"/>
                  <a:gd name="T5" fmla="*/ 45 h 90"/>
                  <a:gd name="T6" fmla="*/ 61 w 61"/>
                  <a:gd name="T7" fmla="*/ 45 h 90"/>
                  <a:gd name="T8" fmla="*/ 56 w 61"/>
                  <a:gd name="T9" fmla="*/ 90 h 90"/>
                  <a:gd name="T10" fmla="*/ 12 w 61"/>
                  <a:gd name="T11" fmla="*/ 84 h 90"/>
                  <a:gd name="T12" fmla="*/ 17 w 61"/>
                  <a:gd name="T13" fmla="*/ 74 h 90"/>
                  <a:gd name="T14" fmla="*/ 17 w 61"/>
                  <a:gd name="T15" fmla="*/ 68 h 90"/>
                  <a:gd name="T16" fmla="*/ 10 w 61"/>
                  <a:gd name="T17" fmla="*/ 59 h 90"/>
                  <a:gd name="T18" fmla="*/ 5 w 61"/>
                  <a:gd name="T19" fmla="*/ 59 h 90"/>
                  <a:gd name="T20" fmla="*/ 0 w 61"/>
                  <a:gd name="T21" fmla="*/ 47 h 90"/>
                  <a:gd name="T22" fmla="*/ 4 w 61"/>
                  <a:gd name="T23" fmla="*/ 22 h 90"/>
                  <a:gd name="T24" fmla="*/ 9 w 61"/>
                  <a:gd name="T25" fmla="*/ 15 h 90"/>
                  <a:gd name="T26" fmla="*/ 16 w 61"/>
                  <a:gd name="T27" fmla="*/ 18 h 90"/>
                  <a:gd name="T28" fmla="*/ 21 w 61"/>
                  <a:gd name="T29" fmla="*/ 12 h 90"/>
                  <a:gd name="T30" fmla="*/ 32 w 61"/>
                  <a:gd name="T31" fmla="*/ 1 h 90"/>
                  <a:gd name="T32" fmla="*/ 31 w 61"/>
                  <a:gd name="T33" fmla="*/ 0 h 90"/>
                  <a:gd name="T34" fmla="*/ 44 w 61"/>
                  <a:gd name="T35" fmla="*/ 0 h 90"/>
                  <a:gd name="T36" fmla="*/ 48 w 61"/>
                  <a:gd name="T37" fmla="*/ 0 h 90"/>
                  <a:gd name="T38" fmla="*/ 61 w 61"/>
                  <a:gd name="T3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90">
                    <a:moveTo>
                      <a:pt x="61" y="1"/>
                    </a:moveTo>
                    <a:lnTo>
                      <a:pt x="58" y="22"/>
                    </a:lnTo>
                    <a:lnTo>
                      <a:pt x="56" y="45"/>
                    </a:lnTo>
                    <a:lnTo>
                      <a:pt x="61" y="45"/>
                    </a:lnTo>
                    <a:lnTo>
                      <a:pt x="56" y="90"/>
                    </a:lnTo>
                    <a:lnTo>
                      <a:pt x="12" y="84"/>
                    </a:lnTo>
                    <a:lnTo>
                      <a:pt x="17" y="74"/>
                    </a:lnTo>
                    <a:lnTo>
                      <a:pt x="17" y="68"/>
                    </a:lnTo>
                    <a:lnTo>
                      <a:pt x="10" y="59"/>
                    </a:lnTo>
                    <a:lnTo>
                      <a:pt x="5" y="59"/>
                    </a:lnTo>
                    <a:lnTo>
                      <a:pt x="0" y="47"/>
                    </a:lnTo>
                    <a:lnTo>
                      <a:pt x="4" y="22"/>
                    </a:lnTo>
                    <a:lnTo>
                      <a:pt x="9" y="15"/>
                    </a:lnTo>
                    <a:lnTo>
                      <a:pt x="16" y="18"/>
                    </a:lnTo>
                    <a:lnTo>
                      <a:pt x="21" y="12"/>
                    </a:lnTo>
                    <a:lnTo>
                      <a:pt x="32" y="1"/>
                    </a:lnTo>
                    <a:lnTo>
                      <a:pt x="31" y="0"/>
                    </a:lnTo>
                    <a:lnTo>
                      <a:pt x="44" y="0"/>
                    </a:lnTo>
                    <a:lnTo>
                      <a:pt x="48" y="0"/>
                    </a:lnTo>
                    <a:lnTo>
                      <a:pt x="61"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83" name="Freeform 533"/>
              <p:cNvSpPr>
                <a:spLocks/>
              </p:cNvSpPr>
              <p:nvPr/>
            </p:nvSpPr>
            <p:spPr bwMode="auto">
              <a:xfrm>
                <a:off x="2991" y="1799"/>
                <a:ext cx="43" cy="34"/>
              </a:xfrm>
              <a:custGeom>
                <a:avLst/>
                <a:gdLst>
                  <a:gd name="T0" fmla="*/ 41 w 43"/>
                  <a:gd name="T1" fmla="*/ 34 h 34"/>
                  <a:gd name="T2" fmla="*/ 0 w 43"/>
                  <a:gd name="T3" fmla="*/ 30 h 34"/>
                  <a:gd name="T4" fmla="*/ 4 w 43"/>
                  <a:gd name="T5" fmla="*/ 0 h 34"/>
                  <a:gd name="T6" fmla="*/ 43 w 43"/>
                  <a:gd name="T7" fmla="*/ 3 h 34"/>
                  <a:gd name="T8" fmla="*/ 43 w 43"/>
                  <a:gd name="T9" fmla="*/ 8 h 34"/>
                  <a:gd name="T10" fmla="*/ 43 w 43"/>
                  <a:gd name="T11" fmla="*/ 23 h 34"/>
                  <a:gd name="T12" fmla="*/ 43 w 43"/>
                  <a:gd name="T13" fmla="*/ 25 h 34"/>
                  <a:gd name="T14" fmla="*/ 41 w 43"/>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4">
                    <a:moveTo>
                      <a:pt x="41" y="34"/>
                    </a:moveTo>
                    <a:lnTo>
                      <a:pt x="0" y="30"/>
                    </a:lnTo>
                    <a:lnTo>
                      <a:pt x="4" y="0"/>
                    </a:lnTo>
                    <a:lnTo>
                      <a:pt x="43" y="3"/>
                    </a:lnTo>
                    <a:lnTo>
                      <a:pt x="43" y="8"/>
                    </a:lnTo>
                    <a:lnTo>
                      <a:pt x="43" y="23"/>
                    </a:lnTo>
                    <a:lnTo>
                      <a:pt x="43" y="25"/>
                    </a:lnTo>
                    <a:lnTo>
                      <a:pt x="41"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84" name="Freeform 534"/>
              <p:cNvSpPr>
                <a:spLocks/>
              </p:cNvSpPr>
              <p:nvPr/>
            </p:nvSpPr>
            <p:spPr bwMode="auto">
              <a:xfrm>
                <a:off x="2991" y="1799"/>
                <a:ext cx="43" cy="34"/>
              </a:xfrm>
              <a:custGeom>
                <a:avLst/>
                <a:gdLst>
                  <a:gd name="T0" fmla="*/ 41 w 43"/>
                  <a:gd name="T1" fmla="*/ 34 h 34"/>
                  <a:gd name="T2" fmla="*/ 0 w 43"/>
                  <a:gd name="T3" fmla="*/ 30 h 34"/>
                  <a:gd name="T4" fmla="*/ 4 w 43"/>
                  <a:gd name="T5" fmla="*/ 0 h 34"/>
                  <a:gd name="T6" fmla="*/ 43 w 43"/>
                  <a:gd name="T7" fmla="*/ 3 h 34"/>
                  <a:gd name="T8" fmla="*/ 43 w 43"/>
                  <a:gd name="T9" fmla="*/ 8 h 34"/>
                  <a:gd name="T10" fmla="*/ 43 w 43"/>
                  <a:gd name="T11" fmla="*/ 23 h 34"/>
                  <a:gd name="T12" fmla="*/ 43 w 43"/>
                  <a:gd name="T13" fmla="*/ 25 h 34"/>
                  <a:gd name="T14" fmla="*/ 41 w 43"/>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4">
                    <a:moveTo>
                      <a:pt x="41" y="34"/>
                    </a:moveTo>
                    <a:lnTo>
                      <a:pt x="0" y="30"/>
                    </a:lnTo>
                    <a:lnTo>
                      <a:pt x="4" y="0"/>
                    </a:lnTo>
                    <a:lnTo>
                      <a:pt x="43" y="3"/>
                    </a:lnTo>
                    <a:lnTo>
                      <a:pt x="43" y="8"/>
                    </a:lnTo>
                    <a:lnTo>
                      <a:pt x="43" y="23"/>
                    </a:lnTo>
                    <a:lnTo>
                      <a:pt x="43" y="25"/>
                    </a:lnTo>
                    <a:lnTo>
                      <a:pt x="41"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85" name="Freeform 535"/>
              <p:cNvSpPr>
                <a:spLocks/>
              </p:cNvSpPr>
              <p:nvPr/>
            </p:nvSpPr>
            <p:spPr bwMode="auto">
              <a:xfrm>
                <a:off x="2654" y="1906"/>
                <a:ext cx="71" cy="44"/>
              </a:xfrm>
              <a:custGeom>
                <a:avLst/>
                <a:gdLst>
                  <a:gd name="T0" fmla="*/ 63 w 71"/>
                  <a:gd name="T1" fmla="*/ 27 h 44"/>
                  <a:gd name="T2" fmla="*/ 58 w 71"/>
                  <a:gd name="T3" fmla="*/ 37 h 44"/>
                  <a:gd name="T4" fmla="*/ 58 w 71"/>
                  <a:gd name="T5" fmla="*/ 38 h 44"/>
                  <a:gd name="T6" fmla="*/ 56 w 71"/>
                  <a:gd name="T7" fmla="*/ 38 h 44"/>
                  <a:gd name="T8" fmla="*/ 56 w 71"/>
                  <a:gd name="T9" fmla="*/ 40 h 44"/>
                  <a:gd name="T10" fmla="*/ 54 w 71"/>
                  <a:gd name="T11" fmla="*/ 44 h 44"/>
                  <a:gd name="T12" fmla="*/ 49 w 71"/>
                  <a:gd name="T13" fmla="*/ 37 h 44"/>
                  <a:gd name="T14" fmla="*/ 41 w 71"/>
                  <a:gd name="T15" fmla="*/ 44 h 44"/>
                  <a:gd name="T16" fmla="*/ 34 w 71"/>
                  <a:gd name="T17" fmla="*/ 42 h 44"/>
                  <a:gd name="T18" fmla="*/ 27 w 71"/>
                  <a:gd name="T19" fmla="*/ 35 h 44"/>
                  <a:gd name="T20" fmla="*/ 24 w 71"/>
                  <a:gd name="T21" fmla="*/ 27 h 44"/>
                  <a:gd name="T22" fmla="*/ 10 w 71"/>
                  <a:gd name="T23" fmla="*/ 25 h 44"/>
                  <a:gd name="T24" fmla="*/ 4 w 71"/>
                  <a:gd name="T25" fmla="*/ 16 h 44"/>
                  <a:gd name="T26" fmla="*/ 4 w 71"/>
                  <a:gd name="T27" fmla="*/ 11 h 44"/>
                  <a:gd name="T28" fmla="*/ 0 w 71"/>
                  <a:gd name="T29" fmla="*/ 3 h 44"/>
                  <a:gd name="T30" fmla="*/ 2 w 71"/>
                  <a:gd name="T31" fmla="*/ 0 h 44"/>
                  <a:gd name="T32" fmla="*/ 24 w 71"/>
                  <a:gd name="T33" fmla="*/ 3 h 44"/>
                  <a:gd name="T34" fmla="*/ 71 w 71"/>
                  <a:gd name="T35" fmla="*/ 8 h 44"/>
                  <a:gd name="T36" fmla="*/ 66 w 71"/>
                  <a:gd name="T37" fmla="*/ 13 h 44"/>
                  <a:gd name="T38" fmla="*/ 63 w 71"/>
                  <a:gd name="T39"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44">
                    <a:moveTo>
                      <a:pt x="63" y="27"/>
                    </a:moveTo>
                    <a:lnTo>
                      <a:pt x="58" y="37"/>
                    </a:lnTo>
                    <a:lnTo>
                      <a:pt x="58" y="38"/>
                    </a:lnTo>
                    <a:lnTo>
                      <a:pt x="56" y="38"/>
                    </a:lnTo>
                    <a:lnTo>
                      <a:pt x="56" y="40"/>
                    </a:lnTo>
                    <a:lnTo>
                      <a:pt x="54" y="44"/>
                    </a:lnTo>
                    <a:lnTo>
                      <a:pt x="49" y="37"/>
                    </a:lnTo>
                    <a:lnTo>
                      <a:pt x="41" y="44"/>
                    </a:lnTo>
                    <a:lnTo>
                      <a:pt x="34" y="42"/>
                    </a:lnTo>
                    <a:lnTo>
                      <a:pt x="27" y="35"/>
                    </a:lnTo>
                    <a:lnTo>
                      <a:pt x="24" y="27"/>
                    </a:lnTo>
                    <a:lnTo>
                      <a:pt x="10" y="25"/>
                    </a:lnTo>
                    <a:lnTo>
                      <a:pt x="4" y="16"/>
                    </a:lnTo>
                    <a:lnTo>
                      <a:pt x="4" y="11"/>
                    </a:lnTo>
                    <a:lnTo>
                      <a:pt x="0" y="3"/>
                    </a:lnTo>
                    <a:lnTo>
                      <a:pt x="2" y="0"/>
                    </a:lnTo>
                    <a:lnTo>
                      <a:pt x="24" y="3"/>
                    </a:lnTo>
                    <a:lnTo>
                      <a:pt x="71" y="8"/>
                    </a:lnTo>
                    <a:lnTo>
                      <a:pt x="66" y="13"/>
                    </a:lnTo>
                    <a:lnTo>
                      <a:pt x="63"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86" name="Freeform 536"/>
              <p:cNvSpPr>
                <a:spLocks/>
              </p:cNvSpPr>
              <p:nvPr/>
            </p:nvSpPr>
            <p:spPr bwMode="auto">
              <a:xfrm>
                <a:off x="2654" y="1906"/>
                <a:ext cx="71" cy="44"/>
              </a:xfrm>
              <a:custGeom>
                <a:avLst/>
                <a:gdLst>
                  <a:gd name="T0" fmla="*/ 63 w 71"/>
                  <a:gd name="T1" fmla="*/ 27 h 44"/>
                  <a:gd name="T2" fmla="*/ 58 w 71"/>
                  <a:gd name="T3" fmla="*/ 37 h 44"/>
                  <a:gd name="T4" fmla="*/ 58 w 71"/>
                  <a:gd name="T5" fmla="*/ 38 h 44"/>
                  <a:gd name="T6" fmla="*/ 56 w 71"/>
                  <a:gd name="T7" fmla="*/ 38 h 44"/>
                  <a:gd name="T8" fmla="*/ 56 w 71"/>
                  <a:gd name="T9" fmla="*/ 40 h 44"/>
                  <a:gd name="T10" fmla="*/ 54 w 71"/>
                  <a:gd name="T11" fmla="*/ 44 h 44"/>
                  <a:gd name="T12" fmla="*/ 49 w 71"/>
                  <a:gd name="T13" fmla="*/ 37 h 44"/>
                  <a:gd name="T14" fmla="*/ 41 w 71"/>
                  <a:gd name="T15" fmla="*/ 44 h 44"/>
                  <a:gd name="T16" fmla="*/ 34 w 71"/>
                  <a:gd name="T17" fmla="*/ 42 h 44"/>
                  <a:gd name="T18" fmla="*/ 27 w 71"/>
                  <a:gd name="T19" fmla="*/ 35 h 44"/>
                  <a:gd name="T20" fmla="*/ 24 w 71"/>
                  <a:gd name="T21" fmla="*/ 27 h 44"/>
                  <a:gd name="T22" fmla="*/ 10 w 71"/>
                  <a:gd name="T23" fmla="*/ 25 h 44"/>
                  <a:gd name="T24" fmla="*/ 4 w 71"/>
                  <a:gd name="T25" fmla="*/ 16 h 44"/>
                  <a:gd name="T26" fmla="*/ 4 w 71"/>
                  <a:gd name="T27" fmla="*/ 11 h 44"/>
                  <a:gd name="T28" fmla="*/ 0 w 71"/>
                  <a:gd name="T29" fmla="*/ 3 h 44"/>
                  <a:gd name="T30" fmla="*/ 2 w 71"/>
                  <a:gd name="T31" fmla="*/ 0 h 44"/>
                  <a:gd name="T32" fmla="*/ 24 w 71"/>
                  <a:gd name="T33" fmla="*/ 3 h 44"/>
                  <a:gd name="T34" fmla="*/ 71 w 71"/>
                  <a:gd name="T35" fmla="*/ 8 h 44"/>
                  <a:gd name="T36" fmla="*/ 66 w 71"/>
                  <a:gd name="T37" fmla="*/ 13 h 44"/>
                  <a:gd name="T38" fmla="*/ 63 w 71"/>
                  <a:gd name="T39"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44">
                    <a:moveTo>
                      <a:pt x="63" y="27"/>
                    </a:moveTo>
                    <a:lnTo>
                      <a:pt x="58" y="37"/>
                    </a:lnTo>
                    <a:lnTo>
                      <a:pt x="58" y="38"/>
                    </a:lnTo>
                    <a:lnTo>
                      <a:pt x="56" y="38"/>
                    </a:lnTo>
                    <a:lnTo>
                      <a:pt x="56" y="40"/>
                    </a:lnTo>
                    <a:lnTo>
                      <a:pt x="54" y="44"/>
                    </a:lnTo>
                    <a:lnTo>
                      <a:pt x="49" y="37"/>
                    </a:lnTo>
                    <a:lnTo>
                      <a:pt x="41" y="44"/>
                    </a:lnTo>
                    <a:lnTo>
                      <a:pt x="34" y="42"/>
                    </a:lnTo>
                    <a:lnTo>
                      <a:pt x="27" y="35"/>
                    </a:lnTo>
                    <a:lnTo>
                      <a:pt x="24" y="27"/>
                    </a:lnTo>
                    <a:lnTo>
                      <a:pt x="10" y="25"/>
                    </a:lnTo>
                    <a:lnTo>
                      <a:pt x="4" y="16"/>
                    </a:lnTo>
                    <a:lnTo>
                      <a:pt x="4" y="11"/>
                    </a:lnTo>
                    <a:lnTo>
                      <a:pt x="0" y="3"/>
                    </a:lnTo>
                    <a:lnTo>
                      <a:pt x="2" y="0"/>
                    </a:lnTo>
                    <a:lnTo>
                      <a:pt x="24" y="3"/>
                    </a:lnTo>
                    <a:lnTo>
                      <a:pt x="71" y="8"/>
                    </a:lnTo>
                    <a:lnTo>
                      <a:pt x="66" y="13"/>
                    </a:lnTo>
                    <a:lnTo>
                      <a:pt x="63"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87" name="Freeform 537"/>
              <p:cNvSpPr>
                <a:spLocks/>
              </p:cNvSpPr>
              <p:nvPr/>
            </p:nvSpPr>
            <p:spPr bwMode="auto">
              <a:xfrm>
                <a:off x="2966" y="2046"/>
                <a:ext cx="52" cy="66"/>
              </a:xfrm>
              <a:custGeom>
                <a:avLst/>
                <a:gdLst>
                  <a:gd name="T0" fmla="*/ 49 w 52"/>
                  <a:gd name="T1" fmla="*/ 66 h 66"/>
                  <a:gd name="T2" fmla="*/ 0 w 52"/>
                  <a:gd name="T3" fmla="*/ 63 h 66"/>
                  <a:gd name="T4" fmla="*/ 5 w 52"/>
                  <a:gd name="T5" fmla="*/ 0 h 66"/>
                  <a:gd name="T6" fmla="*/ 52 w 52"/>
                  <a:gd name="T7" fmla="*/ 4 h 66"/>
                  <a:gd name="T8" fmla="*/ 52 w 52"/>
                  <a:gd name="T9" fmla="*/ 4 h 66"/>
                  <a:gd name="T10" fmla="*/ 52 w 52"/>
                  <a:gd name="T11" fmla="*/ 5 h 66"/>
                  <a:gd name="T12" fmla="*/ 51 w 52"/>
                  <a:gd name="T13" fmla="*/ 37 h 66"/>
                  <a:gd name="T14" fmla="*/ 51 w 52"/>
                  <a:gd name="T15" fmla="*/ 37 h 66"/>
                  <a:gd name="T16" fmla="*/ 51 w 52"/>
                  <a:gd name="T17" fmla="*/ 42 h 66"/>
                  <a:gd name="T18" fmla="*/ 51 w 52"/>
                  <a:gd name="T19" fmla="*/ 48 h 66"/>
                  <a:gd name="T20" fmla="*/ 51 w 52"/>
                  <a:gd name="T21" fmla="*/ 49 h 66"/>
                  <a:gd name="T22" fmla="*/ 51 w 52"/>
                  <a:gd name="T23" fmla="*/ 51 h 66"/>
                  <a:gd name="T24" fmla="*/ 49 w 52"/>
                  <a:gd name="T25" fmla="*/ 54 h 66"/>
                  <a:gd name="T26" fmla="*/ 49 w 52"/>
                  <a:gd name="T27" fmla="*/ 56 h 66"/>
                  <a:gd name="T28" fmla="*/ 49 w 52"/>
                  <a:gd name="T29" fmla="*/ 58 h 66"/>
                  <a:gd name="T30" fmla="*/ 49 w 52"/>
                  <a:gd name="T31" fmla="*/ 61 h 66"/>
                  <a:gd name="T32" fmla="*/ 49 w 52"/>
                  <a:gd name="T33" fmla="*/ 63 h 66"/>
                  <a:gd name="T34" fmla="*/ 49 w 52"/>
                  <a:gd name="T35" fmla="*/ 65 h 66"/>
                  <a:gd name="T36" fmla="*/ 49 w 52"/>
                  <a:gd name="T3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66">
                    <a:moveTo>
                      <a:pt x="49" y="66"/>
                    </a:moveTo>
                    <a:lnTo>
                      <a:pt x="0" y="63"/>
                    </a:lnTo>
                    <a:lnTo>
                      <a:pt x="5" y="0"/>
                    </a:lnTo>
                    <a:lnTo>
                      <a:pt x="52" y="4"/>
                    </a:lnTo>
                    <a:lnTo>
                      <a:pt x="52" y="4"/>
                    </a:lnTo>
                    <a:lnTo>
                      <a:pt x="52" y="5"/>
                    </a:lnTo>
                    <a:lnTo>
                      <a:pt x="51" y="37"/>
                    </a:lnTo>
                    <a:lnTo>
                      <a:pt x="51" y="37"/>
                    </a:lnTo>
                    <a:lnTo>
                      <a:pt x="51" y="42"/>
                    </a:lnTo>
                    <a:lnTo>
                      <a:pt x="51" y="48"/>
                    </a:lnTo>
                    <a:lnTo>
                      <a:pt x="51" y="49"/>
                    </a:lnTo>
                    <a:lnTo>
                      <a:pt x="51" y="51"/>
                    </a:lnTo>
                    <a:lnTo>
                      <a:pt x="49" y="54"/>
                    </a:lnTo>
                    <a:lnTo>
                      <a:pt x="49" y="56"/>
                    </a:lnTo>
                    <a:lnTo>
                      <a:pt x="49" y="58"/>
                    </a:lnTo>
                    <a:lnTo>
                      <a:pt x="49" y="61"/>
                    </a:lnTo>
                    <a:lnTo>
                      <a:pt x="49" y="63"/>
                    </a:lnTo>
                    <a:lnTo>
                      <a:pt x="49" y="65"/>
                    </a:lnTo>
                    <a:lnTo>
                      <a:pt x="49" y="6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88" name="Freeform 538"/>
              <p:cNvSpPr>
                <a:spLocks/>
              </p:cNvSpPr>
              <p:nvPr/>
            </p:nvSpPr>
            <p:spPr bwMode="auto">
              <a:xfrm>
                <a:off x="2966" y="2046"/>
                <a:ext cx="52" cy="66"/>
              </a:xfrm>
              <a:custGeom>
                <a:avLst/>
                <a:gdLst>
                  <a:gd name="T0" fmla="*/ 49 w 52"/>
                  <a:gd name="T1" fmla="*/ 66 h 66"/>
                  <a:gd name="T2" fmla="*/ 0 w 52"/>
                  <a:gd name="T3" fmla="*/ 63 h 66"/>
                  <a:gd name="T4" fmla="*/ 5 w 52"/>
                  <a:gd name="T5" fmla="*/ 0 h 66"/>
                  <a:gd name="T6" fmla="*/ 52 w 52"/>
                  <a:gd name="T7" fmla="*/ 4 h 66"/>
                  <a:gd name="T8" fmla="*/ 52 w 52"/>
                  <a:gd name="T9" fmla="*/ 4 h 66"/>
                  <a:gd name="T10" fmla="*/ 52 w 52"/>
                  <a:gd name="T11" fmla="*/ 5 h 66"/>
                  <a:gd name="T12" fmla="*/ 51 w 52"/>
                  <a:gd name="T13" fmla="*/ 37 h 66"/>
                  <a:gd name="T14" fmla="*/ 51 w 52"/>
                  <a:gd name="T15" fmla="*/ 37 h 66"/>
                  <a:gd name="T16" fmla="*/ 51 w 52"/>
                  <a:gd name="T17" fmla="*/ 42 h 66"/>
                  <a:gd name="T18" fmla="*/ 51 w 52"/>
                  <a:gd name="T19" fmla="*/ 48 h 66"/>
                  <a:gd name="T20" fmla="*/ 51 w 52"/>
                  <a:gd name="T21" fmla="*/ 49 h 66"/>
                  <a:gd name="T22" fmla="*/ 51 w 52"/>
                  <a:gd name="T23" fmla="*/ 51 h 66"/>
                  <a:gd name="T24" fmla="*/ 49 w 52"/>
                  <a:gd name="T25" fmla="*/ 54 h 66"/>
                  <a:gd name="T26" fmla="*/ 49 w 52"/>
                  <a:gd name="T27" fmla="*/ 56 h 66"/>
                  <a:gd name="T28" fmla="*/ 49 w 52"/>
                  <a:gd name="T29" fmla="*/ 58 h 66"/>
                  <a:gd name="T30" fmla="*/ 49 w 52"/>
                  <a:gd name="T31" fmla="*/ 61 h 66"/>
                  <a:gd name="T32" fmla="*/ 49 w 52"/>
                  <a:gd name="T33" fmla="*/ 63 h 66"/>
                  <a:gd name="T34" fmla="*/ 49 w 52"/>
                  <a:gd name="T35" fmla="*/ 65 h 66"/>
                  <a:gd name="T36" fmla="*/ 49 w 52"/>
                  <a:gd name="T3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66">
                    <a:moveTo>
                      <a:pt x="49" y="66"/>
                    </a:moveTo>
                    <a:lnTo>
                      <a:pt x="0" y="63"/>
                    </a:lnTo>
                    <a:lnTo>
                      <a:pt x="5" y="0"/>
                    </a:lnTo>
                    <a:lnTo>
                      <a:pt x="52" y="4"/>
                    </a:lnTo>
                    <a:lnTo>
                      <a:pt x="52" y="4"/>
                    </a:lnTo>
                    <a:lnTo>
                      <a:pt x="52" y="5"/>
                    </a:lnTo>
                    <a:lnTo>
                      <a:pt x="51" y="37"/>
                    </a:lnTo>
                    <a:lnTo>
                      <a:pt x="51" y="37"/>
                    </a:lnTo>
                    <a:lnTo>
                      <a:pt x="51" y="42"/>
                    </a:lnTo>
                    <a:lnTo>
                      <a:pt x="51" y="48"/>
                    </a:lnTo>
                    <a:lnTo>
                      <a:pt x="51" y="49"/>
                    </a:lnTo>
                    <a:lnTo>
                      <a:pt x="51" y="51"/>
                    </a:lnTo>
                    <a:lnTo>
                      <a:pt x="49" y="54"/>
                    </a:lnTo>
                    <a:lnTo>
                      <a:pt x="49" y="56"/>
                    </a:lnTo>
                    <a:lnTo>
                      <a:pt x="49" y="58"/>
                    </a:lnTo>
                    <a:lnTo>
                      <a:pt x="49" y="61"/>
                    </a:lnTo>
                    <a:lnTo>
                      <a:pt x="49" y="63"/>
                    </a:lnTo>
                    <a:lnTo>
                      <a:pt x="49" y="65"/>
                    </a:lnTo>
                    <a:lnTo>
                      <a:pt x="49" y="6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89" name="Freeform 539"/>
              <p:cNvSpPr>
                <a:spLocks/>
              </p:cNvSpPr>
              <p:nvPr/>
            </p:nvSpPr>
            <p:spPr bwMode="auto">
              <a:xfrm>
                <a:off x="2805" y="2009"/>
                <a:ext cx="76" cy="83"/>
              </a:xfrm>
              <a:custGeom>
                <a:avLst/>
                <a:gdLst>
                  <a:gd name="T0" fmla="*/ 73 w 76"/>
                  <a:gd name="T1" fmla="*/ 42 h 83"/>
                  <a:gd name="T2" fmla="*/ 68 w 76"/>
                  <a:gd name="T3" fmla="*/ 83 h 83"/>
                  <a:gd name="T4" fmla="*/ 49 w 76"/>
                  <a:gd name="T5" fmla="*/ 73 h 83"/>
                  <a:gd name="T6" fmla="*/ 29 w 76"/>
                  <a:gd name="T7" fmla="*/ 63 h 83"/>
                  <a:gd name="T8" fmla="*/ 3 w 76"/>
                  <a:gd name="T9" fmla="*/ 63 h 83"/>
                  <a:gd name="T10" fmla="*/ 0 w 76"/>
                  <a:gd name="T11" fmla="*/ 59 h 83"/>
                  <a:gd name="T12" fmla="*/ 3 w 76"/>
                  <a:gd name="T13" fmla="*/ 25 h 83"/>
                  <a:gd name="T14" fmla="*/ 12 w 76"/>
                  <a:gd name="T15" fmla="*/ 25 h 83"/>
                  <a:gd name="T16" fmla="*/ 14 w 76"/>
                  <a:gd name="T17" fmla="*/ 0 h 83"/>
                  <a:gd name="T18" fmla="*/ 76 w 76"/>
                  <a:gd name="T19" fmla="*/ 5 h 83"/>
                  <a:gd name="T20" fmla="*/ 73 w 76"/>
                  <a:gd name="T21"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3">
                    <a:moveTo>
                      <a:pt x="73" y="42"/>
                    </a:moveTo>
                    <a:lnTo>
                      <a:pt x="68" y="83"/>
                    </a:lnTo>
                    <a:lnTo>
                      <a:pt x="49" y="73"/>
                    </a:lnTo>
                    <a:lnTo>
                      <a:pt x="29" y="63"/>
                    </a:lnTo>
                    <a:lnTo>
                      <a:pt x="3" y="63"/>
                    </a:lnTo>
                    <a:lnTo>
                      <a:pt x="0" y="59"/>
                    </a:lnTo>
                    <a:lnTo>
                      <a:pt x="3" y="25"/>
                    </a:lnTo>
                    <a:lnTo>
                      <a:pt x="12" y="25"/>
                    </a:lnTo>
                    <a:lnTo>
                      <a:pt x="14" y="0"/>
                    </a:lnTo>
                    <a:lnTo>
                      <a:pt x="76" y="5"/>
                    </a:lnTo>
                    <a:lnTo>
                      <a:pt x="73"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90" name="Freeform 540"/>
              <p:cNvSpPr>
                <a:spLocks/>
              </p:cNvSpPr>
              <p:nvPr/>
            </p:nvSpPr>
            <p:spPr bwMode="auto">
              <a:xfrm>
                <a:off x="2805" y="2009"/>
                <a:ext cx="76" cy="83"/>
              </a:xfrm>
              <a:custGeom>
                <a:avLst/>
                <a:gdLst>
                  <a:gd name="T0" fmla="*/ 73 w 76"/>
                  <a:gd name="T1" fmla="*/ 42 h 83"/>
                  <a:gd name="T2" fmla="*/ 68 w 76"/>
                  <a:gd name="T3" fmla="*/ 83 h 83"/>
                  <a:gd name="T4" fmla="*/ 49 w 76"/>
                  <a:gd name="T5" fmla="*/ 73 h 83"/>
                  <a:gd name="T6" fmla="*/ 29 w 76"/>
                  <a:gd name="T7" fmla="*/ 63 h 83"/>
                  <a:gd name="T8" fmla="*/ 3 w 76"/>
                  <a:gd name="T9" fmla="*/ 63 h 83"/>
                  <a:gd name="T10" fmla="*/ 0 w 76"/>
                  <a:gd name="T11" fmla="*/ 59 h 83"/>
                  <a:gd name="T12" fmla="*/ 3 w 76"/>
                  <a:gd name="T13" fmla="*/ 25 h 83"/>
                  <a:gd name="T14" fmla="*/ 12 w 76"/>
                  <a:gd name="T15" fmla="*/ 25 h 83"/>
                  <a:gd name="T16" fmla="*/ 14 w 76"/>
                  <a:gd name="T17" fmla="*/ 0 h 83"/>
                  <a:gd name="T18" fmla="*/ 76 w 76"/>
                  <a:gd name="T19" fmla="*/ 5 h 83"/>
                  <a:gd name="T20" fmla="*/ 73 w 76"/>
                  <a:gd name="T21"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3">
                    <a:moveTo>
                      <a:pt x="73" y="42"/>
                    </a:moveTo>
                    <a:lnTo>
                      <a:pt x="68" y="83"/>
                    </a:lnTo>
                    <a:lnTo>
                      <a:pt x="49" y="73"/>
                    </a:lnTo>
                    <a:lnTo>
                      <a:pt x="29" y="63"/>
                    </a:lnTo>
                    <a:lnTo>
                      <a:pt x="3" y="63"/>
                    </a:lnTo>
                    <a:lnTo>
                      <a:pt x="0" y="59"/>
                    </a:lnTo>
                    <a:lnTo>
                      <a:pt x="3" y="25"/>
                    </a:lnTo>
                    <a:lnTo>
                      <a:pt x="12" y="25"/>
                    </a:lnTo>
                    <a:lnTo>
                      <a:pt x="14" y="0"/>
                    </a:lnTo>
                    <a:lnTo>
                      <a:pt x="76" y="5"/>
                    </a:lnTo>
                    <a:lnTo>
                      <a:pt x="73"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91" name="Freeform 541"/>
              <p:cNvSpPr>
                <a:spLocks/>
              </p:cNvSpPr>
              <p:nvPr/>
            </p:nvSpPr>
            <p:spPr bwMode="auto">
              <a:xfrm>
                <a:off x="2549" y="1806"/>
                <a:ext cx="144" cy="62"/>
              </a:xfrm>
              <a:custGeom>
                <a:avLst/>
                <a:gdLst>
                  <a:gd name="T0" fmla="*/ 144 w 144"/>
                  <a:gd name="T1" fmla="*/ 18 h 62"/>
                  <a:gd name="T2" fmla="*/ 143 w 144"/>
                  <a:gd name="T3" fmla="*/ 30 h 62"/>
                  <a:gd name="T4" fmla="*/ 124 w 144"/>
                  <a:gd name="T5" fmla="*/ 28 h 62"/>
                  <a:gd name="T6" fmla="*/ 122 w 144"/>
                  <a:gd name="T7" fmla="*/ 45 h 62"/>
                  <a:gd name="T8" fmla="*/ 114 w 144"/>
                  <a:gd name="T9" fmla="*/ 45 h 62"/>
                  <a:gd name="T10" fmla="*/ 114 w 144"/>
                  <a:gd name="T11" fmla="*/ 54 h 62"/>
                  <a:gd name="T12" fmla="*/ 78 w 144"/>
                  <a:gd name="T13" fmla="*/ 50 h 62"/>
                  <a:gd name="T14" fmla="*/ 76 w 144"/>
                  <a:gd name="T15" fmla="*/ 62 h 62"/>
                  <a:gd name="T16" fmla="*/ 0 w 144"/>
                  <a:gd name="T17" fmla="*/ 55 h 62"/>
                  <a:gd name="T18" fmla="*/ 7 w 144"/>
                  <a:gd name="T19" fmla="*/ 16 h 62"/>
                  <a:gd name="T20" fmla="*/ 7 w 144"/>
                  <a:gd name="T21" fmla="*/ 16 h 62"/>
                  <a:gd name="T22" fmla="*/ 9 w 144"/>
                  <a:gd name="T23" fmla="*/ 5 h 62"/>
                  <a:gd name="T24" fmla="*/ 9 w 144"/>
                  <a:gd name="T25" fmla="*/ 5 h 62"/>
                  <a:gd name="T26" fmla="*/ 9 w 144"/>
                  <a:gd name="T27" fmla="*/ 0 h 62"/>
                  <a:gd name="T28" fmla="*/ 104 w 144"/>
                  <a:gd name="T29" fmla="*/ 13 h 62"/>
                  <a:gd name="T30" fmla="*/ 104 w 144"/>
                  <a:gd name="T31" fmla="*/ 13 h 62"/>
                  <a:gd name="T32" fmla="*/ 117 w 144"/>
                  <a:gd name="T33" fmla="*/ 15 h 62"/>
                  <a:gd name="T34" fmla="*/ 117 w 144"/>
                  <a:gd name="T35" fmla="*/ 15 h 62"/>
                  <a:gd name="T36" fmla="*/ 144 w 144"/>
                  <a:gd name="T37" fmla="*/ 1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62">
                    <a:moveTo>
                      <a:pt x="144" y="18"/>
                    </a:moveTo>
                    <a:lnTo>
                      <a:pt x="143" y="30"/>
                    </a:lnTo>
                    <a:lnTo>
                      <a:pt x="124" y="28"/>
                    </a:lnTo>
                    <a:lnTo>
                      <a:pt x="122" y="45"/>
                    </a:lnTo>
                    <a:lnTo>
                      <a:pt x="114" y="45"/>
                    </a:lnTo>
                    <a:lnTo>
                      <a:pt x="114" y="54"/>
                    </a:lnTo>
                    <a:lnTo>
                      <a:pt x="78" y="50"/>
                    </a:lnTo>
                    <a:lnTo>
                      <a:pt x="76" y="62"/>
                    </a:lnTo>
                    <a:lnTo>
                      <a:pt x="0" y="55"/>
                    </a:lnTo>
                    <a:lnTo>
                      <a:pt x="7" y="16"/>
                    </a:lnTo>
                    <a:lnTo>
                      <a:pt x="7" y="16"/>
                    </a:lnTo>
                    <a:lnTo>
                      <a:pt x="9" y="5"/>
                    </a:lnTo>
                    <a:lnTo>
                      <a:pt x="9" y="5"/>
                    </a:lnTo>
                    <a:lnTo>
                      <a:pt x="9" y="0"/>
                    </a:lnTo>
                    <a:lnTo>
                      <a:pt x="104" y="13"/>
                    </a:lnTo>
                    <a:lnTo>
                      <a:pt x="104" y="13"/>
                    </a:lnTo>
                    <a:lnTo>
                      <a:pt x="117" y="15"/>
                    </a:lnTo>
                    <a:lnTo>
                      <a:pt x="117" y="15"/>
                    </a:lnTo>
                    <a:lnTo>
                      <a:pt x="144" y="1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92" name="Freeform 542"/>
              <p:cNvSpPr>
                <a:spLocks/>
              </p:cNvSpPr>
              <p:nvPr/>
            </p:nvSpPr>
            <p:spPr bwMode="auto">
              <a:xfrm>
                <a:off x="2549" y="1806"/>
                <a:ext cx="144" cy="62"/>
              </a:xfrm>
              <a:custGeom>
                <a:avLst/>
                <a:gdLst>
                  <a:gd name="T0" fmla="*/ 144 w 144"/>
                  <a:gd name="T1" fmla="*/ 18 h 62"/>
                  <a:gd name="T2" fmla="*/ 143 w 144"/>
                  <a:gd name="T3" fmla="*/ 30 h 62"/>
                  <a:gd name="T4" fmla="*/ 124 w 144"/>
                  <a:gd name="T5" fmla="*/ 28 h 62"/>
                  <a:gd name="T6" fmla="*/ 122 w 144"/>
                  <a:gd name="T7" fmla="*/ 45 h 62"/>
                  <a:gd name="T8" fmla="*/ 114 w 144"/>
                  <a:gd name="T9" fmla="*/ 45 h 62"/>
                  <a:gd name="T10" fmla="*/ 114 w 144"/>
                  <a:gd name="T11" fmla="*/ 54 h 62"/>
                  <a:gd name="T12" fmla="*/ 78 w 144"/>
                  <a:gd name="T13" fmla="*/ 50 h 62"/>
                  <a:gd name="T14" fmla="*/ 76 w 144"/>
                  <a:gd name="T15" fmla="*/ 62 h 62"/>
                  <a:gd name="T16" fmla="*/ 0 w 144"/>
                  <a:gd name="T17" fmla="*/ 55 h 62"/>
                  <a:gd name="T18" fmla="*/ 7 w 144"/>
                  <a:gd name="T19" fmla="*/ 16 h 62"/>
                  <a:gd name="T20" fmla="*/ 7 w 144"/>
                  <a:gd name="T21" fmla="*/ 16 h 62"/>
                  <a:gd name="T22" fmla="*/ 9 w 144"/>
                  <a:gd name="T23" fmla="*/ 5 h 62"/>
                  <a:gd name="T24" fmla="*/ 9 w 144"/>
                  <a:gd name="T25" fmla="*/ 5 h 62"/>
                  <a:gd name="T26" fmla="*/ 9 w 144"/>
                  <a:gd name="T27" fmla="*/ 0 h 62"/>
                  <a:gd name="T28" fmla="*/ 104 w 144"/>
                  <a:gd name="T29" fmla="*/ 13 h 62"/>
                  <a:gd name="T30" fmla="*/ 104 w 144"/>
                  <a:gd name="T31" fmla="*/ 13 h 62"/>
                  <a:gd name="T32" fmla="*/ 117 w 144"/>
                  <a:gd name="T33" fmla="*/ 15 h 62"/>
                  <a:gd name="T34" fmla="*/ 117 w 144"/>
                  <a:gd name="T35" fmla="*/ 15 h 62"/>
                  <a:gd name="T36" fmla="*/ 144 w 144"/>
                  <a:gd name="T37" fmla="*/ 1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62">
                    <a:moveTo>
                      <a:pt x="144" y="18"/>
                    </a:moveTo>
                    <a:lnTo>
                      <a:pt x="143" y="30"/>
                    </a:lnTo>
                    <a:lnTo>
                      <a:pt x="124" y="28"/>
                    </a:lnTo>
                    <a:lnTo>
                      <a:pt x="122" y="45"/>
                    </a:lnTo>
                    <a:lnTo>
                      <a:pt x="114" y="45"/>
                    </a:lnTo>
                    <a:lnTo>
                      <a:pt x="114" y="54"/>
                    </a:lnTo>
                    <a:lnTo>
                      <a:pt x="78" y="50"/>
                    </a:lnTo>
                    <a:lnTo>
                      <a:pt x="76" y="62"/>
                    </a:lnTo>
                    <a:lnTo>
                      <a:pt x="0" y="55"/>
                    </a:lnTo>
                    <a:lnTo>
                      <a:pt x="7" y="16"/>
                    </a:lnTo>
                    <a:lnTo>
                      <a:pt x="7" y="16"/>
                    </a:lnTo>
                    <a:lnTo>
                      <a:pt x="9" y="5"/>
                    </a:lnTo>
                    <a:lnTo>
                      <a:pt x="9" y="5"/>
                    </a:lnTo>
                    <a:lnTo>
                      <a:pt x="9" y="0"/>
                    </a:lnTo>
                    <a:lnTo>
                      <a:pt x="104" y="13"/>
                    </a:lnTo>
                    <a:lnTo>
                      <a:pt x="104" y="13"/>
                    </a:lnTo>
                    <a:lnTo>
                      <a:pt x="117" y="15"/>
                    </a:lnTo>
                    <a:lnTo>
                      <a:pt x="117" y="15"/>
                    </a:lnTo>
                    <a:lnTo>
                      <a:pt x="144"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93" name="Freeform 543"/>
              <p:cNvSpPr>
                <a:spLocks/>
              </p:cNvSpPr>
              <p:nvPr/>
            </p:nvSpPr>
            <p:spPr bwMode="auto">
              <a:xfrm>
                <a:off x="2683" y="2063"/>
                <a:ext cx="51" cy="49"/>
              </a:xfrm>
              <a:custGeom>
                <a:avLst/>
                <a:gdLst>
                  <a:gd name="T0" fmla="*/ 14 w 51"/>
                  <a:gd name="T1" fmla="*/ 2 h 49"/>
                  <a:gd name="T2" fmla="*/ 14 w 51"/>
                  <a:gd name="T3" fmla="*/ 10 h 49"/>
                  <a:gd name="T4" fmla="*/ 51 w 51"/>
                  <a:gd name="T5" fmla="*/ 14 h 49"/>
                  <a:gd name="T6" fmla="*/ 48 w 51"/>
                  <a:gd name="T7" fmla="*/ 49 h 49"/>
                  <a:gd name="T8" fmla="*/ 3 w 51"/>
                  <a:gd name="T9" fmla="*/ 44 h 49"/>
                  <a:gd name="T10" fmla="*/ 0 w 51"/>
                  <a:gd name="T11" fmla="*/ 42 h 49"/>
                  <a:gd name="T12" fmla="*/ 3 w 51"/>
                  <a:gd name="T13" fmla="*/ 17 h 49"/>
                  <a:gd name="T14" fmla="*/ 7 w 51"/>
                  <a:gd name="T15" fmla="*/ 0 h 49"/>
                  <a:gd name="T16" fmla="*/ 14 w 51"/>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49">
                    <a:moveTo>
                      <a:pt x="14" y="2"/>
                    </a:moveTo>
                    <a:lnTo>
                      <a:pt x="14" y="10"/>
                    </a:lnTo>
                    <a:lnTo>
                      <a:pt x="51" y="14"/>
                    </a:lnTo>
                    <a:lnTo>
                      <a:pt x="48" y="49"/>
                    </a:lnTo>
                    <a:lnTo>
                      <a:pt x="3" y="44"/>
                    </a:lnTo>
                    <a:lnTo>
                      <a:pt x="0" y="42"/>
                    </a:lnTo>
                    <a:lnTo>
                      <a:pt x="3" y="17"/>
                    </a:lnTo>
                    <a:lnTo>
                      <a:pt x="7" y="0"/>
                    </a:lnTo>
                    <a:lnTo>
                      <a:pt x="14"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94" name="Freeform 544"/>
              <p:cNvSpPr>
                <a:spLocks/>
              </p:cNvSpPr>
              <p:nvPr/>
            </p:nvSpPr>
            <p:spPr bwMode="auto">
              <a:xfrm>
                <a:off x="2683" y="2063"/>
                <a:ext cx="51" cy="49"/>
              </a:xfrm>
              <a:custGeom>
                <a:avLst/>
                <a:gdLst>
                  <a:gd name="T0" fmla="*/ 14 w 51"/>
                  <a:gd name="T1" fmla="*/ 2 h 49"/>
                  <a:gd name="T2" fmla="*/ 14 w 51"/>
                  <a:gd name="T3" fmla="*/ 10 h 49"/>
                  <a:gd name="T4" fmla="*/ 51 w 51"/>
                  <a:gd name="T5" fmla="*/ 14 h 49"/>
                  <a:gd name="T6" fmla="*/ 48 w 51"/>
                  <a:gd name="T7" fmla="*/ 49 h 49"/>
                  <a:gd name="T8" fmla="*/ 3 w 51"/>
                  <a:gd name="T9" fmla="*/ 44 h 49"/>
                  <a:gd name="T10" fmla="*/ 0 w 51"/>
                  <a:gd name="T11" fmla="*/ 42 h 49"/>
                  <a:gd name="T12" fmla="*/ 3 w 51"/>
                  <a:gd name="T13" fmla="*/ 17 h 49"/>
                  <a:gd name="T14" fmla="*/ 7 w 51"/>
                  <a:gd name="T15" fmla="*/ 0 h 49"/>
                  <a:gd name="T16" fmla="*/ 14 w 51"/>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49">
                    <a:moveTo>
                      <a:pt x="14" y="2"/>
                    </a:moveTo>
                    <a:lnTo>
                      <a:pt x="14" y="10"/>
                    </a:lnTo>
                    <a:lnTo>
                      <a:pt x="51" y="14"/>
                    </a:lnTo>
                    <a:lnTo>
                      <a:pt x="48" y="49"/>
                    </a:lnTo>
                    <a:lnTo>
                      <a:pt x="3" y="44"/>
                    </a:lnTo>
                    <a:lnTo>
                      <a:pt x="0" y="42"/>
                    </a:lnTo>
                    <a:lnTo>
                      <a:pt x="3" y="17"/>
                    </a:lnTo>
                    <a:lnTo>
                      <a:pt x="7" y="0"/>
                    </a:lnTo>
                    <a:lnTo>
                      <a:pt x="1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95" name="Freeform 545"/>
              <p:cNvSpPr>
                <a:spLocks/>
              </p:cNvSpPr>
              <p:nvPr/>
            </p:nvSpPr>
            <p:spPr bwMode="auto">
              <a:xfrm>
                <a:off x="2666" y="1745"/>
                <a:ext cx="61" cy="111"/>
              </a:xfrm>
              <a:custGeom>
                <a:avLst/>
                <a:gdLst>
                  <a:gd name="T0" fmla="*/ 49 w 61"/>
                  <a:gd name="T1" fmla="*/ 3 h 111"/>
                  <a:gd name="T2" fmla="*/ 48 w 61"/>
                  <a:gd name="T3" fmla="*/ 10 h 111"/>
                  <a:gd name="T4" fmla="*/ 49 w 61"/>
                  <a:gd name="T5" fmla="*/ 10 h 111"/>
                  <a:gd name="T6" fmla="*/ 61 w 61"/>
                  <a:gd name="T7" fmla="*/ 20 h 111"/>
                  <a:gd name="T8" fmla="*/ 61 w 61"/>
                  <a:gd name="T9" fmla="*/ 25 h 111"/>
                  <a:gd name="T10" fmla="*/ 54 w 61"/>
                  <a:gd name="T11" fmla="*/ 42 h 111"/>
                  <a:gd name="T12" fmla="*/ 56 w 61"/>
                  <a:gd name="T13" fmla="*/ 59 h 111"/>
                  <a:gd name="T14" fmla="*/ 56 w 61"/>
                  <a:gd name="T15" fmla="*/ 71 h 111"/>
                  <a:gd name="T16" fmla="*/ 51 w 61"/>
                  <a:gd name="T17" fmla="*/ 111 h 111"/>
                  <a:gd name="T18" fmla="*/ 51 w 61"/>
                  <a:gd name="T19" fmla="*/ 111 h 111"/>
                  <a:gd name="T20" fmla="*/ 24 w 61"/>
                  <a:gd name="T21" fmla="*/ 110 h 111"/>
                  <a:gd name="T22" fmla="*/ 26 w 61"/>
                  <a:gd name="T23" fmla="*/ 91 h 111"/>
                  <a:gd name="T24" fmla="*/ 27 w 61"/>
                  <a:gd name="T25" fmla="*/ 79 h 111"/>
                  <a:gd name="T26" fmla="*/ 0 w 61"/>
                  <a:gd name="T27" fmla="*/ 76 h 111"/>
                  <a:gd name="T28" fmla="*/ 5 w 61"/>
                  <a:gd name="T29" fmla="*/ 44 h 111"/>
                  <a:gd name="T30" fmla="*/ 14 w 61"/>
                  <a:gd name="T31" fmla="*/ 39 h 111"/>
                  <a:gd name="T32" fmla="*/ 17 w 61"/>
                  <a:gd name="T33" fmla="*/ 0 h 111"/>
                  <a:gd name="T34" fmla="*/ 39 w 61"/>
                  <a:gd name="T35" fmla="*/ 1 h 111"/>
                  <a:gd name="T36" fmla="*/ 49 w 61"/>
                  <a:gd name="T37"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11">
                    <a:moveTo>
                      <a:pt x="49" y="3"/>
                    </a:moveTo>
                    <a:lnTo>
                      <a:pt x="48" y="10"/>
                    </a:lnTo>
                    <a:lnTo>
                      <a:pt x="49" y="10"/>
                    </a:lnTo>
                    <a:lnTo>
                      <a:pt x="61" y="20"/>
                    </a:lnTo>
                    <a:lnTo>
                      <a:pt x="61" y="25"/>
                    </a:lnTo>
                    <a:lnTo>
                      <a:pt x="54" y="42"/>
                    </a:lnTo>
                    <a:lnTo>
                      <a:pt x="56" y="59"/>
                    </a:lnTo>
                    <a:lnTo>
                      <a:pt x="56" y="71"/>
                    </a:lnTo>
                    <a:lnTo>
                      <a:pt x="51" y="111"/>
                    </a:lnTo>
                    <a:lnTo>
                      <a:pt x="51" y="111"/>
                    </a:lnTo>
                    <a:lnTo>
                      <a:pt x="24" y="110"/>
                    </a:lnTo>
                    <a:lnTo>
                      <a:pt x="26" y="91"/>
                    </a:lnTo>
                    <a:lnTo>
                      <a:pt x="27" y="79"/>
                    </a:lnTo>
                    <a:lnTo>
                      <a:pt x="0" y="76"/>
                    </a:lnTo>
                    <a:lnTo>
                      <a:pt x="5" y="44"/>
                    </a:lnTo>
                    <a:lnTo>
                      <a:pt x="14" y="39"/>
                    </a:lnTo>
                    <a:lnTo>
                      <a:pt x="17" y="0"/>
                    </a:lnTo>
                    <a:lnTo>
                      <a:pt x="39" y="1"/>
                    </a:lnTo>
                    <a:lnTo>
                      <a:pt x="49"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96" name="Freeform 546"/>
              <p:cNvSpPr>
                <a:spLocks/>
              </p:cNvSpPr>
              <p:nvPr/>
            </p:nvSpPr>
            <p:spPr bwMode="auto">
              <a:xfrm>
                <a:off x="2666" y="1745"/>
                <a:ext cx="61" cy="111"/>
              </a:xfrm>
              <a:custGeom>
                <a:avLst/>
                <a:gdLst>
                  <a:gd name="T0" fmla="*/ 49 w 61"/>
                  <a:gd name="T1" fmla="*/ 3 h 111"/>
                  <a:gd name="T2" fmla="*/ 48 w 61"/>
                  <a:gd name="T3" fmla="*/ 10 h 111"/>
                  <a:gd name="T4" fmla="*/ 49 w 61"/>
                  <a:gd name="T5" fmla="*/ 10 h 111"/>
                  <a:gd name="T6" fmla="*/ 61 w 61"/>
                  <a:gd name="T7" fmla="*/ 20 h 111"/>
                  <a:gd name="T8" fmla="*/ 61 w 61"/>
                  <a:gd name="T9" fmla="*/ 25 h 111"/>
                  <a:gd name="T10" fmla="*/ 54 w 61"/>
                  <a:gd name="T11" fmla="*/ 42 h 111"/>
                  <a:gd name="T12" fmla="*/ 56 w 61"/>
                  <a:gd name="T13" fmla="*/ 59 h 111"/>
                  <a:gd name="T14" fmla="*/ 56 w 61"/>
                  <a:gd name="T15" fmla="*/ 71 h 111"/>
                  <a:gd name="T16" fmla="*/ 51 w 61"/>
                  <a:gd name="T17" fmla="*/ 111 h 111"/>
                  <a:gd name="T18" fmla="*/ 51 w 61"/>
                  <a:gd name="T19" fmla="*/ 111 h 111"/>
                  <a:gd name="T20" fmla="*/ 24 w 61"/>
                  <a:gd name="T21" fmla="*/ 110 h 111"/>
                  <a:gd name="T22" fmla="*/ 26 w 61"/>
                  <a:gd name="T23" fmla="*/ 91 h 111"/>
                  <a:gd name="T24" fmla="*/ 27 w 61"/>
                  <a:gd name="T25" fmla="*/ 79 h 111"/>
                  <a:gd name="T26" fmla="*/ 0 w 61"/>
                  <a:gd name="T27" fmla="*/ 76 h 111"/>
                  <a:gd name="T28" fmla="*/ 5 w 61"/>
                  <a:gd name="T29" fmla="*/ 44 h 111"/>
                  <a:gd name="T30" fmla="*/ 14 w 61"/>
                  <a:gd name="T31" fmla="*/ 39 h 111"/>
                  <a:gd name="T32" fmla="*/ 17 w 61"/>
                  <a:gd name="T33" fmla="*/ 0 h 111"/>
                  <a:gd name="T34" fmla="*/ 39 w 61"/>
                  <a:gd name="T35" fmla="*/ 1 h 111"/>
                  <a:gd name="T36" fmla="*/ 49 w 61"/>
                  <a:gd name="T37"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11">
                    <a:moveTo>
                      <a:pt x="49" y="3"/>
                    </a:moveTo>
                    <a:lnTo>
                      <a:pt x="48" y="10"/>
                    </a:lnTo>
                    <a:lnTo>
                      <a:pt x="49" y="10"/>
                    </a:lnTo>
                    <a:lnTo>
                      <a:pt x="61" y="20"/>
                    </a:lnTo>
                    <a:lnTo>
                      <a:pt x="61" y="25"/>
                    </a:lnTo>
                    <a:lnTo>
                      <a:pt x="54" y="42"/>
                    </a:lnTo>
                    <a:lnTo>
                      <a:pt x="56" y="59"/>
                    </a:lnTo>
                    <a:lnTo>
                      <a:pt x="56" y="71"/>
                    </a:lnTo>
                    <a:lnTo>
                      <a:pt x="51" y="111"/>
                    </a:lnTo>
                    <a:lnTo>
                      <a:pt x="51" y="111"/>
                    </a:lnTo>
                    <a:lnTo>
                      <a:pt x="24" y="110"/>
                    </a:lnTo>
                    <a:lnTo>
                      <a:pt x="26" y="91"/>
                    </a:lnTo>
                    <a:lnTo>
                      <a:pt x="27" y="79"/>
                    </a:lnTo>
                    <a:lnTo>
                      <a:pt x="0" y="76"/>
                    </a:lnTo>
                    <a:lnTo>
                      <a:pt x="5" y="44"/>
                    </a:lnTo>
                    <a:lnTo>
                      <a:pt x="14" y="39"/>
                    </a:lnTo>
                    <a:lnTo>
                      <a:pt x="17" y="0"/>
                    </a:lnTo>
                    <a:lnTo>
                      <a:pt x="39" y="1"/>
                    </a:lnTo>
                    <a:lnTo>
                      <a:pt x="49"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97" name="Freeform 547"/>
              <p:cNvSpPr>
                <a:spLocks/>
              </p:cNvSpPr>
              <p:nvPr/>
            </p:nvSpPr>
            <p:spPr bwMode="auto">
              <a:xfrm>
                <a:off x="2670" y="2002"/>
                <a:ext cx="108" cy="80"/>
              </a:xfrm>
              <a:custGeom>
                <a:avLst/>
                <a:gdLst>
                  <a:gd name="T0" fmla="*/ 74 w 108"/>
                  <a:gd name="T1" fmla="*/ 7 h 80"/>
                  <a:gd name="T2" fmla="*/ 88 w 108"/>
                  <a:gd name="T3" fmla="*/ 25 h 80"/>
                  <a:gd name="T4" fmla="*/ 94 w 108"/>
                  <a:gd name="T5" fmla="*/ 39 h 80"/>
                  <a:gd name="T6" fmla="*/ 98 w 108"/>
                  <a:gd name="T7" fmla="*/ 53 h 80"/>
                  <a:gd name="T8" fmla="*/ 106 w 108"/>
                  <a:gd name="T9" fmla="*/ 64 h 80"/>
                  <a:gd name="T10" fmla="*/ 108 w 108"/>
                  <a:gd name="T11" fmla="*/ 70 h 80"/>
                  <a:gd name="T12" fmla="*/ 106 w 108"/>
                  <a:gd name="T13" fmla="*/ 80 h 80"/>
                  <a:gd name="T14" fmla="*/ 64 w 108"/>
                  <a:gd name="T15" fmla="*/ 75 h 80"/>
                  <a:gd name="T16" fmla="*/ 27 w 108"/>
                  <a:gd name="T17" fmla="*/ 71 h 80"/>
                  <a:gd name="T18" fmla="*/ 27 w 108"/>
                  <a:gd name="T19" fmla="*/ 63 h 80"/>
                  <a:gd name="T20" fmla="*/ 20 w 108"/>
                  <a:gd name="T21" fmla="*/ 61 h 80"/>
                  <a:gd name="T22" fmla="*/ 20 w 108"/>
                  <a:gd name="T23" fmla="*/ 58 h 80"/>
                  <a:gd name="T24" fmla="*/ 8 w 108"/>
                  <a:gd name="T25" fmla="*/ 48 h 80"/>
                  <a:gd name="T26" fmla="*/ 0 w 108"/>
                  <a:gd name="T27" fmla="*/ 48 h 80"/>
                  <a:gd name="T28" fmla="*/ 1 w 108"/>
                  <a:gd name="T29" fmla="*/ 29 h 80"/>
                  <a:gd name="T30" fmla="*/ 5 w 108"/>
                  <a:gd name="T31" fmla="*/ 0 h 80"/>
                  <a:gd name="T32" fmla="*/ 57 w 108"/>
                  <a:gd name="T33" fmla="*/ 7 h 80"/>
                  <a:gd name="T34" fmla="*/ 74 w 108"/>
                  <a:gd name="T35" fmla="*/ 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8" h="80">
                    <a:moveTo>
                      <a:pt x="74" y="7"/>
                    </a:moveTo>
                    <a:lnTo>
                      <a:pt x="88" y="25"/>
                    </a:lnTo>
                    <a:lnTo>
                      <a:pt x="94" y="39"/>
                    </a:lnTo>
                    <a:lnTo>
                      <a:pt x="98" y="53"/>
                    </a:lnTo>
                    <a:lnTo>
                      <a:pt x="106" y="64"/>
                    </a:lnTo>
                    <a:lnTo>
                      <a:pt x="108" y="70"/>
                    </a:lnTo>
                    <a:lnTo>
                      <a:pt x="106" y="80"/>
                    </a:lnTo>
                    <a:lnTo>
                      <a:pt x="64" y="75"/>
                    </a:lnTo>
                    <a:lnTo>
                      <a:pt x="27" y="71"/>
                    </a:lnTo>
                    <a:lnTo>
                      <a:pt x="27" y="63"/>
                    </a:lnTo>
                    <a:lnTo>
                      <a:pt x="20" y="61"/>
                    </a:lnTo>
                    <a:lnTo>
                      <a:pt x="20" y="58"/>
                    </a:lnTo>
                    <a:lnTo>
                      <a:pt x="8" y="48"/>
                    </a:lnTo>
                    <a:lnTo>
                      <a:pt x="0" y="48"/>
                    </a:lnTo>
                    <a:lnTo>
                      <a:pt x="1" y="29"/>
                    </a:lnTo>
                    <a:lnTo>
                      <a:pt x="5" y="0"/>
                    </a:lnTo>
                    <a:lnTo>
                      <a:pt x="57" y="7"/>
                    </a:lnTo>
                    <a:lnTo>
                      <a:pt x="74"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98" name="Freeform 548"/>
              <p:cNvSpPr>
                <a:spLocks/>
              </p:cNvSpPr>
              <p:nvPr/>
            </p:nvSpPr>
            <p:spPr bwMode="auto">
              <a:xfrm>
                <a:off x="2670" y="2002"/>
                <a:ext cx="108" cy="80"/>
              </a:xfrm>
              <a:custGeom>
                <a:avLst/>
                <a:gdLst>
                  <a:gd name="T0" fmla="*/ 74 w 108"/>
                  <a:gd name="T1" fmla="*/ 7 h 80"/>
                  <a:gd name="T2" fmla="*/ 88 w 108"/>
                  <a:gd name="T3" fmla="*/ 25 h 80"/>
                  <a:gd name="T4" fmla="*/ 94 w 108"/>
                  <a:gd name="T5" fmla="*/ 39 h 80"/>
                  <a:gd name="T6" fmla="*/ 98 w 108"/>
                  <a:gd name="T7" fmla="*/ 53 h 80"/>
                  <a:gd name="T8" fmla="*/ 106 w 108"/>
                  <a:gd name="T9" fmla="*/ 64 h 80"/>
                  <a:gd name="T10" fmla="*/ 108 w 108"/>
                  <a:gd name="T11" fmla="*/ 70 h 80"/>
                  <a:gd name="T12" fmla="*/ 106 w 108"/>
                  <a:gd name="T13" fmla="*/ 80 h 80"/>
                  <a:gd name="T14" fmla="*/ 64 w 108"/>
                  <a:gd name="T15" fmla="*/ 75 h 80"/>
                  <a:gd name="T16" fmla="*/ 27 w 108"/>
                  <a:gd name="T17" fmla="*/ 71 h 80"/>
                  <a:gd name="T18" fmla="*/ 27 w 108"/>
                  <a:gd name="T19" fmla="*/ 63 h 80"/>
                  <a:gd name="T20" fmla="*/ 20 w 108"/>
                  <a:gd name="T21" fmla="*/ 61 h 80"/>
                  <a:gd name="T22" fmla="*/ 20 w 108"/>
                  <a:gd name="T23" fmla="*/ 58 h 80"/>
                  <a:gd name="T24" fmla="*/ 8 w 108"/>
                  <a:gd name="T25" fmla="*/ 48 h 80"/>
                  <a:gd name="T26" fmla="*/ 0 w 108"/>
                  <a:gd name="T27" fmla="*/ 48 h 80"/>
                  <a:gd name="T28" fmla="*/ 1 w 108"/>
                  <a:gd name="T29" fmla="*/ 29 h 80"/>
                  <a:gd name="T30" fmla="*/ 5 w 108"/>
                  <a:gd name="T31" fmla="*/ 0 h 80"/>
                  <a:gd name="T32" fmla="*/ 57 w 108"/>
                  <a:gd name="T33" fmla="*/ 7 h 80"/>
                  <a:gd name="T34" fmla="*/ 74 w 108"/>
                  <a:gd name="T35" fmla="*/ 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8" h="80">
                    <a:moveTo>
                      <a:pt x="74" y="7"/>
                    </a:moveTo>
                    <a:lnTo>
                      <a:pt x="88" y="25"/>
                    </a:lnTo>
                    <a:lnTo>
                      <a:pt x="94" y="39"/>
                    </a:lnTo>
                    <a:lnTo>
                      <a:pt x="98" y="53"/>
                    </a:lnTo>
                    <a:lnTo>
                      <a:pt x="106" y="64"/>
                    </a:lnTo>
                    <a:lnTo>
                      <a:pt x="108" y="70"/>
                    </a:lnTo>
                    <a:lnTo>
                      <a:pt x="106" y="80"/>
                    </a:lnTo>
                    <a:lnTo>
                      <a:pt x="64" y="75"/>
                    </a:lnTo>
                    <a:lnTo>
                      <a:pt x="27" y="71"/>
                    </a:lnTo>
                    <a:lnTo>
                      <a:pt x="27" y="63"/>
                    </a:lnTo>
                    <a:lnTo>
                      <a:pt x="20" y="61"/>
                    </a:lnTo>
                    <a:lnTo>
                      <a:pt x="20" y="58"/>
                    </a:lnTo>
                    <a:lnTo>
                      <a:pt x="8" y="48"/>
                    </a:lnTo>
                    <a:lnTo>
                      <a:pt x="0" y="48"/>
                    </a:lnTo>
                    <a:lnTo>
                      <a:pt x="1" y="29"/>
                    </a:lnTo>
                    <a:lnTo>
                      <a:pt x="5" y="0"/>
                    </a:lnTo>
                    <a:lnTo>
                      <a:pt x="57" y="7"/>
                    </a:lnTo>
                    <a:lnTo>
                      <a:pt x="7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99" name="Freeform 549"/>
              <p:cNvSpPr>
                <a:spLocks/>
              </p:cNvSpPr>
              <p:nvPr/>
            </p:nvSpPr>
            <p:spPr bwMode="auto">
              <a:xfrm>
                <a:off x="2598" y="2043"/>
                <a:ext cx="38" cy="34"/>
              </a:xfrm>
              <a:custGeom>
                <a:avLst/>
                <a:gdLst>
                  <a:gd name="T0" fmla="*/ 38 w 38"/>
                  <a:gd name="T1" fmla="*/ 17 h 34"/>
                  <a:gd name="T2" fmla="*/ 34 w 38"/>
                  <a:gd name="T3" fmla="*/ 34 h 34"/>
                  <a:gd name="T4" fmla="*/ 0 w 38"/>
                  <a:gd name="T5" fmla="*/ 29 h 34"/>
                  <a:gd name="T6" fmla="*/ 0 w 38"/>
                  <a:gd name="T7" fmla="*/ 23 h 34"/>
                  <a:gd name="T8" fmla="*/ 9 w 38"/>
                  <a:gd name="T9" fmla="*/ 17 h 34"/>
                  <a:gd name="T10" fmla="*/ 19 w 38"/>
                  <a:gd name="T11" fmla="*/ 5 h 34"/>
                  <a:gd name="T12" fmla="*/ 33 w 38"/>
                  <a:gd name="T13" fmla="*/ 0 h 34"/>
                  <a:gd name="T14" fmla="*/ 34 w 38"/>
                  <a:gd name="T15" fmla="*/ 15 h 34"/>
                  <a:gd name="T16" fmla="*/ 38 w 38"/>
                  <a:gd name="T1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4">
                    <a:moveTo>
                      <a:pt x="38" y="17"/>
                    </a:moveTo>
                    <a:lnTo>
                      <a:pt x="34" y="34"/>
                    </a:lnTo>
                    <a:lnTo>
                      <a:pt x="0" y="29"/>
                    </a:lnTo>
                    <a:lnTo>
                      <a:pt x="0" y="23"/>
                    </a:lnTo>
                    <a:lnTo>
                      <a:pt x="9" y="17"/>
                    </a:lnTo>
                    <a:lnTo>
                      <a:pt x="19" y="5"/>
                    </a:lnTo>
                    <a:lnTo>
                      <a:pt x="33" y="0"/>
                    </a:lnTo>
                    <a:lnTo>
                      <a:pt x="34" y="15"/>
                    </a:lnTo>
                    <a:lnTo>
                      <a:pt x="38"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00" name="Freeform 550"/>
              <p:cNvSpPr>
                <a:spLocks/>
              </p:cNvSpPr>
              <p:nvPr/>
            </p:nvSpPr>
            <p:spPr bwMode="auto">
              <a:xfrm>
                <a:off x="2598" y="2043"/>
                <a:ext cx="38" cy="34"/>
              </a:xfrm>
              <a:custGeom>
                <a:avLst/>
                <a:gdLst>
                  <a:gd name="T0" fmla="*/ 38 w 38"/>
                  <a:gd name="T1" fmla="*/ 17 h 34"/>
                  <a:gd name="T2" fmla="*/ 34 w 38"/>
                  <a:gd name="T3" fmla="*/ 34 h 34"/>
                  <a:gd name="T4" fmla="*/ 0 w 38"/>
                  <a:gd name="T5" fmla="*/ 29 h 34"/>
                  <a:gd name="T6" fmla="*/ 0 w 38"/>
                  <a:gd name="T7" fmla="*/ 23 h 34"/>
                  <a:gd name="T8" fmla="*/ 9 w 38"/>
                  <a:gd name="T9" fmla="*/ 17 h 34"/>
                  <a:gd name="T10" fmla="*/ 19 w 38"/>
                  <a:gd name="T11" fmla="*/ 5 h 34"/>
                  <a:gd name="T12" fmla="*/ 33 w 38"/>
                  <a:gd name="T13" fmla="*/ 0 h 34"/>
                  <a:gd name="T14" fmla="*/ 34 w 38"/>
                  <a:gd name="T15" fmla="*/ 15 h 34"/>
                  <a:gd name="T16" fmla="*/ 38 w 38"/>
                  <a:gd name="T1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4">
                    <a:moveTo>
                      <a:pt x="38" y="17"/>
                    </a:moveTo>
                    <a:lnTo>
                      <a:pt x="34" y="34"/>
                    </a:lnTo>
                    <a:lnTo>
                      <a:pt x="0" y="29"/>
                    </a:lnTo>
                    <a:lnTo>
                      <a:pt x="0" y="23"/>
                    </a:lnTo>
                    <a:lnTo>
                      <a:pt x="9" y="17"/>
                    </a:lnTo>
                    <a:lnTo>
                      <a:pt x="19" y="5"/>
                    </a:lnTo>
                    <a:lnTo>
                      <a:pt x="33" y="0"/>
                    </a:lnTo>
                    <a:lnTo>
                      <a:pt x="34" y="15"/>
                    </a:lnTo>
                    <a:lnTo>
                      <a:pt x="38"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01" name="Freeform 551"/>
              <p:cNvSpPr>
                <a:spLocks/>
              </p:cNvSpPr>
              <p:nvPr/>
            </p:nvSpPr>
            <p:spPr bwMode="auto">
              <a:xfrm>
                <a:off x="2526" y="2012"/>
                <a:ext cx="91" cy="48"/>
              </a:xfrm>
              <a:custGeom>
                <a:avLst/>
                <a:gdLst>
                  <a:gd name="T0" fmla="*/ 91 w 91"/>
                  <a:gd name="T1" fmla="*/ 36 h 48"/>
                  <a:gd name="T2" fmla="*/ 81 w 91"/>
                  <a:gd name="T3" fmla="*/ 48 h 48"/>
                  <a:gd name="T4" fmla="*/ 74 w 91"/>
                  <a:gd name="T5" fmla="*/ 39 h 48"/>
                  <a:gd name="T6" fmla="*/ 57 w 91"/>
                  <a:gd name="T7" fmla="*/ 41 h 48"/>
                  <a:gd name="T8" fmla="*/ 55 w 91"/>
                  <a:gd name="T9" fmla="*/ 32 h 48"/>
                  <a:gd name="T10" fmla="*/ 0 w 91"/>
                  <a:gd name="T11" fmla="*/ 26 h 48"/>
                  <a:gd name="T12" fmla="*/ 1 w 91"/>
                  <a:gd name="T13" fmla="*/ 17 h 48"/>
                  <a:gd name="T14" fmla="*/ 1 w 91"/>
                  <a:gd name="T15" fmla="*/ 15 h 48"/>
                  <a:gd name="T16" fmla="*/ 1 w 91"/>
                  <a:gd name="T17" fmla="*/ 15 h 48"/>
                  <a:gd name="T18" fmla="*/ 5 w 91"/>
                  <a:gd name="T19" fmla="*/ 0 h 48"/>
                  <a:gd name="T20" fmla="*/ 79 w 91"/>
                  <a:gd name="T21" fmla="*/ 9 h 48"/>
                  <a:gd name="T22" fmla="*/ 83 w 91"/>
                  <a:gd name="T23" fmla="*/ 14 h 48"/>
                  <a:gd name="T24" fmla="*/ 81 w 91"/>
                  <a:gd name="T25" fmla="*/ 22 h 48"/>
                  <a:gd name="T26" fmla="*/ 89 w 91"/>
                  <a:gd name="T27" fmla="*/ 27 h 48"/>
                  <a:gd name="T28" fmla="*/ 91 w 91"/>
                  <a:gd name="T2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48">
                    <a:moveTo>
                      <a:pt x="91" y="36"/>
                    </a:moveTo>
                    <a:lnTo>
                      <a:pt x="81" y="48"/>
                    </a:lnTo>
                    <a:lnTo>
                      <a:pt x="74" y="39"/>
                    </a:lnTo>
                    <a:lnTo>
                      <a:pt x="57" y="41"/>
                    </a:lnTo>
                    <a:lnTo>
                      <a:pt x="55" y="32"/>
                    </a:lnTo>
                    <a:lnTo>
                      <a:pt x="0" y="26"/>
                    </a:lnTo>
                    <a:lnTo>
                      <a:pt x="1" y="17"/>
                    </a:lnTo>
                    <a:lnTo>
                      <a:pt x="1" y="15"/>
                    </a:lnTo>
                    <a:lnTo>
                      <a:pt x="1" y="15"/>
                    </a:lnTo>
                    <a:lnTo>
                      <a:pt x="5" y="0"/>
                    </a:lnTo>
                    <a:lnTo>
                      <a:pt x="79" y="9"/>
                    </a:lnTo>
                    <a:lnTo>
                      <a:pt x="83" y="14"/>
                    </a:lnTo>
                    <a:lnTo>
                      <a:pt x="81" y="22"/>
                    </a:lnTo>
                    <a:lnTo>
                      <a:pt x="89" y="27"/>
                    </a:lnTo>
                    <a:lnTo>
                      <a:pt x="91"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02" name="Freeform 552"/>
              <p:cNvSpPr>
                <a:spLocks/>
              </p:cNvSpPr>
              <p:nvPr/>
            </p:nvSpPr>
            <p:spPr bwMode="auto">
              <a:xfrm>
                <a:off x="2526" y="2012"/>
                <a:ext cx="91" cy="48"/>
              </a:xfrm>
              <a:custGeom>
                <a:avLst/>
                <a:gdLst>
                  <a:gd name="T0" fmla="*/ 91 w 91"/>
                  <a:gd name="T1" fmla="*/ 36 h 48"/>
                  <a:gd name="T2" fmla="*/ 81 w 91"/>
                  <a:gd name="T3" fmla="*/ 48 h 48"/>
                  <a:gd name="T4" fmla="*/ 74 w 91"/>
                  <a:gd name="T5" fmla="*/ 39 h 48"/>
                  <a:gd name="T6" fmla="*/ 57 w 91"/>
                  <a:gd name="T7" fmla="*/ 41 h 48"/>
                  <a:gd name="T8" fmla="*/ 55 w 91"/>
                  <a:gd name="T9" fmla="*/ 32 h 48"/>
                  <a:gd name="T10" fmla="*/ 0 w 91"/>
                  <a:gd name="T11" fmla="*/ 26 h 48"/>
                  <a:gd name="T12" fmla="*/ 1 w 91"/>
                  <a:gd name="T13" fmla="*/ 17 h 48"/>
                  <a:gd name="T14" fmla="*/ 1 w 91"/>
                  <a:gd name="T15" fmla="*/ 15 h 48"/>
                  <a:gd name="T16" fmla="*/ 1 w 91"/>
                  <a:gd name="T17" fmla="*/ 15 h 48"/>
                  <a:gd name="T18" fmla="*/ 5 w 91"/>
                  <a:gd name="T19" fmla="*/ 0 h 48"/>
                  <a:gd name="T20" fmla="*/ 79 w 91"/>
                  <a:gd name="T21" fmla="*/ 9 h 48"/>
                  <a:gd name="T22" fmla="*/ 83 w 91"/>
                  <a:gd name="T23" fmla="*/ 14 h 48"/>
                  <a:gd name="T24" fmla="*/ 81 w 91"/>
                  <a:gd name="T25" fmla="*/ 22 h 48"/>
                  <a:gd name="T26" fmla="*/ 89 w 91"/>
                  <a:gd name="T27" fmla="*/ 27 h 48"/>
                  <a:gd name="T28" fmla="*/ 91 w 91"/>
                  <a:gd name="T2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48">
                    <a:moveTo>
                      <a:pt x="91" y="36"/>
                    </a:moveTo>
                    <a:lnTo>
                      <a:pt x="81" y="48"/>
                    </a:lnTo>
                    <a:lnTo>
                      <a:pt x="74" y="39"/>
                    </a:lnTo>
                    <a:lnTo>
                      <a:pt x="57" y="41"/>
                    </a:lnTo>
                    <a:lnTo>
                      <a:pt x="55" y="32"/>
                    </a:lnTo>
                    <a:lnTo>
                      <a:pt x="0" y="26"/>
                    </a:lnTo>
                    <a:lnTo>
                      <a:pt x="1" y="17"/>
                    </a:lnTo>
                    <a:lnTo>
                      <a:pt x="1" y="15"/>
                    </a:lnTo>
                    <a:lnTo>
                      <a:pt x="1" y="15"/>
                    </a:lnTo>
                    <a:lnTo>
                      <a:pt x="5" y="0"/>
                    </a:lnTo>
                    <a:lnTo>
                      <a:pt x="79" y="9"/>
                    </a:lnTo>
                    <a:lnTo>
                      <a:pt x="83" y="14"/>
                    </a:lnTo>
                    <a:lnTo>
                      <a:pt x="81" y="22"/>
                    </a:lnTo>
                    <a:lnTo>
                      <a:pt x="89" y="27"/>
                    </a:lnTo>
                    <a:lnTo>
                      <a:pt x="91"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03" name="Freeform 553"/>
              <p:cNvSpPr>
                <a:spLocks/>
              </p:cNvSpPr>
              <p:nvPr/>
            </p:nvSpPr>
            <p:spPr bwMode="auto">
              <a:xfrm>
                <a:off x="2995" y="1773"/>
                <a:ext cx="40" cy="29"/>
              </a:xfrm>
              <a:custGeom>
                <a:avLst/>
                <a:gdLst>
                  <a:gd name="T0" fmla="*/ 7 w 40"/>
                  <a:gd name="T1" fmla="*/ 0 h 29"/>
                  <a:gd name="T2" fmla="*/ 7 w 40"/>
                  <a:gd name="T3" fmla="*/ 0 h 29"/>
                  <a:gd name="T4" fmla="*/ 7 w 40"/>
                  <a:gd name="T5" fmla="*/ 0 h 29"/>
                  <a:gd name="T6" fmla="*/ 7 w 40"/>
                  <a:gd name="T7" fmla="*/ 0 h 29"/>
                  <a:gd name="T8" fmla="*/ 12 w 40"/>
                  <a:gd name="T9" fmla="*/ 2 h 29"/>
                  <a:gd name="T10" fmla="*/ 13 w 40"/>
                  <a:gd name="T11" fmla="*/ 2 h 29"/>
                  <a:gd name="T12" fmla="*/ 13 w 40"/>
                  <a:gd name="T13" fmla="*/ 2 h 29"/>
                  <a:gd name="T14" fmla="*/ 18 w 40"/>
                  <a:gd name="T15" fmla="*/ 2 h 29"/>
                  <a:gd name="T16" fmla="*/ 20 w 40"/>
                  <a:gd name="T17" fmla="*/ 2 h 29"/>
                  <a:gd name="T18" fmla="*/ 25 w 40"/>
                  <a:gd name="T19" fmla="*/ 2 h 29"/>
                  <a:gd name="T20" fmla="*/ 25 w 40"/>
                  <a:gd name="T21" fmla="*/ 2 h 29"/>
                  <a:gd name="T22" fmla="*/ 25 w 40"/>
                  <a:gd name="T23" fmla="*/ 2 h 29"/>
                  <a:gd name="T24" fmla="*/ 25 w 40"/>
                  <a:gd name="T25" fmla="*/ 2 h 29"/>
                  <a:gd name="T26" fmla="*/ 27 w 40"/>
                  <a:gd name="T27" fmla="*/ 2 h 29"/>
                  <a:gd name="T28" fmla="*/ 27 w 40"/>
                  <a:gd name="T29" fmla="*/ 2 h 29"/>
                  <a:gd name="T30" fmla="*/ 29 w 40"/>
                  <a:gd name="T31" fmla="*/ 2 h 29"/>
                  <a:gd name="T32" fmla="*/ 30 w 40"/>
                  <a:gd name="T33" fmla="*/ 2 h 29"/>
                  <a:gd name="T34" fmla="*/ 30 w 40"/>
                  <a:gd name="T35" fmla="*/ 2 h 29"/>
                  <a:gd name="T36" fmla="*/ 32 w 40"/>
                  <a:gd name="T37" fmla="*/ 2 h 29"/>
                  <a:gd name="T38" fmla="*/ 35 w 40"/>
                  <a:gd name="T39" fmla="*/ 2 h 29"/>
                  <a:gd name="T40" fmla="*/ 40 w 40"/>
                  <a:gd name="T41" fmla="*/ 4 h 29"/>
                  <a:gd name="T42" fmla="*/ 40 w 40"/>
                  <a:gd name="T43" fmla="*/ 4 h 29"/>
                  <a:gd name="T44" fmla="*/ 40 w 40"/>
                  <a:gd name="T45" fmla="*/ 4 h 29"/>
                  <a:gd name="T46" fmla="*/ 39 w 40"/>
                  <a:gd name="T47" fmla="*/ 29 h 29"/>
                  <a:gd name="T48" fmla="*/ 39 w 40"/>
                  <a:gd name="T49" fmla="*/ 29 h 29"/>
                  <a:gd name="T50" fmla="*/ 0 w 40"/>
                  <a:gd name="T51" fmla="*/ 26 h 29"/>
                  <a:gd name="T52" fmla="*/ 1 w 40"/>
                  <a:gd name="T53" fmla="*/ 0 h 29"/>
                  <a:gd name="T54" fmla="*/ 3 w 40"/>
                  <a:gd name="T55" fmla="*/ 0 h 29"/>
                  <a:gd name="T56" fmla="*/ 5 w 40"/>
                  <a:gd name="T57" fmla="*/ 0 h 29"/>
                  <a:gd name="T58" fmla="*/ 7 w 40"/>
                  <a:gd name="T5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29">
                    <a:moveTo>
                      <a:pt x="7" y="0"/>
                    </a:moveTo>
                    <a:lnTo>
                      <a:pt x="7" y="0"/>
                    </a:lnTo>
                    <a:lnTo>
                      <a:pt x="7" y="0"/>
                    </a:lnTo>
                    <a:lnTo>
                      <a:pt x="7" y="0"/>
                    </a:lnTo>
                    <a:lnTo>
                      <a:pt x="12" y="2"/>
                    </a:lnTo>
                    <a:lnTo>
                      <a:pt x="13" y="2"/>
                    </a:lnTo>
                    <a:lnTo>
                      <a:pt x="13" y="2"/>
                    </a:lnTo>
                    <a:lnTo>
                      <a:pt x="18" y="2"/>
                    </a:lnTo>
                    <a:lnTo>
                      <a:pt x="20" y="2"/>
                    </a:lnTo>
                    <a:lnTo>
                      <a:pt x="25" y="2"/>
                    </a:lnTo>
                    <a:lnTo>
                      <a:pt x="25" y="2"/>
                    </a:lnTo>
                    <a:lnTo>
                      <a:pt x="25" y="2"/>
                    </a:lnTo>
                    <a:lnTo>
                      <a:pt x="25" y="2"/>
                    </a:lnTo>
                    <a:lnTo>
                      <a:pt x="27" y="2"/>
                    </a:lnTo>
                    <a:lnTo>
                      <a:pt x="27" y="2"/>
                    </a:lnTo>
                    <a:lnTo>
                      <a:pt x="29" y="2"/>
                    </a:lnTo>
                    <a:lnTo>
                      <a:pt x="30" y="2"/>
                    </a:lnTo>
                    <a:lnTo>
                      <a:pt x="30" y="2"/>
                    </a:lnTo>
                    <a:lnTo>
                      <a:pt x="32" y="2"/>
                    </a:lnTo>
                    <a:lnTo>
                      <a:pt x="35" y="2"/>
                    </a:lnTo>
                    <a:lnTo>
                      <a:pt x="40" y="4"/>
                    </a:lnTo>
                    <a:lnTo>
                      <a:pt x="40" y="4"/>
                    </a:lnTo>
                    <a:lnTo>
                      <a:pt x="40" y="4"/>
                    </a:lnTo>
                    <a:lnTo>
                      <a:pt x="39" y="29"/>
                    </a:lnTo>
                    <a:lnTo>
                      <a:pt x="39" y="29"/>
                    </a:lnTo>
                    <a:lnTo>
                      <a:pt x="0" y="26"/>
                    </a:lnTo>
                    <a:lnTo>
                      <a:pt x="1" y="0"/>
                    </a:lnTo>
                    <a:lnTo>
                      <a:pt x="3" y="0"/>
                    </a:lnTo>
                    <a:lnTo>
                      <a:pt x="5" y="0"/>
                    </a:lnTo>
                    <a:lnTo>
                      <a:pt x="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04" name="Freeform 554"/>
              <p:cNvSpPr>
                <a:spLocks/>
              </p:cNvSpPr>
              <p:nvPr/>
            </p:nvSpPr>
            <p:spPr bwMode="auto">
              <a:xfrm>
                <a:off x="2995" y="1773"/>
                <a:ext cx="40" cy="29"/>
              </a:xfrm>
              <a:custGeom>
                <a:avLst/>
                <a:gdLst>
                  <a:gd name="T0" fmla="*/ 7 w 40"/>
                  <a:gd name="T1" fmla="*/ 0 h 29"/>
                  <a:gd name="T2" fmla="*/ 7 w 40"/>
                  <a:gd name="T3" fmla="*/ 0 h 29"/>
                  <a:gd name="T4" fmla="*/ 7 w 40"/>
                  <a:gd name="T5" fmla="*/ 0 h 29"/>
                  <a:gd name="T6" fmla="*/ 7 w 40"/>
                  <a:gd name="T7" fmla="*/ 0 h 29"/>
                  <a:gd name="T8" fmla="*/ 12 w 40"/>
                  <a:gd name="T9" fmla="*/ 2 h 29"/>
                  <a:gd name="T10" fmla="*/ 13 w 40"/>
                  <a:gd name="T11" fmla="*/ 2 h 29"/>
                  <a:gd name="T12" fmla="*/ 13 w 40"/>
                  <a:gd name="T13" fmla="*/ 2 h 29"/>
                  <a:gd name="T14" fmla="*/ 18 w 40"/>
                  <a:gd name="T15" fmla="*/ 2 h 29"/>
                  <a:gd name="T16" fmla="*/ 20 w 40"/>
                  <a:gd name="T17" fmla="*/ 2 h 29"/>
                  <a:gd name="T18" fmla="*/ 25 w 40"/>
                  <a:gd name="T19" fmla="*/ 2 h 29"/>
                  <a:gd name="T20" fmla="*/ 25 w 40"/>
                  <a:gd name="T21" fmla="*/ 2 h 29"/>
                  <a:gd name="T22" fmla="*/ 25 w 40"/>
                  <a:gd name="T23" fmla="*/ 2 h 29"/>
                  <a:gd name="T24" fmla="*/ 25 w 40"/>
                  <a:gd name="T25" fmla="*/ 2 h 29"/>
                  <a:gd name="T26" fmla="*/ 27 w 40"/>
                  <a:gd name="T27" fmla="*/ 2 h 29"/>
                  <a:gd name="T28" fmla="*/ 27 w 40"/>
                  <a:gd name="T29" fmla="*/ 2 h 29"/>
                  <a:gd name="T30" fmla="*/ 29 w 40"/>
                  <a:gd name="T31" fmla="*/ 2 h 29"/>
                  <a:gd name="T32" fmla="*/ 30 w 40"/>
                  <a:gd name="T33" fmla="*/ 2 h 29"/>
                  <a:gd name="T34" fmla="*/ 30 w 40"/>
                  <a:gd name="T35" fmla="*/ 2 h 29"/>
                  <a:gd name="T36" fmla="*/ 32 w 40"/>
                  <a:gd name="T37" fmla="*/ 2 h 29"/>
                  <a:gd name="T38" fmla="*/ 35 w 40"/>
                  <a:gd name="T39" fmla="*/ 2 h 29"/>
                  <a:gd name="T40" fmla="*/ 40 w 40"/>
                  <a:gd name="T41" fmla="*/ 4 h 29"/>
                  <a:gd name="T42" fmla="*/ 40 w 40"/>
                  <a:gd name="T43" fmla="*/ 4 h 29"/>
                  <a:gd name="T44" fmla="*/ 40 w 40"/>
                  <a:gd name="T45" fmla="*/ 4 h 29"/>
                  <a:gd name="T46" fmla="*/ 39 w 40"/>
                  <a:gd name="T47" fmla="*/ 29 h 29"/>
                  <a:gd name="T48" fmla="*/ 39 w 40"/>
                  <a:gd name="T49" fmla="*/ 29 h 29"/>
                  <a:gd name="T50" fmla="*/ 0 w 40"/>
                  <a:gd name="T51" fmla="*/ 26 h 29"/>
                  <a:gd name="T52" fmla="*/ 1 w 40"/>
                  <a:gd name="T53" fmla="*/ 0 h 29"/>
                  <a:gd name="T54" fmla="*/ 3 w 40"/>
                  <a:gd name="T55" fmla="*/ 0 h 29"/>
                  <a:gd name="T56" fmla="*/ 5 w 40"/>
                  <a:gd name="T57" fmla="*/ 0 h 29"/>
                  <a:gd name="T58" fmla="*/ 7 w 40"/>
                  <a:gd name="T5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29">
                    <a:moveTo>
                      <a:pt x="7" y="0"/>
                    </a:moveTo>
                    <a:lnTo>
                      <a:pt x="7" y="0"/>
                    </a:lnTo>
                    <a:lnTo>
                      <a:pt x="7" y="0"/>
                    </a:lnTo>
                    <a:lnTo>
                      <a:pt x="7" y="0"/>
                    </a:lnTo>
                    <a:lnTo>
                      <a:pt x="12" y="2"/>
                    </a:lnTo>
                    <a:lnTo>
                      <a:pt x="13" y="2"/>
                    </a:lnTo>
                    <a:lnTo>
                      <a:pt x="13" y="2"/>
                    </a:lnTo>
                    <a:lnTo>
                      <a:pt x="18" y="2"/>
                    </a:lnTo>
                    <a:lnTo>
                      <a:pt x="20" y="2"/>
                    </a:lnTo>
                    <a:lnTo>
                      <a:pt x="25" y="2"/>
                    </a:lnTo>
                    <a:lnTo>
                      <a:pt x="25" y="2"/>
                    </a:lnTo>
                    <a:lnTo>
                      <a:pt x="25" y="2"/>
                    </a:lnTo>
                    <a:lnTo>
                      <a:pt x="25" y="2"/>
                    </a:lnTo>
                    <a:lnTo>
                      <a:pt x="27" y="2"/>
                    </a:lnTo>
                    <a:lnTo>
                      <a:pt x="27" y="2"/>
                    </a:lnTo>
                    <a:lnTo>
                      <a:pt x="29" y="2"/>
                    </a:lnTo>
                    <a:lnTo>
                      <a:pt x="30" y="2"/>
                    </a:lnTo>
                    <a:lnTo>
                      <a:pt x="30" y="2"/>
                    </a:lnTo>
                    <a:lnTo>
                      <a:pt x="32" y="2"/>
                    </a:lnTo>
                    <a:lnTo>
                      <a:pt x="35" y="2"/>
                    </a:lnTo>
                    <a:lnTo>
                      <a:pt x="40" y="4"/>
                    </a:lnTo>
                    <a:lnTo>
                      <a:pt x="40" y="4"/>
                    </a:lnTo>
                    <a:lnTo>
                      <a:pt x="40" y="4"/>
                    </a:lnTo>
                    <a:lnTo>
                      <a:pt x="39" y="29"/>
                    </a:lnTo>
                    <a:lnTo>
                      <a:pt x="39" y="29"/>
                    </a:lnTo>
                    <a:lnTo>
                      <a:pt x="0" y="26"/>
                    </a:lnTo>
                    <a:lnTo>
                      <a:pt x="1" y="0"/>
                    </a:lnTo>
                    <a:lnTo>
                      <a:pt x="3" y="0"/>
                    </a:lnTo>
                    <a:lnTo>
                      <a:pt x="5" y="0"/>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05" name="Freeform 555"/>
              <p:cNvSpPr>
                <a:spLocks/>
              </p:cNvSpPr>
              <p:nvPr/>
            </p:nvSpPr>
            <p:spPr bwMode="auto">
              <a:xfrm>
                <a:off x="2731" y="1858"/>
                <a:ext cx="40" cy="59"/>
              </a:xfrm>
              <a:custGeom>
                <a:avLst/>
                <a:gdLst>
                  <a:gd name="T0" fmla="*/ 23 w 40"/>
                  <a:gd name="T1" fmla="*/ 14 h 59"/>
                  <a:gd name="T2" fmla="*/ 25 w 40"/>
                  <a:gd name="T3" fmla="*/ 27 h 59"/>
                  <a:gd name="T4" fmla="*/ 32 w 40"/>
                  <a:gd name="T5" fmla="*/ 25 h 59"/>
                  <a:gd name="T6" fmla="*/ 40 w 40"/>
                  <a:gd name="T7" fmla="*/ 34 h 59"/>
                  <a:gd name="T8" fmla="*/ 37 w 40"/>
                  <a:gd name="T9" fmla="*/ 41 h 59"/>
                  <a:gd name="T10" fmla="*/ 38 w 40"/>
                  <a:gd name="T11" fmla="*/ 42 h 59"/>
                  <a:gd name="T12" fmla="*/ 27 w 40"/>
                  <a:gd name="T13" fmla="*/ 53 h 59"/>
                  <a:gd name="T14" fmla="*/ 22 w 40"/>
                  <a:gd name="T15" fmla="*/ 59 h 59"/>
                  <a:gd name="T16" fmla="*/ 15 w 40"/>
                  <a:gd name="T17" fmla="*/ 56 h 59"/>
                  <a:gd name="T18" fmla="*/ 15 w 40"/>
                  <a:gd name="T19" fmla="*/ 56 h 59"/>
                  <a:gd name="T20" fmla="*/ 10 w 40"/>
                  <a:gd name="T21" fmla="*/ 56 h 59"/>
                  <a:gd name="T22" fmla="*/ 8 w 40"/>
                  <a:gd name="T23" fmla="*/ 48 h 59"/>
                  <a:gd name="T24" fmla="*/ 13 w 40"/>
                  <a:gd name="T25" fmla="*/ 34 h 59"/>
                  <a:gd name="T26" fmla="*/ 1 w 40"/>
                  <a:gd name="T27" fmla="*/ 15 h 59"/>
                  <a:gd name="T28" fmla="*/ 0 w 40"/>
                  <a:gd name="T29" fmla="*/ 0 h 59"/>
                  <a:gd name="T30" fmla="*/ 11 w 40"/>
                  <a:gd name="T31" fmla="*/ 2 h 59"/>
                  <a:gd name="T32" fmla="*/ 23 w 40"/>
                  <a:gd name="T33"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9">
                    <a:moveTo>
                      <a:pt x="23" y="14"/>
                    </a:moveTo>
                    <a:lnTo>
                      <a:pt x="25" y="27"/>
                    </a:lnTo>
                    <a:lnTo>
                      <a:pt x="32" y="25"/>
                    </a:lnTo>
                    <a:lnTo>
                      <a:pt x="40" y="34"/>
                    </a:lnTo>
                    <a:lnTo>
                      <a:pt x="37" y="41"/>
                    </a:lnTo>
                    <a:lnTo>
                      <a:pt x="38" y="42"/>
                    </a:lnTo>
                    <a:lnTo>
                      <a:pt x="27" y="53"/>
                    </a:lnTo>
                    <a:lnTo>
                      <a:pt x="22" y="59"/>
                    </a:lnTo>
                    <a:lnTo>
                      <a:pt x="15" y="56"/>
                    </a:lnTo>
                    <a:lnTo>
                      <a:pt x="15" y="56"/>
                    </a:lnTo>
                    <a:lnTo>
                      <a:pt x="10" y="56"/>
                    </a:lnTo>
                    <a:lnTo>
                      <a:pt x="8" y="48"/>
                    </a:lnTo>
                    <a:lnTo>
                      <a:pt x="13" y="34"/>
                    </a:lnTo>
                    <a:lnTo>
                      <a:pt x="1" y="15"/>
                    </a:lnTo>
                    <a:lnTo>
                      <a:pt x="0" y="0"/>
                    </a:lnTo>
                    <a:lnTo>
                      <a:pt x="11" y="2"/>
                    </a:lnTo>
                    <a:lnTo>
                      <a:pt x="23" y="1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06" name="Freeform 556"/>
              <p:cNvSpPr>
                <a:spLocks/>
              </p:cNvSpPr>
              <p:nvPr/>
            </p:nvSpPr>
            <p:spPr bwMode="auto">
              <a:xfrm>
                <a:off x="2731" y="1858"/>
                <a:ext cx="40" cy="59"/>
              </a:xfrm>
              <a:custGeom>
                <a:avLst/>
                <a:gdLst>
                  <a:gd name="T0" fmla="*/ 23 w 40"/>
                  <a:gd name="T1" fmla="*/ 14 h 59"/>
                  <a:gd name="T2" fmla="*/ 25 w 40"/>
                  <a:gd name="T3" fmla="*/ 27 h 59"/>
                  <a:gd name="T4" fmla="*/ 32 w 40"/>
                  <a:gd name="T5" fmla="*/ 25 h 59"/>
                  <a:gd name="T6" fmla="*/ 40 w 40"/>
                  <a:gd name="T7" fmla="*/ 34 h 59"/>
                  <a:gd name="T8" fmla="*/ 37 w 40"/>
                  <a:gd name="T9" fmla="*/ 41 h 59"/>
                  <a:gd name="T10" fmla="*/ 38 w 40"/>
                  <a:gd name="T11" fmla="*/ 42 h 59"/>
                  <a:gd name="T12" fmla="*/ 27 w 40"/>
                  <a:gd name="T13" fmla="*/ 53 h 59"/>
                  <a:gd name="T14" fmla="*/ 22 w 40"/>
                  <a:gd name="T15" fmla="*/ 59 h 59"/>
                  <a:gd name="T16" fmla="*/ 15 w 40"/>
                  <a:gd name="T17" fmla="*/ 56 h 59"/>
                  <a:gd name="T18" fmla="*/ 15 w 40"/>
                  <a:gd name="T19" fmla="*/ 56 h 59"/>
                  <a:gd name="T20" fmla="*/ 10 w 40"/>
                  <a:gd name="T21" fmla="*/ 56 h 59"/>
                  <a:gd name="T22" fmla="*/ 8 w 40"/>
                  <a:gd name="T23" fmla="*/ 48 h 59"/>
                  <a:gd name="T24" fmla="*/ 13 w 40"/>
                  <a:gd name="T25" fmla="*/ 34 h 59"/>
                  <a:gd name="T26" fmla="*/ 1 w 40"/>
                  <a:gd name="T27" fmla="*/ 15 h 59"/>
                  <a:gd name="T28" fmla="*/ 0 w 40"/>
                  <a:gd name="T29" fmla="*/ 0 h 59"/>
                  <a:gd name="T30" fmla="*/ 11 w 40"/>
                  <a:gd name="T31" fmla="*/ 2 h 59"/>
                  <a:gd name="T32" fmla="*/ 23 w 40"/>
                  <a:gd name="T33"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9">
                    <a:moveTo>
                      <a:pt x="23" y="14"/>
                    </a:moveTo>
                    <a:lnTo>
                      <a:pt x="25" y="27"/>
                    </a:lnTo>
                    <a:lnTo>
                      <a:pt x="32" y="25"/>
                    </a:lnTo>
                    <a:lnTo>
                      <a:pt x="40" y="34"/>
                    </a:lnTo>
                    <a:lnTo>
                      <a:pt x="37" y="41"/>
                    </a:lnTo>
                    <a:lnTo>
                      <a:pt x="38" y="42"/>
                    </a:lnTo>
                    <a:lnTo>
                      <a:pt x="27" y="53"/>
                    </a:lnTo>
                    <a:lnTo>
                      <a:pt x="22" y="59"/>
                    </a:lnTo>
                    <a:lnTo>
                      <a:pt x="15" y="56"/>
                    </a:lnTo>
                    <a:lnTo>
                      <a:pt x="15" y="56"/>
                    </a:lnTo>
                    <a:lnTo>
                      <a:pt x="10" y="56"/>
                    </a:lnTo>
                    <a:lnTo>
                      <a:pt x="8" y="48"/>
                    </a:lnTo>
                    <a:lnTo>
                      <a:pt x="13" y="34"/>
                    </a:lnTo>
                    <a:lnTo>
                      <a:pt x="1" y="15"/>
                    </a:lnTo>
                    <a:lnTo>
                      <a:pt x="0" y="0"/>
                    </a:lnTo>
                    <a:lnTo>
                      <a:pt x="11" y="2"/>
                    </a:lnTo>
                    <a:lnTo>
                      <a:pt x="23"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07" name="Freeform 557"/>
              <p:cNvSpPr>
                <a:spLocks/>
              </p:cNvSpPr>
              <p:nvPr/>
            </p:nvSpPr>
            <p:spPr bwMode="auto">
              <a:xfrm>
                <a:off x="2793" y="1944"/>
                <a:ext cx="29" cy="51"/>
              </a:xfrm>
              <a:custGeom>
                <a:avLst/>
                <a:gdLst>
                  <a:gd name="T0" fmla="*/ 27 w 29"/>
                  <a:gd name="T1" fmla="*/ 51 h 51"/>
                  <a:gd name="T2" fmla="*/ 7 w 29"/>
                  <a:gd name="T3" fmla="*/ 50 h 51"/>
                  <a:gd name="T4" fmla="*/ 7 w 29"/>
                  <a:gd name="T5" fmla="*/ 45 h 51"/>
                  <a:gd name="T6" fmla="*/ 0 w 29"/>
                  <a:gd name="T7" fmla="*/ 45 h 51"/>
                  <a:gd name="T8" fmla="*/ 5 w 29"/>
                  <a:gd name="T9" fmla="*/ 0 h 51"/>
                  <a:gd name="T10" fmla="*/ 5 w 29"/>
                  <a:gd name="T11" fmla="*/ 0 h 51"/>
                  <a:gd name="T12" fmla="*/ 26 w 29"/>
                  <a:gd name="T13" fmla="*/ 2 h 51"/>
                  <a:gd name="T14" fmla="*/ 24 w 29"/>
                  <a:gd name="T15" fmla="*/ 29 h 51"/>
                  <a:gd name="T16" fmla="*/ 19 w 29"/>
                  <a:gd name="T17" fmla="*/ 36 h 51"/>
                  <a:gd name="T18" fmla="*/ 29 w 29"/>
                  <a:gd name="T19" fmla="*/ 36 h 51"/>
                  <a:gd name="T20" fmla="*/ 27 w 29"/>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51">
                    <a:moveTo>
                      <a:pt x="27" y="51"/>
                    </a:moveTo>
                    <a:lnTo>
                      <a:pt x="7" y="50"/>
                    </a:lnTo>
                    <a:lnTo>
                      <a:pt x="7" y="45"/>
                    </a:lnTo>
                    <a:lnTo>
                      <a:pt x="0" y="45"/>
                    </a:lnTo>
                    <a:lnTo>
                      <a:pt x="5" y="0"/>
                    </a:lnTo>
                    <a:lnTo>
                      <a:pt x="5" y="0"/>
                    </a:lnTo>
                    <a:lnTo>
                      <a:pt x="26" y="2"/>
                    </a:lnTo>
                    <a:lnTo>
                      <a:pt x="24" y="29"/>
                    </a:lnTo>
                    <a:lnTo>
                      <a:pt x="19" y="36"/>
                    </a:lnTo>
                    <a:lnTo>
                      <a:pt x="29" y="36"/>
                    </a:lnTo>
                    <a:lnTo>
                      <a:pt x="27" y="5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08" name="Freeform 558"/>
              <p:cNvSpPr>
                <a:spLocks/>
              </p:cNvSpPr>
              <p:nvPr/>
            </p:nvSpPr>
            <p:spPr bwMode="auto">
              <a:xfrm>
                <a:off x="2793" y="1944"/>
                <a:ext cx="29" cy="51"/>
              </a:xfrm>
              <a:custGeom>
                <a:avLst/>
                <a:gdLst>
                  <a:gd name="T0" fmla="*/ 27 w 29"/>
                  <a:gd name="T1" fmla="*/ 51 h 51"/>
                  <a:gd name="T2" fmla="*/ 7 w 29"/>
                  <a:gd name="T3" fmla="*/ 50 h 51"/>
                  <a:gd name="T4" fmla="*/ 7 w 29"/>
                  <a:gd name="T5" fmla="*/ 45 h 51"/>
                  <a:gd name="T6" fmla="*/ 0 w 29"/>
                  <a:gd name="T7" fmla="*/ 45 h 51"/>
                  <a:gd name="T8" fmla="*/ 5 w 29"/>
                  <a:gd name="T9" fmla="*/ 0 h 51"/>
                  <a:gd name="T10" fmla="*/ 5 w 29"/>
                  <a:gd name="T11" fmla="*/ 0 h 51"/>
                  <a:gd name="T12" fmla="*/ 26 w 29"/>
                  <a:gd name="T13" fmla="*/ 2 h 51"/>
                  <a:gd name="T14" fmla="*/ 24 w 29"/>
                  <a:gd name="T15" fmla="*/ 29 h 51"/>
                  <a:gd name="T16" fmla="*/ 19 w 29"/>
                  <a:gd name="T17" fmla="*/ 36 h 51"/>
                  <a:gd name="T18" fmla="*/ 29 w 29"/>
                  <a:gd name="T19" fmla="*/ 36 h 51"/>
                  <a:gd name="T20" fmla="*/ 27 w 29"/>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51">
                    <a:moveTo>
                      <a:pt x="27" y="51"/>
                    </a:moveTo>
                    <a:lnTo>
                      <a:pt x="7" y="50"/>
                    </a:lnTo>
                    <a:lnTo>
                      <a:pt x="7" y="45"/>
                    </a:lnTo>
                    <a:lnTo>
                      <a:pt x="0" y="45"/>
                    </a:lnTo>
                    <a:lnTo>
                      <a:pt x="5" y="0"/>
                    </a:lnTo>
                    <a:lnTo>
                      <a:pt x="5" y="0"/>
                    </a:lnTo>
                    <a:lnTo>
                      <a:pt x="26" y="2"/>
                    </a:lnTo>
                    <a:lnTo>
                      <a:pt x="24" y="29"/>
                    </a:lnTo>
                    <a:lnTo>
                      <a:pt x="19" y="36"/>
                    </a:lnTo>
                    <a:lnTo>
                      <a:pt x="29" y="36"/>
                    </a:lnTo>
                    <a:lnTo>
                      <a:pt x="27" y="5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09" name="Freeform 559"/>
              <p:cNvSpPr>
                <a:spLocks/>
              </p:cNvSpPr>
              <p:nvPr/>
            </p:nvSpPr>
            <p:spPr bwMode="auto">
              <a:xfrm>
                <a:off x="2913" y="1826"/>
                <a:ext cx="70" cy="90"/>
              </a:xfrm>
              <a:custGeom>
                <a:avLst/>
                <a:gdLst>
                  <a:gd name="T0" fmla="*/ 63 w 70"/>
                  <a:gd name="T1" fmla="*/ 90 h 90"/>
                  <a:gd name="T2" fmla="*/ 38 w 70"/>
                  <a:gd name="T3" fmla="*/ 88 h 90"/>
                  <a:gd name="T4" fmla="*/ 38 w 70"/>
                  <a:gd name="T5" fmla="*/ 88 h 90"/>
                  <a:gd name="T6" fmla="*/ 0 w 70"/>
                  <a:gd name="T7" fmla="*/ 86 h 90"/>
                  <a:gd name="T8" fmla="*/ 2 w 70"/>
                  <a:gd name="T9" fmla="*/ 68 h 90"/>
                  <a:gd name="T10" fmla="*/ 4 w 70"/>
                  <a:gd name="T11" fmla="*/ 42 h 90"/>
                  <a:gd name="T12" fmla="*/ 4 w 70"/>
                  <a:gd name="T13" fmla="*/ 42 h 90"/>
                  <a:gd name="T14" fmla="*/ 19 w 70"/>
                  <a:gd name="T15" fmla="*/ 44 h 90"/>
                  <a:gd name="T16" fmla="*/ 24 w 70"/>
                  <a:gd name="T17" fmla="*/ 0 h 90"/>
                  <a:gd name="T18" fmla="*/ 70 w 70"/>
                  <a:gd name="T19" fmla="*/ 3 h 90"/>
                  <a:gd name="T20" fmla="*/ 65 w 70"/>
                  <a:gd name="T21" fmla="*/ 47 h 90"/>
                  <a:gd name="T22" fmla="*/ 63 w 70"/>
                  <a:gd name="T2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90">
                    <a:moveTo>
                      <a:pt x="63" y="90"/>
                    </a:moveTo>
                    <a:lnTo>
                      <a:pt x="38" y="88"/>
                    </a:lnTo>
                    <a:lnTo>
                      <a:pt x="38" y="88"/>
                    </a:lnTo>
                    <a:lnTo>
                      <a:pt x="0" y="86"/>
                    </a:lnTo>
                    <a:lnTo>
                      <a:pt x="2" y="68"/>
                    </a:lnTo>
                    <a:lnTo>
                      <a:pt x="4" y="42"/>
                    </a:lnTo>
                    <a:lnTo>
                      <a:pt x="4" y="42"/>
                    </a:lnTo>
                    <a:lnTo>
                      <a:pt x="19" y="44"/>
                    </a:lnTo>
                    <a:lnTo>
                      <a:pt x="24" y="0"/>
                    </a:lnTo>
                    <a:lnTo>
                      <a:pt x="70" y="3"/>
                    </a:lnTo>
                    <a:lnTo>
                      <a:pt x="65" y="47"/>
                    </a:lnTo>
                    <a:lnTo>
                      <a:pt x="63" y="9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10" name="Freeform 560"/>
              <p:cNvSpPr>
                <a:spLocks/>
              </p:cNvSpPr>
              <p:nvPr/>
            </p:nvSpPr>
            <p:spPr bwMode="auto">
              <a:xfrm>
                <a:off x="2913" y="1826"/>
                <a:ext cx="70" cy="90"/>
              </a:xfrm>
              <a:custGeom>
                <a:avLst/>
                <a:gdLst>
                  <a:gd name="T0" fmla="*/ 63 w 70"/>
                  <a:gd name="T1" fmla="*/ 90 h 90"/>
                  <a:gd name="T2" fmla="*/ 38 w 70"/>
                  <a:gd name="T3" fmla="*/ 88 h 90"/>
                  <a:gd name="T4" fmla="*/ 38 w 70"/>
                  <a:gd name="T5" fmla="*/ 88 h 90"/>
                  <a:gd name="T6" fmla="*/ 0 w 70"/>
                  <a:gd name="T7" fmla="*/ 86 h 90"/>
                  <a:gd name="T8" fmla="*/ 2 w 70"/>
                  <a:gd name="T9" fmla="*/ 68 h 90"/>
                  <a:gd name="T10" fmla="*/ 4 w 70"/>
                  <a:gd name="T11" fmla="*/ 42 h 90"/>
                  <a:gd name="T12" fmla="*/ 4 w 70"/>
                  <a:gd name="T13" fmla="*/ 42 h 90"/>
                  <a:gd name="T14" fmla="*/ 19 w 70"/>
                  <a:gd name="T15" fmla="*/ 44 h 90"/>
                  <a:gd name="T16" fmla="*/ 24 w 70"/>
                  <a:gd name="T17" fmla="*/ 0 h 90"/>
                  <a:gd name="T18" fmla="*/ 70 w 70"/>
                  <a:gd name="T19" fmla="*/ 3 h 90"/>
                  <a:gd name="T20" fmla="*/ 65 w 70"/>
                  <a:gd name="T21" fmla="*/ 47 h 90"/>
                  <a:gd name="T22" fmla="*/ 63 w 70"/>
                  <a:gd name="T2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90">
                    <a:moveTo>
                      <a:pt x="63" y="90"/>
                    </a:moveTo>
                    <a:lnTo>
                      <a:pt x="38" y="88"/>
                    </a:lnTo>
                    <a:lnTo>
                      <a:pt x="38" y="88"/>
                    </a:lnTo>
                    <a:lnTo>
                      <a:pt x="0" y="86"/>
                    </a:lnTo>
                    <a:lnTo>
                      <a:pt x="2" y="68"/>
                    </a:lnTo>
                    <a:lnTo>
                      <a:pt x="4" y="42"/>
                    </a:lnTo>
                    <a:lnTo>
                      <a:pt x="4" y="42"/>
                    </a:lnTo>
                    <a:lnTo>
                      <a:pt x="19" y="44"/>
                    </a:lnTo>
                    <a:lnTo>
                      <a:pt x="24" y="0"/>
                    </a:lnTo>
                    <a:lnTo>
                      <a:pt x="70" y="3"/>
                    </a:lnTo>
                    <a:lnTo>
                      <a:pt x="65" y="47"/>
                    </a:lnTo>
                    <a:lnTo>
                      <a:pt x="63" y="9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11" name="Freeform 561"/>
              <p:cNvSpPr>
                <a:spLocks/>
              </p:cNvSpPr>
              <p:nvPr/>
            </p:nvSpPr>
            <p:spPr bwMode="auto">
              <a:xfrm>
                <a:off x="2825" y="1762"/>
                <a:ext cx="109" cy="103"/>
              </a:xfrm>
              <a:custGeom>
                <a:avLst/>
                <a:gdLst>
                  <a:gd name="T0" fmla="*/ 88 w 109"/>
                  <a:gd name="T1" fmla="*/ 5 h 103"/>
                  <a:gd name="T2" fmla="*/ 65 w 109"/>
                  <a:gd name="T3" fmla="*/ 69 h 103"/>
                  <a:gd name="T4" fmla="*/ 7 w 109"/>
                  <a:gd name="T5" fmla="*/ 99 h 103"/>
                  <a:gd name="T6" fmla="*/ 7 w 109"/>
                  <a:gd name="T7" fmla="*/ 98 h 103"/>
                  <a:gd name="T8" fmla="*/ 7 w 109"/>
                  <a:gd name="T9" fmla="*/ 98 h 103"/>
                  <a:gd name="T10" fmla="*/ 7 w 109"/>
                  <a:gd name="T11" fmla="*/ 98 h 103"/>
                  <a:gd name="T12" fmla="*/ 7 w 109"/>
                  <a:gd name="T13" fmla="*/ 98 h 103"/>
                  <a:gd name="T14" fmla="*/ 7 w 109"/>
                  <a:gd name="T15" fmla="*/ 98 h 103"/>
                  <a:gd name="T16" fmla="*/ 7 w 109"/>
                  <a:gd name="T17" fmla="*/ 96 h 103"/>
                  <a:gd name="T18" fmla="*/ 7 w 109"/>
                  <a:gd name="T19" fmla="*/ 96 h 103"/>
                  <a:gd name="T20" fmla="*/ 7 w 109"/>
                  <a:gd name="T21" fmla="*/ 94 h 103"/>
                  <a:gd name="T22" fmla="*/ 7 w 109"/>
                  <a:gd name="T23" fmla="*/ 94 h 103"/>
                  <a:gd name="T24" fmla="*/ 7 w 109"/>
                  <a:gd name="T25" fmla="*/ 94 h 103"/>
                  <a:gd name="T26" fmla="*/ 5 w 109"/>
                  <a:gd name="T27" fmla="*/ 94 h 103"/>
                  <a:gd name="T28" fmla="*/ 5 w 109"/>
                  <a:gd name="T29" fmla="*/ 94 h 103"/>
                  <a:gd name="T30" fmla="*/ 5 w 109"/>
                  <a:gd name="T31" fmla="*/ 94 h 103"/>
                  <a:gd name="T32" fmla="*/ 5 w 109"/>
                  <a:gd name="T33" fmla="*/ 94 h 103"/>
                  <a:gd name="T34" fmla="*/ 5 w 109"/>
                  <a:gd name="T35" fmla="*/ 94 h 103"/>
                  <a:gd name="T36" fmla="*/ 5 w 109"/>
                  <a:gd name="T37" fmla="*/ 96 h 103"/>
                  <a:gd name="T38" fmla="*/ 5 w 109"/>
                  <a:gd name="T39" fmla="*/ 96 h 103"/>
                  <a:gd name="T40" fmla="*/ 5 w 109"/>
                  <a:gd name="T41" fmla="*/ 96 h 103"/>
                  <a:gd name="T42" fmla="*/ 5 w 109"/>
                  <a:gd name="T43" fmla="*/ 96 h 103"/>
                  <a:gd name="T44" fmla="*/ 5 w 109"/>
                  <a:gd name="T45" fmla="*/ 96 h 103"/>
                  <a:gd name="T46" fmla="*/ 5 w 109"/>
                  <a:gd name="T47" fmla="*/ 96 h 103"/>
                  <a:gd name="T48" fmla="*/ 4 w 109"/>
                  <a:gd name="T49" fmla="*/ 96 h 103"/>
                  <a:gd name="T50" fmla="*/ 4 w 109"/>
                  <a:gd name="T51" fmla="*/ 96 h 103"/>
                  <a:gd name="T52" fmla="*/ 4 w 109"/>
                  <a:gd name="T53" fmla="*/ 96 h 103"/>
                  <a:gd name="T54" fmla="*/ 4 w 109"/>
                  <a:gd name="T55" fmla="*/ 96 h 103"/>
                  <a:gd name="T56" fmla="*/ 4 w 109"/>
                  <a:gd name="T57" fmla="*/ 96 h 103"/>
                  <a:gd name="T58" fmla="*/ 4 w 109"/>
                  <a:gd name="T59" fmla="*/ 96 h 103"/>
                  <a:gd name="T60" fmla="*/ 4 w 109"/>
                  <a:gd name="T61" fmla="*/ 96 h 103"/>
                  <a:gd name="T62" fmla="*/ 4 w 109"/>
                  <a:gd name="T63" fmla="*/ 96 h 103"/>
                  <a:gd name="T64" fmla="*/ 4 w 109"/>
                  <a:gd name="T65" fmla="*/ 96 h 103"/>
                  <a:gd name="T66" fmla="*/ 4 w 109"/>
                  <a:gd name="T67" fmla="*/ 96 h 103"/>
                  <a:gd name="T68" fmla="*/ 4 w 109"/>
                  <a:gd name="T69" fmla="*/ 96 h 103"/>
                  <a:gd name="T70" fmla="*/ 5 w 109"/>
                  <a:gd name="T71" fmla="*/ 98 h 103"/>
                  <a:gd name="T72" fmla="*/ 4 w 109"/>
                  <a:gd name="T73" fmla="*/ 98 h 103"/>
                  <a:gd name="T74" fmla="*/ 4 w 109"/>
                  <a:gd name="T75" fmla="*/ 98 h 103"/>
                  <a:gd name="T76" fmla="*/ 4 w 109"/>
                  <a:gd name="T77" fmla="*/ 98 h 103"/>
                  <a:gd name="T78" fmla="*/ 4 w 109"/>
                  <a:gd name="T79" fmla="*/ 98 h 103"/>
                  <a:gd name="T80" fmla="*/ 4 w 109"/>
                  <a:gd name="T81" fmla="*/ 98 h 103"/>
                  <a:gd name="T82" fmla="*/ 4 w 109"/>
                  <a:gd name="T83" fmla="*/ 98 h 103"/>
                  <a:gd name="T84" fmla="*/ 4 w 109"/>
                  <a:gd name="T85" fmla="*/ 98 h 103"/>
                  <a:gd name="T86" fmla="*/ 4 w 109"/>
                  <a:gd name="T87" fmla="*/ 98 h 103"/>
                  <a:gd name="T88" fmla="*/ 4 w 109"/>
                  <a:gd name="T89" fmla="*/ 98 h 103"/>
                  <a:gd name="T90" fmla="*/ 4 w 109"/>
                  <a:gd name="T91" fmla="*/ 98 h 103"/>
                  <a:gd name="T92" fmla="*/ 4 w 109"/>
                  <a:gd name="T93" fmla="*/ 98 h 103"/>
                  <a:gd name="T94" fmla="*/ 2 w 109"/>
                  <a:gd name="T95" fmla="*/ 98 h 103"/>
                  <a:gd name="T96" fmla="*/ 0 w 109"/>
                  <a:gd name="T97" fmla="*/ 98 h 103"/>
                  <a:gd name="T98" fmla="*/ 0 w 109"/>
                  <a:gd name="T99" fmla="*/ 98 h 103"/>
                  <a:gd name="T100" fmla="*/ 2 w 109"/>
                  <a:gd name="T101" fmla="*/ 84 h 103"/>
                  <a:gd name="T102" fmla="*/ 21 w 109"/>
                  <a:gd name="T103" fmla="*/ 0 h 103"/>
                  <a:gd name="T104" fmla="*/ 66 w 109"/>
                  <a:gd name="T105" fmla="*/ 3 h 103"/>
                  <a:gd name="T106" fmla="*/ 77 w 109"/>
                  <a:gd name="T107" fmla="*/ 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3">
                    <a:moveTo>
                      <a:pt x="82" y="5"/>
                    </a:moveTo>
                    <a:lnTo>
                      <a:pt x="82" y="5"/>
                    </a:lnTo>
                    <a:lnTo>
                      <a:pt x="83" y="5"/>
                    </a:lnTo>
                    <a:lnTo>
                      <a:pt x="87" y="5"/>
                    </a:lnTo>
                    <a:lnTo>
                      <a:pt x="88" y="5"/>
                    </a:lnTo>
                    <a:lnTo>
                      <a:pt x="90" y="5"/>
                    </a:lnTo>
                    <a:lnTo>
                      <a:pt x="109" y="6"/>
                    </a:lnTo>
                    <a:lnTo>
                      <a:pt x="105" y="55"/>
                    </a:lnTo>
                    <a:lnTo>
                      <a:pt x="66" y="52"/>
                    </a:lnTo>
                    <a:lnTo>
                      <a:pt x="65" y="69"/>
                    </a:lnTo>
                    <a:lnTo>
                      <a:pt x="65" y="69"/>
                    </a:lnTo>
                    <a:lnTo>
                      <a:pt x="61" y="103"/>
                    </a:lnTo>
                    <a:lnTo>
                      <a:pt x="9" y="99"/>
                    </a:lnTo>
                    <a:lnTo>
                      <a:pt x="9" y="99"/>
                    </a:lnTo>
                    <a:lnTo>
                      <a:pt x="7" y="99"/>
                    </a:lnTo>
                    <a:lnTo>
                      <a:pt x="7" y="99"/>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6"/>
                    </a:lnTo>
                    <a:lnTo>
                      <a:pt x="7" y="96"/>
                    </a:lnTo>
                    <a:lnTo>
                      <a:pt x="7" y="96"/>
                    </a:lnTo>
                    <a:lnTo>
                      <a:pt x="7" y="96"/>
                    </a:lnTo>
                    <a:lnTo>
                      <a:pt x="7" y="96"/>
                    </a:lnTo>
                    <a:lnTo>
                      <a:pt x="7" y="96"/>
                    </a:lnTo>
                    <a:lnTo>
                      <a:pt x="7" y="96"/>
                    </a:lnTo>
                    <a:lnTo>
                      <a:pt x="7" y="96"/>
                    </a:lnTo>
                    <a:lnTo>
                      <a:pt x="7" y="96"/>
                    </a:lnTo>
                    <a:lnTo>
                      <a:pt x="7" y="96"/>
                    </a:lnTo>
                    <a:lnTo>
                      <a:pt x="7" y="96"/>
                    </a:lnTo>
                    <a:lnTo>
                      <a:pt x="7" y="94"/>
                    </a:lnTo>
                    <a:lnTo>
                      <a:pt x="7" y="94"/>
                    </a:lnTo>
                    <a:lnTo>
                      <a:pt x="7" y="94"/>
                    </a:lnTo>
                    <a:lnTo>
                      <a:pt x="7" y="94"/>
                    </a:lnTo>
                    <a:lnTo>
                      <a:pt x="7" y="94"/>
                    </a:lnTo>
                    <a:lnTo>
                      <a:pt x="7" y="94"/>
                    </a:lnTo>
                    <a:lnTo>
                      <a:pt x="7" y="94"/>
                    </a:lnTo>
                    <a:lnTo>
                      <a:pt x="7" y="94"/>
                    </a:lnTo>
                    <a:lnTo>
                      <a:pt x="7" y="94"/>
                    </a:lnTo>
                    <a:lnTo>
                      <a:pt x="7" y="94"/>
                    </a:lnTo>
                    <a:lnTo>
                      <a:pt x="7" y="94"/>
                    </a:lnTo>
                    <a:lnTo>
                      <a:pt x="7" y="94"/>
                    </a:lnTo>
                    <a:lnTo>
                      <a:pt x="7" y="94"/>
                    </a:lnTo>
                    <a:lnTo>
                      <a:pt x="7" y="94"/>
                    </a:lnTo>
                    <a:lnTo>
                      <a:pt x="7" y="94"/>
                    </a:lnTo>
                    <a:lnTo>
                      <a:pt x="7"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8"/>
                    </a:lnTo>
                    <a:lnTo>
                      <a:pt x="4" y="98"/>
                    </a:lnTo>
                    <a:lnTo>
                      <a:pt x="5" y="98"/>
                    </a:lnTo>
                    <a:lnTo>
                      <a:pt x="5" y="98"/>
                    </a:lnTo>
                    <a:lnTo>
                      <a:pt x="5" y="98"/>
                    </a:lnTo>
                    <a:lnTo>
                      <a:pt x="5" y="98"/>
                    </a:lnTo>
                    <a:lnTo>
                      <a:pt x="5" y="98"/>
                    </a:lnTo>
                    <a:lnTo>
                      <a:pt x="5" y="98"/>
                    </a:lnTo>
                    <a:lnTo>
                      <a:pt x="5"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2" y="98"/>
                    </a:lnTo>
                    <a:lnTo>
                      <a:pt x="2" y="98"/>
                    </a:lnTo>
                    <a:lnTo>
                      <a:pt x="2" y="98"/>
                    </a:lnTo>
                    <a:lnTo>
                      <a:pt x="2" y="98"/>
                    </a:lnTo>
                    <a:lnTo>
                      <a:pt x="2" y="98"/>
                    </a:lnTo>
                    <a:lnTo>
                      <a:pt x="2" y="98"/>
                    </a:lnTo>
                    <a:lnTo>
                      <a:pt x="0" y="98"/>
                    </a:lnTo>
                    <a:lnTo>
                      <a:pt x="0" y="98"/>
                    </a:lnTo>
                    <a:lnTo>
                      <a:pt x="0" y="98"/>
                    </a:lnTo>
                    <a:lnTo>
                      <a:pt x="0" y="98"/>
                    </a:lnTo>
                    <a:lnTo>
                      <a:pt x="0" y="98"/>
                    </a:lnTo>
                    <a:lnTo>
                      <a:pt x="0" y="98"/>
                    </a:lnTo>
                    <a:lnTo>
                      <a:pt x="0" y="98"/>
                    </a:lnTo>
                    <a:lnTo>
                      <a:pt x="0" y="98"/>
                    </a:lnTo>
                    <a:lnTo>
                      <a:pt x="0" y="98"/>
                    </a:lnTo>
                    <a:lnTo>
                      <a:pt x="0" y="98"/>
                    </a:lnTo>
                    <a:lnTo>
                      <a:pt x="2" y="84"/>
                    </a:lnTo>
                    <a:lnTo>
                      <a:pt x="2" y="84"/>
                    </a:lnTo>
                    <a:lnTo>
                      <a:pt x="2" y="72"/>
                    </a:lnTo>
                    <a:lnTo>
                      <a:pt x="4" y="64"/>
                    </a:lnTo>
                    <a:lnTo>
                      <a:pt x="11" y="64"/>
                    </a:lnTo>
                    <a:lnTo>
                      <a:pt x="17" y="0"/>
                    </a:lnTo>
                    <a:lnTo>
                      <a:pt x="21" y="0"/>
                    </a:lnTo>
                    <a:lnTo>
                      <a:pt x="48" y="1"/>
                    </a:lnTo>
                    <a:lnTo>
                      <a:pt x="48" y="1"/>
                    </a:lnTo>
                    <a:lnTo>
                      <a:pt x="66" y="3"/>
                    </a:lnTo>
                    <a:lnTo>
                      <a:pt x="66" y="3"/>
                    </a:lnTo>
                    <a:lnTo>
                      <a:pt x="66" y="3"/>
                    </a:lnTo>
                    <a:lnTo>
                      <a:pt x="72" y="5"/>
                    </a:lnTo>
                    <a:lnTo>
                      <a:pt x="73" y="5"/>
                    </a:lnTo>
                    <a:lnTo>
                      <a:pt x="75" y="5"/>
                    </a:lnTo>
                    <a:lnTo>
                      <a:pt x="77" y="5"/>
                    </a:lnTo>
                    <a:lnTo>
                      <a:pt x="77" y="5"/>
                    </a:lnTo>
                    <a:lnTo>
                      <a:pt x="78" y="5"/>
                    </a:lnTo>
                    <a:lnTo>
                      <a:pt x="78" y="5"/>
                    </a:lnTo>
                    <a:lnTo>
                      <a:pt x="80" y="5"/>
                    </a:lnTo>
                    <a:lnTo>
                      <a:pt x="82"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12" name="Freeform 562"/>
              <p:cNvSpPr>
                <a:spLocks/>
              </p:cNvSpPr>
              <p:nvPr/>
            </p:nvSpPr>
            <p:spPr bwMode="auto">
              <a:xfrm>
                <a:off x="2825" y="1762"/>
                <a:ext cx="109" cy="103"/>
              </a:xfrm>
              <a:custGeom>
                <a:avLst/>
                <a:gdLst>
                  <a:gd name="T0" fmla="*/ 88 w 109"/>
                  <a:gd name="T1" fmla="*/ 5 h 103"/>
                  <a:gd name="T2" fmla="*/ 65 w 109"/>
                  <a:gd name="T3" fmla="*/ 69 h 103"/>
                  <a:gd name="T4" fmla="*/ 7 w 109"/>
                  <a:gd name="T5" fmla="*/ 99 h 103"/>
                  <a:gd name="T6" fmla="*/ 7 w 109"/>
                  <a:gd name="T7" fmla="*/ 98 h 103"/>
                  <a:gd name="T8" fmla="*/ 7 w 109"/>
                  <a:gd name="T9" fmla="*/ 98 h 103"/>
                  <a:gd name="T10" fmla="*/ 7 w 109"/>
                  <a:gd name="T11" fmla="*/ 98 h 103"/>
                  <a:gd name="T12" fmla="*/ 7 w 109"/>
                  <a:gd name="T13" fmla="*/ 98 h 103"/>
                  <a:gd name="T14" fmla="*/ 7 w 109"/>
                  <a:gd name="T15" fmla="*/ 98 h 103"/>
                  <a:gd name="T16" fmla="*/ 7 w 109"/>
                  <a:gd name="T17" fmla="*/ 96 h 103"/>
                  <a:gd name="T18" fmla="*/ 7 w 109"/>
                  <a:gd name="T19" fmla="*/ 96 h 103"/>
                  <a:gd name="T20" fmla="*/ 7 w 109"/>
                  <a:gd name="T21" fmla="*/ 94 h 103"/>
                  <a:gd name="T22" fmla="*/ 7 w 109"/>
                  <a:gd name="T23" fmla="*/ 94 h 103"/>
                  <a:gd name="T24" fmla="*/ 7 w 109"/>
                  <a:gd name="T25" fmla="*/ 94 h 103"/>
                  <a:gd name="T26" fmla="*/ 5 w 109"/>
                  <a:gd name="T27" fmla="*/ 94 h 103"/>
                  <a:gd name="T28" fmla="*/ 5 w 109"/>
                  <a:gd name="T29" fmla="*/ 94 h 103"/>
                  <a:gd name="T30" fmla="*/ 5 w 109"/>
                  <a:gd name="T31" fmla="*/ 94 h 103"/>
                  <a:gd name="T32" fmla="*/ 5 w 109"/>
                  <a:gd name="T33" fmla="*/ 94 h 103"/>
                  <a:gd name="T34" fmla="*/ 5 w 109"/>
                  <a:gd name="T35" fmla="*/ 94 h 103"/>
                  <a:gd name="T36" fmla="*/ 5 w 109"/>
                  <a:gd name="T37" fmla="*/ 96 h 103"/>
                  <a:gd name="T38" fmla="*/ 5 w 109"/>
                  <a:gd name="T39" fmla="*/ 96 h 103"/>
                  <a:gd name="T40" fmla="*/ 5 w 109"/>
                  <a:gd name="T41" fmla="*/ 96 h 103"/>
                  <a:gd name="T42" fmla="*/ 5 w 109"/>
                  <a:gd name="T43" fmla="*/ 96 h 103"/>
                  <a:gd name="T44" fmla="*/ 5 w 109"/>
                  <a:gd name="T45" fmla="*/ 96 h 103"/>
                  <a:gd name="T46" fmla="*/ 5 w 109"/>
                  <a:gd name="T47" fmla="*/ 96 h 103"/>
                  <a:gd name="T48" fmla="*/ 4 w 109"/>
                  <a:gd name="T49" fmla="*/ 96 h 103"/>
                  <a:gd name="T50" fmla="*/ 4 w 109"/>
                  <a:gd name="T51" fmla="*/ 96 h 103"/>
                  <a:gd name="T52" fmla="*/ 4 w 109"/>
                  <a:gd name="T53" fmla="*/ 96 h 103"/>
                  <a:gd name="T54" fmla="*/ 4 w 109"/>
                  <a:gd name="T55" fmla="*/ 96 h 103"/>
                  <a:gd name="T56" fmla="*/ 4 w 109"/>
                  <a:gd name="T57" fmla="*/ 96 h 103"/>
                  <a:gd name="T58" fmla="*/ 4 w 109"/>
                  <a:gd name="T59" fmla="*/ 96 h 103"/>
                  <a:gd name="T60" fmla="*/ 4 w 109"/>
                  <a:gd name="T61" fmla="*/ 96 h 103"/>
                  <a:gd name="T62" fmla="*/ 4 w 109"/>
                  <a:gd name="T63" fmla="*/ 96 h 103"/>
                  <a:gd name="T64" fmla="*/ 4 w 109"/>
                  <a:gd name="T65" fmla="*/ 96 h 103"/>
                  <a:gd name="T66" fmla="*/ 4 w 109"/>
                  <a:gd name="T67" fmla="*/ 96 h 103"/>
                  <a:gd name="T68" fmla="*/ 4 w 109"/>
                  <a:gd name="T69" fmla="*/ 96 h 103"/>
                  <a:gd name="T70" fmla="*/ 5 w 109"/>
                  <a:gd name="T71" fmla="*/ 98 h 103"/>
                  <a:gd name="T72" fmla="*/ 4 w 109"/>
                  <a:gd name="T73" fmla="*/ 98 h 103"/>
                  <a:gd name="T74" fmla="*/ 4 w 109"/>
                  <a:gd name="T75" fmla="*/ 98 h 103"/>
                  <a:gd name="T76" fmla="*/ 4 w 109"/>
                  <a:gd name="T77" fmla="*/ 98 h 103"/>
                  <a:gd name="T78" fmla="*/ 4 w 109"/>
                  <a:gd name="T79" fmla="*/ 98 h 103"/>
                  <a:gd name="T80" fmla="*/ 4 w 109"/>
                  <a:gd name="T81" fmla="*/ 98 h 103"/>
                  <a:gd name="T82" fmla="*/ 4 w 109"/>
                  <a:gd name="T83" fmla="*/ 98 h 103"/>
                  <a:gd name="T84" fmla="*/ 4 w 109"/>
                  <a:gd name="T85" fmla="*/ 98 h 103"/>
                  <a:gd name="T86" fmla="*/ 4 w 109"/>
                  <a:gd name="T87" fmla="*/ 98 h 103"/>
                  <a:gd name="T88" fmla="*/ 4 w 109"/>
                  <a:gd name="T89" fmla="*/ 98 h 103"/>
                  <a:gd name="T90" fmla="*/ 4 w 109"/>
                  <a:gd name="T91" fmla="*/ 98 h 103"/>
                  <a:gd name="T92" fmla="*/ 4 w 109"/>
                  <a:gd name="T93" fmla="*/ 98 h 103"/>
                  <a:gd name="T94" fmla="*/ 2 w 109"/>
                  <a:gd name="T95" fmla="*/ 98 h 103"/>
                  <a:gd name="T96" fmla="*/ 0 w 109"/>
                  <a:gd name="T97" fmla="*/ 98 h 103"/>
                  <a:gd name="T98" fmla="*/ 0 w 109"/>
                  <a:gd name="T99" fmla="*/ 98 h 103"/>
                  <a:gd name="T100" fmla="*/ 2 w 109"/>
                  <a:gd name="T101" fmla="*/ 84 h 103"/>
                  <a:gd name="T102" fmla="*/ 21 w 109"/>
                  <a:gd name="T103" fmla="*/ 0 h 103"/>
                  <a:gd name="T104" fmla="*/ 66 w 109"/>
                  <a:gd name="T105" fmla="*/ 3 h 103"/>
                  <a:gd name="T106" fmla="*/ 77 w 109"/>
                  <a:gd name="T107" fmla="*/ 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3">
                    <a:moveTo>
                      <a:pt x="82" y="5"/>
                    </a:moveTo>
                    <a:lnTo>
                      <a:pt x="82" y="5"/>
                    </a:lnTo>
                    <a:lnTo>
                      <a:pt x="83" y="5"/>
                    </a:lnTo>
                    <a:lnTo>
                      <a:pt x="87" y="5"/>
                    </a:lnTo>
                    <a:lnTo>
                      <a:pt x="88" y="5"/>
                    </a:lnTo>
                    <a:lnTo>
                      <a:pt x="90" y="5"/>
                    </a:lnTo>
                    <a:lnTo>
                      <a:pt x="109" y="6"/>
                    </a:lnTo>
                    <a:lnTo>
                      <a:pt x="105" y="55"/>
                    </a:lnTo>
                    <a:lnTo>
                      <a:pt x="66" y="52"/>
                    </a:lnTo>
                    <a:lnTo>
                      <a:pt x="65" y="69"/>
                    </a:lnTo>
                    <a:lnTo>
                      <a:pt x="65" y="69"/>
                    </a:lnTo>
                    <a:lnTo>
                      <a:pt x="61" y="103"/>
                    </a:lnTo>
                    <a:lnTo>
                      <a:pt x="9" y="99"/>
                    </a:lnTo>
                    <a:lnTo>
                      <a:pt x="9" y="99"/>
                    </a:lnTo>
                    <a:lnTo>
                      <a:pt x="7" y="99"/>
                    </a:lnTo>
                    <a:lnTo>
                      <a:pt x="7" y="99"/>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8"/>
                    </a:lnTo>
                    <a:lnTo>
                      <a:pt x="7" y="96"/>
                    </a:lnTo>
                    <a:lnTo>
                      <a:pt x="7" y="96"/>
                    </a:lnTo>
                    <a:lnTo>
                      <a:pt x="7" y="96"/>
                    </a:lnTo>
                    <a:lnTo>
                      <a:pt x="7" y="96"/>
                    </a:lnTo>
                    <a:lnTo>
                      <a:pt x="7" y="96"/>
                    </a:lnTo>
                    <a:lnTo>
                      <a:pt x="7" y="96"/>
                    </a:lnTo>
                    <a:lnTo>
                      <a:pt x="7" y="96"/>
                    </a:lnTo>
                    <a:lnTo>
                      <a:pt x="7" y="96"/>
                    </a:lnTo>
                    <a:lnTo>
                      <a:pt x="7" y="96"/>
                    </a:lnTo>
                    <a:lnTo>
                      <a:pt x="7" y="96"/>
                    </a:lnTo>
                    <a:lnTo>
                      <a:pt x="7" y="96"/>
                    </a:lnTo>
                    <a:lnTo>
                      <a:pt x="7" y="94"/>
                    </a:lnTo>
                    <a:lnTo>
                      <a:pt x="7" y="94"/>
                    </a:lnTo>
                    <a:lnTo>
                      <a:pt x="7" y="94"/>
                    </a:lnTo>
                    <a:lnTo>
                      <a:pt x="7" y="94"/>
                    </a:lnTo>
                    <a:lnTo>
                      <a:pt x="7" y="94"/>
                    </a:lnTo>
                    <a:lnTo>
                      <a:pt x="7" y="94"/>
                    </a:lnTo>
                    <a:lnTo>
                      <a:pt x="7" y="94"/>
                    </a:lnTo>
                    <a:lnTo>
                      <a:pt x="7" y="94"/>
                    </a:lnTo>
                    <a:lnTo>
                      <a:pt x="7" y="94"/>
                    </a:lnTo>
                    <a:lnTo>
                      <a:pt x="7" y="94"/>
                    </a:lnTo>
                    <a:lnTo>
                      <a:pt x="7" y="94"/>
                    </a:lnTo>
                    <a:lnTo>
                      <a:pt x="7" y="94"/>
                    </a:lnTo>
                    <a:lnTo>
                      <a:pt x="7" y="94"/>
                    </a:lnTo>
                    <a:lnTo>
                      <a:pt x="7" y="94"/>
                    </a:lnTo>
                    <a:lnTo>
                      <a:pt x="7" y="94"/>
                    </a:lnTo>
                    <a:lnTo>
                      <a:pt x="7"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4"/>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5"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6"/>
                    </a:lnTo>
                    <a:lnTo>
                      <a:pt x="4" y="98"/>
                    </a:lnTo>
                    <a:lnTo>
                      <a:pt x="4" y="98"/>
                    </a:lnTo>
                    <a:lnTo>
                      <a:pt x="5" y="98"/>
                    </a:lnTo>
                    <a:lnTo>
                      <a:pt x="5" y="98"/>
                    </a:lnTo>
                    <a:lnTo>
                      <a:pt x="5" y="98"/>
                    </a:lnTo>
                    <a:lnTo>
                      <a:pt x="5" y="98"/>
                    </a:lnTo>
                    <a:lnTo>
                      <a:pt x="5" y="98"/>
                    </a:lnTo>
                    <a:lnTo>
                      <a:pt x="5" y="98"/>
                    </a:lnTo>
                    <a:lnTo>
                      <a:pt x="5"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4" y="98"/>
                    </a:lnTo>
                    <a:lnTo>
                      <a:pt x="2" y="98"/>
                    </a:lnTo>
                    <a:lnTo>
                      <a:pt x="2" y="98"/>
                    </a:lnTo>
                    <a:lnTo>
                      <a:pt x="2" y="98"/>
                    </a:lnTo>
                    <a:lnTo>
                      <a:pt x="2" y="98"/>
                    </a:lnTo>
                    <a:lnTo>
                      <a:pt x="2" y="98"/>
                    </a:lnTo>
                    <a:lnTo>
                      <a:pt x="2" y="98"/>
                    </a:lnTo>
                    <a:lnTo>
                      <a:pt x="0" y="98"/>
                    </a:lnTo>
                    <a:lnTo>
                      <a:pt x="0" y="98"/>
                    </a:lnTo>
                    <a:lnTo>
                      <a:pt x="0" y="98"/>
                    </a:lnTo>
                    <a:lnTo>
                      <a:pt x="0" y="98"/>
                    </a:lnTo>
                    <a:lnTo>
                      <a:pt x="0" y="98"/>
                    </a:lnTo>
                    <a:lnTo>
                      <a:pt x="0" y="98"/>
                    </a:lnTo>
                    <a:lnTo>
                      <a:pt x="0" y="98"/>
                    </a:lnTo>
                    <a:lnTo>
                      <a:pt x="0" y="98"/>
                    </a:lnTo>
                    <a:lnTo>
                      <a:pt x="0" y="98"/>
                    </a:lnTo>
                    <a:lnTo>
                      <a:pt x="0" y="98"/>
                    </a:lnTo>
                    <a:lnTo>
                      <a:pt x="2" y="84"/>
                    </a:lnTo>
                    <a:lnTo>
                      <a:pt x="2" y="84"/>
                    </a:lnTo>
                    <a:lnTo>
                      <a:pt x="2" y="72"/>
                    </a:lnTo>
                    <a:lnTo>
                      <a:pt x="4" y="64"/>
                    </a:lnTo>
                    <a:lnTo>
                      <a:pt x="11" y="64"/>
                    </a:lnTo>
                    <a:lnTo>
                      <a:pt x="17" y="0"/>
                    </a:lnTo>
                    <a:lnTo>
                      <a:pt x="21" y="0"/>
                    </a:lnTo>
                    <a:lnTo>
                      <a:pt x="48" y="1"/>
                    </a:lnTo>
                    <a:lnTo>
                      <a:pt x="48" y="1"/>
                    </a:lnTo>
                    <a:lnTo>
                      <a:pt x="66" y="3"/>
                    </a:lnTo>
                    <a:lnTo>
                      <a:pt x="66" y="3"/>
                    </a:lnTo>
                    <a:lnTo>
                      <a:pt x="66" y="3"/>
                    </a:lnTo>
                    <a:lnTo>
                      <a:pt x="72" y="5"/>
                    </a:lnTo>
                    <a:lnTo>
                      <a:pt x="73" y="5"/>
                    </a:lnTo>
                    <a:lnTo>
                      <a:pt x="75" y="5"/>
                    </a:lnTo>
                    <a:lnTo>
                      <a:pt x="77" y="5"/>
                    </a:lnTo>
                    <a:lnTo>
                      <a:pt x="77" y="5"/>
                    </a:lnTo>
                    <a:lnTo>
                      <a:pt x="78" y="5"/>
                    </a:lnTo>
                    <a:lnTo>
                      <a:pt x="78" y="5"/>
                    </a:lnTo>
                    <a:lnTo>
                      <a:pt x="80" y="5"/>
                    </a:lnTo>
                    <a:lnTo>
                      <a:pt x="82"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13" name="Freeform 563"/>
              <p:cNvSpPr>
                <a:spLocks/>
              </p:cNvSpPr>
              <p:nvPr/>
            </p:nvSpPr>
            <p:spPr bwMode="auto">
              <a:xfrm>
                <a:off x="2976" y="1829"/>
                <a:ext cx="56" cy="90"/>
              </a:xfrm>
              <a:custGeom>
                <a:avLst/>
                <a:gdLst>
                  <a:gd name="T0" fmla="*/ 51 w 56"/>
                  <a:gd name="T1" fmla="*/ 90 h 90"/>
                  <a:gd name="T2" fmla="*/ 0 w 56"/>
                  <a:gd name="T3" fmla="*/ 87 h 90"/>
                  <a:gd name="T4" fmla="*/ 2 w 56"/>
                  <a:gd name="T5" fmla="*/ 44 h 90"/>
                  <a:gd name="T6" fmla="*/ 7 w 56"/>
                  <a:gd name="T7" fmla="*/ 0 h 90"/>
                  <a:gd name="T8" fmla="*/ 15 w 56"/>
                  <a:gd name="T9" fmla="*/ 0 h 90"/>
                  <a:gd name="T10" fmla="*/ 56 w 56"/>
                  <a:gd name="T11" fmla="*/ 4 h 90"/>
                  <a:gd name="T12" fmla="*/ 56 w 56"/>
                  <a:gd name="T13" fmla="*/ 7 h 90"/>
                  <a:gd name="T14" fmla="*/ 56 w 56"/>
                  <a:gd name="T15" fmla="*/ 9 h 90"/>
                  <a:gd name="T16" fmla="*/ 56 w 56"/>
                  <a:gd name="T17" fmla="*/ 12 h 90"/>
                  <a:gd name="T18" fmla="*/ 54 w 56"/>
                  <a:gd name="T19" fmla="*/ 24 h 90"/>
                  <a:gd name="T20" fmla="*/ 54 w 56"/>
                  <a:gd name="T21" fmla="*/ 24 h 90"/>
                  <a:gd name="T22" fmla="*/ 54 w 56"/>
                  <a:gd name="T23" fmla="*/ 31 h 90"/>
                  <a:gd name="T24" fmla="*/ 54 w 56"/>
                  <a:gd name="T25" fmla="*/ 32 h 90"/>
                  <a:gd name="T26" fmla="*/ 54 w 56"/>
                  <a:gd name="T27" fmla="*/ 48 h 90"/>
                  <a:gd name="T28" fmla="*/ 53 w 56"/>
                  <a:gd name="T29" fmla="*/ 63 h 90"/>
                  <a:gd name="T30" fmla="*/ 53 w 56"/>
                  <a:gd name="T31" fmla="*/ 63 h 90"/>
                  <a:gd name="T32" fmla="*/ 53 w 56"/>
                  <a:gd name="T33" fmla="*/ 65 h 90"/>
                  <a:gd name="T34" fmla="*/ 53 w 56"/>
                  <a:gd name="T35" fmla="*/ 66 h 90"/>
                  <a:gd name="T36" fmla="*/ 51 w 56"/>
                  <a:gd name="T37" fmla="*/ 80 h 90"/>
                  <a:gd name="T38" fmla="*/ 51 w 56"/>
                  <a:gd name="T39" fmla="*/ 88 h 90"/>
                  <a:gd name="T40" fmla="*/ 51 w 56"/>
                  <a:gd name="T41"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90">
                    <a:moveTo>
                      <a:pt x="51" y="90"/>
                    </a:moveTo>
                    <a:lnTo>
                      <a:pt x="0" y="87"/>
                    </a:lnTo>
                    <a:lnTo>
                      <a:pt x="2" y="44"/>
                    </a:lnTo>
                    <a:lnTo>
                      <a:pt x="7" y="0"/>
                    </a:lnTo>
                    <a:lnTo>
                      <a:pt x="15" y="0"/>
                    </a:lnTo>
                    <a:lnTo>
                      <a:pt x="56" y="4"/>
                    </a:lnTo>
                    <a:lnTo>
                      <a:pt x="56" y="7"/>
                    </a:lnTo>
                    <a:lnTo>
                      <a:pt x="56" y="9"/>
                    </a:lnTo>
                    <a:lnTo>
                      <a:pt x="56" y="12"/>
                    </a:lnTo>
                    <a:lnTo>
                      <a:pt x="54" y="24"/>
                    </a:lnTo>
                    <a:lnTo>
                      <a:pt x="54" y="24"/>
                    </a:lnTo>
                    <a:lnTo>
                      <a:pt x="54" y="31"/>
                    </a:lnTo>
                    <a:lnTo>
                      <a:pt x="54" y="32"/>
                    </a:lnTo>
                    <a:lnTo>
                      <a:pt x="54" y="48"/>
                    </a:lnTo>
                    <a:lnTo>
                      <a:pt x="53" y="63"/>
                    </a:lnTo>
                    <a:lnTo>
                      <a:pt x="53" y="63"/>
                    </a:lnTo>
                    <a:lnTo>
                      <a:pt x="53" y="65"/>
                    </a:lnTo>
                    <a:lnTo>
                      <a:pt x="53" y="66"/>
                    </a:lnTo>
                    <a:lnTo>
                      <a:pt x="51" y="80"/>
                    </a:lnTo>
                    <a:lnTo>
                      <a:pt x="51" y="88"/>
                    </a:lnTo>
                    <a:lnTo>
                      <a:pt x="51" y="9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14" name="Freeform 564"/>
              <p:cNvSpPr>
                <a:spLocks/>
              </p:cNvSpPr>
              <p:nvPr/>
            </p:nvSpPr>
            <p:spPr bwMode="auto">
              <a:xfrm>
                <a:off x="2976" y="1829"/>
                <a:ext cx="56" cy="90"/>
              </a:xfrm>
              <a:custGeom>
                <a:avLst/>
                <a:gdLst>
                  <a:gd name="T0" fmla="*/ 51 w 56"/>
                  <a:gd name="T1" fmla="*/ 90 h 90"/>
                  <a:gd name="T2" fmla="*/ 0 w 56"/>
                  <a:gd name="T3" fmla="*/ 87 h 90"/>
                  <a:gd name="T4" fmla="*/ 2 w 56"/>
                  <a:gd name="T5" fmla="*/ 44 h 90"/>
                  <a:gd name="T6" fmla="*/ 7 w 56"/>
                  <a:gd name="T7" fmla="*/ 0 h 90"/>
                  <a:gd name="T8" fmla="*/ 15 w 56"/>
                  <a:gd name="T9" fmla="*/ 0 h 90"/>
                  <a:gd name="T10" fmla="*/ 56 w 56"/>
                  <a:gd name="T11" fmla="*/ 4 h 90"/>
                  <a:gd name="T12" fmla="*/ 56 w 56"/>
                  <a:gd name="T13" fmla="*/ 7 h 90"/>
                  <a:gd name="T14" fmla="*/ 56 w 56"/>
                  <a:gd name="T15" fmla="*/ 9 h 90"/>
                  <a:gd name="T16" fmla="*/ 56 w 56"/>
                  <a:gd name="T17" fmla="*/ 12 h 90"/>
                  <a:gd name="T18" fmla="*/ 54 w 56"/>
                  <a:gd name="T19" fmla="*/ 24 h 90"/>
                  <a:gd name="T20" fmla="*/ 54 w 56"/>
                  <a:gd name="T21" fmla="*/ 24 h 90"/>
                  <a:gd name="T22" fmla="*/ 54 w 56"/>
                  <a:gd name="T23" fmla="*/ 31 h 90"/>
                  <a:gd name="T24" fmla="*/ 54 w 56"/>
                  <a:gd name="T25" fmla="*/ 32 h 90"/>
                  <a:gd name="T26" fmla="*/ 54 w 56"/>
                  <a:gd name="T27" fmla="*/ 48 h 90"/>
                  <a:gd name="T28" fmla="*/ 53 w 56"/>
                  <a:gd name="T29" fmla="*/ 63 h 90"/>
                  <a:gd name="T30" fmla="*/ 53 w 56"/>
                  <a:gd name="T31" fmla="*/ 63 h 90"/>
                  <a:gd name="T32" fmla="*/ 53 w 56"/>
                  <a:gd name="T33" fmla="*/ 65 h 90"/>
                  <a:gd name="T34" fmla="*/ 53 w 56"/>
                  <a:gd name="T35" fmla="*/ 66 h 90"/>
                  <a:gd name="T36" fmla="*/ 51 w 56"/>
                  <a:gd name="T37" fmla="*/ 80 h 90"/>
                  <a:gd name="T38" fmla="*/ 51 w 56"/>
                  <a:gd name="T39" fmla="*/ 88 h 90"/>
                  <a:gd name="T40" fmla="*/ 51 w 56"/>
                  <a:gd name="T41"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90">
                    <a:moveTo>
                      <a:pt x="51" y="90"/>
                    </a:moveTo>
                    <a:lnTo>
                      <a:pt x="0" y="87"/>
                    </a:lnTo>
                    <a:lnTo>
                      <a:pt x="2" y="44"/>
                    </a:lnTo>
                    <a:lnTo>
                      <a:pt x="7" y="0"/>
                    </a:lnTo>
                    <a:lnTo>
                      <a:pt x="15" y="0"/>
                    </a:lnTo>
                    <a:lnTo>
                      <a:pt x="56" y="4"/>
                    </a:lnTo>
                    <a:lnTo>
                      <a:pt x="56" y="7"/>
                    </a:lnTo>
                    <a:lnTo>
                      <a:pt x="56" y="9"/>
                    </a:lnTo>
                    <a:lnTo>
                      <a:pt x="56" y="12"/>
                    </a:lnTo>
                    <a:lnTo>
                      <a:pt x="54" y="24"/>
                    </a:lnTo>
                    <a:lnTo>
                      <a:pt x="54" y="24"/>
                    </a:lnTo>
                    <a:lnTo>
                      <a:pt x="54" y="31"/>
                    </a:lnTo>
                    <a:lnTo>
                      <a:pt x="54" y="32"/>
                    </a:lnTo>
                    <a:lnTo>
                      <a:pt x="54" y="48"/>
                    </a:lnTo>
                    <a:lnTo>
                      <a:pt x="53" y="63"/>
                    </a:lnTo>
                    <a:lnTo>
                      <a:pt x="53" y="63"/>
                    </a:lnTo>
                    <a:lnTo>
                      <a:pt x="53" y="65"/>
                    </a:lnTo>
                    <a:lnTo>
                      <a:pt x="53" y="66"/>
                    </a:lnTo>
                    <a:lnTo>
                      <a:pt x="51" y="80"/>
                    </a:lnTo>
                    <a:lnTo>
                      <a:pt x="51" y="88"/>
                    </a:lnTo>
                    <a:lnTo>
                      <a:pt x="51" y="9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15" name="Freeform 565"/>
              <p:cNvSpPr>
                <a:spLocks/>
              </p:cNvSpPr>
              <p:nvPr/>
            </p:nvSpPr>
            <p:spPr bwMode="auto">
              <a:xfrm>
                <a:off x="4923" y="1546"/>
                <a:ext cx="44" cy="68"/>
              </a:xfrm>
              <a:custGeom>
                <a:avLst/>
                <a:gdLst>
                  <a:gd name="T0" fmla="*/ 0 w 44"/>
                  <a:gd name="T1" fmla="*/ 0 h 68"/>
                  <a:gd name="T2" fmla="*/ 8 w 44"/>
                  <a:gd name="T3" fmla="*/ 16 h 68"/>
                  <a:gd name="T4" fmla="*/ 18 w 44"/>
                  <a:gd name="T5" fmla="*/ 16 h 68"/>
                  <a:gd name="T6" fmla="*/ 27 w 44"/>
                  <a:gd name="T7" fmla="*/ 21 h 68"/>
                  <a:gd name="T8" fmla="*/ 28 w 44"/>
                  <a:gd name="T9" fmla="*/ 22 h 68"/>
                  <a:gd name="T10" fmla="*/ 32 w 44"/>
                  <a:gd name="T11" fmla="*/ 24 h 68"/>
                  <a:gd name="T12" fmla="*/ 35 w 44"/>
                  <a:gd name="T13" fmla="*/ 27 h 68"/>
                  <a:gd name="T14" fmla="*/ 37 w 44"/>
                  <a:gd name="T15" fmla="*/ 29 h 68"/>
                  <a:gd name="T16" fmla="*/ 44 w 44"/>
                  <a:gd name="T17" fmla="*/ 34 h 68"/>
                  <a:gd name="T18" fmla="*/ 44 w 44"/>
                  <a:gd name="T19" fmla="*/ 36 h 68"/>
                  <a:gd name="T20" fmla="*/ 44 w 44"/>
                  <a:gd name="T21" fmla="*/ 38 h 68"/>
                  <a:gd name="T22" fmla="*/ 44 w 44"/>
                  <a:gd name="T23" fmla="*/ 38 h 68"/>
                  <a:gd name="T24" fmla="*/ 44 w 44"/>
                  <a:gd name="T25" fmla="*/ 38 h 68"/>
                  <a:gd name="T26" fmla="*/ 42 w 44"/>
                  <a:gd name="T27" fmla="*/ 38 h 68"/>
                  <a:gd name="T28" fmla="*/ 40 w 44"/>
                  <a:gd name="T29" fmla="*/ 38 h 68"/>
                  <a:gd name="T30" fmla="*/ 38 w 44"/>
                  <a:gd name="T31" fmla="*/ 41 h 68"/>
                  <a:gd name="T32" fmla="*/ 38 w 44"/>
                  <a:gd name="T33" fmla="*/ 41 h 68"/>
                  <a:gd name="T34" fmla="*/ 38 w 44"/>
                  <a:gd name="T35" fmla="*/ 43 h 68"/>
                  <a:gd name="T36" fmla="*/ 38 w 44"/>
                  <a:gd name="T37" fmla="*/ 44 h 68"/>
                  <a:gd name="T38" fmla="*/ 35 w 44"/>
                  <a:gd name="T39" fmla="*/ 44 h 68"/>
                  <a:gd name="T40" fmla="*/ 33 w 44"/>
                  <a:gd name="T41" fmla="*/ 43 h 68"/>
                  <a:gd name="T42" fmla="*/ 30 w 44"/>
                  <a:gd name="T43" fmla="*/ 46 h 68"/>
                  <a:gd name="T44" fmla="*/ 27 w 44"/>
                  <a:gd name="T45" fmla="*/ 49 h 68"/>
                  <a:gd name="T46" fmla="*/ 25 w 44"/>
                  <a:gd name="T47" fmla="*/ 51 h 68"/>
                  <a:gd name="T48" fmla="*/ 22 w 44"/>
                  <a:gd name="T49" fmla="*/ 55 h 68"/>
                  <a:gd name="T50" fmla="*/ 18 w 44"/>
                  <a:gd name="T51" fmla="*/ 58 h 68"/>
                  <a:gd name="T52" fmla="*/ 16 w 44"/>
                  <a:gd name="T53" fmla="*/ 60 h 68"/>
                  <a:gd name="T54" fmla="*/ 15 w 44"/>
                  <a:gd name="T55" fmla="*/ 63 h 68"/>
                  <a:gd name="T56" fmla="*/ 13 w 44"/>
                  <a:gd name="T57" fmla="*/ 63 h 68"/>
                  <a:gd name="T58" fmla="*/ 13 w 44"/>
                  <a:gd name="T59" fmla="*/ 63 h 68"/>
                  <a:gd name="T60" fmla="*/ 11 w 44"/>
                  <a:gd name="T61" fmla="*/ 66 h 68"/>
                  <a:gd name="T62" fmla="*/ 10 w 44"/>
                  <a:gd name="T63" fmla="*/ 65 h 68"/>
                  <a:gd name="T64" fmla="*/ 6 w 44"/>
                  <a:gd name="T65" fmla="*/ 68 h 68"/>
                  <a:gd name="T66" fmla="*/ 6 w 44"/>
                  <a:gd name="T67" fmla="*/ 66 h 68"/>
                  <a:gd name="T68" fmla="*/ 3 w 44"/>
                  <a:gd name="T69" fmla="*/ 63 h 68"/>
                  <a:gd name="T70" fmla="*/ 5 w 44"/>
                  <a:gd name="T71" fmla="*/ 53 h 68"/>
                  <a:gd name="T72" fmla="*/ 11 w 44"/>
                  <a:gd name="T73" fmla="*/ 46 h 68"/>
                  <a:gd name="T74" fmla="*/ 6 w 44"/>
                  <a:gd name="T75" fmla="*/ 38 h 68"/>
                  <a:gd name="T76" fmla="*/ 5 w 44"/>
                  <a:gd name="T77" fmla="*/ 22 h 68"/>
                  <a:gd name="T78" fmla="*/ 3 w 44"/>
                  <a:gd name="T79" fmla="*/ 21 h 68"/>
                  <a:gd name="T80" fmla="*/ 3 w 44"/>
                  <a:gd name="T81" fmla="*/ 21 h 68"/>
                  <a:gd name="T82" fmla="*/ 3 w 44"/>
                  <a:gd name="T83" fmla="*/ 19 h 68"/>
                  <a:gd name="T84" fmla="*/ 3 w 44"/>
                  <a:gd name="T85" fmla="*/ 19 h 68"/>
                  <a:gd name="T86" fmla="*/ 1 w 44"/>
                  <a:gd name="T87"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68">
                    <a:moveTo>
                      <a:pt x="0" y="0"/>
                    </a:moveTo>
                    <a:lnTo>
                      <a:pt x="0" y="0"/>
                    </a:lnTo>
                    <a:lnTo>
                      <a:pt x="0" y="0"/>
                    </a:lnTo>
                    <a:lnTo>
                      <a:pt x="0" y="0"/>
                    </a:lnTo>
                    <a:lnTo>
                      <a:pt x="0" y="0"/>
                    </a:lnTo>
                    <a:lnTo>
                      <a:pt x="8" y="16"/>
                    </a:lnTo>
                    <a:lnTo>
                      <a:pt x="16" y="16"/>
                    </a:lnTo>
                    <a:lnTo>
                      <a:pt x="16" y="16"/>
                    </a:lnTo>
                    <a:lnTo>
                      <a:pt x="18" y="16"/>
                    </a:lnTo>
                    <a:lnTo>
                      <a:pt x="18" y="16"/>
                    </a:lnTo>
                    <a:lnTo>
                      <a:pt x="25" y="19"/>
                    </a:lnTo>
                    <a:lnTo>
                      <a:pt x="27" y="21"/>
                    </a:lnTo>
                    <a:lnTo>
                      <a:pt x="27" y="21"/>
                    </a:lnTo>
                    <a:lnTo>
                      <a:pt x="28" y="22"/>
                    </a:lnTo>
                    <a:lnTo>
                      <a:pt x="28" y="22"/>
                    </a:lnTo>
                    <a:lnTo>
                      <a:pt x="30" y="22"/>
                    </a:lnTo>
                    <a:lnTo>
                      <a:pt x="30" y="24"/>
                    </a:lnTo>
                    <a:lnTo>
                      <a:pt x="32" y="24"/>
                    </a:lnTo>
                    <a:lnTo>
                      <a:pt x="33" y="26"/>
                    </a:lnTo>
                    <a:lnTo>
                      <a:pt x="35" y="27"/>
                    </a:lnTo>
                    <a:lnTo>
                      <a:pt x="35" y="27"/>
                    </a:lnTo>
                    <a:lnTo>
                      <a:pt x="37" y="27"/>
                    </a:lnTo>
                    <a:lnTo>
                      <a:pt x="37" y="27"/>
                    </a:lnTo>
                    <a:lnTo>
                      <a:pt x="37" y="29"/>
                    </a:lnTo>
                    <a:lnTo>
                      <a:pt x="37" y="29"/>
                    </a:lnTo>
                    <a:lnTo>
                      <a:pt x="44" y="34"/>
                    </a:lnTo>
                    <a:lnTo>
                      <a:pt x="44" y="34"/>
                    </a:lnTo>
                    <a:lnTo>
                      <a:pt x="44" y="36"/>
                    </a:lnTo>
                    <a:lnTo>
                      <a:pt x="44" y="36"/>
                    </a:lnTo>
                    <a:lnTo>
                      <a:pt x="44" y="36"/>
                    </a:lnTo>
                    <a:lnTo>
                      <a:pt x="44" y="38"/>
                    </a:lnTo>
                    <a:lnTo>
                      <a:pt x="44" y="38"/>
                    </a:lnTo>
                    <a:lnTo>
                      <a:pt x="44" y="38"/>
                    </a:lnTo>
                    <a:lnTo>
                      <a:pt x="44" y="38"/>
                    </a:lnTo>
                    <a:lnTo>
                      <a:pt x="44" y="38"/>
                    </a:lnTo>
                    <a:lnTo>
                      <a:pt x="44" y="38"/>
                    </a:lnTo>
                    <a:lnTo>
                      <a:pt x="44" y="38"/>
                    </a:lnTo>
                    <a:lnTo>
                      <a:pt x="44" y="38"/>
                    </a:lnTo>
                    <a:lnTo>
                      <a:pt x="44" y="38"/>
                    </a:lnTo>
                    <a:lnTo>
                      <a:pt x="42" y="38"/>
                    </a:lnTo>
                    <a:lnTo>
                      <a:pt x="42" y="38"/>
                    </a:lnTo>
                    <a:lnTo>
                      <a:pt x="42" y="38"/>
                    </a:lnTo>
                    <a:lnTo>
                      <a:pt x="40" y="38"/>
                    </a:lnTo>
                    <a:lnTo>
                      <a:pt x="40" y="38"/>
                    </a:lnTo>
                    <a:lnTo>
                      <a:pt x="40" y="38"/>
                    </a:lnTo>
                    <a:lnTo>
                      <a:pt x="38" y="39"/>
                    </a:lnTo>
                    <a:lnTo>
                      <a:pt x="38" y="39"/>
                    </a:lnTo>
                    <a:lnTo>
                      <a:pt x="38" y="41"/>
                    </a:lnTo>
                    <a:lnTo>
                      <a:pt x="38" y="41"/>
                    </a:lnTo>
                    <a:lnTo>
                      <a:pt x="38" y="41"/>
                    </a:lnTo>
                    <a:lnTo>
                      <a:pt x="38" y="41"/>
                    </a:lnTo>
                    <a:lnTo>
                      <a:pt x="38" y="41"/>
                    </a:lnTo>
                    <a:lnTo>
                      <a:pt x="38" y="41"/>
                    </a:lnTo>
                    <a:lnTo>
                      <a:pt x="38" y="43"/>
                    </a:lnTo>
                    <a:lnTo>
                      <a:pt x="38" y="43"/>
                    </a:lnTo>
                    <a:lnTo>
                      <a:pt x="38" y="43"/>
                    </a:lnTo>
                    <a:lnTo>
                      <a:pt x="38" y="44"/>
                    </a:lnTo>
                    <a:lnTo>
                      <a:pt x="38" y="44"/>
                    </a:lnTo>
                    <a:lnTo>
                      <a:pt x="37" y="44"/>
                    </a:lnTo>
                    <a:lnTo>
                      <a:pt x="35" y="44"/>
                    </a:lnTo>
                    <a:lnTo>
                      <a:pt x="33" y="44"/>
                    </a:lnTo>
                    <a:lnTo>
                      <a:pt x="33" y="44"/>
                    </a:lnTo>
                    <a:lnTo>
                      <a:pt x="33" y="43"/>
                    </a:lnTo>
                    <a:lnTo>
                      <a:pt x="32" y="44"/>
                    </a:lnTo>
                    <a:lnTo>
                      <a:pt x="30" y="46"/>
                    </a:lnTo>
                    <a:lnTo>
                      <a:pt x="30" y="46"/>
                    </a:lnTo>
                    <a:lnTo>
                      <a:pt x="30" y="48"/>
                    </a:lnTo>
                    <a:lnTo>
                      <a:pt x="28" y="49"/>
                    </a:lnTo>
                    <a:lnTo>
                      <a:pt x="27" y="49"/>
                    </a:lnTo>
                    <a:lnTo>
                      <a:pt x="27" y="49"/>
                    </a:lnTo>
                    <a:lnTo>
                      <a:pt x="27" y="51"/>
                    </a:lnTo>
                    <a:lnTo>
                      <a:pt x="25" y="51"/>
                    </a:lnTo>
                    <a:lnTo>
                      <a:pt x="22" y="53"/>
                    </a:lnTo>
                    <a:lnTo>
                      <a:pt x="22" y="55"/>
                    </a:lnTo>
                    <a:lnTo>
                      <a:pt x="22" y="55"/>
                    </a:lnTo>
                    <a:lnTo>
                      <a:pt x="20" y="56"/>
                    </a:lnTo>
                    <a:lnTo>
                      <a:pt x="20" y="58"/>
                    </a:lnTo>
                    <a:lnTo>
                      <a:pt x="18" y="58"/>
                    </a:lnTo>
                    <a:lnTo>
                      <a:pt x="16" y="60"/>
                    </a:lnTo>
                    <a:lnTo>
                      <a:pt x="16" y="61"/>
                    </a:lnTo>
                    <a:lnTo>
                      <a:pt x="16" y="60"/>
                    </a:lnTo>
                    <a:lnTo>
                      <a:pt x="15" y="61"/>
                    </a:lnTo>
                    <a:lnTo>
                      <a:pt x="15" y="63"/>
                    </a:lnTo>
                    <a:lnTo>
                      <a:pt x="15" y="63"/>
                    </a:lnTo>
                    <a:lnTo>
                      <a:pt x="15" y="63"/>
                    </a:lnTo>
                    <a:lnTo>
                      <a:pt x="13" y="63"/>
                    </a:lnTo>
                    <a:lnTo>
                      <a:pt x="13" y="63"/>
                    </a:lnTo>
                    <a:lnTo>
                      <a:pt x="13" y="63"/>
                    </a:lnTo>
                    <a:lnTo>
                      <a:pt x="13" y="63"/>
                    </a:lnTo>
                    <a:lnTo>
                      <a:pt x="13" y="63"/>
                    </a:lnTo>
                    <a:lnTo>
                      <a:pt x="11" y="65"/>
                    </a:lnTo>
                    <a:lnTo>
                      <a:pt x="11" y="65"/>
                    </a:lnTo>
                    <a:lnTo>
                      <a:pt x="11" y="66"/>
                    </a:lnTo>
                    <a:lnTo>
                      <a:pt x="11" y="66"/>
                    </a:lnTo>
                    <a:lnTo>
                      <a:pt x="11" y="65"/>
                    </a:lnTo>
                    <a:lnTo>
                      <a:pt x="10" y="65"/>
                    </a:lnTo>
                    <a:lnTo>
                      <a:pt x="10" y="65"/>
                    </a:lnTo>
                    <a:lnTo>
                      <a:pt x="6" y="66"/>
                    </a:lnTo>
                    <a:lnTo>
                      <a:pt x="6" y="68"/>
                    </a:lnTo>
                    <a:lnTo>
                      <a:pt x="6" y="68"/>
                    </a:lnTo>
                    <a:lnTo>
                      <a:pt x="6" y="66"/>
                    </a:lnTo>
                    <a:lnTo>
                      <a:pt x="6" y="66"/>
                    </a:lnTo>
                    <a:lnTo>
                      <a:pt x="5" y="65"/>
                    </a:lnTo>
                    <a:lnTo>
                      <a:pt x="3" y="63"/>
                    </a:lnTo>
                    <a:lnTo>
                      <a:pt x="3" y="63"/>
                    </a:lnTo>
                    <a:lnTo>
                      <a:pt x="3" y="61"/>
                    </a:lnTo>
                    <a:lnTo>
                      <a:pt x="0" y="58"/>
                    </a:lnTo>
                    <a:lnTo>
                      <a:pt x="5" y="53"/>
                    </a:lnTo>
                    <a:lnTo>
                      <a:pt x="5" y="53"/>
                    </a:lnTo>
                    <a:lnTo>
                      <a:pt x="5" y="51"/>
                    </a:lnTo>
                    <a:lnTo>
                      <a:pt x="11" y="46"/>
                    </a:lnTo>
                    <a:lnTo>
                      <a:pt x="11" y="46"/>
                    </a:lnTo>
                    <a:lnTo>
                      <a:pt x="13" y="44"/>
                    </a:lnTo>
                    <a:lnTo>
                      <a:pt x="6" y="38"/>
                    </a:lnTo>
                    <a:lnTo>
                      <a:pt x="5" y="29"/>
                    </a:lnTo>
                    <a:lnTo>
                      <a:pt x="5" y="29"/>
                    </a:lnTo>
                    <a:lnTo>
                      <a:pt x="5" y="22"/>
                    </a:lnTo>
                    <a:lnTo>
                      <a:pt x="3" y="22"/>
                    </a:lnTo>
                    <a:lnTo>
                      <a:pt x="3" y="22"/>
                    </a:lnTo>
                    <a:lnTo>
                      <a:pt x="3" y="21"/>
                    </a:lnTo>
                    <a:lnTo>
                      <a:pt x="3" y="21"/>
                    </a:lnTo>
                    <a:lnTo>
                      <a:pt x="3" y="21"/>
                    </a:lnTo>
                    <a:lnTo>
                      <a:pt x="3" y="21"/>
                    </a:lnTo>
                    <a:lnTo>
                      <a:pt x="3" y="21"/>
                    </a:lnTo>
                    <a:lnTo>
                      <a:pt x="3" y="19"/>
                    </a:lnTo>
                    <a:lnTo>
                      <a:pt x="3" y="19"/>
                    </a:lnTo>
                    <a:lnTo>
                      <a:pt x="3" y="19"/>
                    </a:lnTo>
                    <a:lnTo>
                      <a:pt x="3" y="19"/>
                    </a:lnTo>
                    <a:lnTo>
                      <a:pt x="3" y="19"/>
                    </a:lnTo>
                    <a:lnTo>
                      <a:pt x="3" y="19"/>
                    </a:lnTo>
                    <a:lnTo>
                      <a:pt x="3" y="14"/>
                    </a:lnTo>
                    <a:lnTo>
                      <a:pt x="1" y="5"/>
                    </a:lnTo>
                    <a:lnTo>
                      <a:pt x="0" y="0"/>
                    </a:lnTo>
                    <a:lnTo>
                      <a:pt x="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16" name="Freeform 566"/>
              <p:cNvSpPr>
                <a:spLocks/>
              </p:cNvSpPr>
              <p:nvPr/>
            </p:nvSpPr>
            <p:spPr bwMode="auto">
              <a:xfrm>
                <a:off x="4923" y="1546"/>
                <a:ext cx="44" cy="68"/>
              </a:xfrm>
              <a:custGeom>
                <a:avLst/>
                <a:gdLst>
                  <a:gd name="T0" fmla="*/ 0 w 44"/>
                  <a:gd name="T1" fmla="*/ 0 h 68"/>
                  <a:gd name="T2" fmla="*/ 8 w 44"/>
                  <a:gd name="T3" fmla="*/ 16 h 68"/>
                  <a:gd name="T4" fmla="*/ 18 w 44"/>
                  <a:gd name="T5" fmla="*/ 16 h 68"/>
                  <a:gd name="T6" fmla="*/ 27 w 44"/>
                  <a:gd name="T7" fmla="*/ 21 h 68"/>
                  <a:gd name="T8" fmla="*/ 28 w 44"/>
                  <a:gd name="T9" fmla="*/ 22 h 68"/>
                  <a:gd name="T10" fmla="*/ 32 w 44"/>
                  <a:gd name="T11" fmla="*/ 24 h 68"/>
                  <a:gd name="T12" fmla="*/ 35 w 44"/>
                  <a:gd name="T13" fmla="*/ 27 h 68"/>
                  <a:gd name="T14" fmla="*/ 37 w 44"/>
                  <a:gd name="T15" fmla="*/ 29 h 68"/>
                  <a:gd name="T16" fmla="*/ 44 w 44"/>
                  <a:gd name="T17" fmla="*/ 34 h 68"/>
                  <a:gd name="T18" fmla="*/ 44 w 44"/>
                  <a:gd name="T19" fmla="*/ 36 h 68"/>
                  <a:gd name="T20" fmla="*/ 44 w 44"/>
                  <a:gd name="T21" fmla="*/ 38 h 68"/>
                  <a:gd name="T22" fmla="*/ 44 w 44"/>
                  <a:gd name="T23" fmla="*/ 38 h 68"/>
                  <a:gd name="T24" fmla="*/ 44 w 44"/>
                  <a:gd name="T25" fmla="*/ 38 h 68"/>
                  <a:gd name="T26" fmla="*/ 42 w 44"/>
                  <a:gd name="T27" fmla="*/ 38 h 68"/>
                  <a:gd name="T28" fmla="*/ 40 w 44"/>
                  <a:gd name="T29" fmla="*/ 38 h 68"/>
                  <a:gd name="T30" fmla="*/ 38 w 44"/>
                  <a:gd name="T31" fmla="*/ 41 h 68"/>
                  <a:gd name="T32" fmla="*/ 38 w 44"/>
                  <a:gd name="T33" fmla="*/ 41 h 68"/>
                  <a:gd name="T34" fmla="*/ 38 w 44"/>
                  <a:gd name="T35" fmla="*/ 43 h 68"/>
                  <a:gd name="T36" fmla="*/ 38 w 44"/>
                  <a:gd name="T37" fmla="*/ 44 h 68"/>
                  <a:gd name="T38" fmla="*/ 35 w 44"/>
                  <a:gd name="T39" fmla="*/ 44 h 68"/>
                  <a:gd name="T40" fmla="*/ 33 w 44"/>
                  <a:gd name="T41" fmla="*/ 43 h 68"/>
                  <a:gd name="T42" fmla="*/ 30 w 44"/>
                  <a:gd name="T43" fmla="*/ 46 h 68"/>
                  <a:gd name="T44" fmla="*/ 27 w 44"/>
                  <a:gd name="T45" fmla="*/ 49 h 68"/>
                  <a:gd name="T46" fmla="*/ 25 w 44"/>
                  <a:gd name="T47" fmla="*/ 51 h 68"/>
                  <a:gd name="T48" fmla="*/ 22 w 44"/>
                  <a:gd name="T49" fmla="*/ 55 h 68"/>
                  <a:gd name="T50" fmla="*/ 18 w 44"/>
                  <a:gd name="T51" fmla="*/ 58 h 68"/>
                  <a:gd name="T52" fmla="*/ 16 w 44"/>
                  <a:gd name="T53" fmla="*/ 60 h 68"/>
                  <a:gd name="T54" fmla="*/ 15 w 44"/>
                  <a:gd name="T55" fmla="*/ 63 h 68"/>
                  <a:gd name="T56" fmla="*/ 13 w 44"/>
                  <a:gd name="T57" fmla="*/ 63 h 68"/>
                  <a:gd name="T58" fmla="*/ 13 w 44"/>
                  <a:gd name="T59" fmla="*/ 63 h 68"/>
                  <a:gd name="T60" fmla="*/ 11 w 44"/>
                  <a:gd name="T61" fmla="*/ 66 h 68"/>
                  <a:gd name="T62" fmla="*/ 10 w 44"/>
                  <a:gd name="T63" fmla="*/ 65 h 68"/>
                  <a:gd name="T64" fmla="*/ 6 w 44"/>
                  <a:gd name="T65" fmla="*/ 68 h 68"/>
                  <a:gd name="T66" fmla="*/ 6 w 44"/>
                  <a:gd name="T67" fmla="*/ 66 h 68"/>
                  <a:gd name="T68" fmla="*/ 3 w 44"/>
                  <a:gd name="T69" fmla="*/ 63 h 68"/>
                  <a:gd name="T70" fmla="*/ 5 w 44"/>
                  <a:gd name="T71" fmla="*/ 53 h 68"/>
                  <a:gd name="T72" fmla="*/ 11 w 44"/>
                  <a:gd name="T73" fmla="*/ 46 h 68"/>
                  <a:gd name="T74" fmla="*/ 6 w 44"/>
                  <a:gd name="T75" fmla="*/ 38 h 68"/>
                  <a:gd name="T76" fmla="*/ 5 w 44"/>
                  <a:gd name="T77" fmla="*/ 22 h 68"/>
                  <a:gd name="T78" fmla="*/ 3 w 44"/>
                  <a:gd name="T79" fmla="*/ 21 h 68"/>
                  <a:gd name="T80" fmla="*/ 3 w 44"/>
                  <a:gd name="T81" fmla="*/ 21 h 68"/>
                  <a:gd name="T82" fmla="*/ 3 w 44"/>
                  <a:gd name="T83" fmla="*/ 19 h 68"/>
                  <a:gd name="T84" fmla="*/ 3 w 44"/>
                  <a:gd name="T85" fmla="*/ 19 h 68"/>
                  <a:gd name="T86" fmla="*/ 1 w 44"/>
                  <a:gd name="T87"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68">
                    <a:moveTo>
                      <a:pt x="0" y="0"/>
                    </a:moveTo>
                    <a:lnTo>
                      <a:pt x="0" y="0"/>
                    </a:lnTo>
                    <a:lnTo>
                      <a:pt x="0" y="0"/>
                    </a:lnTo>
                    <a:lnTo>
                      <a:pt x="0" y="0"/>
                    </a:lnTo>
                    <a:lnTo>
                      <a:pt x="0" y="0"/>
                    </a:lnTo>
                    <a:lnTo>
                      <a:pt x="8" y="16"/>
                    </a:lnTo>
                    <a:lnTo>
                      <a:pt x="16" y="16"/>
                    </a:lnTo>
                    <a:lnTo>
                      <a:pt x="16" y="16"/>
                    </a:lnTo>
                    <a:lnTo>
                      <a:pt x="18" y="16"/>
                    </a:lnTo>
                    <a:lnTo>
                      <a:pt x="18" y="16"/>
                    </a:lnTo>
                    <a:lnTo>
                      <a:pt x="25" y="19"/>
                    </a:lnTo>
                    <a:lnTo>
                      <a:pt x="27" y="21"/>
                    </a:lnTo>
                    <a:lnTo>
                      <a:pt x="27" y="21"/>
                    </a:lnTo>
                    <a:lnTo>
                      <a:pt x="28" y="22"/>
                    </a:lnTo>
                    <a:lnTo>
                      <a:pt x="28" y="22"/>
                    </a:lnTo>
                    <a:lnTo>
                      <a:pt x="30" y="22"/>
                    </a:lnTo>
                    <a:lnTo>
                      <a:pt x="30" y="24"/>
                    </a:lnTo>
                    <a:lnTo>
                      <a:pt x="32" y="24"/>
                    </a:lnTo>
                    <a:lnTo>
                      <a:pt x="33" y="26"/>
                    </a:lnTo>
                    <a:lnTo>
                      <a:pt x="35" y="27"/>
                    </a:lnTo>
                    <a:lnTo>
                      <a:pt x="35" y="27"/>
                    </a:lnTo>
                    <a:lnTo>
                      <a:pt x="37" y="27"/>
                    </a:lnTo>
                    <a:lnTo>
                      <a:pt x="37" y="27"/>
                    </a:lnTo>
                    <a:lnTo>
                      <a:pt x="37" y="29"/>
                    </a:lnTo>
                    <a:lnTo>
                      <a:pt x="37" y="29"/>
                    </a:lnTo>
                    <a:lnTo>
                      <a:pt x="44" y="34"/>
                    </a:lnTo>
                    <a:lnTo>
                      <a:pt x="44" y="34"/>
                    </a:lnTo>
                    <a:lnTo>
                      <a:pt x="44" y="36"/>
                    </a:lnTo>
                    <a:lnTo>
                      <a:pt x="44" y="36"/>
                    </a:lnTo>
                    <a:lnTo>
                      <a:pt x="44" y="36"/>
                    </a:lnTo>
                    <a:lnTo>
                      <a:pt x="44" y="38"/>
                    </a:lnTo>
                    <a:lnTo>
                      <a:pt x="44" y="38"/>
                    </a:lnTo>
                    <a:lnTo>
                      <a:pt x="44" y="38"/>
                    </a:lnTo>
                    <a:lnTo>
                      <a:pt x="44" y="38"/>
                    </a:lnTo>
                    <a:lnTo>
                      <a:pt x="44" y="38"/>
                    </a:lnTo>
                    <a:lnTo>
                      <a:pt x="44" y="38"/>
                    </a:lnTo>
                    <a:lnTo>
                      <a:pt x="44" y="38"/>
                    </a:lnTo>
                    <a:lnTo>
                      <a:pt x="44" y="38"/>
                    </a:lnTo>
                    <a:lnTo>
                      <a:pt x="44" y="38"/>
                    </a:lnTo>
                    <a:lnTo>
                      <a:pt x="42" y="38"/>
                    </a:lnTo>
                    <a:lnTo>
                      <a:pt x="42" y="38"/>
                    </a:lnTo>
                    <a:lnTo>
                      <a:pt x="42" y="38"/>
                    </a:lnTo>
                    <a:lnTo>
                      <a:pt x="40" y="38"/>
                    </a:lnTo>
                    <a:lnTo>
                      <a:pt x="40" y="38"/>
                    </a:lnTo>
                    <a:lnTo>
                      <a:pt x="40" y="38"/>
                    </a:lnTo>
                    <a:lnTo>
                      <a:pt x="38" y="39"/>
                    </a:lnTo>
                    <a:lnTo>
                      <a:pt x="38" y="39"/>
                    </a:lnTo>
                    <a:lnTo>
                      <a:pt x="38" y="41"/>
                    </a:lnTo>
                    <a:lnTo>
                      <a:pt x="38" y="41"/>
                    </a:lnTo>
                    <a:lnTo>
                      <a:pt x="38" y="41"/>
                    </a:lnTo>
                    <a:lnTo>
                      <a:pt x="38" y="41"/>
                    </a:lnTo>
                    <a:lnTo>
                      <a:pt x="38" y="41"/>
                    </a:lnTo>
                    <a:lnTo>
                      <a:pt x="38" y="41"/>
                    </a:lnTo>
                    <a:lnTo>
                      <a:pt x="38" y="43"/>
                    </a:lnTo>
                    <a:lnTo>
                      <a:pt x="38" y="43"/>
                    </a:lnTo>
                    <a:lnTo>
                      <a:pt x="38" y="43"/>
                    </a:lnTo>
                    <a:lnTo>
                      <a:pt x="38" y="44"/>
                    </a:lnTo>
                    <a:lnTo>
                      <a:pt x="38" y="44"/>
                    </a:lnTo>
                    <a:lnTo>
                      <a:pt x="37" y="44"/>
                    </a:lnTo>
                    <a:lnTo>
                      <a:pt x="35" y="44"/>
                    </a:lnTo>
                    <a:lnTo>
                      <a:pt x="33" y="44"/>
                    </a:lnTo>
                    <a:lnTo>
                      <a:pt x="33" y="44"/>
                    </a:lnTo>
                    <a:lnTo>
                      <a:pt x="33" y="43"/>
                    </a:lnTo>
                    <a:lnTo>
                      <a:pt x="32" y="44"/>
                    </a:lnTo>
                    <a:lnTo>
                      <a:pt x="30" y="46"/>
                    </a:lnTo>
                    <a:lnTo>
                      <a:pt x="30" y="46"/>
                    </a:lnTo>
                    <a:lnTo>
                      <a:pt x="30" y="48"/>
                    </a:lnTo>
                    <a:lnTo>
                      <a:pt x="28" y="49"/>
                    </a:lnTo>
                    <a:lnTo>
                      <a:pt x="27" y="49"/>
                    </a:lnTo>
                    <a:lnTo>
                      <a:pt x="27" y="49"/>
                    </a:lnTo>
                    <a:lnTo>
                      <a:pt x="27" y="51"/>
                    </a:lnTo>
                    <a:lnTo>
                      <a:pt x="25" y="51"/>
                    </a:lnTo>
                    <a:lnTo>
                      <a:pt x="22" y="53"/>
                    </a:lnTo>
                    <a:lnTo>
                      <a:pt x="22" y="55"/>
                    </a:lnTo>
                    <a:lnTo>
                      <a:pt x="22" y="55"/>
                    </a:lnTo>
                    <a:lnTo>
                      <a:pt x="20" y="56"/>
                    </a:lnTo>
                    <a:lnTo>
                      <a:pt x="20" y="58"/>
                    </a:lnTo>
                    <a:lnTo>
                      <a:pt x="18" y="58"/>
                    </a:lnTo>
                    <a:lnTo>
                      <a:pt x="16" y="60"/>
                    </a:lnTo>
                    <a:lnTo>
                      <a:pt x="16" y="61"/>
                    </a:lnTo>
                    <a:lnTo>
                      <a:pt x="16" y="60"/>
                    </a:lnTo>
                    <a:lnTo>
                      <a:pt x="15" y="61"/>
                    </a:lnTo>
                    <a:lnTo>
                      <a:pt x="15" y="63"/>
                    </a:lnTo>
                    <a:lnTo>
                      <a:pt x="15" y="63"/>
                    </a:lnTo>
                    <a:lnTo>
                      <a:pt x="15" y="63"/>
                    </a:lnTo>
                    <a:lnTo>
                      <a:pt x="13" y="63"/>
                    </a:lnTo>
                    <a:lnTo>
                      <a:pt x="13" y="63"/>
                    </a:lnTo>
                    <a:lnTo>
                      <a:pt x="13" y="63"/>
                    </a:lnTo>
                    <a:lnTo>
                      <a:pt x="13" y="63"/>
                    </a:lnTo>
                    <a:lnTo>
                      <a:pt x="13" y="63"/>
                    </a:lnTo>
                    <a:lnTo>
                      <a:pt x="11" y="65"/>
                    </a:lnTo>
                    <a:lnTo>
                      <a:pt x="11" y="65"/>
                    </a:lnTo>
                    <a:lnTo>
                      <a:pt x="11" y="66"/>
                    </a:lnTo>
                    <a:lnTo>
                      <a:pt x="11" y="66"/>
                    </a:lnTo>
                    <a:lnTo>
                      <a:pt x="11" y="65"/>
                    </a:lnTo>
                    <a:lnTo>
                      <a:pt x="10" y="65"/>
                    </a:lnTo>
                    <a:lnTo>
                      <a:pt x="10" y="65"/>
                    </a:lnTo>
                    <a:lnTo>
                      <a:pt x="6" y="66"/>
                    </a:lnTo>
                    <a:lnTo>
                      <a:pt x="6" y="68"/>
                    </a:lnTo>
                    <a:lnTo>
                      <a:pt x="6" y="68"/>
                    </a:lnTo>
                    <a:lnTo>
                      <a:pt x="6" y="66"/>
                    </a:lnTo>
                    <a:lnTo>
                      <a:pt x="6" y="66"/>
                    </a:lnTo>
                    <a:lnTo>
                      <a:pt x="5" y="65"/>
                    </a:lnTo>
                    <a:lnTo>
                      <a:pt x="3" y="63"/>
                    </a:lnTo>
                    <a:lnTo>
                      <a:pt x="3" y="63"/>
                    </a:lnTo>
                    <a:lnTo>
                      <a:pt x="3" y="61"/>
                    </a:lnTo>
                    <a:lnTo>
                      <a:pt x="0" y="58"/>
                    </a:lnTo>
                    <a:lnTo>
                      <a:pt x="5" y="53"/>
                    </a:lnTo>
                    <a:lnTo>
                      <a:pt x="5" y="53"/>
                    </a:lnTo>
                    <a:lnTo>
                      <a:pt x="5" y="51"/>
                    </a:lnTo>
                    <a:lnTo>
                      <a:pt x="11" y="46"/>
                    </a:lnTo>
                    <a:lnTo>
                      <a:pt x="11" y="46"/>
                    </a:lnTo>
                    <a:lnTo>
                      <a:pt x="13" y="44"/>
                    </a:lnTo>
                    <a:lnTo>
                      <a:pt x="6" y="38"/>
                    </a:lnTo>
                    <a:lnTo>
                      <a:pt x="5" y="29"/>
                    </a:lnTo>
                    <a:lnTo>
                      <a:pt x="5" y="29"/>
                    </a:lnTo>
                    <a:lnTo>
                      <a:pt x="5" y="22"/>
                    </a:lnTo>
                    <a:lnTo>
                      <a:pt x="3" y="22"/>
                    </a:lnTo>
                    <a:lnTo>
                      <a:pt x="3" y="22"/>
                    </a:lnTo>
                    <a:lnTo>
                      <a:pt x="3" y="21"/>
                    </a:lnTo>
                    <a:lnTo>
                      <a:pt x="3" y="21"/>
                    </a:lnTo>
                    <a:lnTo>
                      <a:pt x="3" y="21"/>
                    </a:lnTo>
                    <a:lnTo>
                      <a:pt x="3" y="21"/>
                    </a:lnTo>
                    <a:lnTo>
                      <a:pt x="3" y="21"/>
                    </a:lnTo>
                    <a:lnTo>
                      <a:pt x="3" y="19"/>
                    </a:lnTo>
                    <a:lnTo>
                      <a:pt x="3" y="19"/>
                    </a:lnTo>
                    <a:lnTo>
                      <a:pt x="3" y="19"/>
                    </a:lnTo>
                    <a:lnTo>
                      <a:pt x="3" y="19"/>
                    </a:lnTo>
                    <a:lnTo>
                      <a:pt x="3" y="19"/>
                    </a:lnTo>
                    <a:lnTo>
                      <a:pt x="3" y="19"/>
                    </a:lnTo>
                    <a:lnTo>
                      <a:pt x="3" y="14"/>
                    </a:lnTo>
                    <a:lnTo>
                      <a:pt x="1" y="5"/>
                    </a:lnTo>
                    <a:lnTo>
                      <a:pt x="0"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17" name="Freeform 567"/>
              <p:cNvSpPr>
                <a:spLocks/>
              </p:cNvSpPr>
              <p:nvPr/>
            </p:nvSpPr>
            <p:spPr bwMode="auto">
              <a:xfrm>
                <a:off x="4946" y="1494"/>
                <a:ext cx="49" cy="54"/>
              </a:xfrm>
              <a:custGeom>
                <a:avLst/>
                <a:gdLst>
                  <a:gd name="T0" fmla="*/ 14 w 49"/>
                  <a:gd name="T1" fmla="*/ 5 h 54"/>
                  <a:gd name="T2" fmla="*/ 14 w 49"/>
                  <a:gd name="T3" fmla="*/ 8 h 54"/>
                  <a:gd name="T4" fmla="*/ 17 w 49"/>
                  <a:gd name="T5" fmla="*/ 8 h 54"/>
                  <a:gd name="T6" fmla="*/ 17 w 49"/>
                  <a:gd name="T7" fmla="*/ 8 h 54"/>
                  <a:gd name="T8" fmla="*/ 17 w 49"/>
                  <a:gd name="T9" fmla="*/ 7 h 54"/>
                  <a:gd name="T10" fmla="*/ 17 w 49"/>
                  <a:gd name="T11" fmla="*/ 5 h 54"/>
                  <a:gd name="T12" fmla="*/ 17 w 49"/>
                  <a:gd name="T13" fmla="*/ 5 h 54"/>
                  <a:gd name="T14" fmla="*/ 17 w 49"/>
                  <a:gd name="T15" fmla="*/ 5 h 54"/>
                  <a:gd name="T16" fmla="*/ 19 w 49"/>
                  <a:gd name="T17" fmla="*/ 3 h 54"/>
                  <a:gd name="T18" fmla="*/ 21 w 49"/>
                  <a:gd name="T19" fmla="*/ 3 h 54"/>
                  <a:gd name="T20" fmla="*/ 32 w 49"/>
                  <a:gd name="T21" fmla="*/ 0 h 54"/>
                  <a:gd name="T22" fmla="*/ 32 w 49"/>
                  <a:gd name="T23" fmla="*/ 0 h 54"/>
                  <a:gd name="T24" fmla="*/ 34 w 49"/>
                  <a:gd name="T25" fmla="*/ 5 h 54"/>
                  <a:gd name="T26" fmla="*/ 34 w 49"/>
                  <a:gd name="T27" fmla="*/ 5 h 54"/>
                  <a:gd name="T28" fmla="*/ 36 w 49"/>
                  <a:gd name="T29" fmla="*/ 8 h 54"/>
                  <a:gd name="T30" fmla="*/ 36 w 49"/>
                  <a:gd name="T31" fmla="*/ 8 h 54"/>
                  <a:gd name="T32" fmla="*/ 34 w 49"/>
                  <a:gd name="T33" fmla="*/ 8 h 54"/>
                  <a:gd name="T34" fmla="*/ 34 w 49"/>
                  <a:gd name="T35" fmla="*/ 10 h 54"/>
                  <a:gd name="T36" fmla="*/ 36 w 49"/>
                  <a:gd name="T37" fmla="*/ 17 h 54"/>
                  <a:gd name="T38" fmla="*/ 43 w 49"/>
                  <a:gd name="T39" fmla="*/ 27 h 54"/>
                  <a:gd name="T40" fmla="*/ 49 w 49"/>
                  <a:gd name="T41" fmla="*/ 40 h 54"/>
                  <a:gd name="T42" fmla="*/ 49 w 49"/>
                  <a:gd name="T43" fmla="*/ 42 h 54"/>
                  <a:gd name="T44" fmla="*/ 46 w 49"/>
                  <a:gd name="T45" fmla="*/ 44 h 54"/>
                  <a:gd name="T46" fmla="*/ 39 w 49"/>
                  <a:gd name="T47" fmla="*/ 39 h 54"/>
                  <a:gd name="T48" fmla="*/ 34 w 49"/>
                  <a:gd name="T49" fmla="*/ 40 h 54"/>
                  <a:gd name="T50" fmla="*/ 34 w 49"/>
                  <a:gd name="T51" fmla="*/ 40 h 54"/>
                  <a:gd name="T52" fmla="*/ 31 w 49"/>
                  <a:gd name="T53" fmla="*/ 46 h 54"/>
                  <a:gd name="T54" fmla="*/ 29 w 49"/>
                  <a:gd name="T55" fmla="*/ 47 h 54"/>
                  <a:gd name="T56" fmla="*/ 27 w 49"/>
                  <a:gd name="T57" fmla="*/ 47 h 54"/>
                  <a:gd name="T58" fmla="*/ 27 w 49"/>
                  <a:gd name="T59" fmla="*/ 49 h 54"/>
                  <a:gd name="T60" fmla="*/ 15 w 49"/>
                  <a:gd name="T61" fmla="*/ 54 h 54"/>
                  <a:gd name="T62" fmla="*/ 12 w 49"/>
                  <a:gd name="T63" fmla="*/ 46 h 54"/>
                  <a:gd name="T64" fmla="*/ 9 w 49"/>
                  <a:gd name="T65" fmla="*/ 39 h 54"/>
                  <a:gd name="T66" fmla="*/ 7 w 49"/>
                  <a:gd name="T67" fmla="*/ 34 h 54"/>
                  <a:gd name="T68" fmla="*/ 7 w 49"/>
                  <a:gd name="T69" fmla="*/ 34 h 54"/>
                  <a:gd name="T70" fmla="*/ 7 w 49"/>
                  <a:gd name="T71" fmla="*/ 34 h 54"/>
                  <a:gd name="T72" fmla="*/ 5 w 49"/>
                  <a:gd name="T73" fmla="*/ 32 h 54"/>
                  <a:gd name="T74" fmla="*/ 5 w 49"/>
                  <a:gd name="T75" fmla="*/ 32 h 54"/>
                  <a:gd name="T76" fmla="*/ 10 w 49"/>
                  <a:gd name="T77" fmla="*/ 30 h 54"/>
                  <a:gd name="T78" fmla="*/ 10 w 49"/>
                  <a:gd name="T79" fmla="*/ 18 h 54"/>
                  <a:gd name="T80" fmla="*/ 10 w 49"/>
                  <a:gd name="T81" fmla="*/ 12 h 54"/>
                  <a:gd name="T82" fmla="*/ 0 w 49"/>
                  <a:gd name="T83" fmla="*/ 15 h 54"/>
                  <a:gd name="T84" fmla="*/ 0 w 49"/>
                  <a:gd name="T85" fmla="*/ 8 h 54"/>
                  <a:gd name="T86" fmla="*/ 0 w 49"/>
                  <a:gd name="T87" fmla="*/ 8 h 54"/>
                  <a:gd name="T88" fmla="*/ 10 w 49"/>
                  <a:gd name="T89" fmla="*/ 5 h 54"/>
                  <a:gd name="T90" fmla="*/ 10 w 49"/>
                  <a:gd name="T91" fmla="*/ 5 h 54"/>
                  <a:gd name="T92" fmla="*/ 14 w 49"/>
                  <a:gd name="T9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54">
                    <a:moveTo>
                      <a:pt x="14" y="5"/>
                    </a:moveTo>
                    <a:lnTo>
                      <a:pt x="14" y="8"/>
                    </a:lnTo>
                    <a:lnTo>
                      <a:pt x="17" y="8"/>
                    </a:lnTo>
                    <a:lnTo>
                      <a:pt x="17" y="8"/>
                    </a:lnTo>
                    <a:lnTo>
                      <a:pt x="17" y="7"/>
                    </a:lnTo>
                    <a:lnTo>
                      <a:pt x="17" y="5"/>
                    </a:lnTo>
                    <a:lnTo>
                      <a:pt x="17" y="5"/>
                    </a:lnTo>
                    <a:lnTo>
                      <a:pt x="17" y="5"/>
                    </a:lnTo>
                    <a:lnTo>
                      <a:pt x="19" y="3"/>
                    </a:lnTo>
                    <a:lnTo>
                      <a:pt x="21" y="3"/>
                    </a:lnTo>
                    <a:lnTo>
                      <a:pt x="32" y="0"/>
                    </a:lnTo>
                    <a:lnTo>
                      <a:pt x="32" y="0"/>
                    </a:lnTo>
                    <a:lnTo>
                      <a:pt x="34" y="5"/>
                    </a:lnTo>
                    <a:lnTo>
                      <a:pt x="34" y="5"/>
                    </a:lnTo>
                    <a:lnTo>
                      <a:pt x="36" y="8"/>
                    </a:lnTo>
                    <a:lnTo>
                      <a:pt x="36" y="8"/>
                    </a:lnTo>
                    <a:lnTo>
                      <a:pt x="34" y="8"/>
                    </a:lnTo>
                    <a:lnTo>
                      <a:pt x="34" y="10"/>
                    </a:lnTo>
                    <a:lnTo>
                      <a:pt x="36" y="17"/>
                    </a:lnTo>
                    <a:lnTo>
                      <a:pt x="43" y="27"/>
                    </a:lnTo>
                    <a:lnTo>
                      <a:pt x="49" y="40"/>
                    </a:lnTo>
                    <a:lnTo>
                      <a:pt x="49" y="42"/>
                    </a:lnTo>
                    <a:lnTo>
                      <a:pt x="46" y="44"/>
                    </a:lnTo>
                    <a:lnTo>
                      <a:pt x="39" y="39"/>
                    </a:lnTo>
                    <a:lnTo>
                      <a:pt x="34" y="40"/>
                    </a:lnTo>
                    <a:lnTo>
                      <a:pt x="34" y="40"/>
                    </a:lnTo>
                    <a:lnTo>
                      <a:pt x="31" y="46"/>
                    </a:lnTo>
                    <a:lnTo>
                      <a:pt x="29" y="47"/>
                    </a:lnTo>
                    <a:lnTo>
                      <a:pt x="27" y="47"/>
                    </a:lnTo>
                    <a:lnTo>
                      <a:pt x="27" y="49"/>
                    </a:lnTo>
                    <a:lnTo>
                      <a:pt x="15" y="54"/>
                    </a:lnTo>
                    <a:lnTo>
                      <a:pt x="12" y="46"/>
                    </a:lnTo>
                    <a:lnTo>
                      <a:pt x="9" y="39"/>
                    </a:lnTo>
                    <a:lnTo>
                      <a:pt x="7" y="34"/>
                    </a:lnTo>
                    <a:lnTo>
                      <a:pt x="7" y="34"/>
                    </a:lnTo>
                    <a:lnTo>
                      <a:pt x="7" y="34"/>
                    </a:lnTo>
                    <a:lnTo>
                      <a:pt x="5" y="32"/>
                    </a:lnTo>
                    <a:lnTo>
                      <a:pt x="5" y="32"/>
                    </a:lnTo>
                    <a:lnTo>
                      <a:pt x="10" y="30"/>
                    </a:lnTo>
                    <a:lnTo>
                      <a:pt x="10" y="18"/>
                    </a:lnTo>
                    <a:lnTo>
                      <a:pt x="10" y="12"/>
                    </a:lnTo>
                    <a:lnTo>
                      <a:pt x="0" y="15"/>
                    </a:lnTo>
                    <a:lnTo>
                      <a:pt x="0" y="8"/>
                    </a:lnTo>
                    <a:lnTo>
                      <a:pt x="0" y="8"/>
                    </a:lnTo>
                    <a:lnTo>
                      <a:pt x="10" y="5"/>
                    </a:lnTo>
                    <a:lnTo>
                      <a:pt x="10" y="5"/>
                    </a:lnTo>
                    <a:lnTo>
                      <a:pt x="14"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18" name="Freeform 568"/>
              <p:cNvSpPr>
                <a:spLocks/>
              </p:cNvSpPr>
              <p:nvPr/>
            </p:nvSpPr>
            <p:spPr bwMode="auto">
              <a:xfrm>
                <a:off x="4946" y="1494"/>
                <a:ext cx="49" cy="54"/>
              </a:xfrm>
              <a:custGeom>
                <a:avLst/>
                <a:gdLst>
                  <a:gd name="T0" fmla="*/ 14 w 49"/>
                  <a:gd name="T1" fmla="*/ 5 h 54"/>
                  <a:gd name="T2" fmla="*/ 14 w 49"/>
                  <a:gd name="T3" fmla="*/ 8 h 54"/>
                  <a:gd name="T4" fmla="*/ 17 w 49"/>
                  <a:gd name="T5" fmla="*/ 8 h 54"/>
                  <a:gd name="T6" fmla="*/ 17 w 49"/>
                  <a:gd name="T7" fmla="*/ 8 h 54"/>
                  <a:gd name="T8" fmla="*/ 17 w 49"/>
                  <a:gd name="T9" fmla="*/ 7 h 54"/>
                  <a:gd name="T10" fmla="*/ 17 w 49"/>
                  <a:gd name="T11" fmla="*/ 5 h 54"/>
                  <a:gd name="T12" fmla="*/ 17 w 49"/>
                  <a:gd name="T13" fmla="*/ 5 h 54"/>
                  <a:gd name="T14" fmla="*/ 17 w 49"/>
                  <a:gd name="T15" fmla="*/ 5 h 54"/>
                  <a:gd name="T16" fmla="*/ 19 w 49"/>
                  <a:gd name="T17" fmla="*/ 3 h 54"/>
                  <a:gd name="T18" fmla="*/ 21 w 49"/>
                  <a:gd name="T19" fmla="*/ 3 h 54"/>
                  <a:gd name="T20" fmla="*/ 32 w 49"/>
                  <a:gd name="T21" fmla="*/ 0 h 54"/>
                  <a:gd name="T22" fmla="*/ 32 w 49"/>
                  <a:gd name="T23" fmla="*/ 0 h 54"/>
                  <a:gd name="T24" fmla="*/ 34 w 49"/>
                  <a:gd name="T25" fmla="*/ 5 h 54"/>
                  <a:gd name="T26" fmla="*/ 34 w 49"/>
                  <a:gd name="T27" fmla="*/ 5 h 54"/>
                  <a:gd name="T28" fmla="*/ 36 w 49"/>
                  <a:gd name="T29" fmla="*/ 8 h 54"/>
                  <a:gd name="T30" fmla="*/ 36 w 49"/>
                  <a:gd name="T31" fmla="*/ 8 h 54"/>
                  <a:gd name="T32" fmla="*/ 34 w 49"/>
                  <a:gd name="T33" fmla="*/ 8 h 54"/>
                  <a:gd name="T34" fmla="*/ 34 w 49"/>
                  <a:gd name="T35" fmla="*/ 10 h 54"/>
                  <a:gd name="T36" fmla="*/ 36 w 49"/>
                  <a:gd name="T37" fmla="*/ 17 h 54"/>
                  <a:gd name="T38" fmla="*/ 43 w 49"/>
                  <a:gd name="T39" fmla="*/ 27 h 54"/>
                  <a:gd name="T40" fmla="*/ 49 w 49"/>
                  <a:gd name="T41" fmla="*/ 40 h 54"/>
                  <a:gd name="T42" fmla="*/ 49 w 49"/>
                  <a:gd name="T43" fmla="*/ 42 h 54"/>
                  <a:gd name="T44" fmla="*/ 46 w 49"/>
                  <a:gd name="T45" fmla="*/ 44 h 54"/>
                  <a:gd name="T46" fmla="*/ 39 w 49"/>
                  <a:gd name="T47" fmla="*/ 39 h 54"/>
                  <a:gd name="T48" fmla="*/ 34 w 49"/>
                  <a:gd name="T49" fmla="*/ 40 h 54"/>
                  <a:gd name="T50" fmla="*/ 34 w 49"/>
                  <a:gd name="T51" fmla="*/ 40 h 54"/>
                  <a:gd name="T52" fmla="*/ 31 w 49"/>
                  <a:gd name="T53" fmla="*/ 46 h 54"/>
                  <a:gd name="T54" fmla="*/ 29 w 49"/>
                  <a:gd name="T55" fmla="*/ 47 h 54"/>
                  <a:gd name="T56" fmla="*/ 27 w 49"/>
                  <a:gd name="T57" fmla="*/ 47 h 54"/>
                  <a:gd name="T58" fmla="*/ 27 w 49"/>
                  <a:gd name="T59" fmla="*/ 49 h 54"/>
                  <a:gd name="T60" fmla="*/ 15 w 49"/>
                  <a:gd name="T61" fmla="*/ 54 h 54"/>
                  <a:gd name="T62" fmla="*/ 12 w 49"/>
                  <a:gd name="T63" fmla="*/ 46 h 54"/>
                  <a:gd name="T64" fmla="*/ 9 w 49"/>
                  <a:gd name="T65" fmla="*/ 39 h 54"/>
                  <a:gd name="T66" fmla="*/ 7 w 49"/>
                  <a:gd name="T67" fmla="*/ 34 h 54"/>
                  <a:gd name="T68" fmla="*/ 7 w 49"/>
                  <a:gd name="T69" fmla="*/ 34 h 54"/>
                  <a:gd name="T70" fmla="*/ 7 w 49"/>
                  <a:gd name="T71" fmla="*/ 34 h 54"/>
                  <a:gd name="T72" fmla="*/ 5 w 49"/>
                  <a:gd name="T73" fmla="*/ 32 h 54"/>
                  <a:gd name="T74" fmla="*/ 5 w 49"/>
                  <a:gd name="T75" fmla="*/ 32 h 54"/>
                  <a:gd name="T76" fmla="*/ 10 w 49"/>
                  <a:gd name="T77" fmla="*/ 30 h 54"/>
                  <a:gd name="T78" fmla="*/ 10 w 49"/>
                  <a:gd name="T79" fmla="*/ 18 h 54"/>
                  <a:gd name="T80" fmla="*/ 10 w 49"/>
                  <a:gd name="T81" fmla="*/ 12 h 54"/>
                  <a:gd name="T82" fmla="*/ 0 w 49"/>
                  <a:gd name="T83" fmla="*/ 15 h 54"/>
                  <a:gd name="T84" fmla="*/ 0 w 49"/>
                  <a:gd name="T85" fmla="*/ 8 h 54"/>
                  <a:gd name="T86" fmla="*/ 0 w 49"/>
                  <a:gd name="T87" fmla="*/ 8 h 54"/>
                  <a:gd name="T88" fmla="*/ 10 w 49"/>
                  <a:gd name="T89" fmla="*/ 5 h 54"/>
                  <a:gd name="T90" fmla="*/ 10 w 49"/>
                  <a:gd name="T91" fmla="*/ 5 h 54"/>
                  <a:gd name="T92" fmla="*/ 14 w 49"/>
                  <a:gd name="T9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54">
                    <a:moveTo>
                      <a:pt x="14" y="5"/>
                    </a:moveTo>
                    <a:lnTo>
                      <a:pt x="14" y="8"/>
                    </a:lnTo>
                    <a:lnTo>
                      <a:pt x="17" y="8"/>
                    </a:lnTo>
                    <a:lnTo>
                      <a:pt x="17" y="8"/>
                    </a:lnTo>
                    <a:lnTo>
                      <a:pt x="17" y="7"/>
                    </a:lnTo>
                    <a:lnTo>
                      <a:pt x="17" y="5"/>
                    </a:lnTo>
                    <a:lnTo>
                      <a:pt x="17" y="5"/>
                    </a:lnTo>
                    <a:lnTo>
                      <a:pt x="17" y="5"/>
                    </a:lnTo>
                    <a:lnTo>
                      <a:pt x="19" y="3"/>
                    </a:lnTo>
                    <a:lnTo>
                      <a:pt x="21" y="3"/>
                    </a:lnTo>
                    <a:lnTo>
                      <a:pt x="32" y="0"/>
                    </a:lnTo>
                    <a:lnTo>
                      <a:pt x="32" y="0"/>
                    </a:lnTo>
                    <a:lnTo>
                      <a:pt x="34" y="5"/>
                    </a:lnTo>
                    <a:lnTo>
                      <a:pt x="34" y="5"/>
                    </a:lnTo>
                    <a:lnTo>
                      <a:pt x="36" y="8"/>
                    </a:lnTo>
                    <a:lnTo>
                      <a:pt x="36" y="8"/>
                    </a:lnTo>
                    <a:lnTo>
                      <a:pt x="34" y="8"/>
                    </a:lnTo>
                    <a:lnTo>
                      <a:pt x="34" y="10"/>
                    </a:lnTo>
                    <a:lnTo>
                      <a:pt x="36" y="17"/>
                    </a:lnTo>
                    <a:lnTo>
                      <a:pt x="43" y="27"/>
                    </a:lnTo>
                    <a:lnTo>
                      <a:pt x="49" y="40"/>
                    </a:lnTo>
                    <a:lnTo>
                      <a:pt x="49" y="42"/>
                    </a:lnTo>
                    <a:lnTo>
                      <a:pt x="46" y="44"/>
                    </a:lnTo>
                    <a:lnTo>
                      <a:pt x="39" y="39"/>
                    </a:lnTo>
                    <a:lnTo>
                      <a:pt x="34" y="40"/>
                    </a:lnTo>
                    <a:lnTo>
                      <a:pt x="34" y="40"/>
                    </a:lnTo>
                    <a:lnTo>
                      <a:pt x="31" y="46"/>
                    </a:lnTo>
                    <a:lnTo>
                      <a:pt x="29" y="47"/>
                    </a:lnTo>
                    <a:lnTo>
                      <a:pt x="27" y="47"/>
                    </a:lnTo>
                    <a:lnTo>
                      <a:pt x="27" y="49"/>
                    </a:lnTo>
                    <a:lnTo>
                      <a:pt x="15" y="54"/>
                    </a:lnTo>
                    <a:lnTo>
                      <a:pt x="12" y="46"/>
                    </a:lnTo>
                    <a:lnTo>
                      <a:pt x="9" y="39"/>
                    </a:lnTo>
                    <a:lnTo>
                      <a:pt x="7" y="34"/>
                    </a:lnTo>
                    <a:lnTo>
                      <a:pt x="7" y="34"/>
                    </a:lnTo>
                    <a:lnTo>
                      <a:pt x="7" y="34"/>
                    </a:lnTo>
                    <a:lnTo>
                      <a:pt x="5" y="32"/>
                    </a:lnTo>
                    <a:lnTo>
                      <a:pt x="5" y="32"/>
                    </a:lnTo>
                    <a:lnTo>
                      <a:pt x="10" y="30"/>
                    </a:lnTo>
                    <a:lnTo>
                      <a:pt x="10" y="18"/>
                    </a:lnTo>
                    <a:lnTo>
                      <a:pt x="10" y="12"/>
                    </a:lnTo>
                    <a:lnTo>
                      <a:pt x="0" y="15"/>
                    </a:lnTo>
                    <a:lnTo>
                      <a:pt x="0" y="8"/>
                    </a:lnTo>
                    <a:lnTo>
                      <a:pt x="0" y="8"/>
                    </a:lnTo>
                    <a:lnTo>
                      <a:pt x="10" y="5"/>
                    </a:lnTo>
                    <a:lnTo>
                      <a:pt x="10" y="5"/>
                    </a:lnTo>
                    <a:lnTo>
                      <a:pt x="14"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19" name="Freeform 569"/>
              <p:cNvSpPr>
                <a:spLocks/>
              </p:cNvSpPr>
              <p:nvPr/>
            </p:nvSpPr>
            <p:spPr bwMode="auto">
              <a:xfrm>
                <a:off x="4916" y="1502"/>
                <a:ext cx="42" cy="60"/>
              </a:xfrm>
              <a:custGeom>
                <a:avLst/>
                <a:gdLst>
                  <a:gd name="T0" fmla="*/ 30 w 42"/>
                  <a:gd name="T1" fmla="*/ 0 h 60"/>
                  <a:gd name="T2" fmla="*/ 30 w 42"/>
                  <a:gd name="T3" fmla="*/ 7 h 60"/>
                  <a:gd name="T4" fmla="*/ 40 w 42"/>
                  <a:gd name="T5" fmla="*/ 4 h 60"/>
                  <a:gd name="T6" fmla="*/ 40 w 42"/>
                  <a:gd name="T7" fmla="*/ 10 h 60"/>
                  <a:gd name="T8" fmla="*/ 40 w 42"/>
                  <a:gd name="T9" fmla="*/ 22 h 60"/>
                  <a:gd name="T10" fmla="*/ 35 w 42"/>
                  <a:gd name="T11" fmla="*/ 24 h 60"/>
                  <a:gd name="T12" fmla="*/ 35 w 42"/>
                  <a:gd name="T13" fmla="*/ 24 h 60"/>
                  <a:gd name="T14" fmla="*/ 37 w 42"/>
                  <a:gd name="T15" fmla="*/ 26 h 60"/>
                  <a:gd name="T16" fmla="*/ 37 w 42"/>
                  <a:gd name="T17" fmla="*/ 26 h 60"/>
                  <a:gd name="T18" fmla="*/ 37 w 42"/>
                  <a:gd name="T19" fmla="*/ 26 h 60"/>
                  <a:gd name="T20" fmla="*/ 39 w 42"/>
                  <a:gd name="T21" fmla="*/ 31 h 60"/>
                  <a:gd name="T22" fmla="*/ 42 w 42"/>
                  <a:gd name="T23" fmla="*/ 38 h 60"/>
                  <a:gd name="T24" fmla="*/ 40 w 42"/>
                  <a:gd name="T25" fmla="*/ 39 h 60"/>
                  <a:gd name="T26" fmla="*/ 40 w 42"/>
                  <a:gd name="T27" fmla="*/ 41 h 60"/>
                  <a:gd name="T28" fmla="*/ 40 w 42"/>
                  <a:gd name="T29" fmla="*/ 41 h 60"/>
                  <a:gd name="T30" fmla="*/ 39 w 42"/>
                  <a:gd name="T31" fmla="*/ 41 h 60"/>
                  <a:gd name="T32" fmla="*/ 37 w 42"/>
                  <a:gd name="T33" fmla="*/ 43 h 60"/>
                  <a:gd name="T34" fmla="*/ 34 w 42"/>
                  <a:gd name="T35" fmla="*/ 49 h 60"/>
                  <a:gd name="T36" fmla="*/ 32 w 42"/>
                  <a:gd name="T37" fmla="*/ 49 h 60"/>
                  <a:gd name="T38" fmla="*/ 34 w 42"/>
                  <a:gd name="T39" fmla="*/ 53 h 60"/>
                  <a:gd name="T40" fmla="*/ 23 w 42"/>
                  <a:gd name="T41" fmla="*/ 56 h 60"/>
                  <a:gd name="T42" fmla="*/ 23 w 42"/>
                  <a:gd name="T43" fmla="*/ 60 h 60"/>
                  <a:gd name="T44" fmla="*/ 25 w 42"/>
                  <a:gd name="T45" fmla="*/ 60 h 60"/>
                  <a:gd name="T46" fmla="*/ 25 w 42"/>
                  <a:gd name="T47" fmla="*/ 60 h 60"/>
                  <a:gd name="T48" fmla="*/ 23 w 42"/>
                  <a:gd name="T49" fmla="*/ 60 h 60"/>
                  <a:gd name="T50" fmla="*/ 23 w 42"/>
                  <a:gd name="T51" fmla="*/ 60 h 60"/>
                  <a:gd name="T52" fmla="*/ 15 w 42"/>
                  <a:gd name="T53" fmla="*/ 60 h 60"/>
                  <a:gd name="T54" fmla="*/ 7 w 42"/>
                  <a:gd name="T55" fmla="*/ 44 h 60"/>
                  <a:gd name="T56" fmla="*/ 7 w 42"/>
                  <a:gd name="T57" fmla="*/ 44 h 60"/>
                  <a:gd name="T58" fmla="*/ 7 w 42"/>
                  <a:gd name="T59" fmla="*/ 44 h 60"/>
                  <a:gd name="T60" fmla="*/ 7 w 42"/>
                  <a:gd name="T61" fmla="*/ 44 h 60"/>
                  <a:gd name="T62" fmla="*/ 7 w 42"/>
                  <a:gd name="T63" fmla="*/ 44 h 60"/>
                  <a:gd name="T64" fmla="*/ 7 w 42"/>
                  <a:gd name="T65" fmla="*/ 44 h 60"/>
                  <a:gd name="T66" fmla="*/ 5 w 42"/>
                  <a:gd name="T67" fmla="*/ 36 h 60"/>
                  <a:gd name="T68" fmla="*/ 3 w 42"/>
                  <a:gd name="T69" fmla="*/ 29 h 60"/>
                  <a:gd name="T70" fmla="*/ 3 w 42"/>
                  <a:gd name="T71" fmla="*/ 29 h 60"/>
                  <a:gd name="T72" fmla="*/ 0 w 42"/>
                  <a:gd name="T73" fmla="*/ 7 h 60"/>
                  <a:gd name="T74" fmla="*/ 12 w 42"/>
                  <a:gd name="T75" fmla="*/ 4 h 60"/>
                  <a:gd name="T76" fmla="*/ 12 w 42"/>
                  <a:gd name="T77" fmla="*/ 4 h 60"/>
                  <a:gd name="T78" fmla="*/ 17 w 42"/>
                  <a:gd name="T79" fmla="*/ 2 h 60"/>
                  <a:gd name="T80" fmla="*/ 17 w 42"/>
                  <a:gd name="T81" fmla="*/ 2 h 60"/>
                  <a:gd name="T82" fmla="*/ 23 w 42"/>
                  <a:gd name="T83" fmla="*/ 2 h 60"/>
                  <a:gd name="T84" fmla="*/ 27 w 42"/>
                  <a:gd name="T85" fmla="*/ 0 h 60"/>
                  <a:gd name="T86" fmla="*/ 30 w 42"/>
                  <a:gd name="T87" fmla="*/ 0 h 60"/>
                  <a:gd name="T88" fmla="*/ 30 w 42"/>
                  <a:gd name="T8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60">
                    <a:moveTo>
                      <a:pt x="30" y="0"/>
                    </a:moveTo>
                    <a:lnTo>
                      <a:pt x="30" y="7"/>
                    </a:lnTo>
                    <a:lnTo>
                      <a:pt x="40" y="4"/>
                    </a:lnTo>
                    <a:lnTo>
                      <a:pt x="40" y="10"/>
                    </a:lnTo>
                    <a:lnTo>
                      <a:pt x="40" y="22"/>
                    </a:lnTo>
                    <a:lnTo>
                      <a:pt x="35" y="24"/>
                    </a:lnTo>
                    <a:lnTo>
                      <a:pt x="35" y="24"/>
                    </a:lnTo>
                    <a:lnTo>
                      <a:pt x="37" y="26"/>
                    </a:lnTo>
                    <a:lnTo>
                      <a:pt x="37" y="26"/>
                    </a:lnTo>
                    <a:lnTo>
                      <a:pt x="37" y="26"/>
                    </a:lnTo>
                    <a:lnTo>
                      <a:pt x="39" y="31"/>
                    </a:lnTo>
                    <a:lnTo>
                      <a:pt x="42" y="38"/>
                    </a:lnTo>
                    <a:lnTo>
                      <a:pt x="40" y="39"/>
                    </a:lnTo>
                    <a:lnTo>
                      <a:pt x="40" y="41"/>
                    </a:lnTo>
                    <a:lnTo>
                      <a:pt x="40" y="41"/>
                    </a:lnTo>
                    <a:lnTo>
                      <a:pt x="39" y="41"/>
                    </a:lnTo>
                    <a:lnTo>
                      <a:pt x="37" y="43"/>
                    </a:lnTo>
                    <a:lnTo>
                      <a:pt x="34" y="49"/>
                    </a:lnTo>
                    <a:lnTo>
                      <a:pt x="32" y="49"/>
                    </a:lnTo>
                    <a:lnTo>
                      <a:pt x="34" y="53"/>
                    </a:lnTo>
                    <a:lnTo>
                      <a:pt x="23" y="56"/>
                    </a:lnTo>
                    <a:lnTo>
                      <a:pt x="23" y="60"/>
                    </a:lnTo>
                    <a:lnTo>
                      <a:pt x="25" y="60"/>
                    </a:lnTo>
                    <a:lnTo>
                      <a:pt x="25" y="60"/>
                    </a:lnTo>
                    <a:lnTo>
                      <a:pt x="23" y="60"/>
                    </a:lnTo>
                    <a:lnTo>
                      <a:pt x="23" y="60"/>
                    </a:lnTo>
                    <a:lnTo>
                      <a:pt x="15" y="60"/>
                    </a:lnTo>
                    <a:lnTo>
                      <a:pt x="7" y="44"/>
                    </a:lnTo>
                    <a:lnTo>
                      <a:pt x="7" y="44"/>
                    </a:lnTo>
                    <a:lnTo>
                      <a:pt x="7" y="44"/>
                    </a:lnTo>
                    <a:lnTo>
                      <a:pt x="7" y="44"/>
                    </a:lnTo>
                    <a:lnTo>
                      <a:pt x="7" y="44"/>
                    </a:lnTo>
                    <a:lnTo>
                      <a:pt x="7" y="44"/>
                    </a:lnTo>
                    <a:lnTo>
                      <a:pt x="5" y="36"/>
                    </a:lnTo>
                    <a:lnTo>
                      <a:pt x="3" y="29"/>
                    </a:lnTo>
                    <a:lnTo>
                      <a:pt x="3" y="29"/>
                    </a:lnTo>
                    <a:lnTo>
                      <a:pt x="0" y="7"/>
                    </a:lnTo>
                    <a:lnTo>
                      <a:pt x="12" y="4"/>
                    </a:lnTo>
                    <a:lnTo>
                      <a:pt x="12" y="4"/>
                    </a:lnTo>
                    <a:lnTo>
                      <a:pt x="17" y="2"/>
                    </a:lnTo>
                    <a:lnTo>
                      <a:pt x="17" y="2"/>
                    </a:lnTo>
                    <a:lnTo>
                      <a:pt x="23" y="2"/>
                    </a:lnTo>
                    <a:lnTo>
                      <a:pt x="27" y="0"/>
                    </a:lnTo>
                    <a:lnTo>
                      <a:pt x="30" y="0"/>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20" name="Freeform 570"/>
              <p:cNvSpPr>
                <a:spLocks/>
              </p:cNvSpPr>
              <p:nvPr/>
            </p:nvSpPr>
            <p:spPr bwMode="auto">
              <a:xfrm>
                <a:off x="4916" y="1502"/>
                <a:ext cx="42" cy="60"/>
              </a:xfrm>
              <a:custGeom>
                <a:avLst/>
                <a:gdLst>
                  <a:gd name="T0" fmla="*/ 30 w 42"/>
                  <a:gd name="T1" fmla="*/ 0 h 60"/>
                  <a:gd name="T2" fmla="*/ 30 w 42"/>
                  <a:gd name="T3" fmla="*/ 7 h 60"/>
                  <a:gd name="T4" fmla="*/ 40 w 42"/>
                  <a:gd name="T5" fmla="*/ 4 h 60"/>
                  <a:gd name="T6" fmla="*/ 40 w 42"/>
                  <a:gd name="T7" fmla="*/ 10 h 60"/>
                  <a:gd name="T8" fmla="*/ 40 w 42"/>
                  <a:gd name="T9" fmla="*/ 22 h 60"/>
                  <a:gd name="T10" fmla="*/ 35 w 42"/>
                  <a:gd name="T11" fmla="*/ 24 h 60"/>
                  <a:gd name="T12" fmla="*/ 35 w 42"/>
                  <a:gd name="T13" fmla="*/ 24 h 60"/>
                  <a:gd name="T14" fmla="*/ 37 w 42"/>
                  <a:gd name="T15" fmla="*/ 26 h 60"/>
                  <a:gd name="T16" fmla="*/ 37 w 42"/>
                  <a:gd name="T17" fmla="*/ 26 h 60"/>
                  <a:gd name="T18" fmla="*/ 37 w 42"/>
                  <a:gd name="T19" fmla="*/ 26 h 60"/>
                  <a:gd name="T20" fmla="*/ 39 w 42"/>
                  <a:gd name="T21" fmla="*/ 31 h 60"/>
                  <a:gd name="T22" fmla="*/ 42 w 42"/>
                  <a:gd name="T23" fmla="*/ 38 h 60"/>
                  <a:gd name="T24" fmla="*/ 40 w 42"/>
                  <a:gd name="T25" fmla="*/ 39 h 60"/>
                  <a:gd name="T26" fmla="*/ 40 w 42"/>
                  <a:gd name="T27" fmla="*/ 41 h 60"/>
                  <a:gd name="T28" fmla="*/ 40 w 42"/>
                  <a:gd name="T29" fmla="*/ 41 h 60"/>
                  <a:gd name="T30" fmla="*/ 39 w 42"/>
                  <a:gd name="T31" fmla="*/ 41 h 60"/>
                  <a:gd name="T32" fmla="*/ 37 w 42"/>
                  <a:gd name="T33" fmla="*/ 43 h 60"/>
                  <a:gd name="T34" fmla="*/ 34 w 42"/>
                  <a:gd name="T35" fmla="*/ 49 h 60"/>
                  <a:gd name="T36" fmla="*/ 32 w 42"/>
                  <a:gd name="T37" fmla="*/ 49 h 60"/>
                  <a:gd name="T38" fmla="*/ 34 w 42"/>
                  <a:gd name="T39" fmla="*/ 53 h 60"/>
                  <a:gd name="T40" fmla="*/ 23 w 42"/>
                  <a:gd name="T41" fmla="*/ 56 h 60"/>
                  <a:gd name="T42" fmla="*/ 23 w 42"/>
                  <a:gd name="T43" fmla="*/ 60 h 60"/>
                  <a:gd name="T44" fmla="*/ 25 w 42"/>
                  <a:gd name="T45" fmla="*/ 60 h 60"/>
                  <a:gd name="T46" fmla="*/ 25 w 42"/>
                  <a:gd name="T47" fmla="*/ 60 h 60"/>
                  <a:gd name="T48" fmla="*/ 23 w 42"/>
                  <a:gd name="T49" fmla="*/ 60 h 60"/>
                  <a:gd name="T50" fmla="*/ 23 w 42"/>
                  <a:gd name="T51" fmla="*/ 60 h 60"/>
                  <a:gd name="T52" fmla="*/ 15 w 42"/>
                  <a:gd name="T53" fmla="*/ 60 h 60"/>
                  <a:gd name="T54" fmla="*/ 7 w 42"/>
                  <a:gd name="T55" fmla="*/ 44 h 60"/>
                  <a:gd name="T56" fmla="*/ 7 w 42"/>
                  <a:gd name="T57" fmla="*/ 44 h 60"/>
                  <a:gd name="T58" fmla="*/ 7 w 42"/>
                  <a:gd name="T59" fmla="*/ 44 h 60"/>
                  <a:gd name="T60" fmla="*/ 7 w 42"/>
                  <a:gd name="T61" fmla="*/ 44 h 60"/>
                  <a:gd name="T62" fmla="*/ 7 w 42"/>
                  <a:gd name="T63" fmla="*/ 44 h 60"/>
                  <a:gd name="T64" fmla="*/ 7 w 42"/>
                  <a:gd name="T65" fmla="*/ 44 h 60"/>
                  <a:gd name="T66" fmla="*/ 5 w 42"/>
                  <a:gd name="T67" fmla="*/ 36 h 60"/>
                  <a:gd name="T68" fmla="*/ 3 w 42"/>
                  <a:gd name="T69" fmla="*/ 29 h 60"/>
                  <a:gd name="T70" fmla="*/ 3 w 42"/>
                  <a:gd name="T71" fmla="*/ 29 h 60"/>
                  <a:gd name="T72" fmla="*/ 0 w 42"/>
                  <a:gd name="T73" fmla="*/ 7 h 60"/>
                  <a:gd name="T74" fmla="*/ 12 w 42"/>
                  <a:gd name="T75" fmla="*/ 4 h 60"/>
                  <a:gd name="T76" fmla="*/ 12 w 42"/>
                  <a:gd name="T77" fmla="*/ 4 h 60"/>
                  <a:gd name="T78" fmla="*/ 17 w 42"/>
                  <a:gd name="T79" fmla="*/ 2 h 60"/>
                  <a:gd name="T80" fmla="*/ 17 w 42"/>
                  <a:gd name="T81" fmla="*/ 2 h 60"/>
                  <a:gd name="T82" fmla="*/ 23 w 42"/>
                  <a:gd name="T83" fmla="*/ 2 h 60"/>
                  <a:gd name="T84" fmla="*/ 27 w 42"/>
                  <a:gd name="T85" fmla="*/ 0 h 60"/>
                  <a:gd name="T86" fmla="*/ 30 w 42"/>
                  <a:gd name="T87" fmla="*/ 0 h 60"/>
                  <a:gd name="T88" fmla="*/ 30 w 42"/>
                  <a:gd name="T8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60">
                    <a:moveTo>
                      <a:pt x="30" y="0"/>
                    </a:moveTo>
                    <a:lnTo>
                      <a:pt x="30" y="7"/>
                    </a:lnTo>
                    <a:lnTo>
                      <a:pt x="40" y="4"/>
                    </a:lnTo>
                    <a:lnTo>
                      <a:pt x="40" y="10"/>
                    </a:lnTo>
                    <a:lnTo>
                      <a:pt x="40" y="22"/>
                    </a:lnTo>
                    <a:lnTo>
                      <a:pt x="35" y="24"/>
                    </a:lnTo>
                    <a:lnTo>
                      <a:pt x="35" y="24"/>
                    </a:lnTo>
                    <a:lnTo>
                      <a:pt x="37" y="26"/>
                    </a:lnTo>
                    <a:lnTo>
                      <a:pt x="37" y="26"/>
                    </a:lnTo>
                    <a:lnTo>
                      <a:pt x="37" y="26"/>
                    </a:lnTo>
                    <a:lnTo>
                      <a:pt x="39" y="31"/>
                    </a:lnTo>
                    <a:lnTo>
                      <a:pt x="42" y="38"/>
                    </a:lnTo>
                    <a:lnTo>
                      <a:pt x="40" y="39"/>
                    </a:lnTo>
                    <a:lnTo>
                      <a:pt x="40" y="41"/>
                    </a:lnTo>
                    <a:lnTo>
                      <a:pt x="40" y="41"/>
                    </a:lnTo>
                    <a:lnTo>
                      <a:pt x="39" y="41"/>
                    </a:lnTo>
                    <a:lnTo>
                      <a:pt x="37" y="43"/>
                    </a:lnTo>
                    <a:lnTo>
                      <a:pt x="34" y="49"/>
                    </a:lnTo>
                    <a:lnTo>
                      <a:pt x="32" y="49"/>
                    </a:lnTo>
                    <a:lnTo>
                      <a:pt x="34" y="53"/>
                    </a:lnTo>
                    <a:lnTo>
                      <a:pt x="23" y="56"/>
                    </a:lnTo>
                    <a:lnTo>
                      <a:pt x="23" y="60"/>
                    </a:lnTo>
                    <a:lnTo>
                      <a:pt x="25" y="60"/>
                    </a:lnTo>
                    <a:lnTo>
                      <a:pt x="25" y="60"/>
                    </a:lnTo>
                    <a:lnTo>
                      <a:pt x="23" y="60"/>
                    </a:lnTo>
                    <a:lnTo>
                      <a:pt x="23" y="60"/>
                    </a:lnTo>
                    <a:lnTo>
                      <a:pt x="15" y="60"/>
                    </a:lnTo>
                    <a:lnTo>
                      <a:pt x="7" y="44"/>
                    </a:lnTo>
                    <a:lnTo>
                      <a:pt x="7" y="44"/>
                    </a:lnTo>
                    <a:lnTo>
                      <a:pt x="7" y="44"/>
                    </a:lnTo>
                    <a:lnTo>
                      <a:pt x="7" y="44"/>
                    </a:lnTo>
                    <a:lnTo>
                      <a:pt x="7" y="44"/>
                    </a:lnTo>
                    <a:lnTo>
                      <a:pt x="7" y="44"/>
                    </a:lnTo>
                    <a:lnTo>
                      <a:pt x="5" y="36"/>
                    </a:lnTo>
                    <a:lnTo>
                      <a:pt x="3" y="29"/>
                    </a:lnTo>
                    <a:lnTo>
                      <a:pt x="3" y="29"/>
                    </a:lnTo>
                    <a:lnTo>
                      <a:pt x="0" y="7"/>
                    </a:lnTo>
                    <a:lnTo>
                      <a:pt x="12" y="4"/>
                    </a:lnTo>
                    <a:lnTo>
                      <a:pt x="12" y="4"/>
                    </a:lnTo>
                    <a:lnTo>
                      <a:pt x="17" y="2"/>
                    </a:lnTo>
                    <a:lnTo>
                      <a:pt x="17" y="2"/>
                    </a:lnTo>
                    <a:lnTo>
                      <a:pt x="23" y="2"/>
                    </a:lnTo>
                    <a:lnTo>
                      <a:pt x="27" y="0"/>
                    </a:lnTo>
                    <a:lnTo>
                      <a:pt x="3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21" name="Freeform 571"/>
              <p:cNvSpPr>
                <a:spLocks/>
              </p:cNvSpPr>
              <p:nvPr/>
            </p:nvSpPr>
            <p:spPr bwMode="auto">
              <a:xfrm>
                <a:off x="4973" y="1533"/>
                <a:ext cx="34" cy="37"/>
              </a:xfrm>
              <a:custGeom>
                <a:avLst/>
                <a:gdLst>
                  <a:gd name="T0" fmla="*/ 12 w 34"/>
                  <a:gd name="T1" fmla="*/ 0 h 37"/>
                  <a:gd name="T2" fmla="*/ 19 w 34"/>
                  <a:gd name="T3" fmla="*/ 5 h 37"/>
                  <a:gd name="T4" fmla="*/ 24 w 34"/>
                  <a:gd name="T5" fmla="*/ 10 h 37"/>
                  <a:gd name="T6" fmla="*/ 31 w 34"/>
                  <a:gd name="T7" fmla="*/ 8 h 37"/>
                  <a:gd name="T8" fmla="*/ 34 w 34"/>
                  <a:gd name="T9" fmla="*/ 17 h 37"/>
                  <a:gd name="T10" fmla="*/ 26 w 34"/>
                  <a:gd name="T11" fmla="*/ 20 h 37"/>
                  <a:gd name="T12" fmla="*/ 34 w 34"/>
                  <a:gd name="T13" fmla="*/ 32 h 37"/>
                  <a:gd name="T14" fmla="*/ 34 w 34"/>
                  <a:gd name="T15" fmla="*/ 32 h 37"/>
                  <a:gd name="T16" fmla="*/ 34 w 34"/>
                  <a:gd name="T17" fmla="*/ 34 h 37"/>
                  <a:gd name="T18" fmla="*/ 33 w 34"/>
                  <a:gd name="T19" fmla="*/ 34 h 37"/>
                  <a:gd name="T20" fmla="*/ 31 w 34"/>
                  <a:gd name="T21" fmla="*/ 34 h 37"/>
                  <a:gd name="T22" fmla="*/ 31 w 34"/>
                  <a:gd name="T23" fmla="*/ 34 h 37"/>
                  <a:gd name="T24" fmla="*/ 27 w 34"/>
                  <a:gd name="T25" fmla="*/ 34 h 37"/>
                  <a:gd name="T26" fmla="*/ 27 w 34"/>
                  <a:gd name="T27" fmla="*/ 35 h 37"/>
                  <a:gd name="T28" fmla="*/ 26 w 34"/>
                  <a:gd name="T29" fmla="*/ 35 h 37"/>
                  <a:gd name="T30" fmla="*/ 26 w 34"/>
                  <a:gd name="T31" fmla="*/ 35 h 37"/>
                  <a:gd name="T32" fmla="*/ 24 w 34"/>
                  <a:gd name="T33" fmla="*/ 37 h 37"/>
                  <a:gd name="T34" fmla="*/ 24 w 34"/>
                  <a:gd name="T35" fmla="*/ 37 h 37"/>
                  <a:gd name="T36" fmla="*/ 24 w 34"/>
                  <a:gd name="T37" fmla="*/ 37 h 37"/>
                  <a:gd name="T38" fmla="*/ 24 w 34"/>
                  <a:gd name="T39" fmla="*/ 37 h 37"/>
                  <a:gd name="T40" fmla="*/ 22 w 34"/>
                  <a:gd name="T41" fmla="*/ 37 h 37"/>
                  <a:gd name="T42" fmla="*/ 22 w 34"/>
                  <a:gd name="T43" fmla="*/ 37 h 37"/>
                  <a:gd name="T44" fmla="*/ 22 w 34"/>
                  <a:gd name="T45" fmla="*/ 37 h 37"/>
                  <a:gd name="T46" fmla="*/ 9 w 34"/>
                  <a:gd name="T47" fmla="*/ 22 h 37"/>
                  <a:gd name="T48" fmla="*/ 9 w 34"/>
                  <a:gd name="T49" fmla="*/ 22 h 37"/>
                  <a:gd name="T50" fmla="*/ 7 w 34"/>
                  <a:gd name="T51" fmla="*/ 24 h 37"/>
                  <a:gd name="T52" fmla="*/ 5 w 34"/>
                  <a:gd name="T53" fmla="*/ 25 h 37"/>
                  <a:gd name="T54" fmla="*/ 5 w 34"/>
                  <a:gd name="T55" fmla="*/ 18 h 37"/>
                  <a:gd name="T56" fmla="*/ 4 w 34"/>
                  <a:gd name="T57" fmla="*/ 18 h 37"/>
                  <a:gd name="T58" fmla="*/ 4 w 34"/>
                  <a:gd name="T59" fmla="*/ 17 h 37"/>
                  <a:gd name="T60" fmla="*/ 0 w 34"/>
                  <a:gd name="T61" fmla="*/ 10 h 37"/>
                  <a:gd name="T62" fmla="*/ 0 w 34"/>
                  <a:gd name="T63" fmla="*/ 8 h 37"/>
                  <a:gd name="T64" fmla="*/ 2 w 34"/>
                  <a:gd name="T65" fmla="*/ 8 h 37"/>
                  <a:gd name="T66" fmla="*/ 4 w 34"/>
                  <a:gd name="T67" fmla="*/ 7 h 37"/>
                  <a:gd name="T68" fmla="*/ 7 w 34"/>
                  <a:gd name="T69" fmla="*/ 1 h 37"/>
                  <a:gd name="T70" fmla="*/ 7 w 34"/>
                  <a:gd name="T71" fmla="*/ 1 h 37"/>
                  <a:gd name="T72" fmla="*/ 12 w 34"/>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7">
                    <a:moveTo>
                      <a:pt x="12" y="0"/>
                    </a:moveTo>
                    <a:lnTo>
                      <a:pt x="19" y="5"/>
                    </a:lnTo>
                    <a:lnTo>
                      <a:pt x="24" y="10"/>
                    </a:lnTo>
                    <a:lnTo>
                      <a:pt x="31" y="8"/>
                    </a:lnTo>
                    <a:lnTo>
                      <a:pt x="34" y="17"/>
                    </a:lnTo>
                    <a:lnTo>
                      <a:pt x="26" y="20"/>
                    </a:lnTo>
                    <a:lnTo>
                      <a:pt x="34" y="32"/>
                    </a:lnTo>
                    <a:lnTo>
                      <a:pt x="34" y="32"/>
                    </a:lnTo>
                    <a:lnTo>
                      <a:pt x="34" y="34"/>
                    </a:lnTo>
                    <a:lnTo>
                      <a:pt x="33" y="34"/>
                    </a:lnTo>
                    <a:lnTo>
                      <a:pt x="31" y="34"/>
                    </a:lnTo>
                    <a:lnTo>
                      <a:pt x="31" y="34"/>
                    </a:lnTo>
                    <a:lnTo>
                      <a:pt x="27" y="34"/>
                    </a:lnTo>
                    <a:lnTo>
                      <a:pt x="27" y="35"/>
                    </a:lnTo>
                    <a:lnTo>
                      <a:pt x="26" y="35"/>
                    </a:lnTo>
                    <a:lnTo>
                      <a:pt x="26" y="35"/>
                    </a:lnTo>
                    <a:lnTo>
                      <a:pt x="24" y="37"/>
                    </a:lnTo>
                    <a:lnTo>
                      <a:pt x="24" y="37"/>
                    </a:lnTo>
                    <a:lnTo>
                      <a:pt x="24" y="37"/>
                    </a:lnTo>
                    <a:lnTo>
                      <a:pt x="24" y="37"/>
                    </a:lnTo>
                    <a:lnTo>
                      <a:pt x="22" y="37"/>
                    </a:lnTo>
                    <a:lnTo>
                      <a:pt x="22" y="37"/>
                    </a:lnTo>
                    <a:lnTo>
                      <a:pt x="22" y="37"/>
                    </a:lnTo>
                    <a:lnTo>
                      <a:pt x="9" y="22"/>
                    </a:lnTo>
                    <a:lnTo>
                      <a:pt x="9" y="22"/>
                    </a:lnTo>
                    <a:lnTo>
                      <a:pt x="7" y="24"/>
                    </a:lnTo>
                    <a:lnTo>
                      <a:pt x="5" y="25"/>
                    </a:lnTo>
                    <a:lnTo>
                      <a:pt x="5" y="18"/>
                    </a:lnTo>
                    <a:lnTo>
                      <a:pt x="4" y="18"/>
                    </a:lnTo>
                    <a:lnTo>
                      <a:pt x="4" y="17"/>
                    </a:lnTo>
                    <a:lnTo>
                      <a:pt x="0" y="10"/>
                    </a:lnTo>
                    <a:lnTo>
                      <a:pt x="0" y="8"/>
                    </a:lnTo>
                    <a:lnTo>
                      <a:pt x="2" y="8"/>
                    </a:lnTo>
                    <a:lnTo>
                      <a:pt x="4" y="7"/>
                    </a:lnTo>
                    <a:lnTo>
                      <a:pt x="7" y="1"/>
                    </a:lnTo>
                    <a:lnTo>
                      <a:pt x="7" y="1"/>
                    </a:lnTo>
                    <a:lnTo>
                      <a:pt x="1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22" name="Freeform 572"/>
              <p:cNvSpPr>
                <a:spLocks/>
              </p:cNvSpPr>
              <p:nvPr/>
            </p:nvSpPr>
            <p:spPr bwMode="auto">
              <a:xfrm>
                <a:off x="4973" y="1533"/>
                <a:ext cx="34" cy="37"/>
              </a:xfrm>
              <a:custGeom>
                <a:avLst/>
                <a:gdLst>
                  <a:gd name="T0" fmla="*/ 12 w 34"/>
                  <a:gd name="T1" fmla="*/ 0 h 37"/>
                  <a:gd name="T2" fmla="*/ 19 w 34"/>
                  <a:gd name="T3" fmla="*/ 5 h 37"/>
                  <a:gd name="T4" fmla="*/ 24 w 34"/>
                  <a:gd name="T5" fmla="*/ 10 h 37"/>
                  <a:gd name="T6" fmla="*/ 31 w 34"/>
                  <a:gd name="T7" fmla="*/ 8 h 37"/>
                  <a:gd name="T8" fmla="*/ 34 w 34"/>
                  <a:gd name="T9" fmla="*/ 17 h 37"/>
                  <a:gd name="T10" fmla="*/ 26 w 34"/>
                  <a:gd name="T11" fmla="*/ 20 h 37"/>
                  <a:gd name="T12" fmla="*/ 34 w 34"/>
                  <a:gd name="T13" fmla="*/ 32 h 37"/>
                  <a:gd name="T14" fmla="*/ 34 w 34"/>
                  <a:gd name="T15" fmla="*/ 32 h 37"/>
                  <a:gd name="T16" fmla="*/ 34 w 34"/>
                  <a:gd name="T17" fmla="*/ 34 h 37"/>
                  <a:gd name="T18" fmla="*/ 33 w 34"/>
                  <a:gd name="T19" fmla="*/ 34 h 37"/>
                  <a:gd name="T20" fmla="*/ 31 w 34"/>
                  <a:gd name="T21" fmla="*/ 34 h 37"/>
                  <a:gd name="T22" fmla="*/ 31 w 34"/>
                  <a:gd name="T23" fmla="*/ 34 h 37"/>
                  <a:gd name="T24" fmla="*/ 27 w 34"/>
                  <a:gd name="T25" fmla="*/ 34 h 37"/>
                  <a:gd name="T26" fmla="*/ 27 w 34"/>
                  <a:gd name="T27" fmla="*/ 35 h 37"/>
                  <a:gd name="T28" fmla="*/ 26 w 34"/>
                  <a:gd name="T29" fmla="*/ 35 h 37"/>
                  <a:gd name="T30" fmla="*/ 26 w 34"/>
                  <a:gd name="T31" fmla="*/ 35 h 37"/>
                  <a:gd name="T32" fmla="*/ 24 w 34"/>
                  <a:gd name="T33" fmla="*/ 37 h 37"/>
                  <a:gd name="T34" fmla="*/ 24 w 34"/>
                  <a:gd name="T35" fmla="*/ 37 h 37"/>
                  <a:gd name="T36" fmla="*/ 24 w 34"/>
                  <a:gd name="T37" fmla="*/ 37 h 37"/>
                  <a:gd name="T38" fmla="*/ 24 w 34"/>
                  <a:gd name="T39" fmla="*/ 37 h 37"/>
                  <a:gd name="T40" fmla="*/ 22 w 34"/>
                  <a:gd name="T41" fmla="*/ 37 h 37"/>
                  <a:gd name="T42" fmla="*/ 22 w 34"/>
                  <a:gd name="T43" fmla="*/ 37 h 37"/>
                  <a:gd name="T44" fmla="*/ 22 w 34"/>
                  <a:gd name="T45" fmla="*/ 37 h 37"/>
                  <a:gd name="T46" fmla="*/ 9 w 34"/>
                  <a:gd name="T47" fmla="*/ 22 h 37"/>
                  <a:gd name="T48" fmla="*/ 9 w 34"/>
                  <a:gd name="T49" fmla="*/ 22 h 37"/>
                  <a:gd name="T50" fmla="*/ 7 w 34"/>
                  <a:gd name="T51" fmla="*/ 24 h 37"/>
                  <a:gd name="T52" fmla="*/ 5 w 34"/>
                  <a:gd name="T53" fmla="*/ 25 h 37"/>
                  <a:gd name="T54" fmla="*/ 5 w 34"/>
                  <a:gd name="T55" fmla="*/ 18 h 37"/>
                  <a:gd name="T56" fmla="*/ 4 w 34"/>
                  <a:gd name="T57" fmla="*/ 18 h 37"/>
                  <a:gd name="T58" fmla="*/ 4 w 34"/>
                  <a:gd name="T59" fmla="*/ 17 h 37"/>
                  <a:gd name="T60" fmla="*/ 0 w 34"/>
                  <a:gd name="T61" fmla="*/ 10 h 37"/>
                  <a:gd name="T62" fmla="*/ 0 w 34"/>
                  <a:gd name="T63" fmla="*/ 8 h 37"/>
                  <a:gd name="T64" fmla="*/ 2 w 34"/>
                  <a:gd name="T65" fmla="*/ 8 h 37"/>
                  <a:gd name="T66" fmla="*/ 4 w 34"/>
                  <a:gd name="T67" fmla="*/ 7 h 37"/>
                  <a:gd name="T68" fmla="*/ 7 w 34"/>
                  <a:gd name="T69" fmla="*/ 1 h 37"/>
                  <a:gd name="T70" fmla="*/ 7 w 34"/>
                  <a:gd name="T71" fmla="*/ 1 h 37"/>
                  <a:gd name="T72" fmla="*/ 12 w 34"/>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7">
                    <a:moveTo>
                      <a:pt x="12" y="0"/>
                    </a:moveTo>
                    <a:lnTo>
                      <a:pt x="19" y="5"/>
                    </a:lnTo>
                    <a:lnTo>
                      <a:pt x="24" y="10"/>
                    </a:lnTo>
                    <a:lnTo>
                      <a:pt x="31" y="8"/>
                    </a:lnTo>
                    <a:lnTo>
                      <a:pt x="34" y="17"/>
                    </a:lnTo>
                    <a:lnTo>
                      <a:pt x="26" y="20"/>
                    </a:lnTo>
                    <a:lnTo>
                      <a:pt x="34" y="32"/>
                    </a:lnTo>
                    <a:lnTo>
                      <a:pt x="34" y="32"/>
                    </a:lnTo>
                    <a:lnTo>
                      <a:pt x="34" y="34"/>
                    </a:lnTo>
                    <a:lnTo>
                      <a:pt x="33" y="34"/>
                    </a:lnTo>
                    <a:lnTo>
                      <a:pt x="31" y="34"/>
                    </a:lnTo>
                    <a:lnTo>
                      <a:pt x="31" y="34"/>
                    </a:lnTo>
                    <a:lnTo>
                      <a:pt x="27" y="34"/>
                    </a:lnTo>
                    <a:lnTo>
                      <a:pt x="27" y="35"/>
                    </a:lnTo>
                    <a:lnTo>
                      <a:pt x="26" y="35"/>
                    </a:lnTo>
                    <a:lnTo>
                      <a:pt x="26" y="35"/>
                    </a:lnTo>
                    <a:lnTo>
                      <a:pt x="24" y="37"/>
                    </a:lnTo>
                    <a:lnTo>
                      <a:pt x="24" y="37"/>
                    </a:lnTo>
                    <a:lnTo>
                      <a:pt x="24" y="37"/>
                    </a:lnTo>
                    <a:lnTo>
                      <a:pt x="24" y="37"/>
                    </a:lnTo>
                    <a:lnTo>
                      <a:pt x="22" y="37"/>
                    </a:lnTo>
                    <a:lnTo>
                      <a:pt x="22" y="37"/>
                    </a:lnTo>
                    <a:lnTo>
                      <a:pt x="22" y="37"/>
                    </a:lnTo>
                    <a:lnTo>
                      <a:pt x="9" y="22"/>
                    </a:lnTo>
                    <a:lnTo>
                      <a:pt x="9" y="22"/>
                    </a:lnTo>
                    <a:lnTo>
                      <a:pt x="7" y="24"/>
                    </a:lnTo>
                    <a:lnTo>
                      <a:pt x="5" y="25"/>
                    </a:lnTo>
                    <a:lnTo>
                      <a:pt x="5" y="18"/>
                    </a:lnTo>
                    <a:lnTo>
                      <a:pt x="4" y="18"/>
                    </a:lnTo>
                    <a:lnTo>
                      <a:pt x="4" y="17"/>
                    </a:lnTo>
                    <a:lnTo>
                      <a:pt x="0" y="10"/>
                    </a:lnTo>
                    <a:lnTo>
                      <a:pt x="0" y="8"/>
                    </a:lnTo>
                    <a:lnTo>
                      <a:pt x="2" y="8"/>
                    </a:lnTo>
                    <a:lnTo>
                      <a:pt x="4" y="7"/>
                    </a:lnTo>
                    <a:lnTo>
                      <a:pt x="7" y="1"/>
                    </a:lnTo>
                    <a:lnTo>
                      <a:pt x="7" y="1"/>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23" name="Freeform 573"/>
              <p:cNvSpPr>
                <a:spLocks/>
              </p:cNvSpPr>
              <p:nvPr/>
            </p:nvSpPr>
            <p:spPr bwMode="auto">
              <a:xfrm>
                <a:off x="4939" y="1540"/>
                <a:ext cx="56" cy="40"/>
              </a:xfrm>
              <a:custGeom>
                <a:avLst/>
                <a:gdLst>
                  <a:gd name="T0" fmla="*/ 34 w 56"/>
                  <a:gd name="T1" fmla="*/ 3 h 40"/>
                  <a:gd name="T2" fmla="*/ 39 w 56"/>
                  <a:gd name="T3" fmla="*/ 11 h 40"/>
                  <a:gd name="T4" fmla="*/ 43 w 56"/>
                  <a:gd name="T5" fmla="*/ 15 h 40"/>
                  <a:gd name="T6" fmla="*/ 56 w 56"/>
                  <a:gd name="T7" fmla="*/ 32 h 40"/>
                  <a:gd name="T8" fmla="*/ 55 w 56"/>
                  <a:gd name="T9" fmla="*/ 30 h 40"/>
                  <a:gd name="T10" fmla="*/ 53 w 56"/>
                  <a:gd name="T11" fmla="*/ 30 h 40"/>
                  <a:gd name="T12" fmla="*/ 53 w 56"/>
                  <a:gd name="T13" fmla="*/ 30 h 40"/>
                  <a:gd name="T14" fmla="*/ 53 w 56"/>
                  <a:gd name="T15" fmla="*/ 30 h 40"/>
                  <a:gd name="T16" fmla="*/ 51 w 56"/>
                  <a:gd name="T17" fmla="*/ 30 h 40"/>
                  <a:gd name="T18" fmla="*/ 51 w 56"/>
                  <a:gd name="T19" fmla="*/ 30 h 40"/>
                  <a:gd name="T20" fmla="*/ 50 w 56"/>
                  <a:gd name="T21" fmla="*/ 32 h 40"/>
                  <a:gd name="T22" fmla="*/ 50 w 56"/>
                  <a:gd name="T23" fmla="*/ 32 h 40"/>
                  <a:gd name="T24" fmla="*/ 48 w 56"/>
                  <a:gd name="T25" fmla="*/ 32 h 40"/>
                  <a:gd name="T26" fmla="*/ 48 w 56"/>
                  <a:gd name="T27" fmla="*/ 32 h 40"/>
                  <a:gd name="T28" fmla="*/ 48 w 56"/>
                  <a:gd name="T29" fmla="*/ 33 h 40"/>
                  <a:gd name="T30" fmla="*/ 48 w 56"/>
                  <a:gd name="T31" fmla="*/ 33 h 40"/>
                  <a:gd name="T32" fmla="*/ 46 w 56"/>
                  <a:gd name="T33" fmla="*/ 33 h 40"/>
                  <a:gd name="T34" fmla="*/ 46 w 56"/>
                  <a:gd name="T35" fmla="*/ 35 h 40"/>
                  <a:gd name="T36" fmla="*/ 46 w 56"/>
                  <a:gd name="T37" fmla="*/ 35 h 40"/>
                  <a:gd name="T38" fmla="*/ 46 w 56"/>
                  <a:gd name="T39" fmla="*/ 35 h 40"/>
                  <a:gd name="T40" fmla="*/ 46 w 56"/>
                  <a:gd name="T41" fmla="*/ 33 h 40"/>
                  <a:gd name="T42" fmla="*/ 43 w 56"/>
                  <a:gd name="T43" fmla="*/ 33 h 40"/>
                  <a:gd name="T44" fmla="*/ 39 w 56"/>
                  <a:gd name="T45" fmla="*/ 35 h 40"/>
                  <a:gd name="T46" fmla="*/ 36 w 56"/>
                  <a:gd name="T47" fmla="*/ 35 h 40"/>
                  <a:gd name="T48" fmla="*/ 36 w 56"/>
                  <a:gd name="T49" fmla="*/ 37 h 40"/>
                  <a:gd name="T50" fmla="*/ 34 w 56"/>
                  <a:gd name="T51" fmla="*/ 37 h 40"/>
                  <a:gd name="T52" fmla="*/ 33 w 56"/>
                  <a:gd name="T53" fmla="*/ 37 h 40"/>
                  <a:gd name="T54" fmla="*/ 34 w 56"/>
                  <a:gd name="T55" fmla="*/ 37 h 40"/>
                  <a:gd name="T56" fmla="*/ 33 w 56"/>
                  <a:gd name="T57" fmla="*/ 35 h 40"/>
                  <a:gd name="T58" fmla="*/ 31 w 56"/>
                  <a:gd name="T59" fmla="*/ 33 h 40"/>
                  <a:gd name="T60" fmla="*/ 31 w 56"/>
                  <a:gd name="T61" fmla="*/ 35 h 40"/>
                  <a:gd name="T62" fmla="*/ 31 w 56"/>
                  <a:gd name="T63" fmla="*/ 37 h 40"/>
                  <a:gd name="T64" fmla="*/ 29 w 56"/>
                  <a:gd name="T65" fmla="*/ 37 h 40"/>
                  <a:gd name="T66" fmla="*/ 29 w 56"/>
                  <a:gd name="T67" fmla="*/ 39 h 40"/>
                  <a:gd name="T68" fmla="*/ 21 w 56"/>
                  <a:gd name="T69" fmla="*/ 35 h 40"/>
                  <a:gd name="T70" fmla="*/ 21 w 56"/>
                  <a:gd name="T71" fmla="*/ 33 h 40"/>
                  <a:gd name="T72" fmla="*/ 17 w 56"/>
                  <a:gd name="T73" fmla="*/ 32 h 40"/>
                  <a:gd name="T74" fmla="*/ 14 w 56"/>
                  <a:gd name="T75" fmla="*/ 28 h 40"/>
                  <a:gd name="T76" fmla="*/ 11 w 56"/>
                  <a:gd name="T77" fmla="*/ 27 h 40"/>
                  <a:gd name="T78" fmla="*/ 2 w 56"/>
                  <a:gd name="T79" fmla="*/ 22 h 40"/>
                  <a:gd name="T80" fmla="*/ 11 w 56"/>
                  <a:gd name="T81" fmla="*/ 15 h 40"/>
                  <a:gd name="T82" fmla="*/ 14 w 56"/>
                  <a:gd name="T83" fmla="*/ 5 h 40"/>
                  <a:gd name="T84" fmla="*/ 17 w 56"/>
                  <a:gd name="T85"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40">
                    <a:moveTo>
                      <a:pt x="19" y="0"/>
                    </a:moveTo>
                    <a:lnTo>
                      <a:pt x="22" y="8"/>
                    </a:lnTo>
                    <a:lnTo>
                      <a:pt x="34" y="3"/>
                    </a:lnTo>
                    <a:lnTo>
                      <a:pt x="38" y="10"/>
                    </a:lnTo>
                    <a:lnTo>
                      <a:pt x="38" y="11"/>
                    </a:lnTo>
                    <a:lnTo>
                      <a:pt x="39" y="11"/>
                    </a:lnTo>
                    <a:lnTo>
                      <a:pt x="39" y="18"/>
                    </a:lnTo>
                    <a:lnTo>
                      <a:pt x="41" y="17"/>
                    </a:lnTo>
                    <a:lnTo>
                      <a:pt x="43" y="15"/>
                    </a:lnTo>
                    <a:lnTo>
                      <a:pt x="43" y="15"/>
                    </a:lnTo>
                    <a:lnTo>
                      <a:pt x="56" y="30"/>
                    </a:lnTo>
                    <a:lnTo>
                      <a:pt x="56" y="32"/>
                    </a:lnTo>
                    <a:lnTo>
                      <a:pt x="56" y="32"/>
                    </a:lnTo>
                    <a:lnTo>
                      <a:pt x="55" y="30"/>
                    </a:lnTo>
                    <a:lnTo>
                      <a:pt x="55" y="30"/>
                    </a:lnTo>
                    <a:lnTo>
                      <a:pt x="55" y="30"/>
                    </a:lnTo>
                    <a:lnTo>
                      <a:pt x="53" y="30"/>
                    </a:lnTo>
                    <a:lnTo>
                      <a:pt x="53" y="30"/>
                    </a:lnTo>
                    <a:lnTo>
                      <a:pt x="53" y="30"/>
                    </a:lnTo>
                    <a:lnTo>
                      <a:pt x="53" y="30"/>
                    </a:lnTo>
                    <a:lnTo>
                      <a:pt x="53" y="30"/>
                    </a:lnTo>
                    <a:lnTo>
                      <a:pt x="53" y="30"/>
                    </a:lnTo>
                    <a:lnTo>
                      <a:pt x="53" y="30"/>
                    </a:lnTo>
                    <a:lnTo>
                      <a:pt x="53" y="30"/>
                    </a:lnTo>
                    <a:lnTo>
                      <a:pt x="51" y="30"/>
                    </a:lnTo>
                    <a:lnTo>
                      <a:pt x="51" y="30"/>
                    </a:lnTo>
                    <a:lnTo>
                      <a:pt x="51" y="30"/>
                    </a:lnTo>
                    <a:lnTo>
                      <a:pt x="51" y="30"/>
                    </a:lnTo>
                    <a:lnTo>
                      <a:pt x="51" y="30"/>
                    </a:lnTo>
                    <a:lnTo>
                      <a:pt x="51" y="30"/>
                    </a:lnTo>
                    <a:lnTo>
                      <a:pt x="50" y="32"/>
                    </a:lnTo>
                    <a:lnTo>
                      <a:pt x="50" y="32"/>
                    </a:lnTo>
                    <a:lnTo>
                      <a:pt x="50" y="32"/>
                    </a:lnTo>
                    <a:lnTo>
                      <a:pt x="50" y="32"/>
                    </a:lnTo>
                    <a:lnTo>
                      <a:pt x="50" y="32"/>
                    </a:lnTo>
                    <a:lnTo>
                      <a:pt x="50" y="32"/>
                    </a:lnTo>
                    <a:lnTo>
                      <a:pt x="50" y="32"/>
                    </a:lnTo>
                    <a:lnTo>
                      <a:pt x="48" y="32"/>
                    </a:lnTo>
                    <a:lnTo>
                      <a:pt x="48" y="32"/>
                    </a:lnTo>
                    <a:lnTo>
                      <a:pt x="48" y="32"/>
                    </a:lnTo>
                    <a:lnTo>
                      <a:pt x="48" y="32"/>
                    </a:lnTo>
                    <a:lnTo>
                      <a:pt x="48" y="32"/>
                    </a:lnTo>
                    <a:lnTo>
                      <a:pt x="48" y="32"/>
                    </a:lnTo>
                    <a:lnTo>
                      <a:pt x="48" y="33"/>
                    </a:lnTo>
                    <a:lnTo>
                      <a:pt x="48" y="33"/>
                    </a:lnTo>
                    <a:lnTo>
                      <a:pt x="48" y="33"/>
                    </a:lnTo>
                    <a:lnTo>
                      <a:pt x="48" y="33"/>
                    </a:lnTo>
                    <a:lnTo>
                      <a:pt x="48" y="33"/>
                    </a:lnTo>
                    <a:lnTo>
                      <a:pt x="48" y="33"/>
                    </a:lnTo>
                    <a:lnTo>
                      <a:pt x="48" y="33"/>
                    </a:lnTo>
                    <a:lnTo>
                      <a:pt x="46" y="33"/>
                    </a:lnTo>
                    <a:lnTo>
                      <a:pt x="46" y="33"/>
                    </a:lnTo>
                    <a:lnTo>
                      <a:pt x="46" y="33"/>
                    </a:lnTo>
                    <a:lnTo>
                      <a:pt x="46" y="35"/>
                    </a:lnTo>
                    <a:lnTo>
                      <a:pt x="46" y="35"/>
                    </a:lnTo>
                    <a:lnTo>
                      <a:pt x="46" y="35"/>
                    </a:lnTo>
                    <a:lnTo>
                      <a:pt x="46" y="35"/>
                    </a:lnTo>
                    <a:lnTo>
                      <a:pt x="46" y="35"/>
                    </a:lnTo>
                    <a:lnTo>
                      <a:pt x="46" y="35"/>
                    </a:lnTo>
                    <a:lnTo>
                      <a:pt x="46" y="35"/>
                    </a:lnTo>
                    <a:lnTo>
                      <a:pt x="46" y="33"/>
                    </a:lnTo>
                    <a:lnTo>
                      <a:pt x="46" y="33"/>
                    </a:lnTo>
                    <a:lnTo>
                      <a:pt x="46" y="33"/>
                    </a:lnTo>
                    <a:lnTo>
                      <a:pt x="45" y="33"/>
                    </a:lnTo>
                    <a:lnTo>
                      <a:pt x="45" y="33"/>
                    </a:lnTo>
                    <a:lnTo>
                      <a:pt x="43" y="33"/>
                    </a:lnTo>
                    <a:lnTo>
                      <a:pt x="43" y="33"/>
                    </a:lnTo>
                    <a:lnTo>
                      <a:pt x="41" y="33"/>
                    </a:lnTo>
                    <a:lnTo>
                      <a:pt x="39" y="35"/>
                    </a:lnTo>
                    <a:lnTo>
                      <a:pt x="39" y="35"/>
                    </a:lnTo>
                    <a:lnTo>
                      <a:pt x="38" y="35"/>
                    </a:lnTo>
                    <a:lnTo>
                      <a:pt x="36" y="35"/>
                    </a:lnTo>
                    <a:lnTo>
                      <a:pt x="36" y="35"/>
                    </a:lnTo>
                    <a:lnTo>
                      <a:pt x="36" y="37"/>
                    </a:lnTo>
                    <a:lnTo>
                      <a:pt x="36" y="37"/>
                    </a:lnTo>
                    <a:lnTo>
                      <a:pt x="34" y="37"/>
                    </a:lnTo>
                    <a:lnTo>
                      <a:pt x="34" y="37"/>
                    </a:lnTo>
                    <a:lnTo>
                      <a:pt x="34" y="37"/>
                    </a:lnTo>
                    <a:lnTo>
                      <a:pt x="33" y="37"/>
                    </a:lnTo>
                    <a:lnTo>
                      <a:pt x="33" y="37"/>
                    </a:lnTo>
                    <a:lnTo>
                      <a:pt x="33" y="37"/>
                    </a:lnTo>
                    <a:lnTo>
                      <a:pt x="33" y="37"/>
                    </a:lnTo>
                    <a:lnTo>
                      <a:pt x="34" y="37"/>
                    </a:lnTo>
                    <a:lnTo>
                      <a:pt x="34" y="37"/>
                    </a:lnTo>
                    <a:lnTo>
                      <a:pt x="34" y="35"/>
                    </a:lnTo>
                    <a:lnTo>
                      <a:pt x="33" y="35"/>
                    </a:lnTo>
                    <a:lnTo>
                      <a:pt x="33" y="35"/>
                    </a:lnTo>
                    <a:lnTo>
                      <a:pt x="33" y="33"/>
                    </a:lnTo>
                    <a:lnTo>
                      <a:pt x="33" y="33"/>
                    </a:lnTo>
                    <a:lnTo>
                      <a:pt x="31" y="33"/>
                    </a:lnTo>
                    <a:lnTo>
                      <a:pt x="31" y="33"/>
                    </a:lnTo>
                    <a:lnTo>
                      <a:pt x="31" y="35"/>
                    </a:lnTo>
                    <a:lnTo>
                      <a:pt x="31" y="35"/>
                    </a:lnTo>
                    <a:lnTo>
                      <a:pt x="31" y="35"/>
                    </a:lnTo>
                    <a:lnTo>
                      <a:pt x="31" y="35"/>
                    </a:lnTo>
                    <a:lnTo>
                      <a:pt x="31" y="37"/>
                    </a:lnTo>
                    <a:lnTo>
                      <a:pt x="31" y="37"/>
                    </a:lnTo>
                    <a:lnTo>
                      <a:pt x="31" y="37"/>
                    </a:lnTo>
                    <a:lnTo>
                      <a:pt x="29" y="37"/>
                    </a:lnTo>
                    <a:lnTo>
                      <a:pt x="29" y="39"/>
                    </a:lnTo>
                    <a:lnTo>
                      <a:pt x="29" y="39"/>
                    </a:lnTo>
                    <a:lnTo>
                      <a:pt x="29" y="39"/>
                    </a:lnTo>
                    <a:lnTo>
                      <a:pt x="29" y="40"/>
                    </a:lnTo>
                    <a:lnTo>
                      <a:pt x="28" y="40"/>
                    </a:lnTo>
                    <a:lnTo>
                      <a:pt x="21" y="35"/>
                    </a:lnTo>
                    <a:lnTo>
                      <a:pt x="21" y="35"/>
                    </a:lnTo>
                    <a:lnTo>
                      <a:pt x="21" y="33"/>
                    </a:lnTo>
                    <a:lnTo>
                      <a:pt x="21" y="33"/>
                    </a:lnTo>
                    <a:lnTo>
                      <a:pt x="19" y="33"/>
                    </a:lnTo>
                    <a:lnTo>
                      <a:pt x="19" y="33"/>
                    </a:lnTo>
                    <a:lnTo>
                      <a:pt x="17" y="32"/>
                    </a:lnTo>
                    <a:lnTo>
                      <a:pt x="16" y="30"/>
                    </a:lnTo>
                    <a:lnTo>
                      <a:pt x="14" y="30"/>
                    </a:lnTo>
                    <a:lnTo>
                      <a:pt x="14" y="28"/>
                    </a:lnTo>
                    <a:lnTo>
                      <a:pt x="12" y="28"/>
                    </a:lnTo>
                    <a:lnTo>
                      <a:pt x="12" y="28"/>
                    </a:lnTo>
                    <a:lnTo>
                      <a:pt x="11" y="27"/>
                    </a:lnTo>
                    <a:lnTo>
                      <a:pt x="11" y="27"/>
                    </a:lnTo>
                    <a:lnTo>
                      <a:pt x="9" y="25"/>
                    </a:lnTo>
                    <a:lnTo>
                      <a:pt x="2" y="22"/>
                    </a:lnTo>
                    <a:lnTo>
                      <a:pt x="0" y="22"/>
                    </a:lnTo>
                    <a:lnTo>
                      <a:pt x="0" y="18"/>
                    </a:lnTo>
                    <a:lnTo>
                      <a:pt x="11" y="15"/>
                    </a:lnTo>
                    <a:lnTo>
                      <a:pt x="9" y="11"/>
                    </a:lnTo>
                    <a:lnTo>
                      <a:pt x="11" y="11"/>
                    </a:lnTo>
                    <a:lnTo>
                      <a:pt x="14" y="5"/>
                    </a:lnTo>
                    <a:lnTo>
                      <a:pt x="16" y="3"/>
                    </a:lnTo>
                    <a:lnTo>
                      <a:pt x="17" y="3"/>
                    </a:lnTo>
                    <a:lnTo>
                      <a:pt x="17" y="3"/>
                    </a:lnTo>
                    <a:lnTo>
                      <a:pt x="17" y="1"/>
                    </a:lnTo>
                    <a:lnTo>
                      <a:pt x="1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24" name="Freeform 574"/>
              <p:cNvSpPr>
                <a:spLocks/>
              </p:cNvSpPr>
              <p:nvPr/>
            </p:nvSpPr>
            <p:spPr bwMode="auto">
              <a:xfrm>
                <a:off x="4939" y="1540"/>
                <a:ext cx="56" cy="40"/>
              </a:xfrm>
              <a:custGeom>
                <a:avLst/>
                <a:gdLst>
                  <a:gd name="T0" fmla="*/ 34 w 56"/>
                  <a:gd name="T1" fmla="*/ 3 h 40"/>
                  <a:gd name="T2" fmla="*/ 39 w 56"/>
                  <a:gd name="T3" fmla="*/ 11 h 40"/>
                  <a:gd name="T4" fmla="*/ 43 w 56"/>
                  <a:gd name="T5" fmla="*/ 15 h 40"/>
                  <a:gd name="T6" fmla="*/ 56 w 56"/>
                  <a:gd name="T7" fmla="*/ 32 h 40"/>
                  <a:gd name="T8" fmla="*/ 55 w 56"/>
                  <a:gd name="T9" fmla="*/ 30 h 40"/>
                  <a:gd name="T10" fmla="*/ 53 w 56"/>
                  <a:gd name="T11" fmla="*/ 30 h 40"/>
                  <a:gd name="T12" fmla="*/ 53 w 56"/>
                  <a:gd name="T13" fmla="*/ 30 h 40"/>
                  <a:gd name="T14" fmla="*/ 53 w 56"/>
                  <a:gd name="T15" fmla="*/ 30 h 40"/>
                  <a:gd name="T16" fmla="*/ 51 w 56"/>
                  <a:gd name="T17" fmla="*/ 30 h 40"/>
                  <a:gd name="T18" fmla="*/ 51 w 56"/>
                  <a:gd name="T19" fmla="*/ 30 h 40"/>
                  <a:gd name="T20" fmla="*/ 50 w 56"/>
                  <a:gd name="T21" fmla="*/ 32 h 40"/>
                  <a:gd name="T22" fmla="*/ 50 w 56"/>
                  <a:gd name="T23" fmla="*/ 32 h 40"/>
                  <a:gd name="T24" fmla="*/ 48 w 56"/>
                  <a:gd name="T25" fmla="*/ 32 h 40"/>
                  <a:gd name="T26" fmla="*/ 48 w 56"/>
                  <a:gd name="T27" fmla="*/ 32 h 40"/>
                  <a:gd name="T28" fmla="*/ 48 w 56"/>
                  <a:gd name="T29" fmla="*/ 33 h 40"/>
                  <a:gd name="T30" fmla="*/ 48 w 56"/>
                  <a:gd name="T31" fmla="*/ 33 h 40"/>
                  <a:gd name="T32" fmla="*/ 46 w 56"/>
                  <a:gd name="T33" fmla="*/ 33 h 40"/>
                  <a:gd name="T34" fmla="*/ 46 w 56"/>
                  <a:gd name="T35" fmla="*/ 35 h 40"/>
                  <a:gd name="T36" fmla="*/ 46 w 56"/>
                  <a:gd name="T37" fmla="*/ 35 h 40"/>
                  <a:gd name="T38" fmla="*/ 46 w 56"/>
                  <a:gd name="T39" fmla="*/ 35 h 40"/>
                  <a:gd name="T40" fmla="*/ 46 w 56"/>
                  <a:gd name="T41" fmla="*/ 33 h 40"/>
                  <a:gd name="T42" fmla="*/ 43 w 56"/>
                  <a:gd name="T43" fmla="*/ 33 h 40"/>
                  <a:gd name="T44" fmla="*/ 39 w 56"/>
                  <a:gd name="T45" fmla="*/ 35 h 40"/>
                  <a:gd name="T46" fmla="*/ 36 w 56"/>
                  <a:gd name="T47" fmla="*/ 35 h 40"/>
                  <a:gd name="T48" fmla="*/ 36 w 56"/>
                  <a:gd name="T49" fmla="*/ 37 h 40"/>
                  <a:gd name="T50" fmla="*/ 34 w 56"/>
                  <a:gd name="T51" fmla="*/ 37 h 40"/>
                  <a:gd name="T52" fmla="*/ 33 w 56"/>
                  <a:gd name="T53" fmla="*/ 37 h 40"/>
                  <a:gd name="T54" fmla="*/ 34 w 56"/>
                  <a:gd name="T55" fmla="*/ 37 h 40"/>
                  <a:gd name="T56" fmla="*/ 33 w 56"/>
                  <a:gd name="T57" fmla="*/ 35 h 40"/>
                  <a:gd name="T58" fmla="*/ 31 w 56"/>
                  <a:gd name="T59" fmla="*/ 33 h 40"/>
                  <a:gd name="T60" fmla="*/ 31 w 56"/>
                  <a:gd name="T61" fmla="*/ 35 h 40"/>
                  <a:gd name="T62" fmla="*/ 31 w 56"/>
                  <a:gd name="T63" fmla="*/ 37 h 40"/>
                  <a:gd name="T64" fmla="*/ 29 w 56"/>
                  <a:gd name="T65" fmla="*/ 37 h 40"/>
                  <a:gd name="T66" fmla="*/ 29 w 56"/>
                  <a:gd name="T67" fmla="*/ 39 h 40"/>
                  <a:gd name="T68" fmla="*/ 21 w 56"/>
                  <a:gd name="T69" fmla="*/ 35 h 40"/>
                  <a:gd name="T70" fmla="*/ 21 w 56"/>
                  <a:gd name="T71" fmla="*/ 33 h 40"/>
                  <a:gd name="T72" fmla="*/ 17 w 56"/>
                  <a:gd name="T73" fmla="*/ 32 h 40"/>
                  <a:gd name="T74" fmla="*/ 14 w 56"/>
                  <a:gd name="T75" fmla="*/ 28 h 40"/>
                  <a:gd name="T76" fmla="*/ 11 w 56"/>
                  <a:gd name="T77" fmla="*/ 27 h 40"/>
                  <a:gd name="T78" fmla="*/ 2 w 56"/>
                  <a:gd name="T79" fmla="*/ 22 h 40"/>
                  <a:gd name="T80" fmla="*/ 11 w 56"/>
                  <a:gd name="T81" fmla="*/ 15 h 40"/>
                  <a:gd name="T82" fmla="*/ 14 w 56"/>
                  <a:gd name="T83" fmla="*/ 5 h 40"/>
                  <a:gd name="T84" fmla="*/ 17 w 56"/>
                  <a:gd name="T85"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40">
                    <a:moveTo>
                      <a:pt x="19" y="0"/>
                    </a:moveTo>
                    <a:lnTo>
                      <a:pt x="22" y="8"/>
                    </a:lnTo>
                    <a:lnTo>
                      <a:pt x="34" y="3"/>
                    </a:lnTo>
                    <a:lnTo>
                      <a:pt x="38" y="10"/>
                    </a:lnTo>
                    <a:lnTo>
                      <a:pt x="38" y="11"/>
                    </a:lnTo>
                    <a:lnTo>
                      <a:pt x="39" y="11"/>
                    </a:lnTo>
                    <a:lnTo>
                      <a:pt x="39" y="18"/>
                    </a:lnTo>
                    <a:lnTo>
                      <a:pt x="41" y="17"/>
                    </a:lnTo>
                    <a:lnTo>
                      <a:pt x="43" y="15"/>
                    </a:lnTo>
                    <a:lnTo>
                      <a:pt x="43" y="15"/>
                    </a:lnTo>
                    <a:lnTo>
                      <a:pt x="56" y="30"/>
                    </a:lnTo>
                    <a:lnTo>
                      <a:pt x="56" y="32"/>
                    </a:lnTo>
                    <a:lnTo>
                      <a:pt x="56" y="32"/>
                    </a:lnTo>
                    <a:lnTo>
                      <a:pt x="55" y="30"/>
                    </a:lnTo>
                    <a:lnTo>
                      <a:pt x="55" y="30"/>
                    </a:lnTo>
                    <a:lnTo>
                      <a:pt x="55" y="30"/>
                    </a:lnTo>
                    <a:lnTo>
                      <a:pt x="53" y="30"/>
                    </a:lnTo>
                    <a:lnTo>
                      <a:pt x="53" y="30"/>
                    </a:lnTo>
                    <a:lnTo>
                      <a:pt x="53" y="30"/>
                    </a:lnTo>
                    <a:lnTo>
                      <a:pt x="53" y="30"/>
                    </a:lnTo>
                    <a:lnTo>
                      <a:pt x="53" y="30"/>
                    </a:lnTo>
                    <a:lnTo>
                      <a:pt x="53" y="30"/>
                    </a:lnTo>
                    <a:lnTo>
                      <a:pt x="53" y="30"/>
                    </a:lnTo>
                    <a:lnTo>
                      <a:pt x="53" y="30"/>
                    </a:lnTo>
                    <a:lnTo>
                      <a:pt x="51" y="30"/>
                    </a:lnTo>
                    <a:lnTo>
                      <a:pt x="51" y="30"/>
                    </a:lnTo>
                    <a:lnTo>
                      <a:pt x="51" y="30"/>
                    </a:lnTo>
                    <a:lnTo>
                      <a:pt x="51" y="30"/>
                    </a:lnTo>
                    <a:lnTo>
                      <a:pt x="51" y="30"/>
                    </a:lnTo>
                    <a:lnTo>
                      <a:pt x="51" y="30"/>
                    </a:lnTo>
                    <a:lnTo>
                      <a:pt x="50" y="32"/>
                    </a:lnTo>
                    <a:lnTo>
                      <a:pt x="50" y="32"/>
                    </a:lnTo>
                    <a:lnTo>
                      <a:pt x="50" y="32"/>
                    </a:lnTo>
                    <a:lnTo>
                      <a:pt x="50" y="32"/>
                    </a:lnTo>
                    <a:lnTo>
                      <a:pt x="50" y="32"/>
                    </a:lnTo>
                    <a:lnTo>
                      <a:pt x="50" y="32"/>
                    </a:lnTo>
                    <a:lnTo>
                      <a:pt x="50" y="32"/>
                    </a:lnTo>
                    <a:lnTo>
                      <a:pt x="48" y="32"/>
                    </a:lnTo>
                    <a:lnTo>
                      <a:pt x="48" y="32"/>
                    </a:lnTo>
                    <a:lnTo>
                      <a:pt x="48" y="32"/>
                    </a:lnTo>
                    <a:lnTo>
                      <a:pt x="48" y="32"/>
                    </a:lnTo>
                    <a:lnTo>
                      <a:pt x="48" y="32"/>
                    </a:lnTo>
                    <a:lnTo>
                      <a:pt x="48" y="32"/>
                    </a:lnTo>
                    <a:lnTo>
                      <a:pt x="48" y="33"/>
                    </a:lnTo>
                    <a:lnTo>
                      <a:pt x="48" y="33"/>
                    </a:lnTo>
                    <a:lnTo>
                      <a:pt x="48" y="33"/>
                    </a:lnTo>
                    <a:lnTo>
                      <a:pt x="48" y="33"/>
                    </a:lnTo>
                    <a:lnTo>
                      <a:pt x="48" y="33"/>
                    </a:lnTo>
                    <a:lnTo>
                      <a:pt x="48" y="33"/>
                    </a:lnTo>
                    <a:lnTo>
                      <a:pt x="48" y="33"/>
                    </a:lnTo>
                    <a:lnTo>
                      <a:pt x="46" y="33"/>
                    </a:lnTo>
                    <a:lnTo>
                      <a:pt x="46" y="33"/>
                    </a:lnTo>
                    <a:lnTo>
                      <a:pt x="46" y="33"/>
                    </a:lnTo>
                    <a:lnTo>
                      <a:pt x="46" y="35"/>
                    </a:lnTo>
                    <a:lnTo>
                      <a:pt x="46" y="35"/>
                    </a:lnTo>
                    <a:lnTo>
                      <a:pt x="46" y="35"/>
                    </a:lnTo>
                    <a:lnTo>
                      <a:pt x="46" y="35"/>
                    </a:lnTo>
                    <a:lnTo>
                      <a:pt x="46" y="35"/>
                    </a:lnTo>
                    <a:lnTo>
                      <a:pt x="46" y="35"/>
                    </a:lnTo>
                    <a:lnTo>
                      <a:pt x="46" y="35"/>
                    </a:lnTo>
                    <a:lnTo>
                      <a:pt x="46" y="33"/>
                    </a:lnTo>
                    <a:lnTo>
                      <a:pt x="46" y="33"/>
                    </a:lnTo>
                    <a:lnTo>
                      <a:pt x="46" y="33"/>
                    </a:lnTo>
                    <a:lnTo>
                      <a:pt x="45" y="33"/>
                    </a:lnTo>
                    <a:lnTo>
                      <a:pt x="45" y="33"/>
                    </a:lnTo>
                    <a:lnTo>
                      <a:pt x="43" y="33"/>
                    </a:lnTo>
                    <a:lnTo>
                      <a:pt x="43" y="33"/>
                    </a:lnTo>
                    <a:lnTo>
                      <a:pt x="41" y="33"/>
                    </a:lnTo>
                    <a:lnTo>
                      <a:pt x="39" y="35"/>
                    </a:lnTo>
                    <a:lnTo>
                      <a:pt x="39" y="35"/>
                    </a:lnTo>
                    <a:lnTo>
                      <a:pt x="38" y="35"/>
                    </a:lnTo>
                    <a:lnTo>
                      <a:pt x="36" y="35"/>
                    </a:lnTo>
                    <a:lnTo>
                      <a:pt x="36" y="35"/>
                    </a:lnTo>
                    <a:lnTo>
                      <a:pt x="36" y="37"/>
                    </a:lnTo>
                    <a:lnTo>
                      <a:pt x="36" y="37"/>
                    </a:lnTo>
                    <a:lnTo>
                      <a:pt x="34" y="37"/>
                    </a:lnTo>
                    <a:lnTo>
                      <a:pt x="34" y="37"/>
                    </a:lnTo>
                    <a:lnTo>
                      <a:pt x="34" y="37"/>
                    </a:lnTo>
                    <a:lnTo>
                      <a:pt x="33" y="37"/>
                    </a:lnTo>
                    <a:lnTo>
                      <a:pt x="33" y="37"/>
                    </a:lnTo>
                    <a:lnTo>
                      <a:pt x="33" y="37"/>
                    </a:lnTo>
                    <a:lnTo>
                      <a:pt x="33" y="37"/>
                    </a:lnTo>
                    <a:lnTo>
                      <a:pt x="34" y="37"/>
                    </a:lnTo>
                    <a:lnTo>
                      <a:pt x="34" y="37"/>
                    </a:lnTo>
                    <a:lnTo>
                      <a:pt x="34" y="35"/>
                    </a:lnTo>
                    <a:lnTo>
                      <a:pt x="33" y="35"/>
                    </a:lnTo>
                    <a:lnTo>
                      <a:pt x="33" y="35"/>
                    </a:lnTo>
                    <a:lnTo>
                      <a:pt x="33" y="33"/>
                    </a:lnTo>
                    <a:lnTo>
                      <a:pt x="33" y="33"/>
                    </a:lnTo>
                    <a:lnTo>
                      <a:pt x="31" y="33"/>
                    </a:lnTo>
                    <a:lnTo>
                      <a:pt x="31" y="33"/>
                    </a:lnTo>
                    <a:lnTo>
                      <a:pt x="31" y="35"/>
                    </a:lnTo>
                    <a:lnTo>
                      <a:pt x="31" y="35"/>
                    </a:lnTo>
                    <a:lnTo>
                      <a:pt x="31" y="35"/>
                    </a:lnTo>
                    <a:lnTo>
                      <a:pt x="31" y="35"/>
                    </a:lnTo>
                    <a:lnTo>
                      <a:pt x="31" y="37"/>
                    </a:lnTo>
                    <a:lnTo>
                      <a:pt x="31" y="37"/>
                    </a:lnTo>
                    <a:lnTo>
                      <a:pt x="31" y="37"/>
                    </a:lnTo>
                    <a:lnTo>
                      <a:pt x="29" y="37"/>
                    </a:lnTo>
                    <a:lnTo>
                      <a:pt x="29" y="39"/>
                    </a:lnTo>
                    <a:lnTo>
                      <a:pt x="29" y="39"/>
                    </a:lnTo>
                    <a:lnTo>
                      <a:pt x="29" y="39"/>
                    </a:lnTo>
                    <a:lnTo>
                      <a:pt x="29" y="40"/>
                    </a:lnTo>
                    <a:lnTo>
                      <a:pt x="28" y="40"/>
                    </a:lnTo>
                    <a:lnTo>
                      <a:pt x="21" y="35"/>
                    </a:lnTo>
                    <a:lnTo>
                      <a:pt x="21" y="35"/>
                    </a:lnTo>
                    <a:lnTo>
                      <a:pt x="21" y="33"/>
                    </a:lnTo>
                    <a:lnTo>
                      <a:pt x="21" y="33"/>
                    </a:lnTo>
                    <a:lnTo>
                      <a:pt x="19" y="33"/>
                    </a:lnTo>
                    <a:lnTo>
                      <a:pt x="19" y="33"/>
                    </a:lnTo>
                    <a:lnTo>
                      <a:pt x="17" y="32"/>
                    </a:lnTo>
                    <a:lnTo>
                      <a:pt x="16" y="30"/>
                    </a:lnTo>
                    <a:lnTo>
                      <a:pt x="14" y="30"/>
                    </a:lnTo>
                    <a:lnTo>
                      <a:pt x="14" y="28"/>
                    </a:lnTo>
                    <a:lnTo>
                      <a:pt x="12" y="28"/>
                    </a:lnTo>
                    <a:lnTo>
                      <a:pt x="12" y="28"/>
                    </a:lnTo>
                    <a:lnTo>
                      <a:pt x="11" y="27"/>
                    </a:lnTo>
                    <a:lnTo>
                      <a:pt x="11" y="27"/>
                    </a:lnTo>
                    <a:lnTo>
                      <a:pt x="9" y="25"/>
                    </a:lnTo>
                    <a:lnTo>
                      <a:pt x="2" y="22"/>
                    </a:lnTo>
                    <a:lnTo>
                      <a:pt x="0" y="22"/>
                    </a:lnTo>
                    <a:lnTo>
                      <a:pt x="0" y="18"/>
                    </a:lnTo>
                    <a:lnTo>
                      <a:pt x="11" y="15"/>
                    </a:lnTo>
                    <a:lnTo>
                      <a:pt x="9" y="11"/>
                    </a:lnTo>
                    <a:lnTo>
                      <a:pt x="11" y="11"/>
                    </a:lnTo>
                    <a:lnTo>
                      <a:pt x="14" y="5"/>
                    </a:lnTo>
                    <a:lnTo>
                      <a:pt x="16" y="3"/>
                    </a:lnTo>
                    <a:lnTo>
                      <a:pt x="17" y="3"/>
                    </a:lnTo>
                    <a:lnTo>
                      <a:pt x="17" y="3"/>
                    </a:lnTo>
                    <a:lnTo>
                      <a:pt x="17" y="1"/>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25" name="Freeform 575"/>
              <p:cNvSpPr>
                <a:spLocks/>
              </p:cNvSpPr>
              <p:nvPr/>
            </p:nvSpPr>
            <p:spPr bwMode="auto">
              <a:xfrm>
                <a:off x="4992" y="1521"/>
                <a:ext cx="47" cy="44"/>
              </a:xfrm>
              <a:custGeom>
                <a:avLst/>
                <a:gdLst>
                  <a:gd name="T0" fmla="*/ 19 w 47"/>
                  <a:gd name="T1" fmla="*/ 5 h 44"/>
                  <a:gd name="T2" fmla="*/ 20 w 47"/>
                  <a:gd name="T3" fmla="*/ 3 h 44"/>
                  <a:gd name="T4" fmla="*/ 22 w 47"/>
                  <a:gd name="T5" fmla="*/ 3 h 44"/>
                  <a:gd name="T6" fmla="*/ 32 w 47"/>
                  <a:gd name="T7" fmla="*/ 3 h 44"/>
                  <a:gd name="T8" fmla="*/ 44 w 47"/>
                  <a:gd name="T9" fmla="*/ 3 h 44"/>
                  <a:gd name="T10" fmla="*/ 47 w 47"/>
                  <a:gd name="T11" fmla="*/ 22 h 44"/>
                  <a:gd name="T12" fmla="*/ 46 w 47"/>
                  <a:gd name="T13" fmla="*/ 22 h 44"/>
                  <a:gd name="T14" fmla="*/ 46 w 47"/>
                  <a:gd name="T15" fmla="*/ 24 h 44"/>
                  <a:gd name="T16" fmla="*/ 46 w 47"/>
                  <a:gd name="T17" fmla="*/ 24 h 44"/>
                  <a:gd name="T18" fmla="*/ 47 w 47"/>
                  <a:gd name="T19" fmla="*/ 27 h 44"/>
                  <a:gd name="T20" fmla="*/ 47 w 47"/>
                  <a:gd name="T21" fmla="*/ 29 h 44"/>
                  <a:gd name="T22" fmla="*/ 46 w 47"/>
                  <a:gd name="T23" fmla="*/ 32 h 44"/>
                  <a:gd name="T24" fmla="*/ 44 w 47"/>
                  <a:gd name="T25" fmla="*/ 30 h 44"/>
                  <a:gd name="T26" fmla="*/ 42 w 47"/>
                  <a:gd name="T27" fmla="*/ 32 h 44"/>
                  <a:gd name="T28" fmla="*/ 41 w 47"/>
                  <a:gd name="T29" fmla="*/ 32 h 44"/>
                  <a:gd name="T30" fmla="*/ 39 w 47"/>
                  <a:gd name="T31" fmla="*/ 32 h 44"/>
                  <a:gd name="T32" fmla="*/ 39 w 47"/>
                  <a:gd name="T33" fmla="*/ 34 h 44"/>
                  <a:gd name="T34" fmla="*/ 37 w 47"/>
                  <a:gd name="T35" fmla="*/ 34 h 44"/>
                  <a:gd name="T36" fmla="*/ 32 w 47"/>
                  <a:gd name="T37" fmla="*/ 36 h 44"/>
                  <a:gd name="T38" fmla="*/ 30 w 47"/>
                  <a:gd name="T39" fmla="*/ 37 h 44"/>
                  <a:gd name="T40" fmla="*/ 29 w 47"/>
                  <a:gd name="T41" fmla="*/ 39 h 44"/>
                  <a:gd name="T42" fmla="*/ 25 w 47"/>
                  <a:gd name="T43" fmla="*/ 37 h 44"/>
                  <a:gd name="T44" fmla="*/ 25 w 47"/>
                  <a:gd name="T45" fmla="*/ 37 h 44"/>
                  <a:gd name="T46" fmla="*/ 24 w 47"/>
                  <a:gd name="T47" fmla="*/ 39 h 44"/>
                  <a:gd name="T48" fmla="*/ 24 w 47"/>
                  <a:gd name="T49" fmla="*/ 41 h 44"/>
                  <a:gd name="T50" fmla="*/ 24 w 47"/>
                  <a:gd name="T51" fmla="*/ 41 h 44"/>
                  <a:gd name="T52" fmla="*/ 22 w 47"/>
                  <a:gd name="T53" fmla="*/ 41 h 44"/>
                  <a:gd name="T54" fmla="*/ 22 w 47"/>
                  <a:gd name="T55" fmla="*/ 41 h 44"/>
                  <a:gd name="T56" fmla="*/ 20 w 47"/>
                  <a:gd name="T57" fmla="*/ 42 h 44"/>
                  <a:gd name="T58" fmla="*/ 17 w 47"/>
                  <a:gd name="T59" fmla="*/ 44 h 44"/>
                  <a:gd name="T60" fmla="*/ 15 w 47"/>
                  <a:gd name="T61" fmla="*/ 44 h 44"/>
                  <a:gd name="T62" fmla="*/ 15 w 47"/>
                  <a:gd name="T63" fmla="*/ 29 h 44"/>
                  <a:gd name="T64" fmla="*/ 5 w 47"/>
                  <a:gd name="T65" fmla="*/ 22 h 44"/>
                  <a:gd name="T66" fmla="*/ 3 w 47"/>
                  <a:gd name="T67" fmla="*/ 15 h 44"/>
                  <a:gd name="T68" fmla="*/ 12 w 47"/>
                  <a:gd name="T69" fmla="*/ 0 h 44"/>
                  <a:gd name="T70" fmla="*/ 17 w 47"/>
                  <a:gd name="T71"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44">
                    <a:moveTo>
                      <a:pt x="17" y="3"/>
                    </a:moveTo>
                    <a:lnTo>
                      <a:pt x="19" y="5"/>
                    </a:lnTo>
                    <a:lnTo>
                      <a:pt x="19" y="3"/>
                    </a:lnTo>
                    <a:lnTo>
                      <a:pt x="20" y="3"/>
                    </a:lnTo>
                    <a:lnTo>
                      <a:pt x="22" y="3"/>
                    </a:lnTo>
                    <a:lnTo>
                      <a:pt x="22" y="3"/>
                    </a:lnTo>
                    <a:lnTo>
                      <a:pt x="25" y="3"/>
                    </a:lnTo>
                    <a:lnTo>
                      <a:pt x="32" y="3"/>
                    </a:lnTo>
                    <a:lnTo>
                      <a:pt x="42" y="0"/>
                    </a:lnTo>
                    <a:lnTo>
                      <a:pt x="44" y="3"/>
                    </a:lnTo>
                    <a:lnTo>
                      <a:pt x="44" y="3"/>
                    </a:lnTo>
                    <a:lnTo>
                      <a:pt x="47" y="22"/>
                    </a:lnTo>
                    <a:lnTo>
                      <a:pt x="47" y="22"/>
                    </a:lnTo>
                    <a:lnTo>
                      <a:pt x="46" y="22"/>
                    </a:lnTo>
                    <a:lnTo>
                      <a:pt x="46" y="22"/>
                    </a:lnTo>
                    <a:lnTo>
                      <a:pt x="46" y="24"/>
                    </a:lnTo>
                    <a:lnTo>
                      <a:pt x="46" y="24"/>
                    </a:lnTo>
                    <a:lnTo>
                      <a:pt x="46" y="24"/>
                    </a:lnTo>
                    <a:lnTo>
                      <a:pt x="46" y="25"/>
                    </a:lnTo>
                    <a:lnTo>
                      <a:pt x="47" y="27"/>
                    </a:lnTo>
                    <a:lnTo>
                      <a:pt x="47" y="29"/>
                    </a:lnTo>
                    <a:lnTo>
                      <a:pt x="47" y="29"/>
                    </a:lnTo>
                    <a:lnTo>
                      <a:pt x="47" y="30"/>
                    </a:lnTo>
                    <a:lnTo>
                      <a:pt x="46" y="32"/>
                    </a:lnTo>
                    <a:lnTo>
                      <a:pt x="46" y="30"/>
                    </a:lnTo>
                    <a:lnTo>
                      <a:pt x="44" y="30"/>
                    </a:lnTo>
                    <a:lnTo>
                      <a:pt x="42" y="32"/>
                    </a:lnTo>
                    <a:lnTo>
                      <a:pt x="42" y="32"/>
                    </a:lnTo>
                    <a:lnTo>
                      <a:pt x="42" y="32"/>
                    </a:lnTo>
                    <a:lnTo>
                      <a:pt x="41" y="32"/>
                    </a:lnTo>
                    <a:lnTo>
                      <a:pt x="41" y="32"/>
                    </a:lnTo>
                    <a:lnTo>
                      <a:pt x="39" y="32"/>
                    </a:lnTo>
                    <a:lnTo>
                      <a:pt x="39" y="34"/>
                    </a:lnTo>
                    <a:lnTo>
                      <a:pt x="39" y="34"/>
                    </a:lnTo>
                    <a:lnTo>
                      <a:pt x="37" y="34"/>
                    </a:lnTo>
                    <a:lnTo>
                      <a:pt x="37" y="34"/>
                    </a:lnTo>
                    <a:lnTo>
                      <a:pt x="36" y="36"/>
                    </a:lnTo>
                    <a:lnTo>
                      <a:pt x="32" y="36"/>
                    </a:lnTo>
                    <a:lnTo>
                      <a:pt x="30" y="37"/>
                    </a:lnTo>
                    <a:lnTo>
                      <a:pt x="30" y="37"/>
                    </a:lnTo>
                    <a:lnTo>
                      <a:pt x="30" y="39"/>
                    </a:lnTo>
                    <a:lnTo>
                      <a:pt x="29" y="39"/>
                    </a:lnTo>
                    <a:lnTo>
                      <a:pt x="27" y="37"/>
                    </a:lnTo>
                    <a:lnTo>
                      <a:pt x="25" y="37"/>
                    </a:lnTo>
                    <a:lnTo>
                      <a:pt x="25" y="37"/>
                    </a:lnTo>
                    <a:lnTo>
                      <a:pt x="25" y="37"/>
                    </a:lnTo>
                    <a:lnTo>
                      <a:pt x="25" y="37"/>
                    </a:lnTo>
                    <a:lnTo>
                      <a:pt x="24" y="39"/>
                    </a:lnTo>
                    <a:lnTo>
                      <a:pt x="24" y="39"/>
                    </a:lnTo>
                    <a:lnTo>
                      <a:pt x="24" y="41"/>
                    </a:lnTo>
                    <a:lnTo>
                      <a:pt x="24" y="41"/>
                    </a:lnTo>
                    <a:lnTo>
                      <a:pt x="24" y="41"/>
                    </a:lnTo>
                    <a:lnTo>
                      <a:pt x="22" y="41"/>
                    </a:lnTo>
                    <a:lnTo>
                      <a:pt x="22" y="41"/>
                    </a:lnTo>
                    <a:lnTo>
                      <a:pt x="22" y="41"/>
                    </a:lnTo>
                    <a:lnTo>
                      <a:pt x="22" y="41"/>
                    </a:lnTo>
                    <a:lnTo>
                      <a:pt x="22" y="42"/>
                    </a:lnTo>
                    <a:lnTo>
                      <a:pt x="20" y="42"/>
                    </a:lnTo>
                    <a:lnTo>
                      <a:pt x="17" y="44"/>
                    </a:lnTo>
                    <a:lnTo>
                      <a:pt x="17" y="44"/>
                    </a:lnTo>
                    <a:lnTo>
                      <a:pt x="17" y="44"/>
                    </a:lnTo>
                    <a:lnTo>
                      <a:pt x="15" y="44"/>
                    </a:lnTo>
                    <a:lnTo>
                      <a:pt x="7" y="32"/>
                    </a:lnTo>
                    <a:lnTo>
                      <a:pt x="15" y="29"/>
                    </a:lnTo>
                    <a:lnTo>
                      <a:pt x="12" y="20"/>
                    </a:lnTo>
                    <a:lnTo>
                      <a:pt x="5" y="22"/>
                    </a:lnTo>
                    <a:lnTo>
                      <a:pt x="0" y="17"/>
                    </a:lnTo>
                    <a:lnTo>
                      <a:pt x="3" y="15"/>
                    </a:lnTo>
                    <a:lnTo>
                      <a:pt x="3" y="13"/>
                    </a:lnTo>
                    <a:lnTo>
                      <a:pt x="12" y="0"/>
                    </a:lnTo>
                    <a:lnTo>
                      <a:pt x="12" y="0"/>
                    </a:lnTo>
                    <a:lnTo>
                      <a:pt x="17"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26" name="Freeform 576"/>
              <p:cNvSpPr>
                <a:spLocks/>
              </p:cNvSpPr>
              <p:nvPr/>
            </p:nvSpPr>
            <p:spPr bwMode="auto">
              <a:xfrm>
                <a:off x="4992" y="1521"/>
                <a:ext cx="47" cy="44"/>
              </a:xfrm>
              <a:custGeom>
                <a:avLst/>
                <a:gdLst>
                  <a:gd name="T0" fmla="*/ 19 w 47"/>
                  <a:gd name="T1" fmla="*/ 5 h 44"/>
                  <a:gd name="T2" fmla="*/ 20 w 47"/>
                  <a:gd name="T3" fmla="*/ 3 h 44"/>
                  <a:gd name="T4" fmla="*/ 22 w 47"/>
                  <a:gd name="T5" fmla="*/ 3 h 44"/>
                  <a:gd name="T6" fmla="*/ 32 w 47"/>
                  <a:gd name="T7" fmla="*/ 3 h 44"/>
                  <a:gd name="T8" fmla="*/ 44 w 47"/>
                  <a:gd name="T9" fmla="*/ 3 h 44"/>
                  <a:gd name="T10" fmla="*/ 47 w 47"/>
                  <a:gd name="T11" fmla="*/ 22 h 44"/>
                  <a:gd name="T12" fmla="*/ 46 w 47"/>
                  <a:gd name="T13" fmla="*/ 22 h 44"/>
                  <a:gd name="T14" fmla="*/ 46 w 47"/>
                  <a:gd name="T15" fmla="*/ 24 h 44"/>
                  <a:gd name="T16" fmla="*/ 46 w 47"/>
                  <a:gd name="T17" fmla="*/ 24 h 44"/>
                  <a:gd name="T18" fmla="*/ 47 w 47"/>
                  <a:gd name="T19" fmla="*/ 27 h 44"/>
                  <a:gd name="T20" fmla="*/ 47 w 47"/>
                  <a:gd name="T21" fmla="*/ 29 h 44"/>
                  <a:gd name="T22" fmla="*/ 46 w 47"/>
                  <a:gd name="T23" fmla="*/ 32 h 44"/>
                  <a:gd name="T24" fmla="*/ 44 w 47"/>
                  <a:gd name="T25" fmla="*/ 30 h 44"/>
                  <a:gd name="T26" fmla="*/ 42 w 47"/>
                  <a:gd name="T27" fmla="*/ 32 h 44"/>
                  <a:gd name="T28" fmla="*/ 41 w 47"/>
                  <a:gd name="T29" fmla="*/ 32 h 44"/>
                  <a:gd name="T30" fmla="*/ 39 w 47"/>
                  <a:gd name="T31" fmla="*/ 32 h 44"/>
                  <a:gd name="T32" fmla="*/ 39 w 47"/>
                  <a:gd name="T33" fmla="*/ 34 h 44"/>
                  <a:gd name="T34" fmla="*/ 37 w 47"/>
                  <a:gd name="T35" fmla="*/ 34 h 44"/>
                  <a:gd name="T36" fmla="*/ 32 w 47"/>
                  <a:gd name="T37" fmla="*/ 36 h 44"/>
                  <a:gd name="T38" fmla="*/ 30 w 47"/>
                  <a:gd name="T39" fmla="*/ 37 h 44"/>
                  <a:gd name="T40" fmla="*/ 29 w 47"/>
                  <a:gd name="T41" fmla="*/ 39 h 44"/>
                  <a:gd name="T42" fmla="*/ 25 w 47"/>
                  <a:gd name="T43" fmla="*/ 37 h 44"/>
                  <a:gd name="T44" fmla="*/ 25 w 47"/>
                  <a:gd name="T45" fmla="*/ 37 h 44"/>
                  <a:gd name="T46" fmla="*/ 24 w 47"/>
                  <a:gd name="T47" fmla="*/ 39 h 44"/>
                  <a:gd name="T48" fmla="*/ 24 w 47"/>
                  <a:gd name="T49" fmla="*/ 41 h 44"/>
                  <a:gd name="T50" fmla="*/ 24 w 47"/>
                  <a:gd name="T51" fmla="*/ 41 h 44"/>
                  <a:gd name="T52" fmla="*/ 22 w 47"/>
                  <a:gd name="T53" fmla="*/ 41 h 44"/>
                  <a:gd name="T54" fmla="*/ 22 w 47"/>
                  <a:gd name="T55" fmla="*/ 41 h 44"/>
                  <a:gd name="T56" fmla="*/ 20 w 47"/>
                  <a:gd name="T57" fmla="*/ 42 h 44"/>
                  <a:gd name="T58" fmla="*/ 17 w 47"/>
                  <a:gd name="T59" fmla="*/ 44 h 44"/>
                  <a:gd name="T60" fmla="*/ 15 w 47"/>
                  <a:gd name="T61" fmla="*/ 44 h 44"/>
                  <a:gd name="T62" fmla="*/ 15 w 47"/>
                  <a:gd name="T63" fmla="*/ 29 h 44"/>
                  <a:gd name="T64" fmla="*/ 5 w 47"/>
                  <a:gd name="T65" fmla="*/ 22 h 44"/>
                  <a:gd name="T66" fmla="*/ 3 w 47"/>
                  <a:gd name="T67" fmla="*/ 15 h 44"/>
                  <a:gd name="T68" fmla="*/ 12 w 47"/>
                  <a:gd name="T69" fmla="*/ 0 h 44"/>
                  <a:gd name="T70" fmla="*/ 17 w 47"/>
                  <a:gd name="T71"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44">
                    <a:moveTo>
                      <a:pt x="17" y="3"/>
                    </a:moveTo>
                    <a:lnTo>
                      <a:pt x="19" y="5"/>
                    </a:lnTo>
                    <a:lnTo>
                      <a:pt x="19" y="3"/>
                    </a:lnTo>
                    <a:lnTo>
                      <a:pt x="20" y="3"/>
                    </a:lnTo>
                    <a:lnTo>
                      <a:pt x="22" y="3"/>
                    </a:lnTo>
                    <a:lnTo>
                      <a:pt x="22" y="3"/>
                    </a:lnTo>
                    <a:lnTo>
                      <a:pt x="25" y="3"/>
                    </a:lnTo>
                    <a:lnTo>
                      <a:pt x="32" y="3"/>
                    </a:lnTo>
                    <a:lnTo>
                      <a:pt x="42" y="0"/>
                    </a:lnTo>
                    <a:lnTo>
                      <a:pt x="44" y="3"/>
                    </a:lnTo>
                    <a:lnTo>
                      <a:pt x="44" y="3"/>
                    </a:lnTo>
                    <a:lnTo>
                      <a:pt x="47" y="22"/>
                    </a:lnTo>
                    <a:lnTo>
                      <a:pt x="47" y="22"/>
                    </a:lnTo>
                    <a:lnTo>
                      <a:pt x="46" y="22"/>
                    </a:lnTo>
                    <a:lnTo>
                      <a:pt x="46" y="22"/>
                    </a:lnTo>
                    <a:lnTo>
                      <a:pt x="46" y="24"/>
                    </a:lnTo>
                    <a:lnTo>
                      <a:pt x="46" y="24"/>
                    </a:lnTo>
                    <a:lnTo>
                      <a:pt x="46" y="24"/>
                    </a:lnTo>
                    <a:lnTo>
                      <a:pt x="46" y="25"/>
                    </a:lnTo>
                    <a:lnTo>
                      <a:pt x="47" y="27"/>
                    </a:lnTo>
                    <a:lnTo>
                      <a:pt x="47" y="29"/>
                    </a:lnTo>
                    <a:lnTo>
                      <a:pt x="47" y="29"/>
                    </a:lnTo>
                    <a:lnTo>
                      <a:pt x="47" y="30"/>
                    </a:lnTo>
                    <a:lnTo>
                      <a:pt x="46" y="32"/>
                    </a:lnTo>
                    <a:lnTo>
                      <a:pt x="46" y="30"/>
                    </a:lnTo>
                    <a:lnTo>
                      <a:pt x="44" y="30"/>
                    </a:lnTo>
                    <a:lnTo>
                      <a:pt x="42" y="32"/>
                    </a:lnTo>
                    <a:lnTo>
                      <a:pt x="42" y="32"/>
                    </a:lnTo>
                    <a:lnTo>
                      <a:pt x="42" y="32"/>
                    </a:lnTo>
                    <a:lnTo>
                      <a:pt x="41" y="32"/>
                    </a:lnTo>
                    <a:lnTo>
                      <a:pt x="41" y="32"/>
                    </a:lnTo>
                    <a:lnTo>
                      <a:pt x="39" y="32"/>
                    </a:lnTo>
                    <a:lnTo>
                      <a:pt x="39" y="34"/>
                    </a:lnTo>
                    <a:lnTo>
                      <a:pt x="39" y="34"/>
                    </a:lnTo>
                    <a:lnTo>
                      <a:pt x="37" y="34"/>
                    </a:lnTo>
                    <a:lnTo>
                      <a:pt x="37" y="34"/>
                    </a:lnTo>
                    <a:lnTo>
                      <a:pt x="36" y="36"/>
                    </a:lnTo>
                    <a:lnTo>
                      <a:pt x="32" y="36"/>
                    </a:lnTo>
                    <a:lnTo>
                      <a:pt x="30" y="37"/>
                    </a:lnTo>
                    <a:lnTo>
                      <a:pt x="30" y="37"/>
                    </a:lnTo>
                    <a:lnTo>
                      <a:pt x="30" y="39"/>
                    </a:lnTo>
                    <a:lnTo>
                      <a:pt x="29" y="39"/>
                    </a:lnTo>
                    <a:lnTo>
                      <a:pt x="27" y="37"/>
                    </a:lnTo>
                    <a:lnTo>
                      <a:pt x="25" y="37"/>
                    </a:lnTo>
                    <a:lnTo>
                      <a:pt x="25" y="37"/>
                    </a:lnTo>
                    <a:lnTo>
                      <a:pt x="25" y="37"/>
                    </a:lnTo>
                    <a:lnTo>
                      <a:pt x="25" y="37"/>
                    </a:lnTo>
                    <a:lnTo>
                      <a:pt x="24" y="39"/>
                    </a:lnTo>
                    <a:lnTo>
                      <a:pt x="24" y="39"/>
                    </a:lnTo>
                    <a:lnTo>
                      <a:pt x="24" y="41"/>
                    </a:lnTo>
                    <a:lnTo>
                      <a:pt x="24" y="41"/>
                    </a:lnTo>
                    <a:lnTo>
                      <a:pt x="24" y="41"/>
                    </a:lnTo>
                    <a:lnTo>
                      <a:pt x="22" y="41"/>
                    </a:lnTo>
                    <a:lnTo>
                      <a:pt x="22" y="41"/>
                    </a:lnTo>
                    <a:lnTo>
                      <a:pt x="22" y="41"/>
                    </a:lnTo>
                    <a:lnTo>
                      <a:pt x="22" y="41"/>
                    </a:lnTo>
                    <a:lnTo>
                      <a:pt x="22" y="42"/>
                    </a:lnTo>
                    <a:lnTo>
                      <a:pt x="20" y="42"/>
                    </a:lnTo>
                    <a:lnTo>
                      <a:pt x="17" y="44"/>
                    </a:lnTo>
                    <a:lnTo>
                      <a:pt x="17" y="44"/>
                    </a:lnTo>
                    <a:lnTo>
                      <a:pt x="17" y="44"/>
                    </a:lnTo>
                    <a:lnTo>
                      <a:pt x="15" y="44"/>
                    </a:lnTo>
                    <a:lnTo>
                      <a:pt x="7" y="32"/>
                    </a:lnTo>
                    <a:lnTo>
                      <a:pt x="15" y="29"/>
                    </a:lnTo>
                    <a:lnTo>
                      <a:pt x="12" y="20"/>
                    </a:lnTo>
                    <a:lnTo>
                      <a:pt x="5" y="22"/>
                    </a:lnTo>
                    <a:lnTo>
                      <a:pt x="0" y="17"/>
                    </a:lnTo>
                    <a:lnTo>
                      <a:pt x="3" y="15"/>
                    </a:lnTo>
                    <a:lnTo>
                      <a:pt x="3" y="13"/>
                    </a:lnTo>
                    <a:lnTo>
                      <a:pt x="12" y="0"/>
                    </a:lnTo>
                    <a:lnTo>
                      <a:pt x="12" y="0"/>
                    </a:lnTo>
                    <a:lnTo>
                      <a:pt x="17"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27" name="Freeform 577"/>
              <p:cNvSpPr>
                <a:spLocks/>
              </p:cNvSpPr>
              <p:nvPr/>
            </p:nvSpPr>
            <p:spPr bwMode="auto">
              <a:xfrm>
                <a:off x="4978" y="1489"/>
                <a:ext cx="31" cy="45"/>
              </a:xfrm>
              <a:custGeom>
                <a:avLst/>
                <a:gdLst>
                  <a:gd name="T0" fmla="*/ 28 w 31"/>
                  <a:gd name="T1" fmla="*/ 0 h 45"/>
                  <a:gd name="T2" fmla="*/ 29 w 31"/>
                  <a:gd name="T3" fmla="*/ 7 h 45"/>
                  <a:gd name="T4" fmla="*/ 28 w 31"/>
                  <a:gd name="T5" fmla="*/ 7 h 45"/>
                  <a:gd name="T6" fmla="*/ 28 w 31"/>
                  <a:gd name="T7" fmla="*/ 7 h 45"/>
                  <a:gd name="T8" fmla="*/ 26 w 31"/>
                  <a:gd name="T9" fmla="*/ 7 h 45"/>
                  <a:gd name="T10" fmla="*/ 21 w 31"/>
                  <a:gd name="T11" fmla="*/ 8 h 45"/>
                  <a:gd name="T12" fmla="*/ 24 w 31"/>
                  <a:gd name="T13" fmla="*/ 20 h 45"/>
                  <a:gd name="T14" fmla="*/ 28 w 31"/>
                  <a:gd name="T15" fmla="*/ 18 h 45"/>
                  <a:gd name="T16" fmla="*/ 31 w 31"/>
                  <a:gd name="T17" fmla="*/ 27 h 45"/>
                  <a:gd name="T18" fmla="*/ 31 w 31"/>
                  <a:gd name="T19" fmla="*/ 27 h 45"/>
                  <a:gd name="T20" fmla="*/ 26 w 31"/>
                  <a:gd name="T21" fmla="*/ 32 h 45"/>
                  <a:gd name="T22" fmla="*/ 17 w 31"/>
                  <a:gd name="T23" fmla="*/ 45 h 45"/>
                  <a:gd name="T24" fmla="*/ 11 w 31"/>
                  <a:gd name="T25" fmla="*/ 32 h 45"/>
                  <a:gd name="T26" fmla="*/ 4 w 31"/>
                  <a:gd name="T27" fmla="*/ 22 h 45"/>
                  <a:gd name="T28" fmla="*/ 2 w 31"/>
                  <a:gd name="T29" fmla="*/ 15 h 45"/>
                  <a:gd name="T30" fmla="*/ 2 w 31"/>
                  <a:gd name="T31" fmla="*/ 13 h 45"/>
                  <a:gd name="T32" fmla="*/ 4 w 31"/>
                  <a:gd name="T33" fmla="*/ 13 h 45"/>
                  <a:gd name="T34" fmla="*/ 4 w 31"/>
                  <a:gd name="T35" fmla="*/ 13 h 45"/>
                  <a:gd name="T36" fmla="*/ 2 w 31"/>
                  <a:gd name="T37" fmla="*/ 10 h 45"/>
                  <a:gd name="T38" fmla="*/ 2 w 31"/>
                  <a:gd name="T39" fmla="*/ 10 h 45"/>
                  <a:gd name="T40" fmla="*/ 0 w 31"/>
                  <a:gd name="T41" fmla="*/ 5 h 45"/>
                  <a:gd name="T42" fmla="*/ 0 w 31"/>
                  <a:gd name="T43" fmla="*/ 5 h 45"/>
                  <a:gd name="T44" fmla="*/ 7 w 31"/>
                  <a:gd name="T45" fmla="*/ 3 h 45"/>
                  <a:gd name="T46" fmla="*/ 21 w 31"/>
                  <a:gd name="T47" fmla="*/ 1 h 45"/>
                  <a:gd name="T48" fmla="*/ 24 w 31"/>
                  <a:gd name="T49" fmla="*/ 0 h 45"/>
                  <a:gd name="T50" fmla="*/ 24 w 31"/>
                  <a:gd name="T51" fmla="*/ 0 h 45"/>
                  <a:gd name="T52" fmla="*/ 28 w 31"/>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5">
                    <a:moveTo>
                      <a:pt x="28" y="0"/>
                    </a:moveTo>
                    <a:lnTo>
                      <a:pt x="29" y="7"/>
                    </a:lnTo>
                    <a:lnTo>
                      <a:pt x="28" y="7"/>
                    </a:lnTo>
                    <a:lnTo>
                      <a:pt x="28" y="7"/>
                    </a:lnTo>
                    <a:lnTo>
                      <a:pt x="26" y="7"/>
                    </a:lnTo>
                    <a:lnTo>
                      <a:pt x="21" y="8"/>
                    </a:lnTo>
                    <a:lnTo>
                      <a:pt x="24" y="20"/>
                    </a:lnTo>
                    <a:lnTo>
                      <a:pt x="28" y="18"/>
                    </a:lnTo>
                    <a:lnTo>
                      <a:pt x="31" y="27"/>
                    </a:lnTo>
                    <a:lnTo>
                      <a:pt x="31" y="27"/>
                    </a:lnTo>
                    <a:lnTo>
                      <a:pt x="26" y="32"/>
                    </a:lnTo>
                    <a:lnTo>
                      <a:pt x="17" y="45"/>
                    </a:lnTo>
                    <a:lnTo>
                      <a:pt x="11" y="32"/>
                    </a:lnTo>
                    <a:lnTo>
                      <a:pt x="4" y="22"/>
                    </a:lnTo>
                    <a:lnTo>
                      <a:pt x="2" y="15"/>
                    </a:lnTo>
                    <a:lnTo>
                      <a:pt x="2" y="13"/>
                    </a:lnTo>
                    <a:lnTo>
                      <a:pt x="4" y="13"/>
                    </a:lnTo>
                    <a:lnTo>
                      <a:pt x="4" y="13"/>
                    </a:lnTo>
                    <a:lnTo>
                      <a:pt x="2" y="10"/>
                    </a:lnTo>
                    <a:lnTo>
                      <a:pt x="2" y="10"/>
                    </a:lnTo>
                    <a:lnTo>
                      <a:pt x="0" y="5"/>
                    </a:lnTo>
                    <a:lnTo>
                      <a:pt x="0" y="5"/>
                    </a:lnTo>
                    <a:lnTo>
                      <a:pt x="7" y="3"/>
                    </a:lnTo>
                    <a:lnTo>
                      <a:pt x="21" y="1"/>
                    </a:lnTo>
                    <a:lnTo>
                      <a:pt x="24" y="0"/>
                    </a:lnTo>
                    <a:lnTo>
                      <a:pt x="24" y="0"/>
                    </a:lnTo>
                    <a:lnTo>
                      <a:pt x="2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28" name="Freeform 578"/>
              <p:cNvSpPr>
                <a:spLocks/>
              </p:cNvSpPr>
              <p:nvPr/>
            </p:nvSpPr>
            <p:spPr bwMode="auto">
              <a:xfrm>
                <a:off x="4978" y="1489"/>
                <a:ext cx="31" cy="45"/>
              </a:xfrm>
              <a:custGeom>
                <a:avLst/>
                <a:gdLst>
                  <a:gd name="T0" fmla="*/ 28 w 31"/>
                  <a:gd name="T1" fmla="*/ 0 h 45"/>
                  <a:gd name="T2" fmla="*/ 29 w 31"/>
                  <a:gd name="T3" fmla="*/ 7 h 45"/>
                  <a:gd name="T4" fmla="*/ 28 w 31"/>
                  <a:gd name="T5" fmla="*/ 7 h 45"/>
                  <a:gd name="T6" fmla="*/ 28 w 31"/>
                  <a:gd name="T7" fmla="*/ 7 h 45"/>
                  <a:gd name="T8" fmla="*/ 26 w 31"/>
                  <a:gd name="T9" fmla="*/ 7 h 45"/>
                  <a:gd name="T10" fmla="*/ 21 w 31"/>
                  <a:gd name="T11" fmla="*/ 8 h 45"/>
                  <a:gd name="T12" fmla="*/ 24 w 31"/>
                  <a:gd name="T13" fmla="*/ 20 h 45"/>
                  <a:gd name="T14" fmla="*/ 28 w 31"/>
                  <a:gd name="T15" fmla="*/ 18 h 45"/>
                  <a:gd name="T16" fmla="*/ 31 w 31"/>
                  <a:gd name="T17" fmla="*/ 27 h 45"/>
                  <a:gd name="T18" fmla="*/ 31 w 31"/>
                  <a:gd name="T19" fmla="*/ 27 h 45"/>
                  <a:gd name="T20" fmla="*/ 26 w 31"/>
                  <a:gd name="T21" fmla="*/ 32 h 45"/>
                  <a:gd name="T22" fmla="*/ 17 w 31"/>
                  <a:gd name="T23" fmla="*/ 45 h 45"/>
                  <a:gd name="T24" fmla="*/ 11 w 31"/>
                  <a:gd name="T25" fmla="*/ 32 h 45"/>
                  <a:gd name="T26" fmla="*/ 4 w 31"/>
                  <a:gd name="T27" fmla="*/ 22 h 45"/>
                  <a:gd name="T28" fmla="*/ 2 w 31"/>
                  <a:gd name="T29" fmla="*/ 15 h 45"/>
                  <a:gd name="T30" fmla="*/ 2 w 31"/>
                  <a:gd name="T31" fmla="*/ 13 h 45"/>
                  <a:gd name="T32" fmla="*/ 4 w 31"/>
                  <a:gd name="T33" fmla="*/ 13 h 45"/>
                  <a:gd name="T34" fmla="*/ 4 w 31"/>
                  <a:gd name="T35" fmla="*/ 13 h 45"/>
                  <a:gd name="T36" fmla="*/ 2 w 31"/>
                  <a:gd name="T37" fmla="*/ 10 h 45"/>
                  <a:gd name="T38" fmla="*/ 2 w 31"/>
                  <a:gd name="T39" fmla="*/ 10 h 45"/>
                  <a:gd name="T40" fmla="*/ 0 w 31"/>
                  <a:gd name="T41" fmla="*/ 5 h 45"/>
                  <a:gd name="T42" fmla="*/ 0 w 31"/>
                  <a:gd name="T43" fmla="*/ 5 h 45"/>
                  <a:gd name="T44" fmla="*/ 7 w 31"/>
                  <a:gd name="T45" fmla="*/ 3 h 45"/>
                  <a:gd name="T46" fmla="*/ 21 w 31"/>
                  <a:gd name="T47" fmla="*/ 1 h 45"/>
                  <a:gd name="T48" fmla="*/ 24 w 31"/>
                  <a:gd name="T49" fmla="*/ 0 h 45"/>
                  <a:gd name="T50" fmla="*/ 24 w 31"/>
                  <a:gd name="T51" fmla="*/ 0 h 45"/>
                  <a:gd name="T52" fmla="*/ 28 w 31"/>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5">
                    <a:moveTo>
                      <a:pt x="28" y="0"/>
                    </a:moveTo>
                    <a:lnTo>
                      <a:pt x="29" y="7"/>
                    </a:lnTo>
                    <a:lnTo>
                      <a:pt x="28" y="7"/>
                    </a:lnTo>
                    <a:lnTo>
                      <a:pt x="28" y="7"/>
                    </a:lnTo>
                    <a:lnTo>
                      <a:pt x="26" y="7"/>
                    </a:lnTo>
                    <a:lnTo>
                      <a:pt x="21" y="8"/>
                    </a:lnTo>
                    <a:lnTo>
                      <a:pt x="24" y="20"/>
                    </a:lnTo>
                    <a:lnTo>
                      <a:pt x="28" y="18"/>
                    </a:lnTo>
                    <a:lnTo>
                      <a:pt x="31" y="27"/>
                    </a:lnTo>
                    <a:lnTo>
                      <a:pt x="31" y="27"/>
                    </a:lnTo>
                    <a:lnTo>
                      <a:pt x="26" y="32"/>
                    </a:lnTo>
                    <a:lnTo>
                      <a:pt x="17" y="45"/>
                    </a:lnTo>
                    <a:lnTo>
                      <a:pt x="11" y="32"/>
                    </a:lnTo>
                    <a:lnTo>
                      <a:pt x="4" y="22"/>
                    </a:lnTo>
                    <a:lnTo>
                      <a:pt x="2" y="15"/>
                    </a:lnTo>
                    <a:lnTo>
                      <a:pt x="2" y="13"/>
                    </a:lnTo>
                    <a:lnTo>
                      <a:pt x="4" y="13"/>
                    </a:lnTo>
                    <a:lnTo>
                      <a:pt x="4" y="13"/>
                    </a:lnTo>
                    <a:lnTo>
                      <a:pt x="2" y="10"/>
                    </a:lnTo>
                    <a:lnTo>
                      <a:pt x="2" y="10"/>
                    </a:lnTo>
                    <a:lnTo>
                      <a:pt x="0" y="5"/>
                    </a:lnTo>
                    <a:lnTo>
                      <a:pt x="0" y="5"/>
                    </a:lnTo>
                    <a:lnTo>
                      <a:pt x="7" y="3"/>
                    </a:lnTo>
                    <a:lnTo>
                      <a:pt x="21" y="1"/>
                    </a:lnTo>
                    <a:lnTo>
                      <a:pt x="24" y="0"/>
                    </a:lnTo>
                    <a:lnTo>
                      <a:pt x="24" y="0"/>
                    </a:lnTo>
                    <a:lnTo>
                      <a:pt x="2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29" name="Freeform 579"/>
              <p:cNvSpPr>
                <a:spLocks/>
              </p:cNvSpPr>
              <p:nvPr/>
            </p:nvSpPr>
            <p:spPr bwMode="auto">
              <a:xfrm>
                <a:off x="4999" y="1484"/>
                <a:ext cx="35" cy="42"/>
              </a:xfrm>
              <a:custGeom>
                <a:avLst/>
                <a:gdLst>
                  <a:gd name="T0" fmla="*/ 25 w 35"/>
                  <a:gd name="T1" fmla="*/ 1 h 42"/>
                  <a:gd name="T2" fmla="*/ 29 w 35"/>
                  <a:gd name="T3" fmla="*/ 8 h 42"/>
                  <a:gd name="T4" fmla="*/ 29 w 35"/>
                  <a:gd name="T5" fmla="*/ 12 h 42"/>
                  <a:gd name="T6" fmla="*/ 30 w 35"/>
                  <a:gd name="T7" fmla="*/ 17 h 42"/>
                  <a:gd name="T8" fmla="*/ 30 w 35"/>
                  <a:gd name="T9" fmla="*/ 17 h 42"/>
                  <a:gd name="T10" fmla="*/ 32 w 35"/>
                  <a:gd name="T11" fmla="*/ 20 h 42"/>
                  <a:gd name="T12" fmla="*/ 32 w 35"/>
                  <a:gd name="T13" fmla="*/ 20 h 42"/>
                  <a:gd name="T14" fmla="*/ 34 w 35"/>
                  <a:gd name="T15" fmla="*/ 28 h 42"/>
                  <a:gd name="T16" fmla="*/ 34 w 35"/>
                  <a:gd name="T17" fmla="*/ 28 h 42"/>
                  <a:gd name="T18" fmla="*/ 35 w 35"/>
                  <a:gd name="T19" fmla="*/ 37 h 42"/>
                  <a:gd name="T20" fmla="*/ 25 w 35"/>
                  <a:gd name="T21" fmla="*/ 40 h 42"/>
                  <a:gd name="T22" fmla="*/ 18 w 35"/>
                  <a:gd name="T23" fmla="*/ 40 h 42"/>
                  <a:gd name="T24" fmla="*/ 15 w 35"/>
                  <a:gd name="T25" fmla="*/ 40 h 42"/>
                  <a:gd name="T26" fmla="*/ 15 w 35"/>
                  <a:gd name="T27" fmla="*/ 40 h 42"/>
                  <a:gd name="T28" fmla="*/ 13 w 35"/>
                  <a:gd name="T29" fmla="*/ 40 h 42"/>
                  <a:gd name="T30" fmla="*/ 12 w 35"/>
                  <a:gd name="T31" fmla="*/ 40 h 42"/>
                  <a:gd name="T32" fmla="*/ 12 w 35"/>
                  <a:gd name="T33" fmla="*/ 42 h 42"/>
                  <a:gd name="T34" fmla="*/ 10 w 35"/>
                  <a:gd name="T35" fmla="*/ 40 h 42"/>
                  <a:gd name="T36" fmla="*/ 5 w 35"/>
                  <a:gd name="T37" fmla="*/ 37 h 42"/>
                  <a:gd name="T38" fmla="*/ 5 w 35"/>
                  <a:gd name="T39" fmla="*/ 37 h 42"/>
                  <a:gd name="T40" fmla="*/ 10 w 35"/>
                  <a:gd name="T41" fmla="*/ 32 h 42"/>
                  <a:gd name="T42" fmla="*/ 10 w 35"/>
                  <a:gd name="T43" fmla="*/ 32 h 42"/>
                  <a:gd name="T44" fmla="*/ 7 w 35"/>
                  <a:gd name="T45" fmla="*/ 23 h 42"/>
                  <a:gd name="T46" fmla="*/ 3 w 35"/>
                  <a:gd name="T47" fmla="*/ 25 h 42"/>
                  <a:gd name="T48" fmla="*/ 0 w 35"/>
                  <a:gd name="T49" fmla="*/ 13 h 42"/>
                  <a:gd name="T50" fmla="*/ 5 w 35"/>
                  <a:gd name="T51" fmla="*/ 12 h 42"/>
                  <a:gd name="T52" fmla="*/ 7 w 35"/>
                  <a:gd name="T53" fmla="*/ 12 h 42"/>
                  <a:gd name="T54" fmla="*/ 7 w 35"/>
                  <a:gd name="T55" fmla="*/ 12 h 42"/>
                  <a:gd name="T56" fmla="*/ 8 w 35"/>
                  <a:gd name="T57" fmla="*/ 12 h 42"/>
                  <a:gd name="T58" fmla="*/ 7 w 35"/>
                  <a:gd name="T59" fmla="*/ 5 h 42"/>
                  <a:gd name="T60" fmla="*/ 8 w 35"/>
                  <a:gd name="T61" fmla="*/ 3 h 42"/>
                  <a:gd name="T62" fmla="*/ 25 w 35"/>
                  <a:gd name="T63" fmla="*/ 0 h 42"/>
                  <a:gd name="T64" fmla="*/ 25 w 35"/>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42">
                    <a:moveTo>
                      <a:pt x="25" y="1"/>
                    </a:moveTo>
                    <a:lnTo>
                      <a:pt x="29" y="8"/>
                    </a:lnTo>
                    <a:lnTo>
                      <a:pt x="29" y="12"/>
                    </a:lnTo>
                    <a:lnTo>
                      <a:pt x="30" y="17"/>
                    </a:lnTo>
                    <a:lnTo>
                      <a:pt x="30" y="17"/>
                    </a:lnTo>
                    <a:lnTo>
                      <a:pt x="32" y="20"/>
                    </a:lnTo>
                    <a:lnTo>
                      <a:pt x="32" y="20"/>
                    </a:lnTo>
                    <a:lnTo>
                      <a:pt x="34" y="28"/>
                    </a:lnTo>
                    <a:lnTo>
                      <a:pt x="34" y="28"/>
                    </a:lnTo>
                    <a:lnTo>
                      <a:pt x="35" y="37"/>
                    </a:lnTo>
                    <a:lnTo>
                      <a:pt x="25" y="40"/>
                    </a:lnTo>
                    <a:lnTo>
                      <a:pt x="18" y="40"/>
                    </a:lnTo>
                    <a:lnTo>
                      <a:pt x="15" y="40"/>
                    </a:lnTo>
                    <a:lnTo>
                      <a:pt x="15" y="40"/>
                    </a:lnTo>
                    <a:lnTo>
                      <a:pt x="13" y="40"/>
                    </a:lnTo>
                    <a:lnTo>
                      <a:pt x="12" y="40"/>
                    </a:lnTo>
                    <a:lnTo>
                      <a:pt x="12" y="42"/>
                    </a:lnTo>
                    <a:lnTo>
                      <a:pt x="10" y="40"/>
                    </a:lnTo>
                    <a:lnTo>
                      <a:pt x="5" y="37"/>
                    </a:lnTo>
                    <a:lnTo>
                      <a:pt x="5" y="37"/>
                    </a:lnTo>
                    <a:lnTo>
                      <a:pt x="10" y="32"/>
                    </a:lnTo>
                    <a:lnTo>
                      <a:pt x="10" y="32"/>
                    </a:lnTo>
                    <a:lnTo>
                      <a:pt x="7" y="23"/>
                    </a:lnTo>
                    <a:lnTo>
                      <a:pt x="3" y="25"/>
                    </a:lnTo>
                    <a:lnTo>
                      <a:pt x="0" y="13"/>
                    </a:lnTo>
                    <a:lnTo>
                      <a:pt x="5" y="12"/>
                    </a:lnTo>
                    <a:lnTo>
                      <a:pt x="7" y="12"/>
                    </a:lnTo>
                    <a:lnTo>
                      <a:pt x="7" y="12"/>
                    </a:lnTo>
                    <a:lnTo>
                      <a:pt x="8" y="12"/>
                    </a:lnTo>
                    <a:lnTo>
                      <a:pt x="7" y="5"/>
                    </a:lnTo>
                    <a:lnTo>
                      <a:pt x="8" y="3"/>
                    </a:lnTo>
                    <a:lnTo>
                      <a:pt x="25" y="0"/>
                    </a:lnTo>
                    <a:lnTo>
                      <a:pt x="25"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30" name="Freeform 580"/>
              <p:cNvSpPr>
                <a:spLocks/>
              </p:cNvSpPr>
              <p:nvPr/>
            </p:nvSpPr>
            <p:spPr bwMode="auto">
              <a:xfrm>
                <a:off x="4999" y="1484"/>
                <a:ext cx="35" cy="42"/>
              </a:xfrm>
              <a:custGeom>
                <a:avLst/>
                <a:gdLst>
                  <a:gd name="T0" fmla="*/ 25 w 35"/>
                  <a:gd name="T1" fmla="*/ 1 h 42"/>
                  <a:gd name="T2" fmla="*/ 29 w 35"/>
                  <a:gd name="T3" fmla="*/ 8 h 42"/>
                  <a:gd name="T4" fmla="*/ 29 w 35"/>
                  <a:gd name="T5" fmla="*/ 12 h 42"/>
                  <a:gd name="T6" fmla="*/ 30 w 35"/>
                  <a:gd name="T7" fmla="*/ 17 h 42"/>
                  <a:gd name="T8" fmla="*/ 30 w 35"/>
                  <a:gd name="T9" fmla="*/ 17 h 42"/>
                  <a:gd name="T10" fmla="*/ 32 w 35"/>
                  <a:gd name="T11" fmla="*/ 20 h 42"/>
                  <a:gd name="T12" fmla="*/ 32 w 35"/>
                  <a:gd name="T13" fmla="*/ 20 h 42"/>
                  <a:gd name="T14" fmla="*/ 34 w 35"/>
                  <a:gd name="T15" fmla="*/ 28 h 42"/>
                  <a:gd name="T16" fmla="*/ 34 w 35"/>
                  <a:gd name="T17" fmla="*/ 28 h 42"/>
                  <a:gd name="T18" fmla="*/ 35 w 35"/>
                  <a:gd name="T19" fmla="*/ 37 h 42"/>
                  <a:gd name="T20" fmla="*/ 25 w 35"/>
                  <a:gd name="T21" fmla="*/ 40 h 42"/>
                  <a:gd name="T22" fmla="*/ 18 w 35"/>
                  <a:gd name="T23" fmla="*/ 40 h 42"/>
                  <a:gd name="T24" fmla="*/ 15 w 35"/>
                  <a:gd name="T25" fmla="*/ 40 h 42"/>
                  <a:gd name="T26" fmla="*/ 15 w 35"/>
                  <a:gd name="T27" fmla="*/ 40 h 42"/>
                  <a:gd name="T28" fmla="*/ 13 w 35"/>
                  <a:gd name="T29" fmla="*/ 40 h 42"/>
                  <a:gd name="T30" fmla="*/ 12 w 35"/>
                  <a:gd name="T31" fmla="*/ 40 h 42"/>
                  <a:gd name="T32" fmla="*/ 12 w 35"/>
                  <a:gd name="T33" fmla="*/ 42 h 42"/>
                  <a:gd name="T34" fmla="*/ 10 w 35"/>
                  <a:gd name="T35" fmla="*/ 40 h 42"/>
                  <a:gd name="T36" fmla="*/ 5 w 35"/>
                  <a:gd name="T37" fmla="*/ 37 h 42"/>
                  <a:gd name="T38" fmla="*/ 5 w 35"/>
                  <a:gd name="T39" fmla="*/ 37 h 42"/>
                  <a:gd name="T40" fmla="*/ 10 w 35"/>
                  <a:gd name="T41" fmla="*/ 32 h 42"/>
                  <a:gd name="T42" fmla="*/ 10 w 35"/>
                  <a:gd name="T43" fmla="*/ 32 h 42"/>
                  <a:gd name="T44" fmla="*/ 7 w 35"/>
                  <a:gd name="T45" fmla="*/ 23 h 42"/>
                  <a:gd name="T46" fmla="*/ 3 w 35"/>
                  <a:gd name="T47" fmla="*/ 25 h 42"/>
                  <a:gd name="T48" fmla="*/ 0 w 35"/>
                  <a:gd name="T49" fmla="*/ 13 h 42"/>
                  <a:gd name="T50" fmla="*/ 5 w 35"/>
                  <a:gd name="T51" fmla="*/ 12 h 42"/>
                  <a:gd name="T52" fmla="*/ 7 w 35"/>
                  <a:gd name="T53" fmla="*/ 12 h 42"/>
                  <a:gd name="T54" fmla="*/ 7 w 35"/>
                  <a:gd name="T55" fmla="*/ 12 h 42"/>
                  <a:gd name="T56" fmla="*/ 8 w 35"/>
                  <a:gd name="T57" fmla="*/ 12 h 42"/>
                  <a:gd name="T58" fmla="*/ 7 w 35"/>
                  <a:gd name="T59" fmla="*/ 5 h 42"/>
                  <a:gd name="T60" fmla="*/ 8 w 35"/>
                  <a:gd name="T61" fmla="*/ 3 h 42"/>
                  <a:gd name="T62" fmla="*/ 25 w 35"/>
                  <a:gd name="T63" fmla="*/ 0 h 42"/>
                  <a:gd name="T64" fmla="*/ 25 w 35"/>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42">
                    <a:moveTo>
                      <a:pt x="25" y="1"/>
                    </a:moveTo>
                    <a:lnTo>
                      <a:pt x="29" y="8"/>
                    </a:lnTo>
                    <a:lnTo>
                      <a:pt x="29" y="12"/>
                    </a:lnTo>
                    <a:lnTo>
                      <a:pt x="30" y="17"/>
                    </a:lnTo>
                    <a:lnTo>
                      <a:pt x="30" y="17"/>
                    </a:lnTo>
                    <a:lnTo>
                      <a:pt x="32" y="20"/>
                    </a:lnTo>
                    <a:lnTo>
                      <a:pt x="32" y="20"/>
                    </a:lnTo>
                    <a:lnTo>
                      <a:pt x="34" y="28"/>
                    </a:lnTo>
                    <a:lnTo>
                      <a:pt x="34" y="28"/>
                    </a:lnTo>
                    <a:lnTo>
                      <a:pt x="35" y="37"/>
                    </a:lnTo>
                    <a:lnTo>
                      <a:pt x="25" y="40"/>
                    </a:lnTo>
                    <a:lnTo>
                      <a:pt x="18" y="40"/>
                    </a:lnTo>
                    <a:lnTo>
                      <a:pt x="15" y="40"/>
                    </a:lnTo>
                    <a:lnTo>
                      <a:pt x="15" y="40"/>
                    </a:lnTo>
                    <a:lnTo>
                      <a:pt x="13" y="40"/>
                    </a:lnTo>
                    <a:lnTo>
                      <a:pt x="12" y="40"/>
                    </a:lnTo>
                    <a:lnTo>
                      <a:pt x="12" y="42"/>
                    </a:lnTo>
                    <a:lnTo>
                      <a:pt x="10" y="40"/>
                    </a:lnTo>
                    <a:lnTo>
                      <a:pt x="5" y="37"/>
                    </a:lnTo>
                    <a:lnTo>
                      <a:pt x="5" y="37"/>
                    </a:lnTo>
                    <a:lnTo>
                      <a:pt x="10" y="32"/>
                    </a:lnTo>
                    <a:lnTo>
                      <a:pt x="10" y="32"/>
                    </a:lnTo>
                    <a:lnTo>
                      <a:pt x="7" y="23"/>
                    </a:lnTo>
                    <a:lnTo>
                      <a:pt x="3" y="25"/>
                    </a:lnTo>
                    <a:lnTo>
                      <a:pt x="0" y="13"/>
                    </a:lnTo>
                    <a:lnTo>
                      <a:pt x="5" y="12"/>
                    </a:lnTo>
                    <a:lnTo>
                      <a:pt x="7" y="12"/>
                    </a:lnTo>
                    <a:lnTo>
                      <a:pt x="7" y="12"/>
                    </a:lnTo>
                    <a:lnTo>
                      <a:pt x="8" y="12"/>
                    </a:lnTo>
                    <a:lnTo>
                      <a:pt x="7" y="5"/>
                    </a:lnTo>
                    <a:lnTo>
                      <a:pt x="8" y="3"/>
                    </a:lnTo>
                    <a:lnTo>
                      <a:pt x="25" y="0"/>
                    </a:lnTo>
                    <a:lnTo>
                      <a:pt x="2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31" name="Freeform 581"/>
              <p:cNvSpPr>
                <a:spLocks/>
              </p:cNvSpPr>
              <p:nvPr/>
            </p:nvSpPr>
            <p:spPr bwMode="auto">
              <a:xfrm>
                <a:off x="4828" y="1800"/>
                <a:ext cx="37" cy="56"/>
              </a:xfrm>
              <a:custGeom>
                <a:avLst/>
                <a:gdLst>
                  <a:gd name="T0" fmla="*/ 37 w 37"/>
                  <a:gd name="T1" fmla="*/ 39 h 56"/>
                  <a:gd name="T2" fmla="*/ 37 w 37"/>
                  <a:gd name="T3" fmla="*/ 39 h 56"/>
                  <a:gd name="T4" fmla="*/ 23 w 37"/>
                  <a:gd name="T5" fmla="*/ 53 h 56"/>
                  <a:gd name="T6" fmla="*/ 12 w 37"/>
                  <a:gd name="T7" fmla="*/ 56 h 56"/>
                  <a:gd name="T8" fmla="*/ 12 w 37"/>
                  <a:gd name="T9" fmla="*/ 55 h 56"/>
                  <a:gd name="T10" fmla="*/ 12 w 37"/>
                  <a:gd name="T11" fmla="*/ 53 h 56"/>
                  <a:gd name="T12" fmla="*/ 5 w 37"/>
                  <a:gd name="T13" fmla="*/ 29 h 56"/>
                  <a:gd name="T14" fmla="*/ 3 w 37"/>
                  <a:gd name="T15" fmla="*/ 26 h 56"/>
                  <a:gd name="T16" fmla="*/ 1 w 37"/>
                  <a:gd name="T17" fmla="*/ 16 h 56"/>
                  <a:gd name="T18" fmla="*/ 0 w 37"/>
                  <a:gd name="T19" fmla="*/ 12 h 56"/>
                  <a:gd name="T20" fmla="*/ 15 w 37"/>
                  <a:gd name="T21" fmla="*/ 0 h 56"/>
                  <a:gd name="T22" fmla="*/ 15 w 37"/>
                  <a:gd name="T23" fmla="*/ 2 h 56"/>
                  <a:gd name="T24" fmla="*/ 17 w 37"/>
                  <a:gd name="T25" fmla="*/ 2 h 56"/>
                  <a:gd name="T26" fmla="*/ 17 w 37"/>
                  <a:gd name="T27" fmla="*/ 2 h 56"/>
                  <a:gd name="T28" fmla="*/ 17 w 37"/>
                  <a:gd name="T29" fmla="*/ 4 h 56"/>
                  <a:gd name="T30" fmla="*/ 18 w 37"/>
                  <a:gd name="T31" fmla="*/ 4 h 56"/>
                  <a:gd name="T32" fmla="*/ 18 w 37"/>
                  <a:gd name="T33" fmla="*/ 4 h 56"/>
                  <a:gd name="T34" fmla="*/ 22 w 37"/>
                  <a:gd name="T35" fmla="*/ 6 h 56"/>
                  <a:gd name="T36" fmla="*/ 22 w 37"/>
                  <a:gd name="T37" fmla="*/ 7 h 56"/>
                  <a:gd name="T38" fmla="*/ 23 w 37"/>
                  <a:gd name="T39" fmla="*/ 9 h 56"/>
                  <a:gd name="T40" fmla="*/ 25 w 37"/>
                  <a:gd name="T41" fmla="*/ 11 h 56"/>
                  <a:gd name="T42" fmla="*/ 25 w 37"/>
                  <a:gd name="T43" fmla="*/ 14 h 56"/>
                  <a:gd name="T44" fmla="*/ 25 w 37"/>
                  <a:gd name="T45" fmla="*/ 14 h 56"/>
                  <a:gd name="T46" fmla="*/ 27 w 37"/>
                  <a:gd name="T47" fmla="*/ 17 h 56"/>
                  <a:gd name="T48" fmla="*/ 27 w 37"/>
                  <a:gd name="T49" fmla="*/ 17 h 56"/>
                  <a:gd name="T50" fmla="*/ 27 w 37"/>
                  <a:gd name="T51" fmla="*/ 21 h 56"/>
                  <a:gd name="T52" fmla="*/ 28 w 37"/>
                  <a:gd name="T53" fmla="*/ 29 h 56"/>
                  <a:gd name="T54" fmla="*/ 28 w 37"/>
                  <a:gd name="T55" fmla="*/ 29 h 56"/>
                  <a:gd name="T56" fmla="*/ 30 w 37"/>
                  <a:gd name="T57" fmla="*/ 29 h 56"/>
                  <a:gd name="T58" fmla="*/ 34 w 37"/>
                  <a:gd name="T59" fmla="*/ 33 h 56"/>
                  <a:gd name="T60" fmla="*/ 35 w 37"/>
                  <a:gd name="T61" fmla="*/ 34 h 56"/>
                  <a:gd name="T62" fmla="*/ 37 w 37"/>
                  <a:gd name="T63"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56">
                    <a:moveTo>
                      <a:pt x="37" y="38"/>
                    </a:moveTo>
                    <a:lnTo>
                      <a:pt x="37" y="39"/>
                    </a:lnTo>
                    <a:lnTo>
                      <a:pt x="37" y="39"/>
                    </a:lnTo>
                    <a:lnTo>
                      <a:pt x="37" y="39"/>
                    </a:lnTo>
                    <a:lnTo>
                      <a:pt x="32" y="39"/>
                    </a:lnTo>
                    <a:lnTo>
                      <a:pt x="23" y="53"/>
                    </a:lnTo>
                    <a:lnTo>
                      <a:pt x="12" y="56"/>
                    </a:lnTo>
                    <a:lnTo>
                      <a:pt x="12" y="56"/>
                    </a:lnTo>
                    <a:lnTo>
                      <a:pt x="12" y="56"/>
                    </a:lnTo>
                    <a:lnTo>
                      <a:pt x="12" y="55"/>
                    </a:lnTo>
                    <a:lnTo>
                      <a:pt x="12" y="55"/>
                    </a:lnTo>
                    <a:lnTo>
                      <a:pt x="12" y="53"/>
                    </a:lnTo>
                    <a:lnTo>
                      <a:pt x="12" y="53"/>
                    </a:lnTo>
                    <a:lnTo>
                      <a:pt x="5" y="29"/>
                    </a:lnTo>
                    <a:lnTo>
                      <a:pt x="5" y="29"/>
                    </a:lnTo>
                    <a:lnTo>
                      <a:pt x="3" y="26"/>
                    </a:lnTo>
                    <a:lnTo>
                      <a:pt x="3" y="26"/>
                    </a:lnTo>
                    <a:lnTo>
                      <a:pt x="1" y="16"/>
                    </a:lnTo>
                    <a:lnTo>
                      <a:pt x="1" y="16"/>
                    </a:lnTo>
                    <a:lnTo>
                      <a:pt x="0" y="12"/>
                    </a:lnTo>
                    <a:lnTo>
                      <a:pt x="12" y="7"/>
                    </a:lnTo>
                    <a:lnTo>
                      <a:pt x="15" y="0"/>
                    </a:lnTo>
                    <a:lnTo>
                      <a:pt x="15" y="0"/>
                    </a:lnTo>
                    <a:lnTo>
                      <a:pt x="15" y="2"/>
                    </a:lnTo>
                    <a:lnTo>
                      <a:pt x="17" y="2"/>
                    </a:lnTo>
                    <a:lnTo>
                      <a:pt x="17" y="2"/>
                    </a:lnTo>
                    <a:lnTo>
                      <a:pt x="17" y="2"/>
                    </a:lnTo>
                    <a:lnTo>
                      <a:pt x="17" y="2"/>
                    </a:lnTo>
                    <a:lnTo>
                      <a:pt x="17" y="2"/>
                    </a:lnTo>
                    <a:lnTo>
                      <a:pt x="17" y="4"/>
                    </a:lnTo>
                    <a:lnTo>
                      <a:pt x="18" y="4"/>
                    </a:lnTo>
                    <a:lnTo>
                      <a:pt x="18" y="4"/>
                    </a:lnTo>
                    <a:lnTo>
                      <a:pt x="18" y="4"/>
                    </a:lnTo>
                    <a:lnTo>
                      <a:pt x="18" y="4"/>
                    </a:lnTo>
                    <a:lnTo>
                      <a:pt x="22" y="6"/>
                    </a:lnTo>
                    <a:lnTo>
                      <a:pt x="22" y="6"/>
                    </a:lnTo>
                    <a:lnTo>
                      <a:pt x="22" y="7"/>
                    </a:lnTo>
                    <a:lnTo>
                      <a:pt x="22" y="7"/>
                    </a:lnTo>
                    <a:lnTo>
                      <a:pt x="22" y="7"/>
                    </a:lnTo>
                    <a:lnTo>
                      <a:pt x="23" y="9"/>
                    </a:lnTo>
                    <a:lnTo>
                      <a:pt x="25" y="11"/>
                    </a:lnTo>
                    <a:lnTo>
                      <a:pt x="25" y="11"/>
                    </a:lnTo>
                    <a:lnTo>
                      <a:pt x="25" y="12"/>
                    </a:lnTo>
                    <a:lnTo>
                      <a:pt x="25" y="14"/>
                    </a:lnTo>
                    <a:lnTo>
                      <a:pt x="25" y="14"/>
                    </a:lnTo>
                    <a:lnTo>
                      <a:pt x="25" y="14"/>
                    </a:lnTo>
                    <a:lnTo>
                      <a:pt x="27" y="16"/>
                    </a:lnTo>
                    <a:lnTo>
                      <a:pt x="27" y="17"/>
                    </a:lnTo>
                    <a:lnTo>
                      <a:pt x="27" y="17"/>
                    </a:lnTo>
                    <a:lnTo>
                      <a:pt x="27" y="17"/>
                    </a:lnTo>
                    <a:lnTo>
                      <a:pt x="27" y="19"/>
                    </a:lnTo>
                    <a:lnTo>
                      <a:pt x="27" y="21"/>
                    </a:lnTo>
                    <a:lnTo>
                      <a:pt x="28" y="26"/>
                    </a:lnTo>
                    <a:lnTo>
                      <a:pt x="28" y="29"/>
                    </a:lnTo>
                    <a:lnTo>
                      <a:pt x="28" y="29"/>
                    </a:lnTo>
                    <a:lnTo>
                      <a:pt x="28" y="29"/>
                    </a:lnTo>
                    <a:lnTo>
                      <a:pt x="28" y="29"/>
                    </a:lnTo>
                    <a:lnTo>
                      <a:pt x="30" y="29"/>
                    </a:lnTo>
                    <a:lnTo>
                      <a:pt x="30" y="31"/>
                    </a:lnTo>
                    <a:lnTo>
                      <a:pt x="34" y="33"/>
                    </a:lnTo>
                    <a:lnTo>
                      <a:pt x="34" y="33"/>
                    </a:lnTo>
                    <a:lnTo>
                      <a:pt x="35" y="34"/>
                    </a:lnTo>
                    <a:lnTo>
                      <a:pt x="37" y="36"/>
                    </a:lnTo>
                    <a:lnTo>
                      <a:pt x="37"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32" name="Freeform 582"/>
              <p:cNvSpPr>
                <a:spLocks/>
              </p:cNvSpPr>
              <p:nvPr/>
            </p:nvSpPr>
            <p:spPr bwMode="auto">
              <a:xfrm>
                <a:off x="4828" y="1800"/>
                <a:ext cx="37" cy="56"/>
              </a:xfrm>
              <a:custGeom>
                <a:avLst/>
                <a:gdLst>
                  <a:gd name="T0" fmla="*/ 37 w 37"/>
                  <a:gd name="T1" fmla="*/ 39 h 56"/>
                  <a:gd name="T2" fmla="*/ 37 w 37"/>
                  <a:gd name="T3" fmla="*/ 39 h 56"/>
                  <a:gd name="T4" fmla="*/ 23 w 37"/>
                  <a:gd name="T5" fmla="*/ 53 h 56"/>
                  <a:gd name="T6" fmla="*/ 12 w 37"/>
                  <a:gd name="T7" fmla="*/ 56 h 56"/>
                  <a:gd name="T8" fmla="*/ 12 w 37"/>
                  <a:gd name="T9" fmla="*/ 55 h 56"/>
                  <a:gd name="T10" fmla="*/ 12 w 37"/>
                  <a:gd name="T11" fmla="*/ 53 h 56"/>
                  <a:gd name="T12" fmla="*/ 5 w 37"/>
                  <a:gd name="T13" fmla="*/ 29 h 56"/>
                  <a:gd name="T14" fmla="*/ 3 w 37"/>
                  <a:gd name="T15" fmla="*/ 26 h 56"/>
                  <a:gd name="T16" fmla="*/ 1 w 37"/>
                  <a:gd name="T17" fmla="*/ 16 h 56"/>
                  <a:gd name="T18" fmla="*/ 0 w 37"/>
                  <a:gd name="T19" fmla="*/ 12 h 56"/>
                  <a:gd name="T20" fmla="*/ 15 w 37"/>
                  <a:gd name="T21" fmla="*/ 0 h 56"/>
                  <a:gd name="T22" fmla="*/ 15 w 37"/>
                  <a:gd name="T23" fmla="*/ 2 h 56"/>
                  <a:gd name="T24" fmla="*/ 17 w 37"/>
                  <a:gd name="T25" fmla="*/ 2 h 56"/>
                  <a:gd name="T26" fmla="*/ 17 w 37"/>
                  <a:gd name="T27" fmla="*/ 2 h 56"/>
                  <a:gd name="T28" fmla="*/ 17 w 37"/>
                  <a:gd name="T29" fmla="*/ 4 h 56"/>
                  <a:gd name="T30" fmla="*/ 18 w 37"/>
                  <a:gd name="T31" fmla="*/ 4 h 56"/>
                  <a:gd name="T32" fmla="*/ 18 w 37"/>
                  <a:gd name="T33" fmla="*/ 4 h 56"/>
                  <a:gd name="T34" fmla="*/ 22 w 37"/>
                  <a:gd name="T35" fmla="*/ 6 h 56"/>
                  <a:gd name="T36" fmla="*/ 22 w 37"/>
                  <a:gd name="T37" fmla="*/ 7 h 56"/>
                  <a:gd name="T38" fmla="*/ 23 w 37"/>
                  <a:gd name="T39" fmla="*/ 9 h 56"/>
                  <a:gd name="T40" fmla="*/ 25 w 37"/>
                  <a:gd name="T41" fmla="*/ 11 h 56"/>
                  <a:gd name="T42" fmla="*/ 25 w 37"/>
                  <a:gd name="T43" fmla="*/ 14 h 56"/>
                  <a:gd name="T44" fmla="*/ 25 w 37"/>
                  <a:gd name="T45" fmla="*/ 14 h 56"/>
                  <a:gd name="T46" fmla="*/ 27 w 37"/>
                  <a:gd name="T47" fmla="*/ 17 h 56"/>
                  <a:gd name="T48" fmla="*/ 27 w 37"/>
                  <a:gd name="T49" fmla="*/ 17 h 56"/>
                  <a:gd name="T50" fmla="*/ 27 w 37"/>
                  <a:gd name="T51" fmla="*/ 21 h 56"/>
                  <a:gd name="T52" fmla="*/ 28 w 37"/>
                  <a:gd name="T53" fmla="*/ 29 h 56"/>
                  <a:gd name="T54" fmla="*/ 28 w 37"/>
                  <a:gd name="T55" fmla="*/ 29 h 56"/>
                  <a:gd name="T56" fmla="*/ 30 w 37"/>
                  <a:gd name="T57" fmla="*/ 29 h 56"/>
                  <a:gd name="T58" fmla="*/ 34 w 37"/>
                  <a:gd name="T59" fmla="*/ 33 h 56"/>
                  <a:gd name="T60" fmla="*/ 35 w 37"/>
                  <a:gd name="T61" fmla="*/ 34 h 56"/>
                  <a:gd name="T62" fmla="*/ 37 w 37"/>
                  <a:gd name="T63"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56">
                    <a:moveTo>
                      <a:pt x="37" y="38"/>
                    </a:moveTo>
                    <a:lnTo>
                      <a:pt x="37" y="39"/>
                    </a:lnTo>
                    <a:lnTo>
                      <a:pt x="37" y="39"/>
                    </a:lnTo>
                    <a:lnTo>
                      <a:pt x="37" y="39"/>
                    </a:lnTo>
                    <a:lnTo>
                      <a:pt x="32" y="39"/>
                    </a:lnTo>
                    <a:lnTo>
                      <a:pt x="23" y="53"/>
                    </a:lnTo>
                    <a:lnTo>
                      <a:pt x="12" y="56"/>
                    </a:lnTo>
                    <a:lnTo>
                      <a:pt x="12" y="56"/>
                    </a:lnTo>
                    <a:lnTo>
                      <a:pt x="12" y="56"/>
                    </a:lnTo>
                    <a:lnTo>
                      <a:pt x="12" y="55"/>
                    </a:lnTo>
                    <a:lnTo>
                      <a:pt x="12" y="55"/>
                    </a:lnTo>
                    <a:lnTo>
                      <a:pt x="12" y="53"/>
                    </a:lnTo>
                    <a:lnTo>
                      <a:pt x="12" y="53"/>
                    </a:lnTo>
                    <a:lnTo>
                      <a:pt x="5" y="29"/>
                    </a:lnTo>
                    <a:lnTo>
                      <a:pt x="5" y="29"/>
                    </a:lnTo>
                    <a:lnTo>
                      <a:pt x="3" y="26"/>
                    </a:lnTo>
                    <a:lnTo>
                      <a:pt x="3" y="26"/>
                    </a:lnTo>
                    <a:lnTo>
                      <a:pt x="1" y="16"/>
                    </a:lnTo>
                    <a:lnTo>
                      <a:pt x="1" y="16"/>
                    </a:lnTo>
                    <a:lnTo>
                      <a:pt x="0" y="12"/>
                    </a:lnTo>
                    <a:lnTo>
                      <a:pt x="12" y="7"/>
                    </a:lnTo>
                    <a:lnTo>
                      <a:pt x="15" y="0"/>
                    </a:lnTo>
                    <a:lnTo>
                      <a:pt x="15" y="0"/>
                    </a:lnTo>
                    <a:lnTo>
                      <a:pt x="15" y="2"/>
                    </a:lnTo>
                    <a:lnTo>
                      <a:pt x="17" y="2"/>
                    </a:lnTo>
                    <a:lnTo>
                      <a:pt x="17" y="2"/>
                    </a:lnTo>
                    <a:lnTo>
                      <a:pt x="17" y="2"/>
                    </a:lnTo>
                    <a:lnTo>
                      <a:pt x="17" y="2"/>
                    </a:lnTo>
                    <a:lnTo>
                      <a:pt x="17" y="2"/>
                    </a:lnTo>
                    <a:lnTo>
                      <a:pt x="17" y="4"/>
                    </a:lnTo>
                    <a:lnTo>
                      <a:pt x="18" y="4"/>
                    </a:lnTo>
                    <a:lnTo>
                      <a:pt x="18" y="4"/>
                    </a:lnTo>
                    <a:lnTo>
                      <a:pt x="18" y="4"/>
                    </a:lnTo>
                    <a:lnTo>
                      <a:pt x="18" y="4"/>
                    </a:lnTo>
                    <a:lnTo>
                      <a:pt x="22" y="6"/>
                    </a:lnTo>
                    <a:lnTo>
                      <a:pt x="22" y="6"/>
                    </a:lnTo>
                    <a:lnTo>
                      <a:pt x="22" y="7"/>
                    </a:lnTo>
                    <a:lnTo>
                      <a:pt x="22" y="7"/>
                    </a:lnTo>
                    <a:lnTo>
                      <a:pt x="22" y="7"/>
                    </a:lnTo>
                    <a:lnTo>
                      <a:pt x="23" y="9"/>
                    </a:lnTo>
                    <a:lnTo>
                      <a:pt x="25" y="11"/>
                    </a:lnTo>
                    <a:lnTo>
                      <a:pt x="25" y="11"/>
                    </a:lnTo>
                    <a:lnTo>
                      <a:pt x="25" y="12"/>
                    </a:lnTo>
                    <a:lnTo>
                      <a:pt x="25" y="14"/>
                    </a:lnTo>
                    <a:lnTo>
                      <a:pt x="25" y="14"/>
                    </a:lnTo>
                    <a:lnTo>
                      <a:pt x="25" y="14"/>
                    </a:lnTo>
                    <a:lnTo>
                      <a:pt x="27" y="16"/>
                    </a:lnTo>
                    <a:lnTo>
                      <a:pt x="27" y="17"/>
                    </a:lnTo>
                    <a:lnTo>
                      <a:pt x="27" y="17"/>
                    </a:lnTo>
                    <a:lnTo>
                      <a:pt x="27" y="17"/>
                    </a:lnTo>
                    <a:lnTo>
                      <a:pt x="27" y="19"/>
                    </a:lnTo>
                    <a:lnTo>
                      <a:pt x="27" y="21"/>
                    </a:lnTo>
                    <a:lnTo>
                      <a:pt x="28" y="26"/>
                    </a:lnTo>
                    <a:lnTo>
                      <a:pt x="28" y="29"/>
                    </a:lnTo>
                    <a:lnTo>
                      <a:pt x="28" y="29"/>
                    </a:lnTo>
                    <a:lnTo>
                      <a:pt x="28" y="29"/>
                    </a:lnTo>
                    <a:lnTo>
                      <a:pt x="28" y="29"/>
                    </a:lnTo>
                    <a:lnTo>
                      <a:pt x="30" y="29"/>
                    </a:lnTo>
                    <a:lnTo>
                      <a:pt x="30" y="31"/>
                    </a:lnTo>
                    <a:lnTo>
                      <a:pt x="34" y="33"/>
                    </a:lnTo>
                    <a:lnTo>
                      <a:pt x="34" y="33"/>
                    </a:lnTo>
                    <a:lnTo>
                      <a:pt x="35" y="34"/>
                    </a:lnTo>
                    <a:lnTo>
                      <a:pt x="37" y="36"/>
                    </a:lnTo>
                    <a:lnTo>
                      <a:pt x="37"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33" name="Freeform 583"/>
              <p:cNvSpPr>
                <a:spLocks noEditPoints="1"/>
              </p:cNvSpPr>
              <p:nvPr/>
            </p:nvSpPr>
            <p:spPr bwMode="auto">
              <a:xfrm>
                <a:off x="4818" y="1755"/>
                <a:ext cx="25" cy="57"/>
              </a:xfrm>
              <a:custGeom>
                <a:avLst/>
                <a:gdLst>
                  <a:gd name="T0" fmla="*/ 16 w 25"/>
                  <a:gd name="T1" fmla="*/ 25 h 57"/>
                  <a:gd name="T2" fmla="*/ 15 w 25"/>
                  <a:gd name="T3" fmla="*/ 25 h 57"/>
                  <a:gd name="T4" fmla="*/ 16 w 25"/>
                  <a:gd name="T5" fmla="*/ 25 h 57"/>
                  <a:gd name="T6" fmla="*/ 16 w 25"/>
                  <a:gd name="T7" fmla="*/ 23 h 57"/>
                  <a:gd name="T8" fmla="*/ 15 w 25"/>
                  <a:gd name="T9" fmla="*/ 22 h 57"/>
                  <a:gd name="T10" fmla="*/ 16 w 25"/>
                  <a:gd name="T11" fmla="*/ 22 h 57"/>
                  <a:gd name="T12" fmla="*/ 18 w 25"/>
                  <a:gd name="T13" fmla="*/ 13 h 57"/>
                  <a:gd name="T14" fmla="*/ 16 w 25"/>
                  <a:gd name="T15" fmla="*/ 15 h 57"/>
                  <a:gd name="T16" fmla="*/ 13 w 25"/>
                  <a:gd name="T17" fmla="*/ 20 h 57"/>
                  <a:gd name="T18" fmla="*/ 13 w 25"/>
                  <a:gd name="T19" fmla="*/ 23 h 57"/>
                  <a:gd name="T20" fmla="*/ 13 w 25"/>
                  <a:gd name="T21" fmla="*/ 23 h 57"/>
                  <a:gd name="T22" fmla="*/ 13 w 25"/>
                  <a:gd name="T23" fmla="*/ 23 h 57"/>
                  <a:gd name="T24" fmla="*/ 13 w 25"/>
                  <a:gd name="T25" fmla="*/ 23 h 57"/>
                  <a:gd name="T26" fmla="*/ 13 w 25"/>
                  <a:gd name="T27" fmla="*/ 23 h 57"/>
                  <a:gd name="T28" fmla="*/ 13 w 25"/>
                  <a:gd name="T29" fmla="*/ 23 h 57"/>
                  <a:gd name="T30" fmla="*/ 13 w 25"/>
                  <a:gd name="T31" fmla="*/ 25 h 57"/>
                  <a:gd name="T32" fmla="*/ 15 w 25"/>
                  <a:gd name="T33" fmla="*/ 25 h 57"/>
                  <a:gd name="T34" fmla="*/ 15 w 25"/>
                  <a:gd name="T35" fmla="*/ 27 h 57"/>
                  <a:gd name="T36" fmla="*/ 15 w 25"/>
                  <a:gd name="T37" fmla="*/ 27 h 57"/>
                  <a:gd name="T38" fmla="*/ 15 w 25"/>
                  <a:gd name="T39" fmla="*/ 27 h 57"/>
                  <a:gd name="T40" fmla="*/ 16 w 25"/>
                  <a:gd name="T41" fmla="*/ 27 h 57"/>
                  <a:gd name="T42" fmla="*/ 16 w 25"/>
                  <a:gd name="T43" fmla="*/ 29 h 57"/>
                  <a:gd name="T44" fmla="*/ 16 w 25"/>
                  <a:gd name="T45" fmla="*/ 30 h 57"/>
                  <a:gd name="T46" fmla="*/ 18 w 25"/>
                  <a:gd name="T47" fmla="*/ 32 h 57"/>
                  <a:gd name="T48" fmla="*/ 18 w 25"/>
                  <a:gd name="T49" fmla="*/ 34 h 57"/>
                  <a:gd name="T50" fmla="*/ 16 w 25"/>
                  <a:gd name="T51" fmla="*/ 35 h 57"/>
                  <a:gd name="T52" fmla="*/ 16 w 25"/>
                  <a:gd name="T53" fmla="*/ 37 h 57"/>
                  <a:gd name="T54" fmla="*/ 18 w 25"/>
                  <a:gd name="T55" fmla="*/ 39 h 57"/>
                  <a:gd name="T56" fmla="*/ 18 w 25"/>
                  <a:gd name="T57" fmla="*/ 39 h 57"/>
                  <a:gd name="T58" fmla="*/ 20 w 25"/>
                  <a:gd name="T59" fmla="*/ 39 h 57"/>
                  <a:gd name="T60" fmla="*/ 20 w 25"/>
                  <a:gd name="T61" fmla="*/ 40 h 57"/>
                  <a:gd name="T62" fmla="*/ 22 w 25"/>
                  <a:gd name="T63" fmla="*/ 42 h 57"/>
                  <a:gd name="T64" fmla="*/ 23 w 25"/>
                  <a:gd name="T65" fmla="*/ 44 h 57"/>
                  <a:gd name="T66" fmla="*/ 25 w 25"/>
                  <a:gd name="T67" fmla="*/ 45 h 57"/>
                  <a:gd name="T68" fmla="*/ 10 w 25"/>
                  <a:gd name="T69" fmla="*/ 57 h 57"/>
                  <a:gd name="T70" fmla="*/ 8 w 25"/>
                  <a:gd name="T71" fmla="*/ 49 h 57"/>
                  <a:gd name="T72" fmla="*/ 3 w 25"/>
                  <a:gd name="T73" fmla="*/ 34 h 57"/>
                  <a:gd name="T74" fmla="*/ 1 w 25"/>
                  <a:gd name="T75" fmla="*/ 23 h 57"/>
                  <a:gd name="T76" fmla="*/ 0 w 25"/>
                  <a:gd name="T77" fmla="*/ 20 h 57"/>
                  <a:gd name="T78" fmla="*/ 0 w 25"/>
                  <a:gd name="T79" fmla="*/ 17 h 57"/>
                  <a:gd name="T80" fmla="*/ 1 w 25"/>
                  <a:gd name="T81" fmla="*/ 10 h 57"/>
                  <a:gd name="T82" fmla="*/ 3 w 25"/>
                  <a:gd name="T83" fmla="*/ 5 h 57"/>
                  <a:gd name="T84" fmla="*/ 6 w 25"/>
                  <a:gd name="T85" fmla="*/ 3 h 57"/>
                  <a:gd name="T86" fmla="*/ 10 w 25"/>
                  <a:gd name="T87" fmla="*/ 1 h 57"/>
                  <a:gd name="T88" fmla="*/ 10 w 25"/>
                  <a:gd name="T89" fmla="*/ 1 h 57"/>
                  <a:gd name="T90" fmla="*/ 10 w 25"/>
                  <a:gd name="T91" fmla="*/ 1 h 57"/>
                  <a:gd name="T92" fmla="*/ 13 w 25"/>
                  <a:gd name="T93" fmla="*/ 0 h 57"/>
                  <a:gd name="T94" fmla="*/ 20 w 25"/>
                  <a:gd name="T95" fmla="*/ 1 h 57"/>
                  <a:gd name="T96" fmla="*/ 22 w 25"/>
                  <a:gd name="T97" fmla="*/ 1 h 57"/>
                  <a:gd name="T98" fmla="*/ 22 w 25"/>
                  <a:gd name="T99" fmla="*/ 5 h 57"/>
                  <a:gd name="T100" fmla="*/ 20 w 25"/>
                  <a:gd name="T101" fmla="*/ 5 h 57"/>
                  <a:gd name="T102" fmla="*/ 20 w 25"/>
                  <a:gd name="T103" fmla="*/ 8 h 57"/>
                  <a:gd name="T104" fmla="*/ 20 w 25"/>
                  <a:gd name="T105" fmla="*/ 10 h 57"/>
                  <a:gd name="T106" fmla="*/ 18 w 25"/>
                  <a:gd name="T10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57">
                    <a:moveTo>
                      <a:pt x="16" y="25"/>
                    </a:moveTo>
                    <a:lnTo>
                      <a:pt x="16" y="25"/>
                    </a:lnTo>
                    <a:lnTo>
                      <a:pt x="16" y="25"/>
                    </a:lnTo>
                    <a:lnTo>
                      <a:pt x="15" y="25"/>
                    </a:lnTo>
                    <a:lnTo>
                      <a:pt x="15" y="25"/>
                    </a:lnTo>
                    <a:lnTo>
                      <a:pt x="16" y="25"/>
                    </a:lnTo>
                    <a:close/>
                    <a:moveTo>
                      <a:pt x="16" y="23"/>
                    </a:moveTo>
                    <a:lnTo>
                      <a:pt x="16" y="23"/>
                    </a:lnTo>
                    <a:lnTo>
                      <a:pt x="16" y="23"/>
                    </a:lnTo>
                    <a:lnTo>
                      <a:pt x="15" y="22"/>
                    </a:lnTo>
                    <a:lnTo>
                      <a:pt x="15" y="22"/>
                    </a:lnTo>
                    <a:lnTo>
                      <a:pt x="16" y="22"/>
                    </a:lnTo>
                    <a:lnTo>
                      <a:pt x="16" y="23"/>
                    </a:lnTo>
                    <a:close/>
                    <a:moveTo>
                      <a:pt x="18" y="13"/>
                    </a:moveTo>
                    <a:lnTo>
                      <a:pt x="18" y="15"/>
                    </a:lnTo>
                    <a:lnTo>
                      <a:pt x="16" y="15"/>
                    </a:lnTo>
                    <a:lnTo>
                      <a:pt x="15" y="18"/>
                    </a:lnTo>
                    <a:lnTo>
                      <a:pt x="13" y="20"/>
                    </a:lnTo>
                    <a:lnTo>
                      <a:pt x="13" y="22"/>
                    </a:lnTo>
                    <a:lnTo>
                      <a:pt x="13" y="23"/>
                    </a:lnTo>
                    <a:lnTo>
                      <a:pt x="13" y="23"/>
                    </a:lnTo>
                    <a:lnTo>
                      <a:pt x="13" y="23"/>
                    </a:lnTo>
                    <a:lnTo>
                      <a:pt x="13" y="23"/>
                    </a:lnTo>
                    <a:lnTo>
                      <a:pt x="13" y="23"/>
                    </a:lnTo>
                    <a:lnTo>
                      <a:pt x="13" y="23"/>
                    </a:lnTo>
                    <a:lnTo>
                      <a:pt x="13" y="23"/>
                    </a:lnTo>
                    <a:lnTo>
                      <a:pt x="13" y="23"/>
                    </a:lnTo>
                    <a:lnTo>
                      <a:pt x="13" y="23"/>
                    </a:lnTo>
                    <a:lnTo>
                      <a:pt x="13" y="23"/>
                    </a:lnTo>
                    <a:lnTo>
                      <a:pt x="13" y="23"/>
                    </a:lnTo>
                    <a:lnTo>
                      <a:pt x="13" y="25"/>
                    </a:lnTo>
                    <a:lnTo>
                      <a:pt x="13" y="25"/>
                    </a:lnTo>
                    <a:lnTo>
                      <a:pt x="13" y="25"/>
                    </a:lnTo>
                    <a:lnTo>
                      <a:pt x="15" y="25"/>
                    </a:lnTo>
                    <a:lnTo>
                      <a:pt x="15" y="27"/>
                    </a:lnTo>
                    <a:lnTo>
                      <a:pt x="15" y="27"/>
                    </a:lnTo>
                    <a:lnTo>
                      <a:pt x="15" y="27"/>
                    </a:lnTo>
                    <a:lnTo>
                      <a:pt x="15" y="27"/>
                    </a:lnTo>
                    <a:lnTo>
                      <a:pt x="15" y="27"/>
                    </a:lnTo>
                    <a:lnTo>
                      <a:pt x="15" y="27"/>
                    </a:lnTo>
                    <a:lnTo>
                      <a:pt x="16" y="27"/>
                    </a:lnTo>
                    <a:lnTo>
                      <a:pt x="16" y="27"/>
                    </a:lnTo>
                    <a:lnTo>
                      <a:pt x="16" y="27"/>
                    </a:lnTo>
                    <a:lnTo>
                      <a:pt x="16" y="29"/>
                    </a:lnTo>
                    <a:lnTo>
                      <a:pt x="16" y="29"/>
                    </a:lnTo>
                    <a:lnTo>
                      <a:pt x="16" y="30"/>
                    </a:lnTo>
                    <a:lnTo>
                      <a:pt x="16" y="30"/>
                    </a:lnTo>
                    <a:lnTo>
                      <a:pt x="18" y="32"/>
                    </a:lnTo>
                    <a:lnTo>
                      <a:pt x="18" y="32"/>
                    </a:lnTo>
                    <a:lnTo>
                      <a:pt x="18" y="34"/>
                    </a:lnTo>
                    <a:lnTo>
                      <a:pt x="18" y="34"/>
                    </a:lnTo>
                    <a:lnTo>
                      <a:pt x="16" y="35"/>
                    </a:lnTo>
                    <a:lnTo>
                      <a:pt x="16" y="35"/>
                    </a:lnTo>
                    <a:lnTo>
                      <a:pt x="16" y="37"/>
                    </a:lnTo>
                    <a:lnTo>
                      <a:pt x="16" y="37"/>
                    </a:lnTo>
                    <a:lnTo>
                      <a:pt x="18" y="39"/>
                    </a:lnTo>
                    <a:lnTo>
                      <a:pt x="18" y="39"/>
                    </a:lnTo>
                    <a:lnTo>
                      <a:pt x="18" y="39"/>
                    </a:lnTo>
                    <a:lnTo>
                      <a:pt x="18" y="39"/>
                    </a:lnTo>
                    <a:lnTo>
                      <a:pt x="20" y="39"/>
                    </a:lnTo>
                    <a:lnTo>
                      <a:pt x="20" y="40"/>
                    </a:lnTo>
                    <a:lnTo>
                      <a:pt x="20" y="40"/>
                    </a:lnTo>
                    <a:lnTo>
                      <a:pt x="22" y="42"/>
                    </a:lnTo>
                    <a:lnTo>
                      <a:pt x="22" y="42"/>
                    </a:lnTo>
                    <a:lnTo>
                      <a:pt x="23" y="44"/>
                    </a:lnTo>
                    <a:lnTo>
                      <a:pt x="23" y="44"/>
                    </a:lnTo>
                    <a:lnTo>
                      <a:pt x="25" y="45"/>
                    </a:lnTo>
                    <a:lnTo>
                      <a:pt x="25" y="45"/>
                    </a:lnTo>
                    <a:lnTo>
                      <a:pt x="22" y="52"/>
                    </a:lnTo>
                    <a:lnTo>
                      <a:pt x="10" y="57"/>
                    </a:lnTo>
                    <a:lnTo>
                      <a:pt x="8" y="49"/>
                    </a:lnTo>
                    <a:lnTo>
                      <a:pt x="8" y="49"/>
                    </a:lnTo>
                    <a:lnTo>
                      <a:pt x="3" y="34"/>
                    </a:lnTo>
                    <a:lnTo>
                      <a:pt x="3" y="34"/>
                    </a:lnTo>
                    <a:lnTo>
                      <a:pt x="1" y="23"/>
                    </a:lnTo>
                    <a:lnTo>
                      <a:pt x="1" y="23"/>
                    </a:lnTo>
                    <a:lnTo>
                      <a:pt x="0" y="20"/>
                    </a:lnTo>
                    <a:lnTo>
                      <a:pt x="0" y="20"/>
                    </a:lnTo>
                    <a:lnTo>
                      <a:pt x="0" y="17"/>
                    </a:lnTo>
                    <a:lnTo>
                      <a:pt x="0" y="17"/>
                    </a:lnTo>
                    <a:lnTo>
                      <a:pt x="0" y="15"/>
                    </a:lnTo>
                    <a:lnTo>
                      <a:pt x="1" y="10"/>
                    </a:lnTo>
                    <a:lnTo>
                      <a:pt x="1" y="8"/>
                    </a:lnTo>
                    <a:lnTo>
                      <a:pt x="3" y="5"/>
                    </a:lnTo>
                    <a:lnTo>
                      <a:pt x="5" y="3"/>
                    </a:lnTo>
                    <a:lnTo>
                      <a:pt x="6" y="3"/>
                    </a:lnTo>
                    <a:lnTo>
                      <a:pt x="6" y="3"/>
                    </a:lnTo>
                    <a:lnTo>
                      <a:pt x="10" y="1"/>
                    </a:lnTo>
                    <a:lnTo>
                      <a:pt x="10" y="1"/>
                    </a:lnTo>
                    <a:lnTo>
                      <a:pt x="10" y="1"/>
                    </a:lnTo>
                    <a:lnTo>
                      <a:pt x="10" y="1"/>
                    </a:lnTo>
                    <a:lnTo>
                      <a:pt x="10" y="1"/>
                    </a:lnTo>
                    <a:lnTo>
                      <a:pt x="10" y="1"/>
                    </a:lnTo>
                    <a:lnTo>
                      <a:pt x="13" y="0"/>
                    </a:lnTo>
                    <a:lnTo>
                      <a:pt x="16" y="0"/>
                    </a:lnTo>
                    <a:lnTo>
                      <a:pt x="20" y="1"/>
                    </a:lnTo>
                    <a:lnTo>
                      <a:pt x="22" y="1"/>
                    </a:lnTo>
                    <a:lnTo>
                      <a:pt x="22" y="1"/>
                    </a:lnTo>
                    <a:lnTo>
                      <a:pt x="22" y="3"/>
                    </a:lnTo>
                    <a:lnTo>
                      <a:pt x="22" y="5"/>
                    </a:lnTo>
                    <a:lnTo>
                      <a:pt x="22" y="5"/>
                    </a:lnTo>
                    <a:lnTo>
                      <a:pt x="20" y="5"/>
                    </a:lnTo>
                    <a:lnTo>
                      <a:pt x="20" y="8"/>
                    </a:lnTo>
                    <a:lnTo>
                      <a:pt x="20" y="8"/>
                    </a:lnTo>
                    <a:lnTo>
                      <a:pt x="20" y="8"/>
                    </a:lnTo>
                    <a:lnTo>
                      <a:pt x="20" y="10"/>
                    </a:lnTo>
                    <a:lnTo>
                      <a:pt x="20" y="10"/>
                    </a:lnTo>
                    <a:lnTo>
                      <a:pt x="18" y="1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34" name="Freeform 584"/>
              <p:cNvSpPr>
                <a:spLocks noEditPoints="1"/>
              </p:cNvSpPr>
              <p:nvPr/>
            </p:nvSpPr>
            <p:spPr bwMode="auto">
              <a:xfrm>
                <a:off x="4818" y="1755"/>
                <a:ext cx="25" cy="57"/>
              </a:xfrm>
              <a:custGeom>
                <a:avLst/>
                <a:gdLst>
                  <a:gd name="T0" fmla="*/ 16 w 25"/>
                  <a:gd name="T1" fmla="*/ 25 h 57"/>
                  <a:gd name="T2" fmla="*/ 15 w 25"/>
                  <a:gd name="T3" fmla="*/ 25 h 57"/>
                  <a:gd name="T4" fmla="*/ 16 w 25"/>
                  <a:gd name="T5" fmla="*/ 25 h 57"/>
                  <a:gd name="T6" fmla="*/ 16 w 25"/>
                  <a:gd name="T7" fmla="*/ 23 h 57"/>
                  <a:gd name="T8" fmla="*/ 15 w 25"/>
                  <a:gd name="T9" fmla="*/ 22 h 57"/>
                  <a:gd name="T10" fmla="*/ 16 w 25"/>
                  <a:gd name="T11" fmla="*/ 22 h 57"/>
                  <a:gd name="T12" fmla="*/ 18 w 25"/>
                  <a:gd name="T13" fmla="*/ 13 h 57"/>
                  <a:gd name="T14" fmla="*/ 16 w 25"/>
                  <a:gd name="T15" fmla="*/ 15 h 57"/>
                  <a:gd name="T16" fmla="*/ 13 w 25"/>
                  <a:gd name="T17" fmla="*/ 20 h 57"/>
                  <a:gd name="T18" fmla="*/ 13 w 25"/>
                  <a:gd name="T19" fmla="*/ 23 h 57"/>
                  <a:gd name="T20" fmla="*/ 13 w 25"/>
                  <a:gd name="T21" fmla="*/ 23 h 57"/>
                  <a:gd name="T22" fmla="*/ 13 w 25"/>
                  <a:gd name="T23" fmla="*/ 23 h 57"/>
                  <a:gd name="T24" fmla="*/ 13 w 25"/>
                  <a:gd name="T25" fmla="*/ 23 h 57"/>
                  <a:gd name="T26" fmla="*/ 13 w 25"/>
                  <a:gd name="T27" fmla="*/ 23 h 57"/>
                  <a:gd name="T28" fmla="*/ 13 w 25"/>
                  <a:gd name="T29" fmla="*/ 23 h 57"/>
                  <a:gd name="T30" fmla="*/ 13 w 25"/>
                  <a:gd name="T31" fmla="*/ 25 h 57"/>
                  <a:gd name="T32" fmla="*/ 15 w 25"/>
                  <a:gd name="T33" fmla="*/ 25 h 57"/>
                  <a:gd name="T34" fmla="*/ 15 w 25"/>
                  <a:gd name="T35" fmla="*/ 27 h 57"/>
                  <a:gd name="T36" fmla="*/ 15 w 25"/>
                  <a:gd name="T37" fmla="*/ 27 h 57"/>
                  <a:gd name="T38" fmla="*/ 15 w 25"/>
                  <a:gd name="T39" fmla="*/ 27 h 57"/>
                  <a:gd name="T40" fmla="*/ 16 w 25"/>
                  <a:gd name="T41" fmla="*/ 27 h 57"/>
                  <a:gd name="T42" fmla="*/ 16 w 25"/>
                  <a:gd name="T43" fmla="*/ 29 h 57"/>
                  <a:gd name="T44" fmla="*/ 16 w 25"/>
                  <a:gd name="T45" fmla="*/ 30 h 57"/>
                  <a:gd name="T46" fmla="*/ 18 w 25"/>
                  <a:gd name="T47" fmla="*/ 32 h 57"/>
                  <a:gd name="T48" fmla="*/ 18 w 25"/>
                  <a:gd name="T49" fmla="*/ 34 h 57"/>
                  <a:gd name="T50" fmla="*/ 16 w 25"/>
                  <a:gd name="T51" fmla="*/ 35 h 57"/>
                  <a:gd name="T52" fmla="*/ 16 w 25"/>
                  <a:gd name="T53" fmla="*/ 37 h 57"/>
                  <a:gd name="T54" fmla="*/ 18 w 25"/>
                  <a:gd name="T55" fmla="*/ 39 h 57"/>
                  <a:gd name="T56" fmla="*/ 18 w 25"/>
                  <a:gd name="T57" fmla="*/ 39 h 57"/>
                  <a:gd name="T58" fmla="*/ 20 w 25"/>
                  <a:gd name="T59" fmla="*/ 39 h 57"/>
                  <a:gd name="T60" fmla="*/ 20 w 25"/>
                  <a:gd name="T61" fmla="*/ 40 h 57"/>
                  <a:gd name="T62" fmla="*/ 22 w 25"/>
                  <a:gd name="T63" fmla="*/ 42 h 57"/>
                  <a:gd name="T64" fmla="*/ 23 w 25"/>
                  <a:gd name="T65" fmla="*/ 44 h 57"/>
                  <a:gd name="T66" fmla="*/ 25 w 25"/>
                  <a:gd name="T67" fmla="*/ 45 h 57"/>
                  <a:gd name="T68" fmla="*/ 10 w 25"/>
                  <a:gd name="T69" fmla="*/ 57 h 57"/>
                  <a:gd name="T70" fmla="*/ 8 w 25"/>
                  <a:gd name="T71" fmla="*/ 49 h 57"/>
                  <a:gd name="T72" fmla="*/ 3 w 25"/>
                  <a:gd name="T73" fmla="*/ 34 h 57"/>
                  <a:gd name="T74" fmla="*/ 1 w 25"/>
                  <a:gd name="T75" fmla="*/ 23 h 57"/>
                  <a:gd name="T76" fmla="*/ 0 w 25"/>
                  <a:gd name="T77" fmla="*/ 20 h 57"/>
                  <a:gd name="T78" fmla="*/ 0 w 25"/>
                  <a:gd name="T79" fmla="*/ 17 h 57"/>
                  <a:gd name="T80" fmla="*/ 1 w 25"/>
                  <a:gd name="T81" fmla="*/ 10 h 57"/>
                  <a:gd name="T82" fmla="*/ 3 w 25"/>
                  <a:gd name="T83" fmla="*/ 5 h 57"/>
                  <a:gd name="T84" fmla="*/ 6 w 25"/>
                  <a:gd name="T85" fmla="*/ 3 h 57"/>
                  <a:gd name="T86" fmla="*/ 10 w 25"/>
                  <a:gd name="T87" fmla="*/ 1 h 57"/>
                  <a:gd name="T88" fmla="*/ 10 w 25"/>
                  <a:gd name="T89" fmla="*/ 1 h 57"/>
                  <a:gd name="T90" fmla="*/ 10 w 25"/>
                  <a:gd name="T91" fmla="*/ 1 h 57"/>
                  <a:gd name="T92" fmla="*/ 13 w 25"/>
                  <a:gd name="T93" fmla="*/ 0 h 57"/>
                  <a:gd name="T94" fmla="*/ 20 w 25"/>
                  <a:gd name="T95" fmla="*/ 1 h 57"/>
                  <a:gd name="T96" fmla="*/ 22 w 25"/>
                  <a:gd name="T97" fmla="*/ 1 h 57"/>
                  <a:gd name="T98" fmla="*/ 22 w 25"/>
                  <a:gd name="T99" fmla="*/ 5 h 57"/>
                  <a:gd name="T100" fmla="*/ 20 w 25"/>
                  <a:gd name="T101" fmla="*/ 5 h 57"/>
                  <a:gd name="T102" fmla="*/ 20 w 25"/>
                  <a:gd name="T103" fmla="*/ 8 h 57"/>
                  <a:gd name="T104" fmla="*/ 20 w 25"/>
                  <a:gd name="T105" fmla="*/ 10 h 57"/>
                  <a:gd name="T106" fmla="*/ 18 w 25"/>
                  <a:gd name="T10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57">
                    <a:moveTo>
                      <a:pt x="16" y="25"/>
                    </a:moveTo>
                    <a:lnTo>
                      <a:pt x="16" y="25"/>
                    </a:lnTo>
                    <a:lnTo>
                      <a:pt x="16" y="25"/>
                    </a:lnTo>
                    <a:lnTo>
                      <a:pt x="15" y="25"/>
                    </a:lnTo>
                    <a:lnTo>
                      <a:pt x="15" y="25"/>
                    </a:lnTo>
                    <a:lnTo>
                      <a:pt x="16" y="25"/>
                    </a:lnTo>
                    <a:moveTo>
                      <a:pt x="16" y="23"/>
                    </a:moveTo>
                    <a:lnTo>
                      <a:pt x="16" y="23"/>
                    </a:lnTo>
                    <a:lnTo>
                      <a:pt x="16" y="23"/>
                    </a:lnTo>
                    <a:lnTo>
                      <a:pt x="15" y="22"/>
                    </a:lnTo>
                    <a:lnTo>
                      <a:pt x="15" y="22"/>
                    </a:lnTo>
                    <a:lnTo>
                      <a:pt x="16" y="22"/>
                    </a:lnTo>
                    <a:lnTo>
                      <a:pt x="16" y="23"/>
                    </a:lnTo>
                    <a:moveTo>
                      <a:pt x="18" y="13"/>
                    </a:moveTo>
                    <a:lnTo>
                      <a:pt x="18" y="15"/>
                    </a:lnTo>
                    <a:lnTo>
                      <a:pt x="16" y="15"/>
                    </a:lnTo>
                    <a:lnTo>
                      <a:pt x="15" y="18"/>
                    </a:lnTo>
                    <a:lnTo>
                      <a:pt x="13" y="20"/>
                    </a:lnTo>
                    <a:lnTo>
                      <a:pt x="13" y="22"/>
                    </a:lnTo>
                    <a:lnTo>
                      <a:pt x="13" y="23"/>
                    </a:lnTo>
                    <a:lnTo>
                      <a:pt x="13" y="23"/>
                    </a:lnTo>
                    <a:lnTo>
                      <a:pt x="13" y="23"/>
                    </a:lnTo>
                    <a:lnTo>
                      <a:pt x="13" y="23"/>
                    </a:lnTo>
                    <a:lnTo>
                      <a:pt x="13" y="23"/>
                    </a:lnTo>
                    <a:lnTo>
                      <a:pt x="13" y="23"/>
                    </a:lnTo>
                    <a:lnTo>
                      <a:pt x="13" y="23"/>
                    </a:lnTo>
                    <a:lnTo>
                      <a:pt x="13" y="23"/>
                    </a:lnTo>
                    <a:lnTo>
                      <a:pt x="13" y="23"/>
                    </a:lnTo>
                    <a:lnTo>
                      <a:pt x="13" y="23"/>
                    </a:lnTo>
                    <a:lnTo>
                      <a:pt x="13" y="23"/>
                    </a:lnTo>
                    <a:lnTo>
                      <a:pt x="13" y="25"/>
                    </a:lnTo>
                    <a:lnTo>
                      <a:pt x="13" y="25"/>
                    </a:lnTo>
                    <a:lnTo>
                      <a:pt x="13" y="25"/>
                    </a:lnTo>
                    <a:lnTo>
                      <a:pt x="15" y="25"/>
                    </a:lnTo>
                    <a:lnTo>
                      <a:pt x="15" y="27"/>
                    </a:lnTo>
                    <a:lnTo>
                      <a:pt x="15" y="27"/>
                    </a:lnTo>
                    <a:lnTo>
                      <a:pt x="15" y="27"/>
                    </a:lnTo>
                    <a:lnTo>
                      <a:pt x="15" y="27"/>
                    </a:lnTo>
                    <a:lnTo>
                      <a:pt x="15" y="27"/>
                    </a:lnTo>
                    <a:lnTo>
                      <a:pt x="15" y="27"/>
                    </a:lnTo>
                    <a:lnTo>
                      <a:pt x="16" y="27"/>
                    </a:lnTo>
                    <a:lnTo>
                      <a:pt x="16" y="27"/>
                    </a:lnTo>
                    <a:lnTo>
                      <a:pt x="16" y="27"/>
                    </a:lnTo>
                    <a:lnTo>
                      <a:pt x="16" y="29"/>
                    </a:lnTo>
                    <a:lnTo>
                      <a:pt x="16" y="29"/>
                    </a:lnTo>
                    <a:lnTo>
                      <a:pt x="16" y="30"/>
                    </a:lnTo>
                    <a:lnTo>
                      <a:pt x="16" y="30"/>
                    </a:lnTo>
                    <a:lnTo>
                      <a:pt x="18" y="32"/>
                    </a:lnTo>
                    <a:lnTo>
                      <a:pt x="18" y="32"/>
                    </a:lnTo>
                    <a:lnTo>
                      <a:pt x="18" y="34"/>
                    </a:lnTo>
                    <a:lnTo>
                      <a:pt x="18" y="34"/>
                    </a:lnTo>
                    <a:lnTo>
                      <a:pt x="16" y="35"/>
                    </a:lnTo>
                    <a:lnTo>
                      <a:pt x="16" y="35"/>
                    </a:lnTo>
                    <a:lnTo>
                      <a:pt x="16" y="37"/>
                    </a:lnTo>
                    <a:lnTo>
                      <a:pt x="16" y="37"/>
                    </a:lnTo>
                    <a:lnTo>
                      <a:pt x="18" y="39"/>
                    </a:lnTo>
                    <a:lnTo>
                      <a:pt x="18" y="39"/>
                    </a:lnTo>
                    <a:lnTo>
                      <a:pt x="18" y="39"/>
                    </a:lnTo>
                    <a:lnTo>
                      <a:pt x="18" y="39"/>
                    </a:lnTo>
                    <a:lnTo>
                      <a:pt x="20" y="39"/>
                    </a:lnTo>
                    <a:lnTo>
                      <a:pt x="20" y="40"/>
                    </a:lnTo>
                    <a:lnTo>
                      <a:pt x="20" y="40"/>
                    </a:lnTo>
                    <a:lnTo>
                      <a:pt x="22" y="42"/>
                    </a:lnTo>
                    <a:lnTo>
                      <a:pt x="22" y="42"/>
                    </a:lnTo>
                    <a:lnTo>
                      <a:pt x="23" y="44"/>
                    </a:lnTo>
                    <a:lnTo>
                      <a:pt x="23" y="44"/>
                    </a:lnTo>
                    <a:lnTo>
                      <a:pt x="25" y="45"/>
                    </a:lnTo>
                    <a:lnTo>
                      <a:pt x="25" y="45"/>
                    </a:lnTo>
                    <a:lnTo>
                      <a:pt x="22" y="52"/>
                    </a:lnTo>
                    <a:lnTo>
                      <a:pt x="10" y="57"/>
                    </a:lnTo>
                    <a:lnTo>
                      <a:pt x="8" y="49"/>
                    </a:lnTo>
                    <a:lnTo>
                      <a:pt x="8" y="49"/>
                    </a:lnTo>
                    <a:lnTo>
                      <a:pt x="3" y="34"/>
                    </a:lnTo>
                    <a:lnTo>
                      <a:pt x="3" y="34"/>
                    </a:lnTo>
                    <a:lnTo>
                      <a:pt x="1" y="23"/>
                    </a:lnTo>
                    <a:lnTo>
                      <a:pt x="1" y="23"/>
                    </a:lnTo>
                    <a:lnTo>
                      <a:pt x="0" y="20"/>
                    </a:lnTo>
                    <a:lnTo>
                      <a:pt x="0" y="20"/>
                    </a:lnTo>
                    <a:lnTo>
                      <a:pt x="0" y="17"/>
                    </a:lnTo>
                    <a:lnTo>
                      <a:pt x="0" y="17"/>
                    </a:lnTo>
                    <a:lnTo>
                      <a:pt x="0" y="15"/>
                    </a:lnTo>
                    <a:lnTo>
                      <a:pt x="1" y="10"/>
                    </a:lnTo>
                    <a:lnTo>
                      <a:pt x="1" y="8"/>
                    </a:lnTo>
                    <a:lnTo>
                      <a:pt x="3" y="5"/>
                    </a:lnTo>
                    <a:lnTo>
                      <a:pt x="5" y="3"/>
                    </a:lnTo>
                    <a:lnTo>
                      <a:pt x="6" y="3"/>
                    </a:lnTo>
                    <a:lnTo>
                      <a:pt x="6" y="3"/>
                    </a:lnTo>
                    <a:lnTo>
                      <a:pt x="10" y="1"/>
                    </a:lnTo>
                    <a:lnTo>
                      <a:pt x="10" y="1"/>
                    </a:lnTo>
                    <a:lnTo>
                      <a:pt x="10" y="1"/>
                    </a:lnTo>
                    <a:lnTo>
                      <a:pt x="10" y="1"/>
                    </a:lnTo>
                    <a:lnTo>
                      <a:pt x="10" y="1"/>
                    </a:lnTo>
                    <a:lnTo>
                      <a:pt x="10" y="1"/>
                    </a:lnTo>
                    <a:lnTo>
                      <a:pt x="13" y="0"/>
                    </a:lnTo>
                    <a:lnTo>
                      <a:pt x="16" y="0"/>
                    </a:lnTo>
                    <a:lnTo>
                      <a:pt x="20" y="1"/>
                    </a:lnTo>
                    <a:lnTo>
                      <a:pt x="22" y="1"/>
                    </a:lnTo>
                    <a:lnTo>
                      <a:pt x="22" y="1"/>
                    </a:lnTo>
                    <a:lnTo>
                      <a:pt x="22" y="3"/>
                    </a:lnTo>
                    <a:lnTo>
                      <a:pt x="22" y="5"/>
                    </a:lnTo>
                    <a:lnTo>
                      <a:pt x="22" y="5"/>
                    </a:lnTo>
                    <a:lnTo>
                      <a:pt x="20" y="5"/>
                    </a:lnTo>
                    <a:lnTo>
                      <a:pt x="20" y="8"/>
                    </a:lnTo>
                    <a:lnTo>
                      <a:pt x="20" y="8"/>
                    </a:lnTo>
                    <a:lnTo>
                      <a:pt x="20" y="8"/>
                    </a:lnTo>
                    <a:lnTo>
                      <a:pt x="20" y="10"/>
                    </a:lnTo>
                    <a:lnTo>
                      <a:pt x="20" y="10"/>
                    </a:lnTo>
                    <a:lnTo>
                      <a:pt x="18"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35" name="Freeform 585"/>
              <p:cNvSpPr>
                <a:spLocks/>
              </p:cNvSpPr>
              <p:nvPr/>
            </p:nvSpPr>
            <p:spPr bwMode="auto">
              <a:xfrm>
                <a:off x="4840" y="1839"/>
                <a:ext cx="54" cy="53"/>
              </a:xfrm>
              <a:custGeom>
                <a:avLst/>
                <a:gdLst>
                  <a:gd name="T0" fmla="*/ 40 w 54"/>
                  <a:gd name="T1" fmla="*/ 14 h 53"/>
                  <a:gd name="T2" fmla="*/ 44 w 54"/>
                  <a:gd name="T3" fmla="*/ 12 h 53"/>
                  <a:gd name="T4" fmla="*/ 44 w 54"/>
                  <a:gd name="T5" fmla="*/ 11 h 53"/>
                  <a:gd name="T6" fmla="*/ 44 w 54"/>
                  <a:gd name="T7" fmla="*/ 11 h 53"/>
                  <a:gd name="T8" fmla="*/ 45 w 54"/>
                  <a:gd name="T9" fmla="*/ 16 h 53"/>
                  <a:gd name="T10" fmla="*/ 49 w 54"/>
                  <a:gd name="T11" fmla="*/ 24 h 53"/>
                  <a:gd name="T12" fmla="*/ 50 w 54"/>
                  <a:gd name="T13" fmla="*/ 29 h 53"/>
                  <a:gd name="T14" fmla="*/ 50 w 54"/>
                  <a:gd name="T15" fmla="*/ 29 h 53"/>
                  <a:gd name="T16" fmla="*/ 54 w 54"/>
                  <a:gd name="T17" fmla="*/ 41 h 53"/>
                  <a:gd name="T18" fmla="*/ 54 w 54"/>
                  <a:gd name="T19" fmla="*/ 44 h 53"/>
                  <a:gd name="T20" fmla="*/ 54 w 54"/>
                  <a:gd name="T21" fmla="*/ 44 h 53"/>
                  <a:gd name="T22" fmla="*/ 52 w 54"/>
                  <a:gd name="T23" fmla="*/ 44 h 53"/>
                  <a:gd name="T24" fmla="*/ 52 w 54"/>
                  <a:gd name="T25" fmla="*/ 44 h 53"/>
                  <a:gd name="T26" fmla="*/ 52 w 54"/>
                  <a:gd name="T27" fmla="*/ 44 h 53"/>
                  <a:gd name="T28" fmla="*/ 45 w 54"/>
                  <a:gd name="T29" fmla="*/ 46 h 53"/>
                  <a:gd name="T30" fmla="*/ 40 w 54"/>
                  <a:gd name="T31" fmla="*/ 48 h 53"/>
                  <a:gd name="T32" fmla="*/ 33 w 54"/>
                  <a:gd name="T33" fmla="*/ 50 h 53"/>
                  <a:gd name="T34" fmla="*/ 32 w 54"/>
                  <a:gd name="T35" fmla="*/ 50 h 53"/>
                  <a:gd name="T36" fmla="*/ 30 w 54"/>
                  <a:gd name="T37" fmla="*/ 50 h 53"/>
                  <a:gd name="T38" fmla="*/ 28 w 54"/>
                  <a:gd name="T39" fmla="*/ 50 h 53"/>
                  <a:gd name="T40" fmla="*/ 25 w 54"/>
                  <a:gd name="T41" fmla="*/ 51 h 53"/>
                  <a:gd name="T42" fmla="*/ 23 w 54"/>
                  <a:gd name="T43" fmla="*/ 51 h 53"/>
                  <a:gd name="T44" fmla="*/ 22 w 54"/>
                  <a:gd name="T45" fmla="*/ 51 h 53"/>
                  <a:gd name="T46" fmla="*/ 20 w 54"/>
                  <a:gd name="T47" fmla="*/ 51 h 53"/>
                  <a:gd name="T48" fmla="*/ 18 w 54"/>
                  <a:gd name="T49" fmla="*/ 51 h 53"/>
                  <a:gd name="T50" fmla="*/ 16 w 54"/>
                  <a:gd name="T51" fmla="*/ 53 h 53"/>
                  <a:gd name="T52" fmla="*/ 16 w 54"/>
                  <a:gd name="T53" fmla="*/ 53 h 53"/>
                  <a:gd name="T54" fmla="*/ 11 w 54"/>
                  <a:gd name="T55" fmla="*/ 53 h 53"/>
                  <a:gd name="T56" fmla="*/ 10 w 54"/>
                  <a:gd name="T57" fmla="*/ 53 h 53"/>
                  <a:gd name="T58" fmla="*/ 10 w 54"/>
                  <a:gd name="T59" fmla="*/ 50 h 53"/>
                  <a:gd name="T60" fmla="*/ 8 w 54"/>
                  <a:gd name="T61" fmla="*/ 46 h 53"/>
                  <a:gd name="T62" fmla="*/ 8 w 54"/>
                  <a:gd name="T63" fmla="*/ 43 h 53"/>
                  <a:gd name="T64" fmla="*/ 6 w 54"/>
                  <a:gd name="T65" fmla="*/ 41 h 53"/>
                  <a:gd name="T66" fmla="*/ 6 w 54"/>
                  <a:gd name="T67" fmla="*/ 38 h 53"/>
                  <a:gd name="T68" fmla="*/ 6 w 54"/>
                  <a:gd name="T69" fmla="*/ 38 h 53"/>
                  <a:gd name="T70" fmla="*/ 5 w 54"/>
                  <a:gd name="T71" fmla="*/ 36 h 53"/>
                  <a:gd name="T72" fmla="*/ 0 w 54"/>
                  <a:gd name="T73" fmla="*/ 17 h 53"/>
                  <a:gd name="T74" fmla="*/ 20 w 54"/>
                  <a:gd name="T75" fmla="*/ 0 h 53"/>
                  <a:gd name="T76" fmla="*/ 25 w 54"/>
                  <a:gd name="T77" fmla="*/ 0 h 53"/>
                  <a:gd name="T78" fmla="*/ 27 w 54"/>
                  <a:gd name="T79" fmla="*/ 0 h 53"/>
                  <a:gd name="T80" fmla="*/ 27 w 54"/>
                  <a:gd name="T81" fmla="*/ 4 h 53"/>
                  <a:gd name="T82" fmla="*/ 33 w 54"/>
                  <a:gd name="T83" fmla="*/ 9 h 53"/>
                  <a:gd name="T84" fmla="*/ 37 w 54"/>
                  <a:gd name="T85" fmla="*/ 12 h 53"/>
                  <a:gd name="T86" fmla="*/ 38 w 54"/>
                  <a:gd name="T87"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3">
                    <a:moveTo>
                      <a:pt x="38" y="12"/>
                    </a:moveTo>
                    <a:lnTo>
                      <a:pt x="40" y="14"/>
                    </a:lnTo>
                    <a:lnTo>
                      <a:pt x="42" y="12"/>
                    </a:lnTo>
                    <a:lnTo>
                      <a:pt x="44" y="12"/>
                    </a:lnTo>
                    <a:lnTo>
                      <a:pt x="44" y="12"/>
                    </a:lnTo>
                    <a:lnTo>
                      <a:pt x="44" y="11"/>
                    </a:lnTo>
                    <a:lnTo>
                      <a:pt x="44" y="11"/>
                    </a:lnTo>
                    <a:lnTo>
                      <a:pt x="44" y="11"/>
                    </a:lnTo>
                    <a:lnTo>
                      <a:pt x="45" y="14"/>
                    </a:lnTo>
                    <a:lnTo>
                      <a:pt x="45" y="16"/>
                    </a:lnTo>
                    <a:lnTo>
                      <a:pt x="45" y="17"/>
                    </a:lnTo>
                    <a:lnTo>
                      <a:pt x="49" y="24"/>
                    </a:lnTo>
                    <a:lnTo>
                      <a:pt x="49" y="28"/>
                    </a:lnTo>
                    <a:lnTo>
                      <a:pt x="50" y="29"/>
                    </a:lnTo>
                    <a:lnTo>
                      <a:pt x="50" y="29"/>
                    </a:lnTo>
                    <a:lnTo>
                      <a:pt x="50" y="29"/>
                    </a:lnTo>
                    <a:lnTo>
                      <a:pt x="50" y="29"/>
                    </a:lnTo>
                    <a:lnTo>
                      <a:pt x="54" y="41"/>
                    </a:lnTo>
                    <a:lnTo>
                      <a:pt x="54" y="44"/>
                    </a:lnTo>
                    <a:lnTo>
                      <a:pt x="54" y="44"/>
                    </a:lnTo>
                    <a:lnTo>
                      <a:pt x="54" y="44"/>
                    </a:lnTo>
                    <a:lnTo>
                      <a:pt x="54" y="44"/>
                    </a:lnTo>
                    <a:lnTo>
                      <a:pt x="52" y="44"/>
                    </a:lnTo>
                    <a:lnTo>
                      <a:pt x="52" y="44"/>
                    </a:lnTo>
                    <a:lnTo>
                      <a:pt x="52" y="44"/>
                    </a:lnTo>
                    <a:lnTo>
                      <a:pt x="52" y="44"/>
                    </a:lnTo>
                    <a:lnTo>
                      <a:pt x="52" y="44"/>
                    </a:lnTo>
                    <a:lnTo>
                      <a:pt x="52" y="44"/>
                    </a:lnTo>
                    <a:lnTo>
                      <a:pt x="47" y="46"/>
                    </a:lnTo>
                    <a:lnTo>
                      <a:pt x="45" y="46"/>
                    </a:lnTo>
                    <a:lnTo>
                      <a:pt x="40" y="48"/>
                    </a:lnTo>
                    <a:lnTo>
                      <a:pt x="40" y="48"/>
                    </a:lnTo>
                    <a:lnTo>
                      <a:pt x="33" y="50"/>
                    </a:lnTo>
                    <a:lnTo>
                      <a:pt x="33" y="50"/>
                    </a:lnTo>
                    <a:lnTo>
                      <a:pt x="33" y="50"/>
                    </a:lnTo>
                    <a:lnTo>
                      <a:pt x="32" y="50"/>
                    </a:lnTo>
                    <a:lnTo>
                      <a:pt x="30" y="50"/>
                    </a:lnTo>
                    <a:lnTo>
                      <a:pt x="30" y="50"/>
                    </a:lnTo>
                    <a:lnTo>
                      <a:pt x="30" y="50"/>
                    </a:lnTo>
                    <a:lnTo>
                      <a:pt x="28" y="50"/>
                    </a:lnTo>
                    <a:lnTo>
                      <a:pt x="28" y="50"/>
                    </a:lnTo>
                    <a:lnTo>
                      <a:pt x="25" y="51"/>
                    </a:lnTo>
                    <a:lnTo>
                      <a:pt x="23" y="51"/>
                    </a:lnTo>
                    <a:lnTo>
                      <a:pt x="23" y="51"/>
                    </a:lnTo>
                    <a:lnTo>
                      <a:pt x="22" y="51"/>
                    </a:lnTo>
                    <a:lnTo>
                      <a:pt x="22" y="51"/>
                    </a:lnTo>
                    <a:lnTo>
                      <a:pt x="22" y="51"/>
                    </a:lnTo>
                    <a:lnTo>
                      <a:pt x="20" y="51"/>
                    </a:lnTo>
                    <a:lnTo>
                      <a:pt x="20" y="51"/>
                    </a:lnTo>
                    <a:lnTo>
                      <a:pt x="18" y="51"/>
                    </a:lnTo>
                    <a:lnTo>
                      <a:pt x="18" y="51"/>
                    </a:lnTo>
                    <a:lnTo>
                      <a:pt x="16" y="53"/>
                    </a:lnTo>
                    <a:lnTo>
                      <a:pt x="16" y="53"/>
                    </a:lnTo>
                    <a:lnTo>
                      <a:pt x="16" y="53"/>
                    </a:lnTo>
                    <a:lnTo>
                      <a:pt x="15" y="53"/>
                    </a:lnTo>
                    <a:lnTo>
                      <a:pt x="11" y="53"/>
                    </a:lnTo>
                    <a:lnTo>
                      <a:pt x="11" y="53"/>
                    </a:lnTo>
                    <a:lnTo>
                      <a:pt x="10" y="53"/>
                    </a:lnTo>
                    <a:lnTo>
                      <a:pt x="10" y="50"/>
                    </a:lnTo>
                    <a:lnTo>
                      <a:pt x="10" y="50"/>
                    </a:lnTo>
                    <a:lnTo>
                      <a:pt x="8" y="48"/>
                    </a:lnTo>
                    <a:lnTo>
                      <a:pt x="8" y="46"/>
                    </a:lnTo>
                    <a:lnTo>
                      <a:pt x="8" y="44"/>
                    </a:lnTo>
                    <a:lnTo>
                      <a:pt x="8" y="43"/>
                    </a:lnTo>
                    <a:lnTo>
                      <a:pt x="6" y="41"/>
                    </a:lnTo>
                    <a:lnTo>
                      <a:pt x="6" y="41"/>
                    </a:lnTo>
                    <a:lnTo>
                      <a:pt x="6" y="38"/>
                    </a:lnTo>
                    <a:lnTo>
                      <a:pt x="6" y="38"/>
                    </a:lnTo>
                    <a:lnTo>
                      <a:pt x="6" y="38"/>
                    </a:lnTo>
                    <a:lnTo>
                      <a:pt x="6" y="38"/>
                    </a:lnTo>
                    <a:lnTo>
                      <a:pt x="5" y="36"/>
                    </a:lnTo>
                    <a:lnTo>
                      <a:pt x="5" y="36"/>
                    </a:lnTo>
                    <a:lnTo>
                      <a:pt x="0" y="19"/>
                    </a:lnTo>
                    <a:lnTo>
                      <a:pt x="0" y="17"/>
                    </a:lnTo>
                    <a:lnTo>
                      <a:pt x="11" y="14"/>
                    </a:lnTo>
                    <a:lnTo>
                      <a:pt x="20" y="0"/>
                    </a:lnTo>
                    <a:lnTo>
                      <a:pt x="25" y="0"/>
                    </a:lnTo>
                    <a:lnTo>
                      <a:pt x="25" y="0"/>
                    </a:lnTo>
                    <a:lnTo>
                      <a:pt x="25" y="0"/>
                    </a:lnTo>
                    <a:lnTo>
                      <a:pt x="27" y="0"/>
                    </a:lnTo>
                    <a:lnTo>
                      <a:pt x="27" y="2"/>
                    </a:lnTo>
                    <a:lnTo>
                      <a:pt x="27" y="4"/>
                    </a:lnTo>
                    <a:lnTo>
                      <a:pt x="30" y="6"/>
                    </a:lnTo>
                    <a:lnTo>
                      <a:pt x="33" y="9"/>
                    </a:lnTo>
                    <a:lnTo>
                      <a:pt x="35" y="11"/>
                    </a:lnTo>
                    <a:lnTo>
                      <a:pt x="37" y="12"/>
                    </a:lnTo>
                    <a:lnTo>
                      <a:pt x="38" y="12"/>
                    </a:lnTo>
                    <a:lnTo>
                      <a:pt x="38" y="1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36" name="Freeform 586"/>
              <p:cNvSpPr>
                <a:spLocks/>
              </p:cNvSpPr>
              <p:nvPr/>
            </p:nvSpPr>
            <p:spPr bwMode="auto">
              <a:xfrm>
                <a:off x="4840" y="1839"/>
                <a:ext cx="54" cy="53"/>
              </a:xfrm>
              <a:custGeom>
                <a:avLst/>
                <a:gdLst>
                  <a:gd name="T0" fmla="*/ 40 w 54"/>
                  <a:gd name="T1" fmla="*/ 14 h 53"/>
                  <a:gd name="T2" fmla="*/ 44 w 54"/>
                  <a:gd name="T3" fmla="*/ 12 h 53"/>
                  <a:gd name="T4" fmla="*/ 44 w 54"/>
                  <a:gd name="T5" fmla="*/ 11 h 53"/>
                  <a:gd name="T6" fmla="*/ 44 w 54"/>
                  <a:gd name="T7" fmla="*/ 11 h 53"/>
                  <a:gd name="T8" fmla="*/ 45 w 54"/>
                  <a:gd name="T9" fmla="*/ 16 h 53"/>
                  <a:gd name="T10" fmla="*/ 49 w 54"/>
                  <a:gd name="T11" fmla="*/ 24 h 53"/>
                  <a:gd name="T12" fmla="*/ 50 w 54"/>
                  <a:gd name="T13" fmla="*/ 29 h 53"/>
                  <a:gd name="T14" fmla="*/ 50 w 54"/>
                  <a:gd name="T15" fmla="*/ 29 h 53"/>
                  <a:gd name="T16" fmla="*/ 54 w 54"/>
                  <a:gd name="T17" fmla="*/ 41 h 53"/>
                  <a:gd name="T18" fmla="*/ 54 w 54"/>
                  <a:gd name="T19" fmla="*/ 44 h 53"/>
                  <a:gd name="T20" fmla="*/ 54 w 54"/>
                  <a:gd name="T21" fmla="*/ 44 h 53"/>
                  <a:gd name="T22" fmla="*/ 52 w 54"/>
                  <a:gd name="T23" fmla="*/ 44 h 53"/>
                  <a:gd name="T24" fmla="*/ 52 w 54"/>
                  <a:gd name="T25" fmla="*/ 44 h 53"/>
                  <a:gd name="T26" fmla="*/ 52 w 54"/>
                  <a:gd name="T27" fmla="*/ 44 h 53"/>
                  <a:gd name="T28" fmla="*/ 45 w 54"/>
                  <a:gd name="T29" fmla="*/ 46 h 53"/>
                  <a:gd name="T30" fmla="*/ 40 w 54"/>
                  <a:gd name="T31" fmla="*/ 48 h 53"/>
                  <a:gd name="T32" fmla="*/ 33 w 54"/>
                  <a:gd name="T33" fmla="*/ 50 h 53"/>
                  <a:gd name="T34" fmla="*/ 32 w 54"/>
                  <a:gd name="T35" fmla="*/ 50 h 53"/>
                  <a:gd name="T36" fmla="*/ 30 w 54"/>
                  <a:gd name="T37" fmla="*/ 50 h 53"/>
                  <a:gd name="T38" fmla="*/ 28 w 54"/>
                  <a:gd name="T39" fmla="*/ 50 h 53"/>
                  <a:gd name="T40" fmla="*/ 25 w 54"/>
                  <a:gd name="T41" fmla="*/ 51 h 53"/>
                  <a:gd name="T42" fmla="*/ 23 w 54"/>
                  <a:gd name="T43" fmla="*/ 51 h 53"/>
                  <a:gd name="T44" fmla="*/ 22 w 54"/>
                  <a:gd name="T45" fmla="*/ 51 h 53"/>
                  <a:gd name="T46" fmla="*/ 20 w 54"/>
                  <a:gd name="T47" fmla="*/ 51 h 53"/>
                  <a:gd name="T48" fmla="*/ 18 w 54"/>
                  <a:gd name="T49" fmla="*/ 51 h 53"/>
                  <a:gd name="T50" fmla="*/ 16 w 54"/>
                  <a:gd name="T51" fmla="*/ 53 h 53"/>
                  <a:gd name="T52" fmla="*/ 16 w 54"/>
                  <a:gd name="T53" fmla="*/ 53 h 53"/>
                  <a:gd name="T54" fmla="*/ 11 w 54"/>
                  <a:gd name="T55" fmla="*/ 53 h 53"/>
                  <a:gd name="T56" fmla="*/ 10 w 54"/>
                  <a:gd name="T57" fmla="*/ 53 h 53"/>
                  <a:gd name="T58" fmla="*/ 10 w 54"/>
                  <a:gd name="T59" fmla="*/ 50 h 53"/>
                  <a:gd name="T60" fmla="*/ 8 w 54"/>
                  <a:gd name="T61" fmla="*/ 46 h 53"/>
                  <a:gd name="T62" fmla="*/ 8 w 54"/>
                  <a:gd name="T63" fmla="*/ 43 h 53"/>
                  <a:gd name="T64" fmla="*/ 6 w 54"/>
                  <a:gd name="T65" fmla="*/ 41 h 53"/>
                  <a:gd name="T66" fmla="*/ 6 w 54"/>
                  <a:gd name="T67" fmla="*/ 38 h 53"/>
                  <a:gd name="T68" fmla="*/ 6 w 54"/>
                  <a:gd name="T69" fmla="*/ 38 h 53"/>
                  <a:gd name="T70" fmla="*/ 5 w 54"/>
                  <a:gd name="T71" fmla="*/ 36 h 53"/>
                  <a:gd name="T72" fmla="*/ 0 w 54"/>
                  <a:gd name="T73" fmla="*/ 17 h 53"/>
                  <a:gd name="T74" fmla="*/ 20 w 54"/>
                  <a:gd name="T75" fmla="*/ 0 h 53"/>
                  <a:gd name="T76" fmla="*/ 25 w 54"/>
                  <a:gd name="T77" fmla="*/ 0 h 53"/>
                  <a:gd name="T78" fmla="*/ 27 w 54"/>
                  <a:gd name="T79" fmla="*/ 0 h 53"/>
                  <a:gd name="T80" fmla="*/ 27 w 54"/>
                  <a:gd name="T81" fmla="*/ 4 h 53"/>
                  <a:gd name="T82" fmla="*/ 33 w 54"/>
                  <a:gd name="T83" fmla="*/ 9 h 53"/>
                  <a:gd name="T84" fmla="*/ 37 w 54"/>
                  <a:gd name="T85" fmla="*/ 12 h 53"/>
                  <a:gd name="T86" fmla="*/ 38 w 54"/>
                  <a:gd name="T87"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3">
                    <a:moveTo>
                      <a:pt x="38" y="12"/>
                    </a:moveTo>
                    <a:lnTo>
                      <a:pt x="40" y="14"/>
                    </a:lnTo>
                    <a:lnTo>
                      <a:pt x="42" y="12"/>
                    </a:lnTo>
                    <a:lnTo>
                      <a:pt x="44" y="12"/>
                    </a:lnTo>
                    <a:lnTo>
                      <a:pt x="44" y="12"/>
                    </a:lnTo>
                    <a:lnTo>
                      <a:pt x="44" y="11"/>
                    </a:lnTo>
                    <a:lnTo>
                      <a:pt x="44" y="11"/>
                    </a:lnTo>
                    <a:lnTo>
                      <a:pt x="44" y="11"/>
                    </a:lnTo>
                    <a:lnTo>
                      <a:pt x="45" y="14"/>
                    </a:lnTo>
                    <a:lnTo>
                      <a:pt x="45" y="16"/>
                    </a:lnTo>
                    <a:lnTo>
                      <a:pt x="45" y="17"/>
                    </a:lnTo>
                    <a:lnTo>
                      <a:pt x="49" y="24"/>
                    </a:lnTo>
                    <a:lnTo>
                      <a:pt x="49" y="28"/>
                    </a:lnTo>
                    <a:lnTo>
                      <a:pt x="50" y="29"/>
                    </a:lnTo>
                    <a:lnTo>
                      <a:pt x="50" y="29"/>
                    </a:lnTo>
                    <a:lnTo>
                      <a:pt x="50" y="29"/>
                    </a:lnTo>
                    <a:lnTo>
                      <a:pt x="50" y="29"/>
                    </a:lnTo>
                    <a:lnTo>
                      <a:pt x="54" y="41"/>
                    </a:lnTo>
                    <a:lnTo>
                      <a:pt x="54" y="44"/>
                    </a:lnTo>
                    <a:lnTo>
                      <a:pt x="54" y="44"/>
                    </a:lnTo>
                    <a:lnTo>
                      <a:pt x="54" y="44"/>
                    </a:lnTo>
                    <a:lnTo>
                      <a:pt x="54" y="44"/>
                    </a:lnTo>
                    <a:lnTo>
                      <a:pt x="52" y="44"/>
                    </a:lnTo>
                    <a:lnTo>
                      <a:pt x="52" y="44"/>
                    </a:lnTo>
                    <a:lnTo>
                      <a:pt x="52" y="44"/>
                    </a:lnTo>
                    <a:lnTo>
                      <a:pt x="52" y="44"/>
                    </a:lnTo>
                    <a:lnTo>
                      <a:pt x="52" y="44"/>
                    </a:lnTo>
                    <a:lnTo>
                      <a:pt x="52" y="44"/>
                    </a:lnTo>
                    <a:lnTo>
                      <a:pt x="47" y="46"/>
                    </a:lnTo>
                    <a:lnTo>
                      <a:pt x="45" y="46"/>
                    </a:lnTo>
                    <a:lnTo>
                      <a:pt x="40" y="48"/>
                    </a:lnTo>
                    <a:lnTo>
                      <a:pt x="40" y="48"/>
                    </a:lnTo>
                    <a:lnTo>
                      <a:pt x="33" y="50"/>
                    </a:lnTo>
                    <a:lnTo>
                      <a:pt x="33" y="50"/>
                    </a:lnTo>
                    <a:lnTo>
                      <a:pt x="33" y="50"/>
                    </a:lnTo>
                    <a:lnTo>
                      <a:pt x="32" y="50"/>
                    </a:lnTo>
                    <a:lnTo>
                      <a:pt x="30" y="50"/>
                    </a:lnTo>
                    <a:lnTo>
                      <a:pt x="30" y="50"/>
                    </a:lnTo>
                    <a:lnTo>
                      <a:pt x="30" y="50"/>
                    </a:lnTo>
                    <a:lnTo>
                      <a:pt x="28" y="50"/>
                    </a:lnTo>
                    <a:lnTo>
                      <a:pt x="28" y="50"/>
                    </a:lnTo>
                    <a:lnTo>
                      <a:pt x="25" y="51"/>
                    </a:lnTo>
                    <a:lnTo>
                      <a:pt x="23" y="51"/>
                    </a:lnTo>
                    <a:lnTo>
                      <a:pt x="23" y="51"/>
                    </a:lnTo>
                    <a:lnTo>
                      <a:pt x="22" y="51"/>
                    </a:lnTo>
                    <a:lnTo>
                      <a:pt x="22" y="51"/>
                    </a:lnTo>
                    <a:lnTo>
                      <a:pt x="22" y="51"/>
                    </a:lnTo>
                    <a:lnTo>
                      <a:pt x="20" y="51"/>
                    </a:lnTo>
                    <a:lnTo>
                      <a:pt x="20" y="51"/>
                    </a:lnTo>
                    <a:lnTo>
                      <a:pt x="18" y="51"/>
                    </a:lnTo>
                    <a:lnTo>
                      <a:pt x="18" y="51"/>
                    </a:lnTo>
                    <a:lnTo>
                      <a:pt x="16" y="53"/>
                    </a:lnTo>
                    <a:lnTo>
                      <a:pt x="16" y="53"/>
                    </a:lnTo>
                    <a:lnTo>
                      <a:pt x="16" y="53"/>
                    </a:lnTo>
                    <a:lnTo>
                      <a:pt x="15" y="53"/>
                    </a:lnTo>
                    <a:lnTo>
                      <a:pt x="11" y="53"/>
                    </a:lnTo>
                    <a:lnTo>
                      <a:pt x="11" y="53"/>
                    </a:lnTo>
                    <a:lnTo>
                      <a:pt x="10" y="53"/>
                    </a:lnTo>
                    <a:lnTo>
                      <a:pt x="10" y="50"/>
                    </a:lnTo>
                    <a:lnTo>
                      <a:pt x="10" y="50"/>
                    </a:lnTo>
                    <a:lnTo>
                      <a:pt x="8" y="48"/>
                    </a:lnTo>
                    <a:lnTo>
                      <a:pt x="8" y="46"/>
                    </a:lnTo>
                    <a:lnTo>
                      <a:pt x="8" y="44"/>
                    </a:lnTo>
                    <a:lnTo>
                      <a:pt x="8" y="43"/>
                    </a:lnTo>
                    <a:lnTo>
                      <a:pt x="6" y="41"/>
                    </a:lnTo>
                    <a:lnTo>
                      <a:pt x="6" y="41"/>
                    </a:lnTo>
                    <a:lnTo>
                      <a:pt x="6" y="38"/>
                    </a:lnTo>
                    <a:lnTo>
                      <a:pt x="6" y="38"/>
                    </a:lnTo>
                    <a:lnTo>
                      <a:pt x="6" y="38"/>
                    </a:lnTo>
                    <a:lnTo>
                      <a:pt x="6" y="38"/>
                    </a:lnTo>
                    <a:lnTo>
                      <a:pt x="5" y="36"/>
                    </a:lnTo>
                    <a:lnTo>
                      <a:pt x="5" y="36"/>
                    </a:lnTo>
                    <a:lnTo>
                      <a:pt x="0" y="19"/>
                    </a:lnTo>
                    <a:lnTo>
                      <a:pt x="0" y="17"/>
                    </a:lnTo>
                    <a:lnTo>
                      <a:pt x="11" y="14"/>
                    </a:lnTo>
                    <a:lnTo>
                      <a:pt x="20" y="0"/>
                    </a:lnTo>
                    <a:lnTo>
                      <a:pt x="25" y="0"/>
                    </a:lnTo>
                    <a:lnTo>
                      <a:pt x="25" y="0"/>
                    </a:lnTo>
                    <a:lnTo>
                      <a:pt x="25" y="0"/>
                    </a:lnTo>
                    <a:lnTo>
                      <a:pt x="27" y="0"/>
                    </a:lnTo>
                    <a:lnTo>
                      <a:pt x="27" y="2"/>
                    </a:lnTo>
                    <a:lnTo>
                      <a:pt x="27" y="4"/>
                    </a:lnTo>
                    <a:lnTo>
                      <a:pt x="30" y="6"/>
                    </a:lnTo>
                    <a:lnTo>
                      <a:pt x="33" y="9"/>
                    </a:lnTo>
                    <a:lnTo>
                      <a:pt x="35" y="11"/>
                    </a:lnTo>
                    <a:lnTo>
                      <a:pt x="37" y="12"/>
                    </a:lnTo>
                    <a:lnTo>
                      <a:pt x="38" y="12"/>
                    </a:lnTo>
                    <a:lnTo>
                      <a:pt x="38"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37" name="Freeform 587"/>
              <p:cNvSpPr>
                <a:spLocks/>
              </p:cNvSpPr>
              <p:nvPr/>
            </p:nvSpPr>
            <p:spPr bwMode="auto">
              <a:xfrm>
                <a:off x="4743" y="1860"/>
                <a:ext cx="15" cy="18"/>
              </a:xfrm>
              <a:custGeom>
                <a:avLst/>
                <a:gdLst>
                  <a:gd name="T0" fmla="*/ 8 w 15"/>
                  <a:gd name="T1" fmla="*/ 18 h 18"/>
                  <a:gd name="T2" fmla="*/ 8 w 15"/>
                  <a:gd name="T3" fmla="*/ 18 h 18"/>
                  <a:gd name="T4" fmla="*/ 8 w 15"/>
                  <a:gd name="T5" fmla="*/ 15 h 18"/>
                  <a:gd name="T6" fmla="*/ 8 w 15"/>
                  <a:gd name="T7" fmla="*/ 13 h 18"/>
                  <a:gd name="T8" fmla="*/ 7 w 15"/>
                  <a:gd name="T9" fmla="*/ 12 h 18"/>
                  <a:gd name="T10" fmla="*/ 3 w 15"/>
                  <a:gd name="T11" fmla="*/ 8 h 18"/>
                  <a:gd name="T12" fmla="*/ 3 w 15"/>
                  <a:gd name="T13" fmla="*/ 8 h 18"/>
                  <a:gd name="T14" fmla="*/ 2 w 15"/>
                  <a:gd name="T15" fmla="*/ 8 h 18"/>
                  <a:gd name="T16" fmla="*/ 0 w 15"/>
                  <a:gd name="T17" fmla="*/ 7 h 18"/>
                  <a:gd name="T18" fmla="*/ 0 w 15"/>
                  <a:gd name="T19" fmla="*/ 7 h 18"/>
                  <a:gd name="T20" fmla="*/ 2 w 15"/>
                  <a:gd name="T21" fmla="*/ 5 h 18"/>
                  <a:gd name="T22" fmla="*/ 3 w 15"/>
                  <a:gd name="T23" fmla="*/ 0 h 18"/>
                  <a:gd name="T24" fmla="*/ 3 w 15"/>
                  <a:gd name="T25" fmla="*/ 0 h 18"/>
                  <a:gd name="T26" fmla="*/ 5 w 15"/>
                  <a:gd name="T27" fmla="*/ 0 h 18"/>
                  <a:gd name="T28" fmla="*/ 7 w 15"/>
                  <a:gd name="T29" fmla="*/ 1 h 18"/>
                  <a:gd name="T30" fmla="*/ 7 w 15"/>
                  <a:gd name="T31" fmla="*/ 1 h 18"/>
                  <a:gd name="T32" fmla="*/ 7 w 15"/>
                  <a:gd name="T33" fmla="*/ 1 h 18"/>
                  <a:gd name="T34" fmla="*/ 7 w 15"/>
                  <a:gd name="T35" fmla="*/ 1 h 18"/>
                  <a:gd name="T36" fmla="*/ 7 w 15"/>
                  <a:gd name="T37" fmla="*/ 1 h 18"/>
                  <a:gd name="T38" fmla="*/ 12 w 15"/>
                  <a:gd name="T39" fmla="*/ 5 h 18"/>
                  <a:gd name="T40" fmla="*/ 15 w 15"/>
                  <a:gd name="T41" fmla="*/ 8 h 18"/>
                  <a:gd name="T42" fmla="*/ 15 w 15"/>
                  <a:gd name="T43" fmla="*/ 8 h 18"/>
                  <a:gd name="T44" fmla="*/ 15 w 15"/>
                  <a:gd name="T45" fmla="*/ 8 h 18"/>
                  <a:gd name="T46" fmla="*/ 15 w 15"/>
                  <a:gd name="T47" fmla="*/ 8 h 18"/>
                  <a:gd name="T48" fmla="*/ 14 w 15"/>
                  <a:gd name="T49" fmla="*/ 12 h 18"/>
                  <a:gd name="T50" fmla="*/ 14 w 15"/>
                  <a:gd name="T51" fmla="*/ 12 h 18"/>
                  <a:gd name="T52" fmla="*/ 10 w 15"/>
                  <a:gd name="T53" fmla="*/ 15 h 18"/>
                  <a:gd name="T54" fmla="*/ 8 w 15"/>
                  <a:gd name="T5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8">
                    <a:moveTo>
                      <a:pt x="8" y="18"/>
                    </a:moveTo>
                    <a:lnTo>
                      <a:pt x="8" y="18"/>
                    </a:lnTo>
                    <a:lnTo>
                      <a:pt x="8" y="15"/>
                    </a:lnTo>
                    <a:lnTo>
                      <a:pt x="8" y="13"/>
                    </a:lnTo>
                    <a:lnTo>
                      <a:pt x="7" y="12"/>
                    </a:lnTo>
                    <a:lnTo>
                      <a:pt x="3" y="8"/>
                    </a:lnTo>
                    <a:lnTo>
                      <a:pt x="3" y="8"/>
                    </a:lnTo>
                    <a:lnTo>
                      <a:pt x="2" y="8"/>
                    </a:lnTo>
                    <a:lnTo>
                      <a:pt x="0" y="7"/>
                    </a:lnTo>
                    <a:lnTo>
                      <a:pt x="0" y="7"/>
                    </a:lnTo>
                    <a:lnTo>
                      <a:pt x="2" y="5"/>
                    </a:lnTo>
                    <a:lnTo>
                      <a:pt x="3" y="0"/>
                    </a:lnTo>
                    <a:lnTo>
                      <a:pt x="3" y="0"/>
                    </a:lnTo>
                    <a:lnTo>
                      <a:pt x="5" y="0"/>
                    </a:lnTo>
                    <a:lnTo>
                      <a:pt x="7" y="1"/>
                    </a:lnTo>
                    <a:lnTo>
                      <a:pt x="7" y="1"/>
                    </a:lnTo>
                    <a:lnTo>
                      <a:pt x="7" y="1"/>
                    </a:lnTo>
                    <a:lnTo>
                      <a:pt x="7" y="1"/>
                    </a:lnTo>
                    <a:lnTo>
                      <a:pt x="7" y="1"/>
                    </a:lnTo>
                    <a:lnTo>
                      <a:pt x="12" y="5"/>
                    </a:lnTo>
                    <a:lnTo>
                      <a:pt x="15" y="8"/>
                    </a:lnTo>
                    <a:lnTo>
                      <a:pt x="15" y="8"/>
                    </a:lnTo>
                    <a:lnTo>
                      <a:pt x="15" y="8"/>
                    </a:lnTo>
                    <a:lnTo>
                      <a:pt x="15" y="8"/>
                    </a:lnTo>
                    <a:lnTo>
                      <a:pt x="14" y="12"/>
                    </a:lnTo>
                    <a:lnTo>
                      <a:pt x="14" y="12"/>
                    </a:lnTo>
                    <a:lnTo>
                      <a:pt x="10" y="15"/>
                    </a:lnTo>
                    <a:lnTo>
                      <a:pt x="8" y="1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38" name="Freeform 588"/>
              <p:cNvSpPr>
                <a:spLocks/>
              </p:cNvSpPr>
              <p:nvPr/>
            </p:nvSpPr>
            <p:spPr bwMode="auto">
              <a:xfrm>
                <a:off x="4743" y="1860"/>
                <a:ext cx="15" cy="18"/>
              </a:xfrm>
              <a:custGeom>
                <a:avLst/>
                <a:gdLst>
                  <a:gd name="T0" fmla="*/ 8 w 15"/>
                  <a:gd name="T1" fmla="*/ 18 h 18"/>
                  <a:gd name="T2" fmla="*/ 8 w 15"/>
                  <a:gd name="T3" fmla="*/ 18 h 18"/>
                  <a:gd name="T4" fmla="*/ 8 w 15"/>
                  <a:gd name="T5" fmla="*/ 15 h 18"/>
                  <a:gd name="T6" fmla="*/ 8 w 15"/>
                  <a:gd name="T7" fmla="*/ 13 h 18"/>
                  <a:gd name="T8" fmla="*/ 7 w 15"/>
                  <a:gd name="T9" fmla="*/ 12 h 18"/>
                  <a:gd name="T10" fmla="*/ 3 w 15"/>
                  <a:gd name="T11" fmla="*/ 8 h 18"/>
                  <a:gd name="T12" fmla="*/ 3 w 15"/>
                  <a:gd name="T13" fmla="*/ 8 h 18"/>
                  <a:gd name="T14" fmla="*/ 2 w 15"/>
                  <a:gd name="T15" fmla="*/ 8 h 18"/>
                  <a:gd name="T16" fmla="*/ 0 w 15"/>
                  <a:gd name="T17" fmla="*/ 7 h 18"/>
                  <a:gd name="T18" fmla="*/ 0 w 15"/>
                  <a:gd name="T19" fmla="*/ 7 h 18"/>
                  <a:gd name="T20" fmla="*/ 2 w 15"/>
                  <a:gd name="T21" fmla="*/ 5 h 18"/>
                  <a:gd name="T22" fmla="*/ 3 w 15"/>
                  <a:gd name="T23" fmla="*/ 0 h 18"/>
                  <a:gd name="T24" fmla="*/ 3 w 15"/>
                  <a:gd name="T25" fmla="*/ 0 h 18"/>
                  <a:gd name="T26" fmla="*/ 5 w 15"/>
                  <a:gd name="T27" fmla="*/ 0 h 18"/>
                  <a:gd name="T28" fmla="*/ 7 w 15"/>
                  <a:gd name="T29" fmla="*/ 1 h 18"/>
                  <a:gd name="T30" fmla="*/ 7 w 15"/>
                  <a:gd name="T31" fmla="*/ 1 h 18"/>
                  <a:gd name="T32" fmla="*/ 7 w 15"/>
                  <a:gd name="T33" fmla="*/ 1 h 18"/>
                  <a:gd name="T34" fmla="*/ 7 w 15"/>
                  <a:gd name="T35" fmla="*/ 1 h 18"/>
                  <a:gd name="T36" fmla="*/ 7 w 15"/>
                  <a:gd name="T37" fmla="*/ 1 h 18"/>
                  <a:gd name="T38" fmla="*/ 12 w 15"/>
                  <a:gd name="T39" fmla="*/ 5 h 18"/>
                  <a:gd name="T40" fmla="*/ 15 w 15"/>
                  <a:gd name="T41" fmla="*/ 8 h 18"/>
                  <a:gd name="T42" fmla="*/ 15 w 15"/>
                  <a:gd name="T43" fmla="*/ 8 h 18"/>
                  <a:gd name="T44" fmla="*/ 15 w 15"/>
                  <a:gd name="T45" fmla="*/ 8 h 18"/>
                  <a:gd name="T46" fmla="*/ 15 w 15"/>
                  <a:gd name="T47" fmla="*/ 8 h 18"/>
                  <a:gd name="T48" fmla="*/ 14 w 15"/>
                  <a:gd name="T49" fmla="*/ 12 h 18"/>
                  <a:gd name="T50" fmla="*/ 14 w 15"/>
                  <a:gd name="T51" fmla="*/ 12 h 18"/>
                  <a:gd name="T52" fmla="*/ 10 w 15"/>
                  <a:gd name="T53" fmla="*/ 15 h 18"/>
                  <a:gd name="T54" fmla="*/ 8 w 15"/>
                  <a:gd name="T5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8">
                    <a:moveTo>
                      <a:pt x="8" y="18"/>
                    </a:moveTo>
                    <a:lnTo>
                      <a:pt x="8" y="18"/>
                    </a:lnTo>
                    <a:lnTo>
                      <a:pt x="8" y="15"/>
                    </a:lnTo>
                    <a:lnTo>
                      <a:pt x="8" y="13"/>
                    </a:lnTo>
                    <a:lnTo>
                      <a:pt x="7" y="12"/>
                    </a:lnTo>
                    <a:lnTo>
                      <a:pt x="3" y="8"/>
                    </a:lnTo>
                    <a:lnTo>
                      <a:pt x="3" y="8"/>
                    </a:lnTo>
                    <a:lnTo>
                      <a:pt x="2" y="8"/>
                    </a:lnTo>
                    <a:lnTo>
                      <a:pt x="0" y="7"/>
                    </a:lnTo>
                    <a:lnTo>
                      <a:pt x="0" y="7"/>
                    </a:lnTo>
                    <a:lnTo>
                      <a:pt x="2" y="5"/>
                    </a:lnTo>
                    <a:lnTo>
                      <a:pt x="3" y="0"/>
                    </a:lnTo>
                    <a:lnTo>
                      <a:pt x="3" y="0"/>
                    </a:lnTo>
                    <a:lnTo>
                      <a:pt x="5" y="0"/>
                    </a:lnTo>
                    <a:lnTo>
                      <a:pt x="7" y="1"/>
                    </a:lnTo>
                    <a:lnTo>
                      <a:pt x="7" y="1"/>
                    </a:lnTo>
                    <a:lnTo>
                      <a:pt x="7" y="1"/>
                    </a:lnTo>
                    <a:lnTo>
                      <a:pt x="7" y="1"/>
                    </a:lnTo>
                    <a:lnTo>
                      <a:pt x="7" y="1"/>
                    </a:lnTo>
                    <a:lnTo>
                      <a:pt x="12" y="5"/>
                    </a:lnTo>
                    <a:lnTo>
                      <a:pt x="15" y="8"/>
                    </a:lnTo>
                    <a:lnTo>
                      <a:pt x="15" y="8"/>
                    </a:lnTo>
                    <a:lnTo>
                      <a:pt x="15" y="8"/>
                    </a:lnTo>
                    <a:lnTo>
                      <a:pt x="15" y="8"/>
                    </a:lnTo>
                    <a:lnTo>
                      <a:pt x="14" y="12"/>
                    </a:lnTo>
                    <a:lnTo>
                      <a:pt x="14" y="12"/>
                    </a:lnTo>
                    <a:lnTo>
                      <a:pt x="10" y="15"/>
                    </a:lnTo>
                    <a:lnTo>
                      <a:pt x="8"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39" name="Freeform 589"/>
              <p:cNvSpPr>
                <a:spLocks/>
              </p:cNvSpPr>
              <p:nvPr/>
            </p:nvSpPr>
            <p:spPr bwMode="auto">
              <a:xfrm>
                <a:off x="4491" y="2812"/>
                <a:ext cx="52" cy="46"/>
              </a:xfrm>
              <a:custGeom>
                <a:avLst/>
                <a:gdLst>
                  <a:gd name="T0" fmla="*/ 49 w 52"/>
                  <a:gd name="T1" fmla="*/ 22 h 46"/>
                  <a:gd name="T2" fmla="*/ 52 w 52"/>
                  <a:gd name="T3" fmla="*/ 41 h 46"/>
                  <a:gd name="T4" fmla="*/ 49 w 52"/>
                  <a:gd name="T5" fmla="*/ 44 h 46"/>
                  <a:gd name="T6" fmla="*/ 40 w 52"/>
                  <a:gd name="T7" fmla="*/ 46 h 46"/>
                  <a:gd name="T8" fmla="*/ 39 w 52"/>
                  <a:gd name="T9" fmla="*/ 41 h 46"/>
                  <a:gd name="T10" fmla="*/ 25 w 52"/>
                  <a:gd name="T11" fmla="*/ 44 h 46"/>
                  <a:gd name="T12" fmla="*/ 13 w 52"/>
                  <a:gd name="T13" fmla="*/ 46 h 46"/>
                  <a:gd name="T14" fmla="*/ 13 w 52"/>
                  <a:gd name="T15" fmla="*/ 42 h 46"/>
                  <a:gd name="T16" fmla="*/ 3 w 52"/>
                  <a:gd name="T17" fmla="*/ 39 h 46"/>
                  <a:gd name="T18" fmla="*/ 0 w 52"/>
                  <a:gd name="T19" fmla="*/ 13 h 46"/>
                  <a:gd name="T20" fmla="*/ 0 w 52"/>
                  <a:gd name="T21" fmla="*/ 12 h 46"/>
                  <a:gd name="T22" fmla="*/ 8 w 52"/>
                  <a:gd name="T23" fmla="*/ 0 h 46"/>
                  <a:gd name="T24" fmla="*/ 18 w 52"/>
                  <a:gd name="T25" fmla="*/ 2 h 46"/>
                  <a:gd name="T26" fmla="*/ 30 w 52"/>
                  <a:gd name="T27" fmla="*/ 7 h 46"/>
                  <a:gd name="T28" fmla="*/ 40 w 52"/>
                  <a:gd name="T29" fmla="*/ 7 h 46"/>
                  <a:gd name="T30" fmla="*/ 49 w 52"/>
                  <a:gd name="T31" fmla="*/ 17 h 46"/>
                  <a:gd name="T32" fmla="*/ 49 w 52"/>
                  <a:gd name="T33" fmla="*/ 17 h 46"/>
                  <a:gd name="T34" fmla="*/ 49 w 52"/>
                  <a:gd name="T35" fmla="*/ 17 h 46"/>
                  <a:gd name="T36" fmla="*/ 49 w 52"/>
                  <a:gd name="T37"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46">
                    <a:moveTo>
                      <a:pt x="49" y="22"/>
                    </a:moveTo>
                    <a:lnTo>
                      <a:pt x="52" y="41"/>
                    </a:lnTo>
                    <a:lnTo>
                      <a:pt x="49" y="44"/>
                    </a:lnTo>
                    <a:lnTo>
                      <a:pt x="40" y="46"/>
                    </a:lnTo>
                    <a:lnTo>
                      <a:pt x="39" y="41"/>
                    </a:lnTo>
                    <a:lnTo>
                      <a:pt x="25" y="44"/>
                    </a:lnTo>
                    <a:lnTo>
                      <a:pt x="13" y="46"/>
                    </a:lnTo>
                    <a:lnTo>
                      <a:pt x="13" y="42"/>
                    </a:lnTo>
                    <a:lnTo>
                      <a:pt x="3" y="39"/>
                    </a:lnTo>
                    <a:lnTo>
                      <a:pt x="0" y="13"/>
                    </a:lnTo>
                    <a:lnTo>
                      <a:pt x="0" y="12"/>
                    </a:lnTo>
                    <a:lnTo>
                      <a:pt x="8" y="0"/>
                    </a:lnTo>
                    <a:lnTo>
                      <a:pt x="18" y="2"/>
                    </a:lnTo>
                    <a:lnTo>
                      <a:pt x="30" y="7"/>
                    </a:lnTo>
                    <a:lnTo>
                      <a:pt x="40" y="7"/>
                    </a:lnTo>
                    <a:lnTo>
                      <a:pt x="49" y="17"/>
                    </a:lnTo>
                    <a:lnTo>
                      <a:pt x="49" y="17"/>
                    </a:lnTo>
                    <a:lnTo>
                      <a:pt x="49" y="17"/>
                    </a:lnTo>
                    <a:lnTo>
                      <a:pt x="49"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40" name="Freeform 590"/>
              <p:cNvSpPr>
                <a:spLocks/>
              </p:cNvSpPr>
              <p:nvPr/>
            </p:nvSpPr>
            <p:spPr bwMode="auto">
              <a:xfrm>
                <a:off x="4491" y="2812"/>
                <a:ext cx="52" cy="46"/>
              </a:xfrm>
              <a:custGeom>
                <a:avLst/>
                <a:gdLst>
                  <a:gd name="T0" fmla="*/ 49 w 52"/>
                  <a:gd name="T1" fmla="*/ 22 h 46"/>
                  <a:gd name="T2" fmla="*/ 52 w 52"/>
                  <a:gd name="T3" fmla="*/ 41 h 46"/>
                  <a:gd name="T4" fmla="*/ 49 w 52"/>
                  <a:gd name="T5" fmla="*/ 44 h 46"/>
                  <a:gd name="T6" fmla="*/ 40 w 52"/>
                  <a:gd name="T7" fmla="*/ 46 h 46"/>
                  <a:gd name="T8" fmla="*/ 39 w 52"/>
                  <a:gd name="T9" fmla="*/ 41 h 46"/>
                  <a:gd name="T10" fmla="*/ 25 w 52"/>
                  <a:gd name="T11" fmla="*/ 44 h 46"/>
                  <a:gd name="T12" fmla="*/ 13 w 52"/>
                  <a:gd name="T13" fmla="*/ 46 h 46"/>
                  <a:gd name="T14" fmla="*/ 13 w 52"/>
                  <a:gd name="T15" fmla="*/ 42 h 46"/>
                  <a:gd name="T16" fmla="*/ 3 w 52"/>
                  <a:gd name="T17" fmla="*/ 39 h 46"/>
                  <a:gd name="T18" fmla="*/ 0 w 52"/>
                  <a:gd name="T19" fmla="*/ 13 h 46"/>
                  <a:gd name="T20" fmla="*/ 0 w 52"/>
                  <a:gd name="T21" fmla="*/ 12 h 46"/>
                  <a:gd name="T22" fmla="*/ 8 w 52"/>
                  <a:gd name="T23" fmla="*/ 0 h 46"/>
                  <a:gd name="T24" fmla="*/ 18 w 52"/>
                  <a:gd name="T25" fmla="*/ 2 h 46"/>
                  <a:gd name="T26" fmla="*/ 30 w 52"/>
                  <a:gd name="T27" fmla="*/ 7 h 46"/>
                  <a:gd name="T28" fmla="*/ 40 w 52"/>
                  <a:gd name="T29" fmla="*/ 7 h 46"/>
                  <a:gd name="T30" fmla="*/ 49 w 52"/>
                  <a:gd name="T31" fmla="*/ 17 h 46"/>
                  <a:gd name="T32" fmla="*/ 49 w 52"/>
                  <a:gd name="T33" fmla="*/ 17 h 46"/>
                  <a:gd name="T34" fmla="*/ 49 w 52"/>
                  <a:gd name="T35" fmla="*/ 17 h 46"/>
                  <a:gd name="T36" fmla="*/ 49 w 52"/>
                  <a:gd name="T37"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46">
                    <a:moveTo>
                      <a:pt x="49" y="22"/>
                    </a:moveTo>
                    <a:lnTo>
                      <a:pt x="52" y="41"/>
                    </a:lnTo>
                    <a:lnTo>
                      <a:pt x="49" y="44"/>
                    </a:lnTo>
                    <a:lnTo>
                      <a:pt x="40" y="46"/>
                    </a:lnTo>
                    <a:lnTo>
                      <a:pt x="39" y="41"/>
                    </a:lnTo>
                    <a:lnTo>
                      <a:pt x="25" y="44"/>
                    </a:lnTo>
                    <a:lnTo>
                      <a:pt x="13" y="46"/>
                    </a:lnTo>
                    <a:lnTo>
                      <a:pt x="13" y="42"/>
                    </a:lnTo>
                    <a:lnTo>
                      <a:pt x="3" y="39"/>
                    </a:lnTo>
                    <a:lnTo>
                      <a:pt x="0" y="13"/>
                    </a:lnTo>
                    <a:lnTo>
                      <a:pt x="0" y="12"/>
                    </a:lnTo>
                    <a:lnTo>
                      <a:pt x="8" y="0"/>
                    </a:lnTo>
                    <a:lnTo>
                      <a:pt x="18" y="2"/>
                    </a:lnTo>
                    <a:lnTo>
                      <a:pt x="30" y="7"/>
                    </a:lnTo>
                    <a:lnTo>
                      <a:pt x="40" y="7"/>
                    </a:lnTo>
                    <a:lnTo>
                      <a:pt x="49" y="17"/>
                    </a:lnTo>
                    <a:lnTo>
                      <a:pt x="49" y="17"/>
                    </a:lnTo>
                    <a:lnTo>
                      <a:pt x="49" y="17"/>
                    </a:lnTo>
                    <a:lnTo>
                      <a:pt x="4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41" name="Freeform 591"/>
              <p:cNvSpPr>
                <a:spLocks/>
              </p:cNvSpPr>
              <p:nvPr/>
            </p:nvSpPr>
            <p:spPr bwMode="auto">
              <a:xfrm>
                <a:off x="4496" y="2748"/>
                <a:ext cx="39" cy="45"/>
              </a:xfrm>
              <a:custGeom>
                <a:avLst/>
                <a:gdLst>
                  <a:gd name="T0" fmla="*/ 25 w 39"/>
                  <a:gd name="T1" fmla="*/ 20 h 45"/>
                  <a:gd name="T2" fmla="*/ 27 w 39"/>
                  <a:gd name="T3" fmla="*/ 20 h 45"/>
                  <a:gd name="T4" fmla="*/ 28 w 39"/>
                  <a:gd name="T5" fmla="*/ 18 h 45"/>
                  <a:gd name="T6" fmla="*/ 35 w 39"/>
                  <a:gd name="T7" fmla="*/ 18 h 45"/>
                  <a:gd name="T8" fmla="*/ 35 w 39"/>
                  <a:gd name="T9" fmla="*/ 18 h 45"/>
                  <a:gd name="T10" fmla="*/ 37 w 39"/>
                  <a:gd name="T11" fmla="*/ 27 h 45"/>
                  <a:gd name="T12" fmla="*/ 37 w 39"/>
                  <a:gd name="T13" fmla="*/ 35 h 45"/>
                  <a:gd name="T14" fmla="*/ 39 w 39"/>
                  <a:gd name="T15" fmla="*/ 39 h 45"/>
                  <a:gd name="T16" fmla="*/ 30 w 39"/>
                  <a:gd name="T17" fmla="*/ 40 h 45"/>
                  <a:gd name="T18" fmla="*/ 6 w 39"/>
                  <a:gd name="T19" fmla="*/ 45 h 45"/>
                  <a:gd name="T20" fmla="*/ 0 w 39"/>
                  <a:gd name="T21" fmla="*/ 1 h 45"/>
                  <a:gd name="T22" fmla="*/ 0 w 39"/>
                  <a:gd name="T23" fmla="*/ 1 h 45"/>
                  <a:gd name="T24" fmla="*/ 3 w 39"/>
                  <a:gd name="T25" fmla="*/ 1 h 45"/>
                  <a:gd name="T26" fmla="*/ 6 w 39"/>
                  <a:gd name="T27" fmla="*/ 1 h 45"/>
                  <a:gd name="T28" fmla="*/ 13 w 39"/>
                  <a:gd name="T29" fmla="*/ 0 h 45"/>
                  <a:gd name="T30" fmla="*/ 17 w 39"/>
                  <a:gd name="T31" fmla="*/ 0 h 45"/>
                  <a:gd name="T32" fmla="*/ 17 w 39"/>
                  <a:gd name="T33" fmla="*/ 0 h 45"/>
                  <a:gd name="T34" fmla="*/ 20 w 39"/>
                  <a:gd name="T35" fmla="*/ 0 h 45"/>
                  <a:gd name="T36" fmla="*/ 20 w 39"/>
                  <a:gd name="T37" fmla="*/ 0 h 45"/>
                  <a:gd name="T38" fmla="*/ 20 w 39"/>
                  <a:gd name="T39" fmla="*/ 6 h 45"/>
                  <a:gd name="T40" fmla="*/ 22 w 39"/>
                  <a:gd name="T41" fmla="*/ 11 h 45"/>
                  <a:gd name="T42" fmla="*/ 22 w 39"/>
                  <a:gd name="T43" fmla="*/ 13 h 45"/>
                  <a:gd name="T44" fmla="*/ 22 w 39"/>
                  <a:gd name="T45" fmla="*/ 16 h 45"/>
                  <a:gd name="T46" fmla="*/ 23 w 39"/>
                  <a:gd name="T47" fmla="*/ 18 h 45"/>
                  <a:gd name="T48" fmla="*/ 25 w 39"/>
                  <a:gd name="T49"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45">
                    <a:moveTo>
                      <a:pt x="25" y="20"/>
                    </a:moveTo>
                    <a:lnTo>
                      <a:pt x="27" y="20"/>
                    </a:lnTo>
                    <a:lnTo>
                      <a:pt x="28" y="18"/>
                    </a:lnTo>
                    <a:lnTo>
                      <a:pt x="35" y="18"/>
                    </a:lnTo>
                    <a:lnTo>
                      <a:pt x="35" y="18"/>
                    </a:lnTo>
                    <a:lnTo>
                      <a:pt x="37" y="27"/>
                    </a:lnTo>
                    <a:lnTo>
                      <a:pt x="37" y="35"/>
                    </a:lnTo>
                    <a:lnTo>
                      <a:pt x="39" y="39"/>
                    </a:lnTo>
                    <a:lnTo>
                      <a:pt x="30" y="40"/>
                    </a:lnTo>
                    <a:lnTo>
                      <a:pt x="6" y="45"/>
                    </a:lnTo>
                    <a:lnTo>
                      <a:pt x="0" y="1"/>
                    </a:lnTo>
                    <a:lnTo>
                      <a:pt x="0" y="1"/>
                    </a:lnTo>
                    <a:lnTo>
                      <a:pt x="3" y="1"/>
                    </a:lnTo>
                    <a:lnTo>
                      <a:pt x="6" y="1"/>
                    </a:lnTo>
                    <a:lnTo>
                      <a:pt x="13" y="0"/>
                    </a:lnTo>
                    <a:lnTo>
                      <a:pt x="17" y="0"/>
                    </a:lnTo>
                    <a:lnTo>
                      <a:pt x="17" y="0"/>
                    </a:lnTo>
                    <a:lnTo>
                      <a:pt x="20" y="0"/>
                    </a:lnTo>
                    <a:lnTo>
                      <a:pt x="20" y="0"/>
                    </a:lnTo>
                    <a:lnTo>
                      <a:pt x="20" y="6"/>
                    </a:lnTo>
                    <a:lnTo>
                      <a:pt x="22" y="11"/>
                    </a:lnTo>
                    <a:lnTo>
                      <a:pt x="22" y="13"/>
                    </a:lnTo>
                    <a:lnTo>
                      <a:pt x="22" y="16"/>
                    </a:lnTo>
                    <a:lnTo>
                      <a:pt x="23" y="18"/>
                    </a:lnTo>
                    <a:lnTo>
                      <a:pt x="25"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42" name="Freeform 592"/>
              <p:cNvSpPr>
                <a:spLocks/>
              </p:cNvSpPr>
              <p:nvPr/>
            </p:nvSpPr>
            <p:spPr bwMode="auto">
              <a:xfrm>
                <a:off x="4496" y="2748"/>
                <a:ext cx="39" cy="45"/>
              </a:xfrm>
              <a:custGeom>
                <a:avLst/>
                <a:gdLst>
                  <a:gd name="T0" fmla="*/ 25 w 39"/>
                  <a:gd name="T1" fmla="*/ 20 h 45"/>
                  <a:gd name="T2" fmla="*/ 27 w 39"/>
                  <a:gd name="T3" fmla="*/ 20 h 45"/>
                  <a:gd name="T4" fmla="*/ 28 w 39"/>
                  <a:gd name="T5" fmla="*/ 18 h 45"/>
                  <a:gd name="T6" fmla="*/ 35 w 39"/>
                  <a:gd name="T7" fmla="*/ 18 h 45"/>
                  <a:gd name="T8" fmla="*/ 35 w 39"/>
                  <a:gd name="T9" fmla="*/ 18 h 45"/>
                  <a:gd name="T10" fmla="*/ 37 w 39"/>
                  <a:gd name="T11" fmla="*/ 27 h 45"/>
                  <a:gd name="T12" fmla="*/ 37 w 39"/>
                  <a:gd name="T13" fmla="*/ 35 h 45"/>
                  <a:gd name="T14" fmla="*/ 39 w 39"/>
                  <a:gd name="T15" fmla="*/ 39 h 45"/>
                  <a:gd name="T16" fmla="*/ 30 w 39"/>
                  <a:gd name="T17" fmla="*/ 40 h 45"/>
                  <a:gd name="T18" fmla="*/ 6 w 39"/>
                  <a:gd name="T19" fmla="*/ 45 h 45"/>
                  <a:gd name="T20" fmla="*/ 0 w 39"/>
                  <a:gd name="T21" fmla="*/ 1 h 45"/>
                  <a:gd name="T22" fmla="*/ 0 w 39"/>
                  <a:gd name="T23" fmla="*/ 1 h 45"/>
                  <a:gd name="T24" fmla="*/ 3 w 39"/>
                  <a:gd name="T25" fmla="*/ 1 h 45"/>
                  <a:gd name="T26" fmla="*/ 6 w 39"/>
                  <a:gd name="T27" fmla="*/ 1 h 45"/>
                  <a:gd name="T28" fmla="*/ 13 w 39"/>
                  <a:gd name="T29" fmla="*/ 0 h 45"/>
                  <a:gd name="T30" fmla="*/ 17 w 39"/>
                  <a:gd name="T31" fmla="*/ 0 h 45"/>
                  <a:gd name="T32" fmla="*/ 17 w 39"/>
                  <a:gd name="T33" fmla="*/ 0 h 45"/>
                  <a:gd name="T34" fmla="*/ 20 w 39"/>
                  <a:gd name="T35" fmla="*/ 0 h 45"/>
                  <a:gd name="T36" fmla="*/ 20 w 39"/>
                  <a:gd name="T37" fmla="*/ 0 h 45"/>
                  <a:gd name="T38" fmla="*/ 20 w 39"/>
                  <a:gd name="T39" fmla="*/ 6 h 45"/>
                  <a:gd name="T40" fmla="*/ 22 w 39"/>
                  <a:gd name="T41" fmla="*/ 11 h 45"/>
                  <a:gd name="T42" fmla="*/ 22 w 39"/>
                  <a:gd name="T43" fmla="*/ 13 h 45"/>
                  <a:gd name="T44" fmla="*/ 22 w 39"/>
                  <a:gd name="T45" fmla="*/ 16 h 45"/>
                  <a:gd name="T46" fmla="*/ 23 w 39"/>
                  <a:gd name="T47" fmla="*/ 18 h 45"/>
                  <a:gd name="T48" fmla="*/ 25 w 39"/>
                  <a:gd name="T49"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45">
                    <a:moveTo>
                      <a:pt x="25" y="20"/>
                    </a:moveTo>
                    <a:lnTo>
                      <a:pt x="27" y="20"/>
                    </a:lnTo>
                    <a:lnTo>
                      <a:pt x="28" y="18"/>
                    </a:lnTo>
                    <a:lnTo>
                      <a:pt x="35" y="18"/>
                    </a:lnTo>
                    <a:lnTo>
                      <a:pt x="35" y="18"/>
                    </a:lnTo>
                    <a:lnTo>
                      <a:pt x="37" y="27"/>
                    </a:lnTo>
                    <a:lnTo>
                      <a:pt x="37" y="35"/>
                    </a:lnTo>
                    <a:lnTo>
                      <a:pt x="39" y="39"/>
                    </a:lnTo>
                    <a:lnTo>
                      <a:pt x="30" y="40"/>
                    </a:lnTo>
                    <a:lnTo>
                      <a:pt x="6" y="45"/>
                    </a:lnTo>
                    <a:lnTo>
                      <a:pt x="0" y="1"/>
                    </a:lnTo>
                    <a:lnTo>
                      <a:pt x="0" y="1"/>
                    </a:lnTo>
                    <a:lnTo>
                      <a:pt x="3" y="1"/>
                    </a:lnTo>
                    <a:lnTo>
                      <a:pt x="6" y="1"/>
                    </a:lnTo>
                    <a:lnTo>
                      <a:pt x="13" y="0"/>
                    </a:lnTo>
                    <a:lnTo>
                      <a:pt x="17" y="0"/>
                    </a:lnTo>
                    <a:lnTo>
                      <a:pt x="17" y="0"/>
                    </a:lnTo>
                    <a:lnTo>
                      <a:pt x="20" y="0"/>
                    </a:lnTo>
                    <a:lnTo>
                      <a:pt x="20" y="0"/>
                    </a:lnTo>
                    <a:lnTo>
                      <a:pt x="20" y="6"/>
                    </a:lnTo>
                    <a:lnTo>
                      <a:pt x="22" y="11"/>
                    </a:lnTo>
                    <a:lnTo>
                      <a:pt x="22" y="13"/>
                    </a:lnTo>
                    <a:lnTo>
                      <a:pt x="22" y="16"/>
                    </a:lnTo>
                    <a:lnTo>
                      <a:pt x="23" y="18"/>
                    </a:lnTo>
                    <a:lnTo>
                      <a:pt x="25"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43" name="Freeform 593"/>
              <p:cNvSpPr>
                <a:spLocks/>
              </p:cNvSpPr>
              <p:nvPr/>
            </p:nvSpPr>
            <p:spPr bwMode="auto">
              <a:xfrm>
                <a:off x="4225" y="2780"/>
                <a:ext cx="52" cy="62"/>
              </a:xfrm>
              <a:custGeom>
                <a:avLst/>
                <a:gdLst>
                  <a:gd name="T0" fmla="*/ 45 w 52"/>
                  <a:gd name="T1" fmla="*/ 0 h 62"/>
                  <a:gd name="T2" fmla="*/ 49 w 52"/>
                  <a:gd name="T3" fmla="*/ 35 h 62"/>
                  <a:gd name="T4" fmla="*/ 52 w 52"/>
                  <a:gd name="T5" fmla="*/ 62 h 62"/>
                  <a:gd name="T6" fmla="*/ 52 w 52"/>
                  <a:gd name="T7" fmla="*/ 62 h 62"/>
                  <a:gd name="T8" fmla="*/ 50 w 52"/>
                  <a:gd name="T9" fmla="*/ 61 h 62"/>
                  <a:gd name="T10" fmla="*/ 49 w 52"/>
                  <a:gd name="T11" fmla="*/ 61 h 62"/>
                  <a:gd name="T12" fmla="*/ 45 w 52"/>
                  <a:gd name="T13" fmla="*/ 59 h 62"/>
                  <a:gd name="T14" fmla="*/ 45 w 52"/>
                  <a:gd name="T15" fmla="*/ 61 h 62"/>
                  <a:gd name="T16" fmla="*/ 44 w 52"/>
                  <a:gd name="T17" fmla="*/ 59 h 62"/>
                  <a:gd name="T18" fmla="*/ 42 w 52"/>
                  <a:gd name="T19" fmla="*/ 59 h 62"/>
                  <a:gd name="T20" fmla="*/ 39 w 52"/>
                  <a:gd name="T21" fmla="*/ 57 h 62"/>
                  <a:gd name="T22" fmla="*/ 35 w 52"/>
                  <a:gd name="T23" fmla="*/ 54 h 62"/>
                  <a:gd name="T24" fmla="*/ 35 w 52"/>
                  <a:gd name="T25" fmla="*/ 54 h 62"/>
                  <a:gd name="T26" fmla="*/ 33 w 52"/>
                  <a:gd name="T27" fmla="*/ 52 h 62"/>
                  <a:gd name="T28" fmla="*/ 33 w 52"/>
                  <a:gd name="T29" fmla="*/ 52 h 62"/>
                  <a:gd name="T30" fmla="*/ 32 w 52"/>
                  <a:gd name="T31" fmla="*/ 51 h 62"/>
                  <a:gd name="T32" fmla="*/ 30 w 52"/>
                  <a:gd name="T33" fmla="*/ 51 h 62"/>
                  <a:gd name="T34" fmla="*/ 28 w 52"/>
                  <a:gd name="T35" fmla="*/ 51 h 62"/>
                  <a:gd name="T36" fmla="*/ 25 w 52"/>
                  <a:gd name="T37" fmla="*/ 49 h 62"/>
                  <a:gd name="T38" fmla="*/ 23 w 52"/>
                  <a:gd name="T39" fmla="*/ 47 h 62"/>
                  <a:gd name="T40" fmla="*/ 22 w 52"/>
                  <a:gd name="T41" fmla="*/ 45 h 62"/>
                  <a:gd name="T42" fmla="*/ 18 w 52"/>
                  <a:gd name="T43" fmla="*/ 44 h 62"/>
                  <a:gd name="T44" fmla="*/ 15 w 52"/>
                  <a:gd name="T45" fmla="*/ 42 h 62"/>
                  <a:gd name="T46" fmla="*/ 10 w 52"/>
                  <a:gd name="T47" fmla="*/ 39 h 62"/>
                  <a:gd name="T48" fmla="*/ 6 w 52"/>
                  <a:gd name="T49" fmla="*/ 37 h 62"/>
                  <a:gd name="T50" fmla="*/ 0 w 52"/>
                  <a:gd name="T51" fmla="*/ 34 h 62"/>
                  <a:gd name="T52" fmla="*/ 0 w 52"/>
                  <a:gd name="T53" fmla="*/ 32 h 62"/>
                  <a:gd name="T54" fmla="*/ 0 w 52"/>
                  <a:gd name="T55" fmla="*/ 30 h 62"/>
                  <a:gd name="T56" fmla="*/ 0 w 52"/>
                  <a:gd name="T57" fmla="*/ 22 h 62"/>
                  <a:gd name="T58" fmla="*/ 10 w 52"/>
                  <a:gd name="T59" fmla="*/ 17 h 62"/>
                  <a:gd name="T60" fmla="*/ 39 w 52"/>
                  <a:gd name="T61" fmla="*/ 13 h 62"/>
                  <a:gd name="T62" fmla="*/ 37 w 52"/>
                  <a:gd name="T63" fmla="*/ 1 h 62"/>
                  <a:gd name="T64" fmla="*/ 40 w 52"/>
                  <a:gd name="T65" fmla="*/ 0 h 62"/>
                  <a:gd name="T66" fmla="*/ 45 w 52"/>
                  <a:gd name="T6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62">
                    <a:moveTo>
                      <a:pt x="45" y="0"/>
                    </a:moveTo>
                    <a:lnTo>
                      <a:pt x="49" y="35"/>
                    </a:lnTo>
                    <a:lnTo>
                      <a:pt x="52" y="62"/>
                    </a:lnTo>
                    <a:lnTo>
                      <a:pt x="52" y="62"/>
                    </a:lnTo>
                    <a:lnTo>
                      <a:pt x="50" y="61"/>
                    </a:lnTo>
                    <a:lnTo>
                      <a:pt x="49" y="61"/>
                    </a:lnTo>
                    <a:lnTo>
                      <a:pt x="45" y="59"/>
                    </a:lnTo>
                    <a:lnTo>
                      <a:pt x="45" y="61"/>
                    </a:lnTo>
                    <a:lnTo>
                      <a:pt x="44" y="59"/>
                    </a:lnTo>
                    <a:lnTo>
                      <a:pt x="42" y="59"/>
                    </a:lnTo>
                    <a:lnTo>
                      <a:pt x="39" y="57"/>
                    </a:lnTo>
                    <a:lnTo>
                      <a:pt x="35" y="54"/>
                    </a:lnTo>
                    <a:lnTo>
                      <a:pt x="35" y="54"/>
                    </a:lnTo>
                    <a:lnTo>
                      <a:pt x="33" y="52"/>
                    </a:lnTo>
                    <a:lnTo>
                      <a:pt x="33" y="52"/>
                    </a:lnTo>
                    <a:lnTo>
                      <a:pt x="32" y="51"/>
                    </a:lnTo>
                    <a:lnTo>
                      <a:pt x="30" y="51"/>
                    </a:lnTo>
                    <a:lnTo>
                      <a:pt x="28" y="51"/>
                    </a:lnTo>
                    <a:lnTo>
                      <a:pt x="25" y="49"/>
                    </a:lnTo>
                    <a:lnTo>
                      <a:pt x="23" y="47"/>
                    </a:lnTo>
                    <a:lnTo>
                      <a:pt x="22" y="45"/>
                    </a:lnTo>
                    <a:lnTo>
                      <a:pt x="18" y="44"/>
                    </a:lnTo>
                    <a:lnTo>
                      <a:pt x="15" y="42"/>
                    </a:lnTo>
                    <a:lnTo>
                      <a:pt x="10" y="39"/>
                    </a:lnTo>
                    <a:lnTo>
                      <a:pt x="6" y="37"/>
                    </a:lnTo>
                    <a:lnTo>
                      <a:pt x="0" y="34"/>
                    </a:lnTo>
                    <a:lnTo>
                      <a:pt x="0" y="32"/>
                    </a:lnTo>
                    <a:lnTo>
                      <a:pt x="0" y="30"/>
                    </a:lnTo>
                    <a:lnTo>
                      <a:pt x="0" y="22"/>
                    </a:lnTo>
                    <a:lnTo>
                      <a:pt x="10" y="17"/>
                    </a:lnTo>
                    <a:lnTo>
                      <a:pt x="39" y="13"/>
                    </a:lnTo>
                    <a:lnTo>
                      <a:pt x="37" y="1"/>
                    </a:lnTo>
                    <a:lnTo>
                      <a:pt x="40" y="0"/>
                    </a:lnTo>
                    <a:lnTo>
                      <a:pt x="4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44" name="Freeform 594"/>
              <p:cNvSpPr>
                <a:spLocks/>
              </p:cNvSpPr>
              <p:nvPr/>
            </p:nvSpPr>
            <p:spPr bwMode="auto">
              <a:xfrm>
                <a:off x="4225" y="2780"/>
                <a:ext cx="52" cy="62"/>
              </a:xfrm>
              <a:custGeom>
                <a:avLst/>
                <a:gdLst>
                  <a:gd name="T0" fmla="*/ 45 w 52"/>
                  <a:gd name="T1" fmla="*/ 0 h 62"/>
                  <a:gd name="T2" fmla="*/ 49 w 52"/>
                  <a:gd name="T3" fmla="*/ 35 h 62"/>
                  <a:gd name="T4" fmla="*/ 52 w 52"/>
                  <a:gd name="T5" fmla="*/ 62 h 62"/>
                  <a:gd name="T6" fmla="*/ 52 w 52"/>
                  <a:gd name="T7" fmla="*/ 62 h 62"/>
                  <a:gd name="T8" fmla="*/ 50 w 52"/>
                  <a:gd name="T9" fmla="*/ 61 h 62"/>
                  <a:gd name="T10" fmla="*/ 49 w 52"/>
                  <a:gd name="T11" fmla="*/ 61 h 62"/>
                  <a:gd name="T12" fmla="*/ 45 w 52"/>
                  <a:gd name="T13" fmla="*/ 59 h 62"/>
                  <a:gd name="T14" fmla="*/ 45 w 52"/>
                  <a:gd name="T15" fmla="*/ 61 h 62"/>
                  <a:gd name="T16" fmla="*/ 44 w 52"/>
                  <a:gd name="T17" fmla="*/ 59 h 62"/>
                  <a:gd name="T18" fmla="*/ 42 w 52"/>
                  <a:gd name="T19" fmla="*/ 59 h 62"/>
                  <a:gd name="T20" fmla="*/ 39 w 52"/>
                  <a:gd name="T21" fmla="*/ 57 h 62"/>
                  <a:gd name="T22" fmla="*/ 35 w 52"/>
                  <a:gd name="T23" fmla="*/ 54 h 62"/>
                  <a:gd name="T24" fmla="*/ 35 w 52"/>
                  <a:gd name="T25" fmla="*/ 54 h 62"/>
                  <a:gd name="T26" fmla="*/ 33 w 52"/>
                  <a:gd name="T27" fmla="*/ 52 h 62"/>
                  <a:gd name="T28" fmla="*/ 33 w 52"/>
                  <a:gd name="T29" fmla="*/ 52 h 62"/>
                  <a:gd name="T30" fmla="*/ 32 w 52"/>
                  <a:gd name="T31" fmla="*/ 51 h 62"/>
                  <a:gd name="T32" fmla="*/ 30 w 52"/>
                  <a:gd name="T33" fmla="*/ 51 h 62"/>
                  <a:gd name="T34" fmla="*/ 28 w 52"/>
                  <a:gd name="T35" fmla="*/ 51 h 62"/>
                  <a:gd name="T36" fmla="*/ 25 w 52"/>
                  <a:gd name="T37" fmla="*/ 49 h 62"/>
                  <a:gd name="T38" fmla="*/ 23 w 52"/>
                  <a:gd name="T39" fmla="*/ 47 h 62"/>
                  <a:gd name="T40" fmla="*/ 22 w 52"/>
                  <a:gd name="T41" fmla="*/ 45 h 62"/>
                  <a:gd name="T42" fmla="*/ 18 w 52"/>
                  <a:gd name="T43" fmla="*/ 44 h 62"/>
                  <a:gd name="T44" fmla="*/ 15 w 52"/>
                  <a:gd name="T45" fmla="*/ 42 h 62"/>
                  <a:gd name="T46" fmla="*/ 10 w 52"/>
                  <a:gd name="T47" fmla="*/ 39 h 62"/>
                  <a:gd name="T48" fmla="*/ 6 w 52"/>
                  <a:gd name="T49" fmla="*/ 37 h 62"/>
                  <a:gd name="T50" fmla="*/ 0 w 52"/>
                  <a:gd name="T51" fmla="*/ 34 h 62"/>
                  <a:gd name="T52" fmla="*/ 0 w 52"/>
                  <a:gd name="T53" fmla="*/ 32 h 62"/>
                  <a:gd name="T54" fmla="*/ 0 w 52"/>
                  <a:gd name="T55" fmla="*/ 30 h 62"/>
                  <a:gd name="T56" fmla="*/ 0 w 52"/>
                  <a:gd name="T57" fmla="*/ 22 h 62"/>
                  <a:gd name="T58" fmla="*/ 10 w 52"/>
                  <a:gd name="T59" fmla="*/ 17 h 62"/>
                  <a:gd name="T60" fmla="*/ 39 w 52"/>
                  <a:gd name="T61" fmla="*/ 13 h 62"/>
                  <a:gd name="T62" fmla="*/ 37 w 52"/>
                  <a:gd name="T63" fmla="*/ 1 h 62"/>
                  <a:gd name="T64" fmla="*/ 40 w 52"/>
                  <a:gd name="T65" fmla="*/ 0 h 62"/>
                  <a:gd name="T66" fmla="*/ 45 w 52"/>
                  <a:gd name="T6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62">
                    <a:moveTo>
                      <a:pt x="45" y="0"/>
                    </a:moveTo>
                    <a:lnTo>
                      <a:pt x="49" y="35"/>
                    </a:lnTo>
                    <a:lnTo>
                      <a:pt x="52" y="62"/>
                    </a:lnTo>
                    <a:lnTo>
                      <a:pt x="52" y="62"/>
                    </a:lnTo>
                    <a:lnTo>
                      <a:pt x="50" y="61"/>
                    </a:lnTo>
                    <a:lnTo>
                      <a:pt x="49" y="61"/>
                    </a:lnTo>
                    <a:lnTo>
                      <a:pt x="45" y="59"/>
                    </a:lnTo>
                    <a:lnTo>
                      <a:pt x="45" y="61"/>
                    </a:lnTo>
                    <a:lnTo>
                      <a:pt x="44" y="59"/>
                    </a:lnTo>
                    <a:lnTo>
                      <a:pt x="42" y="59"/>
                    </a:lnTo>
                    <a:lnTo>
                      <a:pt x="39" y="57"/>
                    </a:lnTo>
                    <a:lnTo>
                      <a:pt x="35" y="54"/>
                    </a:lnTo>
                    <a:lnTo>
                      <a:pt x="35" y="54"/>
                    </a:lnTo>
                    <a:lnTo>
                      <a:pt x="33" y="52"/>
                    </a:lnTo>
                    <a:lnTo>
                      <a:pt x="33" y="52"/>
                    </a:lnTo>
                    <a:lnTo>
                      <a:pt x="32" y="51"/>
                    </a:lnTo>
                    <a:lnTo>
                      <a:pt x="30" y="51"/>
                    </a:lnTo>
                    <a:lnTo>
                      <a:pt x="28" y="51"/>
                    </a:lnTo>
                    <a:lnTo>
                      <a:pt x="25" y="49"/>
                    </a:lnTo>
                    <a:lnTo>
                      <a:pt x="23" y="47"/>
                    </a:lnTo>
                    <a:lnTo>
                      <a:pt x="22" y="45"/>
                    </a:lnTo>
                    <a:lnTo>
                      <a:pt x="18" y="44"/>
                    </a:lnTo>
                    <a:lnTo>
                      <a:pt x="15" y="42"/>
                    </a:lnTo>
                    <a:lnTo>
                      <a:pt x="10" y="39"/>
                    </a:lnTo>
                    <a:lnTo>
                      <a:pt x="6" y="37"/>
                    </a:lnTo>
                    <a:lnTo>
                      <a:pt x="0" y="34"/>
                    </a:lnTo>
                    <a:lnTo>
                      <a:pt x="0" y="32"/>
                    </a:lnTo>
                    <a:lnTo>
                      <a:pt x="0" y="30"/>
                    </a:lnTo>
                    <a:lnTo>
                      <a:pt x="0" y="22"/>
                    </a:lnTo>
                    <a:lnTo>
                      <a:pt x="10" y="17"/>
                    </a:lnTo>
                    <a:lnTo>
                      <a:pt x="39" y="13"/>
                    </a:lnTo>
                    <a:lnTo>
                      <a:pt x="37" y="1"/>
                    </a:lnTo>
                    <a:lnTo>
                      <a:pt x="40" y="0"/>
                    </a:lnTo>
                    <a:lnTo>
                      <a:pt x="4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45" name="Freeform 595"/>
              <p:cNvSpPr>
                <a:spLocks/>
              </p:cNvSpPr>
              <p:nvPr/>
            </p:nvSpPr>
            <p:spPr bwMode="auto">
              <a:xfrm>
                <a:off x="4509" y="2787"/>
                <a:ext cx="31" cy="42"/>
              </a:xfrm>
              <a:custGeom>
                <a:avLst/>
                <a:gdLst>
                  <a:gd name="T0" fmla="*/ 31 w 31"/>
                  <a:gd name="T1" fmla="*/ 42 h 42"/>
                  <a:gd name="T2" fmla="*/ 31 w 31"/>
                  <a:gd name="T3" fmla="*/ 42 h 42"/>
                  <a:gd name="T4" fmla="*/ 22 w 31"/>
                  <a:gd name="T5" fmla="*/ 32 h 42"/>
                  <a:gd name="T6" fmla="*/ 12 w 31"/>
                  <a:gd name="T7" fmla="*/ 32 h 42"/>
                  <a:gd name="T8" fmla="*/ 0 w 31"/>
                  <a:gd name="T9" fmla="*/ 27 h 42"/>
                  <a:gd name="T10" fmla="*/ 7 w 31"/>
                  <a:gd name="T11" fmla="*/ 22 h 42"/>
                  <a:gd name="T12" fmla="*/ 17 w 31"/>
                  <a:gd name="T13" fmla="*/ 1 h 42"/>
                  <a:gd name="T14" fmla="*/ 26 w 31"/>
                  <a:gd name="T15" fmla="*/ 0 h 42"/>
                  <a:gd name="T16" fmla="*/ 31 w 31"/>
                  <a:gd name="T17" fmla="*/ 38 h 42"/>
                  <a:gd name="T18" fmla="*/ 31 w 3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2">
                    <a:moveTo>
                      <a:pt x="31" y="42"/>
                    </a:moveTo>
                    <a:lnTo>
                      <a:pt x="31" y="42"/>
                    </a:lnTo>
                    <a:lnTo>
                      <a:pt x="22" y="32"/>
                    </a:lnTo>
                    <a:lnTo>
                      <a:pt x="12" y="32"/>
                    </a:lnTo>
                    <a:lnTo>
                      <a:pt x="0" y="27"/>
                    </a:lnTo>
                    <a:lnTo>
                      <a:pt x="7" y="22"/>
                    </a:lnTo>
                    <a:lnTo>
                      <a:pt x="17" y="1"/>
                    </a:lnTo>
                    <a:lnTo>
                      <a:pt x="26" y="0"/>
                    </a:lnTo>
                    <a:lnTo>
                      <a:pt x="31" y="38"/>
                    </a:lnTo>
                    <a:lnTo>
                      <a:pt x="31"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46" name="Freeform 596"/>
              <p:cNvSpPr>
                <a:spLocks/>
              </p:cNvSpPr>
              <p:nvPr/>
            </p:nvSpPr>
            <p:spPr bwMode="auto">
              <a:xfrm>
                <a:off x="4509" y="2787"/>
                <a:ext cx="31" cy="42"/>
              </a:xfrm>
              <a:custGeom>
                <a:avLst/>
                <a:gdLst>
                  <a:gd name="T0" fmla="*/ 31 w 31"/>
                  <a:gd name="T1" fmla="*/ 42 h 42"/>
                  <a:gd name="T2" fmla="*/ 31 w 31"/>
                  <a:gd name="T3" fmla="*/ 42 h 42"/>
                  <a:gd name="T4" fmla="*/ 22 w 31"/>
                  <a:gd name="T5" fmla="*/ 32 h 42"/>
                  <a:gd name="T6" fmla="*/ 12 w 31"/>
                  <a:gd name="T7" fmla="*/ 32 h 42"/>
                  <a:gd name="T8" fmla="*/ 0 w 31"/>
                  <a:gd name="T9" fmla="*/ 27 h 42"/>
                  <a:gd name="T10" fmla="*/ 7 w 31"/>
                  <a:gd name="T11" fmla="*/ 22 h 42"/>
                  <a:gd name="T12" fmla="*/ 17 w 31"/>
                  <a:gd name="T13" fmla="*/ 1 h 42"/>
                  <a:gd name="T14" fmla="*/ 26 w 31"/>
                  <a:gd name="T15" fmla="*/ 0 h 42"/>
                  <a:gd name="T16" fmla="*/ 31 w 31"/>
                  <a:gd name="T17" fmla="*/ 38 h 42"/>
                  <a:gd name="T18" fmla="*/ 31 w 3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2">
                    <a:moveTo>
                      <a:pt x="31" y="42"/>
                    </a:moveTo>
                    <a:lnTo>
                      <a:pt x="31" y="42"/>
                    </a:lnTo>
                    <a:lnTo>
                      <a:pt x="22" y="32"/>
                    </a:lnTo>
                    <a:lnTo>
                      <a:pt x="12" y="32"/>
                    </a:lnTo>
                    <a:lnTo>
                      <a:pt x="0" y="27"/>
                    </a:lnTo>
                    <a:lnTo>
                      <a:pt x="7" y="22"/>
                    </a:lnTo>
                    <a:lnTo>
                      <a:pt x="17" y="1"/>
                    </a:lnTo>
                    <a:lnTo>
                      <a:pt x="26" y="0"/>
                    </a:lnTo>
                    <a:lnTo>
                      <a:pt x="31" y="38"/>
                    </a:lnTo>
                    <a:lnTo>
                      <a:pt x="31"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47" name="Freeform 597"/>
              <p:cNvSpPr>
                <a:spLocks/>
              </p:cNvSpPr>
              <p:nvPr/>
            </p:nvSpPr>
            <p:spPr bwMode="auto">
              <a:xfrm>
                <a:off x="4640" y="2902"/>
                <a:ext cx="56" cy="95"/>
              </a:xfrm>
              <a:custGeom>
                <a:avLst/>
                <a:gdLst>
                  <a:gd name="T0" fmla="*/ 28 w 56"/>
                  <a:gd name="T1" fmla="*/ 13 h 95"/>
                  <a:gd name="T2" fmla="*/ 32 w 56"/>
                  <a:gd name="T3" fmla="*/ 17 h 95"/>
                  <a:gd name="T4" fmla="*/ 34 w 56"/>
                  <a:gd name="T5" fmla="*/ 18 h 95"/>
                  <a:gd name="T6" fmla="*/ 34 w 56"/>
                  <a:gd name="T7" fmla="*/ 20 h 95"/>
                  <a:gd name="T8" fmla="*/ 35 w 56"/>
                  <a:gd name="T9" fmla="*/ 23 h 95"/>
                  <a:gd name="T10" fmla="*/ 39 w 56"/>
                  <a:gd name="T11" fmla="*/ 27 h 95"/>
                  <a:gd name="T12" fmla="*/ 39 w 56"/>
                  <a:gd name="T13" fmla="*/ 29 h 95"/>
                  <a:gd name="T14" fmla="*/ 39 w 56"/>
                  <a:gd name="T15" fmla="*/ 30 h 95"/>
                  <a:gd name="T16" fmla="*/ 37 w 56"/>
                  <a:gd name="T17" fmla="*/ 32 h 95"/>
                  <a:gd name="T18" fmla="*/ 35 w 56"/>
                  <a:gd name="T19" fmla="*/ 34 h 95"/>
                  <a:gd name="T20" fmla="*/ 35 w 56"/>
                  <a:gd name="T21" fmla="*/ 35 h 95"/>
                  <a:gd name="T22" fmla="*/ 35 w 56"/>
                  <a:gd name="T23" fmla="*/ 37 h 95"/>
                  <a:gd name="T24" fmla="*/ 34 w 56"/>
                  <a:gd name="T25" fmla="*/ 39 h 95"/>
                  <a:gd name="T26" fmla="*/ 35 w 56"/>
                  <a:gd name="T27" fmla="*/ 42 h 95"/>
                  <a:gd name="T28" fmla="*/ 35 w 56"/>
                  <a:gd name="T29" fmla="*/ 44 h 95"/>
                  <a:gd name="T30" fmla="*/ 35 w 56"/>
                  <a:gd name="T31" fmla="*/ 49 h 95"/>
                  <a:gd name="T32" fmla="*/ 39 w 56"/>
                  <a:gd name="T33" fmla="*/ 57 h 95"/>
                  <a:gd name="T34" fmla="*/ 42 w 56"/>
                  <a:gd name="T35" fmla="*/ 64 h 95"/>
                  <a:gd name="T36" fmla="*/ 44 w 56"/>
                  <a:gd name="T37" fmla="*/ 69 h 95"/>
                  <a:gd name="T38" fmla="*/ 49 w 56"/>
                  <a:gd name="T39" fmla="*/ 76 h 95"/>
                  <a:gd name="T40" fmla="*/ 56 w 56"/>
                  <a:gd name="T41" fmla="*/ 86 h 95"/>
                  <a:gd name="T42" fmla="*/ 56 w 56"/>
                  <a:gd name="T43" fmla="*/ 86 h 95"/>
                  <a:gd name="T44" fmla="*/ 50 w 56"/>
                  <a:gd name="T45" fmla="*/ 89 h 95"/>
                  <a:gd name="T46" fmla="*/ 22 w 56"/>
                  <a:gd name="T47" fmla="*/ 95 h 95"/>
                  <a:gd name="T48" fmla="*/ 13 w 56"/>
                  <a:gd name="T49" fmla="*/ 44 h 95"/>
                  <a:gd name="T50" fmla="*/ 13 w 56"/>
                  <a:gd name="T51" fmla="*/ 44 h 95"/>
                  <a:gd name="T52" fmla="*/ 13 w 56"/>
                  <a:gd name="T53" fmla="*/ 44 h 95"/>
                  <a:gd name="T54" fmla="*/ 10 w 56"/>
                  <a:gd name="T55" fmla="*/ 30 h 95"/>
                  <a:gd name="T56" fmla="*/ 0 w 56"/>
                  <a:gd name="T57" fmla="*/ 20 h 95"/>
                  <a:gd name="T58" fmla="*/ 1 w 56"/>
                  <a:gd name="T59" fmla="*/ 20 h 95"/>
                  <a:gd name="T60" fmla="*/ 0 w 56"/>
                  <a:gd name="T61" fmla="*/ 3 h 95"/>
                  <a:gd name="T62" fmla="*/ 18 w 56"/>
                  <a:gd name="T63" fmla="*/ 0 h 95"/>
                  <a:gd name="T64" fmla="*/ 20 w 56"/>
                  <a:gd name="T65" fmla="*/ 3 h 95"/>
                  <a:gd name="T66" fmla="*/ 20 w 56"/>
                  <a:gd name="T67" fmla="*/ 3 h 95"/>
                  <a:gd name="T68" fmla="*/ 20 w 56"/>
                  <a:gd name="T69" fmla="*/ 3 h 95"/>
                  <a:gd name="T70" fmla="*/ 20 w 56"/>
                  <a:gd name="T71" fmla="*/ 3 h 95"/>
                  <a:gd name="T72" fmla="*/ 20 w 56"/>
                  <a:gd name="T73" fmla="*/ 3 h 95"/>
                  <a:gd name="T74" fmla="*/ 23 w 56"/>
                  <a:gd name="T75" fmla="*/ 6 h 95"/>
                  <a:gd name="T76" fmla="*/ 25 w 56"/>
                  <a:gd name="T77" fmla="*/ 8 h 95"/>
                  <a:gd name="T78" fmla="*/ 25 w 56"/>
                  <a:gd name="T79" fmla="*/ 10 h 95"/>
                  <a:gd name="T80" fmla="*/ 27 w 56"/>
                  <a:gd name="T81" fmla="*/ 10 h 95"/>
                  <a:gd name="T82" fmla="*/ 27 w 56"/>
                  <a:gd name="T83" fmla="*/ 10 h 95"/>
                  <a:gd name="T84" fmla="*/ 27 w 56"/>
                  <a:gd name="T85" fmla="*/ 10 h 95"/>
                  <a:gd name="T86" fmla="*/ 27 w 56"/>
                  <a:gd name="T87" fmla="*/ 10 h 95"/>
                  <a:gd name="T88" fmla="*/ 27 w 56"/>
                  <a:gd name="T89" fmla="*/ 12 h 95"/>
                  <a:gd name="T90" fmla="*/ 27 w 56"/>
                  <a:gd name="T91" fmla="*/ 12 h 95"/>
                  <a:gd name="T92" fmla="*/ 28 w 56"/>
                  <a:gd name="T93"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95">
                    <a:moveTo>
                      <a:pt x="28" y="13"/>
                    </a:moveTo>
                    <a:lnTo>
                      <a:pt x="32" y="17"/>
                    </a:lnTo>
                    <a:lnTo>
                      <a:pt x="34" y="18"/>
                    </a:lnTo>
                    <a:lnTo>
                      <a:pt x="34" y="20"/>
                    </a:lnTo>
                    <a:lnTo>
                      <a:pt x="35" y="23"/>
                    </a:lnTo>
                    <a:lnTo>
                      <a:pt x="39" y="27"/>
                    </a:lnTo>
                    <a:lnTo>
                      <a:pt x="39" y="29"/>
                    </a:lnTo>
                    <a:lnTo>
                      <a:pt x="39" y="30"/>
                    </a:lnTo>
                    <a:lnTo>
                      <a:pt x="37" y="32"/>
                    </a:lnTo>
                    <a:lnTo>
                      <a:pt x="35" y="34"/>
                    </a:lnTo>
                    <a:lnTo>
                      <a:pt x="35" y="35"/>
                    </a:lnTo>
                    <a:lnTo>
                      <a:pt x="35" y="37"/>
                    </a:lnTo>
                    <a:lnTo>
                      <a:pt x="34" y="39"/>
                    </a:lnTo>
                    <a:lnTo>
                      <a:pt x="35" y="42"/>
                    </a:lnTo>
                    <a:lnTo>
                      <a:pt x="35" y="44"/>
                    </a:lnTo>
                    <a:lnTo>
                      <a:pt x="35" y="49"/>
                    </a:lnTo>
                    <a:lnTo>
                      <a:pt x="39" y="57"/>
                    </a:lnTo>
                    <a:lnTo>
                      <a:pt x="42" y="64"/>
                    </a:lnTo>
                    <a:lnTo>
                      <a:pt x="44" y="69"/>
                    </a:lnTo>
                    <a:lnTo>
                      <a:pt x="49" y="76"/>
                    </a:lnTo>
                    <a:lnTo>
                      <a:pt x="56" y="86"/>
                    </a:lnTo>
                    <a:lnTo>
                      <a:pt x="56" y="86"/>
                    </a:lnTo>
                    <a:lnTo>
                      <a:pt x="50" y="89"/>
                    </a:lnTo>
                    <a:lnTo>
                      <a:pt x="22" y="95"/>
                    </a:lnTo>
                    <a:lnTo>
                      <a:pt x="13" y="44"/>
                    </a:lnTo>
                    <a:lnTo>
                      <a:pt x="13" y="44"/>
                    </a:lnTo>
                    <a:lnTo>
                      <a:pt x="13" y="44"/>
                    </a:lnTo>
                    <a:lnTo>
                      <a:pt x="10" y="30"/>
                    </a:lnTo>
                    <a:lnTo>
                      <a:pt x="0" y="20"/>
                    </a:lnTo>
                    <a:lnTo>
                      <a:pt x="1" y="20"/>
                    </a:lnTo>
                    <a:lnTo>
                      <a:pt x="0" y="3"/>
                    </a:lnTo>
                    <a:lnTo>
                      <a:pt x="18" y="0"/>
                    </a:lnTo>
                    <a:lnTo>
                      <a:pt x="20" y="3"/>
                    </a:lnTo>
                    <a:lnTo>
                      <a:pt x="20" y="3"/>
                    </a:lnTo>
                    <a:lnTo>
                      <a:pt x="20" y="3"/>
                    </a:lnTo>
                    <a:lnTo>
                      <a:pt x="20" y="3"/>
                    </a:lnTo>
                    <a:lnTo>
                      <a:pt x="20" y="3"/>
                    </a:lnTo>
                    <a:lnTo>
                      <a:pt x="23" y="6"/>
                    </a:lnTo>
                    <a:lnTo>
                      <a:pt x="25" y="8"/>
                    </a:lnTo>
                    <a:lnTo>
                      <a:pt x="25" y="10"/>
                    </a:lnTo>
                    <a:lnTo>
                      <a:pt x="27" y="10"/>
                    </a:lnTo>
                    <a:lnTo>
                      <a:pt x="27" y="10"/>
                    </a:lnTo>
                    <a:lnTo>
                      <a:pt x="27" y="10"/>
                    </a:lnTo>
                    <a:lnTo>
                      <a:pt x="27" y="10"/>
                    </a:lnTo>
                    <a:lnTo>
                      <a:pt x="27" y="12"/>
                    </a:lnTo>
                    <a:lnTo>
                      <a:pt x="27" y="12"/>
                    </a:lnTo>
                    <a:lnTo>
                      <a:pt x="28" y="1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48" name="Freeform 598"/>
              <p:cNvSpPr>
                <a:spLocks/>
              </p:cNvSpPr>
              <p:nvPr/>
            </p:nvSpPr>
            <p:spPr bwMode="auto">
              <a:xfrm>
                <a:off x="4640" y="2902"/>
                <a:ext cx="56" cy="95"/>
              </a:xfrm>
              <a:custGeom>
                <a:avLst/>
                <a:gdLst>
                  <a:gd name="T0" fmla="*/ 28 w 56"/>
                  <a:gd name="T1" fmla="*/ 13 h 95"/>
                  <a:gd name="T2" fmla="*/ 32 w 56"/>
                  <a:gd name="T3" fmla="*/ 17 h 95"/>
                  <a:gd name="T4" fmla="*/ 34 w 56"/>
                  <a:gd name="T5" fmla="*/ 18 h 95"/>
                  <a:gd name="T6" fmla="*/ 34 w 56"/>
                  <a:gd name="T7" fmla="*/ 20 h 95"/>
                  <a:gd name="T8" fmla="*/ 35 w 56"/>
                  <a:gd name="T9" fmla="*/ 23 h 95"/>
                  <a:gd name="T10" fmla="*/ 39 w 56"/>
                  <a:gd name="T11" fmla="*/ 27 h 95"/>
                  <a:gd name="T12" fmla="*/ 39 w 56"/>
                  <a:gd name="T13" fmla="*/ 29 h 95"/>
                  <a:gd name="T14" fmla="*/ 39 w 56"/>
                  <a:gd name="T15" fmla="*/ 30 h 95"/>
                  <a:gd name="T16" fmla="*/ 37 w 56"/>
                  <a:gd name="T17" fmla="*/ 32 h 95"/>
                  <a:gd name="T18" fmla="*/ 35 w 56"/>
                  <a:gd name="T19" fmla="*/ 34 h 95"/>
                  <a:gd name="T20" fmla="*/ 35 w 56"/>
                  <a:gd name="T21" fmla="*/ 35 h 95"/>
                  <a:gd name="T22" fmla="*/ 35 w 56"/>
                  <a:gd name="T23" fmla="*/ 37 h 95"/>
                  <a:gd name="T24" fmla="*/ 34 w 56"/>
                  <a:gd name="T25" fmla="*/ 39 h 95"/>
                  <a:gd name="T26" fmla="*/ 35 w 56"/>
                  <a:gd name="T27" fmla="*/ 42 h 95"/>
                  <a:gd name="T28" fmla="*/ 35 w 56"/>
                  <a:gd name="T29" fmla="*/ 44 h 95"/>
                  <a:gd name="T30" fmla="*/ 35 w 56"/>
                  <a:gd name="T31" fmla="*/ 49 h 95"/>
                  <a:gd name="T32" fmla="*/ 39 w 56"/>
                  <a:gd name="T33" fmla="*/ 57 h 95"/>
                  <a:gd name="T34" fmla="*/ 42 w 56"/>
                  <a:gd name="T35" fmla="*/ 64 h 95"/>
                  <a:gd name="T36" fmla="*/ 44 w 56"/>
                  <a:gd name="T37" fmla="*/ 69 h 95"/>
                  <a:gd name="T38" fmla="*/ 49 w 56"/>
                  <a:gd name="T39" fmla="*/ 76 h 95"/>
                  <a:gd name="T40" fmla="*/ 56 w 56"/>
                  <a:gd name="T41" fmla="*/ 86 h 95"/>
                  <a:gd name="T42" fmla="*/ 56 w 56"/>
                  <a:gd name="T43" fmla="*/ 86 h 95"/>
                  <a:gd name="T44" fmla="*/ 50 w 56"/>
                  <a:gd name="T45" fmla="*/ 89 h 95"/>
                  <a:gd name="T46" fmla="*/ 22 w 56"/>
                  <a:gd name="T47" fmla="*/ 95 h 95"/>
                  <a:gd name="T48" fmla="*/ 13 w 56"/>
                  <a:gd name="T49" fmla="*/ 44 h 95"/>
                  <a:gd name="T50" fmla="*/ 13 w 56"/>
                  <a:gd name="T51" fmla="*/ 44 h 95"/>
                  <a:gd name="T52" fmla="*/ 13 w 56"/>
                  <a:gd name="T53" fmla="*/ 44 h 95"/>
                  <a:gd name="T54" fmla="*/ 10 w 56"/>
                  <a:gd name="T55" fmla="*/ 30 h 95"/>
                  <a:gd name="T56" fmla="*/ 0 w 56"/>
                  <a:gd name="T57" fmla="*/ 20 h 95"/>
                  <a:gd name="T58" fmla="*/ 1 w 56"/>
                  <a:gd name="T59" fmla="*/ 20 h 95"/>
                  <a:gd name="T60" fmla="*/ 0 w 56"/>
                  <a:gd name="T61" fmla="*/ 3 h 95"/>
                  <a:gd name="T62" fmla="*/ 18 w 56"/>
                  <a:gd name="T63" fmla="*/ 0 h 95"/>
                  <a:gd name="T64" fmla="*/ 20 w 56"/>
                  <a:gd name="T65" fmla="*/ 3 h 95"/>
                  <a:gd name="T66" fmla="*/ 20 w 56"/>
                  <a:gd name="T67" fmla="*/ 3 h 95"/>
                  <a:gd name="T68" fmla="*/ 20 w 56"/>
                  <a:gd name="T69" fmla="*/ 3 h 95"/>
                  <a:gd name="T70" fmla="*/ 20 w 56"/>
                  <a:gd name="T71" fmla="*/ 3 h 95"/>
                  <a:gd name="T72" fmla="*/ 20 w 56"/>
                  <a:gd name="T73" fmla="*/ 3 h 95"/>
                  <a:gd name="T74" fmla="*/ 23 w 56"/>
                  <a:gd name="T75" fmla="*/ 6 h 95"/>
                  <a:gd name="T76" fmla="*/ 25 w 56"/>
                  <a:gd name="T77" fmla="*/ 8 h 95"/>
                  <a:gd name="T78" fmla="*/ 25 w 56"/>
                  <a:gd name="T79" fmla="*/ 10 h 95"/>
                  <a:gd name="T80" fmla="*/ 27 w 56"/>
                  <a:gd name="T81" fmla="*/ 10 h 95"/>
                  <a:gd name="T82" fmla="*/ 27 w 56"/>
                  <a:gd name="T83" fmla="*/ 10 h 95"/>
                  <a:gd name="T84" fmla="*/ 27 w 56"/>
                  <a:gd name="T85" fmla="*/ 10 h 95"/>
                  <a:gd name="T86" fmla="*/ 27 w 56"/>
                  <a:gd name="T87" fmla="*/ 10 h 95"/>
                  <a:gd name="T88" fmla="*/ 27 w 56"/>
                  <a:gd name="T89" fmla="*/ 12 h 95"/>
                  <a:gd name="T90" fmla="*/ 27 w 56"/>
                  <a:gd name="T91" fmla="*/ 12 h 95"/>
                  <a:gd name="T92" fmla="*/ 28 w 56"/>
                  <a:gd name="T93"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95">
                    <a:moveTo>
                      <a:pt x="28" y="13"/>
                    </a:moveTo>
                    <a:lnTo>
                      <a:pt x="32" y="17"/>
                    </a:lnTo>
                    <a:lnTo>
                      <a:pt x="34" y="18"/>
                    </a:lnTo>
                    <a:lnTo>
                      <a:pt x="34" y="20"/>
                    </a:lnTo>
                    <a:lnTo>
                      <a:pt x="35" y="23"/>
                    </a:lnTo>
                    <a:lnTo>
                      <a:pt x="39" y="27"/>
                    </a:lnTo>
                    <a:lnTo>
                      <a:pt x="39" y="29"/>
                    </a:lnTo>
                    <a:lnTo>
                      <a:pt x="39" y="30"/>
                    </a:lnTo>
                    <a:lnTo>
                      <a:pt x="37" y="32"/>
                    </a:lnTo>
                    <a:lnTo>
                      <a:pt x="35" y="34"/>
                    </a:lnTo>
                    <a:lnTo>
                      <a:pt x="35" y="35"/>
                    </a:lnTo>
                    <a:lnTo>
                      <a:pt x="35" y="37"/>
                    </a:lnTo>
                    <a:lnTo>
                      <a:pt x="34" y="39"/>
                    </a:lnTo>
                    <a:lnTo>
                      <a:pt x="35" y="42"/>
                    </a:lnTo>
                    <a:lnTo>
                      <a:pt x="35" y="44"/>
                    </a:lnTo>
                    <a:lnTo>
                      <a:pt x="35" y="49"/>
                    </a:lnTo>
                    <a:lnTo>
                      <a:pt x="39" y="57"/>
                    </a:lnTo>
                    <a:lnTo>
                      <a:pt x="42" y="64"/>
                    </a:lnTo>
                    <a:lnTo>
                      <a:pt x="44" y="69"/>
                    </a:lnTo>
                    <a:lnTo>
                      <a:pt x="49" y="76"/>
                    </a:lnTo>
                    <a:lnTo>
                      <a:pt x="56" y="86"/>
                    </a:lnTo>
                    <a:lnTo>
                      <a:pt x="56" y="86"/>
                    </a:lnTo>
                    <a:lnTo>
                      <a:pt x="50" y="89"/>
                    </a:lnTo>
                    <a:lnTo>
                      <a:pt x="22" y="95"/>
                    </a:lnTo>
                    <a:lnTo>
                      <a:pt x="13" y="44"/>
                    </a:lnTo>
                    <a:lnTo>
                      <a:pt x="13" y="44"/>
                    </a:lnTo>
                    <a:lnTo>
                      <a:pt x="13" y="44"/>
                    </a:lnTo>
                    <a:lnTo>
                      <a:pt x="10" y="30"/>
                    </a:lnTo>
                    <a:lnTo>
                      <a:pt x="0" y="20"/>
                    </a:lnTo>
                    <a:lnTo>
                      <a:pt x="1" y="20"/>
                    </a:lnTo>
                    <a:lnTo>
                      <a:pt x="0" y="3"/>
                    </a:lnTo>
                    <a:lnTo>
                      <a:pt x="18" y="0"/>
                    </a:lnTo>
                    <a:lnTo>
                      <a:pt x="20" y="3"/>
                    </a:lnTo>
                    <a:lnTo>
                      <a:pt x="20" y="3"/>
                    </a:lnTo>
                    <a:lnTo>
                      <a:pt x="20" y="3"/>
                    </a:lnTo>
                    <a:lnTo>
                      <a:pt x="20" y="3"/>
                    </a:lnTo>
                    <a:lnTo>
                      <a:pt x="20" y="3"/>
                    </a:lnTo>
                    <a:lnTo>
                      <a:pt x="23" y="6"/>
                    </a:lnTo>
                    <a:lnTo>
                      <a:pt x="25" y="8"/>
                    </a:lnTo>
                    <a:lnTo>
                      <a:pt x="25" y="10"/>
                    </a:lnTo>
                    <a:lnTo>
                      <a:pt x="27" y="10"/>
                    </a:lnTo>
                    <a:lnTo>
                      <a:pt x="27" y="10"/>
                    </a:lnTo>
                    <a:lnTo>
                      <a:pt x="27" y="10"/>
                    </a:lnTo>
                    <a:lnTo>
                      <a:pt x="27" y="10"/>
                    </a:lnTo>
                    <a:lnTo>
                      <a:pt x="27" y="12"/>
                    </a:lnTo>
                    <a:lnTo>
                      <a:pt x="27" y="12"/>
                    </a:lnTo>
                    <a:lnTo>
                      <a:pt x="28"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49" name="Freeform 599"/>
              <p:cNvSpPr>
                <a:spLocks/>
              </p:cNvSpPr>
              <p:nvPr/>
            </p:nvSpPr>
            <p:spPr bwMode="auto">
              <a:xfrm>
                <a:off x="4684" y="3129"/>
                <a:ext cx="67" cy="44"/>
              </a:xfrm>
              <a:custGeom>
                <a:avLst/>
                <a:gdLst>
                  <a:gd name="T0" fmla="*/ 47 w 67"/>
                  <a:gd name="T1" fmla="*/ 3 h 44"/>
                  <a:gd name="T2" fmla="*/ 59 w 67"/>
                  <a:gd name="T3" fmla="*/ 1 h 44"/>
                  <a:gd name="T4" fmla="*/ 61 w 67"/>
                  <a:gd name="T5" fmla="*/ 1 h 44"/>
                  <a:gd name="T6" fmla="*/ 61 w 67"/>
                  <a:gd name="T7" fmla="*/ 1 h 44"/>
                  <a:gd name="T8" fmla="*/ 61 w 67"/>
                  <a:gd name="T9" fmla="*/ 1 h 44"/>
                  <a:gd name="T10" fmla="*/ 62 w 67"/>
                  <a:gd name="T11" fmla="*/ 1 h 44"/>
                  <a:gd name="T12" fmla="*/ 62 w 67"/>
                  <a:gd name="T13" fmla="*/ 1 h 44"/>
                  <a:gd name="T14" fmla="*/ 64 w 67"/>
                  <a:gd name="T15" fmla="*/ 0 h 44"/>
                  <a:gd name="T16" fmla="*/ 64 w 67"/>
                  <a:gd name="T17" fmla="*/ 1 h 44"/>
                  <a:gd name="T18" fmla="*/ 64 w 67"/>
                  <a:gd name="T19" fmla="*/ 0 h 44"/>
                  <a:gd name="T20" fmla="*/ 64 w 67"/>
                  <a:gd name="T21" fmla="*/ 1 h 44"/>
                  <a:gd name="T22" fmla="*/ 64 w 67"/>
                  <a:gd name="T23" fmla="*/ 1 h 44"/>
                  <a:gd name="T24" fmla="*/ 66 w 67"/>
                  <a:gd name="T25" fmla="*/ 1 h 44"/>
                  <a:gd name="T26" fmla="*/ 66 w 67"/>
                  <a:gd name="T27" fmla="*/ 1 h 44"/>
                  <a:gd name="T28" fmla="*/ 66 w 67"/>
                  <a:gd name="T29" fmla="*/ 7 h 44"/>
                  <a:gd name="T30" fmla="*/ 66 w 67"/>
                  <a:gd name="T31" fmla="*/ 8 h 44"/>
                  <a:gd name="T32" fmla="*/ 66 w 67"/>
                  <a:gd name="T33" fmla="*/ 10 h 44"/>
                  <a:gd name="T34" fmla="*/ 66 w 67"/>
                  <a:gd name="T35" fmla="*/ 18 h 44"/>
                  <a:gd name="T36" fmla="*/ 66 w 67"/>
                  <a:gd name="T37" fmla="*/ 23 h 44"/>
                  <a:gd name="T38" fmla="*/ 66 w 67"/>
                  <a:gd name="T39" fmla="*/ 23 h 44"/>
                  <a:gd name="T40" fmla="*/ 66 w 67"/>
                  <a:gd name="T41" fmla="*/ 23 h 44"/>
                  <a:gd name="T42" fmla="*/ 66 w 67"/>
                  <a:gd name="T43" fmla="*/ 23 h 44"/>
                  <a:gd name="T44" fmla="*/ 67 w 67"/>
                  <a:gd name="T45" fmla="*/ 27 h 44"/>
                  <a:gd name="T46" fmla="*/ 67 w 67"/>
                  <a:gd name="T47" fmla="*/ 34 h 44"/>
                  <a:gd name="T48" fmla="*/ 67 w 67"/>
                  <a:gd name="T49" fmla="*/ 34 h 44"/>
                  <a:gd name="T50" fmla="*/ 67 w 67"/>
                  <a:gd name="T51" fmla="*/ 34 h 44"/>
                  <a:gd name="T52" fmla="*/ 67 w 67"/>
                  <a:gd name="T53" fmla="*/ 35 h 44"/>
                  <a:gd name="T54" fmla="*/ 66 w 67"/>
                  <a:gd name="T55" fmla="*/ 35 h 44"/>
                  <a:gd name="T56" fmla="*/ 66 w 67"/>
                  <a:gd name="T57" fmla="*/ 35 h 44"/>
                  <a:gd name="T58" fmla="*/ 66 w 67"/>
                  <a:gd name="T59" fmla="*/ 35 h 44"/>
                  <a:gd name="T60" fmla="*/ 66 w 67"/>
                  <a:gd name="T61" fmla="*/ 35 h 44"/>
                  <a:gd name="T62" fmla="*/ 57 w 67"/>
                  <a:gd name="T63" fmla="*/ 37 h 44"/>
                  <a:gd name="T64" fmla="*/ 54 w 67"/>
                  <a:gd name="T65" fmla="*/ 37 h 44"/>
                  <a:gd name="T66" fmla="*/ 54 w 67"/>
                  <a:gd name="T67" fmla="*/ 37 h 44"/>
                  <a:gd name="T68" fmla="*/ 54 w 67"/>
                  <a:gd name="T69" fmla="*/ 39 h 44"/>
                  <a:gd name="T70" fmla="*/ 51 w 67"/>
                  <a:gd name="T71" fmla="*/ 39 h 44"/>
                  <a:gd name="T72" fmla="*/ 42 w 67"/>
                  <a:gd name="T73" fmla="*/ 40 h 44"/>
                  <a:gd name="T74" fmla="*/ 22 w 67"/>
                  <a:gd name="T75" fmla="*/ 44 h 44"/>
                  <a:gd name="T76" fmla="*/ 22 w 67"/>
                  <a:gd name="T77" fmla="*/ 42 h 44"/>
                  <a:gd name="T78" fmla="*/ 6 w 67"/>
                  <a:gd name="T79" fmla="*/ 44 h 44"/>
                  <a:gd name="T80" fmla="*/ 5 w 67"/>
                  <a:gd name="T81" fmla="*/ 42 h 44"/>
                  <a:gd name="T82" fmla="*/ 1 w 67"/>
                  <a:gd name="T83" fmla="*/ 17 h 44"/>
                  <a:gd name="T84" fmla="*/ 0 w 67"/>
                  <a:gd name="T85" fmla="*/ 10 h 44"/>
                  <a:gd name="T86" fmla="*/ 47 w 67"/>
                  <a:gd name="T87" fmla="*/ 3 h 44"/>
                  <a:gd name="T88" fmla="*/ 47 w 67"/>
                  <a:gd name="T89"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 h="44">
                    <a:moveTo>
                      <a:pt x="47" y="3"/>
                    </a:moveTo>
                    <a:lnTo>
                      <a:pt x="59" y="1"/>
                    </a:lnTo>
                    <a:lnTo>
                      <a:pt x="61" y="1"/>
                    </a:lnTo>
                    <a:lnTo>
                      <a:pt x="61" y="1"/>
                    </a:lnTo>
                    <a:lnTo>
                      <a:pt x="61" y="1"/>
                    </a:lnTo>
                    <a:lnTo>
                      <a:pt x="62" y="1"/>
                    </a:lnTo>
                    <a:lnTo>
                      <a:pt x="62" y="1"/>
                    </a:lnTo>
                    <a:lnTo>
                      <a:pt x="64" y="0"/>
                    </a:lnTo>
                    <a:lnTo>
                      <a:pt x="64" y="1"/>
                    </a:lnTo>
                    <a:lnTo>
                      <a:pt x="64" y="0"/>
                    </a:lnTo>
                    <a:lnTo>
                      <a:pt x="64" y="1"/>
                    </a:lnTo>
                    <a:lnTo>
                      <a:pt x="64" y="1"/>
                    </a:lnTo>
                    <a:lnTo>
                      <a:pt x="66" y="1"/>
                    </a:lnTo>
                    <a:lnTo>
                      <a:pt x="66" y="1"/>
                    </a:lnTo>
                    <a:lnTo>
                      <a:pt x="66" y="7"/>
                    </a:lnTo>
                    <a:lnTo>
                      <a:pt x="66" y="8"/>
                    </a:lnTo>
                    <a:lnTo>
                      <a:pt x="66" y="10"/>
                    </a:lnTo>
                    <a:lnTo>
                      <a:pt x="66" y="18"/>
                    </a:lnTo>
                    <a:lnTo>
                      <a:pt x="66" y="23"/>
                    </a:lnTo>
                    <a:lnTo>
                      <a:pt x="66" y="23"/>
                    </a:lnTo>
                    <a:lnTo>
                      <a:pt x="66" y="23"/>
                    </a:lnTo>
                    <a:lnTo>
                      <a:pt x="66" y="23"/>
                    </a:lnTo>
                    <a:lnTo>
                      <a:pt x="67" y="27"/>
                    </a:lnTo>
                    <a:lnTo>
                      <a:pt x="67" y="34"/>
                    </a:lnTo>
                    <a:lnTo>
                      <a:pt x="67" y="34"/>
                    </a:lnTo>
                    <a:lnTo>
                      <a:pt x="67" y="34"/>
                    </a:lnTo>
                    <a:lnTo>
                      <a:pt x="67" y="35"/>
                    </a:lnTo>
                    <a:lnTo>
                      <a:pt x="66" y="35"/>
                    </a:lnTo>
                    <a:lnTo>
                      <a:pt x="66" y="35"/>
                    </a:lnTo>
                    <a:lnTo>
                      <a:pt x="66" y="35"/>
                    </a:lnTo>
                    <a:lnTo>
                      <a:pt x="66" y="35"/>
                    </a:lnTo>
                    <a:lnTo>
                      <a:pt x="57" y="37"/>
                    </a:lnTo>
                    <a:lnTo>
                      <a:pt x="54" y="37"/>
                    </a:lnTo>
                    <a:lnTo>
                      <a:pt x="54" y="37"/>
                    </a:lnTo>
                    <a:lnTo>
                      <a:pt x="54" y="39"/>
                    </a:lnTo>
                    <a:lnTo>
                      <a:pt x="51" y="39"/>
                    </a:lnTo>
                    <a:lnTo>
                      <a:pt x="42" y="40"/>
                    </a:lnTo>
                    <a:lnTo>
                      <a:pt x="22" y="44"/>
                    </a:lnTo>
                    <a:lnTo>
                      <a:pt x="22" y="42"/>
                    </a:lnTo>
                    <a:lnTo>
                      <a:pt x="6" y="44"/>
                    </a:lnTo>
                    <a:lnTo>
                      <a:pt x="5" y="42"/>
                    </a:lnTo>
                    <a:lnTo>
                      <a:pt x="1" y="17"/>
                    </a:lnTo>
                    <a:lnTo>
                      <a:pt x="0" y="10"/>
                    </a:lnTo>
                    <a:lnTo>
                      <a:pt x="47" y="3"/>
                    </a:lnTo>
                    <a:lnTo>
                      <a:pt x="47"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50" name="Freeform 600"/>
              <p:cNvSpPr>
                <a:spLocks/>
              </p:cNvSpPr>
              <p:nvPr/>
            </p:nvSpPr>
            <p:spPr bwMode="auto">
              <a:xfrm>
                <a:off x="4684" y="3129"/>
                <a:ext cx="67" cy="44"/>
              </a:xfrm>
              <a:custGeom>
                <a:avLst/>
                <a:gdLst>
                  <a:gd name="T0" fmla="*/ 47 w 67"/>
                  <a:gd name="T1" fmla="*/ 3 h 44"/>
                  <a:gd name="T2" fmla="*/ 59 w 67"/>
                  <a:gd name="T3" fmla="*/ 1 h 44"/>
                  <a:gd name="T4" fmla="*/ 61 w 67"/>
                  <a:gd name="T5" fmla="*/ 1 h 44"/>
                  <a:gd name="T6" fmla="*/ 61 w 67"/>
                  <a:gd name="T7" fmla="*/ 1 h 44"/>
                  <a:gd name="T8" fmla="*/ 61 w 67"/>
                  <a:gd name="T9" fmla="*/ 1 h 44"/>
                  <a:gd name="T10" fmla="*/ 62 w 67"/>
                  <a:gd name="T11" fmla="*/ 1 h 44"/>
                  <a:gd name="T12" fmla="*/ 62 w 67"/>
                  <a:gd name="T13" fmla="*/ 1 h 44"/>
                  <a:gd name="T14" fmla="*/ 64 w 67"/>
                  <a:gd name="T15" fmla="*/ 0 h 44"/>
                  <a:gd name="T16" fmla="*/ 64 w 67"/>
                  <a:gd name="T17" fmla="*/ 1 h 44"/>
                  <a:gd name="T18" fmla="*/ 64 w 67"/>
                  <a:gd name="T19" fmla="*/ 0 h 44"/>
                  <a:gd name="T20" fmla="*/ 64 w 67"/>
                  <a:gd name="T21" fmla="*/ 1 h 44"/>
                  <a:gd name="T22" fmla="*/ 64 w 67"/>
                  <a:gd name="T23" fmla="*/ 1 h 44"/>
                  <a:gd name="T24" fmla="*/ 66 w 67"/>
                  <a:gd name="T25" fmla="*/ 1 h 44"/>
                  <a:gd name="T26" fmla="*/ 66 w 67"/>
                  <a:gd name="T27" fmla="*/ 1 h 44"/>
                  <a:gd name="T28" fmla="*/ 66 w 67"/>
                  <a:gd name="T29" fmla="*/ 7 h 44"/>
                  <a:gd name="T30" fmla="*/ 66 w 67"/>
                  <a:gd name="T31" fmla="*/ 8 h 44"/>
                  <a:gd name="T32" fmla="*/ 66 w 67"/>
                  <a:gd name="T33" fmla="*/ 10 h 44"/>
                  <a:gd name="T34" fmla="*/ 66 w 67"/>
                  <a:gd name="T35" fmla="*/ 18 h 44"/>
                  <a:gd name="T36" fmla="*/ 66 w 67"/>
                  <a:gd name="T37" fmla="*/ 23 h 44"/>
                  <a:gd name="T38" fmla="*/ 66 w 67"/>
                  <a:gd name="T39" fmla="*/ 23 h 44"/>
                  <a:gd name="T40" fmla="*/ 66 w 67"/>
                  <a:gd name="T41" fmla="*/ 23 h 44"/>
                  <a:gd name="T42" fmla="*/ 66 w 67"/>
                  <a:gd name="T43" fmla="*/ 23 h 44"/>
                  <a:gd name="T44" fmla="*/ 67 w 67"/>
                  <a:gd name="T45" fmla="*/ 27 h 44"/>
                  <a:gd name="T46" fmla="*/ 67 w 67"/>
                  <a:gd name="T47" fmla="*/ 34 h 44"/>
                  <a:gd name="T48" fmla="*/ 67 w 67"/>
                  <a:gd name="T49" fmla="*/ 34 h 44"/>
                  <a:gd name="T50" fmla="*/ 67 w 67"/>
                  <a:gd name="T51" fmla="*/ 34 h 44"/>
                  <a:gd name="T52" fmla="*/ 67 w 67"/>
                  <a:gd name="T53" fmla="*/ 35 h 44"/>
                  <a:gd name="T54" fmla="*/ 66 w 67"/>
                  <a:gd name="T55" fmla="*/ 35 h 44"/>
                  <a:gd name="T56" fmla="*/ 66 w 67"/>
                  <a:gd name="T57" fmla="*/ 35 h 44"/>
                  <a:gd name="T58" fmla="*/ 66 w 67"/>
                  <a:gd name="T59" fmla="*/ 35 h 44"/>
                  <a:gd name="T60" fmla="*/ 66 w 67"/>
                  <a:gd name="T61" fmla="*/ 35 h 44"/>
                  <a:gd name="T62" fmla="*/ 57 w 67"/>
                  <a:gd name="T63" fmla="*/ 37 h 44"/>
                  <a:gd name="T64" fmla="*/ 54 w 67"/>
                  <a:gd name="T65" fmla="*/ 37 h 44"/>
                  <a:gd name="T66" fmla="*/ 54 w 67"/>
                  <a:gd name="T67" fmla="*/ 37 h 44"/>
                  <a:gd name="T68" fmla="*/ 54 w 67"/>
                  <a:gd name="T69" fmla="*/ 39 h 44"/>
                  <a:gd name="T70" fmla="*/ 51 w 67"/>
                  <a:gd name="T71" fmla="*/ 39 h 44"/>
                  <a:gd name="T72" fmla="*/ 42 w 67"/>
                  <a:gd name="T73" fmla="*/ 40 h 44"/>
                  <a:gd name="T74" fmla="*/ 22 w 67"/>
                  <a:gd name="T75" fmla="*/ 44 h 44"/>
                  <a:gd name="T76" fmla="*/ 22 w 67"/>
                  <a:gd name="T77" fmla="*/ 42 h 44"/>
                  <a:gd name="T78" fmla="*/ 6 w 67"/>
                  <a:gd name="T79" fmla="*/ 44 h 44"/>
                  <a:gd name="T80" fmla="*/ 5 w 67"/>
                  <a:gd name="T81" fmla="*/ 42 h 44"/>
                  <a:gd name="T82" fmla="*/ 1 w 67"/>
                  <a:gd name="T83" fmla="*/ 17 h 44"/>
                  <a:gd name="T84" fmla="*/ 0 w 67"/>
                  <a:gd name="T85" fmla="*/ 10 h 44"/>
                  <a:gd name="T86" fmla="*/ 47 w 67"/>
                  <a:gd name="T87" fmla="*/ 3 h 44"/>
                  <a:gd name="T88" fmla="*/ 47 w 67"/>
                  <a:gd name="T89"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 h="44">
                    <a:moveTo>
                      <a:pt x="47" y="3"/>
                    </a:moveTo>
                    <a:lnTo>
                      <a:pt x="59" y="1"/>
                    </a:lnTo>
                    <a:lnTo>
                      <a:pt x="61" y="1"/>
                    </a:lnTo>
                    <a:lnTo>
                      <a:pt x="61" y="1"/>
                    </a:lnTo>
                    <a:lnTo>
                      <a:pt x="61" y="1"/>
                    </a:lnTo>
                    <a:lnTo>
                      <a:pt x="62" y="1"/>
                    </a:lnTo>
                    <a:lnTo>
                      <a:pt x="62" y="1"/>
                    </a:lnTo>
                    <a:lnTo>
                      <a:pt x="64" y="0"/>
                    </a:lnTo>
                    <a:lnTo>
                      <a:pt x="64" y="1"/>
                    </a:lnTo>
                    <a:lnTo>
                      <a:pt x="64" y="0"/>
                    </a:lnTo>
                    <a:lnTo>
                      <a:pt x="64" y="1"/>
                    </a:lnTo>
                    <a:lnTo>
                      <a:pt x="64" y="1"/>
                    </a:lnTo>
                    <a:lnTo>
                      <a:pt x="66" y="1"/>
                    </a:lnTo>
                    <a:lnTo>
                      <a:pt x="66" y="1"/>
                    </a:lnTo>
                    <a:lnTo>
                      <a:pt x="66" y="7"/>
                    </a:lnTo>
                    <a:lnTo>
                      <a:pt x="66" y="8"/>
                    </a:lnTo>
                    <a:lnTo>
                      <a:pt x="66" y="10"/>
                    </a:lnTo>
                    <a:lnTo>
                      <a:pt x="66" y="18"/>
                    </a:lnTo>
                    <a:lnTo>
                      <a:pt x="66" y="23"/>
                    </a:lnTo>
                    <a:lnTo>
                      <a:pt x="66" y="23"/>
                    </a:lnTo>
                    <a:lnTo>
                      <a:pt x="66" y="23"/>
                    </a:lnTo>
                    <a:lnTo>
                      <a:pt x="66" y="23"/>
                    </a:lnTo>
                    <a:lnTo>
                      <a:pt x="67" y="27"/>
                    </a:lnTo>
                    <a:lnTo>
                      <a:pt x="67" y="34"/>
                    </a:lnTo>
                    <a:lnTo>
                      <a:pt x="67" y="34"/>
                    </a:lnTo>
                    <a:lnTo>
                      <a:pt x="67" y="34"/>
                    </a:lnTo>
                    <a:lnTo>
                      <a:pt x="67" y="35"/>
                    </a:lnTo>
                    <a:lnTo>
                      <a:pt x="66" y="35"/>
                    </a:lnTo>
                    <a:lnTo>
                      <a:pt x="66" y="35"/>
                    </a:lnTo>
                    <a:lnTo>
                      <a:pt x="66" y="35"/>
                    </a:lnTo>
                    <a:lnTo>
                      <a:pt x="66" y="35"/>
                    </a:lnTo>
                    <a:lnTo>
                      <a:pt x="57" y="37"/>
                    </a:lnTo>
                    <a:lnTo>
                      <a:pt x="54" y="37"/>
                    </a:lnTo>
                    <a:lnTo>
                      <a:pt x="54" y="37"/>
                    </a:lnTo>
                    <a:lnTo>
                      <a:pt x="54" y="39"/>
                    </a:lnTo>
                    <a:lnTo>
                      <a:pt x="51" y="39"/>
                    </a:lnTo>
                    <a:lnTo>
                      <a:pt x="42" y="40"/>
                    </a:lnTo>
                    <a:lnTo>
                      <a:pt x="22" y="44"/>
                    </a:lnTo>
                    <a:lnTo>
                      <a:pt x="22" y="42"/>
                    </a:lnTo>
                    <a:lnTo>
                      <a:pt x="6" y="44"/>
                    </a:lnTo>
                    <a:lnTo>
                      <a:pt x="5" y="42"/>
                    </a:lnTo>
                    <a:lnTo>
                      <a:pt x="1" y="17"/>
                    </a:lnTo>
                    <a:lnTo>
                      <a:pt x="0" y="10"/>
                    </a:lnTo>
                    <a:lnTo>
                      <a:pt x="47" y="3"/>
                    </a:lnTo>
                    <a:lnTo>
                      <a:pt x="47"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51" name="Freeform 601"/>
              <p:cNvSpPr>
                <a:spLocks/>
              </p:cNvSpPr>
              <p:nvPr/>
            </p:nvSpPr>
            <p:spPr bwMode="auto">
              <a:xfrm>
                <a:off x="4270" y="2771"/>
                <a:ext cx="34" cy="44"/>
              </a:xfrm>
              <a:custGeom>
                <a:avLst/>
                <a:gdLst>
                  <a:gd name="T0" fmla="*/ 34 w 34"/>
                  <a:gd name="T1" fmla="*/ 0 h 44"/>
                  <a:gd name="T2" fmla="*/ 31 w 34"/>
                  <a:gd name="T3" fmla="*/ 9 h 44"/>
                  <a:gd name="T4" fmla="*/ 33 w 34"/>
                  <a:gd name="T5" fmla="*/ 17 h 44"/>
                  <a:gd name="T6" fmla="*/ 29 w 34"/>
                  <a:gd name="T7" fmla="*/ 36 h 44"/>
                  <a:gd name="T8" fmla="*/ 24 w 34"/>
                  <a:gd name="T9" fmla="*/ 43 h 44"/>
                  <a:gd name="T10" fmla="*/ 4 w 34"/>
                  <a:gd name="T11" fmla="*/ 44 h 44"/>
                  <a:gd name="T12" fmla="*/ 4 w 34"/>
                  <a:gd name="T13" fmla="*/ 44 h 44"/>
                  <a:gd name="T14" fmla="*/ 0 w 34"/>
                  <a:gd name="T15" fmla="*/ 9 h 44"/>
                  <a:gd name="T16" fmla="*/ 16 w 34"/>
                  <a:gd name="T17" fmla="*/ 7 h 44"/>
                  <a:gd name="T18" fmla="*/ 16 w 34"/>
                  <a:gd name="T19" fmla="*/ 4 h 44"/>
                  <a:gd name="T20" fmla="*/ 34 w 3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4">
                    <a:moveTo>
                      <a:pt x="34" y="0"/>
                    </a:moveTo>
                    <a:lnTo>
                      <a:pt x="31" y="9"/>
                    </a:lnTo>
                    <a:lnTo>
                      <a:pt x="33" y="17"/>
                    </a:lnTo>
                    <a:lnTo>
                      <a:pt x="29" y="36"/>
                    </a:lnTo>
                    <a:lnTo>
                      <a:pt x="24" y="43"/>
                    </a:lnTo>
                    <a:lnTo>
                      <a:pt x="4" y="44"/>
                    </a:lnTo>
                    <a:lnTo>
                      <a:pt x="4" y="44"/>
                    </a:lnTo>
                    <a:lnTo>
                      <a:pt x="0" y="9"/>
                    </a:lnTo>
                    <a:lnTo>
                      <a:pt x="16" y="7"/>
                    </a:lnTo>
                    <a:lnTo>
                      <a:pt x="16" y="4"/>
                    </a:lnTo>
                    <a:lnTo>
                      <a:pt x="3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52" name="Freeform 602"/>
              <p:cNvSpPr>
                <a:spLocks/>
              </p:cNvSpPr>
              <p:nvPr/>
            </p:nvSpPr>
            <p:spPr bwMode="auto">
              <a:xfrm>
                <a:off x="4270" y="2771"/>
                <a:ext cx="34" cy="44"/>
              </a:xfrm>
              <a:custGeom>
                <a:avLst/>
                <a:gdLst>
                  <a:gd name="T0" fmla="*/ 34 w 34"/>
                  <a:gd name="T1" fmla="*/ 0 h 44"/>
                  <a:gd name="T2" fmla="*/ 31 w 34"/>
                  <a:gd name="T3" fmla="*/ 9 h 44"/>
                  <a:gd name="T4" fmla="*/ 33 w 34"/>
                  <a:gd name="T5" fmla="*/ 17 h 44"/>
                  <a:gd name="T6" fmla="*/ 29 w 34"/>
                  <a:gd name="T7" fmla="*/ 36 h 44"/>
                  <a:gd name="T8" fmla="*/ 24 w 34"/>
                  <a:gd name="T9" fmla="*/ 43 h 44"/>
                  <a:gd name="T10" fmla="*/ 4 w 34"/>
                  <a:gd name="T11" fmla="*/ 44 h 44"/>
                  <a:gd name="T12" fmla="*/ 4 w 34"/>
                  <a:gd name="T13" fmla="*/ 44 h 44"/>
                  <a:gd name="T14" fmla="*/ 0 w 34"/>
                  <a:gd name="T15" fmla="*/ 9 h 44"/>
                  <a:gd name="T16" fmla="*/ 16 w 34"/>
                  <a:gd name="T17" fmla="*/ 7 h 44"/>
                  <a:gd name="T18" fmla="*/ 16 w 34"/>
                  <a:gd name="T19" fmla="*/ 4 h 44"/>
                  <a:gd name="T20" fmla="*/ 34 w 3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4">
                    <a:moveTo>
                      <a:pt x="34" y="0"/>
                    </a:moveTo>
                    <a:lnTo>
                      <a:pt x="31" y="9"/>
                    </a:lnTo>
                    <a:lnTo>
                      <a:pt x="33" y="17"/>
                    </a:lnTo>
                    <a:lnTo>
                      <a:pt x="29" y="36"/>
                    </a:lnTo>
                    <a:lnTo>
                      <a:pt x="24" y="43"/>
                    </a:lnTo>
                    <a:lnTo>
                      <a:pt x="4" y="44"/>
                    </a:lnTo>
                    <a:lnTo>
                      <a:pt x="4" y="44"/>
                    </a:lnTo>
                    <a:lnTo>
                      <a:pt x="0" y="9"/>
                    </a:lnTo>
                    <a:lnTo>
                      <a:pt x="16" y="7"/>
                    </a:lnTo>
                    <a:lnTo>
                      <a:pt x="16" y="4"/>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53" name="Freeform 603"/>
              <p:cNvSpPr>
                <a:spLocks/>
              </p:cNvSpPr>
              <p:nvPr/>
            </p:nvSpPr>
            <p:spPr bwMode="auto">
              <a:xfrm>
                <a:off x="4553" y="3081"/>
                <a:ext cx="68" cy="39"/>
              </a:xfrm>
              <a:custGeom>
                <a:avLst/>
                <a:gdLst>
                  <a:gd name="T0" fmla="*/ 65 w 68"/>
                  <a:gd name="T1" fmla="*/ 0 h 39"/>
                  <a:gd name="T2" fmla="*/ 68 w 68"/>
                  <a:gd name="T3" fmla="*/ 26 h 39"/>
                  <a:gd name="T4" fmla="*/ 27 w 68"/>
                  <a:gd name="T5" fmla="*/ 31 h 39"/>
                  <a:gd name="T6" fmla="*/ 27 w 68"/>
                  <a:gd name="T7" fmla="*/ 31 h 39"/>
                  <a:gd name="T8" fmla="*/ 27 w 68"/>
                  <a:gd name="T9" fmla="*/ 29 h 39"/>
                  <a:gd name="T10" fmla="*/ 29 w 68"/>
                  <a:gd name="T11" fmla="*/ 29 h 39"/>
                  <a:gd name="T12" fmla="*/ 27 w 68"/>
                  <a:gd name="T13" fmla="*/ 26 h 39"/>
                  <a:gd name="T14" fmla="*/ 27 w 68"/>
                  <a:gd name="T15" fmla="*/ 26 h 39"/>
                  <a:gd name="T16" fmla="*/ 27 w 68"/>
                  <a:gd name="T17" fmla="*/ 22 h 39"/>
                  <a:gd name="T18" fmla="*/ 27 w 68"/>
                  <a:gd name="T19" fmla="*/ 21 h 39"/>
                  <a:gd name="T20" fmla="*/ 26 w 68"/>
                  <a:gd name="T21" fmla="*/ 21 h 39"/>
                  <a:gd name="T22" fmla="*/ 24 w 68"/>
                  <a:gd name="T23" fmla="*/ 21 h 39"/>
                  <a:gd name="T24" fmla="*/ 24 w 68"/>
                  <a:gd name="T25" fmla="*/ 19 h 39"/>
                  <a:gd name="T26" fmla="*/ 24 w 68"/>
                  <a:gd name="T27" fmla="*/ 17 h 39"/>
                  <a:gd name="T28" fmla="*/ 24 w 68"/>
                  <a:gd name="T29" fmla="*/ 17 h 39"/>
                  <a:gd name="T30" fmla="*/ 26 w 68"/>
                  <a:gd name="T31" fmla="*/ 17 h 39"/>
                  <a:gd name="T32" fmla="*/ 26 w 68"/>
                  <a:gd name="T33" fmla="*/ 16 h 39"/>
                  <a:gd name="T34" fmla="*/ 26 w 68"/>
                  <a:gd name="T35" fmla="*/ 16 h 39"/>
                  <a:gd name="T36" fmla="*/ 26 w 68"/>
                  <a:gd name="T37" fmla="*/ 14 h 39"/>
                  <a:gd name="T38" fmla="*/ 24 w 68"/>
                  <a:gd name="T39" fmla="*/ 14 h 39"/>
                  <a:gd name="T40" fmla="*/ 22 w 68"/>
                  <a:gd name="T41" fmla="*/ 14 h 39"/>
                  <a:gd name="T42" fmla="*/ 22 w 68"/>
                  <a:gd name="T43" fmla="*/ 14 h 39"/>
                  <a:gd name="T44" fmla="*/ 21 w 68"/>
                  <a:gd name="T45" fmla="*/ 14 h 39"/>
                  <a:gd name="T46" fmla="*/ 21 w 68"/>
                  <a:gd name="T47" fmla="*/ 16 h 39"/>
                  <a:gd name="T48" fmla="*/ 21 w 68"/>
                  <a:gd name="T49" fmla="*/ 17 h 39"/>
                  <a:gd name="T50" fmla="*/ 17 w 68"/>
                  <a:gd name="T51" fmla="*/ 17 h 39"/>
                  <a:gd name="T52" fmla="*/ 17 w 68"/>
                  <a:gd name="T53" fmla="*/ 19 h 39"/>
                  <a:gd name="T54" fmla="*/ 17 w 68"/>
                  <a:gd name="T55" fmla="*/ 19 h 39"/>
                  <a:gd name="T56" fmla="*/ 17 w 68"/>
                  <a:gd name="T57" fmla="*/ 21 h 39"/>
                  <a:gd name="T58" fmla="*/ 19 w 68"/>
                  <a:gd name="T59" fmla="*/ 24 h 39"/>
                  <a:gd name="T60" fmla="*/ 21 w 68"/>
                  <a:gd name="T61" fmla="*/ 31 h 39"/>
                  <a:gd name="T62" fmla="*/ 21 w 68"/>
                  <a:gd name="T63" fmla="*/ 31 h 39"/>
                  <a:gd name="T64" fmla="*/ 19 w 68"/>
                  <a:gd name="T65" fmla="*/ 32 h 39"/>
                  <a:gd name="T66" fmla="*/ 19 w 68"/>
                  <a:gd name="T67" fmla="*/ 32 h 39"/>
                  <a:gd name="T68" fmla="*/ 15 w 68"/>
                  <a:gd name="T69" fmla="*/ 32 h 39"/>
                  <a:gd name="T70" fmla="*/ 15 w 68"/>
                  <a:gd name="T71" fmla="*/ 32 h 39"/>
                  <a:gd name="T72" fmla="*/ 14 w 68"/>
                  <a:gd name="T73" fmla="*/ 32 h 39"/>
                  <a:gd name="T74" fmla="*/ 14 w 68"/>
                  <a:gd name="T75" fmla="*/ 32 h 39"/>
                  <a:gd name="T76" fmla="*/ 14 w 68"/>
                  <a:gd name="T77" fmla="*/ 32 h 39"/>
                  <a:gd name="T78" fmla="*/ 14 w 68"/>
                  <a:gd name="T79" fmla="*/ 32 h 39"/>
                  <a:gd name="T80" fmla="*/ 14 w 68"/>
                  <a:gd name="T81" fmla="*/ 36 h 39"/>
                  <a:gd name="T82" fmla="*/ 12 w 68"/>
                  <a:gd name="T83" fmla="*/ 39 h 39"/>
                  <a:gd name="T84" fmla="*/ 12 w 68"/>
                  <a:gd name="T85" fmla="*/ 38 h 39"/>
                  <a:gd name="T86" fmla="*/ 12 w 68"/>
                  <a:gd name="T87" fmla="*/ 36 h 39"/>
                  <a:gd name="T88" fmla="*/ 10 w 68"/>
                  <a:gd name="T89" fmla="*/ 32 h 39"/>
                  <a:gd name="T90" fmla="*/ 10 w 68"/>
                  <a:gd name="T91" fmla="*/ 32 h 39"/>
                  <a:gd name="T92" fmla="*/ 10 w 68"/>
                  <a:gd name="T93" fmla="*/ 31 h 39"/>
                  <a:gd name="T94" fmla="*/ 9 w 68"/>
                  <a:gd name="T95" fmla="*/ 29 h 39"/>
                  <a:gd name="T96" fmla="*/ 7 w 68"/>
                  <a:gd name="T97" fmla="*/ 27 h 39"/>
                  <a:gd name="T98" fmla="*/ 2 w 68"/>
                  <a:gd name="T99" fmla="*/ 22 h 39"/>
                  <a:gd name="T100" fmla="*/ 0 w 68"/>
                  <a:gd name="T101" fmla="*/ 19 h 39"/>
                  <a:gd name="T102" fmla="*/ 4 w 68"/>
                  <a:gd name="T103" fmla="*/ 17 h 39"/>
                  <a:gd name="T104" fmla="*/ 4 w 68"/>
                  <a:gd name="T105" fmla="*/ 17 h 39"/>
                  <a:gd name="T106" fmla="*/ 4 w 68"/>
                  <a:gd name="T107" fmla="*/ 17 h 39"/>
                  <a:gd name="T108" fmla="*/ 5 w 68"/>
                  <a:gd name="T109" fmla="*/ 17 h 39"/>
                  <a:gd name="T110" fmla="*/ 7 w 68"/>
                  <a:gd name="T111" fmla="*/ 17 h 39"/>
                  <a:gd name="T112" fmla="*/ 10 w 68"/>
                  <a:gd name="T113" fmla="*/ 17 h 39"/>
                  <a:gd name="T114" fmla="*/ 9 w 68"/>
                  <a:gd name="T115" fmla="*/ 9 h 39"/>
                  <a:gd name="T116" fmla="*/ 15 w 68"/>
                  <a:gd name="T117" fmla="*/ 7 h 39"/>
                  <a:gd name="T118" fmla="*/ 26 w 68"/>
                  <a:gd name="T119" fmla="*/ 7 h 39"/>
                  <a:gd name="T120" fmla="*/ 65 w 68"/>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39">
                    <a:moveTo>
                      <a:pt x="65" y="0"/>
                    </a:moveTo>
                    <a:lnTo>
                      <a:pt x="68" y="26"/>
                    </a:lnTo>
                    <a:lnTo>
                      <a:pt x="27" y="31"/>
                    </a:lnTo>
                    <a:lnTo>
                      <a:pt x="27" y="31"/>
                    </a:lnTo>
                    <a:lnTo>
                      <a:pt x="27" y="29"/>
                    </a:lnTo>
                    <a:lnTo>
                      <a:pt x="29" y="29"/>
                    </a:lnTo>
                    <a:lnTo>
                      <a:pt x="27" y="26"/>
                    </a:lnTo>
                    <a:lnTo>
                      <a:pt x="27" y="26"/>
                    </a:lnTo>
                    <a:lnTo>
                      <a:pt x="27" y="22"/>
                    </a:lnTo>
                    <a:lnTo>
                      <a:pt x="27" y="21"/>
                    </a:lnTo>
                    <a:lnTo>
                      <a:pt x="26" y="21"/>
                    </a:lnTo>
                    <a:lnTo>
                      <a:pt x="24" y="21"/>
                    </a:lnTo>
                    <a:lnTo>
                      <a:pt x="24" y="19"/>
                    </a:lnTo>
                    <a:lnTo>
                      <a:pt x="24" y="17"/>
                    </a:lnTo>
                    <a:lnTo>
                      <a:pt x="24" y="17"/>
                    </a:lnTo>
                    <a:lnTo>
                      <a:pt x="26" y="17"/>
                    </a:lnTo>
                    <a:lnTo>
                      <a:pt x="26" y="16"/>
                    </a:lnTo>
                    <a:lnTo>
                      <a:pt x="26" y="16"/>
                    </a:lnTo>
                    <a:lnTo>
                      <a:pt x="26" y="14"/>
                    </a:lnTo>
                    <a:lnTo>
                      <a:pt x="24" y="14"/>
                    </a:lnTo>
                    <a:lnTo>
                      <a:pt x="22" y="14"/>
                    </a:lnTo>
                    <a:lnTo>
                      <a:pt x="22" y="14"/>
                    </a:lnTo>
                    <a:lnTo>
                      <a:pt x="21" y="14"/>
                    </a:lnTo>
                    <a:lnTo>
                      <a:pt x="21" y="16"/>
                    </a:lnTo>
                    <a:lnTo>
                      <a:pt x="21" y="17"/>
                    </a:lnTo>
                    <a:lnTo>
                      <a:pt x="17" y="17"/>
                    </a:lnTo>
                    <a:lnTo>
                      <a:pt x="17" y="19"/>
                    </a:lnTo>
                    <a:lnTo>
                      <a:pt x="17" y="19"/>
                    </a:lnTo>
                    <a:lnTo>
                      <a:pt x="17" y="21"/>
                    </a:lnTo>
                    <a:lnTo>
                      <a:pt x="19" y="24"/>
                    </a:lnTo>
                    <a:lnTo>
                      <a:pt x="21" y="31"/>
                    </a:lnTo>
                    <a:lnTo>
                      <a:pt x="21" y="31"/>
                    </a:lnTo>
                    <a:lnTo>
                      <a:pt x="19" y="32"/>
                    </a:lnTo>
                    <a:lnTo>
                      <a:pt x="19" y="32"/>
                    </a:lnTo>
                    <a:lnTo>
                      <a:pt x="15" y="32"/>
                    </a:lnTo>
                    <a:lnTo>
                      <a:pt x="15" y="32"/>
                    </a:lnTo>
                    <a:lnTo>
                      <a:pt x="14" y="32"/>
                    </a:lnTo>
                    <a:lnTo>
                      <a:pt x="14" y="32"/>
                    </a:lnTo>
                    <a:lnTo>
                      <a:pt x="14" y="32"/>
                    </a:lnTo>
                    <a:lnTo>
                      <a:pt x="14" y="32"/>
                    </a:lnTo>
                    <a:lnTo>
                      <a:pt x="14" y="36"/>
                    </a:lnTo>
                    <a:lnTo>
                      <a:pt x="12" y="39"/>
                    </a:lnTo>
                    <a:lnTo>
                      <a:pt x="12" y="38"/>
                    </a:lnTo>
                    <a:lnTo>
                      <a:pt x="12" y="36"/>
                    </a:lnTo>
                    <a:lnTo>
                      <a:pt x="10" y="32"/>
                    </a:lnTo>
                    <a:lnTo>
                      <a:pt x="10" y="32"/>
                    </a:lnTo>
                    <a:lnTo>
                      <a:pt x="10" y="31"/>
                    </a:lnTo>
                    <a:lnTo>
                      <a:pt x="9" y="29"/>
                    </a:lnTo>
                    <a:lnTo>
                      <a:pt x="7" y="27"/>
                    </a:lnTo>
                    <a:lnTo>
                      <a:pt x="2" y="22"/>
                    </a:lnTo>
                    <a:lnTo>
                      <a:pt x="0" y="19"/>
                    </a:lnTo>
                    <a:lnTo>
                      <a:pt x="4" y="17"/>
                    </a:lnTo>
                    <a:lnTo>
                      <a:pt x="4" y="17"/>
                    </a:lnTo>
                    <a:lnTo>
                      <a:pt x="4" y="17"/>
                    </a:lnTo>
                    <a:lnTo>
                      <a:pt x="5" y="17"/>
                    </a:lnTo>
                    <a:lnTo>
                      <a:pt x="7" y="17"/>
                    </a:lnTo>
                    <a:lnTo>
                      <a:pt x="10" y="17"/>
                    </a:lnTo>
                    <a:lnTo>
                      <a:pt x="9" y="9"/>
                    </a:lnTo>
                    <a:lnTo>
                      <a:pt x="15" y="7"/>
                    </a:lnTo>
                    <a:lnTo>
                      <a:pt x="26" y="7"/>
                    </a:lnTo>
                    <a:lnTo>
                      <a:pt x="6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54" name="Freeform 604"/>
              <p:cNvSpPr>
                <a:spLocks/>
              </p:cNvSpPr>
              <p:nvPr/>
            </p:nvSpPr>
            <p:spPr bwMode="auto">
              <a:xfrm>
                <a:off x="4553" y="3081"/>
                <a:ext cx="68" cy="39"/>
              </a:xfrm>
              <a:custGeom>
                <a:avLst/>
                <a:gdLst>
                  <a:gd name="T0" fmla="*/ 65 w 68"/>
                  <a:gd name="T1" fmla="*/ 0 h 39"/>
                  <a:gd name="T2" fmla="*/ 68 w 68"/>
                  <a:gd name="T3" fmla="*/ 26 h 39"/>
                  <a:gd name="T4" fmla="*/ 27 w 68"/>
                  <a:gd name="T5" fmla="*/ 31 h 39"/>
                  <a:gd name="T6" fmla="*/ 27 w 68"/>
                  <a:gd name="T7" fmla="*/ 31 h 39"/>
                  <a:gd name="T8" fmla="*/ 27 w 68"/>
                  <a:gd name="T9" fmla="*/ 29 h 39"/>
                  <a:gd name="T10" fmla="*/ 29 w 68"/>
                  <a:gd name="T11" fmla="*/ 29 h 39"/>
                  <a:gd name="T12" fmla="*/ 27 w 68"/>
                  <a:gd name="T13" fmla="*/ 26 h 39"/>
                  <a:gd name="T14" fmla="*/ 27 w 68"/>
                  <a:gd name="T15" fmla="*/ 26 h 39"/>
                  <a:gd name="T16" fmla="*/ 27 w 68"/>
                  <a:gd name="T17" fmla="*/ 22 h 39"/>
                  <a:gd name="T18" fmla="*/ 27 w 68"/>
                  <a:gd name="T19" fmla="*/ 21 h 39"/>
                  <a:gd name="T20" fmla="*/ 26 w 68"/>
                  <a:gd name="T21" fmla="*/ 21 h 39"/>
                  <a:gd name="T22" fmla="*/ 24 w 68"/>
                  <a:gd name="T23" fmla="*/ 21 h 39"/>
                  <a:gd name="T24" fmla="*/ 24 w 68"/>
                  <a:gd name="T25" fmla="*/ 19 h 39"/>
                  <a:gd name="T26" fmla="*/ 24 w 68"/>
                  <a:gd name="T27" fmla="*/ 17 h 39"/>
                  <a:gd name="T28" fmla="*/ 24 w 68"/>
                  <a:gd name="T29" fmla="*/ 17 h 39"/>
                  <a:gd name="T30" fmla="*/ 26 w 68"/>
                  <a:gd name="T31" fmla="*/ 17 h 39"/>
                  <a:gd name="T32" fmla="*/ 26 w 68"/>
                  <a:gd name="T33" fmla="*/ 16 h 39"/>
                  <a:gd name="T34" fmla="*/ 26 w 68"/>
                  <a:gd name="T35" fmla="*/ 16 h 39"/>
                  <a:gd name="T36" fmla="*/ 26 w 68"/>
                  <a:gd name="T37" fmla="*/ 14 h 39"/>
                  <a:gd name="T38" fmla="*/ 24 w 68"/>
                  <a:gd name="T39" fmla="*/ 14 h 39"/>
                  <a:gd name="T40" fmla="*/ 22 w 68"/>
                  <a:gd name="T41" fmla="*/ 14 h 39"/>
                  <a:gd name="T42" fmla="*/ 22 w 68"/>
                  <a:gd name="T43" fmla="*/ 14 h 39"/>
                  <a:gd name="T44" fmla="*/ 21 w 68"/>
                  <a:gd name="T45" fmla="*/ 14 h 39"/>
                  <a:gd name="T46" fmla="*/ 21 w 68"/>
                  <a:gd name="T47" fmla="*/ 16 h 39"/>
                  <a:gd name="T48" fmla="*/ 21 w 68"/>
                  <a:gd name="T49" fmla="*/ 17 h 39"/>
                  <a:gd name="T50" fmla="*/ 17 w 68"/>
                  <a:gd name="T51" fmla="*/ 17 h 39"/>
                  <a:gd name="T52" fmla="*/ 17 w 68"/>
                  <a:gd name="T53" fmla="*/ 19 h 39"/>
                  <a:gd name="T54" fmla="*/ 17 w 68"/>
                  <a:gd name="T55" fmla="*/ 19 h 39"/>
                  <a:gd name="T56" fmla="*/ 17 w 68"/>
                  <a:gd name="T57" fmla="*/ 21 h 39"/>
                  <a:gd name="T58" fmla="*/ 19 w 68"/>
                  <a:gd name="T59" fmla="*/ 24 h 39"/>
                  <a:gd name="T60" fmla="*/ 21 w 68"/>
                  <a:gd name="T61" fmla="*/ 31 h 39"/>
                  <a:gd name="T62" fmla="*/ 21 w 68"/>
                  <a:gd name="T63" fmla="*/ 31 h 39"/>
                  <a:gd name="T64" fmla="*/ 19 w 68"/>
                  <a:gd name="T65" fmla="*/ 32 h 39"/>
                  <a:gd name="T66" fmla="*/ 19 w 68"/>
                  <a:gd name="T67" fmla="*/ 32 h 39"/>
                  <a:gd name="T68" fmla="*/ 15 w 68"/>
                  <a:gd name="T69" fmla="*/ 32 h 39"/>
                  <a:gd name="T70" fmla="*/ 15 w 68"/>
                  <a:gd name="T71" fmla="*/ 32 h 39"/>
                  <a:gd name="T72" fmla="*/ 14 w 68"/>
                  <a:gd name="T73" fmla="*/ 32 h 39"/>
                  <a:gd name="T74" fmla="*/ 14 w 68"/>
                  <a:gd name="T75" fmla="*/ 32 h 39"/>
                  <a:gd name="T76" fmla="*/ 14 w 68"/>
                  <a:gd name="T77" fmla="*/ 32 h 39"/>
                  <a:gd name="T78" fmla="*/ 14 w 68"/>
                  <a:gd name="T79" fmla="*/ 32 h 39"/>
                  <a:gd name="T80" fmla="*/ 14 w 68"/>
                  <a:gd name="T81" fmla="*/ 36 h 39"/>
                  <a:gd name="T82" fmla="*/ 12 w 68"/>
                  <a:gd name="T83" fmla="*/ 39 h 39"/>
                  <a:gd name="T84" fmla="*/ 12 w 68"/>
                  <a:gd name="T85" fmla="*/ 38 h 39"/>
                  <a:gd name="T86" fmla="*/ 12 w 68"/>
                  <a:gd name="T87" fmla="*/ 36 h 39"/>
                  <a:gd name="T88" fmla="*/ 10 w 68"/>
                  <a:gd name="T89" fmla="*/ 32 h 39"/>
                  <a:gd name="T90" fmla="*/ 10 w 68"/>
                  <a:gd name="T91" fmla="*/ 32 h 39"/>
                  <a:gd name="T92" fmla="*/ 10 w 68"/>
                  <a:gd name="T93" fmla="*/ 31 h 39"/>
                  <a:gd name="T94" fmla="*/ 9 w 68"/>
                  <a:gd name="T95" fmla="*/ 29 h 39"/>
                  <a:gd name="T96" fmla="*/ 7 w 68"/>
                  <a:gd name="T97" fmla="*/ 27 h 39"/>
                  <a:gd name="T98" fmla="*/ 2 w 68"/>
                  <a:gd name="T99" fmla="*/ 22 h 39"/>
                  <a:gd name="T100" fmla="*/ 0 w 68"/>
                  <a:gd name="T101" fmla="*/ 19 h 39"/>
                  <a:gd name="T102" fmla="*/ 4 w 68"/>
                  <a:gd name="T103" fmla="*/ 17 h 39"/>
                  <a:gd name="T104" fmla="*/ 4 w 68"/>
                  <a:gd name="T105" fmla="*/ 17 h 39"/>
                  <a:gd name="T106" fmla="*/ 4 w 68"/>
                  <a:gd name="T107" fmla="*/ 17 h 39"/>
                  <a:gd name="T108" fmla="*/ 5 w 68"/>
                  <a:gd name="T109" fmla="*/ 17 h 39"/>
                  <a:gd name="T110" fmla="*/ 7 w 68"/>
                  <a:gd name="T111" fmla="*/ 17 h 39"/>
                  <a:gd name="T112" fmla="*/ 10 w 68"/>
                  <a:gd name="T113" fmla="*/ 17 h 39"/>
                  <a:gd name="T114" fmla="*/ 9 w 68"/>
                  <a:gd name="T115" fmla="*/ 9 h 39"/>
                  <a:gd name="T116" fmla="*/ 15 w 68"/>
                  <a:gd name="T117" fmla="*/ 7 h 39"/>
                  <a:gd name="T118" fmla="*/ 26 w 68"/>
                  <a:gd name="T119" fmla="*/ 7 h 39"/>
                  <a:gd name="T120" fmla="*/ 65 w 68"/>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39">
                    <a:moveTo>
                      <a:pt x="65" y="0"/>
                    </a:moveTo>
                    <a:lnTo>
                      <a:pt x="68" y="26"/>
                    </a:lnTo>
                    <a:lnTo>
                      <a:pt x="27" y="31"/>
                    </a:lnTo>
                    <a:lnTo>
                      <a:pt x="27" y="31"/>
                    </a:lnTo>
                    <a:lnTo>
                      <a:pt x="27" y="29"/>
                    </a:lnTo>
                    <a:lnTo>
                      <a:pt x="29" y="29"/>
                    </a:lnTo>
                    <a:lnTo>
                      <a:pt x="27" y="26"/>
                    </a:lnTo>
                    <a:lnTo>
                      <a:pt x="27" y="26"/>
                    </a:lnTo>
                    <a:lnTo>
                      <a:pt x="27" y="22"/>
                    </a:lnTo>
                    <a:lnTo>
                      <a:pt x="27" y="21"/>
                    </a:lnTo>
                    <a:lnTo>
                      <a:pt x="26" y="21"/>
                    </a:lnTo>
                    <a:lnTo>
                      <a:pt x="24" y="21"/>
                    </a:lnTo>
                    <a:lnTo>
                      <a:pt x="24" y="19"/>
                    </a:lnTo>
                    <a:lnTo>
                      <a:pt x="24" y="17"/>
                    </a:lnTo>
                    <a:lnTo>
                      <a:pt x="24" y="17"/>
                    </a:lnTo>
                    <a:lnTo>
                      <a:pt x="26" y="17"/>
                    </a:lnTo>
                    <a:lnTo>
                      <a:pt x="26" y="16"/>
                    </a:lnTo>
                    <a:lnTo>
                      <a:pt x="26" y="16"/>
                    </a:lnTo>
                    <a:lnTo>
                      <a:pt x="26" y="14"/>
                    </a:lnTo>
                    <a:lnTo>
                      <a:pt x="24" y="14"/>
                    </a:lnTo>
                    <a:lnTo>
                      <a:pt x="22" y="14"/>
                    </a:lnTo>
                    <a:lnTo>
                      <a:pt x="22" y="14"/>
                    </a:lnTo>
                    <a:lnTo>
                      <a:pt x="21" y="14"/>
                    </a:lnTo>
                    <a:lnTo>
                      <a:pt x="21" y="16"/>
                    </a:lnTo>
                    <a:lnTo>
                      <a:pt x="21" y="17"/>
                    </a:lnTo>
                    <a:lnTo>
                      <a:pt x="17" y="17"/>
                    </a:lnTo>
                    <a:lnTo>
                      <a:pt x="17" y="19"/>
                    </a:lnTo>
                    <a:lnTo>
                      <a:pt x="17" y="19"/>
                    </a:lnTo>
                    <a:lnTo>
                      <a:pt x="17" y="21"/>
                    </a:lnTo>
                    <a:lnTo>
                      <a:pt x="19" y="24"/>
                    </a:lnTo>
                    <a:lnTo>
                      <a:pt x="21" y="31"/>
                    </a:lnTo>
                    <a:lnTo>
                      <a:pt x="21" y="31"/>
                    </a:lnTo>
                    <a:lnTo>
                      <a:pt x="19" y="32"/>
                    </a:lnTo>
                    <a:lnTo>
                      <a:pt x="19" y="32"/>
                    </a:lnTo>
                    <a:lnTo>
                      <a:pt x="15" y="32"/>
                    </a:lnTo>
                    <a:lnTo>
                      <a:pt x="15" y="32"/>
                    </a:lnTo>
                    <a:lnTo>
                      <a:pt x="14" y="32"/>
                    </a:lnTo>
                    <a:lnTo>
                      <a:pt x="14" y="32"/>
                    </a:lnTo>
                    <a:lnTo>
                      <a:pt x="14" y="32"/>
                    </a:lnTo>
                    <a:lnTo>
                      <a:pt x="14" y="32"/>
                    </a:lnTo>
                    <a:lnTo>
                      <a:pt x="14" y="36"/>
                    </a:lnTo>
                    <a:lnTo>
                      <a:pt x="12" y="39"/>
                    </a:lnTo>
                    <a:lnTo>
                      <a:pt x="12" y="38"/>
                    </a:lnTo>
                    <a:lnTo>
                      <a:pt x="12" y="36"/>
                    </a:lnTo>
                    <a:lnTo>
                      <a:pt x="10" y="32"/>
                    </a:lnTo>
                    <a:lnTo>
                      <a:pt x="10" y="32"/>
                    </a:lnTo>
                    <a:lnTo>
                      <a:pt x="10" y="31"/>
                    </a:lnTo>
                    <a:lnTo>
                      <a:pt x="9" y="29"/>
                    </a:lnTo>
                    <a:lnTo>
                      <a:pt x="7" y="27"/>
                    </a:lnTo>
                    <a:lnTo>
                      <a:pt x="2" y="22"/>
                    </a:lnTo>
                    <a:lnTo>
                      <a:pt x="0" y="19"/>
                    </a:lnTo>
                    <a:lnTo>
                      <a:pt x="4" y="17"/>
                    </a:lnTo>
                    <a:lnTo>
                      <a:pt x="4" y="17"/>
                    </a:lnTo>
                    <a:lnTo>
                      <a:pt x="4" y="17"/>
                    </a:lnTo>
                    <a:lnTo>
                      <a:pt x="5" y="17"/>
                    </a:lnTo>
                    <a:lnTo>
                      <a:pt x="7" y="17"/>
                    </a:lnTo>
                    <a:lnTo>
                      <a:pt x="10" y="17"/>
                    </a:lnTo>
                    <a:lnTo>
                      <a:pt x="9" y="9"/>
                    </a:lnTo>
                    <a:lnTo>
                      <a:pt x="15" y="7"/>
                    </a:lnTo>
                    <a:lnTo>
                      <a:pt x="26" y="7"/>
                    </a:lnTo>
                    <a:lnTo>
                      <a:pt x="6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55" name="Freeform 605"/>
              <p:cNvSpPr>
                <a:spLocks/>
              </p:cNvSpPr>
              <p:nvPr/>
            </p:nvSpPr>
            <p:spPr bwMode="auto">
              <a:xfrm>
                <a:off x="4494" y="2898"/>
                <a:ext cx="49" cy="36"/>
              </a:xfrm>
              <a:custGeom>
                <a:avLst/>
                <a:gdLst>
                  <a:gd name="T0" fmla="*/ 27 w 49"/>
                  <a:gd name="T1" fmla="*/ 2 h 36"/>
                  <a:gd name="T2" fmla="*/ 36 w 49"/>
                  <a:gd name="T3" fmla="*/ 7 h 36"/>
                  <a:gd name="T4" fmla="*/ 49 w 49"/>
                  <a:gd name="T5" fmla="*/ 22 h 36"/>
                  <a:gd name="T6" fmla="*/ 44 w 49"/>
                  <a:gd name="T7" fmla="*/ 34 h 36"/>
                  <a:gd name="T8" fmla="*/ 32 w 49"/>
                  <a:gd name="T9" fmla="*/ 36 h 36"/>
                  <a:gd name="T10" fmla="*/ 32 w 49"/>
                  <a:gd name="T11" fmla="*/ 34 h 36"/>
                  <a:gd name="T12" fmla="*/ 14 w 49"/>
                  <a:gd name="T13" fmla="*/ 36 h 36"/>
                  <a:gd name="T14" fmla="*/ 14 w 49"/>
                  <a:gd name="T15" fmla="*/ 36 h 36"/>
                  <a:gd name="T16" fmla="*/ 14 w 49"/>
                  <a:gd name="T17" fmla="*/ 36 h 36"/>
                  <a:gd name="T18" fmla="*/ 12 w 49"/>
                  <a:gd name="T19" fmla="*/ 34 h 36"/>
                  <a:gd name="T20" fmla="*/ 12 w 49"/>
                  <a:gd name="T21" fmla="*/ 34 h 36"/>
                  <a:gd name="T22" fmla="*/ 12 w 49"/>
                  <a:gd name="T23" fmla="*/ 33 h 36"/>
                  <a:gd name="T24" fmla="*/ 12 w 49"/>
                  <a:gd name="T25" fmla="*/ 33 h 36"/>
                  <a:gd name="T26" fmla="*/ 12 w 49"/>
                  <a:gd name="T27" fmla="*/ 31 h 36"/>
                  <a:gd name="T28" fmla="*/ 12 w 49"/>
                  <a:gd name="T29" fmla="*/ 29 h 36"/>
                  <a:gd name="T30" fmla="*/ 12 w 49"/>
                  <a:gd name="T31" fmla="*/ 27 h 36"/>
                  <a:gd name="T32" fmla="*/ 12 w 49"/>
                  <a:gd name="T33" fmla="*/ 27 h 36"/>
                  <a:gd name="T34" fmla="*/ 12 w 49"/>
                  <a:gd name="T35" fmla="*/ 26 h 36"/>
                  <a:gd name="T36" fmla="*/ 12 w 49"/>
                  <a:gd name="T37" fmla="*/ 26 h 36"/>
                  <a:gd name="T38" fmla="*/ 12 w 49"/>
                  <a:gd name="T39" fmla="*/ 22 h 36"/>
                  <a:gd name="T40" fmla="*/ 12 w 49"/>
                  <a:gd name="T41" fmla="*/ 22 h 36"/>
                  <a:gd name="T42" fmla="*/ 12 w 49"/>
                  <a:gd name="T43" fmla="*/ 21 h 36"/>
                  <a:gd name="T44" fmla="*/ 12 w 49"/>
                  <a:gd name="T45" fmla="*/ 19 h 36"/>
                  <a:gd name="T46" fmla="*/ 10 w 49"/>
                  <a:gd name="T47" fmla="*/ 17 h 36"/>
                  <a:gd name="T48" fmla="*/ 10 w 49"/>
                  <a:gd name="T49" fmla="*/ 17 h 36"/>
                  <a:gd name="T50" fmla="*/ 8 w 49"/>
                  <a:gd name="T51" fmla="*/ 17 h 36"/>
                  <a:gd name="T52" fmla="*/ 7 w 49"/>
                  <a:gd name="T53" fmla="*/ 16 h 36"/>
                  <a:gd name="T54" fmla="*/ 5 w 49"/>
                  <a:gd name="T55" fmla="*/ 14 h 36"/>
                  <a:gd name="T56" fmla="*/ 5 w 49"/>
                  <a:gd name="T57" fmla="*/ 14 h 36"/>
                  <a:gd name="T58" fmla="*/ 3 w 49"/>
                  <a:gd name="T59" fmla="*/ 12 h 36"/>
                  <a:gd name="T60" fmla="*/ 3 w 49"/>
                  <a:gd name="T61" fmla="*/ 10 h 36"/>
                  <a:gd name="T62" fmla="*/ 2 w 49"/>
                  <a:gd name="T63" fmla="*/ 9 h 36"/>
                  <a:gd name="T64" fmla="*/ 0 w 49"/>
                  <a:gd name="T65" fmla="*/ 9 h 36"/>
                  <a:gd name="T66" fmla="*/ 5 w 49"/>
                  <a:gd name="T67" fmla="*/ 4 h 36"/>
                  <a:gd name="T68" fmla="*/ 12 w 49"/>
                  <a:gd name="T69" fmla="*/ 5 h 36"/>
                  <a:gd name="T70" fmla="*/ 17 w 49"/>
                  <a:gd name="T71" fmla="*/ 0 h 36"/>
                  <a:gd name="T72" fmla="*/ 27 w 49"/>
                  <a:gd name="T7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36">
                    <a:moveTo>
                      <a:pt x="27" y="2"/>
                    </a:moveTo>
                    <a:lnTo>
                      <a:pt x="36" y="7"/>
                    </a:lnTo>
                    <a:lnTo>
                      <a:pt x="49" y="22"/>
                    </a:lnTo>
                    <a:lnTo>
                      <a:pt x="44" y="34"/>
                    </a:lnTo>
                    <a:lnTo>
                      <a:pt x="32" y="36"/>
                    </a:lnTo>
                    <a:lnTo>
                      <a:pt x="32" y="34"/>
                    </a:lnTo>
                    <a:lnTo>
                      <a:pt x="14" y="36"/>
                    </a:lnTo>
                    <a:lnTo>
                      <a:pt x="14" y="36"/>
                    </a:lnTo>
                    <a:lnTo>
                      <a:pt x="14" y="36"/>
                    </a:lnTo>
                    <a:lnTo>
                      <a:pt x="12" y="34"/>
                    </a:lnTo>
                    <a:lnTo>
                      <a:pt x="12" y="34"/>
                    </a:lnTo>
                    <a:lnTo>
                      <a:pt x="12" y="33"/>
                    </a:lnTo>
                    <a:lnTo>
                      <a:pt x="12" y="33"/>
                    </a:lnTo>
                    <a:lnTo>
                      <a:pt x="12" y="31"/>
                    </a:lnTo>
                    <a:lnTo>
                      <a:pt x="12" y="29"/>
                    </a:lnTo>
                    <a:lnTo>
                      <a:pt x="12" y="27"/>
                    </a:lnTo>
                    <a:lnTo>
                      <a:pt x="12" y="27"/>
                    </a:lnTo>
                    <a:lnTo>
                      <a:pt x="12" y="26"/>
                    </a:lnTo>
                    <a:lnTo>
                      <a:pt x="12" y="26"/>
                    </a:lnTo>
                    <a:lnTo>
                      <a:pt x="12" y="22"/>
                    </a:lnTo>
                    <a:lnTo>
                      <a:pt x="12" y="22"/>
                    </a:lnTo>
                    <a:lnTo>
                      <a:pt x="12" y="21"/>
                    </a:lnTo>
                    <a:lnTo>
                      <a:pt x="12" y="19"/>
                    </a:lnTo>
                    <a:lnTo>
                      <a:pt x="10" y="17"/>
                    </a:lnTo>
                    <a:lnTo>
                      <a:pt x="10" y="17"/>
                    </a:lnTo>
                    <a:lnTo>
                      <a:pt x="8" y="17"/>
                    </a:lnTo>
                    <a:lnTo>
                      <a:pt x="7" y="16"/>
                    </a:lnTo>
                    <a:lnTo>
                      <a:pt x="5" y="14"/>
                    </a:lnTo>
                    <a:lnTo>
                      <a:pt x="5" y="14"/>
                    </a:lnTo>
                    <a:lnTo>
                      <a:pt x="3" y="12"/>
                    </a:lnTo>
                    <a:lnTo>
                      <a:pt x="3" y="10"/>
                    </a:lnTo>
                    <a:lnTo>
                      <a:pt x="2" y="9"/>
                    </a:lnTo>
                    <a:lnTo>
                      <a:pt x="0" y="9"/>
                    </a:lnTo>
                    <a:lnTo>
                      <a:pt x="5" y="4"/>
                    </a:lnTo>
                    <a:lnTo>
                      <a:pt x="12" y="5"/>
                    </a:lnTo>
                    <a:lnTo>
                      <a:pt x="17" y="0"/>
                    </a:lnTo>
                    <a:lnTo>
                      <a:pt x="27" y="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56" name="Freeform 606"/>
              <p:cNvSpPr>
                <a:spLocks/>
              </p:cNvSpPr>
              <p:nvPr/>
            </p:nvSpPr>
            <p:spPr bwMode="auto">
              <a:xfrm>
                <a:off x="4494" y="2898"/>
                <a:ext cx="49" cy="36"/>
              </a:xfrm>
              <a:custGeom>
                <a:avLst/>
                <a:gdLst>
                  <a:gd name="T0" fmla="*/ 27 w 49"/>
                  <a:gd name="T1" fmla="*/ 2 h 36"/>
                  <a:gd name="T2" fmla="*/ 36 w 49"/>
                  <a:gd name="T3" fmla="*/ 7 h 36"/>
                  <a:gd name="T4" fmla="*/ 49 w 49"/>
                  <a:gd name="T5" fmla="*/ 22 h 36"/>
                  <a:gd name="T6" fmla="*/ 44 w 49"/>
                  <a:gd name="T7" fmla="*/ 34 h 36"/>
                  <a:gd name="T8" fmla="*/ 32 w 49"/>
                  <a:gd name="T9" fmla="*/ 36 h 36"/>
                  <a:gd name="T10" fmla="*/ 32 w 49"/>
                  <a:gd name="T11" fmla="*/ 34 h 36"/>
                  <a:gd name="T12" fmla="*/ 14 w 49"/>
                  <a:gd name="T13" fmla="*/ 36 h 36"/>
                  <a:gd name="T14" fmla="*/ 14 w 49"/>
                  <a:gd name="T15" fmla="*/ 36 h 36"/>
                  <a:gd name="T16" fmla="*/ 14 w 49"/>
                  <a:gd name="T17" fmla="*/ 36 h 36"/>
                  <a:gd name="T18" fmla="*/ 12 w 49"/>
                  <a:gd name="T19" fmla="*/ 34 h 36"/>
                  <a:gd name="T20" fmla="*/ 12 w 49"/>
                  <a:gd name="T21" fmla="*/ 34 h 36"/>
                  <a:gd name="T22" fmla="*/ 12 w 49"/>
                  <a:gd name="T23" fmla="*/ 33 h 36"/>
                  <a:gd name="T24" fmla="*/ 12 w 49"/>
                  <a:gd name="T25" fmla="*/ 33 h 36"/>
                  <a:gd name="T26" fmla="*/ 12 w 49"/>
                  <a:gd name="T27" fmla="*/ 31 h 36"/>
                  <a:gd name="T28" fmla="*/ 12 w 49"/>
                  <a:gd name="T29" fmla="*/ 29 h 36"/>
                  <a:gd name="T30" fmla="*/ 12 w 49"/>
                  <a:gd name="T31" fmla="*/ 27 h 36"/>
                  <a:gd name="T32" fmla="*/ 12 w 49"/>
                  <a:gd name="T33" fmla="*/ 27 h 36"/>
                  <a:gd name="T34" fmla="*/ 12 w 49"/>
                  <a:gd name="T35" fmla="*/ 26 h 36"/>
                  <a:gd name="T36" fmla="*/ 12 w 49"/>
                  <a:gd name="T37" fmla="*/ 26 h 36"/>
                  <a:gd name="T38" fmla="*/ 12 w 49"/>
                  <a:gd name="T39" fmla="*/ 22 h 36"/>
                  <a:gd name="T40" fmla="*/ 12 w 49"/>
                  <a:gd name="T41" fmla="*/ 22 h 36"/>
                  <a:gd name="T42" fmla="*/ 12 w 49"/>
                  <a:gd name="T43" fmla="*/ 21 h 36"/>
                  <a:gd name="T44" fmla="*/ 12 w 49"/>
                  <a:gd name="T45" fmla="*/ 19 h 36"/>
                  <a:gd name="T46" fmla="*/ 10 w 49"/>
                  <a:gd name="T47" fmla="*/ 17 h 36"/>
                  <a:gd name="T48" fmla="*/ 10 w 49"/>
                  <a:gd name="T49" fmla="*/ 17 h 36"/>
                  <a:gd name="T50" fmla="*/ 8 w 49"/>
                  <a:gd name="T51" fmla="*/ 17 h 36"/>
                  <a:gd name="T52" fmla="*/ 7 w 49"/>
                  <a:gd name="T53" fmla="*/ 16 h 36"/>
                  <a:gd name="T54" fmla="*/ 5 w 49"/>
                  <a:gd name="T55" fmla="*/ 14 h 36"/>
                  <a:gd name="T56" fmla="*/ 5 w 49"/>
                  <a:gd name="T57" fmla="*/ 14 h 36"/>
                  <a:gd name="T58" fmla="*/ 3 w 49"/>
                  <a:gd name="T59" fmla="*/ 12 h 36"/>
                  <a:gd name="T60" fmla="*/ 3 w 49"/>
                  <a:gd name="T61" fmla="*/ 10 h 36"/>
                  <a:gd name="T62" fmla="*/ 2 w 49"/>
                  <a:gd name="T63" fmla="*/ 9 h 36"/>
                  <a:gd name="T64" fmla="*/ 0 w 49"/>
                  <a:gd name="T65" fmla="*/ 9 h 36"/>
                  <a:gd name="T66" fmla="*/ 5 w 49"/>
                  <a:gd name="T67" fmla="*/ 4 h 36"/>
                  <a:gd name="T68" fmla="*/ 12 w 49"/>
                  <a:gd name="T69" fmla="*/ 5 h 36"/>
                  <a:gd name="T70" fmla="*/ 17 w 49"/>
                  <a:gd name="T71" fmla="*/ 0 h 36"/>
                  <a:gd name="T72" fmla="*/ 27 w 49"/>
                  <a:gd name="T7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36">
                    <a:moveTo>
                      <a:pt x="27" y="2"/>
                    </a:moveTo>
                    <a:lnTo>
                      <a:pt x="36" y="7"/>
                    </a:lnTo>
                    <a:lnTo>
                      <a:pt x="49" y="22"/>
                    </a:lnTo>
                    <a:lnTo>
                      <a:pt x="44" y="34"/>
                    </a:lnTo>
                    <a:lnTo>
                      <a:pt x="32" y="36"/>
                    </a:lnTo>
                    <a:lnTo>
                      <a:pt x="32" y="34"/>
                    </a:lnTo>
                    <a:lnTo>
                      <a:pt x="14" y="36"/>
                    </a:lnTo>
                    <a:lnTo>
                      <a:pt x="14" y="36"/>
                    </a:lnTo>
                    <a:lnTo>
                      <a:pt x="14" y="36"/>
                    </a:lnTo>
                    <a:lnTo>
                      <a:pt x="12" y="34"/>
                    </a:lnTo>
                    <a:lnTo>
                      <a:pt x="12" y="34"/>
                    </a:lnTo>
                    <a:lnTo>
                      <a:pt x="12" y="33"/>
                    </a:lnTo>
                    <a:lnTo>
                      <a:pt x="12" y="33"/>
                    </a:lnTo>
                    <a:lnTo>
                      <a:pt x="12" y="31"/>
                    </a:lnTo>
                    <a:lnTo>
                      <a:pt x="12" y="29"/>
                    </a:lnTo>
                    <a:lnTo>
                      <a:pt x="12" y="27"/>
                    </a:lnTo>
                    <a:lnTo>
                      <a:pt x="12" y="27"/>
                    </a:lnTo>
                    <a:lnTo>
                      <a:pt x="12" y="26"/>
                    </a:lnTo>
                    <a:lnTo>
                      <a:pt x="12" y="26"/>
                    </a:lnTo>
                    <a:lnTo>
                      <a:pt x="12" y="22"/>
                    </a:lnTo>
                    <a:lnTo>
                      <a:pt x="12" y="22"/>
                    </a:lnTo>
                    <a:lnTo>
                      <a:pt x="12" y="21"/>
                    </a:lnTo>
                    <a:lnTo>
                      <a:pt x="12" y="19"/>
                    </a:lnTo>
                    <a:lnTo>
                      <a:pt x="10" y="17"/>
                    </a:lnTo>
                    <a:lnTo>
                      <a:pt x="10" y="17"/>
                    </a:lnTo>
                    <a:lnTo>
                      <a:pt x="8" y="17"/>
                    </a:lnTo>
                    <a:lnTo>
                      <a:pt x="7" y="16"/>
                    </a:lnTo>
                    <a:lnTo>
                      <a:pt x="5" y="14"/>
                    </a:lnTo>
                    <a:lnTo>
                      <a:pt x="5" y="14"/>
                    </a:lnTo>
                    <a:lnTo>
                      <a:pt x="3" y="12"/>
                    </a:lnTo>
                    <a:lnTo>
                      <a:pt x="3" y="10"/>
                    </a:lnTo>
                    <a:lnTo>
                      <a:pt x="2" y="9"/>
                    </a:lnTo>
                    <a:lnTo>
                      <a:pt x="0" y="9"/>
                    </a:lnTo>
                    <a:lnTo>
                      <a:pt x="5" y="4"/>
                    </a:lnTo>
                    <a:lnTo>
                      <a:pt x="12" y="5"/>
                    </a:lnTo>
                    <a:lnTo>
                      <a:pt x="17" y="0"/>
                    </a:lnTo>
                    <a:lnTo>
                      <a:pt x="2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1" name="Group 808"/>
            <p:cNvGrpSpPr>
              <a:grpSpLocks/>
            </p:cNvGrpSpPr>
            <p:nvPr/>
          </p:nvGrpSpPr>
          <p:grpSpPr bwMode="auto">
            <a:xfrm>
              <a:off x="6496051" y="3719513"/>
              <a:ext cx="1052513" cy="1558925"/>
              <a:chOff x="4092" y="2343"/>
              <a:chExt cx="663" cy="982"/>
            </a:xfrm>
          </p:grpSpPr>
          <p:sp>
            <p:nvSpPr>
              <p:cNvPr id="5457" name="Freeform 608"/>
              <p:cNvSpPr>
                <a:spLocks/>
              </p:cNvSpPr>
              <p:nvPr/>
            </p:nvSpPr>
            <p:spPr bwMode="auto">
              <a:xfrm>
                <a:off x="4533" y="2778"/>
                <a:ext cx="42" cy="51"/>
              </a:xfrm>
              <a:custGeom>
                <a:avLst/>
                <a:gdLst>
                  <a:gd name="T0" fmla="*/ 15 w 42"/>
                  <a:gd name="T1" fmla="*/ 46 h 51"/>
                  <a:gd name="T2" fmla="*/ 7 w 42"/>
                  <a:gd name="T3" fmla="*/ 51 h 51"/>
                  <a:gd name="T4" fmla="*/ 7 w 42"/>
                  <a:gd name="T5" fmla="*/ 47 h 51"/>
                  <a:gd name="T6" fmla="*/ 2 w 42"/>
                  <a:gd name="T7" fmla="*/ 9 h 51"/>
                  <a:gd name="T8" fmla="*/ 0 w 42"/>
                  <a:gd name="T9" fmla="*/ 5 h 51"/>
                  <a:gd name="T10" fmla="*/ 27 w 42"/>
                  <a:gd name="T11" fmla="*/ 0 h 51"/>
                  <a:gd name="T12" fmla="*/ 30 w 42"/>
                  <a:gd name="T13" fmla="*/ 7 h 51"/>
                  <a:gd name="T14" fmla="*/ 30 w 42"/>
                  <a:gd name="T15" fmla="*/ 17 h 51"/>
                  <a:gd name="T16" fmla="*/ 39 w 42"/>
                  <a:gd name="T17" fmla="*/ 22 h 51"/>
                  <a:gd name="T18" fmla="*/ 42 w 42"/>
                  <a:gd name="T19" fmla="*/ 34 h 51"/>
                  <a:gd name="T20" fmla="*/ 25 w 42"/>
                  <a:gd name="T21" fmla="*/ 36 h 51"/>
                  <a:gd name="T22" fmla="*/ 15 w 42"/>
                  <a:gd name="T23"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51">
                    <a:moveTo>
                      <a:pt x="15" y="46"/>
                    </a:moveTo>
                    <a:lnTo>
                      <a:pt x="7" y="51"/>
                    </a:lnTo>
                    <a:lnTo>
                      <a:pt x="7" y="47"/>
                    </a:lnTo>
                    <a:lnTo>
                      <a:pt x="2" y="9"/>
                    </a:lnTo>
                    <a:lnTo>
                      <a:pt x="0" y="5"/>
                    </a:lnTo>
                    <a:lnTo>
                      <a:pt x="27" y="0"/>
                    </a:lnTo>
                    <a:lnTo>
                      <a:pt x="30" y="7"/>
                    </a:lnTo>
                    <a:lnTo>
                      <a:pt x="30" y="17"/>
                    </a:lnTo>
                    <a:lnTo>
                      <a:pt x="39" y="22"/>
                    </a:lnTo>
                    <a:lnTo>
                      <a:pt x="42" y="34"/>
                    </a:lnTo>
                    <a:lnTo>
                      <a:pt x="25" y="36"/>
                    </a:lnTo>
                    <a:lnTo>
                      <a:pt x="15"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58" name="Freeform 609"/>
              <p:cNvSpPr>
                <a:spLocks/>
              </p:cNvSpPr>
              <p:nvPr/>
            </p:nvSpPr>
            <p:spPr bwMode="auto">
              <a:xfrm>
                <a:off x="4533" y="2778"/>
                <a:ext cx="42" cy="51"/>
              </a:xfrm>
              <a:custGeom>
                <a:avLst/>
                <a:gdLst>
                  <a:gd name="T0" fmla="*/ 15 w 42"/>
                  <a:gd name="T1" fmla="*/ 46 h 51"/>
                  <a:gd name="T2" fmla="*/ 7 w 42"/>
                  <a:gd name="T3" fmla="*/ 51 h 51"/>
                  <a:gd name="T4" fmla="*/ 7 w 42"/>
                  <a:gd name="T5" fmla="*/ 47 h 51"/>
                  <a:gd name="T6" fmla="*/ 2 w 42"/>
                  <a:gd name="T7" fmla="*/ 9 h 51"/>
                  <a:gd name="T8" fmla="*/ 0 w 42"/>
                  <a:gd name="T9" fmla="*/ 5 h 51"/>
                  <a:gd name="T10" fmla="*/ 27 w 42"/>
                  <a:gd name="T11" fmla="*/ 0 h 51"/>
                  <a:gd name="T12" fmla="*/ 30 w 42"/>
                  <a:gd name="T13" fmla="*/ 7 h 51"/>
                  <a:gd name="T14" fmla="*/ 30 w 42"/>
                  <a:gd name="T15" fmla="*/ 17 h 51"/>
                  <a:gd name="T16" fmla="*/ 39 w 42"/>
                  <a:gd name="T17" fmla="*/ 22 h 51"/>
                  <a:gd name="T18" fmla="*/ 42 w 42"/>
                  <a:gd name="T19" fmla="*/ 34 h 51"/>
                  <a:gd name="T20" fmla="*/ 25 w 42"/>
                  <a:gd name="T21" fmla="*/ 36 h 51"/>
                  <a:gd name="T22" fmla="*/ 15 w 42"/>
                  <a:gd name="T23"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51">
                    <a:moveTo>
                      <a:pt x="15" y="46"/>
                    </a:moveTo>
                    <a:lnTo>
                      <a:pt x="7" y="51"/>
                    </a:lnTo>
                    <a:lnTo>
                      <a:pt x="7" y="47"/>
                    </a:lnTo>
                    <a:lnTo>
                      <a:pt x="2" y="9"/>
                    </a:lnTo>
                    <a:lnTo>
                      <a:pt x="0" y="5"/>
                    </a:lnTo>
                    <a:lnTo>
                      <a:pt x="27" y="0"/>
                    </a:lnTo>
                    <a:lnTo>
                      <a:pt x="30" y="7"/>
                    </a:lnTo>
                    <a:lnTo>
                      <a:pt x="30" y="17"/>
                    </a:lnTo>
                    <a:lnTo>
                      <a:pt x="39" y="22"/>
                    </a:lnTo>
                    <a:lnTo>
                      <a:pt x="42" y="34"/>
                    </a:lnTo>
                    <a:lnTo>
                      <a:pt x="25" y="36"/>
                    </a:lnTo>
                    <a:lnTo>
                      <a:pt x="15"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59" name="Freeform 610"/>
              <p:cNvSpPr>
                <a:spLocks/>
              </p:cNvSpPr>
              <p:nvPr/>
            </p:nvSpPr>
            <p:spPr bwMode="auto">
              <a:xfrm>
                <a:off x="4606" y="3127"/>
                <a:ext cx="86" cy="69"/>
              </a:xfrm>
              <a:custGeom>
                <a:avLst/>
                <a:gdLst>
                  <a:gd name="T0" fmla="*/ 47 w 86"/>
                  <a:gd name="T1" fmla="*/ 25 h 69"/>
                  <a:gd name="T2" fmla="*/ 83 w 86"/>
                  <a:gd name="T3" fmla="*/ 44 h 69"/>
                  <a:gd name="T4" fmla="*/ 86 w 86"/>
                  <a:gd name="T5" fmla="*/ 63 h 69"/>
                  <a:gd name="T6" fmla="*/ 47 w 86"/>
                  <a:gd name="T7" fmla="*/ 68 h 69"/>
                  <a:gd name="T8" fmla="*/ 45 w 86"/>
                  <a:gd name="T9" fmla="*/ 68 h 69"/>
                  <a:gd name="T10" fmla="*/ 42 w 86"/>
                  <a:gd name="T11" fmla="*/ 64 h 69"/>
                  <a:gd name="T12" fmla="*/ 40 w 86"/>
                  <a:gd name="T13" fmla="*/ 64 h 69"/>
                  <a:gd name="T14" fmla="*/ 39 w 86"/>
                  <a:gd name="T15" fmla="*/ 64 h 69"/>
                  <a:gd name="T16" fmla="*/ 35 w 86"/>
                  <a:gd name="T17" fmla="*/ 63 h 69"/>
                  <a:gd name="T18" fmla="*/ 35 w 86"/>
                  <a:gd name="T19" fmla="*/ 63 h 69"/>
                  <a:gd name="T20" fmla="*/ 34 w 86"/>
                  <a:gd name="T21" fmla="*/ 63 h 69"/>
                  <a:gd name="T22" fmla="*/ 32 w 86"/>
                  <a:gd name="T23" fmla="*/ 63 h 69"/>
                  <a:gd name="T24" fmla="*/ 32 w 86"/>
                  <a:gd name="T25" fmla="*/ 63 h 69"/>
                  <a:gd name="T26" fmla="*/ 27 w 86"/>
                  <a:gd name="T27" fmla="*/ 64 h 69"/>
                  <a:gd name="T28" fmla="*/ 23 w 86"/>
                  <a:gd name="T29" fmla="*/ 64 h 69"/>
                  <a:gd name="T30" fmla="*/ 22 w 86"/>
                  <a:gd name="T31" fmla="*/ 64 h 69"/>
                  <a:gd name="T32" fmla="*/ 22 w 86"/>
                  <a:gd name="T33" fmla="*/ 64 h 69"/>
                  <a:gd name="T34" fmla="*/ 20 w 86"/>
                  <a:gd name="T35" fmla="*/ 68 h 69"/>
                  <a:gd name="T36" fmla="*/ 18 w 86"/>
                  <a:gd name="T37" fmla="*/ 69 h 69"/>
                  <a:gd name="T38" fmla="*/ 17 w 86"/>
                  <a:gd name="T39" fmla="*/ 64 h 69"/>
                  <a:gd name="T40" fmla="*/ 15 w 86"/>
                  <a:gd name="T41" fmla="*/ 64 h 69"/>
                  <a:gd name="T42" fmla="*/ 13 w 86"/>
                  <a:gd name="T43" fmla="*/ 61 h 69"/>
                  <a:gd name="T44" fmla="*/ 12 w 86"/>
                  <a:gd name="T45" fmla="*/ 59 h 69"/>
                  <a:gd name="T46" fmla="*/ 12 w 86"/>
                  <a:gd name="T47" fmla="*/ 56 h 69"/>
                  <a:gd name="T48" fmla="*/ 10 w 86"/>
                  <a:gd name="T49" fmla="*/ 54 h 69"/>
                  <a:gd name="T50" fmla="*/ 5 w 86"/>
                  <a:gd name="T51" fmla="*/ 41 h 69"/>
                  <a:gd name="T52" fmla="*/ 3 w 86"/>
                  <a:gd name="T53" fmla="*/ 36 h 69"/>
                  <a:gd name="T54" fmla="*/ 0 w 86"/>
                  <a:gd name="T55" fmla="*/ 29 h 69"/>
                  <a:gd name="T56" fmla="*/ 0 w 86"/>
                  <a:gd name="T57" fmla="*/ 25 h 69"/>
                  <a:gd name="T58" fmla="*/ 13 w 86"/>
                  <a:gd name="T59" fmla="*/ 14 h 69"/>
                  <a:gd name="T60" fmla="*/ 20 w 86"/>
                  <a:gd name="T61" fmla="*/ 3 h 69"/>
                  <a:gd name="T62" fmla="*/ 44 w 86"/>
                  <a:gd name="T63" fmla="*/ 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69">
                    <a:moveTo>
                      <a:pt x="44" y="9"/>
                    </a:moveTo>
                    <a:lnTo>
                      <a:pt x="47" y="25"/>
                    </a:lnTo>
                    <a:lnTo>
                      <a:pt x="79" y="19"/>
                    </a:lnTo>
                    <a:lnTo>
                      <a:pt x="83" y="44"/>
                    </a:lnTo>
                    <a:lnTo>
                      <a:pt x="84" y="46"/>
                    </a:lnTo>
                    <a:lnTo>
                      <a:pt x="86" y="63"/>
                    </a:lnTo>
                    <a:lnTo>
                      <a:pt x="47" y="69"/>
                    </a:lnTo>
                    <a:lnTo>
                      <a:pt x="47" y="68"/>
                    </a:lnTo>
                    <a:lnTo>
                      <a:pt x="47" y="68"/>
                    </a:lnTo>
                    <a:lnTo>
                      <a:pt x="45" y="68"/>
                    </a:lnTo>
                    <a:lnTo>
                      <a:pt x="44" y="66"/>
                    </a:lnTo>
                    <a:lnTo>
                      <a:pt x="42" y="64"/>
                    </a:lnTo>
                    <a:lnTo>
                      <a:pt x="40" y="64"/>
                    </a:lnTo>
                    <a:lnTo>
                      <a:pt x="40" y="64"/>
                    </a:lnTo>
                    <a:lnTo>
                      <a:pt x="40" y="64"/>
                    </a:lnTo>
                    <a:lnTo>
                      <a:pt x="39" y="64"/>
                    </a:lnTo>
                    <a:lnTo>
                      <a:pt x="37" y="64"/>
                    </a:lnTo>
                    <a:lnTo>
                      <a:pt x="35" y="63"/>
                    </a:lnTo>
                    <a:lnTo>
                      <a:pt x="35" y="63"/>
                    </a:lnTo>
                    <a:lnTo>
                      <a:pt x="35" y="63"/>
                    </a:lnTo>
                    <a:lnTo>
                      <a:pt x="34" y="63"/>
                    </a:lnTo>
                    <a:lnTo>
                      <a:pt x="34" y="63"/>
                    </a:lnTo>
                    <a:lnTo>
                      <a:pt x="32" y="63"/>
                    </a:lnTo>
                    <a:lnTo>
                      <a:pt x="32" y="63"/>
                    </a:lnTo>
                    <a:lnTo>
                      <a:pt x="32" y="63"/>
                    </a:lnTo>
                    <a:lnTo>
                      <a:pt x="32" y="63"/>
                    </a:lnTo>
                    <a:lnTo>
                      <a:pt x="30" y="63"/>
                    </a:lnTo>
                    <a:lnTo>
                      <a:pt x="27" y="64"/>
                    </a:lnTo>
                    <a:lnTo>
                      <a:pt x="27" y="64"/>
                    </a:lnTo>
                    <a:lnTo>
                      <a:pt x="23" y="64"/>
                    </a:lnTo>
                    <a:lnTo>
                      <a:pt x="23" y="64"/>
                    </a:lnTo>
                    <a:lnTo>
                      <a:pt x="22" y="64"/>
                    </a:lnTo>
                    <a:lnTo>
                      <a:pt x="22" y="64"/>
                    </a:lnTo>
                    <a:lnTo>
                      <a:pt x="22" y="64"/>
                    </a:lnTo>
                    <a:lnTo>
                      <a:pt x="20" y="64"/>
                    </a:lnTo>
                    <a:lnTo>
                      <a:pt x="20" y="68"/>
                    </a:lnTo>
                    <a:lnTo>
                      <a:pt x="20" y="69"/>
                    </a:lnTo>
                    <a:lnTo>
                      <a:pt x="18" y="69"/>
                    </a:lnTo>
                    <a:lnTo>
                      <a:pt x="18" y="68"/>
                    </a:lnTo>
                    <a:lnTo>
                      <a:pt x="17" y="64"/>
                    </a:lnTo>
                    <a:lnTo>
                      <a:pt x="15" y="64"/>
                    </a:lnTo>
                    <a:lnTo>
                      <a:pt x="15" y="64"/>
                    </a:lnTo>
                    <a:lnTo>
                      <a:pt x="13" y="61"/>
                    </a:lnTo>
                    <a:lnTo>
                      <a:pt x="13" y="61"/>
                    </a:lnTo>
                    <a:lnTo>
                      <a:pt x="13" y="59"/>
                    </a:lnTo>
                    <a:lnTo>
                      <a:pt x="12" y="59"/>
                    </a:lnTo>
                    <a:lnTo>
                      <a:pt x="12" y="56"/>
                    </a:lnTo>
                    <a:lnTo>
                      <a:pt x="12" y="56"/>
                    </a:lnTo>
                    <a:lnTo>
                      <a:pt x="12" y="56"/>
                    </a:lnTo>
                    <a:lnTo>
                      <a:pt x="10" y="54"/>
                    </a:lnTo>
                    <a:lnTo>
                      <a:pt x="7" y="47"/>
                    </a:lnTo>
                    <a:lnTo>
                      <a:pt x="5" y="41"/>
                    </a:lnTo>
                    <a:lnTo>
                      <a:pt x="3" y="39"/>
                    </a:lnTo>
                    <a:lnTo>
                      <a:pt x="3" y="36"/>
                    </a:lnTo>
                    <a:lnTo>
                      <a:pt x="3" y="34"/>
                    </a:lnTo>
                    <a:lnTo>
                      <a:pt x="0" y="29"/>
                    </a:lnTo>
                    <a:lnTo>
                      <a:pt x="0" y="25"/>
                    </a:lnTo>
                    <a:lnTo>
                      <a:pt x="0" y="25"/>
                    </a:lnTo>
                    <a:lnTo>
                      <a:pt x="12" y="24"/>
                    </a:lnTo>
                    <a:lnTo>
                      <a:pt x="13" y="14"/>
                    </a:lnTo>
                    <a:lnTo>
                      <a:pt x="20" y="12"/>
                    </a:lnTo>
                    <a:lnTo>
                      <a:pt x="20" y="3"/>
                    </a:lnTo>
                    <a:lnTo>
                      <a:pt x="44" y="0"/>
                    </a:lnTo>
                    <a:lnTo>
                      <a:pt x="44"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60" name="Freeform 611"/>
              <p:cNvSpPr>
                <a:spLocks/>
              </p:cNvSpPr>
              <p:nvPr/>
            </p:nvSpPr>
            <p:spPr bwMode="auto">
              <a:xfrm>
                <a:off x="4606" y="3127"/>
                <a:ext cx="86" cy="69"/>
              </a:xfrm>
              <a:custGeom>
                <a:avLst/>
                <a:gdLst>
                  <a:gd name="T0" fmla="*/ 47 w 86"/>
                  <a:gd name="T1" fmla="*/ 25 h 69"/>
                  <a:gd name="T2" fmla="*/ 83 w 86"/>
                  <a:gd name="T3" fmla="*/ 44 h 69"/>
                  <a:gd name="T4" fmla="*/ 86 w 86"/>
                  <a:gd name="T5" fmla="*/ 63 h 69"/>
                  <a:gd name="T6" fmla="*/ 47 w 86"/>
                  <a:gd name="T7" fmla="*/ 68 h 69"/>
                  <a:gd name="T8" fmla="*/ 45 w 86"/>
                  <a:gd name="T9" fmla="*/ 68 h 69"/>
                  <a:gd name="T10" fmla="*/ 42 w 86"/>
                  <a:gd name="T11" fmla="*/ 64 h 69"/>
                  <a:gd name="T12" fmla="*/ 40 w 86"/>
                  <a:gd name="T13" fmla="*/ 64 h 69"/>
                  <a:gd name="T14" fmla="*/ 39 w 86"/>
                  <a:gd name="T15" fmla="*/ 64 h 69"/>
                  <a:gd name="T16" fmla="*/ 35 w 86"/>
                  <a:gd name="T17" fmla="*/ 63 h 69"/>
                  <a:gd name="T18" fmla="*/ 35 w 86"/>
                  <a:gd name="T19" fmla="*/ 63 h 69"/>
                  <a:gd name="T20" fmla="*/ 34 w 86"/>
                  <a:gd name="T21" fmla="*/ 63 h 69"/>
                  <a:gd name="T22" fmla="*/ 32 w 86"/>
                  <a:gd name="T23" fmla="*/ 63 h 69"/>
                  <a:gd name="T24" fmla="*/ 32 w 86"/>
                  <a:gd name="T25" fmla="*/ 63 h 69"/>
                  <a:gd name="T26" fmla="*/ 27 w 86"/>
                  <a:gd name="T27" fmla="*/ 64 h 69"/>
                  <a:gd name="T28" fmla="*/ 23 w 86"/>
                  <a:gd name="T29" fmla="*/ 64 h 69"/>
                  <a:gd name="T30" fmla="*/ 22 w 86"/>
                  <a:gd name="T31" fmla="*/ 64 h 69"/>
                  <a:gd name="T32" fmla="*/ 22 w 86"/>
                  <a:gd name="T33" fmla="*/ 64 h 69"/>
                  <a:gd name="T34" fmla="*/ 20 w 86"/>
                  <a:gd name="T35" fmla="*/ 68 h 69"/>
                  <a:gd name="T36" fmla="*/ 18 w 86"/>
                  <a:gd name="T37" fmla="*/ 69 h 69"/>
                  <a:gd name="T38" fmla="*/ 17 w 86"/>
                  <a:gd name="T39" fmla="*/ 64 h 69"/>
                  <a:gd name="T40" fmla="*/ 15 w 86"/>
                  <a:gd name="T41" fmla="*/ 64 h 69"/>
                  <a:gd name="T42" fmla="*/ 13 w 86"/>
                  <a:gd name="T43" fmla="*/ 61 h 69"/>
                  <a:gd name="T44" fmla="*/ 12 w 86"/>
                  <a:gd name="T45" fmla="*/ 59 h 69"/>
                  <a:gd name="T46" fmla="*/ 12 w 86"/>
                  <a:gd name="T47" fmla="*/ 56 h 69"/>
                  <a:gd name="T48" fmla="*/ 10 w 86"/>
                  <a:gd name="T49" fmla="*/ 54 h 69"/>
                  <a:gd name="T50" fmla="*/ 5 w 86"/>
                  <a:gd name="T51" fmla="*/ 41 h 69"/>
                  <a:gd name="T52" fmla="*/ 3 w 86"/>
                  <a:gd name="T53" fmla="*/ 36 h 69"/>
                  <a:gd name="T54" fmla="*/ 0 w 86"/>
                  <a:gd name="T55" fmla="*/ 29 h 69"/>
                  <a:gd name="T56" fmla="*/ 0 w 86"/>
                  <a:gd name="T57" fmla="*/ 25 h 69"/>
                  <a:gd name="T58" fmla="*/ 13 w 86"/>
                  <a:gd name="T59" fmla="*/ 14 h 69"/>
                  <a:gd name="T60" fmla="*/ 20 w 86"/>
                  <a:gd name="T61" fmla="*/ 3 h 69"/>
                  <a:gd name="T62" fmla="*/ 44 w 86"/>
                  <a:gd name="T63" fmla="*/ 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69">
                    <a:moveTo>
                      <a:pt x="44" y="9"/>
                    </a:moveTo>
                    <a:lnTo>
                      <a:pt x="47" y="25"/>
                    </a:lnTo>
                    <a:lnTo>
                      <a:pt x="79" y="19"/>
                    </a:lnTo>
                    <a:lnTo>
                      <a:pt x="83" y="44"/>
                    </a:lnTo>
                    <a:lnTo>
                      <a:pt x="84" y="46"/>
                    </a:lnTo>
                    <a:lnTo>
                      <a:pt x="86" y="63"/>
                    </a:lnTo>
                    <a:lnTo>
                      <a:pt x="47" y="69"/>
                    </a:lnTo>
                    <a:lnTo>
                      <a:pt x="47" y="68"/>
                    </a:lnTo>
                    <a:lnTo>
                      <a:pt x="47" y="68"/>
                    </a:lnTo>
                    <a:lnTo>
                      <a:pt x="45" y="68"/>
                    </a:lnTo>
                    <a:lnTo>
                      <a:pt x="44" y="66"/>
                    </a:lnTo>
                    <a:lnTo>
                      <a:pt x="42" y="64"/>
                    </a:lnTo>
                    <a:lnTo>
                      <a:pt x="40" y="64"/>
                    </a:lnTo>
                    <a:lnTo>
                      <a:pt x="40" y="64"/>
                    </a:lnTo>
                    <a:lnTo>
                      <a:pt x="40" y="64"/>
                    </a:lnTo>
                    <a:lnTo>
                      <a:pt x="39" y="64"/>
                    </a:lnTo>
                    <a:lnTo>
                      <a:pt x="37" y="64"/>
                    </a:lnTo>
                    <a:lnTo>
                      <a:pt x="35" y="63"/>
                    </a:lnTo>
                    <a:lnTo>
                      <a:pt x="35" y="63"/>
                    </a:lnTo>
                    <a:lnTo>
                      <a:pt x="35" y="63"/>
                    </a:lnTo>
                    <a:lnTo>
                      <a:pt x="34" y="63"/>
                    </a:lnTo>
                    <a:lnTo>
                      <a:pt x="34" y="63"/>
                    </a:lnTo>
                    <a:lnTo>
                      <a:pt x="32" y="63"/>
                    </a:lnTo>
                    <a:lnTo>
                      <a:pt x="32" y="63"/>
                    </a:lnTo>
                    <a:lnTo>
                      <a:pt x="32" y="63"/>
                    </a:lnTo>
                    <a:lnTo>
                      <a:pt x="32" y="63"/>
                    </a:lnTo>
                    <a:lnTo>
                      <a:pt x="30" y="63"/>
                    </a:lnTo>
                    <a:lnTo>
                      <a:pt x="27" y="64"/>
                    </a:lnTo>
                    <a:lnTo>
                      <a:pt x="27" y="64"/>
                    </a:lnTo>
                    <a:lnTo>
                      <a:pt x="23" y="64"/>
                    </a:lnTo>
                    <a:lnTo>
                      <a:pt x="23" y="64"/>
                    </a:lnTo>
                    <a:lnTo>
                      <a:pt x="22" y="64"/>
                    </a:lnTo>
                    <a:lnTo>
                      <a:pt x="22" y="64"/>
                    </a:lnTo>
                    <a:lnTo>
                      <a:pt x="22" y="64"/>
                    </a:lnTo>
                    <a:lnTo>
                      <a:pt x="20" y="64"/>
                    </a:lnTo>
                    <a:lnTo>
                      <a:pt x="20" y="68"/>
                    </a:lnTo>
                    <a:lnTo>
                      <a:pt x="20" y="69"/>
                    </a:lnTo>
                    <a:lnTo>
                      <a:pt x="18" y="69"/>
                    </a:lnTo>
                    <a:lnTo>
                      <a:pt x="18" y="68"/>
                    </a:lnTo>
                    <a:lnTo>
                      <a:pt x="17" y="64"/>
                    </a:lnTo>
                    <a:lnTo>
                      <a:pt x="15" y="64"/>
                    </a:lnTo>
                    <a:lnTo>
                      <a:pt x="15" y="64"/>
                    </a:lnTo>
                    <a:lnTo>
                      <a:pt x="13" y="61"/>
                    </a:lnTo>
                    <a:lnTo>
                      <a:pt x="13" y="61"/>
                    </a:lnTo>
                    <a:lnTo>
                      <a:pt x="13" y="59"/>
                    </a:lnTo>
                    <a:lnTo>
                      <a:pt x="12" y="59"/>
                    </a:lnTo>
                    <a:lnTo>
                      <a:pt x="12" y="56"/>
                    </a:lnTo>
                    <a:lnTo>
                      <a:pt x="12" y="56"/>
                    </a:lnTo>
                    <a:lnTo>
                      <a:pt x="12" y="56"/>
                    </a:lnTo>
                    <a:lnTo>
                      <a:pt x="10" y="54"/>
                    </a:lnTo>
                    <a:lnTo>
                      <a:pt x="7" y="47"/>
                    </a:lnTo>
                    <a:lnTo>
                      <a:pt x="5" y="41"/>
                    </a:lnTo>
                    <a:lnTo>
                      <a:pt x="3" y="39"/>
                    </a:lnTo>
                    <a:lnTo>
                      <a:pt x="3" y="36"/>
                    </a:lnTo>
                    <a:lnTo>
                      <a:pt x="3" y="34"/>
                    </a:lnTo>
                    <a:lnTo>
                      <a:pt x="0" y="29"/>
                    </a:lnTo>
                    <a:lnTo>
                      <a:pt x="0" y="25"/>
                    </a:lnTo>
                    <a:lnTo>
                      <a:pt x="0" y="25"/>
                    </a:lnTo>
                    <a:lnTo>
                      <a:pt x="12" y="24"/>
                    </a:lnTo>
                    <a:lnTo>
                      <a:pt x="13" y="14"/>
                    </a:lnTo>
                    <a:lnTo>
                      <a:pt x="20" y="12"/>
                    </a:lnTo>
                    <a:lnTo>
                      <a:pt x="20" y="3"/>
                    </a:lnTo>
                    <a:lnTo>
                      <a:pt x="44" y="0"/>
                    </a:lnTo>
                    <a:lnTo>
                      <a:pt x="44"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61" name="Freeform 612"/>
              <p:cNvSpPr>
                <a:spLocks/>
              </p:cNvSpPr>
              <p:nvPr/>
            </p:nvSpPr>
            <p:spPr bwMode="auto">
              <a:xfrm>
                <a:off x="4474" y="2749"/>
                <a:ext cx="28" cy="75"/>
              </a:xfrm>
              <a:custGeom>
                <a:avLst/>
                <a:gdLst>
                  <a:gd name="T0" fmla="*/ 25 w 28"/>
                  <a:gd name="T1" fmla="*/ 63 h 75"/>
                  <a:gd name="T2" fmla="*/ 17 w 28"/>
                  <a:gd name="T3" fmla="*/ 75 h 75"/>
                  <a:gd name="T4" fmla="*/ 5 w 28"/>
                  <a:gd name="T5" fmla="*/ 68 h 75"/>
                  <a:gd name="T6" fmla="*/ 0 w 28"/>
                  <a:gd name="T7" fmla="*/ 27 h 75"/>
                  <a:gd name="T8" fmla="*/ 8 w 28"/>
                  <a:gd name="T9" fmla="*/ 26 h 75"/>
                  <a:gd name="T10" fmla="*/ 10 w 28"/>
                  <a:gd name="T11" fmla="*/ 19 h 75"/>
                  <a:gd name="T12" fmla="*/ 1 w 28"/>
                  <a:gd name="T13" fmla="*/ 5 h 75"/>
                  <a:gd name="T14" fmla="*/ 5 w 28"/>
                  <a:gd name="T15" fmla="*/ 2 h 75"/>
                  <a:gd name="T16" fmla="*/ 5 w 28"/>
                  <a:gd name="T17" fmla="*/ 2 h 75"/>
                  <a:gd name="T18" fmla="*/ 11 w 28"/>
                  <a:gd name="T19" fmla="*/ 0 h 75"/>
                  <a:gd name="T20" fmla="*/ 13 w 28"/>
                  <a:gd name="T21" fmla="*/ 0 h 75"/>
                  <a:gd name="T22" fmla="*/ 13 w 28"/>
                  <a:gd name="T23" fmla="*/ 0 h 75"/>
                  <a:gd name="T24" fmla="*/ 15 w 28"/>
                  <a:gd name="T25" fmla="*/ 0 h 75"/>
                  <a:gd name="T26" fmla="*/ 15 w 28"/>
                  <a:gd name="T27" fmla="*/ 0 h 75"/>
                  <a:gd name="T28" fmla="*/ 17 w 28"/>
                  <a:gd name="T29" fmla="*/ 0 h 75"/>
                  <a:gd name="T30" fmla="*/ 17 w 28"/>
                  <a:gd name="T31" fmla="*/ 0 h 75"/>
                  <a:gd name="T32" fmla="*/ 22 w 28"/>
                  <a:gd name="T33" fmla="*/ 0 h 75"/>
                  <a:gd name="T34" fmla="*/ 28 w 28"/>
                  <a:gd name="T35" fmla="*/ 44 h 75"/>
                  <a:gd name="T36" fmla="*/ 22 w 28"/>
                  <a:gd name="T37" fmla="*/ 60 h 75"/>
                  <a:gd name="T38" fmla="*/ 25 w 28"/>
                  <a:gd name="T39" fmla="*/ 6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75">
                    <a:moveTo>
                      <a:pt x="25" y="63"/>
                    </a:moveTo>
                    <a:lnTo>
                      <a:pt x="17" y="75"/>
                    </a:lnTo>
                    <a:lnTo>
                      <a:pt x="5" y="68"/>
                    </a:lnTo>
                    <a:lnTo>
                      <a:pt x="0" y="27"/>
                    </a:lnTo>
                    <a:lnTo>
                      <a:pt x="8" y="26"/>
                    </a:lnTo>
                    <a:lnTo>
                      <a:pt x="10" y="19"/>
                    </a:lnTo>
                    <a:lnTo>
                      <a:pt x="1" y="5"/>
                    </a:lnTo>
                    <a:lnTo>
                      <a:pt x="5" y="2"/>
                    </a:lnTo>
                    <a:lnTo>
                      <a:pt x="5" y="2"/>
                    </a:lnTo>
                    <a:lnTo>
                      <a:pt x="11" y="0"/>
                    </a:lnTo>
                    <a:lnTo>
                      <a:pt x="13" y="0"/>
                    </a:lnTo>
                    <a:lnTo>
                      <a:pt x="13" y="0"/>
                    </a:lnTo>
                    <a:lnTo>
                      <a:pt x="15" y="0"/>
                    </a:lnTo>
                    <a:lnTo>
                      <a:pt x="15" y="0"/>
                    </a:lnTo>
                    <a:lnTo>
                      <a:pt x="17" y="0"/>
                    </a:lnTo>
                    <a:lnTo>
                      <a:pt x="17" y="0"/>
                    </a:lnTo>
                    <a:lnTo>
                      <a:pt x="22" y="0"/>
                    </a:lnTo>
                    <a:lnTo>
                      <a:pt x="28" y="44"/>
                    </a:lnTo>
                    <a:lnTo>
                      <a:pt x="22" y="60"/>
                    </a:lnTo>
                    <a:lnTo>
                      <a:pt x="25" y="6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62" name="Freeform 613"/>
              <p:cNvSpPr>
                <a:spLocks/>
              </p:cNvSpPr>
              <p:nvPr/>
            </p:nvSpPr>
            <p:spPr bwMode="auto">
              <a:xfrm>
                <a:off x="4474" y="2749"/>
                <a:ext cx="28" cy="75"/>
              </a:xfrm>
              <a:custGeom>
                <a:avLst/>
                <a:gdLst>
                  <a:gd name="T0" fmla="*/ 25 w 28"/>
                  <a:gd name="T1" fmla="*/ 63 h 75"/>
                  <a:gd name="T2" fmla="*/ 17 w 28"/>
                  <a:gd name="T3" fmla="*/ 75 h 75"/>
                  <a:gd name="T4" fmla="*/ 5 w 28"/>
                  <a:gd name="T5" fmla="*/ 68 h 75"/>
                  <a:gd name="T6" fmla="*/ 0 w 28"/>
                  <a:gd name="T7" fmla="*/ 27 h 75"/>
                  <a:gd name="T8" fmla="*/ 8 w 28"/>
                  <a:gd name="T9" fmla="*/ 26 h 75"/>
                  <a:gd name="T10" fmla="*/ 10 w 28"/>
                  <a:gd name="T11" fmla="*/ 19 h 75"/>
                  <a:gd name="T12" fmla="*/ 1 w 28"/>
                  <a:gd name="T13" fmla="*/ 5 h 75"/>
                  <a:gd name="T14" fmla="*/ 5 w 28"/>
                  <a:gd name="T15" fmla="*/ 2 h 75"/>
                  <a:gd name="T16" fmla="*/ 5 w 28"/>
                  <a:gd name="T17" fmla="*/ 2 h 75"/>
                  <a:gd name="T18" fmla="*/ 11 w 28"/>
                  <a:gd name="T19" fmla="*/ 0 h 75"/>
                  <a:gd name="T20" fmla="*/ 13 w 28"/>
                  <a:gd name="T21" fmla="*/ 0 h 75"/>
                  <a:gd name="T22" fmla="*/ 13 w 28"/>
                  <a:gd name="T23" fmla="*/ 0 h 75"/>
                  <a:gd name="T24" fmla="*/ 15 w 28"/>
                  <a:gd name="T25" fmla="*/ 0 h 75"/>
                  <a:gd name="T26" fmla="*/ 15 w 28"/>
                  <a:gd name="T27" fmla="*/ 0 h 75"/>
                  <a:gd name="T28" fmla="*/ 17 w 28"/>
                  <a:gd name="T29" fmla="*/ 0 h 75"/>
                  <a:gd name="T30" fmla="*/ 17 w 28"/>
                  <a:gd name="T31" fmla="*/ 0 h 75"/>
                  <a:gd name="T32" fmla="*/ 22 w 28"/>
                  <a:gd name="T33" fmla="*/ 0 h 75"/>
                  <a:gd name="T34" fmla="*/ 28 w 28"/>
                  <a:gd name="T35" fmla="*/ 44 h 75"/>
                  <a:gd name="T36" fmla="*/ 22 w 28"/>
                  <a:gd name="T37" fmla="*/ 60 h 75"/>
                  <a:gd name="T38" fmla="*/ 25 w 28"/>
                  <a:gd name="T39" fmla="*/ 6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75">
                    <a:moveTo>
                      <a:pt x="25" y="63"/>
                    </a:moveTo>
                    <a:lnTo>
                      <a:pt x="17" y="75"/>
                    </a:lnTo>
                    <a:lnTo>
                      <a:pt x="5" y="68"/>
                    </a:lnTo>
                    <a:lnTo>
                      <a:pt x="0" y="27"/>
                    </a:lnTo>
                    <a:lnTo>
                      <a:pt x="8" y="26"/>
                    </a:lnTo>
                    <a:lnTo>
                      <a:pt x="10" y="19"/>
                    </a:lnTo>
                    <a:lnTo>
                      <a:pt x="1" y="5"/>
                    </a:lnTo>
                    <a:lnTo>
                      <a:pt x="5" y="2"/>
                    </a:lnTo>
                    <a:lnTo>
                      <a:pt x="5" y="2"/>
                    </a:lnTo>
                    <a:lnTo>
                      <a:pt x="11" y="0"/>
                    </a:lnTo>
                    <a:lnTo>
                      <a:pt x="13" y="0"/>
                    </a:lnTo>
                    <a:lnTo>
                      <a:pt x="13" y="0"/>
                    </a:lnTo>
                    <a:lnTo>
                      <a:pt x="15" y="0"/>
                    </a:lnTo>
                    <a:lnTo>
                      <a:pt x="15" y="0"/>
                    </a:lnTo>
                    <a:lnTo>
                      <a:pt x="17" y="0"/>
                    </a:lnTo>
                    <a:lnTo>
                      <a:pt x="17" y="0"/>
                    </a:lnTo>
                    <a:lnTo>
                      <a:pt x="22" y="0"/>
                    </a:lnTo>
                    <a:lnTo>
                      <a:pt x="28" y="44"/>
                    </a:lnTo>
                    <a:lnTo>
                      <a:pt x="22" y="60"/>
                    </a:lnTo>
                    <a:lnTo>
                      <a:pt x="25" y="6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63" name="Freeform 614"/>
              <p:cNvSpPr>
                <a:spLocks/>
              </p:cNvSpPr>
              <p:nvPr/>
            </p:nvSpPr>
            <p:spPr bwMode="auto">
              <a:xfrm>
                <a:off x="4574" y="3052"/>
                <a:ext cx="44" cy="36"/>
              </a:xfrm>
              <a:custGeom>
                <a:avLst/>
                <a:gdLst>
                  <a:gd name="T0" fmla="*/ 44 w 44"/>
                  <a:gd name="T1" fmla="*/ 29 h 36"/>
                  <a:gd name="T2" fmla="*/ 5 w 44"/>
                  <a:gd name="T3" fmla="*/ 36 h 36"/>
                  <a:gd name="T4" fmla="*/ 1 w 44"/>
                  <a:gd name="T5" fmla="*/ 19 h 36"/>
                  <a:gd name="T6" fmla="*/ 0 w 44"/>
                  <a:gd name="T7" fmla="*/ 6 h 36"/>
                  <a:gd name="T8" fmla="*/ 39 w 44"/>
                  <a:gd name="T9" fmla="*/ 0 h 36"/>
                  <a:gd name="T10" fmla="*/ 44 w 44"/>
                  <a:gd name="T11" fmla="*/ 29 h 36"/>
                </a:gdLst>
                <a:ahLst/>
                <a:cxnLst>
                  <a:cxn ang="0">
                    <a:pos x="T0" y="T1"/>
                  </a:cxn>
                  <a:cxn ang="0">
                    <a:pos x="T2" y="T3"/>
                  </a:cxn>
                  <a:cxn ang="0">
                    <a:pos x="T4" y="T5"/>
                  </a:cxn>
                  <a:cxn ang="0">
                    <a:pos x="T6" y="T7"/>
                  </a:cxn>
                  <a:cxn ang="0">
                    <a:pos x="T8" y="T9"/>
                  </a:cxn>
                  <a:cxn ang="0">
                    <a:pos x="T10" y="T11"/>
                  </a:cxn>
                </a:cxnLst>
                <a:rect l="0" t="0" r="r" b="b"/>
                <a:pathLst>
                  <a:path w="44" h="36">
                    <a:moveTo>
                      <a:pt x="44" y="29"/>
                    </a:moveTo>
                    <a:lnTo>
                      <a:pt x="5" y="36"/>
                    </a:lnTo>
                    <a:lnTo>
                      <a:pt x="1" y="19"/>
                    </a:lnTo>
                    <a:lnTo>
                      <a:pt x="0" y="6"/>
                    </a:lnTo>
                    <a:lnTo>
                      <a:pt x="39" y="0"/>
                    </a:lnTo>
                    <a:lnTo>
                      <a:pt x="44"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64" name="Freeform 615"/>
              <p:cNvSpPr>
                <a:spLocks/>
              </p:cNvSpPr>
              <p:nvPr/>
            </p:nvSpPr>
            <p:spPr bwMode="auto">
              <a:xfrm>
                <a:off x="4574" y="3052"/>
                <a:ext cx="44" cy="36"/>
              </a:xfrm>
              <a:custGeom>
                <a:avLst/>
                <a:gdLst>
                  <a:gd name="T0" fmla="*/ 44 w 44"/>
                  <a:gd name="T1" fmla="*/ 29 h 36"/>
                  <a:gd name="T2" fmla="*/ 5 w 44"/>
                  <a:gd name="T3" fmla="*/ 36 h 36"/>
                  <a:gd name="T4" fmla="*/ 1 w 44"/>
                  <a:gd name="T5" fmla="*/ 19 h 36"/>
                  <a:gd name="T6" fmla="*/ 0 w 44"/>
                  <a:gd name="T7" fmla="*/ 6 h 36"/>
                  <a:gd name="T8" fmla="*/ 39 w 44"/>
                  <a:gd name="T9" fmla="*/ 0 h 36"/>
                  <a:gd name="T10" fmla="*/ 44 w 44"/>
                  <a:gd name="T11" fmla="*/ 29 h 36"/>
                </a:gdLst>
                <a:ahLst/>
                <a:cxnLst>
                  <a:cxn ang="0">
                    <a:pos x="T0" y="T1"/>
                  </a:cxn>
                  <a:cxn ang="0">
                    <a:pos x="T2" y="T3"/>
                  </a:cxn>
                  <a:cxn ang="0">
                    <a:pos x="T4" y="T5"/>
                  </a:cxn>
                  <a:cxn ang="0">
                    <a:pos x="T6" y="T7"/>
                  </a:cxn>
                  <a:cxn ang="0">
                    <a:pos x="T8" y="T9"/>
                  </a:cxn>
                  <a:cxn ang="0">
                    <a:pos x="T10" y="T11"/>
                  </a:cxn>
                </a:cxnLst>
                <a:rect l="0" t="0" r="r" b="b"/>
                <a:pathLst>
                  <a:path w="44" h="36">
                    <a:moveTo>
                      <a:pt x="44" y="29"/>
                    </a:moveTo>
                    <a:lnTo>
                      <a:pt x="5" y="36"/>
                    </a:lnTo>
                    <a:lnTo>
                      <a:pt x="1" y="19"/>
                    </a:lnTo>
                    <a:lnTo>
                      <a:pt x="0" y="6"/>
                    </a:lnTo>
                    <a:lnTo>
                      <a:pt x="39" y="0"/>
                    </a:lnTo>
                    <a:lnTo>
                      <a:pt x="44"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65" name="Freeform 616"/>
              <p:cNvSpPr>
                <a:spLocks/>
              </p:cNvSpPr>
              <p:nvPr/>
            </p:nvSpPr>
            <p:spPr bwMode="auto">
              <a:xfrm>
                <a:off x="4435" y="2827"/>
                <a:ext cx="37" cy="56"/>
              </a:xfrm>
              <a:custGeom>
                <a:avLst/>
                <a:gdLst>
                  <a:gd name="T0" fmla="*/ 34 w 37"/>
                  <a:gd name="T1" fmla="*/ 9 h 56"/>
                  <a:gd name="T2" fmla="*/ 37 w 37"/>
                  <a:gd name="T3" fmla="*/ 24 h 56"/>
                  <a:gd name="T4" fmla="*/ 35 w 37"/>
                  <a:gd name="T5" fmla="*/ 36 h 56"/>
                  <a:gd name="T6" fmla="*/ 30 w 37"/>
                  <a:gd name="T7" fmla="*/ 49 h 56"/>
                  <a:gd name="T8" fmla="*/ 23 w 37"/>
                  <a:gd name="T9" fmla="*/ 56 h 56"/>
                  <a:gd name="T10" fmla="*/ 23 w 37"/>
                  <a:gd name="T11" fmla="*/ 56 h 56"/>
                  <a:gd name="T12" fmla="*/ 22 w 37"/>
                  <a:gd name="T13" fmla="*/ 53 h 56"/>
                  <a:gd name="T14" fmla="*/ 22 w 37"/>
                  <a:gd name="T15" fmla="*/ 51 h 56"/>
                  <a:gd name="T16" fmla="*/ 22 w 37"/>
                  <a:gd name="T17" fmla="*/ 51 h 56"/>
                  <a:gd name="T18" fmla="*/ 22 w 37"/>
                  <a:gd name="T19" fmla="*/ 51 h 56"/>
                  <a:gd name="T20" fmla="*/ 20 w 37"/>
                  <a:gd name="T21" fmla="*/ 49 h 56"/>
                  <a:gd name="T22" fmla="*/ 20 w 37"/>
                  <a:gd name="T23" fmla="*/ 48 h 56"/>
                  <a:gd name="T24" fmla="*/ 20 w 37"/>
                  <a:gd name="T25" fmla="*/ 46 h 56"/>
                  <a:gd name="T26" fmla="*/ 18 w 37"/>
                  <a:gd name="T27" fmla="*/ 43 h 56"/>
                  <a:gd name="T28" fmla="*/ 15 w 37"/>
                  <a:gd name="T29" fmla="*/ 43 h 56"/>
                  <a:gd name="T30" fmla="*/ 13 w 37"/>
                  <a:gd name="T31" fmla="*/ 43 h 56"/>
                  <a:gd name="T32" fmla="*/ 13 w 37"/>
                  <a:gd name="T33" fmla="*/ 43 h 56"/>
                  <a:gd name="T34" fmla="*/ 12 w 37"/>
                  <a:gd name="T35" fmla="*/ 43 h 56"/>
                  <a:gd name="T36" fmla="*/ 10 w 37"/>
                  <a:gd name="T37" fmla="*/ 41 h 56"/>
                  <a:gd name="T38" fmla="*/ 10 w 37"/>
                  <a:gd name="T39" fmla="*/ 39 h 56"/>
                  <a:gd name="T40" fmla="*/ 10 w 37"/>
                  <a:gd name="T41" fmla="*/ 39 h 56"/>
                  <a:gd name="T42" fmla="*/ 8 w 37"/>
                  <a:gd name="T43" fmla="*/ 39 h 56"/>
                  <a:gd name="T44" fmla="*/ 8 w 37"/>
                  <a:gd name="T45" fmla="*/ 39 h 56"/>
                  <a:gd name="T46" fmla="*/ 6 w 37"/>
                  <a:gd name="T47" fmla="*/ 37 h 56"/>
                  <a:gd name="T48" fmla="*/ 6 w 37"/>
                  <a:gd name="T49" fmla="*/ 37 h 56"/>
                  <a:gd name="T50" fmla="*/ 5 w 37"/>
                  <a:gd name="T51" fmla="*/ 37 h 56"/>
                  <a:gd name="T52" fmla="*/ 5 w 37"/>
                  <a:gd name="T53" fmla="*/ 37 h 56"/>
                  <a:gd name="T54" fmla="*/ 3 w 37"/>
                  <a:gd name="T55" fmla="*/ 36 h 56"/>
                  <a:gd name="T56" fmla="*/ 1 w 37"/>
                  <a:gd name="T57" fmla="*/ 36 h 56"/>
                  <a:gd name="T58" fmla="*/ 1 w 37"/>
                  <a:gd name="T59" fmla="*/ 36 h 56"/>
                  <a:gd name="T60" fmla="*/ 1 w 37"/>
                  <a:gd name="T61" fmla="*/ 34 h 56"/>
                  <a:gd name="T62" fmla="*/ 1 w 37"/>
                  <a:gd name="T63" fmla="*/ 31 h 56"/>
                  <a:gd name="T64" fmla="*/ 1 w 37"/>
                  <a:gd name="T65" fmla="*/ 29 h 56"/>
                  <a:gd name="T66" fmla="*/ 1 w 37"/>
                  <a:gd name="T67" fmla="*/ 27 h 56"/>
                  <a:gd name="T68" fmla="*/ 0 w 37"/>
                  <a:gd name="T69" fmla="*/ 24 h 56"/>
                  <a:gd name="T70" fmla="*/ 0 w 37"/>
                  <a:gd name="T71" fmla="*/ 22 h 56"/>
                  <a:gd name="T72" fmla="*/ 3 w 37"/>
                  <a:gd name="T73" fmla="*/ 20 h 56"/>
                  <a:gd name="T74" fmla="*/ 5 w 37"/>
                  <a:gd name="T75" fmla="*/ 5 h 56"/>
                  <a:gd name="T76" fmla="*/ 35 w 37"/>
                  <a:gd name="T77" fmla="*/ 0 h 56"/>
                  <a:gd name="T78" fmla="*/ 34 w 37"/>
                  <a:gd name="T79"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56">
                    <a:moveTo>
                      <a:pt x="34" y="9"/>
                    </a:moveTo>
                    <a:lnTo>
                      <a:pt x="37" y="24"/>
                    </a:lnTo>
                    <a:lnTo>
                      <a:pt x="35" y="36"/>
                    </a:lnTo>
                    <a:lnTo>
                      <a:pt x="30" y="49"/>
                    </a:lnTo>
                    <a:lnTo>
                      <a:pt x="23" y="56"/>
                    </a:lnTo>
                    <a:lnTo>
                      <a:pt x="23" y="56"/>
                    </a:lnTo>
                    <a:lnTo>
                      <a:pt x="22" y="53"/>
                    </a:lnTo>
                    <a:lnTo>
                      <a:pt x="22" y="51"/>
                    </a:lnTo>
                    <a:lnTo>
                      <a:pt x="22" y="51"/>
                    </a:lnTo>
                    <a:lnTo>
                      <a:pt x="22" y="51"/>
                    </a:lnTo>
                    <a:lnTo>
                      <a:pt x="20" y="49"/>
                    </a:lnTo>
                    <a:lnTo>
                      <a:pt x="20" y="48"/>
                    </a:lnTo>
                    <a:lnTo>
                      <a:pt x="20" y="46"/>
                    </a:lnTo>
                    <a:lnTo>
                      <a:pt x="18" y="43"/>
                    </a:lnTo>
                    <a:lnTo>
                      <a:pt x="15" y="43"/>
                    </a:lnTo>
                    <a:lnTo>
                      <a:pt x="13" y="43"/>
                    </a:lnTo>
                    <a:lnTo>
                      <a:pt x="13" y="43"/>
                    </a:lnTo>
                    <a:lnTo>
                      <a:pt x="12" y="43"/>
                    </a:lnTo>
                    <a:lnTo>
                      <a:pt x="10" y="41"/>
                    </a:lnTo>
                    <a:lnTo>
                      <a:pt x="10" y="39"/>
                    </a:lnTo>
                    <a:lnTo>
                      <a:pt x="10" y="39"/>
                    </a:lnTo>
                    <a:lnTo>
                      <a:pt x="8" y="39"/>
                    </a:lnTo>
                    <a:lnTo>
                      <a:pt x="8" y="39"/>
                    </a:lnTo>
                    <a:lnTo>
                      <a:pt x="6" y="37"/>
                    </a:lnTo>
                    <a:lnTo>
                      <a:pt x="6" y="37"/>
                    </a:lnTo>
                    <a:lnTo>
                      <a:pt x="5" y="37"/>
                    </a:lnTo>
                    <a:lnTo>
                      <a:pt x="5" y="37"/>
                    </a:lnTo>
                    <a:lnTo>
                      <a:pt x="3" y="36"/>
                    </a:lnTo>
                    <a:lnTo>
                      <a:pt x="1" y="36"/>
                    </a:lnTo>
                    <a:lnTo>
                      <a:pt x="1" y="36"/>
                    </a:lnTo>
                    <a:lnTo>
                      <a:pt x="1" y="34"/>
                    </a:lnTo>
                    <a:lnTo>
                      <a:pt x="1" y="31"/>
                    </a:lnTo>
                    <a:lnTo>
                      <a:pt x="1" y="29"/>
                    </a:lnTo>
                    <a:lnTo>
                      <a:pt x="1" y="27"/>
                    </a:lnTo>
                    <a:lnTo>
                      <a:pt x="0" y="24"/>
                    </a:lnTo>
                    <a:lnTo>
                      <a:pt x="0" y="22"/>
                    </a:lnTo>
                    <a:lnTo>
                      <a:pt x="3" y="20"/>
                    </a:lnTo>
                    <a:lnTo>
                      <a:pt x="5" y="5"/>
                    </a:lnTo>
                    <a:lnTo>
                      <a:pt x="35" y="0"/>
                    </a:lnTo>
                    <a:lnTo>
                      <a:pt x="34" y="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66" name="Freeform 617"/>
              <p:cNvSpPr>
                <a:spLocks/>
              </p:cNvSpPr>
              <p:nvPr/>
            </p:nvSpPr>
            <p:spPr bwMode="auto">
              <a:xfrm>
                <a:off x="4435" y="2827"/>
                <a:ext cx="37" cy="56"/>
              </a:xfrm>
              <a:custGeom>
                <a:avLst/>
                <a:gdLst>
                  <a:gd name="T0" fmla="*/ 34 w 37"/>
                  <a:gd name="T1" fmla="*/ 9 h 56"/>
                  <a:gd name="T2" fmla="*/ 37 w 37"/>
                  <a:gd name="T3" fmla="*/ 24 h 56"/>
                  <a:gd name="T4" fmla="*/ 35 w 37"/>
                  <a:gd name="T5" fmla="*/ 36 h 56"/>
                  <a:gd name="T6" fmla="*/ 30 w 37"/>
                  <a:gd name="T7" fmla="*/ 49 h 56"/>
                  <a:gd name="T8" fmla="*/ 23 w 37"/>
                  <a:gd name="T9" fmla="*/ 56 h 56"/>
                  <a:gd name="T10" fmla="*/ 23 w 37"/>
                  <a:gd name="T11" fmla="*/ 56 h 56"/>
                  <a:gd name="T12" fmla="*/ 22 w 37"/>
                  <a:gd name="T13" fmla="*/ 53 h 56"/>
                  <a:gd name="T14" fmla="*/ 22 w 37"/>
                  <a:gd name="T15" fmla="*/ 51 h 56"/>
                  <a:gd name="T16" fmla="*/ 22 w 37"/>
                  <a:gd name="T17" fmla="*/ 51 h 56"/>
                  <a:gd name="T18" fmla="*/ 22 w 37"/>
                  <a:gd name="T19" fmla="*/ 51 h 56"/>
                  <a:gd name="T20" fmla="*/ 20 w 37"/>
                  <a:gd name="T21" fmla="*/ 49 h 56"/>
                  <a:gd name="T22" fmla="*/ 20 w 37"/>
                  <a:gd name="T23" fmla="*/ 48 h 56"/>
                  <a:gd name="T24" fmla="*/ 20 w 37"/>
                  <a:gd name="T25" fmla="*/ 46 h 56"/>
                  <a:gd name="T26" fmla="*/ 18 w 37"/>
                  <a:gd name="T27" fmla="*/ 43 h 56"/>
                  <a:gd name="T28" fmla="*/ 15 w 37"/>
                  <a:gd name="T29" fmla="*/ 43 h 56"/>
                  <a:gd name="T30" fmla="*/ 13 w 37"/>
                  <a:gd name="T31" fmla="*/ 43 h 56"/>
                  <a:gd name="T32" fmla="*/ 13 w 37"/>
                  <a:gd name="T33" fmla="*/ 43 h 56"/>
                  <a:gd name="T34" fmla="*/ 12 w 37"/>
                  <a:gd name="T35" fmla="*/ 43 h 56"/>
                  <a:gd name="T36" fmla="*/ 10 w 37"/>
                  <a:gd name="T37" fmla="*/ 41 h 56"/>
                  <a:gd name="T38" fmla="*/ 10 w 37"/>
                  <a:gd name="T39" fmla="*/ 39 h 56"/>
                  <a:gd name="T40" fmla="*/ 10 w 37"/>
                  <a:gd name="T41" fmla="*/ 39 h 56"/>
                  <a:gd name="T42" fmla="*/ 8 w 37"/>
                  <a:gd name="T43" fmla="*/ 39 h 56"/>
                  <a:gd name="T44" fmla="*/ 8 w 37"/>
                  <a:gd name="T45" fmla="*/ 39 h 56"/>
                  <a:gd name="T46" fmla="*/ 6 w 37"/>
                  <a:gd name="T47" fmla="*/ 37 h 56"/>
                  <a:gd name="T48" fmla="*/ 6 w 37"/>
                  <a:gd name="T49" fmla="*/ 37 h 56"/>
                  <a:gd name="T50" fmla="*/ 5 w 37"/>
                  <a:gd name="T51" fmla="*/ 37 h 56"/>
                  <a:gd name="T52" fmla="*/ 5 w 37"/>
                  <a:gd name="T53" fmla="*/ 37 h 56"/>
                  <a:gd name="T54" fmla="*/ 3 w 37"/>
                  <a:gd name="T55" fmla="*/ 36 h 56"/>
                  <a:gd name="T56" fmla="*/ 1 w 37"/>
                  <a:gd name="T57" fmla="*/ 36 h 56"/>
                  <a:gd name="T58" fmla="*/ 1 w 37"/>
                  <a:gd name="T59" fmla="*/ 36 h 56"/>
                  <a:gd name="T60" fmla="*/ 1 w 37"/>
                  <a:gd name="T61" fmla="*/ 34 h 56"/>
                  <a:gd name="T62" fmla="*/ 1 w 37"/>
                  <a:gd name="T63" fmla="*/ 31 h 56"/>
                  <a:gd name="T64" fmla="*/ 1 w 37"/>
                  <a:gd name="T65" fmla="*/ 29 h 56"/>
                  <a:gd name="T66" fmla="*/ 1 w 37"/>
                  <a:gd name="T67" fmla="*/ 27 h 56"/>
                  <a:gd name="T68" fmla="*/ 0 w 37"/>
                  <a:gd name="T69" fmla="*/ 24 h 56"/>
                  <a:gd name="T70" fmla="*/ 0 w 37"/>
                  <a:gd name="T71" fmla="*/ 22 h 56"/>
                  <a:gd name="T72" fmla="*/ 3 w 37"/>
                  <a:gd name="T73" fmla="*/ 20 h 56"/>
                  <a:gd name="T74" fmla="*/ 5 w 37"/>
                  <a:gd name="T75" fmla="*/ 5 h 56"/>
                  <a:gd name="T76" fmla="*/ 35 w 37"/>
                  <a:gd name="T77" fmla="*/ 0 h 56"/>
                  <a:gd name="T78" fmla="*/ 34 w 37"/>
                  <a:gd name="T79"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56">
                    <a:moveTo>
                      <a:pt x="34" y="9"/>
                    </a:moveTo>
                    <a:lnTo>
                      <a:pt x="37" y="24"/>
                    </a:lnTo>
                    <a:lnTo>
                      <a:pt x="35" y="36"/>
                    </a:lnTo>
                    <a:lnTo>
                      <a:pt x="30" y="49"/>
                    </a:lnTo>
                    <a:lnTo>
                      <a:pt x="23" y="56"/>
                    </a:lnTo>
                    <a:lnTo>
                      <a:pt x="23" y="56"/>
                    </a:lnTo>
                    <a:lnTo>
                      <a:pt x="22" y="53"/>
                    </a:lnTo>
                    <a:lnTo>
                      <a:pt x="22" y="51"/>
                    </a:lnTo>
                    <a:lnTo>
                      <a:pt x="22" y="51"/>
                    </a:lnTo>
                    <a:lnTo>
                      <a:pt x="22" y="51"/>
                    </a:lnTo>
                    <a:lnTo>
                      <a:pt x="20" y="49"/>
                    </a:lnTo>
                    <a:lnTo>
                      <a:pt x="20" y="48"/>
                    </a:lnTo>
                    <a:lnTo>
                      <a:pt x="20" y="46"/>
                    </a:lnTo>
                    <a:lnTo>
                      <a:pt x="18" y="43"/>
                    </a:lnTo>
                    <a:lnTo>
                      <a:pt x="15" y="43"/>
                    </a:lnTo>
                    <a:lnTo>
                      <a:pt x="13" y="43"/>
                    </a:lnTo>
                    <a:lnTo>
                      <a:pt x="13" y="43"/>
                    </a:lnTo>
                    <a:lnTo>
                      <a:pt x="12" y="43"/>
                    </a:lnTo>
                    <a:lnTo>
                      <a:pt x="10" y="41"/>
                    </a:lnTo>
                    <a:lnTo>
                      <a:pt x="10" y="39"/>
                    </a:lnTo>
                    <a:lnTo>
                      <a:pt x="10" y="39"/>
                    </a:lnTo>
                    <a:lnTo>
                      <a:pt x="8" y="39"/>
                    </a:lnTo>
                    <a:lnTo>
                      <a:pt x="8" y="39"/>
                    </a:lnTo>
                    <a:lnTo>
                      <a:pt x="6" y="37"/>
                    </a:lnTo>
                    <a:lnTo>
                      <a:pt x="6" y="37"/>
                    </a:lnTo>
                    <a:lnTo>
                      <a:pt x="5" y="37"/>
                    </a:lnTo>
                    <a:lnTo>
                      <a:pt x="5" y="37"/>
                    </a:lnTo>
                    <a:lnTo>
                      <a:pt x="3" y="36"/>
                    </a:lnTo>
                    <a:lnTo>
                      <a:pt x="1" y="36"/>
                    </a:lnTo>
                    <a:lnTo>
                      <a:pt x="1" y="36"/>
                    </a:lnTo>
                    <a:lnTo>
                      <a:pt x="1" y="34"/>
                    </a:lnTo>
                    <a:lnTo>
                      <a:pt x="1" y="31"/>
                    </a:lnTo>
                    <a:lnTo>
                      <a:pt x="1" y="29"/>
                    </a:lnTo>
                    <a:lnTo>
                      <a:pt x="1" y="27"/>
                    </a:lnTo>
                    <a:lnTo>
                      <a:pt x="0" y="24"/>
                    </a:lnTo>
                    <a:lnTo>
                      <a:pt x="0" y="22"/>
                    </a:lnTo>
                    <a:lnTo>
                      <a:pt x="3" y="20"/>
                    </a:lnTo>
                    <a:lnTo>
                      <a:pt x="5" y="5"/>
                    </a:lnTo>
                    <a:lnTo>
                      <a:pt x="35" y="0"/>
                    </a:lnTo>
                    <a:lnTo>
                      <a:pt x="34"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67" name="Freeform 618"/>
              <p:cNvSpPr>
                <a:spLocks/>
              </p:cNvSpPr>
              <p:nvPr/>
            </p:nvSpPr>
            <p:spPr bwMode="auto">
              <a:xfrm>
                <a:off x="4533" y="2739"/>
                <a:ext cx="51" cy="46"/>
              </a:xfrm>
              <a:custGeom>
                <a:avLst/>
                <a:gdLst>
                  <a:gd name="T0" fmla="*/ 27 w 51"/>
                  <a:gd name="T1" fmla="*/ 0 h 46"/>
                  <a:gd name="T2" fmla="*/ 35 w 51"/>
                  <a:gd name="T3" fmla="*/ 5 h 46"/>
                  <a:gd name="T4" fmla="*/ 37 w 51"/>
                  <a:gd name="T5" fmla="*/ 2 h 46"/>
                  <a:gd name="T6" fmla="*/ 42 w 51"/>
                  <a:gd name="T7" fmla="*/ 5 h 46"/>
                  <a:gd name="T8" fmla="*/ 42 w 51"/>
                  <a:gd name="T9" fmla="*/ 7 h 46"/>
                  <a:gd name="T10" fmla="*/ 42 w 51"/>
                  <a:gd name="T11" fmla="*/ 7 h 46"/>
                  <a:gd name="T12" fmla="*/ 44 w 51"/>
                  <a:gd name="T13" fmla="*/ 7 h 46"/>
                  <a:gd name="T14" fmla="*/ 46 w 51"/>
                  <a:gd name="T15" fmla="*/ 9 h 46"/>
                  <a:gd name="T16" fmla="*/ 47 w 51"/>
                  <a:gd name="T17" fmla="*/ 14 h 46"/>
                  <a:gd name="T18" fmla="*/ 47 w 51"/>
                  <a:gd name="T19" fmla="*/ 15 h 46"/>
                  <a:gd name="T20" fmla="*/ 49 w 51"/>
                  <a:gd name="T21" fmla="*/ 22 h 46"/>
                  <a:gd name="T22" fmla="*/ 49 w 51"/>
                  <a:gd name="T23" fmla="*/ 25 h 46"/>
                  <a:gd name="T24" fmla="*/ 51 w 51"/>
                  <a:gd name="T25" fmla="*/ 27 h 46"/>
                  <a:gd name="T26" fmla="*/ 51 w 51"/>
                  <a:gd name="T27" fmla="*/ 31 h 46"/>
                  <a:gd name="T28" fmla="*/ 47 w 51"/>
                  <a:gd name="T29" fmla="*/ 31 h 46"/>
                  <a:gd name="T30" fmla="*/ 49 w 51"/>
                  <a:gd name="T31" fmla="*/ 44 h 46"/>
                  <a:gd name="T32" fmla="*/ 35 w 51"/>
                  <a:gd name="T33" fmla="*/ 44 h 46"/>
                  <a:gd name="T34" fmla="*/ 34 w 51"/>
                  <a:gd name="T35" fmla="*/ 44 h 46"/>
                  <a:gd name="T36" fmla="*/ 32 w 51"/>
                  <a:gd name="T37" fmla="*/ 46 h 46"/>
                  <a:gd name="T38" fmla="*/ 30 w 51"/>
                  <a:gd name="T39" fmla="*/ 46 h 46"/>
                  <a:gd name="T40" fmla="*/ 27 w 51"/>
                  <a:gd name="T41" fmla="*/ 39 h 46"/>
                  <a:gd name="T42" fmla="*/ 0 w 51"/>
                  <a:gd name="T43" fmla="*/ 44 h 46"/>
                  <a:gd name="T44" fmla="*/ 0 w 51"/>
                  <a:gd name="T45" fmla="*/ 36 h 46"/>
                  <a:gd name="T46" fmla="*/ 15 w 51"/>
                  <a:gd name="T47" fmla="*/ 10 h 46"/>
                  <a:gd name="T48" fmla="*/ 20 w 51"/>
                  <a:gd name="T49" fmla="*/ 3 h 46"/>
                  <a:gd name="T50" fmla="*/ 27 w 51"/>
                  <a:gd name="T5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46">
                    <a:moveTo>
                      <a:pt x="27" y="0"/>
                    </a:moveTo>
                    <a:lnTo>
                      <a:pt x="35" y="5"/>
                    </a:lnTo>
                    <a:lnTo>
                      <a:pt x="37" y="2"/>
                    </a:lnTo>
                    <a:lnTo>
                      <a:pt x="42" y="5"/>
                    </a:lnTo>
                    <a:lnTo>
                      <a:pt x="42" y="7"/>
                    </a:lnTo>
                    <a:lnTo>
                      <a:pt x="42" y="7"/>
                    </a:lnTo>
                    <a:lnTo>
                      <a:pt x="44" y="7"/>
                    </a:lnTo>
                    <a:lnTo>
                      <a:pt x="46" y="9"/>
                    </a:lnTo>
                    <a:lnTo>
                      <a:pt x="47" y="14"/>
                    </a:lnTo>
                    <a:lnTo>
                      <a:pt x="47" y="15"/>
                    </a:lnTo>
                    <a:lnTo>
                      <a:pt x="49" y="22"/>
                    </a:lnTo>
                    <a:lnTo>
                      <a:pt x="49" y="25"/>
                    </a:lnTo>
                    <a:lnTo>
                      <a:pt x="51" y="27"/>
                    </a:lnTo>
                    <a:lnTo>
                      <a:pt x="51" y="31"/>
                    </a:lnTo>
                    <a:lnTo>
                      <a:pt x="47" y="31"/>
                    </a:lnTo>
                    <a:lnTo>
                      <a:pt x="49" y="44"/>
                    </a:lnTo>
                    <a:lnTo>
                      <a:pt x="35" y="44"/>
                    </a:lnTo>
                    <a:lnTo>
                      <a:pt x="34" y="44"/>
                    </a:lnTo>
                    <a:lnTo>
                      <a:pt x="32" y="46"/>
                    </a:lnTo>
                    <a:lnTo>
                      <a:pt x="30" y="46"/>
                    </a:lnTo>
                    <a:lnTo>
                      <a:pt x="27" y="39"/>
                    </a:lnTo>
                    <a:lnTo>
                      <a:pt x="0" y="44"/>
                    </a:lnTo>
                    <a:lnTo>
                      <a:pt x="0" y="36"/>
                    </a:lnTo>
                    <a:lnTo>
                      <a:pt x="15" y="10"/>
                    </a:lnTo>
                    <a:lnTo>
                      <a:pt x="20" y="3"/>
                    </a:lnTo>
                    <a:lnTo>
                      <a:pt x="2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68" name="Freeform 619"/>
              <p:cNvSpPr>
                <a:spLocks/>
              </p:cNvSpPr>
              <p:nvPr/>
            </p:nvSpPr>
            <p:spPr bwMode="auto">
              <a:xfrm>
                <a:off x="4533" y="2739"/>
                <a:ext cx="51" cy="46"/>
              </a:xfrm>
              <a:custGeom>
                <a:avLst/>
                <a:gdLst>
                  <a:gd name="T0" fmla="*/ 27 w 51"/>
                  <a:gd name="T1" fmla="*/ 0 h 46"/>
                  <a:gd name="T2" fmla="*/ 35 w 51"/>
                  <a:gd name="T3" fmla="*/ 5 h 46"/>
                  <a:gd name="T4" fmla="*/ 37 w 51"/>
                  <a:gd name="T5" fmla="*/ 2 h 46"/>
                  <a:gd name="T6" fmla="*/ 42 w 51"/>
                  <a:gd name="T7" fmla="*/ 5 h 46"/>
                  <a:gd name="T8" fmla="*/ 42 w 51"/>
                  <a:gd name="T9" fmla="*/ 7 h 46"/>
                  <a:gd name="T10" fmla="*/ 42 w 51"/>
                  <a:gd name="T11" fmla="*/ 7 h 46"/>
                  <a:gd name="T12" fmla="*/ 44 w 51"/>
                  <a:gd name="T13" fmla="*/ 7 h 46"/>
                  <a:gd name="T14" fmla="*/ 46 w 51"/>
                  <a:gd name="T15" fmla="*/ 9 h 46"/>
                  <a:gd name="T16" fmla="*/ 47 w 51"/>
                  <a:gd name="T17" fmla="*/ 14 h 46"/>
                  <a:gd name="T18" fmla="*/ 47 w 51"/>
                  <a:gd name="T19" fmla="*/ 15 h 46"/>
                  <a:gd name="T20" fmla="*/ 49 w 51"/>
                  <a:gd name="T21" fmla="*/ 22 h 46"/>
                  <a:gd name="T22" fmla="*/ 49 w 51"/>
                  <a:gd name="T23" fmla="*/ 25 h 46"/>
                  <a:gd name="T24" fmla="*/ 51 w 51"/>
                  <a:gd name="T25" fmla="*/ 27 h 46"/>
                  <a:gd name="T26" fmla="*/ 51 w 51"/>
                  <a:gd name="T27" fmla="*/ 31 h 46"/>
                  <a:gd name="T28" fmla="*/ 47 w 51"/>
                  <a:gd name="T29" fmla="*/ 31 h 46"/>
                  <a:gd name="T30" fmla="*/ 49 w 51"/>
                  <a:gd name="T31" fmla="*/ 44 h 46"/>
                  <a:gd name="T32" fmla="*/ 35 w 51"/>
                  <a:gd name="T33" fmla="*/ 44 h 46"/>
                  <a:gd name="T34" fmla="*/ 34 w 51"/>
                  <a:gd name="T35" fmla="*/ 44 h 46"/>
                  <a:gd name="T36" fmla="*/ 32 w 51"/>
                  <a:gd name="T37" fmla="*/ 46 h 46"/>
                  <a:gd name="T38" fmla="*/ 30 w 51"/>
                  <a:gd name="T39" fmla="*/ 46 h 46"/>
                  <a:gd name="T40" fmla="*/ 27 w 51"/>
                  <a:gd name="T41" fmla="*/ 39 h 46"/>
                  <a:gd name="T42" fmla="*/ 0 w 51"/>
                  <a:gd name="T43" fmla="*/ 44 h 46"/>
                  <a:gd name="T44" fmla="*/ 0 w 51"/>
                  <a:gd name="T45" fmla="*/ 36 h 46"/>
                  <a:gd name="T46" fmla="*/ 15 w 51"/>
                  <a:gd name="T47" fmla="*/ 10 h 46"/>
                  <a:gd name="T48" fmla="*/ 20 w 51"/>
                  <a:gd name="T49" fmla="*/ 3 h 46"/>
                  <a:gd name="T50" fmla="*/ 27 w 51"/>
                  <a:gd name="T5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46">
                    <a:moveTo>
                      <a:pt x="27" y="0"/>
                    </a:moveTo>
                    <a:lnTo>
                      <a:pt x="35" y="5"/>
                    </a:lnTo>
                    <a:lnTo>
                      <a:pt x="37" y="2"/>
                    </a:lnTo>
                    <a:lnTo>
                      <a:pt x="42" y="5"/>
                    </a:lnTo>
                    <a:lnTo>
                      <a:pt x="42" y="7"/>
                    </a:lnTo>
                    <a:lnTo>
                      <a:pt x="42" y="7"/>
                    </a:lnTo>
                    <a:lnTo>
                      <a:pt x="44" y="7"/>
                    </a:lnTo>
                    <a:lnTo>
                      <a:pt x="46" y="9"/>
                    </a:lnTo>
                    <a:lnTo>
                      <a:pt x="47" y="14"/>
                    </a:lnTo>
                    <a:lnTo>
                      <a:pt x="47" y="15"/>
                    </a:lnTo>
                    <a:lnTo>
                      <a:pt x="49" y="22"/>
                    </a:lnTo>
                    <a:lnTo>
                      <a:pt x="49" y="25"/>
                    </a:lnTo>
                    <a:lnTo>
                      <a:pt x="51" y="27"/>
                    </a:lnTo>
                    <a:lnTo>
                      <a:pt x="51" y="31"/>
                    </a:lnTo>
                    <a:lnTo>
                      <a:pt x="47" y="31"/>
                    </a:lnTo>
                    <a:lnTo>
                      <a:pt x="49" y="44"/>
                    </a:lnTo>
                    <a:lnTo>
                      <a:pt x="35" y="44"/>
                    </a:lnTo>
                    <a:lnTo>
                      <a:pt x="34" y="44"/>
                    </a:lnTo>
                    <a:lnTo>
                      <a:pt x="32" y="46"/>
                    </a:lnTo>
                    <a:lnTo>
                      <a:pt x="30" y="46"/>
                    </a:lnTo>
                    <a:lnTo>
                      <a:pt x="27" y="39"/>
                    </a:lnTo>
                    <a:lnTo>
                      <a:pt x="0" y="44"/>
                    </a:lnTo>
                    <a:lnTo>
                      <a:pt x="0" y="36"/>
                    </a:lnTo>
                    <a:lnTo>
                      <a:pt x="15" y="10"/>
                    </a:lnTo>
                    <a:lnTo>
                      <a:pt x="20" y="3"/>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69" name="Freeform 620"/>
              <p:cNvSpPr>
                <a:spLocks/>
              </p:cNvSpPr>
              <p:nvPr/>
            </p:nvSpPr>
            <p:spPr bwMode="auto">
              <a:xfrm>
                <a:off x="4092" y="2753"/>
                <a:ext cx="60" cy="71"/>
              </a:xfrm>
              <a:custGeom>
                <a:avLst/>
                <a:gdLst>
                  <a:gd name="T0" fmla="*/ 26 w 60"/>
                  <a:gd name="T1" fmla="*/ 6 h 71"/>
                  <a:gd name="T2" fmla="*/ 26 w 60"/>
                  <a:gd name="T3" fmla="*/ 27 h 71"/>
                  <a:gd name="T4" fmla="*/ 31 w 60"/>
                  <a:gd name="T5" fmla="*/ 37 h 71"/>
                  <a:gd name="T6" fmla="*/ 43 w 60"/>
                  <a:gd name="T7" fmla="*/ 56 h 71"/>
                  <a:gd name="T8" fmla="*/ 60 w 60"/>
                  <a:gd name="T9" fmla="*/ 59 h 71"/>
                  <a:gd name="T10" fmla="*/ 38 w 60"/>
                  <a:gd name="T11" fmla="*/ 66 h 71"/>
                  <a:gd name="T12" fmla="*/ 33 w 60"/>
                  <a:gd name="T13" fmla="*/ 66 h 71"/>
                  <a:gd name="T14" fmla="*/ 29 w 60"/>
                  <a:gd name="T15" fmla="*/ 67 h 71"/>
                  <a:gd name="T16" fmla="*/ 23 w 60"/>
                  <a:gd name="T17" fmla="*/ 69 h 71"/>
                  <a:gd name="T18" fmla="*/ 19 w 60"/>
                  <a:gd name="T19" fmla="*/ 69 h 71"/>
                  <a:gd name="T20" fmla="*/ 19 w 60"/>
                  <a:gd name="T21" fmla="*/ 64 h 71"/>
                  <a:gd name="T22" fmla="*/ 19 w 60"/>
                  <a:gd name="T23" fmla="*/ 61 h 71"/>
                  <a:gd name="T24" fmla="*/ 21 w 60"/>
                  <a:gd name="T25" fmla="*/ 59 h 71"/>
                  <a:gd name="T26" fmla="*/ 17 w 60"/>
                  <a:gd name="T27" fmla="*/ 49 h 71"/>
                  <a:gd name="T28" fmla="*/ 17 w 60"/>
                  <a:gd name="T29" fmla="*/ 49 h 71"/>
                  <a:gd name="T30" fmla="*/ 21 w 60"/>
                  <a:gd name="T31" fmla="*/ 35 h 71"/>
                  <a:gd name="T32" fmla="*/ 19 w 60"/>
                  <a:gd name="T33" fmla="*/ 32 h 71"/>
                  <a:gd name="T34" fmla="*/ 14 w 60"/>
                  <a:gd name="T35" fmla="*/ 28 h 71"/>
                  <a:gd name="T36" fmla="*/ 12 w 60"/>
                  <a:gd name="T37" fmla="*/ 28 h 71"/>
                  <a:gd name="T38" fmla="*/ 0 w 60"/>
                  <a:gd name="T39" fmla="*/ 17 h 71"/>
                  <a:gd name="T40" fmla="*/ 0 w 60"/>
                  <a:gd name="T41" fmla="*/ 11 h 71"/>
                  <a:gd name="T42" fmla="*/ 2 w 60"/>
                  <a:gd name="T43" fmla="*/ 5 h 71"/>
                  <a:gd name="T44" fmla="*/ 2 w 60"/>
                  <a:gd name="T45" fmla="*/ 1 h 71"/>
                  <a:gd name="T46" fmla="*/ 6 w 60"/>
                  <a:gd name="T47" fmla="*/ 1 h 71"/>
                  <a:gd name="T48" fmla="*/ 11 w 60"/>
                  <a:gd name="T49" fmla="*/ 1 h 71"/>
                  <a:gd name="T50" fmla="*/ 12 w 60"/>
                  <a:gd name="T51" fmla="*/ 1 h 71"/>
                  <a:gd name="T52" fmla="*/ 12 w 60"/>
                  <a:gd name="T53" fmla="*/ 1 h 71"/>
                  <a:gd name="T54" fmla="*/ 12 w 60"/>
                  <a:gd name="T55" fmla="*/ 1 h 71"/>
                  <a:gd name="T56" fmla="*/ 14 w 60"/>
                  <a:gd name="T57" fmla="*/ 1 h 71"/>
                  <a:gd name="T58" fmla="*/ 16 w 60"/>
                  <a:gd name="T59" fmla="*/ 1 h 71"/>
                  <a:gd name="T60" fmla="*/ 19 w 60"/>
                  <a:gd name="T61" fmla="*/ 0 h 71"/>
                  <a:gd name="T62" fmla="*/ 23 w 60"/>
                  <a:gd name="T63" fmla="*/ 0 h 71"/>
                  <a:gd name="T64" fmla="*/ 24 w 60"/>
                  <a:gd name="T65" fmla="*/ 0 h 71"/>
                  <a:gd name="T66" fmla="*/ 26 w 60"/>
                  <a:gd name="T67" fmla="*/ 0 h 71"/>
                  <a:gd name="T68" fmla="*/ 28 w 60"/>
                  <a:gd name="T69" fmla="*/ 0 h 71"/>
                  <a:gd name="T70" fmla="*/ 28 w 60"/>
                  <a:gd name="T71" fmla="*/ 0 h 71"/>
                  <a:gd name="T72" fmla="*/ 28 w 60"/>
                  <a:gd name="T73" fmla="*/ 0 h 71"/>
                  <a:gd name="T74" fmla="*/ 28 w 60"/>
                  <a:gd name="T7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71">
                    <a:moveTo>
                      <a:pt x="36" y="0"/>
                    </a:moveTo>
                    <a:lnTo>
                      <a:pt x="26" y="6"/>
                    </a:lnTo>
                    <a:lnTo>
                      <a:pt x="26" y="15"/>
                    </a:lnTo>
                    <a:lnTo>
                      <a:pt x="26" y="27"/>
                    </a:lnTo>
                    <a:lnTo>
                      <a:pt x="29" y="28"/>
                    </a:lnTo>
                    <a:lnTo>
                      <a:pt x="31" y="37"/>
                    </a:lnTo>
                    <a:lnTo>
                      <a:pt x="43" y="47"/>
                    </a:lnTo>
                    <a:lnTo>
                      <a:pt x="43" y="56"/>
                    </a:lnTo>
                    <a:lnTo>
                      <a:pt x="36" y="62"/>
                    </a:lnTo>
                    <a:lnTo>
                      <a:pt x="60" y="59"/>
                    </a:lnTo>
                    <a:lnTo>
                      <a:pt x="43" y="64"/>
                    </a:lnTo>
                    <a:lnTo>
                      <a:pt x="38" y="66"/>
                    </a:lnTo>
                    <a:lnTo>
                      <a:pt x="34" y="66"/>
                    </a:lnTo>
                    <a:lnTo>
                      <a:pt x="33" y="66"/>
                    </a:lnTo>
                    <a:lnTo>
                      <a:pt x="31" y="66"/>
                    </a:lnTo>
                    <a:lnTo>
                      <a:pt x="29" y="67"/>
                    </a:lnTo>
                    <a:lnTo>
                      <a:pt x="28" y="67"/>
                    </a:lnTo>
                    <a:lnTo>
                      <a:pt x="23" y="69"/>
                    </a:lnTo>
                    <a:lnTo>
                      <a:pt x="14" y="71"/>
                    </a:lnTo>
                    <a:lnTo>
                      <a:pt x="19" y="69"/>
                    </a:lnTo>
                    <a:lnTo>
                      <a:pt x="19" y="67"/>
                    </a:lnTo>
                    <a:lnTo>
                      <a:pt x="19" y="64"/>
                    </a:lnTo>
                    <a:lnTo>
                      <a:pt x="19" y="62"/>
                    </a:lnTo>
                    <a:lnTo>
                      <a:pt x="19" y="61"/>
                    </a:lnTo>
                    <a:lnTo>
                      <a:pt x="21" y="59"/>
                    </a:lnTo>
                    <a:lnTo>
                      <a:pt x="21" y="59"/>
                    </a:lnTo>
                    <a:lnTo>
                      <a:pt x="19" y="50"/>
                    </a:lnTo>
                    <a:lnTo>
                      <a:pt x="17" y="49"/>
                    </a:lnTo>
                    <a:lnTo>
                      <a:pt x="17" y="49"/>
                    </a:lnTo>
                    <a:lnTo>
                      <a:pt x="17" y="49"/>
                    </a:lnTo>
                    <a:lnTo>
                      <a:pt x="21" y="37"/>
                    </a:lnTo>
                    <a:lnTo>
                      <a:pt x="21" y="35"/>
                    </a:lnTo>
                    <a:lnTo>
                      <a:pt x="21" y="34"/>
                    </a:lnTo>
                    <a:lnTo>
                      <a:pt x="19" y="32"/>
                    </a:lnTo>
                    <a:lnTo>
                      <a:pt x="16" y="30"/>
                    </a:lnTo>
                    <a:lnTo>
                      <a:pt x="14" y="28"/>
                    </a:lnTo>
                    <a:lnTo>
                      <a:pt x="12" y="28"/>
                    </a:lnTo>
                    <a:lnTo>
                      <a:pt x="12" y="28"/>
                    </a:lnTo>
                    <a:lnTo>
                      <a:pt x="9" y="27"/>
                    </a:lnTo>
                    <a:lnTo>
                      <a:pt x="0" y="17"/>
                    </a:lnTo>
                    <a:lnTo>
                      <a:pt x="0" y="15"/>
                    </a:lnTo>
                    <a:lnTo>
                      <a:pt x="0" y="11"/>
                    </a:lnTo>
                    <a:lnTo>
                      <a:pt x="2" y="8"/>
                    </a:lnTo>
                    <a:lnTo>
                      <a:pt x="2" y="5"/>
                    </a:lnTo>
                    <a:lnTo>
                      <a:pt x="2" y="1"/>
                    </a:lnTo>
                    <a:lnTo>
                      <a:pt x="2" y="1"/>
                    </a:lnTo>
                    <a:lnTo>
                      <a:pt x="4" y="1"/>
                    </a:lnTo>
                    <a:lnTo>
                      <a:pt x="6" y="1"/>
                    </a:lnTo>
                    <a:lnTo>
                      <a:pt x="11" y="1"/>
                    </a:lnTo>
                    <a:lnTo>
                      <a:pt x="11" y="1"/>
                    </a:lnTo>
                    <a:lnTo>
                      <a:pt x="11" y="1"/>
                    </a:lnTo>
                    <a:lnTo>
                      <a:pt x="12" y="1"/>
                    </a:lnTo>
                    <a:lnTo>
                      <a:pt x="12" y="1"/>
                    </a:lnTo>
                    <a:lnTo>
                      <a:pt x="12" y="1"/>
                    </a:lnTo>
                    <a:lnTo>
                      <a:pt x="12" y="1"/>
                    </a:lnTo>
                    <a:lnTo>
                      <a:pt x="12" y="1"/>
                    </a:lnTo>
                    <a:lnTo>
                      <a:pt x="12" y="1"/>
                    </a:lnTo>
                    <a:lnTo>
                      <a:pt x="14" y="1"/>
                    </a:lnTo>
                    <a:lnTo>
                      <a:pt x="14" y="1"/>
                    </a:lnTo>
                    <a:lnTo>
                      <a:pt x="16" y="1"/>
                    </a:lnTo>
                    <a:lnTo>
                      <a:pt x="19" y="0"/>
                    </a:lnTo>
                    <a:lnTo>
                      <a:pt x="19" y="0"/>
                    </a:lnTo>
                    <a:lnTo>
                      <a:pt x="21" y="0"/>
                    </a:lnTo>
                    <a:lnTo>
                      <a:pt x="23" y="0"/>
                    </a:lnTo>
                    <a:lnTo>
                      <a:pt x="24" y="0"/>
                    </a:lnTo>
                    <a:lnTo>
                      <a:pt x="24" y="0"/>
                    </a:lnTo>
                    <a:lnTo>
                      <a:pt x="24" y="0"/>
                    </a:lnTo>
                    <a:lnTo>
                      <a:pt x="26" y="0"/>
                    </a:lnTo>
                    <a:lnTo>
                      <a:pt x="26" y="0"/>
                    </a:lnTo>
                    <a:lnTo>
                      <a:pt x="28" y="0"/>
                    </a:lnTo>
                    <a:lnTo>
                      <a:pt x="28" y="0"/>
                    </a:lnTo>
                    <a:lnTo>
                      <a:pt x="28" y="0"/>
                    </a:lnTo>
                    <a:lnTo>
                      <a:pt x="28" y="0"/>
                    </a:lnTo>
                    <a:lnTo>
                      <a:pt x="28" y="0"/>
                    </a:lnTo>
                    <a:lnTo>
                      <a:pt x="28" y="0"/>
                    </a:lnTo>
                    <a:lnTo>
                      <a:pt x="28" y="0"/>
                    </a:lnTo>
                    <a:lnTo>
                      <a:pt x="3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70" name="Freeform 621"/>
              <p:cNvSpPr>
                <a:spLocks/>
              </p:cNvSpPr>
              <p:nvPr/>
            </p:nvSpPr>
            <p:spPr bwMode="auto">
              <a:xfrm>
                <a:off x="4092" y="2753"/>
                <a:ext cx="60" cy="71"/>
              </a:xfrm>
              <a:custGeom>
                <a:avLst/>
                <a:gdLst>
                  <a:gd name="T0" fmla="*/ 26 w 60"/>
                  <a:gd name="T1" fmla="*/ 6 h 71"/>
                  <a:gd name="T2" fmla="*/ 26 w 60"/>
                  <a:gd name="T3" fmla="*/ 27 h 71"/>
                  <a:gd name="T4" fmla="*/ 31 w 60"/>
                  <a:gd name="T5" fmla="*/ 37 h 71"/>
                  <a:gd name="T6" fmla="*/ 43 w 60"/>
                  <a:gd name="T7" fmla="*/ 56 h 71"/>
                  <a:gd name="T8" fmla="*/ 60 w 60"/>
                  <a:gd name="T9" fmla="*/ 59 h 71"/>
                  <a:gd name="T10" fmla="*/ 38 w 60"/>
                  <a:gd name="T11" fmla="*/ 66 h 71"/>
                  <a:gd name="T12" fmla="*/ 33 w 60"/>
                  <a:gd name="T13" fmla="*/ 66 h 71"/>
                  <a:gd name="T14" fmla="*/ 29 w 60"/>
                  <a:gd name="T15" fmla="*/ 67 h 71"/>
                  <a:gd name="T16" fmla="*/ 23 w 60"/>
                  <a:gd name="T17" fmla="*/ 69 h 71"/>
                  <a:gd name="T18" fmla="*/ 19 w 60"/>
                  <a:gd name="T19" fmla="*/ 69 h 71"/>
                  <a:gd name="T20" fmla="*/ 19 w 60"/>
                  <a:gd name="T21" fmla="*/ 64 h 71"/>
                  <a:gd name="T22" fmla="*/ 19 w 60"/>
                  <a:gd name="T23" fmla="*/ 61 h 71"/>
                  <a:gd name="T24" fmla="*/ 21 w 60"/>
                  <a:gd name="T25" fmla="*/ 59 h 71"/>
                  <a:gd name="T26" fmla="*/ 17 w 60"/>
                  <a:gd name="T27" fmla="*/ 49 h 71"/>
                  <a:gd name="T28" fmla="*/ 17 w 60"/>
                  <a:gd name="T29" fmla="*/ 49 h 71"/>
                  <a:gd name="T30" fmla="*/ 21 w 60"/>
                  <a:gd name="T31" fmla="*/ 35 h 71"/>
                  <a:gd name="T32" fmla="*/ 19 w 60"/>
                  <a:gd name="T33" fmla="*/ 32 h 71"/>
                  <a:gd name="T34" fmla="*/ 14 w 60"/>
                  <a:gd name="T35" fmla="*/ 28 h 71"/>
                  <a:gd name="T36" fmla="*/ 12 w 60"/>
                  <a:gd name="T37" fmla="*/ 28 h 71"/>
                  <a:gd name="T38" fmla="*/ 0 w 60"/>
                  <a:gd name="T39" fmla="*/ 17 h 71"/>
                  <a:gd name="T40" fmla="*/ 0 w 60"/>
                  <a:gd name="T41" fmla="*/ 11 h 71"/>
                  <a:gd name="T42" fmla="*/ 2 w 60"/>
                  <a:gd name="T43" fmla="*/ 5 h 71"/>
                  <a:gd name="T44" fmla="*/ 2 w 60"/>
                  <a:gd name="T45" fmla="*/ 1 h 71"/>
                  <a:gd name="T46" fmla="*/ 6 w 60"/>
                  <a:gd name="T47" fmla="*/ 1 h 71"/>
                  <a:gd name="T48" fmla="*/ 11 w 60"/>
                  <a:gd name="T49" fmla="*/ 1 h 71"/>
                  <a:gd name="T50" fmla="*/ 12 w 60"/>
                  <a:gd name="T51" fmla="*/ 1 h 71"/>
                  <a:gd name="T52" fmla="*/ 12 w 60"/>
                  <a:gd name="T53" fmla="*/ 1 h 71"/>
                  <a:gd name="T54" fmla="*/ 12 w 60"/>
                  <a:gd name="T55" fmla="*/ 1 h 71"/>
                  <a:gd name="T56" fmla="*/ 14 w 60"/>
                  <a:gd name="T57" fmla="*/ 1 h 71"/>
                  <a:gd name="T58" fmla="*/ 16 w 60"/>
                  <a:gd name="T59" fmla="*/ 1 h 71"/>
                  <a:gd name="T60" fmla="*/ 19 w 60"/>
                  <a:gd name="T61" fmla="*/ 0 h 71"/>
                  <a:gd name="T62" fmla="*/ 23 w 60"/>
                  <a:gd name="T63" fmla="*/ 0 h 71"/>
                  <a:gd name="T64" fmla="*/ 24 w 60"/>
                  <a:gd name="T65" fmla="*/ 0 h 71"/>
                  <a:gd name="T66" fmla="*/ 26 w 60"/>
                  <a:gd name="T67" fmla="*/ 0 h 71"/>
                  <a:gd name="T68" fmla="*/ 28 w 60"/>
                  <a:gd name="T69" fmla="*/ 0 h 71"/>
                  <a:gd name="T70" fmla="*/ 28 w 60"/>
                  <a:gd name="T71" fmla="*/ 0 h 71"/>
                  <a:gd name="T72" fmla="*/ 28 w 60"/>
                  <a:gd name="T73" fmla="*/ 0 h 71"/>
                  <a:gd name="T74" fmla="*/ 28 w 60"/>
                  <a:gd name="T7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71">
                    <a:moveTo>
                      <a:pt x="36" y="0"/>
                    </a:moveTo>
                    <a:lnTo>
                      <a:pt x="26" y="6"/>
                    </a:lnTo>
                    <a:lnTo>
                      <a:pt x="26" y="15"/>
                    </a:lnTo>
                    <a:lnTo>
                      <a:pt x="26" y="27"/>
                    </a:lnTo>
                    <a:lnTo>
                      <a:pt x="29" y="28"/>
                    </a:lnTo>
                    <a:lnTo>
                      <a:pt x="31" y="37"/>
                    </a:lnTo>
                    <a:lnTo>
                      <a:pt x="43" y="47"/>
                    </a:lnTo>
                    <a:lnTo>
                      <a:pt x="43" y="56"/>
                    </a:lnTo>
                    <a:lnTo>
                      <a:pt x="36" y="62"/>
                    </a:lnTo>
                    <a:lnTo>
                      <a:pt x="60" y="59"/>
                    </a:lnTo>
                    <a:lnTo>
                      <a:pt x="43" y="64"/>
                    </a:lnTo>
                    <a:lnTo>
                      <a:pt x="38" y="66"/>
                    </a:lnTo>
                    <a:lnTo>
                      <a:pt x="34" y="66"/>
                    </a:lnTo>
                    <a:lnTo>
                      <a:pt x="33" y="66"/>
                    </a:lnTo>
                    <a:lnTo>
                      <a:pt x="31" y="66"/>
                    </a:lnTo>
                    <a:lnTo>
                      <a:pt x="29" y="67"/>
                    </a:lnTo>
                    <a:lnTo>
                      <a:pt x="28" y="67"/>
                    </a:lnTo>
                    <a:lnTo>
                      <a:pt x="23" y="69"/>
                    </a:lnTo>
                    <a:lnTo>
                      <a:pt x="14" y="71"/>
                    </a:lnTo>
                    <a:lnTo>
                      <a:pt x="19" y="69"/>
                    </a:lnTo>
                    <a:lnTo>
                      <a:pt x="19" y="67"/>
                    </a:lnTo>
                    <a:lnTo>
                      <a:pt x="19" y="64"/>
                    </a:lnTo>
                    <a:lnTo>
                      <a:pt x="19" y="62"/>
                    </a:lnTo>
                    <a:lnTo>
                      <a:pt x="19" y="61"/>
                    </a:lnTo>
                    <a:lnTo>
                      <a:pt x="21" y="59"/>
                    </a:lnTo>
                    <a:lnTo>
                      <a:pt x="21" y="59"/>
                    </a:lnTo>
                    <a:lnTo>
                      <a:pt x="19" y="50"/>
                    </a:lnTo>
                    <a:lnTo>
                      <a:pt x="17" y="49"/>
                    </a:lnTo>
                    <a:lnTo>
                      <a:pt x="17" y="49"/>
                    </a:lnTo>
                    <a:lnTo>
                      <a:pt x="17" y="49"/>
                    </a:lnTo>
                    <a:lnTo>
                      <a:pt x="21" y="37"/>
                    </a:lnTo>
                    <a:lnTo>
                      <a:pt x="21" y="35"/>
                    </a:lnTo>
                    <a:lnTo>
                      <a:pt x="21" y="34"/>
                    </a:lnTo>
                    <a:lnTo>
                      <a:pt x="19" y="32"/>
                    </a:lnTo>
                    <a:lnTo>
                      <a:pt x="16" y="30"/>
                    </a:lnTo>
                    <a:lnTo>
                      <a:pt x="14" y="28"/>
                    </a:lnTo>
                    <a:lnTo>
                      <a:pt x="12" y="28"/>
                    </a:lnTo>
                    <a:lnTo>
                      <a:pt x="12" y="28"/>
                    </a:lnTo>
                    <a:lnTo>
                      <a:pt x="9" y="27"/>
                    </a:lnTo>
                    <a:lnTo>
                      <a:pt x="0" y="17"/>
                    </a:lnTo>
                    <a:lnTo>
                      <a:pt x="0" y="15"/>
                    </a:lnTo>
                    <a:lnTo>
                      <a:pt x="0" y="11"/>
                    </a:lnTo>
                    <a:lnTo>
                      <a:pt x="2" y="8"/>
                    </a:lnTo>
                    <a:lnTo>
                      <a:pt x="2" y="5"/>
                    </a:lnTo>
                    <a:lnTo>
                      <a:pt x="2" y="1"/>
                    </a:lnTo>
                    <a:lnTo>
                      <a:pt x="2" y="1"/>
                    </a:lnTo>
                    <a:lnTo>
                      <a:pt x="4" y="1"/>
                    </a:lnTo>
                    <a:lnTo>
                      <a:pt x="6" y="1"/>
                    </a:lnTo>
                    <a:lnTo>
                      <a:pt x="11" y="1"/>
                    </a:lnTo>
                    <a:lnTo>
                      <a:pt x="11" y="1"/>
                    </a:lnTo>
                    <a:lnTo>
                      <a:pt x="11" y="1"/>
                    </a:lnTo>
                    <a:lnTo>
                      <a:pt x="12" y="1"/>
                    </a:lnTo>
                    <a:lnTo>
                      <a:pt x="12" y="1"/>
                    </a:lnTo>
                    <a:lnTo>
                      <a:pt x="12" y="1"/>
                    </a:lnTo>
                    <a:lnTo>
                      <a:pt x="12" y="1"/>
                    </a:lnTo>
                    <a:lnTo>
                      <a:pt x="12" y="1"/>
                    </a:lnTo>
                    <a:lnTo>
                      <a:pt x="12" y="1"/>
                    </a:lnTo>
                    <a:lnTo>
                      <a:pt x="14" y="1"/>
                    </a:lnTo>
                    <a:lnTo>
                      <a:pt x="14" y="1"/>
                    </a:lnTo>
                    <a:lnTo>
                      <a:pt x="16" y="1"/>
                    </a:lnTo>
                    <a:lnTo>
                      <a:pt x="19" y="0"/>
                    </a:lnTo>
                    <a:lnTo>
                      <a:pt x="19" y="0"/>
                    </a:lnTo>
                    <a:lnTo>
                      <a:pt x="21" y="0"/>
                    </a:lnTo>
                    <a:lnTo>
                      <a:pt x="23" y="0"/>
                    </a:lnTo>
                    <a:lnTo>
                      <a:pt x="24" y="0"/>
                    </a:lnTo>
                    <a:lnTo>
                      <a:pt x="24" y="0"/>
                    </a:lnTo>
                    <a:lnTo>
                      <a:pt x="24" y="0"/>
                    </a:lnTo>
                    <a:lnTo>
                      <a:pt x="26" y="0"/>
                    </a:lnTo>
                    <a:lnTo>
                      <a:pt x="26" y="0"/>
                    </a:lnTo>
                    <a:lnTo>
                      <a:pt x="28" y="0"/>
                    </a:lnTo>
                    <a:lnTo>
                      <a:pt x="28" y="0"/>
                    </a:lnTo>
                    <a:lnTo>
                      <a:pt x="28" y="0"/>
                    </a:lnTo>
                    <a:lnTo>
                      <a:pt x="28" y="0"/>
                    </a:lnTo>
                    <a:lnTo>
                      <a:pt x="28" y="0"/>
                    </a:lnTo>
                    <a:lnTo>
                      <a:pt x="28" y="0"/>
                    </a:lnTo>
                    <a:lnTo>
                      <a:pt x="28" y="0"/>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71" name="Freeform 622"/>
              <p:cNvSpPr>
                <a:spLocks/>
              </p:cNvSpPr>
              <p:nvPr/>
            </p:nvSpPr>
            <p:spPr bwMode="auto">
              <a:xfrm>
                <a:off x="4582" y="2824"/>
                <a:ext cx="37" cy="40"/>
              </a:xfrm>
              <a:custGeom>
                <a:avLst/>
                <a:gdLst>
                  <a:gd name="T0" fmla="*/ 36 w 37"/>
                  <a:gd name="T1" fmla="*/ 37 h 40"/>
                  <a:gd name="T2" fmla="*/ 14 w 37"/>
                  <a:gd name="T3" fmla="*/ 40 h 40"/>
                  <a:gd name="T4" fmla="*/ 10 w 37"/>
                  <a:gd name="T5" fmla="*/ 29 h 40"/>
                  <a:gd name="T6" fmla="*/ 7 w 37"/>
                  <a:gd name="T7" fmla="*/ 29 h 40"/>
                  <a:gd name="T8" fmla="*/ 3 w 37"/>
                  <a:gd name="T9" fmla="*/ 20 h 40"/>
                  <a:gd name="T10" fmla="*/ 0 w 37"/>
                  <a:gd name="T11" fmla="*/ 8 h 40"/>
                  <a:gd name="T12" fmla="*/ 17 w 37"/>
                  <a:gd name="T13" fmla="*/ 5 h 40"/>
                  <a:gd name="T14" fmla="*/ 24 w 37"/>
                  <a:gd name="T15" fmla="*/ 0 h 40"/>
                  <a:gd name="T16" fmla="*/ 24 w 37"/>
                  <a:gd name="T17" fmla="*/ 0 h 40"/>
                  <a:gd name="T18" fmla="*/ 31 w 37"/>
                  <a:gd name="T19" fmla="*/ 10 h 40"/>
                  <a:gd name="T20" fmla="*/ 34 w 37"/>
                  <a:gd name="T21" fmla="*/ 17 h 40"/>
                  <a:gd name="T22" fmla="*/ 37 w 37"/>
                  <a:gd name="T23" fmla="*/ 22 h 40"/>
                  <a:gd name="T24" fmla="*/ 32 w 37"/>
                  <a:gd name="T25" fmla="*/ 23 h 40"/>
                  <a:gd name="T26" fmla="*/ 36 w 37"/>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0">
                    <a:moveTo>
                      <a:pt x="36" y="37"/>
                    </a:moveTo>
                    <a:lnTo>
                      <a:pt x="14" y="40"/>
                    </a:lnTo>
                    <a:lnTo>
                      <a:pt x="10" y="29"/>
                    </a:lnTo>
                    <a:lnTo>
                      <a:pt x="7" y="29"/>
                    </a:lnTo>
                    <a:lnTo>
                      <a:pt x="3" y="20"/>
                    </a:lnTo>
                    <a:lnTo>
                      <a:pt x="0" y="8"/>
                    </a:lnTo>
                    <a:lnTo>
                      <a:pt x="17" y="5"/>
                    </a:lnTo>
                    <a:lnTo>
                      <a:pt x="24" y="0"/>
                    </a:lnTo>
                    <a:lnTo>
                      <a:pt x="24" y="0"/>
                    </a:lnTo>
                    <a:lnTo>
                      <a:pt x="31" y="10"/>
                    </a:lnTo>
                    <a:lnTo>
                      <a:pt x="34" y="17"/>
                    </a:lnTo>
                    <a:lnTo>
                      <a:pt x="37" y="22"/>
                    </a:lnTo>
                    <a:lnTo>
                      <a:pt x="32" y="23"/>
                    </a:lnTo>
                    <a:lnTo>
                      <a:pt x="36" y="3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72" name="Freeform 623"/>
              <p:cNvSpPr>
                <a:spLocks/>
              </p:cNvSpPr>
              <p:nvPr/>
            </p:nvSpPr>
            <p:spPr bwMode="auto">
              <a:xfrm>
                <a:off x="4582" y="2824"/>
                <a:ext cx="37" cy="40"/>
              </a:xfrm>
              <a:custGeom>
                <a:avLst/>
                <a:gdLst>
                  <a:gd name="T0" fmla="*/ 36 w 37"/>
                  <a:gd name="T1" fmla="*/ 37 h 40"/>
                  <a:gd name="T2" fmla="*/ 14 w 37"/>
                  <a:gd name="T3" fmla="*/ 40 h 40"/>
                  <a:gd name="T4" fmla="*/ 10 w 37"/>
                  <a:gd name="T5" fmla="*/ 29 h 40"/>
                  <a:gd name="T6" fmla="*/ 7 w 37"/>
                  <a:gd name="T7" fmla="*/ 29 h 40"/>
                  <a:gd name="T8" fmla="*/ 3 w 37"/>
                  <a:gd name="T9" fmla="*/ 20 h 40"/>
                  <a:gd name="T10" fmla="*/ 0 w 37"/>
                  <a:gd name="T11" fmla="*/ 8 h 40"/>
                  <a:gd name="T12" fmla="*/ 17 w 37"/>
                  <a:gd name="T13" fmla="*/ 5 h 40"/>
                  <a:gd name="T14" fmla="*/ 24 w 37"/>
                  <a:gd name="T15" fmla="*/ 0 h 40"/>
                  <a:gd name="T16" fmla="*/ 24 w 37"/>
                  <a:gd name="T17" fmla="*/ 0 h 40"/>
                  <a:gd name="T18" fmla="*/ 31 w 37"/>
                  <a:gd name="T19" fmla="*/ 10 h 40"/>
                  <a:gd name="T20" fmla="*/ 34 w 37"/>
                  <a:gd name="T21" fmla="*/ 17 h 40"/>
                  <a:gd name="T22" fmla="*/ 37 w 37"/>
                  <a:gd name="T23" fmla="*/ 22 h 40"/>
                  <a:gd name="T24" fmla="*/ 32 w 37"/>
                  <a:gd name="T25" fmla="*/ 23 h 40"/>
                  <a:gd name="T26" fmla="*/ 36 w 37"/>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0">
                    <a:moveTo>
                      <a:pt x="36" y="37"/>
                    </a:moveTo>
                    <a:lnTo>
                      <a:pt x="14" y="40"/>
                    </a:lnTo>
                    <a:lnTo>
                      <a:pt x="10" y="29"/>
                    </a:lnTo>
                    <a:lnTo>
                      <a:pt x="7" y="29"/>
                    </a:lnTo>
                    <a:lnTo>
                      <a:pt x="3" y="20"/>
                    </a:lnTo>
                    <a:lnTo>
                      <a:pt x="0" y="8"/>
                    </a:lnTo>
                    <a:lnTo>
                      <a:pt x="17" y="5"/>
                    </a:lnTo>
                    <a:lnTo>
                      <a:pt x="24" y="0"/>
                    </a:lnTo>
                    <a:lnTo>
                      <a:pt x="24" y="0"/>
                    </a:lnTo>
                    <a:lnTo>
                      <a:pt x="31" y="10"/>
                    </a:lnTo>
                    <a:lnTo>
                      <a:pt x="34" y="17"/>
                    </a:lnTo>
                    <a:lnTo>
                      <a:pt x="37" y="22"/>
                    </a:lnTo>
                    <a:lnTo>
                      <a:pt x="32" y="23"/>
                    </a:lnTo>
                    <a:lnTo>
                      <a:pt x="36"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73" name="Freeform 624"/>
              <p:cNvSpPr>
                <a:spLocks noEditPoints="1"/>
              </p:cNvSpPr>
              <p:nvPr/>
            </p:nvSpPr>
            <p:spPr bwMode="auto">
              <a:xfrm>
                <a:off x="4292" y="2827"/>
                <a:ext cx="66" cy="46"/>
              </a:xfrm>
              <a:custGeom>
                <a:avLst/>
                <a:gdLst>
                  <a:gd name="T0" fmla="*/ 11 w 66"/>
                  <a:gd name="T1" fmla="*/ 37 h 46"/>
                  <a:gd name="T2" fmla="*/ 11 w 66"/>
                  <a:gd name="T3" fmla="*/ 39 h 46"/>
                  <a:gd name="T4" fmla="*/ 9 w 66"/>
                  <a:gd name="T5" fmla="*/ 43 h 46"/>
                  <a:gd name="T6" fmla="*/ 5 w 66"/>
                  <a:gd name="T7" fmla="*/ 41 h 46"/>
                  <a:gd name="T8" fmla="*/ 2 w 66"/>
                  <a:gd name="T9" fmla="*/ 39 h 46"/>
                  <a:gd name="T10" fmla="*/ 0 w 66"/>
                  <a:gd name="T11" fmla="*/ 37 h 46"/>
                  <a:gd name="T12" fmla="*/ 4 w 66"/>
                  <a:gd name="T13" fmla="*/ 37 h 46"/>
                  <a:gd name="T14" fmla="*/ 5 w 66"/>
                  <a:gd name="T15" fmla="*/ 37 h 46"/>
                  <a:gd name="T16" fmla="*/ 7 w 66"/>
                  <a:gd name="T17" fmla="*/ 36 h 46"/>
                  <a:gd name="T18" fmla="*/ 11 w 66"/>
                  <a:gd name="T19" fmla="*/ 36 h 46"/>
                  <a:gd name="T20" fmla="*/ 16 w 66"/>
                  <a:gd name="T21" fmla="*/ 44 h 46"/>
                  <a:gd name="T22" fmla="*/ 14 w 66"/>
                  <a:gd name="T23" fmla="*/ 44 h 46"/>
                  <a:gd name="T24" fmla="*/ 11 w 66"/>
                  <a:gd name="T25" fmla="*/ 43 h 46"/>
                  <a:gd name="T26" fmla="*/ 11 w 66"/>
                  <a:gd name="T27" fmla="*/ 43 h 46"/>
                  <a:gd name="T28" fmla="*/ 16 w 66"/>
                  <a:gd name="T29" fmla="*/ 44 h 46"/>
                  <a:gd name="T30" fmla="*/ 17 w 66"/>
                  <a:gd name="T31" fmla="*/ 43 h 46"/>
                  <a:gd name="T32" fmla="*/ 21 w 66"/>
                  <a:gd name="T33" fmla="*/ 41 h 46"/>
                  <a:gd name="T34" fmla="*/ 24 w 66"/>
                  <a:gd name="T35" fmla="*/ 39 h 46"/>
                  <a:gd name="T36" fmla="*/ 26 w 66"/>
                  <a:gd name="T37" fmla="*/ 37 h 46"/>
                  <a:gd name="T38" fmla="*/ 33 w 66"/>
                  <a:gd name="T39" fmla="*/ 34 h 46"/>
                  <a:gd name="T40" fmla="*/ 34 w 66"/>
                  <a:gd name="T41" fmla="*/ 31 h 46"/>
                  <a:gd name="T42" fmla="*/ 39 w 66"/>
                  <a:gd name="T43" fmla="*/ 27 h 46"/>
                  <a:gd name="T44" fmla="*/ 41 w 66"/>
                  <a:gd name="T45" fmla="*/ 24 h 46"/>
                  <a:gd name="T46" fmla="*/ 39 w 66"/>
                  <a:gd name="T47" fmla="*/ 27 h 46"/>
                  <a:gd name="T48" fmla="*/ 34 w 66"/>
                  <a:gd name="T49" fmla="*/ 32 h 46"/>
                  <a:gd name="T50" fmla="*/ 29 w 66"/>
                  <a:gd name="T51" fmla="*/ 36 h 46"/>
                  <a:gd name="T52" fmla="*/ 22 w 66"/>
                  <a:gd name="T53" fmla="*/ 43 h 46"/>
                  <a:gd name="T54" fmla="*/ 66 w 66"/>
                  <a:gd name="T55" fmla="*/ 5 h 46"/>
                  <a:gd name="T56" fmla="*/ 66 w 66"/>
                  <a:gd name="T57" fmla="*/ 9 h 46"/>
                  <a:gd name="T58" fmla="*/ 63 w 66"/>
                  <a:gd name="T59" fmla="*/ 9 h 46"/>
                  <a:gd name="T60" fmla="*/ 60 w 66"/>
                  <a:gd name="T61" fmla="*/ 9 h 46"/>
                  <a:gd name="T62" fmla="*/ 58 w 66"/>
                  <a:gd name="T63" fmla="*/ 9 h 46"/>
                  <a:gd name="T64" fmla="*/ 56 w 66"/>
                  <a:gd name="T65" fmla="*/ 7 h 46"/>
                  <a:gd name="T66" fmla="*/ 53 w 66"/>
                  <a:gd name="T67" fmla="*/ 9 h 46"/>
                  <a:gd name="T68" fmla="*/ 48 w 66"/>
                  <a:gd name="T69" fmla="*/ 12 h 46"/>
                  <a:gd name="T70" fmla="*/ 46 w 66"/>
                  <a:gd name="T71" fmla="*/ 14 h 46"/>
                  <a:gd name="T72" fmla="*/ 43 w 66"/>
                  <a:gd name="T73" fmla="*/ 17 h 46"/>
                  <a:gd name="T74" fmla="*/ 41 w 66"/>
                  <a:gd name="T75" fmla="*/ 19 h 46"/>
                  <a:gd name="T76" fmla="*/ 39 w 66"/>
                  <a:gd name="T77" fmla="*/ 19 h 46"/>
                  <a:gd name="T78" fmla="*/ 36 w 66"/>
                  <a:gd name="T79" fmla="*/ 22 h 46"/>
                  <a:gd name="T80" fmla="*/ 31 w 66"/>
                  <a:gd name="T81" fmla="*/ 27 h 46"/>
                  <a:gd name="T82" fmla="*/ 27 w 66"/>
                  <a:gd name="T83" fmla="*/ 29 h 46"/>
                  <a:gd name="T84" fmla="*/ 26 w 66"/>
                  <a:gd name="T85" fmla="*/ 31 h 46"/>
                  <a:gd name="T86" fmla="*/ 24 w 66"/>
                  <a:gd name="T87" fmla="*/ 29 h 46"/>
                  <a:gd name="T88" fmla="*/ 26 w 66"/>
                  <a:gd name="T89" fmla="*/ 26 h 46"/>
                  <a:gd name="T90" fmla="*/ 24 w 66"/>
                  <a:gd name="T91" fmla="*/ 24 h 46"/>
                  <a:gd name="T92" fmla="*/ 22 w 66"/>
                  <a:gd name="T93" fmla="*/ 26 h 46"/>
                  <a:gd name="T94" fmla="*/ 21 w 66"/>
                  <a:gd name="T95" fmla="*/ 29 h 46"/>
                  <a:gd name="T96" fmla="*/ 19 w 66"/>
                  <a:gd name="T97" fmla="*/ 31 h 46"/>
                  <a:gd name="T98" fmla="*/ 17 w 66"/>
                  <a:gd name="T99" fmla="*/ 32 h 46"/>
                  <a:gd name="T100" fmla="*/ 12 w 66"/>
                  <a:gd name="T101" fmla="*/ 32 h 46"/>
                  <a:gd name="T102" fmla="*/ 7 w 66"/>
                  <a:gd name="T103" fmla="*/ 34 h 46"/>
                  <a:gd name="T104" fmla="*/ 4 w 66"/>
                  <a:gd name="T105" fmla="*/ 36 h 46"/>
                  <a:gd name="T106" fmla="*/ 7 w 66"/>
                  <a:gd name="T107" fmla="*/ 27 h 46"/>
                  <a:gd name="T108" fmla="*/ 14 w 66"/>
                  <a:gd name="T109" fmla="*/ 17 h 46"/>
                  <a:gd name="T110" fmla="*/ 14 w 66"/>
                  <a:gd name="T111" fmla="*/ 4 h 46"/>
                  <a:gd name="T112" fmla="*/ 66 w 66"/>
                  <a:gd name="T113" fmla="*/ 2 h 46"/>
                  <a:gd name="T114" fmla="*/ 66 w 66"/>
                  <a:gd name="T11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46">
                    <a:moveTo>
                      <a:pt x="11" y="36"/>
                    </a:moveTo>
                    <a:lnTo>
                      <a:pt x="11" y="37"/>
                    </a:lnTo>
                    <a:lnTo>
                      <a:pt x="12" y="37"/>
                    </a:lnTo>
                    <a:lnTo>
                      <a:pt x="11" y="39"/>
                    </a:lnTo>
                    <a:lnTo>
                      <a:pt x="11" y="41"/>
                    </a:lnTo>
                    <a:lnTo>
                      <a:pt x="9" y="43"/>
                    </a:lnTo>
                    <a:lnTo>
                      <a:pt x="7" y="41"/>
                    </a:lnTo>
                    <a:lnTo>
                      <a:pt x="5" y="41"/>
                    </a:lnTo>
                    <a:lnTo>
                      <a:pt x="4" y="39"/>
                    </a:lnTo>
                    <a:lnTo>
                      <a:pt x="2" y="39"/>
                    </a:lnTo>
                    <a:lnTo>
                      <a:pt x="0" y="37"/>
                    </a:lnTo>
                    <a:lnTo>
                      <a:pt x="0" y="37"/>
                    </a:lnTo>
                    <a:lnTo>
                      <a:pt x="0" y="37"/>
                    </a:lnTo>
                    <a:lnTo>
                      <a:pt x="4" y="37"/>
                    </a:lnTo>
                    <a:lnTo>
                      <a:pt x="4" y="37"/>
                    </a:lnTo>
                    <a:lnTo>
                      <a:pt x="5" y="37"/>
                    </a:lnTo>
                    <a:lnTo>
                      <a:pt x="7" y="36"/>
                    </a:lnTo>
                    <a:lnTo>
                      <a:pt x="7" y="36"/>
                    </a:lnTo>
                    <a:lnTo>
                      <a:pt x="9" y="36"/>
                    </a:lnTo>
                    <a:lnTo>
                      <a:pt x="11" y="36"/>
                    </a:lnTo>
                    <a:close/>
                    <a:moveTo>
                      <a:pt x="22" y="43"/>
                    </a:moveTo>
                    <a:lnTo>
                      <a:pt x="16" y="44"/>
                    </a:lnTo>
                    <a:lnTo>
                      <a:pt x="14" y="46"/>
                    </a:lnTo>
                    <a:lnTo>
                      <a:pt x="14" y="44"/>
                    </a:lnTo>
                    <a:lnTo>
                      <a:pt x="12" y="44"/>
                    </a:lnTo>
                    <a:lnTo>
                      <a:pt x="11" y="43"/>
                    </a:lnTo>
                    <a:lnTo>
                      <a:pt x="11" y="43"/>
                    </a:lnTo>
                    <a:lnTo>
                      <a:pt x="11" y="43"/>
                    </a:lnTo>
                    <a:lnTo>
                      <a:pt x="14" y="43"/>
                    </a:lnTo>
                    <a:lnTo>
                      <a:pt x="16" y="44"/>
                    </a:lnTo>
                    <a:lnTo>
                      <a:pt x="17" y="44"/>
                    </a:lnTo>
                    <a:lnTo>
                      <a:pt x="17" y="43"/>
                    </a:lnTo>
                    <a:lnTo>
                      <a:pt x="19" y="43"/>
                    </a:lnTo>
                    <a:lnTo>
                      <a:pt x="21" y="41"/>
                    </a:lnTo>
                    <a:lnTo>
                      <a:pt x="24" y="39"/>
                    </a:lnTo>
                    <a:lnTo>
                      <a:pt x="24" y="39"/>
                    </a:lnTo>
                    <a:lnTo>
                      <a:pt x="24" y="37"/>
                    </a:lnTo>
                    <a:lnTo>
                      <a:pt x="26" y="37"/>
                    </a:lnTo>
                    <a:lnTo>
                      <a:pt x="29" y="36"/>
                    </a:lnTo>
                    <a:lnTo>
                      <a:pt x="33" y="34"/>
                    </a:lnTo>
                    <a:lnTo>
                      <a:pt x="33" y="32"/>
                    </a:lnTo>
                    <a:lnTo>
                      <a:pt x="34" y="31"/>
                    </a:lnTo>
                    <a:lnTo>
                      <a:pt x="38" y="27"/>
                    </a:lnTo>
                    <a:lnTo>
                      <a:pt x="39" y="27"/>
                    </a:lnTo>
                    <a:lnTo>
                      <a:pt x="41" y="24"/>
                    </a:lnTo>
                    <a:lnTo>
                      <a:pt x="41" y="24"/>
                    </a:lnTo>
                    <a:lnTo>
                      <a:pt x="41" y="26"/>
                    </a:lnTo>
                    <a:lnTo>
                      <a:pt x="39" y="27"/>
                    </a:lnTo>
                    <a:lnTo>
                      <a:pt x="36" y="32"/>
                    </a:lnTo>
                    <a:lnTo>
                      <a:pt x="34" y="32"/>
                    </a:lnTo>
                    <a:lnTo>
                      <a:pt x="33" y="34"/>
                    </a:lnTo>
                    <a:lnTo>
                      <a:pt x="29" y="36"/>
                    </a:lnTo>
                    <a:lnTo>
                      <a:pt x="27" y="37"/>
                    </a:lnTo>
                    <a:lnTo>
                      <a:pt x="22" y="43"/>
                    </a:lnTo>
                    <a:close/>
                    <a:moveTo>
                      <a:pt x="66" y="4"/>
                    </a:moveTo>
                    <a:lnTo>
                      <a:pt x="66" y="5"/>
                    </a:lnTo>
                    <a:lnTo>
                      <a:pt x="66" y="7"/>
                    </a:lnTo>
                    <a:lnTo>
                      <a:pt x="66" y="9"/>
                    </a:lnTo>
                    <a:lnTo>
                      <a:pt x="66" y="9"/>
                    </a:lnTo>
                    <a:lnTo>
                      <a:pt x="63" y="9"/>
                    </a:lnTo>
                    <a:lnTo>
                      <a:pt x="61" y="9"/>
                    </a:lnTo>
                    <a:lnTo>
                      <a:pt x="60" y="9"/>
                    </a:lnTo>
                    <a:lnTo>
                      <a:pt x="60" y="9"/>
                    </a:lnTo>
                    <a:lnTo>
                      <a:pt x="58" y="9"/>
                    </a:lnTo>
                    <a:lnTo>
                      <a:pt x="58" y="7"/>
                    </a:lnTo>
                    <a:lnTo>
                      <a:pt x="56" y="7"/>
                    </a:lnTo>
                    <a:lnTo>
                      <a:pt x="55" y="9"/>
                    </a:lnTo>
                    <a:lnTo>
                      <a:pt x="53" y="9"/>
                    </a:lnTo>
                    <a:lnTo>
                      <a:pt x="51" y="9"/>
                    </a:lnTo>
                    <a:lnTo>
                      <a:pt x="48" y="12"/>
                    </a:lnTo>
                    <a:lnTo>
                      <a:pt x="46" y="14"/>
                    </a:lnTo>
                    <a:lnTo>
                      <a:pt x="46" y="14"/>
                    </a:lnTo>
                    <a:lnTo>
                      <a:pt x="43" y="15"/>
                    </a:lnTo>
                    <a:lnTo>
                      <a:pt x="43" y="17"/>
                    </a:lnTo>
                    <a:lnTo>
                      <a:pt x="43" y="17"/>
                    </a:lnTo>
                    <a:lnTo>
                      <a:pt x="41" y="19"/>
                    </a:lnTo>
                    <a:lnTo>
                      <a:pt x="41" y="19"/>
                    </a:lnTo>
                    <a:lnTo>
                      <a:pt x="39" y="19"/>
                    </a:lnTo>
                    <a:lnTo>
                      <a:pt x="38" y="20"/>
                    </a:lnTo>
                    <a:lnTo>
                      <a:pt x="36" y="22"/>
                    </a:lnTo>
                    <a:lnTo>
                      <a:pt x="34" y="22"/>
                    </a:lnTo>
                    <a:lnTo>
                      <a:pt x="31" y="27"/>
                    </a:lnTo>
                    <a:lnTo>
                      <a:pt x="29" y="27"/>
                    </a:lnTo>
                    <a:lnTo>
                      <a:pt x="27" y="29"/>
                    </a:lnTo>
                    <a:lnTo>
                      <a:pt x="26" y="29"/>
                    </a:lnTo>
                    <a:lnTo>
                      <a:pt x="26" y="31"/>
                    </a:lnTo>
                    <a:lnTo>
                      <a:pt x="26" y="31"/>
                    </a:lnTo>
                    <a:lnTo>
                      <a:pt x="24" y="29"/>
                    </a:lnTo>
                    <a:lnTo>
                      <a:pt x="26" y="27"/>
                    </a:lnTo>
                    <a:lnTo>
                      <a:pt x="26" y="26"/>
                    </a:lnTo>
                    <a:lnTo>
                      <a:pt x="24" y="24"/>
                    </a:lnTo>
                    <a:lnTo>
                      <a:pt x="24" y="24"/>
                    </a:lnTo>
                    <a:lnTo>
                      <a:pt x="22" y="26"/>
                    </a:lnTo>
                    <a:lnTo>
                      <a:pt x="22" y="26"/>
                    </a:lnTo>
                    <a:lnTo>
                      <a:pt x="22" y="29"/>
                    </a:lnTo>
                    <a:lnTo>
                      <a:pt x="21" y="29"/>
                    </a:lnTo>
                    <a:lnTo>
                      <a:pt x="19" y="29"/>
                    </a:lnTo>
                    <a:lnTo>
                      <a:pt x="19" y="31"/>
                    </a:lnTo>
                    <a:lnTo>
                      <a:pt x="19" y="32"/>
                    </a:lnTo>
                    <a:lnTo>
                      <a:pt x="17" y="32"/>
                    </a:lnTo>
                    <a:lnTo>
                      <a:pt x="14" y="32"/>
                    </a:lnTo>
                    <a:lnTo>
                      <a:pt x="12" y="32"/>
                    </a:lnTo>
                    <a:lnTo>
                      <a:pt x="9" y="32"/>
                    </a:lnTo>
                    <a:lnTo>
                      <a:pt x="7" y="34"/>
                    </a:lnTo>
                    <a:lnTo>
                      <a:pt x="5" y="34"/>
                    </a:lnTo>
                    <a:lnTo>
                      <a:pt x="4" y="36"/>
                    </a:lnTo>
                    <a:lnTo>
                      <a:pt x="0" y="36"/>
                    </a:lnTo>
                    <a:lnTo>
                      <a:pt x="7" y="27"/>
                    </a:lnTo>
                    <a:lnTo>
                      <a:pt x="14" y="27"/>
                    </a:lnTo>
                    <a:lnTo>
                      <a:pt x="14" y="17"/>
                    </a:lnTo>
                    <a:lnTo>
                      <a:pt x="12" y="7"/>
                    </a:lnTo>
                    <a:lnTo>
                      <a:pt x="14" y="4"/>
                    </a:lnTo>
                    <a:lnTo>
                      <a:pt x="49" y="0"/>
                    </a:lnTo>
                    <a:lnTo>
                      <a:pt x="66" y="2"/>
                    </a:lnTo>
                    <a:lnTo>
                      <a:pt x="66" y="4"/>
                    </a:lnTo>
                    <a:lnTo>
                      <a:pt x="66"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74" name="Freeform 625"/>
              <p:cNvSpPr>
                <a:spLocks noEditPoints="1"/>
              </p:cNvSpPr>
              <p:nvPr/>
            </p:nvSpPr>
            <p:spPr bwMode="auto">
              <a:xfrm>
                <a:off x="4292" y="2827"/>
                <a:ext cx="66" cy="46"/>
              </a:xfrm>
              <a:custGeom>
                <a:avLst/>
                <a:gdLst>
                  <a:gd name="T0" fmla="*/ 11 w 66"/>
                  <a:gd name="T1" fmla="*/ 37 h 46"/>
                  <a:gd name="T2" fmla="*/ 11 w 66"/>
                  <a:gd name="T3" fmla="*/ 39 h 46"/>
                  <a:gd name="T4" fmla="*/ 9 w 66"/>
                  <a:gd name="T5" fmla="*/ 43 h 46"/>
                  <a:gd name="T6" fmla="*/ 5 w 66"/>
                  <a:gd name="T7" fmla="*/ 41 h 46"/>
                  <a:gd name="T8" fmla="*/ 2 w 66"/>
                  <a:gd name="T9" fmla="*/ 39 h 46"/>
                  <a:gd name="T10" fmla="*/ 0 w 66"/>
                  <a:gd name="T11" fmla="*/ 37 h 46"/>
                  <a:gd name="T12" fmla="*/ 4 w 66"/>
                  <a:gd name="T13" fmla="*/ 37 h 46"/>
                  <a:gd name="T14" fmla="*/ 5 w 66"/>
                  <a:gd name="T15" fmla="*/ 37 h 46"/>
                  <a:gd name="T16" fmla="*/ 7 w 66"/>
                  <a:gd name="T17" fmla="*/ 36 h 46"/>
                  <a:gd name="T18" fmla="*/ 11 w 66"/>
                  <a:gd name="T19" fmla="*/ 36 h 46"/>
                  <a:gd name="T20" fmla="*/ 16 w 66"/>
                  <a:gd name="T21" fmla="*/ 44 h 46"/>
                  <a:gd name="T22" fmla="*/ 14 w 66"/>
                  <a:gd name="T23" fmla="*/ 44 h 46"/>
                  <a:gd name="T24" fmla="*/ 11 w 66"/>
                  <a:gd name="T25" fmla="*/ 43 h 46"/>
                  <a:gd name="T26" fmla="*/ 11 w 66"/>
                  <a:gd name="T27" fmla="*/ 43 h 46"/>
                  <a:gd name="T28" fmla="*/ 16 w 66"/>
                  <a:gd name="T29" fmla="*/ 44 h 46"/>
                  <a:gd name="T30" fmla="*/ 17 w 66"/>
                  <a:gd name="T31" fmla="*/ 43 h 46"/>
                  <a:gd name="T32" fmla="*/ 21 w 66"/>
                  <a:gd name="T33" fmla="*/ 41 h 46"/>
                  <a:gd name="T34" fmla="*/ 24 w 66"/>
                  <a:gd name="T35" fmla="*/ 39 h 46"/>
                  <a:gd name="T36" fmla="*/ 26 w 66"/>
                  <a:gd name="T37" fmla="*/ 37 h 46"/>
                  <a:gd name="T38" fmla="*/ 33 w 66"/>
                  <a:gd name="T39" fmla="*/ 34 h 46"/>
                  <a:gd name="T40" fmla="*/ 34 w 66"/>
                  <a:gd name="T41" fmla="*/ 31 h 46"/>
                  <a:gd name="T42" fmla="*/ 39 w 66"/>
                  <a:gd name="T43" fmla="*/ 27 h 46"/>
                  <a:gd name="T44" fmla="*/ 41 w 66"/>
                  <a:gd name="T45" fmla="*/ 24 h 46"/>
                  <a:gd name="T46" fmla="*/ 39 w 66"/>
                  <a:gd name="T47" fmla="*/ 27 h 46"/>
                  <a:gd name="T48" fmla="*/ 34 w 66"/>
                  <a:gd name="T49" fmla="*/ 32 h 46"/>
                  <a:gd name="T50" fmla="*/ 29 w 66"/>
                  <a:gd name="T51" fmla="*/ 36 h 46"/>
                  <a:gd name="T52" fmla="*/ 22 w 66"/>
                  <a:gd name="T53" fmla="*/ 43 h 46"/>
                  <a:gd name="T54" fmla="*/ 66 w 66"/>
                  <a:gd name="T55" fmla="*/ 5 h 46"/>
                  <a:gd name="T56" fmla="*/ 66 w 66"/>
                  <a:gd name="T57" fmla="*/ 9 h 46"/>
                  <a:gd name="T58" fmla="*/ 63 w 66"/>
                  <a:gd name="T59" fmla="*/ 9 h 46"/>
                  <a:gd name="T60" fmla="*/ 60 w 66"/>
                  <a:gd name="T61" fmla="*/ 9 h 46"/>
                  <a:gd name="T62" fmla="*/ 58 w 66"/>
                  <a:gd name="T63" fmla="*/ 9 h 46"/>
                  <a:gd name="T64" fmla="*/ 56 w 66"/>
                  <a:gd name="T65" fmla="*/ 7 h 46"/>
                  <a:gd name="T66" fmla="*/ 53 w 66"/>
                  <a:gd name="T67" fmla="*/ 9 h 46"/>
                  <a:gd name="T68" fmla="*/ 48 w 66"/>
                  <a:gd name="T69" fmla="*/ 12 h 46"/>
                  <a:gd name="T70" fmla="*/ 46 w 66"/>
                  <a:gd name="T71" fmla="*/ 14 h 46"/>
                  <a:gd name="T72" fmla="*/ 43 w 66"/>
                  <a:gd name="T73" fmla="*/ 17 h 46"/>
                  <a:gd name="T74" fmla="*/ 41 w 66"/>
                  <a:gd name="T75" fmla="*/ 19 h 46"/>
                  <a:gd name="T76" fmla="*/ 39 w 66"/>
                  <a:gd name="T77" fmla="*/ 19 h 46"/>
                  <a:gd name="T78" fmla="*/ 36 w 66"/>
                  <a:gd name="T79" fmla="*/ 22 h 46"/>
                  <a:gd name="T80" fmla="*/ 31 w 66"/>
                  <a:gd name="T81" fmla="*/ 27 h 46"/>
                  <a:gd name="T82" fmla="*/ 27 w 66"/>
                  <a:gd name="T83" fmla="*/ 29 h 46"/>
                  <a:gd name="T84" fmla="*/ 26 w 66"/>
                  <a:gd name="T85" fmla="*/ 31 h 46"/>
                  <a:gd name="T86" fmla="*/ 24 w 66"/>
                  <a:gd name="T87" fmla="*/ 29 h 46"/>
                  <a:gd name="T88" fmla="*/ 26 w 66"/>
                  <a:gd name="T89" fmla="*/ 26 h 46"/>
                  <a:gd name="T90" fmla="*/ 24 w 66"/>
                  <a:gd name="T91" fmla="*/ 24 h 46"/>
                  <a:gd name="T92" fmla="*/ 22 w 66"/>
                  <a:gd name="T93" fmla="*/ 26 h 46"/>
                  <a:gd name="T94" fmla="*/ 21 w 66"/>
                  <a:gd name="T95" fmla="*/ 29 h 46"/>
                  <a:gd name="T96" fmla="*/ 19 w 66"/>
                  <a:gd name="T97" fmla="*/ 31 h 46"/>
                  <a:gd name="T98" fmla="*/ 17 w 66"/>
                  <a:gd name="T99" fmla="*/ 32 h 46"/>
                  <a:gd name="T100" fmla="*/ 12 w 66"/>
                  <a:gd name="T101" fmla="*/ 32 h 46"/>
                  <a:gd name="T102" fmla="*/ 7 w 66"/>
                  <a:gd name="T103" fmla="*/ 34 h 46"/>
                  <a:gd name="T104" fmla="*/ 4 w 66"/>
                  <a:gd name="T105" fmla="*/ 36 h 46"/>
                  <a:gd name="T106" fmla="*/ 7 w 66"/>
                  <a:gd name="T107" fmla="*/ 27 h 46"/>
                  <a:gd name="T108" fmla="*/ 14 w 66"/>
                  <a:gd name="T109" fmla="*/ 17 h 46"/>
                  <a:gd name="T110" fmla="*/ 14 w 66"/>
                  <a:gd name="T111" fmla="*/ 4 h 46"/>
                  <a:gd name="T112" fmla="*/ 66 w 66"/>
                  <a:gd name="T113" fmla="*/ 2 h 46"/>
                  <a:gd name="T114" fmla="*/ 66 w 66"/>
                  <a:gd name="T11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46">
                    <a:moveTo>
                      <a:pt x="11" y="36"/>
                    </a:moveTo>
                    <a:lnTo>
                      <a:pt x="11" y="37"/>
                    </a:lnTo>
                    <a:lnTo>
                      <a:pt x="12" y="37"/>
                    </a:lnTo>
                    <a:lnTo>
                      <a:pt x="11" y="39"/>
                    </a:lnTo>
                    <a:lnTo>
                      <a:pt x="11" y="41"/>
                    </a:lnTo>
                    <a:lnTo>
                      <a:pt x="9" y="43"/>
                    </a:lnTo>
                    <a:lnTo>
                      <a:pt x="7" y="41"/>
                    </a:lnTo>
                    <a:lnTo>
                      <a:pt x="5" y="41"/>
                    </a:lnTo>
                    <a:lnTo>
                      <a:pt x="4" y="39"/>
                    </a:lnTo>
                    <a:lnTo>
                      <a:pt x="2" y="39"/>
                    </a:lnTo>
                    <a:lnTo>
                      <a:pt x="0" y="37"/>
                    </a:lnTo>
                    <a:lnTo>
                      <a:pt x="0" y="37"/>
                    </a:lnTo>
                    <a:lnTo>
                      <a:pt x="0" y="37"/>
                    </a:lnTo>
                    <a:lnTo>
                      <a:pt x="4" y="37"/>
                    </a:lnTo>
                    <a:lnTo>
                      <a:pt x="4" y="37"/>
                    </a:lnTo>
                    <a:lnTo>
                      <a:pt x="5" y="37"/>
                    </a:lnTo>
                    <a:lnTo>
                      <a:pt x="7" y="36"/>
                    </a:lnTo>
                    <a:lnTo>
                      <a:pt x="7" y="36"/>
                    </a:lnTo>
                    <a:lnTo>
                      <a:pt x="9" y="36"/>
                    </a:lnTo>
                    <a:lnTo>
                      <a:pt x="11" y="36"/>
                    </a:lnTo>
                    <a:moveTo>
                      <a:pt x="22" y="43"/>
                    </a:moveTo>
                    <a:lnTo>
                      <a:pt x="16" y="44"/>
                    </a:lnTo>
                    <a:lnTo>
                      <a:pt x="14" y="46"/>
                    </a:lnTo>
                    <a:lnTo>
                      <a:pt x="14" y="44"/>
                    </a:lnTo>
                    <a:lnTo>
                      <a:pt x="12" y="44"/>
                    </a:lnTo>
                    <a:lnTo>
                      <a:pt x="11" y="43"/>
                    </a:lnTo>
                    <a:lnTo>
                      <a:pt x="11" y="43"/>
                    </a:lnTo>
                    <a:lnTo>
                      <a:pt x="11" y="43"/>
                    </a:lnTo>
                    <a:lnTo>
                      <a:pt x="14" y="43"/>
                    </a:lnTo>
                    <a:lnTo>
                      <a:pt x="16" y="44"/>
                    </a:lnTo>
                    <a:lnTo>
                      <a:pt x="17" y="44"/>
                    </a:lnTo>
                    <a:lnTo>
                      <a:pt x="17" y="43"/>
                    </a:lnTo>
                    <a:lnTo>
                      <a:pt x="19" y="43"/>
                    </a:lnTo>
                    <a:lnTo>
                      <a:pt x="21" y="41"/>
                    </a:lnTo>
                    <a:lnTo>
                      <a:pt x="24" y="39"/>
                    </a:lnTo>
                    <a:lnTo>
                      <a:pt x="24" y="39"/>
                    </a:lnTo>
                    <a:lnTo>
                      <a:pt x="24" y="37"/>
                    </a:lnTo>
                    <a:lnTo>
                      <a:pt x="26" y="37"/>
                    </a:lnTo>
                    <a:lnTo>
                      <a:pt x="29" y="36"/>
                    </a:lnTo>
                    <a:lnTo>
                      <a:pt x="33" y="34"/>
                    </a:lnTo>
                    <a:lnTo>
                      <a:pt x="33" y="32"/>
                    </a:lnTo>
                    <a:lnTo>
                      <a:pt x="34" y="31"/>
                    </a:lnTo>
                    <a:lnTo>
                      <a:pt x="38" y="27"/>
                    </a:lnTo>
                    <a:lnTo>
                      <a:pt x="39" y="27"/>
                    </a:lnTo>
                    <a:lnTo>
                      <a:pt x="41" y="24"/>
                    </a:lnTo>
                    <a:lnTo>
                      <a:pt x="41" y="24"/>
                    </a:lnTo>
                    <a:lnTo>
                      <a:pt x="41" y="26"/>
                    </a:lnTo>
                    <a:lnTo>
                      <a:pt x="39" y="27"/>
                    </a:lnTo>
                    <a:lnTo>
                      <a:pt x="36" y="32"/>
                    </a:lnTo>
                    <a:lnTo>
                      <a:pt x="34" y="32"/>
                    </a:lnTo>
                    <a:lnTo>
                      <a:pt x="33" y="34"/>
                    </a:lnTo>
                    <a:lnTo>
                      <a:pt x="29" y="36"/>
                    </a:lnTo>
                    <a:lnTo>
                      <a:pt x="27" y="37"/>
                    </a:lnTo>
                    <a:lnTo>
                      <a:pt x="22" y="43"/>
                    </a:lnTo>
                    <a:moveTo>
                      <a:pt x="66" y="4"/>
                    </a:moveTo>
                    <a:lnTo>
                      <a:pt x="66" y="5"/>
                    </a:lnTo>
                    <a:lnTo>
                      <a:pt x="66" y="7"/>
                    </a:lnTo>
                    <a:lnTo>
                      <a:pt x="66" y="9"/>
                    </a:lnTo>
                    <a:lnTo>
                      <a:pt x="66" y="9"/>
                    </a:lnTo>
                    <a:lnTo>
                      <a:pt x="63" y="9"/>
                    </a:lnTo>
                    <a:lnTo>
                      <a:pt x="61" y="9"/>
                    </a:lnTo>
                    <a:lnTo>
                      <a:pt x="60" y="9"/>
                    </a:lnTo>
                    <a:lnTo>
                      <a:pt x="60" y="9"/>
                    </a:lnTo>
                    <a:lnTo>
                      <a:pt x="58" y="9"/>
                    </a:lnTo>
                    <a:lnTo>
                      <a:pt x="58" y="7"/>
                    </a:lnTo>
                    <a:lnTo>
                      <a:pt x="56" y="7"/>
                    </a:lnTo>
                    <a:lnTo>
                      <a:pt x="55" y="9"/>
                    </a:lnTo>
                    <a:lnTo>
                      <a:pt x="53" y="9"/>
                    </a:lnTo>
                    <a:lnTo>
                      <a:pt x="51" y="9"/>
                    </a:lnTo>
                    <a:lnTo>
                      <a:pt x="48" y="12"/>
                    </a:lnTo>
                    <a:lnTo>
                      <a:pt x="46" y="14"/>
                    </a:lnTo>
                    <a:lnTo>
                      <a:pt x="46" y="14"/>
                    </a:lnTo>
                    <a:lnTo>
                      <a:pt x="43" y="15"/>
                    </a:lnTo>
                    <a:lnTo>
                      <a:pt x="43" y="17"/>
                    </a:lnTo>
                    <a:lnTo>
                      <a:pt x="43" y="17"/>
                    </a:lnTo>
                    <a:lnTo>
                      <a:pt x="41" y="19"/>
                    </a:lnTo>
                    <a:lnTo>
                      <a:pt x="41" y="19"/>
                    </a:lnTo>
                    <a:lnTo>
                      <a:pt x="39" y="19"/>
                    </a:lnTo>
                    <a:lnTo>
                      <a:pt x="38" y="20"/>
                    </a:lnTo>
                    <a:lnTo>
                      <a:pt x="36" y="22"/>
                    </a:lnTo>
                    <a:lnTo>
                      <a:pt x="34" y="22"/>
                    </a:lnTo>
                    <a:lnTo>
                      <a:pt x="31" y="27"/>
                    </a:lnTo>
                    <a:lnTo>
                      <a:pt x="29" y="27"/>
                    </a:lnTo>
                    <a:lnTo>
                      <a:pt x="27" y="29"/>
                    </a:lnTo>
                    <a:lnTo>
                      <a:pt x="26" y="29"/>
                    </a:lnTo>
                    <a:lnTo>
                      <a:pt x="26" y="31"/>
                    </a:lnTo>
                    <a:lnTo>
                      <a:pt x="26" y="31"/>
                    </a:lnTo>
                    <a:lnTo>
                      <a:pt x="24" y="29"/>
                    </a:lnTo>
                    <a:lnTo>
                      <a:pt x="26" y="27"/>
                    </a:lnTo>
                    <a:lnTo>
                      <a:pt x="26" y="26"/>
                    </a:lnTo>
                    <a:lnTo>
                      <a:pt x="24" y="24"/>
                    </a:lnTo>
                    <a:lnTo>
                      <a:pt x="24" y="24"/>
                    </a:lnTo>
                    <a:lnTo>
                      <a:pt x="22" y="26"/>
                    </a:lnTo>
                    <a:lnTo>
                      <a:pt x="22" y="26"/>
                    </a:lnTo>
                    <a:lnTo>
                      <a:pt x="22" y="29"/>
                    </a:lnTo>
                    <a:lnTo>
                      <a:pt x="21" y="29"/>
                    </a:lnTo>
                    <a:lnTo>
                      <a:pt x="19" y="29"/>
                    </a:lnTo>
                    <a:lnTo>
                      <a:pt x="19" y="31"/>
                    </a:lnTo>
                    <a:lnTo>
                      <a:pt x="19" y="32"/>
                    </a:lnTo>
                    <a:lnTo>
                      <a:pt x="17" y="32"/>
                    </a:lnTo>
                    <a:lnTo>
                      <a:pt x="14" y="32"/>
                    </a:lnTo>
                    <a:lnTo>
                      <a:pt x="12" y="32"/>
                    </a:lnTo>
                    <a:lnTo>
                      <a:pt x="9" y="32"/>
                    </a:lnTo>
                    <a:lnTo>
                      <a:pt x="7" y="34"/>
                    </a:lnTo>
                    <a:lnTo>
                      <a:pt x="5" y="34"/>
                    </a:lnTo>
                    <a:lnTo>
                      <a:pt x="4" y="36"/>
                    </a:lnTo>
                    <a:lnTo>
                      <a:pt x="0" y="36"/>
                    </a:lnTo>
                    <a:lnTo>
                      <a:pt x="7" y="27"/>
                    </a:lnTo>
                    <a:lnTo>
                      <a:pt x="14" y="27"/>
                    </a:lnTo>
                    <a:lnTo>
                      <a:pt x="14" y="17"/>
                    </a:lnTo>
                    <a:lnTo>
                      <a:pt x="12" y="7"/>
                    </a:lnTo>
                    <a:lnTo>
                      <a:pt x="14" y="4"/>
                    </a:lnTo>
                    <a:lnTo>
                      <a:pt x="49" y="0"/>
                    </a:lnTo>
                    <a:lnTo>
                      <a:pt x="66" y="2"/>
                    </a:lnTo>
                    <a:lnTo>
                      <a:pt x="66" y="4"/>
                    </a:lnTo>
                    <a:lnTo>
                      <a:pt x="66"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75" name="Freeform 626"/>
              <p:cNvSpPr>
                <a:spLocks/>
              </p:cNvSpPr>
              <p:nvPr/>
            </p:nvSpPr>
            <p:spPr bwMode="auto">
              <a:xfrm>
                <a:off x="4304" y="2758"/>
                <a:ext cx="49" cy="32"/>
              </a:xfrm>
              <a:custGeom>
                <a:avLst/>
                <a:gdLst>
                  <a:gd name="T0" fmla="*/ 4 w 49"/>
                  <a:gd name="T1" fmla="*/ 3 h 32"/>
                  <a:gd name="T2" fmla="*/ 24 w 49"/>
                  <a:gd name="T3" fmla="*/ 1 h 32"/>
                  <a:gd name="T4" fmla="*/ 24 w 49"/>
                  <a:gd name="T5" fmla="*/ 1 h 32"/>
                  <a:gd name="T6" fmla="*/ 29 w 49"/>
                  <a:gd name="T7" fmla="*/ 1 h 32"/>
                  <a:gd name="T8" fmla="*/ 31 w 49"/>
                  <a:gd name="T9" fmla="*/ 1 h 32"/>
                  <a:gd name="T10" fmla="*/ 43 w 49"/>
                  <a:gd name="T11" fmla="*/ 1 h 32"/>
                  <a:gd name="T12" fmla="*/ 49 w 49"/>
                  <a:gd name="T13" fmla="*/ 0 h 32"/>
                  <a:gd name="T14" fmla="*/ 44 w 49"/>
                  <a:gd name="T15" fmla="*/ 12 h 32"/>
                  <a:gd name="T16" fmla="*/ 41 w 49"/>
                  <a:gd name="T17" fmla="*/ 23 h 32"/>
                  <a:gd name="T18" fmla="*/ 26 w 49"/>
                  <a:gd name="T19" fmla="*/ 32 h 32"/>
                  <a:gd name="T20" fmla="*/ 14 w 49"/>
                  <a:gd name="T21" fmla="*/ 27 h 32"/>
                  <a:gd name="T22" fmla="*/ 14 w 49"/>
                  <a:gd name="T23" fmla="*/ 22 h 32"/>
                  <a:gd name="T24" fmla="*/ 5 w 49"/>
                  <a:gd name="T25" fmla="*/ 20 h 32"/>
                  <a:gd name="T26" fmla="*/ 0 w 49"/>
                  <a:gd name="T27" fmla="*/ 13 h 32"/>
                  <a:gd name="T28" fmla="*/ 4 w 49"/>
                  <a:gd name="T29" fmla="*/ 3 h 32"/>
                  <a:gd name="T30" fmla="*/ 4 w 49"/>
                  <a:gd name="T3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32">
                    <a:moveTo>
                      <a:pt x="4" y="3"/>
                    </a:moveTo>
                    <a:lnTo>
                      <a:pt x="24" y="1"/>
                    </a:lnTo>
                    <a:lnTo>
                      <a:pt x="24" y="1"/>
                    </a:lnTo>
                    <a:lnTo>
                      <a:pt x="29" y="1"/>
                    </a:lnTo>
                    <a:lnTo>
                      <a:pt x="31" y="1"/>
                    </a:lnTo>
                    <a:lnTo>
                      <a:pt x="43" y="1"/>
                    </a:lnTo>
                    <a:lnTo>
                      <a:pt x="49" y="0"/>
                    </a:lnTo>
                    <a:lnTo>
                      <a:pt x="44" y="12"/>
                    </a:lnTo>
                    <a:lnTo>
                      <a:pt x="41" y="23"/>
                    </a:lnTo>
                    <a:lnTo>
                      <a:pt x="26" y="32"/>
                    </a:lnTo>
                    <a:lnTo>
                      <a:pt x="14" y="27"/>
                    </a:lnTo>
                    <a:lnTo>
                      <a:pt x="14" y="22"/>
                    </a:lnTo>
                    <a:lnTo>
                      <a:pt x="5" y="20"/>
                    </a:lnTo>
                    <a:lnTo>
                      <a:pt x="0" y="13"/>
                    </a:lnTo>
                    <a:lnTo>
                      <a:pt x="4" y="3"/>
                    </a:lnTo>
                    <a:lnTo>
                      <a:pt x="4"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76" name="Freeform 627"/>
              <p:cNvSpPr>
                <a:spLocks/>
              </p:cNvSpPr>
              <p:nvPr/>
            </p:nvSpPr>
            <p:spPr bwMode="auto">
              <a:xfrm>
                <a:off x="4304" y="2758"/>
                <a:ext cx="49" cy="32"/>
              </a:xfrm>
              <a:custGeom>
                <a:avLst/>
                <a:gdLst>
                  <a:gd name="T0" fmla="*/ 4 w 49"/>
                  <a:gd name="T1" fmla="*/ 3 h 32"/>
                  <a:gd name="T2" fmla="*/ 24 w 49"/>
                  <a:gd name="T3" fmla="*/ 1 h 32"/>
                  <a:gd name="T4" fmla="*/ 24 w 49"/>
                  <a:gd name="T5" fmla="*/ 1 h 32"/>
                  <a:gd name="T6" fmla="*/ 29 w 49"/>
                  <a:gd name="T7" fmla="*/ 1 h 32"/>
                  <a:gd name="T8" fmla="*/ 31 w 49"/>
                  <a:gd name="T9" fmla="*/ 1 h 32"/>
                  <a:gd name="T10" fmla="*/ 43 w 49"/>
                  <a:gd name="T11" fmla="*/ 1 h 32"/>
                  <a:gd name="T12" fmla="*/ 49 w 49"/>
                  <a:gd name="T13" fmla="*/ 0 h 32"/>
                  <a:gd name="T14" fmla="*/ 44 w 49"/>
                  <a:gd name="T15" fmla="*/ 12 h 32"/>
                  <a:gd name="T16" fmla="*/ 41 w 49"/>
                  <a:gd name="T17" fmla="*/ 23 h 32"/>
                  <a:gd name="T18" fmla="*/ 26 w 49"/>
                  <a:gd name="T19" fmla="*/ 32 h 32"/>
                  <a:gd name="T20" fmla="*/ 14 w 49"/>
                  <a:gd name="T21" fmla="*/ 27 h 32"/>
                  <a:gd name="T22" fmla="*/ 14 w 49"/>
                  <a:gd name="T23" fmla="*/ 22 h 32"/>
                  <a:gd name="T24" fmla="*/ 5 w 49"/>
                  <a:gd name="T25" fmla="*/ 20 h 32"/>
                  <a:gd name="T26" fmla="*/ 0 w 49"/>
                  <a:gd name="T27" fmla="*/ 13 h 32"/>
                  <a:gd name="T28" fmla="*/ 4 w 49"/>
                  <a:gd name="T29" fmla="*/ 3 h 32"/>
                  <a:gd name="T30" fmla="*/ 4 w 49"/>
                  <a:gd name="T3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32">
                    <a:moveTo>
                      <a:pt x="4" y="3"/>
                    </a:moveTo>
                    <a:lnTo>
                      <a:pt x="24" y="1"/>
                    </a:lnTo>
                    <a:lnTo>
                      <a:pt x="24" y="1"/>
                    </a:lnTo>
                    <a:lnTo>
                      <a:pt x="29" y="1"/>
                    </a:lnTo>
                    <a:lnTo>
                      <a:pt x="31" y="1"/>
                    </a:lnTo>
                    <a:lnTo>
                      <a:pt x="43" y="1"/>
                    </a:lnTo>
                    <a:lnTo>
                      <a:pt x="49" y="0"/>
                    </a:lnTo>
                    <a:lnTo>
                      <a:pt x="44" y="12"/>
                    </a:lnTo>
                    <a:lnTo>
                      <a:pt x="41" y="23"/>
                    </a:lnTo>
                    <a:lnTo>
                      <a:pt x="26" y="32"/>
                    </a:lnTo>
                    <a:lnTo>
                      <a:pt x="14" y="27"/>
                    </a:lnTo>
                    <a:lnTo>
                      <a:pt x="14" y="22"/>
                    </a:lnTo>
                    <a:lnTo>
                      <a:pt x="5" y="20"/>
                    </a:lnTo>
                    <a:lnTo>
                      <a:pt x="0" y="13"/>
                    </a:lnTo>
                    <a:lnTo>
                      <a:pt x="4" y="3"/>
                    </a:lnTo>
                    <a:lnTo>
                      <a:pt x="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77" name="Freeform 628"/>
              <p:cNvSpPr>
                <a:spLocks/>
              </p:cNvSpPr>
              <p:nvPr/>
            </p:nvSpPr>
            <p:spPr bwMode="auto">
              <a:xfrm>
                <a:off x="4469" y="2817"/>
                <a:ext cx="25" cy="34"/>
              </a:xfrm>
              <a:custGeom>
                <a:avLst/>
                <a:gdLst>
                  <a:gd name="T0" fmla="*/ 22 w 25"/>
                  <a:gd name="T1" fmla="*/ 8 h 34"/>
                  <a:gd name="T2" fmla="*/ 25 w 25"/>
                  <a:gd name="T3" fmla="*/ 34 h 34"/>
                  <a:gd name="T4" fmla="*/ 3 w 25"/>
                  <a:gd name="T5" fmla="*/ 34 h 34"/>
                  <a:gd name="T6" fmla="*/ 0 w 25"/>
                  <a:gd name="T7" fmla="*/ 19 h 34"/>
                  <a:gd name="T8" fmla="*/ 1 w 25"/>
                  <a:gd name="T9" fmla="*/ 10 h 34"/>
                  <a:gd name="T10" fmla="*/ 3 w 25"/>
                  <a:gd name="T11" fmla="*/ 10 h 34"/>
                  <a:gd name="T12" fmla="*/ 5 w 25"/>
                  <a:gd name="T13" fmla="*/ 7 h 34"/>
                  <a:gd name="T14" fmla="*/ 5 w 25"/>
                  <a:gd name="T15" fmla="*/ 5 h 34"/>
                  <a:gd name="T16" fmla="*/ 5 w 25"/>
                  <a:gd name="T17" fmla="*/ 2 h 34"/>
                  <a:gd name="T18" fmla="*/ 10 w 25"/>
                  <a:gd name="T19" fmla="*/ 0 h 34"/>
                  <a:gd name="T20" fmla="*/ 22 w 25"/>
                  <a:gd name="T21" fmla="*/ 7 h 34"/>
                  <a:gd name="T22" fmla="*/ 22 w 25"/>
                  <a:gd name="T23"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34">
                    <a:moveTo>
                      <a:pt x="22" y="8"/>
                    </a:moveTo>
                    <a:lnTo>
                      <a:pt x="25" y="34"/>
                    </a:lnTo>
                    <a:lnTo>
                      <a:pt x="3" y="34"/>
                    </a:lnTo>
                    <a:lnTo>
                      <a:pt x="0" y="19"/>
                    </a:lnTo>
                    <a:lnTo>
                      <a:pt x="1" y="10"/>
                    </a:lnTo>
                    <a:lnTo>
                      <a:pt x="3" y="10"/>
                    </a:lnTo>
                    <a:lnTo>
                      <a:pt x="5" y="7"/>
                    </a:lnTo>
                    <a:lnTo>
                      <a:pt x="5" y="5"/>
                    </a:lnTo>
                    <a:lnTo>
                      <a:pt x="5" y="2"/>
                    </a:lnTo>
                    <a:lnTo>
                      <a:pt x="10" y="0"/>
                    </a:lnTo>
                    <a:lnTo>
                      <a:pt x="22" y="7"/>
                    </a:lnTo>
                    <a:lnTo>
                      <a:pt x="22"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78" name="Freeform 629"/>
              <p:cNvSpPr>
                <a:spLocks/>
              </p:cNvSpPr>
              <p:nvPr/>
            </p:nvSpPr>
            <p:spPr bwMode="auto">
              <a:xfrm>
                <a:off x="4469" y="2817"/>
                <a:ext cx="25" cy="34"/>
              </a:xfrm>
              <a:custGeom>
                <a:avLst/>
                <a:gdLst>
                  <a:gd name="T0" fmla="*/ 22 w 25"/>
                  <a:gd name="T1" fmla="*/ 8 h 34"/>
                  <a:gd name="T2" fmla="*/ 25 w 25"/>
                  <a:gd name="T3" fmla="*/ 34 h 34"/>
                  <a:gd name="T4" fmla="*/ 3 w 25"/>
                  <a:gd name="T5" fmla="*/ 34 h 34"/>
                  <a:gd name="T6" fmla="*/ 0 w 25"/>
                  <a:gd name="T7" fmla="*/ 19 h 34"/>
                  <a:gd name="T8" fmla="*/ 1 w 25"/>
                  <a:gd name="T9" fmla="*/ 10 h 34"/>
                  <a:gd name="T10" fmla="*/ 3 w 25"/>
                  <a:gd name="T11" fmla="*/ 10 h 34"/>
                  <a:gd name="T12" fmla="*/ 5 w 25"/>
                  <a:gd name="T13" fmla="*/ 7 h 34"/>
                  <a:gd name="T14" fmla="*/ 5 w 25"/>
                  <a:gd name="T15" fmla="*/ 5 h 34"/>
                  <a:gd name="T16" fmla="*/ 5 w 25"/>
                  <a:gd name="T17" fmla="*/ 2 h 34"/>
                  <a:gd name="T18" fmla="*/ 10 w 25"/>
                  <a:gd name="T19" fmla="*/ 0 h 34"/>
                  <a:gd name="T20" fmla="*/ 22 w 25"/>
                  <a:gd name="T21" fmla="*/ 7 h 34"/>
                  <a:gd name="T22" fmla="*/ 22 w 25"/>
                  <a:gd name="T23"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34">
                    <a:moveTo>
                      <a:pt x="22" y="8"/>
                    </a:moveTo>
                    <a:lnTo>
                      <a:pt x="25" y="34"/>
                    </a:lnTo>
                    <a:lnTo>
                      <a:pt x="3" y="34"/>
                    </a:lnTo>
                    <a:lnTo>
                      <a:pt x="0" y="19"/>
                    </a:lnTo>
                    <a:lnTo>
                      <a:pt x="1" y="10"/>
                    </a:lnTo>
                    <a:lnTo>
                      <a:pt x="3" y="10"/>
                    </a:lnTo>
                    <a:lnTo>
                      <a:pt x="5" y="7"/>
                    </a:lnTo>
                    <a:lnTo>
                      <a:pt x="5" y="5"/>
                    </a:lnTo>
                    <a:lnTo>
                      <a:pt x="5" y="2"/>
                    </a:lnTo>
                    <a:lnTo>
                      <a:pt x="10" y="0"/>
                    </a:lnTo>
                    <a:lnTo>
                      <a:pt x="22" y="7"/>
                    </a:lnTo>
                    <a:lnTo>
                      <a:pt x="22"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79" name="Freeform 630"/>
              <p:cNvSpPr>
                <a:spLocks/>
              </p:cNvSpPr>
              <p:nvPr/>
            </p:nvSpPr>
            <p:spPr bwMode="auto">
              <a:xfrm>
                <a:off x="4618" y="3056"/>
                <a:ext cx="56" cy="51"/>
              </a:xfrm>
              <a:custGeom>
                <a:avLst/>
                <a:gdLst>
                  <a:gd name="T0" fmla="*/ 54 w 56"/>
                  <a:gd name="T1" fmla="*/ 5 h 51"/>
                  <a:gd name="T2" fmla="*/ 56 w 56"/>
                  <a:gd name="T3" fmla="*/ 24 h 51"/>
                  <a:gd name="T4" fmla="*/ 54 w 56"/>
                  <a:gd name="T5" fmla="*/ 42 h 51"/>
                  <a:gd name="T6" fmla="*/ 3 w 56"/>
                  <a:gd name="T7" fmla="*/ 51 h 51"/>
                  <a:gd name="T8" fmla="*/ 0 w 56"/>
                  <a:gd name="T9" fmla="*/ 25 h 51"/>
                  <a:gd name="T10" fmla="*/ 23 w 56"/>
                  <a:gd name="T11" fmla="*/ 22 h 51"/>
                  <a:gd name="T12" fmla="*/ 22 w 56"/>
                  <a:gd name="T13" fmla="*/ 13 h 51"/>
                  <a:gd name="T14" fmla="*/ 30 w 56"/>
                  <a:gd name="T15" fmla="*/ 12 h 51"/>
                  <a:gd name="T16" fmla="*/ 28 w 56"/>
                  <a:gd name="T17" fmla="*/ 3 h 51"/>
                  <a:gd name="T18" fmla="*/ 47 w 56"/>
                  <a:gd name="T19" fmla="*/ 0 h 51"/>
                  <a:gd name="T20" fmla="*/ 54 w 56"/>
                  <a:gd name="T2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1">
                    <a:moveTo>
                      <a:pt x="54" y="5"/>
                    </a:moveTo>
                    <a:lnTo>
                      <a:pt x="56" y="24"/>
                    </a:lnTo>
                    <a:lnTo>
                      <a:pt x="54" y="42"/>
                    </a:lnTo>
                    <a:lnTo>
                      <a:pt x="3" y="51"/>
                    </a:lnTo>
                    <a:lnTo>
                      <a:pt x="0" y="25"/>
                    </a:lnTo>
                    <a:lnTo>
                      <a:pt x="23" y="22"/>
                    </a:lnTo>
                    <a:lnTo>
                      <a:pt x="22" y="13"/>
                    </a:lnTo>
                    <a:lnTo>
                      <a:pt x="30" y="12"/>
                    </a:lnTo>
                    <a:lnTo>
                      <a:pt x="28" y="3"/>
                    </a:lnTo>
                    <a:lnTo>
                      <a:pt x="47" y="0"/>
                    </a:lnTo>
                    <a:lnTo>
                      <a:pt x="54"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80" name="Freeform 631"/>
              <p:cNvSpPr>
                <a:spLocks/>
              </p:cNvSpPr>
              <p:nvPr/>
            </p:nvSpPr>
            <p:spPr bwMode="auto">
              <a:xfrm>
                <a:off x="4618" y="3056"/>
                <a:ext cx="56" cy="51"/>
              </a:xfrm>
              <a:custGeom>
                <a:avLst/>
                <a:gdLst>
                  <a:gd name="T0" fmla="*/ 54 w 56"/>
                  <a:gd name="T1" fmla="*/ 5 h 51"/>
                  <a:gd name="T2" fmla="*/ 56 w 56"/>
                  <a:gd name="T3" fmla="*/ 24 h 51"/>
                  <a:gd name="T4" fmla="*/ 54 w 56"/>
                  <a:gd name="T5" fmla="*/ 42 h 51"/>
                  <a:gd name="T6" fmla="*/ 3 w 56"/>
                  <a:gd name="T7" fmla="*/ 51 h 51"/>
                  <a:gd name="T8" fmla="*/ 0 w 56"/>
                  <a:gd name="T9" fmla="*/ 25 h 51"/>
                  <a:gd name="T10" fmla="*/ 23 w 56"/>
                  <a:gd name="T11" fmla="*/ 22 h 51"/>
                  <a:gd name="T12" fmla="*/ 22 w 56"/>
                  <a:gd name="T13" fmla="*/ 13 h 51"/>
                  <a:gd name="T14" fmla="*/ 30 w 56"/>
                  <a:gd name="T15" fmla="*/ 12 h 51"/>
                  <a:gd name="T16" fmla="*/ 28 w 56"/>
                  <a:gd name="T17" fmla="*/ 3 h 51"/>
                  <a:gd name="T18" fmla="*/ 47 w 56"/>
                  <a:gd name="T19" fmla="*/ 0 h 51"/>
                  <a:gd name="T20" fmla="*/ 54 w 56"/>
                  <a:gd name="T2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1">
                    <a:moveTo>
                      <a:pt x="54" y="5"/>
                    </a:moveTo>
                    <a:lnTo>
                      <a:pt x="56" y="24"/>
                    </a:lnTo>
                    <a:lnTo>
                      <a:pt x="54" y="42"/>
                    </a:lnTo>
                    <a:lnTo>
                      <a:pt x="3" y="51"/>
                    </a:lnTo>
                    <a:lnTo>
                      <a:pt x="0" y="25"/>
                    </a:lnTo>
                    <a:lnTo>
                      <a:pt x="23" y="22"/>
                    </a:lnTo>
                    <a:lnTo>
                      <a:pt x="22" y="13"/>
                    </a:lnTo>
                    <a:lnTo>
                      <a:pt x="30" y="12"/>
                    </a:lnTo>
                    <a:lnTo>
                      <a:pt x="28" y="3"/>
                    </a:lnTo>
                    <a:lnTo>
                      <a:pt x="47" y="0"/>
                    </a:lnTo>
                    <a:lnTo>
                      <a:pt x="54"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81" name="Freeform 632"/>
              <p:cNvSpPr>
                <a:spLocks/>
              </p:cNvSpPr>
              <p:nvPr/>
            </p:nvSpPr>
            <p:spPr bwMode="auto">
              <a:xfrm>
                <a:off x="4274" y="2814"/>
                <a:ext cx="32" cy="54"/>
              </a:xfrm>
              <a:custGeom>
                <a:avLst/>
                <a:gdLst>
                  <a:gd name="T0" fmla="*/ 17 w 32"/>
                  <a:gd name="T1" fmla="*/ 49 h 54"/>
                  <a:gd name="T2" fmla="*/ 15 w 32"/>
                  <a:gd name="T3" fmla="*/ 50 h 54"/>
                  <a:gd name="T4" fmla="*/ 13 w 32"/>
                  <a:gd name="T5" fmla="*/ 50 h 54"/>
                  <a:gd name="T6" fmla="*/ 10 w 32"/>
                  <a:gd name="T7" fmla="*/ 52 h 54"/>
                  <a:gd name="T8" fmla="*/ 8 w 32"/>
                  <a:gd name="T9" fmla="*/ 52 h 54"/>
                  <a:gd name="T10" fmla="*/ 8 w 32"/>
                  <a:gd name="T11" fmla="*/ 54 h 54"/>
                  <a:gd name="T12" fmla="*/ 8 w 32"/>
                  <a:gd name="T13" fmla="*/ 54 h 54"/>
                  <a:gd name="T14" fmla="*/ 8 w 32"/>
                  <a:gd name="T15" fmla="*/ 54 h 54"/>
                  <a:gd name="T16" fmla="*/ 7 w 32"/>
                  <a:gd name="T17" fmla="*/ 52 h 54"/>
                  <a:gd name="T18" fmla="*/ 5 w 32"/>
                  <a:gd name="T19" fmla="*/ 50 h 54"/>
                  <a:gd name="T20" fmla="*/ 3 w 32"/>
                  <a:gd name="T21" fmla="*/ 47 h 54"/>
                  <a:gd name="T22" fmla="*/ 1 w 32"/>
                  <a:gd name="T23" fmla="*/ 40 h 54"/>
                  <a:gd name="T24" fmla="*/ 1 w 32"/>
                  <a:gd name="T25" fmla="*/ 39 h 54"/>
                  <a:gd name="T26" fmla="*/ 1 w 32"/>
                  <a:gd name="T27" fmla="*/ 37 h 54"/>
                  <a:gd name="T28" fmla="*/ 1 w 32"/>
                  <a:gd name="T29" fmla="*/ 35 h 54"/>
                  <a:gd name="T30" fmla="*/ 1 w 32"/>
                  <a:gd name="T31" fmla="*/ 33 h 54"/>
                  <a:gd name="T32" fmla="*/ 3 w 32"/>
                  <a:gd name="T33" fmla="*/ 33 h 54"/>
                  <a:gd name="T34" fmla="*/ 1 w 32"/>
                  <a:gd name="T35" fmla="*/ 35 h 54"/>
                  <a:gd name="T36" fmla="*/ 1 w 32"/>
                  <a:gd name="T37" fmla="*/ 39 h 54"/>
                  <a:gd name="T38" fmla="*/ 3 w 32"/>
                  <a:gd name="T39" fmla="*/ 40 h 54"/>
                  <a:gd name="T40" fmla="*/ 3 w 32"/>
                  <a:gd name="T41" fmla="*/ 44 h 54"/>
                  <a:gd name="T42" fmla="*/ 5 w 32"/>
                  <a:gd name="T43" fmla="*/ 49 h 54"/>
                  <a:gd name="T44" fmla="*/ 7 w 32"/>
                  <a:gd name="T45" fmla="*/ 50 h 54"/>
                  <a:gd name="T46" fmla="*/ 8 w 32"/>
                  <a:gd name="T47" fmla="*/ 52 h 54"/>
                  <a:gd name="T48" fmla="*/ 8 w 32"/>
                  <a:gd name="T49" fmla="*/ 52 h 54"/>
                  <a:gd name="T50" fmla="*/ 10 w 32"/>
                  <a:gd name="T51" fmla="*/ 50 h 54"/>
                  <a:gd name="T52" fmla="*/ 12 w 32"/>
                  <a:gd name="T53" fmla="*/ 50 h 54"/>
                  <a:gd name="T54" fmla="*/ 10 w 32"/>
                  <a:gd name="T55" fmla="*/ 40 h 54"/>
                  <a:gd name="T56" fmla="*/ 10 w 32"/>
                  <a:gd name="T57" fmla="*/ 39 h 54"/>
                  <a:gd name="T58" fmla="*/ 10 w 32"/>
                  <a:gd name="T59" fmla="*/ 39 h 54"/>
                  <a:gd name="T60" fmla="*/ 10 w 32"/>
                  <a:gd name="T61" fmla="*/ 39 h 54"/>
                  <a:gd name="T62" fmla="*/ 10 w 32"/>
                  <a:gd name="T63" fmla="*/ 39 h 54"/>
                  <a:gd name="T64" fmla="*/ 10 w 32"/>
                  <a:gd name="T65" fmla="*/ 37 h 54"/>
                  <a:gd name="T66" fmla="*/ 10 w 32"/>
                  <a:gd name="T67" fmla="*/ 37 h 54"/>
                  <a:gd name="T68" fmla="*/ 8 w 32"/>
                  <a:gd name="T69" fmla="*/ 37 h 54"/>
                  <a:gd name="T70" fmla="*/ 8 w 32"/>
                  <a:gd name="T71" fmla="*/ 35 h 54"/>
                  <a:gd name="T72" fmla="*/ 8 w 32"/>
                  <a:gd name="T73" fmla="*/ 35 h 54"/>
                  <a:gd name="T74" fmla="*/ 7 w 32"/>
                  <a:gd name="T75" fmla="*/ 35 h 54"/>
                  <a:gd name="T76" fmla="*/ 7 w 32"/>
                  <a:gd name="T77" fmla="*/ 33 h 54"/>
                  <a:gd name="T78" fmla="*/ 5 w 32"/>
                  <a:gd name="T79" fmla="*/ 30 h 54"/>
                  <a:gd name="T80" fmla="*/ 3 w 32"/>
                  <a:gd name="T81" fmla="*/ 28 h 54"/>
                  <a:gd name="T82" fmla="*/ 3 w 32"/>
                  <a:gd name="T83" fmla="*/ 28 h 54"/>
                  <a:gd name="T84" fmla="*/ 3 w 32"/>
                  <a:gd name="T85" fmla="*/ 28 h 54"/>
                  <a:gd name="T86" fmla="*/ 0 w 32"/>
                  <a:gd name="T87" fmla="*/ 1 h 54"/>
                  <a:gd name="T88" fmla="*/ 0 w 32"/>
                  <a:gd name="T89" fmla="*/ 1 h 54"/>
                  <a:gd name="T90" fmla="*/ 20 w 32"/>
                  <a:gd name="T91" fmla="*/ 0 h 54"/>
                  <a:gd name="T92" fmla="*/ 18 w 32"/>
                  <a:gd name="T93" fmla="*/ 10 h 54"/>
                  <a:gd name="T94" fmla="*/ 23 w 32"/>
                  <a:gd name="T95" fmla="*/ 17 h 54"/>
                  <a:gd name="T96" fmla="*/ 30 w 32"/>
                  <a:gd name="T97" fmla="*/ 20 h 54"/>
                  <a:gd name="T98" fmla="*/ 32 w 32"/>
                  <a:gd name="T99" fmla="*/ 30 h 54"/>
                  <a:gd name="T100" fmla="*/ 32 w 32"/>
                  <a:gd name="T101" fmla="*/ 40 h 54"/>
                  <a:gd name="T102" fmla="*/ 25 w 32"/>
                  <a:gd name="T103" fmla="*/ 40 h 54"/>
                  <a:gd name="T104" fmla="*/ 18 w 32"/>
                  <a:gd name="T105" fmla="*/ 49 h 54"/>
                  <a:gd name="T106" fmla="*/ 17 w 32"/>
                  <a:gd name="T107"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54">
                    <a:moveTo>
                      <a:pt x="17" y="49"/>
                    </a:moveTo>
                    <a:lnTo>
                      <a:pt x="15" y="50"/>
                    </a:lnTo>
                    <a:lnTo>
                      <a:pt x="13" y="50"/>
                    </a:lnTo>
                    <a:lnTo>
                      <a:pt x="10" y="52"/>
                    </a:lnTo>
                    <a:lnTo>
                      <a:pt x="8" y="52"/>
                    </a:lnTo>
                    <a:lnTo>
                      <a:pt x="8" y="54"/>
                    </a:lnTo>
                    <a:lnTo>
                      <a:pt x="8" y="54"/>
                    </a:lnTo>
                    <a:lnTo>
                      <a:pt x="8" y="54"/>
                    </a:lnTo>
                    <a:lnTo>
                      <a:pt x="7" y="52"/>
                    </a:lnTo>
                    <a:lnTo>
                      <a:pt x="5" y="50"/>
                    </a:lnTo>
                    <a:lnTo>
                      <a:pt x="3" y="47"/>
                    </a:lnTo>
                    <a:lnTo>
                      <a:pt x="1" y="40"/>
                    </a:lnTo>
                    <a:lnTo>
                      <a:pt x="1" y="39"/>
                    </a:lnTo>
                    <a:lnTo>
                      <a:pt x="1" y="37"/>
                    </a:lnTo>
                    <a:lnTo>
                      <a:pt x="1" y="35"/>
                    </a:lnTo>
                    <a:lnTo>
                      <a:pt x="1" y="33"/>
                    </a:lnTo>
                    <a:lnTo>
                      <a:pt x="3" y="33"/>
                    </a:lnTo>
                    <a:lnTo>
                      <a:pt x="1" y="35"/>
                    </a:lnTo>
                    <a:lnTo>
                      <a:pt x="1" y="39"/>
                    </a:lnTo>
                    <a:lnTo>
                      <a:pt x="3" y="40"/>
                    </a:lnTo>
                    <a:lnTo>
                      <a:pt x="3" y="44"/>
                    </a:lnTo>
                    <a:lnTo>
                      <a:pt x="5" y="49"/>
                    </a:lnTo>
                    <a:lnTo>
                      <a:pt x="7" y="50"/>
                    </a:lnTo>
                    <a:lnTo>
                      <a:pt x="8" y="52"/>
                    </a:lnTo>
                    <a:lnTo>
                      <a:pt x="8" y="52"/>
                    </a:lnTo>
                    <a:lnTo>
                      <a:pt x="10" y="50"/>
                    </a:lnTo>
                    <a:lnTo>
                      <a:pt x="12" y="50"/>
                    </a:lnTo>
                    <a:lnTo>
                      <a:pt x="10" y="40"/>
                    </a:lnTo>
                    <a:lnTo>
                      <a:pt x="10" y="39"/>
                    </a:lnTo>
                    <a:lnTo>
                      <a:pt x="10" y="39"/>
                    </a:lnTo>
                    <a:lnTo>
                      <a:pt x="10" y="39"/>
                    </a:lnTo>
                    <a:lnTo>
                      <a:pt x="10" y="39"/>
                    </a:lnTo>
                    <a:lnTo>
                      <a:pt x="10" y="37"/>
                    </a:lnTo>
                    <a:lnTo>
                      <a:pt x="10" y="37"/>
                    </a:lnTo>
                    <a:lnTo>
                      <a:pt x="8" y="37"/>
                    </a:lnTo>
                    <a:lnTo>
                      <a:pt x="8" y="35"/>
                    </a:lnTo>
                    <a:lnTo>
                      <a:pt x="8" y="35"/>
                    </a:lnTo>
                    <a:lnTo>
                      <a:pt x="7" y="35"/>
                    </a:lnTo>
                    <a:lnTo>
                      <a:pt x="7" y="33"/>
                    </a:lnTo>
                    <a:lnTo>
                      <a:pt x="5" y="30"/>
                    </a:lnTo>
                    <a:lnTo>
                      <a:pt x="3" y="28"/>
                    </a:lnTo>
                    <a:lnTo>
                      <a:pt x="3" y="28"/>
                    </a:lnTo>
                    <a:lnTo>
                      <a:pt x="3" y="28"/>
                    </a:lnTo>
                    <a:lnTo>
                      <a:pt x="0" y="1"/>
                    </a:lnTo>
                    <a:lnTo>
                      <a:pt x="0" y="1"/>
                    </a:lnTo>
                    <a:lnTo>
                      <a:pt x="20" y="0"/>
                    </a:lnTo>
                    <a:lnTo>
                      <a:pt x="18" y="10"/>
                    </a:lnTo>
                    <a:lnTo>
                      <a:pt x="23" y="17"/>
                    </a:lnTo>
                    <a:lnTo>
                      <a:pt x="30" y="20"/>
                    </a:lnTo>
                    <a:lnTo>
                      <a:pt x="32" y="30"/>
                    </a:lnTo>
                    <a:lnTo>
                      <a:pt x="32" y="40"/>
                    </a:lnTo>
                    <a:lnTo>
                      <a:pt x="25" y="40"/>
                    </a:lnTo>
                    <a:lnTo>
                      <a:pt x="18" y="49"/>
                    </a:lnTo>
                    <a:lnTo>
                      <a:pt x="17" y="4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82" name="Freeform 633"/>
              <p:cNvSpPr>
                <a:spLocks/>
              </p:cNvSpPr>
              <p:nvPr/>
            </p:nvSpPr>
            <p:spPr bwMode="auto">
              <a:xfrm>
                <a:off x="4274" y="2814"/>
                <a:ext cx="32" cy="54"/>
              </a:xfrm>
              <a:custGeom>
                <a:avLst/>
                <a:gdLst>
                  <a:gd name="T0" fmla="*/ 17 w 32"/>
                  <a:gd name="T1" fmla="*/ 49 h 54"/>
                  <a:gd name="T2" fmla="*/ 15 w 32"/>
                  <a:gd name="T3" fmla="*/ 50 h 54"/>
                  <a:gd name="T4" fmla="*/ 13 w 32"/>
                  <a:gd name="T5" fmla="*/ 50 h 54"/>
                  <a:gd name="T6" fmla="*/ 10 w 32"/>
                  <a:gd name="T7" fmla="*/ 52 h 54"/>
                  <a:gd name="T8" fmla="*/ 8 w 32"/>
                  <a:gd name="T9" fmla="*/ 52 h 54"/>
                  <a:gd name="T10" fmla="*/ 8 w 32"/>
                  <a:gd name="T11" fmla="*/ 54 h 54"/>
                  <a:gd name="T12" fmla="*/ 8 w 32"/>
                  <a:gd name="T13" fmla="*/ 54 h 54"/>
                  <a:gd name="T14" fmla="*/ 8 w 32"/>
                  <a:gd name="T15" fmla="*/ 54 h 54"/>
                  <a:gd name="T16" fmla="*/ 7 w 32"/>
                  <a:gd name="T17" fmla="*/ 52 h 54"/>
                  <a:gd name="T18" fmla="*/ 5 w 32"/>
                  <a:gd name="T19" fmla="*/ 50 h 54"/>
                  <a:gd name="T20" fmla="*/ 3 w 32"/>
                  <a:gd name="T21" fmla="*/ 47 h 54"/>
                  <a:gd name="T22" fmla="*/ 1 w 32"/>
                  <a:gd name="T23" fmla="*/ 40 h 54"/>
                  <a:gd name="T24" fmla="*/ 1 w 32"/>
                  <a:gd name="T25" fmla="*/ 39 h 54"/>
                  <a:gd name="T26" fmla="*/ 1 w 32"/>
                  <a:gd name="T27" fmla="*/ 37 h 54"/>
                  <a:gd name="T28" fmla="*/ 1 w 32"/>
                  <a:gd name="T29" fmla="*/ 35 h 54"/>
                  <a:gd name="T30" fmla="*/ 1 w 32"/>
                  <a:gd name="T31" fmla="*/ 33 h 54"/>
                  <a:gd name="T32" fmla="*/ 3 w 32"/>
                  <a:gd name="T33" fmla="*/ 33 h 54"/>
                  <a:gd name="T34" fmla="*/ 1 w 32"/>
                  <a:gd name="T35" fmla="*/ 35 h 54"/>
                  <a:gd name="T36" fmla="*/ 1 w 32"/>
                  <a:gd name="T37" fmla="*/ 39 h 54"/>
                  <a:gd name="T38" fmla="*/ 3 w 32"/>
                  <a:gd name="T39" fmla="*/ 40 h 54"/>
                  <a:gd name="T40" fmla="*/ 3 w 32"/>
                  <a:gd name="T41" fmla="*/ 44 h 54"/>
                  <a:gd name="T42" fmla="*/ 5 w 32"/>
                  <a:gd name="T43" fmla="*/ 49 h 54"/>
                  <a:gd name="T44" fmla="*/ 7 w 32"/>
                  <a:gd name="T45" fmla="*/ 50 h 54"/>
                  <a:gd name="T46" fmla="*/ 8 w 32"/>
                  <a:gd name="T47" fmla="*/ 52 h 54"/>
                  <a:gd name="T48" fmla="*/ 8 w 32"/>
                  <a:gd name="T49" fmla="*/ 52 h 54"/>
                  <a:gd name="T50" fmla="*/ 10 w 32"/>
                  <a:gd name="T51" fmla="*/ 50 h 54"/>
                  <a:gd name="T52" fmla="*/ 12 w 32"/>
                  <a:gd name="T53" fmla="*/ 50 h 54"/>
                  <a:gd name="T54" fmla="*/ 10 w 32"/>
                  <a:gd name="T55" fmla="*/ 40 h 54"/>
                  <a:gd name="T56" fmla="*/ 10 w 32"/>
                  <a:gd name="T57" fmla="*/ 39 h 54"/>
                  <a:gd name="T58" fmla="*/ 10 w 32"/>
                  <a:gd name="T59" fmla="*/ 39 h 54"/>
                  <a:gd name="T60" fmla="*/ 10 w 32"/>
                  <a:gd name="T61" fmla="*/ 39 h 54"/>
                  <a:gd name="T62" fmla="*/ 10 w 32"/>
                  <a:gd name="T63" fmla="*/ 39 h 54"/>
                  <a:gd name="T64" fmla="*/ 10 w 32"/>
                  <a:gd name="T65" fmla="*/ 37 h 54"/>
                  <a:gd name="T66" fmla="*/ 10 w 32"/>
                  <a:gd name="T67" fmla="*/ 37 h 54"/>
                  <a:gd name="T68" fmla="*/ 8 w 32"/>
                  <a:gd name="T69" fmla="*/ 37 h 54"/>
                  <a:gd name="T70" fmla="*/ 8 w 32"/>
                  <a:gd name="T71" fmla="*/ 35 h 54"/>
                  <a:gd name="T72" fmla="*/ 8 w 32"/>
                  <a:gd name="T73" fmla="*/ 35 h 54"/>
                  <a:gd name="T74" fmla="*/ 7 w 32"/>
                  <a:gd name="T75" fmla="*/ 35 h 54"/>
                  <a:gd name="T76" fmla="*/ 7 w 32"/>
                  <a:gd name="T77" fmla="*/ 33 h 54"/>
                  <a:gd name="T78" fmla="*/ 5 w 32"/>
                  <a:gd name="T79" fmla="*/ 30 h 54"/>
                  <a:gd name="T80" fmla="*/ 3 w 32"/>
                  <a:gd name="T81" fmla="*/ 28 h 54"/>
                  <a:gd name="T82" fmla="*/ 3 w 32"/>
                  <a:gd name="T83" fmla="*/ 28 h 54"/>
                  <a:gd name="T84" fmla="*/ 3 w 32"/>
                  <a:gd name="T85" fmla="*/ 28 h 54"/>
                  <a:gd name="T86" fmla="*/ 0 w 32"/>
                  <a:gd name="T87" fmla="*/ 1 h 54"/>
                  <a:gd name="T88" fmla="*/ 0 w 32"/>
                  <a:gd name="T89" fmla="*/ 1 h 54"/>
                  <a:gd name="T90" fmla="*/ 20 w 32"/>
                  <a:gd name="T91" fmla="*/ 0 h 54"/>
                  <a:gd name="T92" fmla="*/ 18 w 32"/>
                  <a:gd name="T93" fmla="*/ 10 h 54"/>
                  <a:gd name="T94" fmla="*/ 23 w 32"/>
                  <a:gd name="T95" fmla="*/ 17 h 54"/>
                  <a:gd name="T96" fmla="*/ 30 w 32"/>
                  <a:gd name="T97" fmla="*/ 20 h 54"/>
                  <a:gd name="T98" fmla="*/ 32 w 32"/>
                  <a:gd name="T99" fmla="*/ 30 h 54"/>
                  <a:gd name="T100" fmla="*/ 32 w 32"/>
                  <a:gd name="T101" fmla="*/ 40 h 54"/>
                  <a:gd name="T102" fmla="*/ 25 w 32"/>
                  <a:gd name="T103" fmla="*/ 40 h 54"/>
                  <a:gd name="T104" fmla="*/ 18 w 32"/>
                  <a:gd name="T105" fmla="*/ 49 h 54"/>
                  <a:gd name="T106" fmla="*/ 17 w 32"/>
                  <a:gd name="T107"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54">
                    <a:moveTo>
                      <a:pt x="17" y="49"/>
                    </a:moveTo>
                    <a:lnTo>
                      <a:pt x="15" y="50"/>
                    </a:lnTo>
                    <a:lnTo>
                      <a:pt x="13" y="50"/>
                    </a:lnTo>
                    <a:lnTo>
                      <a:pt x="10" y="52"/>
                    </a:lnTo>
                    <a:lnTo>
                      <a:pt x="8" y="52"/>
                    </a:lnTo>
                    <a:lnTo>
                      <a:pt x="8" y="54"/>
                    </a:lnTo>
                    <a:lnTo>
                      <a:pt x="8" y="54"/>
                    </a:lnTo>
                    <a:lnTo>
                      <a:pt x="8" y="54"/>
                    </a:lnTo>
                    <a:lnTo>
                      <a:pt x="7" y="52"/>
                    </a:lnTo>
                    <a:lnTo>
                      <a:pt x="5" y="50"/>
                    </a:lnTo>
                    <a:lnTo>
                      <a:pt x="3" y="47"/>
                    </a:lnTo>
                    <a:lnTo>
                      <a:pt x="1" y="40"/>
                    </a:lnTo>
                    <a:lnTo>
                      <a:pt x="1" y="39"/>
                    </a:lnTo>
                    <a:lnTo>
                      <a:pt x="1" y="37"/>
                    </a:lnTo>
                    <a:lnTo>
                      <a:pt x="1" y="35"/>
                    </a:lnTo>
                    <a:lnTo>
                      <a:pt x="1" y="33"/>
                    </a:lnTo>
                    <a:lnTo>
                      <a:pt x="3" y="33"/>
                    </a:lnTo>
                    <a:lnTo>
                      <a:pt x="1" y="35"/>
                    </a:lnTo>
                    <a:lnTo>
                      <a:pt x="1" y="39"/>
                    </a:lnTo>
                    <a:lnTo>
                      <a:pt x="3" y="40"/>
                    </a:lnTo>
                    <a:lnTo>
                      <a:pt x="3" y="44"/>
                    </a:lnTo>
                    <a:lnTo>
                      <a:pt x="5" y="49"/>
                    </a:lnTo>
                    <a:lnTo>
                      <a:pt x="7" y="50"/>
                    </a:lnTo>
                    <a:lnTo>
                      <a:pt x="8" y="52"/>
                    </a:lnTo>
                    <a:lnTo>
                      <a:pt x="8" y="52"/>
                    </a:lnTo>
                    <a:lnTo>
                      <a:pt x="10" y="50"/>
                    </a:lnTo>
                    <a:lnTo>
                      <a:pt x="12" y="50"/>
                    </a:lnTo>
                    <a:lnTo>
                      <a:pt x="10" y="40"/>
                    </a:lnTo>
                    <a:lnTo>
                      <a:pt x="10" y="39"/>
                    </a:lnTo>
                    <a:lnTo>
                      <a:pt x="10" y="39"/>
                    </a:lnTo>
                    <a:lnTo>
                      <a:pt x="10" y="39"/>
                    </a:lnTo>
                    <a:lnTo>
                      <a:pt x="10" y="39"/>
                    </a:lnTo>
                    <a:lnTo>
                      <a:pt x="10" y="37"/>
                    </a:lnTo>
                    <a:lnTo>
                      <a:pt x="10" y="37"/>
                    </a:lnTo>
                    <a:lnTo>
                      <a:pt x="8" y="37"/>
                    </a:lnTo>
                    <a:lnTo>
                      <a:pt x="8" y="35"/>
                    </a:lnTo>
                    <a:lnTo>
                      <a:pt x="8" y="35"/>
                    </a:lnTo>
                    <a:lnTo>
                      <a:pt x="7" y="35"/>
                    </a:lnTo>
                    <a:lnTo>
                      <a:pt x="7" y="33"/>
                    </a:lnTo>
                    <a:lnTo>
                      <a:pt x="5" y="30"/>
                    </a:lnTo>
                    <a:lnTo>
                      <a:pt x="3" y="28"/>
                    </a:lnTo>
                    <a:lnTo>
                      <a:pt x="3" y="28"/>
                    </a:lnTo>
                    <a:lnTo>
                      <a:pt x="3" y="28"/>
                    </a:lnTo>
                    <a:lnTo>
                      <a:pt x="0" y="1"/>
                    </a:lnTo>
                    <a:lnTo>
                      <a:pt x="0" y="1"/>
                    </a:lnTo>
                    <a:lnTo>
                      <a:pt x="20" y="0"/>
                    </a:lnTo>
                    <a:lnTo>
                      <a:pt x="18" y="10"/>
                    </a:lnTo>
                    <a:lnTo>
                      <a:pt x="23" y="17"/>
                    </a:lnTo>
                    <a:lnTo>
                      <a:pt x="30" y="20"/>
                    </a:lnTo>
                    <a:lnTo>
                      <a:pt x="32" y="30"/>
                    </a:lnTo>
                    <a:lnTo>
                      <a:pt x="32" y="40"/>
                    </a:lnTo>
                    <a:lnTo>
                      <a:pt x="25" y="40"/>
                    </a:lnTo>
                    <a:lnTo>
                      <a:pt x="18" y="49"/>
                    </a:lnTo>
                    <a:lnTo>
                      <a:pt x="17"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83" name="Freeform 634"/>
              <p:cNvSpPr>
                <a:spLocks/>
              </p:cNvSpPr>
              <p:nvPr/>
            </p:nvSpPr>
            <p:spPr bwMode="auto">
              <a:xfrm>
                <a:off x="4430" y="2751"/>
                <a:ext cx="54" cy="25"/>
              </a:xfrm>
              <a:custGeom>
                <a:avLst/>
                <a:gdLst>
                  <a:gd name="T0" fmla="*/ 45 w 54"/>
                  <a:gd name="T1" fmla="*/ 3 h 25"/>
                  <a:gd name="T2" fmla="*/ 54 w 54"/>
                  <a:gd name="T3" fmla="*/ 17 h 25"/>
                  <a:gd name="T4" fmla="*/ 52 w 54"/>
                  <a:gd name="T5" fmla="*/ 24 h 25"/>
                  <a:gd name="T6" fmla="*/ 44 w 54"/>
                  <a:gd name="T7" fmla="*/ 25 h 25"/>
                  <a:gd name="T8" fmla="*/ 27 w 54"/>
                  <a:gd name="T9" fmla="*/ 19 h 25"/>
                  <a:gd name="T10" fmla="*/ 20 w 54"/>
                  <a:gd name="T11" fmla="*/ 19 h 25"/>
                  <a:gd name="T12" fmla="*/ 13 w 54"/>
                  <a:gd name="T13" fmla="*/ 25 h 25"/>
                  <a:gd name="T14" fmla="*/ 6 w 54"/>
                  <a:gd name="T15" fmla="*/ 17 h 25"/>
                  <a:gd name="T16" fmla="*/ 3 w 54"/>
                  <a:gd name="T17" fmla="*/ 3 h 25"/>
                  <a:gd name="T18" fmla="*/ 0 w 54"/>
                  <a:gd name="T19" fmla="*/ 2 h 25"/>
                  <a:gd name="T20" fmla="*/ 0 w 54"/>
                  <a:gd name="T21" fmla="*/ 2 h 25"/>
                  <a:gd name="T22" fmla="*/ 3 w 54"/>
                  <a:gd name="T23" fmla="*/ 2 h 25"/>
                  <a:gd name="T24" fmla="*/ 10 w 54"/>
                  <a:gd name="T25" fmla="*/ 2 h 25"/>
                  <a:gd name="T26" fmla="*/ 10 w 54"/>
                  <a:gd name="T27" fmla="*/ 2 h 25"/>
                  <a:gd name="T28" fmla="*/ 11 w 54"/>
                  <a:gd name="T29" fmla="*/ 2 h 25"/>
                  <a:gd name="T30" fmla="*/ 11 w 54"/>
                  <a:gd name="T31" fmla="*/ 2 h 25"/>
                  <a:gd name="T32" fmla="*/ 13 w 54"/>
                  <a:gd name="T33" fmla="*/ 2 h 25"/>
                  <a:gd name="T34" fmla="*/ 33 w 54"/>
                  <a:gd name="T35" fmla="*/ 0 h 25"/>
                  <a:gd name="T36" fmla="*/ 33 w 54"/>
                  <a:gd name="T37" fmla="*/ 0 h 25"/>
                  <a:gd name="T38" fmla="*/ 47 w 54"/>
                  <a:gd name="T39" fmla="*/ 0 h 25"/>
                  <a:gd name="T40" fmla="*/ 47 w 54"/>
                  <a:gd name="T41" fmla="*/ 0 h 25"/>
                  <a:gd name="T42" fmla="*/ 49 w 54"/>
                  <a:gd name="T43" fmla="*/ 0 h 25"/>
                  <a:gd name="T44" fmla="*/ 45 w 54"/>
                  <a:gd name="T4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25">
                    <a:moveTo>
                      <a:pt x="45" y="3"/>
                    </a:moveTo>
                    <a:lnTo>
                      <a:pt x="54" y="17"/>
                    </a:lnTo>
                    <a:lnTo>
                      <a:pt x="52" y="24"/>
                    </a:lnTo>
                    <a:lnTo>
                      <a:pt x="44" y="25"/>
                    </a:lnTo>
                    <a:lnTo>
                      <a:pt x="27" y="19"/>
                    </a:lnTo>
                    <a:lnTo>
                      <a:pt x="20" y="19"/>
                    </a:lnTo>
                    <a:lnTo>
                      <a:pt x="13" y="25"/>
                    </a:lnTo>
                    <a:lnTo>
                      <a:pt x="6" y="17"/>
                    </a:lnTo>
                    <a:lnTo>
                      <a:pt x="3" y="3"/>
                    </a:lnTo>
                    <a:lnTo>
                      <a:pt x="0" y="2"/>
                    </a:lnTo>
                    <a:lnTo>
                      <a:pt x="0" y="2"/>
                    </a:lnTo>
                    <a:lnTo>
                      <a:pt x="3" y="2"/>
                    </a:lnTo>
                    <a:lnTo>
                      <a:pt x="10" y="2"/>
                    </a:lnTo>
                    <a:lnTo>
                      <a:pt x="10" y="2"/>
                    </a:lnTo>
                    <a:lnTo>
                      <a:pt x="11" y="2"/>
                    </a:lnTo>
                    <a:lnTo>
                      <a:pt x="11" y="2"/>
                    </a:lnTo>
                    <a:lnTo>
                      <a:pt x="13" y="2"/>
                    </a:lnTo>
                    <a:lnTo>
                      <a:pt x="33" y="0"/>
                    </a:lnTo>
                    <a:lnTo>
                      <a:pt x="33" y="0"/>
                    </a:lnTo>
                    <a:lnTo>
                      <a:pt x="47" y="0"/>
                    </a:lnTo>
                    <a:lnTo>
                      <a:pt x="47" y="0"/>
                    </a:lnTo>
                    <a:lnTo>
                      <a:pt x="49" y="0"/>
                    </a:lnTo>
                    <a:lnTo>
                      <a:pt x="45"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84" name="Freeform 635"/>
              <p:cNvSpPr>
                <a:spLocks/>
              </p:cNvSpPr>
              <p:nvPr/>
            </p:nvSpPr>
            <p:spPr bwMode="auto">
              <a:xfrm>
                <a:off x="4430" y="2751"/>
                <a:ext cx="54" cy="25"/>
              </a:xfrm>
              <a:custGeom>
                <a:avLst/>
                <a:gdLst>
                  <a:gd name="T0" fmla="*/ 45 w 54"/>
                  <a:gd name="T1" fmla="*/ 3 h 25"/>
                  <a:gd name="T2" fmla="*/ 54 w 54"/>
                  <a:gd name="T3" fmla="*/ 17 h 25"/>
                  <a:gd name="T4" fmla="*/ 52 w 54"/>
                  <a:gd name="T5" fmla="*/ 24 h 25"/>
                  <a:gd name="T6" fmla="*/ 44 w 54"/>
                  <a:gd name="T7" fmla="*/ 25 h 25"/>
                  <a:gd name="T8" fmla="*/ 27 w 54"/>
                  <a:gd name="T9" fmla="*/ 19 h 25"/>
                  <a:gd name="T10" fmla="*/ 20 w 54"/>
                  <a:gd name="T11" fmla="*/ 19 h 25"/>
                  <a:gd name="T12" fmla="*/ 13 w 54"/>
                  <a:gd name="T13" fmla="*/ 25 h 25"/>
                  <a:gd name="T14" fmla="*/ 6 w 54"/>
                  <a:gd name="T15" fmla="*/ 17 h 25"/>
                  <a:gd name="T16" fmla="*/ 3 w 54"/>
                  <a:gd name="T17" fmla="*/ 3 h 25"/>
                  <a:gd name="T18" fmla="*/ 0 w 54"/>
                  <a:gd name="T19" fmla="*/ 2 h 25"/>
                  <a:gd name="T20" fmla="*/ 0 w 54"/>
                  <a:gd name="T21" fmla="*/ 2 h 25"/>
                  <a:gd name="T22" fmla="*/ 3 w 54"/>
                  <a:gd name="T23" fmla="*/ 2 h 25"/>
                  <a:gd name="T24" fmla="*/ 10 w 54"/>
                  <a:gd name="T25" fmla="*/ 2 h 25"/>
                  <a:gd name="T26" fmla="*/ 10 w 54"/>
                  <a:gd name="T27" fmla="*/ 2 h 25"/>
                  <a:gd name="T28" fmla="*/ 11 w 54"/>
                  <a:gd name="T29" fmla="*/ 2 h 25"/>
                  <a:gd name="T30" fmla="*/ 11 w 54"/>
                  <a:gd name="T31" fmla="*/ 2 h 25"/>
                  <a:gd name="T32" fmla="*/ 13 w 54"/>
                  <a:gd name="T33" fmla="*/ 2 h 25"/>
                  <a:gd name="T34" fmla="*/ 33 w 54"/>
                  <a:gd name="T35" fmla="*/ 0 h 25"/>
                  <a:gd name="T36" fmla="*/ 33 w 54"/>
                  <a:gd name="T37" fmla="*/ 0 h 25"/>
                  <a:gd name="T38" fmla="*/ 47 w 54"/>
                  <a:gd name="T39" fmla="*/ 0 h 25"/>
                  <a:gd name="T40" fmla="*/ 47 w 54"/>
                  <a:gd name="T41" fmla="*/ 0 h 25"/>
                  <a:gd name="T42" fmla="*/ 49 w 54"/>
                  <a:gd name="T43" fmla="*/ 0 h 25"/>
                  <a:gd name="T44" fmla="*/ 45 w 54"/>
                  <a:gd name="T4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25">
                    <a:moveTo>
                      <a:pt x="45" y="3"/>
                    </a:moveTo>
                    <a:lnTo>
                      <a:pt x="54" y="17"/>
                    </a:lnTo>
                    <a:lnTo>
                      <a:pt x="52" y="24"/>
                    </a:lnTo>
                    <a:lnTo>
                      <a:pt x="44" y="25"/>
                    </a:lnTo>
                    <a:lnTo>
                      <a:pt x="27" y="19"/>
                    </a:lnTo>
                    <a:lnTo>
                      <a:pt x="20" y="19"/>
                    </a:lnTo>
                    <a:lnTo>
                      <a:pt x="13" y="25"/>
                    </a:lnTo>
                    <a:lnTo>
                      <a:pt x="6" y="17"/>
                    </a:lnTo>
                    <a:lnTo>
                      <a:pt x="3" y="3"/>
                    </a:lnTo>
                    <a:lnTo>
                      <a:pt x="0" y="2"/>
                    </a:lnTo>
                    <a:lnTo>
                      <a:pt x="0" y="2"/>
                    </a:lnTo>
                    <a:lnTo>
                      <a:pt x="3" y="2"/>
                    </a:lnTo>
                    <a:lnTo>
                      <a:pt x="10" y="2"/>
                    </a:lnTo>
                    <a:lnTo>
                      <a:pt x="10" y="2"/>
                    </a:lnTo>
                    <a:lnTo>
                      <a:pt x="11" y="2"/>
                    </a:lnTo>
                    <a:lnTo>
                      <a:pt x="11" y="2"/>
                    </a:lnTo>
                    <a:lnTo>
                      <a:pt x="13" y="2"/>
                    </a:lnTo>
                    <a:lnTo>
                      <a:pt x="33" y="0"/>
                    </a:lnTo>
                    <a:lnTo>
                      <a:pt x="33" y="0"/>
                    </a:lnTo>
                    <a:lnTo>
                      <a:pt x="47" y="0"/>
                    </a:lnTo>
                    <a:lnTo>
                      <a:pt x="47" y="0"/>
                    </a:lnTo>
                    <a:lnTo>
                      <a:pt x="49" y="0"/>
                    </a:lnTo>
                    <a:lnTo>
                      <a:pt x="4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85" name="Freeform 636"/>
              <p:cNvSpPr>
                <a:spLocks/>
              </p:cNvSpPr>
              <p:nvPr/>
            </p:nvSpPr>
            <p:spPr bwMode="auto">
              <a:xfrm>
                <a:off x="4570" y="3022"/>
                <a:ext cx="43" cy="36"/>
              </a:xfrm>
              <a:custGeom>
                <a:avLst/>
                <a:gdLst>
                  <a:gd name="T0" fmla="*/ 43 w 43"/>
                  <a:gd name="T1" fmla="*/ 30 h 36"/>
                  <a:gd name="T2" fmla="*/ 4 w 43"/>
                  <a:gd name="T3" fmla="*/ 36 h 36"/>
                  <a:gd name="T4" fmla="*/ 0 w 43"/>
                  <a:gd name="T5" fmla="*/ 7 h 36"/>
                  <a:gd name="T6" fmla="*/ 39 w 43"/>
                  <a:gd name="T7" fmla="*/ 0 h 36"/>
                  <a:gd name="T8" fmla="*/ 43 w 43"/>
                  <a:gd name="T9" fmla="*/ 30 h 36"/>
                </a:gdLst>
                <a:ahLst/>
                <a:cxnLst>
                  <a:cxn ang="0">
                    <a:pos x="T0" y="T1"/>
                  </a:cxn>
                  <a:cxn ang="0">
                    <a:pos x="T2" y="T3"/>
                  </a:cxn>
                  <a:cxn ang="0">
                    <a:pos x="T4" y="T5"/>
                  </a:cxn>
                  <a:cxn ang="0">
                    <a:pos x="T6" y="T7"/>
                  </a:cxn>
                  <a:cxn ang="0">
                    <a:pos x="T8" y="T9"/>
                  </a:cxn>
                </a:cxnLst>
                <a:rect l="0" t="0" r="r" b="b"/>
                <a:pathLst>
                  <a:path w="43" h="36">
                    <a:moveTo>
                      <a:pt x="43" y="30"/>
                    </a:moveTo>
                    <a:lnTo>
                      <a:pt x="4" y="36"/>
                    </a:lnTo>
                    <a:lnTo>
                      <a:pt x="0" y="7"/>
                    </a:lnTo>
                    <a:lnTo>
                      <a:pt x="39" y="0"/>
                    </a:lnTo>
                    <a:lnTo>
                      <a:pt x="43" y="3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86" name="Freeform 637"/>
              <p:cNvSpPr>
                <a:spLocks/>
              </p:cNvSpPr>
              <p:nvPr/>
            </p:nvSpPr>
            <p:spPr bwMode="auto">
              <a:xfrm>
                <a:off x="4570" y="3022"/>
                <a:ext cx="43" cy="36"/>
              </a:xfrm>
              <a:custGeom>
                <a:avLst/>
                <a:gdLst>
                  <a:gd name="T0" fmla="*/ 43 w 43"/>
                  <a:gd name="T1" fmla="*/ 30 h 36"/>
                  <a:gd name="T2" fmla="*/ 4 w 43"/>
                  <a:gd name="T3" fmla="*/ 36 h 36"/>
                  <a:gd name="T4" fmla="*/ 0 w 43"/>
                  <a:gd name="T5" fmla="*/ 7 h 36"/>
                  <a:gd name="T6" fmla="*/ 39 w 43"/>
                  <a:gd name="T7" fmla="*/ 0 h 36"/>
                  <a:gd name="T8" fmla="*/ 43 w 43"/>
                  <a:gd name="T9" fmla="*/ 30 h 36"/>
                </a:gdLst>
                <a:ahLst/>
                <a:cxnLst>
                  <a:cxn ang="0">
                    <a:pos x="T0" y="T1"/>
                  </a:cxn>
                  <a:cxn ang="0">
                    <a:pos x="T2" y="T3"/>
                  </a:cxn>
                  <a:cxn ang="0">
                    <a:pos x="T4" y="T5"/>
                  </a:cxn>
                  <a:cxn ang="0">
                    <a:pos x="T6" y="T7"/>
                  </a:cxn>
                  <a:cxn ang="0">
                    <a:pos x="T8" y="T9"/>
                  </a:cxn>
                </a:cxnLst>
                <a:rect l="0" t="0" r="r" b="b"/>
                <a:pathLst>
                  <a:path w="43" h="36">
                    <a:moveTo>
                      <a:pt x="43" y="30"/>
                    </a:moveTo>
                    <a:lnTo>
                      <a:pt x="4" y="36"/>
                    </a:lnTo>
                    <a:lnTo>
                      <a:pt x="0" y="7"/>
                    </a:lnTo>
                    <a:lnTo>
                      <a:pt x="39" y="0"/>
                    </a:lnTo>
                    <a:lnTo>
                      <a:pt x="43"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87" name="Freeform 638"/>
              <p:cNvSpPr>
                <a:spLocks/>
              </p:cNvSpPr>
              <p:nvPr/>
            </p:nvSpPr>
            <p:spPr bwMode="auto">
              <a:xfrm>
                <a:off x="4621" y="3080"/>
                <a:ext cx="64" cy="72"/>
              </a:xfrm>
              <a:custGeom>
                <a:avLst/>
                <a:gdLst>
                  <a:gd name="T0" fmla="*/ 53 w 64"/>
                  <a:gd name="T1" fmla="*/ 0 h 72"/>
                  <a:gd name="T2" fmla="*/ 56 w 64"/>
                  <a:gd name="T3" fmla="*/ 22 h 72"/>
                  <a:gd name="T4" fmla="*/ 63 w 64"/>
                  <a:gd name="T5" fmla="*/ 59 h 72"/>
                  <a:gd name="T6" fmla="*/ 64 w 64"/>
                  <a:gd name="T7" fmla="*/ 66 h 72"/>
                  <a:gd name="T8" fmla="*/ 32 w 64"/>
                  <a:gd name="T9" fmla="*/ 72 h 72"/>
                  <a:gd name="T10" fmla="*/ 29 w 64"/>
                  <a:gd name="T11" fmla="*/ 56 h 72"/>
                  <a:gd name="T12" fmla="*/ 29 w 64"/>
                  <a:gd name="T13" fmla="*/ 47 h 72"/>
                  <a:gd name="T14" fmla="*/ 5 w 64"/>
                  <a:gd name="T15" fmla="*/ 50 h 72"/>
                  <a:gd name="T16" fmla="*/ 0 w 64"/>
                  <a:gd name="T17" fmla="*/ 27 h 72"/>
                  <a:gd name="T18" fmla="*/ 51 w 64"/>
                  <a:gd name="T19" fmla="*/ 18 h 72"/>
                  <a:gd name="T20" fmla="*/ 53 w 64"/>
                  <a:gd name="T2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2">
                    <a:moveTo>
                      <a:pt x="53" y="0"/>
                    </a:moveTo>
                    <a:lnTo>
                      <a:pt x="56" y="22"/>
                    </a:lnTo>
                    <a:lnTo>
                      <a:pt x="63" y="59"/>
                    </a:lnTo>
                    <a:lnTo>
                      <a:pt x="64" y="66"/>
                    </a:lnTo>
                    <a:lnTo>
                      <a:pt x="32" y="72"/>
                    </a:lnTo>
                    <a:lnTo>
                      <a:pt x="29" y="56"/>
                    </a:lnTo>
                    <a:lnTo>
                      <a:pt x="29" y="47"/>
                    </a:lnTo>
                    <a:lnTo>
                      <a:pt x="5" y="50"/>
                    </a:lnTo>
                    <a:lnTo>
                      <a:pt x="0" y="27"/>
                    </a:lnTo>
                    <a:lnTo>
                      <a:pt x="51" y="18"/>
                    </a:lnTo>
                    <a:lnTo>
                      <a:pt x="5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88" name="Freeform 639"/>
              <p:cNvSpPr>
                <a:spLocks/>
              </p:cNvSpPr>
              <p:nvPr/>
            </p:nvSpPr>
            <p:spPr bwMode="auto">
              <a:xfrm>
                <a:off x="4621" y="3080"/>
                <a:ext cx="64" cy="72"/>
              </a:xfrm>
              <a:custGeom>
                <a:avLst/>
                <a:gdLst>
                  <a:gd name="T0" fmla="*/ 53 w 64"/>
                  <a:gd name="T1" fmla="*/ 0 h 72"/>
                  <a:gd name="T2" fmla="*/ 56 w 64"/>
                  <a:gd name="T3" fmla="*/ 22 h 72"/>
                  <a:gd name="T4" fmla="*/ 63 w 64"/>
                  <a:gd name="T5" fmla="*/ 59 h 72"/>
                  <a:gd name="T6" fmla="*/ 64 w 64"/>
                  <a:gd name="T7" fmla="*/ 66 h 72"/>
                  <a:gd name="T8" fmla="*/ 32 w 64"/>
                  <a:gd name="T9" fmla="*/ 72 h 72"/>
                  <a:gd name="T10" fmla="*/ 29 w 64"/>
                  <a:gd name="T11" fmla="*/ 56 h 72"/>
                  <a:gd name="T12" fmla="*/ 29 w 64"/>
                  <a:gd name="T13" fmla="*/ 47 h 72"/>
                  <a:gd name="T14" fmla="*/ 5 w 64"/>
                  <a:gd name="T15" fmla="*/ 50 h 72"/>
                  <a:gd name="T16" fmla="*/ 0 w 64"/>
                  <a:gd name="T17" fmla="*/ 27 h 72"/>
                  <a:gd name="T18" fmla="*/ 51 w 64"/>
                  <a:gd name="T19" fmla="*/ 18 h 72"/>
                  <a:gd name="T20" fmla="*/ 53 w 64"/>
                  <a:gd name="T2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2">
                    <a:moveTo>
                      <a:pt x="53" y="0"/>
                    </a:moveTo>
                    <a:lnTo>
                      <a:pt x="56" y="22"/>
                    </a:lnTo>
                    <a:lnTo>
                      <a:pt x="63" y="59"/>
                    </a:lnTo>
                    <a:lnTo>
                      <a:pt x="64" y="66"/>
                    </a:lnTo>
                    <a:lnTo>
                      <a:pt x="32" y="72"/>
                    </a:lnTo>
                    <a:lnTo>
                      <a:pt x="29" y="56"/>
                    </a:lnTo>
                    <a:lnTo>
                      <a:pt x="29" y="47"/>
                    </a:lnTo>
                    <a:lnTo>
                      <a:pt x="5" y="50"/>
                    </a:lnTo>
                    <a:lnTo>
                      <a:pt x="0" y="27"/>
                    </a:lnTo>
                    <a:lnTo>
                      <a:pt x="51" y="18"/>
                    </a:lnTo>
                    <a:lnTo>
                      <a:pt x="5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89" name="Freeform 640"/>
              <p:cNvSpPr>
                <a:spLocks/>
              </p:cNvSpPr>
              <p:nvPr/>
            </p:nvSpPr>
            <p:spPr bwMode="auto">
              <a:xfrm>
                <a:off x="4508" y="2932"/>
                <a:ext cx="49" cy="27"/>
              </a:xfrm>
              <a:custGeom>
                <a:avLst/>
                <a:gdLst>
                  <a:gd name="T0" fmla="*/ 18 w 49"/>
                  <a:gd name="T1" fmla="*/ 0 h 27"/>
                  <a:gd name="T2" fmla="*/ 18 w 49"/>
                  <a:gd name="T3" fmla="*/ 2 h 27"/>
                  <a:gd name="T4" fmla="*/ 30 w 49"/>
                  <a:gd name="T5" fmla="*/ 0 h 27"/>
                  <a:gd name="T6" fmla="*/ 37 w 49"/>
                  <a:gd name="T7" fmla="*/ 9 h 27"/>
                  <a:gd name="T8" fmla="*/ 49 w 49"/>
                  <a:gd name="T9" fmla="*/ 12 h 27"/>
                  <a:gd name="T10" fmla="*/ 49 w 49"/>
                  <a:gd name="T11" fmla="*/ 15 h 27"/>
                  <a:gd name="T12" fmla="*/ 33 w 49"/>
                  <a:gd name="T13" fmla="*/ 19 h 27"/>
                  <a:gd name="T14" fmla="*/ 35 w 49"/>
                  <a:gd name="T15" fmla="*/ 22 h 27"/>
                  <a:gd name="T16" fmla="*/ 6 w 49"/>
                  <a:gd name="T17" fmla="*/ 27 h 27"/>
                  <a:gd name="T18" fmla="*/ 1 w 49"/>
                  <a:gd name="T19" fmla="*/ 27 h 27"/>
                  <a:gd name="T20" fmla="*/ 1 w 49"/>
                  <a:gd name="T21" fmla="*/ 27 h 27"/>
                  <a:gd name="T22" fmla="*/ 1 w 49"/>
                  <a:gd name="T23" fmla="*/ 27 h 27"/>
                  <a:gd name="T24" fmla="*/ 0 w 49"/>
                  <a:gd name="T25" fmla="*/ 26 h 27"/>
                  <a:gd name="T26" fmla="*/ 1 w 49"/>
                  <a:gd name="T27" fmla="*/ 24 h 27"/>
                  <a:gd name="T28" fmla="*/ 1 w 49"/>
                  <a:gd name="T29" fmla="*/ 22 h 27"/>
                  <a:gd name="T30" fmla="*/ 1 w 49"/>
                  <a:gd name="T31" fmla="*/ 22 h 27"/>
                  <a:gd name="T32" fmla="*/ 1 w 49"/>
                  <a:gd name="T33" fmla="*/ 22 h 27"/>
                  <a:gd name="T34" fmla="*/ 0 w 49"/>
                  <a:gd name="T35" fmla="*/ 21 h 27"/>
                  <a:gd name="T36" fmla="*/ 0 w 49"/>
                  <a:gd name="T37" fmla="*/ 19 h 27"/>
                  <a:gd name="T38" fmla="*/ 0 w 49"/>
                  <a:gd name="T39" fmla="*/ 19 h 27"/>
                  <a:gd name="T40" fmla="*/ 1 w 49"/>
                  <a:gd name="T41" fmla="*/ 19 h 27"/>
                  <a:gd name="T42" fmla="*/ 1 w 49"/>
                  <a:gd name="T43" fmla="*/ 17 h 27"/>
                  <a:gd name="T44" fmla="*/ 0 w 49"/>
                  <a:gd name="T45" fmla="*/ 17 h 27"/>
                  <a:gd name="T46" fmla="*/ 0 w 49"/>
                  <a:gd name="T47" fmla="*/ 15 h 27"/>
                  <a:gd name="T48" fmla="*/ 1 w 49"/>
                  <a:gd name="T49" fmla="*/ 14 h 27"/>
                  <a:gd name="T50" fmla="*/ 0 w 49"/>
                  <a:gd name="T51" fmla="*/ 12 h 27"/>
                  <a:gd name="T52" fmla="*/ 0 w 49"/>
                  <a:gd name="T53" fmla="*/ 10 h 27"/>
                  <a:gd name="T54" fmla="*/ 0 w 49"/>
                  <a:gd name="T55" fmla="*/ 9 h 27"/>
                  <a:gd name="T56" fmla="*/ 0 w 49"/>
                  <a:gd name="T57" fmla="*/ 9 h 27"/>
                  <a:gd name="T58" fmla="*/ 0 w 49"/>
                  <a:gd name="T59" fmla="*/ 5 h 27"/>
                  <a:gd name="T60" fmla="*/ 0 w 49"/>
                  <a:gd name="T61" fmla="*/ 2 h 27"/>
                  <a:gd name="T62" fmla="*/ 18 w 49"/>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7">
                    <a:moveTo>
                      <a:pt x="18" y="0"/>
                    </a:moveTo>
                    <a:lnTo>
                      <a:pt x="18" y="2"/>
                    </a:lnTo>
                    <a:lnTo>
                      <a:pt x="30" y="0"/>
                    </a:lnTo>
                    <a:lnTo>
                      <a:pt x="37" y="9"/>
                    </a:lnTo>
                    <a:lnTo>
                      <a:pt x="49" y="12"/>
                    </a:lnTo>
                    <a:lnTo>
                      <a:pt x="49" y="15"/>
                    </a:lnTo>
                    <a:lnTo>
                      <a:pt x="33" y="19"/>
                    </a:lnTo>
                    <a:lnTo>
                      <a:pt x="35" y="22"/>
                    </a:lnTo>
                    <a:lnTo>
                      <a:pt x="6" y="27"/>
                    </a:lnTo>
                    <a:lnTo>
                      <a:pt x="1" y="27"/>
                    </a:lnTo>
                    <a:lnTo>
                      <a:pt x="1" y="27"/>
                    </a:lnTo>
                    <a:lnTo>
                      <a:pt x="1" y="27"/>
                    </a:lnTo>
                    <a:lnTo>
                      <a:pt x="0" y="26"/>
                    </a:lnTo>
                    <a:lnTo>
                      <a:pt x="1" y="24"/>
                    </a:lnTo>
                    <a:lnTo>
                      <a:pt x="1" y="22"/>
                    </a:lnTo>
                    <a:lnTo>
                      <a:pt x="1" y="22"/>
                    </a:lnTo>
                    <a:lnTo>
                      <a:pt x="1" y="22"/>
                    </a:lnTo>
                    <a:lnTo>
                      <a:pt x="0" y="21"/>
                    </a:lnTo>
                    <a:lnTo>
                      <a:pt x="0" y="19"/>
                    </a:lnTo>
                    <a:lnTo>
                      <a:pt x="0" y="19"/>
                    </a:lnTo>
                    <a:lnTo>
                      <a:pt x="1" y="19"/>
                    </a:lnTo>
                    <a:lnTo>
                      <a:pt x="1" y="17"/>
                    </a:lnTo>
                    <a:lnTo>
                      <a:pt x="0" y="17"/>
                    </a:lnTo>
                    <a:lnTo>
                      <a:pt x="0" y="15"/>
                    </a:lnTo>
                    <a:lnTo>
                      <a:pt x="1" y="14"/>
                    </a:lnTo>
                    <a:lnTo>
                      <a:pt x="0" y="12"/>
                    </a:lnTo>
                    <a:lnTo>
                      <a:pt x="0" y="10"/>
                    </a:lnTo>
                    <a:lnTo>
                      <a:pt x="0" y="9"/>
                    </a:lnTo>
                    <a:lnTo>
                      <a:pt x="0" y="9"/>
                    </a:lnTo>
                    <a:lnTo>
                      <a:pt x="0" y="5"/>
                    </a:lnTo>
                    <a:lnTo>
                      <a:pt x="0" y="2"/>
                    </a:lnTo>
                    <a:lnTo>
                      <a:pt x="1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90" name="Freeform 641"/>
              <p:cNvSpPr>
                <a:spLocks/>
              </p:cNvSpPr>
              <p:nvPr/>
            </p:nvSpPr>
            <p:spPr bwMode="auto">
              <a:xfrm>
                <a:off x="4508" y="2932"/>
                <a:ext cx="49" cy="27"/>
              </a:xfrm>
              <a:custGeom>
                <a:avLst/>
                <a:gdLst>
                  <a:gd name="T0" fmla="*/ 18 w 49"/>
                  <a:gd name="T1" fmla="*/ 0 h 27"/>
                  <a:gd name="T2" fmla="*/ 18 w 49"/>
                  <a:gd name="T3" fmla="*/ 2 h 27"/>
                  <a:gd name="T4" fmla="*/ 30 w 49"/>
                  <a:gd name="T5" fmla="*/ 0 h 27"/>
                  <a:gd name="T6" fmla="*/ 37 w 49"/>
                  <a:gd name="T7" fmla="*/ 9 h 27"/>
                  <a:gd name="T8" fmla="*/ 49 w 49"/>
                  <a:gd name="T9" fmla="*/ 12 h 27"/>
                  <a:gd name="T10" fmla="*/ 49 w 49"/>
                  <a:gd name="T11" fmla="*/ 15 h 27"/>
                  <a:gd name="T12" fmla="*/ 33 w 49"/>
                  <a:gd name="T13" fmla="*/ 19 h 27"/>
                  <a:gd name="T14" fmla="*/ 35 w 49"/>
                  <a:gd name="T15" fmla="*/ 22 h 27"/>
                  <a:gd name="T16" fmla="*/ 6 w 49"/>
                  <a:gd name="T17" fmla="*/ 27 h 27"/>
                  <a:gd name="T18" fmla="*/ 1 w 49"/>
                  <a:gd name="T19" fmla="*/ 27 h 27"/>
                  <a:gd name="T20" fmla="*/ 1 w 49"/>
                  <a:gd name="T21" fmla="*/ 27 h 27"/>
                  <a:gd name="T22" fmla="*/ 1 w 49"/>
                  <a:gd name="T23" fmla="*/ 27 h 27"/>
                  <a:gd name="T24" fmla="*/ 0 w 49"/>
                  <a:gd name="T25" fmla="*/ 26 h 27"/>
                  <a:gd name="T26" fmla="*/ 1 w 49"/>
                  <a:gd name="T27" fmla="*/ 24 h 27"/>
                  <a:gd name="T28" fmla="*/ 1 w 49"/>
                  <a:gd name="T29" fmla="*/ 22 h 27"/>
                  <a:gd name="T30" fmla="*/ 1 w 49"/>
                  <a:gd name="T31" fmla="*/ 22 h 27"/>
                  <a:gd name="T32" fmla="*/ 1 w 49"/>
                  <a:gd name="T33" fmla="*/ 22 h 27"/>
                  <a:gd name="T34" fmla="*/ 0 w 49"/>
                  <a:gd name="T35" fmla="*/ 21 h 27"/>
                  <a:gd name="T36" fmla="*/ 0 w 49"/>
                  <a:gd name="T37" fmla="*/ 19 h 27"/>
                  <a:gd name="T38" fmla="*/ 0 w 49"/>
                  <a:gd name="T39" fmla="*/ 19 h 27"/>
                  <a:gd name="T40" fmla="*/ 1 w 49"/>
                  <a:gd name="T41" fmla="*/ 19 h 27"/>
                  <a:gd name="T42" fmla="*/ 1 w 49"/>
                  <a:gd name="T43" fmla="*/ 17 h 27"/>
                  <a:gd name="T44" fmla="*/ 0 w 49"/>
                  <a:gd name="T45" fmla="*/ 17 h 27"/>
                  <a:gd name="T46" fmla="*/ 0 w 49"/>
                  <a:gd name="T47" fmla="*/ 15 h 27"/>
                  <a:gd name="T48" fmla="*/ 1 w 49"/>
                  <a:gd name="T49" fmla="*/ 14 h 27"/>
                  <a:gd name="T50" fmla="*/ 0 w 49"/>
                  <a:gd name="T51" fmla="*/ 12 h 27"/>
                  <a:gd name="T52" fmla="*/ 0 w 49"/>
                  <a:gd name="T53" fmla="*/ 10 h 27"/>
                  <a:gd name="T54" fmla="*/ 0 w 49"/>
                  <a:gd name="T55" fmla="*/ 9 h 27"/>
                  <a:gd name="T56" fmla="*/ 0 w 49"/>
                  <a:gd name="T57" fmla="*/ 9 h 27"/>
                  <a:gd name="T58" fmla="*/ 0 w 49"/>
                  <a:gd name="T59" fmla="*/ 5 h 27"/>
                  <a:gd name="T60" fmla="*/ 0 w 49"/>
                  <a:gd name="T61" fmla="*/ 2 h 27"/>
                  <a:gd name="T62" fmla="*/ 18 w 49"/>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7">
                    <a:moveTo>
                      <a:pt x="18" y="0"/>
                    </a:moveTo>
                    <a:lnTo>
                      <a:pt x="18" y="2"/>
                    </a:lnTo>
                    <a:lnTo>
                      <a:pt x="30" y="0"/>
                    </a:lnTo>
                    <a:lnTo>
                      <a:pt x="37" y="9"/>
                    </a:lnTo>
                    <a:lnTo>
                      <a:pt x="49" y="12"/>
                    </a:lnTo>
                    <a:lnTo>
                      <a:pt x="49" y="15"/>
                    </a:lnTo>
                    <a:lnTo>
                      <a:pt x="33" y="19"/>
                    </a:lnTo>
                    <a:lnTo>
                      <a:pt x="35" y="22"/>
                    </a:lnTo>
                    <a:lnTo>
                      <a:pt x="6" y="27"/>
                    </a:lnTo>
                    <a:lnTo>
                      <a:pt x="1" y="27"/>
                    </a:lnTo>
                    <a:lnTo>
                      <a:pt x="1" y="27"/>
                    </a:lnTo>
                    <a:lnTo>
                      <a:pt x="1" y="27"/>
                    </a:lnTo>
                    <a:lnTo>
                      <a:pt x="0" y="26"/>
                    </a:lnTo>
                    <a:lnTo>
                      <a:pt x="1" y="24"/>
                    </a:lnTo>
                    <a:lnTo>
                      <a:pt x="1" y="22"/>
                    </a:lnTo>
                    <a:lnTo>
                      <a:pt x="1" y="22"/>
                    </a:lnTo>
                    <a:lnTo>
                      <a:pt x="1" y="22"/>
                    </a:lnTo>
                    <a:lnTo>
                      <a:pt x="0" y="21"/>
                    </a:lnTo>
                    <a:lnTo>
                      <a:pt x="0" y="19"/>
                    </a:lnTo>
                    <a:lnTo>
                      <a:pt x="0" y="19"/>
                    </a:lnTo>
                    <a:lnTo>
                      <a:pt x="1" y="19"/>
                    </a:lnTo>
                    <a:lnTo>
                      <a:pt x="1" y="17"/>
                    </a:lnTo>
                    <a:lnTo>
                      <a:pt x="0" y="17"/>
                    </a:lnTo>
                    <a:lnTo>
                      <a:pt x="0" y="15"/>
                    </a:lnTo>
                    <a:lnTo>
                      <a:pt x="1" y="14"/>
                    </a:lnTo>
                    <a:lnTo>
                      <a:pt x="0" y="12"/>
                    </a:lnTo>
                    <a:lnTo>
                      <a:pt x="0" y="10"/>
                    </a:lnTo>
                    <a:lnTo>
                      <a:pt x="0" y="9"/>
                    </a:lnTo>
                    <a:lnTo>
                      <a:pt x="0" y="9"/>
                    </a:lnTo>
                    <a:lnTo>
                      <a:pt x="0" y="5"/>
                    </a:lnTo>
                    <a:lnTo>
                      <a:pt x="0" y="2"/>
                    </a:lnTo>
                    <a:lnTo>
                      <a:pt x="1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91" name="Freeform 642"/>
              <p:cNvSpPr>
                <a:spLocks/>
              </p:cNvSpPr>
              <p:nvPr/>
            </p:nvSpPr>
            <p:spPr bwMode="auto">
              <a:xfrm>
                <a:off x="4609" y="3017"/>
                <a:ext cx="56" cy="64"/>
              </a:xfrm>
              <a:custGeom>
                <a:avLst/>
                <a:gdLst>
                  <a:gd name="T0" fmla="*/ 29 w 56"/>
                  <a:gd name="T1" fmla="*/ 12 h 64"/>
                  <a:gd name="T2" fmla="*/ 54 w 56"/>
                  <a:gd name="T3" fmla="*/ 39 h 64"/>
                  <a:gd name="T4" fmla="*/ 56 w 56"/>
                  <a:gd name="T5" fmla="*/ 39 h 64"/>
                  <a:gd name="T6" fmla="*/ 56 w 56"/>
                  <a:gd name="T7" fmla="*/ 39 h 64"/>
                  <a:gd name="T8" fmla="*/ 37 w 56"/>
                  <a:gd name="T9" fmla="*/ 42 h 64"/>
                  <a:gd name="T10" fmla="*/ 39 w 56"/>
                  <a:gd name="T11" fmla="*/ 51 h 64"/>
                  <a:gd name="T12" fmla="*/ 31 w 56"/>
                  <a:gd name="T13" fmla="*/ 52 h 64"/>
                  <a:gd name="T14" fmla="*/ 32 w 56"/>
                  <a:gd name="T15" fmla="*/ 61 h 64"/>
                  <a:gd name="T16" fmla="*/ 9 w 56"/>
                  <a:gd name="T17" fmla="*/ 64 h 64"/>
                  <a:gd name="T18" fmla="*/ 4 w 56"/>
                  <a:gd name="T19" fmla="*/ 35 h 64"/>
                  <a:gd name="T20" fmla="*/ 0 w 56"/>
                  <a:gd name="T21" fmla="*/ 5 h 64"/>
                  <a:gd name="T22" fmla="*/ 34 w 56"/>
                  <a:gd name="T23" fmla="*/ 0 h 64"/>
                  <a:gd name="T24" fmla="*/ 29 w 56"/>
                  <a:gd name="T25"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64">
                    <a:moveTo>
                      <a:pt x="29" y="12"/>
                    </a:moveTo>
                    <a:lnTo>
                      <a:pt x="54" y="39"/>
                    </a:lnTo>
                    <a:lnTo>
                      <a:pt x="56" y="39"/>
                    </a:lnTo>
                    <a:lnTo>
                      <a:pt x="56" y="39"/>
                    </a:lnTo>
                    <a:lnTo>
                      <a:pt x="37" y="42"/>
                    </a:lnTo>
                    <a:lnTo>
                      <a:pt x="39" y="51"/>
                    </a:lnTo>
                    <a:lnTo>
                      <a:pt x="31" y="52"/>
                    </a:lnTo>
                    <a:lnTo>
                      <a:pt x="32" y="61"/>
                    </a:lnTo>
                    <a:lnTo>
                      <a:pt x="9" y="64"/>
                    </a:lnTo>
                    <a:lnTo>
                      <a:pt x="4" y="35"/>
                    </a:lnTo>
                    <a:lnTo>
                      <a:pt x="0" y="5"/>
                    </a:lnTo>
                    <a:lnTo>
                      <a:pt x="34" y="0"/>
                    </a:lnTo>
                    <a:lnTo>
                      <a:pt x="29" y="1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92" name="Freeform 643"/>
              <p:cNvSpPr>
                <a:spLocks/>
              </p:cNvSpPr>
              <p:nvPr/>
            </p:nvSpPr>
            <p:spPr bwMode="auto">
              <a:xfrm>
                <a:off x="4609" y="3017"/>
                <a:ext cx="56" cy="64"/>
              </a:xfrm>
              <a:custGeom>
                <a:avLst/>
                <a:gdLst>
                  <a:gd name="T0" fmla="*/ 29 w 56"/>
                  <a:gd name="T1" fmla="*/ 12 h 64"/>
                  <a:gd name="T2" fmla="*/ 54 w 56"/>
                  <a:gd name="T3" fmla="*/ 39 h 64"/>
                  <a:gd name="T4" fmla="*/ 56 w 56"/>
                  <a:gd name="T5" fmla="*/ 39 h 64"/>
                  <a:gd name="T6" fmla="*/ 56 w 56"/>
                  <a:gd name="T7" fmla="*/ 39 h 64"/>
                  <a:gd name="T8" fmla="*/ 37 w 56"/>
                  <a:gd name="T9" fmla="*/ 42 h 64"/>
                  <a:gd name="T10" fmla="*/ 39 w 56"/>
                  <a:gd name="T11" fmla="*/ 51 h 64"/>
                  <a:gd name="T12" fmla="*/ 31 w 56"/>
                  <a:gd name="T13" fmla="*/ 52 h 64"/>
                  <a:gd name="T14" fmla="*/ 32 w 56"/>
                  <a:gd name="T15" fmla="*/ 61 h 64"/>
                  <a:gd name="T16" fmla="*/ 9 w 56"/>
                  <a:gd name="T17" fmla="*/ 64 h 64"/>
                  <a:gd name="T18" fmla="*/ 4 w 56"/>
                  <a:gd name="T19" fmla="*/ 35 h 64"/>
                  <a:gd name="T20" fmla="*/ 0 w 56"/>
                  <a:gd name="T21" fmla="*/ 5 h 64"/>
                  <a:gd name="T22" fmla="*/ 34 w 56"/>
                  <a:gd name="T23" fmla="*/ 0 h 64"/>
                  <a:gd name="T24" fmla="*/ 29 w 56"/>
                  <a:gd name="T25"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64">
                    <a:moveTo>
                      <a:pt x="29" y="12"/>
                    </a:moveTo>
                    <a:lnTo>
                      <a:pt x="54" y="39"/>
                    </a:lnTo>
                    <a:lnTo>
                      <a:pt x="56" y="39"/>
                    </a:lnTo>
                    <a:lnTo>
                      <a:pt x="56" y="39"/>
                    </a:lnTo>
                    <a:lnTo>
                      <a:pt x="37" y="42"/>
                    </a:lnTo>
                    <a:lnTo>
                      <a:pt x="39" y="51"/>
                    </a:lnTo>
                    <a:lnTo>
                      <a:pt x="31" y="52"/>
                    </a:lnTo>
                    <a:lnTo>
                      <a:pt x="32" y="61"/>
                    </a:lnTo>
                    <a:lnTo>
                      <a:pt x="9" y="64"/>
                    </a:lnTo>
                    <a:lnTo>
                      <a:pt x="4" y="35"/>
                    </a:lnTo>
                    <a:lnTo>
                      <a:pt x="0" y="5"/>
                    </a:lnTo>
                    <a:lnTo>
                      <a:pt x="34" y="0"/>
                    </a:lnTo>
                    <a:lnTo>
                      <a:pt x="29"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93" name="Freeform 644"/>
              <p:cNvSpPr>
                <a:spLocks/>
              </p:cNvSpPr>
              <p:nvPr/>
            </p:nvSpPr>
            <p:spPr bwMode="auto">
              <a:xfrm>
                <a:off x="4514" y="2978"/>
                <a:ext cx="56" cy="56"/>
              </a:xfrm>
              <a:custGeom>
                <a:avLst/>
                <a:gdLst>
                  <a:gd name="T0" fmla="*/ 53 w 56"/>
                  <a:gd name="T1" fmla="*/ 30 h 56"/>
                  <a:gd name="T2" fmla="*/ 17 w 56"/>
                  <a:gd name="T3" fmla="*/ 56 h 56"/>
                  <a:gd name="T4" fmla="*/ 16 w 56"/>
                  <a:gd name="T5" fmla="*/ 56 h 56"/>
                  <a:gd name="T6" fmla="*/ 16 w 56"/>
                  <a:gd name="T7" fmla="*/ 54 h 56"/>
                  <a:gd name="T8" fmla="*/ 19 w 56"/>
                  <a:gd name="T9" fmla="*/ 49 h 56"/>
                  <a:gd name="T10" fmla="*/ 21 w 56"/>
                  <a:gd name="T11" fmla="*/ 47 h 56"/>
                  <a:gd name="T12" fmla="*/ 21 w 56"/>
                  <a:gd name="T13" fmla="*/ 47 h 56"/>
                  <a:gd name="T14" fmla="*/ 21 w 56"/>
                  <a:gd name="T15" fmla="*/ 46 h 56"/>
                  <a:gd name="T16" fmla="*/ 24 w 56"/>
                  <a:gd name="T17" fmla="*/ 44 h 56"/>
                  <a:gd name="T18" fmla="*/ 22 w 56"/>
                  <a:gd name="T19" fmla="*/ 42 h 56"/>
                  <a:gd name="T20" fmla="*/ 24 w 56"/>
                  <a:gd name="T21" fmla="*/ 39 h 56"/>
                  <a:gd name="T22" fmla="*/ 26 w 56"/>
                  <a:gd name="T23" fmla="*/ 39 h 56"/>
                  <a:gd name="T24" fmla="*/ 26 w 56"/>
                  <a:gd name="T25" fmla="*/ 34 h 56"/>
                  <a:gd name="T26" fmla="*/ 22 w 56"/>
                  <a:gd name="T27" fmla="*/ 30 h 56"/>
                  <a:gd name="T28" fmla="*/ 21 w 56"/>
                  <a:gd name="T29" fmla="*/ 30 h 56"/>
                  <a:gd name="T30" fmla="*/ 19 w 56"/>
                  <a:gd name="T31" fmla="*/ 29 h 56"/>
                  <a:gd name="T32" fmla="*/ 17 w 56"/>
                  <a:gd name="T33" fmla="*/ 29 h 56"/>
                  <a:gd name="T34" fmla="*/ 17 w 56"/>
                  <a:gd name="T35" fmla="*/ 30 h 56"/>
                  <a:gd name="T36" fmla="*/ 17 w 56"/>
                  <a:gd name="T37" fmla="*/ 34 h 56"/>
                  <a:gd name="T38" fmla="*/ 19 w 56"/>
                  <a:gd name="T39" fmla="*/ 36 h 56"/>
                  <a:gd name="T40" fmla="*/ 19 w 56"/>
                  <a:gd name="T41" fmla="*/ 39 h 56"/>
                  <a:gd name="T42" fmla="*/ 17 w 56"/>
                  <a:gd name="T43" fmla="*/ 39 h 56"/>
                  <a:gd name="T44" fmla="*/ 12 w 56"/>
                  <a:gd name="T45" fmla="*/ 37 h 56"/>
                  <a:gd name="T46" fmla="*/ 14 w 56"/>
                  <a:gd name="T47" fmla="*/ 36 h 56"/>
                  <a:gd name="T48" fmla="*/ 14 w 56"/>
                  <a:gd name="T49" fmla="*/ 34 h 56"/>
                  <a:gd name="T50" fmla="*/ 12 w 56"/>
                  <a:gd name="T51" fmla="*/ 32 h 56"/>
                  <a:gd name="T52" fmla="*/ 14 w 56"/>
                  <a:gd name="T53" fmla="*/ 32 h 56"/>
                  <a:gd name="T54" fmla="*/ 12 w 56"/>
                  <a:gd name="T55" fmla="*/ 29 h 56"/>
                  <a:gd name="T56" fmla="*/ 10 w 56"/>
                  <a:gd name="T57" fmla="*/ 25 h 56"/>
                  <a:gd name="T58" fmla="*/ 5 w 56"/>
                  <a:gd name="T59" fmla="*/ 25 h 56"/>
                  <a:gd name="T60" fmla="*/ 2 w 56"/>
                  <a:gd name="T61" fmla="*/ 20 h 56"/>
                  <a:gd name="T62" fmla="*/ 0 w 56"/>
                  <a:gd name="T63" fmla="*/ 7 h 56"/>
                  <a:gd name="T64" fmla="*/ 44 w 56"/>
                  <a:gd name="T65" fmla="*/ 0 h 56"/>
                  <a:gd name="T66" fmla="*/ 49 w 56"/>
                  <a:gd name="T67"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56">
                    <a:moveTo>
                      <a:pt x="49" y="8"/>
                    </a:moveTo>
                    <a:lnTo>
                      <a:pt x="53" y="30"/>
                    </a:lnTo>
                    <a:lnTo>
                      <a:pt x="56" y="51"/>
                    </a:lnTo>
                    <a:lnTo>
                      <a:pt x="17" y="56"/>
                    </a:lnTo>
                    <a:lnTo>
                      <a:pt x="17" y="56"/>
                    </a:lnTo>
                    <a:lnTo>
                      <a:pt x="16" y="56"/>
                    </a:lnTo>
                    <a:lnTo>
                      <a:pt x="16" y="56"/>
                    </a:lnTo>
                    <a:lnTo>
                      <a:pt x="16" y="54"/>
                    </a:lnTo>
                    <a:lnTo>
                      <a:pt x="17" y="51"/>
                    </a:lnTo>
                    <a:lnTo>
                      <a:pt x="19" y="49"/>
                    </a:lnTo>
                    <a:lnTo>
                      <a:pt x="21" y="49"/>
                    </a:lnTo>
                    <a:lnTo>
                      <a:pt x="21" y="47"/>
                    </a:lnTo>
                    <a:lnTo>
                      <a:pt x="21" y="47"/>
                    </a:lnTo>
                    <a:lnTo>
                      <a:pt x="21" y="47"/>
                    </a:lnTo>
                    <a:lnTo>
                      <a:pt x="19" y="46"/>
                    </a:lnTo>
                    <a:lnTo>
                      <a:pt x="21" y="46"/>
                    </a:lnTo>
                    <a:lnTo>
                      <a:pt x="22" y="46"/>
                    </a:lnTo>
                    <a:lnTo>
                      <a:pt x="24" y="44"/>
                    </a:lnTo>
                    <a:lnTo>
                      <a:pt x="24" y="42"/>
                    </a:lnTo>
                    <a:lnTo>
                      <a:pt x="22" y="42"/>
                    </a:lnTo>
                    <a:lnTo>
                      <a:pt x="24" y="41"/>
                    </a:lnTo>
                    <a:lnTo>
                      <a:pt x="24" y="39"/>
                    </a:lnTo>
                    <a:lnTo>
                      <a:pt x="24" y="39"/>
                    </a:lnTo>
                    <a:lnTo>
                      <a:pt x="26" y="39"/>
                    </a:lnTo>
                    <a:lnTo>
                      <a:pt x="26" y="36"/>
                    </a:lnTo>
                    <a:lnTo>
                      <a:pt x="26" y="34"/>
                    </a:lnTo>
                    <a:lnTo>
                      <a:pt x="24" y="32"/>
                    </a:lnTo>
                    <a:lnTo>
                      <a:pt x="22" y="30"/>
                    </a:lnTo>
                    <a:lnTo>
                      <a:pt x="22" y="30"/>
                    </a:lnTo>
                    <a:lnTo>
                      <a:pt x="21" y="30"/>
                    </a:lnTo>
                    <a:lnTo>
                      <a:pt x="19" y="30"/>
                    </a:lnTo>
                    <a:lnTo>
                      <a:pt x="19" y="29"/>
                    </a:lnTo>
                    <a:lnTo>
                      <a:pt x="19" y="29"/>
                    </a:lnTo>
                    <a:lnTo>
                      <a:pt x="17" y="29"/>
                    </a:lnTo>
                    <a:lnTo>
                      <a:pt x="17" y="29"/>
                    </a:lnTo>
                    <a:lnTo>
                      <a:pt x="17" y="30"/>
                    </a:lnTo>
                    <a:lnTo>
                      <a:pt x="17" y="32"/>
                    </a:lnTo>
                    <a:lnTo>
                      <a:pt x="17" y="34"/>
                    </a:lnTo>
                    <a:lnTo>
                      <a:pt x="19" y="36"/>
                    </a:lnTo>
                    <a:lnTo>
                      <a:pt x="19" y="36"/>
                    </a:lnTo>
                    <a:lnTo>
                      <a:pt x="19" y="36"/>
                    </a:lnTo>
                    <a:lnTo>
                      <a:pt x="19" y="39"/>
                    </a:lnTo>
                    <a:lnTo>
                      <a:pt x="19" y="39"/>
                    </a:lnTo>
                    <a:lnTo>
                      <a:pt x="17" y="39"/>
                    </a:lnTo>
                    <a:lnTo>
                      <a:pt x="16" y="39"/>
                    </a:lnTo>
                    <a:lnTo>
                      <a:pt x="12" y="37"/>
                    </a:lnTo>
                    <a:lnTo>
                      <a:pt x="12" y="36"/>
                    </a:lnTo>
                    <a:lnTo>
                      <a:pt x="14" y="36"/>
                    </a:lnTo>
                    <a:lnTo>
                      <a:pt x="14" y="34"/>
                    </a:lnTo>
                    <a:lnTo>
                      <a:pt x="14" y="34"/>
                    </a:lnTo>
                    <a:lnTo>
                      <a:pt x="14" y="34"/>
                    </a:lnTo>
                    <a:lnTo>
                      <a:pt x="12" y="32"/>
                    </a:lnTo>
                    <a:lnTo>
                      <a:pt x="12" y="32"/>
                    </a:lnTo>
                    <a:lnTo>
                      <a:pt x="14" y="32"/>
                    </a:lnTo>
                    <a:lnTo>
                      <a:pt x="14" y="30"/>
                    </a:lnTo>
                    <a:lnTo>
                      <a:pt x="12" y="29"/>
                    </a:lnTo>
                    <a:lnTo>
                      <a:pt x="12" y="27"/>
                    </a:lnTo>
                    <a:lnTo>
                      <a:pt x="10" y="25"/>
                    </a:lnTo>
                    <a:lnTo>
                      <a:pt x="9" y="25"/>
                    </a:lnTo>
                    <a:lnTo>
                      <a:pt x="5" y="25"/>
                    </a:lnTo>
                    <a:lnTo>
                      <a:pt x="4" y="27"/>
                    </a:lnTo>
                    <a:lnTo>
                      <a:pt x="2" y="20"/>
                    </a:lnTo>
                    <a:lnTo>
                      <a:pt x="0" y="7"/>
                    </a:lnTo>
                    <a:lnTo>
                      <a:pt x="0" y="7"/>
                    </a:lnTo>
                    <a:lnTo>
                      <a:pt x="0" y="7"/>
                    </a:lnTo>
                    <a:lnTo>
                      <a:pt x="44" y="0"/>
                    </a:lnTo>
                    <a:lnTo>
                      <a:pt x="48" y="0"/>
                    </a:lnTo>
                    <a:lnTo>
                      <a:pt x="49"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94" name="Freeform 645"/>
              <p:cNvSpPr>
                <a:spLocks/>
              </p:cNvSpPr>
              <p:nvPr/>
            </p:nvSpPr>
            <p:spPr bwMode="auto">
              <a:xfrm>
                <a:off x="4514" y="2978"/>
                <a:ext cx="56" cy="56"/>
              </a:xfrm>
              <a:custGeom>
                <a:avLst/>
                <a:gdLst>
                  <a:gd name="T0" fmla="*/ 53 w 56"/>
                  <a:gd name="T1" fmla="*/ 30 h 56"/>
                  <a:gd name="T2" fmla="*/ 17 w 56"/>
                  <a:gd name="T3" fmla="*/ 56 h 56"/>
                  <a:gd name="T4" fmla="*/ 16 w 56"/>
                  <a:gd name="T5" fmla="*/ 56 h 56"/>
                  <a:gd name="T6" fmla="*/ 16 w 56"/>
                  <a:gd name="T7" fmla="*/ 54 h 56"/>
                  <a:gd name="T8" fmla="*/ 19 w 56"/>
                  <a:gd name="T9" fmla="*/ 49 h 56"/>
                  <a:gd name="T10" fmla="*/ 21 w 56"/>
                  <a:gd name="T11" fmla="*/ 47 h 56"/>
                  <a:gd name="T12" fmla="*/ 21 w 56"/>
                  <a:gd name="T13" fmla="*/ 47 h 56"/>
                  <a:gd name="T14" fmla="*/ 21 w 56"/>
                  <a:gd name="T15" fmla="*/ 46 h 56"/>
                  <a:gd name="T16" fmla="*/ 24 w 56"/>
                  <a:gd name="T17" fmla="*/ 44 h 56"/>
                  <a:gd name="T18" fmla="*/ 22 w 56"/>
                  <a:gd name="T19" fmla="*/ 42 h 56"/>
                  <a:gd name="T20" fmla="*/ 24 w 56"/>
                  <a:gd name="T21" fmla="*/ 39 h 56"/>
                  <a:gd name="T22" fmla="*/ 26 w 56"/>
                  <a:gd name="T23" fmla="*/ 39 h 56"/>
                  <a:gd name="T24" fmla="*/ 26 w 56"/>
                  <a:gd name="T25" fmla="*/ 34 h 56"/>
                  <a:gd name="T26" fmla="*/ 22 w 56"/>
                  <a:gd name="T27" fmla="*/ 30 h 56"/>
                  <a:gd name="T28" fmla="*/ 21 w 56"/>
                  <a:gd name="T29" fmla="*/ 30 h 56"/>
                  <a:gd name="T30" fmla="*/ 19 w 56"/>
                  <a:gd name="T31" fmla="*/ 29 h 56"/>
                  <a:gd name="T32" fmla="*/ 17 w 56"/>
                  <a:gd name="T33" fmla="*/ 29 h 56"/>
                  <a:gd name="T34" fmla="*/ 17 w 56"/>
                  <a:gd name="T35" fmla="*/ 30 h 56"/>
                  <a:gd name="T36" fmla="*/ 17 w 56"/>
                  <a:gd name="T37" fmla="*/ 34 h 56"/>
                  <a:gd name="T38" fmla="*/ 19 w 56"/>
                  <a:gd name="T39" fmla="*/ 36 h 56"/>
                  <a:gd name="T40" fmla="*/ 19 w 56"/>
                  <a:gd name="T41" fmla="*/ 39 h 56"/>
                  <a:gd name="T42" fmla="*/ 17 w 56"/>
                  <a:gd name="T43" fmla="*/ 39 h 56"/>
                  <a:gd name="T44" fmla="*/ 12 w 56"/>
                  <a:gd name="T45" fmla="*/ 37 h 56"/>
                  <a:gd name="T46" fmla="*/ 14 w 56"/>
                  <a:gd name="T47" fmla="*/ 36 h 56"/>
                  <a:gd name="T48" fmla="*/ 14 w 56"/>
                  <a:gd name="T49" fmla="*/ 34 h 56"/>
                  <a:gd name="T50" fmla="*/ 12 w 56"/>
                  <a:gd name="T51" fmla="*/ 32 h 56"/>
                  <a:gd name="T52" fmla="*/ 14 w 56"/>
                  <a:gd name="T53" fmla="*/ 32 h 56"/>
                  <a:gd name="T54" fmla="*/ 12 w 56"/>
                  <a:gd name="T55" fmla="*/ 29 h 56"/>
                  <a:gd name="T56" fmla="*/ 10 w 56"/>
                  <a:gd name="T57" fmla="*/ 25 h 56"/>
                  <a:gd name="T58" fmla="*/ 5 w 56"/>
                  <a:gd name="T59" fmla="*/ 25 h 56"/>
                  <a:gd name="T60" fmla="*/ 2 w 56"/>
                  <a:gd name="T61" fmla="*/ 20 h 56"/>
                  <a:gd name="T62" fmla="*/ 0 w 56"/>
                  <a:gd name="T63" fmla="*/ 7 h 56"/>
                  <a:gd name="T64" fmla="*/ 44 w 56"/>
                  <a:gd name="T65" fmla="*/ 0 h 56"/>
                  <a:gd name="T66" fmla="*/ 49 w 56"/>
                  <a:gd name="T67"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56">
                    <a:moveTo>
                      <a:pt x="49" y="8"/>
                    </a:moveTo>
                    <a:lnTo>
                      <a:pt x="53" y="30"/>
                    </a:lnTo>
                    <a:lnTo>
                      <a:pt x="56" y="51"/>
                    </a:lnTo>
                    <a:lnTo>
                      <a:pt x="17" y="56"/>
                    </a:lnTo>
                    <a:lnTo>
                      <a:pt x="17" y="56"/>
                    </a:lnTo>
                    <a:lnTo>
                      <a:pt x="16" y="56"/>
                    </a:lnTo>
                    <a:lnTo>
                      <a:pt x="16" y="56"/>
                    </a:lnTo>
                    <a:lnTo>
                      <a:pt x="16" y="54"/>
                    </a:lnTo>
                    <a:lnTo>
                      <a:pt x="17" y="51"/>
                    </a:lnTo>
                    <a:lnTo>
                      <a:pt x="19" y="49"/>
                    </a:lnTo>
                    <a:lnTo>
                      <a:pt x="21" y="49"/>
                    </a:lnTo>
                    <a:lnTo>
                      <a:pt x="21" y="47"/>
                    </a:lnTo>
                    <a:lnTo>
                      <a:pt x="21" y="47"/>
                    </a:lnTo>
                    <a:lnTo>
                      <a:pt x="21" y="47"/>
                    </a:lnTo>
                    <a:lnTo>
                      <a:pt x="19" y="46"/>
                    </a:lnTo>
                    <a:lnTo>
                      <a:pt x="21" y="46"/>
                    </a:lnTo>
                    <a:lnTo>
                      <a:pt x="22" y="46"/>
                    </a:lnTo>
                    <a:lnTo>
                      <a:pt x="24" y="44"/>
                    </a:lnTo>
                    <a:lnTo>
                      <a:pt x="24" y="42"/>
                    </a:lnTo>
                    <a:lnTo>
                      <a:pt x="22" y="42"/>
                    </a:lnTo>
                    <a:lnTo>
                      <a:pt x="24" y="41"/>
                    </a:lnTo>
                    <a:lnTo>
                      <a:pt x="24" y="39"/>
                    </a:lnTo>
                    <a:lnTo>
                      <a:pt x="24" y="39"/>
                    </a:lnTo>
                    <a:lnTo>
                      <a:pt x="26" y="39"/>
                    </a:lnTo>
                    <a:lnTo>
                      <a:pt x="26" y="36"/>
                    </a:lnTo>
                    <a:lnTo>
                      <a:pt x="26" y="34"/>
                    </a:lnTo>
                    <a:lnTo>
                      <a:pt x="24" y="32"/>
                    </a:lnTo>
                    <a:lnTo>
                      <a:pt x="22" y="30"/>
                    </a:lnTo>
                    <a:lnTo>
                      <a:pt x="22" y="30"/>
                    </a:lnTo>
                    <a:lnTo>
                      <a:pt x="21" y="30"/>
                    </a:lnTo>
                    <a:lnTo>
                      <a:pt x="19" y="30"/>
                    </a:lnTo>
                    <a:lnTo>
                      <a:pt x="19" y="29"/>
                    </a:lnTo>
                    <a:lnTo>
                      <a:pt x="19" y="29"/>
                    </a:lnTo>
                    <a:lnTo>
                      <a:pt x="17" y="29"/>
                    </a:lnTo>
                    <a:lnTo>
                      <a:pt x="17" y="29"/>
                    </a:lnTo>
                    <a:lnTo>
                      <a:pt x="17" y="30"/>
                    </a:lnTo>
                    <a:lnTo>
                      <a:pt x="17" y="32"/>
                    </a:lnTo>
                    <a:lnTo>
                      <a:pt x="17" y="34"/>
                    </a:lnTo>
                    <a:lnTo>
                      <a:pt x="19" y="36"/>
                    </a:lnTo>
                    <a:lnTo>
                      <a:pt x="19" y="36"/>
                    </a:lnTo>
                    <a:lnTo>
                      <a:pt x="19" y="36"/>
                    </a:lnTo>
                    <a:lnTo>
                      <a:pt x="19" y="39"/>
                    </a:lnTo>
                    <a:lnTo>
                      <a:pt x="19" y="39"/>
                    </a:lnTo>
                    <a:lnTo>
                      <a:pt x="17" y="39"/>
                    </a:lnTo>
                    <a:lnTo>
                      <a:pt x="16" y="39"/>
                    </a:lnTo>
                    <a:lnTo>
                      <a:pt x="12" y="37"/>
                    </a:lnTo>
                    <a:lnTo>
                      <a:pt x="12" y="36"/>
                    </a:lnTo>
                    <a:lnTo>
                      <a:pt x="14" y="36"/>
                    </a:lnTo>
                    <a:lnTo>
                      <a:pt x="14" y="34"/>
                    </a:lnTo>
                    <a:lnTo>
                      <a:pt x="14" y="34"/>
                    </a:lnTo>
                    <a:lnTo>
                      <a:pt x="14" y="34"/>
                    </a:lnTo>
                    <a:lnTo>
                      <a:pt x="12" y="32"/>
                    </a:lnTo>
                    <a:lnTo>
                      <a:pt x="12" y="32"/>
                    </a:lnTo>
                    <a:lnTo>
                      <a:pt x="14" y="32"/>
                    </a:lnTo>
                    <a:lnTo>
                      <a:pt x="14" y="30"/>
                    </a:lnTo>
                    <a:lnTo>
                      <a:pt x="12" y="29"/>
                    </a:lnTo>
                    <a:lnTo>
                      <a:pt x="12" y="27"/>
                    </a:lnTo>
                    <a:lnTo>
                      <a:pt x="10" y="25"/>
                    </a:lnTo>
                    <a:lnTo>
                      <a:pt x="9" y="25"/>
                    </a:lnTo>
                    <a:lnTo>
                      <a:pt x="5" y="25"/>
                    </a:lnTo>
                    <a:lnTo>
                      <a:pt x="4" y="27"/>
                    </a:lnTo>
                    <a:lnTo>
                      <a:pt x="2" y="20"/>
                    </a:lnTo>
                    <a:lnTo>
                      <a:pt x="0" y="7"/>
                    </a:lnTo>
                    <a:lnTo>
                      <a:pt x="0" y="7"/>
                    </a:lnTo>
                    <a:lnTo>
                      <a:pt x="0" y="7"/>
                    </a:lnTo>
                    <a:lnTo>
                      <a:pt x="44" y="0"/>
                    </a:lnTo>
                    <a:lnTo>
                      <a:pt x="48" y="0"/>
                    </a:lnTo>
                    <a:lnTo>
                      <a:pt x="49"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95" name="Freeform 646"/>
              <p:cNvSpPr>
                <a:spLocks/>
              </p:cNvSpPr>
              <p:nvPr/>
            </p:nvSpPr>
            <p:spPr bwMode="auto">
              <a:xfrm>
                <a:off x="4214" y="2739"/>
                <a:ext cx="43" cy="32"/>
              </a:xfrm>
              <a:custGeom>
                <a:avLst/>
                <a:gdLst>
                  <a:gd name="T0" fmla="*/ 36 w 43"/>
                  <a:gd name="T1" fmla="*/ 17 h 32"/>
                  <a:gd name="T2" fmla="*/ 36 w 43"/>
                  <a:gd name="T3" fmla="*/ 25 h 32"/>
                  <a:gd name="T4" fmla="*/ 26 w 43"/>
                  <a:gd name="T5" fmla="*/ 27 h 32"/>
                  <a:gd name="T6" fmla="*/ 19 w 43"/>
                  <a:gd name="T7" fmla="*/ 22 h 32"/>
                  <a:gd name="T8" fmla="*/ 19 w 43"/>
                  <a:gd name="T9" fmla="*/ 32 h 32"/>
                  <a:gd name="T10" fmla="*/ 4 w 43"/>
                  <a:gd name="T11" fmla="*/ 32 h 32"/>
                  <a:gd name="T12" fmla="*/ 0 w 43"/>
                  <a:gd name="T13" fmla="*/ 5 h 32"/>
                  <a:gd name="T14" fmla="*/ 43 w 43"/>
                  <a:gd name="T15" fmla="*/ 0 h 32"/>
                  <a:gd name="T16" fmla="*/ 43 w 43"/>
                  <a:gd name="T17" fmla="*/ 0 h 32"/>
                  <a:gd name="T18" fmla="*/ 36 w 43"/>
                  <a:gd name="T1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36" y="17"/>
                    </a:moveTo>
                    <a:lnTo>
                      <a:pt x="36" y="25"/>
                    </a:lnTo>
                    <a:lnTo>
                      <a:pt x="26" y="27"/>
                    </a:lnTo>
                    <a:lnTo>
                      <a:pt x="19" y="22"/>
                    </a:lnTo>
                    <a:lnTo>
                      <a:pt x="19" y="32"/>
                    </a:lnTo>
                    <a:lnTo>
                      <a:pt x="4" y="32"/>
                    </a:lnTo>
                    <a:lnTo>
                      <a:pt x="0" y="5"/>
                    </a:lnTo>
                    <a:lnTo>
                      <a:pt x="43" y="0"/>
                    </a:lnTo>
                    <a:lnTo>
                      <a:pt x="43" y="0"/>
                    </a:lnTo>
                    <a:lnTo>
                      <a:pt x="36"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96" name="Freeform 647"/>
              <p:cNvSpPr>
                <a:spLocks/>
              </p:cNvSpPr>
              <p:nvPr/>
            </p:nvSpPr>
            <p:spPr bwMode="auto">
              <a:xfrm>
                <a:off x="4214" y="2739"/>
                <a:ext cx="43" cy="32"/>
              </a:xfrm>
              <a:custGeom>
                <a:avLst/>
                <a:gdLst>
                  <a:gd name="T0" fmla="*/ 36 w 43"/>
                  <a:gd name="T1" fmla="*/ 17 h 32"/>
                  <a:gd name="T2" fmla="*/ 36 w 43"/>
                  <a:gd name="T3" fmla="*/ 25 h 32"/>
                  <a:gd name="T4" fmla="*/ 26 w 43"/>
                  <a:gd name="T5" fmla="*/ 27 h 32"/>
                  <a:gd name="T6" fmla="*/ 19 w 43"/>
                  <a:gd name="T7" fmla="*/ 22 h 32"/>
                  <a:gd name="T8" fmla="*/ 19 w 43"/>
                  <a:gd name="T9" fmla="*/ 32 h 32"/>
                  <a:gd name="T10" fmla="*/ 4 w 43"/>
                  <a:gd name="T11" fmla="*/ 32 h 32"/>
                  <a:gd name="T12" fmla="*/ 0 w 43"/>
                  <a:gd name="T13" fmla="*/ 5 h 32"/>
                  <a:gd name="T14" fmla="*/ 43 w 43"/>
                  <a:gd name="T15" fmla="*/ 0 h 32"/>
                  <a:gd name="T16" fmla="*/ 43 w 43"/>
                  <a:gd name="T17" fmla="*/ 0 h 32"/>
                  <a:gd name="T18" fmla="*/ 36 w 43"/>
                  <a:gd name="T1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36" y="17"/>
                    </a:moveTo>
                    <a:lnTo>
                      <a:pt x="36" y="25"/>
                    </a:lnTo>
                    <a:lnTo>
                      <a:pt x="26" y="27"/>
                    </a:lnTo>
                    <a:lnTo>
                      <a:pt x="19" y="22"/>
                    </a:lnTo>
                    <a:lnTo>
                      <a:pt x="19" y="32"/>
                    </a:lnTo>
                    <a:lnTo>
                      <a:pt x="4" y="32"/>
                    </a:lnTo>
                    <a:lnTo>
                      <a:pt x="0" y="5"/>
                    </a:lnTo>
                    <a:lnTo>
                      <a:pt x="43" y="0"/>
                    </a:lnTo>
                    <a:lnTo>
                      <a:pt x="43" y="0"/>
                    </a:lnTo>
                    <a:lnTo>
                      <a:pt x="36"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97" name="Freeform 648"/>
              <p:cNvSpPr>
                <a:spLocks/>
              </p:cNvSpPr>
              <p:nvPr/>
            </p:nvSpPr>
            <p:spPr bwMode="auto">
              <a:xfrm>
                <a:off x="4662" y="2988"/>
                <a:ext cx="47" cy="32"/>
              </a:xfrm>
              <a:custGeom>
                <a:avLst/>
                <a:gdLst>
                  <a:gd name="T0" fmla="*/ 34 w 47"/>
                  <a:gd name="T1" fmla="*/ 0 h 32"/>
                  <a:gd name="T2" fmla="*/ 40 w 47"/>
                  <a:gd name="T3" fmla="*/ 10 h 32"/>
                  <a:gd name="T4" fmla="*/ 44 w 47"/>
                  <a:gd name="T5" fmla="*/ 19 h 32"/>
                  <a:gd name="T6" fmla="*/ 44 w 47"/>
                  <a:gd name="T7" fmla="*/ 20 h 32"/>
                  <a:gd name="T8" fmla="*/ 45 w 47"/>
                  <a:gd name="T9" fmla="*/ 22 h 32"/>
                  <a:gd name="T10" fmla="*/ 45 w 47"/>
                  <a:gd name="T11" fmla="*/ 24 h 32"/>
                  <a:gd name="T12" fmla="*/ 47 w 47"/>
                  <a:gd name="T13" fmla="*/ 26 h 32"/>
                  <a:gd name="T14" fmla="*/ 47 w 47"/>
                  <a:gd name="T15" fmla="*/ 27 h 32"/>
                  <a:gd name="T16" fmla="*/ 18 w 47"/>
                  <a:gd name="T17" fmla="*/ 32 h 32"/>
                  <a:gd name="T18" fmla="*/ 12 w 47"/>
                  <a:gd name="T19" fmla="*/ 32 h 32"/>
                  <a:gd name="T20" fmla="*/ 10 w 47"/>
                  <a:gd name="T21" fmla="*/ 26 h 32"/>
                  <a:gd name="T22" fmla="*/ 1 w 47"/>
                  <a:gd name="T23" fmla="*/ 26 h 32"/>
                  <a:gd name="T24" fmla="*/ 0 w 47"/>
                  <a:gd name="T25" fmla="*/ 9 h 32"/>
                  <a:gd name="T26" fmla="*/ 28 w 47"/>
                  <a:gd name="T27" fmla="*/ 3 h 32"/>
                  <a:gd name="T28" fmla="*/ 34 w 47"/>
                  <a:gd name="T29" fmla="*/ 0 h 32"/>
                  <a:gd name="T30" fmla="*/ 34 w 47"/>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32">
                    <a:moveTo>
                      <a:pt x="34" y="0"/>
                    </a:moveTo>
                    <a:lnTo>
                      <a:pt x="40" y="10"/>
                    </a:lnTo>
                    <a:lnTo>
                      <a:pt x="44" y="19"/>
                    </a:lnTo>
                    <a:lnTo>
                      <a:pt x="44" y="20"/>
                    </a:lnTo>
                    <a:lnTo>
                      <a:pt x="45" y="22"/>
                    </a:lnTo>
                    <a:lnTo>
                      <a:pt x="45" y="24"/>
                    </a:lnTo>
                    <a:lnTo>
                      <a:pt x="47" y="26"/>
                    </a:lnTo>
                    <a:lnTo>
                      <a:pt x="47" y="27"/>
                    </a:lnTo>
                    <a:lnTo>
                      <a:pt x="18" y="32"/>
                    </a:lnTo>
                    <a:lnTo>
                      <a:pt x="12" y="32"/>
                    </a:lnTo>
                    <a:lnTo>
                      <a:pt x="10" y="26"/>
                    </a:lnTo>
                    <a:lnTo>
                      <a:pt x="1" y="26"/>
                    </a:lnTo>
                    <a:lnTo>
                      <a:pt x="0" y="9"/>
                    </a:lnTo>
                    <a:lnTo>
                      <a:pt x="28" y="3"/>
                    </a:lnTo>
                    <a:lnTo>
                      <a:pt x="34" y="0"/>
                    </a:lnTo>
                    <a:lnTo>
                      <a:pt x="3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98" name="Freeform 649"/>
              <p:cNvSpPr>
                <a:spLocks/>
              </p:cNvSpPr>
              <p:nvPr/>
            </p:nvSpPr>
            <p:spPr bwMode="auto">
              <a:xfrm>
                <a:off x="4662" y="2988"/>
                <a:ext cx="47" cy="32"/>
              </a:xfrm>
              <a:custGeom>
                <a:avLst/>
                <a:gdLst>
                  <a:gd name="T0" fmla="*/ 34 w 47"/>
                  <a:gd name="T1" fmla="*/ 0 h 32"/>
                  <a:gd name="T2" fmla="*/ 40 w 47"/>
                  <a:gd name="T3" fmla="*/ 10 h 32"/>
                  <a:gd name="T4" fmla="*/ 44 w 47"/>
                  <a:gd name="T5" fmla="*/ 19 h 32"/>
                  <a:gd name="T6" fmla="*/ 44 w 47"/>
                  <a:gd name="T7" fmla="*/ 20 h 32"/>
                  <a:gd name="T8" fmla="*/ 45 w 47"/>
                  <a:gd name="T9" fmla="*/ 22 h 32"/>
                  <a:gd name="T10" fmla="*/ 45 w 47"/>
                  <a:gd name="T11" fmla="*/ 24 h 32"/>
                  <a:gd name="T12" fmla="*/ 47 w 47"/>
                  <a:gd name="T13" fmla="*/ 26 h 32"/>
                  <a:gd name="T14" fmla="*/ 47 w 47"/>
                  <a:gd name="T15" fmla="*/ 27 h 32"/>
                  <a:gd name="T16" fmla="*/ 18 w 47"/>
                  <a:gd name="T17" fmla="*/ 32 h 32"/>
                  <a:gd name="T18" fmla="*/ 12 w 47"/>
                  <a:gd name="T19" fmla="*/ 32 h 32"/>
                  <a:gd name="T20" fmla="*/ 10 w 47"/>
                  <a:gd name="T21" fmla="*/ 26 h 32"/>
                  <a:gd name="T22" fmla="*/ 1 w 47"/>
                  <a:gd name="T23" fmla="*/ 26 h 32"/>
                  <a:gd name="T24" fmla="*/ 0 w 47"/>
                  <a:gd name="T25" fmla="*/ 9 h 32"/>
                  <a:gd name="T26" fmla="*/ 28 w 47"/>
                  <a:gd name="T27" fmla="*/ 3 h 32"/>
                  <a:gd name="T28" fmla="*/ 34 w 47"/>
                  <a:gd name="T29" fmla="*/ 0 h 32"/>
                  <a:gd name="T30" fmla="*/ 34 w 47"/>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32">
                    <a:moveTo>
                      <a:pt x="34" y="0"/>
                    </a:moveTo>
                    <a:lnTo>
                      <a:pt x="40" y="10"/>
                    </a:lnTo>
                    <a:lnTo>
                      <a:pt x="44" y="19"/>
                    </a:lnTo>
                    <a:lnTo>
                      <a:pt x="44" y="20"/>
                    </a:lnTo>
                    <a:lnTo>
                      <a:pt x="45" y="22"/>
                    </a:lnTo>
                    <a:lnTo>
                      <a:pt x="45" y="24"/>
                    </a:lnTo>
                    <a:lnTo>
                      <a:pt x="47" y="26"/>
                    </a:lnTo>
                    <a:lnTo>
                      <a:pt x="47" y="27"/>
                    </a:lnTo>
                    <a:lnTo>
                      <a:pt x="18" y="32"/>
                    </a:lnTo>
                    <a:lnTo>
                      <a:pt x="12" y="32"/>
                    </a:lnTo>
                    <a:lnTo>
                      <a:pt x="10" y="26"/>
                    </a:lnTo>
                    <a:lnTo>
                      <a:pt x="1" y="26"/>
                    </a:lnTo>
                    <a:lnTo>
                      <a:pt x="0" y="9"/>
                    </a:lnTo>
                    <a:lnTo>
                      <a:pt x="28" y="3"/>
                    </a:lnTo>
                    <a:lnTo>
                      <a:pt x="34"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99" name="Freeform 650"/>
              <p:cNvSpPr>
                <a:spLocks/>
              </p:cNvSpPr>
              <p:nvPr/>
            </p:nvSpPr>
            <p:spPr bwMode="auto">
              <a:xfrm>
                <a:off x="4250" y="2734"/>
                <a:ext cx="58" cy="46"/>
              </a:xfrm>
              <a:custGeom>
                <a:avLst/>
                <a:gdLst>
                  <a:gd name="T0" fmla="*/ 32 w 58"/>
                  <a:gd name="T1" fmla="*/ 2 h 46"/>
                  <a:gd name="T2" fmla="*/ 34 w 58"/>
                  <a:gd name="T3" fmla="*/ 2 h 46"/>
                  <a:gd name="T4" fmla="*/ 41 w 58"/>
                  <a:gd name="T5" fmla="*/ 0 h 46"/>
                  <a:gd name="T6" fmla="*/ 41 w 58"/>
                  <a:gd name="T7" fmla="*/ 0 h 46"/>
                  <a:gd name="T8" fmla="*/ 41 w 58"/>
                  <a:gd name="T9" fmla="*/ 0 h 46"/>
                  <a:gd name="T10" fmla="*/ 42 w 58"/>
                  <a:gd name="T11" fmla="*/ 0 h 46"/>
                  <a:gd name="T12" fmla="*/ 42 w 58"/>
                  <a:gd name="T13" fmla="*/ 0 h 46"/>
                  <a:gd name="T14" fmla="*/ 42 w 58"/>
                  <a:gd name="T15" fmla="*/ 0 h 46"/>
                  <a:gd name="T16" fmla="*/ 42 w 58"/>
                  <a:gd name="T17" fmla="*/ 0 h 46"/>
                  <a:gd name="T18" fmla="*/ 44 w 58"/>
                  <a:gd name="T19" fmla="*/ 0 h 46"/>
                  <a:gd name="T20" fmla="*/ 46 w 58"/>
                  <a:gd name="T21" fmla="*/ 3 h 46"/>
                  <a:gd name="T22" fmla="*/ 46 w 58"/>
                  <a:gd name="T23" fmla="*/ 7 h 46"/>
                  <a:gd name="T24" fmla="*/ 49 w 58"/>
                  <a:gd name="T25" fmla="*/ 8 h 46"/>
                  <a:gd name="T26" fmla="*/ 51 w 58"/>
                  <a:gd name="T27" fmla="*/ 10 h 46"/>
                  <a:gd name="T28" fmla="*/ 56 w 58"/>
                  <a:gd name="T29" fmla="*/ 24 h 46"/>
                  <a:gd name="T30" fmla="*/ 58 w 58"/>
                  <a:gd name="T31" fmla="*/ 27 h 46"/>
                  <a:gd name="T32" fmla="*/ 54 w 58"/>
                  <a:gd name="T33" fmla="*/ 37 h 46"/>
                  <a:gd name="T34" fmla="*/ 36 w 58"/>
                  <a:gd name="T35" fmla="*/ 41 h 46"/>
                  <a:gd name="T36" fmla="*/ 36 w 58"/>
                  <a:gd name="T37" fmla="*/ 44 h 46"/>
                  <a:gd name="T38" fmla="*/ 20 w 58"/>
                  <a:gd name="T39" fmla="*/ 46 h 46"/>
                  <a:gd name="T40" fmla="*/ 15 w 58"/>
                  <a:gd name="T41" fmla="*/ 46 h 46"/>
                  <a:gd name="T42" fmla="*/ 14 w 58"/>
                  <a:gd name="T43" fmla="*/ 25 h 46"/>
                  <a:gd name="T44" fmla="*/ 8 w 58"/>
                  <a:gd name="T45" fmla="*/ 20 h 46"/>
                  <a:gd name="T46" fmla="*/ 0 w 58"/>
                  <a:gd name="T47" fmla="*/ 22 h 46"/>
                  <a:gd name="T48" fmla="*/ 7 w 58"/>
                  <a:gd name="T49" fmla="*/ 5 h 46"/>
                  <a:gd name="T50" fmla="*/ 7 w 58"/>
                  <a:gd name="T51" fmla="*/ 5 h 46"/>
                  <a:gd name="T52" fmla="*/ 32 w 58"/>
                  <a:gd name="T53" fmla="*/ 2 h 46"/>
                  <a:gd name="T54" fmla="*/ 32 w 58"/>
                  <a:gd name="T55" fmla="*/ 2 h 46"/>
                  <a:gd name="T56" fmla="*/ 32 w 58"/>
                  <a:gd name="T5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6">
                    <a:moveTo>
                      <a:pt x="32" y="2"/>
                    </a:moveTo>
                    <a:lnTo>
                      <a:pt x="34" y="2"/>
                    </a:lnTo>
                    <a:lnTo>
                      <a:pt x="41" y="0"/>
                    </a:lnTo>
                    <a:lnTo>
                      <a:pt x="41" y="0"/>
                    </a:lnTo>
                    <a:lnTo>
                      <a:pt x="41" y="0"/>
                    </a:lnTo>
                    <a:lnTo>
                      <a:pt x="42" y="0"/>
                    </a:lnTo>
                    <a:lnTo>
                      <a:pt x="42" y="0"/>
                    </a:lnTo>
                    <a:lnTo>
                      <a:pt x="42" y="0"/>
                    </a:lnTo>
                    <a:lnTo>
                      <a:pt x="42" y="0"/>
                    </a:lnTo>
                    <a:lnTo>
                      <a:pt x="44" y="0"/>
                    </a:lnTo>
                    <a:lnTo>
                      <a:pt x="46" y="3"/>
                    </a:lnTo>
                    <a:lnTo>
                      <a:pt x="46" y="7"/>
                    </a:lnTo>
                    <a:lnTo>
                      <a:pt x="49" y="8"/>
                    </a:lnTo>
                    <a:lnTo>
                      <a:pt x="51" y="10"/>
                    </a:lnTo>
                    <a:lnTo>
                      <a:pt x="56" y="24"/>
                    </a:lnTo>
                    <a:lnTo>
                      <a:pt x="58" y="27"/>
                    </a:lnTo>
                    <a:lnTo>
                      <a:pt x="54" y="37"/>
                    </a:lnTo>
                    <a:lnTo>
                      <a:pt x="36" y="41"/>
                    </a:lnTo>
                    <a:lnTo>
                      <a:pt x="36" y="44"/>
                    </a:lnTo>
                    <a:lnTo>
                      <a:pt x="20" y="46"/>
                    </a:lnTo>
                    <a:lnTo>
                      <a:pt x="15" y="46"/>
                    </a:lnTo>
                    <a:lnTo>
                      <a:pt x="14" y="25"/>
                    </a:lnTo>
                    <a:lnTo>
                      <a:pt x="8" y="20"/>
                    </a:lnTo>
                    <a:lnTo>
                      <a:pt x="0" y="22"/>
                    </a:lnTo>
                    <a:lnTo>
                      <a:pt x="7" y="5"/>
                    </a:lnTo>
                    <a:lnTo>
                      <a:pt x="7" y="5"/>
                    </a:lnTo>
                    <a:lnTo>
                      <a:pt x="32" y="2"/>
                    </a:lnTo>
                    <a:lnTo>
                      <a:pt x="32" y="2"/>
                    </a:lnTo>
                    <a:lnTo>
                      <a:pt x="32"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00" name="Freeform 651"/>
              <p:cNvSpPr>
                <a:spLocks/>
              </p:cNvSpPr>
              <p:nvPr/>
            </p:nvSpPr>
            <p:spPr bwMode="auto">
              <a:xfrm>
                <a:off x="4250" y="2734"/>
                <a:ext cx="58" cy="46"/>
              </a:xfrm>
              <a:custGeom>
                <a:avLst/>
                <a:gdLst>
                  <a:gd name="T0" fmla="*/ 32 w 58"/>
                  <a:gd name="T1" fmla="*/ 2 h 46"/>
                  <a:gd name="T2" fmla="*/ 34 w 58"/>
                  <a:gd name="T3" fmla="*/ 2 h 46"/>
                  <a:gd name="T4" fmla="*/ 41 w 58"/>
                  <a:gd name="T5" fmla="*/ 0 h 46"/>
                  <a:gd name="T6" fmla="*/ 41 w 58"/>
                  <a:gd name="T7" fmla="*/ 0 h 46"/>
                  <a:gd name="T8" fmla="*/ 41 w 58"/>
                  <a:gd name="T9" fmla="*/ 0 h 46"/>
                  <a:gd name="T10" fmla="*/ 42 w 58"/>
                  <a:gd name="T11" fmla="*/ 0 h 46"/>
                  <a:gd name="T12" fmla="*/ 42 w 58"/>
                  <a:gd name="T13" fmla="*/ 0 h 46"/>
                  <a:gd name="T14" fmla="*/ 42 w 58"/>
                  <a:gd name="T15" fmla="*/ 0 h 46"/>
                  <a:gd name="T16" fmla="*/ 42 w 58"/>
                  <a:gd name="T17" fmla="*/ 0 h 46"/>
                  <a:gd name="T18" fmla="*/ 44 w 58"/>
                  <a:gd name="T19" fmla="*/ 0 h 46"/>
                  <a:gd name="T20" fmla="*/ 46 w 58"/>
                  <a:gd name="T21" fmla="*/ 3 h 46"/>
                  <a:gd name="T22" fmla="*/ 46 w 58"/>
                  <a:gd name="T23" fmla="*/ 7 h 46"/>
                  <a:gd name="T24" fmla="*/ 49 w 58"/>
                  <a:gd name="T25" fmla="*/ 8 h 46"/>
                  <a:gd name="T26" fmla="*/ 51 w 58"/>
                  <a:gd name="T27" fmla="*/ 10 h 46"/>
                  <a:gd name="T28" fmla="*/ 56 w 58"/>
                  <a:gd name="T29" fmla="*/ 24 h 46"/>
                  <a:gd name="T30" fmla="*/ 58 w 58"/>
                  <a:gd name="T31" fmla="*/ 27 h 46"/>
                  <a:gd name="T32" fmla="*/ 54 w 58"/>
                  <a:gd name="T33" fmla="*/ 37 h 46"/>
                  <a:gd name="T34" fmla="*/ 36 w 58"/>
                  <a:gd name="T35" fmla="*/ 41 h 46"/>
                  <a:gd name="T36" fmla="*/ 36 w 58"/>
                  <a:gd name="T37" fmla="*/ 44 h 46"/>
                  <a:gd name="T38" fmla="*/ 20 w 58"/>
                  <a:gd name="T39" fmla="*/ 46 h 46"/>
                  <a:gd name="T40" fmla="*/ 15 w 58"/>
                  <a:gd name="T41" fmla="*/ 46 h 46"/>
                  <a:gd name="T42" fmla="*/ 14 w 58"/>
                  <a:gd name="T43" fmla="*/ 25 h 46"/>
                  <a:gd name="T44" fmla="*/ 8 w 58"/>
                  <a:gd name="T45" fmla="*/ 20 h 46"/>
                  <a:gd name="T46" fmla="*/ 0 w 58"/>
                  <a:gd name="T47" fmla="*/ 22 h 46"/>
                  <a:gd name="T48" fmla="*/ 7 w 58"/>
                  <a:gd name="T49" fmla="*/ 5 h 46"/>
                  <a:gd name="T50" fmla="*/ 7 w 58"/>
                  <a:gd name="T51" fmla="*/ 5 h 46"/>
                  <a:gd name="T52" fmla="*/ 32 w 58"/>
                  <a:gd name="T53" fmla="*/ 2 h 46"/>
                  <a:gd name="T54" fmla="*/ 32 w 58"/>
                  <a:gd name="T55" fmla="*/ 2 h 46"/>
                  <a:gd name="T56" fmla="*/ 32 w 58"/>
                  <a:gd name="T5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6">
                    <a:moveTo>
                      <a:pt x="32" y="2"/>
                    </a:moveTo>
                    <a:lnTo>
                      <a:pt x="34" y="2"/>
                    </a:lnTo>
                    <a:lnTo>
                      <a:pt x="41" y="0"/>
                    </a:lnTo>
                    <a:lnTo>
                      <a:pt x="41" y="0"/>
                    </a:lnTo>
                    <a:lnTo>
                      <a:pt x="41" y="0"/>
                    </a:lnTo>
                    <a:lnTo>
                      <a:pt x="42" y="0"/>
                    </a:lnTo>
                    <a:lnTo>
                      <a:pt x="42" y="0"/>
                    </a:lnTo>
                    <a:lnTo>
                      <a:pt x="42" y="0"/>
                    </a:lnTo>
                    <a:lnTo>
                      <a:pt x="42" y="0"/>
                    </a:lnTo>
                    <a:lnTo>
                      <a:pt x="44" y="0"/>
                    </a:lnTo>
                    <a:lnTo>
                      <a:pt x="46" y="3"/>
                    </a:lnTo>
                    <a:lnTo>
                      <a:pt x="46" y="7"/>
                    </a:lnTo>
                    <a:lnTo>
                      <a:pt x="49" y="8"/>
                    </a:lnTo>
                    <a:lnTo>
                      <a:pt x="51" y="10"/>
                    </a:lnTo>
                    <a:lnTo>
                      <a:pt x="56" y="24"/>
                    </a:lnTo>
                    <a:lnTo>
                      <a:pt x="58" y="27"/>
                    </a:lnTo>
                    <a:lnTo>
                      <a:pt x="54" y="37"/>
                    </a:lnTo>
                    <a:lnTo>
                      <a:pt x="36" y="41"/>
                    </a:lnTo>
                    <a:lnTo>
                      <a:pt x="36" y="44"/>
                    </a:lnTo>
                    <a:lnTo>
                      <a:pt x="20" y="46"/>
                    </a:lnTo>
                    <a:lnTo>
                      <a:pt x="15" y="46"/>
                    </a:lnTo>
                    <a:lnTo>
                      <a:pt x="14" y="25"/>
                    </a:lnTo>
                    <a:lnTo>
                      <a:pt x="8" y="20"/>
                    </a:lnTo>
                    <a:lnTo>
                      <a:pt x="0" y="22"/>
                    </a:lnTo>
                    <a:lnTo>
                      <a:pt x="7" y="5"/>
                    </a:lnTo>
                    <a:lnTo>
                      <a:pt x="7" y="5"/>
                    </a:lnTo>
                    <a:lnTo>
                      <a:pt x="32" y="2"/>
                    </a:lnTo>
                    <a:lnTo>
                      <a:pt x="32" y="2"/>
                    </a:lnTo>
                    <a:lnTo>
                      <a:pt x="3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01" name="Freeform 652"/>
              <p:cNvSpPr>
                <a:spLocks/>
              </p:cNvSpPr>
              <p:nvPr/>
            </p:nvSpPr>
            <p:spPr bwMode="auto">
              <a:xfrm>
                <a:off x="4374" y="2754"/>
                <a:ext cx="34" cy="60"/>
              </a:xfrm>
              <a:custGeom>
                <a:avLst/>
                <a:gdLst>
                  <a:gd name="T0" fmla="*/ 1 w 34"/>
                  <a:gd name="T1" fmla="*/ 2 h 60"/>
                  <a:gd name="T2" fmla="*/ 12 w 34"/>
                  <a:gd name="T3" fmla="*/ 2 h 60"/>
                  <a:gd name="T4" fmla="*/ 12 w 34"/>
                  <a:gd name="T5" fmla="*/ 2 h 60"/>
                  <a:gd name="T6" fmla="*/ 13 w 34"/>
                  <a:gd name="T7" fmla="*/ 2 h 60"/>
                  <a:gd name="T8" fmla="*/ 15 w 34"/>
                  <a:gd name="T9" fmla="*/ 2 h 60"/>
                  <a:gd name="T10" fmla="*/ 17 w 34"/>
                  <a:gd name="T11" fmla="*/ 2 h 60"/>
                  <a:gd name="T12" fmla="*/ 22 w 34"/>
                  <a:gd name="T13" fmla="*/ 2 h 60"/>
                  <a:gd name="T14" fmla="*/ 27 w 34"/>
                  <a:gd name="T15" fmla="*/ 2 h 60"/>
                  <a:gd name="T16" fmla="*/ 27 w 34"/>
                  <a:gd name="T17" fmla="*/ 2 h 60"/>
                  <a:gd name="T18" fmla="*/ 32 w 34"/>
                  <a:gd name="T19" fmla="*/ 0 h 60"/>
                  <a:gd name="T20" fmla="*/ 34 w 34"/>
                  <a:gd name="T21" fmla="*/ 7 h 60"/>
                  <a:gd name="T22" fmla="*/ 25 w 34"/>
                  <a:gd name="T23" fmla="*/ 17 h 60"/>
                  <a:gd name="T24" fmla="*/ 27 w 34"/>
                  <a:gd name="T25" fmla="*/ 22 h 60"/>
                  <a:gd name="T26" fmla="*/ 20 w 34"/>
                  <a:gd name="T27" fmla="*/ 31 h 60"/>
                  <a:gd name="T28" fmla="*/ 20 w 34"/>
                  <a:gd name="T29" fmla="*/ 38 h 60"/>
                  <a:gd name="T30" fmla="*/ 20 w 34"/>
                  <a:gd name="T31" fmla="*/ 39 h 60"/>
                  <a:gd name="T32" fmla="*/ 18 w 34"/>
                  <a:gd name="T33" fmla="*/ 41 h 60"/>
                  <a:gd name="T34" fmla="*/ 13 w 34"/>
                  <a:gd name="T35" fmla="*/ 43 h 60"/>
                  <a:gd name="T36" fmla="*/ 10 w 34"/>
                  <a:gd name="T37" fmla="*/ 60 h 60"/>
                  <a:gd name="T38" fmla="*/ 8 w 34"/>
                  <a:gd name="T39" fmla="*/ 60 h 60"/>
                  <a:gd name="T40" fmla="*/ 6 w 34"/>
                  <a:gd name="T41" fmla="*/ 58 h 60"/>
                  <a:gd name="T42" fmla="*/ 5 w 34"/>
                  <a:gd name="T43" fmla="*/ 58 h 60"/>
                  <a:gd name="T44" fmla="*/ 3 w 34"/>
                  <a:gd name="T45" fmla="*/ 60 h 60"/>
                  <a:gd name="T46" fmla="*/ 3 w 34"/>
                  <a:gd name="T47" fmla="*/ 60 h 60"/>
                  <a:gd name="T48" fmla="*/ 1 w 34"/>
                  <a:gd name="T49" fmla="*/ 43 h 60"/>
                  <a:gd name="T50" fmla="*/ 0 w 34"/>
                  <a:gd name="T51" fmla="*/ 33 h 60"/>
                  <a:gd name="T52" fmla="*/ 0 w 34"/>
                  <a:gd name="T53" fmla="*/ 33 h 60"/>
                  <a:gd name="T54" fmla="*/ 0 w 34"/>
                  <a:gd name="T55" fmla="*/ 29 h 60"/>
                  <a:gd name="T56" fmla="*/ 0 w 34"/>
                  <a:gd name="T57" fmla="*/ 27 h 60"/>
                  <a:gd name="T58" fmla="*/ 1 w 34"/>
                  <a:gd name="T59" fmla="*/ 24 h 60"/>
                  <a:gd name="T60" fmla="*/ 1 w 34"/>
                  <a:gd name="T61" fmla="*/ 21 h 60"/>
                  <a:gd name="T62" fmla="*/ 1 w 34"/>
                  <a:gd name="T63" fmla="*/ 21 h 60"/>
                  <a:gd name="T64" fmla="*/ 5 w 34"/>
                  <a:gd name="T65" fmla="*/ 17 h 60"/>
                  <a:gd name="T66" fmla="*/ 1 w 34"/>
                  <a:gd name="T67" fmla="*/ 2 h 60"/>
                  <a:gd name="T68" fmla="*/ 1 w 34"/>
                  <a:gd name="T69"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60">
                    <a:moveTo>
                      <a:pt x="1" y="2"/>
                    </a:moveTo>
                    <a:lnTo>
                      <a:pt x="12" y="2"/>
                    </a:lnTo>
                    <a:lnTo>
                      <a:pt x="12" y="2"/>
                    </a:lnTo>
                    <a:lnTo>
                      <a:pt x="13" y="2"/>
                    </a:lnTo>
                    <a:lnTo>
                      <a:pt x="15" y="2"/>
                    </a:lnTo>
                    <a:lnTo>
                      <a:pt x="17" y="2"/>
                    </a:lnTo>
                    <a:lnTo>
                      <a:pt x="22" y="2"/>
                    </a:lnTo>
                    <a:lnTo>
                      <a:pt x="27" y="2"/>
                    </a:lnTo>
                    <a:lnTo>
                      <a:pt x="27" y="2"/>
                    </a:lnTo>
                    <a:lnTo>
                      <a:pt x="32" y="0"/>
                    </a:lnTo>
                    <a:lnTo>
                      <a:pt x="34" y="7"/>
                    </a:lnTo>
                    <a:lnTo>
                      <a:pt x="25" y="17"/>
                    </a:lnTo>
                    <a:lnTo>
                      <a:pt x="27" y="22"/>
                    </a:lnTo>
                    <a:lnTo>
                      <a:pt x="20" y="31"/>
                    </a:lnTo>
                    <a:lnTo>
                      <a:pt x="20" y="38"/>
                    </a:lnTo>
                    <a:lnTo>
                      <a:pt x="20" y="39"/>
                    </a:lnTo>
                    <a:lnTo>
                      <a:pt x="18" y="41"/>
                    </a:lnTo>
                    <a:lnTo>
                      <a:pt x="13" y="43"/>
                    </a:lnTo>
                    <a:lnTo>
                      <a:pt x="10" y="60"/>
                    </a:lnTo>
                    <a:lnTo>
                      <a:pt x="8" y="60"/>
                    </a:lnTo>
                    <a:lnTo>
                      <a:pt x="6" y="58"/>
                    </a:lnTo>
                    <a:lnTo>
                      <a:pt x="5" y="58"/>
                    </a:lnTo>
                    <a:lnTo>
                      <a:pt x="3" y="60"/>
                    </a:lnTo>
                    <a:lnTo>
                      <a:pt x="3" y="60"/>
                    </a:lnTo>
                    <a:lnTo>
                      <a:pt x="1" y="43"/>
                    </a:lnTo>
                    <a:lnTo>
                      <a:pt x="0" y="33"/>
                    </a:lnTo>
                    <a:lnTo>
                      <a:pt x="0" y="33"/>
                    </a:lnTo>
                    <a:lnTo>
                      <a:pt x="0" y="29"/>
                    </a:lnTo>
                    <a:lnTo>
                      <a:pt x="0" y="27"/>
                    </a:lnTo>
                    <a:lnTo>
                      <a:pt x="1" y="24"/>
                    </a:lnTo>
                    <a:lnTo>
                      <a:pt x="1" y="21"/>
                    </a:lnTo>
                    <a:lnTo>
                      <a:pt x="1" y="21"/>
                    </a:lnTo>
                    <a:lnTo>
                      <a:pt x="5" y="17"/>
                    </a:lnTo>
                    <a:lnTo>
                      <a:pt x="1" y="2"/>
                    </a:lnTo>
                    <a:lnTo>
                      <a:pt x="1"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02" name="Freeform 653"/>
              <p:cNvSpPr>
                <a:spLocks/>
              </p:cNvSpPr>
              <p:nvPr/>
            </p:nvSpPr>
            <p:spPr bwMode="auto">
              <a:xfrm>
                <a:off x="4374" y="2754"/>
                <a:ext cx="34" cy="60"/>
              </a:xfrm>
              <a:custGeom>
                <a:avLst/>
                <a:gdLst>
                  <a:gd name="T0" fmla="*/ 1 w 34"/>
                  <a:gd name="T1" fmla="*/ 2 h 60"/>
                  <a:gd name="T2" fmla="*/ 12 w 34"/>
                  <a:gd name="T3" fmla="*/ 2 h 60"/>
                  <a:gd name="T4" fmla="*/ 12 w 34"/>
                  <a:gd name="T5" fmla="*/ 2 h 60"/>
                  <a:gd name="T6" fmla="*/ 13 w 34"/>
                  <a:gd name="T7" fmla="*/ 2 h 60"/>
                  <a:gd name="T8" fmla="*/ 15 w 34"/>
                  <a:gd name="T9" fmla="*/ 2 h 60"/>
                  <a:gd name="T10" fmla="*/ 17 w 34"/>
                  <a:gd name="T11" fmla="*/ 2 h 60"/>
                  <a:gd name="T12" fmla="*/ 22 w 34"/>
                  <a:gd name="T13" fmla="*/ 2 h 60"/>
                  <a:gd name="T14" fmla="*/ 27 w 34"/>
                  <a:gd name="T15" fmla="*/ 2 h 60"/>
                  <a:gd name="T16" fmla="*/ 27 w 34"/>
                  <a:gd name="T17" fmla="*/ 2 h 60"/>
                  <a:gd name="T18" fmla="*/ 32 w 34"/>
                  <a:gd name="T19" fmla="*/ 0 h 60"/>
                  <a:gd name="T20" fmla="*/ 34 w 34"/>
                  <a:gd name="T21" fmla="*/ 7 h 60"/>
                  <a:gd name="T22" fmla="*/ 25 w 34"/>
                  <a:gd name="T23" fmla="*/ 17 h 60"/>
                  <a:gd name="T24" fmla="*/ 27 w 34"/>
                  <a:gd name="T25" fmla="*/ 22 h 60"/>
                  <a:gd name="T26" fmla="*/ 20 w 34"/>
                  <a:gd name="T27" fmla="*/ 31 h 60"/>
                  <a:gd name="T28" fmla="*/ 20 w 34"/>
                  <a:gd name="T29" fmla="*/ 38 h 60"/>
                  <a:gd name="T30" fmla="*/ 20 w 34"/>
                  <a:gd name="T31" fmla="*/ 39 h 60"/>
                  <a:gd name="T32" fmla="*/ 18 w 34"/>
                  <a:gd name="T33" fmla="*/ 41 h 60"/>
                  <a:gd name="T34" fmla="*/ 13 w 34"/>
                  <a:gd name="T35" fmla="*/ 43 h 60"/>
                  <a:gd name="T36" fmla="*/ 10 w 34"/>
                  <a:gd name="T37" fmla="*/ 60 h 60"/>
                  <a:gd name="T38" fmla="*/ 8 w 34"/>
                  <a:gd name="T39" fmla="*/ 60 h 60"/>
                  <a:gd name="T40" fmla="*/ 6 w 34"/>
                  <a:gd name="T41" fmla="*/ 58 h 60"/>
                  <a:gd name="T42" fmla="*/ 5 w 34"/>
                  <a:gd name="T43" fmla="*/ 58 h 60"/>
                  <a:gd name="T44" fmla="*/ 3 w 34"/>
                  <a:gd name="T45" fmla="*/ 60 h 60"/>
                  <a:gd name="T46" fmla="*/ 3 w 34"/>
                  <a:gd name="T47" fmla="*/ 60 h 60"/>
                  <a:gd name="T48" fmla="*/ 1 w 34"/>
                  <a:gd name="T49" fmla="*/ 43 h 60"/>
                  <a:gd name="T50" fmla="*/ 0 w 34"/>
                  <a:gd name="T51" fmla="*/ 33 h 60"/>
                  <a:gd name="T52" fmla="*/ 0 w 34"/>
                  <a:gd name="T53" fmla="*/ 33 h 60"/>
                  <a:gd name="T54" fmla="*/ 0 w 34"/>
                  <a:gd name="T55" fmla="*/ 29 h 60"/>
                  <a:gd name="T56" fmla="*/ 0 w 34"/>
                  <a:gd name="T57" fmla="*/ 27 h 60"/>
                  <a:gd name="T58" fmla="*/ 1 w 34"/>
                  <a:gd name="T59" fmla="*/ 24 h 60"/>
                  <a:gd name="T60" fmla="*/ 1 w 34"/>
                  <a:gd name="T61" fmla="*/ 21 h 60"/>
                  <a:gd name="T62" fmla="*/ 1 w 34"/>
                  <a:gd name="T63" fmla="*/ 21 h 60"/>
                  <a:gd name="T64" fmla="*/ 5 w 34"/>
                  <a:gd name="T65" fmla="*/ 17 h 60"/>
                  <a:gd name="T66" fmla="*/ 1 w 34"/>
                  <a:gd name="T67" fmla="*/ 2 h 60"/>
                  <a:gd name="T68" fmla="*/ 1 w 34"/>
                  <a:gd name="T69"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60">
                    <a:moveTo>
                      <a:pt x="1" y="2"/>
                    </a:moveTo>
                    <a:lnTo>
                      <a:pt x="12" y="2"/>
                    </a:lnTo>
                    <a:lnTo>
                      <a:pt x="12" y="2"/>
                    </a:lnTo>
                    <a:lnTo>
                      <a:pt x="13" y="2"/>
                    </a:lnTo>
                    <a:lnTo>
                      <a:pt x="15" y="2"/>
                    </a:lnTo>
                    <a:lnTo>
                      <a:pt x="17" y="2"/>
                    </a:lnTo>
                    <a:lnTo>
                      <a:pt x="22" y="2"/>
                    </a:lnTo>
                    <a:lnTo>
                      <a:pt x="27" y="2"/>
                    </a:lnTo>
                    <a:lnTo>
                      <a:pt x="27" y="2"/>
                    </a:lnTo>
                    <a:lnTo>
                      <a:pt x="32" y="0"/>
                    </a:lnTo>
                    <a:lnTo>
                      <a:pt x="34" y="7"/>
                    </a:lnTo>
                    <a:lnTo>
                      <a:pt x="25" y="17"/>
                    </a:lnTo>
                    <a:lnTo>
                      <a:pt x="27" y="22"/>
                    </a:lnTo>
                    <a:lnTo>
                      <a:pt x="20" y="31"/>
                    </a:lnTo>
                    <a:lnTo>
                      <a:pt x="20" y="38"/>
                    </a:lnTo>
                    <a:lnTo>
                      <a:pt x="20" y="39"/>
                    </a:lnTo>
                    <a:lnTo>
                      <a:pt x="18" y="41"/>
                    </a:lnTo>
                    <a:lnTo>
                      <a:pt x="13" y="43"/>
                    </a:lnTo>
                    <a:lnTo>
                      <a:pt x="10" y="60"/>
                    </a:lnTo>
                    <a:lnTo>
                      <a:pt x="8" y="60"/>
                    </a:lnTo>
                    <a:lnTo>
                      <a:pt x="6" y="58"/>
                    </a:lnTo>
                    <a:lnTo>
                      <a:pt x="5" y="58"/>
                    </a:lnTo>
                    <a:lnTo>
                      <a:pt x="3" y="60"/>
                    </a:lnTo>
                    <a:lnTo>
                      <a:pt x="3" y="60"/>
                    </a:lnTo>
                    <a:lnTo>
                      <a:pt x="1" y="43"/>
                    </a:lnTo>
                    <a:lnTo>
                      <a:pt x="0" y="33"/>
                    </a:lnTo>
                    <a:lnTo>
                      <a:pt x="0" y="33"/>
                    </a:lnTo>
                    <a:lnTo>
                      <a:pt x="0" y="29"/>
                    </a:lnTo>
                    <a:lnTo>
                      <a:pt x="0" y="27"/>
                    </a:lnTo>
                    <a:lnTo>
                      <a:pt x="1" y="24"/>
                    </a:lnTo>
                    <a:lnTo>
                      <a:pt x="1" y="21"/>
                    </a:lnTo>
                    <a:lnTo>
                      <a:pt x="1" y="21"/>
                    </a:lnTo>
                    <a:lnTo>
                      <a:pt x="5" y="17"/>
                    </a:lnTo>
                    <a:lnTo>
                      <a:pt x="1" y="2"/>
                    </a:lnTo>
                    <a:lnTo>
                      <a:pt x="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03" name="Freeform 654"/>
              <p:cNvSpPr>
                <a:spLocks/>
              </p:cNvSpPr>
              <p:nvPr/>
            </p:nvSpPr>
            <p:spPr bwMode="auto">
              <a:xfrm>
                <a:off x="4430" y="2790"/>
                <a:ext cx="44" cy="42"/>
              </a:xfrm>
              <a:custGeom>
                <a:avLst/>
                <a:gdLst>
                  <a:gd name="T0" fmla="*/ 10 w 44"/>
                  <a:gd name="T1" fmla="*/ 0 h 42"/>
                  <a:gd name="T2" fmla="*/ 13 w 44"/>
                  <a:gd name="T3" fmla="*/ 13 h 42"/>
                  <a:gd name="T4" fmla="*/ 18 w 44"/>
                  <a:gd name="T5" fmla="*/ 13 h 42"/>
                  <a:gd name="T6" fmla="*/ 35 w 44"/>
                  <a:gd name="T7" fmla="*/ 22 h 42"/>
                  <a:gd name="T8" fmla="*/ 44 w 44"/>
                  <a:gd name="T9" fmla="*/ 32 h 42"/>
                  <a:gd name="T10" fmla="*/ 44 w 44"/>
                  <a:gd name="T11" fmla="*/ 34 h 42"/>
                  <a:gd name="T12" fmla="*/ 42 w 44"/>
                  <a:gd name="T13" fmla="*/ 37 h 42"/>
                  <a:gd name="T14" fmla="*/ 40 w 44"/>
                  <a:gd name="T15" fmla="*/ 37 h 42"/>
                  <a:gd name="T16" fmla="*/ 10 w 44"/>
                  <a:gd name="T17" fmla="*/ 42 h 42"/>
                  <a:gd name="T18" fmla="*/ 5 w 44"/>
                  <a:gd name="T19" fmla="*/ 37 h 42"/>
                  <a:gd name="T20" fmla="*/ 0 w 44"/>
                  <a:gd name="T21" fmla="*/ 0 h 42"/>
                  <a:gd name="T22" fmla="*/ 10 w 44"/>
                  <a:gd name="T23" fmla="*/ 0 h 42"/>
                  <a:gd name="T24" fmla="*/ 10 w 44"/>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2">
                    <a:moveTo>
                      <a:pt x="10" y="0"/>
                    </a:moveTo>
                    <a:lnTo>
                      <a:pt x="13" y="13"/>
                    </a:lnTo>
                    <a:lnTo>
                      <a:pt x="18" y="13"/>
                    </a:lnTo>
                    <a:lnTo>
                      <a:pt x="35" y="22"/>
                    </a:lnTo>
                    <a:lnTo>
                      <a:pt x="44" y="32"/>
                    </a:lnTo>
                    <a:lnTo>
                      <a:pt x="44" y="34"/>
                    </a:lnTo>
                    <a:lnTo>
                      <a:pt x="42" y="37"/>
                    </a:lnTo>
                    <a:lnTo>
                      <a:pt x="40" y="37"/>
                    </a:lnTo>
                    <a:lnTo>
                      <a:pt x="10" y="42"/>
                    </a:lnTo>
                    <a:lnTo>
                      <a:pt x="5" y="37"/>
                    </a:lnTo>
                    <a:lnTo>
                      <a:pt x="0" y="0"/>
                    </a:lnTo>
                    <a:lnTo>
                      <a:pt x="10" y="0"/>
                    </a:lnTo>
                    <a:lnTo>
                      <a:pt x="1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04" name="Freeform 655"/>
              <p:cNvSpPr>
                <a:spLocks/>
              </p:cNvSpPr>
              <p:nvPr/>
            </p:nvSpPr>
            <p:spPr bwMode="auto">
              <a:xfrm>
                <a:off x="4430" y="2790"/>
                <a:ext cx="44" cy="42"/>
              </a:xfrm>
              <a:custGeom>
                <a:avLst/>
                <a:gdLst>
                  <a:gd name="T0" fmla="*/ 10 w 44"/>
                  <a:gd name="T1" fmla="*/ 0 h 42"/>
                  <a:gd name="T2" fmla="*/ 13 w 44"/>
                  <a:gd name="T3" fmla="*/ 13 h 42"/>
                  <a:gd name="T4" fmla="*/ 18 w 44"/>
                  <a:gd name="T5" fmla="*/ 13 h 42"/>
                  <a:gd name="T6" fmla="*/ 35 w 44"/>
                  <a:gd name="T7" fmla="*/ 22 h 42"/>
                  <a:gd name="T8" fmla="*/ 44 w 44"/>
                  <a:gd name="T9" fmla="*/ 32 h 42"/>
                  <a:gd name="T10" fmla="*/ 44 w 44"/>
                  <a:gd name="T11" fmla="*/ 34 h 42"/>
                  <a:gd name="T12" fmla="*/ 42 w 44"/>
                  <a:gd name="T13" fmla="*/ 37 h 42"/>
                  <a:gd name="T14" fmla="*/ 40 w 44"/>
                  <a:gd name="T15" fmla="*/ 37 h 42"/>
                  <a:gd name="T16" fmla="*/ 10 w 44"/>
                  <a:gd name="T17" fmla="*/ 42 h 42"/>
                  <a:gd name="T18" fmla="*/ 5 w 44"/>
                  <a:gd name="T19" fmla="*/ 37 h 42"/>
                  <a:gd name="T20" fmla="*/ 0 w 44"/>
                  <a:gd name="T21" fmla="*/ 0 h 42"/>
                  <a:gd name="T22" fmla="*/ 10 w 44"/>
                  <a:gd name="T23" fmla="*/ 0 h 42"/>
                  <a:gd name="T24" fmla="*/ 10 w 44"/>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2">
                    <a:moveTo>
                      <a:pt x="10" y="0"/>
                    </a:moveTo>
                    <a:lnTo>
                      <a:pt x="13" y="13"/>
                    </a:lnTo>
                    <a:lnTo>
                      <a:pt x="18" y="13"/>
                    </a:lnTo>
                    <a:lnTo>
                      <a:pt x="35" y="22"/>
                    </a:lnTo>
                    <a:lnTo>
                      <a:pt x="44" y="32"/>
                    </a:lnTo>
                    <a:lnTo>
                      <a:pt x="44" y="34"/>
                    </a:lnTo>
                    <a:lnTo>
                      <a:pt x="42" y="37"/>
                    </a:lnTo>
                    <a:lnTo>
                      <a:pt x="40" y="37"/>
                    </a:lnTo>
                    <a:lnTo>
                      <a:pt x="10" y="42"/>
                    </a:lnTo>
                    <a:lnTo>
                      <a:pt x="5" y="37"/>
                    </a:lnTo>
                    <a:lnTo>
                      <a:pt x="0" y="0"/>
                    </a:lnTo>
                    <a:lnTo>
                      <a:pt x="10" y="0"/>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05" name="Freeform 656"/>
              <p:cNvSpPr>
                <a:spLocks/>
              </p:cNvSpPr>
              <p:nvPr/>
            </p:nvSpPr>
            <p:spPr bwMode="auto">
              <a:xfrm>
                <a:off x="4558" y="2866"/>
                <a:ext cx="48" cy="93"/>
              </a:xfrm>
              <a:custGeom>
                <a:avLst/>
                <a:gdLst>
                  <a:gd name="T0" fmla="*/ 48 w 48"/>
                  <a:gd name="T1" fmla="*/ 26 h 93"/>
                  <a:gd name="T2" fmla="*/ 48 w 48"/>
                  <a:gd name="T3" fmla="*/ 36 h 93"/>
                  <a:gd name="T4" fmla="*/ 48 w 48"/>
                  <a:gd name="T5" fmla="*/ 36 h 93"/>
                  <a:gd name="T6" fmla="*/ 48 w 48"/>
                  <a:gd name="T7" fmla="*/ 36 h 93"/>
                  <a:gd name="T8" fmla="*/ 48 w 48"/>
                  <a:gd name="T9" fmla="*/ 36 h 93"/>
                  <a:gd name="T10" fmla="*/ 48 w 48"/>
                  <a:gd name="T11" fmla="*/ 36 h 93"/>
                  <a:gd name="T12" fmla="*/ 48 w 48"/>
                  <a:gd name="T13" fmla="*/ 36 h 93"/>
                  <a:gd name="T14" fmla="*/ 48 w 48"/>
                  <a:gd name="T15" fmla="*/ 36 h 93"/>
                  <a:gd name="T16" fmla="*/ 48 w 48"/>
                  <a:gd name="T17" fmla="*/ 36 h 93"/>
                  <a:gd name="T18" fmla="*/ 48 w 48"/>
                  <a:gd name="T19" fmla="*/ 36 h 93"/>
                  <a:gd name="T20" fmla="*/ 48 w 48"/>
                  <a:gd name="T21" fmla="*/ 37 h 93"/>
                  <a:gd name="T22" fmla="*/ 48 w 48"/>
                  <a:gd name="T23" fmla="*/ 37 h 93"/>
                  <a:gd name="T24" fmla="*/ 46 w 48"/>
                  <a:gd name="T25" fmla="*/ 46 h 93"/>
                  <a:gd name="T26" fmla="*/ 31 w 48"/>
                  <a:gd name="T27" fmla="*/ 48 h 93"/>
                  <a:gd name="T28" fmla="*/ 29 w 48"/>
                  <a:gd name="T29" fmla="*/ 48 h 93"/>
                  <a:gd name="T30" fmla="*/ 27 w 48"/>
                  <a:gd name="T31" fmla="*/ 58 h 93"/>
                  <a:gd name="T32" fmla="*/ 29 w 48"/>
                  <a:gd name="T33" fmla="*/ 70 h 93"/>
                  <a:gd name="T34" fmla="*/ 33 w 48"/>
                  <a:gd name="T35" fmla="*/ 90 h 93"/>
                  <a:gd name="T36" fmla="*/ 21 w 48"/>
                  <a:gd name="T37" fmla="*/ 90 h 93"/>
                  <a:gd name="T38" fmla="*/ 9 w 48"/>
                  <a:gd name="T39" fmla="*/ 93 h 93"/>
                  <a:gd name="T40" fmla="*/ 2 w 48"/>
                  <a:gd name="T41" fmla="*/ 48 h 93"/>
                  <a:gd name="T42" fmla="*/ 0 w 48"/>
                  <a:gd name="T43" fmla="*/ 34 h 93"/>
                  <a:gd name="T44" fmla="*/ 9 w 48"/>
                  <a:gd name="T45" fmla="*/ 34 h 93"/>
                  <a:gd name="T46" fmla="*/ 9 w 48"/>
                  <a:gd name="T47" fmla="*/ 34 h 93"/>
                  <a:gd name="T48" fmla="*/ 24 w 48"/>
                  <a:gd name="T49" fmla="*/ 31 h 93"/>
                  <a:gd name="T50" fmla="*/ 24 w 48"/>
                  <a:gd name="T51" fmla="*/ 20 h 93"/>
                  <a:gd name="T52" fmla="*/ 22 w 48"/>
                  <a:gd name="T53" fmla="*/ 14 h 93"/>
                  <a:gd name="T54" fmla="*/ 21 w 48"/>
                  <a:gd name="T55" fmla="*/ 0 h 93"/>
                  <a:gd name="T56" fmla="*/ 24 w 48"/>
                  <a:gd name="T57" fmla="*/ 7 h 93"/>
                  <a:gd name="T58" fmla="*/ 31 w 48"/>
                  <a:gd name="T59" fmla="*/ 9 h 93"/>
                  <a:gd name="T60" fmla="*/ 34 w 48"/>
                  <a:gd name="T61" fmla="*/ 15 h 93"/>
                  <a:gd name="T62" fmla="*/ 48 w 48"/>
                  <a:gd name="T63"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93">
                    <a:moveTo>
                      <a:pt x="48" y="26"/>
                    </a:moveTo>
                    <a:lnTo>
                      <a:pt x="48" y="36"/>
                    </a:lnTo>
                    <a:lnTo>
                      <a:pt x="48" y="36"/>
                    </a:lnTo>
                    <a:lnTo>
                      <a:pt x="48" y="36"/>
                    </a:lnTo>
                    <a:lnTo>
                      <a:pt x="48" y="36"/>
                    </a:lnTo>
                    <a:lnTo>
                      <a:pt x="48" y="36"/>
                    </a:lnTo>
                    <a:lnTo>
                      <a:pt x="48" y="36"/>
                    </a:lnTo>
                    <a:lnTo>
                      <a:pt x="48" y="36"/>
                    </a:lnTo>
                    <a:lnTo>
                      <a:pt x="48" y="36"/>
                    </a:lnTo>
                    <a:lnTo>
                      <a:pt x="48" y="36"/>
                    </a:lnTo>
                    <a:lnTo>
                      <a:pt x="48" y="37"/>
                    </a:lnTo>
                    <a:lnTo>
                      <a:pt x="48" y="37"/>
                    </a:lnTo>
                    <a:lnTo>
                      <a:pt x="46" y="46"/>
                    </a:lnTo>
                    <a:lnTo>
                      <a:pt x="31" y="48"/>
                    </a:lnTo>
                    <a:lnTo>
                      <a:pt x="29" y="48"/>
                    </a:lnTo>
                    <a:lnTo>
                      <a:pt x="27" y="58"/>
                    </a:lnTo>
                    <a:lnTo>
                      <a:pt x="29" y="70"/>
                    </a:lnTo>
                    <a:lnTo>
                      <a:pt x="33" y="90"/>
                    </a:lnTo>
                    <a:lnTo>
                      <a:pt x="21" y="90"/>
                    </a:lnTo>
                    <a:lnTo>
                      <a:pt x="9" y="93"/>
                    </a:lnTo>
                    <a:lnTo>
                      <a:pt x="2" y="48"/>
                    </a:lnTo>
                    <a:lnTo>
                      <a:pt x="0" y="34"/>
                    </a:lnTo>
                    <a:lnTo>
                      <a:pt x="9" y="34"/>
                    </a:lnTo>
                    <a:lnTo>
                      <a:pt x="9" y="34"/>
                    </a:lnTo>
                    <a:lnTo>
                      <a:pt x="24" y="31"/>
                    </a:lnTo>
                    <a:lnTo>
                      <a:pt x="24" y="20"/>
                    </a:lnTo>
                    <a:lnTo>
                      <a:pt x="22" y="14"/>
                    </a:lnTo>
                    <a:lnTo>
                      <a:pt x="21" y="0"/>
                    </a:lnTo>
                    <a:lnTo>
                      <a:pt x="24" y="7"/>
                    </a:lnTo>
                    <a:lnTo>
                      <a:pt x="31" y="9"/>
                    </a:lnTo>
                    <a:lnTo>
                      <a:pt x="34" y="15"/>
                    </a:lnTo>
                    <a:lnTo>
                      <a:pt x="48" y="2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06" name="Freeform 657"/>
              <p:cNvSpPr>
                <a:spLocks/>
              </p:cNvSpPr>
              <p:nvPr/>
            </p:nvSpPr>
            <p:spPr bwMode="auto">
              <a:xfrm>
                <a:off x="4558" y="2866"/>
                <a:ext cx="48" cy="93"/>
              </a:xfrm>
              <a:custGeom>
                <a:avLst/>
                <a:gdLst>
                  <a:gd name="T0" fmla="*/ 48 w 48"/>
                  <a:gd name="T1" fmla="*/ 26 h 93"/>
                  <a:gd name="T2" fmla="*/ 48 w 48"/>
                  <a:gd name="T3" fmla="*/ 36 h 93"/>
                  <a:gd name="T4" fmla="*/ 48 w 48"/>
                  <a:gd name="T5" fmla="*/ 36 h 93"/>
                  <a:gd name="T6" fmla="*/ 48 w 48"/>
                  <a:gd name="T7" fmla="*/ 36 h 93"/>
                  <a:gd name="T8" fmla="*/ 48 w 48"/>
                  <a:gd name="T9" fmla="*/ 36 h 93"/>
                  <a:gd name="T10" fmla="*/ 48 w 48"/>
                  <a:gd name="T11" fmla="*/ 36 h 93"/>
                  <a:gd name="T12" fmla="*/ 48 w 48"/>
                  <a:gd name="T13" fmla="*/ 36 h 93"/>
                  <a:gd name="T14" fmla="*/ 48 w 48"/>
                  <a:gd name="T15" fmla="*/ 36 h 93"/>
                  <a:gd name="T16" fmla="*/ 48 w 48"/>
                  <a:gd name="T17" fmla="*/ 36 h 93"/>
                  <a:gd name="T18" fmla="*/ 48 w 48"/>
                  <a:gd name="T19" fmla="*/ 36 h 93"/>
                  <a:gd name="T20" fmla="*/ 48 w 48"/>
                  <a:gd name="T21" fmla="*/ 37 h 93"/>
                  <a:gd name="T22" fmla="*/ 48 w 48"/>
                  <a:gd name="T23" fmla="*/ 37 h 93"/>
                  <a:gd name="T24" fmla="*/ 46 w 48"/>
                  <a:gd name="T25" fmla="*/ 46 h 93"/>
                  <a:gd name="T26" fmla="*/ 31 w 48"/>
                  <a:gd name="T27" fmla="*/ 48 h 93"/>
                  <a:gd name="T28" fmla="*/ 29 w 48"/>
                  <a:gd name="T29" fmla="*/ 48 h 93"/>
                  <a:gd name="T30" fmla="*/ 27 w 48"/>
                  <a:gd name="T31" fmla="*/ 58 h 93"/>
                  <a:gd name="T32" fmla="*/ 29 w 48"/>
                  <a:gd name="T33" fmla="*/ 70 h 93"/>
                  <a:gd name="T34" fmla="*/ 33 w 48"/>
                  <a:gd name="T35" fmla="*/ 90 h 93"/>
                  <a:gd name="T36" fmla="*/ 21 w 48"/>
                  <a:gd name="T37" fmla="*/ 90 h 93"/>
                  <a:gd name="T38" fmla="*/ 9 w 48"/>
                  <a:gd name="T39" fmla="*/ 93 h 93"/>
                  <a:gd name="T40" fmla="*/ 2 w 48"/>
                  <a:gd name="T41" fmla="*/ 48 h 93"/>
                  <a:gd name="T42" fmla="*/ 0 w 48"/>
                  <a:gd name="T43" fmla="*/ 34 h 93"/>
                  <a:gd name="T44" fmla="*/ 9 w 48"/>
                  <a:gd name="T45" fmla="*/ 34 h 93"/>
                  <a:gd name="T46" fmla="*/ 9 w 48"/>
                  <a:gd name="T47" fmla="*/ 34 h 93"/>
                  <a:gd name="T48" fmla="*/ 24 w 48"/>
                  <a:gd name="T49" fmla="*/ 31 h 93"/>
                  <a:gd name="T50" fmla="*/ 24 w 48"/>
                  <a:gd name="T51" fmla="*/ 20 h 93"/>
                  <a:gd name="T52" fmla="*/ 22 w 48"/>
                  <a:gd name="T53" fmla="*/ 14 h 93"/>
                  <a:gd name="T54" fmla="*/ 21 w 48"/>
                  <a:gd name="T55" fmla="*/ 0 h 93"/>
                  <a:gd name="T56" fmla="*/ 24 w 48"/>
                  <a:gd name="T57" fmla="*/ 7 h 93"/>
                  <a:gd name="T58" fmla="*/ 31 w 48"/>
                  <a:gd name="T59" fmla="*/ 9 h 93"/>
                  <a:gd name="T60" fmla="*/ 34 w 48"/>
                  <a:gd name="T61" fmla="*/ 15 h 93"/>
                  <a:gd name="T62" fmla="*/ 48 w 48"/>
                  <a:gd name="T63"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93">
                    <a:moveTo>
                      <a:pt x="48" y="26"/>
                    </a:moveTo>
                    <a:lnTo>
                      <a:pt x="48" y="36"/>
                    </a:lnTo>
                    <a:lnTo>
                      <a:pt x="48" y="36"/>
                    </a:lnTo>
                    <a:lnTo>
                      <a:pt x="48" y="36"/>
                    </a:lnTo>
                    <a:lnTo>
                      <a:pt x="48" y="36"/>
                    </a:lnTo>
                    <a:lnTo>
                      <a:pt x="48" y="36"/>
                    </a:lnTo>
                    <a:lnTo>
                      <a:pt x="48" y="36"/>
                    </a:lnTo>
                    <a:lnTo>
                      <a:pt x="48" y="36"/>
                    </a:lnTo>
                    <a:lnTo>
                      <a:pt x="48" y="36"/>
                    </a:lnTo>
                    <a:lnTo>
                      <a:pt x="48" y="36"/>
                    </a:lnTo>
                    <a:lnTo>
                      <a:pt x="48" y="37"/>
                    </a:lnTo>
                    <a:lnTo>
                      <a:pt x="48" y="37"/>
                    </a:lnTo>
                    <a:lnTo>
                      <a:pt x="46" y="46"/>
                    </a:lnTo>
                    <a:lnTo>
                      <a:pt x="31" y="48"/>
                    </a:lnTo>
                    <a:lnTo>
                      <a:pt x="29" y="48"/>
                    </a:lnTo>
                    <a:lnTo>
                      <a:pt x="27" y="58"/>
                    </a:lnTo>
                    <a:lnTo>
                      <a:pt x="29" y="70"/>
                    </a:lnTo>
                    <a:lnTo>
                      <a:pt x="33" y="90"/>
                    </a:lnTo>
                    <a:lnTo>
                      <a:pt x="21" y="90"/>
                    </a:lnTo>
                    <a:lnTo>
                      <a:pt x="9" y="93"/>
                    </a:lnTo>
                    <a:lnTo>
                      <a:pt x="2" y="48"/>
                    </a:lnTo>
                    <a:lnTo>
                      <a:pt x="0" y="34"/>
                    </a:lnTo>
                    <a:lnTo>
                      <a:pt x="9" y="34"/>
                    </a:lnTo>
                    <a:lnTo>
                      <a:pt x="9" y="34"/>
                    </a:lnTo>
                    <a:lnTo>
                      <a:pt x="24" y="31"/>
                    </a:lnTo>
                    <a:lnTo>
                      <a:pt x="24" y="20"/>
                    </a:lnTo>
                    <a:lnTo>
                      <a:pt x="22" y="14"/>
                    </a:lnTo>
                    <a:lnTo>
                      <a:pt x="21" y="0"/>
                    </a:lnTo>
                    <a:lnTo>
                      <a:pt x="24" y="7"/>
                    </a:lnTo>
                    <a:lnTo>
                      <a:pt x="31" y="9"/>
                    </a:lnTo>
                    <a:lnTo>
                      <a:pt x="34" y="15"/>
                    </a:lnTo>
                    <a:lnTo>
                      <a:pt x="48"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07" name="Freeform 658"/>
              <p:cNvSpPr>
                <a:spLocks noEditPoints="1"/>
              </p:cNvSpPr>
              <p:nvPr/>
            </p:nvSpPr>
            <p:spPr bwMode="auto">
              <a:xfrm>
                <a:off x="4565" y="3107"/>
                <a:ext cx="61" cy="45"/>
              </a:xfrm>
              <a:custGeom>
                <a:avLst/>
                <a:gdLst>
                  <a:gd name="T0" fmla="*/ 19 w 61"/>
                  <a:gd name="T1" fmla="*/ 35 h 45"/>
                  <a:gd name="T2" fmla="*/ 20 w 61"/>
                  <a:gd name="T3" fmla="*/ 34 h 45"/>
                  <a:gd name="T4" fmla="*/ 24 w 61"/>
                  <a:gd name="T5" fmla="*/ 35 h 45"/>
                  <a:gd name="T6" fmla="*/ 24 w 61"/>
                  <a:gd name="T7" fmla="*/ 35 h 45"/>
                  <a:gd name="T8" fmla="*/ 20 w 61"/>
                  <a:gd name="T9" fmla="*/ 39 h 45"/>
                  <a:gd name="T10" fmla="*/ 19 w 61"/>
                  <a:gd name="T11" fmla="*/ 39 h 45"/>
                  <a:gd name="T12" fmla="*/ 14 w 61"/>
                  <a:gd name="T13" fmla="*/ 37 h 45"/>
                  <a:gd name="T14" fmla="*/ 10 w 61"/>
                  <a:gd name="T15" fmla="*/ 35 h 45"/>
                  <a:gd name="T16" fmla="*/ 10 w 61"/>
                  <a:gd name="T17" fmla="*/ 34 h 45"/>
                  <a:gd name="T18" fmla="*/ 7 w 61"/>
                  <a:gd name="T19" fmla="*/ 27 h 45"/>
                  <a:gd name="T20" fmla="*/ 3 w 61"/>
                  <a:gd name="T21" fmla="*/ 20 h 45"/>
                  <a:gd name="T22" fmla="*/ 2 w 61"/>
                  <a:gd name="T23" fmla="*/ 17 h 45"/>
                  <a:gd name="T24" fmla="*/ 0 w 61"/>
                  <a:gd name="T25" fmla="*/ 15 h 45"/>
                  <a:gd name="T26" fmla="*/ 2 w 61"/>
                  <a:gd name="T27" fmla="*/ 13 h 45"/>
                  <a:gd name="T28" fmla="*/ 2 w 61"/>
                  <a:gd name="T29" fmla="*/ 15 h 45"/>
                  <a:gd name="T30" fmla="*/ 2 w 61"/>
                  <a:gd name="T31" fmla="*/ 17 h 45"/>
                  <a:gd name="T32" fmla="*/ 5 w 61"/>
                  <a:gd name="T33" fmla="*/ 22 h 45"/>
                  <a:gd name="T34" fmla="*/ 9 w 61"/>
                  <a:gd name="T35" fmla="*/ 27 h 45"/>
                  <a:gd name="T36" fmla="*/ 10 w 61"/>
                  <a:gd name="T37" fmla="*/ 32 h 45"/>
                  <a:gd name="T38" fmla="*/ 14 w 61"/>
                  <a:gd name="T39" fmla="*/ 35 h 45"/>
                  <a:gd name="T40" fmla="*/ 15 w 61"/>
                  <a:gd name="T41" fmla="*/ 35 h 45"/>
                  <a:gd name="T42" fmla="*/ 61 w 61"/>
                  <a:gd name="T43" fmla="*/ 23 h 45"/>
                  <a:gd name="T44" fmla="*/ 54 w 61"/>
                  <a:gd name="T45" fmla="*/ 34 h 45"/>
                  <a:gd name="T46" fmla="*/ 41 w 61"/>
                  <a:gd name="T47" fmla="*/ 45 h 45"/>
                  <a:gd name="T48" fmla="*/ 34 w 61"/>
                  <a:gd name="T49" fmla="*/ 39 h 45"/>
                  <a:gd name="T50" fmla="*/ 34 w 61"/>
                  <a:gd name="T51" fmla="*/ 37 h 45"/>
                  <a:gd name="T52" fmla="*/ 31 w 61"/>
                  <a:gd name="T53" fmla="*/ 35 h 45"/>
                  <a:gd name="T54" fmla="*/ 29 w 61"/>
                  <a:gd name="T55" fmla="*/ 34 h 45"/>
                  <a:gd name="T56" fmla="*/ 29 w 61"/>
                  <a:gd name="T57" fmla="*/ 34 h 45"/>
                  <a:gd name="T58" fmla="*/ 27 w 61"/>
                  <a:gd name="T59" fmla="*/ 32 h 45"/>
                  <a:gd name="T60" fmla="*/ 24 w 61"/>
                  <a:gd name="T61" fmla="*/ 32 h 45"/>
                  <a:gd name="T62" fmla="*/ 24 w 61"/>
                  <a:gd name="T63" fmla="*/ 30 h 45"/>
                  <a:gd name="T64" fmla="*/ 20 w 61"/>
                  <a:gd name="T65" fmla="*/ 29 h 45"/>
                  <a:gd name="T66" fmla="*/ 19 w 61"/>
                  <a:gd name="T67" fmla="*/ 32 h 45"/>
                  <a:gd name="T68" fmla="*/ 17 w 61"/>
                  <a:gd name="T69" fmla="*/ 34 h 45"/>
                  <a:gd name="T70" fmla="*/ 15 w 61"/>
                  <a:gd name="T71" fmla="*/ 27 h 45"/>
                  <a:gd name="T72" fmla="*/ 12 w 61"/>
                  <a:gd name="T73" fmla="*/ 18 h 45"/>
                  <a:gd name="T74" fmla="*/ 9 w 61"/>
                  <a:gd name="T75" fmla="*/ 15 h 45"/>
                  <a:gd name="T76" fmla="*/ 9 w 61"/>
                  <a:gd name="T77" fmla="*/ 13 h 45"/>
                  <a:gd name="T78" fmla="*/ 10 w 61"/>
                  <a:gd name="T79" fmla="*/ 13 h 45"/>
                  <a:gd name="T80" fmla="*/ 12 w 61"/>
                  <a:gd name="T81" fmla="*/ 13 h 45"/>
                  <a:gd name="T82" fmla="*/ 15 w 61"/>
                  <a:gd name="T83" fmla="*/ 17 h 45"/>
                  <a:gd name="T84" fmla="*/ 15 w 61"/>
                  <a:gd name="T85" fmla="*/ 13 h 45"/>
                  <a:gd name="T86" fmla="*/ 15 w 61"/>
                  <a:gd name="T87" fmla="*/ 12 h 45"/>
                  <a:gd name="T88" fmla="*/ 15 w 61"/>
                  <a:gd name="T89"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45">
                    <a:moveTo>
                      <a:pt x="15" y="35"/>
                    </a:moveTo>
                    <a:lnTo>
                      <a:pt x="19" y="35"/>
                    </a:lnTo>
                    <a:lnTo>
                      <a:pt x="19" y="35"/>
                    </a:lnTo>
                    <a:lnTo>
                      <a:pt x="20" y="34"/>
                    </a:lnTo>
                    <a:lnTo>
                      <a:pt x="22" y="35"/>
                    </a:lnTo>
                    <a:lnTo>
                      <a:pt x="24" y="35"/>
                    </a:lnTo>
                    <a:lnTo>
                      <a:pt x="24" y="35"/>
                    </a:lnTo>
                    <a:lnTo>
                      <a:pt x="24" y="35"/>
                    </a:lnTo>
                    <a:lnTo>
                      <a:pt x="20" y="39"/>
                    </a:lnTo>
                    <a:lnTo>
                      <a:pt x="20" y="39"/>
                    </a:lnTo>
                    <a:lnTo>
                      <a:pt x="19" y="39"/>
                    </a:lnTo>
                    <a:lnTo>
                      <a:pt x="19" y="39"/>
                    </a:lnTo>
                    <a:lnTo>
                      <a:pt x="15" y="39"/>
                    </a:lnTo>
                    <a:lnTo>
                      <a:pt x="14" y="37"/>
                    </a:lnTo>
                    <a:lnTo>
                      <a:pt x="12" y="35"/>
                    </a:lnTo>
                    <a:lnTo>
                      <a:pt x="10" y="35"/>
                    </a:lnTo>
                    <a:lnTo>
                      <a:pt x="10" y="35"/>
                    </a:lnTo>
                    <a:lnTo>
                      <a:pt x="10" y="34"/>
                    </a:lnTo>
                    <a:lnTo>
                      <a:pt x="9" y="29"/>
                    </a:lnTo>
                    <a:lnTo>
                      <a:pt x="7" y="27"/>
                    </a:lnTo>
                    <a:lnTo>
                      <a:pt x="5" y="25"/>
                    </a:lnTo>
                    <a:lnTo>
                      <a:pt x="3" y="20"/>
                    </a:lnTo>
                    <a:lnTo>
                      <a:pt x="3" y="18"/>
                    </a:lnTo>
                    <a:lnTo>
                      <a:pt x="2" y="17"/>
                    </a:lnTo>
                    <a:lnTo>
                      <a:pt x="0" y="17"/>
                    </a:lnTo>
                    <a:lnTo>
                      <a:pt x="0" y="15"/>
                    </a:lnTo>
                    <a:lnTo>
                      <a:pt x="2" y="15"/>
                    </a:lnTo>
                    <a:lnTo>
                      <a:pt x="2" y="13"/>
                    </a:lnTo>
                    <a:lnTo>
                      <a:pt x="2" y="13"/>
                    </a:lnTo>
                    <a:lnTo>
                      <a:pt x="2" y="15"/>
                    </a:lnTo>
                    <a:lnTo>
                      <a:pt x="2" y="15"/>
                    </a:lnTo>
                    <a:lnTo>
                      <a:pt x="2" y="17"/>
                    </a:lnTo>
                    <a:lnTo>
                      <a:pt x="3" y="18"/>
                    </a:lnTo>
                    <a:lnTo>
                      <a:pt x="5" y="22"/>
                    </a:lnTo>
                    <a:lnTo>
                      <a:pt x="7" y="23"/>
                    </a:lnTo>
                    <a:lnTo>
                      <a:pt x="9" y="27"/>
                    </a:lnTo>
                    <a:lnTo>
                      <a:pt x="10" y="30"/>
                    </a:lnTo>
                    <a:lnTo>
                      <a:pt x="10" y="32"/>
                    </a:lnTo>
                    <a:lnTo>
                      <a:pt x="12" y="34"/>
                    </a:lnTo>
                    <a:lnTo>
                      <a:pt x="14" y="35"/>
                    </a:lnTo>
                    <a:lnTo>
                      <a:pt x="15" y="34"/>
                    </a:lnTo>
                    <a:lnTo>
                      <a:pt x="15" y="35"/>
                    </a:lnTo>
                    <a:close/>
                    <a:moveTo>
                      <a:pt x="56" y="0"/>
                    </a:moveTo>
                    <a:lnTo>
                      <a:pt x="61" y="23"/>
                    </a:lnTo>
                    <a:lnTo>
                      <a:pt x="61" y="32"/>
                    </a:lnTo>
                    <a:lnTo>
                      <a:pt x="54" y="34"/>
                    </a:lnTo>
                    <a:lnTo>
                      <a:pt x="53" y="44"/>
                    </a:lnTo>
                    <a:lnTo>
                      <a:pt x="41" y="45"/>
                    </a:lnTo>
                    <a:lnTo>
                      <a:pt x="37" y="40"/>
                    </a:lnTo>
                    <a:lnTo>
                      <a:pt x="34" y="39"/>
                    </a:lnTo>
                    <a:lnTo>
                      <a:pt x="34" y="37"/>
                    </a:lnTo>
                    <a:lnTo>
                      <a:pt x="34" y="37"/>
                    </a:lnTo>
                    <a:lnTo>
                      <a:pt x="32" y="35"/>
                    </a:lnTo>
                    <a:lnTo>
                      <a:pt x="31" y="35"/>
                    </a:lnTo>
                    <a:lnTo>
                      <a:pt x="29" y="35"/>
                    </a:lnTo>
                    <a:lnTo>
                      <a:pt x="29" y="34"/>
                    </a:lnTo>
                    <a:lnTo>
                      <a:pt x="29" y="34"/>
                    </a:lnTo>
                    <a:lnTo>
                      <a:pt x="29" y="34"/>
                    </a:lnTo>
                    <a:lnTo>
                      <a:pt x="27" y="32"/>
                    </a:lnTo>
                    <a:lnTo>
                      <a:pt x="27" y="32"/>
                    </a:lnTo>
                    <a:lnTo>
                      <a:pt x="26" y="32"/>
                    </a:lnTo>
                    <a:lnTo>
                      <a:pt x="24" y="32"/>
                    </a:lnTo>
                    <a:lnTo>
                      <a:pt x="24" y="32"/>
                    </a:lnTo>
                    <a:lnTo>
                      <a:pt x="24" y="30"/>
                    </a:lnTo>
                    <a:lnTo>
                      <a:pt x="22" y="30"/>
                    </a:lnTo>
                    <a:lnTo>
                      <a:pt x="20" y="29"/>
                    </a:lnTo>
                    <a:lnTo>
                      <a:pt x="19" y="30"/>
                    </a:lnTo>
                    <a:lnTo>
                      <a:pt x="19" y="32"/>
                    </a:lnTo>
                    <a:lnTo>
                      <a:pt x="17" y="34"/>
                    </a:lnTo>
                    <a:lnTo>
                      <a:pt x="17" y="34"/>
                    </a:lnTo>
                    <a:lnTo>
                      <a:pt x="15" y="29"/>
                    </a:lnTo>
                    <a:lnTo>
                      <a:pt x="15" y="27"/>
                    </a:lnTo>
                    <a:lnTo>
                      <a:pt x="14" y="25"/>
                    </a:lnTo>
                    <a:lnTo>
                      <a:pt x="12" y="18"/>
                    </a:lnTo>
                    <a:lnTo>
                      <a:pt x="10" y="18"/>
                    </a:lnTo>
                    <a:lnTo>
                      <a:pt x="9" y="15"/>
                    </a:lnTo>
                    <a:lnTo>
                      <a:pt x="7" y="13"/>
                    </a:lnTo>
                    <a:lnTo>
                      <a:pt x="9" y="13"/>
                    </a:lnTo>
                    <a:lnTo>
                      <a:pt x="10" y="13"/>
                    </a:lnTo>
                    <a:lnTo>
                      <a:pt x="10" y="13"/>
                    </a:lnTo>
                    <a:lnTo>
                      <a:pt x="12" y="13"/>
                    </a:lnTo>
                    <a:lnTo>
                      <a:pt x="12" y="13"/>
                    </a:lnTo>
                    <a:lnTo>
                      <a:pt x="14" y="17"/>
                    </a:lnTo>
                    <a:lnTo>
                      <a:pt x="15" y="17"/>
                    </a:lnTo>
                    <a:lnTo>
                      <a:pt x="15" y="17"/>
                    </a:lnTo>
                    <a:lnTo>
                      <a:pt x="15" y="13"/>
                    </a:lnTo>
                    <a:lnTo>
                      <a:pt x="15" y="12"/>
                    </a:lnTo>
                    <a:lnTo>
                      <a:pt x="15" y="12"/>
                    </a:lnTo>
                    <a:lnTo>
                      <a:pt x="17" y="8"/>
                    </a:lnTo>
                    <a:lnTo>
                      <a:pt x="15" y="5"/>
                    </a:lnTo>
                    <a:lnTo>
                      <a:pt x="5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08" name="Freeform 659"/>
              <p:cNvSpPr>
                <a:spLocks noEditPoints="1"/>
              </p:cNvSpPr>
              <p:nvPr/>
            </p:nvSpPr>
            <p:spPr bwMode="auto">
              <a:xfrm>
                <a:off x="4565" y="3107"/>
                <a:ext cx="61" cy="45"/>
              </a:xfrm>
              <a:custGeom>
                <a:avLst/>
                <a:gdLst>
                  <a:gd name="T0" fmla="*/ 19 w 61"/>
                  <a:gd name="T1" fmla="*/ 35 h 45"/>
                  <a:gd name="T2" fmla="*/ 20 w 61"/>
                  <a:gd name="T3" fmla="*/ 34 h 45"/>
                  <a:gd name="T4" fmla="*/ 24 w 61"/>
                  <a:gd name="T5" fmla="*/ 35 h 45"/>
                  <a:gd name="T6" fmla="*/ 24 w 61"/>
                  <a:gd name="T7" fmla="*/ 35 h 45"/>
                  <a:gd name="T8" fmla="*/ 20 w 61"/>
                  <a:gd name="T9" fmla="*/ 39 h 45"/>
                  <a:gd name="T10" fmla="*/ 19 w 61"/>
                  <a:gd name="T11" fmla="*/ 39 h 45"/>
                  <a:gd name="T12" fmla="*/ 14 w 61"/>
                  <a:gd name="T13" fmla="*/ 37 h 45"/>
                  <a:gd name="T14" fmla="*/ 10 w 61"/>
                  <a:gd name="T15" fmla="*/ 35 h 45"/>
                  <a:gd name="T16" fmla="*/ 10 w 61"/>
                  <a:gd name="T17" fmla="*/ 34 h 45"/>
                  <a:gd name="T18" fmla="*/ 7 w 61"/>
                  <a:gd name="T19" fmla="*/ 27 h 45"/>
                  <a:gd name="T20" fmla="*/ 3 w 61"/>
                  <a:gd name="T21" fmla="*/ 20 h 45"/>
                  <a:gd name="T22" fmla="*/ 2 w 61"/>
                  <a:gd name="T23" fmla="*/ 17 h 45"/>
                  <a:gd name="T24" fmla="*/ 0 w 61"/>
                  <a:gd name="T25" fmla="*/ 15 h 45"/>
                  <a:gd name="T26" fmla="*/ 2 w 61"/>
                  <a:gd name="T27" fmla="*/ 13 h 45"/>
                  <a:gd name="T28" fmla="*/ 2 w 61"/>
                  <a:gd name="T29" fmla="*/ 15 h 45"/>
                  <a:gd name="T30" fmla="*/ 2 w 61"/>
                  <a:gd name="T31" fmla="*/ 17 h 45"/>
                  <a:gd name="T32" fmla="*/ 5 w 61"/>
                  <a:gd name="T33" fmla="*/ 22 h 45"/>
                  <a:gd name="T34" fmla="*/ 9 w 61"/>
                  <a:gd name="T35" fmla="*/ 27 h 45"/>
                  <a:gd name="T36" fmla="*/ 10 w 61"/>
                  <a:gd name="T37" fmla="*/ 32 h 45"/>
                  <a:gd name="T38" fmla="*/ 14 w 61"/>
                  <a:gd name="T39" fmla="*/ 35 h 45"/>
                  <a:gd name="T40" fmla="*/ 15 w 61"/>
                  <a:gd name="T41" fmla="*/ 35 h 45"/>
                  <a:gd name="T42" fmla="*/ 61 w 61"/>
                  <a:gd name="T43" fmla="*/ 23 h 45"/>
                  <a:gd name="T44" fmla="*/ 54 w 61"/>
                  <a:gd name="T45" fmla="*/ 34 h 45"/>
                  <a:gd name="T46" fmla="*/ 41 w 61"/>
                  <a:gd name="T47" fmla="*/ 45 h 45"/>
                  <a:gd name="T48" fmla="*/ 34 w 61"/>
                  <a:gd name="T49" fmla="*/ 39 h 45"/>
                  <a:gd name="T50" fmla="*/ 34 w 61"/>
                  <a:gd name="T51" fmla="*/ 37 h 45"/>
                  <a:gd name="T52" fmla="*/ 31 w 61"/>
                  <a:gd name="T53" fmla="*/ 35 h 45"/>
                  <a:gd name="T54" fmla="*/ 29 w 61"/>
                  <a:gd name="T55" fmla="*/ 34 h 45"/>
                  <a:gd name="T56" fmla="*/ 29 w 61"/>
                  <a:gd name="T57" fmla="*/ 34 h 45"/>
                  <a:gd name="T58" fmla="*/ 27 w 61"/>
                  <a:gd name="T59" fmla="*/ 32 h 45"/>
                  <a:gd name="T60" fmla="*/ 24 w 61"/>
                  <a:gd name="T61" fmla="*/ 32 h 45"/>
                  <a:gd name="T62" fmla="*/ 24 w 61"/>
                  <a:gd name="T63" fmla="*/ 30 h 45"/>
                  <a:gd name="T64" fmla="*/ 20 w 61"/>
                  <a:gd name="T65" fmla="*/ 29 h 45"/>
                  <a:gd name="T66" fmla="*/ 19 w 61"/>
                  <a:gd name="T67" fmla="*/ 32 h 45"/>
                  <a:gd name="T68" fmla="*/ 17 w 61"/>
                  <a:gd name="T69" fmla="*/ 34 h 45"/>
                  <a:gd name="T70" fmla="*/ 15 w 61"/>
                  <a:gd name="T71" fmla="*/ 27 h 45"/>
                  <a:gd name="T72" fmla="*/ 12 w 61"/>
                  <a:gd name="T73" fmla="*/ 18 h 45"/>
                  <a:gd name="T74" fmla="*/ 9 w 61"/>
                  <a:gd name="T75" fmla="*/ 15 h 45"/>
                  <a:gd name="T76" fmla="*/ 9 w 61"/>
                  <a:gd name="T77" fmla="*/ 13 h 45"/>
                  <a:gd name="T78" fmla="*/ 10 w 61"/>
                  <a:gd name="T79" fmla="*/ 13 h 45"/>
                  <a:gd name="T80" fmla="*/ 12 w 61"/>
                  <a:gd name="T81" fmla="*/ 13 h 45"/>
                  <a:gd name="T82" fmla="*/ 15 w 61"/>
                  <a:gd name="T83" fmla="*/ 17 h 45"/>
                  <a:gd name="T84" fmla="*/ 15 w 61"/>
                  <a:gd name="T85" fmla="*/ 13 h 45"/>
                  <a:gd name="T86" fmla="*/ 15 w 61"/>
                  <a:gd name="T87" fmla="*/ 12 h 45"/>
                  <a:gd name="T88" fmla="*/ 15 w 61"/>
                  <a:gd name="T89"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45">
                    <a:moveTo>
                      <a:pt x="15" y="35"/>
                    </a:moveTo>
                    <a:lnTo>
                      <a:pt x="19" y="35"/>
                    </a:lnTo>
                    <a:lnTo>
                      <a:pt x="19" y="35"/>
                    </a:lnTo>
                    <a:lnTo>
                      <a:pt x="20" y="34"/>
                    </a:lnTo>
                    <a:lnTo>
                      <a:pt x="22" y="35"/>
                    </a:lnTo>
                    <a:lnTo>
                      <a:pt x="24" y="35"/>
                    </a:lnTo>
                    <a:lnTo>
                      <a:pt x="24" y="35"/>
                    </a:lnTo>
                    <a:lnTo>
                      <a:pt x="24" y="35"/>
                    </a:lnTo>
                    <a:lnTo>
                      <a:pt x="20" y="39"/>
                    </a:lnTo>
                    <a:lnTo>
                      <a:pt x="20" y="39"/>
                    </a:lnTo>
                    <a:lnTo>
                      <a:pt x="19" y="39"/>
                    </a:lnTo>
                    <a:lnTo>
                      <a:pt x="19" y="39"/>
                    </a:lnTo>
                    <a:lnTo>
                      <a:pt x="15" y="39"/>
                    </a:lnTo>
                    <a:lnTo>
                      <a:pt x="14" y="37"/>
                    </a:lnTo>
                    <a:lnTo>
                      <a:pt x="12" y="35"/>
                    </a:lnTo>
                    <a:lnTo>
                      <a:pt x="10" y="35"/>
                    </a:lnTo>
                    <a:lnTo>
                      <a:pt x="10" y="35"/>
                    </a:lnTo>
                    <a:lnTo>
                      <a:pt x="10" y="34"/>
                    </a:lnTo>
                    <a:lnTo>
                      <a:pt x="9" y="29"/>
                    </a:lnTo>
                    <a:lnTo>
                      <a:pt x="7" y="27"/>
                    </a:lnTo>
                    <a:lnTo>
                      <a:pt x="5" y="25"/>
                    </a:lnTo>
                    <a:lnTo>
                      <a:pt x="3" y="20"/>
                    </a:lnTo>
                    <a:lnTo>
                      <a:pt x="3" y="18"/>
                    </a:lnTo>
                    <a:lnTo>
                      <a:pt x="2" y="17"/>
                    </a:lnTo>
                    <a:lnTo>
                      <a:pt x="0" y="17"/>
                    </a:lnTo>
                    <a:lnTo>
                      <a:pt x="0" y="15"/>
                    </a:lnTo>
                    <a:lnTo>
                      <a:pt x="2" y="15"/>
                    </a:lnTo>
                    <a:lnTo>
                      <a:pt x="2" y="13"/>
                    </a:lnTo>
                    <a:lnTo>
                      <a:pt x="2" y="13"/>
                    </a:lnTo>
                    <a:lnTo>
                      <a:pt x="2" y="15"/>
                    </a:lnTo>
                    <a:lnTo>
                      <a:pt x="2" y="15"/>
                    </a:lnTo>
                    <a:lnTo>
                      <a:pt x="2" y="17"/>
                    </a:lnTo>
                    <a:lnTo>
                      <a:pt x="3" y="18"/>
                    </a:lnTo>
                    <a:lnTo>
                      <a:pt x="5" y="22"/>
                    </a:lnTo>
                    <a:lnTo>
                      <a:pt x="7" y="23"/>
                    </a:lnTo>
                    <a:lnTo>
                      <a:pt x="9" y="27"/>
                    </a:lnTo>
                    <a:lnTo>
                      <a:pt x="10" y="30"/>
                    </a:lnTo>
                    <a:lnTo>
                      <a:pt x="10" y="32"/>
                    </a:lnTo>
                    <a:lnTo>
                      <a:pt x="12" y="34"/>
                    </a:lnTo>
                    <a:lnTo>
                      <a:pt x="14" y="35"/>
                    </a:lnTo>
                    <a:lnTo>
                      <a:pt x="15" y="34"/>
                    </a:lnTo>
                    <a:lnTo>
                      <a:pt x="15" y="35"/>
                    </a:lnTo>
                    <a:moveTo>
                      <a:pt x="56" y="0"/>
                    </a:moveTo>
                    <a:lnTo>
                      <a:pt x="61" y="23"/>
                    </a:lnTo>
                    <a:lnTo>
                      <a:pt x="61" y="32"/>
                    </a:lnTo>
                    <a:lnTo>
                      <a:pt x="54" y="34"/>
                    </a:lnTo>
                    <a:lnTo>
                      <a:pt x="53" y="44"/>
                    </a:lnTo>
                    <a:lnTo>
                      <a:pt x="41" y="45"/>
                    </a:lnTo>
                    <a:lnTo>
                      <a:pt x="37" y="40"/>
                    </a:lnTo>
                    <a:lnTo>
                      <a:pt x="34" y="39"/>
                    </a:lnTo>
                    <a:lnTo>
                      <a:pt x="34" y="37"/>
                    </a:lnTo>
                    <a:lnTo>
                      <a:pt x="34" y="37"/>
                    </a:lnTo>
                    <a:lnTo>
                      <a:pt x="32" y="35"/>
                    </a:lnTo>
                    <a:lnTo>
                      <a:pt x="31" y="35"/>
                    </a:lnTo>
                    <a:lnTo>
                      <a:pt x="29" y="35"/>
                    </a:lnTo>
                    <a:lnTo>
                      <a:pt x="29" y="34"/>
                    </a:lnTo>
                    <a:lnTo>
                      <a:pt x="29" y="34"/>
                    </a:lnTo>
                    <a:lnTo>
                      <a:pt x="29" y="34"/>
                    </a:lnTo>
                    <a:lnTo>
                      <a:pt x="27" y="32"/>
                    </a:lnTo>
                    <a:lnTo>
                      <a:pt x="27" y="32"/>
                    </a:lnTo>
                    <a:lnTo>
                      <a:pt x="26" y="32"/>
                    </a:lnTo>
                    <a:lnTo>
                      <a:pt x="24" y="32"/>
                    </a:lnTo>
                    <a:lnTo>
                      <a:pt x="24" y="32"/>
                    </a:lnTo>
                    <a:lnTo>
                      <a:pt x="24" y="30"/>
                    </a:lnTo>
                    <a:lnTo>
                      <a:pt x="22" y="30"/>
                    </a:lnTo>
                    <a:lnTo>
                      <a:pt x="20" y="29"/>
                    </a:lnTo>
                    <a:lnTo>
                      <a:pt x="19" y="30"/>
                    </a:lnTo>
                    <a:lnTo>
                      <a:pt x="19" y="32"/>
                    </a:lnTo>
                    <a:lnTo>
                      <a:pt x="17" y="34"/>
                    </a:lnTo>
                    <a:lnTo>
                      <a:pt x="17" y="34"/>
                    </a:lnTo>
                    <a:lnTo>
                      <a:pt x="15" y="29"/>
                    </a:lnTo>
                    <a:lnTo>
                      <a:pt x="15" y="27"/>
                    </a:lnTo>
                    <a:lnTo>
                      <a:pt x="14" y="25"/>
                    </a:lnTo>
                    <a:lnTo>
                      <a:pt x="12" y="18"/>
                    </a:lnTo>
                    <a:lnTo>
                      <a:pt x="10" y="18"/>
                    </a:lnTo>
                    <a:lnTo>
                      <a:pt x="9" y="15"/>
                    </a:lnTo>
                    <a:lnTo>
                      <a:pt x="7" y="13"/>
                    </a:lnTo>
                    <a:lnTo>
                      <a:pt x="9" y="13"/>
                    </a:lnTo>
                    <a:lnTo>
                      <a:pt x="10" y="13"/>
                    </a:lnTo>
                    <a:lnTo>
                      <a:pt x="10" y="13"/>
                    </a:lnTo>
                    <a:lnTo>
                      <a:pt x="12" y="13"/>
                    </a:lnTo>
                    <a:lnTo>
                      <a:pt x="12" y="13"/>
                    </a:lnTo>
                    <a:lnTo>
                      <a:pt x="14" y="17"/>
                    </a:lnTo>
                    <a:lnTo>
                      <a:pt x="15" y="17"/>
                    </a:lnTo>
                    <a:lnTo>
                      <a:pt x="15" y="17"/>
                    </a:lnTo>
                    <a:lnTo>
                      <a:pt x="15" y="13"/>
                    </a:lnTo>
                    <a:lnTo>
                      <a:pt x="15" y="12"/>
                    </a:lnTo>
                    <a:lnTo>
                      <a:pt x="15" y="12"/>
                    </a:lnTo>
                    <a:lnTo>
                      <a:pt x="17" y="8"/>
                    </a:lnTo>
                    <a:lnTo>
                      <a:pt x="15" y="5"/>
                    </a:lnTo>
                    <a:lnTo>
                      <a:pt x="5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09" name="Freeform 660"/>
              <p:cNvSpPr>
                <a:spLocks/>
              </p:cNvSpPr>
              <p:nvPr/>
            </p:nvSpPr>
            <p:spPr bwMode="auto">
              <a:xfrm>
                <a:off x="4325" y="2756"/>
                <a:ext cx="54" cy="44"/>
              </a:xfrm>
              <a:custGeom>
                <a:avLst/>
                <a:gdLst>
                  <a:gd name="T0" fmla="*/ 49 w 54"/>
                  <a:gd name="T1" fmla="*/ 31 h 44"/>
                  <a:gd name="T2" fmla="*/ 50 w 54"/>
                  <a:gd name="T3" fmla="*/ 41 h 44"/>
                  <a:gd name="T4" fmla="*/ 37 w 54"/>
                  <a:gd name="T5" fmla="*/ 42 h 44"/>
                  <a:gd name="T6" fmla="*/ 37 w 54"/>
                  <a:gd name="T7" fmla="*/ 39 h 44"/>
                  <a:gd name="T8" fmla="*/ 0 w 54"/>
                  <a:gd name="T9" fmla="*/ 44 h 44"/>
                  <a:gd name="T10" fmla="*/ 5 w 54"/>
                  <a:gd name="T11" fmla="*/ 34 h 44"/>
                  <a:gd name="T12" fmla="*/ 20 w 54"/>
                  <a:gd name="T13" fmla="*/ 25 h 44"/>
                  <a:gd name="T14" fmla="*/ 23 w 54"/>
                  <a:gd name="T15" fmla="*/ 14 h 44"/>
                  <a:gd name="T16" fmla="*/ 28 w 54"/>
                  <a:gd name="T17" fmla="*/ 2 h 44"/>
                  <a:gd name="T18" fmla="*/ 28 w 54"/>
                  <a:gd name="T19" fmla="*/ 2 h 44"/>
                  <a:gd name="T20" fmla="*/ 44 w 54"/>
                  <a:gd name="T21" fmla="*/ 2 h 44"/>
                  <a:gd name="T22" fmla="*/ 47 w 54"/>
                  <a:gd name="T23" fmla="*/ 2 h 44"/>
                  <a:gd name="T24" fmla="*/ 47 w 54"/>
                  <a:gd name="T25" fmla="*/ 2 h 44"/>
                  <a:gd name="T26" fmla="*/ 47 w 54"/>
                  <a:gd name="T27" fmla="*/ 2 h 44"/>
                  <a:gd name="T28" fmla="*/ 47 w 54"/>
                  <a:gd name="T29" fmla="*/ 2 h 44"/>
                  <a:gd name="T30" fmla="*/ 50 w 54"/>
                  <a:gd name="T31" fmla="*/ 0 h 44"/>
                  <a:gd name="T32" fmla="*/ 54 w 54"/>
                  <a:gd name="T33" fmla="*/ 15 h 44"/>
                  <a:gd name="T34" fmla="*/ 50 w 54"/>
                  <a:gd name="T35" fmla="*/ 19 h 44"/>
                  <a:gd name="T36" fmla="*/ 50 w 54"/>
                  <a:gd name="T37" fmla="*/ 19 h 44"/>
                  <a:gd name="T38" fmla="*/ 50 w 54"/>
                  <a:gd name="T39" fmla="*/ 22 h 44"/>
                  <a:gd name="T40" fmla="*/ 49 w 54"/>
                  <a:gd name="T41" fmla="*/ 25 h 44"/>
                  <a:gd name="T42" fmla="*/ 49 w 54"/>
                  <a:gd name="T43" fmla="*/ 27 h 44"/>
                  <a:gd name="T44" fmla="*/ 49 w 54"/>
                  <a:gd name="T45" fmla="*/ 31 h 44"/>
                  <a:gd name="T46" fmla="*/ 49 w 54"/>
                  <a:gd name="T47"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44">
                    <a:moveTo>
                      <a:pt x="49" y="31"/>
                    </a:moveTo>
                    <a:lnTo>
                      <a:pt x="50" y="41"/>
                    </a:lnTo>
                    <a:lnTo>
                      <a:pt x="37" y="42"/>
                    </a:lnTo>
                    <a:lnTo>
                      <a:pt x="37" y="39"/>
                    </a:lnTo>
                    <a:lnTo>
                      <a:pt x="0" y="44"/>
                    </a:lnTo>
                    <a:lnTo>
                      <a:pt x="5" y="34"/>
                    </a:lnTo>
                    <a:lnTo>
                      <a:pt x="20" y="25"/>
                    </a:lnTo>
                    <a:lnTo>
                      <a:pt x="23" y="14"/>
                    </a:lnTo>
                    <a:lnTo>
                      <a:pt x="28" y="2"/>
                    </a:lnTo>
                    <a:lnTo>
                      <a:pt x="28" y="2"/>
                    </a:lnTo>
                    <a:lnTo>
                      <a:pt x="44" y="2"/>
                    </a:lnTo>
                    <a:lnTo>
                      <a:pt x="47" y="2"/>
                    </a:lnTo>
                    <a:lnTo>
                      <a:pt x="47" y="2"/>
                    </a:lnTo>
                    <a:lnTo>
                      <a:pt x="47" y="2"/>
                    </a:lnTo>
                    <a:lnTo>
                      <a:pt x="47" y="2"/>
                    </a:lnTo>
                    <a:lnTo>
                      <a:pt x="50" y="0"/>
                    </a:lnTo>
                    <a:lnTo>
                      <a:pt x="54" y="15"/>
                    </a:lnTo>
                    <a:lnTo>
                      <a:pt x="50" y="19"/>
                    </a:lnTo>
                    <a:lnTo>
                      <a:pt x="50" y="19"/>
                    </a:lnTo>
                    <a:lnTo>
                      <a:pt x="50" y="22"/>
                    </a:lnTo>
                    <a:lnTo>
                      <a:pt x="49" y="25"/>
                    </a:lnTo>
                    <a:lnTo>
                      <a:pt x="49" y="27"/>
                    </a:lnTo>
                    <a:lnTo>
                      <a:pt x="49" y="31"/>
                    </a:lnTo>
                    <a:lnTo>
                      <a:pt x="49"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10" name="Freeform 661"/>
              <p:cNvSpPr>
                <a:spLocks/>
              </p:cNvSpPr>
              <p:nvPr/>
            </p:nvSpPr>
            <p:spPr bwMode="auto">
              <a:xfrm>
                <a:off x="4325" y="2756"/>
                <a:ext cx="54" cy="44"/>
              </a:xfrm>
              <a:custGeom>
                <a:avLst/>
                <a:gdLst>
                  <a:gd name="T0" fmla="*/ 49 w 54"/>
                  <a:gd name="T1" fmla="*/ 31 h 44"/>
                  <a:gd name="T2" fmla="*/ 50 w 54"/>
                  <a:gd name="T3" fmla="*/ 41 h 44"/>
                  <a:gd name="T4" fmla="*/ 37 w 54"/>
                  <a:gd name="T5" fmla="*/ 42 h 44"/>
                  <a:gd name="T6" fmla="*/ 37 w 54"/>
                  <a:gd name="T7" fmla="*/ 39 h 44"/>
                  <a:gd name="T8" fmla="*/ 0 w 54"/>
                  <a:gd name="T9" fmla="*/ 44 h 44"/>
                  <a:gd name="T10" fmla="*/ 5 w 54"/>
                  <a:gd name="T11" fmla="*/ 34 h 44"/>
                  <a:gd name="T12" fmla="*/ 20 w 54"/>
                  <a:gd name="T13" fmla="*/ 25 h 44"/>
                  <a:gd name="T14" fmla="*/ 23 w 54"/>
                  <a:gd name="T15" fmla="*/ 14 h 44"/>
                  <a:gd name="T16" fmla="*/ 28 w 54"/>
                  <a:gd name="T17" fmla="*/ 2 h 44"/>
                  <a:gd name="T18" fmla="*/ 28 w 54"/>
                  <a:gd name="T19" fmla="*/ 2 h 44"/>
                  <a:gd name="T20" fmla="*/ 44 w 54"/>
                  <a:gd name="T21" fmla="*/ 2 h 44"/>
                  <a:gd name="T22" fmla="*/ 47 w 54"/>
                  <a:gd name="T23" fmla="*/ 2 h 44"/>
                  <a:gd name="T24" fmla="*/ 47 w 54"/>
                  <a:gd name="T25" fmla="*/ 2 h 44"/>
                  <a:gd name="T26" fmla="*/ 47 w 54"/>
                  <a:gd name="T27" fmla="*/ 2 h 44"/>
                  <a:gd name="T28" fmla="*/ 47 w 54"/>
                  <a:gd name="T29" fmla="*/ 2 h 44"/>
                  <a:gd name="T30" fmla="*/ 50 w 54"/>
                  <a:gd name="T31" fmla="*/ 0 h 44"/>
                  <a:gd name="T32" fmla="*/ 54 w 54"/>
                  <a:gd name="T33" fmla="*/ 15 h 44"/>
                  <a:gd name="T34" fmla="*/ 50 w 54"/>
                  <a:gd name="T35" fmla="*/ 19 h 44"/>
                  <a:gd name="T36" fmla="*/ 50 w 54"/>
                  <a:gd name="T37" fmla="*/ 19 h 44"/>
                  <a:gd name="T38" fmla="*/ 50 w 54"/>
                  <a:gd name="T39" fmla="*/ 22 h 44"/>
                  <a:gd name="T40" fmla="*/ 49 w 54"/>
                  <a:gd name="T41" fmla="*/ 25 h 44"/>
                  <a:gd name="T42" fmla="*/ 49 w 54"/>
                  <a:gd name="T43" fmla="*/ 27 h 44"/>
                  <a:gd name="T44" fmla="*/ 49 w 54"/>
                  <a:gd name="T45" fmla="*/ 31 h 44"/>
                  <a:gd name="T46" fmla="*/ 49 w 54"/>
                  <a:gd name="T47"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44">
                    <a:moveTo>
                      <a:pt x="49" y="31"/>
                    </a:moveTo>
                    <a:lnTo>
                      <a:pt x="50" y="41"/>
                    </a:lnTo>
                    <a:lnTo>
                      <a:pt x="37" y="42"/>
                    </a:lnTo>
                    <a:lnTo>
                      <a:pt x="37" y="39"/>
                    </a:lnTo>
                    <a:lnTo>
                      <a:pt x="0" y="44"/>
                    </a:lnTo>
                    <a:lnTo>
                      <a:pt x="5" y="34"/>
                    </a:lnTo>
                    <a:lnTo>
                      <a:pt x="20" y="25"/>
                    </a:lnTo>
                    <a:lnTo>
                      <a:pt x="23" y="14"/>
                    </a:lnTo>
                    <a:lnTo>
                      <a:pt x="28" y="2"/>
                    </a:lnTo>
                    <a:lnTo>
                      <a:pt x="28" y="2"/>
                    </a:lnTo>
                    <a:lnTo>
                      <a:pt x="44" y="2"/>
                    </a:lnTo>
                    <a:lnTo>
                      <a:pt x="47" y="2"/>
                    </a:lnTo>
                    <a:lnTo>
                      <a:pt x="47" y="2"/>
                    </a:lnTo>
                    <a:lnTo>
                      <a:pt x="47" y="2"/>
                    </a:lnTo>
                    <a:lnTo>
                      <a:pt x="47" y="2"/>
                    </a:lnTo>
                    <a:lnTo>
                      <a:pt x="50" y="0"/>
                    </a:lnTo>
                    <a:lnTo>
                      <a:pt x="54" y="15"/>
                    </a:lnTo>
                    <a:lnTo>
                      <a:pt x="50" y="19"/>
                    </a:lnTo>
                    <a:lnTo>
                      <a:pt x="50" y="19"/>
                    </a:lnTo>
                    <a:lnTo>
                      <a:pt x="50" y="22"/>
                    </a:lnTo>
                    <a:lnTo>
                      <a:pt x="49" y="25"/>
                    </a:lnTo>
                    <a:lnTo>
                      <a:pt x="49" y="27"/>
                    </a:lnTo>
                    <a:lnTo>
                      <a:pt x="49" y="31"/>
                    </a:lnTo>
                    <a:lnTo>
                      <a:pt x="49"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11" name="Freeform 662"/>
              <p:cNvSpPr>
                <a:spLocks/>
              </p:cNvSpPr>
              <p:nvPr/>
            </p:nvSpPr>
            <p:spPr bwMode="auto">
              <a:xfrm>
                <a:off x="4458" y="2851"/>
                <a:ext cx="61" cy="56"/>
              </a:xfrm>
              <a:custGeom>
                <a:avLst/>
                <a:gdLst>
                  <a:gd name="T0" fmla="*/ 46 w 61"/>
                  <a:gd name="T1" fmla="*/ 3 h 56"/>
                  <a:gd name="T2" fmla="*/ 46 w 61"/>
                  <a:gd name="T3" fmla="*/ 7 h 56"/>
                  <a:gd name="T4" fmla="*/ 58 w 61"/>
                  <a:gd name="T5" fmla="*/ 5 h 56"/>
                  <a:gd name="T6" fmla="*/ 60 w 61"/>
                  <a:gd name="T7" fmla="*/ 19 h 56"/>
                  <a:gd name="T8" fmla="*/ 60 w 61"/>
                  <a:gd name="T9" fmla="*/ 24 h 56"/>
                  <a:gd name="T10" fmla="*/ 61 w 61"/>
                  <a:gd name="T11" fmla="*/ 30 h 56"/>
                  <a:gd name="T12" fmla="*/ 51 w 61"/>
                  <a:gd name="T13" fmla="*/ 32 h 56"/>
                  <a:gd name="T14" fmla="*/ 53 w 61"/>
                  <a:gd name="T15" fmla="*/ 47 h 56"/>
                  <a:gd name="T16" fmla="*/ 48 w 61"/>
                  <a:gd name="T17" fmla="*/ 52 h 56"/>
                  <a:gd name="T18" fmla="*/ 41 w 61"/>
                  <a:gd name="T19" fmla="*/ 51 h 56"/>
                  <a:gd name="T20" fmla="*/ 36 w 61"/>
                  <a:gd name="T21" fmla="*/ 56 h 56"/>
                  <a:gd name="T22" fmla="*/ 36 w 61"/>
                  <a:gd name="T23" fmla="*/ 56 h 56"/>
                  <a:gd name="T24" fmla="*/ 36 w 61"/>
                  <a:gd name="T25" fmla="*/ 56 h 56"/>
                  <a:gd name="T26" fmla="*/ 36 w 61"/>
                  <a:gd name="T27" fmla="*/ 54 h 56"/>
                  <a:gd name="T28" fmla="*/ 36 w 61"/>
                  <a:gd name="T29" fmla="*/ 52 h 56"/>
                  <a:gd name="T30" fmla="*/ 36 w 61"/>
                  <a:gd name="T31" fmla="*/ 49 h 56"/>
                  <a:gd name="T32" fmla="*/ 34 w 61"/>
                  <a:gd name="T33" fmla="*/ 49 h 56"/>
                  <a:gd name="T34" fmla="*/ 34 w 61"/>
                  <a:gd name="T35" fmla="*/ 47 h 56"/>
                  <a:gd name="T36" fmla="*/ 31 w 61"/>
                  <a:gd name="T37" fmla="*/ 49 h 56"/>
                  <a:gd name="T38" fmla="*/ 29 w 61"/>
                  <a:gd name="T39" fmla="*/ 46 h 56"/>
                  <a:gd name="T40" fmla="*/ 31 w 61"/>
                  <a:gd name="T41" fmla="*/ 46 h 56"/>
                  <a:gd name="T42" fmla="*/ 31 w 61"/>
                  <a:gd name="T43" fmla="*/ 46 h 56"/>
                  <a:gd name="T44" fmla="*/ 33 w 61"/>
                  <a:gd name="T45" fmla="*/ 44 h 56"/>
                  <a:gd name="T46" fmla="*/ 33 w 61"/>
                  <a:gd name="T47" fmla="*/ 44 h 56"/>
                  <a:gd name="T48" fmla="*/ 31 w 61"/>
                  <a:gd name="T49" fmla="*/ 42 h 56"/>
                  <a:gd name="T50" fmla="*/ 31 w 61"/>
                  <a:gd name="T51" fmla="*/ 41 h 56"/>
                  <a:gd name="T52" fmla="*/ 29 w 61"/>
                  <a:gd name="T53" fmla="*/ 41 h 56"/>
                  <a:gd name="T54" fmla="*/ 26 w 61"/>
                  <a:gd name="T55" fmla="*/ 41 h 56"/>
                  <a:gd name="T56" fmla="*/ 24 w 61"/>
                  <a:gd name="T57" fmla="*/ 41 h 56"/>
                  <a:gd name="T58" fmla="*/ 21 w 61"/>
                  <a:gd name="T59" fmla="*/ 41 h 56"/>
                  <a:gd name="T60" fmla="*/ 21 w 61"/>
                  <a:gd name="T61" fmla="*/ 41 h 56"/>
                  <a:gd name="T62" fmla="*/ 19 w 61"/>
                  <a:gd name="T63" fmla="*/ 41 h 56"/>
                  <a:gd name="T64" fmla="*/ 17 w 61"/>
                  <a:gd name="T65" fmla="*/ 41 h 56"/>
                  <a:gd name="T66" fmla="*/ 17 w 61"/>
                  <a:gd name="T67" fmla="*/ 41 h 56"/>
                  <a:gd name="T68" fmla="*/ 16 w 61"/>
                  <a:gd name="T69" fmla="*/ 41 h 56"/>
                  <a:gd name="T70" fmla="*/ 16 w 61"/>
                  <a:gd name="T71" fmla="*/ 41 h 56"/>
                  <a:gd name="T72" fmla="*/ 16 w 61"/>
                  <a:gd name="T73" fmla="*/ 41 h 56"/>
                  <a:gd name="T74" fmla="*/ 14 w 61"/>
                  <a:gd name="T75" fmla="*/ 44 h 56"/>
                  <a:gd name="T76" fmla="*/ 14 w 61"/>
                  <a:gd name="T77" fmla="*/ 44 h 56"/>
                  <a:gd name="T78" fmla="*/ 14 w 61"/>
                  <a:gd name="T79" fmla="*/ 46 h 56"/>
                  <a:gd name="T80" fmla="*/ 12 w 61"/>
                  <a:gd name="T81" fmla="*/ 46 h 56"/>
                  <a:gd name="T82" fmla="*/ 11 w 61"/>
                  <a:gd name="T83" fmla="*/ 44 h 56"/>
                  <a:gd name="T84" fmla="*/ 11 w 61"/>
                  <a:gd name="T85" fmla="*/ 44 h 56"/>
                  <a:gd name="T86" fmla="*/ 11 w 61"/>
                  <a:gd name="T87" fmla="*/ 42 h 56"/>
                  <a:gd name="T88" fmla="*/ 11 w 61"/>
                  <a:gd name="T89" fmla="*/ 41 h 56"/>
                  <a:gd name="T90" fmla="*/ 11 w 61"/>
                  <a:gd name="T91" fmla="*/ 41 h 56"/>
                  <a:gd name="T92" fmla="*/ 9 w 61"/>
                  <a:gd name="T93" fmla="*/ 39 h 56"/>
                  <a:gd name="T94" fmla="*/ 7 w 61"/>
                  <a:gd name="T95" fmla="*/ 37 h 56"/>
                  <a:gd name="T96" fmla="*/ 9 w 61"/>
                  <a:gd name="T97" fmla="*/ 34 h 56"/>
                  <a:gd name="T98" fmla="*/ 7 w 61"/>
                  <a:gd name="T99" fmla="*/ 34 h 56"/>
                  <a:gd name="T100" fmla="*/ 7 w 61"/>
                  <a:gd name="T101" fmla="*/ 32 h 56"/>
                  <a:gd name="T102" fmla="*/ 5 w 61"/>
                  <a:gd name="T103" fmla="*/ 32 h 56"/>
                  <a:gd name="T104" fmla="*/ 4 w 61"/>
                  <a:gd name="T105" fmla="*/ 32 h 56"/>
                  <a:gd name="T106" fmla="*/ 4 w 61"/>
                  <a:gd name="T107" fmla="*/ 32 h 56"/>
                  <a:gd name="T108" fmla="*/ 2 w 61"/>
                  <a:gd name="T109" fmla="*/ 32 h 56"/>
                  <a:gd name="T110" fmla="*/ 2 w 61"/>
                  <a:gd name="T111" fmla="*/ 30 h 56"/>
                  <a:gd name="T112" fmla="*/ 0 w 61"/>
                  <a:gd name="T113" fmla="*/ 32 h 56"/>
                  <a:gd name="T114" fmla="*/ 0 w 61"/>
                  <a:gd name="T115" fmla="*/ 32 h 56"/>
                  <a:gd name="T116" fmla="*/ 7 w 61"/>
                  <a:gd name="T117" fmla="*/ 25 h 56"/>
                  <a:gd name="T118" fmla="*/ 12 w 61"/>
                  <a:gd name="T119" fmla="*/ 12 h 56"/>
                  <a:gd name="T120" fmla="*/ 14 w 61"/>
                  <a:gd name="T121" fmla="*/ 0 h 56"/>
                  <a:gd name="T122" fmla="*/ 36 w 61"/>
                  <a:gd name="T123" fmla="*/ 0 h 56"/>
                  <a:gd name="T124" fmla="*/ 46 w 61"/>
                  <a:gd name="T125"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56">
                    <a:moveTo>
                      <a:pt x="46" y="3"/>
                    </a:moveTo>
                    <a:lnTo>
                      <a:pt x="46" y="7"/>
                    </a:lnTo>
                    <a:lnTo>
                      <a:pt x="58" y="5"/>
                    </a:lnTo>
                    <a:lnTo>
                      <a:pt x="60" y="19"/>
                    </a:lnTo>
                    <a:lnTo>
                      <a:pt x="60" y="24"/>
                    </a:lnTo>
                    <a:lnTo>
                      <a:pt x="61" y="30"/>
                    </a:lnTo>
                    <a:lnTo>
                      <a:pt x="51" y="32"/>
                    </a:lnTo>
                    <a:lnTo>
                      <a:pt x="53" y="47"/>
                    </a:lnTo>
                    <a:lnTo>
                      <a:pt x="48" y="52"/>
                    </a:lnTo>
                    <a:lnTo>
                      <a:pt x="41" y="51"/>
                    </a:lnTo>
                    <a:lnTo>
                      <a:pt x="36" y="56"/>
                    </a:lnTo>
                    <a:lnTo>
                      <a:pt x="36" y="56"/>
                    </a:lnTo>
                    <a:lnTo>
                      <a:pt x="36" y="56"/>
                    </a:lnTo>
                    <a:lnTo>
                      <a:pt x="36" y="54"/>
                    </a:lnTo>
                    <a:lnTo>
                      <a:pt x="36" y="52"/>
                    </a:lnTo>
                    <a:lnTo>
                      <a:pt x="36" y="49"/>
                    </a:lnTo>
                    <a:lnTo>
                      <a:pt x="34" y="49"/>
                    </a:lnTo>
                    <a:lnTo>
                      <a:pt x="34" y="47"/>
                    </a:lnTo>
                    <a:lnTo>
                      <a:pt x="31" y="49"/>
                    </a:lnTo>
                    <a:lnTo>
                      <a:pt x="29" y="46"/>
                    </a:lnTo>
                    <a:lnTo>
                      <a:pt x="31" y="46"/>
                    </a:lnTo>
                    <a:lnTo>
                      <a:pt x="31" y="46"/>
                    </a:lnTo>
                    <a:lnTo>
                      <a:pt x="33" y="44"/>
                    </a:lnTo>
                    <a:lnTo>
                      <a:pt x="33" y="44"/>
                    </a:lnTo>
                    <a:lnTo>
                      <a:pt x="31" y="42"/>
                    </a:lnTo>
                    <a:lnTo>
                      <a:pt x="31" y="41"/>
                    </a:lnTo>
                    <a:lnTo>
                      <a:pt x="29" y="41"/>
                    </a:lnTo>
                    <a:lnTo>
                      <a:pt x="26" y="41"/>
                    </a:lnTo>
                    <a:lnTo>
                      <a:pt x="24" y="41"/>
                    </a:lnTo>
                    <a:lnTo>
                      <a:pt x="21" y="41"/>
                    </a:lnTo>
                    <a:lnTo>
                      <a:pt x="21" y="41"/>
                    </a:lnTo>
                    <a:lnTo>
                      <a:pt x="19" y="41"/>
                    </a:lnTo>
                    <a:lnTo>
                      <a:pt x="17" y="41"/>
                    </a:lnTo>
                    <a:lnTo>
                      <a:pt x="17" y="41"/>
                    </a:lnTo>
                    <a:lnTo>
                      <a:pt x="16" y="41"/>
                    </a:lnTo>
                    <a:lnTo>
                      <a:pt x="16" y="41"/>
                    </a:lnTo>
                    <a:lnTo>
                      <a:pt x="16" y="41"/>
                    </a:lnTo>
                    <a:lnTo>
                      <a:pt x="14" y="44"/>
                    </a:lnTo>
                    <a:lnTo>
                      <a:pt x="14" y="44"/>
                    </a:lnTo>
                    <a:lnTo>
                      <a:pt x="14" y="46"/>
                    </a:lnTo>
                    <a:lnTo>
                      <a:pt x="12" y="46"/>
                    </a:lnTo>
                    <a:lnTo>
                      <a:pt x="11" y="44"/>
                    </a:lnTo>
                    <a:lnTo>
                      <a:pt x="11" y="44"/>
                    </a:lnTo>
                    <a:lnTo>
                      <a:pt x="11" y="42"/>
                    </a:lnTo>
                    <a:lnTo>
                      <a:pt x="11" y="41"/>
                    </a:lnTo>
                    <a:lnTo>
                      <a:pt x="11" y="41"/>
                    </a:lnTo>
                    <a:lnTo>
                      <a:pt x="9" y="39"/>
                    </a:lnTo>
                    <a:lnTo>
                      <a:pt x="7" y="37"/>
                    </a:lnTo>
                    <a:lnTo>
                      <a:pt x="9" y="34"/>
                    </a:lnTo>
                    <a:lnTo>
                      <a:pt x="7" y="34"/>
                    </a:lnTo>
                    <a:lnTo>
                      <a:pt x="7" y="32"/>
                    </a:lnTo>
                    <a:lnTo>
                      <a:pt x="5" y="32"/>
                    </a:lnTo>
                    <a:lnTo>
                      <a:pt x="4" y="32"/>
                    </a:lnTo>
                    <a:lnTo>
                      <a:pt x="4" y="32"/>
                    </a:lnTo>
                    <a:lnTo>
                      <a:pt x="2" y="32"/>
                    </a:lnTo>
                    <a:lnTo>
                      <a:pt x="2" y="30"/>
                    </a:lnTo>
                    <a:lnTo>
                      <a:pt x="0" y="32"/>
                    </a:lnTo>
                    <a:lnTo>
                      <a:pt x="0" y="32"/>
                    </a:lnTo>
                    <a:lnTo>
                      <a:pt x="7" y="25"/>
                    </a:lnTo>
                    <a:lnTo>
                      <a:pt x="12" y="12"/>
                    </a:lnTo>
                    <a:lnTo>
                      <a:pt x="14" y="0"/>
                    </a:lnTo>
                    <a:lnTo>
                      <a:pt x="36" y="0"/>
                    </a:lnTo>
                    <a:lnTo>
                      <a:pt x="46"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12" name="Freeform 663"/>
              <p:cNvSpPr>
                <a:spLocks/>
              </p:cNvSpPr>
              <p:nvPr/>
            </p:nvSpPr>
            <p:spPr bwMode="auto">
              <a:xfrm>
                <a:off x="4458" y="2851"/>
                <a:ext cx="61" cy="56"/>
              </a:xfrm>
              <a:custGeom>
                <a:avLst/>
                <a:gdLst>
                  <a:gd name="T0" fmla="*/ 46 w 61"/>
                  <a:gd name="T1" fmla="*/ 3 h 56"/>
                  <a:gd name="T2" fmla="*/ 46 w 61"/>
                  <a:gd name="T3" fmla="*/ 7 h 56"/>
                  <a:gd name="T4" fmla="*/ 58 w 61"/>
                  <a:gd name="T5" fmla="*/ 5 h 56"/>
                  <a:gd name="T6" fmla="*/ 60 w 61"/>
                  <a:gd name="T7" fmla="*/ 19 h 56"/>
                  <a:gd name="T8" fmla="*/ 60 w 61"/>
                  <a:gd name="T9" fmla="*/ 24 h 56"/>
                  <a:gd name="T10" fmla="*/ 61 w 61"/>
                  <a:gd name="T11" fmla="*/ 30 h 56"/>
                  <a:gd name="T12" fmla="*/ 51 w 61"/>
                  <a:gd name="T13" fmla="*/ 32 h 56"/>
                  <a:gd name="T14" fmla="*/ 53 w 61"/>
                  <a:gd name="T15" fmla="*/ 47 h 56"/>
                  <a:gd name="T16" fmla="*/ 48 w 61"/>
                  <a:gd name="T17" fmla="*/ 52 h 56"/>
                  <a:gd name="T18" fmla="*/ 41 w 61"/>
                  <a:gd name="T19" fmla="*/ 51 h 56"/>
                  <a:gd name="T20" fmla="*/ 36 w 61"/>
                  <a:gd name="T21" fmla="*/ 56 h 56"/>
                  <a:gd name="T22" fmla="*/ 36 w 61"/>
                  <a:gd name="T23" fmla="*/ 56 h 56"/>
                  <a:gd name="T24" fmla="*/ 36 w 61"/>
                  <a:gd name="T25" fmla="*/ 56 h 56"/>
                  <a:gd name="T26" fmla="*/ 36 w 61"/>
                  <a:gd name="T27" fmla="*/ 54 h 56"/>
                  <a:gd name="T28" fmla="*/ 36 w 61"/>
                  <a:gd name="T29" fmla="*/ 52 h 56"/>
                  <a:gd name="T30" fmla="*/ 36 w 61"/>
                  <a:gd name="T31" fmla="*/ 49 h 56"/>
                  <a:gd name="T32" fmla="*/ 34 w 61"/>
                  <a:gd name="T33" fmla="*/ 49 h 56"/>
                  <a:gd name="T34" fmla="*/ 34 w 61"/>
                  <a:gd name="T35" fmla="*/ 47 h 56"/>
                  <a:gd name="T36" fmla="*/ 31 w 61"/>
                  <a:gd name="T37" fmla="*/ 49 h 56"/>
                  <a:gd name="T38" fmla="*/ 29 w 61"/>
                  <a:gd name="T39" fmla="*/ 46 h 56"/>
                  <a:gd name="T40" fmla="*/ 31 w 61"/>
                  <a:gd name="T41" fmla="*/ 46 h 56"/>
                  <a:gd name="T42" fmla="*/ 31 w 61"/>
                  <a:gd name="T43" fmla="*/ 46 h 56"/>
                  <a:gd name="T44" fmla="*/ 33 w 61"/>
                  <a:gd name="T45" fmla="*/ 44 h 56"/>
                  <a:gd name="T46" fmla="*/ 33 w 61"/>
                  <a:gd name="T47" fmla="*/ 44 h 56"/>
                  <a:gd name="T48" fmla="*/ 31 w 61"/>
                  <a:gd name="T49" fmla="*/ 42 h 56"/>
                  <a:gd name="T50" fmla="*/ 31 w 61"/>
                  <a:gd name="T51" fmla="*/ 41 h 56"/>
                  <a:gd name="T52" fmla="*/ 29 w 61"/>
                  <a:gd name="T53" fmla="*/ 41 h 56"/>
                  <a:gd name="T54" fmla="*/ 26 w 61"/>
                  <a:gd name="T55" fmla="*/ 41 h 56"/>
                  <a:gd name="T56" fmla="*/ 24 w 61"/>
                  <a:gd name="T57" fmla="*/ 41 h 56"/>
                  <a:gd name="T58" fmla="*/ 21 w 61"/>
                  <a:gd name="T59" fmla="*/ 41 h 56"/>
                  <a:gd name="T60" fmla="*/ 21 w 61"/>
                  <a:gd name="T61" fmla="*/ 41 h 56"/>
                  <a:gd name="T62" fmla="*/ 19 w 61"/>
                  <a:gd name="T63" fmla="*/ 41 h 56"/>
                  <a:gd name="T64" fmla="*/ 17 w 61"/>
                  <a:gd name="T65" fmla="*/ 41 h 56"/>
                  <a:gd name="T66" fmla="*/ 17 w 61"/>
                  <a:gd name="T67" fmla="*/ 41 h 56"/>
                  <a:gd name="T68" fmla="*/ 16 w 61"/>
                  <a:gd name="T69" fmla="*/ 41 h 56"/>
                  <a:gd name="T70" fmla="*/ 16 w 61"/>
                  <a:gd name="T71" fmla="*/ 41 h 56"/>
                  <a:gd name="T72" fmla="*/ 16 w 61"/>
                  <a:gd name="T73" fmla="*/ 41 h 56"/>
                  <a:gd name="T74" fmla="*/ 14 w 61"/>
                  <a:gd name="T75" fmla="*/ 44 h 56"/>
                  <a:gd name="T76" fmla="*/ 14 w 61"/>
                  <a:gd name="T77" fmla="*/ 44 h 56"/>
                  <a:gd name="T78" fmla="*/ 14 w 61"/>
                  <a:gd name="T79" fmla="*/ 46 h 56"/>
                  <a:gd name="T80" fmla="*/ 12 w 61"/>
                  <a:gd name="T81" fmla="*/ 46 h 56"/>
                  <a:gd name="T82" fmla="*/ 11 w 61"/>
                  <a:gd name="T83" fmla="*/ 44 h 56"/>
                  <a:gd name="T84" fmla="*/ 11 w 61"/>
                  <a:gd name="T85" fmla="*/ 44 h 56"/>
                  <a:gd name="T86" fmla="*/ 11 w 61"/>
                  <a:gd name="T87" fmla="*/ 42 h 56"/>
                  <a:gd name="T88" fmla="*/ 11 w 61"/>
                  <a:gd name="T89" fmla="*/ 41 h 56"/>
                  <a:gd name="T90" fmla="*/ 11 w 61"/>
                  <a:gd name="T91" fmla="*/ 41 h 56"/>
                  <a:gd name="T92" fmla="*/ 9 w 61"/>
                  <a:gd name="T93" fmla="*/ 39 h 56"/>
                  <a:gd name="T94" fmla="*/ 7 w 61"/>
                  <a:gd name="T95" fmla="*/ 37 h 56"/>
                  <a:gd name="T96" fmla="*/ 9 w 61"/>
                  <a:gd name="T97" fmla="*/ 34 h 56"/>
                  <a:gd name="T98" fmla="*/ 7 w 61"/>
                  <a:gd name="T99" fmla="*/ 34 h 56"/>
                  <a:gd name="T100" fmla="*/ 7 w 61"/>
                  <a:gd name="T101" fmla="*/ 32 h 56"/>
                  <a:gd name="T102" fmla="*/ 5 w 61"/>
                  <a:gd name="T103" fmla="*/ 32 h 56"/>
                  <a:gd name="T104" fmla="*/ 4 w 61"/>
                  <a:gd name="T105" fmla="*/ 32 h 56"/>
                  <a:gd name="T106" fmla="*/ 4 w 61"/>
                  <a:gd name="T107" fmla="*/ 32 h 56"/>
                  <a:gd name="T108" fmla="*/ 2 w 61"/>
                  <a:gd name="T109" fmla="*/ 32 h 56"/>
                  <a:gd name="T110" fmla="*/ 2 w 61"/>
                  <a:gd name="T111" fmla="*/ 30 h 56"/>
                  <a:gd name="T112" fmla="*/ 0 w 61"/>
                  <a:gd name="T113" fmla="*/ 32 h 56"/>
                  <a:gd name="T114" fmla="*/ 0 w 61"/>
                  <a:gd name="T115" fmla="*/ 32 h 56"/>
                  <a:gd name="T116" fmla="*/ 7 w 61"/>
                  <a:gd name="T117" fmla="*/ 25 h 56"/>
                  <a:gd name="T118" fmla="*/ 12 w 61"/>
                  <a:gd name="T119" fmla="*/ 12 h 56"/>
                  <a:gd name="T120" fmla="*/ 14 w 61"/>
                  <a:gd name="T121" fmla="*/ 0 h 56"/>
                  <a:gd name="T122" fmla="*/ 36 w 61"/>
                  <a:gd name="T123" fmla="*/ 0 h 56"/>
                  <a:gd name="T124" fmla="*/ 46 w 61"/>
                  <a:gd name="T125"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56">
                    <a:moveTo>
                      <a:pt x="46" y="3"/>
                    </a:moveTo>
                    <a:lnTo>
                      <a:pt x="46" y="7"/>
                    </a:lnTo>
                    <a:lnTo>
                      <a:pt x="58" y="5"/>
                    </a:lnTo>
                    <a:lnTo>
                      <a:pt x="60" y="19"/>
                    </a:lnTo>
                    <a:lnTo>
                      <a:pt x="60" y="24"/>
                    </a:lnTo>
                    <a:lnTo>
                      <a:pt x="61" y="30"/>
                    </a:lnTo>
                    <a:lnTo>
                      <a:pt x="51" y="32"/>
                    </a:lnTo>
                    <a:lnTo>
                      <a:pt x="53" y="47"/>
                    </a:lnTo>
                    <a:lnTo>
                      <a:pt x="48" y="52"/>
                    </a:lnTo>
                    <a:lnTo>
                      <a:pt x="41" y="51"/>
                    </a:lnTo>
                    <a:lnTo>
                      <a:pt x="36" y="56"/>
                    </a:lnTo>
                    <a:lnTo>
                      <a:pt x="36" y="56"/>
                    </a:lnTo>
                    <a:lnTo>
                      <a:pt x="36" y="56"/>
                    </a:lnTo>
                    <a:lnTo>
                      <a:pt x="36" y="54"/>
                    </a:lnTo>
                    <a:lnTo>
                      <a:pt x="36" y="52"/>
                    </a:lnTo>
                    <a:lnTo>
                      <a:pt x="36" y="49"/>
                    </a:lnTo>
                    <a:lnTo>
                      <a:pt x="34" y="49"/>
                    </a:lnTo>
                    <a:lnTo>
                      <a:pt x="34" y="47"/>
                    </a:lnTo>
                    <a:lnTo>
                      <a:pt x="31" y="49"/>
                    </a:lnTo>
                    <a:lnTo>
                      <a:pt x="29" y="46"/>
                    </a:lnTo>
                    <a:lnTo>
                      <a:pt x="31" y="46"/>
                    </a:lnTo>
                    <a:lnTo>
                      <a:pt x="31" y="46"/>
                    </a:lnTo>
                    <a:lnTo>
                      <a:pt x="33" y="44"/>
                    </a:lnTo>
                    <a:lnTo>
                      <a:pt x="33" y="44"/>
                    </a:lnTo>
                    <a:lnTo>
                      <a:pt x="31" y="42"/>
                    </a:lnTo>
                    <a:lnTo>
                      <a:pt x="31" y="41"/>
                    </a:lnTo>
                    <a:lnTo>
                      <a:pt x="29" y="41"/>
                    </a:lnTo>
                    <a:lnTo>
                      <a:pt x="26" y="41"/>
                    </a:lnTo>
                    <a:lnTo>
                      <a:pt x="24" y="41"/>
                    </a:lnTo>
                    <a:lnTo>
                      <a:pt x="21" y="41"/>
                    </a:lnTo>
                    <a:lnTo>
                      <a:pt x="21" y="41"/>
                    </a:lnTo>
                    <a:lnTo>
                      <a:pt x="19" y="41"/>
                    </a:lnTo>
                    <a:lnTo>
                      <a:pt x="17" y="41"/>
                    </a:lnTo>
                    <a:lnTo>
                      <a:pt x="17" y="41"/>
                    </a:lnTo>
                    <a:lnTo>
                      <a:pt x="16" y="41"/>
                    </a:lnTo>
                    <a:lnTo>
                      <a:pt x="16" y="41"/>
                    </a:lnTo>
                    <a:lnTo>
                      <a:pt x="16" y="41"/>
                    </a:lnTo>
                    <a:lnTo>
                      <a:pt x="14" y="44"/>
                    </a:lnTo>
                    <a:lnTo>
                      <a:pt x="14" y="44"/>
                    </a:lnTo>
                    <a:lnTo>
                      <a:pt x="14" y="46"/>
                    </a:lnTo>
                    <a:lnTo>
                      <a:pt x="12" y="46"/>
                    </a:lnTo>
                    <a:lnTo>
                      <a:pt x="11" y="44"/>
                    </a:lnTo>
                    <a:lnTo>
                      <a:pt x="11" y="44"/>
                    </a:lnTo>
                    <a:lnTo>
                      <a:pt x="11" y="42"/>
                    </a:lnTo>
                    <a:lnTo>
                      <a:pt x="11" y="41"/>
                    </a:lnTo>
                    <a:lnTo>
                      <a:pt x="11" y="41"/>
                    </a:lnTo>
                    <a:lnTo>
                      <a:pt x="9" y="39"/>
                    </a:lnTo>
                    <a:lnTo>
                      <a:pt x="7" y="37"/>
                    </a:lnTo>
                    <a:lnTo>
                      <a:pt x="9" y="34"/>
                    </a:lnTo>
                    <a:lnTo>
                      <a:pt x="7" y="34"/>
                    </a:lnTo>
                    <a:lnTo>
                      <a:pt x="7" y="32"/>
                    </a:lnTo>
                    <a:lnTo>
                      <a:pt x="5" y="32"/>
                    </a:lnTo>
                    <a:lnTo>
                      <a:pt x="4" y="32"/>
                    </a:lnTo>
                    <a:lnTo>
                      <a:pt x="4" y="32"/>
                    </a:lnTo>
                    <a:lnTo>
                      <a:pt x="2" y="32"/>
                    </a:lnTo>
                    <a:lnTo>
                      <a:pt x="2" y="30"/>
                    </a:lnTo>
                    <a:lnTo>
                      <a:pt x="0" y="32"/>
                    </a:lnTo>
                    <a:lnTo>
                      <a:pt x="0" y="32"/>
                    </a:lnTo>
                    <a:lnTo>
                      <a:pt x="7" y="25"/>
                    </a:lnTo>
                    <a:lnTo>
                      <a:pt x="12" y="12"/>
                    </a:lnTo>
                    <a:lnTo>
                      <a:pt x="14" y="0"/>
                    </a:lnTo>
                    <a:lnTo>
                      <a:pt x="36" y="0"/>
                    </a:lnTo>
                    <a:lnTo>
                      <a:pt x="4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13" name="Freeform 664"/>
              <p:cNvSpPr>
                <a:spLocks/>
              </p:cNvSpPr>
              <p:nvPr/>
            </p:nvSpPr>
            <p:spPr bwMode="auto">
              <a:xfrm>
                <a:off x="4292" y="2771"/>
                <a:ext cx="49" cy="63"/>
              </a:xfrm>
              <a:custGeom>
                <a:avLst/>
                <a:gdLst>
                  <a:gd name="T0" fmla="*/ 38 w 49"/>
                  <a:gd name="T1" fmla="*/ 46 h 63"/>
                  <a:gd name="T2" fmla="*/ 49 w 49"/>
                  <a:gd name="T3" fmla="*/ 56 h 63"/>
                  <a:gd name="T4" fmla="*/ 14 w 49"/>
                  <a:gd name="T5" fmla="*/ 60 h 63"/>
                  <a:gd name="T6" fmla="*/ 12 w 49"/>
                  <a:gd name="T7" fmla="*/ 63 h 63"/>
                  <a:gd name="T8" fmla="*/ 5 w 49"/>
                  <a:gd name="T9" fmla="*/ 60 h 63"/>
                  <a:gd name="T10" fmla="*/ 0 w 49"/>
                  <a:gd name="T11" fmla="*/ 53 h 63"/>
                  <a:gd name="T12" fmla="*/ 2 w 49"/>
                  <a:gd name="T13" fmla="*/ 43 h 63"/>
                  <a:gd name="T14" fmla="*/ 7 w 49"/>
                  <a:gd name="T15" fmla="*/ 36 h 63"/>
                  <a:gd name="T16" fmla="*/ 11 w 49"/>
                  <a:gd name="T17" fmla="*/ 17 h 63"/>
                  <a:gd name="T18" fmla="*/ 9 w 49"/>
                  <a:gd name="T19" fmla="*/ 9 h 63"/>
                  <a:gd name="T20" fmla="*/ 12 w 49"/>
                  <a:gd name="T21" fmla="*/ 0 h 63"/>
                  <a:gd name="T22" fmla="*/ 17 w 49"/>
                  <a:gd name="T23" fmla="*/ 7 h 63"/>
                  <a:gd name="T24" fmla="*/ 26 w 49"/>
                  <a:gd name="T25" fmla="*/ 9 h 63"/>
                  <a:gd name="T26" fmla="*/ 26 w 49"/>
                  <a:gd name="T27" fmla="*/ 14 h 63"/>
                  <a:gd name="T28" fmla="*/ 38 w 49"/>
                  <a:gd name="T29" fmla="*/ 19 h 63"/>
                  <a:gd name="T30" fmla="*/ 33 w 49"/>
                  <a:gd name="T31" fmla="*/ 29 h 63"/>
                  <a:gd name="T32" fmla="*/ 38 w 49"/>
                  <a:gd name="T33"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63">
                    <a:moveTo>
                      <a:pt x="38" y="46"/>
                    </a:moveTo>
                    <a:lnTo>
                      <a:pt x="49" y="56"/>
                    </a:lnTo>
                    <a:lnTo>
                      <a:pt x="14" y="60"/>
                    </a:lnTo>
                    <a:lnTo>
                      <a:pt x="12" y="63"/>
                    </a:lnTo>
                    <a:lnTo>
                      <a:pt x="5" y="60"/>
                    </a:lnTo>
                    <a:lnTo>
                      <a:pt x="0" y="53"/>
                    </a:lnTo>
                    <a:lnTo>
                      <a:pt x="2" y="43"/>
                    </a:lnTo>
                    <a:lnTo>
                      <a:pt x="7" y="36"/>
                    </a:lnTo>
                    <a:lnTo>
                      <a:pt x="11" y="17"/>
                    </a:lnTo>
                    <a:lnTo>
                      <a:pt x="9" y="9"/>
                    </a:lnTo>
                    <a:lnTo>
                      <a:pt x="12" y="0"/>
                    </a:lnTo>
                    <a:lnTo>
                      <a:pt x="17" y="7"/>
                    </a:lnTo>
                    <a:lnTo>
                      <a:pt x="26" y="9"/>
                    </a:lnTo>
                    <a:lnTo>
                      <a:pt x="26" y="14"/>
                    </a:lnTo>
                    <a:lnTo>
                      <a:pt x="38" y="19"/>
                    </a:lnTo>
                    <a:lnTo>
                      <a:pt x="33" y="29"/>
                    </a:lnTo>
                    <a:lnTo>
                      <a:pt x="38"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14" name="Freeform 665"/>
              <p:cNvSpPr>
                <a:spLocks/>
              </p:cNvSpPr>
              <p:nvPr/>
            </p:nvSpPr>
            <p:spPr bwMode="auto">
              <a:xfrm>
                <a:off x="4292" y="2771"/>
                <a:ext cx="49" cy="63"/>
              </a:xfrm>
              <a:custGeom>
                <a:avLst/>
                <a:gdLst>
                  <a:gd name="T0" fmla="*/ 38 w 49"/>
                  <a:gd name="T1" fmla="*/ 46 h 63"/>
                  <a:gd name="T2" fmla="*/ 49 w 49"/>
                  <a:gd name="T3" fmla="*/ 56 h 63"/>
                  <a:gd name="T4" fmla="*/ 14 w 49"/>
                  <a:gd name="T5" fmla="*/ 60 h 63"/>
                  <a:gd name="T6" fmla="*/ 12 w 49"/>
                  <a:gd name="T7" fmla="*/ 63 h 63"/>
                  <a:gd name="T8" fmla="*/ 5 w 49"/>
                  <a:gd name="T9" fmla="*/ 60 h 63"/>
                  <a:gd name="T10" fmla="*/ 0 w 49"/>
                  <a:gd name="T11" fmla="*/ 53 h 63"/>
                  <a:gd name="T12" fmla="*/ 2 w 49"/>
                  <a:gd name="T13" fmla="*/ 43 h 63"/>
                  <a:gd name="T14" fmla="*/ 7 w 49"/>
                  <a:gd name="T15" fmla="*/ 36 h 63"/>
                  <a:gd name="T16" fmla="*/ 11 w 49"/>
                  <a:gd name="T17" fmla="*/ 17 h 63"/>
                  <a:gd name="T18" fmla="*/ 9 w 49"/>
                  <a:gd name="T19" fmla="*/ 9 h 63"/>
                  <a:gd name="T20" fmla="*/ 12 w 49"/>
                  <a:gd name="T21" fmla="*/ 0 h 63"/>
                  <a:gd name="T22" fmla="*/ 17 w 49"/>
                  <a:gd name="T23" fmla="*/ 7 h 63"/>
                  <a:gd name="T24" fmla="*/ 26 w 49"/>
                  <a:gd name="T25" fmla="*/ 9 h 63"/>
                  <a:gd name="T26" fmla="*/ 26 w 49"/>
                  <a:gd name="T27" fmla="*/ 14 h 63"/>
                  <a:gd name="T28" fmla="*/ 38 w 49"/>
                  <a:gd name="T29" fmla="*/ 19 h 63"/>
                  <a:gd name="T30" fmla="*/ 33 w 49"/>
                  <a:gd name="T31" fmla="*/ 29 h 63"/>
                  <a:gd name="T32" fmla="*/ 38 w 49"/>
                  <a:gd name="T33"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63">
                    <a:moveTo>
                      <a:pt x="38" y="46"/>
                    </a:moveTo>
                    <a:lnTo>
                      <a:pt x="49" y="56"/>
                    </a:lnTo>
                    <a:lnTo>
                      <a:pt x="14" y="60"/>
                    </a:lnTo>
                    <a:lnTo>
                      <a:pt x="12" y="63"/>
                    </a:lnTo>
                    <a:lnTo>
                      <a:pt x="5" y="60"/>
                    </a:lnTo>
                    <a:lnTo>
                      <a:pt x="0" y="53"/>
                    </a:lnTo>
                    <a:lnTo>
                      <a:pt x="2" y="43"/>
                    </a:lnTo>
                    <a:lnTo>
                      <a:pt x="7" y="36"/>
                    </a:lnTo>
                    <a:lnTo>
                      <a:pt x="11" y="17"/>
                    </a:lnTo>
                    <a:lnTo>
                      <a:pt x="9" y="9"/>
                    </a:lnTo>
                    <a:lnTo>
                      <a:pt x="12" y="0"/>
                    </a:lnTo>
                    <a:lnTo>
                      <a:pt x="17" y="7"/>
                    </a:lnTo>
                    <a:lnTo>
                      <a:pt x="26" y="9"/>
                    </a:lnTo>
                    <a:lnTo>
                      <a:pt x="26" y="14"/>
                    </a:lnTo>
                    <a:lnTo>
                      <a:pt x="38" y="19"/>
                    </a:lnTo>
                    <a:lnTo>
                      <a:pt x="33" y="29"/>
                    </a:lnTo>
                    <a:lnTo>
                      <a:pt x="38"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15" name="Freeform 666"/>
              <p:cNvSpPr>
                <a:spLocks/>
              </p:cNvSpPr>
              <p:nvPr/>
            </p:nvSpPr>
            <p:spPr bwMode="auto">
              <a:xfrm>
                <a:off x="4394" y="2753"/>
                <a:ext cx="49" cy="39"/>
              </a:xfrm>
              <a:custGeom>
                <a:avLst/>
                <a:gdLst>
                  <a:gd name="T0" fmla="*/ 25 w 49"/>
                  <a:gd name="T1" fmla="*/ 1 h 39"/>
                  <a:gd name="T2" fmla="*/ 25 w 49"/>
                  <a:gd name="T3" fmla="*/ 1 h 39"/>
                  <a:gd name="T4" fmla="*/ 25 w 49"/>
                  <a:gd name="T5" fmla="*/ 1 h 39"/>
                  <a:gd name="T6" fmla="*/ 29 w 49"/>
                  <a:gd name="T7" fmla="*/ 1 h 39"/>
                  <a:gd name="T8" fmla="*/ 31 w 49"/>
                  <a:gd name="T9" fmla="*/ 1 h 39"/>
                  <a:gd name="T10" fmla="*/ 32 w 49"/>
                  <a:gd name="T11" fmla="*/ 1 h 39"/>
                  <a:gd name="T12" fmla="*/ 34 w 49"/>
                  <a:gd name="T13" fmla="*/ 1 h 39"/>
                  <a:gd name="T14" fmla="*/ 34 w 49"/>
                  <a:gd name="T15" fmla="*/ 1 h 39"/>
                  <a:gd name="T16" fmla="*/ 36 w 49"/>
                  <a:gd name="T17" fmla="*/ 0 h 39"/>
                  <a:gd name="T18" fmla="*/ 36 w 49"/>
                  <a:gd name="T19" fmla="*/ 0 h 39"/>
                  <a:gd name="T20" fmla="*/ 36 w 49"/>
                  <a:gd name="T21" fmla="*/ 0 h 39"/>
                  <a:gd name="T22" fmla="*/ 39 w 49"/>
                  <a:gd name="T23" fmla="*/ 1 h 39"/>
                  <a:gd name="T24" fmla="*/ 42 w 49"/>
                  <a:gd name="T25" fmla="*/ 15 h 39"/>
                  <a:gd name="T26" fmla="*/ 49 w 49"/>
                  <a:gd name="T27" fmla="*/ 23 h 39"/>
                  <a:gd name="T28" fmla="*/ 46 w 49"/>
                  <a:gd name="T29" fmla="*/ 37 h 39"/>
                  <a:gd name="T30" fmla="*/ 46 w 49"/>
                  <a:gd name="T31" fmla="*/ 37 h 39"/>
                  <a:gd name="T32" fmla="*/ 36 w 49"/>
                  <a:gd name="T33" fmla="*/ 37 h 39"/>
                  <a:gd name="T34" fmla="*/ 29 w 49"/>
                  <a:gd name="T35" fmla="*/ 39 h 39"/>
                  <a:gd name="T36" fmla="*/ 27 w 49"/>
                  <a:gd name="T37" fmla="*/ 34 h 39"/>
                  <a:gd name="T38" fmla="*/ 0 w 49"/>
                  <a:gd name="T39" fmla="*/ 39 h 39"/>
                  <a:gd name="T40" fmla="*/ 0 w 49"/>
                  <a:gd name="T41" fmla="*/ 32 h 39"/>
                  <a:gd name="T42" fmla="*/ 7 w 49"/>
                  <a:gd name="T43" fmla="*/ 23 h 39"/>
                  <a:gd name="T44" fmla="*/ 5 w 49"/>
                  <a:gd name="T45" fmla="*/ 18 h 39"/>
                  <a:gd name="T46" fmla="*/ 14 w 49"/>
                  <a:gd name="T47" fmla="*/ 8 h 39"/>
                  <a:gd name="T48" fmla="*/ 12 w 49"/>
                  <a:gd name="T49" fmla="*/ 1 h 39"/>
                  <a:gd name="T50" fmla="*/ 12 w 49"/>
                  <a:gd name="T51" fmla="*/ 1 h 39"/>
                  <a:gd name="T52" fmla="*/ 25 w 49"/>
                  <a:gd name="T53" fmla="*/ 1 h 39"/>
                  <a:gd name="T54" fmla="*/ 25 w 49"/>
                  <a:gd name="T55"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 h="39">
                    <a:moveTo>
                      <a:pt x="25" y="1"/>
                    </a:moveTo>
                    <a:lnTo>
                      <a:pt x="25" y="1"/>
                    </a:lnTo>
                    <a:lnTo>
                      <a:pt x="25" y="1"/>
                    </a:lnTo>
                    <a:lnTo>
                      <a:pt x="29" y="1"/>
                    </a:lnTo>
                    <a:lnTo>
                      <a:pt x="31" y="1"/>
                    </a:lnTo>
                    <a:lnTo>
                      <a:pt x="32" y="1"/>
                    </a:lnTo>
                    <a:lnTo>
                      <a:pt x="34" y="1"/>
                    </a:lnTo>
                    <a:lnTo>
                      <a:pt x="34" y="1"/>
                    </a:lnTo>
                    <a:lnTo>
                      <a:pt x="36" y="0"/>
                    </a:lnTo>
                    <a:lnTo>
                      <a:pt x="36" y="0"/>
                    </a:lnTo>
                    <a:lnTo>
                      <a:pt x="36" y="0"/>
                    </a:lnTo>
                    <a:lnTo>
                      <a:pt x="39" y="1"/>
                    </a:lnTo>
                    <a:lnTo>
                      <a:pt x="42" y="15"/>
                    </a:lnTo>
                    <a:lnTo>
                      <a:pt x="49" y="23"/>
                    </a:lnTo>
                    <a:lnTo>
                      <a:pt x="46" y="37"/>
                    </a:lnTo>
                    <a:lnTo>
                      <a:pt x="46" y="37"/>
                    </a:lnTo>
                    <a:lnTo>
                      <a:pt x="36" y="37"/>
                    </a:lnTo>
                    <a:lnTo>
                      <a:pt x="29" y="39"/>
                    </a:lnTo>
                    <a:lnTo>
                      <a:pt x="27" y="34"/>
                    </a:lnTo>
                    <a:lnTo>
                      <a:pt x="0" y="39"/>
                    </a:lnTo>
                    <a:lnTo>
                      <a:pt x="0" y="32"/>
                    </a:lnTo>
                    <a:lnTo>
                      <a:pt x="7" y="23"/>
                    </a:lnTo>
                    <a:lnTo>
                      <a:pt x="5" y="18"/>
                    </a:lnTo>
                    <a:lnTo>
                      <a:pt x="14" y="8"/>
                    </a:lnTo>
                    <a:lnTo>
                      <a:pt x="12" y="1"/>
                    </a:lnTo>
                    <a:lnTo>
                      <a:pt x="12" y="1"/>
                    </a:lnTo>
                    <a:lnTo>
                      <a:pt x="25" y="1"/>
                    </a:lnTo>
                    <a:lnTo>
                      <a:pt x="25"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16" name="Freeform 667"/>
              <p:cNvSpPr>
                <a:spLocks/>
              </p:cNvSpPr>
              <p:nvPr/>
            </p:nvSpPr>
            <p:spPr bwMode="auto">
              <a:xfrm>
                <a:off x="4394" y="2753"/>
                <a:ext cx="49" cy="39"/>
              </a:xfrm>
              <a:custGeom>
                <a:avLst/>
                <a:gdLst>
                  <a:gd name="T0" fmla="*/ 25 w 49"/>
                  <a:gd name="T1" fmla="*/ 1 h 39"/>
                  <a:gd name="T2" fmla="*/ 25 w 49"/>
                  <a:gd name="T3" fmla="*/ 1 h 39"/>
                  <a:gd name="T4" fmla="*/ 25 w 49"/>
                  <a:gd name="T5" fmla="*/ 1 h 39"/>
                  <a:gd name="T6" fmla="*/ 29 w 49"/>
                  <a:gd name="T7" fmla="*/ 1 h 39"/>
                  <a:gd name="T8" fmla="*/ 31 w 49"/>
                  <a:gd name="T9" fmla="*/ 1 h 39"/>
                  <a:gd name="T10" fmla="*/ 32 w 49"/>
                  <a:gd name="T11" fmla="*/ 1 h 39"/>
                  <a:gd name="T12" fmla="*/ 34 w 49"/>
                  <a:gd name="T13" fmla="*/ 1 h 39"/>
                  <a:gd name="T14" fmla="*/ 34 w 49"/>
                  <a:gd name="T15" fmla="*/ 1 h 39"/>
                  <a:gd name="T16" fmla="*/ 36 w 49"/>
                  <a:gd name="T17" fmla="*/ 0 h 39"/>
                  <a:gd name="T18" fmla="*/ 36 w 49"/>
                  <a:gd name="T19" fmla="*/ 0 h 39"/>
                  <a:gd name="T20" fmla="*/ 36 w 49"/>
                  <a:gd name="T21" fmla="*/ 0 h 39"/>
                  <a:gd name="T22" fmla="*/ 39 w 49"/>
                  <a:gd name="T23" fmla="*/ 1 h 39"/>
                  <a:gd name="T24" fmla="*/ 42 w 49"/>
                  <a:gd name="T25" fmla="*/ 15 h 39"/>
                  <a:gd name="T26" fmla="*/ 49 w 49"/>
                  <a:gd name="T27" fmla="*/ 23 h 39"/>
                  <a:gd name="T28" fmla="*/ 46 w 49"/>
                  <a:gd name="T29" fmla="*/ 37 h 39"/>
                  <a:gd name="T30" fmla="*/ 46 w 49"/>
                  <a:gd name="T31" fmla="*/ 37 h 39"/>
                  <a:gd name="T32" fmla="*/ 36 w 49"/>
                  <a:gd name="T33" fmla="*/ 37 h 39"/>
                  <a:gd name="T34" fmla="*/ 29 w 49"/>
                  <a:gd name="T35" fmla="*/ 39 h 39"/>
                  <a:gd name="T36" fmla="*/ 27 w 49"/>
                  <a:gd name="T37" fmla="*/ 34 h 39"/>
                  <a:gd name="T38" fmla="*/ 0 w 49"/>
                  <a:gd name="T39" fmla="*/ 39 h 39"/>
                  <a:gd name="T40" fmla="*/ 0 w 49"/>
                  <a:gd name="T41" fmla="*/ 32 h 39"/>
                  <a:gd name="T42" fmla="*/ 7 w 49"/>
                  <a:gd name="T43" fmla="*/ 23 h 39"/>
                  <a:gd name="T44" fmla="*/ 5 w 49"/>
                  <a:gd name="T45" fmla="*/ 18 h 39"/>
                  <a:gd name="T46" fmla="*/ 14 w 49"/>
                  <a:gd name="T47" fmla="*/ 8 h 39"/>
                  <a:gd name="T48" fmla="*/ 12 w 49"/>
                  <a:gd name="T49" fmla="*/ 1 h 39"/>
                  <a:gd name="T50" fmla="*/ 12 w 49"/>
                  <a:gd name="T51" fmla="*/ 1 h 39"/>
                  <a:gd name="T52" fmla="*/ 25 w 49"/>
                  <a:gd name="T53" fmla="*/ 1 h 39"/>
                  <a:gd name="T54" fmla="*/ 25 w 49"/>
                  <a:gd name="T55"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 h="39">
                    <a:moveTo>
                      <a:pt x="25" y="1"/>
                    </a:moveTo>
                    <a:lnTo>
                      <a:pt x="25" y="1"/>
                    </a:lnTo>
                    <a:lnTo>
                      <a:pt x="25" y="1"/>
                    </a:lnTo>
                    <a:lnTo>
                      <a:pt x="29" y="1"/>
                    </a:lnTo>
                    <a:lnTo>
                      <a:pt x="31" y="1"/>
                    </a:lnTo>
                    <a:lnTo>
                      <a:pt x="32" y="1"/>
                    </a:lnTo>
                    <a:lnTo>
                      <a:pt x="34" y="1"/>
                    </a:lnTo>
                    <a:lnTo>
                      <a:pt x="34" y="1"/>
                    </a:lnTo>
                    <a:lnTo>
                      <a:pt x="36" y="0"/>
                    </a:lnTo>
                    <a:lnTo>
                      <a:pt x="36" y="0"/>
                    </a:lnTo>
                    <a:lnTo>
                      <a:pt x="36" y="0"/>
                    </a:lnTo>
                    <a:lnTo>
                      <a:pt x="39" y="1"/>
                    </a:lnTo>
                    <a:lnTo>
                      <a:pt x="42" y="15"/>
                    </a:lnTo>
                    <a:lnTo>
                      <a:pt x="49" y="23"/>
                    </a:lnTo>
                    <a:lnTo>
                      <a:pt x="46" y="37"/>
                    </a:lnTo>
                    <a:lnTo>
                      <a:pt x="46" y="37"/>
                    </a:lnTo>
                    <a:lnTo>
                      <a:pt x="36" y="37"/>
                    </a:lnTo>
                    <a:lnTo>
                      <a:pt x="29" y="39"/>
                    </a:lnTo>
                    <a:lnTo>
                      <a:pt x="27" y="34"/>
                    </a:lnTo>
                    <a:lnTo>
                      <a:pt x="0" y="39"/>
                    </a:lnTo>
                    <a:lnTo>
                      <a:pt x="0" y="32"/>
                    </a:lnTo>
                    <a:lnTo>
                      <a:pt x="7" y="23"/>
                    </a:lnTo>
                    <a:lnTo>
                      <a:pt x="5" y="18"/>
                    </a:lnTo>
                    <a:lnTo>
                      <a:pt x="14" y="8"/>
                    </a:lnTo>
                    <a:lnTo>
                      <a:pt x="12" y="1"/>
                    </a:lnTo>
                    <a:lnTo>
                      <a:pt x="12" y="1"/>
                    </a:lnTo>
                    <a:lnTo>
                      <a:pt x="25" y="1"/>
                    </a:lnTo>
                    <a:lnTo>
                      <a:pt x="2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17" name="Freeform 668"/>
              <p:cNvSpPr>
                <a:spLocks/>
              </p:cNvSpPr>
              <p:nvPr/>
            </p:nvSpPr>
            <p:spPr bwMode="auto">
              <a:xfrm>
                <a:off x="4516" y="3029"/>
                <a:ext cx="59" cy="44"/>
              </a:xfrm>
              <a:custGeom>
                <a:avLst/>
                <a:gdLst>
                  <a:gd name="T0" fmla="*/ 54 w 59"/>
                  <a:gd name="T1" fmla="*/ 0 h 44"/>
                  <a:gd name="T2" fmla="*/ 58 w 59"/>
                  <a:gd name="T3" fmla="*/ 29 h 44"/>
                  <a:gd name="T4" fmla="*/ 59 w 59"/>
                  <a:gd name="T5" fmla="*/ 42 h 44"/>
                  <a:gd name="T6" fmla="*/ 44 w 59"/>
                  <a:gd name="T7" fmla="*/ 44 h 44"/>
                  <a:gd name="T8" fmla="*/ 41 w 59"/>
                  <a:gd name="T9" fmla="*/ 27 h 44"/>
                  <a:gd name="T10" fmla="*/ 10 w 59"/>
                  <a:gd name="T11" fmla="*/ 30 h 44"/>
                  <a:gd name="T12" fmla="*/ 7 w 59"/>
                  <a:gd name="T13" fmla="*/ 29 h 44"/>
                  <a:gd name="T14" fmla="*/ 5 w 59"/>
                  <a:gd name="T15" fmla="*/ 27 h 44"/>
                  <a:gd name="T16" fmla="*/ 5 w 59"/>
                  <a:gd name="T17" fmla="*/ 27 h 44"/>
                  <a:gd name="T18" fmla="*/ 3 w 59"/>
                  <a:gd name="T19" fmla="*/ 22 h 44"/>
                  <a:gd name="T20" fmla="*/ 2 w 59"/>
                  <a:gd name="T21" fmla="*/ 22 h 44"/>
                  <a:gd name="T22" fmla="*/ 2 w 59"/>
                  <a:gd name="T23" fmla="*/ 20 h 44"/>
                  <a:gd name="T24" fmla="*/ 0 w 59"/>
                  <a:gd name="T25" fmla="*/ 18 h 44"/>
                  <a:gd name="T26" fmla="*/ 0 w 59"/>
                  <a:gd name="T27" fmla="*/ 18 h 44"/>
                  <a:gd name="T28" fmla="*/ 0 w 59"/>
                  <a:gd name="T29" fmla="*/ 18 h 44"/>
                  <a:gd name="T30" fmla="*/ 3 w 59"/>
                  <a:gd name="T31" fmla="*/ 18 h 44"/>
                  <a:gd name="T32" fmla="*/ 3 w 59"/>
                  <a:gd name="T33" fmla="*/ 20 h 44"/>
                  <a:gd name="T34" fmla="*/ 3 w 59"/>
                  <a:gd name="T35" fmla="*/ 22 h 44"/>
                  <a:gd name="T36" fmla="*/ 5 w 59"/>
                  <a:gd name="T37" fmla="*/ 22 h 44"/>
                  <a:gd name="T38" fmla="*/ 5 w 59"/>
                  <a:gd name="T39" fmla="*/ 22 h 44"/>
                  <a:gd name="T40" fmla="*/ 5 w 59"/>
                  <a:gd name="T41" fmla="*/ 20 h 44"/>
                  <a:gd name="T42" fmla="*/ 5 w 59"/>
                  <a:gd name="T43" fmla="*/ 20 h 44"/>
                  <a:gd name="T44" fmla="*/ 5 w 59"/>
                  <a:gd name="T45" fmla="*/ 18 h 44"/>
                  <a:gd name="T46" fmla="*/ 7 w 59"/>
                  <a:gd name="T47" fmla="*/ 18 h 44"/>
                  <a:gd name="T48" fmla="*/ 7 w 59"/>
                  <a:gd name="T49" fmla="*/ 18 h 44"/>
                  <a:gd name="T50" fmla="*/ 7 w 59"/>
                  <a:gd name="T51" fmla="*/ 17 h 44"/>
                  <a:gd name="T52" fmla="*/ 8 w 59"/>
                  <a:gd name="T53" fmla="*/ 15 h 44"/>
                  <a:gd name="T54" fmla="*/ 10 w 59"/>
                  <a:gd name="T55" fmla="*/ 13 h 44"/>
                  <a:gd name="T56" fmla="*/ 10 w 59"/>
                  <a:gd name="T57" fmla="*/ 12 h 44"/>
                  <a:gd name="T58" fmla="*/ 10 w 59"/>
                  <a:gd name="T59" fmla="*/ 12 h 44"/>
                  <a:gd name="T60" fmla="*/ 10 w 59"/>
                  <a:gd name="T61" fmla="*/ 12 h 44"/>
                  <a:gd name="T62" fmla="*/ 10 w 59"/>
                  <a:gd name="T63" fmla="*/ 10 h 44"/>
                  <a:gd name="T64" fmla="*/ 12 w 59"/>
                  <a:gd name="T65" fmla="*/ 10 h 44"/>
                  <a:gd name="T66" fmla="*/ 12 w 59"/>
                  <a:gd name="T67" fmla="*/ 8 h 44"/>
                  <a:gd name="T68" fmla="*/ 14 w 59"/>
                  <a:gd name="T69" fmla="*/ 8 h 44"/>
                  <a:gd name="T70" fmla="*/ 14 w 59"/>
                  <a:gd name="T71" fmla="*/ 7 h 44"/>
                  <a:gd name="T72" fmla="*/ 14 w 59"/>
                  <a:gd name="T73" fmla="*/ 5 h 44"/>
                  <a:gd name="T74" fmla="*/ 14 w 59"/>
                  <a:gd name="T75" fmla="*/ 5 h 44"/>
                  <a:gd name="T76" fmla="*/ 15 w 59"/>
                  <a:gd name="T77" fmla="*/ 5 h 44"/>
                  <a:gd name="T78" fmla="*/ 15 w 59"/>
                  <a:gd name="T79" fmla="*/ 5 h 44"/>
                  <a:gd name="T80" fmla="*/ 54 w 59"/>
                  <a:gd name="T8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4">
                    <a:moveTo>
                      <a:pt x="54" y="0"/>
                    </a:moveTo>
                    <a:lnTo>
                      <a:pt x="58" y="29"/>
                    </a:lnTo>
                    <a:lnTo>
                      <a:pt x="59" y="42"/>
                    </a:lnTo>
                    <a:lnTo>
                      <a:pt x="44" y="44"/>
                    </a:lnTo>
                    <a:lnTo>
                      <a:pt x="41" y="27"/>
                    </a:lnTo>
                    <a:lnTo>
                      <a:pt x="10" y="30"/>
                    </a:lnTo>
                    <a:lnTo>
                      <a:pt x="7" y="29"/>
                    </a:lnTo>
                    <a:lnTo>
                      <a:pt x="5" y="27"/>
                    </a:lnTo>
                    <a:lnTo>
                      <a:pt x="5" y="27"/>
                    </a:lnTo>
                    <a:lnTo>
                      <a:pt x="3" y="22"/>
                    </a:lnTo>
                    <a:lnTo>
                      <a:pt x="2" y="22"/>
                    </a:lnTo>
                    <a:lnTo>
                      <a:pt x="2" y="20"/>
                    </a:lnTo>
                    <a:lnTo>
                      <a:pt x="0" y="18"/>
                    </a:lnTo>
                    <a:lnTo>
                      <a:pt x="0" y="18"/>
                    </a:lnTo>
                    <a:lnTo>
                      <a:pt x="0" y="18"/>
                    </a:lnTo>
                    <a:lnTo>
                      <a:pt x="3" y="18"/>
                    </a:lnTo>
                    <a:lnTo>
                      <a:pt x="3" y="20"/>
                    </a:lnTo>
                    <a:lnTo>
                      <a:pt x="3" y="22"/>
                    </a:lnTo>
                    <a:lnTo>
                      <a:pt x="5" y="22"/>
                    </a:lnTo>
                    <a:lnTo>
                      <a:pt x="5" y="22"/>
                    </a:lnTo>
                    <a:lnTo>
                      <a:pt x="5" y="20"/>
                    </a:lnTo>
                    <a:lnTo>
                      <a:pt x="5" y="20"/>
                    </a:lnTo>
                    <a:lnTo>
                      <a:pt x="5" y="18"/>
                    </a:lnTo>
                    <a:lnTo>
                      <a:pt x="7" y="18"/>
                    </a:lnTo>
                    <a:lnTo>
                      <a:pt x="7" y="18"/>
                    </a:lnTo>
                    <a:lnTo>
                      <a:pt x="7" y="17"/>
                    </a:lnTo>
                    <a:lnTo>
                      <a:pt x="8" y="15"/>
                    </a:lnTo>
                    <a:lnTo>
                      <a:pt x="10" y="13"/>
                    </a:lnTo>
                    <a:lnTo>
                      <a:pt x="10" y="12"/>
                    </a:lnTo>
                    <a:lnTo>
                      <a:pt x="10" y="12"/>
                    </a:lnTo>
                    <a:lnTo>
                      <a:pt x="10" y="12"/>
                    </a:lnTo>
                    <a:lnTo>
                      <a:pt x="10" y="10"/>
                    </a:lnTo>
                    <a:lnTo>
                      <a:pt x="12" y="10"/>
                    </a:lnTo>
                    <a:lnTo>
                      <a:pt x="12" y="8"/>
                    </a:lnTo>
                    <a:lnTo>
                      <a:pt x="14" y="8"/>
                    </a:lnTo>
                    <a:lnTo>
                      <a:pt x="14" y="7"/>
                    </a:lnTo>
                    <a:lnTo>
                      <a:pt x="14" y="5"/>
                    </a:lnTo>
                    <a:lnTo>
                      <a:pt x="14" y="5"/>
                    </a:lnTo>
                    <a:lnTo>
                      <a:pt x="15" y="5"/>
                    </a:lnTo>
                    <a:lnTo>
                      <a:pt x="15" y="5"/>
                    </a:lnTo>
                    <a:lnTo>
                      <a:pt x="5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18" name="Freeform 669"/>
              <p:cNvSpPr>
                <a:spLocks/>
              </p:cNvSpPr>
              <p:nvPr/>
            </p:nvSpPr>
            <p:spPr bwMode="auto">
              <a:xfrm>
                <a:off x="4516" y="3029"/>
                <a:ext cx="59" cy="44"/>
              </a:xfrm>
              <a:custGeom>
                <a:avLst/>
                <a:gdLst>
                  <a:gd name="T0" fmla="*/ 54 w 59"/>
                  <a:gd name="T1" fmla="*/ 0 h 44"/>
                  <a:gd name="T2" fmla="*/ 58 w 59"/>
                  <a:gd name="T3" fmla="*/ 29 h 44"/>
                  <a:gd name="T4" fmla="*/ 59 w 59"/>
                  <a:gd name="T5" fmla="*/ 42 h 44"/>
                  <a:gd name="T6" fmla="*/ 44 w 59"/>
                  <a:gd name="T7" fmla="*/ 44 h 44"/>
                  <a:gd name="T8" fmla="*/ 41 w 59"/>
                  <a:gd name="T9" fmla="*/ 27 h 44"/>
                  <a:gd name="T10" fmla="*/ 10 w 59"/>
                  <a:gd name="T11" fmla="*/ 30 h 44"/>
                  <a:gd name="T12" fmla="*/ 7 w 59"/>
                  <a:gd name="T13" fmla="*/ 29 h 44"/>
                  <a:gd name="T14" fmla="*/ 5 w 59"/>
                  <a:gd name="T15" fmla="*/ 27 h 44"/>
                  <a:gd name="T16" fmla="*/ 5 w 59"/>
                  <a:gd name="T17" fmla="*/ 27 h 44"/>
                  <a:gd name="T18" fmla="*/ 3 w 59"/>
                  <a:gd name="T19" fmla="*/ 22 h 44"/>
                  <a:gd name="T20" fmla="*/ 2 w 59"/>
                  <a:gd name="T21" fmla="*/ 22 h 44"/>
                  <a:gd name="T22" fmla="*/ 2 w 59"/>
                  <a:gd name="T23" fmla="*/ 20 h 44"/>
                  <a:gd name="T24" fmla="*/ 0 w 59"/>
                  <a:gd name="T25" fmla="*/ 18 h 44"/>
                  <a:gd name="T26" fmla="*/ 0 w 59"/>
                  <a:gd name="T27" fmla="*/ 18 h 44"/>
                  <a:gd name="T28" fmla="*/ 0 w 59"/>
                  <a:gd name="T29" fmla="*/ 18 h 44"/>
                  <a:gd name="T30" fmla="*/ 3 w 59"/>
                  <a:gd name="T31" fmla="*/ 18 h 44"/>
                  <a:gd name="T32" fmla="*/ 3 w 59"/>
                  <a:gd name="T33" fmla="*/ 20 h 44"/>
                  <a:gd name="T34" fmla="*/ 3 w 59"/>
                  <a:gd name="T35" fmla="*/ 22 h 44"/>
                  <a:gd name="T36" fmla="*/ 5 w 59"/>
                  <a:gd name="T37" fmla="*/ 22 h 44"/>
                  <a:gd name="T38" fmla="*/ 5 w 59"/>
                  <a:gd name="T39" fmla="*/ 22 h 44"/>
                  <a:gd name="T40" fmla="*/ 5 w 59"/>
                  <a:gd name="T41" fmla="*/ 20 h 44"/>
                  <a:gd name="T42" fmla="*/ 5 w 59"/>
                  <a:gd name="T43" fmla="*/ 20 h 44"/>
                  <a:gd name="T44" fmla="*/ 5 w 59"/>
                  <a:gd name="T45" fmla="*/ 18 h 44"/>
                  <a:gd name="T46" fmla="*/ 7 w 59"/>
                  <a:gd name="T47" fmla="*/ 18 h 44"/>
                  <a:gd name="T48" fmla="*/ 7 w 59"/>
                  <a:gd name="T49" fmla="*/ 18 h 44"/>
                  <a:gd name="T50" fmla="*/ 7 w 59"/>
                  <a:gd name="T51" fmla="*/ 17 h 44"/>
                  <a:gd name="T52" fmla="*/ 8 w 59"/>
                  <a:gd name="T53" fmla="*/ 15 h 44"/>
                  <a:gd name="T54" fmla="*/ 10 w 59"/>
                  <a:gd name="T55" fmla="*/ 13 h 44"/>
                  <a:gd name="T56" fmla="*/ 10 w 59"/>
                  <a:gd name="T57" fmla="*/ 12 h 44"/>
                  <a:gd name="T58" fmla="*/ 10 w 59"/>
                  <a:gd name="T59" fmla="*/ 12 h 44"/>
                  <a:gd name="T60" fmla="*/ 10 w 59"/>
                  <a:gd name="T61" fmla="*/ 12 h 44"/>
                  <a:gd name="T62" fmla="*/ 10 w 59"/>
                  <a:gd name="T63" fmla="*/ 10 h 44"/>
                  <a:gd name="T64" fmla="*/ 12 w 59"/>
                  <a:gd name="T65" fmla="*/ 10 h 44"/>
                  <a:gd name="T66" fmla="*/ 12 w 59"/>
                  <a:gd name="T67" fmla="*/ 8 h 44"/>
                  <a:gd name="T68" fmla="*/ 14 w 59"/>
                  <a:gd name="T69" fmla="*/ 8 h 44"/>
                  <a:gd name="T70" fmla="*/ 14 w 59"/>
                  <a:gd name="T71" fmla="*/ 7 h 44"/>
                  <a:gd name="T72" fmla="*/ 14 w 59"/>
                  <a:gd name="T73" fmla="*/ 5 h 44"/>
                  <a:gd name="T74" fmla="*/ 14 w 59"/>
                  <a:gd name="T75" fmla="*/ 5 h 44"/>
                  <a:gd name="T76" fmla="*/ 15 w 59"/>
                  <a:gd name="T77" fmla="*/ 5 h 44"/>
                  <a:gd name="T78" fmla="*/ 15 w 59"/>
                  <a:gd name="T79" fmla="*/ 5 h 44"/>
                  <a:gd name="T80" fmla="*/ 54 w 59"/>
                  <a:gd name="T8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4">
                    <a:moveTo>
                      <a:pt x="54" y="0"/>
                    </a:moveTo>
                    <a:lnTo>
                      <a:pt x="58" y="29"/>
                    </a:lnTo>
                    <a:lnTo>
                      <a:pt x="59" y="42"/>
                    </a:lnTo>
                    <a:lnTo>
                      <a:pt x="44" y="44"/>
                    </a:lnTo>
                    <a:lnTo>
                      <a:pt x="41" y="27"/>
                    </a:lnTo>
                    <a:lnTo>
                      <a:pt x="10" y="30"/>
                    </a:lnTo>
                    <a:lnTo>
                      <a:pt x="7" y="29"/>
                    </a:lnTo>
                    <a:lnTo>
                      <a:pt x="5" y="27"/>
                    </a:lnTo>
                    <a:lnTo>
                      <a:pt x="5" y="27"/>
                    </a:lnTo>
                    <a:lnTo>
                      <a:pt x="3" y="22"/>
                    </a:lnTo>
                    <a:lnTo>
                      <a:pt x="2" y="22"/>
                    </a:lnTo>
                    <a:lnTo>
                      <a:pt x="2" y="20"/>
                    </a:lnTo>
                    <a:lnTo>
                      <a:pt x="0" y="18"/>
                    </a:lnTo>
                    <a:lnTo>
                      <a:pt x="0" y="18"/>
                    </a:lnTo>
                    <a:lnTo>
                      <a:pt x="0" y="18"/>
                    </a:lnTo>
                    <a:lnTo>
                      <a:pt x="3" y="18"/>
                    </a:lnTo>
                    <a:lnTo>
                      <a:pt x="3" y="20"/>
                    </a:lnTo>
                    <a:lnTo>
                      <a:pt x="3" y="22"/>
                    </a:lnTo>
                    <a:lnTo>
                      <a:pt x="5" y="22"/>
                    </a:lnTo>
                    <a:lnTo>
                      <a:pt x="5" y="22"/>
                    </a:lnTo>
                    <a:lnTo>
                      <a:pt x="5" y="20"/>
                    </a:lnTo>
                    <a:lnTo>
                      <a:pt x="5" y="20"/>
                    </a:lnTo>
                    <a:lnTo>
                      <a:pt x="5" y="18"/>
                    </a:lnTo>
                    <a:lnTo>
                      <a:pt x="7" y="18"/>
                    </a:lnTo>
                    <a:lnTo>
                      <a:pt x="7" y="18"/>
                    </a:lnTo>
                    <a:lnTo>
                      <a:pt x="7" y="17"/>
                    </a:lnTo>
                    <a:lnTo>
                      <a:pt x="8" y="15"/>
                    </a:lnTo>
                    <a:lnTo>
                      <a:pt x="10" y="13"/>
                    </a:lnTo>
                    <a:lnTo>
                      <a:pt x="10" y="12"/>
                    </a:lnTo>
                    <a:lnTo>
                      <a:pt x="10" y="12"/>
                    </a:lnTo>
                    <a:lnTo>
                      <a:pt x="10" y="12"/>
                    </a:lnTo>
                    <a:lnTo>
                      <a:pt x="10" y="10"/>
                    </a:lnTo>
                    <a:lnTo>
                      <a:pt x="12" y="10"/>
                    </a:lnTo>
                    <a:lnTo>
                      <a:pt x="12" y="8"/>
                    </a:lnTo>
                    <a:lnTo>
                      <a:pt x="14" y="8"/>
                    </a:lnTo>
                    <a:lnTo>
                      <a:pt x="14" y="7"/>
                    </a:lnTo>
                    <a:lnTo>
                      <a:pt x="14" y="5"/>
                    </a:lnTo>
                    <a:lnTo>
                      <a:pt x="14" y="5"/>
                    </a:lnTo>
                    <a:lnTo>
                      <a:pt x="15" y="5"/>
                    </a:lnTo>
                    <a:lnTo>
                      <a:pt x="15" y="5"/>
                    </a:lnTo>
                    <a:lnTo>
                      <a:pt x="5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19" name="Freeform 670"/>
              <p:cNvSpPr>
                <a:spLocks/>
              </p:cNvSpPr>
              <p:nvPr/>
            </p:nvSpPr>
            <p:spPr bwMode="auto">
              <a:xfrm>
                <a:off x="4509" y="2846"/>
                <a:ext cx="73" cy="59"/>
              </a:xfrm>
              <a:custGeom>
                <a:avLst/>
                <a:gdLst>
                  <a:gd name="T0" fmla="*/ 56 w 73"/>
                  <a:gd name="T1" fmla="*/ 1 h 59"/>
                  <a:gd name="T2" fmla="*/ 59 w 73"/>
                  <a:gd name="T3" fmla="*/ 12 h 59"/>
                  <a:gd name="T4" fmla="*/ 66 w 73"/>
                  <a:gd name="T5" fmla="*/ 17 h 59"/>
                  <a:gd name="T6" fmla="*/ 66 w 73"/>
                  <a:gd name="T7" fmla="*/ 17 h 59"/>
                  <a:gd name="T8" fmla="*/ 66 w 73"/>
                  <a:gd name="T9" fmla="*/ 18 h 59"/>
                  <a:gd name="T10" fmla="*/ 68 w 73"/>
                  <a:gd name="T11" fmla="*/ 18 h 59"/>
                  <a:gd name="T12" fmla="*/ 68 w 73"/>
                  <a:gd name="T13" fmla="*/ 18 h 59"/>
                  <a:gd name="T14" fmla="*/ 70 w 73"/>
                  <a:gd name="T15" fmla="*/ 20 h 59"/>
                  <a:gd name="T16" fmla="*/ 71 w 73"/>
                  <a:gd name="T17" fmla="*/ 34 h 59"/>
                  <a:gd name="T18" fmla="*/ 73 w 73"/>
                  <a:gd name="T19" fmla="*/ 40 h 59"/>
                  <a:gd name="T20" fmla="*/ 73 w 73"/>
                  <a:gd name="T21" fmla="*/ 51 h 59"/>
                  <a:gd name="T22" fmla="*/ 58 w 73"/>
                  <a:gd name="T23" fmla="*/ 54 h 59"/>
                  <a:gd name="T24" fmla="*/ 58 w 73"/>
                  <a:gd name="T25" fmla="*/ 54 h 59"/>
                  <a:gd name="T26" fmla="*/ 49 w 73"/>
                  <a:gd name="T27" fmla="*/ 54 h 59"/>
                  <a:gd name="T28" fmla="*/ 21 w 73"/>
                  <a:gd name="T29" fmla="*/ 59 h 59"/>
                  <a:gd name="T30" fmla="*/ 12 w 73"/>
                  <a:gd name="T31" fmla="*/ 54 h 59"/>
                  <a:gd name="T32" fmla="*/ 2 w 73"/>
                  <a:gd name="T33" fmla="*/ 52 h 59"/>
                  <a:gd name="T34" fmla="*/ 0 w 73"/>
                  <a:gd name="T35" fmla="*/ 37 h 59"/>
                  <a:gd name="T36" fmla="*/ 10 w 73"/>
                  <a:gd name="T37" fmla="*/ 35 h 59"/>
                  <a:gd name="T38" fmla="*/ 9 w 73"/>
                  <a:gd name="T39" fmla="*/ 29 h 59"/>
                  <a:gd name="T40" fmla="*/ 9 w 73"/>
                  <a:gd name="T41" fmla="*/ 24 h 59"/>
                  <a:gd name="T42" fmla="*/ 7 w 73"/>
                  <a:gd name="T43" fmla="*/ 10 h 59"/>
                  <a:gd name="T44" fmla="*/ 21 w 73"/>
                  <a:gd name="T45" fmla="*/ 7 h 59"/>
                  <a:gd name="T46" fmla="*/ 22 w 73"/>
                  <a:gd name="T47" fmla="*/ 12 h 59"/>
                  <a:gd name="T48" fmla="*/ 31 w 73"/>
                  <a:gd name="T49" fmla="*/ 10 h 59"/>
                  <a:gd name="T50" fmla="*/ 34 w 73"/>
                  <a:gd name="T51" fmla="*/ 7 h 59"/>
                  <a:gd name="T52" fmla="*/ 49 w 73"/>
                  <a:gd name="T53" fmla="*/ 0 h 59"/>
                  <a:gd name="T54" fmla="*/ 56 w 73"/>
                  <a:gd name="T55"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 h="59">
                    <a:moveTo>
                      <a:pt x="56" y="1"/>
                    </a:moveTo>
                    <a:lnTo>
                      <a:pt x="59" y="12"/>
                    </a:lnTo>
                    <a:lnTo>
                      <a:pt x="66" y="17"/>
                    </a:lnTo>
                    <a:lnTo>
                      <a:pt x="66" y="17"/>
                    </a:lnTo>
                    <a:lnTo>
                      <a:pt x="66" y="18"/>
                    </a:lnTo>
                    <a:lnTo>
                      <a:pt x="68" y="18"/>
                    </a:lnTo>
                    <a:lnTo>
                      <a:pt x="68" y="18"/>
                    </a:lnTo>
                    <a:lnTo>
                      <a:pt x="70" y="20"/>
                    </a:lnTo>
                    <a:lnTo>
                      <a:pt x="71" y="34"/>
                    </a:lnTo>
                    <a:lnTo>
                      <a:pt x="73" y="40"/>
                    </a:lnTo>
                    <a:lnTo>
                      <a:pt x="73" y="51"/>
                    </a:lnTo>
                    <a:lnTo>
                      <a:pt x="58" y="54"/>
                    </a:lnTo>
                    <a:lnTo>
                      <a:pt x="58" y="54"/>
                    </a:lnTo>
                    <a:lnTo>
                      <a:pt x="49" y="54"/>
                    </a:lnTo>
                    <a:lnTo>
                      <a:pt x="21" y="59"/>
                    </a:lnTo>
                    <a:lnTo>
                      <a:pt x="12" y="54"/>
                    </a:lnTo>
                    <a:lnTo>
                      <a:pt x="2" y="52"/>
                    </a:lnTo>
                    <a:lnTo>
                      <a:pt x="0" y="37"/>
                    </a:lnTo>
                    <a:lnTo>
                      <a:pt x="10" y="35"/>
                    </a:lnTo>
                    <a:lnTo>
                      <a:pt x="9" y="29"/>
                    </a:lnTo>
                    <a:lnTo>
                      <a:pt x="9" y="24"/>
                    </a:lnTo>
                    <a:lnTo>
                      <a:pt x="7" y="10"/>
                    </a:lnTo>
                    <a:lnTo>
                      <a:pt x="21" y="7"/>
                    </a:lnTo>
                    <a:lnTo>
                      <a:pt x="22" y="12"/>
                    </a:lnTo>
                    <a:lnTo>
                      <a:pt x="31" y="10"/>
                    </a:lnTo>
                    <a:lnTo>
                      <a:pt x="34" y="7"/>
                    </a:lnTo>
                    <a:lnTo>
                      <a:pt x="49" y="0"/>
                    </a:lnTo>
                    <a:lnTo>
                      <a:pt x="56"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20" name="Freeform 671"/>
              <p:cNvSpPr>
                <a:spLocks/>
              </p:cNvSpPr>
              <p:nvPr/>
            </p:nvSpPr>
            <p:spPr bwMode="auto">
              <a:xfrm>
                <a:off x="4509" y="2846"/>
                <a:ext cx="73" cy="59"/>
              </a:xfrm>
              <a:custGeom>
                <a:avLst/>
                <a:gdLst>
                  <a:gd name="T0" fmla="*/ 56 w 73"/>
                  <a:gd name="T1" fmla="*/ 1 h 59"/>
                  <a:gd name="T2" fmla="*/ 59 w 73"/>
                  <a:gd name="T3" fmla="*/ 12 h 59"/>
                  <a:gd name="T4" fmla="*/ 66 w 73"/>
                  <a:gd name="T5" fmla="*/ 17 h 59"/>
                  <a:gd name="T6" fmla="*/ 66 w 73"/>
                  <a:gd name="T7" fmla="*/ 17 h 59"/>
                  <a:gd name="T8" fmla="*/ 66 w 73"/>
                  <a:gd name="T9" fmla="*/ 18 h 59"/>
                  <a:gd name="T10" fmla="*/ 68 w 73"/>
                  <a:gd name="T11" fmla="*/ 18 h 59"/>
                  <a:gd name="T12" fmla="*/ 68 w 73"/>
                  <a:gd name="T13" fmla="*/ 18 h 59"/>
                  <a:gd name="T14" fmla="*/ 70 w 73"/>
                  <a:gd name="T15" fmla="*/ 20 h 59"/>
                  <a:gd name="T16" fmla="*/ 71 w 73"/>
                  <a:gd name="T17" fmla="*/ 34 h 59"/>
                  <a:gd name="T18" fmla="*/ 73 w 73"/>
                  <a:gd name="T19" fmla="*/ 40 h 59"/>
                  <a:gd name="T20" fmla="*/ 73 w 73"/>
                  <a:gd name="T21" fmla="*/ 51 h 59"/>
                  <a:gd name="T22" fmla="*/ 58 w 73"/>
                  <a:gd name="T23" fmla="*/ 54 h 59"/>
                  <a:gd name="T24" fmla="*/ 58 w 73"/>
                  <a:gd name="T25" fmla="*/ 54 h 59"/>
                  <a:gd name="T26" fmla="*/ 49 w 73"/>
                  <a:gd name="T27" fmla="*/ 54 h 59"/>
                  <a:gd name="T28" fmla="*/ 21 w 73"/>
                  <a:gd name="T29" fmla="*/ 59 h 59"/>
                  <a:gd name="T30" fmla="*/ 12 w 73"/>
                  <a:gd name="T31" fmla="*/ 54 h 59"/>
                  <a:gd name="T32" fmla="*/ 2 w 73"/>
                  <a:gd name="T33" fmla="*/ 52 h 59"/>
                  <a:gd name="T34" fmla="*/ 0 w 73"/>
                  <a:gd name="T35" fmla="*/ 37 h 59"/>
                  <a:gd name="T36" fmla="*/ 10 w 73"/>
                  <a:gd name="T37" fmla="*/ 35 h 59"/>
                  <a:gd name="T38" fmla="*/ 9 w 73"/>
                  <a:gd name="T39" fmla="*/ 29 h 59"/>
                  <a:gd name="T40" fmla="*/ 9 w 73"/>
                  <a:gd name="T41" fmla="*/ 24 h 59"/>
                  <a:gd name="T42" fmla="*/ 7 w 73"/>
                  <a:gd name="T43" fmla="*/ 10 h 59"/>
                  <a:gd name="T44" fmla="*/ 21 w 73"/>
                  <a:gd name="T45" fmla="*/ 7 h 59"/>
                  <a:gd name="T46" fmla="*/ 22 w 73"/>
                  <a:gd name="T47" fmla="*/ 12 h 59"/>
                  <a:gd name="T48" fmla="*/ 31 w 73"/>
                  <a:gd name="T49" fmla="*/ 10 h 59"/>
                  <a:gd name="T50" fmla="*/ 34 w 73"/>
                  <a:gd name="T51" fmla="*/ 7 h 59"/>
                  <a:gd name="T52" fmla="*/ 49 w 73"/>
                  <a:gd name="T53" fmla="*/ 0 h 59"/>
                  <a:gd name="T54" fmla="*/ 56 w 73"/>
                  <a:gd name="T55"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 h="59">
                    <a:moveTo>
                      <a:pt x="56" y="1"/>
                    </a:moveTo>
                    <a:lnTo>
                      <a:pt x="59" y="12"/>
                    </a:lnTo>
                    <a:lnTo>
                      <a:pt x="66" y="17"/>
                    </a:lnTo>
                    <a:lnTo>
                      <a:pt x="66" y="17"/>
                    </a:lnTo>
                    <a:lnTo>
                      <a:pt x="66" y="18"/>
                    </a:lnTo>
                    <a:lnTo>
                      <a:pt x="68" y="18"/>
                    </a:lnTo>
                    <a:lnTo>
                      <a:pt x="68" y="18"/>
                    </a:lnTo>
                    <a:lnTo>
                      <a:pt x="70" y="20"/>
                    </a:lnTo>
                    <a:lnTo>
                      <a:pt x="71" y="34"/>
                    </a:lnTo>
                    <a:lnTo>
                      <a:pt x="73" y="40"/>
                    </a:lnTo>
                    <a:lnTo>
                      <a:pt x="73" y="51"/>
                    </a:lnTo>
                    <a:lnTo>
                      <a:pt x="58" y="54"/>
                    </a:lnTo>
                    <a:lnTo>
                      <a:pt x="58" y="54"/>
                    </a:lnTo>
                    <a:lnTo>
                      <a:pt x="49" y="54"/>
                    </a:lnTo>
                    <a:lnTo>
                      <a:pt x="21" y="59"/>
                    </a:lnTo>
                    <a:lnTo>
                      <a:pt x="12" y="54"/>
                    </a:lnTo>
                    <a:lnTo>
                      <a:pt x="2" y="52"/>
                    </a:lnTo>
                    <a:lnTo>
                      <a:pt x="0" y="37"/>
                    </a:lnTo>
                    <a:lnTo>
                      <a:pt x="10" y="35"/>
                    </a:lnTo>
                    <a:lnTo>
                      <a:pt x="9" y="29"/>
                    </a:lnTo>
                    <a:lnTo>
                      <a:pt x="9" y="24"/>
                    </a:lnTo>
                    <a:lnTo>
                      <a:pt x="7" y="10"/>
                    </a:lnTo>
                    <a:lnTo>
                      <a:pt x="21" y="7"/>
                    </a:lnTo>
                    <a:lnTo>
                      <a:pt x="22" y="12"/>
                    </a:lnTo>
                    <a:lnTo>
                      <a:pt x="31" y="10"/>
                    </a:lnTo>
                    <a:lnTo>
                      <a:pt x="34" y="7"/>
                    </a:lnTo>
                    <a:lnTo>
                      <a:pt x="49" y="0"/>
                    </a:lnTo>
                    <a:lnTo>
                      <a:pt x="56"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21" name="Freeform 672"/>
              <p:cNvSpPr>
                <a:spLocks/>
              </p:cNvSpPr>
              <p:nvPr/>
            </p:nvSpPr>
            <p:spPr bwMode="auto">
              <a:xfrm>
                <a:off x="4674" y="3042"/>
                <a:ext cx="64" cy="38"/>
              </a:xfrm>
              <a:custGeom>
                <a:avLst/>
                <a:gdLst>
                  <a:gd name="T0" fmla="*/ 50 w 64"/>
                  <a:gd name="T1" fmla="*/ 0 h 38"/>
                  <a:gd name="T2" fmla="*/ 54 w 64"/>
                  <a:gd name="T3" fmla="*/ 5 h 38"/>
                  <a:gd name="T4" fmla="*/ 55 w 64"/>
                  <a:gd name="T5" fmla="*/ 7 h 38"/>
                  <a:gd name="T6" fmla="*/ 55 w 64"/>
                  <a:gd name="T7" fmla="*/ 9 h 38"/>
                  <a:gd name="T8" fmla="*/ 55 w 64"/>
                  <a:gd name="T9" fmla="*/ 10 h 38"/>
                  <a:gd name="T10" fmla="*/ 57 w 64"/>
                  <a:gd name="T11" fmla="*/ 14 h 38"/>
                  <a:gd name="T12" fmla="*/ 61 w 64"/>
                  <a:gd name="T13" fmla="*/ 17 h 38"/>
                  <a:gd name="T14" fmla="*/ 62 w 64"/>
                  <a:gd name="T15" fmla="*/ 21 h 38"/>
                  <a:gd name="T16" fmla="*/ 64 w 64"/>
                  <a:gd name="T17" fmla="*/ 26 h 38"/>
                  <a:gd name="T18" fmla="*/ 52 w 64"/>
                  <a:gd name="T19" fmla="*/ 29 h 38"/>
                  <a:gd name="T20" fmla="*/ 40 w 64"/>
                  <a:gd name="T21" fmla="*/ 31 h 38"/>
                  <a:gd name="T22" fmla="*/ 40 w 64"/>
                  <a:gd name="T23" fmla="*/ 31 h 38"/>
                  <a:gd name="T24" fmla="*/ 0 w 64"/>
                  <a:gd name="T25" fmla="*/ 38 h 38"/>
                  <a:gd name="T26" fmla="*/ 13 w 64"/>
                  <a:gd name="T27" fmla="*/ 19 h 38"/>
                  <a:gd name="T28" fmla="*/ 13 w 64"/>
                  <a:gd name="T29" fmla="*/ 12 h 38"/>
                  <a:gd name="T30" fmla="*/ 28 w 64"/>
                  <a:gd name="T31" fmla="*/ 9 h 38"/>
                  <a:gd name="T32" fmla="*/ 28 w 64"/>
                  <a:gd name="T33" fmla="*/ 9 h 38"/>
                  <a:gd name="T34" fmla="*/ 44 w 64"/>
                  <a:gd name="T35" fmla="*/ 5 h 38"/>
                  <a:gd name="T36" fmla="*/ 44 w 64"/>
                  <a:gd name="T37" fmla="*/ 0 h 38"/>
                  <a:gd name="T38" fmla="*/ 50 w 64"/>
                  <a:gd name="T39" fmla="*/ 0 h 38"/>
                  <a:gd name="T40" fmla="*/ 50 w 64"/>
                  <a:gd name="T4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38">
                    <a:moveTo>
                      <a:pt x="50" y="0"/>
                    </a:moveTo>
                    <a:lnTo>
                      <a:pt x="54" y="5"/>
                    </a:lnTo>
                    <a:lnTo>
                      <a:pt x="55" y="7"/>
                    </a:lnTo>
                    <a:lnTo>
                      <a:pt x="55" y="9"/>
                    </a:lnTo>
                    <a:lnTo>
                      <a:pt x="55" y="10"/>
                    </a:lnTo>
                    <a:lnTo>
                      <a:pt x="57" y="14"/>
                    </a:lnTo>
                    <a:lnTo>
                      <a:pt x="61" y="17"/>
                    </a:lnTo>
                    <a:lnTo>
                      <a:pt x="62" y="21"/>
                    </a:lnTo>
                    <a:lnTo>
                      <a:pt x="64" y="26"/>
                    </a:lnTo>
                    <a:lnTo>
                      <a:pt x="52" y="29"/>
                    </a:lnTo>
                    <a:lnTo>
                      <a:pt x="40" y="31"/>
                    </a:lnTo>
                    <a:lnTo>
                      <a:pt x="40" y="31"/>
                    </a:lnTo>
                    <a:lnTo>
                      <a:pt x="0" y="38"/>
                    </a:lnTo>
                    <a:lnTo>
                      <a:pt x="13" y="19"/>
                    </a:lnTo>
                    <a:lnTo>
                      <a:pt x="13" y="12"/>
                    </a:lnTo>
                    <a:lnTo>
                      <a:pt x="28" y="9"/>
                    </a:lnTo>
                    <a:lnTo>
                      <a:pt x="28" y="9"/>
                    </a:lnTo>
                    <a:lnTo>
                      <a:pt x="44" y="5"/>
                    </a:lnTo>
                    <a:lnTo>
                      <a:pt x="44" y="0"/>
                    </a:lnTo>
                    <a:lnTo>
                      <a:pt x="50" y="0"/>
                    </a:lnTo>
                    <a:lnTo>
                      <a:pt x="5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22" name="Freeform 673"/>
              <p:cNvSpPr>
                <a:spLocks/>
              </p:cNvSpPr>
              <p:nvPr/>
            </p:nvSpPr>
            <p:spPr bwMode="auto">
              <a:xfrm>
                <a:off x="4674" y="3042"/>
                <a:ext cx="64" cy="38"/>
              </a:xfrm>
              <a:custGeom>
                <a:avLst/>
                <a:gdLst>
                  <a:gd name="T0" fmla="*/ 50 w 64"/>
                  <a:gd name="T1" fmla="*/ 0 h 38"/>
                  <a:gd name="T2" fmla="*/ 54 w 64"/>
                  <a:gd name="T3" fmla="*/ 5 h 38"/>
                  <a:gd name="T4" fmla="*/ 55 w 64"/>
                  <a:gd name="T5" fmla="*/ 7 h 38"/>
                  <a:gd name="T6" fmla="*/ 55 w 64"/>
                  <a:gd name="T7" fmla="*/ 9 h 38"/>
                  <a:gd name="T8" fmla="*/ 55 w 64"/>
                  <a:gd name="T9" fmla="*/ 10 h 38"/>
                  <a:gd name="T10" fmla="*/ 57 w 64"/>
                  <a:gd name="T11" fmla="*/ 14 h 38"/>
                  <a:gd name="T12" fmla="*/ 61 w 64"/>
                  <a:gd name="T13" fmla="*/ 17 h 38"/>
                  <a:gd name="T14" fmla="*/ 62 w 64"/>
                  <a:gd name="T15" fmla="*/ 21 h 38"/>
                  <a:gd name="T16" fmla="*/ 64 w 64"/>
                  <a:gd name="T17" fmla="*/ 26 h 38"/>
                  <a:gd name="T18" fmla="*/ 52 w 64"/>
                  <a:gd name="T19" fmla="*/ 29 h 38"/>
                  <a:gd name="T20" fmla="*/ 40 w 64"/>
                  <a:gd name="T21" fmla="*/ 31 h 38"/>
                  <a:gd name="T22" fmla="*/ 40 w 64"/>
                  <a:gd name="T23" fmla="*/ 31 h 38"/>
                  <a:gd name="T24" fmla="*/ 0 w 64"/>
                  <a:gd name="T25" fmla="*/ 38 h 38"/>
                  <a:gd name="T26" fmla="*/ 13 w 64"/>
                  <a:gd name="T27" fmla="*/ 19 h 38"/>
                  <a:gd name="T28" fmla="*/ 13 w 64"/>
                  <a:gd name="T29" fmla="*/ 12 h 38"/>
                  <a:gd name="T30" fmla="*/ 28 w 64"/>
                  <a:gd name="T31" fmla="*/ 9 h 38"/>
                  <a:gd name="T32" fmla="*/ 28 w 64"/>
                  <a:gd name="T33" fmla="*/ 9 h 38"/>
                  <a:gd name="T34" fmla="*/ 44 w 64"/>
                  <a:gd name="T35" fmla="*/ 5 h 38"/>
                  <a:gd name="T36" fmla="*/ 44 w 64"/>
                  <a:gd name="T37" fmla="*/ 0 h 38"/>
                  <a:gd name="T38" fmla="*/ 50 w 64"/>
                  <a:gd name="T39" fmla="*/ 0 h 38"/>
                  <a:gd name="T40" fmla="*/ 50 w 64"/>
                  <a:gd name="T4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38">
                    <a:moveTo>
                      <a:pt x="50" y="0"/>
                    </a:moveTo>
                    <a:lnTo>
                      <a:pt x="54" y="5"/>
                    </a:lnTo>
                    <a:lnTo>
                      <a:pt x="55" y="7"/>
                    </a:lnTo>
                    <a:lnTo>
                      <a:pt x="55" y="9"/>
                    </a:lnTo>
                    <a:lnTo>
                      <a:pt x="55" y="10"/>
                    </a:lnTo>
                    <a:lnTo>
                      <a:pt x="57" y="14"/>
                    </a:lnTo>
                    <a:lnTo>
                      <a:pt x="61" y="17"/>
                    </a:lnTo>
                    <a:lnTo>
                      <a:pt x="62" y="21"/>
                    </a:lnTo>
                    <a:lnTo>
                      <a:pt x="64" y="26"/>
                    </a:lnTo>
                    <a:lnTo>
                      <a:pt x="52" y="29"/>
                    </a:lnTo>
                    <a:lnTo>
                      <a:pt x="40" y="31"/>
                    </a:lnTo>
                    <a:lnTo>
                      <a:pt x="40" y="31"/>
                    </a:lnTo>
                    <a:lnTo>
                      <a:pt x="0" y="38"/>
                    </a:lnTo>
                    <a:lnTo>
                      <a:pt x="13" y="19"/>
                    </a:lnTo>
                    <a:lnTo>
                      <a:pt x="13" y="12"/>
                    </a:lnTo>
                    <a:lnTo>
                      <a:pt x="28" y="9"/>
                    </a:lnTo>
                    <a:lnTo>
                      <a:pt x="28" y="9"/>
                    </a:lnTo>
                    <a:lnTo>
                      <a:pt x="44" y="5"/>
                    </a:lnTo>
                    <a:lnTo>
                      <a:pt x="44" y="0"/>
                    </a:lnTo>
                    <a:lnTo>
                      <a:pt x="50" y="0"/>
                    </a:lnTo>
                    <a:lnTo>
                      <a:pt x="5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23" name="Freeform 674"/>
              <p:cNvSpPr>
                <a:spLocks/>
              </p:cNvSpPr>
              <p:nvPr/>
            </p:nvSpPr>
            <p:spPr bwMode="auto">
              <a:xfrm>
                <a:off x="4690" y="3163"/>
                <a:ext cx="63" cy="88"/>
              </a:xfrm>
              <a:custGeom>
                <a:avLst/>
                <a:gdLst>
                  <a:gd name="T0" fmla="*/ 36 w 63"/>
                  <a:gd name="T1" fmla="*/ 6 h 88"/>
                  <a:gd name="T2" fmla="*/ 48 w 63"/>
                  <a:gd name="T3" fmla="*/ 3 h 88"/>
                  <a:gd name="T4" fmla="*/ 60 w 63"/>
                  <a:gd name="T5" fmla="*/ 1 h 88"/>
                  <a:gd name="T6" fmla="*/ 60 w 63"/>
                  <a:gd name="T7" fmla="*/ 1 h 88"/>
                  <a:gd name="T8" fmla="*/ 61 w 63"/>
                  <a:gd name="T9" fmla="*/ 0 h 88"/>
                  <a:gd name="T10" fmla="*/ 63 w 63"/>
                  <a:gd name="T11" fmla="*/ 13 h 88"/>
                  <a:gd name="T12" fmla="*/ 63 w 63"/>
                  <a:gd name="T13" fmla="*/ 20 h 88"/>
                  <a:gd name="T14" fmla="*/ 63 w 63"/>
                  <a:gd name="T15" fmla="*/ 27 h 88"/>
                  <a:gd name="T16" fmla="*/ 63 w 63"/>
                  <a:gd name="T17" fmla="*/ 30 h 88"/>
                  <a:gd name="T18" fmla="*/ 61 w 63"/>
                  <a:gd name="T19" fmla="*/ 27 h 88"/>
                  <a:gd name="T20" fmla="*/ 61 w 63"/>
                  <a:gd name="T21" fmla="*/ 23 h 88"/>
                  <a:gd name="T22" fmla="*/ 56 w 63"/>
                  <a:gd name="T23" fmla="*/ 25 h 88"/>
                  <a:gd name="T24" fmla="*/ 55 w 63"/>
                  <a:gd name="T25" fmla="*/ 30 h 88"/>
                  <a:gd name="T26" fmla="*/ 55 w 63"/>
                  <a:gd name="T27" fmla="*/ 35 h 88"/>
                  <a:gd name="T28" fmla="*/ 53 w 63"/>
                  <a:gd name="T29" fmla="*/ 37 h 88"/>
                  <a:gd name="T30" fmla="*/ 53 w 63"/>
                  <a:gd name="T31" fmla="*/ 42 h 88"/>
                  <a:gd name="T32" fmla="*/ 51 w 63"/>
                  <a:gd name="T33" fmla="*/ 45 h 88"/>
                  <a:gd name="T34" fmla="*/ 51 w 63"/>
                  <a:gd name="T35" fmla="*/ 52 h 88"/>
                  <a:gd name="T36" fmla="*/ 53 w 63"/>
                  <a:gd name="T37" fmla="*/ 56 h 88"/>
                  <a:gd name="T38" fmla="*/ 55 w 63"/>
                  <a:gd name="T39" fmla="*/ 59 h 88"/>
                  <a:gd name="T40" fmla="*/ 53 w 63"/>
                  <a:gd name="T41" fmla="*/ 64 h 88"/>
                  <a:gd name="T42" fmla="*/ 51 w 63"/>
                  <a:gd name="T43" fmla="*/ 66 h 88"/>
                  <a:gd name="T44" fmla="*/ 48 w 63"/>
                  <a:gd name="T45" fmla="*/ 72 h 88"/>
                  <a:gd name="T46" fmla="*/ 45 w 63"/>
                  <a:gd name="T47" fmla="*/ 76 h 88"/>
                  <a:gd name="T48" fmla="*/ 45 w 63"/>
                  <a:gd name="T49" fmla="*/ 76 h 88"/>
                  <a:gd name="T50" fmla="*/ 43 w 63"/>
                  <a:gd name="T51" fmla="*/ 79 h 88"/>
                  <a:gd name="T52" fmla="*/ 43 w 63"/>
                  <a:gd name="T53" fmla="*/ 79 h 88"/>
                  <a:gd name="T54" fmla="*/ 43 w 63"/>
                  <a:gd name="T55" fmla="*/ 79 h 88"/>
                  <a:gd name="T56" fmla="*/ 41 w 63"/>
                  <a:gd name="T57" fmla="*/ 79 h 88"/>
                  <a:gd name="T58" fmla="*/ 41 w 63"/>
                  <a:gd name="T59" fmla="*/ 78 h 88"/>
                  <a:gd name="T60" fmla="*/ 39 w 63"/>
                  <a:gd name="T61" fmla="*/ 78 h 88"/>
                  <a:gd name="T62" fmla="*/ 39 w 63"/>
                  <a:gd name="T63" fmla="*/ 78 h 88"/>
                  <a:gd name="T64" fmla="*/ 39 w 63"/>
                  <a:gd name="T65" fmla="*/ 78 h 88"/>
                  <a:gd name="T66" fmla="*/ 36 w 63"/>
                  <a:gd name="T67" fmla="*/ 76 h 88"/>
                  <a:gd name="T68" fmla="*/ 36 w 63"/>
                  <a:gd name="T69" fmla="*/ 81 h 88"/>
                  <a:gd name="T70" fmla="*/ 34 w 63"/>
                  <a:gd name="T71" fmla="*/ 81 h 88"/>
                  <a:gd name="T72" fmla="*/ 33 w 63"/>
                  <a:gd name="T73" fmla="*/ 83 h 88"/>
                  <a:gd name="T74" fmla="*/ 31 w 63"/>
                  <a:gd name="T75" fmla="*/ 83 h 88"/>
                  <a:gd name="T76" fmla="*/ 31 w 63"/>
                  <a:gd name="T77" fmla="*/ 84 h 88"/>
                  <a:gd name="T78" fmla="*/ 31 w 63"/>
                  <a:gd name="T79" fmla="*/ 84 h 88"/>
                  <a:gd name="T80" fmla="*/ 29 w 63"/>
                  <a:gd name="T81" fmla="*/ 84 h 88"/>
                  <a:gd name="T82" fmla="*/ 29 w 63"/>
                  <a:gd name="T83" fmla="*/ 84 h 88"/>
                  <a:gd name="T84" fmla="*/ 28 w 63"/>
                  <a:gd name="T85" fmla="*/ 84 h 88"/>
                  <a:gd name="T86" fmla="*/ 26 w 63"/>
                  <a:gd name="T87" fmla="*/ 88 h 88"/>
                  <a:gd name="T88" fmla="*/ 24 w 63"/>
                  <a:gd name="T89" fmla="*/ 88 h 88"/>
                  <a:gd name="T90" fmla="*/ 22 w 63"/>
                  <a:gd name="T91" fmla="*/ 88 h 88"/>
                  <a:gd name="T92" fmla="*/ 22 w 63"/>
                  <a:gd name="T93" fmla="*/ 86 h 88"/>
                  <a:gd name="T94" fmla="*/ 19 w 63"/>
                  <a:gd name="T95" fmla="*/ 86 h 88"/>
                  <a:gd name="T96" fmla="*/ 16 w 63"/>
                  <a:gd name="T97" fmla="*/ 88 h 88"/>
                  <a:gd name="T98" fmla="*/ 16 w 63"/>
                  <a:gd name="T99" fmla="*/ 88 h 88"/>
                  <a:gd name="T100" fmla="*/ 16 w 63"/>
                  <a:gd name="T101" fmla="*/ 88 h 88"/>
                  <a:gd name="T102" fmla="*/ 14 w 63"/>
                  <a:gd name="T103" fmla="*/ 86 h 88"/>
                  <a:gd name="T104" fmla="*/ 14 w 63"/>
                  <a:gd name="T105" fmla="*/ 86 h 88"/>
                  <a:gd name="T106" fmla="*/ 0 w 63"/>
                  <a:gd name="T107"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88">
                    <a:moveTo>
                      <a:pt x="16" y="8"/>
                    </a:moveTo>
                    <a:lnTo>
                      <a:pt x="16" y="10"/>
                    </a:lnTo>
                    <a:lnTo>
                      <a:pt x="36" y="6"/>
                    </a:lnTo>
                    <a:lnTo>
                      <a:pt x="45" y="5"/>
                    </a:lnTo>
                    <a:lnTo>
                      <a:pt x="48" y="5"/>
                    </a:lnTo>
                    <a:lnTo>
                      <a:pt x="48" y="3"/>
                    </a:lnTo>
                    <a:lnTo>
                      <a:pt x="48" y="3"/>
                    </a:lnTo>
                    <a:lnTo>
                      <a:pt x="51" y="3"/>
                    </a:lnTo>
                    <a:lnTo>
                      <a:pt x="60" y="1"/>
                    </a:lnTo>
                    <a:lnTo>
                      <a:pt x="60" y="1"/>
                    </a:lnTo>
                    <a:lnTo>
                      <a:pt x="60" y="1"/>
                    </a:lnTo>
                    <a:lnTo>
                      <a:pt x="60" y="1"/>
                    </a:lnTo>
                    <a:lnTo>
                      <a:pt x="61" y="1"/>
                    </a:lnTo>
                    <a:lnTo>
                      <a:pt x="61" y="0"/>
                    </a:lnTo>
                    <a:lnTo>
                      <a:pt x="61" y="0"/>
                    </a:lnTo>
                    <a:lnTo>
                      <a:pt x="63" y="6"/>
                    </a:lnTo>
                    <a:lnTo>
                      <a:pt x="63" y="10"/>
                    </a:lnTo>
                    <a:lnTo>
                      <a:pt x="63" y="13"/>
                    </a:lnTo>
                    <a:lnTo>
                      <a:pt x="63" y="15"/>
                    </a:lnTo>
                    <a:lnTo>
                      <a:pt x="63" y="18"/>
                    </a:lnTo>
                    <a:lnTo>
                      <a:pt x="63" y="20"/>
                    </a:lnTo>
                    <a:lnTo>
                      <a:pt x="63" y="22"/>
                    </a:lnTo>
                    <a:lnTo>
                      <a:pt x="63" y="23"/>
                    </a:lnTo>
                    <a:lnTo>
                      <a:pt x="63" y="27"/>
                    </a:lnTo>
                    <a:lnTo>
                      <a:pt x="63" y="28"/>
                    </a:lnTo>
                    <a:lnTo>
                      <a:pt x="63" y="28"/>
                    </a:lnTo>
                    <a:lnTo>
                      <a:pt x="63" y="30"/>
                    </a:lnTo>
                    <a:lnTo>
                      <a:pt x="63" y="30"/>
                    </a:lnTo>
                    <a:lnTo>
                      <a:pt x="61" y="28"/>
                    </a:lnTo>
                    <a:lnTo>
                      <a:pt x="61" y="27"/>
                    </a:lnTo>
                    <a:lnTo>
                      <a:pt x="61" y="25"/>
                    </a:lnTo>
                    <a:lnTo>
                      <a:pt x="61" y="25"/>
                    </a:lnTo>
                    <a:lnTo>
                      <a:pt x="61" y="23"/>
                    </a:lnTo>
                    <a:lnTo>
                      <a:pt x="60" y="23"/>
                    </a:lnTo>
                    <a:lnTo>
                      <a:pt x="58" y="23"/>
                    </a:lnTo>
                    <a:lnTo>
                      <a:pt x="56" y="25"/>
                    </a:lnTo>
                    <a:lnTo>
                      <a:pt x="55" y="27"/>
                    </a:lnTo>
                    <a:lnTo>
                      <a:pt x="55" y="27"/>
                    </a:lnTo>
                    <a:lnTo>
                      <a:pt x="55" y="30"/>
                    </a:lnTo>
                    <a:lnTo>
                      <a:pt x="55" y="32"/>
                    </a:lnTo>
                    <a:lnTo>
                      <a:pt x="55" y="33"/>
                    </a:lnTo>
                    <a:lnTo>
                      <a:pt x="55" y="35"/>
                    </a:lnTo>
                    <a:lnTo>
                      <a:pt x="53" y="35"/>
                    </a:lnTo>
                    <a:lnTo>
                      <a:pt x="53" y="37"/>
                    </a:lnTo>
                    <a:lnTo>
                      <a:pt x="53" y="37"/>
                    </a:lnTo>
                    <a:lnTo>
                      <a:pt x="53" y="39"/>
                    </a:lnTo>
                    <a:lnTo>
                      <a:pt x="53" y="40"/>
                    </a:lnTo>
                    <a:lnTo>
                      <a:pt x="53" y="42"/>
                    </a:lnTo>
                    <a:lnTo>
                      <a:pt x="53" y="44"/>
                    </a:lnTo>
                    <a:lnTo>
                      <a:pt x="51" y="45"/>
                    </a:lnTo>
                    <a:lnTo>
                      <a:pt x="51" y="45"/>
                    </a:lnTo>
                    <a:lnTo>
                      <a:pt x="51" y="49"/>
                    </a:lnTo>
                    <a:lnTo>
                      <a:pt x="51" y="50"/>
                    </a:lnTo>
                    <a:lnTo>
                      <a:pt x="51" y="52"/>
                    </a:lnTo>
                    <a:lnTo>
                      <a:pt x="53" y="54"/>
                    </a:lnTo>
                    <a:lnTo>
                      <a:pt x="53" y="54"/>
                    </a:lnTo>
                    <a:lnTo>
                      <a:pt x="53" y="56"/>
                    </a:lnTo>
                    <a:lnTo>
                      <a:pt x="53" y="59"/>
                    </a:lnTo>
                    <a:lnTo>
                      <a:pt x="55" y="59"/>
                    </a:lnTo>
                    <a:lnTo>
                      <a:pt x="55" y="59"/>
                    </a:lnTo>
                    <a:lnTo>
                      <a:pt x="55" y="59"/>
                    </a:lnTo>
                    <a:lnTo>
                      <a:pt x="55" y="61"/>
                    </a:lnTo>
                    <a:lnTo>
                      <a:pt x="53" y="64"/>
                    </a:lnTo>
                    <a:lnTo>
                      <a:pt x="53" y="66"/>
                    </a:lnTo>
                    <a:lnTo>
                      <a:pt x="51" y="66"/>
                    </a:lnTo>
                    <a:lnTo>
                      <a:pt x="51" y="66"/>
                    </a:lnTo>
                    <a:lnTo>
                      <a:pt x="51" y="67"/>
                    </a:lnTo>
                    <a:lnTo>
                      <a:pt x="51" y="69"/>
                    </a:lnTo>
                    <a:lnTo>
                      <a:pt x="48" y="72"/>
                    </a:lnTo>
                    <a:lnTo>
                      <a:pt x="46" y="74"/>
                    </a:lnTo>
                    <a:lnTo>
                      <a:pt x="46" y="74"/>
                    </a:lnTo>
                    <a:lnTo>
                      <a:pt x="45" y="76"/>
                    </a:lnTo>
                    <a:lnTo>
                      <a:pt x="45" y="76"/>
                    </a:lnTo>
                    <a:lnTo>
                      <a:pt x="45" y="76"/>
                    </a:lnTo>
                    <a:lnTo>
                      <a:pt x="45" y="76"/>
                    </a:lnTo>
                    <a:lnTo>
                      <a:pt x="43" y="78"/>
                    </a:lnTo>
                    <a:lnTo>
                      <a:pt x="43" y="78"/>
                    </a:lnTo>
                    <a:lnTo>
                      <a:pt x="43" y="79"/>
                    </a:lnTo>
                    <a:lnTo>
                      <a:pt x="43" y="79"/>
                    </a:lnTo>
                    <a:lnTo>
                      <a:pt x="43" y="79"/>
                    </a:lnTo>
                    <a:lnTo>
                      <a:pt x="43" y="79"/>
                    </a:lnTo>
                    <a:lnTo>
                      <a:pt x="43" y="79"/>
                    </a:lnTo>
                    <a:lnTo>
                      <a:pt x="43" y="79"/>
                    </a:lnTo>
                    <a:lnTo>
                      <a:pt x="43" y="79"/>
                    </a:lnTo>
                    <a:lnTo>
                      <a:pt x="43" y="79"/>
                    </a:lnTo>
                    <a:lnTo>
                      <a:pt x="41" y="79"/>
                    </a:lnTo>
                    <a:lnTo>
                      <a:pt x="41" y="79"/>
                    </a:lnTo>
                    <a:lnTo>
                      <a:pt x="41" y="79"/>
                    </a:lnTo>
                    <a:lnTo>
                      <a:pt x="41" y="78"/>
                    </a:lnTo>
                    <a:lnTo>
                      <a:pt x="41" y="78"/>
                    </a:lnTo>
                    <a:lnTo>
                      <a:pt x="41" y="78"/>
                    </a:lnTo>
                    <a:lnTo>
                      <a:pt x="41" y="78"/>
                    </a:lnTo>
                    <a:lnTo>
                      <a:pt x="39" y="78"/>
                    </a:lnTo>
                    <a:lnTo>
                      <a:pt x="39" y="78"/>
                    </a:lnTo>
                    <a:lnTo>
                      <a:pt x="39" y="78"/>
                    </a:lnTo>
                    <a:lnTo>
                      <a:pt x="39" y="78"/>
                    </a:lnTo>
                    <a:lnTo>
                      <a:pt x="39" y="78"/>
                    </a:lnTo>
                    <a:lnTo>
                      <a:pt x="39" y="78"/>
                    </a:lnTo>
                    <a:lnTo>
                      <a:pt x="39" y="78"/>
                    </a:lnTo>
                    <a:lnTo>
                      <a:pt x="38" y="76"/>
                    </a:lnTo>
                    <a:lnTo>
                      <a:pt x="38" y="76"/>
                    </a:lnTo>
                    <a:lnTo>
                      <a:pt x="36" y="76"/>
                    </a:lnTo>
                    <a:lnTo>
                      <a:pt x="34" y="78"/>
                    </a:lnTo>
                    <a:lnTo>
                      <a:pt x="34" y="79"/>
                    </a:lnTo>
                    <a:lnTo>
                      <a:pt x="36" y="81"/>
                    </a:lnTo>
                    <a:lnTo>
                      <a:pt x="36" y="81"/>
                    </a:lnTo>
                    <a:lnTo>
                      <a:pt x="34" y="81"/>
                    </a:lnTo>
                    <a:lnTo>
                      <a:pt x="34" y="81"/>
                    </a:lnTo>
                    <a:lnTo>
                      <a:pt x="34" y="83"/>
                    </a:lnTo>
                    <a:lnTo>
                      <a:pt x="34" y="83"/>
                    </a:lnTo>
                    <a:lnTo>
                      <a:pt x="33" y="83"/>
                    </a:lnTo>
                    <a:lnTo>
                      <a:pt x="33" y="83"/>
                    </a:lnTo>
                    <a:lnTo>
                      <a:pt x="31" y="83"/>
                    </a:lnTo>
                    <a:lnTo>
                      <a:pt x="31" y="83"/>
                    </a:lnTo>
                    <a:lnTo>
                      <a:pt x="31" y="83"/>
                    </a:lnTo>
                    <a:lnTo>
                      <a:pt x="31" y="83"/>
                    </a:lnTo>
                    <a:lnTo>
                      <a:pt x="31" y="84"/>
                    </a:lnTo>
                    <a:lnTo>
                      <a:pt x="31" y="84"/>
                    </a:lnTo>
                    <a:lnTo>
                      <a:pt x="31" y="84"/>
                    </a:lnTo>
                    <a:lnTo>
                      <a:pt x="31" y="84"/>
                    </a:lnTo>
                    <a:lnTo>
                      <a:pt x="31" y="84"/>
                    </a:lnTo>
                    <a:lnTo>
                      <a:pt x="31" y="84"/>
                    </a:lnTo>
                    <a:lnTo>
                      <a:pt x="29" y="84"/>
                    </a:lnTo>
                    <a:lnTo>
                      <a:pt x="29" y="84"/>
                    </a:lnTo>
                    <a:lnTo>
                      <a:pt x="29" y="84"/>
                    </a:lnTo>
                    <a:lnTo>
                      <a:pt x="29" y="84"/>
                    </a:lnTo>
                    <a:lnTo>
                      <a:pt x="28" y="84"/>
                    </a:lnTo>
                    <a:lnTo>
                      <a:pt x="28" y="84"/>
                    </a:lnTo>
                    <a:lnTo>
                      <a:pt x="28" y="84"/>
                    </a:lnTo>
                    <a:lnTo>
                      <a:pt x="28" y="86"/>
                    </a:lnTo>
                    <a:lnTo>
                      <a:pt x="26" y="88"/>
                    </a:lnTo>
                    <a:lnTo>
                      <a:pt x="26" y="88"/>
                    </a:lnTo>
                    <a:lnTo>
                      <a:pt x="26" y="88"/>
                    </a:lnTo>
                    <a:lnTo>
                      <a:pt x="24" y="88"/>
                    </a:lnTo>
                    <a:lnTo>
                      <a:pt x="24" y="88"/>
                    </a:lnTo>
                    <a:lnTo>
                      <a:pt x="24" y="88"/>
                    </a:lnTo>
                    <a:lnTo>
                      <a:pt x="24" y="88"/>
                    </a:lnTo>
                    <a:lnTo>
                      <a:pt x="22" y="88"/>
                    </a:lnTo>
                    <a:lnTo>
                      <a:pt x="22" y="88"/>
                    </a:lnTo>
                    <a:lnTo>
                      <a:pt x="22" y="86"/>
                    </a:lnTo>
                    <a:lnTo>
                      <a:pt x="22" y="86"/>
                    </a:lnTo>
                    <a:lnTo>
                      <a:pt x="22" y="86"/>
                    </a:lnTo>
                    <a:lnTo>
                      <a:pt x="19" y="86"/>
                    </a:lnTo>
                    <a:lnTo>
                      <a:pt x="19" y="86"/>
                    </a:lnTo>
                    <a:lnTo>
                      <a:pt x="17" y="86"/>
                    </a:lnTo>
                    <a:lnTo>
                      <a:pt x="17" y="88"/>
                    </a:lnTo>
                    <a:lnTo>
                      <a:pt x="16" y="88"/>
                    </a:lnTo>
                    <a:lnTo>
                      <a:pt x="16" y="88"/>
                    </a:lnTo>
                    <a:lnTo>
                      <a:pt x="16" y="88"/>
                    </a:lnTo>
                    <a:lnTo>
                      <a:pt x="16" y="88"/>
                    </a:lnTo>
                    <a:lnTo>
                      <a:pt x="16" y="88"/>
                    </a:lnTo>
                    <a:lnTo>
                      <a:pt x="16" y="88"/>
                    </a:lnTo>
                    <a:lnTo>
                      <a:pt x="16" y="88"/>
                    </a:lnTo>
                    <a:lnTo>
                      <a:pt x="16" y="86"/>
                    </a:lnTo>
                    <a:lnTo>
                      <a:pt x="16" y="86"/>
                    </a:lnTo>
                    <a:lnTo>
                      <a:pt x="14" y="86"/>
                    </a:lnTo>
                    <a:lnTo>
                      <a:pt x="14" y="86"/>
                    </a:lnTo>
                    <a:lnTo>
                      <a:pt x="14" y="86"/>
                    </a:lnTo>
                    <a:lnTo>
                      <a:pt x="14" y="86"/>
                    </a:lnTo>
                    <a:lnTo>
                      <a:pt x="9" y="69"/>
                    </a:lnTo>
                    <a:lnTo>
                      <a:pt x="2" y="27"/>
                    </a:lnTo>
                    <a:lnTo>
                      <a:pt x="0" y="10"/>
                    </a:lnTo>
                    <a:lnTo>
                      <a:pt x="16"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24" name="Freeform 675"/>
              <p:cNvSpPr>
                <a:spLocks/>
              </p:cNvSpPr>
              <p:nvPr/>
            </p:nvSpPr>
            <p:spPr bwMode="auto">
              <a:xfrm>
                <a:off x="4690" y="3163"/>
                <a:ext cx="63" cy="88"/>
              </a:xfrm>
              <a:custGeom>
                <a:avLst/>
                <a:gdLst>
                  <a:gd name="T0" fmla="*/ 36 w 63"/>
                  <a:gd name="T1" fmla="*/ 6 h 88"/>
                  <a:gd name="T2" fmla="*/ 48 w 63"/>
                  <a:gd name="T3" fmla="*/ 3 h 88"/>
                  <a:gd name="T4" fmla="*/ 60 w 63"/>
                  <a:gd name="T5" fmla="*/ 1 h 88"/>
                  <a:gd name="T6" fmla="*/ 60 w 63"/>
                  <a:gd name="T7" fmla="*/ 1 h 88"/>
                  <a:gd name="T8" fmla="*/ 61 w 63"/>
                  <a:gd name="T9" fmla="*/ 0 h 88"/>
                  <a:gd name="T10" fmla="*/ 63 w 63"/>
                  <a:gd name="T11" fmla="*/ 13 h 88"/>
                  <a:gd name="T12" fmla="*/ 63 w 63"/>
                  <a:gd name="T13" fmla="*/ 20 h 88"/>
                  <a:gd name="T14" fmla="*/ 63 w 63"/>
                  <a:gd name="T15" fmla="*/ 27 h 88"/>
                  <a:gd name="T16" fmla="*/ 63 w 63"/>
                  <a:gd name="T17" fmla="*/ 30 h 88"/>
                  <a:gd name="T18" fmla="*/ 61 w 63"/>
                  <a:gd name="T19" fmla="*/ 27 h 88"/>
                  <a:gd name="T20" fmla="*/ 61 w 63"/>
                  <a:gd name="T21" fmla="*/ 23 h 88"/>
                  <a:gd name="T22" fmla="*/ 56 w 63"/>
                  <a:gd name="T23" fmla="*/ 25 h 88"/>
                  <a:gd name="T24" fmla="*/ 55 w 63"/>
                  <a:gd name="T25" fmla="*/ 30 h 88"/>
                  <a:gd name="T26" fmla="*/ 55 w 63"/>
                  <a:gd name="T27" fmla="*/ 35 h 88"/>
                  <a:gd name="T28" fmla="*/ 53 w 63"/>
                  <a:gd name="T29" fmla="*/ 37 h 88"/>
                  <a:gd name="T30" fmla="*/ 53 w 63"/>
                  <a:gd name="T31" fmla="*/ 42 h 88"/>
                  <a:gd name="T32" fmla="*/ 51 w 63"/>
                  <a:gd name="T33" fmla="*/ 45 h 88"/>
                  <a:gd name="T34" fmla="*/ 51 w 63"/>
                  <a:gd name="T35" fmla="*/ 52 h 88"/>
                  <a:gd name="T36" fmla="*/ 53 w 63"/>
                  <a:gd name="T37" fmla="*/ 56 h 88"/>
                  <a:gd name="T38" fmla="*/ 55 w 63"/>
                  <a:gd name="T39" fmla="*/ 59 h 88"/>
                  <a:gd name="T40" fmla="*/ 53 w 63"/>
                  <a:gd name="T41" fmla="*/ 64 h 88"/>
                  <a:gd name="T42" fmla="*/ 51 w 63"/>
                  <a:gd name="T43" fmla="*/ 66 h 88"/>
                  <a:gd name="T44" fmla="*/ 48 w 63"/>
                  <a:gd name="T45" fmla="*/ 72 h 88"/>
                  <a:gd name="T46" fmla="*/ 45 w 63"/>
                  <a:gd name="T47" fmla="*/ 76 h 88"/>
                  <a:gd name="T48" fmla="*/ 45 w 63"/>
                  <a:gd name="T49" fmla="*/ 76 h 88"/>
                  <a:gd name="T50" fmla="*/ 43 w 63"/>
                  <a:gd name="T51" fmla="*/ 79 h 88"/>
                  <a:gd name="T52" fmla="*/ 43 w 63"/>
                  <a:gd name="T53" fmla="*/ 79 h 88"/>
                  <a:gd name="T54" fmla="*/ 43 w 63"/>
                  <a:gd name="T55" fmla="*/ 79 h 88"/>
                  <a:gd name="T56" fmla="*/ 41 w 63"/>
                  <a:gd name="T57" fmla="*/ 79 h 88"/>
                  <a:gd name="T58" fmla="*/ 41 w 63"/>
                  <a:gd name="T59" fmla="*/ 78 h 88"/>
                  <a:gd name="T60" fmla="*/ 39 w 63"/>
                  <a:gd name="T61" fmla="*/ 78 h 88"/>
                  <a:gd name="T62" fmla="*/ 39 w 63"/>
                  <a:gd name="T63" fmla="*/ 78 h 88"/>
                  <a:gd name="T64" fmla="*/ 39 w 63"/>
                  <a:gd name="T65" fmla="*/ 78 h 88"/>
                  <a:gd name="T66" fmla="*/ 36 w 63"/>
                  <a:gd name="T67" fmla="*/ 76 h 88"/>
                  <a:gd name="T68" fmla="*/ 36 w 63"/>
                  <a:gd name="T69" fmla="*/ 81 h 88"/>
                  <a:gd name="T70" fmla="*/ 34 w 63"/>
                  <a:gd name="T71" fmla="*/ 81 h 88"/>
                  <a:gd name="T72" fmla="*/ 33 w 63"/>
                  <a:gd name="T73" fmla="*/ 83 h 88"/>
                  <a:gd name="T74" fmla="*/ 31 w 63"/>
                  <a:gd name="T75" fmla="*/ 83 h 88"/>
                  <a:gd name="T76" fmla="*/ 31 w 63"/>
                  <a:gd name="T77" fmla="*/ 84 h 88"/>
                  <a:gd name="T78" fmla="*/ 31 w 63"/>
                  <a:gd name="T79" fmla="*/ 84 h 88"/>
                  <a:gd name="T80" fmla="*/ 29 w 63"/>
                  <a:gd name="T81" fmla="*/ 84 h 88"/>
                  <a:gd name="T82" fmla="*/ 29 w 63"/>
                  <a:gd name="T83" fmla="*/ 84 h 88"/>
                  <a:gd name="T84" fmla="*/ 28 w 63"/>
                  <a:gd name="T85" fmla="*/ 84 h 88"/>
                  <a:gd name="T86" fmla="*/ 26 w 63"/>
                  <a:gd name="T87" fmla="*/ 88 h 88"/>
                  <a:gd name="T88" fmla="*/ 24 w 63"/>
                  <a:gd name="T89" fmla="*/ 88 h 88"/>
                  <a:gd name="T90" fmla="*/ 22 w 63"/>
                  <a:gd name="T91" fmla="*/ 88 h 88"/>
                  <a:gd name="T92" fmla="*/ 22 w 63"/>
                  <a:gd name="T93" fmla="*/ 86 h 88"/>
                  <a:gd name="T94" fmla="*/ 19 w 63"/>
                  <a:gd name="T95" fmla="*/ 86 h 88"/>
                  <a:gd name="T96" fmla="*/ 16 w 63"/>
                  <a:gd name="T97" fmla="*/ 88 h 88"/>
                  <a:gd name="T98" fmla="*/ 16 w 63"/>
                  <a:gd name="T99" fmla="*/ 88 h 88"/>
                  <a:gd name="T100" fmla="*/ 16 w 63"/>
                  <a:gd name="T101" fmla="*/ 88 h 88"/>
                  <a:gd name="T102" fmla="*/ 14 w 63"/>
                  <a:gd name="T103" fmla="*/ 86 h 88"/>
                  <a:gd name="T104" fmla="*/ 14 w 63"/>
                  <a:gd name="T105" fmla="*/ 86 h 88"/>
                  <a:gd name="T106" fmla="*/ 0 w 63"/>
                  <a:gd name="T107"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88">
                    <a:moveTo>
                      <a:pt x="16" y="8"/>
                    </a:moveTo>
                    <a:lnTo>
                      <a:pt x="16" y="10"/>
                    </a:lnTo>
                    <a:lnTo>
                      <a:pt x="36" y="6"/>
                    </a:lnTo>
                    <a:lnTo>
                      <a:pt x="45" y="5"/>
                    </a:lnTo>
                    <a:lnTo>
                      <a:pt x="48" y="5"/>
                    </a:lnTo>
                    <a:lnTo>
                      <a:pt x="48" y="3"/>
                    </a:lnTo>
                    <a:lnTo>
                      <a:pt x="48" y="3"/>
                    </a:lnTo>
                    <a:lnTo>
                      <a:pt x="51" y="3"/>
                    </a:lnTo>
                    <a:lnTo>
                      <a:pt x="60" y="1"/>
                    </a:lnTo>
                    <a:lnTo>
                      <a:pt x="60" y="1"/>
                    </a:lnTo>
                    <a:lnTo>
                      <a:pt x="60" y="1"/>
                    </a:lnTo>
                    <a:lnTo>
                      <a:pt x="60" y="1"/>
                    </a:lnTo>
                    <a:lnTo>
                      <a:pt x="61" y="1"/>
                    </a:lnTo>
                    <a:lnTo>
                      <a:pt x="61" y="0"/>
                    </a:lnTo>
                    <a:lnTo>
                      <a:pt x="61" y="0"/>
                    </a:lnTo>
                    <a:lnTo>
                      <a:pt x="63" y="6"/>
                    </a:lnTo>
                    <a:lnTo>
                      <a:pt x="63" y="10"/>
                    </a:lnTo>
                    <a:lnTo>
                      <a:pt x="63" y="13"/>
                    </a:lnTo>
                    <a:lnTo>
                      <a:pt x="63" y="15"/>
                    </a:lnTo>
                    <a:lnTo>
                      <a:pt x="63" y="18"/>
                    </a:lnTo>
                    <a:lnTo>
                      <a:pt x="63" y="20"/>
                    </a:lnTo>
                    <a:lnTo>
                      <a:pt x="63" y="22"/>
                    </a:lnTo>
                    <a:lnTo>
                      <a:pt x="63" y="23"/>
                    </a:lnTo>
                    <a:lnTo>
                      <a:pt x="63" y="27"/>
                    </a:lnTo>
                    <a:lnTo>
                      <a:pt x="63" y="28"/>
                    </a:lnTo>
                    <a:lnTo>
                      <a:pt x="63" y="28"/>
                    </a:lnTo>
                    <a:lnTo>
                      <a:pt x="63" y="30"/>
                    </a:lnTo>
                    <a:lnTo>
                      <a:pt x="63" y="30"/>
                    </a:lnTo>
                    <a:lnTo>
                      <a:pt x="61" y="28"/>
                    </a:lnTo>
                    <a:lnTo>
                      <a:pt x="61" y="27"/>
                    </a:lnTo>
                    <a:lnTo>
                      <a:pt x="61" y="25"/>
                    </a:lnTo>
                    <a:lnTo>
                      <a:pt x="61" y="25"/>
                    </a:lnTo>
                    <a:lnTo>
                      <a:pt x="61" y="23"/>
                    </a:lnTo>
                    <a:lnTo>
                      <a:pt x="60" y="23"/>
                    </a:lnTo>
                    <a:lnTo>
                      <a:pt x="58" y="23"/>
                    </a:lnTo>
                    <a:lnTo>
                      <a:pt x="56" y="25"/>
                    </a:lnTo>
                    <a:lnTo>
                      <a:pt x="55" y="27"/>
                    </a:lnTo>
                    <a:lnTo>
                      <a:pt x="55" y="27"/>
                    </a:lnTo>
                    <a:lnTo>
                      <a:pt x="55" y="30"/>
                    </a:lnTo>
                    <a:lnTo>
                      <a:pt x="55" y="32"/>
                    </a:lnTo>
                    <a:lnTo>
                      <a:pt x="55" y="33"/>
                    </a:lnTo>
                    <a:lnTo>
                      <a:pt x="55" y="35"/>
                    </a:lnTo>
                    <a:lnTo>
                      <a:pt x="53" y="35"/>
                    </a:lnTo>
                    <a:lnTo>
                      <a:pt x="53" y="37"/>
                    </a:lnTo>
                    <a:lnTo>
                      <a:pt x="53" y="37"/>
                    </a:lnTo>
                    <a:lnTo>
                      <a:pt x="53" y="39"/>
                    </a:lnTo>
                    <a:lnTo>
                      <a:pt x="53" y="40"/>
                    </a:lnTo>
                    <a:lnTo>
                      <a:pt x="53" y="42"/>
                    </a:lnTo>
                    <a:lnTo>
                      <a:pt x="53" y="44"/>
                    </a:lnTo>
                    <a:lnTo>
                      <a:pt x="51" y="45"/>
                    </a:lnTo>
                    <a:lnTo>
                      <a:pt x="51" y="45"/>
                    </a:lnTo>
                    <a:lnTo>
                      <a:pt x="51" y="49"/>
                    </a:lnTo>
                    <a:lnTo>
                      <a:pt x="51" y="50"/>
                    </a:lnTo>
                    <a:lnTo>
                      <a:pt x="51" y="52"/>
                    </a:lnTo>
                    <a:lnTo>
                      <a:pt x="53" y="54"/>
                    </a:lnTo>
                    <a:lnTo>
                      <a:pt x="53" y="54"/>
                    </a:lnTo>
                    <a:lnTo>
                      <a:pt x="53" y="56"/>
                    </a:lnTo>
                    <a:lnTo>
                      <a:pt x="53" y="59"/>
                    </a:lnTo>
                    <a:lnTo>
                      <a:pt x="55" y="59"/>
                    </a:lnTo>
                    <a:lnTo>
                      <a:pt x="55" y="59"/>
                    </a:lnTo>
                    <a:lnTo>
                      <a:pt x="55" y="59"/>
                    </a:lnTo>
                    <a:lnTo>
                      <a:pt x="55" y="61"/>
                    </a:lnTo>
                    <a:lnTo>
                      <a:pt x="53" y="64"/>
                    </a:lnTo>
                    <a:lnTo>
                      <a:pt x="53" y="66"/>
                    </a:lnTo>
                    <a:lnTo>
                      <a:pt x="51" y="66"/>
                    </a:lnTo>
                    <a:lnTo>
                      <a:pt x="51" y="66"/>
                    </a:lnTo>
                    <a:lnTo>
                      <a:pt x="51" y="67"/>
                    </a:lnTo>
                    <a:lnTo>
                      <a:pt x="51" y="69"/>
                    </a:lnTo>
                    <a:lnTo>
                      <a:pt x="48" y="72"/>
                    </a:lnTo>
                    <a:lnTo>
                      <a:pt x="46" y="74"/>
                    </a:lnTo>
                    <a:lnTo>
                      <a:pt x="46" y="74"/>
                    </a:lnTo>
                    <a:lnTo>
                      <a:pt x="45" y="76"/>
                    </a:lnTo>
                    <a:lnTo>
                      <a:pt x="45" y="76"/>
                    </a:lnTo>
                    <a:lnTo>
                      <a:pt x="45" y="76"/>
                    </a:lnTo>
                    <a:lnTo>
                      <a:pt x="45" y="76"/>
                    </a:lnTo>
                    <a:lnTo>
                      <a:pt x="43" y="78"/>
                    </a:lnTo>
                    <a:lnTo>
                      <a:pt x="43" y="78"/>
                    </a:lnTo>
                    <a:lnTo>
                      <a:pt x="43" y="79"/>
                    </a:lnTo>
                    <a:lnTo>
                      <a:pt x="43" y="79"/>
                    </a:lnTo>
                    <a:lnTo>
                      <a:pt x="43" y="79"/>
                    </a:lnTo>
                    <a:lnTo>
                      <a:pt x="43" y="79"/>
                    </a:lnTo>
                    <a:lnTo>
                      <a:pt x="43" y="79"/>
                    </a:lnTo>
                    <a:lnTo>
                      <a:pt x="43" y="79"/>
                    </a:lnTo>
                    <a:lnTo>
                      <a:pt x="43" y="79"/>
                    </a:lnTo>
                    <a:lnTo>
                      <a:pt x="43" y="79"/>
                    </a:lnTo>
                    <a:lnTo>
                      <a:pt x="41" y="79"/>
                    </a:lnTo>
                    <a:lnTo>
                      <a:pt x="41" y="79"/>
                    </a:lnTo>
                    <a:lnTo>
                      <a:pt x="41" y="79"/>
                    </a:lnTo>
                    <a:lnTo>
                      <a:pt x="41" y="78"/>
                    </a:lnTo>
                    <a:lnTo>
                      <a:pt x="41" y="78"/>
                    </a:lnTo>
                    <a:lnTo>
                      <a:pt x="41" y="78"/>
                    </a:lnTo>
                    <a:lnTo>
                      <a:pt x="41" y="78"/>
                    </a:lnTo>
                    <a:lnTo>
                      <a:pt x="39" y="78"/>
                    </a:lnTo>
                    <a:lnTo>
                      <a:pt x="39" y="78"/>
                    </a:lnTo>
                    <a:lnTo>
                      <a:pt x="39" y="78"/>
                    </a:lnTo>
                    <a:lnTo>
                      <a:pt x="39" y="78"/>
                    </a:lnTo>
                    <a:lnTo>
                      <a:pt x="39" y="78"/>
                    </a:lnTo>
                    <a:lnTo>
                      <a:pt x="39" y="78"/>
                    </a:lnTo>
                    <a:lnTo>
                      <a:pt x="39" y="78"/>
                    </a:lnTo>
                    <a:lnTo>
                      <a:pt x="38" y="76"/>
                    </a:lnTo>
                    <a:lnTo>
                      <a:pt x="38" y="76"/>
                    </a:lnTo>
                    <a:lnTo>
                      <a:pt x="36" y="76"/>
                    </a:lnTo>
                    <a:lnTo>
                      <a:pt x="34" y="78"/>
                    </a:lnTo>
                    <a:lnTo>
                      <a:pt x="34" y="79"/>
                    </a:lnTo>
                    <a:lnTo>
                      <a:pt x="36" y="81"/>
                    </a:lnTo>
                    <a:lnTo>
                      <a:pt x="36" y="81"/>
                    </a:lnTo>
                    <a:lnTo>
                      <a:pt x="34" y="81"/>
                    </a:lnTo>
                    <a:lnTo>
                      <a:pt x="34" y="81"/>
                    </a:lnTo>
                    <a:lnTo>
                      <a:pt x="34" y="83"/>
                    </a:lnTo>
                    <a:lnTo>
                      <a:pt x="34" y="83"/>
                    </a:lnTo>
                    <a:lnTo>
                      <a:pt x="33" y="83"/>
                    </a:lnTo>
                    <a:lnTo>
                      <a:pt x="33" y="83"/>
                    </a:lnTo>
                    <a:lnTo>
                      <a:pt x="31" y="83"/>
                    </a:lnTo>
                    <a:lnTo>
                      <a:pt x="31" y="83"/>
                    </a:lnTo>
                    <a:lnTo>
                      <a:pt x="31" y="83"/>
                    </a:lnTo>
                    <a:lnTo>
                      <a:pt x="31" y="83"/>
                    </a:lnTo>
                    <a:lnTo>
                      <a:pt x="31" y="84"/>
                    </a:lnTo>
                    <a:lnTo>
                      <a:pt x="31" y="84"/>
                    </a:lnTo>
                    <a:lnTo>
                      <a:pt x="31" y="84"/>
                    </a:lnTo>
                    <a:lnTo>
                      <a:pt x="31" y="84"/>
                    </a:lnTo>
                    <a:lnTo>
                      <a:pt x="31" y="84"/>
                    </a:lnTo>
                    <a:lnTo>
                      <a:pt x="31" y="84"/>
                    </a:lnTo>
                    <a:lnTo>
                      <a:pt x="29" y="84"/>
                    </a:lnTo>
                    <a:lnTo>
                      <a:pt x="29" y="84"/>
                    </a:lnTo>
                    <a:lnTo>
                      <a:pt x="29" y="84"/>
                    </a:lnTo>
                    <a:lnTo>
                      <a:pt x="29" y="84"/>
                    </a:lnTo>
                    <a:lnTo>
                      <a:pt x="28" y="84"/>
                    </a:lnTo>
                    <a:lnTo>
                      <a:pt x="28" y="84"/>
                    </a:lnTo>
                    <a:lnTo>
                      <a:pt x="28" y="84"/>
                    </a:lnTo>
                    <a:lnTo>
                      <a:pt x="28" y="86"/>
                    </a:lnTo>
                    <a:lnTo>
                      <a:pt x="26" y="88"/>
                    </a:lnTo>
                    <a:lnTo>
                      <a:pt x="26" y="88"/>
                    </a:lnTo>
                    <a:lnTo>
                      <a:pt x="26" y="88"/>
                    </a:lnTo>
                    <a:lnTo>
                      <a:pt x="24" y="88"/>
                    </a:lnTo>
                    <a:lnTo>
                      <a:pt x="24" y="88"/>
                    </a:lnTo>
                    <a:lnTo>
                      <a:pt x="24" y="88"/>
                    </a:lnTo>
                    <a:lnTo>
                      <a:pt x="24" y="88"/>
                    </a:lnTo>
                    <a:lnTo>
                      <a:pt x="22" y="88"/>
                    </a:lnTo>
                    <a:lnTo>
                      <a:pt x="22" y="88"/>
                    </a:lnTo>
                    <a:lnTo>
                      <a:pt x="22" y="86"/>
                    </a:lnTo>
                    <a:lnTo>
                      <a:pt x="22" y="86"/>
                    </a:lnTo>
                    <a:lnTo>
                      <a:pt x="22" y="86"/>
                    </a:lnTo>
                    <a:lnTo>
                      <a:pt x="19" y="86"/>
                    </a:lnTo>
                    <a:lnTo>
                      <a:pt x="19" y="86"/>
                    </a:lnTo>
                    <a:lnTo>
                      <a:pt x="17" y="86"/>
                    </a:lnTo>
                    <a:lnTo>
                      <a:pt x="17" y="88"/>
                    </a:lnTo>
                    <a:lnTo>
                      <a:pt x="16" y="88"/>
                    </a:lnTo>
                    <a:lnTo>
                      <a:pt x="16" y="88"/>
                    </a:lnTo>
                    <a:lnTo>
                      <a:pt x="16" y="88"/>
                    </a:lnTo>
                    <a:lnTo>
                      <a:pt x="16" y="88"/>
                    </a:lnTo>
                    <a:lnTo>
                      <a:pt x="16" y="88"/>
                    </a:lnTo>
                    <a:lnTo>
                      <a:pt x="16" y="88"/>
                    </a:lnTo>
                    <a:lnTo>
                      <a:pt x="16" y="88"/>
                    </a:lnTo>
                    <a:lnTo>
                      <a:pt x="16" y="86"/>
                    </a:lnTo>
                    <a:lnTo>
                      <a:pt x="16" y="86"/>
                    </a:lnTo>
                    <a:lnTo>
                      <a:pt x="14" y="86"/>
                    </a:lnTo>
                    <a:lnTo>
                      <a:pt x="14" y="86"/>
                    </a:lnTo>
                    <a:lnTo>
                      <a:pt x="14" y="86"/>
                    </a:lnTo>
                    <a:lnTo>
                      <a:pt x="14" y="86"/>
                    </a:lnTo>
                    <a:lnTo>
                      <a:pt x="9" y="69"/>
                    </a:lnTo>
                    <a:lnTo>
                      <a:pt x="2" y="27"/>
                    </a:lnTo>
                    <a:lnTo>
                      <a:pt x="0" y="10"/>
                    </a:lnTo>
                    <a:lnTo>
                      <a:pt x="16"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25" name="Freeform 676"/>
              <p:cNvSpPr>
                <a:spLocks noEditPoints="1"/>
              </p:cNvSpPr>
              <p:nvPr/>
            </p:nvSpPr>
            <p:spPr bwMode="auto">
              <a:xfrm>
                <a:off x="4604" y="3190"/>
                <a:ext cx="151" cy="135"/>
              </a:xfrm>
              <a:custGeom>
                <a:avLst/>
                <a:gdLst>
                  <a:gd name="T0" fmla="*/ 2 w 151"/>
                  <a:gd name="T1" fmla="*/ 130 h 135"/>
                  <a:gd name="T2" fmla="*/ 75 w 151"/>
                  <a:gd name="T3" fmla="*/ 112 h 135"/>
                  <a:gd name="T4" fmla="*/ 75 w 151"/>
                  <a:gd name="T5" fmla="*/ 112 h 135"/>
                  <a:gd name="T6" fmla="*/ 70 w 151"/>
                  <a:gd name="T7" fmla="*/ 113 h 135"/>
                  <a:gd name="T8" fmla="*/ 63 w 151"/>
                  <a:gd name="T9" fmla="*/ 117 h 135"/>
                  <a:gd name="T10" fmla="*/ 56 w 151"/>
                  <a:gd name="T11" fmla="*/ 117 h 135"/>
                  <a:gd name="T12" fmla="*/ 53 w 151"/>
                  <a:gd name="T13" fmla="*/ 120 h 135"/>
                  <a:gd name="T14" fmla="*/ 39 w 151"/>
                  <a:gd name="T15" fmla="*/ 128 h 135"/>
                  <a:gd name="T16" fmla="*/ 29 w 151"/>
                  <a:gd name="T17" fmla="*/ 130 h 135"/>
                  <a:gd name="T18" fmla="*/ 36 w 151"/>
                  <a:gd name="T19" fmla="*/ 127 h 135"/>
                  <a:gd name="T20" fmla="*/ 39 w 151"/>
                  <a:gd name="T21" fmla="*/ 125 h 135"/>
                  <a:gd name="T22" fmla="*/ 46 w 151"/>
                  <a:gd name="T23" fmla="*/ 118 h 135"/>
                  <a:gd name="T24" fmla="*/ 51 w 151"/>
                  <a:gd name="T25" fmla="*/ 115 h 135"/>
                  <a:gd name="T26" fmla="*/ 56 w 151"/>
                  <a:gd name="T27" fmla="*/ 112 h 135"/>
                  <a:gd name="T28" fmla="*/ 58 w 151"/>
                  <a:gd name="T29" fmla="*/ 108 h 135"/>
                  <a:gd name="T30" fmla="*/ 58 w 151"/>
                  <a:gd name="T31" fmla="*/ 108 h 135"/>
                  <a:gd name="T32" fmla="*/ 63 w 151"/>
                  <a:gd name="T33" fmla="*/ 108 h 135"/>
                  <a:gd name="T34" fmla="*/ 68 w 151"/>
                  <a:gd name="T35" fmla="*/ 108 h 135"/>
                  <a:gd name="T36" fmla="*/ 68 w 151"/>
                  <a:gd name="T37" fmla="*/ 105 h 135"/>
                  <a:gd name="T38" fmla="*/ 92 w 151"/>
                  <a:gd name="T39" fmla="*/ 105 h 135"/>
                  <a:gd name="T40" fmla="*/ 86 w 151"/>
                  <a:gd name="T41" fmla="*/ 108 h 135"/>
                  <a:gd name="T42" fmla="*/ 90 w 151"/>
                  <a:gd name="T43" fmla="*/ 103 h 135"/>
                  <a:gd name="T44" fmla="*/ 95 w 151"/>
                  <a:gd name="T45" fmla="*/ 101 h 135"/>
                  <a:gd name="T46" fmla="*/ 102 w 151"/>
                  <a:gd name="T47" fmla="*/ 96 h 135"/>
                  <a:gd name="T48" fmla="*/ 105 w 151"/>
                  <a:gd name="T49" fmla="*/ 95 h 135"/>
                  <a:gd name="T50" fmla="*/ 110 w 151"/>
                  <a:gd name="T51" fmla="*/ 90 h 135"/>
                  <a:gd name="T52" fmla="*/ 114 w 151"/>
                  <a:gd name="T53" fmla="*/ 90 h 135"/>
                  <a:gd name="T54" fmla="*/ 117 w 151"/>
                  <a:gd name="T55" fmla="*/ 84 h 135"/>
                  <a:gd name="T56" fmla="*/ 141 w 151"/>
                  <a:gd name="T57" fmla="*/ 54 h 135"/>
                  <a:gd name="T58" fmla="*/ 134 w 151"/>
                  <a:gd name="T59" fmla="*/ 64 h 135"/>
                  <a:gd name="T60" fmla="*/ 127 w 151"/>
                  <a:gd name="T61" fmla="*/ 76 h 135"/>
                  <a:gd name="T62" fmla="*/ 120 w 151"/>
                  <a:gd name="T63" fmla="*/ 83 h 135"/>
                  <a:gd name="T64" fmla="*/ 124 w 151"/>
                  <a:gd name="T65" fmla="*/ 76 h 135"/>
                  <a:gd name="T66" fmla="*/ 127 w 151"/>
                  <a:gd name="T67" fmla="*/ 71 h 135"/>
                  <a:gd name="T68" fmla="*/ 134 w 151"/>
                  <a:gd name="T69" fmla="*/ 62 h 135"/>
                  <a:gd name="T70" fmla="*/ 132 w 151"/>
                  <a:gd name="T71" fmla="*/ 61 h 135"/>
                  <a:gd name="T72" fmla="*/ 134 w 151"/>
                  <a:gd name="T73" fmla="*/ 56 h 135"/>
                  <a:gd name="T74" fmla="*/ 137 w 151"/>
                  <a:gd name="T75" fmla="*/ 51 h 135"/>
                  <a:gd name="T76" fmla="*/ 141 w 151"/>
                  <a:gd name="T77" fmla="*/ 44 h 135"/>
                  <a:gd name="T78" fmla="*/ 144 w 151"/>
                  <a:gd name="T79" fmla="*/ 39 h 135"/>
                  <a:gd name="T80" fmla="*/ 146 w 151"/>
                  <a:gd name="T81" fmla="*/ 30 h 135"/>
                  <a:gd name="T82" fmla="*/ 149 w 151"/>
                  <a:gd name="T83" fmla="*/ 20 h 135"/>
                  <a:gd name="T84" fmla="*/ 149 w 151"/>
                  <a:gd name="T85" fmla="*/ 29 h 135"/>
                  <a:gd name="T86" fmla="*/ 146 w 151"/>
                  <a:gd name="T87" fmla="*/ 37 h 135"/>
                  <a:gd name="T88" fmla="*/ 98 w 151"/>
                  <a:gd name="T89" fmla="*/ 59 h 135"/>
                  <a:gd name="T90" fmla="*/ 97 w 151"/>
                  <a:gd name="T91" fmla="*/ 61 h 135"/>
                  <a:gd name="T92" fmla="*/ 97 w 151"/>
                  <a:gd name="T93" fmla="*/ 64 h 135"/>
                  <a:gd name="T94" fmla="*/ 93 w 151"/>
                  <a:gd name="T95" fmla="*/ 64 h 135"/>
                  <a:gd name="T96" fmla="*/ 92 w 151"/>
                  <a:gd name="T97" fmla="*/ 64 h 135"/>
                  <a:gd name="T98" fmla="*/ 92 w 151"/>
                  <a:gd name="T99" fmla="*/ 64 h 135"/>
                  <a:gd name="T100" fmla="*/ 90 w 151"/>
                  <a:gd name="T101" fmla="*/ 64 h 135"/>
                  <a:gd name="T102" fmla="*/ 86 w 151"/>
                  <a:gd name="T103" fmla="*/ 66 h 135"/>
                  <a:gd name="T104" fmla="*/ 85 w 151"/>
                  <a:gd name="T105" fmla="*/ 66 h 135"/>
                  <a:gd name="T106" fmla="*/ 76 w 151"/>
                  <a:gd name="T107" fmla="*/ 64 h 135"/>
                  <a:gd name="T108" fmla="*/ 75 w 151"/>
                  <a:gd name="T109" fmla="*/ 61 h 135"/>
                  <a:gd name="T110" fmla="*/ 73 w 151"/>
                  <a:gd name="T111" fmla="*/ 57 h 135"/>
                  <a:gd name="T112" fmla="*/ 73 w 151"/>
                  <a:gd name="T113" fmla="*/ 52 h 135"/>
                  <a:gd name="T114" fmla="*/ 75 w 151"/>
                  <a:gd name="T115" fmla="*/ 47 h 135"/>
                  <a:gd name="T116" fmla="*/ 71 w 151"/>
                  <a:gd name="T117" fmla="*/ 42 h 135"/>
                  <a:gd name="T118" fmla="*/ 66 w 151"/>
                  <a:gd name="T119" fmla="*/ 30 h 135"/>
                  <a:gd name="T120" fmla="*/ 61 w 151"/>
                  <a:gd name="T121" fmla="*/ 23 h 135"/>
                  <a:gd name="T122" fmla="*/ 51 w 151"/>
                  <a:gd name="T123" fmla="*/ 13 h 135"/>
                  <a:gd name="T124" fmla="*/ 51 w 151"/>
                  <a:gd name="T12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35">
                    <a:moveTo>
                      <a:pt x="3" y="135"/>
                    </a:moveTo>
                    <a:lnTo>
                      <a:pt x="0" y="135"/>
                    </a:lnTo>
                    <a:lnTo>
                      <a:pt x="0" y="135"/>
                    </a:lnTo>
                    <a:lnTo>
                      <a:pt x="0" y="134"/>
                    </a:lnTo>
                    <a:lnTo>
                      <a:pt x="0" y="134"/>
                    </a:lnTo>
                    <a:lnTo>
                      <a:pt x="2" y="132"/>
                    </a:lnTo>
                    <a:lnTo>
                      <a:pt x="2" y="130"/>
                    </a:lnTo>
                    <a:lnTo>
                      <a:pt x="2" y="130"/>
                    </a:lnTo>
                    <a:lnTo>
                      <a:pt x="5" y="132"/>
                    </a:lnTo>
                    <a:lnTo>
                      <a:pt x="5" y="132"/>
                    </a:lnTo>
                    <a:lnTo>
                      <a:pt x="5" y="132"/>
                    </a:lnTo>
                    <a:lnTo>
                      <a:pt x="5" y="134"/>
                    </a:lnTo>
                    <a:lnTo>
                      <a:pt x="3" y="135"/>
                    </a:lnTo>
                    <a:close/>
                    <a:moveTo>
                      <a:pt x="75" y="112"/>
                    </a:moveTo>
                    <a:lnTo>
                      <a:pt x="75" y="113"/>
                    </a:lnTo>
                    <a:lnTo>
                      <a:pt x="71" y="115"/>
                    </a:lnTo>
                    <a:lnTo>
                      <a:pt x="73" y="113"/>
                    </a:lnTo>
                    <a:lnTo>
                      <a:pt x="73" y="112"/>
                    </a:lnTo>
                    <a:lnTo>
                      <a:pt x="75" y="112"/>
                    </a:lnTo>
                    <a:lnTo>
                      <a:pt x="75" y="112"/>
                    </a:lnTo>
                    <a:lnTo>
                      <a:pt x="75" y="112"/>
                    </a:lnTo>
                    <a:close/>
                    <a:moveTo>
                      <a:pt x="63" y="108"/>
                    </a:moveTo>
                    <a:lnTo>
                      <a:pt x="64" y="110"/>
                    </a:lnTo>
                    <a:lnTo>
                      <a:pt x="66" y="110"/>
                    </a:lnTo>
                    <a:lnTo>
                      <a:pt x="68" y="110"/>
                    </a:lnTo>
                    <a:lnTo>
                      <a:pt x="70" y="112"/>
                    </a:lnTo>
                    <a:lnTo>
                      <a:pt x="70" y="112"/>
                    </a:lnTo>
                    <a:lnTo>
                      <a:pt x="70" y="113"/>
                    </a:lnTo>
                    <a:lnTo>
                      <a:pt x="71" y="115"/>
                    </a:lnTo>
                    <a:lnTo>
                      <a:pt x="71" y="115"/>
                    </a:lnTo>
                    <a:lnTo>
                      <a:pt x="70" y="115"/>
                    </a:lnTo>
                    <a:lnTo>
                      <a:pt x="68" y="117"/>
                    </a:lnTo>
                    <a:lnTo>
                      <a:pt x="63" y="118"/>
                    </a:lnTo>
                    <a:lnTo>
                      <a:pt x="63" y="118"/>
                    </a:lnTo>
                    <a:lnTo>
                      <a:pt x="63" y="117"/>
                    </a:lnTo>
                    <a:lnTo>
                      <a:pt x="61" y="117"/>
                    </a:lnTo>
                    <a:lnTo>
                      <a:pt x="59" y="117"/>
                    </a:lnTo>
                    <a:lnTo>
                      <a:pt x="58" y="118"/>
                    </a:lnTo>
                    <a:lnTo>
                      <a:pt x="56" y="118"/>
                    </a:lnTo>
                    <a:lnTo>
                      <a:pt x="56" y="118"/>
                    </a:lnTo>
                    <a:lnTo>
                      <a:pt x="56" y="118"/>
                    </a:lnTo>
                    <a:lnTo>
                      <a:pt x="56" y="117"/>
                    </a:lnTo>
                    <a:lnTo>
                      <a:pt x="56" y="117"/>
                    </a:lnTo>
                    <a:lnTo>
                      <a:pt x="56" y="117"/>
                    </a:lnTo>
                    <a:lnTo>
                      <a:pt x="54" y="117"/>
                    </a:lnTo>
                    <a:lnTo>
                      <a:pt x="54" y="117"/>
                    </a:lnTo>
                    <a:lnTo>
                      <a:pt x="53" y="117"/>
                    </a:lnTo>
                    <a:lnTo>
                      <a:pt x="53" y="118"/>
                    </a:lnTo>
                    <a:lnTo>
                      <a:pt x="53" y="120"/>
                    </a:lnTo>
                    <a:lnTo>
                      <a:pt x="53" y="120"/>
                    </a:lnTo>
                    <a:lnTo>
                      <a:pt x="53" y="120"/>
                    </a:lnTo>
                    <a:lnTo>
                      <a:pt x="51" y="122"/>
                    </a:lnTo>
                    <a:lnTo>
                      <a:pt x="46" y="125"/>
                    </a:lnTo>
                    <a:lnTo>
                      <a:pt x="41" y="127"/>
                    </a:lnTo>
                    <a:lnTo>
                      <a:pt x="41" y="128"/>
                    </a:lnTo>
                    <a:lnTo>
                      <a:pt x="39" y="128"/>
                    </a:lnTo>
                    <a:lnTo>
                      <a:pt x="39" y="128"/>
                    </a:lnTo>
                    <a:lnTo>
                      <a:pt x="36" y="130"/>
                    </a:lnTo>
                    <a:lnTo>
                      <a:pt x="34" y="130"/>
                    </a:lnTo>
                    <a:lnTo>
                      <a:pt x="32" y="132"/>
                    </a:lnTo>
                    <a:lnTo>
                      <a:pt x="29" y="132"/>
                    </a:lnTo>
                    <a:lnTo>
                      <a:pt x="29" y="132"/>
                    </a:lnTo>
                    <a:lnTo>
                      <a:pt x="29" y="130"/>
                    </a:lnTo>
                    <a:lnTo>
                      <a:pt x="29" y="128"/>
                    </a:lnTo>
                    <a:lnTo>
                      <a:pt x="31" y="128"/>
                    </a:lnTo>
                    <a:lnTo>
                      <a:pt x="31" y="127"/>
                    </a:lnTo>
                    <a:lnTo>
                      <a:pt x="32" y="127"/>
                    </a:lnTo>
                    <a:lnTo>
                      <a:pt x="34" y="127"/>
                    </a:lnTo>
                    <a:lnTo>
                      <a:pt x="36" y="127"/>
                    </a:lnTo>
                    <a:lnTo>
                      <a:pt x="36" y="127"/>
                    </a:lnTo>
                    <a:lnTo>
                      <a:pt x="36" y="127"/>
                    </a:lnTo>
                    <a:lnTo>
                      <a:pt x="37" y="127"/>
                    </a:lnTo>
                    <a:lnTo>
                      <a:pt x="37" y="125"/>
                    </a:lnTo>
                    <a:lnTo>
                      <a:pt x="37" y="125"/>
                    </a:lnTo>
                    <a:lnTo>
                      <a:pt x="37" y="125"/>
                    </a:lnTo>
                    <a:lnTo>
                      <a:pt x="39" y="125"/>
                    </a:lnTo>
                    <a:lnTo>
                      <a:pt x="39" y="125"/>
                    </a:lnTo>
                    <a:lnTo>
                      <a:pt x="39" y="125"/>
                    </a:lnTo>
                    <a:lnTo>
                      <a:pt x="41" y="123"/>
                    </a:lnTo>
                    <a:lnTo>
                      <a:pt x="41" y="123"/>
                    </a:lnTo>
                    <a:lnTo>
                      <a:pt x="42" y="122"/>
                    </a:lnTo>
                    <a:lnTo>
                      <a:pt x="44" y="120"/>
                    </a:lnTo>
                    <a:lnTo>
                      <a:pt x="44" y="118"/>
                    </a:lnTo>
                    <a:lnTo>
                      <a:pt x="46" y="118"/>
                    </a:lnTo>
                    <a:lnTo>
                      <a:pt x="46" y="118"/>
                    </a:lnTo>
                    <a:lnTo>
                      <a:pt x="47" y="118"/>
                    </a:lnTo>
                    <a:lnTo>
                      <a:pt x="47" y="117"/>
                    </a:lnTo>
                    <a:lnTo>
                      <a:pt x="47" y="115"/>
                    </a:lnTo>
                    <a:lnTo>
                      <a:pt x="49" y="115"/>
                    </a:lnTo>
                    <a:lnTo>
                      <a:pt x="49" y="115"/>
                    </a:lnTo>
                    <a:lnTo>
                      <a:pt x="51" y="115"/>
                    </a:lnTo>
                    <a:lnTo>
                      <a:pt x="53" y="115"/>
                    </a:lnTo>
                    <a:lnTo>
                      <a:pt x="53" y="113"/>
                    </a:lnTo>
                    <a:lnTo>
                      <a:pt x="53" y="113"/>
                    </a:lnTo>
                    <a:lnTo>
                      <a:pt x="54" y="112"/>
                    </a:lnTo>
                    <a:lnTo>
                      <a:pt x="54" y="112"/>
                    </a:lnTo>
                    <a:lnTo>
                      <a:pt x="56" y="112"/>
                    </a:lnTo>
                    <a:lnTo>
                      <a:pt x="56" y="112"/>
                    </a:lnTo>
                    <a:lnTo>
                      <a:pt x="56" y="112"/>
                    </a:lnTo>
                    <a:lnTo>
                      <a:pt x="58" y="112"/>
                    </a:lnTo>
                    <a:lnTo>
                      <a:pt x="58" y="112"/>
                    </a:lnTo>
                    <a:lnTo>
                      <a:pt x="56" y="108"/>
                    </a:lnTo>
                    <a:lnTo>
                      <a:pt x="56" y="108"/>
                    </a:lnTo>
                    <a:lnTo>
                      <a:pt x="56" y="108"/>
                    </a:lnTo>
                    <a:lnTo>
                      <a:pt x="58" y="108"/>
                    </a:lnTo>
                    <a:lnTo>
                      <a:pt x="58" y="110"/>
                    </a:lnTo>
                    <a:lnTo>
                      <a:pt x="58" y="110"/>
                    </a:lnTo>
                    <a:lnTo>
                      <a:pt x="58" y="110"/>
                    </a:lnTo>
                    <a:lnTo>
                      <a:pt x="59" y="108"/>
                    </a:lnTo>
                    <a:lnTo>
                      <a:pt x="59" y="108"/>
                    </a:lnTo>
                    <a:lnTo>
                      <a:pt x="59" y="108"/>
                    </a:lnTo>
                    <a:lnTo>
                      <a:pt x="58" y="108"/>
                    </a:lnTo>
                    <a:lnTo>
                      <a:pt x="58" y="106"/>
                    </a:lnTo>
                    <a:lnTo>
                      <a:pt x="59" y="106"/>
                    </a:lnTo>
                    <a:lnTo>
                      <a:pt x="61" y="106"/>
                    </a:lnTo>
                    <a:lnTo>
                      <a:pt x="61" y="108"/>
                    </a:lnTo>
                    <a:lnTo>
                      <a:pt x="61" y="108"/>
                    </a:lnTo>
                    <a:lnTo>
                      <a:pt x="63" y="108"/>
                    </a:lnTo>
                    <a:lnTo>
                      <a:pt x="63" y="108"/>
                    </a:lnTo>
                    <a:close/>
                    <a:moveTo>
                      <a:pt x="68" y="105"/>
                    </a:moveTo>
                    <a:lnTo>
                      <a:pt x="70" y="106"/>
                    </a:lnTo>
                    <a:lnTo>
                      <a:pt x="71" y="108"/>
                    </a:lnTo>
                    <a:lnTo>
                      <a:pt x="70" y="110"/>
                    </a:lnTo>
                    <a:lnTo>
                      <a:pt x="68" y="108"/>
                    </a:lnTo>
                    <a:lnTo>
                      <a:pt x="68" y="108"/>
                    </a:lnTo>
                    <a:lnTo>
                      <a:pt x="68" y="108"/>
                    </a:lnTo>
                    <a:lnTo>
                      <a:pt x="64" y="106"/>
                    </a:lnTo>
                    <a:lnTo>
                      <a:pt x="64" y="106"/>
                    </a:lnTo>
                    <a:lnTo>
                      <a:pt x="66" y="105"/>
                    </a:lnTo>
                    <a:lnTo>
                      <a:pt x="66" y="105"/>
                    </a:lnTo>
                    <a:lnTo>
                      <a:pt x="66" y="105"/>
                    </a:lnTo>
                    <a:lnTo>
                      <a:pt x="68" y="105"/>
                    </a:lnTo>
                    <a:lnTo>
                      <a:pt x="68" y="105"/>
                    </a:lnTo>
                    <a:close/>
                    <a:moveTo>
                      <a:pt x="102" y="98"/>
                    </a:moveTo>
                    <a:lnTo>
                      <a:pt x="102" y="100"/>
                    </a:lnTo>
                    <a:lnTo>
                      <a:pt x="98" y="100"/>
                    </a:lnTo>
                    <a:lnTo>
                      <a:pt x="93" y="105"/>
                    </a:lnTo>
                    <a:lnTo>
                      <a:pt x="93" y="105"/>
                    </a:lnTo>
                    <a:lnTo>
                      <a:pt x="92" y="105"/>
                    </a:lnTo>
                    <a:lnTo>
                      <a:pt x="92" y="105"/>
                    </a:lnTo>
                    <a:lnTo>
                      <a:pt x="92" y="105"/>
                    </a:lnTo>
                    <a:lnTo>
                      <a:pt x="90" y="106"/>
                    </a:lnTo>
                    <a:lnTo>
                      <a:pt x="88" y="106"/>
                    </a:lnTo>
                    <a:lnTo>
                      <a:pt x="88" y="106"/>
                    </a:lnTo>
                    <a:lnTo>
                      <a:pt x="88" y="108"/>
                    </a:lnTo>
                    <a:lnTo>
                      <a:pt x="88" y="108"/>
                    </a:lnTo>
                    <a:lnTo>
                      <a:pt x="86" y="108"/>
                    </a:lnTo>
                    <a:lnTo>
                      <a:pt x="85" y="108"/>
                    </a:lnTo>
                    <a:lnTo>
                      <a:pt x="85" y="106"/>
                    </a:lnTo>
                    <a:lnTo>
                      <a:pt x="86" y="106"/>
                    </a:lnTo>
                    <a:lnTo>
                      <a:pt x="86" y="106"/>
                    </a:lnTo>
                    <a:lnTo>
                      <a:pt x="86" y="106"/>
                    </a:lnTo>
                    <a:lnTo>
                      <a:pt x="88" y="105"/>
                    </a:lnTo>
                    <a:lnTo>
                      <a:pt x="90" y="103"/>
                    </a:lnTo>
                    <a:lnTo>
                      <a:pt x="90" y="103"/>
                    </a:lnTo>
                    <a:lnTo>
                      <a:pt x="92" y="103"/>
                    </a:lnTo>
                    <a:lnTo>
                      <a:pt x="92" y="103"/>
                    </a:lnTo>
                    <a:lnTo>
                      <a:pt x="92" y="103"/>
                    </a:lnTo>
                    <a:lnTo>
                      <a:pt x="93" y="103"/>
                    </a:lnTo>
                    <a:lnTo>
                      <a:pt x="95" y="101"/>
                    </a:lnTo>
                    <a:lnTo>
                      <a:pt x="95" y="101"/>
                    </a:lnTo>
                    <a:lnTo>
                      <a:pt x="97" y="100"/>
                    </a:lnTo>
                    <a:lnTo>
                      <a:pt x="102" y="98"/>
                    </a:lnTo>
                    <a:lnTo>
                      <a:pt x="102" y="98"/>
                    </a:lnTo>
                    <a:lnTo>
                      <a:pt x="102" y="98"/>
                    </a:lnTo>
                    <a:close/>
                    <a:moveTo>
                      <a:pt x="102" y="96"/>
                    </a:moveTo>
                    <a:lnTo>
                      <a:pt x="102" y="98"/>
                    </a:lnTo>
                    <a:lnTo>
                      <a:pt x="102" y="96"/>
                    </a:lnTo>
                    <a:lnTo>
                      <a:pt x="103" y="96"/>
                    </a:lnTo>
                    <a:lnTo>
                      <a:pt x="103" y="96"/>
                    </a:lnTo>
                    <a:lnTo>
                      <a:pt x="102" y="96"/>
                    </a:lnTo>
                    <a:close/>
                    <a:moveTo>
                      <a:pt x="110" y="93"/>
                    </a:moveTo>
                    <a:lnTo>
                      <a:pt x="110" y="93"/>
                    </a:lnTo>
                    <a:lnTo>
                      <a:pt x="108" y="93"/>
                    </a:lnTo>
                    <a:lnTo>
                      <a:pt x="105" y="95"/>
                    </a:lnTo>
                    <a:lnTo>
                      <a:pt x="105" y="95"/>
                    </a:lnTo>
                    <a:lnTo>
                      <a:pt x="105" y="95"/>
                    </a:lnTo>
                    <a:lnTo>
                      <a:pt x="105" y="95"/>
                    </a:lnTo>
                    <a:lnTo>
                      <a:pt x="107" y="93"/>
                    </a:lnTo>
                    <a:lnTo>
                      <a:pt x="108" y="91"/>
                    </a:lnTo>
                    <a:lnTo>
                      <a:pt x="110" y="90"/>
                    </a:lnTo>
                    <a:lnTo>
                      <a:pt x="110" y="90"/>
                    </a:lnTo>
                    <a:lnTo>
                      <a:pt x="110" y="91"/>
                    </a:lnTo>
                    <a:lnTo>
                      <a:pt x="110" y="93"/>
                    </a:lnTo>
                    <a:close/>
                    <a:moveTo>
                      <a:pt x="117" y="86"/>
                    </a:moveTo>
                    <a:lnTo>
                      <a:pt x="117" y="88"/>
                    </a:lnTo>
                    <a:lnTo>
                      <a:pt x="112" y="90"/>
                    </a:lnTo>
                    <a:lnTo>
                      <a:pt x="112" y="91"/>
                    </a:lnTo>
                    <a:lnTo>
                      <a:pt x="114" y="90"/>
                    </a:lnTo>
                    <a:lnTo>
                      <a:pt x="114" y="88"/>
                    </a:lnTo>
                    <a:lnTo>
                      <a:pt x="115" y="88"/>
                    </a:lnTo>
                    <a:lnTo>
                      <a:pt x="115" y="88"/>
                    </a:lnTo>
                    <a:lnTo>
                      <a:pt x="115" y="88"/>
                    </a:lnTo>
                    <a:lnTo>
                      <a:pt x="117" y="86"/>
                    </a:lnTo>
                    <a:lnTo>
                      <a:pt x="117" y="84"/>
                    </a:lnTo>
                    <a:lnTo>
                      <a:pt x="117" y="84"/>
                    </a:lnTo>
                    <a:lnTo>
                      <a:pt x="117" y="86"/>
                    </a:lnTo>
                    <a:close/>
                    <a:moveTo>
                      <a:pt x="146" y="37"/>
                    </a:moveTo>
                    <a:lnTo>
                      <a:pt x="144" y="42"/>
                    </a:lnTo>
                    <a:lnTo>
                      <a:pt x="144" y="44"/>
                    </a:lnTo>
                    <a:lnTo>
                      <a:pt x="141" y="51"/>
                    </a:lnTo>
                    <a:lnTo>
                      <a:pt x="141" y="52"/>
                    </a:lnTo>
                    <a:lnTo>
                      <a:pt x="141" y="54"/>
                    </a:lnTo>
                    <a:lnTo>
                      <a:pt x="141" y="54"/>
                    </a:lnTo>
                    <a:lnTo>
                      <a:pt x="139" y="57"/>
                    </a:lnTo>
                    <a:lnTo>
                      <a:pt x="139" y="59"/>
                    </a:lnTo>
                    <a:lnTo>
                      <a:pt x="136" y="61"/>
                    </a:lnTo>
                    <a:lnTo>
                      <a:pt x="136" y="62"/>
                    </a:lnTo>
                    <a:lnTo>
                      <a:pt x="136" y="62"/>
                    </a:lnTo>
                    <a:lnTo>
                      <a:pt x="134" y="64"/>
                    </a:lnTo>
                    <a:lnTo>
                      <a:pt x="132" y="66"/>
                    </a:lnTo>
                    <a:lnTo>
                      <a:pt x="132" y="67"/>
                    </a:lnTo>
                    <a:lnTo>
                      <a:pt x="132" y="67"/>
                    </a:lnTo>
                    <a:lnTo>
                      <a:pt x="132" y="69"/>
                    </a:lnTo>
                    <a:lnTo>
                      <a:pt x="129" y="73"/>
                    </a:lnTo>
                    <a:lnTo>
                      <a:pt x="127" y="76"/>
                    </a:lnTo>
                    <a:lnTo>
                      <a:pt x="127" y="76"/>
                    </a:lnTo>
                    <a:lnTo>
                      <a:pt x="125" y="78"/>
                    </a:lnTo>
                    <a:lnTo>
                      <a:pt x="124" y="78"/>
                    </a:lnTo>
                    <a:lnTo>
                      <a:pt x="124" y="79"/>
                    </a:lnTo>
                    <a:lnTo>
                      <a:pt x="122" y="81"/>
                    </a:lnTo>
                    <a:lnTo>
                      <a:pt x="120" y="83"/>
                    </a:lnTo>
                    <a:lnTo>
                      <a:pt x="120" y="83"/>
                    </a:lnTo>
                    <a:lnTo>
                      <a:pt x="120" y="83"/>
                    </a:lnTo>
                    <a:lnTo>
                      <a:pt x="120" y="83"/>
                    </a:lnTo>
                    <a:lnTo>
                      <a:pt x="122" y="81"/>
                    </a:lnTo>
                    <a:lnTo>
                      <a:pt x="122" y="79"/>
                    </a:lnTo>
                    <a:lnTo>
                      <a:pt x="122" y="79"/>
                    </a:lnTo>
                    <a:lnTo>
                      <a:pt x="122" y="79"/>
                    </a:lnTo>
                    <a:lnTo>
                      <a:pt x="122" y="78"/>
                    </a:lnTo>
                    <a:lnTo>
                      <a:pt x="124" y="76"/>
                    </a:lnTo>
                    <a:lnTo>
                      <a:pt x="125" y="76"/>
                    </a:lnTo>
                    <a:lnTo>
                      <a:pt x="125" y="76"/>
                    </a:lnTo>
                    <a:lnTo>
                      <a:pt x="127" y="76"/>
                    </a:lnTo>
                    <a:lnTo>
                      <a:pt x="127" y="74"/>
                    </a:lnTo>
                    <a:lnTo>
                      <a:pt x="127" y="73"/>
                    </a:lnTo>
                    <a:lnTo>
                      <a:pt x="127" y="71"/>
                    </a:lnTo>
                    <a:lnTo>
                      <a:pt x="127" y="71"/>
                    </a:lnTo>
                    <a:lnTo>
                      <a:pt x="129" y="69"/>
                    </a:lnTo>
                    <a:lnTo>
                      <a:pt x="131" y="69"/>
                    </a:lnTo>
                    <a:lnTo>
                      <a:pt x="131" y="67"/>
                    </a:lnTo>
                    <a:lnTo>
                      <a:pt x="131" y="67"/>
                    </a:lnTo>
                    <a:lnTo>
                      <a:pt x="132" y="66"/>
                    </a:lnTo>
                    <a:lnTo>
                      <a:pt x="132" y="66"/>
                    </a:lnTo>
                    <a:lnTo>
                      <a:pt x="134" y="62"/>
                    </a:lnTo>
                    <a:lnTo>
                      <a:pt x="134" y="62"/>
                    </a:lnTo>
                    <a:lnTo>
                      <a:pt x="132" y="62"/>
                    </a:lnTo>
                    <a:lnTo>
                      <a:pt x="132" y="62"/>
                    </a:lnTo>
                    <a:lnTo>
                      <a:pt x="131" y="61"/>
                    </a:lnTo>
                    <a:lnTo>
                      <a:pt x="131" y="61"/>
                    </a:lnTo>
                    <a:lnTo>
                      <a:pt x="132" y="61"/>
                    </a:lnTo>
                    <a:lnTo>
                      <a:pt x="132" y="61"/>
                    </a:lnTo>
                    <a:lnTo>
                      <a:pt x="134" y="62"/>
                    </a:lnTo>
                    <a:lnTo>
                      <a:pt x="134" y="62"/>
                    </a:lnTo>
                    <a:lnTo>
                      <a:pt x="134" y="62"/>
                    </a:lnTo>
                    <a:lnTo>
                      <a:pt x="136" y="61"/>
                    </a:lnTo>
                    <a:lnTo>
                      <a:pt x="136" y="59"/>
                    </a:lnTo>
                    <a:lnTo>
                      <a:pt x="134" y="57"/>
                    </a:lnTo>
                    <a:lnTo>
                      <a:pt x="134" y="56"/>
                    </a:lnTo>
                    <a:lnTo>
                      <a:pt x="137" y="57"/>
                    </a:lnTo>
                    <a:lnTo>
                      <a:pt x="137" y="56"/>
                    </a:lnTo>
                    <a:lnTo>
                      <a:pt x="137" y="56"/>
                    </a:lnTo>
                    <a:lnTo>
                      <a:pt x="139" y="54"/>
                    </a:lnTo>
                    <a:lnTo>
                      <a:pt x="137" y="52"/>
                    </a:lnTo>
                    <a:lnTo>
                      <a:pt x="137" y="52"/>
                    </a:lnTo>
                    <a:lnTo>
                      <a:pt x="137" y="51"/>
                    </a:lnTo>
                    <a:lnTo>
                      <a:pt x="139" y="51"/>
                    </a:lnTo>
                    <a:lnTo>
                      <a:pt x="141" y="49"/>
                    </a:lnTo>
                    <a:lnTo>
                      <a:pt x="141" y="49"/>
                    </a:lnTo>
                    <a:lnTo>
                      <a:pt x="141" y="47"/>
                    </a:lnTo>
                    <a:lnTo>
                      <a:pt x="141" y="45"/>
                    </a:lnTo>
                    <a:lnTo>
                      <a:pt x="141" y="44"/>
                    </a:lnTo>
                    <a:lnTo>
                      <a:pt x="141" y="44"/>
                    </a:lnTo>
                    <a:lnTo>
                      <a:pt x="137" y="42"/>
                    </a:lnTo>
                    <a:lnTo>
                      <a:pt x="139" y="42"/>
                    </a:lnTo>
                    <a:lnTo>
                      <a:pt x="141" y="42"/>
                    </a:lnTo>
                    <a:lnTo>
                      <a:pt x="141" y="42"/>
                    </a:lnTo>
                    <a:lnTo>
                      <a:pt x="141" y="42"/>
                    </a:lnTo>
                    <a:lnTo>
                      <a:pt x="142" y="40"/>
                    </a:lnTo>
                    <a:lnTo>
                      <a:pt x="144" y="39"/>
                    </a:lnTo>
                    <a:lnTo>
                      <a:pt x="144" y="37"/>
                    </a:lnTo>
                    <a:lnTo>
                      <a:pt x="144" y="35"/>
                    </a:lnTo>
                    <a:lnTo>
                      <a:pt x="146" y="34"/>
                    </a:lnTo>
                    <a:lnTo>
                      <a:pt x="146" y="34"/>
                    </a:lnTo>
                    <a:lnTo>
                      <a:pt x="146" y="32"/>
                    </a:lnTo>
                    <a:lnTo>
                      <a:pt x="146" y="30"/>
                    </a:lnTo>
                    <a:lnTo>
                      <a:pt x="146" y="30"/>
                    </a:lnTo>
                    <a:lnTo>
                      <a:pt x="147" y="29"/>
                    </a:lnTo>
                    <a:lnTo>
                      <a:pt x="147" y="29"/>
                    </a:lnTo>
                    <a:lnTo>
                      <a:pt x="149" y="29"/>
                    </a:lnTo>
                    <a:lnTo>
                      <a:pt x="149" y="27"/>
                    </a:lnTo>
                    <a:lnTo>
                      <a:pt x="149" y="23"/>
                    </a:lnTo>
                    <a:lnTo>
                      <a:pt x="149" y="22"/>
                    </a:lnTo>
                    <a:lnTo>
                      <a:pt x="149" y="20"/>
                    </a:lnTo>
                    <a:lnTo>
                      <a:pt x="149" y="20"/>
                    </a:lnTo>
                    <a:lnTo>
                      <a:pt x="149" y="18"/>
                    </a:lnTo>
                    <a:lnTo>
                      <a:pt x="149" y="18"/>
                    </a:lnTo>
                    <a:lnTo>
                      <a:pt x="151" y="18"/>
                    </a:lnTo>
                    <a:lnTo>
                      <a:pt x="151" y="22"/>
                    </a:lnTo>
                    <a:lnTo>
                      <a:pt x="151" y="22"/>
                    </a:lnTo>
                    <a:lnTo>
                      <a:pt x="149" y="29"/>
                    </a:lnTo>
                    <a:lnTo>
                      <a:pt x="147" y="30"/>
                    </a:lnTo>
                    <a:lnTo>
                      <a:pt x="147" y="34"/>
                    </a:lnTo>
                    <a:lnTo>
                      <a:pt x="147" y="35"/>
                    </a:lnTo>
                    <a:lnTo>
                      <a:pt x="147" y="35"/>
                    </a:lnTo>
                    <a:lnTo>
                      <a:pt x="147" y="35"/>
                    </a:lnTo>
                    <a:lnTo>
                      <a:pt x="146" y="35"/>
                    </a:lnTo>
                    <a:lnTo>
                      <a:pt x="146" y="37"/>
                    </a:lnTo>
                    <a:lnTo>
                      <a:pt x="146" y="37"/>
                    </a:lnTo>
                    <a:close/>
                    <a:moveTo>
                      <a:pt x="88" y="0"/>
                    </a:moveTo>
                    <a:lnTo>
                      <a:pt x="95" y="42"/>
                    </a:lnTo>
                    <a:lnTo>
                      <a:pt x="100" y="59"/>
                    </a:lnTo>
                    <a:lnTo>
                      <a:pt x="100" y="59"/>
                    </a:lnTo>
                    <a:lnTo>
                      <a:pt x="98" y="59"/>
                    </a:lnTo>
                    <a:lnTo>
                      <a:pt x="98" y="59"/>
                    </a:lnTo>
                    <a:lnTo>
                      <a:pt x="98" y="59"/>
                    </a:lnTo>
                    <a:lnTo>
                      <a:pt x="98" y="59"/>
                    </a:lnTo>
                    <a:lnTo>
                      <a:pt x="98" y="61"/>
                    </a:lnTo>
                    <a:lnTo>
                      <a:pt x="98" y="61"/>
                    </a:lnTo>
                    <a:lnTo>
                      <a:pt x="97" y="61"/>
                    </a:lnTo>
                    <a:lnTo>
                      <a:pt x="97" y="61"/>
                    </a:lnTo>
                    <a:lnTo>
                      <a:pt x="97" y="61"/>
                    </a:lnTo>
                    <a:lnTo>
                      <a:pt x="97" y="61"/>
                    </a:lnTo>
                    <a:lnTo>
                      <a:pt x="97" y="62"/>
                    </a:lnTo>
                    <a:lnTo>
                      <a:pt x="97" y="62"/>
                    </a:lnTo>
                    <a:lnTo>
                      <a:pt x="97" y="62"/>
                    </a:lnTo>
                    <a:lnTo>
                      <a:pt x="97" y="62"/>
                    </a:lnTo>
                    <a:lnTo>
                      <a:pt x="97" y="62"/>
                    </a:lnTo>
                    <a:lnTo>
                      <a:pt x="97" y="64"/>
                    </a:lnTo>
                    <a:lnTo>
                      <a:pt x="97" y="64"/>
                    </a:lnTo>
                    <a:lnTo>
                      <a:pt x="97" y="64"/>
                    </a:lnTo>
                    <a:lnTo>
                      <a:pt x="97" y="64"/>
                    </a:lnTo>
                    <a:lnTo>
                      <a:pt x="97" y="64"/>
                    </a:lnTo>
                    <a:lnTo>
                      <a:pt x="95" y="64"/>
                    </a:lnTo>
                    <a:lnTo>
                      <a:pt x="95" y="64"/>
                    </a:lnTo>
                    <a:lnTo>
                      <a:pt x="93" y="64"/>
                    </a:lnTo>
                    <a:lnTo>
                      <a:pt x="93" y="64"/>
                    </a:lnTo>
                    <a:lnTo>
                      <a:pt x="93" y="64"/>
                    </a:lnTo>
                    <a:lnTo>
                      <a:pt x="93" y="64"/>
                    </a:lnTo>
                    <a:lnTo>
                      <a:pt x="93" y="64"/>
                    </a:lnTo>
                    <a:lnTo>
                      <a:pt x="93" y="64"/>
                    </a:lnTo>
                    <a:lnTo>
                      <a:pt x="92" y="64"/>
                    </a:lnTo>
                    <a:lnTo>
                      <a:pt x="92" y="64"/>
                    </a:lnTo>
                    <a:lnTo>
                      <a:pt x="92" y="64"/>
                    </a:lnTo>
                    <a:lnTo>
                      <a:pt x="92" y="64"/>
                    </a:lnTo>
                    <a:lnTo>
                      <a:pt x="92" y="64"/>
                    </a:lnTo>
                    <a:lnTo>
                      <a:pt x="92" y="64"/>
                    </a:lnTo>
                    <a:lnTo>
                      <a:pt x="92" y="64"/>
                    </a:lnTo>
                    <a:lnTo>
                      <a:pt x="92" y="64"/>
                    </a:lnTo>
                    <a:lnTo>
                      <a:pt x="92" y="64"/>
                    </a:lnTo>
                    <a:lnTo>
                      <a:pt x="90" y="64"/>
                    </a:lnTo>
                    <a:lnTo>
                      <a:pt x="90" y="64"/>
                    </a:lnTo>
                    <a:lnTo>
                      <a:pt x="90" y="64"/>
                    </a:lnTo>
                    <a:lnTo>
                      <a:pt x="90" y="64"/>
                    </a:lnTo>
                    <a:lnTo>
                      <a:pt x="90" y="64"/>
                    </a:lnTo>
                    <a:lnTo>
                      <a:pt x="90" y="64"/>
                    </a:lnTo>
                    <a:lnTo>
                      <a:pt x="90" y="64"/>
                    </a:lnTo>
                    <a:lnTo>
                      <a:pt x="90" y="66"/>
                    </a:lnTo>
                    <a:lnTo>
                      <a:pt x="88" y="66"/>
                    </a:lnTo>
                    <a:lnTo>
                      <a:pt x="88" y="66"/>
                    </a:lnTo>
                    <a:lnTo>
                      <a:pt x="88" y="66"/>
                    </a:lnTo>
                    <a:lnTo>
                      <a:pt x="88" y="66"/>
                    </a:lnTo>
                    <a:lnTo>
                      <a:pt x="88" y="66"/>
                    </a:lnTo>
                    <a:lnTo>
                      <a:pt x="86" y="66"/>
                    </a:lnTo>
                    <a:lnTo>
                      <a:pt x="86" y="66"/>
                    </a:lnTo>
                    <a:lnTo>
                      <a:pt x="85" y="66"/>
                    </a:lnTo>
                    <a:lnTo>
                      <a:pt x="85" y="66"/>
                    </a:lnTo>
                    <a:lnTo>
                      <a:pt x="85" y="66"/>
                    </a:lnTo>
                    <a:lnTo>
                      <a:pt x="85" y="66"/>
                    </a:lnTo>
                    <a:lnTo>
                      <a:pt x="85" y="66"/>
                    </a:lnTo>
                    <a:lnTo>
                      <a:pt x="85" y="66"/>
                    </a:lnTo>
                    <a:lnTo>
                      <a:pt x="85" y="66"/>
                    </a:lnTo>
                    <a:lnTo>
                      <a:pt x="81" y="67"/>
                    </a:lnTo>
                    <a:lnTo>
                      <a:pt x="80" y="67"/>
                    </a:lnTo>
                    <a:lnTo>
                      <a:pt x="78" y="66"/>
                    </a:lnTo>
                    <a:lnTo>
                      <a:pt x="78" y="66"/>
                    </a:lnTo>
                    <a:lnTo>
                      <a:pt x="76" y="64"/>
                    </a:lnTo>
                    <a:lnTo>
                      <a:pt x="76" y="64"/>
                    </a:lnTo>
                    <a:lnTo>
                      <a:pt x="76" y="62"/>
                    </a:lnTo>
                    <a:lnTo>
                      <a:pt x="76" y="62"/>
                    </a:lnTo>
                    <a:lnTo>
                      <a:pt x="76" y="62"/>
                    </a:lnTo>
                    <a:lnTo>
                      <a:pt x="75" y="61"/>
                    </a:lnTo>
                    <a:lnTo>
                      <a:pt x="75" y="61"/>
                    </a:lnTo>
                    <a:lnTo>
                      <a:pt x="75" y="61"/>
                    </a:lnTo>
                    <a:lnTo>
                      <a:pt x="75" y="61"/>
                    </a:lnTo>
                    <a:lnTo>
                      <a:pt x="73" y="59"/>
                    </a:lnTo>
                    <a:lnTo>
                      <a:pt x="73" y="59"/>
                    </a:lnTo>
                    <a:lnTo>
                      <a:pt x="73" y="59"/>
                    </a:lnTo>
                    <a:lnTo>
                      <a:pt x="73" y="59"/>
                    </a:lnTo>
                    <a:lnTo>
                      <a:pt x="73" y="57"/>
                    </a:lnTo>
                    <a:lnTo>
                      <a:pt x="73" y="57"/>
                    </a:lnTo>
                    <a:lnTo>
                      <a:pt x="73" y="57"/>
                    </a:lnTo>
                    <a:lnTo>
                      <a:pt x="73" y="57"/>
                    </a:lnTo>
                    <a:lnTo>
                      <a:pt x="73" y="57"/>
                    </a:lnTo>
                    <a:lnTo>
                      <a:pt x="73" y="56"/>
                    </a:lnTo>
                    <a:lnTo>
                      <a:pt x="73" y="56"/>
                    </a:lnTo>
                    <a:lnTo>
                      <a:pt x="73" y="56"/>
                    </a:lnTo>
                    <a:lnTo>
                      <a:pt x="73" y="52"/>
                    </a:lnTo>
                    <a:lnTo>
                      <a:pt x="73" y="52"/>
                    </a:lnTo>
                    <a:lnTo>
                      <a:pt x="73" y="51"/>
                    </a:lnTo>
                    <a:lnTo>
                      <a:pt x="73" y="49"/>
                    </a:lnTo>
                    <a:lnTo>
                      <a:pt x="73" y="49"/>
                    </a:lnTo>
                    <a:lnTo>
                      <a:pt x="73" y="49"/>
                    </a:lnTo>
                    <a:lnTo>
                      <a:pt x="73" y="47"/>
                    </a:lnTo>
                    <a:lnTo>
                      <a:pt x="75" y="47"/>
                    </a:lnTo>
                    <a:lnTo>
                      <a:pt x="75" y="47"/>
                    </a:lnTo>
                    <a:lnTo>
                      <a:pt x="75" y="47"/>
                    </a:lnTo>
                    <a:lnTo>
                      <a:pt x="75" y="45"/>
                    </a:lnTo>
                    <a:lnTo>
                      <a:pt x="75" y="44"/>
                    </a:lnTo>
                    <a:lnTo>
                      <a:pt x="73" y="44"/>
                    </a:lnTo>
                    <a:lnTo>
                      <a:pt x="71" y="44"/>
                    </a:lnTo>
                    <a:lnTo>
                      <a:pt x="71" y="42"/>
                    </a:lnTo>
                    <a:lnTo>
                      <a:pt x="71" y="42"/>
                    </a:lnTo>
                    <a:lnTo>
                      <a:pt x="71" y="40"/>
                    </a:lnTo>
                    <a:lnTo>
                      <a:pt x="70" y="35"/>
                    </a:lnTo>
                    <a:lnTo>
                      <a:pt x="68" y="35"/>
                    </a:lnTo>
                    <a:lnTo>
                      <a:pt x="68" y="34"/>
                    </a:lnTo>
                    <a:lnTo>
                      <a:pt x="66" y="32"/>
                    </a:lnTo>
                    <a:lnTo>
                      <a:pt x="64" y="32"/>
                    </a:lnTo>
                    <a:lnTo>
                      <a:pt x="66" y="30"/>
                    </a:lnTo>
                    <a:lnTo>
                      <a:pt x="64" y="30"/>
                    </a:lnTo>
                    <a:lnTo>
                      <a:pt x="64" y="29"/>
                    </a:lnTo>
                    <a:lnTo>
                      <a:pt x="63" y="29"/>
                    </a:lnTo>
                    <a:lnTo>
                      <a:pt x="63" y="27"/>
                    </a:lnTo>
                    <a:lnTo>
                      <a:pt x="63" y="25"/>
                    </a:lnTo>
                    <a:lnTo>
                      <a:pt x="61" y="23"/>
                    </a:lnTo>
                    <a:lnTo>
                      <a:pt x="61" y="23"/>
                    </a:lnTo>
                    <a:lnTo>
                      <a:pt x="59" y="20"/>
                    </a:lnTo>
                    <a:lnTo>
                      <a:pt x="58" y="18"/>
                    </a:lnTo>
                    <a:lnTo>
                      <a:pt x="58" y="18"/>
                    </a:lnTo>
                    <a:lnTo>
                      <a:pt x="56" y="17"/>
                    </a:lnTo>
                    <a:lnTo>
                      <a:pt x="53" y="13"/>
                    </a:lnTo>
                    <a:lnTo>
                      <a:pt x="53" y="15"/>
                    </a:lnTo>
                    <a:lnTo>
                      <a:pt x="51" y="13"/>
                    </a:lnTo>
                    <a:lnTo>
                      <a:pt x="51" y="12"/>
                    </a:lnTo>
                    <a:lnTo>
                      <a:pt x="51" y="12"/>
                    </a:lnTo>
                    <a:lnTo>
                      <a:pt x="51" y="10"/>
                    </a:lnTo>
                    <a:lnTo>
                      <a:pt x="49" y="10"/>
                    </a:lnTo>
                    <a:lnTo>
                      <a:pt x="49" y="10"/>
                    </a:lnTo>
                    <a:lnTo>
                      <a:pt x="49" y="10"/>
                    </a:lnTo>
                    <a:lnTo>
                      <a:pt x="51" y="8"/>
                    </a:lnTo>
                    <a:lnTo>
                      <a:pt x="51" y="8"/>
                    </a:lnTo>
                    <a:lnTo>
                      <a:pt x="51" y="6"/>
                    </a:lnTo>
                    <a:lnTo>
                      <a:pt x="49" y="6"/>
                    </a:lnTo>
                    <a:lnTo>
                      <a:pt x="8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26" name="Freeform 677"/>
              <p:cNvSpPr>
                <a:spLocks noEditPoints="1"/>
              </p:cNvSpPr>
              <p:nvPr/>
            </p:nvSpPr>
            <p:spPr bwMode="auto">
              <a:xfrm>
                <a:off x="4604" y="3190"/>
                <a:ext cx="151" cy="135"/>
              </a:xfrm>
              <a:custGeom>
                <a:avLst/>
                <a:gdLst>
                  <a:gd name="T0" fmla="*/ 2 w 151"/>
                  <a:gd name="T1" fmla="*/ 130 h 135"/>
                  <a:gd name="T2" fmla="*/ 75 w 151"/>
                  <a:gd name="T3" fmla="*/ 112 h 135"/>
                  <a:gd name="T4" fmla="*/ 75 w 151"/>
                  <a:gd name="T5" fmla="*/ 112 h 135"/>
                  <a:gd name="T6" fmla="*/ 70 w 151"/>
                  <a:gd name="T7" fmla="*/ 113 h 135"/>
                  <a:gd name="T8" fmla="*/ 63 w 151"/>
                  <a:gd name="T9" fmla="*/ 117 h 135"/>
                  <a:gd name="T10" fmla="*/ 56 w 151"/>
                  <a:gd name="T11" fmla="*/ 117 h 135"/>
                  <a:gd name="T12" fmla="*/ 53 w 151"/>
                  <a:gd name="T13" fmla="*/ 120 h 135"/>
                  <a:gd name="T14" fmla="*/ 39 w 151"/>
                  <a:gd name="T15" fmla="*/ 128 h 135"/>
                  <a:gd name="T16" fmla="*/ 29 w 151"/>
                  <a:gd name="T17" fmla="*/ 130 h 135"/>
                  <a:gd name="T18" fmla="*/ 36 w 151"/>
                  <a:gd name="T19" fmla="*/ 127 h 135"/>
                  <a:gd name="T20" fmla="*/ 39 w 151"/>
                  <a:gd name="T21" fmla="*/ 125 h 135"/>
                  <a:gd name="T22" fmla="*/ 46 w 151"/>
                  <a:gd name="T23" fmla="*/ 118 h 135"/>
                  <a:gd name="T24" fmla="*/ 51 w 151"/>
                  <a:gd name="T25" fmla="*/ 115 h 135"/>
                  <a:gd name="T26" fmla="*/ 56 w 151"/>
                  <a:gd name="T27" fmla="*/ 112 h 135"/>
                  <a:gd name="T28" fmla="*/ 58 w 151"/>
                  <a:gd name="T29" fmla="*/ 108 h 135"/>
                  <a:gd name="T30" fmla="*/ 58 w 151"/>
                  <a:gd name="T31" fmla="*/ 108 h 135"/>
                  <a:gd name="T32" fmla="*/ 63 w 151"/>
                  <a:gd name="T33" fmla="*/ 108 h 135"/>
                  <a:gd name="T34" fmla="*/ 68 w 151"/>
                  <a:gd name="T35" fmla="*/ 108 h 135"/>
                  <a:gd name="T36" fmla="*/ 68 w 151"/>
                  <a:gd name="T37" fmla="*/ 105 h 135"/>
                  <a:gd name="T38" fmla="*/ 92 w 151"/>
                  <a:gd name="T39" fmla="*/ 105 h 135"/>
                  <a:gd name="T40" fmla="*/ 86 w 151"/>
                  <a:gd name="T41" fmla="*/ 108 h 135"/>
                  <a:gd name="T42" fmla="*/ 90 w 151"/>
                  <a:gd name="T43" fmla="*/ 103 h 135"/>
                  <a:gd name="T44" fmla="*/ 95 w 151"/>
                  <a:gd name="T45" fmla="*/ 101 h 135"/>
                  <a:gd name="T46" fmla="*/ 102 w 151"/>
                  <a:gd name="T47" fmla="*/ 96 h 135"/>
                  <a:gd name="T48" fmla="*/ 105 w 151"/>
                  <a:gd name="T49" fmla="*/ 95 h 135"/>
                  <a:gd name="T50" fmla="*/ 110 w 151"/>
                  <a:gd name="T51" fmla="*/ 90 h 135"/>
                  <a:gd name="T52" fmla="*/ 114 w 151"/>
                  <a:gd name="T53" fmla="*/ 90 h 135"/>
                  <a:gd name="T54" fmla="*/ 117 w 151"/>
                  <a:gd name="T55" fmla="*/ 84 h 135"/>
                  <a:gd name="T56" fmla="*/ 141 w 151"/>
                  <a:gd name="T57" fmla="*/ 54 h 135"/>
                  <a:gd name="T58" fmla="*/ 134 w 151"/>
                  <a:gd name="T59" fmla="*/ 64 h 135"/>
                  <a:gd name="T60" fmla="*/ 127 w 151"/>
                  <a:gd name="T61" fmla="*/ 76 h 135"/>
                  <a:gd name="T62" fmla="*/ 120 w 151"/>
                  <a:gd name="T63" fmla="*/ 83 h 135"/>
                  <a:gd name="T64" fmla="*/ 124 w 151"/>
                  <a:gd name="T65" fmla="*/ 76 h 135"/>
                  <a:gd name="T66" fmla="*/ 127 w 151"/>
                  <a:gd name="T67" fmla="*/ 71 h 135"/>
                  <a:gd name="T68" fmla="*/ 134 w 151"/>
                  <a:gd name="T69" fmla="*/ 62 h 135"/>
                  <a:gd name="T70" fmla="*/ 132 w 151"/>
                  <a:gd name="T71" fmla="*/ 61 h 135"/>
                  <a:gd name="T72" fmla="*/ 134 w 151"/>
                  <a:gd name="T73" fmla="*/ 56 h 135"/>
                  <a:gd name="T74" fmla="*/ 137 w 151"/>
                  <a:gd name="T75" fmla="*/ 51 h 135"/>
                  <a:gd name="T76" fmla="*/ 141 w 151"/>
                  <a:gd name="T77" fmla="*/ 44 h 135"/>
                  <a:gd name="T78" fmla="*/ 144 w 151"/>
                  <a:gd name="T79" fmla="*/ 39 h 135"/>
                  <a:gd name="T80" fmla="*/ 146 w 151"/>
                  <a:gd name="T81" fmla="*/ 30 h 135"/>
                  <a:gd name="T82" fmla="*/ 149 w 151"/>
                  <a:gd name="T83" fmla="*/ 20 h 135"/>
                  <a:gd name="T84" fmla="*/ 149 w 151"/>
                  <a:gd name="T85" fmla="*/ 29 h 135"/>
                  <a:gd name="T86" fmla="*/ 146 w 151"/>
                  <a:gd name="T87" fmla="*/ 37 h 135"/>
                  <a:gd name="T88" fmla="*/ 98 w 151"/>
                  <a:gd name="T89" fmla="*/ 59 h 135"/>
                  <a:gd name="T90" fmla="*/ 97 w 151"/>
                  <a:gd name="T91" fmla="*/ 61 h 135"/>
                  <a:gd name="T92" fmla="*/ 97 w 151"/>
                  <a:gd name="T93" fmla="*/ 64 h 135"/>
                  <a:gd name="T94" fmla="*/ 93 w 151"/>
                  <a:gd name="T95" fmla="*/ 64 h 135"/>
                  <a:gd name="T96" fmla="*/ 92 w 151"/>
                  <a:gd name="T97" fmla="*/ 64 h 135"/>
                  <a:gd name="T98" fmla="*/ 92 w 151"/>
                  <a:gd name="T99" fmla="*/ 64 h 135"/>
                  <a:gd name="T100" fmla="*/ 90 w 151"/>
                  <a:gd name="T101" fmla="*/ 64 h 135"/>
                  <a:gd name="T102" fmla="*/ 86 w 151"/>
                  <a:gd name="T103" fmla="*/ 66 h 135"/>
                  <a:gd name="T104" fmla="*/ 85 w 151"/>
                  <a:gd name="T105" fmla="*/ 66 h 135"/>
                  <a:gd name="T106" fmla="*/ 76 w 151"/>
                  <a:gd name="T107" fmla="*/ 64 h 135"/>
                  <a:gd name="T108" fmla="*/ 75 w 151"/>
                  <a:gd name="T109" fmla="*/ 61 h 135"/>
                  <a:gd name="T110" fmla="*/ 73 w 151"/>
                  <a:gd name="T111" fmla="*/ 57 h 135"/>
                  <a:gd name="T112" fmla="*/ 73 w 151"/>
                  <a:gd name="T113" fmla="*/ 52 h 135"/>
                  <a:gd name="T114" fmla="*/ 75 w 151"/>
                  <a:gd name="T115" fmla="*/ 47 h 135"/>
                  <a:gd name="T116" fmla="*/ 71 w 151"/>
                  <a:gd name="T117" fmla="*/ 42 h 135"/>
                  <a:gd name="T118" fmla="*/ 66 w 151"/>
                  <a:gd name="T119" fmla="*/ 30 h 135"/>
                  <a:gd name="T120" fmla="*/ 61 w 151"/>
                  <a:gd name="T121" fmla="*/ 23 h 135"/>
                  <a:gd name="T122" fmla="*/ 51 w 151"/>
                  <a:gd name="T123" fmla="*/ 13 h 135"/>
                  <a:gd name="T124" fmla="*/ 51 w 151"/>
                  <a:gd name="T12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35">
                    <a:moveTo>
                      <a:pt x="3" y="135"/>
                    </a:moveTo>
                    <a:lnTo>
                      <a:pt x="0" y="135"/>
                    </a:lnTo>
                    <a:lnTo>
                      <a:pt x="0" y="135"/>
                    </a:lnTo>
                    <a:lnTo>
                      <a:pt x="0" y="134"/>
                    </a:lnTo>
                    <a:lnTo>
                      <a:pt x="0" y="134"/>
                    </a:lnTo>
                    <a:lnTo>
                      <a:pt x="2" y="132"/>
                    </a:lnTo>
                    <a:lnTo>
                      <a:pt x="2" y="130"/>
                    </a:lnTo>
                    <a:lnTo>
                      <a:pt x="2" y="130"/>
                    </a:lnTo>
                    <a:lnTo>
                      <a:pt x="5" y="132"/>
                    </a:lnTo>
                    <a:lnTo>
                      <a:pt x="5" y="132"/>
                    </a:lnTo>
                    <a:lnTo>
                      <a:pt x="5" y="132"/>
                    </a:lnTo>
                    <a:lnTo>
                      <a:pt x="5" y="134"/>
                    </a:lnTo>
                    <a:lnTo>
                      <a:pt x="3" y="135"/>
                    </a:lnTo>
                    <a:moveTo>
                      <a:pt x="75" y="112"/>
                    </a:moveTo>
                    <a:lnTo>
                      <a:pt x="75" y="113"/>
                    </a:lnTo>
                    <a:lnTo>
                      <a:pt x="71" y="115"/>
                    </a:lnTo>
                    <a:lnTo>
                      <a:pt x="73" y="113"/>
                    </a:lnTo>
                    <a:lnTo>
                      <a:pt x="73" y="112"/>
                    </a:lnTo>
                    <a:lnTo>
                      <a:pt x="75" y="112"/>
                    </a:lnTo>
                    <a:lnTo>
                      <a:pt x="75" y="112"/>
                    </a:lnTo>
                    <a:lnTo>
                      <a:pt x="75" y="112"/>
                    </a:lnTo>
                    <a:moveTo>
                      <a:pt x="63" y="108"/>
                    </a:moveTo>
                    <a:lnTo>
                      <a:pt x="64" y="110"/>
                    </a:lnTo>
                    <a:lnTo>
                      <a:pt x="66" y="110"/>
                    </a:lnTo>
                    <a:lnTo>
                      <a:pt x="68" y="110"/>
                    </a:lnTo>
                    <a:lnTo>
                      <a:pt x="70" y="112"/>
                    </a:lnTo>
                    <a:lnTo>
                      <a:pt x="70" y="112"/>
                    </a:lnTo>
                    <a:lnTo>
                      <a:pt x="70" y="113"/>
                    </a:lnTo>
                    <a:lnTo>
                      <a:pt x="71" y="115"/>
                    </a:lnTo>
                    <a:lnTo>
                      <a:pt x="71" y="115"/>
                    </a:lnTo>
                    <a:lnTo>
                      <a:pt x="70" y="115"/>
                    </a:lnTo>
                    <a:lnTo>
                      <a:pt x="68" y="117"/>
                    </a:lnTo>
                    <a:lnTo>
                      <a:pt x="63" y="118"/>
                    </a:lnTo>
                    <a:lnTo>
                      <a:pt x="63" y="118"/>
                    </a:lnTo>
                    <a:lnTo>
                      <a:pt x="63" y="117"/>
                    </a:lnTo>
                    <a:lnTo>
                      <a:pt x="61" y="117"/>
                    </a:lnTo>
                    <a:lnTo>
                      <a:pt x="59" y="117"/>
                    </a:lnTo>
                    <a:lnTo>
                      <a:pt x="58" y="118"/>
                    </a:lnTo>
                    <a:lnTo>
                      <a:pt x="56" y="118"/>
                    </a:lnTo>
                    <a:lnTo>
                      <a:pt x="56" y="118"/>
                    </a:lnTo>
                    <a:lnTo>
                      <a:pt x="56" y="118"/>
                    </a:lnTo>
                    <a:lnTo>
                      <a:pt x="56" y="117"/>
                    </a:lnTo>
                    <a:lnTo>
                      <a:pt x="56" y="117"/>
                    </a:lnTo>
                    <a:lnTo>
                      <a:pt x="56" y="117"/>
                    </a:lnTo>
                    <a:lnTo>
                      <a:pt x="54" y="117"/>
                    </a:lnTo>
                    <a:lnTo>
                      <a:pt x="54" y="117"/>
                    </a:lnTo>
                    <a:lnTo>
                      <a:pt x="53" y="117"/>
                    </a:lnTo>
                    <a:lnTo>
                      <a:pt x="53" y="118"/>
                    </a:lnTo>
                    <a:lnTo>
                      <a:pt x="53" y="120"/>
                    </a:lnTo>
                    <a:lnTo>
                      <a:pt x="53" y="120"/>
                    </a:lnTo>
                    <a:lnTo>
                      <a:pt x="53" y="120"/>
                    </a:lnTo>
                    <a:lnTo>
                      <a:pt x="51" y="122"/>
                    </a:lnTo>
                    <a:lnTo>
                      <a:pt x="46" y="125"/>
                    </a:lnTo>
                    <a:lnTo>
                      <a:pt x="41" y="127"/>
                    </a:lnTo>
                    <a:lnTo>
                      <a:pt x="41" y="128"/>
                    </a:lnTo>
                    <a:lnTo>
                      <a:pt x="39" y="128"/>
                    </a:lnTo>
                    <a:lnTo>
                      <a:pt x="39" y="128"/>
                    </a:lnTo>
                    <a:lnTo>
                      <a:pt x="36" y="130"/>
                    </a:lnTo>
                    <a:lnTo>
                      <a:pt x="34" y="130"/>
                    </a:lnTo>
                    <a:lnTo>
                      <a:pt x="32" y="132"/>
                    </a:lnTo>
                    <a:lnTo>
                      <a:pt x="29" y="132"/>
                    </a:lnTo>
                    <a:lnTo>
                      <a:pt x="29" y="132"/>
                    </a:lnTo>
                    <a:lnTo>
                      <a:pt x="29" y="130"/>
                    </a:lnTo>
                    <a:lnTo>
                      <a:pt x="29" y="128"/>
                    </a:lnTo>
                    <a:lnTo>
                      <a:pt x="31" y="128"/>
                    </a:lnTo>
                    <a:lnTo>
                      <a:pt x="31" y="127"/>
                    </a:lnTo>
                    <a:lnTo>
                      <a:pt x="32" y="127"/>
                    </a:lnTo>
                    <a:lnTo>
                      <a:pt x="34" y="127"/>
                    </a:lnTo>
                    <a:lnTo>
                      <a:pt x="36" y="127"/>
                    </a:lnTo>
                    <a:lnTo>
                      <a:pt x="36" y="127"/>
                    </a:lnTo>
                    <a:lnTo>
                      <a:pt x="36" y="127"/>
                    </a:lnTo>
                    <a:lnTo>
                      <a:pt x="37" y="127"/>
                    </a:lnTo>
                    <a:lnTo>
                      <a:pt x="37" y="125"/>
                    </a:lnTo>
                    <a:lnTo>
                      <a:pt x="37" y="125"/>
                    </a:lnTo>
                    <a:lnTo>
                      <a:pt x="37" y="125"/>
                    </a:lnTo>
                    <a:lnTo>
                      <a:pt x="39" y="125"/>
                    </a:lnTo>
                    <a:lnTo>
                      <a:pt x="39" y="125"/>
                    </a:lnTo>
                    <a:lnTo>
                      <a:pt x="39" y="125"/>
                    </a:lnTo>
                    <a:lnTo>
                      <a:pt x="41" y="123"/>
                    </a:lnTo>
                    <a:lnTo>
                      <a:pt x="41" y="123"/>
                    </a:lnTo>
                    <a:lnTo>
                      <a:pt x="42" y="122"/>
                    </a:lnTo>
                    <a:lnTo>
                      <a:pt x="44" y="120"/>
                    </a:lnTo>
                    <a:lnTo>
                      <a:pt x="44" y="118"/>
                    </a:lnTo>
                    <a:lnTo>
                      <a:pt x="46" y="118"/>
                    </a:lnTo>
                    <a:lnTo>
                      <a:pt x="46" y="118"/>
                    </a:lnTo>
                    <a:lnTo>
                      <a:pt x="47" y="118"/>
                    </a:lnTo>
                    <a:lnTo>
                      <a:pt x="47" y="117"/>
                    </a:lnTo>
                    <a:lnTo>
                      <a:pt x="47" y="115"/>
                    </a:lnTo>
                    <a:lnTo>
                      <a:pt x="49" y="115"/>
                    </a:lnTo>
                    <a:lnTo>
                      <a:pt x="49" y="115"/>
                    </a:lnTo>
                    <a:lnTo>
                      <a:pt x="51" y="115"/>
                    </a:lnTo>
                    <a:lnTo>
                      <a:pt x="53" y="115"/>
                    </a:lnTo>
                    <a:lnTo>
                      <a:pt x="53" y="113"/>
                    </a:lnTo>
                    <a:lnTo>
                      <a:pt x="53" y="113"/>
                    </a:lnTo>
                    <a:lnTo>
                      <a:pt x="54" y="112"/>
                    </a:lnTo>
                    <a:lnTo>
                      <a:pt x="54" y="112"/>
                    </a:lnTo>
                    <a:lnTo>
                      <a:pt x="56" y="112"/>
                    </a:lnTo>
                    <a:lnTo>
                      <a:pt x="56" y="112"/>
                    </a:lnTo>
                    <a:lnTo>
                      <a:pt x="56" y="112"/>
                    </a:lnTo>
                    <a:lnTo>
                      <a:pt x="58" y="112"/>
                    </a:lnTo>
                    <a:lnTo>
                      <a:pt x="58" y="112"/>
                    </a:lnTo>
                    <a:lnTo>
                      <a:pt x="56" y="108"/>
                    </a:lnTo>
                    <a:lnTo>
                      <a:pt x="56" y="108"/>
                    </a:lnTo>
                    <a:lnTo>
                      <a:pt x="56" y="108"/>
                    </a:lnTo>
                    <a:lnTo>
                      <a:pt x="58" y="108"/>
                    </a:lnTo>
                    <a:lnTo>
                      <a:pt x="58" y="110"/>
                    </a:lnTo>
                    <a:lnTo>
                      <a:pt x="58" y="110"/>
                    </a:lnTo>
                    <a:lnTo>
                      <a:pt x="58" y="110"/>
                    </a:lnTo>
                    <a:lnTo>
                      <a:pt x="59" y="108"/>
                    </a:lnTo>
                    <a:lnTo>
                      <a:pt x="59" y="108"/>
                    </a:lnTo>
                    <a:lnTo>
                      <a:pt x="59" y="108"/>
                    </a:lnTo>
                    <a:lnTo>
                      <a:pt x="58" y="108"/>
                    </a:lnTo>
                    <a:lnTo>
                      <a:pt x="58" y="106"/>
                    </a:lnTo>
                    <a:lnTo>
                      <a:pt x="59" y="106"/>
                    </a:lnTo>
                    <a:lnTo>
                      <a:pt x="61" y="106"/>
                    </a:lnTo>
                    <a:lnTo>
                      <a:pt x="61" y="108"/>
                    </a:lnTo>
                    <a:lnTo>
                      <a:pt x="61" y="108"/>
                    </a:lnTo>
                    <a:lnTo>
                      <a:pt x="63" y="108"/>
                    </a:lnTo>
                    <a:lnTo>
                      <a:pt x="63" y="108"/>
                    </a:lnTo>
                    <a:moveTo>
                      <a:pt x="68" y="105"/>
                    </a:moveTo>
                    <a:lnTo>
                      <a:pt x="70" y="106"/>
                    </a:lnTo>
                    <a:lnTo>
                      <a:pt x="71" y="108"/>
                    </a:lnTo>
                    <a:lnTo>
                      <a:pt x="70" y="110"/>
                    </a:lnTo>
                    <a:lnTo>
                      <a:pt x="68" y="108"/>
                    </a:lnTo>
                    <a:lnTo>
                      <a:pt x="68" y="108"/>
                    </a:lnTo>
                    <a:lnTo>
                      <a:pt x="68" y="108"/>
                    </a:lnTo>
                    <a:lnTo>
                      <a:pt x="64" y="106"/>
                    </a:lnTo>
                    <a:lnTo>
                      <a:pt x="64" y="106"/>
                    </a:lnTo>
                    <a:lnTo>
                      <a:pt x="66" y="105"/>
                    </a:lnTo>
                    <a:lnTo>
                      <a:pt x="66" y="105"/>
                    </a:lnTo>
                    <a:lnTo>
                      <a:pt x="66" y="105"/>
                    </a:lnTo>
                    <a:lnTo>
                      <a:pt x="68" y="105"/>
                    </a:lnTo>
                    <a:lnTo>
                      <a:pt x="68" y="105"/>
                    </a:lnTo>
                    <a:moveTo>
                      <a:pt x="102" y="98"/>
                    </a:moveTo>
                    <a:lnTo>
                      <a:pt x="102" y="100"/>
                    </a:lnTo>
                    <a:lnTo>
                      <a:pt x="98" y="100"/>
                    </a:lnTo>
                    <a:lnTo>
                      <a:pt x="93" y="105"/>
                    </a:lnTo>
                    <a:lnTo>
                      <a:pt x="93" y="105"/>
                    </a:lnTo>
                    <a:lnTo>
                      <a:pt x="92" y="105"/>
                    </a:lnTo>
                    <a:lnTo>
                      <a:pt x="92" y="105"/>
                    </a:lnTo>
                    <a:lnTo>
                      <a:pt x="92" y="105"/>
                    </a:lnTo>
                    <a:lnTo>
                      <a:pt x="90" y="106"/>
                    </a:lnTo>
                    <a:lnTo>
                      <a:pt x="88" y="106"/>
                    </a:lnTo>
                    <a:lnTo>
                      <a:pt x="88" y="106"/>
                    </a:lnTo>
                    <a:lnTo>
                      <a:pt x="88" y="108"/>
                    </a:lnTo>
                    <a:lnTo>
                      <a:pt x="88" y="108"/>
                    </a:lnTo>
                    <a:lnTo>
                      <a:pt x="86" y="108"/>
                    </a:lnTo>
                    <a:lnTo>
                      <a:pt x="85" y="108"/>
                    </a:lnTo>
                    <a:lnTo>
                      <a:pt x="85" y="106"/>
                    </a:lnTo>
                    <a:lnTo>
                      <a:pt x="86" y="106"/>
                    </a:lnTo>
                    <a:lnTo>
                      <a:pt x="86" y="106"/>
                    </a:lnTo>
                    <a:lnTo>
                      <a:pt x="86" y="106"/>
                    </a:lnTo>
                    <a:lnTo>
                      <a:pt x="88" y="105"/>
                    </a:lnTo>
                    <a:lnTo>
                      <a:pt x="90" y="103"/>
                    </a:lnTo>
                    <a:lnTo>
                      <a:pt x="90" y="103"/>
                    </a:lnTo>
                    <a:lnTo>
                      <a:pt x="92" y="103"/>
                    </a:lnTo>
                    <a:lnTo>
                      <a:pt x="92" y="103"/>
                    </a:lnTo>
                    <a:lnTo>
                      <a:pt x="92" y="103"/>
                    </a:lnTo>
                    <a:lnTo>
                      <a:pt x="93" y="103"/>
                    </a:lnTo>
                    <a:lnTo>
                      <a:pt x="95" y="101"/>
                    </a:lnTo>
                    <a:lnTo>
                      <a:pt x="95" y="101"/>
                    </a:lnTo>
                    <a:lnTo>
                      <a:pt x="97" y="100"/>
                    </a:lnTo>
                    <a:lnTo>
                      <a:pt x="102" y="98"/>
                    </a:lnTo>
                    <a:lnTo>
                      <a:pt x="102" y="98"/>
                    </a:lnTo>
                    <a:lnTo>
                      <a:pt x="102" y="98"/>
                    </a:lnTo>
                    <a:moveTo>
                      <a:pt x="102" y="96"/>
                    </a:moveTo>
                    <a:lnTo>
                      <a:pt x="102" y="98"/>
                    </a:lnTo>
                    <a:lnTo>
                      <a:pt x="102" y="96"/>
                    </a:lnTo>
                    <a:lnTo>
                      <a:pt x="103" y="96"/>
                    </a:lnTo>
                    <a:lnTo>
                      <a:pt x="103" y="96"/>
                    </a:lnTo>
                    <a:lnTo>
                      <a:pt x="102" y="96"/>
                    </a:lnTo>
                    <a:moveTo>
                      <a:pt x="110" y="93"/>
                    </a:moveTo>
                    <a:lnTo>
                      <a:pt x="110" y="93"/>
                    </a:lnTo>
                    <a:lnTo>
                      <a:pt x="108" y="93"/>
                    </a:lnTo>
                    <a:lnTo>
                      <a:pt x="105" y="95"/>
                    </a:lnTo>
                    <a:lnTo>
                      <a:pt x="105" y="95"/>
                    </a:lnTo>
                    <a:lnTo>
                      <a:pt x="105" y="95"/>
                    </a:lnTo>
                    <a:lnTo>
                      <a:pt x="105" y="95"/>
                    </a:lnTo>
                    <a:lnTo>
                      <a:pt x="107" y="93"/>
                    </a:lnTo>
                    <a:lnTo>
                      <a:pt x="108" y="91"/>
                    </a:lnTo>
                    <a:lnTo>
                      <a:pt x="110" y="90"/>
                    </a:lnTo>
                    <a:lnTo>
                      <a:pt x="110" y="90"/>
                    </a:lnTo>
                    <a:lnTo>
                      <a:pt x="110" y="91"/>
                    </a:lnTo>
                    <a:lnTo>
                      <a:pt x="110" y="93"/>
                    </a:lnTo>
                    <a:moveTo>
                      <a:pt x="117" y="86"/>
                    </a:moveTo>
                    <a:lnTo>
                      <a:pt x="117" y="88"/>
                    </a:lnTo>
                    <a:lnTo>
                      <a:pt x="112" y="90"/>
                    </a:lnTo>
                    <a:lnTo>
                      <a:pt x="112" y="91"/>
                    </a:lnTo>
                    <a:lnTo>
                      <a:pt x="114" y="90"/>
                    </a:lnTo>
                    <a:lnTo>
                      <a:pt x="114" y="88"/>
                    </a:lnTo>
                    <a:lnTo>
                      <a:pt x="115" y="88"/>
                    </a:lnTo>
                    <a:lnTo>
                      <a:pt x="115" y="88"/>
                    </a:lnTo>
                    <a:lnTo>
                      <a:pt x="115" y="88"/>
                    </a:lnTo>
                    <a:lnTo>
                      <a:pt x="117" y="86"/>
                    </a:lnTo>
                    <a:lnTo>
                      <a:pt x="117" y="84"/>
                    </a:lnTo>
                    <a:lnTo>
                      <a:pt x="117" y="84"/>
                    </a:lnTo>
                    <a:lnTo>
                      <a:pt x="117" y="86"/>
                    </a:lnTo>
                    <a:moveTo>
                      <a:pt x="146" y="37"/>
                    </a:moveTo>
                    <a:lnTo>
                      <a:pt x="144" y="42"/>
                    </a:lnTo>
                    <a:lnTo>
                      <a:pt x="144" y="44"/>
                    </a:lnTo>
                    <a:lnTo>
                      <a:pt x="141" y="51"/>
                    </a:lnTo>
                    <a:lnTo>
                      <a:pt x="141" y="52"/>
                    </a:lnTo>
                    <a:lnTo>
                      <a:pt x="141" y="54"/>
                    </a:lnTo>
                    <a:lnTo>
                      <a:pt x="141" y="54"/>
                    </a:lnTo>
                    <a:lnTo>
                      <a:pt x="139" y="57"/>
                    </a:lnTo>
                    <a:lnTo>
                      <a:pt x="139" y="59"/>
                    </a:lnTo>
                    <a:lnTo>
                      <a:pt x="136" y="61"/>
                    </a:lnTo>
                    <a:lnTo>
                      <a:pt x="136" y="62"/>
                    </a:lnTo>
                    <a:lnTo>
                      <a:pt x="136" y="62"/>
                    </a:lnTo>
                    <a:lnTo>
                      <a:pt x="134" y="64"/>
                    </a:lnTo>
                    <a:lnTo>
                      <a:pt x="132" y="66"/>
                    </a:lnTo>
                    <a:lnTo>
                      <a:pt x="132" y="67"/>
                    </a:lnTo>
                    <a:lnTo>
                      <a:pt x="132" y="67"/>
                    </a:lnTo>
                    <a:lnTo>
                      <a:pt x="132" y="69"/>
                    </a:lnTo>
                    <a:lnTo>
                      <a:pt x="129" y="73"/>
                    </a:lnTo>
                    <a:lnTo>
                      <a:pt x="127" y="76"/>
                    </a:lnTo>
                    <a:lnTo>
                      <a:pt x="127" y="76"/>
                    </a:lnTo>
                    <a:lnTo>
                      <a:pt x="125" y="78"/>
                    </a:lnTo>
                    <a:lnTo>
                      <a:pt x="124" y="78"/>
                    </a:lnTo>
                    <a:lnTo>
                      <a:pt x="124" y="79"/>
                    </a:lnTo>
                    <a:lnTo>
                      <a:pt x="122" y="81"/>
                    </a:lnTo>
                    <a:lnTo>
                      <a:pt x="120" y="83"/>
                    </a:lnTo>
                    <a:lnTo>
                      <a:pt x="120" y="83"/>
                    </a:lnTo>
                    <a:lnTo>
                      <a:pt x="120" y="83"/>
                    </a:lnTo>
                    <a:lnTo>
                      <a:pt x="120" y="83"/>
                    </a:lnTo>
                    <a:lnTo>
                      <a:pt x="122" y="81"/>
                    </a:lnTo>
                    <a:lnTo>
                      <a:pt x="122" y="79"/>
                    </a:lnTo>
                    <a:lnTo>
                      <a:pt x="122" y="79"/>
                    </a:lnTo>
                    <a:lnTo>
                      <a:pt x="122" y="79"/>
                    </a:lnTo>
                    <a:lnTo>
                      <a:pt x="122" y="78"/>
                    </a:lnTo>
                    <a:lnTo>
                      <a:pt x="124" y="76"/>
                    </a:lnTo>
                    <a:lnTo>
                      <a:pt x="125" y="76"/>
                    </a:lnTo>
                    <a:lnTo>
                      <a:pt x="125" y="76"/>
                    </a:lnTo>
                    <a:lnTo>
                      <a:pt x="127" y="76"/>
                    </a:lnTo>
                    <a:lnTo>
                      <a:pt x="127" y="74"/>
                    </a:lnTo>
                    <a:lnTo>
                      <a:pt x="127" y="73"/>
                    </a:lnTo>
                    <a:lnTo>
                      <a:pt x="127" y="71"/>
                    </a:lnTo>
                    <a:lnTo>
                      <a:pt x="127" y="71"/>
                    </a:lnTo>
                    <a:lnTo>
                      <a:pt x="129" y="69"/>
                    </a:lnTo>
                    <a:lnTo>
                      <a:pt x="131" y="69"/>
                    </a:lnTo>
                    <a:lnTo>
                      <a:pt x="131" y="67"/>
                    </a:lnTo>
                    <a:lnTo>
                      <a:pt x="131" y="67"/>
                    </a:lnTo>
                    <a:lnTo>
                      <a:pt x="132" y="66"/>
                    </a:lnTo>
                    <a:lnTo>
                      <a:pt x="132" y="66"/>
                    </a:lnTo>
                    <a:lnTo>
                      <a:pt x="134" y="62"/>
                    </a:lnTo>
                    <a:lnTo>
                      <a:pt x="134" y="62"/>
                    </a:lnTo>
                    <a:lnTo>
                      <a:pt x="132" y="62"/>
                    </a:lnTo>
                    <a:lnTo>
                      <a:pt x="132" y="62"/>
                    </a:lnTo>
                    <a:lnTo>
                      <a:pt x="131" y="61"/>
                    </a:lnTo>
                    <a:lnTo>
                      <a:pt x="131" y="61"/>
                    </a:lnTo>
                    <a:lnTo>
                      <a:pt x="132" y="61"/>
                    </a:lnTo>
                    <a:lnTo>
                      <a:pt x="132" y="61"/>
                    </a:lnTo>
                    <a:lnTo>
                      <a:pt x="134" y="62"/>
                    </a:lnTo>
                    <a:lnTo>
                      <a:pt x="134" y="62"/>
                    </a:lnTo>
                    <a:lnTo>
                      <a:pt x="134" y="62"/>
                    </a:lnTo>
                    <a:lnTo>
                      <a:pt x="136" y="61"/>
                    </a:lnTo>
                    <a:lnTo>
                      <a:pt x="136" y="59"/>
                    </a:lnTo>
                    <a:lnTo>
                      <a:pt x="134" y="57"/>
                    </a:lnTo>
                    <a:lnTo>
                      <a:pt x="134" y="56"/>
                    </a:lnTo>
                    <a:lnTo>
                      <a:pt x="137" y="57"/>
                    </a:lnTo>
                    <a:lnTo>
                      <a:pt x="137" y="56"/>
                    </a:lnTo>
                    <a:lnTo>
                      <a:pt x="137" y="56"/>
                    </a:lnTo>
                    <a:lnTo>
                      <a:pt x="139" y="54"/>
                    </a:lnTo>
                    <a:lnTo>
                      <a:pt x="137" y="52"/>
                    </a:lnTo>
                    <a:lnTo>
                      <a:pt x="137" y="52"/>
                    </a:lnTo>
                    <a:lnTo>
                      <a:pt x="137" y="51"/>
                    </a:lnTo>
                    <a:lnTo>
                      <a:pt x="139" y="51"/>
                    </a:lnTo>
                    <a:lnTo>
                      <a:pt x="141" y="49"/>
                    </a:lnTo>
                    <a:lnTo>
                      <a:pt x="141" y="49"/>
                    </a:lnTo>
                    <a:lnTo>
                      <a:pt x="141" y="47"/>
                    </a:lnTo>
                    <a:lnTo>
                      <a:pt x="141" y="45"/>
                    </a:lnTo>
                    <a:lnTo>
                      <a:pt x="141" y="44"/>
                    </a:lnTo>
                    <a:lnTo>
                      <a:pt x="141" y="44"/>
                    </a:lnTo>
                    <a:lnTo>
                      <a:pt x="137" y="42"/>
                    </a:lnTo>
                    <a:lnTo>
                      <a:pt x="139" y="42"/>
                    </a:lnTo>
                    <a:lnTo>
                      <a:pt x="141" y="42"/>
                    </a:lnTo>
                    <a:lnTo>
                      <a:pt x="141" y="42"/>
                    </a:lnTo>
                    <a:lnTo>
                      <a:pt x="141" y="42"/>
                    </a:lnTo>
                    <a:lnTo>
                      <a:pt x="142" y="40"/>
                    </a:lnTo>
                    <a:lnTo>
                      <a:pt x="144" y="39"/>
                    </a:lnTo>
                    <a:lnTo>
                      <a:pt x="144" y="37"/>
                    </a:lnTo>
                    <a:lnTo>
                      <a:pt x="144" y="35"/>
                    </a:lnTo>
                    <a:lnTo>
                      <a:pt x="146" y="34"/>
                    </a:lnTo>
                    <a:lnTo>
                      <a:pt x="146" y="34"/>
                    </a:lnTo>
                    <a:lnTo>
                      <a:pt x="146" y="32"/>
                    </a:lnTo>
                    <a:lnTo>
                      <a:pt x="146" y="30"/>
                    </a:lnTo>
                    <a:lnTo>
                      <a:pt x="146" y="30"/>
                    </a:lnTo>
                    <a:lnTo>
                      <a:pt x="147" y="29"/>
                    </a:lnTo>
                    <a:lnTo>
                      <a:pt x="147" y="29"/>
                    </a:lnTo>
                    <a:lnTo>
                      <a:pt x="149" y="29"/>
                    </a:lnTo>
                    <a:lnTo>
                      <a:pt x="149" y="27"/>
                    </a:lnTo>
                    <a:lnTo>
                      <a:pt x="149" y="23"/>
                    </a:lnTo>
                    <a:lnTo>
                      <a:pt x="149" y="22"/>
                    </a:lnTo>
                    <a:lnTo>
                      <a:pt x="149" y="20"/>
                    </a:lnTo>
                    <a:lnTo>
                      <a:pt x="149" y="20"/>
                    </a:lnTo>
                    <a:lnTo>
                      <a:pt x="149" y="18"/>
                    </a:lnTo>
                    <a:lnTo>
                      <a:pt x="149" y="18"/>
                    </a:lnTo>
                    <a:lnTo>
                      <a:pt x="151" y="18"/>
                    </a:lnTo>
                    <a:lnTo>
                      <a:pt x="151" y="22"/>
                    </a:lnTo>
                    <a:lnTo>
                      <a:pt x="151" y="22"/>
                    </a:lnTo>
                    <a:lnTo>
                      <a:pt x="149" y="29"/>
                    </a:lnTo>
                    <a:lnTo>
                      <a:pt x="147" y="30"/>
                    </a:lnTo>
                    <a:lnTo>
                      <a:pt x="147" y="34"/>
                    </a:lnTo>
                    <a:lnTo>
                      <a:pt x="147" y="35"/>
                    </a:lnTo>
                    <a:lnTo>
                      <a:pt x="147" y="35"/>
                    </a:lnTo>
                    <a:lnTo>
                      <a:pt x="147" y="35"/>
                    </a:lnTo>
                    <a:lnTo>
                      <a:pt x="146" y="35"/>
                    </a:lnTo>
                    <a:lnTo>
                      <a:pt x="146" y="37"/>
                    </a:lnTo>
                    <a:lnTo>
                      <a:pt x="146" y="37"/>
                    </a:lnTo>
                    <a:moveTo>
                      <a:pt x="88" y="0"/>
                    </a:moveTo>
                    <a:lnTo>
                      <a:pt x="95" y="42"/>
                    </a:lnTo>
                    <a:lnTo>
                      <a:pt x="100" y="59"/>
                    </a:lnTo>
                    <a:lnTo>
                      <a:pt x="100" y="59"/>
                    </a:lnTo>
                    <a:lnTo>
                      <a:pt x="98" y="59"/>
                    </a:lnTo>
                    <a:lnTo>
                      <a:pt x="98" y="59"/>
                    </a:lnTo>
                    <a:lnTo>
                      <a:pt x="98" y="59"/>
                    </a:lnTo>
                    <a:lnTo>
                      <a:pt x="98" y="59"/>
                    </a:lnTo>
                    <a:lnTo>
                      <a:pt x="98" y="61"/>
                    </a:lnTo>
                    <a:lnTo>
                      <a:pt x="98" y="61"/>
                    </a:lnTo>
                    <a:lnTo>
                      <a:pt x="97" y="61"/>
                    </a:lnTo>
                    <a:lnTo>
                      <a:pt x="97" y="61"/>
                    </a:lnTo>
                    <a:lnTo>
                      <a:pt x="97" y="61"/>
                    </a:lnTo>
                    <a:lnTo>
                      <a:pt x="97" y="61"/>
                    </a:lnTo>
                    <a:lnTo>
                      <a:pt x="97" y="62"/>
                    </a:lnTo>
                    <a:lnTo>
                      <a:pt x="97" y="62"/>
                    </a:lnTo>
                    <a:lnTo>
                      <a:pt x="97" y="62"/>
                    </a:lnTo>
                    <a:lnTo>
                      <a:pt x="97" y="62"/>
                    </a:lnTo>
                    <a:lnTo>
                      <a:pt x="97" y="62"/>
                    </a:lnTo>
                    <a:lnTo>
                      <a:pt x="97" y="64"/>
                    </a:lnTo>
                    <a:lnTo>
                      <a:pt x="97" y="64"/>
                    </a:lnTo>
                    <a:lnTo>
                      <a:pt x="97" y="64"/>
                    </a:lnTo>
                    <a:lnTo>
                      <a:pt x="97" y="64"/>
                    </a:lnTo>
                    <a:lnTo>
                      <a:pt x="97" y="64"/>
                    </a:lnTo>
                    <a:lnTo>
                      <a:pt x="95" y="64"/>
                    </a:lnTo>
                    <a:lnTo>
                      <a:pt x="95" y="64"/>
                    </a:lnTo>
                    <a:lnTo>
                      <a:pt x="93" y="64"/>
                    </a:lnTo>
                    <a:lnTo>
                      <a:pt x="93" y="64"/>
                    </a:lnTo>
                    <a:lnTo>
                      <a:pt x="93" y="64"/>
                    </a:lnTo>
                    <a:lnTo>
                      <a:pt x="93" y="64"/>
                    </a:lnTo>
                    <a:lnTo>
                      <a:pt x="93" y="64"/>
                    </a:lnTo>
                    <a:lnTo>
                      <a:pt x="93" y="64"/>
                    </a:lnTo>
                    <a:lnTo>
                      <a:pt x="92" y="64"/>
                    </a:lnTo>
                    <a:lnTo>
                      <a:pt x="92" y="64"/>
                    </a:lnTo>
                    <a:lnTo>
                      <a:pt x="92" y="64"/>
                    </a:lnTo>
                    <a:lnTo>
                      <a:pt x="92" y="64"/>
                    </a:lnTo>
                    <a:lnTo>
                      <a:pt x="92" y="64"/>
                    </a:lnTo>
                    <a:lnTo>
                      <a:pt x="92" y="64"/>
                    </a:lnTo>
                    <a:lnTo>
                      <a:pt x="92" y="64"/>
                    </a:lnTo>
                    <a:lnTo>
                      <a:pt x="92" y="64"/>
                    </a:lnTo>
                    <a:lnTo>
                      <a:pt x="92" y="64"/>
                    </a:lnTo>
                    <a:lnTo>
                      <a:pt x="90" y="64"/>
                    </a:lnTo>
                    <a:lnTo>
                      <a:pt x="90" y="64"/>
                    </a:lnTo>
                    <a:lnTo>
                      <a:pt x="90" y="64"/>
                    </a:lnTo>
                    <a:lnTo>
                      <a:pt x="90" y="64"/>
                    </a:lnTo>
                    <a:lnTo>
                      <a:pt x="90" y="64"/>
                    </a:lnTo>
                    <a:lnTo>
                      <a:pt x="90" y="64"/>
                    </a:lnTo>
                    <a:lnTo>
                      <a:pt x="90" y="64"/>
                    </a:lnTo>
                    <a:lnTo>
                      <a:pt x="90" y="66"/>
                    </a:lnTo>
                    <a:lnTo>
                      <a:pt x="88" y="66"/>
                    </a:lnTo>
                    <a:lnTo>
                      <a:pt x="88" y="66"/>
                    </a:lnTo>
                    <a:lnTo>
                      <a:pt x="88" y="66"/>
                    </a:lnTo>
                    <a:lnTo>
                      <a:pt x="88" y="66"/>
                    </a:lnTo>
                    <a:lnTo>
                      <a:pt x="88" y="66"/>
                    </a:lnTo>
                    <a:lnTo>
                      <a:pt x="86" y="66"/>
                    </a:lnTo>
                    <a:lnTo>
                      <a:pt x="86" y="66"/>
                    </a:lnTo>
                    <a:lnTo>
                      <a:pt x="85" y="66"/>
                    </a:lnTo>
                    <a:lnTo>
                      <a:pt x="85" y="66"/>
                    </a:lnTo>
                    <a:lnTo>
                      <a:pt x="85" y="66"/>
                    </a:lnTo>
                    <a:lnTo>
                      <a:pt x="85" y="66"/>
                    </a:lnTo>
                    <a:lnTo>
                      <a:pt x="85" y="66"/>
                    </a:lnTo>
                    <a:lnTo>
                      <a:pt x="85" y="66"/>
                    </a:lnTo>
                    <a:lnTo>
                      <a:pt x="85" y="66"/>
                    </a:lnTo>
                    <a:lnTo>
                      <a:pt x="81" y="67"/>
                    </a:lnTo>
                    <a:lnTo>
                      <a:pt x="80" y="67"/>
                    </a:lnTo>
                    <a:lnTo>
                      <a:pt x="78" y="66"/>
                    </a:lnTo>
                    <a:lnTo>
                      <a:pt x="78" y="66"/>
                    </a:lnTo>
                    <a:lnTo>
                      <a:pt x="76" y="64"/>
                    </a:lnTo>
                    <a:lnTo>
                      <a:pt x="76" y="64"/>
                    </a:lnTo>
                    <a:lnTo>
                      <a:pt x="76" y="62"/>
                    </a:lnTo>
                    <a:lnTo>
                      <a:pt x="76" y="62"/>
                    </a:lnTo>
                    <a:lnTo>
                      <a:pt x="76" y="62"/>
                    </a:lnTo>
                    <a:lnTo>
                      <a:pt x="75" y="61"/>
                    </a:lnTo>
                    <a:lnTo>
                      <a:pt x="75" y="61"/>
                    </a:lnTo>
                    <a:lnTo>
                      <a:pt x="75" y="61"/>
                    </a:lnTo>
                    <a:lnTo>
                      <a:pt x="75" y="61"/>
                    </a:lnTo>
                    <a:lnTo>
                      <a:pt x="73" y="59"/>
                    </a:lnTo>
                    <a:lnTo>
                      <a:pt x="73" y="59"/>
                    </a:lnTo>
                    <a:lnTo>
                      <a:pt x="73" y="59"/>
                    </a:lnTo>
                    <a:lnTo>
                      <a:pt x="73" y="59"/>
                    </a:lnTo>
                    <a:lnTo>
                      <a:pt x="73" y="57"/>
                    </a:lnTo>
                    <a:lnTo>
                      <a:pt x="73" y="57"/>
                    </a:lnTo>
                    <a:lnTo>
                      <a:pt x="73" y="57"/>
                    </a:lnTo>
                    <a:lnTo>
                      <a:pt x="73" y="57"/>
                    </a:lnTo>
                    <a:lnTo>
                      <a:pt x="73" y="57"/>
                    </a:lnTo>
                    <a:lnTo>
                      <a:pt x="73" y="56"/>
                    </a:lnTo>
                    <a:lnTo>
                      <a:pt x="73" y="56"/>
                    </a:lnTo>
                    <a:lnTo>
                      <a:pt x="73" y="56"/>
                    </a:lnTo>
                    <a:lnTo>
                      <a:pt x="73" y="52"/>
                    </a:lnTo>
                    <a:lnTo>
                      <a:pt x="73" y="52"/>
                    </a:lnTo>
                    <a:lnTo>
                      <a:pt x="73" y="51"/>
                    </a:lnTo>
                    <a:lnTo>
                      <a:pt x="73" y="49"/>
                    </a:lnTo>
                    <a:lnTo>
                      <a:pt x="73" y="49"/>
                    </a:lnTo>
                    <a:lnTo>
                      <a:pt x="73" y="49"/>
                    </a:lnTo>
                    <a:lnTo>
                      <a:pt x="73" y="47"/>
                    </a:lnTo>
                    <a:lnTo>
                      <a:pt x="75" y="47"/>
                    </a:lnTo>
                    <a:lnTo>
                      <a:pt x="75" y="47"/>
                    </a:lnTo>
                    <a:lnTo>
                      <a:pt x="75" y="47"/>
                    </a:lnTo>
                    <a:lnTo>
                      <a:pt x="75" y="45"/>
                    </a:lnTo>
                    <a:lnTo>
                      <a:pt x="75" y="44"/>
                    </a:lnTo>
                    <a:lnTo>
                      <a:pt x="73" y="44"/>
                    </a:lnTo>
                    <a:lnTo>
                      <a:pt x="71" y="44"/>
                    </a:lnTo>
                    <a:lnTo>
                      <a:pt x="71" y="42"/>
                    </a:lnTo>
                    <a:lnTo>
                      <a:pt x="71" y="42"/>
                    </a:lnTo>
                    <a:lnTo>
                      <a:pt x="71" y="40"/>
                    </a:lnTo>
                    <a:lnTo>
                      <a:pt x="70" y="35"/>
                    </a:lnTo>
                    <a:lnTo>
                      <a:pt x="68" y="35"/>
                    </a:lnTo>
                    <a:lnTo>
                      <a:pt x="68" y="34"/>
                    </a:lnTo>
                    <a:lnTo>
                      <a:pt x="66" y="32"/>
                    </a:lnTo>
                    <a:lnTo>
                      <a:pt x="64" y="32"/>
                    </a:lnTo>
                    <a:lnTo>
                      <a:pt x="66" y="30"/>
                    </a:lnTo>
                    <a:lnTo>
                      <a:pt x="64" y="30"/>
                    </a:lnTo>
                    <a:lnTo>
                      <a:pt x="64" y="29"/>
                    </a:lnTo>
                    <a:lnTo>
                      <a:pt x="63" y="29"/>
                    </a:lnTo>
                    <a:lnTo>
                      <a:pt x="63" y="27"/>
                    </a:lnTo>
                    <a:lnTo>
                      <a:pt x="63" y="25"/>
                    </a:lnTo>
                    <a:lnTo>
                      <a:pt x="61" y="23"/>
                    </a:lnTo>
                    <a:lnTo>
                      <a:pt x="61" y="23"/>
                    </a:lnTo>
                    <a:lnTo>
                      <a:pt x="59" y="20"/>
                    </a:lnTo>
                    <a:lnTo>
                      <a:pt x="58" y="18"/>
                    </a:lnTo>
                    <a:lnTo>
                      <a:pt x="58" y="18"/>
                    </a:lnTo>
                    <a:lnTo>
                      <a:pt x="56" y="17"/>
                    </a:lnTo>
                    <a:lnTo>
                      <a:pt x="53" y="13"/>
                    </a:lnTo>
                    <a:lnTo>
                      <a:pt x="53" y="15"/>
                    </a:lnTo>
                    <a:lnTo>
                      <a:pt x="51" y="13"/>
                    </a:lnTo>
                    <a:lnTo>
                      <a:pt x="51" y="12"/>
                    </a:lnTo>
                    <a:lnTo>
                      <a:pt x="51" y="12"/>
                    </a:lnTo>
                    <a:lnTo>
                      <a:pt x="51" y="10"/>
                    </a:lnTo>
                    <a:lnTo>
                      <a:pt x="49" y="10"/>
                    </a:lnTo>
                    <a:lnTo>
                      <a:pt x="49" y="10"/>
                    </a:lnTo>
                    <a:lnTo>
                      <a:pt x="49" y="10"/>
                    </a:lnTo>
                    <a:lnTo>
                      <a:pt x="51" y="8"/>
                    </a:lnTo>
                    <a:lnTo>
                      <a:pt x="51" y="8"/>
                    </a:lnTo>
                    <a:lnTo>
                      <a:pt x="51" y="6"/>
                    </a:lnTo>
                    <a:lnTo>
                      <a:pt x="49" y="6"/>
                    </a:lnTo>
                    <a:lnTo>
                      <a:pt x="8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27" name="Freeform 678"/>
              <p:cNvSpPr>
                <a:spLocks/>
              </p:cNvSpPr>
              <p:nvPr/>
            </p:nvSpPr>
            <p:spPr bwMode="auto">
              <a:xfrm>
                <a:off x="4526" y="2720"/>
                <a:ext cx="51" cy="55"/>
              </a:xfrm>
              <a:custGeom>
                <a:avLst/>
                <a:gdLst>
                  <a:gd name="T0" fmla="*/ 12 w 51"/>
                  <a:gd name="T1" fmla="*/ 2 h 55"/>
                  <a:gd name="T2" fmla="*/ 15 w 51"/>
                  <a:gd name="T3" fmla="*/ 2 h 55"/>
                  <a:gd name="T4" fmla="*/ 15 w 51"/>
                  <a:gd name="T5" fmla="*/ 2 h 55"/>
                  <a:gd name="T6" fmla="*/ 17 w 51"/>
                  <a:gd name="T7" fmla="*/ 2 h 55"/>
                  <a:gd name="T8" fmla="*/ 22 w 51"/>
                  <a:gd name="T9" fmla="*/ 4 h 55"/>
                  <a:gd name="T10" fmla="*/ 22 w 51"/>
                  <a:gd name="T11" fmla="*/ 4 h 55"/>
                  <a:gd name="T12" fmla="*/ 24 w 51"/>
                  <a:gd name="T13" fmla="*/ 6 h 55"/>
                  <a:gd name="T14" fmla="*/ 26 w 51"/>
                  <a:gd name="T15" fmla="*/ 6 h 55"/>
                  <a:gd name="T16" fmla="*/ 31 w 51"/>
                  <a:gd name="T17" fmla="*/ 6 h 55"/>
                  <a:gd name="T18" fmla="*/ 32 w 51"/>
                  <a:gd name="T19" fmla="*/ 6 h 55"/>
                  <a:gd name="T20" fmla="*/ 34 w 51"/>
                  <a:gd name="T21" fmla="*/ 7 h 55"/>
                  <a:gd name="T22" fmla="*/ 39 w 51"/>
                  <a:gd name="T23" fmla="*/ 6 h 55"/>
                  <a:gd name="T24" fmla="*/ 46 w 51"/>
                  <a:gd name="T25" fmla="*/ 6 h 55"/>
                  <a:gd name="T26" fmla="*/ 48 w 51"/>
                  <a:gd name="T27" fmla="*/ 6 h 55"/>
                  <a:gd name="T28" fmla="*/ 48 w 51"/>
                  <a:gd name="T29" fmla="*/ 6 h 55"/>
                  <a:gd name="T30" fmla="*/ 48 w 51"/>
                  <a:gd name="T31" fmla="*/ 9 h 55"/>
                  <a:gd name="T32" fmla="*/ 48 w 51"/>
                  <a:gd name="T33" fmla="*/ 16 h 55"/>
                  <a:gd name="T34" fmla="*/ 49 w 51"/>
                  <a:gd name="T35" fmla="*/ 21 h 55"/>
                  <a:gd name="T36" fmla="*/ 51 w 51"/>
                  <a:gd name="T37" fmla="*/ 22 h 55"/>
                  <a:gd name="T38" fmla="*/ 49 w 51"/>
                  <a:gd name="T39" fmla="*/ 24 h 55"/>
                  <a:gd name="T40" fmla="*/ 44 w 51"/>
                  <a:gd name="T41" fmla="*/ 21 h 55"/>
                  <a:gd name="T42" fmla="*/ 42 w 51"/>
                  <a:gd name="T43" fmla="*/ 24 h 55"/>
                  <a:gd name="T44" fmla="*/ 34 w 51"/>
                  <a:gd name="T45" fmla="*/ 19 h 55"/>
                  <a:gd name="T46" fmla="*/ 27 w 51"/>
                  <a:gd name="T47" fmla="*/ 22 h 55"/>
                  <a:gd name="T48" fmla="*/ 22 w 51"/>
                  <a:gd name="T49" fmla="*/ 29 h 55"/>
                  <a:gd name="T50" fmla="*/ 7 w 51"/>
                  <a:gd name="T51" fmla="*/ 55 h 55"/>
                  <a:gd name="T52" fmla="*/ 5 w 51"/>
                  <a:gd name="T53" fmla="*/ 46 h 55"/>
                  <a:gd name="T54" fmla="*/ 5 w 51"/>
                  <a:gd name="T55" fmla="*/ 33 h 55"/>
                  <a:gd name="T56" fmla="*/ 5 w 51"/>
                  <a:gd name="T57" fmla="*/ 31 h 55"/>
                  <a:gd name="T58" fmla="*/ 5 w 51"/>
                  <a:gd name="T59" fmla="*/ 26 h 55"/>
                  <a:gd name="T60" fmla="*/ 4 w 51"/>
                  <a:gd name="T61" fmla="*/ 22 h 55"/>
                  <a:gd name="T62" fmla="*/ 2 w 51"/>
                  <a:gd name="T63" fmla="*/ 19 h 55"/>
                  <a:gd name="T64" fmla="*/ 0 w 51"/>
                  <a:gd name="T65" fmla="*/ 17 h 55"/>
                  <a:gd name="T66" fmla="*/ 0 w 51"/>
                  <a:gd name="T67" fmla="*/ 16 h 55"/>
                  <a:gd name="T68" fmla="*/ 0 w 51"/>
                  <a:gd name="T69" fmla="*/ 6 h 55"/>
                  <a:gd name="T70" fmla="*/ 2 w 51"/>
                  <a:gd name="T71" fmla="*/ 4 h 55"/>
                  <a:gd name="T72" fmla="*/ 9 w 51"/>
                  <a:gd name="T73" fmla="*/ 0 h 55"/>
                  <a:gd name="T74" fmla="*/ 12 w 51"/>
                  <a:gd name="T7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55">
                    <a:moveTo>
                      <a:pt x="12" y="2"/>
                    </a:moveTo>
                    <a:lnTo>
                      <a:pt x="15" y="2"/>
                    </a:lnTo>
                    <a:lnTo>
                      <a:pt x="15" y="2"/>
                    </a:lnTo>
                    <a:lnTo>
                      <a:pt x="17" y="2"/>
                    </a:lnTo>
                    <a:lnTo>
                      <a:pt x="22" y="4"/>
                    </a:lnTo>
                    <a:lnTo>
                      <a:pt x="22" y="4"/>
                    </a:lnTo>
                    <a:lnTo>
                      <a:pt x="24" y="6"/>
                    </a:lnTo>
                    <a:lnTo>
                      <a:pt x="26" y="6"/>
                    </a:lnTo>
                    <a:lnTo>
                      <a:pt x="31" y="6"/>
                    </a:lnTo>
                    <a:lnTo>
                      <a:pt x="32" y="6"/>
                    </a:lnTo>
                    <a:lnTo>
                      <a:pt x="34" y="7"/>
                    </a:lnTo>
                    <a:lnTo>
                      <a:pt x="39" y="6"/>
                    </a:lnTo>
                    <a:lnTo>
                      <a:pt x="46" y="6"/>
                    </a:lnTo>
                    <a:lnTo>
                      <a:pt x="48" y="6"/>
                    </a:lnTo>
                    <a:lnTo>
                      <a:pt x="48" y="6"/>
                    </a:lnTo>
                    <a:lnTo>
                      <a:pt x="48" y="9"/>
                    </a:lnTo>
                    <a:lnTo>
                      <a:pt x="48" y="16"/>
                    </a:lnTo>
                    <a:lnTo>
                      <a:pt x="49" y="21"/>
                    </a:lnTo>
                    <a:lnTo>
                      <a:pt x="51" y="22"/>
                    </a:lnTo>
                    <a:lnTo>
                      <a:pt x="49" y="24"/>
                    </a:lnTo>
                    <a:lnTo>
                      <a:pt x="44" y="21"/>
                    </a:lnTo>
                    <a:lnTo>
                      <a:pt x="42" y="24"/>
                    </a:lnTo>
                    <a:lnTo>
                      <a:pt x="34" y="19"/>
                    </a:lnTo>
                    <a:lnTo>
                      <a:pt x="27" y="22"/>
                    </a:lnTo>
                    <a:lnTo>
                      <a:pt x="22" y="29"/>
                    </a:lnTo>
                    <a:lnTo>
                      <a:pt x="7" y="55"/>
                    </a:lnTo>
                    <a:lnTo>
                      <a:pt x="5" y="46"/>
                    </a:lnTo>
                    <a:lnTo>
                      <a:pt x="5" y="33"/>
                    </a:lnTo>
                    <a:lnTo>
                      <a:pt x="5" y="31"/>
                    </a:lnTo>
                    <a:lnTo>
                      <a:pt x="5" y="26"/>
                    </a:lnTo>
                    <a:lnTo>
                      <a:pt x="4" y="22"/>
                    </a:lnTo>
                    <a:lnTo>
                      <a:pt x="2" y="19"/>
                    </a:lnTo>
                    <a:lnTo>
                      <a:pt x="0" y="17"/>
                    </a:lnTo>
                    <a:lnTo>
                      <a:pt x="0" y="16"/>
                    </a:lnTo>
                    <a:lnTo>
                      <a:pt x="0" y="6"/>
                    </a:lnTo>
                    <a:lnTo>
                      <a:pt x="2" y="4"/>
                    </a:lnTo>
                    <a:lnTo>
                      <a:pt x="9" y="0"/>
                    </a:lnTo>
                    <a:lnTo>
                      <a:pt x="1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28" name="Freeform 679"/>
              <p:cNvSpPr>
                <a:spLocks/>
              </p:cNvSpPr>
              <p:nvPr/>
            </p:nvSpPr>
            <p:spPr bwMode="auto">
              <a:xfrm>
                <a:off x="4526" y="2720"/>
                <a:ext cx="51" cy="55"/>
              </a:xfrm>
              <a:custGeom>
                <a:avLst/>
                <a:gdLst>
                  <a:gd name="T0" fmla="*/ 12 w 51"/>
                  <a:gd name="T1" fmla="*/ 2 h 55"/>
                  <a:gd name="T2" fmla="*/ 15 w 51"/>
                  <a:gd name="T3" fmla="*/ 2 h 55"/>
                  <a:gd name="T4" fmla="*/ 15 w 51"/>
                  <a:gd name="T5" fmla="*/ 2 h 55"/>
                  <a:gd name="T6" fmla="*/ 17 w 51"/>
                  <a:gd name="T7" fmla="*/ 2 h 55"/>
                  <a:gd name="T8" fmla="*/ 22 w 51"/>
                  <a:gd name="T9" fmla="*/ 4 h 55"/>
                  <a:gd name="T10" fmla="*/ 22 w 51"/>
                  <a:gd name="T11" fmla="*/ 4 h 55"/>
                  <a:gd name="T12" fmla="*/ 24 w 51"/>
                  <a:gd name="T13" fmla="*/ 6 h 55"/>
                  <a:gd name="T14" fmla="*/ 26 w 51"/>
                  <a:gd name="T15" fmla="*/ 6 h 55"/>
                  <a:gd name="T16" fmla="*/ 31 w 51"/>
                  <a:gd name="T17" fmla="*/ 6 h 55"/>
                  <a:gd name="T18" fmla="*/ 32 w 51"/>
                  <a:gd name="T19" fmla="*/ 6 h 55"/>
                  <a:gd name="T20" fmla="*/ 34 w 51"/>
                  <a:gd name="T21" fmla="*/ 7 h 55"/>
                  <a:gd name="T22" fmla="*/ 39 w 51"/>
                  <a:gd name="T23" fmla="*/ 6 h 55"/>
                  <a:gd name="T24" fmla="*/ 46 w 51"/>
                  <a:gd name="T25" fmla="*/ 6 h 55"/>
                  <a:gd name="T26" fmla="*/ 48 w 51"/>
                  <a:gd name="T27" fmla="*/ 6 h 55"/>
                  <a:gd name="T28" fmla="*/ 48 w 51"/>
                  <a:gd name="T29" fmla="*/ 6 h 55"/>
                  <a:gd name="T30" fmla="*/ 48 w 51"/>
                  <a:gd name="T31" fmla="*/ 9 h 55"/>
                  <a:gd name="T32" fmla="*/ 48 w 51"/>
                  <a:gd name="T33" fmla="*/ 16 h 55"/>
                  <a:gd name="T34" fmla="*/ 49 w 51"/>
                  <a:gd name="T35" fmla="*/ 21 h 55"/>
                  <a:gd name="T36" fmla="*/ 51 w 51"/>
                  <a:gd name="T37" fmla="*/ 22 h 55"/>
                  <a:gd name="T38" fmla="*/ 49 w 51"/>
                  <a:gd name="T39" fmla="*/ 24 h 55"/>
                  <a:gd name="T40" fmla="*/ 44 w 51"/>
                  <a:gd name="T41" fmla="*/ 21 h 55"/>
                  <a:gd name="T42" fmla="*/ 42 w 51"/>
                  <a:gd name="T43" fmla="*/ 24 h 55"/>
                  <a:gd name="T44" fmla="*/ 34 w 51"/>
                  <a:gd name="T45" fmla="*/ 19 h 55"/>
                  <a:gd name="T46" fmla="*/ 27 w 51"/>
                  <a:gd name="T47" fmla="*/ 22 h 55"/>
                  <a:gd name="T48" fmla="*/ 22 w 51"/>
                  <a:gd name="T49" fmla="*/ 29 h 55"/>
                  <a:gd name="T50" fmla="*/ 7 w 51"/>
                  <a:gd name="T51" fmla="*/ 55 h 55"/>
                  <a:gd name="T52" fmla="*/ 5 w 51"/>
                  <a:gd name="T53" fmla="*/ 46 h 55"/>
                  <a:gd name="T54" fmla="*/ 5 w 51"/>
                  <a:gd name="T55" fmla="*/ 33 h 55"/>
                  <a:gd name="T56" fmla="*/ 5 w 51"/>
                  <a:gd name="T57" fmla="*/ 31 h 55"/>
                  <a:gd name="T58" fmla="*/ 5 w 51"/>
                  <a:gd name="T59" fmla="*/ 26 h 55"/>
                  <a:gd name="T60" fmla="*/ 4 w 51"/>
                  <a:gd name="T61" fmla="*/ 22 h 55"/>
                  <a:gd name="T62" fmla="*/ 2 w 51"/>
                  <a:gd name="T63" fmla="*/ 19 h 55"/>
                  <a:gd name="T64" fmla="*/ 0 w 51"/>
                  <a:gd name="T65" fmla="*/ 17 h 55"/>
                  <a:gd name="T66" fmla="*/ 0 w 51"/>
                  <a:gd name="T67" fmla="*/ 16 h 55"/>
                  <a:gd name="T68" fmla="*/ 0 w 51"/>
                  <a:gd name="T69" fmla="*/ 6 h 55"/>
                  <a:gd name="T70" fmla="*/ 2 w 51"/>
                  <a:gd name="T71" fmla="*/ 4 h 55"/>
                  <a:gd name="T72" fmla="*/ 9 w 51"/>
                  <a:gd name="T73" fmla="*/ 0 h 55"/>
                  <a:gd name="T74" fmla="*/ 12 w 51"/>
                  <a:gd name="T7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55">
                    <a:moveTo>
                      <a:pt x="12" y="2"/>
                    </a:moveTo>
                    <a:lnTo>
                      <a:pt x="15" y="2"/>
                    </a:lnTo>
                    <a:lnTo>
                      <a:pt x="15" y="2"/>
                    </a:lnTo>
                    <a:lnTo>
                      <a:pt x="17" y="2"/>
                    </a:lnTo>
                    <a:lnTo>
                      <a:pt x="22" y="4"/>
                    </a:lnTo>
                    <a:lnTo>
                      <a:pt x="22" y="4"/>
                    </a:lnTo>
                    <a:lnTo>
                      <a:pt x="24" y="6"/>
                    </a:lnTo>
                    <a:lnTo>
                      <a:pt x="26" y="6"/>
                    </a:lnTo>
                    <a:lnTo>
                      <a:pt x="31" y="6"/>
                    </a:lnTo>
                    <a:lnTo>
                      <a:pt x="32" y="6"/>
                    </a:lnTo>
                    <a:lnTo>
                      <a:pt x="34" y="7"/>
                    </a:lnTo>
                    <a:lnTo>
                      <a:pt x="39" y="6"/>
                    </a:lnTo>
                    <a:lnTo>
                      <a:pt x="46" y="6"/>
                    </a:lnTo>
                    <a:lnTo>
                      <a:pt x="48" y="6"/>
                    </a:lnTo>
                    <a:lnTo>
                      <a:pt x="48" y="6"/>
                    </a:lnTo>
                    <a:lnTo>
                      <a:pt x="48" y="9"/>
                    </a:lnTo>
                    <a:lnTo>
                      <a:pt x="48" y="16"/>
                    </a:lnTo>
                    <a:lnTo>
                      <a:pt x="49" y="21"/>
                    </a:lnTo>
                    <a:lnTo>
                      <a:pt x="51" y="22"/>
                    </a:lnTo>
                    <a:lnTo>
                      <a:pt x="49" y="24"/>
                    </a:lnTo>
                    <a:lnTo>
                      <a:pt x="44" y="21"/>
                    </a:lnTo>
                    <a:lnTo>
                      <a:pt x="42" y="24"/>
                    </a:lnTo>
                    <a:lnTo>
                      <a:pt x="34" y="19"/>
                    </a:lnTo>
                    <a:lnTo>
                      <a:pt x="27" y="22"/>
                    </a:lnTo>
                    <a:lnTo>
                      <a:pt x="22" y="29"/>
                    </a:lnTo>
                    <a:lnTo>
                      <a:pt x="7" y="55"/>
                    </a:lnTo>
                    <a:lnTo>
                      <a:pt x="5" y="46"/>
                    </a:lnTo>
                    <a:lnTo>
                      <a:pt x="5" y="33"/>
                    </a:lnTo>
                    <a:lnTo>
                      <a:pt x="5" y="31"/>
                    </a:lnTo>
                    <a:lnTo>
                      <a:pt x="5" y="26"/>
                    </a:lnTo>
                    <a:lnTo>
                      <a:pt x="4" y="22"/>
                    </a:lnTo>
                    <a:lnTo>
                      <a:pt x="2" y="19"/>
                    </a:lnTo>
                    <a:lnTo>
                      <a:pt x="0" y="17"/>
                    </a:lnTo>
                    <a:lnTo>
                      <a:pt x="0" y="16"/>
                    </a:lnTo>
                    <a:lnTo>
                      <a:pt x="0" y="6"/>
                    </a:lnTo>
                    <a:lnTo>
                      <a:pt x="2" y="4"/>
                    </a:lnTo>
                    <a:lnTo>
                      <a:pt x="9" y="0"/>
                    </a:lnTo>
                    <a:lnTo>
                      <a:pt x="1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29" name="Freeform 680"/>
              <p:cNvSpPr>
                <a:spLocks/>
              </p:cNvSpPr>
              <p:nvPr/>
            </p:nvSpPr>
            <p:spPr bwMode="auto">
              <a:xfrm>
                <a:off x="4157" y="2746"/>
                <a:ext cx="35" cy="63"/>
              </a:xfrm>
              <a:custGeom>
                <a:avLst/>
                <a:gdLst>
                  <a:gd name="T0" fmla="*/ 0 w 35"/>
                  <a:gd name="T1" fmla="*/ 3 h 63"/>
                  <a:gd name="T2" fmla="*/ 5 w 35"/>
                  <a:gd name="T3" fmla="*/ 3 h 63"/>
                  <a:gd name="T4" fmla="*/ 5 w 35"/>
                  <a:gd name="T5" fmla="*/ 3 h 63"/>
                  <a:gd name="T6" fmla="*/ 5 w 35"/>
                  <a:gd name="T7" fmla="*/ 3 h 63"/>
                  <a:gd name="T8" fmla="*/ 7 w 35"/>
                  <a:gd name="T9" fmla="*/ 3 h 63"/>
                  <a:gd name="T10" fmla="*/ 8 w 35"/>
                  <a:gd name="T11" fmla="*/ 3 h 63"/>
                  <a:gd name="T12" fmla="*/ 8 w 35"/>
                  <a:gd name="T13" fmla="*/ 3 h 63"/>
                  <a:gd name="T14" fmla="*/ 17 w 35"/>
                  <a:gd name="T15" fmla="*/ 2 h 63"/>
                  <a:gd name="T16" fmla="*/ 17 w 35"/>
                  <a:gd name="T17" fmla="*/ 2 h 63"/>
                  <a:gd name="T18" fmla="*/ 20 w 35"/>
                  <a:gd name="T19" fmla="*/ 2 h 63"/>
                  <a:gd name="T20" fmla="*/ 20 w 35"/>
                  <a:gd name="T21" fmla="*/ 2 h 63"/>
                  <a:gd name="T22" fmla="*/ 25 w 35"/>
                  <a:gd name="T23" fmla="*/ 2 h 63"/>
                  <a:gd name="T24" fmla="*/ 25 w 35"/>
                  <a:gd name="T25" fmla="*/ 2 h 63"/>
                  <a:gd name="T26" fmla="*/ 29 w 35"/>
                  <a:gd name="T27" fmla="*/ 0 h 63"/>
                  <a:gd name="T28" fmla="*/ 30 w 35"/>
                  <a:gd name="T29" fmla="*/ 0 h 63"/>
                  <a:gd name="T30" fmla="*/ 30 w 35"/>
                  <a:gd name="T31" fmla="*/ 0 h 63"/>
                  <a:gd name="T32" fmla="*/ 30 w 35"/>
                  <a:gd name="T33" fmla="*/ 0 h 63"/>
                  <a:gd name="T34" fmla="*/ 35 w 35"/>
                  <a:gd name="T35" fmla="*/ 49 h 63"/>
                  <a:gd name="T36" fmla="*/ 35 w 35"/>
                  <a:gd name="T37" fmla="*/ 52 h 63"/>
                  <a:gd name="T38" fmla="*/ 35 w 35"/>
                  <a:gd name="T39" fmla="*/ 56 h 63"/>
                  <a:gd name="T40" fmla="*/ 35 w 35"/>
                  <a:gd name="T41" fmla="*/ 61 h 63"/>
                  <a:gd name="T42" fmla="*/ 35 w 35"/>
                  <a:gd name="T43" fmla="*/ 61 h 63"/>
                  <a:gd name="T44" fmla="*/ 35 w 35"/>
                  <a:gd name="T45" fmla="*/ 61 h 63"/>
                  <a:gd name="T46" fmla="*/ 34 w 35"/>
                  <a:gd name="T47" fmla="*/ 61 h 63"/>
                  <a:gd name="T48" fmla="*/ 32 w 35"/>
                  <a:gd name="T49" fmla="*/ 61 h 63"/>
                  <a:gd name="T50" fmla="*/ 32 w 35"/>
                  <a:gd name="T51" fmla="*/ 61 h 63"/>
                  <a:gd name="T52" fmla="*/ 30 w 35"/>
                  <a:gd name="T53" fmla="*/ 61 h 63"/>
                  <a:gd name="T54" fmla="*/ 30 w 35"/>
                  <a:gd name="T55" fmla="*/ 61 h 63"/>
                  <a:gd name="T56" fmla="*/ 30 w 35"/>
                  <a:gd name="T57" fmla="*/ 61 h 63"/>
                  <a:gd name="T58" fmla="*/ 27 w 35"/>
                  <a:gd name="T59" fmla="*/ 61 h 63"/>
                  <a:gd name="T60" fmla="*/ 25 w 35"/>
                  <a:gd name="T61" fmla="*/ 61 h 63"/>
                  <a:gd name="T62" fmla="*/ 17 w 35"/>
                  <a:gd name="T63" fmla="*/ 61 h 63"/>
                  <a:gd name="T64" fmla="*/ 8 w 35"/>
                  <a:gd name="T65" fmla="*/ 63 h 63"/>
                  <a:gd name="T66" fmla="*/ 5 w 35"/>
                  <a:gd name="T67" fmla="*/ 63 h 63"/>
                  <a:gd name="T68" fmla="*/ 0 w 35"/>
                  <a:gd name="T69"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63">
                    <a:moveTo>
                      <a:pt x="0" y="3"/>
                    </a:moveTo>
                    <a:lnTo>
                      <a:pt x="5" y="3"/>
                    </a:lnTo>
                    <a:lnTo>
                      <a:pt x="5" y="3"/>
                    </a:lnTo>
                    <a:lnTo>
                      <a:pt x="5" y="3"/>
                    </a:lnTo>
                    <a:lnTo>
                      <a:pt x="7" y="3"/>
                    </a:lnTo>
                    <a:lnTo>
                      <a:pt x="8" y="3"/>
                    </a:lnTo>
                    <a:lnTo>
                      <a:pt x="8" y="3"/>
                    </a:lnTo>
                    <a:lnTo>
                      <a:pt x="17" y="2"/>
                    </a:lnTo>
                    <a:lnTo>
                      <a:pt x="17" y="2"/>
                    </a:lnTo>
                    <a:lnTo>
                      <a:pt x="20" y="2"/>
                    </a:lnTo>
                    <a:lnTo>
                      <a:pt x="20" y="2"/>
                    </a:lnTo>
                    <a:lnTo>
                      <a:pt x="25" y="2"/>
                    </a:lnTo>
                    <a:lnTo>
                      <a:pt x="25" y="2"/>
                    </a:lnTo>
                    <a:lnTo>
                      <a:pt x="29" y="0"/>
                    </a:lnTo>
                    <a:lnTo>
                      <a:pt x="30" y="0"/>
                    </a:lnTo>
                    <a:lnTo>
                      <a:pt x="30" y="0"/>
                    </a:lnTo>
                    <a:lnTo>
                      <a:pt x="30" y="0"/>
                    </a:lnTo>
                    <a:lnTo>
                      <a:pt x="35" y="49"/>
                    </a:lnTo>
                    <a:lnTo>
                      <a:pt x="35" y="52"/>
                    </a:lnTo>
                    <a:lnTo>
                      <a:pt x="35" y="56"/>
                    </a:lnTo>
                    <a:lnTo>
                      <a:pt x="35" y="61"/>
                    </a:lnTo>
                    <a:lnTo>
                      <a:pt x="35" y="61"/>
                    </a:lnTo>
                    <a:lnTo>
                      <a:pt x="35" y="61"/>
                    </a:lnTo>
                    <a:lnTo>
                      <a:pt x="34" y="61"/>
                    </a:lnTo>
                    <a:lnTo>
                      <a:pt x="32" y="61"/>
                    </a:lnTo>
                    <a:lnTo>
                      <a:pt x="32" y="61"/>
                    </a:lnTo>
                    <a:lnTo>
                      <a:pt x="30" y="61"/>
                    </a:lnTo>
                    <a:lnTo>
                      <a:pt x="30" y="61"/>
                    </a:lnTo>
                    <a:lnTo>
                      <a:pt x="30" y="61"/>
                    </a:lnTo>
                    <a:lnTo>
                      <a:pt x="27" y="61"/>
                    </a:lnTo>
                    <a:lnTo>
                      <a:pt x="25" y="61"/>
                    </a:lnTo>
                    <a:lnTo>
                      <a:pt x="17" y="61"/>
                    </a:lnTo>
                    <a:lnTo>
                      <a:pt x="8" y="63"/>
                    </a:lnTo>
                    <a:lnTo>
                      <a:pt x="5" y="63"/>
                    </a:lnTo>
                    <a:lnTo>
                      <a:pt x="0"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30" name="Freeform 681"/>
              <p:cNvSpPr>
                <a:spLocks/>
              </p:cNvSpPr>
              <p:nvPr/>
            </p:nvSpPr>
            <p:spPr bwMode="auto">
              <a:xfrm>
                <a:off x="4157" y="2746"/>
                <a:ext cx="35" cy="63"/>
              </a:xfrm>
              <a:custGeom>
                <a:avLst/>
                <a:gdLst>
                  <a:gd name="T0" fmla="*/ 0 w 35"/>
                  <a:gd name="T1" fmla="*/ 3 h 63"/>
                  <a:gd name="T2" fmla="*/ 5 w 35"/>
                  <a:gd name="T3" fmla="*/ 3 h 63"/>
                  <a:gd name="T4" fmla="*/ 5 w 35"/>
                  <a:gd name="T5" fmla="*/ 3 h 63"/>
                  <a:gd name="T6" fmla="*/ 5 w 35"/>
                  <a:gd name="T7" fmla="*/ 3 h 63"/>
                  <a:gd name="T8" fmla="*/ 7 w 35"/>
                  <a:gd name="T9" fmla="*/ 3 h 63"/>
                  <a:gd name="T10" fmla="*/ 8 w 35"/>
                  <a:gd name="T11" fmla="*/ 3 h 63"/>
                  <a:gd name="T12" fmla="*/ 8 w 35"/>
                  <a:gd name="T13" fmla="*/ 3 h 63"/>
                  <a:gd name="T14" fmla="*/ 17 w 35"/>
                  <a:gd name="T15" fmla="*/ 2 h 63"/>
                  <a:gd name="T16" fmla="*/ 17 w 35"/>
                  <a:gd name="T17" fmla="*/ 2 h 63"/>
                  <a:gd name="T18" fmla="*/ 20 w 35"/>
                  <a:gd name="T19" fmla="*/ 2 h 63"/>
                  <a:gd name="T20" fmla="*/ 20 w 35"/>
                  <a:gd name="T21" fmla="*/ 2 h 63"/>
                  <a:gd name="T22" fmla="*/ 25 w 35"/>
                  <a:gd name="T23" fmla="*/ 2 h 63"/>
                  <a:gd name="T24" fmla="*/ 25 w 35"/>
                  <a:gd name="T25" fmla="*/ 2 h 63"/>
                  <a:gd name="T26" fmla="*/ 29 w 35"/>
                  <a:gd name="T27" fmla="*/ 0 h 63"/>
                  <a:gd name="T28" fmla="*/ 30 w 35"/>
                  <a:gd name="T29" fmla="*/ 0 h 63"/>
                  <a:gd name="T30" fmla="*/ 30 w 35"/>
                  <a:gd name="T31" fmla="*/ 0 h 63"/>
                  <a:gd name="T32" fmla="*/ 30 w 35"/>
                  <a:gd name="T33" fmla="*/ 0 h 63"/>
                  <a:gd name="T34" fmla="*/ 35 w 35"/>
                  <a:gd name="T35" fmla="*/ 49 h 63"/>
                  <a:gd name="T36" fmla="*/ 35 w 35"/>
                  <a:gd name="T37" fmla="*/ 52 h 63"/>
                  <a:gd name="T38" fmla="*/ 35 w 35"/>
                  <a:gd name="T39" fmla="*/ 56 h 63"/>
                  <a:gd name="T40" fmla="*/ 35 w 35"/>
                  <a:gd name="T41" fmla="*/ 61 h 63"/>
                  <a:gd name="T42" fmla="*/ 35 w 35"/>
                  <a:gd name="T43" fmla="*/ 61 h 63"/>
                  <a:gd name="T44" fmla="*/ 35 w 35"/>
                  <a:gd name="T45" fmla="*/ 61 h 63"/>
                  <a:gd name="T46" fmla="*/ 34 w 35"/>
                  <a:gd name="T47" fmla="*/ 61 h 63"/>
                  <a:gd name="T48" fmla="*/ 32 w 35"/>
                  <a:gd name="T49" fmla="*/ 61 h 63"/>
                  <a:gd name="T50" fmla="*/ 32 w 35"/>
                  <a:gd name="T51" fmla="*/ 61 h 63"/>
                  <a:gd name="T52" fmla="*/ 30 w 35"/>
                  <a:gd name="T53" fmla="*/ 61 h 63"/>
                  <a:gd name="T54" fmla="*/ 30 w 35"/>
                  <a:gd name="T55" fmla="*/ 61 h 63"/>
                  <a:gd name="T56" fmla="*/ 30 w 35"/>
                  <a:gd name="T57" fmla="*/ 61 h 63"/>
                  <a:gd name="T58" fmla="*/ 27 w 35"/>
                  <a:gd name="T59" fmla="*/ 61 h 63"/>
                  <a:gd name="T60" fmla="*/ 25 w 35"/>
                  <a:gd name="T61" fmla="*/ 61 h 63"/>
                  <a:gd name="T62" fmla="*/ 17 w 35"/>
                  <a:gd name="T63" fmla="*/ 61 h 63"/>
                  <a:gd name="T64" fmla="*/ 8 w 35"/>
                  <a:gd name="T65" fmla="*/ 63 h 63"/>
                  <a:gd name="T66" fmla="*/ 5 w 35"/>
                  <a:gd name="T67" fmla="*/ 63 h 63"/>
                  <a:gd name="T68" fmla="*/ 0 w 35"/>
                  <a:gd name="T69"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63">
                    <a:moveTo>
                      <a:pt x="0" y="3"/>
                    </a:moveTo>
                    <a:lnTo>
                      <a:pt x="5" y="3"/>
                    </a:lnTo>
                    <a:lnTo>
                      <a:pt x="5" y="3"/>
                    </a:lnTo>
                    <a:lnTo>
                      <a:pt x="5" y="3"/>
                    </a:lnTo>
                    <a:lnTo>
                      <a:pt x="7" y="3"/>
                    </a:lnTo>
                    <a:lnTo>
                      <a:pt x="8" y="3"/>
                    </a:lnTo>
                    <a:lnTo>
                      <a:pt x="8" y="3"/>
                    </a:lnTo>
                    <a:lnTo>
                      <a:pt x="17" y="2"/>
                    </a:lnTo>
                    <a:lnTo>
                      <a:pt x="17" y="2"/>
                    </a:lnTo>
                    <a:lnTo>
                      <a:pt x="20" y="2"/>
                    </a:lnTo>
                    <a:lnTo>
                      <a:pt x="20" y="2"/>
                    </a:lnTo>
                    <a:lnTo>
                      <a:pt x="25" y="2"/>
                    </a:lnTo>
                    <a:lnTo>
                      <a:pt x="25" y="2"/>
                    </a:lnTo>
                    <a:lnTo>
                      <a:pt x="29" y="0"/>
                    </a:lnTo>
                    <a:lnTo>
                      <a:pt x="30" y="0"/>
                    </a:lnTo>
                    <a:lnTo>
                      <a:pt x="30" y="0"/>
                    </a:lnTo>
                    <a:lnTo>
                      <a:pt x="30" y="0"/>
                    </a:lnTo>
                    <a:lnTo>
                      <a:pt x="35" y="49"/>
                    </a:lnTo>
                    <a:lnTo>
                      <a:pt x="35" y="52"/>
                    </a:lnTo>
                    <a:lnTo>
                      <a:pt x="35" y="56"/>
                    </a:lnTo>
                    <a:lnTo>
                      <a:pt x="35" y="61"/>
                    </a:lnTo>
                    <a:lnTo>
                      <a:pt x="35" y="61"/>
                    </a:lnTo>
                    <a:lnTo>
                      <a:pt x="35" y="61"/>
                    </a:lnTo>
                    <a:lnTo>
                      <a:pt x="34" y="61"/>
                    </a:lnTo>
                    <a:lnTo>
                      <a:pt x="32" y="61"/>
                    </a:lnTo>
                    <a:lnTo>
                      <a:pt x="32" y="61"/>
                    </a:lnTo>
                    <a:lnTo>
                      <a:pt x="30" y="61"/>
                    </a:lnTo>
                    <a:lnTo>
                      <a:pt x="30" y="61"/>
                    </a:lnTo>
                    <a:lnTo>
                      <a:pt x="30" y="61"/>
                    </a:lnTo>
                    <a:lnTo>
                      <a:pt x="27" y="61"/>
                    </a:lnTo>
                    <a:lnTo>
                      <a:pt x="25" y="61"/>
                    </a:lnTo>
                    <a:lnTo>
                      <a:pt x="17" y="61"/>
                    </a:lnTo>
                    <a:lnTo>
                      <a:pt x="8" y="63"/>
                    </a:lnTo>
                    <a:lnTo>
                      <a:pt x="5" y="63"/>
                    </a:lnTo>
                    <a:lnTo>
                      <a:pt x="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31" name="Freeform 682"/>
              <p:cNvSpPr>
                <a:spLocks/>
              </p:cNvSpPr>
              <p:nvPr/>
            </p:nvSpPr>
            <p:spPr bwMode="auto">
              <a:xfrm>
                <a:off x="4638" y="3014"/>
                <a:ext cx="49" cy="66"/>
              </a:xfrm>
              <a:custGeom>
                <a:avLst/>
                <a:gdLst>
                  <a:gd name="T0" fmla="*/ 5 w 49"/>
                  <a:gd name="T1" fmla="*/ 3 h 66"/>
                  <a:gd name="T2" fmla="*/ 25 w 49"/>
                  <a:gd name="T3" fmla="*/ 0 h 66"/>
                  <a:gd name="T4" fmla="*/ 34 w 49"/>
                  <a:gd name="T5" fmla="*/ 0 h 66"/>
                  <a:gd name="T6" fmla="*/ 36 w 49"/>
                  <a:gd name="T7" fmla="*/ 6 h 66"/>
                  <a:gd name="T8" fmla="*/ 42 w 49"/>
                  <a:gd name="T9" fmla="*/ 6 h 66"/>
                  <a:gd name="T10" fmla="*/ 44 w 49"/>
                  <a:gd name="T11" fmla="*/ 15 h 66"/>
                  <a:gd name="T12" fmla="*/ 44 w 49"/>
                  <a:gd name="T13" fmla="*/ 16 h 66"/>
                  <a:gd name="T14" fmla="*/ 49 w 49"/>
                  <a:gd name="T15" fmla="*/ 40 h 66"/>
                  <a:gd name="T16" fmla="*/ 49 w 49"/>
                  <a:gd name="T17" fmla="*/ 47 h 66"/>
                  <a:gd name="T18" fmla="*/ 36 w 49"/>
                  <a:gd name="T19" fmla="*/ 66 h 66"/>
                  <a:gd name="T20" fmla="*/ 34 w 49"/>
                  <a:gd name="T21" fmla="*/ 47 h 66"/>
                  <a:gd name="T22" fmla="*/ 27 w 49"/>
                  <a:gd name="T23" fmla="*/ 42 h 66"/>
                  <a:gd name="T24" fmla="*/ 27 w 49"/>
                  <a:gd name="T25" fmla="*/ 42 h 66"/>
                  <a:gd name="T26" fmla="*/ 25 w 49"/>
                  <a:gd name="T27" fmla="*/ 42 h 66"/>
                  <a:gd name="T28" fmla="*/ 0 w 49"/>
                  <a:gd name="T29" fmla="*/ 15 h 66"/>
                  <a:gd name="T30" fmla="*/ 5 w 49"/>
                  <a:gd name="T31"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66">
                    <a:moveTo>
                      <a:pt x="5" y="3"/>
                    </a:moveTo>
                    <a:lnTo>
                      <a:pt x="25" y="0"/>
                    </a:lnTo>
                    <a:lnTo>
                      <a:pt x="34" y="0"/>
                    </a:lnTo>
                    <a:lnTo>
                      <a:pt x="36" y="6"/>
                    </a:lnTo>
                    <a:lnTo>
                      <a:pt x="42" y="6"/>
                    </a:lnTo>
                    <a:lnTo>
                      <a:pt x="44" y="15"/>
                    </a:lnTo>
                    <a:lnTo>
                      <a:pt x="44" y="16"/>
                    </a:lnTo>
                    <a:lnTo>
                      <a:pt x="49" y="40"/>
                    </a:lnTo>
                    <a:lnTo>
                      <a:pt x="49" y="47"/>
                    </a:lnTo>
                    <a:lnTo>
                      <a:pt x="36" y="66"/>
                    </a:lnTo>
                    <a:lnTo>
                      <a:pt x="34" y="47"/>
                    </a:lnTo>
                    <a:lnTo>
                      <a:pt x="27" y="42"/>
                    </a:lnTo>
                    <a:lnTo>
                      <a:pt x="27" y="42"/>
                    </a:lnTo>
                    <a:lnTo>
                      <a:pt x="25" y="42"/>
                    </a:lnTo>
                    <a:lnTo>
                      <a:pt x="0" y="15"/>
                    </a:lnTo>
                    <a:lnTo>
                      <a:pt x="5"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32" name="Freeform 683"/>
              <p:cNvSpPr>
                <a:spLocks/>
              </p:cNvSpPr>
              <p:nvPr/>
            </p:nvSpPr>
            <p:spPr bwMode="auto">
              <a:xfrm>
                <a:off x="4638" y="3014"/>
                <a:ext cx="49" cy="66"/>
              </a:xfrm>
              <a:custGeom>
                <a:avLst/>
                <a:gdLst>
                  <a:gd name="T0" fmla="*/ 5 w 49"/>
                  <a:gd name="T1" fmla="*/ 3 h 66"/>
                  <a:gd name="T2" fmla="*/ 25 w 49"/>
                  <a:gd name="T3" fmla="*/ 0 h 66"/>
                  <a:gd name="T4" fmla="*/ 34 w 49"/>
                  <a:gd name="T5" fmla="*/ 0 h 66"/>
                  <a:gd name="T6" fmla="*/ 36 w 49"/>
                  <a:gd name="T7" fmla="*/ 6 h 66"/>
                  <a:gd name="T8" fmla="*/ 42 w 49"/>
                  <a:gd name="T9" fmla="*/ 6 h 66"/>
                  <a:gd name="T10" fmla="*/ 44 w 49"/>
                  <a:gd name="T11" fmla="*/ 15 h 66"/>
                  <a:gd name="T12" fmla="*/ 44 w 49"/>
                  <a:gd name="T13" fmla="*/ 16 h 66"/>
                  <a:gd name="T14" fmla="*/ 49 w 49"/>
                  <a:gd name="T15" fmla="*/ 40 h 66"/>
                  <a:gd name="T16" fmla="*/ 49 w 49"/>
                  <a:gd name="T17" fmla="*/ 47 h 66"/>
                  <a:gd name="T18" fmla="*/ 36 w 49"/>
                  <a:gd name="T19" fmla="*/ 66 h 66"/>
                  <a:gd name="T20" fmla="*/ 34 w 49"/>
                  <a:gd name="T21" fmla="*/ 47 h 66"/>
                  <a:gd name="T22" fmla="*/ 27 w 49"/>
                  <a:gd name="T23" fmla="*/ 42 h 66"/>
                  <a:gd name="T24" fmla="*/ 27 w 49"/>
                  <a:gd name="T25" fmla="*/ 42 h 66"/>
                  <a:gd name="T26" fmla="*/ 25 w 49"/>
                  <a:gd name="T27" fmla="*/ 42 h 66"/>
                  <a:gd name="T28" fmla="*/ 0 w 49"/>
                  <a:gd name="T29" fmla="*/ 15 h 66"/>
                  <a:gd name="T30" fmla="*/ 5 w 49"/>
                  <a:gd name="T31"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66">
                    <a:moveTo>
                      <a:pt x="5" y="3"/>
                    </a:moveTo>
                    <a:lnTo>
                      <a:pt x="25" y="0"/>
                    </a:lnTo>
                    <a:lnTo>
                      <a:pt x="34" y="0"/>
                    </a:lnTo>
                    <a:lnTo>
                      <a:pt x="36" y="6"/>
                    </a:lnTo>
                    <a:lnTo>
                      <a:pt x="42" y="6"/>
                    </a:lnTo>
                    <a:lnTo>
                      <a:pt x="44" y="15"/>
                    </a:lnTo>
                    <a:lnTo>
                      <a:pt x="44" y="16"/>
                    </a:lnTo>
                    <a:lnTo>
                      <a:pt x="49" y="40"/>
                    </a:lnTo>
                    <a:lnTo>
                      <a:pt x="49" y="47"/>
                    </a:lnTo>
                    <a:lnTo>
                      <a:pt x="36" y="66"/>
                    </a:lnTo>
                    <a:lnTo>
                      <a:pt x="34" y="47"/>
                    </a:lnTo>
                    <a:lnTo>
                      <a:pt x="27" y="42"/>
                    </a:lnTo>
                    <a:lnTo>
                      <a:pt x="27" y="42"/>
                    </a:lnTo>
                    <a:lnTo>
                      <a:pt x="25" y="42"/>
                    </a:lnTo>
                    <a:lnTo>
                      <a:pt x="0" y="15"/>
                    </a:lnTo>
                    <a:lnTo>
                      <a:pt x="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33" name="Freeform 684"/>
              <p:cNvSpPr>
                <a:spLocks/>
              </p:cNvSpPr>
              <p:nvPr/>
            </p:nvSpPr>
            <p:spPr bwMode="auto">
              <a:xfrm>
                <a:off x="4585" y="2912"/>
                <a:ext cx="68" cy="44"/>
              </a:xfrm>
              <a:custGeom>
                <a:avLst/>
                <a:gdLst>
                  <a:gd name="T0" fmla="*/ 17 w 68"/>
                  <a:gd name="T1" fmla="*/ 13 h 44"/>
                  <a:gd name="T2" fmla="*/ 17 w 68"/>
                  <a:gd name="T3" fmla="*/ 13 h 44"/>
                  <a:gd name="T4" fmla="*/ 17 w 68"/>
                  <a:gd name="T5" fmla="*/ 13 h 44"/>
                  <a:gd name="T6" fmla="*/ 24 w 68"/>
                  <a:gd name="T7" fmla="*/ 12 h 44"/>
                  <a:gd name="T8" fmla="*/ 26 w 68"/>
                  <a:gd name="T9" fmla="*/ 12 h 44"/>
                  <a:gd name="T10" fmla="*/ 28 w 68"/>
                  <a:gd name="T11" fmla="*/ 12 h 44"/>
                  <a:gd name="T12" fmla="*/ 28 w 68"/>
                  <a:gd name="T13" fmla="*/ 12 h 44"/>
                  <a:gd name="T14" fmla="*/ 28 w 68"/>
                  <a:gd name="T15" fmla="*/ 15 h 44"/>
                  <a:gd name="T16" fmla="*/ 28 w 68"/>
                  <a:gd name="T17" fmla="*/ 15 h 44"/>
                  <a:gd name="T18" fmla="*/ 55 w 68"/>
                  <a:gd name="T19" fmla="*/ 10 h 44"/>
                  <a:gd name="T20" fmla="*/ 65 w 68"/>
                  <a:gd name="T21" fmla="*/ 20 h 44"/>
                  <a:gd name="T22" fmla="*/ 68 w 68"/>
                  <a:gd name="T23" fmla="*/ 34 h 44"/>
                  <a:gd name="T24" fmla="*/ 34 w 68"/>
                  <a:gd name="T25" fmla="*/ 41 h 44"/>
                  <a:gd name="T26" fmla="*/ 17 w 68"/>
                  <a:gd name="T27" fmla="*/ 42 h 44"/>
                  <a:gd name="T28" fmla="*/ 16 w 68"/>
                  <a:gd name="T29" fmla="*/ 42 h 44"/>
                  <a:gd name="T30" fmla="*/ 6 w 68"/>
                  <a:gd name="T31" fmla="*/ 44 h 44"/>
                  <a:gd name="T32" fmla="*/ 2 w 68"/>
                  <a:gd name="T33" fmla="*/ 24 h 44"/>
                  <a:gd name="T34" fmla="*/ 0 w 68"/>
                  <a:gd name="T35" fmla="*/ 12 h 44"/>
                  <a:gd name="T36" fmla="*/ 2 w 68"/>
                  <a:gd name="T37" fmla="*/ 2 h 44"/>
                  <a:gd name="T38" fmla="*/ 4 w 68"/>
                  <a:gd name="T39" fmla="*/ 2 h 44"/>
                  <a:gd name="T40" fmla="*/ 19 w 68"/>
                  <a:gd name="T41" fmla="*/ 0 h 44"/>
                  <a:gd name="T42" fmla="*/ 17 w 68"/>
                  <a:gd name="T43"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44">
                    <a:moveTo>
                      <a:pt x="17" y="13"/>
                    </a:moveTo>
                    <a:lnTo>
                      <a:pt x="17" y="13"/>
                    </a:lnTo>
                    <a:lnTo>
                      <a:pt x="17" y="13"/>
                    </a:lnTo>
                    <a:lnTo>
                      <a:pt x="24" y="12"/>
                    </a:lnTo>
                    <a:lnTo>
                      <a:pt x="26" y="12"/>
                    </a:lnTo>
                    <a:lnTo>
                      <a:pt x="28" y="12"/>
                    </a:lnTo>
                    <a:lnTo>
                      <a:pt x="28" y="12"/>
                    </a:lnTo>
                    <a:lnTo>
                      <a:pt x="28" y="15"/>
                    </a:lnTo>
                    <a:lnTo>
                      <a:pt x="28" y="15"/>
                    </a:lnTo>
                    <a:lnTo>
                      <a:pt x="55" y="10"/>
                    </a:lnTo>
                    <a:lnTo>
                      <a:pt x="65" y="20"/>
                    </a:lnTo>
                    <a:lnTo>
                      <a:pt x="68" y="34"/>
                    </a:lnTo>
                    <a:lnTo>
                      <a:pt x="34" y="41"/>
                    </a:lnTo>
                    <a:lnTo>
                      <a:pt x="17" y="42"/>
                    </a:lnTo>
                    <a:lnTo>
                      <a:pt x="16" y="42"/>
                    </a:lnTo>
                    <a:lnTo>
                      <a:pt x="6" y="44"/>
                    </a:lnTo>
                    <a:lnTo>
                      <a:pt x="2" y="24"/>
                    </a:lnTo>
                    <a:lnTo>
                      <a:pt x="0" y="12"/>
                    </a:lnTo>
                    <a:lnTo>
                      <a:pt x="2" y="2"/>
                    </a:lnTo>
                    <a:lnTo>
                      <a:pt x="4" y="2"/>
                    </a:lnTo>
                    <a:lnTo>
                      <a:pt x="19" y="0"/>
                    </a:lnTo>
                    <a:lnTo>
                      <a:pt x="17" y="1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34" name="Freeform 685"/>
              <p:cNvSpPr>
                <a:spLocks/>
              </p:cNvSpPr>
              <p:nvPr/>
            </p:nvSpPr>
            <p:spPr bwMode="auto">
              <a:xfrm>
                <a:off x="4585" y="2912"/>
                <a:ext cx="68" cy="44"/>
              </a:xfrm>
              <a:custGeom>
                <a:avLst/>
                <a:gdLst>
                  <a:gd name="T0" fmla="*/ 17 w 68"/>
                  <a:gd name="T1" fmla="*/ 13 h 44"/>
                  <a:gd name="T2" fmla="*/ 17 w 68"/>
                  <a:gd name="T3" fmla="*/ 13 h 44"/>
                  <a:gd name="T4" fmla="*/ 17 w 68"/>
                  <a:gd name="T5" fmla="*/ 13 h 44"/>
                  <a:gd name="T6" fmla="*/ 24 w 68"/>
                  <a:gd name="T7" fmla="*/ 12 h 44"/>
                  <a:gd name="T8" fmla="*/ 26 w 68"/>
                  <a:gd name="T9" fmla="*/ 12 h 44"/>
                  <a:gd name="T10" fmla="*/ 28 w 68"/>
                  <a:gd name="T11" fmla="*/ 12 h 44"/>
                  <a:gd name="T12" fmla="*/ 28 w 68"/>
                  <a:gd name="T13" fmla="*/ 12 h 44"/>
                  <a:gd name="T14" fmla="*/ 28 w 68"/>
                  <a:gd name="T15" fmla="*/ 15 h 44"/>
                  <a:gd name="T16" fmla="*/ 28 w 68"/>
                  <a:gd name="T17" fmla="*/ 15 h 44"/>
                  <a:gd name="T18" fmla="*/ 55 w 68"/>
                  <a:gd name="T19" fmla="*/ 10 h 44"/>
                  <a:gd name="T20" fmla="*/ 65 w 68"/>
                  <a:gd name="T21" fmla="*/ 20 h 44"/>
                  <a:gd name="T22" fmla="*/ 68 w 68"/>
                  <a:gd name="T23" fmla="*/ 34 h 44"/>
                  <a:gd name="T24" fmla="*/ 34 w 68"/>
                  <a:gd name="T25" fmla="*/ 41 h 44"/>
                  <a:gd name="T26" fmla="*/ 17 w 68"/>
                  <a:gd name="T27" fmla="*/ 42 h 44"/>
                  <a:gd name="T28" fmla="*/ 16 w 68"/>
                  <a:gd name="T29" fmla="*/ 42 h 44"/>
                  <a:gd name="T30" fmla="*/ 6 w 68"/>
                  <a:gd name="T31" fmla="*/ 44 h 44"/>
                  <a:gd name="T32" fmla="*/ 2 w 68"/>
                  <a:gd name="T33" fmla="*/ 24 h 44"/>
                  <a:gd name="T34" fmla="*/ 0 w 68"/>
                  <a:gd name="T35" fmla="*/ 12 h 44"/>
                  <a:gd name="T36" fmla="*/ 2 w 68"/>
                  <a:gd name="T37" fmla="*/ 2 h 44"/>
                  <a:gd name="T38" fmla="*/ 4 w 68"/>
                  <a:gd name="T39" fmla="*/ 2 h 44"/>
                  <a:gd name="T40" fmla="*/ 19 w 68"/>
                  <a:gd name="T41" fmla="*/ 0 h 44"/>
                  <a:gd name="T42" fmla="*/ 17 w 68"/>
                  <a:gd name="T43"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44">
                    <a:moveTo>
                      <a:pt x="17" y="13"/>
                    </a:moveTo>
                    <a:lnTo>
                      <a:pt x="17" y="13"/>
                    </a:lnTo>
                    <a:lnTo>
                      <a:pt x="17" y="13"/>
                    </a:lnTo>
                    <a:lnTo>
                      <a:pt x="24" y="12"/>
                    </a:lnTo>
                    <a:lnTo>
                      <a:pt x="26" y="12"/>
                    </a:lnTo>
                    <a:lnTo>
                      <a:pt x="28" y="12"/>
                    </a:lnTo>
                    <a:lnTo>
                      <a:pt x="28" y="12"/>
                    </a:lnTo>
                    <a:lnTo>
                      <a:pt x="28" y="15"/>
                    </a:lnTo>
                    <a:lnTo>
                      <a:pt x="28" y="15"/>
                    </a:lnTo>
                    <a:lnTo>
                      <a:pt x="55" y="10"/>
                    </a:lnTo>
                    <a:lnTo>
                      <a:pt x="65" y="20"/>
                    </a:lnTo>
                    <a:lnTo>
                      <a:pt x="68" y="34"/>
                    </a:lnTo>
                    <a:lnTo>
                      <a:pt x="34" y="41"/>
                    </a:lnTo>
                    <a:lnTo>
                      <a:pt x="17" y="42"/>
                    </a:lnTo>
                    <a:lnTo>
                      <a:pt x="16" y="42"/>
                    </a:lnTo>
                    <a:lnTo>
                      <a:pt x="6" y="44"/>
                    </a:lnTo>
                    <a:lnTo>
                      <a:pt x="2" y="24"/>
                    </a:lnTo>
                    <a:lnTo>
                      <a:pt x="0" y="12"/>
                    </a:lnTo>
                    <a:lnTo>
                      <a:pt x="2" y="2"/>
                    </a:lnTo>
                    <a:lnTo>
                      <a:pt x="4" y="2"/>
                    </a:lnTo>
                    <a:lnTo>
                      <a:pt x="19" y="0"/>
                    </a:lnTo>
                    <a:lnTo>
                      <a:pt x="17"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35" name="Freeform 686"/>
              <p:cNvSpPr>
                <a:spLocks/>
              </p:cNvSpPr>
              <p:nvPr/>
            </p:nvSpPr>
            <p:spPr bwMode="auto">
              <a:xfrm>
                <a:off x="4591" y="2946"/>
                <a:ext cx="72" cy="71"/>
              </a:xfrm>
              <a:custGeom>
                <a:avLst/>
                <a:gdLst>
                  <a:gd name="T0" fmla="*/ 62 w 72"/>
                  <a:gd name="T1" fmla="*/ 0 h 71"/>
                  <a:gd name="T2" fmla="*/ 62 w 72"/>
                  <a:gd name="T3" fmla="*/ 0 h 71"/>
                  <a:gd name="T4" fmla="*/ 71 w 72"/>
                  <a:gd name="T5" fmla="*/ 51 h 71"/>
                  <a:gd name="T6" fmla="*/ 72 w 72"/>
                  <a:gd name="T7" fmla="*/ 68 h 71"/>
                  <a:gd name="T8" fmla="*/ 52 w 72"/>
                  <a:gd name="T9" fmla="*/ 71 h 71"/>
                  <a:gd name="T10" fmla="*/ 52 w 72"/>
                  <a:gd name="T11" fmla="*/ 71 h 71"/>
                  <a:gd name="T12" fmla="*/ 44 w 72"/>
                  <a:gd name="T13" fmla="*/ 56 h 71"/>
                  <a:gd name="T14" fmla="*/ 35 w 72"/>
                  <a:gd name="T15" fmla="*/ 52 h 71"/>
                  <a:gd name="T16" fmla="*/ 33 w 72"/>
                  <a:gd name="T17" fmla="*/ 47 h 71"/>
                  <a:gd name="T18" fmla="*/ 27 w 72"/>
                  <a:gd name="T19" fmla="*/ 39 h 71"/>
                  <a:gd name="T20" fmla="*/ 27 w 72"/>
                  <a:gd name="T21" fmla="*/ 32 h 71"/>
                  <a:gd name="T22" fmla="*/ 20 w 72"/>
                  <a:gd name="T23" fmla="*/ 34 h 71"/>
                  <a:gd name="T24" fmla="*/ 18 w 72"/>
                  <a:gd name="T25" fmla="*/ 27 h 71"/>
                  <a:gd name="T26" fmla="*/ 13 w 72"/>
                  <a:gd name="T27" fmla="*/ 29 h 71"/>
                  <a:gd name="T28" fmla="*/ 13 w 72"/>
                  <a:gd name="T29" fmla="*/ 22 h 71"/>
                  <a:gd name="T30" fmla="*/ 10 w 72"/>
                  <a:gd name="T31" fmla="*/ 18 h 71"/>
                  <a:gd name="T32" fmla="*/ 1 w 72"/>
                  <a:gd name="T33" fmla="*/ 18 h 71"/>
                  <a:gd name="T34" fmla="*/ 0 w 72"/>
                  <a:gd name="T35" fmla="*/ 10 h 71"/>
                  <a:gd name="T36" fmla="*/ 10 w 72"/>
                  <a:gd name="T37" fmla="*/ 8 h 71"/>
                  <a:gd name="T38" fmla="*/ 11 w 72"/>
                  <a:gd name="T39" fmla="*/ 8 h 71"/>
                  <a:gd name="T40" fmla="*/ 28 w 72"/>
                  <a:gd name="T41" fmla="*/ 7 h 71"/>
                  <a:gd name="T42" fmla="*/ 62 w 72"/>
                  <a:gd name="T43" fmla="*/ 0 h 71"/>
                  <a:gd name="T44" fmla="*/ 62 w 72"/>
                  <a:gd name="T4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71">
                    <a:moveTo>
                      <a:pt x="62" y="0"/>
                    </a:moveTo>
                    <a:lnTo>
                      <a:pt x="62" y="0"/>
                    </a:lnTo>
                    <a:lnTo>
                      <a:pt x="71" y="51"/>
                    </a:lnTo>
                    <a:lnTo>
                      <a:pt x="72" y="68"/>
                    </a:lnTo>
                    <a:lnTo>
                      <a:pt x="52" y="71"/>
                    </a:lnTo>
                    <a:lnTo>
                      <a:pt x="52" y="71"/>
                    </a:lnTo>
                    <a:lnTo>
                      <a:pt x="44" y="56"/>
                    </a:lnTo>
                    <a:lnTo>
                      <a:pt x="35" y="52"/>
                    </a:lnTo>
                    <a:lnTo>
                      <a:pt x="33" y="47"/>
                    </a:lnTo>
                    <a:lnTo>
                      <a:pt x="27" y="39"/>
                    </a:lnTo>
                    <a:lnTo>
                      <a:pt x="27" y="32"/>
                    </a:lnTo>
                    <a:lnTo>
                      <a:pt x="20" y="34"/>
                    </a:lnTo>
                    <a:lnTo>
                      <a:pt x="18" y="27"/>
                    </a:lnTo>
                    <a:lnTo>
                      <a:pt x="13" y="29"/>
                    </a:lnTo>
                    <a:lnTo>
                      <a:pt x="13" y="22"/>
                    </a:lnTo>
                    <a:lnTo>
                      <a:pt x="10" y="18"/>
                    </a:lnTo>
                    <a:lnTo>
                      <a:pt x="1" y="18"/>
                    </a:lnTo>
                    <a:lnTo>
                      <a:pt x="0" y="10"/>
                    </a:lnTo>
                    <a:lnTo>
                      <a:pt x="10" y="8"/>
                    </a:lnTo>
                    <a:lnTo>
                      <a:pt x="11" y="8"/>
                    </a:lnTo>
                    <a:lnTo>
                      <a:pt x="28" y="7"/>
                    </a:lnTo>
                    <a:lnTo>
                      <a:pt x="62" y="0"/>
                    </a:lnTo>
                    <a:lnTo>
                      <a:pt x="6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36" name="Freeform 687"/>
              <p:cNvSpPr>
                <a:spLocks/>
              </p:cNvSpPr>
              <p:nvPr/>
            </p:nvSpPr>
            <p:spPr bwMode="auto">
              <a:xfrm>
                <a:off x="4591" y="2946"/>
                <a:ext cx="72" cy="71"/>
              </a:xfrm>
              <a:custGeom>
                <a:avLst/>
                <a:gdLst>
                  <a:gd name="T0" fmla="*/ 62 w 72"/>
                  <a:gd name="T1" fmla="*/ 0 h 71"/>
                  <a:gd name="T2" fmla="*/ 62 w 72"/>
                  <a:gd name="T3" fmla="*/ 0 h 71"/>
                  <a:gd name="T4" fmla="*/ 71 w 72"/>
                  <a:gd name="T5" fmla="*/ 51 h 71"/>
                  <a:gd name="T6" fmla="*/ 72 w 72"/>
                  <a:gd name="T7" fmla="*/ 68 h 71"/>
                  <a:gd name="T8" fmla="*/ 52 w 72"/>
                  <a:gd name="T9" fmla="*/ 71 h 71"/>
                  <a:gd name="T10" fmla="*/ 52 w 72"/>
                  <a:gd name="T11" fmla="*/ 71 h 71"/>
                  <a:gd name="T12" fmla="*/ 44 w 72"/>
                  <a:gd name="T13" fmla="*/ 56 h 71"/>
                  <a:gd name="T14" fmla="*/ 35 w 72"/>
                  <a:gd name="T15" fmla="*/ 52 h 71"/>
                  <a:gd name="T16" fmla="*/ 33 w 72"/>
                  <a:gd name="T17" fmla="*/ 47 h 71"/>
                  <a:gd name="T18" fmla="*/ 27 w 72"/>
                  <a:gd name="T19" fmla="*/ 39 h 71"/>
                  <a:gd name="T20" fmla="*/ 27 w 72"/>
                  <a:gd name="T21" fmla="*/ 32 h 71"/>
                  <a:gd name="T22" fmla="*/ 20 w 72"/>
                  <a:gd name="T23" fmla="*/ 34 h 71"/>
                  <a:gd name="T24" fmla="*/ 18 w 72"/>
                  <a:gd name="T25" fmla="*/ 27 h 71"/>
                  <a:gd name="T26" fmla="*/ 13 w 72"/>
                  <a:gd name="T27" fmla="*/ 29 h 71"/>
                  <a:gd name="T28" fmla="*/ 13 w 72"/>
                  <a:gd name="T29" fmla="*/ 22 h 71"/>
                  <a:gd name="T30" fmla="*/ 10 w 72"/>
                  <a:gd name="T31" fmla="*/ 18 h 71"/>
                  <a:gd name="T32" fmla="*/ 1 w 72"/>
                  <a:gd name="T33" fmla="*/ 18 h 71"/>
                  <a:gd name="T34" fmla="*/ 0 w 72"/>
                  <a:gd name="T35" fmla="*/ 10 h 71"/>
                  <a:gd name="T36" fmla="*/ 10 w 72"/>
                  <a:gd name="T37" fmla="*/ 8 h 71"/>
                  <a:gd name="T38" fmla="*/ 11 w 72"/>
                  <a:gd name="T39" fmla="*/ 8 h 71"/>
                  <a:gd name="T40" fmla="*/ 28 w 72"/>
                  <a:gd name="T41" fmla="*/ 7 h 71"/>
                  <a:gd name="T42" fmla="*/ 62 w 72"/>
                  <a:gd name="T43" fmla="*/ 0 h 71"/>
                  <a:gd name="T44" fmla="*/ 62 w 72"/>
                  <a:gd name="T4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71">
                    <a:moveTo>
                      <a:pt x="62" y="0"/>
                    </a:moveTo>
                    <a:lnTo>
                      <a:pt x="62" y="0"/>
                    </a:lnTo>
                    <a:lnTo>
                      <a:pt x="71" y="51"/>
                    </a:lnTo>
                    <a:lnTo>
                      <a:pt x="72" y="68"/>
                    </a:lnTo>
                    <a:lnTo>
                      <a:pt x="52" y="71"/>
                    </a:lnTo>
                    <a:lnTo>
                      <a:pt x="52" y="71"/>
                    </a:lnTo>
                    <a:lnTo>
                      <a:pt x="44" y="56"/>
                    </a:lnTo>
                    <a:lnTo>
                      <a:pt x="35" y="52"/>
                    </a:lnTo>
                    <a:lnTo>
                      <a:pt x="33" y="47"/>
                    </a:lnTo>
                    <a:lnTo>
                      <a:pt x="27" y="39"/>
                    </a:lnTo>
                    <a:lnTo>
                      <a:pt x="27" y="32"/>
                    </a:lnTo>
                    <a:lnTo>
                      <a:pt x="20" y="34"/>
                    </a:lnTo>
                    <a:lnTo>
                      <a:pt x="18" y="27"/>
                    </a:lnTo>
                    <a:lnTo>
                      <a:pt x="13" y="29"/>
                    </a:lnTo>
                    <a:lnTo>
                      <a:pt x="13" y="22"/>
                    </a:lnTo>
                    <a:lnTo>
                      <a:pt x="10" y="18"/>
                    </a:lnTo>
                    <a:lnTo>
                      <a:pt x="1" y="18"/>
                    </a:lnTo>
                    <a:lnTo>
                      <a:pt x="0" y="10"/>
                    </a:lnTo>
                    <a:lnTo>
                      <a:pt x="10" y="8"/>
                    </a:lnTo>
                    <a:lnTo>
                      <a:pt x="11" y="8"/>
                    </a:lnTo>
                    <a:lnTo>
                      <a:pt x="28" y="7"/>
                    </a:lnTo>
                    <a:lnTo>
                      <a:pt x="62" y="0"/>
                    </a:lnTo>
                    <a:lnTo>
                      <a:pt x="6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37" name="Freeform 688"/>
              <p:cNvSpPr>
                <a:spLocks/>
              </p:cNvSpPr>
              <p:nvPr/>
            </p:nvSpPr>
            <p:spPr bwMode="auto">
              <a:xfrm>
                <a:off x="4674" y="3068"/>
                <a:ext cx="76" cy="71"/>
              </a:xfrm>
              <a:custGeom>
                <a:avLst/>
                <a:gdLst>
                  <a:gd name="T0" fmla="*/ 64 w 76"/>
                  <a:gd name="T1" fmla="*/ 0 h 71"/>
                  <a:gd name="T2" fmla="*/ 66 w 76"/>
                  <a:gd name="T3" fmla="*/ 3 h 71"/>
                  <a:gd name="T4" fmla="*/ 69 w 76"/>
                  <a:gd name="T5" fmla="*/ 10 h 71"/>
                  <a:gd name="T6" fmla="*/ 71 w 76"/>
                  <a:gd name="T7" fmla="*/ 17 h 71"/>
                  <a:gd name="T8" fmla="*/ 72 w 76"/>
                  <a:gd name="T9" fmla="*/ 18 h 71"/>
                  <a:gd name="T10" fmla="*/ 71 w 76"/>
                  <a:gd name="T11" fmla="*/ 18 h 71"/>
                  <a:gd name="T12" fmla="*/ 71 w 76"/>
                  <a:gd name="T13" fmla="*/ 18 h 71"/>
                  <a:gd name="T14" fmla="*/ 72 w 76"/>
                  <a:gd name="T15" fmla="*/ 23 h 71"/>
                  <a:gd name="T16" fmla="*/ 72 w 76"/>
                  <a:gd name="T17" fmla="*/ 25 h 71"/>
                  <a:gd name="T18" fmla="*/ 72 w 76"/>
                  <a:gd name="T19" fmla="*/ 27 h 71"/>
                  <a:gd name="T20" fmla="*/ 74 w 76"/>
                  <a:gd name="T21" fmla="*/ 34 h 71"/>
                  <a:gd name="T22" fmla="*/ 74 w 76"/>
                  <a:gd name="T23" fmla="*/ 37 h 71"/>
                  <a:gd name="T24" fmla="*/ 74 w 76"/>
                  <a:gd name="T25" fmla="*/ 44 h 71"/>
                  <a:gd name="T26" fmla="*/ 74 w 76"/>
                  <a:gd name="T27" fmla="*/ 51 h 71"/>
                  <a:gd name="T28" fmla="*/ 76 w 76"/>
                  <a:gd name="T29" fmla="*/ 61 h 71"/>
                  <a:gd name="T30" fmla="*/ 76 w 76"/>
                  <a:gd name="T31" fmla="*/ 61 h 71"/>
                  <a:gd name="T32" fmla="*/ 76 w 76"/>
                  <a:gd name="T33" fmla="*/ 62 h 71"/>
                  <a:gd name="T34" fmla="*/ 74 w 76"/>
                  <a:gd name="T35" fmla="*/ 62 h 71"/>
                  <a:gd name="T36" fmla="*/ 74 w 76"/>
                  <a:gd name="T37" fmla="*/ 62 h 71"/>
                  <a:gd name="T38" fmla="*/ 74 w 76"/>
                  <a:gd name="T39" fmla="*/ 61 h 71"/>
                  <a:gd name="T40" fmla="*/ 74 w 76"/>
                  <a:gd name="T41" fmla="*/ 62 h 71"/>
                  <a:gd name="T42" fmla="*/ 74 w 76"/>
                  <a:gd name="T43" fmla="*/ 61 h 71"/>
                  <a:gd name="T44" fmla="*/ 72 w 76"/>
                  <a:gd name="T45" fmla="*/ 62 h 71"/>
                  <a:gd name="T46" fmla="*/ 72 w 76"/>
                  <a:gd name="T47" fmla="*/ 62 h 71"/>
                  <a:gd name="T48" fmla="*/ 71 w 76"/>
                  <a:gd name="T49" fmla="*/ 62 h 71"/>
                  <a:gd name="T50" fmla="*/ 71 w 76"/>
                  <a:gd name="T51" fmla="*/ 62 h 71"/>
                  <a:gd name="T52" fmla="*/ 71 w 76"/>
                  <a:gd name="T53" fmla="*/ 62 h 71"/>
                  <a:gd name="T54" fmla="*/ 69 w 76"/>
                  <a:gd name="T55" fmla="*/ 62 h 71"/>
                  <a:gd name="T56" fmla="*/ 57 w 76"/>
                  <a:gd name="T57" fmla="*/ 64 h 71"/>
                  <a:gd name="T58" fmla="*/ 57 w 76"/>
                  <a:gd name="T59" fmla="*/ 64 h 71"/>
                  <a:gd name="T60" fmla="*/ 10 w 76"/>
                  <a:gd name="T61" fmla="*/ 71 h 71"/>
                  <a:gd name="T62" fmla="*/ 3 w 76"/>
                  <a:gd name="T63" fmla="*/ 34 h 71"/>
                  <a:gd name="T64" fmla="*/ 0 w 76"/>
                  <a:gd name="T65" fmla="*/ 12 h 71"/>
                  <a:gd name="T66" fmla="*/ 40 w 76"/>
                  <a:gd name="T67" fmla="*/ 5 h 71"/>
                  <a:gd name="T68" fmla="*/ 40 w 76"/>
                  <a:gd name="T69" fmla="*/ 5 h 71"/>
                  <a:gd name="T70" fmla="*/ 52 w 76"/>
                  <a:gd name="T71" fmla="*/ 3 h 71"/>
                  <a:gd name="T72" fmla="*/ 64 w 76"/>
                  <a:gd name="T7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71">
                    <a:moveTo>
                      <a:pt x="64" y="0"/>
                    </a:moveTo>
                    <a:lnTo>
                      <a:pt x="66" y="3"/>
                    </a:lnTo>
                    <a:lnTo>
                      <a:pt x="69" y="10"/>
                    </a:lnTo>
                    <a:lnTo>
                      <a:pt x="71" y="17"/>
                    </a:lnTo>
                    <a:lnTo>
                      <a:pt x="72" y="18"/>
                    </a:lnTo>
                    <a:lnTo>
                      <a:pt x="71" y="18"/>
                    </a:lnTo>
                    <a:lnTo>
                      <a:pt x="71" y="18"/>
                    </a:lnTo>
                    <a:lnTo>
                      <a:pt x="72" y="23"/>
                    </a:lnTo>
                    <a:lnTo>
                      <a:pt x="72" y="25"/>
                    </a:lnTo>
                    <a:lnTo>
                      <a:pt x="72" y="27"/>
                    </a:lnTo>
                    <a:lnTo>
                      <a:pt x="74" y="34"/>
                    </a:lnTo>
                    <a:lnTo>
                      <a:pt x="74" y="37"/>
                    </a:lnTo>
                    <a:lnTo>
                      <a:pt x="74" y="44"/>
                    </a:lnTo>
                    <a:lnTo>
                      <a:pt x="74" y="51"/>
                    </a:lnTo>
                    <a:lnTo>
                      <a:pt x="76" y="61"/>
                    </a:lnTo>
                    <a:lnTo>
                      <a:pt x="76" y="61"/>
                    </a:lnTo>
                    <a:lnTo>
                      <a:pt x="76" y="62"/>
                    </a:lnTo>
                    <a:lnTo>
                      <a:pt x="74" y="62"/>
                    </a:lnTo>
                    <a:lnTo>
                      <a:pt x="74" y="62"/>
                    </a:lnTo>
                    <a:lnTo>
                      <a:pt x="74" y="61"/>
                    </a:lnTo>
                    <a:lnTo>
                      <a:pt x="74" y="62"/>
                    </a:lnTo>
                    <a:lnTo>
                      <a:pt x="74" y="61"/>
                    </a:lnTo>
                    <a:lnTo>
                      <a:pt x="72" y="62"/>
                    </a:lnTo>
                    <a:lnTo>
                      <a:pt x="72" y="62"/>
                    </a:lnTo>
                    <a:lnTo>
                      <a:pt x="71" y="62"/>
                    </a:lnTo>
                    <a:lnTo>
                      <a:pt x="71" y="62"/>
                    </a:lnTo>
                    <a:lnTo>
                      <a:pt x="71" y="62"/>
                    </a:lnTo>
                    <a:lnTo>
                      <a:pt x="69" y="62"/>
                    </a:lnTo>
                    <a:lnTo>
                      <a:pt x="57" y="64"/>
                    </a:lnTo>
                    <a:lnTo>
                      <a:pt x="57" y="64"/>
                    </a:lnTo>
                    <a:lnTo>
                      <a:pt x="10" y="71"/>
                    </a:lnTo>
                    <a:lnTo>
                      <a:pt x="3" y="34"/>
                    </a:lnTo>
                    <a:lnTo>
                      <a:pt x="0" y="12"/>
                    </a:lnTo>
                    <a:lnTo>
                      <a:pt x="40" y="5"/>
                    </a:lnTo>
                    <a:lnTo>
                      <a:pt x="40" y="5"/>
                    </a:lnTo>
                    <a:lnTo>
                      <a:pt x="52" y="3"/>
                    </a:lnTo>
                    <a:lnTo>
                      <a:pt x="6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38" name="Freeform 689"/>
              <p:cNvSpPr>
                <a:spLocks/>
              </p:cNvSpPr>
              <p:nvPr/>
            </p:nvSpPr>
            <p:spPr bwMode="auto">
              <a:xfrm>
                <a:off x="4674" y="3068"/>
                <a:ext cx="76" cy="71"/>
              </a:xfrm>
              <a:custGeom>
                <a:avLst/>
                <a:gdLst>
                  <a:gd name="T0" fmla="*/ 64 w 76"/>
                  <a:gd name="T1" fmla="*/ 0 h 71"/>
                  <a:gd name="T2" fmla="*/ 66 w 76"/>
                  <a:gd name="T3" fmla="*/ 3 h 71"/>
                  <a:gd name="T4" fmla="*/ 69 w 76"/>
                  <a:gd name="T5" fmla="*/ 10 h 71"/>
                  <a:gd name="T6" fmla="*/ 71 w 76"/>
                  <a:gd name="T7" fmla="*/ 17 h 71"/>
                  <a:gd name="T8" fmla="*/ 72 w 76"/>
                  <a:gd name="T9" fmla="*/ 18 h 71"/>
                  <a:gd name="T10" fmla="*/ 71 w 76"/>
                  <a:gd name="T11" fmla="*/ 18 h 71"/>
                  <a:gd name="T12" fmla="*/ 71 w 76"/>
                  <a:gd name="T13" fmla="*/ 18 h 71"/>
                  <a:gd name="T14" fmla="*/ 72 w 76"/>
                  <a:gd name="T15" fmla="*/ 23 h 71"/>
                  <a:gd name="T16" fmla="*/ 72 w 76"/>
                  <a:gd name="T17" fmla="*/ 25 h 71"/>
                  <a:gd name="T18" fmla="*/ 72 w 76"/>
                  <a:gd name="T19" fmla="*/ 27 h 71"/>
                  <a:gd name="T20" fmla="*/ 74 w 76"/>
                  <a:gd name="T21" fmla="*/ 34 h 71"/>
                  <a:gd name="T22" fmla="*/ 74 w 76"/>
                  <a:gd name="T23" fmla="*/ 37 h 71"/>
                  <a:gd name="T24" fmla="*/ 74 w 76"/>
                  <a:gd name="T25" fmla="*/ 44 h 71"/>
                  <a:gd name="T26" fmla="*/ 74 w 76"/>
                  <a:gd name="T27" fmla="*/ 51 h 71"/>
                  <a:gd name="T28" fmla="*/ 76 w 76"/>
                  <a:gd name="T29" fmla="*/ 61 h 71"/>
                  <a:gd name="T30" fmla="*/ 76 w 76"/>
                  <a:gd name="T31" fmla="*/ 61 h 71"/>
                  <a:gd name="T32" fmla="*/ 76 w 76"/>
                  <a:gd name="T33" fmla="*/ 62 h 71"/>
                  <a:gd name="T34" fmla="*/ 74 w 76"/>
                  <a:gd name="T35" fmla="*/ 62 h 71"/>
                  <a:gd name="T36" fmla="*/ 74 w 76"/>
                  <a:gd name="T37" fmla="*/ 62 h 71"/>
                  <a:gd name="T38" fmla="*/ 74 w 76"/>
                  <a:gd name="T39" fmla="*/ 61 h 71"/>
                  <a:gd name="T40" fmla="*/ 74 w 76"/>
                  <a:gd name="T41" fmla="*/ 62 h 71"/>
                  <a:gd name="T42" fmla="*/ 74 w 76"/>
                  <a:gd name="T43" fmla="*/ 61 h 71"/>
                  <a:gd name="T44" fmla="*/ 72 w 76"/>
                  <a:gd name="T45" fmla="*/ 62 h 71"/>
                  <a:gd name="T46" fmla="*/ 72 w 76"/>
                  <a:gd name="T47" fmla="*/ 62 h 71"/>
                  <a:gd name="T48" fmla="*/ 71 w 76"/>
                  <a:gd name="T49" fmla="*/ 62 h 71"/>
                  <a:gd name="T50" fmla="*/ 71 w 76"/>
                  <a:gd name="T51" fmla="*/ 62 h 71"/>
                  <a:gd name="T52" fmla="*/ 71 w 76"/>
                  <a:gd name="T53" fmla="*/ 62 h 71"/>
                  <a:gd name="T54" fmla="*/ 69 w 76"/>
                  <a:gd name="T55" fmla="*/ 62 h 71"/>
                  <a:gd name="T56" fmla="*/ 57 w 76"/>
                  <a:gd name="T57" fmla="*/ 64 h 71"/>
                  <a:gd name="T58" fmla="*/ 57 w 76"/>
                  <a:gd name="T59" fmla="*/ 64 h 71"/>
                  <a:gd name="T60" fmla="*/ 10 w 76"/>
                  <a:gd name="T61" fmla="*/ 71 h 71"/>
                  <a:gd name="T62" fmla="*/ 3 w 76"/>
                  <a:gd name="T63" fmla="*/ 34 h 71"/>
                  <a:gd name="T64" fmla="*/ 0 w 76"/>
                  <a:gd name="T65" fmla="*/ 12 h 71"/>
                  <a:gd name="T66" fmla="*/ 40 w 76"/>
                  <a:gd name="T67" fmla="*/ 5 h 71"/>
                  <a:gd name="T68" fmla="*/ 40 w 76"/>
                  <a:gd name="T69" fmla="*/ 5 h 71"/>
                  <a:gd name="T70" fmla="*/ 52 w 76"/>
                  <a:gd name="T71" fmla="*/ 3 h 71"/>
                  <a:gd name="T72" fmla="*/ 64 w 76"/>
                  <a:gd name="T7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71">
                    <a:moveTo>
                      <a:pt x="64" y="0"/>
                    </a:moveTo>
                    <a:lnTo>
                      <a:pt x="66" y="3"/>
                    </a:lnTo>
                    <a:lnTo>
                      <a:pt x="69" y="10"/>
                    </a:lnTo>
                    <a:lnTo>
                      <a:pt x="71" y="17"/>
                    </a:lnTo>
                    <a:lnTo>
                      <a:pt x="72" y="18"/>
                    </a:lnTo>
                    <a:lnTo>
                      <a:pt x="71" y="18"/>
                    </a:lnTo>
                    <a:lnTo>
                      <a:pt x="71" y="18"/>
                    </a:lnTo>
                    <a:lnTo>
                      <a:pt x="72" y="23"/>
                    </a:lnTo>
                    <a:lnTo>
                      <a:pt x="72" y="25"/>
                    </a:lnTo>
                    <a:lnTo>
                      <a:pt x="72" y="27"/>
                    </a:lnTo>
                    <a:lnTo>
                      <a:pt x="74" y="34"/>
                    </a:lnTo>
                    <a:lnTo>
                      <a:pt x="74" y="37"/>
                    </a:lnTo>
                    <a:lnTo>
                      <a:pt x="74" y="44"/>
                    </a:lnTo>
                    <a:lnTo>
                      <a:pt x="74" y="51"/>
                    </a:lnTo>
                    <a:lnTo>
                      <a:pt x="76" y="61"/>
                    </a:lnTo>
                    <a:lnTo>
                      <a:pt x="76" y="61"/>
                    </a:lnTo>
                    <a:lnTo>
                      <a:pt x="76" y="62"/>
                    </a:lnTo>
                    <a:lnTo>
                      <a:pt x="74" y="62"/>
                    </a:lnTo>
                    <a:lnTo>
                      <a:pt x="74" y="62"/>
                    </a:lnTo>
                    <a:lnTo>
                      <a:pt x="74" y="61"/>
                    </a:lnTo>
                    <a:lnTo>
                      <a:pt x="74" y="62"/>
                    </a:lnTo>
                    <a:lnTo>
                      <a:pt x="74" y="61"/>
                    </a:lnTo>
                    <a:lnTo>
                      <a:pt x="72" y="62"/>
                    </a:lnTo>
                    <a:lnTo>
                      <a:pt x="72" y="62"/>
                    </a:lnTo>
                    <a:lnTo>
                      <a:pt x="71" y="62"/>
                    </a:lnTo>
                    <a:lnTo>
                      <a:pt x="71" y="62"/>
                    </a:lnTo>
                    <a:lnTo>
                      <a:pt x="71" y="62"/>
                    </a:lnTo>
                    <a:lnTo>
                      <a:pt x="69" y="62"/>
                    </a:lnTo>
                    <a:lnTo>
                      <a:pt x="57" y="64"/>
                    </a:lnTo>
                    <a:lnTo>
                      <a:pt x="57" y="64"/>
                    </a:lnTo>
                    <a:lnTo>
                      <a:pt x="10" y="71"/>
                    </a:lnTo>
                    <a:lnTo>
                      <a:pt x="3" y="34"/>
                    </a:lnTo>
                    <a:lnTo>
                      <a:pt x="0" y="12"/>
                    </a:lnTo>
                    <a:lnTo>
                      <a:pt x="40" y="5"/>
                    </a:lnTo>
                    <a:lnTo>
                      <a:pt x="40" y="5"/>
                    </a:lnTo>
                    <a:lnTo>
                      <a:pt x="52" y="3"/>
                    </a:lnTo>
                    <a:lnTo>
                      <a:pt x="6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39" name="Freeform 690"/>
              <p:cNvSpPr>
                <a:spLocks/>
              </p:cNvSpPr>
              <p:nvPr/>
            </p:nvSpPr>
            <p:spPr bwMode="auto">
              <a:xfrm>
                <a:off x="4502" y="2947"/>
                <a:ext cx="58" cy="39"/>
              </a:xfrm>
              <a:custGeom>
                <a:avLst/>
                <a:gdLst>
                  <a:gd name="T0" fmla="*/ 55 w 58"/>
                  <a:gd name="T1" fmla="*/ 22 h 39"/>
                  <a:gd name="T2" fmla="*/ 56 w 58"/>
                  <a:gd name="T3" fmla="*/ 31 h 39"/>
                  <a:gd name="T4" fmla="*/ 12 w 58"/>
                  <a:gd name="T5" fmla="*/ 38 h 39"/>
                  <a:gd name="T6" fmla="*/ 12 w 58"/>
                  <a:gd name="T7" fmla="*/ 38 h 39"/>
                  <a:gd name="T8" fmla="*/ 12 w 58"/>
                  <a:gd name="T9" fmla="*/ 38 h 39"/>
                  <a:gd name="T10" fmla="*/ 0 w 58"/>
                  <a:gd name="T11" fmla="*/ 39 h 39"/>
                  <a:gd name="T12" fmla="*/ 0 w 58"/>
                  <a:gd name="T13" fmla="*/ 38 h 39"/>
                  <a:gd name="T14" fmla="*/ 2 w 58"/>
                  <a:gd name="T15" fmla="*/ 34 h 39"/>
                  <a:gd name="T16" fmla="*/ 2 w 58"/>
                  <a:gd name="T17" fmla="*/ 34 h 39"/>
                  <a:gd name="T18" fmla="*/ 2 w 58"/>
                  <a:gd name="T19" fmla="*/ 33 h 39"/>
                  <a:gd name="T20" fmla="*/ 2 w 58"/>
                  <a:gd name="T21" fmla="*/ 31 h 39"/>
                  <a:gd name="T22" fmla="*/ 4 w 58"/>
                  <a:gd name="T23" fmla="*/ 31 h 39"/>
                  <a:gd name="T24" fmla="*/ 4 w 58"/>
                  <a:gd name="T25" fmla="*/ 28 h 39"/>
                  <a:gd name="T26" fmla="*/ 4 w 58"/>
                  <a:gd name="T27" fmla="*/ 26 h 39"/>
                  <a:gd name="T28" fmla="*/ 4 w 58"/>
                  <a:gd name="T29" fmla="*/ 24 h 39"/>
                  <a:gd name="T30" fmla="*/ 6 w 58"/>
                  <a:gd name="T31" fmla="*/ 22 h 39"/>
                  <a:gd name="T32" fmla="*/ 6 w 58"/>
                  <a:gd name="T33" fmla="*/ 19 h 39"/>
                  <a:gd name="T34" fmla="*/ 6 w 58"/>
                  <a:gd name="T35" fmla="*/ 16 h 39"/>
                  <a:gd name="T36" fmla="*/ 6 w 58"/>
                  <a:gd name="T37" fmla="*/ 14 h 39"/>
                  <a:gd name="T38" fmla="*/ 6 w 58"/>
                  <a:gd name="T39" fmla="*/ 14 h 39"/>
                  <a:gd name="T40" fmla="*/ 7 w 58"/>
                  <a:gd name="T41" fmla="*/ 12 h 39"/>
                  <a:gd name="T42" fmla="*/ 12 w 58"/>
                  <a:gd name="T43" fmla="*/ 12 h 39"/>
                  <a:gd name="T44" fmla="*/ 41 w 58"/>
                  <a:gd name="T45" fmla="*/ 7 h 39"/>
                  <a:gd name="T46" fmla="*/ 39 w 58"/>
                  <a:gd name="T47" fmla="*/ 4 h 39"/>
                  <a:gd name="T48" fmla="*/ 55 w 58"/>
                  <a:gd name="T49" fmla="*/ 0 h 39"/>
                  <a:gd name="T50" fmla="*/ 58 w 58"/>
                  <a:gd name="T51" fmla="*/ 17 h 39"/>
                  <a:gd name="T52" fmla="*/ 55 w 58"/>
                  <a:gd name="T53"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39">
                    <a:moveTo>
                      <a:pt x="55" y="22"/>
                    </a:moveTo>
                    <a:lnTo>
                      <a:pt x="56" y="31"/>
                    </a:lnTo>
                    <a:lnTo>
                      <a:pt x="12" y="38"/>
                    </a:lnTo>
                    <a:lnTo>
                      <a:pt x="12" y="38"/>
                    </a:lnTo>
                    <a:lnTo>
                      <a:pt x="12" y="38"/>
                    </a:lnTo>
                    <a:lnTo>
                      <a:pt x="0" y="39"/>
                    </a:lnTo>
                    <a:lnTo>
                      <a:pt x="0" y="38"/>
                    </a:lnTo>
                    <a:lnTo>
                      <a:pt x="2" y="34"/>
                    </a:lnTo>
                    <a:lnTo>
                      <a:pt x="2" y="34"/>
                    </a:lnTo>
                    <a:lnTo>
                      <a:pt x="2" y="33"/>
                    </a:lnTo>
                    <a:lnTo>
                      <a:pt x="2" y="31"/>
                    </a:lnTo>
                    <a:lnTo>
                      <a:pt x="4" y="31"/>
                    </a:lnTo>
                    <a:lnTo>
                      <a:pt x="4" y="28"/>
                    </a:lnTo>
                    <a:lnTo>
                      <a:pt x="4" y="26"/>
                    </a:lnTo>
                    <a:lnTo>
                      <a:pt x="4" y="24"/>
                    </a:lnTo>
                    <a:lnTo>
                      <a:pt x="6" y="22"/>
                    </a:lnTo>
                    <a:lnTo>
                      <a:pt x="6" y="19"/>
                    </a:lnTo>
                    <a:lnTo>
                      <a:pt x="6" y="16"/>
                    </a:lnTo>
                    <a:lnTo>
                      <a:pt x="6" y="14"/>
                    </a:lnTo>
                    <a:lnTo>
                      <a:pt x="6" y="14"/>
                    </a:lnTo>
                    <a:lnTo>
                      <a:pt x="7" y="12"/>
                    </a:lnTo>
                    <a:lnTo>
                      <a:pt x="12" y="12"/>
                    </a:lnTo>
                    <a:lnTo>
                      <a:pt x="41" y="7"/>
                    </a:lnTo>
                    <a:lnTo>
                      <a:pt x="39" y="4"/>
                    </a:lnTo>
                    <a:lnTo>
                      <a:pt x="55" y="0"/>
                    </a:lnTo>
                    <a:lnTo>
                      <a:pt x="58" y="17"/>
                    </a:lnTo>
                    <a:lnTo>
                      <a:pt x="55"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40" name="Freeform 691"/>
              <p:cNvSpPr>
                <a:spLocks/>
              </p:cNvSpPr>
              <p:nvPr/>
            </p:nvSpPr>
            <p:spPr bwMode="auto">
              <a:xfrm>
                <a:off x="4502" y="2947"/>
                <a:ext cx="58" cy="39"/>
              </a:xfrm>
              <a:custGeom>
                <a:avLst/>
                <a:gdLst>
                  <a:gd name="T0" fmla="*/ 55 w 58"/>
                  <a:gd name="T1" fmla="*/ 22 h 39"/>
                  <a:gd name="T2" fmla="*/ 56 w 58"/>
                  <a:gd name="T3" fmla="*/ 31 h 39"/>
                  <a:gd name="T4" fmla="*/ 12 w 58"/>
                  <a:gd name="T5" fmla="*/ 38 h 39"/>
                  <a:gd name="T6" fmla="*/ 12 w 58"/>
                  <a:gd name="T7" fmla="*/ 38 h 39"/>
                  <a:gd name="T8" fmla="*/ 12 w 58"/>
                  <a:gd name="T9" fmla="*/ 38 h 39"/>
                  <a:gd name="T10" fmla="*/ 0 w 58"/>
                  <a:gd name="T11" fmla="*/ 39 h 39"/>
                  <a:gd name="T12" fmla="*/ 0 w 58"/>
                  <a:gd name="T13" fmla="*/ 38 h 39"/>
                  <a:gd name="T14" fmla="*/ 2 w 58"/>
                  <a:gd name="T15" fmla="*/ 34 h 39"/>
                  <a:gd name="T16" fmla="*/ 2 w 58"/>
                  <a:gd name="T17" fmla="*/ 34 h 39"/>
                  <a:gd name="T18" fmla="*/ 2 w 58"/>
                  <a:gd name="T19" fmla="*/ 33 h 39"/>
                  <a:gd name="T20" fmla="*/ 2 w 58"/>
                  <a:gd name="T21" fmla="*/ 31 h 39"/>
                  <a:gd name="T22" fmla="*/ 4 w 58"/>
                  <a:gd name="T23" fmla="*/ 31 h 39"/>
                  <a:gd name="T24" fmla="*/ 4 w 58"/>
                  <a:gd name="T25" fmla="*/ 28 h 39"/>
                  <a:gd name="T26" fmla="*/ 4 w 58"/>
                  <a:gd name="T27" fmla="*/ 26 h 39"/>
                  <a:gd name="T28" fmla="*/ 4 w 58"/>
                  <a:gd name="T29" fmla="*/ 24 h 39"/>
                  <a:gd name="T30" fmla="*/ 6 w 58"/>
                  <a:gd name="T31" fmla="*/ 22 h 39"/>
                  <a:gd name="T32" fmla="*/ 6 w 58"/>
                  <a:gd name="T33" fmla="*/ 19 h 39"/>
                  <a:gd name="T34" fmla="*/ 6 w 58"/>
                  <a:gd name="T35" fmla="*/ 16 h 39"/>
                  <a:gd name="T36" fmla="*/ 6 w 58"/>
                  <a:gd name="T37" fmla="*/ 14 h 39"/>
                  <a:gd name="T38" fmla="*/ 6 w 58"/>
                  <a:gd name="T39" fmla="*/ 14 h 39"/>
                  <a:gd name="T40" fmla="*/ 7 w 58"/>
                  <a:gd name="T41" fmla="*/ 12 h 39"/>
                  <a:gd name="T42" fmla="*/ 12 w 58"/>
                  <a:gd name="T43" fmla="*/ 12 h 39"/>
                  <a:gd name="T44" fmla="*/ 41 w 58"/>
                  <a:gd name="T45" fmla="*/ 7 h 39"/>
                  <a:gd name="T46" fmla="*/ 39 w 58"/>
                  <a:gd name="T47" fmla="*/ 4 h 39"/>
                  <a:gd name="T48" fmla="*/ 55 w 58"/>
                  <a:gd name="T49" fmla="*/ 0 h 39"/>
                  <a:gd name="T50" fmla="*/ 58 w 58"/>
                  <a:gd name="T51" fmla="*/ 17 h 39"/>
                  <a:gd name="T52" fmla="*/ 55 w 58"/>
                  <a:gd name="T53"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39">
                    <a:moveTo>
                      <a:pt x="55" y="22"/>
                    </a:moveTo>
                    <a:lnTo>
                      <a:pt x="56" y="31"/>
                    </a:lnTo>
                    <a:lnTo>
                      <a:pt x="12" y="38"/>
                    </a:lnTo>
                    <a:lnTo>
                      <a:pt x="12" y="38"/>
                    </a:lnTo>
                    <a:lnTo>
                      <a:pt x="12" y="38"/>
                    </a:lnTo>
                    <a:lnTo>
                      <a:pt x="0" y="39"/>
                    </a:lnTo>
                    <a:lnTo>
                      <a:pt x="0" y="38"/>
                    </a:lnTo>
                    <a:lnTo>
                      <a:pt x="2" y="34"/>
                    </a:lnTo>
                    <a:lnTo>
                      <a:pt x="2" y="34"/>
                    </a:lnTo>
                    <a:lnTo>
                      <a:pt x="2" y="33"/>
                    </a:lnTo>
                    <a:lnTo>
                      <a:pt x="2" y="31"/>
                    </a:lnTo>
                    <a:lnTo>
                      <a:pt x="4" y="31"/>
                    </a:lnTo>
                    <a:lnTo>
                      <a:pt x="4" y="28"/>
                    </a:lnTo>
                    <a:lnTo>
                      <a:pt x="4" y="26"/>
                    </a:lnTo>
                    <a:lnTo>
                      <a:pt x="4" y="24"/>
                    </a:lnTo>
                    <a:lnTo>
                      <a:pt x="6" y="22"/>
                    </a:lnTo>
                    <a:lnTo>
                      <a:pt x="6" y="19"/>
                    </a:lnTo>
                    <a:lnTo>
                      <a:pt x="6" y="16"/>
                    </a:lnTo>
                    <a:lnTo>
                      <a:pt x="6" y="14"/>
                    </a:lnTo>
                    <a:lnTo>
                      <a:pt x="6" y="14"/>
                    </a:lnTo>
                    <a:lnTo>
                      <a:pt x="7" y="12"/>
                    </a:lnTo>
                    <a:lnTo>
                      <a:pt x="12" y="12"/>
                    </a:lnTo>
                    <a:lnTo>
                      <a:pt x="41" y="7"/>
                    </a:lnTo>
                    <a:lnTo>
                      <a:pt x="39" y="4"/>
                    </a:lnTo>
                    <a:lnTo>
                      <a:pt x="55" y="0"/>
                    </a:lnTo>
                    <a:lnTo>
                      <a:pt x="58" y="17"/>
                    </a:lnTo>
                    <a:lnTo>
                      <a:pt x="55"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41" name="Freeform 692"/>
              <p:cNvSpPr>
                <a:spLocks noEditPoints="1"/>
              </p:cNvSpPr>
              <p:nvPr/>
            </p:nvSpPr>
            <p:spPr bwMode="auto">
              <a:xfrm>
                <a:off x="4501" y="2985"/>
                <a:ext cx="25" cy="54"/>
              </a:xfrm>
              <a:custGeom>
                <a:avLst/>
                <a:gdLst>
                  <a:gd name="T0" fmla="*/ 3 w 25"/>
                  <a:gd name="T1" fmla="*/ 22 h 54"/>
                  <a:gd name="T2" fmla="*/ 1 w 25"/>
                  <a:gd name="T3" fmla="*/ 17 h 54"/>
                  <a:gd name="T4" fmla="*/ 1 w 25"/>
                  <a:gd name="T5" fmla="*/ 13 h 54"/>
                  <a:gd name="T6" fmla="*/ 0 w 25"/>
                  <a:gd name="T7" fmla="*/ 12 h 54"/>
                  <a:gd name="T8" fmla="*/ 0 w 25"/>
                  <a:gd name="T9" fmla="*/ 10 h 54"/>
                  <a:gd name="T10" fmla="*/ 0 w 25"/>
                  <a:gd name="T11" fmla="*/ 10 h 54"/>
                  <a:gd name="T12" fmla="*/ 1 w 25"/>
                  <a:gd name="T13" fmla="*/ 13 h 54"/>
                  <a:gd name="T14" fmla="*/ 3 w 25"/>
                  <a:gd name="T15" fmla="*/ 17 h 54"/>
                  <a:gd name="T16" fmla="*/ 1 w 25"/>
                  <a:gd name="T17" fmla="*/ 18 h 54"/>
                  <a:gd name="T18" fmla="*/ 3 w 25"/>
                  <a:gd name="T19" fmla="*/ 20 h 54"/>
                  <a:gd name="T20" fmla="*/ 15 w 25"/>
                  <a:gd name="T21" fmla="*/ 13 h 54"/>
                  <a:gd name="T22" fmla="*/ 12 w 25"/>
                  <a:gd name="T23" fmla="*/ 22 h 54"/>
                  <a:gd name="T24" fmla="*/ 10 w 25"/>
                  <a:gd name="T25" fmla="*/ 22 h 54"/>
                  <a:gd name="T26" fmla="*/ 12 w 25"/>
                  <a:gd name="T27" fmla="*/ 23 h 54"/>
                  <a:gd name="T28" fmla="*/ 12 w 25"/>
                  <a:gd name="T29" fmla="*/ 23 h 54"/>
                  <a:gd name="T30" fmla="*/ 13 w 25"/>
                  <a:gd name="T31" fmla="*/ 23 h 54"/>
                  <a:gd name="T32" fmla="*/ 15 w 25"/>
                  <a:gd name="T33" fmla="*/ 25 h 54"/>
                  <a:gd name="T34" fmla="*/ 18 w 25"/>
                  <a:gd name="T35" fmla="*/ 25 h 54"/>
                  <a:gd name="T36" fmla="*/ 20 w 25"/>
                  <a:gd name="T37" fmla="*/ 29 h 54"/>
                  <a:gd name="T38" fmla="*/ 23 w 25"/>
                  <a:gd name="T39" fmla="*/ 27 h 54"/>
                  <a:gd name="T40" fmla="*/ 22 w 25"/>
                  <a:gd name="T41" fmla="*/ 30 h 54"/>
                  <a:gd name="T42" fmla="*/ 23 w 25"/>
                  <a:gd name="T43" fmla="*/ 32 h 54"/>
                  <a:gd name="T44" fmla="*/ 22 w 25"/>
                  <a:gd name="T45" fmla="*/ 35 h 54"/>
                  <a:gd name="T46" fmla="*/ 20 w 25"/>
                  <a:gd name="T47" fmla="*/ 40 h 54"/>
                  <a:gd name="T48" fmla="*/ 22 w 25"/>
                  <a:gd name="T49" fmla="*/ 42 h 54"/>
                  <a:gd name="T50" fmla="*/ 20 w 25"/>
                  <a:gd name="T51" fmla="*/ 45 h 54"/>
                  <a:gd name="T52" fmla="*/ 18 w 25"/>
                  <a:gd name="T53" fmla="*/ 45 h 54"/>
                  <a:gd name="T54" fmla="*/ 18 w 25"/>
                  <a:gd name="T55" fmla="*/ 45 h 54"/>
                  <a:gd name="T56" fmla="*/ 18 w 25"/>
                  <a:gd name="T57" fmla="*/ 45 h 54"/>
                  <a:gd name="T58" fmla="*/ 18 w 25"/>
                  <a:gd name="T59" fmla="*/ 45 h 54"/>
                  <a:gd name="T60" fmla="*/ 18 w 25"/>
                  <a:gd name="T61" fmla="*/ 45 h 54"/>
                  <a:gd name="T62" fmla="*/ 18 w 25"/>
                  <a:gd name="T63" fmla="*/ 45 h 54"/>
                  <a:gd name="T64" fmla="*/ 18 w 25"/>
                  <a:gd name="T65" fmla="*/ 45 h 54"/>
                  <a:gd name="T66" fmla="*/ 17 w 25"/>
                  <a:gd name="T67" fmla="*/ 45 h 54"/>
                  <a:gd name="T68" fmla="*/ 15 w 25"/>
                  <a:gd name="T69" fmla="*/ 47 h 54"/>
                  <a:gd name="T70" fmla="*/ 15 w 25"/>
                  <a:gd name="T71" fmla="*/ 49 h 54"/>
                  <a:gd name="T72" fmla="*/ 15 w 25"/>
                  <a:gd name="T73" fmla="*/ 51 h 54"/>
                  <a:gd name="T74" fmla="*/ 17 w 25"/>
                  <a:gd name="T75" fmla="*/ 52 h 54"/>
                  <a:gd name="T76" fmla="*/ 13 w 25"/>
                  <a:gd name="T77" fmla="*/ 54 h 54"/>
                  <a:gd name="T78" fmla="*/ 13 w 25"/>
                  <a:gd name="T79" fmla="*/ 54 h 54"/>
                  <a:gd name="T80" fmla="*/ 13 w 25"/>
                  <a:gd name="T81" fmla="*/ 45 h 54"/>
                  <a:gd name="T82" fmla="*/ 12 w 25"/>
                  <a:gd name="T83" fmla="*/ 44 h 54"/>
                  <a:gd name="T84" fmla="*/ 10 w 25"/>
                  <a:gd name="T85" fmla="*/ 42 h 54"/>
                  <a:gd name="T86" fmla="*/ 8 w 25"/>
                  <a:gd name="T87" fmla="*/ 39 h 54"/>
                  <a:gd name="T88" fmla="*/ 5 w 25"/>
                  <a:gd name="T89" fmla="*/ 35 h 54"/>
                  <a:gd name="T90" fmla="*/ 1 w 25"/>
                  <a:gd name="T91" fmla="*/ 32 h 54"/>
                  <a:gd name="T92" fmla="*/ 1 w 25"/>
                  <a:gd name="T93" fmla="*/ 30 h 54"/>
                  <a:gd name="T94" fmla="*/ 1 w 25"/>
                  <a:gd name="T95" fmla="*/ 25 h 54"/>
                  <a:gd name="T96" fmla="*/ 1 w 25"/>
                  <a:gd name="T97" fmla="*/ 22 h 54"/>
                  <a:gd name="T98" fmla="*/ 1 w 25"/>
                  <a:gd name="T99" fmla="*/ 25 h 54"/>
                  <a:gd name="T100" fmla="*/ 3 w 25"/>
                  <a:gd name="T101" fmla="*/ 27 h 54"/>
                  <a:gd name="T102" fmla="*/ 3 w 25"/>
                  <a:gd name="T103" fmla="*/ 22 h 54"/>
                  <a:gd name="T104" fmla="*/ 5 w 25"/>
                  <a:gd name="T105" fmla="*/ 18 h 54"/>
                  <a:gd name="T106" fmla="*/ 3 w 25"/>
                  <a:gd name="T107" fmla="*/ 15 h 54"/>
                  <a:gd name="T108" fmla="*/ 3 w 25"/>
                  <a:gd name="T109" fmla="*/ 8 h 54"/>
                  <a:gd name="T110" fmla="*/ 3 w 25"/>
                  <a:gd name="T111" fmla="*/ 5 h 54"/>
                  <a:gd name="T112" fmla="*/ 3 w 25"/>
                  <a:gd name="T113" fmla="*/ 3 h 54"/>
                  <a:gd name="T114" fmla="*/ 1 w 25"/>
                  <a:gd name="T115" fmla="*/ 3 h 54"/>
                  <a:gd name="T116" fmla="*/ 13 w 25"/>
                  <a:gd name="T1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54">
                    <a:moveTo>
                      <a:pt x="3" y="20"/>
                    </a:moveTo>
                    <a:lnTo>
                      <a:pt x="3" y="22"/>
                    </a:lnTo>
                    <a:lnTo>
                      <a:pt x="1" y="22"/>
                    </a:lnTo>
                    <a:lnTo>
                      <a:pt x="1" y="17"/>
                    </a:lnTo>
                    <a:lnTo>
                      <a:pt x="1" y="15"/>
                    </a:lnTo>
                    <a:lnTo>
                      <a:pt x="1" y="13"/>
                    </a:lnTo>
                    <a:lnTo>
                      <a:pt x="1" y="13"/>
                    </a:lnTo>
                    <a:lnTo>
                      <a:pt x="0" y="12"/>
                    </a:lnTo>
                    <a:lnTo>
                      <a:pt x="0" y="12"/>
                    </a:lnTo>
                    <a:lnTo>
                      <a:pt x="0" y="10"/>
                    </a:lnTo>
                    <a:lnTo>
                      <a:pt x="0" y="10"/>
                    </a:lnTo>
                    <a:lnTo>
                      <a:pt x="0" y="10"/>
                    </a:lnTo>
                    <a:lnTo>
                      <a:pt x="1" y="12"/>
                    </a:lnTo>
                    <a:lnTo>
                      <a:pt x="1" y="13"/>
                    </a:lnTo>
                    <a:lnTo>
                      <a:pt x="1" y="15"/>
                    </a:lnTo>
                    <a:lnTo>
                      <a:pt x="3" y="17"/>
                    </a:lnTo>
                    <a:lnTo>
                      <a:pt x="1" y="17"/>
                    </a:lnTo>
                    <a:lnTo>
                      <a:pt x="1" y="18"/>
                    </a:lnTo>
                    <a:lnTo>
                      <a:pt x="3" y="18"/>
                    </a:lnTo>
                    <a:lnTo>
                      <a:pt x="3" y="20"/>
                    </a:lnTo>
                    <a:close/>
                    <a:moveTo>
                      <a:pt x="13" y="0"/>
                    </a:moveTo>
                    <a:lnTo>
                      <a:pt x="15" y="13"/>
                    </a:lnTo>
                    <a:lnTo>
                      <a:pt x="17" y="20"/>
                    </a:lnTo>
                    <a:lnTo>
                      <a:pt x="12" y="22"/>
                    </a:lnTo>
                    <a:lnTo>
                      <a:pt x="10" y="22"/>
                    </a:lnTo>
                    <a:lnTo>
                      <a:pt x="10" y="22"/>
                    </a:lnTo>
                    <a:lnTo>
                      <a:pt x="12" y="23"/>
                    </a:lnTo>
                    <a:lnTo>
                      <a:pt x="12" y="23"/>
                    </a:lnTo>
                    <a:lnTo>
                      <a:pt x="12" y="23"/>
                    </a:lnTo>
                    <a:lnTo>
                      <a:pt x="12" y="23"/>
                    </a:lnTo>
                    <a:lnTo>
                      <a:pt x="12" y="23"/>
                    </a:lnTo>
                    <a:lnTo>
                      <a:pt x="13" y="23"/>
                    </a:lnTo>
                    <a:lnTo>
                      <a:pt x="13" y="25"/>
                    </a:lnTo>
                    <a:lnTo>
                      <a:pt x="15" y="25"/>
                    </a:lnTo>
                    <a:lnTo>
                      <a:pt x="18" y="25"/>
                    </a:lnTo>
                    <a:lnTo>
                      <a:pt x="18" y="25"/>
                    </a:lnTo>
                    <a:lnTo>
                      <a:pt x="18" y="27"/>
                    </a:lnTo>
                    <a:lnTo>
                      <a:pt x="20" y="29"/>
                    </a:lnTo>
                    <a:lnTo>
                      <a:pt x="23" y="27"/>
                    </a:lnTo>
                    <a:lnTo>
                      <a:pt x="23" y="27"/>
                    </a:lnTo>
                    <a:lnTo>
                      <a:pt x="25" y="29"/>
                    </a:lnTo>
                    <a:lnTo>
                      <a:pt x="22" y="30"/>
                    </a:lnTo>
                    <a:lnTo>
                      <a:pt x="22" y="30"/>
                    </a:lnTo>
                    <a:lnTo>
                      <a:pt x="23" y="32"/>
                    </a:lnTo>
                    <a:lnTo>
                      <a:pt x="23" y="34"/>
                    </a:lnTo>
                    <a:lnTo>
                      <a:pt x="22" y="35"/>
                    </a:lnTo>
                    <a:lnTo>
                      <a:pt x="20" y="37"/>
                    </a:lnTo>
                    <a:lnTo>
                      <a:pt x="20" y="40"/>
                    </a:lnTo>
                    <a:lnTo>
                      <a:pt x="22" y="42"/>
                    </a:lnTo>
                    <a:lnTo>
                      <a:pt x="22" y="42"/>
                    </a:lnTo>
                    <a:lnTo>
                      <a:pt x="22" y="44"/>
                    </a:lnTo>
                    <a:lnTo>
                      <a:pt x="20" y="45"/>
                    </a:lnTo>
                    <a:lnTo>
                      <a:pt x="20" y="45"/>
                    </a:lnTo>
                    <a:lnTo>
                      <a:pt x="18" y="45"/>
                    </a:lnTo>
                    <a:lnTo>
                      <a:pt x="18" y="45"/>
                    </a:lnTo>
                    <a:lnTo>
                      <a:pt x="18" y="45"/>
                    </a:lnTo>
                    <a:lnTo>
                      <a:pt x="18" y="45"/>
                    </a:lnTo>
                    <a:lnTo>
                      <a:pt x="18" y="45"/>
                    </a:lnTo>
                    <a:lnTo>
                      <a:pt x="18" y="45"/>
                    </a:lnTo>
                    <a:lnTo>
                      <a:pt x="18" y="45"/>
                    </a:lnTo>
                    <a:lnTo>
                      <a:pt x="18" y="45"/>
                    </a:lnTo>
                    <a:lnTo>
                      <a:pt x="18" y="45"/>
                    </a:lnTo>
                    <a:lnTo>
                      <a:pt x="18" y="45"/>
                    </a:lnTo>
                    <a:lnTo>
                      <a:pt x="18" y="45"/>
                    </a:lnTo>
                    <a:lnTo>
                      <a:pt x="18" y="45"/>
                    </a:lnTo>
                    <a:lnTo>
                      <a:pt x="18" y="45"/>
                    </a:lnTo>
                    <a:lnTo>
                      <a:pt x="18" y="45"/>
                    </a:lnTo>
                    <a:lnTo>
                      <a:pt x="17" y="45"/>
                    </a:lnTo>
                    <a:lnTo>
                      <a:pt x="15" y="45"/>
                    </a:lnTo>
                    <a:lnTo>
                      <a:pt x="15" y="47"/>
                    </a:lnTo>
                    <a:lnTo>
                      <a:pt x="15" y="49"/>
                    </a:lnTo>
                    <a:lnTo>
                      <a:pt x="15" y="49"/>
                    </a:lnTo>
                    <a:lnTo>
                      <a:pt x="15" y="51"/>
                    </a:lnTo>
                    <a:lnTo>
                      <a:pt x="15" y="51"/>
                    </a:lnTo>
                    <a:lnTo>
                      <a:pt x="17" y="52"/>
                    </a:lnTo>
                    <a:lnTo>
                      <a:pt x="17" y="52"/>
                    </a:lnTo>
                    <a:lnTo>
                      <a:pt x="15" y="54"/>
                    </a:lnTo>
                    <a:lnTo>
                      <a:pt x="13" y="54"/>
                    </a:lnTo>
                    <a:lnTo>
                      <a:pt x="13" y="54"/>
                    </a:lnTo>
                    <a:lnTo>
                      <a:pt x="13" y="54"/>
                    </a:lnTo>
                    <a:lnTo>
                      <a:pt x="13" y="52"/>
                    </a:lnTo>
                    <a:lnTo>
                      <a:pt x="13" y="45"/>
                    </a:lnTo>
                    <a:lnTo>
                      <a:pt x="12" y="44"/>
                    </a:lnTo>
                    <a:lnTo>
                      <a:pt x="12" y="44"/>
                    </a:lnTo>
                    <a:lnTo>
                      <a:pt x="12" y="42"/>
                    </a:lnTo>
                    <a:lnTo>
                      <a:pt x="10" y="42"/>
                    </a:lnTo>
                    <a:lnTo>
                      <a:pt x="10" y="40"/>
                    </a:lnTo>
                    <a:lnTo>
                      <a:pt x="8" y="39"/>
                    </a:lnTo>
                    <a:lnTo>
                      <a:pt x="7" y="39"/>
                    </a:lnTo>
                    <a:lnTo>
                      <a:pt x="5" y="35"/>
                    </a:lnTo>
                    <a:lnTo>
                      <a:pt x="3" y="35"/>
                    </a:lnTo>
                    <a:lnTo>
                      <a:pt x="1" y="32"/>
                    </a:lnTo>
                    <a:lnTo>
                      <a:pt x="1" y="32"/>
                    </a:lnTo>
                    <a:lnTo>
                      <a:pt x="1" y="30"/>
                    </a:lnTo>
                    <a:lnTo>
                      <a:pt x="1" y="27"/>
                    </a:lnTo>
                    <a:lnTo>
                      <a:pt x="1" y="25"/>
                    </a:lnTo>
                    <a:lnTo>
                      <a:pt x="1" y="22"/>
                    </a:lnTo>
                    <a:lnTo>
                      <a:pt x="1" y="22"/>
                    </a:lnTo>
                    <a:lnTo>
                      <a:pt x="3" y="22"/>
                    </a:lnTo>
                    <a:lnTo>
                      <a:pt x="1" y="25"/>
                    </a:lnTo>
                    <a:lnTo>
                      <a:pt x="1" y="27"/>
                    </a:lnTo>
                    <a:lnTo>
                      <a:pt x="3" y="27"/>
                    </a:lnTo>
                    <a:lnTo>
                      <a:pt x="3" y="25"/>
                    </a:lnTo>
                    <a:lnTo>
                      <a:pt x="3" y="22"/>
                    </a:lnTo>
                    <a:lnTo>
                      <a:pt x="3" y="22"/>
                    </a:lnTo>
                    <a:lnTo>
                      <a:pt x="5" y="18"/>
                    </a:lnTo>
                    <a:lnTo>
                      <a:pt x="5" y="17"/>
                    </a:lnTo>
                    <a:lnTo>
                      <a:pt x="3" y="15"/>
                    </a:lnTo>
                    <a:lnTo>
                      <a:pt x="5" y="12"/>
                    </a:lnTo>
                    <a:lnTo>
                      <a:pt x="3" y="8"/>
                    </a:lnTo>
                    <a:lnTo>
                      <a:pt x="3" y="6"/>
                    </a:lnTo>
                    <a:lnTo>
                      <a:pt x="3" y="5"/>
                    </a:lnTo>
                    <a:lnTo>
                      <a:pt x="3" y="3"/>
                    </a:lnTo>
                    <a:lnTo>
                      <a:pt x="3" y="3"/>
                    </a:lnTo>
                    <a:lnTo>
                      <a:pt x="1" y="3"/>
                    </a:lnTo>
                    <a:lnTo>
                      <a:pt x="1" y="3"/>
                    </a:lnTo>
                    <a:lnTo>
                      <a:pt x="1" y="1"/>
                    </a:lnTo>
                    <a:lnTo>
                      <a:pt x="1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42" name="Freeform 693"/>
              <p:cNvSpPr>
                <a:spLocks noEditPoints="1"/>
              </p:cNvSpPr>
              <p:nvPr/>
            </p:nvSpPr>
            <p:spPr bwMode="auto">
              <a:xfrm>
                <a:off x="4501" y="2985"/>
                <a:ext cx="25" cy="54"/>
              </a:xfrm>
              <a:custGeom>
                <a:avLst/>
                <a:gdLst>
                  <a:gd name="T0" fmla="*/ 3 w 25"/>
                  <a:gd name="T1" fmla="*/ 22 h 54"/>
                  <a:gd name="T2" fmla="*/ 1 w 25"/>
                  <a:gd name="T3" fmla="*/ 17 h 54"/>
                  <a:gd name="T4" fmla="*/ 1 w 25"/>
                  <a:gd name="T5" fmla="*/ 13 h 54"/>
                  <a:gd name="T6" fmla="*/ 0 w 25"/>
                  <a:gd name="T7" fmla="*/ 12 h 54"/>
                  <a:gd name="T8" fmla="*/ 0 w 25"/>
                  <a:gd name="T9" fmla="*/ 10 h 54"/>
                  <a:gd name="T10" fmla="*/ 0 w 25"/>
                  <a:gd name="T11" fmla="*/ 10 h 54"/>
                  <a:gd name="T12" fmla="*/ 1 w 25"/>
                  <a:gd name="T13" fmla="*/ 13 h 54"/>
                  <a:gd name="T14" fmla="*/ 3 w 25"/>
                  <a:gd name="T15" fmla="*/ 17 h 54"/>
                  <a:gd name="T16" fmla="*/ 1 w 25"/>
                  <a:gd name="T17" fmla="*/ 18 h 54"/>
                  <a:gd name="T18" fmla="*/ 3 w 25"/>
                  <a:gd name="T19" fmla="*/ 20 h 54"/>
                  <a:gd name="T20" fmla="*/ 15 w 25"/>
                  <a:gd name="T21" fmla="*/ 13 h 54"/>
                  <a:gd name="T22" fmla="*/ 12 w 25"/>
                  <a:gd name="T23" fmla="*/ 22 h 54"/>
                  <a:gd name="T24" fmla="*/ 10 w 25"/>
                  <a:gd name="T25" fmla="*/ 22 h 54"/>
                  <a:gd name="T26" fmla="*/ 12 w 25"/>
                  <a:gd name="T27" fmla="*/ 23 h 54"/>
                  <a:gd name="T28" fmla="*/ 12 w 25"/>
                  <a:gd name="T29" fmla="*/ 23 h 54"/>
                  <a:gd name="T30" fmla="*/ 13 w 25"/>
                  <a:gd name="T31" fmla="*/ 23 h 54"/>
                  <a:gd name="T32" fmla="*/ 15 w 25"/>
                  <a:gd name="T33" fmla="*/ 25 h 54"/>
                  <a:gd name="T34" fmla="*/ 18 w 25"/>
                  <a:gd name="T35" fmla="*/ 25 h 54"/>
                  <a:gd name="T36" fmla="*/ 20 w 25"/>
                  <a:gd name="T37" fmla="*/ 29 h 54"/>
                  <a:gd name="T38" fmla="*/ 23 w 25"/>
                  <a:gd name="T39" fmla="*/ 27 h 54"/>
                  <a:gd name="T40" fmla="*/ 22 w 25"/>
                  <a:gd name="T41" fmla="*/ 30 h 54"/>
                  <a:gd name="T42" fmla="*/ 23 w 25"/>
                  <a:gd name="T43" fmla="*/ 32 h 54"/>
                  <a:gd name="T44" fmla="*/ 22 w 25"/>
                  <a:gd name="T45" fmla="*/ 35 h 54"/>
                  <a:gd name="T46" fmla="*/ 20 w 25"/>
                  <a:gd name="T47" fmla="*/ 40 h 54"/>
                  <a:gd name="T48" fmla="*/ 22 w 25"/>
                  <a:gd name="T49" fmla="*/ 42 h 54"/>
                  <a:gd name="T50" fmla="*/ 20 w 25"/>
                  <a:gd name="T51" fmla="*/ 45 h 54"/>
                  <a:gd name="T52" fmla="*/ 18 w 25"/>
                  <a:gd name="T53" fmla="*/ 45 h 54"/>
                  <a:gd name="T54" fmla="*/ 18 w 25"/>
                  <a:gd name="T55" fmla="*/ 45 h 54"/>
                  <a:gd name="T56" fmla="*/ 18 w 25"/>
                  <a:gd name="T57" fmla="*/ 45 h 54"/>
                  <a:gd name="T58" fmla="*/ 18 w 25"/>
                  <a:gd name="T59" fmla="*/ 45 h 54"/>
                  <a:gd name="T60" fmla="*/ 18 w 25"/>
                  <a:gd name="T61" fmla="*/ 45 h 54"/>
                  <a:gd name="T62" fmla="*/ 18 w 25"/>
                  <a:gd name="T63" fmla="*/ 45 h 54"/>
                  <a:gd name="T64" fmla="*/ 18 w 25"/>
                  <a:gd name="T65" fmla="*/ 45 h 54"/>
                  <a:gd name="T66" fmla="*/ 17 w 25"/>
                  <a:gd name="T67" fmla="*/ 45 h 54"/>
                  <a:gd name="T68" fmla="*/ 15 w 25"/>
                  <a:gd name="T69" fmla="*/ 47 h 54"/>
                  <a:gd name="T70" fmla="*/ 15 w 25"/>
                  <a:gd name="T71" fmla="*/ 49 h 54"/>
                  <a:gd name="T72" fmla="*/ 15 w 25"/>
                  <a:gd name="T73" fmla="*/ 51 h 54"/>
                  <a:gd name="T74" fmla="*/ 17 w 25"/>
                  <a:gd name="T75" fmla="*/ 52 h 54"/>
                  <a:gd name="T76" fmla="*/ 13 w 25"/>
                  <a:gd name="T77" fmla="*/ 54 h 54"/>
                  <a:gd name="T78" fmla="*/ 13 w 25"/>
                  <a:gd name="T79" fmla="*/ 54 h 54"/>
                  <a:gd name="T80" fmla="*/ 13 w 25"/>
                  <a:gd name="T81" fmla="*/ 45 h 54"/>
                  <a:gd name="T82" fmla="*/ 12 w 25"/>
                  <a:gd name="T83" fmla="*/ 44 h 54"/>
                  <a:gd name="T84" fmla="*/ 10 w 25"/>
                  <a:gd name="T85" fmla="*/ 42 h 54"/>
                  <a:gd name="T86" fmla="*/ 8 w 25"/>
                  <a:gd name="T87" fmla="*/ 39 h 54"/>
                  <a:gd name="T88" fmla="*/ 5 w 25"/>
                  <a:gd name="T89" fmla="*/ 35 h 54"/>
                  <a:gd name="T90" fmla="*/ 1 w 25"/>
                  <a:gd name="T91" fmla="*/ 32 h 54"/>
                  <a:gd name="T92" fmla="*/ 1 w 25"/>
                  <a:gd name="T93" fmla="*/ 30 h 54"/>
                  <a:gd name="T94" fmla="*/ 1 w 25"/>
                  <a:gd name="T95" fmla="*/ 25 h 54"/>
                  <a:gd name="T96" fmla="*/ 1 w 25"/>
                  <a:gd name="T97" fmla="*/ 22 h 54"/>
                  <a:gd name="T98" fmla="*/ 1 w 25"/>
                  <a:gd name="T99" fmla="*/ 25 h 54"/>
                  <a:gd name="T100" fmla="*/ 3 w 25"/>
                  <a:gd name="T101" fmla="*/ 27 h 54"/>
                  <a:gd name="T102" fmla="*/ 3 w 25"/>
                  <a:gd name="T103" fmla="*/ 22 h 54"/>
                  <a:gd name="T104" fmla="*/ 5 w 25"/>
                  <a:gd name="T105" fmla="*/ 18 h 54"/>
                  <a:gd name="T106" fmla="*/ 3 w 25"/>
                  <a:gd name="T107" fmla="*/ 15 h 54"/>
                  <a:gd name="T108" fmla="*/ 3 w 25"/>
                  <a:gd name="T109" fmla="*/ 8 h 54"/>
                  <a:gd name="T110" fmla="*/ 3 w 25"/>
                  <a:gd name="T111" fmla="*/ 5 h 54"/>
                  <a:gd name="T112" fmla="*/ 3 w 25"/>
                  <a:gd name="T113" fmla="*/ 3 h 54"/>
                  <a:gd name="T114" fmla="*/ 1 w 25"/>
                  <a:gd name="T115" fmla="*/ 3 h 54"/>
                  <a:gd name="T116" fmla="*/ 13 w 25"/>
                  <a:gd name="T1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54">
                    <a:moveTo>
                      <a:pt x="3" y="20"/>
                    </a:moveTo>
                    <a:lnTo>
                      <a:pt x="3" y="22"/>
                    </a:lnTo>
                    <a:lnTo>
                      <a:pt x="1" y="22"/>
                    </a:lnTo>
                    <a:lnTo>
                      <a:pt x="1" y="17"/>
                    </a:lnTo>
                    <a:lnTo>
                      <a:pt x="1" y="15"/>
                    </a:lnTo>
                    <a:lnTo>
                      <a:pt x="1" y="13"/>
                    </a:lnTo>
                    <a:lnTo>
                      <a:pt x="1" y="13"/>
                    </a:lnTo>
                    <a:lnTo>
                      <a:pt x="0" y="12"/>
                    </a:lnTo>
                    <a:lnTo>
                      <a:pt x="0" y="12"/>
                    </a:lnTo>
                    <a:lnTo>
                      <a:pt x="0" y="10"/>
                    </a:lnTo>
                    <a:lnTo>
                      <a:pt x="0" y="10"/>
                    </a:lnTo>
                    <a:lnTo>
                      <a:pt x="0" y="10"/>
                    </a:lnTo>
                    <a:lnTo>
                      <a:pt x="1" y="12"/>
                    </a:lnTo>
                    <a:lnTo>
                      <a:pt x="1" y="13"/>
                    </a:lnTo>
                    <a:lnTo>
                      <a:pt x="1" y="15"/>
                    </a:lnTo>
                    <a:lnTo>
                      <a:pt x="3" y="17"/>
                    </a:lnTo>
                    <a:lnTo>
                      <a:pt x="1" y="17"/>
                    </a:lnTo>
                    <a:lnTo>
                      <a:pt x="1" y="18"/>
                    </a:lnTo>
                    <a:lnTo>
                      <a:pt x="3" y="18"/>
                    </a:lnTo>
                    <a:lnTo>
                      <a:pt x="3" y="20"/>
                    </a:lnTo>
                    <a:moveTo>
                      <a:pt x="13" y="0"/>
                    </a:moveTo>
                    <a:lnTo>
                      <a:pt x="15" y="13"/>
                    </a:lnTo>
                    <a:lnTo>
                      <a:pt x="17" y="20"/>
                    </a:lnTo>
                    <a:lnTo>
                      <a:pt x="12" y="22"/>
                    </a:lnTo>
                    <a:lnTo>
                      <a:pt x="10" y="22"/>
                    </a:lnTo>
                    <a:lnTo>
                      <a:pt x="10" y="22"/>
                    </a:lnTo>
                    <a:lnTo>
                      <a:pt x="12" y="23"/>
                    </a:lnTo>
                    <a:lnTo>
                      <a:pt x="12" y="23"/>
                    </a:lnTo>
                    <a:lnTo>
                      <a:pt x="12" y="23"/>
                    </a:lnTo>
                    <a:lnTo>
                      <a:pt x="12" y="23"/>
                    </a:lnTo>
                    <a:lnTo>
                      <a:pt x="12" y="23"/>
                    </a:lnTo>
                    <a:lnTo>
                      <a:pt x="13" y="23"/>
                    </a:lnTo>
                    <a:lnTo>
                      <a:pt x="13" y="25"/>
                    </a:lnTo>
                    <a:lnTo>
                      <a:pt x="15" y="25"/>
                    </a:lnTo>
                    <a:lnTo>
                      <a:pt x="18" y="25"/>
                    </a:lnTo>
                    <a:lnTo>
                      <a:pt x="18" y="25"/>
                    </a:lnTo>
                    <a:lnTo>
                      <a:pt x="18" y="27"/>
                    </a:lnTo>
                    <a:lnTo>
                      <a:pt x="20" y="29"/>
                    </a:lnTo>
                    <a:lnTo>
                      <a:pt x="23" y="27"/>
                    </a:lnTo>
                    <a:lnTo>
                      <a:pt x="23" y="27"/>
                    </a:lnTo>
                    <a:lnTo>
                      <a:pt x="25" y="29"/>
                    </a:lnTo>
                    <a:lnTo>
                      <a:pt x="22" y="30"/>
                    </a:lnTo>
                    <a:lnTo>
                      <a:pt x="22" y="30"/>
                    </a:lnTo>
                    <a:lnTo>
                      <a:pt x="23" y="32"/>
                    </a:lnTo>
                    <a:lnTo>
                      <a:pt x="23" y="34"/>
                    </a:lnTo>
                    <a:lnTo>
                      <a:pt x="22" y="35"/>
                    </a:lnTo>
                    <a:lnTo>
                      <a:pt x="20" y="37"/>
                    </a:lnTo>
                    <a:lnTo>
                      <a:pt x="20" y="40"/>
                    </a:lnTo>
                    <a:lnTo>
                      <a:pt x="22" y="42"/>
                    </a:lnTo>
                    <a:lnTo>
                      <a:pt x="22" y="42"/>
                    </a:lnTo>
                    <a:lnTo>
                      <a:pt x="22" y="44"/>
                    </a:lnTo>
                    <a:lnTo>
                      <a:pt x="20" y="45"/>
                    </a:lnTo>
                    <a:lnTo>
                      <a:pt x="20" y="45"/>
                    </a:lnTo>
                    <a:lnTo>
                      <a:pt x="18" y="45"/>
                    </a:lnTo>
                    <a:lnTo>
                      <a:pt x="18" y="45"/>
                    </a:lnTo>
                    <a:lnTo>
                      <a:pt x="18" y="45"/>
                    </a:lnTo>
                    <a:lnTo>
                      <a:pt x="18" y="45"/>
                    </a:lnTo>
                    <a:lnTo>
                      <a:pt x="18" y="45"/>
                    </a:lnTo>
                    <a:lnTo>
                      <a:pt x="18" y="45"/>
                    </a:lnTo>
                    <a:lnTo>
                      <a:pt x="18" y="45"/>
                    </a:lnTo>
                    <a:lnTo>
                      <a:pt x="18" y="45"/>
                    </a:lnTo>
                    <a:lnTo>
                      <a:pt x="18" y="45"/>
                    </a:lnTo>
                    <a:lnTo>
                      <a:pt x="18" y="45"/>
                    </a:lnTo>
                    <a:lnTo>
                      <a:pt x="18" y="45"/>
                    </a:lnTo>
                    <a:lnTo>
                      <a:pt x="18" y="45"/>
                    </a:lnTo>
                    <a:lnTo>
                      <a:pt x="18" y="45"/>
                    </a:lnTo>
                    <a:lnTo>
                      <a:pt x="18" y="45"/>
                    </a:lnTo>
                    <a:lnTo>
                      <a:pt x="17" y="45"/>
                    </a:lnTo>
                    <a:lnTo>
                      <a:pt x="15" y="45"/>
                    </a:lnTo>
                    <a:lnTo>
                      <a:pt x="15" y="47"/>
                    </a:lnTo>
                    <a:lnTo>
                      <a:pt x="15" y="49"/>
                    </a:lnTo>
                    <a:lnTo>
                      <a:pt x="15" y="49"/>
                    </a:lnTo>
                    <a:lnTo>
                      <a:pt x="15" y="51"/>
                    </a:lnTo>
                    <a:lnTo>
                      <a:pt x="15" y="51"/>
                    </a:lnTo>
                    <a:lnTo>
                      <a:pt x="17" y="52"/>
                    </a:lnTo>
                    <a:lnTo>
                      <a:pt x="17" y="52"/>
                    </a:lnTo>
                    <a:lnTo>
                      <a:pt x="15" y="54"/>
                    </a:lnTo>
                    <a:lnTo>
                      <a:pt x="13" y="54"/>
                    </a:lnTo>
                    <a:lnTo>
                      <a:pt x="13" y="54"/>
                    </a:lnTo>
                    <a:lnTo>
                      <a:pt x="13" y="54"/>
                    </a:lnTo>
                    <a:lnTo>
                      <a:pt x="13" y="52"/>
                    </a:lnTo>
                    <a:lnTo>
                      <a:pt x="13" y="45"/>
                    </a:lnTo>
                    <a:lnTo>
                      <a:pt x="12" y="44"/>
                    </a:lnTo>
                    <a:lnTo>
                      <a:pt x="12" y="44"/>
                    </a:lnTo>
                    <a:lnTo>
                      <a:pt x="12" y="42"/>
                    </a:lnTo>
                    <a:lnTo>
                      <a:pt x="10" y="42"/>
                    </a:lnTo>
                    <a:lnTo>
                      <a:pt x="10" y="40"/>
                    </a:lnTo>
                    <a:lnTo>
                      <a:pt x="8" y="39"/>
                    </a:lnTo>
                    <a:lnTo>
                      <a:pt x="7" y="39"/>
                    </a:lnTo>
                    <a:lnTo>
                      <a:pt x="5" y="35"/>
                    </a:lnTo>
                    <a:lnTo>
                      <a:pt x="3" y="35"/>
                    </a:lnTo>
                    <a:lnTo>
                      <a:pt x="1" y="32"/>
                    </a:lnTo>
                    <a:lnTo>
                      <a:pt x="1" y="32"/>
                    </a:lnTo>
                    <a:lnTo>
                      <a:pt x="1" y="30"/>
                    </a:lnTo>
                    <a:lnTo>
                      <a:pt x="1" y="27"/>
                    </a:lnTo>
                    <a:lnTo>
                      <a:pt x="1" y="25"/>
                    </a:lnTo>
                    <a:lnTo>
                      <a:pt x="1" y="22"/>
                    </a:lnTo>
                    <a:lnTo>
                      <a:pt x="1" y="22"/>
                    </a:lnTo>
                    <a:lnTo>
                      <a:pt x="3" y="22"/>
                    </a:lnTo>
                    <a:lnTo>
                      <a:pt x="1" y="25"/>
                    </a:lnTo>
                    <a:lnTo>
                      <a:pt x="1" y="27"/>
                    </a:lnTo>
                    <a:lnTo>
                      <a:pt x="3" y="27"/>
                    </a:lnTo>
                    <a:lnTo>
                      <a:pt x="3" y="25"/>
                    </a:lnTo>
                    <a:lnTo>
                      <a:pt x="3" y="22"/>
                    </a:lnTo>
                    <a:lnTo>
                      <a:pt x="3" y="22"/>
                    </a:lnTo>
                    <a:lnTo>
                      <a:pt x="5" y="18"/>
                    </a:lnTo>
                    <a:lnTo>
                      <a:pt x="5" y="17"/>
                    </a:lnTo>
                    <a:lnTo>
                      <a:pt x="3" y="15"/>
                    </a:lnTo>
                    <a:lnTo>
                      <a:pt x="5" y="12"/>
                    </a:lnTo>
                    <a:lnTo>
                      <a:pt x="3" y="8"/>
                    </a:lnTo>
                    <a:lnTo>
                      <a:pt x="3" y="6"/>
                    </a:lnTo>
                    <a:lnTo>
                      <a:pt x="3" y="5"/>
                    </a:lnTo>
                    <a:lnTo>
                      <a:pt x="3" y="3"/>
                    </a:lnTo>
                    <a:lnTo>
                      <a:pt x="3" y="3"/>
                    </a:lnTo>
                    <a:lnTo>
                      <a:pt x="1" y="3"/>
                    </a:lnTo>
                    <a:lnTo>
                      <a:pt x="1" y="3"/>
                    </a:lnTo>
                    <a:lnTo>
                      <a:pt x="1" y="1"/>
                    </a:lnTo>
                    <a:lnTo>
                      <a:pt x="1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43" name="Freeform 694"/>
              <p:cNvSpPr>
                <a:spLocks/>
              </p:cNvSpPr>
              <p:nvPr/>
            </p:nvSpPr>
            <p:spPr bwMode="auto">
              <a:xfrm>
                <a:off x="4557" y="2956"/>
                <a:ext cx="86" cy="73"/>
              </a:xfrm>
              <a:custGeom>
                <a:avLst/>
                <a:gdLst>
                  <a:gd name="T0" fmla="*/ 47 w 86"/>
                  <a:gd name="T1" fmla="*/ 12 h 73"/>
                  <a:gd name="T2" fmla="*/ 47 w 86"/>
                  <a:gd name="T3" fmla="*/ 19 h 73"/>
                  <a:gd name="T4" fmla="*/ 52 w 86"/>
                  <a:gd name="T5" fmla="*/ 17 h 73"/>
                  <a:gd name="T6" fmla="*/ 54 w 86"/>
                  <a:gd name="T7" fmla="*/ 24 h 73"/>
                  <a:gd name="T8" fmla="*/ 61 w 86"/>
                  <a:gd name="T9" fmla="*/ 22 h 73"/>
                  <a:gd name="T10" fmla="*/ 61 w 86"/>
                  <a:gd name="T11" fmla="*/ 29 h 73"/>
                  <a:gd name="T12" fmla="*/ 67 w 86"/>
                  <a:gd name="T13" fmla="*/ 37 h 73"/>
                  <a:gd name="T14" fmla="*/ 69 w 86"/>
                  <a:gd name="T15" fmla="*/ 42 h 73"/>
                  <a:gd name="T16" fmla="*/ 78 w 86"/>
                  <a:gd name="T17" fmla="*/ 46 h 73"/>
                  <a:gd name="T18" fmla="*/ 86 w 86"/>
                  <a:gd name="T19" fmla="*/ 61 h 73"/>
                  <a:gd name="T20" fmla="*/ 86 w 86"/>
                  <a:gd name="T21" fmla="*/ 61 h 73"/>
                  <a:gd name="T22" fmla="*/ 52 w 86"/>
                  <a:gd name="T23" fmla="*/ 66 h 73"/>
                  <a:gd name="T24" fmla="*/ 13 w 86"/>
                  <a:gd name="T25" fmla="*/ 73 h 73"/>
                  <a:gd name="T26" fmla="*/ 10 w 86"/>
                  <a:gd name="T27" fmla="*/ 52 h 73"/>
                  <a:gd name="T28" fmla="*/ 6 w 86"/>
                  <a:gd name="T29" fmla="*/ 30 h 73"/>
                  <a:gd name="T30" fmla="*/ 5 w 86"/>
                  <a:gd name="T31" fmla="*/ 22 h 73"/>
                  <a:gd name="T32" fmla="*/ 1 w 86"/>
                  <a:gd name="T33" fmla="*/ 22 h 73"/>
                  <a:gd name="T34" fmla="*/ 0 w 86"/>
                  <a:gd name="T35" fmla="*/ 13 h 73"/>
                  <a:gd name="T36" fmla="*/ 3 w 86"/>
                  <a:gd name="T37" fmla="*/ 8 h 73"/>
                  <a:gd name="T38" fmla="*/ 10 w 86"/>
                  <a:gd name="T39" fmla="*/ 3 h 73"/>
                  <a:gd name="T40" fmla="*/ 22 w 86"/>
                  <a:gd name="T41" fmla="*/ 0 h 73"/>
                  <a:gd name="T42" fmla="*/ 34 w 86"/>
                  <a:gd name="T43" fmla="*/ 0 h 73"/>
                  <a:gd name="T44" fmla="*/ 35 w 86"/>
                  <a:gd name="T45" fmla="*/ 8 h 73"/>
                  <a:gd name="T46" fmla="*/ 44 w 86"/>
                  <a:gd name="T47" fmla="*/ 8 h 73"/>
                  <a:gd name="T48" fmla="*/ 47 w 86"/>
                  <a:gd name="T49" fmla="*/ 1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73">
                    <a:moveTo>
                      <a:pt x="47" y="12"/>
                    </a:moveTo>
                    <a:lnTo>
                      <a:pt x="47" y="19"/>
                    </a:lnTo>
                    <a:lnTo>
                      <a:pt x="52" y="17"/>
                    </a:lnTo>
                    <a:lnTo>
                      <a:pt x="54" y="24"/>
                    </a:lnTo>
                    <a:lnTo>
                      <a:pt x="61" y="22"/>
                    </a:lnTo>
                    <a:lnTo>
                      <a:pt x="61" y="29"/>
                    </a:lnTo>
                    <a:lnTo>
                      <a:pt x="67" y="37"/>
                    </a:lnTo>
                    <a:lnTo>
                      <a:pt x="69" y="42"/>
                    </a:lnTo>
                    <a:lnTo>
                      <a:pt x="78" y="46"/>
                    </a:lnTo>
                    <a:lnTo>
                      <a:pt x="86" y="61"/>
                    </a:lnTo>
                    <a:lnTo>
                      <a:pt x="86" y="61"/>
                    </a:lnTo>
                    <a:lnTo>
                      <a:pt x="52" y="66"/>
                    </a:lnTo>
                    <a:lnTo>
                      <a:pt x="13" y="73"/>
                    </a:lnTo>
                    <a:lnTo>
                      <a:pt x="10" y="52"/>
                    </a:lnTo>
                    <a:lnTo>
                      <a:pt x="6" y="30"/>
                    </a:lnTo>
                    <a:lnTo>
                      <a:pt x="5" y="22"/>
                    </a:lnTo>
                    <a:lnTo>
                      <a:pt x="1" y="22"/>
                    </a:lnTo>
                    <a:lnTo>
                      <a:pt x="0" y="13"/>
                    </a:lnTo>
                    <a:lnTo>
                      <a:pt x="3" y="8"/>
                    </a:lnTo>
                    <a:lnTo>
                      <a:pt x="10" y="3"/>
                    </a:lnTo>
                    <a:lnTo>
                      <a:pt x="22" y="0"/>
                    </a:lnTo>
                    <a:lnTo>
                      <a:pt x="34" y="0"/>
                    </a:lnTo>
                    <a:lnTo>
                      <a:pt x="35" y="8"/>
                    </a:lnTo>
                    <a:lnTo>
                      <a:pt x="44" y="8"/>
                    </a:lnTo>
                    <a:lnTo>
                      <a:pt x="47"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44" name="Freeform 695"/>
              <p:cNvSpPr>
                <a:spLocks/>
              </p:cNvSpPr>
              <p:nvPr/>
            </p:nvSpPr>
            <p:spPr bwMode="auto">
              <a:xfrm>
                <a:off x="4557" y="2956"/>
                <a:ext cx="86" cy="73"/>
              </a:xfrm>
              <a:custGeom>
                <a:avLst/>
                <a:gdLst>
                  <a:gd name="T0" fmla="*/ 47 w 86"/>
                  <a:gd name="T1" fmla="*/ 12 h 73"/>
                  <a:gd name="T2" fmla="*/ 47 w 86"/>
                  <a:gd name="T3" fmla="*/ 19 h 73"/>
                  <a:gd name="T4" fmla="*/ 52 w 86"/>
                  <a:gd name="T5" fmla="*/ 17 h 73"/>
                  <a:gd name="T6" fmla="*/ 54 w 86"/>
                  <a:gd name="T7" fmla="*/ 24 h 73"/>
                  <a:gd name="T8" fmla="*/ 61 w 86"/>
                  <a:gd name="T9" fmla="*/ 22 h 73"/>
                  <a:gd name="T10" fmla="*/ 61 w 86"/>
                  <a:gd name="T11" fmla="*/ 29 h 73"/>
                  <a:gd name="T12" fmla="*/ 67 w 86"/>
                  <a:gd name="T13" fmla="*/ 37 h 73"/>
                  <a:gd name="T14" fmla="*/ 69 w 86"/>
                  <a:gd name="T15" fmla="*/ 42 h 73"/>
                  <a:gd name="T16" fmla="*/ 78 w 86"/>
                  <a:gd name="T17" fmla="*/ 46 h 73"/>
                  <a:gd name="T18" fmla="*/ 86 w 86"/>
                  <a:gd name="T19" fmla="*/ 61 h 73"/>
                  <a:gd name="T20" fmla="*/ 86 w 86"/>
                  <a:gd name="T21" fmla="*/ 61 h 73"/>
                  <a:gd name="T22" fmla="*/ 52 w 86"/>
                  <a:gd name="T23" fmla="*/ 66 h 73"/>
                  <a:gd name="T24" fmla="*/ 13 w 86"/>
                  <a:gd name="T25" fmla="*/ 73 h 73"/>
                  <a:gd name="T26" fmla="*/ 10 w 86"/>
                  <a:gd name="T27" fmla="*/ 52 h 73"/>
                  <a:gd name="T28" fmla="*/ 6 w 86"/>
                  <a:gd name="T29" fmla="*/ 30 h 73"/>
                  <a:gd name="T30" fmla="*/ 5 w 86"/>
                  <a:gd name="T31" fmla="*/ 22 h 73"/>
                  <a:gd name="T32" fmla="*/ 1 w 86"/>
                  <a:gd name="T33" fmla="*/ 22 h 73"/>
                  <a:gd name="T34" fmla="*/ 0 w 86"/>
                  <a:gd name="T35" fmla="*/ 13 h 73"/>
                  <a:gd name="T36" fmla="*/ 3 w 86"/>
                  <a:gd name="T37" fmla="*/ 8 h 73"/>
                  <a:gd name="T38" fmla="*/ 10 w 86"/>
                  <a:gd name="T39" fmla="*/ 3 h 73"/>
                  <a:gd name="T40" fmla="*/ 22 w 86"/>
                  <a:gd name="T41" fmla="*/ 0 h 73"/>
                  <a:gd name="T42" fmla="*/ 34 w 86"/>
                  <a:gd name="T43" fmla="*/ 0 h 73"/>
                  <a:gd name="T44" fmla="*/ 35 w 86"/>
                  <a:gd name="T45" fmla="*/ 8 h 73"/>
                  <a:gd name="T46" fmla="*/ 44 w 86"/>
                  <a:gd name="T47" fmla="*/ 8 h 73"/>
                  <a:gd name="T48" fmla="*/ 47 w 86"/>
                  <a:gd name="T49" fmla="*/ 1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73">
                    <a:moveTo>
                      <a:pt x="47" y="12"/>
                    </a:moveTo>
                    <a:lnTo>
                      <a:pt x="47" y="19"/>
                    </a:lnTo>
                    <a:lnTo>
                      <a:pt x="52" y="17"/>
                    </a:lnTo>
                    <a:lnTo>
                      <a:pt x="54" y="24"/>
                    </a:lnTo>
                    <a:lnTo>
                      <a:pt x="61" y="22"/>
                    </a:lnTo>
                    <a:lnTo>
                      <a:pt x="61" y="29"/>
                    </a:lnTo>
                    <a:lnTo>
                      <a:pt x="67" y="37"/>
                    </a:lnTo>
                    <a:lnTo>
                      <a:pt x="69" y="42"/>
                    </a:lnTo>
                    <a:lnTo>
                      <a:pt x="78" y="46"/>
                    </a:lnTo>
                    <a:lnTo>
                      <a:pt x="86" y="61"/>
                    </a:lnTo>
                    <a:lnTo>
                      <a:pt x="86" y="61"/>
                    </a:lnTo>
                    <a:lnTo>
                      <a:pt x="52" y="66"/>
                    </a:lnTo>
                    <a:lnTo>
                      <a:pt x="13" y="73"/>
                    </a:lnTo>
                    <a:lnTo>
                      <a:pt x="10" y="52"/>
                    </a:lnTo>
                    <a:lnTo>
                      <a:pt x="6" y="30"/>
                    </a:lnTo>
                    <a:lnTo>
                      <a:pt x="5" y="22"/>
                    </a:lnTo>
                    <a:lnTo>
                      <a:pt x="1" y="22"/>
                    </a:lnTo>
                    <a:lnTo>
                      <a:pt x="0" y="13"/>
                    </a:lnTo>
                    <a:lnTo>
                      <a:pt x="3" y="8"/>
                    </a:lnTo>
                    <a:lnTo>
                      <a:pt x="10" y="3"/>
                    </a:lnTo>
                    <a:lnTo>
                      <a:pt x="22" y="0"/>
                    </a:lnTo>
                    <a:lnTo>
                      <a:pt x="34" y="0"/>
                    </a:lnTo>
                    <a:lnTo>
                      <a:pt x="35" y="8"/>
                    </a:lnTo>
                    <a:lnTo>
                      <a:pt x="44" y="8"/>
                    </a:lnTo>
                    <a:lnTo>
                      <a:pt x="47"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45" name="Freeform 696"/>
              <p:cNvSpPr>
                <a:spLocks/>
              </p:cNvSpPr>
              <p:nvPr/>
            </p:nvSpPr>
            <p:spPr bwMode="auto">
              <a:xfrm>
                <a:off x="4540" y="2812"/>
                <a:ext cx="52" cy="51"/>
              </a:xfrm>
              <a:custGeom>
                <a:avLst/>
                <a:gdLst>
                  <a:gd name="T0" fmla="*/ 42 w 52"/>
                  <a:gd name="T1" fmla="*/ 20 h 51"/>
                  <a:gd name="T2" fmla="*/ 45 w 52"/>
                  <a:gd name="T3" fmla="*/ 32 h 51"/>
                  <a:gd name="T4" fmla="*/ 49 w 52"/>
                  <a:gd name="T5" fmla="*/ 41 h 51"/>
                  <a:gd name="T6" fmla="*/ 52 w 52"/>
                  <a:gd name="T7" fmla="*/ 41 h 51"/>
                  <a:gd name="T8" fmla="*/ 52 w 52"/>
                  <a:gd name="T9" fmla="*/ 42 h 51"/>
                  <a:gd name="T10" fmla="*/ 47 w 52"/>
                  <a:gd name="T11" fmla="*/ 44 h 51"/>
                  <a:gd name="T12" fmla="*/ 47 w 52"/>
                  <a:gd name="T13" fmla="*/ 44 h 51"/>
                  <a:gd name="T14" fmla="*/ 47 w 52"/>
                  <a:gd name="T15" fmla="*/ 44 h 51"/>
                  <a:gd name="T16" fmla="*/ 45 w 52"/>
                  <a:gd name="T17" fmla="*/ 46 h 51"/>
                  <a:gd name="T18" fmla="*/ 44 w 52"/>
                  <a:gd name="T19" fmla="*/ 46 h 51"/>
                  <a:gd name="T20" fmla="*/ 35 w 52"/>
                  <a:gd name="T21" fmla="*/ 51 h 51"/>
                  <a:gd name="T22" fmla="*/ 28 w 52"/>
                  <a:gd name="T23" fmla="*/ 46 h 51"/>
                  <a:gd name="T24" fmla="*/ 25 w 52"/>
                  <a:gd name="T25" fmla="*/ 35 h 51"/>
                  <a:gd name="T26" fmla="*/ 18 w 52"/>
                  <a:gd name="T27" fmla="*/ 34 h 51"/>
                  <a:gd name="T28" fmla="*/ 3 w 52"/>
                  <a:gd name="T29" fmla="*/ 41 h 51"/>
                  <a:gd name="T30" fmla="*/ 0 w 52"/>
                  <a:gd name="T31" fmla="*/ 22 h 51"/>
                  <a:gd name="T32" fmla="*/ 0 w 52"/>
                  <a:gd name="T33" fmla="*/ 17 h 51"/>
                  <a:gd name="T34" fmla="*/ 0 w 52"/>
                  <a:gd name="T35" fmla="*/ 17 h 51"/>
                  <a:gd name="T36" fmla="*/ 0 w 52"/>
                  <a:gd name="T37" fmla="*/ 17 h 51"/>
                  <a:gd name="T38" fmla="*/ 0 w 52"/>
                  <a:gd name="T39" fmla="*/ 17 h 51"/>
                  <a:gd name="T40" fmla="*/ 8 w 52"/>
                  <a:gd name="T41" fmla="*/ 12 h 51"/>
                  <a:gd name="T42" fmla="*/ 18 w 52"/>
                  <a:gd name="T43" fmla="*/ 2 h 51"/>
                  <a:gd name="T44" fmla="*/ 35 w 52"/>
                  <a:gd name="T45" fmla="*/ 0 h 51"/>
                  <a:gd name="T46" fmla="*/ 40 w 52"/>
                  <a:gd name="T47" fmla="*/ 7 h 51"/>
                  <a:gd name="T48" fmla="*/ 42 w 52"/>
                  <a:gd name="T49" fmla="*/ 19 h 51"/>
                  <a:gd name="T50" fmla="*/ 42 w 52"/>
                  <a:gd name="T51" fmla="*/ 19 h 51"/>
                  <a:gd name="T52" fmla="*/ 42 w 52"/>
                  <a:gd name="T5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 h="51">
                    <a:moveTo>
                      <a:pt x="42" y="20"/>
                    </a:moveTo>
                    <a:lnTo>
                      <a:pt x="45" y="32"/>
                    </a:lnTo>
                    <a:lnTo>
                      <a:pt x="49" y="41"/>
                    </a:lnTo>
                    <a:lnTo>
                      <a:pt x="52" y="41"/>
                    </a:lnTo>
                    <a:lnTo>
                      <a:pt x="52" y="42"/>
                    </a:lnTo>
                    <a:lnTo>
                      <a:pt x="47" y="44"/>
                    </a:lnTo>
                    <a:lnTo>
                      <a:pt x="47" y="44"/>
                    </a:lnTo>
                    <a:lnTo>
                      <a:pt x="47" y="44"/>
                    </a:lnTo>
                    <a:lnTo>
                      <a:pt x="45" y="46"/>
                    </a:lnTo>
                    <a:lnTo>
                      <a:pt x="44" y="46"/>
                    </a:lnTo>
                    <a:lnTo>
                      <a:pt x="35" y="51"/>
                    </a:lnTo>
                    <a:lnTo>
                      <a:pt x="28" y="46"/>
                    </a:lnTo>
                    <a:lnTo>
                      <a:pt x="25" y="35"/>
                    </a:lnTo>
                    <a:lnTo>
                      <a:pt x="18" y="34"/>
                    </a:lnTo>
                    <a:lnTo>
                      <a:pt x="3" y="41"/>
                    </a:lnTo>
                    <a:lnTo>
                      <a:pt x="0" y="22"/>
                    </a:lnTo>
                    <a:lnTo>
                      <a:pt x="0" y="17"/>
                    </a:lnTo>
                    <a:lnTo>
                      <a:pt x="0" y="17"/>
                    </a:lnTo>
                    <a:lnTo>
                      <a:pt x="0" y="17"/>
                    </a:lnTo>
                    <a:lnTo>
                      <a:pt x="0" y="17"/>
                    </a:lnTo>
                    <a:lnTo>
                      <a:pt x="8" y="12"/>
                    </a:lnTo>
                    <a:lnTo>
                      <a:pt x="18" y="2"/>
                    </a:lnTo>
                    <a:lnTo>
                      <a:pt x="35" y="0"/>
                    </a:lnTo>
                    <a:lnTo>
                      <a:pt x="40" y="7"/>
                    </a:lnTo>
                    <a:lnTo>
                      <a:pt x="42" y="19"/>
                    </a:lnTo>
                    <a:lnTo>
                      <a:pt x="42" y="19"/>
                    </a:lnTo>
                    <a:lnTo>
                      <a:pt x="42"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46" name="Freeform 697"/>
              <p:cNvSpPr>
                <a:spLocks/>
              </p:cNvSpPr>
              <p:nvPr/>
            </p:nvSpPr>
            <p:spPr bwMode="auto">
              <a:xfrm>
                <a:off x="4540" y="2812"/>
                <a:ext cx="52" cy="51"/>
              </a:xfrm>
              <a:custGeom>
                <a:avLst/>
                <a:gdLst>
                  <a:gd name="T0" fmla="*/ 42 w 52"/>
                  <a:gd name="T1" fmla="*/ 20 h 51"/>
                  <a:gd name="T2" fmla="*/ 45 w 52"/>
                  <a:gd name="T3" fmla="*/ 32 h 51"/>
                  <a:gd name="T4" fmla="*/ 49 w 52"/>
                  <a:gd name="T5" fmla="*/ 41 h 51"/>
                  <a:gd name="T6" fmla="*/ 52 w 52"/>
                  <a:gd name="T7" fmla="*/ 41 h 51"/>
                  <a:gd name="T8" fmla="*/ 52 w 52"/>
                  <a:gd name="T9" fmla="*/ 42 h 51"/>
                  <a:gd name="T10" fmla="*/ 47 w 52"/>
                  <a:gd name="T11" fmla="*/ 44 h 51"/>
                  <a:gd name="T12" fmla="*/ 47 w 52"/>
                  <a:gd name="T13" fmla="*/ 44 h 51"/>
                  <a:gd name="T14" fmla="*/ 47 w 52"/>
                  <a:gd name="T15" fmla="*/ 44 h 51"/>
                  <a:gd name="T16" fmla="*/ 45 w 52"/>
                  <a:gd name="T17" fmla="*/ 46 h 51"/>
                  <a:gd name="T18" fmla="*/ 44 w 52"/>
                  <a:gd name="T19" fmla="*/ 46 h 51"/>
                  <a:gd name="T20" fmla="*/ 35 w 52"/>
                  <a:gd name="T21" fmla="*/ 51 h 51"/>
                  <a:gd name="T22" fmla="*/ 28 w 52"/>
                  <a:gd name="T23" fmla="*/ 46 h 51"/>
                  <a:gd name="T24" fmla="*/ 25 w 52"/>
                  <a:gd name="T25" fmla="*/ 35 h 51"/>
                  <a:gd name="T26" fmla="*/ 18 w 52"/>
                  <a:gd name="T27" fmla="*/ 34 h 51"/>
                  <a:gd name="T28" fmla="*/ 3 w 52"/>
                  <a:gd name="T29" fmla="*/ 41 h 51"/>
                  <a:gd name="T30" fmla="*/ 0 w 52"/>
                  <a:gd name="T31" fmla="*/ 22 h 51"/>
                  <a:gd name="T32" fmla="*/ 0 w 52"/>
                  <a:gd name="T33" fmla="*/ 17 h 51"/>
                  <a:gd name="T34" fmla="*/ 0 w 52"/>
                  <a:gd name="T35" fmla="*/ 17 h 51"/>
                  <a:gd name="T36" fmla="*/ 0 w 52"/>
                  <a:gd name="T37" fmla="*/ 17 h 51"/>
                  <a:gd name="T38" fmla="*/ 0 w 52"/>
                  <a:gd name="T39" fmla="*/ 17 h 51"/>
                  <a:gd name="T40" fmla="*/ 8 w 52"/>
                  <a:gd name="T41" fmla="*/ 12 h 51"/>
                  <a:gd name="T42" fmla="*/ 18 w 52"/>
                  <a:gd name="T43" fmla="*/ 2 h 51"/>
                  <a:gd name="T44" fmla="*/ 35 w 52"/>
                  <a:gd name="T45" fmla="*/ 0 h 51"/>
                  <a:gd name="T46" fmla="*/ 40 w 52"/>
                  <a:gd name="T47" fmla="*/ 7 h 51"/>
                  <a:gd name="T48" fmla="*/ 42 w 52"/>
                  <a:gd name="T49" fmla="*/ 19 h 51"/>
                  <a:gd name="T50" fmla="*/ 42 w 52"/>
                  <a:gd name="T51" fmla="*/ 19 h 51"/>
                  <a:gd name="T52" fmla="*/ 42 w 52"/>
                  <a:gd name="T5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 h="51">
                    <a:moveTo>
                      <a:pt x="42" y="20"/>
                    </a:moveTo>
                    <a:lnTo>
                      <a:pt x="45" y="32"/>
                    </a:lnTo>
                    <a:lnTo>
                      <a:pt x="49" y="41"/>
                    </a:lnTo>
                    <a:lnTo>
                      <a:pt x="52" y="41"/>
                    </a:lnTo>
                    <a:lnTo>
                      <a:pt x="52" y="42"/>
                    </a:lnTo>
                    <a:lnTo>
                      <a:pt x="47" y="44"/>
                    </a:lnTo>
                    <a:lnTo>
                      <a:pt x="47" y="44"/>
                    </a:lnTo>
                    <a:lnTo>
                      <a:pt x="47" y="44"/>
                    </a:lnTo>
                    <a:lnTo>
                      <a:pt x="45" y="46"/>
                    </a:lnTo>
                    <a:lnTo>
                      <a:pt x="44" y="46"/>
                    </a:lnTo>
                    <a:lnTo>
                      <a:pt x="35" y="51"/>
                    </a:lnTo>
                    <a:lnTo>
                      <a:pt x="28" y="46"/>
                    </a:lnTo>
                    <a:lnTo>
                      <a:pt x="25" y="35"/>
                    </a:lnTo>
                    <a:lnTo>
                      <a:pt x="18" y="34"/>
                    </a:lnTo>
                    <a:lnTo>
                      <a:pt x="3" y="41"/>
                    </a:lnTo>
                    <a:lnTo>
                      <a:pt x="0" y="22"/>
                    </a:lnTo>
                    <a:lnTo>
                      <a:pt x="0" y="17"/>
                    </a:lnTo>
                    <a:lnTo>
                      <a:pt x="0" y="17"/>
                    </a:lnTo>
                    <a:lnTo>
                      <a:pt x="0" y="17"/>
                    </a:lnTo>
                    <a:lnTo>
                      <a:pt x="0" y="17"/>
                    </a:lnTo>
                    <a:lnTo>
                      <a:pt x="8" y="12"/>
                    </a:lnTo>
                    <a:lnTo>
                      <a:pt x="18" y="2"/>
                    </a:lnTo>
                    <a:lnTo>
                      <a:pt x="35" y="0"/>
                    </a:lnTo>
                    <a:lnTo>
                      <a:pt x="40" y="7"/>
                    </a:lnTo>
                    <a:lnTo>
                      <a:pt x="42" y="19"/>
                    </a:lnTo>
                    <a:lnTo>
                      <a:pt x="42" y="19"/>
                    </a:lnTo>
                    <a:lnTo>
                      <a:pt x="42"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47" name="Freeform 698"/>
              <p:cNvSpPr>
                <a:spLocks/>
              </p:cNvSpPr>
              <p:nvPr/>
            </p:nvSpPr>
            <p:spPr bwMode="auto">
              <a:xfrm>
                <a:off x="4563" y="2770"/>
                <a:ext cx="43" cy="62"/>
              </a:xfrm>
              <a:custGeom>
                <a:avLst/>
                <a:gdLst>
                  <a:gd name="T0" fmla="*/ 24 w 43"/>
                  <a:gd name="T1" fmla="*/ 8 h 62"/>
                  <a:gd name="T2" fmla="*/ 31 w 43"/>
                  <a:gd name="T3" fmla="*/ 25 h 62"/>
                  <a:gd name="T4" fmla="*/ 33 w 43"/>
                  <a:gd name="T5" fmla="*/ 28 h 62"/>
                  <a:gd name="T6" fmla="*/ 34 w 43"/>
                  <a:gd name="T7" fmla="*/ 30 h 62"/>
                  <a:gd name="T8" fmla="*/ 34 w 43"/>
                  <a:gd name="T9" fmla="*/ 32 h 62"/>
                  <a:gd name="T10" fmla="*/ 36 w 43"/>
                  <a:gd name="T11" fmla="*/ 33 h 62"/>
                  <a:gd name="T12" fmla="*/ 36 w 43"/>
                  <a:gd name="T13" fmla="*/ 35 h 62"/>
                  <a:gd name="T14" fmla="*/ 38 w 43"/>
                  <a:gd name="T15" fmla="*/ 39 h 62"/>
                  <a:gd name="T16" fmla="*/ 38 w 43"/>
                  <a:gd name="T17" fmla="*/ 42 h 62"/>
                  <a:gd name="T18" fmla="*/ 39 w 43"/>
                  <a:gd name="T19" fmla="*/ 47 h 62"/>
                  <a:gd name="T20" fmla="*/ 41 w 43"/>
                  <a:gd name="T21" fmla="*/ 49 h 62"/>
                  <a:gd name="T22" fmla="*/ 43 w 43"/>
                  <a:gd name="T23" fmla="*/ 54 h 62"/>
                  <a:gd name="T24" fmla="*/ 36 w 43"/>
                  <a:gd name="T25" fmla="*/ 59 h 62"/>
                  <a:gd name="T26" fmla="*/ 19 w 43"/>
                  <a:gd name="T27" fmla="*/ 62 h 62"/>
                  <a:gd name="T28" fmla="*/ 19 w 43"/>
                  <a:gd name="T29" fmla="*/ 61 h 62"/>
                  <a:gd name="T30" fmla="*/ 19 w 43"/>
                  <a:gd name="T31" fmla="*/ 61 h 62"/>
                  <a:gd name="T32" fmla="*/ 17 w 43"/>
                  <a:gd name="T33" fmla="*/ 49 h 62"/>
                  <a:gd name="T34" fmla="*/ 12 w 43"/>
                  <a:gd name="T35" fmla="*/ 42 h 62"/>
                  <a:gd name="T36" fmla="*/ 9 w 43"/>
                  <a:gd name="T37" fmla="*/ 30 h 62"/>
                  <a:gd name="T38" fmla="*/ 0 w 43"/>
                  <a:gd name="T39" fmla="*/ 25 h 62"/>
                  <a:gd name="T40" fmla="*/ 0 w 43"/>
                  <a:gd name="T41" fmla="*/ 15 h 62"/>
                  <a:gd name="T42" fmla="*/ 2 w 43"/>
                  <a:gd name="T43" fmla="*/ 15 h 62"/>
                  <a:gd name="T44" fmla="*/ 4 w 43"/>
                  <a:gd name="T45" fmla="*/ 13 h 62"/>
                  <a:gd name="T46" fmla="*/ 5 w 43"/>
                  <a:gd name="T47" fmla="*/ 13 h 62"/>
                  <a:gd name="T48" fmla="*/ 19 w 43"/>
                  <a:gd name="T49" fmla="*/ 13 h 62"/>
                  <a:gd name="T50" fmla="*/ 17 w 43"/>
                  <a:gd name="T51" fmla="*/ 0 h 62"/>
                  <a:gd name="T52" fmla="*/ 21 w 43"/>
                  <a:gd name="T53" fmla="*/ 0 h 62"/>
                  <a:gd name="T54" fmla="*/ 24 w 43"/>
                  <a:gd name="T55"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2">
                    <a:moveTo>
                      <a:pt x="24" y="8"/>
                    </a:moveTo>
                    <a:lnTo>
                      <a:pt x="31" y="25"/>
                    </a:lnTo>
                    <a:lnTo>
                      <a:pt x="33" y="28"/>
                    </a:lnTo>
                    <a:lnTo>
                      <a:pt x="34" y="30"/>
                    </a:lnTo>
                    <a:lnTo>
                      <a:pt x="34" y="32"/>
                    </a:lnTo>
                    <a:lnTo>
                      <a:pt x="36" y="33"/>
                    </a:lnTo>
                    <a:lnTo>
                      <a:pt x="36" y="35"/>
                    </a:lnTo>
                    <a:lnTo>
                      <a:pt x="38" y="39"/>
                    </a:lnTo>
                    <a:lnTo>
                      <a:pt x="38" y="42"/>
                    </a:lnTo>
                    <a:lnTo>
                      <a:pt x="39" y="47"/>
                    </a:lnTo>
                    <a:lnTo>
                      <a:pt x="41" y="49"/>
                    </a:lnTo>
                    <a:lnTo>
                      <a:pt x="43" y="54"/>
                    </a:lnTo>
                    <a:lnTo>
                      <a:pt x="36" y="59"/>
                    </a:lnTo>
                    <a:lnTo>
                      <a:pt x="19" y="62"/>
                    </a:lnTo>
                    <a:lnTo>
                      <a:pt x="19" y="61"/>
                    </a:lnTo>
                    <a:lnTo>
                      <a:pt x="19" y="61"/>
                    </a:lnTo>
                    <a:lnTo>
                      <a:pt x="17" y="49"/>
                    </a:lnTo>
                    <a:lnTo>
                      <a:pt x="12" y="42"/>
                    </a:lnTo>
                    <a:lnTo>
                      <a:pt x="9" y="30"/>
                    </a:lnTo>
                    <a:lnTo>
                      <a:pt x="0" y="25"/>
                    </a:lnTo>
                    <a:lnTo>
                      <a:pt x="0" y="15"/>
                    </a:lnTo>
                    <a:lnTo>
                      <a:pt x="2" y="15"/>
                    </a:lnTo>
                    <a:lnTo>
                      <a:pt x="4" y="13"/>
                    </a:lnTo>
                    <a:lnTo>
                      <a:pt x="5" y="13"/>
                    </a:lnTo>
                    <a:lnTo>
                      <a:pt x="19" y="13"/>
                    </a:lnTo>
                    <a:lnTo>
                      <a:pt x="17" y="0"/>
                    </a:lnTo>
                    <a:lnTo>
                      <a:pt x="21" y="0"/>
                    </a:lnTo>
                    <a:lnTo>
                      <a:pt x="24"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48" name="Freeform 699"/>
              <p:cNvSpPr>
                <a:spLocks/>
              </p:cNvSpPr>
              <p:nvPr/>
            </p:nvSpPr>
            <p:spPr bwMode="auto">
              <a:xfrm>
                <a:off x="4563" y="2770"/>
                <a:ext cx="43" cy="62"/>
              </a:xfrm>
              <a:custGeom>
                <a:avLst/>
                <a:gdLst>
                  <a:gd name="T0" fmla="*/ 24 w 43"/>
                  <a:gd name="T1" fmla="*/ 8 h 62"/>
                  <a:gd name="T2" fmla="*/ 31 w 43"/>
                  <a:gd name="T3" fmla="*/ 25 h 62"/>
                  <a:gd name="T4" fmla="*/ 33 w 43"/>
                  <a:gd name="T5" fmla="*/ 28 h 62"/>
                  <a:gd name="T6" fmla="*/ 34 w 43"/>
                  <a:gd name="T7" fmla="*/ 30 h 62"/>
                  <a:gd name="T8" fmla="*/ 34 w 43"/>
                  <a:gd name="T9" fmla="*/ 32 h 62"/>
                  <a:gd name="T10" fmla="*/ 36 w 43"/>
                  <a:gd name="T11" fmla="*/ 33 h 62"/>
                  <a:gd name="T12" fmla="*/ 36 w 43"/>
                  <a:gd name="T13" fmla="*/ 35 h 62"/>
                  <a:gd name="T14" fmla="*/ 38 w 43"/>
                  <a:gd name="T15" fmla="*/ 39 h 62"/>
                  <a:gd name="T16" fmla="*/ 38 w 43"/>
                  <a:gd name="T17" fmla="*/ 42 h 62"/>
                  <a:gd name="T18" fmla="*/ 39 w 43"/>
                  <a:gd name="T19" fmla="*/ 47 h 62"/>
                  <a:gd name="T20" fmla="*/ 41 w 43"/>
                  <a:gd name="T21" fmla="*/ 49 h 62"/>
                  <a:gd name="T22" fmla="*/ 43 w 43"/>
                  <a:gd name="T23" fmla="*/ 54 h 62"/>
                  <a:gd name="T24" fmla="*/ 36 w 43"/>
                  <a:gd name="T25" fmla="*/ 59 h 62"/>
                  <a:gd name="T26" fmla="*/ 19 w 43"/>
                  <a:gd name="T27" fmla="*/ 62 h 62"/>
                  <a:gd name="T28" fmla="*/ 19 w 43"/>
                  <a:gd name="T29" fmla="*/ 61 h 62"/>
                  <a:gd name="T30" fmla="*/ 19 w 43"/>
                  <a:gd name="T31" fmla="*/ 61 h 62"/>
                  <a:gd name="T32" fmla="*/ 17 w 43"/>
                  <a:gd name="T33" fmla="*/ 49 h 62"/>
                  <a:gd name="T34" fmla="*/ 12 w 43"/>
                  <a:gd name="T35" fmla="*/ 42 h 62"/>
                  <a:gd name="T36" fmla="*/ 9 w 43"/>
                  <a:gd name="T37" fmla="*/ 30 h 62"/>
                  <a:gd name="T38" fmla="*/ 0 w 43"/>
                  <a:gd name="T39" fmla="*/ 25 h 62"/>
                  <a:gd name="T40" fmla="*/ 0 w 43"/>
                  <a:gd name="T41" fmla="*/ 15 h 62"/>
                  <a:gd name="T42" fmla="*/ 2 w 43"/>
                  <a:gd name="T43" fmla="*/ 15 h 62"/>
                  <a:gd name="T44" fmla="*/ 4 w 43"/>
                  <a:gd name="T45" fmla="*/ 13 h 62"/>
                  <a:gd name="T46" fmla="*/ 5 w 43"/>
                  <a:gd name="T47" fmla="*/ 13 h 62"/>
                  <a:gd name="T48" fmla="*/ 19 w 43"/>
                  <a:gd name="T49" fmla="*/ 13 h 62"/>
                  <a:gd name="T50" fmla="*/ 17 w 43"/>
                  <a:gd name="T51" fmla="*/ 0 h 62"/>
                  <a:gd name="T52" fmla="*/ 21 w 43"/>
                  <a:gd name="T53" fmla="*/ 0 h 62"/>
                  <a:gd name="T54" fmla="*/ 24 w 43"/>
                  <a:gd name="T55"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2">
                    <a:moveTo>
                      <a:pt x="24" y="8"/>
                    </a:moveTo>
                    <a:lnTo>
                      <a:pt x="31" y="25"/>
                    </a:lnTo>
                    <a:lnTo>
                      <a:pt x="33" y="28"/>
                    </a:lnTo>
                    <a:lnTo>
                      <a:pt x="34" y="30"/>
                    </a:lnTo>
                    <a:lnTo>
                      <a:pt x="34" y="32"/>
                    </a:lnTo>
                    <a:lnTo>
                      <a:pt x="36" y="33"/>
                    </a:lnTo>
                    <a:lnTo>
                      <a:pt x="36" y="35"/>
                    </a:lnTo>
                    <a:lnTo>
                      <a:pt x="38" y="39"/>
                    </a:lnTo>
                    <a:lnTo>
                      <a:pt x="38" y="42"/>
                    </a:lnTo>
                    <a:lnTo>
                      <a:pt x="39" y="47"/>
                    </a:lnTo>
                    <a:lnTo>
                      <a:pt x="41" y="49"/>
                    </a:lnTo>
                    <a:lnTo>
                      <a:pt x="43" y="54"/>
                    </a:lnTo>
                    <a:lnTo>
                      <a:pt x="36" y="59"/>
                    </a:lnTo>
                    <a:lnTo>
                      <a:pt x="19" y="62"/>
                    </a:lnTo>
                    <a:lnTo>
                      <a:pt x="19" y="61"/>
                    </a:lnTo>
                    <a:lnTo>
                      <a:pt x="19" y="61"/>
                    </a:lnTo>
                    <a:lnTo>
                      <a:pt x="17" y="49"/>
                    </a:lnTo>
                    <a:lnTo>
                      <a:pt x="12" y="42"/>
                    </a:lnTo>
                    <a:lnTo>
                      <a:pt x="9" y="30"/>
                    </a:lnTo>
                    <a:lnTo>
                      <a:pt x="0" y="25"/>
                    </a:lnTo>
                    <a:lnTo>
                      <a:pt x="0" y="15"/>
                    </a:lnTo>
                    <a:lnTo>
                      <a:pt x="2" y="15"/>
                    </a:lnTo>
                    <a:lnTo>
                      <a:pt x="4" y="13"/>
                    </a:lnTo>
                    <a:lnTo>
                      <a:pt x="5" y="13"/>
                    </a:lnTo>
                    <a:lnTo>
                      <a:pt x="19" y="13"/>
                    </a:lnTo>
                    <a:lnTo>
                      <a:pt x="17" y="0"/>
                    </a:lnTo>
                    <a:lnTo>
                      <a:pt x="21" y="0"/>
                    </a:lnTo>
                    <a:lnTo>
                      <a:pt x="24"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49" name="Freeform 700"/>
              <p:cNvSpPr>
                <a:spLocks/>
              </p:cNvSpPr>
              <p:nvPr/>
            </p:nvSpPr>
            <p:spPr bwMode="auto">
              <a:xfrm>
                <a:off x="4680" y="3015"/>
                <a:ext cx="44" cy="39"/>
              </a:xfrm>
              <a:custGeom>
                <a:avLst/>
                <a:gdLst>
                  <a:gd name="T0" fmla="*/ 31 w 44"/>
                  <a:gd name="T1" fmla="*/ 4 h 39"/>
                  <a:gd name="T2" fmla="*/ 32 w 44"/>
                  <a:gd name="T3" fmla="*/ 5 h 39"/>
                  <a:gd name="T4" fmla="*/ 32 w 44"/>
                  <a:gd name="T5" fmla="*/ 5 h 39"/>
                  <a:gd name="T6" fmla="*/ 36 w 44"/>
                  <a:gd name="T7" fmla="*/ 12 h 39"/>
                  <a:gd name="T8" fmla="*/ 38 w 44"/>
                  <a:gd name="T9" fmla="*/ 15 h 39"/>
                  <a:gd name="T10" fmla="*/ 41 w 44"/>
                  <a:gd name="T11" fmla="*/ 19 h 39"/>
                  <a:gd name="T12" fmla="*/ 41 w 44"/>
                  <a:gd name="T13" fmla="*/ 21 h 39"/>
                  <a:gd name="T14" fmla="*/ 44 w 44"/>
                  <a:gd name="T15" fmla="*/ 27 h 39"/>
                  <a:gd name="T16" fmla="*/ 38 w 44"/>
                  <a:gd name="T17" fmla="*/ 27 h 39"/>
                  <a:gd name="T18" fmla="*/ 38 w 44"/>
                  <a:gd name="T19" fmla="*/ 32 h 39"/>
                  <a:gd name="T20" fmla="*/ 22 w 44"/>
                  <a:gd name="T21" fmla="*/ 36 h 39"/>
                  <a:gd name="T22" fmla="*/ 22 w 44"/>
                  <a:gd name="T23" fmla="*/ 36 h 39"/>
                  <a:gd name="T24" fmla="*/ 7 w 44"/>
                  <a:gd name="T25" fmla="*/ 39 h 39"/>
                  <a:gd name="T26" fmla="*/ 2 w 44"/>
                  <a:gd name="T27" fmla="*/ 15 h 39"/>
                  <a:gd name="T28" fmla="*/ 2 w 44"/>
                  <a:gd name="T29" fmla="*/ 14 h 39"/>
                  <a:gd name="T30" fmla="*/ 0 w 44"/>
                  <a:gd name="T31" fmla="*/ 5 h 39"/>
                  <a:gd name="T32" fmla="*/ 29 w 44"/>
                  <a:gd name="T33" fmla="*/ 0 h 39"/>
                  <a:gd name="T34" fmla="*/ 31 w 44"/>
                  <a:gd name="T35"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9">
                    <a:moveTo>
                      <a:pt x="31" y="4"/>
                    </a:moveTo>
                    <a:lnTo>
                      <a:pt x="32" y="5"/>
                    </a:lnTo>
                    <a:lnTo>
                      <a:pt x="32" y="5"/>
                    </a:lnTo>
                    <a:lnTo>
                      <a:pt x="36" y="12"/>
                    </a:lnTo>
                    <a:lnTo>
                      <a:pt x="38" y="15"/>
                    </a:lnTo>
                    <a:lnTo>
                      <a:pt x="41" y="19"/>
                    </a:lnTo>
                    <a:lnTo>
                      <a:pt x="41" y="21"/>
                    </a:lnTo>
                    <a:lnTo>
                      <a:pt x="44" y="27"/>
                    </a:lnTo>
                    <a:lnTo>
                      <a:pt x="38" y="27"/>
                    </a:lnTo>
                    <a:lnTo>
                      <a:pt x="38" y="32"/>
                    </a:lnTo>
                    <a:lnTo>
                      <a:pt x="22" y="36"/>
                    </a:lnTo>
                    <a:lnTo>
                      <a:pt x="22" y="36"/>
                    </a:lnTo>
                    <a:lnTo>
                      <a:pt x="7" y="39"/>
                    </a:lnTo>
                    <a:lnTo>
                      <a:pt x="2" y="15"/>
                    </a:lnTo>
                    <a:lnTo>
                      <a:pt x="2" y="14"/>
                    </a:lnTo>
                    <a:lnTo>
                      <a:pt x="0" y="5"/>
                    </a:lnTo>
                    <a:lnTo>
                      <a:pt x="29" y="0"/>
                    </a:lnTo>
                    <a:lnTo>
                      <a:pt x="31"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50" name="Freeform 701"/>
              <p:cNvSpPr>
                <a:spLocks/>
              </p:cNvSpPr>
              <p:nvPr/>
            </p:nvSpPr>
            <p:spPr bwMode="auto">
              <a:xfrm>
                <a:off x="4680" y="3015"/>
                <a:ext cx="44" cy="39"/>
              </a:xfrm>
              <a:custGeom>
                <a:avLst/>
                <a:gdLst>
                  <a:gd name="T0" fmla="*/ 31 w 44"/>
                  <a:gd name="T1" fmla="*/ 4 h 39"/>
                  <a:gd name="T2" fmla="*/ 32 w 44"/>
                  <a:gd name="T3" fmla="*/ 5 h 39"/>
                  <a:gd name="T4" fmla="*/ 32 w 44"/>
                  <a:gd name="T5" fmla="*/ 5 h 39"/>
                  <a:gd name="T6" fmla="*/ 36 w 44"/>
                  <a:gd name="T7" fmla="*/ 12 h 39"/>
                  <a:gd name="T8" fmla="*/ 38 w 44"/>
                  <a:gd name="T9" fmla="*/ 15 h 39"/>
                  <a:gd name="T10" fmla="*/ 41 w 44"/>
                  <a:gd name="T11" fmla="*/ 19 h 39"/>
                  <a:gd name="T12" fmla="*/ 41 w 44"/>
                  <a:gd name="T13" fmla="*/ 21 h 39"/>
                  <a:gd name="T14" fmla="*/ 44 w 44"/>
                  <a:gd name="T15" fmla="*/ 27 h 39"/>
                  <a:gd name="T16" fmla="*/ 38 w 44"/>
                  <a:gd name="T17" fmla="*/ 27 h 39"/>
                  <a:gd name="T18" fmla="*/ 38 w 44"/>
                  <a:gd name="T19" fmla="*/ 32 h 39"/>
                  <a:gd name="T20" fmla="*/ 22 w 44"/>
                  <a:gd name="T21" fmla="*/ 36 h 39"/>
                  <a:gd name="T22" fmla="*/ 22 w 44"/>
                  <a:gd name="T23" fmla="*/ 36 h 39"/>
                  <a:gd name="T24" fmla="*/ 7 w 44"/>
                  <a:gd name="T25" fmla="*/ 39 h 39"/>
                  <a:gd name="T26" fmla="*/ 2 w 44"/>
                  <a:gd name="T27" fmla="*/ 15 h 39"/>
                  <a:gd name="T28" fmla="*/ 2 w 44"/>
                  <a:gd name="T29" fmla="*/ 14 h 39"/>
                  <a:gd name="T30" fmla="*/ 0 w 44"/>
                  <a:gd name="T31" fmla="*/ 5 h 39"/>
                  <a:gd name="T32" fmla="*/ 29 w 44"/>
                  <a:gd name="T33" fmla="*/ 0 h 39"/>
                  <a:gd name="T34" fmla="*/ 31 w 44"/>
                  <a:gd name="T35"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9">
                    <a:moveTo>
                      <a:pt x="31" y="4"/>
                    </a:moveTo>
                    <a:lnTo>
                      <a:pt x="32" y="5"/>
                    </a:lnTo>
                    <a:lnTo>
                      <a:pt x="32" y="5"/>
                    </a:lnTo>
                    <a:lnTo>
                      <a:pt x="36" y="12"/>
                    </a:lnTo>
                    <a:lnTo>
                      <a:pt x="38" y="15"/>
                    </a:lnTo>
                    <a:lnTo>
                      <a:pt x="41" y="19"/>
                    </a:lnTo>
                    <a:lnTo>
                      <a:pt x="41" y="21"/>
                    </a:lnTo>
                    <a:lnTo>
                      <a:pt x="44" y="27"/>
                    </a:lnTo>
                    <a:lnTo>
                      <a:pt x="38" y="27"/>
                    </a:lnTo>
                    <a:lnTo>
                      <a:pt x="38" y="32"/>
                    </a:lnTo>
                    <a:lnTo>
                      <a:pt x="22" y="36"/>
                    </a:lnTo>
                    <a:lnTo>
                      <a:pt x="22" y="36"/>
                    </a:lnTo>
                    <a:lnTo>
                      <a:pt x="7" y="39"/>
                    </a:lnTo>
                    <a:lnTo>
                      <a:pt x="2" y="15"/>
                    </a:lnTo>
                    <a:lnTo>
                      <a:pt x="2" y="14"/>
                    </a:lnTo>
                    <a:lnTo>
                      <a:pt x="0" y="5"/>
                    </a:lnTo>
                    <a:lnTo>
                      <a:pt x="29" y="0"/>
                    </a:lnTo>
                    <a:lnTo>
                      <a:pt x="31"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51" name="Freeform 702"/>
              <p:cNvSpPr>
                <a:spLocks/>
              </p:cNvSpPr>
              <p:nvPr/>
            </p:nvSpPr>
            <p:spPr bwMode="auto">
              <a:xfrm>
                <a:off x="4118" y="2749"/>
                <a:ext cx="44" cy="66"/>
              </a:xfrm>
              <a:custGeom>
                <a:avLst/>
                <a:gdLst>
                  <a:gd name="T0" fmla="*/ 20 w 44"/>
                  <a:gd name="T1" fmla="*/ 2 h 66"/>
                  <a:gd name="T2" fmla="*/ 30 w 44"/>
                  <a:gd name="T3" fmla="*/ 0 h 66"/>
                  <a:gd name="T4" fmla="*/ 32 w 44"/>
                  <a:gd name="T5" fmla="*/ 0 h 66"/>
                  <a:gd name="T6" fmla="*/ 35 w 44"/>
                  <a:gd name="T7" fmla="*/ 0 h 66"/>
                  <a:gd name="T8" fmla="*/ 35 w 44"/>
                  <a:gd name="T9" fmla="*/ 0 h 66"/>
                  <a:gd name="T10" fmla="*/ 39 w 44"/>
                  <a:gd name="T11" fmla="*/ 0 h 66"/>
                  <a:gd name="T12" fmla="*/ 39 w 44"/>
                  <a:gd name="T13" fmla="*/ 0 h 66"/>
                  <a:gd name="T14" fmla="*/ 44 w 44"/>
                  <a:gd name="T15" fmla="*/ 60 h 66"/>
                  <a:gd name="T16" fmla="*/ 39 w 44"/>
                  <a:gd name="T17" fmla="*/ 61 h 66"/>
                  <a:gd name="T18" fmla="*/ 35 w 44"/>
                  <a:gd name="T19" fmla="*/ 63 h 66"/>
                  <a:gd name="T20" fmla="*/ 34 w 44"/>
                  <a:gd name="T21" fmla="*/ 63 h 66"/>
                  <a:gd name="T22" fmla="*/ 10 w 44"/>
                  <a:gd name="T23" fmla="*/ 66 h 66"/>
                  <a:gd name="T24" fmla="*/ 17 w 44"/>
                  <a:gd name="T25" fmla="*/ 60 h 66"/>
                  <a:gd name="T26" fmla="*/ 17 w 44"/>
                  <a:gd name="T27" fmla="*/ 51 h 66"/>
                  <a:gd name="T28" fmla="*/ 5 w 44"/>
                  <a:gd name="T29" fmla="*/ 41 h 66"/>
                  <a:gd name="T30" fmla="*/ 3 w 44"/>
                  <a:gd name="T31" fmla="*/ 32 h 66"/>
                  <a:gd name="T32" fmla="*/ 0 w 44"/>
                  <a:gd name="T33" fmla="*/ 31 h 66"/>
                  <a:gd name="T34" fmla="*/ 0 w 44"/>
                  <a:gd name="T35" fmla="*/ 19 h 66"/>
                  <a:gd name="T36" fmla="*/ 0 w 44"/>
                  <a:gd name="T37" fmla="*/ 10 h 66"/>
                  <a:gd name="T38" fmla="*/ 10 w 44"/>
                  <a:gd name="T39" fmla="*/ 4 h 66"/>
                  <a:gd name="T40" fmla="*/ 10 w 44"/>
                  <a:gd name="T41" fmla="*/ 4 h 66"/>
                  <a:gd name="T42" fmla="*/ 17 w 44"/>
                  <a:gd name="T43" fmla="*/ 2 h 66"/>
                  <a:gd name="T44" fmla="*/ 17 w 44"/>
                  <a:gd name="T45" fmla="*/ 2 h 66"/>
                  <a:gd name="T46" fmla="*/ 19 w 44"/>
                  <a:gd name="T47" fmla="*/ 2 h 66"/>
                  <a:gd name="T48" fmla="*/ 19 w 44"/>
                  <a:gd name="T49" fmla="*/ 2 h 66"/>
                  <a:gd name="T50" fmla="*/ 19 w 44"/>
                  <a:gd name="T51" fmla="*/ 2 h 66"/>
                  <a:gd name="T52" fmla="*/ 20 w 44"/>
                  <a:gd name="T53"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66">
                    <a:moveTo>
                      <a:pt x="20" y="2"/>
                    </a:moveTo>
                    <a:lnTo>
                      <a:pt x="30" y="0"/>
                    </a:lnTo>
                    <a:lnTo>
                      <a:pt x="32" y="0"/>
                    </a:lnTo>
                    <a:lnTo>
                      <a:pt x="35" y="0"/>
                    </a:lnTo>
                    <a:lnTo>
                      <a:pt x="35" y="0"/>
                    </a:lnTo>
                    <a:lnTo>
                      <a:pt x="39" y="0"/>
                    </a:lnTo>
                    <a:lnTo>
                      <a:pt x="39" y="0"/>
                    </a:lnTo>
                    <a:lnTo>
                      <a:pt x="44" y="60"/>
                    </a:lnTo>
                    <a:lnTo>
                      <a:pt x="39" y="61"/>
                    </a:lnTo>
                    <a:lnTo>
                      <a:pt x="35" y="63"/>
                    </a:lnTo>
                    <a:lnTo>
                      <a:pt x="34" y="63"/>
                    </a:lnTo>
                    <a:lnTo>
                      <a:pt x="10" y="66"/>
                    </a:lnTo>
                    <a:lnTo>
                      <a:pt x="17" y="60"/>
                    </a:lnTo>
                    <a:lnTo>
                      <a:pt x="17" y="51"/>
                    </a:lnTo>
                    <a:lnTo>
                      <a:pt x="5" y="41"/>
                    </a:lnTo>
                    <a:lnTo>
                      <a:pt x="3" y="32"/>
                    </a:lnTo>
                    <a:lnTo>
                      <a:pt x="0" y="31"/>
                    </a:lnTo>
                    <a:lnTo>
                      <a:pt x="0" y="19"/>
                    </a:lnTo>
                    <a:lnTo>
                      <a:pt x="0" y="10"/>
                    </a:lnTo>
                    <a:lnTo>
                      <a:pt x="10" y="4"/>
                    </a:lnTo>
                    <a:lnTo>
                      <a:pt x="10" y="4"/>
                    </a:lnTo>
                    <a:lnTo>
                      <a:pt x="17" y="2"/>
                    </a:lnTo>
                    <a:lnTo>
                      <a:pt x="17" y="2"/>
                    </a:lnTo>
                    <a:lnTo>
                      <a:pt x="19" y="2"/>
                    </a:lnTo>
                    <a:lnTo>
                      <a:pt x="19" y="2"/>
                    </a:lnTo>
                    <a:lnTo>
                      <a:pt x="19" y="2"/>
                    </a:lnTo>
                    <a:lnTo>
                      <a:pt x="2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52" name="Freeform 703"/>
              <p:cNvSpPr>
                <a:spLocks/>
              </p:cNvSpPr>
              <p:nvPr/>
            </p:nvSpPr>
            <p:spPr bwMode="auto">
              <a:xfrm>
                <a:off x="4118" y="2749"/>
                <a:ext cx="44" cy="66"/>
              </a:xfrm>
              <a:custGeom>
                <a:avLst/>
                <a:gdLst>
                  <a:gd name="T0" fmla="*/ 20 w 44"/>
                  <a:gd name="T1" fmla="*/ 2 h 66"/>
                  <a:gd name="T2" fmla="*/ 30 w 44"/>
                  <a:gd name="T3" fmla="*/ 0 h 66"/>
                  <a:gd name="T4" fmla="*/ 32 w 44"/>
                  <a:gd name="T5" fmla="*/ 0 h 66"/>
                  <a:gd name="T6" fmla="*/ 35 w 44"/>
                  <a:gd name="T7" fmla="*/ 0 h 66"/>
                  <a:gd name="T8" fmla="*/ 35 w 44"/>
                  <a:gd name="T9" fmla="*/ 0 h 66"/>
                  <a:gd name="T10" fmla="*/ 39 w 44"/>
                  <a:gd name="T11" fmla="*/ 0 h 66"/>
                  <a:gd name="T12" fmla="*/ 39 w 44"/>
                  <a:gd name="T13" fmla="*/ 0 h 66"/>
                  <a:gd name="T14" fmla="*/ 44 w 44"/>
                  <a:gd name="T15" fmla="*/ 60 h 66"/>
                  <a:gd name="T16" fmla="*/ 39 w 44"/>
                  <a:gd name="T17" fmla="*/ 61 h 66"/>
                  <a:gd name="T18" fmla="*/ 35 w 44"/>
                  <a:gd name="T19" fmla="*/ 63 h 66"/>
                  <a:gd name="T20" fmla="*/ 34 w 44"/>
                  <a:gd name="T21" fmla="*/ 63 h 66"/>
                  <a:gd name="T22" fmla="*/ 10 w 44"/>
                  <a:gd name="T23" fmla="*/ 66 h 66"/>
                  <a:gd name="T24" fmla="*/ 17 w 44"/>
                  <a:gd name="T25" fmla="*/ 60 h 66"/>
                  <a:gd name="T26" fmla="*/ 17 w 44"/>
                  <a:gd name="T27" fmla="*/ 51 h 66"/>
                  <a:gd name="T28" fmla="*/ 5 w 44"/>
                  <a:gd name="T29" fmla="*/ 41 h 66"/>
                  <a:gd name="T30" fmla="*/ 3 w 44"/>
                  <a:gd name="T31" fmla="*/ 32 h 66"/>
                  <a:gd name="T32" fmla="*/ 0 w 44"/>
                  <a:gd name="T33" fmla="*/ 31 h 66"/>
                  <a:gd name="T34" fmla="*/ 0 w 44"/>
                  <a:gd name="T35" fmla="*/ 19 h 66"/>
                  <a:gd name="T36" fmla="*/ 0 w 44"/>
                  <a:gd name="T37" fmla="*/ 10 h 66"/>
                  <a:gd name="T38" fmla="*/ 10 w 44"/>
                  <a:gd name="T39" fmla="*/ 4 h 66"/>
                  <a:gd name="T40" fmla="*/ 10 w 44"/>
                  <a:gd name="T41" fmla="*/ 4 h 66"/>
                  <a:gd name="T42" fmla="*/ 17 w 44"/>
                  <a:gd name="T43" fmla="*/ 2 h 66"/>
                  <a:gd name="T44" fmla="*/ 17 w 44"/>
                  <a:gd name="T45" fmla="*/ 2 h 66"/>
                  <a:gd name="T46" fmla="*/ 19 w 44"/>
                  <a:gd name="T47" fmla="*/ 2 h 66"/>
                  <a:gd name="T48" fmla="*/ 19 w 44"/>
                  <a:gd name="T49" fmla="*/ 2 h 66"/>
                  <a:gd name="T50" fmla="*/ 19 w 44"/>
                  <a:gd name="T51" fmla="*/ 2 h 66"/>
                  <a:gd name="T52" fmla="*/ 20 w 44"/>
                  <a:gd name="T53"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66">
                    <a:moveTo>
                      <a:pt x="20" y="2"/>
                    </a:moveTo>
                    <a:lnTo>
                      <a:pt x="30" y="0"/>
                    </a:lnTo>
                    <a:lnTo>
                      <a:pt x="32" y="0"/>
                    </a:lnTo>
                    <a:lnTo>
                      <a:pt x="35" y="0"/>
                    </a:lnTo>
                    <a:lnTo>
                      <a:pt x="35" y="0"/>
                    </a:lnTo>
                    <a:lnTo>
                      <a:pt x="39" y="0"/>
                    </a:lnTo>
                    <a:lnTo>
                      <a:pt x="39" y="0"/>
                    </a:lnTo>
                    <a:lnTo>
                      <a:pt x="44" y="60"/>
                    </a:lnTo>
                    <a:lnTo>
                      <a:pt x="39" y="61"/>
                    </a:lnTo>
                    <a:lnTo>
                      <a:pt x="35" y="63"/>
                    </a:lnTo>
                    <a:lnTo>
                      <a:pt x="34" y="63"/>
                    </a:lnTo>
                    <a:lnTo>
                      <a:pt x="10" y="66"/>
                    </a:lnTo>
                    <a:lnTo>
                      <a:pt x="17" y="60"/>
                    </a:lnTo>
                    <a:lnTo>
                      <a:pt x="17" y="51"/>
                    </a:lnTo>
                    <a:lnTo>
                      <a:pt x="5" y="41"/>
                    </a:lnTo>
                    <a:lnTo>
                      <a:pt x="3" y="32"/>
                    </a:lnTo>
                    <a:lnTo>
                      <a:pt x="0" y="31"/>
                    </a:lnTo>
                    <a:lnTo>
                      <a:pt x="0" y="19"/>
                    </a:lnTo>
                    <a:lnTo>
                      <a:pt x="0" y="10"/>
                    </a:lnTo>
                    <a:lnTo>
                      <a:pt x="10" y="4"/>
                    </a:lnTo>
                    <a:lnTo>
                      <a:pt x="10" y="4"/>
                    </a:lnTo>
                    <a:lnTo>
                      <a:pt x="17" y="2"/>
                    </a:lnTo>
                    <a:lnTo>
                      <a:pt x="17" y="2"/>
                    </a:lnTo>
                    <a:lnTo>
                      <a:pt x="19" y="2"/>
                    </a:lnTo>
                    <a:lnTo>
                      <a:pt x="19" y="2"/>
                    </a:lnTo>
                    <a:lnTo>
                      <a:pt x="19" y="2"/>
                    </a:lnTo>
                    <a:lnTo>
                      <a:pt x="2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53" name="Freeform 704"/>
              <p:cNvSpPr>
                <a:spLocks/>
              </p:cNvSpPr>
              <p:nvPr/>
            </p:nvSpPr>
            <p:spPr bwMode="auto">
              <a:xfrm>
                <a:off x="4526" y="3056"/>
                <a:ext cx="53" cy="44"/>
              </a:xfrm>
              <a:custGeom>
                <a:avLst/>
                <a:gdLst>
                  <a:gd name="T0" fmla="*/ 49 w 53"/>
                  <a:gd name="T1" fmla="*/ 15 h 44"/>
                  <a:gd name="T2" fmla="*/ 53 w 53"/>
                  <a:gd name="T3" fmla="*/ 32 h 44"/>
                  <a:gd name="T4" fmla="*/ 42 w 53"/>
                  <a:gd name="T5" fmla="*/ 32 h 44"/>
                  <a:gd name="T6" fmla="*/ 36 w 53"/>
                  <a:gd name="T7" fmla="*/ 34 h 44"/>
                  <a:gd name="T8" fmla="*/ 37 w 53"/>
                  <a:gd name="T9" fmla="*/ 42 h 44"/>
                  <a:gd name="T10" fmla="*/ 34 w 53"/>
                  <a:gd name="T11" fmla="*/ 42 h 44"/>
                  <a:gd name="T12" fmla="*/ 32 w 53"/>
                  <a:gd name="T13" fmla="*/ 42 h 44"/>
                  <a:gd name="T14" fmla="*/ 31 w 53"/>
                  <a:gd name="T15" fmla="*/ 42 h 44"/>
                  <a:gd name="T16" fmla="*/ 31 w 53"/>
                  <a:gd name="T17" fmla="*/ 42 h 44"/>
                  <a:gd name="T18" fmla="*/ 31 w 53"/>
                  <a:gd name="T19" fmla="*/ 42 h 44"/>
                  <a:gd name="T20" fmla="*/ 27 w 53"/>
                  <a:gd name="T21" fmla="*/ 44 h 44"/>
                  <a:gd name="T22" fmla="*/ 26 w 53"/>
                  <a:gd name="T23" fmla="*/ 41 h 44"/>
                  <a:gd name="T24" fmla="*/ 22 w 53"/>
                  <a:gd name="T25" fmla="*/ 37 h 44"/>
                  <a:gd name="T26" fmla="*/ 20 w 53"/>
                  <a:gd name="T27" fmla="*/ 34 h 44"/>
                  <a:gd name="T28" fmla="*/ 19 w 53"/>
                  <a:gd name="T29" fmla="*/ 30 h 44"/>
                  <a:gd name="T30" fmla="*/ 17 w 53"/>
                  <a:gd name="T31" fmla="*/ 29 h 44"/>
                  <a:gd name="T32" fmla="*/ 17 w 53"/>
                  <a:gd name="T33" fmla="*/ 29 h 44"/>
                  <a:gd name="T34" fmla="*/ 17 w 53"/>
                  <a:gd name="T35" fmla="*/ 25 h 44"/>
                  <a:gd name="T36" fmla="*/ 12 w 53"/>
                  <a:gd name="T37" fmla="*/ 20 h 44"/>
                  <a:gd name="T38" fmla="*/ 10 w 53"/>
                  <a:gd name="T39" fmla="*/ 15 h 44"/>
                  <a:gd name="T40" fmla="*/ 9 w 53"/>
                  <a:gd name="T41" fmla="*/ 15 h 44"/>
                  <a:gd name="T42" fmla="*/ 9 w 53"/>
                  <a:gd name="T43" fmla="*/ 15 h 44"/>
                  <a:gd name="T44" fmla="*/ 7 w 53"/>
                  <a:gd name="T45" fmla="*/ 13 h 44"/>
                  <a:gd name="T46" fmla="*/ 7 w 53"/>
                  <a:gd name="T47" fmla="*/ 12 h 44"/>
                  <a:gd name="T48" fmla="*/ 7 w 53"/>
                  <a:gd name="T49" fmla="*/ 10 h 44"/>
                  <a:gd name="T50" fmla="*/ 4 w 53"/>
                  <a:gd name="T51" fmla="*/ 8 h 44"/>
                  <a:gd name="T52" fmla="*/ 2 w 53"/>
                  <a:gd name="T53" fmla="*/ 7 h 44"/>
                  <a:gd name="T54" fmla="*/ 0 w 53"/>
                  <a:gd name="T55" fmla="*/ 3 h 44"/>
                  <a:gd name="T56" fmla="*/ 0 w 53"/>
                  <a:gd name="T57" fmla="*/ 3 h 44"/>
                  <a:gd name="T58" fmla="*/ 31 w 53"/>
                  <a:gd name="T59" fmla="*/ 0 h 44"/>
                  <a:gd name="T60" fmla="*/ 34 w 53"/>
                  <a:gd name="T61" fmla="*/ 17 h 44"/>
                  <a:gd name="T62" fmla="*/ 49 w 53"/>
                  <a:gd name="T63"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44">
                    <a:moveTo>
                      <a:pt x="49" y="15"/>
                    </a:moveTo>
                    <a:lnTo>
                      <a:pt x="53" y="32"/>
                    </a:lnTo>
                    <a:lnTo>
                      <a:pt x="42" y="32"/>
                    </a:lnTo>
                    <a:lnTo>
                      <a:pt x="36" y="34"/>
                    </a:lnTo>
                    <a:lnTo>
                      <a:pt x="37" y="42"/>
                    </a:lnTo>
                    <a:lnTo>
                      <a:pt x="34" y="42"/>
                    </a:lnTo>
                    <a:lnTo>
                      <a:pt x="32" y="42"/>
                    </a:lnTo>
                    <a:lnTo>
                      <a:pt x="31" y="42"/>
                    </a:lnTo>
                    <a:lnTo>
                      <a:pt x="31" y="42"/>
                    </a:lnTo>
                    <a:lnTo>
                      <a:pt x="31" y="42"/>
                    </a:lnTo>
                    <a:lnTo>
                      <a:pt x="27" y="44"/>
                    </a:lnTo>
                    <a:lnTo>
                      <a:pt x="26" y="41"/>
                    </a:lnTo>
                    <a:lnTo>
                      <a:pt x="22" y="37"/>
                    </a:lnTo>
                    <a:lnTo>
                      <a:pt x="20" y="34"/>
                    </a:lnTo>
                    <a:lnTo>
                      <a:pt x="19" y="30"/>
                    </a:lnTo>
                    <a:lnTo>
                      <a:pt x="17" y="29"/>
                    </a:lnTo>
                    <a:lnTo>
                      <a:pt x="17" y="29"/>
                    </a:lnTo>
                    <a:lnTo>
                      <a:pt x="17" y="25"/>
                    </a:lnTo>
                    <a:lnTo>
                      <a:pt x="12" y="20"/>
                    </a:lnTo>
                    <a:lnTo>
                      <a:pt x="10" y="15"/>
                    </a:lnTo>
                    <a:lnTo>
                      <a:pt x="9" y="15"/>
                    </a:lnTo>
                    <a:lnTo>
                      <a:pt x="9" y="15"/>
                    </a:lnTo>
                    <a:lnTo>
                      <a:pt x="7" y="13"/>
                    </a:lnTo>
                    <a:lnTo>
                      <a:pt x="7" y="12"/>
                    </a:lnTo>
                    <a:lnTo>
                      <a:pt x="7" y="10"/>
                    </a:lnTo>
                    <a:lnTo>
                      <a:pt x="4" y="8"/>
                    </a:lnTo>
                    <a:lnTo>
                      <a:pt x="2" y="7"/>
                    </a:lnTo>
                    <a:lnTo>
                      <a:pt x="0" y="3"/>
                    </a:lnTo>
                    <a:lnTo>
                      <a:pt x="0" y="3"/>
                    </a:lnTo>
                    <a:lnTo>
                      <a:pt x="31" y="0"/>
                    </a:lnTo>
                    <a:lnTo>
                      <a:pt x="34" y="17"/>
                    </a:lnTo>
                    <a:lnTo>
                      <a:pt x="49"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54" name="Freeform 705"/>
              <p:cNvSpPr>
                <a:spLocks/>
              </p:cNvSpPr>
              <p:nvPr/>
            </p:nvSpPr>
            <p:spPr bwMode="auto">
              <a:xfrm>
                <a:off x="4526" y="3056"/>
                <a:ext cx="53" cy="44"/>
              </a:xfrm>
              <a:custGeom>
                <a:avLst/>
                <a:gdLst>
                  <a:gd name="T0" fmla="*/ 49 w 53"/>
                  <a:gd name="T1" fmla="*/ 15 h 44"/>
                  <a:gd name="T2" fmla="*/ 53 w 53"/>
                  <a:gd name="T3" fmla="*/ 32 h 44"/>
                  <a:gd name="T4" fmla="*/ 42 w 53"/>
                  <a:gd name="T5" fmla="*/ 32 h 44"/>
                  <a:gd name="T6" fmla="*/ 36 w 53"/>
                  <a:gd name="T7" fmla="*/ 34 h 44"/>
                  <a:gd name="T8" fmla="*/ 37 w 53"/>
                  <a:gd name="T9" fmla="*/ 42 h 44"/>
                  <a:gd name="T10" fmla="*/ 34 w 53"/>
                  <a:gd name="T11" fmla="*/ 42 h 44"/>
                  <a:gd name="T12" fmla="*/ 32 w 53"/>
                  <a:gd name="T13" fmla="*/ 42 h 44"/>
                  <a:gd name="T14" fmla="*/ 31 w 53"/>
                  <a:gd name="T15" fmla="*/ 42 h 44"/>
                  <a:gd name="T16" fmla="*/ 31 w 53"/>
                  <a:gd name="T17" fmla="*/ 42 h 44"/>
                  <a:gd name="T18" fmla="*/ 31 w 53"/>
                  <a:gd name="T19" fmla="*/ 42 h 44"/>
                  <a:gd name="T20" fmla="*/ 27 w 53"/>
                  <a:gd name="T21" fmla="*/ 44 h 44"/>
                  <a:gd name="T22" fmla="*/ 26 w 53"/>
                  <a:gd name="T23" fmla="*/ 41 h 44"/>
                  <a:gd name="T24" fmla="*/ 22 w 53"/>
                  <a:gd name="T25" fmla="*/ 37 h 44"/>
                  <a:gd name="T26" fmla="*/ 20 w 53"/>
                  <a:gd name="T27" fmla="*/ 34 h 44"/>
                  <a:gd name="T28" fmla="*/ 19 w 53"/>
                  <a:gd name="T29" fmla="*/ 30 h 44"/>
                  <a:gd name="T30" fmla="*/ 17 w 53"/>
                  <a:gd name="T31" fmla="*/ 29 h 44"/>
                  <a:gd name="T32" fmla="*/ 17 w 53"/>
                  <a:gd name="T33" fmla="*/ 29 h 44"/>
                  <a:gd name="T34" fmla="*/ 17 w 53"/>
                  <a:gd name="T35" fmla="*/ 25 h 44"/>
                  <a:gd name="T36" fmla="*/ 12 w 53"/>
                  <a:gd name="T37" fmla="*/ 20 h 44"/>
                  <a:gd name="T38" fmla="*/ 10 w 53"/>
                  <a:gd name="T39" fmla="*/ 15 h 44"/>
                  <a:gd name="T40" fmla="*/ 9 w 53"/>
                  <a:gd name="T41" fmla="*/ 15 h 44"/>
                  <a:gd name="T42" fmla="*/ 9 w 53"/>
                  <a:gd name="T43" fmla="*/ 15 h 44"/>
                  <a:gd name="T44" fmla="*/ 7 w 53"/>
                  <a:gd name="T45" fmla="*/ 13 h 44"/>
                  <a:gd name="T46" fmla="*/ 7 w 53"/>
                  <a:gd name="T47" fmla="*/ 12 h 44"/>
                  <a:gd name="T48" fmla="*/ 7 w 53"/>
                  <a:gd name="T49" fmla="*/ 10 h 44"/>
                  <a:gd name="T50" fmla="*/ 4 w 53"/>
                  <a:gd name="T51" fmla="*/ 8 h 44"/>
                  <a:gd name="T52" fmla="*/ 2 w 53"/>
                  <a:gd name="T53" fmla="*/ 7 h 44"/>
                  <a:gd name="T54" fmla="*/ 0 w 53"/>
                  <a:gd name="T55" fmla="*/ 3 h 44"/>
                  <a:gd name="T56" fmla="*/ 0 w 53"/>
                  <a:gd name="T57" fmla="*/ 3 h 44"/>
                  <a:gd name="T58" fmla="*/ 31 w 53"/>
                  <a:gd name="T59" fmla="*/ 0 h 44"/>
                  <a:gd name="T60" fmla="*/ 34 w 53"/>
                  <a:gd name="T61" fmla="*/ 17 h 44"/>
                  <a:gd name="T62" fmla="*/ 49 w 53"/>
                  <a:gd name="T63"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44">
                    <a:moveTo>
                      <a:pt x="49" y="15"/>
                    </a:moveTo>
                    <a:lnTo>
                      <a:pt x="53" y="32"/>
                    </a:lnTo>
                    <a:lnTo>
                      <a:pt x="42" y="32"/>
                    </a:lnTo>
                    <a:lnTo>
                      <a:pt x="36" y="34"/>
                    </a:lnTo>
                    <a:lnTo>
                      <a:pt x="37" y="42"/>
                    </a:lnTo>
                    <a:lnTo>
                      <a:pt x="34" y="42"/>
                    </a:lnTo>
                    <a:lnTo>
                      <a:pt x="32" y="42"/>
                    </a:lnTo>
                    <a:lnTo>
                      <a:pt x="31" y="42"/>
                    </a:lnTo>
                    <a:lnTo>
                      <a:pt x="31" y="42"/>
                    </a:lnTo>
                    <a:lnTo>
                      <a:pt x="31" y="42"/>
                    </a:lnTo>
                    <a:lnTo>
                      <a:pt x="27" y="44"/>
                    </a:lnTo>
                    <a:lnTo>
                      <a:pt x="26" y="41"/>
                    </a:lnTo>
                    <a:lnTo>
                      <a:pt x="22" y="37"/>
                    </a:lnTo>
                    <a:lnTo>
                      <a:pt x="20" y="34"/>
                    </a:lnTo>
                    <a:lnTo>
                      <a:pt x="19" y="30"/>
                    </a:lnTo>
                    <a:lnTo>
                      <a:pt x="17" y="29"/>
                    </a:lnTo>
                    <a:lnTo>
                      <a:pt x="17" y="29"/>
                    </a:lnTo>
                    <a:lnTo>
                      <a:pt x="17" y="25"/>
                    </a:lnTo>
                    <a:lnTo>
                      <a:pt x="12" y="20"/>
                    </a:lnTo>
                    <a:lnTo>
                      <a:pt x="10" y="15"/>
                    </a:lnTo>
                    <a:lnTo>
                      <a:pt x="9" y="15"/>
                    </a:lnTo>
                    <a:lnTo>
                      <a:pt x="9" y="15"/>
                    </a:lnTo>
                    <a:lnTo>
                      <a:pt x="7" y="13"/>
                    </a:lnTo>
                    <a:lnTo>
                      <a:pt x="7" y="12"/>
                    </a:lnTo>
                    <a:lnTo>
                      <a:pt x="7" y="10"/>
                    </a:lnTo>
                    <a:lnTo>
                      <a:pt x="4" y="8"/>
                    </a:lnTo>
                    <a:lnTo>
                      <a:pt x="2" y="7"/>
                    </a:lnTo>
                    <a:lnTo>
                      <a:pt x="0" y="3"/>
                    </a:lnTo>
                    <a:lnTo>
                      <a:pt x="0" y="3"/>
                    </a:lnTo>
                    <a:lnTo>
                      <a:pt x="31" y="0"/>
                    </a:lnTo>
                    <a:lnTo>
                      <a:pt x="34" y="17"/>
                    </a:lnTo>
                    <a:lnTo>
                      <a:pt x="4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55" name="Freeform 706"/>
              <p:cNvSpPr>
                <a:spLocks/>
              </p:cNvSpPr>
              <p:nvPr/>
            </p:nvSpPr>
            <p:spPr bwMode="auto">
              <a:xfrm>
                <a:off x="4602" y="2902"/>
                <a:ext cx="38" cy="25"/>
              </a:xfrm>
              <a:custGeom>
                <a:avLst/>
                <a:gdLst>
                  <a:gd name="T0" fmla="*/ 4 w 38"/>
                  <a:gd name="T1" fmla="*/ 0 h 25"/>
                  <a:gd name="T2" fmla="*/ 14 w 38"/>
                  <a:gd name="T3" fmla="*/ 3 h 25"/>
                  <a:gd name="T4" fmla="*/ 16 w 38"/>
                  <a:gd name="T5" fmla="*/ 1 h 25"/>
                  <a:gd name="T6" fmla="*/ 16 w 38"/>
                  <a:gd name="T7" fmla="*/ 1 h 25"/>
                  <a:gd name="T8" fmla="*/ 16 w 38"/>
                  <a:gd name="T9" fmla="*/ 3 h 25"/>
                  <a:gd name="T10" fmla="*/ 16 w 38"/>
                  <a:gd name="T11" fmla="*/ 3 h 25"/>
                  <a:gd name="T12" fmla="*/ 17 w 38"/>
                  <a:gd name="T13" fmla="*/ 3 h 25"/>
                  <a:gd name="T14" fmla="*/ 17 w 38"/>
                  <a:gd name="T15" fmla="*/ 5 h 25"/>
                  <a:gd name="T16" fmla="*/ 17 w 38"/>
                  <a:gd name="T17" fmla="*/ 5 h 25"/>
                  <a:gd name="T18" fmla="*/ 19 w 38"/>
                  <a:gd name="T19" fmla="*/ 5 h 25"/>
                  <a:gd name="T20" fmla="*/ 19 w 38"/>
                  <a:gd name="T21" fmla="*/ 5 h 25"/>
                  <a:gd name="T22" fmla="*/ 21 w 38"/>
                  <a:gd name="T23" fmla="*/ 6 h 25"/>
                  <a:gd name="T24" fmla="*/ 26 w 38"/>
                  <a:gd name="T25" fmla="*/ 1 h 25"/>
                  <a:gd name="T26" fmla="*/ 38 w 38"/>
                  <a:gd name="T27" fmla="*/ 20 h 25"/>
                  <a:gd name="T28" fmla="*/ 11 w 38"/>
                  <a:gd name="T29" fmla="*/ 25 h 25"/>
                  <a:gd name="T30" fmla="*/ 11 w 38"/>
                  <a:gd name="T31" fmla="*/ 25 h 25"/>
                  <a:gd name="T32" fmla="*/ 11 w 38"/>
                  <a:gd name="T33" fmla="*/ 22 h 25"/>
                  <a:gd name="T34" fmla="*/ 11 w 38"/>
                  <a:gd name="T35" fmla="*/ 22 h 25"/>
                  <a:gd name="T36" fmla="*/ 9 w 38"/>
                  <a:gd name="T37" fmla="*/ 22 h 25"/>
                  <a:gd name="T38" fmla="*/ 7 w 38"/>
                  <a:gd name="T39" fmla="*/ 22 h 25"/>
                  <a:gd name="T40" fmla="*/ 0 w 38"/>
                  <a:gd name="T41" fmla="*/ 23 h 25"/>
                  <a:gd name="T42" fmla="*/ 0 w 38"/>
                  <a:gd name="T43" fmla="*/ 23 h 25"/>
                  <a:gd name="T44" fmla="*/ 0 w 38"/>
                  <a:gd name="T45" fmla="*/ 23 h 25"/>
                  <a:gd name="T46" fmla="*/ 2 w 38"/>
                  <a:gd name="T47" fmla="*/ 10 h 25"/>
                  <a:gd name="T48" fmla="*/ 4 w 38"/>
                  <a:gd name="T49" fmla="*/ 1 h 25"/>
                  <a:gd name="T50" fmla="*/ 4 w 38"/>
                  <a:gd name="T51" fmla="*/ 1 h 25"/>
                  <a:gd name="T52" fmla="*/ 4 w 38"/>
                  <a:gd name="T53" fmla="*/ 0 h 25"/>
                  <a:gd name="T54" fmla="*/ 4 w 38"/>
                  <a:gd name="T55" fmla="*/ 0 h 25"/>
                  <a:gd name="T56" fmla="*/ 4 w 38"/>
                  <a:gd name="T57" fmla="*/ 0 h 25"/>
                  <a:gd name="T58" fmla="*/ 4 w 38"/>
                  <a:gd name="T59" fmla="*/ 0 h 25"/>
                  <a:gd name="T60" fmla="*/ 4 w 38"/>
                  <a:gd name="T61" fmla="*/ 0 h 25"/>
                  <a:gd name="T62" fmla="*/ 4 w 38"/>
                  <a:gd name="T63" fmla="*/ 0 h 25"/>
                  <a:gd name="T64" fmla="*/ 4 w 38"/>
                  <a:gd name="T65" fmla="*/ 0 h 25"/>
                  <a:gd name="T66" fmla="*/ 4 w 38"/>
                  <a:gd name="T67" fmla="*/ 0 h 25"/>
                  <a:gd name="T68" fmla="*/ 4 w 38"/>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25">
                    <a:moveTo>
                      <a:pt x="4" y="0"/>
                    </a:moveTo>
                    <a:lnTo>
                      <a:pt x="14" y="3"/>
                    </a:lnTo>
                    <a:lnTo>
                      <a:pt x="16" y="1"/>
                    </a:lnTo>
                    <a:lnTo>
                      <a:pt x="16" y="1"/>
                    </a:lnTo>
                    <a:lnTo>
                      <a:pt x="16" y="3"/>
                    </a:lnTo>
                    <a:lnTo>
                      <a:pt x="16" y="3"/>
                    </a:lnTo>
                    <a:lnTo>
                      <a:pt x="17" y="3"/>
                    </a:lnTo>
                    <a:lnTo>
                      <a:pt x="17" y="5"/>
                    </a:lnTo>
                    <a:lnTo>
                      <a:pt x="17" y="5"/>
                    </a:lnTo>
                    <a:lnTo>
                      <a:pt x="19" y="5"/>
                    </a:lnTo>
                    <a:lnTo>
                      <a:pt x="19" y="5"/>
                    </a:lnTo>
                    <a:lnTo>
                      <a:pt x="21" y="6"/>
                    </a:lnTo>
                    <a:lnTo>
                      <a:pt x="26" y="1"/>
                    </a:lnTo>
                    <a:lnTo>
                      <a:pt x="38" y="20"/>
                    </a:lnTo>
                    <a:lnTo>
                      <a:pt x="11" y="25"/>
                    </a:lnTo>
                    <a:lnTo>
                      <a:pt x="11" y="25"/>
                    </a:lnTo>
                    <a:lnTo>
                      <a:pt x="11" y="22"/>
                    </a:lnTo>
                    <a:lnTo>
                      <a:pt x="11" y="22"/>
                    </a:lnTo>
                    <a:lnTo>
                      <a:pt x="9" y="22"/>
                    </a:lnTo>
                    <a:lnTo>
                      <a:pt x="7" y="22"/>
                    </a:lnTo>
                    <a:lnTo>
                      <a:pt x="0" y="23"/>
                    </a:lnTo>
                    <a:lnTo>
                      <a:pt x="0" y="23"/>
                    </a:lnTo>
                    <a:lnTo>
                      <a:pt x="0" y="23"/>
                    </a:lnTo>
                    <a:lnTo>
                      <a:pt x="2" y="10"/>
                    </a:lnTo>
                    <a:lnTo>
                      <a:pt x="4" y="1"/>
                    </a:lnTo>
                    <a:lnTo>
                      <a:pt x="4" y="1"/>
                    </a:lnTo>
                    <a:lnTo>
                      <a:pt x="4" y="0"/>
                    </a:lnTo>
                    <a:lnTo>
                      <a:pt x="4" y="0"/>
                    </a:lnTo>
                    <a:lnTo>
                      <a:pt x="4" y="0"/>
                    </a:lnTo>
                    <a:lnTo>
                      <a:pt x="4" y="0"/>
                    </a:lnTo>
                    <a:lnTo>
                      <a:pt x="4" y="0"/>
                    </a:lnTo>
                    <a:lnTo>
                      <a:pt x="4" y="0"/>
                    </a:lnTo>
                    <a:lnTo>
                      <a:pt x="4" y="0"/>
                    </a:lnTo>
                    <a:lnTo>
                      <a:pt x="4" y="0"/>
                    </a:lnTo>
                    <a:lnTo>
                      <a:pt x="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56" name="Freeform 707"/>
              <p:cNvSpPr>
                <a:spLocks/>
              </p:cNvSpPr>
              <p:nvPr/>
            </p:nvSpPr>
            <p:spPr bwMode="auto">
              <a:xfrm>
                <a:off x="4602" y="2902"/>
                <a:ext cx="38" cy="25"/>
              </a:xfrm>
              <a:custGeom>
                <a:avLst/>
                <a:gdLst>
                  <a:gd name="T0" fmla="*/ 4 w 38"/>
                  <a:gd name="T1" fmla="*/ 0 h 25"/>
                  <a:gd name="T2" fmla="*/ 14 w 38"/>
                  <a:gd name="T3" fmla="*/ 3 h 25"/>
                  <a:gd name="T4" fmla="*/ 16 w 38"/>
                  <a:gd name="T5" fmla="*/ 1 h 25"/>
                  <a:gd name="T6" fmla="*/ 16 w 38"/>
                  <a:gd name="T7" fmla="*/ 1 h 25"/>
                  <a:gd name="T8" fmla="*/ 16 w 38"/>
                  <a:gd name="T9" fmla="*/ 3 h 25"/>
                  <a:gd name="T10" fmla="*/ 16 w 38"/>
                  <a:gd name="T11" fmla="*/ 3 h 25"/>
                  <a:gd name="T12" fmla="*/ 17 w 38"/>
                  <a:gd name="T13" fmla="*/ 3 h 25"/>
                  <a:gd name="T14" fmla="*/ 17 w 38"/>
                  <a:gd name="T15" fmla="*/ 5 h 25"/>
                  <a:gd name="T16" fmla="*/ 17 w 38"/>
                  <a:gd name="T17" fmla="*/ 5 h 25"/>
                  <a:gd name="T18" fmla="*/ 19 w 38"/>
                  <a:gd name="T19" fmla="*/ 5 h 25"/>
                  <a:gd name="T20" fmla="*/ 19 w 38"/>
                  <a:gd name="T21" fmla="*/ 5 h 25"/>
                  <a:gd name="T22" fmla="*/ 21 w 38"/>
                  <a:gd name="T23" fmla="*/ 6 h 25"/>
                  <a:gd name="T24" fmla="*/ 26 w 38"/>
                  <a:gd name="T25" fmla="*/ 1 h 25"/>
                  <a:gd name="T26" fmla="*/ 38 w 38"/>
                  <a:gd name="T27" fmla="*/ 20 h 25"/>
                  <a:gd name="T28" fmla="*/ 11 w 38"/>
                  <a:gd name="T29" fmla="*/ 25 h 25"/>
                  <a:gd name="T30" fmla="*/ 11 w 38"/>
                  <a:gd name="T31" fmla="*/ 25 h 25"/>
                  <a:gd name="T32" fmla="*/ 11 w 38"/>
                  <a:gd name="T33" fmla="*/ 22 h 25"/>
                  <a:gd name="T34" fmla="*/ 11 w 38"/>
                  <a:gd name="T35" fmla="*/ 22 h 25"/>
                  <a:gd name="T36" fmla="*/ 9 w 38"/>
                  <a:gd name="T37" fmla="*/ 22 h 25"/>
                  <a:gd name="T38" fmla="*/ 7 w 38"/>
                  <a:gd name="T39" fmla="*/ 22 h 25"/>
                  <a:gd name="T40" fmla="*/ 0 w 38"/>
                  <a:gd name="T41" fmla="*/ 23 h 25"/>
                  <a:gd name="T42" fmla="*/ 0 w 38"/>
                  <a:gd name="T43" fmla="*/ 23 h 25"/>
                  <a:gd name="T44" fmla="*/ 0 w 38"/>
                  <a:gd name="T45" fmla="*/ 23 h 25"/>
                  <a:gd name="T46" fmla="*/ 2 w 38"/>
                  <a:gd name="T47" fmla="*/ 10 h 25"/>
                  <a:gd name="T48" fmla="*/ 4 w 38"/>
                  <a:gd name="T49" fmla="*/ 1 h 25"/>
                  <a:gd name="T50" fmla="*/ 4 w 38"/>
                  <a:gd name="T51" fmla="*/ 1 h 25"/>
                  <a:gd name="T52" fmla="*/ 4 w 38"/>
                  <a:gd name="T53" fmla="*/ 0 h 25"/>
                  <a:gd name="T54" fmla="*/ 4 w 38"/>
                  <a:gd name="T55" fmla="*/ 0 h 25"/>
                  <a:gd name="T56" fmla="*/ 4 w 38"/>
                  <a:gd name="T57" fmla="*/ 0 h 25"/>
                  <a:gd name="T58" fmla="*/ 4 w 38"/>
                  <a:gd name="T59" fmla="*/ 0 h 25"/>
                  <a:gd name="T60" fmla="*/ 4 w 38"/>
                  <a:gd name="T61" fmla="*/ 0 h 25"/>
                  <a:gd name="T62" fmla="*/ 4 w 38"/>
                  <a:gd name="T63" fmla="*/ 0 h 25"/>
                  <a:gd name="T64" fmla="*/ 4 w 38"/>
                  <a:gd name="T65" fmla="*/ 0 h 25"/>
                  <a:gd name="T66" fmla="*/ 4 w 38"/>
                  <a:gd name="T67" fmla="*/ 0 h 25"/>
                  <a:gd name="T68" fmla="*/ 4 w 38"/>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25">
                    <a:moveTo>
                      <a:pt x="4" y="0"/>
                    </a:moveTo>
                    <a:lnTo>
                      <a:pt x="14" y="3"/>
                    </a:lnTo>
                    <a:lnTo>
                      <a:pt x="16" y="1"/>
                    </a:lnTo>
                    <a:lnTo>
                      <a:pt x="16" y="1"/>
                    </a:lnTo>
                    <a:lnTo>
                      <a:pt x="16" y="3"/>
                    </a:lnTo>
                    <a:lnTo>
                      <a:pt x="16" y="3"/>
                    </a:lnTo>
                    <a:lnTo>
                      <a:pt x="17" y="3"/>
                    </a:lnTo>
                    <a:lnTo>
                      <a:pt x="17" y="5"/>
                    </a:lnTo>
                    <a:lnTo>
                      <a:pt x="17" y="5"/>
                    </a:lnTo>
                    <a:lnTo>
                      <a:pt x="19" y="5"/>
                    </a:lnTo>
                    <a:lnTo>
                      <a:pt x="19" y="5"/>
                    </a:lnTo>
                    <a:lnTo>
                      <a:pt x="21" y="6"/>
                    </a:lnTo>
                    <a:lnTo>
                      <a:pt x="26" y="1"/>
                    </a:lnTo>
                    <a:lnTo>
                      <a:pt x="38" y="20"/>
                    </a:lnTo>
                    <a:lnTo>
                      <a:pt x="11" y="25"/>
                    </a:lnTo>
                    <a:lnTo>
                      <a:pt x="11" y="25"/>
                    </a:lnTo>
                    <a:lnTo>
                      <a:pt x="11" y="22"/>
                    </a:lnTo>
                    <a:lnTo>
                      <a:pt x="11" y="22"/>
                    </a:lnTo>
                    <a:lnTo>
                      <a:pt x="9" y="22"/>
                    </a:lnTo>
                    <a:lnTo>
                      <a:pt x="7" y="22"/>
                    </a:lnTo>
                    <a:lnTo>
                      <a:pt x="0" y="23"/>
                    </a:lnTo>
                    <a:lnTo>
                      <a:pt x="0" y="23"/>
                    </a:lnTo>
                    <a:lnTo>
                      <a:pt x="0" y="23"/>
                    </a:lnTo>
                    <a:lnTo>
                      <a:pt x="2" y="10"/>
                    </a:lnTo>
                    <a:lnTo>
                      <a:pt x="4" y="1"/>
                    </a:lnTo>
                    <a:lnTo>
                      <a:pt x="4" y="1"/>
                    </a:lnTo>
                    <a:lnTo>
                      <a:pt x="4" y="0"/>
                    </a:lnTo>
                    <a:lnTo>
                      <a:pt x="4" y="0"/>
                    </a:lnTo>
                    <a:lnTo>
                      <a:pt x="4" y="0"/>
                    </a:lnTo>
                    <a:lnTo>
                      <a:pt x="4" y="0"/>
                    </a:lnTo>
                    <a:lnTo>
                      <a:pt x="4" y="0"/>
                    </a:lnTo>
                    <a:lnTo>
                      <a:pt x="4" y="0"/>
                    </a:lnTo>
                    <a:lnTo>
                      <a:pt x="4" y="0"/>
                    </a:lnTo>
                    <a:lnTo>
                      <a:pt x="4" y="0"/>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57" name="Freeform 708"/>
              <p:cNvSpPr>
                <a:spLocks/>
              </p:cNvSpPr>
              <p:nvPr/>
            </p:nvSpPr>
            <p:spPr bwMode="auto">
              <a:xfrm>
                <a:off x="4530" y="2900"/>
                <a:ext cx="37" cy="64"/>
              </a:xfrm>
              <a:custGeom>
                <a:avLst/>
                <a:gdLst>
                  <a:gd name="T0" fmla="*/ 37 w 37"/>
                  <a:gd name="T1" fmla="*/ 59 h 64"/>
                  <a:gd name="T2" fmla="*/ 30 w 37"/>
                  <a:gd name="T3" fmla="*/ 64 h 64"/>
                  <a:gd name="T4" fmla="*/ 27 w 37"/>
                  <a:gd name="T5" fmla="*/ 47 h 64"/>
                  <a:gd name="T6" fmla="*/ 27 w 37"/>
                  <a:gd name="T7" fmla="*/ 44 h 64"/>
                  <a:gd name="T8" fmla="*/ 15 w 37"/>
                  <a:gd name="T9" fmla="*/ 41 h 64"/>
                  <a:gd name="T10" fmla="*/ 8 w 37"/>
                  <a:gd name="T11" fmla="*/ 32 h 64"/>
                  <a:gd name="T12" fmla="*/ 13 w 37"/>
                  <a:gd name="T13" fmla="*/ 20 h 64"/>
                  <a:gd name="T14" fmla="*/ 0 w 37"/>
                  <a:gd name="T15" fmla="*/ 5 h 64"/>
                  <a:gd name="T16" fmla="*/ 28 w 37"/>
                  <a:gd name="T17" fmla="*/ 0 h 64"/>
                  <a:gd name="T18" fmla="*/ 30 w 37"/>
                  <a:gd name="T19" fmla="*/ 14 h 64"/>
                  <a:gd name="T20" fmla="*/ 37 w 37"/>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64">
                    <a:moveTo>
                      <a:pt x="37" y="59"/>
                    </a:moveTo>
                    <a:lnTo>
                      <a:pt x="30" y="64"/>
                    </a:lnTo>
                    <a:lnTo>
                      <a:pt x="27" y="47"/>
                    </a:lnTo>
                    <a:lnTo>
                      <a:pt x="27" y="44"/>
                    </a:lnTo>
                    <a:lnTo>
                      <a:pt x="15" y="41"/>
                    </a:lnTo>
                    <a:lnTo>
                      <a:pt x="8" y="32"/>
                    </a:lnTo>
                    <a:lnTo>
                      <a:pt x="13" y="20"/>
                    </a:lnTo>
                    <a:lnTo>
                      <a:pt x="0" y="5"/>
                    </a:lnTo>
                    <a:lnTo>
                      <a:pt x="28" y="0"/>
                    </a:lnTo>
                    <a:lnTo>
                      <a:pt x="30" y="14"/>
                    </a:lnTo>
                    <a:lnTo>
                      <a:pt x="37" y="5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58" name="Freeform 709"/>
              <p:cNvSpPr>
                <a:spLocks/>
              </p:cNvSpPr>
              <p:nvPr/>
            </p:nvSpPr>
            <p:spPr bwMode="auto">
              <a:xfrm>
                <a:off x="4530" y="2900"/>
                <a:ext cx="37" cy="64"/>
              </a:xfrm>
              <a:custGeom>
                <a:avLst/>
                <a:gdLst>
                  <a:gd name="T0" fmla="*/ 37 w 37"/>
                  <a:gd name="T1" fmla="*/ 59 h 64"/>
                  <a:gd name="T2" fmla="*/ 30 w 37"/>
                  <a:gd name="T3" fmla="*/ 64 h 64"/>
                  <a:gd name="T4" fmla="*/ 27 w 37"/>
                  <a:gd name="T5" fmla="*/ 47 h 64"/>
                  <a:gd name="T6" fmla="*/ 27 w 37"/>
                  <a:gd name="T7" fmla="*/ 44 h 64"/>
                  <a:gd name="T8" fmla="*/ 15 w 37"/>
                  <a:gd name="T9" fmla="*/ 41 h 64"/>
                  <a:gd name="T10" fmla="*/ 8 w 37"/>
                  <a:gd name="T11" fmla="*/ 32 h 64"/>
                  <a:gd name="T12" fmla="*/ 13 w 37"/>
                  <a:gd name="T13" fmla="*/ 20 h 64"/>
                  <a:gd name="T14" fmla="*/ 0 w 37"/>
                  <a:gd name="T15" fmla="*/ 5 h 64"/>
                  <a:gd name="T16" fmla="*/ 28 w 37"/>
                  <a:gd name="T17" fmla="*/ 0 h 64"/>
                  <a:gd name="T18" fmla="*/ 30 w 37"/>
                  <a:gd name="T19" fmla="*/ 14 h 64"/>
                  <a:gd name="T20" fmla="*/ 37 w 37"/>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64">
                    <a:moveTo>
                      <a:pt x="37" y="59"/>
                    </a:moveTo>
                    <a:lnTo>
                      <a:pt x="30" y="64"/>
                    </a:lnTo>
                    <a:lnTo>
                      <a:pt x="27" y="47"/>
                    </a:lnTo>
                    <a:lnTo>
                      <a:pt x="27" y="44"/>
                    </a:lnTo>
                    <a:lnTo>
                      <a:pt x="15" y="41"/>
                    </a:lnTo>
                    <a:lnTo>
                      <a:pt x="8" y="32"/>
                    </a:lnTo>
                    <a:lnTo>
                      <a:pt x="13" y="20"/>
                    </a:lnTo>
                    <a:lnTo>
                      <a:pt x="0" y="5"/>
                    </a:lnTo>
                    <a:lnTo>
                      <a:pt x="28" y="0"/>
                    </a:lnTo>
                    <a:lnTo>
                      <a:pt x="30" y="14"/>
                    </a:lnTo>
                    <a:lnTo>
                      <a:pt x="37" y="5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59" name="Freeform 710"/>
              <p:cNvSpPr>
                <a:spLocks/>
              </p:cNvSpPr>
              <p:nvPr/>
            </p:nvSpPr>
            <p:spPr bwMode="auto">
              <a:xfrm>
                <a:off x="4440" y="2770"/>
                <a:ext cx="39" cy="52"/>
              </a:xfrm>
              <a:custGeom>
                <a:avLst/>
                <a:gdLst>
                  <a:gd name="T0" fmla="*/ 34 w 39"/>
                  <a:gd name="T1" fmla="*/ 49 h 52"/>
                  <a:gd name="T2" fmla="*/ 34 w 39"/>
                  <a:gd name="T3" fmla="*/ 52 h 52"/>
                  <a:gd name="T4" fmla="*/ 25 w 39"/>
                  <a:gd name="T5" fmla="*/ 42 h 52"/>
                  <a:gd name="T6" fmla="*/ 8 w 39"/>
                  <a:gd name="T7" fmla="*/ 33 h 52"/>
                  <a:gd name="T8" fmla="*/ 3 w 39"/>
                  <a:gd name="T9" fmla="*/ 33 h 52"/>
                  <a:gd name="T10" fmla="*/ 0 w 39"/>
                  <a:gd name="T11" fmla="*/ 20 h 52"/>
                  <a:gd name="T12" fmla="*/ 3 w 39"/>
                  <a:gd name="T13" fmla="*/ 6 h 52"/>
                  <a:gd name="T14" fmla="*/ 10 w 39"/>
                  <a:gd name="T15" fmla="*/ 0 h 52"/>
                  <a:gd name="T16" fmla="*/ 17 w 39"/>
                  <a:gd name="T17" fmla="*/ 0 h 52"/>
                  <a:gd name="T18" fmla="*/ 34 w 39"/>
                  <a:gd name="T19" fmla="*/ 6 h 52"/>
                  <a:gd name="T20" fmla="*/ 39 w 39"/>
                  <a:gd name="T21" fmla="*/ 47 h 52"/>
                  <a:gd name="T22" fmla="*/ 34 w 39"/>
                  <a:gd name="T2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52">
                    <a:moveTo>
                      <a:pt x="34" y="49"/>
                    </a:moveTo>
                    <a:lnTo>
                      <a:pt x="34" y="52"/>
                    </a:lnTo>
                    <a:lnTo>
                      <a:pt x="25" y="42"/>
                    </a:lnTo>
                    <a:lnTo>
                      <a:pt x="8" y="33"/>
                    </a:lnTo>
                    <a:lnTo>
                      <a:pt x="3" y="33"/>
                    </a:lnTo>
                    <a:lnTo>
                      <a:pt x="0" y="20"/>
                    </a:lnTo>
                    <a:lnTo>
                      <a:pt x="3" y="6"/>
                    </a:lnTo>
                    <a:lnTo>
                      <a:pt x="10" y="0"/>
                    </a:lnTo>
                    <a:lnTo>
                      <a:pt x="17" y="0"/>
                    </a:lnTo>
                    <a:lnTo>
                      <a:pt x="34" y="6"/>
                    </a:lnTo>
                    <a:lnTo>
                      <a:pt x="39" y="47"/>
                    </a:lnTo>
                    <a:lnTo>
                      <a:pt x="34" y="4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60" name="Freeform 711"/>
              <p:cNvSpPr>
                <a:spLocks/>
              </p:cNvSpPr>
              <p:nvPr/>
            </p:nvSpPr>
            <p:spPr bwMode="auto">
              <a:xfrm>
                <a:off x="4440" y="2770"/>
                <a:ext cx="39" cy="52"/>
              </a:xfrm>
              <a:custGeom>
                <a:avLst/>
                <a:gdLst>
                  <a:gd name="T0" fmla="*/ 34 w 39"/>
                  <a:gd name="T1" fmla="*/ 49 h 52"/>
                  <a:gd name="T2" fmla="*/ 34 w 39"/>
                  <a:gd name="T3" fmla="*/ 52 h 52"/>
                  <a:gd name="T4" fmla="*/ 25 w 39"/>
                  <a:gd name="T5" fmla="*/ 42 h 52"/>
                  <a:gd name="T6" fmla="*/ 8 w 39"/>
                  <a:gd name="T7" fmla="*/ 33 h 52"/>
                  <a:gd name="T8" fmla="*/ 3 w 39"/>
                  <a:gd name="T9" fmla="*/ 33 h 52"/>
                  <a:gd name="T10" fmla="*/ 0 w 39"/>
                  <a:gd name="T11" fmla="*/ 20 h 52"/>
                  <a:gd name="T12" fmla="*/ 3 w 39"/>
                  <a:gd name="T13" fmla="*/ 6 h 52"/>
                  <a:gd name="T14" fmla="*/ 10 w 39"/>
                  <a:gd name="T15" fmla="*/ 0 h 52"/>
                  <a:gd name="T16" fmla="*/ 17 w 39"/>
                  <a:gd name="T17" fmla="*/ 0 h 52"/>
                  <a:gd name="T18" fmla="*/ 34 w 39"/>
                  <a:gd name="T19" fmla="*/ 6 h 52"/>
                  <a:gd name="T20" fmla="*/ 39 w 39"/>
                  <a:gd name="T21" fmla="*/ 47 h 52"/>
                  <a:gd name="T22" fmla="*/ 34 w 39"/>
                  <a:gd name="T2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52">
                    <a:moveTo>
                      <a:pt x="34" y="49"/>
                    </a:moveTo>
                    <a:lnTo>
                      <a:pt x="34" y="52"/>
                    </a:lnTo>
                    <a:lnTo>
                      <a:pt x="25" y="42"/>
                    </a:lnTo>
                    <a:lnTo>
                      <a:pt x="8" y="33"/>
                    </a:lnTo>
                    <a:lnTo>
                      <a:pt x="3" y="33"/>
                    </a:lnTo>
                    <a:lnTo>
                      <a:pt x="0" y="20"/>
                    </a:lnTo>
                    <a:lnTo>
                      <a:pt x="3" y="6"/>
                    </a:lnTo>
                    <a:lnTo>
                      <a:pt x="10" y="0"/>
                    </a:lnTo>
                    <a:lnTo>
                      <a:pt x="17" y="0"/>
                    </a:lnTo>
                    <a:lnTo>
                      <a:pt x="34" y="6"/>
                    </a:lnTo>
                    <a:lnTo>
                      <a:pt x="39" y="47"/>
                    </a:lnTo>
                    <a:lnTo>
                      <a:pt x="34"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61" name="Freeform 712"/>
              <p:cNvSpPr>
                <a:spLocks/>
              </p:cNvSpPr>
              <p:nvPr/>
            </p:nvSpPr>
            <p:spPr bwMode="auto">
              <a:xfrm>
                <a:off x="4384" y="2787"/>
                <a:ext cx="56" cy="62"/>
              </a:xfrm>
              <a:custGeom>
                <a:avLst/>
                <a:gdLst>
                  <a:gd name="T0" fmla="*/ 37 w 56"/>
                  <a:gd name="T1" fmla="*/ 0 h 62"/>
                  <a:gd name="T2" fmla="*/ 39 w 56"/>
                  <a:gd name="T3" fmla="*/ 5 h 62"/>
                  <a:gd name="T4" fmla="*/ 46 w 56"/>
                  <a:gd name="T5" fmla="*/ 3 h 62"/>
                  <a:gd name="T6" fmla="*/ 51 w 56"/>
                  <a:gd name="T7" fmla="*/ 40 h 62"/>
                  <a:gd name="T8" fmla="*/ 56 w 56"/>
                  <a:gd name="T9" fmla="*/ 45 h 62"/>
                  <a:gd name="T10" fmla="*/ 54 w 56"/>
                  <a:gd name="T11" fmla="*/ 60 h 62"/>
                  <a:gd name="T12" fmla="*/ 51 w 56"/>
                  <a:gd name="T13" fmla="*/ 62 h 62"/>
                  <a:gd name="T14" fmla="*/ 51 w 56"/>
                  <a:gd name="T15" fmla="*/ 60 h 62"/>
                  <a:gd name="T16" fmla="*/ 51 w 56"/>
                  <a:gd name="T17" fmla="*/ 60 h 62"/>
                  <a:gd name="T18" fmla="*/ 49 w 56"/>
                  <a:gd name="T19" fmla="*/ 60 h 62"/>
                  <a:gd name="T20" fmla="*/ 47 w 56"/>
                  <a:gd name="T21" fmla="*/ 60 h 62"/>
                  <a:gd name="T22" fmla="*/ 47 w 56"/>
                  <a:gd name="T23" fmla="*/ 60 h 62"/>
                  <a:gd name="T24" fmla="*/ 47 w 56"/>
                  <a:gd name="T25" fmla="*/ 60 h 62"/>
                  <a:gd name="T26" fmla="*/ 44 w 56"/>
                  <a:gd name="T27" fmla="*/ 60 h 62"/>
                  <a:gd name="T28" fmla="*/ 44 w 56"/>
                  <a:gd name="T29" fmla="*/ 59 h 62"/>
                  <a:gd name="T30" fmla="*/ 44 w 56"/>
                  <a:gd name="T31" fmla="*/ 59 h 62"/>
                  <a:gd name="T32" fmla="*/ 42 w 56"/>
                  <a:gd name="T33" fmla="*/ 57 h 62"/>
                  <a:gd name="T34" fmla="*/ 41 w 56"/>
                  <a:gd name="T35" fmla="*/ 57 h 62"/>
                  <a:gd name="T36" fmla="*/ 39 w 56"/>
                  <a:gd name="T37" fmla="*/ 57 h 62"/>
                  <a:gd name="T38" fmla="*/ 39 w 56"/>
                  <a:gd name="T39" fmla="*/ 55 h 62"/>
                  <a:gd name="T40" fmla="*/ 37 w 56"/>
                  <a:gd name="T41" fmla="*/ 54 h 62"/>
                  <a:gd name="T42" fmla="*/ 35 w 56"/>
                  <a:gd name="T43" fmla="*/ 54 h 62"/>
                  <a:gd name="T44" fmla="*/ 35 w 56"/>
                  <a:gd name="T45" fmla="*/ 52 h 62"/>
                  <a:gd name="T46" fmla="*/ 35 w 56"/>
                  <a:gd name="T47" fmla="*/ 52 h 62"/>
                  <a:gd name="T48" fmla="*/ 35 w 56"/>
                  <a:gd name="T49" fmla="*/ 52 h 62"/>
                  <a:gd name="T50" fmla="*/ 35 w 56"/>
                  <a:gd name="T51" fmla="*/ 50 h 62"/>
                  <a:gd name="T52" fmla="*/ 35 w 56"/>
                  <a:gd name="T53" fmla="*/ 49 h 62"/>
                  <a:gd name="T54" fmla="*/ 34 w 56"/>
                  <a:gd name="T55" fmla="*/ 47 h 62"/>
                  <a:gd name="T56" fmla="*/ 34 w 56"/>
                  <a:gd name="T57" fmla="*/ 47 h 62"/>
                  <a:gd name="T58" fmla="*/ 32 w 56"/>
                  <a:gd name="T59" fmla="*/ 47 h 62"/>
                  <a:gd name="T60" fmla="*/ 30 w 56"/>
                  <a:gd name="T61" fmla="*/ 42 h 62"/>
                  <a:gd name="T62" fmla="*/ 29 w 56"/>
                  <a:gd name="T63" fmla="*/ 42 h 62"/>
                  <a:gd name="T64" fmla="*/ 25 w 56"/>
                  <a:gd name="T65" fmla="*/ 40 h 62"/>
                  <a:gd name="T66" fmla="*/ 25 w 56"/>
                  <a:gd name="T67" fmla="*/ 40 h 62"/>
                  <a:gd name="T68" fmla="*/ 20 w 56"/>
                  <a:gd name="T69" fmla="*/ 37 h 62"/>
                  <a:gd name="T70" fmla="*/ 17 w 56"/>
                  <a:gd name="T71" fmla="*/ 35 h 62"/>
                  <a:gd name="T72" fmla="*/ 13 w 56"/>
                  <a:gd name="T73" fmla="*/ 35 h 62"/>
                  <a:gd name="T74" fmla="*/ 12 w 56"/>
                  <a:gd name="T75" fmla="*/ 33 h 62"/>
                  <a:gd name="T76" fmla="*/ 5 w 56"/>
                  <a:gd name="T77" fmla="*/ 30 h 62"/>
                  <a:gd name="T78" fmla="*/ 5 w 56"/>
                  <a:gd name="T79" fmla="*/ 30 h 62"/>
                  <a:gd name="T80" fmla="*/ 5 w 56"/>
                  <a:gd name="T81" fmla="*/ 30 h 62"/>
                  <a:gd name="T82" fmla="*/ 5 w 56"/>
                  <a:gd name="T83" fmla="*/ 30 h 62"/>
                  <a:gd name="T84" fmla="*/ 2 w 56"/>
                  <a:gd name="T85" fmla="*/ 28 h 62"/>
                  <a:gd name="T86" fmla="*/ 0 w 56"/>
                  <a:gd name="T87" fmla="*/ 27 h 62"/>
                  <a:gd name="T88" fmla="*/ 3 w 56"/>
                  <a:gd name="T89" fmla="*/ 10 h 62"/>
                  <a:gd name="T90" fmla="*/ 8 w 56"/>
                  <a:gd name="T91" fmla="*/ 8 h 62"/>
                  <a:gd name="T92" fmla="*/ 10 w 56"/>
                  <a:gd name="T93" fmla="*/ 6 h 62"/>
                  <a:gd name="T94" fmla="*/ 10 w 56"/>
                  <a:gd name="T95" fmla="*/ 5 h 62"/>
                  <a:gd name="T96" fmla="*/ 37 w 56"/>
                  <a:gd name="T9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62">
                    <a:moveTo>
                      <a:pt x="37" y="0"/>
                    </a:moveTo>
                    <a:lnTo>
                      <a:pt x="39" y="5"/>
                    </a:lnTo>
                    <a:lnTo>
                      <a:pt x="46" y="3"/>
                    </a:lnTo>
                    <a:lnTo>
                      <a:pt x="51" y="40"/>
                    </a:lnTo>
                    <a:lnTo>
                      <a:pt x="56" y="45"/>
                    </a:lnTo>
                    <a:lnTo>
                      <a:pt x="54" y="60"/>
                    </a:lnTo>
                    <a:lnTo>
                      <a:pt x="51" y="62"/>
                    </a:lnTo>
                    <a:lnTo>
                      <a:pt x="51" y="60"/>
                    </a:lnTo>
                    <a:lnTo>
                      <a:pt x="51" y="60"/>
                    </a:lnTo>
                    <a:lnTo>
                      <a:pt x="49" y="60"/>
                    </a:lnTo>
                    <a:lnTo>
                      <a:pt x="47" y="60"/>
                    </a:lnTo>
                    <a:lnTo>
                      <a:pt x="47" y="60"/>
                    </a:lnTo>
                    <a:lnTo>
                      <a:pt x="47" y="60"/>
                    </a:lnTo>
                    <a:lnTo>
                      <a:pt x="44" y="60"/>
                    </a:lnTo>
                    <a:lnTo>
                      <a:pt x="44" y="59"/>
                    </a:lnTo>
                    <a:lnTo>
                      <a:pt x="44" y="59"/>
                    </a:lnTo>
                    <a:lnTo>
                      <a:pt x="42" y="57"/>
                    </a:lnTo>
                    <a:lnTo>
                      <a:pt x="41" y="57"/>
                    </a:lnTo>
                    <a:lnTo>
                      <a:pt x="39" y="57"/>
                    </a:lnTo>
                    <a:lnTo>
                      <a:pt x="39" y="55"/>
                    </a:lnTo>
                    <a:lnTo>
                      <a:pt x="37" y="54"/>
                    </a:lnTo>
                    <a:lnTo>
                      <a:pt x="35" y="54"/>
                    </a:lnTo>
                    <a:lnTo>
                      <a:pt x="35" y="52"/>
                    </a:lnTo>
                    <a:lnTo>
                      <a:pt x="35" y="52"/>
                    </a:lnTo>
                    <a:lnTo>
                      <a:pt x="35" y="52"/>
                    </a:lnTo>
                    <a:lnTo>
                      <a:pt x="35" y="50"/>
                    </a:lnTo>
                    <a:lnTo>
                      <a:pt x="35" y="49"/>
                    </a:lnTo>
                    <a:lnTo>
                      <a:pt x="34" y="47"/>
                    </a:lnTo>
                    <a:lnTo>
                      <a:pt x="34" y="47"/>
                    </a:lnTo>
                    <a:lnTo>
                      <a:pt x="32" y="47"/>
                    </a:lnTo>
                    <a:lnTo>
                      <a:pt x="30" y="42"/>
                    </a:lnTo>
                    <a:lnTo>
                      <a:pt x="29" y="42"/>
                    </a:lnTo>
                    <a:lnTo>
                      <a:pt x="25" y="40"/>
                    </a:lnTo>
                    <a:lnTo>
                      <a:pt x="25" y="40"/>
                    </a:lnTo>
                    <a:lnTo>
                      <a:pt x="20" y="37"/>
                    </a:lnTo>
                    <a:lnTo>
                      <a:pt x="17" y="35"/>
                    </a:lnTo>
                    <a:lnTo>
                      <a:pt x="13" y="35"/>
                    </a:lnTo>
                    <a:lnTo>
                      <a:pt x="12" y="33"/>
                    </a:lnTo>
                    <a:lnTo>
                      <a:pt x="5" y="30"/>
                    </a:lnTo>
                    <a:lnTo>
                      <a:pt x="5" y="30"/>
                    </a:lnTo>
                    <a:lnTo>
                      <a:pt x="5" y="30"/>
                    </a:lnTo>
                    <a:lnTo>
                      <a:pt x="5" y="30"/>
                    </a:lnTo>
                    <a:lnTo>
                      <a:pt x="2" y="28"/>
                    </a:lnTo>
                    <a:lnTo>
                      <a:pt x="0" y="27"/>
                    </a:lnTo>
                    <a:lnTo>
                      <a:pt x="3" y="10"/>
                    </a:lnTo>
                    <a:lnTo>
                      <a:pt x="8" y="8"/>
                    </a:lnTo>
                    <a:lnTo>
                      <a:pt x="10" y="6"/>
                    </a:lnTo>
                    <a:lnTo>
                      <a:pt x="10" y="5"/>
                    </a:lnTo>
                    <a:lnTo>
                      <a:pt x="3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62" name="Freeform 713"/>
              <p:cNvSpPr>
                <a:spLocks/>
              </p:cNvSpPr>
              <p:nvPr/>
            </p:nvSpPr>
            <p:spPr bwMode="auto">
              <a:xfrm>
                <a:off x="4384" y="2787"/>
                <a:ext cx="56" cy="62"/>
              </a:xfrm>
              <a:custGeom>
                <a:avLst/>
                <a:gdLst>
                  <a:gd name="T0" fmla="*/ 37 w 56"/>
                  <a:gd name="T1" fmla="*/ 0 h 62"/>
                  <a:gd name="T2" fmla="*/ 39 w 56"/>
                  <a:gd name="T3" fmla="*/ 5 h 62"/>
                  <a:gd name="T4" fmla="*/ 46 w 56"/>
                  <a:gd name="T5" fmla="*/ 3 h 62"/>
                  <a:gd name="T6" fmla="*/ 51 w 56"/>
                  <a:gd name="T7" fmla="*/ 40 h 62"/>
                  <a:gd name="T8" fmla="*/ 56 w 56"/>
                  <a:gd name="T9" fmla="*/ 45 h 62"/>
                  <a:gd name="T10" fmla="*/ 54 w 56"/>
                  <a:gd name="T11" fmla="*/ 60 h 62"/>
                  <a:gd name="T12" fmla="*/ 51 w 56"/>
                  <a:gd name="T13" fmla="*/ 62 h 62"/>
                  <a:gd name="T14" fmla="*/ 51 w 56"/>
                  <a:gd name="T15" fmla="*/ 60 h 62"/>
                  <a:gd name="T16" fmla="*/ 51 w 56"/>
                  <a:gd name="T17" fmla="*/ 60 h 62"/>
                  <a:gd name="T18" fmla="*/ 49 w 56"/>
                  <a:gd name="T19" fmla="*/ 60 h 62"/>
                  <a:gd name="T20" fmla="*/ 47 w 56"/>
                  <a:gd name="T21" fmla="*/ 60 h 62"/>
                  <a:gd name="T22" fmla="*/ 47 w 56"/>
                  <a:gd name="T23" fmla="*/ 60 h 62"/>
                  <a:gd name="T24" fmla="*/ 47 w 56"/>
                  <a:gd name="T25" fmla="*/ 60 h 62"/>
                  <a:gd name="T26" fmla="*/ 44 w 56"/>
                  <a:gd name="T27" fmla="*/ 60 h 62"/>
                  <a:gd name="T28" fmla="*/ 44 w 56"/>
                  <a:gd name="T29" fmla="*/ 59 h 62"/>
                  <a:gd name="T30" fmla="*/ 44 w 56"/>
                  <a:gd name="T31" fmla="*/ 59 h 62"/>
                  <a:gd name="T32" fmla="*/ 42 w 56"/>
                  <a:gd name="T33" fmla="*/ 57 h 62"/>
                  <a:gd name="T34" fmla="*/ 41 w 56"/>
                  <a:gd name="T35" fmla="*/ 57 h 62"/>
                  <a:gd name="T36" fmla="*/ 39 w 56"/>
                  <a:gd name="T37" fmla="*/ 57 h 62"/>
                  <a:gd name="T38" fmla="*/ 39 w 56"/>
                  <a:gd name="T39" fmla="*/ 55 h 62"/>
                  <a:gd name="T40" fmla="*/ 37 w 56"/>
                  <a:gd name="T41" fmla="*/ 54 h 62"/>
                  <a:gd name="T42" fmla="*/ 35 w 56"/>
                  <a:gd name="T43" fmla="*/ 54 h 62"/>
                  <a:gd name="T44" fmla="*/ 35 w 56"/>
                  <a:gd name="T45" fmla="*/ 52 h 62"/>
                  <a:gd name="T46" fmla="*/ 35 w 56"/>
                  <a:gd name="T47" fmla="*/ 52 h 62"/>
                  <a:gd name="T48" fmla="*/ 35 w 56"/>
                  <a:gd name="T49" fmla="*/ 52 h 62"/>
                  <a:gd name="T50" fmla="*/ 35 w 56"/>
                  <a:gd name="T51" fmla="*/ 50 h 62"/>
                  <a:gd name="T52" fmla="*/ 35 w 56"/>
                  <a:gd name="T53" fmla="*/ 49 h 62"/>
                  <a:gd name="T54" fmla="*/ 34 w 56"/>
                  <a:gd name="T55" fmla="*/ 47 h 62"/>
                  <a:gd name="T56" fmla="*/ 34 w 56"/>
                  <a:gd name="T57" fmla="*/ 47 h 62"/>
                  <a:gd name="T58" fmla="*/ 32 w 56"/>
                  <a:gd name="T59" fmla="*/ 47 h 62"/>
                  <a:gd name="T60" fmla="*/ 30 w 56"/>
                  <a:gd name="T61" fmla="*/ 42 h 62"/>
                  <a:gd name="T62" fmla="*/ 29 w 56"/>
                  <a:gd name="T63" fmla="*/ 42 h 62"/>
                  <a:gd name="T64" fmla="*/ 25 w 56"/>
                  <a:gd name="T65" fmla="*/ 40 h 62"/>
                  <a:gd name="T66" fmla="*/ 25 w 56"/>
                  <a:gd name="T67" fmla="*/ 40 h 62"/>
                  <a:gd name="T68" fmla="*/ 20 w 56"/>
                  <a:gd name="T69" fmla="*/ 37 h 62"/>
                  <a:gd name="T70" fmla="*/ 17 w 56"/>
                  <a:gd name="T71" fmla="*/ 35 h 62"/>
                  <a:gd name="T72" fmla="*/ 13 w 56"/>
                  <a:gd name="T73" fmla="*/ 35 h 62"/>
                  <a:gd name="T74" fmla="*/ 12 w 56"/>
                  <a:gd name="T75" fmla="*/ 33 h 62"/>
                  <a:gd name="T76" fmla="*/ 5 w 56"/>
                  <a:gd name="T77" fmla="*/ 30 h 62"/>
                  <a:gd name="T78" fmla="*/ 5 w 56"/>
                  <a:gd name="T79" fmla="*/ 30 h 62"/>
                  <a:gd name="T80" fmla="*/ 5 w 56"/>
                  <a:gd name="T81" fmla="*/ 30 h 62"/>
                  <a:gd name="T82" fmla="*/ 5 w 56"/>
                  <a:gd name="T83" fmla="*/ 30 h 62"/>
                  <a:gd name="T84" fmla="*/ 2 w 56"/>
                  <a:gd name="T85" fmla="*/ 28 h 62"/>
                  <a:gd name="T86" fmla="*/ 0 w 56"/>
                  <a:gd name="T87" fmla="*/ 27 h 62"/>
                  <a:gd name="T88" fmla="*/ 3 w 56"/>
                  <a:gd name="T89" fmla="*/ 10 h 62"/>
                  <a:gd name="T90" fmla="*/ 8 w 56"/>
                  <a:gd name="T91" fmla="*/ 8 h 62"/>
                  <a:gd name="T92" fmla="*/ 10 w 56"/>
                  <a:gd name="T93" fmla="*/ 6 h 62"/>
                  <a:gd name="T94" fmla="*/ 10 w 56"/>
                  <a:gd name="T95" fmla="*/ 5 h 62"/>
                  <a:gd name="T96" fmla="*/ 37 w 56"/>
                  <a:gd name="T9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62">
                    <a:moveTo>
                      <a:pt x="37" y="0"/>
                    </a:moveTo>
                    <a:lnTo>
                      <a:pt x="39" y="5"/>
                    </a:lnTo>
                    <a:lnTo>
                      <a:pt x="46" y="3"/>
                    </a:lnTo>
                    <a:lnTo>
                      <a:pt x="51" y="40"/>
                    </a:lnTo>
                    <a:lnTo>
                      <a:pt x="56" y="45"/>
                    </a:lnTo>
                    <a:lnTo>
                      <a:pt x="54" y="60"/>
                    </a:lnTo>
                    <a:lnTo>
                      <a:pt x="51" y="62"/>
                    </a:lnTo>
                    <a:lnTo>
                      <a:pt x="51" y="60"/>
                    </a:lnTo>
                    <a:lnTo>
                      <a:pt x="51" y="60"/>
                    </a:lnTo>
                    <a:lnTo>
                      <a:pt x="49" y="60"/>
                    </a:lnTo>
                    <a:lnTo>
                      <a:pt x="47" y="60"/>
                    </a:lnTo>
                    <a:lnTo>
                      <a:pt x="47" y="60"/>
                    </a:lnTo>
                    <a:lnTo>
                      <a:pt x="47" y="60"/>
                    </a:lnTo>
                    <a:lnTo>
                      <a:pt x="44" y="60"/>
                    </a:lnTo>
                    <a:lnTo>
                      <a:pt x="44" y="59"/>
                    </a:lnTo>
                    <a:lnTo>
                      <a:pt x="44" y="59"/>
                    </a:lnTo>
                    <a:lnTo>
                      <a:pt x="42" y="57"/>
                    </a:lnTo>
                    <a:lnTo>
                      <a:pt x="41" y="57"/>
                    </a:lnTo>
                    <a:lnTo>
                      <a:pt x="39" y="57"/>
                    </a:lnTo>
                    <a:lnTo>
                      <a:pt x="39" y="55"/>
                    </a:lnTo>
                    <a:lnTo>
                      <a:pt x="37" y="54"/>
                    </a:lnTo>
                    <a:lnTo>
                      <a:pt x="35" y="54"/>
                    </a:lnTo>
                    <a:lnTo>
                      <a:pt x="35" y="52"/>
                    </a:lnTo>
                    <a:lnTo>
                      <a:pt x="35" y="52"/>
                    </a:lnTo>
                    <a:lnTo>
                      <a:pt x="35" y="52"/>
                    </a:lnTo>
                    <a:lnTo>
                      <a:pt x="35" y="50"/>
                    </a:lnTo>
                    <a:lnTo>
                      <a:pt x="35" y="49"/>
                    </a:lnTo>
                    <a:lnTo>
                      <a:pt x="34" y="47"/>
                    </a:lnTo>
                    <a:lnTo>
                      <a:pt x="34" y="47"/>
                    </a:lnTo>
                    <a:lnTo>
                      <a:pt x="32" y="47"/>
                    </a:lnTo>
                    <a:lnTo>
                      <a:pt x="30" y="42"/>
                    </a:lnTo>
                    <a:lnTo>
                      <a:pt x="29" y="42"/>
                    </a:lnTo>
                    <a:lnTo>
                      <a:pt x="25" y="40"/>
                    </a:lnTo>
                    <a:lnTo>
                      <a:pt x="25" y="40"/>
                    </a:lnTo>
                    <a:lnTo>
                      <a:pt x="20" y="37"/>
                    </a:lnTo>
                    <a:lnTo>
                      <a:pt x="17" y="35"/>
                    </a:lnTo>
                    <a:lnTo>
                      <a:pt x="13" y="35"/>
                    </a:lnTo>
                    <a:lnTo>
                      <a:pt x="12" y="33"/>
                    </a:lnTo>
                    <a:lnTo>
                      <a:pt x="5" y="30"/>
                    </a:lnTo>
                    <a:lnTo>
                      <a:pt x="5" y="30"/>
                    </a:lnTo>
                    <a:lnTo>
                      <a:pt x="5" y="30"/>
                    </a:lnTo>
                    <a:lnTo>
                      <a:pt x="5" y="30"/>
                    </a:lnTo>
                    <a:lnTo>
                      <a:pt x="2" y="28"/>
                    </a:lnTo>
                    <a:lnTo>
                      <a:pt x="0" y="27"/>
                    </a:lnTo>
                    <a:lnTo>
                      <a:pt x="3" y="10"/>
                    </a:lnTo>
                    <a:lnTo>
                      <a:pt x="8" y="8"/>
                    </a:lnTo>
                    <a:lnTo>
                      <a:pt x="10" y="6"/>
                    </a:lnTo>
                    <a:lnTo>
                      <a:pt x="10" y="5"/>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63" name="Freeform 714"/>
              <p:cNvSpPr>
                <a:spLocks/>
              </p:cNvSpPr>
              <p:nvPr/>
            </p:nvSpPr>
            <p:spPr bwMode="auto">
              <a:xfrm>
                <a:off x="4496" y="2788"/>
                <a:ext cx="30" cy="26"/>
              </a:xfrm>
              <a:custGeom>
                <a:avLst/>
                <a:gdLst>
                  <a:gd name="T0" fmla="*/ 20 w 30"/>
                  <a:gd name="T1" fmla="*/ 21 h 26"/>
                  <a:gd name="T2" fmla="*/ 13 w 30"/>
                  <a:gd name="T3" fmla="*/ 26 h 26"/>
                  <a:gd name="T4" fmla="*/ 3 w 30"/>
                  <a:gd name="T5" fmla="*/ 24 h 26"/>
                  <a:gd name="T6" fmla="*/ 0 w 30"/>
                  <a:gd name="T7" fmla="*/ 21 h 26"/>
                  <a:gd name="T8" fmla="*/ 6 w 30"/>
                  <a:gd name="T9" fmla="*/ 5 h 26"/>
                  <a:gd name="T10" fmla="*/ 30 w 30"/>
                  <a:gd name="T11" fmla="*/ 0 h 26"/>
                  <a:gd name="T12" fmla="*/ 20 w 30"/>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20" y="21"/>
                    </a:moveTo>
                    <a:lnTo>
                      <a:pt x="13" y="26"/>
                    </a:lnTo>
                    <a:lnTo>
                      <a:pt x="3" y="24"/>
                    </a:lnTo>
                    <a:lnTo>
                      <a:pt x="0" y="21"/>
                    </a:lnTo>
                    <a:lnTo>
                      <a:pt x="6" y="5"/>
                    </a:lnTo>
                    <a:lnTo>
                      <a:pt x="30" y="0"/>
                    </a:lnTo>
                    <a:lnTo>
                      <a:pt x="20" y="2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64" name="Freeform 715"/>
              <p:cNvSpPr>
                <a:spLocks/>
              </p:cNvSpPr>
              <p:nvPr/>
            </p:nvSpPr>
            <p:spPr bwMode="auto">
              <a:xfrm>
                <a:off x="4496" y="2788"/>
                <a:ext cx="30" cy="26"/>
              </a:xfrm>
              <a:custGeom>
                <a:avLst/>
                <a:gdLst>
                  <a:gd name="T0" fmla="*/ 20 w 30"/>
                  <a:gd name="T1" fmla="*/ 21 h 26"/>
                  <a:gd name="T2" fmla="*/ 13 w 30"/>
                  <a:gd name="T3" fmla="*/ 26 h 26"/>
                  <a:gd name="T4" fmla="*/ 3 w 30"/>
                  <a:gd name="T5" fmla="*/ 24 h 26"/>
                  <a:gd name="T6" fmla="*/ 0 w 30"/>
                  <a:gd name="T7" fmla="*/ 21 h 26"/>
                  <a:gd name="T8" fmla="*/ 6 w 30"/>
                  <a:gd name="T9" fmla="*/ 5 h 26"/>
                  <a:gd name="T10" fmla="*/ 30 w 30"/>
                  <a:gd name="T11" fmla="*/ 0 h 26"/>
                  <a:gd name="T12" fmla="*/ 20 w 30"/>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20" y="21"/>
                    </a:moveTo>
                    <a:lnTo>
                      <a:pt x="13" y="26"/>
                    </a:lnTo>
                    <a:lnTo>
                      <a:pt x="3" y="24"/>
                    </a:lnTo>
                    <a:lnTo>
                      <a:pt x="0" y="21"/>
                    </a:lnTo>
                    <a:lnTo>
                      <a:pt x="6" y="5"/>
                    </a:lnTo>
                    <a:lnTo>
                      <a:pt x="30" y="0"/>
                    </a:lnTo>
                    <a:lnTo>
                      <a:pt x="20"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65" name="Freeform 716"/>
              <p:cNvSpPr>
                <a:spLocks/>
              </p:cNvSpPr>
              <p:nvPr/>
            </p:nvSpPr>
            <p:spPr bwMode="auto">
              <a:xfrm>
                <a:off x="4575" y="2846"/>
                <a:ext cx="83" cy="76"/>
              </a:xfrm>
              <a:custGeom>
                <a:avLst/>
                <a:gdLst>
                  <a:gd name="T0" fmla="*/ 49 w 83"/>
                  <a:gd name="T1" fmla="*/ 10 h 76"/>
                  <a:gd name="T2" fmla="*/ 54 w 83"/>
                  <a:gd name="T3" fmla="*/ 18 h 76"/>
                  <a:gd name="T4" fmla="*/ 58 w 83"/>
                  <a:gd name="T5" fmla="*/ 25 h 76"/>
                  <a:gd name="T6" fmla="*/ 61 w 83"/>
                  <a:gd name="T7" fmla="*/ 29 h 76"/>
                  <a:gd name="T8" fmla="*/ 65 w 83"/>
                  <a:gd name="T9" fmla="*/ 32 h 76"/>
                  <a:gd name="T10" fmla="*/ 66 w 83"/>
                  <a:gd name="T11" fmla="*/ 34 h 76"/>
                  <a:gd name="T12" fmla="*/ 68 w 83"/>
                  <a:gd name="T13" fmla="*/ 37 h 76"/>
                  <a:gd name="T14" fmla="*/ 76 w 83"/>
                  <a:gd name="T15" fmla="*/ 49 h 76"/>
                  <a:gd name="T16" fmla="*/ 83 w 83"/>
                  <a:gd name="T17" fmla="*/ 56 h 76"/>
                  <a:gd name="T18" fmla="*/ 65 w 83"/>
                  <a:gd name="T19" fmla="*/ 59 h 76"/>
                  <a:gd name="T20" fmla="*/ 66 w 83"/>
                  <a:gd name="T21" fmla="*/ 76 h 76"/>
                  <a:gd name="T22" fmla="*/ 65 w 83"/>
                  <a:gd name="T23" fmla="*/ 76 h 76"/>
                  <a:gd name="T24" fmla="*/ 53 w 83"/>
                  <a:gd name="T25" fmla="*/ 57 h 76"/>
                  <a:gd name="T26" fmla="*/ 48 w 83"/>
                  <a:gd name="T27" fmla="*/ 62 h 76"/>
                  <a:gd name="T28" fmla="*/ 46 w 83"/>
                  <a:gd name="T29" fmla="*/ 61 h 76"/>
                  <a:gd name="T30" fmla="*/ 46 w 83"/>
                  <a:gd name="T31" fmla="*/ 61 h 76"/>
                  <a:gd name="T32" fmla="*/ 44 w 83"/>
                  <a:gd name="T33" fmla="*/ 61 h 76"/>
                  <a:gd name="T34" fmla="*/ 44 w 83"/>
                  <a:gd name="T35" fmla="*/ 61 h 76"/>
                  <a:gd name="T36" fmla="*/ 44 w 83"/>
                  <a:gd name="T37" fmla="*/ 59 h 76"/>
                  <a:gd name="T38" fmla="*/ 43 w 83"/>
                  <a:gd name="T39" fmla="*/ 59 h 76"/>
                  <a:gd name="T40" fmla="*/ 43 w 83"/>
                  <a:gd name="T41" fmla="*/ 59 h 76"/>
                  <a:gd name="T42" fmla="*/ 43 w 83"/>
                  <a:gd name="T43" fmla="*/ 57 h 76"/>
                  <a:gd name="T44" fmla="*/ 43 w 83"/>
                  <a:gd name="T45" fmla="*/ 57 h 76"/>
                  <a:gd name="T46" fmla="*/ 41 w 83"/>
                  <a:gd name="T47" fmla="*/ 59 h 76"/>
                  <a:gd name="T48" fmla="*/ 31 w 83"/>
                  <a:gd name="T49" fmla="*/ 56 h 76"/>
                  <a:gd name="T50" fmla="*/ 31 w 83"/>
                  <a:gd name="T51" fmla="*/ 46 h 76"/>
                  <a:gd name="T52" fmla="*/ 17 w 83"/>
                  <a:gd name="T53" fmla="*/ 35 h 76"/>
                  <a:gd name="T54" fmla="*/ 14 w 83"/>
                  <a:gd name="T55" fmla="*/ 29 h 76"/>
                  <a:gd name="T56" fmla="*/ 7 w 83"/>
                  <a:gd name="T57" fmla="*/ 27 h 76"/>
                  <a:gd name="T58" fmla="*/ 4 w 83"/>
                  <a:gd name="T59" fmla="*/ 20 h 76"/>
                  <a:gd name="T60" fmla="*/ 2 w 83"/>
                  <a:gd name="T61" fmla="*/ 18 h 76"/>
                  <a:gd name="T62" fmla="*/ 2 w 83"/>
                  <a:gd name="T63" fmla="*/ 18 h 76"/>
                  <a:gd name="T64" fmla="*/ 0 w 83"/>
                  <a:gd name="T65" fmla="*/ 18 h 76"/>
                  <a:gd name="T66" fmla="*/ 0 w 83"/>
                  <a:gd name="T67" fmla="*/ 17 h 76"/>
                  <a:gd name="T68" fmla="*/ 0 w 83"/>
                  <a:gd name="T69" fmla="*/ 17 h 76"/>
                  <a:gd name="T70" fmla="*/ 9 w 83"/>
                  <a:gd name="T71" fmla="*/ 12 h 76"/>
                  <a:gd name="T72" fmla="*/ 10 w 83"/>
                  <a:gd name="T73" fmla="*/ 12 h 76"/>
                  <a:gd name="T74" fmla="*/ 12 w 83"/>
                  <a:gd name="T75" fmla="*/ 10 h 76"/>
                  <a:gd name="T76" fmla="*/ 12 w 83"/>
                  <a:gd name="T77" fmla="*/ 10 h 76"/>
                  <a:gd name="T78" fmla="*/ 12 w 83"/>
                  <a:gd name="T79" fmla="*/ 10 h 76"/>
                  <a:gd name="T80" fmla="*/ 17 w 83"/>
                  <a:gd name="T81" fmla="*/ 8 h 76"/>
                  <a:gd name="T82" fmla="*/ 17 w 83"/>
                  <a:gd name="T83" fmla="*/ 7 h 76"/>
                  <a:gd name="T84" fmla="*/ 21 w 83"/>
                  <a:gd name="T85" fmla="*/ 18 h 76"/>
                  <a:gd name="T86" fmla="*/ 43 w 83"/>
                  <a:gd name="T87" fmla="*/ 15 h 76"/>
                  <a:gd name="T88" fmla="*/ 39 w 83"/>
                  <a:gd name="T89" fmla="*/ 1 h 76"/>
                  <a:gd name="T90" fmla="*/ 44 w 83"/>
                  <a:gd name="T91" fmla="*/ 0 h 76"/>
                  <a:gd name="T92" fmla="*/ 49 w 83"/>
                  <a:gd name="T93" fmla="*/ 1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76">
                    <a:moveTo>
                      <a:pt x="49" y="10"/>
                    </a:moveTo>
                    <a:lnTo>
                      <a:pt x="54" y="18"/>
                    </a:lnTo>
                    <a:lnTo>
                      <a:pt x="58" y="25"/>
                    </a:lnTo>
                    <a:lnTo>
                      <a:pt x="61" y="29"/>
                    </a:lnTo>
                    <a:lnTo>
                      <a:pt x="65" y="32"/>
                    </a:lnTo>
                    <a:lnTo>
                      <a:pt x="66" y="34"/>
                    </a:lnTo>
                    <a:lnTo>
                      <a:pt x="68" y="37"/>
                    </a:lnTo>
                    <a:lnTo>
                      <a:pt x="76" y="49"/>
                    </a:lnTo>
                    <a:lnTo>
                      <a:pt x="83" y="56"/>
                    </a:lnTo>
                    <a:lnTo>
                      <a:pt x="65" y="59"/>
                    </a:lnTo>
                    <a:lnTo>
                      <a:pt x="66" y="76"/>
                    </a:lnTo>
                    <a:lnTo>
                      <a:pt x="65" y="76"/>
                    </a:lnTo>
                    <a:lnTo>
                      <a:pt x="53" y="57"/>
                    </a:lnTo>
                    <a:lnTo>
                      <a:pt x="48" y="62"/>
                    </a:lnTo>
                    <a:lnTo>
                      <a:pt x="46" y="61"/>
                    </a:lnTo>
                    <a:lnTo>
                      <a:pt x="46" y="61"/>
                    </a:lnTo>
                    <a:lnTo>
                      <a:pt x="44" y="61"/>
                    </a:lnTo>
                    <a:lnTo>
                      <a:pt x="44" y="61"/>
                    </a:lnTo>
                    <a:lnTo>
                      <a:pt x="44" y="59"/>
                    </a:lnTo>
                    <a:lnTo>
                      <a:pt x="43" y="59"/>
                    </a:lnTo>
                    <a:lnTo>
                      <a:pt x="43" y="59"/>
                    </a:lnTo>
                    <a:lnTo>
                      <a:pt x="43" y="57"/>
                    </a:lnTo>
                    <a:lnTo>
                      <a:pt x="43" y="57"/>
                    </a:lnTo>
                    <a:lnTo>
                      <a:pt x="41" y="59"/>
                    </a:lnTo>
                    <a:lnTo>
                      <a:pt x="31" y="56"/>
                    </a:lnTo>
                    <a:lnTo>
                      <a:pt x="31" y="46"/>
                    </a:lnTo>
                    <a:lnTo>
                      <a:pt x="17" y="35"/>
                    </a:lnTo>
                    <a:lnTo>
                      <a:pt x="14" y="29"/>
                    </a:lnTo>
                    <a:lnTo>
                      <a:pt x="7" y="27"/>
                    </a:lnTo>
                    <a:lnTo>
                      <a:pt x="4" y="20"/>
                    </a:lnTo>
                    <a:lnTo>
                      <a:pt x="2" y="18"/>
                    </a:lnTo>
                    <a:lnTo>
                      <a:pt x="2" y="18"/>
                    </a:lnTo>
                    <a:lnTo>
                      <a:pt x="0" y="18"/>
                    </a:lnTo>
                    <a:lnTo>
                      <a:pt x="0" y="17"/>
                    </a:lnTo>
                    <a:lnTo>
                      <a:pt x="0" y="17"/>
                    </a:lnTo>
                    <a:lnTo>
                      <a:pt x="9" y="12"/>
                    </a:lnTo>
                    <a:lnTo>
                      <a:pt x="10" y="12"/>
                    </a:lnTo>
                    <a:lnTo>
                      <a:pt x="12" y="10"/>
                    </a:lnTo>
                    <a:lnTo>
                      <a:pt x="12" y="10"/>
                    </a:lnTo>
                    <a:lnTo>
                      <a:pt x="12" y="10"/>
                    </a:lnTo>
                    <a:lnTo>
                      <a:pt x="17" y="8"/>
                    </a:lnTo>
                    <a:lnTo>
                      <a:pt x="17" y="7"/>
                    </a:lnTo>
                    <a:lnTo>
                      <a:pt x="21" y="18"/>
                    </a:lnTo>
                    <a:lnTo>
                      <a:pt x="43" y="15"/>
                    </a:lnTo>
                    <a:lnTo>
                      <a:pt x="39" y="1"/>
                    </a:lnTo>
                    <a:lnTo>
                      <a:pt x="44" y="0"/>
                    </a:lnTo>
                    <a:lnTo>
                      <a:pt x="49"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66" name="Freeform 717"/>
              <p:cNvSpPr>
                <a:spLocks/>
              </p:cNvSpPr>
              <p:nvPr/>
            </p:nvSpPr>
            <p:spPr bwMode="auto">
              <a:xfrm>
                <a:off x="4575" y="2846"/>
                <a:ext cx="83" cy="76"/>
              </a:xfrm>
              <a:custGeom>
                <a:avLst/>
                <a:gdLst>
                  <a:gd name="T0" fmla="*/ 49 w 83"/>
                  <a:gd name="T1" fmla="*/ 10 h 76"/>
                  <a:gd name="T2" fmla="*/ 54 w 83"/>
                  <a:gd name="T3" fmla="*/ 18 h 76"/>
                  <a:gd name="T4" fmla="*/ 58 w 83"/>
                  <a:gd name="T5" fmla="*/ 25 h 76"/>
                  <a:gd name="T6" fmla="*/ 61 w 83"/>
                  <a:gd name="T7" fmla="*/ 29 h 76"/>
                  <a:gd name="T8" fmla="*/ 65 w 83"/>
                  <a:gd name="T9" fmla="*/ 32 h 76"/>
                  <a:gd name="T10" fmla="*/ 66 w 83"/>
                  <a:gd name="T11" fmla="*/ 34 h 76"/>
                  <a:gd name="T12" fmla="*/ 68 w 83"/>
                  <a:gd name="T13" fmla="*/ 37 h 76"/>
                  <a:gd name="T14" fmla="*/ 76 w 83"/>
                  <a:gd name="T15" fmla="*/ 49 h 76"/>
                  <a:gd name="T16" fmla="*/ 83 w 83"/>
                  <a:gd name="T17" fmla="*/ 56 h 76"/>
                  <a:gd name="T18" fmla="*/ 65 w 83"/>
                  <a:gd name="T19" fmla="*/ 59 h 76"/>
                  <a:gd name="T20" fmla="*/ 66 w 83"/>
                  <a:gd name="T21" fmla="*/ 76 h 76"/>
                  <a:gd name="T22" fmla="*/ 65 w 83"/>
                  <a:gd name="T23" fmla="*/ 76 h 76"/>
                  <a:gd name="T24" fmla="*/ 53 w 83"/>
                  <a:gd name="T25" fmla="*/ 57 h 76"/>
                  <a:gd name="T26" fmla="*/ 48 w 83"/>
                  <a:gd name="T27" fmla="*/ 62 h 76"/>
                  <a:gd name="T28" fmla="*/ 46 w 83"/>
                  <a:gd name="T29" fmla="*/ 61 h 76"/>
                  <a:gd name="T30" fmla="*/ 46 w 83"/>
                  <a:gd name="T31" fmla="*/ 61 h 76"/>
                  <a:gd name="T32" fmla="*/ 44 w 83"/>
                  <a:gd name="T33" fmla="*/ 61 h 76"/>
                  <a:gd name="T34" fmla="*/ 44 w 83"/>
                  <a:gd name="T35" fmla="*/ 61 h 76"/>
                  <a:gd name="T36" fmla="*/ 44 w 83"/>
                  <a:gd name="T37" fmla="*/ 59 h 76"/>
                  <a:gd name="T38" fmla="*/ 43 w 83"/>
                  <a:gd name="T39" fmla="*/ 59 h 76"/>
                  <a:gd name="T40" fmla="*/ 43 w 83"/>
                  <a:gd name="T41" fmla="*/ 59 h 76"/>
                  <a:gd name="T42" fmla="*/ 43 w 83"/>
                  <a:gd name="T43" fmla="*/ 57 h 76"/>
                  <a:gd name="T44" fmla="*/ 43 w 83"/>
                  <a:gd name="T45" fmla="*/ 57 h 76"/>
                  <a:gd name="T46" fmla="*/ 41 w 83"/>
                  <a:gd name="T47" fmla="*/ 59 h 76"/>
                  <a:gd name="T48" fmla="*/ 31 w 83"/>
                  <a:gd name="T49" fmla="*/ 56 h 76"/>
                  <a:gd name="T50" fmla="*/ 31 w 83"/>
                  <a:gd name="T51" fmla="*/ 46 h 76"/>
                  <a:gd name="T52" fmla="*/ 17 w 83"/>
                  <a:gd name="T53" fmla="*/ 35 h 76"/>
                  <a:gd name="T54" fmla="*/ 14 w 83"/>
                  <a:gd name="T55" fmla="*/ 29 h 76"/>
                  <a:gd name="T56" fmla="*/ 7 w 83"/>
                  <a:gd name="T57" fmla="*/ 27 h 76"/>
                  <a:gd name="T58" fmla="*/ 4 w 83"/>
                  <a:gd name="T59" fmla="*/ 20 h 76"/>
                  <a:gd name="T60" fmla="*/ 2 w 83"/>
                  <a:gd name="T61" fmla="*/ 18 h 76"/>
                  <a:gd name="T62" fmla="*/ 2 w 83"/>
                  <a:gd name="T63" fmla="*/ 18 h 76"/>
                  <a:gd name="T64" fmla="*/ 0 w 83"/>
                  <a:gd name="T65" fmla="*/ 18 h 76"/>
                  <a:gd name="T66" fmla="*/ 0 w 83"/>
                  <a:gd name="T67" fmla="*/ 17 h 76"/>
                  <a:gd name="T68" fmla="*/ 0 w 83"/>
                  <a:gd name="T69" fmla="*/ 17 h 76"/>
                  <a:gd name="T70" fmla="*/ 9 w 83"/>
                  <a:gd name="T71" fmla="*/ 12 h 76"/>
                  <a:gd name="T72" fmla="*/ 10 w 83"/>
                  <a:gd name="T73" fmla="*/ 12 h 76"/>
                  <a:gd name="T74" fmla="*/ 12 w 83"/>
                  <a:gd name="T75" fmla="*/ 10 h 76"/>
                  <a:gd name="T76" fmla="*/ 12 w 83"/>
                  <a:gd name="T77" fmla="*/ 10 h 76"/>
                  <a:gd name="T78" fmla="*/ 12 w 83"/>
                  <a:gd name="T79" fmla="*/ 10 h 76"/>
                  <a:gd name="T80" fmla="*/ 17 w 83"/>
                  <a:gd name="T81" fmla="*/ 8 h 76"/>
                  <a:gd name="T82" fmla="*/ 17 w 83"/>
                  <a:gd name="T83" fmla="*/ 7 h 76"/>
                  <a:gd name="T84" fmla="*/ 21 w 83"/>
                  <a:gd name="T85" fmla="*/ 18 h 76"/>
                  <a:gd name="T86" fmla="*/ 43 w 83"/>
                  <a:gd name="T87" fmla="*/ 15 h 76"/>
                  <a:gd name="T88" fmla="*/ 39 w 83"/>
                  <a:gd name="T89" fmla="*/ 1 h 76"/>
                  <a:gd name="T90" fmla="*/ 44 w 83"/>
                  <a:gd name="T91" fmla="*/ 0 h 76"/>
                  <a:gd name="T92" fmla="*/ 49 w 83"/>
                  <a:gd name="T93" fmla="*/ 1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76">
                    <a:moveTo>
                      <a:pt x="49" y="10"/>
                    </a:moveTo>
                    <a:lnTo>
                      <a:pt x="54" y="18"/>
                    </a:lnTo>
                    <a:lnTo>
                      <a:pt x="58" y="25"/>
                    </a:lnTo>
                    <a:lnTo>
                      <a:pt x="61" y="29"/>
                    </a:lnTo>
                    <a:lnTo>
                      <a:pt x="65" y="32"/>
                    </a:lnTo>
                    <a:lnTo>
                      <a:pt x="66" y="34"/>
                    </a:lnTo>
                    <a:lnTo>
                      <a:pt x="68" y="37"/>
                    </a:lnTo>
                    <a:lnTo>
                      <a:pt x="76" y="49"/>
                    </a:lnTo>
                    <a:lnTo>
                      <a:pt x="83" y="56"/>
                    </a:lnTo>
                    <a:lnTo>
                      <a:pt x="65" y="59"/>
                    </a:lnTo>
                    <a:lnTo>
                      <a:pt x="66" y="76"/>
                    </a:lnTo>
                    <a:lnTo>
                      <a:pt x="65" y="76"/>
                    </a:lnTo>
                    <a:lnTo>
                      <a:pt x="53" y="57"/>
                    </a:lnTo>
                    <a:lnTo>
                      <a:pt x="48" y="62"/>
                    </a:lnTo>
                    <a:lnTo>
                      <a:pt x="46" y="61"/>
                    </a:lnTo>
                    <a:lnTo>
                      <a:pt x="46" y="61"/>
                    </a:lnTo>
                    <a:lnTo>
                      <a:pt x="44" y="61"/>
                    </a:lnTo>
                    <a:lnTo>
                      <a:pt x="44" y="61"/>
                    </a:lnTo>
                    <a:lnTo>
                      <a:pt x="44" y="59"/>
                    </a:lnTo>
                    <a:lnTo>
                      <a:pt x="43" y="59"/>
                    </a:lnTo>
                    <a:lnTo>
                      <a:pt x="43" y="59"/>
                    </a:lnTo>
                    <a:lnTo>
                      <a:pt x="43" y="57"/>
                    </a:lnTo>
                    <a:lnTo>
                      <a:pt x="43" y="57"/>
                    </a:lnTo>
                    <a:lnTo>
                      <a:pt x="41" y="59"/>
                    </a:lnTo>
                    <a:lnTo>
                      <a:pt x="31" y="56"/>
                    </a:lnTo>
                    <a:lnTo>
                      <a:pt x="31" y="46"/>
                    </a:lnTo>
                    <a:lnTo>
                      <a:pt x="17" y="35"/>
                    </a:lnTo>
                    <a:lnTo>
                      <a:pt x="14" y="29"/>
                    </a:lnTo>
                    <a:lnTo>
                      <a:pt x="7" y="27"/>
                    </a:lnTo>
                    <a:lnTo>
                      <a:pt x="4" y="20"/>
                    </a:lnTo>
                    <a:lnTo>
                      <a:pt x="2" y="18"/>
                    </a:lnTo>
                    <a:lnTo>
                      <a:pt x="2" y="18"/>
                    </a:lnTo>
                    <a:lnTo>
                      <a:pt x="0" y="18"/>
                    </a:lnTo>
                    <a:lnTo>
                      <a:pt x="0" y="17"/>
                    </a:lnTo>
                    <a:lnTo>
                      <a:pt x="0" y="17"/>
                    </a:lnTo>
                    <a:lnTo>
                      <a:pt x="9" y="12"/>
                    </a:lnTo>
                    <a:lnTo>
                      <a:pt x="10" y="12"/>
                    </a:lnTo>
                    <a:lnTo>
                      <a:pt x="12" y="10"/>
                    </a:lnTo>
                    <a:lnTo>
                      <a:pt x="12" y="10"/>
                    </a:lnTo>
                    <a:lnTo>
                      <a:pt x="12" y="10"/>
                    </a:lnTo>
                    <a:lnTo>
                      <a:pt x="17" y="8"/>
                    </a:lnTo>
                    <a:lnTo>
                      <a:pt x="17" y="7"/>
                    </a:lnTo>
                    <a:lnTo>
                      <a:pt x="21" y="18"/>
                    </a:lnTo>
                    <a:lnTo>
                      <a:pt x="43" y="15"/>
                    </a:lnTo>
                    <a:lnTo>
                      <a:pt x="39" y="1"/>
                    </a:lnTo>
                    <a:lnTo>
                      <a:pt x="44" y="0"/>
                    </a:lnTo>
                    <a:lnTo>
                      <a:pt x="49"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67" name="Freeform 718"/>
              <p:cNvSpPr>
                <a:spLocks/>
              </p:cNvSpPr>
              <p:nvPr/>
            </p:nvSpPr>
            <p:spPr bwMode="auto">
              <a:xfrm>
                <a:off x="4325" y="2795"/>
                <a:ext cx="52" cy="34"/>
              </a:xfrm>
              <a:custGeom>
                <a:avLst/>
                <a:gdLst>
                  <a:gd name="T0" fmla="*/ 50 w 52"/>
                  <a:gd name="T1" fmla="*/ 2 h 34"/>
                  <a:gd name="T2" fmla="*/ 52 w 52"/>
                  <a:gd name="T3" fmla="*/ 19 h 34"/>
                  <a:gd name="T4" fmla="*/ 52 w 52"/>
                  <a:gd name="T5" fmla="*/ 19 h 34"/>
                  <a:gd name="T6" fmla="*/ 50 w 52"/>
                  <a:gd name="T7" fmla="*/ 19 h 34"/>
                  <a:gd name="T8" fmla="*/ 50 w 52"/>
                  <a:gd name="T9" fmla="*/ 19 h 34"/>
                  <a:gd name="T10" fmla="*/ 50 w 52"/>
                  <a:gd name="T11" fmla="*/ 19 h 34"/>
                  <a:gd name="T12" fmla="*/ 49 w 52"/>
                  <a:gd name="T13" fmla="*/ 20 h 34"/>
                  <a:gd name="T14" fmla="*/ 49 w 52"/>
                  <a:gd name="T15" fmla="*/ 20 h 34"/>
                  <a:gd name="T16" fmla="*/ 47 w 52"/>
                  <a:gd name="T17" fmla="*/ 20 h 34"/>
                  <a:gd name="T18" fmla="*/ 45 w 52"/>
                  <a:gd name="T19" fmla="*/ 22 h 34"/>
                  <a:gd name="T20" fmla="*/ 45 w 52"/>
                  <a:gd name="T21" fmla="*/ 22 h 34"/>
                  <a:gd name="T22" fmla="*/ 44 w 52"/>
                  <a:gd name="T23" fmla="*/ 22 h 34"/>
                  <a:gd name="T24" fmla="*/ 42 w 52"/>
                  <a:gd name="T25" fmla="*/ 20 h 34"/>
                  <a:gd name="T26" fmla="*/ 42 w 52"/>
                  <a:gd name="T27" fmla="*/ 20 h 34"/>
                  <a:gd name="T28" fmla="*/ 42 w 52"/>
                  <a:gd name="T29" fmla="*/ 20 h 34"/>
                  <a:gd name="T30" fmla="*/ 42 w 52"/>
                  <a:gd name="T31" fmla="*/ 20 h 34"/>
                  <a:gd name="T32" fmla="*/ 40 w 52"/>
                  <a:gd name="T33" fmla="*/ 20 h 34"/>
                  <a:gd name="T34" fmla="*/ 39 w 52"/>
                  <a:gd name="T35" fmla="*/ 20 h 34"/>
                  <a:gd name="T36" fmla="*/ 39 w 52"/>
                  <a:gd name="T37" fmla="*/ 20 h 34"/>
                  <a:gd name="T38" fmla="*/ 39 w 52"/>
                  <a:gd name="T39" fmla="*/ 20 h 34"/>
                  <a:gd name="T40" fmla="*/ 37 w 52"/>
                  <a:gd name="T41" fmla="*/ 20 h 34"/>
                  <a:gd name="T42" fmla="*/ 37 w 52"/>
                  <a:gd name="T43" fmla="*/ 20 h 34"/>
                  <a:gd name="T44" fmla="*/ 37 w 52"/>
                  <a:gd name="T45" fmla="*/ 22 h 34"/>
                  <a:gd name="T46" fmla="*/ 37 w 52"/>
                  <a:gd name="T47" fmla="*/ 22 h 34"/>
                  <a:gd name="T48" fmla="*/ 37 w 52"/>
                  <a:gd name="T49" fmla="*/ 24 h 34"/>
                  <a:gd name="T50" fmla="*/ 37 w 52"/>
                  <a:gd name="T51" fmla="*/ 24 h 34"/>
                  <a:gd name="T52" fmla="*/ 35 w 52"/>
                  <a:gd name="T53" fmla="*/ 24 h 34"/>
                  <a:gd name="T54" fmla="*/ 35 w 52"/>
                  <a:gd name="T55" fmla="*/ 24 h 34"/>
                  <a:gd name="T56" fmla="*/ 33 w 52"/>
                  <a:gd name="T57" fmla="*/ 24 h 34"/>
                  <a:gd name="T58" fmla="*/ 32 w 52"/>
                  <a:gd name="T59" fmla="*/ 24 h 34"/>
                  <a:gd name="T60" fmla="*/ 30 w 52"/>
                  <a:gd name="T61" fmla="*/ 25 h 34"/>
                  <a:gd name="T62" fmla="*/ 30 w 52"/>
                  <a:gd name="T63" fmla="*/ 29 h 34"/>
                  <a:gd name="T64" fmla="*/ 32 w 52"/>
                  <a:gd name="T65" fmla="*/ 32 h 34"/>
                  <a:gd name="T66" fmla="*/ 32 w 52"/>
                  <a:gd name="T67" fmla="*/ 32 h 34"/>
                  <a:gd name="T68" fmla="*/ 32 w 52"/>
                  <a:gd name="T69" fmla="*/ 32 h 34"/>
                  <a:gd name="T70" fmla="*/ 32 w 52"/>
                  <a:gd name="T71" fmla="*/ 32 h 34"/>
                  <a:gd name="T72" fmla="*/ 33 w 52"/>
                  <a:gd name="T73" fmla="*/ 34 h 34"/>
                  <a:gd name="T74" fmla="*/ 16 w 52"/>
                  <a:gd name="T75" fmla="*/ 32 h 34"/>
                  <a:gd name="T76" fmla="*/ 5 w 52"/>
                  <a:gd name="T77" fmla="*/ 22 h 34"/>
                  <a:gd name="T78" fmla="*/ 0 w 52"/>
                  <a:gd name="T79" fmla="*/ 5 h 34"/>
                  <a:gd name="T80" fmla="*/ 37 w 52"/>
                  <a:gd name="T81" fmla="*/ 0 h 34"/>
                  <a:gd name="T82" fmla="*/ 37 w 52"/>
                  <a:gd name="T83" fmla="*/ 3 h 34"/>
                  <a:gd name="T84" fmla="*/ 50 w 52"/>
                  <a:gd name="T85"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34">
                    <a:moveTo>
                      <a:pt x="50" y="2"/>
                    </a:moveTo>
                    <a:lnTo>
                      <a:pt x="52" y="19"/>
                    </a:lnTo>
                    <a:lnTo>
                      <a:pt x="52" y="19"/>
                    </a:lnTo>
                    <a:lnTo>
                      <a:pt x="50" y="19"/>
                    </a:lnTo>
                    <a:lnTo>
                      <a:pt x="50" y="19"/>
                    </a:lnTo>
                    <a:lnTo>
                      <a:pt x="50" y="19"/>
                    </a:lnTo>
                    <a:lnTo>
                      <a:pt x="49" y="20"/>
                    </a:lnTo>
                    <a:lnTo>
                      <a:pt x="49" y="20"/>
                    </a:lnTo>
                    <a:lnTo>
                      <a:pt x="47" y="20"/>
                    </a:lnTo>
                    <a:lnTo>
                      <a:pt x="45" y="22"/>
                    </a:lnTo>
                    <a:lnTo>
                      <a:pt x="45" y="22"/>
                    </a:lnTo>
                    <a:lnTo>
                      <a:pt x="44" y="22"/>
                    </a:lnTo>
                    <a:lnTo>
                      <a:pt x="42" y="20"/>
                    </a:lnTo>
                    <a:lnTo>
                      <a:pt x="42" y="20"/>
                    </a:lnTo>
                    <a:lnTo>
                      <a:pt x="42" y="20"/>
                    </a:lnTo>
                    <a:lnTo>
                      <a:pt x="42" y="20"/>
                    </a:lnTo>
                    <a:lnTo>
                      <a:pt x="40" y="20"/>
                    </a:lnTo>
                    <a:lnTo>
                      <a:pt x="39" y="20"/>
                    </a:lnTo>
                    <a:lnTo>
                      <a:pt x="39" y="20"/>
                    </a:lnTo>
                    <a:lnTo>
                      <a:pt x="39" y="20"/>
                    </a:lnTo>
                    <a:lnTo>
                      <a:pt x="37" y="20"/>
                    </a:lnTo>
                    <a:lnTo>
                      <a:pt x="37" y="20"/>
                    </a:lnTo>
                    <a:lnTo>
                      <a:pt x="37" y="22"/>
                    </a:lnTo>
                    <a:lnTo>
                      <a:pt x="37" y="22"/>
                    </a:lnTo>
                    <a:lnTo>
                      <a:pt x="37" y="24"/>
                    </a:lnTo>
                    <a:lnTo>
                      <a:pt x="37" y="24"/>
                    </a:lnTo>
                    <a:lnTo>
                      <a:pt x="35" y="24"/>
                    </a:lnTo>
                    <a:lnTo>
                      <a:pt x="35" y="24"/>
                    </a:lnTo>
                    <a:lnTo>
                      <a:pt x="33" y="24"/>
                    </a:lnTo>
                    <a:lnTo>
                      <a:pt x="32" y="24"/>
                    </a:lnTo>
                    <a:lnTo>
                      <a:pt x="30" y="25"/>
                    </a:lnTo>
                    <a:lnTo>
                      <a:pt x="30" y="29"/>
                    </a:lnTo>
                    <a:lnTo>
                      <a:pt x="32" y="32"/>
                    </a:lnTo>
                    <a:lnTo>
                      <a:pt x="32" y="32"/>
                    </a:lnTo>
                    <a:lnTo>
                      <a:pt x="32" y="32"/>
                    </a:lnTo>
                    <a:lnTo>
                      <a:pt x="32" y="32"/>
                    </a:lnTo>
                    <a:lnTo>
                      <a:pt x="33" y="34"/>
                    </a:lnTo>
                    <a:lnTo>
                      <a:pt x="16" y="32"/>
                    </a:lnTo>
                    <a:lnTo>
                      <a:pt x="5" y="22"/>
                    </a:lnTo>
                    <a:lnTo>
                      <a:pt x="0" y="5"/>
                    </a:lnTo>
                    <a:lnTo>
                      <a:pt x="37" y="0"/>
                    </a:lnTo>
                    <a:lnTo>
                      <a:pt x="37" y="3"/>
                    </a:lnTo>
                    <a:lnTo>
                      <a:pt x="5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68" name="Freeform 719"/>
              <p:cNvSpPr>
                <a:spLocks/>
              </p:cNvSpPr>
              <p:nvPr/>
            </p:nvSpPr>
            <p:spPr bwMode="auto">
              <a:xfrm>
                <a:off x="4325" y="2795"/>
                <a:ext cx="52" cy="34"/>
              </a:xfrm>
              <a:custGeom>
                <a:avLst/>
                <a:gdLst>
                  <a:gd name="T0" fmla="*/ 50 w 52"/>
                  <a:gd name="T1" fmla="*/ 2 h 34"/>
                  <a:gd name="T2" fmla="*/ 52 w 52"/>
                  <a:gd name="T3" fmla="*/ 19 h 34"/>
                  <a:gd name="T4" fmla="*/ 52 w 52"/>
                  <a:gd name="T5" fmla="*/ 19 h 34"/>
                  <a:gd name="T6" fmla="*/ 50 w 52"/>
                  <a:gd name="T7" fmla="*/ 19 h 34"/>
                  <a:gd name="T8" fmla="*/ 50 w 52"/>
                  <a:gd name="T9" fmla="*/ 19 h 34"/>
                  <a:gd name="T10" fmla="*/ 50 w 52"/>
                  <a:gd name="T11" fmla="*/ 19 h 34"/>
                  <a:gd name="T12" fmla="*/ 49 w 52"/>
                  <a:gd name="T13" fmla="*/ 20 h 34"/>
                  <a:gd name="T14" fmla="*/ 49 w 52"/>
                  <a:gd name="T15" fmla="*/ 20 h 34"/>
                  <a:gd name="T16" fmla="*/ 47 w 52"/>
                  <a:gd name="T17" fmla="*/ 20 h 34"/>
                  <a:gd name="T18" fmla="*/ 45 w 52"/>
                  <a:gd name="T19" fmla="*/ 22 h 34"/>
                  <a:gd name="T20" fmla="*/ 45 w 52"/>
                  <a:gd name="T21" fmla="*/ 22 h 34"/>
                  <a:gd name="T22" fmla="*/ 44 w 52"/>
                  <a:gd name="T23" fmla="*/ 22 h 34"/>
                  <a:gd name="T24" fmla="*/ 42 w 52"/>
                  <a:gd name="T25" fmla="*/ 20 h 34"/>
                  <a:gd name="T26" fmla="*/ 42 w 52"/>
                  <a:gd name="T27" fmla="*/ 20 h 34"/>
                  <a:gd name="T28" fmla="*/ 42 w 52"/>
                  <a:gd name="T29" fmla="*/ 20 h 34"/>
                  <a:gd name="T30" fmla="*/ 42 w 52"/>
                  <a:gd name="T31" fmla="*/ 20 h 34"/>
                  <a:gd name="T32" fmla="*/ 40 w 52"/>
                  <a:gd name="T33" fmla="*/ 20 h 34"/>
                  <a:gd name="T34" fmla="*/ 39 w 52"/>
                  <a:gd name="T35" fmla="*/ 20 h 34"/>
                  <a:gd name="T36" fmla="*/ 39 w 52"/>
                  <a:gd name="T37" fmla="*/ 20 h 34"/>
                  <a:gd name="T38" fmla="*/ 39 w 52"/>
                  <a:gd name="T39" fmla="*/ 20 h 34"/>
                  <a:gd name="T40" fmla="*/ 37 w 52"/>
                  <a:gd name="T41" fmla="*/ 20 h 34"/>
                  <a:gd name="T42" fmla="*/ 37 w 52"/>
                  <a:gd name="T43" fmla="*/ 20 h 34"/>
                  <a:gd name="T44" fmla="*/ 37 w 52"/>
                  <a:gd name="T45" fmla="*/ 22 h 34"/>
                  <a:gd name="T46" fmla="*/ 37 w 52"/>
                  <a:gd name="T47" fmla="*/ 22 h 34"/>
                  <a:gd name="T48" fmla="*/ 37 w 52"/>
                  <a:gd name="T49" fmla="*/ 24 h 34"/>
                  <a:gd name="T50" fmla="*/ 37 w 52"/>
                  <a:gd name="T51" fmla="*/ 24 h 34"/>
                  <a:gd name="T52" fmla="*/ 35 w 52"/>
                  <a:gd name="T53" fmla="*/ 24 h 34"/>
                  <a:gd name="T54" fmla="*/ 35 w 52"/>
                  <a:gd name="T55" fmla="*/ 24 h 34"/>
                  <a:gd name="T56" fmla="*/ 33 w 52"/>
                  <a:gd name="T57" fmla="*/ 24 h 34"/>
                  <a:gd name="T58" fmla="*/ 32 w 52"/>
                  <a:gd name="T59" fmla="*/ 24 h 34"/>
                  <a:gd name="T60" fmla="*/ 30 w 52"/>
                  <a:gd name="T61" fmla="*/ 25 h 34"/>
                  <a:gd name="T62" fmla="*/ 30 w 52"/>
                  <a:gd name="T63" fmla="*/ 29 h 34"/>
                  <a:gd name="T64" fmla="*/ 32 w 52"/>
                  <a:gd name="T65" fmla="*/ 32 h 34"/>
                  <a:gd name="T66" fmla="*/ 32 w 52"/>
                  <a:gd name="T67" fmla="*/ 32 h 34"/>
                  <a:gd name="T68" fmla="*/ 32 w 52"/>
                  <a:gd name="T69" fmla="*/ 32 h 34"/>
                  <a:gd name="T70" fmla="*/ 32 w 52"/>
                  <a:gd name="T71" fmla="*/ 32 h 34"/>
                  <a:gd name="T72" fmla="*/ 33 w 52"/>
                  <a:gd name="T73" fmla="*/ 34 h 34"/>
                  <a:gd name="T74" fmla="*/ 16 w 52"/>
                  <a:gd name="T75" fmla="*/ 32 h 34"/>
                  <a:gd name="T76" fmla="*/ 5 w 52"/>
                  <a:gd name="T77" fmla="*/ 22 h 34"/>
                  <a:gd name="T78" fmla="*/ 0 w 52"/>
                  <a:gd name="T79" fmla="*/ 5 h 34"/>
                  <a:gd name="T80" fmla="*/ 37 w 52"/>
                  <a:gd name="T81" fmla="*/ 0 h 34"/>
                  <a:gd name="T82" fmla="*/ 37 w 52"/>
                  <a:gd name="T83" fmla="*/ 3 h 34"/>
                  <a:gd name="T84" fmla="*/ 50 w 52"/>
                  <a:gd name="T85"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34">
                    <a:moveTo>
                      <a:pt x="50" y="2"/>
                    </a:moveTo>
                    <a:lnTo>
                      <a:pt x="52" y="19"/>
                    </a:lnTo>
                    <a:lnTo>
                      <a:pt x="52" y="19"/>
                    </a:lnTo>
                    <a:lnTo>
                      <a:pt x="50" y="19"/>
                    </a:lnTo>
                    <a:lnTo>
                      <a:pt x="50" y="19"/>
                    </a:lnTo>
                    <a:lnTo>
                      <a:pt x="50" y="19"/>
                    </a:lnTo>
                    <a:lnTo>
                      <a:pt x="49" y="20"/>
                    </a:lnTo>
                    <a:lnTo>
                      <a:pt x="49" y="20"/>
                    </a:lnTo>
                    <a:lnTo>
                      <a:pt x="47" y="20"/>
                    </a:lnTo>
                    <a:lnTo>
                      <a:pt x="45" y="22"/>
                    </a:lnTo>
                    <a:lnTo>
                      <a:pt x="45" y="22"/>
                    </a:lnTo>
                    <a:lnTo>
                      <a:pt x="44" y="22"/>
                    </a:lnTo>
                    <a:lnTo>
                      <a:pt x="42" y="20"/>
                    </a:lnTo>
                    <a:lnTo>
                      <a:pt x="42" y="20"/>
                    </a:lnTo>
                    <a:lnTo>
                      <a:pt x="42" y="20"/>
                    </a:lnTo>
                    <a:lnTo>
                      <a:pt x="42" y="20"/>
                    </a:lnTo>
                    <a:lnTo>
                      <a:pt x="40" y="20"/>
                    </a:lnTo>
                    <a:lnTo>
                      <a:pt x="39" y="20"/>
                    </a:lnTo>
                    <a:lnTo>
                      <a:pt x="39" y="20"/>
                    </a:lnTo>
                    <a:lnTo>
                      <a:pt x="39" y="20"/>
                    </a:lnTo>
                    <a:lnTo>
                      <a:pt x="37" y="20"/>
                    </a:lnTo>
                    <a:lnTo>
                      <a:pt x="37" y="20"/>
                    </a:lnTo>
                    <a:lnTo>
                      <a:pt x="37" y="22"/>
                    </a:lnTo>
                    <a:lnTo>
                      <a:pt x="37" y="22"/>
                    </a:lnTo>
                    <a:lnTo>
                      <a:pt x="37" y="24"/>
                    </a:lnTo>
                    <a:lnTo>
                      <a:pt x="37" y="24"/>
                    </a:lnTo>
                    <a:lnTo>
                      <a:pt x="35" y="24"/>
                    </a:lnTo>
                    <a:lnTo>
                      <a:pt x="35" y="24"/>
                    </a:lnTo>
                    <a:lnTo>
                      <a:pt x="33" y="24"/>
                    </a:lnTo>
                    <a:lnTo>
                      <a:pt x="32" y="24"/>
                    </a:lnTo>
                    <a:lnTo>
                      <a:pt x="30" y="25"/>
                    </a:lnTo>
                    <a:lnTo>
                      <a:pt x="30" y="29"/>
                    </a:lnTo>
                    <a:lnTo>
                      <a:pt x="32" y="32"/>
                    </a:lnTo>
                    <a:lnTo>
                      <a:pt x="32" y="32"/>
                    </a:lnTo>
                    <a:lnTo>
                      <a:pt x="32" y="32"/>
                    </a:lnTo>
                    <a:lnTo>
                      <a:pt x="32" y="32"/>
                    </a:lnTo>
                    <a:lnTo>
                      <a:pt x="33" y="34"/>
                    </a:lnTo>
                    <a:lnTo>
                      <a:pt x="16" y="32"/>
                    </a:lnTo>
                    <a:lnTo>
                      <a:pt x="5" y="22"/>
                    </a:lnTo>
                    <a:lnTo>
                      <a:pt x="0" y="5"/>
                    </a:lnTo>
                    <a:lnTo>
                      <a:pt x="37" y="0"/>
                    </a:lnTo>
                    <a:lnTo>
                      <a:pt x="37" y="3"/>
                    </a:lnTo>
                    <a:lnTo>
                      <a:pt x="5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69" name="Freeform 720"/>
              <p:cNvSpPr>
                <a:spLocks/>
              </p:cNvSpPr>
              <p:nvPr/>
            </p:nvSpPr>
            <p:spPr bwMode="auto">
              <a:xfrm>
                <a:off x="4187" y="2744"/>
                <a:ext cx="46" cy="70"/>
              </a:xfrm>
              <a:custGeom>
                <a:avLst/>
                <a:gdLst>
                  <a:gd name="T0" fmla="*/ 7 w 46"/>
                  <a:gd name="T1" fmla="*/ 2 h 70"/>
                  <a:gd name="T2" fmla="*/ 9 w 46"/>
                  <a:gd name="T3" fmla="*/ 2 h 70"/>
                  <a:gd name="T4" fmla="*/ 16 w 46"/>
                  <a:gd name="T5" fmla="*/ 0 h 70"/>
                  <a:gd name="T6" fmla="*/ 17 w 46"/>
                  <a:gd name="T7" fmla="*/ 0 h 70"/>
                  <a:gd name="T8" fmla="*/ 17 w 46"/>
                  <a:gd name="T9" fmla="*/ 0 h 70"/>
                  <a:gd name="T10" fmla="*/ 17 w 46"/>
                  <a:gd name="T11" fmla="*/ 0 h 70"/>
                  <a:gd name="T12" fmla="*/ 17 w 46"/>
                  <a:gd name="T13" fmla="*/ 0 h 70"/>
                  <a:gd name="T14" fmla="*/ 26 w 46"/>
                  <a:gd name="T15" fmla="*/ 0 h 70"/>
                  <a:gd name="T16" fmla="*/ 26 w 46"/>
                  <a:gd name="T17" fmla="*/ 0 h 70"/>
                  <a:gd name="T18" fmla="*/ 27 w 46"/>
                  <a:gd name="T19" fmla="*/ 0 h 70"/>
                  <a:gd name="T20" fmla="*/ 31 w 46"/>
                  <a:gd name="T21" fmla="*/ 27 h 70"/>
                  <a:gd name="T22" fmla="*/ 46 w 46"/>
                  <a:gd name="T23" fmla="*/ 27 h 70"/>
                  <a:gd name="T24" fmla="*/ 41 w 46"/>
                  <a:gd name="T25" fmla="*/ 34 h 70"/>
                  <a:gd name="T26" fmla="*/ 46 w 46"/>
                  <a:gd name="T27" fmla="*/ 46 h 70"/>
                  <a:gd name="T28" fmla="*/ 38 w 46"/>
                  <a:gd name="T29" fmla="*/ 58 h 70"/>
                  <a:gd name="T30" fmla="*/ 38 w 46"/>
                  <a:gd name="T31" fmla="*/ 66 h 70"/>
                  <a:gd name="T32" fmla="*/ 38 w 46"/>
                  <a:gd name="T33" fmla="*/ 68 h 70"/>
                  <a:gd name="T34" fmla="*/ 38 w 46"/>
                  <a:gd name="T35" fmla="*/ 70 h 70"/>
                  <a:gd name="T36" fmla="*/ 38 w 46"/>
                  <a:gd name="T37" fmla="*/ 70 h 70"/>
                  <a:gd name="T38" fmla="*/ 31 w 46"/>
                  <a:gd name="T39" fmla="*/ 68 h 70"/>
                  <a:gd name="T40" fmla="*/ 19 w 46"/>
                  <a:gd name="T41" fmla="*/ 65 h 70"/>
                  <a:gd name="T42" fmla="*/ 14 w 46"/>
                  <a:gd name="T43" fmla="*/ 63 h 70"/>
                  <a:gd name="T44" fmla="*/ 9 w 46"/>
                  <a:gd name="T45" fmla="*/ 63 h 70"/>
                  <a:gd name="T46" fmla="*/ 5 w 46"/>
                  <a:gd name="T47" fmla="*/ 63 h 70"/>
                  <a:gd name="T48" fmla="*/ 5 w 46"/>
                  <a:gd name="T49" fmla="*/ 58 h 70"/>
                  <a:gd name="T50" fmla="*/ 5 w 46"/>
                  <a:gd name="T51" fmla="*/ 54 h 70"/>
                  <a:gd name="T52" fmla="*/ 5 w 46"/>
                  <a:gd name="T53" fmla="*/ 51 h 70"/>
                  <a:gd name="T54" fmla="*/ 0 w 46"/>
                  <a:gd name="T55" fmla="*/ 2 h 70"/>
                  <a:gd name="T56" fmla="*/ 2 w 46"/>
                  <a:gd name="T57" fmla="*/ 2 h 70"/>
                  <a:gd name="T58" fmla="*/ 2 w 46"/>
                  <a:gd name="T59" fmla="*/ 2 h 70"/>
                  <a:gd name="T60" fmla="*/ 2 w 46"/>
                  <a:gd name="T61" fmla="*/ 2 h 70"/>
                  <a:gd name="T62" fmla="*/ 7 w 46"/>
                  <a:gd name="T6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70">
                    <a:moveTo>
                      <a:pt x="7" y="2"/>
                    </a:moveTo>
                    <a:lnTo>
                      <a:pt x="9" y="2"/>
                    </a:lnTo>
                    <a:lnTo>
                      <a:pt x="16" y="0"/>
                    </a:lnTo>
                    <a:lnTo>
                      <a:pt x="17" y="0"/>
                    </a:lnTo>
                    <a:lnTo>
                      <a:pt x="17" y="0"/>
                    </a:lnTo>
                    <a:lnTo>
                      <a:pt x="17" y="0"/>
                    </a:lnTo>
                    <a:lnTo>
                      <a:pt x="17" y="0"/>
                    </a:lnTo>
                    <a:lnTo>
                      <a:pt x="26" y="0"/>
                    </a:lnTo>
                    <a:lnTo>
                      <a:pt x="26" y="0"/>
                    </a:lnTo>
                    <a:lnTo>
                      <a:pt x="27" y="0"/>
                    </a:lnTo>
                    <a:lnTo>
                      <a:pt x="31" y="27"/>
                    </a:lnTo>
                    <a:lnTo>
                      <a:pt x="46" y="27"/>
                    </a:lnTo>
                    <a:lnTo>
                      <a:pt x="41" y="34"/>
                    </a:lnTo>
                    <a:lnTo>
                      <a:pt x="46" y="46"/>
                    </a:lnTo>
                    <a:lnTo>
                      <a:pt x="38" y="58"/>
                    </a:lnTo>
                    <a:lnTo>
                      <a:pt x="38" y="66"/>
                    </a:lnTo>
                    <a:lnTo>
                      <a:pt x="38" y="68"/>
                    </a:lnTo>
                    <a:lnTo>
                      <a:pt x="38" y="70"/>
                    </a:lnTo>
                    <a:lnTo>
                      <a:pt x="38" y="70"/>
                    </a:lnTo>
                    <a:lnTo>
                      <a:pt x="31" y="68"/>
                    </a:lnTo>
                    <a:lnTo>
                      <a:pt x="19" y="65"/>
                    </a:lnTo>
                    <a:lnTo>
                      <a:pt x="14" y="63"/>
                    </a:lnTo>
                    <a:lnTo>
                      <a:pt x="9" y="63"/>
                    </a:lnTo>
                    <a:lnTo>
                      <a:pt x="5" y="63"/>
                    </a:lnTo>
                    <a:lnTo>
                      <a:pt x="5" y="58"/>
                    </a:lnTo>
                    <a:lnTo>
                      <a:pt x="5" y="54"/>
                    </a:lnTo>
                    <a:lnTo>
                      <a:pt x="5" y="51"/>
                    </a:lnTo>
                    <a:lnTo>
                      <a:pt x="0" y="2"/>
                    </a:lnTo>
                    <a:lnTo>
                      <a:pt x="2" y="2"/>
                    </a:lnTo>
                    <a:lnTo>
                      <a:pt x="2" y="2"/>
                    </a:lnTo>
                    <a:lnTo>
                      <a:pt x="2" y="2"/>
                    </a:lnTo>
                    <a:lnTo>
                      <a:pt x="7"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70" name="Freeform 721"/>
              <p:cNvSpPr>
                <a:spLocks/>
              </p:cNvSpPr>
              <p:nvPr/>
            </p:nvSpPr>
            <p:spPr bwMode="auto">
              <a:xfrm>
                <a:off x="4187" y="2744"/>
                <a:ext cx="46" cy="70"/>
              </a:xfrm>
              <a:custGeom>
                <a:avLst/>
                <a:gdLst>
                  <a:gd name="T0" fmla="*/ 7 w 46"/>
                  <a:gd name="T1" fmla="*/ 2 h 70"/>
                  <a:gd name="T2" fmla="*/ 9 w 46"/>
                  <a:gd name="T3" fmla="*/ 2 h 70"/>
                  <a:gd name="T4" fmla="*/ 16 w 46"/>
                  <a:gd name="T5" fmla="*/ 0 h 70"/>
                  <a:gd name="T6" fmla="*/ 17 w 46"/>
                  <a:gd name="T7" fmla="*/ 0 h 70"/>
                  <a:gd name="T8" fmla="*/ 17 w 46"/>
                  <a:gd name="T9" fmla="*/ 0 h 70"/>
                  <a:gd name="T10" fmla="*/ 17 w 46"/>
                  <a:gd name="T11" fmla="*/ 0 h 70"/>
                  <a:gd name="T12" fmla="*/ 17 w 46"/>
                  <a:gd name="T13" fmla="*/ 0 h 70"/>
                  <a:gd name="T14" fmla="*/ 26 w 46"/>
                  <a:gd name="T15" fmla="*/ 0 h 70"/>
                  <a:gd name="T16" fmla="*/ 26 w 46"/>
                  <a:gd name="T17" fmla="*/ 0 h 70"/>
                  <a:gd name="T18" fmla="*/ 27 w 46"/>
                  <a:gd name="T19" fmla="*/ 0 h 70"/>
                  <a:gd name="T20" fmla="*/ 31 w 46"/>
                  <a:gd name="T21" fmla="*/ 27 h 70"/>
                  <a:gd name="T22" fmla="*/ 46 w 46"/>
                  <a:gd name="T23" fmla="*/ 27 h 70"/>
                  <a:gd name="T24" fmla="*/ 41 w 46"/>
                  <a:gd name="T25" fmla="*/ 34 h 70"/>
                  <a:gd name="T26" fmla="*/ 46 w 46"/>
                  <a:gd name="T27" fmla="*/ 46 h 70"/>
                  <a:gd name="T28" fmla="*/ 38 w 46"/>
                  <a:gd name="T29" fmla="*/ 58 h 70"/>
                  <a:gd name="T30" fmla="*/ 38 w 46"/>
                  <a:gd name="T31" fmla="*/ 66 h 70"/>
                  <a:gd name="T32" fmla="*/ 38 w 46"/>
                  <a:gd name="T33" fmla="*/ 68 h 70"/>
                  <a:gd name="T34" fmla="*/ 38 w 46"/>
                  <a:gd name="T35" fmla="*/ 70 h 70"/>
                  <a:gd name="T36" fmla="*/ 38 w 46"/>
                  <a:gd name="T37" fmla="*/ 70 h 70"/>
                  <a:gd name="T38" fmla="*/ 31 w 46"/>
                  <a:gd name="T39" fmla="*/ 68 h 70"/>
                  <a:gd name="T40" fmla="*/ 19 w 46"/>
                  <a:gd name="T41" fmla="*/ 65 h 70"/>
                  <a:gd name="T42" fmla="*/ 14 w 46"/>
                  <a:gd name="T43" fmla="*/ 63 h 70"/>
                  <a:gd name="T44" fmla="*/ 9 w 46"/>
                  <a:gd name="T45" fmla="*/ 63 h 70"/>
                  <a:gd name="T46" fmla="*/ 5 w 46"/>
                  <a:gd name="T47" fmla="*/ 63 h 70"/>
                  <a:gd name="T48" fmla="*/ 5 w 46"/>
                  <a:gd name="T49" fmla="*/ 58 h 70"/>
                  <a:gd name="T50" fmla="*/ 5 w 46"/>
                  <a:gd name="T51" fmla="*/ 54 h 70"/>
                  <a:gd name="T52" fmla="*/ 5 w 46"/>
                  <a:gd name="T53" fmla="*/ 51 h 70"/>
                  <a:gd name="T54" fmla="*/ 0 w 46"/>
                  <a:gd name="T55" fmla="*/ 2 h 70"/>
                  <a:gd name="T56" fmla="*/ 2 w 46"/>
                  <a:gd name="T57" fmla="*/ 2 h 70"/>
                  <a:gd name="T58" fmla="*/ 2 w 46"/>
                  <a:gd name="T59" fmla="*/ 2 h 70"/>
                  <a:gd name="T60" fmla="*/ 2 w 46"/>
                  <a:gd name="T61" fmla="*/ 2 h 70"/>
                  <a:gd name="T62" fmla="*/ 7 w 46"/>
                  <a:gd name="T6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70">
                    <a:moveTo>
                      <a:pt x="7" y="2"/>
                    </a:moveTo>
                    <a:lnTo>
                      <a:pt x="9" y="2"/>
                    </a:lnTo>
                    <a:lnTo>
                      <a:pt x="16" y="0"/>
                    </a:lnTo>
                    <a:lnTo>
                      <a:pt x="17" y="0"/>
                    </a:lnTo>
                    <a:lnTo>
                      <a:pt x="17" y="0"/>
                    </a:lnTo>
                    <a:lnTo>
                      <a:pt x="17" y="0"/>
                    </a:lnTo>
                    <a:lnTo>
                      <a:pt x="17" y="0"/>
                    </a:lnTo>
                    <a:lnTo>
                      <a:pt x="26" y="0"/>
                    </a:lnTo>
                    <a:lnTo>
                      <a:pt x="26" y="0"/>
                    </a:lnTo>
                    <a:lnTo>
                      <a:pt x="27" y="0"/>
                    </a:lnTo>
                    <a:lnTo>
                      <a:pt x="31" y="27"/>
                    </a:lnTo>
                    <a:lnTo>
                      <a:pt x="46" y="27"/>
                    </a:lnTo>
                    <a:lnTo>
                      <a:pt x="41" y="34"/>
                    </a:lnTo>
                    <a:lnTo>
                      <a:pt x="46" y="46"/>
                    </a:lnTo>
                    <a:lnTo>
                      <a:pt x="38" y="58"/>
                    </a:lnTo>
                    <a:lnTo>
                      <a:pt x="38" y="66"/>
                    </a:lnTo>
                    <a:lnTo>
                      <a:pt x="38" y="68"/>
                    </a:lnTo>
                    <a:lnTo>
                      <a:pt x="38" y="70"/>
                    </a:lnTo>
                    <a:lnTo>
                      <a:pt x="38" y="70"/>
                    </a:lnTo>
                    <a:lnTo>
                      <a:pt x="31" y="68"/>
                    </a:lnTo>
                    <a:lnTo>
                      <a:pt x="19" y="65"/>
                    </a:lnTo>
                    <a:lnTo>
                      <a:pt x="14" y="63"/>
                    </a:lnTo>
                    <a:lnTo>
                      <a:pt x="9" y="63"/>
                    </a:lnTo>
                    <a:lnTo>
                      <a:pt x="5" y="63"/>
                    </a:lnTo>
                    <a:lnTo>
                      <a:pt x="5" y="58"/>
                    </a:lnTo>
                    <a:lnTo>
                      <a:pt x="5" y="54"/>
                    </a:lnTo>
                    <a:lnTo>
                      <a:pt x="5" y="51"/>
                    </a:lnTo>
                    <a:lnTo>
                      <a:pt x="0" y="2"/>
                    </a:lnTo>
                    <a:lnTo>
                      <a:pt x="2" y="2"/>
                    </a:lnTo>
                    <a:lnTo>
                      <a:pt x="2" y="2"/>
                    </a:lnTo>
                    <a:lnTo>
                      <a:pt x="2" y="2"/>
                    </a:lnTo>
                    <a:lnTo>
                      <a:pt x="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71" name="Freeform 722"/>
              <p:cNvSpPr>
                <a:spLocks/>
              </p:cNvSpPr>
              <p:nvPr/>
            </p:nvSpPr>
            <p:spPr bwMode="auto">
              <a:xfrm>
                <a:off x="4225" y="2754"/>
                <a:ext cx="40" cy="48"/>
              </a:xfrm>
              <a:custGeom>
                <a:avLst/>
                <a:gdLst>
                  <a:gd name="T0" fmla="*/ 39 w 40"/>
                  <a:gd name="T1" fmla="*/ 5 h 48"/>
                  <a:gd name="T2" fmla="*/ 40 w 40"/>
                  <a:gd name="T3" fmla="*/ 26 h 48"/>
                  <a:gd name="T4" fmla="*/ 37 w 40"/>
                  <a:gd name="T5" fmla="*/ 27 h 48"/>
                  <a:gd name="T6" fmla="*/ 39 w 40"/>
                  <a:gd name="T7" fmla="*/ 39 h 48"/>
                  <a:gd name="T8" fmla="*/ 10 w 40"/>
                  <a:gd name="T9" fmla="*/ 43 h 48"/>
                  <a:gd name="T10" fmla="*/ 0 w 40"/>
                  <a:gd name="T11" fmla="*/ 48 h 48"/>
                  <a:gd name="T12" fmla="*/ 8 w 40"/>
                  <a:gd name="T13" fmla="*/ 36 h 48"/>
                  <a:gd name="T14" fmla="*/ 3 w 40"/>
                  <a:gd name="T15" fmla="*/ 24 h 48"/>
                  <a:gd name="T16" fmla="*/ 8 w 40"/>
                  <a:gd name="T17" fmla="*/ 17 h 48"/>
                  <a:gd name="T18" fmla="*/ 8 w 40"/>
                  <a:gd name="T19" fmla="*/ 7 h 48"/>
                  <a:gd name="T20" fmla="*/ 15 w 40"/>
                  <a:gd name="T21" fmla="*/ 12 h 48"/>
                  <a:gd name="T22" fmla="*/ 25 w 40"/>
                  <a:gd name="T23" fmla="*/ 10 h 48"/>
                  <a:gd name="T24" fmla="*/ 25 w 40"/>
                  <a:gd name="T25" fmla="*/ 2 h 48"/>
                  <a:gd name="T26" fmla="*/ 33 w 40"/>
                  <a:gd name="T27" fmla="*/ 0 h 48"/>
                  <a:gd name="T28" fmla="*/ 39 w 40"/>
                  <a:gd name="T29"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8">
                    <a:moveTo>
                      <a:pt x="39" y="5"/>
                    </a:moveTo>
                    <a:lnTo>
                      <a:pt x="40" y="26"/>
                    </a:lnTo>
                    <a:lnTo>
                      <a:pt x="37" y="27"/>
                    </a:lnTo>
                    <a:lnTo>
                      <a:pt x="39" y="39"/>
                    </a:lnTo>
                    <a:lnTo>
                      <a:pt x="10" y="43"/>
                    </a:lnTo>
                    <a:lnTo>
                      <a:pt x="0" y="48"/>
                    </a:lnTo>
                    <a:lnTo>
                      <a:pt x="8" y="36"/>
                    </a:lnTo>
                    <a:lnTo>
                      <a:pt x="3" y="24"/>
                    </a:lnTo>
                    <a:lnTo>
                      <a:pt x="8" y="17"/>
                    </a:lnTo>
                    <a:lnTo>
                      <a:pt x="8" y="7"/>
                    </a:lnTo>
                    <a:lnTo>
                      <a:pt x="15" y="12"/>
                    </a:lnTo>
                    <a:lnTo>
                      <a:pt x="25" y="10"/>
                    </a:lnTo>
                    <a:lnTo>
                      <a:pt x="25" y="2"/>
                    </a:lnTo>
                    <a:lnTo>
                      <a:pt x="33" y="0"/>
                    </a:lnTo>
                    <a:lnTo>
                      <a:pt x="39"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72" name="Freeform 723"/>
              <p:cNvSpPr>
                <a:spLocks/>
              </p:cNvSpPr>
              <p:nvPr/>
            </p:nvSpPr>
            <p:spPr bwMode="auto">
              <a:xfrm>
                <a:off x="4225" y="2754"/>
                <a:ext cx="40" cy="48"/>
              </a:xfrm>
              <a:custGeom>
                <a:avLst/>
                <a:gdLst>
                  <a:gd name="T0" fmla="*/ 39 w 40"/>
                  <a:gd name="T1" fmla="*/ 5 h 48"/>
                  <a:gd name="T2" fmla="*/ 40 w 40"/>
                  <a:gd name="T3" fmla="*/ 26 h 48"/>
                  <a:gd name="T4" fmla="*/ 37 w 40"/>
                  <a:gd name="T5" fmla="*/ 27 h 48"/>
                  <a:gd name="T6" fmla="*/ 39 w 40"/>
                  <a:gd name="T7" fmla="*/ 39 h 48"/>
                  <a:gd name="T8" fmla="*/ 10 w 40"/>
                  <a:gd name="T9" fmla="*/ 43 h 48"/>
                  <a:gd name="T10" fmla="*/ 0 w 40"/>
                  <a:gd name="T11" fmla="*/ 48 h 48"/>
                  <a:gd name="T12" fmla="*/ 8 w 40"/>
                  <a:gd name="T13" fmla="*/ 36 h 48"/>
                  <a:gd name="T14" fmla="*/ 3 w 40"/>
                  <a:gd name="T15" fmla="*/ 24 h 48"/>
                  <a:gd name="T16" fmla="*/ 8 w 40"/>
                  <a:gd name="T17" fmla="*/ 17 h 48"/>
                  <a:gd name="T18" fmla="*/ 8 w 40"/>
                  <a:gd name="T19" fmla="*/ 7 h 48"/>
                  <a:gd name="T20" fmla="*/ 15 w 40"/>
                  <a:gd name="T21" fmla="*/ 12 h 48"/>
                  <a:gd name="T22" fmla="*/ 25 w 40"/>
                  <a:gd name="T23" fmla="*/ 10 h 48"/>
                  <a:gd name="T24" fmla="*/ 25 w 40"/>
                  <a:gd name="T25" fmla="*/ 2 h 48"/>
                  <a:gd name="T26" fmla="*/ 33 w 40"/>
                  <a:gd name="T27" fmla="*/ 0 h 48"/>
                  <a:gd name="T28" fmla="*/ 39 w 40"/>
                  <a:gd name="T29"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8">
                    <a:moveTo>
                      <a:pt x="39" y="5"/>
                    </a:moveTo>
                    <a:lnTo>
                      <a:pt x="40" y="26"/>
                    </a:lnTo>
                    <a:lnTo>
                      <a:pt x="37" y="27"/>
                    </a:lnTo>
                    <a:lnTo>
                      <a:pt x="39" y="39"/>
                    </a:lnTo>
                    <a:lnTo>
                      <a:pt x="10" y="43"/>
                    </a:lnTo>
                    <a:lnTo>
                      <a:pt x="0" y="48"/>
                    </a:lnTo>
                    <a:lnTo>
                      <a:pt x="8" y="36"/>
                    </a:lnTo>
                    <a:lnTo>
                      <a:pt x="3" y="24"/>
                    </a:lnTo>
                    <a:lnTo>
                      <a:pt x="8" y="17"/>
                    </a:lnTo>
                    <a:lnTo>
                      <a:pt x="8" y="7"/>
                    </a:lnTo>
                    <a:lnTo>
                      <a:pt x="15" y="12"/>
                    </a:lnTo>
                    <a:lnTo>
                      <a:pt x="25" y="10"/>
                    </a:lnTo>
                    <a:lnTo>
                      <a:pt x="25" y="2"/>
                    </a:lnTo>
                    <a:lnTo>
                      <a:pt x="33" y="0"/>
                    </a:lnTo>
                    <a:lnTo>
                      <a:pt x="3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73" name="Freeform 724"/>
              <p:cNvSpPr>
                <a:spLocks/>
              </p:cNvSpPr>
              <p:nvPr/>
            </p:nvSpPr>
            <p:spPr bwMode="auto">
              <a:xfrm>
                <a:off x="4474" y="2614"/>
                <a:ext cx="35" cy="45"/>
              </a:xfrm>
              <a:custGeom>
                <a:avLst/>
                <a:gdLst>
                  <a:gd name="T0" fmla="*/ 28 w 35"/>
                  <a:gd name="T1" fmla="*/ 3 h 45"/>
                  <a:gd name="T2" fmla="*/ 35 w 35"/>
                  <a:gd name="T3" fmla="*/ 10 h 45"/>
                  <a:gd name="T4" fmla="*/ 30 w 35"/>
                  <a:gd name="T5" fmla="*/ 17 h 45"/>
                  <a:gd name="T6" fmla="*/ 35 w 35"/>
                  <a:gd name="T7" fmla="*/ 45 h 45"/>
                  <a:gd name="T8" fmla="*/ 27 w 35"/>
                  <a:gd name="T9" fmla="*/ 40 h 45"/>
                  <a:gd name="T10" fmla="*/ 1 w 35"/>
                  <a:gd name="T11" fmla="*/ 27 h 45"/>
                  <a:gd name="T12" fmla="*/ 0 w 35"/>
                  <a:gd name="T13" fmla="*/ 13 h 45"/>
                  <a:gd name="T14" fmla="*/ 6 w 35"/>
                  <a:gd name="T15" fmla="*/ 13 h 45"/>
                  <a:gd name="T16" fmla="*/ 5 w 35"/>
                  <a:gd name="T17" fmla="*/ 0 h 45"/>
                  <a:gd name="T18" fmla="*/ 22 w 35"/>
                  <a:gd name="T19" fmla="*/ 3 h 45"/>
                  <a:gd name="T20" fmla="*/ 28 w 35"/>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5">
                    <a:moveTo>
                      <a:pt x="28" y="3"/>
                    </a:moveTo>
                    <a:lnTo>
                      <a:pt x="35" y="10"/>
                    </a:lnTo>
                    <a:lnTo>
                      <a:pt x="30" y="17"/>
                    </a:lnTo>
                    <a:lnTo>
                      <a:pt x="35" y="45"/>
                    </a:lnTo>
                    <a:lnTo>
                      <a:pt x="27" y="40"/>
                    </a:lnTo>
                    <a:lnTo>
                      <a:pt x="1" y="27"/>
                    </a:lnTo>
                    <a:lnTo>
                      <a:pt x="0" y="13"/>
                    </a:lnTo>
                    <a:lnTo>
                      <a:pt x="6" y="13"/>
                    </a:lnTo>
                    <a:lnTo>
                      <a:pt x="5" y="0"/>
                    </a:lnTo>
                    <a:lnTo>
                      <a:pt x="22" y="3"/>
                    </a:lnTo>
                    <a:lnTo>
                      <a:pt x="28" y="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74" name="Freeform 725"/>
              <p:cNvSpPr>
                <a:spLocks/>
              </p:cNvSpPr>
              <p:nvPr/>
            </p:nvSpPr>
            <p:spPr bwMode="auto">
              <a:xfrm>
                <a:off x="4474" y="2614"/>
                <a:ext cx="35" cy="45"/>
              </a:xfrm>
              <a:custGeom>
                <a:avLst/>
                <a:gdLst>
                  <a:gd name="T0" fmla="*/ 28 w 35"/>
                  <a:gd name="T1" fmla="*/ 3 h 45"/>
                  <a:gd name="T2" fmla="*/ 35 w 35"/>
                  <a:gd name="T3" fmla="*/ 10 h 45"/>
                  <a:gd name="T4" fmla="*/ 30 w 35"/>
                  <a:gd name="T5" fmla="*/ 17 h 45"/>
                  <a:gd name="T6" fmla="*/ 35 w 35"/>
                  <a:gd name="T7" fmla="*/ 45 h 45"/>
                  <a:gd name="T8" fmla="*/ 27 w 35"/>
                  <a:gd name="T9" fmla="*/ 40 h 45"/>
                  <a:gd name="T10" fmla="*/ 1 w 35"/>
                  <a:gd name="T11" fmla="*/ 27 h 45"/>
                  <a:gd name="T12" fmla="*/ 0 w 35"/>
                  <a:gd name="T13" fmla="*/ 13 h 45"/>
                  <a:gd name="T14" fmla="*/ 6 w 35"/>
                  <a:gd name="T15" fmla="*/ 13 h 45"/>
                  <a:gd name="T16" fmla="*/ 5 w 35"/>
                  <a:gd name="T17" fmla="*/ 0 h 45"/>
                  <a:gd name="T18" fmla="*/ 22 w 35"/>
                  <a:gd name="T19" fmla="*/ 3 h 45"/>
                  <a:gd name="T20" fmla="*/ 28 w 35"/>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5">
                    <a:moveTo>
                      <a:pt x="28" y="3"/>
                    </a:moveTo>
                    <a:lnTo>
                      <a:pt x="35" y="10"/>
                    </a:lnTo>
                    <a:lnTo>
                      <a:pt x="30" y="17"/>
                    </a:lnTo>
                    <a:lnTo>
                      <a:pt x="35" y="45"/>
                    </a:lnTo>
                    <a:lnTo>
                      <a:pt x="27" y="40"/>
                    </a:lnTo>
                    <a:lnTo>
                      <a:pt x="1" y="27"/>
                    </a:lnTo>
                    <a:lnTo>
                      <a:pt x="0" y="13"/>
                    </a:lnTo>
                    <a:lnTo>
                      <a:pt x="6" y="13"/>
                    </a:lnTo>
                    <a:lnTo>
                      <a:pt x="5" y="0"/>
                    </a:lnTo>
                    <a:lnTo>
                      <a:pt x="22" y="3"/>
                    </a:lnTo>
                    <a:lnTo>
                      <a:pt x="28"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75" name="Freeform 726"/>
              <p:cNvSpPr>
                <a:spLocks/>
              </p:cNvSpPr>
              <p:nvPr/>
            </p:nvSpPr>
            <p:spPr bwMode="auto">
              <a:xfrm>
                <a:off x="4433" y="2673"/>
                <a:ext cx="41" cy="24"/>
              </a:xfrm>
              <a:custGeom>
                <a:avLst/>
                <a:gdLst>
                  <a:gd name="T0" fmla="*/ 39 w 41"/>
                  <a:gd name="T1" fmla="*/ 2 h 24"/>
                  <a:gd name="T2" fmla="*/ 41 w 41"/>
                  <a:gd name="T3" fmla="*/ 10 h 24"/>
                  <a:gd name="T4" fmla="*/ 36 w 41"/>
                  <a:gd name="T5" fmla="*/ 12 h 24"/>
                  <a:gd name="T6" fmla="*/ 39 w 41"/>
                  <a:gd name="T7" fmla="*/ 20 h 24"/>
                  <a:gd name="T8" fmla="*/ 15 w 41"/>
                  <a:gd name="T9" fmla="*/ 24 h 24"/>
                  <a:gd name="T10" fmla="*/ 10 w 41"/>
                  <a:gd name="T11" fmla="*/ 24 h 24"/>
                  <a:gd name="T12" fmla="*/ 10 w 41"/>
                  <a:gd name="T13" fmla="*/ 15 h 24"/>
                  <a:gd name="T14" fmla="*/ 0 w 41"/>
                  <a:gd name="T15" fmla="*/ 2 h 24"/>
                  <a:gd name="T16" fmla="*/ 22 w 41"/>
                  <a:gd name="T17" fmla="*/ 0 h 24"/>
                  <a:gd name="T18" fmla="*/ 25 w 41"/>
                  <a:gd name="T19" fmla="*/ 3 h 24"/>
                  <a:gd name="T20" fmla="*/ 39 w 41"/>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24">
                    <a:moveTo>
                      <a:pt x="39" y="2"/>
                    </a:moveTo>
                    <a:lnTo>
                      <a:pt x="41" y="10"/>
                    </a:lnTo>
                    <a:lnTo>
                      <a:pt x="36" y="12"/>
                    </a:lnTo>
                    <a:lnTo>
                      <a:pt x="39" y="20"/>
                    </a:lnTo>
                    <a:lnTo>
                      <a:pt x="15" y="24"/>
                    </a:lnTo>
                    <a:lnTo>
                      <a:pt x="10" y="24"/>
                    </a:lnTo>
                    <a:lnTo>
                      <a:pt x="10" y="15"/>
                    </a:lnTo>
                    <a:lnTo>
                      <a:pt x="0" y="2"/>
                    </a:lnTo>
                    <a:lnTo>
                      <a:pt x="22" y="0"/>
                    </a:lnTo>
                    <a:lnTo>
                      <a:pt x="25" y="3"/>
                    </a:lnTo>
                    <a:lnTo>
                      <a:pt x="39"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76" name="Freeform 727"/>
              <p:cNvSpPr>
                <a:spLocks/>
              </p:cNvSpPr>
              <p:nvPr/>
            </p:nvSpPr>
            <p:spPr bwMode="auto">
              <a:xfrm>
                <a:off x="4433" y="2673"/>
                <a:ext cx="41" cy="24"/>
              </a:xfrm>
              <a:custGeom>
                <a:avLst/>
                <a:gdLst>
                  <a:gd name="T0" fmla="*/ 39 w 41"/>
                  <a:gd name="T1" fmla="*/ 2 h 24"/>
                  <a:gd name="T2" fmla="*/ 41 w 41"/>
                  <a:gd name="T3" fmla="*/ 10 h 24"/>
                  <a:gd name="T4" fmla="*/ 36 w 41"/>
                  <a:gd name="T5" fmla="*/ 12 h 24"/>
                  <a:gd name="T6" fmla="*/ 39 w 41"/>
                  <a:gd name="T7" fmla="*/ 20 h 24"/>
                  <a:gd name="T8" fmla="*/ 15 w 41"/>
                  <a:gd name="T9" fmla="*/ 24 h 24"/>
                  <a:gd name="T10" fmla="*/ 10 w 41"/>
                  <a:gd name="T11" fmla="*/ 24 h 24"/>
                  <a:gd name="T12" fmla="*/ 10 w 41"/>
                  <a:gd name="T13" fmla="*/ 15 h 24"/>
                  <a:gd name="T14" fmla="*/ 0 w 41"/>
                  <a:gd name="T15" fmla="*/ 2 h 24"/>
                  <a:gd name="T16" fmla="*/ 22 w 41"/>
                  <a:gd name="T17" fmla="*/ 0 h 24"/>
                  <a:gd name="T18" fmla="*/ 25 w 41"/>
                  <a:gd name="T19" fmla="*/ 3 h 24"/>
                  <a:gd name="T20" fmla="*/ 39 w 41"/>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24">
                    <a:moveTo>
                      <a:pt x="39" y="2"/>
                    </a:moveTo>
                    <a:lnTo>
                      <a:pt x="41" y="10"/>
                    </a:lnTo>
                    <a:lnTo>
                      <a:pt x="36" y="12"/>
                    </a:lnTo>
                    <a:lnTo>
                      <a:pt x="39" y="20"/>
                    </a:lnTo>
                    <a:lnTo>
                      <a:pt x="15" y="24"/>
                    </a:lnTo>
                    <a:lnTo>
                      <a:pt x="10" y="24"/>
                    </a:lnTo>
                    <a:lnTo>
                      <a:pt x="10" y="15"/>
                    </a:lnTo>
                    <a:lnTo>
                      <a:pt x="0" y="2"/>
                    </a:lnTo>
                    <a:lnTo>
                      <a:pt x="22" y="0"/>
                    </a:lnTo>
                    <a:lnTo>
                      <a:pt x="25" y="3"/>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77" name="Freeform 728"/>
              <p:cNvSpPr>
                <a:spLocks/>
              </p:cNvSpPr>
              <p:nvPr/>
            </p:nvSpPr>
            <p:spPr bwMode="auto">
              <a:xfrm>
                <a:off x="4469" y="2641"/>
                <a:ext cx="32" cy="27"/>
              </a:xfrm>
              <a:custGeom>
                <a:avLst/>
                <a:gdLst>
                  <a:gd name="T0" fmla="*/ 6 w 32"/>
                  <a:gd name="T1" fmla="*/ 0 h 27"/>
                  <a:gd name="T2" fmla="*/ 32 w 32"/>
                  <a:gd name="T3" fmla="*/ 13 h 27"/>
                  <a:gd name="T4" fmla="*/ 23 w 32"/>
                  <a:gd name="T5" fmla="*/ 25 h 27"/>
                  <a:gd name="T6" fmla="*/ 18 w 32"/>
                  <a:gd name="T7" fmla="*/ 27 h 27"/>
                  <a:gd name="T8" fmla="*/ 11 w 32"/>
                  <a:gd name="T9" fmla="*/ 22 h 27"/>
                  <a:gd name="T10" fmla="*/ 5 w 32"/>
                  <a:gd name="T11" fmla="*/ 24 h 27"/>
                  <a:gd name="T12" fmla="*/ 0 w 32"/>
                  <a:gd name="T13" fmla="*/ 5 h 27"/>
                  <a:gd name="T14" fmla="*/ 6 w 32"/>
                  <a:gd name="T15" fmla="*/ 3 h 27"/>
                  <a:gd name="T16" fmla="*/ 6 w 32"/>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7">
                    <a:moveTo>
                      <a:pt x="6" y="0"/>
                    </a:moveTo>
                    <a:lnTo>
                      <a:pt x="32" y="13"/>
                    </a:lnTo>
                    <a:lnTo>
                      <a:pt x="23" y="25"/>
                    </a:lnTo>
                    <a:lnTo>
                      <a:pt x="18" y="27"/>
                    </a:lnTo>
                    <a:lnTo>
                      <a:pt x="11" y="22"/>
                    </a:lnTo>
                    <a:lnTo>
                      <a:pt x="5" y="24"/>
                    </a:lnTo>
                    <a:lnTo>
                      <a:pt x="0" y="5"/>
                    </a:lnTo>
                    <a:lnTo>
                      <a:pt x="6" y="3"/>
                    </a:lnTo>
                    <a:lnTo>
                      <a:pt x="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78" name="Freeform 729"/>
              <p:cNvSpPr>
                <a:spLocks/>
              </p:cNvSpPr>
              <p:nvPr/>
            </p:nvSpPr>
            <p:spPr bwMode="auto">
              <a:xfrm>
                <a:off x="4469" y="2641"/>
                <a:ext cx="32" cy="27"/>
              </a:xfrm>
              <a:custGeom>
                <a:avLst/>
                <a:gdLst>
                  <a:gd name="T0" fmla="*/ 6 w 32"/>
                  <a:gd name="T1" fmla="*/ 0 h 27"/>
                  <a:gd name="T2" fmla="*/ 32 w 32"/>
                  <a:gd name="T3" fmla="*/ 13 h 27"/>
                  <a:gd name="T4" fmla="*/ 23 w 32"/>
                  <a:gd name="T5" fmla="*/ 25 h 27"/>
                  <a:gd name="T6" fmla="*/ 18 w 32"/>
                  <a:gd name="T7" fmla="*/ 27 h 27"/>
                  <a:gd name="T8" fmla="*/ 11 w 32"/>
                  <a:gd name="T9" fmla="*/ 22 h 27"/>
                  <a:gd name="T10" fmla="*/ 5 w 32"/>
                  <a:gd name="T11" fmla="*/ 24 h 27"/>
                  <a:gd name="T12" fmla="*/ 0 w 32"/>
                  <a:gd name="T13" fmla="*/ 5 h 27"/>
                  <a:gd name="T14" fmla="*/ 6 w 32"/>
                  <a:gd name="T15" fmla="*/ 3 h 27"/>
                  <a:gd name="T16" fmla="*/ 6 w 32"/>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7">
                    <a:moveTo>
                      <a:pt x="6" y="0"/>
                    </a:moveTo>
                    <a:lnTo>
                      <a:pt x="32" y="13"/>
                    </a:lnTo>
                    <a:lnTo>
                      <a:pt x="23" y="25"/>
                    </a:lnTo>
                    <a:lnTo>
                      <a:pt x="18" y="27"/>
                    </a:lnTo>
                    <a:lnTo>
                      <a:pt x="11" y="22"/>
                    </a:lnTo>
                    <a:lnTo>
                      <a:pt x="5" y="24"/>
                    </a:lnTo>
                    <a:lnTo>
                      <a:pt x="0" y="5"/>
                    </a:lnTo>
                    <a:lnTo>
                      <a:pt x="6" y="3"/>
                    </a:lnTo>
                    <a:lnTo>
                      <a:pt x="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79" name="Freeform 730"/>
              <p:cNvSpPr>
                <a:spLocks/>
              </p:cNvSpPr>
              <p:nvPr/>
            </p:nvSpPr>
            <p:spPr bwMode="auto">
              <a:xfrm>
                <a:off x="4318" y="2683"/>
                <a:ext cx="37" cy="39"/>
              </a:xfrm>
              <a:custGeom>
                <a:avLst/>
                <a:gdLst>
                  <a:gd name="T0" fmla="*/ 15 w 37"/>
                  <a:gd name="T1" fmla="*/ 31 h 39"/>
                  <a:gd name="T2" fmla="*/ 13 w 37"/>
                  <a:gd name="T3" fmla="*/ 39 h 39"/>
                  <a:gd name="T4" fmla="*/ 12 w 37"/>
                  <a:gd name="T5" fmla="*/ 39 h 39"/>
                  <a:gd name="T6" fmla="*/ 10 w 37"/>
                  <a:gd name="T7" fmla="*/ 22 h 39"/>
                  <a:gd name="T8" fmla="*/ 1 w 37"/>
                  <a:gd name="T9" fmla="*/ 22 h 39"/>
                  <a:gd name="T10" fmla="*/ 0 w 37"/>
                  <a:gd name="T11" fmla="*/ 5 h 39"/>
                  <a:gd name="T12" fmla="*/ 15 w 37"/>
                  <a:gd name="T13" fmla="*/ 4 h 39"/>
                  <a:gd name="T14" fmla="*/ 37 w 37"/>
                  <a:gd name="T15" fmla="*/ 0 h 39"/>
                  <a:gd name="T16" fmla="*/ 34 w 37"/>
                  <a:gd name="T17" fmla="*/ 9 h 39"/>
                  <a:gd name="T18" fmla="*/ 23 w 37"/>
                  <a:gd name="T19" fmla="*/ 15 h 39"/>
                  <a:gd name="T20" fmla="*/ 20 w 37"/>
                  <a:gd name="T21" fmla="*/ 26 h 39"/>
                  <a:gd name="T22" fmla="*/ 15 w 37"/>
                  <a:gd name="T23"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9">
                    <a:moveTo>
                      <a:pt x="15" y="31"/>
                    </a:moveTo>
                    <a:lnTo>
                      <a:pt x="13" y="39"/>
                    </a:lnTo>
                    <a:lnTo>
                      <a:pt x="12" y="39"/>
                    </a:lnTo>
                    <a:lnTo>
                      <a:pt x="10" y="22"/>
                    </a:lnTo>
                    <a:lnTo>
                      <a:pt x="1" y="22"/>
                    </a:lnTo>
                    <a:lnTo>
                      <a:pt x="0" y="5"/>
                    </a:lnTo>
                    <a:lnTo>
                      <a:pt x="15" y="4"/>
                    </a:lnTo>
                    <a:lnTo>
                      <a:pt x="37" y="0"/>
                    </a:lnTo>
                    <a:lnTo>
                      <a:pt x="34" y="9"/>
                    </a:lnTo>
                    <a:lnTo>
                      <a:pt x="23" y="15"/>
                    </a:lnTo>
                    <a:lnTo>
                      <a:pt x="20" y="26"/>
                    </a:lnTo>
                    <a:lnTo>
                      <a:pt x="15" y="3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80" name="Freeform 731"/>
              <p:cNvSpPr>
                <a:spLocks/>
              </p:cNvSpPr>
              <p:nvPr/>
            </p:nvSpPr>
            <p:spPr bwMode="auto">
              <a:xfrm>
                <a:off x="4318" y="2683"/>
                <a:ext cx="37" cy="39"/>
              </a:xfrm>
              <a:custGeom>
                <a:avLst/>
                <a:gdLst>
                  <a:gd name="T0" fmla="*/ 15 w 37"/>
                  <a:gd name="T1" fmla="*/ 31 h 39"/>
                  <a:gd name="T2" fmla="*/ 13 w 37"/>
                  <a:gd name="T3" fmla="*/ 39 h 39"/>
                  <a:gd name="T4" fmla="*/ 12 w 37"/>
                  <a:gd name="T5" fmla="*/ 39 h 39"/>
                  <a:gd name="T6" fmla="*/ 10 w 37"/>
                  <a:gd name="T7" fmla="*/ 22 h 39"/>
                  <a:gd name="T8" fmla="*/ 1 w 37"/>
                  <a:gd name="T9" fmla="*/ 22 h 39"/>
                  <a:gd name="T10" fmla="*/ 0 w 37"/>
                  <a:gd name="T11" fmla="*/ 5 h 39"/>
                  <a:gd name="T12" fmla="*/ 15 w 37"/>
                  <a:gd name="T13" fmla="*/ 4 h 39"/>
                  <a:gd name="T14" fmla="*/ 37 w 37"/>
                  <a:gd name="T15" fmla="*/ 0 h 39"/>
                  <a:gd name="T16" fmla="*/ 34 w 37"/>
                  <a:gd name="T17" fmla="*/ 9 h 39"/>
                  <a:gd name="T18" fmla="*/ 23 w 37"/>
                  <a:gd name="T19" fmla="*/ 15 h 39"/>
                  <a:gd name="T20" fmla="*/ 20 w 37"/>
                  <a:gd name="T21" fmla="*/ 26 h 39"/>
                  <a:gd name="T22" fmla="*/ 15 w 37"/>
                  <a:gd name="T23"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9">
                    <a:moveTo>
                      <a:pt x="15" y="31"/>
                    </a:moveTo>
                    <a:lnTo>
                      <a:pt x="13" y="39"/>
                    </a:lnTo>
                    <a:lnTo>
                      <a:pt x="12" y="39"/>
                    </a:lnTo>
                    <a:lnTo>
                      <a:pt x="10" y="22"/>
                    </a:lnTo>
                    <a:lnTo>
                      <a:pt x="1" y="22"/>
                    </a:lnTo>
                    <a:lnTo>
                      <a:pt x="0" y="5"/>
                    </a:lnTo>
                    <a:lnTo>
                      <a:pt x="15" y="4"/>
                    </a:lnTo>
                    <a:lnTo>
                      <a:pt x="37" y="0"/>
                    </a:lnTo>
                    <a:lnTo>
                      <a:pt x="34" y="9"/>
                    </a:lnTo>
                    <a:lnTo>
                      <a:pt x="23" y="15"/>
                    </a:lnTo>
                    <a:lnTo>
                      <a:pt x="20" y="26"/>
                    </a:lnTo>
                    <a:lnTo>
                      <a:pt x="15"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81" name="Freeform 732"/>
              <p:cNvSpPr>
                <a:spLocks/>
              </p:cNvSpPr>
              <p:nvPr/>
            </p:nvSpPr>
            <p:spPr bwMode="auto">
              <a:xfrm>
                <a:off x="4387" y="2504"/>
                <a:ext cx="31" cy="27"/>
              </a:xfrm>
              <a:custGeom>
                <a:avLst/>
                <a:gdLst>
                  <a:gd name="T0" fmla="*/ 26 w 31"/>
                  <a:gd name="T1" fmla="*/ 1 h 27"/>
                  <a:gd name="T2" fmla="*/ 26 w 31"/>
                  <a:gd name="T3" fmla="*/ 11 h 27"/>
                  <a:gd name="T4" fmla="*/ 29 w 31"/>
                  <a:gd name="T5" fmla="*/ 8 h 27"/>
                  <a:gd name="T6" fmla="*/ 31 w 31"/>
                  <a:gd name="T7" fmla="*/ 22 h 27"/>
                  <a:gd name="T8" fmla="*/ 22 w 31"/>
                  <a:gd name="T9" fmla="*/ 17 h 27"/>
                  <a:gd name="T10" fmla="*/ 9 w 31"/>
                  <a:gd name="T11" fmla="*/ 27 h 27"/>
                  <a:gd name="T12" fmla="*/ 7 w 31"/>
                  <a:gd name="T13" fmla="*/ 20 h 27"/>
                  <a:gd name="T14" fmla="*/ 2 w 31"/>
                  <a:gd name="T15" fmla="*/ 8 h 27"/>
                  <a:gd name="T16" fmla="*/ 0 w 31"/>
                  <a:gd name="T17" fmla="*/ 1 h 27"/>
                  <a:gd name="T18" fmla="*/ 12 w 31"/>
                  <a:gd name="T19" fmla="*/ 0 h 27"/>
                  <a:gd name="T20" fmla="*/ 26 w 31"/>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7">
                    <a:moveTo>
                      <a:pt x="26" y="1"/>
                    </a:moveTo>
                    <a:lnTo>
                      <a:pt x="26" y="11"/>
                    </a:lnTo>
                    <a:lnTo>
                      <a:pt x="29" y="8"/>
                    </a:lnTo>
                    <a:lnTo>
                      <a:pt x="31" y="22"/>
                    </a:lnTo>
                    <a:lnTo>
                      <a:pt x="22" y="17"/>
                    </a:lnTo>
                    <a:lnTo>
                      <a:pt x="9" y="27"/>
                    </a:lnTo>
                    <a:lnTo>
                      <a:pt x="7" y="20"/>
                    </a:lnTo>
                    <a:lnTo>
                      <a:pt x="2" y="8"/>
                    </a:lnTo>
                    <a:lnTo>
                      <a:pt x="0" y="1"/>
                    </a:lnTo>
                    <a:lnTo>
                      <a:pt x="12" y="0"/>
                    </a:lnTo>
                    <a:lnTo>
                      <a:pt x="26"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82" name="Freeform 733"/>
              <p:cNvSpPr>
                <a:spLocks/>
              </p:cNvSpPr>
              <p:nvPr/>
            </p:nvSpPr>
            <p:spPr bwMode="auto">
              <a:xfrm>
                <a:off x="4387" y="2504"/>
                <a:ext cx="31" cy="27"/>
              </a:xfrm>
              <a:custGeom>
                <a:avLst/>
                <a:gdLst>
                  <a:gd name="T0" fmla="*/ 26 w 31"/>
                  <a:gd name="T1" fmla="*/ 1 h 27"/>
                  <a:gd name="T2" fmla="*/ 26 w 31"/>
                  <a:gd name="T3" fmla="*/ 11 h 27"/>
                  <a:gd name="T4" fmla="*/ 29 w 31"/>
                  <a:gd name="T5" fmla="*/ 8 h 27"/>
                  <a:gd name="T6" fmla="*/ 31 w 31"/>
                  <a:gd name="T7" fmla="*/ 22 h 27"/>
                  <a:gd name="T8" fmla="*/ 22 w 31"/>
                  <a:gd name="T9" fmla="*/ 17 h 27"/>
                  <a:gd name="T10" fmla="*/ 9 w 31"/>
                  <a:gd name="T11" fmla="*/ 27 h 27"/>
                  <a:gd name="T12" fmla="*/ 7 w 31"/>
                  <a:gd name="T13" fmla="*/ 20 h 27"/>
                  <a:gd name="T14" fmla="*/ 2 w 31"/>
                  <a:gd name="T15" fmla="*/ 8 h 27"/>
                  <a:gd name="T16" fmla="*/ 0 w 31"/>
                  <a:gd name="T17" fmla="*/ 1 h 27"/>
                  <a:gd name="T18" fmla="*/ 12 w 31"/>
                  <a:gd name="T19" fmla="*/ 0 h 27"/>
                  <a:gd name="T20" fmla="*/ 26 w 31"/>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7">
                    <a:moveTo>
                      <a:pt x="26" y="1"/>
                    </a:moveTo>
                    <a:lnTo>
                      <a:pt x="26" y="11"/>
                    </a:lnTo>
                    <a:lnTo>
                      <a:pt x="29" y="8"/>
                    </a:lnTo>
                    <a:lnTo>
                      <a:pt x="31" y="22"/>
                    </a:lnTo>
                    <a:lnTo>
                      <a:pt x="22" y="17"/>
                    </a:lnTo>
                    <a:lnTo>
                      <a:pt x="9" y="27"/>
                    </a:lnTo>
                    <a:lnTo>
                      <a:pt x="7" y="20"/>
                    </a:lnTo>
                    <a:lnTo>
                      <a:pt x="2" y="8"/>
                    </a:lnTo>
                    <a:lnTo>
                      <a:pt x="0" y="1"/>
                    </a:lnTo>
                    <a:lnTo>
                      <a:pt x="12" y="0"/>
                    </a:lnTo>
                    <a:lnTo>
                      <a:pt x="26"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83" name="Freeform 734"/>
              <p:cNvSpPr>
                <a:spLocks/>
              </p:cNvSpPr>
              <p:nvPr/>
            </p:nvSpPr>
            <p:spPr bwMode="auto">
              <a:xfrm>
                <a:off x="4353" y="2378"/>
                <a:ext cx="26" cy="27"/>
              </a:xfrm>
              <a:custGeom>
                <a:avLst/>
                <a:gdLst>
                  <a:gd name="T0" fmla="*/ 22 w 26"/>
                  <a:gd name="T1" fmla="*/ 27 h 27"/>
                  <a:gd name="T2" fmla="*/ 22 w 26"/>
                  <a:gd name="T3" fmla="*/ 27 h 27"/>
                  <a:gd name="T4" fmla="*/ 16 w 26"/>
                  <a:gd name="T5" fmla="*/ 22 h 27"/>
                  <a:gd name="T6" fmla="*/ 5 w 26"/>
                  <a:gd name="T7" fmla="*/ 21 h 27"/>
                  <a:gd name="T8" fmla="*/ 0 w 26"/>
                  <a:gd name="T9" fmla="*/ 14 h 27"/>
                  <a:gd name="T10" fmla="*/ 4 w 26"/>
                  <a:gd name="T11" fmla="*/ 7 h 27"/>
                  <a:gd name="T12" fmla="*/ 9 w 26"/>
                  <a:gd name="T13" fmla="*/ 0 h 27"/>
                  <a:gd name="T14" fmla="*/ 16 w 26"/>
                  <a:gd name="T15" fmla="*/ 0 h 27"/>
                  <a:gd name="T16" fmla="*/ 19 w 26"/>
                  <a:gd name="T17" fmla="*/ 2 h 27"/>
                  <a:gd name="T18" fmla="*/ 19 w 26"/>
                  <a:gd name="T19" fmla="*/ 2 h 27"/>
                  <a:gd name="T20" fmla="*/ 22 w 26"/>
                  <a:gd name="T21" fmla="*/ 15 h 27"/>
                  <a:gd name="T22" fmla="*/ 26 w 26"/>
                  <a:gd name="T23" fmla="*/ 26 h 27"/>
                  <a:gd name="T24" fmla="*/ 26 w 26"/>
                  <a:gd name="T25" fmla="*/ 27 h 27"/>
                  <a:gd name="T26" fmla="*/ 22 w 26"/>
                  <a:gd name="T2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7">
                    <a:moveTo>
                      <a:pt x="22" y="27"/>
                    </a:moveTo>
                    <a:lnTo>
                      <a:pt x="22" y="27"/>
                    </a:lnTo>
                    <a:lnTo>
                      <a:pt x="16" y="22"/>
                    </a:lnTo>
                    <a:lnTo>
                      <a:pt x="5" y="21"/>
                    </a:lnTo>
                    <a:lnTo>
                      <a:pt x="0" y="14"/>
                    </a:lnTo>
                    <a:lnTo>
                      <a:pt x="4" y="7"/>
                    </a:lnTo>
                    <a:lnTo>
                      <a:pt x="9" y="0"/>
                    </a:lnTo>
                    <a:lnTo>
                      <a:pt x="16" y="0"/>
                    </a:lnTo>
                    <a:lnTo>
                      <a:pt x="19" y="2"/>
                    </a:lnTo>
                    <a:lnTo>
                      <a:pt x="19" y="2"/>
                    </a:lnTo>
                    <a:lnTo>
                      <a:pt x="22" y="15"/>
                    </a:lnTo>
                    <a:lnTo>
                      <a:pt x="26" y="26"/>
                    </a:lnTo>
                    <a:lnTo>
                      <a:pt x="26" y="27"/>
                    </a:lnTo>
                    <a:lnTo>
                      <a:pt x="22"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84" name="Freeform 735"/>
              <p:cNvSpPr>
                <a:spLocks/>
              </p:cNvSpPr>
              <p:nvPr/>
            </p:nvSpPr>
            <p:spPr bwMode="auto">
              <a:xfrm>
                <a:off x="4353" y="2378"/>
                <a:ext cx="26" cy="27"/>
              </a:xfrm>
              <a:custGeom>
                <a:avLst/>
                <a:gdLst>
                  <a:gd name="T0" fmla="*/ 22 w 26"/>
                  <a:gd name="T1" fmla="*/ 27 h 27"/>
                  <a:gd name="T2" fmla="*/ 22 w 26"/>
                  <a:gd name="T3" fmla="*/ 27 h 27"/>
                  <a:gd name="T4" fmla="*/ 16 w 26"/>
                  <a:gd name="T5" fmla="*/ 22 h 27"/>
                  <a:gd name="T6" fmla="*/ 5 w 26"/>
                  <a:gd name="T7" fmla="*/ 21 h 27"/>
                  <a:gd name="T8" fmla="*/ 0 w 26"/>
                  <a:gd name="T9" fmla="*/ 14 h 27"/>
                  <a:gd name="T10" fmla="*/ 4 w 26"/>
                  <a:gd name="T11" fmla="*/ 7 h 27"/>
                  <a:gd name="T12" fmla="*/ 9 w 26"/>
                  <a:gd name="T13" fmla="*/ 0 h 27"/>
                  <a:gd name="T14" fmla="*/ 16 w 26"/>
                  <a:gd name="T15" fmla="*/ 0 h 27"/>
                  <a:gd name="T16" fmla="*/ 19 w 26"/>
                  <a:gd name="T17" fmla="*/ 2 h 27"/>
                  <a:gd name="T18" fmla="*/ 19 w 26"/>
                  <a:gd name="T19" fmla="*/ 2 h 27"/>
                  <a:gd name="T20" fmla="*/ 22 w 26"/>
                  <a:gd name="T21" fmla="*/ 15 h 27"/>
                  <a:gd name="T22" fmla="*/ 26 w 26"/>
                  <a:gd name="T23" fmla="*/ 26 h 27"/>
                  <a:gd name="T24" fmla="*/ 26 w 26"/>
                  <a:gd name="T25" fmla="*/ 27 h 27"/>
                  <a:gd name="T26" fmla="*/ 22 w 26"/>
                  <a:gd name="T2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7">
                    <a:moveTo>
                      <a:pt x="22" y="27"/>
                    </a:moveTo>
                    <a:lnTo>
                      <a:pt x="22" y="27"/>
                    </a:lnTo>
                    <a:lnTo>
                      <a:pt x="16" y="22"/>
                    </a:lnTo>
                    <a:lnTo>
                      <a:pt x="5" y="21"/>
                    </a:lnTo>
                    <a:lnTo>
                      <a:pt x="0" y="14"/>
                    </a:lnTo>
                    <a:lnTo>
                      <a:pt x="4" y="7"/>
                    </a:lnTo>
                    <a:lnTo>
                      <a:pt x="9" y="0"/>
                    </a:lnTo>
                    <a:lnTo>
                      <a:pt x="16" y="0"/>
                    </a:lnTo>
                    <a:lnTo>
                      <a:pt x="19" y="2"/>
                    </a:lnTo>
                    <a:lnTo>
                      <a:pt x="19" y="2"/>
                    </a:lnTo>
                    <a:lnTo>
                      <a:pt x="22" y="15"/>
                    </a:lnTo>
                    <a:lnTo>
                      <a:pt x="26" y="26"/>
                    </a:lnTo>
                    <a:lnTo>
                      <a:pt x="26" y="27"/>
                    </a:lnTo>
                    <a:lnTo>
                      <a:pt x="22"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85" name="Freeform 736"/>
              <p:cNvSpPr>
                <a:spLocks/>
              </p:cNvSpPr>
              <p:nvPr/>
            </p:nvSpPr>
            <p:spPr bwMode="auto">
              <a:xfrm>
                <a:off x="4343" y="2417"/>
                <a:ext cx="26" cy="22"/>
              </a:xfrm>
              <a:custGeom>
                <a:avLst/>
                <a:gdLst>
                  <a:gd name="T0" fmla="*/ 19 w 26"/>
                  <a:gd name="T1" fmla="*/ 20 h 22"/>
                  <a:gd name="T2" fmla="*/ 10 w 26"/>
                  <a:gd name="T3" fmla="*/ 22 h 22"/>
                  <a:gd name="T4" fmla="*/ 7 w 26"/>
                  <a:gd name="T5" fmla="*/ 19 h 22"/>
                  <a:gd name="T6" fmla="*/ 0 w 26"/>
                  <a:gd name="T7" fmla="*/ 12 h 22"/>
                  <a:gd name="T8" fmla="*/ 4 w 26"/>
                  <a:gd name="T9" fmla="*/ 0 h 22"/>
                  <a:gd name="T10" fmla="*/ 7 w 26"/>
                  <a:gd name="T11" fmla="*/ 5 h 22"/>
                  <a:gd name="T12" fmla="*/ 24 w 26"/>
                  <a:gd name="T13" fmla="*/ 7 h 22"/>
                  <a:gd name="T14" fmla="*/ 26 w 26"/>
                  <a:gd name="T15" fmla="*/ 14 h 22"/>
                  <a:gd name="T16" fmla="*/ 19 w 26"/>
                  <a:gd name="T1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2">
                    <a:moveTo>
                      <a:pt x="19" y="20"/>
                    </a:moveTo>
                    <a:lnTo>
                      <a:pt x="10" y="22"/>
                    </a:lnTo>
                    <a:lnTo>
                      <a:pt x="7" y="19"/>
                    </a:lnTo>
                    <a:lnTo>
                      <a:pt x="0" y="12"/>
                    </a:lnTo>
                    <a:lnTo>
                      <a:pt x="4" y="0"/>
                    </a:lnTo>
                    <a:lnTo>
                      <a:pt x="7" y="5"/>
                    </a:lnTo>
                    <a:lnTo>
                      <a:pt x="24" y="7"/>
                    </a:lnTo>
                    <a:lnTo>
                      <a:pt x="26" y="14"/>
                    </a:lnTo>
                    <a:lnTo>
                      <a:pt x="19"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86" name="Freeform 737"/>
              <p:cNvSpPr>
                <a:spLocks/>
              </p:cNvSpPr>
              <p:nvPr/>
            </p:nvSpPr>
            <p:spPr bwMode="auto">
              <a:xfrm>
                <a:off x="4343" y="2417"/>
                <a:ext cx="26" cy="22"/>
              </a:xfrm>
              <a:custGeom>
                <a:avLst/>
                <a:gdLst>
                  <a:gd name="T0" fmla="*/ 19 w 26"/>
                  <a:gd name="T1" fmla="*/ 20 h 22"/>
                  <a:gd name="T2" fmla="*/ 10 w 26"/>
                  <a:gd name="T3" fmla="*/ 22 h 22"/>
                  <a:gd name="T4" fmla="*/ 7 w 26"/>
                  <a:gd name="T5" fmla="*/ 19 h 22"/>
                  <a:gd name="T6" fmla="*/ 0 w 26"/>
                  <a:gd name="T7" fmla="*/ 12 h 22"/>
                  <a:gd name="T8" fmla="*/ 4 w 26"/>
                  <a:gd name="T9" fmla="*/ 0 h 22"/>
                  <a:gd name="T10" fmla="*/ 7 w 26"/>
                  <a:gd name="T11" fmla="*/ 5 h 22"/>
                  <a:gd name="T12" fmla="*/ 24 w 26"/>
                  <a:gd name="T13" fmla="*/ 7 h 22"/>
                  <a:gd name="T14" fmla="*/ 26 w 26"/>
                  <a:gd name="T15" fmla="*/ 14 h 22"/>
                  <a:gd name="T16" fmla="*/ 19 w 26"/>
                  <a:gd name="T1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2">
                    <a:moveTo>
                      <a:pt x="19" y="20"/>
                    </a:moveTo>
                    <a:lnTo>
                      <a:pt x="10" y="22"/>
                    </a:lnTo>
                    <a:lnTo>
                      <a:pt x="7" y="19"/>
                    </a:lnTo>
                    <a:lnTo>
                      <a:pt x="0" y="12"/>
                    </a:lnTo>
                    <a:lnTo>
                      <a:pt x="4" y="0"/>
                    </a:lnTo>
                    <a:lnTo>
                      <a:pt x="7" y="5"/>
                    </a:lnTo>
                    <a:lnTo>
                      <a:pt x="24" y="7"/>
                    </a:lnTo>
                    <a:lnTo>
                      <a:pt x="26" y="14"/>
                    </a:lnTo>
                    <a:lnTo>
                      <a:pt x="19"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87" name="Freeform 738"/>
              <p:cNvSpPr>
                <a:spLocks/>
              </p:cNvSpPr>
              <p:nvPr/>
            </p:nvSpPr>
            <p:spPr bwMode="auto">
              <a:xfrm>
                <a:off x="4255" y="2397"/>
                <a:ext cx="29" cy="34"/>
              </a:xfrm>
              <a:custGeom>
                <a:avLst/>
                <a:gdLst>
                  <a:gd name="T0" fmla="*/ 26 w 29"/>
                  <a:gd name="T1" fmla="*/ 0 h 34"/>
                  <a:gd name="T2" fmla="*/ 29 w 29"/>
                  <a:gd name="T3" fmla="*/ 32 h 34"/>
                  <a:gd name="T4" fmla="*/ 29 w 29"/>
                  <a:gd name="T5" fmla="*/ 32 h 34"/>
                  <a:gd name="T6" fmla="*/ 29 w 29"/>
                  <a:gd name="T7" fmla="*/ 32 h 34"/>
                  <a:gd name="T8" fmla="*/ 29 w 29"/>
                  <a:gd name="T9" fmla="*/ 32 h 34"/>
                  <a:gd name="T10" fmla="*/ 29 w 29"/>
                  <a:gd name="T11" fmla="*/ 32 h 34"/>
                  <a:gd name="T12" fmla="*/ 27 w 29"/>
                  <a:gd name="T13" fmla="*/ 32 h 34"/>
                  <a:gd name="T14" fmla="*/ 27 w 29"/>
                  <a:gd name="T15" fmla="*/ 32 h 34"/>
                  <a:gd name="T16" fmla="*/ 27 w 29"/>
                  <a:gd name="T17" fmla="*/ 32 h 34"/>
                  <a:gd name="T18" fmla="*/ 26 w 29"/>
                  <a:gd name="T19" fmla="*/ 34 h 34"/>
                  <a:gd name="T20" fmla="*/ 26 w 29"/>
                  <a:gd name="T21" fmla="*/ 34 h 34"/>
                  <a:gd name="T22" fmla="*/ 24 w 29"/>
                  <a:gd name="T23" fmla="*/ 34 h 34"/>
                  <a:gd name="T24" fmla="*/ 24 w 29"/>
                  <a:gd name="T25" fmla="*/ 34 h 34"/>
                  <a:gd name="T26" fmla="*/ 10 w 29"/>
                  <a:gd name="T27" fmla="*/ 34 h 34"/>
                  <a:gd name="T28" fmla="*/ 0 w 29"/>
                  <a:gd name="T29" fmla="*/ 34 h 34"/>
                  <a:gd name="T30" fmla="*/ 0 w 29"/>
                  <a:gd name="T31" fmla="*/ 5 h 34"/>
                  <a:gd name="T32" fmla="*/ 10 w 29"/>
                  <a:gd name="T33" fmla="*/ 3 h 34"/>
                  <a:gd name="T34" fmla="*/ 26 w 2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4">
                    <a:moveTo>
                      <a:pt x="26" y="0"/>
                    </a:moveTo>
                    <a:lnTo>
                      <a:pt x="29" y="32"/>
                    </a:lnTo>
                    <a:lnTo>
                      <a:pt x="29" y="32"/>
                    </a:lnTo>
                    <a:lnTo>
                      <a:pt x="29" y="32"/>
                    </a:lnTo>
                    <a:lnTo>
                      <a:pt x="29" y="32"/>
                    </a:lnTo>
                    <a:lnTo>
                      <a:pt x="29" y="32"/>
                    </a:lnTo>
                    <a:lnTo>
                      <a:pt x="27" y="32"/>
                    </a:lnTo>
                    <a:lnTo>
                      <a:pt x="27" y="32"/>
                    </a:lnTo>
                    <a:lnTo>
                      <a:pt x="27" y="32"/>
                    </a:lnTo>
                    <a:lnTo>
                      <a:pt x="26" y="34"/>
                    </a:lnTo>
                    <a:lnTo>
                      <a:pt x="26" y="34"/>
                    </a:lnTo>
                    <a:lnTo>
                      <a:pt x="24" y="34"/>
                    </a:lnTo>
                    <a:lnTo>
                      <a:pt x="24" y="34"/>
                    </a:lnTo>
                    <a:lnTo>
                      <a:pt x="10" y="34"/>
                    </a:lnTo>
                    <a:lnTo>
                      <a:pt x="0" y="34"/>
                    </a:lnTo>
                    <a:lnTo>
                      <a:pt x="0" y="5"/>
                    </a:lnTo>
                    <a:lnTo>
                      <a:pt x="10" y="3"/>
                    </a:lnTo>
                    <a:lnTo>
                      <a:pt x="2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88" name="Freeform 739"/>
              <p:cNvSpPr>
                <a:spLocks/>
              </p:cNvSpPr>
              <p:nvPr/>
            </p:nvSpPr>
            <p:spPr bwMode="auto">
              <a:xfrm>
                <a:off x="4255" y="2397"/>
                <a:ext cx="29" cy="34"/>
              </a:xfrm>
              <a:custGeom>
                <a:avLst/>
                <a:gdLst>
                  <a:gd name="T0" fmla="*/ 26 w 29"/>
                  <a:gd name="T1" fmla="*/ 0 h 34"/>
                  <a:gd name="T2" fmla="*/ 29 w 29"/>
                  <a:gd name="T3" fmla="*/ 32 h 34"/>
                  <a:gd name="T4" fmla="*/ 29 w 29"/>
                  <a:gd name="T5" fmla="*/ 32 h 34"/>
                  <a:gd name="T6" fmla="*/ 29 w 29"/>
                  <a:gd name="T7" fmla="*/ 32 h 34"/>
                  <a:gd name="T8" fmla="*/ 29 w 29"/>
                  <a:gd name="T9" fmla="*/ 32 h 34"/>
                  <a:gd name="T10" fmla="*/ 29 w 29"/>
                  <a:gd name="T11" fmla="*/ 32 h 34"/>
                  <a:gd name="T12" fmla="*/ 27 w 29"/>
                  <a:gd name="T13" fmla="*/ 32 h 34"/>
                  <a:gd name="T14" fmla="*/ 27 w 29"/>
                  <a:gd name="T15" fmla="*/ 32 h 34"/>
                  <a:gd name="T16" fmla="*/ 27 w 29"/>
                  <a:gd name="T17" fmla="*/ 32 h 34"/>
                  <a:gd name="T18" fmla="*/ 26 w 29"/>
                  <a:gd name="T19" fmla="*/ 34 h 34"/>
                  <a:gd name="T20" fmla="*/ 26 w 29"/>
                  <a:gd name="T21" fmla="*/ 34 h 34"/>
                  <a:gd name="T22" fmla="*/ 24 w 29"/>
                  <a:gd name="T23" fmla="*/ 34 h 34"/>
                  <a:gd name="T24" fmla="*/ 24 w 29"/>
                  <a:gd name="T25" fmla="*/ 34 h 34"/>
                  <a:gd name="T26" fmla="*/ 10 w 29"/>
                  <a:gd name="T27" fmla="*/ 34 h 34"/>
                  <a:gd name="T28" fmla="*/ 0 w 29"/>
                  <a:gd name="T29" fmla="*/ 34 h 34"/>
                  <a:gd name="T30" fmla="*/ 0 w 29"/>
                  <a:gd name="T31" fmla="*/ 5 h 34"/>
                  <a:gd name="T32" fmla="*/ 10 w 29"/>
                  <a:gd name="T33" fmla="*/ 3 h 34"/>
                  <a:gd name="T34" fmla="*/ 26 w 2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4">
                    <a:moveTo>
                      <a:pt x="26" y="0"/>
                    </a:moveTo>
                    <a:lnTo>
                      <a:pt x="29" y="32"/>
                    </a:lnTo>
                    <a:lnTo>
                      <a:pt x="29" y="32"/>
                    </a:lnTo>
                    <a:lnTo>
                      <a:pt x="29" y="32"/>
                    </a:lnTo>
                    <a:lnTo>
                      <a:pt x="29" y="32"/>
                    </a:lnTo>
                    <a:lnTo>
                      <a:pt x="29" y="32"/>
                    </a:lnTo>
                    <a:lnTo>
                      <a:pt x="27" y="32"/>
                    </a:lnTo>
                    <a:lnTo>
                      <a:pt x="27" y="32"/>
                    </a:lnTo>
                    <a:lnTo>
                      <a:pt x="27" y="32"/>
                    </a:lnTo>
                    <a:lnTo>
                      <a:pt x="26" y="34"/>
                    </a:lnTo>
                    <a:lnTo>
                      <a:pt x="26" y="34"/>
                    </a:lnTo>
                    <a:lnTo>
                      <a:pt x="24" y="34"/>
                    </a:lnTo>
                    <a:lnTo>
                      <a:pt x="24" y="34"/>
                    </a:lnTo>
                    <a:lnTo>
                      <a:pt x="10" y="34"/>
                    </a:lnTo>
                    <a:lnTo>
                      <a:pt x="0" y="34"/>
                    </a:lnTo>
                    <a:lnTo>
                      <a:pt x="0" y="5"/>
                    </a:lnTo>
                    <a:lnTo>
                      <a:pt x="10" y="3"/>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89" name="Freeform 740"/>
              <p:cNvSpPr>
                <a:spLocks/>
              </p:cNvSpPr>
              <p:nvPr/>
            </p:nvSpPr>
            <p:spPr bwMode="auto">
              <a:xfrm>
                <a:off x="4401" y="2634"/>
                <a:ext cx="39" cy="19"/>
              </a:xfrm>
              <a:custGeom>
                <a:avLst/>
                <a:gdLst>
                  <a:gd name="T0" fmla="*/ 37 w 39"/>
                  <a:gd name="T1" fmla="*/ 5 h 19"/>
                  <a:gd name="T2" fmla="*/ 39 w 39"/>
                  <a:gd name="T3" fmla="*/ 15 h 19"/>
                  <a:gd name="T4" fmla="*/ 25 w 39"/>
                  <a:gd name="T5" fmla="*/ 17 h 19"/>
                  <a:gd name="T6" fmla="*/ 25 w 39"/>
                  <a:gd name="T7" fmla="*/ 19 h 19"/>
                  <a:gd name="T8" fmla="*/ 13 w 39"/>
                  <a:gd name="T9" fmla="*/ 17 h 19"/>
                  <a:gd name="T10" fmla="*/ 13 w 39"/>
                  <a:gd name="T11" fmla="*/ 10 h 19"/>
                  <a:gd name="T12" fmla="*/ 3 w 39"/>
                  <a:gd name="T13" fmla="*/ 12 h 19"/>
                  <a:gd name="T14" fmla="*/ 0 w 39"/>
                  <a:gd name="T15" fmla="*/ 3 h 19"/>
                  <a:gd name="T16" fmla="*/ 24 w 39"/>
                  <a:gd name="T17" fmla="*/ 0 h 19"/>
                  <a:gd name="T18" fmla="*/ 37 w 39"/>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9">
                    <a:moveTo>
                      <a:pt x="37" y="5"/>
                    </a:moveTo>
                    <a:lnTo>
                      <a:pt x="39" y="15"/>
                    </a:lnTo>
                    <a:lnTo>
                      <a:pt x="25" y="17"/>
                    </a:lnTo>
                    <a:lnTo>
                      <a:pt x="25" y="19"/>
                    </a:lnTo>
                    <a:lnTo>
                      <a:pt x="13" y="17"/>
                    </a:lnTo>
                    <a:lnTo>
                      <a:pt x="13" y="10"/>
                    </a:lnTo>
                    <a:lnTo>
                      <a:pt x="3" y="12"/>
                    </a:lnTo>
                    <a:lnTo>
                      <a:pt x="0" y="3"/>
                    </a:lnTo>
                    <a:lnTo>
                      <a:pt x="24" y="0"/>
                    </a:lnTo>
                    <a:lnTo>
                      <a:pt x="37" y="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90" name="Freeform 741"/>
              <p:cNvSpPr>
                <a:spLocks/>
              </p:cNvSpPr>
              <p:nvPr/>
            </p:nvSpPr>
            <p:spPr bwMode="auto">
              <a:xfrm>
                <a:off x="4401" y="2634"/>
                <a:ext cx="39" cy="19"/>
              </a:xfrm>
              <a:custGeom>
                <a:avLst/>
                <a:gdLst>
                  <a:gd name="T0" fmla="*/ 37 w 39"/>
                  <a:gd name="T1" fmla="*/ 5 h 19"/>
                  <a:gd name="T2" fmla="*/ 39 w 39"/>
                  <a:gd name="T3" fmla="*/ 15 h 19"/>
                  <a:gd name="T4" fmla="*/ 25 w 39"/>
                  <a:gd name="T5" fmla="*/ 17 h 19"/>
                  <a:gd name="T6" fmla="*/ 25 w 39"/>
                  <a:gd name="T7" fmla="*/ 19 h 19"/>
                  <a:gd name="T8" fmla="*/ 13 w 39"/>
                  <a:gd name="T9" fmla="*/ 17 h 19"/>
                  <a:gd name="T10" fmla="*/ 13 w 39"/>
                  <a:gd name="T11" fmla="*/ 10 h 19"/>
                  <a:gd name="T12" fmla="*/ 3 w 39"/>
                  <a:gd name="T13" fmla="*/ 12 h 19"/>
                  <a:gd name="T14" fmla="*/ 0 w 39"/>
                  <a:gd name="T15" fmla="*/ 3 h 19"/>
                  <a:gd name="T16" fmla="*/ 24 w 39"/>
                  <a:gd name="T17" fmla="*/ 0 h 19"/>
                  <a:gd name="T18" fmla="*/ 37 w 39"/>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9">
                    <a:moveTo>
                      <a:pt x="37" y="5"/>
                    </a:moveTo>
                    <a:lnTo>
                      <a:pt x="39" y="15"/>
                    </a:lnTo>
                    <a:lnTo>
                      <a:pt x="25" y="17"/>
                    </a:lnTo>
                    <a:lnTo>
                      <a:pt x="25" y="19"/>
                    </a:lnTo>
                    <a:lnTo>
                      <a:pt x="13" y="17"/>
                    </a:lnTo>
                    <a:lnTo>
                      <a:pt x="13" y="10"/>
                    </a:lnTo>
                    <a:lnTo>
                      <a:pt x="3" y="12"/>
                    </a:lnTo>
                    <a:lnTo>
                      <a:pt x="0" y="3"/>
                    </a:lnTo>
                    <a:lnTo>
                      <a:pt x="24" y="0"/>
                    </a:lnTo>
                    <a:lnTo>
                      <a:pt x="37"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91" name="Freeform 742"/>
              <p:cNvSpPr>
                <a:spLocks/>
              </p:cNvSpPr>
              <p:nvPr/>
            </p:nvSpPr>
            <p:spPr bwMode="auto">
              <a:xfrm>
                <a:off x="4411" y="2670"/>
                <a:ext cx="32" cy="45"/>
              </a:xfrm>
              <a:custGeom>
                <a:avLst/>
                <a:gdLst>
                  <a:gd name="T0" fmla="*/ 5 w 32"/>
                  <a:gd name="T1" fmla="*/ 1 h 45"/>
                  <a:gd name="T2" fmla="*/ 20 w 32"/>
                  <a:gd name="T3" fmla="*/ 0 h 45"/>
                  <a:gd name="T4" fmla="*/ 20 w 32"/>
                  <a:gd name="T5" fmla="*/ 0 h 45"/>
                  <a:gd name="T6" fmla="*/ 20 w 32"/>
                  <a:gd name="T7" fmla="*/ 0 h 45"/>
                  <a:gd name="T8" fmla="*/ 20 w 32"/>
                  <a:gd name="T9" fmla="*/ 1 h 45"/>
                  <a:gd name="T10" fmla="*/ 20 w 32"/>
                  <a:gd name="T11" fmla="*/ 1 h 45"/>
                  <a:gd name="T12" fmla="*/ 20 w 32"/>
                  <a:gd name="T13" fmla="*/ 1 h 45"/>
                  <a:gd name="T14" fmla="*/ 20 w 32"/>
                  <a:gd name="T15" fmla="*/ 3 h 45"/>
                  <a:gd name="T16" fmla="*/ 20 w 32"/>
                  <a:gd name="T17" fmla="*/ 3 h 45"/>
                  <a:gd name="T18" fmla="*/ 22 w 32"/>
                  <a:gd name="T19" fmla="*/ 5 h 45"/>
                  <a:gd name="T20" fmla="*/ 22 w 32"/>
                  <a:gd name="T21" fmla="*/ 5 h 45"/>
                  <a:gd name="T22" fmla="*/ 22 w 32"/>
                  <a:gd name="T23" fmla="*/ 5 h 45"/>
                  <a:gd name="T24" fmla="*/ 32 w 32"/>
                  <a:gd name="T25" fmla="*/ 18 h 45"/>
                  <a:gd name="T26" fmla="*/ 32 w 32"/>
                  <a:gd name="T27" fmla="*/ 27 h 45"/>
                  <a:gd name="T28" fmla="*/ 32 w 32"/>
                  <a:gd name="T29" fmla="*/ 30 h 45"/>
                  <a:gd name="T30" fmla="*/ 24 w 32"/>
                  <a:gd name="T31" fmla="*/ 32 h 45"/>
                  <a:gd name="T32" fmla="*/ 22 w 32"/>
                  <a:gd name="T33" fmla="*/ 44 h 45"/>
                  <a:gd name="T34" fmla="*/ 17 w 32"/>
                  <a:gd name="T35" fmla="*/ 45 h 45"/>
                  <a:gd name="T36" fmla="*/ 15 w 32"/>
                  <a:gd name="T37" fmla="*/ 45 h 45"/>
                  <a:gd name="T38" fmla="*/ 15 w 32"/>
                  <a:gd name="T39" fmla="*/ 45 h 45"/>
                  <a:gd name="T40" fmla="*/ 12 w 32"/>
                  <a:gd name="T41" fmla="*/ 32 h 45"/>
                  <a:gd name="T42" fmla="*/ 0 w 32"/>
                  <a:gd name="T43" fmla="*/ 15 h 45"/>
                  <a:gd name="T44" fmla="*/ 5 w 32"/>
                  <a:gd name="T45"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5">
                    <a:moveTo>
                      <a:pt x="5" y="1"/>
                    </a:moveTo>
                    <a:lnTo>
                      <a:pt x="20" y="0"/>
                    </a:lnTo>
                    <a:lnTo>
                      <a:pt x="20" y="0"/>
                    </a:lnTo>
                    <a:lnTo>
                      <a:pt x="20" y="0"/>
                    </a:lnTo>
                    <a:lnTo>
                      <a:pt x="20" y="1"/>
                    </a:lnTo>
                    <a:lnTo>
                      <a:pt x="20" y="1"/>
                    </a:lnTo>
                    <a:lnTo>
                      <a:pt x="20" y="1"/>
                    </a:lnTo>
                    <a:lnTo>
                      <a:pt x="20" y="3"/>
                    </a:lnTo>
                    <a:lnTo>
                      <a:pt x="20" y="3"/>
                    </a:lnTo>
                    <a:lnTo>
                      <a:pt x="22" y="5"/>
                    </a:lnTo>
                    <a:lnTo>
                      <a:pt x="22" y="5"/>
                    </a:lnTo>
                    <a:lnTo>
                      <a:pt x="22" y="5"/>
                    </a:lnTo>
                    <a:lnTo>
                      <a:pt x="32" y="18"/>
                    </a:lnTo>
                    <a:lnTo>
                      <a:pt x="32" y="27"/>
                    </a:lnTo>
                    <a:lnTo>
                      <a:pt x="32" y="30"/>
                    </a:lnTo>
                    <a:lnTo>
                      <a:pt x="24" y="32"/>
                    </a:lnTo>
                    <a:lnTo>
                      <a:pt x="22" y="44"/>
                    </a:lnTo>
                    <a:lnTo>
                      <a:pt x="17" y="45"/>
                    </a:lnTo>
                    <a:lnTo>
                      <a:pt x="15" y="45"/>
                    </a:lnTo>
                    <a:lnTo>
                      <a:pt x="15" y="45"/>
                    </a:lnTo>
                    <a:lnTo>
                      <a:pt x="12" y="32"/>
                    </a:lnTo>
                    <a:lnTo>
                      <a:pt x="0" y="15"/>
                    </a:lnTo>
                    <a:lnTo>
                      <a:pt x="5"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92" name="Freeform 743"/>
              <p:cNvSpPr>
                <a:spLocks/>
              </p:cNvSpPr>
              <p:nvPr/>
            </p:nvSpPr>
            <p:spPr bwMode="auto">
              <a:xfrm>
                <a:off x="4411" y="2670"/>
                <a:ext cx="32" cy="45"/>
              </a:xfrm>
              <a:custGeom>
                <a:avLst/>
                <a:gdLst>
                  <a:gd name="T0" fmla="*/ 5 w 32"/>
                  <a:gd name="T1" fmla="*/ 1 h 45"/>
                  <a:gd name="T2" fmla="*/ 20 w 32"/>
                  <a:gd name="T3" fmla="*/ 0 h 45"/>
                  <a:gd name="T4" fmla="*/ 20 w 32"/>
                  <a:gd name="T5" fmla="*/ 0 h 45"/>
                  <a:gd name="T6" fmla="*/ 20 w 32"/>
                  <a:gd name="T7" fmla="*/ 0 h 45"/>
                  <a:gd name="T8" fmla="*/ 20 w 32"/>
                  <a:gd name="T9" fmla="*/ 1 h 45"/>
                  <a:gd name="T10" fmla="*/ 20 w 32"/>
                  <a:gd name="T11" fmla="*/ 1 h 45"/>
                  <a:gd name="T12" fmla="*/ 20 w 32"/>
                  <a:gd name="T13" fmla="*/ 1 h 45"/>
                  <a:gd name="T14" fmla="*/ 20 w 32"/>
                  <a:gd name="T15" fmla="*/ 3 h 45"/>
                  <a:gd name="T16" fmla="*/ 20 w 32"/>
                  <a:gd name="T17" fmla="*/ 3 h 45"/>
                  <a:gd name="T18" fmla="*/ 22 w 32"/>
                  <a:gd name="T19" fmla="*/ 5 h 45"/>
                  <a:gd name="T20" fmla="*/ 22 w 32"/>
                  <a:gd name="T21" fmla="*/ 5 h 45"/>
                  <a:gd name="T22" fmla="*/ 22 w 32"/>
                  <a:gd name="T23" fmla="*/ 5 h 45"/>
                  <a:gd name="T24" fmla="*/ 32 w 32"/>
                  <a:gd name="T25" fmla="*/ 18 h 45"/>
                  <a:gd name="T26" fmla="*/ 32 w 32"/>
                  <a:gd name="T27" fmla="*/ 27 h 45"/>
                  <a:gd name="T28" fmla="*/ 32 w 32"/>
                  <a:gd name="T29" fmla="*/ 30 h 45"/>
                  <a:gd name="T30" fmla="*/ 24 w 32"/>
                  <a:gd name="T31" fmla="*/ 32 h 45"/>
                  <a:gd name="T32" fmla="*/ 22 w 32"/>
                  <a:gd name="T33" fmla="*/ 44 h 45"/>
                  <a:gd name="T34" fmla="*/ 17 w 32"/>
                  <a:gd name="T35" fmla="*/ 45 h 45"/>
                  <a:gd name="T36" fmla="*/ 15 w 32"/>
                  <a:gd name="T37" fmla="*/ 45 h 45"/>
                  <a:gd name="T38" fmla="*/ 15 w 32"/>
                  <a:gd name="T39" fmla="*/ 45 h 45"/>
                  <a:gd name="T40" fmla="*/ 12 w 32"/>
                  <a:gd name="T41" fmla="*/ 32 h 45"/>
                  <a:gd name="T42" fmla="*/ 0 w 32"/>
                  <a:gd name="T43" fmla="*/ 15 h 45"/>
                  <a:gd name="T44" fmla="*/ 5 w 32"/>
                  <a:gd name="T45"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5">
                    <a:moveTo>
                      <a:pt x="5" y="1"/>
                    </a:moveTo>
                    <a:lnTo>
                      <a:pt x="20" y="0"/>
                    </a:lnTo>
                    <a:lnTo>
                      <a:pt x="20" y="0"/>
                    </a:lnTo>
                    <a:lnTo>
                      <a:pt x="20" y="0"/>
                    </a:lnTo>
                    <a:lnTo>
                      <a:pt x="20" y="1"/>
                    </a:lnTo>
                    <a:lnTo>
                      <a:pt x="20" y="1"/>
                    </a:lnTo>
                    <a:lnTo>
                      <a:pt x="20" y="1"/>
                    </a:lnTo>
                    <a:lnTo>
                      <a:pt x="20" y="3"/>
                    </a:lnTo>
                    <a:lnTo>
                      <a:pt x="20" y="3"/>
                    </a:lnTo>
                    <a:lnTo>
                      <a:pt x="22" y="5"/>
                    </a:lnTo>
                    <a:lnTo>
                      <a:pt x="22" y="5"/>
                    </a:lnTo>
                    <a:lnTo>
                      <a:pt x="22" y="5"/>
                    </a:lnTo>
                    <a:lnTo>
                      <a:pt x="32" y="18"/>
                    </a:lnTo>
                    <a:lnTo>
                      <a:pt x="32" y="27"/>
                    </a:lnTo>
                    <a:lnTo>
                      <a:pt x="32" y="30"/>
                    </a:lnTo>
                    <a:lnTo>
                      <a:pt x="24" y="32"/>
                    </a:lnTo>
                    <a:lnTo>
                      <a:pt x="22" y="44"/>
                    </a:lnTo>
                    <a:lnTo>
                      <a:pt x="17" y="45"/>
                    </a:lnTo>
                    <a:lnTo>
                      <a:pt x="15" y="45"/>
                    </a:lnTo>
                    <a:lnTo>
                      <a:pt x="15" y="45"/>
                    </a:lnTo>
                    <a:lnTo>
                      <a:pt x="12" y="32"/>
                    </a:lnTo>
                    <a:lnTo>
                      <a:pt x="0" y="15"/>
                    </a:lnTo>
                    <a:lnTo>
                      <a:pt x="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93" name="Freeform 744"/>
              <p:cNvSpPr>
                <a:spLocks/>
              </p:cNvSpPr>
              <p:nvPr/>
            </p:nvSpPr>
            <p:spPr bwMode="auto">
              <a:xfrm>
                <a:off x="4357" y="2531"/>
                <a:ext cx="30" cy="27"/>
              </a:xfrm>
              <a:custGeom>
                <a:avLst/>
                <a:gdLst>
                  <a:gd name="T0" fmla="*/ 30 w 30"/>
                  <a:gd name="T1" fmla="*/ 13 h 27"/>
                  <a:gd name="T2" fmla="*/ 23 w 30"/>
                  <a:gd name="T3" fmla="*/ 27 h 27"/>
                  <a:gd name="T4" fmla="*/ 17 w 30"/>
                  <a:gd name="T5" fmla="*/ 25 h 27"/>
                  <a:gd name="T6" fmla="*/ 7 w 30"/>
                  <a:gd name="T7" fmla="*/ 22 h 27"/>
                  <a:gd name="T8" fmla="*/ 0 w 30"/>
                  <a:gd name="T9" fmla="*/ 12 h 27"/>
                  <a:gd name="T10" fmla="*/ 12 w 30"/>
                  <a:gd name="T11" fmla="*/ 0 h 27"/>
                  <a:gd name="T12" fmla="*/ 17 w 30"/>
                  <a:gd name="T13" fmla="*/ 6 h 27"/>
                  <a:gd name="T14" fmla="*/ 29 w 30"/>
                  <a:gd name="T15" fmla="*/ 8 h 27"/>
                  <a:gd name="T16" fmla="*/ 30 w 30"/>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7">
                    <a:moveTo>
                      <a:pt x="30" y="13"/>
                    </a:moveTo>
                    <a:lnTo>
                      <a:pt x="23" y="27"/>
                    </a:lnTo>
                    <a:lnTo>
                      <a:pt x="17" y="25"/>
                    </a:lnTo>
                    <a:lnTo>
                      <a:pt x="7" y="22"/>
                    </a:lnTo>
                    <a:lnTo>
                      <a:pt x="0" y="12"/>
                    </a:lnTo>
                    <a:lnTo>
                      <a:pt x="12" y="0"/>
                    </a:lnTo>
                    <a:lnTo>
                      <a:pt x="17" y="6"/>
                    </a:lnTo>
                    <a:lnTo>
                      <a:pt x="29" y="8"/>
                    </a:lnTo>
                    <a:lnTo>
                      <a:pt x="30" y="1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94" name="Freeform 745"/>
              <p:cNvSpPr>
                <a:spLocks/>
              </p:cNvSpPr>
              <p:nvPr/>
            </p:nvSpPr>
            <p:spPr bwMode="auto">
              <a:xfrm>
                <a:off x="4357" y="2531"/>
                <a:ext cx="30" cy="27"/>
              </a:xfrm>
              <a:custGeom>
                <a:avLst/>
                <a:gdLst>
                  <a:gd name="T0" fmla="*/ 30 w 30"/>
                  <a:gd name="T1" fmla="*/ 13 h 27"/>
                  <a:gd name="T2" fmla="*/ 23 w 30"/>
                  <a:gd name="T3" fmla="*/ 27 h 27"/>
                  <a:gd name="T4" fmla="*/ 17 w 30"/>
                  <a:gd name="T5" fmla="*/ 25 h 27"/>
                  <a:gd name="T6" fmla="*/ 7 w 30"/>
                  <a:gd name="T7" fmla="*/ 22 h 27"/>
                  <a:gd name="T8" fmla="*/ 0 w 30"/>
                  <a:gd name="T9" fmla="*/ 12 h 27"/>
                  <a:gd name="T10" fmla="*/ 12 w 30"/>
                  <a:gd name="T11" fmla="*/ 0 h 27"/>
                  <a:gd name="T12" fmla="*/ 17 w 30"/>
                  <a:gd name="T13" fmla="*/ 6 h 27"/>
                  <a:gd name="T14" fmla="*/ 29 w 30"/>
                  <a:gd name="T15" fmla="*/ 8 h 27"/>
                  <a:gd name="T16" fmla="*/ 30 w 30"/>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7">
                    <a:moveTo>
                      <a:pt x="30" y="13"/>
                    </a:moveTo>
                    <a:lnTo>
                      <a:pt x="23" y="27"/>
                    </a:lnTo>
                    <a:lnTo>
                      <a:pt x="17" y="25"/>
                    </a:lnTo>
                    <a:lnTo>
                      <a:pt x="7" y="22"/>
                    </a:lnTo>
                    <a:lnTo>
                      <a:pt x="0" y="12"/>
                    </a:lnTo>
                    <a:lnTo>
                      <a:pt x="12" y="0"/>
                    </a:lnTo>
                    <a:lnTo>
                      <a:pt x="17" y="6"/>
                    </a:lnTo>
                    <a:lnTo>
                      <a:pt x="29" y="8"/>
                    </a:lnTo>
                    <a:lnTo>
                      <a:pt x="30"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95" name="Freeform 746"/>
              <p:cNvSpPr>
                <a:spLocks/>
              </p:cNvSpPr>
              <p:nvPr/>
            </p:nvSpPr>
            <p:spPr bwMode="auto">
              <a:xfrm>
                <a:off x="4392" y="2563"/>
                <a:ext cx="27" cy="30"/>
              </a:xfrm>
              <a:custGeom>
                <a:avLst/>
                <a:gdLst>
                  <a:gd name="T0" fmla="*/ 19 w 27"/>
                  <a:gd name="T1" fmla="*/ 0 h 30"/>
                  <a:gd name="T2" fmla="*/ 27 w 27"/>
                  <a:gd name="T3" fmla="*/ 13 h 30"/>
                  <a:gd name="T4" fmla="*/ 24 w 27"/>
                  <a:gd name="T5" fmla="*/ 12 h 30"/>
                  <a:gd name="T6" fmla="*/ 16 w 27"/>
                  <a:gd name="T7" fmla="*/ 24 h 30"/>
                  <a:gd name="T8" fmla="*/ 14 w 27"/>
                  <a:gd name="T9" fmla="*/ 30 h 30"/>
                  <a:gd name="T10" fmla="*/ 0 w 27"/>
                  <a:gd name="T11" fmla="*/ 20 h 30"/>
                  <a:gd name="T12" fmla="*/ 0 w 27"/>
                  <a:gd name="T13" fmla="*/ 17 h 30"/>
                  <a:gd name="T14" fmla="*/ 0 w 27"/>
                  <a:gd name="T15" fmla="*/ 15 h 30"/>
                  <a:gd name="T16" fmla="*/ 19 w 27"/>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0">
                    <a:moveTo>
                      <a:pt x="19" y="0"/>
                    </a:moveTo>
                    <a:lnTo>
                      <a:pt x="27" y="13"/>
                    </a:lnTo>
                    <a:lnTo>
                      <a:pt x="24" y="12"/>
                    </a:lnTo>
                    <a:lnTo>
                      <a:pt x="16" y="24"/>
                    </a:lnTo>
                    <a:lnTo>
                      <a:pt x="14" y="30"/>
                    </a:lnTo>
                    <a:lnTo>
                      <a:pt x="0" y="20"/>
                    </a:lnTo>
                    <a:lnTo>
                      <a:pt x="0" y="17"/>
                    </a:lnTo>
                    <a:lnTo>
                      <a:pt x="0" y="15"/>
                    </a:lnTo>
                    <a:lnTo>
                      <a:pt x="1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96" name="Freeform 747"/>
              <p:cNvSpPr>
                <a:spLocks/>
              </p:cNvSpPr>
              <p:nvPr/>
            </p:nvSpPr>
            <p:spPr bwMode="auto">
              <a:xfrm>
                <a:off x="4392" y="2563"/>
                <a:ext cx="27" cy="30"/>
              </a:xfrm>
              <a:custGeom>
                <a:avLst/>
                <a:gdLst>
                  <a:gd name="T0" fmla="*/ 19 w 27"/>
                  <a:gd name="T1" fmla="*/ 0 h 30"/>
                  <a:gd name="T2" fmla="*/ 27 w 27"/>
                  <a:gd name="T3" fmla="*/ 13 h 30"/>
                  <a:gd name="T4" fmla="*/ 24 w 27"/>
                  <a:gd name="T5" fmla="*/ 12 h 30"/>
                  <a:gd name="T6" fmla="*/ 16 w 27"/>
                  <a:gd name="T7" fmla="*/ 24 h 30"/>
                  <a:gd name="T8" fmla="*/ 14 w 27"/>
                  <a:gd name="T9" fmla="*/ 30 h 30"/>
                  <a:gd name="T10" fmla="*/ 0 w 27"/>
                  <a:gd name="T11" fmla="*/ 20 h 30"/>
                  <a:gd name="T12" fmla="*/ 0 w 27"/>
                  <a:gd name="T13" fmla="*/ 17 h 30"/>
                  <a:gd name="T14" fmla="*/ 0 w 27"/>
                  <a:gd name="T15" fmla="*/ 15 h 30"/>
                  <a:gd name="T16" fmla="*/ 19 w 27"/>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0">
                    <a:moveTo>
                      <a:pt x="19" y="0"/>
                    </a:moveTo>
                    <a:lnTo>
                      <a:pt x="27" y="13"/>
                    </a:lnTo>
                    <a:lnTo>
                      <a:pt x="24" y="12"/>
                    </a:lnTo>
                    <a:lnTo>
                      <a:pt x="16" y="24"/>
                    </a:lnTo>
                    <a:lnTo>
                      <a:pt x="14" y="30"/>
                    </a:lnTo>
                    <a:lnTo>
                      <a:pt x="0" y="20"/>
                    </a:lnTo>
                    <a:lnTo>
                      <a:pt x="0" y="17"/>
                    </a:lnTo>
                    <a:lnTo>
                      <a:pt x="0" y="15"/>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97" name="Freeform 748"/>
              <p:cNvSpPr>
                <a:spLocks/>
              </p:cNvSpPr>
              <p:nvPr/>
            </p:nvSpPr>
            <p:spPr bwMode="auto">
              <a:xfrm>
                <a:off x="4501" y="2666"/>
                <a:ext cx="40" cy="37"/>
              </a:xfrm>
              <a:custGeom>
                <a:avLst/>
                <a:gdLst>
                  <a:gd name="T0" fmla="*/ 17 w 40"/>
                  <a:gd name="T1" fmla="*/ 2 h 37"/>
                  <a:gd name="T2" fmla="*/ 25 w 40"/>
                  <a:gd name="T3" fmla="*/ 4 h 37"/>
                  <a:gd name="T4" fmla="*/ 34 w 40"/>
                  <a:gd name="T5" fmla="*/ 0 h 37"/>
                  <a:gd name="T6" fmla="*/ 40 w 40"/>
                  <a:gd name="T7" fmla="*/ 2 h 37"/>
                  <a:gd name="T8" fmla="*/ 40 w 40"/>
                  <a:gd name="T9" fmla="*/ 19 h 37"/>
                  <a:gd name="T10" fmla="*/ 29 w 40"/>
                  <a:gd name="T11" fmla="*/ 32 h 37"/>
                  <a:gd name="T12" fmla="*/ 18 w 40"/>
                  <a:gd name="T13" fmla="*/ 31 h 37"/>
                  <a:gd name="T14" fmla="*/ 15 w 40"/>
                  <a:gd name="T15" fmla="*/ 37 h 37"/>
                  <a:gd name="T16" fmla="*/ 7 w 40"/>
                  <a:gd name="T17" fmla="*/ 32 h 37"/>
                  <a:gd name="T18" fmla="*/ 7 w 40"/>
                  <a:gd name="T19" fmla="*/ 24 h 37"/>
                  <a:gd name="T20" fmla="*/ 0 w 40"/>
                  <a:gd name="T21" fmla="*/ 19 h 37"/>
                  <a:gd name="T22" fmla="*/ 7 w 40"/>
                  <a:gd name="T23" fmla="*/ 19 h 37"/>
                  <a:gd name="T24" fmla="*/ 13 w 40"/>
                  <a:gd name="T25" fmla="*/ 12 h 37"/>
                  <a:gd name="T26" fmla="*/ 20 w 40"/>
                  <a:gd name="T27" fmla="*/ 10 h 37"/>
                  <a:gd name="T28" fmla="*/ 17 w 40"/>
                  <a:gd name="T2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7">
                    <a:moveTo>
                      <a:pt x="17" y="2"/>
                    </a:moveTo>
                    <a:lnTo>
                      <a:pt x="25" y="4"/>
                    </a:lnTo>
                    <a:lnTo>
                      <a:pt x="34" y="0"/>
                    </a:lnTo>
                    <a:lnTo>
                      <a:pt x="40" y="2"/>
                    </a:lnTo>
                    <a:lnTo>
                      <a:pt x="40" y="19"/>
                    </a:lnTo>
                    <a:lnTo>
                      <a:pt x="29" y="32"/>
                    </a:lnTo>
                    <a:lnTo>
                      <a:pt x="18" y="31"/>
                    </a:lnTo>
                    <a:lnTo>
                      <a:pt x="15" y="37"/>
                    </a:lnTo>
                    <a:lnTo>
                      <a:pt x="7" y="32"/>
                    </a:lnTo>
                    <a:lnTo>
                      <a:pt x="7" y="24"/>
                    </a:lnTo>
                    <a:lnTo>
                      <a:pt x="0" y="19"/>
                    </a:lnTo>
                    <a:lnTo>
                      <a:pt x="7" y="19"/>
                    </a:lnTo>
                    <a:lnTo>
                      <a:pt x="13" y="12"/>
                    </a:lnTo>
                    <a:lnTo>
                      <a:pt x="20" y="10"/>
                    </a:lnTo>
                    <a:lnTo>
                      <a:pt x="17"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98" name="Freeform 749"/>
              <p:cNvSpPr>
                <a:spLocks/>
              </p:cNvSpPr>
              <p:nvPr/>
            </p:nvSpPr>
            <p:spPr bwMode="auto">
              <a:xfrm>
                <a:off x="4501" y="2666"/>
                <a:ext cx="40" cy="37"/>
              </a:xfrm>
              <a:custGeom>
                <a:avLst/>
                <a:gdLst>
                  <a:gd name="T0" fmla="*/ 17 w 40"/>
                  <a:gd name="T1" fmla="*/ 2 h 37"/>
                  <a:gd name="T2" fmla="*/ 25 w 40"/>
                  <a:gd name="T3" fmla="*/ 4 h 37"/>
                  <a:gd name="T4" fmla="*/ 34 w 40"/>
                  <a:gd name="T5" fmla="*/ 0 h 37"/>
                  <a:gd name="T6" fmla="*/ 40 w 40"/>
                  <a:gd name="T7" fmla="*/ 2 h 37"/>
                  <a:gd name="T8" fmla="*/ 40 w 40"/>
                  <a:gd name="T9" fmla="*/ 19 h 37"/>
                  <a:gd name="T10" fmla="*/ 29 w 40"/>
                  <a:gd name="T11" fmla="*/ 32 h 37"/>
                  <a:gd name="T12" fmla="*/ 18 w 40"/>
                  <a:gd name="T13" fmla="*/ 31 h 37"/>
                  <a:gd name="T14" fmla="*/ 15 w 40"/>
                  <a:gd name="T15" fmla="*/ 37 h 37"/>
                  <a:gd name="T16" fmla="*/ 7 w 40"/>
                  <a:gd name="T17" fmla="*/ 32 h 37"/>
                  <a:gd name="T18" fmla="*/ 7 w 40"/>
                  <a:gd name="T19" fmla="*/ 24 h 37"/>
                  <a:gd name="T20" fmla="*/ 0 w 40"/>
                  <a:gd name="T21" fmla="*/ 19 h 37"/>
                  <a:gd name="T22" fmla="*/ 7 w 40"/>
                  <a:gd name="T23" fmla="*/ 19 h 37"/>
                  <a:gd name="T24" fmla="*/ 13 w 40"/>
                  <a:gd name="T25" fmla="*/ 12 h 37"/>
                  <a:gd name="T26" fmla="*/ 20 w 40"/>
                  <a:gd name="T27" fmla="*/ 10 h 37"/>
                  <a:gd name="T28" fmla="*/ 17 w 40"/>
                  <a:gd name="T2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7">
                    <a:moveTo>
                      <a:pt x="17" y="2"/>
                    </a:moveTo>
                    <a:lnTo>
                      <a:pt x="25" y="4"/>
                    </a:lnTo>
                    <a:lnTo>
                      <a:pt x="34" y="0"/>
                    </a:lnTo>
                    <a:lnTo>
                      <a:pt x="40" y="2"/>
                    </a:lnTo>
                    <a:lnTo>
                      <a:pt x="40" y="19"/>
                    </a:lnTo>
                    <a:lnTo>
                      <a:pt x="29" y="32"/>
                    </a:lnTo>
                    <a:lnTo>
                      <a:pt x="18" y="31"/>
                    </a:lnTo>
                    <a:lnTo>
                      <a:pt x="15" y="37"/>
                    </a:lnTo>
                    <a:lnTo>
                      <a:pt x="7" y="32"/>
                    </a:lnTo>
                    <a:lnTo>
                      <a:pt x="7" y="24"/>
                    </a:lnTo>
                    <a:lnTo>
                      <a:pt x="0" y="19"/>
                    </a:lnTo>
                    <a:lnTo>
                      <a:pt x="7" y="19"/>
                    </a:lnTo>
                    <a:lnTo>
                      <a:pt x="13" y="12"/>
                    </a:lnTo>
                    <a:lnTo>
                      <a:pt x="20" y="10"/>
                    </a:lnTo>
                    <a:lnTo>
                      <a:pt x="1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99" name="Freeform 750"/>
              <p:cNvSpPr>
                <a:spLocks/>
              </p:cNvSpPr>
              <p:nvPr/>
            </p:nvSpPr>
            <p:spPr bwMode="auto">
              <a:xfrm>
                <a:off x="4392" y="2714"/>
                <a:ext cx="34" cy="42"/>
              </a:xfrm>
              <a:custGeom>
                <a:avLst/>
                <a:gdLst>
                  <a:gd name="T0" fmla="*/ 12 w 34"/>
                  <a:gd name="T1" fmla="*/ 0 h 42"/>
                  <a:gd name="T2" fmla="*/ 19 w 34"/>
                  <a:gd name="T3" fmla="*/ 3 h 42"/>
                  <a:gd name="T4" fmla="*/ 19 w 34"/>
                  <a:gd name="T5" fmla="*/ 3 h 42"/>
                  <a:gd name="T6" fmla="*/ 19 w 34"/>
                  <a:gd name="T7" fmla="*/ 3 h 42"/>
                  <a:gd name="T8" fmla="*/ 21 w 34"/>
                  <a:gd name="T9" fmla="*/ 3 h 42"/>
                  <a:gd name="T10" fmla="*/ 21 w 34"/>
                  <a:gd name="T11" fmla="*/ 3 h 42"/>
                  <a:gd name="T12" fmla="*/ 21 w 34"/>
                  <a:gd name="T13" fmla="*/ 3 h 42"/>
                  <a:gd name="T14" fmla="*/ 21 w 34"/>
                  <a:gd name="T15" fmla="*/ 3 h 42"/>
                  <a:gd name="T16" fmla="*/ 21 w 34"/>
                  <a:gd name="T17" fmla="*/ 3 h 42"/>
                  <a:gd name="T18" fmla="*/ 21 w 34"/>
                  <a:gd name="T19" fmla="*/ 3 h 42"/>
                  <a:gd name="T20" fmla="*/ 21 w 34"/>
                  <a:gd name="T21" fmla="*/ 3 h 42"/>
                  <a:gd name="T22" fmla="*/ 21 w 34"/>
                  <a:gd name="T23" fmla="*/ 3 h 42"/>
                  <a:gd name="T24" fmla="*/ 21 w 34"/>
                  <a:gd name="T25" fmla="*/ 5 h 42"/>
                  <a:gd name="T26" fmla="*/ 21 w 34"/>
                  <a:gd name="T27" fmla="*/ 5 h 42"/>
                  <a:gd name="T28" fmla="*/ 21 w 34"/>
                  <a:gd name="T29" fmla="*/ 5 h 42"/>
                  <a:gd name="T30" fmla="*/ 21 w 34"/>
                  <a:gd name="T31" fmla="*/ 5 h 42"/>
                  <a:gd name="T32" fmla="*/ 21 w 34"/>
                  <a:gd name="T33" fmla="*/ 5 h 42"/>
                  <a:gd name="T34" fmla="*/ 21 w 34"/>
                  <a:gd name="T35" fmla="*/ 5 h 42"/>
                  <a:gd name="T36" fmla="*/ 31 w 34"/>
                  <a:gd name="T37" fmla="*/ 20 h 42"/>
                  <a:gd name="T38" fmla="*/ 24 w 34"/>
                  <a:gd name="T39" fmla="*/ 23 h 42"/>
                  <a:gd name="T40" fmla="*/ 22 w 34"/>
                  <a:gd name="T41" fmla="*/ 28 h 42"/>
                  <a:gd name="T42" fmla="*/ 34 w 34"/>
                  <a:gd name="T43" fmla="*/ 40 h 42"/>
                  <a:gd name="T44" fmla="*/ 33 w 34"/>
                  <a:gd name="T45" fmla="*/ 40 h 42"/>
                  <a:gd name="T46" fmla="*/ 31 w 34"/>
                  <a:gd name="T47" fmla="*/ 40 h 42"/>
                  <a:gd name="T48" fmla="*/ 27 w 34"/>
                  <a:gd name="T49" fmla="*/ 40 h 42"/>
                  <a:gd name="T50" fmla="*/ 27 w 34"/>
                  <a:gd name="T51" fmla="*/ 40 h 42"/>
                  <a:gd name="T52" fmla="*/ 27 w 34"/>
                  <a:gd name="T53" fmla="*/ 40 h 42"/>
                  <a:gd name="T54" fmla="*/ 27 w 34"/>
                  <a:gd name="T55" fmla="*/ 40 h 42"/>
                  <a:gd name="T56" fmla="*/ 14 w 34"/>
                  <a:gd name="T57" fmla="*/ 40 h 42"/>
                  <a:gd name="T58" fmla="*/ 14 w 34"/>
                  <a:gd name="T59" fmla="*/ 40 h 42"/>
                  <a:gd name="T60" fmla="*/ 9 w 34"/>
                  <a:gd name="T61" fmla="*/ 42 h 42"/>
                  <a:gd name="T62" fmla="*/ 9 w 34"/>
                  <a:gd name="T63" fmla="*/ 42 h 42"/>
                  <a:gd name="T64" fmla="*/ 4 w 34"/>
                  <a:gd name="T65" fmla="*/ 42 h 42"/>
                  <a:gd name="T66" fmla="*/ 0 w 34"/>
                  <a:gd name="T67" fmla="*/ 5 h 42"/>
                  <a:gd name="T68" fmla="*/ 12 w 34"/>
                  <a:gd name="T69" fmla="*/ 3 h 42"/>
                  <a:gd name="T70" fmla="*/ 12 w 34"/>
                  <a:gd name="T7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42">
                    <a:moveTo>
                      <a:pt x="12" y="0"/>
                    </a:moveTo>
                    <a:lnTo>
                      <a:pt x="19" y="3"/>
                    </a:lnTo>
                    <a:lnTo>
                      <a:pt x="19" y="3"/>
                    </a:lnTo>
                    <a:lnTo>
                      <a:pt x="19" y="3"/>
                    </a:lnTo>
                    <a:lnTo>
                      <a:pt x="21" y="3"/>
                    </a:lnTo>
                    <a:lnTo>
                      <a:pt x="21" y="3"/>
                    </a:lnTo>
                    <a:lnTo>
                      <a:pt x="21" y="3"/>
                    </a:lnTo>
                    <a:lnTo>
                      <a:pt x="21" y="3"/>
                    </a:lnTo>
                    <a:lnTo>
                      <a:pt x="21" y="3"/>
                    </a:lnTo>
                    <a:lnTo>
                      <a:pt x="21" y="3"/>
                    </a:lnTo>
                    <a:lnTo>
                      <a:pt x="21" y="3"/>
                    </a:lnTo>
                    <a:lnTo>
                      <a:pt x="21" y="3"/>
                    </a:lnTo>
                    <a:lnTo>
                      <a:pt x="21" y="5"/>
                    </a:lnTo>
                    <a:lnTo>
                      <a:pt x="21" y="5"/>
                    </a:lnTo>
                    <a:lnTo>
                      <a:pt x="21" y="5"/>
                    </a:lnTo>
                    <a:lnTo>
                      <a:pt x="21" y="5"/>
                    </a:lnTo>
                    <a:lnTo>
                      <a:pt x="21" y="5"/>
                    </a:lnTo>
                    <a:lnTo>
                      <a:pt x="21" y="5"/>
                    </a:lnTo>
                    <a:lnTo>
                      <a:pt x="31" y="20"/>
                    </a:lnTo>
                    <a:lnTo>
                      <a:pt x="24" y="23"/>
                    </a:lnTo>
                    <a:lnTo>
                      <a:pt x="22" y="28"/>
                    </a:lnTo>
                    <a:lnTo>
                      <a:pt x="34" y="40"/>
                    </a:lnTo>
                    <a:lnTo>
                      <a:pt x="33" y="40"/>
                    </a:lnTo>
                    <a:lnTo>
                      <a:pt x="31" y="40"/>
                    </a:lnTo>
                    <a:lnTo>
                      <a:pt x="27" y="40"/>
                    </a:lnTo>
                    <a:lnTo>
                      <a:pt x="27" y="40"/>
                    </a:lnTo>
                    <a:lnTo>
                      <a:pt x="27" y="40"/>
                    </a:lnTo>
                    <a:lnTo>
                      <a:pt x="27" y="40"/>
                    </a:lnTo>
                    <a:lnTo>
                      <a:pt x="14" y="40"/>
                    </a:lnTo>
                    <a:lnTo>
                      <a:pt x="14" y="40"/>
                    </a:lnTo>
                    <a:lnTo>
                      <a:pt x="9" y="42"/>
                    </a:lnTo>
                    <a:lnTo>
                      <a:pt x="9" y="42"/>
                    </a:lnTo>
                    <a:lnTo>
                      <a:pt x="4" y="42"/>
                    </a:lnTo>
                    <a:lnTo>
                      <a:pt x="0" y="5"/>
                    </a:lnTo>
                    <a:lnTo>
                      <a:pt x="12" y="3"/>
                    </a:lnTo>
                    <a:lnTo>
                      <a:pt x="1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00" name="Freeform 751"/>
              <p:cNvSpPr>
                <a:spLocks/>
              </p:cNvSpPr>
              <p:nvPr/>
            </p:nvSpPr>
            <p:spPr bwMode="auto">
              <a:xfrm>
                <a:off x="4392" y="2714"/>
                <a:ext cx="34" cy="42"/>
              </a:xfrm>
              <a:custGeom>
                <a:avLst/>
                <a:gdLst>
                  <a:gd name="T0" fmla="*/ 12 w 34"/>
                  <a:gd name="T1" fmla="*/ 0 h 42"/>
                  <a:gd name="T2" fmla="*/ 19 w 34"/>
                  <a:gd name="T3" fmla="*/ 3 h 42"/>
                  <a:gd name="T4" fmla="*/ 19 w 34"/>
                  <a:gd name="T5" fmla="*/ 3 h 42"/>
                  <a:gd name="T6" fmla="*/ 19 w 34"/>
                  <a:gd name="T7" fmla="*/ 3 h 42"/>
                  <a:gd name="T8" fmla="*/ 21 w 34"/>
                  <a:gd name="T9" fmla="*/ 3 h 42"/>
                  <a:gd name="T10" fmla="*/ 21 w 34"/>
                  <a:gd name="T11" fmla="*/ 3 h 42"/>
                  <a:gd name="T12" fmla="*/ 21 w 34"/>
                  <a:gd name="T13" fmla="*/ 3 h 42"/>
                  <a:gd name="T14" fmla="*/ 21 w 34"/>
                  <a:gd name="T15" fmla="*/ 3 h 42"/>
                  <a:gd name="T16" fmla="*/ 21 w 34"/>
                  <a:gd name="T17" fmla="*/ 3 h 42"/>
                  <a:gd name="T18" fmla="*/ 21 w 34"/>
                  <a:gd name="T19" fmla="*/ 3 h 42"/>
                  <a:gd name="T20" fmla="*/ 21 w 34"/>
                  <a:gd name="T21" fmla="*/ 3 h 42"/>
                  <a:gd name="T22" fmla="*/ 21 w 34"/>
                  <a:gd name="T23" fmla="*/ 3 h 42"/>
                  <a:gd name="T24" fmla="*/ 21 w 34"/>
                  <a:gd name="T25" fmla="*/ 5 h 42"/>
                  <a:gd name="T26" fmla="*/ 21 w 34"/>
                  <a:gd name="T27" fmla="*/ 5 h 42"/>
                  <a:gd name="T28" fmla="*/ 21 w 34"/>
                  <a:gd name="T29" fmla="*/ 5 h 42"/>
                  <a:gd name="T30" fmla="*/ 21 w 34"/>
                  <a:gd name="T31" fmla="*/ 5 h 42"/>
                  <a:gd name="T32" fmla="*/ 21 w 34"/>
                  <a:gd name="T33" fmla="*/ 5 h 42"/>
                  <a:gd name="T34" fmla="*/ 21 w 34"/>
                  <a:gd name="T35" fmla="*/ 5 h 42"/>
                  <a:gd name="T36" fmla="*/ 31 w 34"/>
                  <a:gd name="T37" fmla="*/ 20 h 42"/>
                  <a:gd name="T38" fmla="*/ 24 w 34"/>
                  <a:gd name="T39" fmla="*/ 23 h 42"/>
                  <a:gd name="T40" fmla="*/ 22 w 34"/>
                  <a:gd name="T41" fmla="*/ 28 h 42"/>
                  <a:gd name="T42" fmla="*/ 34 w 34"/>
                  <a:gd name="T43" fmla="*/ 40 h 42"/>
                  <a:gd name="T44" fmla="*/ 33 w 34"/>
                  <a:gd name="T45" fmla="*/ 40 h 42"/>
                  <a:gd name="T46" fmla="*/ 31 w 34"/>
                  <a:gd name="T47" fmla="*/ 40 h 42"/>
                  <a:gd name="T48" fmla="*/ 27 w 34"/>
                  <a:gd name="T49" fmla="*/ 40 h 42"/>
                  <a:gd name="T50" fmla="*/ 27 w 34"/>
                  <a:gd name="T51" fmla="*/ 40 h 42"/>
                  <a:gd name="T52" fmla="*/ 27 w 34"/>
                  <a:gd name="T53" fmla="*/ 40 h 42"/>
                  <a:gd name="T54" fmla="*/ 27 w 34"/>
                  <a:gd name="T55" fmla="*/ 40 h 42"/>
                  <a:gd name="T56" fmla="*/ 14 w 34"/>
                  <a:gd name="T57" fmla="*/ 40 h 42"/>
                  <a:gd name="T58" fmla="*/ 14 w 34"/>
                  <a:gd name="T59" fmla="*/ 40 h 42"/>
                  <a:gd name="T60" fmla="*/ 9 w 34"/>
                  <a:gd name="T61" fmla="*/ 42 h 42"/>
                  <a:gd name="T62" fmla="*/ 9 w 34"/>
                  <a:gd name="T63" fmla="*/ 42 h 42"/>
                  <a:gd name="T64" fmla="*/ 4 w 34"/>
                  <a:gd name="T65" fmla="*/ 42 h 42"/>
                  <a:gd name="T66" fmla="*/ 0 w 34"/>
                  <a:gd name="T67" fmla="*/ 5 h 42"/>
                  <a:gd name="T68" fmla="*/ 12 w 34"/>
                  <a:gd name="T69" fmla="*/ 3 h 42"/>
                  <a:gd name="T70" fmla="*/ 12 w 34"/>
                  <a:gd name="T7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42">
                    <a:moveTo>
                      <a:pt x="12" y="0"/>
                    </a:moveTo>
                    <a:lnTo>
                      <a:pt x="19" y="3"/>
                    </a:lnTo>
                    <a:lnTo>
                      <a:pt x="19" y="3"/>
                    </a:lnTo>
                    <a:lnTo>
                      <a:pt x="19" y="3"/>
                    </a:lnTo>
                    <a:lnTo>
                      <a:pt x="21" y="3"/>
                    </a:lnTo>
                    <a:lnTo>
                      <a:pt x="21" y="3"/>
                    </a:lnTo>
                    <a:lnTo>
                      <a:pt x="21" y="3"/>
                    </a:lnTo>
                    <a:lnTo>
                      <a:pt x="21" y="3"/>
                    </a:lnTo>
                    <a:lnTo>
                      <a:pt x="21" y="3"/>
                    </a:lnTo>
                    <a:lnTo>
                      <a:pt x="21" y="3"/>
                    </a:lnTo>
                    <a:lnTo>
                      <a:pt x="21" y="3"/>
                    </a:lnTo>
                    <a:lnTo>
                      <a:pt x="21" y="3"/>
                    </a:lnTo>
                    <a:lnTo>
                      <a:pt x="21" y="5"/>
                    </a:lnTo>
                    <a:lnTo>
                      <a:pt x="21" y="5"/>
                    </a:lnTo>
                    <a:lnTo>
                      <a:pt x="21" y="5"/>
                    </a:lnTo>
                    <a:lnTo>
                      <a:pt x="21" y="5"/>
                    </a:lnTo>
                    <a:lnTo>
                      <a:pt x="21" y="5"/>
                    </a:lnTo>
                    <a:lnTo>
                      <a:pt x="21" y="5"/>
                    </a:lnTo>
                    <a:lnTo>
                      <a:pt x="31" y="20"/>
                    </a:lnTo>
                    <a:lnTo>
                      <a:pt x="24" y="23"/>
                    </a:lnTo>
                    <a:lnTo>
                      <a:pt x="22" y="28"/>
                    </a:lnTo>
                    <a:lnTo>
                      <a:pt x="34" y="40"/>
                    </a:lnTo>
                    <a:lnTo>
                      <a:pt x="33" y="40"/>
                    </a:lnTo>
                    <a:lnTo>
                      <a:pt x="31" y="40"/>
                    </a:lnTo>
                    <a:lnTo>
                      <a:pt x="27" y="40"/>
                    </a:lnTo>
                    <a:lnTo>
                      <a:pt x="27" y="40"/>
                    </a:lnTo>
                    <a:lnTo>
                      <a:pt x="27" y="40"/>
                    </a:lnTo>
                    <a:lnTo>
                      <a:pt x="27" y="40"/>
                    </a:lnTo>
                    <a:lnTo>
                      <a:pt x="14" y="40"/>
                    </a:lnTo>
                    <a:lnTo>
                      <a:pt x="14" y="40"/>
                    </a:lnTo>
                    <a:lnTo>
                      <a:pt x="9" y="42"/>
                    </a:lnTo>
                    <a:lnTo>
                      <a:pt x="9" y="42"/>
                    </a:lnTo>
                    <a:lnTo>
                      <a:pt x="4" y="42"/>
                    </a:lnTo>
                    <a:lnTo>
                      <a:pt x="0" y="5"/>
                    </a:lnTo>
                    <a:lnTo>
                      <a:pt x="12" y="3"/>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01" name="Freeform 752"/>
              <p:cNvSpPr>
                <a:spLocks/>
              </p:cNvSpPr>
              <p:nvPr/>
            </p:nvSpPr>
            <p:spPr bwMode="auto">
              <a:xfrm>
                <a:off x="4526" y="2576"/>
                <a:ext cx="53" cy="48"/>
              </a:xfrm>
              <a:custGeom>
                <a:avLst/>
                <a:gdLst>
                  <a:gd name="T0" fmla="*/ 36 w 53"/>
                  <a:gd name="T1" fmla="*/ 21 h 48"/>
                  <a:gd name="T2" fmla="*/ 41 w 53"/>
                  <a:gd name="T3" fmla="*/ 28 h 48"/>
                  <a:gd name="T4" fmla="*/ 53 w 53"/>
                  <a:gd name="T5" fmla="*/ 34 h 48"/>
                  <a:gd name="T6" fmla="*/ 51 w 53"/>
                  <a:gd name="T7" fmla="*/ 39 h 48"/>
                  <a:gd name="T8" fmla="*/ 53 w 53"/>
                  <a:gd name="T9" fmla="*/ 48 h 48"/>
                  <a:gd name="T10" fmla="*/ 53 w 53"/>
                  <a:gd name="T11" fmla="*/ 46 h 48"/>
                  <a:gd name="T12" fmla="*/ 51 w 53"/>
                  <a:gd name="T13" fmla="*/ 46 h 48"/>
                  <a:gd name="T14" fmla="*/ 49 w 53"/>
                  <a:gd name="T15" fmla="*/ 48 h 48"/>
                  <a:gd name="T16" fmla="*/ 37 w 53"/>
                  <a:gd name="T17" fmla="*/ 41 h 48"/>
                  <a:gd name="T18" fmla="*/ 31 w 53"/>
                  <a:gd name="T19" fmla="*/ 29 h 48"/>
                  <a:gd name="T20" fmla="*/ 26 w 53"/>
                  <a:gd name="T21" fmla="*/ 28 h 48"/>
                  <a:gd name="T22" fmla="*/ 17 w 53"/>
                  <a:gd name="T23" fmla="*/ 29 h 48"/>
                  <a:gd name="T24" fmla="*/ 15 w 53"/>
                  <a:gd name="T25" fmla="*/ 24 h 48"/>
                  <a:gd name="T26" fmla="*/ 5 w 53"/>
                  <a:gd name="T27" fmla="*/ 19 h 48"/>
                  <a:gd name="T28" fmla="*/ 0 w 53"/>
                  <a:gd name="T29" fmla="*/ 12 h 48"/>
                  <a:gd name="T30" fmla="*/ 24 w 53"/>
                  <a:gd name="T31" fmla="*/ 0 h 48"/>
                  <a:gd name="T32" fmla="*/ 29 w 53"/>
                  <a:gd name="T33" fmla="*/ 14 h 48"/>
                  <a:gd name="T34" fmla="*/ 36 w 53"/>
                  <a:gd name="T35"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48">
                    <a:moveTo>
                      <a:pt x="36" y="21"/>
                    </a:moveTo>
                    <a:lnTo>
                      <a:pt x="41" y="28"/>
                    </a:lnTo>
                    <a:lnTo>
                      <a:pt x="53" y="34"/>
                    </a:lnTo>
                    <a:lnTo>
                      <a:pt x="51" y="39"/>
                    </a:lnTo>
                    <a:lnTo>
                      <a:pt x="53" y="48"/>
                    </a:lnTo>
                    <a:lnTo>
                      <a:pt x="53" y="46"/>
                    </a:lnTo>
                    <a:lnTo>
                      <a:pt x="51" y="46"/>
                    </a:lnTo>
                    <a:lnTo>
                      <a:pt x="49" y="48"/>
                    </a:lnTo>
                    <a:lnTo>
                      <a:pt x="37" y="41"/>
                    </a:lnTo>
                    <a:lnTo>
                      <a:pt x="31" y="29"/>
                    </a:lnTo>
                    <a:lnTo>
                      <a:pt x="26" y="28"/>
                    </a:lnTo>
                    <a:lnTo>
                      <a:pt x="17" y="29"/>
                    </a:lnTo>
                    <a:lnTo>
                      <a:pt x="15" y="24"/>
                    </a:lnTo>
                    <a:lnTo>
                      <a:pt x="5" y="19"/>
                    </a:lnTo>
                    <a:lnTo>
                      <a:pt x="0" y="12"/>
                    </a:lnTo>
                    <a:lnTo>
                      <a:pt x="24" y="0"/>
                    </a:lnTo>
                    <a:lnTo>
                      <a:pt x="29" y="14"/>
                    </a:lnTo>
                    <a:lnTo>
                      <a:pt x="36" y="2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02" name="Freeform 753"/>
              <p:cNvSpPr>
                <a:spLocks/>
              </p:cNvSpPr>
              <p:nvPr/>
            </p:nvSpPr>
            <p:spPr bwMode="auto">
              <a:xfrm>
                <a:off x="4526" y="2576"/>
                <a:ext cx="53" cy="48"/>
              </a:xfrm>
              <a:custGeom>
                <a:avLst/>
                <a:gdLst>
                  <a:gd name="T0" fmla="*/ 36 w 53"/>
                  <a:gd name="T1" fmla="*/ 21 h 48"/>
                  <a:gd name="T2" fmla="*/ 41 w 53"/>
                  <a:gd name="T3" fmla="*/ 28 h 48"/>
                  <a:gd name="T4" fmla="*/ 53 w 53"/>
                  <a:gd name="T5" fmla="*/ 34 h 48"/>
                  <a:gd name="T6" fmla="*/ 51 w 53"/>
                  <a:gd name="T7" fmla="*/ 39 h 48"/>
                  <a:gd name="T8" fmla="*/ 53 w 53"/>
                  <a:gd name="T9" fmla="*/ 48 h 48"/>
                  <a:gd name="T10" fmla="*/ 53 w 53"/>
                  <a:gd name="T11" fmla="*/ 46 h 48"/>
                  <a:gd name="T12" fmla="*/ 51 w 53"/>
                  <a:gd name="T13" fmla="*/ 46 h 48"/>
                  <a:gd name="T14" fmla="*/ 49 w 53"/>
                  <a:gd name="T15" fmla="*/ 48 h 48"/>
                  <a:gd name="T16" fmla="*/ 37 w 53"/>
                  <a:gd name="T17" fmla="*/ 41 h 48"/>
                  <a:gd name="T18" fmla="*/ 31 w 53"/>
                  <a:gd name="T19" fmla="*/ 29 h 48"/>
                  <a:gd name="T20" fmla="*/ 26 w 53"/>
                  <a:gd name="T21" fmla="*/ 28 h 48"/>
                  <a:gd name="T22" fmla="*/ 17 w 53"/>
                  <a:gd name="T23" fmla="*/ 29 h 48"/>
                  <a:gd name="T24" fmla="*/ 15 w 53"/>
                  <a:gd name="T25" fmla="*/ 24 h 48"/>
                  <a:gd name="T26" fmla="*/ 5 w 53"/>
                  <a:gd name="T27" fmla="*/ 19 h 48"/>
                  <a:gd name="T28" fmla="*/ 0 w 53"/>
                  <a:gd name="T29" fmla="*/ 12 h 48"/>
                  <a:gd name="T30" fmla="*/ 24 w 53"/>
                  <a:gd name="T31" fmla="*/ 0 h 48"/>
                  <a:gd name="T32" fmla="*/ 29 w 53"/>
                  <a:gd name="T33" fmla="*/ 14 h 48"/>
                  <a:gd name="T34" fmla="*/ 36 w 53"/>
                  <a:gd name="T35"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48">
                    <a:moveTo>
                      <a:pt x="36" y="21"/>
                    </a:moveTo>
                    <a:lnTo>
                      <a:pt x="41" y="28"/>
                    </a:lnTo>
                    <a:lnTo>
                      <a:pt x="53" y="34"/>
                    </a:lnTo>
                    <a:lnTo>
                      <a:pt x="51" y="39"/>
                    </a:lnTo>
                    <a:lnTo>
                      <a:pt x="53" y="48"/>
                    </a:lnTo>
                    <a:lnTo>
                      <a:pt x="53" y="46"/>
                    </a:lnTo>
                    <a:lnTo>
                      <a:pt x="51" y="46"/>
                    </a:lnTo>
                    <a:lnTo>
                      <a:pt x="49" y="48"/>
                    </a:lnTo>
                    <a:lnTo>
                      <a:pt x="37" y="41"/>
                    </a:lnTo>
                    <a:lnTo>
                      <a:pt x="31" y="29"/>
                    </a:lnTo>
                    <a:lnTo>
                      <a:pt x="26" y="28"/>
                    </a:lnTo>
                    <a:lnTo>
                      <a:pt x="17" y="29"/>
                    </a:lnTo>
                    <a:lnTo>
                      <a:pt x="15" y="24"/>
                    </a:lnTo>
                    <a:lnTo>
                      <a:pt x="5" y="19"/>
                    </a:lnTo>
                    <a:lnTo>
                      <a:pt x="0" y="12"/>
                    </a:lnTo>
                    <a:lnTo>
                      <a:pt x="24" y="0"/>
                    </a:lnTo>
                    <a:lnTo>
                      <a:pt x="29" y="14"/>
                    </a:lnTo>
                    <a:lnTo>
                      <a:pt x="36"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03" name="Freeform 754"/>
              <p:cNvSpPr>
                <a:spLocks/>
              </p:cNvSpPr>
              <p:nvPr/>
            </p:nvSpPr>
            <p:spPr bwMode="auto">
              <a:xfrm>
                <a:off x="4501" y="2541"/>
                <a:ext cx="49" cy="47"/>
              </a:xfrm>
              <a:custGeom>
                <a:avLst/>
                <a:gdLst>
                  <a:gd name="T0" fmla="*/ 49 w 49"/>
                  <a:gd name="T1" fmla="*/ 35 h 47"/>
                  <a:gd name="T2" fmla="*/ 25 w 49"/>
                  <a:gd name="T3" fmla="*/ 47 h 47"/>
                  <a:gd name="T4" fmla="*/ 20 w 49"/>
                  <a:gd name="T5" fmla="*/ 41 h 47"/>
                  <a:gd name="T6" fmla="*/ 8 w 49"/>
                  <a:gd name="T7" fmla="*/ 39 h 47"/>
                  <a:gd name="T8" fmla="*/ 10 w 49"/>
                  <a:gd name="T9" fmla="*/ 24 h 47"/>
                  <a:gd name="T10" fmla="*/ 0 w 49"/>
                  <a:gd name="T11" fmla="*/ 13 h 47"/>
                  <a:gd name="T12" fmla="*/ 0 w 49"/>
                  <a:gd name="T13" fmla="*/ 12 h 47"/>
                  <a:gd name="T14" fmla="*/ 1 w 49"/>
                  <a:gd name="T15" fmla="*/ 7 h 47"/>
                  <a:gd name="T16" fmla="*/ 13 w 49"/>
                  <a:gd name="T17" fmla="*/ 0 h 47"/>
                  <a:gd name="T18" fmla="*/ 25 w 49"/>
                  <a:gd name="T19" fmla="*/ 8 h 47"/>
                  <a:gd name="T20" fmla="*/ 37 w 49"/>
                  <a:gd name="T21" fmla="*/ 12 h 47"/>
                  <a:gd name="T22" fmla="*/ 39 w 49"/>
                  <a:gd name="T23" fmla="*/ 18 h 47"/>
                  <a:gd name="T24" fmla="*/ 49 w 49"/>
                  <a:gd name="T25"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7">
                    <a:moveTo>
                      <a:pt x="49" y="35"/>
                    </a:moveTo>
                    <a:lnTo>
                      <a:pt x="25" y="47"/>
                    </a:lnTo>
                    <a:lnTo>
                      <a:pt x="20" y="41"/>
                    </a:lnTo>
                    <a:lnTo>
                      <a:pt x="8" y="39"/>
                    </a:lnTo>
                    <a:lnTo>
                      <a:pt x="10" y="24"/>
                    </a:lnTo>
                    <a:lnTo>
                      <a:pt x="0" y="13"/>
                    </a:lnTo>
                    <a:lnTo>
                      <a:pt x="0" y="12"/>
                    </a:lnTo>
                    <a:lnTo>
                      <a:pt x="1" y="7"/>
                    </a:lnTo>
                    <a:lnTo>
                      <a:pt x="13" y="0"/>
                    </a:lnTo>
                    <a:lnTo>
                      <a:pt x="25" y="8"/>
                    </a:lnTo>
                    <a:lnTo>
                      <a:pt x="37" y="12"/>
                    </a:lnTo>
                    <a:lnTo>
                      <a:pt x="39" y="18"/>
                    </a:lnTo>
                    <a:lnTo>
                      <a:pt x="49" y="3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04" name="Freeform 755"/>
              <p:cNvSpPr>
                <a:spLocks/>
              </p:cNvSpPr>
              <p:nvPr/>
            </p:nvSpPr>
            <p:spPr bwMode="auto">
              <a:xfrm>
                <a:off x="4501" y="2541"/>
                <a:ext cx="49" cy="47"/>
              </a:xfrm>
              <a:custGeom>
                <a:avLst/>
                <a:gdLst>
                  <a:gd name="T0" fmla="*/ 49 w 49"/>
                  <a:gd name="T1" fmla="*/ 35 h 47"/>
                  <a:gd name="T2" fmla="*/ 25 w 49"/>
                  <a:gd name="T3" fmla="*/ 47 h 47"/>
                  <a:gd name="T4" fmla="*/ 20 w 49"/>
                  <a:gd name="T5" fmla="*/ 41 h 47"/>
                  <a:gd name="T6" fmla="*/ 8 w 49"/>
                  <a:gd name="T7" fmla="*/ 39 h 47"/>
                  <a:gd name="T8" fmla="*/ 10 w 49"/>
                  <a:gd name="T9" fmla="*/ 24 h 47"/>
                  <a:gd name="T10" fmla="*/ 0 w 49"/>
                  <a:gd name="T11" fmla="*/ 13 h 47"/>
                  <a:gd name="T12" fmla="*/ 0 w 49"/>
                  <a:gd name="T13" fmla="*/ 12 h 47"/>
                  <a:gd name="T14" fmla="*/ 1 w 49"/>
                  <a:gd name="T15" fmla="*/ 7 h 47"/>
                  <a:gd name="T16" fmla="*/ 13 w 49"/>
                  <a:gd name="T17" fmla="*/ 0 h 47"/>
                  <a:gd name="T18" fmla="*/ 25 w 49"/>
                  <a:gd name="T19" fmla="*/ 8 h 47"/>
                  <a:gd name="T20" fmla="*/ 37 w 49"/>
                  <a:gd name="T21" fmla="*/ 12 h 47"/>
                  <a:gd name="T22" fmla="*/ 39 w 49"/>
                  <a:gd name="T23" fmla="*/ 18 h 47"/>
                  <a:gd name="T24" fmla="*/ 49 w 49"/>
                  <a:gd name="T25"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7">
                    <a:moveTo>
                      <a:pt x="49" y="35"/>
                    </a:moveTo>
                    <a:lnTo>
                      <a:pt x="25" y="47"/>
                    </a:lnTo>
                    <a:lnTo>
                      <a:pt x="20" y="41"/>
                    </a:lnTo>
                    <a:lnTo>
                      <a:pt x="8" y="39"/>
                    </a:lnTo>
                    <a:lnTo>
                      <a:pt x="10" y="24"/>
                    </a:lnTo>
                    <a:lnTo>
                      <a:pt x="0" y="13"/>
                    </a:lnTo>
                    <a:lnTo>
                      <a:pt x="0" y="12"/>
                    </a:lnTo>
                    <a:lnTo>
                      <a:pt x="1" y="7"/>
                    </a:lnTo>
                    <a:lnTo>
                      <a:pt x="13" y="0"/>
                    </a:lnTo>
                    <a:lnTo>
                      <a:pt x="25" y="8"/>
                    </a:lnTo>
                    <a:lnTo>
                      <a:pt x="37" y="12"/>
                    </a:lnTo>
                    <a:lnTo>
                      <a:pt x="39" y="18"/>
                    </a:lnTo>
                    <a:lnTo>
                      <a:pt x="49"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05" name="Freeform 756"/>
              <p:cNvSpPr>
                <a:spLocks/>
              </p:cNvSpPr>
              <p:nvPr/>
            </p:nvSpPr>
            <p:spPr bwMode="auto">
              <a:xfrm>
                <a:off x="4472" y="2482"/>
                <a:ext cx="58" cy="47"/>
              </a:xfrm>
              <a:custGeom>
                <a:avLst/>
                <a:gdLst>
                  <a:gd name="T0" fmla="*/ 7 w 58"/>
                  <a:gd name="T1" fmla="*/ 0 h 47"/>
                  <a:gd name="T2" fmla="*/ 15 w 58"/>
                  <a:gd name="T3" fmla="*/ 5 h 47"/>
                  <a:gd name="T4" fmla="*/ 32 w 58"/>
                  <a:gd name="T5" fmla="*/ 1 h 47"/>
                  <a:gd name="T6" fmla="*/ 39 w 58"/>
                  <a:gd name="T7" fmla="*/ 6 h 47"/>
                  <a:gd name="T8" fmla="*/ 46 w 58"/>
                  <a:gd name="T9" fmla="*/ 11 h 47"/>
                  <a:gd name="T10" fmla="*/ 51 w 58"/>
                  <a:gd name="T11" fmla="*/ 13 h 47"/>
                  <a:gd name="T12" fmla="*/ 52 w 58"/>
                  <a:gd name="T13" fmla="*/ 13 h 47"/>
                  <a:gd name="T14" fmla="*/ 58 w 58"/>
                  <a:gd name="T15" fmla="*/ 16 h 47"/>
                  <a:gd name="T16" fmla="*/ 44 w 58"/>
                  <a:gd name="T17" fmla="*/ 33 h 47"/>
                  <a:gd name="T18" fmla="*/ 36 w 58"/>
                  <a:gd name="T19" fmla="*/ 30 h 47"/>
                  <a:gd name="T20" fmla="*/ 20 w 58"/>
                  <a:gd name="T21" fmla="*/ 35 h 47"/>
                  <a:gd name="T22" fmla="*/ 17 w 58"/>
                  <a:gd name="T23" fmla="*/ 47 h 47"/>
                  <a:gd name="T24" fmla="*/ 3 w 58"/>
                  <a:gd name="T25" fmla="*/ 47 h 47"/>
                  <a:gd name="T26" fmla="*/ 5 w 58"/>
                  <a:gd name="T27" fmla="*/ 35 h 47"/>
                  <a:gd name="T28" fmla="*/ 2 w 58"/>
                  <a:gd name="T29" fmla="*/ 23 h 47"/>
                  <a:gd name="T30" fmla="*/ 3 w 58"/>
                  <a:gd name="T31" fmla="*/ 6 h 47"/>
                  <a:gd name="T32" fmla="*/ 0 w 58"/>
                  <a:gd name="T33" fmla="*/ 3 h 47"/>
                  <a:gd name="T34" fmla="*/ 7 w 58"/>
                  <a:gd name="T3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7">
                    <a:moveTo>
                      <a:pt x="7" y="0"/>
                    </a:moveTo>
                    <a:lnTo>
                      <a:pt x="15" y="5"/>
                    </a:lnTo>
                    <a:lnTo>
                      <a:pt x="32" y="1"/>
                    </a:lnTo>
                    <a:lnTo>
                      <a:pt x="39" y="6"/>
                    </a:lnTo>
                    <a:lnTo>
                      <a:pt x="46" y="11"/>
                    </a:lnTo>
                    <a:lnTo>
                      <a:pt x="51" y="13"/>
                    </a:lnTo>
                    <a:lnTo>
                      <a:pt x="52" y="13"/>
                    </a:lnTo>
                    <a:lnTo>
                      <a:pt x="58" y="16"/>
                    </a:lnTo>
                    <a:lnTo>
                      <a:pt x="44" y="33"/>
                    </a:lnTo>
                    <a:lnTo>
                      <a:pt x="36" y="30"/>
                    </a:lnTo>
                    <a:lnTo>
                      <a:pt x="20" y="35"/>
                    </a:lnTo>
                    <a:lnTo>
                      <a:pt x="17" y="47"/>
                    </a:lnTo>
                    <a:lnTo>
                      <a:pt x="3" y="47"/>
                    </a:lnTo>
                    <a:lnTo>
                      <a:pt x="5" y="35"/>
                    </a:lnTo>
                    <a:lnTo>
                      <a:pt x="2" y="23"/>
                    </a:lnTo>
                    <a:lnTo>
                      <a:pt x="3" y="6"/>
                    </a:lnTo>
                    <a:lnTo>
                      <a:pt x="0" y="3"/>
                    </a:lnTo>
                    <a:lnTo>
                      <a:pt x="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06" name="Freeform 757"/>
              <p:cNvSpPr>
                <a:spLocks/>
              </p:cNvSpPr>
              <p:nvPr/>
            </p:nvSpPr>
            <p:spPr bwMode="auto">
              <a:xfrm>
                <a:off x="4472" y="2482"/>
                <a:ext cx="58" cy="47"/>
              </a:xfrm>
              <a:custGeom>
                <a:avLst/>
                <a:gdLst>
                  <a:gd name="T0" fmla="*/ 7 w 58"/>
                  <a:gd name="T1" fmla="*/ 0 h 47"/>
                  <a:gd name="T2" fmla="*/ 15 w 58"/>
                  <a:gd name="T3" fmla="*/ 5 h 47"/>
                  <a:gd name="T4" fmla="*/ 32 w 58"/>
                  <a:gd name="T5" fmla="*/ 1 h 47"/>
                  <a:gd name="T6" fmla="*/ 39 w 58"/>
                  <a:gd name="T7" fmla="*/ 6 h 47"/>
                  <a:gd name="T8" fmla="*/ 46 w 58"/>
                  <a:gd name="T9" fmla="*/ 11 h 47"/>
                  <a:gd name="T10" fmla="*/ 51 w 58"/>
                  <a:gd name="T11" fmla="*/ 13 h 47"/>
                  <a:gd name="T12" fmla="*/ 52 w 58"/>
                  <a:gd name="T13" fmla="*/ 13 h 47"/>
                  <a:gd name="T14" fmla="*/ 58 w 58"/>
                  <a:gd name="T15" fmla="*/ 16 h 47"/>
                  <a:gd name="T16" fmla="*/ 44 w 58"/>
                  <a:gd name="T17" fmla="*/ 33 h 47"/>
                  <a:gd name="T18" fmla="*/ 36 w 58"/>
                  <a:gd name="T19" fmla="*/ 30 h 47"/>
                  <a:gd name="T20" fmla="*/ 20 w 58"/>
                  <a:gd name="T21" fmla="*/ 35 h 47"/>
                  <a:gd name="T22" fmla="*/ 17 w 58"/>
                  <a:gd name="T23" fmla="*/ 47 h 47"/>
                  <a:gd name="T24" fmla="*/ 3 w 58"/>
                  <a:gd name="T25" fmla="*/ 47 h 47"/>
                  <a:gd name="T26" fmla="*/ 5 w 58"/>
                  <a:gd name="T27" fmla="*/ 35 h 47"/>
                  <a:gd name="T28" fmla="*/ 2 w 58"/>
                  <a:gd name="T29" fmla="*/ 23 h 47"/>
                  <a:gd name="T30" fmla="*/ 3 w 58"/>
                  <a:gd name="T31" fmla="*/ 6 h 47"/>
                  <a:gd name="T32" fmla="*/ 0 w 58"/>
                  <a:gd name="T33" fmla="*/ 3 h 47"/>
                  <a:gd name="T34" fmla="*/ 7 w 58"/>
                  <a:gd name="T3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7">
                    <a:moveTo>
                      <a:pt x="7" y="0"/>
                    </a:moveTo>
                    <a:lnTo>
                      <a:pt x="15" y="5"/>
                    </a:lnTo>
                    <a:lnTo>
                      <a:pt x="32" y="1"/>
                    </a:lnTo>
                    <a:lnTo>
                      <a:pt x="39" y="6"/>
                    </a:lnTo>
                    <a:lnTo>
                      <a:pt x="46" y="11"/>
                    </a:lnTo>
                    <a:lnTo>
                      <a:pt x="51" y="13"/>
                    </a:lnTo>
                    <a:lnTo>
                      <a:pt x="52" y="13"/>
                    </a:lnTo>
                    <a:lnTo>
                      <a:pt x="58" y="16"/>
                    </a:lnTo>
                    <a:lnTo>
                      <a:pt x="44" y="33"/>
                    </a:lnTo>
                    <a:lnTo>
                      <a:pt x="36" y="30"/>
                    </a:lnTo>
                    <a:lnTo>
                      <a:pt x="20" y="35"/>
                    </a:lnTo>
                    <a:lnTo>
                      <a:pt x="17" y="47"/>
                    </a:lnTo>
                    <a:lnTo>
                      <a:pt x="3" y="47"/>
                    </a:lnTo>
                    <a:lnTo>
                      <a:pt x="5" y="35"/>
                    </a:lnTo>
                    <a:lnTo>
                      <a:pt x="2" y="23"/>
                    </a:lnTo>
                    <a:lnTo>
                      <a:pt x="3" y="6"/>
                    </a:lnTo>
                    <a:lnTo>
                      <a:pt x="0" y="3"/>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07" name="Freeform 758"/>
              <p:cNvSpPr>
                <a:spLocks/>
              </p:cNvSpPr>
              <p:nvPr/>
            </p:nvSpPr>
            <p:spPr bwMode="auto">
              <a:xfrm>
                <a:off x="4335" y="2485"/>
                <a:ext cx="23" cy="25"/>
              </a:xfrm>
              <a:custGeom>
                <a:avLst/>
                <a:gdLst>
                  <a:gd name="T0" fmla="*/ 17 w 23"/>
                  <a:gd name="T1" fmla="*/ 7 h 25"/>
                  <a:gd name="T2" fmla="*/ 23 w 23"/>
                  <a:gd name="T3" fmla="*/ 19 h 25"/>
                  <a:gd name="T4" fmla="*/ 23 w 23"/>
                  <a:gd name="T5" fmla="*/ 25 h 25"/>
                  <a:gd name="T6" fmla="*/ 6 w 23"/>
                  <a:gd name="T7" fmla="*/ 25 h 25"/>
                  <a:gd name="T8" fmla="*/ 0 w 23"/>
                  <a:gd name="T9" fmla="*/ 25 h 25"/>
                  <a:gd name="T10" fmla="*/ 0 w 23"/>
                  <a:gd name="T11" fmla="*/ 15 h 25"/>
                  <a:gd name="T12" fmla="*/ 5 w 23"/>
                  <a:gd name="T13" fmla="*/ 12 h 25"/>
                  <a:gd name="T14" fmla="*/ 5 w 23"/>
                  <a:gd name="T15" fmla="*/ 12 h 25"/>
                  <a:gd name="T16" fmla="*/ 5 w 23"/>
                  <a:gd name="T17" fmla="*/ 12 h 25"/>
                  <a:gd name="T18" fmla="*/ 12 w 23"/>
                  <a:gd name="T19" fmla="*/ 0 h 25"/>
                  <a:gd name="T20" fmla="*/ 17 w 23"/>
                  <a:gd name="T21"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5">
                    <a:moveTo>
                      <a:pt x="17" y="7"/>
                    </a:moveTo>
                    <a:lnTo>
                      <a:pt x="23" y="19"/>
                    </a:lnTo>
                    <a:lnTo>
                      <a:pt x="23" y="25"/>
                    </a:lnTo>
                    <a:lnTo>
                      <a:pt x="6" y="25"/>
                    </a:lnTo>
                    <a:lnTo>
                      <a:pt x="0" y="25"/>
                    </a:lnTo>
                    <a:lnTo>
                      <a:pt x="0" y="15"/>
                    </a:lnTo>
                    <a:lnTo>
                      <a:pt x="5" y="12"/>
                    </a:lnTo>
                    <a:lnTo>
                      <a:pt x="5" y="12"/>
                    </a:lnTo>
                    <a:lnTo>
                      <a:pt x="5" y="12"/>
                    </a:lnTo>
                    <a:lnTo>
                      <a:pt x="12" y="0"/>
                    </a:lnTo>
                    <a:lnTo>
                      <a:pt x="17"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08" name="Freeform 759"/>
              <p:cNvSpPr>
                <a:spLocks/>
              </p:cNvSpPr>
              <p:nvPr/>
            </p:nvSpPr>
            <p:spPr bwMode="auto">
              <a:xfrm>
                <a:off x="4335" y="2485"/>
                <a:ext cx="23" cy="25"/>
              </a:xfrm>
              <a:custGeom>
                <a:avLst/>
                <a:gdLst>
                  <a:gd name="T0" fmla="*/ 17 w 23"/>
                  <a:gd name="T1" fmla="*/ 7 h 25"/>
                  <a:gd name="T2" fmla="*/ 23 w 23"/>
                  <a:gd name="T3" fmla="*/ 19 h 25"/>
                  <a:gd name="T4" fmla="*/ 23 w 23"/>
                  <a:gd name="T5" fmla="*/ 25 h 25"/>
                  <a:gd name="T6" fmla="*/ 6 w 23"/>
                  <a:gd name="T7" fmla="*/ 25 h 25"/>
                  <a:gd name="T8" fmla="*/ 0 w 23"/>
                  <a:gd name="T9" fmla="*/ 25 h 25"/>
                  <a:gd name="T10" fmla="*/ 0 w 23"/>
                  <a:gd name="T11" fmla="*/ 15 h 25"/>
                  <a:gd name="T12" fmla="*/ 5 w 23"/>
                  <a:gd name="T13" fmla="*/ 12 h 25"/>
                  <a:gd name="T14" fmla="*/ 5 w 23"/>
                  <a:gd name="T15" fmla="*/ 12 h 25"/>
                  <a:gd name="T16" fmla="*/ 5 w 23"/>
                  <a:gd name="T17" fmla="*/ 12 h 25"/>
                  <a:gd name="T18" fmla="*/ 12 w 23"/>
                  <a:gd name="T19" fmla="*/ 0 h 25"/>
                  <a:gd name="T20" fmla="*/ 17 w 23"/>
                  <a:gd name="T21"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5">
                    <a:moveTo>
                      <a:pt x="17" y="7"/>
                    </a:moveTo>
                    <a:lnTo>
                      <a:pt x="23" y="19"/>
                    </a:lnTo>
                    <a:lnTo>
                      <a:pt x="23" y="25"/>
                    </a:lnTo>
                    <a:lnTo>
                      <a:pt x="6" y="25"/>
                    </a:lnTo>
                    <a:lnTo>
                      <a:pt x="0" y="25"/>
                    </a:lnTo>
                    <a:lnTo>
                      <a:pt x="0" y="15"/>
                    </a:lnTo>
                    <a:lnTo>
                      <a:pt x="5" y="12"/>
                    </a:lnTo>
                    <a:lnTo>
                      <a:pt x="5" y="12"/>
                    </a:lnTo>
                    <a:lnTo>
                      <a:pt x="5" y="12"/>
                    </a:lnTo>
                    <a:lnTo>
                      <a:pt x="12" y="0"/>
                    </a:lnTo>
                    <a:lnTo>
                      <a:pt x="17"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09" name="Freeform 760"/>
              <p:cNvSpPr>
                <a:spLocks/>
              </p:cNvSpPr>
              <p:nvPr/>
            </p:nvSpPr>
            <p:spPr bwMode="auto">
              <a:xfrm>
                <a:off x="4301" y="2668"/>
                <a:ext cx="32" cy="22"/>
              </a:xfrm>
              <a:custGeom>
                <a:avLst/>
                <a:gdLst>
                  <a:gd name="T0" fmla="*/ 32 w 32"/>
                  <a:gd name="T1" fmla="*/ 19 h 22"/>
                  <a:gd name="T2" fmla="*/ 17 w 32"/>
                  <a:gd name="T3" fmla="*/ 20 h 22"/>
                  <a:gd name="T4" fmla="*/ 5 w 32"/>
                  <a:gd name="T5" fmla="*/ 22 h 22"/>
                  <a:gd name="T6" fmla="*/ 2 w 32"/>
                  <a:gd name="T7" fmla="*/ 15 h 22"/>
                  <a:gd name="T8" fmla="*/ 0 w 32"/>
                  <a:gd name="T9" fmla="*/ 3 h 22"/>
                  <a:gd name="T10" fmla="*/ 22 w 32"/>
                  <a:gd name="T11" fmla="*/ 2 h 22"/>
                  <a:gd name="T12" fmla="*/ 29 w 32"/>
                  <a:gd name="T13" fmla="*/ 0 h 22"/>
                  <a:gd name="T14" fmla="*/ 29 w 32"/>
                  <a:gd name="T15" fmla="*/ 0 h 22"/>
                  <a:gd name="T16" fmla="*/ 32 w 32"/>
                  <a:gd name="T1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32" y="19"/>
                    </a:moveTo>
                    <a:lnTo>
                      <a:pt x="17" y="20"/>
                    </a:lnTo>
                    <a:lnTo>
                      <a:pt x="5" y="22"/>
                    </a:lnTo>
                    <a:lnTo>
                      <a:pt x="2" y="15"/>
                    </a:lnTo>
                    <a:lnTo>
                      <a:pt x="0" y="3"/>
                    </a:lnTo>
                    <a:lnTo>
                      <a:pt x="22" y="2"/>
                    </a:lnTo>
                    <a:lnTo>
                      <a:pt x="29" y="0"/>
                    </a:lnTo>
                    <a:lnTo>
                      <a:pt x="29" y="0"/>
                    </a:lnTo>
                    <a:lnTo>
                      <a:pt x="32"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10" name="Freeform 761"/>
              <p:cNvSpPr>
                <a:spLocks/>
              </p:cNvSpPr>
              <p:nvPr/>
            </p:nvSpPr>
            <p:spPr bwMode="auto">
              <a:xfrm>
                <a:off x="4301" y="2668"/>
                <a:ext cx="32" cy="22"/>
              </a:xfrm>
              <a:custGeom>
                <a:avLst/>
                <a:gdLst>
                  <a:gd name="T0" fmla="*/ 32 w 32"/>
                  <a:gd name="T1" fmla="*/ 19 h 22"/>
                  <a:gd name="T2" fmla="*/ 17 w 32"/>
                  <a:gd name="T3" fmla="*/ 20 h 22"/>
                  <a:gd name="T4" fmla="*/ 5 w 32"/>
                  <a:gd name="T5" fmla="*/ 22 h 22"/>
                  <a:gd name="T6" fmla="*/ 2 w 32"/>
                  <a:gd name="T7" fmla="*/ 15 h 22"/>
                  <a:gd name="T8" fmla="*/ 0 w 32"/>
                  <a:gd name="T9" fmla="*/ 3 h 22"/>
                  <a:gd name="T10" fmla="*/ 22 w 32"/>
                  <a:gd name="T11" fmla="*/ 2 h 22"/>
                  <a:gd name="T12" fmla="*/ 29 w 32"/>
                  <a:gd name="T13" fmla="*/ 0 h 22"/>
                  <a:gd name="T14" fmla="*/ 29 w 32"/>
                  <a:gd name="T15" fmla="*/ 0 h 22"/>
                  <a:gd name="T16" fmla="*/ 32 w 32"/>
                  <a:gd name="T1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32" y="19"/>
                    </a:moveTo>
                    <a:lnTo>
                      <a:pt x="17" y="20"/>
                    </a:lnTo>
                    <a:lnTo>
                      <a:pt x="5" y="22"/>
                    </a:lnTo>
                    <a:lnTo>
                      <a:pt x="2" y="15"/>
                    </a:lnTo>
                    <a:lnTo>
                      <a:pt x="0" y="3"/>
                    </a:lnTo>
                    <a:lnTo>
                      <a:pt x="22" y="2"/>
                    </a:lnTo>
                    <a:lnTo>
                      <a:pt x="29" y="0"/>
                    </a:lnTo>
                    <a:lnTo>
                      <a:pt x="29" y="0"/>
                    </a:lnTo>
                    <a:lnTo>
                      <a:pt x="32"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11" name="Freeform 762"/>
              <p:cNvSpPr>
                <a:spLocks/>
              </p:cNvSpPr>
              <p:nvPr/>
            </p:nvSpPr>
            <p:spPr bwMode="auto">
              <a:xfrm>
                <a:off x="4530" y="2685"/>
                <a:ext cx="42" cy="42"/>
              </a:xfrm>
              <a:custGeom>
                <a:avLst/>
                <a:gdLst>
                  <a:gd name="T0" fmla="*/ 35 w 42"/>
                  <a:gd name="T1" fmla="*/ 15 h 42"/>
                  <a:gd name="T2" fmla="*/ 37 w 42"/>
                  <a:gd name="T3" fmla="*/ 15 h 42"/>
                  <a:gd name="T4" fmla="*/ 37 w 42"/>
                  <a:gd name="T5" fmla="*/ 15 h 42"/>
                  <a:gd name="T6" fmla="*/ 37 w 42"/>
                  <a:gd name="T7" fmla="*/ 15 h 42"/>
                  <a:gd name="T8" fmla="*/ 38 w 42"/>
                  <a:gd name="T9" fmla="*/ 15 h 42"/>
                  <a:gd name="T10" fmla="*/ 38 w 42"/>
                  <a:gd name="T11" fmla="*/ 17 h 42"/>
                  <a:gd name="T12" fmla="*/ 40 w 42"/>
                  <a:gd name="T13" fmla="*/ 17 h 42"/>
                  <a:gd name="T14" fmla="*/ 40 w 42"/>
                  <a:gd name="T15" fmla="*/ 15 h 42"/>
                  <a:gd name="T16" fmla="*/ 40 w 42"/>
                  <a:gd name="T17" fmla="*/ 13 h 42"/>
                  <a:gd name="T18" fmla="*/ 42 w 42"/>
                  <a:gd name="T19" fmla="*/ 13 h 42"/>
                  <a:gd name="T20" fmla="*/ 42 w 42"/>
                  <a:gd name="T21" fmla="*/ 15 h 42"/>
                  <a:gd name="T22" fmla="*/ 42 w 42"/>
                  <a:gd name="T23" fmla="*/ 20 h 42"/>
                  <a:gd name="T24" fmla="*/ 42 w 42"/>
                  <a:gd name="T25" fmla="*/ 27 h 42"/>
                  <a:gd name="T26" fmla="*/ 42 w 42"/>
                  <a:gd name="T27" fmla="*/ 29 h 42"/>
                  <a:gd name="T28" fmla="*/ 42 w 42"/>
                  <a:gd name="T29" fmla="*/ 29 h 42"/>
                  <a:gd name="T30" fmla="*/ 40 w 42"/>
                  <a:gd name="T31" fmla="*/ 30 h 42"/>
                  <a:gd name="T32" fmla="*/ 40 w 42"/>
                  <a:gd name="T33" fmla="*/ 32 h 42"/>
                  <a:gd name="T34" fmla="*/ 40 w 42"/>
                  <a:gd name="T35" fmla="*/ 35 h 42"/>
                  <a:gd name="T36" fmla="*/ 40 w 42"/>
                  <a:gd name="T37" fmla="*/ 35 h 42"/>
                  <a:gd name="T38" fmla="*/ 40 w 42"/>
                  <a:gd name="T39" fmla="*/ 37 h 42"/>
                  <a:gd name="T40" fmla="*/ 42 w 42"/>
                  <a:gd name="T41" fmla="*/ 41 h 42"/>
                  <a:gd name="T42" fmla="*/ 42 w 42"/>
                  <a:gd name="T43" fmla="*/ 41 h 42"/>
                  <a:gd name="T44" fmla="*/ 35 w 42"/>
                  <a:gd name="T45" fmla="*/ 41 h 42"/>
                  <a:gd name="T46" fmla="*/ 30 w 42"/>
                  <a:gd name="T47" fmla="*/ 42 h 42"/>
                  <a:gd name="T48" fmla="*/ 28 w 42"/>
                  <a:gd name="T49" fmla="*/ 41 h 42"/>
                  <a:gd name="T50" fmla="*/ 27 w 42"/>
                  <a:gd name="T51" fmla="*/ 41 h 42"/>
                  <a:gd name="T52" fmla="*/ 22 w 42"/>
                  <a:gd name="T53" fmla="*/ 41 h 42"/>
                  <a:gd name="T54" fmla="*/ 20 w 42"/>
                  <a:gd name="T55" fmla="*/ 41 h 42"/>
                  <a:gd name="T56" fmla="*/ 18 w 42"/>
                  <a:gd name="T57" fmla="*/ 39 h 42"/>
                  <a:gd name="T58" fmla="*/ 18 w 42"/>
                  <a:gd name="T59" fmla="*/ 39 h 42"/>
                  <a:gd name="T60" fmla="*/ 13 w 42"/>
                  <a:gd name="T61" fmla="*/ 37 h 42"/>
                  <a:gd name="T62" fmla="*/ 11 w 42"/>
                  <a:gd name="T63" fmla="*/ 37 h 42"/>
                  <a:gd name="T64" fmla="*/ 11 w 42"/>
                  <a:gd name="T65" fmla="*/ 37 h 42"/>
                  <a:gd name="T66" fmla="*/ 8 w 42"/>
                  <a:gd name="T67" fmla="*/ 37 h 42"/>
                  <a:gd name="T68" fmla="*/ 5 w 42"/>
                  <a:gd name="T69" fmla="*/ 35 h 42"/>
                  <a:gd name="T70" fmla="*/ 5 w 42"/>
                  <a:gd name="T71" fmla="*/ 22 h 42"/>
                  <a:gd name="T72" fmla="*/ 0 w 42"/>
                  <a:gd name="T73" fmla="*/ 13 h 42"/>
                  <a:gd name="T74" fmla="*/ 11 w 42"/>
                  <a:gd name="T75" fmla="*/ 0 h 42"/>
                  <a:gd name="T76" fmla="*/ 27 w 42"/>
                  <a:gd name="T77" fmla="*/ 5 h 42"/>
                  <a:gd name="T78" fmla="*/ 38 w 42"/>
                  <a:gd name="T79" fmla="*/ 10 h 42"/>
                  <a:gd name="T80" fmla="*/ 37 w 42"/>
                  <a:gd name="T81" fmla="*/ 10 h 42"/>
                  <a:gd name="T82" fmla="*/ 37 w 42"/>
                  <a:gd name="T83" fmla="*/ 12 h 42"/>
                  <a:gd name="T84" fmla="*/ 37 w 42"/>
                  <a:gd name="T85" fmla="*/ 12 h 42"/>
                  <a:gd name="T86" fmla="*/ 37 w 42"/>
                  <a:gd name="T87" fmla="*/ 13 h 42"/>
                  <a:gd name="T88" fmla="*/ 35 w 42"/>
                  <a:gd name="T89" fmla="*/ 13 h 42"/>
                  <a:gd name="T90" fmla="*/ 35 w 42"/>
                  <a:gd name="T91" fmla="*/ 15 h 42"/>
                  <a:gd name="T92" fmla="*/ 35 w 42"/>
                  <a:gd name="T93"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42">
                    <a:moveTo>
                      <a:pt x="35" y="15"/>
                    </a:moveTo>
                    <a:lnTo>
                      <a:pt x="37" y="15"/>
                    </a:lnTo>
                    <a:lnTo>
                      <a:pt x="37" y="15"/>
                    </a:lnTo>
                    <a:lnTo>
                      <a:pt x="37" y="15"/>
                    </a:lnTo>
                    <a:lnTo>
                      <a:pt x="38" y="15"/>
                    </a:lnTo>
                    <a:lnTo>
                      <a:pt x="38" y="17"/>
                    </a:lnTo>
                    <a:lnTo>
                      <a:pt x="40" y="17"/>
                    </a:lnTo>
                    <a:lnTo>
                      <a:pt x="40" y="15"/>
                    </a:lnTo>
                    <a:lnTo>
                      <a:pt x="40" y="13"/>
                    </a:lnTo>
                    <a:lnTo>
                      <a:pt x="42" y="13"/>
                    </a:lnTo>
                    <a:lnTo>
                      <a:pt x="42" y="15"/>
                    </a:lnTo>
                    <a:lnTo>
                      <a:pt x="42" y="20"/>
                    </a:lnTo>
                    <a:lnTo>
                      <a:pt x="42" y="27"/>
                    </a:lnTo>
                    <a:lnTo>
                      <a:pt x="42" y="29"/>
                    </a:lnTo>
                    <a:lnTo>
                      <a:pt x="42" y="29"/>
                    </a:lnTo>
                    <a:lnTo>
                      <a:pt x="40" y="30"/>
                    </a:lnTo>
                    <a:lnTo>
                      <a:pt x="40" y="32"/>
                    </a:lnTo>
                    <a:lnTo>
                      <a:pt x="40" y="35"/>
                    </a:lnTo>
                    <a:lnTo>
                      <a:pt x="40" y="35"/>
                    </a:lnTo>
                    <a:lnTo>
                      <a:pt x="40" y="37"/>
                    </a:lnTo>
                    <a:lnTo>
                      <a:pt x="42" y="41"/>
                    </a:lnTo>
                    <a:lnTo>
                      <a:pt x="42" y="41"/>
                    </a:lnTo>
                    <a:lnTo>
                      <a:pt x="35" y="41"/>
                    </a:lnTo>
                    <a:lnTo>
                      <a:pt x="30" y="42"/>
                    </a:lnTo>
                    <a:lnTo>
                      <a:pt x="28" y="41"/>
                    </a:lnTo>
                    <a:lnTo>
                      <a:pt x="27" y="41"/>
                    </a:lnTo>
                    <a:lnTo>
                      <a:pt x="22" y="41"/>
                    </a:lnTo>
                    <a:lnTo>
                      <a:pt x="20" y="41"/>
                    </a:lnTo>
                    <a:lnTo>
                      <a:pt x="18" y="39"/>
                    </a:lnTo>
                    <a:lnTo>
                      <a:pt x="18" y="39"/>
                    </a:lnTo>
                    <a:lnTo>
                      <a:pt x="13" y="37"/>
                    </a:lnTo>
                    <a:lnTo>
                      <a:pt x="11" y="37"/>
                    </a:lnTo>
                    <a:lnTo>
                      <a:pt x="11" y="37"/>
                    </a:lnTo>
                    <a:lnTo>
                      <a:pt x="8" y="37"/>
                    </a:lnTo>
                    <a:lnTo>
                      <a:pt x="5" y="35"/>
                    </a:lnTo>
                    <a:lnTo>
                      <a:pt x="5" y="22"/>
                    </a:lnTo>
                    <a:lnTo>
                      <a:pt x="0" y="13"/>
                    </a:lnTo>
                    <a:lnTo>
                      <a:pt x="11" y="0"/>
                    </a:lnTo>
                    <a:lnTo>
                      <a:pt x="27" y="5"/>
                    </a:lnTo>
                    <a:lnTo>
                      <a:pt x="38" y="10"/>
                    </a:lnTo>
                    <a:lnTo>
                      <a:pt x="37" y="10"/>
                    </a:lnTo>
                    <a:lnTo>
                      <a:pt x="37" y="12"/>
                    </a:lnTo>
                    <a:lnTo>
                      <a:pt x="37" y="12"/>
                    </a:lnTo>
                    <a:lnTo>
                      <a:pt x="37" y="13"/>
                    </a:lnTo>
                    <a:lnTo>
                      <a:pt x="35" y="13"/>
                    </a:lnTo>
                    <a:lnTo>
                      <a:pt x="35" y="15"/>
                    </a:lnTo>
                    <a:lnTo>
                      <a:pt x="35"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12" name="Freeform 763"/>
              <p:cNvSpPr>
                <a:spLocks/>
              </p:cNvSpPr>
              <p:nvPr/>
            </p:nvSpPr>
            <p:spPr bwMode="auto">
              <a:xfrm>
                <a:off x="4530" y="2685"/>
                <a:ext cx="42" cy="42"/>
              </a:xfrm>
              <a:custGeom>
                <a:avLst/>
                <a:gdLst>
                  <a:gd name="T0" fmla="*/ 35 w 42"/>
                  <a:gd name="T1" fmla="*/ 15 h 42"/>
                  <a:gd name="T2" fmla="*/ 37 w 42"/>
                  <a:gd name="T3" fmla="*/ 15 h 42"/>
                  <a:gd name="T4" fmla="*/ 37 w 42"/>
                  <a:gd name="T5" fmla="*/ 15 h 42"/>
                  <a:gd name="T6" fmla="*/ 37 w 42"/>
                  <a:gd name="T7" fmla="*/ 15 h 42"/>
                  <a:gd name="T8" fmla="*/ 38 w 42"/>
                  <a:gd name="T9" fmla="*/ 15 h 42"/>
                  <a:gd name="T10" fmla="*/ 38 w 42"/>
                  <a:gd name="T11" fmla="*/ 17 h 42"/>
                  <a:gd name="T12" fmla="*/ 40 w 42"/>
                  <a:gd name="T13" fmla="*/ 17 h 42"/>
                  <a:gd name="T14" fmla="*/ 40 w 42"/>
                  <a:gd name="T15" fmla="*/ 15 h 42"/>
                  <a:gd name="T16" fmla="*/ 40 w 42"/>
                  <a:gd name="T17" fmla="*/ 13 h 42"/>
                  <a:gd name="T18" fmla="*/ 42 w 42"/>
                  <a:gd name="T19" fmla="*/ 13 h 42"/>
                  <a:gd name="T20" fmla="*/ 42 w 42"/>
                  <a:gd name="T21" fmla="*/ 15 h 42"/>
                  <a:gd name="T22" fmla="*/ 42 w 42"/>
                  <a:gd name="T23" fmla="*/ 20 h 42"/>
                  <a:gd name="T24" fmla="*/ 42 w 42"/>
                  <a:gd name="T25" fmla="*/ 27 h 42"/>
                  <a:gd name="T26" fmla="*/ 42 w 42"/>
                  <a:gd name="T27" fmla="*/ 29 h 42"/>
                  <a:gd name="T28" fmla="*/ 42 w 42"/>
                  <a:gd name="T29" fmla="*/ 29 h 42"/>
                  <a:gd name="T30" fmla="*/ 40 w 42"/>
                  <a:gd name="T31" fmla="*/ 30 h 42"/>
                  <a:gd name="T32" fmla="*/ 40 w 42"/>
                  <a:gd name="T33" fmla="*/ 32 h 42"/>
                  <a:gd name="T34" fmla="*/ 40 w 42"/>
                  <a:gd name="T35" fmla="*/ 35 h 42"/>
                  <a:gd name="T36" fmla="*/ 40 w 42"/>
                  <a:gd name="T37" fmla="*/ 35 h 42"/>
                  <a:gd name="T38" fmla="*/ 40 w 42"/>
                  <a:gd name="T39" fmla="*/ 37 h 42"/>
                  <a:gd name="T40" fmla="*/ 42 w 42"/>
                  <a:gd name="T41" fmla="*/ 41 h 42"/>
                  <a:gd name="T42" fmla="*/ 42 w 42"/>
                  <a:gd name="T43" fmla="*/ 41 h 42"/>
                  <a:gd name="T44" fmla="*/ 35 w 42"/>
                  <a:gd name="T45" fmla="*/ 41 h 42"/>
                  <a:gd name="T46" fmla="*/ 30 w 42"/>
                  <a:gd name="T47" fmla="*/ 42 h 42"/>
                  <a:gd name="T48" fmla="*/ 28 w 42"/>
                  <a:gd name="T49" fmla="*/ 41 h 42"/>
                  <a:gd name="T50" fmla="*/ 27 w 42"/>
                  <a:gd name="T51" fmla="*/ 41 h 42"/>
                  <a:gd name="T52" fmla="*/ 22 w 42"/>
                  <a:gd name="T53" fmla="*/ 41 h 42"/>
                  <a:gd name="T54" fmla="*/ 20 w 42"/>
                  <a:gd name="T55" fmla="*/ 41 h 42"/>
                  <a:gd name="T56" fmla="*/ 18 w 42"/>
                  <a:gd name="T57" fmla="*/ 39 h 42"/>
                  <a:gd name="T58" fmla="*/ 18 w 42"/>
                  <a:gd name="T59" fmla="*/ 39 h 42"/>
                  <a:gd name="T60" fmla="*/ 13 w 42"/>
                  <a:gd name="T61" fmla="*/ 37 h 42"/>
                  <a:gd name="T62" fmla="*/ 11 w 42"/>
                  <a:gd name="T63" fmla="*/ 37 h 42"/>
                  <a:gd name="T64" fmla="*/ 11 w 42"/>
                  <a:gd name="T65" fmla="*/ 37 h 42"/>
                  <a:gd name="T66" fmla="*/ 8 w 42"/>
                  <a:gd name="T67" fmla="*/ 37 h 42"/>
                  <a:gd name="T68" fmla="*/ 5 w 42"/>
                  <a:gd name="T69" fmla="*/ 35 h 42"/>
                  <a:gd name="T70" fmla="*/ 5 w 42"/>
                  <a:gd name="T71" fmla="*/ 22 h 42"/>
                  <a:gd name="T72" fmla="*/ 0 w 42"/>
                  <a:gd name="T73" fmla="*/ 13 h 42"/>
                  <a:gd name="T74" fmla="*/ 11 w 42"/>
                  <a:gd name="T75" fmla="*/ 0 h 42"/>
                  <a:gd name="T76" fmla="*/ 27 w 42"/>
                  <a:gd name="T77" fmla="*/ 5 h 42"/>
                  <a:gd name="T78" fmla="*/ 38 w 42"/>
                  <a:gd name="T79" fmla="*/ 10 h 42"/>
                  <a:gd name="T80" fmla="*/ 37 w 42"/>
                  <a:gd name="T81" fmla="*/ 10 h 42"/>
                  <a:gd name="T82" fmla="*/ 37 w 42"/>
                  <a:gd name="T83" fmla="*/ 12 h 42"/>
                  <a:gd name="T84" fmla="*/ 37 w 42"/>
                  <a:gd name="T85" fmla="*/ 12 h 42"/>
                  <a:gd name="T86" fmla="*/ 37 w 42"/>
                  <a:gd name="T87" fmla="*/ 13 h 42"/>
                  <a:gd name="T88" fmla="*/ 35 w 42"/>
                  <a:gd name="T89" fmla="*/ 13 h 42"/>
                  <a:gd name="T90" fmla="*/ 35 w 42"/>
                  <a:gd name="T91" fmla="*/ 15 h 42"/>
                  <a:gd name="T92" fmla="*/ 35 w 42"/>
                  <a:gd name="T93"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42">
                    <a:moveTo>
                      <a:pt x="35" y="15"/>
                    </a:moveTo>
                    <a:lnTo>
                      <a:pt x="37" y="15"/>
                    </a:lnTo>
                    <a:lnTo>
                      <a:pt x="37" y="15"/>
                    </a:lnTo>
                    <a:lnTo>
                      <a:pt x="37" y="15"/>
                    </a:lnTo>
                    <a:lnTo>
                      <a:pt x="38" y="15"/>
                    </a:lnTo>
                    <a:lnTo>
                      <a:pt x="38" y="17"/>
                    </a:lnTo>
                    <a:lnTo>
                      <a:pt x="40" y="17"/>
                    </a:lnTo>
                    <a:lnTo>
                      <a:pt x="40" y="15"/>
                    </a:lnTo>
                    <a:lnTo>
                      <a:pt x="40" y="13"/>
                    </a:lnTo>
                    <a:lnTo>
                      <a:pt x="42" y="13"/>
                    </a:lnTo>
                    <a:lnTo>
                      <a:pt x="42" y="15"/>
                    </a:lnTo>
                    <a:lnTo>
                      <a:pt x="42" y="20"/>
                    </a:lnTo>
                    <a:lnTo>
                      <a:pt x="42" y="27"/>
                    </a:lnTo>
                    <a:lnTo>
                      <a:pt x="42" y="29"/>
                    </a:lnTo>
                    <a:lnTo>
                      <a:pt x="42" y="29"/>
                    </a:lnTo>
                    <a:lnTo>
                      <a:pt x="40" y="30"/>
                    </a:lnTo>
                    <a:lnTo>
                      <a:pt x="40" y="32"/>
                    </a:lnTo>
                    <a:lnTo>
                      <a:pt x="40" y="35"/>
                    </a:lnTo>
                    <a:lnTo>
                      <a:pt x="40" y="35"/>
                    </a:lnTo>
                    <a:lnTo>
                      <a:pt x="40" y="37"/>
                    </a:lnTo>
                    <a:lnTo>
                      <a:pt x="42" y="41"/>
                    </a:lnTo>
                    <a:lnTo>
                      <a:pt x="42" y="41"/>
                    </a:lnTo>
                    <a:lnTo>
                      <a:pt x="35" y="41"/>
                    </a:lnTo>
                    <a:lnTo>
                      <a:pt x="30" y="42"/>
                    </a:lnTo>
                    <a:lnTo>
                      <a:pt x="28" y="41"/>
                    </a:lnTo>
                    <a:lnTo>
                      <a:pt x="27" y="41"/>
                    </a:lnTo>
                    <a:lnTo>
                      <a:pt x="22" y="41"/>
                    </a:lnTo>
                    <a:lnTo>
                      <a:pt x="20" y="41"/>
                    </a:lnTo>
                    <a:lnTo>
                      <a:pt x="18" y="39"/>
                    </a:lnTo>
                    <a:lnTo>
                      <a:pt x="18" y="39"/>
                    </a:lnTo>
                    <a:lnTo>
                      <a:pt x="13" y="37"/>
                    </a:lnTo>
                    <a:lnTo>
                      <a:pt x="11" y="37"/>
                    </a:lnTo>
                    <a:lnTo>
                      <a:pt x="11" y="37"/>
                    </a:lnTo>
                    <a:lnTo>
                      <a:pt x="8" y="37"/>
                    </a:lnTo>
                    <a:lnTo>
                      <a:pt x="5" y="35"/>
                    </a:lnTo>
                    <a:lnTo>
                      <a:pt x="5" y="22"/>
                    </a:lnTo>
                    <a:lnTo>
                      <a:pt x="0" y="13"/>
                    </a:lnTo>
                    <a:lnTo>
                      <a:pt x="11" y="0"/>
                    </a:lnTo>
                    <a:lnTo>
                      <a:pt x="27" y="5"/>
                    </a:lnTo>
                    <a:lnTo>
                      <a:pt x="38" y="10"/>
                    </a:lnTo>
                    <a:lnTo>
                      <a:pt x="37" y="10"/>
                    </a:lnTo>
                    <a:lnTo>
                      <a:pt x="37" y="12"/>
                    </a:lnTo>
                    <a:lnTo>
                      <a:pt x="37" y="12"/>
                    </a:lnTo>
                    <a:lnTo>
                      <a:pt x="37" y="13"/>
                    </a:lnTo>
                    <a:lnTo>
                      <a:pt x="35" y="13"/>
                    </a:lnTo>
                    <a:lnTo>
                      <a:pt x="35" y="15"/>
                    </a:lnTo>
                    <a:lnTo>
                      <a:pt x="35"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13" name="Freeform 764"/>
              <p:cNvSpPr>
                <a:spLocks/>
              </p:cNvSpPr>
              <p:nvPr/>
            </p:nvSpPr>
            <p:spPr bwMode="auto">
              <a:xfrm>
                <a:off x="4487" y="2554"/>
                <a:ext cx="24" cy="26"/>
              </a:xfrm>
              <a:custGeom>
                <a:avLst/>
                <a:gdLst>
                  <a:gd name="T0" fmla="*/ 24 w 24"/>
                  <a:gd name="T1" fmla="*/ 11 h 26"/>
                  <a:gd name="T2" fmla="*/ 22 w 24"/>
                  <a:gd name="T3" fmla="*/ 26 h 26"/>
                  <a:gd name="T4" fmla="*/ 21 w 24"/>
                  <a:gd name="T5" fmla="*/ 26 h 26"/>
                  <a:gd name="T6" fmla="*/ 19 w 24"/>
                  <a:gd name="T7" fmla="*/ 26 h 26"/>
                  <a:gd name="T8" fmla="*/ 2 w 24"/>
                  <a:gd name="T9" fmla="*/ 24 h 26"/>
                  <a:gd name="T10" fmla="*/ 0 w 24"/>
                  <a:gd name="T11" fmla="*/ 21 h 26"/>
                  <a:gd name="T12" fmla="*/ 5 w 24"/>
                  <a:gd name="T13" fmla="*/ 4 h 26"/>
                  <a:gd name="T14" fmla="*/ 14 w 24"/>
                  <a:gd name="T15" fmla="*/ 0 h 26"/>
                  <a:gd name="T16" fmla="*/ 24 w 24"/>
                  <a:gd name="T17"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6">
                    <a:moveTo>
                      <a:pt x="24" y="11"/>
                    </a:moveTo>
                    <a:lnTo>
                      <a:pt x="22" y="26"/>
                    </a:lnTo>
                    <a:lnTo>
                      <a:pt x="21" y="26"/>
                    </a:lnTo>
                    <a:lnTo>
                      <a:pt x="19" y="26"/>
                    </a:lnTo>
                    <a:lnTo>
                      <a:pt x="2" y="24"/>
                    </a:lnTo>
                    <a:lnTo>
                      <a:pt x="0" y="21"/>
                    </a:lnTo>
                    <a:lnTo>
                      <a:pt x="5" y="4"/>
                    </a:lnTo>
                    <a:lnTo>
                      <a:pt x="14" y="0"/>
                    </a:lnTo>
                    <a:lnTo>
                      <a:pt x="24" y="1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14" name="Freeform 765"/>
              <p:cNvSpPr>
                <a:spLocks/>
              </p:cNvSpPr>
              <p:nvPr/>
            </p:nvSpPr>
            <p:spPr bwMode="auto">
              <a:xfrm>
                <a:off x="4487" y="2554"/>
                <a:ext cx="24" cy="26"/>
              </a:xfrm>
              <a:custGeom>
                <a:avLst/>
                <a:gdLst>
                  <a:gd name="T0" fmla="*/ 24 w 24"/>
                  <a:gd name="T1" fmla="*/ 11 h 26"/>
                  <a:gd name="T2" fmla="*/ 22 w 24"/>
                  <a:gd name="T3" fmla="*/ 26 h 26"/>
                  <a:gd name="T4" fmla="*/ 21 w 24"/>
                  <a:gd name="T5" fmla="*/ 26 h 26"/>
                  <a:gd name="T6" fmla="*/ 19 w 24"/>
                  <a:gd name="T7" fmla="*/ 26 h 26"/>
                  <a:gd name="T8" fmla="*/ 2 w 24"/>
                  <a:gd name="T9" fmla="*/ 24 h 26"/>
                  <a:gd name="T10" fmla="*/ 0 w 24"/>
                  <a:gd name="T11" fmla="*/ 21 h 26"/>
                  <a:gd name="T12" fmla="*/ 5 w 24"/>
                  <a:gd name="T13" fmla="*/ 4 h 26"/>
                  <a:gd name="T14" fmla="*/ 14 w 24"/>
                  <a:gd name="T15" fmla="*/ 0 h 26"/>
                  <a:gd name="T16" fmla="*/ 24 w 24"/>
                  <a:gd name="T17"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6">
                    <a:moveTo>
                      <a:pt x="24" y="11"/>
                    </a:moveTo>
                    <a:lnTo>
                      <a:pt x="22" y="26"/>
                    </a:lnTo>
                    <a:lnTo>
                      <a:pt x="21" y="26"/>
                    </a:lnTo>
                    <a:lnTo>
                      <a:pt x="19" y="26"/>
                    </a:lnTo>
                    <a:lnTo>
                      <a:pt x="2" y="24"/>
                    </a:lnTo>
                    <a:lnTo>
                      <a:pt x="0" y="21"/>
                    </a:lnTo>
                    <a:lnTo>
                      <a:pt x="5" y="4"/>
                    </a:lnTo>
                    <a:lnTo>
                      <a:pt x="14" y="0"/>
                    </a:lnTo>
                    <a:lnTo>
                      <a:pt x="24"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15" name="Freeform 766"/>
              <p:cNvSpPr>
                <a:spLocks/>
              </p:cNvSpPr>
              <p:nvPr/>
            </p:nvSpPr>
            <p:spPr bwMode="auto">
              <a:xfrm>
                <a:off x="4240" y="2460"/>
                <a:ext cx="39" cy="38"/>
              </a:xfrm>
              <a:custGeom>
                <a:avLst/>
                <a:gdLst>
                  <a:gd name="T0" fmla="*/ 32 w 39"/>
                  <a:gd name="T1" fmla="*/ 13 h 38"/>
                  <a:gd name="T2" fmla="*/ 32 w 39"/>
                  <a:gd name="T3" fmla="*/ 22 h 38"/>
                  <a:gd name="T4" fmla="*/ 39 w 39"/>
                  <a:gd name="T5" fmla="*/ 20 h 38"/>
                  <a:gd name="T6" fmla="*/ 37 w 39"/>
                  <a:gd name="T7" fmla="*/ 27 h 38"/>
                  <a:gd name="T8" fmla="*/ 25 w 39"/>
                  <a:gd name="T9" fmla="*/ 37 h 38"/>
                  <a:gd name="T10" fmla="*/ 5 w 39"/>
                  <a:gd name="T11" fmla="*/ 38 h 38"/>
                  <a:gd name="T12" fmla="*/ 3 w 39"/>
                  <a:gd name="T13" fmla="*/ 33 h 38"/>
                  <a:gd name="T14" fmla="*/ 2 w 39"/>
                  <a:gd name="T15" fmla="*/ 28 h 38"/>
                  <a:gd name="T16" fmla="*/ 2 w 39"/>
                  <a:gd name="T17" fmla="*/ 28 h 38"/>
                  <a:gd name="T18" fmla="*/ 2 w 39"/>
                  <a:gd name="T19" fmla="*/ 28 h 38"/>
                  <a:gd name="T20" fmla="*/ 2 w 39"/>
                  <a:gd name="T21" fmla="*/ 25 h 38"/>
                  <a:gd name="T22" fmla="*/ 0 w 39"/>
                  <a:gd name="T23" fmla="*/ 16 h 38"/>
                  <a:gd name="T24" fmla="*/ 20 w 39"/>
                  <a:gd name="T25" fmla="*/ 8 h 38"/>
                  <a:gd name="T26" fmla="*/ 20 w 39"/>
                  <a:gd name="T27" fmla="*/ 0 h 38"/>
                  <a:gd name="T28" fmla="*/ 29 w 39"/>
                  <a:gd name="T29" fmla="*/ 1 h 38"/>
                  <a:gd name="T30" fmla="*/ 30 w 39"/>
                  <a:gd name="T31" fmla="*/ 1 h 38"/>
                  <a:gd name="T32" fmla="*/ 32 w 39"/>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32" y="13"/>
                    </a:moveTo>
                    <a:lnTo>
                      <a:pt x="32" y="22"/>
                    </a:lnTo>
                    <a:lnTo>
                      <a:pt x="39" y="20"/>
                    </a:lnTo>
                    <a:lnTo>
                      <a:pt x="37" y="27"/>
                    </a:lnTo>
                    <a:lnTo>
                      <a:pt x="25" y="37"/>
                    </a:lnTo>
                    <a:lnTo>
                      <a:pt x="5" y="38"/>
                    </a:lnTo>
                    <a:lnTo>
                      <a:pt x="3" y="33"/>
                    </a:lnTo>
                    <a:lnTo>
                      <a:pt x="2" y="28"/>
                    </a:lnTo>
                    <a:lnTo>
                      <a:pt x="2" y="28"/>
                    </a:lnTo>
                    <a:lnTo>
                      <a:pt x="2" y="28"/>
                    </a:lnTo>
                    <a:lnTo>
                      <a:pt x="2" y="25"/>
                    </a:lnTo>
                    <a:lnTo>
                      <a:pt x="0" y="16"/>
                    </a:lnTo>
                    <a:lnTo>
                      <a:pt x="20" y="8"/>
                    </a:lnTo>
                    <a:lnTo>
                      <a:pt x="20" y="0"/>
                    </a:lnTo>
                    <a:lnTo>
                      <a:pt x="29" y="1"/>
                    </a:lnTo>
                    <a:lnTo>
                      <a:pt x="30" y="1"/>
                    </a:lnTo>
                    <a:lnTo>
                      <a:pt x="32" y="1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16" name="Freeform 767"/>
              <p:cNvSpPr>
                <a:spLocks/>
              </p:cNvSpPr>
              <p:nvPr/>
            </p:nvSpPr>
            <p:spPr bwMode="auto">
              <a:xfrm>
                <a:off x="4240" y="2460"/>
                <a:ext cx="39" cy="38"/>
              </a:xfrm>
              <a:custGeom>
                <a:avLst/>
                <a:gdLst>
                  <a:gd name="T0" fmla="*/ 32 w 39"/>
                  <a:gd name="T1" fmla="*/ 13 h 38"/>
                  <a:gd name="T2" fmla="*/ 32 w 39"/>
                  <a:gd name="T3" fmla="*/ 22 h 38"/>
                  <a:gd name="T4" fmla="*/ 39 w 39"/>
                  <a:gd name="T5" fmla="*/ 20 h 38"/>
                  <a:gd name="T6" fmla="*/ 37 w 39"/>
                  <a:gd name="T7" fmla="*/ 27 h 38"/>
                  <a:gd name="T8" fmla="*/ 25 w 39"/>
                  <a:gd name="T9" fmla="*/ 37 h 38"/>
                  <a:gd name="T10" fmla="*/ 5 w 39"/>
                  <a:gd name="T11" fmla="*/ 38 h 38"/>
                  <a:gd name="T12" fmla="*/ 3 w 39"/>
                  <a:gd name="T13" fmla="*/ 33 h 38"/>
                  <a:gd name="T14" fmla="*/ 2 w 39"/>
                  <a:gd name="T15" fmla="*/ 28 h 38"/>
                  <a:gd name="T16" fmla="*/ 2 w 39"/>
                  <a:gd name="T17" fmla="*/ 28 h 38"/>
                  <a:gd name="T18" fmla="*/ 2 w 39"/>
                  <a:gd name="T19" fmla="*/ 28 h 38"/>
                  <a:gd name="T20" fmla="*/ 2 w 39"/>
                  <a:gd name="T21" fmla="*/ 25 h 38"/>
                  <a:gd name="T22" fmla="*/ 0 w 39"/>
                  <a:gd name="T23" fmla="*/ 16 h 38"/>
                  <a:gd name="T24" fmla="*/ 20 w 39"/>
                  <a:gd name="T25" fmla="*/ 8 h 38"/>
                  <a:gd name="T26" fmla="*/ 20 w 39"/>
                  <a:gd name="T27" fmla="*/ 0 h 38"/>
                  <a:gd name="T28" fmla="*/ 29 w 39"/>
                  <a:gd name="T29" fmla="*/ 1 h 38"/>
                  <a:gd name="T30" fmla="*/ 30 w 39"/>
                  <a:gd name="T31" fmla="*/ 1 h 38"/>
                  <a:gd name="T32" fmla="*/ 32 w 39"/>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32" y="13"/>
                    </a:moveTo>
                    <a:lnTo>
                      <a:pt x="32" y="22"/>
                    </a:lnTo>
                    <a:lnTo>
                      <a:pt x="39" y="20"/>
                    </a:lnTo>
                    <a:lnTo>
                      <a:pt x="37" y="27"/>
                    </a:lnTo>
                    <a:lnTo>
                      <a:pt x="25" y="37"/>
                    </a:lnTo>
                    <a:lnTo>
                      <a:pt x="5" y="38"/>
                    </a:lnTo>
                    <a:lnTo>
                      <a:pt x="3" y="33"/>
                    </a:lnTo>
                    <a:lnTo>
                      <a:pt x="2" y="28"/>
                    </a:lnTo>
                    <a:lnTo>
                      <a:pt x="2" y="28"/>
                    </a:lnTo>
                    <a:lnTo>
                      <a:pt x="2" y="28"/>
                    </a:lnTo>
                    <a:lnTo>
                      <a:pt x="2" y="25"/>
                    </a:lnTo>
                    <a:lnTo>
                      <a:pt x="0" y="16"/>
                    </a:lnTo>
                    <a:lnTo>
                      <a:pt x="20" y="8"/>
                    </a:lnTo>
                    <a:lnTo>
                      <a:pt x="20" y="0"/>
                    </a:lnTo>
                    <a:lnTo>
                      <a:pt x="29" y="1"/>
                    </a:lnTo>
                    <a:lnTo>
                      <a:pt x="30" y="1"/>
                    </a:lnTo>
                    <a:lnTo>
                      <a:pt x="32"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17" name="Freeform 768"/>
              <p:cNvSpPr>
                <a:spLocks/>
              </p:cNvSpPr>
              <p:nvPr/>
            </p:nvSpPr>
            <p:spPr bwMode="auto">
              <a:xfrm>
                <a:off x="4230" y="2343"/>
                <a:ext cx="20" cy="23"/>
              </a:xfrm>
              <a:custGeom>
                <a:avLst/>
                <a:gdLst>
                  <a:gd name="T0" fmla="*/ 20 w 20"/>
                  <a:gd name="T1" fmla="*/ 0 h 23"/>
                  <a:gd name="T2" fmla="*/ 17 w 20"/>
                  <a:gd name="T3" fmla="*/ 17 h 23"/>
                  <a:gd name="T4" fmla="*/ 12 w 20"/>
                  <a:gd name="T5" fmla="*/ 23 h 23"/>
                  <a:gd name="T6" fmla="*/ 6 w 20"/>
                  <a:gd name="T7" fmla="*/ 23 h 23"/>
                  <a:gd name="T8" fmla="*/ 6 w 20"/>
                  <a:gd name="T9" fmla="*/ 15 h 23"/>
                  <a:gd name="T10" fmla="*/ 1 w 20"/>
                  <a:gd name="T11" fmla="*/ 15 h 23"/>
                  <a:gd name="T12" fmla="*/ 0 w 20"/>
                  <a:gd name="T13" fmla="*/ 3 h 23"/>
                  <a:gd name="T14" fmla="*/ 0 w 20"/>
                  <a:gd name="T15" fmla="*/ 3 h 23"/>
                  <a:gd name="T16" fmla="*/ 1 w 20"/>
                  <a:gd name="T17" fmla="*/ 1 h 23"/>
                  <a:gd name="T18" fmla="*/ 1 w 20"/>
                  <a:gd name="T19" fmla="*/ 1 h 23"/>
                  <a:gd name="T20" fmla="*/ 3 w 20"/>
                  <a:gd name="T21" fmla="*/ 1 h 23"/>
                  <a:gd name="T22" fmla="*/ 3 w 20"/>
                  <a:gd name="T23" fmla="*/ 1 h 23"/>
                  <a:gd name="T24" fmla="*/ 3 w 20"/>
                  <a:gd name="T25" fmla="*/ 1 h 23"/>
                  <a:gd name="T26" fmla="*/ 3 w 20"/>
                  <a:gd name="T27" fmla="*/ 1 h 23"/>
                  <a:gd name="T28" fmla="*/ 5 w 20"/>
                  <a:gd name="T29" fmla="*/ 1 h 23"/>
                  <a:gd name="T30" fmla="*/ 6 w 20"/>
                  <a:gd name="T31" fmla="*/ 1 h 23"/>
                  <a:gd name="T32" fmla="*/ 15 w 20"/>
                  <a:gd name="T33" fmla="*/ 0 h 23"/>
                  <a:gd name="T34" fmla="*/ 15 w 20"/>
                  <a:gd name="T35" fmla="*/ 0 h 23"/>
                  <a:gd name="T36" fmla="*/ 20 w 20"/>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3">
                    <a:moveTo>
                      <a:pt x="20" y="0"/>
                    </a:moveTo>
                    <a:lnTo>
                      <a:pt x="17" y="17"/>
                    </a:lnTo>
                    <a:lnTo>
                      <a:pt x="12" y="23"/>
                    </a:lnTo>
                    <a:lnTo>
                      <a:pt x="6" y="23"/>
                    </a:lnTo>
                    <a:lnTo>
                      <a:pt x="6" y="15"/>
                    </a:lnTo>
                    <a:lnTo>
                      <a:pt x="1" y="15"/>
                    </a:lnTo>
                    <a:lnTo>
                      <a:pt x="0" y="3"/>
                    </a:lnTo>
                    <a:lnTo>
                      <a:pt x="0" y="3"/>
                    </a:lnTo>
                    <a:lnTo>
                      <a:pt x="1" y="1"/>
                    </a:lnTo>
                    <a:lnTo>
                      <a:pt x="1" y="1"/>
                    </a:lnTo>
                    <a:lnTo>
                      <a:pt x="3" y="1"/>
                    </a:lnTo>
                    <a:lnTo>
                      <a:pt x="3" y="1"/>
                    </a:lnTo>
                    <a:lnTo>
                      <a:pt x="3" y="1"/>
                    </a:lnTo>
                    <a:lnTo>
                      <a:pt x="3" y="1"/>
                    </a:lnTo>
                    <a:lnTo>
                      <a:pt x="5" y="1"/>
                    </a:lnTo>
                    <a:lnTo>
                      <a:pt x="6" y="1"/>
                    </a:lnTo>
                    <a:lnTo>
                      <a:pt x="15" y="0"/>
                    </a:lnTo>
                    <a:lnTo>
                      <a:pt x="15" y="0"/>
                    </a:lnTo>
                    <a:lnTo>
                      <a:pt x="2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18" name="Freeform 769"/>
              <p:cNvSpPr>
                <a:spLocks/>
              </p:cNvSpPr>
              <p:nvPr/>
            </p:nvSpPr>
            <p:spPr bwMode="auto">
              <a:xfrm>
                <a:off x="4230" y="2343"/>
                <a:ext cx="20" cy="23"/>
              </a:xfrm>
              <a:custGeom>
                <a:avLst/>
                <a:gdLst>
                  <a:gd name="T0" fmla="*/ 20 w 20"/>
                  <a:gd name="T1" fmla="*/ 0 h 23"/>
                  <a:gd name="T2" fmla="*/ 17 w 20"/>
                  <a:gd name="T3" fmla="*/ 17 h 23"/>
                  <a:gd name="T4" fmla="*/ 12 w 20"/>
                  <a:gd name="T5" fmla="*/ 23 h 23"/>
                  <a:gd name="T6" fmla="*/ 6 w 20"/>
                  <a:gd name="T7" fmla="*/ 23 h 23"/>
                  <a:gd name="T8" fmla="*/ 6 w 20"/>
                  <a:gd name="T9" fmla="*/ 15 h 23"/>
                  <a:gd name="T10" fmla="*/ 1 w 20"/>
                  <a:gd name="T11" fmla="*/ 15 h 23"/>
                  <a:gd name="T12" fmla="*/ 0 w 20"/>
                  <a:gd name="T13" fmla="*/ 3 h 23"/>
                  <a:gd name="T14" fmla="*/ 0 w 20"/>
                  <a:gd name="T15" fmla="*/ 3 h 23"/>
                  <a:gd name="T16" fmla="*/ 1 w 20"/>
                  <a:gd name="T17" fmla="*/ 1 h 23"/>
                  <a:gd name="T18" fmla="*/ 1 w 20"/>
                  <a:gd name="T19" fmla="*/ 1 h 23"/>
                  <a:gd name="T20" fmla="*/ 3 w 20"/>
                  <a:gd name="T21" fmla="*/ 1 h 23"/>
                  <a:gd name="T22" fmla="*/ 3 w 20"/>
                  <a:gd name="T23" fmla="*/ 1 h 23"/>
                  <a:gd name="T24" fmla="*/ 3 w 20"/>
                  <a:gd name="T25" fmla="*/ 1 h 23"/>
                  <a:gd name="T26" fmla="*/ 3 w 20"/>
                  <a:gd name="T27" fmla="*/ 1 h 23"/>
                  <a:gd name="T28" fmla="*/ 5 w 20"/>
                  <a:gd name="T29" fmla="*/ 1 h 23"/>
                  <a:gd name="T30" fmla="*/ 6 w 20"/>
                  <a:gd name="T31" fmla="*/ 1 h 23"/>
                  <a:gd name="T32" fmla="*/ 15 w 20"/>
                  <a:gd name="T33" fmla="*/ 0 h 23"/>
                  <a:gd name="T34" fmla="*/ 15 w 20"/>
                  <a:gd name="T35" fmla="*/ 0 h 23"/>
                  <a:gd name="T36" fmla="*/ 20 w 20"/>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3">
                    <a:moveTo>
                      <a:pt x="20" y="0"/>
                    </a:moveTo>
                    <a:lnTo>
                      <a:pt x="17" y="17"/>
                    </a:lnTo>
                    <a:lnTo>
                      <a:pt x="12" y="23"/>
                    </a:lnTo>
                    <a:lnTo>
                      <a:pt x="6" y="23"/>
                    </a:lnTo>
                    <a:lnTo>
                      <a:pt x="6" y="15"/>
                    </a:lnTo>
                    <a:lnTo>
                      <a:pt x="1" y="15"/>
                    </a:lnTo>
                    <a:lnTo>
                      <a:pt x="0" y="3"/>
                    </a:lnTo>
                    <a:lnTo>
                      <a:pt x="0" y="3"/>
                    </a:lnTo>
                    <a:lnTo>
                      <a:pt x="1" y="1"/>
                    </a:lnTo>
                    <a:lnTo>
                      <a:pt x="1" y="1"/>
                    </a:lnTo>
                    <a:lnTo>
                      <a:pt x="3" y="1"/>
                    </a:lnTo>
                    <a:lnTo>
                      <a:pt x="3" y="1"/>
                    </a:lnTo>
                    <a:lnTo>
                      <a:pt x="3" y="1"/>
                    </a:lnTo>
                    <a:lnTo>
                      <a:pt x="3" y="1"/>
                    </a:lnTo>
                    <a:lnTo>
                      <a:pt x="5" y="1"/>
                    </a:lnTo>
                    <a:lnTo>
                      <a:pt x="6" y="1"/>
                    </a:lnTo>
                    <a:lnTo>
                      <a:pt x="15" y="0"/>
                    </a:lnTo>
                    <a:lnTo>
                      <a:pt x="15" y="0"/>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19" name="Freeform 770"/>
              <p:cNvSpPr>
                <a:spLocks/>
              </p:cNvSpPr>
              <p:nvPr/>
            </p:nvSpPr>
            <p:spPr bwMode="auto">
              <a:xfrm>
                <a:off x="4494" y="2697"/>
                <a:ext cx="41" cy="71"/>
              </a:xfrm>
              <a:custGeom>
                <a:avLst/>
                <a:gdLst>
                  <a:gd name="T0" fmla="*/ 36 w 41"/>
                  <a:gd name="T1" fmla="*/ 1 h 71"/>
                  <a:gd name="T2" fmla="*/ 41 w 41"/>
                  <a:gd name="T3" fmla="*/ 10 h 71"/>
                  <a:gd name="T4" fmla="*/ 41 w 41"/>
                  <a:gd name="T5" fmla="*/ 23 h 71"/>
                  <a:gd name="T6" fmla="*/ 34 w 41"/>
                  <a:gd name="T7" fmla="*/ 27 h 71"/>
                  <a:gd name="T8" fmla="*/ 32 w 41"/>
                  <a:gd name="T9" fmla="*/ 29 h 71"/>
                  <a:gd name="T10" fmla="*/ 32 w 41"/>
                  <a:gd name="T11" fmla="*/ 39 h 71"/>
                  <a:gd name="T12" fmla="*/ 32 w 41"/>
                  <a:gd name="T13" fmla="*/ 40 h 71"/>
                  <a:gd name="T14" fmla="*/ 34 w 41"/>
                  <a:gd name="T15" fmla="*/ 42 h 71"/>
                  <a:gd name="T16" fmla="*/ 36 w 41"/>
                  <a:gd name="T17" fmla="*/ 45 h 71"/>
                  <a:gd name="T18" fmla="*/ 37 w 41"/>
                  <a:gd name="T19" fmla="*/ 49 h 71"/>
                  <a:gd name="T20" fmla="*/ 37 w 41"/>
                  <a:gd name="T21" fmla="*/ 54 h 71"/>
                  <a:gd name="T22" fmla="*/ 37 w 41"/>
                  <a:gd name="T23" fmla="*/ 56 h 71"/>
                  <a:gd name="T24" fmla="*/ 37 w 41"/>
                  <a:gd name="T25" fmla="*/ 69 h 71"/>
                  <a:gd name="T26" fmla="*/ 37 w 41"/>
                  <a:gd name="T27" fmla="*/ 69 h 71"/>
                  <a:gd name="T28" fmla="*/ 30 w 41"/>
                  <a:gd name="T29" fmla="*/ 69 h 71"/>
                  <a:gd name="T30" fmla="*/ 29 w 41"/>
                  <a:gd name="T31" fmla="*/ 71 h 71"/>
                  <a:gd name="T32" fmla="*/ 27 w 41"/>
                  <a:gd name="T33" fmla="*/ 71 h 71"/>
                  <a:gd name="T34" fmla="*/ 25 w 41"/>
                  <a:gd name="T35" fmla="*/ 69 h 71"/>
                  <a:gd name="T36" fmla="*/ 24 w 41"/>
                  <a:gd name="T37" fmla="*/ 67 h 71"/>
                  <a:gd name="T38" fmla="*/ 24 w 41"/>
                  <a:gd name="T39" fmla="*/ 64 h 71"/>
                  <a:gd name="T40" fmla="*/ 24 w 41"/>
                  <a:gd name="T41" fmla="*/ 62 h 71"/>
                  <a:gd name="T42" fmla="*/ 22 w 41"/>
                  <a:gd name="T43" fmla="*/ 57 h 71"/>
                  <a:gd name="T44" fmla="*/ 22 w 41"/>
                  <a:gd name="T45" fmla="*/ 51 h 71"/>
                  <a:gd name="T46" fmla="*/ 22 w 41"/>
                  <a:gd name="T47" fmla="*/ 51 h 71"/>
                  <a:gd name="T48" fmla="*/ 24 w 41"/>
                  <a:gd name="T49" fmla="*/ 29 h 71"/>
                  <a:gd name="T50" fmla="*/ 2 w 41"/>
                  <a:gd name="T51" fmla="*/ 32 h 71"/>
                  <a:gd name="T52" fmla="*/ 0 w 41"/>
                  <a:gd name="T53" fmla="*/ 10 h 71"/>
                  <a:gd name="T54" fmla="*/ 22 w 41"/>
                  <a:gd name="T55" fmla="*/ 6 h 71"/>
                  <a:gd name="T56" fmla="*/ 25 w 41"/>
                  <a:gd name="T57" fmla="*/ 0 h 71"/>
                  <a:gd name="T58" fmla="*/ 36 w 41"/>
                  <a:gd name="T59"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71">
                    <a:moveTo>
                      <a:pt x="36" y="1"/>
                    </a:moveTo>
                    <a:lnTo>
                      <a:pt x="41" y="10"/>
                    </a:lnTo>
                    <a:lnTo>
                      <a:pt x="41" y="23"/>
                    </a:lnTo>
                    <a:lnTo>
                      <a:pt x="34" y="27"/>
                    </a:lnTo>
                    <a:lnTo>
                      <a:pt x="32" y="29"/>
                    </a:lnTo>
                    <a:lnTo>
                      <a:pt x="32" y="39"/>
                    </a:lnTo>
                    <a:lnTo>
                      <a:pt x="32" y="40"/>
                    </a:lnTo>
                    <a:lnTo>
                      <a:pt x="34" y="42"/>
                    </a:lnTo>
                    <a:lnTo>
                      <a:pt x="36" y="45"/>
                    </a:lnTo>
                    <a:lnTo>
                      <a:pt x="37" y="49"/>
                    </a:lnTo>
                    <a:lnTo>
                      <a:pt x="37" y="54"/>
                    </a:lnTo>
                    <a:lnTo>
                      <a:pt x="37" y="56"/>
                    </a:lnTo>
                    <a:lnTo>
                      <a:pt x="37" y="69"/>
                    </a:lnTo>
                    <a:lnTo>
                      <a:pt x="37" y="69"/>
                    </a:lnTo>
                    <a:lnTo>
                      <a:pt x="30" y="69"/>
                    </a:lnTo>
                    <a:lnTo>
                      <a:pt x="29" y="71"/>
                    </a:lnTo>
                    <a:lnTo>
                      <a:pt x="27" y="71"/>
                    </a:lnTo>
                    <a:lnTo>
                      <a:pt x="25" y="69"/>
                    </a:lnTo>
                    <a:lnTo>
                      <a:pt x="24" y="67"/>
                    </a:lnTo>
                    <a:lnTo>
                      <a:pt x="24" y="64"/>
                    </a:lnTo>
                    <a:lnTo>
                      <a:pt x="24" y="62"/>
                    </a:lnTo>
                    <a:lnTo>
                      <a:pt x="22" y="57"/>
                    </a:lnTo>
                    <a:lnTo>
                      <a:pt x="22" y="51"/>
                    </a:lnTo>
                    <a:lnTo>
                      <a:pt x="22" y="51"/>
                    </a:lnTo>
                    <a:lnTo>
                      <a:pt x="24" y="29"/>
                    </a:lnTo>
                    <a:lnTo>
                      <a:pt x="2" y="32"/>
                    </a:lnTo>
                    <a:lnTo>
                      <a:pt x="0" y="10"/>
                    </a:lnTo>
                    <a:lnTo>
                      <a:pt x="22" y="6"/>
                    </a:lnTo>
                    <a:lnTo>
                      <a:pt x="25" y="0"/>
                    </a:lnTo>
                    <a:lnTo>
                      <a:pt x="36"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20" name="Freeform 771"/>
              <p:cNvSpPr>
                <a:spLocks/>
              </p:cNvSpPr>
              <p:nvPr/>
            </p:nvSpPr>
            <p:spPr bwMode="auto">
              <a:xfrm>
                <a:off x="4494" y="2697"/>
                <a:ext cx="41" cy="71"/>
              </a:xfrm>
              <a:custGeom>
                <a:avLst/>
                <a:gdLst>
                  <a:gd name="T0" fmla="*/ 36 w 41"/>
                  <a:gd name="T1" fmla="*/ 1 h 71"/>
                  <a:gd name="T2" fmla="*/ 41 w 41"/>
                  <a:gd name="T3" fmla="*/ 10 h 71"/>
                  <a:gd name="T4" fmla="*/ 41 w 41"/>
                  <a:gd name="T5" fmla="*/ 23 h 71"/>
                  <a:gd name="T6" fmla="*/ 34 w 41"/>
                  <a:gd name="T7" fmla="*/ 27 h 71"/>
                  <a:gd name="T8" fmla="*/ 32 w 41"/>
                  <a:gd name="T9" fmla="*/ 29 h 71"/>
                  <a:gd name="T10" fmla="*/ 32 w 41"/>
                  <a:gd name="T11" fmla="*/ 39 h 71"/>
                  <a:gd name="T12" fmla="*/ 32 w 41"/>
                  <a:gd name="T13" fmla="*/ 40 h 71"/>
                  <a:gd name="T14" fmla="*/ 34 w 41"/>
                  <a:gd name="T15" fmla="*/ 42 h 71"/>
                  <a:gd name="T16" fmla="*/ 36 w 41"/>
                  <a:gd name="T17" fmla="*/ 45 h 71"/>
                  <a:gd name="T18" fmla="*/ 37 w 41"/>
                  <a:gd name="T19" fmla="*/ 49 h 71"/>
                  <a:gd name="T20" fmla="*/ 37 w 41"/>
                  <a:gd name="T21" fmla="*/ 54 h 71"/>
                  <a:gd name="T22" fmla="*/ 37 w 41"/>
                  <a:gd name="T23" fmla="*/ 56 h 71"/>
                  <a:gd name="T24" fmla="*/ 37 w 41"/>
                  <a:gd name="T25" fmla="*/ 69 h 71"/>
                  <a:gd name="T26" fmla="*/ 37 w 41"/>
                  <a:gd name="T27" fmla="*/ 69 h 71"/>
                  <a:gd name="T28" fmla="*/ 30 w 41"/>
                  <a:gd name="T29" fmla="*/ 69 h 71"/>
                  <a:gd name="T30" fmla="*/ 29 w 41"/>
                  <a:gd name="T31" fmla="*/ 71 h 71"/>
                  <a:gd name="T32" fmla="*/ 27 w 41"/>
                  <a:gd name="T33" fmla="*/ 71 h 71"/>
                  <a:gd name="T34" fmla="*/ 25 w 41"/>
                  <a:gd name="T35" fmla="*/ 69 h 71"/>
                  <a:gd name="T36" fmla="*/ 24 w 41"/>
                  <a:gd name="T37" fmla="*/ 67 h 71"/>
                  <a:gd name="T38" fmla="*/ 24 w 41"/>
                  <a:gd name="T39" fmla="*/ 64 h 71"/>
                  <a:gd name="T40" fmla="*/ 24 w 41"/>
                  <a:gd name="T41" fmla="*/ 62 h 71"/>
                  <a:gd name="T42" fmla="*/ 22 w 41"/>
                  <a:gd name="T43" fmla="*/ 57 h 71"/>
                  <a:gd name="T44" fmla="*/ 22 w 41"/>
                  <a:gd name="T45" fmla="*/ 51 h 71"/>
                  <a:gd name="T46" fmla="*/ 22 w 41"/>
                  <a:gd name="T47" fmla="*/ 51 h 71"/>
                  <a:gd name="T48" fmla="*/ 24 w 41"/>
                  <a:gd name="T49" fmla="*/ 29 h 71"/>
                  <a:gd name="T50" fmla="*/ 2 w 41"/>
                  <a:gd name="T51" fmla="*/ 32 h 71"/>
                  <a:gd name="T52" fmla="*/ 0 w 41"/>
                  <a:gd name="T53" fmla="*/ 10 h 71"/>
                  <a:gd name="T54" fmla="*/ 22 w 41"/>
                  <a:gd name="T55" fmla="*/ 6 h 71"/>
                  <a:gd name="T56" fmla="*/ 25 w 41"/>
                  <a:gd name="T57" fmla="*/ 0 h 71"/>
                  <a:gd name="T58" fmla="*/ 36 w 41"/>
                  <a:gd name="T59"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71">
                    <a:moveTo>
                      <a:pt x="36" y="1"/>
                    </a:moveTo>
                    <a:lnTo>
                      <a:pt x="41" y="10"/>
                    </a:lnTo>
                    <a:lnTo>
                      <a:pt x="41" y="23"/>
                    </a:lnTo>
                    <a:lnTo>
                      <a:pt x="34" y="27"/>
                    </a:lnTo>
                    <a:lnTo>
                      <a:pt x="32" y="29"/>
                    </a:lnTo>
                    <a:lnTo>
                      <a:pt x="32" y="39"/>
                    </a:lnTo>
                    <a:lnTo>
                      <a:pt x="32" y="40"/>
                    </a:lnTo>
                    <a:lnTo>
                      <a:pt x="34" y="42"/>
                    </a:lnTo>
                    <a:lnTo>
                      <a:pt x="36" y="45"/>
                    </a:lnTo>
                    <a:lnTo>
                      <a:pt x="37" y="49"/>
                    </a:lnTo>
                    <a:lnTo>
                      <a:pt x="37" y="54"/>
                    </a:lnTo>
                    <a:lnTo>
                      <a:pt x="37" y="56"/>
                    </a:lnTo>
                    <a:lnTo>
                      <a:pt x="37" y="69"/>
                    </a:lnTo>
                    <a:lnTo>
                      <a:pt x="37" y="69"/>
                    </a:lnTo>
                    <a:lnTo>
                      <a:pt x="30" y="69"/>
                    </a:lnTo>
                    <a:lnTo>
                      <a:pt x="29" y="71"/>
                    </a:lnTo>
                    <a:lnTo>
                      <a:pt x="27" y="71"/>
                    </a:lnTo>
                    <a:lnTo>
                      <a:pt x="25" y="69"/>
                    </a:lnTo>
                    <a:lnTo>
                      <a:pt x="24" y="67"/>
                    </a:lnTo>
                    <a:lnTo>
                      <a:pt x="24" y="64"/>
                    </a:lnTo>
                    <a:lnTo>
                      <a:pt x="24" y="62"/>
                    </a:lnTo>
                    <a:lnTo>
                      <a:pt x="22" y="57"/>
                    </a:lnTo>
                    <a:lnTo>
                      <a:pt x="22" y="51"/>
                    </a:lnTo>
                    <a:lnTo>
                      <a:pt x="22" y="51"/>
                    </a:lnTo>
                    <a:lnTo>
                      <a:pt x="24" y="29"/>
                    </a:lnTo>
                    <a:lnTo>
                      <a:pt x="2" y="32"/>
                    </a:lnTo>
                    <a:lnTo>
                      <a:pt x="0" y="10"/>
                    </a:lnTo>
                    <a:lnTo>
                      <a:pt x="22" y="6"/>
                    </a:lnTo>
                    <a:lnTo>
                      <a:pt x="25" y="0"/>
                    </a:lnTo>
                    <a:lnTo>
                      <a:pt x="36"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21" name="Freeform 772"/>
              <p:cNvSpPr>
                <a:spLocks/>
              </p:cNvSpPr>
              <p:nvPr/>
            </p:nvSpPr>
            <p:spPr bwMode="auto">
              <a:xfrm>
                <a:off x="4555" y="2573"/>
                <a:ext cx="44" cy="51"/>
              </a:xfrm>
              <a:custGeom>
                <a:avLst/>
                <a:gdLst>
                  <a:gd name="T0" fmla="*/ 41 w 44"/>
                  <a:gd name="T1" fmla="*/ 17 h 51"/>
                  <a:gd name="T2" fmla="*/ 42 w 44"/>
                  <a:gd name="T3" fmla="*/ 17 h 51"/>
                  <a:gd name="T4" fmla="*/ 42 w 44"/>
                  <a:gd name="T5" fmla="*/ 17 h 51"/>
                  <a:gd name="T6" fmla="*/ 44 w 44"/>
                  <a:gd name="T7" fmla="*/ 17 h 51"/>
                  <a:gd name="T8" fmla="*/ 44 w 44"/>
                  <a:gd name="T9" fmla="*/ 19 h 51"/>
                  <a:gd name="T10" fmla="*/ 44 w 44"/>
                  <a:gd name="T11" fmla="*/ 19 h 51"/>
                  <a:gd name="T12" fmla="*/ 44 w 44"/>
                  <a:gd name="T13" fmla="*/ 20 h 51"/>
                  <a:gd name="T14" fmla="*/ 42 w 44"/>
                  <a:gd name="T15" fmla="*/ 22 h 51"/>
                  <a:gd name="T16" fmla="*/ 41 w 44"/>
                  <a:gd name="T17" fmla="*/ 24 h 51"/>
                  <a:gd name="T18" fmla="*/ 41 w 44"/>
                  <a:gd name="T19" fmla="*/ 25 h 51"/>
                  <a:gd name="T20" fmla="*/ 39 w 44"/>
                  <a:gd name="T21" fmla="*/ 25 h 51"/>
                  <a:gd name="T22" fmla="*/ 37 w 44"/>
                  <a:gd name="T23" fmla="*/ 25 h 51"/>
                  <a:gd name="T24" fmla="*/ 37 w 44"/>
                  <a:gd name="T25" fmla="*/ 25 h 51"/>
                  <a:gd name="T26" fmla="*/ 36 w 44"/>
                  <a:gd name="T27" fmla="*/ 25 h 51"/>
                  <a:gd name="T28" fmla="*/ 36 w 44"/>
                  <a:gd name="T29" fmla="*/ 27 h 51"/>
                  <a:gd name="T30" fmla="*/ 36 w 44"/>
                  <a:gd name="T31" fmla="*/ 29 h 51"/>
                  <a:gd name="T32" fmla="*/ 36 w 44"/>
                  <a:gd name="T33" fmla="*/ 29 h 51"/>
                  <a:gd name="T34" fmla="*/ 37 w 44"/>
                  <a:gd name="T35" fmla="*/ 29 h 51"/>
                  <a:gd name="T36" fmla="*/ 37 w 44"/>
                  <a:gd name="T37" fmla="*/ 29 h 51"/>
                  <a:gd name="T38" fmla="*/ 39 w 44"/>
                  <a:gd name="T39" fmla="*/ 29 h 51"/>
                  <a:gd name="T40" fmla="*/ 37 w 44"/>
                  <a:gd name="T41" fmla="*/ 31 h 51"/>
                  <a:gd name="T42" fmla="*/ 36 w 44"/>
                  <a:gd name="T43" fmla="*/ 34 h 51"/>
                  <a:gd name="T44" fmla="*/ 34 w 44"/>
                  <a:gd name="T45" fmla="*/ 36 h 51"/>
                  <a:gd name="T46" fmla="*/ 34 w 44"/>
                  <a:gd name="T47" fmla="*/ 36 h 51"/>
                  <a:gd name="T48" fmla="*/ 32 w 44"/>
                  <a:gd name="T49" fmla="*/ 34 h 51"/>
                  <a:gd name="T50" fmla="*/ 30 w 44"/>
                  <a:gd name="T51" fmla="*/ 34 h 51"/>
                  <a:gd name="T52" fmla="*/ 29 w 44"/>
                  <a:gd name="T53" fmla="*/ 34 h 51"/>
                  <a:gd name="T54" fmla="*/ 29 w 44"/>
                  <a:gd name="T55" fmla="*/ 36 h 51"/>
                  <a:gd name="T56" fmla="*/ 30 w 44"/>
                  <a:gd name="T57" fmla="*/ 37 h 51"/>
                  <a:gd name="T58" fmla="*/ 29 w 44"/>
                  <a:gd name="T59" fmla="*/ 37 h 51"/>
                  <a:gd name="T60" fmla="*/ 29 w 44"/>
                  <a:gd name="T61" fmla="*/ 39 h 51"/>
                  <a:gd name="T62" fmla="*/ 29 w 44"/>
                  <a:gd name="T63" fmla="*/ 39 h 51"/>
                  <a:gd name="T64" fmla="*/ 30 w 44"/>
                  <a:gd name="T65" fmla="*/ 39 h 51"/>
                  <a:gd name="T66" fmla="*/ 30 w 44"/>
                  <a:gd name="T67" fmla="*/ 39 h 51"/>
                  <a:gd name="T68" fmla="*/ 30 w 44"/>
                  <a:gd name="T69" fmla="*/ 39 h 51"/>
                  <a:gd name="T70" fmla="*/ 32 w 44"/>
                  <a:gd name="T71" fmla="*/ 39 h 51"/>
                  <a:gd name="T72" fmla="*/ 32 w 44"/>
                  <a:gd name="T73" fmla="*/ 39 h 51"/>
                  <a:gd name="T74" fmla="*/ 32 w 44"/>
                  <a:gd name="T75" fmla="*/ 41 h 51"/>
                  <a:gd name="T76" fmla="*/ 30 w 44"/>
                  <a:gd name="T77" fmla="*/ 41 h 51"/>
                  <a:gd name="T78" fmla="*/ 30 w 44"/>
                  <a:gd name="T79" fmla="*/ 44 h 51"/>
                  <a:gd name="T80" fmla="*/ 30 w 44"/>
                  <a:gd name="T81" fmla="*/ 46 h 51"/>
                  <a:gd name="T82" fmla="*/ 29 w 44"/>
                  <a:gd name="T83" fmla="*/ 47 h 51"/>
                  <a:gd name="T84" fmla="*/ 25 w 44"/>
                  <a:gd name="T85" fmla="*/ 51 h 51"/>
                  <a:gd name="T86" fmla="*/ 25 w 44"/>
                  <a:gd name="T87" fmla="*/ 51 h 51"/>
                  <a:gd name="T88" fmla="*/ 24 w 44"/>
                  <a:gd name="T89" fmla="*/ 51 h 51"/>
                  <a:gd name="T90" fmla="*/ 22 w 44"/>
                  <a:gd name="T91" fmla="*/ 42 h 51"/>
                  <a:gd name="T92" fmla="*/ 24 w 44"/>
                  <a:gd name="T93" fmla="*/ 37 h 51"/>
                  <a:gd name="T94" fmla="*/ 12 w 44"/>
                  <a:gd name="T95" fmla="*/ 31 h 51"/>
                  <a:gd name="T96" fmla="*/ 7 w 44"/>
                  <a:gd name="T97" fmla="*/ 24 h 51"/>
                  <a:gd name="T98" fmla="*/ 0 w 44"/>
                  <a:gd name="T99" fmla="*/ 17 h 51"/>
                  <a:gd name="T100" fmla="*/ 13 w 44"/>
                  <a:gd name="T101" fmla="*/ 0 h 51"/>
                  <a:gd name="T102" fmla="*/ 19 w 44"/>
                  <a:gd name="T103" fmla="*/ 2 h 51"/>
                  <a:gd name="T104" fmla="*/ 20 w 44"/>
                  <a:gd name="T105" fmla="*/ 7 h 51"/>
                  <a:gd name="T106" fmla="*/ 20 w 44"/>
                  <a:gd name="T107" fmla="*/ 12 h 51"/>
                  <a:gd name="T108" fmla="*/ 22 w 44"/>
                  <a:gd name="T109" fmla="*/ 12 h 51"/>
                  <a:gd name="T110" fmla="*/ 25 w 44"/>
                  <a:gd name="T111" fmla="*/ 14 h 51"/>
                  <a:gd name="T112" fmla="*/ 27 w 44"/>
                  <a:gd name="T113" fmla="*/ 14 h 51"/>
                  <a:gd name="T114" fmla="*/ 30 w 44"/>
                  <a:gd name="T115" fmla="*/ 15 h 51"/>
                  <a:gd name="T116" fmla="*/ 41 w 44"/>
                  <a:gd name="T117"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51">
                    <a:moveTo>
                      <a:pt x="41" y="17"/>
                    </a:moveTo>
                    <a:lnTo>
                      <a:pt x="42" y="17"/>
                    </a:lnTo>
                    <a:lnTo>
                      <a:pt x="42" y="17"/>
                    </a:lnTo>
                    <a:lnTo>
                      <a:pt x="44" y="17"/>
                    </a:lnTo>
                    <a:lnTo>
                      <a:pt x="44" y="19"/>
                    </a:lnTo>
                    <a:lnTo>
                      <a:pt x="44" y="19"/>
                    </a:lnTo>
                    <a:lnTo>
                      <a:pt x="44" y="20"/>
                    </a:lnTo>
                    <a:lnTo>
                      <a:pt x="42" y="22"/>
                    </a:lnTo>
                    <a:lnTo>
                      <a:pt x="41" y="24"/>
                    </a:lnTo>
                    <a:lnTo>
                      <a:pt x="41" y="25"/>
                    </a:lnTo>
                    <a:lnTo>
                      <a:pt x="39" y="25"/>
                    </a:lnTo>
                    <a:lnTo>
                      <a:pt x="37" y="25"/>
                    </a:lnTo>
                    <a:lnTo>
                      <a:pt x="37" y="25"/>
                    </a:lnTo>
                    <a:lnTo>
                      <a:pt x="36" y="25"/>
                    </a:lnTo>
                    <a:lnTo>
                      <a:pt x="36" y="27"/>
                    </a:lnTo>
                    <a:lnTo>
                      <a:pt x="36" y="29"/>
                    </a:lnTo>
                    <a:lnTo>
                      <a:pt x="36" y="29"/>
                    </a:lnTo>
                    <a:lnTo>
                      <a:pt x="37" y="29"/>
                    </a:lnTo>
                    <a:lnTo>
                      <a:pt x="37" y="29"/>
                    </a:lnTo>
                    <a:lnTo>
                      <a:pt x="39" y="29"/>
                    </a:lnTo>
                    <a:lnTo>
                      <a:pt x="37" y="31"/>
                    </a:lnTo>
                    <a:lnTo>
                      <a:pt x="36" y="34"/>
                    </a:lnTo>
                    <a:lnTo>
                      <a:pt x="34" y="36"/>
                    </a:lnTo>
                    <a:lnTo>
                      <a:pt x="34" y="36"/>
                    </a:lnTo>
                    <a:lnTo>
                      <a:pt x="32" y="34"/>
                    </a:lnTo>
                    <a:lnTo>
                      <a:pt x="30" y="34"/>
                    </a:lnTo>
                    <a:lnTo>
                      <a:pt x="29" y="34"/>
                    </a:lnTo>
                    <a:lnTo>
                      <a:pt x="29" y="36"/>
                    </a:lnTo>
                    <a:lnTo>
                      <a:pt x="30" y="37"/>
                    </a:lnTo>
                    <a:lnTo>
                      <a:pt x="29" y="37"/>
                    </a:lnTo>
                    <a:lnTo>
                      <a:pt x="29" y="39"/>
                    </a:lnTo>
                    <a:lnTo>
                      <a:pt x="29" y="39"/>
                    </a:lnTo>
                    <a:lnTo>
                      <a:pt x="30" y="39"/>
                    </a:lnTo>
                    <a:lnTo>
                      <a:pt x="30" y="39"/>
                    </a:lnTo>
                    <a:lnTo>
                      <a:pt x="30" y="39"/>
                    </a:lnTo>
                    <a:lnTo>
                      <a:pt x="32" y="39"/>
                    </a:lnTo>
                    <a:lnTo>
                      <a:pt x="32" y="39"/>
                    </a:lnTo>
                    <a:lnTo>
                      <a:pt x="32" y="41"/>
                    </a:lnTo>
                    <a:lnTo>
                      <a:pt x="30" y="41"/>
                    </a:lnTo>
                    <a:lnTo>
                      <a:pt x="30" y="44"/>
                    </a:lnTo>
                    <a:lnTo>
                      <a:pt x="30" y="46"/>
                    </a:lnTo>
                    <a:lnTo>
                      <a:pt x="29" y="47"/>
                    </a:lnTo>
                    <a:lnTo>
                      <a:pt x="25" y="51"/>
                    </a:lnTo>
                    <a:lnTo>
                      <a:pt x="25" y="51"/>
                    </a:lnTo>
                    <a:lnTo>
                      <a:pt x="24" y="51"/>
                    </a:lnTo>
                    <a:lnTo>
                      <a:pt x="22" y="42"/>
                    </a:lnTo>
                    <a:lnTo>
                      <a:pt x="24" y="37"/>
                    </a:lnTo>
                    <a:lnTo>
                      <a:pt x="12" y="31"/>
                    </a:lnTo>
                    <a:lnTo>
                      <a:pt x="7" y="24"/>
                    </a:lnTo>
                    <a:lnTo>
                      <a:pt x="0" y="17"/>
                    </a:lnTo>
                    <a:lnTo>
                      <a:pt x="13" y="0"/>
                    </a:lnTo>
                    <a:lnTo>
                      <a:pt x="19" y="2"/>
                    </a:lnTo>
                    <a:lnTo>
                      <a:pt x="20" y="7"/>
                    </a:lnTo>
                    <a:lnTo>
                      <a:pt x="20" y="12"/>
                    </a:lnTo>
                    <a:lnTo>
                      <a:pt x="22" y="12"/>
                    </a:lnTo>
                    <a:lnTo>
                      <a:pt x="25" y="14"/>
                    </a:lnTo>
                    <a:lnTo>
                      <a:pt x="27" y="14"/>
                    </a:lnTo>
                    <a:lnTo>
                      <a:pt x="30" y="15"/>
                    </a:lnTo>
                    <a:lnTo>
                      <a:pt x="41"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22" name="Freeform 773"/>
              <p:cNvSpPr>
                <a:spLocks/>
              </p:cNvSpPr>
              <p:nvPr/>
            </p:nvSpPr>
            <p:spPr bwMode="auto">
              <a:xfrm>
                <a:off x="4555" y="2573"/>
                <a:ext cx="44" cy="51"/>
              </a:xfrm>
              <a:custGeom>
                <a:avLst/>
                <a:gdLst>
                  <a:gd name="T0" fmla="*/ 41 w 44"/>
                  <a:gd name="T1" fmla="*/ 17 h 51"/>
                  <a:gd name="T2" fmla="*/ 42 w 44"/>
                  <a:gd name="T3" fmla="*/ 17 h 51"/>
                  <a:gd name="T4" fmla="*/ 42 w 44"/>
                  <a:gd name="T5" fmla="*/ 17 h 51"/>
                  <a:gd name="T6" fmla="*/ 44 w 44"/>
                  <a:gd name="T7" fmla="*/ 17 h 51"/>
                  <a:gd name="T8" fmla="*/ 44 w 44"/>
                  <a:gd name="T9" fmla="*/ 19 h 51"/>
                  <a:gd name="T10" fmla="*/ 44 w 44"/>
                  <a:gd name="T11" fmla="*/ 19 h 51"/>
                  <a:gd name="T12" fmla="*/ 44 w 44"/>
                  <a:gd name="T13" fmla="*/ 20 h 51"/>
                  <a:gd name="T14" fmla="*/ 42 w 44"/>
                  <a:gd name="T15" fmla="*/ 22 h 51"/>
                  <a:gd name="T16" fmla="*/ 41 w 44"/>
                  <a:gd name="T17" fmla="*/ 24 h 51"/>
                  <a:gd name="T18" fmla="*/ 41 w 44"/>
                  <a:gd name="T19" fmla="*/ 25 h 51"/>
                  <a:gd name="T20" fmla="*/ 39 w 44"/>
                  <a:gd name="T21" fmla="*/ 25 h 51"/>
                  <a:gd name="T22" fmla="*/ 37 w 44"/>
                  <a:gd name="T23" fmla="*/ 25 h 51"/>
                  <a:gd name="T24" fmla="*/ 37 w 44"/>
                  <a:gd name="T25" fmla="*/ 25 h 51"/>
                  <a:gd name="T26" fmla="*/ 36 w 44"/>
                  <a:gd name="T27" fmla="*/ 25 h 51"/>
                  <a:gd name="T28" fmla="*/ 36 w 44"/>
                  <a:gd name="T29" fmla="*/ 27 h 51"/>
                  <a:gd name="T30" fmla="*/ 36 w 44"/>
                  <a:gd name="T31" fmla="*/ 29 h 51"/>
                  <a:gd name="T32" fmla="*/ 36 w 44"/>
                  <a:gd name="T33" fmla="*/ 29 h 51"/>
                  <a:gd name="T34" fmla="*/ 37 w 44"/>
                  <a:gd name="T35" fmla="*/ 29 h 51"/>
                  <a:gd name="T36" fmla="*/ 37 w 44"/>
                  <a:gd name="T37" fmla="*/ 29 h 51"/>
                  <a:gd name="T38" fmla="*/ 39 w 44"/>
                  <a:gd name="T39" fmla="*/ 29 h 51"/>
                  <a:gd name="T40" fmla="*/ 37 w 44"/>
                  <a:gd name="T41" fmla="*/ 31 h 51"/>
                  <a:gd name="T42" fmla="*/ 36 w 44"/>
                  <a:gd name="T43" fmla="*/ 34 h 51"/>
                  <a:gd name="T44" fmla="*/ 34 w 44"/>
                  <a:gd name="T45" fmla="*/ 36 h 51"/>
                  <a:gd name="T46" fmla="*/ 34 w 44"/>
                  <a:gd name="T47" fmla="*/ 36 h 51"/>
                  <a:gd name="T48" fmla="*/ 32 w 44"/>
                  <a:gd name="T49" fmla="*/ 34 h 51"/>
                  <a:gd name="T50" fmla="*/ 30 w 44"/>
                  <a:gd name="T51" fmla="*/ 34 h 51"/>
                  <a:gd name="T52" fmla="*/ 29 w 44"/>
                  <a:gd name="T53" fmla="*/ 34 h 51"/>
                  <a:gd name="T54" fmla="*/ 29 w 44"/>
                  <a:gd name="T55" fmla="*/ 36 h 51"/>
                  <a:gd name="T56" fmla="*/ 30 w 44"/>
                  <a:gd name="T57" fmla="*/ 37 h 51"/>
                  <a:gd name="T58" fmla="*/ 29 w 44"/>
                  <a:gd name="T59" fmla="*/ 37 h 51"/>
                  <a:gd name="T60" fmla="*/ 29 w 44"/>
                  <a:gd name="T61" fmla="*/ 39 h 51"/>
                  <a:gd name="T62" fmla="*/ 29 w 44"/>
                  <a:gd name="T63" fmla="*/ 39 h 51"/>
                  <a:gd name="T64" fmla="*/ 30 w 44"/>
                  <a:gd name="T65" fmla="*/ 39 h 51"/>
                  <a:gd name="T66" fmla="*/ 30 w 44"/>
                  <a:gd name="T67" fmla="*/ 39 h 51"/>
                  <a:gd name="T68" fmla="*/ 30 w 44"/>
                  <a:gd name="T69" fmla="*/ 39 h 51"/>
                  <a:gd name="T70" fmla="*/ 32 w 44"/>
                  <a:gd name="T71" fmla="*/ 39 h 51"/>
                  <a:gd name="T72" fmla="*/ 32 w 44"/>
                  <a:gd name="T73" fmla="*/ 39 h 51"/>
                  <a:gd name="T74" fmla="*/ 32 w 44"/>
                  <a:gd name="T75" fmla="*/ 41 h 51"/>
                  <a:gd name="T76" fmla="*/ 30 w 44"/>
                  <a:gd name="T77" fmla="*/ 41 h 51"/>
                  <a:gd name="T78" fmla="*/ 30 w 44"/>
                  <a:gd name="T79" fmla="*/ 44 h 51"/>
                  <a:gd name="T80" fmla="*/ 30 w 44"/>
                  <a:gd name="T81" fmla="*/ 46 h 51"/>
                  <a:gd name="T82" fmla="*/ 29 w 44"/>
                  <a:gd name="T83" fmla="*/ 47 h 51"/>
                  <a:gd name="T84" fmla="*/ 25 w 44"/>
                  <a:gd name="T85" fmla="*/ 51 h 51"/>
                  <a:gd name="T86" fmla="*/ 25 w 44"/>
                  <a:gd name="T87" fmla="*/ 51 h 51"/>
                  <a:gd name="T88" fmla="*/ 24 w 44"/>
                  <a:gd name="T89" fmla="*/ 51 h 51"/>
                  <a:gd name="T90" fmla="*/ 22 w 44"/>
                  <a:gd name="T91" fmla="*/ 42 h 51"/>
                  <a:gd name="T92" fmla="*/ 24 w 44"/>
                  <a:gd name="T93" fmla="*/ 37 h 51"/>
                  <a:gd name="T94" fmla="*/ 12 w 44"/>
                  <a:gd name="T95" fmla="*/ 31 h 51"/>
                  <a:gd name="T96" fmla="*/ 7 w 44"/>
                  <a:gd name="T97" fmla="*/ 24 h 51"/>
                  <a:gd name="T98" fmla="*/ 0 w 44"/>
                  <a:gd name="T99" fmla="*/ 17 h 51"/>
                  <a:gd name="T100" fmla="*/ 13 w 44"/>
                  <a:gd name="T101" fmla="*/ 0 h 51"/>
                  <a:gd name="T102" fmla="*/ 19 w 44"/>
                  <a:gd name="T103" fmla="*/ 2 h 51"/>
                  <a:gd name="T104" fmla="*/ 20 w 44"/>
                  <a:gd name="T105" fmla="*/ 7 h 51"/>
                  <a:gd name="T106" fmla="*/ 20 w 44"/>
                  <a:gd name="T107" fmla="*/ 12 h 51"/>
                  <a:gd name="T108" fmla="*/ 22 w 44"/>
                  <a:gd name="T109" fmla="*/ 12 h 51"/>
                  <a:gd name="T110" fmla="*/ 25 w 44"/>
                  <a:gd name="T111" fmla="*/ 14 h 51"/>
                  <a:gd name="T112" fmla="*/ 27 w 44"/>
                  <a:gd name="T113" fmla="*/ 14 h 51"/>
                  <a:gd name="T114" fmla="*/ 30 w 44"/>
                  <a:gd name="T115" fmla="*/ 15 h 51"/>
                  <a:gd name="T116" fmla="*/ 41 w 44"/>
                  <a:gd name="T117"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51">
                    <a:moveTo>
                      <a:pt x="41" y="17"/>
                    </a:moveTo>
                    <a:lnTo>
                      <a:pt x="42" y="17"/>
                    </a:lnTo>
                    <a:lnTo>
                      <a:pt x="42" y="17"/>
                    </a:lnTo>
                    <a:lnTo>
                      <a:pt x="44" y="17"/>
                    </a:lnTo>
                    <a:lnTo>
                      <a:pt x="44" y="19"/>
                    </a:lnTo>
                    <a:lnTo>
                      <a:pt x="44" y="19"/>
                    </a:lnTo>
                    <a:lnTo>
                      <a:pt x="44" y="20"/>
                    </a:lnTo>
                    <a:lnTo>
                      <a:pt x="42" y="22"/>
                    </a:lnTo>
                    <a:lnTo>
                      <a:pt x="41" y="24"/>
                    </a:lnTo>
                    <a:lnTo>
                      <a:pt x="41" y="25"/>
                    </a:lnTo>
                    <a:lnTo>
                      <a:pt x="39" y="25"/>
                    </a:lnTo>
                    <a:lnTo>
                      <a:pt x="37" y="25"/>
                    </a:lnTo>
                    <a:lnTo>
                      <a:pt x="37" y="25"/>
                    </a:lnTo>
                    <a:lnTo>
                      <a:pt x="36" y="25"/>
                    </a:lnTo>
                    <a:lnTo>
                      <a:pt x="36" y="27"/>
                    </a:lnTo>
                    <a:lnTo>
                      <a:pt x="36" y="29"/>
                    </a:lnTo>
                    <a:lnTo>
                      <a:pt x="36" y="29"/>
                    </a:lnTo>
                    <a:lnTo>
                      <a:pt x="37" y="29"/>
                    </a:lnTo>
                    <a:lnTo>
                      <a:pt x="37" y="29"/>
                    </a:lnTo>
                    <a:lnTo>
                      <a:pt x="39" y="29"/>
                    </a:lnTo>
                    <a:lnTo>
                      <a:pt x="37" y="31"/>
                    </a:lnTo>
                    <a:lnTo>
                      <a:pt x="36" y="34"/>
                    </a:lnTo>
                    <a:lnTo>
                      <a:pt x="34" y="36"/>
                    </a:lnTo>
                    <a:lnTo>
                      <a:pt x="34" y="36"/>
                    </a:lnTo>
                    <a:lnTo>
                      <a:pt x="32" y="34"/>
                    </a:lnTo>
                    <a:lnTo>
                      <a:pt x="30" y="34"/>
                    </a:lnTo>
                    <a:lnTo>
                      <a:pt x="29" y="34"/>
                    </a:lnTo>
                    <a:lnTo>
                      <a:pt x="29" y="36"/>
                    </a:lnTo>
                    <a:lnTo>
                      <a:pt x="30" y="37"/>
                    </a:lnTo>
                    <a:lnTo>
                      <a:pt x="29" y="37"/>
                    </a:lnTo>
                    <a:lnTo>
                      <a:pt x="29" y="39"/>
                    </a:lnTo>
                    <a:lnTo>
                      <a:pt x="29" y="39"/>
                    </a:lnTo>
                    <a:lnTo>
                      <a:pt x="30" y="39"/>
                    </a:lnTo>
                    <a:lnTo>
                      <a:pt x="30" y="39"/>
                    </a:lnTo>
                    <a:lnTo>
                      <a:pt x="30" y="39"/>
                    </a:lnTo>
                    <a:lnTo>
                      <a:pt x="32" y="39"/>
                    </a:lnTo>
                    <a:lnTo>
                      <a:pt x="32" y="39"/>
                    </a:lnTo>
                    <a:lnTo>
                      <a:pt x="32" y="41"/>
                    </a:lnTo>
                    <a:lnTo>
                      <a:pt x="30" y="41"/>
                    </a:lnTo>
                    <a:lnTo>
                      <a:pt x="30" y="44"/>
                    </a:lnTo>
                    <a:lnTo>
                      <a:pt x="30" y="46"/>
                    </a:lnTo>
                    <a:lnTo>
                      <a:pt x="29" y="47"/>
                    </a:lnTo>
                    <a:lnTo>
                      <a:pt x="25" y="51"/>
                    </a:lnTo>
                    <a:lnTo>
                      <a:pt x="25" y="51"/>
                    </a:lnTo>
                    <a:lnTo>
                      <a:pt x="24" y="51"/>
                    </a:lnTo>
                    <a:lnTo>
                      <a:pt x="22" y="42"/>
                    </a:lnTo>
                    <a:lnTo>
                      <a:pt x="24" y="37"/>
                    </a:lnTo>
                    <a:lnTo>
                      <a:pt x="12" y="31"/>
                    </a:lnTo>
                    <a:lnTo>
                      <a:pt x="7" y="24"/>
                    </a:lnTo>
                    <a:lnTo>
                      <a:pt x="0" y="17"/>
                    </a:lnTo>
                    <a:lnTo>
                      <a:pt x="13" y="0"/>
                    </a:lnTo>
                    <a:lnTo>
                      <a:pt x="19" y="2"/>
                    </a:lnTo>
                    <a:lnTo>
                      <a:pt x="20" y="7"/>
                    </a:lnTo>
                    <a:lnTo>
                      <a:pt x="20" y="12"/>
                    </a:lnTo>
                    <a:lnTo>
                      <a:pt x="22" y="12"/>
                    </a:lnTo>
                    <a:lnTo>
                      <a:pt x="25" y="14"/>
                    </a:lnTo>
                    <a:lnTo>
                      <a:pt x="27" y="14"/>
                    </a:lnTo>
                    <a:lnTo>
                      <a:pt x="30" y="15"/>
                    </a:lnTo>
                    <a:lnTo>
                      <a:pt x="41"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23" name="Freeform 774"/>
              <p:cNvSpPr>
                <a:spLocks/>
              </p:cNvSpPr>
              <p:nvPr/>
            </p:nvSpPr>
            <p:spPr bwMode="auto">
              <a:xfrm>
                <a:off x="4279" y="2582"/>
                <a:ext cx="27" cy="32"/>
              </a:xfrm>
              <a:custGeom>
                <a:avLst/>
                <a:gdLst>
                  <a:gd name="T0" fmla="*/ 25 w 27"/>
                  <a:gd name="T1" fmla="*/ 0 h 32"/>
                  <a:gd name="T2" fmla="*/ 25 w 27"/>
                  <a:gd name="T3" fmla="*/ 3 h 32"/>
                  <a:gd name="T4" fmla="*/ 27 w 27"/>
                  <a:gd name="T5" fmla="*/ 28 h 32"/>
                  <a:gd name="T6" fmla="*/ 7 w 27"/>
                  <a:gd name="T7" fmla="*/ 32 h 32"/>
                  <a:gd name="T8" fmla="*/ 7 w 27"/>
                  <a:gd name="T9" fmla="*/ 32 h 32"/>
                  <a:gd name="T10" fmla="*/ 8 w 27"/>
                  <a:gd name="T11" fmla="*/ 28 h 32"/>
                  <a:gd name="T12" fmla="*/ 7 w 27"/>
                  <a:gd name="T13" fmla="*/ 27 h 32"/>
                  <a:gd name="T14" fmla="*/ 5 w 27"/>
                  <a:gd name="T15" fmla="*/ 25 h 32"/>
                  <a:gd name="T16" fmla="*/ 0 w 27"/>
                  <a:gd name="T17" fmla="*/ 23 h 32"/>
                  <a:gd name="T18" fmla="*/ 0 w 27"/>
                  <a:gd name="T19" fmla="*/ 22 h 32"/>
                  <a:gd name="T20" fmla="*/ 0 w 27"/>
                  <a:gd name="T21" fmla="*/ 22 h 32"/>
                  <a:gd name="T22" fmla="*/ 2 w 27"/>
                  <a:gd name="T23" fmla="*/ 16 h 32"/>
                  <a:gd name="T24" fmla="*/ 2 w 27"/>
                  <a:gd name="T25" fmla="*/ 16 h 32"/>
                  <a:gd name="T26" fmla="*/ 12 w 27"/>
                  <a:gd name="T27" fmla="*/ 13 h 32"/>
                  <a:gd name="T28" fmla="*/ 12 w 27"/>
                  <a:gd name="T29" fmla="*/ 13 h 32"/>
                  <a:gd name="T30" fmla="*/ 12 w 27"/>
                  <a:gd name="T31" fmla="*/ 13 h 32"/>
                  <a:gd name="T32" fmla="*/ 13 w 27"/>
                  <a:gd name="T33" fmla="*/ 13 h 32"/>
                  <a:gd name="T34" fmla="*/ 13 w 27"/>
                  <a:gd name="T35" fmla="*/ 13 h 32"/>
                  <a:gd name="T36" fmla="*/ 13 w 27"/>
                  <a:gd name="T37" fmla="*/ 11 h 32"/>
                  <a:gd name="T38" fmla="*/ 13 w 27"/>
                  <a:gd name="T39" fmla="*/ 11 h 32"/>
                  <a:gd name="T40" fmla="*/ 13 w 27"/>
                  <a:gd name="T41" fmla="*/ 11 h 32"/>
                  <a:gd name="T42" fmla="*/ 15 w 27"/>
                  <a:gd name="T43" fmla="*/ 11 h 32"/>
                  <a:gd name="T44" fmla="*/ 15 w 27"/>
                  <a:gd name="T45" fmla="*/ 11 h 32"/>
                  <a:gd name="T46" fmla="*/ 15 w 27"/>
                  <a:gd name="T47" fmla="*/ 11 h 32"/>
                  <a:gd name="T48" fmla="*/ 15 w 27"/>
                  <a:gd name="T49" fmla="*/ 11 h 32"/>
                  <a:gd name="T50" fmla="*/ 15 w 27"/>
                  <a:gd name="T51" fmla="*/ 11 h 32"/>
                  <a:gd name="T52" fmla="*/ 17 w 27"/>
                  <a:gd name="T53" fmla="*/ 11 h 32"/>
                  <a:gd name="T54" fmla="*/ 17 w 27"/>
                  <a:gd name="T55" fmla="*/ 11 h 32"/>
                  <a:gd name="T56" fmla="*/ 17 w 27"/>
                  <a:gd name="T57" fmla="*/ 11 h 32"/>
                  <a:gd name="T58" fmla="*/ 22 w 27"/>
                  <a:gd name="T59" fmla="*/ 1 h 32"/>
                  <a:gd name="T60" fmla="*/ 22 w 27"/>
                  <a:gd name="T61" fmla="*/ 1 h 32"/>
                  <a:gd name="T62" fmla="*/ 22 w 27"/>
                  <a:gd name="T63" fmla="*/ 1 h 32"/>
                  <a:gd name="T64" fmla="*/ 24 w 27"/>
                  <a:gd name="T65" fmla="*/ 0 h 32"/>
                  <a:gd name="T66" fmla="*/ 24 w 27"/>
                  <a:gd name="T67" fmla="*/ 0 h 32"/>
                  <a:gd name="T68" fmla="*/ 25 w 27"/>
                  <a:gd name="T69" fmla="*/ 0 h 32"/>
                  <a:gd name="T70" fmla="*/ 25 w 27"/>
                  <a:gd name="T7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32">
                    <a:moveTo>
                      <a:pt x="25" y="0"/>
                    </a:moveTo>
                    <a:lnTo>
                      <a:pt x="25" y="3"/>
                    </a:lnTo>
                    <a:lnTo>
                      <a:pt x="27" y="28"/>
                    </a:lnTo>
                    <a:lnTo>
                      <a:pt x="7" y="32"/>
                    </a:lnTo>
                    <a:lnTo>
                      <a:pt x="7" y="32"/>
                    </a:lnTo>
                    <a:lnTo>
                      <a:pt x="8" y="28"/>
                    </a:lnTo>
                    <a:lnTo>
                      <a:pt x="7" y="27"/>
                    </a:lnTo>
                    <a:lnTo>
                      <a:pt x="5" y="25"/>
                    </a:lnTo>
                    <a:lnTo>
                      <a:pt x="0" y="23"/>
                    </a:lnTo>
                    <a:lnTo>
                      <a:pt x="0" y="22"/>
                    </a:lnTo>
                    <a:lnTo>
                      <a:pt x="0" y="22"/>
                    </a:lnTo>
                    <a:lnTo>
                      <a:pt x="2" y="16"/>
                    </a:lnTo>
                    <a:lnTo>
                      <a:pt x="2" y="16"/>
                    </a:lnTo>
                    <a:lnTo>
                      <a:pt x="12" y="13"/>
                    </a:lnTo>
                    <a:lnTo>
                      <a:pt x="12" y="13"/>
                    </a:lnTo>
                    <a:lnTo>
                      <a:pt x="12" y="13"/>
                    </a:lnTo>
                    <a:lnTo>
                      <a:pt x="13" y="13"/>
                    </a:lnTo>
                    <a:lnTo>
                      <a:pt x="13" y="13"/>
                    </a:lnTo>
                    <a:lnTo>
                      <a:pt x="13" y="11"/>
                    </a:lnTo>
                    <a:lnTo>
                      <a:pt x="13" y="11"/>
                    </a:lnTo>
                    <a:lnTo>
                      <a:pt x="13" y="11"/>
                    </a:lnTo>
                    <a:lnTo>
                      <a:pt x="15" y="11"/>
                    </a:lnTo>
                    <a:lnTo>
                      <a:pt x="15" y="11"/>
                    </a:lnTo>
                    <a:lnTo>
                      <a:pt x="15" y="11"/>
                    </a:lnTo>
                    <a:lnTo>
                      <a:pt x="15" y="11"/>
                    </a:lnTo>
                    <a:lnTo>
                      <a:pt x="15" y="11"/>
                    </a:lnTo>
                    <a:lnTo>
                      <a:pt x="17" y="11"/>
                    </a:lnTo>
                    <a:lnTo>
                      <a:pt x="17" y="11"/>
                    </a:lnTo>
                    <a:lnTo>
                      <a:pt x="17" y="11"/>
                    </a:lnTo>
                    <a:lnTo>
                      <a:pt x="22" y="1"/>
                    </a:lnTo>
                    <a:lnTo>
                      <a:pt x="22" y="1"/>
                    </a:lnTo>
                    <a:lnTo>
                      <a:pt x="22" y="1"/>
                    </a:lnTo>
                    <a:lnTo>
                      <a:pt x="24" y="0"/>
                    </a:lnTo>
                    <a:lnTo>
                      <a:pt x="24" y="0"/>
                    </a:lnTo>
                    <a:lnTo>
                      <a:pt x="25" y="0"/>
                    </a:lnTo>
                    <a:lnTo>
                      <a:pt x="2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24" name="Freeform 775"/>
              <p:cNvSpPr>
                <a:spLocks/>
              </p:cNvSpPr>
              <p:nvPr/>
            </p:nvSpPr>
            <p:spPr bwMode="auto">
              <a:xfrm>
                <a:off x="4279" y="2582"/>
                <a:ext cx="27" cy="32"/>
              </a:xfrm>
              <a:custGeom>
                <a:avLst/>
                <a:gdLst>
                  <a:gd name="T0" fmla="*/ 25 w 27"/>
                  <a:gd name="T1" fmla="*/ 0 h 32"/>
                  <a:gd name="T2" fmla="*/ 25 w 27"/>
                  <a:gd name="T3" fmla="*/ 3 h 32"/>
                  <a:gd name="T4" fmla="*/ 27 w 27"/>
                  <a:gd name="T5" fmla="*/ 28 h 32"/>
                  <a:gd name="T6" fmla="*/ 7 w 27"/>
                  <a:gd name="T7" fmla="*/ 32 h 32"/>
                  <a:gd name="T8" fmla="*/ 7 w 27"/>
                  <a:gd name="T9" fmla="*/ 32 h 32"/>
                  <a:gd name="T10" fmla="*/ 8 w 27"/>
                  <a:gd name="T11" fmla="*/ 28 h 32"/>
                  <a:gd name="T12" fmla="*/ 7 w 27"/>
                  <a:gd name="T13" fmla="*/ 27 h 32"/>
                  <a:gd name="T14" fmla="*/ 5 w 27"/>
                  <a:gd name="T15" fmla="*/ 25 h 32"/>
                  <a:gd name="T16" fmla="*/ 0 w 27"/>
                  <a:gd name="T17" fmla="*/ 23 h 32"/>
                  <a:gd name="T18" fmla="*/ 0 w 27"/>
                  <a:gd name="T19" fmla="*/ 22 h 32"/>
                  <a:gd name="T20" fmla="*/ 0 w 27"/>
                  <a:gd name="T21" fmla="*/ 22 h 32"/>
                  <a:gd name="T22" fmla="*/ 2 w 27"/>
                  <a:gd name="T23" fmla="*/ 16 h 32"/>
                  <a:gd name="T24" fmla="*/ 2 w 27"/>
                  <a:gd name="T25" fmla="*/ 16 h 32"/>
                  <a:gd name="T26" fmla="*/ 12 w 27"/>
                  <a:gd name="T27" fmla="*/ 13 h 32"/>
                  <a:gd name="T28" fmla="*/ 12 w 27"/>
                  <a:gd name="T29" fmla="*/ 13 h 32"/>
                  <a:gd name="T30" fmla="*/ 12 w 27"/>
                  <a:gd name="T31" fmla="*/ 13 h 32"/>
                  <a:gd name="T32" fmla="*/ 13 w 27"/>
                  <a:gd name="T33" fmla="*/ 13 h 32"/>
                  <a:gd name="T34" fmla="*/ 13 w 27"/>
                  <a:gd name="T35" fmla="*/ 13 h 32"/>
                  <a:gd name="T36" fmla="*/ 13 w 27"/>
                  <a:gd name="T37" fmla="*/ 11 h 32"/>
                  <a:gd name="T38" fmla="*/ 13 w 27"/>
                  <a:gd name="T39" fmla="*/ 11 h 32"/>
                  <a:gd name="T40" fmla="*/ 13 w 27"/>
                  <a:gd name="T41" fmla="*/ 11 h 32"/>
                  <a:gd name="T42" fmla="*/ 15 w 27"/>
                  <a:gd name="T43" fmla="*/ 11 h 32"/>
                  <a:gd name="T44" fmla="*/ 15 w 27"/>
                  <a:gd name="T45" fmla="*/ 11 h 32"/>
                  <a:gd name="T46" fmla="*/ 15 w 27"/>
                  <a:gd name="T47" fmla="*/ 11 h 32"/>
                  <a:gd name="T48" fmla="*/ 15 w 27"/>
                  <a:gd name="T49" fmla="*/ 11 h 32"/>
                  <a:gd name="T50" fmla="*/ 15 w 27"/>
                  <a:gd name="T51" fmla="*/ 11 h 32"/>
                  <a:gd name="T52" fmla="*/ 17 w 27"/>
                  <a:gd name="T53" fmla="*/ 11 h 32"/>
                  <a:gd name="T54" fmla="*/ 17 w 27"/>
                  <a:gd name="T55" fmla="*/ 11 h 32"/>
                  <a:gd name="T56" fmla="*/ 17 w 27"/>
                  <a:gd name="T57" fmla="*/ 11 h 32"/>
                  <a:gd name="T58" fmla="*/ 22 w 27"/>
                  <a:gd name="T59" fmla="*/ 1 h 32"/>
                  <a:gd name="T60" fmla="*/ 22 w 27"/>
                  <a:gd name="T61" fmla="*/ 1 h 32"/>
                  <a:gd name="T62" fmla="*/ 22 w 27"/>
                  <a:gd name="T63" fmla="*/ 1 h 32"/>
                  <a:gd name="T64" fmla="*/ 24 w 27"/>
                  <a:gd name="T65" fmla="*/ 0 h 32"/>
                  <a:gd name="T66" fmla="*/ 24 w 27"/>
                  <a:gd name="T67" fmla="*/ 0 h 32"/>
                  <a:gd name="T68" fmla="*/ 25 w 27"/>
                  <a:gd name="T69" fmla="*/ 0 h 32"/>
                  <a:gd name="T70" fmla="*/ 25 w 27"/>
                  <a:gd name="T7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32">
                    <a:moveTo>
                      <a:pt x="25" y="0"/>
                    </a:moveTo>
                    <a:lnTo>
                      <a:pt x="25" y="3"/>
                    </a:lnTo>
                    <a:lnTo>
                      <a:pt x="27" y="28"/>
                    </a:lnTo>
                    <a:lnTo>
                      <a:pt x="7" y="32"/>
                    </a:lnTo>
                    <a:lnTo>
                      <a:pt x="7" y="32"/>
                    </a:lnTo>
                    <a:lnTo>
                      <a:pt x="8" y="28"/>
                    </a:lnTo>
                    <a:lnTo>
                      <a:pt x="7" y="27"/>
                    </a:lnTo>
                    <a:lnTo>
                      <a:pt x="5" y="25"/>
                    </a:lnTo>
                    <a:lnTo>
                      <a:pt x="0" y="23"/>
                    </a:lnTo>
                    <a:lnTo>
                      <a:pt x="0" y="22"/>
                    </a:lnTo>
                    <a:lnTo>
                      <a:pt x="0" y="22"/>
                    </a:lnTo>
                    <a:lnTo>
                      <a:pt x="2" y="16"/>
                    </a:lnTo>
                    <a:lnTo>
                      <a:pt x="2" y="16"/>
                    </a:lnTo>
                    <a:lnTo>
                      <a:pt x="12" y="13"/>
                    </a:lnTo>
                    <a:lnTo>
                      <a:pt x="12" y="13"/>
                    </a:lnTo>
                    <a:lnTo>
                      <a:pt x="12" y="13"/>
                    </a:lnTo>
                    <a:lnTo>
                      <a:pt x="13" y="13"/>
                    </a:lnTo>
                    <a:lnTo>
                      <a:pt x="13" y="13"/>
                    </a:lnTo>
                    <a:lnTo>
                      <a:pt x="13" y="11"/>
                    </a:lnTo>
                    <a:lnTo>
                      <a:pt x="13" y="11"/>
                    </a:lnTo>
                    <a:lnTo>
                      <a:pt x="13" y="11"/>
                    </a:lnTo>
                    <a:lnTo>
                      <a:pt x="15" y="11"/>
                    </a:lnTo>
                    <a:lnTo>
                      <a:pt x="15" y="11"/>
                    </a:lnTo>
                    <a:lnTo>
                      <a:pt x="15" y="11"/>
                    </a:lnTo>
                    <a:lnTo>
                      <a:pt x="15" y="11"/>
                    </a:lnTo>
                    <a:lnTo>
                      <a:pt x="15" y="11"/>
                    </a:lnTo>
                    <a:lnTo>
                      <a:pt x="17" y="11"/>
                    </a:lnTo>
                    <a:lnTo>
                      <a:pt x="17" y="11"/>
                    </a:lnTo>
                    <a:lnTo>
                      <a:pt x="17" y="11"/>
                    </a:lnTo>
                    <a:lnTo>
                      <a:pt x="22" y="1"/>
                    </a:lnTo>
                    <a:lnTo>
                      <a:pt x="22" y="1"/>
                    </a:lnTo>
                    <a:lnTo>
                      <a:pt x="22" y="1"/>
                    </a:lnTo>
                    <a:lnTo>
                      <a:pt x="24" y="0"/>
                    </a:lnTo>
                    <a:lnTo>
                      <a:pt x="24" y="0"/>
                    </a:lnTo>
                    <a:lnTo>
                      <a:pt x="25" y="0"/>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25" name="Freeform 776"/>
              <p:cNvSpPr>
                <a:spLocks/>
              </p:cNvSpPr>
              <p:nvPr/>
            </p:nvSpPr>
            <p:spPr bwMode="auto">
              <a:xfrm>
                <a:off x="4214" y="2383"/>
                <a:ext cx="31" cy="32"/>
              </a:xfrm>
              <a:custGeom>
                <a:avLst/>
                <a:gdLst>
                  <a:gd name="T0" fmla="*/ 17 w 31"/>
                  <a:gd name="T1" fmla="*/ 24 h 32"/>
                  <a:gd name="T2" fmla="*/ 14 w 31"/>
                  <a:gd name="T3" fmla="*/ 32 h 32"/>
                  <a:gd name="T4" fmla="*/ 9 w 31"/>
                  <a:gd name="T5" fmla="*/ 32 h 32"/>
                  <a:gd name="T6" fmla="*/ 4 w 31"/>
                  <a:gd name="T7" fmla="*/ 16 h 32"/>
                  <a:gd name="T8" fmla="*/ 4 w 31"/>
                  <a:gd name="T9" fmla="*/ 14 h 32"/>
                  <a:gd name="T10" fmla="*/ 4 w 31"/>
                  <a:gd name="T11" fmla="*/ 12 h 32"/>
                  <a:gd name="T12" fmla="*/ 2 w 31"/>
                  <a:gd name="T13" fmla="*/ 10 h 32"/>
                  <a:gd name="T14" fmla="*/ 2 w 31"/>
                  <a:gd name="T15" fmla="*/ 10 h 32"/>
                  <a:gd name="T16" fmla="*/ 2 w 31"/>
                  <a:gd name="T17" fmla="*/ 10 h 32"/>
                  <a:gd name="T18" fmla="*/ 2 w 31"/>
                  <a:gd name="T19" fmla="*/ 10 h 32"/>
                  <a:gd name="T20" fmla="*/ 0 w 31"/>
                  <a:gd name="T21" fmla="*/ 4 h 32"/>
                  <a:gd name="T22" fmla="*/ 31 w 31"/>
                  <a:gd name="T23" fmla="*/ 0 h 32"/>
                  <a:gd name="T24" fmla="*/ 28 w 31"/>
                  <a:gd name="T25" fmla="*/ 16 h 32"/>
                  <a:gd name="T26" fmla="*/ 17 w 31"/>
                  <a:gd name="T2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2">
                    <a:moveTo>
                      <a:pt x="17" y="24"/>
                    </a:moveTo>
                    <a:lnTo>
                      <a:pt x="14" y="32"/>
                    </a:lnTo>
                    <a:lnTo>
                      <a:pt x="9" y="32"/>
                    </a:lnTo>
                    <a:lnTo>
                      <a:pt x="4" y="16"/>
                    </a:lnTo>
                    <a:lnTo>
                      <a:pt x="4" y="14"/>
                    </a:lnTo>
                    <a:lnTo>
                      <a:pt x="4" y="12"/>
                    </a:lnTo>
                    <a:lnTo>
                      <a:pt x="2" y="10"/>
                    </a:lnTo>
                    <a:lnTo>
                      <a:pt x="2" y="10"/>
                    </a:lnTo>
                    <a:lnTo>
                      <a:pt x="2" y="10"/>
                    </a:lnTo>
                    <a:lnTo>
                      <a:pt x="2" y="10"/>
                    </a:lnTo>
                    <a:lnTo>
                      <a:pt x="0" y="4"/>
                    </a:lnTo>
                    <a:lnTo>
                      <a:pt x="31" y="0"/>
                    </a:lnTo>
                    <a:lnTo>
                      <a:pt x="28" y="16"/>
                    </a:lnTo>
                    <a:lnTo>
                      <a:pt x="17"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26" name="Freeform 777"/>
              <p:cNvSpPr>
                <a:spLocks/>
              </p:cNvSpPr>
              <p:nvPr/>
            </p:nvSpPr>
            <p:spPr bwMode="auto">
              <a:xfrm>
                <a:off x="4214" y="2383"/>
                <a:ext cx="31" cy="32"/>
              </a:xfrm>
              <a:custGeom>
                <a:avLst/>
                <a:gdLst>
                  <a:gd name="T0" fmla="*/ 17 w 31"/>
                  <a:gd name="T1" fmla="*/ 24 h 32"/>
                  <a:gd name="T2" fmla="*/ 14 w 31"/>
                  <a:gd name="T3" fmla="*/ 32 h 32"/>
                  <a:gd name="T4" fmla="*/ 9 w 31"/>
                  <a:gd name="T5" fmla="*/ 32 h 32"/>
                  <a:gd name="T6" fmla="*/ 4 w 31"/>
                  <a:gd name="T7" fmla="*/ 16 h 32"/>
                  <a:gd name="T8" fmla="*/ 4 w 31"/>
                  <a:gd name="T9" fmla="*/ 14 h 32"/>
                  <a:gd name="T10" fmla="*/ 4 w 31"/>
                  <a:gd name="T11" fmla="*/ 12 h 32"/>
                  <a:gd name="T12" fmla="*/ 2 w 31"/>
                  <a:gd name="T13" fmla="*/ 10 h 32"/>
                  <a:gd name="T14" fmla="*/ 2 w 31"/>
                  <a:gd name="T15" fmla="*/ 10 h 32"/>
                  <a:gd name="T16" fmla="*/ 2 w 31"/>
                  <a:gd name="T17" fmla="*/ 10 h 32"/>
                  <a:gd name="T18" fmla="*/ 2 w 31"/>
                  <a:gd name="T19" fmla="*/ 10 h 32"/>
                  <a:gd name="T20" fmla="*/ 0 w 31"/>
                  <a:gd name="T21" fmla="*/ 4 h 32"/>
                  <a:gd name="T22" fmla="*/ 31 w 31"/>
                  <a:gd name="T23" fmla="*/ 0 h 32"/>
                  <a:gd name="T24" fmla="*/ 28 w 31"/>
                  <a:gd name="T25" fmla="*/ 16 h 32"/>
                  <a:gd name="T26" fmla="*/ 17 w 31"/>
                  <a:gd name="T2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2">
                    <a:moveTo>
                      <a:pt x="17" y="24"/>
                    </a:moveTo>
                    <a:lnTo>
                      <a:pt x="14" y="32"/>
                    </a:lnTo>
                    <a:lnTo>
                      <a:pt x="9" y="32"/>
                    </a:lnTo>
                    <a:lnTo>
                      <a:pt x="4" y="16"/>
                    </a:lnTo>
                    <a:lnTo>
                      <a:pt x="4" y="14"/>
                    </a:lnTo>
                    <a:lnTo>
                      <a:pt x="4" y="12"/>
                    </a:lnTo>
                    <a:lnTo>
                      <a:pt x="2" y="10"/>
                    </a:lnTo>
                    <a:lnTo>
                      <a:pt x="2" y="10"/>
                    </a:lnTo>
                    <a:lnTo>
                      <a:pt x="2" y="10"/>
                    </a:lnTo>
                    <a:lnTo>
                      <a:pt x="2" y="10"/>
                    </a:lnTo>
                    <a:lnTo>
                      <a:pt x="0" y="4"/>
                    </a:lnTo>
                    <a:lnTo>
                      <a:pt x="31" y="0"/>
                    </a:lnTo>
                    <a:lnTo>
                      <a:pt x="28" y="16"/>
                    </a:lnTo>
                    <a:lnTo>
                      <a:pt x="17"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27" name="Freeform 778"/>
              <p:cNvSpPr>
                <a:spLocks/>
              </p:cNvSpPr>
              <p:nvPr/>
            </p:nvSpPr>
            <p:spPr bwMode="auto">
              <a:xfrm>
                <a:off x="4281" y="2397"/>
                <a:ext cx="32" cy="32"/>
              </a:xfrm>
              <a:custGeom>
                <a:avLst/>
                <a:gdLst>
                  <a:gd name="T0" fmla="*/ 30 w 32"/>
                  <a:gd name="T1" fmla="*/ 3 h 32"/>
                  <a:gd name="T2" fmla="*/ 32 w 32"/>
                  <a:gd name="T3" fmla="*/ 18 h 32"/>
                  <a:gd name="T4" fmla="*/ 27 w 32"/>
                  <a:gd name="T5" fmla="*/ 18 h 32"/>
                  <a:gd name="T6" fmla="*/ 22 w 32"/>
                  <a:gd name="T7" fmla="*/ 30 h 32"/>
                  <a:gd name="T8" fmla="*/ 13 w 32"/>
                  <a:gd name="T9" fmla="*/ 32 h 32"/>
                  <a:gd name="T10" fmla="*/ 3 w 32"/>
                  <a:gd name="T11" fmla="*/ 32 h 32"/>
                  <a:gd name="T12" fmla="*/ 0 w 32"/>
                  <a:gd name="T13" fmla="*/ 0 h 32"/>
                  <a:gd name="T14" fmla="*/ 6 w 32"/>
                  <a:gd name="T15" fmla="*/ 2 h 32"/>
                  <a:gd name="T16" fmla="*/ 30 w 32"/>
                  <a:gd name="T17" fmla="*/ 0 h 32"/>
                  <a:gd name="T18" fmla="*/ 30 w 32"/>
                  <a:gd name="T19" fmla="*/ 0 h 32"/>
                  <a:gd name="T20" fmla="*/ 30 w 32"/>
                  <a:gd name="T21" fmla="*/ 0 h 32"/>
                  <a:gd name="T22" fmla="*/ 30 w 32"/>
                  <a:gd name="T23"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2">
                    <a:moveTo>
                      <a:pt x="30" y="3"/>
                    </a:moveTo>
                    <a:lnTo>
                      <a:pt x="32" y="18"/>
                    </a:lnTo>
                    <a:lnTo>
                      <a:pt x="27" y="18"/>
                    </a:lnTo>
                    <a:lnTo>
                      <a:pt x="22" y="30"/>
                    </a:lnTo>
                    <a:lnTo>
                      <a:pt x="13" y="32"/>
                    </a:lnTo>
                    <a:lnTo>
                      <a:pt x="3" y="32"/>
                    </a:lnTo>
                    <a:lnTo>
                      <a:pt x="0" y="0"/>
                    </a:lnTo>
                    <a:lnTo>
                      <a:pt x="6" y="2"/>
                    </a:lnTo>
                    <a:lnTo>
                      <a:pt x="30" y="0"/>
                    </a:lnTo>
                    <a:lnTo>
                      <a:pt x="30" y="0"/>
                    </a:lnTo>
                    <a:lnTo>
                      <a:pt x="30" y="0"/>
                    </a:lnTo>
                    <a:lnTo>
                      <a:pt x="30"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28" name="Freeform 779"/>
              <p:cNvSpPr>
                <a:spLocks/>
              </p:cNvSpPr>
              <p:nvPr/>
            </p:nvSpPr>
            <p:spPr bwMode="auto">
              <a:xfrm>
                <a:off x="4281" y="2397"/>
                <a:ext cx="32" cy="32"/>
              </a:xfrm>
              <a:custGeom>
                <a:avLst/>
                <a:gdLst>
                  <a:gd name="T0" fmla="*/ 30 w 32"/>
                  <a:gd name="T1" fmla="*/ 3 h 32"/>
                  <a:gd name="T2" fmla="*/ 32 w 32"/>
                  <a:gd name="T3" fmla="*/ 18 h 32"/>
                  <a:gd name="T4" fmla="*/ 27 w 32"/>
                  <a:gd name="T5" fmla="*/ 18 h 32"/>
                  <a:gd name="T6" fmla="*/ 22 w 32"/>
                  <a:gd name="T7" fmla="*/ 30 h 32"/>
                  <a:gd name="T8" fmla="*/ 13 w 32"/>
                  <a:gd name="T9" fmla="*/ 32 h 32"/>
                  <a:gd name="T10" fmla="*/ 3 w 32"/>
                  <a:gd name="T11" fmla="*/ 32 h 32"/>
                  <a:gd name="T12" fmla="*/ 0 w 32"/>
                  <a:gd name="T13" fmla="*/ 0 h 32"/>
                  <a:gd name="T14" fmla="*/ 6 w 32"/>
                  <a:gd name="T15" fmla="*/ 2 h 32"/>
                  <a:gd name="T16" fmla="*/ 30 w 32"/>
                  <a:gd name="T17" fmla="*/ 0 h 32"/>
                  <a:gd name="T18" fmla="*/ 30 w 32"/>
                  <a:gd name="T19" fmla="*/ 0 h 32"/>
                  <a:gd name="T20" fmla="*/ 30 w 32"/>
                  <a:gd name="T21" fmla="*/ 0 h 32"/>
                  <a:gd name="T22" fmla="*/ 30 w 32"/>
                  <a:gd name="T23"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2">
                    <a:moveTo>
                      <a:pt x="30" y="3"/>
                    </a:moveTo>
                    <a:lnTo>
                      <a:pt x="32" y="18"/>
                    </a:lnTo>
                    <a:lnTo>
                      <a:pt x="27" y="18"/>
                    </a:lnTo>
                    <a:lnTo>
                      <a:pt x="22" y="30"/>
                    </a:lnTo>
                    <a:lnTo>
                      <a:pt x="13" y="32"/>
                    </a:lnTo>
                    <a:lnTo>
                      <a:pt x="3" y="32"/>
                    </a:lnTo>
                    <a:lnTo>
                      <a:pt x="0" y="0"/>
                    </a:lnTo>
                    <a:lnTo>
                      <a:pt x="6" y="2"/>
                    </a:lnTo>
                    <a:lnTo>
                      <a:pt x="30" y="0"/>
                    </a:lnTo>
                    <a:lnTo>
                      <a:pt x="30" y="0"/>
                    </a:lnTo>
                    <a:lnTo>
                      <a:pt x="30" y="0"/>
                    </a:lnTo>
                    <a:lnTo>
                      <a:pt x="3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29" name="Freeform 780"/>
              <p:cNvSpPr>
                <a:spLocks/>
              </p:cNvSpPr>
              <p:nvPr/>
            </p:nvSpPr>
            <p:spPr bwMode="auto">
              <a:xfrm>
                <a:off x="4369" y="2421"/>
                <a:ext cx="23" cy="18"/>
              </a:xfrm>
              <a:custGeom>
                <a:avLst/>
                <a:gdLst>
                  <a:gd name="T0" fmla="*/ 23 w 23"/>
                  <a:gd name="T1" fmla="*/ 11 h 18"/>
                  <a:gd name="T2" fmla="*/ 22 w 23"/>
                  <a:gd name="T3" fmla="*/ 18 h 18"/>
                  <a:gd name="T4" fmla="*/ 0 w 23"/>
                  <a:gd name="T5" fmla="*/ 10 h 18"/>
                  <a:gd name="T6" fmla="*/ 11 w 23"/>
                  <a:gd name="T7" fmla="*/ 0 h 18"/>
                  <a:gd name="T8" fmla="*/ 20 w 23"/>
                  <a:gd name="T9" fmla="*/ 3 h 18"/>
                  <a:gd name="T10" fmla="*/ 23 w 23"/>
                  <a:gd name="T11" fmla="*/ 11 h 18"/>
                </a:gdLst>
                <a:ahLst/>
                <a:cxnLst>
                  <a:cxn ang="0">
                    <a:pos x="T0" y="T1"/>
                  </a:cxn>
                  <a:cxn ang="0">
                    <a:pos x="T2" y="T3"/>
                  </a:cxn>
                  <a:cxn ang="0">
                    <a:pos x="T4" y="T5"/>
                  </a:cxn>
                  <a:cxn ang="0">
                    <a:pos x="T6" y="T7"/>
                  </a:cxn>
                  <a:cxn ang="0">
                    <a:pos x="T8" y="T9"/>
                  </a:cxn>
                  <a:cxn ang="0">
                    <a:pos x="T10" y="T11"/>
                  </a:cxn>
                </a:cxnLst>
                <a:rect l="0" t="0" r="r" b="b"/>
                <a:pathLst>
                  <a:path w="23" h="18">
                    <a:moveTo>
                      <a:pt x="23" y="11"/>
                    </a:moveTo>
                    <a:lnTo>
                      <a:pt x="22" y="18"/>
                    </a:lnTo>
                    <a:lnTo>
                      <a:pt x="0" y="10"/>
                    </a:lnTo>
                    <a:lnTo>
                      <a:pt x="11" y="0"/>
                    </a:lnTo>
                    <a:lnTo>
                      <a:pt x="20" y="3"/>
                    </a:lnTo>
                    <a:lnTo>
                      <a:pt x="23" y="1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30" name="Freeform 781"/>
              <p:cNvSpPr>
                <a:spLocks/>
              </p:cNvSpPr>
              <p:nvPr/>
            </p:nvSpPr>
            <p:spPr bwMode="auto">
              <a:xfrm>
                <a:off x="4369" y="2421"/>
                <a:ext cx="23" cy="18"/>
              </a:xfrm>
              <a:custGeom>
                <a:avLst/>
                <a:gdLst>
                  <a:gd name="T0" fmla="*/ 23 w 23"/>
                  <a:gd name="T1" fmla="*/ 11 h 18"/>
                  <a:gd name="T2" fmla="*/ 22 w 23"/>
                  <a:gd name="T3" fmla="*/ 18 h 18"/>
                  <a:gd name="T4" fmla="*/ 0 w 23"/>
                  <a:gd name="T5" fmla="*/ 10 h 18"/>
                  <a:gd name="T6" fmla="*/ 11 w 23"/>
                  <a:gd name="T7" fmla="*/ 0 h 18"/>
                  <a:gd name="T8" fmla="*/ 20 w 23"/>
                  <a:gd name="T9" fmla="*/ 3 h 18"/>
                  <a:gd name="T10" fmla="*/ 23 w 23"/>
                  <a:gd name="T11" fmla="*/ 11 h 18"/>
                </a:gdLst>
                <a:ahLst/>
                <a:cxnLst>
                  <a:cxn ang="0">
                    <a:pos x="T0" y="T1"/>
                  </a:cxn>
                  <a:cxn ang="0">
                    <a:pos x="T2" y="T3"/>
                  </a:cxn>
                  <a:cxn ang="0">
                    <a:pos x="T4" y="T5"/>
                  </a:cxn>
                  <a:cxn ang="0">
                    <a:pos x="T6" y="T7"/>
                  </a:cxn>
                  <a:cxn ang="0">
                    <a:pos x="T8" y="T9"/>
                  </a:cxn>
                  <a:cxn ang="0">
                    <a:pos x="T10" y="T11"/>
                  </a:cxn>
                </a:cxnLst>
                <a:rect l="0" t="0" r="r" b="b"/>
                <a:pathLst>
                  <a:path w="23" h="18">
                    <a:moveTo>
                      <a:pt x="23" y="11"/>
                    </a:moveTo>
                    <a:lnTo>
                      <a:pt x="22" y="18"/>
                    </a:lnTo>
                    <a:lnTo>
                      <a:pt x="0" y="10"/>
                    </a:lnTo>
                    <a:lnTo>
                      <a:pt x="11" y="0"/>
                    </a:lnTo>
                    <a:lnTo>
                      <a:pt x="20" y="3"/>
                    </a:lnTo>
                    <a:lnTo>
                      <a:pt x="23"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31" name="Freeform 782"/>
              <p:cNvSpPr>
                <a:spLocks/>
              </p:cNvSpPr>
              <p:nvPr/>
            </p:nvSpPr>
            <p:spPr bwMode="auto">
              <a:xfrm>
                <a:off x="4275" y="2658"/>
                <a:ext cx="28" cy="29"/>
              </a:xfrm>
              <a:custGeom>
                <a:avLst/>
                <a:gdLst>
                  <a:gd name="T0" fmla="*/ 14 w 28"/>
                  <a:gd name="T1" fmla="*/ 0 h 29"/>
                  <a:gd name="T2" fmla="*/ 17 w 28"/>
                  <a:gd name="T3" fmla="*/ 15 h 29"/>
                  <a:gd name="T4" fmla="*/ 26 w 28"/>
                  <a:gd name="T5" fmla="*/ 13 h 29"/>
                  <a:gd name="T6" fmla="*/ 28 w 28"/>
                  <a:gd name="T7" fmla="*/ 25 h 29"/>
                  <a:gd name="T8" fmla="*/ 12 w 28"/>
                  <a:gd name="T9" fmla="*/ 29 h 29"/>
                  <a:gd name="T10" fmla="*/ 11 w 28"/>
                  <a:gd name="T11" fmla="*/ 27 h 29"/>
                  <a:gd name="T12" fmla="*/ 11 w 28"/>
                  <a:gd name="T13" fmla="*/ 23 h 29"/>
                  <a:gd name="T14" fmla="*/ 9 w 28"/>
                  <a:gd name="T15" fmla="*/ 17 h 29"/>
                  <a:gd name="T16" fmla="*/ 7 w 28"/>
                  <a:gd name="T17" fmla="*/ 17 h 29"/>
                  <a:gd name="T18" fmla="*/ 7 w 28"/>
                  <a:gd name="T19" fmla="*/ 15 h 29"/>
                  <a:gd name="T20" fmla="*/ 6 w 28"/>
                  <a:gd name="T21" fmla="*/ 15 h 29"/>
                  <a:gd name="T22" fmla="*/ 2 w 28"/>
                  <a:gd name="T23" fmla="*/ 10 h 29"/>
                  <a:gd name="T24" fmla="*/ 2 w 28"/>
                  <a:gd name="T25" fmla="*/ 7 h 29"/>
                  <a:gd name="T26" fmla="*/ 2 w 28"/>
                  <a:gd name="T27" fmla="*/ 7 h 29"/>
                  <a:gd name="T28" fmla="*/ 2 w 28"/>
                  <a:gd name="T29" fmla="*/ 7 h 29"/>
                  <a:gd name="T30" fmla="*/ 2 w 28"/>
                  <a:gd name="T31" fmla="*/ 3 h 29"/>
                  <a:gd name="T32" fmla="*/ 0 w 28"/>
                  <a:gd name="T33" fmla="*/ 3 h 29"/>
                  <a:gd name="T34" fmla="*/ 0 w 28"/>
                  <a:gd name="T35" fmla="*/ 1 h 29"/>
                  <a:gd name="T36" fmla="*/ 0 w 28"/>
                  <a:gd name="T37" fmla="*/ 1 h 29"/>
                  <a:gd name="T38" fmla="*/ 14 w 28"/>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9">
                    <a:moveTo>
                      <a:pt x="14" y="0"/>
                    </a:moveTo>
                    <a:lnTo>
                      <a:pt x="17" y="15"/>
                    </a:lnTo>
                    <a:lnTo>
                      <a:pt x="26" y="13"/>
                    </a:lnTo>
                    <a:lnTo>
                      <a:pt x="28" y="25"/>
                    </a:lnTo>
                    <a:lnTo>
                      <a:pt x="12" y="29"/>
                    </a:lnTo>
                    <a:lnTo>
                      <a:pt x="11" y="27"/>
                    </a:lnTo>
                    <a:lnTo>
                      <a:pt x="11" y="23"/>
                    </a:lnTo>
                    <a:lnTo>
                      <a:pt x="9" y="17"/>
                    </a:lnTo>
                    <a:lnTo>
                      <a:pt x="7" y="17"/>
                    </a:lnTo>
                    <a:lnTo>
                      <a:pt x="7" y="15"/>
                    </a:lnTo>
                    <a:lnTo>
                      <a:pt x="6" y="15"/>
                    </a:lnTo>
                    <a:lnTo>
                      <a:pt x="2" y="10"/>
                    </a:lnTo>
                    <a:lnTo>
                      <a:pt x="2" y="7"/>
                    </a:lnTo>
                    <a:lnTo>
                      <a:pt x="2" y="7"/>
                    </a:lnTo>
                    <a:lnTo>
                      <a:pt x="2" y="7"/>
                    </a:lnTo>
                    <a:lnTo>
                      <a:pt x="2" y="3"/>
                    </a:lnTo>
                    <a:lnTo>
                      <a:pt x="0" y="3"/>
                    </a:lnTo>
                    <a:lnTo>
                      <a:pt x="0" y="1"/>
                    </a:lnTo>
                    <a:lnTo>
                      <a:pt x="0" y="1"/>
                    </a:lnTo>
                    <a:lnTo>
                      <a:pt x="1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32" name="Freeform 783"/>
              <p:cNvSpPr>
                <a:spLocks/>
              </p:cNvSpPr>
              <p:nvPr/>
            </p:nvSpPr>
            <p:spPr bwMode="auto">
              <a:xfrm>
                <a:off x="4275" y="2658"/>
                <a:ext cx="28" cy="29"/>
              </a:xfrm>
              <a:custGeom>
                <a:avLst/>
                <a:gdLst>
                  <a:gd name="T0" fmla="*/ 14 w 28"/>
                  <a:gd name="T1" fmla="*/ 0 h 29"/>
                  <a:gd name="T2" fmla="*/ 17 w 28"/>
                  <a:gd name="T3" fmla="*/ 15 h 29"/>
                  <a:gd name="T4" fmla="*/ 26 w 28"/>
                  <a:gd name="T5" fmla="*/ 13 h 29"/>
                  <a:gd name="T6" fmla="*/ 28 w 28"/>
                  <a:gd name="T7" fmla="*/ 25 h 29"/>
                  <a:gd name="T8" fmla="*/ 12 w 28"/>
                  <a:gd name="T9" fmla="*/ 29 h 29"/>
                  <a:gd name="T10" fmla="*/ 11 w 28"/>
                  <a:gd name="T11" fmla="*/ 27 h 29"/>
                  <a:gd name="T12" fmla="*/ 11 w 28"/>
                  <a:gd name="T13" fmla="*/ 23 h 29"/>
                  <a:gd name="T14" fmla="*/ 9 w 28"/>
                  <a:gd name="T15" fmla="*/ 17 h 29"/>
                  <a:gd name="T16" fmla="*/ 7 w 28"/>
                  <a:gd name="T17" fmla="*/ 17 h 29"/>
                  <a:gd name="T18" fmla="*/ 7 w 28"/>
                  <a:gd name="T19" fmla="*/ 15 h 29"/>
                  <a:gd name="T20" fmla="*/ 6 w 28"/>
                  <a:gd name="T21" fmla="*/ 15 h 29"/>
                  <a:gd name="T22" fmla="*/ 2 w 28"/>
                  <a:gd name="T23" fmla="*/ 10 h 29"/>
                  <a:gd name="T24" fmla="*/ 2 w 28"/>
                  <a:gd name="T25" fmla="*/ 7 h 29"/>
                  <a:gd name="T26" fmla="*/ 2 w 28"/>
                  <a:gd name="T27" fmla="*/ 7 h 29"/>
                  <a:gd name="T28" fmla="*/ 2 w 28"/>
                  <a:gd name="T29" fmla="*/ 7 h 29"/>
                  <a:gd name="T30" fmla="*/ 2 w 28"/>
                  <a:gd name="T31" fmla="*/ 3 h 29"/>
                  <a:gd name="T32" fmla="*/ 0 w 28"/>
                  <a:gd name="T33" fmla="*/ 3 h 29"/>
                  <a:gd name="T34" fmla="*/ 0 w 28"/>
                  <a:gd name="T35" fmla="*/ 1 h 29"/>
                  <a:gd name="T36" fmla="*/ 0 w 28"/>
                  <a:gd name="T37" fmla="*/ 1 h 29"/>
                  <a:gd name="T38" fmla="*/ 14 w 28"/>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9">
                    <a:moveTo>
                      <a:pt x="14" y="0"/>
                    </a:moveTo>
                    <a:lnTo>
                      <a:pt x="17" y="15"/>
                    </a:lnTo>
                    <a:lnTo>
                      <a:pt x="26" y="13"/>
                    </a:lnTo>
                    <a:lnTo>
                      <a:pt x="28" y="25"/>
                    </a:lnTo>
                    <a:lnTo>
                      <a:pt x="12" y="29"/>
                    </a:lnTo>
                    <a:lnTo>
                      <a:pt x="11" y="27"/>
                    </a:lnTo>
                    <a:lnTo>
                      <a:pt x="11" y="23"/>
                    </a:lnTo>
                    <a:lnTo>
                      <a:pt x="9" y="17"/>
                    </a:lnTo>
                    <a:lnTo>
                      <a:pt x="7" y="17"/>
                    </a:lnTo>
                    <a:lnTo>
                      <a:pt x="7" y="15"/>
                    </a:lnTo>
                    <a:lnTo>
                      <a:pt x="6" y="15"/>
                    </a:lnTo>
                    <a:lnTo>
                      <a:pt x="2" y="10"/>
                    </a:lnTo>
                    <a:lnTo>
                      <a:pt x="2" y="7"/>
                    </a:lnTo>
                    <a:lnTo>
                      <a:pt x="2" y="7"/>
                    </a:lnTo>
                    <a:lnTo>
                      <a:pt x="2" y="7"/>
                    </a:lnTo>
                    <a:lnTo>
                      <a:pt x="2" y="3"/>
                    </a:lnTo>
                    <a:lnTo>
                      <a:pt x="0" y="3"/>
                    </a:lnTo>
                    <a:lnTo>
                      <a:pt x="0" y="1"/>
                    </a:lnTo>
                    <a:lnTo>
                      <a:pt x="0" y="1"/>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33" name="Freeform 784"/>
              <p:cNvSpPr>
                <a:spLocks/>
              </p:cNvSpPr>
              <p:nvPr/>
            </p:nvSpPr>
            <p:spPr bwMode="auto">
              <a:xfrm>
                <a:off x="4304" y="2468"/>
                <a:ext cx="15" cy="30"/>
              </a:xfrm>
              <a:custGeom>
                <a:avLst/>
                <a:gdLst>
                  <a:gd name="T0" fmla="*/ 0 w 15"/>
                  <a:gd name="T1" fmla="*/ 2 h 30"/>
                  <a:gd name="T2" fmla="*/ 7 w 15"/>
                  <a:gd name="T3" fmla="*/ 2 h 30"/>
                  <a:gd name="T4" fmla="*/ 9 w 15"/>
                  <a:gd name="T5" fmla="*/ 2 h 30"/>
                  <a:gd name="T6" fmla="*/ 9 w 15"/>
                  <a:gd name="T7" fmla="*/ 2 h 30"/>
                  <a:gd name="T8" fmla="*/ 14 w 15"/>
                  <a:gd name="T9" fmla="*/ 0 h 30"/>
                  <a:gd name="T10" fmla="*/ 14 w 15"/>
                  <a:gd name="T11" fmla="*/ 0 h 30"/>
                  <a:gd name="T12" fmla="*/ 15 w 15"/>
                  <a:gd name="T13" fmla="*/ 15 h 30"/>
                  <a:gd name="T14" fmla="*/ 10 w 15"/>
                  <a:gd name="T15" fmla="*/ 22 h 30"/>
                  <a:gd name="T16" fmla="*/ 12 w 15"/>
                  <a:gd name="T17" fmla="*/ 30 h 30"/>
                  <a:gd name="T18" fmla="*/ 9 w 15"/>
                  <a:gd name="T19" fmla="*/ 30 h 30"/>
                  <a:gd name="T20" fmla="*/ 9 w 15"/>
                  <a:gd name="T21" fmla="*/ 19 h 30"/>
                  <a:gd name="T22" fmla="*/ 2 w 15"/>
                  <a:gd name="T23" fmla="*/ 12 h 30"/>
                  <a:gd name="T24" fmla="*/ 2 w 15"/>
                  <a:gd name="T25" fmla="*/ 10 h 30"/>
                  <a:gd name="T26" fmla="*/ 2 w 15"/>
                  <a:gd name="T27" fmla="*/ 10 h 30"/>
                  <a:gd name="T28" fmla="*/ 2 w 15"/>
                  <a:gd name="T29" fmla="*/ 10 h 30"/>
                  <a:gd name="T30" fmla="*/ 2 w 15"/>
                  <a:gd name="T31" fmla="*/ 10 h 30"/>
                  <a:gd name="T32" fmla="*/ 2 w 15"/>
                  <a:gd name="T33" fmla="*/ 10 h 30"/>
                  <a:gd name="T34" fmla="*/ 2 w 15"/>
                  <a:gd name="T35" fmla="*/ 8 h 30"/>
                  <a:gd name="T36" fmla="*/ 0 w 15"/>
                  <a:gd name="T37" fmla="*/ 5 h 30"/>
                  <a:gd name="T38" fmla="*/ 0 w 15"/>
                  <a:gd name="T3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30">
                    <a:moveTo>
                      <a:pt x="0" y="2"/>
                    </a:moveTo>
                    <a:lnTo>
                      <a:pt x="7" y="2"/>
                    </a:lnTo>
                    <a:lnTo>
                      <a:pt x="9" y="2"/>
                    </a:lnTo>
                    <a:lnTo>
                      <a:pt x="9" y="2"/>
                    </a:lnTo>
                    <a:lnTo>
                      <a:pt x="14" y="0"/>
                    </a:lnTo>
                    <a:lnTo>
                      <a:pt x="14" y="0"/>
                    </a:lnTo>
                    <a:lnTo>
                      <a:pt x="15" y="15"/>
                    </a:lnTo>
                    <a:lnTo>
                      <a:pt x="10" y="22"/>
                    </a:lnTo>
                    <a:lnTo>
                      <a:pt x="12" y="30"/>
                    </a:lnTo>
                    <a:lnTo>
                      <a:pt x="9" y="30"/>
                    </a:lnTo>
                    <a:lnTo>
                      <a:pt x="9" y="19"/>
                    </a:lnTo>
                    <a:lnTo>
                      <a:pt x="2" y="12"/>
                    </a:lnTo>
                    <a:lnTo>
                      <a:pt x="2" y="10"/>
                    </a:lnTo>
                    <a:lnTo>
                      <a:pt x="2" y="10"/>
                    </a:lnTo>
                    <a:lnTo>
                      <a:pt x="2" y="10"/>
                    </a:lnTo>
                    <a:lnTo>
                      <a:pt x="2" y="10"/>
                    </a:lnTo>
                    <a:lnTo>
                      <a:pt x="2" y="10"/>
                    </a:lnTo>
                    <a:lnTo>
                      <a:pt x="2" y="8"/>
                    </a:lnTo>
                    <a:lnTo>
                      <a:pt x="0" y="5"/>
                    </a:lnTo>
                    <a:lnTo>
                      <a:pt x="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34" name="Freeform 785"/>
              <p:cNvSpPr>
                <a:spLocks/>
              </p:cNvSpPr>
              <p:nvPr/>
            </p:nvSpPr>
            <p:spPr bwMode="auto">
              <a:xfrm>
                <a:off x="4304" y="2468"/>
                <a:ext cx="15" cy="30"/>
              </a:xfrm>
              <a:custGeom>
                <a:avLst/>
                <a:gdLst>
                  <a:gd name="T0" fmla="*/ 0 w 15"/>
                  <a:gd name="T1" fmla="*/ 2 h 30"/>
                  <a:gd name="T2" fmla="*/ 7 w 15"/>
                  <a:gd name="T3" fmla="*/ 2 h 30"/>
                  <a:gd name="T4" fmla="*/ 9 w 15"/>
                  <a:gd name="T5" fmla="*/ 2 h 30"/>
                  <a:gd name="T6" fmla="*/ 9 w 15"/>
                  <a:gd name="T7" fmla="*/ 2 h 30"/>
                  <a:gd name="T8" fmla="*/ 14 w 15"/>
                  <a:gd name="T9" fmla="*/ 0 h 30"/>
                  <a:gd name="T10" fmla="*/ 14 w 15"/>
                  <a:gd name="T11" fmla="*/ 0 h 30"/>
                  <a:gd name="T12" fmla="*/ 15 w 15"/>
                  <a:gd name="T13" fmla="*/ 15 h 30"/>
                  <a:gd name="T14" fmla="*/ 10 w 15"/>
                  <a:gd name="T15" fmla="*/ 22 h 30"/>
                  <a:gd name="T16" fmla="*/ 12 w 15"/>
                  <a:gd name="T17" fmla="*/ 30 h 30"/>
                  <a:gd name="T18" fmla="*/ 9 w 15"/>
                  <a:gd name="T19" fmla="*/ 30 h 30"/>
                  <a:gd name="T20" fmla="*/ 9 w 15"/>
                  <a:gd name="T21" fmla="*/ 19 h 30"/>
                  <a:gd name="T22" fmla="*/ 2 w 15"/>
                  <a:gd name="T23" fmla="*/ 12 h 30"/>
                  <a:gd name="T24" fmla="*/ 2 w 15"/>
                  <a:gd name="T25" fmla="*/ 10 h 30"/>
                  <a:gd name="T26" fmla="*/ 2 w 15"/>
                  <a:gd name="T27" fmla="*/ 10 h 30"/>
                  <a:gd name="T28" fmla="*/ 2 w 15"/>
                  <a:gd name="T29" fmla="*/ 10 h 30"/>
                  <a:gd name="T30" fmla="*/ 2 w 15"/>
                  <a:gd name="T31" fmla="*/ 10 h 30"/>
                  <a:gd name="T32" fmla="*/ 2 w 15"/>
                  <a:gd name="T33" fmla="*/ 10 h 30"/>
                  <a:gd name="T34" fmla="*/ 2 w 15"/>
                  <a:gd name="T35" fmla="*/ 8 h 30"/>
                  <a:gd name="T36" fmla="*/ 0 w 15"/>
                  <a:gd name="T37" fmla="*/ 5 h 30"/>
                  <a:gd name="T38" fmla="*/ 0 w 15"/>
                  <a:gd name="T3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30">
                    <a:moveTo>
                      <a:pt x="0" y="2"/>
                    </a:moveTo>
                    <a:lnTo>
                      <a:pt x="7" y="2"/>
                    </a:lnTo>
                    <a:lnTo>
                      <a:pt x="9" y="2"/>
                    </a:lnTo>
                    <a:lnTo>
                      <a:pt x="9" y="2"/>
                    </a:lnTo>
                    <a:lnTo>
                      <a:pt x="14" y="0"/>
                    </a:lnTo>
                    <a:lnTo>
                      <a:pt x="14" y="0"/>
                    </a:lnTo>
                    <a:lnTo>
                      <a:pt x="15" y="15"/>
                    </a:lnTo>
                    <a:lnTo>
                      <a:pt x="10" y="22"/>
                    </a:lnTo>
                    <a:lnTo>
                      <a:pt x="12" y="30"/>
                    </a:lnTo>
                    <a:lnTo>
                      <a:pt x="9" y="30"/>
                    </a:lnTo>
                    <a:lnTo>
                      <a:pt x="9" y="19"/>
                    </a:lnTo>
                    <a:lnTo>
                      <a:pt x="2" y="12"/>
                    </a:lnTo>
                    <a:lnTo>
                      <a:pt x="2" y="10"/>
                    </a:lnTo>
                    <a:lnTo>
                      <a:pt x="2" y="10"/>
                    </a:lnTo>
                    <a:lnTo>
                      <a:pt x="2" y="10"/>
                    </a:lnTo>
                    <a:lnTo>
                      <a:pt x="2" y="10"/>
                    </a:lnTo>
                    <a:lnTo>
                      <a:pt x="2" y="10"/>
                    </a:lnTo>
                    <a:lnTo>
                      <a:pt x="2" y="8"/>
                    </a:lnTo>
                    <a:lnTo>
                      <a:pt x="0" y="5"/>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35" name="Freeform 786"/>
              <p:cNvSpPr>
                <a:spLocks/>
              </p:cNvSpPr>
              <p:nvPr/>
            </p:nvSpPr>
            <p:spPr bwMode="auto">
              <a:xfrm>
                <a:off x="4448" y="2693"/>
                <a:ext cx="51" cy="56"/>
              </a:xfrm>
              <a:custGeom>
                <a:avLst/>
                <a:gdLst>
                  <a:gd name="T0" fmla="*/ 41 w 51"/>
                  <a:gd name="T1" fmla="*/ 19 h 56"/>
                  <a:gd name="T2" fmla="*/ 43 w 51"/>
                  <a:gd name="T3" fmla="*/ 34 h 56"/>
                  <a:gd name="T4" fmla="*/ 46 w 51"/>
                  <a:gd name="T5" fmla="*/ 33 h 56"/>
                  <a:gd name="T6" fmla="*/ 51 w 51"/>
                  <a:gd name="T7" fmla="*/ 56 h 56"/>
                  <a:gd name="T8" fmla="*/ 48 w 51"/>
                  <a:gd name="T9" fmla="*/ 56 h 56"/>
                  <a:gd name="T10" fmla="*/ 48 w 51"/>
                  <a:gd name="T11" fmla="*/ 56 h 56"/>
                  <a:gd name="T12" fmla="*/ 43 w 51"/>
                  <a:gd name="T13" fmla="*/ 56 h 56"/>
                  <a:gd name="T14" fmla="*/ 43 w 51"/>
                  <a:gd name="T15" fmla="*/ 56 h 56"/>
                  <a:gd name="T16" fmla="*/ 41 w 51"/>
                  <a:gd name="T17" fmla="*/ 56 h 56"/>
                  <a:gd name="T18" fmla="*/ 41 w 51"/>
                  <a:gd name="T19" fmla="*/ 56 h 56"/>
                  <a:gd name="T20" fmla="*/ 39 w 51"/>
                  <a:gd name="T21" fmla="*/ 56 h 56"/>
                  <a:gd name="T22" fmla="*/ 39 w 51"/>
                  <a:gd name="T23" fmla="*/ 56 h 56"/>
                  <a:gd name="T24" fmla="*/ 37 w 51"/>
                  <a:gd name="T25" fmla="*/ 56 h 56"/>
                  <a:gd name="T26" fmla="*/ 36 w 51"/>
                  <a:gd name="T27" fmla="*/ 44 h 56"/>
                  <a:gd name="T28" fmla="*/ 22 w 51"/>
                  <a:gd name="T29" fmla="*/ 44 h 56"/>
                  <a:gd name="T30" fmla="*/ 15 w 51"/>
                  <a:gd name="T31" fmla="*/ 36 h 56"/>
                  <a:gd name="T32" fmla="*/ 5 w 51"/>
                  <a:gd name="T33" fmla="*/ 34 h 56"/>
                  <a:gd name="T34" fmla="*/ 0 w 51"/>
                  <a:gd name="T35" fmla="*/ 4 h 56"/>
                  <a:gd name="T36" fmla="*/ 24 w 51"/>
                  <a:gd name="T37" fmla="*/ 0 h 56"/>
                  <a:gd name="T38" fmla="*/ 32 w 51"/>
                  <a:gd name="T39" fmla="*/ 16 h 56"/>
                  <a:gd name="T40" fmla="*/ 41 w 51"/>
                  <a:gd name="T41"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56">
                    <a:moveTo>
                      <a:pt x="41" y="19"/>
                    </a:moveTo>
                    <a:lnTo>
                      <a:pt x="43" y="34"/>
                    </a:lnTo>
                    <a:lnTo>
                      <a:pt x="46" y="33"/>
                    </a:lnTo>
                    <a:lnTo>
                      <a:pt x="51" y="56"/>
                    </a:lnTo>
                    <a:lnTo>
                      <a:pt x="48" y="56"/>
                    </a:lnTo>
                    <a:lnTo>
                      <a:pt x="48" y="56"/>
                    </a:lnTo>
                    <a:lnTo>
                      <a:pt x="43" y="56"/>
                    </a:lnTo>
                    <a:lnTo>
                      <a:pt x="43" y="56"/>
                    </a:lnTo>
                    <a:lnTo>
                      <a:pt x="41" y="56"/>
                    </a:lnTo>
                    <a:lnTo>
                      <a:pt x="41" y="56"/>
                    </a:lnTo>
                    <a:lnTo>
                      <a:pt x="39" y="56"/>
                    </a:lnTo>
                    <a:lnTo>
                      <a:pt x="39" y="56"/>
                    </a:lnTo>
                    <a:lnTo>
                      <a:pt x="37" y="56"/>
                    </a:lnTo>
                    <a:lnTo>
                      <a:pt x="36" y="44"/>
                    </a:lnTo>
                    <a:lnTo>
                      <a:pt x="22" y="44"/>
                    </a:lnTo>
                    <a:lnTo>
                      <a:pt x="15" y="36"/>
                    </a:lnTo>
                    <a:lnTo>
                      <a:pt x="5" y="34"/>
                    </a:lnTo>
                    <a:lnTo>
                      <a:pt x="0" y="4"/>
                    </a:lnTo>
                    <a:lnTo>
                      <a:pt x="24" y="0"/>
                    </a:lnTo>
                    <a:lnTo>
                      <a:pt x="32" y="16"/>
                    </a:lnTo>
                    <a:lnTo>
                      <a:pt x="41"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36" name="Freeform 787"/>
              <p:cNvSpPr>
                <a:spLocks/>
              </p:cNvSpPr>
              <p:nvPr/>
            </p:nvSpPr>
            <p:spPr bwMode="auto">
              <a:xfrm>
                <a:off x="4448" y="2693"/>
                <a:ext cx="51" cy="56"/>
              </a:xfrm>
              <a:custGeom>
                <a:avLst/>
                <a:gdLst>
                  <a:gd name="T0" fmla="*/ 41 w 51"/>
                  <a:gd name="T1" fmla="*/ 19 h 56"/>
                  <a:gd name="T2" fmla="*/ 43 w 51"/>
                  <a:gd name="T3" fmla="*/ 34 h 56"/>
                  <a:gd name="T4" fmla="*/ 46 w 51"/>
                  <a:gd name="T5" fmla="*/ 33 h 56"/>
                  <a:gd name="T6" fmla="*/ 51 w 51"/>
                  <a:gd name="T7" fmla="*/ 56 h 56"/>
                  <a:gd name="T8" fmla="*/ 48 w 51"/>
                  <a:gd name="T9" fmla="*/ 56 h 56"/>
                  <a:gd name="T10" fmla="*/ 48 w 51"/>
                  <a:gd name="T11" fmla="*/ 56 h 56"/>
                  <a:gd name="T12" fmla="*/ 43 w 51"/>
                  <a:gd name="T13" fmla="*/ 56 h 56"/>
                  <a:gd name="T14" fmla="*/ 43 w 51"/>
                  <a:gd name="T15" fmla="*/ 56 h 56"/>
                  <a:gd name="T16" fmla="*/ 41 w 51"/>
                  <a:gd name="T17" fmla="*/ 56 h 56"/>
                  <a:gd name="T18" fmla="*/ 41 w 51"/>
                  <a:gd name="T19" fmla="*/ 56 h 56"/>
                  <a:gd name="T20" fmla="*/ 39 w 51"/>
                  <a:gd name="T21" fmla="*/ 56 h 56"/>
                  <a:gd name="T22" fmla="*/ 39 w 51"/>
                  <a:gd name="T23" fmla="*/ 56 h 56"/>
                  <a:gd name="T24" fmla="*/ 37 w 51"/>
                  <a:gd name="T25" fmla="*/ 56 h 56"/>
                  <a:gd name="T26" fmla="*/ 36 w 51"/>
                  <a:gd name="T27" fmla="*/ 44 h 56"/>
                  <a:gd name="T28" fmla="*/ 22 w 51"/>
                  <a:gd name="T29" fmla="*/ 44 h 56"/>
                  <a:gd name="T30" fmla="*/ 15 w 51"/>
                  <a:gd name="T31" fmla="*/ 36 h 56"/>
                  <a:gd name="T32" fmla="*/ 5 w 51"/>
                  <a:gd name="T33" fmla="*/ 34 h 56"/>
                  <a:gd name="T34" fmla="*/ 0 w 51"/>
                  <a:gd name="T35" fmla="*/ 4 h 56"/>
                  <a:gd name="T36" fmla="*/ 24 w 51"/>
                  <a:gd name="T37" fmla="*/ 0 h 56"/>
                  <a:gd name="T38" fmla="*/ 32 w 51"/>
                  <a:gd name="T39" fmla="*/ 16 h 56"/>
                  <a:gd name="T40" fmla="*/ 41 w 51"/>
                  <a:gd name="T41"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56">
                    <a:moveTo>
                      <a:pt x="41" y="19"/>
                    </a:moveTo>
                    <a:lnTo>
                      <a:pt x="43" y="34"/>
                    </a:lnTo>
                    <a:lnTo>
                      <a:pt x="46" y="33"/>
                    </a:lnTo>
                    <a:lnTo>
                      <a:pt x="51" y="56"/>
                    </a:lnTo>
                    <a:lnTo>
                      <a:pt x="48" y="56"/>
                    </a:lnTo>
                    <a:lnTo>
                      <a:pt x="48" y="56"/>
                    </a:lnTo>
                    <a:lnTo>
                      <a:pt x="43" y="56"/>
                    </a:lnTo>
                    <a:lnTo>
                      <a:pt x="43" y="56"/>
                    </a:lnTo>
                    <a:lnTo>
                      <a:pt x="41" y="56"/>
                    </a:lnTo>
                    <a:lnTo>
                      <a:pt x="41" y="56"/>
                    </a:lnTo>
                    <a:lnTo>
                      <a:pt x="39" y="56"/>
                    </a:lnTo>
                    <a:lnTo>
                      <a:pt x="39" y="56"/>
                    </a:lnTo>
                    <a:lnTo>
                      <a:pt x="37" y="56"/>
                    </a:lnTo>
                    <a:lnTo>
                      <a:pt x="36" y="44"/>
                    </a:lnTo>
                    <a:lnTo>
                      <a:pt x="22" y="44"/>
                    </a:lnTo>
                    <a:lnTo>
                      <a:pt x="15" y="36"/>
                    </a:lnTo>
                    <a:lnTo>
                      <a:pt x="5" y="34"/>
                    </a:lnTo>
                    <a:lnTo>
                      <a:pt x="0" y="4"/>
                    </a:lnTo>
                    <a:lnTo>
                      <a:pt x="24" y="0"/>
                    </a:lnTo>
                    <a:lnTo>
                      <a:pt x="32" y="16"/>
                    </a:lnTo>
                    <a:lnTo>
                      <a:pt x="41"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37" name="Freeform 788"/>
              <p:cNvSpPr>
                <a:spLocks/>
              </p:cNvSpPr>
              <p:nvPr/>
            </p:nvSpPr>
            <p:spPr bwMode="auto">
              <a:xfrm>
                <a:off x="4279" y="2427"/>
                <a:ext cx="27" cy="34"/>
              </a:xfrm>
              <a:custGeom>
                <a:avLst/>
                <a:gdLst>
                  <a:gd name="T0" fmla="*/ 0 w 27"/>
                  <a:gd name="T1" fmla="*/ 4 h 34"/>
                  <a:gd name="T2" fmla="*/ 0 w 27"/>
                  <a:gd name="T3" fmla="*/ 4 h 34"/>
                  <a:gd name="T4" fmla="*/ 2 w 27"/>
                  <a:gd name="T5" fmla="*/ 4 h 34"/>
                  <a:gd name="T6" fmla="*/ 2 w 27"/>
                  <a:gd name="T7" fmla="*/ 4 h 34"/>
                  <a:gd name="T8" fmla="*/ 3 w 27"/>
                  <a:gd name="T9" fmla="*/ 2 h 34"/>
                  <a:gd name="T10" fmla="*/ 3 w 27"/>
                  <a:gd name="T11" fmla="*/ 2 h 34"/>
                  <a:gd name="T12" fmla="*/ 3 w 27"/>
                  <a:gd name="T13" fmla="*/ 2 h 34"/>
                  <a:gd name="T14" fmla="*/ 5 w 27"/>
                  <a:gd name="T15" fmla="*/ 2 h 34"/>
                  <a:gd name="T16" fmla="*/ 5 w 27"/>
                  <a:gd name="T17" fmla="*/ 2 h 34"/>
                  <a:gd name="T18" fmla="*/ 5 w 27"/>
                  <a:gd name="T19" fmla="*/ 2 h 34"/>
                  <a:gd name="T20" fmla="*/ 5 w 27"/>
                  <a:gd name="T21" fmla="*/ 2 h 34"/>
                  <a:gd name="T22" fmla="*/ 5 w 27"/>
                  <a:gd name="T23" fmla="*/ 2 h 34"/>
                  <a:gd name="T24" fmla="*/ 15 w 27"/>
                  <a:gd name="T25" fmla="*/ 2 h 34"/>
                  <a:gd name="T26" fmla="*/ 24 w 27"/>
                  <a:gd name="T27" fmla="*/ 0 h 34"/>
                  <a:gd name="T28" fmla="*/ 27 w 27"/>
                  <a:gd name="T29" fmla="*/ 10 h 34"/>
                  <a:gd name="T30" fmla="*/ 24 w 27"/>
                  <a:gd name="T31" fmla="*/ 17 h 34"/>
                  <a:gd name="T32" fmla="*/ 22 w 27"/>
                  <a:gd name="T33" fmla="*/ 26 h 34"/>
                  <a:gd name="T34" fmla="*/ 15 w 27"/>
                  <a:gd name="T35" fmla="*/ 34 h 34"/>
                  <a:gd name="T36" fmla="*/ 12 w 27"/>
                  <a:gd name="T37" fmla="*/ 29 h 34"/>
                  <a:gd name="T38" fmla="*/ 3 w 27"/>
                  <a:gd name="T39" fmla="*/ 29 h 34"/>
                  <a:gd name="T40" fmla="*/ 3 w 27"/>
                  <a:gd name="T41" fmla="*/ 29 h 34"/>
                  <a:gd name="T42" fmla="*/ 3 w 27"/>
                  <a:gd name="T43" fmla="*/ 29 h 34"/>
                  <a:gd name="T44" fmla="*/ 3 w 27"/>
                  <a:gd name="T45" fmla="*/ 29 h 34"/>
                  <a:gd name="T46" fmla="*/ 3 w 27"/>
                  <a:gd name="T47" fmla="*/ 22 h 34"/>
                  <a:gd name="T48" fmla="*/ 0 w 27"/>
                  <a:gd name="T4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34">
                    <a:moveTo>
                      <a:pt x="0" y="4"/>
                    </a:moveTo>
                    <a:lnTo>
                      <a:pt x="0" y="4"/>
                    </a:lnTo>
                    <a:lnTo>
                      <a:pt x="2" y="4"/>
                    </a:lnTo>
                    <a:lnTo>
                      <a:pt x="2" y="4"/>
                    </a:lnTo>
                    <a:lnTo>
                      <a:pt x="3" y="2"/>
                    </a:lnTo>
                    <a:lnTo>
                      <a:pt x="3" y="2"/>
                    </a:lnTo>
                    <a:lnTo>
                      <a:pt x="3" y="2"/>
                    </a:lnTo>
                    <a:lnTo>
                      <a:pt x="5" y="2"/>
                    </a:lnTo>
                    <a:lnTo>
                      <a:pt x="5" y="2"/>
                    </a:lnTo>
                    <a:lnTo>
                      <a:pt x="5" y="2"/>
                    </a:lnTo>
                    <a:lnTo>
                      <a:pt x="5" y="2"/>
                    </a:lnTo>
                    <a:lnTo>
                      <a:pt x="5" y="2"/>
                    </a:lnTo>
                    <a:lnTo>
                      <a:pt x="15" y="2"/>
                    </a:lnTo>
                    <a:lnTo>
                      <a:pt x="24" y="0"/>
                    </a:lnTo>
                    <a:lnTo>
                      <a:pt x="27" y="10"/>
                    </a:lnTo>
                    <a:lnTo>
                      <a:pt x="24" y="17"/>
                    </a:lnTo>
                    <a:lnTo>
                      <a:pt x="22" y="26"/>
                    </a:lnTo>
                    <a:lnTo>
                      <a:pt x="15" y="34"/>
                    </a:lnTo>
                    <a:lnTo>
                      <a:pt x="12" y="29"/>
                    </a:lnTo>
                    <a:lnTo>
                      <a:pt x="3" y="29"/>
                    </a:lnTo>
                    <a:lnTo>
                      <a:pt x="3" y="29"/>
                    </a:lnTo>
                    <a:lnTo>
                      <a:pt x="3" y="29"/>
                    </a:lnTo>
                    <a:lnTo>
                      <a:pt x="3" y="29"/>
                    </a:lnTo>
                    <a:lnTo>
                      <a:pt x="3" y="22"/>
                    </a:lnTo>
                    <a:lnTo>
                      <a:pt x="0"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38" name="Freeform 789"/>
              <p:cNvSpPr>
                <a:spLocks/>
              </p:cNvSpPr>
              <p:nvPr/>
            </p:nvSpPr>
            <p:spPr bwMode="auto">
              <a:xfrm>
                <a:off x="4279" y="2427"/>
                <a:ext cx="27" cy="34"/>
              </a:xfrm>
              <a:custGeom>
                <a:avLst/>
                <a:gdLst>
                  <a:gd name="T0" fmla="*/ 0 w 27"/>
                  <a:gd name="T1" fmla="*/ 4 h 34"/>
                  <a:gd name="T2" fmla="*/ 0 w 27"/>
                  <a:gd name="T3" fmla="*/ 4 h 34"/>
                  <a:gd name="T4" fmla="*/ 2 w 27"/>
                  <a:gd name="T5" fmla="*/ 4 h 34"/>
                  <a:gd name="T6" fmla="*/ 2 w 27"/>
                  <a:gd name="T7" fmla="*/ 4 h 34"/>
                  <a:gd name="T8" fmla="*/ 3 w 27"/>
                  <a:gd name="T9" fmla="*/ 2 h 34"/>
                  <a:gd name="T10" fmla="*/ 3 w 27"/>
                  <a:gd name="T11" fmla="*/ 2 h 34"/>
                  <a:gd name="T12" fmla="*/ 3 w 27"/>
                  <a:gd name="T13" fmla="*/ 2 h 34"/>
                  <a:gd name="T14" fmla="*/ 5 w 27"/>
                  <a:gd name="T15" fmla="*/ 2 h 34"/>
                  <a:gd name="T16" fmla="*/ 5 w 27"/>
                  <a:gd name="T17" fmla="*/ 2 h 34"/>
                  <a:gd name="T18" fmla="*/ 5 w 27"/>
                  <a:gd name="T19" fmla="*/ 2 h 34"/>
                  <a:gd name="T20" fmla="*/ 5 w 27"/>
                  <a:gd name="T21" fmla="*/ 2 h 34"/>
                  <a:gd name="T22" fmla="*/ 5 w 27"/>
                  <a:gd name="T23" fmla="*/ 2 h 34"/>
                  <a:gd name="T24" fmla="*/ 15 w 27"/>
                  <a:gd name="T25" fmla="*/ 2 h 34"/>
                  <a:gd name="T26" fmla="*/ 24 w 27"/>
                  <a:gd name="T27" fmla="*/ 0 h 34"/>
                  <a:gd name="T28" fmla="*/ 27 w 27"/>
                  <a:gd name="T29" fmla="*/ 10 h 34"/>
                  <a:gd name="T30" fmla="*/ 24 w 27"/>
                  <a:gd name="T31" fmla="*/ 17 h 34"/>
                  <a:gd name="T32" fmla="*/ 22 w 27"/>
                  <a:gd name="T33" fmla="*/ 26 h 34"/>
                  <a:gd name="T34" fmla="*/ 15 w 27"/>
                  <a:gd name="T35" fmla="*/ 34 h 34"/>
                  <a:gd name="T36" fmla="*/ 12 w 27"/>
                  <a:gd name="T37" fmla="*/ 29 h 34"/>
                  <a:gd name="T38" fmla="*/ 3 w 27"/>
                  <a:gd name="T39" fmla="*/ 29 h 34"/>
                  <a:gd name="T40" fmla="*/ 3 w 27"/>
                  <a:gd name="T41" fmla="*/ 29 h 34"/>
                  <a:gd name="T42" fmla="*/ 3 w 27"/>
                  <a:gd name="T43" fmla="*/ 29 h 34"/>
                  <a:gd name="T44" fmla="*/ 3 w 27"/>
                  <a:gd name="T45" fmla="*/ 29 h 34"/>
                  <a:gd name="T46" fmla="*/ 3 w 27"/>
                  <a:gd name="T47" fmla="*/ 22 h 34"/>
                  <a:gd name="T48" fmla="*/ 0 w 27"/>
                  <a:gd name="T4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34">
                    <a:moveTo>
                      <a:pt x="0" y="4"/>
                    </a:moveTo>
                    <a:lnTo>
                      <a:pt x="0" y="4"/>
                    </a:lnTo>
                    <a:lnTo>
                      <a:pt x="2" y="4"/>
                    </a:lnTo>
                    <a:lnTo>
                      <a:pt x="2" y="4"/>
                    </a:lnTo>
                    <a:lnTo>
                      <a:pt x="3" y="2"/>
                    </a:lnTo>
                    <a:lnTo>
                      <a:pt x="3" y="2"/>
                    </a:lnTo>
                    <a:lnTo>
                      <a:pt x="3" y="2"/>
                    </a:lnTo>
                    <a:lnTo>
                      <a:pt x="5" y="2"/>
                    </a:lnTo>
                    <a:lnTo>
                      <a:pt x="5" y="2"/>
                    </a:lnTo>
                    <a:lnTo>
                      <a:pt x="5" y="2"/>
                    </a:lnTo>
                    <a:lnTo>
                      <a:pt x="5" y="2"/>
                    </a:lnTo>
                    <a:lnTo>
                      <a:pt x="5" y="2"/>
                    </a:lnTo>
                    <a:lnTo>
                      <a:pt x="15" y="2"/>
                    </a:lnTo>
                    <a:lnTo>
                      <a:pt x="24" y="0"/>
                    </a:lnTo>
                    <a:lnTo>
                      <a:pt x="27" y="10"/>
                    </a:lnTo>
                    <a:lnTo>
                      <a:pt x="24" y="17"/>
                    </a:lnTo>
                    <a:lnTo>
                      <a:pt x="22" y="26"/>
                    </a:lnTo>
                    <a:lnTo>
                      <a:pt x="15" y="34"/>
                    </a:lnTo>
                    <a:lnTo>
                      <a:pt x="12" y="29"/>
                    </a:lnTo>
                    <a:lnTo>
                      <a:pt x="3" y="29"/>
                    </a:lnTo>
                    <a:lnTo>
                      <a:pt x="3" y="29"/>
                    </a:lnTo>
                    <a:lnTo>
                      <a:pt x="3" y="29"/>
                    </a:lnTo>
                    <a:lnTo>
                      <a:pt x="3" y="29"/>
                    </a:lnTo>
                    <a:lnTo>
                      <a:pt x="3" y="22"/>
                    </a:lnTo>
                    <a:lnTo>
                      <a:pt x="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39" name="Freeform 790"/>
              <p:cNvSpPr>
                <a:spLocks/>
              </p:cNvSpPr>
              <p:nvPr/>
            </p:nvSpPr>
            <p:spPr bwMode="auto">
              <a:xfrm>
                <a:off x="4431" y="2634"/>
                <a:ext cx="43" cy="42"/>
              </a:xfrm>
              <a:custGeom>
                <a:avLst/>
                <a:gdLst>
                  <a:gd name="T0" fmla="*/ 19 w 43"/>
                  <a:gd name="T1" fmla="*/ 0 h 42"/>
                  <a:gd name="T2" fmla="*/ 21 w 43"/>
                  <a:gd name="T3" fmla="*/ 14 h 42"/>
                  <a:gd name="T4" fmla="*/ 38 w 43"/>
                  <a:gd name="T5" fmla="*/ 12 h 42"/>
                  <a:gd name="T6" fmla="*/ 43 w 43"/>
                  <a:gd name="T7" fmla="*/ 31 h 42"/>
                  <a:gd name="T8" fmla="*/ 39 w 43"/>
                  <a:gd name="T9" fmla="*/ 31 h 42"/>
                  <a:gd name="T10" fmla="*/ 41 w 43"/>
                  <a:gd name="T11" fmla="*/ 41 h 42"/>
                  <a:gd name="T12" fmla="*/ 27 w 43"/>
                  <a:gd name="T13" fmla="*/ 42 h 42"/>
                  <a:gd name="T14" fmla="*/ 24 w 43"/>
                  <a:gd name="T15" fmla="*/ 39 h 42"/>
                  <a:gd name="T16" fmla="*/ 2 w 43"/>
                  <a:gd name="T17" fmla="*/ 41 h 42"/>
                  <a:gd name="T18" fmla="*/ 2 w 43"/>
                  <a:gd name="T19" fmla="*/ 41 h 42"/>
                  <a:gd name="T20" fmla="*/ 2 w 43"/>
                  <a:gd name="T21" fmla="*/ 41 h 42"/>
                  <a:gd name="T22" fmla="*/ 0 w 43"/>
                  <a:gd name="T23" fmla="*/ 39 h 42"/>
                  <a:gd name="T24" fmla="*/ 0 w 43"/>
                  <a:gd name="T25" fmla="*/ 39 h 42"/>
                  <a:gd name="T26" fmla="*/ 0 w 43"/>
                  <a:gd name="T27" fmla="*/ 37 h 42"/>
                  <a:gd name="T28" fmla="*/ 0 w 43"/>
                  <a:gd name="T29" fmla="*/ 37 h 42"/>
                  <a:gd name="T30" fmla="*/ 0 w 43"/>
                  <a:gd name="T31" fmla="*/ 37 h 42"/>
                  <a:gd name="T32" fmla="*/ 0 w 43"/>
                  <a:gd name="T33" fmla="*/ 36 h 42"/>
                  <a:gd name="T34" fmla="*/ 0 w 43"/>
                  <a:gd name="T35" fmla="*/ 36 h 42"/>
                  <a:gd name="T36" fmla="*/ 9 w 43"/>
                  <a:gd name="T37" fmla="*/ 15 h 42"/>
                  <a:gd name="T38" fmla="*/ 7 w 43"/>
                  <a:gd name="T39" fmla="*/ 5 h 42"/>
                  <a:gd name="T40" fmla="*/ 17 w 43"/>
                  <a:gd name="T41" fmla="*/ 3 h 42"/>
                  <a:gd name="T42" fmla="*/ 19 w 43"/>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2">
                    <a:moveTo>
                      <a:pt x="19" y="0"/>
                    </a:moveTo>
                    <a:lnTo>
                      <a:pt x="21" y="14"/>
                    </a:lnTo>
                    <a:lnTo>
                      <a:pt x="38" y="12"/>
                    </a:lnTo>
                    <a:lnTo>
                      <a:pt x="43" y="31"/>
                    </a:lnTo>
                    <a:lnTo>
                      <a:pt x="39" y="31"/>
                    </a:lnTo>
                    <a:lnTo>
                      <a:pt x="41" y="41"/>
                    </a:lnTo>
                    <a:lnTo>
                      <a:pt x="27" y="42"/>
                    </a:lnTo>
                    <a:lnTo>
                      <a:pt x="24" y="39"/>
                    </a:lnTo>
                    <a:lnTo>
                      <a:pt x="2" y="41"/>
                    </a:lnTo>
                    <a:lnTo>
                      <a:pt x="2" y="41"/>
                    </a:lnTo>
                    <a:lnTo>
                      <a:pt x="2" y="41"/>
                    </a:lnTo>
                    <a:lnTo>
                      <a:pt x="0" y="39"/>
                    </a:lnTo>
                    <a:lnTo>
                      <a:pt x="0" y="39"/>
                    </a:lnTo>
                    <a:lnTo>
                      <a:pt x="0" y="37"/>
                    </a:lnTo>
                    <a:lnTo>
                      <a:pt x="0" y="37"/>
                    </a:lnTo>
                    <a:lnTo>
                      <a:pt x="0" y="37"/>
                    </a:lnTo>
                    <a:lnTo>
                      <a:pt x="0" y="36"/>
                    </a:lnTo>
                    <a:lnTo>
                      <a:pt x="0" y="36"/>
                    </a:lnTo>
                    <a:lnTo>
                      <a:pt x="9" y="15"/>
                    </a:lnTo>
                    <a:lnTo>
                      <a:pt x="7" y="5"/>
                    </a:lnTo>
                    <a:lnTo>
                      <a:pt x="17" y="3"/>
                    </a:lnTo>
                    <a:lnTo>
                      <a:pt x="1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40" name="Freeform 791"/>
              <p:cNvSpPr>
                <a:spLocks/>
              </p:cNvSpPr>
              <p:nvPr/>
            </p:nvSpPr>
            <p:spPr bwMode="auto">
              <a:xfrm>
                <a:off x="4431" y="2634"/>
                <a:ext cx="43" cy="42"/>
              </a:xfrm>
              <a:custGeom>
                <a:avLst/>
                <a:gdLst>
                  <a:gd name="T0" fmla="*/ 19 w 43"/>
                  <a:gd name="T1" fmla="*/ 0 h 42"/>
                  <a:gd name="T2" fmla="*/ 21 w 43"/>
                  <a:gd name="T3" fmla="*/ 14 h 42"/>
                  <a:gd name="T4" fmla="*/ 38 w 43"/>
                  <a:gd name="T5" fmla="*/ 12 h 42"/>
                  <a:gd name="T6" fmla="*/ 43 w 43"/>
                  <a:gd name="T7" fmla="*/ 31 h 42"/>
                  <a:gd name="T8" fmla="*/ 39 w 43"/>
                  <a:gd name="T9" fmla="*/ 31 h 42"/>
                  <a:gd name="T10" fmla="*/ 41 w 43"/>
                  <a:gd name="T11" fmla="*/ 41 h 42"/>
                  <a:gd name="T12" fmla="*/ 27 w 43"/>
                  <a:gd name="T13" fmla="*/ 42 h 42"/>
                  <a:gd name="T14" fmla="*/ 24 w 43"/>
                  <a:gd name="T15" fmla="*/ 39 h 42"/>
                  <a:gd name="T16" fmla="*/ 2 w 43"/>
                  <a:gd name="T17" fmla="*/ 41 h 42"/>
                  <a:gd name="T18" fmla="*/ 2 w 43"/>
                  <a:gd name="T19" fmla="*/ 41 h 42"/>
                  <a:gd name="T20" fmla="*/ 2 w 43"/>
                  <a:gd name="T21" fmla="*/ 41 h 42"/>
                  <a:gd name="T22" fmla="*/ 0 w 43"/>
                  <a:gd name="T23" fmla="*/ 39 h 42"/>
                  <a:gd name="T24" fmla="*/ 0 w 43"/>
                  <a:gd name="T25" fmla="*/ 39 h 42"/>
                  <a:gd name="T26" fmla="*/ 0 w 43"/>
                  <a:gd name="T27" fmla="*/ 37 h 42"/>
                  <a:gd name="T28" fmla="*/ 0 w 43"/>
                  <a:gd name="T29" fmla="*/ 37 h 42"/>
                  <a:gd name="T30" fmla="*/ 0 w 43"/>
                  <a:gd name="T31" fmla="*/ 37 h 42"/>
                  <a:gd name="T32" fmla="*/ 0 w 43"/>
                  <a:gd name="T33" fmla="*/ 36 h 42"/>
                  <a:gd name="T34" fmla="*/ 0 w 43"/>
                  <a:gd name="T35" fmla="*/ 36 h 42"/>
                  <a:gd name="T36" fmla="*/ 9 w 43"/>
                  <a:gd name="T37" fmla="*/ 15 h 42"/>
                  <a:gd name="T38" fmla="*/ 7 w 43"/>
                  <a:gd name="T39" fmla="*/ 5 h 42"/>
                  <a:gd name="T40" fmla="*/ 17 w 43"/>
                  <a:gd name="T41" fmla="*/ 3 h 42"/>
                  <a:gd name="T42" fmla="*/ 19 w 43"/>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2">
                    <a:moveTo>
                      <a:pt x="19" y="0"/>
                    </a:moveTo>
                    <a:lnTo>
                      <a:pt x="21" y="14"/>
                    </a:lnTo>
                    <a:lnTo>
                      <a:pt x="38" y="12"/>
                    </a:lnTo>
                    <a:lnTo>
                      <a:pt x="43" y="31"/>
                    </a:lnTo>
                    <a:lnTo>
                      <a:pt x="39" y="31"/>
                    </a:lnTo>
                    <a:lnTo>
                      <a:pt x="41" y="41"/>
                    </a:lnTo>
                    <a:lnTo>
                      <a:pt x="27" y="42"/>
                    </a:lnTo>
                    <a:lnTo>
                      <a:pt x="24" y="39"/>
                    </a:lnTo>
                    <a:lnTo>
                      <a:pt x="2" y="41"/>
                    </a:lnTo>
                    <a:lnTo>
                      <a:pt x="2" y="41"/>
                    </a:lnTo>
                    <a:lnTo>
                      <a:pt x="2" y="41"/>
                    </a:lnTo>
                    <a:lnTo>
                      <a:pt x="0" y="39"/>
                    </a:lnTo>
                    <a:lnTo>
                      <a:pt x="0" y="39"/>
                    </a:lnTo>
                    <a:lnTo>
                      <a:pt x="0" y="37"/>
                    </a:lnTo>
                    <a:lnTo>
                      <a:pt x="0" y="37"/>
                    </a:lnTo>
                    <a:lnTo>
                      <a:pt x="0" y="37"/>
                    </a:lnTo>
                    <a:lnTo>
                      <a:pt x="0" y="36"/>
                    </a:lnTo>
                    <a:lnTo>
                      <a:pt x="0" y="36"/>
                    </a:lnTo>
                    <a:lnTo>
                      <a:pt x="9" y="15"/>
                    </a:lnTo>
                    <a:lnTo>
                      <a:pt x="7" y="5"/>
                    </a:lnTo>
                    <a:lnTo>
                      <a:pt x="17" y="3"/>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41" name="Freeform 792"/>
              <p:cNvSpPr>
                <a:spLocks/>
              </p:cNvSpPr>
              <p:nvPr/>
            </p:nvSpPr>
            <p:spPr bwMode="auto">
              <a:xfrm>
                <a:off x="4367" y="2688"/>
                <a:ext cx="41" cy="32"/>
              </a:xfrm>
              <a:custGeom>
                <a:avLst/>
                <a:gdLst>
                  <a:gd name="T0" fmla="*/ 37 w 41"/>
                  <a:gd name="T1" fmla="*/ 26 h 32"/>
                  <a:gd name="T2" fmla="*/ 37 w 41"/>
                  <a:gd name="T3" fmla="*/ 29 h 32"/>
                  <a:gd name="T4" fmla="*/ 25 w 41"/>
                  <a:gd name="T5" fmla="*/ 31 h 32"/>
                  <a:gd name="T6" fmla="*/ 3 w 41"/>
                  <a:gd name="T7" fmla="*/ 32 h 32"/>
                  <a:gd name="T8" fmla="*/ 3 w 41"/>
                  <a:gd name="T9" fmla="*/ 29 h 32"/>
                  <a:gd name="T10" fmla="*/ 0 w 41"/>
                  <a:gd name="T11" fmla="*/ 4 h 32"/>
                  <a:gd name="T12" fmla="*/ 27 w 41"/>
                  <a:gd name="T13" fmla="*/ 2 h 32"/>
                  <a:gd name="T14" fmla="*/ 37 w 41"/>
                  <a:gd name="T15" fmla="*/ 0 h 32"/>
                  <a:gd name="T16" fmla="*/ 41 w 41"/>
                  <a:gd name="T17" fmla="*/ 12 h 32"/>
                  <a:gd name="T18" fmla="*/ 37 w 41"/>
                  <a:gd name="T1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2">
                    <a:moveTo>
                      <a:pt x="37" y="26"/>
                    </a:moveTo>
                    <a:lnTo>
                      <a:pt x="37" y="29"/>
                    </a:lnTo>
                    <a:lnTo>
                      <a:pt x="25" y="31"/>
                    </a:lnTo>
                    <a:lnTo>
                      <a:pt x="3" y="32"/>
                    </a:lnTo>
                    <a:lnTo>
                      <a:pt x="3" y="29"/>
                    </a:lnTo>
                    <a:lnTo>
                      <a:pt x="0" y="4"/>
                    </a:lnTo>
                    <a:lnTo>
                      <a:pt x="27" y="2"/>
                    </a:lnTo>
                    <a:lnTo>
                      <a:pt x="37" y="0"/>
                    </a:lnTo>
                    <a:lnTo>
                      <a:pt x="41" y="12"/>
                    </a:lnTo>
                    <a:lnTo>
                      <a:pt x="37"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42" name="Freeform 793"/>
              <p:cNvSpPr>
                <a:spLocks/>
              </p:cNvSpPr>
              <p:nvPr/>
            </p:nvSpPr>
            <p:spPr bwMode="auto">
              <a:xfrm>
                <a:off x="4367" y="2688"/>
                <a:ext cx="41" cy="32"/>
              </a:xfrm>
              <a:custGeom>
                <a:avLst/>
                <a:gdLst>
                  <a:gd name="T0" fmla="*/ 37 w 41"/>
                  <a:gd name="T1" fmla="*/ 26 h 32"/>
                  <a:gd name="T2" fmla="*/ 37 w 41"/>
                  <a:gd name="T3" fmla="*/ 29 h 32"/>
                  <a:gd name="T4" fmla="*/ 25 w 41"/>
                  <a:gd name="T5" fmla="*/ 31 h 32"/>
                  <a:gd name="T6" fmla="*/ 3 w 41"/>
                  <a:gd name="T7" fmla="*/ 32 h 32"/>
                  <a:gd name="T8" fmla="*/ 3 w 41"/>
                  <a:gd name="T9" fmla="*/ 29 h 32"/>
                  <a:gd name="T10" fmla="*/ 0 w 41"/>
                  <a:gd name="T11" fmla="*/ 4 h 32"/>
                  <a:gd name="T12" fmla="*/ 27 w 41"/>
                  <a:gd name="T13" fmla="*/ 2 h 32"/>
                  <a:gd name="T14" fmla="*/ 37 w 41"/>
                  <a:gd name="T15" fmla="*/ 0 h 32"/>
                  <a:gd name="T16" fmla="*/ 41 w 41"/>
                  <a:gd name="T17" fmla="*/ 12 h 32"/>
                  <a:gd name="T18" fmla="*/ 37 w 41"/>
                  <a:gd name="T1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2">
                    <a:moveTo>
                      <a:pt x="37" y="26"/>
                    </a:moveTo>
                    <a:lnTo>
                      <a:pt x="37" y="29"/>
                    </a:lnTo>
                    <a:lnTo>
                      <a:pt x="25" y="31"/>
                    </a:lnTo>
                    <a:lnTo>
                      <a:pt x="3" y="32"/>
                    </a:lnTo>
                    <a:lnTo>
                      <a:pt x="3" y="29"/>
                    </a:lnTo>
                    <a:lnTo>
                      <a:pt x="0" y="4"/>
                    </a:lnTo>
                    <a:lnTo>
                      <a:pt x="27" y="2"/>
                    </a:lnTo>
                    <a:lnTo>
                      <a:pt x="37" y="0"/>
                    </a:lnTo>
                    <a:lnTo>
                      <a:pt x="41" y="12"/>
                    </a:lnTo>
                    <a:lnTo>
                      <a:pt x="37"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43" name="Freeform 794"/>
              <p:cNvSpPr>
                <a:spLocks/>
              </p:cNvSpPr>
              <p:nvPr/>
            </p:nvSpPr>
            <p:spPr bwMode="auto">
              <a:xfrm>
                <a:off x="4455" y="2443"/>
                <a:ext cx="32" cy="33"/>
              </a:xfrm>
              <a:custGeom>
                <a:avLst/>
                <a:gdLst>
                  <a:gd name="T0" fmla="*/ 24 w 32"/>
                  <a:gd name="T1" fmla="*/ 10 h 33"/>
                  <a:gd name="T2" fmla="*/ 24 w 32"/>
                  <a:gd name="T3" fmla="*/ 10 h 33"/>
                  <a:gd name="T4" fmla="*/ 24 w 32"/>
                  <a:gd name="T5" fmla="*/ 10 h 33"/>
                  <a:gd name="T6" fmla="*/ 24 w 32"/>
                  <a:gd name="T7" fmla="*/ 10 h 33"/>
                  <a:gd name="T8" fmla="*/ 25 w 32"/>
                  <a:gd name="T9" fmla="*/ 10 h 33"/>
                  <a:gd name="T10" fmla="*/ 29 w 32"/>
                  <a:gd name="T11" fmla="*/ 10 h 33"/>
                  <a:gd name="T12" fmla="*/ 30 w 32"/>
                  <a:gd name="T13" fmla="*/ 11 h 33"/>
                  <a:gd name="T14" fmla="*/ 32 w 32"/>
                  <a:gd name="T15" fmla="*/ 13 h 33"/>
                  <a:gd name="T16" fmla="*/ 15 w 32"/>
                  <a:gd name="T17" fmla="*/ 33 h 33"/>
                  <a:gd name="T18" fmla="*/ 2 w 32"/>
                  <a:gd name="T19" fmla="*/ 17 h 33"/>
                  <a:gd name="T20" fmla="*/ 0 w 32"/>
                  <a:gd name="T21" fmla="*/ 6 h 33"/>
                  <a:gd name="T22" fmla="*/ 8 w 32"/>
                  <a:gd name="T23" fmla="*/ 0 h 33"/>
                  <a:gd name="T24" fmla="*/ 15 w 32"/>
                  <a:gd name="T25" fmla="*/ 1 h 33"/>
                  <a:gd name="T26" fmla="*/ 17 w 32"/>
                  <a:gd name="T27" fmla="*/ 6 h 33"/>
                  <a:gd name="T28" fmla="*/ 19 w 32"/>
                  <a:gd name="T29" fmla="*/ 8 h 33"/>
                  <a:gd name="T30" fmla="*/ 24 w 32"/>
                  <a:gd name="T31"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3">
                    <a:moveTo>
                      <a:pt x="24" y="10"/>
                    </a:moveTo>
                    <a:lnTo>
                      <a:pt x="24" y="10"/>
                    </a:lnTo>
                    <a:lnTo>
                      <a:pt x="24" y="10"/>
                    </a:lnTo>
                    <a:lnTo>
                      <a:pt x="24" y="10"/>
                    </a:lnTo>
                    <a:lnTo>
                      <a:pt x="25" y="10"/>
                    </a:lnTo>
                    <a:lnTo>
                      <a:pt x="29" y="10"/>
                    </a:lnTo>
                    <a:lnTo>
                      <a:pt x="30" y="11"/>
                    </a:lnTo>
                    <a:lnTo>
                      <a:pt x="32" y="13"/>
                    </a:lnTo>
                    <a:lnTo>
                      <a:pt x="15" y="33"/>
                    </a:lnTo>
                    <a:lnTo>
                      <a:pt x="2" y="17"/>
                    </a:lnTo>
                    <a:lnTo>
                      <a:pt x="0" y="6"/>
                    </a:lnTo>
                    <a:lnTo>
                      <a:pt x="8" y="0"/>
                    </a:lnTo>
                    <a:lnTo>
                      <a:pt x="15" y="1"/>
                    </a:lnTo>
                    <a:lnTo>
                      <a:pt x="17" y="6"/>
                    </a:lnTo>
                    <a:lnTo>
                      <a:pt x="19" y="8"/>
                    </a:lnTo>
                    <a:lnTo>
                      <a:pt x="24"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44" name="Freeform 795"/>
              <p:cNvSpPr>
                <a:spLocks/>
              </p:cNvSpPr>
              <p:nvPr/>
            </p:nvSpPr>
            <p:spPr bwMode="auto">
              <a:xfrm>
                <a:off x="4455" y="2443"/>
                <a:ext cx="32" cy="33"/>
              </a:xfrm>
              <a:custGeom>
                <a:avLst/>
                <a:gdLst>
                  <a:gd name="T0" fmla="*/ 24 w 32"/>
                  <a:gd name="T1" fmla="*/ 10 h 33"/>
                  <a:gd name="T2" fmla="*/ 24 w 32"/>
                  <a:gd name="T3" fmla="*/ 10 h 33"/>
                  <a:gd name="T4" fmla="*/ 24 w 32"/>
                  <a:gd name="T5" fmla="*/ 10 h 33"/>
                  <a:gd name="T6" fmla="*/ 24 w 32"/>
                  <a:gd name="T7" fmla="*/ 10 h 33"/>
                  <a:gd name="T8" fmla="*/ 25 w 32"/>
                  <a:gd name="T9" fmla="*/ 10 h 33"/>
                  <a:gd name="T10" fmla="*/ 29 w 32"/>
                  <a:gd name="T11" fmla="*/ 10 h 33"/>
                  <a:gd name="T12" fmla="*/ 30 w 32"/>
                  <a:gd name="T13" fmla="*/ 11 h 33"/>
                  <a:gd name="T14" fmla="*/ 32 w 32"/>
                  <a:gd name="T15" fmla="*/ 13 h 33"/>
                  <a:gd name="T16" fmla="*/ 15 w 32"/>
                  <a:gd name="T17" fmla="*/ 33 h 33"/>
                  <a:gd name="T18" fmla="*/ 2 w 32"/>
                  <a:gd name="T19" fmla="*/ 17 h 33"/>
                  <a:gd name="T20" fmla="*/ 0 w 32"/>
                  <a:gd name="T21" fmla="*/ 6 h 33"/>
                  <a:gd name="T22" fmla="*/ 8 w 32"/>
                  <a:gd name="T23" fmla="*/ 0 h 33"/>
                  <a:gd name="T24" fmla="*/ 15 w 32"/>
                  <a:gd name="T25" fmla="*/ 1 h 33"/>
                  <a:gd name="T26" fmla="*/ 17 w 32"/>
                  <a:gd name="T27" fmla="*/ 6 h 33"/>
                  <a:gd name="T28" fmla="*/ 19 w 32"/>
                  <a:gd name="T29" fmla="*/ 8 h 33"/>
                  <a:gd name="T30" fmla="*/ 24 w 32"/>
                  <a:gd name="T31"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3">
                    <a:moveTo>
                      <a:pt x="24" y="10"/>
                    </a:moveTo>
                    <a:lnTo>
                      <a:pt x="24" y="10"/>
                    </a:lnTo>
                    <a:lnTo>
                      <a:pt x="24" y="10"/>
                    </a:lnTo>
                    <a:lnTo>
                      <a:pt x="24" y="10"/>
                    </a:lnTo>
                    <a:lnTo>
                      <a:pt x="25" y="10"/>
                    </a:lnTo>
                    <a:lnTo>
                      <a:pt x="29" y="10"/>
                    </a:lnTo>
                    <a:lnTo>
                      <a:pt x="30" y="11"/>
                    </a:lnTo>
                    <a:lnTo>
                      <a:pt x="32" y="13"/>
                    </a:lnTo>
                    <a:lnTo>
                      <a:pt x="15" y="33"/>
                    </a:lnTo>
                    <a:lnTo>
                      <a:pt x="2" y="17"/>
                    </a:lnTo>
                    <a:lnTo>
                      <a:pt x="0" y="6"/>
                    </a:lnTo>
                    <a:lnTo>
                      <a:pt x="8" y="0"/>
                    </a:lnTo>
                    <a:lnTo>
                      <a:pt x="15" y="1"/>
                    </a:lnTo>
                    <a:lnTo>
                      <a:pt x="17" y="6"/>
                    </a:lnTo>
                    <a:lnTo>
                      <a:pt x="19" y="8"/>
                    </a:lnTo>
                    <a:lnTo>
                      <a:pt x="2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45" name="Freeform 796"/>
              <p:cNvSpPr>
                <a:spLocks/>
              </p:cNvSpPr>
              <p:nvPr/>
            </p:nvSpPr>
            <p:spPr bwMode="auto">
              <a:xfrm>
                <a:off x="4404" y="2685"/>
                <a:ext cx="22" cy="32"/>
              </a:xfrm>
              <a:custGeom>
                <a:avLst/>
                <a:gdLst>
                  <a:gd name="T0" fmla="*/ 7 w 22"/>
                  <a:gd name="T1" fmla="*/ 0 h 32"/>
                  <a:gd name="T2" fmla="*/ 19 w 22"/>
                  <a:gd name="T3" fmla="*/ 17 h 32"/>
                  <a:gd name="T4" fmla="*/ 22 w 22"/>
                  <a:gd name="T5" fmla="*/ 30 h 32"/>
                  <a:gd name="T6" fmla="*/ 7 w 22"/>
                  <a:gd name="T7" fmla="*/ 32 h 32"/>
                  <a:gd name="T8" fmla="*/ 0 w 22"/>
                  <a:gd name="T9" fmla="*/ 29 h 32"/>
                  <a:gd name="T10" fmla="*/ 4 w 22"/>
                  <a:gd name="T11" fmla="*/ 15 h 32"/>
                  <a:gd name="T12" fmla="*/ 0 w 22"/>
                  <a:gd name="T13" fmla="*/ 3 h 32"/>
                  <a:gd name="T14" fmla="*/ 5 w 22"/>
                  <a:gd name="T15" fmla="*/ 3 h 32"/>
                  <a:gd name="T16" fmla="*/ 7 w 2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2">
                    <a:moveTo>
                      <a:pt x="7" y="0"/>
                    </a:moveTo>
                    <a:lnTo>
                      <a:pt x="19" y="17"/>
                    </a:lnTo>
                    <a:lnTo>
                      <a:pt x="22" y="30"/>
                    </a:lnTo>
                    <a:lnTo>
                      <a:pt x="7" y="32"/>
                    </a:lnTo>
                    <a:lnTo>
                      <a:pt x="0" y="29"/>
                    </a:lnTo>
                    <a:lnTo>
                      <a:pt x="4" y="15"/>
                    </a:lnTo>
                    <a:lnTo>
                      <a:pt x="0" y="3"/>
                    </a:lnTo>
                    <a:lnTo>
                      <a:pt x="5" y="3"/>
                    </a:lnTo>
                    <a:lnTo>
                      <a:pt x="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46" name="Freeform 797"/>
              <p:cNvSpPr>
                <a:spLocks/>
              </p:cNvSpPr>
              <p:nvPr/>
            </p:nvSpPr>
            <p:spPr bwMode="auto">
              <a:xfrm>
                <a:off x="4404" y="2685"/>
                <a:ext cx="22" cy="32"/>
              </a:xfrm>
              <a:custGeom>
                <a:avLst/>
                <a:gdLst>
                  <a:gd name="T0" fmla="*/ 7 w 22"/>
                  <a:gd name="T1" fmla="*/ 0 h 32"/>
                  <a:gd name="T2" fmla="*/ 19 w 22"/>
                  <a:gd name="T3" fmla="*/ 17 h 32"/>
                  <a:gd name="T4" fmla="*/ 22 w 22"/>
                  <a:gd name="T5" fmla="*/ 30 h 32"/>
                  <a:gd name="T6" fmla="*/ 7 w 22"/>
                  <a:gd name="T7" fmla="*/ 32 h 32"/>
                  <a:gd name="T8" fmla="*/ 0 w 22"/>
                  <a:gd name="T9" fmla="*/ 29 h 32"/>
                  <a:gd name="T10" fmla="*/ 4 w 22"/>
                  <a:gd name="T11" fmla="*/ 15 h 32"/>
                  <a:gd name="T12" fmla="*/ 0 w 22"/>
                  <a:gd name="T13" fmla="*/ 3 h 32"/>
                  <a:gd name="T14" fmla="*/ 5 w 22"/>
                  <a:gd name="T15" fmla="*/ 3 h 32"/>
                  <a:gd name="T16" fmla="*/ 7 w 2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2">
                    <a:moveTo>
                      <a:pt x="7" y="0"/>
                    </a:moveTo>
                    <a:lnTo>
                      <a:pt x="19" y="17"/>
                    </a:lnTo>
                    <a:lnTo>
                      <a:pt x="22" y="30"/>
                    </a:lnTo>
                    <a:lnTo>
                      <a:pt x="7" y="32"/>
                    </a:lnTo>
                    <a:lnTo>
                      <a:pt x="0" y="29"/>
                    </a:lnTo>
                    <a:lnTo>
                      <a:pt x="4" y="15"/>
                    </a:lnTo>
                    <a:lnTo>
                      <a:pt x="0" y="3"/>
                    </a:lnTo>
                    <a:lnTo>
                      <a:pt x="5" y="3"/>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47" name="Freeform 798"/>
              <p:cNvSpPr>
                <a:spLocks/>
              </p:cNvSpPr>
              <p:nvPr/>
            </p:nvSpPr>
            <p:spPr bwMode="auto">
              <a:xfrm>
                <a:off x="4265" y="2485"/>
                <a:ext cx="41" cy="34"/>
              </a:xfrm>
              <a:custGeom>
                <a:avLst/>
                <a:gdLst>
                  <a:gd name="T0" fmla="*/ 41 w 41"/>
                  <a:gd name="T1" fmla="*/ 25 h 34"/>
                  <a:gd name="T2" fmla="*/ 41 w 41"/>
                  <a:gd name="T3" fmla="*/ 27 h 34"/>
                  <a:gd name="T4" fmla="*/ 16 w 41"/>
                  <a:gd name="T5" fmla="*/ 30 h 34"/>
                  <a:gd name="T6" fmla="*/ 16 w 41"/>
                  <a:gd name="T7" fmla="*/ 34 h 34"/>
                  <a:gd name="T8" fmla="*/ 9 w 41"/>
                  <a:gd name="T9" fmla="*/ 30 h 34"/>
                  <a:gd name="T10" fmla="*/ 0 w 41"/>
                  <a:gd name="T11" fmla="*/ 12 h 34"/>
                  <a:gd name="T12" fmla="*/ 12 w 41"/>
                  <a:gd name="T13" fmla="*/ 2 h 34"/>
                  <a:gd name="T14" fmla="*/ 31 w 41"/>
                  <a:gd name="T15" fmla="*/ 0 h 34"/>
                  <a:gd name="T16" fmla="*/ 29 w 41"/>
                  <a:gd name="T17" fmla="*/ 7 h 34"/>
                  <a:gd name="T18" fmla="*/ 41 w 41"/>
                  <a:gd name="T19" fmla="*/ 24 h 34"/>
                  <a:gd name="T20" fmla="*/ 41 w 41"/>
                  <a:gd name="T21" fmla="*/ 25 h 34"/>
                  <a:gd name="T22" fmla="*/ 41 w 41"/>
                  <a:gd name="T23"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4">
                    <a:moveTo>
                      <a:pt x="41" y="25"/>
                    </a:moveTo>
                    <a:lnTo>
                      <a:pt x="41" y="27"/>
                    </a:lnTo>
                    <a:lnTo>
                      <a:pt x="16" y="30"/>
                    </a:lnTo>
                    <a:lnTo>
                      <a:pt x="16" y="34"/>
                    </a:lnTo>
                    <a:lnTo>
                      <a:pt x="9" y="30"/>
                    </a:lnTo>
                    <a:lnTo>
                      <a:pt x="0" y="12"/>
                    </a:lnTo>
                    <a:lnTo>
                      <a:pt x="12" y="2"/>
                    </a:lnTo>
                    <a:lnTo>
                      <a:pt x="31" y="0"/>
                    </a:lnTo>
                    <a:lnTo>
                      <a:pt x="29" y="7"/>
                    </a:lnTo>
                    <a:lnTo>
                      <a:pt x="41" y="24"/>
                    </a:lnTo>
                    <a:lnTo>
                      <a:pt x="41" y="25"/>
                    </a:lnTo>
                    <a:lnTo>
                      <a:pt x="41"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48" name="Freeform 799"/>
              <p:cNvSpPr>
                <a:spLocks/>
              </p:cNvSpPr>
              <p:nvPr/>
            </p:nvSpPr>
            <p:spPr bwMode="auto">
              <a:xfrm>
                <a:off x="4265" y="2485"/>
                <a:ext cx="41" cy="34"/>
              </a:xfrm>
              <a:custGeom>
                <a:avLst/>
                <a:gdLst>
                  <a:gd name="T0" fmla="*/ 41 w 41"/>
                  <a:gd name="T1" fmla="*/ 25 h 34"/>
                  <a:gd name="T2" fmla="*/ 41 w 41"/>
                  <a:gd name="T3" fmla="*/ 27 h 34"/>
                  <a:gd name="T4" fmla="*/ 16 w 41"/>
                  <a:gd name="T5" fmla="*/ 30 h 34"/>
                  <a:gd name="T6" fmla="*/ 16 w 41"/>
                  <a:gd name="T7" fmla="*/ 34 h 34"/>
                  <a:gd name="T8" fmla="*/ 9 w 41"/>
                  <a:gd name="T9" fmla="*/ 30 h 34"/>
                  <a:gd name="T10" fmla="*/ 0 w 41"/>
                  <a:gd name="T11" fmla="*/ 12 h 34"/>
                  <a:gd name="T12" fmla="*/ 12 w 41"/>
                  <a:gd name="T13" fmla="*/ 2 h 34"/>
                  <a:gd name="T14" fmla="*/ 31 w 41"/>
                  <a:gd name="T15" fmla="*/ 0 h 34"/>
                  <a:gd name="T16" fmla="*/ 29 w 41"/>
                  <a:gd name="T17" fmla="*/ 7 h 34"/>
                  <a:gd name="T18" fmla="*/ 41 w 41"/>
                  <a:gd name="T19" fmla="*/ 24 h 34"/>
                  <a:gd name="T20" fmla="*/ 41 w 41"/>
                  <a:gd name="T21" fmla="*/ 25 h 34"/>
                  <a:gd name="T22" fmla="*/ 41 w 41"/>
                  <a:gd name="T23"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4">
                    <a:moveTo>
                      <a:pt x="41" y="25"/>
                    </a:moveTo>
                    <a:lnTo>
                      <a:pt x="41" y="27"/>
                    </a:lnTo>
                    <a:lnTo>
                      <a:pt x="16" y="30"/>
                    </a:lnTo>
                    <a:lnTo>
                      <a:pt x="16" y="34"/>
                    </a:lnTo>
                    <a:lnTo>
                      <a:pt x="9" y="30"/>
                    </a:lnTo>
                    <a:lnTo>
                      <a:pt x="0" y="12"/>
                    </a:lnTo>
                    <a:lnTo>
                      <a:pt x="12" y="2"/>
                    </a:lnTo>
                    <a:lnTo>
                      <a:pt x="31" y="0"/>
                    </a:lnTo>
                    <a:lnTo>
                      <a:pt x="29" y="7"/>
                    </a:lnTo>
                    <a:lnTo>
                      <a:pt x="41" y="24"/>
                    </a:lnTo>
                    <a:lnTo>
                      <a:pt x="41" y="25"/>
                    </a:lnTo>
                    <a:lnTo>
                      <a:pt x="41"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49" name="Freeform 800"/>
              <p:cNvSpPr>
                <a:spLocks/>
              </p:cNvSpPr>
              <p:nvPr/>
            </p:nvSpPr>
            <p:spPr bwMode="auto">
              <a:xfrm>
                <a:off x="4335" y="2543"/>
                <a:ext cx="39" cy="32"/>
              </a:xfrm>
              <a:custGeom>
                <a:avLst/>
                <a:gdLst>
                  <a:gd name="T0" fmla="*/ 29 w 39"/>
                  <a:gd name="T1" fmla="*/ 10 h 32"/>
                  <a:gd name="T2" fmla="*/ 39 w 39"/>
                  <a:gd name="T3" fmla="*/ 13 h 32"/>
                  <a:gd name="T4" fmla="*/ 39 w 39"/>
                  <a:gd name="T5" fmla="*/ 13 h 32"/>
                  <a:gd name="T6" fmla="*/ 34 w 39"/>
                  <a:gd name="T7" fmla="*/ 15 h 32"/>
                  <a:gd name="T8" fmla="*/ 17 w 39"/>
                  <a:gd name="T9" fmla="*/ 32 h 32"/>
                  <a:gd name="T10" fmla="*/ 8 w 39"/>
                  <a:gd name="T11" fmla="*/ 20 h 32"/>
                  <a:gd name="T12" fmla="*/ 0 w 39"/>
                  <a:gd name="T13" fmla="*/ 18 h 32"/>
                  <a:gd name="T14" fmla="*/ 5 w 39"/>
                  <a:gd name="T15" fmla="*/ 3 h 32"/>
                  <a:gd name="T16" fmla="*/ 22 w 39"/>
                  <a:gd name="T17" fmla="*/ 0 h 32"/>
                  <a:gd name="T18" fmla="*/ 29 w 39"/>
                  <a:gd name="T1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2">
                    <a:moveTo>
                      <a:pt x="29" y="10"/>
                    </a:moveTo>
                    <a:lnTo>
                      <a:pt x="39" y="13"/>
                    </a:lnTo>
                    <a:lnTo>
                      <a:pt x="39" y="13"/>
                    </a:lnTo>
                    <a:lnTo>
                      <a:pt x="34" y="15"/>
                    </a:lnTo>
                    <a:lnTo>
                      <a:pt x="17" y="32"/>
                    </a:lnTo>
                    <a:lnTo>
                      <a:pt x="8" y="20"/>
                    </a:lnTo>
                    <a:lnTo>
                      <a:pt x="0" y="18"/>
                    </a:lnTo>
                    <a:lnTo>
                      <a:pt x="5" y="3"/>
                    </a:lnTo>
                    <a:lnTo>
                      <a:pt x="22" y="0"/>
                    </a:lnTo>
                    <a:lnTo>
                      <a:pt x="29"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50" name="Freeform 801"/>
              <p:cNvSpPr>
                <a:spLocks/>
              </p:cNvSpPr>
              <p:nvPr/>
            </p:nvSpPr>
            <p:spPr bwMode="auto">
              <a:xfrm>
                <a:off x="4335" y="2543"/>
                <a:ext cx="39" cy="32"/>
              </a:xfrm>
              <a:custGeom>
                <a:avLst/>
                <a:gdLst>
                  <a:gd name="T0" fmla="*/ 29 w 39"/>
                  <a:gd name="T1" fmla="*/ 10 h 32"/>
                  <a:gd name="T2" fmla="*/ 39 w 39"/>
                  <a:gd name="T3" fmla="*/ 13 h 32"/>
                  <a:gd name="T4" fmla="*/ 39 w 39"/>
                  <a:gd name="T5" fmla="*/ 13 h 32"/>
                  <a:gd name="T6" fmla="*/ 34 w 39"/>
                  <a:gd name="T7" fmla="*/ 15 h 32"/>
                  <a:gd name="T8" fmla="*/ 17 w 39"/>
                  <a:gd name="T9" fmla="*/ 32 h 32"/>
                  <a:gd name="T10" fmla="*/ 8 w 39"/>
                  <a:gd name="T11" fmla="*/ 20 h 32"/>
                  <a:gd name="T12" fmla="*/ 0 w 39"/>
                  <a:gd name="T13" fmla="*/ 18 h 32"/>
                  <a:gd name="T14" fmla="*/ 5 w 39"/>
                  <a:gd name="T15" fmla="*/ 3 h 32"/>
                  <a:gd name="T16" fmla="*/ 22 w 39"/>
                  <a:gd name="T17" fmla="*/ 0 h 32"/>
                  <a:gd name="T18" fmla="*/ 29 w 39"/>
                  <a:gd name="T1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2">
                    <a:moveTo>
                      <a:pt x="29" y="10"/>
                    </a:moveTo>
                    <a:lnTo>
                      <a:pt x="39" y="13"/>
                    </a:lnTo>
                    <a:lnTo>
                      <a:pt x="39" y="13"/>
                    </a:lnTo>
                    <a:lnTo>
                      <a:pt x="34" y="15"/>
                    </a:lnTo>
                    <a:lnTo>
                      <a:pt x="17" y="32"/>
                    </a:lnTo>
                    <a:lnTo>
                      <a:pt x="8" y="20"/>
                    </a:lnTo>
                    <a:lnTo>
                      <a:pt x="0" y="18"/>
                    </a:lnTo>
                    <a:lnTo>
                      <a:pt x="5" y="3"/>
                    </a:lnTo>
                    <a:lnTo>
                      <a:pt x="22" y="0"/>
                    </a:lnTo>
                    <a:lnTo>
                      <a:pt x="29"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51" name="Freeform 802"/>
              <p:cNvSpPr>
                <a:spLocks/>
              </p:cNvSpPr>
              <p:nvPr/>
            </p:nvSpPr>
            <p:spPr bwMode="auto">
              <a:xfrm>
                <a:off x="4362" y="2620"/>
                <a:ext cx="29" cy="24"/>
              </a:xfrm>
              <a:custGeom>
                <a:avLst/>
                <a:gdLst>
                  <a:gd name="T0" fmla="*/ 29 w 29"/>
                  <a:gd name="T1" fmla="*/ 22 h 24"/>
                  <a:gd name="T2" fmla="*/ 15 w 29"/>
                  <a:gd name="T3" fmla="*/ 24 h 24"/>
                  <a:gd name="T4" fmla="*/ 3 w 29"/>
                  <a:gd name="T5" fmla="*/ 21 h 24"/>
                  <a:gd name="T6" fmla="*/ 3 w 29"/>
                  <a:gd name="T7" fmla="*/ 21 h 24"/>
                  <a:gd name="T8" fmla="*/ 3 w 29"/>
                  <a:gd name="T9" fmla="*/ 21 h 24"/>
                  <a:gd name="T10" fmla="*/ 3 w 29"/>
                  <a:gd name="T11" fmla="*/ 21 h 24"/>
                  <a:gd name="T12" fmla="*/ 5 w 29"/>
                  <a:gd name="T13" fmla="*/ 21 h 24"/>
                  <a:gd name="T14" fmla="*/ 5 w 29"/>
                  <a:gd name="T15" fmla="*/ 19 h 24"/>
                  <a:gd name="T16" fmla="*/ 5 w 29"/>
                  <a:gd name="T17" fmla="*/ 19 h 24"/>
                  <a:gd name="T18" fmla="*/ 3 w 29"/>
                  <a:gd name="T19" fmla="*/ 19 h 24"/>
                  <a:gd name="T20" fmla="*/ 3 w 29"/>
                  <a:gd name="T21" fmla="*/ 17 h 24"/>
                  <a:gd name="T22" fmla="*/ 3 w 29"/>
                  <a:gd name="T23" fmla="*/ 17 h 24"/>
                  <a:gd name="T24" fmla="*/ 3 w 29"/>
                  <a:gd name="T25" fmla="*/ 17 h 24"/>
                  <a:gd name="T26" fmla="*/ 3 w 29"/>
                  <a:gd name="T27" fmla="*/ 17 h 24"/>
                  <a:gd name="T28" fmla="*/ 3 w 29"/>
                  <a:gd name="T29" fmla="*/ 16 h 24"/>
                  <a:gd name="T30" fmla="*/ 3 w 29"/>
                  <a:gd name="T31" fmla="*/ 16 h 24"/>
                  <a:gd name="T32" fmla="*/ 5 w 29"/>
                  <a:gd name="T33" fmla="*/ 16 h 24"/>
                  <a:gd name="T34" fmla="*/ 5 w 29"/>
                  <a:gd name="T35" fmla="*/ 16 h 24"/>
                  <a:gd name="T36" fmla="*/ 0 w 29"/>
                  <a:gd name="T37" fmla="*/ 4 h 24"/>
                  <a:gd name="T38" fmla="*/ 27 w 29"/>
                  <a:gd name="T39" fmla="*/ 0 h 24"/>
                  <a:gd name="T40" fmla="*/ 29 w 29"/>
                  <a:gd name="T41" fmla="*/ 17 h 24"/>
                  <a:gd name="T42" fmla="*/ 29 w 29"/>
                  <a:gd name="T43"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4">
                    <a:moveTo>
                      <a:pt x="29" y="22"/>
                    </a:moveTo>
                    <a:lnTo>
                      <a:pt x="15" y="24"/>
                    </a:lnTo>
                    <a:lnTo>
                      <a:pt x="3" y="21"/>
                    </a:lnTo>
                    <a:lnTo>
                      <a:pt x="3" y="21"/>
                    </a:lnTo>
                    <a:lnTo>
                      <a:pt x="3" y="21"/>
                    </a:lnTo>
                    <a:lnTo>
                      <a:pt x="3" y="21"/>
                    </a:lnTo>
                    <a:lnTo>
                      <a:pt x="5" y="21"/>
                    </a:lnTo>
                    <a:lnTo>
                      <a:pt x="5" y="19"/>
                    </a:lnTo>
                    <a:lnTo>
                      <a:pt x="5" y="19"/>
                    </a:lnTo>
                    <a:lnTo>
                      <a:pt x="3" y="19"/>
                    </a:lnTo>
                    <a:lnTo>
                      <a:pt x="3" y="17"/>
                    </a:lnTo>
                    <a:lnTo>
                      <a:pt x="3" y="17"/>
                    </a:lnTo>
                    <a:lnTo>
                      <a:pt x="3" y="17"/>
                    </a:lnTo>
                    <a:lnTo>
                      <a:pt x="3" y="17"/>
                    </a:lnTo>
                    <a:lnTo>
                      <a:pt x="3" y="16"/>
                    </a:lnTo>
                    <a:lnTo>
                      <a:pt x="3" y="16"/>
                    </a:lnTo>
                    <a:lnTo>
                      <a:pt x="5" y="16"/>
                    </a:lnTo>
                    <a:lnTo>
                      <a:pt x="5" y="16"/>
                    </a:lnTo>
                    <a:lnTo>
                      <a:pt x="0" y="4"/>
                    </a:lnTo>
                    <a:lnTo>
                      <a:pt x="27" y="0"/>
                    </a:lnTo>
                    <a:lnTo>
                      <a:pt x="29" y="17"/>
                    </a:lnTo>
                    <a:lnTo>
                      <a:pt x="29"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52" name="Freeform 803"/>
              <p:cNvSpPr>
                <a:spLocks/>
              </p:cNvSpPr>
              <p:nvPr/>
            </p:nvSpPr>
            <p:spPr bwMode="auto">
              <a:xfrm>
                <a:off x="4362" y="2620"/>
                <a:ext cx="29" cy="24"/>
              </a:xfrm>
              <a:custGeom>
                <a:avLst/>
                <a:gdLst>
                  <a:gd name="T0" fmla="*/ 29 w 29"/>
                  <a:gd name="T1" fmla="*/ 22 h 24"/>
                  <a:gd name="T2" fmla="*/ 15 w 29"/>
                  <a:gd name="T3" fmla="*/ 24 h 24"/>
                  <a:gd name="T4" fmla="*/ 3 w 29"/>
                  <a:gd name="T5" fmla="*/ 21 h 24"/>
                  <a:gd name="T6" fmla="*/ 3 w 29"/>
                  <a:gd name="T7" fmla="*/ 21 h 24"/>
                  <a:gd name="T8" fmla="*/ 3 w 29"/>
                  <a:gd name="T9" fmla="*/ 21 h 24"/>
                  <a:gd name="T10" fmla="*/ 3 w 29"/>
                  <a:gd name="T11" fmla="*/ 21 h 24"/>
                  <a:gd name="T12" fmla="*/ 5 w 29"/>
                  <a:gd name="T13" fmla="*/ 21 h 24"/>
                  <a:gd name="T14" fmla="*/ 5 w 29"/>
                  <a:gd name="T15" fmla="*/ 19 h 24"/>
                  <a:gd name="T16" fmla="*/ 5 w 29"/>
                  <a:gd name="T17" fmla="*/ 19 h 24"/>
                  <a:gd name="T18" fmla="*/ 3 w 29"/>
                  <a:gd name="T19" fmla="*/ 19 h 24"/>
                  <a:gd name="T20" fmla="*/ 3 w 29"/>
                  <a:gd name="T21" fmla="*/ 17 h 24"/>
                  <a:gd name="T22" fmla="*/ 3 w 29"/>
                  <a:gd name="T23" fmla="*/ 17 h 24"/>
                  <a:gd name="T24" fmla="*/ 3 w 29"/>
                  <a:gd name="T25" fmla="*/ 17 h 24"/>
                  <a:gd name="T26" fmla="*/ 3 w 29"/>
                  <a:gd name="T27" fmla="*/ 17 h 24"/>
                  <a:gd name="T28" fmla="*/ 3 w 29"/>
                  <a:gd name="T29" fmla="*/ 16 h 24"/>
                  <a:gd name="T30" fmla="*/ 3 w 29"/>
                  <a:gd name="T31" fmla="*/ 16 h 24"/>
                  <a:gd name="T32" fmla="*/ 5 w 29"/>
                  <a:gd name="T33" fmla="*/ 16 h 24"/>
                  <a:gd name="T34" fmla="*/ 5 w 29"/>
                  <a:gd name="T35" fmla="*/ 16 h 24"/>
                  <a:gd name="T36" fmla="*/ 0 w 29"/>
                  <a:gd name="T37" fmla="*/ 4 h 24"/>
                  <a:gd name="T38" fmla="*/ 27 w 29"/>
                  <a:gd name="T39" fmla="*/ 0 h 24"/>
                  <a:gd name="T40" fmla="*/ 29 w 29"/>
                  <a:gd name="T41" fmla="*/ 17 h 24"/>
                  <a:gd name="T42" fmla="*/ 29 w 29"/>
                  <a:gd name="T43"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4">
                    <a:moveTo>
                      <a:pt x="29" y="22"/>
                    </a:moveTo>
                    <a:lnTo>
                      <a:pt x="15" y="24"/>
                    </a:lnTo>
                    <a:lnTo>
                      <a:pt x="3" y="21"/>
                    </a:lnTo>
                    <a:lnTo>
                      <a:pt x="3" y="21"/>
                    </a:lnTo>
                    <a:lnTo>
                      <a:pt x="3" y="21"/>
                    </a:lnTo>
                    <a:lnTo>
                      <a:pt x="3" y="21"/>
                    </a:lnTo>
                    <a:lnTo>
                      <a:pt x="5" y="21"/>
                    </a:lnTo>
                    <a:lnTo>
                      <a:pt x="5" y="19"/>
                    </a:lnTo>
                    <a:lnTo>
                      <a:pt x="5" y="19"/>
                    </a:lnTo>
                    <a:lnTo>
                      <a:pt x="3" y="19"/>
                    </a:lnTo>
                    <a:lnTo>
                      <a:pt x="3" y="17"/>
                    </a:lnTo>
                    <a:lnTo>
                      <a:pt x="3" y="17"/>
                    </a:lnTo>
                    <a:lnTo>
                      <a:pt x="3" y="17"/>
                    </a:lnTo>
                    <a:lnTo>
                      <a:pt x="3" y="17"/>
                    </a:lnTo>
                    <a:lnTo>
                      <a:pt x="3" y="16"/>
                    </a:lnTo>
                    <a:lnTo>
                      <a:pt x="3" y="16"/>
                    </a:lnTo>
                    <a:lnTo>
                      <a:pt x="5" y="16"/>
                    </a:lnTo>
                    <a:lnTo>
                      <a:pt x="5" y="16"/>
                    </a:lnTo>
                    <a:lnTo>
                      <a:pt x="0" y="4"/>
                    </a:lnTo>
                    <a:lnTo>
                      <a:pt x="27" y="0"/>
                    </a:lnTo>
                    <a:lnTo>
                      <a:pt x="29" y="17"/>
                    </a:lnTo>
                    <a:lnTo>
                      <a:pt x="2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53" name="Freeform 804"/>
              <p:cNvSpPr>
                <a:spLocks/>
              </p:cNvSpPr>
              <p:nvPr/>
            </p:nvSpPr>
            <p:spPr bwMode="auto">
              <a:xfrm>
                <a:off x="4204" y="2346"/>
                <a:ext cx="19" cy="37"/>
              </a:xfrm>
              <a:custGeom>
                <a:avLst/>
                <a:gdLst>
                  <a:gd name="T0" fmla="*/ 14 w 19"/>
                  <a:gd name="T1" fmla="*/ 24 h 37"/>
                  <a:gd name="T2" fmla="*/ 10 w 19"/>
                  <a:gd name="T3" fmla="*/ 37 h 37"/>
                  <a:gd name="T4" fmla="*/ 9 w 19"/>
                  <a:gd name="T5" fmla="*/ 34 h 37"/>
                  <a:gd name="T6" fmla="*/ 9 w 19"/>
                  <a:gd name="T7" fmla="*/ 34 h 37"/>
                  <a:gd name="T8" fmla="*/ 7 w 19"/>
                  <a:gd name="T9" fmla="*/ 29 h 37"/>
                  <a:gd name="T10" fmla="*/ 7 w 19"/>
                  <a:gd name="T11" fmla="*/ 29 h 37"/>
                  <a:gd name="T12" fmla="*/ 4 w 19"/>
                  <a:gd name="T13" fmla="*/ 14 h 37"/>
                  <a:gd name="T14" fmla="*/ 2 w 19"/>
                  <a:gd name="T15" fmla="*/ 8 h 37"/>
                  <a:gd name="T16" fmla="*/ 2 w 19"/>
                  <a:gd name="T17" fmla="*/ 8 h 37"/>
                  <a:gd name="T18" fmla="*/ 0 w 19"/>
                  <a:gd name="T19" fmla="*/ 2 h 37"/>
                  <a:gd name="T20" fmla="*/ 10 w 19"/>
                  <a:gd name="T21" fmla="*/ 2 h 37"/>
                  <a:gd name="T22" fmla="*/ 19 w 19"/>
                  <a:gd name="T23" fmla="*/ 0 h 37"/>
                  <a:gd name="T24" fmla="*/ 14 w 19"/>
                  <a:gd name="T25" fmla="*/ 15 h 37"/>
                  <a:gd name="T26" fmla="*/ 14 w 19"/>
                  <a:gd name="T2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37">
                    <a:moveTo>
                      <a:pt x="14" y="24"/>
                    </a:moveTo>
                    <a:lnTo>
                      <a:pt x="10" y="37"/>
                    </a:lnTo>
                    <a:lnTo>
                      <a:pt x="9" y="34"/>
                    </a:lnTo>
                    <a:lnTo>
                      <a:pt x="9" y="34"/>
                    </a:lnTo>
                    <a:lnTo>
                      <a:pt x="7" y="29"/>
                    </a:lnTo>
                    <a:lnTo>
                      <a:pt x="7" y="29"/>
                    </a:lnTo>
                    <a:lnTo>
                      <a:pt x="4" y="14"/>
                    </a:lnTo>
                    <a:lnTo>
                      <a:pt x="2" y="8"/>
                    </a:lnTo>
                    <a:lnTo>
                      <a:pt x="2" y="8"/>
                    </a:lnTo>
                    <a:lnTo>
                      <a:pt x="0" y="2"/>
                    </a:lnTo>
                    <a:lnTo>
                      <a:pt x="10" y="2"/>
                    </a:lnTo>
                    <a:lnTo>
                      <a:pt x="19" y="0"/>
                    </a:lnTo>
                    <a:lnTo>
                      <a:pt x="14" y="15"/>
                    </a:lnTo>
                    <a:lnTo>
                      <a:pt x="14"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54" name="Freeform 805"/>
              <p:cNvSpPr>
                <a:spLocks/>
              </p:cNvSpPr>
              <p:nvPr/>
            </p:nvSpPr>
            <p:spPr bwMode="auto">
              <a:xfrm>
                <a:off x="4204" y="2346"/>
                <a:ext cx="19" cy="37"/>
              </a:xfrm>
              <a:custGeom>
                <a:avLst/>
                <a:gdLst>
                  <a:gd name="T0" fmla="*/ 14 w 19"/>
                  <a:gd name="T1" fmla="*/ 24 h 37"/>
                  <a:gd name="T2" fmla="*/ 10 w 19"/>
                  <a:gd name="T3" fmla="*/ 37 h 37"/>
                  <a:gd name="T4" fmla="*/ 9 w 19"/>
                  <a:gd name="T5" fmla="*/ 34 h 37"/>
                  <a:gd name="T6" fmla="*/ 9 w 19"/>
                  <a:gd name="T7" fmla="*/ 34 h 37"/>
                  <a:gd name="T8" fmla="*/ 7 w 19"/>
                  <a:gd name="T9" fmla="*/ 29 h 37"/>
                  <a:gd name="T10" fmla="*/ 7 w 19"/>
                  <a:gd name="T11" fmla="*/ 29 h 37"/>
                  <a:gd name="T12" fmla="*/ 4 w 19"/>
                  <a:gd name="T13" fmla="*/ 14 h 37"/>
                  <a:gd name="T14" fmla="*/ 2 w 19"/>
                  <a:gd name="T15" fmla="*/ 8 h 37"/>
                  <a:gd name="T16" fmla="*/ 2 w 19"/>
                  <a:gd name="T17" fmla="*/ 8 h 37"/>
                  <a:gd name="T18" fmla="*/ 0 w 19"/>
                  <a:gd name="T19" fmla="*/ 2 h 37"/>
                  <a:gd name="T20" fmla="*/ 10 w 19"/>
                  <a:gd name="T21" fmla="*/ 2 h 37"/>
                  <a:gd name="T22" fmla="*/ 19 w 19"/>
                  <a:gd name="T23" fmla="*/ 0 h 37"/>
                  <a:gd name="T24" fmla="*/ 14 w 19"/>
                  <a:gd name="T25" fmla="*/ 15 h 37"/>
                  <a:gd name="T26" fmla="*/ 14 w 19"/>
                  <a:gd name="T2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37">
                    <a:moveTo>
                      <a:pt x="14" y="24"/>
                    </a:moveTo>
                    <a:lnTo>
                      <a:pt x="10" y="37"/>
                    </a:lnTo>
                    <a:lnTo>
                      <a:pt x="9" y="34"/>
                    </a:lnTo>
                    <a:lnTo>
                      <a:pt x="9" y="34"/>
                    </a:lnTo>
                    <a:lnTo>
                      <a:pt x="7" y="29"/>
                    </a:lnTo>
                    <a:lnTo>
                      <a:pt x="7" y="29"/>
                    </a:lnTo>
                    <a:lnTo>
                      <a:pt x="4" y="14"/>
                    </a:lnTo>
                    <a:lnTo>
                      <a:pt x="2" y="8"/>
                    </a:lnTo>
                    <a:lnTo>
                      <a:pt x="2" y="8"/>
                    </a:lnTo>
                    <a:lnTo>
                      <a:pt x="0" y="2"/>
                    </a:lnTo>
                    <a:lnTo>
                      <a:pt x="10" y="2"/>
                    </a:lnTo>
                    <a:lnTo>
                      <a:pt x="19" y="0"/>
                    </a:lnTo>
                    <a:lnTo>
                      <a:pt x="14" y="15"/>
                    </a:lnTo>
                    <a:lnTo>
                      <a:pt x="14"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55" name="Freeform 806"/>
              <p:cNvSpPr>
                <a:spLocks/>
              </p:cNvSpPr>
              <p:nvPr/>
            </p:nvSpPr>
            <p:spPr bwMode="auto">
              <a:xfrm>
                <a:off x="4303" y="2371"/>
                <a:ext cx="30" cy="29"/>
              </a:xfrm>
              <a:custGeom>
                <a:avLst/>
                <a:gdLst>
                  <a:gd name="T0" fmla="*/ 27 w 30"/>
                  <a:gd name="T1" fmla="*/ 19 h 29"/>
                  <a:gd name="T2" fmla="*/ 30 w 30"/>
                  <a:gd name="T3" fmla="*/ 28 h 29"/>
                  <a:gd name="T4" fmla="*/ 8 w 30"/>
                  <a:gd name="T5" fmla="*/ 29 h 29"/>
                  <a:gd name="T6" fmla="*/ 8 w 30"/>
                  <a:gd name="T7" fmla="*/ 26 h 29"/>
                  <a:gd name="T8" fmla="*/ 8 w 30"/>
                  <a:gd name="T9" fmla="*/ 26 h 29"/>
                  <a:gd name="T10" fmla="*/ 8 w 30"/>
                  <a:gd name="T11" fmla="*/ 26 h 29"/>
                  <a:gd name="T12" fmla="*/ 6 w 30"/>
                  <a:gd name="T13" fmla="*/ 17 h 29"/>
                  <a:gd name="T14" fmla="*/ 1 w 30"/>
                  <a:gd name="T15" fmla="*/ 17 h 29"/>
                  <a:gd name="T16" fmla="*/ 0 w 30"/>
                  <a:gd name="T17" fmla="*/ 7 h 29"/>
                  <a:gd name="T18" fmla="*/ 5 w 30"/>
                  <a:gd name="T19" fmla="*/ 7 h 29"/>
                  <a:gd name="T20" fmla="*/ 10 w 30"/>
                  <a:gd name="T21" fmla="*/ 0 h 29"/>
                  <a:gd name="T22" fmla="*/ 10 w 30"/>
                  <a:gd name="T23" fmla="*/ 2 h 29"/>
                  <a:gd name="T24" fmla="*/ 10 w 30"/>
                  <a:gd name="T25" fmla="*/ 2 h 29"/>
                  <a:gd name="T26" fmla="*/ 10 w 30"/>
                  <a:gd name="T27" fmla="*/ 9 h 29"/>
                  <a:gd name="T28" fmla="*/ 18 w 30"/>
                  <a:gd name="T29" fmla="*/ 16 h 29"/>
                  <a:gd name="T30" fmla="*/ 27 w 30"/>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29">
                    <a:moveTo>
                      <a:pt x="27" y="19"/>
                    </a:moveTo>
                    <a:lnTo>
                      <a:pt x="30" y="28"/>
                    </a:lnTo>
                    <a:lnTo>
                      <a:pt x="8" y="29"/>
                    </a:lnTo>
                    <a:lnTo>
                      <a:pt x="8" y="26"/>
                    </a:lnTo>
                    <a:lnTo>
                      <a:pt x="8" y="26"/>
                    </a:lnTo>
                    <a:lnTo>
                      <a:pt x="8" y="26"/>
                    </a:lnTo>
                    <a:lnTo>
                      <a:pt x="6" y="17"/>
                    </a:lnTo>
                    <a:lnTo>
                      <a:pt x="1" y="17"/>
                    </a:lnTo>
                    <a:lnTo>
                      <a:pt x="0" y="7"/>
                    </a:lnTo>
                    <a:lnTo>
                      <a:pt x="5" y="7"/>
                    </a:lnTo>
                    <a:lnTo>
                      <a:pt x="10" y="0"/>
                    </a:lnTo>
                    <a:lnTo>
                      <a:pt x="10" y="2"/>
                    </a:lnTo>
                    <a:lnTo>
                      <a:pt x="10" y="2"/>
                    </a:lnTo>
                    <a:lnTo>
                      <a:pt x="10" y="9"/>
                    </a:lnTo>
                    <a:lnTo>
                      <a:pt x="18" y="16"/>
                    </a:lnTo>
                    <a:lnTo>
                      <a:pt x="27"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56" name="Freeform 807"/>
              <p:cNvSpPr>
                <a:spLocks/>
              </p:cNvSpPr>
              <p:nvPr/>
            </p:nvSpPr>
            <p:spPr bwMode="auto">
              <a:xfrm>
                <a:off x="4303" y="2371"/>
                <a:ext cx="30" cy="29"/>
              </a:xfrm>
              <a:custGeom>
                <a:avLst/>
                <a:gdLst>
                  <a:gd name="T0" fmla="*/ 27 w 30"/>
                  <a:gd name="T1" fmla="*/ 19 h 29"/>
                  <a:gd name="T2" fmla="*/ 30 w 30"/>
                  <a:gd name="T3" fmla="*/ 28 h 29"/>
                  <a:gd name="T4" fmla="*/ 8 w 30"/>
                  <a:gd name="T5" fmla="*/ 29 h 29"/>
                  <a:gd name="T6" fmla="*/ 8 w 30"/>
                  <a:gd name="T7" fmla="*/ 26 h 29"/>
                  <a:gd name="T8" fmla="*/ 8 w 30"/>
                  <a:gd name="T9" fmla="*/ 26 h 29"/>
                  <a:gd name="T10" fmla="*/ 8 w 30"/>
                  <a:gd name="T11" fmla="*/ 26 h 29"/>
                  <a:gd name="T12" fmla="*/ 6 w 30"/>
                  <a:gd name="T13" fmla="*/ 17 h 29"/>
                  <a:gd name="T14" fmla="*/ 1 w 30"/>
                  <a:gd name="T15" fmla="*/ 17 h 29"/>
                  <a:gd name="T16" fmla="*/ 0 w 30"/>
                  <a:gd name="T17" fmla="*/ 7 h 29"/>
                  <a:gd name="T18" fmla="*/ 5 w 30"/>
                  <a:gd name="T19" fmla="*/ 7 h 29"/>
                  <a:gd name="T20" fmla="*/ 10 w 30"/>
                  <a:gd name="T21" fmla="*/ 0 h 29"/>
                  <a:gd name="T22" fmla="*/ 10 w 30"/>
                  <a:gd name="T23" fmla="*/ 2 h 29"/>
                  <a:gd name="T24" fmla="*/ 10 w 30"/>
                  <a:gd name="T25" fmla="*/ 2 h 29"/>
                  <a:gd name="T26" fmla="*/ 10 w 30"/>
                  <a:gd name="T27" fmla="*/ 9 h 29"/>
                  <a:gd name="T28" fmla="*/ 18 w 30"/>
                  <a:gd name="T29" fmla="*/ 16 h 29"/>
                  <a:gd name="T30" fmla="*/ 27 w 30"/>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29">
                    <a:moveTo>
                      <a:pt x="27" y="19"/>
                    </a:moveTo>
                    <a:lnTo>
                      <a:pt x="30" y="28"/>
                    </a:lnTo>
                    <a:lnTo>
                      <a:pt x="8" y="29"/>
                    </a:lnTo>
                    <a:lnTo>
                      <a:pt x="8" y="26"/>
                    </a:lnTo>
                    <a:lnTo>
                      <a:pt x="8" y="26"/>
                    </a:lnTo>
                    <a:lnTo>
                      <a:pt x="8" y="26"/>
                    </a:lnTo>
                    <a:lnTo>
                      <a:pt x="6" y="17"/>
                    </a:lnTo>
                    <a:lnTo>
                      <a:pt x="1" y="17"/>
                    </a:lnTo>
                    <a:lnTo>
                      <a:pt x="0" y="7"/>
                    </a:lnTo>
                    <a:lnTo>
                      <a:pt x="5" y="7"/>
                    </a:lnTo>
                    <a:lnTo>
                      <a:pt x="10" y="0"/>
                    </a:lnTo>
                    <a:lnTo>
                      <a:pt x="10" y="2"/>
                    </a:lnTo>
                    <a:lnTo>
                      <a:pt x="10" y="2"/>
                    </a:lnTo>
                    <a:lnTo>
                      <a:pt x="10" y="9"/>
                    </a:lnTo>
                    <a:lnTo>
                      <a:pt x="18" y="16"/>
                    </a:lnTo>
                    <a:lnTo>
                      <a:pt x="27"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2" name="Group 1009"/>
            <p:cNvGrpSpPr>
              <a:grpSpLocks/>
            </p:cNvGrpSpPr>
            <p:nvPr/>
          </p:nvGrpSpPr>
          <p:grpSpPr bwMode="auto">
            <a:xfrm>
              <a:off x="6704013" y="3689351"/>
              <a:ext cx="569913" cy="693738"/>
              <a:chOff x="4223" y="2324"/>
              <a:chExt cx="359" cy="437"/>
            </a:xfrm>
          </p:grpSpPr>
          <p:sp>
            <p:nvSpPr>
              <p:cNvPr id="5257" name="Freeform 809"/>
              <p:cNvSpPr>
                <a:spLocks/>
              </p:cNvSpPr>
              <p:nvPr/>
            </p:nvSpPr>
            <p:spPr bwMode="auto">
              <a:xfrm>
                <a:off x="4308" y="2720"/>
                <a:ext cx="39" cy="41"/>
              </a:xfrm>
              <a:custGeom>
                <a:avLst/>
                <a:gdLst>
                  <a:gd name="T0" fmla="*/ 22 w 39"/>
                  <a:gd name="T1" fmla="*/ 2 h 41"/>
                  <a:gd name="T2" fmla="*/ 23 w 39"/>
                  <a:gd name="T3" fmla="*/ 2 h 41"/>
                  <a:gd name="T4" fmla="*/ 33 w 39"/>
                  <a:gd name="T5" fmla="*/ 0 h 41"/>
                  <a:gd name="T6" fmla="*/ 39 w 39"/>
                  <a:gd name="T7" fmla="*/ 39 h 41"/>
                  <a:gd name="T8" fmla="*/ 27 w 39"/>
                  <a:gd name="T9" fmla="*/ 39 h 41"/>
                  <a:gd name="T10" fmla="*/ 25 w 39"/>
                  <a:gd name="T11" fmla="*/ 39 h 41"/>
                  <a:gd name="T12" fmla="*/ 20 w 39"/>
                  <a:gd name="T13" fmla="*/ 39 h 41"/>
                  <a:gd name="T14" fmla="*/ 20 w 39"/>
                  <a:gd name="T15" fmla="*/ 39 h 41"/>
                  <a:gd name="T16" fmla="*/ 0 w 39"/>
                  <a:gd name="T17" fmla="*/ 41 h 41"/>
                  <a:gd name="T18" fmla="*/ 6 w 39"/>
                  <a:gd name="T19" fmla="*/ 22 h 41"/>
                  <a:gd name="T20" fmla="*/ 6 w 39"/>
                  <a:gd name="T21" fmla="*/ 6 h 41"/>
                  <a:gd name="T22" fmla="*/ 22 w 39"/>
                  <a:gd name="T23"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1">
                    <a:moveTo>
                      <a:pt x="22" y="2"/>
                    </a:moveTo>
                    <a:lnTo>
                      <a:pt x="23" y="2"/>
                    </a:lnTo>
                    <a:lnTo>
                      <a:pt x="33" y="0"/>
                    </a:lnTo>
                    <a:lnTo>
                      <a:pt x="39" y="39"/>
                    </a:lnTo>
                    <a:lnTo>
                      <a:pt x="27" y="39"/>
                    </a:lnTo>
                    <a:lnTo>
                      <a:pt x="25" y="39"/>
                    </a:lnTo>
                    <a:lnTo>
                      <a:pt x="20" y="39"/>
                    </a:lnTo>
                    <a:lnTo>
                      <a:pt x="20" y="39"/>
                    </a:lnTo>
                    <a:lnTo>
                      <a:pt x="0" y="41"/>
                    </a:lnTo>
                    <a:lnTo>
                      <a:pt x="6" y="22"/>
                    </a:lnTo>
                    <a:lnTo>
                      <a:pt x="6" y="6"/>
                    </a:lnTo>
                    <a:lnTo>
                      <a:pt x="22"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58" name="Freeform 810"/>
              <p:cNvSpPr>
                <a:spLocks/>
              </p:cNvSpPr>
              <p:nvPr/>
            </p:nvSpPr>
            <p:spPr bwMode="auto">
              <a:xfrm>
                <a:off x="4308" y="2720"/>
                <a:ext cx="39" cy="41"/>
              </a:xfrm>
              <a:custGeom>
                <a:avLst/>
                <a:gdLst>
                  <a:gd name="T0" fmla="*/ 22 w 39"/>
                  <a:gd name="T1" fmla="*/ 2 h 41"/>
                  <a:gd name="T2" fmla="*/ 23 w 39"/>
                  <a:gd name="T3" fmla="*/ 2 h 41"/>
                  <a:gd name="T4" fmla="*/ 33 w 39"/>
                  <a:gd name="T5" fmla="*/ 0 h 41"/>
                  <a:gd name="T6" fmla="*/ 39 w 39"/>
                  <a:gd name="T7" fmla="*/ 39 h 41"/>
                  <a:gd name="T8" fmla="*/ 27 w 39"/>
                  <a:gd name="T9" fmla="*/ 39 h 41"/>
                  <a:gd name="T10" fmla="*/ 25 w 39"/>
                  <a:gd name="T11" fmla="*/ 39 h 41"/>
                  <a:gd name="T12" fmla="*/ 20 w 39"/>
                  <a:gd name="T13" fmla="*/ 39 h 41"/>
                  <a:gd name="T14" fmla="*/ 20 w 39"/>
                  <a:gd name="T15" fmla="*/ 39 h 41"/>
                  <a:gd name="T16" fmla="*/ 0 w 39"/>
                  <a:gd name="T17" fmla="*/ 41 h 41"/>
                  <a:gd name="T18" fmla="*/ 6 w 39"/>
                  <a:gd name="T19" fmla="*/ 22 h 41"/>
                  <a:gd name="T20" fmla="*/ 6 w 39"/>
                  <a:gd name="T21" fmla="*/ 6 h 41"/>
                  <a:gd name="T22" fmla="*/ 22 w 39"/>
                  <a:gd name="T23"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1">
                    <a:moveTo>
                      <a:pt x="22" y="2"/>
                    </a:moveTo>
                    <a:lnTo>
                      <a:pt x="23" y="2"/>
                    </a:lnTo>
                    <a:lnTo>
                      <a:pt x="33" y="0"/>
                    </a:lnTo>
                    <a:lnTo>
                      <a:pt x="39" y="39"/>
                    </a:lnTo>
                    <a:lnTo>
                      <a:pt x="27" y="39"/>
                    </a:lnTo>
                    <a:lnTo>
                      <a:pt x="25" y="39"/>
                    </a:lnTo>
                    <a:lnTo>
                      <a:pt x="20" y="39"/>
                    </a:lnTo>
                    <a:lnTo>
                      <a:pt x="20" y="39"/>
                    </a:lnTo>
                    <a:lnTo>
                      <a:pt x="0" y="41"/>
                    </a:lnTo>
                    <a:lnTo>
                      <a:pt x="6" y="22"/>
                    </a:lnTo>
                    <a:lnTo>
                      <a:pt x="6" y="6"/>
                    </a:lnTo>
                    <a:lnTo>
                      <a:pt x="2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59" name="Freeform 811"/>
              <p:cNvSpPr>
                <a:spLocks/>
              </p:cNvSpPr>
              <p:nvPr/>
            </p:nvSpPr>
            <p:spPr bwMode="auto">
              <a:xfrm>
                <a:off x="4309" y="2437"/>
                <a:ext cx="27" cy="33"/>
              </a:xfrm>
              <a:custGeom>
                <a:avLst/>
                <a:gdLst>
                  <a:gd name="T0" fmla="*/ 5 w 27"/>
                  <a:gd name="T1" fmla="*/ 0 h 33"/>
                  <a:gd name="T2" fmla="*/ 5 w 27"/>
                  <a:gd name="T3" fmla="*/ 0 h 33"/>
                  <a:gd name="T4" fmla="*/ 5 w 27"/>
                  <a:gd name="T5" fmla="*/ 0 h 33"/>
                  <a:gd name="T6" fmla="*/ 5 w 27"/>
                  <a:gd name="T7" fmla="*/ 2 h 33"/>
                  <a:gd name="T8" fmla="*/ 5 w 27"/>
                  <a:gd name="T9" fmla="*/ 2 h 33"/>
                  <a:gd name="T10" fmla="*/ 7 w 27"/>
                  <a:gd name="T11" fmla="*/ 4 h 33"/>
                  <a:gd name="T12" fmla="*/ 7 w 27"/>
                  <a:gd name="T13" fmla="*/ 4 h 33"/>
                  <a:gd name="T14" fmla="*/ 7 w 27"/>
                  <a:gd name="T15" fmla="*/ 6 h 33"/>
                  <a:gd name="T16" fmla="*/ 7 w 27"/>
                  <a:gd name="T17" fmla="*/ 6 h 33"/>
                  <a:gd name="T18" fmla="*/ 9 w 27"/>
                  <a:gd name="T19" fmla="*/ 6 h 33"/>
                  <a:gd name="T20" fmla="*/ 10 w 27"/>
                  <a:gd name="T21" fmla="*/ 7 h 33"/>
                  <a:gd name="T22" fmla="*/ 12 w 27"/>
                  <a:gd name="T23" fmla="*/ 9 h 33"/>
                  <a:gd name="T24" fmla="*/ 12 w 27"/>
                  <a:gd name="T25" fmla="*/ 9 h 33"/>
                  <a:gd name="T26" fmla="*/ 14 w 27"/>
                  <a:gd name="T27" fmla="*/ 9 h 33"/>
                  <a:gd name="T28" fmla="*/ 14 w 27"/>
                  <a:gd name="T29" fmla="*/ 9 h 33"/>
                  <a:gd name="T30" fmla="*/ 14 w 27"/>
                  <a:gd name="T31" fmla="*/ 9 h 33"/>
                  <a:gd name="T32" fmla="*/ 27 w 27"/>
                  <a:gd name="T33" fmla="*/ 19 h 33"/>
                  <a:gd name="T34" fmla="*/ 24 w 27"/>
                  <a:gd name="T35" fmla="*/ 21 h 33"/>
                  <a:gd name="T36" fmla="*/ 22 w 27"/>
                  <a:gd name="T37" fmla="*/ 31 h 33"/>
                  <a:gd name="T38" fmla="*/ 16 w 27"/>
                  <a:gd name="T39" fmla="*/ 31 h 33"/>
                  <a:gd name="T40" fmla="*/ 14 w 27"/>
                  <a:gd name="T41" fmla="*/ 31 h 33"/>
                  <a:gd name="T42" fmla="*/ 14 w 27"/>
                  <a:gd name="T43" fmla="*/ 33 h 33"/>
                  <a:gd name="T44" fmla="*/ 12 w 27"/>
                  <a:gd name="T45" fmla="*/ 33 h 33"/>
                  <a:gd name="T46" fmla="*/ 10 w 27"/>
                  <a:gd name="T47" fmla="*/ 31 h 33"/>
                  <a:gd name="T48" fmla="*/ 9 w 27"/>
                  <a:gd name="T49" fmla="*/ 31 h 33"/>
                  <a:gd name="T50" fmla="*/ 9 w 27"/>
                  <a:gd name="T51" fmla="*/ 31 h 33"/>
                  <a:gd name="T52" fmla="*/ 4 w 27"/>
                  <a:gd name="T53" fmla="*/ 33 h 33"/>
                  <a:gd name="T54" fmla="*/ 4 w 27"/>
                  <a:gd name="T55" fmla="*/ 31 h 33"/>
                  <a:gd name="T56" fmla="*/ 2 w 27"/>
                  <a:gd name="T57" fmla="*/ 12 h 33"/>
                  <a:gd name="T58" fmla="*/ 2 w 27"/>
                  <a:gd name="T59" fmla="*/ 11 h 33"/>
                  <a:gd name="T60" fmla="*/ 2 w 27"/>
                  <a:gd name="T61" fmla="*/ 11 h 33"/>
                  <a:gd name="T62" fmla="*/ 2 w 27"/>
                  <a:gd name="T63" fmla="*/ 11 h 33"/>
                  <a:gd name="T64" fmla="*/ 2 w 27"/>
                  <a:gd name="T65" fmla="*/ 11 h 33"/>
                  <a:gd name="T66" fmla="*/ 0 w 27"/>
                  <a:gd name="T67" fmla="*/ 11 h 33"/>
                  <a:gd name="T68" fmla="*/ 0 w 27"/>
                  <a:gd name="T69" fmla="*/ 9 h 33"/>
                  <a:gd name="T70" fmla="*/ 0 w 27"/>
                  <a:gd name="T71" fmla="*/ 9 h 33"/>
                  <a:gd name="T72" fmla="*/ 0 w 27"/>
                  <a:gd name="T73" fmla="*/ 7 h 33"/>
                  <a:gd name="T74" fmla="*/ 0 w 27"/>
                  <a:gd name="T75" fmla="*/ 7 h 33"/>
                  <a:gd name="T76" fmla="*/ 0 w 27"/>
                  <a:gd name="T77" fmla="*/ 6 h 33"/>
                  <a:gd name="T78" fmla="*/ 0 w 27"/>
                  <a:gd name="T79" fmla="*/ 6 h 33"/>
                  <a:gd name="T80" fmla="*/ 0 w 27"/>
                  <a:gd name="T81" fmla="*/ 4 h 33"/>
                  <a:gd name="T82" fmla="*/ 0 w 27"/>
                  <a:gd name="T83" fmla="*/ 4 h 33"/>
                  <a:gd name="T84" fmla="*/ 5 w 27"/>
                  <a:gd name="T8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33">
                    <a:moveTo>
                      <a:pt x="5" y="0"/>
                    </a:moveTo>
                    <a:lnTo>
                      <a:pt x="5" y="0"/>
                    </a:lnTo>
                    <a:lnTo>
                      <a:pt x="5" y="0"/>
                    </a:lnTo>
                    <a:lnTo>
                      <a:pt x="5" y="2"/>
                    </a:lnTo>
                    <a:lnTo>
                      <a:pt x="5" y="2"/>
                    </a:lnTo>
                    <a:lnTo>
                      <a:pt x="7" y="4"/>
                    </a:lnTo>
                    <a:lnTo>
                      <a:pt x="7" y="4"/>
                    </a:lnTo>
                    <a:lnTo>
                      <a:pt x="7" y="6"/>
                    </a:lnTo>
                    <a:lnTo>
                      <a:pt x="7" y="6"/>
                    </a:lnTo>
                    <a:lnTo>
                      <a:pt x="9" y="6"/>
                    </a:lnTo>
                    <a:lnTo>
                      <a:pt x="10" y="7"/>
                    </a:lnTo>
                    <a:lnTo>
                      <a:pt x="12" y="9"/>
                    </a:lnTo>
                    <a:lnTo>
                      <a:pt x="12" y="9"/>
                    </a:lnTo>
                    <a:lnTo>
                      <a:pt x="14" y="9"/>
                    </a:lnTo>
                    <a:lnTo>
                      <a:pt x="14" y="9"/>
                    </a:lnTo>
                    <a:lnTo>
                      <a:pt x="14" y="9"/>
                    </a:lnTo>
                    <a:lnTo>
                      <a:pt x="27" y="19"/>
                    </a:lnTo>
                    <a:lnTo>
                      <a:pt x="24" y="21"/>
                    </a:lnTo>
                    <a:lnTo>
                      <a:pt x="22" y="31"/>
                    </a:lnTo>
                    <a:lnTo>
                      <a:pt x="16" y="31"/>
                    </a:lnTo>
                    <a:lnTo>
                      <a:pt x="14" y="31"/>
                    </a:lnTo>
                    <a:lnTo>
                      <a:pt x="14" y="33"/>
                    </a:lnTo>
                    <a:lnTo>
                      <a:pt x="12" y="33"/>
                    </a:lnTo>
                    <a:lnTo>
                      <a:pt x="10" y="31"/>
                    </a:lnTo>
                    <a:lnTo>
                      <a:pt x="9" y="31"/>
                    </a:lnTo>
                    <a:lnTo>
                      <a:pt x="9" y="31"/>
                    </a:lnTo>
                    <a:lnTo>
                      <a:pt x="4" y="33"/>
                    </a:lnTo>
                    <a:lnTo>
                      <a:pt x="4" y="31"/>
                    </a:lnTo>
                    <a:lnTo>
                      <a:pt x="2" y="12"/>
                    </a:lnTo>
                    <a:lnTo>
                      <a:pt x="2" y="11"/>
                    </a:lnTo>
                    <a:lnTo>
                      <a:pt x="2" y="11"/>
                    </a:lnTo>
                    <a:lnTo>
                      <a:pt x="2" y="11"/>
                    </a:lnTo>
                    <a:lnTo>
                      <a:pt x="2" y="11"/>
                    </a:lnTo>
                    <a:lnTo>
                      <a:pt x="0" y="11"/>
                    </a:lnTo>
                    <a:lnTo>
                      <a:pt x="0" y="9"/>
                    </a:lnTo>
                    <a:lnTo>
                      <a:pt x="0" y="9"/>
                    </a:lnTo>
                    <a:lnTo>
                      <a:pt x="0" y="7"/>
                    </a:lnTo>
                    <a:lnTo>
                      <a:pt x="0" y="7"/>
                    </a:lnTo>
                    <a:lnTo>
                      <a:pt x="0" y="6"/>
                    </a:lnTo>
                    <a:lnTo>
                      <a:pt x="0" y="6"/>
                    </a:lnTo>
                    <a:lnTo>
                      <a:pt x="0" y="4"/>
                    </a:lnTo>
                    <a:lnTo>
                      <a:pt x="0" y="4"/>
                    </a:lnTo>
                    <a:lnTo>
                      <a:pt x="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60" name="Freeform 812"/>
              <p:cNvSpPr>
                <a:spLocks/>
              </p:cNvSpPr>
              <p:nvPr/>
            </p:nvSpPr>
            <p:spPr bwMode="auto">
              <a:xfrm>
                <a:off x="4309" y="2437"/>
                <a:ext cx="27" cy="33"/>
              </a:xfrm>
              <a:custGeom>
                <a:avLst/>
                <a:gdLst>
                  <a:gd name="T0" fmla="*/ 5 w 27"/>
                  <a:gd name="T1" fmla="*/ 0 h 33"/>
                  <a:gd name="T2" fmla="*/ 5 w 27"/>
                  <a:gd name="T3" fmla="*/ 0 h 33"/>
                  <a:gd name="T4" fmla="*/ 5 w 27"/>
                  <a:gd name="T5" fmla="*/ 0 h 33"/>
                  <a:gd name="T6" fmla="*/ 5 w 27"/>
                  <a:gd name="T7" fmla="*/ 2 h 33"/>
                  <a:gd name="T8" fmla="*/ 5 w 27"/>
                  <a:gd name="T9" fmla="*/ 2 h 33"/>
                  <a:gd name="T10" fmla="*/ 7 w 27"/>
                  <a:gd name="T11" fmla="*/ 4 h 33"/>
                  <a:gd name="T12" fmla="*/ 7 w 27"/>
                  <a:gd name="T13" fmla="*/ 4 h 33"/>
                  <a:gd name="T14" fmla="*/ 7 w 27"/>
                  <a:gd name="T15" fmla="*/ 6 h 33"/>
                  <a:gd name="T16" fmla="*/ 7 w 27"/>
                  <a:gd name="T17" fmla="*/ 6 h 33"/>
                  <a:gd name="T18" fmla="*/ 9 w 27"/>
                  <a:gd name="T19" fmla="*/ 6 h 33"/>
                  <a:gd name="T20" fmla="*/ 10 w 27"/>
                  <a:gd name="T21" fmla="*/ 7 h 33"/>
                  <a:gd name="T22" fmla="*/ 12 w 27"/>
                  <a:gd name="T23" fmla="*/ 9 h 33"/>
                  <a:gd name="T24" fmla="*/ 12 w 27"/>
                  <a:gd name="T25" fmla="*/ 9 h 33"/>
                  <a:gd name="T26" fmla="*/ 14 w 27"/>
                  <a:gd name="T27" fmla="*/ 9 h 33"/>
                  <a:gd name="T28" fmla="*/ 14 w 27"/>
                  <a:gd name="T29" fmla="*/ 9 h 33"/>
                  <a:gd name="T30" fmla="*/ 14 w 27"/>
                  <a:gd name="T31" fmla="*/ 9 h 33"/>
                  <a:gd name="T32" fmla="*/ 27 w 27"/>
                  <a:gd name="T33" fmla="*/ 19 h 33"/>
                  <a:gd name="T34" fmla="*/ 24 w 27"/>
                  <a:gd name="T35" fmla="*/ 21 h 33"/>
                  <a:gd name="T36" fmla="*/ 22 w 27"/>
                  <a:gd name="T37" fmla="*/ 31 h 33"/>
                  <a:gd name="T38" fmla="*/ 16 w 27"/>
                  <a:gd name="T39" fmla="*/ 31 h 33"/>
                  <a:gd name="T40" fmla="*/ 14 w 27"/>
                  <a:gd name="T41" fmla="*/ 31 h 33"/>
                  <a:gd name="T42" fmla="*/ 14 w 27"/>
                  <a:gd name="T43" fmla="*/ 33 h 33"/>
                  <a:gd name="T44" fmla="*/ 12 w 27"/>
                  <a:gd name="T45" fmla="*/ 33 h 33"/>
                  <a:gd name="T46" fmla="*/ 10 w 27"/>
                  <a:gd name="T47" fmla="*/ 31 h 33"/>
                  <a:gd name="T48" fmla="*/ 9 w 27"/>
                  <a:gd name="T49" fmla="*/ 31 h 33"/>
                  <a:gd name="T50" fmla="*/ 9 w 27"/>
                  <a:gd name="T51" fmla="*/ 31 h 33"/>
                  <a:gd name="T52" fmla="*/ 4 w 27"/>
                  <a:gd name="T53" fmla="*/ 33 h 33"/>
                  <a:gd name="T54" fmla="*/ 4 w 27"/>
                  <a:gd name="T55" fmla="*/ 31 h 33"/>
                  <a:gd name="T56" fmla="*/ 2 w 27"/>
                  <a:gd name="T57" fmla="*/ 12 h 33"/>
                  <a:gd name="T58" fmla="*/ 2 w 27"/>
                  <a:gd name="T59" fmla="*/ 11 h 33"/>
                  <a:gd name="T60" fmla="*/ 2 w 27"/>
                  <a:gd name="T61" fmla="*/ 11 h 33"/>
                  <a:gd name="T62" fmla="*/ 2 w 27"/>
                  <a:gd name="T63" fmla="*/ 11 h 33"/>
                  <a:gd name="T64" fmla="*/ 2 w 27"/>
                  <a:gd name="T65" fmla="*/ 11 h 33"/>
                  <a:gd name="T66" fmla="*/ 0 w 27"/>
                  <a:gd name="T67" fmla="*/ 11 h 33"/>
                  <a:gd name="T68" fmla="*/ 0 w 27"/>
                  <a:gd name="T69" fmla="*/ 9 h 33"/>
                  <a:gd name="T70" fmla="*/ 0 w 27"/>
                  <a:gd name="T71" fmla="*/ 9 h 33"/>
                  <a:gd name="T72" fmla="*/ 0 w 27"/>
                  <a:gd name="T73" fmla="*/ 7 h 33"/>
                  <a:gd name="T74" fmla="*/ 0 w 27"/>
                  <a:gd name="T75" fmla="*/ 7 h 33"/>
                  <a:gd name="T76" fmla="*/ 0 w 27"/>
                  <a:gd name="T77" fmla="*/ 6 h 33"/>
                  <a:gd name="T78" fmla="*/ 0 w 27"/>
                  <a:gd name="T79" fmla="*/ 6 h 33"/>
                  <a:gd name="T80" fmla="*/ 0 w 27"/>
                  <a:gd name="T81" fmla="*/ 4 h 33"/>
                  <a:gd name="T82" fmla="*/ 0 w 27"/>
                  <a:gd name="T83" fmla="*/ 4 h 33"/>
                  <a:gd name="T84" fmla="*/ 5 w 27"/>
                  <a:gd name="T8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33">
                    <a:moveTo>
                      <a:pt x="5" y="0"/>
                    </a:moveTo>
                    <a:lnTo>
                      <a:pt x="5" y="0"/>
                    </a:lnTo>
                    <a:lnTo>
                      <a:pt x="5" y="0"/>
                    </a:lnTo>
                    <a:lnTo>
                      <a:pt x="5" y="2"/>
                    </a:lnTo>
                    <a:lnTo>
                      <a:pt x="5" y="2"/>
                    </a:lnTo>
                    <a:lnTo>
                      <a:pt x="7" y="4"/>
                    </a:lnTo>
                    <a:lnTo>
                      <a:pt x="7" y="4"/>
                    </a:lnTo>
                    <a:lnTo>
                      <a:pt x="7" y="6"/>
                    </a:lnTo>
                    <a:lnTo>
                      <a:pt x="7" y="6"/>
                    </a:lnTo>
                    <a:lnTo>
                      <a:pt x="9" y="6"/>
                    </a:lnTo>
                    <a:lnTo>
                      <a:pt x="10" y="7"/>
                    </a:lnTo>
                    <a:lnTo>
                      <a:pt x="12" y="9"/>
                    </a:lnTo>
                    <a:lnTo>
                      <a:pt x="12" y="9"/>
                    </a:lnTo>
                    <a:lnTo>
                      <a:pt x="14" y="9"/>
                    </a:lnTo>
                    <a:lnTo>
                      <a:pt x="14" y="9"/>
                    </a:lnTo>
                    <a:lnTo>
                      <a:pt x="14" y="9"/>
                    </a:lnTo>
                    <a:lnTo>
                      <a:pt x="27" y="19"/>
                    </a:lnTo>
                    <a:lnTo>
                      <a:pt x="24" y="21"/>
                    </a:lnTo>
                    <a:lnTo>
                      <a:pt x="22" y="31"/>
                    </a:lnTo>
                    <a:lnTo>
                      <a:pt x="16" y="31"/>
                    </a:lnTo>
                    <a:lnTo>
                      <a:pt x="14" y="31"/>
                    </a:lnTo>
                    <a:lnTo>
                      <a:pt x="14" y="33"/>
                    </a:lnTo>
                    <a:lnTo>
                      <a:pt x="12" y="33"/>
                    </a:lnTo>
                    <a:lnTo>
                      <a:pt x="10" y="31"/>
                    </a:lnTo>
                    <a:lnTo>
                      <a:pt x="9" y="31"/>
                    </a:lnTo>
                    <a:lnTo>
                      <a:pt x="9" y="31"/>
                    </a:lnTo>
                    <a:lnTo>
                      <a:pt x="4" y="33"/>
                    </a:lnTo>
                    <a:lnTo>
                      <a:pt x="4" y="31"/>
                    </a:lnTo>
                    <a:lnTo>
                      <a:pt x="2" y="12"/>
                    </a:lnTo>
                    <a:lnTo>
                      <a:pt x="2" y="11"/>
                    </a:lnTo>
                    <a:lnTo>
                      <a:pt x="2" y="11"/>
                    </a:lnTo>
                    <a:lnTo>
                      <a:pt x="2" y="11"/>
                    </a:lnTo>
                    <a:lnTo>
                      <a:pt x="2" y="11"/>
                    </a:lnTo>
                    <a:lnTo>
                      <a:pt x="0" y="11"/>
                    </a:lnTo>
                    <a:lnTo>
                      <a:pt x="0" y="9"/>
                    </a:lnTo>
                    <a:lnTo>
                      <a:pt x="0" y="9"/>
                    </a:lnTo>
                    <a:lnTo>
                      <a:pt x="0" y="7"/>
                    </a:lnTo>
                    <a:lnTo>
                      <a:pt x="0" y="7"/>
                    </a:lnTo>
                    <a:lnTo>
                      <a:pt x="0" y="6"/>
                    </a:lnTo>
                    <a:lnTo>
                      <a:pt x="0" y="6"/>
                    </a:lnTo>
                    <a:lnTo>
                      <a:pt x="0" y="4"/>
                    </a:lnTo>
                    <a:lnTo>
                      <a:pt x="0" y="4"/>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61" name="Freeform 813"/>
              <p:cNvSpPr>
                <a:spLocks/>
              </p:cNvSpPr>
              <p:nvPr/>
            </p:nvSpPr>
            <p:spPr bwMode="auto">
              <a:xfrm>
                <a:off x="4406" y="2575"/>
                <a:ext cx="37" cy="54"/>
              </a:xfrm>
              <a:custGeom>
                <a:avLst/>
                <a:gdLst>
                  <a:gd name="T0" fmla="*/ 13 w 37"/>
                  <a:gd name="T1" fmla="*/ 1 h 54"/>
                  <a:gd name="T2" fmla="*/ 29 w 37"/>
                  <a:gd name="T3" fmla="*/ 27 h 54"/>
                  <a:gd name="T4" fmla="*/ 35 w 37"/>
                  <a:gd name="T5" fmla="*/ 22 h 54"/>
                  <a:gd name="T6" fmla="*/ 37 w 37"/>
                  <a:gd name="T7" fmla="*/ 23 h 54"/>
                  <a:gd name="T8" fmla="*/ 32 w 37"/>
                  <a:gd name="T9" fmla="*/ 29 h 54"/>
                  <a:gd name="T10" fmla="*/ 32 w 37"/>
                  <a:gd name="T11" fmla="*/ 27 h 54"/>
                  <a:gd name="T12" fmla="*/ 30 w 37"/>
                  <a:gd name="T13" fmla="*/ 29 h 54"/>
                  <a:gd name="T14" fmla="*/ 32 w 37"/>
                  <a:gd name="T15" fmla="*/ 30 h 54"/>
                  <a:gd name="T16" fmla="*/ 15 w 37"/>
                  <a:gd name="T17" fmla="*/ 54 h 54"/>
                  <a:gd name="T18" fmla="*/ 7 w 37"/>
                  <a:gd name="T19" fmla="*/ 47 h 54"/>
                  <a:gd name="T20" fmla="*/ 2 w 37"/>
                  <a:gd name="T21" fmla="*/ 35 h 54"/>
                  <a:gd name="T22" fmla="*/ 5 w 37"/>
                  <a:gd name="T23" fmla="*/ 27 h 54"/>
                  <a:gd name="T24" fmla="*/ 0 w 37"/>
                  <a:gd name="T25" fmla="*/ 18 h 54"/>
                  <a:gd name="T26" fmla="*/ 2 w 37"/>
                  <a:gd name="T27" fmla="*/ 12 h 54"/>
                  <a:gd name="T28" fmla="*/ 10 w 37"/>
                  <a:gd name="T29" fmla="*/ 0 h 54"/>
                  <a:gd name="T30" fmla="*/ 13 w 37"/>
                  <a:gd name="T31"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54">
                    <a:moveTo>
                      <a:pt x="13" y="1"/>
                    </a:moveTo>
                    <a:lnTo>
                      <a:pt x="29" y="27"/>
                    </a:lnTo>
                    <a:lnTo>
                      <a:pt x="35" y="22"/>
                    </a:lnTo>
                    <a:lnTo>
                      <a:pt x="37" y="23"/>
                    </a:lnTo>
                    <a:lnTo>
                      <a:pt x="32" y="29"/>
                    </a:lnTo>
                    <a:lnTo>
                      <a:pt x="32" y="27"/>
                    </a:lnTo>
                    <a:lnTo>
                      <a:pt x="30" y="29"/>
                    </a:lnTo>
                    <a:lnTo>
                      <a:pt x="32" y="30"/>
                    </a:lnTo>
                    <a:lnTo>
                      <a:pt x="15" y="54"/>
                    </a:lnTo>
                    <a:lnTo>
                      <a:pt x="7" y="47"/>
                    </a:lnTo>
                    <a:lnTo>
                      <a:pt x="2" y="35"/>
                    </a:lnTo>
                    <a:lnTo>
                      <a:pt x="5" y="27"/>
                    </a:lnTo>
                    <a:lnTo>
                      <a:pt x="0" y="18"/>
                    </a:lnTo>
                    <a:lnTo>
                      <a:pt x="2" y="12"/>
                    </a:lnTo>
                    <a:lnTo>
                      <a:pt x="10" y="0"/>
                    </a:lnTo>
                    <a:lnTo>
                      <a:pt x="13" y="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62" name="Freeform 814"/>
              <p:cNvSpPr>
                <a:spLocks/>
              </p:cNvSpPr>
              <p:nvPr/>
            </p:nvSpPr>
            <p:spPr bwMode="auto">
              <a:xfrm>
                <a:off x="4406" y="2575"/>
                <a:ext cx="37" cy="54"/>
              </a:xfrm>
              <a:custGeom>
                <a:avLst/>
                <a:gdLst>
                  <a:gd name="T0" fmla="*/ 13 w 37"/>
                  <a:gd name="T1" fmla="*/ 1 h 54"/>
                  <a:gd name="T2" fmla="*/ 29 w 37"/>
                  <a:gd name="T3" fmla="*/ 27 h 54"/>
                  <a:gd name="T4" fmla="*/ 35 w 37"/>
                  <a:gd name="T5" fmla="*/ 22 h 54"/>
                  <a:gd name="T6" fmla="*/ 37 w 37"/>
                  <a:gd name="T7" fmla="*/ 23 h 54"/>
                  <a:gd name="T8" fmla="*/ 32 w 37"/>
                  <a:gd name="T9" fmla="*/ 29 h 54"/>
                  <a:gd name="T10" fmla="*/ 32 w 37"/>
                  <a:gd name="T11" fmla="*/ 27 h 54"/>
                  <a:gd name="T12" fmla="*/ 30 w 37"/>
                  <a:gd name="T13" fmla="*/ 29 h 54"/>
                  <a:gd name="T14" fmla="*/ 32 w 37"/>
                  <a:gd name="T15" fmla="*/ 30 h 54"/>
                  <a:gd name="T16" fmla="*/ 15 w 37"/>
                  <a:gd name="T17" fmla="*/ 54 h 54"/>
                  <a:gd name="T18" fmla="*/ 7 w 37"/>
                  <a:gd name="T19" fmla="*/ 47 h 54"/>
                  <a:gd name="T20" fmla="*/ 2 w 37"/>
                  <a:gd name="T21" fmla="*/ 35 h 54"/>
                  <a:gd name="T22" fmla="*/ 5 w 37"/>
                  <a:gd name="T23" fmla="*/ 27 h 54"/>
                  <a:gd name="T24" fmla="*/ 0 w 37"/>
                  <a:gd name="T25" fmla="*/ 18 h 54"/>
                  <a:gd name="T26" fmla="*/ 2 w 37"/>
                  <a:gd name="T27" fmla="*/ 12 h 54"/>
                  <a:gd name="T28" fmla="*/ 10 w 37"/>
                  <a:gd name="T29" fmla="*/ 0 h 54"/>
                  <a:gd name="T30" fmla="*/ 13 w 37"/>
                  <a:gd name="T31"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54">
                    <a:moveTo>
                      <a:pt x="13" y="1"/>
                    </a:moveTo>
                    <a:lnTo>
                      <a:pt x="29" y="27"/>
                    </a:lnTo>
                    <a:lnTo>
                      <a:pt x="35" y="22"/>
                    </a:lnTo>
                    <a:lnTo>
                      <a:pt x="37" y="23"/>
                    </a:lnTo>
                    <a:lnTo>
                      <a:pt x="32" y="29"/>
                    </a:lnTo>
                    <a:lnTo>
                      <a:pt x="32" y="27"/>
                    </a:lnTo>
                    <a:lnTo>
                      <a:pt x="30" y="29"/>
                    </a:lnTo>
                    <a:lnTo>
                      <a:pt x="32" y="30"/>
                    </a:lnTo>
                    <a:lnTo>
                      <a:pt x="15" y="54"/>
                    </a:lnTo>
                    <a:lnTo>
                      <a:pt x="7" y="47"/>
                    </a:lnTo>
                    <a:lnTo>
                      <a:pt x="2" y="35"/>
                    </a:lnTo>
                    <a:lnTo>
                      <a:pt x="5" y="27"/>
                    </a:lnTo>
                    <a:lnTo>
                      <a:pt x="0" y="18"/>
                    </a:lnTo>
                    <a:lnTo>
                      <a:pt x="2" y="12"/>
                    </a:lnTo>
                    <a:lnTo>
                      <a:pt x="10" y="0"/>
                    </a:lnTo>
                    <a:lnTo>
                      <a:pt x="13"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63" name="Freeform 815"/>
              <p:cNvSpPr>
                <a:spLocks/>
              </p:cNvSpPr>
              <p:nvPr/>
            </p:nvSpPr>
            <p:spPr bwMode="auto">
              <a:xfrm>
                <a:off x="4355" y="2595"/>
                <a:ext cx="34" cy="29"/>
              </a:xfrm>
              <a:custGeom>
                <a:avLst/>
                <a:gdLst>
                  <a:gd name="T0" fmla="*/ 32 w 34"/>
                  <a:gd name="T1" fmla="*/ 17 h 29"/>
                  <a:gd name="T2" fmla="*/ 34 w 34"/>
                  <a:gd name="T3" fmla="*/ 25 h 29"/>
                  <a:gd name="T4" fmla="*/ 7 w 34"/>
                  <a:gd name="T5" fmla="*/ 29 h 29"/>
                  <a:gd name="T6" fmla="*/ 0 w 34"/>
                  <a:gd name="T7" fmla="*/ 15 h 29"/>
                  <a:gd name="T8" fmla="*/ 3 w 34"/>
                  <a:gd name="T9" fmla="*/ 7 h 29"/>
                  <a:gd name="T10" fmla="*/ 12 w 34"/>
                  <a:gd name="T11" fmla="*/ 2 h 29"/>
                  <a:gd name="T12" fmla="*/ 31 w 34"/>
                  <a:gd name="T13" fmla="*/ 0 h 29"/>
                  <a:gd name="T14" fmla="*/ 32 w 34"/>
                  <a:gd name="T15" fmla="*/ 17 h 29"/>
                  <a:gd name="T16" fmla="*/ 32 w 34"/>
                  <a:gd name="T1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9">
                    <a:moveTo>
                      <a:pt x="32" y="17"/>
                    </a:moveTo>
                    <a:lnTo>
                      <a:pt x="34" y="25"/>
                    </a:lnTo>
                    <a:lnTo>
                      <a:pt x="7" y="29"/>
                    </a:lnTo>
                    <a:lnTo>
                      <a:pt x="0" y="15"/>
                    </a:lnTo>
                    <a:lnTo>
                      <a:pt x="3" y="7"/>
                    </a:lnTo>
                    <a:lnTo>
                      <a:pt x="12" y="2"/>
                    </a:lnTo>
                    <a:lnTo>
                      <a:pt x="31" y="0"/>
                    </a:lnTo>
                    <a:lnTo>
                      <a:pt x="32" y="17"/>
                    </a:lnTo>
                    <a:lnTo>
                      <a:pt x="32"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64" name="Freeform 816"/>
              <p:cNvSpPr>
                <a:spLocks/>
              </p:cNvSpPr>
              <p:nvPr/>
            </p:nvSpPr>
            <p:spPr bwMode="auto">
              <a:xfrm>
                <a:off x="4355" y="2595"/>
                <a:ext cx="34" cy="29"/>
              </a:xfrm>
              <a:custGeom>
                <a:avLst/>
                <a:gdLst>
                  <a:gd name="T0" fmla="*/ 32 w 34"/>
                  <a:gd name="T1" fmla="*/ 17 h 29"/>
                  <a:gd name="T2" fmla="*/ 34 w 34"/>
                  <a:gd name="T3" fmla="*/ 25 h 29"/>
                  <a:gd name="T4" fmla="*/ 7 w 34"/>
                  <a:gd name="T5" fmla="*/ 29 h 29"/>
                  <a:gd name="T6" fmla="*/ 0 w 34"/>
                  <a:gd name="T7" fmla="*/ 15 h 29"/>
                  <a:gd name="T8" fmla="*/ 3 w 34"/>
                  <a:gd name="T9" fmla="*/ 7 h 29"/>
                  <a:gd name="T10" fmla="*/ 12 w 34"/>
                  <a:gd name="T11" fmla="*/ 2 h 29"/>
                  <a:gd name="T12" fmla="*/ 31 w 34"/>
                  <a:gd name="T13" fmla="*/ 0 h 29"/>
                  <a:gd name="T14" fmla="*/ 32 w 34"/>
                  <a:gd name="T15" fmla="*/ 17 h 29"/>
                  <a:gd name="T16" fmla="*/ 32 w 34"/>
                  <a:gd name="T1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9">
                    <a:moveTo>
                      <a:pt x="32" y="17"/>
                    </a:moveTo>
                    <a:lnTo>
                      <a:pt x="34" y="25"/>
                    </a:lnTo>
                    <a:lnTo>
                      <a:pt x="7" y="29"/>
                    </a:lnTo>
                    <a:lnTo>
                      <a:pt x="0" y="15"/>
                    </a:lnTo>
                    <a:lnTo>
                      <a:pt x="3" y="7"/>
                    </a:lnTo>
                    <a:lnTo>
                      <a:pt x="12" y="2"/>
                    </a:lnTo>
                    <a:lnTo>
                      <a:pt x="31" y="0"/>
                    </a:lnTo>
                    <a:lnTo>
                      <a:pt x="32" y="17"/>
                    </a:lnTo>
                    <a:lnTo>
                      <a:pt x="32"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65" name="Freeform 817"/>
              <p:cNvSpPr>
                <a:spLocks/>
              </p:cNvSpPr>
              <p:nvPr/>
            </p:nvSpPr>
            <p:spPr bwMode="auto">
              <a:xfrm>
                <a:off x="4330" y="2661"/>
                <a:ext cx="37" cy="26"/>
              </a:xfrm>
              <a:custGeom>
                <a:avLst/>
                <a:gdLst>
                  <a:gd name="T0" fmla="*/ 25 w 37"/>
                  <a:gd name="T1" fmla="*/ 22 h 26"/>
                  <a:gd name="T2" fmla="*/ 3 w 37"/>
                  <a:gd name="T3" fmla="*/ 26 h 26"/>
                  <a:gd name="T4" fmla="*/ 0 w 37"/>
                  <a:gd name="T5" fmla="*/ 7 h 26"/>
                  <a:gd name="T6" fmla="*/ 11 w 37"/>
                  <a:gd name="T7" fmla="*/ 5 h 26"/>
                  <a:gd name="T8" fmla="*/ 30 w 37"/>
                  <a:gd name="T9" fmla="*/ 4 h 26"/>
                  <a:gd name="T10" fmla="*/ 32 w 37"/>
                  <a:gd name="T11" fmla="*/ 0 h 26"/>
                  <a:gd name="T12" fmla="*/ 37 w 37"/>
                  <a:gd name="T13" fmla="*/ 19 h 26"/>
                  <a:gd name="T14" fmla="*/ 37 w 37"/>
                  <a:gd name="T15" fmla="*/ 19 h 26"/>
                  <a:gd name="T16" fmla="*/ 37 w 37"/>
                  <a:gd name="T17" fmla="*/ 20 h 26"/>
                  <a:gd name="T18" fmla="*/ 25 w 37"/>
                  <a:gd name="T1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26">
                    <a:moveTo>
                      <a:pt x="25" y="22"/>
                    </a:moveTo>
                    <a:lnTo>
                      <a:pt x="3" y="26"/>
                    </a:lnTo>
                    <a:lnTo>
                      <a:pt x="0" y="7"/>
                    </a:lnTo>
                    <a:lnTo>
                      <a:pt x="11" y="5"/>
                    </a:lnTo>
                    <a:lnTo>
                      <a:pt x="30" y="4"/>
                    </a:lnTo>
                    <a:lnTo>
                      <a:pt x="32" y="0"/>
                    </a:lnTo>
                    <a:lnTo>
                      <a:pt x="37" y="19"/>
                    </a:lnTo>
                    <a:lnTo>
                      <a:pt x="37" y="19"/>
                    </a:lnTo>
                    <a:lnTo>
                      <a:pt x="37" y="20"/>
                    </a:lnTo>
                    <a:lnTo>
                      <a:pt x="25"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66" name="Freeform 818"/>
              <p:cNvSpPr>
                <a:spLocks/>
              </p:cNvSpPr>
              <p:nvPr/>
            </p:nvSpPr>
            <p:spPr bwMode="auto">
              <a:xfrm>
                <a:off x="4330" y="2661"/>
                <a:ext cx="37" cy="26"/>
              </a:xfrm>
              <a:custGeom>
                <a:avLst/>
                <a:gdLst>
                  <a:gd name="T0" fmla="*/ 25 w 37"/>
                  <a:gd name="T1" fmla="*/ 22 h 26"/>
                  <a:gd name="T2" fmla="*/ 3 w 37"/>
                  <a:gd name="T3" fmla="*/ 26 h 26"/>
                  <a:gd name="T4" fmla="*/ 0 w 37"/>
                  <a:gd name="T5" fmla="*/ 7 h 26"/>
                  <a:gd name="T6" fmla="*/ 11 w 37"/>
                  <a:gd name="T7" fmla="*/ 5 h 26"/>
                  <a:gd name="T8" fmla="*/ 30 w 37"/>
                  <a:gd name="T9" fmla="*/ 4 h 26"/>
                  <a:gd name="T10" fmla="*/ 32 w 37"/>
                  <a:gd name="T11" fmla="*/ 0 h 26"/>
                  <a:gd name="T12" fmla="*/ 37 w 37"/>
                  <a:gd name="T13" fmla="*/ 19 h 26"/>
                  <a:gd name="T14" fmla="*/ 37 w 37"/>
                  <a:gd name="T15" fmla="*/ 19 h 26"/>
                  <a:gd name="T16" fmla="*/ 37 w 37"/>
                  <a:gd name="T17" fmla="*/ 20 h 26"/>
                  <a:gd name="T18" fmla="*/ 25 w 37"/>
                  <a:gd name="T1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26">
                    <a:moveTo>
                      <a:pt x="25" y="22"/>
                    </a:moveTo>
                    <a:lnTo>
                      <a:pt x="3" y="26"/>
                    </a:lnTo>
                    <a:lnTo>
                      <a:pt x="0" y="7"/>
                    </a:lnTo>
                    <a:lnTo>
                      <a:pt x="11" y="5"/>
                    </a:lnTo>
                    <a:lnTo>
                      <a:pt x="30" y="4"/>
                    </a:lnTo>
                    <a:lnTo>
                      <a:pt x="32" y="0"/>
                    </a:lnTo>
                    <a:lnTo>
                      <a:pt x="37" y="19"/>
                    </a:lnTo>
                    <a:lnTo>
                      <a:pt x="37" y="19"/>
                    </a:lnTo>
                    <a:lnTo>
                      <a:pt x="37" y="20"/>
                    </a:lnTo>
                    <a:lnTo>
                      <a:pt x="25"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67" name="Freeform 819"/>
              <p:cNvSpPr>
                <a:spLocks/>
              </p:cNvSpPr>
              <p:nvPr/>
            </p:nvSpPr>
            <p:spPr bwMode="auto">
              <a:xfrm>
                <a:off x="4270" y="2456"/>
                <a:ext cx="24" cy="26"/>
              </a:xfrm>
              <a:custGeom>
                <a:avLst/>
                <a:gdLst>
                  <a:gd name="T0" fmla="*/ 21 w 24"/>
                  <a:gd name="T1" fmla="*/ 0 h 26"/>
                  <a:gd name="T2" fmla="*/ 24 w 24"/>
                  <a:gd name="T3" fmla="*/ 5 h 26"/>
                  <a:gd name="T4" fmla="*/ 24 w 24"/>
                  <a:gd name="T5" fmla="*/ 7 h 26"/>
                  <a:gd name="T6" fmla="*/ 24 w 24"/>
                  <a:gd name="T7" fmla="*/ 7 h 26"/>
                  <a:gd name="T8" fmla="*/ 22 w 24"/>
                  <a:gd name="T9" fmla="*/ 7 h 26"/>
                  <a:gd name="T10" fmla="*/ 22 w 24"/>
                  <a:gd name="T11" fmla="*/ 9 h 26"/>
                  <a:gd name="T12" fmla="*/ 22 w 24"/>
                  <a:gd name="T13" fmla="*/ 10 h 26"/>
                  <a:gd name="T14" fmla="*/ 21 w 24"/>
                  <a:gd name="T15" fmla="*/ 10 h 26"/>
                  <a:gd name="T16" fmla="*/ 21 w 24"/>
                  <a:gd name="T17" fmla="*/ 10 h 26"/>
                  <a:gd name="T18" fmla="*/ 12 w 24"/>
                  <a:gd name="T19" fmla="*/ 19 h 26"/>
                  <a:gd name="T20" fmla="*/ 12 w 24"/>
                  <a:gd name="T21" fmla="*/ 20 h 26"/>
                  <a:gd name="T22" fmla="*/ 12 w 24"/>
                  <a:gd name="T23" fmla="*/ 20 h 26"/>
                  <a:gd name="T24" fmla="*/ 9 w 24"/>
                  <a:gd name="T25" fmla="*/ 24 h 26"/>
                  <a:gd name="T26" fmla="*/ 9 w 24"/>
                  <a:gd name="T27" fmla="*/ 24 h 26"/>
                  <a:gd name="T28" fmla="*/ 2 w 24"/>
                  <a:gd name="T29" fmla="*/ 26 h 26"/>
                  <a:gd name="T30" fmla="*/ 2 w 24"/>
                  <a:gd name="T31" fmla="*/ 17 h 26"/>
                  <a:gd name="T32" fmla="*/ 0 w 24"/>
                  <a:gd name="T33" fmla="*/ 5 h 26"/>
                  <a:gd name="T34" fmla="*/ 2 w 24"/>
                  <a:gd name="T35" fmla="*/ 5 h 26"/>
                  <a:gd name="T36" fmla="*/ 5 w 24"/>
                  <a:gd name="T37" fmla="*/ 5 h 26"/>
                  <a:gd name="T38" fmla="*/ 5 w 24"/>
                  <a:gd name="T39" fmla="*/ 5 h 26"/>
                  <a:gd name="T40" fmla="*/ 7 w 24"/>
                  <a:gd name="T41" fmla="*/ 4 h 26"/>
                  <a:gd name="T42" fmla="*/ 9 w 24"/>
                  <a:gd name="T43" fmla="*/ 4 h 26"/>
                  <a:gd name="T44" fmla="*/ 9 w 24"/>
                  <a:gd name="T45" fmla="*/ 4 h 26"/>
                  <a:gd name="T46" fmla="*/ 11 w 24"/>
                  <a:gd name="T47" fmla="*/ 4 h 26"/>
                  <a:gd name="T48" fmla="*/ 12 w 24"/>
                  <a:gd name="T49" fmla="*/ 4 h 26"/>
                  <a:gd name="T50" fmla="*/ 14 w 24"/>
                  <a:gd name="T51" fmla="*/ 2 h 26"/>
                  <a:gd name="T52" fmla="*/ 14 w 24"/>
                  <a:gd name="T53" fmla="*/ 2 h 26"/>
                  <a:gd name="T54" fmla="*/ 12 w 24"/>
                  <a:gd name="T55" fmla="*/ 0 h 26"/>
                  <a:gd name="T56" fmla="*/ 21 w 24"/>
                  <a:gd name="T5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6">
                    <a:moveTo>
                      <a:pt x="21" y="0"/>
                    </a:moveTo>
                    <a:lnTo>
                      <a:pt x="24" y="5"/>
                    </a:lnTo>
                    <a:lnTo>
                      <a:pt x="24" y="7"/>
                    </a:lnTo>
                    <a:lnTo>
                      <a:pt x="24" y="7"/>
                    </a:lnTo>
                    <a:lnTo>
                      <a:pt x="22" y="7"/>
                    </a:lnTo>
                    <a:lnTo>
                      <a:pt x="22" y="9"/>
                    </a:lnTo>
                    <a:lnTo>
                      <a:pt x="22" y="10"/>
                    </a:lnTo>
                    <a:lnTo>
                      <a:pt x="21" y="10"/>
                    </a:lnTo>
                    <a:lnTo>
                      <a:pt x="21" y="10"/>
                    </a:lnTo>
                    <a:lnTo>
                      <a:pt x="12" y="19"/>
                    </a:lnTo>
                    <a:lnTo>
                      <a:pt x="12" y="20"/>
                    </a:lnTo>
                    <a:lnTo>
                      <a:pt x="12" y="20"/>
                    </a:lnTo>
                    <a:lnTo>
                      <a:pt x="9" y="24"/>
                    </a:lnTo>
                    <a:lnTo>
                      <a:pt x="9" y="24"/>
                    </a:lnTo>
                    <a:lnTo>
                      <a:pt x="2" y="26"/>
                    </a:lnTo>
                    <a:lnTo>
                      <a:pt x="2" y="17"/>
                    </a:lnTo>
                    <a:lnTo>
                      <a:pt x="0" y="5"/>
                    </a:lnTo>
                    <a:lnTo>
                      <a:pt x="2" y="5"/>
                    </a:lnTo>
                    <a:lnTo>
                      <a:pt x="5" y="5"/>
                    </a:lnTo>
                    <a:lnTo>
                      <a:pt x="5" y="5"/>
                    </a:lnTo>
                    <a:lnTo>
                      <a:pt x="7" y="4"/>
                    </a:lnTo>
                    <a:lnTo>
                      <a:pt x="9" y="4"/>
                    </a:lnTo>
                    <a:lnTo>
                      <a:pt x="9" y="4"/>
                    </a:lnTo>
                    <a:lnTo>
                      <a:pt x="11" y="4"/>
                    </a:lnTo>
                    <a:lnTo>
                      <a:pt x="12" y="4"/>
                    </a:lnTo>
                    <a:lnTo>
                      <a:pt x="14" y="2"/>
                    </a:lnTo>
                    <a:lnTo>
                      <a:pt x="14" y="2"/>
                    </a:lnTo>
                    <a:lnTo>
                      <a:pt x="12" y="0"/>
                    </a:lnTo>
                    <a:lnTo>
                      <a:pt x="2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68" name="Freeform 820"/>
              <p:cNvSpPr>
                <a:spLocks/>
              </p:cNvSpPr>
              <p:nvPr/>
            </p:nvSpPr>
            <p:spPr bwMode="auto">
              <a:xfrm>
                <a:off x="4270" y="2456"/>
                <a:ext cx="24" cy="26"/>
              </a:xfrm>
              <a:custGeom>
                <a:avLst/>
                <a:gdLst>
                  <a:gd name="T0" fmla="*/ 21 w 24"/>
                  <a:gd name="T1" fmla="*/ 0 h 26"/>
                  <a:gd name="T2" fmla="*/ 24 w 24"/>
                  <a:gd name="T3" fmla="*/ 5 h 26"/>
                  <a:gd name="T4" fmla="*/ 24 w 24"/>
                  <a:gd name="T5" fmla="*/ 7 h 26"/>
                  <a:gd name="T6" fmla="*/ 24 w 24"/>
                  <a:gd name="T7" fmla="*/ 7 h 26"/>
                  <a:gd name="T8" fmla="*/ 22 w 24"/>
                  <a:gd name="T9" fmla="*/ 7 h 26"/>
                  <a:gd name="T10" fmla="*/ 22 w 24"/>
                  <a:gd name="T11" fmla="*/ 9 h 26"/>
                  <a:gd name="T12" fmla="*/ 22 w 24"/>
                  <a:gd name="T13" fmla="*/ 10 h 26"/>
                  <a:gd name="T14" fmla="*/ 21 w 24"/>
                  <a:gd name="T15" fmla="*/ 10 h 26"/>
                  <a:gd name="T16" fmla="*/ 21 w 24"/>
                  <a:gd name="T17" fmla="*/ 10 h 26"/>
                  <a:gd name="T18" fmla="*/ 12 w 24"/>
                  <a:gd name="T19" fmla="*/ 19 h 26"/>
                  <a:gd name="T20" fmla="*/ 12 w 24"/>
                  <a:gd name="T21" fmla="*/ 20 h 26"/>
                  <a:gd name="T22" fmla="*/ 12 w 24"/>
                  <a:gd name="T23" fmla="*/ 20 h 26"/>
                  <a:gd name="T24" fmla="*/ 9 w 24"/>
                  <a:gd name="T25" fmla="*/ 24 h 26"/>
                  <a:gd name="T26" fmla="*/ 9 w 24"/>
                  <a:gd name="T27" fmla="*/ 24 h 26"/>
                  <a:gd name="T28" fmla="*/ 2 w 24"/>
                  <a:gd name="T29" fmla="*/ 26 h 26"/>
                  <a:gd name="T30" fmla="*/ 2 w 24"/>
                  <a:gd name="T31" fmla="*/ 17 h 26"/>
                  <a:gd name="T32" fmla="*/ 0 w 24"/>
                  <a:gd name="T33" fmla="*/ 5 h 26"/>
                  <a:gd name="T34" fmla="*/ 2 w 24"/>
                  <a:gd name="T35" fmla="*/ 5 h 26"/>
                  <a:gd name="T36" fmla="*/ 5 w 24"/>
                  <a:gd name="T37" fmla="*/ 5 h 26"/>
                  <a:gd name="T38" fmla="*/ 5 w 24"/>
                  <a:gd name="T39" fmla="*/ 5 h 26"/>
                  <a:gd name="T40" fmla="*/ 7 w 24"/>
                  <a:gd name="T41" fmla="*/ 4 h 26"/>
                  <a:gd name="T42" fmla="*/ 9 w 24"/>
                  <a:gd name="T43" fmla="*/ 4 h 26"/>
                  <a:gd name="T44" fmla="*/ 9 w 24"/>
                  <a:gd name="T45" fmla="*/ 4 h 26"/>
                  <a:gd name="T46" fmla="*/ 11 w 24"/>
                  <a:gd name="T47" fmla="*/ 4 h 26"/>
                  <a:gd name="T48" fmla="*/ 12 w 24"/>
                  <a:gd name="T49" fmla="*/ 4 h 26"/>
                  <a:gd name="T50" fmla="*/ 14 w 24"/>
                  <a:gd name="T51" fmla="*/ 2 h 26"/>
                  <a:gd name="T52" fmla="*/ 14 w 24"/>
                  <a:gd name="T53" fmla="*/ 2 h 26"/>
                  <a:gd name="T54" fmla="*/ 12 w 24"/>
                  <a:gd name="T55" fmla="*/ 0 h 26"/>
                  <a:gd name="T56" fmla="*/ 21 w 24"/>
                  <a:gd name="T5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6">
                    <a:moveTo>
                      <a:pt x="21" y="0"/>
                    </a:moveTo>
                    <a:lnTo>
                      <a:pt x="24" y="5"/>
                    </a:lnTo>
                    <a:lnTo>
                      <a:pt x="24" y="7"/>
                    </a:lnTo>
                    <a:lnTo>
                      <a:pt x="24" y="7"/>
                    </a:lnTo>
                    <a:lnTo>
                      <a:pt x="22" y="7"/>
                    </a:lnTo>
                    <a:lnTo>
                      <a:pt x="22" y="9"/>
                    </a:lnTo>
                    <a:lnTo>
                      <a:pt x="22" y="10"/>
                    </a:lnTo>
                    <a:lnTo>
                      <a:pt x="21" y="10"/>
                    </a:lnTo>
                    <a:lnTo>
                      <a:pt x="21" y="10"/>
                    </a:lnTo>
                    <a:lnTo>
                      <a:pt x="12" y="19"/>
                    </a:lnTo>
                    <a:lnTo>
                      <a:pt x="12" y="20"/>
                    </a:lnTo>
                    <a:lnTo>
                      <a:pt x="12" y="20"/>
                    </a:lnTo>
                    <a:lnTo>
                      <a:pt x="9" y="24"/>
                    </a:lnTo>
                    <a:lnTo>
                      <a:pt x="9" y="24"/>
                    </a:lnTo>
                    <a:lnTo>
                      <a:pt x="2" y="26"/>
                    </a:lnTo>
                    <a:lnTo>
                      <a:pt x="2" y="17"/>
                    </a:lnTo>
                    <a:lnTo>
                      <a:pt x="0" y="5"/>
                    </a:lnTo>
                    <a:lnTo>
                      <a:pt x="2" y="5"/>
                    </a:lnTo>
                    <a:lnTo>
                      <a:pt x="5" y="5"/>
                    </a:lnTo>
                    <a:lnTo>
                      <a:pt x="5" y="5"/>
                    </a:lnTo>
                    <a:lnTo>
                      <a:pt x="7" y="4"/>
                    </a:lnTo>
                    <a:lnTo>
                      <a:pt x="9" y="4"/>
                    </a:lnTo>
                    <a:lnTo>
                      <a:pt x="9" y="4"/>
                    </a:lnTo>
                    <a:lnTo>
                      <a:pt x="11" y="4"/>
                    </a:lnTo>
                    <a:lnTo>
                      <a:pt x="12" y="4"/>
                    </a:lnTo>
                    <a:lnTo>
                      <a:pt x="14" y="2"/>
                    </a:lnTo>
                    <a:lnTo>
                      <a:pt x="14" y="2"/>
                    </a:lnTo>
                    <a:lnTo>
                      <a:pt x="12" y="0"/>
                    </a:lnTo>
                    <a:lnTo>
                      <a:pt x="2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69" name="Freeform 821"/>
              <p:cNvSpPr>
                <a:spLocks/>
              </p:cNvSpPr>
              <p:nvPr/>
            </p:nvSpPr>
            <p:spPr bwMode="auto">
              <a:xfrm>
                <a:off x="4282" y="2683"/>
                <a:ext cx="37" cy="44"/>
              </a:xfrm>
              <a:custGeom>
                <a:avLst/>
                <a:gdLst>
                  <a:gd name="T0" fmla="*/ 4 w 37"/>
                  <a:gd name="T1" fmla="*/ 2 h 44"/>
                  <a:gd name="T2" fmla="*/ 5 w 37"/>
                  <a:gd name="T3" fmla="*/ 4 h 44"/>
                  <a:gd name="T4" fmla="*/ 21 w 37"/>
                  <a:gd name="T5" fmla="*/ 0 h 44"/>
                  <a:gd name="T6" fmla="*/ 24 w 37"/>
                  <a:gd name="T7" fmla="*/ 7 h 44"/>
                  <a:gd name="T8" fmla="*/ 36 w 37"/>
                  <a:gd name="T9" fmla="*/ 5 h 44"/>
                  <a:gd name="T10" fmla="*/ 37 w 37"/>
                  <a:gd name="T11" fmla="*/ 22 h 44"/>
                  <a:gd name="T12" fmla="*/ 15 w 37"/>
                  <a:gd name="T13" fmla="*/ 26 h 44"/>
                  <a:gd name="T14" fmla="*/ 17 w 37"/>
                  <a:gd name="T15" fmla="*/ 44 h 44"/>
                  <a:gd name="T16" fmla="*/ 12 w 37"/>
                  <a:gd name="T17" fmla="*/ 44 h 44"/>
                  <a:gd name="T18" fmla="*/ 12 w 37"/>
                  <a:gd name="T19" fmla="*/ 44 h 44"/>
                  <a:gd name="T20" fmla="*/ 10 w 37"/>
                  <a:gd name="T21" fmla="*/ 44 h 44"/>
                  <a:gd name="T22" fmla="*/ 9 w 37"/>
                  <a:gd name="T23" fmla="*/ 43 h 44"/>
                  <a:gd name="T24" fmla="*/ 9 w 37"/>
                  <a:gd name="T25" fmla="*/ 41 h 44"/>
                  <a:gd name="T26" fmla="*/ 5 w 37"/>
                  <a:gd name="T27" fmla="*/ 36 h 44"/>
                  <a:gd name="T28" fmla="*/ 4 w 37"/>
                  <a:gd name="T29" fmla="*/ 36 h 44"/>
                  <a:gd name="T30" fmla="*/ 4 w 37"/>
                  <a:gd name="T31" fmla="*/ 36 h 44"/>
                  <a:gd name="T32" fmla="*/ 4 w 37"/>
                  <a:gd name="T33" fmla="*/ 36 h 44"/>
                  <a:gd name="T34" fmla="*/ 2 w 37"/>
                  <a:gd name="T35" fmla="*/ 34 h 44"/>
                  <a:gd name="T36" fmla="*/ 0 w 37"/>
                  <a:gd name="T37" fmla="*/ 27 h 44"/>
                  <a:gd name="T38" fmla="*/ 2 w 37"/>
                  <a:gd name="T39" fmla="*/ 24 h 44"/>
                  <a:gd name="T40" fmla="*/ 2 w 37"/>
                  <a:gd name="T41" fmla="*/ 22 h 44"/>
                  <a:gd name="T42" fmla="*/ 2 w 37"/>
                  <a:gd name="T43" fmla="*/ 10 h 44"/>
                  <a:gd name="T44" fmla="*/ 4 w 37"/>
                  <a:gd name="T45"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4">
                    <a:moveTo>
                      <a:pt x="4" y="2"/>
                    </a:moveTo>
                    <a:lnTo>
                      <a:pt x="5" y="4"/>
                    </a:lnTo>
                    <a:lnTo>
                      <a:pt x="21" y="0"/>
                    </a:lnTo>
                    <a:lnTo>
                      <a:pt x="24" y="7"/>
                    </a:lnTo>
                    <a:lnTo>
                      <a:pt x="36" y="5"/>
                    </a:lnTo>
                    <a:lnTo>
                      <a:pt x="37" y="22"/>
                    </a:lnTo>
                    <a:lnTo>
                      <a:pt x="15" y="26"/>
                    </a:lnTo>
                    <a:lnTo>
                      <a:pt x="17" y="44"/>
                    </a:lnTo>
                    <a:lnTo>
                      <a:pt x="12" y="44"/>
                    </a:lnTo>
                    <a:lnTo>
                      <a:pt x="12" y="44"/>
                    </a:lnTo>
                    <a:lnTo>
                      <a:pt x="10" y="44"/>
                    </a:lnTo>
                    <a:lnTo>
                      <a:pt x="9" y="43"/>
                    </a:lnTo>
                    <a:lnTo>
                      <a:pt x="9" y="41"/>
                    </a:lnTo>
                    <a:lnTo>
                      <a:pt x="5" y="36"/>
                    </a:lnTo>
                    <a:lnTo>
                      <a:pt x="4" y="36"/>
                    </a:lnTo>
                    <a:lnTo>
                      <a:pt x="4" y="36"/>
                    </a:lnTo>
                    <a:lnTo>
                      <a:pt x="4" y="36"/>
                    </a:lnTo>
                    <a:lnTo>
                      <a:pt x="2" y="34"/>
                    </a:lnTo>
                    <a:lnTo>
                      <a:pt x="0" y="27"/>
                    </a:lnTo>
                    <a:lnTo>
                      <a:pt x="2" y="24"/>
                    </a:lnTo>
                    <a:lnTo>
                      <a:pt x="2" y="22"/>
                    </a:lnTo>
                    <a:lnTo>
                      <a:pt x="2" y="10"/>
                    </a:lnTo>
                    <a:lnTo>
                      <a:pt x="4"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70" name="Freeform 822"/>
              <p:cNvSpPr>
                <a:spLocks/>
              </p:cNvSpPr>
              <p:nvPr/>
            </p:nvSpPr>
            <p:spPr bwMode="auto">
              <a:xfrm>
                <a:off x="4282" y="2683"/>
                <a:ext cx="37" cy="44"/>
              </a:xfrm>
              <a:custGeom>
                <a:avLst/>
                <a:gdLst>
                  <a:gd name="T0" fmla="*/ 4 w 37"/>
                  <a:gd name="T1" fmla="*/ 2 h 44"/>
                  <a:gd name="T2" fmla="*/ 5 w 37"/>
                  <a:gd name="T3" fmla="*/ 4 h 44"/>
                  <a:gd name="T4" fmla="*/ 21 w 37"/>
                  <a:gd name="T5" fmla="*/ 0 h 44"/>
                  <a:gd name="T6" fmla="*/ 24 w 37"/>
                  <a:gd name="T7" fmla="*/ 7 h 44"/>
                  <a:gd name="T8" fmla="*/ 36 w 37"/>
                  <a:gd name="T9" fmla="*/ 5 h 44"/>
                  <a:gd name="T10" fmla="*/ 37 w 37"/>
                  <a:gd name="T11" fmla="*/ 22 h 44"/>
                  <a:gd name="T12" fmla="*/ 15 w 37"/>
                  <a:gd name="T13" fmla="*/ 26 h 44"/>
                  <a:gd name="T14" fmla="*/ 17 w 37"/>
                  <a:gd name="T15" fmla="*/ 44 h 44"/>
                  <a:gd name="T16" fmla="*/ 12 w 37"/>
                  <a:gd name="T17" fmla="*/ 44 h 44"/>
                  <a:gd name="T18" fmla="*/ 12 w 37"/>
                  <a:gd name="T19" fmla="*/ 44 h 44"/>
                  <a:gd name="T20" fmla="*/ 10 w 37"/>
                  <a:gd name="T21" fmla="*/ 44 h 44"/>
                  <a:gd name="T22" fmla="*/ 9 w 37"/>
                  <a:gd name="T23" fmla="*/ 43 h 44"/>
                  <a:gd name="T24" fmla="*/ 9 w 37"/>
                  <a:gd name="T25" fmla="*/ 41 h 44"/>
                  <a:gd name="T26" fmla="*/ 5 w 37"/>
                  <a:gd name="T27" fmla="*/ 36 h 44"/>
                  <a:gd name="T28" fmla="*/ 4 w 37"/>
                  <a:gd name="T29" fmla="*/ 36 h 44"/>
                  <a:gd name="T30" fmla="*/ 4 w 37"/>
                  <a:gd name="T31" fmla="*/ 36 h 44"/>
                  <a:gd name="T32" fmla="*/ 4 w 37"/>
                  <a:gd name="T33" fmla="*/ 36 h 44"/>
                  <a:gd name="T34" fmla="*/ 2 w 37"/>
                  <a:gd name="T35" fmla="*/ 34 h 44"/>
                  <a:gd name="T36" fmla="*/ 0 w 37"/>
                  <a:gd name="T37" fmla="*/ 27 h 44"/>
                  <a:gd name="T38" fmla="*/ 2 w 37"/>
                  <a:gd name="T39" fmla="*/ 24 h 44"/>
                  <a:gd name="T40" fmla="*/ 2 w 37"/>
                  <a:gd name="T41" fmla="*/ 22 h 44"/>
                  <a:gd name="T42" fmla="*/ 2 w 37"/>
                  <a:gd name="T43" fmla="*/ 10 h 44"/>
                  <a:gd name="T44" fmla="*/ 4 w 37"/>
                  <a:gd name="T45"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4">
                    <a:moveTo>
                      <a:pt x="4" y="2"/>
                    </a:moveTo>
                    <a:lnTo>
                      <a:pt x="5" y="4"/>
                    </a:lnTo>
                    <a:lnTo>
                      <a:pt x="21" y="0"/>
                    </a:lnTo>
                    <a:lnTo>
                      <a:pt x="24" y="7"/>
                    </a:lnTo>
                    <a:lnTo>
                      <a:pt x="36" y="5"/>
                    </a:lnTo>
                    <a:lnTo>
                      <a:pt x="37" y="22"/>
                    </a:lnTo>
                    <a:lnTo>
                      <a:pt x="15" y="26"/>
                    </a:lnTo>
                    <a:lnTo>
                      <a:pt x="17" y="44"/>
                    </a:lnTo>
                    <a:lnTo>
                      <a:pt x="12" y="44"/>
                    </a:lnTo>
                    <a:lnTo>
                      <a:pt x="12" y="44"/>
                    </a:lnTo>
                    <a:lnTo>
                      <a:pt x="10" y="44"/>
                    </a:lnTo>
                    <a:lnTo>
                      <a:pt x="9" y="43"/>
                    </a:lnTo>
                    <a:lnTo>
                      <a:pt x="9" y="41"/>
                    </a:lnTo>
                    <a:lnTo>
                      <a:pt x="5" y="36"/>
                    </a:lnTo>
                    <a:lnTo>
                      <a:pt x="4" y="36"/>
                    </a:lnTo>
                    <a:lnTo>
                      <a:pt x="4" y="36"/>
                    </a:lnTo>
                    <a:lnTo>
                      <a:pt x="4" y="36"/>
                    </a:lnTo>
                    <a:lnTo>
                      <a:pt x="2" y="34"/>
                    </a:lnTo>
                    <a:lnTo>
                      <a:pt x="0" y="27"/>
                    </a:lnTo>
                    <a:lnTo>
                      <a:pt x="2" y="24"/>
                    </a:lnTo>
                    <a:lnTo>
                      <a:pt x="2" y="22"/>
                    </a:lnTo>
                    <a:lnTo>
                      <a:pt x="2" y="10"/>
                    </a:lnTo>
                    <a:lnTo>
                      <a:pt x="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71" name="Freeform 823"/>
              <p:cNvSpPr>
                <a:spLocks/>
              </p:cNvSpPr>
              <p:nvPr/>
            </p:nvSpPr>
            <p:spPr bwMode="auto">
              <a:xfrm>
                <a:off x="4441" y="2727"/>
                <a:ext cx="44" cy="26"/>
              </a:xfrm>
              <a:custGeom>
                <a:avLst/>
                <a:gdLst>
                  <a:gd name="T0" fmla="*/ 12 w 44"/>
                  <a:gd name="T1" fmla="*/ 0 h 26"/>
                  <a:gd name="T2" fmla="*/ 22 w 44"/>
                  <a:gd name="T3" fmla="*/ 2 h 26"/>
                  <a:gd name="T4" fmla="*/ 29 w 44"/>
                  <a:gd name="T5" fmla="*/ 10 h 26"/>
                  <a:gd name="T6" fmla="*/ 43 w 44"/>
                  <a:gd name="T7" fmla="*/ 10 h 26"/>
                  <a:gd name="T8" fmla="*/ 44 w 44"/>
                  <a:gd name="T9" fmla="*/ 22 h 26"/>
                  <a:gd name="T10" fmla="*/ 38 w 44"/>
                  <a:gd name="T11" fmla="*/ 24 h 26"/>
                  <a:gd name="T12" fmla="*/ 38 w 44"/>
                  <a:gd name="T13" fmla="*/ 24 h 26"/>
                  <a:gd name="T14" fmla="*/ 36 w 44"/>
                  <a:gd name="T15" fmla="*/ 24 h 26"/>
                  <a:gd name="T16" fmla="*/ 36 w 44"/>
                  <a:gd name="T17" fmla="*/ 24 h 26"/>
                  <a:gd name="T18" fmla="*/ 22 w 44"/>
                  <a:gd name="T19" fmla="*/ 24 h 26"/>
                  <a:gd name="T20" fmla="*/ 22 w 44"/>
                  <a:gd name="T21" fmla="*/ 24 h 26"/>
                  <a:gd name="T22" fmla="*/ 2 w 44"/>
                  <a:gd name="T23" fmla="*/ 26 h 26"/>
                  <a:gd name="T24" fmla="*/ 0 w 44"/>
                  <a:gd name="T25" fmla="*/ 10 h 26"/>
                  <a:gd name="T26" fmla="*/ 2 w 44"/>
                  <a:gd name="T27" fmla="*/ 4 h 26"/>
                  <a:gd name="T28" fmla="*/ 9 w 44"/>
                  <a:gd name="T29" fmla="*/ 2 h 26"/>
                  <a:gd name="T30" fmla="*/ 9 w 44"/>
                  <a:gd name="T31" fmla="*/ 4 h 26"/>
                  <a:gd name="T32" fmla="*/ 9 w 44"/>
                  <a:gd name="T33" fmla="*/ 2 h 26"/>
                  <a:gd name="T34" fmla="*/ 11 w 44"/>
                  <a:gd name="T35" fmla="*/ 2 h 26"/>
                  <a:gd name="T36" fmla="*/ 11 w 44"/>
                  <a:gd name="T37" fmla="*/ 0 h 26"/>
                  <a:gd name="T38" fmla="*/ 12 w 44"/>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6">
                    <a:moveTo>
                      <a:pt x="12" y="0"/>
                    </a:moveTo>
                    <a:lnTo>
                      <a:pt x="22" y="2"/>
                    </a:lnTo>
                    <a:lnTo>
                      <a:pt x="29" y="10"/>
                    </a:lnTo>
                    <a:lnTo>
                      <a:pt x="43" y="10"/>
                    </a:lnTo>
                    <a:lnTo>
                      <a:pt x="44" y="22"/>
                    </a:lnTo>
                    <a:lnTo>
                      <a:pt x="38" y="24"/>
                    </a:lnTo>
                    <a:lnTo>
                      <a:pt x="38" y="24"/>
                    </a:lnTo>
                    <a:lnTo>
                      <a:pt x="36" y="24"/>
                    </a:lnTo>
                    <a:lnTo>
                      <a:pt x="36" y="24"/>
                    </a:lnTo>
                    <a:lnTo>
                      <a:pt x="22" y="24"/>
                    </a:lnTo>
                    <a:lnTo>
                      <a:pt x="22" y="24"/>
                    </a:lnTo>
                    <a:lnTo>
                      <a:pt x="2" y="26"/>
                    </a:lnTo>
                    <a:lnTo>
                      <a:pt x="0" y="10"/>
                    </a:lnTo>
                    <a:lnTo>
                      <a:pt x="2" y="4"/>
                    </a:lnTo>
                    <a:lnTo>
                      <a:pt x="9" y="2"/>
                    </a:lnTo>
                    <a:lnTo>
                      <a:pt x="9" y="4"/>
                    </a:lnTo>
                    <a:lnTo>
                      <a:pt x="9" y="2"/>
                    </a:lnTo>
                    <a:lnTo>
                      <a:pt x="11" y="2"/>
                    </a:lnTo>
                    <a:lnTo>
                      <a:pt x="11" y="0"/>
                    </a:lnTo>
                    <a:lnTo>
                      <a:pt x="1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72" name="Freeform 824"/>
              <p:cNvSpPr>
                <a:spLocks/>
              </p:cNvSpPr>
              <p:nvPr/>
            </p:nvSpPr>
            <p:spPr bwMode="auto">
              <a:xfrm>
                <a:off x="4441" y="2727"/>
                <a:ext cx="44" cy="26"/>
              </a:xfrm>
              <a:custGeom>
                <a:avLst/>
                <a:gdLst>
                  <a:gd name="T0" fmla="*/ 12 w 44"/>
                  <a:gd name="T1" fmla="*/ 0 h 26"/>
                  <a:gd name="T2" fmla="*/ 22 w 44"/>
                  <a:gd name="T3" fmla="*/ 2 h 26"/>
                  <a:gd name="T4" fmla="*/ 29 w 44"/>
                  <a:gd name="T5" fmla="*/ 10 h 26"/>
                  <a:gd name="T6" fmla="*/ 43 w 44"/>
                  <a:gd name="T7" fmla="*/ 10 h 26"/>
                  <a:gd name="T8" fmla="*/ 44 w 44"/>
                  <a:gd name="T9" fmla="*/ 22 h 26"/>
                  <a:gd name="T10" fmla="*/ 38 w 44"/>
                  <a:gd name="T11" fmla="*/ 24 h 26"/>
                  <a:gd name="T12" fmla="*/ 38 w 44"/>
                  <a:gd name="T13" fmla="*/ 24 h 26"/>
                  <a:gd name="T14" fmla="*/ 36 w 44"/>
                  <a:gd name="T15" fmla="*/ 24 h 26"/>
                  <a:gd name="T16" fmla="*/ 36 w 44"/>
                  <a:gd name="T17" fmla="*/ 24 h 26"/>
                  <a:gd name="T18" fmla="*/ 22 w 44"/>
                  <a:gd name="T19" fmla="*/ 24 h 26"/>
                  <a:gd name="T20" fmla="*/ 22 w 44"/>
                  <a:gd name="T21" fmla="*/ 24 h 26"/>
                  <a:gd name="T22" fmla="*/ 2 w 44"/>
                  <a:gd name="T23" fmla="*/ 26 h 26"/>
                  <a:gd name="T24" fmla="*/ 0 w 44"/>
                  <a:gd name="T25" fmla="*/ 10 h 26"/>
                  <a:gd name="T26" fmla="*/ 2 w 44"/>
                  <a:gd name="T27" fmla="*/ 4 h 26"/>
                  <a:gd name="T28" fmla="*/ 9 w 44"/>
                  <a:gd name="T29" fmla="*/ 2 h 26"/>
                  <a:gd name="T30" fmla="*/ 9 w 44"/>
                  <a:gd name="T31" fmla="*/ 4 h 26"/>
                  <a:gd name="T32" fmla="*/ 9 w 44"/>
                  <a:gd name="T33" fmla="*/ 2 h 26"/>
                  <a:gd name="T34" fmla="*/ 11 w 44"/>
                  <a:gd name="T35" fmla="*/ 2 h 26"/>
                  <a:gd name="T36" fmla="*/ 11 w 44"/>
                  <a:gd name="T37" fmla="*/ 0 h 26"/>
                  <a:gd name="T38" fmla="*/ 12 w 44"/>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6">
                    <a:moveTo>
                      <a:pt x="12" y="0"/>
                    </a:moveTo>
                    <a:lnTo>
                      <a:pt x="22" y="2"/>
                    </a:lnTo>
                    <a:lnTo>
                      <a:pt x="29" y="10"/>
                    </a:lnTo>
                    <a:lnTo>
                      <a:pt x="43" y="10"/>
                    </a:lnTo>
                    <a:lnTo>
                      <a:pt x="44" y="22"/>
                    </a:lnTo>
                    <a:lnTo>
                      <a:pt x="38" y="24"/>
                    </a:lnTo>
                    <a:lnTo>
                      <a:pt x="38" y="24"/>
                    </a:lnTo>
                    <a:lnTo>
                      <a:pt x="36" y="24"/>
                    </a:lnTo>
                    <a:lnTo>
                      <a:pt x="36" y="24"/>
                    </a:lnTo>
                    <a:lnTo>
                      <a:pt x="22" y="24"/>
                    </a:lnTo>
                    <a:lnTo>
                      <a:pt x="22" y="24"/>
                    </a:lnTo>
                    <a:lnTo>
                      <a:pt x="2" y="26"/>
                    </a:lnTo>
                    <a:lnTo>
                      <a:pt x="0" y="10"/>
                    </a:lnTo>
                    <a:lnTo>
                      <a:pt x="2" y="4"/>
                    </a:lnTo>
                    <a:lnTo>
                      <a:pt x="9" y="2"/>
                    </a:lnTo>
                    <a:lnTo>
                      <a:pt x="9" y="4"/>
                    </a:lnTo>
                    <a:lnTo>
                      <a:pt x="9" y="2"/>
                    </a:lnTo>
                    <a:lnTo>
                      <a:pt x="11" y="2"/>
                    </a:lnTo>
                    <a:lnTo>
                      <a:pt x="11" y="0"/>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73" name="Freeform 825"/>
              <p:cNvSpPr>
                <a:spLocks/>
              </p:cNvSpPr>
              <p:nvPr/>
            </p:nvSpPr>
            <p:spPr bwMode="auto">
              <a:xfrm>
                <a:off x="4538" y="2541"/>
                <a:ext cx="36" cy="49"/>
              </a:xfrm>
              <a:custGeom>
                <a:avLst/>
                <a:gdLst>
                  <a:gd name="T0" fmla="*/ 36 w 36"/>
                  <a:gd name="T1" fmla="*/ 29 h 49"/>
                  <a:gd name="T2" fmla="*/ 36 w 36"/>
                  <a:gd name="T3" fmla="*/ 34 h 49"/>
                  <a:gd name="T4" fmla="*/ 30 w 36"/>
                  <a:gd name="T5" fmla="*/ 32 h 49"/>
                  <a:gd name="T6" fmla="*/ 17 w 36"/>
                  <a:gd name="T7" fmla="*/ 49 h 49"/>
                  <a:gd name="T8" fmla="*/ 12 w 36"/>
                  <a:gd name="T9" fmla="*/ 35 h 49"/>
                  <a:gd name="T10" fmla="*/ 2 w 36"/>
                  <a:gd name="T11" fmla="*/ 18 h 49"/>
                  <a:gd name="T12" fmla="*/ 0 w 36"/>
                  <a:gd name="T13" fmla="*/ 12 h 49"/>
                  <a:gd name="T14" fmla="*/ 0 w 36"/>
                  <a:gd name="T15" fmla="*/ 10 h 49"/>
                  <a:gd name="T16" fmla="*/ 10 w 36"/>
                  <a:gd name="T17" fmla="*/ 0 h 49"/>
                  <a:gd name="T18" fmla="*/ 14 w 36"/>
                  <a:gd name="T19" fmla="*/ 2 h 49"/>
                  <a:gd name="T20" fmla="*/ 15 w 36"/>
                  <a:gd name="T21" fmla="*/ 3 h 49"/>
                  <a:gd name="T22" fmla="*/ 17 w 36"/>
                  <a:gd name="T23" fmla="*/ 3 h 49"/>
                  <a:gd name="T24" fmla="*/ 19 w 36"/>
                  <a:gd name="T25" fmla="*/ 3 h 49"/>
                  <a:gd name="T26" fmla="*/ 20 w 36"/>
                  <a:gd name="T27" fmla="*/ 5 h 49"/>
                  <a:gd name="T28" fmla="*/ 27 w 36"/>
                  <a:gd name="T29" fmla="*/ 10 h 49"/>
                  <a:gd name="T30" fmla="*/ 30 w 36"/>
                  <a:gd name="T31" fmla="*/ 20 h 49"/>
                  <a:gd name="T32" fmla="*/ 32 w 36"/>
                  <a:gd name="T33" fmla="*/ 22 h 49"/>
                  <a:gd name="T34" fmla="*/ 34 w 36"/>
                  <a:gd name="T35" fmla="*/ 22 h 49"/>
                  <a:gd name="T36" fmla="*/ 36 w 36"/>
                  <a:gd name="T37" fmla="*/ 25 h 49"/>
                  <a:gd name="T38" fmla="*/ 36 w 36"/>
                  <a:gd name="T39" fmla="*/ 27 h 49"/>
                  <a:gd name="T40" fmla="*/ 36 w 36"/>
                  <a:gd name="T41"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9">
                    <a:moveTo>
                      <a:pt x="36" y="29"/>
                    </a:moveTo>
                    <a:lnTo>
                      <a:pt x="36" y="34"/>
                    </a:lnTo>
                    <a:lnTo>
                      <a:pt x="30" y="32"/>
                    </a:lnTo>
                    <a:lnTo>
                      <a:pt x="17" y="49"/>
                    </a:lnTo>
                    <a:lnTo>
                      <a:pt x="12" y="35"/>
                    </a:lnTo>
                    <a:lnTo>
                      <a:pt x="2" y="18"/>
                    </a:lnTo>
                    <a:lnTo>
                      <a:pt x="0" y="12"/>
                    </a:lnTo>
                    <a:lnTo>
                      <a:pt x="0" y="10"/>
                    </a:lnTo>
                    <a:lnTo>
                      <a:pt x="10" y="0"/>
                    </a:lnTo>
                    <a:lnTo>
                      <a:pt x="14" y="2"/>
                    </a:lnTo>
                    <a:lnTo>
                      <a:pt x="15" y="3"/>
                    </a:lnTo>
                    <a:lnTo>
                      <a:pt x="17" y="3"/>
                    </a:lnTo>
                    <a:lnTo>
                      <a:pt x="19" y="3"/>
                    </a:lnTo>
                    <a:lnTo>
                      <a:pt x="20" y="5"/>
                    </a:lnTo>
                    <a:lnTo>
                      <a:pt x="27" y="10"/>
                    </a:lnTo>
                    <a:lnTo>
                      <a:pt x="30" y="20"/>
                    </a:lnTo>
                    <a:lnTo>
                      <a:pt x="32" y="22"/>
                    </a:lnTo>
                    <a:lnTo>
                      <a:pt x="34" y="22"/>
                    </a:lnTo>
                    <a:lnTo>
                      <a:pt x="36" y="25"/>
                    </a:lnTo>
                    <a:lnTo>
                      <a:pt x="36" y="27"/>
                    </a:lnTo>
                    <a:lnTo>
                      <a:pt x="36"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74" name="Freeform 826"/>
              <p:cNvSpPr>
                <a:spLocks/>
              </p:cNvSpPr>
              <p:nvPr/>
            </p:nvSpPr>
            <p:spPr bwMode="auto">
              <a:xfrm>
                <a:off x="4538" y="2541"/>
                <a:ext cx="36" cy="49"/>
              </a:xfrm>
              <a:custGeom>
                <a:avLst/>
                <a:gdLst>
                  <a:gd name="T0" fmla="*/ 36 w 36"/>
                  <a:gd name="T1" fmla="*/ 29 h 49"/>
                  <a:gd name="T2" fmla="*/ 36 w 36"/>
                  <a:gd name="T3" fmla="*/ 34 h 49"/>
                  <a:gd name="T4" fmla="*/ 30 w 36"/>
                  <a:gd name="T5" fmla="*/ 32 h 49"/>
                  <a:gd name="T6" fmla="*/ 17 w 36"/>
                  <a:gd name="T7" fmla="*/ 49 h 49"/>
                  <a:gd name="T8" fmla="*/ 12 w 36"/>
                  <a:gd name="T9" fmla="*/ 35 h 49"/>
                  <a:gd name="T10" fmla="*/ 2 w 36"/>
                  <a:gd name="T11" fmla="*/ 18 h 49"/>
                  <a:gd name="T12" fmla="*/ 0 w 36"/>
                  <a:gd name="T13" fmla="*/ 12 h 49"/>
                  <a:gd name="T14" fmla="*/ 0 w 36"/>
                  <a:gd name="T15" fmla="*/ 10 h 49"/>
                  <a:gd name="T16" fmla="*/ 10 w 36"/>
                  <a:gd name="T17" fmla="*/ 0 h 49"/>
                  <a:gd name="T18" fmla="*/ 14 w 36"/>
                  <a:gd name="T19" fmla="*/ 2 h 49"/>
                  <a:gd name="T20" fmla="*/ 15 w 36"/>
                  <a:gd name="T21" fmla="*/ 3 h 49"/>
                  <a:gd name="T22" fmla="*/ 17 w 36"/>
                  <a:gd name="T23" fmla="*/ 3 h 49"/>
                  <a:gd name="T24" fmla="*/ 19 w 36"/>
                  <a:gd name="T25" fmla="*/ 3 h 49"/>
                  <a:gd name="T26" fmla="*/ 20 w 36"/>
                  <a:gd name="T27" fmla="*/ 5 h 49"/>
                  <a:gd name="T28" fmla="*/ 27 w 36"/>
                  <a:gd name="T29" fmla="*/ 10 h 49"/>
                  <a:gd name="T30" fmla="*/ 30 w 36"/>
                  <a:gd name="T31" fmla="*/ 20 h 49"/>
                  <a:gd name="T32" fmla="*/ 32 w 36"/>
                  <a:gd name="T33" fmla="*/ 22 h 49"/>
                  <a:gd name="T34" fmla="*/ 34 w 36"/>
                  <a:gd name="T35" fmla="*/ 22 h 49"/>
                  <a:gd name="T36" fmla="*/ 36 w 36"/>
                  <a:gd name="T37" fmla="*/ 25 h 49"/>
                  <a:gd name="T38" fmla="*/ 36 w 36"/>
                  <a:gd name="T39" fmla="*/ 27 h 49"/>
                  <a:gd name="T40" fmla="*/ 36 w 36"/>
                  <a:gd name="T41"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9">
                    <a:moveTo>
                      <a:pt x="36" y="29"/>
                    </a:moveTo>
                    <a:lnTo>
                      <a:pt x="36" y="34"/>
                    </a:lnTo>
                    <a:lnTo>
                      <a:pt x="30" y="32"/>
                    </a:lnTo>
                    <a:lnTo>
                      <a:pt x="17" y="49"/>
                    </a:lnTo>
                    <a:lnTo>
                      <a:pt x="12" y="35"/>
                    </a:lnTo>
                    <a:lnTo>
                      <a:pt x="2" y="18"/>
                    </a:lnTo>
                    <a:lnTo>
                      <a:pt x="0" y="12"/>
                    </a:lnTo>
                    <a:lnTo>
                      <a:pt x="0" y="10"/>
                    </a:lnTo>
                    <a:lnTo>
                      <a:pt x="10" y="0"/>
                    </a:lnTo>
                    <a:lnTo>
                      <a:pt x="14" y="2"/>
                    </a:lnTo>
                    <a:lnTo>
                      <a:pt x="15" y="3"/>
                    </a:lnTo>
                    <a:lnTo>
                      <a:pt x="17" y="3"/>
                    </a:lnTo>
                    <a:lnTo>
                      <a:pt x="19" y="3"/>
                    </a:lnTo>
                    <a:lnTo>
                      <a:pt x="20" y="5"/>
                    </a:lnTo>
                    <a:lnTo>
                      <a:pt x="27" y="10"/>
                    </a:lnTo>
                    <a:lnTo>
                      <a:pt x="30" y="20"/>
                    </a:lnTo>
                    <a:lnTo>
                      <a:pt x="32" y="22"/>
                    </a:lnTo>
                    <a:lnTo>
                      <a:pt x="34" y="22"/>
                    </a:lnTo>
                    <a:lnTo>
                      <a:pt x="36" y="25"/>
                    </a:lnTo>
                    <a:lnTo>
                      <a:pt x="36" y="27"/>
                    </a:lnTo>
                    <a:lnTo>
                      <a:pt x="36"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75" name="Freeform 827"/>
              <p:cNvSpPr>
                <a:spLocks/>
              </p:cNvSpPr>
              <p:nvPr/>
            </p:nvSpPr>
            <p:spPr bwMode="auto">
              <a:xfrm>
                <a:off x="4399" y="2390"/>
                <a:ext cx="42" cy="32"/>
              </a:xfrm>
              <a:custGeom>
                <a:avLst/>
                <a:gdLst>
                  <a:gd name="T0" fmla="*/ 26 w 42"/>
                  <a:gd name="T1" fmla="*/ 7 h 32"/>
                  <a:gd name="T2" fmla="*/ 26 w 42"/>
                  <a:gd name="T3" fmla="*/ 9 h 32"/>
                  <a:gd name="T4" fmla="*/ 26 w 42"/>
                  <a:gd name="T5" fmla="*/ 9 h 32"/>
                  <a:gd name="T6" fmla="*/ 27 w 42"/>
                  <a:gd name="T7" fmla="*/ 12 h 32"/>
                  <a:gd name="T8" fmla="*/ 27 w 42"/>
                  <a:gd name="T9" fmla="*/ 14 h 32"/>
                  <a:gd name="T10" fmla="*/ 29 w 42"/>
                  <a:gd name="T11" fmla="*/ 14 h 32"/>
                  <a:gd name="T12" fmla="*/ 31 w 42"/>
                  <a:gd name="T13" fmla="*/ 15 h 32"/>
                  <a:gd name="T14" fmla="*/ 32 w 42"/>
                  <a:gd name="T15" fmla="*/ 15 h 32"/>
                  <a:gd name="T16" fmla="*/ 32 w 42"/>
                  <a:gd name="T17" fmla="*/ 17 h 32"/>
                  <a:gd name="T18" fmla="*/ 32 w 42"/>
                  <a:gd name="T19" fmla="*/ 17 h 32"/>
                  <a:gd name="T20" fmla="*/ 34 w 42"/>
                  <a:gd name="T21" fmla="*/ 19 h 32"/>
                  <a:gd name="T22" fmla="*/ 34 w 42"/>
                  <a:gd name="T23" fmla="*/ 19 h 32"/>
                  <a:gd name="T24" fmla="*/ 34 w 42"/>
                  <a:gd name="T25" fmla="*/ 19 h 32"/>
                  <a:gd name="T26" fmla="*/ 34 w 42"/>
                  <a:gd name="T27" fmla="*/ 19 h 32"/>
                  <a:gd name="T28" fmla="*/ 39 w 42"/>
                  <a:gd name="T29" fmla="*/ 25 h 32"/>
                  <a:gd name="T30" fmla="*/ 42 w 42"/>
                  <a:gd name="T31" fmla="*/ 31 h 32"/>
                  <a:gd name="T32" fmla="*/ 42 w 42"/>
                  <a:gd name="T33" fmla="*/ 31 h 32"/>
                  <a:gd name="T34" fmla="*/ 36 w 42"/>
                  <a:gd name="T35" fmla="*/ 29 h 32"/>
                  <a:gd name="T36" fmla="*/ 26 w 42"/>
                  <a:gd name="T37" fmla="*/ 32 h 32"/>
                  <a:gd name="T38" fmla="*/ 10 w 42"/>
                  <a:gd name="T39" fmla="*/ 27 h 32"/>
                  <a:gd name="T40" fmla="*/ 0 w 42"/>
                  <a:gd name="T41" fmla="*/ 15 h 32"/>
                  <a:gd name="T42" fmla="*/ 0 w 42"/>
                  <a:gd name="T43" fmla="*/ 10 h 32"/>
                  <a:gd name="T44" fmla="*/ 7 w 42"/>
                  <a:gd name="T45" fmla="*/ 10 h 32"/>
                  <a:gd name="T46" fmla="*/ 22 w 42"/>
                  <a:gd name="T47" fmla="*/ 0 h 32"/>
                  <a:gd name="T48" fmla="*/ 24 w 42"/>
                  <a:gd name="T49" fmla="*/ 2 h 32"/>
                  <a:gd name="T50" fmla="*/ 26 w 42"/>
                  <a:gd name="T51" fmla="*/ 7 h 32"/>
                  <a:gd name="T52" fmla="*/ 26 w 42"/>
                  <a:gd name="T53" fmla="*/ 7 h 32"/>
                  <a:gd name="T54" fmla="*/ 26 w 42"/>
                  <a:gd name="T55"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2">
                    <a:moveTo>
                      <a:pt x="26" y="7"/>
                    </a:moveTo>
                    <a:lnTo>
                      <a:pt x="26" y="9"/>
                    </a:lnTo>
                    <a:lnTo>
                      <a:pt x="26" y="9"/>
                    </a:lnTo>
                    <a:lnTo>
                      <a:pt x="27" y="12"/>
                    </a:lnTo>
                    <a:lnTo>
                      <a:pt x="27" y="14"/>
                    </a:lnTo>
                    <a:lnTo>
                      <a:pt x="29" y="14"/>
                    </a:lnTo>
                    <a:lnTo>
                      <a:pt x="31" y="15"/>
                    </a:lnTo>
                    <a:lnTo>
                      <a:pt x="32" y="15"/>
                    </a:lnTo>
                    <a:lnTo>
                      <a:pt x="32" y="17"/>
                    </a:lnTo>
                    <a:lnTo>
                      <a:pt x="32" y="17"/>
                    </a:lnTo>
                    <a:lnTo>
                      <a:pt x="34" y="19"/>
                    </a:lnTo>
                    <a:lnTo>
                      <a:pt x="34" y="19"/>
                    </a:lnTo>
                    <a:lnTo>
                      <a:pt x="34" y="19"/>
                    </a:lnTo>
                    <a:lnTo>
                      <a:pt x="34" y="19"/>
                    </a:lnTo>
                    <a:lnTo>
                      <a:pt x="39" y="25"/>
                    </a:lnTo>
                    <a:lnTo>
                      <a:pt x="42" y="31"/>
                    </a:lnTo>
                    <a:lnTo>
                      <a:pt x="42" y="31"/>
                    </a:lnTo>
                    <a:lnTo>
                      <a:pt x="36" y="29"/>
                    </a:lnTo>
                    <a:lnTo>
                      <a:pt x="26" y="32"/>
                    </a:lnTo>
                    <a:lnTo>
                      <a:pt x="10" y="27"/>
                    </a:lnTo>
                    <a:lnTo>
                      <a:pt x="0" y="15"/>
                    </a:lnTo>
                    <a:lnTo>
                      <a:pt x="0" y="10"/>
                    </a:lnTo>
                    <a:lnTo>
                      <a:pt x="7" y="10"/>
                    </a:lnTo>
                    <a:lnTo>
                      <a:pt x="22" y="0"/>
                    </a:lnTo>
                    <a:lnTo>
                      <a:pt x="24" y="2"/>
                    </a:lnTo>
                    <a:lnTo>
                      <a:pt x="26" y="7"/>
                    </a:lnTo>
                    <a:lnTo>
                      <a:pt x="26" y="7"/>
                    </a:lnTo>
                    <a:lnTo>
                      <a:pt x="26"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76" name="Freeform 828"/>
              <p:cNvSpPr>
                <a:spLocks/>
              </p:cNvSpPr>
              <p:nvPr/>
            </p:nvSpPr>
            <p:spPr bwMode="auto">
              <a:xfrm>
                <a:off x="4399" y="2390"/>
                <a:ext cx="42" cy="32"/>
              </a:xfrm>
              <a:custGeom>
                <a:avLst/>
                <a:gdLst>
                  <a:gd name="T0" fmla="*/ 26 w 42"/>
                  <a:gd name="T1" fmla="*/ 7 h 32"/>
                  <a:gd name="T2" fmla="*/ 26 w 42"/>
                  <a:gd name="T3" fmla="*/ 9 h 32"/>
                  <a:gd name="T4" fmla="*/ 26 w 42"/>
                  <a:gd name="T5" fmla="*/ 9 h 32"/>
                  <a:gd name="T6" fmla="*/ 27 w 42"/>
                  <a:gd name="T7" fmla="*/ 12 h 32"/>
                  <a:gd name="T8" fmla="*/ 27 w 42"/>
                  <a:gd name="T9" fmla="*/ 14 h 32"/>
                  <a:gd name="T10" fmla="*/ 29 w 42"/>
                  <a:gd name="T11" fmla="*/ 14 h 32"/>
                  <a:gd name="T12" fmla="*/ 31 w 42"/>
                  <a:gd name="T13" fmla="*/ 15 h 32"/>
                  <a:gd name="T14" fmla="*/ 32 w 42"/>
                  <a:gd name="T15" fmla="*/ 15 h 32"/>
                  <a:gd name="T16" fmla="*/ 32 w 42"/>
                  <a:gd name="T17" fmla="*/ 17 h 32"/>
                  <a:gd name="T18" fmla="*/ 32 w 42"/>
                  <a:gd name="T19" fmla="*/ 17 h 32"/>
                  <a:gd name="T20" fmla="*/ 34 w 42"/>
                  <a:gd name="T21" fmla="*/ 19 h 32"/>
                  <a:gd name="T22" fmla="*/ 34 w 42"/>
                  <a:gd name="T23" fmla="*/ 19 h 32"/>
                  <a:gd name="T24" fmla="*/ 34 w 42"/>
                  <a:gd name="T25" fmla="*/ 19 h 32"/>
                  <a:gd name="T26" fmla="*/ 34 w 42"/>
                  <a:gd name="T27" fmla="*/ 19 h 32"/>
                  <a:gd name="T28" fmla="*/ 39 w 42"/>
                  <a:gd name="T29" fmla="*/ 25 h 32"/>
                  <a:gd name="T30" fmla="*/ 42 w 42"/>
                  <a:gd name="T31" fmla="*/ 31 h 32"/>
                  <a:gd name="T32" fmla="*/ 42 w 42"/>
                  <a:gd name="T33" fmla="*/ 31 h 32"/>
                  <a:gd name="T34" fmla="*/ 36 w 42"/>
                  <a:gd name="T35" fmla="*/ 29 h 32"/>
                  <a:gd name="T36" fmla="*/ 26 w 42"/>
                  <a:gd name="T37" fmla="*/ 32 h 32"/>
                  <a:gd name="T38" fmla="*/ 10 w 42"/>
                  <a:gd name="T39" fmla="*/ 27 h 32"/>
                  <a:gd name="T40" fmla="*/ 0 w 42"/>
                  <a:gd name="T41" fmla="*/ 15 h 32"/>
                  <a:gd name="T42" fmla="*/ 0 w 42"/>
                  <a:gd name="T43" fmla="*/ 10 h 32"/>
                  <a:gd name="T44" fmla="*/ 7 w 42"/>
                  <a:gd name="T45" fmla="*/ 10 h 32"/>
                  <a:gd name="T46" fmla="*/ 22 w 42"/>
                  <a:gd name="T47" fmla="*/ 0 h 32"/>
                  <a:gd name="T48" fmla="*/ 24 w 42"/>
                  <a:gd name="T49" fmla="*/ 2 h 32"/>
                  <a:gd name="T50" fmla="*/ 26 w 42"/>
                  <a:gd name="T51" fmla="*/ 7 h 32"/>
                  <a:gd name="T52" fmla="*/ 26 w 42"/>
                  <a:gd name="T53" fmla="*/ 7 h 32"/>
                  <a:gd name="T54" fmla="*/ 26 w 42"/>
                  <a:gd name="T55"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2">
                    <a:moveTo>
                      <a:pt x="26" y="7"/>
                    </a:moveTo>
                    <a:lnTo>
                      <a:pt x="26" y="9"/>
                    </a:lnTo>
                    <a:lnTo>
                      <a:pt x="26" y="9"/>
                    </a:lnTo>
                    <a:lnTo>
                      <a:pt x="27" y="12"/>
                    </a:lnTo>
                    <a:lnTo>
                      <a:pt x="27" y="14"/>
                    </a:lnTo>
                    <a:lnTo>
                      <a:pt x="29" y="14"/>
                    </a:lnTo>
                    <a:lnTo>
                      <a:pt x="31" y="15"/>
                    </a:lnTo>
                    <a:lnTo>
                      <a:pt x="32" y="15"/>
                    </a:lnTo>
                    <a:lnTo>
                      <a:pt x="32" y="17"/>
                    </a:lnTo>
                    <a:lnTo>
                      <a:pt x="32" y="17"/>
                    </a:lnTo>
                    <a:lnTo>
                      <a:pt x="34" y="19"/>
                    </a:lnTo>
                    <a:lnTo>
                      <a:pt x="34" y="19"/>
                    </a:lnTo>
                    <a:lnTo>
                      <a:pt x="34" y="19"/>
                    </a:lnTo>
                    <a:lnTo>
                      <a:pt x="34" y="19"/>
                    </a:lnTo>
                    <a:lnTo>
                      <a:pt x="39" y="25"/>
                    </a:lnTo>
                    <a:lnTo>
                      <a:pt x="42" y="31"/>
                    </a:lnTo>
                    <a:lnTo>
                      <a:pt x="42" y="31"/>
                    </a:lnTo>
                    <a:lnTo>
                      <a:pt x="36" y="29"/>
                    </a:lnTo>
                    <a:lnTo>
                      <a:pt x="26" y="32"/>
                    </a:lnTo>
                    <a:lnTo>
                      <a:pt x="10" y="27"/>
                    </a:lnTo>
                    <a:lnTo>
                      <a:pt x="0" y="15"/>
                    </a:lnTo>
                    <a:lnTo>
                      <a:pt x="0" y="10"/>
                    </a:lnTo>
                    <a:lnTo>
                      <a:pt x="7" y="10"/>
                    </a:lnTo>
                    <a:lnTo>
                      <a:pt x="22" y="0"/>
                    </a:lnTo>
                    <a:lnTo>
                      <a:pt x="24" y="2"/>
                    </a:lnTo>
                    <a:lnTo>
                      <a:pt x="26" y="7"/>
                    </a:lnTo>
                    <a:lnTo>
                      <a:pt x="26" y="7"/>
                    </a:lnTo>
                    <a:lnTo>
                      <a:pt x="26"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77" name="Freeform 829"/>
              <p:cNvSpPr>
                <a:spLocks/>
              </p:cNvSpPr>
              <p:nvPr/>
            </p:nvSpPr>
            <p:spPr bwMode="auto">
              <a:xfrm>
                <a:off x="4455" y="2529"/>
                <a:ext cx="47" cy="53"/>
              </a:xfrm>
              <a:custGeom>
                <a:avLst/>
                <a:gdLst>
                  <a:gd name="T0" fmla="*/ 34 w 47"/>
                  <a:gd name="T1" fmla="*/ 49 h 53"/>
                  <a:gd name="T2" fmla="*/ 25 w 47"/>
                  <a:gd name="T3" fmla="*/ 53 h 53"/>
                  <a:gd name="T4" fmla="*/ 20 w 47"/>
                  <a:gd name="T5" fmla="*/ 47 h 53"/>
                  <a:gd name="T6" fmla="*/ 20 w 47"/>
                  <a:gd name="T7" fmla="*/ 39 h 53"/>
                  <a:gd name="T8" fmla="*/ 12 w 47"/>
                  <a:gd name="T9" fmla="*/ 34 h 53"/>
                  <a:gd name="T10" fmla="*/ 0 w 47"/>
                  <a:gd name="T11" fmla="*/ 34 h 53"/>
                  <a:gd name="T12" fmla="*/ 3 w 47"/>
                  <a:gd name="T13" fmla="*/ 27 h 53"/>
                  <a:gd name="T14" fmla="*/ 12 w 47"/>
                  <a:gd name="T15" fmla="*/ 19 h 53"/>
                  <a:gd name="T16" fmla="*/ 8 w 47"/>
                  <a:gd name="T17" fmla="*/ 15 h 53"/>
                  <a:gd name="T18" fmla="*/ 12 w 47"/>
                  <a:gd name="T19" fmla="*/ 8 h 53"/>
                  <a:gd name="T20" fmla="*/ 20 w 47"/>
                  <a:gd name="T21" fmla="*/ 0 h 53"/>
                  <a:gd name="T22" fmla="*/ 34 w 47"/>
                  <a:gd name="T23" fmla="*/ 0 h 53"/>
                  <a:gd name="T24" fmla="*/ 41 w 47"/>
                  <a:gd name="T25" fmla="*/ 14 h 53"/>
                  <a:gd name="T26" fmla="*/ 47 w 47"/>
                  <a:gd name="T27" fmla="*/ 19 h 53"/>
                  <a:gd name="T28" fmla="*/ 46 w 47"/>
                  <a:gd name="T29" fmla="*/ 24 h 53"/>
                  <a:gd name="T30" fmla="*/ 46 w 47"/>
                  <a:gd name="T31" fmla="*/ 25 h 53"/>
                  <a:gd name="T32" fmla="*/ 37 w 47"/>
                  <a:gd name="T33" fmla="*/ 29 h 53"/>
                  <a:gd name="T34" fmla="*/ 32 w 47"/>
                  <a:gd name="T35" fmla="*/ 46 h 53"/>
                  <a:gd name="T36" fmla="*/ 34 w 47"/>
                  <a:gd name="T37"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53">
                    <a:moveTo>
                      <a:pt x="34" y="49"/>
                    </a:moveTo>
                    <a:lnTo>
                      <a:pt x="25" y="53"/>
                    </a:lnTo>
                    <a:lnTo>
                      <a:pt x="20" y="47"/>
                    </a:lnTo>
                    <a:lnTo>
                      <a:pt x="20" y="39"/>
                    </a:lnTo>
                    <a:lnTo>
                      <a:pt x="12" y="34"/>
                    </a:lnTo>
                    <a:lnTo>
                      <a:pt x="0" y="34"/>
                    </a:lnTo>
                    <a:lnTo>
                      <a:pt x="3" y="27"/>
                    </a:lnTo>
                    <a:lnTo>
                      <a:pt x="12" y="19"/>
                    </a:lnTo>
                    <a:lnTo>
                      <a:pt x="8" y="15"/>
                    </a:lnTo>
                    <a:lnTo>
                      <a:pt x="12" y="8"/>
                    </a:lnTo>
                    <a:lnTo>
                      <a:pt x="20" y="0"/>
                    </a:lnTo>
                    <a:lnTo>
                      <a:pt x="34" y="0"/>
                    </a:lnTo>
                    <a:lnTo>
                      <a:pt x="41" y="14"/>
                    </a:lnTo>
                    <a:lnTo>
                      <a:pt x="47" y="19"/>
                    </a:lnTo>
                    <a:lnTo>
                      <a:pt x="46" y="24"/>
                    </a:lnTo>
                    <a:lnTo>
                      <a:pt x="46" y="25"/>
                    </a:lnTo>
                    <a:lnTo>
                      <a:pt x="37" y="29"/>
                    </a:lnTo>
                    <a:lnTo>
                      <a:pt x="32" y="46"/>
                    </a:lnTo>
                    <a:lnTo>
                      <a:pt x="34" y="4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78" name="Freeform 830"/>
              <p:cNvSpPr>
                <a:spLocks/>
              </p:cNvSpPr>
              <p:nvPr/>
            </p:nvSpPr>
            <p:spPr bwMode="auto">
              <a:xfrm>
                <a:off x="4455" y="2529"/>
                <a:ext cx="47" cy="53"/>
              </a:xfrm>
              <a:custGeom>
                <a:avLst/>
                <a:gdLst>
                  <a:gd name="T0" fmla="*/ 34 w 47"/>
                  <a:gd name="T1" fmla="*/ 49 h 53"/>
                  <a:gd name="T2" fmla="*/ 25 w 47"/>
                  <a:gd name="T3" fmla="*/ 53 h 53"/>
                  <a:gd name="T4" fmla="*/ 20 w 47"/>
                  <a:gd name="T5" fmla="*/ 47 h 53"/>
                  <a:gd name="T6" fmla="*/ 20 w 47"/>
                  <a:gd name="T7" fmla="*/ 39 h 53"/>
                  <a:gd name="T8" fmla="*/ 12 w 47"/>
                  <a:gd name="T9" fmla="*/ 34 h 53"/>
                  <a:gd name="T10" fmla="*/ 0 w 47"/>
                  <a:gd name="T11" fmla="*/ 34 h 53"/>
                  <a:gd name="T12" fmla="*/ 3 w 47"/>
                  <a:gd name="T13" fmla="*/ 27 h 53"/>
                  <a:gd name="T14" fmla="*/ 12 w 47"/>
                  <a:gd name="T15" fmla="*/ 19 h 53"/>
                  <a:gd name="T16" fmla="*/ 8 w 47"/>
                  <a:gd name="T17" fmla="*/ 15 h 53"/>
                  <a:gd name="T18" fmla="*/ 12 w 47"/>
                  <a:gd name="T19" fmla="*/ 8 h 53"/>
                  <a:gd name="T20" fmla="*/ 20 w 47"/>
                  <a:gd name="T21" fmla="*/ 0 h 53"/>
                  <a:gd name="T22" fmla="*/ 34 w 47"/>
                  <a:gd name="T23" fmla="*/ 0 h 53"/>
                  <a:gd name="T24" fmla="*/ 41 w 47"/>
                  <a:gd name="T25" fmla="*/ 14 h 53"/>
                  <a:gd name="T26" fmla="*/ 47 w 47"/>
                  <a:gd name="T27" fmla="*/ 19 h 53"/>
                  <a:gd name="T28" fmla="*/ 46 w 47"/>
                  <a:gd name="T29" fmla="*/ 24 h 53"/>
                  <a:gd name="T30" fmla="*/ 46 w 47"/>
                  <a:gd name="T31" fmla="*/ 25 h 53"/>
                  <a:gd name="T32" fmla="*/ 37 w 47"/>
                  <a:gd name="T33" fmla="*/ 29 h 53"/>
                  <a:gd name="T34" fmla="*/ 32 w 47"/>
                  <a:gd name="T35" fmla="*/ 46 h 53"/>
                  <a:gd name="T36" fmla="*/ 34 w 47"/>
                  <a:gd name="T37"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53">
                    <a:moveTo>
                      <a:pt x="34" y="49"/>
                    </a:moveTo>
                    <a:lnTo>
                      <a:pt x="25" y="53"/>
                    </a:lnTo>
                    <a:lnTo>
                      <a:pt x="20" y="47"/>
                    </a:lnTo>
                    <a:lnTo>
                      <a:pt x="20" y="39"/>
                    </a:lnTo>
                    <a:lnTo>
                      <a:pt x="12" y="34"/>
                    </a:lnTo>
                    <a:lnTo>
                      <a:pt x="0" y="34"/>
                    </a:lnTo>
                    <a:lnTo>
                      <a:pt x="3" y="27"/>
                    </a:lnTo>
                    <a:lnTo>
                      <a:pt x="12" y="19"/>
                    </a:lnTo>
                    <a:lnTo>
                      <a:pt x="8" y="15"/>
                    </a:lnTo>
                    <a:lnTo>
                      <a:pt x="12" y="8"/>
                    </a:lnTo>
                    <a:lnTo>
                      <a:pt x="20" y="0"/>
                    </a:lnTo>
                    <a:lnTo>
                      <a:pt x="34" y="0"/>
                    </a:lnTo>
                    <a:lnTo>
                      <a:pt x="41" y="14"/>
                    </a:lnTo>
                    <a:lnTo>
                      <a:pt x="47" y="19"/>
                    </a:lnTo>
                    <a:lnTo>
                      <a:pt x="46" y="24"/>
                    </a:lnTo>
                    <a:lnTo>
                      <a:pt x="46" y="25"/>
                    </a:lnTo>
                    <a:lnTo>
                      <a:pt x="37" y="29"/>
                    </a:lnTo>
                    <a:lnTo>
                      <a:pt x="32" y="46"/>
                    </a:lnTo>
                    <a:lnTo>
                      <a:pt x="34"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79" name="Freeform 831"/>
              <p:cNvSpPr>
                <a:spLocks/>
              </p:cNvSpPr>
              <p:nvPr/>
            </p:nvSpPr>
            <p:spPr bwMode="auto">
              <a:xfrm>
                <a:off x="4506" y="2580"/>
                <a:ext cx="25" cy="18"/>
              </a:xfrm>
              <a:custGeom>
                <a:avLst/>
                <a:gdLst>
                  <a:gd name="T0" fmla="*/ 25 w 25"/>
                  <a:gd name="T1" fmla="*/ 15 h 18"/>
                  <a:gd name="T2" fmla="*/ 22 w 25"/>
                  <a:gd name="T3" fmla="*/ 18 h 18"/>
                  <a:gd name="T4" fmla="*/ 5 w 25"/>
                  <a:gd name="T5" fmla="*/ 18 h 18"/>
                  <a:gd name="T6" fmla="*/ 0 w 25"/>
                  <a:gd name="T7" fmla="*/ 0 h 18"/>
                  <a:gd name="T8" fmla="*/ 2 w 25"/>
                  <a:gd name="T9" fmla="*/ 0 h 18"/>
                  <a:gd name="T10" fmla="*/ 3 w 25"/>
                  <a:gd name="T11" fmla="*/ 0 h 18"/>
                  <a:gd name="T12" fmla="*/ 15 w 25"/>
                  <a:gd name="T13" fmla="*/ 2 h 18"/>
                  <a:gd name="T14" fmla="*/ 20 w 25"/>
                  <a:gd name="T15" fmla="*/ 8 h 18"/>
                  <a:gd name="T16" fmla="*/ 25 w 25"/>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8">
                    <a:moveTo>
                      <a:pt x="25" y="15"/>
                    </a:moveTo>
                    <a:lnTo>
                      <a:pt x="22" y="18"/>
                    </a:lnTo>
                    <a:lnTo>
                      <a:pt x="5" y="18"/>
                    </a:lnTo>
                    <a:lnTo>
                      <a:pt x="0" y="0"/>
                    </a:lnTo>
                    <a:lnTo>
                      <a:pt x="2" y="0"/>
                    </a:lnTo>
                    <a:lnTo>
                      <a:pt x="3" y="0"/>
                    </a:lnTo>
                    <a:lnTo>
                      <a:pt x="15" y="2"/>
                    </a:lnTo>
                    <a:lnTo>
                      <a:pt x="20" y="8"/>
                    </a:lnTo>
                    <a:lnTo>
                      <a:pt x="25"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80" name="Freeform 832"/>
              <p:cNvSpPr>
                <a:spLocks/>
              </p:cNvSpPr>
              <p:nvPr/>
            </p:nvSpPr>
            <p:spPr bwMode="auto">
              <a:xfrm>
                <a:off x="4506" y="2580"/>
                <a:ext cx="25" cy="18"/>
              </a:xfrm>
              <a:custGeom>
                <a:avLst/>
                <a:gdLst>
                  <a:gd name="T0" fmla="*/ 25 w 25"/>
                  <a:gd name="T1" fmla="*/ 15 h 18"/>
                  <a:gd name="T2" fmla="*/ 22 w 25"/>
                  <a:gd name="T3" fmla="*/ 18 h 18"/>
                  <a:gd name="T4" fmla="*/ 5 w 25"/>
                  <a:gd name="T5" fmla="*/ 18 h 18"/>
                  <a:gd name="T6" fmla="*/ 0 w 25"/>
                  <a:gd name="T7" fmla="*/ 0 h 18"/>
                  <a:gd name="T8" fmla="*/ 2 w 25"/>
                  <a:gd name="T9" fmla="*/ 0 h 18"/>
                  <a:gd name="T10" fmla="*/ 3 w 25"/>
                  <a:gd name="T11" fmla="*/ 0 h 18"/>
                  <a:gd name="T12" fmla="*/ 15 w 25"/>
                  <a:gd name="T13" fmla="*/ 2 h 18"/>
                  <a:gd name="T14" fmla="*/ 20 w 25"/>
                  <a:gd name="T15" fmla="*/ 8 h 18"/>
                  <a:gd name="T16" fmla="*/ 25 w 25"/>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8">
                    <a:moveTo>
                      <a:pt x="25" y="15"/>
                    </a:moveTo>
                    <a:lnTo>
                      <a:pt x="22" y="18"/>
                    </a:lnTo>
                    <a:lnTo>
                      <a:pt x="5" y="18"/>
                    </a:lnTo>
                    <a:lnTo>
                      <a:pt x="0" y="0"/>
                    </a:lnTo>
                    <a:lnTo>
                      <a:pt x="2" y="0"/>
                    </a:lnTo>
                    <a:lnTo>
                      <a:pt x="3" y="0"/>
                    </a:lnTo>
                    <a:lnTo>
                      <a:pt x="15" y="2"/>
                    </a:lnTo>
                    <a:lnTo>
                      <a:pt x="20" y="8"/>
                    </a:lnTo>
                    <a:lnTo>
                      <a:pt x="25"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81" name="Freeform 833"/>
              <p:cNvSpPr>
                <a:spLocks/>
              </p:cNvSpPr>
              <p:nvPr/>
            </p:nvSpPr>
            <p:spPr bwMode="auto">
              <a:xfrm>
                <a:off x="4277" y="2336"/>
                <a:ext cx="41" cy="37"/>
              </a:xfrm>
              <a:custGeom>
                <a:avLst/>
                <a:gdLst>
                  <a:gd name="T0" fmla="*/ 22 w 41"/>
                  <a:gd name="T1" fmla="*/ 2 h 37"/>
                  <a:gd name="T2" fmla="*/ 36 w 41"/>
                  <a:gd name="T3" fmla="*/ 0 h 37"/>
                  <a:gd name="T4" fmla="*/ 36 w 41"/>
                  <a:gd name="T5" fmla="*/ 0 h 37"/>
                  <a:gd name="T6" fmla="*/ 32 w 41"/>
                  <a:gd name="T7" fmla="*/ 3 h 37"/>
                  <a:gd name="T8" fmla="*/ 39 w 41"/>
                  <a:gd name="T9" fmla="*/ 8 h 37"/>
                  <a:gd name="T10" fmla="*/ 41 w 41"/>
                  <a:gd name="T11" fmla="*/ 17 h 37"/>
                  <a:gd name="T12" fmla="*/ 37 w 41"/>
                  <a:gd name="T13" fmla="*/ 32 h 37"/>
                  <a:gd name="T14" fmla="*/ 36 w 41"/>
                  <a:gd name="T15" fmla="*/ 37 h 37"/>
                  <a:gd name="T16" fmla="*/ 36 w 41"/>
                  <a:gd name="T17" fmla="*/ 37 h 37"/>
                  <a:gd name="T18" fmla="*/ 36 w 41"/>
                  <a:gd name="T19" fmla="*/ 35 h 37"/>
                  <a:gd name="T20" fmla="*/ 24 w 41"/>
                  <a:gd name="T21" fmla="*/ 18 h 37"/>
                  <a:gd name="T22" fmla="*/ 15 w 41"/>
                  <a:gd name="T23" fmla="*/ 15 h 37"/>
                  <a:gd name="T24" fmla="*/ 2 w 41"/>
                  <a:gd name="T25" fmla="*/ 17 h 37"/>
                  <a:gd name="T26" fmla="*/ 0 w 41"/>
                  <a:gd name="T27" fmla="*/ 3 h 37"/>
                  <a:gd name="T28" fmla="*/ 7 w 41"/>
                  <a:gd name="T29" fmla="*/ 3 h 37"/>
                  <a:gd name="T30" fmla="*/ 9 w 41"/>
                  <a:gd name="T31" fmla="*/ 3 h 37"/>
                  <a:gd name="T32" fmla="*/ 15 w 41"/>
                  <a:gd name="T33" fmla="*/ 2 h 37"/>
                  <a:gd name="T34" fmla="*/ 15 w 41"/>
                  <a:gd name="T35" fmla="*/ 2 h 37"/>
                  <a:gd name="T36" fmla="*/ 22 w 41"/>
                  <a:gd name="T3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37">
                    <a:moveTo>
                      <a:pt x="22" y="2"/>
                    </a:moveTo>
                    <a:lnTo>
                      <a:pt x="36" y="0"/>
                    </a:lnTo>
                    <a:lnTo>
                      <a:pt x="36" y="0"/>
                    </a:lnTo>
                    <a:lnTo>
                      <a:pt x="32" y="3"/>
                    </a:lnTo>
                    <a:lnTo>
                      <a:pt x="39" y="8"/>
                    </a:lnTo>
                    <a:lnTo>
                      <a:pt x="41" y="17"/>
                    </a:lnTo>
                    <a:lnTo>
                      <a:pt x="37" y="32"/>
                    </a:lnTo>
                    <a:lnTo>
                      <a:pt x="36" y="37"/>
                    </a:lnTo>
                    <a:lnTo>
                      <a:pt x="36" y="37"/>
                    </a:lnTo>
                    <a:lnTo>
                      <a:pt x="36" y="35"/>
                    </a:lnTo>
                    <a:lnTo>
                      <a:pt x="24" y="18"/>
                    </a:lnTo>
                    <a:lnTo>
                      <a:pt x="15" y="15"/>
                    </a:lnTo>
                    <a:lnTo>
                      <a:pt x="2" y="17"/>
                    </a:lnTo>
                    <a:lnTo>
                      <a:pt x="0" y="3"/>
                    </a:lnTo>
                    <a:lnTo>
                      <a:pt x="7" y="3"/>
                    </a:lnTo>
                    <a:lnTo>
                      <a:pt x="9" y="3"/>
                    </a:lnTo>
                    <a:lnTo>
                      <a:pt x="15" y="2"/>
                    </a:lnTo>
                    <a:lnTo>
                      <a:pt x="15" y="2"/>
                    </a:lnTo>
                    <a:lnTo>
                      <a:pt x="22"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82" name="Freeform 834"/>
              <p:cNvSpPr>
                <a:spLocks/>
              </p:cNvSpPr>
              <p:nvPr/>
            </p:nvSpPr>
            <p:spPr bwMode="auto">
              <a:xfrm>
                <a:off x="4277" y="2336"/>
                <a:ext cx="41" cy="37"/>
              </a:xfrm>
              <a:custGeom>
                <a:avLst/>
                <a:gdLst>
                  <a:gd name="T0" fmla="*/ 22 w 41"/>
                  <a:gd name="T1" fmla="*/ 2 h 37"/>
                  <a:gd name="T2" fmla="*/ 36 w 41"/>
                  <a:gd name="T3" fmla="*/ 0 h 37"/>
                  <a:gd name="T4" fmla="*/ 36 w 41"/>
                  <a:gd name="T5" fmla="*/ 0 h 37"/>
                  <a:gd name="T6" fmla="*/ 32 w 41"/>
                  <a:gd name="T7" fmla="*/ 3 h 37"/>
                  <a:gd name="T8" fmla="*/ 39 w 41"/>
                  <a:gd name="T9" fmla="*/ 8 h 37"/>
                  <a:gd name="T10" fmla="*/ 41 w 41"/>
                  <a:gd name="T11" fmla="*/ 17 h 37"/>
                  <a:gd name="T12" fmla="*/ 37 w 41"/>
                  <a:gd name="T13" fmla="*/ 32 h 37"/>
                  <a:gd name="T14" fmla="*/ 36 w 41"/>
                  <a:gd name="T15" fmla="*/ 37 h 37"/>
                  <a:gd name="T16" fmla="*/ 36 w 41"/>
                  <a:gd name="T17" fmla="*/ 37 h 37"/>
                  <a:gd name="T18" fmla="*/ 36 w 41"/>
                  <a:gd name="T19" fmla="*/ 35 h 37"/>
                  <a:gd name="T20" fmla="*/ 24 w 41"/>
                  <a:gd name="T21" fmla="*/ 18 h 37"/>
                  <a:gd name="T22" fmla="*/ 15 w 41"/>
                  <a:gd name="T23" fmla="*/ 15 h 37"/>
                  <a:gd name="T24" fmla="*/ 2 w 41"/>
                  <a:gd name="T25" fmla="*/ 17 h 37"/>
                  <a:gd name="T26" fmla="*/ 0 w 41"/>
                  <a:gd name="T27" fmla="*/ 3 h 37"/>
                  <a:gd name="T28" fmla="*/ 7 w 41"/>
                  <a:gd name="T29" fmla="*/ 3 h 37"/>
                  <a:gd name="T30" fmla="*/ 9 w 41"/>
                  <a:gd name="T31" fmla="*/ 3 h 37"/>
                  <a:gd name="T32" fmla="*/ 15 w 41"/>
                  <a:gd name="T33" fmla="*/ 2 h 37"/>
                  <a:gd name="T34" fmla="*/ 15 w 41"/>
                  <a:gd name="T35" fmla="*/ 2 h 37"/>
                  <a:gd name="T36" fmla="*/ 22 w 41"/>
                  <a:gd name="T3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37">
                    <a:moveTo>
                      <a:pt x="22" y="2"/>
                    </a:moveTo>
                    <a:lnTo>
                      <a:pt x="36" y="0"/>
                    </a:lnTo>
                    <a:lnTo>
                      <a:pt x="36" y="0"/>
                    </a:lnTo>
                    <a:lnTo>
                      <a:pt x="32" y="3"/>
                    </a:lnTo>
                    <a:lnTo>
                      <a:pt x="39" y="8"/>
                    </a:lnTo>
                    <a:lnTo>
                      <a:pt x="41" y="17"/>
                    </a:lnTo>
                    <a:lnTo>
                      <a:pt x="37" y="32"/>
                    </a:lnTo>
                    <a:lnTo>
                      <a:pt x="36" y="37"/>
                    </a:lnTo>
                    <a:lnTo>
                      <a:pt x="36" y="37"/>
                    </a:lnTo>
                    <a:lnTo>
                      <a:pt x="36" y="35"/>
                    </a:lnTo>
                    <a:lnTo>
                      <a:pt x="24" y="18"/>
                    </a:lnTo>
                    <a:lnTo>
                      <a:pt x="15" y="15"/>
                    </a:lnTo>
                    <a:lnTo>
                      <a:pt x="2" y="17"/>
                    </a:lnTo>
                    <a:lnTo>
                      <a:pt x="0" y="3"/>
                    </a:lnTo>
                    <a:lnTo>
                      <a:pt x="7" y="3"/>
                    </a:lnTo>
                    <a:lnTo>
                      <a:pt x="9" y="3"/>
                    </a:lnTo>
                    <a:lnTo>
                      <a:pt x="15" y="2"/>
                    </a:lnTo>
                    <a:lnTo>
                      <a:pt x="15" y="2"/>
                    </a:lnTo>
                    <a:lnTo>
                      <a:pt x="2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83" name="Freeform 835"/>
              <p:cNvSpPr>
                <a:spLocks/>
              </p:cNvSpPr>
              <p:nvPr/>
            </p:nvSpPr>
            <p:spPr bwMode="auto">
              <a:xfrm>
                <a:off x="4294" y="2480"/>
                <a:ext cx="19" cy="29"/>
              </a:xfrm>
              <a:custGeom>
                <a:avLst/>
                <a:gdLst>
                  <a:gd name="T0" fmla="*/ 19 w 19"/>
                  <a:gd name="T1" fmla="*/ 18 h 29"/>
                  <a:gd name="T2" fmla="*/ 17 w 19"/>
                  <a:gd name="T3" fmla="*/ 29 h 29"/>
                  <a:gd name="T4" fmla="*/ 12 w 19"/>
                  <a:gd name="T5" fmla="*/ 29 h 29"/>
                  <a:gd name="T6" fmla="*/ 0 w 19"/>
                  <a:gd name="T7" fmla="*/ 12 h 29"/>
                  <a:gd name="T8" fmla="*/ 2 w 19"/>
                  <a:gd name="T9" fmla="*/ 5 h 29"/>
                  <a:gd name="T10" fmla="*/ 12 w 19"/>
                  <a:gd name="T11" fmla="*/ 0 h 29"/>
                  <a:gd name="T12" fmla="*/ 19 w 19"/>
                  <a:gd name="T13" fmla="*/ 7 h 29"/>
                  <a:gd name="T14" fmla="*/ 19 w 19"/>
                  <a:gd name="T15" fmla="*/ 18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9">
                    <a:moveTo>
                      <a:pt x="19" y="18"/>
                    </a:moveTo>
                    <a:lnTo>
                      <a:pt x="17" y="29"/>
                    </a:lnTo>
                    <a:lnTo>
                      <a:pt x="12" y="29"/>
                    </a:lnTo>
                    <a:lnTo>
                      <a:pt x="0" y="12"/>
                    </a:lnTo>
                    <a:lnTo>
                      <a:pt x="2" y="5"/>
                    </a:lnTo>
                    <a:lnTo>
                      <a:pt x="12" y="0"/>
                    </a:lnTo>
                    <a:lnTo>
                      <a:pt x="19" y="7"/>
                    </a:lnTo>
                    <a:lnTo>
                      <a:pt x="19" y="1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84" name="Freeform 836"/>
              <p:cNvSpPr>
                <a:spLocks/>
              </p:cNvSpPr>
              <p:nvPr/>
            </p:nvSpPr>
            <p:spPr bwMode="auto">
              <a:xfrm>
                <a:off x="4294" y="2480"/>
                <a:ext cx="19" cy="29"/>
              </a:xfrm>
              <a:custGeom>
                <a:avLst/>
                <a:gdLst>
                  <a:gd name="T0" fmla="*/ 19 w 19"/>
                  <a:gd name="T1" fmla="*/ 18 h 29"/>
                  <a:gd name="T2" fmla="*/ 17 w 19"/>
                  <a:gd name="T3" fmla="*/ 29 h 29"/>
                  <a:gd name="T4" fmla="*/ 12 w 19"/>
                  <a:gd name="T5" fmla="*/ 29 h 29"/>
                  <a:gd name="T6" fmla="*/ 0 w 19"/>
                  <a:gd name="T7" fmla="*/ 12 h 29"/>
                  <a:gd name="T8" fmla="*/ 2 w 19"/>
                  <a:gd name="T9" fmla="*/ 5 h 29"/>
                  <a:gd name="T10" fmla="*/ 12 w 19"/>
                  <a:gd name="T11" fmla="*/ 0 h 29"/>
                  <a:gd name="T12" fmla="*/ 19 w 19"/>
                  <a:gd name="T13" fmla="*/ 7 h 29"/>
                  <a:gd name="T14" fmla="*/ 19 w 19"/>
                  <a:gd name="T15" fmla="*/ 18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9">
                    <a:moveTo>
                      <a:pt x="19" y="18"/>
                    </a:moveTo>
                    <a:lnTo>
                      <a:pt x="17" y="29"/>
                    </a:lnTo>
                    <a:lnTo>
                      <a:pt x="12" y="29"/>
                    </a:lnTo>
                    <a:lnTo>
                      <a:pt x="0" y="12"/>
                    </a:lnTo>
                    <a:lnTo>
                      <a:pt x="2" y="5"/>
                    </a:lnTo>
                    <a:lnTo>
                      <a:pt x="12" y="0"/>
                    </a:lnTo>
                    <a:lnTo>
                      <a:pt x="19" y="7"/>
                    </a:lnTo>
                    <a:lnTo>
                      <a:pt x="19"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85" name="Freeform 837"/>
              <p:cNvSpPr>
                <a:spLocks/>
              </p:cNvSpPr>
              <p:nvPr/>
            </p:nvSpPr>
            <p:spPr bwMode="auto">
              <a:xfrm>
                <a:off x="4223" y="2383"/>
                <a:ext cx="32" cy="53"/>
              </a:xfrm>
              <a:custGeom>
                <a:avLst/>
                <a:gdLst>
                  <a:gd name="T0" fmla="*/ 32 w 32"/>
                  <a:gd name="T1" fmla="*/ 19 h 53"/>
                  <a:gd name="T2" fmla="*/ 32 w 32"/>
                  <a:gd name="T3" fmla="*/ 48 h 53"/>
                  <a:gd name="T4" fmla="*/ 17 w 32"/>
                  <a:gd name="T5" fmla="*/ 49 h 53"/>
                  <a:gd name="T6" fmla="*/ 5 w 32"/>
                  <a:gd name="T7" fmla="*/ 53 h 53"/>
                  <a:gd name="T8" fmla="*/ 2 w 32"/>
                  <a:gd name="T9" fmla="*/ 36 h 53"/>
                  <a:gd name="T10" fmla="*/ 2 w 32"/>
                  <a:gd name="T11" fmla="*/ 36 h 53"/>
                  <a:gd name="T12" fmla="*/ 0 w 32"/>
                  <a:gd name="T13" fmla="*/ 34 h 53"/>
                  <a:gd name="T14" fmla="*/ 0 w 32"/>
                  <a:gd name="T15" fmla="*/ 34 h 53"/>
                  <a:gd name="T16" fmla="*/ 0 w 32"/>
                  <a:gd name="T17" fmla="*/ 32 h 53"/>
                  <a:gd name="T18" fmla="*/ 5 w 32"/>
                  <a:gd name="T19" fmla="*/ 32 h 53"/>
                  <a:gd name="T20" fmla="*/ 8 w 32"/>
                  <a:gd name="T21" fmla="*/ 24 h 53"/>
                  <a:gd name="T22" fmla="*/ 19 w 32"/>
                  <a:gd name="T23" fmla="*/ 16 h 53"/>
                  <a:gd name="T24" fmla="*/ 22 w 32"/>
                  <a:gd name="T25" fmla="*/ 0 h 53"/>
                  <a:gd name="T26" fmla="*/ 25 w 32"/>
                  <a:gd name="T27" fmla="*/ 0 h 53"/>
                  <a:gd name="T28" fmla="*/ 27 w 32"/>
                  <a:gd name="T29" fmla="*/ 19 h 53"/>
                  <a:gd name="T30" fmla="*/ 32 w 32"/>
                  <a:gd name="T31"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53">
                    <a:moveTo>
                      <a:pt x="32" y="19"/>
                    </a:moveTo>
                    <a:lnTo>
                      <a:pt x="32" y="48"/>
                    </a:lnTo>
                    <a:lnTo>
                      <a:pt x="17" y="49"/>
                    </a:lnTo>
                    <a:lnTo>
                      <a:pt x="5" y="53"/>
                    </a:lnTo>
                    <a:lnTo>
                      <a:pt x="2" y="36"/>
                    </a:lnTo>
                    <a:lnTo>
                      <a:pt x="2" y="36"/>
                    </a:lnTo>
                    <a:lnTo>
                      <a:pt x="0" y="34"/>
                    </a:lnTo>
                    <a:lnTo>
                      <a:pt x="0" y="34"/>
                    </a:lnTo>
                    <a:lnTo>
                      <a:pt x="0" y="32"/>
                    </a:lnTo>
                    <a:lnTo>
                      <a:pt x="5" y="32"/>
                    </a:lnTo>
                    <a:lnTo>
                      <a:pt x="8" y="24"/>
                    </a:lnTo>
                    <a:lnTo>
                      <a:pt x="19" y="16"/>
                    </a:lnTo>
                    <a:lnTo>
                      <a:pt x="22" y="0"/>
                    </a:lnTo>
                    <a:lnTo>
                      <a:pt x="25" y="0"/>
                    </a:lnTo>
                    <a:lnTo>
                      <a:pt x="27" y="19"/>
                    </a:lnTo>
                    <a:lnTo>
                      <a:pt x="32"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86" name="Freeform 838"/>
              <p:cNvSpPr>
                <a:spLocks/>
              </p:cNvSpPr>
              <p:nvPr/>
            </p:nvSpPr>
            <p:spPr bwMode="auto">
              <a:xfrm>
                <a:off x="4223" y="2383"/>
                <a:ext cx="32" cy="53"/>
              </a:xfrm>
              <a:custGeom>
                <a:avLst/>
                <a:gdLst>
                  <a:gd name="T0" fmla="*/ 32 w 32"/>
                  <a:gd name="T1" fmla="*/ 19 h 53"/>
                  <a:gd name="T2" fmla="*/ 32 w 32"/>
                  <a:gd name="T3" fmla="*/ 48 h 53"/>
                  <a:gd name="T4" fmla="*/ 17 w 32"/>
                  <a:gd name="T5" fmla="*/ 49 h 53"/>
                  <a:gd name="T6" fmla="*/ 5 w 32"/>
                  <a:gd name="T7" fmla="*/ 53 h 53"/>
                  <a:gd name="T8" fmla="*/ 2 w 32"/>
                  <a:gd name="T9" fmla="*/ 36 h 53"/>
                  <a:gd name="T10" fmla="*/ 2 w 32"/>
                  <a:gd name="T11" fmla="*/ 36 h 53"/>
                  <a:gd name="T12" fmla="*/ 0 w 32"/>
                  <a:gd name="T13" fmla="*/ 34 h 53"/>
                  <a:gd name="T14" fmla="*/ 0 w 32"/>
                  <a:gd name="T15" fmla="*/ 34 h 53"/>
                  <a:gd name="T16" fmla="*/ 0 w 32"/>
                  <a:gd name="T17" fmla="*/ 32 h 53"/>
                  <a:gd name="T18" fmla="*/ 5 w 32"/>
                  <a:gd name="T19" fmla="*/ 32 h 53"/>
                  <a:gd name="T20" fmla="*/ 8 w 32"/>
                  <a:gd name="T21" fmla="*/ 24 h 53"/>
                  <a:gd name="T22" fmla="*/ 19 w 32"/>
                  <a:gd name="T23" fmla="*/ 16 h 53"/>
                  <a:gd name="T24" fmla="*/ 22 w 32"/>
                  <a:gd name="T25" fmla="*/ 0 h 53"/>
                  <a:gd name="T26" fmla="*/ 25 w 32"/>
                  <a:gd name="T27" fmla="*/ 0 h 53"/>
                  <a:gd name="T28" fmla="*/ 27 w 32"/>
                  <a:gd name="T29" fmla="*/ 19 h 53"/>
                  <a:gd name="T30" fmla="*/ 32 w 32"/>
                  <a:gd name="T31"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53">
                    <a:moveTo>
                      <a:pt x="32" y="19"/>
                    </a:moveTo>
                    <a:lnTo>
                      <a:pt x="32" y="48"/>
                    </a:lnTo>
                    <a:lnTo>
                      <a:pt x="17" y="49"/>
                    </a:lnTo>
                    <a:lnTo>
                      <a:pt x="5" y="53"/>
                    </a:lnTo>
                    <a:lnTo>
                      <a:pt x="2" y="36"/>
                    </a:lnTo>
                    <a:lnTo>
                      <a:pt x="2" y="36"/>
                    </a:lnTo>
                    <a:lnTo>
                      <a:pt x="0" y="34"/>
                    </a:lnTo>
                    <a:lnTo>
                      <a:pt x="0" y="34"/>
                    </a:lnTo>
                    <a:lnTo>
                      <a:pt x="0" y="32"/>
                    </a:lnTo>
                    <a:lnTo>
                      <a:pt x="5" y="32"/>
                    </a:lnTo>
                    <a:lnTo>
                      <a:pt x="8" y="24"/>
                    </a:lnTo>
                    <a:lnTo>
                      <a:pt x="19" y="16"/>
                    </a:lnTo>
                    <a:lnTo>
                      <a:pt x="22" y="0"/>
                    </a:lnTo>
                    <a:lnTo>
                      <a:pt x="25" y="0"/>
                    </a:lnTo>
                    <a:lnTo>
                      <a:pt x="27" y="19"/>
                    </a:lnTo>
                    <a:lnTo>
                      <a:pt x="32"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87" name="Freeform 839"/>
              <p:cNvSpPr>
                <a:spLocks/>
              </p:cNvSpPr>
              <p:nvPr/>
            </p:nvSpPr>
            <p:spPr bwMode="auto">
              <a:xfrm>
                <a:off x="4311" y="2399"/>
                <a:ext cx="25" cy="28"/>
              </a:xfrm>
              <a:custGeom>
                <a:avLst/>
                <a:gdLst>
                  <a:gd name="T0" fmla="*/ 14 w 25"/>
                  <a:gd name="T1" fmla="*/ 27 h 28"/>
                  <a:gd name="T2" fmla="*/ 15 w 25"/>
                  <a:gd name="T3" fmla="*/ 28 h 28"/>
                  <a:gd name="T4" fmla="*/ 7 w 25"/>
                  <a:gd name="T5" fmla="*/ 25 h 28"/>
                  <a:gd name="T6" fmla="*/ 3 w 25"/>
                  <a:gd name="T7" fmla="*/ 23 h 28"/>
                  <a:gd name="T8" fmla="*/ 2 w 25"/>
                  <a:gd name="T9" fmla="*/ 16 h 28"/>
                  <a:gd name="T10" fmla="*/ 0 w 25"/>
                  <a:gd name="T11" fmla="*/ 1 h 28"/>
                  <a:gd name="T12" fmla="*/ 22 w 25"/>
                  <a:gd name="T13" fmla="*/ 0 h 28"/>
                  <a:gd name="T14" fmla="*/ 25 w 25"/>
                  <a:gd name="T15" fmla="*/ 5 h 28"/>
                  <a:gd name="T16" fmla="*/ 22 w 25"/>
                  <a:gd name="T17" fmla="*/ 13 h 28"/>
                  <a:gd name="T18" fmla="*/ 17 w 25"/>
                  <a:gd name="T19" fmla="*/ 16 h 28"/>
                  <a:gd name="T20" fmla="*/ 15 w 25"/>
                  <a:gd name="T21" fmla="*/ 16 h 28"/>
                  <a:gd name="T22" fmla="*/ 15 w 25"/>
                  <a:gd name="T23" fmla="*/ 20 h 28"/>
                  <a:gd name="T24" fmla="*/ 15 w 25"/>
                  <a:gd name="T25" fmla="*/ 23 h 28"/>
                  <a:gd name="T26" fmla="*/ 14 w 25"/>
                  <a:gd name="T27" fmla="*/ 23 h 28"/>
                  <a:gd name="T28" fmla="*/ 14 w 25"/>
                  <a:gd name="T29" fmla="*/ 23 h 28"/>
                  <a:gd name="T30" fmla="*/ 14 w 25"/>
                  <a:gd name="T31" fmla="*/ 23 h 28"/>
                  <a:gd name="T32" fmla="*/ 14 w 25"/>
                  <a:gd name="T33" fmla="*/ 23 h 28"/>
                  <a:gd name="T34" fmla="*/ 14 w 25"/>
                  <a:gd name="T3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28">
                    <a:moveTo>
                      <a:pt x="14" y="27"/>
                    </a:moveTo>
                    <a:lnTo>
                      <a:pt x="15" y="28"/>
                    </a:lnTo>
                    <a:lnTo>
                      <a:pt x="7" y="25"/>
                    </a:lnTo>
                    <a:lnTo>
                      <a:pt x="3" y="23"/>
                    </a:lnTo>
                    <a:lnTo>
                      <a:pt x="2" y="16"/>
                    </a:lnTo>
                    <a:lnTo>
                      <a:pt x="0" y="1"/>
                    </a:lnTo>
                    <a:lnTo>
                      <a:pt x="22" y="0"/>
                    </a:lnTo>
                    <a:lnTo>
                      <a:pt x="25" y="5"/>
                    </a:lnTo>
                    <a:lnTo>
                      <a:pt x="22" y="13"/>
                    </a:lnTo>
                    <a:lnTo>
                      <a:pt x="17" y="16"/>
                    </a:lnTo>
                    <a:lnTo>
                      <a:pt x="15" y="16"/>
                    </a:lnTo>
                    <a:lnTo>
                      <a:pt x="15" y="20"/>
                    </a:lnTo>
                    <a:lnTo>
                      <a:pt x="15" y="23"/>
                    </a:lnTo>
                    <a:lnTo>
                      <a:pt x="14" y="23"/>
                    </a:lnTo>
                    <a:lnTo>
                      <a:pt x="14" y="23"/>
                    </a:lnTo>
                    <a:lnTo>
                      <a:pt x="14" y="23"/>
                    </a:lnTo>
                    <a:lnTo>
                      <a:pt x="14" y="23"/>
                    </a:lnTo>
                    <a:lnTo>
                      <a:pt x="14"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88" name="Freeform 840"/>
              <p:cNvSpPr>
                <a:spLocks/>
              </p:cNvSpPr>
              <p:nvPr/>
            </p:nvSpPr>
            <p:spPr bwMode="auto">
              <a:xfrm>
                <a:off x="4311" y="2399"/>
                <a:ext cx="25" cy="28"/>
              </a:xfrm>
              <a:custGeom>
                <a:avLst/>
                <a:gdLst>
                  <a:gd name="T0" fmla="*/ 14 w 25"/>
                  <a:gd name="T1" fmla="*/ 27 h 28"/>
                  <a:gd name="T2" fmla="*/ 15 w 25"/>
                  <a:gd name="T3" fmla="*/ 28 h 28"/>
                  <a:gd name="T4" fmla="*/ 7 w 25"/>
                  <a:gd name="T5" fmla="*/ 25 h 28"/>
                  <a:gd name="T6" fmla="*/ 3 w 25"/>
                  <a:gd name="T7" fmla="*/ 23 h 28"/>
                  <a:gd name="T8" fmla="*/ 2 w 25"/>
                  <a:gd name="T9" fmla="*/ 16 h 28"/>
                  <a:gd name="T10" fmla="*/ 0 w 25"/>
                  <a:gd name="T11" fmla="*/ 1 h 28"/>
                  <a:gd name="T12" fmla="*/ 22 w 25"/>
                  <a:gd name="T13" fmla="*/ 0 h 28"/>
                  <a:gd name="T14" fmla="*/ 25 w 25"/>
                  <a:gd name="T15" fmla="*/ 5 h 28"/>
                  <a:gd name="T16" fmla="*/ 22 w 25"/>
                  <a:gd name="T17" fmla="*/ 13 h 28"/>
                  <a:gd name="T18" fmla="*/ 17 w 25"/>
                  <a:gd name="T19" fmla="*/ 16 h 28"/>
                  <a:gd name="T20" fmla="*/ 15 w 25"/>
                  <a:gd name="T21" fmla="*/ 16 h 28"/>
                  <a:gd name="T22" fmla="*/ 15 w 25"/>
                  <a:gd name="T23" fmla="*/ 20 h 28"/>
                  <a:gd name="T24" fmla="*/ 15 w 25"/>
                  <a:gd name="T25" fmla="*/ 23 h 28"/>
                  <a:gd name="T26" fmla="*/ 14 w 25"/>
                  <a:gd name="T27" fmla="*/ 23 h 28"/>
                  <a:gd name="T28" fmla="*/ 14 w 25"/>
                  <a:gd name="T29" fmla="*/ 23 h 28"/>
                  <a:gd name="T30" fmla="*/ 14 w 25"/>
                  <a:gd name="T31" fmla="*/ 23 h 28"/>
                  <a:gd name="T32" fmla="*/ 14 w 25"/>
                  <a:gd name="T33" fmla="*/ 23 h 28"/>
                  <a:gd name="T34" fmla="*/ 14 w 25"/>
                  <a:gd name="T3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28">
                    <a:moveTo>
                      <a:pt x="14" y="27"/>
                    </a:moveTo>
                    <a:lnTo>
                      <a:pt x="15" y="28"/>
                    </a:lnTo>
                    <a:lnTo>
                      <a:pt x="7" y="25"/>
                    </a:lnTo>
                    <a:lnTo>
                      <a:pt x="3" y="23"/>
                    </a:lnTo>
                    <a:lnTo>
                      <a:pt x="2" y="16"/>
                    </a:lnTo>
                    <a:lnTo>
                      <a:pt x="0" y="1"/>
                    </a:lnTo>
                    <a:lnTo>
                      <a:pt x="22" y="0"/>
                    </a:lnTo>
                    <a:lnTo>
                      <a:pt x="25" y="5"/>
                    </a:lnTo>
                    <a:lnTo>
                      <a:pt x="22" y="13"/>
                    </a:lnTo>
                    <a:lnTo>
                      <a:pt x="17" y="16"/>
                    </a:lnTo>
                    <a:lnTo>
                      <a:pt x="15" y="16"/>
                    </a:lnTo>
                    <a:lnTo>
                      <a:pt x="15" y="20"/>
                    </a:lnTo>
                    <a:lnTo>
                      <a:pt x="15" y="23"/>
                    </a:lnTo>
                    <a:lnTo>
                      <a:pt x="14" y="23"/>
                    </a:lnTo>
                    <a:lnTo>
                      <a:pt x="14" y="23"/>
                    </a:lnTo>
                    <a:lnTo>
                      <a:pt x="14" y="23"/>
                    </a:lnTo>
                    <a:lnTo>
                      <a:pt x="14" y="23"/>
                    </a:lnTo>
                    <a:lnTo>
                      <a:pt x="14"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89" name="Freeform 841"/>
              <p:cNvSpPr>
                <a:spLocks/>
              </p:cNvSpPr>
              <p:nvPr/>
            </p:nvSpPr>
            <p:spPr bwMode="auto">
              <a:xfrm>
                <a:off x="4372" y="2370"/>
                <a:ext cx="25" cy="34"/>
              </a:xfrm>
              <a:custGeom>
                <a:avLst/>
                <a:gdLst>
                  <a:gd name="T0" fmla="*/ 24 w 25"/>
                  <a:gd name="T1" fmla="*/ 25 h 34"/>
                  <a:gd name="T2" fmla="*/ 20 w 25"/>
                  <a:gd name="T3" fmla="*/ 30 h 34"/>
                  <a:gd name="T4" fmla="*/ 10 w 25"/>
                  <a:gd name="T5" fmla="*/ 29 h 34"/>
                  <a:gd name="T6" fmla="*/ 7 w 25"/>
                  <a:gd name="T7" fmla="*/ 34 h 34"/>
                  <a:gd name="T8" fmla="*/ 3 w 25"/>
                  <a:gd name="T9" fmla="*/ 23 h 34"/>
                  <a:gd name="T10" fmla="*/ 0 w 25"/>
                  <a:gd name="T11" fmla="*/ 10 h 34"/>
                  <a:gd name="T12" fmla="*/ 17 w 25"/>
                  <a:gd name="T13" fmla="*/ 7 h 34"/>
                  <a:gd name="T14" fmla="*/ 20 w 25"/>
                  <a:gd name="T15" fmla="*/ 0 h 34"/>
                  <a:gd name="T16" fmla="*/ 22 w 25"/>
                  <a:gd name="T17" fmla="*/ 1 h 34"/>
                  <a:gd name="T18" fmla="*/ 24 w 25"/>
                  <a:gd name="T19" fmla="*/ 3 h 34"/>
                  <a:gd name="T20" fmla="*/ 25 w 25"/>
                  <a:gd name="T21" fmla="*/ 3 h 34"/>
                  <a:gd name="T22" fmla="*/ 24 w 25"/>
                  <a:gd name="T23" fmla="*/ 12 h 34"/>
                  <a:gd name="T24" fmla="*/ 24 w 25"/>
                  <a:gd name="T25"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4">
                    <a:moveTo>
                      <a:pt x="24" y="25"/>
                    </a:moveTo>
                    <a:lnTo>
                      <a:pt x="20" y="30"/>
                    </a:lnTo>
                    <a:lnTo>
                      <a:pt x="10" y="29"/>
                    </a:lnTo>
                    <a:lnTo>
                      <a:pt x="7" y="34"/>
                    </a:lnTo>
                    <a:lnTo>
                      <a:pt x="3" y="23"/>
                    </a:lnTo>
                    <a:lnTo>
                      <a:pt x="0" y="10"/>
                    </a:lnTo>
                    <a:lnTo>
                      <a:pt x="17" y="7"/>
                    </a:lnTo>
                    <a:lnTo>
                      <a:pt x="20" y="0"/>
                    </a:lnTo>
                    <a:lnTo>
                      <a:pt x="22" y="1"/>
                    </a:lnTo>
                    <a:lnTo>
                      <a:pt x="24" y="3"/>
                    </a:lnTo>
                    <a:lnTo>
                      <a:pt x="25" y="3"/>
                    </a:lnTo>
                    <a:lnTo>
                      <a:pt x="24" y="12"/>
                    </a:lnTo>
                    <a:lnTo>
                      <a:pt x="24" y="2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90" name="Freeform 842"/>
              <p:cNvSpPr>
                <a:spLocks/>
              </p:cNvSpPr>
              <p:nvPr/>
            </p:nvSpPr>
            <p:spPr bwMode="auto">
              <a:xfrm>
                <a:off x="4372" y="2370"/>
                <a:ext cx="25" cy="34"/>
              </a:xfrm>
              <a:custGeom>
                <a:avLst/>
                <a:gdLst>
                  <a:gd name="T0" fmla="*/ 24 w 25"/>
                  <a:gd name="T1" fmla="*/ 25 h 34"/>
                  <a:gd name="T2" fmla="*/ 20 w 25"/>
                  <a:gd name="T3" fmla="*/ 30 h 34"/>
                  <a:gd name="T4" fmla="*/ 10 w 25"/>
                  <a:gd name="T5" fmla="*/ 29 h 34"/>
                  <a:gd name="T6" fmla="*/ 7 w 25"/>
                  <a:gd name="T7" fmla="*/ 34 h 34"/>
                  <a:gd name="T8" fmla="*/ 3 w 25"/>
                  <a:gd name="T9" fmla="*/ 23 h 34"/>
                  <a:gd name="T10" fmla="*/ 0 w 25"/>
                  <a:gd name="T11" fmla="*/ 10 h 34"/>
                  <a:gd name="T12" fmla="*/ 17 w 25"/>
                  <a:gd name="T13" fmla="*/ 7 h 34"/>
                  <a:gd name="T14" fmla="*/ 20 w 25"/>
                  <a:gd name="T15" fmla="*/ 0 h 34"/>
                  <a:gd name="T16" fmla="*/ 22 w 25"/>
                  <a:gd name="T17" fmla="*/ 1 h 34"/>
                  <a:gd name="T18" fmla="*/ 24 w 25"/>
                  <a:gd name="T19" fmla="*/ 3 h 34"/>
                  <a:gd name="T20" fmla="*/ 25 w 25"/>
                  <a:gd name="T21" fmla="*/ 3 h 34"/>
                  <a:gd name="T22" fmla="*/ 24 w 25"/>
                  <a:gd name="T23" fmla="*/ 12 h 34"/>
                  <a:gd name="T24" fmla="*/ 24 w 25"/>
                  <a:gd name="T25"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4">
                    <a:moveTo>
                      <a:pt x="24" y="25"/>
                    </a:moveTo>
                    <a:lnTo>
                      <a:pt x="20" y="30"/>
                    </a:lnTo>
                    <a:lnTo>
                      <a:pt x="10" y="29"/>
                    </a:lnTo>
                    <a:lnTo>
                      <a:pt x="7" y="34"/>
                    </a:lnTo>
                    <a:lnTo>
                      <a:pt x="3" y="23"/>
                    </a:lnTo>
                    <a:lnTo>
                      <a:pt x="0" y="10"/>
                    </a:lnTo>
                    <a:lnTo>
                      <a:pt x="17" y="7"/>
                    </a:lnTo>
                    <a:lnTo>
                      <a:pt x="20" y="0"/>
                    </a:lnTo>
                    <a:lnTo>
                      <a:pt x="22" y="1"/>
                    </a:lnTo>
                    <a:lnTo>
                      <a:pt x="24" y="3"/>
                    </a:lnTo>
                    <a:lnTo>
                      <a:pt x="25" y="3"/>
                    </a:lnTo>
                    <a:lnTo>
                      <a:pt x="24" y="12"/>
                    </a:lnTo>
                    <a:lnTo>
                      <a:pt x="24"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91" name="Freeform 843"/>
              <p:cNvSpPr>
                <a:spLocks/>
              </p:cNvSpPr>
              <p:nvPr/>
            </p:nvSpPr>
            <p:spPr bwMode="auto">
              <a:xfrm>
                <a:off x="4277" y="2415"/>
                <a:ext cx="49" cy="72"/>
              </a:xfrm>
              <a:custGeom>
                <a:avLst/>
                <a:gdLst>
                  <a:gd name="T0" fmla="*/ 36 w 49"/>
                  <a:gd name="T1" fmla="*/ 53 h 72"/>
                  <a:gd name="T2" fmla="*/ 36 w 49"/>
                  <a:gd name="T3" fmla="*/ 55 h 72"/>
                  <a:gd name="T4" fmla="*/ 36 w 49"/>
                  <a:gd name="T5" fmla="*/ 55 h 72"/>
                  <a:gd name="T6" fmla="*/ 34 w 49"/>
                  <a:gd name="T7" fmla="*/ 55 h 72"/>
                  <a:gd name="T8" fmla="*/ 27 w 49"/>
                  <a:gd name="T9" fmla="*/ 55 h 72"/>
                  <a:gd name="T10" fmla="*/ 27 w 49"/>
                  <a:gd name="T11" fmla="*/ 58 h 72"/>
                  <a:gd name="T12" fmla="*/ 29 w 49"/>
                  <a:gd name="T13" fmla="*/ 61 h 72"/>
                  <a:gd name="T14" fmla="*/ 29 w 49"/>
                  <a:gd name="T15" fmla="*/ 63 h 72"/>
                  <a:gd name="T16" fmla="*/ 29 w 49"/>
                  <a:gd name="T17" fmla="*/ 63 h 72"/>
                  <a:gd name="T18" fmla="*/ 29 w 49"/>
                  <a:gd name="T19" fmla="*/ 63 h 72"/>
                  <a:gd name="T20" fmla="*/ 29 w 49"/>
                  <a:gd name="T21" fmla="*/ 63 h 72"/>
                  <a:gd name="T22" fmla="*/ 29 w 49"/>
                  <a:gd name="T23" fmla="*/ 63 h 72"/>
                  <a:gd name="T24" fmla="*/ 29 w 49"/>
                  <a:gd name="T25" fmla="*/ 65 h 72"/>
                  <a:gd name="T26" fmla="*/ 19 w 49"/>
                  <a:gd name="T27" fmla="*/ 70 h 72"/>
                  <a:gd name="T28" fmla="*/ 0 w 49"/>
                  <a:gd name="T29" fmla="*/ 72 h 72"/>
                  <a:gd name="T30" fmla="*/ 2 w 49"/>
                  <a:gd name="T31" fmla="*/ 65 h 72"/>
                  <a:gd name="T32" fmla="*/ 2 w 49"/>
                  <a:gd name="T33" fmla="*/ 65 h 72"/>
                  <a:gd name="T34" fmla="*/ 5 w 49"/>
                  <a:gd name="T35" fmla="*/ 61 h 72"/>
                  <a:gd name="T36" fmla="*/ 5 w 49"/>
                  <a:gd name="T37" fmla="*/ 61 h 72"/>
                  <a:gd name="T38" fmla="*/ 5 w 49"/>
                  <a:gd name="T39" fmla="*/ 60 h 72"/>
                  <a:gd name="T40" fmla="*/ 14 w 49"/>
                  <a:gd name="T41" fmla="*/ 51 h 72"/>
                  <a:gd name="T42" fmla="*/ 14 w 49"/>
                  <a:gd name="T43" fmla="*/ 51 h 72"/>
                  <a:gd name="T44" fmla="*/ 15 w 49"/>
                  <a:gd name="T45" fmla="*/ 51 h 72"/>
                  <a:gd name="T46" fmla="*/ 15 w 49"/>
                  <a:gd name="T47" fmla="*/ 50 h 72"/>
                  <a:gd name="T48" fmla="*/ 15 w 49"/>
                  <a:gd name="T49" fmla="*/ 48 h 72"/>
                  <a:gd name="T50" fmla="*/ 17 w 49"/>
                  <a:gd name="T51" fmla="*/ 48 h 72"/>
                  <a:gd name="T52" fmla="*/ 17 w 49"/>
                  <a:gd name="T53" fmla="*/ 48 h 72"/>
                  <a:gd name="T54" fmla="*/ 17 w 49"/>
                  <a:gd name="T55" fmla="*/ 46 h 72"/>
                  <a:gd name="T56" fmla="*/ 24 w 49"/>
                  <a:gd name="T57" fmla="*/ 38 h 72"/>
                  <a:gd name="T58" fmla="*/ 26 w 49"/>
                  <a:gd name="T59" fmla="*/ 29 h 72"/>
                  <a:gd name="T60" fmla="*/ 29 w 49"/>
                  <a:gd name="T61" fmla="*/ 22 h 72"/>
                  <a:gd name="T62" fmla="*/ 26 w 49"/>
                  <a:gd name="T63" fmla="*/ 12 h 72"/>
                  <a:gd name="T64" fmla="*/ 31 w 49"/>
                  <a:gd name="T65" fmla="*/ 0 h 72"/>
                  <a:gd name="T66" fmla="*/ 36 w 49"/>
                  <a:gd name="T67" fmla="*/ 0 h 72"/>
                  <a:gd name="T68" fmla="*/ 37 w 49"/>
                  <a:gd name="T69" fmla="*/ 7 h 72"/>
                  <a:gd name="T70" fmla="*/ 41 w 49"/>
                  <a:gd name="T71" fmla="*/ 9 h 72"/>
                  <a:gd name="T72" fmla="*/ 49 w 49"/>
                  <a:gd name="T73" fmla="*/ 12 h 72"/>
                  <a:gd name="T74" fmla="*/ 37 w 49"/>
                  <a:gd name="T75" fmla="*/ 22 h 72"/>
                  <a:gd name="T76" fmla="*/ 32 w 49"/>
                  <a:gd name="T77" fmla="*/ 26 h 72"/>
                  <a:gd name="T78" fmla="*/ 32 w 49"/>
                  <a:gd name="T79" fmla="*/ 26 h 72"/>
                  <a:gd name="T80" fmla="*/ 32 w 49"/>
                  <a:gd name="T81" fmla="*/ 28 h 72"/>
                  <a:gd name="T82" fmla="*/ 32 w 49"/>
                  <a:gd name="T83" fmla="*/ 28 h 72"/>
                  <a:gd name="T84" fmla="*/ 32 w 49"/>
                  <a:gd name="T85" fmla="*/ 29 h 72"/>
                  <a:gd name="T86" fmla="*/ 32 w 49"/>
                  <a:gd name="T87" fmla="*/ 29 h 72"/>
                  <a:gd name="T88" fmla="*/ 32 w 49"/>
                  <a:gd name="T89" fmla="*/ 31 h 72"/>
                  <a:gd name="T90" fmla="*/ 32 w 49"/>
                  <a:gd name="T91" fmla="*/ 31 h 72"/>
                  <a:gd name="T92" fmla="*/ 32 w 49"/>
                  <a:gd name="T93" fmla="*/ 33 h 72"/>
                  <a:gd name="T94" fmla="*/ 34 w 49"/>
                  <a:gd name="T95" fmla="*/ 33 h 72"/>
                  <a:gd name="T96" fmla="*/ 34 w 49"/>
                  <a:gd name="T97" fmla="*/ 33 h 72"/>
                  <a:gd name="T98" fmla="*/ 34 w 49"/>
                  <a:gd name="T99" fmla="*/ 33 h 72"/>
                  <a:gd name="T100" fmla="*/ 34 w 49"/>
                  <a:gd name="T101" fmla="*/ 33 h 72"/>
                  <a:gd name="T102" fmla="*/ 34 w 49"/>
                  <a:gd name="T103" fmla="*/ 34 h 72"/>
                  <a:gd name="T104" fmla="*/ 36 w 49"/>
                  <a:gd name="T105" fmla="*/ 5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 h="72">
                    <a:moveTo>
                      <a:pt x="36" y="53"/>
                    </a:moveTo>
                    <a:lnTo>
                      <a:pt x="36" y="55"/>
                    </a:lnTo>
                    <a:lnTo>
                      <a:pt x="36" y="55"/>
                    </a:lnTo>
                    <a:lnTo>
                      <a:pt x="34" y="55"/>
                    </a:lnTo>
                    <a:lnTo>
                      <a:pt x="27" y="55"/>
                    </a:lnTo>
                    <a:lnTo>
                      <a:pt x="27" y="58"/>
                    </a:lnTo>
                    <a:lnTo>
                      <a:pt x="29" y="61"/>
                    </a:lnTo>
                    <a:lnTo>
                      <a:pt x="29" y="63"/>
                    </a:lnTo>
                    <a:lnTo>
                      <a:pt x="29" y="63"/>
                    </a:lnTo>
                    <a:lnTo>
                      <a:pt x="29" y="63"/>
                    </a:lnTo>
                    <a:lnTo>
                      <a:pt x="29" y="63"/>
                    </a:lnTo>
                    <a:lnTo>
                      <a:pt x="29" y="63"/>
                    </a:lnTo>
                    <a:lnTo>
                      <a:pt x="29" y="65"/>
                    </a:lnTo>
                    <a:lnTo>
                      <a:pt x="19" y="70"/>
                    </a:lnTo>
                    <a:lnTo>
                      <a:pt x="0" y="72"/>
                    </a:lnTo>
                    <a:lnTo>
                      <a:pt x="2" y="65"/>
                    </a:lnTo>
                    <a:lnTo>
                      <a:pt x="2" y="65"/>
                    </a:lnTo>
                    <a:lnTo>
                      <a:pt x="5" y="61"/>
                    </a:lnTo>
                    <a:lnTo>
                      <a:pt x="5" y="61"/>
                    </a:lnTo>
                    <a:lnTo>
                      <a:pt x="5" y="60"/>
                    </a:lnTo>
                    <a:lnTo>
                      <a:pt x="14" y="51"/>
                    </a:lnTo>
                    <a:lnTo>
                      <a:pt x="14" y="51"/>
                    </a:lnTo>
                    <a:lnTo>
                      <a:pt x="15" y="51"/>
                    </a:lnTo>
                    <a:lnTo>
                      <a:pt x="15" y="50"/>
                    </a:lnTo>
                    <a:lnTo>
                      <a:pt x="15" y="48"/>
                    </a:lnTo>
                    <a:lnTo>
                      <a:pt x="17" y="48"/>
                    </a:lnTo>
                    <a:lnTo>
                      <a:pt x="17" y="48"/>
                    </a:lnTo>
                    <a:lnTo>
                      <a:pt x="17" y="46"/>
                    </a:lnTo>
                    <a:lnTo>
                      <a:pt x="24" y="38"/>
                    </a:lnTo>
                    <a:lnTo>
                      <a:pt x="26" y="29"/>
                    </a:lnTo>
                    <a:lnTo>
                      <a:pt x="29" y="22"/>
                    </a:lnTo>
                    <a:lnTo>
                      <a:pt x="26" y="12"/>
                    </a:lnTo>
                    <a:lnTo>
                      <a:pt x="31" y="0"/>
                    </a:lnTo>
                    <a:lnTo>
                      <a:pt x="36" y="0"/>
                    </a:lnTo>
                    <a:lnTo>
                      <a:pt x="37" y="7"/>
                    </a:lnTo>
                    <a:lnTo>
                      <a:pt x="41" y="9"/>
                    </a:lnTo>
                    <a:lnTo>
                      <a:pt x="49" y="12"/>
                    </a:lnTo>
                    <a:lnTo>
                      <a:pt x="37" y="22"/>
                    </a:lnTo>
                    <a:lnTo>
                      <a:pt x="32" y="26"/>
                    </a:lnTo>
                    <a:lnTo>
                      <a:pt x="32" y="26"/>
                    </a:lnTo>
                    <a:lnTo>
                      <a:pt x="32" y="28"/>
                    </a:lnTo>
                    <a:lnTo>
                      <a:pt x="32" y="28"/>
                    </a:lnTo>
                    <a:lnTo>
                      <a:pt x="32" y="29"/>
                    </a:lnTo>
                    <a:lnTo>
                      <a:pt x="32" y="29"/>
                    </a:lnTo>
                    <a:lnTo>
                      <a:pt x="32" y="31"/>
                    </a:lnTo>
                    <a:lnTo>
                      <a:pt x="32" y="31"/>
                    </a:lnTo>
                    <a:lnTo>
                      <a:pt x="32" y="33"/>
                    </a:lnTo>
                    <a:lnTo>
                      <a:pt x="34" y="33"/>
                    </a:lnTo>
                    <a:lnTo>
                      <a:pt x="34" y="33"/>
                    </a:lnTo>
                    <a:lnTo>
                      <a:pt x="34" y="33"/>
                    </a:lnTo>
                    <a:lnTo>
                      <a:pt x="34" y="33"/>
                    </a:lnTo>
                    <a:lnTo>
                      <a:pt x="34" y="34"/>
                    </a:lnTo>
                    <a:lnTo>
                      <a:pt x="36" y="5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92" name="Freeform 844"/>
              <p:cNvSpPr>
                <a:spLocks/>
              </p:cNvSpPr>
              <p:nvPr/>
            </p:nvSpPr>
            <p:spPr bwMode="auto">
              <a:xfrm>
                <a:off x="4277" y="2415"/>
                <a:ext cx="49" cy="72"/>
              </a:xfrm>
              <a:custGeom>
                <a:avLst/>
                <a:gdLst>
                  <a:gd name="T0" fmla="*/ 36 w 49"/>
                  <a:gd name="T1" fmla="*/ 53 h 72"/>
                  <a:gd name="T2" fmla="*/ 36 w 49"/>
                  <a:gd name="T3" fmla="*/ 55 h 72"/>
                  <a:gd name="T4" fmla="*/ 36 w 49"/>
                  <a:gd name="T5" fmla="*/ 55 h 72"/>
                  <a:gd name="T6" fmla="*/ 34 w 49"/>
                  <a:gd name="T7" fmla="*/ 55 h 72"/>
                  <a:gd name="T8" fmla="*/ 27 w 49"/>
                  <a:gd name="T9" fmla="*/ 55 h 72"/>
                  <a:gd name="T10" fmla="*/ 27 w 49"/>
                  <a:gd name="T11" fmla="*/ 58 h 72"/>
                  <a:gd name="T12" fmla="*/ 29 w 49"/>
                  <a:gd name="T13" fmla="*/ 61 h 72"/>
                  <a:gd name="T14" fmla="*/ 29 w 49"/>
                  <a:gd name="T15" fmla="*/ 63 h 72"/>
                  <a:gd name="T16" fmla="*/ 29 w 49"/>
                  <a:gd name="T17" fmla="*/ 63 h 72"/>
                  <a:gd name="T18" fmla="*/ 29 w 49"/>
                  <a:gd name="T19" fmla="*/ 63 h 72"/>
                  <a:gd name="T20" fmla="*/ 29 w 49"/>
                  <a:gd name="T21" fmla="*/ 63 h 72"/>
                  <a:gd name="T22" fmla="*/ 29 w 49"/>
                  <a:gd name="T23" fmla="*/ 63 h 72"/>
                  <a:gd name="T24" fmla="*/ 29 w 49"/>
                  <a:gd name="T25" fmla="*/ 65 h 72"/>
                  <a:gd name="T26" fmla="*/ 19 w 49"/>
                  <a:gd name="T27" fmla="*/ 70 h 72"/>
                  <a:gd name="T28" fmla="*/ 0 w 49"/>
                  <a:gd name="T29" fmla="*/ 72 h 72"/>
                  <a:gd name="T30" fmla="*/ 2 w 49"/>
                  <a:gd name="T31" fmla="*/ 65 h 72"/>
                  <a:gd name="T32" fmla="*/ 2 w 49"/>
                  <a:gd name="T33" fmla="*/ 65 h 72"/>
                  <a:gd name="T34" fmla="*/ 5 w 49"/>
                  <a:gd name="T35" fmla="*/ 61 h 72"/>
                  <a:gd name="T36" fmla="*/ 5 w 49"/>
                  <a:gd name="T37" fmla="*/ 61 h 72"/>
                  <a:gd name="T38" fmla="*/ 5 w 49"/>
                  <a:gd name="T39" fmla="*/ 60 h 72"/>
                  <a:gd name="T40" fmla="*/ 14 w 49"/>
                  <a:gd name="T41" fmla="*/ 51 h 72"/>
                  <a:gd name="T42" fmla="*/ 14 w 49"/>
                  <a:gd name="T43" fmla="*/ 51 h 72"/>
                  <a:gd name="T44" fmla="*/ 15 w 49"/>
                  <a:gd name="T45" fmla="*/ 51 h 72"/>
                  <a:gd name="T46" fmla="*/ 15 w 49"/>
                  <a:gd name="T47" fmla="*/ 50 h 72"/>
                  <a:gd name="T48" fmla="*/ 15 w 49"/>
                  <a:gd name="T49" fmla="*/ 48 h 72"/>
                  <a:gd name="T50" fmla="*/ 17 w 49"/>
                  <a:gd name="T51" fmla="*/ 48 h 72"/>
                  <a:gd name="T52" fmla="*/ 17 w 49"/>
                  <a:gd name="T53" fmla="*/ 48 h 72"/>
                  <a:gd name="T54" fmla="*/ 17 w 49"/>
                  <a:gd name="T55" fmla="*/ 46 h 72"/>
                  <a:gd name="T56" fmla="*/ 24 w 49"/>
                  <a:gd name="T57" fmla="*/ 38 h 72"/>
                  <a:gd name="T58" fmla="*/ 26 w 49"/>
                  <a:gd name="T59" fmla="*/ 29 h 72"/>
                  <a:gd name="T60" fmla="*/ 29 w 49"/>
                  <a:gd name="T61" fmla="*/ 22 h 72"/>
                  <a:gd name="T62" fmla="*/ 26 w 49"/>
                  <a:gd name="T63" fmla="*/ 12 h 72"/>
                  <a:gd name="T64" fmla="*/ 31 w 49"/>
                  <a:gd name="T65" fmla="*/ 0 h 72"/>
                  <a:gd name="T66" fmla="*/ 36 w 49"/>
                  <a:gd name="T67" fmla="*/ 0 h 72"/>
                  <a:gd name="T68" fmla="*/ 37 w 49"/>
                  <a:gd name="T69" fmla="*/ 7 h 72"/>
                  <a:gd name="T70" fmla="*/ 41 w 49"/>
                  <a:gd name="T71" fmla="*/ 9 h 72"/>
                  <a:gd name="T72" fmla="*/ 49 w 49"/>
                  <a:gd name="T73" fmla="*/ 12 h 72"/>
                  <a:gd name="T74" fmla="*/ 37 w 49"/>
                  <a:gd name="T75" fmla="*/ 22 h 72"/>
                  <a:gd name="T76" fmla="*/ 32 w 49"/>
                  <a:gd name="T77" fmla="*/ 26 h 72"/>
                  <a:gd name="T78" fmla="*/ 32 w 49"/>
                  <a:gd name="T79" fmla="*/ 26 h 72"/>
                  <a:gd name="T80" fmla="*/ 32 w 49"/>
                  <a:gd name="T81" fmla="*/ 28 h 72"/>
                  <a:gd name="T82" fmla="*/ 32 w 49"/>
                  <a:gd name="T83" fmla="*/ 28 h 72"/>
                  <a:gd name="T84" fmla="*/ 32 w 49"/>
                  <a:gd name="T85" fmla="*/ 29 h 72"/>
                  <a:gd name="T86" fmla="*/ 32 w 49"/>
                  <a:gd name="T87" fmla="*/ 29 h 72"/>
                  <a:gd name="T88" fmla="*/ 32 w 49"/>
                  <a:gd name="T89" fmla="*/ 31 h 72"/>
                  <a:gd name="T90" fmla="*/ 32 w 49"/>
                  <a:gd name="T91" fmla="*/ 31 h 72"/>
                  <a:gd name="T92" fmla="*/ 32 w 49"/>
                  <a:gd name="T93" fmla="*/ 33 h 72"/>
                  <a:gd name="T94" fmla="*/ 34 w 49"/>
                  <a:gd name="T95" fmla="*/ 33 h 72"/>
                  <a:gd name="T96" fmla="*/ 34 w 49"/>
                  <a:gd name="T97" fmla="*/ 33 h 72"/>
                  <a:gd name="T98" fmla="*/ 34 w 49"/>
                  <a:gd name="T99" fmla="*/ 33 h 72"/>
                  <a:gd name="T100" fmla="*/ 34 w 49"/>
                  <a:gd name="T101" fmla="*/ 33 h 72"/>
                  <a:gd name="T102" fmla="*/ 34 w 49"/>
                  <a:gd name="T103" fmla="*/ 34 h 72"/>
                  <a:gd name="T104" fmla="*/ 36 w 49"/>
                  <a:gd name="T105" fmla="*/ 5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 h="72">
                    <a:moveTo>
                      <a:pt x="36" y="53"/>
                    </a:moveTo>
                    <a:lnTo>
                      <a:pt x="36" y="55"/>
                    </a:lnTo>
                    <a:lnTo>
                      <a:pt x="36" y="55"/>
                    </a:lnTo>
                    <a:lnTo>
                      <a:pt x="34" y="55"/>
                    </a:lnTo>
                    <a:lnTo>
                      <a:pt x="27" y="55"/>
                    </a:lnTo>
                    <a:lnTo>
                      <a:pt x="27" y="58"/>
                    </a:lnTo>
                    <a:lnTo>
                      <a:pt x="29" y="61"/>
                    </a:lnTo>
                    <a:lnTo>
                      <a:pt x="29" y="63"/>
                    </a:lnTo>
                    <a:lnTo>
                      <a:pt x="29" y="63"/>
                    </a:lnTo>
                    <a:lnTo>
                      <a:pt x="29" y="63"/>
                    </a:lnTo>
                    <a:lnTo>
                      <a:pt x="29" y="63"/>
                    </a:lnTo>
                    <a:lnTo>
                      <a:pt x="29" y="63"/>
                    </a:lnTo>
                    <a:lnTo>
                      <a:pt x="29" y="65"/>
                    </a:lnTo>
                    <a:lnTo>
                      <a:pt x="19" y="70"/>
                    </a:lnTo>
                    <a:lnTo>
                      <a:pt x="0" y="72"/>
                    </a:lnTo>
                    <a:lnTo>
                      <a:pt x="2" y="65"/>
                    </a:lnTo>
                    <a:lnTo>
                      <a:pt x="2" y="65"/>
                    </a:lnTo>
                    <a:lnTo>
                      <a:pt x="5" y="61"/>
                    </a:lnTo>
                    <a:lnTo>
                      <a:pt x="5" y="61"/>
                    </a:lnTo>
                    <a:lnTo>
                      <a:pt x="5" y="60"/>
                    </a:lnTo>
                    <a:lnTo>
                      <a:pt x="14" y="51"/>
                    </a:lnTo>
                    <a:lnTo>
                      <a:pt x="14" y="51"/>
                    </a:lnTo>
                    <a:lnTo>
                      <a:pt x="15" y="51"/>
                    </a:lnTo>
                    <a:lnTo>
                      <a:pt x="15" y="50"/>
                    </a:lnTo>
                    <a:lnTo>
                      <a:pt x="15" y="48"/>
                    </a:lnTo>
                    <a:lnTo>
                      <a:pt x="17" y="48"/>
                    </a:lnTo>
                    <a:lnTo>
                      <a:pt x="17" y="48"/>
                    </a:lnTo>
                    <a:lnTo>
                      <a:pt x="17" y="46"/>
                    </a:lnTo>
                    <a:lnTo>
                      <a:pt x="24" y="38"/>
                    </a:lnTo>
                    <a:lnTo>
                      <a:pt x="26" y="29"/>
                    </a:lnTo>
                    <a:lnTo>
                      <a:pt x="29" y="22"/>
                    </a:lnTo>
                    <a:lnTo>
                      <a:pt x="26" y="12"/>
                    </a:lnTo>
                    <a:lnTo>
                      <a:pt x="31" y="0"/>
                    </a:lnTo>
                    <a:lnTo>
                      <a:pt x="36" y="0"/>
                    </a:lnTo>
                    <a:lnTo>
                      <a:pt x="37" y="7"/>
                    </a:lnTo>
                    <a:lnTo>
                      <a:pt x="41" y="9"/>
                    </a:lnTo>
                    <a:lnTo>
                      <a:pt x="49" y="12"/>
                    </a:lnTo>
                    <a:lnTo>
                      <a:pt x="37" y="22"/>
                    </a:lnTo>
                    <a:lnTo>
                      <a:pt x="32" y="26"/>
                    </a:lnTo>
                    <a:lnTo>
                      <a:pt x="32" y="26"/>
                    </a:lnTo>
                    <a:lnTo>
                      <a:pt x="32" y="28"/>
                    </a:lnTo>
                    <a:lnTo>
                      <a:pt x="32" y="28"/>
                    </a:lnTo>
                    <a:lnTo>
                      <a:pt x="32" y="29"/>
                    </a:lnTo>
                    <a:lnTo>
                      <a:pt x="32" y="29"/>
                    </a:lnTo>
                    <a:lnTo>
                      <a:pt x="32" y="31"/>
                    </a:lnTo>
                    <a:lnTo>
                      <a:pt x="32" y="31"/>
                    </a:lnTo>
                    <a:lnTo>
                      <a:pt x="32" y="33"/>
                    </a:lnTo>
                    <a:lnTo>
                      <a:pt x="34" y="33"/>
                    </a:lnTo>
                    <a:lnTo>
                      <a:pt x="34" y="33"/>
                    </a:lnTo>
                    <a:lnTo>
                      <a:pt x="34" y="33"/>
                    </a:lnTo>
                    <a:lnTo>
                      <a:pt x="34" y="33"/>
                    </a:lnTo>
                    <a:lnTo>
                      <a:pt x="34" y="34"/>
                    </a:lnTo>
                    <a:lnTo>
                      <a:pt x="36" y="5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93" name="Freeform 845"/>
              <p:cNvSpPr>
                <a:spLocks/>
              </p:cNvSpPr>
              <p:nvPr/>
            </p:nvSpPr>
            <p:spPr bwMode="auto">
              <a:xfrm>
                <a:off x="4277" y="2351"/>
                <a:ext cx="36" cy="32"/>
              </a:xfrm>
              <a:custGeom>
                <a:avLst/>
                <a:gdLst>
                  <a:gd name="T0" fmla="*/ 26 w 36"/>
                  <a:gd name="T1" fmla="*/ 27 h 32"/>
                  <a:gd name="T2" fmla="*/ 2 w 36"/>
                  <a:gd name="T3" fmla="*/ 32 h 32"/>
                  <a:gd name="T4" fmla="*/ 2 w 36"/>
                  <a:gd name="T5" fmla="*/ 29 h 32"/>
                  <a:gd name="T6" fmla="*/ 0 w 36"/>
                  <a:gd name="T7" fmla="*/ 14 h 32"/>
                  <a:gd name="T8" fmla="*/ 5 w 36"/>
                  <a:gd name="T9" fmla="*/ 3 h 32"/>
                  <a:gd name="T10" fmla="*/ 2 w 36"/>
                  <a:gd name="T11" fmla="*/ 2 h 32"/>
                  <a:gd name="T12" fmla="*/ 15 w 36"/>
                  <a:gd name="T13" fmla="*/ 0 h 32"/>
                  <a:gd name="T14" fmla="*/ 24 w 36"/>
                  <a:gd name="T15" fmla="*/ 3 h 32"/>
                  <a:gd name="T16" fmla="*/ 36 w 36"/>
                  <a:gd name="T17" fmla="*/ 20 h 32"/>
                  <a:gd name="T18" fmla="*/ 31 w 36"/>
                  <a:gd name="T19" fmla="*/ 27 h 32"/>
                  <a:gd name="T20" fmla="*/ 26 w 36"/>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2">
                    <a:moveTo>
                      <a:pt x="26" y="27"/>
                    </a:moveTo>
                    <a:lnTo>
                      <a:pt x="2" y="32"/>
                    </a:lnTo>
                    <a:lnTo>
                      <a:pt x="2" y="29"/>
                    </a:lnTo>
                    <a:lnTo>
                      <a:pt x="0" y="14"/>
                    </a:lnTo>
                    <a:lnTo>
                      <a:pt x="5" y="3"/>
                    </a:lnTo>
                    <a:lnTo>
                      <a:pt x="2" y="2"/>
                    </a:lnTo>
                    <a:lnTo>
                      <a:pt x="15" y="0"/>
                    </a:lnTo>
                    <a:lnTo>
                      <a:pt x="24" y="3"/>
                    </a:lnTo>
                    <a:lnTo>
                      <a:pt x="36" y="20"/>
                    </a:lnTo>
                    <a:lnTo>
                      <a:pt x="31" y="27"/>
                    </a:lnTo>
                    <a:lnTo>
                      <a:pt x="26"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94" name="Freeform 846"/>
              <p:cNvSpPr>
                <a:spLocks/>
              </p:cNvSpPr>
              <p:nvPr/>
            </p:nvSpPr>
            <p:spPr bwMode="auto">
              <a:xfrm>
                <a:off x="4277" y="2351"/>
                <a:ext cx="36" cy="32"/>
              </a:xfrm>
              <a:custGeom>
                <a:avLst/>
                <a:gdLst>
                  <a:gd name="T0" fmla="*/ 26 w 36"/>
                  <a:gd name="T1" fmla="*/ 27 h 32"/>
                  <a:gd name="T2" fmla="*/ 2 w 36"/>
                  <a:gd name="T3" fmla="*/ 32 h 32"/>
                  <a:gd name="T4" fmla="*/ 2 w 36"/>
                  <a:gd name="T5" fmla="*/ 29 h 32"/>
                  <a:gd name="T6" fmla="*/ 0 w 36"/>
                  <a:gd name="T7" fmla="*/ 14 h 32"/>
                  <a:gd name="T8" fmla="*/ 5 w 36"/>
                  <a:gd name="T9" fmla="*/ 3 h 32"/>
                  <a:gd name="T10" fmla="*/ 2 w 36"/>
                  <a:gd name="T11" fmla="*/ 2 h 32"/>
                  <a:gd name="T12" fmla="*/ 15 w 36"/>
                  <a:gd name="T13" fmla="*/ 0 h 32"/>
                  <a:gd name="T14" fmla="*/ 24 w 36"/>
                  <a:gd name="T15" fmla="*/ 3 h 32"/>
                  <a:gd name="T16" fmla="*/ 36 w 36"/>
                  <a:gd name="T17" fmla="*/ 20 h 32"/>
                  <a:gd name="T18" fmla="*/ 31 w 36"/>
                  <a:gd name="T19" fmla="*/ 27 h 32"/>
                  <a:gd name="T20" fmla="*/ 26 w 36"/>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2">
                    <a:moveTo>
                      <a:pt x="26" y="27"/>
                    </a:moveTo>
                    <a:lnTo>
                      <a:pt x="2" y="32"/>
                    </a:lnTo>
                    <a:lnTo>
                      <a:pt x="2" y="29"/>
                    </a:lnTo>
                    <a:lnTo>
                      <a:pt x="0" y="14"/>
                    </a:lnTo>
                    <a:lnTo>
                      <a:pt x="5" y="3"/>
                    </a:lnTo>
                    <a:lnTo>
                      <a:pt x="2" y="2"/>
                    </a:lnTo>
                    <a:lnTo>
                      <a:pt x="15" y="0"/>
                    </a:lnTo>
                    <a:lnTo>
                      <a:pt x="24" y="3"/>
                    </a:lnTo>
                    <a:lnTo>
                      <a:pt x="36" y="20"/>
                    </a:lnTo>
                    <a:lnTo>
                      <a:pt x="31" y="27"/>
                    </a:lnTo>
                    <a:lnTo>
                      <a:pt x="26"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95" name="Freeform 847"/>
              <p:cNvSpPr>
                <a:spLocks/>
              </p:cNvSpPr>
              <p:nvPr/>
            </p:nvSpPr>
            <p:spPr bwMode="auto">
              <a:xfrm>
                <a:off x="4436" y="2483"/>
                <a:ext cx="24" cy="21"/>
              </a:xfrm>
              <a:custGeom>
                <a:avLst/>
                <a:gdLst>
                  <a:gd name="T0" fmla="*/ 24 w 24"/>
                  <a:gd name="T1" fmla="*/ 4 h 21"/>
                  <a:gd name="T2" fmla="*/ 9 w 24"/>
                  <a:gd name="T3" fmla="*/ 21 h 21"/>
                  <a:gd name="T4" fmla="*/ 2 w 24"/>
                  <a:gd name="T5" fmla="*/ 10 h 21"/>
                  <a:gd name="T6" fmla="*/ 0 w 24"/>
                  <a:gd name="T7" fmla="*/ 9 h 21"/>
                  <a:gd name="T8" fmla="*/ 0 w 24"/>
                  <a:gd name="T9" fmla="*/ 9 h 21"/>
                  <a:gd name="T10" fmla="*/ 14 w 24"/>
                  <a:gd name="T11" fmla="*/ 0 h 21"/>
                  <a:gd name="T12" fmla="*/ 24 w 24"/>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24" y="4"/>
                    </a:moveTo>
                    <a:lnTo>
                      <a:pt x="9" y="21"/>
                    </a:lnTo>
                    <a:lnTo>
                      <a:pt x="2" y="10"/>
                    </a:lnTo>
                    <a:lnTo>
                      <a:pt x="0" y="9"/>
                    </a:lnTo>
                    <a:lnTo>
                      <a:pt x="0" y="9"/>
                    </a:lnTo>
                    <a:lnTo>
                      <a:pt x="14" y="0"/>
                    </a:lnTo>
                    <a:lnTo>
                      <a:pt x="24"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96" name="Freeform 848"/>
              <p:cNvSpPr>
                <a:spLocks/>
              </p:cNvSpPr>
              <p:nvPr/>
            </p:nvSpPr>
            <p:spPr bwMode="auto">
              <a:xfrm>
                <a:off x="4436" y="2483"/>
                <a:ext cx="24" cy="21"/>
              </a:xfrm>
              <a:custGeom>
                <a:avLst/>
                <a:gdLst>
                  <a:gd name="T0" fmla="*/ 24 w 24"/>
                  <a:gd name="T1" fmla="*/ 4 h 21"/>
                  <a:gd name="T2" fmla="*/ 9 w 24"/>
                  <a:gd name="T3" fmla="*/ 21 h 21"/>
                  <a:gd name="T4" fmla="*/ 2 w 24"/>
                  <a:gd name="T5" fmla="*/ 10 h 21"/>
                  <a:gd name="T6" fmla="*/ 0 w 24"/>
                  <a:gd name="T7" fmla="*/ 9 h 21"/>
                  <a:gd name="T8" fmla="*/ 0 w 24"/>
                  <a:gd name="T9" fmla="*/ 9 h 21"/>
                  <a:gd name="T10" fmla="*/ 14 w 24"/>
                  <a:gd name="T11" fmla="*/ 0 h 21"/>
                  <a:gd name="T12" fmla="*/ 24 w 24"/>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24" y="4"/>
                    </a:moveTo>
                    <a:lnTo>
                      <a:pt x="9" y="21"/>
                    </a:lnTo>
                    <a:lnTo>
                      <a:pt x="2" y="10"/>
                    </a:lnTo>
                    <a:lnTo>
                      <a:pt x="0" y="9"/>
                    </a:lnTo>
                    <a:lnTo>
                      <a:pt x="0" y="9"/>
                    </a:lnTo>
                    <a:lnTo>
                      <a:pt x="14" y="0"/>
                    </a:lnTo>
                    <a:lnTo>
                      <a:pt x="24"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97" name="Freeform 849"/>
              <p:cNvSpPr>
                <a:spLocks/>
              </p:cNvSpPr>
              <p:nvPr/>
            </p:nvSpPr>
            <p:spPr bwMode="auto">
              <a:xfrm>
                <a:off x="4541" y="2654"/>
                <a:ext cx="36" cy="41"/>
              </a:xfrm>
              <a:custGeom>
                <a:avLst/>
                <a:gdLst>
                  <a:gd name="T0" fmla="*/ 36 w 36"/>
                  <a:gd name="T1" fmla="*/ 21 h 41"/>
                  <a:gd name="T2" fmla="*/ 36 w 36"/>
                  <a:gd name="T3" fmla="*/ 21 h 41"/>
                  <a:gd name="T4" fmla="*/ 34 w 36"/>
                  <a:gd name="T5" fmla="*/ 21 h 41"/>
                  <a:gd name="T6" fmla="*/ 34 w 36"/>
                  <a:gd name="T7" fmla="*/ 21 h 41"/>
                  <a:gd name="T8" fmla="*/ 33 w 36"/>
                  <a:gd name="T9" fmla="*/ 24 h 41"/>
                  <a:gd name="T10" fmla="*/ 31 w 36"/>
                  <a:gd name="T11" fmla="*/ 26 h 41"/>
                  <a:gd name="T12" fmla="*/ 31 w 36"/>
                  <a:gd name="T13" fmla="*/ 27 h 41"/>
                  <a:gd name="T14" fmla="*/ 31 w 36"/>
                  <a:gd name="T15" fmla="*/ 27 h 41"/>
                  <a:gd name="T16" fmla="*/ 31 w 36"/>
                  <a:gd name="T17" fmla="*/ 29 h 41"/>
                  <a:gd name="T18" fmla="*/ 29 w 36"/>
                  <a:gd name="T19" fmla="*/ 29 h 41"/>
                  <a:gd name="T20" fmla="*/ 29 w 36"/>
                  <a:gd name="T21" fmla="*/ 29 h 41"/>
                  <a:gd name="T22" fmla="*/ 29 w 36"/>
                  <a:gd name="T23" fmla="*/ 31 h 41"/>
                  <a:gd name="T24" fmla="*/ 29 w 36"/>
                  <a:gd name="T25" fmla="*/ 33 h 41"/>
                  <a:gd name="T26" fmla="*/ 29 w 36"/>
                  <a:gd name="T27" fmla="*/ 34 h 41"/>
                  <a:gd name="T28" fmla="*/ 29 w 36"/>
                  <a:gd name="T29" fmla="*/ 36 h 41"/>
                  <a:gd name="T30" fmla="*/ 29 w 36"/>
                  <a:gd name="T31" fmla="*/ 39 h 41"/>
                  <a:gd name="T32" fmla="*/ 29 w 36"/>
                  <a:gd name="T33" fmla="*/ 41 h 41"/>
                  <a:gd name="T34" fmla="*/ 29 w 36"/>
                  <a:gd name="T35" fmla="*/ 41 h 41"/>
                  <a:gd name="T36" fmla="*/ 27 w 36"/>
                  <a:gd name="T37" fmla="*/ 41 h 41"/>
                  <a:gd name="T38" fmla="*/ 27 w 36"/>
                  <a:gd name="T39" fmla="*/ 41 h 41"/>
                  <a:gd name="T40" fmla="*/ 27 w 36"/>
                  <a:gd name="T41" fmla="*/ 41 h 41"/>
                  <a:gd name="T42" fmla="*/ 27 w 36"/>
                  <a:gd name="T43" fmla="*/ 41 h 41"/>
                  <a:gd name="T44" fmla="*/ 16 w 36"/>
                  <a:gd name="T45" fmla="*/ 36 h 41"/>
                  <a:gd name="T46" fmla="*/ 0 w 36"/>
                  <a:gd name="T47" fmla="*/ 31 h 41"/>
                  <a:gd name="T48" fmla="*/ 0 w 36"/>
                  <a:gd name="T49" fmla="*/ 14 h 41"/>
                  <a:gd name="T50" fmla="*/ 2 w 36"/>
                  <a:gd name="T51" fmla="*/ 7 h 41"/>
                  <a:gd name="T52" fmla="*/ 7 w 36"/>
                  <a:gd name="T53" fmla="*/ 0 h 41"/>
                  <a:gd name="T54" fmla="*/ 22 w 36"/>
                  <a:gd name="T55" fmla="*/ 12 h 41"/>
                  <a:gd name="T56" fmla="*/ 36 w 36"/>
                  <a:gd name="T57" fmla="*/ 12 h 41"/>
                  <a:gd name="T58" fmla="*/ 36 w 36"/>
                  <a:gd name="T59" fmla="*/ 12 h 41"/>
                  <a:gd name="T60" fmla="*/ 36 w 36"/>
                  <a:gd name="T61" fmla="*/ 16 h 41"/>
                  <a:gd name="T62" fmla="*/ 36 w 36"/>
                  <a:gd name="T63" fmla="*/ 17 h 41"/>
                  <a:gd name="T64" fmla="*/ 36 w 36"/>
                  <a:gd name="T65" fmla="*/ 19 h 41"/>
                  <a:gd name="T66" fmla="*/ 36 w 36"/>
                  <a:gd name="T6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36" y="21"/>
                    </a:moveTo>
                    <a:lnTo>
                      <a:pt x="36" y="21"/>
                    </a:lnTo>
                    <a:lnTo>
                      <a:pt x="34" y="21"/>
                    </a:lnTo>
                    <a:lnTo>
                      <a:pt x="34" y="21"/>
                    </a:lnTo>
                    <a:lnTo>
                      <a:pt x="33" y="24"/>
                    </a:lnTo>
                    <a:lnTo>
                      <a:pt x="31" y="26"/>
                    </a:lnTo>
                    <a:lnTo>
                      <a:pt x="31" y="27"/>
                    </a:lnTo>
                    <a:lnTo>
                      <a:pt x="31" y="27"/>
                    </a:lnTo>
                    <a:lnTo>
                      <a:pt x="31" y="29"/>
                    </a:lnTo>
                    <a:lnTo>
                      <a:pt x="29" y="29"/>
                    </a:lnTo>
                    <a:lnTo>
                      <a:pt x="29" y="29"/>
                    </a:lnTo>
                    <a:lnTo>
                      <a:pt x="29" y="31"/>
                    </a:lnTo>
                    <a:lnTo>
                      <a:pt x="29" y="33"/>
                    </a:lnTo>
                    <a:lnTo>
                      <a:pt x="29" y="34"/>
                    </a:lnTo>
                    <a:lnTo>
                      <a:pt x="29" y="36"/>
                    </a:lnTo>
                    <a:lnTo>
                      <a:pt x="29" y="39"/>
                    </a:lnTo>
                    <a:lnTo>
                      <a:pt x="29" y="41"/>
                    </a:lnTo>
                    <a:lnTo>
                      <a:pt x="29" y="41"/>
                    </a:lnTo>
                    <a:lnTo>
                      <a:pt x="27" y="41"/>
                    </a:lnTo>
                    <a:lnTo>
                      <a:pt x="27" y="41"/>
                    </a:lnTo>
                    <a:lnTo>
                      <a:pt x="27" y="41"/>
                    </a:lnTo>
                    <a:lnTo>
                      <a:pt x="27" y="41"/>
                    </a:lnTo>
                    <a:lnTo>
                      <a:pt x="16" y="36"/>
                    </a:lnTo>
                    <a:lnTo>
                      <a:pt x="0" y="31"/>
                    </a:lnTo>
                    <a:lnTo>
                      <a:pt x="0" y="14"/>
                    </a:lnTo>
                    <a:lnTo>
                      <a:pt x="2" y="7"/>
                    </a:lnTo>
                    <a:lnTo>
                      <a:pt x="7" y="0"/>
                    </a:lnTo>
                    <a:lnTo>
                      <a:pt x="22" y="12"/>
                    </a:lnTo>
                    <a:lnTo>
                      <a:pt x="36" y="12"/>
                    </a:lnTo>
                    <a:lnTo>
                      <a:pt x="36" y="12"/>
                    </a:lnTo>
                    <a:lnTo>
                      <a:pt x="36" y="16"/>
                    </a:lnTo>
                    <a:lnTo>
                      <a:pt x="36" y="17"/>
                    </a:lnTo>
                    <a:lnTo>
                      <a:pt x="36" y="19"/>
                    </a:lnTo>
                    <a:lnTo>
                      <a:pt x="36" y="2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98" name="Freeform 850"/>
              <p:cNvSpPr>
                <a:spLocks/>
              </p:cNvSpPr>
              <p:nvPr/>
            </p:nvSpPr>
            <p:spPr bwMode="auto">
              <a:xfrm>
                <a:off x="4541" y="2654"/>
                <a:ext cx="36" cy="41"/>
              </a:xfrm>
              <a:custGeom>
                <a:avLst/>
                <a:gdLst>
                  <a:gd name="T0" fmla="*/ 36 w 36"/>
                  <a:gd name="T1" fmla="*/ 21 h 41"/>
                  <a:gd name="T2" fmla="*/ 36 w 36"/>
                  <a:gd name="T3" fmla="*/ 21 h 41"/>
                  <a:gd name="T4" fmla="*/ 34 w 36"/>
                  <a:gd name="T5" fmla="*/ 21 h 41"/>
                  <a:gd name="T6" fmla="*/ 34 w 36"/>
                  <a:gd name="T7" fmla="*/ 21 h 41"/>
                  <a:gd name="T8" fmla="*/ 33 w 36"/>
                  <a:gd name="T9" fmla="*/ 24 h 41"/>
                  <a:gd name="T10" fmla="*/ 31 w 36"/>
                  <a:gd name="T11" fmla="*/ 26 h 41"/>
                  <a:gd name="T12" fmla="*/ 31 w 36"/>
                  <a:gd name="T13" fmla="*/ 27 h 41"/>
                  <a:gd name="T14" fmla="*/ 31 w 36"/>
                  <a:gd name="T15" fmla="*/ 27 h 41"/>
                  <a:gd name="T16" fmla="*/ 31 w 36"/>
                  <a:gd name="T17" fmla="*/ 29 h 41"/>
                  <a:gd name="T18" fmla="*/ 29 w 36"/>
                  <a:gd name="T19" fmla="*/ 29 h 41"/>
                  <a:gd name="T20" fmla="*/ 29 w 36"/>
                  <a:gd name="T21" fmla="*/ 29 h 41"/>
                  <a:gd name="T22" fmla="*/ 29 w 36"/>
                  <a:gd name="T23" fmla="*/ 31 h 41"/>
                  <a:gd name="T24" fmla="*/ 29 w 36"/>
                  <a:gd name="T25" fmla="*/ 33 h 41"/>
                  <a:gd name="T26" fmla="*/ 29 w 36"/>
                  <a:gd name="T27" fmla="*/ 34 h 41"/>
                  <a:gd name="T28" fmla="*/ 29 w 36"/>
                  <a:gd name="T29" fmla="*/ 36 h 41"/>
                  <a:gd name="T30" fmla="*/ 29 w 36"/>
                  <a:gd name="T31" fmla="*/ 39 h 41"/>
                  <a:gd name="T32" fmla="*/ 29 w 36"/>
                  <a:gd name="T33" fmla="*/ 41 h 41"/>
                  <a:gd name="T34" fmla="*/ 29 w 36"/>
                  <a:gd name="T35" fmla="*/ 41 h 41"/>
                  <a:gd name="T36" fmla="*/ 27 w 36"/>
                  <a:gd name="T37" fmla="*/ 41 h 41"/>
                  <a:gd name="T38" fmla="*/ 27 w 36"/>
                  <a:gd name="T39" fmla="*/ 41 h 41"/>
                  <a:gd name="T40" fmla="*/ 27 w 36"/>
                  <a:gd name="T41" fmla="*/ 41 h 41"/>
                  <a:gd name="T42" fmla="*/ 27 w 36"/>
                  <a:gd name="T43" fmla="*/ 41 h 41"/>
                  <a:gd name="T44" fmla="*/ 16 w 36"/>
                  <a:gd name="T45" fmla="*/ 36 h 41"/>
                  <a:gd name="T46" fmla="*/ 0 w 36"/>
                  <a:gd name="T47" fmla="*/ 31 h 41"/>
                  <a:gd name="T48" fmla="*/ 0 w 36"/>
                  <a:gd name="T49" fmla="*/ 14 h 41"/>
                  <a:gd name="T50" fmla="*/ 2 w 36"/>
                  <a:gd name="T51" fmla="*/ 7 h 41"/>
                  <a:gd name="T52" fmla="*/ 7 w 36"/>
                  <a:gd name="T53" fmla="*/ 0 h 41"/>
                  <a:gd name="T54" fmla="*/ 22 w 36"/>
                  <a:gd name="T55" fmla="*/ 12 h 41"/>
                  <a:gd name="T56" fmla="*/ 36 w 36"/>
                  <a:gd name="T57" fmla="*/ 12 h 41"/>
                  <a:gd name="T58" fmla="*/ 36 w 36"/>
                  <a:gd name="T59" fmla="*/ 12 h 41"/>
                  <a:gd name="T60" fmla="*/ 36 w 36"/>
                  <a:gd name="T61" fmla="*/ 16 h 41"/>
                  <a:gd name="T62" fmla="*/ 36 w 36"/>
                  <a:gd name="T63" fmla="*/ 17 h 41"/>
                  <a:gd name="T64" fmla="*/ 36 w 36"/>
                  <a:gd name="T65" fmla="*/ 19 h 41"/>
                  <a:gd name="T66" fmla="*/ 36 w 36"/>
                  <a:gd name="T6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36" y="21"/>
                    </a:moveTo>
                    <a:lnTo>
                      <a:pt x="36" y="21"/>
                    </a:lnTo>
                    <a:lnTo>
                      <a:pt x="34" y="21"/>
                    </a:lnTo>
                    <a:lnTo>
                      <a:pt x="34" y="21"/>
                    </a:lnTo>
                    <a:lnTo>
                      <a:pt x="33" y="24"/>
                    </a:lnTo>
                    <a:lnTo>
                      <a:pt x="31" y="26"/>
                    </a:lnTo>
                    <a:lnTo>
                      <a:pt x="31" y="27"/>
                    </a:lnTo>
                    <a:lnTo>
                      <a:pt x="31" y="27"/>
                    </a:lnTo>
                    <a:lnTo>
                      <a:pt x="31" y="29"/>
                    </a:lnTo>
                    <a:lnTo>
                      <a:pt x="29" y="29"/>
                    </a:lnTo>
                    <a:lnTo>
                      <a:pt x="29" y="29"/>
                    </a:lnTo>
                    <a:lnTo>
                      <a:pt x="29" y="31"/>
                    </a:lnTo>
                    <a:lnTo>
                      <a:pt x="29" y="33"/>
                    </a:lnTo>
                    <a:lnTo>
                      <a:pt x="29" y="34"/>
                    </a:lnTo>
                    <a:lnTo>
                      <a:pt x="29" y="36"/>
                    </a:lnTo>
                    <a:lnTo>
                      <a:pt x="29" y="39"/>
                    </a:lnTo>
                    <a:lnTo>
                      <a:pt x="29" y="41"/>
                    </a:lnTo>
                    <a:lnTo>
                      <a:pt x="29" y="41"/>
                    </a:lnTo>
                    <a:lnTo>
                      <a:pt x="27" y="41"/>
                    </a:lnTo>
                    <a:lnTo>
                      <a:pt x="27" y="41"/>
                    </a:lnTo>
                    <a:lnTo>
                      <a:pt x="27" y="41"/>
                    </a:lnTo>
                    <a:lnTo>
                      <a:pt x="27" y="41"/>
                    </a:lnTo>
                    <a:lnTo>
                      <a:pt x="16" y="36"/>
                    </a:lnTo>
                    <a:lnTo>
                      <a:pt x="0" y="31"/>
                    </a:lnTo>
                    <a:lnTo>
                      <a:pt x="0" y="14"/>
                    </a:lnTo>
                    <a:lnTo>
                      <a:pt x="2" y="7"/>
                    </a:lnTo>
                    <a:lnTo>
                      <a:pt x="7" y="0"/>
                    </a:lnTo>
                    <a:lnTo>
                      <a:pt x="22" y="12"/>
                    </a:lnTo>
                    <a:lnTo>
                      <a:pt x="36" y="12"/>
                    </a:lnTo>
                    <a:lnTo>
                      <a:pt x="36" y="12"/>
                    </a:lnTo>
                    <a:lnTo>
                      <a:pt x="36" y="16"/>
                    </a:lnTo>
                    <a:lnTo>
                      <a:pt x="36" y="17"/>
                    </a:lnTo>
                    <a:lnTo>
                      <a:pt x="36" y="19"/>
                    </a:lnTo>
                    <a:lnTo>
                      <a:pt x="36"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99" name="Freeform 851"/>
              <p:cNvSpPr>
                <a:spLocks/>
              </p:cNvSpPr>
              <p:nvPr/>
            </p:nvSpPr>
            <p:spPr bwMode="auto">
              <a:xfrm>
                <a:off x="4248" y="2377"/>
                <a:ext cx="33" cy="25"/>
              </a:xfrm>
              <a:custGeom>
                <a:avLst/>
                <a:gdLst>
                  <a:gd name="T0" fmla="*/ 12 w 33"/>
                  <a:gd name="T1" fmla="*/ 0 h 25"/>
                  <a:gd name="T2" fmla="*/ 16 w 33"/>
                  <a:gd name="T3" fmla="*/ 3 h 25"/>
                  <a:gd name="T4" fmla="*/ 26 w 33"/>
                  <a:gd name="T5" fmla="*/ 0 h 25"/>
                  <a:gd name="T6" fmla="*/ 31 w 33"/>
                  <a:gd name="T7" fmla="*/ 3 h 25"/>
                  <a:gd name="T8" fmla="*/ 31 w 33"/>
                  <a:gd name="T9" fmla="*/ 6 h 25"/>
                  <a:gd name="T10" fmla="*/ 33 w 33"/>
                  <a:gd name="T11" fmla="*/ 20 h 25"/>
                  <a:gd name="T12" fmla="*/ 17 w 33"/>
                  <a:gd name="T13" fmla="*/ 23 h 25"/>
                  <a:gd name="T14" fmla="*/ 7 w 33"/>
                  <a:gd name="T15" fmla="*/ 25 h 25"/>
                  <a:gd name="T16" fmla="*/ 2 w 33"/>
                  <a:gd name="T17" fmla="*/ 25 h 25"/>
                  <a:gd name="T18" fmla="*/ 0 w 33"/>
                  <a:gd name="T19" fmla="*/ 6 h 25"/>
                  <a:gd name="T20" fmla="*/ 0 w 33"/>
                  <a:gd name="T21" fmla="*/ 6 h 25"/>
                  <a:gd name="T22" fmla="*/ 0 w 33"/>
                  <a:gd name="T23" fmla="*/ 3 h 25"/>
                  <a:gd name="T24" fmla="*/ 0 w 33"/>
                  <a:gd name="T25" fmla="*/ 3 h 25"/>
                  <a:gd name="T26" fmla="*/ 0 w 33"/>
                  <a:gd name="T27" fmla="*/ 3 h 25"/>
                  <a:gd name="T28" fmla="*/ 2 w 33"/>
                  <a:gd name="T29" fmla="*/ 3 h 25"/>
                  <a:gd name="T30" fmla="*/ 12 w 3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25">
                    <a:moveTo>
                      <a:pt x="12" y="0"/>
                    </a:moveTo>
                    <a:lnTo>
                      <a:pt x="16" y="3"/>
                    </a:lnTo>
                    <a:lnTo>
                      <a:pt x="26" y="0"/>
                    </a:lnTo>
                    <a:lnTo>
                      <a:pt x="31" y="3"/>
                    </a:lnTo>
                    <a:lnTo>
                      <a:pt x="31" y="6"/>
                    </a:lnTo>
                    <a:lnTo>
                      <a:pt x="33" y="20"/>
                    </a:lnTo>
                    <a:lnTo>
                      <a:pt x="17" y="23"/>
                    </a:lnTo>
                    <a:lnTo>
                      <a:pt x="7" y="25"/>
                    </a:lnTo>
                    <a:lnTo>
                      <a:pt x="2" y="25"/>
                    </a:lnTo>
                    <a:lnTo>
                      <a:pt x="0" y="6"/>
                    </a:lnTo>
                    <a:lnTo>
                      <a:pt x="0" y="6"/>
                    </a:lnTo>
                    <a:lnTo>
                      <a:pt x="0" y="3"/>
                    </a:lnTo>
                    <a:lnTo>
                      <a:pt x="0" y="3"/>
                    </a:lnTo>
                    <a:lnTo>
                      <a:pt x="0" y="3"/>
                    </a:lnTo>
                    <a:lnTo>
                      <a:pt x="2" y="3"/>
                    </a:lnTo>
                    <a:lnTo>
                      <a:pt x="1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00" name="Freeform 852"/>
              <p:cNvSpPr>
                <a:spLocks/>
              </p:cNvSpPr>
              <p:nvPr/>
            </p:nvSpPr>
            <p:spPr bwMode="auto">
              <a:xfrm>
                <a:off x="4248" y="2377"/>
                <a:ext cx="33" cy="25"/>
              </a:xfrm>
              <a:custGeom>
                <a:avLst/>
                <a:gdLst>
                  <a:gd name="T0" fmla="*/ 12 w 33"/>
                  <a:gd name="T1" fmla="*/ 0 h 25"/>
                  <a:gd name="T2" fmla="*/ 16 w 33"/>
                  <a:gd name="T3" fmla="*/ 3 h 25"/>
                  <a:gd name="T4" fmla="*/ 26 w 33"/>
                  <a:gd name="T5" fmla="*/ 0 h 25"/>
                  <a:gd name="T6" fmla="*/ 31 w 33"/>
                  <a:gd name="T7" fmla="*/ 3 h 25"/>
                  <a:gd name="T8" fmla="*/ 31 w 33"/>
                  <a:gd name="T9" fmla="*/ 6 h 25"/>
                  <a:gd name="T10" fmla="*/ 33 w 33"/>
                  <a:gd name="T11" fmla="*/ 20 h 25"/>
                  <a:gd name="T12" fmla="*/ 17 w 33"/>
                  <a:gd name="T13" fmla="*/ 23 h 25"/>
                  <a:gd name="T14" fmla="*/ 7 w 33"/>
                  <a:gd name="T15" fmla="*/ 25 h 25"/>
                  <a:gd name="T16" fmla="*/ 2 w 33"/>
                  <a:gd name="T17" fmla="*/ 25 h 25"/>
                  <a:gd name="T18" fmla="*/ 0 w 33"/>
                  <a:gd name="T19" fmla="*/ 6 h 25"/>
                  <a:gd name="T20" fmla="*/ 0 w 33"/>
                  <a:gd name="T21" fmla="*/ 6 h 25"/>
                  <a:gd name="T22" fmla="*/ 0 w 33"/>
                  <a:gd name="T23" fmla="*/ 3 h 25"/>
                  <a:gd name="T24" fmla="*/ 0 w 33"/>
                  <a:gd name="T25" fmla="*/ 3 h 25"/>
                  <a:gd name="T26" fmla="*/ 0 w 33"/>
                  <a:gd name="T27" fmla="*/ 3 h 25"/>
                  <a:gd name="T28" fmla="*/ 2 w 33"/>
                  <a:gd name="T29" fmla="*/ 3 h 25"/>
                  <a:gd name="T30" fmla="*/ 12 w 3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25">
                    <a:moveTo>
                      <a:pt x="12" y="0"/>
                    </a:moveTo>
                    <a:lnTo>
                      <a:pt x="16" y="3"/>
                    </a:lnTo>
                    <a:lnTo>
                      <a:pt x="26" y="0"/>
                    </a:lnTo>
                    <a:lnTo>
                      <a:pt x="31" y="3"/>
                    </a:lnTo>
                    <a:lnTo>
                      <a:pt x="31" y="6"/>
                    </a:lnTo>
                    <a:lnTo>
                      <a:pt x="33" y="20"/>
                    </a:lnTo>
                    <a:lnTo>
                      <a:pt x="17" y="23"/>
                    </a:lnTo>
                    <a:lnTo>
                      <a:pt x="7" y="25"/>
                    </a:lnTo>
                    <a:lnTo>
                      <a:pt x="2" y="25"/>
                    </a:lnTo>
                    <a:lnTo>
                      <a:pt x="0" y="6"/>
                    </a:lnTo>
                    <a:lnTo>
                      <a:pt x="0" y="6"/>
                    </a:lnTo>
                    <a:lnTo>
                      <a:pt x="0" y="3"/>
                    </a:lnTo>
                    <a:lnTo>
                      <a:pt x="0" y="3"/>
                    </a:lnTo>
                    <a:lnTo>
                      <a:pt x="0" y="3"/>
                    </a:lnTo>
                    <a:lnTo>
                      <a:pt x="2" y="3"/>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01" name="Freeform 853"/>
              <p:cNvSpPr>
                <a:spLocks/>
              </p:cNvSpPr>
              <p:nvPr/>
            </p:nvSpPr>
            <p:spPr bwMode="auto">
              <a:xfrm>
                <a:off x="4341" y="2719"/>
                <a:ext cx="28" cy="40"/>
              </a:xfrm>
              <a:custGeom>
                <a:avLst/>
                <a:gdLst>
                  <a:gd name="T0" fmla="*/ 26 w 28"/>
                  <a:gd name="T1" fmla="*/ 15 h 40"/>
                  <a:gd name="T2" fmla="*/ 28 w 28"/>
                  <a:gd name="T3" fmla="*/ 39 h 40"/>
                  <a:gd name="T4" fmla="*/ 12 w 28"/>
                  <a:gd name="T5" fmla="*/ 39 h 40"/>
                  <a:gd name="T6" fmla="*/ 12 w 28"/>
                  <a:gd name="T7" fmla="*/ 39 h 40"/>
                  <a:gd name="T8" fmla="*/ 6 w 28"/>
                  <a:gd name="T9" fmla="*/ 40 h 40"/>
                  <a:gd name="T10" fmla="*/ 0 w 28"/>
                  <a:gd name="T11" fmla="*/ 1 h 40"/>
                  <a:gd name="T12" fmla="*/ 21 w 28"/>
                  <a:gd name="T13" fmla="*/ 0 h 40"/>
                  <a:gd name="T14" fmla="*/ 23 w 28"/>
                  <a:gd name="T15" fmla="*/ 8 h 40"/>
                  <a:gd name="T16" fmla="*/ 26 w 2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0">
                    <a:moveTo>
                      <a:pt x="26" y="15"/>
                    </a:moveTo>
                    <a:lnTo>
                      <a:pt x="28" y="39"/>
                    </a:lnTo>
                    <a:lnTo>
                      <a:pt x="12" y="39"/>
                    </a:lnTo>
                    <a:lnTo>
                      <a:pt x="12" y="39"/>
                    </a:lnTo>
                    <a:lnTo>
                      <a:pt x="6" y="40"/>
                    </a:lnTo>
                    <a:lnTo>
                      <a:pt x="0" y="1"/>
                    </a:lnTo>
                    <a:lnTo>
                      <a:pt x="21" y="0"/>
                    </a:lnTo>
                    <a:lnTo>
                      <a:pt x="23" y="8"/>
                    </a:lnTo>
                    <a:lnTo>
                      <a:pt x="26"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02" name="Freeform 854"/>
              <p:cNvSpPr>
                <a:spLocks/>
              </p:cNvSpPr>
              <p:nvPr/>
            </p:nvSpPr>
            <p:spPr bwMode="auto">
              <a:xfrm>
                <a:off x="4341" y="2719"/>
                <a:ext cx="28" cy="40"/>
              </a:xfrm>
              <a:custGeom>
                <a:avLst/>
                <a:gdLst>
                  <a:gd name="T0" fmla="*/ 26 w 28"/>
                  <a:gd name="T1" fmla="*/ 15 h 40"/>
                  <a:gd name="T2" fmla="*/ 28 w 28"/>
                  <a:gd name="T3" fmla="*/ 39 h 40"/>
                  <a:gd name="T4" fmla="*/ 12 w 28"/>
                  <a:gd name="T5" fmla="*/ 39 h 40"/>
                  <a:gd name="T6" fmla="*/ 12 w 28"/>
                  <a:gd name="T7" fmla="*/ 39 h 40"/>
                  <a:gd name="T8" fmla="*/ 6 w 28"/>
                  <a:gd name="T9" fmla="*/ 40 h 40"/>
                  <a:gd name="T10" fmla="*/ 0 w 28"/>
                  <a:gd name="T11" fmla="*/ 1 h 40"/>
                  <a:gd name="T12" fmla="*/ 21 w 28"/>
                  <a:gd name="T13" fmla="*/ 0 h 40"/>
                  <a:gd name="T14" fmla="*/ 23 w 28"/>
                  <a:gd name="T15" fmla="*/ 8 h 40"/>
                  <a:gd name="T16" fmla="*/ 26 w 2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0">
                    <a:moveTo>
                      <a:pt x="26" y="15"/>
                    </a:moveTo>
                    <a:lnTo>
                      <a:pt x="28" y="39"/>
                    </a:lnTo>
                    <a:lnTo>
                      <a:pt x="12" y="39"/>
                    </a:lnTo>
                    <a:lnTo>
                      <a:pt x="12" y="39"/>
                    </a:lnTo>
                    <a:lnTo>
                      <a:pt x="6" y="40"/>
                    </a:lnTo>
                    <a:lnTo>
                      <a:pt x="0" y="1"/>
                    </a:lnTo>
                    <a:lnTo>
                      <a:pt x="21" y="0"/>
                    </a:lnTo>
                    <a:lnTo>
                      <a:pt x="23" y="8"/>
                    </a:lnTo>
                    <a:lnTo>
                      <a:pt x="26"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03" name="Freeform 855"/>
              <p:cNvSpPr>
                <a:spLocks/>
              </p:cNvSpPr>
              <p:nvPr/>
            </p:nvSpPr>
            <p:spPr bwMode="auto">
              <a:xfrm>
                <a:off x="4382" y="2448"/>
                <a:ext cx="34" cy="39"/>
              </a:xfrm>
              <a:custGeom>
                <a:avLst/>
                <a:gdLst>
                  <a:gd name="T0" fmla="*/ 32 w 34"/>
                  <a:gd name="T1" fmla="*/ 25 h 39"/>
                  <a:gd name="T2" fmla="*/ 22 w 34"/>
                  <a:gd name="T3" fmla="*/ 39 h 39"/>
                  <a:gd name="T4" fmla="*/ 12 w 34"/>
                  <a:gd name="T5" fmla="*/ 27 h 39"/>
                  <a:gd name="T6" fmla="*/ 12 w 34"/>
                  <a:gd name="T7" fmla="*/ 22 h 39"/>
                  <a:gd name="T8" fmla="*/ 0 w 34"/>
                  <a:gd name="T9" fmla="*/ 6 h 39"/>
                  <a:gd name="T10" fmla="*/ 9 w 34"/>
                  <a:gd name="T11" fmla="*/ 0 h 39"/>
                  <a:gd name="T12" fmla="*/ 22 w 34"/>
                  <a:gd name="T13" fmla="*/ 5 h 39"/>
                  <a:gd name="T14" fmla="*/ 31 w 34"/>
                  <a:gd name="T15" fmla="*/ 3 h 39"/>
                  <a:gd name="T16" fmla="*/ 34 w 34"/>
                  <a:gd name="T17" fmla="*/ 6 h 39"/>
                  <a:gd name="T18" fmla="*/ 31 w 34"/>
                  <a:gd name="T19" fmla="*/ 15 h 39"/>
                  <a:gd name="T20" fmla="*/ 32 w 34"/>
                  <a:gd name="T21"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9">
                    <a:moveTo>
                      <a:pt x="32" y="25"/>
                    </a:moveTo>
                    <a:lnTo>
                      <a:pt x="22" y="39"/>
                    </a:lnTo>
                    <a:lnTo>
                      <a:pt x="12" y="27"/>
                    </a:lnTo>
                    <a:lnTo>
                      <a:pt x="12" y="22"/>
                    </a:lnTo>
                    <a:lnTo>
                      <a:pt x="0" y="6"/>
                    </a:lnTo>
                    <a:lnTo>
                      <a:pt x="9" y="0"/>
                    </a:lnTo>
                    <a:lnTo>
                      <a:pt x="22" y="5"/>
                    </a:lnTo>
                    <a:lnTo>
                      <a:pt x="31" y="3"/>
                    </a:lnTo>
                    <a:lnTo>
                      <a:pt x="34" y="6"/>
                    </a:lnTo>
                    <a:lnTo>
                      <a:pt x="31" y="15"/>
                    </a:lnTo>
                    <a:lnTo>
                      <a:pt x="32"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04" name="Freeform 856"/>
              <p:cNvSpPr>
                <a:spLocks/>
              </p:cNvSpPr>
              <p:nvPr/>
            </p:nvSpPr>
            <p:spPr bwMode="auto">
              <a:xfrm>
                <a:off x="4382" y="2448"/>
                <a:ext cx="34" cy="39"/>
              </a:xfrm>
              <a:custGeom>
                <a:avLst/>
                <a:gdLst>
                  <a:gd name="T0" fmla="*/ 32 w 34"/>
                  <a:gd name="T1" fmla="*/ 25 h 39"/>
                  <a:gd name="T2" fmla="*/ 22 w 34"/>
                  <a:gd name="T3" fmla="*/ 39 h 39"/>
                  <a:gd name="T4" fmla="*/ 12 w 34"/>
                  <a:gd name="T5" fmla="*/ 27 h 39"/>
                  <a:gd name="T6" fmla="*/ 12 w 34"/>
                  <a:gd name="T7" fmla="*/ 22 h 39"/>
                  <a:gd name="T8" fmla="*/ 0 w 34"/>
                  <a:gd name="T9" fmla="*/ 6 h 39"/>
                  <a:gd name="T10" fmla="*/ 9 w 34"/>
                  <a:gd name="T11" fmla="*/ 0 h 39"/>
                  <a:gd name="T12" fmla="*/ 22 w 34"/>
                  <a:gd name="T13" fmla="*/ 5 h 39"/>
                  <a:gd name="T14" fmla="*/ 31 w 34"/>
                  <a:gd name="T15" fmla="*/ 3 h 39"/>
                  <a:gd name="T16" fmla="*/ 34 w 34"/>
                  <a:gd name="T17" fmla="*/ 6 h 39"/>
                  <a:gd name="T18" fmla="*/ 31 w 34"/>
                  <a:gd name="T19" fmla="*/ 15 h 39"/>
                  <a:gd name="T20" fmla="*/ 32 w 34"/>
                  <a:gd name="T21"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9">
                    <a:moveTo>
                      <a:pt x="32" y="25"/>
                    </a:moveTo>
                    <a:lnTo>
                      <a:pt x="22" y="39"/>
                    </a:lnTo>
                    <a:lnTo>
                      <a:pt x="12" y="27"/>
                    </a:lnTo>
                    <a:lnTo>
                      <a:pt x="12" y="22"/>
                    </a:lnTo>
                    <a:lnTo>
                      <a:pt x="0" y="6"/>
                    </a:lnTo>
                    <a:lnTo>
                      <a:pt x="9" y="0"/>
                    </a:lnTo>
                    <a:lnTo>
                      <a:pt x="22" y="5"/>
                    </a:lnTo>
                    <a:lnTo>
                      <a:pt x="31" y="3"/>
                    </a:lnTo>
                    <a:lnTo>
                      <a:pt x="34" y="6"/>
                    </a:lnTo>
                    <a:lnTo>
                      <a:pt x="31" y="15"/>
                    </a:lnTo>
                    <a:lnTo>
                      <a:pt x="32"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05" name="Freeform 857"/>
              <p:cNvSpPr>
                <a:spLocks/>
              </p:cNvSpPr>
              <p:nvPr/>
            </p:nvSpPr>
            <p:spPr bwMode="auto">
              <a:xfrm>
                <a:off x="4314" y="2415"/>
                <a:ext cx="36" cy="41"/>
              </a:xfrm>
              <a:custGeom>
                <a:avLst/>
                <a:gdLst>
                  <a:gd name="T0" fmla="*/ 14 w 36"/>
                  <a:gd name="T1" fmla="*/ 0 h 41"/>
                  <a:gd name="T2" fmla="*/ 29 w 36"/>
                  <a:gd name="T3" fmla="*/ 6 h 41"/>
                  <a:gd name="T4" fmla="*/ 33 w 36"/>
                  <a:gd name="T5" fmla="*/ 2 h 41"/>
                  <a:gd name="T6" fmla="*/ 29 w 36"/>
                  <a:gd name="T7" fmla="*/ 14 h 41"/>
                  <a:gd name="T8" fmla="*/ 36 w 36"/>
                  <a:gd name="T9" fmla="*/ 21 h 41"/>
                  <a:gd name="T10" fmla="*/ 24 w 36"/>
                  <a:gd name="T11" fmla="*/ 38 h 41"/>
                  <a:gd name="T12" fmla="*/ 24 w 36"/>
                  <a:gd name="T13" fmla="*/ 38 h 41"/>
                  <a:gd name="T14" fmla="*/ 22 w 36"/>
                  <a:gd name="T15" fmla="*/ 41 h 41"/>
                  <a:gd name="T16" fmla="*/ 9 w 36"/>
                  <a:gd name="T17" fmla="*/ 31 h 41"/>
                  <a:gd name="T18" fmla="*/ 9 w 36"/>
                  <a:gd name="T19" fmla="*/ 31 h 41"/>
                  <a:gd name="T20" fmla="*/ 9 w 36"/>
                  <a:gd name="T21" fmla="*/ 31 h 41"/>
                  <a:gd name="T22" fmla="*/ 7 w 36"/>
                  <a:gd name="T23" fmla="*/ 31 h 41"/>
                  <a:gd name="T24" fmla="*/ 7 w 36"/>
                  <a:gd name="T25" fmla="*/ 31 h 41"/>
                  <a:gd name="T26" fmla="*/ 5 w 36"/>
                  <a:gd name="T27" fmla="*/ 29 h 41"/>
                  <a:gd name="T28" fmla="*/ 4 w 36"/>
                  <a:gd name="T29" fmla="*/ 28 h 41"/>
                  <a:gd name="T30" fmla="*/ 2 w 36"/>
                  <a:gd name="T31" fmla="*/ 28 h 41"/>
                  <a:gd name="T32" fmla="*/ 2 w 36"/>
                  <a:gd name="T33" fmla="*/ 28 h 41"/>
                  <a:gd name="T34" fmla="*/ 2 w 36"/>
                  <a:gd name="T35" fmla="*/ 26 h 41"/>
                  <a:gd name="T36" fmla="*/ 2 w 36"/>
                  <a:gd name="T37" fmla="*/ 26 h 41"/>
                  <a:gd name="T38" fmla="*/ 0 w 36"/>
                  <a:gd name="T39" fmla="*/ 24 h 41"/>
                  <a:gd name="T40" fmla="*/ 0 w 36"/>
                  <a:gd name="T41" fmla="*/ 24 h 41"/>
                  <a:gd name="T42" fmla="*/ 0 w 36"/>
                  <a:gd name="T43" fmla="*/ 22 h 41"/>
                  <a:gd name="T44" fmla="*/ 0 w 36"/>
                  <a:gd name="T45" fmla="*/ 22 h 41"/>
                  <a:gd name="T46" fmla="*/ 0 w 36"/>
                  <a:gd name="T47" fmla="*/ 22 h 41"/>
                  <a:gd name="T48" fmla="*/ 12 w 36"/>
                  <a:gd name="T49" fmla="*/ 12 h 41"/>
                  <a:gd name="T50" fmla="*/ 11 w 36"/>
                  <a:gd name="T51" fmla="*/ 11 h 41"/>
                  <a:gd name="T52" fmla="*/ 11 w 36"/>
                  <a:gd name="T53" fmla="*/ 7 h 41"/>
                  <a:gd name="T54" fmla="*/ 11 w 36"/>
                  <a:gd name="T55" fmla="*/ 7 h 41"/>
                  <a:gd name="T56" fmla="*/ 11 w 36"/>
                  <a:gd name="T57" fmla="*/ 7 h 41"/>
                  <a:gd name="T58" fmla="*/ 11 w 36"/>
                  <a:gd name="T59" fmla="*/ 7 h 41"/>
                  <a:gd name="T60" fmla="*/ 12 w 36"/>
                  <a:gd name="T61" fmla="*/ 7 h 41"/>
                  <a:gd name="T62" fmla="*/ 12 w 36"/>
                  <a:gd name="T63" fmla="*/ 4 h 41"/>
                  <a:gd name="T64" fmla="*/ 12 w 36"/>
                  <a:gd name="T65" fmla="*/ 0 h 41"/>
                  <a:gd name="T66" fmla="*/ 14 w 36"/>
                  <a:gd name="T6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14" y="0"/>
                    </a:moveTo>
                    <a:lnTo>
                      <a:pt x="29" y="6"/>
                    </a:lnTo>
                    <a:lnTo>
                      <a:pt x="33" y="2"/>
                    </a:lnTo>
                    <a:lnTo>
                      <a:pt x="29" y="14"/>
                    </a:lnTo>
                    <a:lnTo>
                      <a:pt x="36" y="21"/>
                    </a:lnTo>
                    <a:lnTo>
                      <a:pt x="24" y="38"/>
                    </a:lnTo>
                    <a:lnTo>
                      <a:pt x="24" y="38"/>
                    </a:lnTo>
                    <a:lnTo>
                      <a:pt x="22" y="41"/>
                    </a:lnTo>
                    <a:lnTo>
                      <a:pt x="9" y="31"/>
                    </a:lnTo>
                    <a:lnTo>
                      <a:pt x="9" y="31"/>
                    </a:lnTo>
                    <a:lnTo>
                      <a:pt x="9" y="31"/>
                    </a:lnTo>
                    <a:lnTo>
                      <a:pt x="7" y="31"/>
                    </a:lnTo>
                    <a:lnTo>
                      <a:pt x="7" y="31"/>
                    </a:lnTo>
                    <a:lnTo>
                      <a:pt x="5" y="29"/>
                    </a:lnTo>
                    <a:lnTo>
                      <a:pt x="4" y="28"/>
                    </a:lnTo>
                    <a:lnTo>
                      <a:pt x="2" y="28"/>
                    </a:lnTo>
                    <a:lnTo>
                      <a:pt x="2" y="28"/>
                    </a:lnTo>
                    <a:lnTo>
                      <a:pt x="2" y="26"/>
                    </a:lnTo>
                    <a:lnTo>
                      <a:pt x="2" y="26"/>
                    </a:lnTo>
                    <a:lnTo>
                      <a:pt x="0" y="24"/>
                    </a:lnTo>
                    <a:lnTo>
                      <a:pt x="0" y="24"/>
                    </a:lnTo>
                    <a:lnTo>
                      <a:pt x="0" y="22"/>
                    </a:lnTo>
                    <a:lnTo>
                      <a:pt x="0" y="22"/>
                    </a:lnTo>
                    <a:lnTo>
                      <a:pt x="0" y="22"/>
                    </a:lnTo>
                    <a:lnTo>
                      <a:pt x="12" y="12"/>
                    </a:lnTo>
                    <a:lnTo>
                      <a:pt x="11" y="11"/>
                    </a:lnTo>
                    <a:lnTo>
                      <a:pt x="11" y="7"/>
                    </a:lnTo>
                    <a:lnTo>
                      <a:pt x="11" y="7"/>
                    </a:lnTo>
                    <a:lnTo>
                      <a:pt x="11" y="7"/>
                    </a:lnTo>
                    <a:lnTo>
                      <a:pt x="11" y="7"/>
                    </a:lnTo>
                    <a:lnTo>
                      <a:pt x="12" y="7"/>
                    </a:lnTo>
                    <a:lnTo>
                      <a:pt x="12" y="4"/>
                    </a:lnTo>
                    <a:lnTo>
                      <a:pt x="12" y="0"/>
                    </a:lnTo>
                    <a:lnTo>
                      <a:pt x="1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06" name="Freeform 858"/>
              <p:cNvSpPr>
                <a:spLocks/>
              </p:cNvSpPr>
              <p:nvPr/>
            </p:nvSpPr>
            <p:spPr bwMode="auto">
              <a:xfrm>
                <a:off x="4314" y="2415"/>
                <a:ext cx="36" cy="41"/>
              </a:xfrm>
              <a:custGeom>
                <a:avLst/>
                <a:gdLst>
                  <a:gd name="T0" fmla="*/ 14 w 36"/>
                  <a:gd name="T1" fmla="*/ 0 h 41"/>
                  <a:gd name="T2" fmla="*/ 29 w 36"/>
                  <a:gd name="T3" fmla="*/ 6 h 41"/>
                  <a:gd name="T4" fmla="*/ 33 w 36"/>
                  <a:gd name="T5" fmla="*/ 2 h 41"/>
                  <a:gd name="T6" fmla="*/ 29 w 36"/>
                  <a:gd name="T7" fmla="*/ 14 h 41"/>
                  <a:gd name="T8" fmla="*/ 36 w 36"/>
                  <a:gd name="T9" fmla="*/ 21 h 41"/>
                  <a:gd name="T10" fmla="*/ 24 w 36"/>
                  <a:gd name="T11" fmla="*/ 38 h 41"/>
                  <a:gd name="T12" fmla="*/ 24 w 36"/>
                  <a:gd name="T13" fmla="*/ 38 h 41"/>
                  <a:gd name="T14" fmla="*/ 22 w 36"/>
                  <a:gd name="T15" fmla="*/ 41 h 41"/>
                  <a:gd name="T16" fmla="*/ 9 w 36"/>
                  <a:gd name="T17" fmla="*/ 31 h 41"/>
                  <a:gd name="T18" fmla="*/ 9 w 36"/>
                  <a:gd name="T19" fmla="*/ 31 h 41"/>
                  <a:gd name="T20" fmla="*/ 9 w 36"/>
                  <a:gd name="T21" fmla="*/ 31 h 41"/>
                  <a:gd name="T22" fmla="*/ 7 w 36"/>
                  <a:gd name="T23" fmla="*/ 31 h 41"/>
                  <a:gd name="T24" fmla="*/ 7 w 36"/>
                  <a:gd name="T25" fmla="*/ 31 h 41"/>
                  <a:gd name="T26" fmla="*/ 5 w 36"/>
                  <a:gd name="T27" fmla="*/ 29 h 41"/>
                  <a:gd name="T28" fmla="*/ 4 w 36"/>
                  <a:gd name="T29" fmla="*/ 28 h 41"/>
                  <a:gd name="T30" fmla="*/ 2 w 36"/>
                  <a:gd name="T31" fmla="*/ 28 h 41"/>
                  <a:gd name="T32" fmla="*/ 2 w 36"/>
                  <a:gd name="T33" fmla="*/ 28 h 41"/>
                  <a:gd name="T34" fmla="*/ 2 w 36"/>
                  <a:gd name="T35" fmla="*/ 26 h 41"/>
                  <a:gd name="T36" fmla="*/ 2 w 36"/>
                  <a:gd name="T37" fmla="*/ 26 h 41"/>
                  <a:gd name="T38" fmla="*/ 0 w 36"/>
                  <a:gd name="T39" fmla="*/ 24 h 41"/>
                  <a:gd name="T40" fmla="*/ 0 w 36"/>
                  <a:gd name="T41" fmla="*/ 24 h 41"/>
                  <a:gd name="T42" fmla="*/ 0 w 36"/>
                  <a:gd name="T43" fmla="*/ 22 h 41"/>
                  <a:gd name="T44" fmla="*/ 0 w 36"/>
                  <a:gd name="T45" fmla="*/ 22 h 41"/>
                  <a:gd name="T46" fmla="*/ 0 w 36"/>
                  <a:gd name="T47" fmla="*/ 22 h 41"/>
                  <a:gd name="T48" fmla="*/ 12 w 36"/>
                  <a:gd name="T49" fmla="*/ 12 h 41"/>
                  <a:gd name="T50" fmla="*/ 11 w 36"/>
                  <a:gd name="T51" fmla="*/ 11 h 41"/>
                  <a:gd name="T52" fmla="*/ 11 w 36"/>
                  <a:gd name="T53" fmla="*/ 7 h 41"/>
                  <a:gd name="T54" fmla="*/ 11 w 36"/>
                  <a:gd name="T55" fmla="*/ 7 h 41"/>
                  <a:gd name="T56" fmla="*/ 11 w 36"/>
                  <a:gd name="T57" fmla="*/ 7 h 41"/>
                  <a:gd name="T58" fmla="*/ 11 w 36"/>
                  <a:gd name="T59" fmla="*/ 7 h 41"/>
                  <a:gd name="T60" fmla="*/ 12 w 36"/>
                  <a:gd name="T61" fmla="*/ 7 h 41"/>
                  <a:gd name="T62" fmla="*/ 12 w 36"/>
                  <a:gd name="T63" fmla="*/ 4 h 41"/>
                  <a:gd name="T64" fmla="*/ 12 w 36"/>
                  <a:gd name="T65" fmla="*/ 0 h 41"/>
                  <a:gd name="T66" fmla="*/ 14 w 36"/>
                  <a:gd name="T6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14" y="0"/>
                    </a:moveTo>
                    <a:lnTo>
                      <a:pt x="29" y="6"/>
                    </a:lnTo>
                    <a:lnTo>
                      <a:pt x="33" y="2"/>
                    </a:lnTo>
                    <a:lnTo>
                      <a:pt x="29" y="14"/>
                    </a:lnTo>
                    <a:lnTo>
                      <a:pt x="36" y="21"/>
                    </a:lnTo>
                    <a:lnTo>
                      <a:pt x="24" y="38"/>
                    </a:lnTo>
                    <a:lnTo>
                      <a:pt x="24" y="38"/>
                    </a:lnTo>
                    <a:lnTo>
                      <a:pt x="22" y="41"/>
                    </a:lnTo>
                    <a:lnTo>
                      <a:pt x="9" y="31"/>
                    </a:lnTo>
                    <a:lnTo>
                      <a:pt x="9" y="31"/>
                    </a:lnTo>
                    <a:lnTo>
                      <a:pt x="9" y="31"/>
                    </a:lnTo>
                    <a:lnTo>
                      <a:pt x="7" y="31"/>
                    </a:lnTo>
                    <a:lnTo>
                      <a:pt x="7" y="31"/>
                    </a:lnTo>
                    <a:lnTo>
                      <a:pt x="5" y="29"/>
                    </a:lnTo>
                    <a:lnTo>
                      <a:pt x="4" y="28"/>
                    </a:lnTo>
                    <a:lnTo>
                      <a:pt x="2" y="28"/>
                    </a:lnTo>
                    <a:lnTo>
                      <a:pt x="2" y="28"/>
                    </a:lnTo>
                    <a:lnTo>
                      <a:pt x="2" y="26"/>
                    </a:lnTo>
                    <a:lnTo>
                      <a:pt x="2" y="26"/>
                    </a:lnTo>
                    <a:lnTo>
                      <a:pt x="0" y="24"/>
                    </a:lnTo>
                    <a:lnTo>
                      <a:pt x="0" y="24"/>
                    </a:lnTo>
                    <a:lnTo>
                      <a:pt x="0" y="22"/>
                    </a:lnTo>
                    <a:lnTo>
                      <a:pt x="0" y="22"/>
                    </a:lnTo>
                    <a:lnTo>
                      <a:pt x="0" y="22"/>
                    </a:lnTo>
                    <a:lnTo>
                      <a:pt x="12" y="12"/>
                    </a:lnTo>
                    <a:lnTo>
                      <a:pt x="11" y="11"/>
                    </a:lnTo>
                    <a:lnTo>
                      <a:pt x="11" y="7"/>
                    </a:lnTo>
                    <a:lnTo>
                      <a:pt x="11" y="7"/>
                    </a:lnTo>
                    <a:lnTo>
                      <a:pt x="11" y="7"/>
                    </a:lnTo>
                    <a:lnTo>
                      <a:pt x="11" y="7"/>
                    </a:lnTo>
                    <a:lnTo>
                      <a:pt x="12" y="7"/>
                    </a:lnTo>
                    <a:lnTo>
                      <a:pt x="12" y="4"/>
                    </a:lnTo>
                    <a:lnTo>
                      <a:pt x="12" y="0"/>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07" name="Freeform 859"/>
              <p:cNvSpPr>
                <a:spLocks/>
              </p:cNvSpPr>
              <p:nvPr/>
            </p:nvSpPr>
            <p:spPr bwMode="auto">
              <a:xfrm>
                <a:off x="4348" y="2346"/>
                <a:ext cx="26" cy="39"/>
              </a:xfrm>
              <a:custGeom>
                <a:avLst/>
                <a:gdLst>
                  <a:gd name="T0" fmla="*/ 26 w 26"/>
                  <a:gd name="T1" fmla="*/ 12 h 39"/>
                  <a:gd name="T2" fmla="*/ 21 w 26"/>
                  <a:gd name="T3" fmla="*/ 32 h 39"/>
                  <a:gd name="T4" fmla="*/ 14 w 26"/>
                  <a:gd name="T5" fmla="*/ 32 h 39"/>
                  <a:gd name="T6" fmla="*/ 9 w 26"/>
                  <a:gd name="T7" fmla="*/ 39 h 39"/>
                  <a:gd name="T8" fmla="*/ 4 w 26"/>
                  <a:gd name="T9" fmla="*/ 32 h 39"/>
                  <a:gd name="T10" fmla="*/ 7 w 26"/>
                  <a:gd name="T11" fmla="*/ 27 h 39"/>
                  <a:gd name="T12" fmla="*/ 2 w 26"/>
                  <a:gd name="T13" fmla="*/ 17 h 39"/>
                  <a:gd name="T14" fmla="*/ 5 w 26"/>
                  <a:gd name="T15" fmla="*/ 10 h 39"/>
                  <a:gd name="T16" fmla="*/ 0 w 26"/>
                  <a:gd name="T17" fmla="*/ 3 h 39"/>
                  <a:gd name="T18" fmla="*/ 0 w 26"/>
                  <a:gd name="T19" fmla="*/ 3 h 39"/>
                  <a:gd name="T20" fmla="*/ 0 w 26"/>
                  <a:gd name="T21" fmla="*/ 2 h 39"/>
                  <a:gd name="T22" fmla="*/ 2 w 26"/>
                  <a:gd name="T23" fmla="*/ 2 h 39"/>
                  <a:gd name="T24" fmla="*/ 5 w 26"/>
                  <a:gd name="T25" fmla="*/ 0 h 39"/>
                  <a:gd name="T26" fmla="*/ 10 w 26"/>
                  <a:gd name="T27" fmla="*/ 7 h 39"/>
                  <a:gd name="T28" fmla="*/ 24 w 26"/>
                  <a:gd name="T29" fmla="*/ 8 h 39"/>
                  <a:gd name="T30" fmla="*/ 24 w 26"/>
                  <a:gd name="T31" fmla="*/ 8 h 39"/>
                  <a:gd name="T32" fmla="*/ 24 w 26"/>
                  <a:gd name="T33" fmla="*/ 8 h 39"/>
                  <a:gd name="T34" fmla="*/ 24 w 26"/>
                  <a:gd name="T35" fmla="*/ 8 h 39"/>
                  <a:gd name="T36" fmla="*/ 26 w 26"/>
                  <a:gd name="T37" fmla="*/ 10 h 39"/>
                  <a:gd name="T38" fmla="*/ 26 w 26"/>
                  <a:gd name="T39" fmla="*/ 12 h 39"/>
                  <a:gd name="T40" fmla="*/ 26 w 26"/>
                  <a:gd name="T41"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9">
                    <a:moveTo>
                      <a:pt x="26" y="12"/>
                    </a:moveTo>
                    <a:lnTo>
                      <a:pt x="21" y="32"/>
                    </a:lnTo>
                    <a:lnTo>
                      <a:pt x="14" y="32"/>
                    </a:lnTo>
                    <a:lnTo>
                      <a:pt x="9" y="39"/>
                    </a:lnTo>
                    <a:lnTo>
                      <a:pt x="4" y="32"/>
                    </a:lnTo>
                    <a:lnTo>
                      <a:pt x="7" y="27"/>
                    </a:lnTo>
                    <a:lnTo>
                      <a:pt x="2" y="17"/>
                    </a:lnTo>
                    <a:lnTo>
                      <a:pt x="5" y="10"/>
                    </a:lnTo>
                    <a:lnTo>
                      <a:pt x="0" y="3"/>
                    </a:lnTo>
                    <a:lnTo>
                      <a:pt x="0" y="3"/>
                    </a:lnTo>
                    <a:lnTo>
                      <a:pt x="0" y="2"/>
                    </a:lnTo>
                    <a:lnTo>
                      <a:pt x="2" y="2"/>
                    </a:lnTo>
                    <a:lnTo>
                      <a:pt x="5" y="0"/>
                    </a:lnTo>
                    <a:lnTo>
                      <a:pt x="10" y="7"/>
                    </a:lnTo>
                    <a:lnTo>
                      <a:pt x="24" y="8"/>
                    </a:lnTo>
                    <a:lnTo>
                      <a:pt x="24" y="8"/>
                    </a:lnTo>
                    <a:lnTo>
                      <a:pt x="24" y="8"/>
                    </a:lnTo>
                    <a:lnTo>
                      <a:pt x="24" y="8"/>
                    </a:lnTo>
                    <a:lnTo>
                      <a:pt x="26" y="10"/>
                    </a:lnTo>
                    <a:lnTo>
                      <a:pt x="26" y="12"/>
                    </a:lnTo>
                    <a:lnTo>
                      <a:pt x="26"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08" name="Freeform 860"/>
              <p:cNvSpPr>
                <a:spLocks/>
              </p:cNvSpPr>
              <p:nvPr/>
            </p:nvSpPr>
            <p:spPr bwMode="auto">
              <a:xfrm>
                <a:off x="4348" y="2346"/>
                <a:ext cx="26" cy="39"/>
              </a:xfrm>
              <a:custGeom>
                <a:avLst/>
                <a:gdLst>
                  <a:gd name="T0" fmla="*/ 26 w 26"/>
                  <a:gd name="T1" fmla="*/ 12 h 39"/>
                  <a:gd name="T2" fmla="*/ 21 w 26"/>
                  <a:gd name="T3" fmla="*/ 32 h 39"/>
                  <a:gd name="T4" fmla="*/ 14 w 26"/>
                  <a:gd name="T5" fmla="*/ 32 h 39"/>
                  <a:gd name="T6" fmla="*/ 9 w 26"/>
                  <a:gd name="T7" fmla="*/ 39 h 39"/>
                  <a:gd name="T8" fmla="*/ 4 w 26"/>
                  <a:gd name="T9" fmla="*/ 32 h 39"/>
                  <a:gd name="T10" fmla="*/ 7 w 26"/>
                  <a:gd name="T11" fmla="*/ 27 h 39"/>
                  <a:gd name="T12" fmla="*/ 2 w 26"/>
                  <a:gd name="T13" fmla="*/ 17 h 39"/>
                  <a:gd name="T14" fmla="*/ 5 w 26"/>
                  <a:gd name="T15" fmla="*/ 10 h 39"/>
                  <a:gd name="T16" fmla="*/ 0 w 26"/>
                  <a:gd name="T17" fmla="*/ 3 h 39"/>
                  <a:gd name="T18" fmla="*/ 0 w 26"/>
                  <a:gd name="T19" fmla="*/ 3 h 39"/>
                  <a:gd name="T20" fmla="*/ 0 w 26"/>
                  <a:gd name="T21" fmla="*/ 2 h 39"/>
                  <a:gd name="T22" fmla="*/ 2 w 26"/>
                  <a:gd name="T23" fmla="*/ 2 h 39"/>
                  <a:gd name="T24" fmla="*/ 5 w 26"/>
                  <a:gd name="T25" fmla="*/ 0 h 39"/>
                  <a:gd name="T26" fmla="*/ 10 w 26"/>
                  <a:gd name="T27" fmla="*/ 7 h 39"/>
                  <a:gd name="T28" fmla="*/ 24 w 26"/>
                  <a:gd name="T29" fmla="*/ 8 h 39"/>
                  <a:gd name="T30" fmla="*/ 24 w 26"/>
                  <a:gd name="T31" fmla="*/ 8 h 39"/>
                  <a:gd name="T32" fmla="*/ 24 w 26"/>
                  <a:gd name="T33" fmla="*/ 8 h 39"/>
                  <a:gd name="T34" fmla="*/ 24 w 26"/>
                  <a:gd name="T35" fmla="*/ 8 h 39"/>
                  <a:gd name="T36" fmla="*/ 26 w 26"/>
                  <a:gd name="T37" fmla="*/ 10 h 39"/>
                  <a:gd name="T38" fmla="*/ 26 w 26"/>
                  <a:gd name="T39" fmla="*/ 12 h 39"/>
                  <a:gd name="T40" fmla="*/ 26 w 26"/>
                  <a:gd name="T41"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9">
                    <a:moveTo>
                      <a:pt x="26" y="12"/>
                    </a:moveTo>
                    <a:lnTo>
                      <a:pt x="21" y="32"/>
                    </a:lnTo>
                    <a:lnTo>
                      <a:pt x="14" y="32"/>
                    </a:lnTo>
                    <a:lnTo>
                      <a:pt x="9" y="39"/>
                    </a:lnTo>
                    <a:lnTo>
                      <a:pt x="4" y="32"/>
                    </a:lnTo>
                    <a:lnTo>
                      <a:pt x="7" y="27"/>
                    </a:lnTo>
                    <a:lnTo>
                      <a:pt x="2" y="17"/>
                    </a:lnTo>
                    <a:lnTo>
                      <a:pt x="5" y="10"/>
                    </a:lnTo>
                    <a:lnTo>
                      <a:pt x="0" y="3"/>
                    </a:lnTo>
                    <a:lnTo>
                      <a:pt x="0" y="3"/>
                    </a:lnTo>
                    <a:lnTo>
                      <a:pt x="0" y="2"/>
                    </a:lnTo>
                    <a:lnTo>
                      <a:pt x="2" y="2"/>
                    </a:lnTo>
                    <a:lnTo>
                      <a:pt x="5" y="0"/>
                    </a:lnTo>
                    <a:lnTo>
                      <a:pt x="10" y="7"/>
                    </a:lnTo>
                    <a:lnTo>
                      <a:pt x="24" y="8"/>
                    </a:lnTo>
                    <a:lnTo>
                      <a:pt x="24" y="8"/>
                    </a:lnTo>
                    <a:lnTo>
                      <a:pt x="24" y="8"/>
                    </a:lnTo>
                    <a:lnTo>
                      <a:pt x="24" y="8"/>
                    </a:lnTo>
                    <a:lnTo>
                      <a:pt x="26" y="10"/>
                    </a:lnTo>
                    <a:lnTo>
                      <a:pt x="26" y="12"/>
                    </a:lnTo>
                    <a:lnTo>
                      <a:pt x="26"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09" name="Freeform 861"/>
              <p:cNvSpPr>
                <a:spLocks/>
              </p:cNvSpPr>
              <p:nvPr/>
            </p:nvSpPr>
            <p:spPr bwMode="auto">
              <a:xfrm>
                <a:off x="4328" y="2378"/>
                <a:ext cx="30" cy="43"/>
              </a:xfrm>
              <a:custGeom>
                <a:avLst/>
                <a:gdLst>
                  <a:gd name="T0" fmla="*/ 19 w 30"/>
                  <a:gd name="T1" fmla="*/ 39 h 43"/>
                  <a:gd name="T2" fmla="*/ 15 w 30"/>
                  <a:gd name="T3" fmla="*/ 43 h 43"/>
                  <a:gd name="T4" fmla="*/ 0 w 30"/>
                  <a:gd name="T5" fmla="*/ 37 h 43"/>
                  <a:gd name="T6" fmla="*/ 5 w 30"/>
                  <a:gd name="T7" fmla="*/ 34 h 43"/>
                  <a:gd name="T8" fmla="*/ 8 w 30"/>
                  <a:gd name="T9" fmla="*/ 26 h 43"/>
                  <a:gd name="T10" fmla="*/ 5 w 30"/>
                  <a:gd name="T11" fmla="*/ 21 h 43"/>
                  <a:gd name="T12" fmla="*/ 2 w 30"/>
                  <a:gd name="T13" fmla="*/ 12 h 43"/>
                  <a:gd name="T14" fmla="*/ 12 w 30"/>
                  <a:gd name="T15" fmla="*/ 2 h 43"/>
                  <a:gd name="T16" fmla="*/ 24 w 30"/>
                  <a:gd name="T17" fmla="*/ 0 h 43"/>
                  <a:gd name="T18" fmla="*/ 29 w 30"/>
                  <a:gd name="T19" fmla="*/ 7 h 43"/>
                  <a:gd name="T20" fmla="*/ 25 w 30"/>
                  <a:gd name="T21" fmla="*/ 14 h 43"/>
                  <a:gd name="T22" fmla="*/ 30 w 30"/>
                  <a:gd name="T23" fmla="*/ 21 h 43"/>
                  <a:gd name="T24" fmla="*/ 19 w 30"/>
                  <a:gd name="T2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43">
                    <a:moveTo>
                      <a:pt x="19" y="39"/>
                    </a:moveTo>
                    <a:lnTo>
                      <a:pt x="15" y="43"/>
                    </a:lnTo>
                    <a:lnTo>
                      <a:pt x="0" y="37"/>
                    </a:lnTo>
                    <a:lnTo>
                      <a:pt x="5" y="34"/>
                    </a:lnTo>
                    <a:lnTo>
                      <a:pt x="8" y="26"/>
                    </a:lnTo>
                    <a:lnTo>
                      <a:pt x="5" y="21"/>
                    </a:lnTo>
                    <a:lnTo>
                      <a:pt x="2" y="12"/>
                    </a:lnTo>
                    <a:lnTo>
                      <a:pt x="12" y="2"/>
                    </a:lnTo>
                    <a:lnTo>
                      <a:pt x="24" y="0"/>
                    </a:lnTo>
                    <a:lnTo>
                      <a:pt x="29" y="7"/>
                    </a:lnTo>
                    <a:lnTo>
                      <a:pt x="25" y="14"/>
                    </a:lnTo>
                    <a:lnTo>
                      <a:pt x="30" y="21"/>
                    </a:lnTo>
                    <a:lnTo>
                      <a:pt x="19"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10" name="Freeform 862"/>
              <p:cNvSpPr>
                <a:spLocks/>
              </p:cNvSpPr>
              <p:nvPr/>
            </p:nvSpPr>
            <p:spPr bwMode="auto">
              <a:xfrm>
                <a:off x="4328" y="2378"/>
                <a:ext cx="30" cy="43"/>
              </a:xfrm>
              <a:custGeom>
                <a:avLst/>
                <a:gdLst>
                  <a:gd name="T0" fmla="*/ 19 w 30"/>
                  <a:gd name="T1" fmla="*/ 39 h 43"/>
                  <a:gd name="T2" fmla="*/ 15 w 30"/>
                  <a:gd name="T3" fmla="*/ 43 h 43"/>
                  <a:gd name="T4" fmla="*/ 0 w 30"/>
                  <a:gd name="T5" fmla="*/ 37 h 43"/>
                  <a:gd name="T6" fmla="*/ 5 w 30"/>
                  <a:gd name="T7" fmla="*/ 34 h 43"/>
                  <a:gd name="T8" fmla="*/ 8 w 30"/>
                  <a:gd name="T9" fmla="*/ 26 h 43"/>
                  <a:gd name="T10" fmla="*/ 5 w 30"/>
                  <a:gd name="T11" fmla="*/ 21 h 43"/>
                  <a:gd name="T12" fmla="*/ 2 w 30"/>
                  <a:gd name="T13" fmla="*/ 12 h 43"/>
                  <a:gd name="T14" fmla="*/ 12 w 30"/>
                  <a:gd name="T15" fmla="*/ 2 h 43"/>
                  <a:gd name="T16" fmla="*/ 24 w 30"/>
                  <a:gd name="T17" fmla="*/ 0 h 43"/>
                  <a:gd name="T18" fmla="*/ 29 w 30"/>
                  <a:gd name="T19" fmla="*/ 7 h 43"/>
                  <a:gd name="T20" fmla="*/ 25 w 30"/>
                  <a:gd name="T21" fmla="*/ 14 h 43"/>
                  <a:gd name="T22" fmla="*/ 30 w 30"/>
                  <a:gd name="T23" fmla="*/ 21 h 43"/>
                  <a:gd name="T24" fmla="*/ 19 w 30"/>
                  <a:gd name="T2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43">
                    <a:moveTo>
                      <a:pt x="19" y="39"/>
                    </a:moveTo>
                    <a:lnTo>
                      <a:pt x="15" y="43"/>
                    </a:lnTo>
                    <a:lnTo>
                      <a:pt x="0" y="37"/>
                    </a:lnTo>
                    <a:lnTo>
                      <a:pt x="5" y="34"/>
                    </a:lnTo>
                    <a:lnTo>
                      <a:pt x="8" y="26"/>
                    </a:lnTo>
                    <a:lnTo>
                      <a:pt x="5" y="21"/>
                    </a:lnTo>
                    <a:lnTo>
                      <a:pt x="2" y="12"/>
                    </a:lnTo>
                    <a:lnTo>
                      <a:pt x="12" y="2"/>
                    </a:lnTo>
                    <a:lnTo>
                      <a:pt x="24" y="0"/>
                    </a:lnTo>
                    <a:lnTo>
                      <a:pt x="29" y="7"/>
                    </a:lnTo>
                    <a:lnTo>
                      <a:pt x="25" y="14"/>
                    </a:lnTo>
                    <a:lnTo>
                      <a:pt x="30" y="21"/>
                    </a:lnTo>
                    <a:lnTo>
                      <a:pt x="19"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11" name="Freeform 863"/>
              <p:cNvSpPr>
                <a:spLocks/>
              </p:cNvSpPr>
              <p:nvPr/>
            </p:nvSpPr>
            <p:spPr bwMode="auto">
              <a:xfrm>
                <a:off x="4399" y="2473"/>
                <a:ext cx="39" cy="42"/>
              </a:xfrm>
              <a:custGeom>
                <a:avLst/>
                <a:gdLst>
                  <a:gd name="T0" fmla="*/ 17 w 39"/>
                  <a:gd name="T1" fmla="*/ 39 h 42"/>
                  <a:gd name="T2" fmla="*/ 14 w 39"/>
                  <a:gd name="T3" fmla="*/ 42 h 42"/>
                  <a:gd name="T4" fmla="*/ 14 w 39"/>
                  <a:gd name="T5" fmla="*/ 32 h 42"/>
                  <a:gd name="T6" fmla="*/ 0 w 39"/>
                  <a:gd name="T7" fmla="*/ 31 h 42"/>
                  <a:gd name="T8" fmla="*/ 0 w 39"/>
                  <a:gd name="T9" fmla="*/ 24 h 42"/>
                  <a:gd name="T10" fmla="*/ 7 w 39"/>
                  <a:gd name="T11" fmla="*/ 17 h 42"/>
                  <a:gd name="T12" fmla="*/ 5 w 39"/>
                  <a:gd name="T13" fmla="*/ 14 h 42"/>
                  <a:gd name="T14" fmla="*/ 15 w 39"/>
                  <a:gd name="T15" fmla="*/ 0 h 42"/>
                  <a:gd name="T16" fmla="*/ 27 w 39"/>
                  <a:gd name="T17" fmla="*/ 2 h 42"/>
                  <a:gd name="T18" fmla="*/ 37 w 39"/>
                  <a:gd name="T19" fmla="*/ 19 h 42"/>
                  <a:gd name="T20" fmla="*/ 37 w 39"/>
                  <a:gd name="T21" fmla="*/ 19 h 42"/>
                  <a:gd name="T22" fmla="*/ 39 w 39"/>
                  <a:gd name="T23" fmla="*/ 20 h 42"/>
                  <a:gd name="T24" fmla="*/ 31 w 39"/>
                  <a:gd name="T25" fmla="*/ 25 h 42"/>
                  <a:gd name="T26" fmla="*/ 29 w 39"/>
                  <a:gd name="T27" fmla="*/ 32 h 42"/>
                  <a:gd name="T28" fmla="*/ 17 w 39"/>
                  <a:gd name="T2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2">
                    <a:moveTo>
                      <a:pt x="17" y="39"/>
                    </a:moveTo>
                    <a:lnTo>
                      <a:pt x="14" y="42"/>
                    </a:lnTo>
                    <a:lnTo>
                      <a:pt x="14" y="32"/>
                    </a:lnTo>
                    <a:lnTo>
                      <a:pt x="0" y="31"/>
                    </a:lnTo>
                    <a:lnTo>
                      <a:pt x="0" y="24"/>
                    </a:lnTo>
                    <a:lnTo>
                      <a:pt x="7" y="17"/>
                    </a:lnTo>
                    <a:lnTo>
                      <a:pt x="5" y="14"/>
                    </a:lnTo>
                    <a:lnTo>
                      <a:pt x="15" y="0"/>
                    </a:lnTo>
                    <a:lnTo>
                      <a:pt x="27" y="2"/>
                    </a:lnTo>
                    <a:lnTo>
                      <a:pt x="37" y="19"/>
                    </a:lnTo>
                    <a:lnTo>
                      <a:pt x="37" y="19"/>
                    </a:lnTo>
                    <a:lnTo>
                      <a:pt x="39" y="20"/>
                    </a:lnTo>
                    <a:lnTo>
                      <a:pt x="31" y="25"/>
                    </a:lnTo>
                    <a:lnTo>
                      <a:pt x="29" y="32"/>
                    </a:lnTo>
                    <a:lnTo>
                      <a:pt x="17" y="3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12" name="Freeform 864"/>
              <p:cNvSpPr>
                <a:spLocks/>
              </p:cNvSpPr>
              <p:nvPr/>
            </p:nvSpPr>
            <p:spPr bwMode="auto">
              <a:xfrm>
                <a:off x="4399" y="2473"/>
                <a:ext cx="39" cy="42"/>
              </a:xfrm>
              <a:custGeom>
                <a:avLst/>
                <a:gdLst>
                  <a:gd name="T0" fmla="*/ 17 w 39"/>
                  <a:gd name="T1" fmla="*/ 39 h 42"/>
                  <a:gd name="T2" fmla="*/ 14 w 39"/>
                  <a:gd name="T3" fmla="*/ 42 h 42"/>
                  <a:gd name="T4" fmla="*/ 14 w 39"/>
                  <a:gd name="T5" fmla="*/ 32 h 42"/>
                  <a:gd name="T6" fmla="*/ 0 w 39"/>
                  <a:gd name="T7" fmla="*/ 31 h 42"/>
                  <a:gd name="T8" fmla="*/ 0 w 39"/>
                  <a:gd name="T9" fmla="*/ 24 h 42"/>
                  <a:gd name="T10" fmla="*/ 7 w 39"/>
                  <a:gd name="T11" fmla="*/ 17 h 42"/>
                  <a:gd name="T12" fmla="*/ 5 w 39"/>
                  <a:gd name="T13" fmla="*/ 14 h 42"/>
                  <a:gd name="T14" fmla="*/ 15 w 39"/>
                  <a:gd name="T15" fmla="*/ 0 h 42"/>
                  <a:gd name="T16" fmla="*/ 27 w 39"/>
                  <a:gd name="T17" fmla="*/ 2 h 42"/>
                  <a:gd name="T18" fmla="*/ 37 w 39"/>
                  <a:gd name="T19" fmla="*/ 19 h 42"/>
                  <a:gd name="T20" fmla="*/ 37 w 39"/>
                  <a:gd name="T21" fmla="*/ 19 h 42"/>
                  <a:gd name="T22" fmla="*/ 39 w 39"/>
                  <a:gd name="T23" fmla="*/ 20 h 42"/>
                  <a:gd name="T24" fmla="*/ 31 w 39"/>
                  <a:gd name="T25" fmla="*/ 25 h 42"/>
                  <a:gd name="T26" fmla="*/ 29 w 39"/>
                  <a:gd name="T27" fmla="*/ 32 h 42"/>
                  <a:gd name="T28" fmla="*/ 17 w 39"/>
                  <a:gd name="T2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2">
                    <a:moveTo>
                      <a:pt x="17" y="39"/>
                    </a:moveTo>
                    <a:lnTo>
                      <a:pt x="14" y="42"/>
                    </a:lnTo>
                    <a:lnTo>
                      <a:pt x="14" y="32"/>
                    </a:lnTo>
                    <a:lnTo>
                      <a:pt x="0" y="31"/>
                    </a:lnTo>
                    <a:lnTo>
                      <a:pt x="0" y="24"/>
                    </a:lnTo>
                    <a:lnTo>
                      <a:pt x="7" y="17"/>
                    </a:lnTo>
                    <a:lnTo>
                      <a:pt x="5" y="14"/>
                    </a:lnTo>
                    <a:lnTo>
                      <a:pt x="15" y="0"/>
                    </a:lnTo>
                    <a:lnTo>
                      <a:pt x="27" y="2"/>
                    </a:lnTo>
                    <a:lnTo>
                      <a:pt x="37" y="19"/>
                    </a:lnTo>
                    <a:lnTo>
                      <a:pt x="37" y="19"/>
                    </a:lnTo>
                    <a:lnTo>
                      <a:pt x="39" y="20"/>
                    </a:lnTo>
                    <a:lnTo>
                      <a:pt x="31" y="25"/>
                    </a:lnTo>
                    <a:lnTo>
                      <a:pt x="29" y="32"/>
                    </a:lnTo>
                    <a:lnTo>
                      <a:pt x="17"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13" name="Freeform 865"/>
              <p:cNvSpPr>
                <a:spLocks/>
              </p:cNvSpPr>
              <p:nvPr/>
            </p:nvSpPr>
            <p:spPr bwMode="auto">
              <a:xfrm>
                <a:off x="4233" y="2449"/>
                <a:ext cx="27" cy="27"/>
              </a:xfrm>
              <a:custGeom>
                <a:avLst/>
                <a:gdLst>
                  <a:gd name="T0" fmla="*/ 27 w 27"/>
                  <a:gd name="T1" fmla="*/ 19 h 27"/>
                  <a:gd name="T2" fmla="*/ 7 w 27"/>
                  <a:gd name="T3" fmla="*/ 27 h 27"/>
                  <a:gd name="T4" fmla="*/ 3 w 27"/>
                  <a:gd name="T5" fmla="*/ 17 h 27"/>
                  <a:gd name="T6" fmla="*/ 3 w 27"/>
                  <a:gd name="T7" fmla="*/ 17 h 27"/>
                  <a:gd name="T8" fmla="*/ 0 w 27"/>
                  <a:gd name="T9" fmla="*/ 4 h 27"/>
                  <a:gd name="T10" fmla="*/ 24 w 27"/>
                  <a:gd name="T11" fmla="*/ 0 h 27"/>
                  <a:gd name="T12" fmla="*/ 25 w 27"/>
                  <a:gd name="T13" fmla="*/ 0 h 27"/>
                  <a:gd name="T14" fmla="*/ 27 w 27"/>
                  <a:gd name="T15" fmla="*/ 11 h 27"/>
                  <a:gd name="T16" fmla="*/ 27 w 2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7" y="19"/>
                    </a:moveTo>
                    <a:lnTo>
                      <a:pt x="7" y="27"/>
                    </a:lnTo>
                    <a:lnTo>
                      <a:pt x="3" y="17"/>
                    </a:lnTo>
                    <a:lnTo>
                      <a:pt x="3" y="17"/>
                    </a:lnTo>
                    <a:lnTo>
                      <a:pt x="0" y="4"/>
                    </a:lnTo>
                    <a:lnTo>
                      <a:pt x="24" y="0"/>
                    </a:lnTo>
                    <a:lnTo>
                      <a:pt x="25" y="0"/>
                    </a:lnTo>
                    <a:lnTo>
                      <a:pt x="27" y="11"/>
                    </a:lnTo>
                    <a:lnTo>
                      <a:pt x="27"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14" name="Freeform 866"/>
              <p:cNvSpPr>
                <a:spLocks/>
              </p:cNvSpPr>
              <p:nvPr/>
            </p:nvSpPr>
            <p:spPr bwMode="auto">
              <a:xfrm>
                <a:off x="4233" y="2449"/>
                <a:ext cx="27" cy="27"/>
              </a:xfrm>
              <a:custGeom>
                <a:avLst/>
                <a:gdLst>
                  <a:gd name="T0" fmla="*/ 27 w 27"/>
                  <a:gd name="T1" fmla="*/ 19 h 27"/>
                  <a:gd name="T2" fmla="*/ 7 w 27"/>
                  <a:gd name="T3" fmla="*/ 27 h 27"/>
                  <a:gd name="T4" fmla="*/ 3 w 27"/>
                  <a:gd name="T5" fmla="*/ 17 h 27"/>
                  <a:gd name="T6" fmla="*/ 3 w 27"/>
                  <a:gd name="T7" fmla="*/ 17 h 27"/>
                  <a:gd name="T8" fmla="*/ 0 w 27"/>
                  <a:gd name="T9" fmla="*/ 4 h 27"/>
                  <a:gd name="T10" fmla="*/ 24 w 27"/>
                  <a:gd name="T11" fmla="*/ 0 h 27"/>
                  <a:gd name="T12" fmla="*/ 25 w 27"/>
                  <a:gd name="T13" fmla="*/ 0 h 27"/>
                  <a:gd name="T14" fmla="*/ 27 w 27"/>
                  <a:gd name="T15" fmla="*/ 11 h 27"/>
                  <a:gd name="T16" fmla="*/ 27 w 2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7" y="19"/>
                    </a:moveTo>
                    <a:lnTo>
                      <a:pt x="7" y="27"/>
                    </a:lnTo>
                    <a:lnTo>
                      <a:pt x="3" y="17"/>
                    </a:lnTo>
                    <a:lnTo>
                      <a:pt x="3" y="17"/>
                    </a:lnTo>
                    <a:lnTo>
                      <a:pt x="0" y="4"/>
                    </a:lnTo>
                    <a:lnTo>
                      <a:pt x="24" y="0"/>
                    </a:lnTo>
                    <a:lnTo>
                      <a:pt x="25" y="0"/>
                    </a:lnTo>
                    <a:lnTo>
                      <a:pt x="27" y="11"/>
                    </a:lnTo>
                    <a:lnTo>
                      <a:pt x="27"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15" name="Freeform 867"/>
              <p:cNvSpPr>
                <a:spLocks/>
              </p:cNvSpPr>
              <p:nvPr/>
            </p:nvSpPr>
            <p:spPr bwMode="auto">
              <a:xfrm>
                <a:off x="4260" y="2549"/>
                <a:ext cx="39" cy="29"/>
              </a:xfrm>
              <a:custGeom>
                <a:avLst/>
                <a:gdLst>
                  <a:gd name="T0" fmla="*/ 36 w 39"/>
                  <a:gd name="T1" fmla="*/ 2 h 29"/>
                  <a:gd name="T2" fmla="*/ 39 w 39"/>
                  <a:gd name="T3" fmla="*/ 27 h 29"/>
                  <a:gd name="T4" fmla="*/ 24 w 39"/>
                  <a:gd name="T5" fmla="*/ 29 h 29"/>
                  <a:gd name="T6" fmla="*/ 24 w 39"/>
                  <a:gd name="T7" fmla="*/ 27 h 29"/>
                  <a:gd name="T8" fmla="*/ 10 w 39"/>
                  <a:gd name="T9" fmla="*/ 29 h 29"/>
                  <a:gd name="T10" fmla="*/ 9 w 39"/>
                  <a:gd name="T11" fmla="*/ 26 h 29"/>
                  <a:gd name="T12" fmla="*/ 7 w 39"/>
                  <a:gd name="T13" fmla="*/ 21 h 29"/>
                  <a:gd name="T14" fmla="*/ 4 w 39"/>
                  <a:gd name="T15" fmla="*/ 16 h 29"/>
                  <a:gd name="T16" fmla="*/ 4 w 39"/>
                  <a:gd name="T17" fmla="*/ 16 h 29"/>
                  <a:gd name="T18" fmla="*/ 5 w 39"/>
                  <a:gd name="T19" fmla="*/ 14 h 29"/>
                  <a:gd name="T20" fmla="*/ 5 w 39"/>
                  <a:gd name="T21" fmla="*/ 12 h 29"/>
                  <a:gd name="T22" fmla="*/ 0 w 39"/>
                  <a:gd name="T23" fmla="*/ 4 h 29"/>
                  <a:gd name="T24" fmla="*/ 24 w 39"/>
                  <a:gd name="T25" fmla="*/ 0 h 29"/>
                  <a:gd name="T26" fmla="*/ 36 w 39"/>
                  <a:gd name="T2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9">
                    <a:moveTo>
                      <a:pt x="36" y="2"/>
                    </a:moveTo>
                    <a:lnTo>
                      <a:pt x="39" y="27"/>
                    </a:lnTo>
                    <a:lnTo>
                      <a:pt x="24" y="29"/>
                    </a:lnTo>
                    <a:lnTo>
                      <a:pt x="24" y="27"/>
                    </a:lnTo>
                    <a:lnTo>
                      <a:pt x="10" y="29"/>
                    </a:lnTo>
                    <a:lnTo>
                      <a:pt x="9" y="26"/>
                    </a:lnTo>
                    <a:lnTo>
                      <a:pt x="7" y="21"/>
                    </a:lnTo>
                    <a:lnTo>
                      <a:pt x="4" y="16"/>
                    </a:lnTo>
                    <a:lnTo>
                      <a:pt x="4" y="16"/>
                    </a:lnTo>
                    <a:lnTo>
                      <a:pt x="5" y="14"/>
                    </a:lnTo>
                    <a:lnTo>
                      <a:pt x="5" y="12"/>
                    </a:lnTo>
                    <a:lnTo>
                      <a:pt x="0" y="4"/>
                    </a:lnTo>
                    <a:lnTo>
                      <a:pt x="24" y="0"/>
                    </a:lnTo>
                    <a:lnTo>
                      <a:pt x="36"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16" name="Freeform 868"/>
              <p:cNvSpPr>
                <a:spLocks/>
              </p:cNvSpPr>
              <p:nvPr/>
            </p:nvSpPr>
            <p:spPr bwMode="auto">
              <a:xfrm>
                <a:off x="4260" y="2549"/>
                <a:ext cx="39" cy="29"/>
              </a:xfrm>
              <a:custGeom>
                <a:avLst/>
                <a:gdLst>
                  <a:gd name="T0" fmla="*/ 36 w 39"/>
                  <a:gd name="T1" fmla="*/ 2 h 29"/>
                  <a:gd name="T2" fmla="*/ 39 w 39"/>
                  <a:gd name="T3" fmla="*/ 27 h 29"/>
                  <a:gd name="T4" fmla="*/ 24 w 39"/>
                  <a:gd name="T5" fmla="*/ 29 h 29"/>
                  <a:gd name="T6" fmla="*/ 24 w 39"/>
                  <a:gd name="T7" fmla="*/ 27 h 29"/>
                  <a:gd name="T8" fmla="*/ 10 w 39"/>
                  <a:gd name="T9" fmla="*/ 29 h 29"/>
                  <a:gd name="T10" fmla="*/ 9 w 39"/>
                  <a:gd name="T11" fmla="*/ 26 h 29"/>
                  <a:gd name="T12" fmla="*/ 7 w 39"/>
                  <a:gd name="T13" fmla="*/ 21 h 29"/>
                  <a:gd name="T14" fmla="*/ 4 w 39"/>
                  <a:gd name="T15" fmla="*/ 16 h 29"/>
                  <a:gd name="T16" fmla="*/ 4 w 39"/>
                  <a:gd name="T17" fmla="*/ 16 h 29"/>
                  <a:gd name="T18" fmla="*/ 5 w 39"/>
                  <a:gd name="T19" fmla="*/ 14 h 29"/>
                  <a:gd name="T20" fmla="*/ 5 w 39"/>
                  <a:gd name="T21" fmla="*/ 12 h 29"/>
                  <a:gd name="T22" fmla="*/ 0 w 39"/>
                  <a:gd name="T23" fmla="*/ 4 h 29"/>
                  <a:gd name="T24" fmla="*/ 24 w 39"/>
                  <a:gd name="T25" fmla="*/ 0 h 29"/>
                  <a:gd name="T26" fmla="*/ 36 w 39"/>
                  <a:gd name="T2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9">
                    <a:moveTo>
                      <a:pt x="36" y="2"/>
                    </a:moveTo>
                    <a:lnTo>
                      <a:pt x="39" y="27"/>
                    </a:lnTo>
                    <a:lnTo>
                      <a:pt x="24" y="29"/>
                    </a:lnTo>
                    <a:lnTo>
                      <a:pt x="24" y="27"/>
                    </a:lnTo>
                    <a:lnTo>
                      <a:pt x="10" y="29"/>
                    </a:lnTo>
                    <a:lnTo>
                      <a:pt x="9" y="26"/>
                    </a:lnTo>
                    <a:lnTo>
                      <a:pt x="7" y="21"/>
                    </a:lnTo>
                    <a:lnTo>
                      <a:pt x="4" y="16"/>
                    </a:lnTo>
                    <a:lnTo>
                      <a:pt x="4" y="16"/>
                    </a:lnTo>
                    <a:lnTo>
                      <a:pt x="5" y="14"/>
                    </a:lnTo>
                    <a:lnTo>
                      <a:pt x="5" y="12"/>
                    </a:lnTo>
                    <a:lnTo>
                      <a:pt x="0" y="4"/>
                    </a:lnTo>
                    <a:lnTo>
                      <a:pt x="24" y="0"/>
                    </a:lnTo>
                    <a:lnTo>
                      <a:pt x="3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17" name="Freeform 869"/>
              <p:cNvSpPr>
                <a:spLocks/>
              </p:cNvSpPr>
              <p:nvPr/>
            </p:nvSpPr>
            <p:spPr bwMode="auto">
              <a:xfrm>
                <a:off x="4396" y="2373"/>
                <a:ext cx="25" cy="27"/>
              </a:xfrm>
              <a:custGeom>
                <a:avLst/>
                <a:gdLst>
                  <a:gd name="T0" fmla="*/ 3 w 25"/>
                  <a:gd name="T1" fmla="*/ 2 h 27"/>
                  <a:gd name="T2" fmla="*/ 5 w 25"/>
                  <a:gd name="T3" fmla="*/ 2 h 27"/>
                  <a:gd name="T4" fmla="*/ 6 w 25"/>
                  <a:gd name="T5" fmla="*/ 2 h 27"/>
                  <a:gd name="T6" fmla="*/ 6 w 25"/>
                  <a:gd name="T7" fmla="*/ 2 h 27"/>
                  <a:gd name="T8" fmla="*/ 6 w 25"/>
                  <a:gd name="T9" fmla="*/ 2 h 27"/>
                  <a:gd name="T10" fmla="*/ 6 w 25"/>
                  <a:gd name="T11" fmla="*/ 0 h 27"/>
                  <a:gd name="T12" fmla="*/ 10 w 25"/>
                  <a:gd name="T13" fmla="*/ 0 h 27"/>
                  <a:gd name="T14" fmla="*/ 13 w 25"/>
                  <a:gd name="T15" fmla="*/ 0 h 27"/>
                  <a:gd name="T16" fmla="*/ 15 w 25"/>
                  <a:gd name="T17" fmla="*/ 0 h 27"/>
                  <a:gd name="T18" fmla="*/ 15 w 25"/>
                  <a:gd name="T19" fmla="*/ 0 h 27"/>
                  <a:gd name="T20" fmla="*/ 15 w 25"/>
                  <a:gd name="T21" fmla="*/ 2 h 27"/>
                  <a:gd name="T22" fmla="*/ 18 w 25"/>
                  <a:gd name="T23" fmla="*/ 5 h 27"/>
                  <a:gd name="T24" fmla="*/ 25 w 25"/>
                  <a:gd name="T25" fmla="*/ 17 h 27"/>
                  <a:gd name="T26" fmla="*/ 10 w 25"/>
                  <a:gd name="T27" fmla="*/ 27 h 27"/>
                  <a:gd name="T28" fmla="*/ 3 w 25"/>
                  <a:gd name="T29" fmla="*/ 27 h 27"/>
                  <a:gd name="T30" fmla="*/ 0 w 25"/>
                  <a:gd name="T31" fmla="*/ 24 h 27"/>
                  <a:gd name="T32" fmla="*/ 0 w 25"/>
                  <a:gd name="T33" fmla="*/ 22 h 27"/>
                  <a:gd name="T34" fmla="*/ 0 w 25"/>
                  <a:gd name="T35" fmla="*/ 9 h 27"/>
                  <a:gd name="T36" fmla="*/ 1 w 25"/>
                  <a:gd name="T37" fmla="*/ 0 h 27"/>
                  <a:gd name="T38" fmla="*/ 3 w 25"/>
                  <a:gd name="T3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3" y="2"/>
                    </a:moveTo>
                    <a:lnTo>
                      <a:pt x="5" y="2"/>
                    </a:lnTo>
                    <a:lnTo>
                      <a:pt x="6" y="2"/>
                    </a:lnTo>
                    <a:lnTo>
                      <a:pt x="6" y="2"/>
                    </a:lnTo>
                    <a:lnTo>
                      <a:pt x="6" y="2"/>
                    </a:lnTo>
                    <a:lnTo>
                      <a:pt x="6" y="0"/>
                    </a:lnTo>
                    <a:lnTo>
                      <a:pt x="10" y="0"/>
                    </a:lnTo>
                    <a:lnTo>
                      <a:pt x="13" y="0"/>
                    </a:lnTo>
                    <a:lnTo>
                      <a:pt x="15" y="0"/>
                    </a:lnTo>
                    <a:lnTo>
                      <a:pt x="15" y="0"/>
                    </a:lnTo>
                    <a:lnTo>
                      <a:pt x="15" y="2"/>
                    </a:lnTo>
                    <a:lnTo>
                      <a:pt x="18" y="5"/>
                    </a:lnTo>
                    <a:lnTo>
                      <a:pt x="25" y="17"/>
                    </a:lnTo>
                    <a:lnTo>
                      <a:pt x="10" y="27"/>
                    </a:lnTo>
                    <a:lnTo>
                      <a:pt x="3" y="27"/>
                    </a:lnTo>
                    <a:lnTo>
                      <a:pt x="0" y="24"/>
                    </a:lnTo>
                    <a:lnTo>
                      <a:pt x="0" y="22"/>
                    </a:lnTo>
                    <a:lnTo>
                      <a:pt x="0" y="9"/>
                    </a:lnTo>
                    <a:lnTo>
                      <a:pt x="1" y="0"/>
                    </a:lnTo>
                    <a:lnTo>
                      <a:pt x="3"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18" name="Freeform 870"/>
              <p:cNvSpPr>
                <a:spLocks/>
              </p:cNvSpPr>
              <p:nvPr/>
            </p:nvSpPr>
            <p:spPr bwMode="auto">
              <a:xfrm>
                <a:off x="4396" y="2373"/>
                <a:ext cx="25" cy="27"/>
              </a:xfrm>
              <a:custGeom>
                <a:avLst/>
                <a:gdLst>
                  <a:gd name="T0" fmla="*/ 3 w 25"/>
                  <a:gd name="T1" fmla="*/ 2 h 27"/>
                  <a:gd name="T2" fmla="*/ 5 w 25"/>
                  <a:gd name="T3" fmla="*/ 2 h 27"/>
                  <a:gd name="T4" fmla="*/ 6 w 25"/>
                  <a:gd name="T5" fmla="*/ 2 h 27"/>
                  <a:gd name="T6" fmla="*/ 6 w 25"/>
                  <a:gd name="T7" fmla="*/ 2 h 27"/>
                  <a:gd name="T8" fmla="*/ 6 w 25"/>
                  <a:gd name="T9" fmla="*/ 2 h 27"/>
                  <a:gd name="T10" fmla="*/ 6 w 25"/>
                  <a:gd name="T11" fmla="*/ 0 h 27"/>
                  <a:gd name="T12" fmla="*/ 10 w 25"/>
                  <a:gd name="T13" fmla="*/ 0 h 27"/>
                  <a:gd name="T14" fmla="*/ 13 w 25"/>
                  <a:gd name="T15" fmla="*/ 0 h 27"/>
                  <a:gd name="T16" fmla="*/ 15 w 25"/>
                  <a:gd name="T17" fmla="*/ 0 h 27"/>
                  <a:gd name="T18" fmla="*/ 15 w 25"/>
                  <a:gd name="T19" fmla="*/ 0 h 27"/>
                  <a:gd name="T20" fmla="*/ 15 w 25"/>
                  <a:gd name="T21" fmla="*/ 2 h 27"/>
                  <a:gd name="T22" fmla="*/ 18 w 25"/>
                  <a:gd name="T23" fmla="*/ 5 h 27"/>
                  <a:gd name="T24" fmla="*/ 25 w 25"/>
                  <a:gd name="T25" fmla="*/ 17 h 27"/>
                  <a:gd name="T26" fmla="*/ 10 w 25"/>
                  <a:gd name="T27" fmla="*/ 27 h 27"/>
                  <a:gd name="T28" fmla="*/ 3 w 25"/>
                  <a:gd name="T29" fmla="*/ 27 h 27"/>
                  <a:gd name="T30" fmla="*/ 0 w 25"/>
                  <a:gd name="T31" fmla="*/ 24 h 27"/>
                  <a:gd name="T32" fmla="*/ 0 w 25"/>
                  <a:gd name="T33" fmla="*/ 22 h 27"/>
                  <a:gd name="T34" fmla="*/ 0 w 25"/>
                  <a:gd name="T35" fmla="*/ 9 h 27"/>
                  <a:gd name="T36" fmla="*/ 1 w 25"/>
                  <a:gd name="T37" fmla="*/ 0 h 27"/>
                  <a:gd name="T38" fmla="*/ 3 w 25"/>
                  <a:gd name="T3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3" y="2"/>
                    </a:moveTo>
                    <a:lnTo>
                      <a:pt x="5" y="2"/>
                    </a:lnTo>
                    <a:lnTo>
                      <a:pt x="6" y="2"/>
                    </a:lnTo>
                    <a:lnTo>
                      <a:pt x="6" y="2"/>
                    </a:lnTo>
                    <a:lnTo>
                      <a:pt x="6" y="2"/>
                    </a:lnTo>
                    <a:lnTo>
                      <a:pt x="6" y="0"/>
                    </a:lnTo>
                    <a:lnTo>
                      <a:pt x="10" y="0"/>
                    </a:lnTo>
                    <a:lnTo>
                      <a:pt x="13" y="0"/>
                    </a:lnTo>
                    <a:lnTo>
                      <a:pt x="15" y="0"/>
                    </a:lnTo>
                    <a:lnTo>
                      <a:pt x="15" y="0"/>
                    </a:lnTo>
                    <a:lnTo>
                      <a:pt x="15" y="2"/>
                    </a:lnTo>
                    <a:lnTo>
                      <a:pt x="18" y="5"/>
                    </a:lnTo>
                    <a:lnTo>
                      <a:pt x="25" y="17"/>
                    </a:lnTo>
                    <a:lnTo>
                      <a:pt x="10" y="27"/>
                    </a:lnTo>
                    <a:lnTo>
                      <a:pt x="3" y="27"/>
                    </a:lnTo>
                    <a:lnTo>
                      <a:pt x="0" y="24"/>
                    </a:lnTo>
                    <a:lnTo>
                      <a:pt x="0" y="22"/>
                    </a:lnTo>
                    <a:lnTo>
                      <a:pt x="0" y="9"/>
                    </a:lnTo>
                    <a:lnTo>
                      <a:pt x="1" y="0"/>
                    </a:lnTo>
                    <a:lnTo>
                      <a:pt x="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19" name="Freeform 871"/>
              <p:cNvSpPr>
                <a:spLocks/>
              </p:cNvSpPr>
              <p:nvPr/>
            </p:nvSpPr>
            <p:spPr bwMode="auto">
              <a:xfrm>
                <a:off x="4245" y="2497"/>
                <a:ext cx="29" cy="30"/>
              </a:xfrm>
              <a:custGeom>
                <a:avLst/>
                <a:gdLst>
                  <a:gd name="T0" fmla="*/ 29 w 29"/>
                  <a:gd name="T1" fmla="*/ 18 h 30"/>
                  <a:gd name="T2" fmla="*/ 7 w 29"/>
                  <a:gd name="T3" fmla="*/ 30 h 30"/>
                  <a:gd name="T4" fmla="*/ 0 w 29"/>
                  <a:gd name="T5" fmla="*/ 1 h 30"/>
                  <a:gd name="T6" fmla="*/ 20 w 29"/>
                  <a:gd name="T7" fmla="*/ 0 h 30"/>
                  <a:gd name="T8" fmla="*/ 29 w 29"/>
                  <a:gd name="T9" fmla="*/ 18 h 30"/>
                </a:gdLst>
                <a:ahLst/>
                <a:cxnLst>
                  <a:cxn ang="0">
                    <a:pos x="T0" y="T1"/>
                  </a:cxn>
                  <a:cxn ang="0">
                    <a:pos x="T2" y="T3"/>
                  </a:cxn>
                  <a:cxn ang="0">
                    <a:pos x="T4" y="T5"/>
                  </a:cxn>
                  <a:cxn ang="0">
                    <a:pos x="T6" y="T7"/>
                  </a:cxn>
                  <a:cxn ang="0">
                    <a:pos x="T8" y="T9"/>
                  </a:cxn>
                </a:cxnLst>
                <a:rect l="0" t="0" r="r" b="b"/>
                <a:pathLst>
                  <a:path w="29" h="30">
                    <a:moveTo>
                      <a:pt x="29" y="18"/>
                    </a:moveTo>
                    <a:lnTo>
                      <a:pt x="7" y="30"/>
                    </a:lnTo>
                    <a:lnTo>
                      <a:pt x="0" y="1"/>
                    </a:lnTo>
                    <a:lnTo>
                      <a:pt x="20" y="0"/>
                    </a:lnTo>
                    <a:lnTo>
                      <a:pt x="29" y="1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20" name="Freeform 872"/>
              <p:cNvSpPr>
                <a:spLocks/>
              </p:cNvSpPr>
              <p:nvPr/>
            </p:nvSpPr>
            <p:spPr bwMode="auto">
              <a:xfrm>
                <a:off x="4245" y="2497"/>
                <a:ext cx="29" cy="30"/>
              </a:xfrm>
              <a:custGeom>
                <a:avLst/>
                <a:gdLst>
                  <a:gd name="T0" fmla="*/ 29 w 29"/>
                  <a:gd name="T1" fmla="*/ 18 h 30"/>
                  <a:gd name="T2" fmla="*/ 7 w 29"/>
                  <a:gd name="T3" fmla="*/ 30 h 30"/>
                  <a:gd name="T4" fmla="*/ 0 w 29"/>
                  <a:gd name="T5" fmla="*/ 1 h 30"/>
                  <a:gd name="T6" fmla="*/ 20 w 29"/>
                  <a:gd name="T7" fmla="*/ 0 h 30"/>
                  <a:gd name="T8" fmla="*/ 29 w 29"/>
                  <a:gd name="T9" fmla="*/ 18 h 30"/>
                </a:gdLst>
                <a:ahLst/>
                <a:cxnLst>
                  <a:cxn ang="0">
                    <a:pos x="T0" y="T1"/>
                  </a:cxn>
                  <a:cxn ang="0">
                    <a:pos x="T2" y="T3"/>
                  </a:cxn>
                  <a:cxn ang="0">
                    <a:pos x="T4" y="T5"/>
                  </a:cxn>
                  <a:cxn ang="0">
                    <a:pos x="T6" y="T7"/>
                  </a:cxn>
                  <a:cxn ang="0">
                    <a:pos x="T8" y="T9"/>
                  </a:cxn>
                </a:cxnLst>
                <a:rect l="0" t="0" r="r" b="b"/>
                <a:pathLst>
                  <a:path w="29" h="30">
                    <a:moveTo>
                      <a:pt x="29" y="18"/>
                    </a:moveTo>
                    <a:lnTo>
                      <a:pt x="7" y="30"/>
                    </a:lnTo>
                    <a:lnTo>
                      <a:pt x="0" y="1"/>
                    </a:lnTo>
                    <a:lnTo>
                      <a:pt x="20" y="0"/>
                    </a:lnTo>
                    <a:lnTo>
                      <a:pt x="29"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21" name="Freeform 873"/>
              <p:cNvSpPr>
                <a:spLocks/>
              </p:cNvSpPr>
              <p:nvPr/>
            </p:nvSpPr>
            <p:spPr bwMode="auto">
              <a:xfrm>
                <a:off x="4314" y="2468"/>
                <a:ext cx="33" cy="32"/>
              </a:xfrm>
              <a:custGeom>
                <a:avLst/>
                <a:gdLst>
                  <a:gd name="T0" fmla="*/ 7 w 33"/>
                  <a:gd name="T1" fmla="*/ 2 h 32"/>
                  <a:gd name="T2" fmla="*/ 9 w 33"/>
                  <a:gd name="T3" fmla="*/ 2 h 32"/>
                  <a:gd name="T4" fmla="*/ 9 w 33"/>
                  <a:gd name="T5" fmla="*/ 0 h 32"/>
                  <a:gd name="T6" fmla="*/ 11 w 33"/>
                  <a:gd name="T7" fmla="*/ 0 h 32"/>
                  <a:gd name="T8" fmla="*/ 12 w 33"/>
                  <a:gd name="T9" fmla="*/ 2 h 32"/>
                  <a:gd name="T10" fmla="*/ 12 w 33"/>
                  <a:gd name="T11" fmla="*/ 2 h 32"/>
                  <a:gd name="T12" fmla="*/ 16 w 33"/>
                  <a:gd name="T13" fmla="*/ 7 h 32"/>
                  <a:gd name="T14" fmla="*/ 22 w 33"/>
                  <a:gd name="T15" fmla="*/ 10 h 32"/>
                  <a:gd name="T16" fmla="*/ 33 w 33"/>
                  <a:gd name="T17" fmla="*/ 17 h 32"/>
                  <a:gd name="T18" fmla="*/ 26 w 33"/>
                  <a:gd name="T19" fmla="*/ 29 h 32"/>
                  <a:gd name="T20" fmla="*/ 26 w 33"/>
                  <a:gd name="T21" fmla="*/ 29 h 32"/>
                  <a:gd name="T22" fmla="*/ 26 w 33"/>
                  <a:gd name="T23" fmla="*/ 29 h 32"/>
                  <a:gd name="T24" fmla="*/ 21 w 33"/>
                  <a:gd name="T25" fmla="*/ 32 h 32"/>
                  <a:gd name="T26" fmla="*/ 17 w 33"/>
                  <a:gd name="T27" fmla="*/ 30 h 32"/>
                  <a:gd name="T28" fmla="*/ 2 w 33"/>
                  <a:gd name="T29" fmla="*/ 30 h 32"/>
                  <a:gd name="T30" fmla="*/ 0 w 33"/>
                  <a:gd name="T31" fmla="*/ 22 h 32"/>
                  <a:gd name="T32" fmla="*/ 5 w 33"/>
                  <a:gd name="T33" fmla="*/ 15 h 32"/>
                  <a:gd name="T34" fmla="*/ 4 w 33"/>
                  <a:gd name="T35" fmla="*/ 0 h 32"/>
                  <a:gd name="T36" fmla="*/ 5 w 33"/>
                  <a:gd name="T37" fmla="*/ 0 h 32"/>
                  <a:gd name="T38" fmla="*/ 7 w 33"/>
                  <a:gd name="T3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2">
                    <a:moveTo>
                      <a:pt x="7" y="2"/>
                    </a:moveTo>
                    <a:lnTo>
                      <a:pt x="9" y="2"/>
                    </a:lnTo>
                    <a:lnTo>
                      <a:pt x="9" y="0"/>
                    </a:lnTo>
                    <a:lnTo>
                      <a:pt x="11" y="0"/>
                    </a:lnTo>
                    <a:lnTo>
                      <a:pt x="12" y="2"/>
                    </a:lnTo>
                    <a:lnTo>
                      <a:pt x="12" y="2"/>
                    </a:lnTo>
                    <a:lnTo>
                      <a:pt x="16" y="7"/>
                    </a:lnTo>
                    <a:lnTo>
                      <a:pt x="22" y="10"/>
                    </a:lnTo>
                    <a:lnTo>
                      <a:pt x="33" y="17"/>
                    </a:lnTo>
                    <a:lnTo>
                      <a:pt x="26" y="29"/>
                    </a:lnTo>
                    <a:lnTo>
                      <a:pt x="26" y="29"/>
                    </a:lnTo>
                    <a:lnTo>
                      <a:pt x="26" y="29"/>
                    </a:lnTo>
                    <a:lnTo>
                      <a:pt x="21" y="32"/>
                    </a:lnTo>
                    <a:lnTo>
                      <a:pt x="17" y="30"/>
                    </a:lnTo>
                    <a:lnTo>
                      <a:pt x="2" y="30"/>
                    </a:lnTo>
                    <a:lnTo>
                      <a:pt x="0" y="22"/>
                    </a:lnTo>
                    <a:lnTo>
                      <a:pt x="5" y="15"/>
                    </a:lnTo>
                    <a:lnTo>
                      <a:pt x="4" y="0"/>
                    </a:lnTo>
                    <a:lnTo>
                      <a:pt x="5" y="0"/>
                    </a:lnTo>
                    <a:lnTo>
                      <a:pt x="7"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22" name="Freeform 874"/>
              <p:cNvSpPr>
                <a:spLocks/>
              </p:cNvSpPr>
              <p:nvPr/>
            </p:nvSpPr>
            <p:spPr bwMode="auto">
              <a:xfrm>
                <a:off x="4314" y="2468"/>
                <a:ext cx="33" cy="32"/>
              </a:xfrm>
              <a:custGeom>
                <a:avLst/>
                <a:gdLst>
                  <a:gd name="T0" fmla="*/ 7 w 33"/>
                  <a:gd name="T1" fmla="*/ 2 h 32"/>
                  <a:gd name="T2" fmla="*/ 9 w 33"/>
                  <a:gd name="T3" fmla="*/ 2 h 32"/>
                  <a:gd name="T4" fmla="*/ 9 w 33"/>
                  <a:gd name="T5" fmla="*/ 0 h 32"/>
                  <a:gd name="T6" fmla="*/ 11 w 33"/>
                  <a:gd name="T7" fmla="*/ 0 h 32"/>
                  <a:gd name="T8" fmla="*/ 12 w 33"/>
                  <a:gd name="T9" fmla="*/ 2 h 32"/>
                  <a:gd name="T10" fmla="*/ 12 w 33"/>
                  <a:gd name="T11" fmla="*/ 2 h 32"/>
                  <a:gd name="T12" fmla="*/ 16 w 33"/>
                  <a:gd name="T13" fmla="*/ 7 h 32"/>
                  <a:gd name="T14" fmla="*/ 22 w 33"/>
                  <a:gd name="T15" fmla="*/ 10 h 32"/>
                  <a:gd name="T16" fmla="*/ 33 w 33"/>
                  <a:gd name="T17" fmla="*/ 17 h 32"/>
                  <a:gd name="T18" fmla="*/ 26 w 33"/>
                  <a:gd name="T19" fmla="*/ 29 h 32"/>
                  <a:gd name="T20" fmla="*/ 26 w 33"/>
                  <a:gd name="T21" fmla="*/ 29 h 32"/>
                  <a:gd name="T22" fmla="*/ 26 w 33"/>
                  <a:gd name="T23" fmla="*/ 29 h 32"/>
                  <a:gd name="T24" fmla="*/ 21 w 33"/>
                  <a:gd name="T25" fmla="*/ 32 h 32"/>
                  <a:gd name="T26" fmla="*/ 17 w 33"/>
                  <a:gd name="T27" fmla="*/ 30 h 32"/>
                  <a:gd name="T28" fmla="*/ 2 w 33"/>
                  <a:gd name="T29" fmla="*/ 30 h 32"/>
                  <a:gd name="T30" fmla="*/ 0 w 33"/>
                  <a:gd name="T31" fmla="*/ 22 h 32"/>
                  <a:gd name="T32" fmla="*/ 5 w 33"/>
                  <a:gd name="T33" fmla="*/ 15 h 32"/>
                  <a:gd name="T34" fmla="*/ 4 w 33"/>
                  <a:gd name="T35" fmla="*/ 0 h 32"/>
                  <a:gd name="T36" fmla="*/ 5 w 33"/>
                  <a:gd name="T37" fmla="*/ 0 h 32"/>
                  <a:gd name="T38" fmla="*/ 7 w 33"/>
                  <a:gd name="T3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2">
                    <a:moveTo>
                      <a:pt x="7" y="2"/>
                    </a:moveTo>
                    <a:lnTo>
                      <a:pt x="9" y="2"/>
                    </a:lnTo>
                    <a:lnTo>
                      <a:pt x="9" y="0"/>
                    </a:lnTo>
                    <a:lnTo>
                      <a:pt x="11" y="0"/>
                    </a:lnTo>
                    <a:lnTo>
                      <a:pt x="12" y="2"/>
                    </a:lnTo>
                    <a:lnTo>
                      <a:pt x="12" y="2"/>
                    </a:lnTo>
                    <a:lnTo>
                      <a:pt x="16" y="7"/>
                    </a:lnTo>
                    <a:lnTo>
                      <a:pt x="22" y="10"/>
                    </a:lnTo>
                    <a:lnTo>
                      <a:pt x="33" y="17"/>
                    </a:lnTo>
                    <a:lnTo>
                      <a:pt x="26" y="29"/>
                    </a:lnTo>
                    <a:lnTo>
                      <a:pt x="26" y="29"/>
                    </a:lnTo>
                    <a:lnTo>
                      <a:pt x="26" y="29"/>
                    </a:lnTo>
                    <a:lnTo>
                      <a:pt x="21" y="32"/>
                    </a:lnTo>
                    <a:lnTo>
                      <a:pt x="17" y="30"/>
                    </a:lnTo>
                    <a:lnTo>
                      <a:pt x="2" y="30"/>
                    </a:lnTo>
                    <a:lnTo>
                      <a:pt x="0" y="22"/>
                    </a:lnTo>
                    <a:lnTo>
                      <a:pt x="5" y="15"/>
                    </a:lnTo>
                    <a:lnTo>
                      <a:pt x="4" y="0"/>
                    </a:lnTo>
                    <a:lnTo>
                      <a:pt x="5" y="0"/>
                    </a:lnTo>
                    <a:lnTo>
                      <a:pt x="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23" name="Freeform 875"/>
              <p:cNvSpPr>
                <a:spLocks/>
              </p:cNvSpPr>
              <p:nvPr/>
            </p:nvSpPr>
            <p:spPr bwMode="auto">
              <a:xfrm>
                <a:off x="4365" y="2556"/>
                <a:ext cx="27" cy="41"/>
              </a:xfrm>
              <a:custGeom>
                <a:avLst/>
                <a:gdLst>
                  <a:gd name="T0" fmla="*/ 27 w 27"/>
                  <a:gd name="T1" fmla="*/ 27 h 41"/>
                  <a:gd name="T2" fmla="*/ 21 w 27"/>
                  <a:gd name="T3" fmla="*/ 39 h 41"/>
                  <a:gd name="T4" fmla="*/ 2 w 27"/>
                  <a:gd name="T5" fmla="*/ 41 h 41"/>
                  <a:gd name="T6" fmla="*/ 0 w 27"/>
                  <a:gd name="T7" fmla="*/ 24 h 41"/>
                  <a:gd name="T8" fmla="*/ 9 w 27"/>
                  <a:gd name="T9" fmla="*/ 17 h 41"/>
                  <a:gd name="T10" fmla="*/ 9 w 27"/>
                  <a:gd name="T11" fmla="*/ 0 h 41"/>
                  <a:gd name="T12" fmla="*/ 9 w 27"/>
                  <a:gd name="T13" fmla="*/ 0 h 41"/>
                  <a:gd name="T14" fmla="*/ 15 w 27"/>
                  <a:gd name="T15" fmla="*/ 2 h 41"/>
                  <a:gd name="T16" fmla="*/ 19 w 27"/>
                  <a:gd name="T17" fmla="*/ 2 h 41"/>
                  <a:gd name="T18" fmla="*/ 27 w 27"/>
                  <a:gd name="T19" fmla="*/ 22 h 41"/>
                  <a:gd name="T20" fmla="*/ 27 w 27"/>
                  <a:gd name="T21" fmla="*/ 24 h 41"/>
                  <a:gd name="T22" fmla="*/ 27 w 27"/>
                  <a:gd name="T23"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1">
                    <a:moveTo>
                      <a:pt x="27" y="27"/>
                    </a:moveTo>
                    <a:lnTo>
                      <a:pt x="21" y="39"/>
                    </a:lnTo>
                    <a:lnTo>
                      <a:pt x="2" y="41"/>
                    </a:lnTo>
                    <a:lnTo>
                      <a:pt x="0" y="24"/>
                    </a:lnTo>
                    <a:lnTo>
                      <a:pt x="9" y="17"/>
                    </a:lnTo>
                    <a:lnTo>
                      <a:pt x="9" y="0"/>
                    </a:lnTo>
                    <a:lnTo>
                      <a:pt x="9" y="0"/>
                    </a:lnTo>
                    <a:lnTo>
                      <a:pt x="15" y="2"/>
                    </a:lnTo>
                    <a:lnTo>
                      <a:pt x="19" y="2"/>
                    </a:lnTo>
                    <a:lnTo>
                      <a:pt x="27" y="22"/>
                    </a:lnTo>
                    <a:lnTo>
                      <a:pt x="27" y="24"/>
                    </a:lnTo>
                    <a:lnTo>
                      <a:pt x="27"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24" name="Freeform 876"/>
              <p:cNvSpPr>
                <a:spLocks/>
              </p:cNvSpPr>
              <p:nvPr/>
            </p:nvSpPr>
            <p:spPr bwMode="auto">
              <a:xfrm>
                <a:off x="4365" y="2556"/>
                <a:ext cx="27" cy="41"/>
              </a:xfrm>
              <a:custGeom>
                <a:avLst/>
                <a:gdLst>
                  <a:gd name="T0" fmla="*/ 27 w 27"/>
                  <a:gd name="T1" fmla="*/ 27 h 41"/>
                  <a:gd name="T2" fmla="*/ 21 w 27"/>
                  <a:gd name="T3" fmla="*/ 39 h 41"/>
                  <a:gd name="T4" fmla="*/ 2 w 27"/>
                  <a:gd name="T5" fmla="*/ 41 h 41"/>
                  <a:gd name="T6" fmla="*/ 0 w 27"/>
                  <a:gd name="T7" fmla="*/ 24 h 41"/>
                  <a:gd name="T8" fmla="*/ 9 w 27"/>
                  <a:gd name="T9" fmla="*/ 17 h 41"/>
                  <a:gd name="T10" fmla="*/ 9 w 27"/>
                  <a:gd name="T11" fmla="*/ 0 h 41"/>
                  <a:gd name="T12" fmla="*/ 9 w 27"/>
                  <a:gd name="T13" fmla="*/ 0 h 41"/>
                  <a:gd name="T14" fmla="*/ 15 w 27"/>
                  <a:gd name="T15" fmla="*/ 2 h 41"/>
                  <a:gd name="T16" fmla="*/ 19 w 27"/>
                  <a:gd name="T17" fmla="*/ 2 h 41"/>
                  <a:gd name="T18" fmla="*/ 27 w 27"/>
                  <a:gd name="T19" fmla="*/ 22 h 41"/>
                  <a:gd name="T20" fmla="*/ 27 w 27"/>
                  <a:gd name="T21" fmla="*/ 24 h 41"/>
                  <a:gd name="T22" fmla="*/ 27 w 27"/>
                  <a:gd name="T23"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1">
                    <a:moveTo>
                      <a:pt x="27" y="27"/>
                    </a:moveTo>
                    <a:lnTo>
                      <a:pt x="21" y="39"/>
                    </a:lnTo>
                    <a:lnTo>
                      <a:pt x="2" y="41"/>
                    </a:lnTo>
                    <a:lnTo>
                      <a:pt x="0" y="24"/>
                    </a:lnTo>
                    <a:lnTo>
                      <a:pt x="9" y="17"/>
                    </a:lnTo>
                    <a:lnTo>
                      <a:pt x="9" y="0"/>
                    </a:lnTo>
                    <a:lnTo>
                      <a:pt x="9" y="0"/>
                    </a:lnTo>
                    <a:lnTo>
                      <a:pt x="15" y="2"/>
                    </a:lnTo>
                    <a:lnTo>
                      <a:pt x="19" y="2"/>
                    </a:lnTo>
                    <a:lnTo>
                      <a:pt x="27" y="22"/>
                    </a:lnTo>
                    <a:lnTo>
                      <a:pt x="27" y="24"/>
                    </a:lnTo>
                    <a:lnTo>
                      <a:pt x="2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25" name="Freeform 877"/>
              <p:cNvSpPr>
                <a:spLocks/>
              </p:cNvSpPr>
              <p:nvPr/>
            </p:nvSpPr>
            <p:spPr bwMode="auto">
              <a:xfrm>
                <a:off x="4402" y="2644"/>
                <a:ext cx="38" cy="27"/>
              </a:xfrm>
              <a:custGeom>
                <a:avLst/>
                <a:gdLst>
                  <a:gd name="T0" fmla="*/ 12 w 38"/>
                  <a:gd name="T1" fmla="*/ 7 h 27"/>
                  <a:gd name="T2" fmla="*/ 24 w 38"/>
                  <a:gd name="T3" fmla="*/ 9 h 27"/>
                  <a:gd name="T4" fmla="*/ 24 w 38"/>
                  <a:gd name="T5" fmla="*/ 7 h 27"/>
                  <a:gd name="T6" fmla="*/ 38 w 38"/>
                  <a:gd name="T7" fmla="*/ 5 h 27"/>
                  <a:gd name="T8" fmla="*/ 29 w 38"/>
                  <a:gd name="T9" fmla="*/ 26 h 27"/>
                  <a:gd name="T10" fmla="*/ 29 w 38"/>
                  <a:gd name="T11" fmla="*/ 26 h 27"/>
                  <a:gd name="T12" fmla="*/ 14 w 38"/>
                  <a:gd name="T13" fmla="*/ 27 h 27"/>
                  <a:gd name="T14" fmla="*/ 0 w 38"/>
                  <a:gd name="T15" fmla="*/ 17 h 27"/>
                  <a:gd name="T16" fmla="*/ 2 w 38"/>
                  <a:gd name="T17" fmla="*/ 2 h 27"/>
                  <a:gd name="T18" fmla="*/ 12 w 38"/>
                  <a:gd name="T19" fmla="*/ 0 h 27"/>
                  <a:gd name="T20" fmla="*/ 12 w 38"/>
                  <a:gd name="T2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7">
                    <a:moveTo>
                      <a:pt x="12" y="7"/>
                    </a:moveTo>
                    <a:lnTo>
                      <a:pt x="24" y="9"/>
                    </a:lnTo>
                    <a:lnTo>
                      <a:pt x="24" y="7"/>
                    </a:lnTo>
                    <a:lnTo>
                      <a:pt x="38" y="5"/>
                    </a:lnTo>
                    <a:lnTo>
                      <a:pt x="29" y="26"/>
                    </a:lnTo>
                    <a:lnTo>
                      <a:pt x="29" y="26"/>
                    </a:lnTo>
                    <a:lnTo>
                      <a:pt x="14" y="27"/>
                    </a:lnTo>
                    <a:lnTo>
                      <a:pt x="0" y="17"/>
                    </a:lnTo>
                    <a:lnTo>
                      <a:pt x="2" y="2"/>
                    </a:lnTo>
                    <a:lnTo>
                      <a:pt x="12" y="0"/>
                    </a:lnTo>
                    <a:lnTo>
                      <a:pt x="12"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26" name="Freeform 878"/>
              <p:cNvSpPr>
                <a:spLocks/>
              </p:cNvSpPr>
              <p:nvPr/>
            </p:nvSpPr>
            <p:spPr bwMode="auto">
              <a:xfrm>
                <a:off x="4402" y="2644"/>
                <a:ext cx="38" cy="27"/>
              </a:xfrm>
              <a:custGeom>
                <a:avLst/>
                <a:gdLst>
                  <a:gd name="T0" fmla="*/ 12 w 38"/>
                  <a:gd name="T1" fmla="*/ 7 h 27"/>
                  <a:gd name="T2" fmla="*/ 24 w 38"/>
                  <a:gd name="T3" fmla="*/ 9 h 27"/>
                  <a:gd name="T4" fmla="*/ 24 w 38"/>
                  <a:gd name="T5" fmla="*/ 7 h 27"/>
                  <a:gd name="T6" fmla="*/ 38 w 38"/>
                  <a:gd name="T7" fmla="*/ 5 h 27"/>
                  <a:gd name="T8" fmla="*/ 29 w 38"/>
                  <a:gd name="T9" fmla="*/ 26 h 27"/>
                  <a:gd name="T10" fmla="*/ 29 w 38"/>
                  <a:gd name="T11" fmla="*/ 26 h 27"/>
                  <a:gd name="T12" fmla="*/ 14 w 38"/>
                  <a:gd name="T13" fmla="*/ 27 h 27"/>
                  <a:gd name="T14" fmla="*/ 0 w 38"/>
                  <a:gd name="T15" fmla="*/ 17 h 27"/>
                  <a:gd name="T16" fmla="*/ 2 w 38"/>
                  <a:gd name="T17" fmla="*/ 2 h 27"/>
                  <a:gd name="T18" fmla="*/ 12 w 38"/>
                  <a:gd name="T19" fmla="*/ 0 h 27"/>
                  <a:gd name="T20" fmla="*/ 12 w 38"/>
                  <a:gd name="T2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7">
                    <a:moveTo>
                      <a:pt x="12" y="7"/>
                    </a:moveTo>
                    <a:lnTo>
                      <a:pt x="24" y="9"/>
                    </a:lnTo>
                    <a:lnTo>
                      <a:pt x="24" y="7"/>
                    </a:lnTo>
                    <a:lnTo>
                      <a:pt x="38" y="5"/>
                    </a:lnTo>
                    <a:lnTo>
                      <a:pt x="29" y="26"/>
                    </a:lnTo>
                    <a:lnTo>
                      <a:pt x="29" y="26"/>
                    </a:lnTo>
                    <a:lnTo>
                      <a:pt x="14" y="27"/>
                    </a:lnTo>
                    <a:lnTo>
                      <a:pt x="0" y="17"/>
                    </a:lnTo>
                    <a:lnTo>
                      <a:pt x="2" y="2"/>
                    </a:lnTo>
                    <a:lnTo>
                      <a:pt x="12" y="0"/>
                    </a:lnTo>
                    <a:lnTo>
                      <a:pt x="1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27" name="Freeform 879"/>
              <p:cNvSpPr>
                <a:spLocks/>
              </p:cNvSpPr>
              <p:nvPr/>
            </p:nvSpPr>
            <p:spPr bwMode="auto">
              <a:xfrm>
                <a:off x="4347" y="2399"/>
                <a:ext cx="33" cy="32"/>
              </a:xfrm>
              <a:custGeom>
                <a:avLst/>
                <a:gdLst>
                  <a:gd name="T0" fmla="*/ 33 w 33"/>
                  <a:gd name="T1" fmla="*/ 22 h 32"/>
                  <a:gd name="T2" fmla="*/ 22 w 33"/>
                  <a:gd name="T3" fmla="*/ 32 h 32"/>
                  <a:gd name="T4" fmla="*/ 20 w 33"/>
                  <a:gd name="T5" fmla="*/ 25 h 32"/>
                  <a:gd name="T6" fmla="*/ 3 w 33"/>
                  <a:gd name="T7" fmla="*/ 23 h 32"/>
                  <a:gd name="T8" fmla="*/ 0 w 33"/>
                  <a:gd name="T9" fmla="*/ 18 h 32"/>
                  <a:gd name="T10" fmla="*/ 11 w 33"/>
                  <a:gd name="T11" fmla="*/ 0 h 32"/>
                  <a:gd name="T12" fmla="*/ 22 w 33"/>
                  <a:gd name="T13" fmla="*/ 1 h 32"/>
                  <a:gd name="T14" fmla="*/ 28 w 33"/>
                  <a:gd name="T15" fmla="*/ 6 h 32"/>
                  <a:gd name="T16" fmla="*/ 33 w 33"/>
                  <a:gd name="T1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2">
                    <a:moveTo>
                      <a:pt x="33" y="22"/>
                    </a:moveTo>
                    <a:lnTo>
                      <a:pt x="22" y="32"/>
                    </a:lnTo>
                    <a:lnTo>
                      <a:pt x="20" y="25"/>
                    </a:lnTo>
                    <a:lnTo>
                      <a:pt x="3" y="23"/>
                    </a:lnTo>
                    <a:lnTo>
                      <a:pt x="0" y="18"/>
                    </a:lnTo>
                    <a:lnTo>
                      <a:pt x="11" y="0"/>
                    </a:lnTo>
                    <a:lnTo>
                      <a:pt x="22" y="1"/>
                    </a:lnTo>
                    <a:lnTo>
                      <a:pt x="28" y="6"/>
                    </a:lnTo>
                    <a:lnTo>
                      <a:pt x="33"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28" name="Freeform 880"/>
              <p:cNvSpPr>
                <a:spLocks/>
              </p:cNvSpPr>
              <p:nvPr/>
            </p:nvSpPr>
            <p:spPr bwMode="auto">
              <a:xfrm>
                <a:off x="4347" y="2399"/>
                <a:ext cx="33" cy="32"/>
              </a:xfrm>
              <a:custGeom>
                <a:avLst/>
                <a:gdLst>
                  <a:gd name="T0" fmla="*/ 33 w 33"/>
                  <a:gd name="T1" fmla="*/ 22 h 32"/>
                  <a:gd name="T2" fmla="*/ 22 w 33"/>
                  <a:gd name="T3" fmla="*/ 32 h 32"/>
                  <a:gd name="T4" fmla="*/ 20 w 33"/>
                  <a:gd name="T5" fmla="*/ 25 h 32"/>
                  <a:gd name="T6" fmla="*/ 3 w 33"/>
                  <a:gd name="T7" fmla="*/ 23 h 32"/>
                  <a:gd name="T8" fmla="*/ 0 w 33"/>
                  <a:gd name="T9" fmla="*/ 18 h 32"/>
                  <a:gd name="T10" fmla="*/ 11 w 33"/>
                  <a:gd name="T11" fmla="*/ 0 h 32"/>
                  <a:gd name="T12" fmla="*/ 22 w 33"/>
                  <a:gd name="T13" fmla="*/ 1 h 32"/>
                  <a:gd name="T14" fmla="*/ 28 w 33"/>
                  <a:gd name="T15" fmla="*/ 6 h 32"/>
                  <a:gd name="T16" fmla="*/ 33 w 33"/>
                  <a:gd name="T1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2">
                    <a:moveTo>
                      <a:pt x="33" y="22"/>
                    </a:moveTo>
                    <a:lnTo>
                      <a:pt x="22" y="32"/>
                    </a:lnTo>
                    <a:lnTo>
                      <a:pt x="20" y="25"/>
                    </a:lnTo>
                    <a:lnTo>
                      <a:pt x="3" y="23"/>
                    </a:lnTo>
                    <a:lnTo>
                      <a:pt x="0" y="18"/>
                    </a:lnTo>
                    <a:lnTo>
                      <a:pt x="11" y="0"/>
                    </a:lnTo>
                    <a:lnTo>
                      <a:pt x="22" y="1"/>
                    </a:lnTo>
                    <a:lnTo>
                      <a:pt x="28" y="6"/>
                    </a:lnTo>
                    <a:lnTo>
                      <a:pt x="33"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29" name="Freeform 881"/>
              <p:cNvSpPr>
                <a:spLocks/>
              </p:cNvSpPr>
              <p:nvPr/>
            </p:nvSpPr>
            <p:spPr bwMode="auto">
              <a:xfrm>
                <a:off x="4352" y="2475"/>
                <a:ext cx="27" cy="40"/>
              </a:xfrm>
              <a:custGeom>
                <a:avLst/>
                <a:gdLst>
                  <a:gd name="T0" fmla="*/ 27 w 27"/>
                  <a:gd name="T1" fmla="*/ 34 h 40"/>
                  <a:gd name="T2" fmla="*/ 6 w 27"/>
                  <a:gd name="T3" fmla="*/ 40 h 40"/>
                  <a:gd name="T4" fmla="*/ 6 w 27"/>
                  <a:gd name="T5" fmla="*/ 39 h 40"/>
                  <a:gd name="T6" fmla="*/ 6 w 27"/>
                  <a:gd name="T7" fmla="*/ 39 h 40"/>
                  <a:gd name="T8" fmla="*/ 6 w 27"/>
                  <a:gd name="T9" fmla="*/ 37 h 40"/>
                  <a:gd name="T10" fmla="*/ 6 w 27"/>
                  <a:gd name="T11" fmla="*/ 35 h 40"/>
                  <a:gd name="T12" fmla="*/ 6 w 27"/>
                  <a:gd name="T13" fmla="*/ 35 h 40"/>
                  <a:gd name="T14" fmla="*/ 6 w 27"/>
                  <a:gd name="T15" fmla="*/ 29 h 40"/>
                  <a:gd name="T16" fmla="*/ 0 w 27"/>
                  <a:gd name="T17" fmla="*/ 17 h 40"/>
                  <a:gd name="T18" fmla="*/ 3 w 27"/>
                  <a:gd name="T19" fmla="*/ 10 h 40"/>
                  <a:gd name="T20" fmla="*/ 13 w 27"/>
                  <a:gd name="T21" fmla="*/ 3 h 40"/>
                  <a:gd name="T22" fmla="*/ 12 w 27"/>
                  <a:gd name="T23" fmla="*/ 0 h 40"/>
                  <a:gd name="T24" fmla="*/ 20 w 27"/>
                  <a:gd name="T25" fmla="*/ 5 h 40"/>
                  <a:gd name="T26" fmla="*/ 23 w 27"/>
                  <a:gd name="T27" fmla="*/ 7 h 40"/>
                  <a:gd name="T28" fmla="*/ 25 w 27"/>
                  <a:gd name="T29" fmla="*/ 12 h 40"/>
                  <a:gd name="T30" fmla="*/ 27 w 27"/>
                  <a:gd name="T31"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27" y="34"/>
                    </a:moveTo>
                    <a:lnTo>
                      <a:pt x="6" y="40"/>
                    </a:lnTo>
                    <a:lnTo>
                      <a:pt x="6" y="39"/>
                    </a:lnTo>
                    <a:lnTo>
                      <a:pt x="6" y="39"/>
                    </a:lnTo>
                    <a:lnTo>
                      <a:pt x="6" y="37"/>
                    </a:lnTo>
                    <a:lnTo>
                      <a:pt x="6" y="35"/>
                    </a:lnTo>
                    <a:lnTo>
                      <a:pt x="6" y="35"/>
                    </a:lnTo>
                    <a:lnTo>
                      <a:pt x="6" y="29"/>
                    </a:lnTo>
                    <a:lnTo>
                      <a:pt x="0" y="17"/>
                    </a:lnTo>
                    <a:lnTo>
                      <a:pt x="3" y="10"/>
                    </a:lnTo>
                    <a:lnTo>
                      <a:pt x="13" y="3"/>
                    </a:lnTo>
                    <a:lnTo>
                      <a:pt x="12" y="0"/>
                    </a:lnTo>
                    <a:lnTo>
                      <a:pt x="20" y="5"/>
                    </a:lnTo>
                    <a:lnTo>
                      <a:pt x="23" y="7"/>
                    </a:lnTo>
                    <a:lnTo>
                      <a:pt x="25" y="12"/>
                    </a:lnTo>
                    <a:lnTo>
                      <a:pt x="27"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30" name="Freeform 882"/>
              <p:cNvSpPr>
                <a:spLocks/>
              </p:cNvSpPr>
              <p:nvPr/>
            </p:nvSpPr>
            <p:spPr bwMode="auto">
              <a:xfrm>
                <a:off x="4352" y="2475"/>
                <a:ext cx="27" cy="40"/>
              </a:xfrm>
              <a:custGeom>
                <a:avLst/>
                <a:gdLst>
                  <a:gd name="T0" fmla="*/ 27 w 27"/>
                  <a:gd name="T1" fmla="*/ 34 h 40"/>
                  <a:gd name="T2" fmla="*/ 6 w 27"/>
                  <a:gd name="T3" fmla="*/ 40 h 40"/>
                  <a:gd name="T4" fmla="*/ 6 w 27"/>
                  <a:gd name="T5" fmla="*/ 39 h 40"/>
                  <a:gd name="T6" fmla="*/ 6 w 27"/>
                  <a:gd name="T7" fmla="*/ 39 h 40"/>
                  <a:gd name="T8" fmla="*/ 6 w 27"/>
                  <a:gd name="T9" fmla="*/ 37 h 40"/>
                  <a:gd name="T10" fmla="*/ 6 w 27"/>
                  <a:gd name="T11" fmla="*/ 35 h 40"/>
                  <a:gd name="T12" fmla="*/ 6 w 27"/>
                  <a:gd name="T13" fmla="*/ 35 h 40"/>
                  <a:gd name="T14" fmla="*/ 6 w 27"/>
                  <a:gd name="T15" fmla="*/ 29 h 40"/>
                  <a:gd name="T16" fmla="*/ 0 w 27"/>
                  <a:gd name="T17" fmla="*/ 17 h 40"/>
                  <a:gd name="T18" fmla="*/ 3 w 27"/>
                  <a:gd name="T19" fmla="*/ 10 h 40"/>
                  <a:gd name="T20" fmla="*/ 13 w 27"/>
                  <a:gd name="T21" fmla="*/ 3 h 40"/>
                  <a:gd name="T22" fmla="*/ 12 w 27"/>
                  <a:gd name="T23" fmla="*/ 0 h 40"/>
                  <a:gd name="T24" fmla="*/ 20 w 27"/>
                  <a:gd name="T25" fmla="*/ 5 h 40"/>
                  <a:gd name="T26" fmla="*/ 23 w 27"/>
                  <a:gd name="T27" fmla="*/ 7 h 40"/>
                  <a:gd name="T28" fmla="*/ 25 w 27"/>
                  <a:gd name="T29" fmla="*/ 12 h 40"/>
                  <a:gd name="T30" fmla="*/ 27 w 27"/>
                  <a:gd name="T31"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27" y="34"/>
                    </a:moveTo>
                    <a:lnTo>
                      <a:pt x="6" y="40"/>
                    </a:lnTo>
                    <a:lnTo>
                      <a:pt x="6" y="39"/>
                    </a:lnTo>
                    <a:lnTo>
                      <a:pt x="6" y="39"/>
                    </a:lnTo>
                    <a:lnTo>
                      <a:pt x="6" y="37"/>
                    </a:lnTo>
                    <a:lnTo>
                      <a:pt x="6" y="35"/>
                    </a:lnTo>
                    <a:lnTo>
                      <a:pt x="6" y="35"/>
                    </a:lnTo>
                    <a:lnTo>
                      <a:pt x="6" y="29"/>
                    </a:lnTo>
                    <a:lnTo>
                      <a:pt x="0" y="17"/>
                    </a:lnTo>
                    <a:lnTo>
                      <a:pt x="3" y="10"/>
                    </a:lnTo>
                    <a:lnTo>
                      <a:pt x="13" y="3"/>
                    </a:lnTo>
                    <a:lnTo>
                      <a:pt x="12" y="0"/>
                    </a:lnTo>
                    <a:lnTo>
                      <a:pt x="20" y="5"/>
                    </a:lnTo>
                    <a:lnTo>
                      <a:pt x="23" y="7"/>
                    </a:lnTo>
                    <a:lnTo>
                      <a:pt x="25" y="12"/>
                    </a:lnTo>
                    <a:lnTo>
                      <a:pt x="27"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31" name="Freeform 883"/>
              <p:cNvSpPr>
                <a:spLocks/>
              </p:cNvSpPr>
              <p:nvPr/>
            </p:nvSpPr>
            <p:spPr bwMode="auto">
              <a:xfrm>
                <a:off x="4450" y="2614"/>
                <a:ext cx="30" cy="34"/>
              </a:xfrm>
              <a:custGeom>
                <a:avLst/>
                <a:gdLst>
                  <a:gd name="T0" fmla="*/ 25 w 30"/>
                  <a:gd name="T1" fmla="*/ 0 h 34"/>
                  <a:gd name="T2" fmla="*/ 27 w 30"/>
                  <a:gd name="T3" fmla="*/ 1 h 34"/>
                  <a:gd name="T4" fmla="*/ 27 w 30"/>
                  <a:gd name="T5" fmla="*/ 1 h 34"/>
                  <a:gd name="T6" fmla="*/ 27 w 30"/>
                  <a:gd name="T7" fmla="*/ 0 h 34"/>
                  <a:gd name="T8" fmla="*/ 29 w 30"/>
                  <a:gd name="T9" fmla="*/ 0 h 34"/>
                  <a:gd name="T10" fmla="*/ 29 w 30"/>
                  <a:gd name="T11" fmla="*/ 0 h 34"/>
                  <a:gd name="T12" fmla="*/ 30 w 30"/>
                  <a:gd name="T13" fmla="*/ 13 h 34"/>
                  <a:gd name="T14" fmla="*/ 24 w 30"/>
                  <a:gd name="T15" fmla="*/ 13 h 34"/>
                  <a:gd name="T16" fmla="*/ 25 w 30"/>
                  <a:gd name="T17" fmla="*/ 27 h 34"/>
                  <a:gd name="T18" fmla="*/ 25 w 30"/>
                  <a:gd name="T19" fmla="*/ 30 h 34"/>
                  <a:gd name="T20" fmla="*/ 19 w 30"/>
                  <a:gd name="T21" fmla="*/ 32 h 34"/>
                  <a:gd name="T22" fmla="*/ 2 w 30"/>
                  <a:gd name="T23" fmla="*/ 34 h 34"/>
                  <a:gd name="T24" fmla="*/ 0 w 30"/>
                  <a:gd name="T25" fmla="*/ 20 h 34"/>
                  <a:gd name="T26" fmla="*/ 13 w 30"/>
                  <a:gd name="T27" fmla="*/ 6 h 34"/>
                  <a:gd name="T28" fmla="*/ 20 w 30"/>
                  <a:gd name="T29" fmla="*/ 3 h 34"/>
                  <a:gd name="T30" fmla="*/ 25 w 30"/>
                  <a:gd name="T31" fmla="*/ 1 h 34"/>
                  <a:gd name="T32" fmla="*/ 25 w 30"/>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4">
                    <a:moveTo>
                      <a:pt x="25" y="0"/>
                    </a:moveTo>
                    <a:lnTo>
                      <a:pt x="27" y="1"/>
                    </a:lnTo>
                    <a:lnTo>
                      <a:pt x="27" y="1"/>
                    </a:lnTo>
                    <a:lnTo>
                      <a:pt x="27" y="0"/>
                    </a:lnTo>
                    <a:lnTo>
                      <a:pt x="29" y="0"/>
                    </a:lnTo>
                    <a:lnTo>
                      <a:pt x="29" y="0"/>
                    </a:lnTo>
                    <a:lnTo>
                      <a:pt x="30" y="13"/>
                    </a:lnTo>
                    <a:lnTo>
                      <a:pt x="24" y="13"/>
                    </a:lnTo>
                    <a:lnTo>
                      <a:pt x="25" y="27"/>
                    </a:lnTo>
                    <a:lnTo>
                      <a:pt x="25" y="30"/>
                    </a:lnTo>
                    <a:lnTo>
                      <a:pt x="19" y="32"/>
                    </a:lnTo>
                    <a:lnTo>
                      <a:pt x="2" y="34"/>
                    </a:lnTo>
                    <a:lnTo>
                      <a:pt x="0" y="20"/>
                    </a:lnTo>
                    <a:lnTo>
                      <a:pt x="13" y="6"/>
                    </a:lnTo>
                    <a:lnTo>
                      <a:pt x="20" y="3"/>
                    </a:lnTo>
                    <a:lnTo>
                      <a:pt x="25" y="1"/>
                    </a:lnTo>
                    <a:lnTo>
                      <a:pt x="25"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32" name="Freeform 884"/>
              <p:cNvSpPr>
                <a:spLocks/>
              </p:cNvSpPr>
              <p:nvPr/>
            </p:nvSpPr>
            <p:spPr bwMode="auto">
              <a:xfrm>
                <a:off x="4450" y="2614"/>
                <a:ext cx="30" cy="34"/>
              </a:xfrm>
              <a:custGeom>
                <a:avLst/>
                <a:gdLst>
                  <a:gd name="T0" fmla="*/ 25 w 30"/>
                  <a:gd name="T1" fmla="*/ 0 h 34"/>
                  <a:gd name="T2" fmla="*/ 27 w 30"/>
                  <a:gd name="T3" fmla="*/ 1 h 34"/>
                  <a:gd name="T4" fmla="*/ 27 w 30"/>
                  <a:gd name="T5" fmla="*/ 1 h 34"/>
                  <a:gd name="T6" fmla="*/ 27 w 30"/>
                  <a:gd name="T7" fmla="*/ 0 h 34"/>
                  <a:gd name="T8" fmla="*/ 29 w 30"/>
                  <a:gd name="T9" fmla="*/ 0 h 34"/>
                  <a:gd name="T10" fmla="*/ 29 w 30"/>
                  <a:gd name="T11" fmla="*/ 0 h 34"/>
                  <a:gd name="T12" fmla="*/ 30 w 30"/>
                  <a:gd name="T13" fmla="*/ 13 h 34"/>
                  <a:gd name="T14" fmla="*/ 24 w 30"/>
                  <a:gd name="T15" fmla="*/ 13 h 34"/>
                  <a:gd name="T16" fmla="*/ 25 w 30"/>
                  <a:gd name="T17" fmla="*/ 27 h 34"/>
                  <a:gd name="T18" fmla="*/ 25 w 30"/>
                  <a:gd name="T19" fmla="*/ 30 h 34"/>
                  <a:gd name="T20" fmla="*/ 19 w 30"/>
                  <a:gd name="T21" fmla="*/ 32 h 34"/>
                  <a:gd name="T22" fmla="*/ 2 w 30"/>
                  <a:gd name="T23" fmla="*/ 34 h 34"/>
                  <a:gd name="T24" fmla="*/ 0 w 30"/>
                  <a:gd name="T25" fmla="*/ 20 h 34"/>
                  <a:gd name="T26" fmla="*/ 13 w 30"/>
                  <a:gd name="T27" fmla="*/ 6 h 34"/>
                  <a:gd name="T28" fmla="*/ 20 w 30"/>
                  <a:gd name="T29" fmla="*/ 3 h 34"/>
                  <a:gd name="T30" fmla="*/ 25 w 30"/>
                  <a:gd name="T31" fmla="*/ 1 h 34"/>
                  <a:gd name="T32" fmla="*/ 25 w 30"/>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4">
                    <a:moveTo>
                      <a:pt x="25" y="0"/>
                    </a:moveTo>
                    <a:lnTo>
                      <a:pt x="27" y="1"/>
                    </a:lnTo>
                    <a:lnTo>
                      <a:pt x="27" y="1"/>
                    </a:lnTo>
                    <a:lnTo>
                      <a:pt x="27" y="0"/>
                    </a:lnTo>
                    <a:lnTo>
                      <a:pt x="29" y="0"/>
                    </a:lnTo>
                    <a:lnTo>
                      <a:pt x="29" y="0"/>
                    </a:lnTo>
                    <a:lnTo>
                      <a:pt x="30" y="13"/>
                    </a:lnTo>
                    <a:lnTo>
                      <a:pt x="24" y="13"/>
                    </a:lnTo>
                    <a:lnTo>
                      <a:pt x="25" y="27"/>
                    </a:lnTo>
                    <a:lnTo>
                      <a:pt x="25" y="30"/>
                    </a:lnTo>
                    <a:lnTo>
                      <a:pt x="19" y="32"/>
                    </a:lnTo>
                    <a:lnTo>
                      <a:pt x="2" y="34"/>
                    </a:lnTo>
                    <a:lnTo>
                      <a:pt x="0" y="20"/>
                    </a:lnTo>
                    <a:lnTo>
                      <a:pt x="13" y="6"/>
                    </a:lnTo>
                    <a:lnTo>
                      <a:pt x="20" y="3"/>
                    </a:lnTo>
                    <a:lnTo>
                      <a:pt x="25" y="1"/>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33" name="Freeform 885"/>
              <p:cNvSpPr>
                <a:spLocks/>
              </p:cNvSpPr>
              <p:nvPr/>
            </p:nvSpPr>
            <p:spPr bwMode="auto">
              <a:xfrm>
                <a:off x="4445" y="2482"/>
                <a:ext cx="32" cy="55"/>
              </a:xfrm>
              <a:custGeom>
                <a:avLst/>
                <a:gdLst>
                  <a:gd name="T0" fmla="*/ 20 w 32"/>
                  <a:gd name="T1" fmla="*/ 0 h 55"/>
                  <a:gd name="T2" fmla="*/ 24 w 32"/>
                  <a:gd name="T3" fmla="*/ 1 h 55"/>
                  <a:gd name="T4" fmla="*/ 25 w 32"/>
                  <a:gd name="T5" fmla="*/ 3 h 55"/>
                  <a:gd name="T6" fmla="*/ 27 w 32"/>
                  <a:gd name="T7" fmla="*/ 3 h 55"/>
                  <a:gd name="T8" fmla="*/ 27 w 32"/>
                  <a:gd name="T9" fmla="*/ 3 h 55"/>
                  <a:gd name="T10" fmla="*/ 27 w 32"/>
                  <a:gd name="T11" fmla="*/ 3 h 55"/>
                  <a:gd name="T12" fmla="*/ 30 w 32"/>
                  <a:gd name="T13" fmla="*/ 6 h 55"/>
                  <a:gd name="T14" fmla="*/ 29 w 32"/>
                  <a:gd name="T15" fmla="*/ 23 h 55"/>
                  <a:gd name="T16" fmla="*/ 32 w 32"/>
                  <a:gd name="T17" fmla="*/ 35 h 55"/>
                  <a:gd name="T18" fmla="*/ 30 w 32"/>
                  <a:gd name="T19" fmla="*/ 47 h 55"/>
                  <a:gd name="T20" fmla="*/ 22 w 32"/>
                  <a:gd name="T21" fmla="*/ 55 h 55"/>
                  <a:gd name="T22" fmla="*/ 15 w 32"/>
                  <a:gd name="T23" fmla="*/ 50 h 55"/>
                  <a:gd name="T24" fmla="*/ 15 w 32"/>
                  <a:gd name="T25" fmla="*/ 40 h 55"/>
                  <a:gd name="T26" fmla="*/ 10 w 32"/>
                  <a:gd name="T27" fmla="*/ 30 h 55"/>
                  <a:gd name="T28" fmla="*/ 0 w 32"/>
                  <a:gd name="T29" fmla="*/ 22 h 55"/>
                  <a:gd name="T30" fmla="*/ 15 w 32"/>
                  <a:gd name="T31" fmla="*/ 5 h 55"/>
                  <a:gd name="T32" fmla="*/ 18 w 32"/>
                  <a:gd name="T33" fmla="*/ 0 h 55"/>
                  <a:gd name="T34" fmla="*/ 18 w 32"/>
                  <a:gd name="T35" fmla="*/ 0 h 55"/>
                  <a:gd name="T36" fmla="*/ 20 w 32"/>
                  <a:gd name="T37" fmla="*/ 0 h 55"/>
                  <a:gd name="T38" fmla="*/ 20 w 32"/>
                  <a:gd name="T3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55">
                    <a:moveTo>
                      <a:pt x="20" y="0"/>
                    </a:moveTo>
                    <a:lnTo>
                      <a:pt x="24" y="1"/>
                    </a:lnTo>
                    <a:lnTo>
                      <a:pt x="25" y="3"/>
                    </a:lnTo>
                    <a:lnTo>
                      <a:pt x="27" y="3"/>
                    </a:lnTo>
                    <a:lnTo>
                      <a:pt x="27" y="3"/>
                    </a:lnTo>
                    <a:lnTo>
                      <a:pt x="27" y="3"/>
                    </a:lnTo>
                    <a:lnTo>
                      <a:pt x="30" y="6"/>
                    </a:lnTo>
                    <a:lnTo>
                      <a:pt x="29" y="23"/>
                    </a:lnTo>
                    <a:lnTo>
                      <a:pt x="32" y="35"/>
                    </a:lnTo>
                    <a:lnTo>
                      <a:pt x="30" y="47"/>
                    </a:lnTo>
                    <a:lnTo>
                      <a:pt x="22" y="55"/>
                    </a:lnTo>
                    <a:lnTo>
                      <a:pt x="15" y="50"/>
                    </a:lnTo>
                    <a:lnTo>
                      <a:pt x="15" y="40"/>
                    </a:lnTo>
                    <a:lnTo>
                      <a:pt x="10" y="30"/>
                    </a:lnTo>
                    <a:lnTo>
                      <a:pt x="0" y="22"/>
                    </a:lnTo>
                    <a:lnTo>
                      <a:pt x="15" y="5"/>
                    </a:lnTo>
                    <a:lnTo>
                      <a:pt x="18" y="0"/>
                    </a:lnTo>
                    <a:lnTo>
                      <a:pt x="18" y="0"/>
                    </a:lnTo>
                    <a:lnTo>
                      <a:pt x="20" y="0"/>
                    </a:lnTo>
                    <a:lnTo>
                      <a:pt x="2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34" name="Freeform 886"/>
              <p:cNvSpPr>
                <a:spLocks/>
              </p:cNvSpPr>
              <p:nvPr/>
            </p:nvSpPr>
            <p:spPr bwMode="auto">
              <a:xfrm>
                <a:off x="4445" y="2482"/>
                <a:ext cx="32" cy="55"/>
              </a:xfrm>
              <a:custGeom>
                <a:avLst/>
                <a:gdLst>
                  <a:gd name="T0" fmla="*/ 20 w 32"/>
                  <a:gd name="T1" fmla="*/ 0 h 55"/>
                  <a:gd name="T2" fmla="*/ 24 w 32"/>
                  <a:gd name="T3" fmla="*/ 1 h 55"/>
                  <a:gd name="T4" fmla="*/ 25 w 32"/>
                  <a:gd name="T5" fmla="*/ 3 h 55"/>
                  <a:gd name="T6" fmla="*/ 27 w 32"/>
                  <a:gd name="T7" fmla="*/ 3 h 55"/>
                  <a:gd name="T8" fmla="*/ 27 w 32"/>
                  <a:gd name="T9" fmla="*/ 3 h 55"/>
                  <a:gd name="T10" fmla="*/ 27 w 32"/>
                  <a:gd name="T11" fmla="*/ 3 h 55"/>
                  <a:gd name="T12" fmla="*/ 30 w 32"/>
                  <a:gd name="T13" fmla="*/ 6 h 55"/>
                  <a:gd name="T14" fmla="*/ 29 w 32"/>
                  <a:gd name="T15" fmla="*/ 23 h 55"/>
                  <a:gd name="T16" fmla="*/ 32 w 32"/>
                  <a:gd name="T17" fmla="*/ 35 h 55"/>
                  <a:gd name="T18" fmla="*/ 30 w 32"/>
                  <a:gd name="T19" fmla="*/ 47 h 55"/>
                  <a:gd name="T20" fmla="*/ 22 w 32"/>
                  <a:gd name="T21" fmla="*/ 55 h 55"/>
                  <a:gd name="T22" fmla="*/ 15 w 32"/>
                  <a:gd name="T23" fmla="*/ 50 h 55"/>
                  <a:gd name="T24" fmla="*/ 15 w 32"/>
                  <a:gd name="T25" fmla="*/ 40 h 55"/>
                  <a:gd name="T26" fmla="*/ 10 w 32"/>
                  <a:gd name="T27" fmla="*/ 30 h 55"/>
                  <a:gd name="T28" fmla="*/ 0 w 32"/>
                  <a:gd name="T29" fmla="*/ 22 h 55"/>
                  <a:gd name="T30" fmla="*/ 15 w 32"/>
                  <a:gd name="T31" fmla="*/ 5 h 55"/>
                  <a:gd name="T32" fmla="*/ 18 w 32"/>
                  <a:gd name="T33" fmla="*/ 0 h 55"/>
                  <a:gd name="T34" fmla="*/ 18 w 32"/>
                  <a:gd name="T35" fmla="*/ 0 h 55"/>
                  <a:gd name="T36" fmla="*/ 20 w 32"/>
                  <a:gd name="T37" fmla="*/ 0 h 55"/>
                  <a:gd name="T38" fmla="*/ 20 w 32"/>
                  <a:gd name="T3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55">
                    <a:moveTo>
                      <a:pt x="20" y="0"/>
                    </a:moveTo>
                    <a:lnTo>
                      <a:pt x="24" y="1"/>
                    </a:lnTo>
                    <a:lnTo>
                      <a:pt x="25" y="3"/>
                    </a:lnTo>
                    <a:lnTo>
                      <a:pt x="27" y="3"/>
                    </a:lnTo>
                    <a:lnTo>
                      <a:pt x="27" y="3"/>
                    </a:lnTo>
                    <a:lnTo>
                      <a:pt x="27" y="3"/>
                    </a:lnTo>
                    <a:lnTo>
                      <a:pt x="30" y="6"/>
                    </a:lnTo>
                    <a:lnTo>
                      <a:pt x="29" y="23"/>
                    </a:lnTo>
                    <a:lnTo>
                      <a:pt x="32" y="35"/>
                    </a:lnTo>
                    <a:lnTo>
                      <a:pt x="30" y="47"/>
                    </a:lnTo>
                    <a:lnTo>
                      <a:pt x="22" y="55"/>
                    </a:lnTo>
                    <a:lnTo>
                      <a:pt x="15" y="50"/>
                    </a:lnTo>
                    <a:lnTo>
                      <a:pt x="15" y="40"/>
                    </a:lnTo>
                    <a:lnTo>
                      <a:pt x="10" y="30"/>
                    </a:lnTo>
                    <a:lnTo>
                      <a:pt x="0" y="22"/>
                    </a:lnTo>
                    <a:lnTo>
                      <a:pt x="15" y="5"/>
                    </a:lnTo>
                    <a:lnTo>
                      <a:pt x="18" y="0"/>
                    </a:lnTo>
                    <a:lnTo>
                      <a:pt x="18" y="0"/>
                    </a:lnTo>
                    <a:lnTo>
                      <a:pt x="20" y="0"/>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35" name="Freeform 887"/>
              <p:cNvSpPr>
                <a:spLocks/>
              </p:cNvSpPr>
              <p:nvPr/>
            </p:nvSpPr>
            <p:spPr bwMode="auto">
              <a:xfrm>
                <a:off x="4489" y="2512"/>
                <a:ext cx="27" cy="36"/>
              </a:xfrm>
              <a:custGeom>
                <a:avLst/>
                <a:gdLst>
                  <a:gd name="T0" fmla="*/ 25 w 27"/>
                  <a:gd name="T1" fmla="*/ 29 h 36"/>
                  <a:gd name="T2" fmla="*/ 13 w 27"/>
                  <a:gd name="T3" fmla="*/ 36 h 36"/>
                  <a:gd name="T4" fmla="*/ 7 w 27"/>
                  <a:gd name="T5" fmla="*/ 31 h 36"/>
                  <a:gd name="T6" fmla="*/ 0 w 27"/>
                  <a:gd name="T7" fmla="*/ 17 h 36"/>
                  <a:gd name="T8" fmla="*/ 3 w 27"/>
                  <a:gd name="T9" fmla="*/ 5 h 36"/>
                  <a:gd name="T10" fmla="*/ 19 w 27"/>
                  <a:gd name="T11" fmla="*/ 0 h 36"/>
                  <a:gd name="T12" fmla="*/ 27 w 27"/>
                  <a:gd name="T13" fmla="*/ 3 h 36"/>
                  <a:gd name="T14" fmla="*/ 22 w 27"/>
                  <a:gd name="T15" fmla="*/ 25 h 36"/>
                  <a:gd name="T16" fmla="*/ 25 w 27"/>
                  <a:gd name="T1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25" y="29"/>
                    </a:moveTo>
                    <a:lnTo>
                      <a:pt x="13" y="36"/>
                    </a:lnTo>
                    <a:lnTo>
                      <a:pt x="7" y="31"/>
                    </a:lnTo>
                    <a:lnTo>
                      <a:pt x="0" y="17"/>
                    </a:lnTo>
                    <a:lnTo>
                      <a:pt x="3" y="5"/>
                    </a:lnTo>
                    <a:lnTo>
                      <a:pt x="19" y="0"/>
                    </a:lnTo>
                    <a:lnTo>
                      <a:pt x="27" y="3"/>
                    </a:lnTo>
                    <a:lnTo>
                      <a:pt x="22" y="25"/>
                    </a:lnTo>
                    <a:lnTo>
                      <a:pt x="25"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36" name="Freeform 888"/>
              <p:cNvSpPr>
                <a:spLocks/>
              </p:cNvSpPr>
              <p:nvPr/>
            </p:nvSpPr>
            <p:spPr bwMode="auto">
              <a:xfrm>
                <a:off x="4489" y="2512"/>
                <a:ext cx="27" cy="36"/>
              </a:xfrm>
              <a:custGeom>
                <a:avLst/>
                <a:gdLst>
                  <a:gd name="T0" fmla="*/ 25 w 27"/>
                  <a:gd name="T1" fmla="*/ 29 h 36"/>
                  <a:gd name="T2" fmla="*/ 13 w 27"/>
                  <a:gd name="T3" fmla="*/ 36 h 36"/>
                  <a:gd name="T4" fmla="*/ 7 w 27"/>
                  <a:gd name="T5" fmla="*/ 31 h 36"/>
                  <a:gd name="T6" fmla="*/ 0 w 27"/>
                  <a:gd name="T7" fmla="*/ 17 h 36"/>
                  <a:gd name="T8" fmla="*/ 3 w 27"/>
                  <a:gd name="T9" fmla="*/ 5 h 36"/>
                  <a:gd name="T10" fmla="*/ 19 w 27"/>
                  <a:gd name="T11" fmla="*/ 0 h 36"/>
                  <a:gd name="T12" fmla="*/ 27 w 27"/>
                  <a:gd name="T13" fmla="*/ 3 h 36"/>
                  <a:gd name="T14" fmla="*/ 22 w 27"/>
                  <a:gd name="T15" fmla="*/ 25 h 36"/>
                  <a:gd name="T16" fmla="*/ 25 w 27"/>
                  <a:gd name="T1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25" y="29"/>
                    </a:moveTo>
                    <a:lnTo>
                      <a:pt x="13" y="36"/>
                    </a:lnTo>
                    <a:lnTo>
                      <a:pt x="7" y="31"/>
                    </a:lnTo>
                    <a:lnTo>
                      <a:pt x="0" y="17"/>
                    </a:lnTo>
                    <a:lnTo>
                      <a:pt x="3" y="5"/>
                    </a:lnTo>
                    <a:lnTo>
                      <a:pt x="19" y="0"/>
                    </a:lnTo>
                    <a:lnTo>
                      <a:pt x="27" y="3"/>
                    </a:lnTo>
                    <a:lnTo>
                      <a:pt x="22" y="25"/>
                    </a:lnTo>
                    <a:lnTo>
                      <a:pt x="25"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37" name="Freeform 889"/>
              <p:cNvSpPr>
                <a:spLocks/>
              </p:cNvSpPr>
              <p:nvPr/>
            </p:nvSpPr>
            <p:spPr bwMode="auto">
              <a:xfrm>
                <a:off x="4430" y="2532"/>
                <a:ext cx="37" cy="31"/>
              </a:xfrm>
              <a:custGeom>
                <a:avLst/>
                <a:gdLst>
                  <a:gd name="T0" fmla="*/ 30 w 37"/>
                  <a:gd name="T1" fmla="*/ 0 h 31"/>
                  <a:gd name="T2" fmla="*/ 37 w 37"/>
                  <a:gd name="T3" fmla="*/ 5 h 31"/>
                  <a:gd name="T4" fmla="*/ 33 w 37"/>
                  <a:gd name="T5" fmla="*/ 12 h 31"/>
                  <a:gd name="T6" fmla="*/ 37 w 37"/>
                  <a:gd name="T7" fmla="*/ 16 h 31"/>
                  <a:gd name="T8" fmla="*/ 28 w 37"/>
                  <a:gd name="T9" fmla="*/ 24 h 31"/>
                  <a:gd name="T10" fmla="*/ 25 w 37"/>
                  <a:gd name="T11" fmla="*/ 31 h 31"/>
                  <a:gd name="T12" fmla="*/ 22 w 37"/>
                  <a:gd name="T13" fmla="*/ 22 h 31"/>
                  <a:gd name="T14" fmla="*/ 6 w 37"/>
                  <a:gd name="T15" fmla="*/ 14 h 31"/>
                  <a:gd name="T16" fmla="*/ 0 w 37"/>
                  <a:gd name="T17" fmla="*/ 16 h 31"/>
                  <a:gd name="T18" fmla="*/ 0 w 37"/>
                  <a:gd name="T19" fmla="*/ 12 h 31"/>
                  <a:gd name="T20" fmla="*/ 0 w 37"/>
                  <a:gd name="T21" fmla="*/ 11 h 31"/>
                  <a:gd name="T22" fmla="*/ 10 w 37"/>
                  <a:gd name="T23" fmla="*/ 4 h 31"/>
                  <a:gd name="T24" fmla="*/ 11 w 37"/>
                  <a:gd name="T25" fmla="*/ 7 h 31"/>
                  <a:gd name="T26" fmla="*/ 30 w 37"/>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1">
                    <a:moveTo>
                      <a:pt x="30" y="0"/>
                    </a:moveTo>
                    <a:lnTo>
                      <a:pt x="37" y="5"/>
                    </a:lnTo>
                    <a:lnTo>
                      <a:pt x="33" y="12"/>
                    </a:lnTo>
                    <a:lnTo>
                      <a:pt x="37" y="16"/>
                    </a:lnTo>
                    <a:lnTo>
                      <a:pt x="28" y="24"/>
                    </a:lnTo>
                    <a:lnTo>
                      <a:pt x="25" y="31"/>
                    </a:lnTo>
                    <a:lnTo>
                      <a:pt x="22" y="22"/>
                    </a:lnTo>
                    <a:lnTo>
                      <a:pt x="6" y="14"/>
                    </a:lnTo>
                    <a:lnTo>
                      <a:pt x="0" y="16"/>
                    </a:lnTo>
                    <a:lnTo>
                      <a:pt x="0" y="12"/>
                    </a:lnTo>
                    <a:lnTo>
                      <a:pt x="0" y="11"/>
                    </a:lnTo>
                    <a:lnTo>
                      <a:pt x="10" y="4"/>
                    </a:lnTo>
                    <a:lnTo>
                      <a:pt x="11" y="7"/>
                    </a:lnTo>
                    <a:lnTo>
                      <a:pt x="3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38" name="Freeform 890"/>
              <p:cNvSpPr>
                <a:spLocks/>
              </p:cNvSpPr>
              <p:nvPr/>
            </p:nvSpPr>
            <p:spPr bwMode="auto">
              <a:xfrm>
                <a:off x="4430" y="2532"/>
                <a:ext cx="37" cy="31"/>
              </a:xfrm>
              <a:custGeom>
                <a:avLst/>
                <a:gdLst>
                  <a:gd name="T0" fmla="*/ 30 w 37"/>
                  <a:gd name="T1" fmla="*/ 0 h 31"/>
                  <a:gd name="T2" fmla="*/ 37 w 37"/>
                  <a:gd name="T3" fmla="*/ 5 h 31"/>
                  <a:gd name="T4" fmla="*/ 33 w 37"/>
                  <a:gd name="T5" fmla="*/ 12 h 31"/>
                  <a:gd name="T6" fmla="*/ 37 w 37"/>
                  <a:gd name="T7" fmla="*/ 16 h 31"/>
                  <a:gd name="T8" fmla="*/ 28 w 37"/>
                  <a:gd name="T9" fmla="*/ 24 h 31"/>
                  <a:gd name="T10" fmla="*/ 25 w 37"/>
                  <a:gd name="T11" fmla="*/ 31 h 31"/>
                  <a:gd name="T12" fmla="*/ 22 w 37"/>
                  <a:gd name="T13" fmla="*/ 22 h 31"/>
                  <a:gd name="T14" fmla="*/ 6 w 37"/>
                  <a:gd name="T15" fmla="*/ 14 h 31"/>
                  <a:gd name="T16" fmla="*/ 0 w 37"/>
                  <a:gd name="T17" fmla="*/ 16 h 31"/>
                  <a:gd name="T18" fmla="*/ 0 w 37"/>
                  <a:gd name="T19" fmla="*/ 12 h 31"/>
                  <a:gd name="T20" fmla="*/ 0 w 37"/>
                  <a:gd name="T21" fmla="*/ 11 h 31"/>
                  <a:gd name="T22" fmla="*/ 10 w 37"/>
                  <a:gd name="T23" fmla="*/ 4 h 31"/>
                  <a:gd name="T24" fmla="*/ 11 w 37"/>
                  <a:gd name="T25" fmla="*/ 7 h 31"/>
                  <a:gd name="T26" fmla="*/ 30 w 37"/>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1">
                    <a:moveTo>
                      <a:pt x="30" y="0"/>
                    </a:moveTo>
                    <a:lnTo>
                      <a:pt x="37" y="5"/>
                    </a:lnTo>
                    <a:lnTo>
                      <a:pt x="33" y="12"/>
                    </a:lnTo>
                    <a:lnTo>
                      <a:pt x="37" y="16"/>
                    </a:lnTo>
                    <a:lnTo>
                      <a:pt x="28" y="24"/>
                    </a:lnTo>
                    <a:lnTo>
                      <a:pt x="25" y="31"/>
                    </a:lnTo>
                    <a:lnTo>
                      <a:pt x="22" y="22"/>
                    </a:lnTo>
                    <a:lnTo>
                      <a:pt x="6" y="14"/>
                    </a:lnTo>
                    <a:lnTo>
                      <a:pt x="0" y="16"/>
                    </a:lnTo>
                    <a:lnTo>
                      <a:pt x="0" y="12"/>
                    </a:lnTo>
                    <a:lnTo>
                      <a:pt x="0" y="11"/>
                    </a:lnTo>
                    <a:lnTo>
                      <a:pt x="10" y="4"/>
                    </a:lnTo>
                    <a:lnTo>
                      <a:pt x="11" y="7"/>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39" name="Freeform 891"/>
              <p:cNvSpPr>
                <a:spLocks/>
              </p:cNvSpPr>
              <p:nvPr/>
            </p:nvSpPr>
            <p:spPr bwMode="auto">
              <a:xfrm>
                <a:off x="4358" y="2505"/>
                <a:ext cx="38" cy="34"/>
              </a:xfrm>
              <a:custGeom>
                <a:avLst/>
                <a:gdLst>
                  <a:gd name="T0" fmla="*/ 34 w 38"/>
                  <a:gd name="T1" fmla="*/ 29 h 34"/>
                  <a:gd name="T2" fmla="*/ 28 w 38"/>
                  <a:gd name="T3" fmla="*/ 34 h 34"/>
                  <a:gd name="T4" fmla="*/ 16 w 38"/>
                  <a:gd name="T5" fmla="*/ 32 h 34"/>
                  <a:gd name="T6" fmla="*/ 11 w 38"/>
                  <a:gd name="T7" fmla="*/ 26 h 34"/>
                  <a:gd name="T8" fmla="*/ 7 w 38"/>
                  <a:gd name="T9" fmla="*/ 16 h 34"/>
                  <a:gd name="T10" fmla="*/ 0 w 38"/>
                  <a:gd name="T11" fmla="*/ 10 h 34"/>
                  <a:gd name="T12" fmla="*/ 21 w 38"/>
                  <a:gd name="T13" fmla="*/ 4 h 34"/>
                  <a:gd name="T14" fmla="*/ 29 w 38"/>
                  <a:gd name="T15" fmla="*/ 0 h 34"/>
                  <a:gd name="T16" fmla="*/ 31 w 38"/>
                  <a:gd name="T17" fmla="*/ 7 h 34"/>
                  <a:gd name="T18" fmla="*/ 36 w 38"/>
                  <a:gd name="T19" fmla="*/ 19 h 34"/>
                  <a:gd name="T20" fmla="*/ 38 w 38"/>
                  <a:gd name="T21" fmla="*/ 26 h 34"/>
                  <a:gd name="T22" fmla="*/ 34 w 38"/>
                  <a:gd name="T23" fmla="*/ 29 h 34"/>
                  <a:gd name="T24" fmla="*/ 34 w 38"/>
                  <a:gd name="T25" fmla="*/ 29 h 34"/>
                  <a:gd name="T26" fmla="*/ 34 w 38"/>
                  <a:gd name="T2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4">
                    <a:moveTo>
                      <a:pt x="34" y="29"/>
                    </a:moveTo>
                    <a:lnTo>
                      <a:pt x="28" y="34"/>
                    </a:lnTo>
                    <a:lnTo>
                      <a:pt x="16" y="32"/>
                    </a:lnTo>
                    <a:lnTo>
                      <a:pt x="11" y="26"/>
                    </a:lnTo>
                    <a:lnTo>
                      <a:pt x="7" y="16"/>
                    </a:lnTo>
                    <a:lnTo>
                      <a:pt x="0" y="10"/>
                    </a:lnTo>
                    <a:lnTo>
                      <a:pt x="21" y="4"/>
                    </a:lnTo>
                    <a:lnTo>
                      <a:pt x="29" y="0"/>
                    </a:lnTo>
                    <a:lnTo>
                      <a:pt x="31" y="7"/>
                    </a:lnTo>
                    <a:lnTo>
                      <a:pt x="36" y="19"/>
                    </a:lnTo>
                    <a:lnTo>
                      <a:pt x="38" y="26"/>
                    </a:lnTo>
                    <a:lnTo>
                      <a:pt x="34" y="29"/>
                    </a:lnTo>
                    <a:lnTo>
                      <a:pt x="34" y="29"/>
                    </a:lnTo>
                    <a:lnTo>
                      <a:pt x="34"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40" name="Freeform 892"/>
              <p:cNvSpPr>
                <a:spLocks/>
              </p:cNvSpPr>
              <p:nvPr/>
            </p:nvSpPr>
            <p:spPr bwMode="auto">
              <a:xfrm>
                <a:off x="4358" y="2505"/>
                <a:ext cx="38" cy="34"/>
              </a:xfrm>
              <a:custGeom>
                <a:avLst/>
                <a:gdLst>
                  <a:gd name="T0" fmla="*/ 34 w 38"/>
                  <a:gd name="T1" fmla="*/ 29 h 34"/>
                  <a:gd name="T2" fmla="*/ 28 w 38"/>
                  <a:gd name="T3" fmla="*/ 34 h 34"/>
                  <a:gd name="T4" fmla="*/ 16 w 38"/>
                  <a:gd name="T5" fmla="*/ 32 h 34"/>
                  <a:gd name="T6" fmla="*/ 11 w 38"/>
                  <a:gd name="T7" fmla="*/ 26 h 34"/>
                  <a:gd name="T8" fmla="*/ 7 w 38"/>
                  <a:gd name="T9" fmla="*/ 16 h 34"/>
                  <a:gd name="T10" fmla="*/ 0 w 38"/>
                  <a:gd name="T11" fmla="*/ 10 h 34"/>
                  <a:gd name="T12" fmla="*/ 21 w 38"/>
                  <a:gd name="T13" fmla="*/ 4 h 34"/>
                  <a:gd name="T14" fmla="*/ 29 w 38"/>
                  <a:gd name="T15" fmla="*/ 0 h 34"/>
                  <a:gd name="T16" fmla="*/ 31 w 38"/>
                  <a:gd name="T17" fmla="*/ 7 h 34"/>
                  <a:gd name="T18" fmla="*/ 36 w 38"/>
                  <a:gd name="T19" fmla="*/ 19 h 34"/>
                  <a:gd name="T20" fmla="*/ 38 w 38"/>
                  <a:gd name="T21" fmla="*/ 26 h 34"/>
                  <a:gd name="T22" fmla="*/ 34 w 38"/>
                  <a:gd name="T23" fmla="*/ 29 h 34"/>
                  <a:gd name="T24" fmla="*/ 34 w 38"/>
                  <a:gd name="T25" fmla="*/ 29 h 34"/>
                  <a:gd name="T26" fmla="*/ 34 w 38"/>
                  <a:gd name="T2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4">
                    <a:moveTo>
                      <a:pt x="34" y="29"/>
                    </a:moveTo>
                    <a:lnTo>
                      <a:pt x="28" y="34"/>
                    </a:lnTo>
                    <a:lnTo>
                      <a:pt x="16" y="32"/>
                    </a:lnTo>
                    <a:lnTo>
                      <a:pt x="11" y="26"/>
                    </a:lnTo>
                    <a:lnTo>
                      <a:pt x="7" y="16"/>
                    </a:lnTo>
                    <a:lnTo>
                      <a:pt x="0" y="10"/>
                    </a:lnTo>
                    <a:lnTo>
                      <a:pt x="21" y="4"/>
                    </a:lnTo>
                    <a:lnTo>
                      <a:pt x="29" y="0"/>
                    </a:lnTo>
                    <a:lnTo>
                      <a:pt x="31" y="7"/>
                    </a:lnTo>
                    <a:lnTo>
                      <a:pt x="36" y="19"/>
                    </a:lnTo>
                    <a:lnTo>
                      <a:pt x="38" y="26"/>
                    </a:lnTo>
                    <a:lnTo>
                      <a:pt x="34" y="29"/>
                    </a:lnTo>
                    <a:lnTo>
                      <a:pt x="34" y="29"/>
                    </a:lnTo>
                    <a:lnTo>
                      <a:pt x="34"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41" name="Freeform 893"/>
              <p:cNvSpPr>
                <a:spLocks/>
              </p:cNvSpPr>
              <p:nvPr/>
            </p:nvSpPr>
            <p:spPr bwMode="auto">
              <a:xfrm>
                <a:off x="4326" y="2510"/>
                <a:ext cx="19" cy="27"/>
              </a:xfrm>
              <a:custGeom>
                <a:avLst/>
                <a:gdLst>
                  <a:gd name="T0" fmla="*/ 19 w 19"/>
                  <a:gd name="T1" fmla="*/ 24 h 27"/>
                  <a:gd name="T2" fmla="*/ 12 w 19"/>
                  <a:gd name="T3" fmla="*/ 27 h 27"/>
                  <a:gd name="T4" fmla="*/ 12 w 19"/>
                  <a:gd name="T5" fmla="*/ 21 h 27"/>
                  <a:gd name="T6" fmla="*/ 0 w 19"/>
                  <a:gd name="T7" fmla="*/ 22 h 27"/>
                  <a:gd name="T8" fmla="*/ 0 w 19"/>
                  <a:gd name="T9" fmla="*/ 4 h 27"/>
                  <a:gd name="T10" fmla="*/ 9 w 19"/>
                  <a:gd name="T11" fmla="*/ 0 h 27"/>
                  <a:gd name="T12" fmla="*/ 15 w 19"/>
                  <a:gd name="T13" fmla="*/ 0 h 27"/>
                  <a:gd name="T14" fmla="*/ 19 w 19"/>
                  <a:gd name="T15" fmla="*/ 24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7">
                    <a:moveTo>
                      <a:pt x="19" y="24"/>
                    </a:moveTo>
                    <a:lnTo>
                      <a:pt x="12" y="27"/>
                    </a:lnTo>
                    <a:lnTo>
                      <a:pt x="12" y="21"/>
                    </a:lnTo>
                    <a:lnTo>
                      <a:pt x="0" y="22"/>
                    </a:lnTo>
                    <a:lnTo>
                      <a:pt x="0" y="4"/>
                    </a:lnTo>
                    <a:lnTo>
                      <a:pt x="9" y="0"/>
                    </a:lnTo>
                    <a:lnTo>
                      <a:pt x="15" y="0"/>
                    </a:lnTo>
                    <a:lnTo>
                      <a:pt x="19" y="2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42" name="Freeform 894"/>
              <p:cNvSpPr>
                <a:spLocks/>
              </p:cNvSpPr>
              <p:nvPr/>
            </p:nvSpPr>
            <p:spPr bwMode="auto">
              <a:xfrm>
                <a:off x="4326" y="2510"/>
                <a:ext cx="19" cy="27"/>
              </a:xfrm>
              <a:custGeom>
                <a:avLst/>
                <a:gdLst>
                  <a:gd name="T0" fmla="*/ 19 w 19"/>
                  <a:gd name="T1" fmla="*/ 24 h 27"/>
                  <a:gd name="T2" fmla="*/ 12 w 19"/>
                  <a:gd name="T3" fmla="*/ 27 h 27"/>
                  <a:gd name="T4" fmla="*/ 12 w 19"/>
                  <a:gd name="T5" fmla="*/ 21 h 27"/>
                  <a:gd name="T6" fmla="*/ 0 w 19"/>
                  <a:gd name="T7" fmla="*/ 22 h 27"/>
                  <a:gd name="T8" fmla="*/ 0 w 19"/>
                  <a:gd name="T9" fmla="*/ 4 h 27"/>
                  <a:gd name="T10" fmla="*/ 9 w 19"/>
                  <a:gd name="T11" fmla="*/ 0 h 27"/>
                  <a:gd name="T12" fmla="*/ 15 w 19"/>
                  <a:gd name="T13" fmla="*/ 0 h 27"/>
                  <a:gd name="T14" fmla="*/ 19 w 19"/>
                  <a:gd name="T15" fmla="*/ 24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7">
                    <a:moveTo>
                      <a:pt x="19" y="24"/>
                    </a:moveTo>
                    <a:lnTo>
                      <a:pt x="12" y="27"/>
                    </a:lnTo>
                    <a:lnTo>
                      <a:pt x="12" y="21"/>
                    </a:lnTo>
                    <a:lnTo>
                      <a:pt x="0" y="22"/>
                    </a:lnTo>
                    <a:lnTo>
                      <a:pt x="0" y="4"/>
                    </a:lnTo>
                    <a:lnTo>
                      <a:pt x="9" y="0"/>
                    </a:lnTo>
                    <a:lnTo>
                      <a:pt x="15" y="0"/>
                    </a:lnTo>
                    <a:lnTo>
                      <a:pt x="19"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43" name="Freeform 895"/>
              <p:cNvSpPr>
                <a:spLocks/>
              </p:cNvSpPr>
              <p:nvPr/>
            </p:nvSpPr>
            <p:spPr bwMode="auto">
              <a:xfrm>
                <a:off x="4433" y="2697"/>
                <a:ext cx="20" cy="34"/>
              </a:xfrm>
              <a:custGeom>
                <a:avLst/>
                <a:gdLst>
                  <a:gd name="T0" fmla="*/ 15 w 20"/>
                  <a:gd name="T1" fmla="*/ 0 h 34"/>
                  <a:gd name="T2" fmla="*/ 20 w 20"/>
                  <a:gd name="T3" fmla="*/ 30 h 34"/>
                  <a:gd name="T4" fmla="*/ 19 w 20"/>
                  <a:gd name="T5" fmla="*/ 30 h 34"/>
                  <a:gd name="T6" fmla="*/ 19 w 20"/>
                  <a:gd name="T7" fmla="*/ 32 h 34"/>
                  <a:gd name="T8" fmla="*/ 17 w 20"/>
                  <a:gd name="T9" fmla="*/ 32 h 34"/>
                  <a:gd name="T10" fmla="*/ 17 w 20"/>
                  <a:gd name="T11" fmla="*/ 34 h 34"/>
                  <a:gd name="T12" fmla="*/ 17 w 20"/>
                  <a:gd name="T13" fmla="*/ 32 h 34"/>
                  <a:gd name="T14" fmla="*/ 14 w 20"/>
                  <a:gd name="T15" fmla="*/ 23 h 34"/>
                  <a:gd name="T16" fmla="*/ 2 w 20"/>
                  <a:gd name="T17" fmla="*/ 25 h 34"/>
                  <a:gd name="T18" fmla="*/ 0 w 20"/>
                  <a:gd name="T19" fmla="*/ 17 h 34"/>
                  <a:gd name="T20" fmla="*/ 2 w 20"/>
                  <a:gd name="T21" fmla="*/ 5 h 34"/>
                  <a:gd name="T22" fmla="*/ 10 w 20"/>
                  <a:gd name="T23" fmla="*/ 3 h 34"/>
                  <a:gd name="T24" fmla="*/ 10 w 20"/>
                  <a:gd name="T25" fmla="*/ 0 h 34"/>
                  <a:gd name="T26" fmla="*/ 15 w 20"/>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4">
                    <a:moveTo>
                      <a:pt x="15" y="0"/>
                    </a:moveTo>
                    <a:lnTo>
                      <a:pt x="20" y="30"/>
                    </a:lnTo>
                    <a:lnTo>
                      <a:pt x="19" y="30"/>
                    </a:lnTo>
                    <a:lnTo>
                      <a:pt x="19" y="32"/>
                    </a:lnTo>
                    <a:lnTo>
                      <a:pt x="17" y="32"/>
                    </a:lnTo>
                    <a:lnTo>
                      <a:pt x="17" y="34"/>
                    </a:lnTo>
                    <a:lnTo>
                      <a:pt x="17" y="32"/>
                    </a:lnTo>
                    <a:lnTo>
                      <a:pt x="14" y="23"/>
                    </a:lnTo>
                    <a:lnTo>
                      <a:pt x="2" y="25"/>
                    </a:lnTo>
                    <a:lnTo>
                      <a:pt x="0" y="17"/>
                    </a:lnTo>
                    <a:lnTo>
                      <a:pt x="2" y="5"/>
                    </a:lnTo>
                    <a:lnTo>
                      <a:pt x="10" y="3"/>
                    </a:lnTo>
                    <a:lnTo>
                      <a:pt x="10" y="0"/>
                    </a:lnTo>
                    <a:lnTo>
                      <a:pt x="1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44" name="Freeform 896"/>
              <p:cNvSpPr>
                <a:spLocks/>
              </p:cNvSpPr>
              <p:nvPr/>
            </p:nvSpPr>
            <p:spPr bwMode="auto">
              <a:xfrm>
                <a:off x="4433" y="2697"/>
                <a:ext cx="20" cy="34"/>
              </a:xfrm>
              <a:custGeom>
                <a:avLst/>
                <a:gdLst>
                  <a:gd name="T0" fmla="*/ 15 w 20"/>
                  <a:gd name="T1" fmla="*/ 0 h 34"/>
                  <a:gd name="T2" fmla="*/ 20 w 20"/>
                  <a:gd name="T3" fmla="*/ 30 h 34"/>
                  <a:gd name="T4" fmla="*/ 19 w 20"/>
                  <a:gd name="T5" fmla="*/ 30 h 34"/>
                  <a:gd name="T6" fmla="*/ 19 w 20"/>
                  <a:gd name="T7" fmla="*/ 32 h 34"/>
                  <a:gd name="T8" fmla="*/ 17 w 20"/>
                  <a:gd name="T9" fmla="*/ 32 h 34"/>
                  <a:gd name="T10" fmla="*/ 17 w 20"/>
                  <a:gd name="T11" fmla="*/ 34 h 34"/>
                  <a:gd name="T12" fmla="*/ 17 w 20"/>
                  <a:gd name="T13" fmla="*/ 32 h 34"/>
                  <a:gd name="T14" fmla="*/ 14 w 20"/>
                  <a:gd name="T15" fmla="*/ 23 h 34"/>
                  <a:gd name="T16" fmla="*/ 2 w 20"/>
                  <a:gd name="T17" fmla="*/ 25 h 34"/>
                  <a:gd name="T18" fmla="*/ 0 w 20"/>
                  <a:gd name="T19" fmla="*/ 17 h 34"/>
                  <a:gd name="T20" fmla="*/ 2 w 20"/>
                  <a:gd name="T21" fmla="*/ 5 h 34"/>
                  <a:gd name="T22" fmla="*/ 10 w 20"/>
                  <a:gd name="T23" fmla="*/ 3 h 34"/>
                  <a:gd name="T24" fmla="*/ 10 w 20"/>
                  <a:gd name="T25" fmla="*/ 0 h 34"/>
                  <a:gd name="T26" fmla="*/ 15 w 20"/>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4">
                    <a:moveTo>
                      <a:pt x="15" y="0"/>
                    </a:moveTo>
                    <a:lnTo>
                      <a:pt x="20" y="30"/>
                    </a:lnTo>
                    <a:lnTo>
                      <a:pt x="19" y="30"/>
                    </a:lnTo>
                    <a:lnTo>
                      <a:pt x="19" y="32"/>
                    </a:lnTo>
                    <a:lnTo>
                      <a:pt x="17" y="32"/>
                    </a:lnTo>
                    <a:lnTo>
                      <a:pt x="17" y="34"/>
                    </a:lnTo>
                    <a:lnTo>
                      <a:pt x="17" y="32"/>
                    </a:lnTo>
                    <a:lnTo>
                      <a:pt x="14" y="23"/>
                    </a:lnTo>
                    <a:lnTo>
                      <a:pt x="2" y="25"/>
                    </a:lnTo>
                    <a:lnTo>
                      <a:pt x="0" y="17"/>
                    </a:lnTo>
                    <a:lnTo>
                      <a:pt x="2" y="5"/>
                    </a:lnTo>
                    <a:lnTo>
                      <a:pt x="10" y="3"/>
                    </a:lnTo>
                    <a:lnTo>
                      <a:pt x="10" y="0"/>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45" name="Freeform 897"/>
              <p:cNvSpPr>
                <a:spLocks/>
              </p:cNvSpPr>
              <p:nvPr/>
            </p:nvSpPr>
            <p:spPr bwMode="auto">
              <a:xfrm>
                <a:off x="4411" y="2546"/>
                <a:ext cx="44" cy="56"/>
              </a:xfrm>
              <a:custGeom>
                <a:avLst/>
                <a:gdLst>
                  <a:gd name="T0" fmla="*/ 30 w 44"/>
                  <a:gd name="T1" fmla="*/ 51 h 56"/>
                  <a:gd name="T2" fmla="*/ 24 w 44"/>
                  <a:gd name="T3" fmla="*/ 56 h 56"/>
                  <a:gd name="T4" fmla="*/ 8 w 44"/>
                  <a:gd name="T5" fmla="*/ 30 h 56"/>
                  <a:gd name="T6" fmla="*/ 0 w 44"/>
                  <a:gd name="T7" fmla="*/ 17 h 56"/>
                  <a:gd name="T8" fmla="*/ 19 w 44"/>
                  <a:gd name="T9" fmla="*/ 2 h 56"/>
                  <a:gd name="T10" fmla="*/ 19 w 44"/>
                  <a:gd name="T11" fmla="*/ 2 h 56"/>
                  <a:gd name="T12" fmla="*/ 25 w 44"/>
                  <a:gd name="T13" fmla="*/ 0 h 56"/>
                  <a:gd name="T14" fmla="*/ 41 w 44"/>
                  <a:gd name="T15" fmla="*/ 8 h 56"/>
                  <a:gd name="T16" fmla="*/ 44 w 44"/>
                  <a:gd name="T17" fmla="*/ 17 h 56"/>
                  <a:gd name="T18" fmla="*/ 39 w 44"/>
                  <a:gd name="T19" fmla="*/ 36 h 56"/>
                  <a:gd name="T20" fmla="*/ 41 w 44"/>
                  <a:gd name="T21" fmla="*/ 37 h 56"/>
                  <a:gd name="T22" fmla="*/ 30 w 44"/>
                  <a:gd name="T23"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6">
                    <a:moveTo>
                      <a:pt x="30" y="51"/>
                    </a:moveTo>
                    <a:lnTo>
                      <a:pt x="24" y="56"/>
                    </a:lnTo>
                    <a:lnTo>
                      <a:pt x="8" y="30"/>
                    </a:lnTo>
                    <a:lnTo>
                      <a:pt x="0" y="17"/>
                    </a:lnTo>
                    <a:lnTo>
                      <a:pt x="19" y="2"/>
                    </a:lnTo>
                    <a:lnTo>
                      <a:pt x="19" y="2"/>
                    </a:lnTo>
                    <a:lnTo>
                      <a:pt x="25" y="0"/>
                    </a:lnTo>
                    <a:lnTo>
                      <a:pt x="41" y="8"/>
                    </a:lnTo>
                    <a:lnTo>
                      <a:pt x="44" y="17"/>
                    </a:lnTo>
                    <a:lnTo>
                      <a:pt x="39" y="36"/>
                    </a:lnTo>
                    <a:lnTo>
                      <a:pt x="41" y="37"/>
                    </a:lnTo>
                    <a:lnTo>
                      <a:pt x="30" y="5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46" name="Freeform 898"/>
              <p:cNvSpPr>
                <a:spLocks/>
              </p:cNvSpPr>
              <p:nvPr/>
            </p:nvSpPr>
            <p:spPr bwMode="auto">
              <a:xfrm>
                <a:off x="4411" y="2546"/>
                <a:ext cx="44" cy="56"/>
              </a:xfrm>
              <a:custGeom>
                <a:avLst/>
                <a:gdLst>
                  <a:gd name="T0" fmla="*/ 30 w 44"/>
                  <a:gd name="T1" fmla="*/ 51 h 56"/>
                  <a:gd name="T2" fmla="*/ 24 w 44"/>
                  <a:gd name="T3" fmla="*/ 56 h 56"/>
                  <a:gd name="T4" fmla="*/ 8 w 44"/>
                  <a:gd name="T5" fmla="*/ 30 h 56"/>
                  <a:gd name="T6" fmla="*/ 0 w 44"/>
                  <a:gd name="T7" fmla="*/ 17 h 56"/>
                  <a:gd name="T8" fmla="*/ 19 w 44"/>
                  <a:gd name="T9" fmla="*/ 2 h 56"/>
                  <a:gd name="T10" fmla="*/ 19 w 44"/>
                  <a:gd name="T11" fmla="*/ 2 h 56"/>
                  <a:gd name="T12" fmla="*/ 25 w 44"/>
                  <a:gd name="T13" fmla="*/ 0 h 56"/>
                  <a:gd name="T14" fmla="*/ 41 w 44"/>
                  <a:gd name="T15" fmla="*/ 8 h 56"/>
                  <a:gd name="T16" fmla="*/ 44 w 44"/>
                  <a:gd name="T17" fmla="*/ 17 h 56"/>
                  <a:gd name="T18" fmla="*/ 39 w 44"/>
                  <a:gd name="T19" fmla="*/ 36 h 56"/>
                  <a:gd name="T20" fmla="*/ 41 w 44"/>
                  <a:gd name="T21" fmla="*/ 37 h 56"/>
                  <a:gd name="T22" fmla="*/ 30 w 44"/>
                  <a:gd name="T23"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6">
                    <a:moveTo>
                      <a:pt x="30" y="51"/>
                    </a:moveTo>
                    <a:lnTo>
                      <a:pt x="24" y="56"/>
                    </a:lnTo>
                    <a:lnTo>
                      <a:pt x="8" y="30"/>
                    </a:lnTo>
                    <a:lnTo>
                      <a:pt x="0" y="17"/>
                    </a:lnTo>
                    <a:lnTo>
                      <a:pt x="19" y="2"/>
                    </a:lnTo>
                    <a:lnTo>
                      <a:pt x="19" y="2"/>
                    </a:lnTo>
                    <a:lnTo>
                      <a:pt x="25" y="0"/>
                    </a:lnTo>
                    <a:lnTo>
                      <a:pt x="41" y="8"/>
                    </a:lnTo>
                    <a:lnTo>
                      <a:pt x="44" y="17"/>
                    </a:lnTo>
                    <a:lnTo>
                      <a:pt x="39" y="36"/>
                    </a:lnTo>
                    <a:lnTo>
                      <a:pt x="41" y="37"/>
                    </a:lnTo>
                    <a:lnTo>
                      <a:pt x="30" y="5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47" name="Freeform 899"/>
              <p:cNvSpPr>
                <a:spLocks/>
              </p:cNvSpPr>
              <p:nvPr/>
            </p:nvSpPr>
            <p:spPr bwMode="auto">
              <a:xfrm>
                <a:off x="4335" y="2636"/>
                <a:ext cx="32" cy="30"/>
              </a:xfrm>
              <a:custGeom>
                <a:avLst/>
                <a:gdLst>
                  <a:gd name="T0" fmla="*/ 25 w 32"/>
                  <a:gd name="T1" fmla="*/ 29 h 30"/>
                  <a:gd name="T2" fmla="*/ 6 w 32"/>
                  <a:gd name="T3" fmla="*/ 30 h 30"/>
                  <a:gd name="T4" fmla="*/ 5 w 32"/>
                  <a:gd name="T5" fmla="*/ 15 h 30"/>
                  <a:gd name="T6" fmla="*/ 0 w 32"/>
                  <a:gd name="T7" fmla="*/ 6 h 30"/>
                  <a:gd name="T8" fmla="*/ 0 w 32"/>
                  <a:gd name="T9" fmla="*/ 3 h 30"/>
                  <a:gd name="T10" fmla="*/ 32 w 32"/>
                  <a:gd name="T11" fmla="*/ 0 h 30"/>
                  <a:gd name="T12" fmla="*/ 32 w 32"/>
                  <a:gd name="T13" fmla="*/ 0 h 30"/>
                  <a:gd name="T14" fmla="*/ 30 w 32"/>
                  <a:gd name="T15" fmla="*/ 0 h 30"/>
                  <a:gd name="T16" fmla="*/ 30 w 32"/>
                  <a:gd name="T17" fmla="*/ 0 h 30"/>
                  <a:gd name="T18" fmla="*/ 30 w 32"/>
                  <a:gd name="T19" fmla="*/ 1 h 30"/>
                  <a:gd name="T20" fmla="*/ 30 w 32"/>
                  <a:gd name="T21" fmla="*/ 1 h 30"/>
                  <a:gd name="T22" fmla="*/ 30 w 32"/>
                  <a:gd name="T23" fmla="*/ 1 h 30"/>
                  <a:gd name="T24" fmla="*/ 30 w 32"/>
                  <a:gd name="T25" fmla="*/ 1 h 30"/>
                  <a:gd name="T26" fmla="*/ 30 w 32"/>
                  <a:gd name="T27" fmla="*/ 3 h 30"/>
                  <a:gd name="T28" fmla="*/ 32 w 32"/>
                  <a:gd name="T29" fmla="*/ 3 h 30"/>
                  <a:gd name="T30" fmla="*/ 32 w 32"/>
                  <a:gd name="T31" fmla="*/ 3 h 30"/>
                  <a:gd name="T32" fmla="*/ 32 w 32"/>
                  <a:gd name="T33" fmla="*/ 5 h 30"/>
                  <a:gd name="T34" fmla="*/ 30 w 32"/>
                  <a:gd name="T35" fmla="*/ 5 h 30"/>
                  <a:gd name="T36" fmla="*/ 30 w 32"/>
                  <a:gd name="T37" fmla="*/ 5 h 30"/>
                  <a:gd name="T38" fmla="*/ 30 w 32"/>
                  <a:gd name="T39" fmla="*/ 5 h 30"/>
                  <a:gd name="T40" fmla="*/ 30 w 32"/>
                  <a:gd name="T41" fmla="*/ 5 h 30"/>
                  <a:gd name="T42" fmla="*/ 25 w 32"/>
                  <a:gd name="T43" fmla="*/ 18 h 30"/>
                  <a:gd name="T44" fmla="*/ 27 w 32"/>
                  <a:gd name="T45" fmla="*/ 25 h 30"/>
                  <a:gd name="T46" fmla="*/ 25 w 32"/>
                  <a:gd name="T4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0">
                    <a:moveTo>
                      <a:pt x="25" y="29"/>
                    </a:moveTo>
                    <a:lnTo>
                      <a:pt x="6" y="30"/>
                    </a:lnTo>
                    <a:lnTo>
                      <a:pt x="5" y="15"/>
                    </a:lnTo>
                    <a:lnTo>
                      <a:pt x="0" y="6"/>
                    </a:lnTo>
                    <a:lnTo>
                      <a:pt x="0" y="3"/>
                    </a:lnTo>
                    <a:lnTo>
                      <a:pt x="32" y="0"/>
                    </a:lnTo>
                    <a:lnTo>
                      <a:pt x="32" y="0"/>
                    </a:lnTo>
                    <a:lnTo>
                      <a:pt x="30" y="0"/>
                    </a:lnTo>
                    <a:lnTo>
                      <a:pt x="30" y="0"/>
                    </a:lnTo>
                    <a:lnTo>
                      <a:pt x="30" y="1"/>
                    </a:lnTo>
                    <a:lnTo>
                      <a:pt x="30" y="1"/>
                    </a:lnTo>
                    <a:lnTo>
                      <a:pt x="30" y="1"/>
                    </a:lnTo>
                    <a:lnTo>
                      <a:pt x="30" y="1"/>
                    </a:lnTo>
                    <a:lnTo>
                      <a:pt x="30" y="3"/>
                    </a:lnTo>
                    <a:lnTo>
                      <a:pt x="32" y="3"/>
                    </a:lnTo>
                    <a:lnTo>
                      <a:pt x="32" y="3"/>
                    </a:lnTo>
                    <a:lnTo>
                      <a:pt x="32" y="5"/>
                    </a:lnTo>
                    <a:lnTo>
                      <a:pt x="30" y="5"/>
                    </a:lnTo>
                    <a:lnTo>
                      <a:pt x="30" y="5"/>
                    </a:lnTo>
                    <a:lnTo>
                      <a:pt x="30" y="5"/>
                    </a:lnTo>
                    <a:lnTo>
                      <a:pt x="30" y="5"/>
                    </a:lnTo>
                    <a:lnTo>
                      <a:pt x="25" y="18"/>
                    </a:lnTo>
                    <a:lnTo>
                      <a:pt x="27" y="25"/>
                    </a:lnTo>
                    <a:lnTo>
                      <a:pt x="25"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48" name="Freeform 900"/>
              <p:cNvSpPr>
                <a:spLocks/>
              </p:cNvSpPr>
              <p:nvPr/>
            </p:nvSpPr>
            <p:spPr bwMode="auto">
              <a:xfrm>
                <a:off x="4335" y="2636"/>
                <a:ext cx="32" cy="30"/>
              </a:xfrm>
              <a:custGeom>
                <a:avLst/>
                <a:gdLst>
                  <a:gd name="T0" fmla="*/ 25 w 32"/>
                  <a:gd name="T1" fmla="*/ 29 h 30"/>
                  <a:gd name="T2" fmla="*/ 6 w 32"/>
                  <a:gd name="T3" fmla="*/ 30 h 30"/>
                  <a:gd name="T4" fmla="*/ 5 w 32"/>
                  <a:gd name="T5" fmla="*/ 15 h 30"/>
                  <a:gd name="T6" fmla="*/ 0 w 32"/>
                  <a:gd name="T7" fmla="*/ 6 h 30"/>
                  <a:gd name="T8" fmla="*/ 0 w 32"/>
                  <a:gd name="T9" fmla="*/ 3 h 30"/>
                  <a:gd name="T10" fmla="*/ 32 w 32"/>
                  <a:gd name="T11" fmla="*/ 0 h 30"/>
                  <a:gd name="T12" fmla="*/ 32 w 32"/>
                  <a:gd name="T13" fmla="*/ 0 h 30"/>
                  <a:gd name="T14" fmla="*/ 30 w 32"/>
                  <a:gd name="T15" fmla="*/ 0 h 30"/>
                  <a:gd name="T16" fmla="*/ 30 w 32"/>
                  <a:gd name="T17" fmla="*/ 0 h 30"/>
                  <a:gd name="T18" fmla="*/ 30 w 32"/>
                  <a:gd name="T19" fmla="*/ 1 h 30"/>
                  <a:gd name="T20" fmla="*/ 30 w 32"/>
                  <a:gd name="T21" fmla="*/ 1 h 30"/>
                  <a:gd name="T22" fmla="*/ 30 w 32"/>
                  <a:gd name="T23" fmla="*/ 1 h 30"/>
                  <a:gd name="T24" fmla="*/ 30 w 32"/>
                  <a:gd name="T25" fmla="*/ 1 h 30"/>
                  <a:gd name="T26" fmla="*/ 30 w 32"/>
                  <a:gd name="T27" fmla="*/ 3 h 30"/>
                  <a:gd name="T28" fmla="*/ 32 w 32"/>
                  <a:gd name="T29" fmla="*/ 3 h 30"/>
                  <a:gd name="T30" fmla="*/ 32 w 32"/>
                  <a:gd name="T31" fmla="*/ 3 h 30"/>
                  <a:gd name="T32" fmla="*/ 32 w 32"/>
                  <a:gd name="T33" fmla="*/ 5 h 30"/>
                  <a:gd name="T34" fmla="*/ 30 w 32"/>
                  <a:gd name="T35" fmla="*/ 5 h 30"/>
                  <a:gd name="T36" fmla="*/ 30 w 32"/>
                  <a:gd name="T37" fmla="*/ 5 h 30"/>
                  <a:gd name="T38" fmla="*/ 30 w 32"/>
                  <a:gd name="T39" fmla="*/ 5 h 30"/>
                  <a:gd name="T40" fmla="*/ 30 w 32"/>
                  <a:gd name="T41" fmla="*/ 5 h 30"/>
                  <a:gd name="T42" fmla="*/ 25 w 32"/>
                  <a:gd name="T43" fmla="*/ 18 h 30"/>
                  <a:gd name="T44" fmla="*/ 27 w 32"/>
                  <a:gd name="T45" fmla="*/ 25 h 30"/>
                  <a:gd name="T46" fmla="*/ 25 w 32"/>
                  <a:gd name="T4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0">
                    <a:moveTo>
                      <a:pt x="25" y="29"/>
                    </a:moveTo>
                    <a:lnTo>
                      <a:pt x="6" y="30"/>
                    </a:lnTo>
                    <a:lnTo>
                      <a:pt x="5" y="15"/>
                    </a:lnTo>
                    <a:lnTo>
                      <a:pt x="0" y="6"/>
                    </a:lnTo>
                    <a:lnTo>
                      <a:pt x="0" y="3"/>
                    </a:lnTo>
                    <a:lnTo>
                      <a:pt x="32" y="0"/>
                    </a:lnTo>
                    <a:lnTo>
                      <a:pt x="32" y="0"/>
                    </a:lnTo>
                    <a:lnTo>
                      <a:pt x="30" y="0"/>
                    </a:lnTo>
                    <a:lnTo>
                      <a:pt x="30" y="0"/>
                    </a:lnTo>
                    <a:lnTo>
                      <a:pt x="30" y="1"/>
                    </a:lnTo>
                    <a:lnTo>
                      <a:pt x="30" y="1"/>
                    </a:lnTo>
                    <a:lnTo>
                      <a:pt x="30" y="1"/>
                    </a:lnTo>
                    <a:lnTo>
                      <a:pt x="30" y="1"/>
                    </a:lnTo>
                    <a:lnTo>
                      <a:pt x="30" y="3"/>
                    </a:lnTo>
                    <a:lnTo>
                      <a:pt x="32" y="3"/>
                    </a:lnTo>
                    <a:lnTo>
                      <a:pt x="32" y="3"/>
                    </a:lnTo>
                    <a:lnTo>
                      <a:pt x="32" y="5"/>
                    </a:lnTo>
                    <a:lnTo>
                      <a:pt x="30" y="5"/>
                    </a:lnTo>
                    <a:lnTo>
                      <a:pt x="30" y="5"/>
                    </a:lnTo>
                    <a:lnTo>
                      <a:pt x="30" y="5"/>
                    </a:lnTo>
                    <a:lnTo>
                      <a:pt x="30" y="5"/>
                    </a:lnTo>
                    <a:lnTo>
                      <a:pt x="25" y="18"/>
                    </a:lnTo>
                    <a:lnTo>
                      <a:pt x="27" y="25"/>
                    </a:lnTo>
                    <a:lnTo>
                      <a:pt x="25"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49" name="Freeform 901"/>
              <p:cNvSpPr>
                <a:spLocks/>
              </p:cNvSpPr>
              <p:nvPr/>
            </p:nvSpPr>
            <p:spPr bwMode="auto">
              <a:xfrm>
                <a:off x="4524" y="2595"/>
                <a:ext cx="58" cy="44"/>
              </a:xfrm>
              <a:custGeom>
                <a:avLst/>
                <a:gdLst>
                  <a:gd name="T0" fmla="*/ 17 w 58"/>
                  <a:gd name="T1" fmla="*/ 5 h 44"/>
                  <a:gd name="T2" fmla="*/ 19 w 58"/>
                  <a:gd name="T3" fmla="*/ 10 h 44"/>
                  <a:gd name="T4" fmla="*/ 28 w 58"/>
                  <a:gd name="T5" fmla="*/ 9 h 44"/>
                  <a:gd name="T6" fmla="*/ 33 w 58"/>
                  <a:gd name="T7" fmla="*/ 10 h 44"/>
                  <a:gd name="T8" fmla="*/ 39 w 58"/>
                  <a:gd name="T9" fmla="*/ 22 h 44"/>
                  <a:gd name="T10" fmla="*/ 51 w 58"/>
                  <a:gd name="T11" fmla="*/ 29 h 44"/>
                  <a:gd name="T12" fmla="*/ 51 w 58"/>
                  <a:gd name="T13" fmla="*/ 29 h 44"/>
                  <a:gd name="T14" fmla="*/ 53 w 58"/>
                  <a:gd name="T15" fmla="*/ 31 h 44"/>
                  <a:gd name="T16" fmla="*/ 55 w 58"/>
                  <a:gd name="T17" fmla="*/ 32 h 44"/>
                  <a:gd name="T18" fmla="*/ 56 w 58"/>
                  <a:gd name="T19" fmla="*/ 31 h 44"/>
                  <a:gd name="T20" fmla="*/ 56 w 58"/>
                  <a:gd name="T21" fmla="*/ 31 h 44"/>
                  <a:gd name="T22" fmla="*/ 56 w 58"/>
                  <a:gd name="T23" fmla="*/ 31 h 44"/>
                  <a:gd name="T24" fmla="*/ 56 w 58"/>
                  <a:gd name="T25" fmla="*/ 31 h 44"/>
                  <a:gd name="T26" fmla="*/ 58 w 58"/>
                  <a:gd name="T27" fmla="*/ 31 h 44"/>
                  <a:gd name="T28" fmla="*/ 58 w 58"/>
                  <a:gd name="T29" fmla="*/ 32 h 44"/>
                  <a:gd name="T30" fmla="*/ 58 w 58"/>
                  <a:gd name="T31" fmla="*/ 32 h 44"/>
                  <a:gd name="T32" fmla="*/ 58 w 58"/>
                  <a:gd name="T33" fmla="*/ 34 h 44"/>
                  <a:gd name="T34" fmla="*/ 58 w 58"/>
                  <a:gd name="T35" fmla="*/ 37 h 44"/>
                  <a:gd name="T36" fmla="*/ 58 w 58"/>
                  <a:gd name="T37" fmla="*/ 41 h 44"/>
                  <a:gd name="T38" fmla="*/ 58 w 58"/>
                  <a:gd name="T39" fmla="*/ 44 h 44"/>
                  <a:gd name="T40" fmla="*/ 56 w 58"/>
                  <a:gd name="T41" fmla="*/ 44 h 44"/>
                  <a:gd name="T42" fmla="*/ 56 w 58"/>
                  <a:gd name="T43" fmla="*/ 44 h 44"/>
                  <a:gd name="T44" fmla="*/ 56 w 58"/>
                  <a:gd name="T45" fmla="*/ 44 h 44"/>
                  <a:gd name="T46" fmla="*/ 55 w 58"/>
                  <a:gd name="T47" fmla="*/ 44 h 44"/>
                  <a:gd name="T48" fmla="*/ 55 w 58"/>
                  <a:gd name="T49" fmla="*/ 44 h 44"/>
                  <a:gd name="T50" fmla="*/ 48 w 58"/>
                  <a:gd name="T51" fmla="*/ 37 h 44"/>
                  <a:gd name="T52" fmla="*/ 34 w 58"/>
                  <a:gd name="T53" fmla="*/ 39 h 44"/>
                  <a:gd name="T54" fmla="*/ 29 w 58"/>
                  <a:gd name="T55" fmla="*/ 34 h 44"/>
                  <a:gd name="T56" fmla="*/ 17 w 58"/>
                  <a:gd name="T57" fmla="*/ 31 h 44"/>
                  <a:gd name="T58" fmla="*/ 7 w 58"/>
                  <a:gd name="T59" fmla="*/ 20 h 44"/>
                  <a:gd name="T60" fmla="*/ 6 w 58"/>
                  <a:gd name="T61" fmla="*/ 10 h 44"/>
                  <a:gd name="T62" fmla="*/ 0 w 58"/>
                  <a:gd name="T63" fmla="*/ 9 h 44"/>
                  <a:gd name="T64" fmla="*/ 0 w 58"/>
                  <a:gd name="T65" fmla="*/ 7 h 44"/>
                  <a:gd name="T66" fmla="*/ 4 w 58"/>
                  <a:gd name="T67" fmla="*/ 3 h 44"/>
                  <a:gd name="T68" fmla="*/ 7 w 58"/>
                  <a:gd name="T69" fmla="*/ 0 h 44"/>
                  <a:gd name="T70" fmla="*/ 17 w 58"/>
                  <a:gd name="T71"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44">
                    <a:moveTo>
                      <a:pt x="17" y="5"/>
                    </a:moveTo>
                    <a:lnTo>
                      <a:pt x="19" y="10"/>
                    </a:lnTo>
                    <a:lnTo>
                      <a:pt x="28" y="9"/>
                    </a:lnTo>
                    <a:lnTo>
                      <a:pt x="33" y="10"/>
                    </a:lnTo>
                    <a:lnTo>
                      <a:pt x="39" y="22"/>
                    </a:lnTo>
                    <a:lnTo>
                      <a:pt x="51" y="29"/>
                    </a:lnTo>
                    <a:lnTo>
                      <a:pt x="51" y="29"/>
                    </a:lnTo>
                    <a:lnTo>
                      <a:pt x="53" y="31"/>
                    </a:lnTo>
                    <a:lnTo>
                      <a:pt x="55" y="32"/>
                    </a:lnTo>
                    <a:lnTo>
                      <a:pt x="56" y="31"/>
                    </a:lnTo>
                    <a:lnTo>
                      <a:pt x="56" y="31"/>
                    </a:lnTo>
                    <a:lnTo>
                      <a:pt x="56" y="31"/>
                    </a:lnTo>
                    <a:lnTo>
                      <a:pt x="56" y="31"/>
                    </a:lnTo>
                    <a:lnTo>
                      <a:pt x="58" y="31"/>
                    </a:lnTo>
                    <a:lnTo>
                      <a:pt x="58" y="32"/>
                    </a:lnTo>
                    <a:lnTo>
                      <a:pt x="58" y="32"/>
                    </a:lnTo>
                    <a:lnTo>
                      <a:pt x="58" y="34"/>
                    </a:lnTo>
                    <a:lnTo>
                      <a:pt x="58" y="37"/>
                    </a:lnTo>
                    <a:lnTo>
                      <a:pt x="58" y="41"/>
                    </a:lnTo>
                    <a:lnTo>
                      <a:pt x="58" y="44"/>
                    </a:lnTo>
                    <a:lnTo>
                      <a:pt x="56" y="44"/>
                    </a:lnTo>
                    <a:lnTo>
                      <a:pt x="56" y="44"/>
                    </a:lnTo>
                    <a:lnTo>
                      <a:pt x="56" y="44"/>
                    </a:lnTo>
                    <a:lnTo>
                      <a:pt x="55" y="44"/>
                    </a:lnTo>
                    <a:lnTo>
                      <a:pt x="55" y="44"/>
                    </a:lnTo>
                    <a:lnTo>
                      <a:pt x="48" y="37"/>
                    </a:lnTo>
                    <a:lnTo>
                      <a:pt x="34" y="39"/>
                    </a:lnTo>
                    <a:lnTo>
                      <a:pt x="29" y="34"/>
                    </a:lnTo>
                    <a:lnTo>
                      <a:pt x="17" y="31"/>
                    </a:lnTo>
                    <a:lnTo>
                      <a:pt x="7" y="20"/>
                    </a:lnTo>
                    <a:lnTo>
                      <a:pt x="6" y="10"/>
                    </a:lnTo>
                    <a:lnTo>
                      <a:pt x="0" y="9"/>
                    </a:lnTo>
                    <a:lnTo>
                      <a:pt x="0" y="7"/>
                    </a:lnTo>
                    <a:lnTo>
                      <a:pt x="4" y="3"/>
                    </a:lnTo>
                    <a:lnTo>
                      <a:pt x="7" y="0"/>
                    </a:lnTo>
                    <a:lnTo>
                      <a:pt x="17"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50" name="Freeform 902"/>
              <p:cNvSpPr>
                <a:spLocks/>
              </p:cNvSpPr>
              <p:nvPr/>
            </p:nvSpPr>
            <p:spPr bwMode="auto">
              <a:xfrm>
                <a:off x="4524" y="2595"/>
                <a:ext cx="58" cy="44"/>
              </a:xfrm>
              <a:custGeom>
                <a:avLst/>
                <a:gdLst>
                  <a:gd name="T0" fmla="*/ 17 w 58"/>
                  <a:gd name="T1" fmla="*/ 5 h 44"/>
                  <a:gd name="T2" fmla="*/ 19 w 58"/>
                  <a:gd name="T3" fmla="*/ 10 h 44"/>
                  <a:gd name="T4" fmla="*/ 28 w 58"/>
                  <a:gd name="T5" fmla="*/ 9 h 44"/>
                  <a:gd name="T6" fmla="*/ 33 w 58"/>
                  <a:gd name="T7" fmla="*/ 10 h 44"/>
                  <a:gd name="T8" fmla="*/ 39 w 58"/>
                  <a:gd name="T9" fmla="*/ 22 h 44"/>
                  <a:gd name="T10" fmla="*/ 51 w 58"/>
                  <a:gd name="T11" fmla="*/ 29 h 44"/>
                  <a:gd name="T12" fmla="*/ 51 w 58"/>
                  <a:gd name="T13" fmla="*/ 29 h 44"/>
                  <a:gd name="T14" fmla="*/ 53 w 58"/>
                  <a:gd name="T15" fmla="*/ 31 h 44"/>
                  <a:gd name="T16" fmla="*/ 55 w 58"/>
                  <a:gd name="T17" fmla="*/ 32 h 44"/>
                  <a:gd name="T18" fmla="*/ 56 w 58"/>
                  <a:gd name="T19" fmla="*/ 31 h 44"/>
                  <a:gd name="T20" fmla="*/ 56 w 58"/>
                  <a:gd name="T21" fmla="*/ 31 h 44"/>
                  <a:gd name="T22" fmla="*/ 56 w 58"/>
                  <a:gd name="T23" fmla="*/ 31 h 44"/>
                  <a:gd name="T24" fmla="*/ 56 w 58"/>
                  <a:gd name="T25" fmla="*/ 31 h 44"/>
                  <a:gd name="T26" fmla="*/ 58 w 58"/>
                  <a:gd name="T27" fmla="*/ 31 h 44"/>
                  <a:gd name="T28" fmla="*/ 58 w 58"/>
                  <a:gd name="T29" fmla="*/ 32 h 44"/>
                  <a:gd name="T30" fmla="*/ 58 w 58"/>
                  <a:gd name="T31" fmla="*/ 32 h 44"/>
                  <a:gd name="T32" fmla="*/ 58 w 58"/>
                  <a:gd name="T33" fmla="*/ 34 h 44"/>
                  <a:gd name="T34" fmla="*/ 58 w 58"/>
                  <a:gd name="T35" fmla="*/ 37 h 44"/>
                  <a:gd name="T36" fmla="*/ 58 w 58"/>
                  <a:gd name="T37" fmla="*/ 41 h 44"/>
                  <a:gd name="T38" fmla="*/ 58 w 58"/>
                  <a:gd name="T39" fmla="*/ 44 h 44"/>
                  <a:gd name="T40" fmla="*/ 56 w 58"/>
                  <a:gd name="T41" fmla="*/ 44 h 44"/>
                  <a:gd name="T42" fmla="*/ 56 w 58"/>
                  <a:gd name="T43" fmla="*/ 44 h 44"/>
                  <a:gd name="T44" fmla="*/ 56 w 58"/>
                  <a:gd name="T45" fmla="*/ 44 h 44"/>
                  <a:gd name="T46" fmla="*/ 55 w 58"/>
                  <a:gd name="T47" fmla="*/ 44 h 44"/>
                  <a:gd name="T48" fmla="*/ 55 w 58"/>
                  <a:gd name="T49" fmla="*/ 44 h 44"/>
                  <a:gd name="T50" fmla="*/ 48 w 58"/>
                  <a:gd name="T51" fmla="*/ 37 h 44"/>
                  <a:gd name="T52" fmla="*/ 34 w 58"/>
                  <a:gd name="T53" fmla="*/ 39 h 44"/>
                  <a:gd name="T54" fmla="*/ 29 w 58"/>
                  <a:gd name="T55" fmla="*/ 34 h 44"/>
                  <a:gd name="T56" fmla="*/ 17 w 58"/>
                  <a:gd name="T57" fmla="*/ 31 h 44"/>
                  <a:gd name="T58" fmla="*/ 7 w 58"/>
                  <a:gd name="T59" fmla="*/ 20 h 44"/>
                  <a:gd name="T60" fmla="*/ 6 w 58"/>
                  <a:gd name="T61" fmla="*/ 10 h 44"/>
                  <a:gd name="T62" fmla="*/ 0 w 58"/>
                  <a:gd name="T63" fmla="*/ 9 h 44"/>
                  <a:gd name="T64" fmla="*/ 0 w 58"/>
                  <a:gd name="T65" fmla="*/ 7 h 44"/>
                  <a:gd name="T66" fmla="*/ 4 w 58"/>
                  <a:gd name="T67" fmla="*/ 3 h 44"/>
                  <a:gd name="T68" fmla="*/ 7 w 58"/>
                  <a:gd name="T69" fmla="*/ 0 h 44"/>
                  <a:gd name="T70" fmla="*/ 17 w 58"/>
                  <a:gd name="T71"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44">
                    <a:moveTo>
                      <a:pt x="17" y="5"/>
                    </a:moveTo>
                    <a:lnTo>
                      <a:pt x="19" y="10"/>
                    </a:lnTo>
                    <a:lnTo>
                      <a:pt x="28" y="9"/>
                    </a:lnTo>
                    <a:lnTo>
                      <a:pt x="33" y="10"/>
                    </a:lnTo>
                    <a:lnTo>
                      <a:pt x="39" y="22"/>
                    </a:lnTo>
                    <a:lnTo>
                      <a:pt x="51" y="29"/>
                    </a:lnTo>
                    <a:lnTo>
                      <a:pt x="51" y="29"/>
                    </a:lnTo>
                    <a:lnTo>
                      <a:pt x="53" y="31"/>
                    </a:lnTo>
                    <a:lnTo>
                      <a:pt x="55" y="32"/>
                    </a:lnTo>
                    <a:lnTo>
                      <a:pt x="56" y="31"/>
                    </a:lnTo>
                    <a:lnTo>
                      <a:pt x="56" y="31"/>
                    </a:lnTo>
                    <a:lnTo>
                      <a:pt x="56" y="31"/>
                    </a:lnTo>
                    <a:lnTo>
                      <a:pt x="56" y="31"/>
                    </a:lnTo>
                    <a:lnTo>
                      <a:pt x="58" y="31"/>
                    </a:lnTo>
                    <a:lnTo>
                      <a:pt x="58" y="32"/>
                    </a:lnTo>
                    <a:lnTo>
                      <a:pt x="58" y="32"/>
                    </a:lnTo>
                    <a:lnTo>
                      <a:pt x="58" y="34"/>
                    </a:lnTo>
                    <a:lnTo>
                      <a:pt x="58" y="37"/>
                    </a:lnTo>
                    <a:lnTo>
                      <a:pt x="58" y="41"/>
                    </a:lnTo>
                    <a:lnTo>
                      <a:pt x="58" y="44"/>
                    </a:lnTo>
                    <a:lnTo>
                      <a:pt x="56" y="44"/>
                    </a:lnTo>
                    <a:lnTo>
                      <a:pt x="56" y="44"/>
                    </a:lnTo>
                    <a:lnTo>
                      <a:pt x="56" y="44"/>
                    </a:lnTo>
                    <a:lnTo>
                      <a:pt x="55" y="44"/>
                    </a:lnTo>
                    <a:lnTo>
                      <a:pt x="55" y="44"/>
                    </a:lnTo>
                    <a:lnTo>
                      <a:pt x="48" y="37"/>
                    </a:lnTo>
                    <a:lnTo>
                      <a:pt x="34" y="39"/>
                    </a:lnTo>
                    <a:lnTo>
                      <a:pt x="29" y="34"/>
                    </a:lnTo>
                    <a:lnTo>
                      <a:pt x="17" y="31"/>
                    </a:lnTo>
                    <a:lnTo>
                      <a:pt x="7" y="20"/>
                    </a:lnTo>
                    <a:lnTo>
                      <a:pt x="6" y="10"/>
                    </a:lnTo>
                    <a:lnTo>
                      <a:pt x="0" y="9"/>
                    </a:lnTo>
                    <a:lnTo>
                      <a:pt x="0" y="7"/>
                    </a:lnTo>
                    <a:lnTo>
                      <a:pt x="4" y="3"/>
                    </a:lnTo>
                    <a:lnTo>
                      <a:pt x="7" y="0"/>
                    </a:lnTo>
                    <a:lnTo>
                      <a:pt x="17"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51" name="Freeform 903"/>
              <p:cNvSpPr>
                <a:spLocks/>
              </p:cNvSpPr>
              <p:nvPr/>
            </p:nvSpPr>
            <p:spPr bwMode="auto">
              <a:xfrm>
                <a:off x="4435" y="2419"/>
                <a:ext cx="35" cy="32"/>
              </a:xfrm>
              <a:custGeom>
                <a:avLst/>
                <a:gdLst>
                  <a:gd name="T0" fmla="*/ 17 w 35"/>
                  <a:gd name="T1" fmla="*/ 10 h 32"/>
                  <a:gd name="T2" fmla="*/ 18 w 35"/>
                  <a:gd name="T3" fmla="*/ 10 h 32"/>
                  <a:gd name="T4" fmla="*/ 18 w 35"/>
                  <a:gd name="T5" fmla="*/ 10 h 32"/>
                  <a:gd name="T6" fmla="*/ 18 w 35"/>
                  <a:gd name="T7" fmla="*/ 10 h 32"/>
                  <a:gd name="T8" fmla="*/ 25 w 35"/>
                  <a:gd name="T9" fmla="*/ 13 h 32"/>
                  <a:gd name="T10" fmla="*/ 27 w 35"/>
                  <a:gd name="T11" fmla="*/ 15 h 32"/>
                  <a:gd name="T12" fmla="*/ 32 w 35"/>
                  <a:gd name="T13" fmla="*/ 18 h 32"/>
                  <a:gd name="T14" fmla="*/ 35 w 35"/>
                  <a:gd name="T15" fmla="*/ 25 h 32"/>
                  <a:gd name="T16" fmla="*/ 28 w 35"/>
                  <a:gd name="T17" fmla="*/ 24 h 32"/>
                  <a:gd name="T18" fmla="*/ 20 w 35"/>
                  <a:gd name="T19" fmla="*/ 30 h 32"/>
                  <a:gd name="T20" fmla="*/ 20 w 35"/>
                  <a:gd name="T21" fmla="*/ 30 h 32"/>
                  <a:gd name="T22" fmla="*/ 20 w 35"/>
                  <a:gd name="T23" fmla="*/ 30 h 32"/>
                  <a:gd name="T24" fmla="*/ 18 w 35"/>
                  <a:gd name="T25" fmla="*/ 30 h 32"/>
                  <a:gd name="T26" fmla="*/ 18 w 35"/>
                  <a:gd name="T27" fmla="*/ 32 h 32"/>
                  <a:gd name="T28" fmla="*/ 17 w 35"/>
                  <a:gd name="T29" fmla="*/ 32 h 32"/>
                  <a:gd name="T30" fmla="*/ 17 w 35"/>
                  <a:gd name="T31" fmla="*/ 32 h 32"/>
                  <a:gd name="T32" fmla="*/ 17 w 35"/>
                  <a:gd name="T33" fmla="*/ 32 h 32"/>
                  <a:gd name="T34" fmla="*/ 5 w 35"/>
                  <a:gd name="T35" fmla="*/ 15 h 32"/>
                  <a:gd name="T36" fmla="*/ 0 w 35"/>
                  <a:gd name="T37" fmla="*/ 0 h 32"/>
                  <a:gd name="T38" fmla="*/ 6 w 35"/>
                  <a:gd name="T39" fmla="*/ 2 h 32"/>
                  <a:gd name="T40" fmla="*/ 17 w 35"/>
                  <a:gd name="T41"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2">
                    <a:moveTo>
                      <a:pt x="17" y="10"/>
                    </a:moveTo>
                    <a:lnTo>
                      <a:pt x="18" y="10"/>
                    </a:lnTo>
                    <a:lnTo>
                      <a:pt x="18" y="10"/>
                    </a:lnTo>
                    <a:lnTo>
                      <a:pt x="18" y="10"/>
                    </a:lnTo>
                    <a:lnTo>
                      <a:pt x="25" y="13"/>
                    </a:lnTo>
                    <a:lnTo>
                      <a:pt x="27" y="15"/>
                    </a:lnTo>
                    <a:lnTo>
                      <a:pt x="32" y="18"/>
                    </a:lnTo>
                    <a:lnTo>
                      <a:pt x="35" y="25"/>
                    </a:lnTo>
                    <a:lnTo>
                      <a:pt x="28" y="24"/>
                    </a:lnTo>
                    <a:lnTo>
                      <a:pt x="20" y="30"/>
                    </a:lnTo>
                    <a:lnTo>
                      <a:pt x="20" y="30"/>
                    </a:lnTo>
                    <a:lnTo>
                      <a:pt x="20" y="30"/>
                    </a:lnTo>
                    <a:lnTo>
                      <a:pt x="18" y="30"/>
                    </a:lnTo>
                    <a:lnTo>
                      <a:pt x="18" y="32"/>
                    </a:lnTo>
                    <a:lnTo>
                      <a:pt x="17" y="32"/>
                    </a:lnTo>
                    <a:lnTo>
                      <a:pt x="17" y="32"/>
                    </a:lnTo>
                    <a:lnTo>
                      <a:pt x="17" y="32"/>
                    </a:lnTo>
                    <a:lnTo>
                      <a:pt x="5" y="15"/>
                    </a:lnTo>
                    <a:lnTo>
                      <a:pt x="0" y="0"/>
                    </a:lnTo>
                    <a:lnTo>
                      <a:pt x="6" y="2"/>
                    </a:lnTo>
                    <a:lnTo>
                      <a:pt x="17"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52" name="Freeform 904"/>
              <p:cNvSpPr>
                <a:spLocks/>
              </p:cNvSpPr>
              <p:nvPr/>
            </p:nvSpPr>
            <p:spPr bwMode="auto">
              <a:xfrm>
                <a:off x="4435" y="2419"/>
                <a:ext cx="35" cy="32"/>
              </a:xfrm>
              <a:custGeom>
                <a:avLst/>
                <a:gdLst>
                  <a:gd name="T0" fmla="*/ 17 w 35"/>
                  <a:gd name="T1" fmla="*/ 10 h 32"/>
                  <a:gd name="T2" fmla="*/ 18 w 35"/>
                  <a:gd name="T3" fmla="*/ 10 h 32"/>
                  <a:gd name="T4" fmla="*/ 18 w 35"/>
                  <a:gd name="T5" fmla="*/ 10 h 32"/>
                  <a:gd name="T6" fmla="*/ 18 w 35"/>
                  <a:gd name="T7" fmla="*/ 10 h 32"/>
                  <a:gd name="T8" fmla="*/ 25 w 35"/>
                  <a:gd name="T9" fmla="*/ 13 h 32"/>
                  <a:gd name="T10" fmla="*/ 27 w 35"/>
                  <a:gd name="T11" fmla="*/ 15 h 32"/>
                  <a:gd name="T12" fmla="*/ 32 w 35"/>
                  <a:gd name="T13" fmla="*/ 18 h 32"/>
                  <a:gd name="T14" fmla="*/ 35 w 35"/>
                  <a:gd name="T15" fmla="*/ 25 h 32"/>
                  <a:gd name="T16" fmla="*/ 28 w 35"/>
                  <a:gd name="T17" fmla="*/ 24 h 32"/>
                  <a:gd name="T18" fmla="*/ 20 w 35"/>
                  <a:gd name="T19" fmla="*/ 30 h 32"/>
                  <a:gd name="T20" fmla="*/ 20 w 35"/>
                  <a:gd name="T21" fmla="*/ 30 h 32"/>
                  <a:gd name="T22" fmla="*/ 20 w 35"/>
                  <a:gd name="T23" fmla="*/ 30 h 32"/>
                  <a:gd name="T24" fmla="*/ 18 w 35"/>
                  <a:gd name="T25" fmla="*/ 30 h 32"/>
                  <a:gd name="T26" fmla="*/ 18 w 35"/>
                  <a:gd name="T27" fmla="*/ 32 h 32"/>
                  <a:gd name="T28" fmla="*/ 17 w 35"/>
                  <a:gd name="T29" fmla="*/ 32 h 32"/>
                  <a:gd name="T30" fmla="*/ 17 w 35"/>
                  <a:gd name="T31" fmla="*/ 32 h 32"/>
                  <a:gd name="T32" fmla="*/ 17 w 35"/>
                  <a:gd name="T33" fmla="*/ 32 h 32"/>
                  <a:gd name="T34" fmla="*/ 5 w 35"/>
                  <a:gd name="T35" fmla="*/ 15 h 32"/>
                  <a:gd name="T36" fmla="*/ 0 w 35"/>
                  <a:gd name="T37" fmla="*/ 0 h 32"/>
                  <a:gd name="T38" fmla="*/ 6 w 35"/>
                  <a:gd name="T39" fmla="*/ 2 h 32"/>
                  <a:gd name="T40" fmla="*/ 17 w 35"/>
                  <a:gd name="T41"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2">
                    <a:moveTo>
                      <a:pt x="17" y="10"/>
                    </a:moveTo>
                    <a:lnTo>
                      <a:pt x="18" y="10"/>
                    </a:lnTo>
                    <a:lnTo>
                      <a:pt x="18" y="10"/>
                    </a:lnTo>
                    <a:lnTo>
                      <a:pt x="18" y="10"/>
                    </a:lnTo>
                    <a:lnTo>
                      <a:pt x="25" y="13"/>
                    </a:lnTo>
                    <a:lnTo>
                      <a:pt x="27" y="15"/>
                    </a:lnTo>
                    <a:lnTo>
                      <a:pt x="32" y="18"/>
                    </a:lnTo>
                    <a:lnTo>
                      <a:pt x="35" y="25"/>
                    </a:lnTo>
                    <a:lnTo>
                      <a:pt x="28" y="24"/>
                    </a:lnTo>
                    <a:lnTo>
                      <a:pt x="20" y="30"/>
                    </a:lnTo>
                    <a:lnTo>
                      <a:pt x="20" y="30"/>
                    </a:lnTo>
                    <a:lnTo>
                      <a:pt x="20" y="30"/>
                    </a:lnTo>
                    <a:lnTo>
                      <a:pt x="18" y="30"/>
                    </a:lnTo>
                    <a:lnTo>
                      <a:pt x="18" y="32"/>
                    </a:lnTo>
                    <a:lnTo>
                      <a:pt x="17" y="32"/>
                    </a:lnTo>
                    <a:lnTo>
                      <a:pt x="17" y="32"/>
                    </a:lnTo>
                    <a:lnTo>
                      <a:pt x="17" y="32"/>
                    </a:lnTo>
                    <a:lnTo>
                      <a:pt x="5" y="15"/>
                    </a:lnTo>
                    <a:lnTo>
                      <a:pt x="0" y="0"/>
                    </a:lnTo>
                    <a:lnTo>
                      <a:pt x="6" y="2"/>
                    </a:lnTo>
                    <a:lnTo>
                      <a:pt x="17"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53" name="Freeform 905"/>
              <p:cNvSpPr>
                <a:spLocks/>
              </p:cNvSpPr>
              <p:nvPr/>
            </p:nvSpPr>
            <p:spPr bwMode="auto">
              <a:xfrm>
                <a:off x="4516" y="2604"/>
                <a:ext cx="37" cy="44"/>
              </a:xfrm>
              <a:custGeom>
                <a:avLst/>
                <a:gdLst>
                  <a:gd name="T0" fmla="*/ 34 w 37"/>
                  <a:gd name="T1" fmla="*/ 38 h 44"/>
                  <a:gd name="T2" fmla="*/ 27 w 37"/>
                  <a:gd name="T3" fmla="*/ 44 h 44"/>
                  <a:gd name="T4" fmla="*/ 12 w 37"/>
                  <a:gd name="T5" fmla="*/ 33 h 44"/>
                  <a:gd name="T6" fmla="*/ 0 w 37"/>
                  <a:gd name="T7" fmla="*/ 23 h 44"/>
                  <a:gd name="T8" fmla="*/ 8 w 37"/>
                  <a:gd name="T9" fmla="*/ 0 h 44"/>
                  <a:gd name="T10" fmla="*/ 14 w 37"/>
                  <a:gd name="T11" fmla="*/ 1 h 44"/>
                  <a:gd name="T12" fmla="*/ 15 w 37"/>
                  <a:gd name="T13" fmla="*/ 11 h 44"/>
                  <a:gd name="T14" fmla="*/ 25 w 37"/>
                  <a:gd name="T15" fmla="*/ 22 h 44"/>
                  <a:gd name="T16" fmla="*/ 37 w 37"/>
                  <a:gd name="T17" fmla="*/ 25 h 44"/>
                  <a:gd name="T18" fmla="*/ 34 w 37"/>
                  <a:gd name="T1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4">
                    <a:moveTo>
                      <a:pt x="34" y="38"/>
                    </a:moveTo>
                    <a:lnTo>
                      <a:pt x="27" y="44"/>
                    </a:lnTo>
                    <a:lnTo>
                      <a:pt x="12" y="33"/>
                    </a:lnTo>
                    <a:lnTo>
                      <a:pt x="0" y="23"/>
                    </a:lnTo>
                    <a:lnTo>
                      <a:pt x="8" y="0"/>
                    </a:lnTo>
                    <a:lnTo>
                      <a:pt x="14" y="1"/>
                    </a:lnTo>
                    <a:lnTo>
                      <a:pt x="15" y="11"/>
                    </a:lnTo>
                    <a:lnTo>
                      <a:pt x="25" y="22"/>
                    </a:lnTo>
                    <a:lnTo>
                      <a:pt x="37" y="25"/>
                    </a:lnTo>
                    <a:lnTo>
                      <a:pt x="34" y="3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54" name="Freeform 906"/>
              <p:cNvSpPr>
                <a:spLocks/>
              </p:cNvSpPr>
              <p:nvPr/>
            </p:nvSpPr>
            <p:spPr bwMode="auto">
              <a:xfrm>
                <a:off x="4516" y="2604"/>
                <a:ext cx="37" cy="44"/>
              </a:xfrm>
              <a:custGeom>
                <a:avLst/>
                <a:gdLst>
                  <a:gd name="T0" fmla="*/ 34 w 37"/>
                  <a:gd name="T1" fmla="*/ 38 h 44"/>
                  <a:gd name="T2" fmla="*/ 27 w 37"/>
                  <a:gd name="T3" fmla="*/ 44 h 44"/>
                  <a:gd name="T4" fmla="*/ 12 w 37"/>
                  <a:gd name="T5" fmla="*/ 33 h 44"/>
                  <a:gd name="T6" fmla="*/ 0 w 37"/>
                  <a:gd name="T7" fmla="*/ 23 h 44"/>
                  <a:gd name="T8" fmla="*/ 8 w 37"/>
                  <a:gd name="T9" fmla="*/ 0 h 44"/>
                  <a:gd name="T10" fmla="*/ 14 w 37"/>
                  <a:gd name="T11" fmla="*/ 1 h 44"/>
                  <a:gd name="T12" fmla="*/ 15 w 37"/>
                  <a:gd name="T13" fmla="*/ 11 h 44"/>
                  <a:gd name="T14" fmla="*/ 25 w 37"/>
                  <a:gd name="T15" fmla="*/ 22 h 44"/>
                  <a:gd name="T16" fmla="*/ 37 w 37"/>
                  <a:gd name="T17" fmla="*/ 25 h 44"/>
                  <a:gd name="T18" fmla="*/ 34 w 37"/>
                  <a:gd name="T1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4">
                    <a:moveTo>
                      <a:pt x="34" y="38"/>
                    </a:moveTo>
                    <a:lnTo>
                      <a:pt x="27" y="44"/>
                    </a:lnTo>
                    <a:lnTo>
                      <a:pt x="12" y="33"/>
                    </a:lnTo>
                    <a:lnTo>
                      <a:pt x="0" y="23"/>
                    </a:lnTo>
                    <a:lnTo>
                      <a:pt x="8" y="0"/>
                    </a:lnTo>
                    <a:lnTo>
                      <a:pt x="14" y="1"/>
                    </a:lnTo>
                    <a:lnTo>
                      <a:pt x="15" y="11"/>
                    </a:lnTo>
                    <a:lnTo>
                      <a:pt x="25" y="22"/>
                    </a:lnTo>
                    <a:lnTo>
                      <a:pt x="37" y="25"/>
                    </a:lnTo>
                    <a:lnTo>
                      <a:pt x="34"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55" name="Freeform 907"/>
              <p:cNvSpPr>
                <a:spLocks/>
              </p:cNvSpPr>
              <p:nvPr/>
            </p:nvSpPr>
            <p:spPr bwMode="auto">
              <a:xfrm>
                <a:off x="4411" y="2714"/>
                <a:ext cx="39" cy="40"/>
              </a:xfrm>
              <a:custGeom>
                <a:avLst/>
                <a:gdLst>
                  <a:gd name="T0" fmla="*/ 0 w 39"/>
                  <a:gd name="T1" fmla="*/ 3 h 40"/>
                  <a:gd name="T2" fmla="*/ 15 w 39"/>
                  <a:gd name="T3" fmla="*/ 1 h 40"/>
                  <a:gd name="T4" fmla="*/ 15 w 39"/>
                  <a:gd name="T5" fmla="*/ 1 h 40"/>
                  <a:gd name="T6" fmla="*/ 17 w 39"/>
                  <a:gd name="T7" fmla="*/ 1 h 40"/>
                  <a:gd name="T8" fmla="*/ 22 w 39"/>
                  <a:gd name="T9" fmla="*/ 0 h 40"/>
                  <a:gd name="T10" fmla="*/ 24 w 39"/>
                  <a:gd name="T11" fmla="*/ 8 h 40"/>
                  <a:gd name="T12" fmla="*/ 36 w 39"/>
                  <a:gd name="T13" fmla="*/ 6 h 40"/>
                  <a:gd name="T14" fmla="*/ 39 w 39"/>
                  <a:gd name="T15" fmla="*/ 15 h 40"/>
                  <a:gd name="T16" fmla="*/ 32 w 39"/>
                  <a:gd name="T17" fmla="*/ 17 h 40"/>
                  <a:gd name="T18" fmla="*/ 30 w 39"/>
                  <a:gd name="T19" fmla="*/ 23 h 40"/>
                  <a:gd name="T20" fmla="*/ 32 w 39"/>
                  <a:gd name="T21" fmla="*/ 39 h 40"/>
                  <a:gd name="T22" fmla="*/ 30 w 39"/>
                  <a:gd name="T23" fmla="*/ 39 h 40"/>
                  <a:gd name="T24" fmla="*/ 30 w 39"/>
                  <a:gd name="T25" fmla="*/ 39 h 40"/>
                  <a:gd name="T26" fmla="*/ 29 w 39"/>
                  <a:gd name="T27" fmla="*/ 39 h 40"/>
                  <a:gd name="T28" fmla="*/ 29 w 39"/>
                  <a:gd name="T29" fmla="*/ 39 h 40"/>
                  <a:gd name="T30" fmla="*/ 22 w 39"/>
                  <a:gd name="T31" fmla="*/ 39 h 40"/>
                  <a:gd name="T32" fmla="*/ 19 w 39"/>
                  <a:gd name="T33" fmla="*/ 39 h 40"/>
                  <a:gd name="T34" fmla="*/ 19 w 39"/>
                  <a:gd name="T35" fmla="*/ 39 h 40"/>
                  <a:gd name="T36" fmla="*/ 19 w 39"/>
                  <a:gd name="T37" fmla="*/ 39 h 40"/>
                  <a:gd name="T38" fmla="*/ 19 w 39"/>
                  <a:gd name="T39" fmla="*/ 39 h 40"/>
                  <a:gd name="T40" fmla="*/ 17 w 39"/>
                  <a:gd name="T41" fmla="*/ 40 h 40"/>
                  <a:gd name="T42" fmla="*/ 17 w 39"/>
                  <a:gd name="T43" fmla="*/ 40 h 40"/>
                  <a:gd name="T44" fmla="*/ 15 w 39"/>
                  <a:gd name="T45" fmla="*/ 40 h 40"/>
                  <a:gd name="T46" fmla="*/ 3 w 39"/>
                  <a:gd name="T47" fmla="*/ 28 h 40"/>
                  <a:gd name="T48" fmla="*/ 5 w 39"/>
                  <a:gd name="T49" fmla="*/ 23 h 40"/>
                  <a:gd name="T50" fmla="*/ 12 w 39"/>
                  <a:gd name="T51" fmla="*/ 20 h 40"/>
                  <a:gd name="T52" fmla="*/ 2 w 39"/>
                  <a:gd name="T53" fmla="*/ 5 h 40"/>
                  <a:gd name="T54" fmla="*/ 2 w 39"/>
                  <a:gd name="T55" fmla="*/ 5 h 40"/>
                  <a:gd name="T56" fmla="*/ 2 w 39"/>
                  <a:gd name="T57" fmla="*/ 5 h 40"/>
                  <a:gd name="T58" fmla="*/ 2 w 39"/>
                  <a:gd name="T59" fmla="*/ 5 h 40"/>
                  <a:gd name="T60" fmla="*/ 2 w 39"/>
                  <a:gd name="T61" fmla="*/ 5 h 40"/>
                  <a:gd name="T62" fmla="*/ 2 w 39"/>
                  <a:gd name="T63" fmla="*/ 5 h 40"/>
                  <a:gd name="T64" fmla="*/ 2 w 39"/>
                  <a:gd name="T65" fmla="*/ 3 h 40"/>
                  <a:gd name="T66" fmla="*/ 2 w 39"/>
                  <a:gd name="T67" fmla="*/ 3 h 40"/>
                  <a:gd name="T68" fmla="*/ 2 w 39"/>
                  <a:gd name="T69" fmla="*/ 3 h 40"/>
                  <a:gd name="T70" fmla="*/ 2 w 39"/>
                  <a:gd name="T71" fmla="*/ 3 h 40"/>
                  <a:gd name="T72" fmla="*/ 2 w 39"/>
                  <a:gd name="T73" fmla="*/ 3 h 40"/>
                  <a:gd name="T74" fmla="*/ 2 w 39"/>
                  <a:gd name="T75" fmla="*/ 3 h 40"/>
                  <a:gd name="T76" fmla="*/ 2 w 39"/>
                  <a:gd name="T77" fmla="*/ 3 h 40"/>
                  <a:gd name="T78" fmla="*/ 2 w 39"/>
                  <a:gd name="T79" fmla="*/ 3 h 40"/>
                  <a:gd name="T80" fmla="*/ 0 w 39"/>
                  <a:gd name="T81" fmla="*/ 3 h 40"/>
                  <a:gd name="T82" fmla="*/ 0 w 39"/>
                  <a:gd name="T83" fmla="*/ 3 h 40"/>
                  <a:gd name="T84" fmla="*/ 0 w 39"/>
                  <a:gd name="T85"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40">
                    <a:moveTo>
                      <a:pt x="0" y="3"/>
                    </a:moveTo>
                    <a:lnTo>
                      <a:pt x="15" y="1"/>
                    </a:lnTo>
                    <a:lnTo>
                      <a:pt x="15" y="1"/>
                    </a:lnTo>
                    <a:lnTo>
                      <a:pt x="17" y="1"/>
                    </a:lnTo>
                    <a:lnTo>
                      <a:pt x="22" y="0"/>
                    </a:lnTo>
                    <a:lnTo>
                      <a:pt x="24" y="8"/>
                    </a:lnTo>
                    <a:lnTo>
                      <a:pt x="36" y="6"/>
                    </a:lnTo>
                    <a:lnTo>
                      <a:pt x="39" y="15"/>
                    </a:lnTo>
                    <a:lnTo>
                      <a:pt x="32" y="17"/>
                    </a:lnTo>
                    <a:lnTo>
                      <a:pt x="30" y="23"/>
                    </a:lnTo>
                    <a:lnTo>
                      <a:pt x="32" y="39"/>
                    </a:lnTo>
                    <a:lnTo>
                      <a:pt x="30" y="39"/>
                    </a:lnTo>
                    <a:lnTo>
                      <a:pt x="30" y="39"/>
                    </a:lnTo>
                    <a:lnTo>
                      <a:pt x="29" y="39"/>
                    </a:lnTo>
                    <a:lnTo>
                      <a:pt x="29" y="39"/>
                    </a:lnTo>
                    <a:lnTo>
                      <a:pt x="22" y="39"/>
                    </a:lnTo>
                    <a:lnTo>
                      <a:pt x="19" y="39"/>
                    </a:lnTo>
                    <a:lnTo>
                      <a:pt x="19" y="39"/>
                    </a:lnTo>
                    <a:lnTo>
                      <a:pt x="19" y="39"/>
                    </a:lnTo>
                    <a:lnTo>
                      <a:pt x="19" y="39"/>
                    </a:lnTo>
                    <a:lnTo>
                      <a:pt x="17" y="40"/>
                    </a:lnTo>
                    <a:lnTo>
                      <a:pt x="17" y="40"/>
                    </a:lnTo>
                    <a:lnTo>
                      <a:pt x="15" y="40"/>
                    </a:lnTo>
                    <a:lnTo>
                      <a:pt x="3" y="28"/>
                    </a:lnTo>
                    <a:lnTo>
                      <a:pt x="5" y="23"/>
                    </a:lnTo>
                    <a:lnTo>
                      <a:pt x="12" y="20"/>
                    </a:lnTo>
                    <a:lnTo>
                      <a:pt x="2" y="5"/>
                    </a:lnTo>
                    <a:lnTo>
                      <a:pt x="2" y="5"/>
                    </a:lnTo>
                    <a:lnTo>
                      <a:pt x="2" y="5"/>
                    </a:lnTo>
                    <a:lnTo>
                      <a:pt x="2" y="5"/>
                    </a:lnTo>
                    <a:lnTo>
                      <a:pt x="2" y="5"/>
                    </a:lnTo>
                    <a:lnTo>
                      <a:pt x="2" y="5"/>
                    </a:lnTo>
                    <a:lnTo>
                      <a:pt x="2" y="3"/>
                    </a:lnTo>
                    <a:lnTo>
                      <a:pt x="2" y="3"/>
                    </a:lnTo>
                    <a:lnTo>
                      <a:pt x="2" y="3"/>
                    </a:lnTo>
                    <a:lnTo>
                      <a:pt x="2" y="3"/>
                    </a:lnTo>
                    <a:lnTo>
                      <a:pt x="2" y="3"/>
                    </a:lnTo>
                    <a:lnTo>
                      <a:pt x="2" y="3"/>
                    </a:lnTo>
                    <a:lnTo>
                      <a:pt x="2" y="3"/>
                    </a:lnTo>
                    <a:lnTo>
                      <a:pt x="2" y="3"/>
                    </a:lnTo>
                    <a:lnTo>
                      <a:pt x="0" y="3"/>
                    </a:lnTo>
                    <a:lnTo>
                      <a:pt x="0" y="3"/>
                    </a:lnTo>
                    <a:lnTo>
                      <a:pt x="0"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56" name="Freeform 908"/>
              <p:cNvSpPr>
                <a:spLocks/>
              </p:cNvSpPr>
              <p:nvPr/>
            </p:nvSpPr>
            <p:spPr bwMode="auto">
              <a:xfrm>
                <a:off x="4411" y="2714"/>
                <a:ext cx="39" cy="40"/>
              </a:xfrm>
              <a:custGeom>
                <a:avLst/>
                <a:gdLst>
                  <a:gd name="T0" fmla="*/ 0 w 39"/>
                  <a:gd name="T1" fmla="*/ 3 h 40"/>
                  <a:gd name="T2" fmla="*/ 15 w 39"/>
                  <a:gd name="T3" fmla="*/ 1 h 40"/>
                  <a:gd name="T4" fmla="*/ 15 w 39"/>
                  <a:gd name="T5" fmla="*/ 1 h 40"/>
                  <a:gd name="T6" fmla="*/ 17 w 39"/>
                  <a:gd name="T7" fmla="*/ 1 h 40"/>
                  <a:gd name="T8" fmla="*/ 22 w 39"/>
                  <a:gd name="T9" fmla="*/ 0 h 40"/>
                  <a:gd name="T10" fmla="*/ 24 w 39"/>
                  <a:gd name="T11" fmla="*/ 8 h 40"/>
                  <a:gd name="T12" fmla="*/ 36 w 39"/>
                  <a:gd name="T13" fmla="*/ 6 h 40"/>
                  <a:gd name="T14" fmla="*/ 39 w 39"/>
                  <a:gd name="T15" fmla="*/ 15 h 40"/>
                  <a:gd name="T16" fmla="*/ 32 w 39"/>
                  <a:gd name="T17" fmla="*/ 17 h 40"/>
                  <a:gd name="T18" fmla="*/ 30 w 39"/>
                  <a:gd name="T19" fmla="*/ 23 h 40"/>
                  <a:gd name="T20" fmla="*/ 32 w 39"/>
                  <a:gd name="T21" fmla="*/ 39 h 40"/>
                  <a:gd name="T22" fmla="*/ 30 w 39"/>
                  <a:gd name="T23" fmla="*/ 39 h 40"/>
                  <a:gd name="T24" fmla="*/ 30 w 39"/>
                  <a:gd name="T25" fmla="*/ 39 h 40"/>
                  <a:gd name="T26" fmla="*/ 29 w 39"/>
                  <a:gd name="T27" fmla="*/ 39 h 40"/>
                  <a:gd name="T28" fmla="*/ 29 w 39"/>
                  <a:gd name="T29" fmla="*/ 39 h 40"/>
                  <a:gd name="T30" fmla="*/ 22 w 39"/>
                  <a:gd name="T31" fmla="*/ 39 h 40"/>
                  <a:gd name="T32" fmla="*/ 19 w 39"/>
                  <a:gd name="T33" fmla="*/ 39 h 40"/>
                  <a:gd name="T34" fmla="*/ 19 w 39"/>
                  <a:gd name="T35" fmla="*/ 39 h 40"/>
                  <a:gd name="T36" fmla="*/ 19 w 39"/>
                  <a:gd name="T37" fmla="*/ 39 h 40"/>
                  <a:gd name="T38" fmla="*/ 19 w 39"/>
                  <a:gd name="T39" fmla="*/ 39 h 40"/>
                  <a:gd name="T40" fmla="*/ 17 w 39"/>
                  <a:gd name="T41" fmla="*/ 40 h 40"/>
                  <a:gd name="T42" fmla="*/ 17 w 39"/>
                  <a:gd name="T43" fmla="*/ 40 h 40"/>
                  <a:gd name="T44" fmla="*/ 15 w 39"/>
                  <a:gd name="T45" fmla="*/ 40 h 40"/>
                  <a:gd name="T46" fmla="*/ 3 w 39"/>
                  <a:gd name="T47" fmla="*/ 28 h 40"/>
                  <a:gd name="T48" fmla="*/ 5 w 39"/>
                  <a:gd name="T49" fmla="*/ 23 h 40"/>
                  <a:gd name="T50" fmla="*/ 12 w 39"/>
                  <a:gd name="T51" fmla="*/ 20 h 40"/>
                  <a:gd name="T52" fmla="*/ 2 w 39"/>
                  <a:gd name="T53" fmla="*/ 5 h 40"/>
                  <a:gd name="T54" fmla="*/ 2 w 39"/>
                  <a:gd name="T55" fmla="*/ 5 h 40"/>
                  <a:gd name="T56" fmla="*/ 2 w 39"/>
                  <a:gd name="T57" fmla="*/ 5 h 40"/>
                  <a:gd name="T58" fmla="*/ 2 w 39"/>
                  <a:gd name="T59" fmla="*/ 5 h 40"/>
                  <a:gd name="T60" fmla="*/ 2 w 39"/>
                  <a:gd name="T61" fmla="*/ 5 h 40"/>
                  <a:gd name="T62" fmla="*/ 2 w 39"/>
                  <a:gd name="T63" fmla="*/ 5 h 40"/>
                  <a:gd name="T64" fmla="*/ 2 w 39"/>
                  <a:gd name="T65" fmla="*/ 3 h 40"/>
                  <a:gd name="T66" fmla="*/ 2 w 39"/>
                  <a:gd name="T67" fmla="*/ 3 h 40"/>
                  <a:gd name="T68" fmla="*/ 2 w 39"/>
                  <a:gd name="T69" fmla="*/ 3 h 40"/>
                  <a:gd name="T70" fmla="*/ 2 w 39"/>
                  <a:gd name="T71" fmla="*/ 3 h 40"/>
                  <a:gd name="T72" fmla="*/ 2 w 39"/>
                  <a:gd name="T73" fmla="*/ 3 h 40"/>
                  <a:gd name="T74" fmla="*/ 2 w 39"/>
                  <a:gd name="T75" fmla="*/ 3 h 40"/>
                  <a:gd name="T76" fmla="*/ 2 w 39"/>
                  <a:gd name="T77" fmla="*/ 3 h 40"/>
                  <a:gd name="T78" fmla="*/ 2 w 39"/>
                  <a:gd name="T79" fmla="*/ 3 h 40"/>
                  <a:gd name="T80" fmla="*/ 0 w 39"/>
                  <a:gd name="T81" fmla="*/ 3 h 40"/>
                  <a:gd name="T82" fmla="*/ 0 w 39"/>
                  <a:gd name="T83" fmla="*/ 3 h 40"/>
                  <a:gd name="T84" fmla="*/ 0 w 39"/>
                  <a:gd name="T85"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40">
                    <a:moveTo>
                      <a:pt x="0" y="3"/>
                    </a:moveTo>
                    <a:lnTo>
                      <a:pt x="15" y="1"/>
                    </a:lnTo>
                    <a:lnTo>
                      <a:pt x="15" y="1"/>
                    </a:lnTo>
                    <a:lnTo>
                      <a:pt x="17" y="1"/>
                    </a:lnTo>
                    <a:lnTo>
                      <a:pt x="22" y="0"/>
                    </a:lnTo>
                    <a:lnTo>
                      <a:pt x="24" y="8"/>
                    </a:lnTo>
                    <a:lnTo>
                      <a:pt x="36" y="6"/>
                    </a:lnTo>
                    <a:lnTo>
                      <a:pt x="39" y="15"/>
                    </a:lnTo>
                    <a:lnTo>
                      <a:pt x="32" y="17"/>
                    </a:lnTo>
                    <a:lnTo>
                      <a:pt x="30" y="23"/>
                    </a:lnTo>
                    <a:lnTo>
                      <a:pt x="32" y="39"/>
                    </a:lnTo>
                    <a:lnTo>
                      <a:pt x="30" y="39"/>
                    </a:lnTo>
                    <a:lnTo>
                      <a:pt x="30" y="39"/>
                    </a:lnTo>
                    <a:lnTo>
                      <a:pt x="29" y="39"/>
                    </a:lnTo>
                    <a:lnTo>
                      <a:pt x="29" y="39"/>
                    </a:lnTo>
                    <a:lnTo>
                      <a:pt x="22" y="39"/>
                    </a:lnTo>
                    <a:lnTo>
                      <a:pt x="19" y="39"/>
                    </a:lnTo>
                    <a:lnTo>
                      <a:pt x="19" y="39"/>
                    </a:lnTo>
                    <a:lnTo>
                      <a:pt x="19" y="39"/>
                    </a:lnTo>
                    <a:lnTo>
                      <a:pt x="19" y="39"/>
                    </a:lnTo>
                    <a:lnTo>
                      <a:pt x="17" y="40"/>
                    </a:lnTo>
                    <a:lnTo>
                      <a:pt x="17" y="40"/>
                    </a:lnTo>
                    <a:lnTo>
                      <a:pt x="15" y="40"/>
                    </a:lnTo>
                    <a:lnTo>
                      <a:pt x="3" y="28"/>
                    </a:lnTo>
                    <a:lnTo>
                      <a:pt x="5" y="23"/>
                    </a:lnTo>
                    <a:lnTo>
                      <a:pt x="12" y="20"/>
                    </a:lnTo>
                    <a:lnTo>
                      <a:pt x="2" y="5"/>
                    </a:lnTo>
                    <a:lnTo>
                      <a:pt x="2" y="5"/>
                    </a:lnTo>
                    <a:lnTo>
                      <a:pt x="2" y="5"/>
                    </a:lnTo>
                    <a:lnTo>
                      <a:pt x="2" y="5"/>
                    </a:lnTo>
                    <a:lnTo>
                      <a:pt x="2" y="5"/>
                    </a:lnTo>
                    <a:lnTo>
                      <a:pt x="2" y="5"/>
                    </a:lnTo>
                    <a:lnTo>
                      <a:pt x="2" y="3"/>
                    </a:lnTo>
                    <a:lnTo>
                      <a:pt x="2" y="3"/>
                    </a:lnTo>
                    <a:lnTo>
                      <a:pt x="2" y="3"/>
                    </a:lnTo>
                    <a:lnTo>
                      <a:pt x="2" y="3"/>
                    </a:lnTo>
                    <a:lnTo>
                      <a:pt x="2" y="3"/>
                    </a:lnTo>
                    <a:lnTo>
                      <a:pt x="2" y="3"/>
                    </a:lnTo>
                    <a:lnTo>
                      <a:pt x="2" y="3"/>
                    </a:lnTo>
                    <a:lnTo>
                      <a:pt x="2" y="3"/>
                    </a:lnTo>
                    <a:lnTo>
                      <a:pt x="0" y="3"/>
                    </a:lnTo>
                    <a:lnTo>
                      <a:pt x="0" y="3"/>
                    </a:lnTo>
                    <a:lnTo>
                      <a:pt x="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57" name="Freeform 909"/>
              <p:cNvSpPr>
                <a:spLocks/>
              </p:cNvSpPr>
              <p:nvPr/>
            </p:nvSpPr>
            <p:spPr bwMode="auto">
              <a:xfrm>
                <a:off x="4313" y="2358"/>
                <a:ext cx="27" cy="32"/>
              </a:xfrm>
              <a:custGeom>
                <a:avLst/>
                <a:gdLst>
                  <a:gd name="T0" fmla="*/ 23 w 27"/>
                  <a:gd name="T1" fmla="*/ 2 h 32"/>
                  <a:gd name="T2" fmla="*/ 22 w 27"/>
                  <a:gd name="T3" fmla="*/ 10 h 32"/>
                  <a:gd name="T4" fmla="*/ 27 w 27"/>
                  <a:gd name="T5" fmla="*/ 22 h 32"/>
                  <a:gd name="T6" fmla="*/ 17 w 27"/>
                  <a:gd name="T7" fmla="*/ 32 h 32"/>
                  <a:gd name="T8" fmla="*/ 8 w 27"/>
                  <a:gd name="T9" fmla="*/ 29 h 32"/>
                  <a:gd name="T10" fmla="*/ 0 w 27"/>
                  <a:gd name="T11" fmla="*/ 22 h 32"/>
                  <a:gd name="T12" fmla="*/ 0 w 27"/>
                  <a:gd name="T13" fmla="*/ 15 h 32"/>
                  <a:gd name="T14" fmla="*/ 1 w 27"/>
                  <a:gd name="T15" fmla="*/ 10 h 32"/>
                  <a:gd name="T16" fmla="*/ 10 w 27"/>
                  <a:gd name="T17" fmla="*/ 10 h 32"/>
                  <a:gd name="T18" fmla="*/ 17 w 27"/>
                  <a:gd name="T19" fmla="*/ 0 h 32"/>
                  <a:gd name="T20" fmla="*/ 23 w 27"/>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32">
                    <a:moveTo>
                      <a:pt x="23" y="2"/>
                    </a:moveTo>
                    <a:lnTo>
                      <a:pt x="22" y="10"/>
                    </a:lnTo>
                    <a:lnTo>
                      <a:pt x="27" y="22"/>
                    </a:lnTo>
                    <a:lnTo>
                      <a:pt x="17" y="32"/>
                    </a:lnTo>
                    <a:lnTo>
                      <a:pt x="8" y="29"/>
                    </a:lnTo>
                    <a:lnTo>
                      <a:pt x="0" y="22"/>
                    </a:lnTo>
                    <a:lnTo>
                      <a:pt x="0" y="15"/>
                    </a:lnTo>
                    <a:lnTo>
                      <a:pt x="1" y="10"/>
                    </a:lnTo>
                    <a:lnTo>
                      <a:pt x="10" y="10"/>
                    </a:lnTo>
                    <a:lnTo>
                      <a:pt x="17" y="0"/>
                    </a:lnTo>
                    <a:lnTo>
                      <a:pt x="23"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58" name="Freeform 910"/>
              <p:cNvSpPr>
                <a:spLocks/>
              </p:cNvSpPr>
              <p:nvPr/>
            </p:nvSpPr>
            <p:spPr bwMode="auto">
              <a:xfrm>
                <a:off x="4313" y="2358"/>
                <a:ext cx="27" cy="32"/>
              </a:xfrm>
              <a:custGeom>
                <a:avLst/>
                <a:gdLst>
                  <a:gd name="T0" fmla="*/ 23 w 27"/>
                  <a:gd name="T1" fmla="*/ 2 h 32"/>
                  <a:gd name="T2" fmla="*/ 22 w 27"/>
                  <a:gd name="T3" fmla="*/ 10 h 32"/>
                  <a:gd name="T4" fmla="*/ 27 w 27"/>
                  <a:gd name="T5" fmla="*/ 22 h 32"/>
                  <a:gd name="T6" fmla="*/ 17 w 27"/>
                  <a:gd name="T7" fmla="*/ 32 h 32"/>
                  <a:gd name="T8" fmla="*/ 8 w 27"/>
                  <a:gd name="T9" fmla="*/ 29 h 32"/>
                  <a:gd name="T10" fmla="*/ 0 w 27"/>
                  <a:gd name="T11" fmla="*/ 22 h 32"/>
                  <a:gd name="T12" fmla="*/ 0 w 27"/>
                  <a:gd name="T13" fmla="*/ 15 h 32"/>
                  <a:gd name="T14" fmla="*/ 1 w 27"/>
                  <a:gd name="T15" fmla="*/ 10 h 32"/>
                  <a:gd name="T16" fmla="*/ 10 w 27"/>
                  <a:gd name="T17" fmla="*/ 10 h 32"/>
                  <a:gd name="T18" fmla="*/ 17 w 27"/>
                  <a:gd name="T19" fmla="*/ 0 h 32"/>
                  <a:gd name="T20" fmla="*/ 23 w 27"/>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32">
                    <a:moveTo>
                      <a:pt x="23" y="2"/>
                    </a:moveTo>
                    <a:lnTo>
                      <a:pt x="22" y="10"/>
                    </a:lnTo>
                    <a:lnTo>
                      <a:pt x="27" y="22"/>
                    </a:lnTo>
                    <a:lnTo>
                      <a:pt x="17" y="32"/>
                    </a:lnTo>
                    <a:lnTo>
                      <a:pt x="8" y="29"/>
                    </a:lnTo>
                    <a:lnTo>
                      <a:pt x="0" y="22"/>
                    </a:lnTo>
                    <a:lnTo>
                      <a:pt x="0" y="15"/>
                    </a:lnTo>
                    <a:lnTo>
                      <a:pt x="1" y="10"/>
                    </a:lnTo>
                    <a:lnTo>
                      <a:pt x="10" y="10"/>
                    </a:lnTo>
                    <a:lnTo>
                      <a:pt x="17" y="0"/>
                    </a:lnTo>
                    <a:lnTo>
                      <a:pt x="2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59" name="Freeform 911"/>
              <p:cNvSpPr>
                <a:spLocks/>
              </p:cNvSpPr>
              <p:nvPr/>
            </p:nvSpPr>
            <p:spPr bwMode="auto">
              <a:xfrm>
                <a:off x="4440" y="2449"/>
                <a:ext cx="30" cy="33"/>
              </a:xfrm>
              <a:custGeom>
                <a:avLst/>
                <a:gdLst>
                  <a:gd name="T0" fmla="*/ 15 w 30"/>
                  <a:gd name="T1" fmla="*/ 0 h 33"/>
                  <a:gd name="T2" fmla="*/ 17 w 30"/>
                  <a:gd name="T3" fmla="*/ 11 h 33"/>
                  <a:gd name="T4" fmla="*/ 30 w 30"/>
                  <a:gd name="T5" fmla="*/ 27 h 33"/>
                  <a:gd name="T6" fmla="*/ 25 w 30"/>
                  <a:gd name="T7" fmla="*/ 33 h 33"/>
                  <a:gd name="T8" fmla="*/ 25 w 30"/>
                  <a:gd name="T9" fmla="*/ 33 h 33"/>
                  <a:gd name="T10" fmla="*/ 25 w 30"/>
                  <a:gd name="T11" fmla="*/ 33 h 33"/>
                  <a:gd name="T12" fmla="*/ 23 w 30"/>
                  <a:gd name="T13" fmla="*/ 33 h 33"/>
                  <a:gd name="T14" fmla="*/ 23 w 30"/>
                  <a:gd name="T15" fmla="*/ 33 h 33"/>
                  <a:gd name="T16" fmla="*/ 10 w 30"/>
                  <a:gd name="T17" fmla="*/ 31 h 33"/>
                  <a:gd name="T18" fmla="*/ 0 w 30"/>
                  <a:gd name="T19" fmla="*/ 7 h 33"/>
                  <a:gd name="T20" fmla="*/ 12 w 30"/>
                  <a:gd name="T21" fmla="*/ 2 h 33"/>
                  <a:gd name="T22" fmla="*/ 12 w 30"/>
                  <a:gd name="T23" fmla="*/ 2 h 33"/>
                  <a:gd name="T24" fmla="*/ 12 w 30"/>
                  <a:gd name="T25" fmla="*/ 2 h 33"/>
                  <a:gd name="T26" fmla="*/ 13 w 30"/>
                  <a:gd name="T27" fmla="*/ 2 h 33"/>
                  <a:gd name="T28" fmla="*/ 13 w 30"/>
                  <a:gd name="T29" fmla="*/ 0 h 33"/>
                  <a:gd name="T30" fmla="*/ 15 w 30"/>
                  <a:gd name="T31" fmla="*/ 0 h 33"/>
                  <a:gd name="T32" fmla="*/ 15 w 30"/>
                  <a:gd name="T33" fmla="*/ 0 h 33"/>
                  <a:gd name="T34" fmla="*/ 15 w 30"/>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3">
                    <a:moveTo>
                      <a:pt x="15" y="0"/>
                    </a:moveTo>
                    <a:lnTo>
                      <a:pt x="17" y="11"/>
                    </a:lnTo>
                    <a:lnTo>
                      <a:pt x="30" y="27"/>
                    </a:lnTo>
                    <a:lnTo>
                      <a:pt x="25" y="33"/>
                    </a:lnTo>
                    <a:lnTo>
                      <a:pt x="25" y="33"/>
                    </a:lnTo>
                    <a:lnTo>
                      <a:pt x="25" y="33"/>
                    </a:lnTo>
                    <a:lnTo>
                      <a:pt x="23" y="33"/>
                    </a:lnTo>
                    <a:lnTo>
                      <a:pt x="23" y="33"/>
                    </a:lnTo>
                    <a:lnTo>
                      <a:pt x="10" y="31"/>
                    </a:lnTo>
                    <a:lnTo>
                      <a:pt x="0" y="7"/>
                    </a:lnTo>
                    <a:lnTo>
                      <a:pt x="12" y="2"/>
                    </a:lnTo>
                    <a:lnTo>
                      <a:pt x="12" y="2"/>
                    </a:lnTo>
                    <a:lnTo>
                      <a:pt x="12" y="2"/>
                    </a:lnTo>
                    <a:lnTo>
                      <a:pt x="13" y="2"/>
                    </a:lnTo>
                    <a:lnTo>
                      <a:pt x="13" y="0"/>
                    </a:lnTo>
                    <a:lnTo>
                      <a:pt x="15" y="0"/>
                    </a:lnTo>
                    <a:lnTo>
                      <a:pt x="15" y="0"/>
                    </a:lnTo>
                    <a:lnTo>
                      <a:pt x="1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60" name="Freeform 912"/>
              <p:cNvSpPr>
                <a:spLocks/>
              </p:cNvSpPr>
              <p:nvPr/>
            </p:nvSpPr>
            <p:spPr bwMode="auto">
              <a:xfrm>
                <a:off x="4440" y="2449"/>
                <a:ext cx="30" cy="33"/>
              </a:xfrm>
              <a:custGeom>
                <a:avLst/>
                <a:gdLst>
                  <a:gd name="T0" fmla="*/ 15 w 30"/>
                  <a:gd name="T1" fmla="*/ 0 h 33"/>
                  <a:gd name="T2" fmla="*/ 17 w 30"/>
                  <a:gd name="T3" fmla="*/ 11 h 33"/>
                  <a:gd name="T4" fmla="*/ 30 w 30"/>
                  <a:gd name="T5" fmla="*/ 27 h 33"/>
                  <a:gd name="T6" fmla="*/ 25 w 30"/>
                  <a:gd name="T7" fmla="*/ 33 h 33"/>
                  <a:gd name="T8" fmla="*/ 25 w 30"/>
                  <a:gd name="T9" fmla="*/ 33 h 33"/>
                  <a:gd name="T10" fmla="*/ 25 w 30"/>
                  <a:gd name="T11" fmla="*/ 33 h 33"/>
                  <a:gd name="T12" fmla="*/ 23 w 30"/>
                  <a:gd name="T13" fmla="*/ 33 h 33"/>
                  <a:gd name="T14" fmla="*/ 23 w 30"/>
                  <a:gd name="T15" fmla="*/ 33 h 33"/>
                  <a:gd name="T16" fmla="*/ 10 w 30"/>
                  <a:gd name="T17" fmla="*/ 31 h 33"/>
                  <a:gd name="T18" fmla="*/ 0 w 30"/>
                  <a:gd name="T19" fmla="*/ 7 h 33"/>
                  <a:gd name="T20" fmla="*/ 12 w 30"/>
                  <a:gd name="T21" fmla="*/ 2 h 33"/>
                  <a:gd name="T22" fmla="*/ 12 w 30"/>
                  <a:gd name="T23" fmla="*/ 2 h 33"/>
                  <a:gd name="T24" fmla="*/ 12 w 30"/>
                  <a:gd name="T25" fmla="*/ 2 h 33"/>
                  <a:gd name="T26" fmla="*/ 13 w 30"/>
                  <a:gd name="T27" fmla="*/ 2 h 33"/>
                  <a:gd name="T28" fmla="*/ 13 w 30"/>
                  <a:gd name="T29" fmla="*/ 0 h 33"/>
                  <a:gd name="T30" fmla="*/ 15 w 30"/>
                  <a:gd name="T31" fmla="*/ 0 h 33"/>
                  <a:gd name="T32" fmla="*/ 15 w 30"/>
                  <a:gd name="T33" fmla="*/ 0 h 33"/>
                  <a:gd name="T34" fmla="*/ 15 w 30"/>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3">
                    <a:moveTo>
                      <a:pt x="15" y="0"/>
                    </a:moveTo>
                    <a:lnTo>
                      <a:pt x="17" y="11"/>
                    </a:lnTo>
                    <a:lnTo>
                      <a:pt x="30" y="27"/>
                    </a:lnTo>
                    <a:lnTo>
                      <a:pt x="25" y="33"/>
                    </a:lnTo>
                    <a:lnTo>
                      <a:pt x="25" y="33"/>
                    </a:lnTo>
                    <a:lnTo>
                      <a:pt x="25" y="33"/>
                    </a:lnTo>
                    <a:lnTo>
                      <a:pt x="23" y="33"/>
                    </a:lnTo>
                    <a:lnTo>
                      <a:pt x="23" y="33"/>
                    </a:lnTo>
                    <a:lnTo>
                      <a:pt x="10" y="31"/>
                    </a:lnTo>
                    <a:lnTo>
                      <a:pt x="0" y="7"/>
                    </a:lnTo>
                    <a:lnTo>
                      <a:pt x="12" y="2"/>
                    </a:lnTo>
                    <a:lnTo>
                      <a:pt x="12" y="2"/>
                    </a:lnTo>
                    <a:lnTo>
                      <a:pt x="12" y="2"/>
                    </a:lnTo>
                    <a:lnTo>
                      <a:pt x="13" y="2"/>
                    </a:lnTo>
                    <a:lnTo>
                      <a:pt x="13" y="0"/>
                    </a:lnTo>
                    <a:lnTo>
                      <a:pt x="15" y="0"/>
                    </a:lnTo>
                    <a:lnTo>
                      <a:pt x="15" y="0"/>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61" name="Freeform 913"/>
              <p:cNvSpPr>
                <a:spLocks/>
              </p:cNvSpPr>
              <p:nvPr/>
            </p:nvSpPr>
            <p:spPr bwMode="auto">
              <a:xfrm>
                <a:off x="4543" y="2629"/>
                <a:ext cx="37" cy="37"/>
              </a:xfrm>
              <a:custGeom>
                <a:avLst/>
                <a:gdLst>
                  <a:gd name="T0" fmla="*/ 10 w 37"/>
                  <a:gd name="T1" fmla="*/ 0 h 37"/>
                  <a:gd name="T2" fmla="*/ 15 w 37"/>
                  <a:gd name="T3" fmla="*/ 5 h 37"/>
                  <a:gd name="T4" fmla="*/ 29 w 37"/>
                  <a:gd name="T5" fmla="*/ 3 h 37"/>
                  <a:gd name="T6" fmla="*/ 36 w 37"/>
                  <a:gd name="T7" fmla="*/ 10 h 37"/>
                  <a:gd name="T8" fmla="*/ 36 w 37"/>
                  <a:gd name="T9" fmla="*/ 10 h 37"/>
                  <a:gd name="T10" fmla="*/ 34 w 37"/>
                  <a:gd name="T11" fmla="*/ 12 h 37"/>
                  <a:gd name="T12" fmla="*/ 32 w 37"/>
                  <a:gd name="T13" fmla="*/ 12 h 37"/>
                  <a:gd name="T14" fmla="*/ 31 w 37"/>
                  <a:gd name="T15" fmla="*/ 12 h 37"/>
                  <a:gd name="T16" fmla="*/ 31 w 37"/>
                  <a:gd name="T17" fmla="*/ 12 h 37"/>
                  <a:gd name="T18" fmla="*/ 31 w 37"/>
                  <a:gd name="T19" fmla="*/ 13 h 37"/>
                  <a:gd name="T20" fmla="*/ 31 w 37"/>
                  <a:gd name="T21" fmla="*/ 15 h 37"/>
                  <a:gd name="T22" fmla="*/ 31 w 37"/>
                  <a:gd name="T23" fmla="*/ 15 h 37"/>
                  <a:gd name="T24" fmla="*/ 34 w 37"/>
                  <a:gd name="T25" fmla="*/ 13 h 37"/>
                  <a:gd name="T26" fmla="*/ 34 w 37"/>
                  <a:gd name="T27" fmla="*/ 13 h 37"/>
                  <a:gd name="T28" fmla="*/ 36 w 37"/>
                  <a:gd name="T29" fmla="*/ 13 h 37"/>
                  <a:gd name="T30" fmla="*/ 36 w 37"/>
                  <a:gd name="T31" fmla="*/ 13 h 37"/>
                  <a:gd name="T32" fmla="*/ 37 w 37"/>
                  <a:gd name="T33" fmla="*/ 13 h 37"/>
                  <a:gd name="T34" fmla="*/ 37 w 37"/>
                  <a:gd name="T35" fmla="*/ 13 h 37"/>
                  <a:gd name="T36" fmla="*/ 37 w 37"/>
                  <a:gd name="T37" fmla="*/ 15 h 37"/>
                  <a:gd name="T38" fmla="*/ 37 w 37"/>
                  <a:gd name="T39" fmla="*/ 17 h 37"/>
                  <a:gd name="T40" fmla="*/ 36 w 37"/>
                  <a:gd name="T41" fmla="*/ 19 h 37"/>
                  <a:gd name="T42" fmla="*/ 34 w 37"/>
                  <a:gd name="T43" fmla="*/ 25 h 37"/>
                  <a:gd name="T44" fmla="*/ 34 w 37"/>
                  <a:gd name="T45" fmla="*/ 27 h 37"/>
                  <a:gd name="T46" fmla="*/ 32 w 37"/>
                  <a:gd name="T47" fmla="*/ 30 h 37"/>
                  <a:gd name="T48" fmla="*/ 32 w 37"/>
                  <a:gd name="T49" fmla="*/ 32 h 37"/>
                  <a:gd name="T50" fmla="*/ 32 w 37"/>
                  <a:gd name="T51" fmla="*/ 34 h 37"/>
                  <a:gd name="T52" fmla="*/ 34 w 37"/>
                  <a:gd name="T53" fmla="*/ 34 h 37"/>
                  <a:gd name="T54" fmla="*/ 34 w 37"/>
                  <a:gd name="T55" fmla="*/ 34 h 37"/>
                  <a:gd name="T56" fmla="*/ 36 w 37"/>
                  <a:gd name="T57" fmla="*/ 36 h 37"/>
                  <a:gd name="T58" fmla="*/ 34 w 37"/>
                  <a:gd name="T59" fmla="*/ 37 h 37"/>
                  <a:gd name="T60" fmla="*/ 34 w 37"/>
                  <a:gd name="T61" fmla="*/ 37 h 37"/>
                  <a:gd name="T62" fmla="*/ 20 w 37"/>
                  <a:gd name="T63" fmla="*/ 37 h 37"/>
                  <a:gd name="T64" fmla="*/ 5 w 37"/>
                  <a:gd name="T65" fmla="*/ 25 h 37"/>
                  <a:gd name="T66" fmla="*/ 0 w 37"/>
                  <a:gd name="T67" fmla="*/ 19 h 37"/>
                  <a:gd name="T68" fmla="*/ 7 w 37"/>
                  <a:gd name="T69" fmla="*/ 13 h 37"/>
                  <a:gd name="T70" fmla="*/ 10 w 37"/>
                  <a:gd name="T7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7">
                    <a:moveTo>
                      <a:pt x="10" y="0"/>
                    </a:moveTo>
                    <a:lnTo>
                      <a:pt x="15" y="5"/>
                    </a:lnTo>
                    <a:lnTo>
                      <a:pt x="29" y="3"/>
                    </a:lnTo>
                    <a:lnTo>
                      <a:pt x="36" y="10"/>
                    </a:lnTo>
                    <a:lnTo>
                      <a:pt x="36" y="10"/>
                    </a:lnTo>
                    <a:lnTo>
                      <a:pt x="34" y="12"/>
                    </a:lnTo>
                    <a:lnTo>
                      <a:pt x="32" y="12"/>
                    </a:lnTo>
                    <a:lnTo>
                      <a:pt x="31" y="12"/>
                    </a:lnTo>
                    <a:lnTo>
                      <a:pt x="31" y="12"/>
                    </a:lnTo>
                    <a:lnTo>
                      <a:pt x="31" y="13"/>
                    </a:lnTo>
                    <a:lnTo>
                      <a:pt x="31" y="15"/>
                    </a:lnTo>
                    <a:lnTo>
                      <a:pt x="31" y="15"/>
                    </a:lnTo>
                    <a:lnTo>
                      <a:pt x="34" y="13"/>
                    </a:lnTo>
                    <a:lnTo>
                      <a:pt x="34" y="13"/>
                    </a:lnTo>
                    <a:lnTo>
                      <a:pt x="36" y="13"/>
                    </a:lnTo>
                    <a:lnTo>
                      <a:pt x="36" y="13"/>
                    </a:lnTo>
                    <a:lnTo>
                      <a:pt x="37" y="13"/>
                    </a:lnTo>
                    <a:lnTo>
                      <a:pt x="37" y="13"/>
                    </a:lnTo>
                    <a:lnTo>
                      <a:pt x="37" y="15"/>
                    </a:lnTo>
                    <a:lnTo>
                      <a:pt x="37" y="17"/>
                    </a:lnTo>
                    <a:lnTo>
                      <a:pt x="36" y="19"/>
                    </a:lnTo>
                    <a:lnTo>
                      <a:pt x="34" y="25"/>
                    </a:lnTo>
                    <a:lnTo>
                      <a:pt x="34" y="27"/>
                    </a:lnTo>
                    <a:lnTo>
                      <a:pt x="32" y="30"/>
                    </a:lnTo>
                    <a:lnTo>
                      <a:pt x="32" y="32"/>
                    </a:lnTo>
                    <a:lnTo>
                      <a:pt x="32" y="34"/>
                    </a:lnTo>
                    <a:lnTo>
                      <a:pt x="34" y="34"/>
                    </a:lnTo>
                    <a:lnTo>
                      <a:pt x="34" y="34"/>
                    </a:lnTo>
                    <a:lnTo>
                      <a:pt x="36" y="36"/>
                    </a:lnTo>
                    <a:lnTo>
                      <a:pt x="34" y="37"/>
                    </a:lnTo>
                    <a:lnTo>
                      <a:pt x="34" y="37"/>
                    </a:lnTo>
                    <a:lnTo>
                      <a:pt x="20" y="37"/>
                    </a:lnTo>
                    <a:lnTo>
                      <a:pt x="5" y="25"/>
                    </a:lnTo>
                    <a:lnTo>
                      <a:pt x="0" y="19"/>
                    </a:lnTo>
                    <a:lnTo>
                      <a:pt x="7" y="13"/>
                    </a:lnTo>
                    <a:lnTo>
                      <a:pt x="1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62" name="Freeform 914"/>
              <p:cNvSpPr>
                <a:spLocks/>
              </p:cNvSpPr>
              <p:nvPr/>
            </p:nvSpPr>
            <p:spPr bwMode="auto">
              <a:xfrm>
                <a:off x="4543" y="2629"/>
                <a:ext cx="37" cy="37"/>
              </a:xfrm>
              <a:custGeom>
                <a:avLst/>
                <a:gdLst>
                  <a:gd name="T0" fmla="*/ 10 w 37"/>
                  <a:gd name="T1" fmla="*/ 0 h 37"/>
                  <a:gd name="T2" fmla="*/ 15 w 37"/>
                  <a:gd name="T3" fmla="*/ 5 h 37"/>
                  <a:gd name="T4" fmla="*/ 29 w 37"/>
                  <a:gd name="T5" fmla="*/ 3 h 37"/>
                  <a:gd name="T6" fmla="*/ 36 w 37"/>
                  <a:gd name="T7" fmla="*/ 10 h 37"/>
                  <a:gd name="T8" fmla="*/ 36 w 37"/>
                  <a:gd name="T9" fmla="*/ 10 h 37"/>
                  <a:gd name="T10" fmla="*/ 34 w 37"/>
                  <a:gd name="T11" fmla="*/ 12 h 37"/>
                  <a:gd name="T12" fmla="*/ 32 w 37"/>
                  <a:gd name="T13" fmla="*/ 12 h 37"/>
                  <a:gd name="T14" fmla="*/ 31 w 37"/>
                  <a:gd name="T15" fmla="*/ 12 h 37"/>
                  <a:gd name="T16" fmla="*/ 31 w 37"/>
                  <a:gd name="T17" fmla="*/ 12 h 37"/>
                  <a:gd name="T18" fmla="*/ 31 w 37"/>
                  <a:gd name="T19" fmla="*/ 13 h 37"/>
                  <a:gd name="T20" fmla="*/ 31 w 37"/>
                  <a:gd name="T21" fmla="*/ 15 h 37"/>
                  <a:gd name="T22" fmla="*/ 31 w 37"/>
                  <a:gd name="T23" fmla="*/ 15 h 37"/>
                  <a:gd name="T24" fmla="*/ 34 w 37"/>
                  <a:gd name="T25" fmla="*/ 13 h 37"/>
                  <a:gd name="T26" fmla="*/ 34 w 37"/>
                  <a:gd name="T27" fmla="*/ 13 h 37"/>
                  <a:gd name="T28" fmla="*/ 36 w 37"/>
                  <a:gd name="T29" fmla="*/ 13 h 37"/>
                  <a:gd name="T30" fmla="*/ 36 w 37"/>
                  <a:gd name="T31" fmla="*/ 13 h 37"/>
                  <a:gd name="T32" fmla="*/ 37 w 37"/>
                  <a:gd name="T33" fmla="*/ 13 h 37"/>
                  <a:gd name="T34" fmla="*/ 37 w 37"/>
                  <a:gd name="T35" fmla="*/ 13 h 37"/>
                  <a:gd name="T36" fmla="*/ 37 w 37"/>
                  <a:gd name="T37" fmla="*/ 15 h 37"/>
                  <a:gd name="T38" fmla="*/ 37 w 37"/>
                  <a:gd name="T39" fmla="*/ 17 h 37"/>
                  <a:gd name="T40" fmla="*/ 36 w 37"/>
                  <a:gd name="T41" fmla="*/ 19 h 37"/>
                  <a:gd name="T42" fmla="*/ 34 w 37"/>
                  <a:gd name="T43" fmla="*/ 25 h 37"/>
                  <a:gd name="T44" fmla="*/ 34 w 37"/>
                  <a:gd name="T45" fmla="*/ 27 h 37"/>
                  <a:gd name="T46" fmla="*/ 32 w 37"/>
                  <a:gd name="T47" fmla="*/ 30 h 37"/>
                  <a:gd name="T48" fmla="*/ 32 w 37"/>
                  <a:gd name="T49" fmla="*/ 32 h 37"/>
                  <a:gd name="T50" fmla="*/ 32 w 37"/>
                  <a:gd name="T51" fmla="*/ 34 h 37"/>
                  <a:gd name="T52" fmla="*/ 34 w 37"/>
                  <a:gd name="T53" fmla="*/ 34 h 37"/>
                  <a:gd name="T54" fmla="*/ 34 w 37"/>
                  <a:gd name="T55" fmla="*/ 34 h 37"/>
                  <a:gd name="T56" fmla="*/ 36 w 37"/>
                  <a:gd name="T57" fmla="*/ 36 h 37"/>
                  <a:gd name="T58" fmla="*/ 34 w 37"/>
                  <a:gd name="T59" fmla="*/ 37 h 37"/>
                  <a:gd name="T60" fmla="*/ 34 w 37"/>
                  <a:gd name="T61" fmla="*/ 37 h 37"/>
                  <a:gd name="T62" fmla="*/ 20 w 37"/>
                  <a:gd name="T63" fmla="*/ 37 h 37"/>
                  <a:gd name="T64" fmla="*/ 5 w 37"/>
                  <a:gd name="T65" fmla="*/ 25 h 37"/>
                  <a:gd name="T66" fmla="*/ 0 w 37"/>
                  <a:gd name="T67" fmla="*/ 19 h 37"/>
                  <a:gd name="T68" fmla="*/ 7 w 37"/>
                  <a:gd name="T69" fmla="*/ 13 h 37"/>
                  <a:gd name="T70" fmla="*/ 10 w 37"/>
                  <a:gd name="T7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7">
                    <a:moveTo>
                      <a:pt x="10" y="0"/>
                    </a:moveTo>
                    <a:lnTo>
                      <a:pt x="15" y="5"/>
                    </a:lnTo>
                    <a:lnTo>
                      <a:pt x="29" y="3"/>
                    </a:lnTo>
                    <a:lnTo>
                      <a:pt x="36" y="10"/>
                    </a:lnTo>
                    <a:lnTo>
                      <a:pt x="36" y="10"/>
                    </a:lnTo>
                    <a:lnTo>
                      <a:pt x="34" y="12"/>
                    </a:lnTo>
                    <a:lnTo>
                      <a:pt x="32" y="12"/>
                    </a:lnTo>
                    <a:lnTo>
                      <a:pt x="31" y="12"/>
                    </a:lnTo>
                    <a:lnTo>
                      <a:pt x="31" y="12"/>
                    </a:lnTo>
                    <a:lnTo>
                      <a:pt x="31" y="13"/>
                    </a:lnTo>
                    <a:lnTo>
                      <a:pt x="31" y="15"/>
                    </a:lnTo>
                    <a:lnTo>
                      <a:pt x="31" y="15"/>
                    </a:lnTo>
                    <a:lnTo>
                      <a:pt x="34" y="13"/>
                    </a:lnTo>
                    <a:lnTo>
                      <a:pt x="34" y="13"/>
                    </a:lnTo>
                    <a:lnTo>
                      <a:pt x="36" y="13"/>
                    </a:lnTo>
                    <a:lnTo>
                      <a:pt x="36" y="13"/>
                    </a:lnTo>
                    <a:lnTo>
                      <a:pt x="37" y="13"/>
                    </a:lnTo>
                    <a:lnTo>
                      <a:pt x="37" y="13"/>
                    </a:lnTo>
                    <a:lnTo>
                      <a:pt x="37" y="15"/>
                    </a:lnTo>
                    <a:lnTo>
                      <a:pt x="37" y="17"/>
                    </a:lnTo>
                    <a:lnTo>
                      <a:pt x="36" y="19"/>
                    </a:lnTo>
                    <a:lnTo>
                      <a:pt x="34" y="25"/>
                    </a:lnTo>
                    <a:lnTo>
                      <a:pt x="34" y="27"/>
                    </a:lnTo>
                    <a:lnTo>
                      <a:pt x="32" y="30"/>
                    </a:lnTo>
                    <a:lnTo>
                      <a:pt x="32" y="32"/>
                    </a:lnTo>
                    <a:lnTo>
                      <a:pt x="32" y="34"/>
                    </a:lnTo>
                    <a:lnTo>
                      <a:pt x="34" y="34"/>
                    </a:lnTo>
                    <a:lnTo>
                      <a:pt x="34" y="34"/>
                    </a:lnTo>
                    <a:lnTo>
                      <a:pt x="36" y="36"/>
                    </a:lnTo>
                    <a:lnTo>
                      <a:pt x="34" y="37"/>
                    </a:lnTo>
                    <a:lnTo>
                      <a:pt x="34" y="37"/>
                    </a:lnTo>
                    <a:lnTo>
                      <a:pt x="20" y="37"/>
                    </a:lnTo>
                    <a:lnTo>
                      <a:pt x="5" y="25"/>
                    </a:lnTo>
                    <a:lnTo>
                      <a:pt x="0" y="19"/>
                    </a:lnTo>
                    <a:lnTo>
                      <a:pt x="7" y="13"/>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63" name="Freeform 915"/>
              <p:cNvSpPr>
                <a:spLocks/>
              </p:cNvSpPr>
              <p:nvPr/>
            </p:nvSpPr>
            <p:spPr bwMode="auto">
              <a:xfrm>
                <a:off x="4335" y="2576"/>
                <a:ext cx="32" cy="34"/>
              </a:xfrm>
              <a:custGeom>
                <a:avLst/>
                <a:gdLst>
                  <a:gd name="T0" fmla="*/ 23 w 32"/>
                  <a:gd name="T1" fmla="*/ 26 h 34"/>
                  <a:gd name="T2" fmla="*/ 20 w 32"/>
                  <a:gd name="T3" fmla="*/ 34 h 34"/>
                  <a:gd name="T4" fmla="*/ 8 w 32"/>
                  <a:gd name="T5" fmla="*/ 31 h 34"/>
                  <a:gd name="T6" fmla="*/ 1 w 32"/>
                  <a:gd name="T7" fmla="*/ 24 h 34"/>
                  <a:gd name="T8" fmla="*/ 0 w 32"/>
                  <a:gd name="T9" fmla="*/ 17 h 34"/>
                  <a:gd name="T10" fmla="*/ 8 w 32"/>
                  <a:gd name="T11" fmla="*/ 2 h 34"/>
                  <a:gd name="T12" fmla="*/ 17 w 32"/>
                  <a:gd name="T13" fmla="*/ 0 h 34"/>
                  <a:gd name="T14" fmla="*/ 30 w 32"/>
                  <a:gd name="T15" fmla="*/ 4 h 34"/>
                  <a:gd name="T16" fmla="*/ 32 w 32"/>
                  <a:gd name="T17" fmla="*/ 21 h 34"/>
                  <a:gd name="T18" fmla="*/ 23 w 32"/>
                  <a:gd name="T19"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4">
                    <a:moveTo>
                      <a:pt x="23" y="26"/>
                    </a:moveTo>
                    <a:lnTo>
                      <a:pt x="20" y="34"/>
                    </a:lnTo>
                    <a:lnTo>
                      <a:pt x="8" y="31"/>
                    </a:lnTo>
                    <a:lnTo>
                      <a:pt x="1" y="24"/>
                    </a:lnTo>
                    <a:lnTo>
                      <a:pt x="0" y="17"/>
                    </a:lnTo>
                    <a:lnTo>
                      <a:pt x="8" y="2"/>
                    </a:lnTo>
                    <a:lnTo>
                      <a:pt x="17" y="0"/>
                    </a:lnTo>
                    <a:lnTo>
                      <a:pt x="30" y="4"/>
                    </a:lnTo>
                    <a:lnTo>
                      <a:pt x="32" y="21"/>
                    </a:lnTo>
                    <a:lnTo>
                      <a:pt x="23"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64" name="Freeform 916"/>
              <p:cNvSpPr>
                <a:spLocks/>
              </p:cNvSpPr>
              <p:nvPr/>
            </p:nvSpPr>
            <p:spPr bwMode="auto">
              <a:xfrm>
                <a:off x="4335" y="2576"/>
                <a:ext cx="32" cy="34"/>
              </a:xfrm>
              <a:custGeom>
                <a:avLst/>
                <a:gdLst>
                  <a:gd name="T0" fmla="*/ 23 w 32"/>
                  <a:gd name="T1" fmla="*/ 26 h 34"/>
                  <a:gd name="T2" fmla="*/ 20 w 32"/>
                  <a:gd name="T3" fmla="*/ 34 h 34"/>
                  <a:gd name="T4" fmla="*/ 8 w 32"/>
                  <a:gd name="T5" fmla="*/ 31 h 34"/>
                  <a:gd name="T6" fmla="*/ 1 w 32"/>
                  <a:gd name="T7" fmla="*/ 24 h 34"/>
                  <a:gd name="T8" fmla="*/ 0 w 32"/>
                  <a:gd name="T9" fmla="*/ 17 h 34"/>
                  <a:gd name="T10" fmla="*/ 8 w 32"/>
                  <a:gd name="T11" fmla="*/ 2 h 34"/>
                  <a:gd name="T12" fmla="*/ 17 w 32"/>
                  <a:gd name="T13" fmla="*/ 0 h 34"/>
                  <a:gd name="T14" fmla="*/ 30 w 32"/>
                  <a:gd name="T15" fmla="*/ 4 h 34"/>
                  <a:gd name="T16" fmla="*/ 32 w 32"/>
                  <a:gd name="T17" fmla="*/ 21 h 34"/>
                  <a:gd name="T18" fmla="*/ 23 w 32"/>
                  <a:gd name="T19"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4">
                    <a:moveTo>
                      <a:pt x="23" y="26"/>
                    </a:moveTo>
                    <a:lnTo>
                      <a:pt x="20" y="34"/>
                    </a:lnTo>
                    <a:lnTo>
                      <a:pt x="8" y="31"/>
                    </a:lnTo>
                    <a:lnTo>
                      <a:pt x="1" y="24"/>
                    </a:lnTo>
                    <a:lnTo>
                      <a:pt x="0" y="17"/>
                    </a:lnTo>
                    <a:lnTo>
                      <a:pt x="8" y="2"/>
                    </a:lnTo>
                    <a:lnTo>
                      <a:pt x="17" y="0"/>
                    </a:lnTo>
                    <a:lnTo>
                      <a:pt x="30" y="4"/>
                    </a:lnTo>
                    <a:lnTo>
                      <a:pt x="32" y="21"/>
                    </a:lnTo>
                    <a:lnTo>
                      <a:pt x="23"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65" name="Freeform 917"/>
              <p:cNvSpPr>
                <a:spLocks/>
              </p:cNvSpPr>
              <p:nvPr/>
            </p:nvSpPr>
            <p:spPr bwMode="auto">
              <a:xfrm>
                <a:off x="4375" y="2395"/>
                <a:ext cx="34" cy="29"/>
              </a:xfrm>
              <a:custGeom>
                <a:avLst/>
                <a:gdLst>
                  <a:gd name="T0" fmla="*/ 21 w 34"/>
                  <a:gd name="T1" fmla="*/ 2 h 29"/>
                  <a:gd name="T2" fmla="*/ 24 w 34"/>
                  <a:gd name="T3" fmla="*/ 5 h 29"/>
                  <a:gd name="T4" fmla="*/ 24 w 34"/>
                  <a:gd name="T5" fmla="*/ 10 h 29"/>
                  <a:gd name="T6" fmla="*/ 34 w 34"/>
                  <a:gd name="T7" fmla="*/ 22 h 29"/>
                  <a:gd name="T8" fmla="*/ 29 w 34"/>
                  <a:gd name="T9" fmla="*/ 26 h 29"/>
                  <a:gd name="T10" fmla="*/ 24 w 34"/>
                  <a:gd name="T11" fmla="*/ 22 h 29"/>
                  <a:gd name="T12" fmla="*/ 14 w 34"/>
                  <a:gd name="T13" fmla="*/ 29 h 29"/>
                  <a:gd name="T14" fmla="*/ 5 w 34"/>
                  <a:gd name="T15" fmla="*/ 26 h 29"/>
                  <a:gd name="T16" fmla="*/ 0 w 34"/>
                  <a:gd name="T17" fmla="*/ 10 h 29"/>
                  <a:gd name="T18" fmla="*/ 0 w 34"/>
                  <a:gd name="T19" fmla="*/ 10 h 29"/>
                  <a:gd name="T20" fmla="*/ 4 w 34"/>
                  <a:gd name="T21" fmla="*/ 10 h 29"/>
                  <a:gd name="T22" fmla="*/ 4 w 34"/>
                  <a:gd name="T23" fmla="*/ 9 h 29"/>
                  <a:gd name="T24" fmla="*/ 7 w 34"/>
                  <a:gd name="T25" fmla="*/ 4 h 29"/>
                  <a:gd name="T26" fmla="*/ 17 w 34"/>
                  <a:gd name="T27" fmla="*/ 5 h 29"/>
                  <a:gd name="T28" fmla="*/ 21 w 34"/>
                  <a:gd name="T29" fmla="*/ 0 h 29"/>
                  <a:gd name="T30" fmla="*/ 21 w 34"/>
                  <a:gd name="T3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9">
                    <a:moveTo>
                      <a:pt x="21" y="2"/>
                    </a:moveTo>
                    <a:lnTo>
                      <a:pt x="24" y="5"/>
                    </a:lnTo>
                    <a:lnTo>
                      <a:pt x="24" y="10"/>
                    </a:lnTo>
                    <a:lnTo>
                      <a:pt x="34" y="22"/>
                    </a:lnTo>
                    <a:lnTo>
                      <a:pt x="29" y="26"/>
                    </a:lnTo>
                    <a:lnTo>
                      <a:pt x="24" y="22"/>
                    </a:lnTo>
                    <a:lnTo>
                      <a:pt x="14" y="29"/>
                    </a:lnTo>
                    <a:lnTo>
                      <a:pt x="5" y="26"/>
                    </a:lnTo>
                    <a:lnTo>
                      <a:pt x="0" y="10"/>
                    </a:lnTo>
                    <a:lnTo>
                      <a:pt x="0" y="10"/>
                    </a:lnTo>
                    <a:lnTo>
                      <a:pt x="4" y="10"/>
                    </a:lnTo>
                    <a:lnTo>
                      <a:pt x="4" y="9"/>
                    </a:lnTo>
                    <a:lnTo>
                      <a:pt x="7" y="4"/>
                    </a:lnTo>
                    <a:lnTo>
                      <a:pt x="17" y="5"/>
                    </a:lnTo>
                    <a:lnTo>
                      <a:pt x="21" y="0"/>
                    </a:lnTo>
                    <a:lnTo>
                      <a:pt x="21"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66" name="Freeform 918"/>
              <p:cNvSpPr>
                <a:spLocks/>
              </p:cNvSpPr>
              <p:nvPr/>
            </p:nvSpPr>
            <p:spPr bwMode="auto">
              <a:xfrm>
                <a:off x="4375" y="2395"/>
                <a:ext cx="34" cy="29"/>
              </a:xfrm>
              <a:custGeom>
                <a:avLst/>
                <a:gdLst>
                  <a:gd name="T0" fmla="*/ 21 w 34"/>
                  <a:gd name="T1" fmla="*/ 2 h 29"/>
                  <a:gd name="T2" fmla="*/ 24 w 34"/>
                  <a:gd name="T3" fmla="*/ 5 h 29"/>
                  <a:gd name="T4" fmla="*/ 24 w 34"/>
                  <a:gd name="T5" fmla="*/ 10 h 29"/>
                  <a:gd name="T6" fmla="*/ 34 w 34"/>
                  <a:gd name="T7" fmla="*/ 22 h 29"/>
                  <a:gd name="T8" fmla="*/ 29 w 34"/>
                  <a:gd name="T9" fmla="*/ 26 h 29"/>
                  <a:gd name="T10" fmla="*/ 24 w 34"/>
                  <a:gd name="T11" fmla="*/ 22 h 29"/>
                  <a:gd name="T12" fmla="*/ 14 w 34"/>
                  <a:gd name="T13" fmla="*/ 29 h 29"/>
                  <a:gd name="T14" fmla="*/ 5 w 34"/>
                  <a:gd name="T15" fmla="*/ 26 h 29"/>
                  <a:gd name="T16" fmla="*/ 0 w 34"/>
                  <a:gd name="T17" fmla="*/ 10 h 29"/>
                  <a:gd name="T18" fmla="*/ 0 w 34"/>
                  <a:gd name="T19" fmla="*/ 10 h 29"/>
                  <a:gd name="T20" fmla="*/ 4 w 34"/>
                  <a:gd name="T21" fmla="*/ 10 h 29"/>
                  <a:gd name="T22" fmla="*/ 4 w 34"/>
                  <a:gd name="T23" fmla="*/ 9 h 29"/>
                  <a:gd name="T24" fmla="*/ 7 w 34"/>
                  <a:gd name="T25" fmla="*/ 4 h 29"/>
                  <a:gd name="T26" fmla="*/ 17 w 34"/>
                  <a:gd name="T27" fmla="*/ 5 h 29"/>
                  <a:gd name="T28" fmla="*/ 21 w 34"/>
                  <a:gd name="T29" fmla="*/ 0 h 29"/>
                  <a:gd name="T30" fmla="*/ 21 w 34"/>
                  <a:gd name="T3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9">
                    <a:moveTo>
                      <a:pt x="21" y="2"/>
                    </a:moveTo>
                    <a:lnTo>
                      <a:pt x="24" y="5"/>
                    </a:lnTo>
                    <a:lnTo>
                      <a:pt x="24" y="10"/>
                    </a:lnTo>
                    <a:lnTo>
                      <a:pt x="34" y="22"/>
                    </a:lnTo>
                    <a:lnTo>
                      <a:pt x="29" y="26"/>
                    </a:lnTo>
                    <a:lnTo>
                      <a:pt x="24" y="22"/>
                    </a:lnTo>
                    <a:lnTo>
                      <a:pt x="14" y="29"/>
                    </a:lnTo>
                    <a:lnTo>
                      <a:pt x="5" y="26"/>
                    </a:lnTo>
                    <a:lnTo>
                      <a:pt x="0" y="10"/>
                    </a:lnTo>
                    <a:lnTo>
                      <a:pt x="0" y="10"/>
                    </a:lnTo>
                    <a:lnTo>
                      <a:pt x="4" y="10"/>
                    </a:lnTo>
                    <a:lnTo>
                      <a:pt x="4" y="9"/>
                    </a:lnTo>
                    <a:lnTo>
                      <a:pt x="7" y="4"/>
                    </a:lnTo>
                    <a:lnTo>
                      <a:pt x="17" y="5"/>
                    </a:lnTo>
                    <a:lnTo>
                      <a:pt x="21" y="0"/>
                    </a:lnTo>
                    <a:lnTo>
                      <a:pt x="2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67" name="Freeform 919"/>
              <p:cNvSpPr>
                <a:spLocks/>
              </p:cNvSpPr>
              <p:nvPr/>
            </p:nvSpPr>
            <p:spPr bwMode="auto">
              <a:xfrm>
                <a:off x="4304" y="2576"/>
                <a:ext cx="21" cy="43"/>
              </a:xfrm>
              <a:custGeom>
                <a:avLst/>
                <a:gdLst>
                  <a:gd name="T0" fmla="*/ 21 w 21"/>
                  <a:gd name="T1" fmla="*/ 14 h 43"/>
                  <a:gd name="T2" fmla="*/ 21 w 21"/>
                  <a:gd name="T3" fmla="*/ 39 h 43"/>
                  <a:gd name="T4" fmla="*/ 21 w 21"/>
                  <a:gd name="T5" fmla="*/ 43 h 43"/>
                  <a:gd name="T6" fmla="*/ 14 w 21"/>
                  <a:gd name="T7" fmla="*/ 43 h 43"/>
                  <a:gd name="T8" fmla="*/ 4 w 21"/>
                  <a:gd name="T9" fmla="*/ 34 h 43"/>
                  <a:gd name="T10" fmla="*/ 2 w 21"/>
                  <a:gd name="T11" fmla="*/ 34 h 43"/>
                  <a:gd name="T12" fmla="*/ 0 w 21"/>
                  <a:gd name="T13" fmla="*/ 9 h 43"/>
                  <a:gd name="T14" fmla="*/ 0 w 21"/>
                  <a:gd name="T15" fmla="*/ 6 h 43"/>
                  <a:gd name="T16" fmla="*/ 15 w 21"/>
                  <a:gd name="T17" fmla="*/ 0 h 43"/>
                  <a:gd name="T18" fmla="*/ 21 w 21"/>
                  <a:gd name="T1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3">
                    <a:moveTo>
                      <a:pt x="21" y="14"/>
                    </a:moveTo>
                    <a:lnTo>
                      <a:pt x="21" y="39"/>
                    </a:lnTo>
                    <a:lnTo>
                      <a:pt x="21" y="43"/>
                    </a:lnTo>
                    <a:lnTo>
                      <a:pt x="14" y="43"/>
                    </a:lnTo>
                    <a:lnTo>
                      <a:pt x="4" y="34"/>
                    </a:lnTo>
                    <a:lnTo>
                      <a:pt x="2" y="34"/>
                    </a:lnTo>
                    <a:lnTo>
                      <a:pt x="0" y="9"/>
                    </a:lnTo>
                    <a:lnTo>
                      <a:pt x="0" y="6"/>
                    </a:lnTo>
                    <a:lnTo>
                      <a:pt x="15" y="0"/>
                    </a:lnTo>
                    <a:lnTo>
                      <a:pt x="21"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68" name="Freeform 920"/>
              <p:cNvSpPr>
                <a:spLocks/>
              </p:cNvSpPr>
              <p:nvPr/>
            </p:nvSpPr>
            <p:spPr bwMode="auto">
              <a:xfrm>
                <a:off x="4304" y="2576"/>
                <a:ext cx="21" cy="43"/>
              </a:xfrm>
              <a:custGeom>
                <a:avLst/>
                <a:gdLst>
                  <a:gd name="T0" fmla="*/ 21 w 21"/>
                  <a:gd name="T1" fmla="*/ 14 h 43"/>
                  <a:gd name="T2" fmla="*/ 21 w 21"/>
                  <a:gd name="T3" fmla="*/ 39 h 43"/>
                  <a:gd name="T4" fmla="*/ 21 w 21"/>
                  <a:gd name="T5" fmla="*/ 43 h 43"/>
                  <a:gd name="T6" fmla="*/ 14 w 21"/>
                  <a:gd name="T7" fmla="*/ 43 h 43"/>
                  <a:gd name="T8" fmla="*/ 4 w 21"/>
                  <a:gd name="T9" fmla="*/ 34 h 43"/>
                  <a:gd name="T10" fmla="*/ 2 w 21"/>
                  <a:gd name="T11" fmla="*/ 34 h 43"/>
                  <a:gd name="T12" fmla="*/ 0 w 21"/>
                  <a:gd name="T13" fmla="*/ 9 h 43"/>
                  <a:gd name="T14" fmla="*/ 0 w 21"/>
                  <a:gd name="T15" fmla="*/ 6 h 43"/>
                  <a:gd name="T16" fmla="*/ 15 w 21"/>
                  <a:gd name="T17" fmla="*/ 0 h 43"/>
                  <a:gd name="T18" fmla="*/ 21 w 21"/>
                  <a:gd name="T1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3">
                    <a:moveTo>
                      <a:pt x="21" y="14"/>
                    </a:moveTo>
                    <a:lnTo>
                      <a:pt x="21" y="39"/>
                    </a:lnTo>
                    <a:lnTo>
                      <a:pt x="21" y="43"/>
                    </a:lnTo>
                    <a:lnTo>
                      <a:pt x="14" y="43"/>
                    </a:lnTo>
                    <a:lnTo>
                      <a:pt x="4" y="34"/>
                    </a:lnTo>
                    <a:lnTo>
                      <a:pt x="2" y="34"/>
                    </a:lnTo>
                    <a:lnTo>
                      <a:pt x="0" y="9"/>
                    </a:lnTo>
                    <a:lnTo>
                      <a:pt x="0" y="6"/>
                    </a:lnTo>
                    <a:lnTo>
                      <a:pt x="15" y="0"/>
                    </a:lnTo>
                    <a:lnTo>
                      <a:pt x="21"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69" name="Freeform 921"/>
              <p:cNvSpPr>
                <a:spLocks/>
              </p:cNvSpPr>
              <p:nvPr/>
            </p:nvSpPr>
            <p:spPr bwMode="auto">
              <a:xfrm>
                <a:off x="4281" y="2512"/>
                <a:ext cx="28" cy="39"/>
              </a:xfrm>
              <a:custGeom>
                <a:avLst/>
                <a:gdLst>
                  <a:gd name="T0" fmla="*/ 25 w 28"/>
                  <a:gd name="T1" fmla="*/ 37 h 39"/>
                  <a:gd name="T2" fmla="*/ 15 w 28"/>
                  <a:gd name="T3" fmla="*/ 39 h 39"/>
                  <a:gd name="T4" fmla="*/ 3 w 28"/>
                  <a:gd name="T5" fmla="*/ 37 h 39"/>
                  <a:gd name="T6" fmla="*/ 0 w 28"/>
                  <a:gd name="T7" fmla="*/ 7 h 39"/>
                  <a:gd name="T8" fmla="*/ 0 w 28"/>
                  <a:gd name="T9" fmla="*/ 3 h 39"/>
                  <a:gd name="T10" fmla="*/ 25 w 28"/>
                  <a:gd name="T11" fmla="*/ 0 h 39"/>
                  <a:gd name="T12" fmla="*/ 27 w 28"/>
                  <a:gd name="T13" fmla="*/ 2 h 39"/>
                  <a:gd name="T14" fmla="*/ 27 w 28"/>
                  <a:gd name="T15" fmla="*/ 3 h 39"/>
                  <a:gd name="T16" fmla="*/ 27 w 28"/>
                  <a:gd name="T17" fmla="*/ 25 h 39"/>
                  <a:gd name="T18" fmla="*/ 28 w 28"/>
                  <a:gd name="T19" fmla="*/ 34 h 39"/>
                  <a:gd name="T20" fmla="*/ 25 w 28"/>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9">
                    <a:moveTo>
                      <a:pt x="25" y="37"/>
                    </a:moveTo>
                    <a:lnTo>
                      <a:pt x="15" y="39"/>
                    </a:lnTo>
                    <a:lnTo>
                      <a:pt x="3" y="37"/>
                    </a:lnTo>
                    <a:lnTo>
                      <a:pt x="0" y="7"/>
                    </a:lnTo>
                    <a:lnTo>
                      <a:pt x="0" y="3"/>
                    </a:lnTo>
                    <a:lnTo>
                      <a:pt x="25" y="0"/>
                    </a:lnTo>
                    <a:lnTo>
                      <a:pt x="27" y="2"/>
                    </a:lnTo>
                    <a:lnTo>
                      <a:pt x="27" y="3"/>
                    </a:lnTo>
                    <a:lnTo>
                      <a:pt x="27" y="25"/>
                    </a:lnTo>
                    <a:lnTo>
                      <a:pt x="28" y="34"/>
                    </a:lnTo>
                    <a:lnTo>
                      <a:pt x="25" y="3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70" name="Freeform 922"/>
              <p:cNvSpPr>
                <a:spLocks/>
              </p:cNvSpPr>
              <p:nvPr/>
            </p:nvSpPr>
            <p:spPr bwMode="auto">
              <a:xfrm>
                <a:off x="4281" y="2512"/>
                <a:ext cx="28" cy="39"/>
              </a:xfrm>
              <a:custGeom>
                <a:avLst/>
                <a:gdLst>
                  <a:gd name="T0" fmla="*/ 25 w 28"/>
                  <a:gd name="T1" fmla="*/ 37 h 39"/>
                  <a:gd name="T2" fmla="*/ 15 w 28"/>
                  <a:gd name="T3" fmla="*/ 39 h 39"/>
                  <a:gd name="T4" fmla="*/ 3 w 28"/>
                  <a:gd name="T5" fmla="*/ 37 h 39"/>
                  <a:gd name="T6" fmla="*/ 0 w 28"/>
                  <a:gd name="T7" fmla="*/ 7 h 39"/>
                  <a:gd name="T8" fmla="*/ 0 w 28"/>
                  <a:gd name="T9" fmla="*/ 3 h 39"/>
                  <a:gd name="T10" fmla="*/ 25 w 28"/>
                  <a:gd name="T11" fmla="*/ 0 h 39"/>
                  <a:gd name="T12" fmla="*/ 27 w 28"/>
                  <a:gd name="T13" fmla="*/ 2 h 39"/>
                  <a:gd name="T14" fmla="*/ 27 w 28"/>
                  <a:gd name="T15" fmla="*/ 3 h 39"/>
                  <a:gd name="T16" fmla="*/ 27 w 28"/>
                  <a:gd name="T17" fmla="*/ 25 h 39"/>
                  <a:gd name="T18" fmla="*/ 28 w 28"/>
                  <a:gd name="T19" fmla="*/ 34 h 39"/>
                  <a:gd name="T20" fmla="*/ 25 w 28"/>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9">
                    <a:moveTo>
                      <a:pt x="25" y="37"/>
                    </a:moveTo>
                    <a:lnTo>
                      <a:pt x="15" y="39"/>
                    </a:lnTo>
                    <a:lnTo>
                      <a:pt x="3" y="37"/>
                    </a:lnTo>
                    <a:lnTo>
                      <a:pt x="0" y="7"/>
                    </a:lnTo>
                    <a:lnTo>
                      <a:pt x="0" y="3"/>
                    </a:lnTo>
                    <a:lnTo>
                      <a:pt x="25" y="0"/>
                    </a:lnTo>
                    <a:lnTo>
                      <a:pt x="27" y="2"/>
                    </a:lnTo>
                    <a:lnTo>
                      <a:pt x="27" y="3"/>
                    </a:lnTo>
                    <a:lnTo>
                      <a:pt x="27" y="25"/>
                    </a:lnTo>
                    <a:lnTo>
                      <a:pt x="28" y="34"/>
                    </a:lnTo>
                    <a:lnTo>
                      <a:pt x="25"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71" name="Freeform 923"/>
              <p:cNvSpPr>
                <a:spLocks/>
              </p:cNvSpPr>
              <p:nvPr/>
            </p:nvSpPr>
            <p:spPr bwMode="auto">
              <a:xfrm>
                <a:off x="4297" y="2705"/>
                <a:ext cx="33" cy="22"/>
              </a:xfrm>
              <a:custGeom>
                <a:avLst/>
                <a:gdLst>
                  <a:gd name="T0" fmla="*/ 33 w 33"/>
                  <a:gd name="T1" fmla="*/ 17 h 22"/>
                  <a:gd name="T2" fmla="*/ 17 w 33"/>
                  <a:gd name="T3" fmla="*/ 21 h 22"/>
                  <a:gd name="T4" fmla="*/ 2 w 33"/>
                  <a:gd name="T5" fmla="*/ 22 h 22"/>
                  <a:gd name="T6" fmla="*/ 0 w 33"/>
                  <a:gd name="T7" fmla="*/ 4 h 22"/>
                  <a:gd name="T8" fmla="*/ 22 w 33"/>
                  <a:gd name="T9" fmla="*/ 0 h 22"/>
                  <a:gd name="T10" fmla="*/ 31 w 33"/>
                  <a:gd name="T11" fmla="*/ 0 h 22"/>
                  <a:gd name="T12" fmla="*/ 33 w 33"/>
                  <a:gd name="T13" fmla="*/ 17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3" y="17"/>
                    </a:moveTo>
                    <a:lnTo>
                      <a:pt x="17" y="21"/>
                    </a:lnTo>
                    <a:lnTo>
                      <a:pt x="2" y="22"/>
                    </a:lnTo>
                    <a:lnTo>
                      <a:pt x="0" y="4"/>
                    </a:lnTo>
                    <a:lnTo>
                      <a:pt x="22" y="0"/>
                    </a:lnTo>
                    <a:lnTo>
                      <a:pt x="31" y="0"/>
                    </a:lnTo>
                    <a:lnTo>
                      <a:pt x="33" y="1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72" name="Freeform 924"/>
              <p:cNvSpPr>
                <a:spLocks/>
              </p:cNvSpPr>
              <p:nvPr/>
            </p:nvSpPr>
            <p:spPr bwMode="auto">
              <a:xfrm>
                <a:off x="4297" y="2705"/>
                <a:ext cx="33" cy="22"/>
              </a:xfrm>
              <a:custGeom>
                <a:avLst/>
                <a:gdLst>
                  <a:gd name="T0" fmla="*/ 33 w 33"/>
                  <a:gd name="T1" fmla="*/ 17 h 22"/>
                  <a:gd name="T2" fmla="*/ 17 w 33"/>
                  <a:gd name="T3" fmla="*/ 21 h 22"/>
                  <a:gd name="T4" fmla="*/ 2 w 33"/>
                  <a:gd name="T5" fmla="*/ 22 h 22"/>
                  <a:gd name="T6" fmla="*/ 0 w 33"/>
                  <a:gd name="T7" fmla="*/ 4 h 22"/>
                  <a:gd name="T8" fmla="*/ 22 w 33"/>
                  <a:gd name="T9" fmla="*/ 0 h 22"/>
                  <a:gd name="T10" fmla="*/ 31 w 33"/>
                  <a:gd name="T11" fmla="*/ 0 h 22"/>
                  <a:gd name="T12" fmla="*/ 33 w 33"/>
                  <a:gd name="T13" fmla="*/ 17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3" y="17"/>
                    </a:moveTo>
                    <a:lnTo>
                      <a:pt x="17" y="21"/>
                    </a:lnTo>
                    <a:lnTo>
                      <a:pt x="2" y="22"/>
                    </a:lnTo>
                    <a:lnTo>
                      <a:pt x="0" y="4"/>
                    </a:lnTo>
                    <a:lnTo>
                      <a:pt x="22" y="0"/>
                    </a:lnTo>
                    <a:lnTo>
                      <a:pt x="31" y="0"/>
                    </a:lnTo>
                    <a:lnTo>
                      <a:pt x="33"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73" name="Freeform 925"/>
              <p:cNvSpPr>
                <a:spLocks/>
              </p:cNvSpPr>
              <p:nvPr/>
            </p:nvSpPr>
            <p:spPr bwMode="auto">
              <a:xfrm>
                <a:off x="4331" y="2681"/>
                <a:ext cx="39" cy="41"/>
              </a:xfrm>
              <a:custGeom>
                <a:avLst/>
                <a:gdLst>
                  <a:gd name="T0" fmla="*/ 36 w 39"/>
                  <a:gd name="T1" fmla="*/ 11 h 41"/>
                  <a:gd name="T2" fmla="*/ 39 w 39"/>
                  <a:gd name="T3" fmla="*/ 36 h 41"/>
                  <a:gd name="T4" fmla="*/ 39 w 39"/>
                  <a:gd name="T5" fmla="*/ 36 h 41"/>
                  <a:gd name="T6" fmla="*/ 31 w 39"/>
                  <a:gd name="T7" fmla="*/ 38 h 41"/>
                  <a:gd name="T8" fmla="*/ 10 w 39"/>
                  <a:gd name="T9" fmla="*/ 39 h 41"/>
                  <a:gd name="T10" fmla="*/ 0 w 39"/>
                  <a:gd name="T11" fmla="*/ 41 h 41"/>
                  <a:gd name="T12" fmla="*/ 2 w 39"/>
                  <a:gd name="T13" fmla="*/ 33 h 41"/>
                  <a:gd name="T14" fmla="*/ 7 w 39"/>
                  <a:gd name="T15" fmla="*/ 28 h 41"/>
                  <a:gd name="T16" fmla="*/ 10 w 39"/>
                  <a:gd name="T17" fmla="*/ 17 h 41"/>
                  <a:gd name="T18" fmla="*/ 21 w 39"/>
                  <a:gd name="T19" fmla="*/ 11 h 41"/>
                  <a:gd name="T20" fmla="*/ 24 w 39"/>
                  <a:gd name="T21" fmla="*/ 2 h 41"/>
                  <a:gd name="T22" fmla="*/ 36 w 39"/>
                  <a:gd name="T23" fmla="*/ 0 h 41"/>
                  <a:gd name="T24" fmla="*/ 36 w 39"/>
                  <a:gd name="T25"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1">
                    <a:moveTo>
                      <a:pt x="36" y="11"/>
                    </a:moveTo>
                    <a:lnTo>
                      <a:pt x="39" y="36"/>
                    </a:lnTo>
                    <a:lnTo>
                      <a:pt x="39" y="36"/>
                    </a:lnTo>
                    <a:lnTo>
                      <a:pt x="31" y="38"/>
                    </a:lnTo>
                    <a:lnTo>
                      <a:pt x="10" y="39"/>
                    </a:lnTo>
                    <a:lnTo>
                      <a:pt x="0" y="41"/>
                    </a:lnTo>
                    <a:lnTo>
                      <a:pt x="2" y="33"/>
                    </a:lnTo>
                    <a:lnTo>
                      <a:pt x="7" y="28"/>
                    </a:lnTo>
                    <a:lnTo>
                      <a:pt x="10" y="17"/>
                    </a:lnTo>
                    <a:lnTo>
                      <a:pt x="21" y="11"/>
                    </a:lnTo>
                    <a:lnTo>
                      <a:pt x="24" y="2"/>
                    </a:lnTo>
                    <a:lnTo>
                      <a:pt x="36" y="0"/>
                    </a:lnTo>
                    <a:lnTo>
                      <a:pt x="36" y="1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74" name="Freeform 926"/>
              <p:cNvSpPr>
                <a:spLocks/>
              </p:cNvSpPr>
              <p:nvPr/>
            </p:nvSpPr>
            <p:spPr bwMode="auto">
              <a:xfrm>
                <a:off x="4331" y="2681"/>
                <a:ext cx="39" cy="41"/>
              </a:xfrm>
              <a:custGeom>
                <a:avLst/>
                <a:gdLst>
                  <a:gd name="T0" fmla="*/ 36 w 39"/>
                  <a:gd name="T1" fmla="*/ 11 h 41"/>
                  <a:gd name="T2" fmla="*/ 39 w 39"/>
                  <a:gd name="T3" fmla="*/ 36 h 41"/>
                  <a:gd name="T4" fmla="*/ 39 w 39"/>
                  <a:gd name="T5" fmla="*/ 36 h 41"/>
                  <a:gd name="T6" fmla="*/ 31 w 39"/>
                  <a:gd name="T7" fmla="*/ 38 h 41"/>
                  <a:gd name="T8" fmla="*/ 10 w 39"/>
                  <a:gd name="T9" fmla="*/ 39 h 41"/>
                  <a:gd name="T10" fmla="*/ 0 w 39"/>
                  <a:gd name="T11" fmla="*/ 41 h 41"/>
                  <a:gd name="T12" fmla="*/ 2 w 39"/>
                  <a:gd name="T13" fmla="*/ 33 h 41"/>
                  <a:gd name="T14" fmla="*/ 7 w 39"/>
                  <a:gd name="T15" fmla="*/ 28 h 41"/>
                  <a:gd name="T16" fmla="*/ 10 w 39"/>
                  <a:gd name="T17" fmla="*/ 17 h 41"/>
                  <a:gd name="T18" fmla="*/ 21 w 39"/>
                  <a:gd name="T19" fmla="*/ 11 h 41"/>
                  <a:gd name="T20" fmla="*/ 24 w 39"/>
                  <a:gd name="T21" fmla="*/ 2 h 41"/>
                  <a:gd name="T22" fmla="*/ 36 w 39"/>
                  <a:gd name="T23" fmla="*/ 0 h 41"/>
                  <a:gd name="T24" fmla="*/ 36 w 39"/>
                  <a:gd name="T25"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1">
                    <a:moveTo>
                      <a:pt x="36" y="11"/>
                    </a:moveTo>
                    <a:lnTo>
                      <a:pt x="39" y="36"/>
                    </a:lnTo>
                    <a:lnTo>
                      <a:pt x="39" y="36"/>
                    </a:lnTo>
                    <a:lnTo>
                      <a:pt x="31" y="38"/>
                    </a:lnTo>
                    <a:lnTo>
                      <a:pt x="10" y="39"/>
                    </a:lnTo>
                    <a:lnTo>
                      <a:pt x="0" y="41"/>
                    </a:lnTo>
                    <a:lnTo>
                      <a:pt x="2" y="33"/>
                    </a:lnTo>
                    <a:lnTo>
                      <a:pt x="7" y="28"/>
                    </a:lnTo>
                    <a:lnTo>
                      <a:pt x="10" y="17"/>
                    </a:lnTo>
                    <a:lnTo>
                      <a:pt x="21" y="11"/>
                    </a:lnTo>
                    <a:lnTo>
                      <a:pt x="24" y="2"/>
                    </a:lnTo>
                    <a:lnTo>
                      <a:pt x="36" y="0"/>
                    </a:lnTo>
                    <a:lnTo>
                      <a:pt x="36"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75" name="Freeform 927"/>
              <p:cNvSpPr>
                <a:spLocks/>
              </p:cNvSpPr>
              <p:nvPr/>
            </p:nvSpPr>
            <p:spPr bwMode="auto">
              <a:xfrm>
                <a:off x="4338" y="2510"/>
                <a:ext cx="31" cy="36"/>
              </a:xfrm>
              <a:custGeom>
                <a:avLst/>
                <a:gdLst>
                  <a:gd name="T0" fmla="*/ 31 w 31"/>
                  <a:gd name="T1" fmla="*/ 21 h 36"/>
                  <a:gd name="T2" fmla="*/ 19 w 31"/>
                  <a:gd name="T3" fmla="*/ 33 h 36"/>
                  <a:gd name="T4" fmla="*/ 2 w 31"/>
                  <a:gd name="T5" fmla="*/ 36 h 36"/>
                  <a:gd name="T6" fmla="*/ 0 w 31"/>
                  <a:gd name="T7" fmla="*/ 27 h 36"/>
                  <a:gd name="T8" fmla="*/ 7 w 31"/>
                  <a:gd name="T9" fmla="*/ 24 h 36"/>
                  <a:gd name="T10" fmla="*/ 3 w 31"/>
                  <a:gd name="T11" fmla="*/ 0 h 36"/>
                  <a:gd name="T12" fmla="*/ 20 w 31"/>
                  <a:gd name="T13" fmla="*/ 0 h 36"/>
                  <a:gd name="T14" fmla="*/ 20 w 31"/>
                  <a:gd name="T15" fmla="*/ 0 h 36"/>
                  <a:gd name="T16" fmla="*/ 20 w 31"/>
                  <a:gd name="T17" fmla="*/ 2 h 36"/>
                  <a:gd name="T18" fmla="*/ 20 w 31"/>
                  <a:gd name="T19" fmla="*/ 4 h 36"/>
                  <a:gd name="T20" fmla="*/ 20 w 31"/>
                  <a:gd name="T21" fmla="*/ 4 h 36"/>
                  <a:gd name="T22" fmla="*/ 20 w 31"/>
                  <a:gd name="T23" fmla="*/ 5 h 36"/>
                  <a:gd name="T24" fmla="*/ 27 w 31"/>
                  <a:gd name="T25" fmla="*/ 11 h 36"/>
                  <a:gd name="T26" fmla="*/ 31 w 31"/>
                  <a:gd name="T2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6">
                    <a:moveTo>
                      <a:pt x="31" y="21"/>
                    </a:moveTo>
                    <a:lnTo>
                      <a:pt x="19" y="33"/>
                    </a:lnTo>
                    <a:lnTo>
                      <a:pt x="2" y="36"/>
                    </a:lnTo>
                    <a:lnTo>
                      <a:pt x="0" y="27"/>
                    </a:lnTo>
                    <a:lnTo>
                      <a:pt x="7" y="24"/>
                    </a:lnTo>
                    <a:lnTo>
                      <a:pt x="3" y="0"/>
                    </a:lnTo>
                    <a:lnTo>
                      <a:pt x="20" y="0"/>
                    </a:lnTo>
                    <a:lnTo>
                      <a:pt x="20" y="0"/>
                    </a:lnTo>
                    <a:lnTo>
                      <a:pt x="20" y="2"/>
                    </a:lnTo>
                    <a:lnTo>
                      <a:pt x="20" y="4"/>
                    </a:lnTo>
                    <a:lnTo>
                      <a:pt x="20" y="4"/>
                    </a:lnTo>
                    <a:lnTo>
                      <a:pt x="20" y="5"/>
                    </a:lnTo>
                    <a:lnTo>
                      <a:pt x="27" y="11"/>
                    </a:lnTo>
                    <a:lnTo>
                      <a:pt x="31" y="2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76" name="Freeform 928"/>
              <p:cNvSpPr>
                <a:spLocks/>
              </p:cNvSpPr>
              <p:nvPr/>
            </p:nvSpPr>
            <p:spPr bwMode="auto">
              <a:xfrm>
                <a:off x="4338" y="2510"/>
                <a:ext cx="31" cy="36"/>
              </a:xfrm>
              <a:custGeom>
                <a:avLst/>
                <a:gdLst>
                  <a:gd name="T0" fmla="*/ 31 w 31"/>
                  <a:gd name="T1" fmla="*/ 21 h 36"/>
                  <a:gd name="T2" fmla="*/ 19 w 31"/>
                  <a:gd name="T3" fmla="*/ 33 h 36"/>
                  <a:gd name="T4" fmla="*/ 2 w 31"/>
                  <a:gd name="T5" fmla="*/ 36 h 36"/>
                  <a:gd name="T6" fmla="*/ 0 w 31"/>
                  <a:gd name="T7" fmla="*/ 27 h 36"/>
                  <a:gd name="T8" fmla="*/ 7 w 31"/>
                  <a:gd name="T9" fmla="*/ 24 h 36"/>
                  <a:gd name="T10" fmla="*/ 3 w 31"/>
                  <a:gd name="T11" fmla="*/ 0 h 36"/>
                  <a:gd name="T12" fmla="*/ 20 w 31"/>
                  <a:gd name="T13" fmla="*/ 0 h 36"/>
                  <a:gd name="T14" fmla="*/ 20 w 31"/>
                  <a:gd name="T15" fmla="*/ 0 h 36"/>
                  <a:gd name="T16" fmla="*/ 20 w 31"/>
                  <a:gd name="T17" fmla="*/ 2 h 36"/>
                  <a:gd name="T18" fmla="*/ 20 w 31"/>
                  <a:gd name="T19" fmla="*/ 4 h 36"/>
                  <a:gd name="T20" fmla="*/ 20 w 31"/>
                  <a:gd name="T21" fmla="*/ 4 h 36"/>
                  <a:gd name="T22" fmla="*/ 20 w 31"/>
                  <a:gd name="T23" fmla="*/ 5 h 36"/>
                  <a:gd name="T24" fmla="*/ 27 w 31"/>
                  <a:gd name="T25" fmla="*/ 11 h 36"/>
                  <a:gd name="T26" fmla="*/ 31 w 31"/>
                  <a:gd name="T2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6">
                    <a:moveTo>
                      <a:pt x="31" y="21"/>
                    </a:moveTo>
                    <a:lnTo>
                      <a:pt x="19" y="33"/>
                    </a:lnTo>
                    <a:lnTo>
                      <a:pt x="2" y="36"/>
                    </a:lnTo>
                    <a:lnTo>
                      <a:pt x="0" y="27"/>
                    </a:lnTo>
                    <a:lnTo>
                      <a:pt x="7" y="24"/>
                    </a:lnTo>
                    <a:lnTo>
                      <a:pt x="3" y="0"/>
                    </a:lnTo>
                    <a:lnTo>
                      <a:pt x="20" y="0"/>
                    </a:lnTo>
                    <a:lnTo>
                      <a:pt x="20" y="0"/>
                    </a:lnTo>
                    <a:lnTo>
                      <a:pt x="20" y="2"/>
                    </a:lnTo>
                    <a:lnTo>
                      <a:pt x="20" y="4"/>
                    </a:lnTo>
                    <a:lnTo>
                      <a:pt x="20" y="4"/>
                    </a:lnTo>
                    <a:lnTo>
                      <a:pt x="20" y="5"/>
                    </a:lnTo>
                    <a:lnTo>
                      <a:pt x="27" y="11"/>
                    </a:lnTo>
                    <a:lnTo>
                      <a:pt x="31"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77" name="Freeform 929"/>
              <p:cNvSpPr>
                <a:spLocks/>
              </p:cNvSpPr>
              <p:nvPr/>
            </p:nvSpPr>
            <p:spPr bwMode="auto">
              <a:xfrm>
                <a:off x="4457" y="2576"/>
                <a:ext cx="18" cy="41"/>
              </a:xfrm>
              <a:custGeom>
                <a:avLst/>
                <a:gdLst>
                  <a:gd name="T0" fmla="*/ 18 w 18"/>
                  <a:gd name="T1" fmla="*/ 39 h 41"/>
                  <a:gd name="T2" fmla="*/ 13 w 18"/>
                  <a:gd name="T3" fmla="*/ 41 h 41"/>
                  <a:gd name="T4" fmla="*/ 8 w 18"/>
                  <a:gd name="T5" fmla="*/ 36 h 41"/>
                  <a:gd name="T6" fmla="*/ 5 w 18"/>
                  <a:gd name="T7" fmla="*/ 21 h 41"/>
                  <a:gd name="T8" fmla="*/ 0 w 18"/>
                  <a:gd name="T9" fmla="*/ 9 h 41"/>
                  <a:gd name="T10" fmla="*/ 18 w 18"/>
                  <a:gd name="T11" fmla="*/ 0 h 41"/>
                  <a:gd name="T12" fmla="*/ 18 w 18"/>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18" h="41">
                    <a:moveTo>
                      <a:pt x="18" y="39"/>
                    </a:moveTo>
                    <a:lnTo>
                      <a:pt x="13" y="41"/>
                    </a:lnTo>
                    <a:lnTo>
                      <a:pt x="8" y="36"/>
                    </a:lnTo>
                    <a:lnTo>
                      <a:pt x="5" y="21"/>
                    </a:lnTo>
                    <a:lnTo>
                      <a:pt x="0" y="9"/>
                    </a:lnTo>
                    <a:lnTo>
                      <a:pt x="18" y="0"/>
                    </a:lnTo>
                    <a:lnTo>
                      <a:pt x="18" y="3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78" name="Freeform 930"/>
              <p:cNvSpPr>
                <a:spLocks/>
              </p:cNvSpPr>
              <p:nvPr/>
            </p:nvSpPr>
            <p:spPr bwMode="auto">
              <a:xfrm>
                <a:off x="4457" y="2576"/>
                <a:ext cx="18" cy="41"/>
              </a:xfrm>
              <a:custGeom>
                <a:avLst/>
                <a:gdLst>
                  <a:gd name="T0" fmla="*/ 18 w 18"/>
                  <a:gd name="T1" fmla="*/ 39 h 41"/>
                  <a:gd name="T2" fmla="*/ 13 w 18"/>
                  <a:gd name="T3" fmla="*/ 41 h 41"/>
                  <a:gd name="T4" fmla="*/ 8 w 18"/>
                  <a:gd name="T5" fmla="*/ 36 h 41"/>
                  <a:gd name="T6" fmla="*/ 5 w 18"/>
                  <a:gd name="T7" fmla="*/ 21 h 41"/>
                  <a:gd name="T8" fmla="*/ 0 w 18"/>
                  <a:gd name="T9" fmla="*/ 9 h 41"/>
                  <a:gd name="T10" fmla="*/ 18 w 18"/>
                  <a:gd name="T11" fmla="*/ 0 h 41"/>
                  <a:gd name="T12" fmla="*/ 18 w 18"/>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18" h="41">
                    <a:moveTo>
                      <a:pt x="18" y="39"/>
                    </a:moveTo>
                    <a:lnTo>
                      <a:pt x="13" y="41"/>
                    </a:lnTo>
                    <a:lnTo>
                      <a:pt x="8" y="36"/>
                    </a:lnTo>
                    <a:lnTo>
                      <a:pt x="5" y="21"/>
                    </a:lnTo>
                    <a:lnTo>
                      <a:pt x="0" y="9"/>
                    </a:lnTo>
                    <a:lnTo>
                      <a:pt x="18" y="0"/>
                    </a:lnTo>
                    <a:lnTo>
                      <a:pt x="18"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79" name="Freeform 931"/>
              <p:cNvSpPr>
                <a:spLocks/>
              </p:cNvSpPr>
              <p:nvPr/>
            </p:nvSpPr>
            <p:spPr bwMode="auto">
              <a:xfrm>
                <a:off x="4362" y="2444"/>
                <a:ext cx="32" cy="38"/>
              </a:xfrm>
              <a:custGeom>
                <a:avLst/>
                <a:gdLst>
                  <a:gd name="T0" fmla="*/ 32 w 32"/>
                  <a:gd name="T1" fmla="*/ 31 h 38"/>
                  <a:gd name="T2" fmla="*/ 13 w 32"/>
                  <a:gd name="T3" fmla="*/ 38 h 38"/>
                  <a:gd name="T4" fmla="*/ 10 w 32"/>
                  <a:gd name="T5" fmla="*/ 36 h 38"/>
                  <a:gd name="T6" fmla="*/ 2 w 32"/>
                  <a:gd name="T7" fmla="*/ 31 h 38"/>
                  <a:gd name="T8" fmla="*/ 2 w 32"/>
                  <a:gd name="T9" fmla="*/ 26 h 38"/>
                  <a:gd name="T10" fmla="*/ 2 w 32"/>
                  <a:gd name="T11" fmla="*/ 26 h 38"/>
                  <a:gd name="T12" fmla="*/ 2 w 32"/>
                  <a:gd name="T13" fmla="*/ 26 h 38"/>
                  <a:gd name="T14" fmla="*/ 0 w 32"/>
                  <a:gd name="T15" fmla="*/ 24 h 38"/>
                  <a:gd name="T16" fmla="*/ 2 w 32"/>
                  <a:gd name="T17" fmla="*/ 24 h 38"/>
                  <a:gd name="T18" fmla="*/ 12 w 32"/>
                  <a:gd name="T19" fmla="*/ 0 h 38"/>
                  <a:gd name="T20" fmla="*/ 20 w 32"/>
                  <a:gd name="T21" fmla="*/ 10 h 38"/>
                  <a:gd name="T22" fmla="*/ 32 w 32"/>
                  <a:gd name="T23" fmla="*/ 26 h 38"/>
                  <a:gd name="T24" fmla="*/ 32 w 32"/>
                  <a:gd name="T25"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8">
                    <a:moveTo>
                      <a:pt x="32" y="31"/>
                    </a:moveTo>
                    <a:lnTo>
                      <a:pt x="13" y="38"/>
                    </a:lnTo>
                    <a:lnTo>
                      <a:pt x="10" y="36"/>
                    </a:lnTo>
                    <a:lnTo>
                      <a:pt x="2" y="31"/>
                    </a:lnTo>
                    <a:lnTo>
                      <a:pt x="2" y="26"/>
                    </a:lnTo>
                    <a:lnTo>
                      <a:pt x="2" y="26"/>
                    </a:lnTo>
                    <a:lnTo>
                      <a:pt x="2" y="26"/>
                    </a:lnTo>
                    <a:lnTo>
                      <a:pt x="0" y="24"/>
                    </a:lnTo>
                    <a:lnTo>
                      <a:pt x="2" y="24"/>
                    </a:lnTo>
                    <a:lnTo>
                      <a:pt x="12" y="0"/>
                    </a:lnTo>
                    <a:lnTo>
                      <a:pt x="20" y="10"/>
                    </a:lnTo>
                    <a:lnTo>
                      <a:pt x="32" y="26"/>
                    </a:lnTo>
                    <a:lnTo>
                      <a:pt x="32"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80" name="Freeform 932"/>
              <p:cNvSpPr>
                <a:spLocks/>
              </p:cNvSpPr>
              <p:nvPr/>
            </p:nvSpPr>
            <p:spPr bwMode="auto">
              <a:xfrm>
                <a:off x="4362" y="2444"/>
                <a:ext cx="32" cy="38"/>
              </a:xfrm>
              <a:custGeom>
                <a:avLst/>
                <a:gdLst>
                  <a:gd name="T0" fmla="*/ 32 w 32"/>
                  <a:gd name="T1" fmla="*/ 31 h 38"/>
                  <a:gd name="T2" fmla="*/ 13 w 32"/>
                  <a:gd name="T3" fmla="*/ 38 h 38"/>
                  <a:gd name="T4" fmla="*/ 10 w 32"/>
                  <a:gd name="T5" fmla="*/ 36 h 38"/>
                  <a:gd name="T6" fmla="*/ 2 w 32"/>
                  <a:gd name="T7" fmla="*/ 31 h 38"/>
                  <a:gd name="T8" fmla="*/ 2 w 32"/>
                  <a:gd name="T9" fmla="*/ 26 h 38"/>
                  <a:gd name="T10" fmla="*/ 2 w 32"/>
                  <a:gd name="T11" fmla="*/ 26 h 38"/>
                  <a:gd name="T12" fmla="*/ 2 w 32"/>
                  <a:gd name="T13" fmla="*/ 26 h 38"/>
                  <a:gd name="T14" fmla="*/ 0 w 32"/>
                  <a:gd name="T15" fmla="*/ 24 h 38"/>
                  <a:gd name="T16" fmla="*/ 2 w 32"/>
                  <a:gd name="T17" fmla="*/ 24 h 38"/>
                  <a:gd name="T18" fmla="*/ 12 w 32"/>
                  <a:gd name="T19" fmla="*/ 0 h 38"/>
                  <a:gd name="T20" fmla="*/ 20 w 32"/>
                  <a:gd name="T21" fmla="*/ 10 h 38"/>
                  <a:gd name="T22" fmla="*/ 32 w 32"/>
                  <a:gd name="T23" fmla="*/ 26 h 38"/>
                  <a:gd name="T24" fmla="*/ 32 w 32"/>
                  <a:gd name="T25"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8">
                    <a:moveTo>
                      <a:pt x="32" y="31"/>
                    </a:moveTo>
                    <a:lnTo>
                      <a:pt x="13" y="38"/>
                    </a:lnTo>
                    <a:lnTo>
                      <a:pt x="10" y="36"/>
                    </a:lnTo>
                    <a:lnTo>
                      <a:pt x="2" y="31"/>
                    </a:lnTo>
                    <a:lnTo>
                      <a:pt x="2" y="26"/>
                    </a:lnTo>
                    <a:lnTo>
                      <a:pt x="2" y="26"/>
                    </a:lnTo>
                    <a:lnTo>
                      <a:pt x="2" y="26"/>
                    </a:lnTo>
                    <a:lnTo>
                      <a:pt x="0" y="24"/>
                    </a:lnTo>
                    <a:lnTo>
                      <a:pt x="2" y="24"/>
                    </a:lnTo>
                    <a:lnTo>
                      <a:pt x="12" y="0"/>
                    </a:lnTo>
                    <a:lnTo>
                      <a:pt x="20" y="10"/>
                    </a:lnTo>
                    <a:lnTo>
                      <a:pt x="32" y="26"/>
                    </a:lnTo>
                    <a:lnTo>
                      <a:pt x="32"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81" name="Freeform 933"/>
              <p:cNvSpPr>
                <a:spLocks/>
              </p:cNvSpPr>
              <p:nvPr/>
            </p:nvSpPr>
            <p:spPr bwMode="auto">
              <a:xfrm>
                <a:off x="4257" y="2339"/>
                <a:ext cx="25" cy="41"/>
              </a:xfrm>
              <a:custGeom>
                <a:avLst/>
                <a:gdLst>
                  <a:gd name="T0" fmla="*/ 20 w 25"/>
                  <a:gd name="T1" fmla="*/ 0 h 41"/>
                  <a:gd name="T2" fmla="*/ 22 w 25"/>
                  <a:gd name="T3" fmla="*/ 14 h 41"/>
                  <a:gd name="T4" fmla="*/ 25 w 25"/>
                  <a:gd name="T5" fmla="*/ 15 h 41"/>
                  <a:gd name="T6" fmla="*/ 20 w 25"/>
                  <a:gd name="T7" fmla="*/ 26 h 41"/>
                  <a:gd name="T8" fmla="*/ 22 w 25"/>
                  <a:gd name="T9" fmla="*/ 41 h 41"/>
                  <a:gd name="T10" fmla="*/ 17 w 25"/>
                  <a:gd name="T11" fmla="*/ 38 h 41"/>
                  <a:gd name="T12" fmla="*/ 7 w 25"/>
                  <a:gd name="T13" fmla="*/ 41 h 41"/>
                  <a:gd name="T14" fmla="*/ 3 w 25"/>
                  <a:gd name="T15" fmla="*/ 38 h 41"/>
                  <a:gd name="T16" fmla="*/ 0 w 25"/>
                  <a:gd name="T17" fmla="*/ 31 h 41"/>
                  <a:gd name="T18" fmla="*/ 5 w 25"/>
                  <a:gd name="T19" fmla="*/ 31 h 41"/>
                  <a:gd name="T20" fmla="*/ 3 w 25"/>
                  <a:gd name="T21" fmla="*/ 24 h 41"/>
                  <a:gd name="T22" fmla="*/ 7 w 25"/>
                  <a:gd name="T23" fmla="*/ 14 h 41"/>
                  <a:gd name="T24" fmla="*/ 7 w 25"/>
                  <a:gd name="T25" fmla="*/ 2 h 41"/>
                  <a:gd name="T26" fmla="*/ 7 w 25"/>
                  <a:gd name="T27" fmla="*/ 2 h 41"/>
                  <a:gd name="T28" fmla="*/ 7 w 25"/>
                  <a:gd name="T29" fmla="*/ 2 h 41"/>
                  <a:gd name="T30" fmla="*/ 8 w 25"/>
                  <a:gd name="T31" fmla="*/ 2 h 41"/>
                  <a:gd name="T32" fmla="*/ 12 w 25"/>
                  <a:gd name="T33" fmla="*/ 2 h 41"/>
                  <a:gd name="T34" fmla="*/ 12 w 25"/>
                  <a:gd name="T35" fmla="*/ 2 h 41"/>
                  <a:gd name="T36" fmla="*/ 20 w 25"/>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41">
                    <a:moveTo>
                      <a:pt x="20" y="0"/>
                    </a:moveTo>
                    <a:lnTo>
                      <a:pt x="22" y="14"/>
                    </a:lnTo>
                    <a:lnTo>
                      <a:pt x="25" y="15"/>
                    </a:lnTo>
                    <a:lnTo>
                      <a:pt x="20" y="26"/>
                    </a:lnTo>
                    <a:lnTo>
                      <a:pt x="22" y="41"/>
                    </a:lnTo>
                    <a:lnTo>
                      <a:pt x="17" y="38"/>
                    </a:lnTo>
                    <a:lnTo>
                      <a:pt x="7" y="41"/>
                    </a:lnTo>
                    <a:lnTo>
                      <a:pt x="3" y="38"/>
                    </a:lnTo>
                    <a:lnTo>
                      <a:pt x="0" y="31"/>
                    </a:lnTo>
                    <a:lnTo>
                      <a:pt x="5" y="31"/>
                    </a:lnTo>
                    <a:lnTo>
                      <a:pt x="3" y="24"/>
                    </a:lnTo>
                    <a:lnTo>
                      <a:pt x="7" y="14"/>
                    </a:lnTo>
                    <a:lnTo>
                      <a:pt x="7" y="2"/>
                    </a:lnTo>
                    <a:lnTo>
                      <a:pt x="7" y="2"/>
                    </a:lnTo>
                    <a:lnTo>
                      <a:pt x="7" y="2"/>
                    </a:lnTo>
                    <a:lnTo>
                      <a:pt x="8" y="2"/>
                    </a:lnTo>
                    <a:lnTo>
                      <a:pt x="12" y="2"/>
                    </a:lnTo>
                    <a:lnTo>
                      <a:pt x="12" y="2"/>
                    </a:lnTo>
                    <a:lnTo>
                      <a:pt x="2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82" name="Freeform 934"/>
              <p:cNvSpPr>
                <a:spLocks/>
              </p:cNvSpPr>
              <p:nvPr/>
            </p:nvSpPr>
            <p:spPr bwMode="auto">
              <a:xfrm>
                <a:off x="4257" y="2339"/>
                <a:ext cx="25" cy="41"/>
              </a:xfrm>
              <a:custGeom>
                <a:avLst/>
                <a:gdLst>
                  <a:gd name="T0" fmla="*/ 20 w 25"/>
                  <a:gd name="T1" fmla="*/ 0 h 41"/>
                  <a:gd name="T2" fmla="*/ 22 w 25"/>
                  <a:gd name="T3" fmla="*/ 14 h 41"/>
                  <a:gd name="T4" fmla="*/ 25 w 25"/>
                  <a:gd name="T5" fmla="*/ 15 h 41"/>
                  <a:gd name="T6" fmla="*/ 20 w 25"/>
                  <a:gd name="T7" fmla="*/ 26 h 41"/>
                  <a:gd name="T8" fmla="*/ 22 w 25"/>
                  <a:gd name="T9" fmla="*/ 41 h 41"/>
                  <a:gd name="T10" fmla="*/ 17 w 25"/>
                  <a:gd name="T11" fmla="*/ 38 h 41"/>
                  <a:gd name="T12" fmla="*/ 7 w 25"/>
                  <a:gd name="T13" fmla="*/ 41 h 41"/>
                  <a:gd name="T14" fmla="*/ 3 w 25"/>
                  <a:gd name="T15" fmla="*/ 38 h 41"/>
                  <a:gd name="T16" fmla="*/ 0 w 25"/>
                  <a:gd name="T17" fmla="*/ 31 h 41"/>
                  <a:gd name="T18" fmla="*/ 5 w 25"/>
                  <a:gd name="T19" fmla="*/ 31 h 41"/>
                  <a:gd name="T20" fmla="*/ 3 w 25"/>
                  <a:gd name="T21" fmla="*/ 24 h 41"/>
                  <a:gd name="T22" fmla="*/ 7 w 25"/>
                  <a:gd name="T23" fmla="*/ 14 h 41"/>
                  <a:gd name="T24" fmla="*/ 7 w 25"/>
                  <a:gd name="T25" fmla="*/ 2 h 41"/>
                  <a:gd name="T26" fmla="*/ 7 w 25"/>
                  <a:gd name="T27" fmla="*/ 2 h 41"/>
                  <a:gd name="T28" fmla="*/ 7 w 25"/>
                  <a:gd name="T29" fmla="*/ 2 h 41"/>
                  <a:gd name="T30" fmla="*/ 8 w 25"/>
                  <a:gd name="T31" fmla="*/ 2 h 41"/>
                  <a:gd name="T32" fmla="*/ 12 w 25"/>
                  <a:gd name="T33" fmla="*/ 2 h 41"/>
                  <a:gd name="T34" fmla="*/ 12 w 25"/>
                  <a:gd name="T35" fmla="*/ 2 h 41"/>
                  <a:gd name="T36" fmla="*/ 20 w 25"/>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41">
                    <a:moveTo>
                      <a:pt x="20" y="0"/>
                    </a:moveTo>
                    <a:lnTo>
                      <a:pt x="22" y="14"/>
                    </a:lnTo>
                    <a:lnTo>
                      <a:pt x="25" y="15"/>
                    </a:lnTo>
                    <a:lnTo>
                      <a:pt x="20" y="26"/>
                    </a:lnTo>
                    <a:lnTo>
                      <a:pt x="22" y="41"/>
                    </a:lnTo>
                    <a:lnTo>
                      <a:pt x="17" y="38"/>
                    </a:lnTo>
                    <a:lnTo>
                      <a:pt x="7" y="41"/>
                    </a:lnTo>
                    <a:lnTo>
                      <a:pt x="3" y="38"/>
                    </a:lnTo>
                    <a:lnTo>
                      <a:pt x="0" y="31"/>
                    </a:lnTo>
                    <a:lnTo>
                      <a:pt x="5" y="31"/>
                    </a:lnTo>
                    <a:lnTo>
                      <a:pt x="3" y="24"/>
                    </a:lnTo>
                    <a:lnTo>
                      <a:pt x="7" y="14"/>
                    </a:lnTo>
                    <a:lnTo>
                      <a:pt x="7" y="2"/>
                    </a:lnTo>
                    <a:lnTo>
                      <a:pt x="7" y="2"/>
                    </a:lnTo>
                    <a:lnTo>
                      <a:pt x="7" y="2"/>
                    </a:lnTo>
                    <a:lnTo>
                      <a:pt x="8" y="2"/>
                    </a:lnTo>
                    <a:lnTo>
                      <a:pt x="12" y="2"/>
                    </a:lnTo>
                    <a:lnTo>
                      <a:pt x="12" y="2"/>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83" name="Freeform 935"/>
              <p:cNvSpPr>
                <a:spLocks/>
              </p:cNvSpPr>
              <p:nvPr/>
            </p:nvSpPr>
            <p:spPr bwMode="auto">
              <a:xfrm>
                <a:off x="4270" y="2576"/>
                <a:ext cx="31" cy="22"/>
              </a:xfrm>
              <a:custGeom>
                <a:avLst/>
                <a:gdLst>
                  <a:gd name="T0" fmla="*/ 14 w 31"/>
                  <a:gd name="T1" fmla="*/ 0 h 22"/>
                  <a:gd name="T2" fmla="*/ 14 w 31"/>
                  <a:gd name="T3" fmla="*/ 2 h 22"/>
                  <a:gd name="T4" fmla="*/ 29 w 31"/>
                  <a:gd name="T5" fmla="*/ 0 h 22"/>
                  <a:gd name="T6" fmla="*/ 31 w 31"/>
                  <a:gd name="T7" fmla="*/ 7 h 22"/>
                  <a:gd name="T8" fmla="*/ 26 w 31"/>
                  <a:gd name="T9" fmla="*/ 17 h 22"/>
                  <a:gd name="T10" fmla="*/ 26 w 31"/>
                  <a:gd name="T11" fmla="*/ 17 h 22"/>
                  <a:gd name="T12" fmla="*/ 26 w 31"/>
                  <a:gd name="T13" fmla="*/ 17 h 22"/>
                  <a:gd name="T14" fmla="*/ 24 w 31"/>
                  <a:gd name="T15" fmla="*/ 17 h 22"/>
                  <a:gd name="T16" fmla="*/ 24 w 31"/>
                  <a:gd name="T17" fmla="*/ 17 h 22"/>
                  <a:gd name="T18" fmla="*/ 24 w 31"/>
                  <a:gd name="T19" fmla="*/ 17 h 22"/>
                  <a:gd name="T20" fmla="*/ 24 w 31"/>
                  <a:gd name="T21" fmla="*/ 17 h 22"/>
                  <a:gd name="T22" fmla="*/ 24 w 31"/>
                  <a:gd name="T23" fmla="*/ 17 h 22"/>
                  <a:gd name="T24" fmla="*/ 22 w 31"/>
                  <a:gd name="T25" fmla="*/ 17 h 22"/>
                  <a:gd name="T26" fmla="*/ 22 w 31"/>
                  <a:gd name="T27" fmla="*/ 17 h 22"/>
                  <a:gd name="T28" fmla="*/ 22 w 31"/>
                  <a:gd name="T29" fmla="*/ 17 h 22"/>
                  <a:gd name="T30" fmla="*/ 22 w 31"/>
                  <a:gd name="T31" fmla="*/ 19 h 22"/>
                  <a:gd name="T32" fmla="*/ 22 w 31"/>
                  <a:gd name="T33" fmla="*/ 19 h 22"/>
                  <a:gd name="T34" fmla="*/ 21 w 31"/>
                  <a:gd name="T35" fmla="*/ 19 h 22"/>
                  <a:gd name="T36" fmla="*/ 21 w 31"/>
                  <a:gd name="T37" fmla="*/ 19 h 22"/>
                  <a:gd name="T38" fmla="*/ 21 w 31"/>
                  <a:gd name="T39" fmla="*/ 19 h 22"/>
                  <a:gd name="T40" fmla="*/ 11 w 31"/>
                  <a:gd name="T41" fmla="*/ 22 h 22"/>
                  <a:gd name="T42" fmla="*/ 11 w 31"/>
                  <a:gd name="T43" fmla="*/ 21 h 22"/>
                  <a:gd name="T44" fmla="*/ 9 w 31"/>
                  <a:gd name="T45" fmla="*/ 17 h 22"/>
                  <a:gd name="T46" fmla="*/ 7 w 31"/>
                  <a:gd name="T47" fmla="*/ 14 h 22"/>
                  <a:gd name="T48" fmla="*/ 7 w 31"/>
                  <a:gd name="T49" fmla="*/ 11 h 22"/>
                  <a:gd name="T50" fmla="*/ 7 w 31"/>
                  <a:gd name="T51" fmla="*/ 11 h 22"/>
                  <a:gd name="T52" fmla="*/ 7 w 31"/>
                  <a:gd name="T53" fmla="*/ 11 h 22"/>
                  <a:gd name="T54" fmla="*/ 7 w 31"/>
                  <a:gd name="T55" fmla="*/ 11 h 22"/>
                  <a:gd name="T56" fmla="*/ 7 w 31"/>
                  <a:gd name="T57" fmla="*/ 9 h 22"/>
                  <a:gd name="T58" fmla="*/ 5 w 31"/>
                  <a:gd name="T59" fmla="*/ 7 h 22"/>
                  <a:gd name="T60" fmla="*/ 4 w 31"/>
                  <a:gd name="T61" fmla="*/ 6 h 22"/>
                  <a:gd name="T62" fmla="*/ 2 w 31"/>
                  <a:gd name="T63" fmla="*/ 4 h 22"/>
                  <a:gd name="T64" fmla="*/ 0 w 31"/>
                  <a:gd name="T65" fmla="*/ 2 h 22"/>
                  <a:gd name="T66" fmla="*/ 0 w 31"/>
                  <a:gd name="T67" fmla="*/ 2 h 22"/>
                  <a:gd name="T68" fmla="*/ 0 w 31"/>
                  <a:gd name="T69" fmla="*/ 2 h 22"/>
                  <a:gd name="T70" fmla="*/ 14 w 31"/>
                  <a:gd name="T7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2">
                    <a:moveTo>
                      <a:pt x="14" y="0"/>
                    </a:moveTo>
                    <a:lnTo>
                      <a:pt x="14" y="2"/>
                    </a:lnTo>
                    <a:lnTo>
                      <a:pt x="29" y="0"/>
                    </a:lnTo>
                    <a:lnTo>
                      <a:pt x="31" y="7"/>
                    </a:lnTo>
                    <a:lnTo>
                      <a:pt x="26" y="17"/>
                    </a:lnTo>
                    <a:lnTo>
                      <a:pt x="26" y="17"/>
                    </a:lnTo>
                    <a:lnTo>
                      <a:pt x="26" y="17"/>
                    </a:lnTo>
                    <a:lnTo>
                      <a:pt x="24" y="17"/>
                    </a:lnTo>
                    <a:lnTo>
                      <a:pt x="24" y="17"/>
                    </a:lnTo>
                    <a:lnTo>
                      <a:pt x="24" y="17"/>
                    </a:lnTo>
                    <a:lnTo>
                      <a:pt x="24" y="17"/>
                    </a:lnTo>
                    <a:lnTo>
                      <a:pt x="24" y="17"/>
                    </a:lnTo>
                    <a:lnTo>
                      <a:pt x="22" y="17"/>
                    </a:lnTo>
                    <a:lnTo>
                      <a:pt x="22" y="17"/>
                    </a:lnTo>
                    <a:lnTo>
                      <a:pt x="22" y="17"/>
                    </a:lnTo>
                    <a:lnTo>
                      <a:pt x="22" y="19"/>
                    </a:lnTo>
                    <a:lnTo>
                      <a:pt x="22" y="19"/>
                    </a:lnTo>
                    <a:lnTo>
                      <a:pt x="21" y="19"/>
                    </a:lnTo>
                    <a:lnTo>
                      <a:pt x="21" y="19"/>
                    </a:lnTo>
                    <a:lnTo>
                      <a:pt x="21" y="19"/>
                    </a:lnTo>
                    <a:lnTo>
                      <a:pt x="11" y="22"/>
                    </a:lnTo>
                    <a:lnTo>
                      <a:pt x="11" y="21"/>
                    </a:lnTo>
                    <a:lnTo>
                      <a:pt x="9" y="17"/>
                    </a:lnTo>
                    <a:lnTo>
                      <a:pt x="7" y="14"/>
                    </a:lnTo>
                    <a:lnTo>
                      <a:pt x="7" y="11"/>
                    </a:lnTo>
                    <a:lnTo>
                      <a:pt x="7" y="11"/>
                    </a:lnTo>
                    <a:lnTo>
                      <a:pt x="7" y="11"/>
                    </a:lnTo>
                    <a:lnTo>
                      <a:pt x="7" y="11"/>
                    </a:lnTo>
                    <a:lnTo>
                      <a:pt x="7" y="9"/>
                    </a:lnTo>
                    <a:lnTo>
                      <a:pt x="5" y="7"/>
                    </a:lnTo>
                    <a:lnTo>
                      <a:pt x="4" y="6"/>
                    </a:lnTo>
                    <a:lnTo>
                      <a:pt x="2" y="4"/>
                    </a:lnTo>
                    <a:lnTo>
                      <a:pt x="0" y="2"/>
                    </a:lnTo>
                    <a:lnTo>
                      <a:pt x="0" y="2"/>
                    </a:lnTo>
                    <a:lnTo>
                      <a:pt x="0" y="2"/>
                    </a:lnTo>
                    <a:lnTo>
                      <a:pt x="1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84" name="Freeform 936"/>
              <p:cNvSpPr>
                <a:spLocks/>
              </p:cNvSpPr>
              <p:nvPr/>
            </p:nvSpPr>
            <p:spPr bwMode="auto">
              <a:xfrm>
                <a:off x="4270" y="2576"/>
                <a:ext cx="31" cy="22"/>
              </a:xfrm>
              <a:custGeom>
                <a:avLst/>
                <a:gdLst>
                  <a:gd name="T0" fmla="*/ 14 w 31"/>
                  <a:gd name="T1" fmla="*/ 0 h 22"/>
                  <a:gd name="T2" fmla="*/ 14 w 31"/>
                  <a:gd name="T3" fmla="*/ 2 h 22"/>
                  <a:gd name="T4" fmla="*/ 29 w 31"/>
                  <a:gd name="T5" fmla="*/ 0 h 22"/>
                  <a:gd name="T6" fmla="*/ 31 w 31"/>
                  <a:gd name="T7" fmla="*/ 7 h 22"/>
                  <a:gd name="T8" fmla="*/ 26 w 31"/>
                  <a:gd name="T9" fmla="*/ 17 h 22"/>
                  <a:gd name="T10" fmla="*/ 26 w 31"/>
                  <a:gd name="T11" fmla="*/ 17 h 22"/>
                  <a:gd name="T12" fmla="*/ 26 w 31"/>
                  <a:gd name="T13" fmla="*/ 17 h 22"/>
                  <a:gd name="T14" fmla="*/ 24 w 31"/>
                  <a:gd name="T15" fmla="*/ 17 h 22"/>
                  <a:gd name="T16" fmla="*/ 24 w 31"/>
                  <a:gd name="T17" fmla="*/ 17 h 22"/>
                  <a:gd name="T18" fmla="*/ 24 w 31"/>
                  <a:gd name="T19" fmla="*/ 17 h 22"/>
                  <a:gd name="T20" fmla="*/ 24 w 31"/>
                  <a:gd name="T21" fmla="*/ 17 h 22"/>
                  <a:gd name="T22" fmla="*/ 24 w 31"/>
                  <a:gd name="T23" fmla="*/ 17 h 22"/>
                  <a:gd name="T24" fmla="*/ 22 w 31"/>
                  <a:gd name="T25" fmla="*/ 17 h 22"/>
                  <a:gd name="T26" fmla="*/ 22 w 31"/>
                  <a:gd name="T27" fmla="*/ 17 h 22"/>
                  <a:gd name="T28" fmla="*/ 22 w 31"/>
                  <a:gd name="T29" fmla="*/ 17 h 22"/>
                  <a:gd name="T30" fmla="*/ 22 w 31"/>
                  <a:gd name="T31" fmla="*/ 19 h 22"/>
                  <a:gd name="T32" fmla="*/ 22 w 31"/>
                  <a:gd name="T33" fmla="*/ 19 h 22"/>
                  <a:gd name="T34" fmla="*/ 21 w 31"/>
                  <a:gd name="T35" fmla="*/ 19 h 22"/>
                  <a:gd name="T36" fmla="*/ 21 w 31"/>
                  <a:gd name="T37" fmla="*/ 19 h 22"/>
                  <a:gd name="T38" fmla="*/ 21 w 31"/>
                  <a:gd name="T39" fmla="*/ 19 h 22"/>
                  <a:gd name="T40" fmla="*/ 11 w 31"/>
                  <a:gd name="T41" fmla="*/ 22 h 22"/>
                  <a:gd name="T42" fmla="*/ 11 w 31"/>
                  <a:gd name="T43" fmla="*/ 21 h 22"/>
                  <a:gd name="T44" fmla="*/ 9 w 31"/>
                  <a:gd name="T45" fmla="*/ 17 h 22"/>
                  <a:gd name="T46" fmla="*/ 7 w 31"/>
                  <a:gd name="T47" fmla="*/ 14 h 22"/>
                  <a:gd name="T48" fmla="*/ 7 w 31"/>
                  <a:gd name="T49" fmla="*/ 11 h 22"/>
                  <a:gd name="T50" fmla="*/ 7 w 31"/>
                  <a:gd name="T51" fmla="*/ 11 h 22"/>
                  <a:gd name="T52" fmla="*/ 7 w 31"/>
                  <a:gd name="T53" fmla="*/ 11 h 22"/>
                  <a:gd name="T54" fmla="*/ 7 w 31"/>
                  <a:gd name="T55" fmla="*/ 11 h 22"/>
                  <a:gd name="T56" fmla="*/ 7 w 31"/>
                  <a:gd name="T57" fmla="*/ 9 h 22"/>
                  <a:gd name="T58" fmla="*/ 5 w 31"/>
                  <a:gd name="T59" fmla="*/ 7 h 22"/>
                  <a:gd name="T60" fmla="*/ 4 w 31"/>
                  <a:gd name="T61" fmla="*/ 6 h 22"/>
                  <a:gd name="T62" fmla="*/ 2 w 31"/>
                  <a:gd name="T63" fmla="*/ 4 h 22"/>
                  <a:gd name="T64" fmla="*/ 0 w 31"/>
                  <a:gd name="T65" fmla="*/ 2 h 22"/>
                  <a:gd name="T66" fmla="*/ 0 w 31"/>
                  <a:gd name="T67" fmla="*/ 2 h 22"/>
                  <a:gd name="T68" fmla="*/ 0 w 31"/>
                  <a:gd name="T69" fmla="*/ 2 h 22"/>
                  <a:gd name="T70" fmla="*/ 14 w 31"/>
                  <a:gd name="T7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2">
                    <a:moveTo>
                      <a:pt x="14" y="0"/>
                    </a:moveTo>
                    <a:lnTo>
                      <a:pt x="14" y="2"/>
                    </a:lnTo>
                    <a:lnTo>
                      <a:pt x="29" y="0"/>
                    </a:lnTo>
                    <a:lnTo>
                      <a:pt x="31" y="7"/>
                    </a:lnTo>
                    <a:lnTo>
                      <a:pt x="26" y="17"/>
                    </a:lnTo>
                    <a:lnTo>
                      <a:pt x="26" y="17"/>
                    </a:lnTo>
                    <a:lnTo>
                      <a:pt x="26" y="17"/>
                    </a:lnTo>
                    <a:lnTo>
                      <a:pt x="24" y="17"/>
                    </a:lnTo>
                    <a:lnTo>
                      <a:pt x="24" y="17"/>
                    </a:lnTo>
                    <a:lnTo>
                      <a:pt x="24" y="17"/>
                    </a:lnTo>
                    <a:lnTo>
                      <a:pt x="24" y="17"/>
                    </a:lnTo>
                    <a:lnTo>
                      <a:pt x="24" y="17"/>
                    </a:lnTo>
                    <a:lnTo>
                      <a:pt x="22" y="17"/>
                    </a:lnTo>
                    <a:lnTo>
                      <a:pt x="22" y="17"/>
                    </a:lnTo>
                    <a:lnTo>
                      <a:pt x="22" y="17"/>
                    </a:lnTo>
                    <a:lnTo>
                      <a:pt x="22" y="19"/>
                    </a:lnTo>
                    <a:lnTo>
                      <a:pt x="22" y="19"/>
                    </a:lnTo>
                    <a:lnTo>
                      <a:pt x="21" y="19"/>
                    </a:lnTo>
                    <a:lnTo>
                      <a:pt x="21" y="19"/>
                    </a:lnTo>
                    <a:lnTo>
                      <a:pt x="21" y="19"/>
                    </a:lnTo>
                    <a:lnTo>
                      <a:pt x="11" y="22"/>
                    </a:lnTo>
                    <a:lnTo>
                      <a:pt x="11" y="21"/>
                    </a:lnTo>
                    <a:lnTo>
                      <a:pt x="9" y="17"/>
                    </a:lnTo>
                    <a:lnTo>
                      <a:pt x="7" y="14"/>
                    </a:lnTo>
                    <a:lnTo>
                      <a:pt x="7" y="11"/>
                    </a:lnTo>
                    <a:lnTo>
                      <a:pt x="7" y="11"/>
                    </a:lnTo>
                    <a:lnTo>
                      <a:pt x="7" y="11"/>
                    </a:lnTo>
                    <a:lnTo>
                      <a:pt x="7" y="11"/>
                    </a:lnTo>
                    <a:lnTo>
                      <a:pt x="7" y="9"/>
                    </a:lnTo>
                    <a:lnTo>
                      <a:pt x="5" y="7"/>
                    </a:lnTo>
                    <a:lnTo>
                      <a:pt x="4" y="6"/>
                    </a:lnTo>
                    <a:lnTo>
                      <a:pt x="2" y="4"/>
                    </a:lnTo>
                    <a:lnTo>
                      <a:pt x="0" y="2"/>
                    </a:lnTo>
                    <a:lnTo>
                      <a:pt x="0" y="2"/>
                    </a:lnTo>
                    <a:lnTo>
                      <a:pt x="0" y="2"/>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85" name="Freeform 937"/>
              <p:cNvSpPr>
                <a:spLocks/>
              </p:cNvSpPr>
              <p:nvPr/>
            </p:nvSpPr>
            <p:spPr bwMode="auto">
              <a:xfrm>
                <a:off x="4336" y="2456"/>
                <a:ext cx="29" cy="36"/>
              </a:xfrm>
              <a:custGeom>
                <a:avLst/>
                <a:gdLst>
                  <a:gd name="T0" fmla="*/ 19 w 29"/>
                  <a:gd name="T1" fmla="*/ 29 h 36"/>
                  <a:gd name="T2" fmla="*/ 16 w 29"/>
                  <a:gd name="T3" fmla="*/ 36 h 36"/>
                  <a:gd name="T4" fmla="*/ 11 w 29"/>
                  <a:gd name="T5" fmla="*/ 29 h 36"/>
                  <a:gd name="T6" fmla="*/ 0 w 29"/>
                  <a:gd name="T7" fmla="*/ 22 h 36"/>
                  <a:gd name="T8" fmla="*/ 2 w 29"/>
                  <a:gd name="T9" fmla="*/ 20 h 36"/>
                  <a:gd name="T10" fmla="*/ 2 w 29"/>
                  <a:gd name="T11" fmla="*/ 20 h 36"/>
                  <a:gd name="T12" fmla="*/ 5 w 29"/>
                  <a:gd name="T13" fmla="*/ 14 h 36"/>
                  <a:gd name="T14" fmla="*/ 7 w 29"/>
                  <a:gd name="T15" fmla="*/ 0 h 36"/>
                  <a:gd name="T16" fmla="*/ 19 w 29"/>
                  <a:gd name="T17" fmla="*/ 7 h 36"/>
                  <a:gd name="T18" fmla="*/ 28 w 29"/>
                  <a:gd name="T19" fmla="*/ 12 h 36"/>
                  <a:gd name="T20" fmla="*/ 26 w 29"/>
                  <a:gd name="T21" fmla="*/ 12 h 36"/>
                  <a:gd name="T22" fmla="*/ 28 w 29"/>
                  <a:gd name="T23" fmla="*/ 14 h 36"/>
                  <a:gd name="T24" fmla="*/ 28 w 29"/>
                  <a:gd name="T25" fmla="*/ 14 h 36"/>
                  <a:gd name="T26" fmla="*/ 28 w 29"/>
                  <a:gd name="T27" fmla="*/ 14 h 36"/>
                  <a:gd name="T28" fmla="*/ 28 w 29"/>
                  <a:gd name="T29" fmla="*/ 19 h 36"/>
                  <a:gd name="T30" fmla="*/ 29 w 29"/>
                  <a:gd name="T31" fmla="*/ 22 h 36"/>
                  <a:gd name="T32" fmla="*/ 19 w 29"/>
                  <a:gd name="T33"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6">
                    <a:moveTo>
                      <a:pt x="19" y="29"/>
                    </a:moveTo>
                    <a:lnTo>
                      <a:pt x="16" y="36"/>
                    </a:lnTo>
                    <a:lnTo>
                      <a:pt x="11" y="29"/>
                    </a:lnTo>
                    <a:lnTo>
                      <a:pt x="0" y="22"/>
                    </a:lnTo>
                    <a:lnTo>
                      <a:pt x="2" y="20"/>
                    </a:lnTo>
                    <a:lnTo>
                      <a:pt x="2" y="20"/>
                    </a:lnTo>
                    <a:lnTo>
                      <a:pt x="5" y="14"/>
                    </a:lnTo>
                    <a:lnTo>
                      <a:pt x="7" y="0"/>
                    </a:lnTo>
                    <a:lnTo>
                      <a:pt x="19" y="7"/>
                    </a:lnTo>
                    <a:lnTo>
                      <a:pt x="28" y="12"/>
                    </a:lnTo>
                    <a:lnTo>
                      <a:pt x="26" y="12"/>
                    </a:lnTo>
                    <a:lnTo>
                      <a:pt x="28" y="14"/>
                    </a:lnTo>
                    <a:lnTo>
                      <a:pt x="28" y="14"/>
                    </a:lnTo>
                    <a:lnTo>
                      <a:pt x="28" y="14"/>
                    </a:lnTo>
                    <a:lnTo>
                      <a:pt x="28" y="19"/>
                    </a:lnTo>
                    <a:lnTo>
                      <a:pt x="29" y="22"/>
                    </a:lnTo>
                    <a:lnTo>
                      <a:pt x="19"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86" name="Freeform 938"/>
              <p:cNvSpPr>
                <a:spLocks/>
              </p:cNvSpPr>
              <p:nvPr/>
            </p:nvSpPr>
            <p:spPr bwMode="auto">
              <a:xfrm>
                <a:off x="4336" y="2456"/>
                <a:ext cx="29" cy="36"/>
              </a:xfrm>
              <a:custGeom>
                <a:avLst/>
                <a:gdLst>
                  <a:gd name="T0" fmla="*/ 19 w 29"/>
                  <a:gd name="T1" fmla="*/ 29 h 36"/>
                  <a:gd name="T2" fmla="*/ 16 w 29"/>
                  <a:gd name="T3" fmla="*/ 36 h 36"/>
                  <a:gd name="T4" fmla="*/ 11 w 29"/>
                  <a:gd name="T5" fmla="*/ 29 h 36"/>
                  <a:gd name="T6" fmla="*/ 0 w 29"/>
                  <a:gd name="T7" fmla="*/ 22 h 36"/>
                  <a:gd name="T8" fmla="*/ 2 w 29"/>
                  <a:gd name="T9" fmla="*/ 20 h 36"/>
                  <a:gd name="T10" fmla="*/ 2 w 29"/>
                  <a:gd name="T11" fmla="*/ 20 h 36"/>
                  <a:gd name="T12" fmla="*/ 5 w 29"/>
                  <a:gd name="T13" fmla="*/ 14 h 36"/>
                  <a:gd name="T14" fmla="*/ 7 w 29"/>
                  <a:gd name="T15" fmla="*/ 0 h 36"/>
                  <a:gd name="T16" fmla="*/ 19 w 29"/>
                  <a:gd name="T17" fmla="*/ 7 h 36"/>
                  <a:gd name="T18" fmla="*/ 28 w 29"/>
                  <a:gd name="T19" fmla="*/ 12 h 36"/>
                  <a:gd name="T20" fmla="*/ 26 w 29"/>
                  <a:gd name="T21" fmla="*/ 12 h 36"/>
                  <a:gd name="T22" fmla="*/ 28 w 29"/>
                  <a:gd name="T23" fmla="*/ 14 h 36"/>
                  <a:gd name="T24" fmla="*/ 28 w 29"/>
                  <a:gd name="T25" fmla="*/ 14 h 36"/>
                  <a:gd name="T26" fmla="*/ 28 w 29"/>
                  <a:gd name="T27" fmla="*/ 14 h 36"/>
                  <a:gd name="T28" fmla="*/ 28 w 29"/>
                  <a:gd name="T29" fmla="*/ 19 h 36"/>
                  <a:gd name="T30" fmla="*/ 29 w 29"/>
                  <a:gd name="T31" fmla="*/ 22 h 36"/>
                  <a:gd name="T32" fmla="*/ 19 w 29"/>
                  <a:gd name="T33"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6">
                    <a:moveTo>
                      <a:pt x="19" y="29"/>
                    </a:moveTo>
                    <a:lnTo>
                      <a:pt x="16" y="36"/>
                    </a:lnTo>
                    <a:lnTo>
                      <a:pt x="11" y="29"/>
                    </a:lnTo>
                    <a:lnTo>
                      <a:pt x="0" y="22"/>
                    </a:lnTo>
                    <a:lnTo>
                      <a:pt x="2" y="20"/>
                    </a:lnTo>
                    <a:lnTo>
                      <a:pt x="2" y="20"/>
                    </a:lnTo>
                    <a:lnTo>
                      <a:pt x="5" y="14"/>
                    </a:lnTo>
                    <a:lnTo>
                      <a:pt x="7" y="0"/>
                    </a:lnTo>
                    <a:lnTo>
                      <a:pt x="19" y="7"/>
                    </a:lnTo>
                    <a:lnTo>
                      <a:pt x="28" y="12"/>
                    </a:lnTo>
                    <a:lnTo>
                      <a:pt x="26" y="12"/>
                    </a:lnTo>
                    <a:lnTo>
                      <a:pt x="28" y="14"/>
                    </a:lnTo>
                    <a:lnTo>
                      <a:pt x="28" y="14"/>
                    </a:lnTo>
                    <a:lnTo>
                      <a:pt x="28" y="14"/>
                    </a:lnTo>
                    <a:lnTo>
                      <a:pt x="28" y="19"/>
                    </a:lnTo>
                    <a:lnTo>
                      <a:pt x="29" y="22"/>
                    </a:lnTo>
                    <a:lnTo>
                      <a:pt x="19"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87" name="Freeform 939"/>
              <p:cNvSpPr>
                <a:spLocks/>
              </p:cNvSpPr>
              <p:nvPr/>
            </p:nvSpPr>
            <p:spPr bwMode="auto">
              <a:xfrm>
                <a:off x="4362" y="2431"/>
                <a:ext cx="29" cy="23"/>
              </a:xfrm>
              <a:custGeom>
                <a:avLst/>
                <a:gdLst>
                  <a:gd name="T0" fmla="*/ 29 w 29"/>
                  <a:gd name="T1" fmla="*/ 17 h 23"/>
                  <a:gd name="T2" fmla="*/ 20 w 29"/>
                  <a:gd name="T3" fmla="*/ 23 h 23"/>
                  <a:gd name="T4" fmla="*/ 12 w 29"/>
                  <a:gd name="T5" fmla="*/ 13 h 23"/>
                  <a:gd name="T6" fmla="*/ 0 w 29"/>
                  <a:gd name="T7" fmla="*/ 6 h 23"/>
                  <a:gd name="T8" fmla="*/ 7 w 29"/>
                  <a:gd name="T9" fmla="*/ 0 h 23"/>
                  <a:gd name="T10" fmla="*/ 29 w 29"/>
                  <a:gd name="T11" fmla="*/ 8 h 23"/>
                  <a:gd name="T12" fmla="*/ 29 w 29"/>
                  <a:gd name="T13" fmla="*/ 17 h 23"/>
                </a:gdLst>
                <a:ahLst/>
                <a:cxnLst>
                  <a:cxn ang="0">
                    <a:pos x="T0" y="T1"/>
                  </a:cxn>
                  <a:cxn ang="0">
                    <a:pos x="T2" y="T3"/>
                  </a:cxn>
                  <a:cxn ang="0">
                    <a:pos x="T4" y="T5"/>
                  </a:cxn>
                  <a:cxn ang="0">
                    <a:pos x="T6" y="T7"/>
                  </a:cxn>
                  <a:cxn ang="0">
                    <a:pos x="T8" y="T9"/>
                  </a:cxn>
                  <a:cxn ang="0">
                    <a:pos x="T10" y="T11"/>
                  </a:cxn>
                  <a:cxn ang="0">
                    <a:pos x="T12" y="T13"/>
                  </a:cxn>
                </a:cxnLst>
                <a:rect l="0" t="0" r="r" b="b"/>
                <a:pathLst>
                  <a:path w="29" h="23">
                    <a:moveTo>
                      <a:pt x="29" y="17"/>
                    </a:moveTo>
                    <a:lnTo>
                      <a:pt x="20" y="23"/>
                    </a:lnTo>
                    <a:lnTo>
                      <a:pt x="12" y="13"/>
                    </a:lnTo>
                    <a:lnTo>
                      <a:pt x="0" y="6"/>
                    </a:lnTo>
                    <a:lnTo>
                      <a:pt x="7" y="0"/>
                    </a:lnTo>
                    <a:lnTo>
                      <a:pt x="29" y="8"/>
                    </a:lnTo>
                    <a:lnTo>
                      <a:pt x="29"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88" name="Freeform 940"/>
              <p:cNvSpPr>
                <a:spLocks/>
              </p:cNvSpPr>
              <p:nvPr/>
            </p:nvSpPr>
            <p:spPr bwMode="auto">
              <a:xfrm>
                <a:off x="4362" y="2431"/>
                <a:ext cx="29" cy="23"/>
              </a:xfrm>
              <a:custGeom>
                <a:avLst/>
                <a:gdLst>
                  <a:gd name="T0" fmla="*/ 29 w 29"/>
                  <a:gd name="T1" fmla="*/ 17 h 23"/>
                  <a:gd name="T2" fmla="*/ 20 w 29"/>
                  <a:gd name="T3" fmla="*/ 23 h 23"/>
                  <a:gd name="T4" fmla="*/ 12 w 29"/>
                  <a:gd name="T5" fmla="*/ 13 h 23"/>
                  <a:gd name="T6" fmla="*/ 0 w 29"/>
                  <a:gd name="T7" fmla="*/ 6 h 23"/>
                  <a:gd name="T8" fmla="*/ 7 w 29"/>
                  <a:gd name="T9" fmla="*/ 0 h 23"/>
                  <a:gd name="T10" fmla="*/ 29 w 29"/>
                  <a:gd name="T11" fmla="*/ 8 h 23"/>
                  <a:gd name="T12" fmla="*/ 29 w 29"/>
                  <a:gd name="T13" fmla="*/ 17 h 23"/>
                </a:gdLst>
                <a:ahLst/>
                <a:cxnLst>
                  <a:cxn ang="0">
                    <a:pos x="T0" y="T1"/>
                  </a:cxn>
                  <a:cxn ang="0">
                    <a:pos x="T2" y="T3"/>
                  </a:cxn>
                  <a:cxn ang="0">
                    <a:pos x="T4" y="T5"/>
                  </a:cxn>
                  <a:cxn ang="0">
                    <a:pos x="T6" y="T7"/>
                  </a:cxn>
                  <a:cxn ang="0">
                    <a:pos x="T8" y="T9"/>
                  </a:cxn>
                  <a:cxn ang="0">
                    <a:pos x="T10" y="T11"/>
                  </a:cxn>
                  <a:cxn ang="0">
                    <a:pos x="T12" y="T13"/>
                  </a:cxn>
                </a:cxnLst>
                <a:rect l="0" t="0" r="r" b="b"/>
                <a:pathLst>
                  <a:path w="29" h="23">
                    <a:moveTo>
                      <a:pt x="29" y="17"/>
                    </a:moveTo>
                    <a:lnTo>
                      <a:pt x="20" y="23"/>
                    </a:lnTo>
                    <a:lnTo>
                      <a:pt x="12" y="13"/>
                    </a:lnTo>
                    <a:lnTo>
                      <a:pt x="0" y="6"/>
                    </a:lnTo>
                    <a:lnTo>
                      <a:pt x="7" y="0"/>
                    </a:lnTo>
                    <a:lnTo>
                      <a:pt x="29" y="8"/>
                    </a:lnTo>
                    <a:lnTo>
                      <a:pt x="2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89" name="Freeform 941"/>
              <p:cNvSpPr>
                <a:spLocks/>
              </p:cNvSpPr>
              <p:nvPr/>
            </p:nvSpPr>
            <p:spPr bwMode="auto">
              <a:xfrm>
                <a:off x="4389" y="2417"/>
                <a:ext cx="36" cy="36"/>
              </a:xfrm>
              <a:custGeom>
                <a:avLst/>
                <a:gdLst>
                  <a:gd name="T0" fmla="*/ 10 w 36"/>
                  <a:gd name="T1" fmla="*/ 0 h 36"/>
                  <a:gd name="T2" fmla="*/ 15 w 36"/>
                  <a:gd name="T3" fmla="*/ 4 h 36"/>
                  <a:gd name="T4" fmla="*/ 20 w 36"/>
                  <a:gd name="T5" fmla="*/ 0 h 36"/>
                  <a:gd name="T6" fmla="*/ 36 w 36"/>
                  <a:gd name="T7" fmla="*/ 5 h 36"/>
                  <a:gd name="T8" fmla="*/ 29 w 36"/>
                  <a:gd name="T9" fmla="*/ 10 h 36"/>
                  <a:gd name="T10" fmla="*/ 24 w 36"/>
                  <a:gd name="T11" fmla="*/ 26 h 36"/>
                  <a:gd name="T12" fmla="*/ 27 w 36"/>
                  <a:gd name="T13" fmla="*/ 31 h 36"/>
                  <a:gd name="T14" fmla="*/ 24 w 36"/>
                  <a:gd name="T15" fmla="*/ 32 h 36"/>
                  <a:gd name="T16" fmla="*/ 24 w 36"/>
                  <a:gd name="T17" fmla="*/ 34 h 36"/>
                  <a:gd name="T18" fmla="*/ 15 w 36"/>
                  <a:gd name="T19" fmla="*/ 36 h 36"/>
                  <a:gd name="T20" fmla="*/ 2 w 36"/>
                  <a:gd name="T21" fmla="*/ 31 h 36"/>
                  <a:gd name="T22" fmla="*/ 2 w 36"/>
                  <a:gd name="T23" fmla="*/ 22 h 36"/>
                  <a:gd name="T24" fmla="*/ 3 w 36"/>
                  <a:gd name="T25" fmla="*/ 15 h 36"/>
                  <a:gd name="T26" fmla="*/ 0 w 36"/>
                  <a:gd name="T27" fmla="*/ 7 h 36"/>
                  <a:gd name="T28" fmla="*/ 10 w 36"/>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6">
                    <a:moveTo>
                      <a:pt x="10" y="0"/>
                    </a:moveTo>
                    <a:lnTo>
                      <a:pt x="15" y="4"/>
                    </a:lnTo>
                    <a:lnTo>
                      <a:pt x="20" y="0"/>
                    </a:lnTo>
                    <a:lnTo>
                      <a:pt x="36" y="5"/>
                    </a:lnTo>
                    <a:lnTo>
                      <a:pt x="29" y="10"/>
                    </a:lnTo>
                    <a:lnTo>
                      <a:pt x="24" y="26"/>
                    </a:lnTo>
                    <a:lnTo>
                      <a:pt x="27" y="31"/>
                    </a:lnTo>
                    <a:lnTo>
                      <a:pt x="24" y="32"/>
                    </a:lnTo>
                    <a:lnTo>
                      <a:pt x="24" y="34"/>
                    </a:lnTo>
                    <a:lnTo>
                      <a:pt x="15" y="36"/>
                    </a:lnTo>
                    <a:lnTo>
                      <a:pt x="2" y="31"/>
                    </a:lnTo>
                    <a:lnTo>
                      <a:pt x="2" y="22"/>
                    </a:lnTo>
                    <a:lnTo>
                      <a:pt x="3" y="15"/>
                    </a:lnTo>
                    <a:lnTo>
                      <a:pt x="0" y="7"/>
                    </a:lnTo>
                    <a:lnTo>
                      <a:pt x="1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90" name="Freeform 942"/>
              <p:cNvSpPr>
                <a:spLocks/>
              </p:cNvSpPr>
              <p:nvPr/>
            </p:nvSpPr>
            <p:spPr bwMode="auto">
              <a:xfrm>
                <a:off x="4389" y="2417"/>
                <a:ext cx="36" cy="36"/>
              </a:xfrm>
              <a:custGeom>
                <a:avLst/>
                <a:gdLst>
                  <a:gd name="T0" fmla="*/ 10 w 36"/>
                  <a:gd name="T1" fmla="*/ 0 h 36"/>
                  <a:gd name="T2" fmla="*/ 15 w 36"/>
                  <a:gd name="T3" fmla="*/ 4 h 36"/>
                  <a:gd name="T4" fmla="*/ 20 w 36"/>
                  <a:gd name="T5" fmla="*/ 0 h 36"/>
                  <a:gd name="T6" fmla="*/ 36 w 36"/>
                  <a:gd name="T7" fmla="*/ 5 h 36"/>
                  <a:gd name="T8" fmla="*/ 29 w 36"/>
                  <a:gd name="T9" fmla="*/ 10 h 36"/>
                  <a:gd name="T10" fmla="*/ 24 w 36"/>
                  <a:gd name="T11" fmla="*/ 26 h 36"/>
                  <a:gd name="T12" fmla="*/ 27 w 36"/>
                  <a:gd name="T13" fmla="*/ 31 h 36"/>
                  <a:gd name="T14" fmla="*/ 24 w 36"/>
                  <a:gd name="T15" fmla="*/ 32 h 36"/>
                  <a:gd name="T16" fmla="*/ 24 w 36"/>
                  <a:gd name="T17" fmla="*/ 34 h 36"/>
                  <a:gd name="T18" fmla="*/ 15 w 36"/>
                  <a:gd name="T19" fmla="*/ 36 h 36"/>
                  <a:gd name="T20" fmla="*/ 2 w 36"/>
                  <a:gd name="T21" fmla="*/ 31 h 36"/>
                  <a:gd name="T22" fmla="*/ 2 w 36"/>
                  <a:gd name="T23" fmla="*/ 22 h 36"/>
                  <a:gd name="T24" fmla="*/ 3 w 36"/>
                  <a:gd name="T25" fmla="*/ 15 h 36"/>
                  <a:gd name="T26" fmla="*/ 0 w 36"/>
                  <a:gd name="T27" fmla="*/ 7 h 36"/>
                  <a:gd name="T28" fmla="*/ 10 w 36"/>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6">
                    <a:moveTo>
                      <a:pt x="10" y="0"/>
                    </a:moveTo>
                    <a:lnTo>
                      <a:pt x="15" y="4"/>
                    </a:lnTo>
                    <a:lnTo>
                      <a:pt x="20" y="0"/>
                    </a:lnTo>
                    <a:lnTo>
                      <a:pt x="36" y="5"/>
                    </a:lnTo>
                    <a:lnTo>
                      <a:pt x="29" y="10"/>
                    </a:lnTo>
                    <a:lnTo>
                      <a:pt x="24" y="26"/>
                    </a:lnTo>
                    <a:lnTo>
                      <a:pt x="27" y="31"/>
                    </a:lnTo>
                    <a:lnTo>
                      <a:pt x="24" y="32"/>
                    </a:lnTo>
                    <a:lnTo>
                      <a:pt x="24" y="34"/>
                    </a:lnTo>
                    <a:lnTo>
                      <a:pt x="15" y="36"/>
                    </a:lnTo>
                    <a:lnTo>
                      <a:pt x="2" y="31"/>
                    </a:lnTo>
                    <a:lnTo>
                      <a:pt x="2" y="22"/>
                    </a:lnTo>
                    <a:lnTo>
                      <a:pt x="3" y="15"/>
                    </a:lnTo>
                    <a:lnTo>
                      <a:pt x="0" y="7"/>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91" name="Freeform 943"/>
              <p:cNvSpPr>
                <a:spLocks/>
              </p:cNvSpPr>
              <p:nvPr/>
            </p:nvSpPr>
            <p:spPr bwMode="auto">
              <a:xfrm>
                <a:off x="4257" y="2431"/>
                <a:ext cx="27" cy="30"/>
              </a:xfrm>
              <a:custGeom>
                <a:avLst/>
                <a:gdLst>
                  <a:gd name="T0" fmla="*/ 22 w 27"/>
                  <a:gd name="T1" fmla="*/ 29 h 30"/>
                  <a:gd name="T2" fmla="*/ 22 w 27"/>
                  <a:gd name="T3" fmla="*/ 29 h 30"/>
                  <a:gd name="T4" fmla="*/ 20 w 27"/>
                  <a:gd name="T5" fmla="*/ 29 h 30"/>
                  <a:gd name="T6" fmla="*/ 18 w 27"/>
                  <a:gd name="T7" fmla="*/ 30 h 30"/>
                  <a:gd name="T8" fmla="*/ 18 w 27"/>
                  <a:gd name="T9" fmla="*/ 30 h 30"/>
                  <a:gd name="T10" fmla="*/ 15 w 27"/>
                  <a:gd name="T11" fmla="*/ 30 h 30"/>
                  <a:gd name="T12" fmla="*/ 13 w 27"/>
                  <a:gd name="T13" fmla="*/ 30 h 30"/>
                  <a:gd name="T14" fmla="*/ 12 w 27"/>
                  <a:gd name="T15" fmla="*/ 30 h 30"/>
                  <a:gd name="T16" fmla="*/ 3 w 27"/>
                  <a:gd name="T17" fmla="*/ 29 h 30"/>
                  <a:gd name="T18" fmla="*/ 1 w 27"/>
                  <a:gd name="T19" fmla="*/ 18 h 30"/>
                  <a:gd name="T20" fmla="*/ 0 w 27"/>
                  <a:gd name="T21" fmla="*/ 18 h 30"/>
                  <a:gd name="T22" fmla="*/ 5 w 27"/>
                  <a:gd name="T23" fmla="*/ 13 h 30"/>
                  <a:gd name="T24" fmla="*/ 8 w 27"/>
                  <a:gd name="T25" fmla="*/ 0 h 30"/>
                  <a:gd name="T26" fmla="*/ 22 w 27"/>
                  <a:gd name="T27" fmla="*/ 0 h 30"/>
                  <a:gd name="T28" fmla="*/ 25 w 27"/>
                  <a:gd name="T29" fmla="*/ 18 h 30"/>
                  <a:gd name="T30" fmla="*/ 25 w 27"/>
                  <a:gd name="T31" fmla="*/ 25 h 30"/>
                  <a:gd name="T32" fmla="*/ 25 w 27"/>
                  <a:gd name="T33" fmla="*/ 25 h 30"/>
                  <a:gd name="T34" fmla="*/ 25 w 27"/>
                  <a:gd name="T35" fmla="*/ 25 h 30"/>
                  <a:gd name="T36" fmla="*/ 25 w 27"/>
                  <a:gd name="T37" fmla="*/ 25 h 30"/>
                  <a:gd name="T38" fmla="*/ 27 w 27"/>
                  <a:gd name="T39" fmla="*/ 27 h 30"/>
                  <a:gd name="T40" fmla="*/ 27 w 27"/>
                  <a:gd name="T41" fmla="*/ 27 h 30"/>
                  <a:gd name="T42" fmla="*/ 25 w 27"/>
                  <a:gd name="T43" fmla="*/ 29 h 30"/>
                  <a:gd name="T44" fmla="*/ 24 w 27"/>
                  <a:gd name="T45" fmla="*/ 29 h 30"/>
                  <a:gd name="T46" fmla="*/ 22 w 27"/>
                  <a:gd name="T4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0">
                    <a:moveTo>
                      <a:pt x="22" y="29"/>
                    </a:moveTo>
                    <a:lnTo>
                      <a:pt x="22" y="29"/>
                    </a:lnTo>
                    <a:lnTo>
                      <a:pt x="20" y="29"/>
                    </a:lnTo>
                    <a:lnTo>
                      <a:pt x="18" y="30"/>
                    </a:lnTo>
                    <a:lnTo>
                      <a:pt x="18" y="30"/>
                    </a:lnTo>
                    <a:lnTo>
                      <a:pt x="15" y="30"/>
                    </a:lnTo>
                    <a:lnTo>
                      <a:pt x="13" y="30"/>
                    </a:lnTo>
                    <a:lnTo>
                      <a:pt x="12" y="30"/>
                    </a:lnTo>
                    <a:lnTo>
                      <a:pt x="3" y="29"/>
                    </a:lnTo>
                    <a:lnTo>
                      <a:pt x="1" y="18"/>
                    </a:lnTo>
                    <a:lnTo>
                      <a:pt x="0" y="18"/>
                    </a:lnTo>
                    <a:lnTo>
                      <a:pt x="5" y="13"/>
                    </a:lnTo>
                    <a:lnTo>
                      <a:pt x="8" y="0"/>
                    </a:lnTo>
                    <a:lnTo>
                      <a:pt x="22" y="0"/>
                    </a:lnTo>
                    <a:lnTo>
                      <a:pt x="25" y="18"/>
                    </a:lnTo>
                    <a:lnTo>
                      <a:pt x="25" y="25"/>
                    </a:lnTo>
                    <a:lnTo>
                      <a:pt x="25" y="25"/>
                    </a:lnTo>
                    <a:lnTo>
                      <a:pt x="25" y="25"/>
                    </a:lnTo>
                    <a:lnTo>
                      <a:pt x="25" y="25"/>
                    </a:lnTo>
                    <a:lnTo>
                      <a:pt x="27" y="27"/>
                    </a:lnTo>
                    <a:lnTo>
                      <a:pt x="27" y="27"/>
                    </a:lnTo>
                    <a:lnTo>
                      <a:pt x="25" y="29"/>
                    </a:lnTo>
                    <a:lnTo>
                      <a:pt x="24" y="29"/>
                    </a:lnTo>
                    <a:lnTo>
                      <a:pt x="22"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92" name="Freeform 944"/>
              <p:cNvSpPr>
                <a:spLocks/>
              </p:cNvSpPr>
              <p:nvPr/>
            </p:nvSpPr>
            <p:spPr bwMode="auto">
              <a:xfrm>
                <a:off x="4257" y="2431"/>
                <a:ext cx="27" cy="30"/>
              </a:xfrm>
              <a:custGeom>
                <a:avLst/>
                <a:gdLst>
                  <a:gd name="T0" fmla="*/ 22 w 27"/>
                  <a:gd name="T1" fmla="*/ 29 h 30"/>
                  <a:gd name="T2" fmla="*/ 22 w 27"/>
                  <a:gd name="T3" fmla="*/ 29 h 30"/>
                  <a:gd name="T4" fmla="*/ 20 w 27"/>
                  <a:gd name="T5" fmla="*/ 29 h 30"/>
                  <a:gd name="T6" fmla="*/ 18 w 27"/>
                  <a:gd name="T7" fmla="*/ 30 h 30"/>
                  <a:gd name="T8" fmla="*/ 18 w 27"/>
                  <a:gd name="T9" fmla="*/ 30 h 30"/>
                  <a:gd name="T10" fmla="*/ 15 w 27"/>
                  <a:gd name="T11" fmla="*/ 30 h 30"/>
                  <a:gd name="T12" fmla="*/ 13 w 27"/>
                  <a:gd name="T13" fmla="*/ 30 h 30"/>
                  <a:gd name="T14" fmla="*/ 12 w 27"/>
                  <a:gd name="T15" fmla="*/ 30 h 30"/>
                  <a:gd name="T16" fmla="*/ 3 w 27"/>
                  <a:gd name="T17" fmla="*/ 29 h 30"/>
                  <a:gd name="T18" fmla="*/ 1 w 27"/>
                  <a:gd name="T19" fmla="*/ 18 h 30"/>
                  <a:gd name="T20" fmla="*/ 0 w 27"/>
                  <a:gd name="T21" fmla="*/ 18 h 30"/>
                  <a:gd name="T22" fmla="*/ 5 w 27"/>
                  <a:gd name="T23" fmla="*/ 13 h 30"/>
                  <a:gd name="T24" fmla="*/ 8 w 27"/>
                  <a:gd name="T25" fmla="*/ 0 h 30"/>
                  <a:gd name="T26" fmla="*/ 22 w 27"/>
                  <a:gd name="T27" fmla="*/ 0 h 30"/>
                  <a:gd name="T28" fmla="*/ 25 w 27"/>
                  <a:gd name="T29" fmla="*/ 18 h 30"/>
                  <a:gd name="T30" fmla="*/ 25 w 27"/>
                  <a:gd name="T31" fmla="*/ 25 h 30"/>
                  <a:gd name="T32" fmla="*/ 25 w 27"/>
                  <a:gd name="T33" fmla="*/ 25 h 30"/>
                  <a:gd name="T34" fmla="*/ 25 w 27"/>
                  <a:gd name="T35" fmla="*/ 25 h 30"/>
                  <a:gd name="T36" fmla="*/ 25 w 27"/>
                  <a:gd name="T37" fmla="*/ 25 h 30"/>
                  <a:gd name="T38" fmla="*/ 27 w 27"/>
                  <a:gd name="T39" fmla="*/ 27 h 30"/>
                  <a:gd name="T40" fmla="*/ 27 w 27"/>
                  <a:gd name="T41" fmla="*/ 27 h 30"/>
                  <a:gd name="T42" fmla="*/ 25 w 27"/>
                  <a:gd name="T43" fmla="*/ 29 h 30"/>
                  <a:gd name="T44" fmla="*/ 24 w 27"/>
                  <a:gd name="T45" fmla="*/ 29 h 30"/>
                  <a:gd name="T46" fmla="*/ 22 w 27"/>
                  <a:gd name="T4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0">
                    <a:moveTo>
                      <a:pt x="22" y="29"/>
                    </a:moveTo>
                    <a:lnTo>
                      <a:pt x="22" y="29"/>
                    </a:lnTo>
                    <a:lnTo>
                      <a:pt x="20" y="29"/>
                    </a:lnTo>
                    <a:lnTo>
                      <a:pt x="18" y="30"/>
                    </a:lnTo>
                    <a:lnTo>
                      <a:pt x="18" y="30"/>
                    </a:lnTo>
                    <a:lnTo>
                      <a:pt x="15" y="30"/>
                    </a:lnTo>
                    <a:lnTo>
                      <a:pt x="13" y="30"/>
                    </a:lnTo>
                    <a:lnTo>
                      <a:pt x="12" y="30"/>
                    </a:lnTo>
                    <a:lnTo>
                      <a:pt x="3" y="29"/>
                    </a:lnTo>
                    <a:lnTo>
                      <a:pt x="1" y="18"/>
                    </a:lnTo>
                    <a:lnTo>
                      <a:pt x="0" y="18"/>
                    </a:lnTo>
                    <a:lnTo>
                      <a:pt x="5" y="13"/>
                    </a:lnTo>
                    <a:lnTo>
                      <a:pt x="8" y="0"/>
                    </a:lnTo>
                    <a:lnTo>
                      <a:pt x="22" y="0"/>
                    </a:lnTo>
                    <a:lnTo>
                      <a:pt x="25" y="18"/>
                    </a:lnTo>
                    <a:lnTo>
                      <a:pt x="25" y="25"/>
                    </a:lnTo>
                    <a:lnTo>
                      <a:pt x="25" y="25"/>
                    </a:lnTo>
                    <a:lnTo>
                      <a:pt x="25" y="25"/>
                    </a:lnTo>
                    <a:lnTo>
                      <a:pt x="25" y="25"/>
                    </a:lnTo>
                    <a:lnTo>
                      <a:pt x="27" y="27"/>
                    </a:lnTo>
                    <a:lnTo>
                      <a:pt x="27" y="27"/>
                    </a:lnTo>
                    <a:lnTo>
                      <a:pt x="25" y="29"/>
                    </a:lnTo>
                    <a:lnTo>
                      <a:pt x="24" y="29"/>
                    </a:lnTo>
                    <a:lnTo>
                      <a:pt x="22"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93" name="Freeform 945"/>
              <p:cNvSpPr>
                <a:spLocks/>
              </p:cNvSpPr>
              <p:nvPr/>
            </p:nvSpPr>
            <p:spPr bwMode="auto">
              <a:xfrm>
                <a:off x="4352" y="2556"/>
                <a:ext cx="22" cy="24"/>
              </a:xfrm>
              <a:custGeom>
                <a:avLst/>
                <a:gdLst>
                  <a:gd name="T0" fmla="*/ 22 w 22"/>
                  <a:gd name="T1" fmla="*/ 17 h 24"/>
                  <a:gd name="T2" fmla="*/ 13 w 22"/>
                  <a:gd name="T3" fmla="*/ 24 h 24"/>
                  <a:gd name="T4" fmla="*/ 0 w 22"/>
                  <a:gd name="T5" fmla="*/ 20 h 24"/>
                  <a:gd name="T6" fmla="*/ 1 w 22"/>
                  <a:gd name="T7" fmla="*/ 20 h 24"/>
                  <a:gd name="T8" fmla="*/ 0 w 22"/>
                  <a:gd name="T9" fmla="*/ 19 h 24"/>
                  <a:gd name="T10" fmla="*/ 17 w 22"/>
                  <a:gd name="T11" fmla="*/ 2 h 24"/>
                  <a:gd name="T12" fmla="*/ 22 w 22"/>
                  <a:gd name="T13" fmla="*/ 0 h 24"/>
                  <a:gd name="T14" fmla="*/ 22 w 22"/>
                  <a:gd name="T15" fmla="*/ 17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22" y="17"/>
                    </a:moveTo>
                    <a:lnTo>
                      <a:pt x="13" y="24"/>
                    </a:lnTo>
                    <a:lnTo>
                      <a:pt x="0" y="20"/>
                    </a:lnTo>
                    <a:lnTo>
                      <a:pt x="1" y="20"/>
                    </a:lnTo>
                    <a:lnTo>
                      <a:pt x="0" y="19"/>
                    </a:lnTo>
                    <a:lnTo>
                      <a:pt x="17" y="2"/>
                    </a:lnTo>
                    <a:lnTo>
                      <a:pt x="22" y="0"/>
                    </a:lnTo>
                    <a:lnTo>
                      <a:pt x="22" y="1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94" name="Freeform 946"/>
              <p:cNvSpPr>
                <a:spLocks/>
              </p:cNvSpPr>
              <p:nvPr/>
            </p:nvSpPr>
            <p:spPr bwMode="auto">
              <a:xfrm>
                <a:off x="4352" y="2556"/>
                <a:ext cx="22" cy="24"/>
              </a:xfrm>
              <a:custGeom>
                <a:avLst/>
                <a:gdLst>
                  <a:gd name="T0" fmla="*/ 22 w 22"/>
                  <a:gd name="T1" fmla="*/ 17 h 24"/>
                  <a:gd name="T2" fmla="*/ 13 w 22"/>
                  <a:gd name="T3" fmla="*/ 24 h 24"/>
                  <a:gd name="T4" fmla="*/ 0 w 22"/>
                  <a:gd name="T5" fmla="*/ 20 h 24"/>
                  <a:gd name="T6" fmla="*/ 1 w 22"/>
                  <a:gd name="T7" fmla="*/ 20 h 24"/>
                  <a:gd name="T8" fmla="*/ 0 w 22"/>
                  <a:gd name="T9" fmla="*/ 19 h 24"/>
                  <a:gd name="T10" fmla="*/ 17 w 22"/>
                  <a:gd name="T11" fmla="*/ 2 h 24"/>
                  <a:gd name="T12" fmla="*/ 22 w 22"/>
                  <a:gd name="T13" fmla="*/ 0 h 24"/>
                  <a:gd name="T14" fmla="*/ 22 w 22"/>
                  <a:gd name="T15" fmla="*/ 17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22" y="17"/>
                    </a:moveTo>
                    <a:lnTo>
                      <a:pt x="13" y="24"/>
                    </a:lnTo>
                    <a:lnTo>
                      <a:pt x="0" y="20"/>
                    </a:lnTo>
                    <a:lnTo>
                      <a:pt x="1" y="20"/>
                    </a:lnTo>
                    <a:lnTo>
                      <a:pt x="0" y="19"/>
                    </a:lnTo>
                    <a:lnTo>
                      <a:pt x="17" y="2"/>
                    </a:lnTo>
                    <a:lnTo>
                      <a:pt x="22" y="0"/>
                    </a:lnTo>
                    <a:lnTo>
                      <a:pt x="22"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95" name="Freeform 947"/>
              <p:cNvSpPr>
                <a:spLocks/>
              </p:cNvSpPr>
              <p:nvPr/>
            </p:nvSpPr>
            <p:spPr bwMode="auto">
              <a:xfrm>
                <a:off x="4279" y="2378"/>
                <a:ext cx="32" cy="21"/>
              </a:xfrm>
              <a:custGeom>
                <a:avLst/>
                <a:gdLst>
                  <a:gd name="T0" fmla="*/ 30 w 32"/>
                  <a:gd name="T1" fmla="*/ 10 h 21"/>
                  <a:gd name="T2" fmla="*/ 32 w 32"/>
                  <a:gd name="T3" fmla="*/ 19 h 21"/>
                  <a:gd name="T4" fmla="*/ 8 w 32"/>
                  <a:gd name="T5" fmla="*/ 21 h 21"/>
                  <a:gd name="T6" fmla="*/ 2 w 32"/>
                  <a:gd name="T7" fmla="*/ 19 h 21"/>
                  <a:gd name="T8" fmla="*/ 0 w 32"/>
                  <a:gd name="T9" fmla="*/ 5 h 21"/>
                  <a:gd name="T10" fmla="*/ 24 w 32"/>
                  <a:gd name="T11" fmla="*/ 0 h 21"/>
                  <a:gd name="T12" fmla="*/ 25 w 32"/>
                  <a:gd name="T13" fmla="*/ 10 h 21"/>
                  <a:gd name="T14" fmla="*/ 30 w 32"/>
                  <a:gd name="T15" fmla="*/ 1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1">
                    <a:moveTo>
                      <a:pt x="30" y="10"/>
                    </a:moveTo>
                    <a:lnTo>
                      <a:pt x="32" y="19"/>
                    </a:lnTo>
                    <a:lnTo>
                      <a:pt x="8" y="21"/>
                    </a:lnTo>
                    <a:lnTo>
                      <a:pt x="2" y="19"/>
                    </a:lnTo>
                    <a:lnTo>
                      <a:pt x="0" y="5"/>
                    </a:lnTo>
                    <a:lnTo>
                      <a:pt x="24" y="0"/>
                    </a:lnTo>
                    <a:lnTo>
                      <a:pt x="25" y="10"/>
                    </a:lnTo>
                    <a:lnTo>
                      <a:pt x="30"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96" name="Freeform 948"/>
              <p:cNvSpPr>
                <a:spLocks/>
              </p:cNvSpPr>
              <p:nvPr/>
            </p:nvSpPr>
            <p:spPr bwMode="auto">
              <a:xfrm>
                <a:off x="4279" y="2378"/>
                <a:ext cx="32" cy="21"/>
              </a:xfrm>
              <a:custGeom>
                <a:avLst/>
                <a:gdLst>
                  <a:gd name="T0" fmla="*/ 30 w 32"/>
                  <a:gd name="T1" fmla="*/ 10 h 21"/>
                  <a:gd name="T2" fmla="*/ 32 w 32"/>
                  <a:gd name="T3" fmla="*/ 19 h 21"/>
                  <a:gd name="T4" fmla="*/ 8 w 32"/>
                  <a:gd name="T5" fmla="*/ 21 h 21"/>
                  <a:gd name="T6" fmla="*/ 2 w 32"/>
                  <a:gd name="T7" fmla="*/ 19 h 21"/>
                  <a:gd name="T8" fmla="*/ 0 w 32"/>
                  <a:gd name="T9" fmla="*/ 5 h 21"/>
                  <a:gd name="T10" fmla="*/ 24 w 32"/>
                  <a:gd name="T11" fmla="*/ 0 h 21"/>
                  <a:gd name="T12" fmla="*/ 25 w 32"/>
                  <a:gd name="T13" fmla="*/ 10 h 21"/>
                  <a:gd name="T14" fmla="*/ 30 w 32"/>
                  <a:gd name="T15" fmla="*/ 1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1">
                    <a:moveTo>
                      <a:pt x="30" y="10"/>
                    </a:moveTo>
                    <a:lnTo>
                      <a:pt x="32" y="19"/>
                    </a:lnTo>
                    <a:lnTo>
                      <a:pt x="8" y="21"/>
                    </a:lnTo>
                    <a:lnTo>
                      <a:pt x="2" y="19"/>
                    </a:lnTo>
                    <a:lnTo>
                      <a:pt x="0" y="5"/>
                    </a:lnTo>
                    <a:lnTo>
                      <a:pt x="24" y="0"/>
                    </a:lnTo>
                    <a:lnTo>
                      <a:pt x="25" y="10"/>
                    </a:lnTo>
                    <a:lnTo>
                      <a:pt x="30"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97" name="Freeform 949"/>
              <p:cNvSpPr>
                <a:spLocks/>
              </p:cNvSpPr>
              <p:nvPr/>
            </p:nvSpPr>
            <p:spPr bwMode="auto">
              <a:xfrm>
                <a:off x="4487" y="2654"/>
                <a:ext cx="34" cy="31"/>
              </a:xfrm>
              <a:custGeom>
                <a:avLst/>
                <a:gdLst>
                  <a:gd name="T0" fmla="*/ 27 w 34"/>
                  <a:gd name="T1" fmla="*/ 24 h 31"/>
                  <a:gd name="T2" fmla="*/ 21 w 34"/>
                  <a:gd name="T3" fmla="*/ 31 h 31"/>
                  <a:gd name="T4" fmla="*/ 14 w 34"/>
                  <a:gd name="T5" fmla="*/ 31 h 31"/>
                  <a:gd name="T6" fmla="*/ 5 w 34"/>
                  <a:gd name="T7" fmla="*/ 26 h 31"/>
                  <a:gd name="T8" fmla="*/ 0 w 34"/>
                  <a:gd name="T9" fmla="*/ 14 h 31"/>
                  <a:gd name="T10" fmla="*/ 5 w 34"/>
                  <a:gd name="T11" fmla="*/ 12 h 31"/>
                  <a:gd name="T12" fmla="*/ 14 w 34"/>
                  <a:gd name="T13" fmla="*/ 0 h 31"/>
                  <a:gd name="T14" fmla="*/ 22 w 34"/>
                  <a:gd name="T15" fmla="*/ 5 h 31"/>
                  <a:gd name="T16" fmla="*/ 27 w 34"/>
                  <a:gd name="T17" fmla="*/ 5 h 31"/>
                  <a:gd name="T18" fmla="*/ 31 w 34"/>
                  <a:gd name="T19" fmla="*/ 14 h 31"/>
                  <a:gd name="T20" fmla="*/ 34 w 34"/>
                  <a:gd name="T21" fmla="*/ 22 h 31"/>
                  <a:gd name="T22" fmla="*/ 27 w 34"/>
                  <a:gd name="T23"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
                    <a:moveTo>
                      <a:pt x="27" y="24"/>
                    </a:moveTo>
                    <a:lnTo>
                      <a:pt x="21" y="31"/>
                    </a:lnTo>
                    <a:lnTo>
                      <a:pt x="14" y="31"/>
                    </a:lnTo>
                    <a:lnTo>
                      <a:pt x="5" y="26"/>
                    </a:lnTo>
                    <a:lnTo>
                      <a:pt x="0" y="14"/>
                    </a:lnTo>
                    <a:lnTo>
                      <a:pt x="5" y="12"/>
                    </a:lnTo>
                    <a:lnTo>
                      <a:pt x="14" y="0"/>
                    </a:lnTo>
                    <a:lnTo>
                      <a:pt x="22" y="5"/>
                    </a:lnTo>
                    <a:lnTo>
                      <a:pt x="27" y="5"/>
                    </a:lnTo>
                    <a:lnTo>
                      <a:pt x="31" y="14"/>
                    </a:lnTo>
                    <a:lnTo>
                      <a:pt x="34" y="22"/>
                    </a:lnTo>
                    <a:lnTo>
                      <a:pt x="27"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98" name="Freeform 950"/>
              <p:cNvSpPr>
                <a:spLocks/>
              </p:cNvSpPr>
              <p:nvPr/>
            </p:nvSpPr>
            <p:spPr bwMode="auto">
              <a:xfrm>
                <a:off x="4487" y="2654"/>
                <a:ext cx="34" cy="31"/>
              </a:xfrm>
              <a:custGeom>
                <a:avLst/>
                <a:gdLst>
                  <a:gd name="T0" fmla="*/ 27 w 34"/>
                  <a:gd name="T1" fmla="*/ 24 h 31"/>
                  <a:gd name="T2" fmla="*/ 21 w 34"/>
                  <a:gd name="T3" fmla="*/ 31 h 31"/>
                  <a:gd name="T4" fmla="*/ 14 w 34"/>
                  <a:gd name="T5" fmla="*/ 31 h 31"/>
                  <a:gd name="T6" fmla="*/ 5 w 34"/>
                  <a:gd name="T7" fmla="*/ 26 h 31"/>
                  <a:gd name="T8" fmla="*/ 0 w 34"/>
                  <a:gd name="T9" fmla="*/ 14 h 31"/>
                  <a:gd name="T10" fmla="*/ 5 w 34"/>
                  <a:gd name="T11" fmla="*/ 12 h 31"/>
                  <a:gd name="T12" fmla="*/ 14 w 34"/>
                  <a:gd name="T13" fmla="*/ 0 h 31"/>
                  <a:gd name="T14" fmla="*/ 22 w 34"/>
                  <a:gd name="T15" fmla="*/ 5 h 31"/>
                  <a:gd name="T16" fmla="*/ 27 w 34"/>
                  <a:gd name="T17" fmla="*/ 5 h 31"/>
                  <a:gd name="T18" fmla="*/ 31 w 34"/>
                  <a:gd name="T19" fmla="*/ 14 h 31"/>
                  <a:gd name="T20" fmla="*/ 34 w 34"/>
                  <a:gd name="T21" fmla="*/ 22 h 31"/>
                  <a:gd name="T22" fmla="*/ 27 w 34"/>
                  <a:gd name="T23"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
                    <a:moveTo>
                      <a:pt x="27" y="24"/>
                    </a:moveTo>
                    <a:lnTo>
                      <a:pt x="21" y="31"/>
                    </a:lnTo>
                    <a:lnTo>
                      <a:pt x="14" y="31"/>
                    </a:lnTo>
                    <a:lnTo>
                      <a:pt x="5" y="26"/>
                    </a:lnTo>
                    <a:lnTo>
                      <a:pt x="0" y="14"/>
                    </a:lnTo>
                    <a:lnTo>
                      <a:pt x="5" y="12"/>
                    </a:lnTo>
                    <a:lnTo>
                      <a:pt x="14" y="0"/>
                    </a:lnTo>
                    <a:lnTo>
                      <a:pt x="22" y="5"/>
                    </a:lnTo>
                    <a:lnTo>
                      <a:pt x="27" y="5"/>
                    </a:lnTo>
                    <a:lnTo>
                      <a:pt x="31" y="14"/>
                    </a:lnTo>
                    <a:lnTo>
                      <a:pt x="34" y="22"/>
                    </a:lnTo>
                    <a:lnTo>
                      <a:pt x="27"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99" name="Freeform 951"/>
              <p:cNvSpPr>
                <a:spLocks/>
              </p:cNvSpPr>
              <p:nvPr/>
            </p:nvSpPr>
            <p:spPr bwMode="auto">
              <a:xfrm>
                <a:off x="4308" y="2514"/>
                <a:ext cx="18" cy="23"/>
              </a:xfrm>
              <a:custGeom>
                <a:avLst/>
                <a:gdLst>
                  <a:gd name="T0" fmla="*/ 18 w 18"/>
                  <a:gd name="T1" fmla="*/ 0 h 23"/>
                  <a:gd name="T2" fmla="*/ 18 w 18"/>
                  <a:gd name="T3" fmla="*/ 18 h 23"/>
                  <a:gd name="T4" fmla="*/ 1 w 18"/>
                  <a:gd name="T5" fmla="*/ 20 h 23"/>
                  <a:gd name="T6" fmla="*/ 0 w 18"/>
                  <a:gd name="T7" fmla="*/ 23 h 23"/>
                  <a:gd name="T8" fmla="*/ 0 w 18"/>
                  <a:gd name="T9" fmla="*/ 1 h 23"/>
                  <a:gd name="T10" fmla="*/ 3 w 18"/>
                  <a:gd name="T11" fmla="*/ 0 h 23"/>
                  <a:gd name="T12" fmla="*/ 18 w 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8" h="23">
                    <a:moveTo>
                      <a:pt x="18" y="0"/>
                    </a:moveTo>
                    <a:lnTo>
                      <a:pt x="18" y="18"/>
                    </a:lnTo>
                    <a:lnTo>
                      <a:pt x="1" y="20"/>
                    </a:lnTo>
                    <a:lnTo>
                      <a:pt x="0" y="23"/>
                    </a:lnTo>
                    <a:lnTo>
                      <a:pt x="0" y="1"/>
                    </a:lnTo>
                    <a:lnTo>
                      <a:pt x="3" y="0"/>
                    </a:lnTo>
                    <a:lnTo>
                      <a:pt x="18"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00" name="Freeform 952"/>
              <p:cNvSpPr>
                <a:spLocks/>
              </p:cNvSpPr>
              <p:nvPr/>
            </p:nvSpPr>
            <p:spPr bwMode="auto">
              <a:xfrm>
                <a:off x="4308" y="2514"/>
                <a:ext cx="18" cy="23"/>
              </a:xfrm>
              <a:custGeom>
                <a:avLst/>
                <a:gdLst>
                  <a:gd name="T0" fmla="*/ 18 w 18"/>
                  <a:gd name="T1" fmla="*/ 0 h 23"/>
                  <a:gd name="T2" fmla="*/ 18 w 18"/>
                  <a:gd name="T3" fmla="*/ 18 h 23"/>
                  <a:gd name="T4" fmla="*/ 1 w 18"/>
                  <a:gd name="T5" fmla="*/ 20 h 23"/>
                  <a:gd name="T6" fmla="*/ 0 w 18"/>
                  <a:gd name="T7" fmla="*/ 23 h 23"/>
                  <a:gd name="T8" fmla="*/ 0 w 18"/>
                  <a:gd name="T9" fmla="*/ 1 h 23"/>
                  <a:gd name="T10" fmla="*/ 3 w 18"/>
                  <a:gd name="T11" fmla="*/ 0 h 23"/>
                  <a:gd name="T12" fmla="*/ 18 w 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8" h="23">
                    <a:moveTo>
                      <a:pt x="18" y="0"/>
                    </a:moveTo>
                    <a:lnTo>
                      <a:pt x="18" y="18"/>
                    </a:lnTo>
                    <a:lnTo>
                      <a:pt x="1" y="20"/>
                    </a:lnTo>
                    <a:lnTo>
                      <a:pt x="0" y="23"/>
                    </a:lnTo>
                    <a:lnTo>
                      <a:pt x="0" y="1"/>
                    </a:lnTo>
                    <a:lnTo>
                      <a:pt x="3" y="0"/>
                    </a:lnTo>
                    <a:lnTo>
                      <a:pt x="1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01" name="Freeform 953"/>
              <p:cNvSpPr>
                <a:spLocks/>
              </p:cNvSpPr>
              <p:nvPr/>
            </p:nvSpPr>
            <p:spPr bwMode="auto">
              <a:xfrm>
                <a:off x="4228" y="2431"/>
                <a:ext cx="37" cy="22"/>
              </a:xfrm>
              <a:custGeom>
                <a:avLst/>
                <a:gdLst>
                  <a:gd name="T0" fmla="*/ 29 w 37"/>
                  <a:gd name="T1" fmla="*/ 18 h 22"/>
                  <a:gd name="T2" fmla="*/ 5 w 37"/>
                  <a:gd name="T3" fmla="*/ 22 h 22"/>
                  <a:gd name="T4" fmla="*/ 3 w 37"/>
                  <a:gd name="T5" fmla="*/ 17 h 22"/>
                  <a:gd name="T6" fmla="*/ 0 w 37"/>
                  <a:gd name="T7" fmla="*/ 5 h 22"/>
                  <a:gd name="T8" fmla="*/ 12 w 37"/>
                  <a:gd name="T9" fmla="*/ 1 h 22"/>
                  <a:gd name="T10" fmla="*/ 27 w 37"/>
                  <a:gd name="T11" fmla="*/ 0 h 22"/>
                  <a:gd name="T12" fmla="*/ 37 w 37"/>
                  <a:gd name="T13" fmla="*/ 0 h 22"/>
                  <a:gd name="T14" fmla="*/ 34 w 37"/>
                  <a:gd name="T15" fmla="*/ 13 h 22"/>
                  <a:gd name="T16" fmla="*/ 29 w 37"/>
                  <a:gd name="T1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29" y="18"/>
                    </a:moveTo>
                    <a:lnTo>
                      <a:pt x="5" y="22"/>
                    </a:lnTo>
                    <a:lnTo>
                      <a:pt x="3" y="17"/>
                    </a:lnTo>
                    <a:lnTo>
                      <a:pt x="0" y="5"/>
                    </a:lnTo>
                    <a:lnTo>
                      <a:pt x="12" y="1"/>
                    </a:lnTo>
                    <a:lnTo>
                      <a:pt x="27" y="0"/>
                    </a:lnTo>
                    <a:lnTo>
                      <a:pt x="37" y="0"/>
                    </a:lnTo>
                    <a:lnTo>
                      <a:pt x="34" y="13"/>
                    </a:lnTo>
                    <a:lnTo>
                      <a:pt x="29" y="18"/>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02" name="Freeform 954"/>
              <p:cNvSpPr>
                <a:spLocks/>
              </p:cNvSpPr>
              <p:nvPr/>
            </p:nvSpPr>
            <p:spPr bwMode="auto">
              <a:xfrm>
                <a:off x="4228" y="2431"/>
                <a:ext cx="37" cy="22"/>
              </a:xfrm>
              <a:custGeom>
                <a:avLst/>
                <a:gdLst>
                  <a:gd name="T0" fmla="*/ 29 w 37"/>
                  <a:gd name="T1" fmla="*/ 18 h 22"/>
                  <a:gd name="T2" fmla="*/ 5 w 37"/>
                  <a:gd name="T3" fmla="*/ 22 h 22"/>
                  <a:gd name="T4" fmla="*/ 3 w 37"/>
                  <a:gd name="T5" fmla="*/ 17 h 22"/>
                  <a:gd name="T6" fmla="*/ 0 w 37"/>
                  <a:gd name="T7" fmla="*/ 5 h 22"/>
                  <a:gd name="T8" fmla="*/ 12 w 37"/>
                  <a:gd name="T9" fmla="*/ 1 h 22"/>
                  <a:gd name="T10" fmla="*/ 27 w 37"/>
                  <a:gd name="T11" fmla="*/ 0 h 22"/>
                  <a:gd name="T12" fmla="*/ 37 w 37"/>
                  <a:gd name="T13" fmla="*/ 0 h 22"/>
                  <a:gd name="T14" fmla="*/ 34 w 37"/>
                  <a:gd name="T15" fmla="*/ 13 h 22"/>
                  <a:gd name="T16" fmla="*/ 29 w 37"/>
                  <a:gd name="T1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29" y="18"/>
                    </a:moveTo>
                    <a:lnTo>
                      <a:pt x="5" y="22"/>
                    </a:lnTo>
                    <a:lnTo>
                      <a:pt x="3" y="17"/>
                    </a:lnTo>
                    <a:lnTo>
                      <a:pt x="0" y="5"/>
                    </a:lnTo>
                    <a:lnTo>
                      <a:pt x="12" y="1"/>
                    </a:lnTo>
                    <a:lnTo>
                      <a:pt x="27" y="0"/>
                    </a:lnTo>
                    <a:lnTo>
                      <a:pt x="37" y="0"/>
                    </a:lnTo>
                    <a:lnTo>
                      <a:pt x="34" y="13"/>
                    </a:lnTo>
                    <a:lnTo>
                      <a:pt x="29"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03" name="Freeform 955"/>
              <p:cNvSpPr>
                <a:spLocks/>
              </p:cNvSpPr>
              <p:nvPr/>
            </p:nvSpPr>
            <p:spPr bwMode="auto">
              <a:xfrm>
                <a:off x="4386" y="2583"/>
                <a:ext cx="25" cy="29"/>
              </a:xfrm>
              <a:custGeom>
                <a:avLst/>
                <a:gdLst>
                  <a:gd name="T0" fmla="*/ 25 w 25"/>
                  <a:gd name="T1" fmla="*/ 19 h 29"/>
                  <a:gd name="T2" fmla="*/ 22 w 25"/>
                  <a:gd name="T3" fmla="*/ 27 h 29"/>
                  <a:gd name="T4" fmla="*/ 1 w 25"/>
                  <a:gd name="T5" fmla="*/ 29 h 29"/>
                  <a:gd name="T6" fmla="*/ 0 w 25"/>
                  <a:gd name="T7" fmla="*/ 12 h 29"/>
                  <a:gd name="T8" fmla="*/ 6 w 25"/>
                  <a:gd name="T9" fmla="*/ 0 h 29"/>
                  <a:gd name="T10" fmla="*/ 20 w 25"/>
                  <a:gd name="T11" fmla="*/ 10 h 29"/>
                  <a:gd name="T12" fmla="*/ 25 w 25"/>
                  <a:gd name="T13" fmla="*/ 19 h 29"/>
                </a:gdLst>
                <a:ahLst/>
                <a:cxnLst>
                  <a:cxn ang="0">
                    <a:pos x="T0" y="T1"/>
                  </a:cxn>
                  <a:cxn ang="0">
                    <a:pos x="T2" y="T3"/>
                  </a:cxn>
                  <a:cxn ang="0">
                    <a:pos x="T4" y="T5"/>
                  </a:cxn>
                  <a:cxn ang="0">
                    <a:pos x="T6" y="T7"/>
                  </a:cxn>
                  <a:cxn ang="0">
                    <a:pos x="T8" y="T9"/>
                  </a:cxn>
                  <a:cxn ang="0">
                    <a:pos x="T10" y="T11"/>
                  </a:cxn>
                  <a:cxn ang="0">
                    <a:pos x="T12" y="T13"/>
                  </a:cxn>
                </a:cxnLst>
                <a:rect l="0" t="0" r="r" b="b"/>
                <a:pathLst>
                  <a:path w="25" h="29">
                    <a:moveTo>
                      <a:pt x="25" y="19"/>
                    </a:moveTo>
                    <a:lnTo>
                      <a:pt x="22" y="27"/>
                    </a:lnTo>
                    <a:lnTo>
                      <a:pt x="1" y="29"/>
                    </a:lnTo>
                    <a:lnTo>
                      <a:pt x="0" y="12"/>
                    </a:lnTo>
                    <a:lnTo>
                      <a:pt x="6" y="0"/>
                    </a:lnTo>
                    <a:lnTo>
                      <a:pt x="20" y="10"/>
                    </a:lnTo>
                    <a:lnTo>
                      <a:pt x="25"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04" name="Freeform 956"/>
              <p:cNvSpPr>
                <a:spLocks/>
              </p:cNvSpPr>
              <p:nvPr/>
            </p:nvSpPr>
            <p:spPr bwMode="auto">
              <a:xfrm>
                <a:off x="4386" y="2583"/>
                <a:ext cx="25" cy="29"/>
              </a:xfrm>
              <a:custGeom>
                <a:avLst/>
                <a:gdLst>
                  <a:gd name="T0" fmla="*/ 25 w 25"/>
                  <a:gd name="T1" fmla="*/ 19 h 29"/>
                  <a:gd name="T2" fmla="*/ 22 w 25"/>
                  <a:gd name="T3" fmla="*/ 27 h 29"/>
                  <a:gd name="T4" fmla="*/ 1 w 25"/>
                  <a:gd name="T5" fmla="*/ 29 h 29"/>
                  <a:gd name="T6" fmla="*/ 0 w 25"/>
                  <a:gd name="T7" fmla="*/ 12 h 29"/>
                  <a:gd name="T8" fmla="*/ 6 w 25"/>
                  <a:gd name="T9" fmla="*/ 0 h 29"/>
                  <a:gd name="T10" fmla="*/ 20 w 25"/>
                  <a:gd name="T11" fmla="*/ 10 h 29"/>
                  <a:gd name="T12" fmla="*/ 25 w 25"/>
                  <a:gd name="T13" fmla="*/ 19 h 29"/>
                </a:gdLst>
                <a:ahLst/>
                <a:cxnLst>
                  <a:cxn ang="0">
                    <a:pos x="T0" y="T1"/>
                  </a:cxn>
                  <a:cxn ang="0">
                    <a:pos x="T2" y="T3"/>
                  </a:cxn>
                  <a:cxn ang="0">
                    <a:pos x="T4" y="T5"/>
                  </a:cxn>
                  <a:cxn ang="0">
                    <a:pos x="T6" y="T7"/>
                  </a:cxn>
                  <a:cxn ang="0">
                    <a:pos x="T8" y="T9"/>
                  </a:cxn>
                  <a:cxn ang="0">
                    <a:pos x="T10" y="T11"/>
                  </a:cxn>
                  <a:cxn ang="0">
                    <a:pos x="T12" y="T13"/>
                  </a:cxn>
                </a:cxnLst>
                <a:rect l="0" t="0" r="r" b="b"/>
                <a:pathLst>
                  <a:path w="25" h="29">
                    <a:moveTo>
                      <a:pt x="25" y="19"/>
                    </a:moveTo>
                    <a:lnTo>
                      <a:pt x="22" y="27"/>
                    </a:lnTo>
                    <a:lnTo>
                      <a:pt x="1" y="29"/>
                    </a:lnTo>
                    <a:lnTo>
                      <a:pt x="0" y="12"/>
                    </a:lnTo>
                    <a:lnTo>
                      <a:pt x="6" y="0"/>
                    </a:lnTo>
                    <a:lnTo>
                      <a:pt x="20" y="10"/>
                    </a:lnTo>
                    <a:lnTo>
                      <a:pt x="25"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05" name="Freeform 957"/>
              <p:cNvSpPr>
                <a:spLocks/>
              </p:cNvSpPr>
              <p:nvPr/>
            </p:nvSpPr>
            <p:spPr bwMode="auto">
              <a:xfrm>
                <a:off x="4375" y="2475"/>
                <a:ext cx="31" cy="34"/>
              </a:xfrm>
              <a:custGeom>
                <a:avLst/>
                <a:gdLst>
                  <a:gd name="T0" fmla="*/ 12 w 31"/>
                  <a:gd name="T1" fmla="*/ 30 h 34"/>
                  <a:gd name="T2" fmla="*/ 4 w 31"/>
                  <a:gd name="T3" fmla="*/ 34 h 34"/>
                  <a:gd name="T4" fmla="*/ 2 w 31"/>
                  <a:gd name="T5" fmla="*/ 12 h 34"/>
                  <a:gd name="T6" fmla="*/ 0 w 31"/>
                  <a:gd name="T7" fmla="*/ 7 h 34"/>
                  <a:gd name="T8" fmla="*/ 19 w 31"/>
                  <a:gd name="T9" fmla="*/ 0 h 34"/>
                  <a:gd name="T10" fmla="*/ 29 w 31"/>
                  <a:gd name="T11" fmla="*/ 12 h 34"/>
                  <a:gd name="T12" fmla="*/ 31 w 31"/>
                  <a:gd name="T13" fmla="*/ 15 h 34"/>
                  <a:gd name="T14" fmla="*/ 24 w 31"/>
                  <a:gd name="T15" fmla="*/ 22 h 34"/>
                  <a:gd name="T16" fmla="*/ 24 w 31"/>
                  <a:gd name="T17" fmla="*/ 29 h 34"/>
                  <a:gd name="T18" fmla="*/ 12 w 31"/>
                  <a:gd name="T19"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4">
                    <a:moveTo>
                      <a:pt x="12" y="30"/>
                    </a:moveTo>
                    <a:lnTo>
                      <a:pt x="4" y="34"/>
                    </a:lnTo>
                    <a:lnTo>
                      <a:pt x="2" y="12"/>
                    </a:lnTo>
                    <a:lnTo>
                      <a:pt x="0" y="7"/>
                    </a:lnTo>
                    <a:lnTo>
                      <a:pt x="19" y="0"/>
                    </a:lnTo>
                    <a:lnTo>
                      <a:pt x="29" y="12"/>
                    </a:lnTo>
                    <a:lnTo>
                      <a:pt x="31" y="15"/>
                    </a:lnTo>
                    <a:lnTo>
                      <a:pt x="24" y="22"/>
                    </a:lnTo>
                    <a:lnTo>
                      <a:pt x="24" y="29"/>
                    </a:lnTo>
                    <a:lnTo>
                      <a:pt x="12" y="3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06" name="Freeform 958"/>
              <p:cNvSpPr>
                <a:spLocks/>
              </p:cNvSpPr>
              <p:nvPr/>
            </p:nvSpPr>
            <p:spPr bwMode="auto">
              <a:xfrm>
                <a:off x="4375" y="2475"/>
                <a:ext cx="31" cy="34"/>
              </a:xfrm>
              <a:custGeom>
                <a:avLst/>
                <a:gdLst>
                  <a:gd name="T0" fmla="*/ 12 w 31"/>
                  <a:gd name="T1" fmla="*/ 30 h 34"/>
                  <a:gd name="T2" fmla="*/ 4 w 31"/>
                  <a:gd name="T3" fmla="*/ 34 h 34"/>
                  <a:gd name="T4" fmla="*/ 2 w 31"/>
                  <a:gd name="T5" fmla="*/ 12 h 34"/>
                  <a:gd name="T6" fmla="*/ 0 w 31"/>
                  <a:gd name="T7" fmla="*/ 7 h 34"/>
                  <a:gd name="T8" fmla="*/ 19 w 31"/>
                  <a:gd name="T9" fmla="*/ 0 h 34"/>
                  <a:gd name="T10" fmla="*/ 29 w 31"/>
                  <a:gd name="T11" fmla="*/ 12 h 34"/>
                  <a:gd name="T12" fmla="*/ 31 w 31"/>
                  <a:gd name="T13" fmla="*/ 15 h 34"/>
                  <a:gd name="T14" fmla="*/ 24 w 31"/>
                  <a:gd name="T15" fmla="*/ 22 h 34"/>
                  <a:gd name="T16" fmla="*/ 24 w 31"/>
                  <a:gd name="T17" fmla="*/ 29 h 34"/>
                  <a:gd name="T18" fmla="*/ 12 w 31"/>
                  <a:gd name="T19"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4">
                    <a:moveTo>
                      <a:pt x="12" y="30"/>
                    </a:moveTo>
                    <a:lnTo>
                      <a:pt x="4" y="34"/>
                    </a:lnTo>
                    <a:lnTo>
                      <a:pt x="2" y="12"/>
                    </a:lnTo>
                    <a:lnTo>
                      <a:pt x="0" y="7"/>
                    </a:lnTo>
                    <a:lnTo>
                      <a:pt x="19" y="0"/>
                    </a:lnTo>
                    <a:lnTo>
                      <a:pt x="29" y="12"/>
                    </a:lnTo>
                    <a:lnTo>
                      <a:pt x="31" y="15"/>
                    </a:lnTo>
                    <a:lnTo>
                      <a:pt x="24" y="22"/>
                    </a:lnTo>
                    <a:lnTo>
                      <a:pt x="24" y="29"/>
                    </a:lnTo>
                    <a:lnTo>
                      <a:pt x="12"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07" name="Freeform 959"/>
              <p:cNvSpPr>
                <a:spLocks/>
              </p:cNvSpPr>
              <p:nvPr/>
            </p:nvSpPr>
            <p:spPr bwMode="auto">
              <a:xfrm>
                <a:off x="4274" y="2637"/>
                <a:ext cx="18" cy="22"/>
              </a:xfrm>
              <a:custGeom>
                <a:avLst/>
                <a:gdLst>
                  <a:gd name="T0" fmla="*/ 17 w 18"/>
                  <a:gd name="T1" fmla="*/ 5 h 22"/>
                  <a:gd name="T2" fmla="*/ 18 w 18"/>
                  <a:gd name="T3" fmla="*/ 21 h 22"/>
                  <a:gd name="T4" fmla="*/ 15 w 18"/>
                  <a:gd name="T5" fmla="*/ 21 h 22"/>
                  <a:gd name="T6" fmla="*/ 1 w 18"/>
                  <a:gd name="T7" fmla="*/ 22 h 22"/>
                  <a:gd name="T8" fmla="*/ 1 w 18"/>
                  <a:gd name="T9" fmla="*/ 22 h 22"/>
                  <a:gd name="T10" fmla="*/ 0 w 18"/>
                  <a:gd name="T11" fmla="*/ 16 h 22"/>
                  <a:gd name="T12" fmla="*/ 0 w 18"/>
                  <a:gd name="T13" fmla="*/ 12 h 22"/>
                  <a:gd name="T14" fmla="*/ 1 w 18"/>
                  <a:gd name="T15" fmla="*/ 9 h 22"/>
                  <a:gd name="T16" fmla="*/ 3 w 18"/>
                  <a:gd name="T17" fmla="*/ 5 h 22"/>
                  <a:gd name="T18" fmla="*/ 5 w 18"/>
                  <a:gd name="T19" fmla="*/ 4 h 22"/>
                  <a:gd name="T20" fmla="*/ 5 w 18"/>
                  <a:gd name="T21" fmla="*/ 0 h 22"/>
                  <a:gd name="T22" fmla="*/ 17 w 18"/>
                  <a:gd name="T23"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2">
                    <a:moveTo>
                      <a:pt x="17" y="5"/>
                    </a:moveTo>
                    <a:lnTo>
                      <a:pt x="18" y="21"/>
                    </a:lnTo>
                    <a:lnTo>
                      <a:pt x="15" y="21"/>
                    </a:lnTo>
                    <a:lnTo>
                      <a:pt x="1" y="22"/>
                    </a:lnTo>
                    <a:lnTo>
                      <a:pt x="1" y="22"/>
                    </a:lnTo>
                    <a:lnTo>
                      <a:pt x="0" y="16"/>
                    </a:lnTo>
                    <a:lnTo>
                      <a:pt x="0" y="12"/>
                    </a:lnTo>
                    <a:lnTo>
                      <a:pt x="1" y="9"/>
                    </a:lnTo>
                    <a:lnTo>
                      <a:pt x="3" y="5"/>
                    </a:lnTo>
                    <a:lnTo>
                      <a:pt x="5" y="4"/>
                    </a:lnTo>
                    <a:lnTo>
                      <a:pt x="5" y="0"/>
                    </a:lnTo>
                    <a:lnTo>
                      <a:pt x="17"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08" name="Freeform 960"/>
              <p:cNvSpPr>
                <a:spLocks/>
              </p:cNvSpPr>
              <p:nvPr/>
            </p:nvSpPr>
            <p:spPr bwMode="auto">
              <a:xfrm>
                <a:off x="4274" y="2637"/>
                <a:ext cx="18" cy="22"/>
              </a:xfrm>
              <a:custGeom>
                <a:avLst/>
                <a:gdLst>
                  <a:gd name="T0" fmla="*/ 17 w 18"/>
                  <a:gd name="T1" fmla="*/ 5 h 22"/>
                  <a:gd name="T2" fmla="*/ 18 w 18"/>
                  <a:gd name="T3" fmla="*/ 21 h 22"/>
                  <a:gd name="T4" fmla="*/ 15 w 18"/>
                  <a:gd name="T5" fmla="*/ 21 h 22"/>
                  <a:gd name="T6" fmla="*/ 1 w 18"/>
                  <a:gd name="T7" fmla="*/ 22 h 22"/>
                  <a:gd name="T8" fmla="*/ 1 w 18"/>
                  <a:gd name="T9" fmla="*/ 22 h 22"/>
                  <a:gd name="T10" fmla="*/ 0 w 18"/>
                  <a:gd name="T11" fmla="*/ 16 h 22"/>
                  <a:gd name="T12" fmla="*/ 0 w 18"/>
                  <a:gd name="T13" fmla="*/ 12 h 22"/>
                  <a:gd name="T14" fmla="*/ 1 w 18"/>
                  <a:gd name="T15" fmla="*/ 9 h 22"/>
                  <a:gd name="T16" fmla="*/ 3 w 18"/>
                  <a:gd name="T17" fmla="*/ 5 h 22"/>
                  <a:gd name="T18" fmla="*/ 5 w 18"/>
                  <a:gd name="T19" fmla="*/ 4 h 22"/>
                  <a:gd name="T20" fmla="*/ 5 w 18"/>
                  <a:gd name="T21" fmla="*/ 0 h 22"/>
                  <a:gd name="T22" fmla="*/ 17 w 18"/>
                  <a:gd name="T23"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2">
                    <a:moveTo>
                      <a:pt x="17" y="5"/>
                    </a:moveTo>
                    <a:lnTo>
                      <a:pt x="18" y="21"/>
                    </a:lnTo>
                    <a:lnTo>
                      <a:pt x="15" y="21"/>
                    </a:lnTo>
                    <a:lnTo>
                      <a:pt x="1" y="22"/>
                    </a:lnTo>
                    <a:lnTo>
                      <a:pt x="1" y="22"/>
                    </a:lnTo>
                    <a:lnTo>
                      <a:pt x="0" y="16"/>
                    </a:lnTo>
                    <a:lnTo>
                      <a:pt x="0" y="12"/>
                    </a:lnTo>
                    <a:lnTo>
                      <a:pt x="1" y="9"/>
                    </a:lnTo>
                    <a:lnTo>
                      <a:pt x="3" y="5"/>
                    </a:lnTo>
                    <a:lnTo>
                      <a:pt x="5" y="4"/>
                    </a:lnTo>
                    <a:lnTo>
                      <a:pt x="5" y="0"/>
                    </a:lnTo>
                    <a:lnTo>
                      <a:pt x="17"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09" name="Freeform 961"/>
              <p:cNvSpPr>
                <a:spLocks/>
              </p:cNvSpPr>
              <p:nvPr/>
            </p:nvSpPr>
            <p:spPr bwMode="auto">
              <a:xfrm>
                <a:off x="4348" y="2324"/>
                <a:ext cx="39" cy="30"/>
              </a:xfrm>
              <a:custGeom>
                <a:avLst/>
                <a:gdLst>
                  <a:gd name="T0" fmla="*/ 26 w 39"/>
                  <a:gd name="T1" fmla="*/ 27 h 30"/>
                  <a:gd name="T2" fmla="*/ 24 w 39"/>
                  <a:gd name="T3" fmla="*/ 30 h 30"/>
                  <a:gd name="T4" fmla="*/ 10 w 39"/>
                  <a:gd name="T5" fmla="*/ 29 h 30"/>
                  <a:gd name="T6" fmla="*/ 5 w 39"/>
                  <a:gd name="T7" fmla="*/ 22 h 30"/>
                  <a:gd name="T8" fmla="*/ 2 w 39"/>
                  <a:gd name="T9" fmla="*/ 24 h 30"/>
                  <a:gd name="T10" fmla="*/ 0 w 39"/>
                  <a:gd name="T11" fmla="*/ 17 h 30"/>
                  <a:gd name="T12" fmla="*/ 7 w 39"/>
                  <a:gd name="T13" fmla="*/ 5 h 30"/>
                  <a:gd name="T14" fmla="*/ 12 w 39"/>
                  <a:gd name="T15" fmla="*/ 5 h 30"/>
                  <a:gd name="T16" fmla="*/ 39 w 39"/>
                  <a:gd name="T17" fmla="*/ 0 h 30"/>
                  <a:gd name="T18" fmla="*/ 39 w 39"/>
                  <a:gd name="T19" fmla="*/ 0 h 30"/>
                  <a:gd name="T20" fmla="*/ 38 w 39"/>
                  <a:gd name="T21" fmla="*/ 8 h 30"/>
                  <a:gd name="T22" fmla="*/ 31 w 39"/>
                  <a:gd name="T23" fmla="*/ 14 h 30"/>
                  <a:gd name="T24" fmla="*/ 29 w 39"/>
                  <a:gd name="T25" fmla="*/ 19 h 30"/>
                  <a:gd name="T26" fmla="*/ 29 w 39"/>
                  <a:gd name="T27" fmla="*/ 19 h 30"/>
                  <a:gd name="T28" fmla="*/ 26 w 39"/>
                  <a:gd name="T29" fmla="*/ 24 h 30"/>
                  <a:gd name="T30" fmla="*/ 26 w 39"/>
                  <a:gd name="T31"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0">
                    <a:moveTo>
                      <a:pt x="26" y="27"/>
                    </a:moveTo>
                    <a:lnTo>
                      <a:pt x="24" y="30"/>
                    </a:lnTo>
                    <a:lnTo>
                      <a:pt x="10" y="29"/>
                    </a:lnTo>
                    <a:lnTo>
                      <a:pt x="5" y="22"/>
                    </a:lnTo>
                    <a:lnTo>
                      <a:pt x="2" y="24"/>
                    </a:lnTo>
                    <a:lnTo>
                      <a:pt x="0" y="17"/>
                    </a:lnTo>
                    <a:lnTo>
                      <a:pt x="7" y="5"/>
                    </a:lnTo>
                    <a:lnTo>
                      <a:pt x="12" y="5"/>
                    </a:lnTo>
                    <a:lnTo>
                      <a:pt x="39" y="0"/>
                    </a:lnTo>
                    <a:lnTo>
                      <a:pt x="39" y="0"/>
                    </a:lnTo>
                    <a:lnTo>
                      <a:pt x="38" y="8"/>
                    </a:lnTo>
                    <a:lnTo>
                      <a:pt x="31" y="14"/>
                    </a:lnTo>
                    <a:lnTo>
                      <a:pt x="29" y="19"/>
                    </a:lnTo>
                    <a:lnTo>
                      <a:pt x="29" y="19"/>
                    </a:lnTo>
                    <a:lnTo>
                      <a:pt x="26" y="24"/>
                    </a:lnTo>
                    <a:lnTo>
                      <a:pt x="26"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10" name="Freeform 962"/>
              <p:cNvSpPr>
                <a:spLocks/>
              </p:cNvSpPr>
              <p:nvPr/>
            </p:nvSpPr>
            <p:spPr bwMode="auto">
              <a:xfrm>
                <a:off x="4348" y="2324"/>
                <a:ext cx="39" cy="30"/>
              </a:xfrm>
              <a:custGeom>
                <a:avLst/>
                <a:gdLst>
                  <a:gd name="T0" fmla="*/ 26 w 39"/>
                  <a:gd name="T1" fmla="*/ 27 h 30"/>
                  <a:gd name="T2" fmla="*/ 24 w 39"/>
                  <a:gd name="T3" fmla="*/ 30 h 30"/>
                  <a:gd name="T4" fmla="*/ 10 w 39"/>
                  <a:gd name="T5" fmla="*/ 29 h 30"/>
                  <a:gd name="T6" fmla="*/ 5 w 39"/>
                  <a:gd name="T7" fmla="*/ 22 h 30"/>
                  <a:gd name="T8" fmla="*/ 2 w 39"/>
                  <a:gd name="T9" fmla="*/ 24 h 30"/>
                  <a:gd name="T10" fmla="*/ 0 w 39"/>
                  <a:gd name="T11" fmla="*/ 17 h 30"/>
                  <a:gd name="T12" fmla="*/ 7 w 39"/>
                  <a:gd name="T13" fmla="*/ 5 h 30"/>
                  <a:gd name="T14" fmla="*/ 12 w 39"/>
                  <a:gd name="T15" fmla="*/ 5 h 30"/>
                  <a:gd name="T16" fmla="*/ 39 w 39"/>
                  <a:gd name="T17" fmla="*/ 0 h 30"/>
                  <a:gd name="T18" fmla="*/ 39 w 39"/>
                  <a:gd name="T19" fmla="*/ 0 h 30"/>
                  <a:gd name="T20" fmla="*/ 38 w 39"/>
                  <a:gd name="T21" fmla="*/ 8 h 30"/>
                  <a:gd name="T22" fmla="*/ 31 w 39"/>
                  <a:gd name="T23" fmla="*/ 14 h 30"/>
                  <a:gd name="T24" fmla="*/ 29 w 39"/>
                  <a:gd name="T25" fmla="*/ 19 h 30"/>
                  <a:gd name="T26" fmla="*/ 29 w 39"/>
                  <a:gd name="T27" fmla="*/ 19 h 30"/>
                  <a:gd name="T28" fmla="*/ 26 w 39"/>
                  <a:gd name="T29" fmla="*/ 24 h 30"/>
                  <a:gd name="T30" fmla="*/ 26 w 39"/>
                  <a:gd name="T31"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0">
                    <a:moveTo>
                      <a:pt x="26" y="27"/>
                    </a:moveTo>
                    <a:lnTo>
                      <a:pt x="24" y="30"/>
                    </a:lnTo>
                    <a:lnTo>
                      <a:pt x="10" y="29"/>
                    </a:lnTo>
                    <a:lnTo>
                      <a:pt x="5" y="22"/>
                    </a:lnTo>
                    <a:lnTo>
                      <a:pt x="2" y="24"/>
                    </a:lnTo>
                    <a:lnTo>
                      <a:pt x="0" y="17"/>
                    </a:lnTo>
                    <a:lnTo>
                      <a:pt x="7" y="5"/>
                    </a:lnTo>
                    <a:lnTo>
                      <a:pt x="12" y="5"/>
                    </a:lnTo>
                    <a:lnTo>
                      <a:pt x="39" y="0"/>
                    </a:lnTo>
                    <a:lnTo>
                      <a:pt x="39" y="0"/>
                    </a:lnTo>
                    <a:lnTo>
                      <a:pt x="38" y="8"/>
                    </a:lnTo>
                    <a:lnTo>
                      <a:pt x="31" y="14"/>
                    </a:lnTo>
                    <a:lnTo>
                      <a:pt x="29" y="19"/>
                    </a:lnTo>
                    <a:lnTo>
                      <a:pt x="29" y="19"/>
                    </a:lnTo>
                    <a:lnTo>
                      <a:pt x="26" y="24"/>
                    </a:lnTo>
                    <a:lnTo>
                      <a:pt x="26"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11" name="Freeform 963"/>
              <p:cNvSpPr>
                <a:spLocks/>
              </p:cNvSpPr>
              <p:nvPr/>
            </p:nvSpPr>
            <p:spPr bwMode="auto">
              <a:xfrm>
                <a:off x="4289" y="2641"/>
                <a:ext cx="34" cy="32"/>
              </a:xfrm>
              <a:custGeom>
                <a:avLst/>
                <a:gdLst>
                  <a:gd name="T0" fmla="*/ 25 w 34"/>
                  <a:gd name="T1" fmla="*/ 0 h 32"/>
                  <a:gd name="T2" fmla="*/ 27 w 34"/>
                  <a:gd name="T3" fmla="*/ 13 h 32"/>
                  <a:gd name="T4" fmla="*/ 34 w 34"/>
                  <a:gd name="T5" fmla="*/ 22 h 32"/>
                  <a:gd name="T6" fmla="*/ 34 w 34"/>
                  <a:gd name="T7" fmla="*/ 29 h 32"/>
                  <a:gd name="T8" fmla="*/ 12 w 34"/>
                  <a:gd name="T9" fmla="*/ 30 h 32"/>
                  <a:gd name="T10" fmla="*/ 3 w 34"/>
                  <a:gd name="T11" fmla="*/ 32 h 32"/>
                  <a:gd name="T12" fmla="*/ 0 w 34"/>
                  <a:gd name="T13" fmla="*/ 17 h 32"/>
                  <a:gd name="T14" fmla="*/ 3 w 34"/>
                  <a:gd name="T15" fmla="*/ 17 h 32"/>
                  <a:gd name="T16" fmla="*/ 2 w 34"/>
                  <a:gd name="T17" fmla="*/ 1 h 32"/>
                  <a:gd name="T18" fmla="*/ 22 w 34"/>
                  <a:gd name="T19" fmla="*/ 0 h 32"/>
                  <a:gd name="T20" fmla="*/ 25 w 34"/>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2">
                    <a:moveTo>
                      <a:pt x="25" y="0"/>
                    </a:moveTo>
                    <a:lnTo>
                      <a:pt x="27" y="13"/>
                    </a:lnTo>
                    <a:lnTo>
                      <a:pt x="34" y="22"/>
                    </a:lnTo>
                    <a:lnTo>
                      <a:pt x="34" y="29"/>
                    </a:lnTo>
                    <a:lnTo>
                      <a:pt x="12" y="30"/>
                    </a:lnTo>
                    <a:lnTo>
                      <a:pt x="3" y="32"/>
                    </a:lnTo>
                    <a:lnTo>
                      <a:pt x="0" y="17"/>
                    </a:lnTo>
                    <a:lnTo>
                      <a:pt x="3" y="17"/>
                    </a:lnTo>
                    <a:lnTo>
                      <a:pt x="2" y="1"/>
                    </a:lnTo>
                    <a:lnTo>
                      <a:pt x="22" y="0"/>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12" name="Freeform 964"/>
              <p:cNvSpPr>
                <a:spLocks/>
              </p:cNvSpPr>
              <p:nvPr/>
            </p:nvSpPr>
            <p:spPr bwMode="auto">
              <a:xfrm>
                <a:off x="4289" y="2641"/>
                <a:ext cx="34" cy="32"/>
              </a:xfrm>
              <a:custGeom>
                <a:avLst/>
                <a:gdLst>
                  <a:gd name="T0" fmla="*/ 25 w 34"/>
                  <a:gd name="T1" fmla="*/ 0 h 32"/>
                  <a:gd name="T2" fmla="*/ 27 w 34"/>
                  <a:gd name="T3" fmla="*/ 13 h 32"/>
                  <a:gd name="T4" fmla="*/ 34 w 34"/>
                  <a:gd name="T5" fmla="*/ 22 h 32"/>
                  <a:gd name="T6" fmla="*/ 34 w 34"/>
                  <a:gd name="T7" fmla="*/ 29 h 32"/>
                  <a:gd name="T8" fmla="*/ 12 w 34"/>
                  <a:gd name="T9" fmla="*/ 30 h 32"/>
                  <a:gd name="T10" fmla="*/ 3 w 34"/>
                  <a:gd name="T11" fmla="*/ 32 h 32"/>
                  <a:gd name="T12" fmla="*/ 0 w 34"/>
                  <a:gd name="T13" fmla="*/ 17 h 32"/>
                  <a:gd name="T14" fmla="*/ 3 w 34"/>
                  <a:gd name="T15" fmla="*/ 17 h 32"/>
                  <a:gd name="T16" fmla="*/ 2 w 34"/>
                  <a:gd name="T17" fmla="*/ 1 h 32"/>
                  <a:gd name="T18" fmla="*/ 22 w 34"/>
                  <a:gd name="T19" fmla="*/ 0 h 32"/>
                  <a:gd name="T20" fmla="*/ 25 w 34"/>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2">
                    <a:moveTo>
                      <a:pt x="25" y="0"/>
                    </a:moveTo>
                    <a:lnTo>
                      <a:pt x="27" y="13"/>
                    </a:lnTo>
                    <a:lnTo>
                      <a:pt x="34" y="22"/>
                    </a:lnTo>
                    <a:lnTo>
                      <a:pt x="34" y="29"/>
                    </a:lnTo>
                    <a:lnTo>
                      <a:pt x="12" y="30"/>
                    </a:lnTo>
                    <a:lnTo>
                      <a:pt x="3" y="32"/>
                    </a:lnTo>
                    <a:lnTo>
                      <a:pt x="0" y="17"/>
                    </a:lnTo>
                    <a:lnTo>
                      <a:pt x="3" y="17"/>
                    </a:lnTo>
                    <a:lnTo>
                      <a:pt x="2" y="1"/>
                    </a:lnTo>
                    <a:lnTo>
                      <a:pt x="22" y="0"/>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13" name="Freeform 965"/>
              <p:cNvSpPr>
                <a:spLocks/>
              </p:cNvSpPr>
              <p:nvPr/>
            </p:nvSpPr>
            <p:spPr bwMode="auto">
              <a:xfrm>
                <a:off x="4465" y="2456"/>
                <a:ext cx="39" cy="31"/>
              </a:xfrm>
              <a:custGeom>
                <a:avLst/>
                <a:gdLst>
                  <a:gd name="T0" fmla="*/ 34 w 39"/>
                  <a:gd name="T1" fmla="*/ 19 h 31"/>
                  <a:gd name="T2" fmla="*/ 39 w 39"/>
                  <a:gd name="T3" fmla="*/ 27 h 31"/>
                  <a:gd name="T4" fmla="*/ 39 w 39"/>
                  <a:gd name="T5" fmla="*/ 27 h 31"/>
                  <a:gd name="T6" fmla="*/ 22 w 39"/>
                  <a:gd name="T7" fmla="*/ 31 h 31"/>
                  <a:gd name="T8" fmla="*/ 14 w 39"/>
                  <a:gd name="T9" fmla="*/ 26 h 31"/>
                  <a:gd name="T10" fmla="*/ 7 w 39"/>
                  <a:gd name="T11" fmla="*/ 29 h 31"/>
                  <a:gd name="T12" fmla="*/ 7 w 39"/>
                  <a:gd name="T13" fmla="*/ 29 h 31"/>
                  <a:gd name="T14" fmla="*/ 7 w 39"/>
                  <a:gd name="T15" fmla="*/ 29 h 31"/>
                  <a:gd name="T16" fmla="*/ 5 w 39"/>
                  <a:gd name="T17" fmla="*/ 29 h 31"/>
                  <a:gd name="T18" fmla="*/ 4 w 39"/>
                  <a:gd name="T19" fmla="*/ 27 h 31"/>
                  <a:gd name="T20" fmla="*/ 0 w 39"/>
                  <a:gd name="T21" fmla="*/ 26 h 31"/>
                  <a:gd name="T22" fmla="*/ 0 w 39"/>
                  <a:gd name="T23" fmla="*/ 26 h 31"/>
                  <a:gd name="T24" fmla="*/ 5 w 39"/>
                  <a:gd name="T25" fmla="*/ 20 h 31"/>
                  <a:gd name="T26" fmla="*/ 22 w 39"/>
                  <a:gd name="T27" fmla="*/ 0 h 31"/>
                  <a:gd name="T28" fmla="*/ 22 w 39"/>
                  <a:gd name="T29" fmla="*/ 0 h 31"/>
                  <a:gd name="T30" fmla="*/ 24 w 39"/>
                  <a:gd name="T31" fmla="*/ 2 h 31"/>
                  <a:gd name="T32" fmla="*/ 24 w 39"/>
                  <a:gd name="T33" fmla="*/ 2 h 31"/>
                  <a:gd name="T34" fmla="*/ 27 w 39"/>
                  <a:gd name="T35" fmla="*/ 5 h 31"/>
                  <a:gd name="T36" fmla="*/ 27 w 39"/>
                  <a:gd name="T37" fmla="*/ 7 h 31"/>
                  <a:gd name="T38" fmla="*/ 32 w 39"/>
                  <a:gd name="T39" fmla="*/ 12 h 31"/>
                  <a:gd name="T40" fmla="*/ 34 w 39"/>
                  <a:gd name="T4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34" y="19"/>
                    </a:moveTo>
                    <a:lnTo>
                      <a:pt x="39" y="27"/>
                    </a:lnTo>
                    <a:lnTo>
                      <a:pt x="39" y="27"/>
                    </a:lnTo>
                    <a:lnTo>
                      <a:pt x="22" y="31"/>
                    </a:lnTo>
                    <a:lnTo>
                      <a:pt x="14" y="26"/>
                    </a:lnTo>
                    <a:lnTo>
                      <a:pt x="7" y="29"/>
                    </a:lnTo>
                    <a:lnTo>
                      <a:pt x="7" y="29"/>
                    </a:lnTo>
                    <a:lnTo>
                      <a:pt x="7" y="29"/>
                    </a:lnTo>
                    <a:lnTo>
                      <a:pt x="5" y="29"/>
                    </a:lnTo>
                    <a:lnTo>
                      <a:pt x="4" y="27"/>
                    </a:lnTo>
                    <a:lnTo>
                      <a:pt x="0" y="26"/>
                    </a:lnTo>
                    <a:lnTo>
                      <a:pt x="0" y="26"/>
                    </a:lnTo>
                    <a:lnTo>
                      <a:pt x="5" y="20"/>
                    </a:lnTo>
                    <a:lnTo>
                      <a:pt x="22" y="0"/>
                    </a:lnTo>
                    <a:lnTo>
                      <a:pt x="22" y="0"/>
                    </a:lnTo>
                    <a:lnTo>
                      <a:pt x="24" y="2"/>
                    </a:lnTo>
                    <a:lnTo>
                      <a:pt x="24" y="2"/>
                    </a:lnTo>
                    <a:lnTo>
                      <a:pt x="27" y="5"/>
                    </a:lnTo>
                    <a:lnTo>
                      <a:pt x="27" y="7"/>
                    </a:lnTo>
                    <a:lnTo>
                      <a:pt x="32" y="12"/>
                    </a:lnTo>
                    <a:lnTo>
                      <a:pt x="34"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14" name="Freeform 966"/>
              <p:cNvSpPr>
                <a:spLocks/>
              </p:cNvSpPr>
              <p:nvPr/>
            </p:nvSpPr>
            <p:spPr bwMode="auto">
              <a:xfrm>
                <a:off x="4465" y="2456"/>
                <a:ext cx="39" cy="31"/>
              </a:xfrm>
              <a:custGeom>
                <a:avLst/>
                <a:gdLst>
                  <a:gd name="T0" fmla="*/ 34 w 39"/>
                  <a:gd name="T1" fmla="*/ 19 h 31"/>
                  <a:gd name="T2" fmla="*/ 39 w 39"/>
                  <a:gd name="T3" fmla="*/ 27 h 31"/>
                  <a:gd name="T4" fmla="*/ 39 w 39"/>
                  <a:gd name="T5" fmla="*/ 27 h 31"/>
                  <a:gd name="T6" fmla="*/ 22 w 39"/>
                  <a:gd name="T7" fmla="*/ 31 h 31"/>
                  <a:gd name="T8" fmla="*/ 14 w 39"/>
                  <a:gd name="T9" fmla="*/ 26 h 31"/>
                  <a:gd name="T10" fmla="*/ 7 w 39"/>
                  <a:gd name="T11" fmla="*/ 29 h 31"/>
                  <a:gd name="T12" fmla="*/ 7 w 39"/>
                  <a:gd name="T13" fmla="*/ 29 h 31"/>
                  <a:gd name="T14" fmla="*/ 7 w 39"/>
                  <a:gd name="T15" fmla="*/ 29 h 31"/>
                  <a:gd name="T16" fmla="*/ 5 w 39"/>
                  <a:gd name="T17" fmla="*/ 29 h 31"/>
                  <a:gd name="T18" fmla="*/ 4 w 39"/>
                  <a:gd name="T19" fmla="*/ 27 h 31"/>
                  <a:gd name="T20" fmla="*/ 0 w 39"/>
                  <a:gd name="T21" fmla="*/ 26 h 31"/>
                  <a:gd name="T22" fmla="*/ 0 w 39"/>
                  <a:gd name="T23" fmla="*/ 26 h 31"/>
                  <a:gd name="T24" fmla="*/ 5 w 39"/>
                  <a:gd name="T25" fmla="*/ 20 h 31"/>
                  <a:gd name="T26" fmla="*/ 22 w 39"/>
                  <a:gd name="T27" fmla="*/ 0 h 31"/>
                  <a:gd name="T28" fmla="*/ 22 w 39"/>
                  <a:gd name="T29" fmla="*/ 0 h 31"/>
                  <a:gd name="T30" fmla="*/ 24 w 39"/>
                  <a:gd name="T31" fmla="*/ 2 h 31"/>
                  <a:gd name="T32" fmla="*/ 24 w 39"/>
                  <a:gd name="T33" fmla="*/ 2 h 31"/>
                  <a:gd name="T34" fmla="*/ 27 w 39"/>
                  <a:gd name="T35" fmla="*/ 5 h 31"/>
                  <a:gd name="T36" fmla="*/ 27 w 39"/>
                  <a:gd name="T37" fmla="*/ 7 h 31"/>
                  <a:gd name="T38" fmla="*/ 32 w 39"/>
                  <a:gd name="T39" fmla="*/ 12 h 31"/>
                  <a:gd name="T40" fmla="*/ 34 w 39"/>
                  <a:gd name="T4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34" y="19"/>
                    </a:moveTo>
                    <a:lnTo>
                      <a:pt x="39" y="27"/>
                    </a:lnTo>
                    <a:lnTo>
                      <a:pt x="39" y="27"/>
                    </a:lnTo>
                    <a:lnTo>
                      <a:pt x="22" y="31"/>
                    </a:lnTo>
                    <a:lnTo>
                      <a:pt x="14" y="26"/>
                    </a:lnTo>
                    <a:lnTo>
                      <a:pt x="7" y="29"/>
                    </a:lnTo>
                    <a:lnTo>
                      <a:pt x="7" y="29"/>
                    </a:lnTo>
                    <a:lnTo>
                      <a:pt x="7" y="29"/>
                    </a:lnTo>
                    <a:lnTo>
                      <a:pt x="5" y="29"/>
                    </a:lnTo>
                    <a:lnTo>
                      <a:pt x="4" y="27"/>
                    </a:lnTo>
                    <a:lnTo>
                      <a:pt x="0" y="26"/>
                    </a:lnTo>
                    <a:lnTo>
                      <a:pt x="0" y="26"/>
                    </a:lnTo>
                    <a:lnTo>
                      <a:pt x="5" y="20"/>
                    </a:lnTo>
                    <a:lnTo>
                      <a:pt x="22" y="0"/>
                    </a:lnTo>
                    <a:lnTo>
                      <a:pt x="22" y="0"/>
                    </a:lnTo>
                    <a:lnTo>
                      <a:pt x="24" y="2"/>
                    </a:lnTo>
                    <a:lnTo>
                      <a:pt x="24" y="2"/>
                    </a:lnTo>
                    <a:lnTo>
                      <a:pt x="27" y="5"/>
                    </a:lnTo>
                    <a:lnTo>
                      <a:pt x="27" y="7"/>
                    </a:lnTo>
                    <a:lnTo>
                      <a:pt x="32" y="12"/>
                    </a:lnTo>
                    <a:lnTo>
                      <a:pt x="34"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15" name="Freeform 967"/>
              <p:cNvSpPr>
                <a:spLocks/>
              </p:cNvSpPr>
              <p:nvPr/>
            </p:nvSpPr>
            <p:spPr bwMode="auto">
              <a:xfrm>
                <a:off x="4325" y="2453"/>
                <a:ext cx="18" cy="25"/>
              </a:xfrm>
              <a:custGeom>
                <a:avLst/>
                <a:gdLst>
                  <a:gd name="T0" fmla="*/ 18 w 18"/>
                  <a:gd name="T1" fmla="*/ 3 h 25"/>
                  <a:gd name="T2" fmla="*/ 16 w 18"/>
                  <a:gd name="T3" fmla="*/ 17 h 25"/>
                  <a:gd name="T4" fmla="*/ 13 w 18"/>
                  <a:gd name="T5" fmla="*/ 23 h 25"/>
                  <a:gd name="T6" fmla="*/ 13 w 18"/>
                  <a:gd name="T7" fmla="*/ 23 h 25"/>
                  <a:gd name="T8" fmla="*/ 11 w 18"/>
                  <a:gd name="T9" fmla="*/ 25 h 25"/>
                  <a:gd name="T10" fmla="*/ 5 w 18"/>
                  <a:gd name="T11" fmla="*/ 22 h 25"/>
                  <a:gd name="T12" fmla="*/ 1 w 18"/>
                  <a:gd name="T13" fmla="*/ 17 h 25"/>
                  <a:gd name="T14" fmla="*/ 1 w 18"/>
                  <a:gd name="T15" fmla="*/ 17 h 25"/>
                  <a:gd name="T16" fmla="*/ 0 w 18"/>
                  <a:gd name="T17" fmla="*/ 15 h 25"/>
                  <a:gd name="T18" fmla="*/ 6 w 18"/>
                  <a:gd name="T19" fmla="*/ 15 h 25"/>
                  <a:gd name="T20" fmla="*/ 8 w 18"/>
                  <a:gd name="T21" fmla="*/ 5 h 25"/>
                  <a:gd name="T22" fmla="*/ 11 w 18"/>
                  <a:gd name="T23" fmla="*/ 3 h 25"/>
                  <a:gd name="T24" fmla="*/ 13 w 18"/>
                  <a:gd name="T25" fmla="*/ 0 h 25"/>
                  <a:gd name="T26" fmla="*/ 13 w 18"/>
                  <a:gd name="T27" fmla="*/ 0 h 25"/>
                  <a:gd name="T28" fmla="*/ 15 w 18"/>
                  <a:gd name="T29" fmla="*/ 0 h 25"/>
                  <a:gd name="T30" fmla="*/ 15 w 18"/>
                  <a:gd name="T31" fmla="*/ 0 h 25"/>
                  <a:gd name="T32" fmla="*/ 18 w 18"/>
                  <a:gd name="T3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
                    <a:moveTo>
                      <a:pt x="18" y="3"/>
                    </a:moveTo>
                    <a:lnTo>
                      <a:pt x="16" y="17"/>
                    </a:lnTo>
                    <a:lnTo>
                      <a:pt x="13" y="23"/>
                    </a:lnTo>
                    <a:lnTo>
                      <a:pt x="13" y="23"/>
                    </a:lnTo>
                    <a:lnTo>
                      <a:pt x="11" y="25"/>
                    </a:lnTo>
                    <a:lnTo>
                      <a:pt x="5" y="22"/>
                    </a:lnTo>
                    <a:lnTo>
                      <a:pt x="1" y="17"/>
                    </a:lnTo>
                    <a:lnTo>
                      <a:pt x="1" y="17"/>
                    </a:lnTo>
                    <a:lnTo>
                      <a:pt x="0" y="15"/>
                    </a:lnTo>
                    <a:lnTo>
                      <a:pt x="6" y="15"/>
                    </a:lnTo>
                    <a:lnTo>
                      <a:pt x="8" y="5"/>
                    </a:lnTo>
                    <a:lnTo>
                      <a:pt x="11" y="3"/>
                    </a:lnTo>
                    <a:lnTo>
                      <a:pt x="13" y="0"/>
                    </a:lnTo>
                    <a:lnTo>
                      <a:pt x="13" y="0"/>
                    </a:lnTo>
                    <a:lnTo>
                      <a:pt x="15" y="0"/>
                    </a:lnTo>
                    <a:lnTo>
                      <a:pt x="15" y="0"/>
                    </a:lnTo>
                    <a:lnTo>
                      <a:pt x="18"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16" name="Freeform 968"/>
              <p:cNvSpPr>
                <a:spLocks/>
              </p:cNvSpPr>
              <p:nvPr/>
            </p:nvSpPr>
            <p:spPr bwMode="auto">
              <a:xfrm>
                <a:off x="4325" y="2453"/>
                <a:ext cx="18" cy="25"/>
              </a:xfrm>
              <a:custGeom>
                <a:avLst/>
                <a:gdLst>
                  <a:gd name="T0" fmla="*/ 18 w 18"/>
                  <a:gd name="T1" fmla="*/ 3 h 25"/>
                  <a:gd name="T2" fmla="*/ 16 w 18"/>
                  <a:gd name="T3" fmla="*/ 17 h 25"/>
                  <a:gd name="T4" fmla="*/ 13 w 18"/>
                  <a:gd name="T5" fmla="*/ 23 h 25"/>
                  <a:gd name="T6" fmla="*/ 13 w 18"/>
                  <a:gd name="T7" fmla="*/ 23 h 25"/>
                  <a:gd name="T8" fmla="*/ 11 w 18"/>
                  <a:gd name="T9" fmla="*/ 25 h 25"/>
                  <a:gd name="T10" fmla="*/ 5 w 18"/>
                  <a:gd name="T11" fmla="*/ 22 h 25"/>
                  <a:gd name="T12" fmla="*/ 1 w 18"/>
                  <a:gd name="T13" fmla="*/ 17 h 25"/>
                  <a:gd name="T14" fmla="*/ 1 w 18"/>
                  <a:gd name="T15" fmla="*/ 17 h 25"/>
                  <a:gd name="T16" fmla="*/ 0 w 18"/>
                  <a:gd name="T17" fmla="*/ 15 h 25"/>
                  <a:gd name="T18" fmla="*/ 6 w 18"/>
                  <a:gd name="T19" fmla="*/ 15 h 25"/>
                  <a:gd name="T20" fmla="*/ 8 w 18"/>
                  <a:gd name="T21" fmla="*/ 5 h 25"/>
                  <a:gd name="T22" fmla="*/ 11 w 18"/>
                  <a:gd name="T23" fmla="*/ 3 h 25"/>
                  <a:gd name="T24" fmla="*/ 13 w 18"/>
                  <a:gd name="T25" fmla="*/ 0 h 25"/>
                  <a:gd name="T26" fmla="*/ 13 w 18"/>
                  <a:gd name="T27" fmla="*/ 0 h 25"/>
                  <a:gd name="T28" fmla="*/ 15 w 18"/>
                  <a:gd name="T29" fmla="*/ 0 h 25"/>
                  <a:gd name="T30" fmla="*/ 15 w 18"/>
                  <a:gd name="T31" fmla="*/ 0 h 25"/>
                  <a:gd name="T32" fmla="*/ 18 w 18"/>
                  <a:gd name="T3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
                    <a:moveTo>
                      <a:pt x="18" y="3"/>
                    </a:moveTo>
                    <a:lnTo>
                      <a:pt x="16" y="17"/>
                    </a:lnTo>
                    <a:lnTo>
                      <a:pt x="13" y="23"/>
                    </a:lnTo>
                    <a:lnTo>
                      <a:pt x="13" y="23"/>
                    </a:lnTo>
                    <a:lnTo>
                      <a:pt x="11" y="25"/>
                    </a:lnTo>
                    <a:lnTo>
                      <a:pt x="5" y="22"/>
                    </a:lnTo>
                    <a:lnTo>
                      <a:pt x="1" y="17"/>
                    </a:lnTo>
                    <a:lnTo>
                      <a:pt x="1" y="17"/>
                    </a:lnTo>
                    <a:lnTo>
                      <a:pt x="0" y="15"/>
                    </a:lnTo>
                    <a:lnTo>
                      <a:pt x="6" y="15"/>
                    </a:lnTo>
                    <a:lnTo>
                      <a:pt x="8" y="5"/>
                    </a:lnTo>
                    <a:lnTo>
                      <a:pt x="11" y="3"/>
                    </a:lnTo>
                    <a:lnTo>
                      <a:pt x="13" y="0"/>
                    </a:lnTo>
                    <a:lnTo>
                      <a:pt x="13" y="0"/>
                    </a:lnTo>
                    <a:lnTo>
                      <a:pt x="15" y="0"/>
                    </a:lnTo>
                    <a:lnTo>
                      <a:pt x="15" y="0"/>
                    </a:lnTo>
                    <a:lnTo>
                      <a:pt x="18"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17" name="Freeform 969"/>
              <p:cNvSpPr>
                <a:spLocks/>
              </p:cNvSpPr>
              <p:nvPr/>
            </p:nvSpPr>
            <p:spPr bwMode="auto">
              <a:xfrm>
                <a:off x="4325" y="2590"/>
                <a:ext cx="18" cy="25"/>
              </a:xfrm>
              <a:custGeom>
                <a:avLst/>
                <a:gdLst>
                  <a:gd name="T0" fmla="*/ 18 w 18"/>
                  <a:gd name="T1" fmla="*/ 17 h 25"/>
                  <a:gd name="T2" fmla="*/ 18 w 18"/>
                  <a:gd name="T3" fmla="*/ 24 h 25"/>
                  <a:gd name="T4" fmla="*/ 0 w 18"/>
                  <a:gd name="T5" fmla="*/ 25 h 25"/>
                  <a:gd name="T6" fmla="*/ 0 w 18"/>
                  <a:gd name="T7" fmla="*/ 0 h 25"/>
                  <a:gd name="T8" fmla="*/ 10 w 18"/>
                  <a:gd name="T9" fmla="*/ 3 h 25"/>
                  <a:gd name="T10" fmla="*/ 11 w 18"/>
                  <a:gd name="T11" fmla="*/ 10 h 25"/>
                  <a:gd name="T12" fmla="*/ 18 w 18"/>
                  <a:gd name="T13" fmla="*/ 17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18" y="17"/>
                    </a:moveTo>
                    <a:lnTo>
                      <a:pt x="18" y="24"/>
                    </a:lnTo>
                    <a:lnTo>
                      <a:pt x="0" y="25"/>
                    </a:lnTo>
                    <a:lnTo>
                      <a:pt x="0" y="0"/>
                    </a:lnTo>
                    <a:lnTo>
                      <a:pt x="10" y="3"/>
                    </a:lnTo>
                    <a:lnTo>
                      <a:pt x="11" y="10"/>
                    </a:lnTo>
                    <a:lnTo>
                      <a:pt x="18"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18" name="Freeform 970"/>
              <p:cNvSpPr>
                <a:spLocks/>
              </p:cNvSpPr>
              <p:nvPr/>
            </p:nvSpPr>
            <p:spPr bwMode="auto">
              <a:xfrm>
                <a:off x="4325" y="2590"/>
                <a:ext cx="18" cy="25"/>
              </a:xfrm>
              <a:custGeom>
                <a:avLst/>
                <a:gdLst>
                  <a:gd name="T0" fmla="*/ 18 w 18"/>
                  <a:gd name="T1" fmla="*/ 17 h 25"/>
                  <a:gd name="T2" fmla="*/ 18 w 18"/>
                  <a:gd name="T3" fmla="*/ 24 h 25"/>
                  <a:gd name="T4" fmla="*/ 0 w 18"/>
                  <a:gd name="T5" fmla="*/ 25 h 25"/>
                  <a:gd name="T6" fmla="*/ 0 w 18"/>
                  <a:gd name="T7" fmla="*/ 0 h 25"/>
                  <a:gd name="T8" fmla="*/ 10 w 18"/>
                  <a:gd name="T9" fmla="*/ 3 h 25"/>
                  <a:gd name="T10" fmla="*/ 11 w 18"/>
                  <a:gd name="T11" fmla="*/ 10 h 25"/>
                  <a:gd name="T12" fmla="*/ 18 w 18"/>
                  <a:gd name="T13" fmla="*/ 17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18" y="17"/>
                    </a:moveTo>
                    <a:lnTo>
                      <a:pt x="18" y="24"/>
                    </a:lnTo>
                    <a:lnTo>
                      <a:pt x="0" y="25"/>
                    </a:lnTo>
                    <a:lnTo>
                      <a:pt x="0" y="0"/>
                    </a:lnTo>
                    <a:lnTo>
                      <a:pt x="10" y="3"/>
                    </a:lnTo>
                    <a:lnTo>
                      <a:pt x="11" y="10"/>
                    </a:lnTo>
                    <a:lnTo>
                      <a:pt x="18"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19" name="Freeform 971"/>
              <p:cNvSpPr>
                <a:spLocks/>
              </p:cNvSpPr>
              <p:nvPr/>
            </p:nvSpPr>
            <p:spPr bwMode="auto">
              <a:xfrm>
                <a:off x="4511" y="2498"/>
                <a:ext cx="37" cy="55"/>
              </a:xfrm>
              <a:custGeom>
                <a:avLst/>
                <a:gdLst>
                  <a:gd name="T0" fmla="*/ 27 w 37"/>
                  <a:gd name="T1" fmla="*/ 53 h 55"/>
                  <a:gd name="T2" fmla="*/ 27 w 37"/>
                  <a:gd name="T3" fmla="*/ 55 h 55"/>
                  <a:gd name="T4" fmla="*/ 15 w 37"/>
                  <a:gd name="T5" fmla="*/ 51 h 55"/>
                  <a:gd name="T6" fmla="*/ 3 w 37"/>
                  <a:gd name="T7" fmla="*/ 43 h 55"/>
                  <a:gd name="T8" fmla="*/ 0 w 37"/>
                  <a:gd name="T9" fmla="*/ 39 h 55"/>
                  <a:gd name="T10" fmla="*/ 5 w 37"/>
                  <a:gd name="T11" fmla="*/ 17 h 55"/>
                  <a:gd name="T12" fmla="*/ 19 w 37"/>
                  <a:gd name="T13" fmla="*/ 0 h 55"/>
                  <a:gd name="T14" fmla="*/ 22 w 37"/>
                  <a:gd name="T15" fmla="*/ 2 h 55"/>
                  <a:gd name="T16" fmla="*/ 24 w 37"/>
                  <a:gd name="T17" fmla="*/ 4 h 55"/>
                  <a:gd name="T18" fmla="*/ 24 w 37"/>
                  <a:gd name="T19" fmla="*/ 6 h 55"/>
                  <a:gd name="T20" fmla="*/ 24 w 37"/>
                  <a:gd name="T21" fmla="*/ 7 h 55"/>
                  <a:gd name="T22" fmla="*/ 24 w 37"/>
                  <a:gd name="T23" fmla="*/ 9 h 55"/>
                  <a:gd name="T24" fmla="*/ 32 w 37"/>
                  <a:gd name="T25" fmla="*/ 23 h 55"/>
                  <a:gd name="T26" fmla="*/ 34 w 37"/>
                  <a:gd name="T27" fmla="*/ 29 h 55"/>
                  <a:gd name="T28" fmla="*/ 34 w 37"/>
                  <a:gd name="T29" fmla="*/ 29 h 55"/>
                  <a:gd name="T30" fmla="*/ 35 w 37"/>
                  <a:gd name="T31" fmla="*/ 39 h 55"/>
                  <a:gd name="T32" fmla="*/ 34 w 37"/>
                  <a:gd name="T33" fmla="*/ 39 h 55"/>
                  <a:gd name="T34" fmla="*/ 34 w 37"/>
                  <a:gd name="T35" fmla="*/ 39 h 55"/>
                  <a:gd name="T36" fmla="*/ 35 w 37"/>
                  <a:gd name="T37" fmla="*/ 41 h 55"/>
                  <a:gd name="T38" fmla="*/ 37 w 37"/>
                  <a:gd name="T39" fmla="*/ 43 h 55"/>
                  <a:gd name="T40" fmla="*/ 37 w 37"/>
                  <a:gd name="T41" fmla="*/ 43 h 55"/>
                  <a:gd name="T42" fmla="*/ 27 w 37"/>
                  <a:gd name="T43"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55">
                    <a:moveTo>
                      <a:pt x="27" y="53"/>
                    </a:moveTo>
                    <a:lnTo>
                      <a:pt x="27" y="55"/>
                    </a:lnTo>
                    <a:lnTo>
                      <a:pt x="15" y="51"/>
                    </a:lnTo>
                    <a:lnTo>
                      <a:pt x="3" y="43"/>
                    </a:lnTo>
                    <a:lnTo>
                      <a:pt x="0" y="39"/>
                    </a:lnTo>
                    <a:lnTo>
                      <a:pt x="5" y="17"/>
                    </a:lnTo>
                    <a:lnTo>
                      <a:pt x="19" y="0"/>
                    </a:lnTo>
                    <a:lnTo>
                      <a:pt x="22" y="2"/>
                    </a:lnTo>
                    <a:lnTo>
                      <a:pt x="24" y="4"/>
                    </a:lnTo>
                    <a:lnTo>
                      <a:pt x="24" y="6"/>
                    </a:lnTo>
                    <a:lnTo>
                      <a:pt x="24" y="7"/>
                    </a:lnTo>
                    <a:lnTo>
                      <a:pt x="24" y="9"/>
                    </a:lnTo>
                    <a:lnTo>
                      <a:pt x="32" y="23"/>
                    </a:lnTo>
                    <a:lnTo>
                      <a:pt x="34" y="29"/>
                    </a:lnTo>
                    <a:lnTo>
                      <a:pt x="34" y="29"/>
                    </a:lnTo>
                    <a:lnTo>
                      <a:pt x="35" y="39"/>
                    </a:lnTo>
                    <a:lnTo>
                      <a:pt x="34" y="39"/>
                    </a:lnTo>
                    <a:lnTo>
                      <a:pt x="34" y="39"/>
                    </a:lnTo>
                    <a:lnTo>
                      <a:pt x="35" y="41"/>
                    </a:lnTo>
                    <a:lnTo>
                      <a:pt x="37" y="43"/>
                    </a:lnTo>
                    <a:lnTo>
                      <a:pt x="37" y="43"/>
                    </a:lnTo>
                    <a:lnTo>
                      <a:pt x="27" y="5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20" name="Freeform 972"/>
              <p:cNvSpPr>
                <a:spLocks/>
              </p:cNvSpPr>
              <p:nvPr/>
            </p:nvSpPr>
            <p:spPr bwMode="auto">
              <a:xfrm>
                <a:off x="4511" y="2498"/>
                <a:ext cx="37" cy="55"/>
              </a:xfrm>
              <a:custGeom>
                <a:avLst/>
                <a:gdLst>
                  <a:gd name="T0" fmla="*/ 27 w 37"/>
                  <a:gd name="T1" fmla="*/ 53 h 55"/>
                  <a:gd name="T2" fmla="*/ 27 w 37"/>
                  <a:gd name="T3" fmla="*/ 55 h 55"/>
                  <a:gd name="T4" fmla="*/ 15 w 37"/>
                  <a:gd name="T5" fmla="*/ 51 h 55"/>
                  <a:gd name="T6" fmla="*/ 3 w 37"/>
                  <a:gd name="T7" fmla="*/ 43 h 55"/>
                  <a:gd name="T8" fmla="*/ 0 w 37"/>
                  <a:gd name="T9" fmla="*/ 39 h 55"/>
                  <a:gd name="T10" fmla="*/ 5 w 37"/>
                  <a:gd name="T11" fmla="*/ 17 h 55"/>
                  <a:gd name="T12" fmla="*/ 19 w 37"/>
                  <a:gd name="T13" fmla="*/ 0 h 55"/>
                  <a:gd name="T14" fmla="*/ 22 w 37"/>
                  <a:gd name="T15" fmla="*/ 2 h 55"/>
                  <a:gd name="T16" fmla="*/ 24 w 37"/>
                  <a:gd name="T17" fmla="*/ 4 h 55"/>
                  <a:gd name="T18" fmla="*/ 24 w 37"/>
                  <a:gd name="T19" fmla="*/ 6 h 55"/>
                  <a:gd name="T20" fmla="*/ 24 w 37"/>
                  <a:gd name="T21" fmla="*/ 7 h 55"/>
                  <a:gd name="T22" fmla="*/ 24 w 37"/>
                  <a:gd name="T23" fmla="*/ 9 h 55"/>
                  <a:gd name="T24" fmla="*/ 32 w 37"/>
                  <a:gd name="T25" fmla="*/ 23 h 55"/>
                  <a:gd name="T26" fmla="*/ 34 w 37"/>
                  <a:gd name="T27" fmla="*/ 29 h 55"/>
                  <a:gd name="T28" fmla="*/ 34 w 37"/>
                  <a:gd name="T29" fmla="*/ 29 h 55"/>
                  <a:gd name="T30" fmla="*/ 35 w 37"/>
                  <a:gd name="T31" fmla="*/ 39 h 55"/>
                  <a:gd name="T32" fmla="*/ 34 w 37"/>
                  <a:gd name="T33" fmla="*/ 39 h 55"/>
                  <a:gd name="T34" fmla="*/ 34 w 37"/>
                  <a:gd name="T35" fmla="*/ 39 h 55"/>
                  <a:gd name="T36" fmla="*/ 35 w 37"/>
                  <a:gd name="T37" fmla="*/ 41 h 55"/>
                  <a:gd name="T38" fmla="*/ 37 w 37"/>
                  <a:gd name="T39" fmla="*/ 43 h 55"/>
                  <a:gd name="T40" fmla="*/ 37 w 37"/>
                  <a:gd name="T41" fmla="*/ 43 h 55"/>
                  <a:gd name="T42" fmla="*/ 27 w 37"/>
                  <a:gd name="T43"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55">
                    <a:moveTo>
                      <a:pt x="27" y="53"/>
                    </a:moveTo>
                    <a:lnTo>
                      <a:pt x="27" y="55"/>
                    </a:lnTo>
                    <a:lnTo>
                      <a:pt x="15" y="51"/>
                    </a:lnTo>
                    <a:lnTo>
                      <a:pt x="3" y="43"/>
                    </a:lnTo>
                    <a:lnTo>
                      <a:pt x="0" y="39"/>
                    </a:lnTo>
                    <a:lnTo>
                      <a:pt x="5" y="17"/>
                    </a:lnTo>
                    <a:lnTo>
                      <a:pt x="19" y="0"/>
                    </a:lnTo>
                    <a:lnTo>
                      <a:pt x="22" y="2"/>
                    </a:lnTo>
                    <a:lnTo>
                      <a:pt x="24" y="4"/>
                    </a:lnTo>
                    <a:lnTo>
                      <a:pt x="24" y="6"/>
                    </a:lnTo>
                    <a:lnTo>
                      <a:pt x="24" y="7"/>
                    </a:lnTo>
                    <a:lnTo>
                      <a:pt x="24" y="9"/>
                    </a:lnTo>
                    <a:lnTo>
                      <a:pt x="32" y="23"/>
                    </a:lnTo>
                    <a:lnTo>
                      <a:pt x="34" y="29"/>
                    </a:lnTo>
                    <a:lnTo>
                      <a:pt x="34" y="29"/>
                    </a:lnTo>
                    <a:lnTo>
                      <a:pt x="35" y="39"/>
                    </a:lnTo>
                    <a:lnTo>
                      <a:pt x="34" y="39"/>
                    </a:lnTo>
                    <a:lnTo>
                      <a:pt x="34" y="39"/>
                    </a:lnTo>
                    <a:lnTo>
                      <a:pt x="35" y="41"/>
                    </a:lnTo>
                    <a:lnTo>
                      <a:pt x="37" y="43"/>
                    </a:lnTo>
                    <a:lnTo>
                      <a:pt x="37" y="43"/>
                    </a:lnTo>
                    <a:lnTo>
                      <a:pt x="27" y="5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21" name="Freeform 973"/>
              <p:cNvSpPr>
                <a:spLocks/>
              </p:cNvSpPr>
              <p:nvPr/>
            </p:nvSpPr>
            <p:spPr bwMode="auto">
              <a:xfrm>
                <a:off x="4292" y="2726"/>
                <a:ext cx="22" cy="35"/>
              </a:xfrm>
              <a:custGeom>
                <a:avLst/>
                <a:gdLst>
                  <a:gd name="T0" fmla="*/ 22 w 22"/>
                  <a:gd name="T1" fmla="*/ 16 h 35"/>
                  <a:gd name="T2" fmla="*/ 16 w 22"/>
                  <a:gd name="T3" fmla="*/ 35 h 35"/>
                  <a:gd name="T4" fmla="*/ 16 w 22"/>
                  <a:gd name="T5" fmla="*/ 35 h 35"/>
                  <a:gd name="T6" fmla="*/ 14 w 22"/>
                  <a:gd name="T7" fmla="*/ 32 h 35"/>
                  <a:gd name="T8" fmla="*/ 9 w 22"/>
                  <a:gd name="T9" fmla="*/ 18 h 35"/>
                  <a:gd name="T10" fmla="*/ 7 w 22"/>
                  <a:gd name="T11" fmla="*/ 16 h 35"/>
                  <a:gd name="T12" fmla="*/ 4 w 22"/>
                  <a:gd name="T13" fmla="*/ 15 h 35"/>
                  <a:gd name="T14" fmla="*/ 4 w 22"/>
                  <a:gd name="T15" fmla="*/ 11 h 35"/>
                  <a:gd name="T16" fmla="*/ 2 w 22"/>
                  <a:gd name="T17" fmla="*/ 8 h 35"/>
                  <a:gd name="T18" fmla="*/ 2 w 22"/>
                  <a:gd name="T19" fmla="*/ 6 h 35"/>
                  <a:gd name="T20" fmla="*/ 0 w 22"/>
                  <a:gd name="T21" fmla="*/ 1 h 35"/>
                  <a:gd name="T22" fmla="*/ 2 w 22"/>
                  <a:gd name="T23" fmla="*/ 1 h 35"/>
                  <a:gd name="T24" fmla="*/ 2 w 22"/>
                  <a:gd name="T25" fmla="*/ 1 h 35"/>
                  <a:gd name="T26" fmla="*/ 7 w 22"/>
                  <a:gd name="T27" fmla="*/ 1 h 35"/>
                  <a:gd name="T28" fmla="*/ 22 w 22"/>
                  <a:gd name="T29" fmla="*/ 0 h 35"/>
                  <a:gd name="T30" fmla="*/ 22 w 22"/>
                  <a:gd name="T31"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5">
                    <a:moveTo>
                      <a:pt x="22" y="16"/>
                    </a:moveTo>
                    <a:lnTo>
                      <a:pt x="16" y="35"/>
                    </a:lnTo>
                    <a:lnTo>
                      <a:pt x="16" y="35"/>
                    </a:lnTo>
                    <a:lnTo>
                      <a:pt x="14" y="32"/>
                    </a:lnTo>
                    <a:lnTo>
                      <a:pt x="9" y="18"/>
                    </a:lnTo>
                    <a:lnTo>
                      <a:pt x="7" y="16"/>
                    </a:lnTo>
                    <a:lnTo>
                      <a:pt x="4" y="15"/>
                    </a:lnTo>
                    <a:lnTo>
                      <a:pt x="4" y="11"/>
                    </a:lnTo>
                    <a:lnTo>
                      <a:pt x="2" y="8"/>
                    </a:lnTo>
                    <a:lnTo>
                      <a:pt x="2" y="6"/>
                    </a:lnTo>
                    <a:lnTo>
                      <a:pt x="0" y="1"/>
                    </a:lnTo>
                    <a:lnTo>
                      <a:pt x="2" y="1"/>
                    </a:lnTo>
                    <a:lnTo>
                      <a:pt x="2" y="1"/>
                    </a:lnTo>
                    <a:lnTo>
                      <a:pt x="7" y="1"/>
                    </a:lnTo>
                    <a:lnTo>
                      <a:pt x="22" y="0"/>
                    </a:lnTo>
                    <a:lnTo>
                      <a:pt x="22" y="1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22" name="Freeform 974"/>
              <p:cNvSpPr>
                <a:spLocks/>
              </p:cNvSpPr>
              <p:nvPr/>
            </p:nvSpPr>
            <p:spPr bwMode="auto">
              <a:xfrm>
                <a:off x="4292" y="2726"/>
                <a:ext cx="22" cy="35"/>
              </a:xfrm>
              <a:custGeom>
                <a:avLst/>
                <a:gdLst>
                  <a:gd name="T0" fmla="*/ 22 w 22"/>
                  <a:gd name="T1" fmla="*/ 16 h 35"/>
                  <a:gd name="T2" fmla="*/ 16 w 22"/>
                  <a:gd name="T3" fmla="*/ 35 h 35"/>
                  <a:gd name="T4" fmla="*/ 16 w 22"/>
                  <a:gd name="T5" fmla="*/ 35 h 35"/>
                  <a:gd name="T6" fmla="*/ 14 w 22"/>
                  <a:gd name="T7" fmla="*/ 32 h 35"/>
                  <a:gd name="T8" fmla="*/ 9 w 22"/>
                  <a:gd name="T9" fmla="*/ 18 h 35"/>
                  <a:gd name="T10" fmla="*/ 7 w 22"/>
                  <a:gd name="T11" fmla="*/ 16 h 35"/>
                  <a:gd name="T12" fmla="*/ 4 w 22"/>
                  <a:gd name="T13" fmla="*/ 15 h 35"/>
                  <a:gd name="T14" fmla="*/ 4 w 22"/>
                  <a:gd name="T15" fmla="*/ 11 h 35"/>
                  <a:gd name="T16" fmla="*/ 2 w 22"/>
                  <a:gd name="T17" fmla="*/ 8 h 35"/>
                  <a:gd name="T18" fmla="*/ 2 w 22"/>
                  <a:gd name="T19" fmla="*/ 6 h 35"/>
                  <a:gd name="T20" fmla="*/ 0 w 22"/>
                  <a:gd name="T21" fmla="*/ 1 h 35"/>
                  <a:gd name="T22" fmla="*/ 2 w 22"/>
                  <a:gd name="T23" fmla="*/ 1 h 35"/>
                  <a:gd name="T24" fmla="*/ 2 w 22"/>
                  <a:gd name="T25" fmla="*/ 1 h 35"/>
                  <a:gd name="T26" fmla="*/ 7 w 22"/>
                  <a:gd name="T27" fmla="*/ 1 h 35"/>
                  <a:gd name="T28" fmla="*/ 22 w 22"/>
                  <a:gd name="T29" fmla="*/ 0 h 35"/>
                  <a:gd name="T30" fmla="*/ 22 w 22"/>
                  <a:gd name="T31"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5">
                    <a:moveTo>
                      <a:pt x="22" y="16"/>
                    </a:moveTo>
                    <a:lnTo>
                      <a:pt x="16" y="35"/>
                    </a:lnTo>
                    <a:lnTo>
                      <a:pt x="16" y="35"/>
                    </a:lnTo>
                    <a:lnTo>
                      <a:pt x="14" y="32"/>
                    </a:lnTo>
                    <a:lnTo>
                      <a:pt x="9" y="18"/>
                    </a:lnTo>
                    <a:lnTo>
                      <a:pt x="7" y="16"/>
                    </a:lnTo>
                    <a:lnTo>
                      <a:pt x="4" y="15"/>
                    </a:lnTo>
                    <a:lnTo>
                      <a:pt x="4" y="11"/>
                    </a:lnTo>
                    <a:lnTo>
                      <a:pt x="2" y="8"/>
                    </a:lnTo>
                    <a:lnTo>
                      <a:pt x="2" y="6"/>
                    </a:lnTo>
                    <a:lnTo>
                      <a:pt x="0" y="1"/>
                    </a:lnTo>
                    <a:lnTo>
                      <a:pt x="2" y="1"/>
                    </a:lnTo>
                    <a:lnTo>
                      <a:pt x="2" y="1"/>
                    </a:lnTo>
                    <a:lnTo>
                      <a:pt x="7" y="1"/>
                    </a:lnTo>
                    <a:lnTo>
                      <a:pt x="22" y="0"/>
                    </a:lnTo>
                    <a:lnTo>
                      <a:pt x="22"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23" name="Freeform 975"/>
              <p:cNvSpPr>
                <a:spLocks/>
              </p:cNvSpPr>
              <p:nvPr/>
            </p:nvSpPr>
            <p:spPr bwMode="auto">
              <a:xfrm>
                <a:off x="4306" y="2498"/>
                <a:ext cx="29" cy="17"/>
              </a:xfrm>
              <a:custGeom>
                <a:avLst/>
                <a:gdLst>
                  <a:gd name="T0" fmla="*/ 29 w 29"/>
                  <a:gd name="T1" fmla="*/ 2 h 17"/>
                  <a:gd name="T2" fmla="*/ 29 w 29"/>
                  <a:gd name="T3" fmla="*/ 12 h 17"/>
                  <a:gd name="T4" fmla="*/ 20 w 29"/>
                  <a:gd name="T5" fmla="*/ 16 h 17"/>
                  <a:gd name="T6" fmla="*/ 5 w 29"/>
                  <a:gd name="T7" fmla="*/ 16 h 17"/>
                  <a:gd name="T8" fmla="*/ 2 w 29"/>
                  <a:gd name="T9" fmla="*/ 17 h 17"/>
                  <a:gd name="T10" fmla="*/ 2 w 29"/>
                  <a:gd name="T11" fmla="*/ 16 h 17"/>
                  <a:gd name="T12" fmla="*/ 0 w 29"/>
                  <a:gd name="T13" fmla="*/ 14 h 17"/>
                  <a:gd name="T14" fmla="*/ 0 w 29"/>
                  <a:gd name="T15" fmla="*/ 12 h 17"/>
                  <a:gd name="T16" fmla="*/ 0 w 29"/>
                  <a:gd name="T17" fmla="*/ 12 h 17"/>
                  <a:gd name="T18" fmla="*/ 0 w 29"/>
                  <a:gd name="T19" fmla="*/ 11 h 17"/>
                  <a:gd name="T20" fmla="*/ 5 w 29"/>
                  <a:gd name="T21" fmla="*/ 11 h 17"/>
                  <a:gd name="T22" fmla="*/ 7 w 29"/>
                  <a:gd name="T23" fmla="*/ 0 h 17"/>
                  <a:gd name="T24" fmla="*/ 10 w 29"/>
                  <a:gd name="T25" fmla="*/ 0 h 17"/>
                  <a:gd name="T26" fmla="*/ 25 w 29"/>
                  <a:gd name="T27" fmla="*/ 0 h 17"/>
                  <a:gd name="T28" fmla="*/ 29 w 29"/>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9" y="2"/>
                    </a:moveTo>
                    <a:lnTo>
                      <a:pt x="29" y="12"/>
                    </a:lnTo>
                    <a:lnTo>
                      <a:pt x="20" y="16"/>
                    </a:lnTo>
                    <a:lnTo>
                      <a:pt x="5" y="16"/>
                    </a:lnTo>
                    <a:lnTo>
                      <a:pt x="2" y="17"/>
                    </a:lnTo>
                    <a:lnTo>
                      <a:pt x="2" y="16"/>
                    </a:lnTo>
                    <a:lnTo>
                      <a:pt x="0" y="14"/>
                    </a:lnTo>
                    <a:lnTo>
                      <a:pt x="0" y="12"/>
                    </a:lnTo>
                    <a:lnTo>
                      <a:pt x="0" y="12"/>
                    </a:lnTo>
                    <a:lnTo>
                      <a:pt x="0" y="11"/>
                    </a:lnTo>
                    <a:lnTo>
                      <a:pt x="5" y="11"/>
                    </a:lnTo>
                    <a:lnTo>
                      <a:pt x="7" y="0"/>
                    </a:lnTo>
                    <a:lnTo>
                      <a:pt x="10" y="0"/>
                    </a:lnTo>
                    <a:lnTo>
                      <a:pt x="25" y="0"/>
                    </a:lnTo>
                    <a:lnTo>
                      <a:pt x="29"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24" name="Freeform 976"/>
              <p:cNvSpPr>
                <a:spLocks/>
              </p:cNvSpPr>
              <p:nvPr/>
            </p:nvSpPr>
            <p:spPr bwMode="auto">
              <a:xfrm>
                <a:off x="4306" y="2498"/>
                <a:ext cx="29" cy="17"/>
              </a:xfrm>
              <a:custGeom>
                <a:avLst/>
                <a:gdLst>
                  <a:gd name="T0" fmla="*/ 29 w 29"/>
                  <a:gd name="T1" fmla="*/ 2 h 17"/>
                  <a:gd name="T2" fmla="*/ 29 w 29"/>
                  <a:gd name="T3" fmla="*/ 12 h 17"/>
                  <a:gd name="T4" fmla="*/ 20 w 29"/>
                  <a:gd name="T5" fmla="*/ 16 h 17"/>
                  <a:gd name="T6" fmla="*/ 5 w 29"/>
                  <a:gd name="T7" fmla="*/ 16 h 17"/>
                  <a:gd name="T8" fmla="*/ 2 w 29"/>
                  <a:gd name="T9" fmla="*/ 17 h 17"/>
                  <a:gd name="T10" fmla="*/ 2 w 29"/>
                  <a:gd name="T11" fmla="*/ 16 h 17"/>
                  <a:gd name="T12" fmla="*/ 0 w 29"/>
                  <a:gd name="T13" fmla="*/ 14 h 17"/>
                  <a:gd name="T14" fmla="*/ 0 w 29"/>
                  <a:gd name="T15" fmla="*/ 12 h 17"/>
                  <a:gd name="T16" fmla="*/ 0 w 29"/>
                  <a:gd name="T17" fmla="*/ 12 h 17"/>
                  <a:gd name="T18" fmla="*/ 0 w 29"/>
                  <a:gd name="T19" fmla="*/ 11 h 17"/>
                  <a:gd name="T20" fmla="*/ 5 w 29"/>
                  <a:gd name="T21" fmla="*/ 11 h 17"/>
                  <a:gd name="T22" fmla="*/ 7 w 29"/>
                  <a:gd name="T23" fmla="*/ 0 h 17"/>
                  <a:gd name="T24" fmla="*/ 10 w 29"/>
                  <a:gd name="T25" fmla="*/ 0 h 17"/>
                  <a:gd name="T26" fmla="*/ 25 w 29"/>
                  <a:gd name="T27" fmla="*/ 0 h 17"/>
                  <a:gd name="T28" fmla="*/ 29 w 29"/>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9" y="2"/>
                    </a:moveTo>
                    <a:lnTo>
                      <a:pt x="29" y="12"/>
                    </a:lnTo>
                    <a:lnTo>
                      <a:pt x="20" y="16"/>
                    </a:lnTo>
                    <a:lnTo>
                      <a:pt x="5" y="16"/>
                    </a:lnTo>
                    <a:lnTo>
                      <a:pt x="2" y="17"/>
                    </a:lnTo>
                    <a:lnTo>
                      <a:pt x="2" y="16"/>
                    </a:lnTo>
                    <a:lnTo>
                      <a:pt x="0" y="14"/>
                    </a:lnTo>
                    <a:lnTo>
                      <a:pt x="0" y="12"/>
                    </a:lnTo>
                    <a:lnTo>
                      <a:pt x="0" y="12"/>
                    </a:lnTo>
                    <a:lnTo>
                      <a:pt x="0" y="11"/>
                    </a:lnTo>
                    <a:lnTo>
                      <a:pt x="5" y="11"/>
                    </a:lnTo>
                    <a:lnTo>
                      <a:pt x="7" y="0"/>
                    </a:lnTo>
                    <a:lnTo>
                      <a:pt x="10" y="0"/>
                    </a:lnTo>
                    <a:lnTo>
                      <a:pt x="25" y="0"/>
                    </a:lnTo>
                    <a:lnTo>
                      <a:pt x="2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25" name="Freeform 977"/>
              <p:cNvSpPr>
                <a:spLocks/>
              </p:cNvSpPr>
              <p:nvPr/>
            </p:nvSpPr>
            <p:spPr bwMode="auto">
              <a:xfrm>
                <a:off x="4369" y="2358"/>
                <a:ext cx="23" cy="22"/>
              </a:xfrm>
              <a:custGeom>
                <a:avLst/>
                <a:gdLst>
                  <a:gd name="T0" fmla="*/ 20 w 23"/>
                  <a:gd name="T1" fmla="*/ 19 h 22"/>
                  <a:gd name="T2" fmla="*/ 3 w 23"/>
                  <a:gd name="T3" fmla="*/ 22 h 22"/>
                  <a:gd name="T4" fmla="*/ 3 w 23"/>
                  <a:gd name="T5" fmla="*/ 22 h 22"/>
                  <a:gd name="T6" fmla="*/ 0 w 23"/>
                  <a:gd name="T7" fmla="*/ 20 h 22"/>
                  <a:gd name="T8" fmla="*/ 5 w 23"/>
                  <a:gd name="T9" fmla="*/ 0 h 22"/>
                  <a:gd name="T10" fmla="*/ 10 w 23"/>
                  <a:gd name="T11" fmla="*/ 2 h 22"/>
                  <a:gd name="T12" fmla="*/ 13 w 23"/>
                  <a:gd name="T13" fmla="*/ 5 h 22"/>
                  <a:gd name="T14" fmla="*/ 13 w 23"/>
                  <a:gd name="T15" fmla="*/ 5 h 22"/>
                  <a:gd name="T16" fmla="*/ 18 w 23"/>
                  <a:gd name="T17" fmla="*/ 7 h 22"/>
                  <a:gd name="T18" fmla="*/ 18 w 23"/>
                  <a:gd name="T19" fmla="*/ 7 h 22"/>
                  <a:gd name="T20" fmla="*/ 18 w 23"/>
                  <a:gd name="T21" fmla="*/ 7 h 22"/>
                  <a:gd name="T22" fmla="*/ 23 w 23"/>
                  <a:gd name="T23" fmla="*/ 12 h 22"/>
                  <a:gd name="T24" fmla="*/ 20 w 23"/>
                  <a:gd name="T25"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2">
                    <a:moveTo>
                      <a:pt x="20" y="19"/>
                    </a:moveTo>
                    <a:lnTo>
                      <a:pt x="3" y="22"/>
                    </a:lnTo>
                    <a:lnTo>
                      <a:pt x="3" y="22"/>
                    </a:lnTo>
                    <a:lnTo>
                      <a:pt x="0" y="20"/>
                    </a:lnTo>
                    <a:lnTo>
                      <a:pt x="5" y="0"/>
                    </a:lnTo>
                    <a:lnTo>
                      <a:pt x="10" y="2"/>
                    </a:lnTo>
                    <a:lnTo>
                      <a:pt x="13" y="5"/>
                    </a:lnTo>
                    <a:lnTo>
                      <a:pt x="13" y="5"/>
                    </a:lnTo>
                    <a:lnTo>
                      <a:pt x="18" y="7"/>
                    </a:lnTo>
                    <a:lnTo>
                      <a:pt x="18" y="7"/>
                    </a:lnTo>
                    <a:lnTo>
                      <a:pt x="18" y="7"/>
                    </a:lnTo>
                    <a:lnTo>
                      <a:pt x="23" y="12"/>
                    </a:lnTo>
                    <a:lnTo>
                      <a:pt x="20" y="1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26" name="Freeform 978"/>
              <p:cNvSpPr>
                <a:spLocks/>
              </p:cNvSpPr>
              <p:nvPr/>
            </p:nvSpPr>
            <p:spPr bwMode="auto">
              <a:xfrm>
                <a:off x="4369" y="2358"/>
                <a:ext cx="23" cy="22"/>
              </a:xfrm>
              <a:custGeom>
                <a:avLst/>
                <a:gdLst>
                  <a:gd name="T0" fmla="*/ 20 w 23"/>
                  <a:gd name="T1" fmla="*/ 19 h 22"/>
                  <a:gd name="T2" fmla="*/ 3 w 23"/>
                  <a:gd name="T3" fmla="*/ 22 h 22"/>
                  <a:gd name="T4" fmla="*/ 3 w 23"/>
                  <a:gd name="T5" fmla="*/ 22 h 22"/>
                  <a:gd name="T6" fmla="*/ 0 w 23"/>
                  <a:gd name="T7" fmla="*/ 20 h 22"/>
                  <a:gd name="T8" fmla="*/ 5 w 23"/>
                  <a:gd name="T9" fmla="*/ 0 h 22"/>
                  <a:gd name="T10" fmla="*/ 10 w 23"/>
                  <a:gd name="T11" fmla="*/ 2 h 22"/>
                  <a:gd name="T12" fmla="*/ 13 w 23"/>
                  <a:gd name="T13" fmla="*/ 5 h 22"/>
                  <a:gd name="T14" fmla="*/ 13 w 23"/>
                  <a:gd name="T15" fmla="*/ 5 h 22"/>
                  <a:gd name="T16" fmla="*/ 18 w 23"/>
                  <a:gd name="T17" fmla="*/ 7 h 22"/>
                  <a:gd name="T18" fmla="*/ 18 w 23"/>
                  <a:gd name="T19" fmla="*/ 7 h 22"/>
                  <a:gd name="T20" fmla="*/ 18 w 23"/>
                  <a:gd name="T21" fmla="*/ 7 h 22"/>
                  <a:gd name="T22" fmla="*/ 23 w 23"/>
                  <a:gd name="T23" fmla="*/ 12 h 22"/>
                  <a:gd name="T24" fmla="*/ 20 w 23"/>
                  <a:gd name="T25"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2">
                    <a:moveTo>
                      <a:pt x="20" y="19"/>
                    </a:moveTo>
                    <a:lnTo>
                      <a:pt x="3" y="22"/>
                    </a:lnTo>
                    <a:lnTo>
                      <a:pt x="3" y="22"/>
                    </a:lnTo>
                    <a:lnTo>
                      <a:pt x="0" y="20"/>
                    </a:lnTo>
                    <a:lnTo>
                      <a:pt x="5" y="0"/>
                    </a:lnTo>
                    <a:lnTo>
                      <a:pt x="10" y="2"/>
                    </a:lnTo>
                    <a:lnTo>
                      <a:pt x="13" y="5"/>
                    </a:lnTo>
                    <a:lnTo>
                      <a:pt x="13" y="5"/>
                    </a:lnTo>
                    <a:lnTo>
                      <a:pt x="18" y="7"/>
                    </a:lnTo>
                    <a:lnTo>
                      <a:pt x="18" y="7"/>
                    </a:lnTo>
                    <a:lnTo>
                      <a:pt x="18" y="7"/>
                    </a:lnTo>
                    <a:lnTo>
                      <a:pt x="23" y="12"/>
                    </a:lnTo>
                    <a:lnTo>
                      <a:pt x="20"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27" name="Freeform 979"/>
              <p:cNvSpPr>
                <a:spLocks/>
              </p:cNvSpPr>
              <p:nvPr/>
            </p:nvSpPr>
            <p:spPr bwMode="auto">
              <a:xfrm>
                <a:off x="4277" y="2610"/>
                <a:ext cx="34" cy="32"/>
              </a:xfrm>
              <a:custGeom>
                <a:avLst/>
                <a:gdLst>
                  <a:gd name="T0" fmla="*/ 31 w 34"/>
                  <a:gd name="T1" fmla="*/ 0 h 32"/>
                  <a:gd name="T2" fmla="*/ 34 w 34"/>
                  <a:gd name="T3" fmla="*/ 31 h 32"/>
                  <a:gd name="T4" fmla="*/ 14 w 34"/>
                  <a:gd name="T5" fmla="*/ 32 h 32"/>
                  <a:gd name="T6" fmla="*/ 2 w 34"/>
                  <a:gd name="T7" fmla="*/ 27 h 32"/>
                  <a:gd name="T8" fmla="*/ 2 w 34"/>
                  <a:gd name="T9" fmla="*/ 24 h 32"/>
                  <a:gd name="T10" fmla="*/ 2 w 34"/>
                  <a:gd name="T11" fmla="*/ 21 h 32"/>
                  <a:gd name="T12" fmla="*/ 0 w 34"/>
                  <a:gd name="T13" fmla="*/ 12 h 32"/>
                  <a:gd name="T14" fmla="*/ 4 w 34"/>
                  <a:gd name="T15" fmla="*/ 9 h 32"/>
                  <a:gd name="T16" fmla="*/ 7 w 34"/>
                  <a:gd name="T17" fmla="*/ 7 h 32"/>
                  <a:gd name="T18" fmla="*/ 9 w 34"/>
                  <a:gd name="T19" fmla="*/ 4 h 32"/>
                  <a:gd name="T20" fmla="*/ 29 w 34"/>
                  <a:gd name="T21" fmla="*/ 0 h 32"/>
                  <a:gd name="T22" fmla="*/ 31 w 34"/>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2">
                    <a:moveTo>
                      <a:pt x="31" y="0"/>
                    </a:moveTo>
                    <a:lnTo>
                      <a:pt x="34" y="31"/>
                    </a:lnTo>
                    <a:lnTo>
                      <a:pt x="14" y="32"/>
                    </a:lnTo>
                    <a:lnTo>
                      <a:pt x="2" y="27"/>
                    </a:lnTo>
                    <a:lnTo>
                      <a:pt x="2" y="24"/>
                    </a:lnTo>
                    <a:lnTo>
                      <a:pt x="2" y="21"/>
                    </a:lnTo>
                    <a:lnTo>
                      <a:pt x="0" y="12"/>
                    </a:lnTo>
                    <a:lnTo>
                      <a:pt x="4" y="9"/>
                    </a:lnTo>
                    <a:lnTo>
                      <a:pt x="7" y="7"/>
                    </a:lnTo>
                    <a:lnTo>
                      <a:pt x="9" y="4"/>
                    </a:lnTo>
                    <a:lnTo>
                      <a:pt x="29" y="0"/>
                    </a:lnTo>
                    <a:lnTo>
                      <a:pt x="3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28" name="Freeform 980"/>
              <p:cNvSpPr>
                <a:spLocks/>
              </p:cNvSpPr>
              <p:nvPr/>
            </p:nvSpPr>
            <p:spPr bwMode="auto">
              <a:xfrm>
                <a:off x="4277" y="2610"/>
                <a:ext cx="34" cy="32"/>
              </a:xfrm>
              <a:custGeom>
                <a:avLst/>
                <a:gdLst>
                  <a:gd name="T0" fmla="*/ 31 w 34"/>
                  <a:gd name="T1" fmla="*/ 0 h 32"/>
                  <a:gd name="T2" fmla="*/ 34 w 34"/>
                  <a:gd name="T3" fmla="*/ 31 h 32"/>
                  <a:gd name="T4" fmla="*/ 14 w 34"/>
                  <a:gd name="T5" fmla="*/ 32 h 32"/>
                  <a:gd name="T6" fmla="*/ 2 w 34"/>
                  <a:gd name="T7" fmla="*/ 27 h 32"/>
                  <a:gd name="T8" fmla="*/ 2 w 34"/>
                  <a:gd name="T9" fmla="*/ 24 h 32"/>
                  <a:gd name="T10" fmla="*/ 2 w 34"/>
                  <a:gd name="T11" fmla="*/ 21 h 32"/>
                  <a:gd name="T12" fmla="*/ 0 w 34"/>
                  <a:gd name="T13" fmla="*/ 12 h 32"/>
                  <a:gd name="T14" fmla="*/ 4 w 34"/>
                  <a:gd name="T15" fmla="*/ 9 h 32"/>
                  <a:gd name="T16" fmla="*/ 7 w 34"/>
                  <a:gd name="T17" fmla="*/ 7 h 32"/>
                  <a:gd name="T18" fmla="*/ 9 w 34"/>
                  <a:gd name="T19" fmla="*/ 4 h 32"/>
                  <a:gd name="T20" fmla="*/ 29 w 34"/>
                  <a:gd name="T21" fmla="*/ 0 h 32"/>
                  <a:gd name="T22" fmla="*/ 31 w 34"/>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2">
                    <a:moveTo>
                      <a:pt x="31" y="0"/>
                    </a:moveTo>
                    <a:lnTo>
                      <a:pt x="34" y="31"/>
                    </a:lnTo>
                    <a:lnTo>
                      <a:pt x="14" y="32"/>
                    </a:lnTo>
                    <a:lnTo>
                      <a:pt x="2" y="27"/>
                    </a:lnTo>
                    <a:lnTo>
                      <a:pt x="2" y="24"/>
                    </a:lnTo>
                    <a:lnTo>
                      <a:pt x="2" y="21"/>
                    </a:lnTo>
                    <a:lnTo>
                      <a:pt x="0" y="12"/>
                    </a:lnTo>
                    <a:lnTo>
                      <a:pt x="4" y="9"/>
                    </a:lnTo>
                    <a:lnTo>
                      <a:pt x="7" y="7"/>
                    </a:lnTo>
                    <a:lnTo>
                      <a:pt x="9" y="4"/>
                    </a:lnTo>
                    <a:lnTo>
                      <a:pt x="29"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29" name="Freeform 981"/>
              <p:cNvSpPr>
                <a:spLocks/>
              </p:cNvSpPr>
              <p:nvPr/>
            </p:nvSpPr>
            <p:spPr bwMode="auto">
              <a:xfrm>
                <a:off x="4325" y="2607"/>
                <a:ext cx="42" cy="35"/>
              </a:xfrm>
              <a:custGeom>
                <a:avLst/>
                <a:gdLst>
                  <a:gd name="T0" fmla="*/ 30 w 42"/>
                  <a:gd name="T1" fmla="*/ 3 h 35"/>
                  <a:gd name="T2" fmla="*/ 37 w 42"/>
                  <a:gd name="T3" fmla="*/ 17 h 35"/>
                  <a:gd name="T4" fmla="*/ 42 w 42"/>
                  <a:gd name="T5" fmla="*/ 29 h 35"/>
                  <a:gd name="T6" fmla="*/ 10 w 42"/>
                  <a:gd name="T7" fmla="*/ 32 h 35"/>
                  <a:gd name="T8" fmla="*/ 10 w 42"/>
                  <a:gd name="T9" fmla="*/ 35 h 35"/>
                  <a:gd name="T10" fmla="*/ 1 w 42"/>
                  <a:gd name="T11" fmla="*/ 27 h 35"/>
                  <a:gd name="T12" fmla="*/ 0 w 42"/>
                  <a:gd name="T13" fmla="*/ 12 h 35"/>
                  <a:gd name="T14" fmla="*/ 0 w 42"/>
                  <a:gd name="T15" fmla="*/ 8 h 35"/>
                  <a:gd name="T16" fmla="*/ 18 w 42"/>
                  <a:gd name="T17" fmla="*/ 7 h 35"/>
                  <a:gd name="T18" fmla="*/ 18 w 42"/>
                  <a:gd name="T19" fmla="*/ 0 h 35"/>
                  <a:gd name="T20" fmla="*/ 30 w 42"/>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5">
                    <a:moveTo>
                      <a:pt x="30" y="3"/>
                    </a:moveTo>
                    <a:lnTo>
                      <a:pt x="37" y="17"/>
                    </a:lnTo>
                    <a:lnTo>
                      <a:pt x="42" y="29"/>
                    </a:lnTo>
                    <a:lnTo>
                      <a:pt x="10" y="32"/>
                    </a:lnTo>
                    <a:lnTo>
                      <a:pt x="10" y="35"/>
                    </a:lnTo>
                    <a:lnTo>
                      <a:pt x="1" y="27"/>
                    </a:lnTo>
                    <a:lnTo>
                      <a:pt x="0" y="12"/>
                    </a:lnTo>
                    <a:lnTo>
                      <a:pt x="0" y="8"/>
                    </a:lnTo>
                    <a:lnTo>
                      <a:pt x="18" y="7"/>
                    </a:lnTo>
                    <a:lnTo>
                      <a:pt x="18" y="0"/>
                    </a:lnTo>
                    <a:lnTo>
                      <a:pt x="30"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30" name="Freeform 982"/>
              <p:cNvSpPr>
                <a:spLocks/>
              </p:cNvSpPr>
              <p:nvPr/>
            </p:nvSpPr>
            <p:spPr bwMode="auto">
              <a:xfrm>
                <a:off x="4325" y="2607"/>
                <a:ext cx="42" cy="35"/>
              </a:xfrm>
              <a:custGeom>
                <a:avLst/>
                <a:gdLst>
                  <a:gd name="T0" fmla="*/ 30 w 42"/>
                  <a:gd name="T1" fmla="*/ 3 h 35"/>
                  <a:gd name="T2" fmla="*/ 37 w 42"/>
                  <a:gd name="T3" fmla="*/ 17 h 35"/>
                  <a:gd name="T4" fmla="*/ 42 w 42"/>
                  <a:gd name="T5" fmla="*/ 29 h 35"/>
                  <a:gd name="T6" fmla="*/ 10 w 42"/>
                  <a:gd name="T7" fmla="*/ 32 h 35"/>
                  <a:gd name="T8" fmla="*/ 10 w 42"/>
                  <a:gd name="T9" fmla="*/ 35 h 35"/>
                  <a:gd name="T10" fmla="*/ 1 w 42"/>
                  <a:gd name="T11" fmla="*/ 27 h 35"/>
                  <a:gd name="T12" fmla="*/ 0 w 42"/>
                  <a:gd name="T13" fmla="*/ 12 h 35"/>
                  <a:gd name="T14" fmla="*/ 0 w 42"/>
                  <a:gd name="T15" fmla="*/ 8 h 35"/>
                  <a:gd name="T16" fmla="*/ 18 w 42"/>
                  <a:gd name="T17" fmla="*/ 7 h 35"/>
                  <a:gd name="T18" fmla="*/ 18 w 42"/>
                  <a:gd name="T19" fmla="*/ 0 h 35"/>
                  <a:gd name="T20" fmla="*/ 30 w 42"/>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5">
                    <a:moveTo>
                      <a:pt x="30" y="3"/>
                    </a:moveTo>
                    <a:lnTo>
                      <a:pt x="37" y="17"/>
                    </a:lnTo>
                    <a:lnTo>
                      <a:pt x="42" y="29"/>
                    </a:lnTo>
                    <a:lnTo>
                      <a:pt x="10" y="32"/>
                    </a:lnTo>
                    <a:lnTo>
                      <a:pt x="10" y="35"/>
                    </a:lnTo>
                    <a:lnTo>
                      <a:pt x="1" y="27"/>
                    </a:lnTo>
                    <a:lnTo>
                      <a:pt x="0" y="12"/>
                    </a:lnTo>
                    <a:lnTo>
                      <a:pt x="0" y="8"/>
                    </a:lnTo>
                    <a:lnTo>
                      <a:pt x="18" y="7"/>
                    </a:lnTo>
                    <a:lnTo>
                      <a:pt x="18" y="0"/>
                    </a:lnTo>
                    <a:lnTo>
                      <a:pt x="3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31" name="Freeform 983"/>
              <p:cNvSpPr>
                <a:spLocks/>
              </p:cNvSpPr>
              <p:nvPr/>
            </p:nvSpPr>
            <p:spPr bwMode="auto">
              <a:xfrm>
                <a:off x="4296" y="2546"/>
                <a:ext cx="32" cy="37"/>
              </a:xfrm>
              <a:custGeom>
                <a:avLst/>
                <a:gdLst>
                  <a:gd name="T0" fmla="*/ 29 w 32"/>
                  <a:gd name="T1" fmla="*/ 13 h 37"/>
                  <a:gd name="T2" fmla="*/ 25 w 32"/>
                  <a:gd name="T3" fmla="*/ 30 h 37"/>
                  <a:gd name="T4" fmla="*/ 23 w 32"/>
                  <a:gd name="T5" fmla="*/ 30 h 37"/>
                  <a:gd name="T6" fmla="*/ 8 w 32"/>
                  <a:gd name="T7" fmla="*/ 36 h 37"/>
                  <a:gd name="T8" fmla="*/ 8 w 32"/>
                  <a:gd name="T9" fmla="*/ 36 h 37"/>
                  <a:gd name="T10" fmla="*/ 7 w 32"/>
                  <a:gd name="T11" fmla="*/ 36 h 37"/>
                  <a:gd name="T12" fmla="*/ 7 w 32"/>
                  <a:gd name="T13" fmla="*/ 36 h 37"/>
                  <a:gd name="T14" fmla="*/ 5 w 32"/>
                  <a:gd name="T15" fmla="*/ 37 h 37"/>
                  <a:gd name="T16" fmla="*/ 5 w 32"/>
                  <a:gd name="T17" fmla="*/ 37 h 37"/>
                  <a:gd name="T18" fmla="*/ 5 w 32"/>
                  <a:gd name="T19" fmla="*/ 37 h 37"/>
                  <a:gd name="T20" fmla="*/ 3 w 32"/>
                  <a:gd name="T21" fmla="*/ 30 h 37"/>
                  <a:gd name="T22" fmla="*/ 0 w 32"/>
                  <a:gd name="T23" fmla="*/ 5 h 37"/>
                  <a:gd name="T24" fmla="*/ 10 w 32"/>
                  <a:gd name="T25" fmla="*/ 3 h 37"/>
                  <a:gd name="T26" fmla="*/ 13 w 32"/>
                  <a:gd name="T27" fmla="*/ 0 h 37"/>
                  <a:gd name="T28" fmla="*/ 23 w 32"/>
                  <a:gd name="T29" fmla="*/ 8 h 37"/>
                  <a:gd name="T30" fmla="*/ 32 w 32"/>
                  <a:gd name="T31" fmla="*/ 10 h 37"/>
                  <a:gd name="T32" fmla="*/ 29 w 32"/>
                  <a:gd name="T33"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7">
                    <a:moveTo>
                      <a:pt x="29" y="13"/>
                    </a:moveTo>
                    <a:lnTo>
                      <a:pt x="25" y="30"/>
                    </a:lnTo>
                    <a:lnTo>
                      <a:pt x="23" y="30"/>
                    </a:lnTo>
                    <a:lnTo>
                      <a:pt x="8" y="36"/>
                    </a:lnTo>
                    <a:lnTo>
                      <a:pt x="8" y="36"/>
                    </a:lnTo>
                    <a:lnTo>
                      <a:pt x="7" y="36"/>
                    </a:lnTo>
                    <a:lnTo>
                      <a:pt x="7" y="36"/>
                    </a:lnTo>
                    <a:lnTo>
                      <a:pt x="5" y="37"/>
                    </a:lnTo>
                    <a:lnTo>
                      <a:pt x="5" y="37"/>
                    </a:lnTo>
                    <a:lnTo>
                      <a:pt x="5" y="37"/>
                    </a:lnTo>
                    <a:lnTo>
                      <a:pt x="3" y="30"/>
                    </a:lnTo>
                    <a:lnTo>
                      <a:pt x="0" y="5"/>
                    </a:lnTo>
                    <a:lnTo>
                      <a:pt x="10" y="3"/>
                    </a:lnTo>
                    <a:lnTo>
                      <a:pt x="13" y="0"/>
                    </a:lnTo>
                    <a:lnTo>
                      <a:pt x="23" y="8"/>
                    </a:lnTo>
                    <a:lnTo>
                      <a:pt x="32" y="10"/>
                    </a:lnTo>
                    <a:lnTo>
                      <a:pt x="29" y="1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32" name="Freeform 984"/>
              <p:cNvSpPr>
                <a:spLocks/>
              </p:cNvSpPr>
              <p:nvPr/>
            </p:nvSpPr>
            <p:spPr bwMode="auto">
              <a:xfrm>
                <a:off x="4296" y="2546"/>
                <a:ext cx="32" cy="37"/>
              </a:xfrm>
              <a:custGeom>
                <a:avLst/>
                <a:gdLst>
                  <a:gd name="T0" fmla="*/ 29 w 32"/>
                  <a:gd name="T1" fmla="*/ 13 h 37"/>
                  <a:gd name="T2" fmla="*/ 25 w 32"/>
                  <a:gd name="T3" fmla="*/ 30 h 37"/>
                  <a:gd name="T4" fmla="*/ 23 w 32"/>
                  <a:gd name="T5" fmla="*/ 30 h 37"/>
                  <a:gd name="T6" fmla="*/ 8 w 32"/>
                  <a:gd name="T7" fmla="*/ 36 h 37"/>
                  <a:gd name="T8" fmla="*/ 8 w 32"/>
                  <a:gd name="T9" fmla="*/ 36 h 37"/>
                  <a:gd name="T10" fmla="*/ 7 w 32"/>
                  <a:gd name="T11" fmla="*/ 36 h 37"/>
                  <a:gd name="T12" fmla="*/ 7 w 32"/>
                  <a:gd name="T13" fmla="*/ 36 h 37"/>
                  <a:gd name="T14" fmla="*/ 5 w 32"/>
                  <a:gd name="T15" fmla="*/ 37 h 37"/>
                  <a:gd name="T16" fmla="*/ 5 w 32"/>
                  <a:gd name="T17" fmla="*/ 37 h 37"/>
                  <a:gd name="T18" fmla="*/ 5 w 32"/>
                  <a:gd name="T19" fmla="*/ 37 h 37"/>
                  <a:gd name="T20" fmla="*/ 3 w 32"/>
                  <a:gd name="T21" fmla="*/ 30 h 37"/>
                  <a:gd name="T22" fmla="*/ 0 w 32"/>
                  <a:gd name="T23" fmla="*/ 5 h 37"/>
                  <a:gd name="T24" fmla="*/ 10 w 32"/>
                  <a:gd name="T25" fmla="*/ 3 h 37"/>
                  <a:gd name="T26" fmla="*/ 13 w 32"/>
                  <a:gd name="T27" fmla="*/ 0 h 37"/>
                  <a:gd name="T28" fmla="*/ 23 w 32"/>
                  <a:gd name="T29" fmla="*/ 8 h 37"/>
                  <a:gd name="T30" fmla="*/ 32 w 32"/>
                  <a:gd name="T31" fmla="*/ 10 h 37"/>
                  <a:gd name="T32" fmla="*/ 29 w 32"/>
                  <a:gd name="T33"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7">
                    <a:moveTo>
                      <a:pt x="29" y="13"/>
                    </a:moveTo>
                    <a:lnTo>
                      <a:pt x="25" y="30"/>
                    </a:lnTo>
                    <a:lnTo>
                      <a:pt x="23" y="30"/>
                    </a:lnTo>
                    <a:lnTo>
                      <a:pt x="8" y="36"/>
                    </a:lnTo>
                    <a:lnTo>
                      <a:pt x="8" y="36"/>
                    </a:lnTo>
                    <a:lnTo>
                      <a:pt x="7" y="36"/>
                    </a:lnTo>
                    <a:lnTo>
                      <a:pt x="7" y="36"/>
                    </a:lnTo>
                    <a:lnTo>
                      <a:pt x="5" y="37"/>
                    </a:lnTo>
                    <a:lnTo>
                      <a:pt x="5" y="37"/>
                    </a:lnTo>
                    <a:lnTo>
                      <a:pt x="5" y="37"/>
                    </a:lnTo>
                    <a:lnTo>
                      <a:pt x="3" y="30"/>
                    </a:lnTo>
                    <a:lnTo>
                      <a:pt x="0" y="5"/>
                    </a:lnTo>
                    <a:lnTo>
                      <a:pt x="10" y="3"/>
                    </a:lnTo>
                    <a:lnTo>
                      <a:pt x="13" y="0"/>
                    </a:lnTo>
                    <a:lnTo>
                      <a:pt x="23" y="8"/>
                    </a:lnTo>
                    <a:lnTo>
                      <a:pt x="32" y="10"/>
                    </a:lnTo>
                    <a:lnTo>
                      <a:pt x="29"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33" name="Freeform 985"/>
              <p:cNvSpPr>
                <a:spLocks/>
              </p:cNvSpPr>
              <p:nvPr/>
            </p:nvSpPr>
            <p:spPr bwMode="auto">
              <a:xfrm>
                <a:off x="4413" y="2448"/>
                <a:ext cx="25" cy="27"/>
              </a:xfrm>
              <a:custGeom>
                <a:avLst/>
                <a:gdLst>
                  <a:gd name="T0" fmla="*/ 3 w 25"/>
                  <a:gd name="T1" fmla="*/ 0 h 27"/>
                  <a:gd name="T2" fmla="*/ 8 w 25"/>
                  <a:gd name="T3" fmla="*/ 8 h 27"/>
                  <a:gd name="T4" fmla="*/ 13 w 25"/>
                  <a:gd name="T5" fmla="*/ 5 h 27"/>
                  <a:gd name="T6" fmla="*/ 25 w 25"/>
                  <a:gd name="T7" fmla="*/ 10 h 27"/>
                  <a:gd name="T8" fmla="*/ 20 w 25"/>
                  <a:gd name="T9" fmla="*/ 18 h 27"/>
                  <a:gd name="T10" fmla="*/ 15 w 25"/>
                  <a:gd name="T11" fmla="*/ 18 h 27"/>
                  <a:gd name="T12" fmla="*/ 13 w 25"/>
                  <a:gd name="T13" fmla="*/ 27 h 27"/>
                  <a:gd name="T14" fmla="*/ 1 w 25"/>
                  <a:gd name="T15" fmla="*/ 25 h 27"/>
                  <a:gd name="T16" fmla="*/ 0 w 25"/>
                  <a:gd name="T17" fmla="*/ 15 h 27"/>
                  <a:gd name="T18" fmla="*/ 3 w 25"/>
                  <a:gd name="T19" fmla="*/ 6 h 27"/>
                  <a:gd name="T20" fmla="*/ 0 w 25"/>
                  <a:gd name="T21" fmla="*/ 3 h 27"/>
                  <a:gd name="T22" fmla="*/ 0 w 25"/>
                  <a:gd name="T23" fmla="*/ 1 h 27"/>
                  <a:gd name="T24" fmla="*/ 3 w 25"/>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7">
                    <a:moveTo>
                      <a:pt x="3" y="0"/>
                    </a:moveTo>
                    <a:lnTo>
                      <a:pt x="8" y="8"/>
                    </a:lnTo>
                    <a:lnTo>
                      <a:pt x="13" y="5"/>
                    </a:lnTo>
                    <a:lnTo>
                      <a:pt x="25" y="10"/>
                    </a:lnTo>
                    <a:lnTo>
                      <a:pt x="20" y="18"/>
                    </a:lnTo>
                    <a:lnTo>
                      <a:pt x="15" y="18"/>
                    </a:lnTo>
                    <a:lnTo>
                      <a:pt x="13" y="27"/>
                    </a:lnTo>
                    <a:lnTo>
                      <a:pt x="1" y="25"/>
                    </a:lnTo>
                    <a:lnTo>
                      <a:pt x="0" y="15"/>
                    </a:lnTo>
                    <a:lnTo>
                      <a:pt x="3" y="6"/>
                    </a:lnTo>
                    <a:lnTo>
                      <a:pt x="0" y="3"/>
                    </a:lnTo>
                    <a:lnTo>
                      <a:pt x="0" y="1"/>
                    </a:lnTo>
                    <a:lnTo>
                      <a:pt x="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34" name="Freeform 986"/>
              <p:cNvSpPr>
                <a:spLocks/>
              </p:cNvSpPr>
              <p:nvPr/>
            </p:nvSpPr>
            <p:spPr bwMode="auto">
              <a:xfrm>
                <a:off x="4413" y="2448"/>
                <a:ext cx="25" cy="27"/>
              </a:xfrm>
              <a:custGeom>
                <a:avLst/>
                <a:gdLst>
                  <a:gd name="T0" fmla="*/ 3 w 25"/>
                  <a:gd name="T1" fmla="*/ 0 h 27"/>
                  <a:gd name="T2" fmla="*/ 8 w 25"/>
                  <a:gd name="T3" fmla="*/ 8 h 27"/>
                  <a:gd name="T4" fmla="*/ 13 w 25"/>
                  <a:gd name="T5" fmla="*/ 5 h 27"/>
                  <a:gd name="T6" fmla="*/ 25 w 25"/>
                  <a:gd name="T7" fmla="*/ 10 h 27"/>
                  <a:gd name="T8" fmla="*/ 20 w 25"/>
                  <a:gd name="T9" fmla="*/ 18 h 27"/>
                  <a:gd name="T10" fmla="*/ 15 w 25"/>
                  <a:gd name="T11" fmla="*/ 18 h 27"/>
                  <a:gd name="T12" fmla="*/ 13 w 25"/>
                  <a:gd name="T13" fmla="*/ 27 h 27"/>
                  <a:gd name="T14" fmla="*/ 1 w 25"/>
                  <a:gd name="T15" fmla="*/ 25 h 27"/>
                  <a:gd name="T16" fmla="*/ 0 w 25"/>
                  <a:gd name="T17" fmla="*/ 15 h 27"/>
                  <a:gd name="T18" fmla="*/ 3 w 25"/>
                  <a:gd name="T19" fmla="*/ 6 h 27"/>
                  <a:gd name="T20" fmla="*/ 0 w 25"/>
                  <a:gd name="T21" fmla="*/ 3 h 27"/>
                  <a:gd name="T22" fmla="*/ 0 w 25"/>
                  <a:gd name="T23" fmla="*/ 1 h 27"/>
                  <a:gd name="T24" fmla="*/ 3 w 25"/>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7">
                    <a:moveTo>
                      <a:pt x="3" y="0"/>
                    </a:moveTo>
                    <a:lnTo>
                      <a:pt x="8" y="8"/>
                    </a:lnTo>
                    <a:lnTo>
                      <a:pt x="13" y="5"/>
                    </a:lnTo>
                    <a:lnTo>
                      <a:pt x="25" y="10"/>
                    </a:lnTo>
                    <a:lnTo>
                      <a:pt x="20" y="18"/>
                    </a:lnTo>
                    <a:lnTo>
                      <a:pt x="15" y="18"/>
                    </a:lnTo>
                    <a:lnTo>
                      <a:pt x="13" y="27"/>
                    </a:lnTo>
                    <a:lnTo>
                      <a:pt x="1" y="25"/>
                    </a:lnTo>
                    <a:lnTo>
                      <a:pt x="0" y="15"/>
                    </a:lnTo>
                    <a:lnTo>
                      <a:pt x="3" y="6"/>
                    </a:lnTo>
                    <a:lnTo>
                      <a:pt x="0" y="3"/>
                    </a:lnTo>
                    <a:lnTo>
                      <a:pt x="0" y="1"/>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35" name="Freeform 987"/>
              <p:cNvSpPr>
                <a:spLocks/>
              </p:cNvSpPr>
              <p:nvPr/>
            </p:nvSpPr>
            <p:spPr bwMode="auto">
              <a:xfrm>
                <a:off x="4489" y="2578"/>
                <a:ext cx="39" cy="49"/>
              </a:xfrm>
              <a:custGeom>
                <a:avLst/>
                <a:gdLst>
                  <a:gd name="T0" fmla="*/ 35 w 39"/>
                  <a:gd name="T1" fmla="*/ 26 h 49"/>
                  <a:gd name="T2" fmla="*/ 27 w 39"/>
                  <a:gd name="T3" fmla="*/ 49 h 49"/>
                  <a:gd name="T4" fmla="*/ 27 w 39"/>
                  <a:gd name="T5" fmla="*/ 49 h 49"/>
                  <a:gd name="T6" fmla="*/ 24 w 39"/>
                  <a:gd name="T7" fmla="*/ 48 h 49"/>
                  <a:gd name="T8" fmla="*/ 24 w 39"/>
                  <a:gd name="T9" fmla="*/ 46 h 49"/>
                  <a:gd name="T10" fmla="*/ 22 w 39"/>
                  <a:gd name="T11" fmla="*/ 46 h 49"/>
                  <a:gd name="T12" fmla="*/ 20 w 39"/>
                  <a:gd name="T13" fmla="*/ 46 h 49"/>
                  <a:gd name="T14" fmla="*/ 13 w 39"/>
                  <a:gd name="T15" fmla="*/ 39 h 49"/>
                  <a:gd name="T16" fmla="*/ 7 w 39"/>
                  <a:gd name="T17" fmla="*/ 39 h 49"/>
                  <a:gd name="T18" fmla="*/ 7 w 39"/>
                  <a:gd name="T19" fmla="*/ 14 h 49"/>
                  <a:gd name="T20" fmla="*/ 0 w 39"/>
                  <a:gd name="T21" fmla="*/ 0 h 49"/>
                  <a:gd name="T22" fmla="*/ 17 w 39"/>
                  <a:gd name="T23" fmla="*/ 2 h 49"/>
                  <a:gd name="T24" fmla="*/ 22 w 39"/>
                  <a:gd name="T25" fmla="*/ 20 h 49"/>
                  <a:gd name="T26" fmla="*/ 39 w 39"/>
                  <a:gd name="T27" fmla="*/ 20 h 49"/>
                  <a:gd name="T28" fmla="*/ 35 w 39"/>
                  <a:gd name="T29" fmla="*/ 24 h 49"/>
                  <a:gd name="T30" fmla="*/ 35 w 39"/>
                  <a:gd name="T31"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9">
                    <a:moveTo>
                      <a:pt x="35" y="26"/>
                    </a:moveTo>
                    <a:lnTo>
                      <a:pt x="27" y="49"/>
                    </a:lnTo>
                    <a:lnTo>
                      <a:pt x="27" y="49"/>
                    </a:lnTo>
                    <a:lnTo>
                      <a:pt x="24" y="48"/>
                    </a:lnTo>
                    <a:lnTo>
                      <a:pt x="24" y="46"/>
                    </a:lnTo>
                    <a:lnTo>
                      <a:pt x="22" y="46"/>
                    </a:lnTo>
                    <a:lnTo>
                      <a:pt x="20" y="46"/>
                    </a:lnTo>
                    <a:lnTo>
                      <a:pt x="13" y="39"/>
                    </a:lnTo>
                    <a:lnTo>
                      <a:pt x="7" y="39"/>
                    </a:lnTo>
                    <a:lnTo>
                      <a:pt x="7" y="14"/>
                    </a:lnTo>
                    <a:lnTo>
                      <a:pt x="0" y="0"/>
                    </a:lnTo>
                    <a:lnTo>
                      <a:pt x="17" y="2"/>
                    </a:lnTo>
                    <a:lnTo>
                      <a:pt x="22" y="20"/>
                    </a:lnTo>
                    <a:lnTo>
                      <a:pt x="39" y="20"/>
                    </a:lnTo>
                    <a:lnTo>
                      <a:pt x="35" y="24"/>
                    </a:lnTo>
                    <a:lnTo>
                      <a:pt x="35" y="26"/>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36" name="Freeform 988"/>
              <p:cNvSpPr>
                <a:spLocks/>
              </p:cNvSpPr>
              <p:nvPr/>
            </p:nvSpPr>
            <p:spPr bwMode="auto">
              <a:xfrm>
                <a:off x="4489" y="2578"/>
                <a:ext cx="39" cy="49"/>
              </a:xfrm>
              <a:custGeom>
                <a:avLst/>
                <a:gdLst>
                  <a:gd name="T0" fmla="*/ 35 w 39"/>
                  <a:gd name="T1" fmla="*/ 26 h 49"/>
                  <a:gd name="T2" fmla="*/ 27 w 39"/>
                  <a:gd name="T3" fmla="*/ 49 h 49"/>
                  <a:gd name="T4" fmla="*/ 27 w 39"/>
                  <a:gd name="T5" fmla="*/ 49 h 49"/>
                  <a:gd name="T6" fmla="*/ 24 w 39"/>
                  <a:gd name="T7" fmla="*/ 48 h 49"/>
                  <a:gd name="T8" fmla="*/ 24 w 39"/>
                  <a:gd name="T9" fmla="*/ 46 h 49"/>
                  <a:gd name="T10" fmla="*/ 22 w 39"/>
                  <a:gd name="T11" fmla="*/ 46 h 49"/>
                  <a:gd name="T12" fmla="*/ 20 w 39"/>
                  <a:gd name="T13" fmla="*/ 46 h 49"/>
                  <a:gd name="T14" fmla="*/ 13 w 39"/>
                  <a:gd name="T15" fmla="*/ 39 h 49"/>
                  <a:gd name="T16" fmla="*/ 7 w 39"/>
                  <a:gd name="T17" fmla="*/ 39 h 49"/>
                  <a:gd name="T18" fmla="*/ 7 w 39"/>
                  <a:gd name="T19" fmla="*/ 14 h 49"/>
                  <a:gd name="T20" fmla="*/ 0 w 39"/>
                  <a:gd name="T21" fmla="*/ 0 h 49"/>
                  <a:gd name="T22" fmla="*/ 17 w 39"/>
                  <a:gd name="T23" fmla="*/ 2 h 49"/>
                  <a:gd name="T24" fmla="*/ 22 w 39"/>
                  <a:gd name="T25" fmla="*/ 20 h 49"/>
                  <a:gd name="T26" fmla="*/ 39 w 39"/>
                  <a:gd name="T27" fmla="*/ 20 h 49"/>
                  <a:gd name="T28" fmla="*/ 35 w 39"/>
                  <a:gd name="T29" fmla="*/ 24 h 49"/>
                  <a:gd name="T30" fmla="*/ 35 w 39"/>
                  <a:gd name="T31"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9">
                    <a:moveTo>
                      <a:pt x="35" y="26"/>
                    </a:moveTo>
                    <a:lnTo>
                      <a:pt x="27" y="49"/>
                    </a:lnTo>
                    <a:lnTo>
                      <a:pt x="27" y="49"/>
                    </a:lnTo>
                    <a:lnTo>
                      <a:pt x="24" y="48"/>
                    </a:lnTo>
                    <a:lnTo>
                      <a:pt x="24" y="46"/>
                    </a:lnTo>
                    <a:lnTo>
                      <a:pt x="22" y="46"/>
                    </a:lnTo>
                    <a:lnTo>
                      <a:pt x="20" y="46"/>
                    </a:lnTo>
                    <a:lnTo>
                      <a:pt x="13" y="39"/>
                    </a:lnTo>
                    <a:lnTo>
                      <a:pt x="7" y="39"/>
                    </a:lnTo>
                    <a:lnTo>
                      <a:pt x="7" y="14"/>
                    </a:lnTo>
                    <a:lnTo>
                      <a:pt x="0" y="0"/>
                    </a:lnTo>
                    <a:lnTo>
                      <a:pt x="17" y="2"/>
                    </a:lnTo>
                    <a:lnTo>
                      <a:pt x="22" y="20"/>
                    </a:lnTo>
                    <a:lnTo>
                      <a:pt x="39" y="20"/>
                    </a:lnTo>
                    <a:lnTo>
                      <a:pt x="35" y="24"/>
                    </a:lnTo>
                    <a:lnTo>
                      <a:pt x="35"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37" name="Freeform 989"/>
              <p:cNvSpPr>
                <a:spLocks/>
              </p:cNvSpPr>
              <p:nvPr/>
            </p:nvSpPr>
            <p:spPr bwMode="auto">
              <a:xfrm>
                <a:off x="4319" y="2556"/>
                <a:ext cx="34" cy="37"/>
              </a:xfrm>
              <a:custGeom>
                <a:avLst/>
                <a:gdLst>
                  <a:gd name="T0" fmla="*/ 24 w 34"/>
                  <a:gd name="T1" fmla="*/ 7 h 37"/>
                  <a:gd name="T2" fmla="*/ 33 w 34"/>
                  <a:gd name="T3" fmla="*/ 19 h 37"/>
                  <a:gd name="T4" fmla="*/ 34 w 34"/>
                  <a:gd name="T5" fmla="*/ 20 h 37"/>
                  <a:gd name="T6" fmla="*/ 33 w 34"/>
                  <a:gd name="T7" fmla="*/ 20 h 37"/>
                  <a:gd name="T8" fmla="*/ 24 w 34"/>
                  <a:gd name="T9" fmla="*/ 22 h 37"/>
                  <a:gd name="T10" fmla="*/ 16 w 34"/>
                  <a:gd name="T11" fmla="*/ 37 h 37"/>
                  <a:gd name="T12" fmla="*/ 6 w 34"/>
                  <a:gd name="T13" fmla="*/ 34 h 37"/>
                  <a:gd name="T14" fmla="*/ 0 w 34"/>
                  <a:gd name="T15" fmla="*/ 20 h 37"/>
                  <a:gd name="T16" fmla="*/ 2 w 34"/>
                  <a:gd name="T17" fmla="*/ 20 h 37"/>
                  <a:gd name="T18" fmla="*/ 6 w 34"/>
                  <a:gd name="T19" fmla="*/ 3 h 37"/>
                  <a:gd name="T20" fmla="*/ 9 w 34"/>
                  <a:gd name="T21" fmla="*/ 0 h 37"/>
                  <a:gd name="T22" fmla="*/ 16 w 34"/>
                  <a:gd name="T23" fmla="*/ 5 h 37"/>
                  <a:gd name="T24" fmla="*/ 24 w 34"/>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7">
                    <a:moveTo>
                      <a:pt x="24" y="7"/>
                    </a:moveTo>
                    <a:lnTo>
                      <a:pt x="33" y="19"/>
                    </a:lnTo>
                    <a:lnTo>
                      <a:pt x="34" y="20"/>
                    </a:lnTo>
                    <a:lnTo>
                      <a:pt x="33" y="20"/>
                    </a:lnTo>
                    <a:lnTo>
                      <a:pt x="24" y="22"/>
                    </a:lnTo>
                    <a:lnTo>
                      <a:pt x="16" y="37"/>
                    </a:lnTo>
                    <a:lnTo>
                      <a:pt x="6" y="34"/>
                    </a:lnTo>
                    <a:lnTo>
                      <a:pt x="0" y="20"/>
                    </a:lnTo>
                    <a:lnTo>
                      <a:pt x="2" y="20"/>
                    </a:lnTo>
                    <a:lnTo>
                      <a:pt x="6" y="3"/>
                    </a:lnTo>
                    <a:lnTo>
                      <a:pt x="9" y="0"/>
                    </a:lnTo>
                    <a:lnTo>
                      <a:pt x="16" y="5"/>
                    </a:lnTo>
                    <a:lnTo>
                      <a:pt x="24"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38" name="Freeform 990"/>
              <p:cNvSpPr>
                <a:spLocks/>
              </p:cNvSpPr>
              <p:nvPr/>
            </p:nvSpPr>
            <p:spPr bwMode="auto">
              <a:xfrm>
                <a:off x="4319" y="2556"/>
                <a:ext cx="34" cy="37"/>
              </a:xfrm>
              <a:custGeom>
                <a:avLst/>
                <a:gdLst>
                  <a:gd name="T0" fmla="*/ 24 w 34"/>
                  <a:gd name="T1" fmla="*/ 7 h 37"/>
                  <a:gd name="T2" fmla="*/ 33 w 34"/>
                  <a:gd name="T3" fmla="*/ 19 h 37"/>
                  <a:gd name="T4" fmla="*/ 34 w 34"/>
                  <a:gd name="T5" fmla="*/ 20 h 37"/>
                  <a:gd name="T6" fmla="*/ 33 w 34"/>
                  <a:gd name="T7" fmla="*/ 20 h 37"/>
                  <a:gd name="T8" fmla="*/ 24 w 34"/>
                  <a:gd name="T9" fmla="*/ 22 h 37"/>
                  <a:gd name="T10" fmla="*/ 16 w 34"/>
                  <a:gd name="T11" fmla="*/ 37 h 37"/>
                  <a:gd name="T12" fmla="*/ 6 w 34"/>
                  <a:gd name="T13" fmla="*/ 34 h 37"/>
                  <a:gd name="T14" fmla="*/ 0 w 34"/>
                  <a:gd name="T15" fmla="*/ 20 h 37"/>
                  <a:gd name="T16" fmla="*/ 2 w 34"/>
                  <a:gd name="T17" fmla="*/ 20 h 37"/>
                  <a:gd name="T18" fmla="*/ 6 w 34"/>
                  <a:gd name="T19" fmla="*/ 3 h 37"/>
                  <a:gd name="T20" fmla="*/ 9 w 34"/>
                  <a:gd name="T21" fmla="*/ 0 h 37"/>
                  <a:gd name="T22" fmla="*/ 16 w 34"/>
                  <a:gd name="T23" fmla="*/ 5 h 37"/>
                  <a:gd name="T24" fmla="*/ 24 w 34"/>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7">
                    <a:moveTo>
                      <a:pt x="24" y="7"/>
                    </a:moveTo>
                    <a:lnTo>
                      <a:pt x="33" y="19"/>
                    </a:lnTo>
                    <a:lnTo>
                      <a:pt x="34" y="20"/>
                    </a:lnTo>
                    <a:lnTo>
                      <a:pt x="33" y="20"/>
                    </a:lnTo>
                    <a:lnTo>
                      <a:pt x="24" y="22"/>
                    </a:lnTo>
                    <a:lnTo>
                      <a:pt x="16" y="37"/>
                    </a:lnTo>
                    <a:lnTo>
                      <a:pt x="6" y="34"/>
                    </a:lnTo>
                    <a:lnTo>
                      <a:pt x="0" y="20"/>
                    </a:lnTo>
                    <a:lnTo>
                      <a:pt x="2" y="20"/>
                    </a:lnTo>
                    <a:lnTo>
                      <a:pt x="6" y="3"/>
                    </a:lnTo>
                    <a:lnTo>
                      <a:pt x="9" y="0"/>
                    </a:lnTo>
                    <a:lnTo>
                      <a:pt x="16" y="5"/>
                    </a:lnTo>
                    <a:lnTo>
                      <a:pt x="2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39" name="Freeform 991"/>
              <p:cNvSpPr>
                <a:spLocks/>
              </p:cNvSpPr>
              <p:nvPr/>
            </p:nvSpPr>
            <p:spPr bwMode="auto">
              <a:xfrm>
                <a:off x="4421" y="2602"/>
                <a:ext cx="42" cy="37"/>
              </a:xfrm>
              <a:custGeom>
                <a:avLst/>
                <a:gdLst>
                  <a:gd name="T0" fmla="*/ 27 w 42"/>
                  <a:gd name="T1" fmla="*/ 35 h 37"/>
                  <a:gd name="T2" fmla="*/ 17 w 42"/>
                  <a:gd name="T3" fmla="*/ 37 h 37"/>
                  <a:gd name="T4" fmla="*/ 4 w 42"/>
                  <a:gd name="T5" fmla="*/ 32 h 37"/>
                  <a:gd name="T6" fmla="*/ 0 w 42"/>
                  <a:gd name="T7" fmla="*/ 27 h 37"/>
                  <a:gd name="T8" fmla="*/ 17 w 42"/>
                  <a:gd name="T9" fmla="*/ 3 h 37"/>
                  <a:gd name="T10" fmla="*/ 15 w 42"/>
                  <a:gd name="T11" fmla="*/ 2 h 37"/>
                  <a:gd name="T12" fmla="*/ 17 w 42"/>
                  <a:gd name="T13" fmla="*/ 0 h 37"/>
                  <a:gd name="T14" fmla="*/ 17 w 42"/>
                  <a:gd name="T15" fmla="*/ 2 h 37"/>
                  <a:gd name="T16" fmla="*/ 22 w 42"/>
                  <a:gd name="T17" fmla="*/ 7 h 37"/>
                  <a:gd name="T18" fmla="*/ 34 w 42"/>
                  <a:gd name="T19" fmla="*/ 12 h 37"/>
                  <a:gd name="T20" fmla="*/ 42 w 42"/>
                  <a:gd name="T21" fmla="*/ 18 h 37"/>
                  <a:gd name="T22" fmla="*/ 29 w 42"/>
                  <a:gd name="T23" fmla="*/ 32 h 37"/>
                  <a:gd name="T24" fmla="*/ 27 w 42"/>
                  <a:gd name="T25"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7">
                    <a:moveTo>
                      <a:pt x="27" y="35"/>
                    </a:moveTo>
                    <a:lnTo>
                      <a:pt x="17" y="37"/>
                    </a:lnTo>
                    <a:lnTo>
                      <a:pt x="4" y="32"/>
                    </a:lnTo>
                    <a:lnTo>
                      <a:pt x="0" y="27"/>
                    </a:lnTo>
                    <a:lnTo>
                      <a:pt x="17" y="3"/>
                    </a:lnTo>
                    <a:lnTo>
                      <a:pt x="15" y="2"/>
                    </a:lnTo>
                    <a:lnTo>
                      <a:pt x="17" y="0"/>
                    </a:lnTo>
                    <a:lnTo>
                      <a:pt x="17" y="2"/>
                    </a:lnTo>
                    <a:lnTo>
                      <a:pt x="22" y="7"/>
                    </a:lnTo>
                    <a:lnTo>
                      <a:pt x="34" y="12"/>
                    </a:lnTo>
                    <a:lnTo>
                      <a:pt x="42" y="18"/>
                    </a:lnTo>
                    <a:lnTo>
                      <a:pt x="29" y="32"/>
                    </a:lnTo>
                    <a:lnTo>
                      <a:pt x="27" y="3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40" name="Freeform 992"/>
              <p:cNvSpPr>
                <a:spLocks/>
              </p:cNvSpPr>
              <p:nvPr/>
            </p:nvSpPr>
            <p:spPr bwMode="auto">
              <a:xfrm>
                <a:off x="4421" y="2602"/>
                <a:ext cx="42" cy="37"/>
              </a:xfrm>
              <a:custGeom>
                <a:avLst/>
                <a:gdLst>
                  <a:gd name="T0" fmla="*/ 27 w 42"/>
                  <a:gd name="T1" fmla="*/ 35 h 37"/>
                  <a:gd name="T2" fmla="*/ 17 w 42"/>
                  <a:gd name="T3" fmla="*/ 37 h 37"/>
                  <a:gd name="T4" fmla="*/ 4 w 42"/>
                  <a:gd name="T5" fmla="*/ 32 h 37"/>
                  <a:gd name="T6" fmla="*/ 0 w 42"/>
                  <a:gd name="T7" fmla="*/ 27 h 37"/>
                  <a:gd name="T8" fmla="*/ 17 w 42"/>
                  <a:gd name="T9" fmla="*/ 3 h 37"/>
                  <a:gd name="T10" fmla="*/ 15 w 42"/>
                  <a:gd name="T11" fmla="*/ 2 h 37"/>
                  <a:gd name="T12" fmla="*/ 17 w 42"/>
                  <a:gd name="T13" fmla="*/ 0 h 37"/>
                  <a:gd name="T14" fmla="*/ 17 w 42"/>
                  <a:gd name="T15" fmla="*/ 2 h 37"/>
                  <a:gd name="T16" fmla="*/ 22 w 42"/>
                  <a:gd name="T17" fmla="*/ 7 h 37"/>
                  <a:gd name="T18" fmla="*/ 34 w 42"/>
                  <a:gd name="T19" fmla="*/ 12 h 37"/>
                  <a:gd name="T20" fmla="*/ 42 w 42"/>
                  <a:gd name="T21" fmla="*/ 18 h 37"/>
                  <a:gd name="T22" fmla="*/ 29 w 42"/>
                  <a:gd name="T23" fmla="*/ 32 h 37"/>
                  <a:gd name="T24" fmla="*/ 27 w 42"/>
                  <a:gd name="T25"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7">
                    <a:moveTo>
                      <a:pt x="27" y="35"/>
                    </a:moveTo>
                    <a:lnTo>
                      <a:pt x="17" y="37"/>
                    </a:lnTo>
                    <a:lnTo>
                      <a:pt x="4" y="32"/>
                    </a:lnTo>
                    <a:lnTo>
                      <a:pt x="0" y="27"/>
                    </a:lnTo>
                    <a:lnTo>
                      <a:pt x="17" y="3"/>
                    </a:lnTo>
                    <a:lnTo>
                      <a:pt x="15" y="2"/>
                    </a:lnTo>
                    <a:lnTo>
                      <a:pt x="17" y="0"/>
                    </a:lnTo>
                    <a:lnTo>
                      <a:pt x="17" y="2"/>
                    </a:lnTo>
                    <a:lnTo>
                      <a:pt x="22" y="7"/>
                    </a:lnTo>
                    <a:lnTo>
                      <a:pt x="34" y="12"/>
                    </a:lnTo>
                    <a:lnTo>
                      <a:pt x="42" y="18"/>
                    </a:lnTo>
                    <a:lnTo>
                      <a:pt x="29" y="32"/>
                    </a:lnTo>
                    <a:lnTo>
                      <a:pt x="27"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41" name="Freeform 993"/>
              <p:cNvSpPr>
                <a:spLocks/>
              </p:cNvSpPr>
              <p:nvPr/>
            </p:nvSpPr>
            <p:spPr bwMode="auto">
              <a:xfrm>
                <a:off x="4314" y="2634"/>
                <a:ext cx="27" cy="36"/>
              </a:xfrm>
              <a:custGeom>
                <a:avLst/>
                <a:gdLst>
                  <a:gd name="T0" fmla="*/ 12 w 27"/>
                  <a:gd name="T1" fmla="*/ 0 h 36"/>
                  <a:gd name="T2" fmla="*/ 21 w 27"/>
                  <a:gd name="T3" fmla="*/ 8 h 36"/>
                  <a:gd name="T4" fmla="*/ 26 w 27"/>
                  <a:gd name="T5" fmla="*/ 17 h 36"/>
                  <a:gd name="T6" fmla="*/ 27 w 27"/>
                  <a:gd name="T7" fmla="*/ 32 h 36"/>
                  <a:gd name="T8" fmla="*/ 16 w 27"/>
                  <a:gd name="T9" fmla="*/ 34 h 36"/>
                  <a:gd name="T10" fmla="*/ 16 w 27"/>
                  <a:gd name="T11" fmla="*/ 34 h 36"/>
                  <a:gd name="T12" fmla="*/ 9 w 27"/>
                  <a:gd name="T13" fmla="*/ 36 h 36"/>
                  <a:gd name="T14" fmla="*/ 9 w 27"/>
                  <a:gd name="T15" fmla="*/ 29 h 36"/>
                  <a:gd name="T16" fmla="*/ 2 w 27"/>
                  <a:gd name="T17" fmla="*/ 20 h 36"/>
                  <a:gd name="T18" fmla="*/ 0 w 27"/>
                  <a:gd name="T19" fmla="*/ 7 h 36"/>
                  <a:gd name="T20" fmla="*/ 12 w 27"/>
                  <a:gd name="T21" fmla="*/ 5 h 36"/>
                  <a:gd name="T22" fmla="*/ 12 w 27"/>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6">
                    <a:moveTo>
                      <a:pt x="12" y="0"/>
                    </a:moveTo>
                    <a:lnTo>
                      <a:pt x="21" y="8"/>
                    </a:lnTo>
                    <a:lnTo>
                      <a:pt x="26" y="17"/>
                    </a:lnTo>
                    <a:lnTo>
                      <a:pt x="27" y="32"/>
                    </a:lnTo>
                    <a:lnTo>
                      <a:pt x="16" y="34"/>
                    </a:lnTo>
                    <a:lnTo>
                      <a:pt x="16" y="34"/>
                    </a:lnTo>
                    <a:lnTo>
                      <a:pt x="9" y="36"/>
                    </a:lnTo>
                    <a:lnTo>
                      <a:pt x="9" y="29"/>
                    </a:lnTo>
                    <a:lnTo>
                      <a:pt x="2" y="20"/>
                    </a:lnTo>
                    <a:lnTo>
                      <a:pt x="0" y="7"/>
                    </a:lnTo>
                    <a:lnTo>
                      <a:pt x="12" y="5"/>
                    </a:lnTo>
                    <a:lnTo>
                      <a:pt x="1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42" name="Freeform 994"/>
              <p:cNvSpPr>
                <a:spLocks/>
              </p:cNvSpPr>
              <p:nvPr/>
            </p:nvSpPr>
            <p:spPr bwMode="auto">
              <a:xfrm>
                <a:off x="4314" y="2634"/>
                <a:ext cx="27" cy="36"/>
              </a:xfrm>
              <a:custGeom>
                <a:avLst/>
                <a:gdLst>
                  <a:gd name="T0" fmla="*/ 12 w 27"/>
                  <a:gd name="T1" fmla="*/ 0 h 36"/>
                  <a:gd name="T2" fmla="*/ 21 w 27"/>
                  <a:gd name="T3" fmla="*/ 8 h 36"/>
                  <a:gd name="T4" fmla="*/ 26 w 27"/>
                  <a:gd name="T5" fmla="*/ 17 h 36"/>
                  <a:gd name="T6" fmla="*/ 27 w 27"/>
                  <a:gd name="T7" fmla="*/ 32 h 36"/>
                  <a:gd name="T8" fmla="*/ 16 w 27"/>
                  <a:gd name="T9" fmla="*/ 34 h 36"/>
                  <a:gd name="T10" fmla="*/ 16 w 27"/>
                  <a:gd name="T11" fmla="*/ 34 h 36"/>
                  <a:gd name="T12" fmla="*/ 9 w 27"/>
                  <a:gd name="T13" fmla="*/ 36 h 36"/>
                  <a:gd name="T14" fmla="*/ 9 w 27"/>
                  <a:gd name="T15" fmla="*/ 29 h 36"/>
                  <a:gd name="T16" fmla="*/ 2 w 27"/>
                  <a:gd name="T17" fmla="*/ 20 h 36"/>
                  <a:gd name="T18" fmla="*/ 0 w 27"/>
                  <a:gd name="T19" fmla="*/ 7 h 36"/>
                  <a:gd name="T20" fmla="*/ 12 w 27"/>
                  <a:gd name="T21" fmla="*/ 5 h 36"/>
                  <a:gd name="T22" fmla="*/ 12 w 27"/>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6">
                    <a:moveTo>
                      <a:pt x="12" y="0"/>
                    </a:moveTo>
                    <a:lnTo>
                      <a:pt x="21" y="8"/>
                    </a:lnTo>
                    <a:lnTo>
                      <a:pt x="26" y="17"/>
                    </a:lnTo>
                    <a:lnTo>
                      <a:pt x="27" y="32"/>
                    </a:lnTo>
                    <a:lnTo>
                      <a:pt x="16" y="34"/>
                    </a:lnTo>
                    <a:lnTo>
                      <a:pt x="16" y="34"/>
                    </a:lnTo>
                    <a:lnTo>
                      <a:pt x="9" y="36"/>
                    </a:lnTo>
                    <a:lnTo>
                      <a:pt x="9" y="29"/>
                    </a:lnTo>
                    <a:lnTo>
                      <a:pt x="2" y="20"/>
                    </a:lnTo>
                    <a:lnTo>
                      <a:pt x="0" y="7"/>
                    </a:lnTo>
                    <a:lnTo>
                      <a:pt x="12" y="5"/>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43" name="Freeform 995"/>
              <p:cNvSpPr>
                <a:spLocks/>
              </p:cNvSpPr>
              <p:nvPr/>
            </p:nvSpPr>
            <p:spPr bwMode="auto">
              <a:xfrm>
                <a:off x="4362" y="2717"/>
                <a:ext cx="34" cy="41"/>
              </a:xfrm>
              <a:custGeom>
                <a:avLst/>
                <a:gdLst>
                  <a:gd name="T0" fmla="*/ 0 w 34"/>
                  <a:gd name="T1" fmla="*/ 2 h 41"/>
                  <a:gd name="T2" fmla="*/ 8 w 34"/>
                  <a:gd name="T3" fmla="*/ 0 h 41"/>
                  <a:gd name="T4" fmla="*/ 8 w 34"/>
                  <a:gd name="T5" fmla="*/ 0 h 41"/>
                  <a:gd name="T6" fmla="*/ 8 w 34"/>
                  <a:gd name="T7" fmla="*/ 3 h 41"/>
                  <a:gd name="T8" fmla="*/ 30 w 34"/>
                  <a:gd name="T9" fmla="*/ 2 h 41"/>
                  <a:gd name="T10" fmla="*/ 34 w 34"/>
                  <a:gd name="T11" fmla="*/ 39 h 41"/>
                  <a:gd name="T12" fmla="*/ 29 w 34"/>
                  <a:gd name="T13" fmla="*/ 39 h 41"/>
                  <a:gd name="T14" fmla="*/ 27 w 34"/>
                  <a:gd name="T15" fmla="*/ 39 h 41"/>
                  <a:gd name="T16" fmla="*/ 25 w 34"/>
                  <a:gd name="T17" fmla="*/ 39 h 41"/>
                  <a:gd name="T18" fmla="*/ 24 w 34"/>
                  <a:gd name="T19" fmla="*/ 39 h 41"/>
                  <a:gd name="T20" fmla="*/ 24 w 34"/>
                  <a:gd name="T21" fmla="*/ 39 h 41"/>
                  <a:gd name="T22" fmla="*/ 13 w 34"/>
                  <a:gd name="T23" fmla="*/ 39 h 41"/>
                  <a:gd name="T24" fmla="*/ 13 w 34"/>
                  <a:gd name="T25" fmla="*/ 39 h 41"/>
                  <a:gd name="T26" fmla="*/ 10 w 34"/>
                  <a:gd name="T27" fmla="*/ 41 h 41"/>
                  <a:gd name="T28" fmla="*/ 10 w 34"/>
                  <a:gd name="T29" fmla="*/ 41 h 41"/>
                  <a:gd name="T30" fmla="*/ 10 w 34"/>
                  <a:gd name="T31" fmla="*/ 41 h 41"/>
                  <a:gd name="T32" fmla="*/ 10 w 34"/>
                  <a:gd name="T33" fmla="*/ 41 h 41"/>
                  <a:gd name="T34" fmla="*/ 7 w 34"/>
                  <a:gd name="T35" fmla="*/ 41 h 41"/>
                  <a:gd name="T36" fmla="*/ 5 w 34"/>
                  <a:gd name="T37" fmla="*/ 17 h 41"/>
                  <a:gd name="T38" fmla="*/ 2 w 34"/>
                  <a:gd name="T39" fmla="*/ 10 h 41"/>
                  <a:gd name="T40" fmla="*/ 0 w 34"/>
                  <a:gd name="T41"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1">
                    <a:moveTo>
                      <a:pt x="0" y="2"/>
                    </a:moveTo>
                    <a:lnTo>
                      <a:pt x="8" y="0"/>
                    </a:lnTo>
                    <a:lnTo>
                      <a:pt x="8" y="0"/>
                    </a:lnTo>
                    <a:lnTo>
                      <a:pt x="8" y="3"/>
                    </a:lnTo>
                    <a:lnTo>
                      <a:pt x="30" y="2"/>
                    </a:lnTo>
                    <a:lnTo>
                      <a:pt x="34" y="39"/>
                    </a:lnTo>
                    <a:lnTo>
                      <a:pt x="29" y="39"/>
                    </a:lnTo>
                    <a:lnTo>
                      <a:pt x="27" y="39"/>
                    </a:lnTo>
                    <a:lnTo>
                      <a:pt x="25" y="39"/>
                    </a:lnTo>
                    <a:lnTo>
                      <a:pt x="24" y="39"/>
                    </a:lnTo>
                    <a:lnTo>
                      <a:pt x="24" y="39"/>
                    </a:lnTo>
                    <a:lnTo>
                      <a:pt x="13" y="39"/>
                    </a:lnTo>
                    <a:lnTo>
                      <a:pt x="13" y="39"/>
                    </a:lnTo>
                    <a:lnTo>
                      <a:pt x="10" y="41"/>
                    </a:lnTo>
                    <a:lnTo>
                      <a:pt x="10" y="41"/>
                    </a:lnTo>
                    <a:lnTo>
                      <a:pt x="10" y="41"/>
                    </a:lnTo>
                    <a:lnTo>
                      <a:pt x="10" y="41"/>
                    </a:lnTo>
                    <a:lnTo>
                      <a:pt x="7" y="41"/>
                    </a:lnTo>
                    <a:lnTo>
                      <a:pt x="5" y="17"/>
                    </a:lnTo>
                    <a:lnTo>
                      <a:pt x="2" y="10"/>
                    </a:lnTo>
                    <a:lnTo>
                      <a:pt x="0"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44" name="Freeform 996"/>
              <p:cNvSpPr>
                <a:spLocks/>
              </p:cNvSpPr>
              <p:nvPr/>
            </p:nvSpPr>
            <p:spPr bwMode="auto">
              <a:xfrm>
                <a:off x="4362" y="2717"/>
                <a:ext cx="34" cy="41"/>
              </a:xfrm>
              <a:custGeom>
                <a:avLst/>
                <a:gdLst>
                  <a:gd name="T0" fmla="*/ 0 w 34"/>
                  <a:gd name="T1" fmla="*/ 2 h 41"/>
                  <a:gd name="T2" fmla="*/ 8 w 34"/>
                  <a:gd name="T3" fmla="*/ 0 h 41"/>
                  <a:gd name="T4" fmla="*/ 8 w 34"/>
                  <a:gd name="T5" fmla="*/ 0 h 41"/>
                  <a:gd name="T6" fmla="*/ 8 w 34"/>
                  <a:gd name="T7" fmla="*/ 3 h 41"/>
                  <a:gd name="T8" fmla="*/ 30 w 34"/>
                  <a:gd name="T9" fmla="*/ 2 h 41"/>
                  <a:gd name="T10" fmla="*/ 34 w 34"/>
                  <a:gd name="T11" fmla="*/ 39 h 41"/>
                  <a:gd name="T12" fmla="*/ 29 w 34"/>
                  <a:gd name="T13" fmla="*/ 39 h 41"/>
                  <a:gd name="T14" fmla="*/ 27 w 34"/>
                  <a:gd name="T15" fmla="*/ 39 h 41"/>
                  <a:gd name="T16" fmla="*/ 25 w 34"/>
                  <a:gd name="T17" fmla="*/ 39 h 41"/>
                  <a:gd name="T18" fmla="*/ 24 w 34"/>
                  <a:gd name="T19" fmla="*/ 39 h 41"/>
                  <a:gd name="T20" fmla="*/ 24 w 34"/>
                  <a:gd name="T21" fmla="*/ 39 h 41"/>
                  <a:gd name="T22" fmla="*/ 13 w 34"/>
                  <a:gd name="T23" fmla="*/ 39 h 41"/>
                  <a:gd name="T24" fmla="*/ 13 w 34"/>
                  <a:gd name="T25" fmla="*/ 39 h 41"/>
                  <a:gd name="T26" fmla="*/ 10 w 34"/>
                  <a:gd name="T27" fmla="*/ 41 h 41"/>
                  <a:gd name="T28" fmla="*/ 10 w 34"/>
                  <a:gd name="T29" fmla="*/ 41 h 41"/>
                  <a:gd name="T30" fmla="*/ 10 w 34"/>
                  <a:gd name="T31" fmla="*/ 41 h 41"/>
                  <a:gd name="T32" fmla="*/ 10 w 34"/>
                  <a:gd name="T33" fmla="*/ 41 h 41"/>
                  <a:gd name="T34" fmla="*/ 7 w 34"/>
                  <a:gd name="T35" fmla="*/ 41 h 41"/>
                  <a:gd name="T36" fmla="*/ 5 w 34"/>
                  <a:gd name="T37" fmla="*/ 17 h 41"/>
                  <a:gd name="T38" fmla="*/ 2 w 34"/>
                  <a:gd name="T39" fmla="*/ 10 h 41"/>
                  <a:gd name="T40" fmla="*/ 0 w 34"/>
                  <a:gd name="T41"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1">
                    <a:moveTo>
                      <a:pt x="0" y="2"/>
                    </a:moveTo>
                    <a:lnTo>
                      <a:pt x="8" y="0"/>
                    </a:lnTo>
                    <a:lnTo>
                      <a:pt x="8" y="0"/>
                    </a:lnTo>
                    <a:lnTo>
                      <a:pt x="8" y="3"/>
                    </a:lnTo>
                    <a:lnTo>
                      <a:pt x="30" y="2"/>
                    </a:lnTo>
                    <a:lnTo>
                      <a:pt x="34" y="39"/>
                    </a:lnTo>
                    <a:lnTo>
                      <a:pt x="29" y="39"/>
                    </a:lnTo>
                    <a:lnTo>
                      <a:pt x="27" y="39"/>
                    </a:lnTo>
                    <a:lnTo>
                      <a:pt x="25" y="39"/>
                    </a:lnTo>
                    <a:lnTo>
                      <a:pt x="24" y="39"/>
                    </a:lnTo>
                    <a:lnTo>
                      <a:pt x="24" y="39"/>
                    </a:lnTo>
                    <a:lnTo>
                      <a:pt x="13" y="39"/>
                    </a:lnTo>
                    <a:lnTo>
                      <a:pt x="13" y="39"/>
                    </a:lnTo>
                    <a:lnTo>
                      <a:pt x="10" y="41"/>
                    </a:lnTo>
                    <a:lnTo>
                      <a:pt x="10" y="41"/>
                    </a:lnTo>
                    <a:lnTo>
                      <a:pt x="10" y="41"/>
                    </a:lnTo>
                    <a:lnTo>
                      <a:pt x="10" y="41"/>
                    </a:lnTo>
                    <a:lnTo>
                      <a:pt x="7" y="41"/>
                    </a:lnTo>
                    <a:lnTo>
                      <a:pt x="5" y="17"/>
                    </a:lnTo>
                    <a:lnTo>
                      <a:pt x="2" y="10"/>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45" name="Freeform 997"/>
              <p:cNvSpPr>
                <a:spLocks/>
              </p:cNvSpPr>
              <p:nvPr/>
            </p:nvSpPr>
            <p:spPr bwMode="auto">
              <a:xfrm>
                <a:off x="4391" y="2661"/>
                <a:ext cx="25" cy="29"/>
              </a:xfrm>
              <a:custGeom>
                <a:avLst/>
                <a:gdLst>
                  <a:gd name="T0" fmla="*/ 20 w 25"/>
                  <a:gd name="T1" fmla="*/ 24 h 29"/>
                  <a:gd name="T2" fmla="*/ 18 w 25"/>
                  <a:gd name="T3" fmla="*/ 27 h 29"/>
                  <a:gd name="T4" fmla="*/ 13 w 25"/>
                  <a:gd name="T5" fmla="*/ 27 h 29"/>
                  <a:gd name="T6" fmla="*/ 3 w 25"/>
                  <a:gd name="T7" fmla="*/ 29 h 29"/>
                  <a:gd name="T8" fmla="*/ 0 w 25"/>
                  <a:gd name="T9" fmla="*/ 5 h 29"/>
                  <a:gd name="T10" fmla="*/ 0 w 25"/>
                  <a:gd name="T11" fmla="*/ 2 h 29"/>
                  <a:gd name="T12" fmla="*/ 11 w 25"/>
                  <a:gd name="T13" fmla="*/ 0 h 29"/>
                  <a:gd name="T14" fmla="*/ 25 w 25"/>
                  <a:gd name="T15" fmla="*/ 10 h 29"/>
                  <a:gd name="T16" fmla="*/ 20 w 25"/>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9">
                    <a:moveTo>
                      <a:pt x="20" y="24"/>
                    </a:moveTo>
                    <a:lnTo>
                      <a:pt x="18" y="27"/>
                    </a:lnTo>
                    <a:lnTo>
                      <a:pt x="13" y="27"/>
                    </a:lnTo>
                    <a:lnTo>
                      <a:pt x="3" y="29"/>
                    </a:lnTo>
                    <a:lnTo>
                      <a:pt x="0" y="5"/>
                    </a:lnTo>
                    <a:lnTo>
                      <a:pt x="0" y="2"/>
                    </a:lnTo>
                    <a:lnTo>
                      <a:pt x="11" y="0"/>
                    </a:lnTo>
                    <a:lnTo>
                      <a:pt x="25" y="10"/>
                    </a:lnTo>
                    <a:lnTo>
                      <a:pt x="20"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46" name="Freeform 998"/>
              <p:cNvSpPr>
                <a:spLocks/>
              </p:cNvSpPr>
              <p:nvPr/>
            </p:nvSpPr>
            <p:spPr bwMode="auto">
              <a:xfrm>
                <a:off x="4391" y="2661"/>
                <a:ext cx="25" cy="29"/>
              </a:xfrm>
              <a:custGeom>
                <a:avLst/>
                <a:gdLst>
                  <a:gd name="T0" fmla="*/ 20 w 25"/>
                  <a:gd name="T1" fmla="*/ 24 h 29"/>
                  <a:gd name="T2" fmla="*/ 18 w 25"/>
                  <a:gd name="T3" fmla="*/ 27 h 29"/>
                  <a:gd name="T4" fmla="*/ 13 w 25"/>
                  <a:gd name="T5" fmla="*/ 27 h 29"/>
                  <a:gd name="T6" fmla="*/ 3 w 25"/>
                  <a:gd name="T7" fmla="*/ 29 h 29"/>
                  <a:gd name="T8" fmla="*/ 0 w 25"/>
                  <a:gd name="T9" fmla="*/ 5 h 29"/>
                  <a:gd name="T10" fmla="*/ 0 w 25"/>
                  <a:gd name="T11" fmla="*/ 2 h 29"/>
                  <a:gd name="T12" fmla="*/ 11 w 25"/>
                  <a:gd name="T13" fmla="*/ 0 h 29"/>
                  <a:gd name="T14" fmla="*/ 25 w 25"/>
                  <a:gd name="T15" fmla="*/ 10 h 29"/>
                  <a:gd name="T16" fmla="*/ 20 w 25"/>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9">
                    <a:moveTo>
                      <a:pt x="20" y="24"/>
                    </a:moveTo>
                    <a:lnTo>
                      <a:pt x="18" y="27"/>
                    </a:lnTo>
                    <a:lnTo>
                      <a:pt x="13" y="27"/>
                    </a:lnTo>
                    <a:lnTo>
                      <a:pt x="3" y="29"/>
                    </a:lnTo>
                    <a:lnTo>
                      <a:pt x="0" y="5"/>
                    </a:lnTo>
                    <a:lnTo>
                      <a:pt x="0" y="2"/>
                    </a:lnTo>
                    <a:lnTo>
                      <a:pt x="11" y="0"/>
                    </a:lnTo>
                    <a:lnTo>
                      <a:pt x="25" y="10"/>
                    </a:lnTo>
                    <a:lnTo>
                      <a:pt x="20"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47" name="Freeform 999"/>
              <p:cNvSpPr>
                <a:spLocks/>
              </p:cNvSpPr>
              <p:nvPr/>
            </p:nvSpPr>
            <p:spPr bwMode="auto">
              <a:xfrm>
                <a:off x="4475" y="2576"/>
                <a:ext cx="21" cy="41"/>
              </a:xfrm>
              <a:custGeom>
                <a:avLst/>
                <a:gdLst>
                  <a:gd name="T0" fmla="*/ 0 w 21"/>
                  <a:gd name="T1" fmla="*/ 0 h 41"/>
                  <a:gd name="T2" fmla="*/ 5 w 21"/>
                  <a:gd name="T3" fmla="*/ 6 h 41"/>
                  <a:gd name="T4" fmla="*/ 14 w 21"/>
                  <a:gd name="T5" fmla="*/ 2 h 41"/>
                  <a:gd name="T6" fmla="*/ 21 w 21"/>
                  <a:gd name="T7" fmla="*/ 16 h 41"/>
                  <a:gd name="T8" fmla="*/ 21 w 21"/>
                  <a:gd name="T9" fmla="*/ 41 h 41"/>
                  <a:gd name="T10" fmla="*/ 4 w 21"/>
                  <a:gd name="T11" fmla="*/ 38 h 41"/>
                  <a:gd name="T12" fmla="*/ 4 w 21"/>
                  <a:gd name="T13" fmla="*/ 38 h 41"/>
                  <a:gd name="T14" fmla="*/ 2 w 21"/>
                  <a:gd name="T15" fmla="*/ 38 h 41"/>
                  <a:gd name="T16" fmla="*/ 2 w 21"/>
                  <a:gd name="T17" fmla="*/ 39 h 41"/>
                  <a:gd name="T18" fmla="*/ 2 w 21"/>
                  <a:gd name="T19" fmla="*/ 39 h 41"/>
                  <a:gd name="T20" fmla="*/ 0 w 21"/>
                  <a:gd name="T21" fmla="*/ 38 h 41"/>
                  <a:gd name="T22" fmla="*/ 0 w 21"/>
                  <a:gd name="T23" fmla="*/ 39 h 41"/>
                  <a:gd name="T24" fmla="*/ 0 w 21"/>
                  <a:gd name="T25" fmla="*/ 0 h 41"/>
                  <a:gd name="T26" fmla="*/ 0 w 21"/>
                  <a:gd name="T27" fmla="*/ 0 h 41"/>
                  <a:gd name="T28" fmla="*/ 0 w 21"/>
                  <a:gd name="T29" fmla="*/ 0 h 41"/>
                  <a:gd name="T30" fmla="*/ 0 w 21"/>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41">
                    <a:moveTo>
                      <a:pt x="0" y="0"/>
                    </a:moveTo>
                    <a:lnTo>
                      <a:pt x="5" y="6"/>
                    </a:lnTo>
                    <a:lnTo>
                      <a:pt x="14" y="2"/>
                    </a:lnTo>
                    <a:lnTo>
                      <a:pt x="21" y="16"/>
                    </a:lnTo>
                    <a:lnTo>
                      <a:pt x="21" y="41"/>
                    </a:lnTo>
                    <a:lnTo>
                      <a:pt x="4" y="38"/>
                    </a:lnTo>
                    <a:lnTo>
                      <a:pt x="4" y="38"/>
                    </a:lnTo>
                    <a:lnTo>
                      <a:pt x="2" y="38"/>
                    </a:lnTo>
                    <a:lnTo>
                      <a:pt x="2" y="39"/>
                    </a:lnTo>
                    <a:lnTo>
                      <a:pt x="2" y="39"/>
                    </a:lnTo>
                    <a:lnTo>
                      <a:pt x="0" y="38"/>
                    </a:lnTo>
                    <a:lnTo>
                      <a:pt x="0" y="39"/>
                    </a:lnTo>
                    <a:lnTo>
                      <a:pt x="0" y="0"/>
                    </a:lnTo>
                    <a:lnTo>
                      <a:pt x="0" y="0"/>
                    </a:lnTo>
                    <a:lnTo>
                      <a:pt x="0" y="0"/>
                    </a:lnTo>
                    <a:lnTo>
                      <a:pt x="0"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48" name="Freeform 1000"/>
              <p:cNvSpPr>
                <a:spLocks/>
              </p:cNvSpPr>
              <p:nvPr/>
            </p:nvSpPr>
            <p:spPr bwMode="auto">
              <a:xfrm>
                <a:off x="4475" y="2576"/>
                <a:ext cx="21" cy="41"/>
              </a:xfrm>
              <a:custGeom>
                <a:avLst/>
                <a:gdLst>
                  <a:gd name="T0" fmla="*/ 0 w 21"/>
                  <a:gd name="T1" fmla="*/ 0 h 41"/>
                  <a:gd name="T2" fmla="*/ 5 w 21"/>
                  <a:gd name="T3" fmla="*/ 6 h 41"/>
                  <a:gd name="T4" fmla="*/ 14 w 21"/>
                  <a:gd name="T5" fmla="*/ 2 h 41"/>
                  <a:gd name="T6" fmla="*/ 21 w 21"/>
                  <a:gd name="T7" fmla="*/ 16 h 41"/>
                  <a:gd name="T8" fmla="*/ 21 w 21"/>
                  <a:gd name="T9" fmla="*/ 41 h 41"/>
                  <a:gd name="T10" fmla="*/ 4 w 21"/>
                  <a:gd name="T11" fmla="*/ 38 h 41"/>
                  <a:gd name="T12" fmla="*/ 4 w 21"/>
                  <a:gd name="T13" fmla="*/ 38 h 41"/>
                  <a:gd name="T14" fmla="*/ 2 w 21"/>
                  <a:gd name="T15" fmla="*/ 38 h 41"/>
                  <a:gd name="T16" fmla="*/ 2 w 21"/>
                  <a:gd name="T17" fmla="*/ 39 h 41"/>
                  <a:gd name="T18" fmla="*/ 2 w 21"/>
                  <a:gd name="T19" fmla="*/ 39 h 41"/>
                  <a:gd name="T20" fmla="*/ 0 w 21"/>
                  <a:gd name="T21" fmla="*/ 38 h 41"/>
                  <a:gd name="T22" fmla="*/ 0 w 21"/>
                  <a:gd name="T23" fmla="*/ 39 h 41"/>
                  <a:gd name="T24" fmla="*/ 0 w 21"/>
                  <a:gd name="T25" fmla="*/ 0 h 41"/>
                  <a:gd name="T26" fmla="*/ 0 w 21"/>
                  <a:gd name="T27" fmla="*/ 0 h 41"/>
                  <a:gd name="T28" fmla="*/ 0 w 21"/>
                  <a:gd name="T29" fmla="*/ 0 h 41"/>
                  <a:gd name="T30" fmla="*/ 0 w 21"/>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41">
                    <a:moveTo>
                      <a:pt x="0" y="0"/>
                    </a:moveTo>
                    <a:lnTo>
                      <a:pt x="5" y="6"/>
                    </a:lnTo>
                    <a:lnTo>
                      <a:pt x="14" y="2"/>
                    </a:lnTo>
                    <a:lnTo>
                      <a:pt x="21" y="16"/>
                    </a:lnTo>
                    <a:lnTo>
                      <a:pt x="21" y="41"/>
                    </a:lnTo>
                    <a:lnTo>
                      <a:pt x="4" y="38"/>
                    </a:lnTo>
                    <a:lnTo>
                      <a:pt x="4" y="38"/>
                    </a:lnTo>
                    <a:lnTo>
                      <a:pt x="2" y="38"/>
                    </a:lnTo>
                    <a:lnTo>
                      <a:pt x="2" y="39"/>
                    </a:lnTo>
                    <a:lnTo>
                      <a:pt x="2" y="39"/>
                    </a:lnTo>
                    <a:lnTo>
                      <a:pt x="0" y="38"/>
                    </a:lnTo>
                    <a:lnTo>
                      <a:pt x="0" y="39"/>
                    </a:lnTo>
                    <a:lnTo>
                      <a:pt x="0" y="0"/>
                    </a:lnTo>
                    <a:lnTo>
                      <a:pt x="0" y="0"/>
                    </a:lnTo>
                    <a:lnTo>
                      <a:pt x="0"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49" name="Freeform 1001"/>
              <p:cNvSpPr>
                <a:spLocks/>
              </p:cNvSpPr>
              <p:nvPr/>
            </p:nvSpPr>
            <p:spPr bwMode="auto">
              <a:xfrm>
                <a:off x="4326" y="2329"/>
                <a:ext cx="29" cy="22"/>
              </a:xfrm>
              <a:custGeom>
                <a:avLst/>
                <a:gdLst>
                  <a:gd name="T0" fmla="*/ 29 w 29"/>
                  <a:gd name="T1" fmla="*/ 0 h 22"/>
                  <a:gd name="T2" fmla="*/ 22 w 29"/>
                  <a:gd name="T3" fmla="*/ 12 h 22"/>
                  <a:gd name="T4" fmla="*/ 24 w 29"/>
                  <a:gd name="T5" fmla="*/ 19 h 22"/>
                  <a:gd name="T6" fmla="*/ 22 w 29"/>
                  <a:gd name="T7" fmla="*/ 19 h 22"/>
                  <a:gd name="T8" fmla="*/ 22 w 29"/>
                  <a:gd name="T9" fmla="*/ 20 h 22"/>
                  <a:gd name="T10" fmla="*/ 22 w 29"/>
                  <a:gd name="T11" fmla="*/ 20 h 22"/>
                  <a:gd name="T12" fmla="*/ 21 w 29"/>
                  <a:gd name="T13" fmla="*/ 20 h 22"/>
                  <a:gd name="T14" fmla="*/ 21 w 29"/>
                  <a:gd name="T15" fmla="*/ 20 h 22"/>
                  <a:gd name="T16" fmla="*/ 21 w 29"/>
                  <a:gd name="T17" fmla="*/ 20 h 22"/>
                  <a:gd name="T18" fmla="*/ 21 w 29"/>
                  <a:gd name="T19" fmla="*/ 22 h 22"/>
                  <a:gd name="T20" fmla="*/ 21 w 29"/>
                  <a:gd name="T21" fmla="*/ 22 h 22"/>
                  <a:gd name="T22" fmla="*/ 19 w 29"/>
                  <a:gd name="T23" fmla="*/ 22 h 22"/>
                  <a:gd name="T24" fmla="*/ 19 w 29"/>
                  <a:gd name="T25" fmla="*/ 22 h 22"/>
                  <a:gd name="T26" fmla="*/ 19 w 29"/>
                  <a:gd name="T27" fmla="*/ 22 h 22"/>
                  <a:gd name="T28" fmla="*/ 19 w 29"/>
                  <a:gd name="T29" fmla="*/ 20 h 22"/>
                  <a:gd name="T30" fmla="*/ 19 w 29"/>
                  <a:gd name="T31" fmla="*/ 20 h 22"/>
                  <a:gd name="T32" fmla="*/ 19 w 29"/>
                  <a:gd name="T33" fmla="*/ 20 h 22"/>
                  <a:gd name="T34" fmla="*/ 17 w 29"/>
                  <a:gd name="T35" fmla="*/ 20 h 22"/>
                  <a:gd name="T36" fmla="*/ 17 w 29"/>
                  <a:gd name="T37" fmla="*/ 20 h 22"/>
                  <a:gd name="T38" fmla="*/ 14 w 29"/>
                  <a:gd name="T39" fmla="*/ 22 h 22"/>
                  <a:gd name="T40" fmla="*/ 10 w 29"/>
                  <a:gd name="T41" fmla="*/ 10 h 22"/>
                  <a:gd name="T42" fmla="*/ 4 w 29"/>
                  <a:gd name="T43" fmla="*/ 10 h 22"/>
                  <a:gd name="T44" fmla="*/ 0 w 29"/>
                  <a:gd name="T45" fmla="*/ 5 h 22"/>
                  <a:gd name="T46" fmla="*/ 19 w 29"/>
                  <a:gd name="T47" fmla="*/ 2 h 22"/>
                  <a:gd name="T48" fmla="*/ 24 w 29"/>
                  <a:gd name="T49" fmla="*/ 2 h 22"/>
                  <a:gd name="T50" fmla="*/ 29 w 29"/>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2">
                    <a:moveTo>
                      <a:pt x="29" y="0"/>
                    </a:moveTo>
                    <a:lnTo>
                      <a:pt x="22" y="12"/>
                    </a:lnTo>
                    <a:lnTo>
                      <a:pt x="24" y="19"/>
                    </a:lnTo>
                    <a:lnTo>
                      <a:pt x="22" y="19"/>
                    </a:lnTo>
                    <a:lnTo>
                      <a:pt x="22" y="20"/>
                    </a:lnTo>
                    <a:lnTo>
                      <a:pt x="22" y="20"/>
                    </a:lnTo>
                    <a:lnTo>
                      <a:pt x="21" y="20"/>
                    </a:lnTo>
                    <a:lnTo>
                      <a:pt x="21" y="20"/>
                    </a:lnTo>
                    <a:lnTo>
                      <a:pt x="21" y="20"/>
                    </a:lnTo>
                    <a:lnTo>
                      <a:pt x="21" y="22"/>
                    </a:lnTo>
                    <a:lnTo>
                      <a:pt x="21" y="22"/>
                    </a:lnTo>
                    <a:lnTo>
                      <a:pt x="19" y="22"/>
                    </a:lnTo>
                    <a:lnTo>
                      <a:pt x="19" y="22"/>
                    </a:lnTo>
                    <a:lnTo>
                      <a:pt x="19" y="22"/>
                    </a:lnTo>
                    <a:lnTo>
                      <a:pt x="19" y="20"/>
                    </a:lnTo>
                    <a:lnTo>
                      <a:pt x="19" y="20"/>
                    </a:lnTo>
                    <a:lnTo>
                      <a:pt x="19" y="20"/>
                    </a:lnTo>
                    <a:lnTo>
                      <a:pt x="17" y="20"/>
                    </a:lnTo>
                    <a:lnTo>
                      <a:pt x="17" y="20"/>
                    </a:lnTo>
                    <a:lnTo>
                      <a:pt x="14" y="22"/>
                    </a:lnTo>
                    <a:lnTo>
                      <a:pt x="10" y="10"/>
                    </a:lnTo>
                    <a:lnTo>
                      <a:pt x="4" y="10"/>
                    </a:lnTo>
                    <a:lnTo>
                      <a:pt x="0" y="5"/>
                    </a:lnTo>
                    <a:lnTo>
                      <a:pt x="19" y="2"/>
                    </a:lnTo>
                    <a:lnTo>
                      <a:pt x="24" y="2"/>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50" name="Freeform 1002"/>
              <p:cNvSpPr>
                <a:spLocks/>
              </p:cNvSpPr>
              <p:nvPr/>
            </p:nvSpPr>
            <p:spPr bwMode="auto">
              <a:xfrm>
                <a:off x="4326" y="2329"/>
                <a:ext cx="29" cy="22"/>
              </a:xfrm>
              <a:custGeom>
                <a:avLst/>
                <a:gdLst>
                  <a:gd name="T0" fmla="*/ 29 w 29"/>
                  <a:gd name="T1" fmla="*/ 0 h 22"/>
                  <a:gd name="T2" fmla="*/ 22 w 29"/>
                  <a:gd name="T3" fmla="*/ 12 h 22"/>
                  <a:gd name="T4" fmla="*/ 24 w 29"/>
                  <a:gd name="T5" fmla="*/ 19 h 22"/>
                  <a:gd name="T6" fmla="*/ 22 w 29"/>
                  <a:gd name="T7" fmla="*/ 19 h 22"/>
                  <a:gd name="T8" fmla="*/ 22 w 29"/>
                  <a:gd name="T9" fmla="*/ 20 h 22"/>
                  <a:gd name="T10" fmla="*/ 22 w 29"/>
                  <a:gd name="T11" fmla="*/ 20 h 22"/>
                  <a:gd name="T12" fmla="*/ 21 w 29"/>
                  <a:gd name="T13" fmla="*/ 20 h 22"/>
                  <a:gd name="T14" fmla="*/ 21 w 29"/>
                  <a:gd name="T15" fmla="*/ 20 h 22"/>
                  <a:gd name="T16" fmla="*/ 21 w 29"/>
                  <a:gd name="T17" fmla="*/ 20 h 22"/>
                  <a:gd name="T18" fmla="*/ 21 w 29"/>
                  <a:gd name="T19" fmla="*/ 22 h 22"/>
                  <a:gd name="T20" fmla="*/ 21 w 29"/>
                  <a:gd name="T21" fmla="*/ 22 h 22"/>
                  <a:gd name="T22" fmla="*/ 19 w 29"/>
                  <a:gd name="T23" fmla="*/ 22 h 22"/>
                  <a:gd name="T24" fmla="*/ 19 w 29"/>
                  <a:gd name="T25" fmla="*/ 22 h 22"/>
                  <a:gd name="T26" fmla="*/ 19 w 29"/>
                  <a:gd name="T27" fmla="*/ 22 h 22"/>
                  <a:gd name="T28" fmla="*/ 19 w 29"/>
                  <a:gd name="T29" fmla="*/ 20 h 22"/>
                  <a:gd name="T30" fmla="*/ 19 w 29"/>
                  <a:gd name="T31" fmla="*/ 20 h 22"/>
                  <a:gd name="T32" fmla="*/ 19 w 29"/>
                  <a:gd name="T33" fmla="*/ 20 h 22"/>
                  <a:gd name="T34" fmla="*/ 17 w 29"/>
                  <a:gd name="T35" fmla="*/ 20 h 22"/>
                  <a:gd name="T36" fmla="*/ 17 w 29"/>
                  <a:gd name="T37" fmla="*/ 20 h 22"/>
                  <a:gd name="T38" fmla="*/ 14 w 29"/>
                  <a:gd name="T39" fmla="*/ 22 h 22"/>
                  <a:gd name="T40" fmla="*/ 10 w 29"/>
                  <a:gd name="T41" fmla="*/ 10 h 22"/>
                  <a:gd name="T42" fmla="*/ 4 w 29"/>
                  <a:gd name="T43" fmla="*/ 10 h 22"/>
                  <a:gd name="T44" fmla="*/ 0 w 29"/>
                  <a:gd name="T45" fmla="*/ 5 h 22"/>
                  <a:gd name="T46" fmla="*/ 19 w 29"/>
                  <a:gd name="T47" fmla="*/ 2 h 22"/>
                  <a:gd name="T48" fmla="*/ 24 w 29"/>
                  <a:gd name="T49" fmla="*/ 2 h 22"/>
                  <a:gd name="T50" fmla="*/ 29 w 29"/>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2">
                    <a:moveTo>
                      <a:pt x="29" y="0"/>
                    </a:moveTo>
                    <a:lnTo>
                      <a:pt x="22" y="12"/>
                    </a:lnTo>
                    <a:lnTo>
                      <a:pt x="24" y="19"/>
                    </a:lnTo>
                    <a:lnTo>
                      <a:pt x="22" y="19"/>
                    </a:lnTo>
                    <a:lnTo>
                      <a:pt x="22" y="20"/>
                    </a:lnTo>
                    <a:lnTo>
                      <a:pt x="22" y="20"/>
                    </a:lnTo>
                    <a:lnTo>
                      <a:pt x="21" y="20"/>
                    </a:lnTo>
                    <a:lnTo>
                      <a:pt x="21" y="20"/>
                    </a:lnTo>
                    <a:lnTo>
                      <a:pt x="21" y="20"/>
                    </a:lnTo>
                    <a:lnTo>
                      <a:pt x="21" y="22"/>
                    </a:lnTo>
                    <a:lnTo>
                      <a:pt x="21" y="22"/>
                    </a:lnTo>
                    <a:lnTo>
                      <a:pt x="19" y="22"/>
                    </a:lnTo>
                    <a:lnTo>
                      <a:pt x="19" y="22"/>
                    </a:lnTo>
                    <a:lnTo>
                      <a:pt x="19" y="22"/>
                    </a:lnTo>
                    <a:lnTo>
                      <a:pt x="19" y="20"/>
                    </a:lnTo>
                    <a:lnTo>
                      <a:pt x="19" y="20"/>
                    </a:lnTo>
                    <a:lnTo>
                      <a:pt x="19" y="20"/>
                    </a:lnTo>
                    <a:lnTo>
                      <a:pt x="17" y="20"/>
                    </a:lnTo>
                    <a:lnTo>
                      <a:pt x="17" y="20"/>
                    </a:lnTo>
                    <a:lnTo>
                      <a:pt x="14" y="22"/>
                    </a:lnTo>
                    <a:lnTo>
                      <a:pt x="10" y="10"/>
                    </a:lnTo>
                    <a:lnTo>
                      <a:pt x="4" y="10"/>
                    </a:lnTo>
                    <a:lnTo>
                      <a:pt x="0" y="5"/>
                    </a:lnTo>
                    <a:lnTo>
                      <a:pt x="19" y="2"/>
                    </a:lnTo>
                    <a:lnTo>
                      <a:pt x="24" y="2"/>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51" name="Freeform 1003"/>
              <p:cNvSpPr>
                <a:spLocks/>
              </p:cNvSpPr>
              <p:nvPr/>
            </p:nvSpPr>
            <p:spPr bwMode="auto">
              <a:xfrm>
                <a:off x="4450" y="2563"/>
                <a:ext cx="25" cy="22"/>
              </a:xfrm>
              <a:custGeom>
                <a:avLst/>
                <a:gdLst>
                  <a:gd name="T0" fmla="*/ 25 w 25"/>
                  <a:gd name="T1" fmla="*/ 13 h 22"/>
                  <a:gd name="T2" fmla="*/ 7 w 25"/>
                  <a:gd name="T3" fmla="*/ 22 h 22"/>
                  <a:gd name="T4" fmla="*/ 2 w 25"/>
                  <a:gd name="T5" fmla="*/ 20 h 22"/>
                  <a:gd name="T6" fmla="*/ 0 w 25"/>
                  <a:gd name="T7" fmla="*/ 19 h 22"/>
                  <a:gd name="T8" fmla="*/ 5 w 25"/>
                  <a:gd name="T9" fmla="*/ 0 h 22"/>
                  <a:gd name="T10" fmla="*/ 17 w 25"/>
                  <a:gd name="T11" fmla="*/ 0 h 22"/>
                  <a:gd name="T12" fmla="*/ 25 w 25"/>
                  <a:gd name="T13" fmla="*/ 5 h 22"/>
                  <a:gd name="T14" fmla="*/ 25 w 25"/>
                  <a:gd name="T15" fmla="*/ 13 h 22"/>
                  <a:gd name="T16" fmla="*/ 25 w 25"/>
                  <a:gd name="T17" fmla="*/ 13 h 22"/>
                  <a:gd name="T18" fmla="*/ 25 w 25"/>
                  <a:gd name="T19" fmla="*/ 13 h 22"/>
                  <a:gd name="T20" fmla="*/ 25 w 25"/>
                  <a:gd name="T21"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2">
                    <a:moveTo>
                      <a:pt x="25" y="13"/>
                    </a:moveTo>
                    <a:lnTo>
                      <a:pt x="7" y="22"/>
                    </a:lnTo>
                    <a:lnTo>
                      <a:pt x="2" y="20"/>
                    </a:lnTo>
                    <a:lnTo>
                      <a:pt x="0" y="19"/>
                    </a:lnTo>
                    <a:lnTo>
                      <a:pt x="5" y="0"/>
                    </a:lnTo>
                    <a:lnTo>
                      <a:pt x="17" y="0"/>
                    </a:lnTo>
                    <a:lnTo>
                      <a:pt x="25" y="5"/>
                    </a:lnTo>
                    <a:lnTo>
                      <a:pt x="25" y="13"/>
                    </a:lnTo>
                    <a:lnTo>
                      <a:pt x="25" y="13"/>
                    </a:lnTo>
                    <a:lnTo>
                      <a:pt x="25" y="13"/>
                    </a:lnTo>
                    <a:lnTo>
                      <a:pt x="25" y="1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52" name="Freeform 1004"/>
              <p:cNvSpPr>
                <a:spLocks/>
              </p:cNvSpPr>
              <p:nvPr/>
            </p:nvSpPr>
            <p:spPr bwMode="auto">
              <a:xfrm>
                <a:off x="4450" y="2563"/>
                <a:ext cx="25" cy="22"/>
              </a:xfrm>
              <a:custGeom>
                <a:avLst/>
                <a:gdLst>
                  <a:gd name="T0" fmla="*/ 25 w 25"/>
                  <a:gd name="T1" fmla="*/ 13 h 22"/>
                  <a:gd name="T2" fmla="*/ 7 w 25"/>
                  <a:gd name="T3" fmla="*/ 22 h 22"/>
                  <a:gd name="T4" fmla="*/ 2 w 25"/>
                  <a:gd name="T5" fmla="*/ 20 h 22"/>
                  <a:gd name="T6" fmla="*/ 0 w 25"/>
                  <a:gd name="T7" fmla="*/ 19 h 22"/>
                  <a:gd name="T8" fmla="*/ 5 w 25"/>
                  <a:gd name="T9" fmla="*/ 0 h 22"/>
                  <a:gd name="T10" fmla="*/ 17 w 25"/>
                  <a:gd name="T11" fmla="*/ 0 h 22"/>
                  <a:gd name="T12" fmla="*/ 25 w 25"/>
                  <a:gd name="T13" fmla="*/ 5 h 22"/>
                  <a:gd name="T14" fmla="*/ 25 w 25"/>
                  <a:gd name="T15" fmla="*/ 13 h 22"/>
                  <a:gd name="T16" fmla="*/ 25 w 25"/>
                  <a:gd name="T17" fmla="*/ 13 h 22"/>
                  <a:gd name="T18" fmla="*/ 25 w 25"/>
                  <a:gd name="T19" fmla="*/ 13 h 22"/>
                  <a:gd name="T20" fmla="*/ 25 w 25"/>
                  <a:gd name="T21"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2">
                    <a:moveTo>
                      <a:pt x="25" y="13"/>
                    </a:moveTo>
                    <a:lnTo>
                      <a:pt x="7" y="22"/>
                    </a:lnTo>
                    <a:lnTo>
                      <a:pt x="2" y="20"/>
                    </a:lnTo>
                    <a:lnTo>
                      <a:pt x="0" y="19"/>
                    </a:lnTo>
                    <a:lnTo>
                      <a:pt x="5" y="0"/>
                    </a:lnTo>
                    <a:lnTo>
                      <a:pt x="17" y="0"/>
                    </a:lnTo>
                    <a:lnTo>
                      <a:pt x="25" y="5"/>
                    </a:lnTo>
                    <a:lnTo>
                      <a:pt x="25" y="13"/>
                    </a:lnTo>
                    <a:lnTo>
                      <a:pt x="25" y="13"/>
                    </a:lnTo>
                    <a:lnTo>
                      <a:pt x="25" y="13"/>
                    </a:lnTo>
                    <a:lnTo>
                      <a:pt x="25"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53" name="Freeform 1005"/>
              <p:cNvSpPr>
                <a:spLocks/>
              </p:cNvSpPr>
              <p:nvPr/>
            </p:nvSpPr>
            <p:spPr bwMode="auto">
              <a:xfrm>
                <a:off x="4252" y="2515"/>
                <a:ext cx="32" cy="38"/>
              </a:xfrm>
              <a:custGeom>
                <a:avLst/>
                <a:gdLst>
                  <a:gd name="T0" fmla="*/ 32 w 32"/>
                  <a:gd name="T1" fmla="*/ 34 h 38"/>
                  <a:gd name="T2" fmla="*/ 8 w 32"/>
                  <a:gd name="T3" fmla="*/ 38 h 38"/>
                  <a:gd name="T4" fmla="*/ 3 w 32"/>
                  <a:gd name="T5" fmla="*/ 19 h 38"/>
                  <a:gd name="T6" fmla="*/ 3 w 32"/>
                  <a:gd name="T7" fmla="*/ 19 h 38"/>
                  <a:gd name="T8" fmla="*/ 1 w 32"/>
                  <a:gd name="T9" fmla="*/ 16 h 38"/>
                  <a:gd name="T10" fmla="*/ 0 w 32"/>
                  <a:gd name="T11" fmla="*/ 12 h 38"/>
                  <a:gd name="T12" fmla="*/ 22 w 32"/>
                  <a:gd name="T13" fmla="*/ 0 h 38"/>
                  <a:gd name="T14" fmla="*/ 29 w 32"/>
                  <a:gd name="T15" fmla="*/ 4 h 38"/>
                  <a:gd name="T16" fmla="*/ 32 w 32"/>
                  <a:gd name="T1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8">
                    <a:moveTo>
                      <a:pt x="32" y="34"/>
                    </a:moveTo>
                    <a:lnTo>
                      <a:pt x="8" y="38"/>
                    </a:lnTo>
                    <a:lnTo>
                      <a:pt x="3" y="19"/>
                    </a:lnTo>
                    <a:lnTo>
                      <a:pt x="3" y="19"/>
                    </a:lnTo>
                    <a:lnTo>
                      <a:pt x="1" y="16"/>
                    </a:lnTo>
                    <a:lnTo>
                      <a:pt x="0" y="12"/>
                    </a:lnTo>
                    <a:lnTo>
                      <a:pt x="22" y="0"/>
                    </a:lnTo>
                    <a:lnTo>
                      <a:pt x="29" y="4"/>
                    </a:lnTo>
                    <a:lnTo>
                      <a:pt x="32"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54" name="Freeform 1006"/>
              <p:cNvSpPr>
                <a:spLocks/>
              </p:cNvSpPr>
              <p:nvPr/>
            </p:nvSpPr>
            <p:spPr bwMode="auto">
              <a:xfrm>
                <a:off x="4252" y="2515"/>
                <a:ext cx="32" cy="38"/>
              </a:xfrm>
              <a:custGeom>
                <a:avLst/>
                <a:gdLst>
                  <a:gd name="T0" fmla="*/ 32 w 32"/>
                  <a:gd name="T1" fmla="*/ 34 h 38"/>
                  <a:gd name="T2" fmla="*/ 8 w 32"/>
                  <a:gd name="T3" fmla="*/ 38 h 38"/>
                  <a:gd name="T4" fmla="*/ 3 w 32"/>
                  <a:gd name="T5" fmla="*/ 19 h 38"/>
                  <a:gd name="T6" fmla="*/ 3 w 32"/>
                  <a:gd name="T7" fmla="*/ 19 h 38"/>
                  <a:gd name="T8" fmla="*/ 1 w 32"/>
                  <a:gd name="T9" fmla="*/ 16 h 38"/>
                  <a:gd name="T10" fmla="*/ 0 w 32"/>
                  <a:gd name="T11" fmla="*/ 12 h 38"/>
                  <a:gd name="T12" fmla="*/ 22 w 32"/>
                  <a:gd name="T13" fmla="*/ 0 h 38"/>
                  <a:gd name="T14" fmla="*/ 29 w 32"/>
                  <a:gd name="T15" fmla="*/ 4 h 38"/>
                  <a:gd name="T16" fmla="*/ 32 w 32"/>
                  <a:gd name="T1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8">
                    <a:moveTo>
                      <a:pt x="32" y="34"/>
                    </a:moveTo>
                    <a:lnTo>
                      <a:pt x="8" y="38"/>
                    </a:lnTo>
                    <a:lnTo>
                      <a:pt x="3" y="19"/>
                    </a:lnTo>
                    <a:lnTo>
                      <a:pt x="3" y="19"/>
                    </a:lnTo>
                    <a:lnTo>
                      <a:pt x="1" y="16"/>
                    </a:lnTo>
                    <a:lnTo>
                      <a:pt x="0" y="12"/>
                    </a:lnTo>
                    <a:lnTo>
                      <a:pt x="22" y="0"/>
                    </a:lnTo>
                    <a:lnTo>
                      <a:pt x="29" y="4"/>
                    </a:lnTo>
                    <a:lnTo>
                      <a:pt x="32"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55" name="Freeform 1007"/>
              <p:cNvSpPr>
                <a:spLocks/>
              </p:cNvSpPr>
              <p:nvPr/>
            </p:nvSpPr>
            <p:spPr bwMode="auto">
              <a:xfrm>
                <a:off x="4377" y="2637"/>
                <a:ext cx="27" cy="29"/>
              </a:xfrm>
              <a:custGeom>
                <a:avLst/>
                <a:gdLst>
                  <a:gd name="T0" fmla="*/ 27 w 27"/>
                  <a:gd name="T1" fmla="*/ 9 h 29"/>
                  <a:gd name="T2" fmla="*/ 25 w 27"/>
                  <a:gd name="T3" fmla="*/ 24 h 29"/>
                  <a:gd name="T4" fmla="*/ 14 w 27"/>
                  <a:gd name="T5" fmla="*/ 26 h 29"/>
                  <a:gd name="T6" fmla="*/ 14 w 27"/>
                  <a:gd name="T7" fmla="*/ 29 h 29"/>
                  <a:gd name="T8" fmla="*/ 3 w 27"/>
                  <a:gd name="T9" fmla="*/ 24 h 29"/>
                  <a:gd name="T10" fmla="*/ 0 w 27"/>
                  <a:gd name="T11" fmla="*/ 7 h 29"/>
                  <a:gd name="T12" fmla="*/ 14 w 27"/>
                  <a:gd name="T13" fmla="*/ 5 h 29"/>
                  <a:gd name="T14" fmla="*/ 14 w 27"/>
                  <a:gd name="T15" fmla="*/ 0 h 29"/>
                  <a:gd name="T16" fmla="*/ 24 w 27"/>
                  <a:gd name="T17" fmla="*/ 0 h 29"/>
                  <a:gd name="T18" fmla="*/ 27 w 27"/>
                  <a:gd name="T19"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7" y="9"/>
                    </a:moveTo>
                    <a:lnTo>
                      <a:pt x="25" y="24"/>
                    </a:lnTo>
                    <a:lnTo>
                      <a:pt x="14" y="26"/>
                    </a:lnTo>
                    <a:lnTo>
                      <a:pt x="14" y="29"/>
                    </a:lnTo>
                    <a:lnTo>
                      <a:pt x="3" y="24"/>
                    </a:lnTo>
                    <a:lnTo>
                      <a:pt x="0" y="7"/>
                    </a:lnTo>
                    <a:lnTo>
                      <a:pt x="14" y="5"/>
                    </a:lnTo>
                    <a:lnTo>
                      <a:pt x="14" y="0"/>
                    </a:lnTo>
                    <a:lnTo>
                      <a:pt x="24" y="0"/>
                    </a:lnTo>
                    <a:lnTo>
                      <a:pt x="27" y="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56" name="Freeform 1008"/>
              <p:cNvSpPr>
                <a:spLocks/>
              </p:cNvSpPr>
              <p:nvPr/>
            </p:nvSpPr>
            <p:spPr bwMode="auto">
              <a:xfrm>
                <a:off x="4377" y="2637"/>
                <a:ext cx="27" cy="29"/>
              </a:xfrm>
              <a:custGeom>
                <a:avLst/>
                <a:gdLst>
                  <a:gd name="T0" fmla="*/ 27 w 27"/>
                  <a:gd name="T1" fmla="*/ 9 h 29"/>
                  <a:gd name="T2" fmla="*/ 25 w 27"/>
                  <a:gd name="T3" fmla="*/ 24 h 29"/>
                  <a:gd name="T4" fmla="*/ 14 w 27"/>
                  <a:gd name="T5" fmla="*/ 26 h 29"/>
                  <a:gd name="T6" fmla="*/ 14 w 27"/>
                  <a:gd name="T7" fmla="*/ 29 h 29"/>
                  <a:gd name="T8" fmla="*/ 3 w 27"/>
                  <a:gd name="T9" fmla="*/ 24 h 29"/>
                  <a:gd name="T10" fmla="*/ 0 w 27"/>
                  <a:gd name="T11" fmla="*/ 7 h 29"/>
                  <a:gd name="T12" fmla="*/ 14 w 27"/>
                  <a:gd name="T13" fmla="*/ 5 h 29"/>
                  <a:gd name="T14" fmla="*/ 14 w 27"/>
                  <a:gd name="T15" fmla="*/ 0 h 29"/>
                  <a:gd name="T16" fmla="*/ 24 w 27"/>
                  <a:gd name="T17" fmla="*/ 0 h 29"/>
                  <a:gd name="T18" fmla="*/ 27 w 27"/>
                  <a:gd name="T19"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7" y="9"/>
                    </a:moveTo>
                    <a:lnTo>
                      <a:pt x="25" y="24"/>
                    </a:lnTo>
                    <a:lnTo>
                      <a:pt x="14" y="26"/>
                    </a:lnTo>
                    <a:lnTo>
                      <a:pt x="14" y="29"/>
                    </a:lnTo>
                    <a:lnTo>
                      <a:pt x="3" y="24"/>
                    </a:lnTo>
                    <a:lnTo>
                      <a:pt x="0" y="7"/>
                    </a:lnTo>
                    <a:lnTo>
                      <a:pt x="14" y="5"/>
                    </a:lnTo>
                    <a:lnTo>
                      <a:pt x="14" y="0"/>
                    </a:lnTo>
                    <a:lnTo>
                      <a:pt x="24" y="0"/>
                    </a:lnTo>
                    <a:lnTo>
                      <a:pt x="27"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 name="Group 1210"/>
            <p:cNvGrpSpPr>
              <a:grpSpLocks/>
            </p:cNvGrpSpPr>
            <p:nvPr/>
          </p:nvGrpSpPr>
          <p:grpSpPr bwMode="auto">
            <a:xfrm>
              <a:off x="3275013" y="1352551"/>
              <a:ext cx="3944938" cy="3011488"/>
              <a:chOff x="2063" y="852"/>
              <a:chExt cx="2485" cy="1897"/>
            </a:xfrm>
          </p:grpSpPr>
          <p:sp>
            <p:nvSpPr>
              <p:cNvPr id="5057" name="Freeform 1010"/>
              <p:cNvSpPr>
                <a:spLocks/>
              </p:cNvSpPr>
              <p:nvPr/>
            </p:nvSpPr>
            <p:spPr bwMode="auto">
              <a:xfrm>
                <a:off x="4380" y="2534"/>
                <a:ext cx="31" cy="44"/>
              </a:xfrm>
              <a:custGeom>
                <a:avLst/>
                <a:gdLst>
                  <a:gd name="T0" fmla="*/ 31 w 31"/>
                  <a:gd name="T1" fmla="*/ 29 h 44"/>
                  <a:gd name="T2" fmla="*/ 12 w 31"/>
                  <a:gd name="T3" fmla="*/ 44 h 44"/>
                  <a:gd name="T4" fmla="*/ 4 w 31"/>
                  <a:gd name="T5" fmla="*/ 24 h 44"/>
                  <a:gd name="T6" fmla="*/ 0 w 31"/>
                  <a:gd name="T7" fmla="*/ 24 h 44"/>
                  <a:gd name="T8" fmla="*/ 7 w 31"/>
                  <a:gd name="T9" fmla="*/ 10 h 44"/>
                  <a:gd name="T10" fmla="*/ 6 w 31"/>
                  <a:gd name="T11" fmla="*/ 5 h 44"/>
                  <a:gd name="T12" fmla="*/ 12 w 31"/>
                  <a:gd name="T13" fmla="*/ 0 h 44"/>
                  <a:gd name="T14" fmla="*/ 12 w 31"/>
                  <a:gd name="T15" fmla="*/ 0 h 44"/>
                  <a:gd name="T16" fmla="*/ 31 w 31"/>
                  <a:gd name="T17"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4">
                    <a:moveTo>
                      <a:pt x="31" y="29"/>
                    </a:moveTo>
                    <a:lnTo>
                      <a:pt x="12" y="44"/>
                    </a:lnTo>
                    <a:lnTo>
                      <a:pt x="4" y="24"/>
                    </a:lnTo>
                    <a:lnTo>
                      <a:pt x="0" y="24"/>
                    </a:lnTo>
                    <a:lnTo>
                      <a:pt x="7" y="10"/>
                    </a:lnTo>
                    <a:lnTo>
                      <a:pt x="6" y="5"/>
                    </a:lnTo>
                    <a:lnTo>
                      <a:pt x="12" y="0"/>
                    </a:lnTo>
                    <a:lnTo>
                      <a:pt x="12" y="0"/>
                    </a:lnTo>
                    <a:lnTo>
                      <a:pt x="31"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58" name="Freeform 1011"/>
              <p:cNvSpPr>
                <a:spLocks/>
              </p:cNvSpPr>
              <p:nvPr/>
            </p:nvSpPr>
            <p:spPr bwMode="auto">
              <a:xfrm>
                <a:off x="4380" y="2534"/>
                <a:ext cx="31" cy="44"/>
              </a:xfrm>
              <a:custGeom>
                <a:avLst/>
                <a:gdLst>
                  <a:gd name="T0" fmla="*/ 31 w 31"/>
                  <a:gd name="T1" fmla="*/ 29 h 44"/>
                  <a:gd name="T2" fmla="*/ 12 w 31"/>
                  <a:gd name="T3" fmla="*/ 44 h 44"/>
                  <a:gd name="T4" fmla="*/ 4 w 31"/>
                  <a:gd name="T5" fmla="*/ 24 h 44"/>
                  <a:gd name="T6" fmla="*/ 0 w 31"/>
                  <a:gd name="T7" fmla="*/ 24 h 44"/>
                  <a:gd name="T8" fmla="*/ 7 w 31"/>
                  <a:gd name="T9" fmla="*/ 10 h 44"/>
                  <a:gd name="T10" fmla="*/ 6 w 31"/>
                  <a:gd name="T11" fmla="*/ 5 h 44"/>
                  <a:gd name="T12" fmla="*/ 12 w 31"/>
                  <a:gd name="T13" fmla="*/ 0 h 44"/>
                  <a:gd name="T14" fmla="*/ 12 w 31"/>
                  <a:gd name="T15" fmla="*/ 0 h 44"/>
                  <a:gd name="T16" fmla="*/ 31 w 31"/>
                  <a:gd name="T17"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4">
                    <a:moveTo>
                      <a:pt x="31" y="29"/>
                    </a:moveTo>
                    <a:lnTo>
                      <a:pt x="12" y="44"/>
                    </a:lnTo>
                    <a:lnTo>
                      <a:pt x="4" y="24"/>
                    </a:lnTo>
                    <a:lnTo>
                      <a:pt x="0" y="24"/>
                    </a:lnTo>
                    <a:lnTo>
                      <a:pt x="7" y="10"/>
                    </a:lnTo>
                    <a:lnTo>
                      <a:pt x="6" y="5"/>
                    </a:lnTo>
                    <a:lnTo>
                      <a:pt x="12" y="0"/>
                    </a:lnTo>
                    <a:lnTo>
                      <a:pt x="12" y="0"/>
                    </a:lnTo>
                    <a:lnTo>
                      <a:pt x="31"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59" name="Freeform 1012"/>
              <p:cNvSpPr>
                <a:spLocks/>
              </p:cNvSpPr>
              <p:nvPr/>
            </p:nvSpPr>
            <p:spPr bwMode="auto">
              <a:xfrm>
                <a:off x="4309" y="2334"/>
                <a:ext cx="31" cy="34"/>
              </a:xfrm>
              <a:custGeom>
                <a:avLst/>
                <a:gdLst>
                  <a:gd name="T0" fmla="*/ 4 w 31"/>
                  <a:gd name="T1" fmla="*/ 2 h 34"/>
                  <a:gd name="T2" fmla="*/ 10 w 31"/>
                  <a:gd name="T3" fmla="*/ 0 h 34"/>
                  <a:gd name="T4" fmla="*/ 12 w 31"/>
                  <a:gd name="T5" fmla="*/ 0 h 34"/>
                  <a:gd name="T6" fmla="*/ 12 w 31"/>
                  <a:gd name="T7" fmla="*/ 0 h 34"/>
                  <a:gd name="T8" fmla="*/ 17 w 31"/>
                  <a:gd name="T9" fmla="*/ 0 h 34"/>
                  <a:gd name="T10" fmla="*/ 17 w 31"/>
                  <a:gd name="T11" fmla="*/ 0 h 34"/>
                  <a:gd name="T12" fmla="*/ 21 w 31"/>
                  <a:gd name="T13" fmla="*/ 5 h 34"/>
                  <a:gd name="T14" fmla="*/ 27 w 31"/>
                  <a:gd name="T15" fmla="*/ 5 h 34"/>
                  <a:gd name="T16" fmla="*/ 31 w 31"/>
                  <a:gd name="T17" fmla="*/ 17 h 34"/>
                  <a:gd name="T18" fmla="*/ 27 w 31"/>
                  <a:gd name="T19" fmla="*/ 26 h 34"/>
                  <a:gd name="T20" fmla="*/ 21 w 31"/>
                  <a:gd name="T21" fmla="*/ 24 h 34"/>
                  <a:gd name="T22" fmla="*/ 14 w 31"/>
                  <a:gd name="T23" fmla="*/ 34 h 34"/>
                  <a:gd name="T24" fmla="*/ 5 w 31"/>
                  <a:gd name="T25" fmla="*/ 34 h 34"/>
                  <a:gd name="T26" fmla="*/ 9 w 31"/>
                  <a:gd name="T27" fmla="*/ 19 h 34"/>
                  <a:gd name="T28" fmla="*/ 7 w 31"/>
                  <a:gd name="T29" fmla="*/ 10 h 34"/>
                  <a:gd name="T30" fmla="*/ 0 w 31"/>
                  <a:gd name="T31" fmla="*/ 5 h 34"/>
                  <a:gd name="T32" fmla="*/ 4 w 31"/>
                  <a:gd name="T3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4">
                    <a:moveTo>
                      <a:pt x="4" y="2"/>
                    </a:moveTo>
                    <a:lnTo>
                      <a:pt x="10" y="0"/>
                    </a:lnTo>
                    <a:lnTo>
                      <a:pt x="12" y="0"/>
                    </a:lnTo>
                    <a:lnTo>
                      <a:pt x="12" y="0"/>
                    </a:lnTo>
                    <a:lnTo>
                      <a:pt x="17" y="0"/>
                    </a:lnTo>
                    <a:lnTo>
                      <a:pt x="17" y="0"/>
                    </a:lnTo>
                    <a:lnTo>
                      <a:pt x="21" y="5"/>
                    </a:lnTo>
                    <a:lnTo>
                      <a:pt x="27" y="5"/>
                    </a:lnTo>
                    <a:lnTo>
                      <a:pt x="31" y="17"/>
                    </a:lnTo>
                    <a:lnTo>
                      <a:pt x="27" y="26"/>
                    </a:lnTo>
                    <a:lnTo>
                      <a:pt x="21" y="24"/>
                    </a:lnTo>
                    <a:lnTo>
                      <a:pt x="14" y="34"/>
                    </a:lnTo>
                    <a:lnTo>
                      <a:pt x="5" y="34"/>
                    </a:lnTo>
                    <a:lnTo>
                      <a:pt x="9" y="19"/>
                    </a:lnTo>
                    <a:lnTo>
                      <a:pt x="7" y="10"/>
                    </a:lnTo>
                    <a:lnTo>
                      <a:pt x="0" y="5"/>
                    </a:lnTo>
                    <a:lnTo>
                      <a:pt x="4"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60" name="Freeform 1013"/>
              <p:cNvSpPr>
                <a:spLocks/>
              </p:cNvSpPr>
              <p:nvPr/>
            </p:nvSpPr>
            <p:spPr bwMode="auto">
              <a:xfrm>
                <a:off x="4309" y="2334"/>
                <a:ext cx="31" cy="34"/>
              </a:xfrm>
              <a:custGeom>
                <a:avLst/>
                <a:gdLst>
                  <a:gd name="T0" fmla="*/ 4 w 31"/>
                  <a:gd name="T1" fmla="*/ 2 h 34"/>
                  <a:gd name="T2" fmla="*/ 10 w 31"/>
                  <a:gd name="T3" fmla="*/ 0 h 34"/>
                  <a:gd name="T4" fmla="*/ 12 w 31"/>
                  <a:gd name="T5" fmla="*/ 0 h 34"/>
                  <a:gd name="T6" fmla="*/ 12 w 31"/>
                  <a:gd name="T7" fmla="*/ 0 h 34"/>
                  <a:gd name="T8" fmla="*/ 17 w 31"/>
                  <a:gd name="T9" fmla="*/ 0 h 34"/>
                  <a:gd name="T10" fmla="*/ 17 w 31"/>
                  <a:gd name="T11" fmla="*/ 0 h 34"/>
                  <a:gd name="T12" fmla="*/ 21 w 31"/>
                  <a:gd name="T13" fmla="*/ 5 h 34"/>
                  <a:gd name="T14" fmla="*/ 27 w 31"/>
                  <a:gd name="T15" fmla="*/ 5 h 34"/>
                  <a:gd name="T16" fmla="*/ 31 w 31"/>
                  <a:gd name="T17" fmla="*/ 17 h 34"/>
                  <a:gd name="T18" fmla="*/ 27 w 31"/>
                  <a:gd name="T19" fmla="*/ 26 h 34"/>
                  <a:gd name="T20" fmla="*/ 21 w 31"/>
                  <a:gd name="T21" fmla="*/ 24 h 34"/>
                  <a:gd name="T22" fmla="*/ 14 w 31"/>
                  <a:gd name="T23" fmla="*/ 34 h 34"/>
                  <a:gd name="T24" fmla="*/ 5 w 31"/>
                  <a:gd name="T25" fmla="*/ 34 h 34"/>
                  <a:gd name="T26" fmla="*/ 9 w 31"/>
                  <a:gd name="T27" fmla="*/ 19 h 34"/>
                  <a:gd name="T28" fmla="*/ 7 w 31"/>
                  <a:gd name="T29" fmla="*/ 10 h 34"/>
                  <a:gd name="T30" fmla="*/ 0 w 31"/>
                  <a:gd name="T31" fmla="*/ 5 h 34"/>
                  <a:gd name="T32" fmla="*/ 4 w 31"/>
                  <a:gd name="T3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4">
                    <a:moveTo>
                      <a:pt x="4" y="2"/>
                    </a:moveTo>
                    <a:lnTo>
                      <a:pt x="10" y="0"/>
                    </a:lnTo>
                    <a:lnTo>
                      <a:pt x="12" y="0"/>
                    </a:lnTo>
                    <a:lnTo>
                      <a:pt x="12" y="0"/>
                    </a:lnTo>
                    <a:lnTo>
                      <a:pt x="17" y="0"/>
                    </a:lnTo>
                    <a:lnTo>
                      <a:pt x="17" y="0"/>
                    </a:lnTo>
                    <a:lnTo>
                      <a:pt x="21" y="5"/>
                    </a:lnTo>
                    <a:lnTo>
                      <a:pt x="27" y="5"/>
                    </a:lnTo>
                    <a:lnTo>
                      <a:pt x="31" y="17"/>
                    </a:lnTo>
                    <a:lnTo>
                      <a:pt x="27" y="26"/>
                    </a:lnTo>
                    <a:lnTo>
                      <a:pt x="21" y="24"/>
                    </a:lnTo>
                    <a:lnTo>
                      <a:pt x="14" y="34"/>
                    </a:lnTo>
                    <a:lnTo>
                      <a:pt x="5" y="34"/>
                    </a:lnTo>
                    <a:lnTo>
                      <a:pt x="9" y="19"/>
                    </a:lnTo>
                    <a:lnTo>
                      <a:pt x="7" y="10"/>
                    </a:lnTo>
                    <a:lnTo>
                      <a:pt x="0" y="5"/>
                    </a:lnTo>
                    <a:lnTo>
                      <a:pt x="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61" name="Freeform 1014"/>
              <p:cNvSpPr>
                <a:spLocks/>
              </p:cNvSpPr>
              <p:nvPr/>
            </p:nvSpPr>
            <p:spPr bwMode="auto">
              <a:xfrm>
                <a:off x="4308" y="2531"/>
                <a:ext cx="32" cy="30"/>
              </a:xfrm>
              <a:custGeom>
                <a:avLst/>
                <a:gdLst>
                  <a:gd name="T0" fmla="*/ 32 w 32"/>
                  <a:gd name="T1" fmla="*/ 15 h 30"/>
                  <a:gd name="T2" fmla="*/ 27 w 32"/>
                  <a:gd name="T3" fmla="*/ 30 h 30"/>
                  <a:gd name="T4" fmla="*/ 20 w 32"/>
                  <a:gd name="T5" fmla="*/ 25 h 30"/>
                  <a:gd name="T6" fmla="*/ 11 w 32"/>
                  <a:gd name="T7" fmla="*/ 23 h 30"/>
                  <a:gd name="T8" fmla="*/ 1 w 32"/>
                  <a:gd name="T9" fmla="*/ 15 h 30"/>
                  <a:gd name="T10" fmla="*/ 0 w 32"/>
                  <a:gd name="T11" fmla="*/ 6 h 30"/>
                  <a:gd name="T12" fmla="*/ 1 w 32"/>
                  <a:gd name="T13" fmla="*/ 3 h 30"/>
                  <a:gd name="T14" fmla="*/ 18 w 32"/>
                  <a:gd name="T15" fmla="*/ 1 h 30"/>
                  <a:gd name="T16" fmla="*/ 30 w 32"/>
                  <a:gd name="T17" fmla="*/ 0 h 30"/>
                  <a:gd name="T18" fmla="*/ 30 w 32"/>
                  <a:gd name="T19" fmla="*/ 6 h 30"/>
                  <a:gd name="T20" fmla="*/ 32 w 32"/>
                  <a:gd name="T2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0">
                    <a:moveTo>
                      <a:pt x="32" y="15"/>
                    </a:moveTo>
                    <a:lnTo>
                      <a:pt x="27" y="30"/>
                    </a:lnTo>
                    <a:lnTo>
                      <a:pt x="20" y="25"/>
                    </a:lnTo>
                    <a:lnTo>
                      <a:pt x="11" y="23"/>
                    </a:lnTo>
                    <a:lnTo>
                      <a:pt x="1" y="15"/>
                    </a:lnTo>
                    <a:lnTo>
                      <a:pt x="0" y="6"/>
                    </a:lnTo>
                    <a:lnTo>
                      <a:pt x="1" y="3"/>
                    </a:lnTo>
                    <a:lnTo>
                      <a:pt x="18" y="1"/>
                    </a:lnTo>
                    <a:lnTo>
                      <a:pt x="30" y="0"/>
                    </a:lnTo>
                    <a:lnTo>
                      <a:pt x="30" y="6"/>
                    </a:lnTo>
                    <a:lnTo>
                      <a:pt x="32" y="1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62" name="Freeform 1015"/>
              <p:cNvSpPr>
                <a:spLocks/>
              </p:cNvSpPr>
              <p:nvPr/>
            </p:nvSpPr>
            <p:spPr bwMode="auto">
              <a:xfrm>
                <a:off x="4308" y="2531"/>
                <a:ext cx="32" cy="30"/>
              </a:xfrm>
              <a:custGeom>
                <a:avLst/>
                <a:gdLst>
                  <a:gd name="T0" fmla="*/ 32 w 32"/>
                  <a:gd name="T1" fmla="*/ 15 h 30"/>
                  <a:gd name="T2" fmla="*/ 27 w 32"/>
                  <a:gd name="T3" fmla="*/ 30 h 30"/>
                  <a:gd name="T4" fmla="*/ 20 w 32"/>
                  <a:gd name="T5" fmla="*/ 25 h 30"/>
                  <a:gd name="T6" fmla="*/ 11 w 32"/>
                  <a:gd name="T7" fmla="*/ 23 h 30"/>
                  <a:gd name="T8" fmla="*/ 1 w 32"/>
                  <a:gd name="T9" fmla="*/ 15 h 30"/>
                  <a:gd name="T10" fmla="*/ 0 w 32"/>
                  <a:gd name="T11" fmla="*/ 6 h 30"/>
                  <a:gd name="T12" fmla="*/ 1 w 32"/>
                  <a:gd name="T13" fmla="*/ 3 h 30"/>
                  <a:gd name="T14" fmla="*/ 18 w 32"/>
                  <a:gd name="T15" fmla="*/ 1 h 30"/>
                  <a:gd name="T16" fmla="*/ 30 w 32"/>
                  <a:gd name="T17" fmla="*/ 0 h 30"/>
                  <a:gd name="T18" fmla="*/ 30 w 32"/>
                  <a:gd name="T19" fmla="*/ 6 h 30"/>
                  <a:gd name="T20" fmla="*/ 32 w 32"/>
                  <a:gd name="T2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0">
                    <a:moveTo>
                      <a:pt x="32" y="15"/>
                    </a:moveTo>
                    <a:lnTo>
                      <a:pt x="27" y="30"/>
                    </a:lnTo>
                    <a:lnTo>
                      <a:pt x="20" y="25"/>
                    </a:lnTo>
                    <a:lnTo>
                      <a:pt x="11" y="23"/>
                    </a:lnTo>
                    <a:lnTo>
                      <a:pt x="1" y="15"/>
                    </a:lnTo>
                    <a:lnTo>
                      <a:pt x="0" y="6"/>
                    </a:lnTo>
                    <a:lnTo>
                      <a:pt x="1" y="3"/>
                    </a:lnTo>
                    <a:lnTo>
                      <a:pt x="18" y="1"/>
                    </a:lnTo>
                    <a:lnTo>
                      <a:pt x="30" y="0"/>
                    </a:lnTo>
                    <a:lnTo>
                      <a:pt x="30" y="6"/>
                    </a:lnTo>
                    <a:lnTo>
                      <a:pt x="32"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63" name="Freeform 1016"/>
              <p:cNvSpPr>
                <a:spLocks/>
              </p:cNvSpPr>
              <p:nvPr/>
            </p:nvSpPr>
            <p:spPr bwMode="auto">
              <a:xfrm>
                <a:off x="4214" y="2346"/>
                <a:ext cx="36" cy="41"/>
              </a:xfrm>
              <a:custGeom>
                <a:avLst/>
                <a:gdLst>
                  <a:gd name="T0" fmla="*/ 16 w 36"/>
                  <a:gd name="T1" fmla="*/ 0 h 41"/>
                  <a:gd name="T2" fmla="*/ 17 w 36"/>
                  <a:gd name="T3" fmla="*/ 12 h 41"/>
                  <a:gd name="T4" fmla="*/ 22 w 36"/>
                  <a:gd name="T5" fmla="*/ 12 h 41"/>
                  <a:gd name="T6" fmla="*/ 22 w 36"/>
                  <a:gd name="T7" fmla="*/ 20 h 41"/>
                  <a:gd name="T8" fmla="*/ 28 w 36"/>
                  <a:gd name="T9" fmla="*/ 20 h 41"/>
                  <a:gd name="T10" fmla="*/ 26 w 36"/>
                  <a:gd name="T11" fmla="*/ 25 h 41"/>
                  <a:gd name="T12" fmla="*/ 34 w 36"/>
                  <a:gd name="T13" fmla="*/ 24 h 41"/>
                  <a:gd name="T14" fmla="*/ 36 w 36"/>
                  <a:gd name="T15" fmla="*/ 34 h 41"/>
                  <a:gd name="T16" fmla="*/ 34 w 36"/>
                  <a:gd name="T17" fmla="*/ 34 h 41"/>
                  <a:gd name="T18" fmla="*/ 34 w 36"/>
                  <a:gd name="T19" fmla="*/ 34 h 41"/>
                  <a:gd name="T20" fmla="*/ 34 w 36"/>
                  <a:gd name="T21" fmla="*/ 34 h 41"/>
                  <a:gd name="T22" fmla="*/ 34 w 36"/>
                  <a:gd name="T23" fmla="*/ 37 h 41"/>
                  <a:gd name="T24" fmla="*/ 34 w 36"/>
                  <a:gd name="T25" fmla="*/ 37 h 41"/>
                  <a:gd name="T26" fmla="*/ 31 w 36"/>
                  <a:gd name="T27" fmla="*/ 37 h 41"/>
                  <a:gd name="T28" fmla="*/ 0 w 36"/>
                  <a:gd name="T29" fmla="*/ 41 h 41"/>
                  <a:gd name="T30" fmla="*/ 0 w 36"/>
                  <a:gd name="T31" fmla="*/ 37 h 41"/>
                  <a:gd name="T32" fmla="*/ 4 w 36"/>
                  <a:gd name="T33" fmla="*/ 24 h 41"/>
                  <a:gd name="T34" fmla="*/ 4 w 36"/>
                  <a:gd name="T35" fmla="*/ 15 h 41"/>
                  <a:gd name="T36" fmla="*/ 9 w 36"/>
                  <a:gd name="T37" fmla="*/ 0 h 41"/>
                  <a:gd name="T38" fmla="*/ 12 w 36"/>
                  <a:gd name="T39" fmla="*/ 0 h 41"/>
                  <a:gd name="T40" fmla="*/ 12 w 36"/>
                  <a:gd name="T41" fmla="*/ 0 h 41"/>
                  <a:gd name="T42" fmla="*/ 12 w 36"/>
                  <a:gd name="T43" fmla="*/ 0 h 41"/>
                  <a:gd name="T44" fmla="*/ 14 w 36"/>
                  <a:gd name="T45" fmla="*/ 0 h 41"/>
                  <a:gd name="T46" fmla="*/ 14 w 36"/>
                  <a:gd name="T47" fmla="*/ 0 h 41"/>
                  <a:gd name="T48" fmla="*/ 14 w 36"/>
                  <a:gd name="T49" fmla="*/ 0 h 41"/>
                  <a:gd name="T50" fmla="*/ 16 w 36"/>
                  <a:gd name="T5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41">
                    <a:moveTo>
                      <a:pt x="16" y="0"/>
                    </a:moveTo>
                    <a:lnTo>
                      <a:pt x="17" y="12"/>
                    </a:lnTo>
                    <a:lnTo>
                      <a:pt x="22" y="12"/>
                    </a:lnTo>
                    <a:lnTo>
                      <a:pt x="22" y="20"/>
                    </a:lnTo>
                    <a:lnTo>
                      <a:pt x="28" y="20"/>
                    </a:lnTo>
                    <a:lnTo>
                      <a:pt x="26" y="25"/>
                    </a:lnTo>
                    <a:lnTo>
                      <a:pt x="34" y="24"/>
                    </a:lnTo>
                    <a:lnTo>
                      <a:pt x="36" y="34"/>
                    </a:lnTo>
                    <a:lnTo>
                      <a:pt x="34" y="34"/>
                    </a:lnTo>
                    <a:lnTo>
                      <a:pt x="34" y="34"/>
                    </a:lnTo>
                    <a:lnTo>
                      <a:pt x="34" y="34"/>
                    </a:lnTo>
                    <a:lnTo>
                      <a:pt x="34" y="37"/>
                    </a:lnTo>
                    <a:lnTo>
                      <a:pt x="34" y="37"/>
                    </a:lnTo>
                    <a:lnTo>
                      <a:pt x="31" y="37"/>
                    </a:lnTo>
                    <a:lnTo>
                      <a:pt x="0" y="41"/>
                    </a:lnTo>
                    <a:lnTo>
                      <a:pt x="0" y="37"/>
                    </a:lnTo>
                    <a:lnTo>
                      <a:pt x="4" y="24"/>
                    </a:lnTo>
                    <a:lnTo>
                      <a:pt x="4" y="15"/>
                    </a:lnTo>
                    <a:lnTo>
                      <a:pt x="9" y="0"/>
                    </a:lnTo>
                    <a:lnTo>
                      <a:pt x="12" y="0"/>
                    </a:lnTo>
                    <a:lnTo>
                      <a:pt x="12" y="0"/>
                    </a:lnTo>
                    <a:lnTo>
                      <a:pt x="12" y="0"/>
                    </a:lnTo>
                    <a:lnTo>
                      <a:pt x="14" y="0"/>
                    </a:lnTo>
                    <a:lnTo>
                      <a:pt x="14" y="0"/>
                    </a:lnTo>
                    <a:lnTo>
                      <a:pt x="14" y="0"/>
                    </a:lnTo>
                    <a:lnTo>
                      <a:pt x="1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64" name="Freeform 1017"/>
              <p:cNvSpPr>
                <a:spLocks/>
              </p:cNvSpPr>
              <p:nvPr/>
            </p:nvSpPr>
            <p:spPr bwMode="auto">
              <a:xfrm>
                <a:off x="4214" y="2346"/>
                <a:ext cx="36" cy="41"/>
              </a:xfrm>
              <a:custGeom>
                <a:avLst/>
                <a:gdLst>
                  <a:gd name="T0" fmla="*/ 16 w 36"/>
                  <a:gd name="T1" fmla="*/ 0 h 41"/>
                  <a:gd name="T2" fmla="*/ 17 w 36"/>
                  <a:gd name="T3" fmla="*/ 12 h 41"/>
                  <a:gd name="T4" fmla="*/ 22 w 36"/>
                  <a:gd name="T5" fmla="*/ 12 h 41"/>
                  <a:gd name="T6" fmla="*/ 22 w 36"/>
                  <a:gd name="T7" fmla="*/ 20 h 41"/>
                  <a:gd name="T8" fmla="*/ 28 w 36"/>
                  <a:gd name="T9" fmla="*/ 20 h 41"/>
                  <a:gd name="T10" fmla="*/ 26 w 36"/>
                  <a:gd name="T11" fmla="*/ 25 h 41"/>
                  <a:gd name="T12" fmla="*/ 34 w 36"/>
                  <a:gd name="T13" fmla="*/ 24 h 41"/>
                  <a:gd name="T14" fmla="*/ 36 w 36"/>
                  <a:gd name="T15" fmla="*/ 34 h 41"/>
                  <a:gd name="T16" fmla="*/ 34 w 36"/>
                  <a:gd name="T17" fmla="*/ 34 h 41"/>
                  <a:gd name="T18" fmla="*/ 34 w 36"/>
                  <a:gd name="T19" fmla="*/ 34 h 41"/>
                  <a:gd name="T20" fmla="*/ 34 w 36"/>
                  <a:gd name="T21" fmla="*/ 34 h 41"/>
                  <a:gd name="T22" fmla="*/ 34 w 36"/>
                  <a:gd name="T23" fmla="*/ 37 h 41"/>
                  <a:gd name="T24" fmla="*/ 34 w 36"/>
                  <a:gd name="T25" fmla="*/ 37 h 41"/>
                  <a:gd name="T26" fmla="*/ 31 w 36"/>
                  <a:gd name="T27" fmla="*/ 37 h 41"/>
                  <a:gd name="T28" fmla="*/ 0 w 36"/>
                  <a:gd name="T29" fmla="*/ 41 h 41"/>
                  <a:gd name="T30" fmla="*/ 0 w 36"/>
                  <a:gd name="T31" fmla="*/ 37 h 41"/>
                  <a:gd name="T32" fmla="*/ 4 w 36"/>
                  <a:gd name="T33" fmla="*/ 24 h 41"/>
                  <a:gd name="T34" fmla="*/ 4 w 36"/>
                  <a:gd name="T35" fmla="*/ 15 h 41"/>
                  <a:gd name="T36" fmla="*/ 9 w 36"/>
                  <a:gd name="T37" fmla="*/ 0 h 41"/>
                  <a:gd name="T38" fmla="*/ 12 w 36"/>
                  <a:gd name="T39" fmla="*/ 0 h 41"/>
                  <a:gd name="T40" fmla="*/ 12 w 36"/>
                  <a:gd name="T41" fmla="*/ 0 h 41"/>
                  <a:gd name="T42" fmla="*/ 12 w 36"/>
                  <a:gd name="T43" fmla="*/ 0 h 41"/>
                  <a:gd name="T44" fmla="*/ 14 w 36"/>
                  <a:gd name="T45" fmla="*/ 0 h 41"/>
                  <a:gd name="T46" fmla="*/ 14 w 36"/>
                  <a:gd name="T47" fmla="*/ 0 h 41"/>
                  <a:gd name="T48" fmla="*/ 14 w 36"/>
                  <a:gd name="T49" fmla="*/ 0 h 41"/>
                  <a:gd name="T50" fmla="*/ 16 w 36"/>
                  <a:gd name="T5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41">
                    <a:moveTo>
                      <a:pt x="16" y="0"/>
                    </a:moveTo>
                    <a:lnTo>
                      <a:pt x="17" y="12"/>
                    </a:lnTo>
                    <a:lnTo>
                      <a:pt x="22" y="12"/>
                    </a:lnTo>
                    <a:lnTo>
                      <a:pt x="22" y="20"/>
                    </a:lnTo>
                    <a:lnTo>
                      <a:pt x="28" y="20"/>
                    </a:lnTo>
                    <a:lnTo>
                      <a:pt x="26" y="25"/>
                    </a:lnTo>
                    <a:lnTo>
                      <a:pt x="34" y="24"/>
                    </a:lnTo>
                    <a:lnTo>
                      <a:pt x="36" y="34"/>
                    </a:lnTo>
                    <a:lnTo>
                      <a:pt x="34" y="34"/>
                    </a:lnTo>
                    <a:lnTo>
                      <a:pt x="34" y="34"/>
                    </a:lnTo>
                    <a:lnTo>
                      <a:pt x="34" y="34"/>
                    </a:lnTo>
                    <a:lnTo>
                      <a:pt x="34" y="37"/>
                    </a:lnTo>
                    <a:lnTo>
                      <a:pt x="34" y="37"/>
                    </a:lnTo>
                    <a:lnTo>
                      <a:pt x="31" y="37"/>
                    </a:lnTo>
                    <a:lnTo>
                      <a:pt x="0" y="41"/>
                    </a:lnTo>
                    <a:lnTo>
                      <a:pt x="0" y="37"/>
                    </a:lnTo>
                    <a:lnTo>
                      <a:pt x="4" y="24"/>
                    </a:lnTo>
                    <a:lnTo>
                      <a:pt x="4" y="15"/>
                    </a:lnTo>
                    <a:lnTo>
                      <a:pt x="9" y="0"/>
                    </a:lnTo>
                    <a:lnTo>
                      <a:pt x="12" y="0"/>
                    </a:lnTo>
                    <a:lnTo>
                      <a:pt x="12" y="0"/>
                    </a:lnTo>
                    <a:lnTo>
                      <a:pt x="12" y="0"/>
                    </a:lnTo>
                    <a:lnTo>
                      <a:pt x="14" y="0"/>
                    </a:lnTo>
                    <a:lnTo>
                      <a:pt x="14" y="0"/>
                    </a:lnTo>
                    <a:lnTo>
                      <a:pt x="14" y="0"/>
                    </a:lnTo>
                    <a:lnTo>
                      <a:pt x="1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65" name="Freeform 1018"/>
              <p:cNvSpPr>
                <a:spLocks/>
              </p:cNvSpPr>
              <p:nvPr/>
            </p:nvSpPr>
            <p:spPr bwMode="auto">
              <a:xfrm>
                <a:off x="4338" y="2436"/>
                <a:ext cx="36" cy="32"/>
              </a:xfrm>
              <a:custGeom>
                <a:avLst/>
                <a:gdLst>
                  <a:gd name="T0" fmla="*/ 12 w 36"/>
                  <a:gd name="T1" fmla="*/ 0 h 32"/>
                  <a:gd name="T2" fmla="*/ 15 w 36"/>
                  <a:gd name="T3" fmla="*/ 3 h 32"/>
                  <a:gd name="T4" fmla="*/ 24 w 36"/>
                  <a:gd name="T5" fmla="*/ 1 h 32"/>
                  <a:gd name="T6" fmla="*/ 36 w 36"/>
                  <a:gd name="T7" fmla="*/ 8 h 32"/>
                  <a:gd name="T8" fmla="*/ 26 w 36"/>
                  <a:gd name="T9" fmla="*/ 32 h 32"/>
                  <a:gd name="T10" fmla="*/ 17 w 36"/>
                  <a:gd name="T11" fmla="*/ 27 h 32"/>
                  <a:gd name="T12" fmla="*/ 5 w 36"/>
                  <a:gd name="T13" fmla="*/ 20 h 32"/>
                  <a:gd name="T14" fmla="*/ 2 w 36"/>
                  <a:gd name="T15" fmla="*/ 17 h 32"/>
                  <a:gd name="T16" fmla="*/ 2 w 36"/>
                  <a:gd name="T17" fmla="*/ 17 h 32"/>
                  <a:gd name="T18" fmla="*/ 0 w 36"/>
                  <a:gd name="T19" fmla="*/ 17 h 32"/>
                  <a:gd name="T20" fmla="*/ 12 w 36"/>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2">
                    <a:moveTo>
                      <a:pt x="12" y="0"/>
                    </a:moveTo>
                    <a:lnTo>
                      <a:pt x="15" y="3"/>
                    </a:lnTo>
                    <a:lnTo>
                      <a:pt x="24" y="1"/>
                    </a:lnTo>
                    <a:lnTo>
                      <a:pt x="36" y="8"/>
                    </a:lnTo>
                    <a:lnTo>
                      <a:pt x="26" y="32"/>
                    </a:lnTo>
                    <a:lnTo>
                      <a:pt x="17" y="27"/>
                    </a:lnTo>
                    <a:lnTo>
                      <a:pt x="5" y="20"/>
                    </a:lnTo>
                    <a:lnTo>
                      <a:pt x="2" y="17"/>
                    </a:lnTo>
                    <a:lnTo>
                      <a:pt x="2" y="17"/>
                    </a:lnTo>
                    <a:lnTo>
                      <a:pt x="0" y="17"/>
                    </a:lnTo>
                    <a:lnTo>
                      <a:pt x="1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66" name="Freeform 1019"/>
              <p:cNvSpPr>
                <a:spLocks/>
              </p:cNvSpPr>
              <p:nvPr/>
            </p:nvSpPr>
            <p:spPr bwMode="auto">
              <a:xfrm>
                <a:off x="4338" y="2436"/>
                <a:ext cx="36" cy="32"/>
              </a:xfrm>
              <a:custGeom>
                <a:avLst/>
                <a:gdLst>
                  <a:gd name="T0" fmla="*/ 12 w 36"/>
                  <a:gd name="T1" fmla="*/ 0 h 32"/>
                  <a:gd name="T2" fmla="*/ 15 w 36"/>
                  <a:gd name="T3" fmla="*/ 3 h 32"/>
                  <a:gd name="T4" fmla="*/ 24 w 36"/>
                  <a:gd name="T5" fmla="*/ 1 h 32"/>
                  <a:gd name="T6" fmla="*/ 36 w 36"/>
                  <a:gd name="T7" fmla="*/ 8 h 32"/>
                  <a:gd name="T8" fmla="*/ 26 w 36"/>
                  <a:gd name="T9" fmla="*/ 32 h 32"/>
                  <a:gd name="T10" fmla="*/ 17 w 36"/>
                  <a:gd name="T11" fmla="*/ 27 h 32"/>
                  <a:gd name="T12" fmla="*/ 5 w 36"/>
                  <a:gd name="T13" fmla="*/ 20 h 32"/>
                  <a:gd name="T14" fmla="*/ 2 w 36"/>
                  <a:gd name="T15" fmla="*/ 17 h 32"/>
                  <a:gd name="T16" fmla="*/ 2 w 36"/>
                  <a:gd name="T17" fmla="*/ 17 h 32"/>
                  <a:gd name="T18" fmla="*/ 0 w 36"/>
                  <a:gd name="T19" fmla="*/ 17 h 32"/>
                  <a:gd name="T20" fmla="*/ 12 w 36"/>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2">
                    <a:moveTo>
                      <a:pt x="12" y="0"/>
                    </a:moveTo>
                    <a:lnTo>
                      <a:pt x="15" y="3"/>
                    </a:lnTo>
                    <a:lnTo>
                      <a:pt x="24" y="1"/>
                    </a:lnTo>
                    <a:lnTo>
                      <a:pt x="36" y="8"/>
                    </a:lnTo>
                    <a:lnTo>
                      <a:pt x="26" y="32"/>
                    </a:lnTo>
                    <a:lnTo>
                      <a:pt x="17" y="27"/>
                    </a:lnTo>
                    <a:lnTo>
                      <a:pt x="5" y="20"/>
                    </a:lnTo>
                    <a:lnTo>
                      <a:pt x="2" y="17"/>
                    </a:lnTo>
                    <a:lnTo>
                      <a:pt x="2" y="17"/>
                    </a:lnTo>
                    <a:lnTo>
                      <a:pt x="0" y="17"/>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67" name="Freeform 1020"/>
              <p:cNvSpPr>
                <a:spLocks/>
              </p:cNvSpPr>
              <p:nvPr/>
            </p:nvSpPr>
            <p:spPr bwMode="auto">
              <a:xfrm>
                <a:off x="4469" y="2663"/>
                <a:ext cx="49" cy="86"/>
              </a:xfrm>
              <a:custGeom>
                <a:avLst/>
                <a:gdLst>
                  <a:gd name="T0" fmla="*/ 23 w 49"/>
                  <a:gd name="T1" fmla="*/ 17 h 86"/>
                  <a:gd name="T2" fmla="*/ 32 w 49"/>
                  <a:gd name="T3" fmla="*/ 22 h 86"/>
                  <a:gd name="T4" fmla="*/ 39 w 49"/>
                  <a:gd name="T5" fmla="*/ 27 h 86"/>
                  <a:gd name="T6" fmla="*/ 39 w 49"/>
                  <a:gd name="T7" fmla="*/ 35 h 86"/>
                  <a:gd name="T8" fmla="*/ 47 w 49"/>
                  <a:gd name="T9" fmla="*/ 40 h 86"/>
                  <a:gd name="T10" fmla="*/ 25 w 49"/>
                  <a:gd name="T11" fmla="*/ 44 h 86"/>
                  <a:gd name="T12" fmla="*/ 27 w 49"/>
                  <a:gd name="T13" fmla="*/ 66 h 86"/>
                  <a:gd name="T14" fmla="*/ 49 w 49"/>
                  <a:gd name="T15" fmla="*/ 63 h 86"/>
                  <a:gd name="T16" fmla="*/ 47 w 49"/>
                  <a:gd name="T17" fmla="*/ 85 h 86"/>
                  <a:gd name="T18" fmla="*/ 44 w 49"/>
                  <a:gd name="T19" fmla="*/ 85 h 86"/>
                  <a:gd name="T20" fmla="*/ 44 w 49"/>
                  <a:gd name="T21" fmla="*/ 85 h 86"/>
                  <a:gd name="T22" fmla="*/ 40 w 49"/>
                  <a:gd name="T23" fmla="*/ 85 h 86"/>
                  <a:gd name="T24" fmla="*/ 33 w 49"/>
                  <a:gd name="T25" fmla="*/ 86 h 86"/>
                  <a:gd name="T26" fmla="*/ 30 w 49"/>
                  <a:gd name="T27" fmla="*/ 86 h 86"/>
                  <a:gd name="T28" fmla="*/ 25 w 49"/>
                  <a:gd name="T29" fmla="*/ 63 h 86"/>
                  <a:gd name="T30" fmla="*/ 22 w 49"/>
                  <a:gd name="T31" fmla="*/ 64 h 86"/>
                  <a:gd name="T32" fmla="*/ 20 w 49"/>
                  <a:gd name="T33" fmla="*/ 49 h 86"/>
                  <a:gd name="T34" fmla="*/ 11 w 49"/>
                  <a:gd name="T35" fmla="*/ 46 h 86"/>
                  <a:gd name="T36" fmla="*/ 3 w 49"/>
                  <a:gd name="T37" fmla="*/ 30 h 86"/>
                  <a:gd name="T38" fmla="*/ 0 w 49"/>
                  <a:gd name="T39" fmla="*/ 22 h 86"/>
                  <a:gd name="T40" fmla="*/ 5 w 49"/>
                  <a:gd name="T41" fmla="*/ 20 h 86"/>
                  <a:gd name="T42" fmla="*/ 3 w 49"/>
                  <a:gd name="T43" fmla="*/ 12 h 86"/>
                  <a:gd name="T44" fmla="*/ 1 w 49"/>
                  <a:gd name="T45" fmla="*/ 2 h 86"/>
                  <a:gd name="T46" fmla="*/ 5 w 49"/>
                  <a:gd name="T47" fmla="*/ 2 h 86"/>
                  <a:gd name="T48" fmla="*/ 11 w 49"/>
                  <a:gd name="T49" fmla="*/ 0 h 86"/>
                  <a:gd name="T50" fmla="*/ 18 w 49"/>
                  <a:gd name="T51" fmla="*/ 5 h 86"/>
                  <a:gd name="T52" fmla="*/ 23 w 49"/>
                  <a:gd name="T53" fmla="*/ 1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3" y="17"/>
                    </a:moveTo>
                    <a:lnTo>
                      <a:pt x="32" y="22"/>
                    </a:lnTo>
                    <a:lnTo>
                      <a:pt x="39" y="27"/>
                    </a:lnTo>
                    <a:lnTo>
                      <a:pt x="39" y="35"/>
                    </a:lnTo>
                    <a:lnTo>
                      <a:pt x="47" y="40"/>
                    </a:lnTo>
                    <a:lnTo>
                      <a:pt x="25" y="44"/>
                    </a:lnTo>
                    <a:lnTo>
                      <a:pt x="27" y="66"/>
                    </a:lnTo>
                    <a:lnTo>
                      <a:pt x="49" y="63"/>
                    </a:lnTo>
                    <a:lnTo>
                      <a:pt x="47" y="85"/>
                    </a:lnTo>
                    <a:lnTo>
                      <a:pt x="44" y="85"/>
                    </a:lnTo>
                    <a:lnTo>
                      <a:pt x="44" y="85"/>
                    </a:lnTo>
                    <a:lnTo>
                      <a:pt x="40" y="85"/>
                    </a:lnTo>
                    <a:lnTo>
                      <a:pt x="33" y="86"/>
                    </a:lnTo>
                    <a:lnTo>
                      <a:pt x="30" y="86"/>
                    </a:lnTo>
                    <a:lnTo>
                      <a:pt x="25" y="63"/>
                    </a:lnTo>
                    <a:lnTo>
                      <a:pt x="22" y="64"/>
                    </a:lnTo>
                    <a:lnTo>
                      <a:pt x="20" y="49"/>
                    </a:lnTo>
                    <a:lnTo>
                      <a:pt x="11" y="46"/>
                    </a:lnTo>
                    <a:lnTo>
                      <a:pt x="3" y="30"/>
                    </a:lnTo>
                    <a:lnTo>
                      <a:pt x="0" y="22"/>
                    </a:lnTo>
                    <a:lnTo>
                      <a:pt x="5" y="20"/>
                    </a:lnTo>
                    <a:lnTo>
                      <a:pt x="3" y="12"/>
                    </a:lnTo>
                    <a:lnTo>
                      <a:pt x="1" y="2"/>
                    </a:lnTo>
                    <a:lnTo>
                      <a:pt x="5" y="2"/>
                    </a:lnTo>
                    <a:lnTo>
                      <a:pt x="11" y="0"/>
                    </a:lnTo>
                    <a:lnTo>
                      <a:pt x="18" y="5"/>
                    </a:lnTo>
                    <a:lnTo>
                      <a:pt x="23"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68" name="Freeform 1021"/>
              <p:cNvSpPr>
                <a:spLocks/>
              </p:cNvSpPr>
              <p:nvPr/>
            </p:nvSpPr>
            <p:spPr bwMode="auto">
              <a:xfrm>
                <a:off x="4469" y="2663"/>
                <a:ext cx="49" cy="86"/>
              </a:xfrm>
              <a:custGeom>
                <a:avLst/>
                <a:gdLst>
                  <a:gd name="T0" fmla="*/ 23 w 49"/>
                  <a:gd name="T1" fmla="*/ 17 h 86"/>
                  <a:gd name="T2" fmla="*/ 32 w 49"/>
                  <a:gd name="T3" fmla="*/ 22 h 86"/>
                  <a:gd name="T4" fmla="*/ 39 w 49"/>
                  <a:gd name="T5" fmla="*/ 27 h 86"/>
                  <a:gd name="T6" fmla="*/ 39 w 49"/>
                  <a:gd name="T7" fmla="*/ 35 h 86"/>
                  <a:gd name="T8" fmla="*/ 47 w 49"/>
                  <a:gd name="T9" fmla="*/ 40 h 86"/>
                  <a:gd name="T10" fmla="*/ 25 w 49"/>
                  <a:gd name="T11" fmla="*/ 44 h 86"/>
                  <a:gd name="T12" fmla="*/ 27 w 49"/>
                  <a:gd name="T13" fmla="*/ 66 h 86"/>
                  <a:gd name="T14" fmla="*/ 49 w 49"/>
                  <a:gd name="T15" fmla="*/ 63 h 86"/>
                  <a:gd name="T16" fmla="*/ 47 w 49"/>
                  <a:gd name="T17" fmla="*/ 85 h 86"/>
                  <a:gd name="T18" fmla="*/ 44 w 49"/>
                  <a:gd name="T19" fmla="*/ 85 h 86"/>
                  <a:gd name="T20" fmla="*/ 44 w 49"/>
                  <a:gd name="T21" fmla="*/ 85 h 86"/>
                  <a:gd name="T22" fmla="*/ 40 w 49"/>
                  <a:gd name="T23" fmla="*/ 85 h 86"/>
                  <a:gd name="T24" fmla="*/ 33 w 49"/>
                  <a:gd name="T25" fmla="*/ 86 h 86"/>
                  <a:gd name="T26" fmla="*/ 30 w 49"/>
                  <a:gd name="T27" fmla="*/ 86 h 86"/>
                  <a:gd name="T28" fmla="*/ 25 w 49"/>
                  <a:gd name="T29" fmla="*/ 63 h 86"/>
                  <a:gd name="T30" fmla="*/ 22 w 49"/>
                  <a:gd name="T31" fmla="*/ 64 h 86"/>
                  <a:gd name="T32" fmla="*/ 20 w 49"/>
                  <a:gd name="T33" fmla="*/ 49 h 86"/>
                  <a:gd name="T34" fmla="*/ 11 w 49"/>
                  <a:gd name="T35" fmla="*/ 46 h 86"/>
                  <a:gd name="T36" fmla="*/ 3 w 49"/>
                  <a:gd name="T37" fmla="*/ 30 h 86"/>
                  <a:gd name="T38" fmla="*/ 0 w 49"/>
                  <a:gd name="T39" fmla="*/ 22 h 86"/>
                  <a:gd name="T40" fmla="*/ 5 w 49"/>
                  <a:gd name="T41" fmla="*/ 20 h 86"/>
                  <a:gd name="T42" fmla="*/ 3 w 49"/>
                  <a:gd name="T43" fmla="*/ 12 h 86"/>
                  <a:gd name="T44" fmla="*/ 1 w 49"/>
                  <a:gd name="T45" fmla="*/ 2 h 86"/>
                  <a:gd name="T46" fmla="*/ 5 w 49"/>
                  <a:gd name="T47" fmla="*/ 2 h 86"/>
                  <a:gd name="T48" fmla="*/ 11 w 49"/>
                  <a:gd name="T49" fmla="*/ 0 h 86"/>
                  <a:gd name="T50" fmla="*/ 18 w 49"/>
                  <a:gd name="T51" fmla="*/ 5 h 86"/>
                  <a:gd name="T52" fmla="*/ 23 w 49"/>
                  <a:gd name="T53" fmla="*/ 1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3" y="17"/>
                    </a:moveTo>
                    <a:lnTo>
                      <a:pt x="32" y="22"/>
                    </a:lnTo>
                    <a:lnTo>
                      <a:pt x="39" y="27"/>
                    </a:lnTo>
                    <a:lnTo>
                      <a:pt x="39" y="35"/>
                    </a:lnTo>
                    <a:lnTo>
                      <a:pt x="47" y="40"/>
                    </a:lnTo>
                    <a:lnTo>
                      <a:pt x="25" y="44"/>
                    </a:lnTo>
                    <a:lnTo>
                      <a:pt x="27" y="66"/>
                    </a:lnTo>
                    <a:lnTo>
                      <a:pt x="49" y="63"/>
                    </a:lnTo>
                    <a:lnTo>
                      <a:pt x="47" y="85"/>
                    </a:lnTo>
                    <a:lnTo>
                      <a:pt x="44" y="85"/>
                    </a:lnTo>
                    <a:lnTo>
                      <a:pt x="44" y="85"/>
                    </a:lnTo>
                    <a:lnTo>
                      <a:pt x="40" y="85"/>
                    </a:lnTo>
                    <a:lnTo>
                      <a:pt x="33" y="86"/>
                    </a:lnTo>
                    <a:lnTo>
                      <a:pt x="30" y="86"/>
                    </a:lnTo>
                    <a:lnTo>
                      <a:pt x="25" y="63"/>
                    </a:lnTo>
                    <a:lnTo>
                      <a:pt x="22" y="64"/>
                    </a:lnTo>
                    <a:lnTo>
                      <a:pt x="20" y="49"/>
                    </a:lnTo>
                    <a:lnTo>
                      <a:pt x="11" y="46"/>
                    </a:lnTo>
                    <a:lnTo>
                      <a:pt x="3" y="30"/>
                    </a:lnTo>
                    <a:lnTo>
                      <a:pt x="0" y="22"/>
                    </a:lnTo>
                    <a:lnTo>
                      <a:pt x="5" y="20"/>
                    </a:lnTo>
                    <a:lnTo>
                      <a:pt x="3" y="12"/>
                    </a:lnTo>
                    <a:lnTo>
                      <a:pt x="1" y="2"/>
                    </a:lnTo>
                    <a:lnTo>
                      <a:pt x="5" y="2"/>
                    </a:lnTo>
                    <a:lnTo>
                      <a:pt x="11" y="0"/>
                    </a:lnTo>
                    <a:lnTo>
                      <a:pt x="18" y="5"/>
                    </a:lnTo>
                    <a:lnTo>
                      <a:pt x="23"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69" name="Freeform 1022"/>
              <p:cNvSpPr>
                <a:spLocks/>
              </p:cNvSpPr>
              <p:nvPr/>
            </p:nvSpPr>
            <p:spPr bwMode="auto">
              <a:xfrm>
                <a:off x="4426" y="2456"/>
                <a:ext cx="37" cy="36"/>
              </a:xfrm>
              <a:custGeom>
                <a:avLst/>
                <a:gdLst>
                  <a:gd name="T0" fmla="*/ 14 w 37"/>
                  <a:gd name="T1" fmla="*/ 0 h 36"/>
                  <a:gd name="T2" fmla="*/ 24 w 37"/>
                  <a:gd name="T3" fmla="*/ 24 h 36"/>
                  <a:gd name="T4" fmla="*/ 37 w 37"/>
                  <a:gd name="T5" fmla="*/ 26 h 36"/>
                  <a:gd name="T6" fmla="*/ 34 w 37"/>
                  <a:gd name="T7" fmla="*/ 31 h 36"/>
                  <a:gd name="T8" fmla="*/ 24 w 37"/>
                  <a:gd name="T9" fmla="*/ 27 h 36"/>
                  <a:gd name="T10" fmla="*/ 10 w 37"/>
                  <a:gd name="T11" fmla="*/ 36 h 36"/>
                  <a:gd name="T12" fmla="*/ 0 w 37"/>
                  <a:gd name="T13" fmla="*/ 19 h 36"/>
                  <a:gd name="T14" fmla="*/ 2 w 37"/>
                  <a:gd name="T15" fmla="*/ 10 h 36"/>
                  <a:gd name="T16" fmla="*/ 7 w 37"/>
                  <a:gd name="T17" fmla="*/ 10 h 36"/>
                  <a:gd name="T18" fmla="*/ 12 w 37"/>
                  <a:gd name="T19" fmla="*/ 2 h 36"/>
                  <a:gd name="T20" fmla="*/ 12 w 37"/>
                  <a:gd name="T21" fmla="*/ 0 h 36"/>
                  <a:gd name="T22" fmla="*/ 12 w 37"/>
                  <a:gd name="T23" fmla="*/ 0 h 36"/>
                  <a:gd name="T24" fmla="*/ 14 w 37"/>
                  <a:gd name="T25" fmla="*/ 2 h 36"/>
                  <a:gd name="T26" fmla="*/ 14 w 37"/>
                  <a:gd name="T27" fmla="*/ 2 h 36"/>
                  <a:gd name="T28" fmla="*/ 14 w 37"/>
                  <a:gd name="T29" fmla="*/ 0 h 36"/>
                  <a:gd name="T30" fmla="*/ 14 w 37"/>
                  <a:gd name="T31" fmla="*/ 0 h 36"/>
                  <a:gd name="T32" fmla="*/ 14 w 37"/>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6">
                    <a:moveTo>
                      <a:pt x="14" y="0"/>
                    </a:moveTo>
                    <a:lnTo>
                      <a:pt x="24" y="24"/>
                    </a:lnTo>
                    <a:lnTo>
                      <a:pt x="37" y="26"/>
                    </a:lnTo>
                    <a:lnTo>
                      <a:pt x="34" y="31"/>
                    </a:lnTo>
                    <a:lnTo>
                      <a:pt x="24" y="27"/>
                    </a:lnTo>
                    <a:lnTo>
                      <a:pt x="10" y="36"/>
                    </a:lnTo>
                    <a:lnTo>
                      <a:pt x="0" y="19"/>
                    </a:lnTo>
                    <a:lnTo>
                      <a:pt x="2" y="10"/>
                    </a:lnTo>
                    <a:lnTo>
                      <a:pt x="7" y="10"/>
                    </a:lnTo>
                    <a:lnTo>
                      <a:pt x="12" y="2"/>
                    </a:lnTo>
                    <a:lnTo>
                      <a:pt x="12" y="0"/>
                    </a:lnTo>
                    <a:lnTo>
                      <a:pt x="12" y="0"/>
                    </a:lnTo>
                    <a:lnTo>
                      <a:pt x="14" y="2"/>
                    </a:lnTo>
                    <a:lnTo>
                      <a:pt x="14" y="2"/>
                    </a:lnTo>
                    <a:lnTo>
                      <a:pt x="14" y="0"/>
                    </a:lnTo>
                    <a:lnTo>
                      <a:pt x="14" y="0"/>
                    </a:lnTo>
                    <a:lnTo>
                      <a:pt x="1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70" name="Freeform 1023"/>
              <p:cNvSpPr>
                <a:spLocks/>
              </p:cNvSpPr>
              <p:nvPr/>
            </p:nvSpPr>
            <p:spPr bwMode="auto">
              <a:xfrm>
                <a:off x="4426" y="2456"/>
                <a:ext cx="37" cy="36"/>
              </a:xfrm>
              <a:custGeom>
                <a:avLst/>
                <a:gdLst>
                  <a:gd name="T0" fmla="*/ 14 w 37"/>
                  <a:gd name="T1" fmla="*/ 0 h 36"/>
                  <a:gd name="T2" fmla="*/ 24 w 37"/>
                  <a:gd name="T3" fmla="*/ 24 h 36"/>
                  <a:gd name="T4" fmla="*/ 37 w 37"/>
                  <a:gd name="T5" fmla="*/ 26 h 36"/>
                  <a:gd name="T6" fmla="*/ 34 w 37"/>
                  <a:gd name="T7" fmla="*/ 31 h 36"/>
                  <a:gd name="T8" fmla="*/ 24 w 37"/>
                  <a:gd name="T9" fmla="*/ 27 h 36"/>
                  <a:gd name="T10" fmla="*/ 10 w 37"/>
                  <a:gd name="T11" fmla="*/ 36 h 36"/>
                  <a:gd name="T12" fmla="*/ 0 w 37"/>
                  <a:gd name="T13" fmla="*/ 19 h 36"/>
                  <a:gd name="T14" fmla="*/ 2 w 37"/>
                  <a:gd name="T15" fmla="*/ 10 h 36"/>
                  <a:gd name="T16" fmla="*/ 7 w 37"/>
                  <a:gd name="T17" fmla="*/ 10 h 36"/>
                  <a:gd name="T18" fmla="*/ 12 w 37"/>
                  <a:gd name="T19" fmla="*/ 2 h 36"/>
                  <a:gd name="T20" fmla="*/ 12 w 37"/>
                  <a:gd name="T21" fmla="*/ 0 h 36"/>
                  <a:gd name="T22" fmla="*/ 12 w 37"/>
                  <a:gd name="T23" fmla="*/ 0 h 36"/>
                  <a:gd name="T24" fmla="*/ 14 w 37"/>
                  <a:gd name="T25" fmla="*/ 2 h 36"/>
                  <a:gd name="T26" fmla="*/ 14 w 37"/>
                  <a:gd name="T27" fmla="*/ 2 h 36"/>
                  <a:gd name="T28" fmla="*/ 14 w 37"/>
                  <a:gd name="T29" fmla="*/ 0 h 36"/>
                  <a:gd name="T30" fmla="*/ 14 w 37"/>
                  <a:gd name="T31" fmla="*/ 0 h 36"/>
                  <a:gd name="T32" fmla="*/ 14 w 37"/>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6">
                    <a:moveTo>
                      <a:pt x="14" y="0"/>
                    </a:moveTo>
                    <a:lnTo>
                      <a:pt x="24" y="24"/>
                    </a:lnTo>
                    <a:lnTo>
                      <a:pt x="37" y="26"/>
                    </a:lnTo>
                    <a:lnTo>
                      <a:pt x="34" y="31"/>
                    </a:lnTo>
                    <a:lnTo>
                      <a:pt x="24" y="27"/>
                    </a:lnTo>
                    <a:lnTo>
                      <a:pt x="10" y="36"/>
                    </a:lnTo>
                    <a:lnTo>
                      <a:pt x="0" y="19"/>
                    </a:lnTo>
                    <a:lnTo>
                      <a:pt x="2" y="10"/>
                    </a:lnTo>
                    <a:lnTo>
                      <a:pt x="7" y="10"/>
                    </a:lnTo>
                    <a:lnTo>
                      <a:pt x="12" y="2"/>
                    </a:lnTo>
                    <a:lnTo>
                      <a:pt x="12" y="0"/>
                    </a:lnTo>
                    <a:lnTo>
                      <a:pt x="12" y="0"/>
                    </a:lnTo>
                    <a:lnTo>
                      <a:pt x="14" y="2"/>
                    </a:lnTo>
                    <a:lnTo>
                      <a:pt x="14" y="2"/>
                    </a:lnTo>
                    <a:lnTo>
                      <a:pt x="14" y="0"/>
                    </a:lnTo>
                    <a:lnTo>
                      <a:pt x="14" y="0"/>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71" name="Freeform 1024"/>
              <p:cNvSpPr>
                <a:spLocks/>
              </p:cNvSpPr>
              <p:nvPr/>
            </p:nvSpPr>
            <p:spPr bwMode="auto">
              <a:xfrm>
                <a:off x="4416" y="2493"/>
                <a:ext cx="44" cy="50"/>
              </a:xfrm>
              <a:custGeom>
                <a:avLst/>
                <a:gdLst>
                  <a:gd name="T0" fmla="*/ 44 w 44"/>
                  <a:gd name="T1" fmla="*/ 39 h 50"/>
                  <a:gd name="T2" fmla="*/ 25 w 44"/>
                  <a:gd name="T3" fmla="*/ 46 h 50"/>
                  <a:gd name="T4" fmla="*/ 24 w 44"/>
                  <a:gd name="T5" fmla="*/ 43 h 50"/>
                  <a:gd name="T6" fmla="*/ 14 w 44"/>
                  <a:gd name="T7" fmla="*/ 50 h 50"/>
                  <a:gd name="T8" fmla="*/ 2 w 44"/>
                  <a:gd name="T9" fmla="*/ 33 h 50"/>
                  <a:gd name="T10" fmla="*/ 0 w 44"/>
                  <a:gd name="T11" fmla="*/ 19 h 50"/>
                  <a:gd name="T12" fmla="*/ 12 w 44"/>
                  <a:gd name="T13" fmla="*/ 12 h 50"/>
                  <a:gd name="T14" fmla="*/ 14 w 44"/>
                  <a:gd name="T15" fmla="*/ 5 h 50"/>
                  <a:gd name="T16" fmla="*/ 22 w 44"/>
                  <a:gd name="T17" fmla="*/ 0 h 50"/>
                  <a:gd name="T18" fmla="*/ 29 w 44"/>
                  <a:gd name="T19" fmla="*/ 11 h 50"/>
                  <a:gd name="T20" fmla="*/ 39 w 44"/>
                  <a:gd name="T21" fmla="*/ 19 h 50"/>
                  <a:gd name="T22" fmla="*/ 44 w 44"/>
                  <a:gd name="T23" fmla="*/ 29 h 50"/>
                  <a:gd name="T24" fmla="*/ 44 w 44"/>
                  <a:gd name="T25" fmla="*/ 3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50">
                    <a:moveTo>
                      <a:pt x="44" y="39"/>
                    </a:moveTo>
                    <a:lnTo>
                      <a:pt x="25" y="46"/>
                    </a:lnTo>
                    <a:lnTo>
                      <a:pt x="24" y="43"/>
                    </a:lnTo>
                    <a:lnTo>
                      <a:pt x="14" y="50"/>
                    </a:lnTo>
                    <a:lnTo>
                      <a:pt x="2" y="33"/>
                    </a:lnTo>
                    <a:lnTo>
                      <a:pt x="0" y="19"/>
                    </a:lnTo>
                    <a:lnTo>
                      <a:pt x="12" y="12"/>
                    </a:lnTo>
                    <a:lnTo>
                      <a:pt x="14" y="5"/>
                    </a:lnTo>
                    <a:lnTo>
                      <a:pt x="22" y="0"/>
                    </a:lnTo>
                    <a:lnTo>
                      <a:pt x="29" y="11"/>
                    </a:lnTo>
                    <a:lnTo>
                      <a:pt x="39" y="19"/>
                    </a:lnTo>
                    <a:lnTo>
                      <a:pt x="44" y="29"/>
                    </a:lnTo>
                    <a:lnTo>
                      <a:pt x="44" y="3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72" name="Freeform 1025"/>
              <p:cNvSpPr>
                <a:spLocks/>
              </p:cNvSpPr>
              <p:nvPr/>
            </p:nvSpPr>
            <p:spPr bwMode="auto">
              <a:xfrm>
                <a:off x="4416" y="2493"/>
                <a:ext cx="44" cy="50"/>
              </a:xfrm>
              <a:custGeom>
                <a:avLst/>
                <a:gdLst>
                  <a:gd name="T0" fmla="*/ 44 w 44"/>
                  <a:gd name="T1" fmla="*/ 39 h 50"/>
                  <a:gd name="T2" fmla="*/ 25 w 44"/>
                  <a:gd name="T3" fmla="*/ 46 h 50"/>
                  <a:gd name="T4" fmla="*/ 24 w 44"/>
                  <a:gd name="T5" fmla="*/ 43 h 50"/>
                  <a:gd name="T6" fmla="*/ 14 w 44"/>
                  <a:gd name="T7" fmla="*/ 50 h 50"/>
                  <a:gd name="T8" fmla="*/ 2 w 44"/>
                  <a:gd name="T9" fmla="*/ 33 h 50"/>
                  <a:gd name="T10" fmla="*/ 0 w 44"/>
                  <a:gd name="T11" fmla="*/ 19 h 50"/>
                  <a:gd name="T12" fmla="*/ 12 w 44"/>
                  <a:gd name="T13" fmla="*/ 12 h 50"/>
                  <a:gd name="T14" fmla="*/ 14 w 44"/>
                  <a:gd name="T15" fmla="*/ 5 h 50"/>
                  <a:gd name="T16" fmla="*/ 22 w 44"/>
                  <a:gd name="T17" fmla="*/ 0 h 50"/>
                  <a:gd name="T18" fmla="*/ 29 w 44"/>
                  <a:gd name="T19" fmla="*/ 11 h 50"/>
                  <a:gd name="T20" fmla="*/ 39 w 44"/>
                  <a:gd name="T21" fmla="*/ 19 h 50"/>
                  <a:gd name="T22" fmla="*/ 44 w 44"/>
                  <a:gd name="T23" fmla="*/ 29 h 50"/>
                  <a:gd name="T24" fmla="*/ 44 w 44"/>
                  <a:gd name="T25" fmla="*/ 3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50">
                    <a:moveTo>
                      <a:pt x="44" y="39"/>
                    </a:moveTo>
                    <a:lnTo>
                      <a:pt x="25" y="46"/>
                    </a:lnTo>
                    <a:lnTo>
                      <a:pt x="24" y="43"/>
                    </a:lnTo>
                    <a:lnTo>
                      <a:pt x="14" y="50"/>
                    </a:lnTo>
                    <a:lnTo>
                      <a:pt x="2" y="33"/>
                    </a:lnTo>
                    <a:lnTo>
                      <a:pt x="0" y="19"/>
                    </a:lnTo>
                    <a:lnTo>
                      <a:pt x="12" y="12"/>
                    </a:lnTo>
                    <a:lnTo>
                      <a:pt x="14" y="5"/>
                    </a:lnTo>
                    <a:lnTo>
                      <a:pt x="22" y="0"/>
                    </a:lnTo>
                    <a:lnTo>
                      <a:pt x="29" y="11"/>
                    </a:lnTo>
                    <a:lnTo>
                      <a:pt x="39" y="19"/>
                    </a:lnTo>
                    <a:lnTo>
                      <a:pt x="44" y="29"/>
                    </a:lnTo>
                    <a:lnTo>
                      <a:pt x="44"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73" name="Freeform 1026"/>
              <p:cNvSpPr>
                <a:spLocks/>
              </p:cNvSpPr>
              <p:nvPr/>
            </p:nvSpPr>
            <p:spPr bwMode="auto">
              <a:xfrm>
                <a:off x="4504" y="2624"/>
                <a:ext cx="44" cy="46"/>
              </a:xfrm>
              <a:custGeom>
                <a:avLst/>
                <a:gdLst>
                  <a:gd name="T0" fmla="*/ 5 w 44"/>
                  <a:gd name="T1" fmla="*/ 0 h 46"/>
                  <a:gd name="T2" fmla="*/ 7 w 44"/>
                  <a:gd name="T3" fmla="*/ 0 h 46"/>
                  <a:gd name="T4" fmla="*/ 9 w 44"/>
                  <a:gd name="T5" fmla="*/ 0 h 46"/>
                  <a:gd name="T6" fmla="*/ 9 w 44"/>
                  <a:gd name="T7" fmla="*/ 2 h 46"/>
                  <a:gd name="T8" fmla="*/ 12 w 44"/>
                  <a:gd name="T9" fmla="*/ 3 h 46"/>
                  <a:gd name="T10" fmla="*/ 12 w 44"/>
                  <a:gd name="T11" fmla="*/ 3 h 46"/>
                  <a:gd name="T12" fmla="*/ 24 w 44"/>
                  <a:gd name="T13" fmla="*/ 13 h 46"/>
                  <a:gd name="T14" fmla="*/ 39 w 44"/>
                  <a:gd name="T15" fmla="*/ 24 h 46"/>
                  <a:gd name="T16" fmla="*/ 44 w 44"/>
                  <a:gd name="T17" fmla="*/ 30 h 46"/>
                  <a:gd name="T18" fmla="*/ 39 w 44"/>
                  <a:gd name="T19" fmla="*/ 37 h 46"/>
                  <a:gd name="T20" fmla="*/ 37 w 44"/>
                  <a:gd name="T21" fmla="*/ 44 h 46"/>
                  <a:gd name="T22" fmla="*/ 31 w 44"/>
                  <a:gd name="T23" fmla="*/ 42 h 46"/>
                  <a:gd name="T24" fmla="*/ 22 w 44"/>
                  <a:gd name="T25" fmla="*/ 46 h 46"/>
                  <a:gd name="T26" fmla="*/ 14 w 44"/>
                  <a:gd name="T27" fmla="*/ 44 h 46"/>
                  <a:gd name="T28" fmla="*/ 10 w 44"/>
                  <a:gd name="T29" fmla="*/ 35 h 46"/>
                  <a:gd name="T30" fmla="*/ 5 w 44"/>
                  <a:gd name="T31" fmla="*/ 35 h 46"/>
                  <a:gd name="T32" fmla="*/ 0 w 44"/>
                  <a:gd name="T33" fmla="*/ 7 h 46"/>
                  <a:gd name="T34" fmla="*/ 5 w 44"/>
                  <a:gd name="T3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6">
                    <a:moveTo>
                      <a:pt x="5" y="0"/>
                    </a:moveTo>
                    <a:lnTo>
                      <a:pt x="7" y="0"/>
                    </a:lnTo>
                    <a:lnTo>
                      <a:pt x="9" y="0"/>
                    </a:lnTo>
                    <a:lnTo>
                      <a:pt x="9" y="2"/>
                    </a:lnTo>
                    <a:lnTo>
                      <a:pt x="12" y="3"/>
                    </a:lnTo>
                    <a:lnTo>
                      <a:pt x="12" y="3"/>
                    </a:lnTo>
                    <a:lnTo>
                      <a:pt x="24" y="13"/>
                    </a:lnTo>
                    <a:lnTo>
                      <a:pt x="39" y="24"/>
                    </a:lnTo>
                    <a:lnTo>
                      <a:pt x="44" y="30"/>
                    </a:lnTo>
                    <a:lnTo>
                      <a:pt x="39" y="37"/>
                    </a:lnTo>
                    <a:lnTo>
                      <a:pt x="37" y="44"/>
                    </a:lnTo>
                    <a:lnTo>
                      <a:pt x="31" y="42"/>
                    </a:lnTo>
                    <a:lnTo>
                      <a:pt x="22" y="46"/>
                    </a:lnTo>
                    <a:lnTo>
                      <a:pt x="14" y="44"/>
                    </a:lnTo>
                    <a:lnTo>
                      <a:pt x="10" y="35"/>
                    </a:lnTo>
                    <a:lnTo>
                      <a:pt x="5" y="35"/>
                    </a:lnTo>
                    <a:lnTo>
                      <a:pt x="0" y="7"/>
                    </a:lnTo>
                    <a:lnTo>
                      <a:pt x="5"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74" name="Freeform 1027"/>
              <p:cNvSpPr>
                <a:spLocks/>
              </p:cNvSpPr>
              <p:nvPr/>
            </p:nvSpPr>
            <p:spPr bwMode="auto">
              <a:xfrm>
                <a:off x="4504" y="2624"/>
                <a:ext cx="44" cy="46"/>
              </a:xfrm>
              <a:custGeom>
                <a:avLst/>
                <a:gdLst>
                  <a:gd name="T0" fmla="*/ 5 w 44"/>
                  <a:gd name="T1" fmla="*/ 0 h 46"/>
                  <a:gd name="T2" fmla="*/ 7 w 44"/>
                  <a:gd name="T3" fmla="*/ 0 h 46"/>
                  <a:gd name="T4" fmla="*/ 9 w 44"/>
                  <a:gd name="T5" fmla="*/ 0 h 46"/>
                  <a:gd name="T6" fmla="*/ 9 w 44"/>
                  <a:gd name="T7" fmla="*/ 2 h 46"/>
                  <a:gd name="T8" fmla="*/ 12 w 44"/>
                  <a:gd name="T9" fmla="*/ 3 h 46"/>
                  <a:gd name="T10" fmla="*/ 12 w 44"/>
                  <a:gd name="T11" fmla="*/ 3 h 46"/>
                  <a:gd name="T12" fmla="*/ 24 w 44"/>
                  <a:gd name="T13" fmla="*/ 13 h 46"/>
                  <a:gd name="T14" fmla="*/ 39 w 44"/>
                  <a:gd name="T15" fmla="*/ 24 h 46"/>
                  <a:gd name="T16" fmla="*/ 44 w 44"/>
                  <a:gd name="T17" fmla="*/ 30 h 46"/>
                  <a:gd name="T18" fmla="*/ 39 w 44"/>
                  <a:gd name="T19" fmla="*/ 37 h 46"/>
                  <a:gd name="T20" fmla="*/ 37 w 44"/>
                  <a:gd name="T21" fmla="*/ 44 h 46"/>
                  <a:gd name="T22" fmla="*/ 31 w 44"/>
                  <a:gd name="T23" fmla="*/ 42 h 46"/>
                  <a:gd name="T24" fmla="*/ 22 w 44"/>
                  <a:gd name="T25" fmla="*/ 46 h 46"/>
                  <a:gd name="T26" fmla="*/ 14 w 44"/>
                  <a:gd name="T27" fmla="*/ 44 h 46"/>
                  <a:gd name="T28" fmla="*/ 10 w 44"/>
                  <a:gd name="T29" fmla="*/ 35 h 46"/>
                  <a:gd name="T30" fmla="*/ 5 w 44"/>
                  <a:gd name="T31" fmla="*/ 35 h 46"/>
                  <a:gd name="T32" fmla="*/ 0 w 44"/>
                  <a:gd name="T33" fmla="*/ 7 h 46"/>
                  <a:gd name="T34" fmla="*/ 5 w 44"/>
                  <a:gd name="T3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6">
                    <a:moveTo>
                      <a:pt x="5" y="0"/>
                    </a:moveTo>
                    <a:lnTo>
                      <a:pt x="7" y="0"/>
                    </a:lnTo>
                    <a:lnTo>
                      <a:pt x="9" y="0"/>
                    </a:lnTo>
                    <a:lnTo>
                      <a:pt x="9" y="2"/>
                    </a:lnTo>
                    <a:lnTo>
                      <a:pt x="12" y="3"/>
                    </a:lnTo>
                    <a:lnTo>
                      <a:pt x="12" y="3"/>
                    </a:lnTo>
                    <a:lnTo>
                      <a:pt x="24" y="13"/>
                    </a:lnTo>
                    <a:lnTo>
                      <a:pt x="39" y="24"/>
                    </a:lnTo>
                    <a:lnTo>
                      <a:pt x="44" y="30"/>
                    </a:lnTo>
                    <a:lnTo>
                      <a:pt x="39" y="37"/>
                    </a:lnTo>
                    <a:lnTo>
                      <a:pt x="37" y="44"/>
                    </a:lnTo>
                    <a:lnTo>
                      <a:pt x="31" y="42"/>
                    </a:lnTo>
                    <a:lnTo>
                      <a:pt x="22" y="46"/>
                    </a:lnTo>
                    <a:lnTo>
                      <a:pt x="14" y="44"/>
                    </a:lnTo>
                    <a:lnTo>
                      <a:pt x="10" y="35"/>
                    </a:lnTo>
                    <a:lnTo>
                      <a:pt x="5" y="35"/>
                    </a:lnTo>
                    <a:lnTo>
                      <a:pt x="0" y="7"/>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75" name="Freeform 1028"/>
              <p:cNvSpPr>
                <a:spLocks/>
              </p:cNvSpPr>
              <p:nvPr/>
            </p:nvSpPr>
            <p:spPr bwMode="auto">
              <a:xfrm>
                <a:off x="4308" y="2610"/>
                <a:ext cx="18" cy="31"/>
              </a:xfrm>
              <a:custGeom>
                <a:avLst/>
                <a:gdLst>
                  <a:gd name="T0" fmla="*/ 18 w 18"/>
                  <a:gd name="T1" fmla="*/ 24 h 31"/>
                  <a:gd name="T2" fmla="*/ 18 w 18"/>
                  <a:gd name="T3" fmla="*/ 29 h 31"/>
                  <a:gd name="T4" fmla="*/ 6 w 18"/>
                  <a:gd name="T5" fmla="*/ 31 h 31"/>
                  <a:gd name="T6" fmla="*/ 3 w 18"/>
                  <a:gd name="T7" fmla="*/ 31 h 31"/>
                  <a:gd name="T8" fmla="*/ 0 w 18"/>
                  <a:gd name="T9" fmla="*/ 0 h 31"/>
                  <a:gd name="T10" fmla="*/ 10 w 18"/>
                  <a:gd name="T11" fmla="*/ 9 h 31"/>
                  <a:gd name="T12" fmla="*/ 17 w 18"/>
                  <a:gd name="T13" fmla="*/ 9 h 31"/>
                  <a:gd name="T14" fmla="*/ 18 w 18"/>
                  <a:gd name="T15" fmla="*/ 24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1">
                    <a:moveTo>
                      <a:pt x="18" y="24"/>
                    </a:moveTo>
                    <a:lnTo>
                      <a:pt x="18" y="29"/>
                    </a:lnTo>
                    <a:lnTo>
                      <a:pt x="6" y="31"/>
                    </a:lnTo>
                    <a:lnTo>
                      <a:pt x="3" y="31"/>
                    </a:lnTo>
                    <a:lnTo>
                      <a:pt x="0" y="0"/>
                    </a:lnTo>
                    <a:lnTo>
                      <a:pt x="10" y="9"/>
                    </a:lnTo>
                    <a:lnTo>
                      <a:pt x="17" y="9"/>
                    </a:lnTo>
                    <a:lnTo>
                      <a:pt x="18"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76" name="Freeform 1029"/>
              <p:cNvSpPr>
                <a:spLocks/>
              </p:cNvSpPr>
              <p:nvPr/>
            </p:nvSpPr>
            <p:spPr bwMode="auto">
              <a:xfrm>
                <a:off x="4308" y="2610"/>
                <a:ext cx="18" cy="31"/>
              </a:xfrm>
              <a:custGeom>
                <a:avLst/>
                <a:gdLst>
                  <a:gd name="T0" fmla="*/ 18 w 18"/>
                  <a:gd name="T1" fmla="*/ 24 h 31"/>
                  <a:gd name="T2" fmla="*/ 18 w 18"/>
                  <a:gd name="T3" fmla="*/ 29 h 31"/>
                  <a:gd name="T4" fmla="*/ 6 w 18"/>
                  <a:gd name="T5" fmla="*/ 31 h 31"/>
                  <a:gd name="T6" fmla="*/ 3 w 18"/>
                  <a:gd name="T7" fmla="*/ 31 h 31"/>
                  <a:gd name="T8" fmla="*/ 0 w 18"/>
                  <a:gd name="T9" fmla="*/ 0 h 31"/>
                  <a:gd name="T10" fmla="*/ 10 w 18"/>
                  <a:gd name="T11" fmla="*/ 9 h 31"/>
                  <a:gd name="T12" fmla="*/ 17 w 18"/>
                  <a:gd name="T13" fmla="*/ 9 h 31"/>
                  <a:gd name="T14" fmla="*/ 18 w 18"/>
                  <a:gd name="T15" fmla="*/ 24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1">
                    <a:moveTo>
                      <a:pt x="18" y="24"/>
                    </a:moveTo>
                    <a:lnTo>
                      <a:pt x="18" y="29"/>
                    </a:lnTo>
                    <a:lnTo>
                      <a:pt x="6" y="31"/>
                    </a:lnTo>
                    <a:lnTo>
                      <a:pt x="3" y="31"/>
                    </a:lnTo>
                    <a:lnTo>
                      <a:pt x="0" y="0"/>
                    </a:lnTo>
                    <a:lnTo>
                      <a:pt x="10" y="9"/>
                    </a:lnTo>
                    <a:lnTo>
                      <a:pt x="17" y="9"/>
                    </a:lnTo>
                    <a:lnTo>
                      <a:pt x="18"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77" name="Freeform 1030"/>
              <p:cNvSpPr>
                <a:spLocks/>
              </p:cNvSpPr>
              <p:nvPr/>
            </p:nvSpPr>
            <p:spPr bwMode="auto">
              <a:xfrm>
                <a:off x="4438" y="2583"/>
                <a:ext cx="32" cy="37"/>
              </a:xfrm>
              <a:custGeom>
                <a:avLst/>
                <a:gdLst>
                  <a:gd name="T0" fmla="*/ 32 w 32"/>
                  <a:gd name="T1" fmla="*/ 34 h 37"/>
                  <a:gd name="T2" fmla="*/ 25 w 32"/>
                  <a:gd name="T3" fmla="*/ 37 h 37"/>
                  <a:gd name="T4" fmla="*/ 17 w 32"/>
                  <a:gd name="T5" fmla="*/ 31 h 37"/>
                  <a:gd name="T6" fmla="*/ 5 w 32"/>
                  <a:gd name="T7" fmla="*/ 26 h 37"/>
                  <a:gd name="T8" fmla="*/ 0 w 32"/>
                  <a:gd name="T9" fmla="*/ 21 h 37"/>
                  <a:gd name="T10" fmla="*/ 5 w 32"/>
                  <a:gd name="T11" fmla="*/ 15 h 37"/>
                  <a:gd name="T12" fmla="*/ 3 w 32"/>
                  <a:gd name="T13" fmla="*/ 14 h 37"/>
                  <a:gd name="T14" fmla="*/ 14 w 32"/>
                  <a:gd name="T15" fmla="*/ 0 h 37"/>
                  <a:gd name="T16" fmla="*/ 19 w 32"/>
                  <a:gd name="T17" fmla="*/ 2 h 37"/>
                  <a:gd name="T18" fmla="*/ 24 w 32"/>
                  <a:gd name="T19" fmla="*/ 14 h 37"/>
                  <a:gd name="T20" fmla="*/ 27 w 32"/>
                  <a:gd name="T21" fmla="*/ 29 h 37"/>
                  <a:gd name="T22" fmla="*/ 32 w 32"/>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7">
                    <a:moveTo>
                      <a:pt x="32" y="34"/>
                    </a:moveTo>
                    <a:lnTo>
                      <a:pt x="25" y="37"/>
                    </a:lnTo>
                    <a:lnTo>
                      <a:pt x="17" y="31"/>
                    </a:lnTo>
                    <a:lnTo>
                      <a:pt x="5" y="26"/>
                    </a:lnTo>
                    <a:lnTo>
                      <a:pt x="0" y="21"/>
                    </a:lnTo>
                    <a:lnTo>
                      <a:pt x="5" y="15"/>
                    </a:lnTo>
                    <a:lnTo>
                      <a:pt x="3" y="14"/>
                    </a:lnTo>
                    <a:lnTo>
                      <a:pt x="14" y="0"/>
                    </a:lnTo>
                    <a:lnTo>
                      <a:pt x="19" y="2"/>
                    </a:lnTo>
                    <a:lnTo>
                      <a:pt x="24" y="14"/>
                    </a:lnTo>
                    <a:lnTo>
                      <a:pt x="27" y="29"/>
                    </a:lnTo>
                    <a:lnTo>
                      <a:pt x="32" y="3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78" name="Freeform 1031"/>
              <p:cNvSpPr>
                <a:spLocks/>
              </p:cNvSpPr>
              <p:nvPr/>
            </p:nvSpPr>
            <p:spPr bwMode="auto">
              <a:xfrm>
                <a:off x="4438" y="2583"/>
                <a:ext cx="32" cy="37"/>
              </a:xfrm>
              <a:custGeom>
                <a:avLst/>
                <a:gdLst>
                  <a:gd name="T0" fmla="*/ 32 w 32"/>
                  <a:gd name="T1" fmla="*/ 34 h 37"/>
                  <a:gd name="T2" fmla="*/ 25 w 32"/>
                  <a:gd name="T3" fmla="*/ 37 h 37"/>
                  <a:gd name="T4" fmla="*/ 17 w 32"/>
                  <a:gd name="T5" fmla="*/ 31 h 37"/>
                  <a:gd name="T6" fmla="*/ 5 w 32"/>
                  <a:gd name="T7" fmla="*/ 26 h 37"/>
                  <a:gd name="T8" fmla="*/ 0 w 32"/>
                  <a:gd name="T9" fmla="*/ 21 h 37"/>
                  <a:gd name="T10" fmla="*/ 5 w 32"/>
                  <a:gd name="T11" fmla="*/ 15 h 37"/>
                  <a:gd name="T12" fmla="*/ 3 w 32"/>
                  <a:gd name="T13" fmla="*/ 14 h 37"/>
                  <a:gd name="T14" fmla="*/ 14 w 32"/>
                  <a:gd name="T15" fmla="*/ 0 h 37"/>
                  <a:gd name="T16" fmla="*/ 19 w 32"/>
                  <a:gd name="T17" fmla="*/ 2 h 37"/>
                  <a:gd name="T18" fmla="*/ 24 w 32"/>
                  <a:gd name="T19" fmla="*/ 14 h 37"/>
                  <a:gd name="T20" fmla="*/ 27 w 32"/>
                  <a:gd name="T21" fmla="*/ 29 h 37"/>
                  <a:gd name="T22" fmla="*/ 32 w 32"/>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7">
                    <a:moveTo>
                      <a:pt x="32" y="34"/>
                    </a:moveTo>
                    <a:lnTo>
                      <a:pt x="25" y="37"/>
                    </a:lnTo>
                    <a:lnTo>
                      <a:pt x="17" y="31"/>
                    </a:lnTo>
                    <a:lnTo>
                      <a:pt x="5" y="26"/>
                    </a:lnTo>
                    <a:lnTo>
                      <a:pt x="0" y="21"/>
                    </a:lnTo>
                    <a:lnTo>
                      <a:pt x="5" y="15"/>
                    </a:lnTo>
                    <a:lnTo>
                      <a:pt x="3" y="14"/>
                    </a:lnTo>
                    <a:lnTo>
                      <a:pt x="14" y="0"/>
                    </a:lnTo>
                    <a:lnTo>
                      <a:pt x="19" y="2"/>
                    </a:lnTo>
                    <a:lnTo>
                      <a:pt x="24" y="14"/>
                    </a:lnTo>
                    <a:lnTo>
                      <a:pt x="27" y="29"/>
                    </a:lnTo>
                    <a:lnTo>
                      <a:pt x="32"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79" name="Freeform 1032"/>
              <p:cNvSpPr>
                <a:spLocks/>
              </p:cNvSpPr>
              <p:nvPr/>
            </p:nvSpPr>
            <p:spPr bwMode="auto">
              <a:xfrm>
                <a:off x="4335" y="2349"/>
                <a:ext cx="20" cy="31"/>
              </a:xfrm>
              <a:custGeom>
                <a:avLst/>
                <a:gdLst>
                  <a:gd name="T0" fmla="*/ 10 w 20"/>
                  <a:gd name="T1" fmla="*/ 2 h 31"/>
                  <a:gd name="T2" fmla="*/ 10 w 20"/>
                  <a:gd name="T3" fmla="*/ 2 h 31"/>
                  <a:gd name="T4" fmla="*/ 10 w 20"/>
                  <a:gd name="T5" fmla="*/ 2 h 31"/>
                  <a:gd name="T6" fmla="*/ 12 w 20"/>
                  <a:gd name="T7" fmla="*/ 2 h 31"/>
                  <a:gd name="T8" fmla="*/ 12 w 20"/>
                  <a:gd name="T9" fmla="*/ 2 h 31"/>
                  <a:gd name="T10" fmla="*/ 12 w 20"/>
                  <a:gd name="T11" fmla="*/ 0 h 31"/>
                  <a:gd name="T12" fmla="*/ 12 w 20"/>
                  <a:gd name="T13" fmla="*/ 0 h 31"/>
                  <a:gd name="T14" fmla="*/ 12 w 20"/>
                  <a:gd name="T15" fmla="*/ 0 h 31"/>
                  <a:gd name="T16" fmla="*/ 13 w 20"/>
                  <a:gd name="T17" fmla="*/ 0 h 31"/>
                  <a:gd name="T18" fmla="*/ 18 w 20"/>
                  <a:gd name="T19" fmla="*/ 7 h 31"/>
                  <a:gd name="T20" fmla="*/ 15 w 20"/>
                  <a:gd name="T21" fmla="*/ 14 h 31"/>
                  <a:gd name="T22" fmla="*/ 20 w 20"/>
                  <a:gd name="T23" fmla="*/ 24 h 31"/>
                  <a:gd name="T24" fmla="*/ 17 w 20"/>
                  <a:gd name="T25" fmla="*/ 29 h 31"/>
                  <a:gd name="T26" fmla="*/ 5 w 20"/>
                  <a:gd name="T27" fmla="*/ 31 h 31"/>
                  <a:gd name="T28" fmla="*/ 0 w 20"/>
                  <a:gd name="T29" fmla="*/ 19 h 31"/>
                  <a:gd name="T30" fmla="*/ 1 w 20"/>
                  <a:gd name="T31" fmla="*/ 11 h 31"/>
                  <a:gd name="T32" fmla="*/ 5 w 20"/>
                  <a:gd name="T33" fmla="*/ 2 h 31"/>
                  <a:gd name="T34" fmla="*/ 8 w 20"/>
                  <a:gd name="T35" fmla="*/ 0 h 31"/>
                  <a:gd name="T36" fmla="*/ 8 w 20"/>
                  <a:gd name="T37" fmla="*/ 0 h 31"/>
                  <a:gd name="T38" fmla="*/ 10 w 20"/>
                  <a:gd name="T39" fmla="*/ 0 h 31"/>
                  <a:gd name="T40" fmla="*/ 10 w 20"/>
                  <a:gd name="T41" fmla="*/ 0 h 31"/>
                  <a:gd name="T42" fmla="*/ 10 w 20"/>
                  <a:gd name="T43" fmla="*/ 0 h 31"/>
                  <a:gd name="T44" fmla="*/ 10 w 20"/>
                  <a:gd name="T4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1">
                    <a:moveTo>
                      <a:pt x="10" y="2"/>
                    </a:moveTo>
                    <a:lnTo>
                      <a:pt x="10" y="2"/>
                    </a:lnTo>
                    <a:lnTo>
                      <a:pt x="10" y="2"/>
                    </a:lnTo>
                    <a:lnTo>
                      <a:pt x="12" y="2"/>
                    </a:lnTo>
                    <a:lnTo>
                      <a:pt x="12" y="2"/>
                    </a:lnTo>
                    <a:lnTo>
                      <a:pt x="12" y="0"/>
                    </a:lnTo>
                    <a:lnTo>
                      <a:pt x="12" y="0"/>
                    </a:lnTo>
                    <a:lnTo>
                      <a:pt x="12" y="0"/>
                    </a:lnTo>
                    <a:lnTo>
                      <a:pt x="13" y="0"/>
                    </a:lnTo>
                    <a:lnTo>
                      <a:pt x="18" y="7"/>
                    </a:lnTo>
                    <a:lnTo>
                      <a:pt x="15" y="14"/>
                    </a:lnTo>
                    <a:lnTo>
                      <a:pt x="20" y="24"/>
                    </a:lnTo>
                    <a:lnTo>
                      <a:pt x="17" y="29"/>
                    </a:lnTo>
                    <a:lnTo>
                      <a:pt x="5" y="31"/>
                    </a:lnTo>
                    <a:lnTo>
                      <a:pt x="0" y="19"/>
                    </a:lnTo>
                    <a:lnTo>
                      <a:pt x="1" y="11"/>
                    </a:lnTo>
                    <a:lnTo>
                      <a:pt x="5" y="2"/>
                    </a:lnTo>
                    <a:lnTo>
                      <a:pt x="8" y="0"/>
                    </a:lnTo>
                    <a:lnTo>
                      <a:pt x="8" y="0"/>
                    </a:lnTo>
                    <a:lnTo>
                      <a:pt x="10" y="0"/>
                    </a:lnTo>
                    <a:lnTo>
                      <a:pt x="10" y="0"/>
                    </a:lnTo>
                    <a:lnTo>
                      <a:pt x="10" y="0"/>
                    </a:lnTo>
                    <a:lnTo>
                      <a:pt x="1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80" name="Freeform 1033"/>
              <p:cNvSpPr>
                <a:spLocks/>
              </p:cNvSpPr>
              <p:nvPr/>
            </p:nvSpPr>
            <p:spPr bwMode="auto">
              <a:xfrm>
                <a:off x="4335" y="2349"/>
                <a:ext cx="20" cy="31"/>
              </a:xfrm>
              <a:custGeom>
                <a:avLst/>
                <a:gdLst>
                  <a:gd name="T0" fmla="*/ 10 w 20"/>
                  <a:gd name="T1" fmla="*/ 2 h 31"/>
                  <a:gd name="T2" fmla="*/ 10 w 20"/>
                  <a:gd name="T3" fmla="*/ 2 h 31"/>
                  <a:gd name="T4" fmla="*/ 10 w 20"/>
                  <a:gd name="T5" fmla="*/ 2 h 31"/>
                  <a:gd name="T6" fmla="*/ 12 w 20"/>
                  <a:gd name="T7" fmla="*/ 2 h 31"/>
                  <a:gd name="T8" fmla="*/ 12 w 20"/>
                  <a:gd name="T9" fmla="*/ 2 h 31"/>
                  <a:gd name="T10" fmla="*/ 12 w 20"/>
                  <a:gd name="T11" fmla="*/ 0 h 31"/>
                  <a:gd name="T12" fmla="*/ 12 w 20"/>
                  <a:gd name="T13" fmla="*/ 0 h 31"/>
                  <a:gd name="T14" fmla="*/ 12 w 20"/>
                  <a:gd name="T15" fmla="*/ 0 h 31"/>
                  <a:gd name="T16" fmla="*/ 13 w 20"/>
                  <a:gd name="T17" fmla="*/ 0 h 31"/>
                  <a:gd name="T18" fmla="*/ 18 w 20"/>
                  <a:gd name="T19" fmla="*/ 7 h 31"/>
                  <a:gd name="T20" fmla="*/ 15 w 20"/>
                  <a:gd name="T21" fmla="*/ 14 h 31"/>
                  <a:gd name="T22" fmla="*/ 20 w 20"/>
                  <a:gd name="T23" fmla="*/ 24 h 31"/>
                  <a:gd name="T24" fmla="*/ 17 w 20"/>
                  <a:gd name="T25" fmla="*/ 29 h 31"/>
                  <a:gd name="T26" fmla="*/ 5 w 20"/>
                  <a:gd name="T27" fmla="*/ 31 h 31"/>
                  <a:gd name="T28" fmla="*/ 0 w 20"/>
                  <a:gd name="T29" fmla="*/ 19 h 31"/>
                  <a:gd name="T30" fmla="*/ 1 w 20"/>
                  <a:gd name="T31" fmla="*/ 11 h 31"/>
                  <a:gd name="T32" fmla="*/ 5 w 20"/>
                  <a:gd name="T33" fmla="*/ 2 h 31"/>
                  <a:gd name="T34" fmla="*/ 8 w 20"/>
                  <a:gd name="T35" fmla="*/ 0 h 31"/>
                  <a:gd name="T36" fmla="*/ 8 w 20"/>
                  <a:gd name="T37" fmla="*/ 0 h 31"/>
                  <a:gd name="T38" fmla="*/ 10 w 20"/>
                  <a:gd name="T39" fmla="*/ 0 h 31"/>
                  <a:gd name="T40" fmla="*/ 10 w 20"/>
                  <a:gd name="T41" fmla="*/ 0 h 31"/>
                  <a:gd name="T42" fmla="*/ 10 w 20"/>
                  <a:gd name="T43" fmla="*/ 0 h 31"/>
                  <a:gd name="T44" fmla="*/ 10 w 20"/>
                  <a:gd name="T4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1">
                    <a:moveTo>
                      <a:pt x="10" y="2"/>
                    </a:moveTo>
                    <a:lnTo>
                      <a:pt x="10" y="2"/>
                    </a:lnTo>
                    <a:lnTo>
                      <a:pt x="10" y="2"/>
                    </a:lnTo>
                    <a:lnTo>
                      <a:pt x="12" y="2"/>
                    </a:lnTo>
                    <a:lnTo>
                      <a:pt x="12" y="2"/>
                    </a:lnTo>
                    <a:lnTo>
                      <a:pt x="12" y="0"/>
                    </a:lnTo>
                    <a:lnTo>
                      <a:pt x="12" y="0"/>
                    </a:lnTo>
                    <a:lnTo>
                      <a:pt x="12" y="0"/>
                    </a:lnTo>
                    <a:lnTo>
                      <a:pt x="13" y="0"/>
                    </a:lnTo>
                    <a:lnTo>
                      <a:pt x="18" y="7"/>
                    </a:lnTo>
                    <a:lnTo>
                      <a:pt x="15" y="14"/>
                    </a:lnTo>
                    <a:lnTo>
                      <a:pt x="20" y="24"/>
                    </a:lnTo>
                    <a:lnTo>
                      <a:pt x="17" y="29"/>
                    </a:lnTo>
                    <a:lnTo>
                      <a:pt x="5" y="31"/>
                    </a:lnTo>
                    <a:lnTo>
                      <a:pt x="0" y="19"/>
                    </a:lnTo>
                    <a:lnTo>
                      <a:pt x="1" y="11"/>
                    </a:lnTo>
                    <a:lnTo>
                      <a:pt x="5" y="2"/>
                    </a:lnTo>
                    <a:lnTo>
                      <a:pt x="8" y="0"/>
                    </a:lnTo>
                    <a:lnTo>
                      <a:pt x="8" y="0"/>
                    </a:lnTo>
                    <a:lnTo>
                      <a:pt x="10" y="0"/>
                    </a:lnTo>
                    <a:lnTo>
                      <a:pt x="10" y="0"/>
                    </a:lnTo>
                    <a:lnTo>
                      <a:pt x="10" y="0"/>
                    </a:lnTo>
                    <a:lnTo>
                      <a:pt x="1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81" name="Freeform 1034"/>
              <p:cNvSpPr>
                <a:spLocks/>
              </p:cNvSpPr>
              <p:nvPr/>
            </p:nvSpPr>
            <p:spPr bwMode="auto">
              <a:xfrm>
                <a:off x="4240" y="2341"/>
                <a:ext cx="24" cy="39"/>
              </a:xfrm>
              <a:custGeom>
                <a:avLst/>
                <a:gdLst>
                  <a:gd name="T0" fmla="*/ 22 w 24"/>
                  <a:gd name="T1" fmla="*/ 0 h 39"/>
                  <a:gd name="T2" fmla="*/ 22 w 24"/>
                  <a:gd name="T3" fmla="*/ 0 h 39"/>
                  <a:gd name="T4" fmla="*/ 22 w 24"/>
                  <a:gd name="T5" fmla="*/ 0 h 39"/>
                  <a:gd name="T6" fmla="*/ 22 w 24"/>
                  <a:gd name="T7" fmla="*/ 0 h 39"/>
                  <a:gd name="T8" fmla="*/ 24 w 24"/>
                  <a:gd name="T9" fmla="*/ 0 h 39"/>
                  <a:gd name="T10" fmla="*/ 24 w 24"/>
                  <a:gd name="T11" fmla="*/ 0 h 39"/>
                  <a:gd name="T12" fmla="*/ 24 w 24"/>
                  <a:gd name="T13" fmla="*/ 12 h 39"/>
                  <a:gd name="T14" fmla="*/ 20 w 24"/>
                  <a:gd name="T15" fmla="*/ 22 h 39"/>
                  <a:gd name="T16" fmla="*/ 22 w 24"/>
                  <a:gd name="T17" fmla="*/ 29 h 39"/>
                  <a:gd name="T18" fmla="*/ 17 w 24"/>
                  <a:gd name="T19" fmla="*/ 29 h 39"/>
                  <a:gd name="T20" fmla="*/ 20 w 24"/>
                  <a:gd name="T21" fmla="*/ 36 h 39"/>
                  <a:gd name="T22" fmla="*/ 10 w 24"/>
                  <a:gd name="T23" fmla="*/ 39 h 39"/>
                  <a:gd name="T24" fmla="*/ 8 w 24"/>
                  <a:gd name="T25" fmla="*/ 29 h 39"/>
                  <a:gd name="T26" fmla="*/ 0 w 24"/>
                  <a:gd name="T27" fmla="*/ 30 h 39"/>
                  <a:gd name="T28" fmla="*/ 2 w 24"/>
                  <a:gd name="T29" fmla="*/ 25 h 39"/>
                  <a:gd name="T30" fmla="*/ 7 w 24"/>
                  <a:gd name="T31" fmla="*/ 19 h 39"/>
                  <a:gd name="T32" fmla="*/ 10 w 24"/>
                  <a:gd name="T33" fmla="*/ 2 h 39"/>
                  <a:gd name="T34" fmla="*/ 10 w 24"/>
                  <a:gd name="T35" fmla="*/ 2 h 39"/>
                  <a:gd name="T36" fmla="*/ 12 w 24"/>
                  <a:gd name="T37" fmla="*/ 2 h 39"/>
                  <a:gd name="T38" fmla="*/ 13 w 24"/>
                  <a:gd name="T39" fmla="*/ 2 h 39"/>
                  <a:gd name="T40" fmla="*/ 13 w 24"/>
                  <a:gd name="T41" fmla="*/ 2 h 39"/>
                  <a:gd name="T42" fmla="*/ 18 w 24"/>
                  <a:gd name="T43" fmla="*/ 0 h 39"/>
                  <a:gd name="T44" fmla="*/ 18 w 24"/>
                  <a:gd name="T45" fmla="*/ 0 h 39"/>
                  <a:gd name="T46" fmla="*/ 22 w 24"/>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39">
                    <a:moveTo>
                      <a:pt x="22" y="0"/>
                    </a:moveTo>
                    <a:lnTo>
                      <a:pt x="22" y="0"/>
                    </a:lnTo>
                    <a:lnTo>
                      <a:pt x="22" y="0"/>
                    </a:lnTo>
                    <a:lnTo>
                      <a:pt x="22" y="0"/>
                    </a:lnTo>
                    <a:lnTo>
                      <a:pt x="24" y="0"/>
                    </a:lnTo>
                    <a:lnTo>
                      <a:pt x="24" y="0"/>
                    </a:lnTo>
                    <a:lnTo>
                      <a:pt x="24" y="12"/>
                    </a:lnTo>
                    <a:lnTo>
                      <a:pt x="20" y="22"/>
                    </a:lnTo>
                    <a:lnTo>
                      <a:pt x="22" y="29"/>
                    </a:lnTo>
                    <a:lnTo>
                      <a:pt x="17" y="29"/>
                    </a:lnTo>
                    <a:lnTo>
                      <a:pt x="20" y="36"/>
                    </a:lnTo>
                    <a:lnTo>
                      <a:pt x="10" y="39"/>
                    </a:lnTo>
                    <a:lnTo>
                      <a:pt x="8" y="29"/>
                    </a:lnTo>
                    <a:lnTo>
                      <a:pt x="0" y="30"/>
                    </a:lnTo>
                    <a:lnTo>
                      <a:pt x="2" y="25"/>
                    </a:lnTo>
                    <a:lnTo>
                      <a:pt x="7" y="19"/>
                    </a:lnTo>
                    <a:lnTo>
                      <a:pt x="10" y="2"/>
                    </a:lnTo>
                    <a:lnTo>
                      <a:pt x="10" y="2"/>
                    </a:lnTo>
                    <a:lnTo>
                      <a:pt x="12" y="2"/>
                    </a:lnTo>
                    <a:lnTo>
                      <a:pt x="13" y="2"/>
                    </a:lnTo>
                    <a:lnTo>
                      <a:pt x="13" y="2"/>
                    </a:lnTo>
                    <a:lnTo>
                      <a:pt x="18" y="0"/>
                    </a:lnTo>
                    <a:lnTo>
                      <a:pt x="18" y="0"/>
                    </a:lnTo>
                    <a:lnTo>
                      <a:pt x="2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82" name="Freeform 1035"/>
              <p:cNvSpPr>
                <a:spLocks/>
              </p:cNvSpPr>
              <p:nvPr/>
            </p:nvSpPr>
            <p:spPr bwMode="auto">
              <a:xfrm>
                <a:off x="4240" y="2341"/>
                <a:ext cx="24" cy="39"/>
              </a:xfrm>
              <a:custGeom>
                <a:avLst/>
                <a:gdLst>
                  <a:gd name="T0" fmla="*/ 22 w 24"/>
                  <a:gd name="T1" fmla="*/ 0 h 39"/>
                  <a:gd name="T2" fmla="*/ 22 w 24"/>
                  <a:gd name="T3" fmla="*/ 0 h 39"/>
                  <a:gd name="T4" fmla="*/ 22 w 24"/>
                  <a:gd name="T5" fmla="*/ 0 h 39"/>
                  <a:gd name="T6" fmla="*/ 22 w 24"/>
                  <a:gd name="T7" fmla="*/ 0 h 39"/>
                  <a:gd name="T8" fmla="*/ 24 w 24"/>
                  <a:gd name="T9" fmla="*/ 0 h 39"/>
                  <a:gd name="T10" fmla="*/ 24 w 24"/>
                  <a:gd name="T11" fmla="*/ 0 h 39"/>
                  <a:gd name="T12" fmla="*/ 24 w 24"/>
                  <a:gd name="T13" fmla="*/ 12 h 39"/>
                  <a:gd name="T14" fmla="*/ 20 w 24"/>
                  <a:gd name="T15" fmla="*/ 22 h 39"/>
                  <a:gd name="T16" fmla="*/ 22 w 24"/>
                  <a:gd name="T17" fmla="*/ 29 h 39"/>
                  <a:gd name="T18" fmla="*/ 17 w 24"/>
                  <a:gd name="T19" fmla="*/ 29 h 39"/>
                  <a:gd name="T20" fmla="*/ 20 w 24"/>
                  <a:gd name="T21" fmla="*/ 36 h 39"/>
                  <a:gd name="T22" fmla="*/ 10 w 24"/>
                  <a:gd name="T23" fmla="*/ 39 h 39"/>
                  <a:gd name="T24" fmla="*/ 8 w 24"/>
                  <a:gd name="T25" fmla="*/ 29 h 39"/>
                  <a:gd name="T26" fmla="*/ 0 w 24"/>
                  <a:gd name="T27" fmla="*/ 30 h 39"/>
                  <a:gd name="T28" fmla="*/ 2 w 24"/>
                  <a:gd name="T29" fmla="*/ 25 h 39"/>
                  <a:gd name="T30" fmla="*/ 7 w 24"/>
                  <a:gd name="T31" fmla="*/ 19 h 39"/>
                  <a:gd name="T32" fmla="*/ 10 w 24"/>
                  <a:gd name="T33" fmla="*/ 2 h 39"/>
                  <a:gd name="T34" fmla="*/ 10 w 24"/>
                  <a:gd name="T35" fmla="*/ 2 h 39"/>
                  <a:gd name="T36" fmla="*/ 12 w 24"/>
                  <a:gd name="T37" fmla="*/ 2 h 39"/>
                  <a:gd name="T38" fmla="*/ 13 w 24"/>
                  <a:gd name="T39" fmla="*/ 2 h 39"/>
                  <a:gd name="T40" fmla="*/ 13 w 24"/>
                  <a:gd name="T41" fmla="*/ 2 h 39"/>
                  <a:gd name="T42" fmla="*/ 18 w 24"/>
                  <a:gd name="T43" fmla="*/ 0 h 39"/>
                  <a:gd name="T44" fmla="*/ 18 w 24"/>
                  <a:gd name="T45" fmla="*/ 0 h 39"/>
                  <a:gd name="T46" fmla="*/ 22 w 24"/>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39">
                    <a:moveTo>
                      <a:pt x="22" y="0"/>
                    </a:moveTo>
                    <a:lnTo>
                      <a:pt x="22" y="0"/>
                    </a:lnTo>
                    <a:lnTo>
                      <a:pt x="22" y="0"/>
                    </a:lnTo>
                    <a:lnTo>
                      <a:pt x="22" y="0"/>
                    </a:lnTo>
                    <a:lnTo>
                      <a:pt x="24" y="0"/>
                    </a:lnTo>
                    <a:lnTo>
                      <a:pt x="24" y="0"/>
                    </a:lnTo>
                    <a:lnTo>
                      <a:pt x="24" y="12"/>
                    </a:lnTo>
                    <a:lnTo>
                      <a:pt x="20" y="22"/>
                    </a:lnTo>
                    <a:lnTo>
                      <a:pt x="22" y="29"/>
                    </a:lnTo>
                    <a:lnTo>
                      <a:pt x="17" y="29"/>
                    </a:lnTo>
                    <a:lnTo>
                      <a:pt x="20" y="36"/>
                    </a:lnTo>
                    <a:lnTo>
                      <a:pt x="10" y="39"/>
                    </a:lnTo>
                    <a:lnTo>
                      <a:pt x="8" y="29"/>
                    </a:lnTo>
                    <a:lnTo>
                      <a:pt x="0" y="30"/>
                    </a:lnTo>
                    <a:lnTo>
                      <a:pt x="2" y="25"/>
                    </a:lnTo>
                    <a:lnTo>
                      <a:pt x="7" y="19"/>
                    </a:lnTo>
                    <a:lnTo>
                      <a:pt x="10" y="2"/>
                    </a:lnTo>
                    <a:lnTo>
                      <a:pt x="10" y="2"/>
                    </a:lnTo>
                    <a:lnTo>
                      <a:pt x="12" y="2"/>
                    </a:lnTo>
                    <a:lnTo>
                      <a:pt x="13" y="2"/>
                    </a:lnTo>
                    <a:lnTo>
                      <a:pt x="13" y="2"/>
                    </a:lnTo>
                    <a:lnTo>
                      <a:pt x="18" y="0"/>
                    </a:lnTo>
                    <a:lnTo>
                      <a:pt x="18" y="0"/>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83" name="Freeform 1036"/>
              <p:cNvSpPr>
                <a:spLocks/>
              </p:cNvSpPr>
              <p:nvPr/>
            </p:nvSpPr>
            <p:spPr bwMode="auto">
              <a:xfrm>
                <a:off x="4387" y="2610"/>
                <a:ext cx="38" cy="27"/>
              </a:xfrm>
              <a:custGeom>
                <a:avLst/>
                <a:gdLst>
                  <a:gd name="T0" fmla="*/ 38 w 38"/>
                  <a:gd name="T1" fmla="*/ 24 h 27"/>
                  <a:gd name="T2" fmla="*/ 14 w 38"/>
                  <a:gd name="T3" fmla="*/ 27 h 27"/>
                  <a:gd name="T4" fmla="*/ 4 w 38"/>
                  <a:gd name="T5" fmla="*/ 27 h 27"/>
                  <a:gd name="T6" fmla="*/ 2 w 38"/>
                  <a:gd name="T7" fmla="*/ 10 h 27"/>
                  <a:gd name="T8" fmla="*/ 0 w 38"/>
                  <a:gd name="T9" fmla="*/ 2 h 27"/>
                  <a:gd name="T10" fmla="*/ 0 w 38"/>
                  <a:gd name="T11" fmla="*/ 2 h 27"/>
                  <a:gd name="T12" fmla="*/ 21 w 38"/>
                  <a:gd name="T13" fmla="*/ 0 h 27"/>
                  <a:gd name="T14" fmla="*/ 26 w 38"/>
                  <a:gd name="T15" fmla="*/ 12 h 27"/>
                  <a:gd name="T16" fmla="*/ 34 w 38"/>
                  <a:gd name="T17" fmla="*/ 19 h 27"/>
                  <a:gd name="T18" fmla="*/ 38 w 38"/>
                  <a:gd name="T19"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27">
                    <a:moveTo>
                      <a:pt x="38" y="24"/>
                    </a:moveTo>
                    <a:lnTo>
                      <a:pt x="14" y="27"/>
                    </a:lnTo>
                    <a:lnTo>
                      <a:pt x="4" y="27"/>
                    </a:lnTo>
                    <a:lnTo>
                      <a:pt x="2" y="10"/>
                    </a:lnTo>
                    <a:lnTo>
                      <a:pt x="0" y="2"/>
                    </a:lnTo>
                    <a:lnTo>
                      <a:pt x="0" y="2"/>
                    </a:lnTo>
                    <a:lnTo>
                      <a:pt x="21" y="0"/>
                    </a:lnTo>
                    <a:lnTo>
                      <a:pt x="26" y="12"/>
                    </a:lnTo>
                    <a:lnTo>
                      <a:pt x="34" y="19"/>
                    </a:lnTo>
                    <a:lnTo>
                      <a:pt x="38"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84" name="Freeform 1037"/>
              <p:cNvSpPr>
                <a:spLocks/>
              </p:cNvSpPr>
              <p:nvPr/>
            </p:nvSpPr>
            <p:spPr bwMode="auto">
              <a:xfrm>
                <a:off x="4387" y="2610"/>
                <a:ext cx="38" cy="27"/>
              </a:xfrm>
              <a:custGeom>
                <a:avLst/>
                <a:gdLst>
                  <a:gd name="T0" fmla="*/ 38 w 38"/>
                  <a:gd name="T1" fmla="*/ 24 h 27"/>
                  <a:gd name="T2" fmla="*/ 14 w 38"/>
                  <a:gd name="T3" fmla="*/ 27 h 27"/>
                  <a:gd name="T4" fmla="*/ 4 w 38"/>
                  <a:gd name="T5" fmla="*/ 27 h 27"/>
                  <a:gd name="T6" fmla="*/ 2 w 38"/>
                  <a:gd name="T7" fmla="*/ 10 h 27"/>
                  <a:gd name="T8" fmla="*/ 0 w 38"/>
                  <a:gd name="T9" fmla="*/ 2 h 27"/>
                  <a:gd name="T10" fmla="*/ 0 w 38"/>
                  <a:gd name="T11" fmla="*/ 2 h 27"/>
                  <a:gd name="T12" fmla="*/ 21 w 38"/>
                  <a:gd name="T13" fmla="*/ 0 h 27"/>
                  <a:gd name="T14" fmla="*/ 26 w 38"/>
                  <a:gd name="T15" fmla="*/ 12 h 27"/>
                  <a:gd name="T16" fmla="*/ 34 w 38"/>
                  <a:gd name="T17" fmla="*/ 19 h 27"/>
                  <a:gd name="T18" fmla="*/ 38 w 38"/>
                  <a:gd name="T19"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27">
                    <a:moveTo>
                      <a:pt x="38" y="24"/>
                    </a:moveTo>
                    <a:lnTo>
                      <a:pt x="14" y="27"/>
                    </a:lnTo>
                    <a:lnTo>
                      <a:pt x="4" y="27"/>
                    </a:lnTo>
                    <a:lnTo>
                      <a:pt x="2" y="10"/>
                    </a:lnTo>
                    <a:lnTo>
                      <a:pt x="0" y="2"/>
                    </a:lnTo>
                    <a:lnTo>
                      <a:pt x="0" y="2"/>
                    </a:lnTo>
                    <a:lnTo>
                      <a:pt x="21" y="0"/>
                    </a:lnTo>
                    <a:lnTo>
                      <a:pt x="26" y="12"/>
                    </a:lnTo>
                    <a:lnTo>
                      <a:pt x="34" y="19"/>
                    </a:lnTo>
                    <a:lnTo>
                      <a:pt x="38"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85" name="Freeform 1038"/>
              <p:cNvSpPr>
                <a:spLocks/>
              </p:cNvSpPr>
              <p:nvPr/>
            </p:nvSpPr>
            <p:spPr bwMode="auto">
              <a:xfrm>
                <a:off x="4413" y="2419"/>
                <a:ext cx="39" cy="39"/>
              </a:xfrm>
              <a:custGeom>
                <a:avLst/>
                <a:gdLst>
                  <a:gd name="T0" fmla="*/ 27 w 39"/>
                  <a:gd name="T1" fmla="*/ 15 h 39"/>
                  <a:gd name="T2" fmla="*/ 39 w 39"/>
                  <a:gd name="T3" fmla="*/ 32 h 39"/>
                  <a:gd name="T4" fmla="*/ 27 w 39"/>
                  <a:gd name="T5" fmla="*/ 37 h 39"/>
                  <a:gd name="T6" fmla="*/ 27 w 39"/>
                  <a:gd name="T7" fmla="*/ 37 h 39"/>
                  <a:gd name="T8" fmla="*/ 27 w 39"/>
                  <a:gd name="T9" fmla="*/ 37 h 39"/>
                  <a:gd name="T10" fmla="*/ 27 w 39"/>
                  <a:gd name="T11" fmla="*/ 39 h 39"/>
                  <a:gd name="T12" fmla="*/ 27 w 39"/>
                  <a:gd name="T13" fmla="*/ 39 h 39"/>
                  <a:gd name="T14" fmla="*/ 25 w 39"/>
                  <a:gd name="T15" fmla="*/ 37 h 39"/>
                  <a:gd name="T16" fmla="*/ 25 w 39"/>
                  <a:gd name="T17" fmla="*/ 37 h 39"/>
                  <a:gd name="T18" fmla="*/ 25 w 39"/>
                  <a:gd name="T19" fmla="*/ 39 h 39"/>
                  <a:gd name="T20" fmla="*/ 13 w 39"/>
                  <a:gd name="T21" fmla="*/ 34 h 39"/>
                  <a:gd name="T22" fmla="*/ 8 w 39"/>
                  <a:gd name="T23" fmla="*/ 37 h 39"/>
                  <a:gd name="T24" fmla="*/ 3 w 39"/>
                  <a:gd name="T25" fmla="*/ 29 h 39"/>
                  <a:gd name="T26" fmla="*/ 0 w 39"/>
                  <a:gd name="T27" fmla="*/ 24 h 39"/>
                  <a:gd name="T28" fmla="*/ 5 w 39"/>
                  <a:gd name="T29" fmla="*/ 8 h 39"/>
                  <a:gd name="T30" fmla="*/ 12 w 39"/>
                  <a:gd name="T31" fmla="*/ 3 h 39"/>
                  <a:gd name="T32" fmla="*/ 22 w 39"/>
                  <a:gd name="T33" fmla="*/ 0 h 39"/>
                  <a:gd name="T34" fmla="*/ 27 w 39"/>
                  <a:gd name="T35"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9">
                    <a:moveTo>
                      <a:pt x="27" y="15"/>
                    </a:moveTo>
                    <a:lnTo>
                      <a:pt x="39" y="32"/>
                    </a:lnTo>
                    <a:lnTo>
                      <a:pt x="27" y="37"/>
                    </a:lnTo>
                    <a:lnTo>
                      <a:pt x="27" y="37"/>
                    </a:lnTo>
                    <a:lnTo>
                      <a:pt x="27" y="37"/>
                    </a:lnTo>
                    <a:lnTo>
                      <a:pt x="27" y="39"/>
                    </a:lnTo>
                    <a:lnTo>
                      <a:pt x="27" y="39"/>
                    </a:lnTo>
                    <a:lnTo>
                      <a:pt x="25" y="37"/>
                    </a:lnTo>
                    <a:lnTo>
                      <a:pt x="25" y="37"/>
                    </a:lnTo>
                    <a:lnTo>
                      <a:pt x="25" y="39"/>
                    </a:lnTo>
                    <a:lnTo>
                      <a:pt x="13" y="34"/>
                    </a:lnTo>
                    <a:lnTo>
                      <a:pt x="8" y="37"/>
                    </a:lnTo>
                    <a:lnTo>
                      <a:pt x="3" y="29"/>
                    </a:lnTo>
                    <a:lnTo>
                      <a:pt x="0" y="24"/>
                    </a:lnTo>
                    <a:lnTo>
                      <a:pt x="5" y="8"/>
                    </a:lnTo>
                    <a:lnTo>
                      <a:pt x="12" y="3"/>
                    </a:lnTo>
                    <a:lnTo>
                      <a:pt x="22" y="0"/>
                    </a:lnTo>
                    <a:lnTo>
                      <a:pt x="27"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86" name="Freeform 1039"/>
              <p:cNvSpPr>
                <a:spLocks/>
              </p:cNvSpPr>
              <p:nvPr/>
            </p:nvSpPr>
            <p:spPr bwMode="auto">
              <a:xfrm>
                <a:off x="4413" y="2419"/>
                <a:ext cx="39" cy="39"/>
              </a:xfrm>
              <a:custGeom>
                <a:avLst/>
                <a:gdLst>
                  <a:gd name="T0" fmla="*/ 27 w 39"/>
                  <a:gd name="T1" fmla="*/ 15 h 39"/>
                  <a:gd name="T2" fmla="*/ 39 w 39"/>
                  <a:gd name="T3" fmla="*/ 32 h 39"/>
                  <a:gd name="T4" fmla="*/ 27 w 39"/>
                  <a:gd name="T5" fmla="*/ 37 h 39"/>
                  <a:gd name="T6" fmla="*/ 27 w 39"/>
                  <a:gd name="T7" fmla="*/ 37 h 39"/>
                  <a:gd name="T8" fmla="*/ 27 w 39"/>
                  <a:gd name="T9" fmla="*/ 37 h 39"/>
                  <a:gd name="T10" fmla="*/ 27 w 39"/>
                  <a:gd name="T11" fmla="*/ 39 h 39"/>
                  <a:gd name="T12" fmla="*/ 27 w 39"/>
                  <a:gd name="T13" fmla="*/ 39 h 39"/>
                  <a:gd name="T14" fmla="*/ 25 w 39"/>
                  <a:gd name="T15" fmla="*/ 37 h 39"/>
                  <a:gd name="T16" fmla="*/ 25 w 39"/>
                  <a:gd name="T17" fmla="*/ 37 h 39"/>
                  <a:gd name="T18" fmla="*/ 25 w 39"/>
                  <a:gd name="T19" fmla="*/ 39 h 39"/>
                  <a:gd name="T20" fmla="*/ 13 w 39"/>
                  <a:gd name="T21" fmla="*/ 34 h 39"/>
                  <a:gd name="T22" fmla="*/ 8 w 39"/>
                  <a:gd name="T23" fmla="*/ 37 h 39"/>
                  <a:gd name="T24" fmla="*/ 3 w 39"/>
                  <a:gd name="T25" fmla="*/ 29 h 39"/>
                  <a:gd name="T26" fmla="*/ 0 w 39"/>
                  <a:gd name="T27" fmla="*/ 24 h 39"/>
                  <a:gd name="T28" fmla="*/ 5 w 39"/>
                  <a:gd name="T29" fmla="*/ 8 h 39"/>
                  <a:gd name="T30" fmla="*/ 12 w 39"/>
                  <a:gd name="T31" fmla="*/ 3 h 39"/>
                  <a:gd name="T32" fmla="*/ 22 w 39"/>
                  <a:gd name="T33" fmla="*/ 0 h 39"/>
                  <a:gd name="T34" fmla="*/ 27 w 39"/>
                  <a:gd name="T35"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9">
                    <a:moveTo>
                      <a:pt x="27" y="15"/>
                    </a:moveTo>
                    <a:lnTo>
                      <a:pt x="39" y="32"/>
                    </a:lnTo>
                    <a:lnTo>
                      <a:pt x="27" y="37"/>
                    </a:lnTo>
                    <a:lnTo>
                      <a:pt x="27" y="37"/>
                    </a:lnTo>
                    <a:lnTo>
                      <a:pt x="27" y="37"/>
                    </a:lnTo>
                    <a:lnTo>
                      <a:pt x="27" y="39"/>
                    </a:lnTo>
                    <a:lnTo>
                      <a:pt x="27" y="39"/>
                    </a:lnTo>
                    <a:lnTo>
                      <a:pt x="25" y="37"/>
                    </a:lnTo>
                    <a:lnTo>
                      <a:pt x="25" y="37"/>
                    </a:lnTo>
                    <a:lnTo>
                      <a:pt x="25" y="39"/>
                    </a:lnTo>
                    <a:lnTo>
                      <a:pt x="13" y="34"/>
                    </a:lnTo>
                    <a:lnTo>
                      <a:pt x="8" y="37"/>
                    </a:lnTo>
                    <a:lnTo>
                      <a:pt x="3" y="29"/>
                    </a:lnTo>
                    <a:lnTo>
                      <a:pt x="0" y="24"/>
                    </a:lnTo>
                    <a:lnTo>
                      <a:pt x="5" y="8"/>
                    </a:lnTo>
                    <a:lnTo>
                      <a:pt x="12" y="3"/>
                    </a:lnTo>
                    <a:lnTo>
                      <a:pt x="22" y="0"/>
                    </a:lnTo>
                    <a:lnTo>
                      <a:pt x="27"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87" name="Freeform 1040"/>
              <p:cNvSpPr>
                <a:spLocks/>
              </p:cNvSpPr>
              <p:nvPr/>
            </p:nvSpPr>
            <p:spPr bwMode="auto">
              <a:xfrm>
                <a:off x="4392" y="2521"/>
                <a:ext cx="38" cy="42"/>
              </a:xfrm>
              <a:custGeom>
                <a:avLst/>
                <a:gdLst>
                  <a:gd name="T0" fmla="*/ 38 w 38"/>
                  <a:gd name="T1" fmla="*/ 27 h 42"/>
                  <a:gd name="T2" fmla="*/ 19 w 38"/>
                  <a:gd name="T3" fmla="*/ 42 h 42"/>
                  <a:gd name="T4" fmla="*/ 0 w 38"/>
                  <a:gd name="T5" fmla="*/ 13 h 42"/>
                  <a:gd name="T6" fmla="*/ 0 w 38"/>
                  <a:gd name="T7" fmla="*/ 13 h 42"/>
                  <a:gd name="T8" fmla="*/ 4 w 38"/>
                  <a:gd name="T9" fmla="*/ 10 h 42"/>
                  <a:gd name="T10" fmla="*/ 17 w 38"/>
                  <a:gd name="T11" fmla="*/ 0 h 42"/>
                  <a:gd name="T12" fmla="*/ 26 w 38"/>
                  <a:gd name="T13" fmla="*/ 5 h 42"/>
                  <a:gd name="T14" fmla="*/ 38 w 38"/>
                  <a:gd name="T15" fmla="*/ 22 h 42"/>
                  <a:gd name="T16" fmla="*/ 38 w 38"/>
                  <a:gd name="T17" fmla="*/ 23 h 42"/>
                  <a:gd name="T18" fmla="*/ 38 w 38"/>
                  <a:gd name="T19" fmla="*/ 27 h 42"/>
                  <a:gd name="T20" fmla="*/ 38 w 38"/>
                  <a:gd name="T21"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2">
                    <a:moveTo>
                      <a:pt x="38" y="27"/>
                    </a:moveTo>
                    <a:lnTo>
                      <a:pt x="19" y="42"/>
                    </a:lnTo>
                    <a:lnTo>
                      <a:pt x="0" y="13"/>
                    </a:lnTo>
                    <a:lnTo>
                      <a:pt x="0" y="13"/>
                    </a:lnTo>
                    <a:lnTo>
                      <a:pt x="4" y="10"/>
                    </a:lnTo>
                    <a:lnTo>
                      <a:pt x="17" y="0"/>
                    </a:lnTo>
                    <a:lnTo>
                      <a:pt x="26" y="5"/>
                    </a:lnTo>
                    <a:lnTo>
                      <a:pt x="38" y="22"/>
                    </a:lnTo>
                    <a:lnTo>
                      <a:pt x="38" y="23"/>
                    </a:lnTo>
                    <a:lnTo>
                      <a:pt x="38" y="27"/>
                    </a:lnTo>
                    <a:lnTo>
                      <a:pt x="38"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88" name="Freeform 1041"/>
              <p:cNvSpPr>
                <a:spLocks/>
              </p:cNvSpPr>
              <p:nvPr/>
            </p:nvSpPr>
            <p:spPr bwMode="auto">
              <a:xfrm>
                <a:off x="4392" y="2521"/>
                <a:ext cx="38" cy="42"/>
              </a:xfrm>
              <a:custGeom>
                <a:avLst/>
                <a:gdLst>
                  <a:gd name="T0" fmla="*/ 38 w 38"/>
                  <a:gd name="T1" fmla="*/ 27 h 42"/>
                  <a:gd name="T2" fmla="*/ 19 w 38"/>
                  <a:gd name="T3" fmla="*/ 42 h 42"/>
                  <a:gd name="T4" fmla="*/ 0 w 38"/>
                  <a:gd name="T5" fmla="*/ 13 h 42"/>
                  <a:gd name="T6" fmla="*/ 0 w 38"/>
                  <a:gd name="T7" fmla="*/ 13 h 42"/>
                  <a:gd name="T8" fmla="*/ 4 w 38"/>
                  <a:gd name="T9" fmla="*/ 10 h 42"/>
                  <a:gd name="T10" fmla="*/ 17 w 38"/>
                  <a:gd name="T11" fmla="*/ 0 h 42"/>
                  <a:gd name="T12" fmla="*/ 26 w 38"/>
                  <a:gd name="T13" fmla="*/ 5 h 42"/>
                  <a:gd name="T14" fmla="*/ 38 w 38"/>
                  <a:gd name="T15" fmla="*/ 22 h 42"/>
                  <a:gd name="T16" fmla="*/ 38 w 38"/>
                  <a:gd name="T17" fmla="*/ 23 h 42"/>
                  <a:gd name="T18" fmla="*/ 38 w 38"/>
                  <a:gd name="T19" fmla="*/ 27 h 42"/>
                  <a:gd name="T20" fmla="*/ 38 w 38"/>
                  <a:gd name="T21"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2">
                    <a:moveTo>
                      <a:pt x="38" y="27"/>
                    </a:moveTo>
                    <a:lnTo>
                      <a:pt x="19" y="42"/>
                    </a:lnTo>
                    <a:lnTo>
                      <a:pt x="0" y="13"/>
                    </a:lnTo>
                    <a:lnTo>
                      <a:pt x="0" y="13"/>
                    </a:lnTo>
                    <a:lnTo>
                      <a:pt x="4" y="10"/>
                    </a:lnTo>
                    <a:lnTo>
                      <a:pt x="17" y="0"/>
                    </a:lnTo>
                    <a:lnTo>
                      <a:pt x="26" y="5"/>
                    </a:lnTo>
                    <a:lnTo>
                      <a:pt x="38" y="22"/>
                    </a:lnTo>
                    <a:lnTo>
                      <a:pt x="38" y="23"/>
                    </a:lnTo>
                    <a:lnTo>
                      <a:pt x="38" y="27"/>
                    </a:lnTo>
                    <a:lnTo>
                      <a:pt x="38"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89" name="Freeform 1042"/>
              <p:cNvSpPr>
                <a:spLocks/>
              </p:cNvSpPr>
              <p:nvPr/>
            </p:nvSpPr>
            <p:spPr bwMode="auto">
              <a:xfrm>
                <a:off x="4360" y="2641"/>
                <a:ext cx="34" cy="51"/>
              </a:xfrm>
              <a:custGeom>
                <a:avLst/>
                <a:gdLst>
                  <a:gd name="T0" fmla="*/ 31 w 34"/>
                  <a:gd name="T1" fmla="*/ 25 h 51"/>
                  <a:gd name="T2" fmla="*/ 34 w 34"/>
                  <a:gd name="T3" fmla="*/ 49 h 51"/>
                  <a:gd name="T4" fmla="*/ 7 w 34"/>
                  <a:gd name="T5" fmla="*/ 51 h 51"/>
                  <a:gd name="T6" fmla="*/ 7 w 34"/>
                  <a:gd name="T7" fmla="*/ 40 h 51"/>
                  <a:gd name="T8" fmla="*/ 7 w 34"/>
                  <a:gd name="T9" fmla="*/ 39 h 51"/>
                  <a:gd name="T10" fmla="*/ 7 w 34"/>
                  <a:gd name="T11" fmla="*/ 39 h 51"/>
                  <a:gd name="T12" fmla="*/ 2 w 34"/>
                  <a:gd name="T13" fmla="*/ 20 h 51"/>
                  <a:gd name="T14" fmla="*/ 0 w 34"/>
                  <a:gd name="T15" fmla="*/ 13 h 51"/>
                  <a:gd name="T16" fmla="*/ 5 w 34"/>
                  <a:gd name="T17" fmla="*/ 0 h 51"/>
                  <a:gd name="T18" fmla="*/ 17 w 34"/>
                  <a:gd name="T19" fmla="*/ 3 h 51"/>
                  <a:gd name="T20" fmla="*/ 20 w 34"/>
                  <a:gd name="T21" fmla="*/ 20 h 51"/>
                  <a:gd name="T22" fmla="*/ 31 w 34"/>
                  <a:gd name="T23"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1">
                    <a:moveTo>
                      <a:pt x="31" y="25"/>
                    </a:moveTo>
                    <a:lnTo>
                      <a:pt x="34" y="49"/>
                    </a:lnTo>
                    <a:lnTo>
                      <a:pt x="7" y="51"/>
                    </a:lnTo>
                    <a:lnTo>
                      <a:pt x="7" y="40"/>
                    </a:lnTo>
                    <a:lnTo>
                      <a:pt x="7" y="39"/>
                    </a:lnTo>
                    <a:lnTo>
                      <a:pt x="7" y="39"/>
                    </a:lnTo>
                    <a:lnTo>
                      <a:pt x="2" y="20"/>
                    </a:lnTo>
                    <a:lnTo>
                      <a:pt x="0" y="13"/>
                    </a:lnTo>
                    <a:lnTo>
                      <a:pt x="5" y="0"/>
                    </a:lnTo>
                    <a:lnTo>
                      <a:pt x="17" y="3"/>
                    </a:lnTo>
                    <a:lnTo>
                      <a:pt x="20" y="20"/>
                    </a:lnTo>
                    <a:lnTo>
                      <a:pt x="31"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90" name="Freeform 1043"/>
              <p:cNvSpPr>
                <a:spLocks/>
              </p:cNvSpPr>
              <p:nvPr/>
            </p:nvSpPr>
            <p:spPr bwMode="auto">
              <a:xfrm>
                <a:off x="4360" y="2641"/>
                <a:ext cx="34" cy="51"/>
              </a:xfrm>
              <a:custGeom>
                <a:avLst/>
                <a:gdLst>
                  <a:gd name="T0" fmla="*/ 31 w 34"/>
                  <a:gd name="T1" fmla="*/ 25 h 51"/>
                  <a:gd name="T2" fmla="*/ 34 w 34"/>
                  <a:gd name="T3" fmla="*/ 49 h 51"/>
                  <a:gd name="T4" fmla="*/ 7 w 34"/>
                  <a:gd name="T5" fmla="*/ 51 h 51"/>
                  <a:gd name="T6" fmla="*/ 7 w 34"/>
                  <a:gd name="T7" fmla="*/ 40 h 51"/>
                  <a:gd name="T8" fmla="*/ 7 w 34"/>
                  <a:gd name="T9" fmla="*/ 39 h 51"/>
                  <a:gd name="T10" fmla="*/ 7 w 34"/>
                  <a:gd name="T11" fmla="*/ 39 h 51"/>
                  <a:gd name="T12" fmla="*/ 2 w 34"/>
                  <a:gd name="T13" fmla="*/ 20 h 51"/>
                  <a:gd name="T14" fmla="*/ 0 w 34"/>
                  <a:gd name="T15" fmla="*/ 13 h 51"/>
                  <a:gd name="T16" fmla="*/ 5 w 34"/>
                  <a:gd name="T17" fmla="*/ 0 h 51"/>
                  <a:gd name="T18" fmla="*/ 17 w 34"/>
                  <a:gd name="T19" fmla="*/ 3 h 51"/>
                  <a:gd name="T20" fmla="*/ 20 w 34"/>
                  <a:gd name="T21" fmla="*/ 20 h 51"/>
                  <a:gd name="T22" fmla="*/ 31 w 34"/>
                  <a:gd name="T23"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1">
                    <a:moveTo>
                      <a:pt x="31" y="25"/>
                    </a:moveTo>
                    <a:lnTo>
                      <a:pt x="34" y="49"/>
                    </a:lnTo>
                    <a:lnTo>
                      <a:pt x="7" y="51"/>
                    </a:lnTo>
                    <a:lnTo>
                      <a:pt x="7" y="40"/>
                    </a:lnTo>
                    <a:lnTo>
                      <a:pt x="7" y="39"/>
                    </a:lnTo>
                    <a:lnTo>
                      <a:pt x="7" y="39"/>
                    </a:lnTo>
                    <a:lnTo>
                      <a:pt x="2" y="20"/>
                    </a:lnTo>
                    <a:lnTo>
                      <a:pt x="0" y="13"/>
                    </a:lnTo>
                    <a:lnTo>
                      <a:pt x="5" y="0"/>
                    </a:lnTo>
                    <a:lnTo>
                      <a:pt x="17" y="3"/>
                    </a:lnTo>
                    <a:lnTo>
                      <a:pt x="20" y="20"/>
                    </a:lnTo>
                    <a:lnTo>
                      <a:pt x="31"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91" name="Freeform 1044"/>
              <p:cNvSpPr>
                <a:spLocks/>
              </p:cNvSpPr>
              <p:nvPr/>
            </p:nvSpPr>
            <p:spPr bwMode="auto">
              <a:xfrm>
                <a:off x="2124" y="1365"/>
                <a:ext cx="41" cy="76"/>
              </a:xfrm>
              <a:custGeom>
                <a:avLst/>
                <a:gdLst>
                  <a:gd name="T0" fmla="*/ 41 w 41"/>
                  <a:gd name="T1" fmla="*/ 29 h 76"/>
                  <a:gd name="T2" fmla="*/ 36 w 41"/>
                  <a:gd name="T3" fmla="*/ 51 h 76"/>
                  <a:gd name="T4" fmla="*/ 31 w 41"/>
                  <a:gd name="T5" fmla="*/ 76 h 76"/>
                  <a:gd name="T6" fmla="*/ 12 w 41"/>
                  <a:gd name="T7" fmla="*/ 73 h 76"/>
                  <a:gd name="T8" fmla="*/ 7 w 41"/>
                  <a:gd name="T9" fmla="*/ 63 h 76"/>
                  <a:gd name="T10" fmla="*/ 5 w 41"/>
                  <a:gd name="T11" fmla="*/ 53 h 76"/>
                  <a:gd name="T12" fmla="*/ 0 w 41"/>
                  <a:gd name="T13" fmla="*/ 51 h 76"/>
                  <a:gd name="T14" fmla="*/ 3 w 41"/>
                  <a:gd name="T15" fmla="*/ 36 h 76"/>
                  <a:gd name="T16" fmla="*/ 7 w 41"/>
                  <a:gd name="T17" fmla="*/ 36 h 76"/>
                  <a:gd name="T18" fmla="*/ 10 w 41"/>
                  <a:gd name="T19" fmla="*/ 19 h 76"/>
                  <a:gd name="T20" fmla="*/ 9 w 41"/>
                  <a:gd name="T21" fmla="*/ 17 h 76"/>
                  <a:gd name="T22" fmla="*/ 12 w 41"/>
                  <a:gd name="T23" fmla="*/ 0 h 76"/>
                  <a:gd name="T24" fmla="*/ 25 w 41"/>
                  <a:gd name="T25" fmla="*/ 3 h 76"/>
                  <a:gd name="T26" fmla="*/ 34 w 41"/>
                  <a:gd name="T27" fmla="*/ 17 h 76"/>
                  <a:gd name="T28" fmla="*/ 41 w 41"/>
                  <a:gd name="T29" fmla="*/ 2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76">
                    <a:moveTo>
                      <a:pt x="41" y="29"/>
                    </a:moveTo>
                    <a:lnTo>
                      <a:pt x="36" y="51"/>
                    </a:lnTo>
                    <a:lnTo>
                      <a:pt x="31" y="76"/>
                    </a:lnTo>
                    <a:lnTo>
                      <a:pt x="12" y="73"/>
                    </a:lnTo>
                    <a:lnTo>
                      <a:pt x="7" y="63"/>
                    </a:lnTo>
                    <a:lnTo>
                      <a:pt x="5" y="53"/>
                    </a:lnTo>
                    <a:lnTo>
                      <a:pt x="0" y="51"/>
                    </a:lnTo>
                    <a:lnTo>
                      <a:pt x="3" y="36"/>
                    </a:lnTo>
                    <a:lnTo>
                      <a:pt x="7" y="36"/>
                    </a:lnTo>
                    <a:lnTo>
                      <a:pt x="10" y="19"/>
                    </a:lnTo>
                    <a:lnTo>
                      <a:pt x="9" y="17"/>
                    </a:lnTo>
                    <a:lnTo>
                      <a:pt x="12" y="0"/>
                    </a:lnTo>
                    <a:lnTo>
                      <a:pt x="25" y="3"/>
                    </a:lnTo>
                    <a:lnTo>
                      <a:pt x="34" y="17"/>
                    </a:lnTo>
                    <a:lnTo>
                      <a:pt x="41"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92" name="Freeform 1045"/>
              <p:cNvSpPr>
                <a:spLocks/>
              </p:cNvSpPr>
              <p:nvPr/>
            </p:nvSpPr>
            <p:spPr bwMode="auto">
              <a:xfrm>
                <a:off x="2124" y="1365"/>
                <a:ext cx="41" cy="76"/>
              </a:xfrm>
              <a:custGeom>
                <a:avLst/>
                <a:gdLst>
                  <a:gd name="T0" fmla="*/ 41 w 41"/>
                  <a:gd name="T1" fmla="*/ 29 h 76"/>
                  <a:gd name="T2" fmla="*/ 36 w 41"/>
                  <a:gd name="T3" fmla="*/ 51 h 76"/>
                  <a:gd name="T4" fmla="*/ 31 w 41"/>
                  <a:gd name="T5" fmla="*/ 76 h 76"/>
                  <a:gd name="T6" fmla="*/ 12 w 41"/>
                  <a:gd name="T7" fmla="*/ 73 h 76"/>
                  <a:gd name="T8" fmla="*/ 7 w 41"/>
                  <a:gd name="T9" fmla="*/ 63 h 76"/>
                  <a:gd name="T10" fmla="*/ 5 w 41"/>
                  <a:gd name="T11" fmla="*/ 53 h 76"/>
                  <a:gd name="T12" fmla="*/ 0 w 41"/>
                  <a:gd name="T13" fmla="*/ 51 h 76"/>
                  <a:gd name="T14" fmla="*/ 3 w 41"/>
                  <a:gd name="T15" fmla="*/ 36 h 76"/>
                  <a:gd name="T16" fmla="*/ 7 w 41"/>
                  <a:gd name="T17" fmla="*/ 36 h 76"/>
                  <a:gd name="T18" fmla="*/ 10 w 41"/>
                  <a:gd name="T19" fmla="*/ 19 h 76"/>
                  <a:gd name="T20" fmla="*/ 9 w 41"/>
                  <a:gd name="T21" fmla="*/ 17 h 76"/>
                  <a:gd name="T22" fmla="*/ 12 w 41"/>
                  <a:gd name="T23" fmla="*/ 0 h 76"/>
                  <a:gd name="T24" fmla="*/ 25 w 41"/>
                  <a:gd name="T25" fmla="*/ 3 h 76"/>
                  <a:gd name="T26" fmla="*/ 34 w 41"/>
                  <a:gd name="T27" fmla="*/ 17 h 76"/>
                  <a:gd name="T28" fmla="*/ 41 w 41"/>
                  <a:gd name="T29" fmla="*/ 2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76">
                    <a:moveTo>
                      <a:pt x="41" y="29"/>
                    </a:moveTo>
                    <a:lnTo>
                      <a:pt x="36" y="51"/>
                    </a:lnTo>
                    <a:lnTo>
                      <a:pt x="31" y="76"/>
                    </a:lnTo>
                    <a:lnTo>
                      <a:pt x="12" y="73"/>
                    </a:lnTo>
                    <a:lnTo>
                      <a:pt x="7" y="63"/>
                    </a:lnTo>
                    <a:lnTo>
                      <a:pt x="5" y="53"/>
                    </a:lnTo>
                    <a:lnTo>
                      <a:pt x="0" y="51"/>
                    </a:lnTo>
                    <a:lnTo>
                      <a:pt x="3" y="36"/>
                    </a:lnTo>
                    <a:lnTo>
                      <a:pt x="7" y="36"/>
                    </a:lnTo>
                    <a:lnTo>
                      <a:pt x="10" y="19"/>
                    </a:lnTo>
                    <a:lnTo>
                      <a:pt x="9" y="17"/>
                    </a:lnTo>
                    <a:lnTo>
                      <a:pt x="12" y="0"/>
                    </a:lnTo>
                    <a:lnTo>
                      <a:pt x="25" y="3"/>
                    </a:lnTo>
                    <a:lnTo>
                      <a:pt x="34" y="17"/>
                    </a:lnTo>
                    <a:lnTo>
                      <a:pt x="41"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93" name="Freeform 1046"/>
              <p:cNvSpPr>
                <a:spLocks/>
              </p:cNvSpPr>
              <p:nvPr/>
            </p:nvSpPr>
            <p:spPr bwMode="auto">
              <a:xfrm>
                <a:off x="2134" y="1219"/>
                <a:ext cx="54" cy="87"/>
              </a:xfrm>
              <a:custGeom>
                <a:avLst/>
                <a:gdLst>
                  <a:gd name="T0" fmla="*/ 29 w 54"/>
                  <a:gd name="T1" fmla="*/ 87 h 87"/>
                  <a:gd name="T2" fmla="*/ 22 w 54"/>
                  <a:gd name="T3" fmla="*/ 85 h 87"/>
                  <a:gd name="T4" fmla="*/ 15 w 54"/>
                  <a:gd name="T5" fmla="*/ 80 h 87"/>
                  <a:gd name="T6" fmla="*/ 17 w 54"/>
                  <a:gd name="T7" fmla="*/ 68 h 87"/>
                  <a:gd name="T8" fmla="*/ 14 w 54"/>
                  <a:gd name="T9" fmla="*/ 61 h 87"/>
                  <a:gd name="T10" fmla="*/ 17 w 54"/>
                  <a:gd name="T11" fmla="*/ 44 h 87"/>
                  <a:gd name="T12" fmla="*/ 0 w 54"/>
                  <a:gd name="T13" fmla="*/ 41 h 87"/>
                  <a:gd name="T14" fmla="*/ 4 w 54"/>
                  <a:gd name="T15" fmla="*/ 36 h 87"/>
                  <a:gd name="T16" fmla="*/ 5 w 54"/>
                  <a:gd name="T17" fmla="*/ 33 h 87"/>
                  <a:gd name="T18" fmla="*/ 5 w 54"/>
                  <a:gd name="T19" fmla="*/ 31 h 87"/>
                  <a:gd name="T20" fmla="*/ 5 w 54"/>
                  <a:gd name="T21" fmla="*/ 31 h 87"/>
                  <a:gd name="T22" fmla="*/ 5 w 54"/>
                  <a:gd name="T23" fmla="*/ 29 h 87"/>
                  <a:gd name="T24" fmla="*/ 5 w 54"/>
                  <a:gd name="T25" fmla="*/ 27 h 87"/>
                  <a:gd name="T26" fmla="*/ 7 w 54"/>
                  <a:gd name="T27" fmla="*/ 24 h 87"/>
                  <a:gd name="T28" fmla="*/ 12 w 54"/>
                  <a:gd name="T29" fmla="*/ 19 h 87"/>
                  <a:gd name="T30" fmla="*/ 17 w 54"/>
                  <a:gd name="T31" fmla="*/ 14 h 87"/>
                  <a:gd name="T32" fmla="*/ 19 w 54"/>
                  <a:gd name="T33" fmla="*/ 7 h 87"/>
                  <a:gd name="T34" fmla="*/ 21 w 54"/>
                  <a:gd name="T35" fmla="*/ 2 h 87"/>
                  <a:gd name="T36" fmla="*/ 22 w 54"/>
                  <a:gd name="T37" fmla="*/ 0 h 87"/>
                  <a:gd name="T38" fmla="*/ 43 w 54"/>
                  <a:gd name="T39" fmla="*/ 5 h 87"/>
                  <a:gd name="T40" fmla="*/ 44 w 54"/>
                  <a:gd name="T41" fmla="*/ 21 h 87"/>
                  <a:gd name="T42" fmla="*/ 53 w 54"/>
                  <a:gd name="T43" fmla="*/ 24 h 87"/>
                  <a:gd name="T44" fmla="*/ 54 w 54"/>
                  <a:gd name="T45" fmla="*/ 29 h 87"/>
                  <a:gd name="T46" fmla="*/ 44 w 54"/>
                  <a:gd name="T47" fmla="*/ 46 h 87"/>
                  <a:gd name="T48" fmla="*/ 41 w 54"/>
                  <a:gd name="T49" fmla="*/ 56 h 87"/>
                  <a:gd name="T50" fmla="*/ 43 w 54"/>
                  <a:gd name="T51" fmla="*/ 63 h 87"/>
                  <a:gd name="T52" fmla="*/ 39 w 54"/>
                  <a:gd name="T53" fmla="*/ 83 h 87"/>
                  <a:gd name="T54" fmla="*/ 29 w 54"/>
                  <a:gd name="T5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87">
                    <a:moveTo>
                      <a:pt x="29" y="87"/>
                    </a:moveTo>
                    <a:lnTo>
                      <a:pt x="22" y="85"/>
                    </a:lnTo>
                    <a:lnTo>
                      <a:pt x="15" y="80"/>
                    </a:lnTo>
                    <a:lnTo>
                      <a:pt x="17" y="68"/>
                    </a:lnTo>
                    <a:lnTo>
                      <a:pt x="14" y="61"/>
                    </a:lnTo>
                    <a:lnTo>
                      <a:pt x="17" y="44"/>
                    </a:lnTo>
                    <a:lnTo>
                      <a:pt x="0" y="41"/>
                    </a:lnTo>
                    <a:lnTo>
                      <a:pt x="4" y="36"/>
                    </a:lnTo>
                    <a:lnTo>
                      <a:pt x="5" y="33"/>
                    </a:lnTo>
                    <a:lnTo>
                      <a:pt x="5" y="31"/>
                    </a:lnTo>
                    <a:lnTo>
                      <a:pt x="5" y="31"/>
                    </a:lnTo>
                    <a:lnTo>
                      <a:pt x="5" y="29"/>
                    </a:lnTo>
                    <a:lnTo>
                      <a:pt x="5" y="27"/>
                    </a:lnTo>
                    <a:lnTo>
                      <a:pt x="7" y="24"/>
                    </a:lnTo>
                    <a:lnTo>
                      <a:pt x="12" y="19"/>
                    </a:lnTo>
                    <a:lnTo>
                      <a:pt x="17" y="14"/>
                    </a:lnTo>
                    <a:lnTo>
                      <a:pt x="19" y="7"/>
                    </a:lnTo>
                    <a:lnTo>
                      <a:pt x="21" y="2"/>
                    </a:lnTo>
                    <a:lnTo>
                      <a:pt x="22" y="0"/>
                    </a:lnTo>
                    <a:lnTo>
                      <a:pt x="43" y="5"/>
                    </a:lnTo>
                    <a:lnTo>
                      <a:pt x="44" y="21"/>
                    </a:lnTo>
                    <a:lnTo>
                      <a:pt x="53" y="24"/>
                    </a:lnTo>
                    <a:lnTo>
                      <a:pt x="54" y="29"/>
                    </a:lnTo>
                    <a:lnTo>
                      <a:pt x="44" y="46"/>
                    </a:lnTo>
                    <a:lnTo>
                      <a:pt x="41" y="56"/>
                    </a:lnTo>
                    <a:lnTo>
                      <a:pt x="43" y="63"/>
                    </a:lnTo>
                    <a:lnTo>
                      <a:pt x="39" y="83"/>
                    </a:lnTo>
                    <a:lnTo>
                      <a:pt x="29" y="8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94" name="Freeform 1047"/>
              <p:cNvSpPr>
                <a:spLocks/>
              </p:cNvSpPr>
              <p:nvPr/>
            </p:nvSpPr>
            <p:spPr bwMode="auto">
              <a:xfrm>
                <a:off x="2134" y="1219"/>
                <a:ext cx="54" cy="87"/>
              </a:xfrm>
              <a:custGeom>
                <a:avLst/>
                <a:gdLst>
                  <a:gd name="T0" fmla="*/ 29 w 54"/>
                  <a:gd name="T1" fmla="*/ 87 h 87"/>
                  <a:gd name="T2" fmla="*/ 22 w 54"/>
                  <a:gd name="T3" fmla="*/ 85 h 87"/>
                  <a:gd name="T4" fmla="*/ 15 w 54"/>
                  <a:gd name="T5" fmla="*/ 80 h 87"/>
                  <a:gd name="T6" fmla="*/ 17 w 54"/>
                  <a:gd name="T7" fmla="*/ 68 h 87"/>
                  <a:gd name="T8" fmla="*/ 14 w 54"/>
                  <a:gd name="T9" fmla="*/ 61 h 87"/>
                  <a:gd name="T10" fmla="*/ 17 w 54"/>
                  <a:gd name="T11" fmla="*/ 44 h 87"/>
                  <a:gd name="T12" fmla="*/ 0 w 54"/>
                  <a:gd name="T13" fmla="*/ 41 h 87"/>
                  <a:gd name="T14" fmla="*/ 4 w 54"/>
                  <a:gd name="T15" fmla="*/ 36 h 87"/>
                  <a:gd name="T16" fmla="*/ 5 w 54"/>
                  <a:gd name="T17" fmla="*/ 33 h 87"/>
                  <a:gd name="T18" fmla="*/ 5 w 54"/>
                  <a:gd name="T19" fmla="*/ 31 h 87"/>
                  <a:gd name="T20" fmla="*/ 5 w 54"/>
                  <a:gd name="T21" fmla="*/ 31 h 87"/>
                  <a:gd name="T22" fmla="*/ 5 w 54"/>
                  <a:gd name="T23" fmla="*/ 29 h 87"/>
                  <a:gd name="T24" fmla="*/ 5 w 54"/>
                  <a:gd name="T25" fmla="*/ 27 h 87"/>
                  <a:gd name="T26" fmla="*/ 7 w 54"/>
                  <a:gd name="T27" fmla="*/ 24 h 87"/>
                  <a:gd name="T28" fmla="*/ 12 w 54"/>
                  <a:gd name="T29" fmla="*/ 19 h 87"/>
                  <a:gd name="T30" fmla="*/ 17 w 54"/>
                  <a:gd name="T31" fmla="*/ 14 h 87"/>
                  <a:gd name="T32" fmla="*/ 19 w 54"/>
                  <a:gd name="T33" fmla="*/ 7 h 87"/>
                  <a:gd name="T34" fmla="*/ 21 w 54"/>
                  <a:gd name="T35" fmla="*/ 2 h 87"/>
                  <a:gd name="T36" fmla="*/ 22 w 54"/>
                  <a:gd name="T37" fmla="*/ 0 h 87"/>
                  <a:gd name="T38" fmla="*/ 43 w 54"/>
                  <a:gd name="T39" fmla="*/ 5 h 87"/>
                  <a:gd name="T40" fmla="*/ 44 w 54"/>
                  <a:gd name="T41" fmla="*/ 21 h 87"/>
                  <a:gd name="T42" fmla="*/ 53 w 54"/>
                  <a:gd name="T43" fmla="*/ 24 h 87"/>
                  <a:gd name="T44" fmla="*/ 54 w 54"/>
                  <a:gd name="T45" fmla="*/ 29 h 87"/>
                  <a:gd name="T46" fmla="*/ 44 w 54"/>
                  <a:gd name="T47" fmla="*/ 46 h 87"/>
                  <a:gd name="T48" fmla="*/ 41 w 54"/>
                  <a:gd name="T49" fmla="*/ 56 h 87"/>
                  <a:gd name="T50" fmla="*/ 43 w 54"/>
                  <a:gd name="T51" fmla="*/ 63 h 87"/>
                  <a:gd name="T52" fmla="*/ 39 w 54"/>
                  <a:gd name="T53" fmla="*/ 83 h 87"/>
                  <a:gd name="T54" fmla="*/ 29 w 54"/>
                  <a:gd name="T5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87">
                    <a:moveTo>
                      <a:pt x="29" y="87"/>
                    </a:moveTo>
                    <a:lnTo>
                      <a:pt x="22" y="85"/>
                    </a:lnTo>
                    <a:lnTo>
                      <a:pt x="15" y="80"/>
                    </a:lnTo>
                    <a:lnTo>
                      <a:pt x="17" y="68"/>
                    </a:lnTo>
                    <a:lnTo>
                      <a:pt x="14" y="61"/>
                    </a:lnTo>
                    <a:lnTo>
                      <a:pt x="17" y="44"/>
                    </a:lnTo>
                    <a:lnTo>
                      <a:pt x="0" y="41"/>
                    </a:lnTo>
                    <a:lnTo>
                      <a:pt x="4" y="36"/>
                    </a:lnTo>
                    <a:lnTo>
                      <a:pt x="5" y="33"/>
                    </a:lnTo>
                    <a:lnTo>
                      <a:pt x="5" y="31"/>
                    </a:lnTo>
                    <a:lnTo>
                      <a:pt x="5" y="31"/>
                    </a:lnTo>
                    <a:lnTo>
                      <a:pt x="5" y="29"/>
                    </a:lnTo>
                    <a:lnTo>
                      <a:pt x="5" y="27"/>
                    </a:lnTo>
                    <a:lnTo>
                      <a:pt x="7" y="24"/>
                    </a:lnTo>
                    <a:lnTo>
                      <a:pt x="12" y="19"/>
                    </a:lnTo>
                    <a:lnTo>
                      <a:pt x="17" y="14"/>
                    </a:lnTo>
                    <a:lnTo>
                      <a:pt x="19" y="7"/>
                    </a:lnTo>
                    <a:lnTo>
                      <a:pt x="21" y="2"/>
                    </a:lnTo>
                    <a:lnTo>
                      <a:pt x="22" y="0"/>
                    </a:lnTo>
                    <a:lnTo>
                      <a:pt x="43" y="5"/>
                    </a:lnTo>
                    <a:lnTo>
                      <a:pt x="44" y="21"/>
                    </a:lnTo>
                    <a:lnTo>
                      <a:pt x="53" y="24"/>
                    </a:lnTo>
                    <a:lnTo>
                      <a:pt x="54" y="29"/>
                    </a:lnTo>
                    <a:lnTo>
                      <a:pt x="44" y="46"/>
                    </a:lnTo>
                    <a:lnTo>
                      <a:pt x="41" y="56"/>
                    </a:lnTo>
                    <a:lnTo>
                      <a:pt x="43" y="63"/>
                    </a:lnTo>
                    <a:lnTo>
                      <a:pt x="39" y="83"/>
                    </a:lnTo>
                    <a:lnTo>
                      <a:pt x="29" y="8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95" name="Freeform 1048"/>
              <p:cNvSpPr>
                <a:spLocks/>
              </p:cNvSpPr>
              <p:nvPr/>
            </p:nvSpPr>
            <p:spPr bwMode="auto">
              <a:xfrm>
                <a:off x="2358" y="1492"/>
                <a:ext cx="46" cy="83"/>
              </a:xfrm>
              <a:custGeom>
                <a:avLst/>
                <a:gdLst>
                  <a:gd name="T0" fmla="*/ 44 w 46"/>
                  <a:gd name="T1" fmla="*/ 7 h 83"/>
                  <a:gd name="T2" fmla="*/ 42 w 46"/>
                  <a:gd name="T3" fmla="*/ 14 h 83"/>
                  <a:gd name="T4" fmla="*/ 37 w 46"/>
                  <a:gd name="T5" fmla="*/ 17 h 83"/>
                  <a:gd name="T6" fmla="*/ 37 w 46"/>
                  <a:gd name="T7" fmla="*/ 24 h 83"/>
                  <a:gd name="T8" fmla="*/ 35 w 46"/>
                  <a:gd name="T9" fmla="*/ 31 h 83"/>
                  <a:gd name="T10" fmla="*/ 37 w 46"/>
                  <a:gd name="T11" fmla="*/ 37 h 83"/>
                  <a:gd name="T12" fmla="*/ 46 w 46"/>
                  <a:gd name="T13" fmla="*/ 37 h 83"/>
                  <a:gd name="T14" fmla="*/ 46 w 46"/>
                  <a:gd name="T15" fmla="*/ 68 h 83"/>
                  <a:gd name="T16" fmla="*/ 42 w 46"/>
                  <a:gd name="T17" fmla="*/ 83 h 83"/>
                  <a:gd name="T18" fmla="*/ 29 w 46"/>
                  <a:gd name="T19" fmla="*/ 78 h 83"/>
                  <a:gd name="T20" fmla="*/ 25 w 46"/>
                  <a:gd name="T21" fmla="*/ 71 h 83"/>
                  <a:gd name="T22" fmla="*/ 15 w 46"/>
                  <a:gd name="T23" fmla="*/ 73 h 83"/>
                  <a:gd name="T24" fmla="*/ 20 w 46"/>
                  <a:gd name="T25" fmla="*/ 59 h 83"/>
                  <a:gd name="T26" fmla="*/ 13 w 46"/>
                  <a:gd name="T27" fmla="*/ 54 h 83"/>
                  <a:gd name="T28" fmla="*/ 18 w 46"/>
                  <a:gd name="T29" fmla="*/ 39 h 83"/>
                  <a:gd name="T30" fmla="*/ 12 w 46"/>
                  <a:gd name="T31" fmla="*/ 31 h 83"/>
                  <a:gd name="T32" fmla="*/ 13 w 46"/>
                  <a:gd name="T33" fmla="*/ 12 h 83"/>
                  <a:gd name="T34" fmla="*/ 12 w 46"/>
                  <a:gd name="T35" fmla="*/ 7 h 83"/>
                  <a:gd name="T36" fmla="*/ 0 w 46"/>
                  <a:gd name="T37" fmla="*/ 10 h 83"/>
                  <a:gd name="T38" fmla="*/ 0 w 46"/>
                  <a:gd name="T39" fmla="*/ 5 h 83"/>
                  <a:gd name="T40" fmla="*/ 5 w 46"/>
                  <a:gd name="T41" fmla="*/ 0 h 83"/>
                  <a:gd name="T42" fmla="*/ 44 w 46"/>
                  <a:gd name="T43"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83">
                    <a:moveTo>
                      <a:pt x="44" y="7"/>
                    </a:moveTo>
                    <a:lnTo>
                      <a:pt x="42" y="14"/>
                    </a:lnTo>
                    <a:lnTo>
                      <a:pt x="37" y="17"/>
                    </a:lnTo>
                    <a:lnTo>
                      <a:pt x="37" y="24"/>
                    </a:lnTo>
                    <a:lnTo>
                      <a:pt x="35" y="31"/>
                    </a:lnTo>
                    <a:lnTo>
                      <a:pt x="37" y="37"/>
                    </a:lnTo>
                    <a:lnTo>
                      <a:pt x="46" y="37"/>
                    </a:lnTo>
                    <a:lnTo>
                      <a:pt x="46" y="68"/>
                    </a:lnTo>
                    <a:lnTo>
                      <a:pt x="42" y="83"/>
                    </a:lnTo>
                    <a:lnTo>
                      <a:pt x="29" y="78"/>
                    </a:lnTo>
                    <a:lnTo>
                      <a:pt x="25" y="71"/>
                    </a:lnTo>
                    <a:lnTo>
                      <a:pt x="15" y="73"/>
                    </a:lnTo>
                    <a:lnTo>
                      <a:pt x="20" y="59"/>
                    </a:lnTo>
                    <a:lnTo>
                      <a:pt x="13" y="54"/>
                    </a:lnTo>
                    <a:lnTo>
                      <a:pt x="18" y="39"/>
                    </a:lnTo>
                    <a:lnTo>
                      <a:pt x="12" y="31"/>
                    </a:lnTo>
                    <a:lnTo>
                      <a:pt x="13" y="12"/>
                    </a:lnTo>
                    <a:lnTo>
                      <a:pt x="12" y="7"/>
                    </a:lnTo>
                    <a:lnTo>
                      <a:pt x="0" y="10"/>
                    </a:lnTo>
                    <a:lnTo>
                      <a:pt x="0" y="5"/>
                    </a:lnTo>
                    <a:lnTo>
                      <a:pt x="5" y="0"/>
                    </a:lnTo>
                    <a:lnTo>
                      <a:pt x="44"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96" name="Freeform 1049"/>
              <p:cNvSpPr>
                <a:spLocks/>
              </p:cNvSpPr>
              <p:nvPr/>
            </p:nvSpPr>
            <p:spPr bwMode="auto">
              <a:xfrm>
                <a:off x="2358" y="1492"/>
                <a:ext cx="46" cy="83"/>
              </a:xfrm>
              <a:custGeom>
                <a:avLst/>
                <a:gdLst>
                  <a:gd name="T0" fmla="*/ 44 w 46"/>
                  <a:gd name="T1" fmla="*/ 7 h 83"/>
                  <a:gd name="T2" fmla="*/ 42 w 46"/>
                  <a:gd name="T3" fmla="*/ 14 h 83"/>
                  <a:gd name="T4" fmla="*/ 37 w 46"/>
                  <a:gd name="T5" fmla="*/ 17 h 83"/>
                  <a:gd name="T6" fmla="*/ 37 w 46"/>
                  <a:gd name="T7" fmla="*/ 24 h 83"/>
                  <a:gd name="T8" fmla="*/ 35 w 46"/>
                  <a:gd name="T9" fmla="*/ 31 h 83"/>
                  <a:gd name="T10" fmla="*/ 37 w 46"/>
                  <a:gd name="T11" fmla="*/ 37 h 83"/>
                  <a:gd name="T12" fmla="*/ 46 w 46"/>
                  <a:gd name="T13" fmla="*/ 37 h 83"/>
                  <a:gd name="T14" fmla="*/ 46 w 46"/>
                  <a:gd name="T15" fmla="*/ 68 h 83"/>
                  <a:gd name="T16" fmla="*/ 42 w 46"/>
                  <a:gd name="T17" fmla="*/ 83 h 83"/>
                  <a:gd name="T18" fmla="*/ 29 w 46"/>
                  <a:gd name="T19" fmla="*/ 78 h 83"/>
                  <a:gd name="T20" fmla="*/ 25 w 46"/>
                  <a:gd name="T21" fmla="*/ 71 h 83"/>
                  <a:gd name="T22" fmla="*/ 15 w 46"/>
                  <a:gd name="T23" fmla="*/ 73 h 83"/>
                  <a:gd name="T24" fmla="*/ 20 w 46"/>
                  <a:gd name="T25" fmla="*/ 59 h 83"/>
                  <a:gd name="T26" fmla="*/ 13 w 46"/>
                  <a:gd name="T27" fmla="*/ 54 h 83"/>
                  <a:gd name="T28" fmla="*/ 18 w 46"/>
                  <a:gd name="T29" fmla="*/ 39 h 83"/>
                  <a:gd name="T30" fmla="*/ 12 w 46"/>
                  <a:gd name="T31" fmla="*/ 31 h 83"/>
                  <a:gd name="T32" fmla="*/ 13 w 46"/>
                  <a:gd name="T33" fmla="*/ 12 h 83"/>
                  <a:gd name="T34" fmla="*/ 12 w 46"/>
                  <a:gd name="T35" fmla="*/ 7 h 83"/>
                  <a:gd name="T36" fmla="*/ 0 w 46"/>
                  <a:gd name="T37" fmla="*/ 10 h 83"/>
                  <a:gd name="T38" fmla="*/ 0 w 46"/>
                  <a:gd name="T39" fmla="*/ 5 h 83"/>
                  <a:gd name="T40" fmla="*/ 5 w 46"/>
                  <a:gd name="T41" fmla="*/ 0 h 83"/>
                  <a:gd name="T42" fmla="*/ 44 w 46"/>
                  <a:gd name="T43"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83">
                    <a:moveTo>
                      <a:pt x="44" y="7"/>
                    </a:moveTo>
                    <a:lnTo>
                      <a:pt x="42" y="14"/>
                    </a:lnTo>
                    <a:lnTo>
                      <a:pt x="37" y="17"/>
                    </a:lnTo>
                    <a:lnTo>
                      <a:pt x="37" y="24"/>
                    </a:lnTo>
                    <a:lnTo>
                      <a:pt x="35" y="31"/>
                    </a:lnTo>
                    <a:lnTo>
                      <a:pt x="37" y="37"/>
                    </a:lnTo>
                    <a:lnTo>
                      <a:pt x="46" y="37"/>
                    </a:lnTo>
                    <a:lnTo>
                      <a:pt x="46" y="68"/>
                    </a:lnTo>
                    <a:lnTo>
                      <a:pt x="42" y="83"/>
                    </a:lnTo>
                    <a:lnTo>
                      <a:pt x="29" y="78"/>
                    </a:lnTo>
                    <a:lnTo>
                      <a:pt x="25" y="71"/>
                    </a:lnTo>
                    <a:lnTo>
                      <a:pt x="15" y="73"/>
                    </a:lnTo>
                    <a:lnTo>
                      <a:pt x="20" y="59"/>
                    </a:lnTo>
                    <a:lnTo>
                      <a:pt x="13" y="54"/>
                    </a:lnTo>
                    <a:lnTo>
                      <a:pt x="18" y="39"/>
                    </a:lnTo>
                    <a:lnTo>
                      <a:pt x="12" y="31"/>
                    </a:lnTo>
                    <a:lnTo>
                      <a:pt x="13" y="12"/>
                    </a:lnTo>
                    <a:lnTo>
                      <a:pt x="12" y="7"/>
                    </a:lnTo>
                    <a:lnTo>
                      <a:pt x="0" y="10"/>
                    </a:lnTo>
                    <a:lnTo>
                      <a:pt x="0" y="5"/>
                    </a:lnTo>
                    <a:lnTo>
                      <a:pt x="5" y="0"/>
                    </a:lnTo>
                    <a:lnTo>
                      <a:pt x="4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97" name="Freeform 1050"/>
              <p:cNvSpPr>
                <a:spLocks/>
              </p:cNvSpPr>
              <p:nvPr/>
            </p:nvSpPr>
            <p:spPr bwMode="auto">
              <a:xfrm>
                <a:off x="2417" y="1546"/>
                <a:ext cx="42" cy="65"/>
              </a:xfrm>
              <a:custGeom>
                <a:avLst/>
                <a:gdLst>
                  <a:gd name="T0" fmla="*/ 32 w 42"/>
                  <a:gd name="T1" fmla="*/ 2 h 65"/>
                  <a:gd name="T2" fmla="*/ 31 w 42"/>
                  <a:gd name="T3" fmla="*/ 16 h 65"/>
                  <a:gd name="T4" fmla="*/ 34 w 42"/>
                  <a:gd name="T5" fmla="*/ 16 h 65"/>
                  <a:gd name="T6" fmla="*/ 42 w 42"/>
                  <a:gd name="T7" fmla="*/ 14 h 65"/>
                  <a:gd name="T8" fmla="*/ 41 w 42"/>
                  <a:gd name="T9" fmla="*/ 29 h 65"/>
                  <a:gd name="T10" fmla="*/ 39 w 42"/>
                  <a:gd name="T11" fmla="*/ 36 h 65"/>
                  <a:gd name="T12" fmla="*/ 37 w 42"/>
                  <a:gd name="T13" fmla="*/ 44 h 65"/>
                  <a:gd name="T14" fmla="*/ 37 w 42"/>
                  <a:gd name="T15" fmla="*/ 46 h 65"/>
                  <a:gd name="T16" fmla="*/ 37 w 42"/>
                  <a:gd name="T17" fmla="*/ 49 h 65"/>
                  <a:gd name="T18" fmla="*/ 37 w 42"/>
                  <a:gd name="T19" fmla="*/ 49 h 65"/>
                  <a:gd name="T20" fmla="*/ 34 w 42"/>
                  <a:gd name="T21" fmla="*/ 65 h 65"/>
                  <a:gd name="T22" fmla="*/ 10 w 42"/>
                  <a:gd name="T23" fmla="*/ 60 h 65"/>
                  <a:gd name="T24" fmla="*/ 10 w 42"/>
                  <a:gd name="T25" fmla="*/ 60 h 65"/>
                  <a:gd name="T26" fmla="*/ 10 w 42"/>
                  <a:gd name="T27" fmla="*/ 60 h 65"/>
                  <a:gd name="T28" fmla="*/ 5 w 42"/>
                  <a:gd name="T29" fmla="*/ 60 h 65"/>
                  <a:gd name="T30" fmla="*/ 0 w 42"/>
                  <a:gd name="T31" fmla="*/ 49 h 65"/>
                  <a:gd name="T32" fmla="*/ 0 w 42"/>
                  <a:gd name="T33" fmla="*/ 38 h 65"/>
                  <a:gd name="T34" fmla="*/ 7 w 42"/>
                  <a:gd name="T35" fmla="*/ 24 h 65"/>
                  <a:gd name="T36" fmla="*/ 5 w 42"/>
                  <a:gd name="T37" fmla="*/ 17 h 65"/>
                  <a:gd name="T38" fmla="*/ 7 w 42"/>
                  <a:gd name="T39" fmla="*/ 16 h 65"/>
                  <a:gd name="T40" fmla="*/ 5 w 42"/>
                  <a:gd name="T41" fmla="*/ 2 h 65"/>
                  <a:gd name="T42" fmla="*/ 9 w 42"/>
                  <a:gd name="T43" fmla="*/ 0 h 65"/>
                  <a:gd name="T44" fmla="*/ 24 w 42"/>
                  <a:gd name="T45" fmla="*/ 2 h 65"/>
                  <a:gd name="T46" fmla="*/ 29 w 42"/>
                  <a:gd name="T47" fmla="*/ 7 h 65"/>
                  <a:gd name="T48" fmla="*/ 32 w 42"/>
                  <a:gd name="T4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65">
                    <a:moveTo>
                      <a:pt x="32" y="2"/>
                    </a:moveTo>
                    <a:lnTo>
                      <a:pt x="31" y="16"/>
                    </a:lnTo>
                    <a:lnTo>
                      <a:pt x="34" y="16"/>
                    </a:lnTo>
                    <a:lnTo>
                      <a:pt x="42" y="14"/>
                    </a:lnTo>
                    <a:lnTo>
                      <a:pt x="41" y="29"/>
                    </a:lnTo>
                    <a:lnTo>
                      <a:pt x="39" y="36"/>
                    </a:lnTo>
                    <a:lnTo>
                      <a:pt x="37" y="44"/>
                    </a:lnTo>
                    <a:lnTo>
                      <a:pt x="37" y="46"/>
                    </a:lnTo>
                    <a:lnTo>
                      <a:pt x="37" y="49"/>
                    </a:lnTo>
                    <a:lnTo>
                      <a:pt x="37" y="49"/>
                    </a:lnTo>
                    <a:lnTo>
                      <a:pt x="34" y="65"/>
                    </a:lnTo>
                    <a:lnTo>
                      <a:pt x="10" y="60"/>
                    </a:lnTo>
                    <a:lnTo>
                      <a:pt x="10" y="60"/>
                    </a:lnTo>
                    <a:lnTo>
                      <a:pt x="10" y="60"/>
                    </a:lnTo>
                    <a:lnTo>
                      <a:pt x="5" y="60"/>
                    </a:lnTo>
                    <a:lnTo>
                      <a:pt x="0" y="49"/>
                    </a:lnTo>
                    <a:lnTo>
                      <a:pt x="0" y="38"/>
                    </a:lnTo>
                    <a:lnTo>
                      <a:pt x="7" y="24"/>
                    </a:lnTo>
                    <a:lnTo>
                      <a:pt x="5" y="17"/>
                    </a:lnTo>
                    <a:lnTo>
                      <a:pt x="7" y="16"/>
                    </a:lnTo>
                    <a:lnTo>
                      <a:pt x="5" y="2"/>
                    </a:lnTo>
                    <a:lnTo>
                      <a:pt x="9" y="0"/>
                    </a:lnTo>
                    <a:lnTo>
                      <a:pt x="24" y="2"/>
                    </a:lnTo>
                    <a:lnTo>
                      <a:pt x="29" y="7"/>
                    </a:lnTo>
                    <a:lnTo>
                      <a:pt x="3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98" name="Freeform 1051"/>
              <p:cNvSpPr>
                <a:spLocks/>
              </p:cNvSpPr>
              <p:nvPr/>
            </p:nvSpPr>
            <p:spPr bwMode="auto">
              <a:xfrm>
                <a:off x="2417" y="1546"/>
                <a:ext cx="42" cy="65"/>
              </a:xfrm>
              <a:custGeom>
                <a:avLst/>
                <a:gdLst>
                  <a:gd name="T0" fmla="*/ 32 w 42"/>
                  <a:gd name="T1" fmla="*/ 2 h 65"/>
                  <a:gd name="T2" fmla="*/ 31 w 42"/>
                  <a:gd name="T3" fmla="*/ 16 h 65"/>
                  <a:gd name="T4" fmla="*/ 34 w 42"/>
                  <a:gd name="T5" fmla="*/ 16 h 65"/>
                  <a:gd name="T6" fmla="*/ 42 w 42"/>
                  <a:gd name="T7" fmla="*/ 14 h 65"/>
                  <a:gd name="T8" fmla="*/ 41 w 42"/>
                  <a:gd name="T9" fmla="*/ 29 h 65"/>
                  <a:gd name="T10" fmla="*/ 39 w 42"/>
                  <a:gd name="T11" fmla="*/ 36 h 65"/>
                  <a:gd name="T12" fmla="*/ 37 w 42"/>
                  <a:gd name="T13" fmla="*/ 44 h 65"/>
                  <a:gd name="T14" fmla="*/ 37 w 42"/>
                  <a:gd name="T15" fmla="*/ 46 h 65"/>
                  <a:gd name="T16" fmla="*/ 37 w 42"/>
                  <a:gd name="T17" fmla="*/ 49 h 65"/>
                  <a:gd name="T18" fmla="*/ 37 w 42"/>
                  <a:gd name="T19" fmla="*/ 49 h 65"/>
                  <a:gd name="T20" fmla="*/ 34 w 42"/>
                  <a:gd name="T21" fmla="*/ 65 h 65"/>
                  <a:gd name="T22" fmla="*/ 10 w 42"/>
                  <a:gd name="T23" fmla="*/ 60 h 65"/>
                  <a:gd name="T24" fmla="*/ 10 w 42"/>
                  <a:gd name="T25" fmla="*/ 60 h 65"/>
                  <a:gd name="T26" fmla="*/ 10 w 42"/>
                  <a:gd name="T27" fmla="*/ 60 h 65"/>
                  <a:gd name="T28" fmla="*/ 5 w 42"/>
                  <a:gd name="T29" fmla="*/ 60 h 65"/>
                  <a:gd name="T30" fmla="*/ 0 w 42"/>
                  <a:gd name="T31" fmla="*/ 49 h 65"/>
                  <a:gd name="T32" fmla="*/ 0 w 42"/>
                  <a:gd name="T33" fmla="*/ 38 h 65"/>
                  <a:gd name="T34" fmla="*/ 7 w 42"/>
                  <a:gd name="T35" fmla="*/ 24 h 65"/>
                  <a:gd name="T36" fmla="*/ 5 w 42"/>
                  <a:gd name="T37" fmla="*/ 17 h 65"/>
                  <a:gd name="T38" fmla="*/ 7 w 42"/>
                  <a:gd name="T39" fmla="*/ 16 h 65"/>
                  <a:gd name="T40" fmla="*/ 5 w 42"/>
                  <a:gd name="T41" fmla="*/ 2 h 65"/>
                  <a:gd name="T42" fmla="*/ 9 w 42"/>
                  <a:gd name="T43" fmla="*/ 0 h 65"/>
                  <a:gd name="T44" fmla="*/ 24 w 42"/>
                  <a:gd name="T45" fmla="*/ 2 h 65"/>
                  <a:gd name="T46" fmla="*/ 29 w 42"/>
                  <a:gd name="T47" fmla="*/ 7 h 65"/>
                  <a:gd name="T48" fmla="*/ 32 w 42"/>
                  <a:gd name="T4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65">
                    <a:moveTo>
                      <a:pt x="32" y="2"/>
                    </a:moveTo>
                    <a:lnTo>
                      <a:pt x="31" y="16"/>
                    </a:lnTo>
                    <a:lnTo>
                      <a:pt x="34" y="16"/>
                    </a:lnTo>
                    <a:lnTo>
                      <a:pt x="42" y="14"/>
                    </a:lnTo>
                    <a:lnTo>
                      <a:pt x="41" y="29"/>
                    </a:lnTo>
                    <a:lnTo>
                      <a:pt x="39" y="36"/>
                    </a:lnTo>
                    <a:lnTo>
                      <a:pt x="37" y="44"/>
                    </a:lnTo>
                    <a:lnTo>
                      <a:pt x="37" y="46"/>
                    </a:lnTo>
                    <a:lnTo>
                      <a:pt x="37" y="49"/>
                    </a:lnTo>
                    <a:lnTo>
                      <a:pt x="37" y="49"/>
                    </a:lnTo>
                    <a:lnTo>
                      <a:pt x="34" y="65"/>
                    </a:lnTo>
                    <a:lnTo>
                      <a:pt x="10" y="60"/>
                    </a:lnTo>
                    <a:lnTo>
                      <a:pt x="10" y="60"/>
                    </a:lnTo>
                    <a:lnTo>
                      <a:pt x="10" y="60"/>
                    </a:lnTo>
                    <a:lnTo>
                      <a:pt x="5" y="60"/>
                    </a:lnTo>
                    <a:lnTo>
                      <a:pt x="0" y="49"/>
                    </a:lnTo>
                    <a:lnTo>
                      <a:pt x="0" y="38"/>
                    </a:lnTo>
                    <a:lnTo>
                      <a:pt x="7" y="24"/>
                    </a:lnTo>
                    <a:lnTo>
                      <a:pt x="5" y="17"/>
                    </a:lnTo>
                    <a:lnTo>
                      <a:pt x="7" y="16"/>
                    </a:lnTo>
                    <a:lnTo>
                      <a:pt x="5" y="2"/>
                    </a:lnTo>
                    <a:lnTo>
                      <a:pt x="9" y="0"/>
                    </a:lnTo>
                    <a:lnTo>
                      <a:pt x="24" y="2"/>
                    </a:lnTo>
                    <a:lnTo>
                      <a:pt x="29" y="7"/>
                    </a:lnTo>
                    <a:lnTo>
                      <a:pt x="3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99" name="Freeform 1052"/>
              <p:cNvSpPr>
                <a:spLocks/>
              </p:cNvSpPr>
              <p:nvPr/>
            </p:nvSpPr>
            <p:spPr bwMode="auto">
              <a:xfrm>
                <a:off x="2175" y="1011"/>
                <a:ext cx="49" cy="42"/>
              </a:xfrm>
              <a:custGeom>
                <a:avLst/>
                <a:gdLst>
                  <a:gd name="T0" fmla="*/ 49 w 49"/>
                  <a:gd name="T1" fmla="*/ 3 h 42"/>
                  <a:gd name="T2" fmla="*/ 41 w 49"/>
                  <a:gd name="T3" fmla="*/ 42 h 42"/>
                  <a:gd name="T4" fmla="*/ 10 w 49"/>
                  <a:gd name="T5" fmla="*/ 34 h 42"/>
                  <a:gd name="T6" fmla="*/ 0 w 49"/>
                  <a:gd name="T7" fmla="*/ 22 h 42"/>
                  <a:gd name="T8" fmla="*/ 2 w 49"/>
                  <a:gd name="T9" fmla="*/ 20 h 42"/>
                  <a:gd name="T10" fmla="*/ 2 w 49"/>
                  <a:gd name="T11" fmla="*/ 17 h 42"/>
                  <a:gd name="T12" fmla="*/ 2 w 49"/>
                  <a:gd name="T13" fmla="*/ 15 h 42"/>
                  <a:gd name="T14" fmla="*/ 3 w 49"/>
                  <a:gd name="T15" fmla="*/ 14 h 42"/>
                  <a:gd name="T16" fmla="*/ 3 w 49"/>
                  <a:gd name="T17" fmla="*/ 10 h 42"/>
                  <a:gd name="T18" fmla="*/ 5 w 49"/>
                  <a:gd name="T19" fmla="*/ 2 h 42"/>
                  <a:gd name="T20" fmla="*/ 7 w 49"/>
                  <a:gd name="T21" fmla="*/ 0 h 42"/>
                  <a:gd name="T22" fmla="*/ 30 w 49"/>
                  <a:gd name="T23" fmla="*/ 5 h 42"/>
                  <a:gd name="T24" fmla="*/ 34 w 49"/>
                  <a:gd name="T25" fmla="*/ 0 h 42"/>
                  <a:gd name="T26" fmla="*/ 49 w 49"/>
                  <a:gd name="T2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2">
                    <a:moveTo>
                      <a:pt x="49" y="3"/>
                    </a:moveTo>
                    <a:lnTo>
                      <a:pt x="41" y="42"/>
                    </a:lnTo>
                    <a:lnTo>
                      <a:pt x="10" y="34"/>
                    </a:lnTo>
                    <a:lnTo>
                      <a:pt x="0" y="22"/>
                    </a:lnTo>
                    <a:lnTo>
                      <a:pt x="2" y="20"/>
                    </a:lnTo>
                    <a:lnTo>
                      <a:pt x="2" y="17"/>
                    </a:lnTo>
                    <a:lnTo>
                      <a:pt x="2" y="15"/>
                    </a:lnTo>
                    <a:lnTo>
                      <a:pt x="3" y="14"/>
                    </a:lnTo>
                    <a:lnTo>
                      <a:pt x="3" y="10"/>
                    </a:lnTo>
                    <a:lnTo>
                      <a:pt x="5" y="2"/>
                    </a:lnTo>
                    <a:lnTo>
                      <a:pt x="7" y="0"/>
                    </a:lnTo>
                    <a:lnTo>
                      <a:pt x="30" y="5"/>
                    </a:lnTo>
                    <a:lnTo>
                      <a:pt x="34" y="0"/>
                    </a:lnTo>
                    <a:lnTo>
                      <a:pt x="49"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00" name="Freeform 1053"/>
              <p:cNvSpPr>
                <a:spLocks/>
              </p:cNvSpPr>
              <p:nvPr/>
            </p:nvSpPr>
            <p:spPr bwMode="auto">
              <a:xfrm>
                <a:off x="2175" y="1011"/>
                <a:ext cx="49" cy="42"/>
              </a:xfrm>
              <a:custGeom>
                <a:avLst/>
                <a:gdLst>
                  <a:gd name="T0" fmla="*/ 49 w 49"/>
                  <a:gd name="T1" fmla="*/ 3 h 42"/>
                  <a:gd name="T2" fmla="*/ 41 w 49"/>
                  <a:gd name="T3" fmla="*/ 42 h 42"/>
                  <a:gd name="T4" fmla="*/ 10 w 49"/>
                  <a:gd name="T5" fmla="*/ 34 h 42"/>
                  <a:gd name="T6" fmla="*/ 0 w 49"/>
                  <a:gd name="T7" fmla="*/ 22 h 42"/>
                  <a:gd name="T8" fmla="*/ 2 w 49"/>
                  <a:gd name="T9" fmla="*/ 20 h 42"/>
                  <a:gd name="T10" fmla="*/ 2 w 49"/>
                  <a:gd name="T11" fmla="*/ 17 h 42"/>
                  <a:gd name="T12" fmla="*/ 2 w 49"/>
                  <a:gd name="T13" fmla="*/ 15 h 42"/>
                  <a:gd name="T14" fmla="*/ 3 w 49"/>
                  <a:gd name="T15" fmla="*/ 14 h 42"/>
                  <a:gd name="T16" fmla="*/ 3 w 49"/>
                  <a:gd name="T17" fmla="*/ 10 h 42"/>
                  <a:gd name="T18" fmla="*/ 5 w 49"/>
                  <a:gd name="T19" fmla="*/ 2 h 42"/>
                  <a:gd name="T20" fmla="*/ 7 w 49"/>
                  <a:gd name="T21" fmla="*/ 0 h 42"/>
                  <a:gd name="T22" fmla="*/ 30 w 49"/>
                  <a:gd name="T23" fmla="*/ 5 h 42"/>
                  <a:gd name="T24" fmla="*/ 34 w 49"/>
                  <a:gd name="T25" fmla="*/ 0 h 42"/>
                  <a:gd name="T26" fmla="*/ 49 w 49"/>
                  <a:gd name="T2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2">
                    <a:moveTo>
                      <a:pt x="49" y="3"/>
                    </a:moveTo>
                    <a:lnTo>
                      <a:pt x="41" y="42"/>
                    </a:lnTo>
                    <a:lnTo>
                      <a:pt x="10" y="34"/>
                    </a:lnTo>
                    <a:lnTo>
                      <a:pt x="0" y="22"/>
                    </a:lnTo>
                    <a:lnTo>
                      <a:pt x="2" y="20"/>
                    </a:lnTo>
                    <a:lnTo>
                      <a:pt x="2" y="17"/>
                    </a:lnTo>
                    <a:lnTo>
                      <a:pt x="2" y="15"/>
                    </a:lnTo>
                    <a:lnTo>
                      <a:pt x="3" y="14"/>
                    </a:lnTo>
                    <a:lnTo>
                      <a:pt x="3" y="10"/>
                    </a:lnTo>
                    <a:lnTo>
                      <a:pt x="5" y="2"/>
                    </a:lnTo>
                    <a:lnTo>
                      <a:pt x="7" y="0"/>
                    </a:lnTo>
                    <a:lnTo>
                      <a:pt x="30" y="5"/>
                    </a:lnTo>
                    <a:lnTo>
                      <a:pt x="34" y="0"/>
                    </a:lnTo>
                    <a:lnTo>
                      <a:pt x="49"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01" name="Freeform 1054"/>
              <p:cNvSpPr>
                <a:spLocks/>
              </p:cNvSpPr>
              <p:nvPr/>
            </p:nvSpPr>
            <p:spPr bwMode="auto">
              <a:xfrm>
                <a:off x="2339" y="1431"/>
                <a:ext cx="98" cy="75"/>
              </a:xfrm>
              <a:custGeom>
                <a:avLst/>
                <a:gdLst>
                  <a:gd name="T0" fmla="*/ 44 w 98"/>
                  <a:gd name="T1" fmla="*/ 2 h 75"/>
                  <a:gd name="T2" fmla="*/ 41 w 98"/>
                  <a:gd name="T3" fmla="*/ 22 h 75"/>
                  <a:gd name="T4" fmla="*/ 68 w 98"/>
                  <a:gd name="T5" fmla="*/ 27 h 75"/>
                  <a:gd name="T6" fmla="*/ 71 w 98"/>
                  <a:gd name="T7" fmla="*/ 34 h 75"/>
                  <a:gd name="T8" fmla="*/ 85 w 98"/>
                  <a:gd name="T9" fmla="*/ 36 h 75"/>
                  <a:gd name="T10" fmla="*/ 83 w 98"/>
                  <a:gd name="T11" fmla="*/ 44 h 75"/>
                  <a:gd name="T12" fmla="*/ 98 w 98"/>
                  <a:gd name="T13" fmla="*/ 48 h 75"/>
                  <a:gd name="T14" fmla="*/ 93 w 98"/>
                  <a:gd name="T15" fmla="*/ 73 h 75"/>
                  <a:gd name="T16" fmla="*/ 63 w 98"/>
                  <a:gd name="T17" fmla="*/ 68 h 75"/>
                  <a:gd name="T18" fmla="*/ 24 w 98"/>
                  <a:gd name="T19" fmla="*/ 61 h 75"/>
                  <a:gd name="T20" fmla="*/ 19 w 98"/>
                  <a:gd name="T21" fmla="*/ 66 h 75"/>
                  <a:gd name="T22" fmla="*/ 12 w 98"/>
                  <a:gd name="T23" fmla="*/ 75 h 75"/>
                  <a:gd name="T24" fmla="*/ 0 w 98"/>
                  <a:gd name="T25" fmla="*/ 73 h 75"/>
                  <a:gd name="T26" fmla="*/ 5 w 98"/>
                  <a:gd name="T27" fmla="*/ 48 h 75"/>
                  <a:gd name="T28" fmla="*/ 7 w 98"/>
                  <a:gd name="T29" fmla="*/ 31 h 75"/>
                  <a:gd name="T30" fmla="*/ 12 w 98"/>
                  <a:gd name="T31" fmla="*/ 31 h 75"/>
                  <a:gd name="T32" fmla="*/ 15 w 98"/>
                  <a:gd name="T33" fmla="*/ 15 h 75"/>
                  <a:gd name="T34" fmla="*/ 22 w 98"/>
                  <a:gd name="T35" fmla="*/ 17 h 75"/>
                  <a:gd name="T36" fmla="*/ 24 w 98"/>
                  <a:gd name="T37" fmla="*/ 9 h 75"/>
                  <a:gd name="T38" fmla="*/ 32 w 98"/>
                  <a:gd name="T39" fmla="*/ 9 h 75"/>
                  <a:gd name="T40" fmla="*/ 34 w 98"/>
                  <a:gd name="T41" fmla="*/ 0 h 75"/>
                  <a:gd name="T42" fmla="*/ 44 w 98"/>
                  <a:gd name="T43"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75">
                    <a:moveTo>
                      <a:pt x="44" y="2"/>
                    </a:moveTo>
                    <a:lnTo>
                      <a:pt x="41" y="22"/>
                    </a:lnTo>
                    <a:lnTo>
                      <a:pt x="68" y="27"/>
                    </a:lnTo>
                    <a:lnTo>
                      <a:pt x="71" y="34"/>
                    </a:lnTo>
                    <a:lnTo>
                      <a:pt x="85" y="36"/>
                    </a:lnTo>
                    <a:lnTo>
                      <a:pt x="83" y="44"/>
                    </a:lnTo>
                    <a:lnTo>
                      <a:pt x="98" y="48"/>
                    </a:lnTo>
                    <a:lnTo>
                      <a:pt x="93" y="73"/>
                    </a:lnTo>
                    <a:lnTo>
                      <a:pt x="63" y="68"/>
                    </a:lnTo>
                    <a:lnTo>
                      <a:pt x="24" y="61"/>
                    </a:lnTo>
                    <a:lnTo>
                      <a:pt x="19" y="66"/>
                    </a:lnTo>
                    <a:lnTo>
                      <a:pt x="12" y="75"/>
                    </a:lnTo>
                    <a:lnTo>
                      <a:pt x="0" y="73"/>
                    </a:lnTo>
                    <a:lnTo>
                      <a:pt x="5" y="48"/>
                    </a:lnTo>
                    <a:lnTo>
                      <a:pt x="7" y="31"/>
                    </a:lnTo>
                    <a:lnTo>
                      <a:pt x="12" y="31"/>
                    </a:lnTo>
                    <a:lnTo>
                      <a:pt x="15" y="15"/>
                    </a:lnTo>
                    <a:lnTo>
                      <a:pt x="22" y="17"/>
                    </a:lnTo>
                    <a:lnTo>
                      <a:pt x="24" y="9"/>
                    </a:lnTo>
                    <a:lnTo>
                      <a:pt x="32" y="9"/>
                    </a:lnTo>
                    <a:lnTo>
                      <a:pt x="34" y="0"/>
                    </a:lnTo>
                    <a:lnTo>
                      <a:pt x="44"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02" name="Freeform 1055"/>
              <p:cNvSpPr>
                <a:spLocks/>
              </p:cNvSpPr>
              <p:nvPr/>
            </p:nvSpPr>
            <p:spPr bwMode="auto">
              <a:xfrm>
                <a:off x="2339" y="1431"/>
                <a:ext cx="98" cy="75"/>
              </a:xfrm>
              <a:custGeom>
                <a:avLst/>
                <a:gdLst>
                  <a:gd name="T0" fmla="*/ 44 w 98"/>
                  <a:gd name="T1" fmla="*/ 2 h 75"/>
                  <a:gd name="T2" fmla="*/ 41 w 98"/>
                  <a:gd name="T3" fmla="*/ 22 h 75"/>
                  <a:gd name="T4" fmla="*/ 68 w 98"/>
                  <a:gd name="T5" fmla="*/ 27 h 75"/>
                  <a:gd name="T6" fmla="*/ 71 w 98"/>
                  <a:gd name="T7" fmla="*/ 34 h 75"/>
                  <a:gd name="T8" fmla="*/ 85 w 98"/>
                  <a:gd name="T9" fmla="*/ 36 h 75"/>
                  <a:gd name="T10" fmla="*/ 83 w 98"/>
                  <a:gd name="T11" fmla="*/ 44 h 75"/>
                  <a:gd name="T12" fmla="*/ 98 w 98"/>
                  <a:gd name="T13" fmla="*/ 48 h 75"/>
                  <a:gd name="T14" fmla="*/ 93 w 98"/>
                  <a:gd name="T15" fmla="*/ 73 h 75"/>
                  <a:gd name="T16" fmla="*/ 63 w 98"/>
                  <a:gd name="T17" fmla="*/ 68 h 75"/>
                  <a:gd name="T18" fmla="*/ 24 w 98"/>
                  <a:gd name="T19" fmla="*/ 61 h 75"/>
                  <a:gd name="T20" fmla="*/ 19 w 98"/>
                  <a:gd name="T21" fmla="*/ 66 h 75"/>
                  <a:gd name="T22" fmla="*/ 12 w 98"/>
                  <a:gd name="T23" fmla="*/ 75 h 75"/>
                  <a:gd name="T24" fmla="*/ 0 w 98"/>
                  <a:gd name="T25" fmla="*/ 73 h 75"/>
                  <a:gd name="T26" fmla="*/ 5 w 98"/>
                  <a:gd name="T27" fmla="*/ 48 h 75"/>
                  <a:gd name="T28" fmla="*/ 7 w 98"/>
                  <a:gd name="T29" fmla="*/ 31 h 75"/>
                  <a:gd name="T30" fmla="*/ 12 w 98"/>
                  <a:gd name="T31" fmla="*/ 31 h 75"/>
                  <a:gd name="T32" fmla="*/ 15 w 98"/>
                  <a:gd name="T33" fmla="*/ 15 h 75"/>
                  <a:gd name="T34" fmla="*/ 22 w 98"/>
                  <a:gd name="T35" fmla="*/ 17 h 75"/>
                  <a:gd name="T36" fmla="*/ 24 w 98"/>
                  <a:gd name="T37" fmla="*/ 9 h 75"/>
                  <a:gd name="T38" fmla="*/ 32 w 98"/>
                  <a:gd name="T39" fmla="*/ 9 h 75"/>
                  <a:gd name="T40" fmla="*/ 34 w 98"/>
                  <a:gd name="T41" fmla="*/ 0 h 75"/>
                  <a:gd name="T42" fmla="*/ 44 w 98"/>
                  <a:gd name="T43"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75">
                    <a:moveTo>
                      <a:pt x="44" y="2"/>
                    </a:moveTo>
                    <a:lnTo>
                      <a:pt x="41" y="22"/>
                    </a:lnTo>
                    <a:lnTo>
                      <a:pt x="68" y="27"/>
                    </a:lnTo>
                    <a:lnTo>
                      <a:pt x="71" y="34"/>
                    </a:lnTo>
                    <a:lnTo>
                      <a:pt x="85" y="36"/>
                    </a:lnTo>
                    <a:lnTo>
                      <a:pt x="83" y="44"/>
                    </a:lnTo>
                    <a:lnTo>
                      <a:pt x="98" y="48"/>
                    </a:lnTo>
                    <a:lnTo>
                      <a:pt x="93" y="73"/>
                    </a:lnTo>
                    <a:lnTo>
                      <a:pt x="63" y="68"/>
                    </a:lnTo>
                    <a:lnTo>
                      <a:pt x="24" y="61"/>
                    </a:lnTo>
                    <a:lnTo>
                      <a:pt x="19" y="66"/>
                    </a:lnTo>
                    <a:lnTo>
                      <a:pt x="12" y="75"/>
                    </a:lnTo>
                    <a:lnTo>
                      <a:pt x="0" y="73"/>
                    </a:lnTo>
                    <a:lnTo>
                      <a:pt x="5" y="48"/>
                    </a:lnTo>
                    <a:lnTo>
                      <a:pt x="7" y="31"/>
                    </a:lnTo>
                    <a:lnTo>
                      <a:pt x="12" y="31"/>
                    </a:lnTo>
                    <a:lnTo>
                      <a:pt x="15" y="15"/>
                    </a:lnTo>
                    <a:lnTo>
                      <a:pt x="22" y="17"/>
                    </a:lnTo>
                    <a:lnTo>
                      <a:pt x="24" y="9"/>
                    </a:lnTo>
                    <a:lnTo>
                      <a:pt x="32" y="9"/>
                    </a:lnTo>
                    <a:lnTo>
                      <a:pt x="34" y="0"/>
                    </a:lnTo>
                    <a:lnTo>
                      <a:pt x="4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03" name="Freeform 1056"/>
              <p:cNvSpPr>
                <a:spLocks/>
              </p:cNvSpPr>
              <p:nvPr/>
            </p:nvSpPr>
            <p:spPr bwMode="auto">
              <a:xfrm>
                <a:off x="2232" y="1370"/>
                <a:ext cx="114" cy="154"/>
              </a:xfrm>
              <a:custGeom>
                <a:avLst/>
                <a:gdLst>
                  <a:gd name="T0" fmla="*/ 21 w 114"/>
                  <a:gd name="T1" fmla="*/ 9 h 154"/>
                  <a:gd name="T2" fmla="*/ 28 w 114"/>
                  <a:gd name="T3" fmla="*/ 17 h 154"/>
                  <a:gd name="T4" fmla="*/ 31 w 114"/>
                  <a:gd name="T5" fmla="*/ 14 h 154"/>
                  <a:gd name="T6" fmla="*/ 45 w 114"/>
                  <a:gd name="T7" fmla="*/ 17 h 154"/>
                  <a:gd name="T8" fmla="*/ 45 w 114"/>
                  <a:gd name="T9" fmla="*/ 22 h 154"/>
                  <a:gd name="T10" fmla="*/ 56 w 114"/>
                  <a:gd name="T11" fmla="*/ 34 h 154"/>
                  <a:gd name="T12" fmla="*/ 58 w 114"/>
                  <a:gd name="T13" fmla="*/ 31 h 154"/>
                  <a:gd name="T14" fmla="*/ 61 w 114"/>
                  <a:gd name="T15" fmla="*/ 39 h 154"/>
                  <a:gd name="T16" fmla="*/ 67 w 114"/>
                  <a:gd name="T17" fmla="*/ 46 h 154"/>
                  <a:gd name="T18" fmla="*/ 70 w 114"/>
                  <a:gd name="T19" fmla="*/ 54 h 154"/>
                  <a:gd name="T20" fmla="*/ 77 w 114"/>
                  <a:gd name="T21" fmla="*/ 54 h 154"/>
                  <a:gd name="T22" fmla="*/ 80 w 114"/>
                  <a:gd name="T23" fmla="*/ 66 h 154"/>
                  <a:gd name="T24" fmla="*/ 78 w 114"/>
                  <a:gd name="T25" fmla="*/ 68 h 154"/>
                  <a:gd name="T26" fmla="*/ 77 w 114"/>
                  <a:gd name="T27" fmla="*/ 76 h 154"/>
                  <a:gd name="T28" fmla="*/ 94 w 114"/>
                  <a:gd name="T29" fmla="*/ 80 h 154"/>
                  <a:gd name="T30" fmla="*/ 92 w 114"/>
                  <a:gd name="T31" fmla="*/ 88 h 154"/>
                  <a:gd name="T32" fmla="*/ 114 w 114"/>
                  <a:gd name="T33" fmla="*/ 92 h 154"/>
                  <a:gd name="T34" fmla="*/ 112 w 114"/>
                  <a:gd name="T35" fmla="*/ 109 h 154"/>
                  <a:gd name="T36" fmla="*/ 97 w 114"/>
                  <a:gd name="T37" fmla="*/ 107 h 154"/>
                  <a:gd name="T38" fmla="*/ 90 w 114"/>
                  <a:gd name="T39" fmla="*/ 141 h 154"/>
                  <a:gd name="T40" fmla="*/ 94 w 114"/>
                  <a:gd name="T41" fmla="*/ 141 h 154"/>
                  <a:gd name="T42" fmla="*/ 92 w 114"/>
                  <a:gd name="T43" fmla="*/ 149 h 154"/>
                  <a:gd name="T44" fmla="*/ 89 w 114"/>
                  <a:gd name="T45" fmla="*/ 154 h 154"/>
                  <a:gd name="T46" fmla="*/ 80 w 114"/>
                  <a:gd name="T47" fmla="*/ 146 h 154"/>
                  <a:gd name="T48" fmla="*/ 73 w 114"/>
                  <a:gd name="T49" fmla="*/ 148 h 154"/>
                  <a:gd name="T50" fmla="*/ 77 w 114"/>
                  <a:gd name="T51" fmla="*/ 129 h 154"/>
                  <a:gd name="T52" fmla="*/ 80 w 114"/>
                  <a:gd name="T53" fmla="*/ 131 h 154"/>
                  <a:gd name="T54" fmla="*/ 87 w 114"/>
                  <a:gd name="T55" fmla="*/ 95 h 154"/>
                  <a:gd name="T56" fmla="*/ 68 w 114"/>
                  <a:gd name="T57" fmla="*/ 92 h 154"/>
                  <a:gd name="T58" fmla="*/ 26 w 114"/>
                  <a:gd name="T59" fmla="*/ 83 h 154"/>
                  <a:gd name="T60" fmla="*/ 28 w 114"/>
                  <a:gd name="T61" fmla="*/ 71 h 154"/>
                  <a:gd name="T62" fmla="*/ 19 w 114"/>
                  <a:gd name="T63" fmla="*/ 68 h 154"/>
                  <a:gd name="T64" fmla="*/ 19 w 114"/>
                  <a:gd name="T65" fmla="*/ 58 h 154"/>
                  <a:gd name="T66" fmla="*/ 23 w 114"/>
                  <a:gd name="T67" fmla="*/ 54 h 154"/>
                  <a:gd name="T68" fmla="*/ 19 w 114"/>
                  <a:gd name="T69" fmla="*/ 46 h 154"/>
                  <a:gd name="T70" fmla="*/ 14 w 114"/>
                  <a:gd name="T71" fmla="*/ 41 h 154"/>
                  <a:gd name="T72" fmla="*/ 17 w 114"/>
                  <a:gd name="T73" fmla="*/ 27 h 154"/>
                  <a:gd name="T74" fmla="*/ 16 w 114"/>
                  <a:gd name="T75" fmla="*/ 19 h 154"/>
                  <a:gd name="T76" fmla="*/ 9 w 114"/>
                  <a:gd name="T77" fmla="*/ 20 h 154"/>
                  <a:gd name="T78" fmla="*/ 0 w 114"/>
                  <a:gd name="T79" fmla="*/ 10 h 154"/>
                  <a:gd name="T80" fmla="*/ 2 w 114"/>
                  <a:gd name="T81" fmla="*/ 4 h 154"/>
                  <a:gd name="T82" fmla="*/ 11 w 114"/>
                  <a:gd name="T83" fmla="*/ 0 h 154"/>
                  <a:gd name="T84" fmla="*/ 14 w 114"/>
                  <a:gd name="T85" fmla="*/ 0 h 154"/>
                  <a:gd name="T86" fmla="*/ 12 w 114"/>
                  <a:gd name="T87" fmla="*/ 7 h 154"/>
                  <a:gd name="T88" fmla="*/ 21 w 114"/>
                  <a:gd name="T89"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4" h="154">
                    <a:moveTo>
                      <a:pt x="21" y="9"/>
                    </a:moveTo>
                    <a:lnTo>
                      <a:pt x="28" y="17"/>
                    </a:lnTo>
                    <a:lnTo>
                      <a:pt x="31" y="14"/>
                    </a:lnTo>
                    <a:lnTo>
                      <a:pt x="45" y="17"/>
                    </a:lnTo>
                    <a:lnTo>
                      <a:pt x="45" y="22"/>
                    </a:lnTo>
                    <a:lnTo>
                      <a:pt x="56" y="34"/>
                    </a:lnTo>
                    <a:lnTo>
                      <a:pt x="58" y="31"/>
                    </a:lnTo>
                    <a:lnTo>
                      <a:pt x="61" y="39"/>
                    </a:lnTo>
                    <a:lnTo>
                      <a:pt x="67" y="46"/>
                    </a:lnTo>
                    <a:lnTo>
                      <a:pt x="70" y="54"/>
                    </a:lnTo>
                    <a:lnTo>
                      <a:pt x="77" y="54"/>
                    </a:lnTo>
                    <a:lnTo>
                      <a:pt x="80" y="66"/>
                    </a:lnTo>
                    <a:lnTo>
                      <a:pt x="78" y="68"/>
                    </a:lnTo>
                    <a:lnTo>
                      <a:pt x="77" y="76"/>
                    </a:lnTo>
                    <a:lnTo>
                      <a:pt x="94" y="80"/>
                    </a:lnTo>
                    <a:lnTo>
                      <a:pt x="92" y="88"/>
                    </a:lnTo>
                    <a:lnTo>
                      <a:pt x="114" y="92"/>
                    </a:lnTo>
                    <a:lnTo>
                      <a:pt x="112" y="109"/>
                    </a:lnTo>
                    <a:lnTo>
                      <a:pt x="97" y="107"/>
                    </a:lnTo>
                    <a:lnTo>
                      <a:pt x="90" y="141"/>
                    </a:lnTo>
                    <a:lnTo>
                      <a:pt x="94" y="141"/>
                    </a:lnTo>
                    <a:lnTo>
                      <a:pt x="92" y="149"/>
                    </a:lnTo>
                    <a:lnTo>
                      <a:pt x="89" y="154"/>
                    </a:lnTo>
                    <a:lnTo>
                      <a:pt x="80" y="146"/>
                    </a:lnTo>
                    <a:lnTo>
                      <a:pt x="73" y="148"/>
                    </a:lnTo>
                    <a:lnTo>
                      <a:pt x="77" y="129"/>
                    </a:lnTo>
                    <a:lnTo>
                      <a:pt x="80" y="131"/>
                    </a:lnTo>
                    <a:lnTo>
                      <a:pt x="87" y="95"/>
                    </a:lnTo>
                    <a:lnTo>
                      <a:pt x="68" y="92"/>
                    </a:lnTo>
                    <a:lnTo>
                      <a:pt x="26" y="83"/>
                    </a:lnTo>
                    <a:lnTo>
                      <a:pt x="28" y="71"/>
                    </a:lnTo>
                    <a:lnTo>
                      <a:pt x="19" y="68"/>
                    </a:lnTo>
                    <a:lnTo>
                      <a:pt x="19" y="58"/>
                    </a:lnTo>
                    <a:lnTo>
                      <a:pt x="23" y="54"/>
                    </a:lnTo>
                    <a:lnTo>
                      <a:pt x="19" y="46"/>
                    </a:lnTo>
                    <a:lnTo>
                      <a:pt x="14" y="41"/>
                    </a:lnTo>
                    <a:lnTo>
                      <a:pt x="17" y="27"/>
                    </a:lnTo>
                    <a:lnTo>
                      <a:pt x="16" y="19"/>
                    </a:lnTo>
                    <a:lnTo>
                      <a:pt x="9" y="20"/>
                    </a:lnTo>
                    <a:lnTo>
                      <a:pt x="0" y="10"/>
                    </a:lnTo>
                    <a:lnTo>
                      <a:pt x="2" y="4"/>
                    </a:lnTo>
                    <a:lnTo>
                      <a:pt x="11" y="0"/>
                    </a:lnTo>
                    <a:lnTo>
                      <a:pt x="14" y="0"/>
                    </a:lnTo>
                    <a:lnTo>
                      <a:pt x="12" y="7"/>
                    </a:lnTo>
                    <a:lnTo>
                      <a:pt x="21"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04" name="Freeform 1057"/>
              <p:cNvSpPr>
                <a:spLocks/>
              </p:cNvSpPr>
              <p:nvPr/>
            </p:nvSpPr>
            <p:spPr bwMode="auto">
              <a:xfrm>
                <a:off x="2232" y="1370"/>
                <a:ext cx="114" cy="154"/>
              </a:xfrm>
              <a:custGeom>
                <a:avLst/>
                <a:gdLst>
                  <a:gd name="T0" fmla="*/ 21 w 114"/>
                  <a:gd name="T1" fmla="*/ 9 h 154"/>
                  <a:gd name="T2" fmla="*/ 28 w 114"/>
                  <a:gd name="T3" fmla="*/ 17 h 154"/>
                  <a:gd name="T4" fmla="*/ 31 w 114"/>
                  <a:gd name="T5" fmla="*/ 14 h 154"/>
                  <a:gd name="T6" fmla="*/ 45 w 114"/>
                  <a:gd name="T7" fmla="*/ 17 h 154"/>
                  <a:gd name="T8" fmla="*/ 45 w 114"/>
                  <a:gd name="T9" fmla="*/ 22 h 154"/>
                  <a:gd name="T10" fmla="*/ 56 w 114"/>
                  <a:gd name="T11" fmla="*/ 34 h 154"/>
                  <a:gd name="T12" fmla="*/ 58 w 114"/>
                  <a:gd name="T13" fmla="*/ 31 h 154"/>
                  <a:gd name="T14" fmla="*/ 61 w 114"/>
                  <a:gd name="T15" fmla="*/ 39 h 154"/>
                  <a:gd name="T16" fmla="*/ 67 w 114"/>
                  <a:gd name="T17" fmla="*/ 46 h 154"/>
                  <a:gd name="T18" fmla="*/ 70 w 114"/>
                  <a:gd name="T19" fmla="*/ 54 h 154"/>
                  <a:gd name="T20" fmla="*/ 77 w 114"/>
                  <a:gd name="T21" fmla="*/ 54 h 154"/>
                  <a:gd name="T22" fmla="*/ 80 w 114"/>
                  <a:gd name="T23" fmla="*/ 66 h 154"/>
                  <a:gd name="T24" fmla="*/ 78 w 114"/>
                  <a:gd name="T25" fmla="*/ 68 h 154"/>
                  <a:gd name="T26" fmla="*/ 77 w 114"/>
                  <a:gd name="T27" fmla="*/ 76 h 154"/>
                  <a:gd name="T28" fmla="*/ 94 w 114"/>
                  <a:gd name="T29" fmla="*/ 80 h 154"/>
                  <a:gd name="T30" fmla="*/ 92 w 114"/>
                  <a:gd name="T31" fmla="*/ 88 h 154"/>
                  <a:gd name="T32" fmla="*/ 114 w 114"/>
                  <a:gd name="T33" fmla="*/ 92 h 154"/>
                  <a:gd name="T34" fmla="*/ 112 w 114"/>
                  <a:gd name="T35" fmla="*/ 109 h 154"/>
                  <a:gd name="T36" fmla="*/ 97 w 114"/>
                  <a:gd name="T37" fmla="*/ 107 h 154"/>
                  <a:gd name="T38" fmla="*/ 90 w 114"/>
                  <a:gd name="T39" fmla="*/ 141 h 154"/>
                  <a:gd name="T40" fmla="*/ 94 w 114"/>
                  <a:gd name="T41" fmla="*/ 141 h 154"/>
                  <a:gd name="T42" fmla="*/ 92 w 114"/>
                  <a:gd name="T43" fmla="*/ 149 h 154"/>
                  <a:gd name="T44" fmla="*/ 89 w 114"/>
                  <a:gd name="T45" fmla="*/ 154 h 154"/>
                  <a:gd name="T46" fmla="*/ 80 w 114"/>
                  <a:gd name="T47" fmla="*/ 146 h 154"/>
                  <a:gd name="T48" fmla="*/ 73 w 114"/>
                  <a:gd name="T49" fmla="*/ 148 h 154"/>
                  <a:gd name="T50" fmla="*/ 77 w 114"/>
                  <a:gd name="T51" fmla="*/ 129 h 154"/>
                  <a:gd name="T52" fmla="*/ 80 w 114"/>
                  <a:gd name="T53" fmla="*/ 131 h 154"/>
                  <a:gd name="T54" fmla="*/ 87 w 114"/>
                  <a:gd name="T55" fmla="*/ 95 h 154"/>
                  <a:gd name="T56" fmla="*/ 68 w 114"/>
                  <a:gd name="T57" fmla="*/ 92 h 154"/>
                  <a:gd name="T58" fmla="*/ 26 w 114"/>
                  <a:gd name="T59" fmla="*/ 83 h 154"/>
                  <a:gd name="T60" fmla="*/ 28 w 114"/>
                  <a:gd name="T61" fmla="*/ 71 h 154"/>
                  <a:gd name="T62" fmla="*/ 19 w 114"/>
                  <a:gd name="T63" fmla="*/ 68 h 154"/>
                  <a:gd name="T64" fmla="*/ 19 w 114"/>
                  <a:gd name="T65" fmla="*/ 58 h 154"/>
                  <a:gd name="T66" fmla="*/ 23 w 114"/>
                  <a:gd name="T67" fmla="*/ 54 h 154"/>
                  <a:gd name="T68" fmla="*/ 19 w 114"/>
                  <a:gd name="T69" fmla="*/ 46 h 154"/>
                  <a:gd name="T70" fmla="*/ 14 w 114"/>
                  <a:gd name="T71" fmla="*/ 41 h 154"/>
                  <a:gd name="T72" fmla="*/ 17 w 114"/>
                  <a:gd name="T73" fmla="*/ 27 h 154"/>
                  <a:gd name="T74" fmla="*/ 16 w 114"/>
                  <a:gd name="T75" fmla="*/ 19 h 154"/>
                  <a:gd name="T76" fmla="*/ 9 w 114"/>
                  <a:gd name="T77" fmla="*/ 20 h 154"/>
                  <a:gd name="T78" fmla="*/ 0 w 114"/>
                  <a:gd name="T79" fmla="*/ 10 h 154"/>
                  <a:gd name="T80" fmla="*/ 2 w 114"/>
                  <a:gd name="T81" fmla="*/ 4 h 154"/>
                  <a:gd name="T82" fmla="*/ 11 w 114"/>
                  <a:gd name="T83" fmla="*/ 0 h 154"/>
                  <a:gd name="T84" fmla="*/ 14 w 114"/>
                  <a:gd name="T85" fmla="*/ 0 h 154"/>
                  <a:gd name="T86" fmla="*/ 12 w 114"/>
                  <a:gd name="T87" fmla="*/ 7 h 154"/>
                  <a:gd name="T88" fmla="*/ 21 w 114"/>
                  <a:gd name="T89"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4" h="154">
                    <a:moveTo>
                      <a:pt x="21" y="9"/>
                    </a:moveTo>
                    <a:lnTo>
                      <a:pt x="28" y="17"/>
                    </a:lnTo>
                    <a:lnTo>
                      <a:pt x="31" y="14"/>
                    </a:lnTo>
                    <a:lnTo>
                      <a:pt x="45" y="17"/>
                    </a:lnTo>
                    <a:lnTo>
                      <a:pt x="45" y="22"/>
                    </a:lnTo>
                    <a:lnTo>
                      <a:pt x="56" y="34"/>
                    </a:lnTo>
                    <a:lnTo>
                      <a:pt x="58" y="31"/>
                    </a:lnTo>
                    <a:lnTo>
                      <a:pt x="61" y="39"/>
                    </a:lnTo>
                    <a:lnTo>
                      <a:pt x="67" y="46"/>
                    </a:lnTo>
                    <a:lnTo>
                      <a:pt x="70" y="54"/>
                    </a:lnTo>
                    <a:lnTo>
                      <a:pt x="77" y="54"/>
                    </a:lnTo>
                    <a:lnTo>
                      <a:pt x="80" y="66"/>
                    </a:lnTo>
                    <a:lnTo>
                      <a:pt x="78" y="68"/>
                    </a:lnTo>
                    <a:lnTo>
                      <a:pt x="77" y="76"/>
                    </a:lnTo>
                    <a:lnTo>
                      <a:pt x="94" y="80"/>
                    </a:lnTo>
                    <a:lnTo>
                      <a:pt x="92" y="88"/>
                    </a:lnTo>
                    <a:lnTo>
                      <a:pt x="114" y="92"/>
                    </a:lnTo>
                    <a:lnTo>
                      <a:pt x="112" y="109"/>
                    </a:lnTo>
                    <a:lnTo>
                      <a:pt x="97" y="107"/>
                    </a:lnTo>
                    <a:lnTo>
                      <a:pt x="90" y="141"/>
                    </a:lnTo>
                    <a:lnTo>
                      <a:pt x="94" y="141"/>
                    </a:lnTo>
                    <a:lnTo>
                      <a:pt x="92" y="149"/>
                    </a:lnTo>
                    <a:lnTo>
                      <a:pt x="89" y="154"/>
                    </a:lnTo>
                    <a:lnTo>
                      <a:pt x="80" y="146"/>
                    </a:lnTo>
                    <a:lnTo>
                      <a:pt x="73" y="148"/>
                    </a:lnTo>
                    <a:lnTo>
                      <a:pt x="77" y="129"/>
                    </a:lnTo>
                    <a:lnTo>
                      <a:pt x="80" y="131"/>
                    </a:lnTo>
                    <a:lnTo>
                      <a:pt x="87" y="95"/>
                    </a:lnTo>
                    <a:lnTo>
                      <a:pt x="68" y="92"/>
                    </a:lnTo>
                    <a:lnTo>
                      <a:pt x="26" y="83"/>
                    </a:lnTo>
                    <a:lnTo>
                      <a:pt x="28" y="71"/>
                    </a:lnTo>
                    <a:lnTo>
                      <a:pt x="19" y="68"/>
                    </a:lnTo>
                    <a:lnTo>
                      <a:pt x="19" y="58"/>
                    </a:lnTo>
                    <a:lnTo>
                      <a:pt x="23" y="54"/>
                    </a:lnTo>
                    <a:lnTo>
                      <a:pt x="19" y="46"/>
                    </a:lnTo>
                    <a:lnTo>
                      <a:pt x="14" y="41"/>
                    </a:lnTo>
                    <a:lnTo>
                      <a:pt x="17" y="27"/>
                    </a:lnTo>
                    <a:lnTo>
                      <a:pt x="16" y="19"/>
                    </a:lnTo>
                    <a:lnTo>
                      <a:pt x="9" y="20"/>
                    </a:lnTo>
                    <a:lnTo>
                      <a:pt x="0" y="10"/>
                    </a:lnTo>
                    <a:lnTo>
                      <a:pt x="2" y="4"/>
                    </a:lnTo>
                    <a:lnTo>
                      <a:pt x="11" y="0"/>
                    </a:lnTo>
                    <a:lnTo>
                      <a:pt x="14" y="0"/>
                    </a:lnTo>
                    <a:lnTo>
                      <a:pt x="12" y="7"/>
                    </a:lnTo>
                    <a:lnTo>
                      <a:pt x="21"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05" name="Freeform 1058"/>
              <p:cNvSpPr>
                <a:spLocks/>
              </p:cNvSpPr>
              <p:nvPr/>
            </p:nvSpPr>
            <p:spPr bwMode="auto">
              <a:xfrm>
                <a:off x="2149" y="1329"/>
                <a:ext cx="87" cy="65"/>
              </a:xfrm>
              <a:custGeom>
                <a:avLst/>
                <a:gdLst>
                  <a:gd name="T0" fmla="*/ 80 w 87"/>
                  <a:gd name="T1" fmla="*/ 7 h 65"/>
                  <a:gd name="T2" fmla="*/ 78 w 87"/>
                  <a:gd name="T3" fmla="*/ 16 h 65"/>
                  <a:gd name="T4" fmla="*/ 87 w 87"/>
                  <a:gd name="T5" fmla="*/ 23 h 65"/>
                  <a:gd name="T6" fmla="*/ 83 w 87"/>
                  <a:gd name="T7" fmla="*/ 33 h 65"/>
                  <a:gd name="T8" fmla="*/ 85 w 87"/>
                  <a:gd name="T9" fmla="*/ 43 h 65"/>
                  <a:gd name="T10" fmla="*/ 80 w 87"/>
                  <a:gd name="T11" fmla="*/ 43 h 65"/>
                  <a:gd name="T12" fmla="*/ 77 w 87"/>
                  <a:gd name="T13" fmla="*/ 36 h 65"/>
                  <a:gd name="T14" fmla="*/ 75 w 87"/>
                  <a:gd name="T15" fmla="*/ 26 h 65"/>
                  <a:gd name="T16" fmla="*/ 73 w 87"/>
                  <a:gd name="T17" fmla="*/ 26 h 65"/>
                  <a:gd name="T18" fmla="*/ 75 w 87"/>
                  <a:gd name="T19" fmla="*/ 29 h 65"/>
                  <a:gd name="T20" fmla="*/ 67 w 87"/>
                  <a:gd name="T21" fmla="*/ 41 h 65"/>
                  <a:gd name="T22" fmla="*/ 51 w 87"/>
                  <a:gd name="T23" fmla="*/ 43 h 65"/>
                  <a:gd name="T24" fmla="*/ 46 w 87"/>
                  <a:gd name="T25" fmla="*/ 51 h 65"/>
                  <a:gd name="T26" fmla="*/ 45 w 87"/>
                  <a:gd name="T27" fmla="*/ 50 h 65"/>
                  <a:gd name="T28" fmla="*/ 39 w 87"/>
                  <a:gd name="T29" fmla="*/ 60 h 65"/>
                  <a:gd name="T30" fmla="*/ 34 w 87"/>
                  <a:gd name="T31" fmla="*/ 61 h 65"/>
                  <a:gd name="T32" fmla="*/ 16 w 87"/>
                  <a:gd name="T33" fmla="*/ 65 h 65"/>
                  <a:gd name="T34" fmla="*/ 9 w 87"/>
                  <a:gd name="T35" fmla="*/ 53 h 65"/>
                  <a:gd name="T36" fmla="*/ 0 w 87"/>
                  <a:gd name="T37" fmla="*/ 39 h 65"/>
                  <a:gd name="T38" fmla="*/ 9 w 87"/>
                  <a:gd name="T39" fmla="*/ 6 h 65"/>
                  <a:gd name="T40" fmla="*/ 12 w 87"/>
                  <a:gd name="T41" fmla="*/ 7 h 65"/>
                  <a:gd name="T42" fmla="*/ 19 w 87"/>
                  <a:gd name="T43" fmla="*/ 9 h 65"/>
                  <a:gd name="T44" fmla="*/ 21 w 87"/>
                  <a:gd name="T45" fmla="*/ 0 h 65"/>
                  <a:gd name="T46" fmla="*/ 58 w 87"/>
                  <a:gd name="T47" fmla="*/ 9 h 65"/>
                  <a:gd name="T48" fmla="*/ 65 w 87"/>
                  <a:gd name="T49" fmla="*/ 7 h 65"/>
                  <a:gd name="T50" fmla="*/ 73 w 87"/>
                  <a:gd name="T51" fmla="*/ 0 h 65"/>
                  <a:gd name="T52" fmla="*/ 80 w 87"/>
                  <a:gd name="T53"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65">
                    <a:moveTo>
                      <a:pt x="80" y="7"/>
                    </a:moveTo>
                    <a:lnTo>
                      <a:pt x="78" y="16"/>
                    </a:lnTo>
                    <a:lnTo>
                      <a:pt x="87" y="23"/>
                    </a:lnTo>
                    <a:lnTo>
                      <a:pt x="83" y="33"/>
                    </a:lnTo>
                    <a:lnTo>
                      <a:pt x="85" y="43"/>
                    </a:lnTo>
                    <a:lnTo>
                      <a:pt x="80" y="43"/>
                    </a:lnTo>
                    <a:lnTo>
                      <a:pt x="77" y="36"/>
                    </a:lnTo>
                    <a:lnTo>
                      <a:pt x="75" y="26"/>
                    </a:lnTo>
                    <a:lnTo>
                      <a:pt x="73" y="26"/>
                    </a:lnTo>
                    <a:lnTo>
                      <a:pt x="75" y="29"/>
                    </a:lnTo>
                    <a:lnTo>
                      <a:pt x="67" y="41"/>
                    </a:lnTo>
                    <a:lnTo>
                      <a:pt x="51" y="43"/>
                    </a:lnTo>
                    <a:lnTo>
                      <a:pt x="46" y="51"/>
                    </a:lnTo>
                    <a:lnTo>
                      <a:pt x="45" y="50"/>
                    </a:lnTo>
                    <a:lnTo>
                      <a:pt x="39" y="60"/>
                    </a:lnTo>
                    <a:lnTo>
                      <a:pt x="34" y="61"/>
                    </a:lnTo>
                    <a:lnTo>
                      <a:pt x="16" y="65"/>
                    </a:lnTo>
                    <a:lnTo>
                      <a:pt x="9" y="53"/>
                    </a:lnTo>
                    <a:lnTo>
                      <a:pt x="0" y="39"/>
                    </a:lnTo>
                    <a:lnTo>
                      <a:pt x="9" y="6"/>
                    </a:lnTo>
                    <a:lnTo>
                      <a:pt x="12" y="7"/>
                    </a:lnTo>
                    <a:lnTo>
                      <a:pt x="19" y="9"/>
                    </a:lnTo>
                    <a:lnTo>
                      <a:pt x="21" y="0"/>
                    </a:lnTo>
                    <a:lnTo>
                      <a:pt x="58" y="9"/>
                    </a:lnTo>
                    <a:lnTo>
                      <a:pt x="65" y="7"/>
                    </a:lnTo>
                    <a:lnTo>
                      <a:pt x="73" y="0"/>
                    </a:lnTo>
                    <a:lnTo>
                      <a:pt x="80"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06" name="Freeform 1059"/>
              <p:cNvSpPr>
                <a:spLocks/>
              </p:cNvSpPr>
              <p:nvPr/>
            </p:nvSpPr>
            <p:spPr bwMode="auto">
              <a:xfrm>
                <a:off x="2149" y="1329"/>
                <a:ext cx="87" cy="65"/>
              </a:xfrm>
              <a:custGeom>
                <a:avLst/>
                <a:gdLst>
                  <a:gd name="T0" fmla="*/ 80 w 87"/>
                  <a:gd name="T1" fmla="*/ 7 h 65"/>
                  <a:gd name="T2" fmla="*/ 78 w 87"/>
                  <a:gd name="T3" fmla="*/ 16 h 65"/>
                  <a:gd name="T4" fmla="*/ 87 w 87"/>
                  <a:gd name="T5" fmla="*/ 23 h 65"/>
                  <a:gd name="T6" fmla="*/ 83 w 87"/>
                  <a:gd name="T7" fmla="*/ 33 h 65"/>
                  <a:gd name="T8" fmla="*/ 85 w 87"/>
                  <a:gd name="T9" fmla="*/ 43 h 65"/>
                  <a:gd name="T10" fmla="*/ 80 w 87"/>
                  <a:gd name="T11" fmla="*/ 43 h 65"/>
                  <a:gd name="T12" fmla="*/ 77 w 87"/>
                  <a:gd name="T13" fmla="*/ 36 h 65"/>
                  <a:gd name="T14" fmla="*/ 75 w 87"/>
                  <a:gd name="T15" fmla="*/ 26 h 65"/>
                  <a:gd name="T16" fmla="*/ 73 w 87"/>
                  <a:gd name="T17" fmla="*/ 26 h 65"/>
                  <a:gd name="T18" fmla="*/ 75 w 87"/>
                  <a:gd name="T19" fmla="*/ 29 h 65"/>
                  <a:gd name="T20" fmla="*/ 67 w 87"/>
                  <a:gd name="T21" fmla="*/ 41 h 65"/>
                  <a:gd name="T22" fmla="*/ 51 w 87"/>
                  <a:gd name="T23" fmla="*/ 43 h 65"/>
                  <a:gd name="T24" fmla="*/ 46 w 87"/>
                  <a:gd name="T25" fmla="*/ 51 h 65"/>
                  <a:gd name="T26" fmla="*/ 45 w 87"/>
                  <a:gd name="T27" fmla="*/ 50 h 65"/>
                  <a:gd name="T28" fmla="*/ 39 w 87"/>
                  <a:gd name="T29" fmla="*/ 60 h 65"/>
                  <a:gd name="T30" fmla="*/ 34 w 87"/>
                  <a:gd name="T31" fmla="*/ 61 h 65"/>
                  <a:gd name="T32" fmla="*/ 16 w 87"/>
                  <a:gd name="T33" fmla="*/ 65 h 65"/>
                  <a:gd name="T34" fmla="*/ 9 w 87"/>
                  <a:gd name="T35" fmla="*/ 53 h 65"/>
                  <a:gd name="T36" fmla="*/ 0 w 87"/>
                  <a:gd name="T37" fmla="*/ 39 h 65"/>
                  <a:gd name="T38" fmla="*/ 9 w 87"/>
                  <a:gd name="T39" fmla="*/ 6 h 65"/>
                  <a:gd name="T40" fmla="*/ 12 w 87"/>
                  <a:gd name="T41" fmla="*/ 7 h 65"/>
                  <a:gd name="T42" fmla="*/ 19 w 87"/>
                  <a:gd name="T43" fmla="*/ 9 h 65"/>
                  <a:gd name="T44" fmla="*/ 21 w 87"/>
                  <a:gd name="T45" fmla="*/ 0 h 65"/>
                  <a:gd name="T46" fmla="*/ 58 w 87"/>
                  <a:gd name="T47" fmla="*/ 9 h 65"/>
                  <a:gd name="T48" fmla="*/ 65 w 87"/>
                  <a:gd name="T49" fmla="*/ 7 h 65"/>
                  <a:gd name="T50" fmla="*/ 73 w 87"/>
                  <a:gd name="T51" fmla="*/ 0 h 65"/>
                  <a:gd name="T52" fmla="*/ 80 w 87"/>
                  <a:gd name="T53"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65">
                    <a:moveTo>
                      <a:pt x="80" y="7"/>
                    </a:moveTo>
                    <a:lnTo>
                      <a:pt x="78" y="16"/>
                    </a:lnTo>
                    <a:lnTo>
                      <a:pt x="87" y="23"/>
                    </a:lnTo>
                    <a:lnTo>
                      <a:pt x="83" y="33"/>
                    </a:lnTo>
                    <a:lnTo>
                      <a:pt x="85" y="43"/>
                    </a:lnTo>
                    <a:lnTo>
                      <a:pt x="80" y="43"/>
                    </a:lnTo>
                    <a:lnTo>
                      <a:pt x="77" y="36"/>
                    </a:lnTo>
                    <a:lnTo>
                      <a:pt x="75" y="26"/>
                    </a:lnTo>
                    <a:lnTo>
                      <a:pt x="73" y="26"/>
                    </a:lnTo>
                    <a:lnTo>
                      <a:pt x="75" y="29"/>
                    </a:lnTo>
                    <a:lnTo>
                      <a:pt x="67" y="41"/>
                    </a:lnTo>
                    <a:lnTo>
                      <a:pt x="51" y="43"/>
                    </a:lnTo>
                    <a:lnTo>
                      <a:pt x="46" y="51"/>
                    </a:lnTo>
                    <a:lnTo>
                      <a:pt x="45" y="50"/>
                    </a:lnTo>
                    <a:lnTo>
                      <a:pt x="39" y="60"/>
                    </a:lnTo>
                    <a:lnTo>
                      <a:pt x="34" y="61"/>
                    </a:lnTo>
                    <a:lnTo>
                      <a:pt x="16" y="65"/>
                    </a:lnTo>
                    <a:lnTo>
                      <a:pt x="9" y="53"/>
                    </a:lnTo>
                    <a:lnTo>
                      <a:pt x="0" y="39"/>
                    </a:lnTo>
                    <a:lnTo>
                      <a:pt x="9" y="6"/>
                    </a:lnTo>
                    <a:lnTo>
                      <a:pt x="12" y="7"/>
                    </a:lnTo>
                    <a:lnTo>
                      <a:pt x="19" y="9"/>
                    </a:lnTo>
                    <a:lnTo>
                      <a:pt x="21" y="0"/>
                    </a:lnTo>
                    <a:lnTo>
                      <a:pt x="58" y="9"/>
                    </a:lnTo>
                    <a:lnTo>
                      <a:pt x="65" y="7"/>
                    </a:lnTo>
                    <a:lnTo>
                      <a:pt x="73" y="0"/>
                    </a:lnTo>
                    <a:lnTo>
                      <a:pt x="80"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07" name="Freeform 1060"/>
              <p:cNvSpPr>
                <a:spLocks/>
              </p:cNvSpPr>
              <p:nvPr/>
            </p:nvSpPr>
            <p:spPr bwMode="auto">
              <a:xfrm>
                <a:off x="2194" y="865"/>
                <a:ext cx="69" cy="104"/>
              </a:xfrm>
              <a:custGeom>
                <a:avLst/>
                <a:gdLst>
                  <a:gd name="T0" fmla="*/ 33 w 69"/>
                  <a:gd name="T1" fmla="*/ 4 h 104"/>
                  <a:gd name="T2" fmla="*/ 27 w 69"/>
                  <a:gd name="T3" fmla="*/ 38 h 104"/>
                  <a:gd name="T4" fmla="*/ 69 w 69"/>
                  <a:gd name="T5" fmla="*/ 48 h 104"/>
                  <a:gd name="T6" fmla="*/ 64 w 69"/>
                  <a:gd name="T7" fmla="*/ 75 h 104"/>
                  <a:gd name="T8" fmla="*/ 61 w 69"/>
                  <a:gd name="T9" fmla="*/ 88 h 104"/>
                  <a:gd name="T10" fmla="*/ 61 w 69"/>
                  <a:gd name="T11" fmla="*/ 88 h 104"/>
                  <a:gd name="T12" fmla="*/ 61 w 69"/>
                  <a:gd name="T13" fmla="*/ 88 h 104"/>
                  <a:gd name="T14" fmla="*/ 61 w 69"/>
                  <a:gd name="T15" fmla="*/ 90 h 104"/>
                  <a:gd name="T16" fmla="*/ 59 w 69"/>
                  <a:gd name="T17" fmla="*/ 99 h 104"/>
                  <a:gd name="T18" fmla="*/ 50 w 69"/>
                  <a:gd name="T19" fmla="*/ 87 h 104"/>
                  <a:gd name="T20" fmla="*/ 44 w 69"/>
                  <a:gd name="T21" fmla="*/ 92 h 104"/>
                  <a:gd name="T22" fmla="*/ 40 w 69"/>
                  <a:gd name="T23" fmla="*/ 104 h 104"/>
                  <a:gd name="T24" fmla="*/ 30 w 69"/>
                  <a:gd name="T25" fmla="*/ 102 h 104"/>
                  <a:gd name="T26" fmla="*/ 32 w 69"/>
                  <a:gd name="T27" fmla="*/ 92 h 104"/>
                  <a:gd name="T28" fmla="*/ 25 w 69"/>
                  <a:gd name="T29" fmla="*/ 92 h 104"/>
                  <a:gd name="T30" fmla="*/ 0 w 69"/>
                  <a:gd name="T31" fmla="*/ 85 h 104"/>
                  <a:gd name="T32" fmla="*/ 1 w 69"/>
                  <a:gd name="T33" fmla="*/ 78 h 104"/>
                  <a:gd name="T34" fmla="*/ 3 w 69"/>
                  <a:gd name="T35" fmla="*/ 75 h 104"/>
                  <a:gd name="T36" fmla="*/ 5 w 69"/>
                  <a:gd name="T37" fmla="*/ 66 h 104"/>
                  <a:gd name="T38" fmla="*/ 5 w 69"/>
                  <a:gd name="T39" fmla="*/ 66 h 104"/>
                  <a:gd name="T40" fmla="*/ 5 w 69"/>
                  <a:gd name="T41" fmla="*/ 66 h 104"/>
                  <a:gd name="T42" fmla="*/ 5 w 69"/>
                  <a:gd name="T43" fmla="*/ 66 h 104"/>
                  <a:gd name="T44" fmla="*/ 5 w 69"/>
                  <a:gd name="T45" fmla="*/ 66 h 104"/>
                  <a:gd name="T46" fmla="*/ 5 w 69"/>
                  <a:gd name="T47" fmla="*/ 66 h 104"/>
                  <a:gd name="T48" fmla="*/ 5 w 69"/>
                  <a:gd name="T49" fmla="*/ 66 h 104"/>
                  <a:gd name="T50" fmla="*/ 5 w 69"/>
                  <a:gd name="T51" fmla="*/ 65 h 104"/>
                  <a:gd name="T52" fmla="*/ 10 w 69"/>
                  <a:gd name="T53" fmla="*/ 48 h 104"/>
                  <a:gd name="T54" fmla="*/ 10 w 69"/>
                  <a:gd name="T55" fmla="*/ 48 h 104"/>
                  <a:gd name="T56" fmla="*/ 10 w 69"/>
                  <a:gd name="T57" fmla="*/ 43 h 104"/>
                  <a:gd name="T58" fmla="*/ 10 w 69"/>
                  <a:gd name="T59" fmla="*/ 43 h 104"/>
                  <a:gd name="T60" fmla="*/ 11 w 69"/>
                  <a:gd name="T61" fmla="*/ 41 h 104"/>
                  <a:gd name="T62" fmla="*/ 11 w 69"/>
                  <a:gd name="T63" fmla="*/ 41 h 104"/>
                  <a:gd name="T64" fmla="*/ 15 w 69"/>
                  <a:gd name="T65" fmla="*/ 22 h 104"/>
                  <a:gd name="T66" fmla="*/ 15 w 69"/>
                  <a:gd name="T67" fmla="*/ 22 h 104"/>
                  <a:gd name="T68" fmla="*/ 20 w 69"/>
                  <a:gd name="T69" fmla="*/ 0 h 104"/>
                  <a:gd name="T70" fmla="*/ 33 w 69"/>
                  <a:gd name="T71"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104">
                    <a:moveTo>
                      <a:pt x="33" y="4"/>
                    </a:moveTo>
                    <a:lnTo>
                      <a:pt x="27" y="38"/>
                    </a:lnTo>
                    <a:lnTo>
                      <a:pt x="69" y="48"/>
                    </a:lnTo>
                    <a:lnTo>
                      <a:pt x="64" y="75"/>
                    </a:lnTo>
                    <a:lnTo>
                      <a:pt x="61" y="88"/>
                    </a:lnTo>
                    <a:lnTo>
                      <a:pt x="61" y="88"/>
                    </a:lnTo>
                    <a:lnTo>
                      <a:pt x="61" y="88"/>
                    </a:lnTo>
                    <a:lnTo>
                      <a:pt x="61" y="90"/>
                    </a:lnTo>
                    <a:lnTo>
                      <a:pt x="59" y="99"/>
                    </a:lnTo>
                    <a:lnTo>
                      <a:pt x="50" y="87"/>
                    </a:lnTo>
                    <a:lnTo>
                      <a:pt x="44" y="92"/>
                    </a:lnTo>
                    <a:lnTo>
                      <a:pt x="40" y="104"/>
                    </a:lnTo>
                    <a:lnTo>
                      <a:pt x="30" y="102"/>
                    </a:lnTo>
                    <a:lnTo>
                      <a:pt x="32" y="92"/>
                    </a:lnTo>
                    <a:lnTo>
                      <a:pt x="25" y="92"/>
                    </a:lnTo>
                    <a:lnTo>
                      <a:pt x="0" y="85"/>
                    </a:lnTo>
                    <a:lnTo>
                      <a:pt x="1" y="78"/>
                    </a:lnTo>
                    <a:lnTo>
                      <a:pt x="3" y="75"/>
                    </a:lnTo>
                    <a:lnTo>
                      <a:pt x="5" y="66"/>
                    </a:lnTo>
                    <a:lnTo>
                      <a:pt x="5" y="66"/>
                    </a:lnTo>
                    <a:lnTo>
                      <a:pt x="5" y="66"/>
                    </a:lnTo>
                    <a:lnTo>
                      <a:pt x="5" y="66"/>
                    </a:lnTo>
                    <a:lnTo>
                      <a:pt x="5" y="66"/>
                    </a:lnTo>
                    <a:lnTo>
                      <a:pt x="5" y="66"/>
                    </a:lnTo>
                    <a:lnTo>
                      <a:pt x="5" y="66"/>
                    </a:lnTo>
                    <a:lnTo>
                      <a:pt x="5" y="65"/>
                    </a:lnTo>
                    <a:lnTo>
                      <a:pt x="10" y="48"/>
                    </a:lnTo>
                    <a:lnTo>
                      <a:pt x="10" y="48"/>
                    </a:lnTo>
                    <a:lnTo>
                      <a:pt x="10" y="43"/>
                    </a:lnTo>
                    <a:lnTo>
                      <a:pt x="10" y="43"/>
                    </a:lnTo>
                    <a:lnTo>
                      <a:pt x="11" y="41"/>
                    </a:lnTo>
                    <a:lnTo>
                      <a:pt x="11" y="41"/>
                    </a:lnTo>
                    <a:lnTo>
                      <a:pt x="15" y="22"/>
                    </a:lnTo>
                    <a:lnTo>
                      <a:pt x="15" y="22"/>
                    </a:lnTo>
                    <a:lnTo>
                      <a:pt x="20" y="0"/>
                    </a:lnTo>
                    <a:lnTo>
                      <a:pt x="33"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08" name="Freeform 1061"/>
              <p:cNvSpPr>
                <a:spLocks/>
              </p:cNvSpPr>
              <p:nvPr/>
            </p:nvSpPr>
            <p:spPr bwMode="auto">
              <a:xfrm>
                <a:off x="2194" y="865"/>
                <a:ext cx="69" cy="104"/>
              </a:xfrm>
              <a:custGeom>
                <a:avLst/>
                <a:gdLst>
                  <a:gd name="T0" fmla="*/ 33 w 69"/>
                  <a:gd name="T1" fmla="*/ 4 h 104"/>
                  <a:gd name="T2" fmla="*/ 27 w 69"/>
                  <a:gd name="T3" fmla="*/ 38 h 104"/>
                  <a:gd name="T4" fmla="*/ 69 w 69"/>
                  <a:gd name="T5" fmla="*/ 48 h 104"/>
                  <a:gd name="T6" fmla="*/ 64 w 69"/>
                  <a:gd name="T7" fmla="*/ 75 h 104"/>
                  <a:gd name="T8" fmla="*/ 61 w 69"/>
                  <a:gd name="T9" fmla="*/ 88 h 104"/>
                  <a:gd name="T10" fmla="*/ 61 w 69"/>
                  <a:gd name="T11" fmla="*/ 88 h 104"/>
                  <a:gd name="T12" fmla="*/ 61 w 69"/>
                  <a:gd name="T13" fmla="*/ 88 h 104"/>
                  <a:gd name="T14" fmla="*/ 61 w 69"/>
                  <a:gd name="T15" fmla="*/ 90 h 104"/>
                  <a:gd name="T16" fmla="*/ 59 w 69"/>
                  <a:gd name="T17" fmla="*/ 99 h 104"/>
                  <a:gd name="T18" fmla="*/ 50 w 69"/>
                  <a:gd name="T19" fmla="*/ 87 h 104"/>
                  <a:gd name="T20" fmla="*/ 44 w 69"/>
                  <a:gd name="T21" fmla="*/ 92 h 104"/>
                  <a:gd name="T22" fmla="*/ 40 w 69"/>
                  <a:gd name="T23" fmla="*/ 104 h 104"/>
                  <a:gd name="T24" fmla="*/ 30 w 69"/>
                  <a:gd name="T25" fmla="*/ 102 h 104"/>
                  <a:gd name="T26" fmla="*/ 32 w 69"/>
                  <a:gd name="T27" fmla="*/ 92 h 104"/>
                  <a:gd name="T28" fmla="*/ 25 w 69"/>
                  <a:gd name="T29" fmla="*/ 92 h 104"/>
                  <a:gd name="T30" fmla="*/ 0 w 69"/>
                  <a:gd name="T31" fmla="*/ 85 h 104"/>
                  <a:gd name="T32" fmla="*/ 1 w 69"/>
                  <a:gd name="T33" fmla="*/ 78 h 104"/>
                  <a:gd name="T34" fmla="*/ 3 w 69"/>
                  <a:gd name="T35" fmla="*/ 75 h 104"/>
                  <a:gd name="T36" fmla="*/ 5 w 69"/>
                  <a:gd name="T37" fmla="*/ 66 h 104"/>
                  <a:gd name="T38" fmla="*/ 5 w 69"/>
                  <a:gd name="T39" fmla="*/ 66 h 104"/>
                  <a:gd name="T40" fmla="*/ 5 w 69"/>
                  <a:gd name="T41" fmla="*/ 66 h 104"/>
                  <a:gd name="T42" fmla="*/ 5 w 69"/>
                  <a:gd name="T43" fmla="*/ 66 h 104"/>
                  <a:gd name="T44" fmla="*/ 5 w 69"/>
                  <a:gd name="T45" fmla="*/ 66 h 104"/>
                  <a:gd name="T46" fmla="*/ 5 w 69"/>
                  <a:gd name="T47" fmla="*/ 66 h 104"/>
                  <a:gd name="T48" fmla="*/ 5 w 69"/>
                  <a:gd name="T49" fmla="*/ 66 h 104"/>
                  <a:gd name="T50" fmla="*/ 5 w 69"/>
                  <a:gd name="T51" fmla="*/ 65 h 104"/>
                  <a:gd name="T52" fmla="*/ 10 w 69"/>
                  <a:gd name="T53" fmla="*/ 48 h 104"/>
                  <a:gd name="T54" fmla="*/ 10 w 69"/>
                  <a:gd name="T55" fmla="*/ 48 h 104"/>
                  <a:gd name="T56" fmla="*/ 10 w 69"/>
                  <a:gd name="T57" fmla="*/ 43 h 104"/>
                  <a:gd name="T58" fmla="*/ 10 w 69"/>
                  <a:gd name="T59" fmla="*/ 43 h 104"/>
                  <a:gd name="T60" fmla="*/ 11 w 69"/>
                  <a:gd name="T61" fmla="*/ 41 h 104"/>
                  <a:gd name="T62" fmla="*/ 11 w 69"/>
                  <a:gd name="T63" fmla="*/ 41 h 104"/>
                  <a:gd name="T64" fmla="*/ 15 w 69"/>
                  <a:gd name="T65" fmla="*/ 22 h 104"/>
                  <a:gd name="T66" fmla="*/ 15 w 69"/>
                  <a:gd name="T67" fmla="*/ 22 h 104"/>
                  <a:gd name="T68" fmla="*/ 20 w 69"/>
                  <a:gd name="T69" fmla="*/ 0 h 104"/>
                  <a:gd name="T70" fmla="*/ 33 w 69"/>
                  <a:gd name="T71"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104">
                    <a:moveTo>
                      <a:pt x="33" y="4"/>
                    </a:moveTo>
                    <a:lnTo>
                      <a:pt x="27" y="38"/>
                    </a:lnTo>
                    <a:lnTo>
                      <a:pt x="69" y="48"/>
                    </a:lnTo>
                    <a:lnTo>
                      <a:pt x="64" y="75"/>
                    </a:lnTo>
                    <a:lnTo>
                      <a:pt x="61" y="88"/>
                    </a:lnTo>
                    <a:lnTo>
                      <a:pt x="61" y="88"/>
                    </a:lnTo>
                    <a:lnTo>
                      <a:pt x="61" y="88"/>
                    </a:lnTo>
                    <a:lnTo>
                      <a:pt x="61" y="90"/>
                    </a:lnTo>
                    <a:lnTo>
                      <a:pt x="59" y="99"/>
                    </a:lnTo>
                    <a:lnTo>
                      <a:pt x="50" y="87"/>
                    </a:lnTo>
                    <a:lnTo>
                      <a:pt x="44" y="92"/>
                    </a:lnTo>
                    <a:lnTo>
                      <a:pt x="40" y="104"/>
                    </a:lnTo>
                    <a:lnTo>
                      <a:pt x="30" y="102"/>
                    </a:lnTo>
                    <a:lnTo>
                      <a:pt x="32" y="92"/>
                    </a:lnTo>
                    <a:lnTo>
                      <a:pt x="25" y="92"/>
                    </a:lnTo>
                    <a:lnTo>
                      <a:pt x="0" y="85"/>
                    </a:lnTo>
                    <a:lnTo>
                      <a:pt x="1" y="78"/>
                    </a:lnTo>
                    <a:lnTo>
                      <a:pt x="3" y="75"/>
                    </a:lnTo>
                    <a:lnTo>
                      <a:pt x="5" y="66"/>
                    </a:lnTo>
                    <a:lnTo>
                      <a:pt x="5" y="66"/>
                    </a:lnTo>
                    <a:lnTo>
                      <a:pt x="5" y="66"/>
                    </a:lnTo>
                    <a:lnTo>
                      <a:pt x="5" y="66"/>
                    </a:lnTo>
                    <a:lnTo>
                      <a:pt x="5" y="66"/>
                    </a:lnTo>
                    <a:lnTo>
                      <a:pt x="5" y="66"/>
                    </a:lnTo>
                    <a:lnTo>
                      <a:pt x="5" y="66"/>
                    </a:lnTo>
                    <a:lnTo>
                      <a:pt x="5" y="65"/>
                    </a:lnTo>
                    <a:lnTo>
                      <a:pt x="10" y="48"/>
                    </a:lnTo>
                    <a:lnTo>
                      <a:pt x="10" y="48"/>
                    </a:lnTo>
                    <a:lnTo>
                      <a:pt x="10" y="43"/>
                    </a:lnTo>
                    <a:lnTo>
                      <a:pt x="10" y="43"/>
                    </a:lnTo>
                    <a:lnTo>
                      <a:pt x="11" y="41"/>
                    </a:lnTo>
                    <a:lnTo>
                      <a:pt x="11" y="41"/>
                    </a:lnTo>
                    <a:lnTo>
                      <a:pt x="15" y="22"/>
                    </a:lnTo>
                    <a:lnTo>
                      <a:pt x="15" y="22"/>
                    </a:lnTo>
                    <a:lnTo>
                      <a:pt x="20" y="0"/>
                    </a:lnTo>
                    <a:lnTo>
                      <a:pt x="33"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09" name="Freeform 1062"/>
              <p:cNvSpPr>
                <a:spLocks/>
              </p:cNvSpPr>
              <p:nvPr/>
            </p:nvSpPr>
            <p:spPr bwMode="auto">
              <a:xfrm>
                <a:off x="2380" y="1433"/>
                <a:ext cx="95" cy="76"/>
              </a:xfrm>
              <a:custGeom>
                <a:avLst/>
                <a:gdLst>
                  <a:gd name="T0" fmla="*/ 88 w 95"/>
                  <a:gd name="T1" fmla="*/ 76 h 76"/>
                  <a:gd name="T2" fmla="*/ 88 w 95"/>
                  <a:gd name="T3" fmla="*/ 76 h 76"/>
                  <a:gd name="T4" fmla="*/ 52 w 95"/>
                  <a:gd name="T5" fmla="*/ 71 h 76"/>
                  <a:gd name="T6" fmla="*/ 57 w 95"/>
                  <a:gd name="T7" fmla="*/ 46 h 76"/>
                  <a:gd name="T8" fmla="*/ 42 w 95"/>
                  <a:gd name="T9" fmla="*/ 42 h 76"/>
                  <a:gd name="T10" fmla="*/ 44 w 95"/>
                  <a:gd name="T11" fmla="*/ 34 h 76"/>
                  <a:gd name="T12" fmla="*/ 30 w 95"/>
                  <a:gd name="T13" fmla="*/ 32 h 76"/>
                  <a:gd name="T14" fmla="*/ 27 w 95"/>
                  <a:gd name="T15" fmla="*/ 25 h 76"/>
                  <a:gd name="T16" fmla="*/ 0 w 95"/>
                  <a:gd name="T17" fmla="*/ 20 h 76"/>
                  <a:gd name="T18" fmla="*/ 3 w 95"/>
                  <a:gd name="T19" fmla="*/ 0 h 76"/>
                  <a:gd name="T20" fmla="*/ 61 w 95"/>
                  <a:gd name="T21" fmla="*/ 10 h 76"/>
                  <a:gd name="T22" fmla="*/ 74 w 95"/>
                  <a:gd name="T23" fmla="*/ 13 h 76"/>
                  <a:gd name="T24" fmla="*/ 85 w 95"/>
                  <a:gd name="T25" fmla="*/ 15 h 76"/>
                  <a:gd name="T26" fmla="*/ 86 w 95"/>
                  <a:gd name="T27" fmla="*/ 24 h 76"/>
                  <a:gd name="T28" fmla="*/ 95 w 95"/>
                  <a:gd name="T29" fmla="*/ 29 h 76"/>
                  <a:gd name="T30" fmla="*/ 93 w 95"/>
                  <a:gd name="T31" fmla="*/ 47 h 76"/>
                  <a:gd name="T32" fmla="*/ 91 w 95"/>
                  <a:gd name="T33" fmla="*/ 59 h 76"/>
                  <a:gd name="T34" fmla="*/ 91 w 95"/>
                  <a:gd name="T35" fmla="*/ 59 h 76"/>
                  <a:gd name="T36" fmla="*/ 90 w 95"/>
                  <a:gd name="T37" fmla="*/ 61 h 76"/>
                  <a:gd name="T38" fmla="*/ 90 w 95"/>
                  <a:gd name="T39" fmla="*/ 61 h 76"/>
                  <a:gd name="T40" fmla="*/ 90 w 95"/>
                  <a:gd name="T41" fmla="*/ 61 h 76"/>
                  <a:gd name="T42" fmla="*/ 88 w 95"/>
                  <a:gd name="T43" fmla="*/ 71 h 76"/>
                  <a:gd name="T44" fmla="*/ 88 w 95"/>
                  <a:gd name="T45" fmla="*/ 71 h 76"/>
                  <a:gd name="T46" fmla="*/ 88 w 95"/>
                  <a:gd name="T47" fmla="*/ 71 h 76"/>
                  <a:gd name="T48" fmla="*/ 88 w 95"/>
                  <a:gd name="T49" fmla="*/ 73 h 76"/>
                  <a:gd name="T50" fmla="*/ 88 w 95"/>
                  <a:gd name="T51" fmla="*/ 73 h 76"/>
                  <a:gd name="T52" fmla="*/ 88 w 95"/>
                  <a:gd name="T53" fmla="*/ 74 h 76"/>
                  <a:gd name="T54" fmla="*/ 88 w 95"/>
                  <a:gd name="T55" fmla="*/ 74 h 76"/>
                  <a:gd name="T56" fmla="*/ 88 w 95"/>
                  <a:gd name="T57" fmla="*/ 74 h 76"/>
                  <a:gd name="T58" fmla="*/ 88 w 95"/>
                  <a:gd name="T59" fmla="*/ 76 h 76"/>
                  <a:gd name="T60" fmla="*/ 88 w 95"/>
                  <a:gd name="T61" fmla="*/ 76 h 76"/>
                  <a:gd name="T62" fmla="*/ 88 w 95"/>
                  <a:gd name="T63" fmla="*/ 76 h 76"/>
                  <a:gd name="T64" fmla="*/ 88 w 95"/>
                  <a:gd name="T65" fmla="*/ 76 h 76"/>
                  <a:gd name="T66" fmla="*/ 88 w 95"/>
                  <a:gd name="T6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76">
                    <a:moveTo>
                      <a:pt x="88" y="76"/>
                    </a:moveTo>
                    <a:lnTo>
                      <a:pt x="88" y="76"/>
                    </a:lnTo>
                    <a:lnTo>
                      <a:pt x="52" y="71"/>
                    </a:lnTo>
                    <a:lnTo>
                      <a:pt x="57" y="46"/>
                    </a:lnTo>
                    <a:lnTo>
                      <a:pt x="42" y="42"/>
                    </a:lnTo>
                    <a:lnTo>
                      <a:pt x="44" y="34"/>
                    </a:lnTo>
                    <a:lnTo>
                      <a:pt x="30" y="32"/>
                    </a:lnTo>
                    <a:lnTo>
                      <a:pt x="27" y="25"/>
                    </a:lnTo>
                    <a:lnTo>
                      <a:pt x="0" y="20"/>
                    </a:lnTo>
                    <a:lnTo>
                      <a:pt x="3" y="0"/>
                    </a:lnTo>
                    <a:lnTo>
                      <a:pt x="61" y="10"/>
                    </a:lnTo>
                    <a:lnTo>
                      <a:pt x="74" y="13"/>
                    </a:lnTo>
                    <a:lnTo>
                      <a:pt x="85" y="15"/>
                    </a:lnTo>
                    <a:lnTo>
                      <a:pt x="86" y="24"/>
                    </a:lnTo>
                    <a:lnTo>
                      <a:pt x="95" y="29"/>
                    </a:lnTo>
                    <a:lnTo>
                      <a:pt x="93" y="47"/>
                    </a:lnTo>
                    <a:lnTo>
                      <a:pt x="91" y="59"/>
                    </a:lnTo>
                    <a:lnTo>
                      <a:pt x="91" y="59"/>
                    </a:lnTo>
                    <a:lnTo>
                      <a:pt x="90" y="61"/>
                    </a:lnTo>
                    <a:lnTo>
                      <a:pt x="90" y="61"/>
                    </a:lnTo>
                    <a:lnTo>
                      <a:pt x="90" y="61"/>
                    </a:lnTo>
                    <a:lnTo>
                      <a:pt x="88" y="71"/>
                    </a:lnTo>
                    <a:lnTo>
                      <a:pt x="88" y="71"/>
                    </a:lnTo>
                    <a:lnTo>
                      <a:pt x="88" y="71"/>
                    </a:lnTo>
                    <a:lnTo>
                      <a:pt x="88" y="73"/>
                    </a:lnTo>
                    <a:lnTo>
                      <a:pt x="88" y="73"/>
                    </a:lnTo>
                    <a:lnTo>
                      <a:pt x="88" y="74"/>
                    </a:lnTo>
                    <a:lnTo>
                      <a:pt x="88" y="74"/>
                    </a:lnTo>
                    <a:lnTo>
                      <a:pt x="88" y="74"/>
                    </a:lnTo>
                    <a:lnTo>
                      <a:pt x="88" y="76"/>
                    </a:lnTo>
                    <a:lnTo>
                      <a:pt x="88" y="76"/>
                    </a:lnTo>
                    <a:lnTo>
                      <a:pt x="88" y="76"/>
                    </a:lnTo>
                    <a:lnTo>
                      <a:pt x="88" y="76"/>
                    </a:lnTo>
                    <a:lnTo>
                      <a:pt x="88" y="7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10" name="Freeform 1063"/>
              <p:cNvSpPr>
                <a:spLocks/>
              </p:cNvSpPr>
              <p:nvPr/>
            </p:nvSpPr>
            <p:spPr bwMode="auto">
              <a:xfrm>
                <a:off x="2380" y="1433"/>
                <a:ext cx="95" cy="76"/>
              </a:xfrm>
              <a:custGeom>
                <a:avLst/>
                <a:gdLst>
                  <a:gd name="T0" fmla="*/ 88 w 95"/>
                  <a:gd name="T1" fmla="*/ 76 h 76"/>
                  <a:gd name="T2" fmla="*/ 88 w 95"/>
                  <a:gd name="T3" fmla="*/ 76 h 76"/>
                  <a:gd name="T4" fmla="*/ 52 w 95"/>
                  <a:gd name="T5" fmla="*/ 71 h 76"/>
                  <a:gd name="T6" fmla="*/ 57 w 95"/>
                  <a:gd name="T7" fmla="*/ 46 h 76"/>
                  <a:gd name="T8" fmla="*/ 42 w 95"/>
                  <a:gd name="T9" fmla="*/ 42 h 76"/>
                  <a:gd name="T10" fmla="*/ 44 w 95"/>
                  <a:gd name="T11" fmla="*/ 34 h 76"/>
                  <a:gd name="T12" fmla="*/ 30 w 95"/>
                  <a:gd name="T13" fmla="*/ 32 h 76"/>
                  <a:gd name="T14" fmla="*/ 27 w 95"/>
                  <a:gd name="T15" fmla="*/ 25 h 76"/>
                  <a:gd name="T16" fmla="*/ 0 w 95"/>
                  <a:gd name="T17" fmla="*/ 20 h 76"/>
                  <a:gd name="T18" fmla="*/ 3 w 95"/>
                  <a:gd name="T19" fmla="*/ 0 h 76"/>
                  <a:gd name="T20" fmla="*/ 61 w 95"/>
                  <a:gd name="T21" fmla="*/ 10 h 76"/>
                  <a:gd name="T22" fmla="*/ 74 w 95"/>
                  <a:gd name="T23" fmla="*/ 13 h 76"/>
                  <a:gd name="T24" fmla="*/ 85 w 95"/>
                  <a:gd name="T25" fmla="*/ 15 h 76"/>
                  <a:gd name="T26" fmla="*/ 86 w 95"/>
                  <a:gd name="T27" fmla="*/ 24 h 76"/>
                  <a:gd name="T28" fmla="*/ 95 w 95"/>
                  <a:gd name="T29" fmla="*/ 29 h 76"/>
                  <a:gd name="T30" fmla="*/ 93 w 95"/>
                  <a:gd name="T31" fmla="*/ 47 h 76"/>
                  <a:gd name="T32" fmla="*/ 91 w 95"/>
                  <a:gd name="T33" fmla="*/ 59 h 76"/>
                  <a:gd name="T34" fmla="*/ 91 w 95"/>
                  <a:gd name="T35" fmla="*/ 59 h 76"/>
                  <a:gd name="T36" fmla="*/ 90 w 95"/>
                  <a:gd name="T37" fmla="*/ 61 h 76"/>
                  <a:gd name="T38" fmla="*/ 90 w 95"/>
                  <a:gd name="T39" fmla="*/ 61 h 76"/>
                  <a:gd name="T40" fmla="*/ 90 w 95"/>
                  <a:gd name="T41" fmla="*/ 61 h 76"/>
                  <a:gd name="T42" fmla="*/ 88 w 95"/>
                  <a:gd name="T43" fmla="*/ 71 h 76"/>
                  <a:gd name="T44" fmla="*/ 88 w 95"/>
                  <a:gd name="T45" fmla="*/ 71 h 76"/>
                  <a:gd name="T46" fmla="*/ 88 w 95"/>
                  <a:gd name="T47" fmla="*/ 71 h 76"/>
                  <a:gd name="T48" fmla="*/ 88 w 95"/>
                  <a:gd name="T49" fmla="*/ 73 h 76"/>
                  <a:gd name="T50" fmla="*/ 88 w 95"/>
                  <a:gd name="T51" fmla="*/ 73 h 76"/>
                  <a:gd name="T52" fmla="*/ 88 w 95"/>
                  <a:gd name="T53" fmla="*/ 74 h 76"/>
                  <a:gd name="T54" fmla="*/ 88 w 95"/>
                  <a:gd name="T55" fmla="*/ 74 h 76"/>
                  <a:gd name="T56" fmla="*/ 88 w 95"/>
                  <a:gd name="T57" fmla="*/ 74 h 76"/>
                  <a:gd name="T58" fmla="*/ 88 w 95"/>
                  <a:gd name="T59" fmla="*/ 76 h 76"/>
                  <a:gd name="T60" fmla="*/ 88 w 95"/>
                  <a:gd name="T61" fmla="*/ 76 h 76"/>
                  <a:gd name="T62" fmla="*/ 88 w 95"/>
                  <a:gd name="T63" fmla="*/ 76 h 76"/>
                  <a:gd name="T64" fmla="*/ 88 w 95"/>
                  <a:gd name="T65" fmla="*/ 76 h 76"/>
                  <a:gd name="T66" fmla="*/ 88 w 95"/>
                  <a:gd name="T6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76">
                    <a:moveTo>
                      <a:pt x="88" y="76"/>
                    </a:moveTo>
                    <a:lnTo>
                      <a:pt x="88" y="76"/>
                    </a:lnTo>
                    <a:lnTo>
                      <a:pt x="52" y="71"/>
                    </a:lnTo>
                    <a:lnTo>
                      <a:pt x="57" y="46"/>
                    </a:lnTo>
                    <a:lnTo>
                      <a:pt x="42" y="42"/>
                    </a:lnTo>
                    <a:lnTo>
                      <a:pt x="44" y="34"/>
                    </a:lnTo>
                    <a:lnTo>
                      <a:pt x="30" y="32"/>
                    </a:lnTo>
                    <a:lnTo>
                      <a:pt x="27" y="25"/>
                    </a:lnTo>
                    <a:lnTo>
                      <a:pt x="0" y="20"/>
                    </a:lnTo>
                    <a:lnTo>
                      <a:pt x="3" y="0"/>
                    </a:lnTo>
                    <a:lnTo>
                      <a:pt x="61" y="10"/>
                    </a:lnTo>
                    <a:lnTo>
                      <a:pt x="74" y="13"/>
                    </a:lnTo>
                    <a:lnTo>
                      <a:pt x="85" y="15"/>
                    </a:lnTo>
                    <a:lnTo>
                      <a:pt x="86" y="24"/>
                    </a:lnTo>
                    <a:lnTo>
                      <a:pt x="95" y="29"/>
                    </a:lnTo>
                    <a:lnTo>
                      <a:pt x="93" y="47"/>
                    </a:lnTo>
                    <a:lnTo>
                      <a:pt x="91" y="59"/>
                    </a:lnTo>
                    <a:lnTo>
                      <a:pt x="91" y="59"/>
                    </a:lnTo>
                    <a:lnTo>
                      <a:pt x="90" y="61"/>
                    </a:lnTo>
                    <a:lnTo>
                      <a:pt x="90" y="61"/>
                    </a:lnTo>
                    <a:lnTo>
                      <a:pt x="90" y="61"/>
                    </a:lnTo>
                    <a:lnTo>
                      <a:pt x="88" y="71"/>
                    </a:lnTo>
                    <a:lnTo>
                      <a:pt x="88" y="71"/>
                    </a:lnTo>
                    <a:lnTo>
                      <a:pt x="88" y="71"/>
                    </a:lnTo>
                    <a:lnTo>
                      <a:pt x="88" y="73"/>
                    </a:lnTo>
                    <a:lnTo>
                      <a:pt x="88" y="73"/>
                    </a:lnTo>
                    <a:lnTo>
                      <a:pt x="88" y="74"/>
                    </a:lnTo>
                    <a:lnTo>
                      <a:pt x="88" y="74"/>
                    </a:lnTo>
                    <a:lnTo>
                      <a:pt x="88" y="74"/>
                    </a:lnTo>
                    <a:lnTo>
                      <a:pt x="88" y="76"/>
                    </a:lnTo>
                    <a:lnTo>
                      <a:pt x="88" y="76"/>
                    </a:lnTo>
                    <a:lnTo>
                      <a:pt x="88" y="76"/>
                    </a:lnTo>
                    <a:lnTo>
                      <a:pt x="88" y="76"/>
                    </a:lnTo>
                    <a:lnTo>
                      <a:pt x="88" y="7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11" name="Freeform 1064"/>
              <p:cNvSpPr>
                <a:spLocks/>
              </p:cNvSpPr>
              <p:nvPr/>
            </p:nvSpPr>
            <p:spPr bwMode="auto">
              <a:xfrm>
                <a:off x="2214" y="852"/>
                <a:ext cx="59" cy="61"/>
              </a:xfrm>
              <a:custGeom>
                <a:avLst/>
                <a:gdLst>
                  <a:gd name="T0" fmla="*/ 59 w 59"/>
                  <a:gd name="T1" fmla="*/ 15 h 61"/>
                  <a:gd name="T2" fmla="*/ 49 w 59"/>
                  <a:gd name="T3" fmla="*/ 61 h 61"/>
                  <a:gd name="T4" fmla="*/ 7 w 59"/>
                  <a:gd name="T5" fmla="*/ 51 h 61"/>
                  <a:gd name="T6" fmla="*/ 13 w 59"/>
                  <a:gd name="T7" fmla="*/ 17 h 61"/>
                  <a:gd name="T8" fmla="*/ 0 w 59"/>
                  <a:gd name="T9" fmla="*/ 13 h 61"/>
                  <a:gd name="T10" fmla="*/ 3 w 59"/>
                  <a:gd name="T11" fmla="*/ 0 h 61"/>
                  <a:gd name="T12" fmla="*/ 18 w 59"/>
                  <a:gd name="T13" fmla="*/ 3 h 61"/>
                  <a:gd name="T14" fmla="*/ 18 w 59"/>
                  <a:gd name="T15" fmla="*/ 3 h 61"/>
                  <a:gd name="T16" fmla="*/ 59 w 59"/>
                  <a:gd name="T17" fmla="*/ 12 h 61"/>
                  <a:gd name="T18" fmla="*/ 59 w 59"/>
                  <a:gd name="T19" fmla="*/ 15 h 61"/>
                  <a:gd name="T20" fmla="*/ 59 w 59"/>
                  <a:gd name="T21"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61">
                    <a:moveTo>
                      <a:pt x="59" y="15"/>
                    </a:moveTo>
                    <a:lnTo>
                      <a:pt x="49" y="61"/>
                    </a:lnTo>
                    <a:lnTo>
                      <a:pt x="7" y="51"/>
                    </a:lnTo>
                    <a:lnTo>
                      <a:pt x="13" y="17"/>
                    </a:lnTo>
                    <a:lnTo>
                      <a:pt x="0" y="13"/>
                    </a:lnTo>
                    <a:lnTo>
                      <a:pt x="3" y="0"/>
                    </a:lnTo>
                    <a:lnTo>
                      <a:pt x="18" y="3"/>
                    </a:lnTo>
                    <a:lnTo>
                      <a:pt x="18" y="3"/>
                    </a:lnTo>
                    <a:lnTo>
                      <a:pt x="59" y="12"/>
                    </a:lnTo>
                    <a:lnTo>
                      <a:pt x="59" y="15"/>
                    </a:lnTo>
                    <a:lnTo>
                      <a:pt x="59"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12" name="Freeform 1065"/>
              <p:cNvSpPr>
                <a:spLocks/>
              </p:cNvSpPr>
              <p:nvPr/>
            </p:nvSpPr>
            <p:spPr bwMode="auto">
              <a:xfrm>
                <a:off x="2214" y="852"/>
                <a:ext cx="59" cy="61"/>
              </a:xfrm>
              <a:custGeom>
                <a:avLst/>
                <a:gdLst>
                  <a:gd name="T0" fmla="*/ 59 w 59"/>
                  <a:gd name="T1" fmla="*/ 15 h 61"/>
                  <a:gd name="T2" fmla="*/ 49 w 59"/>
                  <a:gd name="T3" fmla="*/ 61 h 61"/>
                  <a:gd name="T4" fmla="*/ 7 w 59"/>
                  <a:gd name="T5" fmla="*/ 51 h 61"/>
                  <a:gd name="T6" fmla="*/ 13 w 59"/>
                  <a:gd name="T7" fmla="*/ 17 h 61"/>
                  <a:gd name="T8" fmla="*/ 0 w 59"/>
                  <a:gd name="T9" fmla="*/ 13 h 61"/>
                  <a:gd name="T10" fmla="*/ 3 w 59"/>
                  <a:gd name="T11" fmla="*/ 0 h 61"/>
                  <a:gd name="T12" fmla="*/ 18 w 59"/>
                  <a:gd name="T13" fmla="*/ 3 h 61"/>
                  <a:gd name="T14" fmla="*/ 18 w 59"/>
                  <a:gd name="T15" fmla="*/ 3 h 61"/>
                  <a:gd name="T16" fmla="*/ 59 w 59"/>
                  <a:gd name="T17" fmla="*/ 12 h 61"/>
                  <a:gd name="T18" fmla="*/ 59 w 59"/>
                  <a:gd name="T19" fmla="*/ 15 h 61"/>
                  <a:gd name="T20" fmla="*/ 59 w 59"/>
                  <a:gd name="T21"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61">
                    <a:moveTo>
                      <a:pt x="59" y="15"/>
                    </a:moveTo>
                    <a:lnTo>
                      <a:pt x="49" y="61"/>
                    </a:lnTo>
                    <a:lnTo>
                      <a:pt x="7" y="51"/>
                    </a:lnTo>
                    <a:lnTo>
                      <a:pt x="13" y="17"/>
                    </a:lnTo>
                    <a:lnTo>
                      <a:pt x="0" y="13"/>
                    </a:lnTo>
                    <a:lnTo>
                      <a:pt x="3" y="0"/>
                    </a:lnTo>
                    <a:lnTo>
                      <a:pt x="18" y="3"/>
                    </a:lnTo>
                    <a:lnTo>
                      <a:pt x="18" y="3"/>
                    </a:lnTo>
                    <a:lnTo>
                      <a:pt x="59" y="12"/>
                    </a:lnTo>
                    <a:lnTo>
                      <a:pt x="59" y="15"/>
                    </a:lnTo>
                    <a:lnTo>
                      <a:pt x="5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13" name="Freeform 1066"/>
              <p:cNvSpPr>
                <a:spLocks/>
              </p:cNvSpPr>
              <p:nvPr/>
            </p:nvSpPr>
            <p:spPr bwMode="auto">
              <a:xfrm>
                <a:off x="2302" y="1363"/>
                <a:ext cx="76" cy="99"/>
              </a:xfrm>
              <a:custGeom>
                <a:avLst/>
                <a:gdLst>
                  <a:gd name="T0" fmla="*/ 63 w 76"/>
                  <a:gd name="T1" fmla="*/ 5 h 99"/>
                  <a:gd name="T2" fmla="*/ 58 w 76"/>
                  <a:gd name="T3" fmla="*/ 31 h 99"/>
                  <a:gd name="T4" fmla="*/ 76 w 76"/>
                  <a:gd name="T5" fmla="*/ 34 h 99"/>
                  <a:gd name="T6" fmla="*/ 71 w 76"/>
                  <a:gd name="T7" fmla="*/ 68 h 99"/>
                  <a:gd name="T8" fmla="*/ 69 w 76"/>
                  <a:gd name="T9" fmla="*/ 77 h 99"/>
                  <a:gd name="T10" fmla="*/ 61 w 76"/>
                  <a:gd name="T11" fmla="*/ 77 h 99"/>
                  <a:gd name="T12" fmla="*/ 59 w 76"/>
                  <a:gd name="T13" fmla="*/ 85 h 99"/>
                  <a:gd name="T14" fmla="*/ 52 w 76"/>
                  <a:gd name="T15" fmla="*/ 83 h 99"/>
                  <a:gd name="T16" fmla="*/ 49 w 76"/>
                  <a:gd name="T17" fmla="*/ 99 h 99"/>
                  <a:gd name="T18" fmla="*/ 44 w 76"/>
                  <a:gd name="T19" fmla="*/ 99 h 99"/>
                  <a:gd name="T20" fmla="*/ 22 w 76"/>
                  <a:gd name="T21" fmla="*/ 95 h 99"/>
                  <a:gd name="T22" fmla="*/ 24 w 76"/>
                  <a:gd name="T23" fmla="*/ 87 h 99"/>
                  <a:gd name="T24" fmla="*/ 7 w 76"/>
                  <a:gd name="T25" fmla="*/ 83 h 99"/>
                  <a:gd name="T26" fmla="*/ 8 w 76"/>
                  <a:gd name="T27" fmla="*/ 75 h 99"/>
                  <a:gd name="T28" fmla="*/ 10 w 76"/>
                  <a:gd name="T29" fmla="*/ 73 h 99"/>
                  <a:gd name="T30" fmla="*/ 7 w 76"/>
                  <a:gd name="T31" fmla="*/ 61 h 99"/>
                  <a:gd name="T32" fmla="*/ 0 w 76"/>
                  <a:gd name="T33" fmla="*/ 61 h 99"/>
                  <a:gd name="T34" fmla="*/ 29 w 76"/>
                  <a:gd name="T35" fmla="*/ 41 h 99"/>
                  <a:gd name="T36" fmla="*/ 32 w 76"/>
                  <a:gd name="T37" fmla="*/ 44 h 99"/>
                  <a:gd name="T38" fmla="*/ 27 w 76"/>
                  <a:gd name="T39" fmla="*/ 36 h 99"/>
                  <a:gd name="T40" fmla="*/ 30 w 76"/>
                  <a:gd name="T41" fmla="*/ 17 h 99"/>
                  <a:gd name="T42" fmla="*/ 32 w 76"/>
                  <a:gd name="T43" fmla="*/ 17 h 99"/>
                  <a:gd name="T44" fmla="*/ 36 w 76"/>
                  <a:gd name="T45" fmla="*/ 0 h 99"/>
                  <a:gd name="T46" fmla="*/ 42 w 76"/>
                  <a:gd name="T47" fmla="*/ 2 h 99"/>
                  <a:gd name="T48" fmla="*/ 63 w 76"/>
                  <a:gd name="T49"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 h="99">
                    <a:moveTo>
                      <a:pt x="63" y="5"/>
                    </a:moveTo>
                    <a:lnTo>
                      <a:pt x="58" y="31"/>
                    </a:lnTo>
                    <a:lnTo>
                      <a:pt x="76" y="34"/>
                    </a:lnTo>
                    <a:lnTo>
                      <a:pt x="71" y="68"/>
                    </a:lnTo>
                    <a:lnTo>
                      <a:pt x="69" y="77"/>
                    </a:lnTo>
                    <a:lnTo>
                      <a:pt x="61" y="77"/>
                    </a:lnTo>
                    <a:lnTo>
                      <a:pt x="59" y="85"/>
                    </a:lnTo>
                    <a:lnTo>
                      <a:pt x="52" y="83"/>
                    </a:lnTo>
                    <a:lnTo>
                      <a:pt x="49" y="99"/>
                    </a:lnTo>
                    <a:lnTo>
                      <a:pt x="44" y="99"/>
                    </a:lnTo>
                    <a:lnTo>
                      <a:pt x="22" y="95"/>
                    </a:lnTo>
                    <a:lnTo>
                      <a:pt x="24" y="87"/>
                    </a:lnTo>
                    <a:lnTo>
                      <a:pt x="7" y="83"/>
                    </a:lnTo>
                    <a:lnTo>
                      <a:pt x="8" y="75"/>
                    </a:lnTo>
                    <a:lnTo>
                      <a:pt x="10" y="73"/>
                    </a:lnTo>
                    <a:lnTo>
                      <a:pt x="7" y="61"/>
                    </a:lnTo>
                    <a:lnTo>
                      <a:pt x="0" y="61"/>
                    </a:lnTo>
                    <a:lnTo>
                      <a:pt x="29" y="41"/>
                    </a:lnTo>
                    <a:lnTo>
                      <a:pt x="32" y="44"/>
                    </a:lnTo>
                    <a:lnTo>
                      <a:pt x="27" y="36"/>
                    </a:lnTo>
                    <a:lnTo>
                      <a:pt x="30" y="17"/>
                    </a:lnTo>
                    <a:lnTo>
                      <a:pt x="32" y="17"/>
                    </a:lnTo>
                    <a:lnTo>
                      <a:pt x="36" y="0"/>
                    </a:lnTo>
                    <a:lnTo>
                      <a:pt x="42" y="2"/>
                    </a:lnTo>
                    <a:lnTo>
                      <a:pt x="63"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14" name="Freeform 1067"/>
              <p:cNvSpPr>
                <a:spLocks/>
              </p:cNvSpPr>
              <p:nvPr/>
            </p:nvSpPr>
            <p:spPr bwMode="auto">
              <a:xfrm>
                <a:off x="2302" y="1363"/>
                <a:ext cx="76" cy="99"/>
              </a:xfrm>
              <a:custGeom>
                <a:avLst/>
                <a:gdLst>
                  <a:gd name="T0" fmla="*/ 63 w 76"/>
                  <a:gd name="T1" fmla="*/ 5 h 99"/>
                  <a:gd name="T2" fmla="*/ 58 w 76"/>
                  <a:gd name="T3" fmla="*/ 31 h 99"/>
                  <a:gd name="T4" fmla="*/ 76 w 76"/>
                  <a:gd name="T5" fmla="*/ 34 h 99"/>
                  <a:gd name="T6" fmla="*/ 71 w 76"/>
                  <a:gd name="T7" fmla="*/ 68 h 99"/>
                  <a:gd name="T8" fmla="*/ 69 w 76"/>
                  <a:gd name="T9" fmla="*/ 77 h 99"/>
                  <a:gd name="T10" fmla="*/ 61 w 76"/>
                  <a:gd name="T11" fmla="*/ 77 h 99"/>
                  <a:gd name="T12" fmla="*/ 59 w 76"/>
                  <a:gd name="T13" fmla="*/ 85 h 99"/>
                  <a:gd name="T14" fmla="*/ 52 w 76"/>
                  <a:gd name="T15" fmla="*/ 83 h 99"/>
                  <a:gd name="T16" fmla="*/ 49 w 76"/>
                  <a:gd name="T17" fmla="*/ 99 h 99"/>
                  <a:gd name="T18" fmla="*/ 44 w 76"/>
                  <a:gd name="T19" fmla="*/ 99 h 99"/>
                  <a:gd name="T20" fmla="*/ 22 w 76"/>
                  <a:gd name="T21" fmla="*/ 95 h 99"/>
                  <a:gd name="T22" fmla="*/ 24 w 76"/>
                  <a:gd name="T23" fmla="*/ 87 h 99"/>
                  <a:gd name="T24" fmla="*/ 7 w 76"/>
                  <a:gd name="T25" fmla="*/ 83 h 99"/>
                  <a:gd name="T26" fmla="*/ 8 w 76"/>
                  <a:gd name="T27" fmla="*/ 75 h 99"/>
                  <a:gd name="T28" fmla="*/ 10 w 76"/>
                  <a:gd name="T29" fmla="*/ 73 h 99"/>
                  <a:gd name="T30" fmla="*/ 7 w 76"/>
                  <a:gd name="T31" fmla="*/ 61 h 99"/>
                  <a:gd name="T32" fmla="*/ 0 w 76"/>
                  <a:gd name="T33" fmla="*/ 61 h 99"/>
                  <a:gd name="T34" fmla="*/ 29 w 76"/>
                  <a:gd name="T35" fmla="*/ 41 h 99"/>
                  <a:gd name="T36" fmla="*/ 32 w 76"/>
                  <a:gd name="T37" fmla="*/ 44 h 99"/>
                  <a:gd name="T38" fmla="*/ 27 w 76"/>
                  <a:gd name="T39" fmla="*/ 36 h 99"/>
                  <a:gd name="T40" fmla="*/ 30 w 76"/>
                  <a:gd name="T41" fmla="*/ 17 h 99"/>
                  <a:gd name="T42" fmla="*/ 32 w 76"/>
                  <a:gd name="T43" fmla="*/ 17 h 99"/>
                  <a:gd name="T44" fmla="*/ 36 w 76"/>
                  <a:gd name="T45" fmla="*/ 0 h 99"/>
                  <a:gd name="T46" fmla="*/ 42 w 76"/>
                  <a:gd name="T47" fmla="*/ 2 h 99"/>
                  <a:gd name="T48" fmla="*/ 63 w 76"/>
                  <a:gd name="T49"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 h="99">
                    <a:moveTo>
                      <a:pt x="63" y="5"/>
                    </a:moveTo>
                    <a:lnTo>
                      <a:pt x="58" y="31"/>
                    </a:lnTo>
                    <a:lnTo>
                      <a:pt x="76" y="34"/>
                    </a:lnTo>
                    <a:lnTo>
                      <a:pt x="71" y="68"/>
                    </a:lnTo>
                    <a:lnTo>
                      <a:pt x="69" y="77"/>
                    </a:lnTo>
                    <a:lnTo>
                      <a:pt x="61" y="77"/>
                    </a:lnTo>
                    <a:lnTo>
                      <a:pt x="59" y="85"/>
                    </a:lnTo>
                    <a:lnTo>
                      <a:pt x="52" y="83"/>
                    </a:lnTo>
                    <a:lnTo>
                      <a:pt x="49" y="99"/>
                    </a:lnTo>
                    <a:lnTo>
                      <a:pt x="44" y="99"/>
                    </a:lnTo>
                    <a:lnTo>
                      <a:pt x="22" y="95"/>
                    </a:lnTo>
                    <a:lnTo>
                      <a:pt x="24" y="87"/>
                    </a:lnTo>
                    <a:lnTo>
                      <a:pt x="7" y="83"/>
                    </a:lnTo>
                    <a:lnTo>
                      <a:pt x="8" y="75"/>
                    </a:lnTo>
                    <a:lnTo>
                      <a:pt x="10" y="73"/>
                    </a:lnTo>
                    <a:lnTo>
                      <a:pt x="7" y="61"/>
                    </a:lnTo>
                    <a:lnTo>
                      <a:pt x="0" y="61"/>
                    </a:lnTo>
                    <a:lnTo>
                      <a:pt x="29" y="41"/>
                    </a:lnTo>
                    <a:lnTo>
                      <a:pt x="32" y="44"/>
                    </a:lnTo>
                    <a:lnTo>
                      <a:pt x="27" y="36"/>
                    </a:lnTo>
                    <a:lnTo>
                      <a:pt x="30" y="17"/>
                    </a:lnTo>
                    <a:lnTo>
                      <a:pt x="32" y="17"/>
                    </a:lnTo>
                    <a:lnTo>
                      <a:pt x="36" y="0"/>
                    </a:lnTo>
                    <a:lnTo>
                      <a:pt x="42" y="2"/>
                    </a:lnTo>
                    <a:lnTo>
                      <a:pt x="63"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15" name="Freeform 1068"/>
              <p:cNvSpPr>
                <a:spLocks/>
              </p:cNvSpPr>
              <p:nvPr/>
            </p:nvSpPr>
            <p:spPr bwMode="auto">
              <a:xfrm>
                <a:off x="2212" y="1380"/>
                <a:ext cx="48" cy="73"/>
              </a:xfrm>
              <a:custGeom>
                <a:avLst/>
                <a:gdLst>
                  <a:gd name="T0" fmla="*/ 20 w 48"/>
                  <a:gd name="T1" fmla="*/ 0 h 73"/>
                  <a:gd name="T2" fmla="*/ 29 w 48"/>
                  <a:gd name="T3" fmla="*/ 10 h 73"/>
                  <a:gd name="T4" fmla="*/ 36 w 48"/>
                  <a:gd name="T5" fmla="*/ 9 h 73"/>
                  <a:gd name="T6" fmla="*/ 37 w 48"/>
                  <a:gd name="T7" fmla="*/ 17 h 73"/>
                  <a:gd name="T8" fmla="*/ 34 w 48"/>
                  <a:gd name="T9" fmla="*/ 31 h 73"/>
                  <a:gd name="T10" fmla="*/ 39 w 48"/>
                  <a:gd name="T11" fmla="*/ 36 h 73"/>
                  <a:gd name="T12" fmla="*/ 43 w 48"/>
                  <a:gd name="T13" fmla="*/ 44 h 73"/>
                  <a:gd name="T14" fmla="*/ 39 w 48"/>
                  <a:gd name="T15" fmla="*/ 48 h 73"/>
                  <a:gd name="T16" fmla="*/ 39 w 48"/>
                  <a:gd name="T17" fmla="*/ 58 h 73"/>
                  <a:gd name="T18" fmla="*/ 48 w 48"/>
                  <a:gd name="T19" fmla="*/ 61 h 73"/>
                  <a:gd name="T20" fmla="*/ 46 w 48"/>
                  <a:gd name="T21" fmla="*/ 73 h 73"/>
                  <a:gd name="T22" fmla="*/ 32 w 48"/>
                  <a:gd name="T23" fmla="*/ 71 h 73"/>
                  <a:gd name="T24" fmla="*/ 0 w 48"/>
                  <a:gd name="T25" fmla="*/ 65 h 73"/>
                  <a:gd name="T26" fmla="*/ 9 w 48"/>
                  <a:gd name="T27" fmla="*/ 24 h 73"/>
                  <a:gd name="T28" fmla="*/ 15 w 48"/>
                  <a:gd name="T29" fmla="*/ 17 h 73"/>
                  <a:gd name="T30" fmla="*/ 15 w 48"/>
                  <a:gd name="T31" fmla="*/ 12 h 73"/>
                  <a:gd name="T32" fmla="*/ 20 w 48"/>
                  <a:gd name="T3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73">
                    <a:moveTo>
                      <a:pt x="20" y="0"/>
                    </a:moveTo>
                    <a:lnTo>
                      <a:pt x="29" y="10"/>
                    </a:lnTo>
                    <a:lnTo>
                      <a:pt x="36" y="9"/>
                    </a:lnTo>
                    <a:lnTo>
                      <a:pt x="37" y="17"/>
                    </a:lnTo>
                    <a:lnTo>
                      <a:pt x="34" y="31"/>
                    </a:lnTo>
                    <a:lnTo>
                      <a:pt x="39" y="36"/>
                    </a:lnTo>
                    <a:lnTo>
                      <a:pt x="43" y="44"/>
                    </a:lnTo>
                    <a:lnTo>
                      <a:pt x="39" y="48"/>
                    </a:lnTo>
                    <a:lnTo>
                      <a:pt x="39" y="58"/>
                    </a:lnTo>
                    <a:lnTo>
                      <a:pt x="48" y="61"/>
                    </a:lnTo>
                    <a:lnTo>
                      <a:pt x="46" y="73"/>
                    </a:lnTo>
                    <a:lnTo>
                      <a:pt x="32" y="71"/>
                    </a:lnTo>
                    <a:lnTo>
                      <a:pt x="0" y="65"/>
                    </a:lnTo>
                    <a:lnTo>
                      <a:pt x="9" y="24"/>
                    </a:lnTo>
                    <a:lnTo>
                      <a:pt x="15" y="17"/>
                    </a:lnTo>
                    <a:lnTo>
                      <a:pt x="15" y="12"/>
                    </a:lnTo>
                    <a:lnTo>
                      <a:pt x="2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16" name="Freeform 1069"/>
              <p:cNvSpPr>
                <a:spLocks/>
              </p:cNvSpPr>
              <p:nvPr/>
            </p:nvSpPr>
            <p:spPr bwMode="auto">
              <a:xfrm>
                <a:off x="2212" y="1380"/>
                <a:ext cx="48" cy="73"/>
              </a:xfrm>
              <a:custGeom>
                <a:avLst/>
                <a:gdLst>
                  <a:gd name="T0" fmla="*/ 20 w 48"/>
                  <a:gd name="T1" fmla="*/ 0 h 73"/>
                  <a:gd name="T2" fmla="*/ 29 w 48"/>
                  <a:gd name="T3" fmla="*/ 10 h 73"/>
                  <a:gd name="T4" fmla="*/ 36 w 48"/>
                  <a:gd name="T5" fmla="*/ 9 h 73"/>
                  <a:gd name="T6" fmla="*/ 37 w 48"/>
                  <a:gd name="T7" fmla="*/ 17 h 73"/>
                  <a:gd name="T8" fmla="*/ 34 w 48"/>
                  <a:gd name="T9" fmla="*/ 31 h 73"/>
                  <a:gd name="T10" fmla="*/ 39 w 48"/>
                  <a:gd name="T11" fmla="*/ 36 h 73"/>
                  <a:gd name="T12" fmla="*/ 43 w 48"/>
                  <a:gd name="T13" fmla="*/ 44 h 73"/>
                  <a:gd name="T14" fmla="*/ 39 w 48"/>
                  <a:gd name="T15" fmla="*/ 48 h 73"/>
                  <a:gd name="T16" fmla="*/ 39 w 48"/>
                  <a:gd name="T17" fmla="*/ 58 h 73"/>
                  <a:gd name="T18" fmla="*/ 48 w 48"/>
                  <a:gd name="T19" fmla="*/ 61 h 73"/>
                  <a:gd name="T20" fmla="*/ 46 w 48"/>
                  <a:gd name="T21" fmla="*/ 73 h 73"/>
                  <a:gd name="T22" fmla="*/ 32 w 48"/>
                  <a:gd name="T23" fmla="*/ 71 h 73"/>
                  <a:gd name="T24" fmla="*/ 0 w 48"/>
                  <a:gd name="T25" fmla="*/ 65 h 73"/>
                  <a:gd name="T26" fmla="*/ 9 w 48"/>
                  <a:gd name="T27" fmla="*/ 24 h 73"/>
                  <a:gd name="T28" fmla="*/ 15 w 48"/>
                  <a:gd name="T29" fmla="*/ 17 h 73"/>
                  <a:gd name="T30" fmla="*/ 15 w 48"/>
                  <a:gd name="T31" fmla="*/ 12 h 73"/>
                  <a:gd name="T32" fmla="*/ 20 w 48"/>
                  <a:gd name="T3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73">
                    <a:moveTo>
                      <a:pt x="20" y="0"/>
                    </a:moveTo>
                    <a:lnTo>
                      <a:pt x="29" y="10"/>
                    </a:lnTo>
                    <a:lnTo>
                      <a:pt x="36" y="9"/>
                    </a:lnTo>
                    <a:lnTo>
                      <a:pt x="37" y="17"/>
                    </a:lnTo>
                    <a:lnTo>
                      <a:pt x="34" y="31"/>
                    </a:lnTo>
                    <a:lnTo>
                      <a:pt x="39" y="36"/>
                    </a:lnTo>
                    <a:lnTo>
                      <a:pt x="43" y="44"/>
                    </a:lnTo>
                    <a:lnTo>
                      <a:pt x="39" y="48"/>
                    </a:lnTo>
                    <a:lnTo>
                      <a:pt x="39" y="58"/>
                    </a:lnTo>
                    <a:lnTo>
                      <a:pt x="48" y="61"/>
                    </a:lnTo>
                    <a:lnTo>
                      <a:pt x="46" y="73"/>
                    </a:lnTo>
                    <a:lnTo>
                      <a:pt x="32" y="71"/>
                    </a:lnTo>
                    <a:lnTo>
                      <a:pt x="0" y="65"/>
                    </a:lnTo>
                    <a:lnTo>
                      <a:pt x="9" y="24"/>
                    </a:lnTo>
                    <a:lnTo>
                      <a:pt x="15" y="17"/>
                    </a:lnTo>
                    <a:lnTo>
                      <a:pt x="15" y="12"/>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17" name="Freeform 1070"/>
              <p:cNvSpPr>
                <a:spLocks/>
              </p:cNvSpPr>
              <p:nvPr/>
            </p:nvSpPr>
            <p:spPr bwMode="auto">
              <a:xfrm>
                <a:off x="2100" y="1352"/>
                <a:ext cx="36" cy="64"/>
              </a:xfrm>
              <a:custGeom>
                <a:avLst/>
                <a:gdLst>
                  <a:gd name="T0" fmla="*/ 7 w 36"/>
                  <a:gd name="T1" fmla="*/ 0 h 64"/>
                  <a:gd name="T2" fmla="*/ 14 w 36"/>
                  <a:gd name="T3" fmla="*/ 11 h 64"/>
                  <a:gd name="T4" fmla="*/ 22 w 36"/>
                  <a:gd name="T5" fmla="*/ 11 h 64"/>
                  <a:gd name="T6" fmla="*/ 24 w 36"/>
                  <a:gd name="T7" fmla="*/ 11 h 64"/>
                  <a:gd name="T8" fmla="*/ 36 w 36"/>
                  <a:gd name="T9" fmla="*/ 13 h 64"/>
                  <a:gd name="T10" fmla="*/ 33 w 36"/>
                  <a:gd name="T11" fmla="*/ 30 h 64"/>
                  <a:gd name="T12" fmla="*/ 34 w 36"/>
                  <a:gd name="T13" fmla="*/ 32 h 64"/>
                  <a:gd name="T14" fmla="*/ 31 w 36"/>
                  <a:gd name="T15" fmla="*/ 49 h 64"/>
                  <a:gd name="T16" fmla="*/ 27 w 36"/>
                  <a:gd name="T17" fmla="*/ 49 h 64"/>
                  <a:gd name="T18" fmla="*/ 24 w 36"/>
                  <a:gd name="T19" fmla="*/ 64 h 64"/>
                  <a:gd name="T20" fmla="*/ 12 w 36"/>
                  <a:gd name="T21" fmla="*/ 42 h 64"/>
                  <a:gd name="T22" fmla="*/ 11 w 36"/>
                  <a:gd name="T23" fmla="*/ 30 h 64"/>
                  <a:gd name="T24" fmla="*/ 0 w 36"/>
                  <a:gd name="T25" fmla="*/ 20 h 64"/>
                  <a:gd name="T26" fmla="*/ 0 w 36"/>
                  <a:gd name="T27" fmla="*/ 18 h 64"/>
                  <a:gd name="T28" fmla="*/ 0 w 36"/>
                  <a:gd name="T29" fmla="*/ 16 h 64"/>
                  <a:gd name="T30" fmla="*/ 0 w 36"/>
                  <a:gd name="T31" fmla="*/ 16 h 64"/>
                  <a:gd name="T32" fmla="*/ 2 w 36"/>
                  <a:gd name="T33" fmla="*/ 15 h 64"/>
                  <a:gd name="T34" fmla="*/ 2 w 36"/>
                  <a:gd name="T35" fmla="*/ 13 h 64"/>
                  <a:gd name="T36" fmla="*/ 4 w 36"/>
                  <a:gd name="T37" fmla="*/ 6 h 64"/>
                  <a:gd name="T38" fmla="*/ 7 w 36"/>
                  <a:gd name="T39" fmla="*/ 1 h 64"/>
                  <a:gd name="T40" fmla="*/ 7 w 36"/>
                  <a:gd name="T41" fmla="*/ 1 h 64"/>
                  <a:gd name="T42" fmla="*/ 7 w 36"/>
                  <a:gd name="T4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4">
                    <a:moveTo>
                      <a:pt x="7" y="0"/>
                    </a:moveTo>
                    <a:lnTo>
                      <a:pt x="14" y="11"/>
                    </a:lnTo>
                    <a:lnTo>
                      <a:pt x="22" y="11"/>
                    </a:lnTo>
                    <a:lnTo>
                      <a:pt x="24" y="11"/>
                    </a:lnTo>
                    <a:lnTo>
                      <a:pt x="36" y="13"/>
                    </a:lnTo>
                    <a:lnTo>
                      <a:pt x="33" y="30"/>
                    </a:lnTo>
                    <a:lnTo>
                      <a:pt x="34" y="32"/>
                    </a:lnTo>
                    <a:lnTo>
                      <a:pt x="31" y="49"/>
                    </a:lnTo>
                    <a:lnTo>
                      <a:pt x="27" y="49"/>
                    </a:lnTo>
                    <a:lnTo>
                      <a:pt x="24" y="64"/>
                    </a:lnTo>
                    <a:lnTo>
                      <a:pt x="12" y="42"/>
                    </a:lnTo>
                    <a:lnTo>
                      <a:pt x="11" y="30"/>
                    </a:lnTo>
                    <a:lnTo>
                      <a:pt x="0" y="20"/>
                    </a:lnTo>
                    <a:lnTo>
                      <a:pt x="0" y="18"/>
                    </a:lnTo>
                    <a:lnTo>
                      <a:pt x="0" y="16"/>
                    </a:lnTo>
                    <a:lnTo>
                      <a:pt x="0" y="16"/>
                    </a:lnTo>
                    <a:lnTo>
                      <a:pt x="2" y="15"/>
                    </a:lnTo>
                    <a:lnTo>
                      <a:pt x="2" y="13"/>
                    </a:lnTo>
                    <a:lnTo>
                      <a:pt x="4" y="6"/>
                    </a:lnTo>
                    <a:lnTo>
                      <a:pt x="7" y="1"/>
                    </a:lnTo>
                    <a:lnTo>
                      <a:pt x="7" y="1"/>
                    </a:lnTo>
                    <a:lnTo>
                      <a:pt x="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18" name="Freeform 1071"/>
              <p:cNvSpPr>
                <a:spLocks/>
              </p:cNvSpPr>
              <p:nvPr/>
            </p:nvSpPr>
            <p:spPr bwMode="auto">
              <a:xfrm>
                <a:off x="2100" y="1352"/>
                <a:ext cx="36" cy="64"/>
              </a:xfrm>
              <a:custGeom>
                <a:avLst/>
                <a:gdLst>
                  <a:gd name="T0" fmla="*/ 7 w 36"/>
                  <a:gd name="T1" fmla="*/ 0 h 64"/>
                  <a:gd name="T2" fmla="*/ 14 w 36"/>
                  <a:gd name="T3" fmla="*/ 11 h 64"/>
                  <a:gd name="T4" fmla="*/ 22 w 36"/>
                  <a:gd name="T5" fmla="*/ 11 h 64"/>
                  <a:gd name="T6" fmla="*/ 24 w 36"/>
                  <a:gd name="T7" fmla="*/ 11 h 64"/>
                  <a:gd name="T8" fmla="*/ 36 w 36"/>
                  <a:gd name="T9" fmla="*/ 13 h 64"/>
                  <a:gd name="T10" fmla="*/ 33 w 36"/>
                  <a:gd name="T11" fmla="*/ 30 h 64"/>
                  <a:gd name="T12" fmla="*/ 34 w 36"/>
                  <a:gd name="T13" fmla="*/ 32 h 64"/>
                  <a:gd name="T14" fmla="*/ 31 w 36"/>
                  <a:gd name="T15" fmla="*/ 49 h 64"/>
                  <a:gd name="T16" fmla="*/ 27 w 36"/>
                  <a:gd name="T17" fmla="*/ 49 h 64"/>
                  <a:gd name="T18" fmla="*/ 24 w 36"/>
                  <a:gd name="T19" fmla="*/ 64 h 64"/>
                  <a:gd name="T20" fmla="*/ 12 w 36"/>
                  <a:gd name="T21" fmla="*/ 42 h 64"/>
                  <a:gd name="T22" fmla="*/ 11 w 36"/>
                  <a:gd name="T23" fmla="*/ 30 h 64"/>
                  <a:gd name="T24" fmla="*/ 0 w 36"/>
                  <a:gd name="T25" fmla="*/ 20 h 64"/>
                  <a:gd name="T26" fmla="*/ 0 w 36"/>
                  <a:gd name="T27" fmla="*/ 18 h 64"/>
                  <a:gd name="T28" fmla="*/ 0 w 36"/>
                  <a:gd name="T29" fmla="*/ 16 h 64"/>
                  <a:gd name="T30" fmla="*/ 0 w 36"/>
                  <a:gd name="T31" fmla="*/ 16 h 64"/>
                  <a:gd name="T32" fmla="*/ 2 w 36"/>
                  <a:gd name="T33" fmla="*/ 15 h 64"/>
                  <a:gd name="T34" fmla="*/ 2 w 36"/>
                  <a:gd name="T35" fmla="*/ 13 h 64"/>
                  <a:gd name="T36" fmla="*/ 4 w 36"/>
                  <a:gd name="T37" fmla="*/ 6 h 64"/>
                  <a:gd name="T38" fmla="*/ 7 w 36"/>
                  <a:gd name="T39" fmla="*/ 1 h 64"/>
                  <a:gd name="T40" fmla="*/ 7 w 36"/>
                  <a:gd name="T41" fmla="*/ 1 h 64"/>
                  <a:gd name="T42" fmla="*/ 7 w 36"/>
                  <a:gd name="T4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4">
                    <a:moveTo>
                      <a:pt x="7" y="0"/>
                    </a:moveTo>
                    <a:lnTo>
                      <a:pt x="14" y="11"/>
                    </a:lnTo>
                    <a:lnTo>
                      <a:pt x="22" y="11"/>
                    </a:lnTo>
                    <a:lnTo>
                      <a:pt x="24" y="11"/>
                    </a:lnTo>
                    <a:lnTo>
                      <a:pt x="36" y="13"/>
                    </a:lnTo>
                    <a:lnTo>
                      <a:pt x="33" y="30"/>
                    </a:lnTo>
                    <a:lnTo>
                      <a:pt x="34" y="32"/>
                    </a:lnTo>
                    <a:lnTo>
                      <a:pt x="31" y="49"/>
                    </a:lnTo>
                    <a:lnTo>
                      <a:pt x="27" y="49"/>
                    </a:lnTo>
                    <a:lnTo>
                      <a:pt x="24" y="64"/>
                    </a:lnTo>
                    <a:lnTo>
                      <a:pt x="12" y="42"/>
                    </a:lnTo>
                    <a:lnTo>
                      <a:pt x="11" y="30"/>
                    </a:lnTo>
                    <a:lnTo>
                      <a:pt x="0" y="20"/>
                    </a:lnTo>
                    <a:lnTo>
                      <a:pt x="0" y="18"/>
                    </a:lnTo>
                    <a:lnTo>
                      <a:pt x="0" y="16"/>
                    </a:lnTo>
                    <a:lnTo>
                      <a:pt x="0" y="16"/>
                    </a:lnTo>
                    <a:lnTo>
                      <a:pt x="2" y="15"/>
                    </a:lnTo>
                    <a:lnTo>
                      <a:pt x="2" y="13"/>
                    </a:lnTo>
                    <a:lnTo>
                      <a:pt x="4" y="6"/>
                    </a:lnTo>
                    <a:lnTo>
                      <a:pt x="7" y="1"/>
                    </a:lnTo>
                    <a:lnTo>
                      <a:pt x="7" y="1"/>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19" name="Freeform 1072"/>
              <p:cNvSpPr>
                <a:spLocks/>
              </p:cNvSpPr>
              <p:nvPr/>
            </p:nvSpPr>
            <p:spPr bwMode="auto">
              <a:xfrm>
                <a:off x="2393" y="1499"/>
                <a:ext cx="75" cy="64"/>
              </a:xfrm>
              <a:custGeom>
                <a:avLst/>
                <a:gdLst>
                  <a:gd name="T0" fmla="*/ 73 w 75"/>
                  <a:gd name="T1" fmla="*/ 15 h 64"/>
                  <a:gd name="T2" fmla="*/ 66 w 75"/>
                  <a:gd name="T3" fmla="*/ 61 h 64"/>
                  <a:gd name="T4" fmla="*/ 58 w 75"/>
                  <a:gd name="T5" fmla="*/ 63 h 64"/>
                  <a:gd name="T6" fmla="*/ 55 w 75"/>
                  <a:gd name="T7" fmla="*/ 63 h 64"/>
                  <a:gd name="T8" fmla="*/ 56 w 75"/>
                  <a:gd name="T9" fmla="*/ 49 h 64"/>
                  <a:gd name="T10" fmla="*/ 53 w 75"/>
                  <a:gd name="T11" fmla="*/ 54 h 64"/>
                  <a:gd name="T12" fmla="*/ 48 w 75"/>
                  <a:gd name="T13" fmla="*/ 49 h 64"/>
                  <a:gd name="T14" fmla="*/ 33 w 75"/>
                  <a:gd name="T15" fmla="*/ 47 h 64"/>
                  <a:gd name="T16" fmla="*/ 29 w 75"/>
                  <a:gd name="T17" fmla="*/ 49 h 64"/>
                  <a:gd name="T18" fmla="*/ 31 w 75"/>
                  <a:gd name="T19" fmla="*/ 63 h 64"/>
                  <a:gd name="T20" fmla="*/ 29 w 75"/>
                  <a:gd name="T21" fmla="*/ 64 h 64"/>
                  <a:gd name="T22" fmla="*/ 11 w 75"/>
                  <a:gd name="T23" fmla="*/ 61 h 64"/>
                  <a:gd name="T24" fmla="*/ 11 w 75"/>
                  <a:gd name="T25" fmla="*/ 30 h 64"/>
                  <a:gd name="T26" fmla="*/ 2 w 75"/>
                  <a:gd name="T27" fmla="*/ 30 h 64"/>
                  <a:gd name="T28" fmla="*/ 0 w 75"/>
                  <a:gd name="T29" fmla="*/ 24 h 64"/>
                  <a:gd name="T30" fmla="*/ 2 w 75"/>
                  <a:gd name="T31" fmla="*/ 17 h 64"/>
                  <a:gd name="T32" fmla="*/ 2 w 75"/>
                  <a:gd name="T33" fmla="*/ 10 h 64"/>
                  <a:gd name="T34" fmla="*/ 7 w 75"/>
                  <a:gd name="T35" fmla="*/ 7 h 64"/>
                  <a:gd name="T36" fmla="*/ 9 w 75"/>
                  <a:gd name="T37" fmla="*/ 0 h 64"/>
                  <a:gd name="T38" fmla="*/ 39 w 75"/>
                  <a:gd name="T39" fmla="*/ 5 h 64"/>
                  <a:gd name="T40" fmla="*/ 75 w 75"/>
                  <a:gd name="T41" fmla="*/ 10 h 64"/>
                  <a:gd name="T42" fmla="*/ 75 w 75"/>
                  <a:gd name="T43" fmla="*/ 10 h 64"/>
                  <a:gd name="T44" fmla="*/ 75 w 75"/>
                  <a:gd name="T45" fmla="*/ 15 h 64"/>
                  <a:gd name="T46" fmla="*/ 73 w 75"/>
                  <a:gd name="T47" fmla="*/ 15 h 64"/>
                  <a:gd name="T48" fmla="*/ 73 w 75"/>
                  <a:gd name="T49"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64">
                    <a:moveTo>
                      <a:pt x="73" y="15"/>
                    </a:moveTo>
                    <a:lnTo>
                      <a:pt x="66" y="61"/>
                    </a:lnTo>
                    <a:lnTo>
                      <a:pt x="58" y="63"/>
                    </a:lnTo>
                    <a:lnTo>
                      <a:pt x="55" y="63"/>
                    </a:lnTo>
                    <a:lnTo>
                      <a:pt x="56" y="49"/>
                    </a:lnTo>
                    <a:lnTo>
                      <a:pt x="53" y="54"/>
                    </a:lnTo>
                    <a:lnTo>
                      <a:pt x="48" y="49"/>
                    </a:lnTo>
                    <a:lnTo>
                      <a:pt x="33" y="47"/>
                    </a:lnTo>
                    <a:lnTo>
                      <a:pt x="29" y="49"/>
                    </a:lnTo>
                    <a:lnTo>
                      <a:pt x="31" y="63"/>
                    </a:lnTo>
                    <a:lnTo>
                      <a:pt x="29" y="64"/>
                    </a:lnTo>
                    <a:lnTo>
                      <a:pt x="11" y="61"/>
                    </a:lnTo>
                    <a:lnTo>
                      <a:pt x="11" y="30"/>
                    </a:lnTo>
                    <a:lnTo>
                      <a:pt x="2" y="30"/>
                    </a:lnTo>
                    <a:lnTo>
                      <a:pt x="0" y="24"/>
                    </a:lnTo>
                    <a:lnTo>
                      <a:pt x="2" y="17"/>
                    </a:lnTo>
                    <a:lnTo>
                      <a:pt x="2" y="10"/>
                    </a:lnTo>
                    <a:lnTo>
                      <a:pt x="7" y="7"/>
                    </a:lnTo>
                    <a:lnTo>
                      <a:pt x="9" y="0"/>
                    </a:lnTo>
                    <a:lnTo>
                      <a:pt x="39" y="5"/>
                    </a:lnTo>
                    <a:lnTo>
                      <a:pt x="75" y="10"/>
                    </a:lnTo>
                    <a:lnTo>
                      <a:pt x="75" y="10"/>
                    </a:lnTo>
                    <a:lnTo>
                      <a:pt x="75" y="15"/>
                    </a:lnTo>
                    <a:lnTo>
                      <a:pt x="73" y="15"/>
                    </a:lnTo>
                    <a:lnTo>
                      <a:pt x="73"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20" name="Freeform 1073"/>
              <p:cNvSpPr>
                <a:spLocks/>
              </p:cNvSpPr>
              <p:nvPr/>
            </p:nvSpPr>
            <p:spPr bwMode="auto">
              <a:xfrm>
                <a:off x="2393" y="1499"/>
                <a:ext cx="75" cy="64"/>
              </a:xfrm>
              <a:custGeom>
                <a:avLst/>
                <a:gdLst>
                  <a:gd name="T0" fmla="*/ 73 w 75"/>
                  <a:gd name="T1" fmla="*/ 15 h 64"/>
                  <a:gd name="T2" fmla="*/ 66 w 75"/>
                  <a:gd name="T3" fmla="*/ 61 h 64"/>
                  <a:gd name="T4" fmla="*/ 58 w 75"/>
                  <a:gd name="T5" fmla="*/ 63 h 64"/>
                  <a:gd name="T6" fmla="*/ 55 w 75"/>
                  <a:gd name="T7" fmla="*/ 63 h 64"/>
                  <a:gd name="T8" fmla="*/ 56 w 75"/>
                  <a:gd name="T9" fmla="*/ 49 h 64"/>
                  <a:gd name="T10" fmla="*/ 53 w 75"/>
                  <a:gd name="T11" fmla="*/ 54 h 64"/>
                  <a:gd name="T12" fmla="*/ 48 w 75"/>
                  <a:gd name="T13" fmla="*/ 49 h 64"/>
                  <a:gd name="T14" fmla="*/ 33 w 75"/>
                  <a:gd name="T15" fmla="*/ 47 h 64"/>
                  <a:gd name="T16" fmla="*/ 29 w 75"/>
                  <a:gd name="T17" fmla="*/ 49 h 64"/>
                  <a:gd name="T18" fmla="*/ 31 w 75"/>
                  <a:gd name="T19" fmla="*/ 63 h 64"/>
                  <a:gd name="T20" fmla="*/ 29 w 75"/>
                  <a:gd name="T21" fmla="*/ 64 h 64"/>
                  <a:gd name="T22" fmla="*/ 11 w 75"/>
                  <a:gd name="T23" fmla="*/ 61 h 64"/>
                  <a:gd name="T24" fmla="*/ 11 w 75"/>
                  <a:gd name="T25" fmla="*/ 30 h 64"/>
                  <a:gd name="T26" fmla="*/ 2 w 75"/>
                  <a:gd name="T27" fmla="*/ 30 h 64"/>
                  <a:gd name="T28" fmla="*/ 0 w 75"/>
                  <a:gd name="T29" fmla="*/ 24 h 64"/>
                  <a:gd name="T30" fmla="*/ 2 w 75"/>
                  <a:gd name="T31" fmla="*/ 17 h 64"/>
                  <a:gd name="T32" fmla="*/ 2 w 75"/>
                  <a:gd name="T33" fmla="*/ 10 h 64"/>
                  <a:gd name="T34" fmla="*/ 7 w 75"/>
                  <a:gd name="T35" fmla="*/ 7 h 64"/>
                  <a:gd name="T36" fmla="*/ 9 w 75"/>
                  <a:gd name="T37" fmla="*/ 0 h 64"/>
                  <a:gd name="T38" fmla="*/ 39 w 75"/>
                  <a:gd name="T39" fmla="*/ 5 h 64"/>
                  <a:gd name="T40" fmla="*/ 75 w 75"/>
                  <a:gd name="T41" fmla="*/ 10 h 64"/>
                  <a:gd name="T42" fmla="*/ 75 w 75"/>
                  <a:gd name="T43" fmla="*/ 10 h 64"/>
                  <a:gd name="T44" fmla="*/ 75 w 75"/>
                  <a:gd name="T45" fmla="*/ 15 h 64"/>
                  <a:gd name="T46" fmla="*/ 73 w 75"/>
                  <a:gd name="T47" fmla="*/ 15 h 64"/>
                  <a:gd name="T48" fmla="*/ 73 w 75"/>
                  <a:gd name="T49"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64">
                    <a:moveTo>
                      <a:pt x="73" y="15"/>
                    </a:moveTo>
                    <a:lnTo>
                      <a:pt x="66" y="61"/>
                    </a:lnTo>
                    <a:lnTo>
                      <a:pt x="58" y="63"/>
                    </a:lnTo>
                    <a:lnTo>
                      <a:pt x="55" y="63"/>
                    </a:lnTo>
                    <a:lnTo>
                      <a:pt x="56" y="49"/>
                    </a:lnTo>
                    <a:lnTo>
                      <a:pt x="53" y="54"/>
                    </a:lnTo>
                    <a:lnTo>
                      <a:pt x="48" y="49"/>
                    </a:lnTo>
                    <a:lnTo>
                      <a:pt x="33" y="47"/>
                    </a:lnTo>
                    <a:lnTo>
                      <a:pt x="29" y="49"/>
                    </a:lnTo>
                    <a:lnTo>
                      <a:pt x="31" y="63"/>
                    </a:lnTo>
                    <a:lnTo>
                      <a:pt x="29" y="64"/>
                    </a:lnTo>
                    <a:lnTo>
                      <a:pt x="11" y="61"/>
                    </a:lnTo>
                    <a:lnTo>
                      <a:pt x="11" y="30"/>
                    </a:lnTo>
                    <a:lnTo>
                      <a:pt x="2" y="30"/>
                    </a:lnTo>
                    <a:lnTo>
                      <a:pt x="0" y="24"/>
                    </a:lnTo>
                    <a:lnTo>
                      <a:pt x="2" y="17"/>
                    </a:lnTo>
                    <a:lnTo>
                      <a:pt x="2" y="10"/>
                    </a:lnTo>
                    <a:lnTo>
                      <a:pt x="7" y="7"/>
                    </a:lnTo>
                    <a:lnTo>
                      <a:pt x="9" y="0"/>
                    </a:lnTo>
                    <a:lnTo>
                      <a:pt x="39" y="5"/>
                    </a:lnTo>
                    <a:lnTo>
                      <a:pt x="75" y="10"/>
                    </a:lnTo>
                    <a:lnTo>
                      <a:pt x="75" y="10"/>
                    </a:lnTo>
                    <a:lnTo>
                      <a:pt x="75" y="15"/>
                    </a:lnTo>
                    <a:lnTo>
                      <a:pt x="73" y="15"/>
                    </a:lnTo>
                    <a:lnTo>
                      <a:pt x="73"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21" name="Freeform 1074"/>
              <p:cNvSpPr>
                <a:spLocks/>
              </p:cNvSpPr>
              <p:nvPr/>
            </p:nvSpPr>
            <p:spPr bwMode="auto">
              <a:xfrm>
                <a:off x="2241" y="1516"/>
                <a:ext cx="93" cy="73"/>
              </a:xfrm>
              <a:custGeom>
                <a:avLst/>
                <a:gdLst>
                  <a:gd name="T0" fmla="*/ 93 w 93"/>
                  <a:gd name="T1" fmla="*/ 15 h 73"/>
                  <a:gd name="T2" fmla="*/ 90 w 93"/>
                  <a:gd name="T3" fmla="*/ 41 h 73"/>
                  <a:gd name="T4" fmla="*/ 83 w 93"/>
                  <a:gd name="T5" fmla="*/ 73 h 73"/>
                  <a:gd name="T6" fmla="*/ 83 w 93"/>
                  <a:gd name="T7" fmla="*/ 73 h 73"/>
                  <a:gd name="T8" fmla="*/ 58 w 93"/>
                  <a:gd name="T9" fmla="*/ 68 h 73"/>
                  <a:gd name="T10" fmla="*/ 58 w 93"/>
                  <a:gd name="T11" fmla="*/ 68 h 73"/>
                  <a:gd name="T12" fmla="*/ 56 w 93"/>
                  <a:gd name="T13" fmla="*/ 68 h 73"/>
                  <a:gd name="T14" fmla="*/ 34 w 93"/>
                  <a:gd name="T15" fmla="*/ 64 h 73"/>
                  <a:gd name="T16" fmla="*/ 30 w 93"/>
                  <a:gd name="T17" fmla="*/ 64 h 73"/>
                  <a:gd name="T18" fmla="*/ 25 w 93"/>
                  <a:gd name="T19" fmla="*/ 63 h 73"/>
                  <a:gd name="T20" fmla="*/ 15 w 93"/>
                  <a:gd name="T21" fmla="*/ 61 h 73"/>
                  <a:gd name="T22" fmla="*/ 15 w 93"/>
                  <a:gd name="T23" fmla="*/ 61 h 73"/>
                  <a:gd name="T24" fmla="*/ 15 w 93"/>
                  <a:gd name="T25" fmla="*/ 61 h 73"/>
                  <a:gd name="T26" fmla="*/ 14 w 93"/>
                  <a:gd name="T27" fmla="*/ 61 h 73"/>
                  <a:gd name="T28" fmla="*/ 14 w 93"/>
                  <a:gd name="T29" fmla="*/ 61 h 73"/>
                  <a:gd name="T30" fmla="*/ 12 w 93"/>
                  <a:gd name="T31" fmla="*/ 59 h 73"/>
                  <a:gd name="T32" fmla="*/ 12 w 93"/>
                  <a:gd name="T33" fmla="*/ 59 h 73"/>
                  <a:gd name="T34" fmla="*/ 0 w 93"/>
                  <a:gd name="T35" fmla="*/ 57 h 73"/>
                  <a:gd name="T36" fmla="*/ 8 w 93"/>
                  <a:gd name="T37" fmla="*/ 15 h 73"/>
                  <a:gd name="T38" fmla="*/ 22 w 93"/>
                  <a:gd name="T39" fmla="*/ 18 h 73"/>
                  <a:gd name="T40" fmla="*/ 24 w 93"/>
                  <a:gd name="T41" fmla="*/ 8 h 73"/>
                  <a:gd name="T42" fmla="*/ 29 w 93"/>
                  <a:gd name="T43" fmla="*/ 8 h 73"/>
                  <a:gd name="T44" fmla="*/ 29 w 93"/>
                  <a:gd name="T45" fmla="*/ 8 h 73"/>
                  <a:gd name="T46" fmla="*/ 30 w 93"/>
                  <a:gd name="T47" fmla="*/ 8 h 73"/>
                  <a:gd name="T48" fmla="*/ 30 w 93"/>
                  <a:gd name="T49" fmla="*/ 8 h 73"/>
                  <a:gd name="T50" fmla="*/ 32 w 93"/>
                  <a:gd name="T51" fmla="*/ 8 h 73"/>
                  <a:gd name="T52" fmla="*/ 42 w 93"/>
                  <a:gd name="T53" fmla="*/ 8 h 73"/>
                  <a:gd name="T54" fmla="*/ 51 w 93"/>
                  <a:gd name="T55" fmla="*/ 12 h 73"/>
                  <a:gd name="T56" fmla="*/ 59 w 93"/>
                  <a:gd name="T57" fmla="*/ 2 h 73"/>
                  <a:gd name="T58" fmla="*/ 64 w 93"/>
                  <a:gd name="T59" fmla="*/ 2 h 73"/>
                  <a:gd name="T60" fmla="*/ 71 w 93"/>
                  <a:gd name="T61" fmla="*/ 0 h 73"/>
                  <a:gd name="T62" fmla="*/ 80 w 93"/>
                  <a:gd name="T63" fmla="*/ 8 h 73"/>
                  <a:gd name="T64" fmla="*/ 83 w 93"/>
                  <a:gd name="T65" fmla="*/ 12 h 73"/>
                  <a:gd name="T66" fmla="*/ 93 w 93"/>
                  <a:gd name="T67"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73">
                    <a:moveTo>
                      <a:pt x="93" y="15"/>
                    </a:moveTo>
                    <a:lnTo>
                      <a:pt x="90" y="41"/>
                    </a:lnTo>
                    <a:lnTo>
                      <a:pt x="83" y="73"/>
                    </a:lnTo>
                    <a:lnTo>
                      <a:pt x="83" y="73"/>
                    </a:lnTo>
                    <a:lnTo>
                      <a:pt x="58" y="68"/>
                    </a:lnTo>
                    <a:lnTo>
                      <a:pt x="58" y="68"/>
                    </a:lnTo>
                    <a:lnTo>
                      <a:pt x="56" y="68"/>
                    </a:lnTo>
                    <a:lnTo>
                      <a:pt x="34" y="64"/>
                    </a:lnTo>
                    <a:lnTo>
                      <a:pt x="30" y="64"/>
                    </a:lnTo>
                    <a:lnTo>
                      <a:pt x="25" y="63"/>
                    </a:lnTo>
                    <a:lnTo>
                      <a:pt x="15" y="61"/>
                    </a:lnTo>
                    <a:lnTo>
                      <a:pt x="15" y="61"/>
                    </a:lnTo>
                    <a:lnTo>
                      <a:pt x="15" y="61"/>
                    </a:lnTo>
                    <a:lnTo>
                      <a:pt x="14" y="61"/>
                    </a:lnTo>
                    <a:lnTo>
                      <a:pt x="14" y="61"/>
                    </a:lnTo>
                    <a:lnTo>
                      <a:pt x="12" y="59"/>
                    </a:lnTo>
                    <a:lnTo>
                      <a:pt x="12" y="59"/>
                    </a:lnTo>
                    <a:lnTo>
                      <a:pt x="0" y="57"/>
                    </a:lnTo>
                    <a:lnTo>
                      <a:pt x="8" y="15"/>
                    </a:lnTo>
                    <a:lnTo>
                      <a:pt x="22" y="18"/>
                    </a:lnTo>
                    <a:lnTo>
                      <a:pt x="24" y="8"/>
                    </a:lnTo>
                    <a:lnTo>
                      <a:pt x="29" y="8"/>
                    </a:lnTo>
                    <a:lnTo>
                      <a:pt x="29" y="8"/>
                    </a:lnTo>
                    <a:lnTo>
                      <a:pt x="30" y="8"/>
                    </a:lnTo>
                    <a:lnTo>
                      <a:pt x="30" y="8"/>
                    </a:lnTo>
                    <a:lnTo>
                      <a:pt x="32" y="8"/>
                    </a:lnTo>
                    <a:lnTo>
                      <a:pt x="42" y="8"/>
                    </a:lnTo>
                    <a:lnTo>
                      <a:pt x="51" y="12"/>
                    </a:lnTo>
                    <a:lnTo>
                      <a:pt x="59" y="2"/>
                    </a:lnTo>
                    <a:lnTo>
                      <a:pt x="64" y="2"/>
                    </a:lnTo>
                    <a:lnTo>
                      <a:pt x="71" y="0"/>
                    </a:lnTo>
                    <a:lnTo>
                      <a:pt x="80" y="8"/>
                    </a:lnTo>
                    <a:lnTo>
                      <a:pt x="83" y="12"/>
                    </a:lnTo>
                    <a:lnTo>
                      <a:pt x="93"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22" name="Freeform 1075"/>
              <p:cNvSpPr>
                <a:spLocks/>
              </p:cNvSpPr>
              <p:nvPr/>
            </p:nvSpPr>
            <p:spPr bwMode="auto">
              <a:xfrm>
                <a:off x="2241" y="1516"/>
                <a:ext cx="93" cy="73"/>
              </a:xfrm>
              <a:custGeom>
                <a:avLst/>
                <a:gdLst>
                  <a:gd name="T0" fmla="*/ 93 w 93"/>
                  <a:gd name="T1" fmla="*/ 15 h 73"/>
                  <a:gd name="T2" fmla="*/ 90 w 93"/>
                  <a:gd name="T3" fmla="*/ 41 h 73"/>
                  <a:gd name="T4" fmla="*/ 83 w 93"/>
                  <a:gd name="T5" fmla="*/ 73 h 73"/>
                  <a:gd name="T6" fmla="*/ 83 w 93"/>
                  <a:gd name="T7" fmla="*/ 73 h 73"/>
                  <a:gd name="T8" fmla="*/ 58 w 93"/>
                  <a:gd name="T9" fmla="*/ 68 h 73"/>
                  <a:gd name="T10" fmla="*/ 58 w 93"/>
                  <a:gd name="T11" fmla="*/ 68 h 73"/>
                  <a:gd name="T12" fmla="*/ 56 w 93"/>
                  <a:gd name="T13" fmla="*/ 68 h 73"/>
                  <a:gd name="T14" fmla="*/ 34 w 93"/>
                  <a:gd name="T15" fmla="*/ 64 h 73"/>
                  <a:gd name="T16" fmla="*/ 30 w 93"/>
                  <a:gd name="T17" fmla="*/ 64 h 73"/>
                  <a:gd name="T18" fmla="*/ 25 w 93"/>
                  <a:gd name="T19" fmla="*/ 63 h 73"/>
                  <a:gd name="T20" fmla="*/ 15 w 93"/>
                  <a:gd name="T21" fmla="*/ 61 h 73"/>
                  <a:gd name="T22" fmla="*/ 15 w 93"/>
                  <a:gd name="T23" fmla="*/ 61 h 73"/>
                  <a:gd name="T24" fmla="*/ 15 w 93"/>
                  <a:gd name="T25" fmla="*/ 61 h 73"/>
                  <a:gd name="T26" fmla="*/ 14 w 93"/>
                  <a:gd name="T27" fmla="*/ 61 h 73"/>
                  <a:gd name="T28" fmla="*/ 14 w 93"/>
                  <a:gd name="T29" fmla="*/ 61 h 73"/>
                  <a:gd name="T30" fmla="*/ 12 w 93"/>
                  <a:gd name="T31" fmla="*/ 59 h 73"/>
                  <a:gd name="T32" fmla="*/ 12 w 93"/>
                  <a:gd name="T33" fmla="*/ 59 h 73"/>
                  <a:gd name="T34" fmla="*/ 0 w 93"/>
                  <a:gd name="T35" fmla="*/ 57 h 73"/>
                  <a:gd name="T36" fmla="*/ 8 w 93"/>
                  <a:gd name="T37" fmla="*/ 15 h 73"/>
                  <a:gd name="T38" fmla="*/ 22 w 93"/>
                  <a:gd name="T39" fmla="*/ 18 h 73"/>
                  <a:gd name="T40" fmla="*/ 24 w 93"/>
                  <a:gd name="T41" fmla="*/ 8 h 73"/>
                  <a:gd name="T42" fmla="*/ 29 w 93"/>
                  <a:gd name="T43" fmla="*/ 8 h 73"/>
                  <a:gd name="T44" fmla="*/ 29 w 93"/>
                  <a:gd name="T45" fmla="*/ 8 h 73"/>
                  <a:gd name="T46" fmla="*/ 30 w 93"/>
                  <a:gd name="T47" fmla="*/ 8 h 73"/>
                  <a:gd name="T48" fmla="*/ 30 w 93"/>
                  <a:gd name="T49" fmla="*/ 8 h 73"/>
                  <a:gd name="T50" fmla="*/ 32 w 93"/>
                  <a:gd name="T51" fmla="*/ 8 h 73"/>
                  <a:gd name="T52" fmla="*/ 42 w 93"/>
                  <a:gd name="T53" fmla="*/ 8 h 73"/>
                  <a:gd name="T54" fmla="*/ 51 w 93"/>
                  <a:gd name="T55" fmla="*/ 12 h 73"/>
                  <a:gd name="T56" fmla="*/ 59 w 93"/>
                  <a:gd name="T57" fmla="*/ 2 h 73"/>
                  <a:gd name="T58" fmla="*/ 64 w 93"/>
                  <a:gd name="T59" fmla="*/ 2 h 73"/>
                  <a:gd name="T60" fmla="*/ 71 w 93"/>
                  <a:gd name="T61" fmla="*/ 0 h 73"/>
                  <a:gd name="T62" fmla="*/ 80 w 93"/>
                  <a:gd name="T63" fmla="*/ 8 h 73"/>
                  <a:gd name="T64" fmla="*/ 83 w 93"/>
                  <a:gd name="T65" fmla="*/ 12 h 73"/>
                  <a:gd name="T66" fmla="*/ 93 w 93"/>
                  <a:gd name="T67"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73">
                    <a:moveTo>
                      <a:pt x="93" y="15"/>
                    </a:moveTo>
                    <a:lnTo>
                      <a:pt x="90" y="41"/>
                    </a:lnTo>
                    <a:lnTo>
                      <a:pt x="83" y="73"/>
                    </a:lnTo>
                    <a:lnTo>
                      <a:pt x="83" y="73"/>
                    </a:lnTo>
                    <a:lnTo>
                      <a:pt x="58" y="68"/>
                    </a:lnTo>
                    <a:lnTo>
                      <a:pt x="58" y="68"/>
                    </a:lnTo>
                    <a:lnTo>
                      <a:pt x="56" y="68"/>
                    </a:lnTo>
                    <a:lnTo>
                      <a:pt x="34" y="64"/>
                    </a:lnTo>
                    <a:lnTo>
                      <a:pt x="30" y="64"/>
                    </a:lnTo>
                    <a:lnTo>
                      <a:pt x="25" y="63"/>
                    </a:lnTo>
                    <a:lnTo>
                      <a:pt x="15" y="61"/>
                    </a:lnTo>
                    <a:lnTo>
                      <a:pt x="15" y="61"/>
                    </a:lnTo>
                    <a:lnTo>
                      <a:pt x="15" y="61"/>
                    </a:lnTo>
                    <a:lnTo>
                      <a:pt x="14" y="61"/>
                    </a:lnTo>
                    <a:lnTo>
                      <a:pt x="14" y="61"/>
                    </a:lnTo>
                    <a:lnTo>
                      <a:pt x="12" y="59"/>
                    </a:lnTo>
                    <a:lnTo>
                      <a:pt x="12" y="59"/>
                    </a:lnTo>
                    <a:lnTo>
                      <a:pt x="0" y="57"/>
                    </a:lnTo>
                    <a:lnTo>
                      <a:pt x="8" y="15"/>
                    </a:lnTo>
                    <a:lnTo>
                      <a:pt x="22" y="18"/>
                    </a:lnTo>
                    <a:lnTo>
                      <a:pt x="24" y="8"/>
                    </a:lnTo>
                    <a:lnTo>
                      <a:pt x="29" y="8"/>
                    </a:lnTo>
                    <a:lnTo>
                      <a:pt x="29" y="8"/>
                    </a:lnTo>
                    <a:lnTo>
                      <a:pt x="30" y="8"/>
                    </a:lnTo>
                    <a:lnTo>
                      <a:pt x="30" y="8"/>
                    </a:lnTo>
                    <a:lnTo>
                      <a:pt x="32" y="8"/>
                    </a:lnTo>
                    <a:lnTo>
                      <a:pt x="42" y="8"/>
                    </a:lnTo>
                    <a:lnTo>
                      <a:pt x="51" y="12"/>
                    </a:lnTo>
                    <a:lnTo>
                      <a:pt x="59" y="2"/>
                    </a:lnTo>
                    <a:lnTo>
                      <a:pt x="64" y="2"/>
                    </a:lnTo>
                    <a:lnTo>
                      <a:pt x="71" y="0"/>
                    </a:lnTo>
                    <a:lnTo>
                      <a:pt x="80" y="8"/>
                    </a:lnTo>
                    <a:lnTo>
                      <a:pt x="83" y="12"/>
                    </a:lnTo>
                    <a:lnTo>
                      <a:pt x="93"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23" name="Freeform 1076"/>
              <p:cNvSpPr>
                <a:spLocks/>
              </p:cNvSpPr>
              <p:nvPr/>
            </p:nvSpPr>
            <p:spPr bwMode="auto">
              <a:xfrm>
                <a:off x="2360" y="1343"/>
                <a:ext cx="96" cy="54"/>
              </a:xfrm>
              <a:custGeom>
                <a:avLst/>
                <a:gdLst>
                  <a:gd name="T0" fmla="*/ 61 w 96"/>
                  <a:gd name="T1" fmla="*/ 5 h 54"/>
                  <a:gd name="T2" fmla="*/ 67 w 96"/>
                  <a:gd name="T3" fmla="*/ 5 h 54"/>
                  <a:gd name="T4" fmla="*/ 76 w 96"/>
                  <a:gd name="T5" fmla="*/ 5 h 54"/>
                  <a:gd name="T6" fmla="*/ 81 w 96"/>
                  <a:gd name="T7" fmla="*/ 5 h 54"/>
                  <a:gd name="T8" fmla="*/ 81 w 96"/>
                  <a:gd name="T9" fmla="*/ 7 h 54"/>
                  <a:gd name="T10" fmla="*/ 83 w 96"/>
                  <a:gd name="T11" fmla="*/ 9 h 54"/>
                  <a:gd name="T12" fmla="*/ 84 w 96"/>
                  <a:gd name="T13" fmla="*/ 10 h 54"/>
                  <a:gd name="T14" fmla="*/ 89 w 96"/>
                  <a:gd name="T15" fmla="*/ 9 h 54"/>
                  <a:gd name="T16" fmla="*/ 91 w 96"/>
                  <a:gd name="T17" fmla="*/ 7 h 54"/>
                  <a:gd name="T18" fmla="*/ 96 w 96"/>
                  <a:gd name="T19" fmla="*/ 9 h 54"/>
                  <a:gd name="T20" fmla="*/ 96 w 96"/>
                  <a:gd name="T21" fmla="*/ 9 h 54"/>
                  <a:gd name="T22" fmla="*/ 94 w 96"/>
                  <a:gd name="T23" fmla="*/ 24 h 54"/>
                  <a:gd name="T24" fmla="*/ 83 w 96"/>
                  <a:gd name="T25" fmla="*/ 22 h 54"/>
                  <a:gd name="T26" fmla="*/ 81 w 96"/>
                  <a:gd name="T27" fmla="*/ 31 h 54"/>
                  <a:gd name="T28" fmla="*/ 77 w 96"/>
                  <a:gd name="T29" fmla="*/ 29 h 54"/>
                  <a:gd name="T30" fmla="*/ 76 w 96"/>
                  <a:gd name="T31" fmla="*/ 42 h 54"/>
                  <a:gd name="T32" fmla="*/ 71 w 96"/>
                  <a:gd name="T33" fmla="*/ 46 h 54"/>
                  <a:gd name="T34" fmla="*/ 64 w 96"/>
                  <a:gd name="T35" fmla="*/ 44 h 54"/>
                  <a:gd name="T36" fmla="*/ 62 w 96"/>
                  <a:gd name="T37" fmla="*/ 53 h 54"/>
                  <a:gd name="T38" fmla="*/ 54 w 96"/>
                  <a:gd name="T39" fmla="*/ 53 h 54"/>
                  <a:gd name="T40" fmla="*/ 20 w 96"/>
                  <a:gd name="T41" fmla="*/ 46 h 54"/>
                  <a:gd name="T42" fmla="*/ 18 w 96"/>
                  <a:gd name="T43" fmla="*/ 54 h 54"/>
                  <a:gd name="T44" fmla="*/ 0 w 96"/>
                  <a:gd name="T45" fmla="*/ 51 h 54"/>
                  <a:gd name="T46" fmla="*/ 5 w 96"/>
                  <a:gd name="T47" fmla="*/ 25 h 54"/>
                  <a:gd name="T48" fmla="*/ 16 w 96"/>
                  <a:gd name="T49" fmla="*/ 27 h 54"/>
                  <a:gd name="T50" fmla="*/ 18 w 96"/>
                  <a:gd name="T51" fmla="*/ 12 h 54"/>
                  <a:gd name="T52" fmla="*/ 18 w 96"/>
                  <a:gd name="T53" fmla="*/ 12 h 54"/>
                  <a:gd name="T54" fmla="*/ 18 w 96"/>
                  <a:gd name="T55" fmla="*/ 10 h 54"/>
                  <a:gd name="T56" fmla="*/ 18 w 96"/>
                  <a:gd name="T57" fmla="*/ 9 h 54"/>
                  <a:gd name="T58" fmla="*/ 18 w 96"/>
                  <a:gd name="T59" fmla="*/ 7 h 54"/>
                  <a:gd name="T60" fmla="*/ 20 w 96"/>
                  <a:gd name="T61" fmla="*/ 5 h 54"/>
                  <a:gd name="T62" fmla="*/ 22 w 96"/>
                  <a:gd name="T63" fmla="*/ 3 h 54"/>
                  <a:gd name="T64" fmla="*/ 27 w 96"/>
                  <a:gd name="T65" fmla="*/ 2 h 54"/>
                  <a:gd name="T66" fmla="*/ 28 w 96"/>
                  <a:gd name="T67" fmla="*/ 2 h 54"/>
                  <a:gd name="T68" fmla="*/ 37 w 96"/>
                  <a:gd name="T69" fmla="*/ 5 h 54"/>
                  <a:gd name="T70" fmla="*/ 42 w 96"/>
                  <a:gd name="T71" fmla="*/ 7 h 54"/>
                  <a:gd name="T72" fmla="*/ 45 w 96"/>
                  <a:gd name="T73" fmla="*/ 9 h 54"/>
                  <a:gd name="T74" fmla="*/ 47 w 96"/>
                  <a:gd name="T75" fmla="*/ 10 h 54"/>
                  <a:gd name="T76" fmla="*/ 47 w 96"/>
                  <a:gd name="T77" fmla="*/ 9 h 54"/>
                  <a:gd name="T78" fmla="*/ 49 w 96"/>
                  <a:gd name="T79" fmla="*/ 7 h 54"/>
                  <a:gd name="T80" fmla="*/ 49 w 96"/>
                  <a:gd name="T81" fmla="*/ 7 h 54"/>
                  <a:gd name="T82" fmla="*/ 50 w 96"/>
                  <a:gd name="T83" fmla="*/ 3 h 54"/>
                  <a:gd name="T84" fmla="*/ 50 w 96"/>
                  <a:gd name="T85" fmla="*/ 2 h 54"/>
                  <a:gd name="T86" fmla="*/ 54 w 96"/>
                  <a:gd name="T87" fmla="*/ 0 h 54"/>
                  <a:gd name="T88" fmla="*/ 55 w 96"/>
                  <a:gd name="T89" fmla="*/ 0 h 54"/>
                  <a:gd name="T90" fmla="*/ 57 w 96"/>
                  <a:gd name="T91" fmla="*/ 0 h 54"/>
                  <a:gd name="T92" fmla="*/ 57 w 96"/>
                  <a:gd name="T93" fmla="*/ 2 h 54"/>
                  <a:gd name="T94" fmla="*/ 57 w 96"/>
                  <a:gd name="T95" fmla="*/ 2 h 54"/>
                  <a:gd name="T96" fmla="*/ 57 w 96"/>
                  <a:gd name="T97" fmla="*/ 2 h 54"/>
                  <a:gd name="T98" fmla="*/ 59 w 96"/>
                  <a:gd name="T99" fmla="*/ 3 h 54"/>
                  <a:gd name="T100" fmla="*/ 61 w 96"/>
                  <a:gd name="T101"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54">
                    <a:moveTo>
                      <a:pt x="61" y="5"/>
                    </a:moveTo>
                    <a:lnTo>
                      <a:pt x="67" y="5"/>
                    </a:lnTo>
                    <a:lnTo>
                      <a:pt x="76" y="5"/>
                    </a:lnTo>
                    <a:lnTo>
                      <a:pt x="81" y="5"/>
                    </a:lnTo>
                    <a:lnTo>
                      <a:pt x="81" y="7"/>
                    </a:lnTo>
                    <a:lnTo>
                      <a:pt x="83" y="9"/>
                    </a:lnTo>
                    <a:lnTo>
                      <a:pt x="84" y="10"/>
                    </a:lnTo>
                    <a:lnTo>
                      <a:pt x="89" y="9"/>
                    </a:lnTo>
                    <a:lnTo>
                      <a:pt x="91" y="7"/>
                    </a:lnTo>
                    <a:lnTo>
                      <a:pt x="96" y="9"/>
                    </a:lnTo>
                    <a:lnTo>
                      <a:pt x="96" y="9"/>
                    </a:lnTo>
                    <a:lnTo>
                      <a:pt x="94" y="24"/>
                    </a:lnTo>
                    <a:lnTo>
                      <a:pt x="83" y="22"/>
                    </a:lnTo>
                    <a:lnTo>
                      <a:pt x="81" y="31"/>
                    </a:lnTo>
                    <a:lnTo>
                      <a:pt x="77" y="29"/>
                    </a:lnTo>
                    <a:lnTo>
                      <a:pt x="76" y="42"/>
                    </a:lnTo>
                    <a:lnTo>
                      <a:pt x="71" y="46"/>
                    </a:lnTo>
                    <a:lnTo>
                      <a:pt x="64" y="44"/>
                    </a:lnTo>
                    <a:lnTo>
                      <a:pt x="62" y="53"/>
                    </a:lnTo>
                    <a:lnTo>
                      <a:pt x="54" y="53"/>
                    </a:lnTo>
                    <a:lnTo>
                      <a:pt x="20" y="46"/>
                    </a:lnTo>
                    <a:lnTo>
                      <a:pt x="18" y="54"/>
                    </a:lnTo>
                    <a:lnTo>
                      <a:pt x="0" y="51"/>
                    </a:lnTo>
                    <a:lnTo>
                      <a:pt x="5" y="25"/>
                    </a:lnTo>
                    <a:lnTo>
                      <a:pt x="16" y="27"/>
                    </a:lnTo>
                    <a:lnTo>
                      <a:pt x="18" y="12"/>
                    </a:lnTo>
                    <a:lnTo>
                      <a:pt x="18" y="12"/>
                    </a:lnTo>
                    <a:lnTo>
                      <a:pt x="18" y="10"/>
                    </a:lnTo>
                    <a:lnTo>
                      <a:pt x="18" y="9"/>
                    </a:lnTo>
                    <a:lnTo>
                      <a:pt x="18" y="7"/>
                    </a:lnTo>
                    <a:lnTo>
                      <a:pt x="20" y="5"/>
                    </a:lnTo>
                    <a:lnTo>
                      <a:pt x="22" y="3"/>
                    </a:lnTo>
                    <a:lnTo>
                      <a:pt x="27" y="2"/>
                    </a:lnTo>
                    <a:lnTo>
                      <a:pt x="28" y="2"/>
                    </a:lnTo>
                    <a:lnTo>
                      <a:pt x="37" y="5"/>
                    </a:lnTo>
                    <a:lnTo>
                      <a:pt x="42" y="7"/>
                    </a:lnTo>
                    <a:lnTo>
                      <a:pt x="45" y="9"/>
                    </a:lnTo>
                    <a:lnTo>
                      <a:pt x="47" y="10"/>
                    </a:lnTo>
                    <a:lnTo>
                      <a:pt x="47" y="9"/>
                    </a:lnTo>
                    <a:lnTo>
                      <a:pt x="49" y="7"/>
                    </a:lnTo>
                    <a:lnTo>
                      <a:pt x="49" y="7"/>
                    </a:lnTo>
                    <a:lnTo>
                      <a:pt x="50" y="3"/>
                    </a:lnTo>
                    <a:lnTo>
                      <a:pt x="50" y="2"/>
                    </a:lnTo>
                    <a:lnTo>
                      <a:pt x="54" y="0"/>
                    </a:lnTo>
                    <a:lnTo>
                      <a:pt x="55" y="0"/>
                    </a:lnTo>
                    <a:lnTo>
                      <a:pt x="57" y="0"/>
                    </a:lnTo>
                    <a:lnTo>
                      <a:pt x="57" y="2"/>
                    </a:lnTo>
                    <a:lnTo>
                      <a:pt x="57" y="2"/>
                    </a:lnTo>
                    <a:lnTo>
                      <a:pt x="57" y="2"/>
                    </a:lnTo>
                    <a:lnTo>
                      <a:pt x="59" y="3"/>
                    </a:lnTo>
                    <a:lnTo>
                      <a:pt x="61"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24" name="Freeform 1077"/>
              <p:cNvSpPr>
                <a:spLocks/>
              </p:cNvSpPr>
              <p:nvPr/>
            </p:nvSpPr>
            <p:spPr bwMode="auto">
              <a:xfrm>
                <a:off x="2360" y="1343"/>
                <a:ext cx="96" cy="54"/>
              </a:xfrm>
              <a:custGeom>
                <a:avLst/>
                <a:gdLst>
                  <a:gd name="T0" fmla="*/ 61 w 96"/>
                  <a:gd name="T1" fmla="*/ 5 h 54"/>
                  <a:gd name="T2" fmla="*/ 67 w 96"/>
                  <a:gd name="T3" fmla="*/ 5 h 54"/>
                  <a:gd name="T4" fmla="*/ 76 w 96"/>
                  <a:gd name="T5" fmla="*/ 5 h 54"/>
                  <a:gd name="T6" fmla="*/ 81 w 96"/>
                  <a:gd name="T7" fmla="*/ 5 h 54"/>
                  <a:gd name="T8" fmla="*/ 81 w 96"/>
                  <a:gd name="T9" fmla="*/ 7 h 54"/>
                  <a:gd name="T10" fmla="*/ 83 w 96"/>
                  <a:gd name="T11" fmla="*/ 9 h 54"/>
                  <a:gd name="T12" fmla="*/ 84 w 96"/>
                  <a:gd name="T13" fmla="*/ 10 h 54"/>
                  <a:gd name="T14" fmla="*/ 89 w 96"/>
                  <a:gd name="T15" fmla="*/ 9 h 54"/>
                  <a:gd name="T16" fmla="*/ 91 w 96"/>
                  <a:gd name="T17" fmla="*/ 7 h 54"/>
                  <a:gd name="T18" fmla="*/ 96 w 96"/>
                  <a:gd name="T19" fmla="*/ 9 h 54"/>
                  <a:gd name="T20" fmla="*/ 96 w 96"/>
                  <a:gd name="T21" fmla="*/ 9 h 54"/>
                  <a:gd name="T22" fmla="*/ 94 w 96"/>
                  <a:gd name="T23" fmla="*/ 24 h 54"/>
                  <a:gd name="T24" fmla="*/ 83 w 96"/>
                  <a:gd name="T25" fmla="*/ 22 h 54"/>
                  <a:gd name="T26" fmla="*/ 81 w 96"/>
                  <a:gd name="T27" fmla="*/ 31 h 54"/>
                  <a:gd name="T28" fmla="*/ 77 w 96"/>
                  <a:gd name="T29" fmla="*/ 29 h 54"/>
                  <a:gd name="T30" fmla="*/ 76 w 96"/>
                  <a:gd name="T31" fmla="*/ 42 h 54"/>
                  <a:gd name="T32" fmla="*/ 71 w 96"/>
                  <a:gd name="T33" fmla="*/ 46 h 54"/>
                  <a:gd name="T34" fmla="*/ 64 w 96"/>
                  <a:gd name="T35" fmla="*/ 44 h 54"/>
                  <a:gd name="T36" fmla="*/ 62 w 96"/>
                  <a:gd name="T37" fmla="*/ 53 h 54"/>
                  <a:gd name="T38" fmla="*/ 54 w 96"/>
                  <a:gd name="T39" fmla="*/ 53 h 54"/>
                  <a:gd name="T40" fmla="*/ 20 w 96"/>
                  <a:gd name="T41" fmla="*/ 46 h 54"/>
                  <a:gd name="T42" fmla="*/ 18 w 96"/>
                  <a:gd name="T43" fmla="*/ 54 h 54"/>
                  <a:gd name="T44" fmla="*/ 0 w 96"/>
                  <a:gd name="T45" fmla="*/ 51 h 54"/>
                  <a:gd name="T46" fmla="*/ 5 w 96"/>
                  <a:gd name="T47" fmla="*/ 25 h 54"/>
                  <a:gd name="T48" fmla="*/ 16 w 96"/>
                  <a:gd name="T49" fmla="*/ 27 h 54"/>
                  <a:gd name="T50" fmla="*/ 18 w 96"/>
                  <a:gd name="T51" fmla="*/ 12 h 54"/>
                  <a:gd name="T52" fmla="*/ 18 w 96"/>
                  <a:gd name="T53" fmla="*/ 12 h 54"/>
                  <a:gd name="T54" fmla="*/ 18 w 96"/>
                  <a:gd name="T55" fmla="*/ 10 h 54"/>
                  <a:gd name="T56" fmla="*/ 18 w 96"/>
                  <a:gd name="T57" fmla="*/ 9 h 54"/>
                  <a:gd name="T58" fmla="*/ 18 w 96"/>
                  <a:gd name="T59" fmla="*/ 7 h 54"/>
                  <a:gd name="T60" fmla="*/ 20 w 96"/>
                  <a:gd name="T61" fmla="*/ 5 h 54"/>
                  <a:gd name="T62" fmla="*/ 22 w 96"/>
                  <a:gd name="T63" fmla="*/ 3 h 54"/>
                  <a:gd name="T64" fmla="*/ 27 w 96"/>
                  <a:gd name="T65" fmla="*/ 2 h 54"/>
                  <a:gd name="T66" fmla="*/ 28 w 96"/>
                  <a:gd name="T67" fmla="*/ 2 h 54"/>
                  <a:gd name="T68" fmla="*/ 37 w 96"/>
                  <a:gd name="T69" fmla="*/ 5 h 54"/>
                  <a:gd name="T70" fmla="*/ 42 w 96"/>
                  <a:gd name="T71" fmla="*/ 7 h 54"/>
                  <a:gd name="T72" fmla="*/ 45 w 96"/>
                  <a:gd name="T73" fmla="*/ 9 h 54"/>
                  <a:gd name="T74" fmla="*/ 47 w 96"/>
                  <a:gd name="T75" fmla="*/ 10 h 54"/>
                  <a:gd name="T76" fmla="*/ 47 w 96"/>
                  <a:gd name="T77" fmla="*/ 9 h 54"/>
                  <a:gd name="T78" fmla="*/ 49 w 96"/>
                  <a:gd name="T79" fmla="*/ 7 h 54"/>
                  <a:gd name="T80" fmla="*/ 49 w 96"/>
                  <a:gd name="T81" fmla="*/ 7 h 54"/>
                  <a:gd name="T82" fmla="*/ 50 w 96"/>
                  <a:gd name="T83" fmla="*/ 3 h 54"/>
                  <a:gd name="T84" fmla="*/ 50 w 96"/>
                  <a:gd name="T85" fmla="*/ 2 h 54"/>
                  <a:gd name="T86" fmla="*/ 54 w 96"/>
                  <a:gd name="T87" fmla="*/ 0 h 54"/>
                  <a:gd name="T88" fmla="*/ 55 w 96"/>
                  <a:gd name="T89" fmla="*/ 0 h 54"/>
                  <a:gd name="T90" fmla="*/ 57 w 96"/>
                  <a:gd name="T91" fmla="*/ 0 h 54"/>
                  <a:gd name="T92" fmla="*/ 57 w 96"/>
                  <a:gd name="T93" fmla="*/ 2 h 54"/>
                  <a:gd name="T94" fmla="*/ 57 w 96"/>
                  <a:gd name="T95" fmla="*/ 2 h 54"/>
                  <a:gd name="T96" fmla="*/ 57 w 96"/>
                  <a:gd name="T97" fmla="*/ 2 h 54"/>
                  <a:gd name="T98" fmla="*/ 59 w 96"/>
                  <a:gd name="T99" fmla="*/ 3 h 54"/>
                  <a:gd name="T100" fmla="*/ 61 w 96"/>
                  <a:gd name="T101"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54">
                    <a:moveTo>
                      <a:pt x="61" y="5"/>
                    </a:moveTo>
                    <a:lnTo>
                      <a:pt x="67" y="5"/>
                    </a:lnTo>
                    <a:lnTo>
                      <a:pt x="76" y="5"/>
                    </a:lnTo>
                    <a:lnTo>
                      <a:pt x="81" y="5"/>
                    </a:lnTo>
                    <a:lnTo>
                      <a:pt x="81" y="7"/>
                    </a:lnTo>
                    <a:lnTo>
                      <a:pt x="83" y="9"/>
                    </a:lnTo>
                    <a:lnTo>
                      <a:pt x="84" y="10"/>
                    </a:lnTo>
                    <a:lnTo>
                      <a:pt x="89" y="9"/>
                    </a:lnTo>
                    <a:lnTo>
                      <a:pt x="91" y="7"/>
                    </a:lnTo>
                    <a:lnTo>
                      <a:pt x="96" y="9"/>
                    </a:lnTo>
                    <a:lnTo>
                      <a:pt x="96" y="9"/>
                    </a:lnTo>
                    <a:lnTo>
                      <a:pt x="94" y="24"/>
                    </a:lnTo>
                    <a:lnTo>
                      <a:pt x="83" y="22"/>
                    </a:lnTo>
                    <a:lnTo>
                      <a:pt x="81" y="31"/>
                    </a:lnTo>
                    <a:lnTo>
                      <a:pt x="77" y="29"/>
                    </a:lnTo>
                    <a:lnTo>
                      <a:pt x="76" y="42"/>
                    </a:lnTo>
                    <a:lnTo>
                      <a:pt x="71" y="46"/>
                    </a:lnTo>
                    <a:lnTo>
                      <a:pt x="64" y="44"/>
                    </a:lnTo>
                    <a:lnTo>
                      <a:pt x="62" y="53"/>
                    </a:lnTo>
                    <a:lnTo>
                      <a:pt x="54" y="53"/>
                    </a:lnTo>
                    <a:lnTo>
                      <a:pt x="20" y="46"/>
                    </a:lnTo>
                    <a:lnTo>
                      <a:pt x="18" y="54"/>
                    </a:lnTo>
                    <a:lnTo>
                      <a:pt x="0" y="51"/>
                    </a:lnTo>
                    <a:lnTo>
                      <a:pt x="5" y="25"/>
                    </a:lnTo>
                    <a:lnTo>
                      <a:pt x="16" y="27"/>
                    </a:lnTo>
                    <a:lnTo>
                      <a:pt x="18" y="12"/>
                    </a:lnTo>
                    <a:lnTo>
                      <a:pt x="18" y="12"/>
                    </a:lnTo>
                    <a:lnTo>
                      <a:pt x="18" y="10"/>
                    </a:lnTo>
                    <a:lnTo>
                      <a:pt x="18" y="9"/>
                    </a:lnTo>
                    <a:lnTo>
                      <a:pt x="18" y="7"/>
                    </a:lnTo>
                    <a:lnTo>
                      <a:pt x="20" y="5"/>
                    </a:lnTo>
                    <a:lnTo>
                      <a:pt x="22" y="3"/>
                    </a:lnTo>
                    <a:lnTo>
                      <a:pt x="27" y="2"/>
                    </a:lnTo>
                    <a:lnTo>
                      <a:pt x="28" y="2"/>
                    </a:lnTo>
                    <a:lnTo>
                      <a:pt x="37" y="5"/>
                    </a:lnTo>
                    <a:lnTo>
                      <a:pt x="42" y="7"/>
                    </a:lnTo>
                    <a:lnTo>
                      <a:pt x="45" y="9"/>
                    </a:lnTo>
                    <a:lnTo>
                      <a:pt x="47" y="10"/>
                    </a:lnTo>
                    <a:lnTo>
                      <a:pt x="47" y="9"/>
                    </a:lnTo>
                    <a:lnTo>
                      <a:pt x="49" y="7"/>
                    </a:lnTo>
                    <a:lnTo>
                      <a:pt x="49" y="7"/>
                    </a:lnTo>
                    <a:lnTo>
                      <a:pt x="50" y="3"/>
                    </a:lnTo>
                    <a:lnTo>
                      <a:pt x="50" y="2"/>
                    </a:lnTo>
                    <a:lnTo>
                      <a:pt x="54" y="0"/>
                    </a:lnTo>
                    <a:lnTo>
                      <a:pt x="55" y="0"/>
                    </a:lnTo>
                    <a:lnTo>
                      <a:pt x="57" y="0"/>
                    </a:lnTo>
                    <a:lnTo>
                      <a:pt x="57" y="2"/>
                    </a:lnTo>
                    <a:lnTo>
                      <a:pt x="57" y="2"/>
                    </a:lnTo>
                    <a:lnTo>
                      <a:pt x="57" y="2"/>
                    </a:lnTo>
                    <a:lnTo>
                      <a:pt x="59" y="3"/>
                    </a:lnTo>
                    <a:lnTo>
                      <a:pt x="6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25" name="Freeform 1078"/>
              <p:cNvSpPr>
                <a:spLocks/>
              </p:cNvSpPr>
              <p:nvPr/>
            </p:nvSpPr>
            <p:spPr bwMode="auto">
              <a:xfrm>
                <a:off x="2197" y="1062"/>
                <a:ext cx="113" cy="73"/>
              </a:xfrm>
              <a:custGeom>
                <a:avLst/>
                <a:gdLst>
                  <a:gd name="T0" fmla="*/ 107 w 113"/>
                  <a:gd name="T1" fmla="*/ 40 h 73"/>
                  <a:gd name="T2" fmla="*/ 108 w 113"/>
                  <a:gd name="T3" fmla="*/ 42 h 73"/>
                  <a:gd name="T4" fmla="*/ 110 w 113"/>
                  <a:gd name="T5" fmla="*/ 42 h 73"/>
                  <a:gd name="T6" fmla="*/ 112 w 113"/>
                  <a:gd name="T7" fmla="*/ 42 h 73"/>
                  <a:gd name="T8" fmla="*/ 112 w 113"/>
                  <a:gd name="T9" fmla="*/ 42 h 73"/>
                  <a:gd name="T10" fmla="*/ 112 w 113"/>
                  <a:gd name="T11" fmla="*/ 42 h 73"/>
                  <a:gd name="T12" fmla="*/ 113 w 113"/>
                  <a:gd name="T13" fmla="*/ 44 h 73"/>
                  <a:gd name="T14" fmla="*/ 112 w 113"/>
                  <a:gd name="T15" fmla="*/ 44 h 73"/>
                  <a:gd name="T16" fmla="*/ 112 w 113"/>
                  <a:gd name="T17" fmla="*/ 46 h 73"/>
                  <a:gd name="T18" fmla="*/ 112 w 113"/>
                  <a:gd name="T19" fmla="*/ 46 h 73"/>
                  <a:gd name="T20" fmla="*/ 112 w 113"/>
                  <a:gd name="T21" fmla="*/ 47 h 73"/>
                  <a:gd name="T22" fmla="*/ 112 w 113"/>
                  <a:gd name="T23" fmla="*/ 47 h 73"/>
                  <a:gd name="T24" fmla="*/ 113 w 113"/>
                  <a:gd name="T25" fmla="*/ 51 h 73"/>
                  <a:gd name="T26" fmla="*/ 113 w 113"/>
                  <a:gd name="T27" fmla="*/ 51 h 73"/>
                  <a:gd name="T28" fmla="*/ 49 w 113"/>
                  <a:gd name="T29" fmla="*/ 54 h 73"/>
                  <a:gd name="T30" fmla="*/ 35 w 113"/>
                  <a:gd name="T31" fmla="*/ 73 h 73"/>
                  <a:gd name="T32" fmla="*/ 34 w 113"/>
                  <a:gd name="T33" fmla="*/ 73 h 73"/>
                  <a:gd name="T34" fmla="*/ 13 w 113"/>
                  <a:gd name="T35" fmla="*/ 57 h 73"/>
                  <a:gd name="T36" fmla="*/ 7 w 113"/>
                  <a:gd name="T37" fmla="*/ 51 h 73"/>
                  <a:gd name="T38" fmla="*/ 5 w 113"/>
                  <a:gd name="T39" fmla="*/ 46 h 73"/>
                  <a:gd name="T40" fmla="*/ 5 w 113"/>
                  <a:gd name="T41" fmla="*/ 42 h 73"/>
                  <a:gd name="T42" fmla="*/ 0 w 113"/>
                  <a:gd name="T43" fmla="*/ 40 h 73"/>
                  <a:gd name="T44" fmla="*/ 3 w 113"/>
                  <a:gd name="T45" fmla="*/ 29 h 73"/>
                  <a:gd name="T46" fmla="*/ 10 w 113"/>
                  <a:gd name="T47" fmla="*/ 30 h 73"/>
                  <a:gd name="T48" fmla="*/ 17 w 113"/>
                  <a:gd name="T49" fmla="*/ 0 h 73"/>
                  <a:gd name="T50" fmla="*/ 98 w 113"/>
                  <a:gd name="T51" fmla="*/ 17 h 73"/>
                  <a:gd name="T52" fmla="*/ 100 w 113"/>
                  <a:gd name="T53" fmla="*/ 20 h 73"/>
                  <a:gd name="T54" fmla="*/ 98 w 113"/>
                  <a:gd name="T55" fmla="*/ 24 h 73"/>
                  <a:gd name="T56" fmla="*/ 98 w 113"/>
                  <a:gd name="T57" fmla="*/ 27 h 73"/>
                  <a:gd name="T58" fmla="*/ 98 w 113"/>
                  <a:gd name="T59" fmla="*/ 29 h 73"/>
                  <a:gd name="T60" fmla="*/ 100 w 113"/>
                  <a:gd name="T61" fmla="*/ 30 h 73"/>
                  <a:gd name="T62" fmla="*/ 102 w 113"/>
                  <a:gd name="T63" fmla="*/ 32 h 73"/>
                  <a:gd name="T64" fmla="*/ 103 w 113"/>
                  <a:gd name="T65" fmla="*/ 34 h 73"/>
                  <a:gd name="T66" fmla="*/ 107 w 113"/>
                  <a:gd name="T67" fmla="*/ 39 h 73"/>
                  <a:gd name="T68" fmla="*/ 107 w 113"/>
                  <a:gd name="T69"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73">
                    <a:moveTo>
                      <a:pt x="107" y="40"/>
                    </a:moveTo>
                    <a:lnTo>
                      <a:pt x="108" y="42"/>
                    </a:lnTo>
                    <a:lnTo>
                      <a:pt x="110" y="42"/>
                    </a:lnTo>
                    <a:lnTo>
                      <a:pt x="112" y="42"/>
                    </a:lnTo>
                    <a:lnTo>
                      <a:pt x="112" y="42"/>
                    </a:lnTo>
                    <a:lnTo>
                      <a:pt x="112" y="42"/>
                    </a:lnTo>
                    <a:lnTo>
                      <a:pt x="113" y="44"/>
                    </a:lnTo>
                    <a:lnTo>
                      <a:pt x="112" y="44"/>
                    </a:lnTo>
                    <a:lnTo>
                      <a:pt x="112" y="46"/>
                    </a:lnTo>
                    <a:lnTo>
                      <a:pt x="112" y="46"/>
                    </a:lnTo>
                    <a:lnTo>
                      <a:pt x="112" y="47"/>
                    </a:lnTo>
                    <a:lnTo>
                      <a:pt x="112" y="47"/>
                    </a:lnTo>
                    <a:lnTo>
                      <a:pt x="113" y="51"/>
                    </a:lnTo>
                    <a:lnTo>
                      <a:pt x="113" y="51"/>
                    </a:lnTo>
                    <a:lnTo>
                      <a:pt x="49" y="54"/>
                    </a:lnTo>
                    <a:lnTo>
                      <a:pt x="35" y="73"/>
                    </a:lnTo>
                    <a:lnTo>
                      <a:pt x="34" y="73"/>
                    </a:lnTo>
                    <a:lnTo>
                      <a:pt x="13" y="57"/>
                    </a:lnTo>
                    <a:lnTo>
                      <a:pt x="7" y="51"/>
                    </a:lnTo>
                    <a:lnTo>
                      <a:pt x="5" y="46"/>
                    </a:lnTo>
                    <a:lnTo>
                      <a:pt x="5" y="42"/>
                    </a:lnTo>
                    <a:lnTo>
                      <a:pt x="0" y="40"/>
                    </a:lnTo>
                    <a:lnTo>
                      <a:pt x="3" y="29"/>
                    </a:lnTo>
                    <a:lnTo>
                      <a:pt x="10" y="30"/>
                    </a:lnTo>
                    <a:lnTo>
                      <a:pt x="17" y="0"/>
                    </a:lnTo>
                    <a:lnTo>
                      <a:pt x="98" y="17"/>
                    </a:lnTo>
                    <a:lnTo>
                      <a:pt x="100" y="20"/>
                    </a:lnTo>
                    <a:lnTo>
                      <a:pt x="98" y="24"/>
                    </a:lnTo>
                    <a:lnTo>
                      <a:pt x="98" y="27"/>
                    </a:lnTo>
                    <a:lnTo>
                      <a:pt x="98" y="29"/>
                    </a:lnTo>
                    <a:lnTo>
                      <a:pt x="100" y="30"/>
                    </a:lnTo>
                    <a:lnTo>
                      <a:pt x="102" y="32"/>
                    </a:lnTo>
                    <a:lnTo>
                      <a:pt x="103" y="34"/>
                    </a:lnTo>
                    <a:lnTo>
                      <a:pt x="107" y="39"/>
                    </a:lnTo>
                    <a:lnTo>
                      <a:pt x="107" y="4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26" name="Freeform 1079"/>
              <p:cNvSpPr>
                <a:spLocks/>
              </p:cNvSpPr>
              <p:nvPr/>
            </p:nvSpPr>
            <p:spPr bwMode="auto">
              <a:xfrm>
                <a:off x="2197" y="1062"/>
                <a:ext cx="113" cy="73"/>
              </a:xfrm>
              <a:custGeom>
                <a:avLst/>
                <a:gdLst>
                  <a:gd name="T0" fmla="*/ 107 w 113"/>
                  <a:gd name="T1" fmla="*/ 40 h 73"/>
                  <a:gd name="T2" fmla="*/ 108 w 113"/>
                  <a:gd name="T3" fmla="*/ 42 h 73"/>
                  <a:gd name="T4" fmla="*/ 110 w 113"/>
                  <a:gd name="T5" fmla="*/ 42 h 73"/>
                  <a:gd name="T6" fmla="*/ 112 w 113"/>
                  <a:gd name="T7" fmla="*/ 42 h 73"/>
                  <a:gd name="T8" fmla="*/ 112 w 113"/>
                  <a:gd name="T9" fmla="*/ 42 h 73"/>
                  <a:gd name="T10" fmla="*/ 112 w 113"/>
                  <a:gd name="T11" fmla="*/ 42 h 73"/>
                  <a:gd name="T12" fmla="*/ 113 w 113"/>
                  <a:gd name="T13" fmla="*/ 44 h 73"/>
                  <a:gd name="T14" fmla="*/ 112 w 113"/>
                  <a:gd name="T15" fmla="*/ 44 h 73"/>
                  <a:gd name="T16" fmla="*/ 112 w 113"/>
                  <a:gd name="T17" fmla="*/ 46 h 73"/>
                  <a:gd name="T18" fmla="*/ 112 w 113"/>
                  <a:gd name="T19" fmla="*/ 46 h 73"/>
                  <a:gd name="T20" fmla="*/ 112 w 113"/>
                  <a:gd name="T21" fmla="*/ 47 h 73"/>
                  <a:gd name="T22" fmla="*/ 112 w 113"/>
                  <a:gd name="T23" fmla="*/ 47 h 73"/>
                  <a:gd name="T24" fmla="*/ 113 w 113"/>
                  <a:gd name="T25" fmla="*/ 51 h 73"/>
                  <a:gd name="T26" fmla="*/ 113 w 113"/>
                  <a:gd name="T27" fmla="*/ 51 h 73"/>
                  <a:gd name="T28" fmla="*/ 49 w 113"/>
                  <a:gd name="T29" fmla="*/ 54 h 73"/>
                  <a:gd name="T30" fmla="*/ 35 w 113"/>
                  <a:gd name="T31" fmla="*/ 73 h 73"/>
                  <a:gd name="T32" fmla="*/ 34 w 113"/>
                  <a:gd name="T33" fmla="*/ 73 h 73"/>
                  <a:gd name="T34" fmla="*/ 13 w 113"/>
                  <a:gd name="T35" fmla="*/ 57 h 73"/>
                  <a:gd name="T36" fmla="*/ 7 w 113"/>
                  <a:gd name="T37" fmla="*/ 51 h 73"/>
                  <a:gd name="T38" fmla="*/ 5 w 113"/>
                  <a:gd name="T39" fmla="*/ 46 h 73"/>
                  <a:gd name="T40" fmla="*/ 5 w 113"/>
                  <a:gd name="T41" fmla="*/ 42 h 73"/>
                  <a:gd name="T42" fmla="*/ 0 w 113"/>
                  <a:gd name="T43" fmla="*/ 40 h 73"/>
                  <a:gd name="T44" fmla="*/ 3 w 113"/>
                  <a:gd name="T45" fmla="*/ 29 h 73"/>
                  <a:gd name="T46" fmla="*/ 10 w 113"/>
                  <a:gd name="T47" fmla="*/ 30 h 73"/>
                  <a:gd name="T48" fmla="*/ 17 w 113"/>
                  <a:gd name="T49" fmla="*/ 0 h 73"/>
                  <a:gd name="T50" fmla="*/ 98 w 113"/>
                  <a:gd name="T51" fmla="*/ 17 h 73"/>
                  <a:gd name="T52" fmla="*/ 100 w 113"/>
                  <a:gd name="T53" fmla="*/ 20 h 73"/>
                  <a:gd name="T54" fmla="*/ 98 w 113"/>
                  <a:gd name="T55" fmla="*/ 24 h 73"/>
                  <a:gd name="T56" fmla="*/ 98 w 113"/>
                  <a:gd name="T57" fmla="*/ 27 h 73"/>
                  <a:gd name="T58" fmla="*/ 98 w 113"/>
                  <a:gd name="T59" fmla="*/ 29 h 73"/>
                  <a:gd name="T60" fmla="*/ 100 w 113"/>
                  <a:gd name="T61" fmla="*/ 30 h 73"/>
                  <a:gd name="T62" fmla="*/ 102 w 113"/>
                  <a:gd name="T63" fmla="*/ 32 h 73"/>
                  <a:gd name="T64" fmla="*/ 103 w 113"/>
                  <a:gd name="T65" fmla="*/ 34 h 73"/>
                  <a:gd name="T66" fmla="*/ 107 w 113"/>
                  <a:gd name="T67" fmla="*/ 39 h 73"/>
                  <a:gd name="T68" fmla="*/ 107 w 113"/>
                  <a:gd name="T69"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73">
                    <a:moveTo>
                      <a:pt x="107" y="40"/>
                    </a:moveTo>
                    <a:lnTo>
                      <a:pt x="108" y="42"/>
                    </a:lnTo>
                    <a:lnTo>
                      <a:pt x="110" y="42"/>
                    </a:lnTo>
                    <a:lnTo>
                      <a:pt x="112" y="42"/>
                    </a:lnTo>
                    <a:lnTo>
                      <a:pt x="112" y="42"/>
                    </a:lnTo>
                    <a:lnTo>
                      <a:pt x="112" y="42"/>
                    </a:lnTo>
                    <a:lnTo>
                      <a:pt x="113" y="44"/>
                    </a:lnTo>
                    <a:lnTo>
                      <a:pt x="112" y="44"/>
                    </a:lnTo>
                    <a:lnTo>
                      <a:pt x="112" y="46"/>
                    </a:lnTo>
                    <a:lnTo>
                      <a:pt x="112" y="46"/>
                    </a:lnTo>
                    <a:lnTo>
                      <a:pt x="112" y="47"/>
                    </a:lnTo>
                    <a:lnTo>
                      <a:pt x="112" y="47"/>
                    </a:lnTo>
                    <a:lnTo>
                      <a:pt x="113" y="51"/>
                    </a:lnTo>
                    <a:lnTo>
                      <a:pt x="113" y="51"/>
                    </a:lnTo>
                    <a:lnTo>
                      <a:pt x="49" y="54"/>
                    </a:lnTo>
                    <a:lnTo>
                      <a:pt x="35" y="73"/>
                    </a:lnTo>
                    <a:lnTo>
                      <a:pt x="34" y="73"/>
                    </a:lnTo>
                    <a:lnTo>
                      <a:pt x="13" y="57"/>
                    </a:lnTo>
                    <a:lnTo>
                      <a:pt x="7" y="51"/>
                    </a:lnTo>
                    <a:lnTo>
                      <a:pt x="5" y="46"/>
                    </a:lnTo>
                    <a:lnTo>
                      <a:pt x="5" y="42"/>
                    </a:lnTo>
                    <a:lnTo>
                      <a:pt x="0" y="40"/>
                    </a:lnTo>
                    <a:lnTo>
                      <a:pt x="3" y="29"/>
                    </a:lnTo>
                    <a:lnTo>
                      <a:pt x="10" y="30"/>
                    </a:lnTo>
                    <a:lnTo>
                      <a:pt x="17" y="0"/>
                    </a:lnTo>
                    <a:lnTo>
                      <a:pt x="98" y="17"/>
                    </a:lnTo>
                    <a:lnTo>
                      <a:pt x="100" y="20"/>
                    </a:lnTo>
                    <a:lnTo>
                      <a:pt x="98" y="24"/>
                    </a:lnTo>
                    <a:lnTo>
                      <a:pt x="98" y="27"/>
                    </a:lnTo>
                    <a:lnTo>
                      <a:pt x="98" y="29"/>
                    </a:lnTo>
                    <a:lnTo>
                      <a:pt x="100" y="30"/>
                    </a:lnTo>
                    <a:lnTo>
                      <a:pt x="102" y="32"/>
                    </a:lnTo>
                    <a:lnTo>
                      <a:pt x="103" y="34"/>
                    </a:lnTo>
                    <a:lnTo>
                      <a:pt x="107" y="39"/>
                    </a:lnTo>
                    <a:lnTo>
                      <a:pt x="107"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27" name="Freeform 1080"/>
              <p:cNvSpPr>
                <a:spLocks/>
              </p:cNvSpPr>
              <p:nvPr/>
            </p:nvSpPr>
            <p:spPr bwMode="auto">
              <a:xfrm>
                <a:off x="2222" y="1291"/>
                <a:ext cx="122" cy="133"/>
              </a:xfrm>
              <a:custGeom>
                <a:avLst/>
                <a:gdLst>
                  <a:gd name="T0" fmla="*/ 78 w 122"/>
                  <a:gd name="T1" fmla="*/ 5 h 133"/>
                  <a:gd name="T2" fmla="*/ 77 w 122"/>
                  <a:gd name="T3" fmla="*/ 11 h 133"/>
                  <a:gd name="T4" fmla="*/ 83 w 122"/>
                  <a:gd name="T5" fmla="*/ 13 h 133"/>
                  <a:gd name="T6" fmla="*/ 85 w 122"/>
                  <a:gd name="T7" fmla="*/ 22 h 133"/>
                  <a:gd name="T8" fmla="*/ 95 w 122"/>
                  <a:gd name="T9" fmla="*/ 42 h 133"/>
                  <a:gd name="T10" fmla="*/ 114 w 122"/>
                  <a:gd name="T11" fmla="*/ 52 h 133"/>
                  <a:gd name="T12" fmla="*/ 119 w 122"/>
                  <a:gd name="T13" fmla="*/ 50 h 133"/>
                  <a:gd name="T14" fmla="*/ 122 w 122"/>
                  <a:gd name="T15" fmla="*/ 74 h 133"/>
                  <a:gd name="T16" fmla="*/ 116 w 122"/>
                  <a:gd name="T17" fmla="*/ 72 h 133"/>
                  <a:gd name="T18" fmla="*/ 112 w 122"/>
                  <a:gd name="T19" fmla="*/ 89 h 133"/>
                  <a:gd name="T20" fmla="*/ 110 w 122"/>
                  <a:gd name="T21" fmla="*/ 89 h 133"/>
                  <a:gd name="T22" fmla="*/ 107 w 122"/>
                  <a:gd name="T23" fmla="*/ 108 h 133"/>
                  <a:gd name="T24" fmla="*/ 112 w 122"/>
                  <a:gd name="T25" fmla="*/ 116 h 133"/>
                  <a:gd name="T26" fmla="*/ 109 w 122"/>
                  <a:gd name="T27" fmla="*/ 113 h 133"/>
                  <a:gd name="T28" fmla="*/ 80 w 122"/>
                  <a:gd name="T29" fmla="*/ 133 h 133"/>
                  <a:gd name="T30" fmla="*/ 77 w 122"/>
                  <a:gd name="T31" fmla="*/ 125 h 133"/>
                  <a:gd name="T32" fmla="*/ 71 w 122"/>
                  <a:gd name="T33" fmla="*/ 118 h 133"/>
                  <a:gd name="T34" fmla="*/ 68 w 122"/>
                  <a:gd name="T35" fmla="*/ 110 h 133"/>
                  <a:gd name="T36" fmla="*/ 66 w 122"/>
                  <a:gd name="T37" fmla="*/ 113 h 133"/>
                  <a:gd name="T38" fmla="*/ 55 w 122"/>
                  <a:gd name="T39" fmla="*/ 101 h 133"/>
                  <a:gd name="T40" fmla="*/ 55 w 122"/>
                  <a:gd name="T41" fmla="*/ 96 h 133"/>
                  <a:gd name="T42" fmla="*/ 41 w 122"/>
                  <a:gd name="T43" fmla="*/ 93 h 133"/>
                  <a:gd name="T44" fmla="*/ 38 w 122"/>
                  <a:gd name="T45" fmla="*/ 96 h 133"/>
                  <a:gd name="T46" fmla="*/ 31 w 122"/>
                  <a:gd name="T47" fmla="*/ 88 h 133"/>
                  <a:gd name="T48" fmla="*/ 22 w 122"/>
                  <a:gd name="T49" fmla="*/ 86 h 133"/>
                  <a:gd name="T50" fmla="*/ 24 w 122"/>
                  <a:gd name="T51" fmla="*/ 79 h 133"/>
                  <a:gd name="T52" fmla="*/ 21 w 122"/>
                  <a:gd name="T53" fmla="*/ 79 h 133"/>
                  <a:gd name="T54" fmla="*/ 12 w 122"/>
                  <a:gd name="T55" fmla="*/ 83 h 133"/>
                  <a:gd name="T56" fmla="*/ 12 w 122"/>
                  <a:gd name="T57" fmla="*/ 81 h 133"/>
                  <a:gd name="T58" fmla="*/ 12 w 122"/>
                  <a:gd name="T59" fmla="*/ 81 h 133"/>
                  <a:gd name="T60" fmla="*/ 12 w 122"/>
                  <a:gd name="T61" fmla="*/ 81 h 133"/>
                  <a:gd name="T62" fmla="*/ 10 w 122"/>
                  <a:gd name="T63" fmla="*/ 71 h 133"/>
                  <a:gd name="T64" fmla="*/ 14 w 122"/>
                  <a:gd name="T65" fmla="*/ 61 h 133"/>
                  <a:gd name="T66" fmla="*/ 5 w 122"/>
                  <a:gd name="T67" fmla="*/ 54 h 133"/>
                  <a:gd name="T68" fmla="*/ 7 w 122"/>
                  <a:gd name="T69" fmla="*/ 45 h 133"/>
                  <a:gd name="T70" fmla="*/ 0 w 122"/>
                  <a:gd name="T71" fmla="*/ 38 h 133"/>
                  <a:gd name="T72" fmla="*/ 7 w 122"/>
                  <a:gd name="T73" fmla="*/ 32 h 133"/>
                  <a:gd name="T74" fmla="*/ 7 w 122"/>
                  <a:gd name="T75" fmla="*/ 22 h 133"/>
                  <a:gd name="T76" fmla="*/ 5 w 122"/>
                  <a:gd name="T77" fmla="*/ 15 h 133"/>
                  <a:gd name="T78" fmla="*/ 7 w 122"/>
                  <a:gd name="T79" fmla="*/ 13 h 133"/>
                  <a:gd name="T80" fmla="*/ 16 w 122"/>
                  <a:gd name="T81" fmla="*/ 10 h 133"/>
                  <a:gd name="T82" fmla="*/ 17 w 122"/>
                  <a:gd name="T83" fmla="*/ 3 h 133"/>
                  <a:gd name="T84" fmla="*/ 22 w 122"/>
                  <a:gd name="T85" fmla="*/ 0 h 133"/>
                  <a:gd name="T86" fmla="*/ 26 w 122"/>
                  <a:gd name="T87" fmla="*/ 6 h 133"/>
                  <a:gd name="T88" fmla="*/ 39 w 122"/>
                  <a:gd name="T89" fmla="*/ 0 h 133"/>
                  <a:gd name="T90" fmla="*/ 38 w 122"/>
                  <a:gd name="T91" fmla="*/ 5 h 133"/>
                  <a:gd name="T92" fmla="*/ 41 w 122"/>
                  <a:gd name="T93" fmla="*/ 15 h 133"/>
                  <a:gd name="T94" fmla="*/ 46 w 122"/>
                  <a:gd name="T95" fmla="*/ 15 h 133"/>
                  <a:gd name="T96" fmla="*/ 51 w 122"/>
                  <a:gd name="T97" fmla="*/ 25 h 133"/>
                  <a:gd name="T98" fmla="*/ 56 w 122"/>
                  <a:gd name="T99" fmla="*/ 23 h 133"/>
                  <a:gd name="T100" fmla="*/ 63 w 122"/>
                  <a:gd name="T101" fmla="*/ 18 h 133"/>
                  <a:gd name="T102" fmla="*/ 63 w 122"/>
                  <a:gd name="T103" fmla="*/ 13 h 133"/>
                  <a:gd name="T104" fmla="*/ 68 w 122"/>
                  <a:gd name="T105" fmla="*/ 6 h 133"/>
                  <a:gd name="T106" fmla="*/ 78 w 122"/>
                  <a:gd name="T107" fmla="*/ 0 h 133"/>
                  <a:gd name="T108" fmla="*/ 78 w 122"/>
                  <a:gd name="T109" fmla="*/ 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33">
                    <a:moveTo>
                      <a:pt x="78" y="5"/>
                    </a:moveTo>
                    <a:lnTo>
                      <a:pt x="77" y="11"/>
                    </a:lnTo>
                    <a:lnTo>
                      <a:pt x="83" y="13"/>
                    </a:lnTo>
                    <a:lnTo>
                      <a:pt x="85" y="22"/>
                    </a:lnTo>
                    <a:lnTo>
                      <a:pt x="95" y="42"/>
                    </a:lnTo>
                    <a:lnTo>
                      <a:pt x="114" y="52"/>
                    </a:lnTo>
                    <a:lnTo>
                      <a:pt x="119" y="50"/>
                    </a:lnTo>
                    <a:lnTo>
                      <a:pt x="122" y="74"/>
                    </a:lnTo>
                    <a:lnTo>
                      <a:pt x="116" y="72"/>
                    </a:lnTo>
                    <a:lnTo>
                      <a:pt x="112" y="89"/>
                    </a:lnTo>
                    <a:lnTo>
                      <a:pt x="110" y="89"/>
                    </a:lnTo>
                    <a:lnTo>
                      <a:pt x="107" y="108"/>
                    </a:lnTo>
                    <a:lnTo>
                      <a:pt x="112" y="116"/>
                    </a:lnTo>
                    <a:lnTo>
                      <a:pt x="109" y="113"/>
                    </a:lnTo>
                    <a:lnTo>
                      <a:pt x="80" y="133"/>
                    </a:lnTo>
                    <a:lnTo>
                      <a:pt x="77" y="125"/>
                    </a:lnTo>
                    <a:lnTo>
                      <a:pt x="71" y="118"/>
                    </a:lnTo>
                    <a:lnTo>
                      <a:pt x="68" y="110"/>
                    </a:lnTo>
                    <a:lnTo>
                      <a:pt x="66" y="113"/>
                    </a:lnTo>
                    <a:lnTo>
                      <a:pt x="55" y="101"/>
                    </a:lnTo>
                    <a:lnTo>
                      <a:pt x="55" y="96"/>
                    </a:lnTo>
                    <a:lnTo>
                      <a:pt x="41" y="93"/>
                    </a:lnTo>
                    <a:lnTo>
                      <a:pt x="38" y="96"/>
                    </a:lnTo>
                    <a:lnTo>
                      <a:pt x="31" y="88"/>
                    </a:lnTo>
                    <a:lnTo>
                      <a:pt x="22" y="86"/>
                    </a:lnTo>
                    <a:lnTo>
                      <a:pt x="24" y="79"/>
                    </a:lnTo>
                    <a:lnTo>
                      <a:pt x="21" y="79"/>
                    </a:lnTo>
                    <a:lnTo>
                      <a:pt x="12" y="83"/>
                    </a:lnTo>
                    <a:lnTo>
                      <a:pt x="12" y="81"/>
                    </a:lnTo>
                    <a:lnTo>
                      <a:pt x="12" y="81"/>
                    </a:lnTo>
                    <a:lnTo>
                      <a:pt x="12" y="81"/>
                    </a:lnTo>
                    <a:lnTo>
                      <a:pt x="10" y="71"/>
                    </a:lnTo>
                    <a:lnTo>
                      <a:pt x="14" y="61"/>
                    </a:lnTo>
                    <a:lnTo>
                      <a:pt x="5" y="54"/>
                    </a:lnTo>
                    <a:lnTo>
                      <a:pt x="7" y="45"/>
                    </a:lnTo>
                    <a:lnTo>
                      <a:pt x="0" y="38"/>
                    </a:lnTo>
                    <a:lnTo>
                      <a:pt x="7" y="32"/>
                    </a:lnTo>
                    <a:lnTo>
                      <a:pt x="7" y="22"/>
                    </a:lnTo>
                    <a:lnTo>
                      <a:pt x="5" y="15"/>
                    </a:lnTo>
                    <a:lnTo>
                      <a:pt x="7" y="13"/>
                    </a:lnTo>
                    <a:lnTo>
                      <a:pt x="16" y="10"/>
                    </a:lnTo>
                    <a:lnTo>
                      <a:pt x="17" y="3"/>
                    </a:lnTo>
                    <a:lnTo>
                      <a:pt x="22" y="0"/>
                    </a:lnTo>
                    <a:lnTo>
                      <a:pt x="26" y="6"/>
                    </a:lnTo>
                    <a:lnTo>
                      <a:pt x="39" y="0"/>
                    </a:lnTo>
                    <a:lnTo>
                      <a:pt x="38" y="5"/>
                    </a:lnTo>
                    <a:lnTo>
                      <a:pt x="41" y="15"/>
                    </a:lnTo>
                    <a:lnTo>
                      <a:pt x="46" y="15"/>
                    </a:lnTo>
                    <a:lnTo>
                      <a:pt x="51" y="25"/>
                    </a:lnTo>
                    <a:lnTo>
                      <a:pt x="56" y="23"/>
                    </a:lnTo>
                    <a:lnTo>
                      <a:pt x="63" y="18"/>
                    </a:lnTo>
                    <a:lnTo>
                      <a:pt x="63" y="13"/>
                    </a:lnTo>
                    <a:lnTo>
                      <a:pt x="68" y="6"/>
                    </a:lnTo>
                    <a:lnTo>
                      <a:pt x="78" y="0"/>
                    </a:lnTo>
                    <a:lnTo>
                      <a:pt x="78"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28" name="Freeform 1081"/>
              <p:cNvSpPr>
                <a:spLocks/>
              </p:cNvSpPr>
              <p:nvPr/>
            </p:nvSpPr>
            <p:spPr bwMode="auto">
              <a:xfrm>
                <a:off x="2222" y="1291"/>
                <a:ext cx="122" cy="133"/>
              </a:xfrm>
              <a:custGeom>
                <a:avLst/>
                <a:gdLst>
                  <a:gd name="T0" fmla="*/ 78 w 122"/>
                  <a:gd name="T1" fmla="*/ 5 h 133"/>
                  <a:gd name="T2" fmla="*/ 77 w 122"/>
                  <a:gd name="T3" fmla="*/ 11 h 133"/>
                  <a:gd name="T4" fmla="*/ 83 w 122"/>
                  <a:gd name="T5" fmla="*/ 13 h 133"/>
                  <a:gd name="T6" fmla="*/ 85 w 122"/>
                  <a:gd name="T7" fmla="*/ 22 h 133"/>
                  <a:gd name="T8" fmla="*/ 95 w 122"/>
                  <a:gd name="T9" fmla="*/ 42 h 133"/>
                  <a:gd name="T10" fmla="*/ 114 w 122"/>
                  <a:gd name="T11" fmla="*/ 52 h 133"/>
                  <a:gd name="T12" fmla="*/ 119 w 122"/>
                  <a:gd name="T13" fmla="*/ 50 h 133"/>
                  <a:gd name="T14" fmla="*/ 122 w 122"/>
                  <a:gd name="T15" fmla="*/ 74 h 133"/>
                  <a:gd name="T16" fmla="*/ 116 w 122"/>
                  <a:gd name="T17" fmla="*/ 72 h 133"/>
                  <a:gd name="T18" fmla="*/ 112 w 122"/>
                  <a:gd name="T19" fmla="*/ 89 h 133"/>
                  <a:gd name="T20" fmla="*/ 110 w 122"/>
                  <a:gd name="T21" fmla="*/ 89 h 133"/>
                  <a:gd name="T22" fmla="*/ 107 w 122"/>
                  <a:gd name="T23" fmla="*/ 108 h 133"/>
                  <a:gd name="T24" fmla="*/ 112 w 122"/>
                  <a:gd name="T25" fmla="*/ 116 h 133"/>
                  <a:gd name="T26" fmla="*/ 109 w 122"/>
                  <a:gd name="T27" fmla="*/ 113 h 133"/>
                  <a:gd name="T28" fmla="*/ 80 w 122"/>
                  <a:gd name="T29" fmla="*/ 133 h 133"/>
                  <a:gd name="T30" fmla="*/ 77 w 122"/>
                  <a:gd name="T31" fmla="*/ 125 h 133"/>
                  <a:gd name="T32" fmla="*/ 71 w 122"/>
                  <a:gd name="T33" fmla="*/ 118 h 133"/>
                  <a:gd name="T34" fmla="*/ 68 w 122"/>
                  <a:gd name="T35" fmla="*/ 110 h 133"/>
                  <a:gd name="T36" fmla="*/ 66 w 122"/>
                  <a:gd name="T37" fmla="*/ 113 h 133"/>
                  <a:gd name="T38" fmla="*/ 55 w 122"/>
                  <a:gd name="T39" fmla="*/ 101 h 133"/>
                  <a:gd name="T40" fmla="*/ 55 w 122"/>
                  <a:gd name="T41" fmla="*/ 96 h 133"/>
                  <a:gd name="T42" fmla="*/ 41 w 122"/>
                  <a:gd name="T43" fmla="*/ 93 h 133"/>
                  <a:gd name="T44" fmla="*/ 38 w 122"/>
                  <a:gd name="T45" fmla="*/ 96 h 133"/>
                  <a:gd name="T46" fmla="*/ 31 w 122"/>
                  <a:gd name="T47" fmla="*/ 88 h 133"/>
                  <a:gd name="T48" fmla="*/ 22 w 122"/>
                  <a:gd name="T49" fmla="*/ 86 h 133"/>
                  <a:gd name="T50" fmla="*/ 24 w 122"/>
                  <a:gd name="T51" fmla="*/ 79 h 133"/>
                  <a:gd name="T52" fmla="*/ 21 w 122"/>
                  <a:gd name="T53" fmla="*/ 79 h 133"/>
                  <a:gd name="T54" fmla="*/ 12 w 122"/>
                  <a:gd name="T55" fmla="*/ 83 h 133"/>
                  <a:gd name="T56" fmla="*/ 12 w 122"/>
                  <a:gd name="T57" fmla="*/ 81 h 133"/>
                  <a:gd name="T58" fmla="*/ 12 w 122"/>
                  <a:gd name="T59" fmla="*/ 81 h 133"/>
                  <a:gd name="T60" fmla="*/ 12 w 122"/>
                  <a:gd name="T61" fmla="*/ 81 h 133"/>
                  <a:gd name="T62" fmla="*/ 10 w 122"/>
                  <a:gd name="T63" fmla="*/ 71 h 133"/>
                  <a:gd name="T64" fmla="*/ 14 w 122"/>
                  <a:gd name="T65" fmla="*/ 61 h 133"/>
                  <a:gd name="T66" fmla="*/ 5 w 122"/>
                  <a:gd name="T67" fmla="*/ 54 h 133"/>
                  <a:gd name="T68" fmla="*/ 7 w 122"/>
                  <a:gd name="T69" fmla="*/ 45 h 133"/>
                  <a:gd name="T70" fmla="*/ 0 w 122"/>
                  <a:gd name="T71" fmla="*/ 38 h 133"/>
                  <a:gd name="T72" fmla="*/ 7 w 122"/>
                  <a:gd name="T73" fmla="*/ 32 h 133"/>
                  <a:gd name="T74" fmla="*/ 7 w 122"/>
                  <a:gd name="T75" fmla="*/ 22 h 133"/>
                  <a:gd name="T76" fmla="*/ 5 w 122"/>
                  <a:gd name="T77" fmla="*/ 15 h 133"/>
                  <a:gd name="T78" fmla="*/ 7 w 122"/>
                  <a:gd name="T79" fmla="*/ 13 h 133"/>
                  <a:gd name="T80" fmla="*/ 16 w 122"/>
                  <a:gd name="T81" fmla="*/ 10 h 133"/>
                  <a:gd name="T82" fmla="*/ 17 w 122"/>
                  <a:gd name="T83" fmla="*/ 3 h 133"/>
                  <a:gd name="T84" fmla="*/ 22 w 122"/>
                  <a:gd name="T85" fmla="*/ 0 h 133"/>
                  <a:gd name="T86" fmla="*/ 26 w 122"/>
                  <a:gd name="T87" fmla="*/ 6 h 133"/>
                  <a:gd name="T88" fmla="*/ 39 w 122"/>
                  <a:gd name="T89" fmla="*/ 0 h 133"/>
                  <a:gd name="T90" fmla="*/ 38 w 122"/>
                  <a:gd name="T91" fmla="*/ 5 h 133"/>
                  <a:gd name="T92" fmla="*/ 41 w 122"/>
                  <a:gd name="T93" fmla="*/ 15 h 133"/>
                  <a:gd name="T94" fmla="*/ 46 w 122"/>
                  <a:gd name="T95" fmla="*/ 15 h 133"/>
                  <a:gd name="T96" fmla="*/ 51 w 122"/>
                  <a:gd name="T97" fmla="*/ 25 h 133"/>
                  <a:gd name="T98" fmla="*/ 56 w 122"/>
                  <a:gd name="T99" fmla="*/ 23 h 133"/>
                  <a:gd name="T100" fmla="*/ 63 w 122"/>
                  <a:gd name="T101" fmla="*/ 18 h 133"/>
                  <a:gd name="T102" fmla="*/ 63 w 122"/>
                  <a:gd name="T103" fmla="*/ 13 h 133"/>
                  <a:gd name="T104" fmla="*/ 68 w 122"/>
                  <a:gd name="T105" fmla="*/ 6 h 133"/>
                  <a:gd name="T106" fmla="*/ 78 w 122"/>
                  <a:gd name="T107" fmla="*/ 0 h 133"/>
                  <a:gd name="T108" fmla="*/ 78 w 122"/>
                  <a:gd name="T109" fmla="*/ 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33">
                    <a:moveTo>
                      <a:pt x="78" y="5"/>
                    </a:moveTo>
                    <a:lnTo>
                      <a:pt x="77" y="11"/>
                    </a:lnTo>
                    <a:lnTo>
                      <a:pt x="83" y="13"/>
                    </a:lnTo>
                    <a:lnTo>
                      <a:pt x="85" y="22"/>
                    </a:lnTo>
                    <a:lnTo>
                      <a:pt x="95" y="42"/>
                    </a:lnTo>
                    <a:lnTo>
                      <a:pt x="114" y="52"/>
                    </a:lnTo>
                    <a:lnTo>
                      <a:pt x="119" y="50"/>
                    </a:lnTo>
                    <a:lnTo>
                      <a:pt x="122" y="74"/>
                    </a:lnTo>
                    <a:lnTo>
                      <a:pt x="116" y="72"/>
                    </a:lnTo>
                    <a:lnTo>
                      <a:pt x="112" y="89"/>
                    </a:lnTo>
                    <a:lnTo>
                      <a:pt x="110" y="89"/>
                    </a:lnTo>
                    <a:lnTo>
                      <a:pt x="107" y="108"/>
                    </a:lnTo>
                    <a:lnTo>
                      <a:pt x="112" y="116"/>
                    </a:lnTo>
                    <a:lnTo>
                      <a:pt x="109" y="113"/>
                    </a:lnTo>
                    <a:lnTo>
                      <a:pt x="80" y="133"/>
                    </a:lnTo>
                    <a:lnTo>
                      <a:pt x="77" y="125"/>
                    </a:lnTo>
                    <a:lnTo>
                      <a:pt x="71" y="118"/>
                    </a:lnTo>
                    <a:lnTo>
                      <a:pt x="68" y="110"/>
                    </a:lnTo>
                    <a:lnTo>
                      <a:pt x="66" y="113"/>
                    </a:lnTo>
                    <a:lnTo>
                      <a:pt x="55" y="101"/>
                    </a:lnTo>
                    <a:lnTo>
                      <a:pt x="55" y="96"/>
                    </a:lnTo>
                    <a:lnTo>
                      <a:pt x="41" y="93"/>
                    </a:lnTo>
                    <a:lnTo>
                      <a:pt x="38" y="96"/>
                    </a:lnTo>
                    <a:lnTo>
                      <a:pt x="31" y="88"/>
                    </a:lnTo>
                    <a:lnTo>
                      <a:pt x="22" y="86"/>
                    </a:lnTo>
                    <a:lnTo>
                      <a:pt x="24" y="79"/>
                    </a:lnTo>
                    <a:lnTo>
                      <a:pt x="21" y="79"/>
                    </a:lnTo>
                    <a:lnTo>
                      <a:pt x="12" y="83"/>
                    </a:lnTo>
                    <a:lnTo>
                      <a:pt x="12" y="81"/>
                    </a:lnTo>
                    <a:lnTo>
                      <a:pt x="12" y="81"/>
                    </a:lnTo>
                    <a:lnTo>
                      <a:pt x="12" y="81"/>
                    </a:lnTo>
                    <a:lnTo>
                      <a:pt x="10" y="71"/>
                    </a:lnTo>
                    <a:lnTo>
                      <a:pt x="14" y="61"/>
                    </a:lnTo>
                    <a:lnTo>
                      <a:pt x="5" y="54"/>
                    </a:lnTo>
                    <a:lnTo>
                      <a:pt x="7" y="45"/>
                    </a:lnTo>
                    <a:lnTo>
                      <a:pt x="0" y="38"/>
                    </a:lnTo>
                    <a:lnTo>
                      <a:pt x="7" y="32"/>
                    </a:lnTo>
                    <a:lnTo>
                      <a:pt x="7" y="22"/>
                    </a:lnTo>
                    <a:lnTo>
                      <a:pt x="5" y="15"/>
                    </a:lnTo>
                    <a:lnTo>
                      <a:pt x="7" y="13"/>
                    </a:lnTo>
                    <a:lnTo>
                      <a:pt x="16" y="10"/>
                    </a:lnTo>
                    <a:lnTo>
                      <a:pt x="17" y="3"/>
                    </a:lnTo>
                    <a:lnTo>
                      <a:pt x="22" y="0"/>
                    </a:lnTo>
                    <a:lnTo>
                      <a:pt x="26" y="6"/>
                    </a:lnTo>
                    <a:lnTo>
                      <a:pt x="39" y="0"/>
                    </a:lnTo>
                    <a:lnTo>
                      <a:pt x="38" y="5"/>
                    </a:lnTo>
                    <a:lnTo>
                      <a:pt x="41" y="15"/>
                    </a:lnTo>
                    <a:lnTo>
                      <a:pt x="46" y="15"/>
                    </a:lnTo>
                    <a:lnTo>
                      <a:pt x="51" y="25"/>
                    </a:lnTo>
                    <a:lnTo>
                      <a:pt x="56" y="23"/>
                    </a:lnTo>
                    <a:lnTo>
                      <a:pt x="63" y="18"/>
                    </a:lnTo>
                    <a:lnTo>
                      <a:pt x="63" y="13"/>
                    </a:lnTo>
                    <a:lnTo>
                      <a:pt x="68" y="6"/>
                    </a:lnTo>
                    <a:lnTo>
                      <a:pt x="78" y="0"/>
                    </a:lnTo>
                    <a:lnTo>
                      <a:pt x="78"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29" name="Freeform 1082"/>
              <p:cNvSpPr>
                <a:spLocks/>
              </p:cNvSpPr>
              <p:nvPr/>
            </p:nvSpPr>
            <p:spPr bwMode="auto">
              <a:xfrm>
                <a:off x="2136" y="1355"/>
                <a:ext cx="98" cy="132"/>
              </a:xfrm>
              <a:custGeom>
                <a:avLst/>
                <a:gdLst>
                  <a:gd name="T0" fmla="*/ 90 w 98"/>
                  <a:gd name="T1" fmla="*/ 10 h 132"/>
                  <a:gd name="T2" fmla="*/ 93 w 98"/>
                  <a:gd name="T3" fmla="*/ 17 h 132"/>
                  <a:gd name="T4" fmla="*/ 98 w 98"/>
                  <a:gd name="T5" fmla="*/ 17 h 132"/>
                  <a:gd name="T6" fmla="*/ 98 w 98"/>
                  <a:gd name="T7" fmla="*/ 17 h 132"/>
                  <a:gd name="T8" fmla="*/ 98 w 98"/>
                  <a:gd name="T9" fmla="*/ 17 h 132"/>
                  <a:gd name="T10" fmla="*/ 98 w 98"/>
                  <a:gd name="T11" fmla="*/ 19 h 132"/>
                  <a:gd name="T12" fmla="*/ 96 w 98"/>
                  <a:gd name="T13" fmla="*/ 25 h 132"/>
                  <a:gd name="T14" fmla="*/ 91 w 98"/>
                  <a:gd name="T15" fmla="*/ 37 h 132"/>
                  <a:gd name="T16" fmla="*/ 91 w 98"/>
                  <a:gd name="T17" fmla="*/ 42 h 132"/>
                  <a:gd name="T18" fmla="*/ 85 w 98"/>
                  <a:gd name="T19" fmla="*/ 49 h 132"/>
                  <a:gd name="T20" fmla="*/ 76 w 98"/>
                  <a:gd name="T21" fmla="*/ 90 h 132"/>
                  <a:gd name="T22" fmla="*/ 71 w 98"/>
                  <a:gd name="T23" fmla="*/ 117 h 132"/>
                  <a:gd name="T24" fmla="*/ 74 w 98"/>
                  <a:gd name="T25" fmla="*/ 118 h 132"/>
                  <a:gd name="T26" fmla="*/ 71 w 98"/>
                  <a:gd name="T27" fmla="*/ 132 h 132"/>
                  <a:gd name="T28" fmla="*/ 44 w 98"/>
                  <a:gd name="T29" fmla="*/ 127 h 132"/>
                  <a:gd name="T30" fmla="*/ 49 w 98"/>
                  <a:gd name="T31" fmla="*/ 112 h 132"/>
                  <a:gd name="T32" fmla="*/ 39 w 98"/>
                  <a:gd name="T33" fmla="*/ 108 h 132"/>
                  <a:gd name="T34" fmla="*/ 37 w 98"/>
                  <a:gd name="T35" fmla="*/ 107 h 132"/>
                  <a:gd name="T36" fmla="*/ 29 w 98"/>
                  <a:gd name="T37" fmla="*/ 107 h 132"/>
                  <a:gd name="T38" fmla="*/ 19 w 98"/>
                  <a:gd name="T39" fmla="*/ 98 h 132"/>
                  <a:gd name="T40" fmla="*/ 15 w 98"/>
                  <a:gd name="T41" fmla="*/ 103 h 132"/>
                  <a:gd name="T42" fmla="*/ 13 w 98"/>
                  <a:gd name="T43" fmla="*/ 102 h 132"/>
                  <a:gd name="T44" fmla="*/ 0 w 98"/>
                  <a:gd name="T45" fmla="*/ 83 h 132"/>
                  <a:gd name="T46" fmla="*/ 19 w 98"/>
                  <a:gd name="T47" fmla="*/ 86 h 132"/>
                  <a:gd name="T48" fmla="*/ 24 w 98"/>
                  <a:gd name="T49" fmla="*/ 61 h 132"/>
                  <a:gd name="T50" fmla="*/ 29 w 98"/>
                  <a:gd name="T51" fmla="*/ 39 h 132"/>
                  <a:gd name="T52" fmla="*/ 47 w 98"/>
                  <a:gd name="T53" fmla="*/ 35 h 132"/>
                  <a:gd name="T54" fmla="*/ 52 w 98"/>
                  <a:gd name="T55" fmla="*/ 34 h 132"/>
                  <a:gd name="T56" fmla="*/ 58 w 98"/>
                  <a:gd name="T57" fmla="*/ 24 h 132"/>
                  <a:gd name="T58" fmla="*/ 59 w 98"/>
                  <a:gd name="T59" fmla="*/ 25 h 132"/>
                  <a:gd name="T60" fmla="*/ 64 w 98"/>
                  <a:gd name="T61" fmla="*/ 17 h 132"/>
                  <a:gd name="T62" fmla="*/ 80 w 98"/>
                  <a:gd name="T63" fmla="*/ 15 h 132"/>
                  <a:gd name="T64" fmla="*/ 88 w 98"/>
                  <a:gd name="T65" fmla="*/ 3 h 132"/>
                  <a:gd name="T66" fmla="*/ 86 w 98"/>
                  <a:gd name="T67" fmla="*/ 0 h 132"/>
                  <a:gd name="T68" fmla="*/ 88 w 98"/>
                  <a:gd name="T69" fmla="*/ 0 h 132"/>
                  <a:gd name="T70" fmla="*/ 90 w 98"/>
                  <a:gd name="T71" fmla="*/ 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8" h="132">
                    <a:moveTo>
                      <a:pt x="90" y="10"/>
                    </a:moveTo>
                    <a:lnTo>
                      <a:pt x="93" y="17"/>
                    </a:lnTo>
                    <a:lnTo>
                      <a:pt x="98" y="17"/>
                    </a:lnTo>
                    <a:lnTo>
                      <a:pt x="98" y="17"/>
                    </a:lnTo>
                    <a:lnTo>
                      <a:pt x="98" y="17"/>
                    </a:lnTo>
                    <a:lnTo>
                      <a:pt x="98" y="19"/>
                    </a:lnTo>
                    <a:lnTo>
                      <a:pt x="96" y="25"/>
                    </a:lnTo>
                    <a:lnTo>
                      <a:pt x="91" y="37"/>
                    </a:lnTo>
                    <a:lnTo>
                      <a:pt x="91" y="42"/>
                    </a:lnTo>
                    <a:lnTo>
                      <a:pt x="85" y="49"/>
                    </a:lnTo>
                    <a:lnTo>
                      <a:pt x="76" y="90"/>
                    </a:lnTo>
                    <a:lnTo>
                      <a:pt x="71" y="117"/>
                    </a:lnTo>
                    <a:lnTo>
                      <a:pt x="74" y="118"/>
                    </a:lnTo>
                    <a:lnTo>
                      <a:pt x="71" y="132"/>
                    </a:lnTo>
                    <a:lnTo>
                      <a:pt x="44" y="127"/>
                    </a:lnTo>
                    <a:lnTo>
                      <a:pt x="49" y="112"/>
                    </a:lnTo>
                    <a:lnTo>
                      <a:pt x="39" y="108"/>
                    </a:lnTo>
                    <a:lnTo>
                      <a:pt x="37" y="107"/>
                    </a:lnTo>
                    <a:lnTo>
                      <a:pt x="29" y="107"/>
                    </a:lnTo>
                    <a:lnTo>
                      <a:pt x="19" y="98"/>
                    </a:lnTo>
                    <a:lnTo>
                      <a:pt x="15" y="103"/>
                    </a:lnTo>
                    <a:lnTo>
                      <a:pt x="13" y="102"/>
                    </a:lnTo>
                    <a:lnTo>
                      <a:pt x="0" y="83"/>
                    </a:lnTo>
                    <a:lnTo>
                      <a:pt x="19" y="86"/>
                    </a:lnTo>
                    <a:lnTo>
                      <a:pt x="24" y="61"/>
                    </a:lnTo>
                    <a:lnTo>
                      <a:pt x="29" y="39"/>
                    </a:lnTo>
                    <a:lnTo>
                      <a:pt x="47" y="35"/>
                    </a:lnTo>
                    <a:lnTo>
                      <a:pt x="52" y="34"/>
                    </a:lnTo>
                    <a:lnTo>
                      <a:pt x="58" y="24"/>
                    </a:lnTo>
                    <a:lnTo>
                      <a:pt x="59" y="25"/>
                    </a:lnTo>
                    <a:lnTo>
                      <a:pt x="64" y="17"/>
                    </a:lnTo>
                    <a:lnTo>
                      <a:pt x="80" y="15"/>
                    </a:lnTo>
                    <a:lnTo>
                      <a:pt x="88" y="3"/>
                    </a:lnTo>
                    <a:lnTo>
                      <a:pt x="86" y="0"/>
                    </a:lnTo>
                    <a:lnTo>
                      <a:pt x="88" y="0"/>
                    </a:lnTo>
                    <a:lnTo>
                      <a:pt x="90"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30" name="Freeform 1083"/>
              <p:cNvSpPr>
                <a:spLocks/>
              </p:cNvSpPr>
              <p:nvPr/>
            </p:nvSpPr>
            <p:spPr bwMode="auto">
              <a:xfrm>
                <a:off x="2136" y="1355"/>
                <a:ext cx="98" cy="132"/>
              </a:xfrm>
              <a:custGeom>
                <a:avLst/>
                <a:gdLst>
                  <a:gd name="T0" fmla="*/ 90 w 98"/>
                  <a:gd name="T1" fmla="*/ 10 h 132"/>
                  <a:gd name="T2" fmla="*/ 93 w 98"/>
                  <a:gd name="T3" fmla="*/ 17 h 132"/>
                  <a:gd name="T4" fmla="*/ 98 w 98"/>
                  <a:gd name="T5" fmla="*/ 17 h 132"/>
                  <a:gd name="T6" fmla="*/ 98 w 98"/>
                  <a:gd name="T7" fmla="*/ 17 h 132"/>
                  <a:gd name="T8" fmla="*/ 98 w 98"/>
                  <a:gd name="T9" fmla="*/ 17 h 132"/>
                  <a:gd name="T10" fmla="*/ 98 w 98"/>
                  <a:gd name="T11" fmla="*/ 19 h 132"/>
                  <a:gd name="T12" fmla="*/ 96 w 98"/>
                  <a:gd name="T13" fmla="*/ 25 h 132"/>
                  <a:gd name="T14" fmla="*/ 91 w 98"/>
                  <a:gd name="T15" fmla="*/ 37 h 132"/>
                  <a:gd name="T16" fmla="*/ 91 w 98"/>
                  <a:gd name="T17" fmla="*/ 42 h 132"/>
                  <a:gd name="T18" fmla="*/ 85 w 98"/>
                  <a:gd name="T19" fmla="*/ 49 h 132"/>
                  <a:gd name="T20" fmla="*/ 76 w 98"/>
                  <a:gd name="T21" fmla="*/ 90 h 132"/>
                  <a:gd name="T22" fmla="*/ 71 w 98"/>
                  <a:gd name="T23" fmla="*/ 117 h 132"/>
                  <a:gd name="T24" fmla="*/ 74 w 98"/>
                  <a:gd name="T25" fmla="*/ 118 h 132"/>
                  <a:gd name="T26" fmla="*/ 71 w 98"/>
                  <a:gd name="T27" fmla="*/ 132 h 132"/>
                  <a:gd name="T28" fmla="*/ 44 w 98"/>
                  <a:gd name="T29" fmla="*/ 127 h 132"/>
                  <a:gd name="T30" fmla="*/ 49 w 98"/>
                  <a:gd name="T31" fmla="*/ 112 h 132"/>
                  <a:gd name="T32" fmla="*/ 39 w 98"/>
                  <a:gd name="T33" fmla="*/ 108 h 132"/>
                  <a:gd name="T34" fmla="*/ 37 w 98"/>
                  <a:gd name="T35" fmla="*/ 107 h 132"/>
                  <a:gd name="T36" fmla="*/ 29 w 98"/>
                  <a:gd name="T37" fmla="*/ 107 h 132"/>
                  <a:gd name="T38" fmla="*/ 19 w 98"/>
                  <a:gd name="T39" fmla="*/ 98 h 132"/>
                  <a:gd name="T40" fmla="*/ 15 w 98"/>
                  <a:gd name="T41" fmla="*/ 103 h 132"/>
                  <a:gd name="T42" fmla="*/ 13 w 98"/>
                  <a:gd name="T43" fmla="*/ 102 h 132"/>
                  <a:gd name="T44" fmla="*/ 0 w 98"/>
                  <a:gd name="T45" fmla="*/ 83 h 132"/>
                  <a:gd name="T46" fmla="*/ 19 w 98"/>
                  <a:gd name="T47" fmla="*/ 86 h 132"/>
                  <a:gd name="T48" fmla="*/ 24 w 98"/>
                  <a:gd name="T49" fmla="*/ 61 h 132"/>
                  <a:gd name="T50" fmla="*/ 29 w 98"/>
                  <a:gd name="T51" fmla="*/ 39 h 132"/>
                  <a:gd name="T52" fmla="*/ 47 w 98"/>
                  <a:gd name="T53" fmla="*/ 35 h 132"/>
                  <a:gd name="T54" fmla="*/ 52 w 98"/>
                  <a:gd name="T55" fmla="*/ 34 h 132"/>
                  <a:gd name="T56" fmla="*/ 58 w 98"/>
                  <a:gd name="T57" fmla="*/ 24 h 132"/>
                  <a:gd name="T58" fmla="*/ 59 w 98"/>
                  <a:gd name="T59" fmla="*/ 25 h 132"/>
                  <a:gd name="T60" fmla="*/ 64 w 98"/>
                  <a:gd name="T61" fmla="*/ 17 h 132"/>
                  <a:gd name="T62" fmla="*/ 80 w 98"/>
                  <a:gd name="T63" fmla="*/ 15 h 132"/>
                  <a:gd name="T64" fmla="*/ 88 w 98"/>
                  <a:gd name="T65" fmla="*/ 3 h 132"/>
                  <a:gd name="T66" fmla="*/ 86 w 98"/>
                  <a:gd name="T67" fmla="*/ 0 h 132"/>
                  <a:gd name="T68" fmla="*/ 88 w 98"/>
                  <a:gd name="T69" fmla="*/ 0 h 132"/>
                  <a:gd name="T70" fmla="*/ 90 w 98"/>
                  <a:gd name="T71" fmla="*/ 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8" h="132">
                    <a:moveTo>
                      <a:pt x="90" y="10"/>
                    </a:moveTo>
                    <a:lnTo>
                      <a:pt x="93" y="17"/>
                    </a:lnTo>
                    <a:lnTo>
                      <a:pt x="98" y="17"/>
                    </a:lnTo>
                    <a:lnTo>
                      <a:pt x="98" y="17"/>
                    </a:lnTo>
                    <a:lnTo>
                      <a:pt x="98" y="17"/>
                    </a:lnTo>
                    <a:lnTo>
                      <a:pt x="98" y="19"/>
                    </a:lnTo>
                    <a:lnTo>
                      <a:pt x="96" y="25"/>
                    </a:lnTo>
                    <a:lnTo>
                      <a:pt x="91" y="37"/>
                    </a:lnTo>
                    <a:lnTo>
                      <a:pt x="91" y="42"/>
                    </a:lnTo>
                    <a:lnTo>
                      <a:pt x="85" y="49"/>
                    </a:lnTo>
                    <a:lnTo>
                      <a:pt x="76" y="90"/>
                    </a:lnTo>
                    <a:lnTo>
                      <a:pt x="71" y="117"/>
                    </a:lnTo>
                    <a:lnTo>
                      <a:pt x="74" y="118"/>
                    </a:lnTo>
                    <a:lnTo>
                      <a:pt x="71" y="132"/>
                    </a:lnTo>
                    <a:lnTo>
                      <a:pt x="44" y="127"/>
                    </a:lnTo>
                    <a:lnTo>
                      <a:pt x="49" y="112"/>
                    </a:lnTo>
                    <a:lnTo>
                      <a:pt x="39" y="108"/>
                    </a:lnTo>
                    <a:lnTo>
                      <a:pt x="37" y="107"/>
                    </a:lnTo>
                    <a:lnTo>
                      <a:pt x="29" y="107"/>
                    </a:lnTo>
                    <a:lnTo>
                      <a:pt x="19" y="98"/>
                    </a:lnTo>
                    <a:lnTo>
                      <a:pt x="15" y="103"/>
                    </a:lnTo>
                    <a:lnTo>
                      <a:pt x="13" y="102"/>
                    </a:lnTo>
                    <a:lnTo>
                      <a:pt x="0" y="83"/>
                    </a:lnTo>
                    <a:lnTo>
                      <a:pt x="19" y="86"/>
                    </a:lnTo>
                    <a:lnTo>
                      <a:pt x="24" y="61"/>
                    </a:lnTo>
                    <a:lnTo>
                      <a:pt x="29" y="39"/>
                    </a:lnTo>
                    <a:lnTo>
                      <a:pt x="47" y="35"/>
                    </a:lnTo>
                    <a:lnTo>
                      <a:pt x="52" y="34"/>
                    </a:lnTo>
                    <a:lnTo>
                      <a:pt x="58" y="24"/>
                    </a:lnTo>
                    <a:lnTo>
                      <a:pt x="59" y="25"/>
                    </a:lnTo>
                    <a:lnTo>
                      <a:pt x="64" y="17"/>
                    </a:lnTo>
                    <a:lnTo>
                      <a:pt x="80" y="15"/>
                    </a:lnTo>
                    <a:lnTo>
                      <a:pt x="88" y="3"/>
                    </a:lnTo>
                    <a:lnTo>
                      <a:pt x="86" y="0"/>
                    </a:lnTo>
                    <a:lnTo>
                      <a:pt x="88" y="0"/>
                    </a:lnTo>
                    <a:lnTo>
                      <a:pt x="90"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31" name="Freeform 1084"/>
              <p:cNvSpPr>
                <a:spLocks/>
              </p:cNvSpPr>
              <p:nvPr/>
            </p:nvSpPr>
            <p:spPr bwMode="auto">
              <a:xfrm>
                <a:off x="2382" y="1560"/>
                <a:ext cx="42" cy="46"/>
              </a:xfrm>
              <a:custGeom>
                <a:avLst/>
                <a:gdLst>
                  <a:gd name="T0" fmla="*/ 42 w 42"/>
                  <a:gd name="T1" fmla="*/ 10 h 46"/>
                  <a:gd name="T2" fmla="*/ 35 w 42"/>
                  <a:gd name="T3" fmla="*/ 24 h 46"/>
                  <a:gd name="T4" fmla="*/ 35 w 42"/>
                  <a:gd name="T5" fmla="*/ 35 h 46"/>
                  <a:gd name="T6" fmla="*/ 40 w 42"/>
                  <a:gd name="T7" fmla="*/ 46 h 46"/>
                  <a:gd name="T8" fmla="*/ 15 w 42"/>
                  <a:gd name="T9" fmla="*/ 42 h 46"/>
                  <a:gd name="T10" fmla="*/ 13 w 42"/>
                  <a:gd name="T11" fmla="*/ 41 h 46"/>
                  <a:gd name="T12" fmla="*/ 13 w 42"/>
                  <a:gd name="T13" fmla="*/ 41 h 46"/>
                  <a:gd name="T14" fmla="*/ 0 w 42"/>
                  <a:gd name="T15" fmla="*/ 39 h 46"/>
                  <a:gd name="T16" fmla="*/ 3 w 42"/>
                  <a:gd name="T17" fmla="*/ 22 h 46"/>
                  <a:gd name="T18" fmla="*/ 6 w 42"/>
                  <a:gd name="T19" fmla="*/ 15 h 46"/>
                  <a:gd name="T20" fmla="*/ 5 w 42"/>
                  <a:gd name="T21" fmla="*/ 10 h 46"/>
                  <a:gd name="T22" fmla="*/ 18 w 42"/>
                  <a:gd name="T23" fmla="*/ 15 h 46"/>
                  <a:gd name="T24" fmla="*/ 22 w 42"/>
                  <a:gd name="T25" fmla="*/ 0 h 46"/>
                  <a:gd name="T26" fmla="*/ 40 w 42"/>
                  <a:gd name="T27" fmla="*/ 3 h 46"/>
                  <a:gd name="T28" fmla="*/ 42 w 42"/>
                  <a:gd name="T29"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6">
                    <a:moveTo>
                      <a:pt x="42" y="10"/>
                    </a:moveTo>
                    <a:lnTo>
                      <a:pt x="35" y="24"/>
                    </a:lnTo>
                    <a:lnTo>
                      <a:pt x="35" y="35"/>
                    </a:lnTo>
                    <a:lnTo>
                      <a:pt x="40" y="46"/>
                    </a:lnTo>
                    <a:lnTo>
                      <a:pt x="15" y="42"/>
                    </a:lnTo>
                    <a:lnTo>
                      <a:pt x="13" y="41"/>
                    </a:lnTo>
                    <a:lnTo>
                      <a:pt x="13" y="41"/>
                    </a:lnTo>
                    <a:lnTo>
                      <a:pt x="0" y="39"/>
                    </a:lnTo>
                    <a:lnTo>
                      <a:pt x="3" y="22"/>
                    </a:lnTo>
                    <a:lnTo>
                      <a:pt x="6" y="15"/>
                    </a:lnTo>
                    <a:lnTo>
                      <a:pt x="5" y="10"/>
                    </a:lnTo>
                    <a:lnTo>
                      <a:pt x="18" y="15"/>
                    </a:lnTo>
                    <a:lnTo>
                      <a:pt x="22" y="0"/>
                    </a:lnTo>
                    <a:lnTo>
                      <a:pt x="40" y="3"/>
                    </a:lnTo>
                    <a:lnTo>
                      <a:pt x="42"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32" name="Freeform 1085"/>
              <p:cNvSpPr>
                <a:spLocks/>
              </p:cNvSpPr>
              <p:nvPr/>
            </p:nvSpPr>
            <p:spPr bwMode="auto">
              <a:xfrm>
                <a:off x="2382" y="1560"/>
                <a:ext cx="42" cy="46"/>
              </a:xfrm>
              <a:custGeom>
                <a:avLst/>
                <a:gdLst>
                  <a:gd name="T0" fmla="*/ 42 w 42"/>
                  <a:gd name="T1" fmla="*/ 10 h 46"/>
                  <a:gd name="T2" fmla="*/ 35 w 42"/>
                  <a:gd name="T3" fmla="*/ 24 h 46"/>
                  <a:gd name="T4" fmla="*/ 35 w 42"/>
                  <a:gd name="T5" fmla="*/ 35 h 46"/>
                  <a:gd name="T6" fmla="*/ 40 w 42"/>
                  <a:gd name="T7" fmla="*/ 46 h 46"/>
                  <a:gd name="T8" fmla="*/ 15 w 42"/>
                  <a:gd name="T9" fmla="*/ 42 h 46"/>
                  <a:gd name="T10" fmla="*/ 13 w 42"/>
                  <a:gd name="T11" fmla="*/ 41 h 46"/>
                  <a:gd name="T12" fmla="*/ 13 w 42"/>
                  <a:gd name="T13" fmla="*/ 41 h 46"/>
                  <a:gd name="T14" fmla="*/ 0 w 42"/>
                  <a:gd name="T15" fmla="*/ 39 h 46"/>
                  <a:gd name="T16" fmla="*/ 3 w 42"/>
                  <a:gd name="T17" fmla="*/ 22 h 46"/>
                  <a:gd name="T18" fmla="*/ 6 w 42"/>
                  <a:gd name="T19" fmla="*/ 15 h 46"/>
                  <a:gd name="T20" fmla="*/ 5 w 42"/>
                  <a:gd name="T21" fmla="*/ 10 h 46"/>
                  <a:gd name="T22" fmla="*/ 18 w 42"/>
                  <a:gd name="T23" fmla="*/ 15 h 46"/>
                  <a:gd name="T24" fmla="*/ 22 w 42"/>
                  <a:gd name="T25" fmla="*/ 0 h 46"/>
                  <a:gd name="T26" fmla="*/ 40 w 42"/>
                  <a:gd name="T27" fmla="*/ 3 h 46"/>
                  <a:gd name="T28" fmla="*/ 42 w 42"/>
                  <a:gd name="T29"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6">
                    <a:moveTo>
                      <a:pt x="42" y="10"/>
                    </a:moveTo>
                    <a:lnTo>
                      <a:pt x="35" y="24"/>
                    </a:lnTo>
                    <a:lnTo>
                      <a:pt x="35" y="35"/>
                    </a:lnTo>
                    <a:lnTo>
                      <a:pt x="40" y="46"/>
                    </a:lnTo>
                    <a:lnTo>
                      <a:pt x="15" y="42"/>
                    </a:lnTo>
                    <a:lnTo>
                      <a:pt x="13" y="41"/>
                    </a:lnTo>
                    <a:lnTo>
                      <a:pt x="13" y="41"/>
                    </a:lnTo>
                    <a:lnTo>
                      <a:pt x="0" y="39"/>
                    </a:lnTo>
                    <a:lnTo>
                      <a:pt x="3" y="22"/>
                    </a:lnTo>
                    <a:lnTo>
                      <a:pt x="6" y="15"/>
                    </a:lnTo>
                    <a:lnTo>
                      <a:pt x="5" y="10"/>
                    </a:lnTo>
                    <a:lnTo>
                      <a:pt x="18" y="15"/>
                    </a:lnTo>
                    <a:lnTo>
                      <a:pt x="22" y="0"/>
                    </a:lnTo>
                    <a:lnTo>
                      <a:pt x="40" y="3"/>
                    </a:lnTo>
                    <a:lnTo>
                      <a:pt x="42"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33" name="Freeform 1086"/>
              <p:cNvSpPr>
                <a:spLocks/>
              </p:cNvSpPr>
              <p:nvPr/>
            </p:nvSpPr>
            <p:spPr bwMode="auto">
              <a:xfrm>
                <a:off x="2412" y="1335"/>
                <a:ext cx="78" cy="84"/>
              </a:xfrm>
              <a:custGeom>
                <a:avLst/>
                <a:gdLst>
                  <a:gd name="T0" fmla="*/ 73 w 78"/>
                  <a:gd name="T1" fmla="*/ 71 h 84"/>
                  <a:gd name="T2" fmla="*/ 71 w 78"/>
                  <a:gd name="T3" fmla="*/ 79 h 84"/>
                  <a:gd name="T4" fmla="*/ 61 w 78"/>
                  <a:gd name="T5" fmla="*/ 83 h 84"/>
                  <a:gd name="T6" fmla="*/ 47 w 78"/>
                  <a:gd name="T7" fmla="*/ 81 h 84"/>
                  <a:gd name="T8" fmla="*/ 41 w 78"/>
                  <a:gd name="T9" fmla="*/ 79 h 84"/>
                  <a:gd name="T10" fmla="*/ 37 w 78"/>
                  <a:gd name="T11" fmla="*/ 84 h 84"/>
                  <a:gd name="T12" fmla="*/ 20 w 78"/>
                  <a:gd name="T13" fmla="*/ 79 h 84"/>
                  <a:gd name="T14" fmla="*/ 12 w 78"/>
                  <a:gd name="T15" fmla="*/ 74 h 84"/>
                  <a:gd name="T16" fmla="*/ 12 w 78"/>
                  <a:gd name="T17" fmla="*/ 71 h 84"/>
                  <a:gd name="T18" fmla="*/ 0 w 78"/>
                  <a:gd name="T19" fmla="*/ 69 h 84"/>
                  <a:gd name="T20" fmla="*/ 2 w 78"/>
                  <a:gd name="T21" fmla="*/ 61 h 84"/>
                  <a:gd name="T22" fmla="*/ 10 w 78"/>
                  <a:gd name="T23" fmla="*/ 61 h 84"/>
                  <a:gd name="T24" fmla="*/ 12 w 78"/>
                  <a:gd name="T25" fmla="*/ 52 h 84"/>
                  <a:gd name="T26" fmla="*/ 19 w 78"/>
                  <a:gd name="T27" fmla="*/ 54 h 84"/>
                  <a:gd name="T28" fmla="*/ 24 w 78"/>
                  <a:gd name="T29" fmla="*/ 50 h 84"/>
                  <a:gd name="T30" fmla="*/ 25 w 78"/>
                  <a:gd name="T31" fmla="*/ 37 h 84"/>
                  <a:gd name="T32" fmla="*/ 29 w 78"/>
                  <a:gd name="T33" fmla="*/ 39 h 84"/>
                  <a:gd name="T34" fmla="*/ 31 w 78"/>
                  <a:gd name="T35" fmla="*/ 30 h 84"/>
                  <a:gd name="T36" fmla="*/ 42 w 78"/>
                  <a:gd name="T37" fmla="*/ 32 h 84"/>
                  <a:gd name="T38" fmla="*/ 44 w 78"/>
                  <a:gd name="T39" fmla="*/ 17 h 84"/>
                  <a:gd name="T40" fmla="*/ 46 w 78"/>
                  <a:gd name="T41" fmla="*/ 17 h 84"/>
                  <a:gd name="T42" fmla="*/ 51 w 78"/>
                  <a:gd name="T43" fmla="*/ 13 h 84"/>
                  <a:gd name="T44" fmla="*/ 53 w 78"/>
                  <a:gd name="T45" fmla="*/ 8 h 84"/>
                  <a:gd name="T46" fmla="*/ 54 w 78"/>
                  <a:gd name="T47" fmla="*/ 3 h 84"/>
                  <a:gd name="T48" fmla="*/ 56 w 78"/>
                  <a:gd name="T49" fmla="*/ 3 h 84"/>
                  <a:gd name="T50" fmla="*/ 61 w 78"/>
                  <a:gd name="T51" fmla="*/ 0 h 84"/>
                  <a:gd name="T52" fmla="*/ 63 w 78"/>
                  <a:gd name="T53" fmla="*/ 0 h 84"/>
                  <a:gd name="T54" fmla="*/ 66 w 78"/>
                  <a:gd name="T55" fmla="*/ 3 h 84"/>
                  <a:gd name="T56" fmla="*/ 70 w 78"/>
                  <a:gd name="T57" fmla="*/ 13 h 84"/>
                  <a:gd name="T58" fmla="*/ 73 w 78"/>
                  <a:gd name="T59" fmla="*/ 25 h 84"/>
                  <a:gd name="T60" fmla="*/ 75 w 78"/>
                  <a:gd name="T61" fmla="*/ 27 h 84"/>
                  <a:gd name="T62" fmla="*/ 75 w 78"/>
                  <a:gd name="T63" fmla="*/ 27 h 84"/>
                  <a:gd name="T64" fmla="*/ 75 w 78"/>
                  <a:gd name="T65" fmla="*/ 28 h 84"/>
                  <a:gd name="T66" fmla="*/ 78 w 78"/>
                  <a:gd name="T67" fmla="*/ 30 h 84"/>
                  <a:gd name="T68" fmla="*/ 78 w 78"/>
                  <a:gd name="T69" fmla="*/ 33 h 84"/>
                  <a:gd name="T70" fmla="*/ 78 w 78"/>
                  <a:gd name="T71" fmla="*/ 33 h 84"/>
                  <a:gd name="T72" fmla="*/ 73 w 78"/>
                  <a:gd name="T73" fmla="*/ 71 h 84"/>
                  <a:gd name="T74" fmla="*/ 73 w 78"/>
                  <a:gd name="T75" fmla="*/ 71 h 84"/>
                  <a:gd name="T76" fmla="*/ 73 w 78"/>
                  <a:gd name="T77"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84">
                    <a:moveTo>
                      <a:pt x="73" y="71"/>
                    </a:moveTo>
                    <a:lnTo>
                      <a:pt x="71" y="79"/>
                    </a:lnTo>
                    <a:lnTo>
                      <a:pt x="61" y="83"/>
                    </a:lnTo>
                    <a:lnTo>
                      <a:pt x="47" y="81"/>
                    </a:lnTo>
                    <a:lnTo>
                      <a:pt x="41" y="79"/>
                    </a:lnTo>
                    <a:lnTo>
                      <a:pt x="37" y="84"/>
                    </a:lnTo>
                    <a:lnTo>
                      <a:pt x="20" y="79"/>
                    </a:lnTo>
                    <a:lnTo>
                      <a:pt x="12" y="74"/>
                    </a:lnTo>
                    <a:lnTo>
                      <a:pt x="12" y="71"/>
                    </a:lnTo>
                    <a:lnTo>
                      <a:pt x="0" y="69"/>
                    </a:lnTo>
                    <a:lnTo>
                      <a:pt x="2" y="61"/>
                    </a:lnTo>
                    <a:lnTo>
                      <a:pt x="10" y="61"/>
                    </a:lnTo>
                    <a:lnTo>
                      <a:pt x="12" y="52"/>
                    </a:lnTo>
                    <a:lnTo>
                      <a:pt x="19" y="54"/>
                    </a:lnTo>
                    <a:lnTo>
                      <a:pt x="24" y="50"/>
                    </a:lnTo>
                    <a:lnTo>
                      <a:pt x="25" y="37"/>
                    </a:lnTo>
                    <a:lnTo>
                      <a:pt x="29" y="39"/>
                    </a:lnTo>
                    <a:lnTo>
                      <a:pt x="31" y="30"/>
                    </a:lnTo>
                    <a:lnTo>
                      <a:pt x="42" y="32"/>
                    </a:lnTo>
                    <a:lnTo>
                      <a:pt x="44" y="17"/>
                    </a:lnTo>
                    <a:lnTo>
                      <a:pt x="46" y="17"/>
                    </a:lnTo>
                    <a:lnTo>
                      <a:pt x="51" y="13"/>
                    </a:lnTo>
                    <a:lnTo>
                      <a:pt x="53" y="8"/>
                    </a:lnTo>
                    <a:lnTo>
                      <a:pt x="54" y="3"/>
                    </a:lnTo>
                    <a:lnTo>
                      <a:pt x="56" y="3"/>
                    </a:lnTo>
                    <a:lnTo>
                      <a:pt x="61" y="0"/>
                    </a:lnTo>
                    <a:lnTo>
                      <a:pt x="63" y="0"/>
                    </a:lnTo>
                    <a:lnTo>
                      <a:pt x="66" y="3"/>
                    </a:lnTo>
                    <a:lnTo>
                      <a:pt x="70" y="13"/>
                    </a:lnTo>
                    <a:lnTo>
                      <a:pt x="73" y="25"/>
                    </a:lnTo>
                    <a:lnTo>
                      <a:pt x="75" y="27"/>
                    </a:lnTo>
                    <a:lnTo>
                      <a:pt x="75" y="27"/>
                    </a:lnTo>
                    <a:lnTo>
                      <a:pt x="75" y="28"/>
                    </a:lnTo>
                    <a:lnTo>
                      <a:pt x="78" y="30"/>
                    </a:lnTo>
                    <a:lnTo>
                      <a:pt x="78" y="33"/>
                    </a:lnTo>
                    <a:lnTo>
                      <a:pt x="78" y="33"/>
                    </a:lnTo>
                    <a:lnTo>
                      <a:pt x="73" y="71"/>
                    </a:lnTo>
                    <a:lnTo>
                      <a:pt x="73" y="71"/>
                    </a:lnTo>
                    <a:lnTo>
                      <a:pt x="73" y="7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34" name="Freeform 1087"/>
              <p:cNvSpPr>
                <a:spLocks/>
              </p:cNvSpPr>
              <p:nvPr/>
            </p:nvSpPr>
            <p:spPr bwMode="auto">
              <a:xfrm>
                <a:off x="2412" y="1335"/>
                <a:ext cx="78" cy="84"/>
              </a:xfrm>
              <a:custGeom>
                <a:avLst/>
                <a:gdLst>
                  <a:gd name="T0" fmla="*/ 73 w 78"/>
                  <a:gd name="T1" fmla="*/ 71 h 84"/>
                  <a:gd name="T2" fmla="*/ 71 w 78"/>
                  <a:gd name="T3" fmla="*/ 79 h 84"/>
                  <a:gd name="T4" fmla="*/ 61 w 78"/>
                  <a:gd name="T5" fmla="*/ 83 h 84"/>
                  <a:gd name="T6" fmla="*/ 47 w 78"/>
                  <a:gd name="T7" fmla="*/ 81 h 84"/>
                  <a:gd name="T8" fmla="*/ 41 w 78"/>
                  <a:gd name="T9" fmla="*/ 79 h 84"/>
                  <a:gd name="T10" fmla="*/ 37 w 78"/>
                  <a:gd name="T11" fmla="*/ 84 h 84"/>
                  <a:gd name="T12" fmla="*/ 20 w 78"/>
                  <a:gd name="T13" fmla="*/ 79 h 84"/>
                  <a:gd name="T14" fmla="*/ 12 w 78"/>
                  <a:gd name="T15" fmla="*/ 74 h 84"/>
                  <a:gd name="T16" fmla="*/ 12 w 78"/>
                  <a:gd name="T17" fmla="*/ 71 h 84"/>
                  <a:gd name="T18" fmla="*/ 0 w 78"/>
                  <a:gd name="T19" fmla="*/ 69 h 84"/>
                  <a:gd name="T20" fmla="*/ 2 w 78"/>
                  <a:gd name="T21" fmla="*/ 61 h 84"/>
                  <a:gd name="T22" fmla="*/ 10 w 78"/>
                  <a:gd name="T23" fmla="*/ 61 h 84"/>
                  <a:gd name="T24" fmla="*/ 12 w 78"/>
                  <a:gd name="T25" fmla="*/ 52 h 84"/>
                  <a:gd name="T26" fmla="*/ 19 w 78"/>
                  <a:gd name="T27" fmla="*/ 54 h 84"/>
                  <a:gd name="T28" fmla="*/ 24 w 78"/>
                  <a:gd name="T29" fmla="*/ 50 h 84"/>
                  <a:gd name="T30" fmla="*/ 25 w 78"/>
                  <a:gd name="T31" fmla="*/ 37 h 84"/>
                  <a:gd name="T32" fmla="*/ 29 w 78"/>
                  <a:gd name="T33" fmla="*/ 39 h 84"/>
                  <a:gd name="T34" fmla="*/ 31 w 78"/>
                  <a:gd name="T35" fmla="*/ 30 h 84"/>
                  <a:gd name="T36" fmla="*/ 42 w 78"/>
                  <a:gd name="T37" fmla="*/ 32 h 84"/>
                  <a:gd name="T38" fmla="*/ 44 w 78"/>
                  <a:gd name="T39" fmla="*/ 17 h 84"/>
                  <a:gd name="T40" fmla="*/ 46 w 78"/>
                  <a:gd name="T41" fmla="*/ 17 h 84"/>
                  <a:gd name="T42" fmla="*/ 51 w 78"/>
                  <a:gd name="T43" fmla="*/ 13 h 84"/>
                  <a:gd name="T44" fmla="*/ 53 w 78"/>
                  <a:gd name="T45" fmla="*/ 8 h 84"/>
                  <a:gd name="T46" fmla="*/ 54 w 78"/>
                  <a:gd name="T47" fmla="*/ 3 h 84"/>
                  <a:gd name="T48" fmla="*/ 56 w 78"/>
                  <a:gd name="T49" fmla="*/ 3 h 84"/>
                  <a:gd name="T50" fmla="*/ 61 w 78"/>
                  <a:gd name="T51" fmla="*/ 0 h 84"/>
                  <a:gd name="T52" fmla="*/ 63 w 78"/>
                  <a:gd name="T53" fmla="*/ 0 h 84"/>
                  <a:gd name="T54" fmla="*/ 66 w 78"/>
                  <a:gd name="T55" fmla="*/ 3 h 84"/>
                  <a:gd name="T56" fmla="*/ 70 w 78"/>
                  <a:gd name="T57" fmla="*/ 13 h 84"/>
                  <a:gd name="T58" fmla="*/ 73 w 78"/>
                  <a:gd name="T59" fmla="*/ 25 h 84"/>
                  <a:gd name="T60" fmla="*/ 75 w 78"/>
                  <a:gd name="T61" fmla="*/ 27 h 84"/>
                  <a:gd name="T62" fmla="*/ 75 w 78"/>
                  <a:gd name="T63" fmla="*/ 27 h 84"/>
                  <a:gd name="T64" fmla="*/ 75 w 78"/>
                  <a:gd name="T65" fmla="*/ 28 h 84"/>
                  <a:gd name="T66" fmla="*/ 78 w 78"/>
                  <a:gd name="T67" fmla="*/ 30 h 84"/>
                  <a:gd name="T68" fmla="*/ 78 w 78"/>
                  <a:gd name="T69" fmla="*/ 33 h 84"/>
                  <a:gd name="T70" fmla="*/ 78 w 78"/>
                  <a:gd name="T71" fmla="*/ 33 h 84"/>
                  <a:gd name="T72" fmla="*/ 73 w 78"/>
                  <a:gd name="T73" fmla="*/ 71 h 84"/>
                  <a:gd name="T74" fmla="*/ 73 w 78"/>
                  <a:gd name="T75" fmla="*/ 71 h 84"/>
                  <a:gd name="T76" fmla="*/ 73 w 78"/>
                  <a:gd name="T77"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84">
                    <a:moveTo>
                      <a:pt x="73" y="71"/>
                    </a:moveTo>
                    <a:lnTo>
                      <a:pt x="71" y="79"/>
                    </a:lnTo>
                    <a:lnTo>
                      <a:pt x="61" y="83"/>
                    </a:lnTo>
                    <a:lnTo>
                      <a:pt x="47" y="81"/>
                    </a:lnTo>
                    <a:lnTo>
                      <a:pt x="41" y="79"/>
                    </a:lnTo>
                    <a:lnTo>
                      <a:pt x="37" y="84"/>
                    </a:lnTo>
                    <a:lnTo>
                      <a:pt x="20" y="79"/>
                    </a:lnTo>
                    <a:lnTo>
                      <a:pt x="12" y="74"/>
                    </a:lnTo>
                    <a:lnTo>
                      <a:pt x="12" y="71"/>
                    </a:lnTo>
                    <a:lnTo>
                      <a:pt x="0" y="69"/>
                    </a:lnTo>
                    <a:lnTo>
                      <a:pt x="2" y="61"/>
                    </a:lnTo>
                    <a:lnTo>
                      <a:pt x="10" y="61"/>
                    </a:lnTo>
                    <a:lnTo>
                      <a:pt x="12" y="52"/>
                    </a:lnTo>
                    <a:lnTo>
                      <a:pt x="19" y="54"/>
                    </a:lnTo>
                    <a:lnTo>
                      <a:pt x="24" y="50"/>
                    </a:lnTo>
                    <a:lnTo>
                      <a:pt x="25" y="37"/>
                    </a:lnTo>
                    <a:lnTo>
                      <a:pt x="29" y="39"/>
                    </a:lnTo>
                    <a:lnTo>
                      <a:pt x="31" y="30"/>
                    </a:lnTo>
                    <a:lnTo>
                      <a:pt x="42" y="32"/>
                    </a:lnTo>
                    <a:lnTo>
                      <a:pt x="44" y="17"/>
                    </a:lnTo>
                    <a:lnTo>
                      <a:pt x="46" y="17"/>
                    </a:lnTo>
                    <a:lnTo>
                      <a:pt x="51" y="13"/>
                    </a:lnTo>
                    <a:lnTo>
                      <a:pt x="53" y="8"/>
                    </a:lnTo>
                    <a:lnTo>
                      <a:pt x="54" y="3"/>
                    </a:lnTo>
                    <a:lnTo>
                      <a:pt x="56" y="3"/>
                    </a:lnTo>
                    <a:lnTo>
                      <a:pt x="61" y="0"/>
                    </a:lnTo>
                    <a:lnTo>
                      <a:pt x="63" y="0"/>
                    </a:lnTo>
                    <a:lnTo>
                      <a:pt x="66" y="3"/>
                    </a:lnTo>
                    <a:lnTo>
                      <a:pt x="70" y="13"/>
                    </a:lnTo>
                    <a:lnTo>
                      <a:pt x="73" y="25"/>
                    </a:lnTo>
                    <a:lnTo>
                      <a:pt x="75" y="27"/>
                    </a:lnTo>
                    <a:lnTo>
                      <a:pt x="75" y="27"/>
                    </a:lnTo>
                    <a:lnTo>
                      <a:pt x="75" y="28"/>
                    </a:lnTo>
                    <a:lnTo>
                      <a:pt x="78" y="30"/>
                    </a:lnTo>
                    <a:lnTo>
                      <a:pt x="78" y="33"/>
                    </a:lnTo>
                    <a:lnTo>
                      <a:pt x="78" y="33"/>
                    </a:lnTo>
                    <a:lnTo>
                      <a:pt x="73" y="71"/>
                    </a:lnTo>
                    <a:lnTo>
                      <a:pt x="73" y="71"/>
                    </a:lnTo>
                    <a:lnTo>
                      <a:pt x="73" y="7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35" name="Freeform 1088"/>
              <p:cNvSpPr>
                <a:spLocks/>
              </p:cNvSpPr>
              <p:nvPr/>
            </p:nvSpPr>
            <p:spPr bwMode="auto">
              <a:xfrm>
                <a:off x="2122" y="1302"/>
                <a:ext cx="51" cy="66"/>
              </a:xfrm>
              <a:custGeom>
                <a:avLst/>
                <a:gdLst>
                  <a:gd name="T0" fmla="*/ 36 w 51"/>
                  <a:gd name="T1" fmla="*/ 33 h 66"/>
                  <a:gd name="T2" fmla="*/ 27 w 51"/>
                  <a:gd name="T3" fmla="*/ 66 h 66"/>
                  <a:gd name="T4" fmla="*/ 14 w 51"/>
                  <a:gd name="T5" fmla="*/ 63 h 66"/>
                  <a:gd name="T6" fmla="*/ 2 w 51"/>
                  <a:gd name="T7" fmla="*/ 61 h 66"/>
                  <a:gd name="T8" fmla="*/ 0 w 51"/>
                  <a:gd name="T9" fmla="*/ 61 h 66"/>
                  <a:gd name="T10" fmla="*/ 5 w 51"/>
                  <a:gd name="T11" fmla="*/ 44 h 66"/>
                  <a:gd name="T12" fmla="*/ 14 w 51"/>
                  <a:gd name="T13" fmla="*/ 46 h 66"/>
                  <a:gd name="T14" fmla="*/ 17 w 51"/>
                  <a:gd name="T15" fmla="*/ 38 h 66"/>
                  <a:gd name="T16" fmla="*/ 22 w 51"/>
                  <a:gd name="T17" fmla="*/ 39 h 66"/>
                  <a:gd name="T18" fmla="*/ 24 w 51"/>
                  <a:gd name="T19" fmla="*/ 31 h 66"/>
                  <a:gd name="T20" fmla="*/ 31 w 51"/>
                  <a:gd name="T21" fmla="*/ 33 h 66"/>
                  <a:gd name="T22" fmla="*/ 41 w 51"/>
                  <a:gd name="T23" fmla="*/ 4 h 66"/>
                  <a:gd name="T24" fmla="*/ 51 w 51"/>
                  <a:gd name="T25" fmla="*/ 0 h 66"/>
                  <a:gd name="T26" fmla="*/ 48 w 51"/>
                  <a:gd name="T27" fmla="*/ 17 h 66"/>
                  <a:gd name="T28" fmla="*/ 43 w 51"/>
                  <a:gd name="T29" fmla="*/ 17 h 66"/>
                  <a:gd name="T30" fmla="*/ 39 w 51"/>
                  <a:gd name="T31" fmla="*/ 34 h 66"/>
                  <a:gd name="T32" fmla="*/ 36 w 51"/>
                  <a:gd name="T3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66">
                    <a:moveTo>
                      <a:pt x="36" y="33"/>
                    </a:moveTo>
                    <a:lnTo>
                      <a:pt x="27" y="66"/>
                    </a:lnTo>
                    <a:lnTo>
                      <a:pt x="14" y="63"/>
                    </a:lnTo>
                    <a:lnTo>
                      <a:pt x="2" y="61"/>
                    </a:lnTo>
                    <a:lnTo>
                      <a:pt x="0" y="61"/>
                    </a:lnTo>
                    <a:lnTo>
                      <a:pt x="5" y="44"/>
                    </a:lnTo>
                    <a:lnTo>
                      <a:pt x="14" y="46"/>
                    </a:lnTo>
                    <a:lnTo>
                      <a:pt x="17" y="38"/>
                    </a:lnTo>
                    <a:lnTo>
                      <a:pt x="22" y="39"/>
                    </a:lnTo>
                    <a:lnTo>
                      <a:pt x="24" y="31"/>
                    </a:lnTo>
                    <a:lnTo>
                      <a:pt x="31" y="33"/>
                    </a:lnTo>
                    <a:lnTo>
                      <a:pt x="41" y="4"/>
                    </a:lnTo>
                    <a:lnTo>
                      <a:pt x="51" y="0"/>
                    </a:lnTo>
                    <a:lnTo>
                      <a:pt x="48" y="17"/>
                    </a:lnTo>
                    <a:lnTo>
                      <a:pt x="43" y="17"/>
                    </a:lnTo>
                    <a:lnTo>
                      <a:pt x="39" y="34"/>
                    </a:lnTo>
                    <a:lnTo>
                      <a:pt x="36" y="3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36" name="Freeform 1089"/>
              <p:cNvSpPr>
                <a:spLocks/>
              </p:cNvSpPr>
              <p:nvPr/>
            </p:nvSpPr>
            <p:spPr bwMode="auto">
              <a:xfrm>
                <a:off x="2122" y="1302"/>
                <a:ext cx="51" cy="66"/>
              </a:xfrm>
              <a:custGeom>
                <a:avLst/>
                <a:gdLst>
                  <a:gd name="T0" fmla="*/ 36 w 51"/>
                  <a:gd name="T1" fmla="*/ 33 h 66"/>
                  <a:gd name="T2" fmla="*/ 27 w 51"/>
                  <a:gd name="T3" fmla="*/ 66 h 66"/>
                  <a:gd name="T4" fmla="*/ 14 w 51"/>
                  <a:gd name="T5" fmla="*/ 63 h 66"/>
                  <a:gd name="T6" fmla="*/ 2 w 51"/>
                  <a:gd name="T7" fmla="*/ 61 h 66"/>
                  <a:gd name="T8" fmla="*/ 0 w 51"/>
                  <a:gd name="T9" fmla="*/ 61 h 66"/>
                  <a:gd name="T10" fmla="*/ 5 w 51"/>
                  <a:gd name="T11" fmla="*/ 44 h 66"/>
                  <a:gd name="T12" fmla="*/ 14 w 51"/>
                  <a:gd name="T13" fmla="*/ 46 h 66"/>
                  <a:gd name="T14" fmla="*/ 17 w 51"/>
                  <a:gd name="T15" fmla="*/ 38 h 66"/>
                  <a:gd name="T16" fmla="*/ 22 w 51"/>
                  <a:gd name="T17" fmla="*/ 39 h 66"/>
                  <a:gd name="T18" fmla="*/ 24 w 51"/>
                  <a:gd name="T19" fmla="*/ 31 h 66"/>
                  <a:gd name="T20" fmla="*/ 31 w 51"/>
                  <a:gd name="T21" fmla="*/ 33 h 66"/>
                  <a:gd name="T22" fmla="*/ 41 w 51"/>
                  <a:gd name="T23" fmla="*/ 4 h 66"/>
                  <a:gd name="T24" fmla="*/ 51 w 51"/>
                  <a:gd name="T25" fmla="*/ 0 h 66"/>
                  <a:gd name="T26" fmla="*/ 48 w 51"/>
                  <a:gd name="T27" fmla="*/ 17 h 66"/>
                  <a:gd name="T28" fmla="*/ 43 w 51"/>
                  <a:gd name="T29" fmla="*/ 17 h 66"/>
                  <a:gd name="T30" fmla="*/ 39 w 51"/>
                  <a:gd name="T31" fmla="*/ 34 h 66"/>
                  <a:gd name="T32" fmla="*/ 36 w 51"/>
                  <a:gd name="T3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66">
                    <a:moveTo>
                      <a:pt x="36" y="33"/>
                    </a:moveTo>
                    <a:lnTo>
                      <a:pt x="27" y="66"/>
                    </a:lnTo>
                    <a:lnTo>
                      <a:pt x="14" y="63"/>
                    </a:lnTo>
                    <a:lnTo>
                      <a:pt x="2" y="61"/>
                    </a:lnTo>
                    <a:lnTo>
                      <a:pt x="0" y="61"/>
                    </a:lnTo>
                    <a:lnTo>
                      <a:pt x="5" y="44"/>
                    </a:lnTo>
                    <a:lnTo>
                      <a:pt x="14" y="46"/>
                    </a:lnTo>
                    <a:lnTo>
                      <a:pt x="17" y="38"/>
                    </a:lnTo>
                    <a:lnTo>
                      <a:pt x="22" y="39"/>
                    </a:lnTo>
                    <a:lnTo>
                      <a:pt x="24" y="31"/>
                    </a:lnTo>
                    <a:lnTo>
                      <a:pt x="31" y="33"/>
                    </a:lnTo>
                    <a:lnTo>
                      <a:pt x="41" y="4"/>
                    </a:lnTo>
                    <a:lnTo>
                      <a:pt x="51" y="0"/>
                    </a:lnTo>
                    <a:lnTo>
                      <a:pt x="48" y="17"/>
                    </a:lnTo>
                    <a:lnTo>
                      <a:pt x="43" y="17"/>
                    </a:lnTo>
                    <a:lnTo>
                      <a:pt x="39" y="34"/>
                    </a:lnTo>
                    <a:lnTo>
                      <a:pt x="36"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37" name="Freeform 1090"/>
              <p:cNvSpPr>
                <a:spLocks/>
              </p:cNvSpPr>
              <p:nvPr/>
            </p:nvSpPr>
            <p:spPr bwMode="auto">
              <a:xfrm>
                <a:off x="2207" y="1445"/>
                <a:ext cx="37" cy="59"/>
              </a:xfrm>
              <a:custGeom>
                <a:avLst/>
                <a:gdLst>
                  <a:gd name="T0" fmla="*/ 29 w 37"/>
                  <a:gd name="T1" fmla="*/ 40 h 59"/>
                  <a:gd name="T2" fmla="*/ 25 w 37"/>
                  <a:gd name="T3" fmla="*/ 59 h 59"/>
                  <a:gd name="T4" fmla="*/ 12 w 37"/>
                  <a:gd name="T5" fmla="*/ 56 h 59"/>
                  <a:gd name="T6" fmla="*/ 12 w 37"/>
                  <a:gd name="T7" fmla="*/ 47 h 59"/>
                  <a:gd name="T8" fmla="*/ 7 w 37"/>
                  <a:gd name="T9" fmla="*/ 44 h 59"/>
                  <a:gd name="T10" fmla="*/ 10 w 37"/>
                  <a:gd name="T11" fmla="*/ 35 h 59"/>
                  <a:gd name="T12" fmla="*/ 3 w 37"/>
                  <a:gd name="T13" fmla="*/ 28 h 59"/>
                  <a:gd name="T14" fmla="*/ 0 w 37"/>
                  <a:gd name="T15" fmla="*/ 27 h 59"/>
                  <a:gd name="T16" fmla="*/ 5 w 37"/>
                  <a:gd name="T17" fmla="*/ 0 h 59"/>
                  <a:gd name="T18" fmla="*/ 37 w 37"/>
                  <a:gd name="T19" fmla="*/ 6 h 59"/>
                  <a:gd name="T20" fmla="*/ 31 w 37"/>
                  <a:gd name="T21" fmla="*/ 40 h 59"/>
                  <a:gd name="T22" fmla="*/ 29 w 37"/>
                  <a:gd name="T23"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59">
                    <a:moveTo>
                      <a:pt x="29" y="40"/>
                    </a:moveTo>
                    <a:lnTo>
                      <a:pt x="25" y="59"/>
                    </a:lnTo>
                    <a:lnTo>
                      <a:pt x="12" y="56"/>
                    </a:lnTo>
                    <a:lnTo>
                      <a:pt x="12" y="47"/>
                    </a:lnTo>
                    <a:lnTo>
                      <a:pt x="7" y="44"/>
                    </a:lnTo>
                    <a:lnTo>
                      <a:pt x="10" y="35"/>
                    </a:lnTo>
                    <a:lnTo>
                      <a:pt x="3" y="28"/>
                    </a:lnTo>
                    <a:lnTo>
                      <a:pt x="0" y="27"/>
                    </a:lnTo>
                    <a:lnTo>
                      <a:pt x="5" y="0"/>
                    </a:lnTo>
                    <a:lnTo>
                      <a:pt x="37" y="6"/>
                    </a:lnTo>
                    <a:lnTo>
                      <a:pt x="31" y="40"/>
                    </a:lnTo>
                    <a:lnTo>
                      <a:pt x="29" y="4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38" name="Freeform 1091"/>
              <p:cNvSpPr>
                <a:spLocks/>
              </p:cNvSpPr>
              <p:nvPr/>
            </p:nvSpPr>
            <p:spPr bwMode="auto">
              <a:xfrm>
                <a:off x="2207" y="1445"/>
                <a:ext cx="37" cy="59"/>
              </a:xfrm>
              <a:custGeom>
                <a:avLst/>
                <a:gdLst>
                  <a:gd name="T0" fmla="*/ 29 w 37"/>
                  <a:gd name="T1" fmla="*/ 40 h 59"/>
                  <a:gd name="T2" fmla="*/ 25 w 37"/>
                  <a:gd name="T3" fmla="*/ 59 h 59"/>
                  <a:gd name="T4" fmla="*/ 12 w 37"/>
                  <a:gd name="T5" fmla="*/ 56 h 59"/>
                  <a:gd name="T6" fmla="*/ 12 w 37"/>
                  <a:gd name="T7" fmla="*/ 47 h 59"/>
                  <a:gd name="T8" fmla="*/ 7 w 37"/>
                  <a:gd name="T9" fmla="*/ 44 h 59"/>
                  <a:gd name="T10" fmla="*/ 10 w 37"/>
                  <a:gd name="T11" fmla="*/ 35 h 59"/>
                  <a:gd name="T12" fmla="*/ 3 w 37"/>
                  <a:gd name="T13" fmla="*/ 28 h 59"/>
                  <a:gd name="T14" fmla="*/ 0 w 37"/>
                  <a:gd name="T15" fmla="*/ 27 h 59"/>
                  <a:gd name="T16" fmla="*/ 5 w 37"/>
                  <a:gd name="T17" fmla="*/ 0 h 59"/>
                  <a:gd name="T18" fmla="*/ 37 w 37"/>
                  <a:gd name="T19" fmla="*/ 6 h 59"/>
                  <a:gd name="T20" fmla="*/ 31 w 37"/>
                  <a:gd name="T21" fmla="*/ 40 h 59"/>
                  <a:gd name="T22" fmla="*/ 29 w 37"/>
                  <a:gd name="T23"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59">
                    <a:moveTo>
                      <a:pt x="29" y="40"/>
                    </a:moveTo>
                    <a:lnTo>
                      <a:pt x="25" y="59"/>
                    </a:lnTo>
                    <a:lnTo>
                      <a:pt x="12" y="56"/>
                    </a:lnTo>
                    <a:lnTo>
                      <a:pt x="12" y="47"/>
                    </a:lnTo>
                    <a:lnTo>
                      <a:pt x="7" y="44"/>
                    </a:lnTo>
                    <a:lnTo>
                      <a:pt x="10" y="35"/>
                    </a:lnTo>
                    <a:lnTo>
                      <a:pt x="3" y="28"/>
                    </a:lnTo>
                    <a:lnTo>
                      <a:pt x="0" y="27"/>
                    </a:lnTo>
                    <a:lnTo>
                      <a:pt x="5" y="0"/>
                    </a:lnTo>
                    <a:lnTo>
                      <a:pt x="37" y="6"/>
                    </a:lnTo>
                    <a:lnTo>
                      <a:pt x="31" y="40"/>
                    </a:lnTo>
                    <a:lnTo>
                      <a:pt x="29"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39" name="Freeform 1092"/>
              <p:cNvSpPr>
                <a:spLocks/>
              </p:cNvSpPr>
              <p:nvPr/>
            </p:nvSpPr>
            <p:spPr bwMode="auto">
              <a:xfrm>
                <a:off x="2156" y="1113"/>
                <a:ext cx="171" cy="140"/>
              </a:xfrm>
              <a:custGeom>
                <a:avLst/>
                <a:gdLst>
                  <a:gd name="T0" fmla="*/ 171 w 171"/>
                  <a:gd name="T1" fmla="*/ 3 h 140"/>
                  <a:gd name="T2" fmla="*/ 168 w 171"/>
                  <a:gd name="T3" fmla="*/ 13 h 140"/>
                  <a:gd name="T4" fmla="*/ 165 w 171"/>
                  <a:gd name="T5" fmla="*/ 22 h 140"/>
                  <a:gd name="T6" fmla="*/ 153 w 171"/>
                  <a:gd name="T7" fmla="*/ 47 h 140"/>
                  <a:gd name="T8" fmla="*/ 153 w 171"/>
                  <a:gd name="T9" fmla="*/ 52 h 140"/>
                  <a:gd name="T10" fmla="*/ 153 w 171"/>
                  <a:gd name="T11" fmla="*/ 56 h 140"/>
                  <a:gd name="T12" fmla="*/ 149 w 171"/>
                  <a:gd name="T13" fmla="*/ 59 h 140"/>
                  <a:gd name="T14" fmla="*/ 149 w 171"/>
                  <a:gd name="T15" fmla="*/ 61 h 140"/>
                  <a:gd name="T16" fmla="*/ 151 w 171"/>
                  <a:gd name="T17" fmla="*/ 64 h 140"/>
                  <a:gd name="T18" fmla="*/ 153 w 171"/>
                  <a:gd name="T19" fmla="*/ 67 h 140"/>
                  <a:gd name="T20" fmla="*/ 153 w 171"/>
                  <a:gd name="T21" fmla="*/ 76 h 140"/>
                  <a:gd name="T22" fmla="*/ 146 w 171"/>
                  <a:gd name="T23" fmla="*/ 78 h 140"/>
                  <a:gd name="T24" fmla="*/ 144 w 171"/>
                  <a:gd name="T25" fmla="*/ 79 h 140"/>
                  <a:gd name="T26" fmla="*/ 141 w 171"/>
                  <a:gd name="T27" fmla="*/ 88 h 140"/>
                  <a:gd name="T28" fmla="*/ 143 w 171"/>
                  <a:gd name="T29" fmla="*/ 91 h 140"/>
                  <a:gd name="T30" fmla="*/ 143 w 171"/>
                  <a:gd name="T31" fmla="*/ 93 h 140"/>
                  <a:gd name="T32" fmla="*/ 141 w 171"/>
                  <a:gd name="T33" fmla="*/ 98 h 140"/>
                  <a:gd name="T34" fmla="*/ 139 w 171"/>
                  <a:gd name="T35" fmla="*/ 98 h 140"/>
                  <a:gd name="T36" fmla="*/ 137 w 171"/>
                  <a:gd name="T37" fmla="*/ 98 h 140"/>
                  <a:gd name="T38" fmla="*/ 136 w 171"/>
                  <a:gd name="T39" fmla="*/ 105 h 140"/>
                  <a:gd name="T40" fmla="*/ 129 w 171"/>
                  <a:gd name="T41" fmla="*/ 113 h 140"/>
                  <a:gd name="T42" fmla="*/ 119 w 171"/>
                  <a:gd name="T43" fmla="*/ 115 h 140"/>
                  <a:gd name="T44" fmla="*/ 121 w 171"/>
                  <a:gd name="T45" fmla="*/ 140 h 140"/>
                  <a:gd name="T46" fmla="*/ 43 w 171"/>
                  <a:gd name="T47" fmla="*/ 122 h 140"/>
                  <a:gd name="T48" fmla="*/ 31 w 171"/>
                  <a:gd name="T49" fmla="*/ 130 h 140"/>
                  <a:gd name="T50" fmla="*/ 21 w 171"/>
                  <a:gd name="T51" fmla="*/ 111 h 140"/>
                  <a:gd name="T52" fmla="*/ 2 w 171"/>
                  <a:gd name="T53" fmla="*/ 103 h 140"/>
                  <a:gd name="T54" fmla="*/ 19 w 171"/>
                  <a:gd name="T55" fmla="*/ 79 h 140"/>
                  <a:gd name="T56" fmla="*/ 21 w 171"/>
                  <a:gd name="T57" fmla="*/ 76 h 140"/>
                  <a:gd name="T58" fmla="*/ 21 w 171"/>
                  <a:gd name="T59" fmla="*/ 72 h 140"/>
                  <a:gd name="T60" fmla="*/ 19 w 171"/>
                  <a:gd name="T61" fmla="*/ 69 h 140"/>
                  <a:gd name="T62" fmla="*/ 19 w 171"/>
                  <a:gd name="T63" fmla="*/ 66 h 140"/>
                  <a:gd name="T64" fmla="*/ 19 w 171"/>
                  <a:gd name="T65" fmla="*/ 62 h 140"/>
                  <a:gd name="T66" fmla="*/ 16 w 171"/>
                  <a:gd name="T67" fmla="*/ 57 h 140"/>
                  <a:gd name="T68" fmla="*/ 7 w 171"/>
                  <a:gd name="T69" fmla="*/ 49 h 140"/>
                  <a:gd name="T70" fmla="*/ 21 w 171"/>
                  <a:gd name="T71" fmla="*/ 34 h 140"/>
                  <a:gd name="T72" fmla="*/ 29 w 171"/>
                  <a:gd name="T73" fmla="*/ 25 h 140"/>
                  <a:gd name="T74" fmla="*/ 49 w 171"/>
                  <a:gd name="T75" fmla="*/ 27 h 140"/>
                  <a:gd name="T76" fmla="*/ 61 w 171"/>
                  <a:gd name="T77" fmla="*/ 22 h 140"/>
                  <a:gd name="T78" fmla="*/ 75 w 171"/>
                  <a:gd name="T79" fmla="*/ 22 h 140"/>
                  <a:gd name="T80" fmla="*/ 90 w 171"/>
                  <a:gd name="T81" fmla="*/ 3 h 140"/>
                  <a:gd name="T82" fmla="*/ 156 w 171"/>
                  <a:gd name="T83" fmla="*/ 0 h 140"/>
                  <a:gd name="T84" fmla="*/ 163 w 171"/>
                  <a:gd name="T85" fmla="*/ 1 h 140"/>
                  <a:gd name="T86" fmla="*/ 166 w 171"/>
                  <a:gd name="T87" fmla="*/ 0 h 140"/>
                  <a:gd name="T88" fmla="*/ 170 w 171"/>
                  <a:gd name="T89" fmla="*/ 1 h 140"/>
                  <a:gd name="T90" fmla="*/ 171 w 171"/>
                  <a:gd name="T91" fmla="*/ 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40">
                    <a:moveTo>
                      <a:pt x="171" y="3"/>
                    </a:moveTo>
                    <a:lnTo>
                      <a:pt x="171" y="3"/>
                    </a:lnTo>
                    <a:lnTo>
                      <a:pt x="171" y="6"/>
                    </a:lnTo>
                    <a:lnTo>
                      <a:pt x="168" y="13"/>
                    </a:lnTo>
                    <a:lnTo>
                      <a:pt x="165" y="18"/>
                    </a:lnTo>
                    <a:lnTo>
                      <a:pt x="165" y="22"/>
                    </a:lnTo>
                    <a:lnTo>
                      <a:pt x="159" y="35"/>
                    </a:lnTo>
                    <a:lnTo>
                      <a:pt x="153" y="47"/>
                    </a:lnTo>
                    <a:lnTo>
                      <a:pt x="153" y="50"/>
                    </a:lnTo>
                    <a:lnTo>
                      <a:pt x="153" y="52"/>
                    </a:lnTo>
                    <a:lnTo>
                      <a:pt x="153" y="54"/>
                    </a:lnTo>
                    <a:lnTo>
                      <a:pt x="153" y="56"/>
                    </a:lnTo>
                    <a:lnTo>
                      <a:pt x="151" y="57"/>
                    </a:lnTo>
                    <a:lnTo>
                      <a:pt x="149" y="59"/>
                    </a:lnTo>
                    <a:lnTo>
                      <a:pt x="149" y="61"/>
                    </a:lnTo>
                    <a:lnTo>
                      <a:pt x="149" y="61"/>
                    </a:lnTo>
                    <a:lnTo>
                      <a:pt x="149" y="62"/>
                    </a:lnTo>
                    <a:lnTo>
                      <a:pt x="151" y="64"/>
                    </a:lnTo>
                    <a:lnTo>
                      <a:pt x="153" y="66"/>
                    </a:lnTo>
                    <a:lnTo>
                      <a:pt x="153" y="67"/>
                    </a:lnTo>
                    <a:lnTo>
                      <a:pt x="154" y="69"/>
                    </a:lnTo>
                    <a:lnTo>
                      <a:pt x="153" y="76"/>
                    </a:lnTo>
                    <a:lnTo>
                      <a:pt x="149" y="78"/>
                    </a:lnTo>
                    <a:lnTo>
                      <a:pt x="146" y="78"/>
                    </a:lnTo>
                    <a:lnTo>
                      <a:pt x="144" y="79"/>
                    </a:lnTo>
                    <a:lnTo>
                      <a:pt x="144" y="79"/>
                    </a:lnTo>
                    <a:lnTo>
                      <a:pt x="141" y="84"/>
                    </a:lnTo>
                    <a:lnTo>
                      <a:pt x="141" y="88"/>
                    </a:lnTo>
                    <a:lnTo>
                      <a:pt x="141" y="89"/>
                    </a:lnTo>
                    <a:lnTo>
                      <a:pt x="143" y="91"/>
                    </a:lnTo>
                    <a:lnTo>
                      <a:pt x="143" y="91"/>
                    </a:lnTo>
                    <a:lnTo>
                      <a:pt x="143" y="93"/>
                    </a:lnTo>
                    <a:lnTo>
                      <a:pt x="143" y="96"/>
                    </a:lnTo>
                    <a:lnTo>
                      <a:pt x="141" y="98"/>
                    </a:lnTo>
                    <a:lnTo>
                      <a:pt x="139" y="98"/>
                    </a:lnTo>
                    <a:lnTo>
                      <a:pt x="139" y="98"/>
                    </a:lnTo>
                    <a:lnTo>
                      <a:pt x="139" y="98"/>
                    </a:lnTo>
                    <a:lnTo>
                      <a:pt x="137" y="98"/>
                    </a:lnTo>
                    <a:lnTo>
                      <a:pt x="137" y="98"/>
                    </a:lnTo>
                    <a:lnTo>
                      <a:pt x="136" y="105"/>
                    </a:lnTo>
                    <a:lnTo>
                      <a:pt x="136" y="106"/>
                    </a:lnTo>
                    <a:lnTo>
                      <a:pt x="129" y="113"/>
                    </a:lnTo>
                    <a:lnTo>
                      <a:pt x="121" y="108"/>
                    </a:lnTo>
                    <a:lnTo>
                      <a:pt x="119" y="115"/>
                    </a:lnTo>
                    <a:lnTo>
                      <a:pt x="129" y="132"/>
                    </a:lnTo>
                    <a:lnTo>
                      <a:pt x="121" y="140"/>
                    </a:lnTo>
                    <a:lnTo>
                      <a:pt x="43" y="123"/>
                    </a:lnTo>
                    <a:lnTo>
                      <a:pt x="43" y="122"/>
                    </a:lnTo>
                    <a:lnTo>
                      <a:pt x="32" y="125"/>
                    </a:lnTo>
                    <a:lnTo>
                      <a:pt x="31" y="130"/>
                    </a:lnTo>
                    <a:lnTo>
                      <a:pt x="22" y="127"/>
                    </a:lnTo>
                    <a:lnTo>
                      <a:pt x="21" y="111"/>
                    </a:lnTo>
                    <a:lnTo>
                      <a:pt x="0" y="106"/>
                    </a:lnTo>
                    <a:lnTo>
                      <a:pt x="2" y="103"/>
                    </a:lnTo>
                    <a:lnTo>
                      <a:pt x="14" y="86"/>
                    </a:lnTo>
                    <a:lnTo>
                      <a:pt x="19" y="79"/>
                    </a:lnTo>
                    <a:lnTo>
                      <a:pt x="21" y="78"/>
                    </a:lnTo>
                    <a:lnTo>
                      <a:pt x="21" y="76"/>
                    </a:lnTo>
                    <a:lnTo>
                      <a:pt x="21" y="74"/>
                    </a:lnTo>
                    <a:lnTo>
                      <a:pt x="21" y="72"/>
                    </a:lnTo>
                    <a:lnTo>
                      <a:pt x="19" y="71"/>
                    </a:lnTo>
                    <a:lnTo>
                      <a:pt x="19" y="69"/>
                    </a:lnTo>
                    <a:lnTo>
                      <a:pt x="19" y="67"/>
                    </a:lnTo>
                    <a:lnTo>
                      <a:pt x="19" y="66"/>
                    </a:lnTo>
                    <a:lnTo>
                      <a:pt x="19" y="64"/>
                    </a:lnTo>
                    <a:lnTo>
                      <a:pt x="19" y="62"/>
                    </a:lnTo>
                    <a:lnTo>
                      <a:pt x="17" y="59"/>
                    </a:lnTo>
                    <a:lnTo>
                      <a:pt x="16" y="57"/>
                    </a:lnTo>
                    <a:lnTo>
                      <a:pt x="7" y="49"/>
                    </a:lnTo>
                    <a:lnTo>
                      <a:pt x="7" y="49"/>
                    </a:lnTo>
                    <a:lnTo>
                      <a:pt x="16" y="35"/>
                    </a:lnTo>
                    <a:lnTo>
                      <a:pt x="21" y="34"/>
                    </a:lnTo>
                    <a:lnTo>
                      <a:pt x="26" y="37"/>
                    </a:lnTo>
                    <a:lnTo>
                      <a:pt x="29" y="25"/>
                    </a:lnTo>
                    <a:lnTo>
                      <a:pt x="36" y="20"/>
                    </a:lnTo>
                    <a:lnTo>
                      <a:pt x="49" y="27"/>
                    </a:lnTo>
                    <a:lnTo>
                      <a:pt x="54" y="22"/>
                    </a:lnTo>
                    <a:lnTo>
                      <a:pt x="61" y="22"/>
                    </a:lnTo>
                    <a:lnTo>
                      <a:pt x="54" y="6"/>
                    </a:lnTo>
                    <a:lnTo>
                      <a:pt x="75" y="22"/>
                    </a:lnTo>
                    <a:lnTo>
                      <a:pt x="76" y="22"/>
                    </a:lnTo>
                    <a:lnTo>
                      <a:pt x="90" y="3"/>
                    </a:lnTo>
                    <a:lnTo>
                      <a:pt x="154" y="0"/>
                    </a:lnTo>
                    <a:lnTo>
                      <a:pt x="156" y="0"/>
                    </a:lnTo>
                    <a:lnTo>
                      <a:pt x="161" y="1"/>
                    </a:lnTo>
                    <a:lnTo>
                      <a:pt x="163" y="1"/>
                    </a:lnTo>
                    <a:lnTo>
                      <a:pt x="165" y="1"/>
                    </a:lnTo>
                    <a:lnTo>
                      <a:pt x="166" y="0"/>
                    </a:lnTo>
                    <a:lnTo>
                      <a:pt x="170" y="1"/>
                    </a:lnTo>
                    <a:lnTo>
                      <a:pt x="170" y="1"/>
                    </a:lnTo>
                    <a:lnTo>
                      <a:pt x="171" y="1"/>
                    </a:lnTo>
                    <a:lnTo>
                      <a:pt x="171"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40" name="Freeform 1093"/>
              <p:cNvSpPr>
                <a:spLocks/>
              </p:cNvSpPr>
              <p:nvPr/>
            </p:nvSpPr>
            <p:spPr bwMode="auto">
              <a:xfrm>
                <a:off x="2156" y="1113"/>
                <a:ext cx="171" cy="140"/>
              </a:xfrm>
              <a:custGeom>
                <a:avLst/>
                <a:gdLst>
                  <a:gd name="T0" fmla="*/ 171 w 171"/>
                  <a:gd name="T1" fmla="*/ 3 h 140"/>
                  <a:gd name="T2" fmla="*/ 168 w 171"/>
                  <a:gd name="T3" fmla="*/ 13 h 140"/>
                  <a:gd name="T4" fmla="*/ 165 w 171"/>
                  <a:gd name="T5" fmla="*/ 22 h 140"/>
                  <a:gd name="T6" fmla="*/ 153 w 171"/>
                  <a:gd name="T7" fmla="*/ 47 h 140"/>
                  <a:gd name="T8" fmla="*/ 153 w 171"/>
                  <a:gd name="T9" fmla="*/ 52 h 140"/>
                  <a:gd name="T10" fmla="*/ 153 w 171"/>
                  <a:gd name="T11" fmla="*/ 56 h 140"/>
                  <a:gd name="T12" fmla="*/ 149 w 171"/>
                  <a:gd name="T13" fmla="*/ 59 h 140"/>
                  <a:gd name="T14" fmla="*/ 149 w 171"/>
                  <a:gd name="T15" fmla="*/ 61 h 140"/>
                  <a:gd name="T16" fmla="*/ 151 w 171"/>
                  <a:gd name="T17" fmla="*/ 64 h 140"/>
                  <a:gd name="T18" fmla="*/ 153 w 171"/>
                  <a:gd name="T19" fmla="*/ 67 h 140"/>
                  <a:gd name="T20" fmla="*/ 153 w 171"/>
                  <a:gd name="T21" fmla="*/ 76 h 140"/>
                  <a:gd name="T22" fmla="*/ 146 w 171"/>
                  <a:gd name="T23" fmla="*/ 78 h 140"/>
                  <a:gd name="T24" fmla="*/ 144 w 171"/>
                  <a:gd name="T25" fmla="*/ 79 h 140"/>
                  <a:gd name="T26" fmla="*/ 141 w 171"/>
                  <a:gd name="T27" fmla="*/ 88 h 140"/>
                  <a:gd name="T28" fmla="*/ 143 w 171"/>
                  <a:gd name="T29" fmla="*/ 91 h 140"/>
                  <a:gd name="T30" fmla="*/ 143 w 171"/>
                  <a:gd name="T31" fmla="*/ 93 h 140"/>
                  <a:gd name="T32" fmla="*/ 141 w 171"/>
                  <a:gd name="T33" fmla="*/ 98 h 140"/>
                  <a:gd name="T34" fmla="*/ 139 w 171"/>
                  <a:gd name="T35" fmla="*/ 98 h 140"/>
                  <a:gd name="T36" fmla="*/ 137 w 171"/>
                  <a:gd name="T37" fmla="*/ 98 h 140"/>
                  <a:gd name="T38" fmla="*/ 136 w 171"/>
                  <a:gd name="T39" fmla="*/ 105 h 140"/>
                  <a:gd name="T40" fmla="*/ 129 w 171"/>
                  <a:gd name="T41" fmla="*/ 113 h 140"/>
                  <a:gd name="T42" fmla="*/ 119 w 171"/>
                  <a:gd name="T43" fmla="*/ 115 h 140"/>
                  <a:gd name="T44" fmla="*/ 121 w 171"/>
                  <a:gd name="T45" fmla="*/ 140 h 140"/>
                  <a:gd name="T46" fmla="*/ 43 w 171"/>
                  <a:gd name="T47" fmla="*/ 122 h 140"/>
                  <a:gd name="T48" fmla="*/ 31 w 171"/>
                  <a:gd name="T49" fmla="*/ 130 h 140"/>
                  <a:gd name="T50" fmla="*/ 21 w 171"/>
                  <a:gd name="T51" fmla="*/ 111 h 140"/>
                  <a:gd name="T52" fmla="*/ 2 w 171"/>
                  <a:gd name="T53" fmla="*/ 103 h 140"/>
                  <a:gd name="T54" fmla="*/ 19 w 171"/>
                  <a:gd name="T55" fmla="*/ 79 h 140"/>
                  <a:gd name="T56" fmla="*/ 21 w 171"/>
                  <a:gd name="T57" fmla="*/ 76 h 140"/>
                  <a:gd name="T58" fmla="*/ 21 w 171"/>
                  <a:gd name="T59" fmla="*/ 72 h 140"/>
                  <a:gd name="T60" fmla="*/ 19 w 171"/>
                  <a:gd name="T61" fmla="*/ 69 h 140"/>
                  <a:gd name="T62" fmla="*/ 19 w 171"/>
                  <a:gd name="T63" fmla="*/ 66 h 140"/>
                  <a:gd name="T64" fmla="*/ 19 w 171"/>
                  <a:gd name="T65" fmla="*/ 62 h 140"/>
                  <a:gd name="T66" fmla="*/ 16 w 171"/>
                  <a:gd name="T67" fmla="*/ 57 h 140"/>
                  <a:gd name="T68" fmla="*/ 7 w 171"/>
                  <a:gd name="T69" fmla="*/ 49 h 140"/>
                  <a:gd name="T70" fmla="*/ 21 w 171"/>
                  <a:gd name="T71" fmla="*/ 34 h 140"/>
                  <a:gd name="T72" fmla="*/ 29 w 171"/>
                  <a:gd name="T73" fmla="*/ 25 h 140"/>
                  <a:gd name="T74" fmla="*/ 49 w 171"/>
                  <a:gd name="T75" fmla="*/ 27 h 140"/>
                  <a:gd name="T76" fmla="*/ 61 w 171"/>
                  <a:gd name="T77" fmla="*/ 22 h 140"/>
                  <a:gd name="T78" fmla="*/ 75 w 171"/>
                  <a:gd name="T79" fmla="*/ 22 h 140"/>
                  <a:gd name="T80" fmla="*/ 90 w 171"/>
                  <a:gd name="T81" fmla="*/ 3 h 140"/>
                  <a:gd name="T82" fmla="*/ 156 w 171"/>
                  <a:gd name="T83" fmla="*/ 0 h 140"/>
                  <a:gd name="T84" fmla="*/ 163 w 171"/>
                  <a:gd name="T85" fmla="*/ 1 h 140"/>
                  <a:gd name="T86" fmla="*/ 166 w 171"/>
                  <a:gd name="T87" fmla="*/ 0 h 140"/>
                  <a:gd name="T88" fmla="*/ 170 w 171"/>
                  <a:gd name="T89" fmla="*/ 1 h 140"/>
                  <a:gd name="T90" fmla="*/ 171 w 171"/>
                  <a:gd name="T91" fmla="*/ 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40">
                    <a:moveTo>
                      <a:pt x="171" y="3"/>
                    </a:moveTo>
                    <a:lnTo>
                      <a:pt x="171" y="3"/>
                    </a:lnTo>
                    <a:lnTo>
                      <a:pt x="171" y="6"/>
                    </a:lnTo>
                    <a:lnTo>
                      <a:pt x="168" y="13"/>
                    </a:lnTo>
                    <a:lnTo>
                      <a:pt x="165" y="18"/>
                    </a:lnTo>
                    <a:lnTo>
                      <a:pt x="165" y="22"/>
                    </a:lnTo>
                    <a:lnTo>
                      <a:pt x="159" y="35"/>
                    </a:lnTo>
                    <a:lnTo>
                      <a:pt x="153" y="47"/>
                    </a:lnTo>
                    <a:lnTo>
                      <a:pt x="153" y="50"/>
                    </a:lnTo>
                    <a:lnTo>
                      <a:pt x="153" y="52"/>
                    </a:lnTo>
                    <a:lnTo>
                      <a:pt x="153" y="54"/>
                    </a:lnTo>
                    <a:lnTo>
                      <a:pt x="153" y="56"/>
                    </a:lnTo>
                    <a:lnTo>
                      <a:pt x="151" y="57"/>
                    </a:lnTo>
                    <a:lnTo>
                      <a:pt x="149" y="59"/>
                    </a:lnTo>
                    <a:lnTo>
                      <a:pt x="149" y="61"/>
                    </a:lnTo>
                    <a:lnTo>
                      <a:pt x="149" y="61"/>
                    </a:lnTo>
                    <a:lnTo>
                      <a:pt x="149" y="62"/>
                    </a:lnTo>
                    <a:lnTo>
                      <a:pt x="151" y="64"/>
                    </a:lnTo>
                    <a:lnTo>
                      <a:pt x="153" y="66"/>
                    </a:lnTo>
                    <a:lnTo>
                      <a:pt x="153" y="67"/>
                    </a:lnTo>
                    <a:lnTo>
                      <a:pt x="154" y="69"/>
                    </a:lnTo>
                    <a:lnTo>
                      <a:pt x="153" y="76"/>
                    </a:lnTo>
                    <a:lnTo>
                      <a:pt x="149" y="78"/>
                    </a:lnTo>
                    <a:lnTo>
                      <a:pt x="146" y="78"/>
                    </a:lnTo>
                    <a:lnTo>
                      <a:pt x="144" y="79"/>
                    </a:lnTo>
                    <a:lnTo>
                      <a:pt x="144" y="79"/>
                    </a:lnTo>
                    <a:lnTo>
                      <a:pt x="141" y="84"/>
                    </a:lnTo>
                    <a:lnTo>
                      <a:pt x="141" y="88"/>
                    </a:lnTo>
                    <a:lnTo>
                      <a:pt x="141" y="89"/>
                    </a:lnTo>
                    <a:lnTo>
                      <a:pt x="143" y="91"/>
                    </a:lnTo>
                    <a:lnTo>
                      <a:pt x="143" y="91"/>
                    </a:lnTo>
                    <a:lnTo>
                      <a:pt x="143" y="93"/>
                    </a:lnTo>
                    <a:lnTo>
                      <a:pt x="143" y="96"/>
                    </a:lnTo>
                    <a:lnTo>
                      <a:pt x="141" y="98"/>
                    </a:lnTo>
                    <a:lnTo>
                      <a:pt x="139" y="98"/>
                    </a:lnTo>
                    <a:lnTo>
                      <a:pt x="139" y="98"/>
                    </a:lnTo>
                    <a:lnTo>
                      <a:pt x="139" y="98"/>
                    </a:lnTo>
                    <a:lnTo>
                      <a:pt x="137" y="98"/>
                    </a:lnTo>
                    <a:lnTo>
                      <a:pt x="137" y="98"/>
                    </a:lnTo>
                    <a:lnTo>
                      <a:pt x="136" y="105"/>
                    </a:lnTo>
                    <a:lnTo>
                      <a:pt x="136" y="106"/>
                    </a:lnTo>
                    <a:lnTo>
                      <a:pt x="129" y="113"/>
                    </a:lnTo>
                    <a:lnTo>
                      <a:pt x="121" y="108"/>
                    </a:lnTo>
                    <a:lnTo>
                      <a:pt x="119" y="115"/>
                    </a:lnTo>
                    <a:lnTo>
                      <a:pt x="129" y="132"/>
                    </a:lnTo>
                    <a:lnTo>
                      <a:pt x="121" y="140"/>
                    </a:lnTo>
                    <a:lnTo>
                      <a:pt x="43" y="123"/>
                    </a:lnTo>
                    <a:lnTo>
                      <a:pt x="43" y="122"/>
                    </a:lnTo>
                    <a:lnTo>
                      <a:pt x="32" y="125"/>
                    </a:lnTo>
                    <a:lnTo>
                      <a:pt x="31" y="130"/>
                    </a:lnTo>
                    <a:lnTo>
                      <a:pt x="22" y="127"/>
                    </a:lnTo>
                    <a:lnTo>
                      <a:pt x="21" y="111"/>
                    </a:lnTo>
                    <a:lnTo>
                      <a:pt x="0" y="106"/>
                    </a:lnTo>
                    <a:lnTo>
                      <a:pt x="2" y="103"/>
                    </a:lnTo>
                    <a:lnTo>
                      <a:pt x="14" y="86"/>
                    </a:lnTo>
                    <a:lnTo>
                      <a:pt x="19" y="79"/>
                    </a:lnTo>
                    <a:lnTo>
                      <a:pt x="21" y="78"/>
                    </a:lnTo>
                    <a:lnTo>
                      <a:pt x="21" y="76"/>
                    </a:lnTo>
                    <a:lnTo>
                      <a:pt x="21" y="74"/>
                    </a:lnTo>
                    <a:lnTo>
                      <a:pt x="21" y="72"/>
                    </a:lnTo>
                    <a:lnTo>
                      <a:pt x="19" y="71"/>
                    </a:lnTo>
                    <a:lnTo>
                      <a:pt x="19" y="69"/>
                    </a:lnTo>
                    <a:lnTo>
                      <a:pt x="19" y="67"/>
                    </a:lnTo>
                    <a:lnTo>
                      <a:pt x="19" y="66"/>
                    </a:lnTo>
                    <a:lnTo>
                      <a:pt x="19" y="64"/>
                    </a:lnTo>
                    <a:lnTo>
                      <a:pt x="19" y="62"/>
                    </a:lnTo>
                    <a:lnTo>
                      <a:pt x="17" y="59"/>
                    </a:lnTo>
                    <a:lnTo>
                      <a:pt x="16" y="57"/>
                    </a:lnTo>
                    <a:lnTo>
                      <a:pt x="7" y="49"/>
                    </a:lnTo>
                    <a:lnTo>
                      <a:pt x="7" y="49"/>
                    </a:lnTo>
                    <a:lnTo>
                      <a:pt x="16" y="35"/>
                    </a:lnTo>
                    <a:lnTo>
                      <a:pt x="21" y="34"/>
                    </a:lnTo>
                    <a:lnTo>
                      <a:pt x="26" y="37"/>
                    </a:lnTo>
                    <a:lnTo>
                      <a:pt x="29" y="25"/>
                    </a:lnTo>
                    <a:lnTo>
                      <a:pt x="36" y="20"/>
                    </a:lnTo>
                    <a:lnTo>
                      <a:pt x="49" y="27"/>
                    </a:lnTo>
                    <a:lnTo>
                      <a:pt x="54" y="22"/>
                    </a:lnTo>
                    <a:lnTo>
                      <a:pt x="61" y="22"/>
                    </a:lnTo>
                    <a:lnTo>
                      <a:pt x="54" y="6"/>
                    </a:lnTo>
                    <a:lnTo>
                      <a:pt x="75" y="22"/>
                    </a:lnTo>
                    <a:lnTo>
                      <a:pt x="76" y="22"/>
                    </a:lnTo>
                    <a:lnTo>
                      <a:pt x="90" y="3"/>
                    </a:lnTo>
                    <a:lnTo>
                      <a:pt x="154" y="0"/>
                    </a:lnTo>
                    <a:lnTo>
                      <a:pt x="156" y="0"/>
                    </a:lnTo>
                    <a:lnTo>
                      <a:pt x="161" y="1"/>
                    </a:lnTo>
                    <a:lnTo>
                      <a:pt x="163" y="1"/>
                    </a:lnTo>
                    <a:lnTo>
                      <a:pt x="165" y="1"/>
                    </a:lnTo>
                    <a:lnTo>
                      <a:pt x="166" y="0"/>
                    </a:lnTo>
                    <a:lnTo>
                      <a:pt x="170" y="1"/>
                    </a:lnTo>
                    <a:lnTo>
                      <a:pt x="170" y="1"/>
                    </a:lnTo>
                    <a:lnTo>
                      <a:pt x="171" y="1"/>
                    </a:lnTo>
                    <a:lnTo>
                      <a:pt x="17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41" name="Freeform 1094"/>
              <p:cNvSpPr>
                <a:spLocks/>
              </p:cNvSpPr>
              <p:nvPr/>
            </p:nvSpPr>
            <p:spPr bwMode="auto">
              <a:xfrm>
                <a:off x="2373" y="1389"/>
                <a:ext cx="68" cy="54"/>
              </a:xfrm>
              <a:custGeom>
                <a:avLst/>
                <a:gdLst>
                  <a:gd name="T0" fmla="*/ 51 w 68"/>
                  <a:gd name="T1" fmla="*/ 20 h 54"/>
                  <a:gd name="T2" fmla="*/ 48 w 68"/>
                  <a:gd name="T3" fmla="*/ 37 h 54"/>
                  <a:gd name="T4" fmla="*/ 51 w 68"/>
                  <a:gd name="T5" fmla="*/ 37 h 54"/>
                  <a:gd name="T6" fmla="*/ 68 w 68"/>
                  <a:gd name="T7" fmla="*/ 54 h 54"/>
                  <a:gd name="T8" fmla="*/ 10 w 68"/>
                  <a:gd name="T9" fmla="*/ 44 h 54"/>
                  <a:gd name="T10" fmla="*/ 0 w 68"/>
                  <a:gd name="T11" fmla="*/ 42 h 54"/>
                  <a:gd name="T12" fmla="*/ 5 w 68"/>
                  <a:gd name="T13" fmla="*/ 8 h 54"/>
                  <a:gd name="T14" fmla="*/ 7 w 68"/>
                  <a:gd name="T15" fmla="*/ 0 h 54"/>
                  <a:gd name="T16" fmla="*/ 41 w 68"/>
                  <a:gd name="T17" fmla="*/ 7 h 54"/>
                  <a:gd name="T18" fmla="*/ 39 w 68"/>
                  <a:gd name="T19" fmla="*/ 15 h 54"/>
                  <a:gd name="T20" fmla="*/ 51 w 68"/>
                  <a:gd name="T21" fmla="*/ 17 h 54"/>
                  <a:gd name="T22" fmla="*/ 51 w 68"/>
                  <a:gd name="T23"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54">
                    <a:moveTo>
                      <a:pt x="51" y="20"/>
                    </a:moveTo>
                    <a:lnTo>
                      <a:pt x="48" y="37"/>
                    </a:lnTo>
                    <a:lnTo>
                      <a:pt x="51" y="37"/>
                    </a:lnTo>
                    <a:lnTo>
                      <a:pt x="68" y="54"/>
                    </a:lnTo>
                    <a:lnTo>
                      <a:pt x="10" y="44"/>
                    </a:lnTo>
                    <a:lnTo>
                      <a:pt x="0" y="42"/>
                    </a:lnTo>
                    <a:lnTo>
                      <a:pt x="5" y="8"/>
                    </a:lnTo>
                    <a:lnTo>
                      <a:pt x="7" y="0"/>
                    </a:lnTo>
                    <a:lnTo>
                      <a:pt x="41" y="7"/>
                    </a:lnTo>
                    <a:lnTo>
                      <a:pt x="39" y="15"/>
                    </a:lnTo>
                    <a:lnTo>
                      <a:pt x="51" y="17"/>
                    </a:lnTo>
                    <a:lnTo>
                      <a:pt x="51" y="2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42" name="Freeform 1095"/>
              <p:cNvSpPr>
                <a:spLocks/>
              </p:cNvSpPr>
              <p:nvPr/>
            </p:nvSpPr>
            <p:spPr bwMode="auto">
              <a:xfrm>
                <a:off x="2373" y="1389"/>
                <a:ext cx="68" cy="54"/>
              </a:xfrm>
              <a:custGeom>
                <a:avLst/>
                <a:gdLst>
                  <a:gd name="T0" fmla="*/ 51 w 68"/>
                  <a:gd name="T1" fmla="*/ 20 h 54"/>
                  <a:gd name="T2" fmla="*/ 48 w 68"/>
                  <a:gd name="T3" fmla="*/ 37 h 54"/>
                  <a:gd name="T4" fmla="*/ 51 w 68"/>
                  <a:gd name="T5" fmla="*/ 37 h 54"/>
                  <a:gd name="T6" fmla="*/ 68 w 68"/>
                  <a:gd name="T7" fmla="*/ 54 h 54"/>
                  <a:gd name="T8" fmla="*/ 10 w 68"/>
                  <a:gd name="T9" fmla="*/ 44 h 54"/>
                  <a:gd name="T10" fmla="*/ 0 w 68"/>
                  <a:gd name="T11" fmla="*/ 42 h 54"/>
                  <a:gd name="T12" fmla="*/ 5 w 68"/>
                  <a:gd name="T13" fmla="*/ 8 h 54"/>
                  <a:gd name="T14" fmla="*/ 7 w 68"/>
                  <a:gd name="T15" fmla="*/ 0 h 54"/>
                  <a:gd name="T16" fmla="*/ 41 w 68"/>
                  <a:gd name="T17" fmla="*/ 7 h 54"/>
                  <a:gd name="T18" fmla="*/ 39 w 68"/>
                  <a:gd name="T19" fmla="*/ 15 h 54"/>
                  <a:gd name="T20" fmla="*/ 51 w 68"/>
                  <a:gd name="T21" fmla="*/ 17 h 54"/>
                  <a:gd name="T22" fmla="*/ 51 w 68"/>
                  <a:gd name="T23"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54">
                    <a:moveTo>
                      <a:pt x="51" y="20"/>
                    </a:moveTo>
                    <a:lnTo>
                      <a:pt x="48" y="37"/>
                    </a:lnTo>
                    <a:lnTo>
                      <a:pt x="51" y="37"/>
                    </a:lnTo>
                    <a:lnTo>
                      <a:pt x="68" y="54"/>
                    </a:lnTo>
                    <a:lnTo>
                      <a:pt x="10" y="44"/>
                    </a:lnTo>
                    <a:lnTo>
                      <a:pt x="0" y="42"/>
                    </a:lnTo>
                    <a:lnTo>
                      <a:pt x="5" y="8"/>
                    </a:lnTo>
                    <a:lnTo>
                      <a:pt x="7" y="0"/>
                    </a:lnTo>
                    <a:lnTo>
                      <a:pt x="41" y="7"/>
                    </a:lnTo>
                    <a:lnTo>
                      <a:pt x="39" y="15"/>
                    </a:lnTo>
                    <a:lnTo>
                      <a:pt x="51" y="17"/>
                    </a:lnTo>
                    <a:lnTo>
                      <a:pt x="51"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43" name="Freeform 1096"/>
              <p:cNvSpPr>
                <a:spLocks/>
              </p:cNvSpPr>
              <p:nvPr/>
            </p:nvSpPr>
            <p:spPr bwMode="auto">
              <a:xfrm>
                <a:off x="2232" y="1485"/>
                <a:ext cx="46" cy="41"/>
              </a:xfrm>
              <a:custGeom>
                <a:avLst/>
                <a:gdLst>
                  <a:gd name="T0" fmla="*/ 41 w 46"/>
                  <a:gd name="T1" fmla="*/ 39 h 41"/>
                  <a:gd name="T2" fmla="*/ 39 w 46"/>
                  <a:gd name="T3" fmla="*/ 39 h 41"/>
                  <a:gd name="T4" fmla="*/ 39 w 46"/>
                  <a:gd name="T5" fmla="*/ 39 h 41"/>
                  <a:gd name="T6" fmla="*/ 38 w 46"/>
                  <a:gd name="T7" fmla="*/ 39 h 41"/>
                  <a:gd name="T8" fmla="*/ 38 w 46"/>
                  <a:gd name="T9" fmla="*/ 39 h 41"/>
                  <a:gd name="T10" fmla="*/ 34 w 46"/>
                  <a:gd name="T11" fmla="*/ 39 h 41"/>
                  <a:gd name="T12" fmla="*/ 28 w 46"/>
                  <a:gd name="T13" fmla="*/ 41 h 41"/>
                  <a:gd name="T14" fmla="*/ 14 w 46"/>
                  <a:gd name="T15" fmla="*/ 27 h 41"/>
                  <a:gd name="T16" fmla="*/ 0 w 46"/>
                  <a:gd name="T17" fmla="*/ 19 h 41"/>
                  <a:gd name="T18" fmla="*/ 4 w 46"/>
                  <a:gd name="T19" fmla="*/ 0 h 41"/>
                  <a:gd name="T20" fmla="*/ 6 w 46"/>
                  <a:gd name="T21" fmla="*/ 0 h 41"/>
                  <a:gd name="T22" fmla="*/ 19 w 46"/>
                  <a:gd name="T23" fmla="*/ 4 h 41"/>
                  <a:gd name="T24" fmla="*/ 21 w 46"/>
                  <a:gd name="T25" fmla="*/ 7 h 41"/>
                  <a:gd name="T26" fmla="*/ 39 w 46"/>
                  <a:gd name="T27" fmla="*/ 11 h 41"/>
                  <a:gd name="T28" fmla="*/ 38 w 46"/>
                  <a:gd name="T29" fmla="*/ 16 h 41"/>
                  <a:gd name="T30" fmla="*/ 46 w 46"/>
                  <a:gd name="T31" fmla="*/ 17 h 41"/>
                  <a:gd name="T32" fmla="*/ 41 w 46"/>
                  <a:gd name="T33"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1">
                    <a:moveTo>
                      <a:pt x="41" y="39"/>
                    </a:moveTo>
                    <a:lnTo>
                      <a:pt x="39" y="39"/>
                    </a:lnTo>
                    <a:lnTo>
                      <a:pt x="39" y="39"/>
                    </a:lnTo>
                    <a:lnTo>
                      <a:pt x="38" y="39"/>
                    </a:lnTo>
                    <a:lnTo>
                      <a:pt x="38" y="39"/>
                    </a:lnTo>
                    <a:lnTo>
                      <a:pt x="34" y="39"/>
                    </a:lnTo>
                    <a:lnTo>
                      <a:pt x="28" y="41"/>
                    </a:lnTo>
                    <a:lnTo>
                      <a:pt x="14" y="27"/>
                    </a:lnTo>
                    <a:lnTo>
                      <a:pt x="0" y="19"/>
                    </a:lnTo>
                    <a:lnTo>
                      <a:pt x="4" y="0"/>
                    </a:lnTo>
                    <a:lnTo>
                      <a:pt x="6" y="0"/>
                    </a:lnTo>
                    <a:lnTo>
                      <a:pt x="19" y="4"/>
                    </a:lnTo>
                    <a:lnTo>
                      <a:pt x="21" y="7"/>
                    </a:lnTo>
                    <a:lnTo>
                      <a:pt x="39" y="11"/>
                    </a:lnTo>
                    <a:lnTo>
                      <a:pt x="38" y="16"/>
                    </a:lnTo>
                    <a:lnTo>
                      <a:pt x="46" y="17"/>
                    </a:lnTo>
                    <a:lnTo>
                      <a:pt x="41"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44" name="Freeform 1097"/>
              <p:cNvSpPr>
                <a:spLocks/>
              </p:cNvSpPr>
              <p:nvPr/>
            </p:nvSpPr>
            <p:spPr bwMode="auto">
              <a:xfrm>
                <a:off x="2232" y="1485"/>
                <a:ext cx="46" cy="41"/>
              </a:xfrm>
              <a:custGeom>
                <a:avLst/>
                <a:gdLst>
                  <a:gd name="T0" fmla="*/ 41 w 46"/>
                  <a:gd name="T1" fmla="*/ 39 h 41"/>
                  <a:gd name="T2" fmla="*/ 39 w 46"/>
                  <a:gd name="T3" fmla="*/ 39 h 41"/>
                  <a:gd name="T4" fmla="*/ 39 w 46"/>
                  <a:gd name="T5" fmla="*/ 39 h 41"/>
                  <a:gd name="T6" fmla="*/ 38 w 46"/>
                  <a:gd name="T7" fmla="*/ 39 h 41"/>
                  <a:gd name="T8" fmla="*/ 38 w 46"/>
                  <a:gd name="T9" fmla="*/ 39 h 41"/>
                  <a:gd name="T10" fmla="*/ 34 w 46"/>
                  <a:gd name="T11" fmla="*/ 39 h 41"/>
                  <a:gd name="T12" fmla="*/ 28 w 46"/>
                  <a:gd name="T13" fmla="*/ 41 h 41"/>
                  <a:gd name="T14" fmla="*/ 14 w 46"/>
                  <a:gd name="T15" fmla="*/ 27 h 41"/>
                  <a:gd name="T16" fmla="*/ 0 w 46"/>
                  <a:gd name="T17" fmla="*/ 19 h 41"/>
                  <a:gd name="T18" fmla="*/ 4 w 46"/>
                  <a:gd name="T19" fmla="*/ 0 h 41"/>
                  <a:gd name="T20" fmla="*/ 6 w 46"/>
                  <a:gd name="T21" fmla="*/ 0 h 41"/>
                  <a:gd name="T22" fmla="*/ 19 w 46"/>
                  <a:gd name="T23" fmla="*/ 4 h 41"/>
                  <a:gd name="T24" fmla="*/ 21 w 46"/>
                  <a:gd name="T25" fmla="*/ 7 h 41"/>
                  <a:gd name="T26" fmla="*/ 39 w 46"/>
                  <a:gd name="T27" fmla="*/ 11 h 41"/>
                  <a:gd name="T28" fmla="*/ 38 w 46"/>
                  <a:gd name="T29" fmla="*/ 16 h 41"/>
                  <a:gd name="T30" fmla="*/ 46 w 46"/>
                  <a:gd name="T31" fmla="*/ 17 h 41"/>
                  <a:gd name="T32" fmla="*/ 41 w 46"/>
                  <a:gd name="T33"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1">
                    <a:moveTo>
                      <a:pt x="41" y="39"/>
                    </a:moveTo>
                    <a:lnTo>
                      <a:pt x="39" y="39"/>
                    </a:lnTo>
                    <a:lnTo>
                      <a:pt x="39" y="39"/>
                    </a:lnTo>
                    <a:lnTo>
                      <a:pt x="38" y="39"/>
                    </a:lnTo>
                    <a:lnTo>
                      <a:pt x="38" y="39"/>
                    </a:lnTo>
                    <a:lnTo>
                      <a:pt x="34" y="39"/>
                    </a:lnTo>
                    <a:lnTo>
                      <a:pt x="28" y="41"/>
                    </a:lnTo>
                    <a:lnTo>
                      <a:pt x="14" y="27"/>
                    </a:lnTo>
                    <a:lnTo>
                      <a:pt x="0" y="19"/>
                    </a:lnTo>
                    <a:lnTo>
                      <a:pt x="4" y="0"/>
                    </a:lnTo>
                    <a:lnTo>
                      <a:pt x="6" y="0"/>
                    </a:lnTo>
                    <a:lnTo>
                      <a:pt x="19" y="4"/>
                    </a:lnTo>
                    <a:lnTo>
                      <a:pt x="21" y="7"/>
                    </a:lnTo>
                    <a:lnTo>
                      <a:pt x="39" y="11"/>
                    </a:lnTo>
                    <a:lnTo>
                      <a:pt x="38" y="16"/>
                    </a:lnTo>
                    <a:lnTo>
                      <a:pt x="46" y="17"/>
                    </a:lnTo>
                    <a:lnTo>
                      <a:pt x="41"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45" name="Freeform 1098"/>
              <p:cNvSpPr>
                <a:spLocks/>
              </p:cNvSpPr>
              <p:nvPr/>
            </p:nvSpPr>
            <p:spPr bwMode="auto">
              <a:xfrm>
                <a:off x="2182" y="950"/>
                <a:ext cx="52" cy="66"/>
              </a:xfrm>
              <a:custGeom>
                <a:avLst/>
                <a:gdLst>
                  <a:gd name="T0" fmla="*/ 44 w 52"/>
                  <a:gd name="T1" fmla="*/ 7 h 66"/>
                  <a:gd name="T2" fmla="*/ 42 w 52"/>
                  <a:gd name="T3" fmla="*/ 17 h 66"/>
                  <a:gd name="T4" fmla="*/ 52 w 52"/>
                  <a:gd name="T5" fmla="*/ 19 h 66"/>
                  <a:gd name="T6" fmla="*/ 42 w 52"/>
                  <a:gd name="T7" fmla="*/ 64 h 66"/>
                  <a:gd name="T8" fmla="*/ 27 w 52"/>
                  <a:gd name="T9" fmla="*/ 61 h 66"/>
                  <a:gd name="T10" fmla="*/ 23 w 52"/>
                  <a:gd name="T11" fmla="*/ 66 h 66"/>
                  <a:gd name="T12" fmla="*/ 0 w 52"/>
                  <a:gd name="T13" fmla="*/ 61 h 66"/>
                  <a:gd name="T14" fmla="*/ 0 w 52"/>
                  <a:gd name="T15" fmla="*/ 58 h 66"/>
                  <a:gd name="T16" fmla="*/ 0 w 52"/>
                  <a:gd name="T17" fmla="*/ 56 h 66"/>
                  <a:gd name="T18" fmla="*/ 0 w 52"/>
                  <a:gd name="T19" fmla="*/ 54 h 66"/>
                  <a:gd name="T20" fmla="*/ 1 w 52"/>
                  <a:gd name="T21" fmla="*/ 51 h 66"/>
                  <a:gd name="T22" fmla="*/ 1 w 52"/>
                  <a:gd name="T23" fmla="*/ 49 h 66"/>
                  <a:gd name="T24" fmla="*/ 3 w 52"/>
                  <a:gd name="T25" fmla="*/ 46 h 66"/>
                  <a:gd name="T26" fmla="*/ 3 w 52"/>
                  <a:gd name="T27" fmla="*/ 44 h 66"/>
                  <a:gd name="T28" fmla="*/ 3 w 52"/>
                  <a:gd name="T29" fmla="*/ 44 h 66"/>
                  <a:gd name="T30" fmla="*/ 3 w 52"/>
                  <a:gd name="T31" fmla="*/ 42 h 66"/>
                  <a:gd name="T32" fmla="*/ 3 w 52"/>
                  <a:gd name="T33" fmla="*/ 42 h 66"/>
                  <a:gd name="T34" fmla="*/ 6 w 52"/>
                  <a:gd name="T35" fmla="*/ 30 h 66"/>
                  <a:gd name="T36" fmla="*/ 6 w 52"/>
                  <a:gd name="T37" fmla="*/ 30 h 66"/>
                  <a:gd name="T38" fmla="*/ 6 w 52"/>
                  <a:gd name="T39" fmla="*/ 30 h 66"/>
                  <a:gd name="T40" fmla="*/ 6 w 52"/>
                  <a:gd name="T41" fmla="*/ 29 h 66"/>
                  <a:gd name="T42" fmla="*/ 6 w 52"/>
                  <a:gd name="T43" fmla="*/ 27 h 66"/>
                  <a:gd name="T44" fmla="*/ 6 w 52"/>
                  <a:gd name="T45" fmla="*/ 25 h 66"/>
                  <a:gd name="T46" fmla="*/ 6 w 52"/>
                  <a:gd name="T47" fmla="*/ 24 h 66"/>
                  <a:gd name="T48" fmla="*/ 6 w 52"/>
                  <a:gd name="T49" fmla="*/ 24 h 66"/>
                  <a:gd name="T50" fmla="*/ 8 w 52"/>
                  <a:gd name="T51" fmla="*/ 22 h 66"/>
                  <a:gd name="T52" fmla="*/ 8 w 52"/>
                  <a:gd name="T53" fmla="*/ 22 h 66"/>
                  <a:gd name="T54" fmla="*/ 8 w 52"/>
                  <a:gd name="T55" fmla="*/ 22 h 66"/>
                  <a:gd name="T56" fmla="*/ 8 w 52"/>
                  <a:gd name="T57" fmla="*/ 22 h 66"/>
                  <a:gd name="T58" fmla="*/ 12 w 52"/>
                  <a:gd name="T59" fmla="*/ 0 h 66"/>
                  <a:gd name="T60" fmla="*/ 37 w 52"/>
                  <a:gd name="T61" fmla="*/ 7 h 66"/>
                  <a:gd name="T62" fmla="*/ 44 w 52"/>
                  <a:gd name="T63"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66">
                    <a:moveTo>
                      <a:pt x="44" y="7"/>
                    </a:moveTo>
                    <a:lnTo>
                      <a:pt x="42" y="17"/>
                    </a:lnTo>
                    <a:lnTo>
                      <a:pt x="52" y="19"/>
                    </a:lnTo>
                    <a:lnTo>
                      <a:pt x="42" y="64"/>
                    </a:lnTo>
                    <a:lnTo>
                      <a:pt x="27" y="61"/>
                    </a:lnTo>
                    <a:lnTo>
                      <a:pt x="23" y="66"/>
                    </a:lnTo>
                    <a:lnTo>
                      <a:pt x="0" y="61"/>
                    </a:lnTo>
                    <a:lnTo>
                      <a:pt x="0" y="58"/>
                    </a:lnTo>
                    <a:lnTo>
                      <a:pt x="0" y="56"/>
                    </a:lnTo>
                    <a:lnTo>
                      <a:pt x="0" y="54"/>
                    </a:lnTo>
                    <a:lnTo>
                      <a:pt x="1" y="51"/>
                    </a:lnTo>
                    <a:lnTo>
                      <a:pt x="1" y="49"/>
                    </a:lnTo>
                    <a:lnTo>
                      <a:pt x="3" y="46"/>
                    </a:lnTo>
                    <a:lnTo>
                      <a:pt x="3" y="44"/>
                    </a:lnTo>
                    <a:lnTo>
                      <a:pt x="3" y="44"/>
                    </a:lnTo>
                    <a:lnTo>
                      <a:pt x="3" y="42"/>
                    </a:lnTo>
                    <a:lnTo>
                      <a:pt x="3" y="42"/>
                    </a:lnTo>
                    <a:lnTo>
                      <a:pt x="6" y="30"/>
                    </a:lnTo>
                    <a:lnTo>
                      <a:pt x="6" y="30"/>
                    </a:lnTo>
                    <a:lnTo>
                      <a:pt x="6" y="30"/>
                    </a:lnTo>
                    <a:lnTo>
                      <a:pt x="6" y="29"/>
                    </a:lnTo>
                    <a:lnTo>
                      <a:pt x="6" y="27"/>
                    </a:lnTo>
                    <a:lnTo>
                      <a:pt x="6" y="25"/>
                    </a:lnTo>
                    <a:lnTo>
                      <a:pt x="6" y="24"/>
                    </a:lnTo>
                    <a:lnTo>
                      <a:pt x="6" y="24"/>
                    </a:lnTo>
                    <a:lnTo>
                      <a:pt x="8" y="22"/>
                    </a:lnTo>
                    <a:lnTo>
                      <a:pt x="8" y="22"/>
                    </a:lnTo>
                    <a:lnTo>
                      <a:pt x="8" y="22"/>
                    </a:lnTo>
                    <a:lnTo>
                      <a:pt x="8" y="22"/>
                    </a:lnTo>
                    <a:lnTo>
                      <a:pt x="12" y="0"/>
                    </a:lnTo>
                    <a:lnTo>
                      <a:pt x="37" y="7"/>
                    </a:lnTo>
                    <a:lnTo>
                      <a:pt x="44"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46" name="Freeform 1099"/>
              <p:cNvSpPr>
                <a:spLocks/>
              </p:cNvSpPr>
              <p:nvPr/>
            </p:nvSpPr>
            <p:spPr bwMode="auto">
              <a:xfrm>
                <a:off x="2182" y="950"/>
                <a:ext cx="52" cy="66"/>
              </a:xfrm>
              <a:custGeom>
                <a:avLst/>
                <a:gdLst>
                  <a:gd name="T0" fmla="*/ 44 w 52"/>
                  <a:gd name="T1" fmla="*/ 7 h 66"/>
                  <a:gd name="T2" fmla="*/ 42 w 52"/>
                  <a:gd name="T3" fmla="*/ 17 h 66"/>
                  <a:gd name="T4" fmla="*/ 52 w 52"/>
                  <a:gd name="T5" fmla="*/ 19 h 66"/>
                  <a:gd name="T6" fmla="*/ 42 w 52"/>
                  <a:gd name="T7" fmla="*/ 64 h 66"/>
                  <a:gd name="T8" fmla="*/ 27 w 52"/>
                  <a:gd name="T9" fmla="*/ 61 h 66"/>
                  <a:gd name="T10" fmla="*/ 23 w 52"/>
                  <a:gd name="T11" fmla="*/ 66 h 66"/>
                  <a:gd name="T12" fmla="*/ 0 w 52"/>
                  <a:gd name="T13" fmla="*/ 61 h 66"/>
                  <a:gd name="T14" fmla="*/ 0 w 52"/>
                  <a:gd name="T15" fmla="*/ 58 h 66"/>
                  <a:gd name="T16" fmla="*/ 0 w 52"/>
                  <a:gd name="T17" fmla="*/ 56 h 66"/>
                  <a:gd name="T18" fmla="*/ 0 w 52"/>
                  <a:gd name="T19" fmla="*/ 54 h 66"/>
                  <a:gd name="T20" fmla="*/ 1 w 52"/>
                  <a:gd name="T21" fmla="*/ 51 h 66"/>
                  <a:gd name="T22" fmla="*/ 1 w 52"/>
                  <a:gd name="T23" fmla="*/ 49 h 66"/>
                  <a:gd name="T24" fmla="*/ 3 w 52"/>
                  <a:gd name="T25" fmla="*/ 46 h 66"/>
                  <a:gd name="T26" fmla="*/ 3 w 52"/>
                  <a:gd name="T27" fmla="*/ 44 h 66"/>
                  <a:gd name="T28" fmla="*/ 3 w 52"/>
                  <a:gd name="T29" fmla="*/ 44 h 66"/>
                  <a:gd name="T30" fmla="*/ 3 w 52"/>
                  <a:gd name="T31" fmla="*/ 42 h 66"/>
                  <a:gd name="T32" fmla="*/ 3 w 52"/>
                  <a:gd name="T33" fmla="*/ 42 h 66"/>
                  <a:gd name="T34" fmla="*/ 6 w 52"/>
                  <a:gd name="T35" fmla="*/ 30 h 66"/>
                  <a:gd name="T36" fmla="*/ 6 w 52"/>
                  <a:gd name="T37" fmla="*/ 30 h 66"/>
                  <a:gd name="T38" fmla="*/ 6 w 52"/>
                  <a:gd name="T39" fmla="*/ 30 h 66"/>
                  <a:gd name="T40" fmla="*/ 6 w 52"/>
                  <a:gd name="T41" fmla="*/ 29 h 66"/>
                  <a:gd name="T42" fmla="*/ 6 w 52"/>
                  <a:gd name="T43" fmla="*/ 27 h 66"/>
                  <a:gd name="T44" fmla="*/ 6 w 52"/>
                  <a:gd name="T45" fmla="*/ 25 h 66"/>
                  <a:gd name="T46" fmla="*/ 6 w 52"/>
                  <a:gd name="T47" fmla="*/ 24 h 66"/>
                  <a:gd name="T48" fmla="*/ 6 w 52"/>
                  <a:gd name="T49" fmla="*/ 24 h 66"/>
                  <a:gd name="T50" fmla="*/ 8 w 52"/>
                  <a:gd name="T51" fmla="*/ 22 h 66"/>
                  <a:gd name="T52" fmla="*/ 8 w 52"/>
                  <a:gd name="T53" fmla="*/ 22 h 66"/>
                  <a:gd name="T54" fmla="*/ 8 w 52"/>
                  <a:gd name="T55" fmla="*/ 22 h 66"/>
                  <a:gd name="T56" fmla="*/ 8 w 52"/>
                  <a:gd name="T57" fmla="*/ 22 h 66"/>
                  <a:gd name="T58" fmla="*/ 12 w 52"/>
                  <a:gd name="T59" fmla="*/ 0 h 66"/>
                  <a:gd name="T60" fmla="*/ 37 w 52"/>
                  <a:gd name="T61" fmla="*/ 7 h 66"/>
                  <a:gd name="T62" fmla="*/ 44 w 52"/>
                  <a:gd name="T63"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66">
                    <a:moveTo>
                      <a:pt x="44" y="7"/>
                    </a:moveTo>
                    <a:lnTo>
                      <a:pt x="42" y="17"/>
                    </a:lnTo>
                    <a:lnTo>
                      <a:pt x="52" y="19"/>
                    </a:lnTo>
                    <a:lnTo>
                      <a:pt x="42" y="64"/>
                    </a:lnTo>
                    <a:lnTo>
                      <a:pt x="27" y="61"/>
                    </a:lnTo>
                    <a:lnTo>
                      <a:pt x="23" y="66"/>
                    </a:lnTo>
                    <a:lnTo>
                      <a:pt x="0" y="61"/>
                    </a:lnTo>
                    <a:lnTo>
                      <a:pt x="0" y="58"/>
                    </a:lnTo>
                    <a:lnTo>
                      <a:pt x="0" y="56"/>
                    </a:lnTo>
                    <a:lnTo>
                      <a:pt x="0" y="54"/>
                    </a:lnTo>
                    <a:lnTo>
                      <a:pt x="1" y="51"/>
                    </a:lnTo>
                    <a:lnTo>
                      <a:pt x="1" y="49"/>
                    </a:lnTo>
                    <a:lnTo>
                      <a:pt x="3" y="46"/>
                    </a:lnTo>
                    <a:lnTo>
                      <a:pt x="3" y="44"/>
                    </a:lnTo>
                    <a:lnTo>
                      <a:pt x="3" y="44"/>
                    </a:lnTo>
                    <a:lnTo>
                      <a:pt x="3" y="42"/>
                    </a:lnTo>
                    <a:lnTo>
                      <a:pt x="3" y="42"/>
                    </a:lnTo>
                    <a:lnTo>
                      <a:pt x="6" y="30"/>
                    </a:lnTo>
                    <a:lnTo>
                      <a:pt x="6" y="30"/>
                    </a:lnTo>
                    <a:lnTo>
                      <a:pt x="6" y="30"/>
                    </a:lnTo>
                    <a:lnTo>
                      <a:pt x="6" y="29"/>
                    </a:lnTo>
                    <a:lnTo>
                      <a:pt x="6" y="27"/>
                    </a:lnTo>
                    <a:lnTo>
                      <a:pt x="6" y="25"/>
                    </a:lnTo>
                    <a:lnTo>
                      <a:pt x="6" y="24"/>
                    </a:lnTo>
                    <a:lnTo>
                      <a:pt x="6" y="24"/>
                    </a:lnTo>
                    <a:lnTo>
                      <a:pt x="8" y="22"/>
                    </a:lnTo>
                    <a:lnTo>
                      <a:pt x="8" y="22"/>
                    </a:lnTo>
                    <a:lnTo>
                      <a:pt x="8" y="22"/>
                    </a:lnTo>
                    <a:lnTo>
                      <a:pt x="8" y="22"/>
                    </a:lnTo>
                    <a:lnTo>
                      <a:pt x="12" y="0"/>
                    </a:lnTo>
                    <a:lnTo>
                      <a:pt x="37" y="7"/>
                    </a:lnTo>
                    <a:lnTo>
                      <a:pt x="4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47" name="Freeform 1100"/>
              <p:cNvSpPr>
                <a:spLocks/>
              </p:cNvSpPr>
              <p:nvPr/>
            </p:nvSpPr>
            <p:spPr bwMode="auto">
              <a:xfrm>
                <a:off x="2163" y="1033"/>
                <a:ext cx="53" cy="63"/>
              </a:xfrm>
              <a:custGeom>
                <a:avLst/>
                <a:gdLst>
                  <a:gd name="T0" fmla="*/ 51 w 53"/>
                  <a:gd name="T1" fmla="*/ 29 h 63"/>
                  <a:gd name="T2" fmla="*/ 44 w 53"/>
                  <a:gd name="T3" fmla="*/ 59 h 63"/>
                  <a:gd name="T4" fmla="*/ 37 w 53"/>
                  <a:gd name="T5" fmla="*/ 58 h 63"/>
                  <a:gd name="T6" fmla="*/ 27 w 53"/>
                  <a:gd name="T7" fmla="*/ 54 h 63"/>
                  <a:gd name="T8" fmla="*/ 19 w 53"/>
                  <a:gd name="T9" fmla="*/ 63 h 63"/>
                  <a:gd name="T10" fmla="*/ 0 w 53"/>
                  <a:gd name="T11" fmla="*/ 58 h 63"/>
                  <a:gd name="T12" fmla="*/ 5 w 53"/>
                  <a:gd name="T13" fmla="*/ 30 h 63"/>
                  <a:gd name="T14" fmla="*/ 7 w 53"/>
                  <a:gd name="T15" fmla="*/ 30 h 63"/>
                  <a:gd name="T16" fmla="*/ 12 w 53"/>
                  <a:gd name="T17" fmla="*/ 0 h 63"/>
                  <a:gd name="T18" fmla="*/ 22 w 53"/>
                  <a:gd name="T19" fmla="*/ 12 h 63"/>
                  <a:gd name="T20" fmla="*/ 53 w 53"/>
                  <a:gd name="T21" fmla="*/ 20 h 63"/>
                  <a:gd name="T22" fmla="*/ 51 w 53"/>
                  <a:gd name="T23"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63">
                    <a:moveTo>
                      <a:pt x="51" y="29"/>
                    </a:moveTo>
                    <a:lnTo>
                      <a:pt x="44" y="59"/>
                    </a:lnTo>
                    <a:lnTo>
                      <a:pt x="37" y="58"/>
                    </a:lnTo>
                    <a:lnTo>
                      <a:pt x="27" y="54"/>
                    </a:lnTo>
                    <a:lnTo>
                      <a:pt x="19" y="63"/>
                    </a:lnTo>
                    <a:lnTo>
                      <a:pt x="0" y="58"/>
                    </a:lnTo>
                    <a:lnTo>
                      <a:pt x="5" y="30"/>
                    </a:lnTo>
                    <a:lnTo>
                      <a:pt x="7" y="30"/>
                    </a:lnTo>
                    <a:lnTo>
                      <a:pt x="12" y="0"/>
                    </a:lnTo>
                    <a:lnTo>
                      <a:pt x="22" y="12"/>
                    </a:lnTo>
                    <a:lnTo>
                      <a:pt x="53" y="20"/>
                    </a:lnTo>
                    <a:lnTo>
                      <a:pt x="51"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48" name="Freeform 1101"/>
              <p:cNvSpPr>
                <a:spLocks/>
              </p:cNvSpPr>
              <p:nvPr/>
            </p:nvSpPr>
            <p:spPr bwMode="auto">
              <a:xfrm>
                <a:off x="2163" y="1033"/>
                <a:ext cx="53" cy="63"/>
              </a:xfrm>
              <a:custGeom>
                <a:avLst/>
                <a:gdLst>
                  <a:gd name="T0" fmla="*/ 51 w 53"/>
                  <a:gd name="T1" fmla="*/ 29 h 63"/>
                  <a:gd name="T2" fmla="*/ 44 w 53"/>
                  <a:gd name="T3" fmla="*/ 59 h 63"/>
                  <a:gd name="T4" fmla="*/ 37 w 53"/>
                  <a:gd name="T5" fmla="*/ 58 h 63"/>
                  <a:gd name="T6" fmla="*/ 27 w 53"/>
                  <a:gd name="T7" fmla="*/ 54 h 63"/>
                  <a:gd name="T8" fmla="*/ 19 w 53"/>
                  <a:gd name="T9" fmla="*/ 63 h 63"/>
                  <a:gd name="T10" fmla="*/ 0 w 53"/>
                  <a:gd name="T11" fmla="*/ 58 h 63"/>
                  <a:gd name="T12" fmla="*/ 5 w 53"/>
                  <a:gd name="T13" fmla="*/ 30 h 63"/>
                  <a:gd name="T14" fmla="*/ 7 w 53"/>
                  <a:gd name="T15" fmla="*/ 30 h 63"/>
                  <a:gd name="T16" fmla="*/ 12 w 53"/>
                  <a:gd name="T17" fmla="*/ 0 h 63"/>
                  <a:gd name="T18" fmla="*/ 22 w 53"/>
                  <a:gd name="T19" fmla="*/ 12 h 63"/>
                  <a:gd name="T20" fmla="*/ 53 w 53"/>
                  <a:gd name="T21" fmla="*/ 20 h 63"/>
                  <a:gd name="T22" fmla="*/ 51 w 53"/>
                  <a:gd name="T23"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63">
                    <a:moveTo>
                      <a:pt x="51" y="29"/>
                    </a:moveTo>
                    <a:lnTo>
                      <a:pt x="44" y="59"/>
                    </a:lnTo>
                    <a:lnTo>
                      <a:pt x="37" y="58"/>
                    </a:lnTo>
                    <a:lnTo>
                      <a:pt x="27" y="54"/>
                    </a:lnTo>
                    <a:lnTo>
                      <a:pt x="19" y="63"/>
                    </a:lnTo>
                    <a:lnTo>
                      <a:pt x="0" y="58"/>
                    </a:lnTo>
                    <a:lnTo>
                      <a:pt x="5" y="30"/>
                    </a:lnTo>
                    <a:lnTo>
                      <a:pt x="7" y="30"/>
                    </a:lnTo>
                    <a:lnTo>
                      <a:pt x="12" y="0"/>
                    </a:lnTo>
                    <a:lnTo>
                      <a:pt x="22" y="12"/>
                    </a:lnTo>
                    <a:lnTo>
                      <a:pt x="53" y="20"/>
                    </a:lnTo>
                    <a:lnTo>
                      <a:pt x="51"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49" name="Freeform 1102"/>
              <p:cNvSpPr>
                <a:spLocks/>
              </p:cNvSpPr>
              <p:nvPr/>
            </p:nvSpPr>
            <p:spPr bwMode="auto">
              <a:xfrm>
                <a:off x="2260" y="1211"/>
                <a:ext cx="118" cy="159"/>
              </a:xfrm>
              <a:custGeom>
                <a:avLst/>
                <a:gdLst>
                  <a:gd name="T0" fmla="*/ 78 w 118"/>
                  <a:gd name="T1" fmla="*/ 20 h 159"/>
                  <a:gd name="T2" fmla="*/ 79 w 118"/>
                  <a:gd name="T3" fmla="*/ 22 h 159"/>
                  <a:gd name="T4" fmla="*/ 79 w 118"/>
                  <a:gd name="T5" fmla="*/ 27 h 159"/>
                  <a:gd name="T6" fmla="*/ 78 w 118"/>
                  <a:gd name="T7" fmla="*/ 41 h 159"/>
                  <a:gd name="T8" fmla="*/ 83 w 118"/>
                  <a:gd name="T9" fmla="*/ 51 h 159"/>
                  <a:gd name="T10" fmla="*/ 86 w 118"/>
                  <a:gd name="T11" fmla="*/ 61 h 159"/>
                  <a:gd name="T12" fmla="*/ 84 w 118"/>
                  <a:gd name="T13" fmla="*/ 61 h 159"/>
                  <a:gd name="T14" fmla="*/ 89 w 118"/>
                  <a:gd name="T15" fmla="*/ 69 h 159"/>
                  <a:gd name="T16" fmla="*/ 91 w 118"/>
                  <a:gd name="T17" fmla="*/ 69 h 159"/>
                  <a:gd name="T18" fmla="*/ 91 w 118"/>
                  <a:gd name="T19" fmla="*/ 74 h 159"/>
                  <a:gd name="T20" fmla="*/ 89 w 118"/>
                  <a:gd name="T21" fmla="*/ 80 h 159"/>
                  <a:gd name="T22" fmla="*/ 88 w 118"/>
                  <a:gd name="T23" fmla="*/ 81 h 159"/>
                  <a:gd name="T24" fmla="*/ 86 w 118"/>
                  <a:gd name="T25" fmla="*/ 81 h 159"/>
                  <a:gd name="T26" fmla="*/ 88 w 118"/>
                  <a:gd name="T27" fmla="*/ 90 h 159"/>
                  <a:gd name="T28" fmla="*/ 93 w 118"/>
                  <a:gd name="T29" fmla="*/ 98 h 159"/>
                  <a:gd name="T30" fmla="*/ 98 w 118"/>
                  <a:gd name="T31" fmla="*/ 96 h 159"/>
                  <a:gd name="T32" fmla="*/ 101 w 118"/>
                  <a:gd name="T33" fmla="*/ 98 h 159"/>
                  <a:gd name="T34" fmla="*/ 105 w 118"/>
                  <a:gd name="T35" fmla="*/ 103 h 159"/>
                  <a:gd name="T36" fmla="*/ 108 w 118"/>
                  <a:gd name="T37" fmla="*/ 117 h 159"/>
                  <a:gd name="T38" fmla="*/ 108 w 118"/>
                  <a:gd name="T39" fmla="*/ 118 h 159"/>
                  <a:gd name="T40" fmla="*/ 108 w 118"/>
                  <a:gd name="T41" fmla="*/ 130 h 159"/>
                  <a:gd name="T42" fmla="*/ 110 w 118"/>
                  <a:gd name="T43" fmla="*/ 139 h 159"/>
                  <a:gd name="T44" fmla="*/ 116 w 118"/>
                  <a:gd name="T45" fmla="*/ 146 h 159"/>
                  <a:gd name="T46" fmla="*/ 118 w 118"/>
                  <a:gd name="T47" fmla="*/ 144 h 159"/>
                  <a:gd name="T48" fmla="*/ 105 w 118"/>
                  <a:gd name="T49" fmla="*/ 157 h 159"/>
                  <a:gd name="T50" fmla="*/ 81 w 118"/>
                  <a:gd name="T51" fmla="*/ 130 h 159"/>
                  <a:gd name="T52" fmla="*/ 57 w 118"/>
                  <a:gd name="T53" fmla="*/ 122 h 159"/>
                  <a:gd name="T54" fmla="*/ 45 w 118"/>
                  <a:gd name="T55" fmla="*/ 93 h 159"/>
                  <a:gd name="T56" fmla="*/ 40 w 118"/>
                  <a:gd name="T57" fmla="*/ 85 h 159"/>
                  <a:gd name="T58" fmla="*/ 30 w 118"/>
                  <a:gd name="T59" fmla="*/ 86 h 159"/>
                  <a:gd name="T60" fmla="*/ 25 w 118"/>
                  <a:gd name="T61" fmla="*/ 98 h 159"/>
                  <a:gd name="T62" fmla="*/ 13 w 118"/>
                  <a:gd name="T63" fmla="*/ 105 h 159"/>
                  <a:gd name="T64" fmla="*/ 3 w 118"/>
                  <a:gd name="T65" fmla="*/ 95 h 159"/>
                  <a:gd name="T66" fmla="*/ 1 w 118"/>
                  <a:gd name="T67" fmla="*/ 80 h 159"/>
                  <a:gd name="T68" fmla="*/ 15 w 118"/>
                  <a:gd name="T69" fmla="*/ 44 h 159"/>
                  <a:gd name="T70" fmla="*/ 25 w 118"/>
                  <a:gd name="T71" fmla="*/ 34 h 159"/>
                  <a:gd name="T72" fmla="*/ 17 w 118"/>
                  <a:gd name="T73" fmla="*/ 10 h 159"/>
                  <a:gd name="T74" fmla="*/ 32 w 118"/>
                  <a:gd name="T75" fmla="*/ 8 h 159"/>
                  <a:gd name="T76" fmla="*/ 35 w 118"/>
                  <a:gd name="T77" fmla="*/ 8 h 159"/>
                  <a:gd name="T78" fmla="*/ 39 w 118"/>
                  <a:gd name="T79" fmla="*/ 8 h 159"/>
                  <a:gd name="T80" fmla="*/ 44 w 118"/>
                  <a:gd name="T81" fmla="*/ 20 h 159"/>
                  <a:gd name="T82" fmla="*/ 50 w 118"/>
                  <a:gd name="T83" fmla="*/ 13 h 159"/>
                  <a:gd name="T84" fmla="*/ 59 w 118"/>
                  <a:gd name="T85" fmla="*/ 13 h 159"/>
                  <a:gd name="T86" fmla="*/ 67 w 118"/>
                  <a:gd name="T87" fmla="*/ 3 h 159"/>
                  <a:gd name="T88" fmla="*/ 69 w 118"/>
                  <a:gd name="T89" fmla="*/ 2 h 159"/>
                  <a:gd name="T90" fmla="*/ 71 w 118"/>
                  <a:gd name="T91" fmla="*/ 2 h 159"/>
                  <a:gd name="T92" fmla="*/ 72 w 118"/>
                  <a:gd name="T93" fmla="*/ 3 h 159"/>
                  <a:gd name="T94" fmla="*/ 78 w 118"/>
                  <a:gd name="T95" fmla="*/ 12 h 159"/>
                  <a:gd name="T96" fmla="*/ 79 w 118"/>
                  <a:gd name="T97" fmla="*/ 13 h 159"/>
                  <a:gd name="T98" fmla="*/ 78 w 118"/>
                  <a:gd name="T99" fmla="*/ 1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159">
                    <a:moveTo>
                      <a:pt x="78" y="19"/>
                    </a:moveTo>
                    <a:lnTo>
                      <a:pt x="78" y="20"/>
                    </a:lnTo>
                    <a:lnTo>
                      <a:pt x="79" y="20"/>
                    </a:lnTo>
                    <a:lnTo>
                      <a:pt x="79" y="22"/>
                    </a:lnTo>
                    <a:lnTo>
                      <a:pt x="79" y="25"/>
                    </a:lnTo>
                    <a:lnTo>
                      <a:pt x="79" y="27"/>
                    </a:lnTo>
                    <a:lnTo>
                      <a:pt x="79" y="32"/>
                    </a:lnTo>
                    <a:lnTo>
                      <a:pt x="78" y="41"/>
                    </a:lnTo>
                    <a:lnTo>
                      <a:pt x="81" y="49"/>
                    </a:lnTo>
                    <a:lnTo>
                      <a:pt x="83" y="51"/>
                    </a:lnTo>
                    <a:lnTo>
                      <a:pt x="84" y="56"/>
                    </a:lnTo>
                    <a:lnTo>
                      <a:pt x="86" y="61"/>
                    </a:lnTo>
                    <a:lnTo>
                      <a:pt x="86" y="61"/>
                    </a:lnTo>
                    <a:lnTo>
                      <a:pt x="84" y="61"/>
                    </a:lnTo>
                    <a:lnTo>
                      <a:pt x="84" y="63"/>
                    </a:lnTo>
                    <a:lnTo>
                      <a:pt x="89" y="69"/>
                    </a:lnTo>
                    <a:lnTo>
                      <a:pt x="89" y="69"/>
                    </a:lnTo>
                    <a:lnTo>
                      <a:pt x="91" y="69"/>
                    </a:lnTo>
                    <a:lnTo>
                      <a:pt x="91" y="71"/>
                    </a:lnTo>
                    <a:lnTo>
                      <a:pt x="91" y="74"/>
                    </a:lnTo>
                    <a:lnTo>
                      <a:pt x="89" y="78"/>
                    </a:lnTo>
                    <a:lnTo>
                      <a:pt x="89" y="80"/>
                    </a:lnTo>
                    <a:lnTo>
                      <a:pt x="88" y="81"/>
                    </a:lnTo>
                    <a:lnTo>
                      <a:pt x="88" y="81"/>
                    </a:lnTo>
                    <a:lnTo>
                      <a:pt x="86" y="81"/>
                    </a:lnTo>
                    <a:lnTo>
                      <a:pt x="86" y="81"/>
                    </a:lnTo>
                    <a:lnTo>
                      <a:pt x="86" y="86"/>
                    </a:lnTo>
                    <a:lnTo>
                      <a:pt x="88" y="90"/>
                    </a:lnTo>
                    <a:lnTo>
                      <a:pt x="93" y="98"/>
                    </a:lnTo>
                    <a:lnTo>
                      <a:pt x="93" y="98"/>
                    </a:lnTo>
                    <a:lnTo>
                      <a:pt x="94" y="98"/>
                    </a:lnTo>
                    <a:lnTo>
                      <a:pt x="98" y="96"/>
                    </a:lnTo>
                    <a:lnTo>
                      <a:pt x="100" y="96"/>
                    </a:lnTo>
                    <a:lnTo>
                      <a:pt x="101" y="98"/>
                    </a:lnTo>
                    <a:lnTo>
                      <a:pt x="105" y="102"/>
                    </a:lnTo>
                    <a:lnTo>
                      <a:pt x="105" y="103"/>
                    </a:lnTo>
                    <a:lnTo>
                      <a:pt x="106" y="108"/>
                    </a:lnTo>
                    <a:lnTo>
                      <a:pt x="108" y="117"/>
                    </a:lnTo>
                    <a:lnTo>
                      <a:pt x="108" y="117"/>
                    </a:lnTo>
                    <a:lnTo>
                      <a:pt x="108" y="118"/>
                    </a:lnTo>
                    <a:lnTo>
                      <a:pt x="108" y="118"/>
                    </a:lnTo>
                    <a:lnTo>
                      <a:pt x="108" y="130"/>
                    </a:lnTo>
                    <a:lnTo>
                      <a:pt x="108" y="135"/>
                    </a:lnTo>
                    <a:lnTo>
                      <a:pt x="110" y="139"/>
                    </a:lnTo>
                    <a:lnTo>
                      <a:pt x="115" y="144"/>
                    </a:lnTo>
                    <a:lnTo>
                      <a:pt x="116" y="146"/>
                    </a:lnTo>
                    <a:lnTo>
                      <a:pt x="118" y="144"/>
                    </a:lnTo>
                    <a:lnTo>
                      <a:pt x="118" y="144"/>
                    </a:lnTo>
                    <a:lnTo>
                      <a:pt x="116" y="159"/>
                    </a:lnTo>
                    <a:lnTo>
                      <a:pt x="105" y="157"/>
                    </a:lnTo>
                    <a:lnTo>
                      <a:pt x="84" y="154"/>
                    </a:lnTo>
                    <a:lnTo>
                      <a:pt x="81" y="130"/>
                    </a:lnTo>
                    <a:lnTo>
                      <a:pt x="76" y="132"/>
                    </a:lnTo>
                    <a:lnTo>
                      <a:pt x="57" y="122"/>
                    </a:lnTo>
                    <a:lnTo>
                      <a:pt x="47" y="102"/>
                    </a:lnTo>
                    <a:lnTo>
                      <a:pt x="45" y="93"/>
                    </a:lnTo>
                    <a:lnTo>
                      <a:pt x="39" y="91"/>
                    </a:lnTo>
                    <a:lnTo>
                      <a:pt x="40" y="85"/>
                    </a:lnTo>
                    <a:lnTo>
                      <a:pt x="40" y="80"/>
                    </a:lnTo>
                    <a:lnTo>
                      <a:pt x="30" y="86"/>
                    </a:lnTo>
                    <a:lnTo>
                      <a:pt x="25" y="93"/>
                    </a:lnTo>
                    <a:lnTo>
                      <a:pt x="25" y="98"/>
                    </a:lnTo>
                    <a:lnTo>
                      <a:pt x="18" y="103"/>
                    </a:lnTo>
                    <a:lnTo>
                      <a:pt x="13" y="105"/>
                    </a:lnTo>
                    <a:lnTo>
                      <a:pt x="8" y="95"/>
                    </a:lnTo>
                    <a:lnTo>
                      <a:pt x="3" y="95"/>
                    </a:lnTo>
                    <a:lnTo>
                      <a:pt x="0" y="85"/>
                    </a:lnTo>
                    <a:lnTo>
                      <a:pt x="1" y="80"/>
                    </a:lnTo>
                    <a:lnTo>
                      <a:pt x="8" y="73"/>
                    </a:lnTo>
                    <a:lnTo>
                      <a:pt x="15" y="44"/>
                    </a:lnTo>
                    <a:lnTo>
                      <a:pt x="17" y="42"/>
                    </a:lnTo>
                    <a:lnTo>
                      <a:pt x="25" y="34"/>
                    </a:lnTo>
                    <a:lnTo>
                      <a:pt x="15" y="17"/>
                    </a:lnTo>
                    <a:lnTo>
                      <a:pt x="17" y="10"/>
                    </a:lnTo>
                    <a:lnTo>
                      <a:pt x="25" y="15"/>
                    </a:lnTo>
                    <a:lnTo>
                      <a:pt x="32" y="8"/>
                    </a:lnTo>
                    <a:lnTo>
                      <a:pt x="33" y="8"/>
                    </a:lnTo>
                    <a:lnTo>
                      <a:pt x="35" y="8"/>
                    </a:lnTo>
                    <a:lnTo>
                      <a:pt x="39" y="8"/>
                    </a:lnTo>
                    <a:lnTo>
                      <a:pt x="39" y="8"/>
                    </a:lnTo>
                    <a:lnTo>
                      <a:pt x="44" y="17"/>
                    </a:lnTo>
                    <a:lnTo>
                      <a:pt x="44" y="20"/>
                    </a:lnTo>
                    <a:lnTo>
                      <a:pt x="45" y="20"/>
                    </a:lnTo>
                    <a:lnTo>
                      <a:pt x="50" y="13"/>
                    </a:lnTo>
                    <a:lnTo>
                      <a:pt x="55" y="13"/>
                    </a:lnTo>
                    <a:lnTo>
                      <a:pt x="59" y="13"/>
                    </a:lnTo>
                    <a:lnTo>
                      <a:pt x="66" y="5"/>
                    </a:lnTo>
                    <a:lnTo>
                      <a:pt x="67" y="3"/>
                    </a:lnTo>
                    <a:lnTo>
                      <a:pt x="67" y="2"/>
                    </a:lnTo>
                    <a:lnTo>
                      <a:pt x="69" y="2"/>
                    </a:lnTo>
                    <a:lnTo>
                      <a:pt x="71" y="0"/>
                    </a:lnTo>
                    <a:lnTo>
                      <a:pt x="71" y="2"/>
                    </a:lnTo>
                    <a:lnTo>
                      <a:pt x="72" y="3"/>
                    </a:lnTo>
                    <a:lnTo>
                      <a:pt x="72" y="3"/>
                    </a:lnTo>
                    <a:lnTo>
                      <a:pt x="74" y="8"/>
                    </a:lnTo>
                    <a:lnTo>
                      <a:pt x="78" y="12"/>
                    </a:lnTo>
                    <a:lnTo>
                      <a:pt x="79" y="13"/>
                    </a:lnTo>
                    <a:lnTo>
                      <a:pt x="79" y="13"/>
                    </a:lnTo>
                    <a:lnTo>
                      <a:pt x="79" y="15"/>
                    </a:lnTo>
                    <a:lnTo>
                      <a:pt x="78" y="1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50" name="Freeform 1103"/>
              <p:cNvSpPr>
                <a:spLocks/>
              </p:cNvSpPr>
              <p:nvPr/>
            </p:nvSpPr>
            <p:spPr bwMode="auto">
              <a:xfrm>
                <a:off x="2260" y="1211"/>
                <a:ext cx="118" cy="159"/>
              </a:xfrm>
              <a:custGeom>
                <a:avLst/>
                <a:gdLst>
                  <a:gd name="T0" fmla="*/ 78 w 118"/>
                  <a:gd name="T1" fmla="*/ 20 h 159"/>
                  <a:gd name="T2" fmla="*/ 79 w 118"/>
                  <a:gd name="T3" fmla="*/ 22 h 159"/>
                  <a:gd name="T4" fmla="*/ 79 w 118"/>
                  <a:gd name="T5" fmla="*/ 27 h 159"/>
                  <a:gd name="T6" fmla="*/ 78 w 118"/>
                  <a:gd name="T7" fmla="*/ 41 h 159"/>
                  <a:gd name="T8" fmla="*/ 83 w 118"/>
                  <a:gd name="T9" fmla="*/ 51 h 159"/>
                  <a:gd name="T10" fmla="*/ 86 w 118"/>
                  <a:gd name="T11" fmla="*/ 61 h 159"/>
                  <a:gd name="T12" fmla="*/ 84 w 118"/>
                  <a:gd name="T13" fmla="*/ 61 h 159"/>
                  <a:gd name="T14" fmla="*/ 89 w 118"/>
                  <a:gd name="T15" fmla="*/ 69 h 159"/>
                  <a:gd name="T16" fmla="*/ 91 w 118"/>
                  <a:gd name="T17" fmla="*/ 69 h 159"/>
                  <a:gd name="T18" fmla="*/ 91 w 118"/>
                  <a:gd name="T19" fmla="*/ 74 h 159"/>
                  <a:gd name="T20" fmla="*/ 89 w 118"/>
                  <a:gd name="T21" fmla="*/ 80 h 159"/>
                  <a:gd name="T22" fmla="*/ 88 w 118"/>
                  <a:gd name="T23" fmla="*/ 81 h 159"/>
                  <a:gd name="T24" fmla="*/ 86 w 118"/>
                  <a:gd name="T25" fmla="*/ 81 h 159"/>
                  <a:gd name="T26" fmla="*/ 88 w 118"/>
                  <a:gd name="T27" fmla="*/ 90 h 159"/>
                  <a:gd name="T28" fmla="*/ 93 w 118"/>
                  <a:gd name="T29" fmla="*/ 98 h 159"/>
                  <a:gd name="T30" fmla="*/ 98 w 118"/>
                  <a:gd name="T31" fmla="*/ 96 h 159"/>
                  <a:gd name="T32" fmla="*/ 101 w 118"/>
                  <a:gd name="T33" fmla="*/ 98 h 159"/>
                  <a:gd name="T34" fmla="*/ 105 w 118"/>
                  <a:gd name="T35" fmla="*/ 103 h 159"/>
                  <a:gd name="T36" fmla="*/ 108 w 118"/>
                  <a:gd name="T37" fmla="*/ 117 h 159"/>
                  <a:gd name="T38" fmla="*/ 108 w 118"/>
                  <a:gd name="T39" fmla="*/ 118 h 159"/>
                  <a:gd name="T40" fmla="*/ 108 w 118"/>
                  <a:gd name="T41" fmla="*/ 130 h 159"/>
                  <a:gd name="T42" fmla="*/ 110 w 118"/>
                  <a:gd name="T43" fmla="*/ 139 h 159"/>
                  <a:gd name="T44" fmla="*/ 116 w 118"/>
                  <a:gd name="T45" fmla="*/ 146 h 159"/>
                  <a:gd name="T46" fmla="*/ 118 w 118"/>
                  <a:gd name="T47" fmla="*/ 144 h 159"/>
                  <a:gd name="T48" fmla="*/ 105 w 118"/>
                  <a:gd name="T49" fmla="*/ 157 h 159"/>
                  <a:gd name="T50" fmla="*/ 81 w 118"/>
                  <a:gd name="T51" fmla="*/ 130 h 159"/>
                  <a:gd name="T52" fmla="*/ 57 w 118"/>
                  <a:gd name="T53" fmla="*/ 122 h 159"/>
                  <a:gd name="T54" fmla="*/ 45 w 118"/>
                  <a:gd name="T55" fmla="*/ 93 h 159"/>
                  <a:gd name="T56" fmla="*/ 40 w 118"/>
                  <a:gd name="T57" fmla="*/ 85 h 159"/>
                  <a:gd name="T58" fmla="*/ 30 w 118"/>
                  <a:gd name="T59" fmla="*/ 86 h 159"/>
                  <a:gd name="T60" fmla="*/ 25 w 118"/>
                  <a:gd name="T61" fmla="*/ 98 h 159"/>
                  <a:gd name="T62" fmla="*/ 13 w 118"/>
                  <a:gd name="T63" fmla="*/ 105 h 159"/>
                  <a:gd name="T64" fmla="*/ 3 w 118"/>
                  <a:gd name="T65" fmla="*/ 95 h 159"/>
                  <a:gd name="T66" fmla="*/ 1 w 118"/>
                  <a:gd name="T67" fmla="*/ 80 h 159"/>
                  <a:gd name="T68" fmla="*/ 15 w 118"/>
                  <a:gd name="T69" fmla="*/ 44 h 159"/>
                  <a:gd name="T70" fmla="*/ 25 w 118"/>
                  <a:gd name="T71" fmla="*/ 34 h 159"/>
                  <a:gd name="T72" fmla="*/ 17 w 118"/>
                  <a:gd name="T73" fmla="*/ 10 h 159"/>
                  <a:gd name="T74" fmla="*/ 32 w 118"/>
                  <a:gd name="T75" fmla="*/ 8 h 159"/>
                  <a:gd name="T76" fmla="*/ 35 w 118"/>
                  <a:gd name="T77" fmla="*/ 8 h 159"/>
                  <a:gd name="T78" fmla="*/ 39 w 118"/>
                  <a:gd name="T79" fmla="*/ 8 h 159"/>
                  <a:gd name="T80" fmla="*/ 44 w 118"/>
                  <a:gd name="T81" fmla="*/ 20 h 159"/>
                  <a:gd name="T82" fmla="*/ 50 w 118"/>
                  <a:gd name="T83" fmla="*/ 13 h 159"/>
                  <a:gd name="T84" fmla="*/ 59 w 118"/>
                  <a:gd name="T85" fmla="*/ 13 h 159"/>
                  <a:gd name="T86" fmla="*/ 67 w 118"/>
                  <a:gd name="T87" fmla="*/ 3 h 159"/>
                  <a:gd name="T88" fmla="*/ 69 w 118"/>
                  <a:gd name="T89" fmla="*/ 2 h 159"/>
                  <a:gd name="T90" fmla="*/ 71 w 118"/>
                  <a:gd name="T91" fmla="*/ 2 h 159"/>
                  <a:gd name="T92" fmla="*/ 72 w 118"/>
                  <a:gd name="T93" fmla="*/ 3 h 159"/>
                  <a:gd name="T94" fmla="*/ 78 w 118"/>
                  <a:gd name="T95" fmla="*/ 12 h 159"/>
                  <a:gd name="T96" fmla="*/ 79 w 118"/>
                  <a:gd name="T97" fmla="*/ 13 h 159"/>
                  <a:gd name="T98" fmla="*/ 78 w 118"/>
                  <a:gd name="T99" fmla="*/ 1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159">
                    <a:moveTo>
                      <a:pt x="78" y="19"/>
                    </a:moveTo>
                    <a:lnTo>
                      <a:pt x="78" y="20"/>
                    </a:lnTo>
                    <a:lnTo>
                      <a:pt x="79" y="20"/>
                    </a:lnTo>
                    <a:lnTo>
                      <a:pt x="79" y="22"/>
                    </a:lnTo>
                    <a:lnTo>
                      <a:pt x="79" y="25"/>
                    </a:lnTo>
                    <a:lnTo>
                      <a:pt x="79" y="27"/>
                    </a:lnTo>
                    <a:lnTo>
                      <a:pt x="79" y="32"/>
                    </a:lnTo>
                    <a:lnTo>
                      <a:pt x="78" y="41"/>
                    </a:lnTo>
                    <a:lnTo>
                      <a:pt x="81" y="49"/>
                    </a:lnTo>
                    <a:lnTo>
                      <a:pt x="83" y="51"/>
                    </a:lnTo>
                    <a:lnTo>
                      <a:pt x="84" y="56"/>
                    </a:lnTo>
                    <a:lnTo>
                      <a:pt x="86" y="61"/>
                    </a:lnTo>
                    <a:lnTo>
                      <a:pt x="86" y="61"/>
                    </a:lnTo>
                    <a:lnTo>
                      <a:pt x="84" y="61"/>
                    </a:lnTo>
                    <a:lnTo>
                      <a:pt x="84" y="63"/>
                    </a:lnTo>
                    <a:lnTo>
                      <a:pt x="89" y="69"/>
                    </a:lnTo>
                    <a:lnTo>
                      <a:pt x="89" y="69"/>
                    </a:lnTo>
                    <a:lnTo>
                      <a:pt x="91" y="69"/>
                    </a:lnTo>
                    <a:lnTo>
                      <a:pt x="91" y="71"/>
                    </a:lnTo>
                    <a:lnTo>
                      <a:pt x="91" y="74"/>
                    </a:lnTo>
                    <a:lnTo>
                      <a:pt x="89" y="78"/>
                    </a:lnTo>
                    <a:lnTo>
                      <a:pt x="89" y="80"/>
                    </a:lnTo>
                    <a:lnTo>
                      <a:pt x="88" y="81"/>
                    </a:lnTo>
                    <a:lnTo>
                      <a:pt x="88" y="81"/>
                    </a:lnTo>
                    <a:lnTo>
                      <a:pt x="86" y="81"/>
                    </a:lnTo>
                    <a:lnTo>
                      <a:pt x="86" y="81"/>
                    </a:lnTo>
                    <a:lnTo>
                      <a:pt x="86" y="86"/>
                    </a:lnTo>
                    <a:lnTo>
                      <a:pt x="88" y="90"/>
                    </a:lnTo>
                    <a:lnTo>
                      <a:pt x="93" y="98"/>
                    </a:lnTo>
                    <a:lnTo>
                      <a:pt x="93" y="98"/>
                    </a:lnTo>
                    <a:lnTo>
                      <a:pt x="94" y="98"/>
                    </a:lnTo>
                    <a:lnTo>
                      <a:pt x="98" y="96"/>
                    </a:lnTo>
                    <a:lnTo>
                      <a:pt x="100" y="96"/>
                    </a:lnTo>
                    <a:lnTo>
                      <a:pt x="101" y="98"/>
                    </a:lnTo>
                    <a:lnTo>
                      <a:pt x="105" y="102"/>
                    </a:lnTo>
                    <a:lnTo>
                      <a:pt x="105" y="103"/>
                    </a:lnTo>
                    <a:lnTo>
                      <a:pt x="106" y="108"/>
                    </a:lnTo>
                    <a:lnTo>
                      <a:pt x="108" y="117"/>
                    </a:lnTo>
                    <a:lnTo>
                      <a:pt x="108" y="117"/>
                    </a:lnTo>
                    <a:lnTo>
                      <a:pt x="108" y="118"/>
                    </a:lnTo>
                    <a:lnTo>
                      <a:pt x="108" y="118"/>
                    </a:lnTo>
                    <a:lnTo>
                      <a:pt x="108" y="130"/>
                    </a:lnTo>
                    <a:lnTo>
                      <a:pt x="108" y="135"/>
                    </a:lnTo>
                    <a:lnTo>
                      <a:pt x="110" y="139"/>
                    </a:lnTo>
                    <a:lnTo>
                      <a:pt x="115" y="144"/>
                    </a:lnTo>
                    <a:lnTo>
                      <a:pt x="116" y="146"/>
                    </a:lnTo>
                    <a:lnTo>
                      <a:pt x="118" y="144"/>
                    </a:lnTo>
                    <a:lnTo>
                      <a:pt x="118" y="144"/>
                    </a:lnTo>
                    <a:lnTo>
                      <a:pt x="116" y="159"/>
                    </a:lnTo>
                    <a:lnTo>
                      <a:pt x="105" y="157"/>
                    </a:lnTo>
                    <a:lnTo>
                      <a:pt x="84" y="154"/>
                    </a:lnTo>
                    <a:lnTo>
                      <a:pt x="81" y="130"/>
                    </a:lnTo>
                    <a:lnTo>
                      <a:pt x="76" y="132"/>
                    </a:lnTo>
                    <a:lnTo>
                      <a:pt x="57" y="122"/>
                    </a:lnTo>
                    <a:lnTo>
                      <a:pt x="47" y="102"/>
                    </a:lnTo>
                    <a:lnTo>
                      <a:pt x="45" y="93"/>
                    </a:lnTo>
                    <a:lnTo>
                      <a:pt x="39" y="91"/>
                    </a:lnTo>
                    <a:lnTo>
                      <a:pt x="40" y="85"/>
                    </a:lnTo>
                    <a:lnTo>
                      <a:pt x="40" y="80"/>
                    </a:lnTo>
                    <a:lnTo>
                      <a:pt x="30" y="86"/>
                    </a:lnTo>
                    <a:lnTo>
                      <a:pt x="25" y="93"/>
                    </a:lnTo>
                    <a:lnTo>
                      <a:pt x="25" y="98"/>
                    </a:lnTo>
                    <a:lnTo>
                      <a:pt x="18" y="103"/>
                    </a:lnTo>
                    <a:lnTo>
                      <a:pt x="13" y="105"/>
                    </a:lnTo>
                    <a:lnTo>
                      <a:pt x="8" y="95"/>
                    </a:lnTo>
                    <a:lnTo>
                      <a:pt x="3" y="95"/>
                    </a:lnTo>
                    <a:lnTo>
                      <a:pt x="0" y="85"/>
                    </a:lnTo>
                    <a:lnTo>
                      <a:pt x="1" y="80"/>
                    </a:lnTo>
                    <a:lnTo>
                      <a:pt x="8" y="73"/>
                    </a:lnTo>
                    <a:lnTo>
                      <a:pt x="15" y="44"/>
                    </a:lnTo>
                    <a:lnTo>
                      <a:pt x="17" y="42"/>
                    </a:lnTo>
                    <a:lnTo>
                      <a:pt x="25" y="34"/>
                    </a:lnTo>
                    <a:lnTo>
                      <a:pt x="15" y="17"/>
                    </a:lnTo>
                    <a:lnTo>
                      <a:pt x="17" y="10"/>
                    </a:lnTo>
                    <a:lnTo>
                      <a:pt x="25" y="15"/>
                    </a:lnTo>
                    <a:lnTo>
                      <a:pt x="32" y="8"/>
                    </a:lnTo>
                    <a:lnTo>
                      <a:pt x="33" y="8"/>
                    </a:lnTo>
                    <a:lnTo>
                      <a:pt x="35" y="8"/>
                    </a:lnTo>
                    <a:lnTo>
                      <a:pt x="39" y="8"/>
                    </a:lnTo>
                    <a:lnTo>
                      <a:pt x="39" y="8"/>
                    </a:lnTo>
                    <a:lnTo>
                      <a:pt x="44" y="17"/>
                    </a:lnTo>
                    <a:lnTo>
                      <a:pt x="44" y="20"/>
                    </a:lnTo>
                    <a:lnTo>
                      <a:pt x="45" y="20"/>
                    </a:lnTo>
                    <a:lnTo>
                      <a:pt x="50" y="13"/>
                    </a:lnTo>
                    <a:lnTo>
                      <a:pt x="55" y="13"/>
                    </a:lnTo>
                    <a:lnTo>
                      <a:pt x="59" y="13"/>
                    </a:lnTo>
                    <a:lnTo>
                      <a:pt x="66" y="5"/>
                    </a:lnTo>
                    <a:lnTo>
                      <a:pt x="67" y="3"/>
                    </a:lnTo>
                    <a:lnTo>
                      <a:pt x="67" y="2"/>
                    </a:lnTo>
                    <a:lnTo>
                      <a:pt x="69" y="2"/>
                    </a:lnTo>
                    <a:lnTo>
                      <a:pt x="71" y="0"/>
                    </a:lnTo>
                    <a:lnTo>
                      <a:pt x="71" y="2"/>
                    </a:lnTo>
                    <a:lnTo>
                      <a:pt x="72" y="3"/>
                    </a:lnTo>
                    <a:lnTo>
                      <a:pt x="72" y="3"/>
                    </a:lnTo>
                    <a:lnTo>
                      <a:pt x="74" y="8"/>
                    </a:lnTo>
                    <a:lnTo>
                      <a:pt x="78" y="12"/>
                    </a:lnTo>
                    <a:lnTo>
                      <a:pt x="79" y="13"/>
                    </a:lnTo>
                    <a:lnTo>
                      <a:pt x="79" y="13"/>
                    </a:lnTo>
                    <a:lnTo>
                      <a:pt x="79" y="15"/>
                    </a:lnTo>
                    <a:lnTo>
                      <a:pt x="78"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51" name="Freeform 1104"/>
              <p:cNvSpPr>
                <a:spLocks/>
              </p:cNvSpPr>
              <p:nvPr/>
            </p:nvSpPr>
            <p:spPr bwMode="auto">
              <a:xfrm>
                <a:off x="2172" y="1108"/>
                <a:ext cx="45" cy="42"/>
              </a:xfrm>
              <a:custGeom>
                <a:avLst/>
                <a:gdLst>
                  <a:gd name="T0" fmla="*/ 38 w 45"/>
                  <a:gd name="T1" fmla="*/ 11 h 42"/>
                  <a:gd name="T2" fmla="*/ 45 w 45"/>
                  <a:gd name="T3" fmla="*/ 27 h 42"/>
                  <a:gd name="T4" fmla="*/ 38 w 45"/>
                  <a:gd name="T5" fmla="*/ 27 h 42"/>
                  <a:gd name="T6" fmla="*/ 33 w 45"/>
                  <a:gd name="T7" fmla="*/ 32 h 42"/>
                  <a:gd name="T8" fmla="*/ 20 w 45"/>
                  <a:gd name="T9" fmla="*/ 25 h 42"/>
                  <a:gd name="T10" fmla="*/ 13 w 45"/>
                  <a:gd name="T11" fmla="*/ 30 h 42"/>
                  <a:gd name="T12" fmla="*/ 10 w 45"/>
                  <a:gd name="T13" fmla="*/ 42 h 42"/>
                  <a:gd name="T14" fmla="*/ 5 w 45"/>
                  <a:gd name="T15" fmla="*/ 39 h 42"/>
                  <a:gd name="T16" fmla="*/ 0 w 45"/>
                  <a:gd name="T17" fmla="*/ 40 h 42"/>
                  <a:gd name="T18" fmla="*/ 6 w 45"/>
                  <a:gd name="T19" fmla="*/ 8 h 42"/>
                  <a:gd name="T20" fmla="*/ 20 w 45"/>
                  <a:gd name="T21" fmla="*/ 11 h 42"/>
                  <a:gd name="T22" fmla="*/ 27 w 45"/>
                  <a:gd name="T23" fmla="*/ 10 h 42"/>
                  <a:gd name="T24" fmla="*/ 30 w 45"/>
                  <a:gd name="T25" fmla="*/ 0 h 42"/>
                  <a:gd name="T26" fmla="*/ 32 w 45"/>
                  <a:gd name="T27" fmla="*/ 5 h 42"/>
                  <a:gd name="T28" fmla="*/ 38 w 45"/>
                  <a:gd name="T2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2">
                    <a:moveTo>
                      <a:pt x="38" y="11"/>
                    </a:moveTo>
                    <a:lnTo>
                      <a:pt x="45" y="27"/>
                    </a:lnTo>
                    <a:lnTo>
                      <a:pt x="38" y="27"/>
                    </a:lnTo>
                    <a:lnTo>
                      <a:pt x="33" y="32"/>
                    </a:lnTo>
                    <a:lnTo>
                      <a:pt x="20" y="25"/>
                    </a:lnTo>
                    <a:lnTo>
                      <a:pt x="13" y="30"/>
                    </a:lnTo>
                    <a:lnTo>
                      <a:pt x="10" y="42"/>
                    </a:lnTo>
                    <a:lnTo>
                      <a:pt x="5" y="39"/>
                    </a:lnTo>
                    <a:lnTo>
                      <a:pt x="0" y="40"/>
                    </a:lnTo>
                    <a:lnTo>
                      <a:pt x="6" y="8"/>
                    </a:lnTo>
                    <a:lnTo>
                      <a:pt x="20" y="11"/>
                    </a:lnTo>
                    <a:lnTo>
                      <a:pt x="27" y="10"/>
                    </a:lnTo>
                    <a:lnTo>
                      <a:pt x="30" y="0"/>
                    </a:lnTo>
                    <a:lnTo>
                      <a:pt x="32" y="5"/>
                    </a:lnTo>
                    <a:lnTo>
                      <a:pt x="38" y="1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52" name="Freeform 1105"/>
              <p:cNvSpPr>
                <a:spLocks/>
              </p:cNvSpPr>
              <p:nvPr/>
            </p:nvSpPr>
            <p:spPr bwMode="auto">
              <a:xfrm>
                <a:off x="2172" y="1108"/>
                <a:ext cx="45" cy="42"/>
              </a:xfrm>
              <a:custGeom>
                <a:avLst/>
                <a:gdLst>
                  <a:gd name="T0" fmla="*/ 38 w 45"/>
                  <a:gd name="T1" fmla="*/ 11 h 42"/>
                  <a:gd name="T2" fmla="*/ 45 w 45"/>
                  <a:gd name="T3" fmla="*/ 27 h 42"/>
                  <a:gd name="T4" fmla="*/ 38 w 45"/>
                  <a:gd name="T5" fmla="*/ 27 h 42"/>
                  <a:gd name="T6" fmla="*/ 33 w 45"/>
                  <a:gd name="T7" fmla="*/ 32 h 42"/>
                  <a:gd name="T8" fmla="*/ 20 w 45"/>
                  <a:gd name="T9" fmla="*/ 25 h 42"/>
                  <a:gd name="T10" fmla="*/ 13 w 45"/>
                  <a:gd name="T11" fmla="*/ 30 h 42"/>
                  <a:gd name="T12" fmla="*/ 10 w 45"/>
                  <a:gd name="T13" fmla="*/ 42 h 42"/>
                  <a:gd name="T14" fmla="*/ 5 w 45"/>
                  <a:gd name="T15" fmla="*/ 39 h 42"/>
                  <a:gd name="T16" fmla="*/ 0 w 45"/>
                  <a:gd name="T17" fmla="*/ 40 h 42"/>
                  <a:gd name="T18" fmla="*/ 6 w 45"/>
                  <a:gd name="T19" fmla="*/ 8 h 42"/>
                  <a:gd name="T20" fmla="*/ 20 w 45"/>
                  <a:gd name="T21" fmla="*/ 11 h 42"/>
                  <a:gd name="T22" fmla="*/ 27 w 45"/>
                  <a:gd name="T23" fmla="*/ 10 h 42"/>
                  <a:gd name="T24" fmla="*/ 30 w 45"/>
                  <a:gd name="T25" fmla="*/ 0 h 42"/>
                  <a:gd name="T26" fmla="*/ 32 w 45"/>
                  <a:gd name="T27" fmla="*/ 5 h 42"/>
                  <a:gd name="T28" fmla="*/ 38 w 45"/>
                  <a:gd name="T2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2">
                    <a:moveTo>
                      <a:pt x="38" y="11"/>
                    </a:moveTo>
                    <a:lnTo>
                      <a:pt x="45" y="27"/>
                    </a:lnTo>
                    <a:lnTo>
                      <a:pt x="38" y="27"/>
                    </a:lnTo>
                    <a:lnTo>
                      <a:pt x="33" y="32"/>
                    </a:lnTo>
                    <a:lnTo>
                      <a:pt x="20" y="25"/>
                    </a:lnTo>
                    <a:lnTo>
                      <a:pt x="13" y="30"/>
                    </a:lnTo>
                    <a:lnTo>
                      <a:pt x="10" y="42"/>
                    </a:lnTo>
                    <a:lnTo>
                      <a:pt x="5" y="39"/>
                    </a:lnTo>
                    <a:lnTo>
                      <a:pt x="0" y="40"/>
                    </a:lnTo>
                    <a:lnTo>
                      <a:pt x="6" y="8"/>
                    </a:lnTo>
                    <a:lnTo>
                      <a:pt x="20" y="11"/>
                    </a:lnTo>
                    <a:lnTo>
                      <a:pt x="27" y="10"/>
                    </a:lnTo>
                    <a:lnTo>
                      <a:pt x="30" y="0"/>
                    </a:lnTo>
                    <a:lnTo>
                      <a:pt x="32" y="5"/>
                    </a:lnTo>
                    <a:lnTo>
                      <a:pt x="38"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53" name="Freeform 1106"/>
              <p:cNvSpPr>
                <a:spLocks/>
              </p:cNvSpPr>
              <p:nvPr/>
            </p:nvSpPr>
            <p:spPr bwMode="auto">
              <a:xfrm>
                <a:off x="2238" y="1451"/>
                <a:ext cx="62" cy="53"/>
              </a:xfrm>
              <a:custGeom>
                <a:avLst/>
                <a:gdLst>
                  <a:gd name="T0" fmla="*/ 55 w 62"/>
                  <a:gd name="T1" fmla="*/ 45 h 53"/>
                  <a:gd name="T2" fmla="*/ 50 w 62"/>
                  <a:gd name="T3" fmla="*/ 53 h 53"/>
                  <a:gd name="T4" fmla="*/ 40 w 62"/>
                  <a:gd name="T5" fmla="*/ 51 h 53"/>
                  <a:gd name="T6" fmla="*/ 32 w 62"/>
                  <a:gd name="T7" fmla="*/ 50 h 53"/>
                  <a:gd name="T8" fmla="*/ 33 w 62"/>
                  <a:gd name="T9" fmla="*/ 45 h 53"/>
                  <a:gd name="T10" fmla="*/ 15 w 62"/>
                  <a:gd name="T11" fmla="*/ 41 h 53"/>
                  <a:gd name="T12" fmla="*/ 13 w 62"/>
                  <a:gd name="T13" fmla="*/ 38 h 53"/>
                  <a:gd name="T14" fmla="*/ 0 w 62"/>
                  <a:gd name="T15" fmla="*/ 34 h 53"/>
                  <a:gd name="T16" fmla="*/ 6 w 62"/>
                  <a:gd name="T17" fmla="*/ 0 h 53"/>
                  <a:gd name="T18" fmla="*/ 20 w 62"/>
                  <a:gd name="T19" fmla="*/ 2 h 53"/>
                  <a:gd name="T20" fmla="*/ 62 w 62"/>
                  <a:gd name="T21" fmla="*/ 11 h 53"/>
                  <a:gd name="T22" fmla="*/ 55 w 62"/>
                  <a:gd name="T23"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53">
                    <a:moveTo>
                      <a:pt x="55" y="45"/>
                    </a:moveTo>
                    <a:lnTo>
                      <a:pt x="50" y="53"/>
                    </a:lnTo>
                    <a:lnTo>
                      <a:pt x="40" y="51"/>
                    </a:lnTo>
                    <a:lnTo>
                      <a:pt x="32" y="50"/>
                    </a:lnTo>
                    <a:lnTo>
                      <a:pt x="33" y="45"/>
                    </a:lnTo>
                    <a:lnTo>
                      <a:pt x="15" y="41"/>
                    </a:lnTo>
                    <a:lnTo>
                      <a:pt x="13" y="38"/>
                    </a:lnTo>
                    <a:lnTo>
                      <a:pt x="0" y="34"/>
                    </a:lnTo>
                    <a:lnTo>
                      <a:pt x="6" y="0"/>
                    </a:lnTo>
                    <a:lnTo>
                      <a:pt x="20" y="2"/>
                    </a:lnTo>
                    <a:lnTo>
                      <a:pt x="62" y="11"/>
                    </a:lnTo>
                    <a:lnTo>
                      <a:pt x="55" y="4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54" name="Freeform 1107"/>
              <p:cNvSpPr>
                <a:spLocks/>
              </p:cNvSpPr>
              <p:nvPr/>
            </p:nvSpPr>
            <p:spPr bwMode="auto">
              <a:xfrm>
                <a:off x="2238" y="1451"/>
                <a:ext cx="62" cy="53"/>
              </a:xfrm>
              <a:custGeom>
                <a:avLst/>
                <a:gdLst>
                  <a:gd name="T0" fmla="*/ 55 w 62"/>
                  <a:gd name="T1" fmla="*/ 45 h 53"/>
                  <a:gd name="T2" fmla="*/ 50 w 62"/>
                  <a:gd name="T3" fmla="*/ 53 h 53"/>
                  <a:gd name="T4" fmla="*/ 40 w 62"/>
                  <a:gd name="T5" fmla="*/ 51 h 53"/>
                  <a:gd name="T6" fmla="*/ 32 w 62"/>
                  <a:gd name="T7" fmla="*/ 50 h 53"/>
                  <a:gd name="T8" fmla="*/ 33 w 62"/>
                  <a:gd name="T9" fmla="*/ 45 h 53"/>
                  <a:gd name="T10" fmla="*/ 15 w 62"/>
                  <a:gd name="T11" fmla="*/ 41 h 53"/>
                  <a:gd name="T12" fmla="*/ 13 w 62"/>
                  <a:gd name="T13" fmla="*/ 38 h 53"/>
                  <a:gd name="T14" fmla="*/ 0 w 62"/>
                  <a:gd name="T15" fmla="*/ 34 h 53"/>
                  <a:gd name="T16" fmla="*/ 6 w 62"/>
                  <a:gd name="T17" fmla="*/ 0 h 53"/>
                  <a:gd name="T18" fmla="*/ 20 w 62"/>
                  <a:gd name="T19" fmla="*/ 2 h 53"/>
                  <a:gd name="T20" fmla="*/ 62 w 62"/>
                  <a:gd name="T21" fmla="*/ 11 h 53"/>
                  <a:gd name="T22" fmla="*/ 55 w 62"/>
                  <a:gd name="T23"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53">
                    <a:moveTo>
                      <a:pt x="55" y="45"/>
                    </a:moveTo>
                    <a:lnTo>
                      <a:pt x="50" y="53"/>
                    </a:lnTo>
                    <a:lnTo>
                      <a:pt x="40" y="51"/>
                    </a:lnTo>
                    <a:lnTo>
                      <a:pt x="32" y="50"/>
                    </a:lnTo>
                    <a:lnTo>
                      <a:pt x="33" y="45"/>
                    </a:lnTo>
                    <a:lnTo>
                      <a:pt x="15" y="41"/>
                    </a:lnTo>
                    <a:lnTo>
                      <a:pt x="13" y="38"/>
                    </a:lnTo>
                    <a:lnTo>
                      <a:pt x="0" y="34"/>
                    </a:lnTo>
                    <a:lnTo>
                      <a:pt x="6" y="0"/>
                    </a:lnTo>
                    <a:lnTo>
                      <a:pt x="20" y="2"/>
                    </a:lnTo>
                    <a:lnTo>
                      <a:pt x="62" y="11"/>
                    </a:lnTo>
                    <a:lnTo>
                      <a:pt x="55"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55" name="Freeform 1108"/>
              <p:cNvSpPr>
                <a:spLocks/>
              </p:cNvSpPr>
              <p:nvPr/>
            </p:nvSpPr>
            <p:spPr bwMode="auto">
              <a:xfrm>
                <a:off x="2421" y="1409"/>
                <a:ext cx="38" cy="37"/>
              </a:xfrm>
              <a:custGeom>
                <a:avLst/>
                <a:gdLst>
                  <a:gd name="T0" fmla="*/ 38 w 38"/>
                  <a:gd name="T1" fmla="*/ 7 h 37"/>
                  <a:gd name="T2" fmla="*/ 33 w 38"/>
                  <a:gd name="T3" fmla="*/ 37 h 37"/>
                  <a:gd name="T4" fmla="*/ 20 w 38"/>
                  <a:gd name="T5" fmla="*/ 34 h 37"/>
                  <a:gd name="T6" fmla="*/ 3 w 38"/>
                  <a:gd name="T7" fmla="*/ 17 h 37"/>
                  <a:gd name="T8" fmla="*/ 0 w 38"/>
                  <a:gd name="T9" fmla="*/ 17 h 37"/>
                  <a:gd name="T10" fmla="*/ 3 w 38"/>
                  <a:gd name="T11" fmla="*/ 0 h 37"/>
                  <a:gd name="T12" fmla="*/ 11 w 38"/>
                  <a:gd name="T13" fmla="*/ 5 h 37"/>
                  <a:gd name="T14" fmla="*/ 28 w 38"/>
                  <a:gd name="T15" fmla="*/ 10 h 37"/>
                  <a:gd name="T16" fmla="*/ 32 w 38"/>
                  <a:gd name="T17" fmla="*/ 5 h 37"/>
                  <a:gd name="T18" fmla="*/ 38 w 38"/>
                  <a:gd name="T19"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38" y="7"/>
                    </a:moveTo>
                    <a:lnTo>
                      <a:pt x="33" y="37"/>
                    </a:lnTo>
                    <a:lnTo>
                      <a:pt x="20" y="34"/>
                    </a:lnTo>
                    <a:lnTo>
                      <a:pt x="3" y="17"/>
                    </a:lnTo>
                    <a:lnTo>
                      <a:pt x="0" y="17"/>
                    </a:lnTo>
                    <a:lnTo>
                      <a:pt x="3" y="0"/>
                    </a:lnTo>
                    <a:lnTo>
                      <a:pt x="11" y="5"/>
                    </a:lnTo>
                    <a:lnTo>
                      <a:pt x="28" y="10"/>
                    </a:lnTo>
                    <a:lnTo>
                      <a:pt x="32" y="5"/>
                    </a:lnTo>
                    <a:lnTo>
                      <a:pt x="38"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56" name="Freeform 1109"/>
              <p:cNvSpPr>
                <a:spLocks/>
              </p:cNvSpPr>
              <p:nvPr/>
            </p:nvSpPr>
            <p:spPr bwMode="auto">
              <a:xfrm>
                <a:off x="2421" y="1409"/>
                <a:ext cx="38" cy="37"/>
              </a:xfrm>
              <a:custGeom>
                <a:avLst/>
                <a:gdLst>
                  <a:gd name="T0" fmla="*/ 38 w 38"/>
                  <a:gd name="T1" fmla="*/ 7 h 37"/>
                  <a:gd name="T2" fmla="*/ 33 w 38"/>
                  <a:gd name="T3" fmla="*/ 37 h 37"/>
                  <a:gd name="T4" fmla="*/ 20 w 38"/>
                  <a:gd name="T5" fmla="*/ 34 h 37"/>
                  <a:gd name="T6" fmla="*/ 3 w 38"/>
                  <a:gd name="T7" fmla="*/ 17 h 37"/>
                  <a:gd name="T8" fmla="*/ 0 w 38"/>
                  <a:gd name="T9" fmla="*/ 17 h 37"/>
                  <a:gd name="T10" fmla="*/ 3 w 38"/>
                  <a:gd name="T11" fmla="*/ 0 h 37"/>
                  <a:gd name="T12" fmla="*/ 11 w 38"/>
                  <a:gd name="T13" fmla="*/ 5 h 37"/>
                  <a:gd name="T14" fmla="*/ 28 w 38"/>
                  <a:gd name="T15" fmla="*/ 10 h 37"/>
                  <a:gd name="T16" fmla="*/ 32 w 38"/>
                  <a:gd name="T17" fmla="*/ 5 h 37"/>
                  <a:gd name="T18" fmla="*/ 38 w 38"/>
                  <a:gd name="T19"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38" y="7"/>
                    </a:moveTo>
                    <a:lnTo>
                      <a:pt x="33" y="37"/>
                    </a:lnTo>
                    <a:lnTo>
                      <a:pt x="20" y="34"/>
                    </a:lnTo>
                    <a:lnTo>
                      <a:pt x="3" y="17"/>
                    </a:lnTo>
                    <a:lnTo>
                      <a:pt x="0" y="17"/>
                    </a:lnTo>
                    <a:lnTo>
                      <a:pt x="3" y="0"/>
                    </a:lnTo>
                    <a:lnTo>
                      <a:pt x="11" y="5"/>
                    </a:lnTo>
                    <a:lnTo>
                      <a:pt x="28" y="10"/>
                    </a:lnTo>
                    <a:lnTo>
                      <a:pt x="32" y="5"/>
                    </a:lnTo>
                    <a:lnTo>
                      <a:pt x="38"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57" name="Freeform 1110"/>
              <p:cNvSpPr>
                <a:spLocks/>
              </p:cNvSpPr>
              <p:nvPr/>
            </p:nvSpPr>
            <p:spPr bwMode="auto">
              <a:xfrm>
                <a:off x="2273" y="1462"/>
                <a:ext cx="46" cy="66"/>
              </a:xfrm>
              <a:custGeom>
                <a:avLst/>
                <a:gdLst>
                  <a:gd name="T0" fmla="*/ 36 w 46"/>
                  <a:gd name="T1" fmla="*/ 37 h 66"/>
                  <a:gd name="T2" fmla="*/ 32 w 46"/>
                  <a:gd name="T3" fmla="*/ 56 h 66"/>
                  <a:gd name="T4" fmla="*/ 27 w 46"/>
                  <a:gd name="T5" fmla="*/ 56 h 66"/>
                  <a:gd name="T6" fmla="*/ 19 w 46"/>
                  <a:gd name="T7" fmla="*/ 66 h 66"/>
                  <a:gd name="T8" fmla="*/ 10 w 46"/>
                  <a:gd name="T9" fmla="*/ 62 h 66"/>
                  <a:gd name="T10" fmla="*/ 0 w 46"/>
                  <a:gd name="T11" fmla="*/ 62 h 66"/>
                  <a:gd name="T12" fmla="*/ 5 w 46"/>
                  <a:gd name="T13" fmla="*/ 40 h 66"/>
                  <a:gd name="T14" fmla="*/ 15 w 46"/>
                  <a:gd name="T15" fmla="*/ 42 h 66"/>
                  <a:gd name="T16" fmla="*/ 20 w 46"/>
                  <a:gd name="T17" fmla="*/ 34 h 66"/>
                  <a:gd name="T18" fmla="*/ 27 w 46"/>
                  <a:gd name="T19" fmla="*/ 0 h 66"/>
                  <a:gd name="T20" fmla="*/ 46 w 46"/>
                  <a:gd name="T21" fmla="*/ 3 h 66"/>
                  <a:gd name="T22" fmla="*/ 39 w 46"/>
                  <a:gd name="T23" fmla="*/ 39 h 66"/>
                  <a:gd name="T24" fmla="*/ 36 w 46"/>
                  <a:gd name="T25"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66">
                    <a:moveTo>
                      <a:pt x="36" y="37"/>
                    </a:moveTo>
                    <a:lnTo>
                      <a:pt x="32" y="56"/>
                    </a:lnTo>
                    <a:lnTo>
                      <a:pt x="27" y="56"/>
                    </a:lnTo>
                    <a:lnTo>
                      <a:pt x="19" y="66"/>
                    </a:lnTo>
                    <a:lnTo>
                      <a:pt x="10" y="62"/>
                    </a:lnTo>
                    <a:lnTo>
                      <a:pt x="0" y="62"/>
                    </a:lnTo>
                    <a:lnTo>
                      <a:pt x="5" y="40"/>
                    </a:lnTo>
                    <a:lnTo>
                      <a:pt x="15" y="42"/>
                    </a:lnTo>
                    <a:lnTo>
                      <a:pt x="20" y="34"/>
                    </a:lnTo>
                    <a:lnTo>
                      <a:pt x="27" y="0"/>
                    </a:lnTo>
                    <a:lnTo>
                      <a:pt x="46" y="3"/>
                    </a:lnTo>
                    <a:lnTo>
                      <a:pt x="39" y="39"/>
                    </a:lnTo>
                    <a:lnTo>
                      <a:pt x="36" y="3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58" name="Freeform 1111"/>
              <p:cNvSpPr>
                <a:spLocks/>
              </p:cNvSpPr>
              <p:nvPr/>
            </p:nvSpPr>
            <p:spPr bwMode="auto">
              <a:xfrm>
                <a:off x="2273" y="1462"/>
                <a:ext cx="46" cy="66"/>
              </a:xfrm>
              <a:custGeom>
                <a:avLst/>
                <a:gdLst>
                  <a:gd name="T0" fmla="*/ 36 w 46"/>
                  <a:gd name="T1" fmla="*/ 37 h 66"/>
                  <a:gd name="T2" fmla="*/ 32 w 46"/>
                  <a:gd name="T3" fmla="*/ 56 h 66"/>
                  <a:gd name="T4" fmla="*/ 27 w 46"/>
                  <a:gd name="T5" fmla="*/ 56 h 66"/>
                  <a:gd name="T6" fmla="*/ 19 w 46"/>
                  <a:gd name="T7" fmla="*/ 66 h 66"/>
                  <a:gd name="T8" fmla="*/ 10 w 46"/>
                  <a:gd name="T9" fmla="*/ 62 h 66"/>
                  <a:gd name="T10" fmla="*/ 0 w 46"/>
                  <a:gd name="T11" fmla="*/ 62 h 66"/>
                  <a:gd name="T12" fmla="*/ 5 w 46"/>
                  <a:gd name="T13" fmla="*/ 40 h 66"/>
                  <a:gd name="T14" fmla="*/ 15 w 46"/>
                  <a:gd name="T15" fmla="*/ 42 h 66"/>
                  <a:gd name="T16" fmla="*/ 20 w 46"/>
                  <a:gd name="T17" fmla="*/ 34 h 66"/>
                  <a:gd name="T18" fmla="*/ 27 w 46"/>
                  <a:gd name="T19" fmla="*/ 0 h 66"/>
                  <a:gd name="T20" fmla="*/ 46 w 46"/>
                  <a:gd name="T21" fmla="*/ 3 h 66"/>
                  <a:gd name="T22" fmla="*/ 39 w 46"/>
                  <a:gd name="T23" fmla="*/ 39 h 66"/>
                  <a:gd name="T24" fmla="*/ 36 w 46"/>
                  <a:gd name="T25"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66">
                    <a:moveTo>
                      <a:pt x="36" y="37"/>
                    </a:moveTo>
                    <a:lnTo>
                      <a:pt x="32" y="56"/>
                    </a:lnTo>
                    <a:lnTo>
                      <a:pt x="27" y="56"/>
                    </a:lnTo>
                    <a:lnTo>
                      <a:pt x="19" y="66"/>
                    </a:lnTo>
                    <a:lnTo>
                      <a:pt x="10" y="62"/>
                    </a:lnTo>
                    <a:lnTo>
                      <a:pt x="0" y="62"/>
                    </a:lnTo>
                    <a:lnTo>
                      <a:pt x="5" y="40"/>
                    </a:lnTo>
                    <a:lnTo>
                      <a:pt x="15" y="42"/>
                    </a:lnTo>
                    <a:lnTo>
                      <a:pt x="20" y="34"/>
                    </a:lnTo>
                    <a:lnTo>
                      <a:pt x="27" y="0"/>
                    </a:lnTo>
                    <a:lnTo>
                      <a:pt x="46" y="3"/>
                    </a:lnTo>
                    <a:lnTo>
                      <a:pt x="39" y="39"/>
                    </a:lnTo>
                    <a:lnTo>
                      <a:pt x="36"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59" name="Freeform 1112"/>
              <p:cNvSpPr>
                <a:spLocks/>
              </p:cNvSpPr>
              <p:nvPr/>
            </p:nvSpPr>
            <p:spPr bwMode="auto">
              <a:xfrm>
                <a:off x="2158" y="1087"/>
                <a:ext cx="44" cy="75"/>
              </a:xfrm>
              <a:custGeom>
                <a:avLst/>
                <a:gdLst>
                  <a:gd name="T0" fmla="*/ 42 w 44"/>
                  <a:gd name="T1" fmla="*/ 4 h 75"/>
                  <a:gd name="T2" fmla="*/ 39 w 44"/>
                  <a:gd name="T3" fmla="*/ 15 h 75"/>
                  <a:gd name="T4" fmla="*/ 44 w 44"/>
                  <a:gd name="T5" fmla="*/ 17 h 75"/>
                  <a:gd name="T6" fmla="*/ 44 w 44"/>
                  <a:gd name="T7" fmla="*/ 21 h 75"/>
                  <a:gd name="T8" fmla="*/ 41 w 44"/>
                  <a:gd name="T9" fmla="*/ 31 h 75"/>
                  <a:gd name="T10" fmla="*/ 34 w 44"/>
                  <a:gd name="T11" fmla="*/ 32 h 75"/>
                  <a:gd name="T12" fmla="*/ 20 w 44"/>
                  <a:gd name="T13" fmla="*/ 29 h 75"/>
                  <a:gd name="T14" fmla="*/ 14 w 44"/>
                  <a:gd name="T15" fmla="*/ 61 h 75"/>
                  <a:gd name="T16" fmla="*/ 5 w 44"/>
                  <a:gd name="T17" fmla="*/ 75 h 75"/>
                  <a:gd name="T18" fmla="*/ 2 w 44"/>
                  <a:gd name="T19" fmla="*/ 68 h 75"/>
                  <a:gd name="T20" fmla="*/ 2 w 44"/>
                  <a:gd name="T21" fmla="*/ 68 h 75"/>
                  <a:gd name="T22" fmla="*/ 2 w 44"/>
                  <a:gd name="T23" fmla="*/ 65 h 75"/>
                  <a:gd name="T24" fmla="*/ 0 w 44"/>
                  <a:gd name="T25" fmla="*/ 60 h 75"/>
                  <a:gd name="T26" fmla="*/ 0 w 44"/>
                  <a:gd name="T27" fmla="*/ 53 h 75"/>
                  <a:gd name="T28" fmla="*/ 3 w 44"/>
                  <a:gd name="T29" fmla="*/ 43 h 75"/>
                  <a:gd name="T30" fmla="*/ 3 w 44"/>
                  <a:gd name="T31" fmla="*/ 34 h 75"/>
                  <a:gd name="T32" fmla="*/ 3 w 44"/>
                  <a:gd name="T33" fmla="*/ 29 h 75"/>
                  <a:gd name="T34" fmla="*/ 3 w 44"/>
                  <a:gd name="T35" fmla="*/ 29 h 75"/>
                  <a:gd name="T36" fmla="*/ 0 w 44"/>
                  <a:gd name="T37" fmla="*/ 24 h 75"/>
                  <a:gd name="T38" fmla="*/ 0 w 44"/>
                  <a:gd name="T39" fmla="*/ 21 h 75"/>
                  <a:gd name="T40" fmla="*/ 0 w 44"/>
                  <a:gd name="T41" fmla="*/ 19 h 75"/>
                  <a:gd name="T42" fmla="*/ 2 w 44"/>
                  <a:gd name="T43" fmla="*/ 15 h 75"/>
                  <a:gd name="T44" fmla="*/ 3 w 44"/>
                  <a:gd name="T45" fmla="*/ 12 h 75"/>
                  <a:gd name="T46" fmla="*/ 3 w 44"/>
                  <a:gd name="T47" fmla="*/ 10 h 75"/>
                  <a:gd name="T48" fmla="*/ 3 w 44"/>
                  <a:gd name="T49" fmla="*/ 10 h 75"/>
                  <a:gd name="T50" fmla="*/ 5 w 44"/>
                  <a:gd name="T51" fmla="*/ 4 h 75"/>
                  <a:gd name="T52" fmla="*/ 24 w 44"/>
                  <a:gd name="T53" fmla="*/ 9 h 75"/>
                  <a:gd name="T54" fmla="*/ 32 w 44"/>
                  <a:gd name="T55" fmla="*/ 0 h 75"/>
                  <a:gd name="T56" fmla="*/ 42 w 44"/>
                  <a:gd name="T57"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5">
                    <a:moveTo>
                      <a:pt x="42" y="4"/>
                    </a:moveTo>
                    <a:lnTo>
                      <a:pt x="39" y="15"/>
                    </a:lnTo>
                    <a:lnTo>
                      <a:pt x="44" y="17"/>
                    </a:lnTo>
                    <a:lnTo>
                      <a:pt x="44" y="21"/>
                    </a:lnTo>
                    <a:lnTo>
                      <a:pt x="41" y="31"/>
                    </a:lnTo>
                    <a:lnTo>
                      <a:pt x="34" y="32"/>
                    </a:lnTo>
                    <a:lnTo>
                      <a:pt x="20" y="29"/>
                    </a:lnTo>
                    <a:lnTo>
                      <a:pt x="14" y="61"/>
                    </a:lnTo>
                    <a:lnTo>
                      <a:pt x="5" y="75"/>
                    </a:lnTo>
                    <a:lnTo>
                      <a:pt x="2" y="68"/>
                    </a:lnTo>
                    <a:lnTo>
                      <a:pt x="2" y="68"/>
                    </a:lnTo>
                    <a:lnTo>
                      <a:pt x="2" y="65"/>
                    </a:lnTo>
                    <a:lnTo>
                      <a:pt x="0" y="60"/>
                    </a:lnTo>
                    <a:lnTo>
                      <a:pt x="0" y="53"/>
                    </a:lnTo>
                    <a:lnTo>
                      <a:pt x="3" y="43"/>
                    </a:lnTo>
                    <a:lnTo>
                      <a:pt x="3" y="34"/>
                    </a:lnTo>
                    <a:lnTo>
                      <a:pt x="3" y="29"/>
                    </a:lnTo>
                    <a:lnTo>
                      <a:pt x="3" y="29"/>
                    </a:lnTo>
                    <a:lnTo>
                      <a:pt x="0" y="24"/>
                    </a:lnTo>
                    <a:lnTo>
                      <a:pt x="0" y="21"/>
                    </a:lnTo>
                    <a:lnTo>
                      <a:pt x="0" y="19"/>
                    </a:lnTo>
                    <a:lnTo>
                      <a:pt x="2" y="15"/>
                    </a:lnTo>
                    <a:lnTo>
                      <a:pt x="3" y="12"/>
                    </a:lnTo>
                    <a:lnTo>
                      <a:pt x="3" y="10"/>
                    </a:lnTo>
                    <a:lnTo>
                      <a:pt x="3" y="10"/>
                    </a:lnTo>
                    <a:lnTo>
                      <a:pt x="5" y="4"/>
                    </a:lnTo>
                    <a:lnTo>
                      <a:pt x="24" y="9"/>
                    </a:lnTo>
                    <a:lnTo>
                      <a:pt x="32" y="0"/>
                    </a:lnTo>
                    <a:lnTo>
                      <a:pt x="42"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60" name="Freeform 1113"/>
              <p:cNvSpPr>
                <a:spLocks/>
              </p:cNvSpPr>
              <p:nvPr/>
            </p:nvSpPr>
            <p:spPr bwMode="auto">
              <a:xfrm>
                <a:off x="2158" y="1087"/>
                <a:ext cx="44" cy="75"/>
              </a:xfrm>
              <a:custGeom>
                <a:avLst/>
                <a:gdLst>
                  <a:gd name="T0" fmla="*/ 42 w 44"/>
                  <a:gd name="T1" fmla="*/ 4 h 75"/>
                  <a:gd name="T2" fmla="*/ 39 w 44"/>
                  <a:gd name="T3" fmla="*/ 15 h 75"/>
                  <a:gd name="T4" fmla="*/ 44 w 44"/>
                  <a:gd name="T5" fmla="*/ 17 h 75"/>
                  <a:gd name="T6" fmla="*/ 44 w 44"/>
                  <a:gd name="T7" fmla="*/ 21 h 75"/>
                  <a:gd name="T8" fmla="*/ 41 w 44"/>
                  <a:gd name="T9" fmla="*/ 31 h 75"/>
                  <a:gd name="T10" fmla="*/ 34 w 44"/>
                  <a:gd name="T11" fmla="*/ 32 h 75"/>
                  <a:gd name="T12" fmla="*/ 20 w 44"/>
                  <a:gd name="T13" fmla="*/ 29 h 75"/>
                  <a:gd name="T14" fmla="*/ 14 w 44"/>
                  <a:gd name="T15" fmla="*/ 61 h 75"/>
                  <a:gd name="T16" fmla="*/ 5 w 44"/>
                  <a:gd name="T17" fmla="*/ 75 h 75"/>
                  <a:gd name="T18" fmla="*/ 2 w 44"/>
                  <a:gd name="T19" fmla="*/ 68 h 75"/>
                  <a:gd name="T20" fmla="*/ 2 w 44"/>
                  <a:gd name="T21" fmla="*/ 68 h 75"/>
                  <a:gd name="T22" fmla="*/ 2 w 44"/>
                  <a:gd name="T23" fmla="*/ 65 h 75"/>
                  <a:gd name="T24" fmla="*/ 0 w 44"/>
                  <a:gd name="T25" fmla="*/ 60 h 75"/>
                  <a:gd name="T26" fmla="*/ 0 w 44"/>
                  <a:gd name="T27" fmla="*/ 53 h 75"/>
                  <a:gd name="T28" fmla="*/ 3 w 44"/>
                  <a:gd name="T29" fmla="*/ 43 h 75"/>
                  <a:gd name="T30" fmla="*/ 3 w 44"/>
                  <a:gd name="T31" fmla="*/ 34 h 75"/>
                  <a:gd name="T32" fmla="*/ 3 w 44"/>
                  <a:gd name="T33" fmla="*/ 29 h 75"/>
                  <a:gd name="T34" fmla="*/ 3 w 44"/>
                  <a:gd name="T35" fmla="*/ 29 h 75"/>
                  <a:gd name="T36" fmla="*/ 0 w 44"/>
                  <a:gd name="T37" fmla="*/ 24 h 75"/>
                  <a:gd name="T38" fmla="*/ 0 w 44"/>
                  <a:gd name="T39" fmla="*/ 21 h 75"/>
                  <a:gd name="T40" fmla="*/ 0 w 44"/>
                  <a:gd name="T41" fmla="*/ 19 h 75"/>
                  <a:gd name="T42" fmla="*/ 2 w 44"/>
                  <a:gd name="T43" fmla="*/ 15 h 75"/>
                  <a:gd name="T44" fmla="*/ 3 w 44"/>
                  <a:gd name="T45" fmla="*/ 12 h 75"/>
                  <a:gd name="T46" fmla="*/ 3 w 44"/>
                  <a:gd name="T47" fmla="*/ 10 h 75"/>
                  <a:gd name="T48" fmla="*/ 3 w 44"/>
                  <a:gd name="T49" fmla="*/ 10 h 75"/>
                  <a:gd name="T50" fmla="*/ 5 w 44"/>
                  <a:gd name="T51" fmla="*/ 4 h 75"/>
                  <a:gd name="T52" fmla="*/ 24 w 44"/>
                  <a:gd name="T53" fmla="*/ 9 h 75"/>
                  <a:gd name="T54" fmla="*/ 32 w 44"/>
                  <a:gd name="T55" fmla="*/ 0 h 75"/>
                  <a:gd name="T56" fmla="*/ 42 w 44"/>
                  <a:gd name="T57"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5">
                    <a:moveTo>
                      <a:pt x="42" y="4"/>
                    </a:moveTo>
                    <a:lnTo>
                      <a:pt x="39" y="15"/>
                    </a:lnTo>
                    <a:lnTo>
                      <a:pt x="44" y="17"/>
                    </a:lnTo>
                    <a:lnTo>
                      <a:pt x="44" y="21"/>
                    </a:lnTo>
                    <a:lnTo>
                      <a:pt x="41" y="31"/>
                    </a:lnTo>
                    <a:lnTo>
                      <a:pt x="34" y="32"/>
                    </a:lnTo>
                    <a:lnTo>
                      <a:pt x="20" y="29"/>
                    </a:lnTo>
                    <a:lnTo>
                      <a:pt x="14" y="61"/>
                    </a:lnTo>
                    <a:lnTo>
                      <a:pt x="5" y="75"/>
                    </a:lnTo>
                    <a:lnTo>
                      <a:pt x="2" y="68"/>
                    </a:lnTo>
                    <a:lnTo>
                      <a:pt x="2" y="68"/>
                    </a:lnTo>
                    <a:lnTo>
                      <a:pt x="2" y="65"/>
                    </a:lnTo>
                    <a:lnTo>
                      <a:pt x="0" y="60"/>
                    </a:lnTo>
                    <a:lnTo>
                      <a:pt x="0" y="53"/>
                    </a:lnTo>
                    <a:lnTo>
                      <a:pt x="3" y="43"/>
                    </a:lnTo>
                    <a:lnTo>
                      <a:pt x="3" y="34"/>
                    </a:lnTo>
                    <a:lnTo>
                      <a:pt x="3" y="29"/>
                    </a:lnTo>
                    <a:lnTo>
                      <a:pt x="3" y="29"/>
                    </a:lnTo>
                    <a:lnTo>
                      <a:pt x="0" y="24"/>
                    </a:lnTo>
                    <a:lnTo>
                      <a:pt x="0" y="21"/>
                    </a:lnTo>
                    <a:lnTo>
                      <a:pt x="0" y="19"/>
                    </a:lnTo>
                    <a:lnTo>
                      <a:pt x="2" y="15"/>
                    </a:lnTo>
                    <a:lnTo>
                      <a:pt x="3" y="12"/>
                    </a:lnTo>
                    <a:lnTo>
                      <a:pt x="3" y="10"/>
                    </a:lnTo>
                    <a:lnTo>
                      <a:pt x="3" y="10"/>
                    </a:lnTo>
                    <a:lnTo>
                      <a:pt x="5" y="4"/>
                    </a:lnTo>
                    <a:lnTo>
                      <a:pt x="24" y="9"/>
                    </a:lnTo>
                    <a:lnTo>
                      <a:pt x="32" y="0"/>
                    </a:lnTo>
                    <a:lnTo>
                      <a:pt x="42"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61" name="Freeform 1114"/>
              <p:cNvSpPr>
                <a:spLocks/>
              </p:cNvSpPr>
              <p:nvPr/>
            </p:nvSpPr>
            <p:spPr bwMode="auto">
              <a:xfrm>
                <a:off x="2324" y="1545"/>
                <a:ext cx="64" cy="54"/>
              </a:xfrm>
              <a:custGeom>
                <a:avLst/>
                <a:gdLst>
                  <a:gd name="T0" fmla="*/ 54 w 64"/>
                  <a:gd name="T1" fmla="*/ 6 h 54"/>
                  <a:gd name="T2" fmla="*/ 49 w 64"/>
                  <a:gd name="T3" fmla="*/ 20 h 54"/>
                  <a:gd name="T4" fmla="*/ 59 w 64"/>
                  <a:gd name="T5" fmla="*/ 18 h 54"/>
                  <a:gd name="T6" fmla="*/ 63 w 64"/>
                  <a:gd name="T7" fmla="*/ 25 h 54"/>
                  <a:gd name="T8" fmla="*/ 64 w 64"/>
                  <a:gd name="T9" fmla="*/ 30 h 54"/>
                  <a:gd name="T10" fmla="*/ 61 w 64"/>
                  <a:gd name="T11" fmla="*/ 37 h 54"/>
                  <a:gd name="T12" fmla="*/ 58 w 64"/>
                  <a:gd name="T13" fmla="*/ 54 h 54"/>
                  <a:gd name="T14" fmla="*/ 54 w 64"/>
                  <a:gd name="T15" fmla="*/ 54 h 54"/>
                  <a:gd name="T16" fmla="*/ 49 w 64"/>
                  <a:gd name="T17" fmla="*/ 52 h 54"/>
                  <a:gd name="T18" fmla="*/ 47 w 64"/>
                  <a:gd name="T19" fmla="*/ 52 h 54"/>
                  <a:gd name="T20" fmla="*/ 41 w 64"/>
                  <a:gd name="T21" fmla="*/ 50 h 54"/>
                  <a:gd name="T22" fmla="*/ 36 w 64"/>
                  <a:gd name="T23" fmla="*/ 50 h 54"/>
                  <a:gd name="T24" fmla="*/ 36 w 64"/>
                  <a:gd name="T25" fmla="*/ 50 h 54"/>
                  <a:gd name="T26" fmla="*/ 24 w 64"/>
                  <a:gd name="T27" fmla="*/ 47 h 54"/>
                  <a:gd name="T28" fmla="*/ 19 w 64"/>
                  <a:gd name="T29" fmla="*/ 47 h 54"/>
                  <a:gd name="T30" fmla="*/ 14 w 64"/>
                  <a:gd name="T31" fmla="*/ 45 h 54"/>
                  <a:gd name="T32" fmla="*/ 12 w 64"/>
                  <a:gd name="T33" fmla="*/ 45 h 54"/>
                  <a:gd name="T34" fmla="*/ 12 w 64"/>
                  <a:gd name="T35" fmla="*/ 45 h 54"/>
                  <a:gd name="T36" fmla="*/ 8 w 64"/>
                  <a:gd name="T37" fmla="*/ 45 h 54"/>
                  <a:gd name="T38" fmla="*/ 8 w 64"/>
                  <a:gd name="T39" fmla="*/ 45 h 54"/>
                  <a:gd name="T40" fmla="*/ 7 w 64"/>
                  <a:gd name="T41" fmla="*/ 45 h 54"/>
                  <a:gd name="T42" fmla="*/ 2 w 64"/>
                  <a:gd name="T43" fmla="*/ 44 h 54"/>
                  <a:gd name="T44" fmla="*/ 0 w 64"/>
                  <a:gd name="T45" fmla="*/ 44 h 54"/>
                  <a:gd name="T46" fmla="*/ 7 w 64"/>
                  <a:gd name="T47" fmla="*/ 12 h 54"/>
                  <a:gd name="T48" fmla="*/ 29 w 64"/>
                  <a:gd name="T49" fmla="*/ 15 h 54"/>
                  <a:gd name="T50" fmla="*/ 30 w 64"/>
                  <a:gd name="T51" fmla="*/ 6 h 54"/>
                  <a:gd name="T52" fmla="*/ 41 w 64"/>
                  <a:gd name="T53" fmla="*/ 8 h 54"/>
                  <a:gd name="T54" fmla="*/ 42 w 64"/>
                  <a:gd name="T55" fmla="*/ 0 h 54"/>
                  <a:gd name="T56" fmla="*/ 47 w 64"/>
                  <a:gd name="T57" fmla="*/ 1 h 54"/>
                  <a:gd name="T58" fmla="*/ 54 w 64"/>
                  <a:gd name="T59"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54">
                    <a:moveTo>
                      <a:pt x="54" y="6"/>
                    </a:moveTo>
                    <a:lnTo>
                      <a:pt x="49" y="20"/>
                    </a:lnTo>
                    <a:lnTo>
                      <a:pt x="59" y="18"/>
                    </a:lnTo>
                    <a:lnTo>
                      <a:pt x="63" y="25"/>
                    </a:lnTo>
                    <a:lnTo>
                      <a:pt x="64" y="30"/>
                    </a:lnTo>
                    <a:lnTo>
                      <a:pt x="61" y="37"/>
                    </a:lnTo>
                    <a:lnTo>
                      <a:pt x="58" y="54"/>
                    </a:lnTo>
                    <a:lnTo>
                      <a:pt x="54" y="54"/>
                    </a:lnTo>
                    <a:lnTo>
                      <a:pt x="49" y="52"/>
                    </a:lnTo>
                    <a:lnTo>
                      <a:pt x="47" y="52"/>
                    </a:lnTo>
                    <a:lnTo>
                      <a:pt x="41" y="50"/>
                    </a:lnTo>
                    <a:lnTo>
                      <a:pt x="36" y="50"/>
                    </a:lnTo>
                    <a:lnTo>
                      <a:pt x="36" y="50"/>
                    </a:lnTo>
                    <a:lnTo>
                      <a:pt x="24" y="47"/>
                    </a:lnTo>
                    <a:lnTo>
                      <a:pt x="19" y="47"/>
                    </a:lnTo>
                    <a:lnTo>
                      <a:pt x="14" y="45"/>
                    </a:lnTo>
                    <a:lnTo>
                      <a:pt x="12" y="45"/>
                    </a:lnTo>
                    <a:lnTo>
                      <a:pt x="12" y="45"/>
                    </a:lnTo>
                    <a:lnTo>
                      <a:pt x="8" y="45"/>
                    </a:lnTo>
                    <a:lnTo>
                      <a:pt x="8" y="45"/>
                    </a:lnTo>
                    <a:lnTo>
                      <a:pt x="7" y="45"/>
                    </a:lnTo>
                    <a:lnTo>
                      <a:pt x="2" y="44"/>
                    </a:lnTo>
                    <a:lnTo>
                      <a:pt x="0" y="44"/>
                    </a:lnTo>
                    <a:lnTo>
                      <a:pt x="7" y="12"/>
                    </a:lnTo>
                    <a:lnTo>
                      <a:pt x="29" y="15"/>
                    </a:lnTo>
                    <a:lnTo>
                      <a:pt x="30" y="6"/>
                    </a:lnTo>
                    <a:lnTo>
                      <a:pt x="41" y="8"/>
                    </a:lnTo>
                    <a:lnTo>
                      <a:pt x="42" y="0"/>
                    </a:lnTo>
                    <a:lnTo>
                      <a:pt x="47" y="1"/>
                    </a:lnTo>
                    <a:lnTo>
                      <a:pt x="54" y="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62" name="Freeform 1115"/>
              <p:cNvSpPr>
                <a:spLocks/>
              </p:cNvSpPr>
              <p:nvPr/>
            </p:nvSpPr>
            <p:spPr bwMode="auto">
              <a:xfrm>
                <a:off x="2324" y="1545"/>
                <a:ext cx="64" cy="54"/>
              </a:xfrm>
              <a:custGeom>
                <a:avLst/>
                <a:gdLst>
                  <a:gd name="T0" fmla="*/ 54 w 64"/>
                  <a:gd name="T1" fmla="*/ 6 h 54"/>
                  <a:gd name="T2" fmla="*/ 49 w 64"/>
                  <a:gd name="T3" fmla="*/ 20 h 54"/>
                  <a:gd name="T4" fmla="*/ 59 w 64"/>
                  <a:gd name="T5" fmla="*/ 18 h 54"/>
                  <a:gd name="T6" fmla="*/ 63 w 64"/>
                  <a:gd name="T7" fmla="*/ 25 h 54"/>
                  <a:gd name="T8" fmla="*/ 64 w 64"/>
                  <a:gd name="T9" fmla="*/ 30 h 54"/>
                  <a:gd name="T10" fmla="*/ 61 w 64"/>
                  <a:gd name="T11" fmla="*/ 37 h 54"/>
                  <a:gd name="T12" fmla="*/ 58 w 64"/>
                  <a:gd name="T13" fmla="*/ 54 h 54"/>
                  <a:gd name="T14" fmla="*/ 54 w 64"/>
                  <a:gd name="T15" fmla="*/ 54 h 54"/>
                  <a:gd name="T16" fmla="*/ 49 w 64"/>
                  <a:gd name="T17" fmla="*/ 52 h 54"/>
                  <a:gd name="T18" fmla="*/ 47 w 64"/>
                  <a:gd name="T19" fmla="*/ 52 h 54"/>
                  <a:gd name="T20" fmla="*/ 41 w 64"/>
                  <a:gd name="T21" fmla="*/ 50 h 54"/>
                  <a:gd name="T22" fmla="*/ 36 w 64"/>
                  <a:gd name="T23" fmla="*/ 50 h 54"/>
                  <a:gd name="T24" fmla="*/ 36 w 64"/>
                  <a:gd name="T25" fmla="*/ 50 h 54"/>
                  <a:gd name="T26" fmla="*/ 24 w 64"/>
                  <a:gd name="T27" fmla="*/ 47 h 54"/>
                  <a:gd name="T28" fmla="*/ 19 w 64"/>
                  <a:gd name="T29" fmla="*/ 47 h 54"/>
                  <a:gd name="T30" fmla="*/ 14 w 64"/>
                  <a:gd name="T31" fmla="*/ 45 h 54"/>
                  <a:gd name="T32" fmla="*/ 12 w 64"/>
                  <a:gd name="T33" fmla="*/ 45 h 54"/>
                  <a:gd name="T34" fmla="*/ 12 w 64"/>
                  <a:gd name="T35" fmla="*/ 45 h 54"/>
                  <a:gd name="T36" fmla="*/ 8 w 64"/>
                  <a:gd name="T37" fmla="*/ 45 h 54"/>
                  <a:gd name="T38" fmla="*/ 8 w 64"/>
                  <a:gd name="T39" fmla="*/ 45 h 54"/>
                  <a:gd name="T40" fmla="*/ 7 w 64"/>
                  <a:gd name="T41" fmla="*/ 45 h 54"/>
                  <a:gd name="T42" fmla="*/ 2 w 64"/>
                  <a:gd name="T43" fmla="*/ 44 h 54"/>
                  <a:gd name="T44" fmla="*/ 0 w 64"/>
                  <a:gd name="T45" fmla="*/ 44 h 54"/>
                  <a:gd name="T46" fmla="*/ 7 w 64"/>
                  <a:gd name="T47" fmla="*/ 12 h 54"/>
                  <a:gd name="T48" fmla="*/ 29 w 64"/>
                  <a:gd name="T49" fmla="*/ 15 h 54"/>
                  <a:gd name="T50" fmla="*/ 30 w 64"/>
                  <a:gd name="T51" fmla="*/ 6 h 54"/>
                  <a:gd name="T52" fmla="*/ 41 w 64"/>
                  <a:gd name="T53" fmla="*/ 8 h 54"/>
                  <a:gd name="T54" fmla="*/ 42 w 64"/>
                  <a:gd name="T55" fmla="*/ 0 h 54"/>
                  <a:gd name="T56" fmla="*/ 47 w 64"/>
                  <a:gd name="T57" fmla="*/ 1 h 54"/>
                  <a:gd name="T58" fmla="*/ 54 w 64"/>
                  <a:gd name="T59"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54">
                    <a:moveTo>
                      <a:pt x="54" y="6"/>
                    </a:moveTo>
                    <a:lnTo>
                      <a:pt x="49" y="20"/>
                    </a:lnTo>
                    <a:lnTo>
                      <a:pt x="59" y="18"/>
                    </a:lnTo>
                    <a:lnTo>
                      <a:pt x="63" y="25"/>
                    </a:lnTo>
                    <a:lnTo>
                      <a:pt x="64" y="30"/>
                    </a:lnTo>
                    <a:lnTo>
                      <a:pt x="61" y="37"/>
                    </a:lnTo>
                    <a:lnTo>
                      <a:pt x="58" y="54"/>
                    </a:lnTo>
                    <a:lnTo>
                      <a:pt x="54" y="54"/>
                    </a:lnTo>
                    <a:lnTo>
                      <a:pt x="49" y="52"/>
                    </a:lnTo>
                    <a:lnTo>
                      <a:pt x="47" y="52"/>
                    </a:lnTo>
                    <a:lnTo>
                      <a:pt x="41" y="50"/>
                    </a:lnTo>
                    <a:lnTo>
                      <a:pt x="36" y="50"/>
                    </a:lnTo>
                    <a:lnTo>
                      <a:pt x="36" y="50"/>
                    </a:lnTo>
                    <a:lnTo>
                      <a:pt x="24" y="47"/>
                    </a:lnTo>
                    <a:lnTo>
                      <a:pt x="19" y="47"/>
                    </a:lnTo>
                    <a:lnTo>
                      <a:pt x="14" y="45"/>
                    </a:lnTo>
                    <a:lnTo>
                      <a:pt x="12" y="45"/>
                    </a:lnTo>
                    <a:lnTo>
                      <a:pt x="12" y="45"/>
                    </a:lnTo>
                    <a:lnTo>
                      <a:pt x="8" y="45"/>
                    </a:lnTo>
                    <a:lnTo>
                      <a:pt x="8" y="45"/>
                    </a:lnTo>
                    <a:lnTo>
                      <a:pt x="7" y="45"/>
                    </a:lnTo>
                    <a:lnTo>
                      <a:pt x="2" y="44"/>
                    </a:lnTo>
                    <a:lnTo>
                      <a:pt x="0" y="44"/>
                    </a:lnTo>
                    <a:lnTo>
                      <a:pt x="7" y="12"/>
                    </a:lnTo>
                    <a:lnTo>
                      <a:pt x="29" y="15"/>
                    </a:lnTo>
                    <a:lnTo>
                      <a:pt x="30" y="6"/>
                    </a:lnTo>
                    <a:lnTo>
                      <a:pt x="41" y="8"/>
                    </a:lnTo>
                    <a:lnTo>
                      <a:pt x="42" y="0"/>
                    </a:lnTo>
                    <a:lnTo>
                      <a:pt x="47" y="1"/>
                    </a:lnTo>
                    <a:lnTo>
                      <a:pt x="54"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63" name="Freeform 1116"/>
              <p:cNvSpPr>
                <a:spLocks/>
              </p:cNvSpPr>
              <p:nvPr/>
            </p:nvSpPr>
            <p:spPr bwMode="auto">
              <a:xfrm>
                <a:off x="2063" y="1372"/>
                <a:ext cx="144" cy="191"/>
              </a:xfrm>
              <a:custGeom>
                <a:avLst/>
                <a:gdLst>
                  <a:gd name="T0" fmla="*/ 49 w 144"/>
                  <a:gd name="T1" fmla="*/ 22 h 191"/>
                  <a:gd name="T2" fmla="*/ 61 w 144"/>
                  <a:gd name="T3" fmla="*/ 44 h 191"/>
                  <a:gd name="T4" fmla="*/ 66 w 144"/>
                  <a:gd name="T5" fmla="*/ 46 h 191"/>
                  <a:gd name="T6" fmla="*/ 68 w 144"/>
                  <a:gd name="T7" fmla="*/ 56 h 191"/>
                  <a:gd name="T8" fmla="*/ 73 w 144"/>
                  <a:gd name="T9" fmla="*/ 66 h 191"/>
                  <a:gd name="T10" fmla="*/ 86 w 144"/>
                  <a:gd name="T11" fmla="*/ 85 h 191"/>
                  <a:gd name="T12" fmla="*/ 88 w 144"/>
                  <a:gd name="T13" fmla="*/ 86 h 191"/>
                  <a:gd name="T14" fmla="*/ 92 w 144"/>
                  <a:gd name="T15" fmla="*/ 81 h 191"/>
                  <a:gd name="T16" fmla="*/ 102 w 144"/>
                  <a:gd name="T17" fmla="*/ 90 h 191"/>
                  <a:gd name="T18" fmla="*/ 110 w 144"/>
                  <a:gd name="T19" fmla="*/ 90 h 191"/>
                  <a:gd name="T20" fmla="*/ 112 w 144"/>
                  <a:gd name="T21" fmla="*/ 91 h 191"/>
                  <a:gd name="T22" fmla="*/ 122 w 144"/>
                  <a:gd name="T23" fmla="*/ 95 h 191"/>
                  <a:gd name="T24" fmla="*/ 117 w 144"/>
                  <a:gd name="T25" fmla="*/ 110 h 191"/>
                  <a:gd name="T26" fmla="*/ 144 w 144"/>
                  <a:gd name="T27" fmla="*/ 115 h 191"/>
                  <a:gd name="T28" fmla="*/ 144 w 144"/>
                  <a:gd name="T29" fmla="*/ 117 h 191"/>
                  <a:gd name="T30" fmla="*/ 129 w 144"/>
                  <a:gd name="T31" fmla="*/ 191 h 191"/>
                  <a:gd name="T32" fmla="*/ 68 w 144"/>
                  <a:gd name="T33" fmla="*/ 178 h 191"/>
                  <a:gd name="T34" fmla="*/ 66 w 144"/>
                  <a:gd name="T35" fmla="*/ 178 h 191"/>
                  <a:gd name="T36" fmla="*/ 66 w 144"/>
                  <a:gd name="T37" fmla="*/ 178 h 191"/>
                  <a:gd name="T38" fmla="*/ 66 w 144"/>
                  <a:gd name="T39" fmla="*/ 178 h 191"/>
                  <a:gd name="T40" fmla="*/ 66 w 144"/>
                  <a:gd name="T41" fmla="*/ 178 h 191"/>
                  <a:gd name="T42" fmla="*/ 64 w 144"/>
                  <a:gd name="T43" fmla="*/ 178 h 191"/>
                  <a:gd name="T44" fmla="*/ 64 w 144"/>
                  <a:gd name="T45" fmla="*/ 178 h 191"/>
                  <a:gd name="T46" fmla="*/ 64 w 144"/>
                  <a:gd name="T47" fmla="*/ 178 h 191"/>
                  <a:gd name="T48" fmla="*/ 64 w 144"/>
                  <a:gd name="T49" fmla="*/ 178 h 191"/>
                  <a:gd name="T50" fmla="*/ 56 w 144"/>
                  <a:gd name="T51" fmla="*/ 176 h 191"/>
                  <a:gd name="T52" fmla="*/ 56 w 144"/>
                  <a:gd name="T53" fmla="*/ 176 h 191"/>
                  <a:gd name="T54" fmla="*/ 37 w 144"/>
                  <a:gd name="T55" fmla="*/ 173 h 191"/>
                  <a:gd name="T56" fmla="*/ 36 w 144"/>
                  <a:gd name="T57" fmla="*/ 171 h 191"/>
                  <a:gd name="T58" fmla="*/ 36 w 144"/>
                  <a:gd name="T59" fmla="*/ 171 h 191"/>
                  <a:gd name="T60" fmla="*/ 34 w 144"/>
                  <a:gd name="T61" fmla="*/ 171 h 191"/>
                  <a:gd name="T62" fmla="*/ 29 w 144"/>
                  <a:gd name="T63" fmla="*/ 171 h 191"/>
                  <a:gd name="T64" fmla="*/ 25 w 144"/>
                  <a:gd name="T65" fmla="*/ 169 h 191"/>
                  <a:gd name="T66" fmla="*/ 0 w 144"/>
                  <a:gd name="T67" fmla="*/ 164 h 191"/>
                  <a:gd name="T68" fmla="*/ 0 w 144"/>
                  <a:gd name="T69" fmla="*/ 164 h 191"/>
                  <a:gd name="T70" fmla="*/ 19 w 144"/>
                  <a:gd name="T71" fmla="*/ 85 h 191"/>
                  <a:gd name="T72" fmla="*/ 19 w 144"/>
                  <a:gd name="T73" fmla="*/ 85 h 191"/>
                  <a:gd name="T74" fmla="*/ 19 w 144"/>
                  <a:gd name="T75" fmla="*/ 85 h 191"/>
                  <a:gd name="T76" fmla="*/ 24 w 144"/>
                  <a:gd name="T77" fmla="*/ 63 h 191"/>
                  <a:gd name="T78" fmla="*/ 24 w 144"/>
                  <a:gd name="T79" fmla="*/ 63 h 191"/>
                  <a:gd name="T80" fmla="*/ 36 w 144"/>
                  <a:gd name="T81" fmla="*/ 10 h 191"/>
                  <a:gd name="T82" fmla="*/ 36 w 144"/>
                  <a:gd name="T83" fmla="*/ 8 h 191"/>
                  <a:gd name="T84" fmla="*/ 36 w 144"/>
                  <a:gd name="T85" fmla="*/ 8 h 191"/>
                  <a:gd name="T86" fmla="*/ 36 w 144"/>
                  <a:gd name="T87" fmla="*/ 7 h 191"/>
                  <a:gd name="T88" fmla="*/ 36 w 144"/>
                  <a:gd name="T89" fmla="*/ 7 h 191"/>
                  <a:gd name="T90" fmla="*/ 36 w 144"/>
                  <a:gd name="T91" fmla="*/ 7 h 191"/>
                  <a:gd name="T92" fmla="*/ 36 w 144"/>
                  <a:gd name="T93" fmla="*/ 7 h 191"/>
                  <a:gd name="T94" fmla="*/ 36 w 144"/>
                  <a:gd name="T95" fmla="*/ 5 h 191"/>
                  <a:gd name="T96" fmla="*/ 36 w 144"/>
                  <a:gd name="T97" fmla="*/ 5 h 191"/>
                  <a:gd name="T98" fmla="*/ 36 w 144"/>
                  <a:gd name="T99" fmla="*/ 5 h 191"/>
                  <a:gd name="T100" fmla="*/ 36 w 144"/>
                  <a:gd name="T101" fmla="*/ 3 h 191"/>
                  <a:gd name="T102" fmla="*/ 37 w 144"/>
                  <a:gd name="T103" fmla="*/ 0 h 191"/>
                  <a:gd name="T104" fmla="*/ 37 w 144"/>
                  <a:gd name="T105" fmla="*/ 0 h 191"/>
                  <a:gd name="T106" fmla="*/ 37 w 144"/>
                  <a:gd name="T107" fmla="*/ 0 h 191"/>
                  <a:gd name="T108" fmla="*/ 48 w 144"/>
                  <a:gd name="T109" fmla="*/ 10 h 191"/>
                  <a:gd name="T110" fmla="*/ 49 w 144"/>
                  <a:gd name="T111" fmla="*/ 2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4" h="191">
                    <a:moveTo>
                      <a:pt x="49" y="22"/>
                    </a:moveTo>
                    <a:lnTo>
                      <a:pt x="61" y="44"/>
                    </a:lnTo>
                    <a:lnTo>
                      <a:pt x="66" y="46"/>
                    </a:lnTo>
                    <a:lnTo>
                      <a:pt x="68" y="56"/>
                    </a:lnTo>
                    <a:lnTo>
                      <a:pt x="73" y="66"/>
                    </a:lnTo>
                    <a:lnTo>
                      <a:pt x="86" y="85"/>
                    </a:lnTo>
                    <a:lnTo>
                      <a:pt x="88" y="86"/>
                    </a:lnTo>
                    <a:lnTo>
                      <a:pt x="92" y="81"/>
                    </a:lnTo>
                    <a:lnTo>
                      <a:pt x="102" y="90"/>
                    </a:lnTo>
                    <a:lnTo>
                      <a:pt x="110" y="90"/>
                    </a:lnTo>
                    <a:lnTo>
                      <a:pt x="112" y="91"/>
                    </a:lnTo>
                    <a:lnTo>
                      <a:pt x="122" y="95"/>
                    </a:lnTo>
                    <a:lnTo>
                      <a:pt x="117" y="110"/>
                    </a:lnTo>
                    <a:lnTo>
                      <a:pt x="144" y="115"/>
                    </a:lnTo>
                    <a:lnTo>
                      <a:pt x="144" y="117"/>
                    </a:lnTo>
                    <a:lnTo>
                      <a:pt x="129" y="191"/>
                    </a:lnTo>
                    <a:lnTo>
                      <a:pt x="68" y="178"/>
                    </a:lnTo>
                    <a:lnTo>
                      <a:pt x="66" y="178"/>
                    </a:lnTo>
                    <a:lnTo>
                      <a:pt x="66" y="178"/>
                    </a:lnTo>
                    <a:lnTo>
                      <a:pt x="66" y="178"/>
                    </a:lnTo>
                    <a:lnTo>
                      <a:pt x="66" y="178"/>
                    </a:lnTo>
                    <a:lnTo>
                      <a:pt x="64" y="178"/>
                    </a:lnTo>
                    <a:lnTo>
                      <a:pt x="64" y="178"/>
                    </a:lnTo>
                    <a:lnTo>
                      <a:pt x="64" y="178"/>
                    </a:lnTo>
                    <a:lnTo>
                      <a:pt x="64" y="178"/>
                    </a:lnTo>
                    <a:lnTo>
                      <a:pt x="56" y="176"/>
                    </a:lnTo>
                    <a:lnTo>
                      <a:pt x="56" y="176"/>
                    </a:lnTo>
                    <a:lnTo>
                      <a:pt x="37" y="173"/>
                    </a:lnTo>
                    <a:lnTo>
                      <a:pt x="36" y="171"/>
                    </a:lnTo>
                    <a:lnTo>
                      <a:pt x="36" y="171"/>
                    </a:lnTo>
                    <a:lnTo>
                      <a:pt x="34" y="171"/>
                    </a:lnTo>
                    <a:lnTo>
                      <a:pt x="29" y="171"/>
                    </a:lnTo>
                    <a:lnTo>
                      <a:pt x="25" y="169"/>
                    </a:lnTo>
                    <a:lnTo>
                      <a:pt x="0" y="164"/>
                    </a:lnTo>
                    <a:lnTo>
                      <a:pt x="0" y="164"/>
                    </a:lnTo>
                    <a:lnTo>
                      <a:pt x="19" y="85"/>
                    </a:lnTo>
                    <a:lnTo>
                      <a:pt x="19" y="85"/>
                    </a:lnTo>
                    <a:lnTo>
                      <a:pt x="19" y="85"/>
                    </a:lnTo>
                    <a:lnTo>
                      <a:pt x="24" y="63"/>
                    </a:lnTo>
                    <a:lnTo>
                      <a:pt x="24" y="63"/>
                    </a:lnTo>
                    <a:lnTo>
                      <a:pt x="36" y="10"/>
                    </a:lnTo>
                    <a:lnTo>
                      <a:pt x="36" y="8"/>
                    </a:lnTo>
                    <a:lnTo>
                      <a:pt x="36" y="8"/>
                    </a:lnTo>
                    <a:lnTo>
                      <a:pt x="36" y="7"/>
                    </a:lnTo>
                    <a:lnTo>
                      <a:pt x="36" y="7"/>
                    </a:lnTo>
                    <a:lnTo>
                      <a:pt x="36" y="7"/>
                    </a:lnTo>
                    <a:lnTo>
                      <a:pt x="36" y="7"/>
                    </a:lnTo>
                    <a:lnTo>
                      <a:pt x="36" y="5"/>
                    </a:lnTo>
                    <a:lnTo>
                      <a:pt x="36" y="5"/>
                    </a:lnTo>
                    <a:lnTo>
                      <a:pt x="36" y="5"/>
                    </a:lnTo>
                    <a:lnTo>
                      <a:pt x="36" y="3"/>
                    </a:lnTo>
                    <a:lnTo>
                      <a:pt x="37" y="0"/>
                    </a:lnTo>
                    <a:lnTo>
                      <a:pt x="37" y="0"/>
                    </a:lnTo>
                    <a:lnTo>
                      <a:pt x="37" y="0"/>
                    </a:lnTo>
                    <a:lnTo>
                      <a:pt x="48" y="10"/>
                    </a:lnTo>
                    <a:lnTo>
                      <a:pt x="49" y="2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64" name="Freeform 1117"/>
              <p:cNvSpPr>
                <a:spLocks/>
              </p:cNvSpPr>
              <p:nvPr/>
            </p:nvSpPr>
            <p:spPr bwMode="auto">
              <a:xfrm>
                <a:off x="2063" y="1372"/>
                <a:ext cx="144" cy="191"/>
              </a:xfrm>
              <a:custGeom>
                <a:avLst/>
                <a:gdLst>
                  <a:gd name="T0" fmla="*/ 49 w 144"/>
                  <a:gd name="T1" fmla="*/ 22 h 191"/>
                  <a:gd name="T2" fmla="*/ 61 w 144"/>
                  <a:gd name="T3" fmla="*/ 44 h 191"/>
                  <a:gd name="T4" fmla="*/ 66 w 144"/>
                  <a:gd name="T5" fmla="*/ 46 h 191"/>
                  <a:gd name="T6" fmla="*/ 68 w 144"/>
                  <a:gd name="T7" fmla="*/ 56 h 191"/>
                  <a:gd name="T8" fmla="*/ 73 w 144"/>
                  <a:gd name="T9" fmla="*/ 66 h 191"/>
                  <a:gd name="T10" fmla="*/ 86 w 144"/>
                  <a:gd name="T11" fmla="*/ 85 h 191"/>
                  <a:gd name="T12" fmla="*/ 88 w 144"/>
                  <a:gd name="T13" fmla="*/ 86 h 191"/>
                  <a:gd name="T14" fmla="*/ 92 w 144"/>
                  <a:gd name="T15" fmla="*/ 81 h 191"/>
                  <a:gd name="T16" fmla="*/ 102 w 144"/>
                  <a:gd name="T17" fmla="*/ 90 h 191"/>
                  <a:gd name="T18" fmla="*/ 110 w 144"/>
                  <a:gd name="T19" fmla="*/ 90 h 191"/>
                  <a:gd name="T20" fmla="*/ 112 w 144"/>
                  <a:gd name="T21" fmla="*/ 91 h 191"/>
                  <a:gd name="T22" fmla="*/ 122 w 144"/>
                  <a:gd name="T23" fmla="*/ 95 h 191"/>
                  <a:gd name="T24" fmla="*/ 117 w 144"/>
                  <a:gd name="T25" fmla="*/ 110 h 191"/>
                  <a:gd name="T26" fmla="*/ 144 w 144"/>
                  <a:gd name="T27" fmla="*/ 115 h 191"/>
                  <a:gd name="T28" fmla="*/ 144 w 144"/>
                  <a:gd name="T29" fmla="*/ 117 h 191"/>
                  <a:gd name="T30" fmla="*/ 129 w 144"/>
                  <a:gd name="T31" fmla="*/ 191 h 191"/>
                  <a:gd name="T32" fmla="*/ 68 w 144"/>
                  <a:gd name="T33" fmla="*/ 178 h 191"/>
                  <a:gd name="T34" fmla="*/ 66 w 144"/>
                  <a:gd name="T35" fmla="*/ 178 h 191"/>
                  <a:gd name="T36" fmla="*/ 66 w 144"/>
                  <a:gd name="T37" fmla="*/ 178 h 191"/>
                  <a:gd name="T38" fmla="*/ 66 w 144"/>
                  <a:gd name="T39" fmla="*/ 178 h 191"/>
                  <a:gd name="T40" fmla="*/ 66 w 144"/>
                  <a:gd name="T41" fmla="*/ 178 h 191"/>
                  <a:gd name="T42" fmla="*/ 64 w 144"/>
                  <a:gd name="T43" fmla="*/ 178 h 191"/>
                  <a:gd name="T44" fmla="*/ 64 w 144"/>
                  <a:gd name="T45" fmla="*/ 178 h 191"/>
                  <a:gd name="T46" fmla="*/ 64 w 144"/>
                  <a:gd name="T47" fmla="*/ 178 h 191"/>
                  <a:gd name="T48" fmla="*/ 64 w 144"/>
                  <a:gd name="T49" fmla="*/ 178 h 191"/>
                  <a:gd name="T50" fmla="*/ 56 w 144"/>
                  <a:gd name="T51" fmla="*/ 176 h 191"/>
                  <a:gd name="T52" fmla="*/ 56 w 144"/>
                  <a:gd name="T53" fmla="*/ 176 h 191"/>
                  <a:gd name="T54" fmla="*/ 37 w 144"/>
                  <a:gd name="T55" fmla="*/ 173 h 191"/>
                  <a:gd name="T56" fmla="*/ 36 w 144"/>
                  <a:gd name="T57" fmla="*/ 171 h 191"/>
                  <a:gd name="T58" fmla="*/ 36 w 144"/>
                  <a:gd name="T59" fmla="*/ 171 h 191"/>
                  <a:gd name="T60" fmla="*/ 34 w 144"/>
                  <a:gd name="T61" fmla="*/ 171 h 191"/>
                  <a:gd name="T62" fmla="*/ 29 w 144"/>
                  <a:gd name="T63" fmla="*/ 171 h 191"/>
                  <a:gd name="T64" fmla="*/ 25 w 144"/>
                  <a:gd name="T65" fmla="*/ 169 h 191"/>
                  <a:gd name="T66" fmla="*/ 0 w 144"/>
                  <a:gd name="T67" fmla="*/ 164 h 191"/>
                  <a:gd name="T68" fmla="*/ 0 w 144"/>
                  <a:gd name="T69" fmla="*/ 164 h 191"/>
                  <a:gd name="T70" fmla="*/ 19 w 144"/>
                  <a:gd name="T71" fmla="*/ 85 h 191"/>
                  <a:gd name="T72" fmla="*/ 19 w 144"/>
                  <a:gd name="T73" fmla="*/ 85 h 191"/>
                  <a:gd name="T74" fmla="*/ 19 w 144"/>
                  <a:gd name="T75" fmla="*/ 85 h 191"/>
                  <a:gd name="T76" fmla="*/ 24 w 144"/>
                  <a:gd name="T77" fmla="*/ 63 h 191"/>
                  <a:gd name="T78" fmla="*/ 24 w 144"/>
                  <a:gd name="T79" fmla="*/ 63 h 191"/>
                  <a:gd name="T80" fmla="*/ 36 w 144"/>
                  <a:gd name="T81" fmla="*/ 10 h 191"/>
                  <a:gd name="T82" fmla="*/ 36 w 144"/>
                  <a:gd name="T83" fmla="*/ 8 h 191"/>
                  <a:gd name="T84" fmla="*/ 36 w 144"/>
                  <a:gd name="T85" fmla="*/ 8 h 191"/>
                  <a:gd name="T86" fmla="*/ 36 w 144"/>
                  <a:gd name="T87" fmla="*/ 7 h 191"/>
                  <a:gd name="T88" fmla="*/ 36 w 144"/>
                  <a:gd name="T89" fmla="*/ 7 h 191"/>
                  <a:gd name="T90" fmla="*/ 36 w 144"/>
                  <a:gd name="T91" fmla="*/ 7 h 191"/>
                  <a:gd name="T92" fmla="*/ 36 w 144"/>
                  <a:gd name="T93" fmla="*/ 7 h 191"/>
                  <a:gd name="T94" fmla="*/ 36 w 144"/>
                  <a:gd name="T95" fmla="*/ 5 h 191"/>
                  <a:gd name="T96" fmla="*/ 36 w 144"/>
                  <a:gd name="T97" fmla="*/ 5 h 191"/>
                  <a:gd name="T98" fmla="*/ 36 w 144"/>
                  <a:gd name="T99" fmla="*/ 5 h 191"/>
                  <a:gd name="T100" fmla="*/ 36 w 144"/>
                  <a:gd name="T101" fmla="*/ 3 h 191"/>
                  <a:gd name="T102" fmla="*/ 37 w 144"/>
                  <a:gd name="T103" fmla="*/ 0 h 191"/>
                  <a:gd name="T104" fmla="*/ 37 w 144"/>
                  <a:gd name="T105" fmla="*/ 0 h 191"/>
                  <a:gd name="T106" fmla="*/ 37 w 144"/>
                  <a:gd name="T107" fmla="*/ 0 h 191"/>
                  <a:gd name="T108" fmla="*/ 48 w 144"/>
                  <a:gd name="T109" fmla="*/ 10 h 191"/>
                  <a:gd name="T110" fmla="*/ 49 w 144"/>
                  <a:gd name="T111" fmla="*/ 2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4" h="191">
                    <a:moveTo>
                      <a:pt x="49" y="22"/>
                    </a:moveTo>
                    <a:lnTo>
                      <a:pt x="61" y="44"/>
                    </a:lnTo>
                    <a:lnTo>
                      <a:pt x="66" y="46"/>
                    </a:lnTo>
                    <a:lnTo>
                      <a:pt x="68" y="56"/>
                    </a:lnTo>
                    <a:lnTo>
                      <a:pt x="73" y="66"/>
                    </a:lnTo>
                    <a:lnTo>
                      <a:pt x="86" y="85"/>
                    </a:lnTo>
                    <a:lnTo>
                      <a:pt x="88" y="86"/>
                    </a:lnTo>
                    <a:lnTo>
                      <a:pt x="92" y="81"/>
                    </a:lnTo>
                    <a:lnTo>
                      <a:pt x="102" y="90"/>
                    </a:lnTo>
                    <a:lnTo>
                      <a:pt x="110" y="90"/>
                    </a:lnTo>
                    <a:lnTo>
                      <a:pt x="112" y="91"/>
                    </a:lnTo>
                    <a:lnTo>
                      <a:pt x="122" y="95"/>
                    </a:lnTo>
                    <a:lnTo>
                      <a:pt x="117" y="110"/>
                    </a:lnTo>
                    <a:lnTo>
                      <a:pt x="144" y="115"/>
                    </a:lnTo>
                    <a:lnTo>
                      <a:pt x="144" y="117"/>
                    </a:lnTo>
                    <a:lnTo>
                      <a:pt x="129" y="191"/>
                    </a:lnTo>
                    <a:lnTo>
                      <a:pt x="68" y="178"/>
                    </a:lnTo>
                    <a:lnTo>
                      <a:pt x="66" y="178"/>
                    </a:lnTo>
                    <a:lnTo>
                      <a:pt x="66" y="178"/>
                    </a:lnTo>
                    <a:lnTo>
                      <a:pt x="66" y="178"/>
                    </a:lnTo>
                    <a:lnTo>
                      <a:pt x="66" y="178"/>
                    </a:lnTo>
                    <a:lnTo>
                      <a:pt x="64" y="178"/>
                    </a:lnTo>
                    <a:lnTo>
                      <a:pt x="64" y="178"/>
                    </a:lnTo>
                    <a:lnTo>
                      <a:pt x="64" y="178"/>
                    </a:lnTo>
                    <a:lnTo>
                      <a:pt x="64" y="178"/>
                    </a:lnTo>
                    <a:lnTo>
                      <a:pt x="56" y="176"/>
                    </a:lnTo>
                    <a:lnTo>
                      <a:pt x="56" y="176"/>
                    </a:lnTo>
                    <a:lnTo>
                      <a:pt x="37" y="173"/>
                    </a:lnTo>
                    <a:lnTo>
                      <a:pt x="36" y="171"/>
                    </a:lnTo>
                    <a:lnTo>
                      <a:pt x="36" y="171"/>
                    </a:lnTo>
                    <a:lnTo>
                      <a:pt x="34" y="171"/>
                    </a:lnTo>
                    <a:lnTo>
                      <a:pt x="29" y="171"/>
                    </a:lnTo>
                    <a:lnTo>
                      <a:pt x="25" y="169"/>
                    </a:lnTo>
                    <a:lnTo>
                      <a:pt x="0" y="164"/>
                    </a:lnTo>
                    <a:lnTo>
                      <a:pt x="0" y="164"/>
                    </a:lnTo>
                    <a:lnTo>
                      <a:pt x="19" y="85"/>
                    </a:lnTo>
                    <a:lnTo>
                      <a:pt x="19" y="85"/>
                    </a:lnTo>
                    <a:lnTo>
                      <a:pt x="19" y="85"/>
                    </a:lnTo>
                    <a:lnTo>
                      <a:pt x="24" y="63"/>
                    </a:lnTo>
                    <a:lnTo>
                      <a:pt x="24" y="63"/>
                    </a:lnTo>
                    <a:lnTo>
                      <a:pt x="36" y="10"/>
                    </a:lnTo>
                    <a:lnTo>
                      <a:pt x="36" y="8"/>
                    </a:lnTo>
                    <a:lnTo>
                      <a:pt x="36" y="8"/>
                    </a:lnTo>
                    <a:lnTo>
                      <a:pt x="36" y="7"/>
                    </a:lnTo>
                    <a:lnTo>
                      <a:pt x="36" y="7"/>
                    </a:lnTo>
                    <a:lnTo>
                      <a:pt x="36" y="7"/>
                    </a:lnTo>
                    <a:lnTo>
                      <a:pt x="36" y="7"/>
                    </a:lnTo>
                    <a:lnTo>
                      <a:pt x="36" y="5"/>
                    </a:lnTo>
                    <a:lnTo>
                      <a:pt x="36" y="5"/>
                    </a:lnTo>
                    <a:lnTo>
                      <a:pt x="36" y="5"/>
                    </a:lnTo>
                    <a:lnTo>
                      <a:pt x="36" y="3"/>
                    </a:lnTo>
                    <a:lnTo>
                      <a:pt x="37" y="0"/>
                    </a:lnTo>
                    <a:lnTo>
                      <a:pt x="37" y="0"/>
                    </a:lnTo>
                    <a:lnTo>
                      <a:pt x="37" y="0"/>
                    </a:lnTo>
                    <a:lnTo>
                      <a:pt x="48" y="10"/>
                    </a:lnTo>
                    <a:lnTo>
                      <a:pt x="4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65" name="Freeform 1118"/>
              <p:cNvSpPr>
                <a:spLocks/>
              </p:cNvSpPr>
              <p:nvPr/>
            </p:nvSpPr>
            <p:spPr bwMode="auto">
              <a:xfrm>
                <a:off x="2107" y="1326"/>
                <a:ext cx="39" cy="37"/>
              </a:xfrm>
              <a:custGeom>
                <a:avLst/>
                <a:gdLst>
                  <a:gd name="T0" fmla="*/ 39 w 39"/>
                  <a:gd name="T1" fmla="*/ 7 h 37"/>
                  <a:gd name="T2" fmla="*/ 37 w 39"/>
                  <a:gd name="T3" fmla="*/ 15 h 37"/>
                  <a:gd name="T4" fmla="*/ 32 w 39"/>
                  <a:gd name="T5" fmla="*/ 14 h 37"/>
                  <a:gd name="T6" fmla="*/ 29 w 39"/>
                  <a:gd name="T7" fmla="*/ 22 h 37"/>
                  <a:gd name="T8" fmla="*/ 20 w 39"/>
                  <a:gd name="T9" fmla="*/ 20 h 37"/>
                  <a:gd name="T10" fmla="*/ 15 w 39"/>
                  <a:gd name="T11" fmla="*/ 37 h 37"/>
                  <a:gd name="T12" fmla="*/ 7 w 39"/>
                  <a:gd name="T13" fmla="*/ 37 h 37"/>
                  <a:gd name="T14" fmla="*/ 0 w 39"/>
                  <a:gd name="T15" fmla="*/ 26 h 37"/>
                  <a:gd name="T16" fmla="*/ 4 w 39"/>
                  <a:gd name="T17" fmla="*/ 22 h 37"/>
                  <a:gd name="T18" fmla="*/ 5 w 39"/>
                  <a:gd name="T19" fmla="*/ 17 h 37"/>
                  <a:gd name="T20" fmla="*/ 9 w 39"/>
                  <a:gd name="T21" fmla="*/ 5 h 37"/>
                  <a:gd name="T22" fmla="*/ 12 w 39"/>
                  <a:gd name="T23" fmla="*/ 0 h 37"/>
                  <a:gd name="T24" fmla="*/ 39 w 39"/>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7">
                    <a:moveTo>
                      <a:pt x="39" y="7"/>
                    </a:moveTo>
                    <a:lnTo>
                      <a:pt x="37" y="15"/>
                    </a:lnTo>
                    <a:lnTo>
                      <a:pt x="32" y="14"/>
                    </a:lnTo>
                    <a:lnTo>
                      <a:pt x="29" y="22"/>
                    </a:lnTo>
                    <a:lnTo>
                      <a:pt x="20" y="20"/>
                    </a:lnTo>
                    <a:lnTo>
                      <a:pt x="15" y="37"/>
                    </a:lnTo>
                    <a:lnTo>
                      <a:pt x="7" y="37"/>
                    </a:lnTo>
                    <a:lnTo>
                      <a:pt x="0" y="26"/>
                    </a:lnTo>
                    <a:lnTo>
                      <a:pt x="4" y="22"/>
                    </a:lnTo>
                    <a:lnTo>
                      <a:pt x="5" y="17"/>
                    </a:lnTo>
                    <a:lnTo>
                      <a:pt x="9" y="5"/>
                    </a:lnTo>
                    <a:lnTo>
                      <a:pt x="12" y="0"/>
                    </a:lnTo>
                    <a:lnTo>
                      <a:pt x="39"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66" name="Freeform 1119"/>
              <p:cNvSpPr>
                <a:spLocks/>
              </p:cNvSpPr>
              <p:nvPr/>
            </p:nvSpPr>
            <p:spPr bwMode="auto">
              <a:xfrm>
                <a:off x="2107" y="1326"/>
                <a:ext cx="39" cy="37"/>
              </a:xfrm>
              <a:custGeom>
                <a:avLst/>
                <a:gdLst>
                  <a:gd name="T0" fmla="*/ 39 w 39"/>
                  <a:gd name="T1" fmla="*/ 7 h 37"/>
                  <a:gd name="T2" fmla="*/ 37 w 39"/>
                  <a:gd name="T3" fmla="*/ 15 h 37"/>
                  <a:gd name="T4" fmla="*/ 32 w 39"/>
                  <a:gd name="T5" fmla="*/ 14 h 37"/>
                  <a:gd name="T6" fmla="*/ 29 w 39"/>
                  <a:gd name="T7" fmla="*/ 22 h 37"/>
                  <a:gd name="T8" fmla="*/ 20 w 39"/>
                  <a:gd name="T9" fmla="*/ 20 h 37"/>
                  <a:gd name="T10" fmla="*/ 15 w 39"/>
                  <a:gd name="T11" fmla="*/ 37 h 37"/>
                  <a:gd name="T12" fmla="*/ 7 w 39"/>
                  <a:gd name="T13" fmla="*/ 37 h 37"/>
                  <a:gd name="T14" fmla="*/ 0 w 39"/>
                  <a:gd name="T15" fmla="*/ 26 h 37"/>
                  <a:gd name="T16" fmla="*/ 4 w 39"/>
                  <a:gd name="T17" fmla="*/ 22 h 37"/>
                  <a:gd name="T18" fmla="*/ 5 w 39"/>
                  <a:gd name="T19" fmla="*/ 17 h 37"/>
                  <a:gd name="T20" fmla="*/ 9 w 39"/>
                  <a:gd name="T21" fmla="*/ 5 h 37"/>
                  <a:gd name="T22" fmla="*/ 12 w 39"/>
                  <a:gd name="T23" fmla="*/ 0 h 37"/>
                  <a:gd name="T24" fmla="*/ 39 w 39"/>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7">
                    <a:moveTo>
                      <a:pt x="39" y="7"/>
                    </a:moveTo>
                    <a:lnTo>
                      <a:pt x="37" y="15"/>
                    </a:lnTo>
                    <a:lnTo>
                      <a:pt x="32" y="14"/>
                    </a:lnTo>
                    <a:lnTo>
                      <a:pt x="29" y="22"/>
                    </a:lnTo>
                    <a:lnTo>
                      <a:pt x="20" y="20"/>
                    </a:lnTo>
                    <a:lnTo>
                      <a:pt x="15" y="37"/>
                    </a:lnTo>
                    <a:lnTo>
                      <a:pt x="7" y="37"/>
                    </a:lnTo>
                    <a:lnTo>
                      <a:pt x="0" y="26"/>
                    </a:lnTo>
                    <a:lnTo>
                      <a:pt x="4" y="22"/>
                    </a:lnTo>
                    <a:lnTo>
                      <a:pt x="5" y="17"/>
                    </a:lnTo>
                    <a:lnTo>
                      <a:pt x="9" y="5"/>
                    </a:lnTo>
                    <a:lnTo>
                      <a:pt x="12" y="0"/>
                    </a:lnTo>
                    <a:lnTo>
                      <a:pt x="39"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67" name="Freeform 1120"/>
              <p:cNvSpPr>
                <a:spLocks/>
              </p:cNvSpPr>
              <p:nvPr/>
            </p:nvSpPr>
            <p:spPr bwMode="auto">
              <a:xfrm>
                <a:off x="2321" y="1477"/>
                <a:ext cx="55" cy="83"/>
              </a:xfrm>
              <a:custGeom>
                <a:avLst/>
                <a:gdLst>
                  <a:gd name="T0" fmla="*/ 23 w 55"/>
                  <a:gd name="T1" fmla="*/ 2 h 83"/>
                  <a:gd name="T2" fmla="*/ 18 w 55"/>
                  <a:gd name="T3" fmla="*/ 27 h 83"/>
                  <a:gd name="T4" fmla="*/ 30 w 55"/>
                  <a:gd name="T5" fmla="*/ 29 h 83"/>
                  <a:gd name="T6" fmla="*/ 37 w 55"/>
                  <a:gd name="T7" fmla="*/ 20 h 83"/>
                  <a:gd name="T8" fmla="*/ 37 w 55"/>
                  <a:gd name="T9" fmla="*/ 25 h 83"/>
                  <a:gd name="T10" fmla="*/ 49 w 55"/>
                  <a:gd name="T11" fmla="*/ 22 h 83"/>
                  <a:gd name="T12" fmla="*/ 50 w 55"/>
                  <a:gd name="T13" fmla="*/ 27 h 83"/>
                  <a:gd name="T14" fmla="*/ 49 w 55"/>
                  <a:gd name="T15" fmla="*/ 46 h 83"/>
                  <a:gd name="T16" fmla="*/ 55 w 55"/>
                  <a:gd name="T17" fmla="*/ 54 h 83"/>
                  <a:gd name="T18" fmla="*/ 50 w 55"/>
                  <a:gd name="T19" fmla="*/ 69 h 83"/>
                  <a:gd name="T20" fmla="*/ 45 w 55"/>
                  <a:gd name="T21" fmla="*/ 68 h 83"/>
                  <a:gd name="T22" fmla="*/ 44 w 55"/>
                  <a:gd name="T23" fmla="*/ 76 h 83"/>
                  <a:gd name="T24" fmla="*/ 33 w 55"/>
                  <a:gd name="T25" fmla="*/ 74 h 83"/>
                  <a:gd name="T26" fmla="*/ 32 w 55"/>
                  <a:gd name="T27" fmla="*/ 83 h 83"/>
                  <a:gd name="T28" fmla="*/ 10 w 55"/>
                  <a:gd name="T29" fmla="*/ 80 h 83"/>
                  <a:gd name="T30" fmla="*/ 13 w 55"/>
                  <a:gd name="T31" fmla="*/ 54 h 83"/>
                  <a:gd name="T32" fmla="*/ 3 w 55"/>
                  <a:gd name="T33" fmla="*/ 51 h 83"/>
                  <a:gd name="T34" fmla="*/ 0 w 55"/>
                  <a:gd name="T35" fmla="*/ 47 h 83"/>
                  <a:gd name="T36" fmla="*/ 3 w 55"/>
                  <a:gd name="T37" fmla="*/ 42 h 83"/>
                  <a:gd name="T38" fmla="*/ 5 w 55"/>
                  <a:gd name="T39" fmla="*/ 34 h 83"/>
                  <a:gd name="T40" fmla="*/ 1 w 55"/>
                  <a:gd name="T41" fmla="*/ 34 h 83"/>
                  <a:gd name="T42" fmla="*/ 8 w 55"/>
                  <a:gd name="T43" fmla="*/ 0 h 83"/>
                  <a:gd name="T44" fmla="*/ 23 w 55"/>
                  <a:gd name="T4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83">
                    <a:moveTo>
                      <a:pt x="23" y="2"/>
                    </a:moveTo>
                    <a:lnTo>
                      <a:pt x="18" y="27"/>
                    </a:lnTo>
                    <a:lnTo>
                      <a:pt x="30" y="29"/>
                    </a:lnTo>
                    <a:lnTo>
                      <a:pt x="37" y="20"/>
                    </a:lnTo>
                    <a:lnTo>
                      <a:pt x="37" y="25"/>
                    </a:lnTo>
                    <a:lnTo>
                      <a:pt x="49" y="22"/>
                    </a:lnTo>
                    <a:lnTo>
                      <a:pt x="50" y="27"/>
                    </a:lnTo>
                    <a:lnTo>
                      <a:pt x="49" y="46"/>
                    </a:lnTo>
                    <a:lnTo>
                      <a:pt x="55" y="54"/>
                    </a:lnTo>
                    <a:lnTo>
                      <a:pt x="50" y="69"/>
                    </a:lnTo>
                    <a:lnTo>
                      <a:pt x="45" y="68"/>
                    </a:lnTo>
                    <a:lnTo>
                      <a:pt x="44" y="76"/>
                    </a:lnTo>
                    <a:lnTo>
                      <a:pt x="33" y="74"/>
                    </a:lnTo>
                    <a:lnTo>
                      <a:pt x="32" y="83"/>
                    </a:lnTo>
                    <a:lnTo>
                      <a:pt x="10" y="80"/>
                    </a:lnTo>
                    <a:lnTo>
                      <a:pt x="13" y="54"/>
                    </a:lnTo>
                    <a:lnTo>
                      <a:pt x="3" y="51"/>
                    </a:lnTo>
                    <a:lnTo>
                      <a:pt x="0" y="47"/>
                    </a:lnTo>
                    <a:lnTo>
                      <a:pt x="3" y="42"/>
                    </a:lnTo>
                    <a:lnTo>
                      <a:pt x="5" y="34"/>
                    </a:lnTo>
                    <a:lnTo>
                      <a:pt x="1" y="34"/>
                    </a:lnTo>
                    <a:lnTo>
                      <a:pt x="8" y="0"/>
                    </a:lnTo>
                    <a:lnTo>
                      <a:pt x="23"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68" name="Freeform 1121"/>
              <p:cNvSpPr>
                <a:spLocks/>
              </p:cNvSpPr>
              <p:nvPr/>
            </p:nvSpPr>
            <p:spPr bwMode="auto">
              <a:xfrm>
                <a:off x="2321" y="1477"/>
                <a:ext cx="55" cy="83"/>
              </a:xfrm>
              <a:custGeom>
                <a:avLst/>
                <a:gdLst>
                  <a:gd name="T0" fmla="*/ 23 w 55"/>
                  <a:gd name="T1" fmla="*/ 2 h 83"/>
                  <a:gd name="T2" fmla="*/ 18 w 55"/>
                  <a:gd name="T3" fmla="*/ 27 h 83"/>
                  <a:gd name="T4" fmla="*/ 30 w 55"/>
                  <a:gd name="T5" fmla="*/ 29 h 83"/>
                  <a:gd name="T6" fmla="*/ 37 w 55"/>
                  <a:gd name="T7" fmla="*/ 20 h 83"/>
                  <a:gd name="T8" fmla="*/ 37 w 55"/>
                  <a:gd name="T9" fmla="*/ 25 h 83"/>
                  <a:gd name="T10" fmla="*/ 49 w 55"/>
                  <a:gd name="T11" fmla="*/ 22 h 83"/>
                  <a:gd name="T12" fmla="*/ 50 w 55"/>
                  <a:gd name="T13" fmla="*/ 27 h 83"/>
                  <a:gd name="T14" fmla="*/ 49 w 55"/>
                  <a:gd name="T15" fmla="*/ 46 h 83"/>
                  <a:gd name="T16" fmla="*/ 55 w 55"/>
                  <a:gd name="T17" fmla="*/ 54 h 83"/>
                  <a:gd name="T18" fmla="*/ 50 w 55"/>
                  <a:gd name="T19" fmla="*/ 69 h 83"/>
                  <a:gd name="T20" fmla="*/ 45 w 55"/>
                  <a:gd name="T21" fmla="*/ 68 h 83"/>
                  <a:gd name="T22" fmla="*/ 44 w 55"/>
                  <a:gd name="T23" fmla="*/ 76 h 83"/>
                  <a:gd name="T24" fmla="*/ 33 w 55"/>
                  <a:gd name="T25" fmla="*/ 74 h 83"/>
                  <a:gd name="T26" fmla="*/ 32 w 55"/>
                  <a:gd name="T27" fmla="*/ 83 h 83"/>
                  <a:gd name="T28" fmla="*/ 10 w 55"/>
                  <a:gd name="T29" fmla="*/ 80 h 83"/>
                  <a:gd name="T30" fmla="*/ 13 w 55"/>
                  <a:gd name="T31" fmla="*/ 54 h 83"/>
                  <a:gd name="T32" fmla="*/ 3 w 55"/>
                  <a:gd name="T33" fmla="*/ 51 h 83"/>
                  <a:gd name="T34" fmla="*/ 0 w 55"/>
                  <a:gd name="T35" fmla="*/ 47 h 83"/>
                  <a:gd name="T36" fmla="*/ 3 w 55"/>
                  <a:gd name="T37" fmla="*/ 42 h 83"/>
                  <a:gd name="T38" fmla="*/ 5 w 55"/>
                  <a:gd name="T39" fmla="*/ 34 h 83"/>
                  <a:gd name="T40" fmla="*/ 1 w 55"/>
                  <a:gd name="T41" fmla="*/ 34 h 83"/>
                  <a:gd name="T42" fmla="*/ 8 w 55"/>
                  <a:gd name="T43" fmla="*/ 0 h 83"/>
                  <a:gd name="T44" fmla="*/ 23 w 55"/>
                  <a:gd name="T4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83">
                    <a:moveTo>
                      <a:pt x="23" y="2"/>
                    </a:moveTo>
                    <a:lnTo>
                      <a:pt x="18" y="27"/>
                    </a:lnTo>
                    <a:lnTo>
                      <a:pt x="30" y="29"/>
                    </a:lnTo>
                    <a:lnTo>
                      <a:pt x="37" y="20"/>
                    </a:lnTo>
                    <a:lnTo>
                      <a:pt x="37" y="25"/>
                    </a:lnTo>
                    <a:lnTo>
                      <a:pt x="49" y="22"/>
                    </a:lnTo>
                    <a:lnTo>
                      <a:pt x="50" y="27"/>
                    </a:lnTo>
                    <a:lnTo>
                      <a:pt x="49" y="46"/>
                    </a:lnTo>
                    <a:lnTo>
                      <a:pt x="55" y="54"/>
                    </a:lnTo>
                    <a:lnTo>
                      <a:pt x="50" y="69"/>
                    </a:lnTo>
                    <a:lnTo>
                      <a:pt x="45" y="68"/>
                    </a:lnTo>
                    <a:lnTo>
                      <a:pt x="44" y="76"/>
                    </a:lnTo>
                    <a:lnTo>
                      <a:pt x="33" y="74"/>
                    </a:lnTo>
                    <a:lnTo>
                      <a:pt x="32" y="83"/>
                    </a:lnTo>
                    <a:lnTo>
                      <a:pt x="10" y="80"/>
                    </a:lnTo>
                    <a:lnTo>
                      <a:pt x="13" y="54"/>
                    </a:lnTo>
                    <a:lnTo>
                      <a:pt x="3" y="51"/>
                    </a:lnTo>
                    <a:lnTo>
                      <a:pt x="0" y="47"/>
                    </a:lnTo>
                    <a:lnTo>
                      <a:pt x="3" y="42"/>
                    </a:lnTo>
                    <a:lnTo>
                      <a:pt x="5" y="34"/>
                    </a:lnTo>
                    <a:lnTo>
                      <a:pt x="1" y="34"/>
                    </a:lnTo>
                    <a:lnTo>
                      <a:pt x="8" y="0"/>
                    </a:lnTo>
                    <a:lnTo>
                      <a:pt x="2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69" name="Freeform 1122"/>
              <p:cNvSpPr>
                <a:spLocks/>
              </p:cNvSpPr>
              <p:nvPr/>
            </p:nvSpPr>
            <p:spPr bwMode="auto">
              <a:xfrm>
                <a:off x="2214" y="952"/>
                <a:ext cx="81" cy="127"/>
              </a:xfrm>
              <a:custGeom>
                <a:avLst/>
                <a:gdLst>
                  <a:gd name="T0" fmla="*/ 76 w 81"/>
                  <a:gd name="T1" fmla="*/ 118 h 127"/>
                  <a:gd name="T2" fmla="*/ 81 w 81"/>
                  <a:gd name="T3" fmla="*/ 127 h 127"/>
                  <a:gd name="T4" fmla="*/ 0 w 81"/>
                  <a:gd name="T5" fmla="*/ 110 h 127"/>
                  <a:gd name="T6" fmla="*/ 2 w 81"/>
                  <a:gd name="T7" fmla="*/ 101 h 127"/>
                  <a:gd name="T8" fmla="*/ 10 w 81"/>
                  <a:gd name="T9" fmla="*/ 62 h 127"/>
                  <a:gd name="T10" fmla="*/ 20 w 81"/>
                  <a:gd name="T11" fmla="*/ 17 h 127"/>
                  <a:gd name="T12" fmla="*/ 24 w 81"/>
                  <a:gd name="T13" fmla="*/ 5 h 127"/>
                  <a:gd name="T14" fmla="*/ 30 w 81"/>
                  <a:gd name="T15" fmla="*/ 0 h 127"/>
                  <a:gd name="T16" fmla="*/ 39 w 81"/>
                  <a:gd name="T17" fmla="*/ 12 h 127"/>
                  <a:gd name="T18" fmla="*/ 39 w 81"/>
                  <a:gd name="T19" fmla="*/ 12 h 127"/>
                  <a:gd name="T20" fmla="*/ 41 w 81"/>
                  <a:gd name="T21" fmla="*/ 15 h 127"/>
                  <a:gd name="T22" fmla="*/ 44 w 81"/>
                  <a:gd name="T23" fmla="*/ 25 h 127"/>
                  <a:gd name="T24" fmla="*/ 51 w 81"/>
                  <a:gd name="T25" fmla="*/ 42 h 127"/>
                  <a:gd name="T26" fmla="*/ 51 w 81"/>
                  <a:gd name="T27" fmla="*/ 44 h 127"/>
                  <a:gd name="T28" fmla="*/ 51 w 81"/>
                  <a:gd name="T29" fmla="*/ 49 h 127"/>
                  <a:gd name="T30" fmla="*/ 49 w 81"/>
                  <a:gd name="T31" fmla="*/ 54 h 127"/>
                  <a:gd name="T32" fmla="*/ 49 w 81"/>
                  <a:gd name="T33" fmla="*/ 56 h 127"/>
                  <a:gd name="T34" fmla="*/ 47 w 81"/>
                  <a:gd name="T35" fmla="*/ 57 h 127"/>
                  <a:gd name="T36" fmla="*/ 47 w 81"/>
                  <a:gd name="T37" fmla="*/ 59 h 127"/>
                  <a:gd name="T38" fmla="*/ 47 w 81"/>
                  <a:gd name="T39" fmla="*/ 61 h 127"/>
                  <a:gd name="T40" fmla="*/ 47 w 81"/>
                  <a:gd name="T41" fmla="*/ 64 h 127"/>
                  <a:gd name="T42" fmla="*/ 47 w 81"/>
                  <a:gd name="T43" fmla="*/ 66 h 127"/>
                  <a:gd name="T44" fmla="*/ 46 w 81"/>
                  <a:gd name="T45" fmla="*/ 67 h 127"/>
                  <a:gd name="T46" fmla="*/ 46 w 81"/>
                  <a:gd name="T47" fmla="*/ 69 h 127"/>
                  <a:gd name="T48" fmla="*/ 47 w 81"/>
                  <a:gd name="T49" fmla="*/ 71 h 127"/>
                  <a:gd name="T50" fmla="*/ 49 w 81"/>
                  <a:gd name="T51" fmla="*/ 73 h 127"/>
                  <a:gd name="T52" fmla="*/ 54 w 81"/>
                  <a:gd name="T53" fmla="*/ 78 h 127"/>
                  <a:gd name="T54" fmla="*/ 54 w 81"/>
                  <a:gd name="T55" fmla="*/ 79 h 127"/>
                  <a:gd name="T56" fmla="*/ 54 w 81"/>
                  <a:gd name="T57" fmla="*/ 81 h 127"/>
                  <a:gd name="T58" fmla="*/ 56 w 81"/>
                  <a:gd name="T59" fmla="*/ 84 h 127"/>
                  <a:gd name="T60" fmla="*/ 57 w 81"/>
                  <a:gd name="T61" fmla="*/ 86 h 127"/>
                  <a:gd name="T62" fmla="*/ 61 w 81"/>
                  <a:gd name="T63" fmla="*/ 88 h 127"/>
                  <a:gd name="T64" fmla="*/ 66 w 81"/>
                  <a:gd name="T65" fmla="*/ 91 h 127"/>
                  <a:gd name="T66" fmla="*/ 66 w 81"/>
                  <a:gd name="T67" fmla="*/ 91 h 127"/>
                  <a:gd name="T68" fmla="*/ 68 w 81"/>
                  <a:gd name="T69" fmla="*/ 95 h 127"/>
                  <a:gd name="T70" fmla="*/ 68 w 81"/>
                  <a:gd name="T71" fmla="*/ 96 h 127"/>
                  <a:gd name="T72" fmla="*/ 68 w 81"/>
                  <a:gd name="T73" fmla="*/ 100 h 127"/>
                  <a:gd name="T74" fmla="*/ 71 w 81"/>
                  <a:gd name="T75" fmla="*/ 105 h 127"/>
                  <a:gd name="T76" fmla="*/ 71 w 81"/>
                  <a:gd name="T77" fmla="*/ 105 h 127"/>
                  <a:gd name="T78" fmla="*/ 76 w 81"/>
                  <a:gd name="T79" fmla="*/ 115 h 127"/>
                  <a:gd name="T80" fmla="*/ 76 w 81"/>
                  <a:gd name="T81" fmla="*/ 1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127">
                    <a:moveTo>
                      <a:pt x="76" y="118"/>
                    </a:moveTo>
                    <a:lnTo>
                      <a:pt x="81" y="127"/>
                    </a:lnTo>
                    <a:lnTo>
                      <a:pt x="0" y="110"/>
                    </a:lnTo>
                    <a:lnTo>
                      <a:pt x="2" y="101"/>
                    </a:lnTo>
                    <a:lnTo>
                      <a:pt x="10" y="62"/>
                    </a:lnTo>
                    <a:lnTo>
                      <a:pt x="20" y="17"/>
                    </a:lnTo>
                    <a:lnTo>
                      <a:pt x="24" y="5"/>
                    </a:lnTo>
                    <a:lnTo>
                      <a:pt x="30" y="0"/>
                    </a:lnTo>
                    <a:lnTo>
                      <a:pt x="39" y="12"/>
                    </a:lnTo>
                    <a:lnTo>
                      <a:pt x="39" y="12"/>
                    </a:lnTo>
                    <a:lnTo>
                      <a:pt x="41" y="15"/>
                    </a:lnTo>
                    <a:lnTo>
                      <a:pt x="44" y="25"/>
                    </a:lnTo>
                    <a:lnTo>
                      <a:pt x="51" y="42"/>
                    </a:lnTo>
                    <a:lnTo>
                      <a:pt x="51" y="44"/>
                    </a:lnTo>
                    <a:lnTo>
                      <a:pt x="51" y="49"/>
                    </a:lnTo>
                    <a:lnTo>
                      <a:pt x="49" y="54"/>
                    </a:lnTo>
                    <a:lnTo>
                      <a:pt x="49" y="56"/>
                    </a:lnTo>
                    <a:lnTo>
                      <a:pt x="47" y="57"/>
                    </a:lnTo>
                    <a:lnTo>
                      <a:pt x="47" y="59"/>
                    </a:lnTo>
                    <a:lnTo>
                      <a:pt x="47" y="61"/>
                    </a:lnTo>
                    <a:lnTo>
                      <a:pt x="47" y="64"/>
                    </a:lnTo>
                    <a:lnTo>
                      <a:pt x="47" y="66"/>
                    </a:lnTo>
                    <a:lnTo>
                      <a:pt x="46" y="67"/>
                    </a:lnTo>
                    <a:lnTo>
                      <a:pt x="46" y="69"/>
                    </a:lnTo>
                    <a:lnTo>
                      <a:pt x="47" y="71"/>
                    </a:lnTo>
                    <a:lnTo>
                      <a:pt x="49" y="73"/>
                    </a:lnTo>
                    <a:lnTo>
                      <a:pt x="54" y="78"/>
                    </a:lnTo>
                    <a:lnTo>
                      <a:pt x="54" y="79"/>
                    </a:lnTo>
                    <a:lnTo>
                      <a:pt x="54" y="81"/>
                    </a:lnTo>
                    <a:lnTo>
                      <a:pt x="56" y="84"/>
                    </a:lnTo>
                    <a:lnTo>
                      <a:pt x="57" y="86"/>
                    </a:lnTo>
                    <a:lnTo>
                      <a:pt x="61" y="88"/>
                    </a:lnTo>
                    <a:lnTo>
                      <a:pt x="66" y="91"/>
                    </a:lnTo>
                    <a:lnTo>
                      <a:pt x="66" y="91"/>
                    </a:lnTo>
                    <a:lnTo>
                      <a:pt x="68" y="95"/>
                    </a:lnTo>
                    <a:lnTo>
                      <a:pt x="68" y="96"/>
                    </a:lnTo>
                    <a:lnTo>
                      <a:pt x="68" y="100"/>
                    </a:lnTo>
                    <a:lnTo>
                      <a:pt x="71" y="105"/>
                    </a:lnTo>
                    <a:lnTo>
                      <a:pt x="71" y="105"/>
                    </a:lnTo>
                    <a:lnTo>
                      <a:pt x="76" y="115"/>
                    </a:lnTo>
                    <a:lnTo>
                      <a:pt x="76" y="11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70" name="Freeform 1123"/>
              <p:cNvSpPr>
                <a:spLocks/>
              </p:cNvSpPr>
              <p:nvPr/>
            </p:nvSpPr>
            <p:spPr bwMode="auto">
              <a:xfrm>
                <a:off x="2214" y="952"/>
                <a:ext cx="81" cy="127"/>
              </a:xfrm>
              <a:custGeom>
                <a:avLst/>
                <a:gdLst>
                  <a:gd name="T0" fmla="*/ 76 w 81"/>
                  <a:gd name="T1" fmla="*/ 118 h 127"/>
                  <a:gd name="T2" fmla="*/ 81 w 81"/>
                  <a:gd name="T3" fmla="*/ 127 h 127"/>
                  <a:gd name="T4" fmla="*/ 0 w 81"/>
                  <a:gd name="T5" fmla="*/ 110 h 127"/>
                  <a:gd name="T6" fmla="*/ 2 w 81"/>
                  <a:gd name="T7" fmla="*/ 101 h 127"/>
                  <a:gd name="T8" fmla="*/ 10 w 81"/>
                  <a:gd name="T9" fmla="*/ 62 h 127"/>
                  <a:gd name="T10" fmla="*/ 20 w 81"/>
                  <a:gd name="T11" fmla="*/ 17 h 127"/>
                  <a:gd name="T12" fmla="*/ 24 w 81"/>
                  <a:gd name="T13" fmla="*/ 5 h 127"/>
                  <a:gd name="T14" fmla="*/ 30 w 81"/>
                  <a:gd name="T15" fmla="*/ 0 h 127"/>
                  <a:gd name="T16" fmla="*/ 39 w 81"/>
                  <a:gd name="T17" fmla="*/ 12 h 127"/>
                  <a:gd name="T18" fmla="*/ 39 w 81"/>
                  <a:gd name="T19" fmla="*/ 12 h 127"/>
                  <a:gd name="T20" fmla="*/ 41 w 81"/>
                  <a:gd name="T21" fmla="*/ 15 h 127"/>
                  <a:gd name="T22" fmla="*/ 44 w 81"/>
                  <a:gd name="T23" fmla="*/ 25 h 127"/>
                  <a:gd name="T24" fmla="*/ 51 w 81"/>
                  <a:gd name="T25" fmla="*/ 42 h 127"/>
                  <a:gd name="T26" fmla="*/ 51 w 81"/>
                  <a:gd name="T27" fmla="*/ 44 h 127"/>
                  <a:gd name="T28" fmla="*/ 51 w 81"/>
                  <a:gd name="T29" fmla="*/ 49 h 127"/>
                  <a:gd name="T30" fmla="*/ 49 w 81"/>
                  <a:gd name="T31" fmla="*/ 54 h 127"/>
                  <a:gd name="T32" fmla="*/ 49 w 81"/>
                  <a:gd name="T33" fmla="*/ 56 h 127"/>
                  <a:gd name="T34" fmla="*/ 47 w 81"/>
                  <a:gd name="T35" fmla="*/ 57 h 127"/>
                  <a:gd name="T36" fmla="*/ 47 w 81"/>
                  <a:gd name="T37" fmla="*/ 59 h 127"/>
                  <a:gd name="T38" fmla="*/ 47 w 81"/>
                  <a:gd name="T39" fmla="*/ 61 h 127"/>
                  <a:gd name="T40" fmla="*/ 47 w 81"/>
                  <a:gd name="T41" fmla="*/ 64 h 127"/>
                  <a:gd name="T42" fmla="*/ 47 w 81"/>
                  <a:gd name="T43" fmla="*/ 66 h 127"/>
                  <a:gd name="T44" fmla="*/ 46 w 81"/>
                  <a:gd name="T45" fmla="*/ 67 h 127"/>
                  <a:gd name="T46" fmla="*/ 46 w 81"/>
                  <a:gd name="T47" fmla="*/ 69 h 127"/>
                  <a:gd name="T48" fmla="*/ 47 w 81"/>
                  <a:gd name="T49" fmla="*/ 71 h 127"/>
                  <a:gd name="T50" fmla="*/ 49 w 81"/>
                  <a:gd name="T51" fmla="*/ 73 h 127"/>
                  <a:gd name="T52" fmla="*/ 54 w 81"/>
                  <a:gd name="T53" fmla="*/ 78 h 127"/>
                  <a:gd name="T54" fmla="*/ 54 w 81"/>
                  <a:gd name="T55" fmla="*/ 79 h 127"/>
                  <a:gd name="T56" fmla="*/ 54 w 81"/>
                  <a:gd name="T57" fmla="*/ 81 h 127"/>
                  <a:gd name="T58" fmla="*/ 56 w 81"/>
                  <a:gd name="T59" fmla="*/ 84 h 127"/>
                  <a:gd name="T60" fmla="*/ 57 w 81"/>
                  <a:gd name="T61" fmla="*/ 86 h 127"/>
                  <a:gd name="T62" fmla="*/ 61 w 81"/>
                  <a:gd name="T63" fmla="*/ 88 h 127"/>
                  <a:gd name="T64" fmla="*/ 66 w 81"/>
                  <a:gd name="T65" fmla="*/ 91 h 127"/>
                  <a:gd name="T66" fmla="*/ 66 w 81"/>
                  <a:gd name="T67" fmla="*/ 91 h 127"/>
                  <a:gd name="T68" fmla="*/ 68 w 81"/>
                  <a:gd name="T69" fmla="*/ 95 h 127"/>
                  <a:gd name="T70" fmla="*/ 68 w 81"/>
                  <a:gd name="T71" fmla="*/ 96 h 127"/>
                  <a:gd name="T72" fmla="*/ 68 w 81"/>
                  <a:gd name="T73" fmla="*/ 100 h 127"/>
                  <a:gd name="T74" fmla="*/ 71 w 81"/>
                  <a:gd name="T75" fmla="*/ 105 h 127"/>
                  <a:gd name="T76" fmla="*/ 71 w 81"/>
                  <a:gd name="T77" fmla="*/ 105 h 127"/>
                  <a:gd name="T78" fmla="*/ 76 w 81"/>
                  <a:gd name="T79" fmla="*/ 115 h 127"/>
                  <a:gd name="T80" fmla="*/ 76 w 81"/>
                  <a:gd name="T81" fmla="*/ 1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127">
                    <a:moveTo>
                      <a:pt x="76" y="118"/>
                    </a:moveTo>
                    <a:lnTo>
                      <a:pt x="81" y="127"/>
                    </a:lnTo>
                    <a:lnTo>
                      <a:pt x="0" y="110"/>
                    </a:lnTo>
                    <a:lnTo>
                      <a:pt x="2" y="101"/>
                    </a:lnTo>
                    <a:lnTo>
                      <a:pt x="10" y="62"/>
                    </a:lnTo>
                    <a:lnTo>
                      <a:pt x="20" y="17"/>
                    </a:lnTo>
                    <a:lnTo>
                      <a:pt x="24" y="5"/>
                    </a:lnTo>
                    <a:lnTo>
                      <a:pt x="30" y="0"/>
                    </a:lnTo>
                    <a:lnTo>
                      <a:pt x="39" y="12"/>
                    </a:lnTo>
                    <a:lnTo>
                      <a:pt x="39" y="12"/>
                    </a:lnTo>
                    <a:lnTo>
                      <a:pt x="41" y="15"/>
                    </a:lnTo>
                    <a:lnTo>
                      <a:pt x="44" y="25"/>
                    </a:lnTo>
                    <a:lnTo>
                      <a:pt x="51" y="42"/>
                    </a:lnTo>
                    <a:lnTo>
                      <a:pt x="51" y="44"/>
                    </a:lnTo>
                    <a:lnTo>
                      <a:pt x="51" y="49"/>
                    </a:lnTo>
                    <a:lnTo>
                      <a:pt x="49" y="54"/>
                    </a:lnTo>
                    <a:lnTo>
                      <a:pt x="49" y="56"/>
                    </a:lnTo>
                    <a:lnTo>
                      <a:pt x="47" y="57"/>
                    </a:lnTo>
                    <a:lnTo>
                      <a:pt x="47" y="59"/>
                    </a:lnTo>
                    <a:lnTo>
                      <a:pt x="47" y="61"/>
                    </a:lnTo>
                    <a:lnTo>
                      <a:pt x="47" y="64"/>
                    </a:lnTo>
                    <a:lnTo>
                      <a:pt x="47" y="66"/>
                    </a:lnTo>
                    <a:lnTo>
                      <a:pt x="46" y="67"/>
                    </a:lnTo>
                    <a:lnTo>
                      <a:pt x="46" y="69"/>
                    </a:lnTo>
                    <a:lnTo>
                      <a:pt x="47" y="71"/>
                    </a:lnTo>
                    <a:lnTo>
                      <a:pt x="49" y="73"/>
                    </a:lnTo>
                    <a:lnTo>
                      <a:pt x="54" y="78"/>
                    </a:lnTo>
                    <a:lnTo>
                      <a:pt x="54" y="79"/>
                    </a:lnTo>
                    <a:lnTo>
                      <a:pt x="54" y="81"/>
                    </a:lnTo>
                    <a:lnTo>
                      <a:pt x="56" y="84"/>
                    </a:lnTo>
                    <a:lnTo>
                      <a:pt x="57" y="86"/>
                    </a:lnTo>
                    <a:lnTo>
                      <a:pt x="61" y="88"/>
                    </a:lnTo>
                    <a:lnTo>
                      <a:pt x="66" y="91"/>
                    </a:lnTo>
                    <a:lnTo>
                      <a:pt x="66" y="91"/>
                    </a:lnTo>
                    <a:lnTo>
                      <a:pt x="68" y="95"/>
                    </a:lnTo>
                    <a:lnTo>
                      <a:pt x="68" y="96"/>
                    </a:lnTo>
                    <a:lnTo>
                      <a:pt x="68" y="100"/>
                    </a:lnTo>
                    <a:lnTo>
                      <a:pt x="71" y="105"/>
                    </a:lnTo>
                    <a:lnTo>
                      <a:pt x="71" y="105"/>
                    </a:lnTo>
                    <a:lnTo>
                      <a:pt x="76" y="115"/>
                    </a:lnTo>
                    <a:lnTo>
                      <a:pt x="76" y="1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71" name="Freeform 1124"/>
              <p:cNvSpPr>
                <a:spLocks/>
              </p:cNvSpPr>
              <p:nvPr/>
            </p:nvSpPr>
            <p:spPr bwMode="auto">
              <a:xfrm>
                <a:off x="2454" y="1414"/>
                <a:ext cx="29" cy="48"/>
              </a:xfrm>
              <a:custGeom>
                <a:avLst/>
                <a:gdLst>
                  <a:gd name="T0" fmla="*/ 24 w 29"/>
                  <a:gd name="T1" fmla="*/ 32 h 48"/>
                  <a:gd name="T2" fmla="*/ 21 w 29"/>
                  <a:gd name="T3" fmla="*/ 48 h 48"/>
                  <a:gd name="T4" fmla="*/ 12 w 29"/>
                  <a:gd name="T5" fmla="*/ 43 h 48"/>
                  <a:gd name="T6" fmla="*/ 11 w 29"/>
                  <a:gd name="T7" fmla="*/ 34 h 48"/>
                  <a:gd name="T8" fmla="*/ 0 w 29"/>
                  <a:gd name="T9" fmla="*/ 32 h 48"/>
                  <a:gd name="T10" fmla="*/ 5 w 29"/>
                  <a:gd name="T11" fmla="*/ 2 h 48"/>
                  <a:gd name="T12" fmla="*/ 19 w 29"/>
                  <a:gd name="T13" fmla="*/ 4 h 48"/>
                  <a:gd name="T14" fmla="*/ 29 w 29"/>
                  <a:gd name="T15" fmla="*/ 0 h 48"/>
                  <a:gd name="T16" fmla="*/ 26 w 29"/>
                  <a:gd name="T17" fmla="*/ 17 h 48"/>
                  <a:gd name="T18" fmla="*/ 24 w 29"/>
                  <a:gd name="T19" fmla="*/ 26 h 48"/>
                  <a:gd name="T20" fmla="*/ 24 w 29"/>
                  <a:gd name="T21" fmla="*/ 26 h 48"/>
                  <a:gd name="T22" fmla="*/ 24 w 29"/>
                  <a:gd name="T23" fmla="*/ 26 h 48"/>
                  <a:gd name="T24" fmla="*/ 24 w 29"/>
                  <a:gd name="T25" fmla="*/ 29 h 48"/>
                  <a:gd name="T26" fmla="*/ 24 w 29"/>
                  <a:gd name="T27" fmla="*/ 29 h 48"/>
                  <a:gd name="T28" fmla="*/ 24 w 29"/>
                  <a:gd name="T29" fmla="*/ 29 h 48"/>
                  <a:gd name="T30" fmla="*/ 24 w 29"/>
                  <a:gd name="T31" fmla="*/ 29 h 48"/>
                  <a:gd name="T32" fmla="*/ 24 w 29"/>
                  <a:gd name="T33"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8">
                    <a:moveTo>
                      <a:pt x="24" y="32"/>
                    </a:moveTo>
                    <a:lnTo>
                      <a:pt x="21" y="48"/>
                    </a:lnTo>
                    <a:lnTo>
                      <a:pt x="12" y="43"/>
                    </a:lnTo>
                    <a:lnTo>
                      <a:pt x="11" y="34"/>
                    </a:lnTo>
                    <a:lnTo>
                      <a:pt x="0" y="32"/>
                    </a:lnTo>
                    <a:lnTo>
                      <a:pt x="5" y="2"/>
                    </a:lnTo>
                    <a:lnTo>
                      <a:pt x="19" y="4"/>
                    </a:lnTo>
                    <a:lnTo>
                      <a:pt x="29" y="0"/>
                    </a:lnTo>
                    <a:lnTo>
                      <a:pt x="26" y="17"/>
                    </a:lnTo>
                    <a:lnTo>
                      <a:pt x="24" y="26"/>
                    </a:lnTo>
                    <a:lnTo>
                      <a:pt x="24" y="26"/>
                    </a:lnTo>
                    <a:lnTo>
                      <a:pt x="24" y="26"/>
                    </a:lnTo>
                    <a:lnTo>
                      <a:pt x="24" y="29"/>
                    </a:lnTo>
                    <a:lnTo>
                      <a:pt x="24" y="29"/>
                    </a:lnTo>
                    <a:lnTo>
                      <a:pt x="24" y="29"/>
                    </a:lnTo>
                    <a:lnTo>
                      <a:pt x="24" y="29"/>
                    </a:lnTo>
                    <a:lnTo>
                      <a:pt x="24" y="3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72" name="Freeform 1125"/>
              <p:cNvSpPr>
                <a:spLocks/>
              </p:cNvSpPr>
              <p:nvPr/>
            </p:nvSpPr>
            <p:spPr bwMode="auto">
              <a:xfrm>
                <a:off x="2454" y="1414"/>
                <a:ext cx="29" cy="48"/>
              </a:xfrm>
              <a:custGeom>
                <a:avLst/>
                <a:gdLst>
                  <a:gd name="T0" fmla="*/ 24 w 29"/>
                  <a:gd name="T1" fmla="*/ 32 h 48"/>
                  <a:gd name="T2" fmla="*/ 21 w 29"/>
                  <a:gd name="T3" fmla="*/ 48 h 48"/>
                  <a:gd name="T4" fmla="*/ 12 w 29"/>
                  <a:gd name="T5" fmla="*/ 43 h 48"/>
                  <a:gd name="T6" fmla="*/ 11 w 29"/>
                  <a:gd name="T7" fmla="*/ 34 h 48"/>
                  <a:gd name="T8" fmla="*/ 0 w 29"/>
                  <a:gd name="T9" fmla="*/ 32 h 48"/>
                  <a:gd name="T10" fmla="*/ 5 w 29"/>
                  <a:gd name="T11" fmla="*/ 2 h 48"/>
                  <a:gd name="T12" fmla="*/ 19 w 29"/>
                  <a:gd name="T13" fmla="*/ 4 h 48"/>
                  <a:gd name="T14" fmla="*/ 29 w 29"/>
                  <a:gd name="T15" fmla="*/ 0 h 48"/>
                  <a:gd name="T16" fmla="*/ 26 w 29"/>
                  <a:gd name="T17" fmla="*/ 17 h 48"/>
                  <a:gd name="T18" fmla="*/ 24 w 29"/>
                  <a:gd name="T19" fmla="*/ 26 h 48"/>
                  <a:gd name="T20" fmla="*/ 24 w 29"/>
                  <a:gd name="T21" fmla="*/ 26 h 48"/>
                  <a:gd name="T22" fmla="*/ 24 w 29"/>
                  <a:gd name="T23" fmla="*/ 26 h 48"/>
                  <a:gd name="T24" fmla="*/ 24 w 29"/>
                  <a:gd name="T25" fmla="*/ 29 h 48"/>
                  <a:gd name="T26" fmla="*/ 24 w 29"/>
                  <a:gd name="T27" fmla="*/ 29 h 48"/>
                  <a:gd name="T28" fmla="*/ 24 w 29"/>
                  <a:gd name="T29" fmla="*/ 29 h 48"/>
                  <a:gd name="T30" fmla="*/ 24 w 29"/>
                  <a:gd name="T31" fmla="*/ 29 h 48"/>
                  <a:gd name="T32" fmla="*/ 24 w 29"/>
                  <a:gd name="T33"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8">
                    <a:moveTo>
                      <a:pt x="24" y="32"/>
                    </a:moveTo>
                    <a:lnTo>
                      <a:pt x="21" y="48"/>
                    </a:lnTo>
                    <a:lnTo>
                      <a:pt x="12" y="43"/>
                    </a:lnTo>
                    <a:lnTo>
                      <a:pt x="11" y="34"/>
                    </a:lnTo>
                    <a:lnTo>
                      <a:pt x="0" y="32"/>
                    </a:lnTo>
                    <a:lnTo>
                      <a:pt x="5" y="2"/>
                    </a:lnTo>
                    <a:lnTo>
                      <a:pt x="19" y="4"/>
                    </a:lnTo>
                    <a:lnTo>
                      <a:pt x="29" y="0"/>
                    </a:lnTo>
                    <a:lnTo>
                      <a:pt x="26" y="17"/>
                    </a:lnTo>
                    <a:lnTo>
                      <a:pt x="24" y="26"/>
                    </a:lnTo>
                    <a:lnTo>
                      <a:pt x="24" y="26"/>
                    </a:lnTo>
                    <a:lnTo>
                      <a:pt x="24" y="26"/>
                    </a:lnTo>
                    <a:lnTo>
                      <a:pt x="24" y="29"/>
                    </a:lnTo>
                    <a:lnTo>
                      <a:pt x="24" y="29"/>
                    </a:lnTo>
                    <a:lnTo>
                      <a:pt x="24" y="29"/>
                    </a:lnTo>
                    <a:lnTo>
                      <a:pt x="24" y="29"/>
                    </a:lnTo>
                    <a:lnTo>
                      <a:pt x="24"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73" name="Freeform 1126"/>
              <p:cNvSpPr>
                <a:spLocks/>
              </p:cNvSpPr>
              <p:nvPr/>
            </p:nvSpPr>
            <p:spPr bwMode="auto">
              <a:xfrm>
                <a:off x="2192" y="1473"/>
                <a:ext cx="78" cy="100"/>
              </a:xfrm>
              <a:custGeom>
                <a:avLst/>
                <a:gdLst>
                  <a:gd name="T0" fmla="*/ 54 w 78"/>
                  <a:gd name="T1" fmla="*/ 39 h 100"/>
                  <a:gd name="T2" fmla="*/ 68 w 78"/>
                  <a:gd name="T3" fmla="*/ 53 h 100"/>
                  <a:gd name="T4" fmla="*/ 74 w 78"/>
                  <a:gd name="T5" fmla="*/ 51 h 100"/>
                  <a:gd name="T6" fmla="*/ 78 w 78"/>
                  <a:gd name="T7" fmla="*/ 51 h 100"/>
                  <a:gd name="T8" fmla="*/ 73 w 78"/>
                  <a:gd name="T9" fmla="*/ 51 h 100"/>
                  <a:gd name="T10" fmla="*/ 71 w 78"/>
                  <a:gd name="T11" fmla="*/ 61 h 100"/>
                  <a:gd name="T12" fmla="*/ 57 w 78"/>
                  <a:gd name="T13" fmla="*/ 58 h 100"/>
                  <a:gd name="T14" fmla="*/ 49 w 78"/>
                  <a:gd name="T15" fmla="*/ 100 h 100"/>
                  <a:gd name="T16" fmla="*/ 35 w 78"/>
                  <a:gd name="T17" fmla="*/ 97 h 100"/>
                  <a:gd name="T18" fmla="*/ 35 w 78"/>
                  <a:gd name="T19" fmla="*/ 97 h 100"/>
                  <a:gd name="T20" fmla="*/ 29 w 78"/>
                  <a:gd name="T21" fmla="*/ 97 h 100"/>
                  <a:gd name="T22" fmla="*/ 18 w 78"/>
                  <a:gd name="T23" fmla="*/ 94 h 100"/>
                  <a:gd name="T24" fmla="*/ 8 w 78"/>
                  <a:gd name="T25" fmla="*/ 92 h 100"/>
                  <a:gd name="T26" fmla="*/ 0 w 78"/>
                  <a:gd name="T27" fmla="*/ 90 h 100"/>
                  <a:gd name="T28" fmla="*/ 0 w 78"/>
                  <a:gd name="T29" fmla="*/ 90 h 100"/>
                  <a:gd name="T30" fmla="*/ 15 w 78"/>
                  <a:gd name="T31" fmla="*/ 16 h 100"/>
                  <a:gd name="T32" fmla="*/ 15 w 78"/>
                  <a:gd name="T33" fmla="*/ 14 h 100"/>
                  <a:gd name="T34" fmla="*/ 18 w 78"/>
                  <a:gd name="T35" fmla="*/ 0 h 100"/>
                  <a:gd name="T36" fmla="*/ 25 w 78"/>
                  <a:gd name="T37" fmla="*/ 7 h 100"/>
                  <a:gd name="T38" fmla="*/ 22 w 78"/>
                  <a:gd name="T39" fmla="*/ 16 h 100"/>
                  <a:gd name="T40" fmla="*/ 27 w 78"/>
                  <a:gd name="T41" fmla="*/ 19 h 100"/>
                  <a:gd name="T42" fmla="*/ 27 w 78"/>
                  <a:gd name="T43" fmla="*/ 28 h 100"/>
                  <a:gd name="T44" fmla="*/ 40 w 78"/>
                  <a:gd name="T45" fmla="*/ 31 h 100"/>
                  <a:gd name="T46" fmla="*/ 54 w 78"/>
                  <a:gd name="T47" fmla="*/ 3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100">
                    <a:moveTo>
                      <a:pt x="54" y="39"/>
                    </a:moveTo>
                    <a:lnTo>
                      <a:pt x="68" y="53"/>
                    </a:lnTo>
                    <a:lnTo>
                      <a:pt x="74" y="51"/>
                    </a:lnTo>
                    <a:lnTo>
                      <a:pt x="78" y="51"/>
                    </a:lnTo>
                    <a:lnTo>
                      <a:pt x="73" y="51"/>
                    </a:lnTo>
                    <a:lnTo>
                      <a:pt x="71" y="61"/>
                    </a:lnTo>
                    <a:lnTo>
                      <a:pt x="57" y="58"/>
                    </a:lnTo>
                    <a:lnTo>
                      <a:pt x="49" y="100"/>
                    </a:lnTo>
                    <a:lnTo>
                      <a:pt x="35" y="97"/>
                    </a:lnTo>
                    <a:lnTo>
                      <a:pt x="35" y="97"/>
                    </a:lnTo>
                    <a:lnTo>
                      <a:pt x="29" y="97"/>
                    </a:lnTo>
                    <a:lnTo>
                      <a:pt x="18" y="94"/>
                    </a:lnTo>
                    <a:lnTo>
                      <a:pt x="8" y="92"/>
                    </a:lnTo>
                    <a:lnTo>
                      <a:pt x="0" y="90"/>
                    </a:lnTo>
                    <a:lnTo>
                      <a:pt x="0" y="90"/>
                    </a:lnTo>
                    <a:lnTo>
                      <a:pt x="15" y="16"/>
                    </a:lnTo>
                    <a:lnTo>
                      <a:pt x="15" y="14"/>
                    </a:lnTo>
                    <a:lnTo>
                      <a:pt x="18" y="0"/>
                    </a:lnTo>
                    <a:lnTo>
                      <a:pt x="25" y="7"/>
                    </a:lnTo>
                    <a:lnTo>
                      <a:pt x="22" y="16"/>
                    </a:lnTo>
                    <a:lnTo>
                      <a:pt x="27" y="19"/>
                    </a:lnTo>
                    <a:lnTo>
                      <a:pt x="27" y="28"/>
                    </a:lnTo>
                    <a:lnTo>
                      <a:pt x="40" y="31"/>
                    </a:lnTo>
                    <a:lnTo>
                      <a:pt x="54" y="3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74" name="Freeform 1127"/>
              <p:cNvSpPr>
                <a:spLocks/>
              </p:cNvSpPr>
              <p:nvPr/>
            </p:nvSpPr>
            <p:spPr bwMode="auto">
              <a:xfrm>
                <a:off x="2192" y="1473"/>
                <a:ext cx="78" cy="100"/>
              </a:xfrm>
              <a:custGeom>
                <a:avLst/>
                <a:gdLst>
                  <a:gd name="T0" fmla="*/ 54 w 78"/>
                  <a:gd name="T1" fmla="*/ 39 h 100"/>
                  <a:gd name="T2" fmla="*/ 68 w 78"/>
                  <a:gd name="T3" fmla="*/ 53 h 100"/>
                  <a:gd name="T4" fmla="*/ 74 w 78"/>
                  <a:gd name="T5" fmla="*/ 51 h 100"/>
                  <a:gd name="T6" fmla="*/ 78 w 78"/>
                  <a:gd name="T7" fmla="*/ 51 h 100"/>
                  <a:gd name="T8" fmla="*/ 73 w 78"/>
                  <a:gd name="T9" fmla="*/ 51 h 100"/>
                  <a:gd name="T10" fmla="*/ 71 w 78"/>
                  <a:gd name="T11" fmla="*/ 61 h 100"/>
                  <a:gd name="T12" fmla="*/ 57 w 78"/>
                  <a:gd name="T13" fmla="*/ 58 h 100"/>
                  <a:gd name="T14" fmla="*/ 49 w 78"/>
                  <a:gd name="T15" fmla="*/ 100 h 100"/>
                  <a:gd name="T16" fmla="*/ 35 w 78"/>
                  <a:gd name="T17" fmla="*/ 97 h 100"/>
                  <a:gd name="T18" fmla="*/ 35 w 78"/>
                  <a:gd name="T19" fmla="*/ 97 h 100"/>
                  <a:gd name="T20" fmla="*/ 29 w 78"/>
                  <a:gd name="T21" fmla="*/ 97 h 100"/>
                  <a:gd name="T22" fmla="*/ 18 w 78"/>
                  <a:gd name="T23" fmla="*/ 94 h 100"/>
                  <a:gd name="T24" fmla="*/ 8 w 78"/>
                  <a:gd name="T25" fmla="*/ 92 h 100"/>
                  <a:gd name="T26" fmla="*/ 0 w 78"/>
                  <a:gd name="T27" fmla="*/ 90 h 100"/>
                  <a:gd name="T28" fmla="*/ 0 w 78"/>
                  <a:gd name="T29" fmla="*/ 90 h 100"/>
                  <a:gd name="T30" fmla="*/ 15 w 78"/>
                  <a:gd name="T31" fmla="*/ 16 h 100"/>
                  <a:gd name="T32" fmla="*/ 15 w 78"/>
                  <a:gd name="T33" fmla="*/ 14 h 100"/>
                  <a:gd name="T34" fmla="*/ 18 w 78"/>
                  <a:gd name="T35" fmla="*/ 0 h 100"/>
                  <a:gd name="T36" fmla="*/ 25 w 78"/>
                  <a:gd name="T37" fmla="*/ 7 h 100"/>
                  <a:gd name="T38" fmla="*/ 22 w 78"/>
                  <a:gd name="T39" fmla="*/ 16 h 100"/>
                  <a:gd name="T40" fmla="*/ 27 w 78"/>
                  <a:gd name="T41" fmla="*/ 19 h 100"/>
                  <a:gd name="T42" fmla="*/ 27 w 78"/>
                  <a:gd name="T43" fmla="*/ 28 h 100"/>
                  <a:gd name="T44" fmla="*/ 40 w 78"/>
                  <a:gd name="T45" fmla="*/ 31 h 100"/>
                  <a:gd name="T46" fmla="*/ 54 w 78"/>
                  <a:gd name="T47" fmla="*/ 3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100">
                    <a:moveTo>
                      <a:pt x="54" y="39"/>
                    </a:moveTo>
                    <a:lnTo>
                      <a:pt x="68" y="53"/>
                    </a:lnTo>
                    <a:lnTo>
                      <a:pt x="74" y="51"/>
                    </a:lnTo>
                    <a:lnTo>
                      <a:pt x="78" y="51"/>
                    </a:lnTo>
                    <a:lnTo>
                      <a:pt x="73" y="51"/>
                    </a:lnTo>
                    <a:lnTo>
                      <a:pt x="71" y="61"/>
                    </a:lnTo>
                    <a:lnTo>
                      <a:pt x="57" y="58"/>
                    </a:lnTo>
                    <a:lnTo>
                      <a:pt x="49" y="100"/>
                    </a:lnTo>
                    <a:lnTo>
                      <a:pt x="35" y="97"/>
                    </a:lnTo>
                    <a:lnTo>
                      <a:pt x="35" y="97"/>
                    </a:lnTo>
                    <a:lnTo>
                      <a:pt x="29" y="97"/>
                    </a:lnTo>
                    <a:lnTo>
                      <a:pt x="18" y="94"/>
                    </a:lnTo>
                    <a:lnTo>
                      <a:pt x="8" y="92"/>
                    </a:lnTo>
                    <a:lnTo>
                      <a:pt x="0" y="90"/>
                    </a:lnTo>
                    <a:lnTo>
                      <a:pt x="0" y="90"/>
                    </a:lnTo>
                    <a:lnTo>
                      <a:pt x="15" y="16"/>
                    </a:lnTo>
                    <a:lnTo>
                      <a:pt x="15" y="14"/>
                    </a:lnTo>
                    <a:lnTo>
                      <a:pt x="18" y="0"/>
                    </a:lnTo>
                    <a:lnTo>
                      <a:pt x="25" y="7"/>
                    </a:lnTo>
                    <a:lnTo>
                      <a:pt x="22" y="16"/>
                    </a:lnTo>
                    <a:lnTo>
                      <a:pt x="27" y="19"/>
                    </a:lnTo>
                    <a:lnTo>
                      <a:pt x="27" y="28"/>
                    </a:lnTo>
                    <a:lnTo>
                      <a:pt x="40" y="31"/>
                    </a:lnTo>
                    <a:lnTo>
                      <a:pt x="54"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75" name="Freeform 1128"/>
              <p:cNvSpPr>
                <a:spLocks/>
              </p:cNvSpPr>
              <p:nvPr/>
            </p:nvSpPr>
            <p:spPr bwMode="auto">
              <a:xfrm>
                <a:off x="2161" y="1235"/>
                <a:ext cx="116" cy="103"/>
              </a:xfrm>
              <a:custGeom>
                <a:avLst/>
                <a:gdLst>
                  <a:gd name="T0" fmla="*/ 38 w 116"/>
                  <a:gd name="T1" fmla="*/ 0 h 103"/>
                  <a:gd name="T2" fmla="*/ 38 w 116"/>
                  <a:gd name="T3" fmla="*/ 1 h 103"/>
                  <a:gd name="T4" fmla="*/ 116 w 116"/>
                  <a:gd name="T5" fmla="*/ 18 h 103"/>
                  <a:gd name="T6" fmla="*/ 114 w 116"/>
                  <a:gd name="T7" fmla="*/ 20 h 103"/>
                  <a:gd name="T8" fmla="*/ 107 w 116"/>
                  <a:gd name="T9" fmla="*/ 49 h 103"/>
                  <a:gd name="T10" fmla="*/ 100 w 116"/>
                  <a:gd name="T11" fmla="*/ 56 h 103"/>
                  <a:gd name="T12" fmla="*/ 87 w 116"/>
                  <a:gd name="T13" fmla="*/ 62 h 103"/>
                  <a:gd name="T14" fmla="*/ 83 w 116"/>
                  <a:gd name="T15" fmla="*/ 56 h 103"/>
                  <a:gd name="T16" fmla="*/ 78 w 116"/>
                  <a:gd name="T17" fmla="*/ 59 h 103"/>
                  <a:gd name="T18" fmla="*/ 77 w 116"/>
                  <a:gd name="T19" fmla="*/ 66 h 103"/>
                  <a:gd name="T20" fmla="*/ 68 w 116"/>
                  <a:gd name="T21" fmla="*/ 69 h 103"/>
                  <a:gd name="T22" fmla="*/ 66 w 116"/>
                  <a:gd name="T23" fmla="*/ 71 h 103"/>
                  <a:gd name="T24" fmla="*/ 68 w 116"/>
                  <a:gd name="T25" fmla="*/ 78 h 103"/>
                  <a:gd name="T26" fmla="*/ 68 w 116"/>
                  <a:gd name="T27" fmla="*/ 88 h 103"/>
                  <a:gd name="T28" fmla="*/ 61 w 116"/>
                  <a:gd name="T29" fmla="*/ 94 h 103"/>
                  <a:gd name="T30" fmla="*/ 53 w 116"/>
                  <a:gd name="T31" fmla="*/ 101 h 103"/>
                  <a:gd name="T32" fmla="*/ 46 w 116"/>
                  <a:gd name="T33" fmla="*/ 103 h 103"/>
                  <a:gd name="T34" fmla="*/ 9 w 116"/>
                  <a:gd name="T35" fmla="*/ 94 h 103"/>
                  <a:gd name="T36" fmla="*/ 7 w 116"/>
                  <a:gd name="T37" fmla="*/ 103 h 103"/>
                  <a:gd name="T38" fmla="*/ 0 w 116"/>
                  <a:gd name="T39" fmla="*/ 101 h 103"/>
                  <a:gd name="T40" fmla="*/ 4 w 116"/>
                  <a:gd name="T41" fmla="*/ 84 h 103"/>
                  <a:gd name="T42" fmla="*/ 9 w 116"/>
                  <a:gd name="T43" fmla="*/ 84 h 103"/>
                  <a:gd name="T44" fmla="*/ 12 w 116"/>
                  <a:gd name="T45" fmla="*/ 67 h 103"/>
                  <a:gd name="T46" fmla="*/ 16 w 116"/>
                  <a:gd name="T47" fmla="*/ 47 h 103"/>
                  <a:gd name="T48" fmla="*/ 14 w 116"/>
                  <a:gd name="T49" fmla="*/ 40 h 103"/>
                  <a:gd name="T50" fmla="*/ 17 w 116"/>
                  <a:gd name="T51" fmla="*/ 30 h 103"/>
                  <a:gd name="T52" fmla="*/ 27 w 116"/>
                  <a:gd name="T53" fmla="*/ 13 h 103"/>
                  <a:gd name="T54" fmla="*/ 26 w 116"/>
                  <a:gd name="T55" fmla="*/ 8 h 103"/>
                  <a:gd name="T56" fmla="*/ 27 w 116"/>
                  <a:gd name="T57" fmla="*/ 3 h 103"/>
                  <a:gd name="T58" fmla="*/ 38 w 116"/>
                  <a:gd name="T5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03">
                    <a:moveTo>
                      <a:pt x="38" y="0"/>
                    </a:moveTo>
                    <a:lnTo>
                      <a:pt x="38" y="1"/>
                    </a:lnTo>
                    <a:lnTo>
                      <a:pt x="116" y="18"/>
                    </a:lnTo>
                    <a:lnTo>
                      <a:pt x="114" y="20"/>
                    </a:lnTo>
                    <a:lnTo>
                      <a:pt x="107" y="49"/>
                    </a:lnTo>
                    <a:lnTo>
                      <a:pt x="100" y="56"/>
                    </a:lnTo>
                    <a:lnTo>
                      <a:pt x="87" y="62"/>
                    </a:lnTo>
                    <a:lnTo>
                      <a:pt x="83" y="56"/>
                    </a:lnTo>
                    <a:lnTo>
                      <a:pt x="78" y="59"/>
                    </a:lnTo>
                    <a:lnTo>
                      <a:pt x="77" y="66"/>
                    </a:lnTo>
                    <a:lnTo>
                      <a:pt x="68" y="69"/>
                    </a:lnTo>
                    <a:lnTo>
                      <a:pt x="66" y="71"/>
                    </a:lnTo>
                    <a:lnTo>
                      <a:pt x="68" y="78"/>
                    </a:lnTo>
                    <a:lnTo>
                      <a:pt x="68" y="88"/>
                    </a:lnTo>
                    <a:lnTo>
                      <a:pt x="61" y="94"/>
                    </a:lnTo>
                    <a:lnTo>
                      <a:pt x="53" y="101"/>
                    </a:lnTo>
                    <a:lnTo>
                      <a:pt x="46" y="103"/>
                    </a:lnTo>
                    <a:lnTo>
                      <a:pt x="9" y="94"/>
                    </a:lnTo>
                    <a:lnTo>
                      <a:pt x="7" y="103"/>
                    </a:lnTo>
                    <a:lnTo>
                      <a:pt x="0" y="101"/>
                    </a:lnTo>
                    <a:lnTo>
                      <a:pt x="4" y="84"/>
                    </a:lnTo>
                    <a:lnTo>
                      <a:pt x="9" y="84"/>
                    </a:lnTo>
                    <a:lnTo>
                      <a:pt x="12" y="67"/>
                    </a:lnTo>
                    <a:lnTo>
                      <a:pt x="16" y="47"/>
                    </a:lnTo>
                    <a:lnTo>
                      <a:pt x="14" y="40"/>
                    </a:lnTo>
                    <a:lnTo>
                      <a:pt x="17" y="30"/>
                    </a:lnTo>
                    <a:lnTo>
                      <a:pt x="27" y="13"/>
                    </a:lnTo>
                    <a:lnTo>
                      <a:pt x="26" y="8"/>
                    </a:lnTo>
                    <a:lnTo>
                      <a:pt x="27" y="3"/>
                    </a:lnTo>
                    <a:lnTo>
                      <a:pt x="3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76" name="Freeform 1129"/>
              <p:cNvSpPr>
                <a:spLocks/>
              </p:cNvSpPr>
              <p:nvPr/>
            </p:nvSpPr>
            <p:spPr bwMode="auto">
              <a:xfrm>
                <a:off x="2161" y="1235"/>
                <a:ext cx="116" cy="103"/>
              </a:xfrm>
              <a:custGeom>
                <a:avLst/>
                <a:gdLst>
                  <a:gd name="T0" fmla="*/ 38 w 116"/>
                  <a:gd name="T1" fmla="*/ 0 h 103"/>
                  <a:gd name="T2" fmla="*/ 38 w 116"/>
                  <a:gd name="T3" fmla="*/ 1 h 103"/>
                  <a:gd name="T4" fmla="*/ 116 w 116"/>
                  <a:gd name="T5" fmla="*/ 18 h 103"/>
                  <a:gd name="T6" fmla="*/ 114 w 116"/>
                  <a:gd name="T7" fmla="*/ 20 h 103"/>
                  <a:gd name="T8" fmla="*/ 107 w 116"/>
                  <a:gd name="T9" fmla="*/ 49 h 103"/>
                  <a:gd name="T10" fmla="*/ 100 w 116"/>
                  <a:gd name="T11" fmla="*/ 56 h 103"/>
                  <a:gd name="T12" fmla="*/ 87 w 116"/>
                  <a:gd name="T13" fmla="*/ 62 h 103"/>
                  <a:gd name="T14" fmla="*/ 83 w 116"/>
                  <a:gd name="T15" fmla="*/ 56 h 103"/>
                  <a:gd name="T16" fmla="*/ 78 w 116"/>
                  <a:gd name="T17" fmla="*/ 59 h 103"/>
                  <a:gd name="T18" fmla="*/ 77 w 116"/>
                  <a:gd name="T19" fmla="*/ 66 h 103"/>
                  <a:gd name="T20" fmla="*/ 68 w 116"/>
                  <a:gd name="T21" fmla="*/ 69 h 103"/>
                  <a:gd name="T22" fmla="*/ 66 w 116"/>
                  <a:gd name="T23" fmla="*/ 71 h 103"/>
                  <a:gd name="T24" fmla="*/ 68 w 116"/>
                  <a:gd name="T25" fmla="*/ 78 h 103"/>
                  <a:gd name="T26" fmla="*/ 68 w 116"/>
                  <a:gd name="T27" fmla="*/ 88 h 103"/>
                  <a:gd name="T28" fmla="*/ 61 w 116"/>
                  <a:gd name="T29" fmla="*/ 94 h 103"/>
                  <a:gd name="T30" fmla="*/ 53 w 116"/>
                  <a:gd name="T31" fmla="*/ 101 h 103"/>
                  <a:gd name="T32" fmla="*/ 46 w 116"/>
                  <a:gd name="T33" fmla="*/ 103 h 103"/>
                  <a:gd name="T34" fmla="*/ 9 w 116"/>
                  <a:gd name="T35" fmla="*/ 94 h 103"/>
                  <a:gd name="T36" fmla="*/ 7 w 116"/>
                  <a:gd name="T37" fmla="*/ 103 h 103"/>
                  <a:gd name="T38" fmla="*/ 0 w 116"/>
                  <a:gd name="T39" fmla="*/ 101 h 103"/>
                  <a:gd name="T40" fmla="*/ 4 w 116"/>
                  <a:gd name="T41" fmla="*/ 84 h 103"/>
                  <a:gd name="T42" fmla="*/ 9 w 116"/>
                  <a:gd name="T43" fmla="*/ 84 h 103"/>
                  <a:gd name="T44" fmla="*/ 12 w 116"/>
                  <a:gd name="T45" fmla="*/ 67 h 103"/>
                  <a:gd name="T46" fmla="*/ 16 w 116"/>
                  <a:gd name="T47" fmla="*/ 47 h 103"/>
                  <a:gd name="T48" fmla="*/ 14 w 116"/>
                  <a:gd name="T49" fmla="*/ 40 h 103"/>
                  <a:gd name="T50" fmla="*/ 17 w 116"/>
                  <a:gd name="T51" fmla="*/ 30 h 103"/>
                  <a:gd name="T52" fmla="*/ 27 w 116"/>
                  <a:gd name="T53" fmla="*/ 13 h 103"/>
                  <a:gd name="T54" fmla="*/ 26 w 116"/>
                  <a:gd name="T55" fmla="*/ 8 h 103"/>
                  <a:gd name="T56" fmla="*/ 27 w 116"/>
                  <a:gd name="T57" fmla="*/ 3 h 103"/>
                  <a:gd name="T58" fmla="*/ 38 w 116"/>
                  <a:gd name="T5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03">
                    <a:moveTo>
                      <a:pt x="38" y="0"/>
                    </a:moveTo>
                    <a:lnTo>
                      <a:pt x="38" y="1"/>
                    </a:lnTo>
                    <a:lnTo>
                      <a:pt x="116" y="18"/>
                    </a:lnTo>
                    <a:lnTo>
                      <a:pt x="114" y="20"/>
                    </a:lnTo>
                    <a:lnTo>
                      <a:pt x="107" y="49"/>
                    </a:lnTo>
                    <a:lnTo>
                      <a:pt x="100" y="56"/>
                    </a:lnTo>
                    <a:lnTo>
                      <a:pt x="87" y="62"/>
                    </a:lnTo>
                    <a:lnTo>
                      <a:pt x="83" y="56"/>
                    </a:lnTo>
                    <a:lnTo>
                      <a:pt x="78" y="59"/>
                    </a:lnTo>
                    <a:lnTo>
                      <a:pt x="77" y="66"/>
                    </a:lnTo>
                    <a:lnTo>
                      <a:pt x="68" y="69"/>
                    </a:lnTo>
                    <a:lnTo>
                      <a:pt x="66" y="71"/>
                    </a:lnTo>
                    <a:lnTo>
                      <a:pt x="68" y="78"/>
                    </a:lnTo>
                    <a:lnTo>
                      <a:pt x="68" y="88"/>
                    </a:lnTo>
                    <a:lnTo>
                      <a:pt x="61" y="94"/>
                    </a:lnTo>
                    <a:lnTo>
                      <a:pt x="53" y="101"/>
                    </a:lnTo>
                    <a:lnTo>
                      <a:pt x="46" y="103"/>
                    </a:lnTo>
                    <a:lnTo>
                      <a:pt x="9" y="94"/>
                    </a:lnTo>
                    <a:lnTo>
                      <a:pt x="7" y="103"/>
                    </a:lnTo>
                    <a:lnTo>
                      <a:pt x="0" y="101"/>
                    </a:lnTo>
                    <a:lnTo>
                      <a:pt x="4" y="84"/>
                    </a:lnTo>
                    <a:lnTo>
                      <a:pt x="9" y="84"/>
                    </a:lnTo>
                    <a:lnTo>
                      <a:pt x="12" y="67"/>
                    </a:lnTo>
                    <a:lnTo>
                      <a:pt x="16" y="47"/>
                    </a:lnTo>
                    <a:lnTo>
                      <a:pt x="14" y="40"/>
                    </a:lnTo>
                    <a:lnTo>
                      <a:pt x="17" y="30"/>
                    </a:lnTo>
                    <a:lnTo>
                      <a:pt x="27" y="13"/>
                    </a:lnTo>
                    <a:lnTo>
                      <a:pt x="26" y="8"/>
                    </a:lnTo>
                    <a:lnTo>
                      <a:pt x="27" y="3"/>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77" name="Freeform 1130"/>
              <p:cNvSpPr>
                <a:spLocks/>
              </p:cNvSpPr>
              <p:nvPr/>
            </p:nvSpPr>
            <p:spPr bwMode="auto">
              <a:xfrm>
                <a:off x="2104" y="1260"/>
                <a:ext cx="59" cy="75"/>
              </a:xfrm>
              <a:custGeom>
                <a:avLst/>
                <a:gdLst>
                  <a:gd name="T0" fmla="*/ 45 w 59"/>
                  <a:gd name="T1" fmla="*/ 39 h 75"/>
                  <a:gd name="T2" fmla="*/ 52 w 59"/>
                  <a:gd name="T3" fmla="*/ 44 h 75"/>
                  <a:gd name="T4" fmla="*/ 59 w 59"/>
                  <a:gd name="T5" fmla="*/ 46 h 75"/>
                  <a:gd name="T6" fmla="*/ 49 w 59"/>
                  <a:gd name="T7" fmla="*/ 75 h 75"/>
                  <a:gd name="T8" fmla="*/ 42 w 59"/>
                  <a:gd name="T9" fmla="*/ 73 h 75"/>
                  <a:gd name="T10" fmla="*/ 15 w 59"/>
                  <a:gd name="T11" fmla="*/ 66 h 75"/>
                  <a:gd name="T12" fmla="*/ 15 w 59"/>
                  <a:gd name="T13" fmla="*/ 66 h 75"/>
                  <a:gd name="T14" fmla="*/ 15 w 59"/>
                  <a:gd name="T15" fmla="*/ 66 h 75"/>
                  <a:gd name="T16" fmla="*/ 15 w 59"/>
                  <a:gd name="T17" fmla="*/ 64 h 75"/>
                  <a:gd name="T18" fmla="*/ 15 w 59"/>
                  <a:gd name="T19" fmla="*/ 64 h 75"/>
                  <a:gd name="T20" fmla="*/ 12 w 59"/>
                  <a:gd name="T21" fmla="*/ 56 h 75"/>
                  <a:gd name="T22" fmla="*/ 12 w 59"/>
                  <a:gd name="T23" fmla="*/ 56 h 75"/>
                  <a:gd name="T24" fmla="*/ 8 w 59"/>
                  <a:gd name="T25" fmla="*/ 56 h 75"/>
                  <a:gd name="T26" fmla="*/ 8 w 59"/>
                  <a:gd name="T27" fmla="*/ 56 h 75"/>
                  <a:gd name="T28" fmla="*/ 8 w 59"/>
                  <a:gd name="T29" fmla="*/ 56 h 75"/>
                  <a:gd name="T30" fmla="*/ 0 w 59"/>
                  <a:gd name="T31" fmla="*/ 53 h 75"/>
                  <a:gd name="T32" fmla="*/ 0 w 59"/>
                  <a:gd name="T33" fmla="*/ 51 h 75"/>
                  <a:gd name="T34" fmla="*/ 0 w 59"/>
                  <a:gd name="T35" fmla="*/ 49 h 75"/>
                  <a:gd name="T36" fmla="*/ 0 w 59"/>
                  <a:gd name="T37" fmla="*/ 49 h 75"/>
                  <a:gd name="T38" fmla="*/ 0 w 59"/>
                  <a:gd name="T39" fmla="*/ 49 h 75"/>
                  <a:gd name="T40" fmla="*/ 0 w 59"/>
                  <a:gd name="T41" fmla="*/ 47 h 75"/>
                  <a:gd name="T42" fmla="*/ 0 w 59"/>
                  <a:gd name="T43" fmla="*/ 47 h 75"/>
                  <a:gd name="T44" fmla="*/ 0 w 59"/>
                  <a:gd name="T45" fmla="*/ 46 h 75"/>
                  <a:gd name="T46" fmla="*/ 1 w 59"/>
                  <a:gd name="T47" fmla="*/ 44 h 75"/>
                  <a:gd name="T48" fmla="*/ 1 w 59"/>
                  <a:gd name="T49" fmla="*/ 32 h 75"/>
                  <a:gd name="T50" fmla="*/ 3 w 59"/>
                  <a:gd name="T51" fmla="*/ 31 h 75"/>
                  <a:gd name="T52" fmla="*/ 7 w 59"/>
                  <a:gd name="T53" fmla="*/ 25 h 75"/>
                  <a:gd name="T54" fmla="*/ 8 w 59"/>
                  <a:gd name="T55" fmla="*/ 25 h 75"/>
                  <a:gd name="T56" fmla="*/ 8 w 59"/>
                  <a:gd name="T57" fmla="*/ 25 h 75"/>
                  <a:gd name="T58" fmla="*/ 12 w 59"/>
                  <a:gd name="T59" fmla="*/ 17 h 75"/>
                  <a:gd name="T60" fmla="*/ 13 w 59"/>
                  <a:gd name="T61" fmla="*/ 14 h 75"/>
                  <a:gd name="T62" fmla="*/ 17 w 59"/>
                  <a:gd name="T63" fmla="*/ 8 h 75"/>
                  <a:gd name="T64" fmla="*/ 18 w 59"/>
                  <a:gd name="T65" fmla="*/ 7 h 75"/>
                  <a:gd name="T66" fmla="*/ 20 w 59"/>
                  <a:gd name="T67" fmla="*/ 7 h 75"/>
                  <a:gd name="T68" fmla="*/ 20 w 59"/>
                  <a:gd name="T69" fmla="*/ 7 h 75"/>
                  <a:gd name="T70" fmla="*/ 27 w 59"/>
                  <a:gd name="T71" fmla="*/ 3 h 75"/>
                  <a:gd name="T72" fmla="*/ 30 w 59"/>
                  <a:gd name="T73" fmla="*/ 0 h 75"/>
                  <a:gd name="T74" fmla="*/ 47 w 59"/>
                  <a:gd name="T75" fmla="*/ 3 h 75"/>
                  <a:gd name="T76" fmla="*/ 44 w 59"/>
                  <a:gd name="T77" fmla="*/ 20 h 75"/>
                  <a:gd name="T78" fmla="*/ 47 w 59"/>
                  <a:gd name="T79" fmla="*/ 27 h 75"/>
                  <a:gd name="T80" fmla="*/ 45 w 59"/>
                  <a:gd name="T81" fmla="*/ 3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5">
                    <a:moveTo>
                      <a:pt x="45" y="39"/>
                    </a:moveTo>
                    <a:lnTo>
                      <a:pt x="52" y="44"/>
                    </a:lnTo>
                    <a:lnTo>
                      <a:pt x="59" y="46"/>
                    </a:lnTo>
                    <a:lnTo>
                      <a:pt x="49" y="75"/>
                    </a:lnTo>
                    <a:lnTo>
                      <a:pt x="42" y="73"/>
                    </a:lnTo>
                    <a:lnTo>
                      <a:pt x="15" y="66"/>
                    </a:lnTo>
                    <a:lnTo>
                      <a:pt x="15" y="66"/>
                    </a:lnTo>
                    <a:lnTo>
                      <a:pt x="15" y="66"/>
                    </a:lnTo>
                    <a:lnTo>
                      <a:pt x="15" y="64"/>
                    </a:lnTo>
                    <a:lnTo>
                      <a:pt x="15" y="64"/>
                    </a:lnTo>
                    <a:lnTo>
                      <a:pt x="12" y="56"/>
                    </a:lnTo>
                    <a:lnTo>
                      <a:pt x="12" y="56"/>
                    </a:lnTo>
                    <a:lnTo>
                      <a:pt x="8" y="56"/>
                    </a:lnTo>
                    <a:lnTo>
                      <a:pt x="8" y="56"/>
                    </a:lnTo>
                    <a:lnTo>
                      <a:pt x="8" y="56"/>
                    </a:lnTo>
                    <a:lnTo>
                      <a:pt x="0" y="53"/>
                    </a:lnTo>
                    <a:lnTo>
                      <a:pt x="0" y="51"/>
                    </a:lnTo>
                    <a:lnTo>
                      <a:pt x="0" y="49"/>
                    </a:lnTo>
                    <a:lnTo>
                      <a:pt x="0" y="49"/>
                    </a:lnTo>
                    <a:lnTo>
                      <a:pt x="0" y="49"/>
                    </a:lnTo>
                    <a:lnTo>
                      <a:pt x="0" y="47"/>
                    </a:lnTo>
                    <a:lnTo>
                      <a:pt x="0" y="47"/>
                    </a:lnTo>
                    <a:lnTo>
                      <a:pt x="0" y="46"/>
                    </a:lnTo>
                    <a:lnTo>
                      <a:pt x="1" y="44"/>
                    </a:lnTo>
                    <a:lnTo>
                      <a:pt x="1" y="32"/>
                    </a:lnTo>
                    <a:lnTo>
                      <a:pt x="3" y="31"/>
                    </a:lnTo>
                    <a:lnTo>
                      <a:pt x="7" y="25"/>
                    </a:lnTo>
                    <a:lnTo>
                      <a:pt x="8" y="25"/>
                    </a:lnTo>
                    <a:lnTo>
                      <a:pt x="8" y="25"/>
                    </a:lnTo>
                    <a:lnTo>
                      <a:pt x="12" y="17"/>
                    </a:lnTo>
                    <a:lnTo>
                      <a:pt x="13" y="14"/>
                    </a:lnTo>
                    <a:lnTo>
                      <a:pt x="17" y="8"/>
                    </a:lnTo>
                    <a:lnTo>
                      <a:pt x="18" y="7"/>
                    </a:lnTo>
                    <a:lnTo>
                      <a:pt x="20" y="7"/>
                    </a:lnTo>
                    <a:lnTo>
                      <a:pt x="20" y="7"/>
                    </a:lnTo>
                    <a:lnTo>
                      <a:pt x="27" y="3"/>
                    </a:lnTo>
                    <a:lnTo>
                      <a:pt x="30" y="0"/>
                    </a:lnTo>
                    <a:lnTo>
                      <a:pt x="47" y="3"/>
                    </a:lnTo>
                    <a:lnTo>
                      <a:pt x="44" y="20"/>
                    </a:lnTo>
                    <a:lnTo>
                      <a:pt x="47" y="27"/>
                    </a:lnTo>
                    <a:lnTo>
                      <a:pt x="45" y="3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78" name="Freeform 1131"/>
              <p:cNvSpPr>
                <a:spLocks/>
              </p:cNvSpPr>
              <p:nvPr/>
            </p:nvSpPr>
            <p:spPr bwMode="auto">
              <a:xfrm>
                <a:off x="2104" y="1260"/>
                <a:ext cx="59" cy="75"/>
              </a:xfrm>
              <a:custGeom>
                <a:avLst/>
                <a:gdLst>
                  <a:gd name="T0" fmla="*/ 45 w 59"/>
                  <a:gd name="T1" fmla="*/ 39 h 75"/>
                  <a:gd name="T2" fmla="*/ 52 w 59"/>
                  <a:gd name="T3" fmla="*/ 44 h 75"/>
                  <a:gd name="T4" fmla="*/ 59 w 59"/>
                  <a:gd name="T5" fmla="*/ 46 h 75"/>
                  <a:gd name="T6" fmla="*/ 49 w 59"/>
                  <a:gd name="T7" fmla="*/ 75 h 75"/>
                  <a:gd name="T8" fmla="*/ 42 w 59"/>
                  <a:gd name="T9" fmla="*/ 73 h 75"/>
                  <a:gd name="T10" fmla="*/ 15 w 59"/>
                  <a:gd name="T11" fmla="*/ 66 h 75"/>
                  <a:gd name="T12" fmla="*/ 15 w 59"/>
                  <a:gd name="T13" fmla="*/ 66 h 75"/>
                  <a:gd name="T14" fmla="*/ 15 w 59"/>
                  <a:gd name="T15" fmla="*/ 66 h 75"/>
                  <a:gd name="T16" fmla="*/ 15 w 59"/>
                  <a:gd name="T17" fmla="*/ 64 h 75"/>
                  <a:gd name="T18" fmla="*/ 15 w 59"/>
                  <a:gd name="T19" fmla="*/ 64 h 75"/>
                  <a:gd name="T20" fmla="*/ 12 w 59"/>
                  <a:gd name="T21" fmla="*/ 56 h 75"/>
                  <a:gd name="T22" fmla="*/ 12 w 59"/>
                  <a:gd name="T23" fmla="*/ 56 h 75"/>
                  <a:gd name="T24" fmla="*/ 8 w 59"/>
                  <a:gd name="T25" fmla="*/ 56 h 75"/>
                  <a:gd name="T26" fmla="*/ 8 w 59"/>
                  <a:gd name="T27" fmla="*/ 56 h 75"/>
                  <a:gd name="T28" fmla="*/ 8 w 59"/>
                  <a:gd name="T29" fmla="*/ 56 h 75"/>
                  <a:gd name="T30" fmla="*/ 0 w 59"/>
                  <a:gd name="T31" fmla="*/ 53 h 75"/>
                  <a:gd name="T32" fmla="*/ 0 w 59"/>
                  <a:gd name="T33" fmla="*/ 51 h 75"/>
                  <a:gd name="T34" fmla="*/ 0 w 59"/>
                  <a:gd name="T35" fmla="*/ 49 h 75"/>
                  <a:gd name="T36" fmla="*/ 0 w 59"/>
                  <a:gd name="T37" fmla="*/ 49 h 75"/>
                  <a:gd name="T38" fmla="*/ 0 w 59"/>
                  <a:gd name="T39" fmla="*/ 49 h 75"/>
                  <a:gd name="T40" fmla="*/ 0 w 59"/>
                  <a:gd name="T41" fmla="*/ 47 h 75"/>
                  <a:gd name="T42" fmla="*/ 0 w 59"/>
                  <a:gd name="T43" fmla="*/ 47 h 75"/>
                  <a:gd name="T44" fmla="*/ 0 w 59"/>
                  <a:gd name="T45" fmla="*/ 46 h 75"/>
                  <a:gd name="T46" fmla="*/ 1 w 59"/>
                  <a:gd name="T47" fmla="*/ 44 h 75"/>
                  <a:gd name="T48" fmla="*/ 1 w 59"/>
                  <a:gd name="T49" fmla="*/ 32 h 75"/>
                  <a:gd name="T50" fmla="*/ 3 w 59"/>
                  <a:gd name="T51" fmla="*/ 31 h 75"/>
                  <a:gd name="T52" fmla="*/ 7 w 59"/>
                  <a:gd name="T53" fmla="*/ 25 h 75"/>
                  <a:gd name="T54" fmla="*/ 8 w 59"/>
                  <a:gd name="T55" fmla="*/ 25 h 75"/>
                  <a:gd name="T56" fmla="*/ 8 w 59"/>
                  <a:gd name="T57" fmla="*/ 25 h 75"/>
                  <a:gd name="T58" fmla="*/ 12 w 59"/>
                  <a:gd name="T59" fmla="*/ 17 h 75"/>
                  <a:gd name="T60" fmla="*/ 13 w 59"/>
                  <a:gd name="T61" fmla="*/ 14 h 75"/>
                  <a:gd name="T62" fmla="*/ 17 w 59"/>
                  <a:gd name="T63" fmla="*/ 8 h 75"/>
                  <a:gd name="T64" fmla="*/ 18 w 59"/>
                  <a:gd name="T65" fmla="*/ 7 h 75"/>
                  <a:gd name="T66" fmla="*/ 20 w 59"/>
                  <a:gd name="T67" fmla="*/ 7 h 75"/>
                  <a:gd name="T68" fmla="*/ 20 w 59"/>
                  <a:gd name="T69" fmla="*/ 7 h 75"/>
                  <a:gd name="T70" fmla="*/ 27 w 59"/>
                  <a:gd name="T71" fmla="*/ 3 h 75"/>
                  <a:gd name="T72" fmla="*/ 30 w 59"/>
                  <a:gd name="T73" fmla="*/ 0 h 75"/>
                  <a:gd name="T74" fmla="*/ 47 w 59"/>
                  <a:gd name="T75" fmla="*/ 3 h 75"/>
                  <a:gd name="T76" fmla="*/ 44 w 59"/>
                  <a:gd name="T77" fmla="*/ 20 h 75"/>
                  <a:gd name="T78" fmla="*/ 47 w 59"/>
                  <a:gd name="T79" fmla="*/ 27 h 75"/>
                  <a:gd name="T80" fmla="*/ 45 w 59"/>
                  <a:gd name="T81" fmla="*/ 3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5">
                    <a:moveTo>
                      <a:pt x="45" y="39"/>
                    </a:moveTo>
                    <a:lnTo>
                      <a:pt x="52" y="44"/>
                    </a:lnTo>
                    <a:lnTo>
                      <a:pt x="59" y="46"/>
                    </a:lnTo>
                    <a:lnTo>
                      <a:pt x="49" y="75"/>
                    </a:lnTo>
                    <a:lnTo>
                      <a:pt x="42" y="73"/>
                    </a:lnTo>
                    <a:lnTo>
                      <a:pt x="15" y="66"/>
                    </a:lnTo>
                    <a:lnTo>
                      <a:pt x="15" y="66"/>
                    </a:lnTo>
                    <a:lnTo>
                      <a:pt x="15" y="66"/>
                    </a:lnTo>
                    <a:lnTo>
                      <a:pt x="15" y="64"/>
                    </a:lnTo>
                    <a:lnTo>
                      <a:pt x="15" y="64"/>
                    </a:lnTo>
                    <a:lnTo>
                      <a:pt x="12" y="56"/>
                    </a:lnTo>
                    <a:lnTo>
                      <a:pt x="12" y="56"/>
                    </a:lnTo>
                    <a:lnTo>
                      <a:pt x="8" y="56"/>
                    </a:lnTo>
                    <a:lnTo>
                      <a:pt x="8" y="56"/>
                    </a:lnTo>
                    <a:lnTo>
                      <a:pt x="8" y="56"/>
                    </a:lnTo>
                    <a:lnTo>
                      <a:pt x="0" y="53"/>
                    </a:lnTo>
                    <a:lnTo>
                      <a:pt x="0" y="51"/>
                    </a:lnTo>
                    <a:lnTo>
                      <a:pt x="0" y="49"/>
                    </a:lnTo>
                    <a:lnTo>
                      <a:pt x="0" y="49"/>
                    </a:lnTo>
                    <a:lnTo>
                      <a:pt x="0" y="49"/>
                    </a:lnTo>
                    <a:lnTo>
                      <a:pt x="0" y="47"/>
                    </a:lnTo>
                    <a:lnTo>
                      <a:pt x="0" y="47"/>
                    </a:lnTo>
                    <a:lnTo>
                      <a:pt x="0" y="46"/>
                    </a:lnTo>
                    <a:lnTo>
                      <a:pt x="1" y="44"/>
                    </a:lnTo>
                    <a:lnTo>
                      <a:pt x="1" y="32"/>
                    </a:lnTo>
                    <a:lnTo>
                      <a:pt x="3" y="31"/>
                    </a:lnTo>
                    <a:lnTo>
                      <a:pt x="7" y="25"/>
                    </a:lnTo>
                    <a:lnTo>
                      <a:pt x="8" y="25"/>
                    </a:lnTo>
                    <a:lnTo>
                      <a:pt x="8" y="25"/>
                    </a:lnTo>
                    <a:lnTo>
                      <a:pt x="12" y="17"/>
                    </a:lnTo>
                    <a:lnTo>
                      <a:pt x="13" y="14"/>
                    </a:lnTo>
                    <a:lnTo>
                      <a:pt x="17" y="8"/>
                    </a:lnTo>
                    <a:lnTo>
                      <a:pt x="18" y="7"/>
                    </a:lnTo>
                    <a:lnTo>
                      <a:pt x="20" y="7"/>
                    </a:lnTo>
                    <a:lnTo>
                      <a:pt x="20" y="7"/>
                    </a:lnTo>
                    <a:lnTo>
                      <a:pt x="27" y="3"/>
                    </a:lnTo>
                    <a:lnTo>
                      <a:pt x="30" y="0"/>
                    </a:lnTo>
                    <a:lnTo>
                      <a:pt x="47" y="3"/>
                    </a:lnTo>
                    <a:lnTo>
                      <a:pt x="44" y="20"/>
                    </a:lnTo>
                    <a:lnTo>
                      <a:pt x="47" y="27"/>
                    </a:lnTo>
                    <a:lnTo>
                      <a:pt x="45"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79" name="Freeform 1132"/>
              <p:cNvSpPr>
                <a:spLocks/>
              </p:cNvSpPr>
              <p:nvPr/>
            </p:nvSpPr>
            <p:spPr bwMode="auto">
              <a:xfrm>
                <a:off x="3747" y="1861"/>
                <a:ext cx="44" cy="45"/>
              </a:xfrm>
              <a:custGeom>
                <a:avLst/>
                <a:gdLst>
                  <a:gd name="T0" fmla="*/ 44 w 44"/>
                  <a:gd name="T1" fmla="*/ 43 h 45"/>
                  <a:gd name="T2" fmla="*/ 27 w 44"/>
                  <a:gd name="T3" fmla="*/ 45 h 45"/>
                  <a:gd name="T4" fmla="*/ 19 w 44"/>
                  <a:gd name="T5" fmla="*/ 45 h 45"/>
                  <a:gd name="T6" fmla="*/ 12 w 44"/>
                  <a:gd name="T7" fmla="*/ 45 h 45"/>
                  <a:gd name="T8" fmla="*/ 12 w 44"/>
                  <a:gd name="T9" fmla="*/ 45 h 45"/>
                  <a:gd name="T10" fmla="*/ 12 w 44"/>
                  <a:gd name="T11" fmla="*/ 43 h 45"/>
                  <a:gd name="T12" fmla="*/ 7 w 44"/>
                  <a:gd name="T13" fmla="*/ 38 h 45"/>
                  <a:gd name="T14" fmla="*/ 7 w 44"/>
                  <a:gd name="T15" fmla="*/ 34 h 45"/>
                  <a:gd name="T16" fmla="*/ 5 w 44"/>
                  <a:gd name="T17" fmla="*/ 26 h 45"/>
                  <a:gd name="T18" fmla="*/ 5 w 44"/>
                  <a:gd name="T19" fmla="*/ 22 h 45"/>
                  <a:gd name="T20" fmla="*/ 2 w 44"/>
                  <a:gd name="T21" fmla="*/ 17 h 45"/>
                  <a:gd name="T22" fmla="*/ 2 w 44"/>
                  <a:gd name="T23" fmla="*/ 9 h 45"/>
                  <a:gd name="T24" fmla="*/ 0 w 44"/>
                  <a:gd name="T25" fmla="*/ 4 h 45"/>
                  <a:gd name="T26" fmla="*/ 0 w 44"/>
                  <a:gd name="T27" fmla="*/ 0 h 45"/>
                  <a:gd name="T28" fmla="*/ 17 w 44"/>
                  <a:gd name="T29" fmla="*/ 0 h 45"/>
                  <a:gd name="T30" fmla="*/ 41 w 44"/>
                  <a:gd name="T31" fmla="*/ 0 h 45"/>
                  <a:gd name="T32" fmla="*/ 42 w 44"/>
                  <a:gd name="T33" fmla="*/ 9 h 45"/>
                  <a:gd name="T34" fmla="*/ 42 w 44"/>
                  <a:gd name="T35" fmla="*/ 34 h 45"/>
                  <a:gd name="T36" fmla="*/ 44 w 44"/>
                  <a:gd name="T37"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5">
                    <a:moveTo>
                      <a:pt x="44" y="43"/>
                    </a:moveTo>
                    <a:lnTo>
                      <a:pt x="27" y="45"/>
                    </a:lnTo>
                    <a:lnTo>
                      <a:pt x="19" y="45"/>
                    </a:lnTo>
                    <a:lnTo>
                      <a:pt x="12" y="45"/>
                    </a:lnTo>
                    <a:lnTo>
                      <a:pt x="12" y="45"/>
                    </a:lnTo>
                    <a:lnTo>
                      <a:pt x="12" y="43"/>
                    </a:lnTo>
                    <a:lnTo>
                      <a:pt x="7" y="38"/>
                    </a:lnTo>
                    <a:lnTo>
                      <a:pt x="7" y="34"/>
                    </a:lnTo>
                    <a:lnTo>
                      <a:pt x="5" y="26"/>
                    </a:lnTo>
                    <a:lnTo>
                      <a:pt x="5" y="22"/>
                    </a:lnTo>
                    <a:lnTo>
                      <a:pt x="2" y="17"/>
                    </a:lnTo>
                    <a:lnTo>
                      <a:pt x="2" y="9"/>
                    </a:lnTo>
                    <a:lnTo>
                      <a:pt x="0" y="4"/>
                    </a:lnTo>
                    <a:lnTo>
                      <a:pt x="0" y="0"/>
                    </a:lnTo>
                    <a:lnTo>
                      <a:pt x="17" y="0"/>
                    </a:lnTo>
                    <a:lnTo>
                      <a:pt x="41" y="0"/>
                    </a:lnTo>
                    <a:lnTo>
                      <a:pt x="42" y="9"/>
                    </a:lnTo>
                    <a:lnTo>
                      <a:pt x="42" y="34"/>
                    </a:lnTo>
                    <a:lnTo>
                      <a:pt x="44" y="4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80" name="Freeform 1133"/>
              <p:cNvSpPr>
                <a:spLocks/>
              </p:cNvSpPr>
              <p:nvPr/>
            </p:nvSpPr>
            <p:spPr bwMode="auto">
              <a:xfrm>
                <a:off x="3747" y="1861"/>
                <a:ext cx="44" cy="45"/>
              </a:xfrm>
              <a:custGeom>
                <a:avLst/>
                <a:gdLst>
                  <a:gd name="T0" fmla="*/ 44 w 44"/>
                  <a:gd name="T1" fmla="*/ 43 h 45"/>
                  <a:gd name="T2" fmla="*/ 27 w 44"/>
                  <a:gd name="T3" fmla="*/ 45 h 45"/>
                  <a:gd name="T4" fmla="*/ 19 w 44"/>
                  <a:gd name="T5" fmla="*/ 45 h 45"/>
                  <a:gd name="T6" fmla="*/ 12 w 44"/>
                  <a:gd name="T7" fmla="*/ 45 h 45"/>
                  <a:gd name="T8" fmla="*/ 12 w 44"/>
                  <a:gd name="T9" fmla="*/ 45 h 45"/>
                  <a:gd name="T10" fmla="*/ 12 w 44"/>
                  <a:gd name="T11" fmla="*/ 43 h 45"/>
                  <a:gd name="T12" fmla="*/ 7 w 44"/>
                  <a:gd name="T13" fmla="*/ 38 h 45"/>
                  <a:gd name="T14" fmla="*/ 7 w 44"/>
                  <a:gd name="T15" fmla="*/ 34 h 45"/>
                  <a:gd name="T16" fmla="*/ 5 w 44"/>
                  <a:gd name="T17" fmla="*/ 26 h 45"/>
                  <a:gd name="T18" fmla="*/ 5 w 44"/>
                  <a:gd name="T19" fmla="*/ 22 h 45"/>
                  <a:gd name="T20" fmla="*/ 2 w 44"/>
                  <a:gd name="T21" fmla="*/ 17 h 45"/>
                  <a:gd name="T22" fmla="*/ 2 w 44"/>
                  <a:gd name="T23" fmla="*/ 9 h 45"/>
                  <a:gd name="T24" fmla="*/ 0 w 44"/>
                  <a:gd name="T25" fmla="*/ 4 h 45"/>
                  <a:gd name="T26" fmla="*/ 0 w 44"/>
                  <a:gd name="T27" fmla="*/ 0 h 45"/>
                  <a:gd name="T28" fmla="*/ 17 w 44"/>
                  <a:gd name="T29" fmla="*/ 0 h 45"/>
                  <a:gd name="T30" fmla="*/ 41 w 44"/>
                  <a:gd name="T31" fmla="*/ 0 h 45"/>
                  <a:gd name="T32" fmla="*/ 42 w 44"/>
                  <a:gd name="T33" fmla="*/ 9 h 45"/>
                  <a:gd name="T34" fmla="*/ 42 w 44"/>
                  <a:gd name="T35" fmla="*/ 34 h 45"/>
                  <a:gd name="T36" fmla="*/ 44 w 44"/>
                  <a:gd name="T37"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5">
                    <a:moveTo>
                      <a:pt x="44" y="43"/>
                    </a:moveTo>
                    <a:lnTo>
                      <a:pt x="27" y="45"/>
                    </a:lnTo>
                    <a:lnTo>
                      <a:pt x="19" y="45"/>
                    </a:lnTo>
                    <a:lnTo>
                      <a:pt x="12" y="45"/>
                    </a:lnTo>
                    <a:lnTo>
                      <a:pt x="12" y="45"/>
                    </a:lnTo>
                    <a:lnTo>
                      <a:pt x="12" y="43"/>
                    </a:lnTo>
                    <a:lnTo>
                      <a:pt x="7" y="38"/>
                    </a:lnTo>
                    <a:lnTo>
                      <a:pt x="7" y="34"/>
                    </a:lnTo>
                    <a:lnTo>
                      <a:pt x="5" y="26"/>
                    </a:lnTo>
                    <a:lnTo>
                      <a:pt x="5" y="22"/>
                    </a:lnTo>
                    <a:lnTo>
                      <a:pt x="2" y="17"/>
                    </a:lnTo>
                    <a:lnTo>
                      <a:pt x="2" y="9"/>
                    </a:lnTo>
                    <a:lnTo>
                      <a:pt x="0" y="4"/>
                    </a:lnTo>
                    <a:lnTo>
                      <a:pt x="0" y="0"/>
                    </a:lnTo>
                    <a:lnTo>
                      <a:pt x="17" y="0"/>
                    </a:lnTo>
                    <a:lnTo>
                      <a:pt x="41" y="0"/>
                    </a:lnTo>
                    <a:lnTo>
                      <a:pt x="42" y="9"/>
                    </a:lnTo>
                    <a:lnTo>
                      <a:pt x="42" y="34"/>
                    </a:lnTo>
                    <a:lnTo>
                      <a:pt x="44" y="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81" name="Freeform 1134"/>
              <p:cNvSpPr>
                <a:spLocks/>
              </p:cNvSpPr>
              <p:nvPr/>
            </p:nvSpPr>
            <p:spPr bwMode="auto">
              <a:xfrm>
                <a:off x="3903" y="2139"/>
                <a:ext cx="29" cy="36"/>
              </a:xfrm>
              <a:custGeom>
                <a:avLst/>
                <a:gdLst>
                  <a:gd name="T0" fmla="*/ 27 w 29"/>
                  <a:gd name="T1" fmla="*/ 33 h 36"/>
                  <a:gd name="T2" fmla="*/ 29 w 29"/>
                  <a:gd name="T3" fmla="*/ 34 h 36"/>
                  <a:gd name="T4" fmla="*/ 27 w 29"/>
                  <a:gd name="T5" fmla="*/ 36 h 36"/>
                  <a:gd name="T6" fmla="*/ 25 w 29"/>
                  <a:gd name="T7" fmla="*/ 36 h 36"/>
                  <a:gd name="T8" fmla="*/ 23 w 29"/>
                  <a:gd name="T9" fmla="*/ 34 h 36"/>
                  <a:gd name="T10" fmla="*/ 22 w 29"/>
                  <a:gd name="T11" fmla="*/ 34 h 36"/>
                  <a:gd name="T12" fmla="*/ 22 w 29"/>
                  <a:gd name="T13" fmla="*/ 34 h 36"/>
                  <a:gd name="T14" fmla="*/ 20 w 29"/>
                  <a:gd name="T15" fmla="*/ 36 h 36"/>
                  <a:gd name="T16" fmla="*/ 20 w 29"/>
                  <a:gd name="T17" fmla="*/ 34 h 36"/>
                  <a:gd name="T18" fmla="*/ 18 w 29"/>
                  <a:gd name="T19" fmla="*/ 34 h 36"/>
                  <a:gd name="T20" fmla="*/ 18 w 29"/>
                  <a:gd name="T21" fmla="*/ 34 h 36"/>
                  <a:gd name="T22" fmla="*/ 15 w 29"/>
                  <a:gd name="T23" fmla="*/ 33 h 36"/>
                  <a:gd name="T24" fmla="*/ 12 w 29"/>
                  <a:gd name="T25" fmla="*/ 31 h 36"/>
                  <a:gd name="T26" fmla="*/ 12 w 29"/>
                  <a:gd name="T27" fmla="*/ 29 h 36"/>
                  <a:gd name="T28" fmla="*/ 10 w 29"/>
                  <a:gd name="T29" fmla="*/ 29 h 36"/>
                  <a:gd name="T30" fmla="*/ 8 w 29"/>
                  <a:gd name="T31" fmla="*/ 22 h 36"/>
                  <a:gd name="T32" fmla="*/ 3 w 29"/>
                  <a:gd name="T33" fmla="*/ 12 h 36"/>
                  <a:gd name="T34" fmla="*/ 1 w 29"/>
                  <a:gd name="T35" fmla="*/ 10 h 36"/>
                  <a:gd name="T36" fmla="*/ 0 w 29"/>
                  <a:gd name="T37" fmla="*/ 7 h 36"/>
                  <a:gd name="T38" fmla="*/ 0 w 29"/>
                  <a:gd name="T39" fmla="*/ 5 h 36"/>
                  <a:gd name="T40" fmla="*/ 0 w 29"/>
                  <a:gd name="T41" fmla="*/ 4 h 36"/>
                  <a:gd name="T42" fmla="*/ 1 w 29"/>
                  <a:gd name="T43" fmla="*/ 2 h 36"/>
                  <a:gd name="T44" fmla="*/ 1 w 29"/>
                  <a:gd name="T45" fmla="*/ 0 h 36"/>
                  <a:gd name="T46" fmla="*/ 18 w 29"/>
                  <a:gd name="T47" fmla="*/ 0 h 36"/>
                  <a:gd name="T48" fmla="*/ 18 w 29"/>
                  <a:gd name="T49" fmla="*/ 21 h 36"/>
                  <a:gd name="T50" fmla="*/ 25 w 29"/>
                  <a:gd name="T51" fmla="*/ 26 h 36"/>
                  <a:gd name="T52" fmla="*/ 25 w 29"/>
                  <a:gd name="T53" fmla="*/ 27 h 36"/>
                  <a:gd name="T54" fmla="*/ 25 w 29"/>
                  <a:gd name="T55" fmla="*/ 29 h 36"/>
                  <a:gd name="T56" fmla="*/ 25 w 29"/>
                  <a:gd name="T57" fmla="*/ 29 h 36"/>
                  <a:gd name="T58" fmla="*/ 25 w 29"/>
                  <a:gd name="T59" fmla="*/ 31 h 36"/>
                  <a:gd name="T60" fmla="*/ 27 w 29"/>
                  <a:gd name="T61" fmla="*/ 33 h 36"/>
                  <a:gd name="T62" fmla="*/ 27 w 29"/>
                  <a:gd name="T63"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36">
                    <a:moveTo>
                      <a:pt x="27" y="33"/>
                    </a:moveTo>
                    <a:lnTo>
                      <a:pt x="29" y="34"/>
                    </a:lnTo>
                    <a:lnTo>
                      <a:pt x="27" y="36"/>
                    </a:lnTo>
                    <a:lnTo>
                      <a:pt x="25" y="36"/>
                    </a:lnTo>
                    <a:lnTo>
                      <a:pt x="23" y="34"/>
                    </a:lnTo>
                    <a:lnTo>
                      <a:pt x="22" y="34"/>
                    </a:lnTo>
                    <a:lnTo>
                      <a:pt x="22" y="34"/>
                    </a:lnTo>
                    <a:lnTo>
                      <a:pt x="20" y="36"/>
                    </a:lnTo>
                    <a:lnTo>
                      <a:pt x="20" y="34"/>
                    </a:lnTo>
                    <a:lnTo>
                      <a:pt x="18" y="34"/>
                    </a:lnTo>
                    <a:lnTo>
                      <a:pt x="18" y="34"/>
                    </a:lnTo>
                    <a:lnTo>
                      <a:pt x="15" y="33"/>
                    </a:lnTo>
                    <a:lnTo>
                      <a:pt x="12" y="31"/>
                    </a:lnTo>
                    <a:lnTo>
                      <a:pt x="12" y="29"/>
                    </a:lnTo>
                    <a:lnTo>
                      <a:pt x="10" y="29"/>
                    </a:lnTo>
                    <a:lnTo>
                      <a:pt x="8" y="22"/>
                    </a:lnTo>
                    <a:lnTo>
                      <a:pt x="3" y="12"/>
                    </a:lnTo>
                    <a:lnTo>
                      <a:pt x="1" y="10"/>
                    </a:lnTo>
                    <a:lnTo>
                      <a:pt x="0" y="7"/>
                    </a:lnTo>
                    <a:lnTo>
                      <a:pt x="0" y="5"/>
                    </a:lnTo>
                    <a:lnTo>
                      <a:pt x="0" y="4"/>
                    </a:lnTo>
                    <a:lnTo>
                      <a:pt x="1" y="2"/>
                    </a:lnTo>
                    <a:lnTo>
                      <a:pt x="1" y="0"/>
                    </a:lnTo>
                    <a:lnTo>
                      <a:pt x="18" y="0"/>
                    </a:lnTo>
                    <a:lnTo>
                      <a:pt x="18" y="21"/>
                    </a:lnTo>
                    <a:lnTo>
                      <a:pt x="25" y="26"/>
                    </a:lnTo>
                    <a:lnTo>
                      <a:pt x="25" y="27"/>
                    </a:lnTo>
                    <a:lnTo>
                      <a:pt x="25" y="29"/>
                    </a:lnTo>
                    <a:lnTo>
                      <a:pt x="25" y="29"/>
                    </a:lnTo>
                    <a:lnTo>
                      <a:pt x="25" y="31"/>
                    </a:lnTo>
                    <a:lnTo>
                      <a:pt x="27" y="33"/>
                    </a:lnTo>
                    <a:lnTo>
                      <a:pt x="27" y="3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82" name="Freeform 1135"/>
              <p:cNvSpPr>
                <a:spLocks/>
              </p:cNvSpPr>
              <p:nvPr/>
            </p:nvSpPr>
            <p:spPr bwMode="auto">
              <a:xfrm>
                <a:off x="3903" y="2139"/>
                <a:ext cx="29" cy="36"/>
              </a:xfrm>
              <a:custGeom>
                <a:avLst/>
                <a:gdLst>
                  <a:gd name="T0" fmla="*/ 27 w 29"/>
                  <a:gd name="T1" fmla="*/ 33 h 36"/>
                  <a:gd name="T2" fmla="*/ 29 w 29"/>
                  <a:gd name="T3" fmla="*/ 34 h 36"/>
                  <a:gd name="T4" fmla="*/ 27 w 29"/>
                  <a:gd name="T5" fmla="*/ 36 h 36"/>
                  <a:gd name="T6" fmla="*/ 25 w 29"/>
                  <a:gd name="T7" fmla="*/ 36 h 36"/>
                  <a:gd name="T8" fmla="*/ 23 w 29"/>
                  <a:gd name="T9" fmla="*/ 34 h 36"/>
                  <a:gd name="T10" fmla="*/ 22 w 29"/>
                  <a:gd name="T11" fmla="*/ 34 h 36"/>
                  <a:gd name="T12" fmla="*/ 22 w 29"/>
                  <a:gd name="T13" fmla="*/ 34 h 36"/>
                  <a:gd name="T14" fmla="*/ 20 w 29"/>
                  <a:gd name="T15" fmla="*/ 36 h 36"/>
                  <a:gd name="T16" fmla="*/ 20 w 29"/>
                  <a:gd name="T17" fmla="*/ 34 h 36"/>
                  <a:gd name="T18" fmla="*/ 18 w 29"/>
                  <a:gd name="T19" fmla="*/ 34 h 36"/>
                  <a:gd name="T20" fmla="*/ 18 w 29"/>
                  <a:gd name="T21" fmla="*/ 34 h 36"/>
                  <a:gd name="T22" fmla="*/ 15 w 29"/>
                  <a:gd name="T23" fmla="*/ 33 h 36"/>
                  <a:gd name="T24" fmla="*/ 12 w 29"/>
                  <a:gd name="T25" fmla="*/ 31 h 36"/>
                  <a:gd name="T26" fmla="*/ 12 w 29"/>
                  <a:gd name="T27" fmla="*/ 29 h 36"/>
                  <a:gd name="T28" fmla="*/ 10 w 29"/>
                  <a:gd name="T29" fmla="*/ 29 h 36"/>
                  <a:gd name="T30" fmla="*/ 8 w 29"/>
                  <a:gd name="T31" fmla="*/ 22 h 36"/>
                  <a:gd name="T32" fmla="*/ 3 w 29"/>
                  <a:gd name="T33" fmla="*/ 12 h 36"/>
                  <a:gd name="T34" fmla="*/ 1 w 29"/>
                  <a:gd name="T35" fmla="*/ 10 h 36"/>
                  <a:gd name="T36" fmla="*/ 0 w 29"/>
                  <a:gd name="T37" fmla="*/ 7 h 36"/>
                  <a:gd name="T38" fmla="*/ 0 w 29"/>
                  <a:gd name="T39" fmla="*/ 5 h 36"/>
                  <a:gd name="T40" fmla="*/ 0 w 29"/>
                  <a:gd name="T41" fmla="*/ 4 h 36"/>
                  <a:gd name="T42" fmla="*/ 1 w 29"/>
                  <a:gd name="T43" fmla="*/ 2 h 36"/>
                  <a:gd name="T44" fmla="*/ 1 w 29"/>
                  <a:gd name="T45" fmla="*/ 0 h 36"/>
                  <a:gd name="T46" fmla="*/ 18 w 29"/>
                  <a:gd name="T47" fmla="*/ 0 h 36"/>
                  <a:gd name="T48" fmla="*/ 18 w 29"/>
                  <a:gd name="T49" fmla="*/ 21 h 36"/>
                  <a:gd name="T50" fmla="*/ 25 w 29"/>
                  <a:gd name="T51" fmla="*/ 26 h 36"/>
                  <a:gd name="T52" fmla="*/ 25 w 29"/>
                  <a:gd name="T53" fmla="*/ 27 h 36"/>
                  <a:gd name="T54" fmla="*/ 25 w 29"/>
                  <a:gd name="T55" fmla="*/ 29 h 36"/>
                  <a:gd name="T56" fmla="*/ 25 w 29"/>
                  <a:gd name="T57" fmla="*/ 29 h 36"/>
                  <a:gd name="T58" fmla="*/ 25 w 29"/>
                  <a:gd name="T59" fmla="*/ 31 h 36"/>
                  <a:gd name="T60" fmla="*/ 27 w 29"/>
                  <a:gd name="T61" fmla="*/ 33 h 36"/>
                  <a:gd name="T62" fmla="*/ 27 w 29"/>
                  <a:gd name="T63"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36">
                    <a:moveTo>
                      <a:pt x="27" y="33"/>
                    </a:moveTo>
                    <a:lnTo>
                      <a:pt x="29" y="34"/>
                    </a:lnTo>
                    <a:lnTo>
                      <a:pt x="27" y="36"/>
                    </a:lnTo>
                    <a:lnTo>
                      <a:pt x="25" y="36"/>
                    </a:lnTo>
                    <a:lnTo>
                      <a:pt x="23" y="34"/>
                    </a:lnTo>
                    <a:lnTo>
                      <a:pt x="22" y="34"/>
                    </a:lnTo>
                    <a:lnTo>
                      <a:pt x="22" y="34"/>
                    </a:lnTo>
                    <a:lnTo>
                      <a:pt x="20" y="36"/>
                    </a:lnTo>
                    <a:lnTo>
                      <a:pt x="20" y="34"/>
                    </a:lnTo>
                    <a:lnTo>
                      <a:pt x="18" y="34"/>
                    </a:lnTo>
                    <a:lnTo>
                      <a:pt x="18" y="34"/>
                    </a:lnTo>
                    <a:lnTo>
                      <a:pt x="15" y="33"/>
                    </a:lnTo>
                    <a:lnTo>
                      <a:pt x="12" y="31"/>
                    </a:lnTo>
                    <a:lnTo>
                      <a:pt x="12" y="29"/>
                    </a:lnTo>
                    <a:lnTo>
                      <a:pt x="10" y="29"/>
                    </a:lnTo>
                    <a:lnTo>
                      <a:pt x="8" y="22"/>
                    </a:lnTo>
                    <a:lnTo>
                      <a:pt x="3" y="12"/>
                    </a:lnTo>
                    <a:lnTo>
                      <a:pt x="1" y="10"/>
                    </a:lnTo>
                    <a:lnTo>
                      <a:pt x="0" y="7"/>
                    </a:lnTo>
                    <a:lnTo>
                      <a:pt x="0" y="5"/>
                    </a:lnTo>
                    <a:lnTo>
                      <a:pt x="0" y="4"/>
                    </a:lnTo>
                    <a:lnTo>
                      <a:pt x="1" y="2"/>
                    </a:lnTo>
                    <a:lnTo>
                      <a:pt x="1" y="0"/>
                    </a:lnTo>
                    <a:lnTo>
                      <a:pt x="18" y="0"/>
                    </a:lnTo>
                    <a:lnTo>
                      <a:pt x="18" y="21"/>
                    </a:lnTo>
                    <a:lnTo>
                      <a:pt x="25" y="26"/>
                    </a:lnTo>
                    <a:lnTo>
                      <a:pt x="25" y="27"/>
                    </a:lnTo>
                    <a:lnTo>
                      <a:pt x="25" y="29"/>
                    </a:lnTo>
                    <a:lnTo>
                      <a:pt x="25" y="29"/>
                    </a:lnTo>
                    <a:lnTo>
                      <a:pt x="25" y="31"/>
                    </a:lnTo>
                    <a:lnTo>
                      <a:pt x="27" y="33"/>
                    </a:lnTo>
                    <a:lnTo>
                      <a:pt x="27"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83" name="Freeform 1136"/>
              <p:cNvSpPr>
                <a:spLocks/>
              </p:cNvSpPr>
              <p:nvPr/>
            </p:nvSpPr>
            <p:spPr bwMode="auto">
              <a:xfrm>
                <a:off x="3882" y="1970"/>
                <a:ext cx="29" cy="30"/>
              </a:xfrm>
              <a:custGeom>
                <a:avLst/>
                <a:gdLst>
                  <a:gd name="T0" fmla="*/ 28 w 29"/>
                  <a:gd name="T1" fmla="*/ 0 h 30"/>
                  <a:gd name="T2" fmla="*/ 29 w 29"/>
                  <a:gd name="T3" fmla="*/ 29 h 30"/>
                  <a:gd name="T4" fmla="*/ 14 w 29"/>
                  <a:gd name="T5" fmla="*/ 30 h 30"/>
                  <a:gd name="T6" fmla="*/ 6 w 29"/>
                  <a:gd name="T7" fmla="*/ 30 h 30"/>
                  <a:gd name="T8" fmla="*/ 4 w 29"/>
                  <a:gd name="T9" fmla="*/ 17 h 30"/>
                  <a:gd name="T10" fmla="*/ 2 w 29"/>
                  <a:gd name="T11" fmla="*/ 17 h 30"/>
                  <a:gd name="T12" fmla="*/ 0 w 29"/>
                  <a:gd name="T13" fmla="*/ 5 h 30"/>
                  <a:gd name="T14" fmla="*/ 4 w 29"/>
                  <a:gd name="T15" fmla="*/ 2 h 30"/>
                  <a:gd name="T16" fmla="*/ 28 w 29"/>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8" y="0"/>
                    </a:moveTo>
                    <a:lnTo>
                      <a:pt x="29" y="29"/>
                    </a:lnTo>
                    <a:lnTo>
                      <a:pt x="14" y="30"/>
                    </a:lnTo>
                    <a:lnTo>
                      <a:pt x="6" y="30"/>
                    </a:lnTo>
                    <a:lnTo>
                      <a:pt x="4" y="17"/>
                    </a:lnTo>
                    <a:lnTo>
                      <a:pt x="2" y="17"/>
                    </a:lnTo>
                    <a:lnTo>
                      <a:pt x="0" y="5"/>
                    </a:lnTo>
                    <a:lnTo>
                      <a:pt x="4" y="2"/>
                    </a:lnTo>
                    <a:lnTo>
                      <a:pt x="28"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84" name="Freeform 1137"/>
              <p:cNvSpPr>
                <a:spLocks/>
              </p:cNvSpPr>
              <p:nvPr/>
            </p:nvSpPr>
            <p:spPr bwMode="auto">
              <a:xfrm>
                <a:off x="3882" y="1970"/>
                <a:ext cx="29" cy="30"/>
              </a:xfrm>
              <a:custGeom>
                <a:avLst/>
                <a:gdLst>
                  <a:gd name="T0" fmla="*/ 28 w 29"/>
                  <a:gd name="T1" fmla="*/ 0 h 30"/>
                  <a:gd name="T2" fmla="*/ 29 w 29"/>
                  <a:gd name="T3" fmla="*/ 29 h 30"/>
                  <a:gd name="T4" fmla="*/ 14 w 29"/>
                  <a:gd name="T5" fmla="*/ 30 h 30"/>
                  <a:gd name="T6" fmla="*/ 6 w 29"/>
                  <a:gd name="T7" fmla="*/ 30 h 30"/>
                  <a:gd name="T8" fmla="*/ 4 w 29"/>
                  <a:gd name="T9" fmla="*/ 17 h 30"/>
                  <a:gd name="T10" fmla="*/ 2 w 29"/>
                  <a:gd name="T11" fmla="*/ 17 h 30"/>
                  <a:gd name="T12" fmla="*/ 0 w 29"/>
                  <a:gd name="T13" fmla="*/ 5 h 30"/>
                  <a:gd name="T14" fmla="*/ 4 w 29"/>
                  <a:gd name="T15" fmla="*/ 2 h 30"/>
                  <a:gd name="T16" fmla="*/ 28 w 29"/>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8" y="0"/>
                    </a:moveTo>
                    <a:lnTo>
                      <a:pt x="29" y="29"/>
                    </a:lnTo>
                    <a:lnTo>
                      <a:pt x="14" y="30"/>
                    </a:lnTo>
                    <a:lnTo>
                      <a:pt x="6" y="30"/>
                    </a:lnTo>
                    <a:lnTo>
                      <a:pt x="4" y="17"/>
                    </a:lnTo>
                    <a:lnTo>
                      <a:pt x="2" y="17"/>
                    </a:lnTo>
                    <a:lnTo>
                      <a:pt x="0" y="5"/>
                    </a:lnTo>
                    <a:lnTo>
                      <a:pt x="4" y="2"/>
                    </a:lnTo>
                    <a:lnTo>
                      <a:pt x="2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85" name="Freeform 1138"/>
              <p:cNvSpPr>
                <a:spLocks/>
              </p:cNvSpPr>
              <p:nvPr/>
            </p:nvSpPr>
            <p:spPr bwMode="auto">
              <a:xfrm>
                <a:off x="3904" y="1621"/>
                <a:ext cx="19" cy="35"/>
              </a:xfrm>
              <a:custGeom>
                <a:avLst/>
                <a:gdLst>
                  <a:gd name="T0" fmla="*/ 12 w 19"/>
                  <a:gd name="T1" fmla="*/ 0 h 35"/>
                  <a:gd name="T2" fmla="*/ 16 w 19"/>
                  <a:gd name="T3" fmla="*/ 0 h 35"/>
                  <a:gd name="T4" fmla="*/ 16 w 19"/>
                  <a:gd name="T5" fmla="*/ 0 h 35"/>
                  <a:gd name="T6" fmla="*/ 19 w 19"/>
                  <a:gd name="T7" fmla="*/ 34 h 35"/>
                  <a:gd name="T8" fmla="*/ 4 w 19"/>
                  <a:gd name="T9" fmla="*/ 35 h 35"/>
                  <a:gd name="T10" fmla="*/ 0 w 19"/>
                  <a:gd name="T11" fmla="*/ 2 h 35"/>
                  <a:gd name="T12" fmla="*/ 12 w 19"/>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9" h="35">
                    <a:moveTo>
                      <a:pt x="12" y="0"/>
                    </a:moveTo>
                    <a:lnTo>
                      <a:pt x="16" y="0"/>
                    </a:lnTo>
                    <a:lnTo>
                      <a:pt x="16" y="0"/>
                    </a:lnTo>
                    <a:lnTo>
                      <a:pt x="19" y="34"/>
                    </a:lnTo>
                    <a:lnTo>
                      <a:pt x="4" y="35"/>
                    </a:lnTo>
                    <a:lnTo>
                      <a:pt x="0" y="2"/>
                    </a:lnTo>
                    <a:lnTo>
                      <a:pt x="1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86" name="Freeform 1139"/>
              <p:cNvSpPr>
                <a:spLocks/>
              </p:cNvSpPr>
              <p:nvPr/>
            </p:nvSpPr>
            <p:spPr bwMode="auto">
              <a:xfrm>
                <a:off x="3904" y="1621"/>
                <a:ext cx="19" cy="35"/>
              </a:xfrm>
              <a:custGeom>
                <a:avLst/>
                <a:gdLst>
                  <a:gd name="T0" fmla="*/ 12 w 19"/>
                  <a:gd name="T1" fmla="*/ 0 h 35"/>
                  <a:gd name="T2" fmla="*/ 16 w 19"/>
                  <a:gd name="T3" fmla="*/ 0 h 35"/>
                  <a:gd name="T4" fmla="*/ 16 w 19"/>
                  <a:gd name="T5" fmla="*/ 0 h 35"/>
                  <a:gd name="T6" fmla="*/ 19 w 19"/>
                  <a:gd name="T7" fmla="*/ 34 h 35"/>
                  <a:gd name="T8" fmla="*/ 4 w 19"/>
                  <a:gd name="T9" fmla="*/ 35 h 35"/>
                  <a:gd name="T10" fmla="*/ 0 w 19"/>
                  <a:gd name="T11" fmla="*/ 2 h 35"/>
                  <a:gd name="T12" fmla="*/ 12 w 19"/>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9" h="35">
                    <a:moveTo>
                      <a:pt x="12" y="0"/>
                    </a:moveTo>
                    <a:lnTo>
                      <a:pt x="16" y="0"/>
                    </a:lnTo>
                    <a:lnTo>
                      <a:pt x="16" y="0"/>
                    </a:lnTo>
                    <a:lnTo>
                      <a:pt x="19" y="34"/>
                    </a:lnTo>
                    <a:lnTo>
                      <a:pt x="4" y="35"/>
                    </a:lnTo>
                    <a:lnTo>
                      <a:pt x="0" y="2"/>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87" name="Freeform 1140"/>
              <p:cNvSpPr>
                <a:spLocks/>
              </p:cNvSpPr>
              <p:nvPr/>
            </p:nvSpPr>
            <p:spPr bwMode="auto">
              <a:xfrm>
                <a:off x="3789" y="1870"/>
                <a:ext cx="27" cy="25"/>
              </a:xfrm>
              <a:custGeom>
                <a:avLst/>
                <a:gdLst>
                  <a:gd name="T0" fmla="*/ 14 w 27"/>
                  <a:gd name="T1" fmla="*/ 0 h 25"/>
                  <a:gd name="T2" fmla="*/ 21 w 27"/>
                  <a:gd name="T3" fmla="*/ 12 h 25"/>
                  <a:gd name="T4" fmla="*/ 27 w 27"/>
                  <a:gd name="T5" fmla="*/ 10 h 25"/>
                  <a:gd name="T6" fmla="*/ 26 w 27"/>
                  <a:gd name="T7" fmla="*/ 17 h 25"/>
                  <a:gd name="T8" fmla="*/ 24 w 27"/>
                  <a:gd name="T9" fmla="*/ 22 h 25"/>
                  <a:gd name="T10" fmla="*/ 24 w 27"/>
                  <a:gd name="T11" fmla="*/ 24 h 25"/>
                  <a:gd name="T12" fmla="*/ 24 w 27"/>
                  <a:gd name="T13" fmla="*/ 25 h 25"/>
                  <a:gd name="T14" fmla="*/ 2 w 27"/>
                  <a:gd name="T15" fmla="*/ 25 h 25"/>
                  <a:gd name="T16" fmla="*/ 0 w 27"/>
                  <a:gd name="T17" fmla="*/ 25 h 25"/>
                  <a:gd name="T18" fmla="*/ 0 w 27"/>
                  <a:gd name="T19" fmla="*/ 0 h 25"/>
                  <a:gd name="T20" fmla="*/ 14 w 27"/>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5">
                    <a:moveTo>
                      <a:pt x="14" y="0"/>
                    </a:moveTo>
                    <a:lnTo>
                      <a:pt x="21" y="12"/>
                    </a:lnTo>
                    <a:lnTo>
                      <a:pt x="27" y="10"/>
                    </a:lnTo>
                    <a:lnTo>
                      <a:pt x="26" y="17"/>
                    </a:lnTo>
                    <a:lnTo>
                      <a:pt x="24" y="22"/>
                    </a:lnTo>
                    <a:lnTo>
                      <a:pt x="24" y="24"/>
                    </a:lnTo>
                    <a:lnTo>
                      <a:pt x="24" y="25"/>
                    </a:lnTo>
                    <a:lnTo>
                      <a:pt x="2" y="25"/>
                    </a:lnTo>
                    <a:lnTo>
                      <a:pt x="0" y="25"/>
                    </a:lnTo>
                    <a:lnTo>
                      <a:pt x="0" y="0"/>
                    </a:lnTo>
                    <a:lnTo>
                      <a:pt x="1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88" name="Freeform 1141"/>
              <p:cNvSpPr>
                <a:spLocks/>
              </p:cNvSpPr>
              <p:nvPr/>
            </p:nvSpPr>
            <p:spPr bwMode="auto">
              <a:xfrm>
                <a:off x="3789" y="1870"/>
                <a:ext cx="27" cy="25"/>
              </a:xfrm>
              <a:custGeom>
                <a:avLst/>
                <a:gdLst>
                  <a:gd name="T0" fmla="*/ 14 w 27"/>
                  <a:gd name="T1" fmla="*/ 0 h 25"/>
                  <a:gd name="T2" fmla="*/ 21 w 27"/>
                  <a:gd name="T3" fmla="*/ 12 h 25"/>
                  <a:gd name="T4" fmla="*/ 27 w 27"/>
                  <a:gd name="T5" fmla="*/ 10 h 25"/>
                  <a:gd name="T6" fmla="*/ 26 w 27"/>
                  <a:gd name="T7" fmla="*/ 17 h 25"/>
                  <a:gd name="T8" fmla="*/ 24 w 27"/>
                  <a:gd name="T9" fmla="*/ 22 h 25"/>
                  <a:gd name="T10" fmla="*/ 24 w 27"/>
                  <a:gd name="T11" fmla="*/ 24 h 25"/>
                  <a:gd name="T12" fmla="*/ 24 w 27"/>
                  <a:gd name="T13" fmla="*/ 25 h 25"/>
                  <a:gd name="T14" fmla="*/ 2 w 27"/>
                  <a:gd name="T15" fmla="*/ 25 h 25"/>
                  <a:gd name="T16" fmla="*/ 0 w 27"/>
                  <a:gd name="T17" fmla="*/ 25 h 25"/>
                  <a:gd name="T18" fmla="*/ 0 w 27"/>
                  <a:gd name="T19" fmla="*/ 0 h 25"/>
                  <a:gd name="T20" fmla="*/ 14 w 27"/>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5">
                    <a:moveTo>
                      <a:pt x="14" y="0"/>
                    </a:moveTo>
                    <a:lnTo>
                      <a:pt x="21" y="12"/>
                    </a:lnTo>
                    <a:lnTo>
                      <a:pt x="27" y="10"/>
                    </a:lnTo>
                    <a:lnTo>
                      <a:pt x="26" y="17"/>
                    </a:lnTo>
                    <a:lnTo>
                      <a:pt x="24" y="22"/>
                    </a:lnTo>
                    <a:lnTo>
                      <a:pt x="24" y="24"/>
                    </a:lnTo>
                    <a:lnTo>
                      <a:pt x="24" y="25"/>
                    </a:lnTo>
                    <a:lnTo>
                      <a:pt x="2" y="25"/>
                    </a:lnTo>
                    <a:lnTo>
                      <a:pt x="0" y="25"/>
                    </a:lnTo>
                    <a:lnTo>
                      <a:pt x="0" y="0"/>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89" name="Freeform 1142"/>
              <p:cNvSpPr>
                <a:spLocks/>
              </p:cNvSpPr>
              <p:nvPr/>
            </p:nvSpPr>
            <p:spPr bwMode="auto">
              <a:xfrm>
                <a:off x="3850" y="1714"/>
                <a:ext cx="49" cy="46"/>
              </a:xfrm>
              <a:custGeom>
                <a:avLst/>
                <a:gdLst>
                  <a:gd name="T0" fmla="*/ 38 w 49"/>
                  <a:gd name="T1" fmla="*/ 29 h 46"/>
                  <a:gd name="T2" fmla="*/ 36 w 49"/>
                  <a:gd name="T3" fmla="*/ 36 h 46"/>
                  <a:gd name="T4" fmla="*/ 29 w 49"/>
                  <a:gd name="T5" fmla="*/ 37 h 46"/>
                  <a:gd name="T6" fmla="*/ 29 w 49"/>
                  <a:gd name="T7" fmla="*/ 46 h 46"/>
                  <a:gd name="T8" fmla="*/ 19 w 49"/>
                  <a:gd name="T9" fmla="*/ 46 h 46"/>
                  <a:gd name="T10" fmla="*/ 19 w 49"/>
                  <a:gd name="T11" fmla="*/ 46 h 46"/>
                  <a:gd name="T12" fmla="*/ 17 w 49"/>
                  <a:gd name="T13" fmla="*/ 37 h 46"/>
                  <a:gd name="T14" fmla="*/ 4 w 49"/>
                  <a:gd name="T15" fmla="*/ 39 h 46"/>
                  <a:gd name="T16" fmla="*/ 4 w 49"/>
                  <a:gd name="T17" fmla="*/ 39 h 46"/>
                  <a:gd name="T18" fmla="*/ 2 w 49"/>
                  <a:gd name="T19" fmla="*/ 31 h 46"/>
                  <a:gd name="T20" fmla="*/ 2 w 49"/>
                  <a:gd name="T21" fmla="*/ 20 h 46"/>
                  <a:gd name="T22" fmla="*/ 0 w 49"/>
                  <a:gd name="T23" fmla="*/ 3 h 46"/>
                  <a:gd name="T24" fmla="*/ 15 w 49"/>
                  <a:gd name="T25" fmla="*/ 2 h 46"/>
                  <a:gd name="T26" fmla="*/ 15 w 49"/>
                  <a:gd name="T27" fmla="*/ 2 h 46"/>
                  <a:gd name="T28" fmla="*/ 46 w 49"/>
                  <a:gd name="T29" fmla="*/ 0 h 46"/>
                  <a:gd name="T30" fmla="*/ 49 w 49"/>
                  <a:gd name="T31" fmla="*/ 27 h 46"/>
                  <a:gd name="T32" fmla="*/ 38 w 49"/>
                  <a:gd name="T33"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38" y="29"/>
                    </a:moveTo>
                    <a:lnTo>
                      <a:pt x="36" y="36"/>
                    </a:lnTo>
                    <a:lnTo>
                      <a:pt x="29" y="37"/>
                    </a:lnTo>
                    <a:lnTo>
                      <a:pt x="29" y="46"/>
                    </a:lnTo>
                    <a:lnTo>
                      <a:pt x="19" y="46"/>
                    </a:lnTo>
                    <a:lnTo>
                      <a:pt x="19" y="46"/>
                    </a:lnTo>
                    <a:lnTo>
                      <a:pt x="17" y="37"/>
                    </a:lnTo>
                    <a:lnTo>
                      <a:pt x="4" y="39"/>
                    </a:lnTo>
                    <a:lnTo>
                      <a:pt x="4" y="39"/>
                    </a:lnTo>
                    <a:lnTo>
                      <a:pt x="2" y="31"/>
                    </a:lnTo>
                    <a:lnTo>
                      <a:pt x="2" y="20"/>
                    </a:lnTo>
                    <a:lnTo>
                      <a:pt x="0" y="3"/>
                    </a:lnTo>
                    <a:lnTo>
                      <a:pt x="15" y="2"/>
                    </a:lnTo>
                    <a:lnTo>
                      <a:pt x="15" y="2"/>
                    </a:lnTo>
                    <a:lnTo>
                      <a:pt x="46" y="0"/>
                    </a:lnTo>
                    <a:lnTo>
                      <a:pt x="49" y="27"/>
                    </a:lnTo>
                    <a:lnTo>
                      <a:pt x="38"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90" name="Freeform 1143"/>
              <p:cNvSpPr>
                <a:spLocks/>
              </p:cNvSpPr>
              <p:nvPr/>
            </p:nvSpPr>
            <p:spPr bwMode="auto">
              <a:xfrm>
                <a:off x="3850" y="1714"/>
                <a:ext cx="49" cy="46"/>
              </a:xfrm>
              <a:custGeom>
                <a:avLst/>
                <a:gdLst>
                  <a:gd name="T0" fmla="*/ 38 w 49"/>
                  <a:gd name="T1" fmla="*/ 29 h 46"/>
                  <a:gd name="T2" fmla="*/ 36 w 49"/>
                  <a:gd name="T3" fmla="*/ 36 h 46"/>
                  <a:gd name="T4" fmla="*/ 29 w 49"/>
                  <a:gd name="T5" fmla="*/ 37 h 46"/>
                  <a:gd name="T6" fmla="*/ 29 w 49"/>
                  <a:gd name="T7" fmla="*/ 46 h 46"/>
                  <a:gd name="T8" fmla="*/ 19 w 49"/>
                  <a:gd name="T9" fmla="*/ 46 h 46"/>
                  <a:gd name="T10" fmla="*/ 19 w 49"/>
                  <a:gd name="T11" fmla="*/ 46 h 46"/>
                  <a:gd name="T12" fmla="*/ 17 w 49"/>
                  <a:gd name="T13" fmla="*/ 37 h 46"/>
                  <a:gd name="T14" fmla="*/ 4 w 49"/>
                  <a:gd name="T15" fmla="*/ 39 h 46"/>
                  <a:gd name="T16" fmla="*/ 4 w 49"/>
                  <a:gd name="T17" fmla="*/ 39 h 46"/>
                  <a:gd name="T18" fmla="*/ 2 w 49"/>
                  <a:gd name="T19" fmla="*/ 31 h 46"/>
                  <a:gd name="T20" fmla="*/ 2 w 49"/>
                  <a:gd name="T21" fmla="*/ 20 h 46"/>
                  <a:gd name="T22" fmla="*/ 0 w 49"/>
                  <a:gd name="T23" fmla="*/ 3 h 46"/>
                  <a:gd name="T24" fmla="*/ 15 w 49"/>
                  <a:gd name="T25" fmla="*/ 2 h 46"/>
                  <a:gd name="T26" fmla="*/ 15 w 49"/>
                  <a:gd name="T27" fmla="*/ 2 h 46"/>
                  <a:gd name="T28" fmla="*/ 46 w 49"/>
                  <a:gd name="T29" fmla="*/ 0 h 46"/>
                  <a:gd name="T30" fmla="*/ 49 w 49"/>
                  <a:gd name="T31" fmla="*/ 27 h 46"/>
                  <a:gd name="T32" fmla="*/ 38 w 49"/>
                  <a:gd name="T33"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38" y="29"/>
                    </a:moveTo>
                    <a:lnTo>
                      <a:pt x="36" y="36"/>
                    </a:lnTo>
                    <a:lnTo>
                      <a:pt x="29" y="37"/>
                    </a:lnTo>
                    <a:lnTo>
                      <a:pt x="29" y="46"/>
                    </a:lnTo>
                    <a:lnTo>
                      <a:pt x="19" y="46"/>
                    </a:lnTo>
                    <a:lnTo>
                      <a:pt x="19" y="46"/>
                    </a:lnTo>
                    <a:lnTo>
                      <a:pt x="17" y="37"/>
                    </a:lnTo>
                    <a:lnTo>
                      <a:pt x="4" y="39"/>
                    </a:lnTo>
                    <a:lnTo>
                      <a:pt x="4" y="39"/>
                    </a:lnTo>
                    <a:lnTo>
                      <a:pt x="2" y="31"/>
                    </a:lnTo>
                    <a:lnTo>
                      <a:pt x="2" y="20"/>
                    </a:lnTo>
                    <a:lnTo>
                      <a:pt x="0" y="3"/>
                    </a:lnTo>
                    <a:lnTo>
                      <a:pt x="15" y="2"/>
                    </a:lnTo>
                    <a:lnTo>
                      <a:pt x="15" y="2"/>
                    </a:lnTo>
                    <a:lnTo>
                      <a:pt x="46" y="0"/>
                    </a:lnTo>
                    <a:lnTo>
                      <a:pt x="49" y="27"/>
                    </a:lnTo>
                    <a:lnTo>
                      <a:pt x="38"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91" name="Freeform 1144"/>
              <p:cNvSpPr>
                <a:spLocks/>
              </p:cNvSpPr>
              <p:nvPr/>
            </p:nvSpPr>
            <p:spPr bwMode="auto">
              <a:xfrm>
                <a:off x="3791" y="1939"/>
                <a:ext cx="36" cy="53"/>
              </a:xfrm>
              <a:custGeom>
                <a:avLst/>
                <a:gdLst>
                  <a:gd name="T0" fmla="*/ 29 w 36"/>
                  <a:gd name="T1" fmla="*/ 53 h 53"/>
                  <a:gd name="T2" fmla="*/ 29 w 36"/>
                  <a:gd name="T3" fmla="*/ 53 h 53"/>
                  <a:gd name="T4" fmla="*/ 27 w 36"/>
                  <a:gd name="T5" fmla="*/ 53 h 53"/>
                  <a:gd name="T6" fmla="*/ 24 w 36"/>
                  <a:gd name="T7" fmla="*/ 51 h 53"/>
                  <a:gd name="T8" fmla="*/ 22 w 36"/>
                  <a:gd name="T9" fmla="*/ 48 h 53"/>
                  <a:gd name="T10" fmla="*/ 22 w 36"/>
                  <a:gd name="T11" fmla="*/ 48 h 53"/>
                  <a:gd name="T12" fmla="*/ 20 w 36"/>
                  <a:gd name="T13" fmla="*/ 46 h 53"/>
                  <a:gd name="T14" fmla="*/ 17 w 36"/>
                  <a:gd name="T15" fmla="*/ 36 h 53"/>
                  <a:gd name="T16" fmla="*/ 17 w 36"/>
                  <a:gd name="T17" fmla="*/ 34 h 53"/>
                  <a:gd name="T18" fmla="*/ 17 w 36"/>
                  <a:gd name="T19" fmla="*/ 34 h 53"/>
                  <a:gd name="T20" fmla="*/ 19 w 36"/>
                  <a:gd name="T21" fmla="*/ 31 h 53"/>
                  <a:gd name="T22" fmla="*/ 19 w 36"/>
                  <a:gd name="T23" fmla="*/ 31 h 53"/>
                  <a:gd name="T24" fmla="*/ 15 w 36"/>
                  <a:gd name="T25" fmla="*/ 17 h 53"/>
                  <a:gd name="T26" fmla="*/ 15 w 36"/>
                  <a:gd name="T27" fmla="*/ 16 h 53"/>
                  <a:gd name="T28" fmla="*/ 15 w 36"/>
                  <a:gd name="T29" fmla="*/ 16 h 53"/>
                  <a:gd name="T30" fmla="*/ 10 w 36"/>
                  <a:gd name="T31" fmla="*/ 9 h 53"/>
                  <a:gd name="T32" fmla="*/ 7 w 36"/>
                  <a:gd name="T33" fmla="*/ 7 h 53"/>
                  <a:gd name="T34" fmla="*/ 3 w 36"/>
                  <a:gd name="T35" fmla="*/ 5 h 53"/>
                  <a:gd name="T36" fmla="*/ 0 w 36"/>
                  <a:gd name="T37" fmla="*/ 2 h 53"/>
                  <a:gd name="T38" fmla="*/ 22 w 36"/>
                  <a:gd name="T39" fmla="*/ 0 h 53"/>
                  <a:gd name="T40" fmla="*/ 24 w 36"/>
                  <a:gd name="T41" fmla="*/ 28 h 53"/>
                  <a:gd name="T42" fmla="*/ 27 w 36"/>
                  <a:gd name="T43" fmla="*/ 41 h 53"/>
                  <a:gd name="T44" fmla="*/ 36 w 36"/>
                  <a:gd name="T45" fmla="*/ 43 h 53"/>
                  <a:gd name="T46" fmla="*/ 34 w 36"/>
                  <a:gd name="T47" fmla="*/ 43 h 53"/>
                  <a:gd name="T48" fmla="*/ 34 w 36"/>
                  <a:gd name="T49" fmla="*/ 44 h 53"/>
                  <a:gd name="T50" fmla="*/ 34 w 36"/>
                  <a:gd name="T51" fmla="*/ 44 h 53"/>
                  <a:gd name="T52" fmla="*/ 34 w 36"/>
                  <a:gd name="T53" fmla="*/ 46 h 53"/>
                  <a:gd name="T54" fmla="*/ 34 w 36"/>
                  <a:gd name="T55" fmla="*/ 46 h 53"/>
                  <a:gd name="T56" fmla="*/ 32 w 36"/>
                  <a:gd name="T57" fmla="*/ 50 h 53"/>
                  <a:gd name="T58" fmla="*/ 30 w 36"/>
                  <a:gd name="T59" fmla="*/ 53 h 53"/>
                  <a:gd name="T60" fmla="*/ 29 w 36"/>
                  <a:gd name="T6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53">
                    <a:moveTo>
                      <a:pt x="29" y="53"/>
                    </a:moveTo>
                    <a:lnTo>
                      <a:pt x="29" y="53"/>
                    </a:lnTo>
                    <a:lnTo>
                      <a:pt x="27" y="53"/>
                    </a:lnTo>
                    <a:lnTo>
                      <a:pt x="24" y="51"/>
                    </a:lnTo>
                    <a:lnTo>
                      <a:pt x="22" y="48"/>
                    </a:lnTo>
                    <a:lnTo>
                      <a:pt x="22" y="48"/>
                    </a:lnTo>
                    <a:lnTo>
                      <a:pt x="20" y="46"/>
                    </a:lnTo>
                    <a:lnTo>
                      <a:pt x="17" y="36"/>
                    </a:lnTo>
                    <a:lnTo>
                      <a:pt x="17" y="34"/>
                    </a:lnTo>
                    <a:lnTo>
                      <a:pt x="17" y="34"/>
                    </a:lnTo>
                    <a:lnTo>
                      <a:pt x="19" y="31"/>
                    </a:lnTo>
                    <a:lnTo>
                      <a:pt x="19" y="31"/>
                    </a:lnTo>
                    <a:lnTo>
                      <a:pt x="15" y="17"/>
                    </a:lnTo>
                    <a:lnTo>
                      <a:pt x="15" y="16"/>
                    </a:lnTo>
                    <a:lnTo>
                      <a:pt x="15" y="16"/>
                    </a:lnTo>
                    <a:lnTo>
                      <a:pt x="10" y="9"/>
                    </a:lnTo>
                    <a:lnTo>
                      <a:pt x="7" y="7"/>
                    </a:lnTo>
                    <a:lnTo>
                      <a:pt x="3" y="5"/>
                    </a:lnTo>
                    <a:lnTo>
                      <a:pt x="0" y="2"/>
                    </a:lnTo>
                    <a:lnTo>
                      <a:pt x="22" y="0"/>
                    </a:lnTo>
                    <a:lnTo>
                      <a:pt x="24" y="28"/>
                    </a:lnTo>
                    <a:lnTo>
                      <a:pt x="27" y="41"/>
                    </a:lnTo>
                    <a:lnTo>
                      <a:pt x="36" y="43"/>
                    </a:lnTo>
                    <a:lnTo>
                      <a:pt x="34" y="43"/>
                    </a:lnTo>
                    <a:lnTo>
                      <a:pt x="34" y="44"/>
                    </a:lnTo>
                    <a:lnTo>
                      <a:pt x="34" y="44"/>
                    </a:lnTo>
                    <a:lnTo>
                      <a:pt x="34" y="46"/>
                    </a:lnTo>
                    <a:lnTo>
                      <a:pt x="34" y="46"/>
                    </a:lnTo>
                    <a:lnTo>
                      <a:pt x="32" y="50"/>
                    </a:lnTo>
                    <a:lnTo>
                      <a:pt x="30" y="53"/>
                    </a:lnTo>
                    <a:lnTo>
                      <a:pt x="29" y="5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92" name="Freeform 1145"/>
              <p:cNvSpPr>
                <a:spLocks/>
              </p:cNvSpPr>
              <p:nvPr/>
            </p:nvSpPr>
            <p:spPr bwMode="auto">
              <a:xfrm>
                <a:off x="3791" y="1939"/>
                <a:ext cx="36" cy="53"/>
              </a:xfrm>
              <a:custGeom>
                <a:avLst/>
                <a:gdLst>
                  <a:gd name="T0" fmla="*/ 29 w 36"/>
                  <a:gd name="T1" fmla="*/ 53 h 53"/>
                  <a:gd name="T2" fmla="*/ 29 w 36"/>
                  <a:gd name="T3" fmla="*/ 53 h 53"/>
                  <a:gd name="T4" fmla="*/ 27 w 36"/>
                  <a:gd name="T5" fmla="*/ 53 h 53"/>
                  <a:gd name="T6" fmla="*/ 24 w 36"/>
                  <a:gd name="T7" fmla="*/ 51 h 53"/>
                  <a:gd name="T8" fmla="*/ 22 w 36"/>
                  <a:gd name="T9" fmla="*/ 48 h 53"/>
                  <a:gd name="T10" fmla="*/ 22 w 36"/>
                  <a:gd name="T11" fmla="*/ 48 h 53"/>
                  <a:gd name="T12" fmla="*/ 20 w 36"/>
                  <a:gd name="T13" fmla="*/ 46 h 53"/>
                  <a:gd name="T14" fmla="*/ 17 w 36"/>
                  <a:gd name="T15" fmla="*/ 36 h 53"/>
                  <a:gd name="T16" fmla="*/ 17 w 36"/>
                  <a:gd name="T17" fmla="*/ 34 h 53"/>
                  <a:gd name="T18" fmla="*/ 17 w 36"/>
                  <a:gd name="T19" fmla="*/ 34 h 53"/>
                  <a:gd name="T20" fmla="*/ 19 w 36"/>
                  <a:gd name="T21" fmla="*/ 31 h 53"/>
                  <a:gd name="T22" fmla="*/ 19 w 36"/>
                  <a:gd name="T23" fmla="*/ 31 h 53"/>
                  <a:gd name="T24" fmla="*/ 15 w 36"/>
                  <a:gd name="T25" fmla="*/ 17 h 53"/>
                  <a:gd name="T26" fmla="*/ 15 w 36"/>
                  <a:gd name="T27" fmla="*/ 16 h 53"/>
                  <a:gd name="T28" fmla="*/ 15 w 36"/>
                  <a:gd name="T29" fmla="*/ 16 h 53"/>
                  <a:gd name="T30" fmla="*/ 10 w 36"/>
                  <a:gd name="T31" fmla="*/ 9 h 53"/>
                  <a:gd name="T32" fmla="*/ 7 w 36"/>
                  <a:gd name="T33" fmla="*/ 7 h 53"/>
                  <a:gd name="T34" fmla="*/ 3 w 36"/>
                  <a:gd name="T35" fmla="*/ 5 h 53"/>
                  <a:gd name="T36" fmla="*/ 0 w 36"/>
                  <a:gd name="T37" fmla="*/ 2 h 53"/>
                  <a:gd name="T38" fmla="*/ 22 w 36"/>
                  <a:gd name="T39" fmla="*/ 0 h 53"/>
                  <a:gd name="T40" fmla="*/ 24 w 36"/>
                  <a:gd name="T41" fmla="*/ 28 h 53"/>
                  <a:gd name="T42" fmla="*/ 27 w 36"/>
                  <a:gd name="T43" fmla="*/ 41 h 53"/>
                  <a:gd name="T44" fmla="*/ 36 w 36"/>
                  <a:gd name="T45" fmla="*/ 43 h 53"/>
                  <a:gd name="T46" fmla="*/ 34 w 36"/>
                  <a:gd name="T47" fmla="*/ 43 h 53"/>
                  <a:gd name="T48" fmla="*/ 34 w 36"/>
                  <a:gd name="T49" fmla="*/ 44 h 53"/>
                  <a:gd name="T50" fmla="*/ 34 w 36"/>
                  <a:gd name="T51" fmla="*/ 44 h 53"/>
                  <a:gd name="T52" fmla="*/ 34 w 36"/>
                  <a:gd name="T53" fmla="*/ 46 h 53"/>
                  <a:gd name="T54" fmla="*/ 34 w 36"/>
                  <a:gd name="T55" fmla="*/ 46 h 53"/>
                  <a:gd name="T56" fmla="*/ 32 w 36"/>
                  <a:gd name="T57" fmla="*/ 50 h 53"/>
                  <a:gd name="T58" fmla="*/ 30 w 36"/>
                  <a:gd name="T59" fmla="*/ 53 h 53"/>
                  <a:gd name="T60" fmla="*/ 29 w 36"/>
                  <a:gd name="T6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53">
                    <a:moveTo>
                      <a:pt x="29" y="53"/>
                    </a:moveTo>
                    <a:lnTo>
                      <a:pt x="29" y="53"/>
                    </a:lnTo>
                    <a:lnTo>
                      <a:pt x="27" y="53"/>
                    </a:lnTo>
                    <a:lnTo>
                      <a:pt x="24" y="51"/>
                    </a:lnTo>
                    <a:lnTo>
                      <a:pt x="22" y="48"/>
                    </a:lnTo>
                    <a:lnTo>
                      <a:pt x="22" y="48"/>
                    </a:lnTo>
                    <a:lnTo>
                      <a:pt x="20" y="46"/>
                    </a:lnTo>
                    <a:lnTo>
                      <a:pt x="17" y="36"/>
                    </a:lnTo>
                    <a:lnTo>
                      <a:pt x="17" y="34"/>
                    </a:lnTo>
                    <a:lnTo>
                      <a:pt x="17" y="34"/>
                    </a:lnTo>
                    <a:lnTo>
                      <a:pt x="19" y="31"/>
                    </a:lnTo>
                    <a:lnTo>
                      <a:pt x="19" y="31"/>
                    </a:lnTo>
                    <a:lnTo>
                      <a:pt x="15" y="17"/>
                    </a:lnTo>
                    <a:lnTo>
                      <a:pt x="15" y="16"/>
                    </a:lnTo>
                    <a:lnTo>
                      <a:pt x="15" y="16"/>
                    </a:lnTo>
                    <a:lnTo>
                      <a:pt x="10" y="9"/>
                    </a:lnTo>
                    <a:lnTo>
                      <a:pt x="7" y="7"/>
                    </a:lnTo>
                    <a:lnTo>
                      <a:pt x="3" y="5"/>
                    </a:lnTo>
                    <a:lnTo>
                      <a:pt x="0" y="2"/>
                    </a:lnTo>
                    <a:lnTo>
                      <a:pt x="22" y="0"/>
                    </a:lnTo>
                    <a:lnTo>
                      <a:pt x="24" y="28"/>
                    </a:lnTo>
                    <a:lnTo>
                      <a:pt x="27" y="41"/>
                    </a:lnTo>
                    <a:lnTo>
                      <a:pt x="36" y="43"/>
                    </a:lnTo>
                    <a:lnTo>
                      <a:pt x="34" y="43"/>
                    </a:lnTo>
                    <a:lnTo>
                      <a:pt x="34" y="44"/>
                    </a:lnTo>
                    <a:lnTo>
                      <a:pt x="34" y="44"/>
                    </a:lnTo>
                    <a:lnTo>
                      <a:pt x="34" y="46"/>
                    </a:lnTo>
                    <a:lnTo>
                      <a:pt x="34" y="46"/>
                    </a:lnTo>
                    <a:lnTo>
                      <a:pt x="32" y="50"/>
                    </a:lnTo>
                    <a:lnTo>
                      <a:pt x="30" y="53"/>
                    </a:lnTo>
                    <a:lnTo>
                      <a:pt x="29" y="5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93" name="Freeform 1146"/>
              <p:cNvSpPr>
                <a:spLocks/>
              </p:cNvSpPr>
              <p:nvPr/>
            </p:nvSpPr>
            <p:spPr bwMode="auto">
              <a:xfrm>
                <a:off x="3816" y="1655"/>
                <a:ext cx="44" cy="29"/>
              </a:xfrm>
              <a:custGeom>
                <a:avLst/>
                <a:gdLst>
                  <a:gd name="T0" fmla="*/ 44 w 44"/>
                  <a:gd name="T1" fmla="*/ 27 h 29"/>
                  <a:gd name="T2" fmla="*/ 12 w 44"/>
                  <a:gd name="T3" fmla="*/ 29 h 29"/>
                  <a:gd name="T4" fmla="*/ 12 w 44"/>
                  <a:gd name="T5" fmla="*/ 29 h 29"/>
                  <a:gd name="T6" fmla="*/ 14 w 44"/>
                  <a:gd name="T7" fmla="*/ 22 h 29"/>
                  <a:gd name="T8" fmla="*/ 14 w 44"/>
                  <a:gd name="T9" fmla="*/ 22 h 29"/>
                  <a:gd name="T10" fmla="*/ 12 w 44"/>
                  <a:gd name="T11" fmla="*/ 20 h 29"/>
                  <a:gd name="T12" fmla="*/ 12 w 44"/>
                  <a:gd name="T13" fmla="*/ 18 h 29"/>
                  <a:gd name="T14" fmla="*/ 12 w 44"/>
                  <a:gd name="T15" fmla="*/ 18 h 29"/>
                  <a:gd name="T16" fmla="*/ 11 w 44"/>
                  <a:gd name="T17" fmla="*/ 17 h 29"/>
                  <a:gd name="T18" fmla="*/ 11 w 44"/>
                  <a:gd name="T19" fmla="*/ 15 h 29"/>
                  <a:gd name="T20" fmla="*/ 11 w 44"/>
                  <a:gd name="T21" fmla="*/ 13 h 29"/>
                  <a:gd name="T22" fmla="*/ 11 w 44"/>
                  <a:gd name="T23" fmla="*/ 12 h 29"/>
                  <a:gd name="T24" fmla="*/ 11 w 44"/>
                  <a:gd name="T25" fmla="*/ 10 h 29"/>
                  <a:gd name="T26" fmla="*/ 11 w 44"/>
                  <a:gd name="T27" fmla="*/ 10 h 29"/>
                  <a:gd name="T28" fmla="*/ 7 w 44"/>
                  <a:gd name="T29" fmla="*/ 7 h 29"/>
                  <a:gd name="T30" fmla="*/ 5 w 44"/>
                  <a:gd name="T31" fmla="*/ 7 h 29"/>
                  <a:gd name="T32" fmla="*/ 2 w 44"/>
                  <a:gd name="T33" fmla="*/ 3 h 29"/>
                  <a:gd name="T34" fmla="*/ 0 w 44"/>
                  <a:gd name="T35" fmla="*/ 3 h 29"/>
                  <a:gd name="T36" fmla="*/ 2 w 44"/>
                  <a:gd name="T37" fmla="*/ 3 h 29"/>
                  <a:gd name="T38" fmla="*/ 27 w 44"/>
                  <a:gd name="T39" fmla="*/ 1 h 29"/>
                  <a:gd name="T40" fmla="*/ 41 w 44"/>
                  <a:gd name="T41" fmla="*/ 0 h 29"/>
                  <a:gd name="T42" fmla="*/ 44 w 44"/>
                  <a:gd name="T43" fmla="*/ 27 h 29"/>
                  <a:gd name="T44" fmla="*/ 44 w 44"/>
                  <a:gd name="T4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29">
                    <a:moveTo>
                      <a:pt x="44" y="27"/>
                    </a:moveTo>
                    <a:lnTo>
                      <a:pt x="12" y="29"/>
                    </a:lnTo>
                    <a:lnTo>
                      <a:pt x="12" y="29"/>
                    </a:lnTo>
                    <a:lnTo>
                      <a:pt x="14" y="22"/>
                    </a:lnTo>
                    <a:lnTo>
                      <a:pt x="14" y="22"/>
                    </a:lnTo>
                    <a:lnTo>
                      <a:pt x="12" y="20"/>
                    </a:lnTo>
                    <a:lnTo>
                      <a:pt x="12" y="18"/>
                    </a:lnTo>
                    <a:lnTo>
                      <a:pt x="12" y="18"/>
                    </a:lnTo>
                    <a:lnTo>
                      <a:pt x="11" y="17"/>
                    </a:lnTo>
                    <a:lnTo>
                      <a:pt x="11" y="15"/>
                    </a:lnTo>
                    <a:lnTo>
                      <a:pt x="11" y="13"/>
                    </a:lnTo>
                    <a:lnTo>
                      <a:pt x="11" y="12"/>
                    </a:lnTo>
                    <a:lnTo>
                      <a:pt x="11" y="10"/>
                    </a:lnTo>
                    <a:lnTo>
                      <a:pt x="11" y="10"/>
                    </a:lnTo>
                    <a:lnTo>
                      <a:pt x="7" y="7"/>
                    </a:lnTo>
                    <a:lnTo>
                      <a:pt x="5" y="7"/>
                    </a:lnTo>
                    <a:lnTo>
                      <a:pt x="2" y="3"/>
                    </a:lnTo>
                    <a:lnTo>
                      <a:pt x="0" y="3"/>
                    </a:lnTo>
                    <a:lnTo>
                      <a:pt x="2" y="3"/>
                    </a:lnTo>
                    <a:lnTo>
                      <a:pt x="27" y="1"/>
                    </a:lnTo>
                    <a:lnTo>
                      <a:pt x="41" y="0"/>
                    </a:lnTo>
                    <a:lnTo>
                      <a:pt x="44" y="27"/>
                    </a:lnTo>
                    <a:lnTo>
                      <a:pt x="44"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94" name="Freeform 1147"/>
              <p:cNvSpPr>
                <a:spLocks/>
              </p:cNvSpPr>
              <p:nvPr/>
            </p:nvSpPr>
            <p:spPr bwMode="auto">
              <a:xfrm>
                <a:off x="3816" y="1655"/>
                <a:ext cx="44" cy="29"/>
              </a:xfrm>
              <a:custGeom>
                <a:avLst/>
                <a:gdLst>
                  <a:gd name="T0" fmla="*/ 44 w 44"/>
                  <a:gd name="T1" fmla="*/ 27 h 29"/>
                  <a:gd name="T2" fmla="*/ 12 w 44"/>
                  <a:gd name="T3" fmla="*/ 29 h 29"/>
                  <a:gd name="T4" fmla="*/ 12 w 44"/>
                  <a:gd name="T5" fmla="*/ 29 h 29"/>
                  <a:gd name="T6" fmla="*/ 14 w 44"/>
                  <a:gd name="T7" fmla="*/ 22 h 29"/>
                  <a:gd name="T8" fmla="*/ 14 w 44"/>
                  <a:gd name="T9" fmla="*/ 22 h 29"/>
                  <a:gd name="T10" fmla="*/ 12 w 44"/>
                  <a:gd name="T11" fmla="*/ 20 h 29"/>
                  <a:gd name="T12" fmla="*/ 12 w 44"/>
                  <a:gd name="T13" fmla="*/ 18 h 29"/>
                  <a:gd name="T14" fmla="*/ 12 w 44"/>
                  <a:gd name="T15" fmla="*/ 18 h 29"/>
                  <a:gd name="T16" fmla="*/ 11 w 44"/>
                  <a:gd name="T17" fmla="*/ 17 h 29"/>
                  <a:gd name="T18" fmla="*/ 11 w 44"/>
                  <a:gd name="T19" fmla="*/ 15 h 29"/>
                  <a:gd name="T20" fmla="*/ 11 w 44"/>
                  <a:gd name="T21" fmla="*/ 13 h 29"/>
                  <a:gd name="T22" fmla="*/ 11 w 44"/>
                  <a:gd name="T23" fmla="*/ 12 h 29"/>
                  <a:gd name="T24" fmla="*/ 11 w 44"/>
                  <a:gd name="T25" fmla="*/ 10 h 29"/>
                  <a:gd name="T26" fmla="*/ 11 w 44"/>
                  <a:gd name="T27" fmla="*/ 10 h 29"/>
                  <a:gd name="T28" fmla="*/ 7 w 44"/>
                  <a:gd name="T29" fmla="*/ 7 h 29"/>
                  <a:gd name="T30" fmla="*/ 5 w 44"/>
                  <a:gd name="T31" fmla="*/ 7 h 29"/>
                  <a:gd name="T32" fmla="*/ 2 w 44"/>
                  <a:gd name="T33" fmla="*/ 3 h 29"/>
                  <a:gd name="T34" fmla="*/ 0 w 44"/>
                  <a:gd name="T35" fmla="*/ 3 h 29"/>
                  <a:gd name="T36" fmla="*/ 2 w 44"/>
                  <a:gd name="T37" fmla="*/ 3 h 29"/>
                  <a:gd name="T38" fmla="*/ 27 w 44"/>
                  <a:gd name="T39" fmla="*/ 1 h 29"/>
                  <a:gd name="T40" fmla="*/ 41 w 44"/>
                  <a:gd name="T41" fmla="*/ 0 h 29"/>
                  <a:gd name="T42" fmla="*/ 44 w 44"/>
                  <a:gd name="T43" fmla="*/ 27 h 29"/>
                  <a:gd name="T44" fmla="*/ 44 w 44"/>
                  <a:gd name="T4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29">
                    <a:moveTo>
                      <a:pt x="44" y="27"/>
                    </a:moveTo>
                    <a:lnTo>
                      <a:pt x="12" y="29"/>
                    </a:lnTo>
                    <a:lnTo>
                      <a:pt x="12" y="29"/>
                    </a:lnTo>
                    <a:lnTo>
                      <a:pt x="14" y="22"/>
                    </a:lnTo>
                    <a:lnTo>
                      <a:pt x="14" y="22"/>
                    </a:lnTo>
                    <a:lnTo>
                      <a:pt x="12" y="20"/>
                    </a:lnTo>
                    <a:lnTo>
                      <a:pt x="12" y="18"/>
                    </a:lnTo>
                    <a:lnTo>
                      <a:pt x="12" y="18"/>
                    </a:lnTo>
                    <a:lnTo>
                      <a:pt x="11" y="17"/>
                    </a:lnTo>
                    <a:lnTo>
                      <a:pt x="11" y="15"/>
                    </a:lnTo>
                    <a:lnTo>
                      <a:pt x="11" y="13"/>
                    </a:lnTo>
                    <a:lnTo>
                      <a:pt x="11" y="12"/>
                    </a:lnTo>
                    <a:lnTo>
                      <a:pt x="11" y="10"/>
                    </a:lnTo>
                    <a:lnTo>
                      <a:pt x="11" y="10"/>
                    </a:lnTo>
                    <a:lnTo>
                      <a:pt x="7" y="7"/>
                    </a:lnTo>
                    <a:lnTo>
                      <a:pt x="5" y="7"/>
                    </a:lnTo>
                    <a:lnTo>
                      <a:pt x="2" y="3"/>
                    </a:lnTo>
                    <a:lnTo>
                      <a:pt x="0" y="3"/>
                    </a:lnTo>
                    <a:lnTo>
                      <a:pt x="2" y="3"/>
                    </a:lnTo>
                    <a:lnTo>
                      <a:pt x="27" y="1"/>
                    </a:lnTo>
                    <a:lnTo>
                      <a:pt x="41" y="0"/>
                    </a:lnTo>
                    <a:lnTo>
                      <a:pt x="44" y="27"/>
                    </a:lnTo>
                    <a:lnTo>
                      <a:pt x="44"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95" name="Freeform 1148"/>
              <p:cNvSpPr>
                <a:spLocks/>
              </p:cNvSpPr>
              <p:nvPr/>
            </p:nvSpPr>
            <p:spPr bwMode="auto">
              <a:xfrm>
                <a:off x="3813" y="1867"/>
                <a:ext cx="39" cy="25"/>
              </a:xfrm>
              <a:custGeom>
                <a:avLst/>
                <a:gdLst>
                  <a:gd name="T0" fmla="*/ 19 w 39"/>
                  <a:gd name="T1" fmla="*/ 5 h 25"/>
                  <a:gd name="T2" fmla="*/ 25 w 39"/>
                  <a:gd name="T3" fmla="*/ 5 h 25"/>
                  <a:gd name="T4" fmla="*/ 37 w 39"/>
                  <a:gd name="T5" fmla="*/ 0 h 25"/>
                  <a:gd name="T6" fmla="*/ 39 w 39"/>
                  <a:gd name="T7" fmla="*/ 20 h 25"/>
                  <a:gd name="T8" fmla="*/ 39 w 39"/>
                  <a:gd name="T9" fmla="*/ 22 h 25"/>
                  <a:gd name="T10" fmla="*/ 0 w 39"/>
                  <a:gd name="T11" fmla="*/ 25 h 25"/>
                  <a:gd name="T12" fmla="*/ 2 w 39"/>
                  <a:gd name="T13" fmla="*/ 20 h 25"/>
                  <a:gd name="T14" fmla="*/ 3 w 39"/>
                  <a:gd name="T15" fmla="*/ 13 h 25"/>
                  <a:gd name="T16" fmla="*/ 8 w 39"/>
                  <a:gd name="T17" fmla="*/ 10 h 25"/>
                  <a:gd name="T18" fmla="*/ 14 w 39"/>
                  <a:gd name="T19" fmla="*/ 0 h 25"/>
                  <a:gd name="T20" fmla="*/ 19 w 39"/>
                  <a:gd name="T21"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5">
                    <a:moveTo>
                      <a:pt x="19" y="5"/>
                    </a:moveTo>
                    <a:lnTo>
                      <a:pt x="25" y="5"/>
                    </a:lnTo>
                    <a:lnTo>
                      <a:pt x="37" y="0"/>
                    </a:lnTo>
                    <a:lnTo>
                      <a:pt x="39" y="20"/>
                    </a:lnTo>
                    <a:lnTo>
                      <a:pt x="39" y="22"/>
                    </a:lnTo>
                    <a:lnTo>
                      <a:pt x="0" y="25"/>
                    </a:lnTo>
                    <a:lnTo>
                      <a:pt x="2" y="20"/>
                    </a:lnTo>
                    <a:lnTo>
                      <a:pt x="3" y="13"/>
                    </a:lnTo>
                    <a:lnTo>
                      <a:pt x="8" y="10"/>
                    </a:lnTo>
                    <a:lnTo>
                      <a:pt x="14" y="0"/>
                    </a:lnTo>
                    <a:lnTo>
                      <a:pt x="19"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96" name="Freeform 1149"/>
              <p:cNvSpPr>
                <a:spLocks/>
              </p:cNvSpPr>
              <p:nvPr/>
            </p:nvSpPr>
            <p:spPr bwMode="auto">
              <a:xfrm>
                <a:off x="3813" y="1867"/>
                <a:ext cx="39" cy="25"/>
              </a:xfrm>
              <a:custGeom>
                <a:avLst/>
                <a:gdLst>
                  <a:gd name="T0" fmla="*/ 19 w 39"/>
                  <a:gd name="T1" fmla="*/ 5 h 25"/>
                  <a:gd name="T2" fmla="*/ 25 w 39"/>
                  <a:gd name="T3" fmla="*/ 5 h 25"/>
                  <a:gd name="T4" fmla="*/ 37 w 39"/>
                  <a:gd name="T5" fmla="*/ 0 h 25"/>
                  <a:gd name="T6" fmla="*/ 39 w 39"/>
                  <a:gd name="T7" fmla="*/ 20 h 25"/>
                  <a:gd name="T8" fmla="*/ 39 w 39"/>
                  <a:gd name="T9" fmla="*/ 22 h 25"/>
                  <a:gd name="T10" fmla="*/ 0 w 39"/>
                  <a:gd name="T11" fmla="*/ 25 h 25"/>
                  <a:gd name="T12" fmla="*/ 2 w 39"/>
                  <a:gd name="T13" fmla="*/ 20 h 25"/>
                  <a:gd name="T14" fmla="*/ 3 w 39"/>
                  <a:gd name="T15" fmla="*/ 13 h 25"/>
                  <a:gd name="T16" fmla="*/ 8 w 39"/>
                  <a:gd name="T17" fmla="*/ 10 h 25"/>
                  <a:gd name="T18" fmla="*/ 14 w 39"/>
                  <a:gd name="T19" fmla="*/ 0 h 25"/>
                  <a:gd name="T20" fmla="*/ 19 w 39"/>
                  <a:gd name="T21"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5">
                    <a:moveTo>
                      <a:pt x="19" y="5"/>
                    </a:moveTo>
                    <a:lnTo>
                      <a:pt x="25" y="5"/>
                    </a:lnTo>
                    <a:lnTo>
                      <a:pt x="37" y="0"/>
                    </a:lnTo>
                    <a:lnTo>
                      <a:pt x="39" y="20"/>
                    </a:lnTo>
                    <a:lnTo>
                      <a:pt x="39" y="22"/>
                    </a:lnTo>
                    <a:lnTo>
                      <a:pt x="0" y="25"/>
                    </a:lnTo>
                    <a:lnTo>
                      <a:pt x="2" y="20"/>
                    </a:lnTo>
                    <a:lnTo>
                      <a:pt x="3" y="13"/>
                    </a:lnTo>
                    <a:lnTo>
                      <a:pt x="8" y="10"/>
                    </a:lnTo>
                    <a:lnTo>
                      <a:pt x="14" y="0"/>
                    </a:lnTo>
                    <a:lnTo>
                      <a:pt x="1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97" name="Freeform 1150"/>
              <p:cNvSpPr>
                <a:spLocks/>
              </p:cNvSpPr>
              <p:nvPr/>
            </p:nvSpPr>
            <p:spPr bwMode="auto">
              <a:xfrm>
                <a:off x="3954" y="1826"/>
                <a:ext cx="39" cy="56"/>
              </a:xfrm>
              <a:custGeom>
                <a:avLst/>
                <a:gdLst>
                  <a:gd name="T0" fmla="*/ 39 w 39"/>
                  <a:gd name="T1" fmla="*/ 52 h 56"/>
                  <a:gd name="T2" fmla="*/ 3 w 39"/>
                  <a:gd name="T3" fmla="*/ 56 h 56"/>
                  <a:gd name="T4" fmla="*/ 0 w 39"/>
                  <a:gd name="T5" fmla="*/ 15 h 56"/>
                  <a:gd name="T6" fmla="*/ 0 w 39"/>
                  <a:gd name="T7" fmla="*/ 3 h 56"/>
                  <a:gd name="T8" fmla="*/ 35 w 39"/>
                  <a:gd name="T9" fmla="*/ 0 h 56"/>
                  <a:gd name="T10" fmla="*/ 39 w 39"/>
                  <a:gd name="T11" fmla="*/ 52 h 56"/>
                </a:gdLst>
                <a:ahLst/>
                <a:cxnLst>
                  <a:cxn ang="0">
                    <a:pos x="T0" y="T1"/>
                  </a:cxn>
                  <a:cxn ang="0">
                    <a:pos x="T2" y="T3"/>
                  </a:cxn>
                  <a:cxn ang="0">
                    <a:pos x="T4" y="T5"/>
                  </a:cxn>
                  <a:cxn ang="0">
                    <a:pos x="T6" y="T7"/>
                  </a:cxn>
                  <a:cxn ang="0">
                    <a:pos x="T8" y="T9"/>
                  </a:cxn>
                  <a:cxn ang="0">
                    <a:pos x="T10" y="T11"/>
                  </a:cxn>
                </a:cxnLst>
                <a:rect l="0" t="0" r="r" b="b"/>
                <a:pathLst>
                  <a:path w="39" h="56">
                    <a:moveTo>
                      <a:pt x="39" y="52"/>
                    </a:moveTo>
                    <a:lnTo>
                      <a:pt x="3" y="56"/>
                    </a:lnTo>
                    <a:lnTo>
                      <a:pt x="0" y="15"/>
                    </a:lnTo>
                    <a:lnTo>
                      <a:pt x="0" y="3"/>
                    </a:lnTo>
                    <a:lnTo>
                      <a:pt x="35" y="0"/>
                    </a:lnTo>
                    <a:lnTo>
                      <a:pt x="39" y="5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98" name="Freeform 1151"/>
              <p:cNvSpPr>
                <a:spLocks/>
              </p:cNvSpPr>
              <p:nvPr/>
            </p:nvSpPr>
            <p:spPr bwMode="auto">
              <a:xfrm>
                <a:off x="3954" y="1826"/>
                <a:ext cx="39" cy="56"/>
              </a:xfrm>
              <a:custGeom>
                <a:avLst/>
                <a:gdLst>
                  <a:gd name="T0" fmla="*/ 39 w 39"/>
                  <a:gd name="T1" fmla="*/ 52 h 56"/>
                  <a:gd name="T2" fmla="*/ 3 w 39"/>
                  <a:gd name="T3" fmla="*/ 56 h 56"/>
                  <a:gd name="T4" fmla="*/ 0 w 39"/>
                  <a:gd name="T5" fmla="*/ 15 h 56"/>
                  <a:gd name="T6" fmla="*/ 0 w 39"/>
                  <a:gd name="T7" fmla="*/ 3 h 56"/>
                  <a:gd name="T8" fmla="*/ 35 w 39"/>
                  <a:gd name="T9" fmla="*/ 0 h 56"/>
                  <a:gd name="T10" fmla="*/ 39 w 39"/>
                  <a:gd name="T11" fmla="*/ 52 h 56"/>
                </a:gdLst>
                <a:ahLst/>
                <a:cxnLst>
                  <a:cxn ang="0">
                    <a:pos x="T0" y="T1"/>
                  </a:cxn>
                  <a:cxn ang="0">
                    <a:pos x="T2" y="T3"/>
                  </a:cxn>
                  <a:cxn ang="0">
                    <a:pos x="T4" y="T5"/>
                  </a:cxn>
                  <a:cxn ang="0">
                    <a:pos x="T6" y="T7"/>
                  </a:cxn>
                  <a:cxn ang="0">
                    <a:pos x="T8" y="T9"/>
                  </a:cxn>
                  <a:cxn ang="0">
                    <a:pos x="T10" y="T11"/>
                  </a:cxn>
                </a:cxnLst>
                <a:rect l="0" t="0" r="r" b="b"/>
                <a:pathLst>
                  <a:path w="39" h="56">
                    <a:moveTo>
                      <a:pt x="39" y="52"/>
                    </a:moveTo>
                    <a:lnTo>
                      <a:pt x="3" y="56"/>
                    </a:lnTo>
                    <a:lnTo>
                      <a:pt x="0" y="15"/>
                    </a:lnTo>
                    <a:lnTo>
                      <a:pt x="0" y="3"/>
                    </a:lnTo>
                    <a:lnTo>
                      <a:pt x="35" y="0"/>
                    </a:lnTo>
                    <a:lnTo>
                      <a:pt x="39" y="5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99" name="Freeform 1152"/>
              <p:cNvSpPr>
                <a:spLocks/>
              </p:cNvSpPr>
              <p:nvPr/>
            </p:nvSpPr>
            <p:spPr bwMode="auto">
              <a:xfrm>
                <a:off x="3886" y="1890"/>
                <a:ext cx="37" cy="49"/>
              </a:xfrm>
              <a:custGeom>
                <a:avLst/>
                <a:gdLst>
                  <a:gd name="T0" fmla="*/ 18 w 37"/>
                  <a:gd name="T1" fmla="*/ 0 h 49"/>
                  <a:gd name="T2" fmla="*/ 18 w 37"/>
                  <a:gd name="T3" fmla="*/ 2 h 49"/>
                  <a:gd name="T4" fmla="*/ 20 w 37"/>
                  <a:gd name="T5" fmla="*/ 2 h 49"/>
                  <a:gd name="T6" fmla="*/ 25 w 37"/>
                  <a:gd name="T7" fmla="*/ 2 h 49"/>
                  <a:gd name="T8" fmla="*/ 27 w 37"/>
                  <a:gd name="T9" fmla="*/ 17 h 49"/>
                  <a:gd name="T10" fmla="*/ 34 w 37"/>
                  <a:gd name="T11" fmla="*/ 17 h 49"/>
                  <a:gd name="T12" fmla="*/ 34 w 37"/>
                  <a:gd name="T13" fmla="*/ 17 h 49"/>
                  <a:gd name="T14" fmla="*/ 35 w 37"/>
                  <a:gd name="T15" fmla="*/ 36 h 49"/>
                  <a:gd name="T16" fmla="*/ 37 w 37"/>
                  <a:gd name="T17" fmla="*/ 48 h 49"/>
                  <a:gd name="T18" fmla="*/ 29 w 37"/>
                  <a:gd name="T19" fmla="*/ 48 h 49"/>
                  <a:gd name="T20" fmla="*/ 2 w 37"/>
                  <a:gd name="T21" fmla="*/ 49 h 49"/>
                  <a:gd name="T22" fmla="*/ 0 w 37"/>
                  <a:gd name="T23" fmla="*/ 32 h 49"/>
                  <a:gd name="T24" fmla="*/ 0 w 37"/>
                  <a:gd name="T25" fmla="*/ 21 h 49"/>
                  <a:gd name="T26" fmla="*/ 7 w 37"/>
                  <a:gd name="T27" fmla="*/ 16 h 49"/>
                  <a:gd name="T28" fmla="*/ 8 w 37"/>
                  <a:gd name="T29" fmla="*/ 9 h 49"/>
                  <a:gd name="T30" fmla="*/ 17 w 37"/>
                  <a:gd name="T31" fmla="*/ 2 h 49"/>
                  <a:gd name="T32" fmla="*/ 18 w 37"/>
                  <a:gd name="T33" fmla="*/ 0 h 49"/>
                  <a:gd name="T34" fmla="*/ 18 w 37"/>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49">
                    <a:moveTo>
                      <a:pt x="18" y="0"/>
                    </a:moveTo>
                    <a:lnTo>
                      <a:pt x="18" y="2"/>
                    </a:lnTo>
                    <a:lnTo>
                      <a:pt x="20" y="2"/>
                    </a:lnTo>
                    <a:lnTo>
                      <a:pt x="25" y="2"/>
                    </a:lnTo>
                    <a:lnTo>
                      <a:pt x="27" y="17"/>
                    </a:lnTo>
                    <a:lnTo>
                      <a:pt x="34" y="17"/>
                    </a:lnTo>
                    <a:lnTo>
                      <a:pt x="34" y="17"/>
                    </a:lnTo>
                    <a:lnTo>
                      <a:pt x="35" y="36"/>
                    </a:lnTo>
                    <a:lnTo>
                      <a:pt x="37" y="48"/>
                    </a:lnTo>
                    <a:lnTo>
                      <a:pt x="29" y="48"/>
                    </a:lnTo>
                    <a:lnTo>
                      <a:pt x="2" y="49"/>
                    </a:lnTo>
                    <a:lnTo>
                      <a:pt x="0" y="32"/>
                    </a:lnTo>
                    <a:lnTo>
                      <a:pt x="0" y="21"/>
                    </a:lnTo>
                    <a:lnTo>
                      <a:pt x="7" y="16"/>
                    </a:lnTo>
                    <a:lnTo>
                      <a:pt x="8" y="9"/>
                    </a:lnTo>
                    <a:lnTo>
                      <a:pt x="17" y="2"/>
                    </a:lnTo>
                    <a:lnTo>
                      <a:pt x="18" y="0"/>
                    </a:lnTo>
                    <a:lnTo>
                      <a:pt x="1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00" name="Freeform 1153"/>
              <p:cNvSpPr>
                <a:spLocks/>
              </p:cNvSpPr>
              <p:nvPr/>
            </p:nvSpPr>
            <p:spPr bwMode="auto">
              <a:xfrm>
                <a:off x="3886" y="1890"/>
                <a:ext cx="37" cy="49"/>
              </a:xfrm>
              <a:custGeom>
                <a:avLst/>
                <a:gdLst>
                  <a:gd name="T0" fmla="*/ 18 w 37"/>
                  <a:gd name="T1" fmla="*/ 0 h 49"/>
                  <a:gd name="T2" fmla="*/ 18 w 37"/>
                  <a:gd name="T3" fmla="*/ 2 h 49"/>
                  <a:gd name="T4" fmla="*/ 20 w 37"/>
                  <a:gd name="T5" fmla="*/ 2 h 49"/>
                  <a:gd name="T6" fmla="*/ 25 w 37"/>
                  <a:gd name="T7" fmla="*/ 2 h 49"/>
                  <a:gd name="T8" fmla="*/ 27 w 37"/>
                  <a:gd name="T9" fmla="*/ 17 h 49"/>
                  <a:gd name="T10" fmla="*/ 34 w 37"/>
                  <a:gd name="T11" fmla="*/ 17 h 49"/>
                  <a:gd name="T12" fmla="*/ 34 w 37"/>
                  <a:gd name="T13" fmla="*/ 17 h 49"/>
                  <a:gd name="T14" fmla="*/ 35 w 37"/>
                  <a:gd name="T15" fmla="*/ 36 h 49"/>
                  <a:gd name="T16" fmla="*/ 37 w 37"/>
                  <a:gd name="T17" fmla="*/ 48 h 49"/>
                  <a:gd name="T18" fmla="*/ 29 w 37"/>
                  <a:gd name="T19" fmla="*/ 48 h 49"/>
                  <a:gd name="T20" fmla="*/ 2 w 37"/>
                  <a:gd name="T21" fmla="*/ 49 h 49"/>
                  <a:gd name="T22" fmla="*/ 0 w 37"/>
                  <a:gd name="T23" fmla="*/ 32 h 49"/>
                  <a:gd name="T24" fmla="*/ 0 w 37"/>
                  <a:gd name="T25" fmla="*/ 21 h 49"/>
                  <a:gd name="T26" fmla="*/ 7 w 37"/>
                  <a:gd name="T27" fmla="*/ 16 h 49"/>
                  <a:gd name="T28" fmla="*/ 8 w 37"/>
                  <a:gd name="T29" fmla="*/ 9 h 49"/>
                  <a:gd name="T30" fmla="*/ 17 w 37"/>
                  <a:gd name="T31" fmla="*/ 2 h 49"/>
                  <a:gd name="T32" fmla="*/ 18 w 37"/>
                  <a:gd name="T33" fmla="*/ 0 h 49"/>
                  <a:gd name="T34" fmla="*/ 18 w 37"/>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49">
                    <a:moveTo>
                      <a:pt x="18" y="0"/>
                    </a:moveTo>
                    <a:lnTo>
                      <a:pt x="18" y="2"/>
                    </a:lnTo>
                    <a:lnTo>
                      <a:pt x="20" y="2"/>
                    </a:lnTo>
                    <a:lnTo>
                      <a:pt x="25" y="2"/>
                    </a:lnTo>
                    <a:lnTo>
                      <a:pt x="27" y="17"/>
                    </a:lnTo>
                    <a:lnTo>
                      <a:pt x="34" y="17"/>
                    </a:lnTo>
                    <a:lnTo>
                      <a:pt x="34" y="17"/>
                    </a:lnTo>
                    <a:lnTo>
                      <a:pt x="35" y="36"/>
                    </a:lnTo>
                    <a:lnTo>
                      <a:pt x="37" y="48"/>
                    </a:lnTo>
                    <a:lnTo>
                      <a:pt x="29" y="48"/>
                    </a:lnTo>
                    <a:lnTo>
                      <a:pt x="2" y="49"/>
                    </a:lnTo>
                    <a:lnTo>
                      <a:pt x="0" y="32"/>
                    </a:lnTo>
                    <a:lnTo>
                      <a:pt x="0" y="21"/>
                    </a:lnTo>
                    <a:lnTo>
                      <a:pt x="7" y="16"/>
                    </a:lnTo>
                    <a:lnTo>
                      <a:pt x="8" y="9"/>
                    </a:lnTo>
                    <a:lnTo>
                      <a:pt x="17" y="2"/>
                    </a:lnTo>
                    <a:lnTo>
                      <a:pt x="18" y="0"/>
                    </a:lnTo>
                    <a:lnTo>
                      <a:pt x="1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01" name="Freeform 1154"/>
              <p:cNvSpPr>
                <a:spLocks/>
              </p:cNvSpPr>
              <p:nvPr/>
            </p:nvSpPr>
            <p:spPr bwMode="auto">
              <a:xfrm>
                <a:off x="3991" y="1916"/>
                <a:ext cx="34" cy="34"/>
              </a:xfrm>
              <a:custGeom>
                <a:avLst/>
                <a:gdLst>
                  <a:gd name="T0" fmla="*/ 34 w 34"/>
                  <a:gd name="T1" fmla="*/ 5 h 34"/>
                  <a:gd name="T2" fmla="*/ 34 w 34"/>
                  <a:gd name="T3" fmla="*/ 13 h 34"/>
                  <a:gd name="T4" fmla="*/ 34 w 34"/>
                  <a:gd name="T5" fmla="*/ 13 h 34"/>
                  <a:gd name="T6" fmla="*/ 34 w 34"/>
                  <a:gd name="T7" fmla="*/ 13 h 34"/>
                  <a:gd name="T8" fmla="*/ 30 w 34"/>
                  <a:gd name="T9" fmla="*/ 15 h 34"/>
                  <a:gd name="T10" fmla="*/ 30 w 34"/>
                  <a:gd name="T11" fmla="*/ 15 h 34"/>
                  <a:gd name="T12" fmla="*/ 29 w 34"/>
                  <a:gd name="T13" fmla="*/ 17 h 34"/>
                  <a:gd name="T14" fmla="*/ 29 w 34"/>
                  <a:gd name="T15" fmla="*/ 20 h 34"/>
                  <a:gd name="T16" fmla="*/ 30 w 34"/>
                  <a:gd name="T17" fmla="*/ 22 h 34"/>
                  <a:gd name="T18" fmla="*/ 30 w 34"/>
                  <a:gd name="T19" fmla="*/ 22 h 34"/>
                  <a:gd name="T20" fmla="*/ 30 w 34"/>
                  <a:gd name="T21" fmla="*/ 23 h 34"/>
                  <a:gd name="T22" fmla="*/ 30 w 34"/>
                  <a:gd name="T23" fmla="*/ 23 h 34"/>
                  <a:gd name="T24" fmla="*/ 30 w 34"/>
                  <a:gd name="T25" fmla="*/ 30 h 34"/>
                  <a:gd name="T26" fmla="*/ 29 w 34"/>
                  <a:gd name="T27" fmla="*/ 32 h 34"/>
                  <a:gd name="T28" fmla="*/ 20 w 34"/>
                  <a:gd name="T29" fmla="*/ 30 h 34"/>
                  <a:gd name="T30" fmla="*/ 7 w 34"/>
                  <a:gd name="T31" fmla="*/ 32 h 34"/>
                  <a:gd name="T32" fmla="*/ 3 w 34"/>
                  <a:gd name="T33" fmla="*/ 34 h 34"/>
                  <a:gd name="T34" fmla="*/ 2 w 34"/>
                  <a:gd name="T35" fmla="*/ 13 h 34"/>
                  <a:gd name="T36" fmla="*/ 0 w 34"/>
                  <a:gd name="T37" fmla="*/ 3 h 34"/>
                  <a:gd name="T38" fmla="*/ 3 w 34"/>
                  <a:gd name="T39" fmla="*/ 1 h 34"/>
                  <a:gd name="T40" fmla="*/ 34 w 34"/>
                  <a:gd name="T41" fmla="*/ 0 h 34"/>
                  <a:gd name="T42" fmla="*/ 34 w 34"/>
                  <a:gd name="T43" fmla="*/ 1 h 34"/>
                  <a:gd name="T44" fmla="*/ 34 w 34"/>
                  <a:gd name="T45" fmla="*/ 1 h 34"/>
                  <a:gd name="T46" fmla="*/ 34 w 34"/>
                  <a:gd name="T47" fmla="*/ 3 h 34"/>
                  <a:gd name="T48" fmla="*/ 34 w 34"/>
                  <a:gd name="T49" fmla="*/ 3 h 34"/>
                  <a:gd name="T50" fmla="*/ 34 w 34"/>
                  <a:gd name="T5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34" y="5"/>
                    </a:moveTo>
                    <a:lnTo>
                      <a:pt x="34" y="13"/>
                    </a:lnTo>
                    <a:lnTo>
                      <a:pt x="34" y="13"/>
                    </a:lnTo>
                    <a:lnTo>
                      <a:pt x="34" y="13"/>
                    </a:lnTo>
                    <a:lnTo>
                      <a:pt x="30" y="15"/>
                    </a:lnTo>
                    <a:lnTo>
                      <a:pt x="30" y="15"/>
                    </a:lnTo>
                    <a:lnTo>
                      <a:pt x="29" y="17"/>
                    </a:lnTo>
                    <a:lnTo>
                      <a:pt x="29" y="20"/>
                    </a:lnTo>
                    <a:lnTo>
                      <a:pt x="30" y="22"/>
                    </a:lnTo>
                    <a:lnTo>
                      <a:pt x="30" y="22"/>
                    </a:lnTo>
                    <a:lnTo>
                      <a:pt x="30" y="23"/>
                    </a:lnTo>
                    <a:lnTo>
                      <a:pt x="30" y="23"/>
                    </a:lnTo>
                    <a:lnTo>
                      <a:pt x="30" y="30"/>
                    </a:lnTo>
                    <a:lnTo>
                      <a:pt x="29" y="32"/>
                    </a:lnTo>
                    <a:lnTo>
                      <a:pt x="20" y="30"/>
                    </a:lnTo>
                    <a:lnTo>
                      <a:pt x="7" y="32"/>
                    </a:lnTo>
                    <a:lnTo>
                      <a:pt x="3" y="34"/>
                    </a:lnTo>
                    <a:lnTo>
                      <a:pt x="2" y="13"/>
                    </a:lnTo>
                    <a:lnTo>
                      <a:pt x="0" y="3"/>
                    </a:lnTo>
                    <a:lnTo>
                      <a:pt x="3" y="1"/>
                    </a:lnTo>
                    <a:lnTo>
                      <a:pt x="34" y="0"/>
                    </a:lnTo>
                    <a:lnTo>
                      <a:pt x="34" y="1"/>
                    </a:lnTo>
                    <a:lnTo>
                      <a:pt x="34" y="1"/>
                    </a:lnTo>
                    <a:lnTo>
                      <a:pt x="34" y="3"/>
                    </a:lnTo>
                    <a:lnTo>
                      <a:pt x="34" y="3"/>
                    </a:lnTo>
                    <a:lnTo>
                      <a:pt x="34"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02" name="Freeform 1155"/>
              <p:cNvSpPr>
                <a:spLocks/>
              </p:cNvSpPr>
              <p:nvPr/>
            </p:nvSpPr>
            <p:spPr bwMode="auto">
              <a:xfrm>
                <a:off x="3991" y="1916"/>
                <a:ext cx="34" cy="34"/>
              </a:xfrm>
              <a:custGeom>
                <a:avLst/>
                <a:gdLst>
                  <a:gd name="T0" fmla="*/ 34 w 34"/>
                  <a:gd name="T1" fmla="*/ 5 h 34"/>
                  <a:gd name="T2" fmla="*/ 34 w 34"/>
                  <a:gd name="T3" fmla="*/ 13 h 34"/>
                  <a:gd name="T4" fmla="*/ 34 w 34"/>
                  <a:gd name="T5" fmla="*/ 13 h 34"/>
                  <a:gd name="T6" fmla="*/ 34 w 34"/>
                  <a:gd name="T7" fmla="*/ 13 h 34"/>
                  <a:gd name="T8" fmla="*/ 30 w 34"/>
                  <a:gd name="T9" fmla="*/ 15 h 34"/>
                  <a:gd name="T10" fmla="*/ 30 w 34"/>
                  <a:gd name="T11" fmla="*/ 15 h 34"/>
                  <a:gd name="T12" fmla="*/ 29 w 34"/>
                  <a:gd name="T13" fmla="*/ 17 h 34"/>
                  <a:gd name="T14" fmla="*/ 29 w 34"/>
                  <a:gd name="T15" fmla="*/ 20 h 34"/>
                  <a:gd name="T16" fmla="*/ 30 w 34"/>
                  <a:gd name="T17" fmla="*/ 22 h 34"/>
                  <a:gd name="T18" fmla="*/ 30 w 34"/>
                  <a:gd name="T19" fmla="*/ 22 h 34"/>
                  <a:gd name="T20" fmla="*/ 30 w 34"/>
                  <a:gd name="T21" fmla="*/ 23 h 34"/>
                  <a:gd name="T22" fmla="*/ 30 w 34"/>
                  <a:gd name="T23" fmla="*/ 23 h 34"/>
                  <a:gd name="T24" fmla="*/ 30 w 34"/>
                  <a:gd name="T25" fmla="*/ 30 h 34"/>
                  <a:gd name="T26" fmla="*/ 29 w 34"/>
                  <a:gd name="T27" fmla="*/ 32 h 34"/>
                  <a:gd name="T28" fmla="*/ 20 w 34"/>
                  <a:gd name="T29" fmla="*/ 30 h 34"/>
                  <a:gd name="T30" fmla="*/ 7 w 34"/>
                  <a:gd name="T31" fmla="*/ 32 h 34"/>
                  <a:gd name="T32" fmla="*/ 3 w 34"/>
                  <a:gd name="T33" fmla="*/ 34 h 34"/>
                  <a:gd name="T34" fmla="*/ 2 w 34"/>
                  <a:gd name="T35" fmla="*/ 13 h 34"/>
                  <a:gd name="T36" fmla="*/ 0 w 34"/>
                  <a:gd name="T37" fmla="*/ 3 h 34"/>
                  <a:gd name="T38" fmla="*/ 3 w 34"/>
                  <a:gd name="T39" fmla="*/ 1 h 34"/>
                  <a:gd name="T40" fmla="*/ 34 w 34"/>
                  <a:gd name="T41" fmla="*/ 0 h 34"/>
                  <a:gd name="T42" fmla="*/ 34 w 34"/>
                  <a:gd name="T43" fmla="*/ 1 h 34"/>
                  <a:gd name="T44" fmla="*/ 34 w 34"/>
                  <a:gd name="T45" fmla="*/ 1 h 34"/>
                  <a:gd name="T46" fmla="*/ 34 w 34"/>
                  <a:gd name="T47" fmla="*/ 3 h 34"/>
                  <a:gd name="T48" fmla="*/ 34 w 34"/>
                  <a:gd name="T49" fmla="*/ 3 h 34"/>
                  <a:gd name="T50" fmla="*/ 34 w 34"/>
                  <a:gd name="T5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34" y="5"/>
                    </a:moveTo>
                    <a:lnTo>
                      <a:pt x="34" y="13"/>
                    </a:lnTo>
                    <a:lnTo>
                      <a:pt x="34" y="13"/>
                    </a:lnTo>
                    <a:lnTo>
                      <a:pt x="34" y="13"/>
                    </a:lnTo>
                    <a:lnTo>
                      <a:pt x="30" y="15"/>
                    </a:lnTo>
                    <a:lnTo>
                      <a:pt x="30" y="15"/>
                    </a:lnTo>
                    <a:lnTo>
                      <a:pt x="29" y="17"/>
                    </a:lnTo>
                    <a:lnTo>
                      <a:pt x="29" y="20"/>
                    </a:lnTo>
                    <a:lnTo>
                      <a:pt x="30" y="22"/>
                    </a:lnTo>
                    <a:lnTo>
                      <a:pt x="30" y="22"/>
                    </a:lnTo>
                    <a:lnTo>
                      <a:pt x="30" y="23"/>
                    </a:lnTo>
                    <a:lnTo>
                      <a:pt x="30" y="23"/>
                    </a:lnTo>
                    <a:lnTo>
                      <a:pt x="30" y="30"/>
                    </a:lnTo>
                    <a:lnTo>
                      <a:pt x="29" y="32"/>
                    </a:lnTo>
                    <a:lnTo>
                      <a:pt x="20" y="30"/>
                    </a:lnTo>
                    <a:lnTo>
                      <a:pt x="7" y="32"/>
                    </a:lnTo>
                    <a:lnTo>
                      <a:pt x="3" y="34"/>
                    </a:lnTo>
                    <a:lnTo>
                      <a:pt x="2" y="13"/>
                    </a:lnTo>
                    <a:lnTo>
                      <a:pt x="0" y="3"/>
                    </a:lnTo>
                    <a:lnTo>
                      <a:pt x="3" y="1"/>
                    </a:lnTo>
                    <a:lnTo>
                      <a:pt x="34" y="0"/>
                    </a:lnTo>
                    <a:lnTo>
                      <a:pt x="34" y="1"/>
                    </a:lnTo>
                    <a:lnTo>
                      <a:pt x="34" y="1"/>
                    </a:lnTo>
                    <a:lnTo>
                      <a:pt x="34" y="3"/>
                    </a:lnTo>
                    <a:lnTo>
                      <a:pt x="34" y="3"/>
                    </a:lnTo>
                    <a:lnTo>
                      <a:pt x="34"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03" name="Freeform 1156"/>
              <p:cNvSpPr>
                <a:spLocks/>
              </p:cNvSpPr>
              <p:nvPr/>
            </p:nvSpPr>
            <p:spPr bwMode="auto">
              <a:xfrm>
                <a:off x="3948" y="1977"/>
                <a:ext cx="34" cy="32"/>
              </a:xfrm>
              <a:custGeom>
                <a:avLst/>
                <a:gdLst>
                  <a:gd name="T0" fmla="*/ 31 w 34"/>
                  <a:gd name="T1" fmla="*/ 6 h 32"/>
                  <a:gd name="T2" fmla="*/ 34 w 34"/>
                  <a:gd name="T3" fmla="*/ 30 h 32"/>
                  <a:gd name="T4" fmla="*/ 12 w 34"/>
                  <a:gd name="T5" fmla="*/ 32 h 32"/>
                  <a:gd name="T6" fmla="*/ 2 w 34"/>
                  <a:gd name="T7" fmla="*/ 32 h 32"/>
                  <a:gd name="T8" fmla="*/ 0 w 34"/>
                  <a:gd name="T9" fmla="*/ 10 h 32"/>
                  <a:gd name="T10" fmla="*/ 0 w 34"/>
                  <a:gd name="T11" fmla="*/ 1 h 32"/>
                  <a:gd name="T12" fmla="*/ 6 w 34"/>
                  <a:gd name="T13" fmla="*/ 1 h 32"/>
                  <a:gd name="T14" fmla="*/ 24 w 34"/>
                  <a:gd name="T15" fmla="*/ 0 h 32"/>
                  <a:gd name="T16" fmla="*/ 24 w 34"/>
                  <a:gd name="T17" fmla="*/ 6 h 32"/>
                  <a:gd name="T18" fmla="*/ 31 w 34"/>
                  <a:gd name="T1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2">
                    <a:moveTo>
                      <a:pt x="31" y="6"/>
                    </a:moveTo>
                    <a:lnTo>
                      <a:pt x="34" y="30"/>
                    </a:lnTo>
                    <a:lnTo>
                      <a:pt x="12" y="32"/>
                    </a:lnTo>
                    <a:lnTo>
                      <a:pt x="2" y="32"/>
                    </a:lnTo>
                    <a:lnTo>
                      <a:pt x="0" y="10"/>
                    </a:lnTo>
                    <a:lnTo>
                      <a:pt x="0" y="1"/>
                    </a:lnTo>
                    <a:lnTo>
                      <a:pt x="6" y="1"/>
                    </a:lnTo>
                    <a:lnTo>
                      <a:pt x="24" y="0"/>
                    </a:lnTo>
                    <a:lnTo>
                      <a:pt x="24" y="6"/>
                    </a:lnTo>
                    <a:lnTo>
                      <a:pt x="31" y="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04" name="Freeform 1157"/>
              <p:cNvSpPr>
                <a:spLocks/>
              </p:cNvSpPr>
              <p:nvPr/>
            </p:nvSpPr>
            <p:spPr bwMode="auto">
              <a:xfrm>
                <a:off x="3948" y="1977"/>
                <a:ext cx="34" cy="32"/>
              </a:xfrm>
              <a:custGeom>
                <a:avLst/>
                <a:gdLst>
                  <a:gd name="T0" fmla="*/ 31 w 34"/>
                  <a:gd name="T1" fmla="*/ 6 h 32"/>
                  <a:gd name="T2" fmla="*/ 34 w 34"/>
                  <a:gd name="T3" fmla="*/ 30 h 32"/>
                  <a:gd name="T4" fmla="*/ 12 w 34"/>
                  <a:gd name="T5" fmla="*/ 32 h 32"/>
                  <a:gd name="T6" fmla="*/ 2 w 34"/>
                  <a:gd name="T7" fmla="*/ 32 h 32"/>
                  <a:gd name="T8" fmla="*/ 0 w 34"/>
                  <a:gd name="T9" fmla="*/ 10 h 32"/>
                  <a:gd name="T10" fmla="*/ 0 w 34"/>
                  <a:gd name="T11" fmla="*/ 1 h 32"/>
                  <a:gd name="T12" fmla="*/ 6 w 34"/>
                  <a:gd name="T13" fmla="*/ 1 h 32"/>
                  <a:gd name="T14" fmla="*/ 24 w 34"/>
                  <a:gd name="T15" fmla="*/ 0 h 32"/>
                  <a:gd name="T16" fmla="*/ 24 w 34"/>
                  <a:gd name="T17" fmla="*/ 6 h 32"/>
                  <a:gd name="T18" fmla="*/ 31 w 34"/>
                  <a:gd name="T1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2">
                    <a:moveTo>
                      <a:pt x="31" y="6"/>
                    </a:moveTo>
                    <a:lnTo>
                      <a:pt x="34" y="30"/>
                    </a:lnTo>
                    <a:lnTo>
                      <a:pt x="12" y="32"/>
                    </a:lnTo>
                    <a:lnTo>
                      <a:pt x="2" y="32"/>
                    </a:lnTo>
                    <a:lnTo>
                      <a:pt x="0" y="10"/>
                    </a:lnTo>
                    <a:lnTo>
                      <a:pt x="0" y="1"/>
                    </a:lnTo>
                    <a:lnTo>
                      <a:pt x="6" y="1"/>
                    </a:lnTo>
                    <a:lnTo>
                      <a:pt x="24" y="0"/>
                    </a:lnTo>
                    <a:lnTo>
                      <a:pt x="24" y="6"/>
                    </a:lnTo>
                    <a:lnTo>
                      <a:pt x="31"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05" name="Freeform 1158"/>
              <p:cNvSpPr>
                <a:spLocks/>
              </p:cNvSpPr>
              <p:nvPr/>
            </p:nvSpPr>
            <p:spPr bwMode="auto">
              <a:xfrm>
                <a:off x="3881" y="1999"/>
                <a:ext cx="39" cy="35"/>
              </a:xfrm>
              <a:custGeom>
                <a:avLst/>
                <a:gdLst>
                  <a:gd name="T0" fmla="*/ 7 w 39"/>
                  <a:gd name="T1" fmla="*/ 1 h 35"/>
                  <a:gd name="T2" fmla="*/ 15 w 39"/>
                  <a:gd name="T3" fmla="*/ 1 h 35"/>
                  <a:gd name="T4" fmla="*/ 30 w 39"/>
                  <a:gd name="T5" fmla="*/ 0 h 35"/>
                  <a:gd name="T6" fmla="*/ 39 w 39"/>
                  <a:gd name="T7" fmla="*/ 0 h 35"/>
                  <a:gd name="T8" fmla="*/ 39 w 39"/>
                  <a:gd name="T9" fmla="*/ 23 h 35"/>
                  <a:gd name="T10" fmla="*/ 23 w 39"/>
                  <a:gd name="T11" fmla="*/ 23 h 35"/>
                  <a:gd name="T12" fmla="*/ 17 w 39"/>
                  <a:gd name="T13" fmla="*/ 28 h 35"/>
                  <a:gd name="T14" fmla="*/ 7 w 39"/>
                  <a:gd name="T15" fmla="*/ 28 h 35"/>
                  <a:gd name="T16" fmla="*/ 1 w 39"/>
                  <a:gd name="T17" fmla="*/ 35 h 35"/>
                  <a:gd name="T18" fmla="*/ 0 w 39"/>
                  <a:gd name="T19" fmla="*/ 10 h 35"/>
                  <a:gd name="T20" fmla="*/ 7 w 39"/>
                  <a:gd name="T21" fmla="*/ 10 h 35"/>
                  <a:gd name="T22" fmla="*/ 7 w 39"/>
                  <a:gd name="T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5">
                    <a:moveTo>
                      <a:pt x="7" y="1"/>
                    </a:moveTo>
                    <a:lnTo>
                      <a:pt x="15" y="1"/>
                    </a:lnTo>
                    <a:lnTo>
                      <a:pt x="30" y="0"/>
                    </a:lnTo>
                    <a:lnTo>
                      <a:pt x="39" y="0"/>
                    </a:lnTo>
                    <a:lnTo>
                      <a:pt x="39" y="23"/>
                    </a:lnTo>
                    <a:lnTo>
                      <a:pt x="23" y="23"/>
                    </a:lnTo>
                    <a:lnTo>
                      <a:pt x="17" y="28"/>
                    </a:lnTo>
                    <a:lnTo>
                      <a:pt x="7" y="28"/>
                    </a:lnTo>
                    <a:lnTo>
                      <a:pt x="1" y="35"/>
                    </a:lnTo>
                    <a:lnTo>
                      <a:pt x="0" y="10"/>
                    </a:lnTo>
                    <a:lnTo>
                      <a:pt x="7" y="10"/>
                    </a:lnTo>
                    <a:lnTo>
                      <a:pt x="7"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06" name="Freeform 1159"/>
              <p:cNvSpPr>
                <a:spLocks/>
              </p:cNvSpPr>
              <p:nvPr/>
            </p:nvSpPr>
            <p:spPr bwMode="auto">
              <a:xfrm>
                <a:off x="3881" y="1999"/>
                <a:ext cx="39" cy="35"/>
              </a:xfrm>
              <a:custGeom>
                <a:avLst/>
                <a:gdLst>
                  <a:gd name="T0" fmla="*/ 7 w 39"/>
                  <a:gd name="T1" fmla="*/ 1 h 35"/>
                  <a:gd name="T2" fmla="*/ 15 w 39"/>
                  <a:gd name="T3" fmla="*/ 1 h 35"/>
                  <a:gd name="T4" fmla="*/ 30 w 39"/>
                  <a:gd name="T5" fmla="*/ 0 h 35"/>
                  <a:gd name="T6" fmla="*/ 39 w 39"/>
                  <a:gd name="T7" fmla="*/ 0 h 35"/>
                  <a:gd name="T8" fmla="*/ 39 w 39"/>
                  <a:gd name="T9" fmla="*/ 23 h 35"/>
                  <a:gd name="T10" fmla="*/ 23 w 39"/>
                  <a:gd name="T11" fmla="*/ 23 h 35"/>
                  <a:gd name="T12" fmla="*/ 17 w 39"/>
                  <a:gd name="T13" fmla="*/ 28 h 35"/>
                  <a:gd name="T14" fmla="*/ 7 w 39"/>
                  <a:gd name="T15" fmla="*/ 28 h 35"/>
                  <a:gd name="T16" fmla="*/ 1 w 39"/>
                  <a:gd name="T17" fmla="*/ 35 h 35"/>
                  <a:gd name="T18" fmla="*/ 0 w 39"/>
                  <a:gd name="T19" fmla="*/ 10 h 35"/>
                  <a:gd name="T20" fmla="*/ 7 w 39"/>
                  <a:gd name="T21" fmla="*/ 10 h 35"/>
                  <a:gd name="T22" fmla="*/ 7 w 39"/>
                  <a:gd name="T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5">
                    <a:moveTo>
                      <a:pt x="7" y="1"/>
                    </a:moveTo>
                    <a:lnTo>
                      <a:pt x="15" y="1"/>
                    </a:lnTo>
                    <a:lnTo>
                      <a:pt x="30" y="0"/>
                    </a:lnTo>
                    <a:lnTo>
                      <a:pt x="39" y="0"/>
                    </a:lnTo>
                    <a:lnTo>
                      <a:pt x="39" y="23"/>
                    </a:lnTo>
                    <a:lnTo>
                      <a:pt x="23" y="23"/>
                    </a:lnTo>
                    <a:lnTo>
                      <a:pt x="17" y="28"/>
                    </a:lnTo>
                    <a:lnTo>
                      <a:pt x="7" y="28"/>
                    </a:lnTo>
                    <a:lnTo>
                      <a:pt x="1" y="35"/>
                    </a:lnTo>
                    <a:lnTo>
                      <a:pt x="0" y="10"/>
                    </a:lnTo>
                    <a:lnTo>
                      <a:pt x="7" y="10"/>
                    </a:lnTo>
                    <a:lnTo>
                      <a:pt x="7"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07" name="Freeform 1160"/>
              <p:cNvSpPr>
                <a:spLocks/>
              </p:cNvSpPr>
              <p:nvPr/>
            </p:nvSpPr>
            <p:spPr bwMode="auto">
              <a:xfrm>
                <a:off x="3959" y="1897"/>
                <a:ext cx="35" cy="34"/>
              </a:xfrm>
              <a:custGeom>
                <a:avLst/>
                <a:gdLst>
                  <a:gd name="T0" fmla="*/ 34 w 35"/>
                  <a:gd name="T1" fmla="*/ 32 h 34"/>
                  <a:gd name="T2" fmla="*/ 1 w 35"/>
                  <a:gd name="T3" fmla="*/ 34 h 34"/>
                  <a:gd name="T4" fmla="*/ 1 w 35"/>
                  <a:gd name="T5" fmla="*/ 27 h 34"/>
                  <a:gd name="T6" fmla="*/ 0 w 35"/>
                  <a:gd name="T7" fmla="*/ 7 h 34"/>
                  <a:gd name="T8" fmla="*/ 27 w 35"/>
                  <a:gd name="T9" fmla="*/ 5 h 34"/>
                  <a:gd name="T10" fmla="*/ 34 w 35"/>
                  <a:gd name="T11" fmla="*/ 0 h 34"/>
                  <a:gd name="T12" fmla="*/ 35 w 35"/>
                  <a:gd name="T13" fmla="*/ 20 h 34"/>
                  <a:gd name="T14" fmla="*/ 32 w 35"/>
                  <a:gd name="T15" fmla="*/ 22 h 34"/>
                  <a:gd name="T16" fmla="*/ 34 w 35"/>
                  <a:gd name="T1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4">
                    <a:moveTo>
                      <a:pt x="34" y="32"/>
                    </a:moveTo>
                    <a:lnTo>
                      <a:pt x="1" y="34"/>
                    </a:lnTo>
                    <a:lnTo>
                      <a:pt x="1" y="27"/>
                    </a:lnTo>
                    <a:lnTo>
                      <a:pt x="0" y="7"/>
                    </a:lnTo>
                    <a:lnTo>
                      <a:pt x="27" y="5"/>
                    </a:lnTo>
                    <a:lnTo>
                      <a:pt x="34" y="0"/>
                    </a:lnTo>
                    <a:lnTo>
                      <a:pt x="35" y="20"/>
                    </a:lnTo>
                    <a:lnTo>
                      <a:pt x="32" y="22"/>
                    </a:lnTo>
                    <a:lnTo>
                      <a:pt x="34"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08" name="Freeform 1161"/>
              <p:cNvSpPr>
                <a:spLocks/>
              </p:cNvSpPr>
              <p:nvPr/>
            </p:nvSpPr>
            <p:spPr bwMode="auto">
              <a:xfrm>
                <a:off x="3959" y="1897"/>
                <a:ext cx="35" cy="34"/>
              </a:xfrm>
              <a:custGeom>
                <a:avLst/>
                <a:gdLst>
                  <a:gd name="T0" fmla="*/ 34 w 35"/>
                  <a:gd name="T1" fmla="*/ 32 h 34"/>
                  <a:gd name="T2" fmla="*/ 1 w 35"/>
                  <a:gd name="T3" fmla="*/ 34 h 34"/>
                  <a:gd name="T4" fmla="*/ 1 w 35"/>
                  <a:gd name="T5" fmla="*/ 27 h 34"/>
                  <a:gd name="T6" fmla="*/ 0 w 35"/>
                  <a:gd name="T7" fmla="*/ 7 h 34"/>
                  <a:gd name="T8" fmla="*/ 27 w 35"/>
                  <a:gd name="T9" fmla="*/ 5 h 34"/>
                  <a:gd name="T10" fmla="*/ 34 w 35"/>
                  <a:gd name="T11" fmla="*/ 0 h 34"/>
                  <a:gd name="T12" fmla="*/ 35 w 35"/>
                  <a:gd name="T13" fmla="*/ 20 h 34"/>
                  <a:gd name="T14" fmla="*/ 32 w 35"/>
                  <a:gd name="T15" fmla="*/ 22 h 34"/>
                  <a:gd name="T16" fmla="*/ 34 w 35"/>
                  <a:gd name="T1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4">
                    <a:moveTo>
                      <a:pt x="34" y="32"/>
                    </a:moveTo>
                    <a:lnTo>
                      <a:pt x="1" y="34"/>
                    </a:lnTo>
                    <a:lnTo>
                      <a:pt x="1" y="27"/>
                    </a:lnTo>
                    <a:lnTo>
                      <a:pt x="0" y="7"/>
                    </a:lnTo>
                    <a:lnTo>
                      <a:pt x="27" y="5"/>
                    </a:lnTo>
                    <a:lnTo>
                      <a:pt x="34" y="0"/>
                    </a:lnTo>
                    <a:lnTo>
                      <a:pt x="35" y="20"/>
                    </a:lnTo>
                    <a:lnTo>
                      <a:pt x="32" y="22"/>
                    </a:lnTo>
                    <a:lnTo>
                      <a:pt x="34"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09" name="Freeform 1162"/>
              <p:cNvSpPr>
                <a:spLocks/>
              </p:cNvSpPr>
              <p:nvPr/>
            </p:nvSpPr>
            <p:spPr bwMode="auto">
              <a:xfrm>
                <a:off x="3954" y="1650"/>
                <a:ext cx="52" cy="69"/>
              </a:xfrm>
              <a:custGeom>
                <a:avLst/>
                <a:gdLst>
                  <a:gd name="T0" fmla="*/ 42 w 52"/>
                  <a:gd name="T1" fmla="*/ 22 h 69"/>
                  <a:gd name="T2" fmla="*/ 42 w 52"/>
                  <a:gd name="T3" fmla="*/ 23 h 69"/>
                  <a:gd name="T4" fmla="*/ 42 w 52"/>
                  <a:gd name="T5" fmla="*/ 25 h 69"/>
                  <a:gd name="T6" fmla="*/ 44 w 52"/>
                  <a:gd name="T7" fmla="*/ 25 h 69"/>
                  <a:gd name="T8" fmla="*/ 44 w 52"/>
                  <a:gd name="T9" fmla="*/ 25 h 69"/>
                  <a:gd name="T10" fmla="*/ 44 w 52"/>
                  <a:gd name="T11" fmla="*/ 27 h 69"/>
                  <a:gd name="T12" fmla="*/ 44 w 52"/>
                  <a:gd name="T13" fmla="*/ 28 h 69"/>
                  <a:gd name="T14" fmla="*/ 45 w 52"/>
                  <a:gd name="T15" fmla="*/ 34 h 69"/>
                  <a:gd name="T16" fmla="*/ 45 w 52"/>
                  <a:gd name="T17" fmla="*/ 34 h 69"/>
                  <a:gd name="T18" fmla="*/ 47 w 52"/>
                  <a:gd name="T19" fmla="*/ 37 h 69"/>
                  <a:gd name="T20" fmla="*/ 50 w 52"/>
                  <a:gd name="T21" fmla="*/ 42 h 69"/>
                  <a:gd name="T22" fmla="*/ 50 w 52"/>
                  <a:gd name="T23" fmla="*/ 45 h 69"/>
                  <a:gd name="T24" fmla="*/ 50 w 52"/>
                  <a:gd name="T25" fmla="*/ 52 h 69"/>
                  <a:gd name="T26" fmla="*/ 44 w 52"/>
                  <a:gd name="T27" fmla="*/ 67 h 69"/>
                  <a:gd name="T28" fmla="*/ 35 w 52"/>
                  <a:gd name="T29" fmla="*/ 69 h 69"/>
                  <a:gd name="T30" fmla="*/ 33 w 52"/>
                  <a:gd name="T31" fmla="*/ 62 h 69"/>
                  <a:gd name="T32" fmla="*/ 25 w 52"/>
                  <a:gd name="T33" fmla="*/ 52 h 69"/>
                  <a:gd name="T34" fmla="*/ 25 w 52"/>
                  <a:gd name="T35" fmla="*/ 45 h 69"/>
                  <a:gd name="T36" fmla="*/ 23 w 52"/>
                  <a:gd name="T37" fmla="*/ 32 h 69"/>
                  <a:gd name="T38" fmla="*/ 23 w 52"/>
                  <a:gd name="T39" fmla="*/ 25 h 69"/>
                  <a:gd name="T40" fmla="*/ 11 w 52"/>
                  <a:gd name="T41" fmla="*/ 18 h 69"/>
                  <a:gd name="T42" fmla="*/ 3 w 52"/>
                  <a:gd name="T43" fmla="*/ 20 h 69"/>
                  <a:gd name="T44" fmla="*/ 1 w 52"/>
                  <a:gd name="T45" fmla="*/ 20 h 69"/>
                  <a:gd name="T46" fmla="*/ 0 w 52"/>
                  <a:gd name="T47" fmla="*/ 3 h 69"/>
                  <a:gd name="T48" fmla="*/ 15 w 52"/>
                  <a:gd name="T49" fmla="*/ 1 h 69"/>
                  <a:gd name="T50" fmla="*/ 32 w 52"/>
                  <a:gd name="T51" fmla="*/ 1 h 69"/>
                  <a:gd name="T52" fmla="*/ 32 w 52"/>
                  <a:gd name="T53" fmla="*/ 1 h 69"/>
                  <a:gd name="T54" fmla="*/ 32 w 52"/>
                  <a:gd name="T55" fmla="*/ 1 h 69"/>
                  <a:gd name="T56" fmla="*/ 32 w 52"/>
                  <a:gd name="T57" fmla="*/ 3 h 69"/>
                  <a:gd name="T58" fmla="*/ 32 w 52"/>
                  <a:gd name="T59" fmla="*/ 3 h 69"/>
                  <a:gd name="T60" fmla="*/ 33 w 52"/>
                  <a:gd name="T61" fmla="*/ 5 h 69"/>
                  <a:gd name="T62" fmla="*/ 33 w 52"/>
                  <a:gd name="T63" fmla="*/ 5 h 69"/>
                  <a:gd name="T64" fmla="*/ 33 w 52"/>
                  <a:gd name="T65" fmla="*/ 5 h 69"/>
                  <a:gd name="T66" fmla="*/ 33 w 52"/>
                  <a:gd name="T67" fmla="*/ 5 h 69"/>
                  <a:gd name="T68" fmla="*/ 33 w 52"/>
                  <a:gd name="T69" fmla="*/ 5 h 69"/>
                  <a:gd name="T70" fmla="*/ 33 w 52"/>
                  <a:gd name="T71" fmla="*/ 5 h 69"/>
                  <a:gd name="T72" fmla="*/ 33 w 52"/>
                  <a:gd name="T73" fmla="*/ 5 h 69"/>
                  <a:gd name="T74" fmla="*/ 35 w 52"/>
                  <a:gd name="T75" fmla="*/ 6 h 69"/>
                  <a:gd name="T76" fmla="*/ 35 w 52"/>
                  <a:gd name="T77" fmla="*/ 6 h 69"/>
                  <a:gd name="T78" fmla="*/ 37 w 52"/>
                  <a:gd name="T79" fmla="*/ 8 h 69"/>
                  <a:gd name="T80" fmla="*/ 39 w 52"/>
                  <a:gd name="T81" fmla="*/ 10 h 69"/>
                  <a:gd name="T82" fmla="*/ 39 w 52"/>
                  <a:gd name="T83" fmla="*/ 10 h 69"/>
                  <a:gd name="T84" fmla="*/ 39 w 52"/>
                  <a:gd name="T85"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69">
                    <a:moveTo>
                      <a:pt x="39" y="12"/>
                    </a:moveTo>
                    <a:lnTo>
                      <a:pt x="42" y="22"/>
                    </a:lnTo>
                    <a:lnTo>
                      <a:pt x="42" y="22"/>
                    </a:lnTo>
                    <a:lnTo>
                      <a:pt x="42" y="23"/>
                    </a:lnTo>
                    <a:lnTo>
                      <a:pt x="42" y="23"/>
                    </a:lnTo>
                    <a:lnTo>
                      <a:pt x="42" y="23"/>
                    </a:lnTo>
                    <a:lnTo>
                      <a:pt x="42" y="23"/>
                    </a:lnTo>
                    <a:lnTo>
                      <a:pt x="42" y="25"/>
                    </a:lnTo>
                    <a:lnTo>
                      <a:pt x="42" y="25"/>
                    </a:lnTo>
                    <a:lnTo>
                      <a:pt x="42" y="25"/>
                    </a:lnTo>
                    <a:lnTo>
                      <a:pt x="44" y="25"/>
                    </a:lnTo>
                    <a:lnTo>
                      <a:pt x="44" y="25"/>
                    </a:lnTo>
                    <a:lnTo>
                      <a:pt x="44" y="25"/>
                    </a:lnTo>
                    <a:lnTo>
                      <a:pt x="44" y="25"/>
                    </a:lnTo>
                    <a:lnTo>
                      <a:pt x="44" y="25"/>
                    </a:lnTo>
                    <a:lnTo>
                      <a:pt x="44" y="25"/>
                    </a:lnTo>
                    <a:lnTo>
                      <a:pt x="44" y="27"/>
                    </a:lnTo>
                    <a:lnTo>
                      <a:pt x="44" y="27"/>
                    </a:lnTo>
                    <a:lnTo>
                      <a:pt x="44" y="27"/>
                    </a:lnTo>
                    <a:lnTo>
                      <a:pt x="44" y="27"/>
                    </a:lnTo>
                    <a:lnTo>
                      <a:pt x="44" y="28"/>
                    </a:lnTo>
                    <a:lnTo>
                      <a:pt x="44" y="30"/>
                    </a:lnTo>
                    <a:lnTo>
                      <a:pt x="44" y="32"/>
                    </a:lnTo>
                    <a:lnTo>
                      <a:pt x="45" y="34"/>
                    </a:lnTo>
                    <a:lnTo>
                      <a:pt x="45" y="34"/>
                    </a:lnTo>
                    <a:lnTo>
                      <a:pt x="45" y="34"/>
                    </a:lnTo>
                    <a:lnTo>
                      <a:pt x="45" y="34"/>
                    </a:lnTo>
                    <a:lnTo>
                      <a:pt x="45" y="34"/>
                    </a:lnTo>
                    <a:lnTo>
                      <a:pt x="47" y="35"/>
                    </a:lnTo>
                    <a:lnTo>
                      <a:pt x="47" y="37"/>
                    </a:lnTo>
                    <a:lnTo>
                      <a:pt x="49" y="39"/>
                    </a:lnTo>
                    <a:lnTo>
                      <a:pt x="50" y="39"/>
                    </a:lnTo>
                    <a:lnTo>
                      <a:pt x="50" y="42"/>
                    </a:lnTo>
                    <a:lnTo>
                      <a:pt x="50" y="44"/>
                    </a:lnTo>
                    <a:lnTo>
                      <a:pt x="50" y="44"/>
                    </a:lnTo>
                    <a:lnTo>
                      <a:pt x="50" y="45"/>
                    </a:lnTo>
                    <a:lnTo>
                      <a:pt x="50" y="51"/>
                    </a:lnTo>
                    <a:lnTo>
                      <a:pt x="50" y="51"/>
                    </a:lnTo>
                    <a:lnTo>
                      <a:pt x="50" y="52"/>
                    </a:lnTo>
                    <a:lnTo>
                      <a:pt x="52" y="57"/>
                    </a:lnTo>
                    <a:lnTo>
                      <a:pt x="52" y="67"/>
                    </a:lnTo>
                    <a:lnTo>
                      <a:pt x="44" y="67"/>
                    </a:lnTo>
                    <a:lnTo>
                      <a:pt x="40" y="67"/>
                    </a:lnTo>
                    <a:lnTo>
                      <a:pt x="40" y="67"/>
                    </a:lnTo>
                    <a:lnTo>
                      <a:pt x="35" y="69"/>
                    </a:lnTo>
                    <a:lnTo>
                      <a:pt x="35" y="62"/>
                    </a:lnTo>
                    <a:lnTo>
                      <a:pt x="33" y="62"/>
                    </a:lnTo>
                    <a:lnTo>
                      <a:pt x="33" y="62"/>
                    </a:lnTo>
                    <a:lnTo>
                      <a:pt x="33" y="59"/>
                    </a:lnTo>
                    <a:lnTo>
                      <a:pt x="27" y="61"/>
                    </a:lnTo>
                    <a:lnTo>
                      <a:pt x="25" y="52"/>
                    </a:lnTo>
                    <a:lnTo>
                      <a:pt x="18" y="52"/>
                    </a:lnTo>
                    <a:lnTo>
                      <a:pt x="17" y="49"/>
                    </a:lnTo>
                    <a:lnTo>
                      <a:pt x="25" y="45"/>
                    </a:lnTo>
                    <a:lnTo>
                      <a:pt x="23" y="32"/>
                    </a:lnTo>
                    <a:lnTo>
                      <a:pt x="23" y="32"/>
                    </a:lnTo>
                    <a:lnTo>
                      <a:pt x="23" y="32"/>
                    </a:lnTo>
                    <a:lnTo>
                      <a:pt x="23" y="30"/>
                    </a:lnTo>
                    <a:lnTo>
                      <a:pt x="23" y="30"/>
                    </a:lnTo>
                    <a:lnTo>
                      <a:pt x="23" y="25"/>
                    </a:lnTo>
                    <a:lnTo>
                      <a:pt x="22" y="20"/>
                    </a:lnTo>
                    <a:lnTo>
                      <a:pt x="22" y="17"/>
                    </a:lnTo>
                    <a:lnTo>
                      <a:pt x="11" y="18"/>
                    </a:lnTo>
                    <a:lnTo>
                      <a:pt x="3" y="20"/>
                    </a:lnTo>
                    <a:lnTo>
                      <a:pt x="3" y="20"/>
                    </a:lnTo>
                    <a:lnTo>
                      <a:pt x="3" y="20"/>
                    </a:lnTo>
                    <a:lnTo>
                      <a:pt x="3" y="20"/>
                    </a:lnTo>
                    <a:lnTo>
                      <a:pt x="1" y="20"/>
                    </a:lnTo>
                    <a:lnTo>
                      <a:pt x="1" y="20"/>
                    </a:lnTo>
                    <a:lnTo>
                      <a:pt x="0" y="20"/>
                    </a:lnTo>
                    <a:lnTo>
                      <a:pt x="0" y="3"/>
                    </a:lnTo>
                    <a:lnTo>
                      <a:pt x="0" y="3"/>
                    </a:lnTo>
                    <a:lnTo>
                      <a:pt x="1" y="3"/>
                    </a:lnTo>
                    <a:lnTo>
                      <a:pt x="8" y="1"/>
                    </a:lnTo>
                    <a:lnTo>
                      <a:pt x="15" y="1"/>
                    </a:lnTo>
                    <a:lnTo>
                      <a:pt x="32" y="0"/>
                    </a:lnTo>
                    <a:lnTo>
                      <a:pt x="32" y="1"/>
                    </a:lnTo>
                    <a:lnTo>
                      <a:pt x="32" y="1"/>
                    </a:lnTo>
                    <a:lnTo>
                      <a:pt x="32" y="1"/>
                    </a:lnTo>
                    <a:lnTo>
                      <a:pt x="32" y="1"/>
                    </a:lnTo>
                    <a:lnTo>
                      <a:pt x="32" y="1"/>
                    </a:lnTo>
                    <a:lnTo>
                      <a:pt x="32" y="1"/>
                    </a:lnTo>
                    <a:lnTo>
                      <a:pt x="32" y="1"/>
                    </a:lnTo>
                    <a:lnTo>
                      <a:pt x="32" y="1"/>
                    </a:lnTo>
                    <a:lnTo>
                      <a:pt x="32" y="3"/>
                    </a:lnTo>
                    <a:lnTo>
                      <a:pt x="32" y="3"/>
                    </a:lnTo>
                    <a:lnTo>
                      <a:pt x="32" y="3"/>
                    </a:lnTo>
                    <a:lnTo>
                      <a:pt x="32" y="3"/>
                    </a:lnTo>
                    <a:lnTo>
                      <a:pt x="32" y="3"/>
                    </a:lnTo>
                    <a:lnTo>
                      <a:pt x="32" y="3"/>
                    </a:lnTo>
                    <a:lnTo>
                      <a:pt x="33" y="3"/>
                    </a:lnTo>
                    <a:lnTo>
                      <a:pt x="33" y="3"/>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5" y="5"/>
                    </a:lnTo>
                    <a:lnTo>
                      <a:pt x="35" y="6"/>
                    </a:lnTo>
                    <a:lnTo>
                      <a:pt x="35" y="6"/>
                    </a:lnTo>
                    <a:lnTo>
                      <a:pt x="35" y="6"/>
                    </a:lnTo>
                    <a:lnTo>
                      <a:pt x="35" y="6"/>
                    </a:lnTo>
                    <a:lnTo>
                      <a:pt x="35" y="6"/>
                    </a:lnTo>
                    <a:lnTo>
                      <a:pt x="37" y="8"/>
                    </a:lnTo>
                    <a:lnTo>
                      <a:pt x="37" y="8"/>
                    </a:lnTo>
                    <a:lnTo>
                      <a:pt x="37" y="8"/>
                    </a:lnTo>
                    <a:lnTo>
                      <a:pt x="37" y="8"/>
                    </a:lnTo>
                    <a:lnTo>
                      <a:pt x="37" y="10"/>
                    </a:lnTo>
                    <a:lnTo>
                      <a:pt x="39" y="10"/>
                    </a:lnTo>
                    <a:lnTo>
                      <a:pt x="39" y="10"/>
                    </a:lnTo>
                    <a:lnTo>
                      <a:pt x="39" y="10"/>
                    </a:lnTo>
                    <a:lnTo>
                      <a:pt x="39" y="10"/>
                    </a:lnTo>
                    <a:lnTo>
                      <a:pt x="37" y="10"/>
                    </a:lnTo>
                    <a:lnTo>
                      <a:pt x="39" y="10"/>
                    </a:lnTo>
                    <a:lnTo>
                      <a:pt x="39"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10" name="Freeform 1163"/>
              <p:cNvSpPr>
                <a:spLocks/>
              </p:cNvSpPr>
              <p:nvPr/>
            </p:nvSpPr>
            <p:spPr bwMode="auto">
              <a:xfrm>
                <a:off x="3954" y="1650"/>
                <a:ext cx="52" cy="69"/>
              </a:xfrm>
              <a:custGeom>
                <a:avLst/>
                <a:gdLst>
                  <a:gd name="T0" fmla="*/ 42 w 52"/>
                  <a:gd name="T1" fmla="*/ 22 h 69"/>
                  <a:gd name="T2" fmla="*/ 42 w 52"/>
                  <a:gd name="T3" fmla="*/ 23 h 69"/>
                  <a:gd name="T4" fmla="*/ 42 w 52"/>
                  <a:gd name="T5" fmla="*/ 25 h 69"/>
                  <a:gd name="T6" fmla="*/ 44 w 52"/>
                  <a:gd name="T7" fmla="*/ 25 h 69"/>
                  <a:gd name="T8" fmla="*/ 44 w 52"/>
                  <a:gd name="T9" fmla="*/ 25 h 69"/>
                  <a:gd name="T10" fmla="*/ 44 w 52"/>
                  <a:gd name="T11" fmla="*/ 27 h 69"/>
                  <a:gd name="T12" fmla="*/ 44 w 52"/>
                  <a:gd name="T13" fmla="*/ 28 h 69"/>
                  <a:gd name="T14" fmla="*/ 45 w 52"/>
                  <a:gd name="T15" fmla="*/ 34 h 69"/>
                  <a:gd name="T16" fmla="*/ 45 w 52"/>
                  <a:gd name="T17" fmla="*/ 34 h 69"/>
                  <a:gd name="T18" fmla="*/ 47 w 52"/>
                  <a:gd name="T19" fmla="*/ 37 h 69"/>
                  <a:gd name="T20" fmla="*/ 50 w 52"/>
                  <a:gd name="T21" fmla="*/ 42 h 69"/>
                  <a:gd name="T22" fmla="*/ 50 w 52"/>
                  <a:gd name="T23" fmla="*/ 45 h 69"/>
                  <a:gd name="T24" fmla="*/ 50 w 52"/>
                  <a:gd name="T25" fmla="*/ 52 h 69"/>
                  <a:gd name="T26" fmla="*/ 44 w 52"/>
                  <a:gd name="T27" fmla="*/ 67 h 69"/>
                  <a:gd name="T28" fmla="*/ 35 w 52"/>
                  <a:gd name="T29" fmla="*/ 69 h 69"/>
                  <a:gd name="T30" fmla="*/ 33 w 52"/>
                  <a:gd name="T31" fmla="*/ 62 h 69"/>
                  <a:gd name="T32" fmla="*/ 25 w 52"/>
                  <a:gd name="T33" fmla="*/ 52 h 69"/>
                  <a:gd name="T34" fmla="*/ 25 w 52"/>
                  <a:gd name="T35" fmla="*/ 45 h 69"/>
                  <a:gd name="T36" fmla="*/ 23 w 52"/>
                  <a:gd name="T37" fmla="*/ 32 h 69"/>
                  <a:gd name="T38" fmla="*/ 23 w 52"/>
                  <a:gd name="T39" fmla="*/ 25 h 69"/>
                  <a:gd name="T40" fmla="*/ 11 w 52"/>
                  <a:gd name="T41" fmla="*/ 18 h 69"/>
                  <a:gd name="T42" fmla="*/ 3 w 52"/>
                  <a:gd name="T43" fmla="*/ 20 h 69"/>
                  <a:gd name="T44" fmla="*/ 1 w 52"/>
                  <a:gd name="T45" fmla="*/ 20 h 69"/>
                  <a:gd name="T46" fmla="*/ 0 w 52"/>
                  <a:gd name="T47" fmla="*/ 3 h 69"/>
                  <a:gd name="T48" fmla="*/ 15 w 52"/>
                  <a:gd name="T49" fmla="*/ 1 h 69"/>
                  <a:gd name="T50" fmla="*/ 32 w 52"/>
                  <a:gd name="T51" fmla="*/ 1 h 69"/>
                  <a:gd name="T52" fmla="*/ 32 w 52"/>
                  <a:gd name="T53" fmla="*/ 1 h 69"/>
                  <a:gd name="T54" fmla="*/ 32 w 52"/>
                  <a:gd name="T55" fmla="*/ 1 h 69"/>
                  <a:gd name="T56" fmla="*/ 32 w 52"/>
                  <a:gd name="T57" fmla="*/ 3 h 69"/>
                  <a:gd name="T58" fmla="*/ 32 w 52"/>
                  <a:gd name="T59" fmla="*/ 3 h 69"/>
                  <a:gd name="T60" fmla="*/ 33 w 52"/>
                  <a:gd name="T61" fmla="*/ 5 h 69"/>
                  <a:gd name="T62" fmla="*/ 33 w 52"/>
                  <a:gd name="T63" fmla="*/ 5 h 69"/>
                  <a:gd name="T64" fmla="*/ 33 w 52"/>
                  <a:gd name="T65" fmla="*/ 5 h 69"/>
                  <a:gd name="T66" fmla="*/ 33 w 52"/>
                  <a:gd name="T67" fmla="*/ 5 h 69"/>
                  <a:gd name="T68" fmla="*/ 33 w 52"/>
                  <a:gd name="T69" fmla="*/ 5 h 69"/>
                  <a:gd name="T70" fmla="*/ 33 w 52"/>
                  <a:gd name="T71" fmla="*/ 5 h 69"/>
                  <a:gd name="T72" fmla="*/ 33 w 52"/>
                  <a:gd name="T73" fmla="*/ 5 h 69"/>
                  <a:gd name="T74" fmla="*/ 35 w 52"/>
                  <a:gd name="T75" fmla="*/ 6 h 69"/>
                  <a:gd name="T76" fmla="*/ 35 w 52"/>
                  <a:gd name="T77" fmla="*/ 6 h 69"/>
                  <a:gd name="T78" fmla="*/ 37 w 52"/>
                  <a:gd name="T79" fmla="*/ 8 h 69"/>
                  <a:gd name="T80" fmla="*/ 39 w 52"/>
                  <a:gd name="T81" fmla="*/ 10 h 69"/>
                  <a:gd name="T82" fmla="*/ 39 w 52"/>
                  <a:gd name="T83" fmla="*/ 10 h 69"/>
                  <a:gd name="T84" fmla="*/ 39 w 52"/>
                  <a:gd name="T85"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69">
                    <a:moveTo>
                      <a:pt x="39" y="12"/>
                    </a:moveTo>
                    <a:lnTo>
                      <a:pt x="42" y="22"/>
                    </a:lnTo>
                    <a:lnTo>
                      <a:pt x="42" y="22"/>
                    </a:lnTo>
                    <a:lnTo>
                      <a:pt x="42" y="23"/>
                    </a:lnTo>
                    <a:lnTo>
                      <a:pt x="42" y="23"/>
                    </a:lnTo>
                    <a:lnTo>
                      <a:pt x="42" y="23"/>
                    </a:lnTo>
                    <a:lnTo>
                      <a:pt x="42" y="23"/>
                    </a:lnTo>
                    <a:lnTo>
                      <a:pt x="42" y="25"/>
                    </a:lnTo>
                    <a:lnTo>
                      <a:pt x="42" y="25"/>
                    </a:lnTo>
                    <a:lnTo>
                      <a:pt x="42" y="25"/>
                    </a:lnTo>
                    <a:lnTo>
                      <a:pt x="44" y="25"/>
                    </a:lnTo>
                    <a:lnTo>
                      <a:pt x="44" y="25"/>
                    </a:lnTo>
                    <a:lnTo>
                      <a:pt x="44" y="25"/>
                    </a:lnTo>
                    <a:lnTo>
                      <a:pt x="44" y="25"/>
                    </a:lnTo>
                    <a:lnTo>
                      <a:pt x="44" y="25"/>
                    </a:lnTo>
                    <a:lnTo>
                      <a:pt x="44" y="25"/>
                    </a:lnTo>
                    <a:lnTo>
                      <a:pt x="44" y="27"/>
                    </a:lnTo>
                    <a:lnTo>
                      <a:pt x="44" y="27"/>
                    </a:lnTo>
                    <a:lnTo>
                      <a:pt x="44" y="27"/>
                    </a:lnTo>
                    <a:lnTo>
                      <a:pt x="44" y="27"/>
                    </a:lnTo>
                    <a:lnTo>
                      <a:pt x="44" y="28"/>
                    </a:lnTo>
                    <a:lnTo>
                      <a:pt x="44" y="30"/>
                    </a:lnTo>
                    <a:lnTo>
                      <a:pt x="44" y="32"/>
                    </a:lnTo>
                    <a:lnTo>
                      <a:pt x="45" y="34"/>
                    </a:lnTo>
                    <a:lnTo>
                      <a:pt x="45" y="34"/>
                    </a:lnTo>
                    <a:lnTo>
                      <a:pt x="45" y="34"/>
                    </a:lnTo>
                    <a:lnTo>
                      <a:pt x="45" y="34"/>
                    </a:lnTo>
                    <a:lnTo>
                      <a:pt x="45" y="34"/>
                    </a:lnTo>
                    <a:lnTo>
                      <a:pt x="47" y="35"/>
                    </a:lnTo>
                    <a:lnTo>
                      <a:pt x="47" y="37"/>
                    </a:lnTo>
                    <a:lnTo>
                      <a:pt x="49" y="39"/>
                    </a:lnTo>
                    <a:lnTo>
                      <a:pt x="50" y="39"/>
                    </a:lnTo>
                    <a:lnTo>
                      <a:pt x="50" y="42"/>
                    </a:lnTo>
                    <a:lnTo>
                      <a:pt x="50" y="44"/>
                    </a:lnTo>
                    <a:lnTo>
                      <a:pt x="50" y="44"/>
                    </a:lnTo>
                    <a:lnTo>
                      <a:pt x="50" y="45"/>
                    </a:lnTo>
                    <a:lnTo>
                      <a:pt x="50" y="51"/>
                    </a:lnTo>
                    <a:lnTo>
                      <a:pt x="50" y="51"/>
                    </a:lnTo>
                    <a:lnTo>
                      <a:pt x="50" y="52"/>
                    </a:lnTo>
                    <a:lnTo>
                      <a:pt x="52" y="57"/>
                    </a:lnTo>
                    <a:lnTo>
                      <a:pt x="52" y="67"/>
                    </a:lnTo>
                    <a:lnTo>
                      <a:pt x="44" y="67"/>
                    </a:lnTo>
                    <a:lnTo>
                      <a:pt x="40" y="67"/>
                    </a:lnTo>
                    <a:lnTo>
                      <a:pt x="40" y="67"/>
                    </a:lnTo>
                    <a:lnTo>
                      <a:pt x="35" y="69"/>
                    </a:lnTo>
                    <a:lnTo>
                      <a:pt x="35" y="62"/>
                    </a:lnTo>
                    <a:lnTo>
                      <a:pt x="33" y="62"/>
                    </a:lnTo>
                    <a:lnTo>
                      <a:pt x="33" y="62"/>
                    </a:lnTo>
                    <a:lnTo>
                      <a:pt x="33" y="59"/>
                    </a:lnTo>
                    <a:lnTo>
                      <a:pt x="27" y="61"/>
                    </a:lnTo>
                    <a:lnTo>
                      <a:pt x="25" y="52"/>
                    </a:lnTo>
                    <a:lnTo>
                      <a:pt x="18" y="52"/>
                    </a:lnTo>
                    <a:lnTo>
                      <a:pt x="17" y="49"/>
                    </a:lnTo>
                    <a:lnTo>
                      <a:pt x="25" y="45"/>
                    </a:lnTo>
                    <a:lnTo>
                      <a:pt x="23" y="32"/>
                    </a:lnTo>
                    <a:lnTo>
                      <a:pt x="23" y="32"/>
                    </a:lnTo>
                    <a:lnTo>
                      <a:pt x="23" y="32"/>
                    </a:lnTo>
                    <a:lnTo>
                      <a:pt x="23" y="30"/>
                    </a:lnTo>
                    <a:lnTo>
                      <a:pt x="23" y="30"/>
                    </a:lnTo>
                    <a:lnTo>
                      <a:pt x="23" y="25"/>
                    </a:lnTo>
                    <a:lnTo>
                      <a:pt x="22" y="20"/>
                    </a:lnTo>
                    <a:lnTo>
                      <a:pt x="22" y="17"/>
                    </a:lnTo>
                    <a:lnTo>
                      <a:pt x="11" y="18"/>
                    </a:lnTo>
                    <a:lnTo>
                      <a:pt x="3" y="20"/>
                    </a:lnTo>
                    <a:lnTo>
                      <a:pt x="3" y="20"/>
                    </a:lnTo>
                    <a:lnTo>
                      <a:pt x="3" y="20"/>
                    </a:lnTo>
                    <a:lnTo>
                      <a:pt x="3" y="20"/>
                    </a:lnTo>
                    <a:lnTo>
                      <a:pt x="1" y="20"/>
                    </a:lnTo>
                    <a:lnTo>
                      <a:pt x="1" y="20"/>
                    </a:lnTo>
                    <a:lnTo>
                      <a:pt x="0" y="20"/>
                    </a:lnTo>
                    <a:lnTo>
                      <a:pt x="0" y="3"/>
                    </a:lnTo>
                    <a:lnTo>
                      <a:pt x="0" y="3"/>
                    </a:lnTo>
                    <a:lnTo>
                      <a:pt x="1" y="3"/>
                    </a:lnTo>
                    <a:lnTo>
                      <a:pt x="8" y="1"/>
                    </a:lnTo>
                    <a:lnTo>
                      <a:pt x="15" y="1"/>
                    </a:lnTo>
                    <a:lnTo>
                      <a:pt x="32" y="0"/>
                    </a:lnTo>
                    <a:lnTo>
                      <a:pt x="32" y="1"/>
                    </a:lnTo>
                    <a:lnTo>
                      <a:pt x="32" y="1"/>
                    </a:lnTo>
                    <a:lnTo>
                      <a:pt x="32" y="1"/>
                    </a:lnTo>
                    <a:lnTo>
                      <a:pt x="32" y="1"/>
                    </a:lnTo>
                    <a:lnTo>
                      <a:pt x="32" y="1"/>
                    </a:lnTo>
                    <a:lnTo>
                      <a:pt x="32" y="1"/>
                    </a:lnTo>
                    <a:lnTo>
                      <a:pt x="32" y="1"/>
                    </a:lnTo>
                    <a:lnTo>
                      <a:pt x="32" y="1"/>
                    </a:lnTo>
                    <a:lnTo>
                      <a:pt x="32" y="3"/>
                    </a:lnTo>
                    <a:lnTo>
                      <a:pt x="32" y="3"/>
                    </a:lnTo>
                    <a:lnTo>
                      <a:pt x="32" y="3"/>
                    </a:lnTo>
                    <a:lnTo>
                      <a:pt x="32" y="3"/>
                    </a:lnTo>
                    <a:lnTo>
                      <a:pt x="32" y="3"/>
                    </a:lnTo>
                    <a:lnTo>
                      <a:pt x="32" y="3"/>
                    </a:lnTo>
                    <a:lnTo>
                      <a:pt x="33" y="3"/>
                    </a:lnTo>
                    <a:lnTo>
                      <a:pt x="33" y="3"/>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5" y="5"/>
                    </a:lnTo>
                    <a:lnTo>
                      <a:pt x="35" y="6"/>
                    </a:lnTo>
                    <a:lnTo>
                      <a:pt x="35" y="6"/>
                    </a:lnTo>
                    <a:lnTo>
                      <a:pt x="35" y="6"/>
                    </a:lnTo>
                    <a:lnTo>
                      <a:pt x="35" y="6"/>
                    </a:lnTo>
                    <a:lnTo>
                      <a:pt x="35" y="6"/>
                    </a:lnTo>
                    <a:lnTo>
                      <a:pt x="37" y="8"/>
                    </a:lnTo>
                    <a:lnTo>
                      <a:pt x="37" y="8"/>
                    </a:lnTo>
                    <a:lnTo>
                      <a:pt x="37" y="8"/>
                    </a:lnTo>
                    <a:lnTo>
                      <a:pt x="37" y="8"/>
                    </a:lnTo>
                    <a:lnTo>
                      <a:pt x="37" y="10"/>
                    </a:lnTo>
                    <a:lnTo>
                      <a:pt x="39" y="10"/>
                    </a:lnTo>
                    <a:lnTo>
                      <a:pt x="39" y="10"/>
                    </a:lnTo>
                    <a:lnTo>
                      <a:pt x="39" y="10"/>
                    </a:lnTo>
                    <a:lnTo>
                      <a:pt x="39" y="10"/>
                    </a:lnTo>
                    <a:lnTo>
                      <a:pt x="37" y="10"/>
                    </a:lnTo>
                    <a:lnTo>
                      <a:pt x="39" y="10"/>
                    </a:lnTo>
                    <a:lnTo>
                      <a:pt x="39"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11" name="Freeform 1164"/>
              <p:cNvSpPr>
                <a:spLocks/>
              </p:cNvSpPr>
              <p:nvPr/>
            </p:nvSpPr>
            <p:spPr bwMode="auto">
              <a:xfrm>
                <a:off x="3998" y="1946"/>
                <a:ext cx="32" cy="36"/>
              </a:xfrm>
              <a:custGeom>
                <a:avLst/>
                <a:gdLst>
                  <a:gd name="T0" fmla="*/ 32 w 32"/>
                  <a:gd name="T1" fmla="*/ 32 h 36"/>
                  <a:gd name="T2" fmla="*/ 17 w 32"/>
                  <a:gd name="T3" fmla="*/ 34 h 36"/>
                  <a:gd name="T4" fmla="*/ 5 w 32"/>
                  <a:gd name="T5" fmla="*/ 34 h 36"/>
                  <a:gd name="T6" fmla="*/ 3 w 32"/>
                  <a:gd name="T7" fmla="*/ 36 h 36"/>
                  <a:gd name="T8" fmla="*/ 0 w 32"/>
                  <a:gd name="T9" fmla="*/ 2 h 36"/>
                  <a:gd name="T10" fmla="*/ 13 w 32"/>
                  <a:gd name="T11" fmla="*/ 0 h 36"/>
                  <a:gd name="T12" fmla="*/ 22 w 32"/>
                  <a:gd name="T13" fmla="*/ 2 h 36"/>
                  <a:gd name="T14" fmla="*/ 22 w 32"/>
                  <a:gd name="T15" fmla="*/ 2 h 36"/>
                  <a:gd name="T16" fmla="*/ 20 w 32"/>
                  <a:gd name="T17" fmla="*/ 4 h 36"/>
                  <a:gd name="T18" fmla="*/ 20 w 32"/>
                  <a:gd name="T19" fmla="*/ 5 h 36"/>
                  <a:gd name="T20" fmla="*/ 23 w 32"/>
                  <a:gd name="T21" fmla="*/ 7 h 36"/>
                  <a:gd name="T22" fmla="*/ 27 w 32"/>
                  <a:gd name="T23" fmla="*/ 12 h 36"/>
                  <a:gd name="T24" fmla="*/ 32 w 32"/>
                  <a:gd name="T25" fmla="*/ 22 h 36"/>
                  <a:gd name="T26" fmla="*/ 32 w 32"/>
                  <a:gd name="T27" fmla="*/ 26 h 36"/>
                  <a:gd name="T28" fmla="*/ 32 w 32"/>
                  <a:gd name="T29" fmla="*/ 27 h 36"/>
                  <a:gd name="T30" fmla="*/ 32 w 32"/>
                  <a:gd name="T31" fmla="*/ 27 h 36"/>
                  <a:gd name="T32" fmla="*/ 30 w 32"/>
                  <a:gd name="T33" fmla="*/ 27 h 36"/>
                  <a:gd name="T34" fmla="*/ 30 w 32"/>
                  <a:gd name="T35" fmla="*/ 31 h 36"/>
                  <a:gd name="T36" fmla="*/ 30 w 32"/>
                  <a:gd name="T37" fmla="*/ 32 h 36"/>
                  <a:gd name="T38" fmla="*/ 32 w 32"/>
                  <a:gd name="T39" fmla="*/ 32 h 36"/>
                  <a:gd name="T40" fmla="*/ 32 w 32"/>
                  <a:gd name="T41"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6">
                    <a:moveTo>
                      <a:pt x="32" y="32"/>
                    </a:moveTo>
                    <a:lnTo>
                      <a:pt x="17" y="34"/>
                    </a:lnTo>
                    <a:lnTo>
                      <a:pt x="5" y="34"/>
                    </a:lnTo>
                    <a:lnTo>
                      <a:pt x="3" y="36"/>
                    </a:lnTo>
                    <a:lnTo>
                      <a:pt x="0" y="2"/>
                    </a:lnTo>
                    <a:lnTo>
                      <a:pt x="13" y="0"/>
                    </a:lnTo>
                    <a:lnTo>
                      <a:pt x="22" y="2"/>
                    </a:lnTo>
                    <a:lnTo>
                      <a:pt x="22" y="2"/>
                    </a:lnTo>
                    <a:lnTo>
                      <a:pt x="20" y="4"/>
                    </a:lnTo>
                    <a:lnTo>
                      <a:pt x="20" y="5"/>
                    </a:lnTo>
                    <a:lnTo>
                      <a:pt x="23" y="7"/>
                    </a:lnTo>
                    <a:lnTo>
                      <a:pt x="27" y="12"/>
                    </a:lnTo>
                    <a:lnTo>
                      <a:pt x="32" y="22"/>
                    </a:lnTo>
                    <a:lnTo>
                      <a:pt x="32" y="26"/>
                    </a:lnTo>
                    <a:lnTo>
                      <a:pt x="32" y="27"/>
                    </a:lnTo>
                    <a:lnTo>
                      <a:pt x="32" y="27"/>
                    </a:lnTo>
                    <a:lnTo>
                      <a:pt x="30" y="27"/>
                    </a:lnTo>
                    <a:lnTo>
                      <a:pt x="30" y="31"/>
                    </a:lnTo>
                    <a:lnTo>
                      <a:pt x="30" y="32"/>
                    </a:lnTo>
                    <a:lnTo>
                      <a:pt x="32" y="32"/>
                    </a:lnTo>
                    <a:lnTo>
                      <a:pt x="32" y="3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12" name="Freeform 1165"/>
              <p:cNvSpPr>
                <a:spLocks/>
              </p:cNvSpPr>
              <p:nvPr/>
            </p:nvSpPr>
            <p:spPr bwMode="auto">
              <a:xfrm>
                <a:off x="3998" y="1946"/>
                <a:ext cx="32" cy="36"/>
              </a:xfrm>
              <a:custGeom>
                <a:avLst/>
                <a:gdLst>
                  <a:gd name="T0" fmla="*/ 32 w 32"/>
                  <a:gd name="T1" fmla="*/ 32 h 36"/>
                  <a:gd name="T2" fmla="*/ 17 w 32"/>
                  <a:gd name="T3" fmla="*/ 34 h 36"/>
                  <a:gd name="T4" fmla="*/ 5 w 32"/>
                  <a:gd name="T5" fmla="*/ 34 h 36"/>
                  <a:gd name="T6" fmla="*/ 3 w 32"/>
                  <a:gd name="T7" fmla="*/ 36 h 36"/>
                  <a:gd name="T8" fmla="*/ 0 w 32"/>
                  <a:gd name="T9" fmla="*/ 2 h 36"/>
                  <a:gd name="T10" fmla="*/ 13 w 32"/>
                  <a:gd name="T11" fmla="*/ 0 h 36"/>
                  <a:gd name="T12" fmla="*/ 22 w 32"/>
                  <a:gd name="T13" fmla="*/ 2 h 36"/>
                  <a:gd name="T14" fmla="*/ 22 w 32"/>
                  <a:gd name="T15" fmla="*/ 2 h 36"/>
                  <a:gd name="T16" fmla="*/ 20 w 32"/>
                  <a:gd name="T17" fmla="*/ 4 h 36"/>
                  <a:gd name="T18" fmla="*/ 20 w 32"/>
                  <a:gd name="T19" fmla="*/ 5 h 36"/>
                  <a:gd name="T20" fmla="*/ 23 w 32"/>
                  <a:gd name="T21" fmla="*/ 7 h 36"/>
                  <a:gd name="T22" fmla="*/ 27 w 32"/>
                  <a:gd name="T23" fmla="*/ 12 h 36"/>
                  <a:gd name="T24" fmla="*/ 32 w 32"/>
                  <a:gd name="T25" fmla="*/ 22 h 36"/>
                  <a:gd name="T26" fmla="*/ 32 w 32"/>
                  <a:gd name="T27" fmla="*/ 26 h 36"/>
                  <a:gd name="T28" fmla="*/ 32 w 32"/>
                  <a:gd name="T29" fmla="*/ 27 h 36"/>
                  <a:gd name="T30" fmla="*/ 32 w 32"/>
                  <a:gd name="T31" fmla="*/ 27 h 36"/>
                  <a:gd name="T32" fmla="*/ 30 w 32"/>
                  <a:gd name="T33" fmla="*/ 27 h 36"/>
                  <a:gd name="T34" fmla="*/ 30 w 32"/>
                  <a:gd name="T35" fmla="*/ 31 h 36"/>
                  <a:gd name="T36" fmla="*/ 30 w 32"/>
                  <a:gd name="T37" fmla="*/ 32 h 36"/>
                  <a:gd name="T38" fmla="*/ 32 w 32"/>
                  <a:gd name="T39" fmla="*/ 32 h 36"/>
                  <a:gd name="T40" fmla="*/ 32 w 32"/>
                  <a:gd name="T41"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6">
                    <a:moveTo>
                      <a:pt x="32" y="32"/>
                    </a:moveTo>
                    <a:lnTo>
                      <a:pt x="17" y="34"/>
                    </a:lnTo>
                    <a:lnTo>
                      <a:pt x="5" y="34"/>
                    </a:lnTo>
                    <a:lnTo>
                      <a:pt x="3" y="36"/>
                    </a:lnTo>
                    <a:lnTo>
                      <a:pt x="0" y="2"/>
                    </a:lnTo>
                    <a:lnTo>
                      <a:pt x="13" y="0"/>
                    </a:lnTo>
                    <a:lnTo>
                      <a:pt x="22" y="2"/>
                    </a:lnTo>
                    <a:lnTo>
                      <a:pt x="22" y="2"/>
                    </a:lnTo>
                    <a:lnTo>
                      <a:pt x="20" y="4"/>
                    </a:lnTo>
                    <a:lnTo>
                      <a:pt x="20" y="5"/>
                    </a:lnTo>
                    <a:lnTo>
                      <a:pt x="23" y="7"/>
                    </a:lnTo>
                    <a:lnTo>
                      <a:pt x="27" y="12"/>
                    </a:lnTo>
                    <a:lnTo>
                      <a:pt x="32" y="22"/>
                    </a:lnTo>
                    <a:lnTo>
                      <a:pt x="32" y="26"/>
                    </a:lnTo>
                    <a:lnTo>
                      <a:pt x="32" y="27"/>
                    </a:lnTo>
                    <a:lnTo>
                      <a:pt x="32" y="27"/>
                    </a:lnTo>
                    <a:lnTo>
                      <a:pt x="30" y="27"/>
                    </a:lnTo>
                    <a:lnTo>
                      <a:pt x="30" y="31"/>
                    </a:lnTo>
                    <a:lnTo>
                      <a:pt x="30" y="32"/>
                    </a:lnTo>
                    <a:lnTo>
                      <a:pt x="32" y="32"/>
                    </a:lnTo>
                    <a:lnTo>
                      <a:pt x="32"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13" name="Freeform 1166"/>
              <p:cNvSpPr>
                <a:spLocks/>
              </p:cNvSpPr>
              <p:nvPr/>
            </p:nvSpPr>
            <p:spPr bwMode="auto">
              <a:xfrm>
                <a:off x="3960" y="1929"/>
                <a:ext cx="34" cy="22"/>
              </a:xfrm>
              <a:custGeom>
                <a:avLst/>
                <a:gdLst>
                  <a:gd name="T0" fmla="*/ 34 w 34"/>
                  <a:gd name="T1" fmla="*/ 21 h 22"/>
                  <a:gd name="T2" fmla="*/ 9 w 34"/>
                  <a:gd name="T3" fmla="*/ 22 h 22"/>
                  <a:gd name="T4" fmla="*/ 2 w 34"/>
                  <a:gd name="T5" fmla="*/ 22 h 22"/>
                  <a:gd name="T6" fmla="*/ 2 w 34"/>
                  <a:gd name="T7" fmla="*/ 19 h 22"/>
                  <a:gd name="T8" fmla="*/ 2 w 34"/>
                  <a:gd name="T9" fmla="*/ 17 h 22"/>
                  <a:gd name="T10" fmla="*/ 0 w 34"/>
                  <a:gd name="T11" fmla="*/ 2 h 22"/>
                  <a:gd name="T12" fmla="*/ 33 w 34"/>
                  <a:gd name="T13" fmla="*/ 0 h 22"/>
                  <a:gd name="T14" fmla="*/ 34 w 3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2">
                    <a:moveTo>
                      <a:pt x="34" y="21"/>
                    </a:moveTo>
                    <a:lnTo>
                      <a:pt x="9" y="22"/>
                    </a:lnTo>
                    <a:lnTo>
                      <a:pt x="2" y="22"/>
                    </a:lnTo>
                    <a:lnTo>
                      <a:pt x="2" y="19"/>
                    </a:lnTo>
                    <a:lnTo>
                      <a:pt x="2" y="17"/>
                    </a:lnTo>
                    <a:lnTo>
                      <a:pt x="0" y="2"/>
                    </a:lnTo>
                    <a:lnTo>
                      <a:pt x="33" y="0"/>
                    </a:lnTo>
                    <a:lnTo>
                      <a:pt x="34" y="2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14" name="Freeform 1167"/>
              <p:cNvSpPr>
                <a:spLocks/>
              </p:cNvSpPr>
              <p:nvPr/>
            </p:nvSpPr>
            <p:spPr bwMode="auto">
              <a:xfrm>
                <a:off x="3960" y="1929"/>
                <a:ext cx="34" cy="22"/>
              </a:xfrm>
              <a:custGeom>
                <a:avLst/>
                <a:gdLst>
                  <a:gd name="T0" fmla="*/ 34 w 34"/>
                  <a:gd name="T1" fmla="*/ 21 h 22"/>
                  <a:gd name="T2" fmla="*/ 9 w 34"/>
                  <a:gd name="T3" fmla="*/ 22 h 22"/>
                  <a:gd name="T4" fmla="*/ 2 w 34"/>
                  <a:gd name="T5" fmla="*/ 22 h 22"/>
                  <a:gd name="T6" fmla="*/ 2 w 34"/>
                  <a:gd name="T7" fmla="*/ 19 h 22"/>
                  <a:gd name="T8" fmla="*/ 2 w 34"/>
                  <a:gd name="T9" fmla="*/ 17 h 22"/>
                  <a:gd name="T10" fmla="*/ 0 w 34"/>
                  <a:gd name="T11" fmla="*/ 2 h 22"/>
                  <a:gd name="T12" fmla="*/ 33 w 34"/>
                  <a:gd name="T13" fmla="*/ 0 h 22"/>
                  <a:gd name="T14" fmla="*/ 34 w 3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2">
                    <a:moveTo>
                      <a:pt x="34" y="21"/>
                    </a:moveTo>
                    <a:lnTo>
                      <a:pt x="9" y="22"/>
                    </a:lnTo>
                    <a:lnTo>
                      <a:pt x="2" y="22"/>
                    </a:lnTo>
                    <a:lnTo>
                      <a:pt x="2" y="19"/>
                    </a:lnTo>
                    <a:lnTo>
                      <a:pt x="2" y="17"/>
                    </a:lnTo>
                    <a:lnTo>
                      <a:pt x="0" y="2"/>
                    </a:lnTo>
                    <a:lnTo>
                      <a:pt x="33" y="0"/>
                    </a:lnTo>
                    <a:lnTo>
                      <a:pt x="34"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15" name="Freeform 1168"/>
              <p:cNvSpPr>
                <a:spLocks/>
              </p:cNvSpPr>
              <p:nvPr/>
            </p:nvSpPr>
            <p:spPr bwMode="auto">
              <a:xfrm>
                <a:off x="3908" y="1655"/>
                <a:ext cx="25" cy="54"/>
              </a:xfrm>
              <a:custGeom>
                <a:avLst/>
                <a:gdLst>
                  <a:gd name="T0" fmla="*/ 12 w 25"/>
                  <a:gd name="T1" fmla="*/ 52 h 54"/>
                  <a:gd name="T2" fmla="*/ 3 w 25"/>
                  <a:gd name="T3" fmla="*/ 54 h 54"/>
                  <a:gd name="T4" fmla="*/ 2 w 25"/>
                  <a:gd name="T5" fmla="*/ 27 h 54"/>
                  <a:gd name="T6" fmla="*/ 0 w 25"/>
                  <a:gd name="T7" fmla="*/ 1 h 54"/>
                  <a:gd name="T8" fmla="*/ 15 w 25"/>
                  <a:gd name="T9" fmla="*/ 0 h 54"/>
                  <a:gd name="T10" fmla="*/ 22 w 25"/>
                  <a:gd name="T11" fmla="*/ 0 h 54"/>
                  <a:gd name="T12" fmla="*/ 24 w 25"/>
                  <a:gd name="T13" fmla="*/ 17 h 54"/>
                  <a:gd name="T14" fmla="*/ 25 w 25"/>
                  <a:gd name="T15" fmla="*/ 44 h 54"/>
                  <a:gd name="T16" fmla="*/ 25 w 25"/>
                  <a:gd name="T17" fmla="*/ 44 h 54"/>
                  <a:gd name="T18" fmla="*/ 25 w 25"/>
                  <a:gd name="T19" fmla="*/ 52 h 54"/>
                  <a:gd name="T20" fmla="*/ 12 w 25"/>
                  <a:gd name="T21"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54">
                    <a:moveTo>
                      <a:pt x="12" y="52"/>
                    </a:moveTo>
                    <a:lnTo>
                      <a:pt x="3" y="54"/>
                    </a:lnTo>
                    <a:lnTo>
                      <a:pt x="2" y="27"/>
                    </a:lnTo>
                    <a:lnTo>
                      <a:pt x="0" y="1"/>
                    </a:lnTo>
                    <a:lnTo>
                      <a:pt x="15" y="0"/>
                    </a:lnTo>
                    <a:lnTo>
                      <a:pt x="22" y="0"/>
                    </a:lnTo>
                    <a:lnTo>
                      <a:pt x="24" y="17"/>
                    </a:lnTo>
                    <a:lnTo>
                      <a:pt x="25" y="44"/>
                    </a:lnTo>
                    <a:lnTo>
                      <a:pt x="25" y="44"/>
                    </a:lnTo>
                    <a:lnTo>
                      <a:pt x="25" y="52"/>
                    </a:lnTo>
                    <a:lnTo>
                      <a:pt x="12" y="5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16" name="Freeform 1169"/>
              <p:cNvSpPr>
                <a:spLocks/>
              </p:cNvSpPr>
              <p:nvPr/>
            </p:nvSpPr>
            <p:spPr bwMode="auto">
              <a:xfrm>
                <a:off x="3908" y="1655"/>
                <a:ext cx="25" cy="54"/>
              </a:xfrm>
              <a:custGeom>
                <a:avLst/>
                <a:gdLst>
                  <a:gd name="T0" fmla="*/ 12 w 25"/>
                  <a:gd name="T1" fmla="*/ 52 h 54"/>
                  <a:gd name="T2" fmla="*/ 3 w 25"/>
                  <a:gd name="T3" fmla="*/ 54 h 54"/>
                  <a:gd name="T4" fmla="*/ 2 w 25"/>
                  <a:gd name="T5" fmla="*/ 27 h 54"/>
                  <a:gd name="T6" fmla="*/ 0 w 25"/>
                  <a:gd name="T7" fmla="*/ 1 h 54"/>
                  <a:gd name="T8" fmla="*/ 15 w 25"/>
                  <a:gd name="T9" fmla="*/ 0 h 54"/>
                  <a:gd name="T10" fmla="*/ 22 w 25"/>
                  <a:gd name="T11" fmla="*/ 0 h 54"/>
                  <a:gd name="T12" fmla="*/ 24 w 25"/>
                  <a:gd name="T13" fmla="*/ 17 h 54"/>
                  <a:gd name="T14" fmla="*/ 25 w 25"/>
                  <a:gd name="T15" fmla="*/ 44 h 54"/>
                  <a:gd name="T16" fmla="*/ 25 w 25"/>
                  <a:gd name="T17" fmla="*/ 44 h 54"/>
                  <a:gd name="T18" fmla="*/ 25 w 25"/>
                  <a:gd name="T19" fmla="*/ 52 h 54"/>
                  <a:gd name="T20" fmla="*/ 12 w 25"/>
                  <a:gd name="T21"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54">
                    <a:moveTo>
                      <a:pt x="12" y="52"/>
                    </a:moveTo>
                    <a:lnTo>
                      <a:pt x="3" y="54"/>
                    </a:lnTo>
                    <a:lnTo>
                      <a:pt x="2" y="27"/>
                    </a:lnTo>
                    <a:lnTo>
                      <a:pt x="0" y="1"/>
                    </a:lnTo>
                    <a:lnTo>
                      <a:pt x="15" y="0"/>
                    </a:lnTo>
                    <a:lnTo>
                      <a:pt x="22" y="0"/>
                    </a:lnTo>
                    <a:lnTo>
                      <a:pt x="24" y="17"/>
                    </a:lnTo>
                    <a:lnTo>
                      <a:pt x="25" y="44"/>
                    </a:lnTo>
                    <a:lnTo>
                      <a:pt x="25" y="44"/>
                    </a:lnTo>
                    <a:lnTo>
                      <a:pt x="25" y="52"/>
                    </a:lnTo>
                    <a:lnTo>
                      <a:pt x="12" y="5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17" name="Freeform 1170"/>
              <p:cNvSpPr>
                <a:spLocks/>
              </p:cNvSpPr>
              <p:nvPr/>
            </p:nvSpPr>
            <p:spPr bwMode="auto">
              <a:xfrm>
                <a:off x="3908" y="1841"/>
                <a:ext cx="39" cy="27"/>
              </a:xfrm>
              <a:custGeom>
                <a:avLst/>
                <a:gdLst>
                  <a:gd name="T0" fmla="*/ 29 w 39"/>
                  <a:gd name="T1" fmla="*/ 24 h 27"/>
                  <a:gd name="T2" fmla="*/ 2 w 39"/>
                  <a:gd name="T3" fmla="*/ 27 h 27"/>
                  <a:gd name="T4" fmla="*/ 0 w 39"/>
                  <a:gd name="T5" fmla="*/ 4 h 27"/>
                  <a:gd name="T6" fmla="*/ 30 w 39"/>
                  <a:gd name="T7" fmla="*/ 2 h 27"/>
                  <a:gd name="T8" fmla="*/ 39 w 39"/>
                  <a:gd name="T9" fmla="*/ 0 h 27"/>
                  <a:gd name="T10" fmla="*/ 29 w 39"/>
                  <a:gd name="T11" fmla="*/ 24 h 27"/>
                </a:gdLst>
                <a:ahLst/>
                <a:cxnLst>
                  <a:cxn ang="0">
                    <a:pos x="T0" y="T1"/>
                  </a:cxn>
                  <a:cxn ang="0">
                    <a:pos x="T2" y="T3"/>
                  </a:cxn>
                  <a:cxn ang="0">
                    <a:pos x="T4" y="T5"/>
                  </a:cxn>
                  <a:cxn ang="0">
                    <a:pos x="T6" y="T7"/>
                  </a:cxn>
                  <a:cxn ang="0">
                    <a:pos x="T8" y="T9"/>
                  </a:cxn>
                  <a:cxn ang="0">
                    <a:pos x="T10" y="T11"/>
                  </a:cxn>
                </a:cxnLst>
                <a:rect l="0" t="0" r="r" b="b"/>
                <a:pathLst>
                  <a:path w="39" h="27">
                    <a:moveTo>
                      <a:pt x="29" y="24"/>
                    </a:moveTo>
                    <a:lnTo>
                      <a:pt x="2" y="27"/>
                    </a:lnTo>
                    <a:lnTo>
                      <a:pt x="0" y="4"/>
                    </a:lnTo>
                    <a:lnTo>
                      <a:pt x="30" y="2"/>
                    </a:lnTo>
                    <a:lnTo>
                      <a:pt x="39" y="0"/>
                    </a:lnTo>
                    <a:lnTo>
                      <a:pt x="29"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18" name="Freeform 1171"/>
              <p:cNvSpPr>
                <a:spLocks/>
              </p:cNvSpPr>
              <p:nvPr/>
            </p:nvSpPr>
            <p:spPr bwMode="auto">
              <a:xfrm>
                <a:off x="3908" y="1841"/>
                <a:ext cx="39" cy="27"/>
              </a:xfrm>
              <a:custGeom>
                <a:avLst/>
                <a:gdLst>
                  <a:gd name="T0" fmla="*/ 29 w 39"/>
                  <a:gd name="T1" fmla="*/ 24 h 27"/>
                  <a:gd name="T2" fmla="*/ 2 w 39"/>
                  <a:gd name="T3" fmla="*/ 27 h 27"/>
                  <a:gd name="T4" fmla="*/ 0 w 39"/>
                  <a:gd name="T5" fmla="*/ 4 h 27"/>
                  <a:gd name="T6" fmla="*/ 30 w 39"/>
                  <a:gd name="T7" fmla="*/ 2 h 27"/>
                  <a:gd name="T8" fmla="*/ 39 w 39"/>
                  <a:gd name="T9" fmla="*/ 0 h 27"/>
                  <a:gd name="T10" fmla="*/ 29 w 39"/>
                  <a:gd name="T11" fmla="*/ 24 h 27"/>
                </a:gdLst>
                <a:ahLst/>
                <a:cxnLst>
                  <a:cxn ang="0">
                    <a:pos x="T0" y="T1"/>
                  </a:cxn>
                  <a:cxn ang="0">
                    <a:pos x="T2" y="T3"/>
                  </a:cxn>
                  <a:cxn ang="0">
                    <a:pos x="T4" y="T5"/>
                  </a:cxn>
                  <a:cxn ang="0">
                    <a:pos x="T6" y="T7"/>
                  </a:cxn>
                  <a:cxn ang="0">
                    <a:pos x="T8" y="T9"/>
                  </a:cxn>
                  <a:cxn ang="0">
                    <a:pos x="T10" y="T11"/>
                  </a:cxn>
                </a:cxnLst>
                <a:rect l="0" t="0" r="r" b="b"/>
                <a:pathLst>
                  <a:path w="39" h="27">
                    <a:moveTo>
                      <a:pt x="29" y="24"/>
                    </a:moveTo>
                    <a:lnTo>
                      <a:pt x="2" y="27"/>
                    </a:lnTo>
                    <a:lnTo>
                      <a:pt x="0" y="4"/>
                    </a:lnTo>
                    <a:lnTo>
                      <a:pt x="30" y="2"/>
                    </a:lnTo>
                    <a:lnTo>
                      <a:pt x="39" y="0"/>
                    </a:lnTo>
                    <a:lnTo>
                      <a:pt x="29"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19" name="Freeform 1172"/>
              <p:cNvSpPr>
                <a:spLocks/>
              </p:cNvSpPr>
              <p:nvPr/>
            </p:nvSpPr>
            <p:spPr bwMode="auto">
              <a:xfrm>
                <a:off x="3957" y="1878"/>
                <a:ext cx="36" cy="26"/>
              </a:xfrm>
              <a:custGeom>
                <a:avLst/>
                <a:gdLst>
                  <a:gd name="T0" fmla="*/ 36 w 36"/>
                  <a:gd name="T1" fmla="*/ 0 h 26"/>
                  <a:gd name="T2" fmla="*/ 36 w 36"/>
                  <a:gd name="T3" fmla="*/ 19 h 26"/>
                  <a:gd name="T4" fmla="*/ 29 w 36"/>
                  <a:gd name="T5" fmla="*/ 24 h 26"/>
                  <a:gd name="T6" fmla="*/ 2 w 36"/>
                  <a:gd name="T7" fmla="*/ 26 h 26"/>
                  <a:gd name="T8" fmla="*/ 0 w 36"/>
                  <a:gd name="T9" fmla="*/ 12 h 26"/>
                  <a:gd name="T10" fmla="*/ 0 w 36"/>
                  <a:gd name="T11" fmla="*/ 12 h 26"/>
                  <a:gd name="T12" fmla="*/ 0 w 36"/>
                  <a:gd name="T13" fmla="*/ 4 h 26"/>
                  <a:gd name="T14" fmla="*/ 36 w 36"/>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6">
                    <a:moveTo>
                      <a:pt x="36" y="0"/>
                    </a:moveTo>
                    <a:lnTo>
                      <a:pt x="36" y="19"/>
                    </a:lnTo>
                    <a:lnTo>
                      <a:pt x="29" y="24"/>
                    </a:lnTo>
                    <a:lnTo>
                      <a:pt x="2" y="26"/>
                    </a:lnTo>
                    <a:lnTo>
                      <a:pt x="0" y="12"/>
                    </a:lnTo>
                    <a:lnTo>
                      <a:pt x="0" y="12"/>
                    </a:lnTo>
                    <a:lnTo>
                      <a:pt x="0" y="4"/>
                    </a:lnTo>
                    <a:lnTo>
                      <a:pt x="3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20" name="Freeform 1173"/>
              <p:cNvSpPr>
                <a:spLocks/>
              </p:cNvSpPr>
              <p:nvPr/>
            </p:nvSpPr>
            <p:spPr bwMode="auto">
              <a:xfrm>
                <a:off x="3957" y="1878"/>
                <a:ext cx="36" cy="26"/>
              </a:xfrm>
              <a:custGeom>
                <a:avLst/>
                <a:gdLst>
                  <a:gd name="T0" fmla="*/ 36 w 36"/>
                  <a:gd name="T1" fmla="*/ 0 h 26"/>
                  <a:gd name="T2" fmla="*/ 36 w 36"/>
                  <a:gd name="T3" fmla="*/ 19 h 26"/>
                  <a:gd name="T4" fmla="*/ 29 w 36"/>
                  <a:gd name="T5" fmla="*/ 24 h 26"/>
                  <a:gd name="T6" fmla="*/ 2 w 36"/>
                  <a:gd name="T7" fmla="*/ 26 h 26"/>
                  <a:gd name="T8" fmla="*/ 0 w 36"/>
                  <a:gd name="T9" fmla="*/ 12 h 26"/>
                  <a:gd name="T10" fmla="*/ 0 w 36"/>
                  <a:gd name="T11" fmla="*/ 12 h 26"/>
                  <a:gd name="T12" fmla="*/ 0 w 36"/>
                  <a:gd name="T13" fmla="*/ 4 h 26"/>
                  <a:gd name="T14" fmla="*/ 36 w 36"/>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6">
                    <a:moveTo>
                      <a:pt x="36" y="0"/>
                    </a:moveTo>
                    <a:lnTo>
                      <a:pt x="36" y="19"/>
                    </a:lnTo>
                    <a:lnTo>
                      <a:pt x="29" y="24"/>
                    </a:lnTo>
                    <a:lnTo>
                      <a:pt x="2" y="26"/>
                    </a:lnTo>
                    <a:lnTo>
                      <a:pt x="0" y="12"/>
                    </a:lnTo>
                    <a:lnTo>
                      <a:pt x="0" y="12"/>
                    </a:lnTo>
                    <a:lnTo>
                      <a:pt x="0" y="4"/>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21" name="Freeform 1174"/>
              <p:cNvSpPr>
                <a:spLocks/>
              </p:cNvSpPr>
              <p:nvPr/>
            </p:nvSpPr>
            <p:spPr bwMode="auto">
              <a:xfrm>
                <a:off x="3954" y="1667"/>
                <a:ext cx="25" cy="32"/>
              </a:xfrm>
              <a:custGeom>
                <a:avLst/>
                <a:gdLst>
                  <a:gd name="T0" fmla="*/ 22 w 25"/>
                  <a:gd name="T1" fmla="*/ 0 h 32"/>
                  <a:gd name="T2" fmla="*/ 22 w 25"/>
                  <a:gd name="T3" fmla="*/ 3 h 32"/>
                  <a:gd name="T4" fmla="*/ 23 w 25"/>
                  <a:gd name="T5" fmla="*/ 8 h 32"/>
                  <a:gd name="T6" fmla="*/ 23 w 25"/>
                  <a:gd name="T7" fmla="*/ 13 h 32"/>
                  <a:gd name="T8" fmla="*/ 23 w 25"/>
                  <a:gd name="T9" fmla="*/ 13 h 32"/>
                  <a:gd name="T10" fmla="*/ 23 w 25"/>
                  <a:gd name="T11" fmla="*/ 15 h 32"/>
                  <a:gd name="T12" fmla="*/ 23 w 25"/>
                  <a:gd name="T13" fmla="*/ 15 h 32"/>
                  <a:gd name="T14" fmla="*/ 23 w 25"/>
                  <a:gd name="T15" fmla="*/ 15 h 32"/>
                  <a:gd name="T16" fmla="*/ 25 w 25"/>
                  <a:gd name="T17" fmla="*/ 28 h 32"/>
                  <a:gd name="T18" fmla="*/ 17 w 25"/>
                  <a:gd name="T19" fmla="*/ 32 h 32"/>
                  <a:gd name="T20" fmla="*/ 17 w 25"/>
                  <a:gd name="T21" fmla="*/ 27 h 32"/>
                  <a:gd name="T22" fmla="*/ 1 w 25"/>
                  <a:gd name="T23" fmla="*/ 28 h 32"/>
                  <a:gd name="T24" fmla="*/ 1 w 25"/>
                  <a:gd name="T25" fmla="*/ 28 h 32"/>
                  <a:gd name="T26" fmla="*/ 1 w 25"/>
                  <a:gd name="T27" fmla="*/ 23 h 32"/>
                  <a:gd name="T28" fmla="*/ 1 w 25"/>
                  <a:gd name="T29" fmla="*/ 23 h 32"/>
                  <a:gd name="T30" fmla="*/ 1 w 25"/>
                  <a:gd name="T31" fmla="*/ 22 h 32"/>
                  <a:gd name="T32" fmla="*/ 1 w 25"/>
                  <a:gd name="T33" fmla="*/ 20 h 32"/>
                  <a:gd name="T34" fmla="*/ 0 w 25"/>
                  <a:gd name="T35" fmla="*/ 3 h 32"/>
                  <a:gd name="T36" fmla="*/ 1 w 25"/>
                  <a:gd name="T37" fmla="*/ 3 h 32"/>
                  <a:gd name="T38" fmla="*/ 1 w 25"/>
                  <a:gd name="T39" fmla="*/ 3 h 32"/>
                  <a:gd name="T40" fmla="*/ 3 w 25"/>
                  <a:gd name="T41" fmla="*/ 3 h 32"/>
                  <a:gd name="T42" fmla="*/ 3 w 25"/>
                  <a:gd name="T43" fmla="*/ 3 h 32"/>
                  <a:gd name="T44" fmla="*/ 3 w 25"/>
                  <a:gd name="T45" fmla="*/ 3 h 32"/>
                  <a:gd name="T46" fmla="*/ 3 w 25"/>
                  <a:gd name="T47" fmla="*/ 3 h 32"/>
                  <a:gd name="T48" fmla="*/ 11 w 25"/>
                  <a:gd name="T49" fmla="*/ 1 h 32"/>
                  <a:gd name="T50" fmla="*/ 22 w 25"/>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32">
                    <a:moveTo>
                      <a:pt x="22" y="0"/>
                    </a:moveTo>
                    <a:lnTo>
                      <a:pt x="22" y="3"/>
                    </a:lnTo>
                    <a:lnTo>
                      <a:pt x="23" y="8"/>
                    </a:lnTo>
                    <a:lnTo>
                      <a:pt x="23" y="13"/>
                    </a:lnTo>
                    <a:lnTo>
                      <a:pt x="23" y="13"/>
                    </a:lnTo>
                    <a:lnTo>
                      <a:pt x="23" y="15"/>
                    </a:lnTo>
                    <a:lnTo>
                      <a:pt x="23" y="15"/>
                    </a:lnTo>
                    <a:lnTo>
                      <a:pt x="23" y="15"/>
                    </a:lnTo>
                    <a:lnTo>
                      <a:pt x="25" y="28"/>
                    </a:lnTo>
                    <a:lnTo>
                      <a:pt x="17" y="32"/>
                    </a:lnTo>
                    <a:lnTo>
                      <a:pt x="17" y="27"/>
                    </a:lnTo>
                    <a:lnTo>
                      <a:pt x="1" y="28"/>
                    </a:lnTo>
                    <a:lnTo>
                      <a:pt x="1" y="28"/>
                    </a:lnTo>
                    <a:lnTo>
                      <a:pt x="1" y="23"/>
                    </a:lnTo>
                    <a:lnTo>
                      <a:pt x="1" y="23"/>
                    </a:lnTo>
                    <a:lnTo>
                      <a:pt x="1" y="22"/>
                    </a:lnTo>
                    <a:lnTo>
                      <a:pt x="1" y="20"/>
                    </a:lnTo>
                    <a:lnTo>
                      <a:pt x="0" y="3"/>
                    </a:lnTo>
                    <a:lnTo>
                      <a:pt x="1" y="3"/>
                    </a:lnTo>
                    <a:lnTo>
                      <a:pt x="1" y="3"/>
                    </a:lnTo>
                    <a:lnTo>
                      <a:pt x="3" y="3"/>
                    </a:lnTo>
                    <a:lnTo>
                      <a:pt x="3" y="3"/>
                    </a:lnTo>
                    <a:lnTo>
                      <a:pt x="3" y="3"/>
                    </a:lnTo>
                    <a:lnTo>
                      <a:pt x="3" y="3"/>
                    </a:lnTo>
                    <a:lnTo>
                      <a:pt x="11" y="1"/>
                    </a:lnTo>
                    <a:lnTo>
                      <a:pt x="2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22" name="Freeform 1175"/>
              <p:cNvSpPr>
                <a:spLocks/>
              </p:cNvSpPr>
              <p:nvPr/>
            </p:nvSpPr>
            <p:spPr bwMode="auto">
              <a:xfrm>
                <a:off x="3954" y="1667"/>
                <a:ext cx="25" cy="32"/>
              </a:xfrm>
              <a:custGeom>
                <a:avLst/>
                <a:gdLst>
                  <a:gd name="T0" fmla="*/ 22 w 25"/>
                  <a:gd name="T1" fmla="*/ 0 h 32"/>
                  <a:gd name="T2" fmla="*/ 22 w 25"/>
                  <a:gd name="T3" fmla="*/ 3 h 32"/>
                  <a:gd name="T4" fmla="*/ 23 w 25"/>
                  <a:gd name="T5" fmla="*/ 8 h 32"/>
                  <a:gd name="T6" fmla="*/ 23 w 25"/>
                  <a:gd name="T7" fmla="*/ 13 h 32"/>
                  <a:gd name="T8" fmla="*/ 23 w 25"/>
                  <a:gd name="T9" fmla="*/ 13 h 32"/>
                  <a:gd name="T10" fmla="*/ 23 w 25"/>
                  <a:gd name="T11" fmla="*/ 15 h 32"/>
                  <a:gd name="T12" fmla="*/ 23 w 25"/>
                  <a:gd name="T13" fmla="*/ 15 h 32"/>
                  <a:gd name="T14" fmla="*/ 23 w 25"/>
                  <a:gd name="T15" fmla="*/ 15 h 32"/>
                  <a:gd name="T16" fmla="*/ 25 w 25"/>
                  <a:gd name="T17" fmla="*/ 28 h 32"/>
                  <a:gd name="T18" fmla="*/ 17 w 25"/>
                  <a:gd name="T19" fmla="*/ 32 h 32"/>
                  <a:gd name="T20" fmla="*/ 17 w 25"/>
                  <a:gd name="T21" fmla="*/ 27 h 32"/>
                  <a:gd name="T22" fmla="*/ 1 w 25"/>
                  <a:gd name="T23" fmla="*/ 28 h 32"/>
                  <a:gd name="T24" fmla="*/ 1 w 25"/>
                  <a:gd name="T25" fmla="*/ 28 h 32"/>
                  <a:gd name="T26" fmla="*/ 1 w 25"/>
                  <a:gd name="T27" fmla="*/ 23 h 32"/>
                  <a:gd name="T28" fmla="*/ 1 w 25"/>
                  <a:gd name="T29" fmla="*/ 23 h 32"/>
                  <a:gd name="T30" fmla="*/ 1 w 25"/>
                  <a:gd name="T31" fmla="*/ 22 h 32"/>
                  <a:gd name="T32" fmla="*/ 1 w 25"/>
                  <a:gd name="T33" fmla="*/ 20 h 32"/>
                  <a:gd name="T34" fmla="*/ 0 w 25"/>
                  <a:gd name="T35" fmla="*/ 3 h 32"/>
                  <a:gd name="T36" fmla="*/ 1 w 25"/>
                  <a:gd name="T37" fmla="*/ 3 h 32"/>
                  <a:gd name="T38" fmla="*/ 1 w 25"/>
                  <a:gd name="T39" fmla="*/ 3 h 32"/>
                  <a:gd name="T40" fmla="*/ 3 w 25"/>
                  <a:gd name="T41" fmla="*/ 3 h 32"/>
                  <a:gd name="T42" fmla="*/ 3 w 25"/>
                  <a:gd name="T43" fmla="*/ 3 h 32"/>
                  <a:gd name="T44" fmla="*/ 3 w 25"/>
                  <a:gd name="T45" fmla="*/ 3 h 32"/>
                  <a:gd name="T46" fmla="*/ 3 w 25"/>
                  <a:gd name="T47" fmla="*/ 3 h 32"/>
                  <a:gd name="T48" fmla="*/ 11 w 25"/>
                  <a:gd name="T49" fmla="*/ 1 h 32"/>
                  <a:gd name="T50" fmla="*/ 22 w 25"/>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32">
                    <a:moveTo>
                      <a:pt x="22" y="0"/>
                    </a:moveTo>
                    <a:lnTo>
                      <a:pt x="22" y="3"/>
                    </a:lnTo>
                    <a:lnTo>
                      <a:pt x="23" y="8"/>
                    </a:lnTo>
                    <a:lnTo>
                      <a:pt x="23" y="13"/>
                    </a:lnTo>
                    <a:lnTo>
                      <a:pt x="23" y="13"/>
                    </a:lnTo>
                    <a:lnTo>
                      <a:pt x="23" y="15"/>
                    </a:lnTo>
                    <a:lnTo>
                      <a:pt x="23" y="15"/>
                    </a:lnTo>
                    <a:lnTo>
                      <a:pt x="23" y="15"/>
                    </a:lnTo>
                    <a:lnTo>
                      <a:pt x="25" y="28"/>
                    </a:lnTo>
                    <a:lnTo>
                      <a:pt x="17" y="32"/>
                    </a:lnTo>
                    <a:lnTo>
                      <a:pt x="17" y="27"/>
                    </a:lnTo>
                    <a:lnTo>
                      <a:pt x="1" y="28"/>
                    </a:lnTo>
                    <a:lnTo>
                      <a:pt x="1" y="28"/>
                    </a:lnTo>
                    <a:lnTo>
                      <a:pt x="1" y="23"/>
                    </a:lnTo>
                    <a:lnTo>
                      <a:pt x="1" y="23"/>
                    </a:lnTo>
                    <a:lnTo>
                      <a:pt x="1" y="22"/>
                    </a:lnTo>
                    <a:lnTo>
                      <a:pt x="1" y="20"/>
                    </a:lnTo>
                    <a:lnTo>
                      <a:pt x="0" y="3"/>
                    </a:lnTo>
                    <a:lnTo>
                      <a:pt x="1" y="3"/>
                    </a:lnTo>
                    <a:lnTo>
                      <a:pt x="1" y="3"/>
                    </a:lnTo>
                    <a:lnTo>
                      <a:pt x="3" y="3"/>
                    </a:lnTo>
                    <a:lnTo>
                      <a:pt x="3" y="3"/>
                    </a:lnTo>
                    <a:lnTo>
                      <a:pt x="3" y="3"/>
                    </a:lnTo>
                    <a:lnTo>
                      <a:pt x="3" y="3"/>
                    </a:lnTo>
                    <a:lnTo>
                      <a:pt x="11" y="1"/>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23" name="Freeform 1176"/>
              <p:cNvSpPr>
                <a:spLocks/>
              </p:cNvSpPr>
              <p:nvPr/>
            </p:nvSpPr>
            <p:spPr bwMode="auto">
              <a:xfrm>
                <a:off x="3993" y="1875"/>
                <a:ext cx="32" cy="42"/>
              </a:xfrm>
              <a:custGeom>
                <a:avLst/>
                <a:gdLst>
                  <a:gd name="T0" fmla="*/ 28 w 32"/>
                  <a:gd name="T1" fmla="*/ 22 h 42"/>
                  <a:gd name="T2" fmla="*/ 30 w 32"/>
                  <a:gd name="T3" fmla="*/ 24 h 42"/>
                  <a:gd name="T4" fmla="*/ 30 w 32"/>
                  <a:gd name="T5" fmla="*/ 24 h 42"/>
                  <a:gd name="T6" fmla="*/ 30 w 32"/>
                  <a:gd name="T7" fmla="*/ 29 h 42"/>
                  <a:gd name="T8" fmla="*/ 30 w 32"/>
                  <a:gd name="T9" fmla="*/ 32 h 42"/>
                  <a:gd name="T10" fmla="*/ 30 w 32"/>
                  <a:gd name="T11" fmla="*/ 34 h 42"/>
                  <a:gd name="T12" fmla="*/ 30 w 32"/>
                  <a:gd name="T13" fmla="*/ 36 h 42"/>
                  <a:gd name="T14" fmla="*/ 30 w 32"/>
                  <a:gd name="T15" fmla="*/ 39 h 42"/>
                  <a:gd name="T16" fmla="*/ 30 w 32"/>
                  <a:gd name="T17" fmla="*/ 39 h 42"/>
                  <a:gd name="T18" fmla="*/ 32 w 32"/>
                  <a:gd name="T19" fmla="*/ 41 h 42"/>
                  <a:gd name="T20" fmla="*/ 32 w 32"/>
                  <a:gd name="T21" fmla="*/ 41 h 42"/>
                  <a:gd name="T22" fmla="*/ 1 w 32"/>
                  <a:gd name="T23" fmla="*/ 42 h 42"/>
                  <a:gd name="T24" fmla="*/ 0 w 32"/>
                  <a:gd name="T25" fmla="*/ 22 h 42"/>
                  <a:gd name="T26" fmla="*/ 0 w 32"/>
                  <a:gd name="T27" fmla="*/ 3 h 42"/>
                  <a:gd name="T28" fmla="*/ 27 w 32"/>
                  <a:gd name="T29" fmla="*/ 0 h 42"/>
                  <a:gd name="T30" fmla="*/ 28 w 32"/>
                  <a:gd name="T31" fmla="*/ 8 h 42"/>
                  <a:gd name="T32" fmla="*/ 28 w 32"/>
                  <a:gd name="T33" fmla="*/ 8 h 42"/>
                  <a:gd name="T34" fmla="*/ 28 w 32"/>
                  <a:gd name="T35" fmla="*/ 8 h 42"/>
                  <a:gd name="T36" fmla="*/ 28 w 32"/>
                  <a:gd name="T37" fmla="*/ 10 h 42"/>
                  <a:gd name="T38" fmla="*/ 28 w 32"/>
                  <a:gd name="T3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42">
                    <a:moveTo>
                      <a:pt x="28" y="22"/>
                    </a:moveTo>
                    <a:lnTo>
                      <a:pt x="30" y="24"/>
                    </a:lnTo>
                    <a:lnTo>
                      <a:pt x="30" y="24"/>
                    </a:lnTo>
                    <a:lnTo>
                      <a:pt x="30" y="29"/>
                    </a:lnTo>
                    <a:lnTo>
                      <a:pt x="30" y="32"/>
                    </a:lnTo>
                    <a:lnTo>
                      <a:pt x="30" y="34"/>
                    </a:lnTo>
                    <a:lnTo>
                      <a:pt x="30" y="36"/>
                    </a:lnTo>
                    <a:lnTo>
                      <a:pt x="30" y="39"/>
                    </a:lnTo>
                    <a:lnTo>
                      <a:pt x="30" y="39"/>
                    </a:lnTo>
                    <a:lnTo>
                      <a:pt x="32" y="41"/>
                    </a:lnTo>
                    <a:lnTo>
                      <a:pt x="32" y="41"/>
                    </a:lnTo>
                    <a:lnTo>
                      <a:pt x="1" y="42"/>
                    </a:lnTo>
                    <a:lnTo>
                      <a:pt x="0" y="22"/>
                    </a:lnTo>
                    <a:lnTo>
                      <a:pt x="0" y="3"/>
                    </a:lnTo>
                    <a:lnTo>
                      <a:pt x="27" y="0"/>
                    </a:lnTo>
                    <a:lnTo>
                      <a:pt x="28" y="8"/>
                    </a:lnTo>
                    <a:lnTo>
                      <a:pt x="28" y="8"/>
                    </a:lnTo>
                    <a:lnTo>
                      <a:pt x="28" y="8"/>
                    </a:lnTo>
                    <a:lnTo>
                      <a:pt x="28" y="10"/>
                    </a:lnTo>
                    <a:lnTo>
                      <a:pt x="28" y="2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24" name="Freeform 1177"/>
              <p:cNvSpPr>
                <a:spLocks/>
              </p:cNvSpPr>
              <p:nvPr/>
            </p:nvSpPr>
            <p:spPr bwMode="auto">
              <a:xfrm>
                <a:off x="3993" y="1875"/>
                <a:ext cx="32" cy="42"/>
              </a:xfrm>
              <a:custGeom>
                <a:avLst/>
                <a:gdLst>
                  <a:gd name="T0" fmla="*/ 28 w 32"/>
                  <a:gd name="T1" fmla="*/ 22 h 42"/>
                  <a:gd name="T2" fmla="*/ 30 w 32"/>
                  <a:gd name="T3" fmla="*/ 24 h 42"/>
                  <a:gd name="T4" fmla="*/ 30 w 32"/>
                  <a:gd name="T5" fmla="*/ 24 h 42"/>
                  <a:gd name="T6" fmla="*/ 30 w 32"/>
                  <a:gd name="T7" fmla="*/ 29 h 42"/>
                  <a:gd name="T8" fmla="*/ 30 w 32"/>
                  <a:gd name="T9" fmla="*/ 32 h 42"/>
                  <a:gd name="T10" fmla="*/ 30 w 32"/>
                  <a:gd name="T11" fmla="*/ 34 h 42"/>
                  <a:gd name="T12" fmla="*/ 30 w 32"/>
                  <a:gd name="T13" fmla="*/ 36 h 42"/>
                  <a:gd name="T14" fmla="*/ 30 w 32"/>
                  <a:gd name="T15" fmla="*/ 39 h 42"/>
                  <a:gd name="T16" fmla="*/ 30 w 32"/>
                  <a:gd name="T17" fmla="*/ 39 h 42"/>
                  <a:gd name="T18" fmla="*/ 32 w 32"/>
                  <a:gd name="T19" fmla="*/ 41 h 42"/>
                  <a:gd name="T20" fmla="*/ 32 w 32"/>
                  <a:gd name="T21" fmla="*/ 41 h 42"/>
                  <a:gd name="T22" fmla="*/ 1 w 32"/>
                  <a:gd name="T23" fmla="*/ 42 h 42"/>
                  <a:gd name="T24" fmla="*/ 0 w 32"/>
                  <a:gd name="T25" fmla="*/ 22 h 42"/>
                  <a:gd name="T26" fmla="*/ 0 w 32"/>
                  <a:gd name="T27" fmla="*/ 3 h 42"/>
                  <a:gd name="T28" fmla="*/ 27 w 32"/>
                  <a:gd name="T29" fmla="*/ 0 h 42"/>
                  <a:gd name="T30" fmla="*/ 28 w 32"/>
                  <a:gd name="T31" fmla="*/ 8 h 42"/>
                  <a:gd name="T32" fmla="*/ 28 w 32"/>
                  <a:gd name="T33" fmla="*/ 8 h 42"/>
                  <a:gd name="T34" fmla="*/ 28 w 32"/>
                  <a:gd name="T35" fmla="*/ 8 h 42"/>
                  <a:gd name="T36" fmla="*/ 28 w 32"/>
                  <a:gd name="T37" fmla="*/ 10 h 42"/>
                  <a:gd name="T38" fmla="*/ 28 w 32"/>
                  <a:gd name="T3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42">
                    <a:moveTo>
                      <a:pt x="28" y="22"/>
                    </a:moveTo>
                    <a:lnTo>
                      <a:pt x="30" y="24"/>
                    </a:lnTo>
                    <a:lnTo>
                      <a:pt x="30" y="24"/>
                    </a:lnTo>
                    <a:lnTo>
                      <a:pt x="30" y="29"/>
                    </a:lnTo>
                    <a:lnTo>
                      <a:pt x="30" y="32"/>
                    </a:lnTo>
                    <a:lnTo>
                      <a:pt x="30" y="34"/>
                    </a:lnTo>
                    <a:lnTo>
                      <a:pt x="30" y="36"/>
                    </a:lnTo>
                    <a:lnTo>
                      <a:pt x="30" y="39"/>
                    </a:lnTo>
                    <a:lnTo>
                      <a:pt x="30" y="39"/>
                    </a:lnTo>
                    <a:lnTo>
                      <a:pt x="32" y="41"/>
                    </a:lnTo>
                    <a:lnTo>
                      <a:pt x="32" y="41"/>
                    </a:lnTo>
                    <a:lnTo>
                      <a:pt x="1" y="42"/>
                    </a:lnTo>
                    <a:lnTo>
                      <a:pt x="0" y="22"/>
                    </a:lnTo>
                    <a:lnTo>
                      <a:pt x="0" y="3"/>
                    </a:lnTo>
                    <a:lnTo>
                      <a:pt x="27" y="0"/>
                    </a:lnTo>
                    <a:lnTo>
                      <a:pt x="28" y="8"/>
                    </a:lnTo>
                    <a:lnTo>
                      <a:pt x="28" y="8"/>
                    </a:lnTo>
                    <a:lnTo>
                      <a:pt x="28" y="8"/>
                    </a:lnTo>
                    <a:lnTo>
                      <a:pt x="28" y="10"/>
                    </a:lnTo>
                    <a:lnTo>
                      <a:pt x="28"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25" name="Freeform 1178"/>
              <p:cNvSpPr>
                <a:spLocks/>
              </p:cNvSpPr>
              <p:nvPr/>
            </p:nvSpPr>
            <p:spPr bwMode="auto">
              <a:xfrm>
                <a:off x="3989" y="2009"/>
                <a:ext cx="15" cy="32"/>
              </a:xfrm>
              <a:custGeom>
                <a:avLst/>
                <a:gdLst>
                  <a:gd name="T0" fmla="*/ 15 w 15"/>
                  <a:gd name="T1" fmla="*/ 24 h 32"/>
                  <a:gd name="T2" fmla="*/ 14 w 15"/>
                  <a:gd name="T3" fmla="*/ 30 h 32"/>
                  <a:gd name="T4" fmla="*/ 10 w 15"/>
                  <a:gd name="T5" fmla="*/ 32 h 32"/>
                  <a:gd name="T6" fmla="*/ 10 w 15"/>
                  <a:gd name="T7" fmla="*/ 32 h 32"/>
                  <a:gd name="T8" fmla="*/ 9 w 15"/>
                  <a:gd name="T9" fmla="*/ 32 h 32"/>
                  <a:gd name="T10" fmla="*/ 2 w 15"/>
                  <a:gd name="T11" fmla="*/ 32 h 32"/>
                  <a:gd name="T12" fmla="*/ 0 w 15"/>
                  <a:gd name="T13" fmla="*/ 2 h 32"/>
                  <a:gd name="T14" fmla="*/ 14 w 15"/>
                  <a:gd name="T15" fmla="*/ 0 h 32"/>
                  <a:gd name="T16" fmla="*/ 14 w 15"/>
                  <a:gd name="T17" fmla="*/ 18 h 32"/>
                  <a:gd name="T18" fmla="*/ 14 w 15"/>
                  <a:gd name="T19" fmla="*/ 20 h 32"/>
                  <a:gd name="T20" fmla="*/ 14 w 15"/>
                  <a:gd name="T21" fmla="*/ 20 h 32"/>
                  <a:gd name="T22" fmla="*/ 15 w 15"/>
                  <a:gd name="T23" fmla="*/ 22 h 32"/>
                  <a:gd name="T24" fmla="*/ 15 w 15"/>
                  <a:gd name="T25" fmla="*/ 22 h 32"/>
                  <a:gd name="T26" fmla="*/ 15 w 15"/>
                  <a:gd name="T27" fmla="*/ 24 h 32"/>
                  <a:gd name="T28" fmla="*/ 15 w 15"/>
                  <a:gd name="T2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5" y="24"/>
                    </a:moveTo>
                    <a:lnTo>
                      <a:pt x="14" y="30"/>
                    </a:lnTo>
                    <a:lnTo>
                      <a:pt x="10" y="32"/>
                    </a:lnTo>
                    <a:lnTo>
                      <a:pt x="10" y="32"/>
                    </a:lnTo>
                    <a:lnTo>
                      <a:pt x="9" y="32"/>
                    </a:lnTo>
                    <a:lnTo>
                      <a:pt x="2" y="32"/>
                    </a:lnTo>
                    <a:lnTo>
                      <a:pt x="0" y="2"/>
                    </a:lnTo>
                    <a:lnTo>
                      <a:pt x="14" y="0"/>
                    </a:lnTo>
                    <a:lnTo>
                      <a:pt x="14" y="18"/>
                    </a:lnTo>
                    <a:lnTo>
                      <a:pt x="14" y="20"/>
                    </a:lnTo>
                    <a:lnTo>
                      <a:pt x="14" y="20"/>
                    </a:lnTo>
                    <a:lnTo>
                      <a:pt x="15" y="22"/>
                    </a:lnTo>
                    <a:lnTo>
                      <a:pt x="15" y="22"/>
                    </a:lnTo>
                    <a:lnTo>
                      <a:pt x="15" y="24"/>
                    </a:lnTo>
                    <a:lnTo>
                      <a:pt x="15"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26" name="Freeform 1179"/>
              <p:cNvSpPr>
                <a:spLocks/>
              </p:cNvSpPr>
              <p:nvPr/>
            </p:nvSpPr>
            <p:spPr bwMode="auto">
              <a:xfrm>
                <a:off x="3989" y="2009"/>
                <a:ext cx="15" cy="32"/>
              </a:xfrm>
              <a:custGeom>
                <a:avLst/>
                <a:gdLst>
                  <a:gd name="T0" fmla="*/ 15 w 15"/>
                  <a:gd name="T1" fmla="*/ 24 h 32"/>
                  <a:gd name="T2" fmla="*/ 14 w 15"/>
                  <a:gd name="T3" fmla="*/ 30 h 32"/>
                  <a:gd name="T4" fmla="*/ 10 w 15"/>
                  <a:gd name="T5" fmla="*/ 32 h 32"/>
                  <a:gd name="T6" fmla="*/ 10 w 15"/>
                  <a:gd name="T7" fmla="*/ 32 h 32"/>
                  <a:gd name="T8" fmla="*/ 9 w 15"/>
                  <a:gd name="T9" fmla="*/ 32 h 32"/>
                  <a:gd name="T10" fmla="*/ 2 w 15"/>
                  <a:gd name="T11" fmla="*/ 32 h 32"/>
                  <a:gd name="T12" fmla="*/ 0 w 15"/>
                  <a:gd name="T13" fmla="*/ 2 h 32"/>
                  <a:gd name="T14" fmla="*/ 14 w 15"/>
                  <a:gd name="T15" fmla="*/ 0 h 32"/>
                  <a:gd name="T16" fmla="*/ 14 w 15"/>
                  <a:gd name="T17" fmla="*/ 18 h 32"/>
                  <a:gd name="T18" fmla="*/ 14 w 15"/>
                  <a:gd name="T19" fmla="*/ 20 h 32"/>
                  <a:gd name="T20" fmla="*/ 14 w 15"/>
                  <a:gd name="T21" fmla="*/ 20 h 32"/>
                  <a:gd name="T22" fmla="*/ 15 w 15"/>
                  <a:gd name="T23" fmla="*/ 22 h 32"/>
                  <a:gd name="T24" fmla="*/ 15 w 15"/>
                  <a:gd name="T25" fmla="*/ 22 h 32"/>
                  <a:gd name="T26" fmla="*/ 15 w 15"/>
                  <a:gd name="T27" fmla="*/ 24 h 32"/>
                  <a:gd name="T28" fmla="*/ 15 w 15"/>
                  <a:gd name="T2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5" y="24"/>
                    </a:moveTo>
                    <a:lnTo>
                      <a:pt x="14" y="30"/>
                    </a:lnTo>
                    <a:lnTo>
                      <a:pt x="10" y="32"/>
                    </a:lnTo>
                    <a:lnTo>
                      <a:pt x="10" y="32"/>
                    </a:lnTo>
                    <a:lnTo>
                      <a:pt x="9" y="32"/>
                    </a:lnTo>
                    <a:lnTo>
                      <a:pt x="2" y="32"/>
                    </a:lnTo>
                    <a:lnTo>
                      <a:pt x="0" y="2"/>
                    </a:lnTo>
                    <a:lnTo>
                      <a:pt x="14" y="0"/>
                    </a:lnTo>
                    <a:lnTo>
                      <a:pt x="14" y="18"/>
                    </a:lnTo>
                    <a:lnTo>
                      <a:pt x="14" y="20"/>
                    </a:lnTo>
                    <a:lnTo>
                      <a:pt x="14" y="20"/>
                    </a:lnTo>
                    <a:lnTo>
                      <a:pt x="15" y="22"/>
                    </a:lnTo>
                    <a:lnTo>
                      <a:pt x="15" y="22"/>
                    </a:lnTo>
                    <a:lnTo>
                      <a:pt x="15" y="24"/>
                    </a:lnTo>
                    <a:lnTo>
                      <a:pt x="15"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27" name="Freeform 1180"/>
              <p:cNvSpPr>
                <a:spLocks/>
              </p:cNvSpPr>
              <p:nvPr/>
            </p:nvSpPr>
            <p:spPr bwMode="auto">
              <a:xfrm>
                <a:off x="3938" y="1948"/>
                <a:ext cx="34" cy="32"/>
              </a:xfrm>
              <a:custGeom>
                <a:avLst/>
                <a:gdLst>
                  <a:gd name="T0" fmla="*/ 31 w 34"/>
                  <a:gd name="T1" fmla="*/ 3 h 32"/>
                  <a:gd name="T2" fmla="*/ 34 w 34"/>
                  <a:gd name="T3" fmla="*/ 29 h 32"/>
                  <a:gd name="T4" fmla="*/ 16 w 34"/>
                  <a:gd name="T5" fmla="*/ 30 h 32"/>
                  <a:gd name="T6" fmla="*/ 10 w 34"/>
                  <a:gd name="T7" fmla="*/ 30 h 32"/>
                  <a:gd name="T8" fmla="*/ 2 w 34"/>
                  <a:gd name="T9" fmla="*/ 32 h 32"/>
                  <a:gd name="T10" fmla="*/ 0 w 34"/>
                  <a:gd name="T11" fmla="*/ 2 h 32"/>
                  <a:gd name="T12" fmla="*/ 0 w 34"/>
                  <a:gd name="T13" fmla="*/ 2 h 32"/>
                  <a:gd name="T14" fmla="*/ 24 w 34"/>
                  <a:gd name="T15" fmla="*/ 0 h 32"/>
                  <a:gd name="T16" fmla="*/ 24 w 34"/>
                  <a:gd name="T17" fmla="*/ 3 h 32"/>
                  <a:gd name="T18" fmla="*/ 31 w 34"/>
                  <a:gd name="T19"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2">
                    <a:moveTo>
                      <a:pt x="31" y="3"/>
                    </a:moveTo>
                    <a:lnTo>
                      <a:pt x="34" y="29"/>
                    </a:lnTo>
                    <a:lnTo>
                      <a:pt x="16" y="30"/>
                    </a:lnTo>
                    <a:lnTo>
                      <a:pt x="10" y="30"/>
                    </a:lnTo>
                    <a:lnTo>
                      <a:pt x="2" y="32"/>
                    </a:lnTo>
                    <a:lnTo>
                      <a:pt x="0" y="2"/>
                    </a:lnTo>
                    <a:lnTo>
                      <a:pt x="0" y="2"/>
                    </a:lnTo>
                    <a:lnTo>
                      <a:pt x="24" y="0"/>
                    </a:lnTo>
                    <a:lnTo>
                      <a:pt x="24" y="3"/>
                    </a:lnTo>
                    <a:lnTo>
                      <a:pt x="31"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28" name="Freeform 1181"/>
              <p:cNvSpPr>
                <a:spLocks/>
              </p:cNvSpPr>
              <p:nvPr/>
            </p:nvSpPr>
            <p:spPr bwMode="auto">
              <a:xfrm>
                <a:off x="3938" y="1948"/>
                <a:ext cx="34" cy="32"/>
              </a:xfrm>
              <a:custGeom>
                <a:avLst/>
                <a:gdLst>
                  <a:gd name="T0" fmla="*/ 31 w 34"/>
                  <a:gd name="T1" fmla="*/ 3 h 32"/>
                  <a:gd name="T2" fmla="*/ 34 w 34"/>
                  <a:gd name="T3" fmla="*/ 29 h 32"/>
                  <a:gd name="T4" fmla="*/ 16 w 34"/>
                  <a:gd name="T5" fmla="*/ 30 h 32"/>
                  <a:gd name="T6" fmla="*/ 10 w 34"/>
                  <a:gd name="T7" fmla="*/ 30 h 32"/>
                  <a:gd name="T8" fmla="*/ 2 w 34"/>
                  <a:gd name="T9" fmla="*/ 32 h 32"/>
                  <a:gd name="T10" fmla="*/ 0 w 34"/>
                  <a:gd name="T11" fmla="*/ 2 h 32"/>
                  <a:gd name="T12" fmla="*/ 0 w 34"/>
                  <a:gd name="T13" fmla="*/ 2 h 32"/>
                  <a:gd name="T14" fmla="*/ 24 w 34"/>
                  <a:gd name="T15" fmla="*/ 0 h 32"/>
                  <a:gd name="T16" fmla="*/ 24 w 34"/>
                  <a:gd name="T17" fmla="*/ 3 h 32"/>
                  <a:gd name="T18" fmla="*/ 31 w 34"/>
                  <a:gd name="T19"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2">
                    <a:moveTo>
                      <a:pt x="31" y="3"/>
                    </a:moveTo>
                    <a:lnTo>
                      <a:pt x="34" y="29"/>
                    </a:lnTo>
                    <a:lnTo>
                      <a:pt x="16" y="30"/>
                    </a:lnTo>
                    <a:lnTo>
                      <a:pt x="10" y="30"/>
                    </a:lnTo>
                    <a:lnTo>
                      <a:pt x="2" y="32"/>
                    </a:lnTo>
                    <a:lnTo>
                      <a:pt x="0" y="2"/>
                    </a:lnTo>
                    <a:lnTo>
                      <a:pt x="0" y="2"/>
                    </a:lnTo>
                    <a:lnTo>
                      <a:pt x="24" y="0"/>
                    </a:lnTo>
                    <a:lnTo>
                      <a:pt x="24" y="3"/>
                    </a:lnTo>
                    <a:lnTo>
                      <a:pt x="3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29" name="Freeform 1182"/>
              <p:cNvSpPr>
                <a:spLocks/>
              </p:cNvSpPr>
              <p:nvPr/>
            </p:nvSpPr>
            <p:spPr bwMode="auto">
              <a:xfrm>
                <a:off x="3908" y="1950"/>
                <a:ext cx="40" cy="49"/>
              </a:xfrm>
              <a:custGeom>
                <a:avLst/>
                <a:gdLst>
                  <a:gd name="T0" fmla="*/ 8 w 40"/>
                  <a:gd name="T1" fmla="*/ 1 h 49"/>
                  <a:gd name="T2" fmla="*/ 8 w 40"/>
                  <a:gd name="T3" fmla="*/ 1 h 49"/>
                  <a:gd name="T4" fmla="*/ 8 w 40"/>
                  <a:gd name="T5" fmla="*/ 1 h 49"/>
                  <a:gd name="T6" fmla="*/ 15 w 40"/>
                  <a:gd name="T7" fmla="*/ 1 h 49"/>
                  <a:gd name="T8" fmla="*/ 24 w 40"/>
                  <a:gd name="T9" fmla="*/ 0 h 49"/>
                  <a:gd name="T10" fmla="*/ 29 w 40"/>
                  <a:gd name="T11" fmla="*/ 0 h 49"/>
                  <a:gd name="T12" fmla="*/ 29 w 40"/>
                  <a:gd name="T13" fmla="*/ 0 h 49"/>
                  <a:gd name="T14" fmla="*/ 29 w 40"/>
                  <a:gd name="T15" fmla="*/ 0 h 49"/>
                  <a:gd name="T16" fmla="*/ 30 w 40"/>
                  <a:gd name="T17" fmla="*/ 0 h 49"/>
                  <a:gd name="T18" fmla="*/ 30 w 40"/>
                  <a:gd name="T19" fmla="*/ 0 h 49"/>
                  <a:gd name="T20" fmla="*/ 32 w 40"/>
                  <a:gd name="T21" fmla="*/ 30 h 49"/>
                  <a:gd name="T22" fmla="*/ 40 w 40"/>
                  <a:gd name="T23" fmla="*/ 28 h 49"/>
                  <a:gd name="T24" fmla="*/ 40 w 40"/>
                  <a:gd name="T25" fmla="*/ 37 h 49"/>
                  <a:gd name="T26" fmla="*/ 10 w 40"/>
                  <a:gd name="T27" fmla="*/ 40 h 49"/>
                  <a:gd name="T28" fmla="*/ 12 w 40"/>
                  <a:gd name="T29" fmla="*/ 49 h 49"/>
                  <a:gd name="T30" fmla="*/ 3 w 40"/>
                  <a:gd name="T31" fmla="*/ 49 h 49"/>
                  <a:gd name="T32" fmla="*/ 2 w 40"/>
                  <a:gd name="T33" fmla="*/ 20 h 49"/>
                  <a:gd name="T34" fmla="*/ 2 w 40"/>
                  <a:gd name="T35" fmla="*/ 20 h 49"/>
                  <a:gd name="T36" fmla="*/ 2 w 40"/>
                  <a:gd name="T37" fmla="*/ 15 h 49"/>
                  <a:gd name="T38" fmla="*/ 0 w 40"/>
                  <a:gd name="T39" fmla="*/ 1 h 49"/>
                  <a:gd name="T40" fmla="*/ 8 w 40"/>
                  <a:gd name="T4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49">
                    <a:moveTo>
                      <a:pt x="8" y="1"/>
                    </a:moveTo>
                    <a:lnTo>
                      <a:pt x="8" y="1"/>
                    </a:lnTo>
                    <a:lnTo>
                      <a:pt x="8" y="1"/>
                    </a:lnTo>
                    <a:lnTo>
                      <a:pt x="15" y="1"/>
                    </a:lnTo>
                    <a:lnTo>
                      <a:pt x="24" y="0"/>
                    </a:lnTo>
                    <a:lnTo>
                      <a:pt x="29" y="0"/>
                    </a:lnTo>
                    <a:lnTo>
                      <a:pt x="29" y="0"/>
                    </a:lnTo>
                    <a:lnTo>
                      <a:pt x="29" y="0"/>
                    </a:lnTo>
                    <a:lnTo>
                      <a:pt x="30" y="0"/>
                    </a:lnTo>
                    <a:lnTo>
                      <a:pt x="30" y="0"/>
                    </a:lnTo>
                    <a:lnTo>
                      <a:pt x="32" y="30"/>
                    </a:lnTo>
                    <a:lnTo>
                      <a:pt x="40" y="28"/>
                    </a:lnTo>
                    <a:lnTo>
                      <a:pt x="40" y="37"/>
                    </a:lnTo>
                    <a:lnTo>
                      <a:pt x="10" y="40"/>
                    </a:lnTo>
                    <a:lnTo>
                      <a:pt x="12" y="49"/>
                    </a:lnTo>
                    <a:lnTo>
                      <a:pt x="3" y="49"/>
                    </a:lnTo>
                    <a:lnTo>
                      <a:pt x="2" y="20"/>
                    </a:lnTo>
                    <a:lnTo>
                      <a:pt x="2" y="20"/>
                    </a:lnTo>
                    <a:lnTo>
                      <a:pt x="2" y="15"/>
                    </a:lnTo>
                    <a:lnTo>
                      <a:pt x="0" y="1"/>
                    </a:lnTo>
                    <a:lnTo>
                      <a:pt x="8"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30" name="Freeform 1183"/>
              <p:cNvSpPr>
                <a:spLocks/>
              </p:cNvSpPr>
              <p:nvPr/>
            </p:nvSpPr>
            <p:spPr bwMode="auto">
              <a:xfrm>
                <a:off x="3908" y="1950"/>
                <a:ext cx="40" cy="49"/>
              </a:xfrm>
              <a:custGeom>
                <a:avLst/>
                <a:gdLst>
                  <a:gd name="T0" fmla="*/ 8 w 40"/>
                  <a:gd name="T1" fmla="*/ 1 h 49"/>
                  <a:gd name="T2" fmla="*/ 8 w 40"/>
                  <a:gd name="T3" fmla="*/ 1 h 49"/>
                  <a:gd name="T4" fmla="*/ 8 w 40"/>
                  <a:gd name="T5" fmla="*/ 1 h 49"/>
                  <a:gd name="T6" fmla="*/ 15 w 40"/>
                  <a:gd name="T7" fmla="*/ 1 h 49"/>
                  <a:gd name="T8" fmla="*/ 24 w 40"/>
                  <a:gd name="T9" fmla="*/ 0 h 49"/>
                  <a:gd name="T10" fmla="*/ 29 w 40"/>
                  <a:gd name="T11" fmla="*/ 0 h 49"/>
                  <a:gd name="T12" fmla="*/ 29 w 40"/>
                  <a:gd name="T13" fmla="*/ 0 h 49"/>
                  <a:gd name="T14" fmla="*/ 29 w 40"/>
                  <a:gd name="T15" fmla="*/ 0 h 49"/>
                  <a:gd name="T16" fmla="*/ 30 w 40"/>
                  <a:gd name="T17" fmla="*/ 0 h 49"/>
                  <a:gd name="T18" fmla="*/ 30 w 40"/>
                  <a:gd name="T19" fmla="*/ 0 h 49"/>
                  <a:gd name="T20" fmla="*/ 32 w 40"/>
                  <a:gd name="T21" fmla="*/ 30 h 49"/>
                  <a:gd name="T22" fmla="*/ 40 w 40"/>
                  <a:gd name="T23" fmla="*/ 28 h 49"/>
                  <a:gd name="T24" fmla="*/ 40 w 40"/>
                  <a:gd name="T25" fmla="*/ 37 h 49"/>
                  <a:gd name="T26" fmla="*/ 10 w 40"/>
                  <a:gd name="T27" fmla="*/ 40 h 49"/>
                  <a:gd name="T28" fmla="*/ 12 w 40"/>
                  <a:gd name="T29" fmla="*/ 49 h 49"/>
                  <a:gd name="T30" fmla="*/ 3 w 40"/>
                  <a:gd name="T31" fmla="*/ 49 h 49"/>
                  <a:gd name="T32" fmla="*/ 2 w 40"/>
                  <a:gd name="T33" fmla="*/ 20 h 49"/>
                  <a:gd name="T34" fmla="*/ 2 w 40"/>
                  <a:gd name="T35" fmla="*/ 20 h 49"/>
                  <a:gd name="T36" fmla="*/ 2 w 40"/>
                  <a:gd name="T37" fmla="*/ 15 h 49"/>
                  <a:gd name="T38" fmla="*/ 0 w 40"/>
                  <a:gd name="T39" fmla="*/ 1 h 49"/>
                  <a:gd name="T40" fmla="*/ 8 w 40"/>
                  <a:gd name="T4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49">
                    <a:moveTo>
                      <a:pt x="8" y="1"/>
                    </a:moveTo>
                    <a:lnTo>
                      <a:pt x="8" y="1"/>
                    </a:lnTo>
                    <a:lnTo>
                      <a:pt x="8" y="1"/>
                    </a:lnTo>
                    <a:lnTo>
                      <a:pt x="15" y="1"/>
                    </a:lnTo>
                    <a:lnTo>
                      <a:pt x="24" y="0"/>
                    </a:lnTo>
                    <a:lnTo>
                      <a:pt x="29" y="0"/>
                    </a:lnTo>
                    <a:lnTo>
                      <a:pt x="29" y="0"/>
                    </a:lnTo>
                    <a:lnTo>
                      <a:pt x="29" y="0"/>
                    </a:lnTo>
                    <a:lnTo>
                      <a:pt x="30" y="0"/>
                    </a:lnTo>
                    <a:lnTo>
                      <a:pt x="30" y="0"/>
                    </a:lnTo>
                    <a:lnTo>
                      <a:pt x="32" y="30"/>
                    </a:lnTo>
                    <a:lnTo>
                      <a:pt x="40" y="28"/>
                    </a:lnTo>
                    <a:lnTo>
                      <a:pt x="40" y="37"/>
                    </a:lnTo>
                    <a:lnTo>
                      <a:pt x="10" y="40"/>
                    </a:lnTo>
                    <a:lnTo>
                      <a:pt x="12" y="49"/>
                    </a:lnTo>
                    <a:lnTo>
                      <a:pt x="3" y="49"/>
                    </a:lnTo>
                    <a:lnTo>
                      <a:pt x="2" y="20"/>
                    </a:lnTo>
                    <a:lnTo>
                      <a:pt x="2" y="20"/>
                    </a:lnTo>
                    <a:lnTo>
                      <a:pt x="2" y="15"/>
                    </a:lnTo>
                    <a:lnTo>
                      <a:pt x="0" y="1"/>
                    </a:lnTo>
                    <a:lnTo>
                      <a:pt x="8"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31" name="Freeform 1184"/>
              <p:cNvSpPr>
                <a:spLocks/>
              </p:cNvSpPr>
              <p:nvPr/>
            </p:nvSpPr>
            <p:spPr bwMode="auto">
              <a:xfrm>
                <a:off x="3952" y="1768"/>
                <a:ext cx="37" cy="61"/>
              </a:xfrm>
              <a:custGeom>
                <a:avLst/>
                <a:gdLst>
                  <a:gd name="T0" fmla="*/ 37 w 37"/>
                  <a:gd name="T1" fmla="*/ 58 h 61"/>
                  <a:gd name="T2" fmla="*/ 2 w 37"/>
                  <a:gd name="T3" fmla="*/ 61 h 61"/>
                  <a:gd name="T4" fmla="*/ 0 w 37"/>
                  <a:gd name="T5" fmla="*/ 39 h 61"/>
                  <a:gd name="T6" fmla="*/ 15 w 37"/>
                  <a:gd name="T7" fmla="*/ 38 h 61"/>
                  <a:gd name="T8" fmla="*/ 10 w 37"/>
                  <a:gd name="T9" fmla="*/ 0 h 61"/>
                  <a:gd name="T10" fmla="*/ 10 w 37"/>
                  <a:gd name="T11" fmla="*/ 0 h 61"/>
                  <a:gd name="T12" fmla="*/ 12 w 37"/>
                  <a:gd name="T13" fmla="*/ 0 h 61"/>
                  <a:gd name="T14" fmla="*/ 19 w 37"/>
                  <a:gd name="T15" fmla="*/ 0 h 61"/>
                  <a:gd name="T16" fmla="*/ 19 w 37"/>
                  <a:gd name="T17" fmla="*/ 0 h 61"/>
                  <a:gd name="T18" fmla="*/ 24 w 37"/>
                  <a:gd name="T19" fmla="*/ 51 h 61"/>
                  <a:gd name="T20" fmla="*/ 35 w 37"/>
                  <a:gd name="T21" fmla="*/ 49 h 61"/>
                  <a:gd name="T22" fmla="*/ 37 w 37"/>
                  <a:gd name="T23" fmla="*/ 58 h 61"/>
                  <a:gd name="T24" fmla="*/ 37 w 37"/>
                  <a:gd name="T2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61">
                    <a:moveTo>
                      <a:pt x="37" y="58"/>
                    </a:moveTo>
                    <a:lnTo>
                      <a:pt x="2" y="61"/>
                    </a:lnTo>
                    <a:lnTo>
                      <a:pt x="0" y="39"/>
                    </a:lnTo>
                    <a:lnTo>
                      <a:pt x="15" y="38"/>
                    </a:lnTo>
                    <a:lnTo>
                      <a:pt x="10" y="0"/>
                    </a:lnTo>
                    <a:lnTo>
                      <a:pt x="10" y="0"/>
                    </a:lnTo>
                    <a:lnTo>
                      <a:pt x="12" y="0"/>
                    </a:lnTo>
                    <a:lnTo>
                      <a:pt x="19" y="0"/>
                    </a:lnTo>
                    <a:lnTo>
                      <a:pt x="19" y="0"/>
                    </a:lnTo>
                    <a:lnTo>
                      <a:pt x="24" y="51"/>
                    </a:lnTo>
                    <a:lnTo>
                      <a:pt x="35" y="49"/>
                    </a:lnTo>
                    <a:lnTo>
                      <a:pt x="37" y="58"/>
                    </a:lnTo>
                    <a:lnTo>
                      <a:pt x="37" y="5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32" name="Freeform 1185"/>
              <p:cNvSpPr>
                <a:spLocks/>
              </p:cNvSpPr>
              <p:nvPr/>
            </p:nvSpPr>
            <p:spPr bwMode="auto">
              <a:xfrm>
                <a:off x="3952" y="1768"/>
                <a:ext cx="37" cy="61"/>
              </a:xfrm>
              <a:custGeom>
                <a:avLst/>
                <a:gdLst>
                  <a:gd name="T0" fmla="*/ 37 w 37"/>
                  <a:gd name="T1" fmla="*/ 58 h 61"/>
                  <a:gd name="T2" fmla="*/ 2 w 37"/>
                  <a:gd name="T3" fmla="*/ 61 h 61"/>
                  <a:gd name="T4" fmla="*/ 0 w 37"/>
                  <a:gd name="T5" fmla="*/ 39 h 61"/>
                  <a:gd name="T6" fmla="*/ 15 w 37"/>
                  <a:gd name="T7" fmla="*/ 38 h 61"/>
                  <a:gd name="T8" fmla="*/ 10 w 37"/>
                  <a:gd name="T9" fmla="*/ 0 h 61"/>
                  <a:gd name="T10" fmla="*/ 10 w 37"/>
                  <a:gd name="T11" fmla="*/ 0 h 61"/>
                  <a:gd name="T12" fmla="*/ 12 w 37"/>
                  <a:gd name="T13" fmla="*/ 0 h 61"/>
                  <a:gd name="T14" fmla="*/ 19 w 37"/>
                  <a:gd name="T15" fmla="*/ 0 h 61"/>
                  <a:gd name="T16" fmla="*/ 19 w 37"/>
                  <a:gd name="T17" fmla="*/ 0 h 61"/>
                  <a:gd name="T18" fmla="*/ 24 w 37"/>
                  <a:gd name="T19" fmla="*/ 51 h 61"/>
                  <a:gd name="T20" fmla="*/ 35 w 37"/>
                  <a:gd name="T21" fmla="*/ 49 h 61"/>
                  <a:gd name="T22" fmla="*/ 37 w 37"/>
                  <a:gd name="T23" fmla="*/ 58 h 61"/>
                  <a:gd name="T24" fmla="*/ 37 w 37"/>
                  <a:gd name="T2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61">
                    <a:moveTo>
                      <a:pt x="37" y="58"/>
                    </a:moveTo>
                    <a:lnTo>
                      <a:pt x="2" y="61"/>
                    </a:lnTo>
                    <a:lnTo>
                      <a:pt x="0" y="39"/>
                    </a:lnTo>
                    <a:lnTo>
                      <a:pt x="15" y="38"/>
                    </a:lnTo>
                    <a:lnTo>
                      <a:pt x="10" y="0"/>
                    </a:lnTo>
                    <a:lnTo>
                      <a:pt x="10" y="0"/>
                    </a:lnTo>
                    <a:lnTo>
                      <a:pt x="12" y="0"/>
                    </a:lnTo>
                    <a:lnTo>
                      <a:pt x="19" y="0"/>
                    </a:lnTo>
                    <a:lnTo>
                      <a:pt x="19" y="0"/>
                    </a:lnTo>
                    <a:lnTo>
                      <a:pt x="24" y="51"/>
                    </a:lnTo>
                    <a:lnTo>
                      <a:pt x="35" y="49"/>
                    </a:lnTo>
                    <a:lnTo>
                      <a:pt x="37" y="58"/>
                    </a:lnTo>
                    <a:lnTo>
                      <a:pt x="37" y="5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33" name="Freeform 1186"/>
              <p:cNvSpPr>
                <a:spLocks/>
              </p:cNvSpPr>
              <p:nvPr/>
            </p:nvSpPr>
            <p:spPr bwMode="auto">
              <a:xfrm>
                <a:off x="3921" y="2058"/>
                <a:ext cx="34" cy="29"/>
              </a:xfrm>
              <a:custGeom>
                <a:avLst/>
                <a:gdLst>
                  <a:gd name="T0" fmla="*/ 34 w 34"/>
                  <a:gd name="T1" fmla="*/ 25 h 29"/>
                  <a:gd name="T2" fmla="*/ 4 w 34"/>
                  <a:gd name="T3" fmla="*/ 29 h 29"/>
                  <a:gd name="T4" fmla="*/ 2 w 34"/>
                  <a:gd name="T5" fmla="*/ 19 h 29"/>
                  <a:gd name="T6" fmla="*/ 0 w 34"/>
                  <a:gd name="T7" fmla="*/ 19 h 29"/>
                  <a:gd name="T8" fmla="*/ 4 w 34"/>
                  <a:gd name="T9" fmla="*/ 2 h 29"/>
                  <a:gd name="T10" fmla="*/ 33 w 34"/>
                  <a:gd name="T11" fmla="*/ 0 h 29"/>
                  <a:gd name="T12" fmla="*/ 34 w 34"/>
                  <a:gd name="T13" fmla="*/ 22 h 29"/>
                  <a:gd name="T14" fmla="*/ 34 w 34"/>
                  <a:gd name="T15" fmla="*/ 24 h 29"/>
                  <a:gd name="T16" fmla="*/ 34 w 34"/>
                  <a:gd name="T17" fmla="*/ 24 h 29"/>
                  <a:gd name="T18" fmla="*/ 34 w 34"/>
                  <a:gd name="T19" fmla="*/ 24 h 29"/>
                  <a:gd name="T20" fmla="*/ 34 w 34"/>
                  <a:gd name="T2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25"/>
                    </a:moveTo>
                    <a:lnTo>
                      <a:pt x="4" y="29"/>
                    </a:lnTo>
                    <a:lnTo>
                      <a:pt x="2" y="19"/>
                    </a:lnTo>
                    <a:lnTo>
                      <a:pt x="0" y="19"/>
                    </a:lnTo>
                    <a:lnTo>
                      <a:pt x="4" y="2"/>
                    </a:lnTo>
                    <a:lnTo>
                      <a:pt x="33" y="0"/>
                    </a:lnTo>
                    <a:lnTo>
                      <a:pt x="34" y="22"/>
                    </a:lnTo>
                    <a:lnTo>
                      <a:pt x="34" y="24"/>
                    </a:lnTo>
                    <a:lnTo>
                      <a:pt x="34" y="24"/>
                    </a:lnTo>
                    <a:lnTo>
                      <a:pt x="34" y="24"/>
                    </a:lnTo>
                    <a:lnTo>
                      <a:pt x="34"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34" name="Freeform 1187"/>
              <p:cNvSpPr>
                <a:spLocks/>
              </p:cNvSpPr>
              <p:nvPr/>
            </p:nvSpPr>
            <p:spPr bwMode="auto">
              <a:xfrm>
                <a:off x="3921" y="2058"/>
                <a:ext cx="34" cy="29"/>
              </a:xfrm>
              <a:custGeom>
                <a:avLst/>
                <a:gdLst>
                  <a:gd name="T0" fmla="*/ 34 w 34"/>
                  <a:gd name="T1" fmla="*/ 25 h 29"/>
                  <a:gd name="T2" fmla="*/ 4 w 34"/>
                  <a:gd name="T3" fmla="*/ 29 h 29"/>
                  <a:gd name="T4" fmla="*/ 2 w 34"/>
                  <a:gd name="T5" fmla="*/ 19 h 29"/>
                  <a:gd name="T6" fmla="*/ 0 w 34"/>
                  <a:gd name="T7" fmla="*/ 19 h 29"/>
                  <a:gd name="T8" fmla="*/ 4 w 34"/>
                  <a:gd name="T9" fmla="*/ 2 h 29"/>
                  <a:gd name="T10" fmla="*/ 33 w 34"/>
                  <a:gd name="T11" fmla="*/ 0 h 29"/>
                  <a:gd name="T12" fmla="*/ 34 w 34"/>
                  <a:gd name="T13" fmla="*/ 22 h 29"/>
                  <a:gd name="T14" fmla="*/ 34 w 34"/>
                  <a:gd name="T15" fmla="*/ 24 h 29"/>
                  <a:gd name="T16" fmla="*/ 34 w 34"/>
                  <a:gd name="T17" fmla="*/ 24 h 29"/>
                  <a:gd name="T18" fmla="*/ 34 w 34"/>
                  <a:gd name="T19" fmla="*/ 24 h 29"/>
                  <a:gd name="T20" fmla="*/ 34 w 34"/>
                  <a:gd name="T2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25"/>
                    </a:moveTo>
                    <a:lnTo>
                      <a:pt x="4" y="29"/>
                    </a:lnTo>
                    <a:lnTo>
                      <a:pt x="2" y="19"/>
                    </a:lnTo>
                    <a:lnTo>
                      <a:pt x="0" y="19"/>
                    </a:lnTo>
                    <a:lnTo>
                      <a:pt x="4" y="2"/>
                    </a:lnTo>
                    <a:lnTo>
                      <a:pt x="33" y="0"/>
                    </a:lnTo>
                    <a:lnTo>
                      <a:pt x="34" y="22"/>
                    </a:lnTo>
                    <a:lnTo>
                      <a:pt x="34" y="24"/>
                    </a:lnTo>
                    <a:lnTo>
                      <a:pt x="34" y="24"/>
                    </a:lnTo>
                    <a:lnTo>
                      <a:pt x="34" y="24"/>
                    </a:lnTo>
                    <a:lnTo>
                      <a:pt x="34"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35" name="Freeform 1188"/>
              <p:cNvSpPr>
                <a:spLocks/>
              </p:cNvSpPr>
              <p:nvPr/>
            </p:nvSpPr>
            <p:spPr bwMode="auto">
              <a:xfrm>
                <a:off x="3816" y="1806"/>
                <a:ext cx="41" cy="54"/>
              </a:xfrm>
              <a:custGeom>
                <a:avLst/>
                <a:gdLst>
                  <a:gd name="T0" fmla="*/ 26 w 41"/>
                  <a:gd name="T1" fmla="*/ 47 h 54"/>
                  <a:gd name="T2" fmla="*/ 21 w 41"/>
                  <a:gd name="T3" fmla="*/ 54 h 54"/>
                  <a:gd name="T4" fmla="*/ 4 w 41"/>
                  <a:gd name="T5" fmla="*/ 54 h 54"/>
                  <a:gd name="T6" fmla="*/ 4 w 41"/>
                  <a:gd name="T7" fmla="*/ 45 h 54"/>
                  <a:gd name="T8" fmla="*/ 2 w 41"/>
                  <a:gd name="T9" fmla="*/ 10 h 54"/>
                  <a:gd name="T10" fmla="*/ 0 w 41"/>
                  <a:gd name="T11" fmla="*/ 6 h 54"/>
                  <a:gd name="T12" fmla="*/ 0 w 41"/>
                  <a:gd name="T13" fmla="*/ 6 h 54"/>
                  <a:gd name="T14" fmla="*/ 0 w 41"/>
                  <a:gd name="T15" fmla="*/ 6 h 54"/>
                  <a:gd name="T16" fmla="*/ 0 w 41"/>
                  <a:gd name="T17" fmla="*/ 6 h 54"/>
                  <a:gd name="T18" fmla="*/ 0 w 41"/>
                  <a:gd name="T19" fmla="*/ 5 h 54"/>
                  <a:gd name="T20" fmla="*/ 0 w 41"/>
                  <a:gd name="T21" fmla="*/ 5 h 54"/>
                  <a:gd name="T22" fmla="*/ 0 w 41"/>
                  <a:gd name="T23" fmla="*/ 3 h 54"/>
                  <a:gd name="T24" fmla="*/ 0 w 41"/>
                  <a:gd name="T25" fmla="*/ 3 h 54"/>
                  <a:gd name="T26" fmla="*/ 0 w 41"/>
                  <a:gd name="T27" fmla="*/ 1 h 54"/>
                  <a:gd name="T28" fmla="*/ 16 w 41"/>
                  <a:gd name="T29" fmla="*/ 0 h 54"/>
                  <a:gd name="T30" fmla="*/ 33 w 41"/>
                  <a:gd name="T31" fmla="*/ 0 h 54"/>
                  <a:gd name="T32" fmla="*/ 33 w 41"/>
                  <a:gd name="T33" fmla="*/ 8 h 54"/>
                  <a:gd name="T34" fmla="*/ 39 w 41"/>
                  <a:gd name="T35" fmla="*/ 8 h 54"/>
                  <a:gd name="T36" fmla="*/ 41 w 41"/>
                  <a:gd name="T37" fmla="*/ 18 h 54"/>
                  <a:gd name="T38" fmla="*/ 38 w 41"/>
                  <a:gd name="T39" fmla="*/ 27 h 54"/>
                  <a:gd name="T40" fmla="*/ 31 w 41"/>
                  <a:gd name="T41" fmla="*/ 33 h 54"/>
                  <a:gd name="T42" fmla="*/ 26 w 41"/>
                  <a:gd name="T43"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54">
                    <a:moveTo>
                      <a:pt x="26" y="47"/>
                    </a:moveTo>
                    <a:lnTo>
                      <a:pt x="21" y="54"/>
                    </a:lnTo>
                    <a:lnTo>
                      <a:pt x="4" y="54"/>
                    </a:lnTo>
                    <a:lnTo>
                      <a:pt x="4" y="45"/>
                    </a:lnTo>
                    <a:lnTo>
                      <a:pt x="2" y="10"/>
                    </a:lnTo>
                    <a:lnTo>
                      <a:pt x="0" y="6"/>
                    </a:lnTo>
                    <a:lnTo>
                      <a:pt x="0" y="6"/>
                    </a:lnTo>
                    <a:lnTo>
                      <a:pt x="0" y="6"/>
                    </a:lnTo>
                    <a:lnTo>
                      <a:pt x="0" y="6"/>
                    </a:lnTo>
                    <a:lnTo>
                      <a:pt x="0" y="5"/>
                    </a:lnTo>
                    <a:lnTo>
                      <a:pt x="0" y="5"/>
                    </a:lnTo>
                    <a:lnTo>
                      <a:pt x="0" y="3"/>
                    </a:lnTo>
                    <a:lnTo>
                      <a:pt x="0" y="3"/>
                    </a:lnTo>
                    <a:lnTo>
                      <a:pt x="0" y="1"/>
                    </a:lnTo>
                    <a:lnTo>
                      <a:pt x="16" y="0"/>
                    </a:lnTo>
                    <a:lnTo>
                      <a:pt x="33" y="0"/>
                    </a:lnTo>
                    <a:lnTo>
                      <a:pt x="33" y="8"/>
                    </a:lnTo>
                    <a:lnTo>
                      <a:pt x="39" y="8"/>
                    </a:lnTo>
                    <a:lnTo>
                      <a:pt x="41" y="18"/>
                    </a:lnTo>
                    <a:lnTo>
                      <a:pt x="38" y="27"/>
                    </a:lnTo>
                    <a:lnTo>
                      <a:pt x="31" y="33"/>
                    </a:lnTo>
                    <a:lnTo>
                      <a:pt x="26" y="4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36" name="Freeform 1189"/>
              <p:cNvSpPr>
                <a:spLocks/>
              </p:cNvSpPr>
              <p:nvPr/>
            </p:nvSpPr>
            <p:spPr bwMode="auto">
              <a:xfrm>
                <a:off x="3816" y="1806"/>
                <a:ext cx="41" cy="54"/>
              </a:xfrm>
              <a:custGeom>
                <a:avLst/>
                <a:gdLst>
                  <a:gd name="T0" fmla="*/ 26 w 41"/>
                  <a:gd name="T1" fmla="*/ 47 h 54"/>
                  <a:gd name="T2" fmla="*/ 21 w 41"/>
                  <a:gd name="T3" fmla="*/ 54 h 54"/>
                  <a:gd name="T4" fmla="*/ 4 w 41"/>
                  <a:gd name="T5" fmla="*/ 54 h 54"/>
                  <a:gd name="T6" fmla="*/ 4 w 41"/>
                  <a:gd name="T7" fmla="*/ 45 h 54"/>
                  <a:gd name="T8" fmla="*/ 2 w 41"/>
                  <a:gd name="T9" fmla="*/ 10 h 54"/>
                  <a:gd name="T10" fmla="*/ 0 w 41"/>
                  <a:gd name="T11" fmla="*/ 6 h 54"/>
                  <a:gd name="T12" fmla="*/ 0 w 41"/>
                  <a:gd name="T13" fmla="*/ 6 h 54"/>
                  <a:gd name="T14" fmla="*/ 0 w 41"/>
                  <a:gd name="T15" fmla="*/ 6 h 54"/>
                  <a:gd name="T16" fmla="*/ 0 w 41"/>
                  <a:gd name="T17" fmla="*/ 6 h 54"/>
                  <a:gd name="T18" fmla="*/ 0 w 41"/>
                  <a:gd name="T19" fmla="*/ 5 h 54"/>
                  <a:gd name="T20" fmla="*/ 0 w 41"/>
                  <a:gd name="T21" fmla="*/ 5 h 54"/>
                  <a:gd name="T22" fmla="*/ 0 w 41"/>
                  <a:gd name="T23" fmla="*/ 3 h 54"/>
                  <a:gd name="T24" fmla="*/ 0 w 41"/>
                  <a:gd name="T25" fmla="*/ 3 h 54"/>
                  <a:gd name="T26" fmla="*/ 0 w 41"/>
                  <a:gd name="T27" fmla="*/ 1 h 54"/>
                  <a:gd name="T28" fmla="*/ 16 w 41"/>
                  <a:gd name="T29" fmla="*/ 0 h 54"/>
                  <a:gd name="T30" fmla="*/ 33 w 41"/>
                  <a:gd name="T31" fmla="*/ 0 h 54"/>
                  <a:gd name="T32" fmla="*/ 33 w 41"/>
                  <a:gd name="T33" fmla="*/ 8 h 54"/>
                  <a:gd name="T34" fmla="*/ 39 w 41"/>
                  <a:gd name="T35" fmla="*/ 8 h 54"/>
                  <a:gd name="T36" fmla="*/ 41 w 41"/>
                  <a:gd name="T37" fmla="*/ 18 h 54"/>
                  <a:gd name="T38" fmla="*/ 38 w 41"/>
                  <a:gd name="T39" fmla="*/ 27 h 54"/>
                  <a:gd name="T40" fmla="*/ 31 w 41"/>
                  <a:gd name="T41" fmla="*/ 33 h 54"/>
                  <a:gd name="T42" fmla="*/ 26 w 41"/>
                  <a:gd name="T43"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54">
                    <a:moveTo>
                      <a:pt x="26" y="47"/>
                    </a:moveTo>
                    <a:lnTo>
                      <a:pt x="21" y="54"/>
                    </a:lnTo>
                    <a:lnTo>
                      <a:pt x="4" y="54"/>
                    </a:lnTo>
                    <a:lnTo>
                      <a:pt x="4" y="45"/>
                    </a:lnTo>
                    <a:lnTo>
                      <a:pt x="2" y="10"/>
                    </a:lnTo>
                    <a:lnTo>
                      <a:pt x="0" y="6"/>
                    </a:lnTo>
                    <a:lnTo>
                      <a:pt x="0" y="6"/>
                    </a:lnTo>
                    <a:lnTo>
                      <a:pt x="0" y="6"/>
                    </a:lnTo>
                    <a:lnTo>
                      <a:pt x="0" y="6"/>
                    </a:lnTo>
                    <a:lnTo>
                      <a:pt x="0" y="5"/>
                    </a:lnTo>
                    <a:lnTo>
                      <a:pt x="0" y="5"/>
                    </a:lnTo>
                    <a:lnTo>
                      <a:pt x="0" y="3"/>
                    </a:lnTo>
                    <a:lnTo>
                      <a:pt x="0" y="3"/>
                    </a:lnTo>
                    <a:lnTo>
                      <a:pt x="0" y="1"/>
                    </a:lnTo>
                    <a:lnTo>
                      <a:pt x="16" y="0"/>
                    </a:lnTo>
                    <a:lnTo>
                      <a:pt x="33" y="0"/>
                    </a:lnTo>
                    <a:lnTo>
                      <a:pt x="33" y="8"/>
                    </a:lnTo>
                    <a:lnTo>
                      <a:pt x="39" y="8"/>
                    </a:lnTo>
                    <a:lnTo>
                      <a:pt x="41" y="18"/>
                    </a:lnTo>
                    <a:lnTo>
                      <a:pt x="38" y="27"/>
                    </a:lnTo>
                    <a:lnTo>
                      <a:pt x="31" y="33"/>
                    </a:lnTo>
                    <a:lnTo>
                      <a:pt x="26"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37" name="Freeform 1190"/>
              <p:cNvSpPr>
                <a:spLocks/>
              </p:cNvSpPr>
              <p:nvPr/>
            </p:nvSpPr>
            <p:spPr bwMode="auto">
              <a:xfrm>
                <a:off x="3979" y="2077"/>
                <a:ext cx="25" cy="32"/>
              </a:xfrm>
              <a:custGeom>
                <a:avLst/>
                <a:gdLst>
                  <a:gd name="T0" fmla="*/ 19 w 25"/>
                  <a:gd name="T1" fmla="*/ 30 h 32"/>
                  <a:gd name="T2" fmla="*/ 19 w 25"/>
                  <a:gd name="T3" fmla="*/ 32 h 32"/>
                  <a:gd name="T4" fmla="*/ 2 w 25"/>
                  <a:gd name="T5" fmla="*/ 30 h 32"/>
                  <a:gd name="T6" fmla="*/ 2 w 25"/>
                  <a:gd name="T7" fmla="*/ 13 h 32"/>
                  <a:gd name="T8" fmla="*/ 0 w 25"/>
                  <a:gd name="T9" fmla="*/ 5 h 32"/>
                  <a:gd name="T10" fmla="*/ 0 w 25"/>
                  <a:gd name="T11" fmla="*/ 5 h 32"/>
                  <a:gd name="T12" fmla="*/ 0 w 25"/>
                  <a:gd name="T13" fmla="*/ 5 h 32"/>
                  <a:gd name="T14" fmla="*/ 0 w 25"/>
                  <a:gd name="T15" fmla="*/ 3 h 32"/>
                  <a:gd name="T16" fmla="*/ 0 w 25"/>
                  <a:gd name="T17" fmla="*/ 3 h 32"/>
                  <a:gd name="T18" fmla="*/ 0 w 25"/>
                  <a:gd name="T19" fmla="*/ 0 h 32"/>
                  <a:gd name="T20" fmla="*/ 0 w 25"/>
                  <a:gd name="T21" fmla="*/ 0 h 32"/>
                  <a:gd name="T22" fmla="*/ 2 w 25"/>
                  <a:gd name="T23" fmla="*/ 0 h 32"/>
                  <a:gd name="T24" fmla="*/ 7 w 25"/>
                  <a:gd name="T25" fmla="*/ 0 h 32"/>
                  <a:gd name="T26" fmla="*/ 20 w 25"/>
                  <a:gd name="T27" fmla="*/ 0 h 32"/>
                  <a:gd name="T28" fmla="*/ 24 w 25"/>
                  <a:gd name="T29" fmla="*/ 5 h 32"/>
                  <a:gd name="T30" fmla="*/ 25 w 25"/>
                  <a:gd name="T31" fmla="*/ 6 h 32"/>
                  <a:gd name="T32" fmla="*/ 25 w 25"/>
                  <a:gd name="T33" fmla="*/ 10 h 32"/>
                  <a:gd name="T34" fmla="*/ 24 w 25"/>
                  <a:gd name="T35" fmla="*/ 11 h 32"/>
                  <a:gd name="T36" fmla="*/ 24 w 25"/>
                  <a:gd name="T37" fmla="*/ 13 h 32"/>
                  <a:gd name="T38" fmla="*/ 24 w 25"/>
                  <a:gd name="T39" fmla="*/ 13 h 32"/>
                  <a:gd name="T40" fmla="*/ 24 w 25"/>
                  <a:gd name="T41" fmla="*/ 15 h 32"/>
                  <a:gd name="T42" fmla="*/ 22 w 25"/>
                  <a:gd name="T43" fmla="*/ 17 h 32"/>
                  <a:gd name="T44" fmla="*/ 19 w 25"/>
                  <a:gd name="T45" fmla="*/ 18 h 32"/>
                  <a:gd name="T46" fmla="*/ 17 w 25"/>
                  <a:gd name="T47" fmla="*/ 22 h 32"/>
                  <a:gd name="T48" fmla="*/ 17 w 25"/>
                  <a:gd name="T49" fmla="*/ 23 h 32"/>
                  <a:gd name="T50" fmla="*/ 17 w 25"/>
                  <a:gd name="T51" fmla="*/ 23 h 32"/>
                  <a:gd name="T52" fmla="*/ 17 w 25"/>
                  <a:gd name="T53" fmla="*/ 27 h 32"/>
                  <a:gd name="T54" fmla="*/ 19 w 25"/>
                  <a:gd name="T5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32">
                    <a:moveTo>
                      <a:pt x="19" y="30"/>
                    </a:moveTo>
                    <a:lnTo>
                      <a:pt x="19" y="32"/>
                    </a:lnTo>
                    <a:lnTo>
                      <a:pt x="2" y="30"/>
                    </a:lnTo>
                    <a:lnTo>
                      <a:pt x="2" y="13"/>
                    </a:lnTo>
                    <a:lnTo>
                      <a:pt x="0" y="5"/>
                    </a:lnTo>
                    <a:lnTo>
                      <a:pt x="0" y="5"/>
                    </a:lnTo>
                    <a:lnTo>
                      <a:pt x="0" y="5"/>
                    </a:lnTo>
                    <a:lnTo>
                      <a:pt x="0" y="3"/>
                    </a:lnTo>
                    <a:lnTo>
                      <a:pt x="0" y="3"/>
                    </a:lnTo>
                    <a:lnTo>
                      <a:pt x="0" y="0"/>
                    </a:lnTo>
                    <a:lnTo>
                      <a:pt x="0" y="0"/>
                    </a:lnTo>
                    <a:lnTo>
                      <a:pt x="2" y="0"/>
                    </a:lnTo>
                    <a:lnTo>
                      <a:pt x="7" y="0"/>
                    </a:lnTo>
                    <a:lnTo>
                      <a:pt x="20" y="0"/>
                    </a:lnTo>
                    <a:lnTo>
                      <a:pt x="24" y="5"/>
                    </a:lnTo>
                    <a:lnTo>
                      <a:pt x="25" y="6"/>
                    </a:lnTo>
                    <a:lnTo>
                      <a:pt x="25" y="10"/>
                    </a:lnTo>
                    <a:lnTo>
                      <a:pt x="24" y="11"/>
                    </a:lnTo>
                    <a:lnTo>
                      <a:pt x="24" y="13"/>
                    </a:lnTo>
                    <a:lnTo>
                      <a:pt x="24" y="13"/>
                    </a:lnTo>
                    <a:lnTo>
                      <a:pt x="24" y="15"/>
                    </a:lnTo>
                    <a:lnTo>
                      <a:pt x="22" y="17"/>
                    </a:lnTo>
                    <a:lnTo>
                      <a:pt x="19" y="18"/>
                    </a:lnTo>
                    <a:lnTo>
                      <a:pt x="17" y="22"/>
                    </a:lnTo>
                    <a:lnTo>
                      <a:pt x="17" y="23"/>
                    </a:lnTo>
                    <a:lnTo>
                      <a:pt x="17" y="23"/>
                    </a:lnTo>
                    <a:lnTo>
                      <a:pt x="17" y="27"/>
                    </a:lnTo>
                    <a:lnTo>
                      <a:pt x="19" y="3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38" name="Freeform 1191"/>
              <p:cNvSpPr>
                <a:spLocks/>
              </p:cNvSpPr>
              <p:nvPr/>
            </p:nvSpPr>
            <p:spPr bwMode="auto">
              <a:xfrm>
                <a:off x="3979" y="2077"/>
                <a:ext cx="25" cy="32"/>
              </a:xfrm>
              <a:custGeom>
                <a:avLst/>
                <a:gdLst>
                  <a:gd name="T0" fmla="*/ 19 w 25"/>
                  <a:gd name="T1" fmla="*/ 30 h 32"/>
                  <a:gd name="T2" fmla="*/ 19 w 25"/>
                  <a:gd name="T3" fmla="*/ 32 h 32"/>
                  <a:gd name="T4" fmla="*/ 2 w 25"/>
                  <a:gd name="T5" fmla="*/ 30 h 32"/>
                  <a:gd name="T6" fmla="*/ 2 w 25"/>
                  <a:gd name="T7" fmla="*/ 13 h 32"/>
                  <a:gd name="T8" fmla="*/ 0 w 25"/>
                  <a:gd name="T9" fmla="*/ 5 h 32"/>
                  <a:gd name="T10" fmla="*/ 0 w 25"/>
                  <a:gd name="T11" fmla="*/ 5 h 32"/>
                  <a:gd name="T12" fmla="*/ 0 w 25"/>
                  <a:gd name="T13" fmla="*/ 5 h 32"/>
                  <a:gd name="T14" fmla="*/ 0 w 25"/>
                  <a:gd name="T15" fmla="*/ 3 h 32"/>
                  <a:gd name="T16" fmla="*/ 0 w 25"/>
                  <a:gd name="T17" fmla="*/ 3 h 32"/>
                  <a:gd name="T18" fmla="*/ 0 w 25"/>
                  <a:gd name="T19" fmla="*/ 0 h 32"/>
                  <a:gd name="T20" fmla="*/ 0 w 25"/>
                  <a:gd name="T21" fmla="*/ 0 h 32"/>
                  <a:gd name="T22" fmla="*/ 2 w 25"/>
                  <a:gd name="T23" fmla="*/ 0 h 32"/>
                  <a:gd name="T24" fmla="*/ 7 w 25"/>
                  <a:gd name="T25" fmla="*/ 0 h 32"/>
                  <a:gd name="T26" fmla="*/ 20 w 25"/>
                  <a:gd name="T27" fmla="*/ 0 h 32"/>
                  <a:gd name="T28" fmla="*/ 24 w 25"/>
                  <a:gd name="T29" fmla="*/ 5 h 32"/>
                  <a:gd name="T30" fmla="*/ 25 w 25"/>
                  <a:gd name="T31" fmla="*/ 6 h 32"/>
                  <a:gd name="T32" fmla="*/ 25 w 25"/>
                  <a:gd name="T33" fmla="*/ 10 h 32"/>
                  <a:gd name="T34" fmla="*/ 24 w 25"/>
                  <a:gd name="T35" fmla="*/ 11 h 32"/>
                  <a:gd name="T36" fmla="*/ 24 w 25"/>
                  <a:gd name="T37" fmla="*/ 13 h 32"/>
                  <a:gd name="T38" fmla="*/ 24 w 25"/>
                  <a:gd name="T39" fmla="*/ 13 h 32"/>
                  <a:gd name="T40" fmla="*/ 24 w 25"/>
                  <a:gd name="T41" fmla="*/ 15 h 32"/>
                  <a:gd name="T42" fmla="*/ 22 w 25"/>
                  <a:gd name="T43" fmla="*/ 17 h 32"/>
                  <a:gd name="T44" fmla="*/ 19 w 25"/>
                  <a:gd name="T45" fmla="*/ 18 h 32"/>
                  <a:gd name="T46" fmla="*/ 17 w 25"/>
                  <a:gd name="T47" fmla="*/ 22 h 32"/>
                  <a:gd name="T48" fmla="*/ 17 w 25"/>
                  <a:gd name="T49" fmla="*/ 23 h 32"/>
                  <a:gd name="T50" fmla="*/ 17 w 25"/>
                  <a:gd name="T51" fmla="*/ 23 h 32"/>
                  <a:gd name="T52" fmla="*/ 17 w 25"/>
                  <a:gd name="T53" fmla="*/ 27 h 32"/>
                  <a:gd name="T54" fmla="*/ 19 w 25"/>
                  <a:gd name="T5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32">
                    <a:moveTo>
                      <a:pt x="19" y="30"/>
                    </a:moveTo>
                    <a:lnTo>
                      <a:pt x="19" y="32"/>
                    </a:lnTo>
                    <a:lnTo>
                      <a:pt x="2" y="30"/>
                    </a:lnTo>
                    <a:lnTo>
                      <a:pt x="2" y="13"/>
                    </a:lnTo>
                    <a:lnTo>
                      <a:pt x="0" y="5"/>
                    </a:lnTo>
                    <a:lnTo>
                      <a:pt x="0" y="5"/>
                    </a:lnTo>
                    <a:lnTo>
                      <a:pt x="0" y="5"/>
                    </a:lnTo>
                    <a:lnTo>
                      <a:pt x="0" y="3"/>
                    </a:lnTo>
                    <a:lnTo>
                      <a:pt x="0" y="3"/>
                    </a:lnTo>
                    <a:lnTo>
                      <a:pt x="0" y="0"/>
                    </a:lnTo>
                    <a:lnTo>
                      <a:pt x="0" y="0"/>
                    </a:lnTo>
                    <a:lnTo>
                      <a:pt x="2" y="0"/>
                    </a:lnTo>
                    <a:lnTo>
                      <a:pt x="7" y="0"/>
                    </a:lnTo>
                    <a:lnTo>
                      <a:pt x="20" y="0"/>
                    </a:lnTo>
                    <a:lnTo>
                      <a:pt x="24" y="5"/>
                    </a:lnTo>
                    <a:lnTo>
                      <a:pt x="25" y="6"/>
                    </a:lnTo>
                    <a:lnTo>
                      <a:pt x="25" y="10"/>
                    </a:lnTo>
                    <a:lnTo>
                      <a:pt x="24" y="11"/>
                    </a:lnTo>
                    <a:lnTo>
                      <a:pt x="24" y="13"/>
                    </a:lnTo>
                    <a:lnTo>
                      <a:pt x="24" y="13"/>
                    </a:lnTo>
                    <a:lnTo>
                      <a:pt x="24" y="15"/>
                    </a:lnTo>
                    <a:lnTo>
                      <a:pt x="22" y="17"/>
                    </a:lnTo>
                    <a:lnTo>
                      <a:pt x="19" y="18"/>
                    </a:lnTo>
                    <a:lnTo>
                      <a:pt x="17" y="22"/>
                    </a:lnTo>
                    <a:lnTo>
                      <a:pt x="17" y="23"/>
                    </a:lnTo>
                    <a:lnTo>
                      <a:pt x="17" y="23"/>
                    </a:lnTo>
                    <a:lnTo>
                      <a:pt x="17" y="27"/>
                    </a:lnTo>
                    <a:lnTo>
                      <a:pt x="19"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39" name="Freeform 1192"/>
              <p:cNvSpPr>
                <a:spLocks/>
              </p:cNvSpPr>
              <p:nvPr/>
            </p:nvSpPr>
            <p:spPr bwMode="auto">
              <a:xfrm>
                <a:off x="3813" y="1926"/>
                <a:ext cx="32" cy="41"/>
              </a:xfrm>
              <a:custGeom>
                <a:avLst/>
                <a:gdLst>
                  <a:gd name="T0" fmla="*/ 2 w 32"/>
                  <a:gd name="T1" fmla="*/ 2 h 41"/>
                  <a:gd name="T2" fmla="*/ 20 w 32"/>
                  <a:gd name="T3" fmla="*/ 0 h 41"/>
                  <a:gd name="T4" fmla="*/ 30 w 32"/>
                  <a:gd name="T5" fmla="*/ 0 h 41"/>
                  <a:gd name="T6" fmla="*/ 32 w 32"/>
                  <a:gd name="T7" fmla="*/ 17 h 41"/>
                  <a:gd name="T8" fmla="*/ 32 w 32"/>
                  <a:gd name="T9" fmla="*/ 18 h 41"/>
                  <a:gd name="T10" fmla="*/ 32 w 32"/>
                  <a:gd name="T11" fmla="*/ 25 h 41"/>
                  <a:gd name="T12" fmla="*/ 22 w 32"/>
                  <a:gd name="T13" fmla="*/ 29 h 41"/>
                  <a:gd name="T14" fmla="*/ 19 w 32"/>
                  <a:gd name="T15" fmla="*/ 35 h 41"/>
                  <a:gd name="T16" fmla="*/ 10 w 32"/>
                  <a:gd name="T17" fmla="*/ 35 h 41"/>
                  <a:gd name="T18" fmla="*/ 3 w 32"/>
                  <a:gd name="T19" fmla="*/ 35 h 41"/>
                  <a:gd name="T20" fmla="*/ 2 w 32"/>
                  <a:gd name="T21" fmla="*/ 41 h 41"/>
                  <a:gd name="T22" fmla="*/ 0 w 32"/>
                  <a:gd name="T23" fmla="*/ 13 h 41"/>
                  <a:gd name="T24" fmla="*/ 2 w 32"/>
                  <a:gd name="T25" fmla="*/ 5 h 41"/>
                  <a:gd name="T26" fmla="*/ 2 w 32"/>
                  <a:gd name="T27" fmla="*/ 3 h 41"/>
                  <a:gd name="T28" fmla="*/ 2 w 32"/>
                  <a:gd name="T29" fmla="*/ 2 h 41"/>
                  <a:gd name="T30" fmla="*/ 2 w 32"/>
                  <a:gd name="T31"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1">
                    <a:moveTo>
                      <a:pt x="2" y="2"/>
                    </a:moveTo>
                    <a:lnTo>
                      <a:pt x="20" y="0"/>
                    </a:lnTo>
                    <a:lnTo>
                      <a:pt x="30" y="0"/>
                    </a:lnTo>
                    <a:lnTo>
                      <a:pt x="32" y="17"/>
                    </a:lnTo>
                    <a:lnTo>
                      <a:pt x="32" y="18"/>
                    </a:lnTo>
                    <a:lnTo>
                      <a:pt x="32" y="25"/>
                    </a:lnTo>
                    <a:lnTo>
                      <a:pt x="22" y="29"/>
                    </a:lnTo>
                    <a:lnTo>
                      <a:pt x="19" y="35"/>
                    </a:lnTo>
                    <a:lnTo>
                      <a:pt x="10" y="35"/>
                    </a:lnTo>
                    <a:lnTo>
                      <a:pt x="3" y="35"/>
                    </a:lnTo>
                    <a:lnTo>
                      <a:pt x="2" y="41"/>
                    </a:lnTo>
                    <a:lnTo>
                      <a:pt x="0" y="13"/>
                    </a:lnTo>
                    <a:lnTo>
                      <a:pt x="2" y="5"/>
                    </a:lnTo>
                    <a:lnTo>
                      <a:pt x="2" y="3"/>
                    </a:lnTo>
                    <a:lnTo>
                      <a:pt x="2" y="2"/>
                    </a:lnTo>
                    <a:lnTo>
                      <a:pt x="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40" name="Freeform 1193"/>
              <p:cNvSpPr>
                <a:spLocks/>
              </p:cNvSpPr>
              <p:nvPr/>
            </p:nvSpPr>
            <p:spPr bwMode="auto">
              <a:xfrm>
                <a:off x="3813" y="1926"/>
                <a:ext cx="32" cy="41"/>
              </a:xfrm>
              <a:custGeom>
                <a:avLst/>
                <a:gdLst>
                  <a:gd name="T0" fmla="*/ 2 w 32"/>
                  <a:gd name="T1" fmla="*/ 2 h 41"/>
                  <a:gd name="T2" fmla="*/ 20 w 32"/>
                  <a:gd name="T3" fmla="*/ 0 h 41"/>
                  <a:gd name="T4" fmla="*/ 30 w 32"/>
                  <a:gd name="T5" fmla="*/ 0 h 41"/>
                  <a:gd name="T6" fmla="*/ 32 w 32"/>
                  <a:gd name="T7" fmla="*/ 17 h 41"/>
                  <a:gd name="T8" fmla="*/ 32 w 32"/>
                  <a:gd name="T9" fmla="*/ 18 h 41"/>
                  <a:gd name="T10" fmla="*/ 32 w 32"/>
                  <a:gd name="T11" fmla="*/ 25 h 41"/>
                  <a:gd name="T12" fmla="*/ 22 w 32"/>
                  <a:gd name="T13" fmla="*/ 29 h 41"/>
                  <a:gd name="T14" fmla="*/ 19 w 32"/>
                  <a:gd name="T15" fmla="*/ 35 h 41"/>
                  <a:gd name="T16" fmla="*/ 10 w 32"/>
                  <a:gd name="T17" fmla="*/ 35 h 41"/>
                  <a:gd name="T18" fmla="*/ 3 w 32"/>
                  <a:gd name="T19" fmla="*/ 35 h 41"/>
                  <a:gd name="T20" fmla="*/ 2 w 32"/>
                  <a:gd name="T21" fmla="*/ 41 h 41"/>
                  <a:gd name="T22" fmla="*/ 0 w 32"/>
                  <a:gd name="T23" fmla="*/ 13 h 41"/>
                  <a:gd name="T24" fmla="*/ 2 w 32"/>
                  <a:gd name="T25" fmla="*/ 5 h 41"/>
                  <a:gd name="T26" fmla="*/ 2 w 32"/>
                  <a:gd name="T27" fmla="*/ 3 h 41"/>
                  <a:gd name="T28" fmla="*/ 2 w 32"/>
                  <a:gd name="T29" fmla="*/ 2 h 41"/>
                  <a:gd name="T30" fmla="*/ 2 w 32"/>
                  <a:gd name="T31"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1">
                    <a:moveTo>
                      <a:pt x="2" y="2"/>
                    </a:moveTo>
                    <a:lnTo>
                      <a:pt x="20" y="0"/>
                    </a:lnTo>
                    <a:lnTo>
                      <a:pt x="30" y="0"/>
                    </a:lnTo>
                    <a:lnTo>
                      <a:pt x="32" y="17"/>
                    </a:lnTo>
                    <a:lnTo>
                      <a:pt x="32" y="18"/>
                    </a:lnTo>
                    <a:lnTo>
                      <a:pt x="32" y="25"/>
                    </a:lnTo>
                    <a:lnTo>
                      <a:pt x="22" y="29"/>
                    </a:lnTo>
                    <a:lnTo>
                      <a:pt x="19" y="35"/>
                    </a:lnTo>
                    <a:lnTo>
                      <a:pt x="10" y="35"/>
                    </a:lnTo>
                    <a:lnTo>
                      <a:pt x="3" y="35"/>
                    </a:lnTo>
                    <a:lnTo>
                      <a:pt x="2" y="41"/>
                    </a:lnTo>
                    <a:lnTo>
                      <a:pt x="0" y="13"/>
                    </a:lnTo>
                    <a:lnTo>
                      <a:pt x="2" y="5"/>
                    </a:lnTo>
                    <a:lnTo>
                      <a:pt x="2" y="3"/>
                    </a:lnTo>
                    <a:lnTo>
                      <a:pt x="2" y="2"/>
                    </a:lnTo>
                    <a:lnTo>
                      <a:pt x="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41" name="Freeform 1194"/>
              <p:cNvSpPr>
                <a:spLocks/>
              </p:cNvSpPr>
              <p:nvPr/>
            </p:nvSpPr>
            <p:spPr bwMode="auto">
              <a:xfrm>
                <a:off x="3935" y="1723"/>
                <a:ext cx="27" cy="37"/>
              </a:xfrm>
              <a:custGeom>
                <a:avLst/>
                <a:gdLst>
                  <a:gd name="T0" fmla="*/ 19 w 27"/>
                  <a:gd name="T1" fmla="*/ 35 h 37"/>
                  <a:gd name="T2" fmla="*/ 3 w 27"/>
                  <a:gd name="T3" fmla="*/ 37 h 37"/>
                  <a:gd name="T4" fmla="*/ 0 w 27"/>
                  <a:gd name="T5" fmla="*/ 1 h 37"/>
                  <a:gd name="T6" fmla="*/ 24 w 27"/>
                  <a:gd name="T7" fmla="*/ 0 h 37"/>
                  <a:gd name="T8" fmla="*/ 24 w 27"/>
                  <a:gd name="T9" fmla="*/ 0 h 37"/>
                  <a:gd name="T10" fmla="*/ 25 w 27"/>
                  <a:gd name="T11" fmla="*/ 25 h 37"/>
                  <a:gd name="T12" fmla="*/ 27 w 27"/>
                  <a:gd name="T13" fmla="*/ 33 h 37"/>
                  <a:gd name="T14" fmla="*/ 25 w 27"/>
                  <a:gd name="T15" fmla="*/ 33 h 37"/>
                  <a:gd name="T16" fmla="*/ 19 w 27"/>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7">
                    <a:moveTo>
                      <a:pt x="19" y="35"/>
                    </a:moveTo>
                    <a:lnTo>
                      <a:pt x="3" y="37"/>
                    </a:lnTo>
                    <a:lnTo>
                      <a:pt x="0" y="1"/>
                    </a:lnTo>
                    <a:lnTo>
                      <a:pt x="24" y="0"/>
                    </a:lnTo>
                    <a:lnTo>
                      <a:pt x="24" y="0"/>
                    </a:lnTo>
                    <a:lnTo>
                      <a:pt x="25" y="25"/>
                    </a:lnTo>
                    <a:lnTo>
                      <a:pt x="27" y="33"/>
                    </a:lnTo>
                    <a:lnTo>
                      <a:pt x="25" y="33"/>
                    </a:lnTo>
                    <a:lnTo>
                      <a:pt x="19"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42" name="Freeform 1195"/>
              <p:cNvSpPr>
                <a:spLocks/>
              </p:cNvSpPr>
              <p:nvPr/>
            </p:nvSpPr>
            <p:spPr bwMode="auto">
              <a:xfrm>
                <a:off x="3935" y="1723"/>
                <a:ext cx="27" cy="37"/>
              </a:xfrm>
              <a:custGeom>
                <a:avLst/>
                <a:gdLst>
                  <a:gd name="T0" fmla="*/ 19 w 27"/>
                  <a:gd name="T1" fmla="*/ 35 h 37"/>
                  <a:gd name="T2" fmla="*/ 3 w 27"/>
                  <a:gd name="T3" fmla="*/ 37 h 37"/>
                  <a:gd name="T4" fmla="*/ 0 w 27"/>
                  <a:gd name="T5" fmla="*/ 1 h 37"/>
                  <a:gd name="T6" fmla="*/ 24 w 27"/>
                  <a:gd name="T7" fmla="*/ 0 h 37"/>
                  <a:gd name="T8" fmla="*/ 24 w 27"/>
                  <a:gd name="T9" fmla="*/ 0 h 37"/>
                  <a:gd name="T10" fmla="*/ 25 w 27"/>
                  <a:gd name="T11" fmla="*/ 25 h 37"/>
                  <a:gd name="T12" fmla="*/ 27 w 27"/>
                  <a:gd name="T13" fmla="*/ 33 h 37"/>
                  <a:gd name="T14" fmla="*/ 25 w 27"/>
                  <a:gd name="T15" fmla="*/ 33 h 37"/>
                  <a:gd name="T16" fmla="*/ 19 w 27"/>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7">
                    <a:moveTo>
                      <a:pt x="19" y="35"/>
                    </a:moveTo>
                    <a:lnTo>
                      <a:pt x="3" y="37"/>
                    </a:lnTo>
                    <a:lnTo>
                      <a:pt x="0" y="1"/>
                    </a:lnTo>
                    <a:lnTo>
                      <a:pt x="24" y="0"/>
                    </a:lnTo>
                    <a:lnTo>
                      <a:pt x="24" y="0"/>
                    </a:lnTo>
                    <a:lnTo>
                      <a:pt x="25" y="25"/>
                    </a:lnTo>
                    <a:lnTo>
                      <a:pt x="27" y="33"/>
                    </a:lnTo>
                    <a:lnTo>
                      <a:pt x="25" y="33"/>
                    </a:lnTo>
                    <a:lnTo>
                      <a:pt x="19"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43" name="Freeform 1196"/>
              <p:cNvSpPr>
                <a:spLocks/>
              </p:cNvSpPr>
              <p:nvPr/>
            </p:nvSpPr>
            <p:spPr bwMode="auto">
              <a:xfrm>
                <a:off x="3954" y="2043"/>
                <a:ext cx="25" cy="37"/>
              </a:xfrm>
              <a:custGeom>
                <a:avLst/>
                <a:gdLst>
                  <a:gd name="T0" fmla="*/ 25 w 25"/>
                  <a:gd name="T1" fmla="*/ 34 h 37"/>
                  <a:gd name="T2" fmla="*/ 25 w 25"/>
                  <a:gd name="T3" fmla="*/ 34 h 37"/>
                  <a:gd name="T4" fmla="*/ 25 w 25"/>
                  <a:gd name="T5" fmla="*/ 34 h 37"/>
                  <a:gd name="T6" fmla="*/ 17 w 25"/>
                  <a:gd name="T7" fmla="*/ 35 h 37"/>
                  <a:gd name="T8" fmla="*/ 17 w 25"/>
                  <a:gd name="T9" fmla="*/ 35 h 37"/>
                  <a:gd name="T10" fmla="*/ 1 w 25"/>
                  <a:gd name="T11" fmla="*/ 37 h 37"/>
                  <a:gd name="T12" fmla="*/ 0 w 25"/>
                  <a:gd name="T13" fmla="*/ 15 h 37"/>
                  <a:gd name="T14" fmla="*/ 0 w 25"/>
                  <a:gd name="T15" fmla="*/ 1 h 37"/>
                  <a:gd name="T16" fmla="*/ 22 w 25"/>
                  <a:gd name="T17" fmla="*/ 0 h 37"/>
                  <a:gd name="T18" fmla="*/ 25 w 25"/>
                  <a:gd name="T1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7">
                    <a:moveTo>
                      <a:pt x="25" y="34"/>
                    </a:moveTo>
                    <a:lnTo>
                      <a:pt x="25" y="34"/>
                    </a:lnTo>
                    <a:lnTo>
                      <a:pt x="25" y="34"/>
                    </a:lnTo>
                    <a:lnTo>
                      <a:pt x="17" y="35"/>
                    </a:lnTo>
                    <a:lnTo>
                      <a:pt x="17" y="35"/>
                    </a:lnTo>
                    <a:lnTo>
                      <a:pt x="1" y="37"/>
                    </a:lnTo>
                    <a:lnTo>
                      <a:pt x="0" y="15"/>
                    </a:lnTo>
                    <a:lnTo>
                      <a:pt x="0" y="1"/>
                    </a:lnTo>
                    <a:lnTo>
                      <a:pt x="22" y="0"/>
                    </a:lnTo>
                    <a:lnTo>
                      <a:pt x="25"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44" name="Freeform 1197"/>
              <p:cNvSpPr>
                <a:spLocks/>
              </p:cNvSpPr>
              <p:nvPr/>
            </p:nvSpPr>
            <p:spPr bwMode="auto">
              <a:xfrm>
                <a:off x="3954" y="2043"/>
                <a:ext cx="25" cy="37"/>
              </a:xfrm>
              <a:custGeom>
                <a:avLst/>
                <a:gdLst>
                  <a:gd name="T0" fmla="*/ 25 w 25"/>
                  <a:gd name="T1" fmla="*/ 34 h 37"/>
                  <a:gd name="T2" fmla="*/ 25 w 25"/>
                  <a:gd name="T3" fmla="*/ 34 h 37"/>
                  <a:gd name="T4" fmla="*/ 25 w 25"/>
                  <a:gd name="T5" fmla="*/ 34 h 37"/>
                  <a:gd name="T6" fmla="*/ 17 w 25"/>
                  <a:gd name="T7" fmla="*/ 35 h 37"/>
                  <a:gd name="T8" fmla="*/ 17 w 25"/>
                  <a:gd name="T9" fmla="*/ 35 h 37"/>
                  <a:gd name="T10" fmla="*/ 1 w 25"/>
                  <a:gd name="T11" fmla="*/ 37 h 37"/>
                  <a:gd name="T12" fmla="*/ 0 w 25"/>
                  <a:gd name="T13" fmla="*/ 15 h 37"/>
                  <a:gd name="T14" fmla="*/ 0 w 25"/>
                  <a:gd name="T15" fmla="*/ 1 h 37"/>
                  <a:gd name="T16" fmla="*/ 22 w 25"/>
                  <a:gd name="T17" fmla="*/ 0 h 37"/>
                  <a:gd name="T18" fmla="*/ 25 w 25"/>
                  <a:gd name="T1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7">
                    <a:moveTo>
                      <a:pt x="25" y="34"/>
                    </a:moveTo>
                    <a:lnTo>
                      <a:pt x="25" y="34"/>
                    </a:lnTo>
                    <a:lnTo>
                      <a:pt x="25" y="34"/>
                    </a:lnTo>
                    <a:lnTo>
                      <a:pt x="17" y="35"/>
                    </a:lnTo>
                    <a:lnTo>
                      <a:pt x="17" y="35"/>
                    </a:lnTo>
                    <a:lnTo>
                      <a:pt x="1" y="37"/>
                    </a:lnTo>
                    <a:lnTo>
                      <a:pt x="0" y="15"/>
                    </a:lnTo>
                    <a:lnTo>
                      <a:pt x="0" y="1"/>
                    </a:lnTo>
                    <a:lnTo>
                      <a:pt x="22" y="0"/>
                    </a:lnTo>
                    <a:lnTo>
                      <a:pt x="25"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45" name="Freeform 1198"/>
              <p:cNvSpPr>
                <a:spLocks/>
              </p:cNvSpPr>
              <p:nvPr/>
            </p:nvSpPr>
            <p:spPr bwMode="auto">
              <a:xfrm>
                <a:off x="3747" y="1816"/>
                <a:ext cx="41" cy="45"/>
              </a:xfrm>
              <a:custGeom>
                <a:avLst/>
                <a:gdLst>
                  <a:gd name="T0" fmla="*/ 39 w 41"/>
                  <a:gd name="T1" fmla="*/ 0 h 45"/>
                  <a:gd name="T2" fmla="*/ 41 w 41"/>
                  <a:gd name="T3" fmla="*/ 35 h 45"/>
                  <a:gd name="T4" fmla="*/ 41 w 41"/>
                  <a:gd name="T5" fmla="*/ 45 h 45"/>
                  <a:gd name="T6" fmla="*/ 17 w 41"/>
                  <a:gd name="T7" fmla="*/ 45 h 45"/>
                  <a:gd name="T8" fmla="*/ 0 w 41"/>
                  <a:gd name="T9" fmla="*/ 45 h 45"/>
                  <a:gd name="T10" fmla="*/ 0 w 41"/>
                  <a:gd name="T11" fmla="*/ 42 h 45"/>
                  <a:gd name="T12" fmla="*/ 2 w 41"/>
                  <a:gd name="T13" fmla="*/ 42 h 45"/>
                  <a:gd name="T14" fmla="*/ 2 w 41"/>
                  <a:gd name="T15" fmla="*/ 37 h 45"/>
                  <a:gd name="T16" fmla="*/ 3 w 41"/>
                  <a:gd name="T17" fmla="*/ 32 h 45"/>
                  <a:gd name="T18" fmla="*/ 3 w 41"/>
                  <a:gd name="T19" fmla="*/ 30 h 45"/>
                  <a:gd name="T20" fmla="*/ 5 w 41"/>
                  <a:gd name="T21" fmla="*/ 29 h 45"/>
                  <a:gd name="T22" fmla="*/ 8 w 41"/>
                  <a:gd name="T23" fmla="*/ 27 h 45"/>
                  <a:gd name="T24" fmla="*/ 8 w 41"/>
                  <a:gd name="T25" fmla="*/ 27 h 45"/>
                  <a:gd name="T26" fmla="*/ 8 w 41"/>
                  <a:gd name="T27" fmla="*/ 25 h 45"/>
                  <a:gd name="T28" fmla="*/ 8 w 41"/>
                  <a:gd name="T29" fmla="*/ 17 h 45"/>
                  <a:gd name="T30" fmla="*/ 8 w 41"/>
                  <a:gd name="T31" fmla="*/ 17 h 45"/>
                  <a:gd name="T32" fmla="*/ 8 w 41"/>
                  <a:gd name="T33" fmla="*/ 15 h 45"/>
                  <a:gd name="T34" fmla="*/ 7 w 41"/>
                  <a:gd name="T35" fmla="*/ 13 h 45"/>
                  <a:gd name="T36" fmla="*/ 7 w 41"/>
                  <a:gd name="T37" fmla="*/ 12 h 45"/>
                  <a:gd name="T38" fmla="*/ 5 w 41"/>
                  <a:gd name="T39" fmla="*/ 12 h 45"/>
                  <a:gd name="T40" fmla="*/ 7 w 41"/>
                  <a:gd name="T41" fmla="*/ 10 h 45"/>
                  <a:gd name="T42" fmla="*/ 8 w 41"/>
                  <a:gd name="T43" fmla="*/ 5 h 45"/>
                  <a:gd name="T44" fmla="*/ 10 w 41"/>
                  <a:gd name="T45" fmla="*/ 5 h 45"/>
                  <a:gd name="T46" fmla="*/ 10 w 41"/>
                  <a:gd name="T47" fmla="*/ 5 h 45"/>
                  <a:gd name="T48" fmla="*/ 12 w 41"/>
                  <a:gd name="T49" fmla="*/ 3 h 45"/>
                  <a:gd name="T50" fmla="*/ 15 w 41"/>
                  <a:gd name="T51" fmla="*/ 1 h 45"/>
                  <a:gd name="T52" fmla="*/ 19 w 41"/>
                  <a:gd name="T53" fmla="*/ 1 h 45"/>
                  <a:gd name="T54" fmla="*/ 20 w 41"/>
                  <a:gd name="T55" fmla="*/ 1 h 45"/>
                  <a:gd name="T56" fmla="*/ 20 w 41"/>
                  <a:gd name="T57" fmla="*/ 1 h 45"/>
                  <a:gd name="T58" fmla="*/ 20 w 41"/>
                  <a:gd name="T59" fmla="*/ 1 h 45"/>
                  <a:gd name="T60" fmla="*/ 39 w 41"/>
                  <a:gd name="T61" fmla="*/ 0 h 45"/>
                  <a:gd name="T62" fmla="*/ 39 w 41"/>
                  <a:gd name="T6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5">
                    <a:moveTo>
                      <a:pt x="39" y="0"/>
                    </a:moveTo>
                    <a:lnTo>
                      <a:pt x="41" y="35"/>
                    </a:lnTo>
                    <a:lnTo>
                      <a:pt x="41" y="45"/>
                    </a:lnTo>
                    <a:lnTo>
                      <a:pt x="17" y="45"/>
                    </a:lnTo>
                    <a:lnTo>
                      <a:pt x="0" y="45"/>
                    </a:lnTo>
                    <a:lnTo>
                      <a:pt x="0" y="42"/>
                    </a:lnTo>
                    <a:lnTo>
                      <a:pt x="2" y="42"/>
                    </a:lnTo>
                    <a:lnTo>
                      <a:pt x="2" y="37"/>
                    </a:lnTo>
                    <a:lnTo>
                      <a:pt x="3" y="32"/>
                    </a:lnTo>
                    <a:lnTo>
                      <a:pt x="3" y="30"/>
                    </a:lnTo>
                    <a:lnTo>
                      <a:pt x="5" y="29"/>
                    </a:lnTo>
                    <a:lnTo>
                      <a:pt x="8" y="27"/>
                    </a:lnTo>
                    <a:lnTo>
                      <a:pt x="8" y="27"/>
                    </a:lnTo>
                    <a:lnTo>
                      <a:pt x="8" y="25"/>
                    </a:lnTo>
                    <a:lnTo>
                      <a:pt x="8" y="17"/>
                    </a:lnTo>
                    <a:lnTo>
                      <a:pt x="8" y="17"/>
                    </a:lnTo>
                    <a:lnTo>
                      <a:pt x="8" y="15"/>
                    </a:lnTo>
                    <a:lnTo>
                      <a:pt x="7" y="13"/>
                    </a:lnTo>
                    <a:lnTo>
                      <a:pt x="7" y="12"/>
                    </a:lnTo>
                    <a:lnTo>
                      <a:pt x="5" y="12"/>
                    </a:lnTo>
                    <a:lnTo>
                      <a:pt x="7" y="10"/>
                    </a:lnTo>
                    <a:lnTo>
                      <a:pt x="8" y="5"/>
                    </a:lnTo>
                    <a:lnTo>
                      <a:pt x="10" y="5"/>
                    </a:lnTo>
                    <a:lnTo>
                      <a:pt x="10" y="5"/>
                    </a:lnTo>
                    <a:lnTo>
                      <a:pt x="12" y="3"/>
                    </a:lnTo>
                    <a:lnTo>
                      <a:pt x="15" y="1"/>
                    </a:lnTo>
                    <a:lnTo>
                      <a:pt x="19" y="1"/>
                    </a:lnTo>
                    <a:lnTo>
                      <a:pt x="20" y="1"/>
                    </a:lnTo>
                    <a:lnTo>
                      <a:pt x="20" y="1"/>
                    </a:lnTo>
                    <a:lnTo>
                      <a:pt x="20" y="1"/>
                    </a:lnTo>
                    <a:lnTo>
                      <a:pt x="39"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46" name="Freeform 1199"/>
              <p:cNvSpPr>
                <a:spLocks/>
              </p:cNvSpPr>
              <p:nvPr/>
            </p:nvSpPr>
            <p:spPr bwMode="auto">
              <a:xfrm>
                <a:off x="3747" y="1816"/>
                <a:ext cx="41" cy="45"/>
              </a:xfrm>
              <a:custGeom>
                <a:avLst/>
                <a:gdLst>
                  <a:gd name="T0" fmla="*/ 39 w 41"/>
                  <a:gd name="T1" fmla="*/ 0 h 45"/>
                  <a:gd name="T2" fmla="*/ 41 w 41"/>
                  <a:gd name="T3" fmla="*/ 35 h 45"/>
                  <a:gd name="T4" fmla="*/ 41 w 41"/>
                  <a:gd name="T5" fmla="*/ 45 h 45"/>
                  <a:gd name="T6" fmla="*/ 17 w 41"/>
                  <a:gd name="T7" fmla="*/ 45 h 45"/>
                  <a:gd name="T8" fmla="*/ 0 w 41"/>
                  <a:gd name="T9" fmla="*/ 45 h 45"/>
                  <a:gd name="T10" fmla="*/ 0 w 41"/>
                  <a:gd name="T11" fmla="*/ 42 h 45"/>
                  <a:gd name="T12" fmla="*/ 2 w 41"/>
                  <a:gd name="T13" fmla="*/ 42 h 45"/>
                  <a:gd name="T14" fmla="*/ 2 w 41"/>
                  <a:gd name="T15" fmla="*/ 37 h 45"/>
                  <a:gd name="T16" fmla="*/ 3 w 41"/>
                  <a:gd name="T17" fmla="*/ 32 h 45"/>
                  <a:gd name="T18" fmla="*/ 3 w 41"/>
                  <a:gd name="T19" fmla="*/ 30 h 45"/>
                  <a:gd name="T20" fmla="*/ 5 w 41"/>
                  <a:gd name="T21" fmla="*/ 29 h 45"/>
                  <a:gd name="T22" fmla="*/ 8 w 41"/>
                  <a:gd name="T23" fmla="*/ 27 h 45"/>
                  <a:gd name="T24" fmla="*/ 8 w 41"/>
                  <a:gd name="T25" fmla="*/ 27 h 45"/>
                  <a:gd name="T26" fmla="*/ 8 w 41"/>
                  <a:gd name="T27" fmla="*/ 25 h 45"/>
                  <a:gd name="T28" fmla="*/ 8 w 41"/>
                  <a:gd name="T29" fmla="*/ 17 h 45"/>
                  <a:gd name="T30" fmla="*/ 8 w 41"/>
                  <a:gd name="T31" fmla="*/ 17 h 45"/>
                  <a:gd name="T32" fmla="*/ 8 w 41"/>
                  <a:gd name="T33" fmla="*/ 15 h 45"/>
                  <a:gd name="T34" fmla="*/ 7 w 41"/>
                  <a:gd name="T35" fmla="*/ 13 h 45"/>
                  <a:gd name="T36" fmla="*/ 7 w 41"/>
                  <a:gd name="T37" fmla="*/ 12 h 45"/>
                  <a:gd name="T38" fmla="*/ 5 w 41"/>
                  <a:gd name="T39" fmla="*/ 12 h 45"/>
                  <a:gd name="T40" fmla="*/ 7 w 41"/>
                  <a:gd name="T41" fmla="*/ 10 h 45"/>
                  <a:gd name="T42" fmla="*/ 8 w 41"/>
                  <a:gd name="T43" fmla="*/ 5 h 45"/>
                  <a:gd name="T44" fmla="*/ 10 w 41"/>
                  <a:gd name="T45" fmla="*/ 5 h 45"/>
                  <a:gd name="T46" fmla="*/ 10 w 41"/>
                  <a:gd name="T47" fmla="*/ 5 h 45"/>
                  <a:gd name="T48" fmla="*/ 12 w 41"/>
                  <a:gd name="T49" fmla="*/ 3 h 45"/>
                  <a:gd name="T50" fmla="*/ 15 w 41"/>
                  <a:gd name="T51" fmla="*/ 1 h 45"/>
                  <a:gd name="T52" fmla="*/ 19 w 41"/>
                  <a:gd name="T53" fmla="*/ 1 h 45"/>
                  <a:gd name="T54" fmla="*/ 20 w 41"/>
                  <a:gd name="T55" fmla="*/ 1 h 45"/>
                  <a:gd name="T56" fmla="*/ 20 w 41"/>
                  <a:gd name="T57" fmla="*/ 1 h 45"/>
                  <a:gd name="T58" fmla="*/ 20 w 41"/>
                  <a:gd name="T59" fmla="*/ 1 h 45"/>
                  <a:gd name="T60" fmla="*/ 39 w 41"/>
                  <a:gd name="T61" fmla="*/ 0 h 45"/>
                  <a:gd name="T62" fmla="*/ 39 w 41"/>
                  <a:gd name="T6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5">
                    <a:moveTo>
                      <a:pt x="39" y="0"/>
                    </a:moveTo>
                    <a:lnTo>
                      <a:pt x="41" y="35"/>
                    </a:lnTo>
                    <a:lnTo>
                      <a:pt x="41" y="45"/>
                    </a:lnTo>
                    <a:lnTo>
                      <a:pt x="17" y="45"/>
                    </a:lnTo>
                    <a:lnTo>
                      <a:pt x="0" y="45"/>
                    </a:lnTo>
                    <a:lnTo>
                      <a:pt x="0" y="42"/>
                    </a:lnTo>
                    <a:lnTo>
                      <a:pt x="2" y="42"/>
                    </a:lnTo>
                    <a:lnTo>
                      <a:pt x="2" y="37"/>
                    </a:lnTo>
                    <a:lnTo>
                      <a:pt x="3" y="32"/>
                    </a:lnTo>
                    <a:lnTo>
                      <a:pt x="3" y="30"/>
                    </a:lnTo>
                    <a:lnTo>
                      <a:pt x="5" y="29"/>
                    </a:lnTo>
                    <a:lnTo>
                      <a:pt x="8" y="27"/>
                    </a:lnTo>
                    <a:lnTo>
                      <a:pt x="8" y="27"/>
                    </a:lnTo>
                    <a:lnTo>
                      <a:pt x="8" y="25"/>
                    </a:lnTo>
                    <a:lnTo>
                      <a:pt x="8" y="17"/>
                    </a:lnTo>
                    <a:lnTo>
                      <a:pt x="8" y="17"/>
                    </a:lnTo>
                    <a:lnTo>
                      <a:pt x="8" y="15"/>
                    </a:lnTo>
                    <a:lnTo>
                      <a:pt x="7" y="13"/>
                    </a:lnTo>
                    <a:lnTo>
                      <a:pt x="7" y="12"/>
                    </a:lnTo>
                    <a:lnTo>
                      <a:pt x="5" y="12"/>
                    </a:lnTo>
                    <a:lnTo>
                      <a:pt x="7" y="10"/>
                    </a:lnTo>
                    <a:lnTo>
                      <a:pt x="8" y="5"/>
                    </a:lnTo>
                    <a:lnTo>
                      <a:pt x="10" y="5"/>
                    </a:lnTo>
                    <a:lnTo>
                      <a:pt x="10" y="5"/>
                    </a:lnTo>
                    <a:lnTo>
                      <a:pt x="12" y="3"/>
                    </a:lnTo>
                    <a:lnTo>
                      <a:pt x="15" y="1"/>
                    </a:lnTo>
                    <a:lnTo>
                      <a:pt x="19" y="1"/>
                    </a:lnTo>
                    <a:lnTo>
                      <a:pt x="20" y="1"/>
                    </a:lnTo>
                    <a:lnTo>
                      <a:pt x="20" y="1"/>
                    </a:lnTo>
                    <a:lnTo>
                      <a:pt x="20" y="1"/>
                    </a:lnTo>
                    <a:lnTo>
                      <a:pt x="39"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47" name="Freeform 1200"/>
              <p:cNvSpPr>
                <a:spLocks/>
              </p:cNvSpPr>
              <p:nvPr/>
            </p:nvSpPr>
            <p:spPr bwMode="auto">
              <a:xfrm>
                <a:off x="3979" y="2107"/>
                <a:ext cx="25" cy="20"/>
              </a:xfrm>
              <a:custGeom>
                <a:avLst/>
                <a:gdLst>
                  <a:gd name="T0" fmla="*/ 7 w 25"/>
                  <a:gd name="T1" fmla="*/ 17 h 20"/>
                  <a:gd name="T2" fmla="*/ 5 w 25"/>
                  <a:gd name="T3" fmla="*/ 20 h 20"/>
                  <a:gd name="T4" fmla="*/ 2 w 25"/>
                  <a:gd name="T5" fmla="*/ 19 h 20"/>
                  <a:gd name="T6" fmla="*/ 0 w 25"/>
                  <a:gd name="T7" fmla="*/ 19 h 20"/>
                  <a:gd name="T8" fmla="*/ 0 w 25"/>
                  <a:gd name="T9" fmla="*/ 19 h 20"/>
                  <a:gd name="T10" fmla="*/ 0 w 25"/>
                  <a:gd name="T11" fmla="*/ 2 h 20"/>
                  <a:gd name="T12" fmla="*/ 2 w 25"/>
                  <a:gd name="T13" fmla="*/ 0 h 20"/>
                  <a:gd name="T14" fmla="*/ 19 w 25"/>
                  <a:gd name="T15" fmla="*/ 2 h 20"/>
                  <a:gd name="T16" fmla="*/ 19 w 25"/>
                  <a:gd name="T17" fmla="*/ 2 h 20"/>
                  <a:gd name="T18" fmla="*/ 19 w 25"/>
                  <a:gd name="T19" fmla="*/ 2 h 20"/>
                  <a:gd name="T20" fmla="*/ 19 w 25"/>
                  <a:gd name="T21" fmla="*/ 2 h 20"/>
                  <a:gd name="T22" fmla="*/ 20 w 25"/>
                  <a:gd name="T23" fmla="*/ 2 h 20"/>
                  <a:gd name="T24" fmla="*/ 24 w 25"/>
                  <a:gd name="T25" fmla="*/ 7 h 20"/>
                  <a:gd name="T26" fmla="*/ 25 w 25"/>
                  <a:gd name="T27" fmla="*/ 7 h 20"/>
                  <a:gd name="T28" fmla="*/ 25 w 25"/>
                  <a:gd name="T29" fmla="*/ 9 h 20"/>
                  <a:gd name="T30" fmla="*/ 25 w 25"/>
                  <a:gd name="T31" fmla="*/ 9 h 20"/>
                  <a:gd name="T32" fmla="*/ 25 w 25"/>
                  <a:gd name="T33" fmla="*/ 10 h 20"/>
                  <a:gd name="T34" fmla="*/ 24 w 25"/>
                  <a:gd name="T35" fmla="*/ 12 h 20"/>
                  <a:gd name="T36" fmla="*/ 12 w 25"/>
                  <a:gd name="T37" fmla="*/ 14 h 20"/>
                  <a:gd name="T38" fmla="*/ 10 w 25"/>
                  <a:gd name="T39" fmla="*/ 15 h 20"/>
                  <a:gd name="T40" fmla="*/ 8 w 25"/>
                  <a:gd name="T41" fmla="*/ 17 h 20"/>
                  <a:gd name="T42" fmla="*/ 7 w 25"/>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0">
                    <a:moveTo>
                      <a:pt x="7" y="17"/>
                    </a:moveTo>
                    <a:lnTo>
                      <a:pt x="5" y="20"/>
                    </a:lnTo>
                    <a:lnTo>
                      <a:pt x="2" y="19"/>
                    </a:lnTo>
                    <a:lnTo>
                      <a:pt x="0" y="19"/>
                    </a:lnTo>
                    <a:lnTo>
                      <a:pt x="0" y="19"/>
                    </a:lnTo>
                    <a:lnTo>
                      <a:pt x="0" y="2"/>
                    </a:lnTo>
                    <a:lnTo>
                      <a:pt x="2" y="0"/>
                    </a:lnTo>
                    <a:lnTo>
                      <a:pt x="19" y="2"/>
                    </a:lnTo>
                    <a:lnTo>
                      <a:pt x="19" y="2"/>
                    </a:lnTo>
                    <a:lnTo>
                      <a:pt x="19" y="2"/>
                    </a:lnTo>
                    <a:lnTo>
                      <a:pt x="19" y="2"/>
                    </a:lnTo>
                    <a:lnTo>
                      <a:pt x="20" y="2"/>
                    </a:lnTo>
                    <a:lnTo>
                      <a:pt x="24" y="7"/>
                    </a:lnTo>
                    <a:lnTo>
                      <a:pt x="25" y="7"/>
                    </a:lnTo>
                    <a:lnTo>
                      <a:pt x="25" y="9"/>
                    </a:lnTo>
                    <a:lnTo>
                      <a:pt x="25" y="9"/>
                    </a:lnTo>
                    <a:lnTo>
                      <a:pt x="25" y="10"/>
                    </a:lnTo>
                    <a:lnTo>
                      <a:pt x="24" y="12"/>
                    </a:lnTo>
                    <a:lnTo>
                      <a:pt x="12" y="14"/>
                    </a:lnTo>
                    <a:lnTo>
                      <a:pt x="10" y="15"/>
                    </a:lnTo>
                    <a:lnTo>
                      <a:pt x="8" y="17"/>
                    </a:lnTo>
                    <a:lnTo>
                      <a:pt x="7"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48" name="Freeform 1201"/>
              <p:cNvSpPr>
                <a:spLocks/>
              </p:cNvSpPr>
              <p:nvPr/>
            </p:nvSpPr>
            <p:spPr bwMode="auto">
              <a:xfrm>
                <a:off x="3979" y="2107"/>
                <a:ext cx="25" cy="20"/>
              </a:xfrm>
              <a:custGeom>
                <a:avLst/>
                <a:gdLst>
                  <a:gd name="T0" fmla="*/ 7 w 25"/>
                  <a:gd name="T1" fmla="*/ 17 h 20"/>
                  <a:gd name="T2" fmla="*/ 5 w 25"/>
                  <a:gd name="T3" fmla="*/ 20 h 20"/>
                  <a:gd name="T4" fmla="*/ 2 w 25"/>
                  <a:gd name="T5" fmla="*/ 19 h 20"/>
                  <a:gd name="T6" fmla="*/ 0 w 25"/>
                  <a:gd name="T7" fmla="*/ 19 h 20"/>
                  <a:gd name="T8" fmla="*/ 0 w 25"/>
                  <a:gd name="T9" fmla="*/ 19 h 20"/>
                  <a:gd name="T10" fmla="*/ 0 w 25"/>
                  <a:gd name="T11" fmla="*/ 2 h 20"/>
                  <a:gd name="T12" fmla="*/ 2 w 25"/>
                  <a:gd name="T13" fmla="*/ 0 h 20"/>
                  <a:gd name="T14" fmla="*/ 19 w 25"/>
                  <a:gd name="T15" fmla="*/ 2 h 20"/>
                  <a:gd name="T16" fmla="*/ 19 w 25"/>
                  <a:gd name="T17" fmla="*/ 2 h 20"/>
                  <a:gd name="T18" fmla="*/ 19 w 25"/>
                  <a:gd name="T19" fmla="*/ 2 h 20"/>
                  <a:gd name="T20" fmla="*/ 19 w 25"/>
                  <a:gd name="T21" fmla="*/ 2 h 20"/>
                  <a:gd name="T22" fmla="*/ 20 w 25"/>
                  <a:gd name="T23" fmla="*/ 2 h 20"/>
                  <a:gd name="T24" fmla="*/ 24 w 25"/>
                  <a:gd name="T25" fmla="*/ 7 h 20"/>
                  <a:gd name="T26" fmla="*/ 25 w 25"/>
                  <a:gd name="T27" fmla="*/ 7 h 20"/>
                  <a:gd name="T28" fmla="*/ 25 w 25"/>
                  <a:gd name="T29" fmla="*/ 9 h 20"/>
                  <a:gd name="T30" fmla="*/ 25 w 25"/>
                  <a:gd name="T31" fmla="*/ 9 h 20"/>
                  <a:gd name="T32" fmla="*/ 25 w 25"/>
                  <a:gd name="T33" fmla="*/ 10 h 20"/>
                  <a:gd name="T34" fmla="*/ 24 w 25"/>
                  <a:gd name="T35" fmla="*/ 12 h 20"/>
                  <a:gd name="T36" fmla="*/ 12 w 25"/>
                  <a:gd name="T37" fmla="*/ 14 h 20"/>
                  <a:gd name="T38" fmla="*/ 10 w 25"/>
                  <a:gd name="T39" fmla="*/ 15 h 20"/>
                  <a:gd name="T40" fmla="*/ 8 w 25"/>
                  <a:gd name="T41" fmla="*/ 17 h 20"/>
                  <a:gd name="T42" fmla="*/ 7 w 25"/>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0">
                    <a:moveTo>
                      <a:pt x="7" y="17"/>
                    </a:moveTo>
                    <a:lnTo>
                      <a:pt x="5" y="20"/>
                    </a:lnTo>
                    <a:lnTo>
                      <a:pt x="2" y="19"/>
                    </a:lnTo>
                    <a:lnTo>
                      <a:pt x="0" y="19"/>
                    </a:lnTo>
                    <a:lnTo>
                      <a:pt x="0" y="19"/>
                    </a:lnTo>
                    <a:lnTo>
                      <a:pt x="0" y="2"/>
                    </a:lnTo>
                    <a:lnTo>
                      <a:pt x="2" y="0"/>
                    </a:lnTo>
                    <a:lnTo>
                      <a:pt x="19" y="2"/>
                    </a:lnTo>
                    <a:lnTo>
                      <a:pt x="19" y="2"/>
                    </a:lnTo>
                    <a:lnTo>
                      <a:pt x="19" y="2"/>
                    </a:lnTo>
                    <a:lnTo>
                      <a:pt x="19" y="2"/>
                    </a:lnTo>
                    <a:lnTo>
                      <a:pt x="20" y="2"/>
                    </a:lnTo>
                    <a:lnTo>
                      <a:pt x="24" y="7"/>
                    </a:lnTo>
                    <a:lnTo>
                      <a:pt x="25" y="7"/>
                    </a:lnTo>
                    <a:lnTo>
                      <a:pt x="25" y="9"/>
                    </a:lnTo>
                    <a:lnTo>
                      <a:pt x="25" y="9"/>
                    </a:lnTo>
                    <a:lnTo>
                      <a:pt x="25" y="10"/>
                    </a:lnTo>
                    <a:lnTo>
                      <a:pt x="24" y="12"/>
                    </a:lnTo>
                    <a:lnTo>
                      <a:pt x="12" y="14"/>
                    </a:lnTo>
                    <a:lnTo>
                      <a:pt x="10" y="15"/>
                    </a:lnTo>
                    <a:lnTo>
                      <a:pt x="8" y="17"/>
                    </a:lnTo>
                    <a:lnTo>
                      <a:pt x="7"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49" name="Freeform 1202"/>
              <p:cNvSpPr>
                <a:spLocks/>
              </p:cNvSpPr>
              <p:nvPr/>
            </p:nvSpPr>
            <p:spPr bwMode="auto">
              <a:xfrm>
                <a:off x="3767" y="1773"/>
                <a:ext cx="27" cy="44"/>
              </a:xfrm>
              <a:custGeom>
                <a:avLst/>
                <a:gdLst>
                  <a:gd name="T0" fmla="*/ 26 w 27"/>
                  <a:gd name="T1" fmla="*/ 0 h 44"/>
                  <a:gd name="T2" fmla="*/ 27 w 27"/>
                  <a:gd name="T3" fmla="*/ 43 h 44"/>
                  <a:gd name="T4" fmla="*/ 21 w 27"/>
                  <a:gd name="T5" fmla="*/ 43 h 44"/>
                  <a:gd name="T6" fmla="*/ 19 w 27"/>
                  <a:gd name="T7" fmla="*/ 43 h 44"/>
                  <a:gd name="T8" fmla="*/ 19 w 27"/>
                  <a:gd name="T9" fmla="*/ 43 h 44"/>
                  <a:gd name="T10" fmla="*/ 0 w 27"/>
                  <a:gd name="T11" fmla="*/ 44 h 44"/>
                  <a:gd name="T12" fmla="*/ 4 w 27"/>
                  <a:gd name="T13" fmla="*/ 43 h 44"/>
                  <a:gd name="T14" fmla="*/ 4 w 27"/>
                  <a:gd name="T15" fmla="*/ 41 h 44"/>
                  <a:gd name="T16" fmla="*/ 5 w 27"/>
                  <a:gd name="T17" fmla="*/ 38 h 44"/>
                  <a:gd name="T18" fmla="*/ 5 w 27"/>
                  <a:gd name="T19" fmla="*/ 38 h 44"/>
                  <a:gd name="T20" fmla="*/ 5 w 27"/>
                  <a:gd name="T21" fmla="*/ 27 h 44"/>
                  <a:gd name="T22" fmla="*/ 5 w 27"/>
                  <a:gd name="T23" fmla="*/ 27 h 44"/>
                  <a:gd name="T24" fmla="*/ 5 w 27"/>
                  <a:gd name="T25" fmla="*/ 27 h 44"/>
                  <a:gd name="T26" fmla="*/ 5 w 27"/>
                  <a:gd name="T27" fmla="*/ 26 h 44"/>
                  <a:gd name="T28" fmla="*/ 10 w 27"/>
                  <a:gd name="T29" fmla="*/ 17 h 44"/>
                  <a:gd name="T30" fmla="*/ 12 w 27"/>
                  <a:gd name="T31" fmla="*/ 17 h 44"/>
                  <a:gd name="T32" fmla="*/ 14 w 27"/>
                  <a:gd name="T33" fmla="*/ 16 h 44"/>
                  <a:gd name="T34" fmla="*/ 14 w 27"/>
                  <a:gd name="T35" fmla="*/ 16 h 44"/>
                  <a:gd name="T36" fmla="*/ 14 w 27"/>
                  <a:gd name="T37" fmla="*/ 12 h 44"/>
                  <a:gd name="T38" fmla="*/ 14 w 27"/>
                  <a:gd name="T39" fmla="*/ 4 h 44"/>
                  <a:gd name="T40" fmla="*/ 14 w 27"/>
                  <a:gd name="T41" fmla="*/ 0 h 44"/>
                  <a:gd name="T42" fmla="*/ 14 w 27"/>
                  <a:gd name="T43" fmla="*/ 0 h 44"/>
                  <a:gd name="T44" fmla="*/ 26 w 27"/>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44">
                    <a:moveTo>
                      <a:pt x="26" y="0"/>
                    </a:moveTo>
                    <a:lnTo>
                      <a:pt x="27" y="43"/>
                    </a:lnTo>
                    <a:lnTo>
                      <a:pt x="21" y="43"/>
                    </a:lnTo>
                    <a:lnTo>
                      <a:pt x="19" y="43"/>
                    </a:lnTo>
                    <a:lnTo>
                      <a:pt x="19" y="43"/>
                    </a:lnTo>
                    <a:lnTo>
                      <a:pt x="0" y="44"/>
                    </a:lnTo>
                    <a:lnTo>
                      <a:pt x="4" y="43"/>
                    </a:lnTo>
                    <a:lnTo>
                      <a:pt x="4" y="41"/>
                    </a:lnTo>
                    <a:lnTo>
                      <a:pt x="5" y="38"/>
                    </a:lnTo>
                    <a:lnTo>
                      <a:pt x="5" y="38"/>
                    </a:lnTo>
                    <a:lnTo>
                      <a:pt x="5" y="27"/>
                    </a:lnTo>
                    <a:lnTo>
                      <a:pt x="5" y="27"/>
                    </a:lnTo>
                    <a:lnTo>
                      <a:pt x="5" y="27"/>
                    </a:lnTo>
                    <a:lnTo>
                      <a:pt x="5" y="26"/>
                    </a:lnTo>
                    <a:lnTo>
                      <a:pt x="10" y="17"/>
                    </a:lnTo>
                    <a:lnTo>
                      <a:pt x="12" y="17"/>
                    </a:lnTo>
                    <a:lnTo>
                      <a:pt x="14" y="16"/>
                    </a:lnTo>
                    <a:lnTo>
                      <a:pt x="14" y="16"/>
                    </a:lnTo>
                    <a:lnTo>
                      <a:pt x="14" y="12"/>
                    </a:lnTo>
                    <a:lnTo>
                      <a:pt x="14" y="4"/>
                    </a:lnTo>
                    <a:lnTo>
                      <a:pt x="14" y="0"/>
                    </a:lnTo>
                    <a:lnTo>
                      <a:pt x="14" y="0"/>
                    </a:lnTo>
                    <a:lnTo>
                      <a:pt x="2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50" name="Freeform 1203"/>
              <p:cNvSpPr>
                <a:spLocks/>
              </p:cNvSpPr>
              <p:nvPr/>
            </p:nvSpPr>
            <p:spPr bwMode="auto">
              <a:xfrm>
                <a:off x="3767" y="1773"/>
                <a:ext cx="27" cy="44"/>
              </a:xfrm>
              <a:custGeom>
                <a:avLst/>
                <a:gdLst>
                  <a:gd name="T0" fmla="*/ 26 w 27"/>
                  <a:gd name="T1" fmla="*/ 0 h 44"/>
                  <a:gd name="T2" fmla="*/ 27 w 27"/>
                  <a:gd name="T3" fmla="*/ 43 h 44"/>
                  <a:gd name="T4" fmla="*/ 21 w 27"/>
                  <a:gd name="T5" fmla="*/ 43 h 44"/>
                  <a:gd name="T6" fmla="*/ 19 w 27"/>
                  <a:gd name="T7" fmla="*/ 43 h 44"/>
                  <a:gd name="T8" fmla="*/ 19 w 27"/>
                  <a:gd name="T9" fmla="*/ 43 h 44"/>
                  <a:gd name="T10" fmla="*/ 0 w 27"/>
                  <a:gd name="T11" fmla="*/ 44 h 44"/>
                  <a:gd name="T12" fmla="*/ 4 w 27"/>
                  <a:gd name="T13" fmla="*/ 43 h 44"/>
                  <a:gd name="T14" fmla="*/ 4 w 27"/>
                  <a:gd name="T15" fmla="*/ 41 h 44"/>
                  <a:gd name="T16" fmla="*/ 5 w 27"/>
                  <a:gd name="T17" fmla="*/ 38 h 44"/>
                  <a:gd name="T18" fmla="*/ 5 w 27"/>
                  <a:gd name="T19" fmla="*/ 38 h 44"/>
                  <a:gd name="T20" fmla="*/ 5 w 27"/>
                  <a:gd name="T21" fmla="*/ 27 h 44"/>
                  <a:gd name="T22" fmla="*/ 5 w 27"/>
                  <a:gd name="T23" fmla="*/ 27 h 44"/>
                  <a:gd name="T24" fmla="*/ 5 w 27"/>
                  <a:gd name="T25" fmla="*/ 27 h 44"/>
                  <a:gd name="T26" fmla="*/ 5 w 27"/>
                  <a:gd name="T27" fmla="*/ 26 h 44"/>
                  <a:gd name="T28" fmla="*/ 10 w 27"/>
                  <a:gd name="T29" fmla="*/ 17 h 44"/>
                  <a:gd name="T30" fmla="*/ 12 w 27"/>
                  <a:gd name="T31" fmla="*/ 17 h 44"/>
                  <a:gd name="T32" fmla="*/ 14 w 27"/>
                  <a:gd name="T33" fmla="*/ 16 h 44"/>
                  <a:gd name="T34" fmla="*/ 14 w 27"/>
                  <a:gd name="T35" fmla="*/ 16 h 44"/>
                  <a:gd name="T36" fmla="*/ 14 w 27"/>
                  <a:gd name="T37" fmla="*/ 12 h 44"/>
                  <a:gd name="T38" fmla="*/ 14 w 27"/>
                  <a:gd name="T39" fmla="*/ 4 h 44"/>
                  <a:gd name="T40" fmla="*/ 14 w 27"/>
                  <a:gd name="T41" fmla="*/ 0 h 44"/>
                  <a:gd name="T42" fmla="*/ 14 w 27"/>
                  <a:gd name="T43" fmla="*/ 0 h 44"/>
                  <a:gd name="T44" fmla="*/ 26 w 27"/>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44">
                    <a:moveTo>
                      <a:pt x="26" y="0"/>
                    </a:moveTo>
                    <a:lnTo>
                      <a:pt x="27" y="43"/>
                    </a:lnTo>
                    <a:lnTo>
                      <a:pt x="21" y="43"/>
                    </a:lnTo>
                    <a:lnTo>
                      <a:pt x="19" y="43"/>
                    </a:lnTo>
                    <a:lnTo>
                      <a:pt x="19" y="43"/>
                    </a:lnTo>
                    <a:lnTo>
                      <a:pt x="0" y="44"/>
                    </a:lnTo>
                    <a:lnTo>
                      <a:pt x="4" y="43"/>
                    </a:lnTo>
                    <a:lnTo>
                      <a:pt x="4" y="41"/>
                    </a:lnTo>
                    <a:lnTo>
                      <a:pt x="5" y="38"/>
                    </a:lnTo>
                    <a:lnTo>
                      <a:pt x="5" y="38"/>
                    </a:lnTo>
                    <a:lnTo>
                      <a:pt x="5" y="27"/>
                    </a:lnTo>
                    <a:lnTo>
                      <a:pt x="5" y="27"/>
                    </a:lnTo>
                    <a:lnTo>
                      <a:pt x="5" y="27"/>
                    </a:lnTo>
                    <a:lnTo>
                      <a:pt x="5" y="26"/>
                    </a:lnTo>
                    <a:lnTo>
                      <a:pt x="10" y="17"/>
                    </a:lnTo>
                    <a:lnTo>
                      <a:pt x="12" y="17"/>
                    </a:lnTo>
                    <a:lnTo>
                      <a:pt x="14" y="16"/>
                    </a:lnTo>
                    <a:lnTo>
                      <a:pt x="14" y="16"/>
                    </a:lnTo>
                    <a:lnTo>
                      <a:pt x="14" y="12"/>
                    </a:lnTo>
                    <a:lnTo>
                      <a:pt x="14" y="4"/>
                    </a:lnTo>
                    <a:lnTo>
                      <a:pt x="14" y="0"/>
                    </a:lnTo>
                    <a:lnTo>
                      <a:pt x="14" y="0"/>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51" name="Freeform 1204"/>
              <p:cNvSpPr>
                <a:spLocks/>
              </p:cNvSpPr>
              <p:nvPr/>
            </p:nvSpPr>
            <p:spPr bwMode="auto">
              <a:xfrm>
                <a:off x="3813" y="1717"/>
                <a:ext cx="41" cy="46"/>
              </a:xfrm>
              <a:custGeom>
                <a:avLst/>
                <a:gdLst>
                  <a:gd name="T0" fmla="*/ 41 w 41"/>
                  <a:gd name="T1" fmla="*/ 36 h 46"/>
                  <a:gd name="T2" fmla="*/ 41 w 41"/>
                  <a:gd name="T3" fmla="*/ 45 h 46"/>
                  <a:gd name="T4" fmla="*/ 32 w 41"/>
                  <a:gd name="T5" fmla="*/ 45 h 46"/>
                  <a:gd name="T6" fmla="*/ 10 w 41"/>
                  <a:gd name="T7" fmla="*/ 46 h 46"/>
                  <a:gd name="T8" fmla="*/ 2 w 41"/>
                  <a:gd name="T9" fmla="*/ 46 h 46"/>
                  <a:gd name="T10" fmla="*/ 2 w 41"/>
                  <a:gd name="T11" fmla="*/ 29 h 46"/>
                  <a:gd name="T12" fmla="*/ 0 w 41"/>
                  <a:gd name="T13" fmla="*/ 16 h 46"/>
                  <a:gd name="T14" fmla="*/ 7 w 41"/>
                  <a:gd name="T15" fmla="*/ 9 h 46"/>
                  <a:gd name="T16" fmla="*/ 15 w 41"/>
                  <a:gd name="T17" fmla="*/ 7 h 46"/>
                  <a:gd name="T18" fmla="*/ 15 w 41"/>
                  <a:gd name="T19" fmla="*/ 2 h 46"/>
                  <a:gd name="T20" fmla="*/ 37 w 41"/>
                  <a:gd name="T21" fmla="*/ 0 h 46"/>
                  <a:gd name="T22" fmla="*/ 39 w 41"/>
                  <a:gd name="T23" fmla="*/ 17 h 46"/>
                  <a:gd name="T24" fmla="*/ 39 w 41"/>
                  <a:gd name="T25" fmla="*/ 28 h 46"/>
                  <a:gd name="T26" fmla="*/ 41 w 41"/>
                  <a:gd name="T27" fmla="*/ 36 h 46"/>
                  <a:gd name="T28" fmla="*/ 41 w 41"/>
                  <a:gd name="T29"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6">
                    <a:moveTo>
                      <a:pt x="41" y="36"/>
                    </a:moveTo>
                    <a:lnTo>
                      <a:pt x="41" y="45"/>
                    </a:lnTo>
                    <a:lnTo>
                      <a:pt x="32" y="45"/>
                    </a:lnTo>
                    <a:lnTo>
                      <a:pt x="10" y="46"/>
                    </a:lnTo>
                    <a:lnTo>
                      <a:pt x="2" y="46"/>
                    </a:lnTo>
                    <a:lnTo>
                      <a:pt x="2" y="29"/>
                    </a:lnTo>
                    <a:lnTo>
                      <a:pt x="0" y="16"/>
                    </a:lnTo>
                    <a:lnTo>
                      <a:pt x="7" y="9"/>
                    </a:lnTo>
                    <a:lnTo>
                      <a:pt x="15" y="7"/>
                    </a:lnTo>
                    <a:lnTo>
                      <a:pt x="15" y="2"/>
                    </a:lnTo>
                    <a:lnTo>
                      <a:pt x="37" y="0"/>
                    </a:lnTo>
                    <a:lnTo>
                      <a:pt x="39" y="17"/>
                    </a:lnTo>
                    <a:lnTo>
                      <a:pt x="39" y="28"/>
                    </a:lnTo>
                    <a:lnTo>
                      <a:pt x="41" y="36"/>
                    </a:lnTo>
                    <a:lnTo>
                      <a:pt x="41"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52" name="Freeform 1205"/>
              <p:cNvSpPr>
                <a:spLocks/>
              </p:cNvSpPr>
              <p:nvPr/>
            </p:nvSpPr>
            <p:spPr bwMode="auto">
              <a:xfrm>
                <a:off x="3813" y="1717"/>
                <a:ext cx="41" cy="46"/>
              </a:xfrm>
              <a:custGeom>
                <a:avLst/>
                <a:gdLst>
                  <a:gd name="T0" fmla="*/ 41 w 41"/>
                  <a:gd name="T1" fmla="*/ 36 h 46"/>
                  <a:gd name="T2" fmla="*/ 41 w 41"/>
                  <a:gd name="T3" fmla="*/ 45 h 46"/>
                  <a:gd name="T4" fmla="*/ 32 w 41"/>
                  <a:gd name="T5" fmla="*/ 45 h 46"/>
                  <a:gd name="T6" fmla="*/ 10 w 41"/>
                  <a:gd name="T7" fmla="*/ 46 h 46"/>
                  <a:gd name="T8" fmla="*/ 2 w 41"/>
                  <a:gd name="T9" fmla="*/ 46 h 46"/>
                  <a:gd name="T10" fmla="*/ 2 w 41"/>
                  <a:gd name="T11" fmla="*/ 29 h 46"/>
                  <a:gd name="T12" fmla="*/ 0 w 41"/>
                  <a:gd name="T13" fmla="*/ 16 h 46"/>
                  <a:gd name="T14" fmla="*/ 7 w 41"/>
                  <a:gd name="T15" fmla="*/ 9 h 46"/>
                  <a:gd name="T16" fmla="*/ 15 w 41"/>
                  <a:gd name="T17" fmla="*/ 7 h 46"/>
                  <a:gd name="T18" fmla="*/ 15 w 41"/>
                  <a:gd name="T19" fmla="*/ 2 h 46"/>
                  <a:gd name="T20" fmla="*/ 37 w 41"/>
                  <a:gd name="T21" fmla="*/ 0 h 46"/>
                  <a:gd name="T22" fmla="*/ 39 w 41"/>
                  <a:gd name="T23" fmla="*/ 17 h 46"/>
                  <a:gd name="T24" fmla="*/ 39 w 41"/>
                  <a:gd name="T25" fmla="*/ 28 h 46"/>
                  <a:gd name="T26" fmla="*/ 41 w 41"/>
                  <a:gd name="T27" fmla="*/ 36 h 46"/>
                  <a:gd name="T28" fmla="*/ 41 w 41"/>
                  <a:gd name="T29"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6">
                    <a:moveTo>
                      <a:pt x="41" y="36"/>
                    </a:moveTo>
                    <a:lnTo>
                      <a:pt x="41" y="45"/>
                    </a:lnTo>
                    <a:lnTo>
                      <a:pt x="32" y="45"/>
                    </a:lnTo>
                    <a:lnTo>
                      <a:pt x="10" y="46"/>
                    </a:lnTo>
                    <a:lnTo>
                      <a:pt x="2" y="46"/>
                    </a:lnTo>
                    <a:lnTo>
                      <a:pt x="2" y="29"/>
                    </a:lnTo>
                    <a:lnTo>
                      <a:pt x="0" y="16"/>
                    </a:lnTo>
                    <a:lnTo>
                      <a:pt x="7" y="9"/>
                    </a:lnTo>
                    <a:lnTo>
                      <a:pt x="15" y="7"/>
                    </a:lnTo>
                    <a:lnTo>
                      <a:pt x="15" y="2"/>
                    </a:lnTo>
                    <a:lnTo>
                      <a:pt x="37" y="0"/>
                    </a:lnTo>
                    <a:lnTo>
                      <a:pt x="39" y="17"/>
                    </a:lnTo>
                    <a:lnTo>
                      <a:pt x="39" y="28"/>
                    </a:lnTo>
                    <a:lnTo>
                      <a:pt x="41" y="36"/>
                    </a:lnTo>
                    <a:lnTo>
                      <a:pt x="41"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53" name="Freeform 1206"/>
              <p:cNvSpPr>
                <a:spLocks/>
              </p:cNvSpPr>
              <p:nvPr/>
            </p:nvSpPr>
            <p:spPr bwMode="auto">
              <a:xfrm>
                <a:off x="3971" y="1763"/>
                <a:ext cx="44" cy="56"/>
              </a:xfrm>
              <a:custGeom>
                <a:avLst/>
                <a:gdLst>
                  <a:gd name="T0" fmla="*/ 44 w 44"/>
                  <a:gd name="T1" fmla="*/ 51 h 56"/>
                  <a:gd name="T2" fmla="*/ 16 w 44"/>
                  <a:gd name="T3" fmla="*/ 54 h 56"/>
                  <a:gd name="T4" fmla="*/ 5 w 44"/>
                  <a:gd name="T5" fmla="*/ 56 h 56"/>
                  <a:gd name="T6" fmla="*/ 0 w 44"/>
                  <a:gd name="T7" fmla="*/ 5 h 56"/>
                  <a:gd name="T8" fmla="*/ 40 w 44"/>
                  <a:gd name="T9" fmla="*/ 0 h 56"/>
                  <a:gd name="T10" fmla="*/ 40 w 44"/>
                  <a:gd name="T11" fmla="*/ 0 h 56"/>
                  <a:gd name="T12" fmla="*/ 40 w 44"/>
                  <a:gd name="T13" fmla="*/ 10 h 56"/>
                  <a:gd name="T14" fmla="*/ 40 w 44"/>
                  <a:gd name="T15" fmla="*/ 12 h 56"/>
                  <a:gd name="T16" fmla="*/ 40 w 44"/>
                  <a:gd name="T17" fmla="*/ 12 h 56"/>
                  <a:gd name="T18" fmla="*/ 40 w 44"/>
                  <a:gd name="T19" fmla="*/ 14 h 56"/>
                  <a:gd name="T20" fmla="*/ 40 w 44"/>
                  <a:gd name="T21" fmla="*/ 15 h 56"/>
                  <a:gd name="T22" fmla="*/ 42 w 44"/>
                  <a:gd name="T23" fmla="*/ 27 h 56"/>
                  <a:gd name="T24" fmla="*/ 42 w 44"/>
                  <a:gd name="T25" fmla="*/ 27 h 56"/>
                  <a:gd name="T26" fmla="*/ 44 w 44"/>
                  <a:gd name="T27" fmla="*/ 48 h 56"/>
                  <a:gd name="T28" fmla="*/ 44 w 44"/>
                  <a:gd name="T29" fmla="*/ 48 h 56"/>
                  <a:gd name="T30" fmla="*/ 44 w 44"/>
                  <a:gd name="T31" fmla="*/ 51 h 56"/>
                  <a:gd name="T32" fmla="*/ 44 w 44"/>
                  <a:gd name="T33"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6">
                    <a:moveTo>
                      <a:pt x="44" y="51"/>
                    </a:moveTo>
                    <a:lnTo>
                      <a:pt x="16" y="54"/>
                    </a:lnTo>
                    <a:lnTo>
                      <a:pt x="5" y="56"/>
                    </a:lnTo>
                    <a:lnTo>
                      <a:pt x="0" y="5"/>
                    </a:lnTo>
                    <a:lnTo>
                      <a:pt x="40" y="0"/>
                    </a:lnTo>
                    <a:lnTo>
                      <a:pt x="40" y="0"/>
                    </a:lnTo>
                    <a:lnTo>
                      <a:pt x="40" y="10"/>
                    </a:lnTo>
                    <a:lnTo>
                      <a:pt x="40" y="12"/>
                    </a:lnTo>
                    <a:lnTo>
                      <a:pt x="40" y="12"/>
                    </a:lnTo>
                    <a:lnTo>
                      <a:pt x="40" y="14"/>
                    </a:lnTo>
                    <a:lnTo>
                      <a:pt x="40" y="15"/>
                    </a:lnTo>
                    <a:lnTo>
                      <a:pt x="42" y="27"/>
                    </a:lnTo>
                    <a:lnTo>
                      <a:pt x="42" y="27"/>
                    </a:lnTo>
                    <a:lnTo>
                      <a:pt x="44" y="48"/>
                    </a:lnTo>
                    <a:lnTo>
                      <a:pt x="44" y="48"/>
                    </a:lnTo>
                    <a:lnTo>
                      <a:pt x="44" y="51"/>
                    </a:lnTo>
                    <a:lnTo>
                      <a:pt x="44" y="5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54" name="Freeform 1207"/>
              <p:cNvSpPr>
                <a:spLocks/>
              </p:cNvSpPr>
              <p:nvPr/>
            </p:nvSpPr>
            <p:spPr bwMode="auto">
              <a:xfrm>
                <a:off x="3971" y="1763"/>
                <a:ext cx="44" cy="56"/>
              </a:xfrm>
              <a:custGeom>
                <a:avLst/>
                <a:gdLst>
                  <a:gd name="T0" fmla="*/ 44 w 44"/>
                  <a:gd name="T1" fmla="*/ 51 h 56"/>
                  <a:gd name="T2" fmla="*/ 16 w 44"/>
                  <a:gd name="T3" fmla="*/ 54 h 56"/>
                  <a:gd name="T4" fmla="*/ 5 w 44"/>
                  <a:gd name="T5" fmla="*/ 56 h 56"/>
                  <a:gd name="T6" fmla="*/ 0 w 44"/>
                  <a:gd name="T7" fmla="*/ 5 h 56"/>
                  <a:gd name="T8" fmla="*/ 40 w 44"/>
                  <a:gd name="T9" fmla="*/ 0 h 56"/>
                  <a:gd name="T10" fmla="*/ 40 w 44"/>
                  <a:gd name="T11" fmla="*/ 0 h 56"/>
                  <a:gd name="T12" fmla="*/ 40 w 44"/>
                  <a:gd name="T13" fmla="*/ 10 h 56"/>
                  <a:gd name="T14" fmla="*/ 40 w 44"/>
                  <a:gd name="T15" fmla="*/ 12 h 56"/>
                  <a:gd name="T16" fmla="*/ 40 w 44"/>
                  <a:gd name="T17" fmla="*/ 12 h 56"/>
                  <a:gd name="T18" fmla="*/ 40 w 44"/>
                  <a:gd name="T19" fmla="*/ 14 h 56"/>
                  <a:gd name="T20" fmla="*/ 40 w 44"/>
                  <a:gd name="T21" fmla="*/ 15 h 56"/>
                  <a:gd name="T22" fmla="*/ 42 w 44"/>
                  <a:gd name="T23" fmla="*/ 27 h 56"/>
                  <a:gd name="T24" fmla="*/ 42 w 44"/>
                  <a:gd name="T25" fmla="*/ 27 h 56"/>
                  <a:gd name="T26" fmla="*/ 44 w 44"/>
                  <a:gd name="T27" fmla="*/ 48 h 56"/>
                  <a:gd name="T28" fmla="*/ 44 w 44"/>
                  <a:gd name="T29" fmla="*/ 48 h 56"/>
                  <a:gd name="T30" fmla="*/ 44 w 44"/>
                  <a:gd name="T31" fmla="*/ 51 h 56"/>
                  <a:gd name="T32" fmla="*/ 44 w 44"/>
                  <a:gd name="T33"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6">
                    <a:moveTo>
                      <a:pt x="44" y="51"/>
                    </a:moveTo>
                    <a:lnTo>
                      <a:pt x="16" y="54"/>
                    </a:lnTo>
                    <a:lnTo>
                      <a:pt x="5" y="56"/>
                    </a:lnTo>
                    <a:lnTo>
                      <a:pt x="0" y="5"/>
                    </a:lnTo>
                    <a:lnTo>
                      <a:pt x="40" y="0"/>
                    </a:lnTo>
                    <a:lnTo>
                      <a:pt x="40" y="0"/>
                    </a:lnTo>
                    <a:lnTo>
                      <a:pt x="40" y="10"/>
                    </a:lnTo>
                    <a:lnTo>
                      <a:pt x="40" y="12"/>
                    </a:lnTo>
                    <a:lnTo>
                      <a:pt x="40" y="12"/>
                    </a:lnTo>
                    <a:lnTo>
                      <a:pt x="40" y="14"/>
                    </a:lnTo>
                    <a:lnTo>
                      <a:pt x="40" y="15"/>
                    </a:lnTo>
                    <a:lnTo>
                      <a:pt x="42" y="27"/>
                    </a:lnTo>
                    <a:lnTo>
                      <a:pt x="42" y="27"/>
                    </a:lnTo>
                    <a:lnTo>
                      <a:pt x="44" y="48"/>
                    </a:lnTo>
                    <a:lnTo>
                      <a:pt x="44" y="48"/>
                    </a:lnTo>
                    <a:lnTo>
                      <a:pt x="44" y="51"/>
                    </a:lnTo>
                    <a:lnTo>
                      <a:pt x="44" y="5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55" name="Freeform 1208"/>
              <p:cNvSpPr>
                <a:spLocks/>
              </p:cNvSpPr>
              <p:nvPr/>
            </p:nvSpPr>
            <p:spPr bwMode="auto">
              <a:xfrm>
                <a:off x="3888" y="2077"/>
                <a:ext cx="38" cy="40"/>
              </a:xfrm>
              <a:custGeom>
                <a:avLst/>
                <a:gdLst>
                  <a:gd name="T0" fmla="*/ 16 w 38"/>
                  <a:gd name="T1" fmla="*/ 37 h 40"/>
                  <a:gd name="T2" fmla="*/ 13 w 38"/>
                  <a:gd name="T3" fmla="*/ 40 h 40"/>
                  <a:gd name="T4" fmla="*/ 13 w 38"/>
                  <a:gd name="T5" fmla="*/ 39 h 40"/>
                  <a:gd name="T6" fmla="*/ 13 w 38"/>
                  <a:gd name="T7" fmla="*/ 39 h 40"/>
                  <a:gd name="T8" fmla="*/ 13 w 38"/>
                  <a:gd name="T9" fmla="*/ 39 h 40"/>
                  <a:gd name="T10" fmla="*/ 13 w 38"/>
                  <a:gd name="T11" fmla="*/ 35 h 40"/>
                  <a:gd name="T12" fmla="*/ 11 w 38"/>
                  <a:gd name="T13" fmla="*/ 30 h 40"/>
                  <a:gd name="T14" fmla="*/ 0 w 38"/>
                  <a:gd name="T15" fmla="*/ 18 h 40"/>
                  <a:gd name="T16" fmla="*/ 0 w 38"/>
                  <a:gd name="T17" fmla="*/ 18 h 40"/>
                  <a:gd name="T18" fmla="*/ 5 w 38"/>
                  <a:gd name="T19" fmla="*/ 1 h 40"/>
                  <a:gd name="T20" fmla="*/ 33 w 38"/>
                  <a:gd name="T21" fmla="*/ 0 h 40"/>
                  <a:gd name="T22" fmla="*/ 35 w 38"/>
                  <a:gd name="T23" fmla="*/ 0 h 40"/>
                  <a:gd name="T24" fmla="*/ 37 w 38"/>
                  <a:gd name="T25" fmla="*/ 10 h 40"/>
                  <a:gd name="T26" fmla="*/ 38 w 38"/>
                  <a:gd name="T27" fmla="*/ 35 h 40"/>
                  <a:gd name="T28" fmla="*/ 16 w 38"/>
                  <a:gd name="T2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16" y="37"/>
                    </a:moveTo>
                    <a:lnTo>
                      <a:pt x="13" y="40"/>
                    </a:lnTo>
                    <a:lnTo>
                      <a:pt x="13" y="39"/>
                    </a:lnTo>
                    <a:lnTo>
                      <a:pt x="13" y="39"/>
                    </a:lnTo>
                    <a:lnTo>
                      <a:pt x="13" y="39"/>
                    </a:lnTo>
                    <a:lnTo>
                      <a:pt x="13" y="35"/>
                    </a:lnTo>
                    <a:lnTo>
                      <a:pt x="11" y="30"/>
                    </a:lnTo>
                    <a:lnTo>
                      <a:pt x="0" y="18"/>
                    </a:lnTo>
                    <a:lnTo>
                      <a:pt x="0" y="18"/>
                    </a:lnTo>
                    <a:lnTo>
                      <a:pt x="5" y="1"/>
                    </a:lnTo>
                    <a:lnTo>
                      <a:pt x="33" y="0"/>
                    </a:lnTo>
                    <a:lnTo>
                      <a:pt x="35" y="0"/>
                    </a:lnTo>
                    <a:lnTo>
                      <a:pt x="37" y="10"/>
                    </a:lnTo>
                    <a:lnTo>
                      <a:pt x="38" y="35"/>
                    </a:lnTo>
                    <a:lnTo>
                      <a:pt x="16"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56" name="Freeform 1209"/>
              <p:cNvSpPr>
                <a:spLocks/>
              </p:cNvSpPr>
              <p:nvPr/>
            </p:nvSpPr>
            <p:spPr bwMode="auto">
              <a:xfrm>
                <a:off x="3888" y="2077"/>
                <a:ext cx="38" cy="40"/>
              </a:xfrm>
              <a:custGeom>
                <a:avLst/>
                <a:gdLst>
                  <a:gd name="T0" fmla="*/ 16 w 38"/>
                  <a:gd name="T1" fmla="*/ 37 h 40"/>
                  <a:gd name="T2" fmla="*/ 13 w 38"/>
                  <a:gd name="T3" fmla="*/ 40 h 40"/>
                  <a:gd name="T4" fmla="*/ 13 w 38"/>
                  <a:gd name="T5" fmla="*/ 39 h 40"/>
                  <a:gd name="T6" fmla="*/ 13 w 38"/>
                  <a:gd name="T7" fmla="*/ 39 h 40"/>
                  <a:gd name="T8" fmla="*/ 13 w 38"/>
                  <a:gd name="T9" fmla="*/ 39 h 40"/>
                  <a:gd name="T10" fmla="*/ 13 w 38"/>
                  <a:gd name="T11" fmla="*/ 35 h 40"/>
                  <a:gd name="T12" fmla="*/ 11 w 38"/>
                  <a:gd name="T13" fmla="*/ 30 h 40"/>
                  <a:gd name="T14" fmla="*/ 0 w 38"/>
                  <a:gd name="T15" fmla="*/ 18 h 40"/>
                  <a:gd name="T16" fmla="*/ 0 w 38"/>
                  <a:gd name="T17" fmla="*/ 18 h 40"/>
                  <a:gd name="T18" fmla="*/ 5 w 38"/>
                  <a:gd name="T19" fmla="*/ 1 h 40"/>
                  <a:gd name="T20" fmla="*/ 33 w 38"/>
                  <a:gd name="T21" fmla="*/ 0 h 40"/>
                  <a:gd name="T22" fmla="*/ 35 w 38"/>
                  <a:gd name="T23" fmla="*/ 0 h 40"/>
                  <a:gd name="T24" fmla="*/ 37 w 38"/>
                  <a:gd name="T25" fmla="*/ 10 h 40"/>
                  <a:gd name="T26" fmla="*/ 38 w 38"/>
                  <a:gd name="T27" fmla="*/ 35 h 40"/>
                  <a:gd name="T28" fmla="*/ 16 w 38"/>
                  <a:gd name="T2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16" y="37"/>
                    </a:moveTo>
                    <a:lnTo>
                      <a:pt x="13" y="40"/>
                    </a:lnTo>
                    <a:lnTo>
                      <a:pt x="13" y="39"/>
                    </a:lnTo>
                    <a:lnTo>
                      <a:pt x="13" y="39"/>
                    </a:lnTo>
                    <a:lnTo>
                      <a:pt x="13" y="39"/>
                    </a:lnTo>
                    <a:lnTo>
                      <a:pt x="13" y="35"/>
                    </a:lnTo>
                    <a:lnTo>
                      <a:pt x="11" y="30"/>
                    </a:lnTo>
                    <a:lnTo>
                      <a:pt x="0" y="18"/>
                    </a:lnTo>
                    <a:lnTo>
                      <a:pt x="0" y="18"/>
                    </a:lnTo>
                    <a:lnTo>
                      <a:pt x="5" y="1"/>
                    </a:lnTo>
                    <a:lnTo>
                      <a:pt x="33" y="0"/>
                    </a:lnTo>
                    <a:lnTo>
                      <a:pt x="35" y="0"/>
                    </a:lnTo>
                    <a:lnTo>
                      <a:pt x="37" y="10"/>
                    </a:lnTo>
                    <a:lnTo>
                      <a:pt x="38" y="35"/>
                    </a:lnTo>
                    <a:lnTo>
                      <a:pt x="16"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 name="Group 1411"/>
            <p:cNvGrpSpPr>
              <a:grpSpLocks/>
            </p:cNvGrpSpPr>
            <p:nvPr/>
          </p:nvGrpSpPr>
          <p:grpSpPr bwMode="auto">
            <a:xfrm>
              <a:off x="5967413" y="2565401"/>
              <a:ext cx="722313" cy="871538"/>
              <a:chOff x="3759" y="1616"/>
              <a:chExt cx="455" cy="549"/>
            </a:xfrm>
          </p:grpSpPr>
          <p:sp>
            <p:nvSpPr>
              <p:cNvPr id="4857" name="Freeform 1211"/>
              <p:cNvSpPr>
                <a:spLocks/>
              </p:cNvSpPr>
              <p:nvPr/>
            </p:nvSpPr>
            <p:spPr bwMode="auto">
              <a:xfrm>
                <a:off x="3969" y="1948"/>
                <a:ext cx="32" cy="35"/>
              </a:xfrm>
              <a:custGeom>
                <a:avLst/>
                <a:gdLst>
                  <a:gd name="T0" fmla="*/ 32 w 32"/>
                  <a:gd name="T1" fmla="*/ 34 h 35"/>
                  <a:gd name="T2" fmla="*/ 10 w 32"/>
                  <a:gd name="T3" fmla="*/ 35 h 35"/>
                  <a:gd name="T4" fmla="*/ 3 w 32"/>
                  <a:gd name="T5" fmla="*/ 35 h 35"/>
                  <a:gd name="T6" fmla="*/ 3 w 32"/>
                  <a:gd name="T7" fmla="*/ 29 h 35"/>
                  <a:gd name="T8" fmla="*/ 0 w 32"/>
                  <a:gd name="T9" fmla="*/ 3 h 35"/>
                  <a:gd name="T10" fmla="*/ 25 w 32"/>
                  <a:gd name="T11" fmla="*/ 2 h 35"/>
                  <a:gd name="T12" fmla="*/ 29 w 32"/>
                  <a:gd name="T13" fmla="*/ 0 h 35"/>
                  <a:gd name="T14" fmla="*/ 32 w 32"/>
                  <a:gd name="T15" fmla="*/ 34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5">
                    <a:moveTo>
                      <a:pt x="32" y="34"/>
                    </a:moveTo>
                    <a:lnTo>
                      <a:pt x="10" y="35"/>
                    </a:lnTo>
                    <a:lnTo>
                      <a:pt x="3" y="35"/>
                    </a:lnTo>
                    <a:lnTo>
                      <a:pt x="3" y="29"/>
                    </a:lnTo>
                    <a:lnTo>
                      <a:pt x="0" y="3"/>
                    </a:lnTo>
                    <a:lnTo>
                      <a:pt x="25" y="2"/>
                    </a:lnTo>
                    <a:lnTo>
                      <a:pt x="29" y="0"/>
                    </a:lnTo>
                    <a:lnTo>
                      <a:pt x="32"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58" name="Freeform 1212"/>
              <p:cNvSpPr>
                <a:spLocks/>
              </p:cNvSpPr>
              <p:nvPr/>
            </p:nvSpPr>
            <p:spPr bwMode="auto">
              <a:xfrm>
                <a:off x="3969" y="1948"/>
                <a:ext cx="32" cy="35"/>
              </a:xfrm>
              <a:custGeom>
                <a:avLst/>
                <a:gdLst>
                  <a:gd name="T0" fmla="*/ 32 w 32"/>
                  <a:gd name="T1" fmla="*/ 34 h 35"/>
                  <a:gd name="T2" fmla="*/ 10 w 32"/>
                  <a:gd name="T3" fmla="*/ 35 h 35"/>
                  <a:gd name="T4" fmla="*/ 3 w 32"/>
                  <a:gd name="T5" fmla="*/ 35 h 35"/>
                  <a:gd name="T6" fmla="*/ 3 w 32"/>
                  <a:gd name="T7" fmla="*/ 29 h 35"/>
                  <a:gd name="T8" fmla="*/ 0 w 32"/>
                  <a:gd name="T9" fmla="*/ 3 h 35"/>
                  <a:gd name="T10" fmla="*/ 25 w 32"/>
                  <a:gd name="T11" fmla="*/ 2 h 35"/>
                  <a:gd name="T12" fmla="*/ 29 w 32"/>
                  <a:gd name="T13" fmla="*/ 0 h 35"/>
                  <a:gd name="T14" fmla="*/ 32 w 32"/>
                  <a:gd name="T15" fmla="*/ 34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5">
                    <a:moveTo>
                      <a:pt x="32" y="34"/>
                    </a:moveTo>
                    <a:lnTo>
                      <a:pt x="10" y="35"/>
                    </a:lnTo>
                    <a:lnTo>
                      <a:pt x="3" y="35"/>
                    </a:lnTo>
                    <a:lnTo>
                      <a:pt x="3" y="29"/>
                    </a:lnTo>
                    <a:lnTo>
                      <a:pt x="0" y="3"/>
                    </a:lnTo>
                    <a:lnTo>
                      <a:pt x="25" y="2"/>
                    </a:lnTo>
                    <a:lnTo>
                      <a:pt x="29" y="0"/>
                    </a:lnTo>
                    <a:lnTo>
                      <a:pt x="32"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59" name="Freeform 1213"/>
              <p:cNvSpPr>
                <a:spLocks/>
              </p:cNvSpPr>
              <p:nvPr/>
            </p:nvSpPr>
            <p:spPr bwMode="auto">
              <a:xfrm>
                <a:off x="3921" y="2022"/>
                <a:ext cx="33" cy="38"/>
              </a:xfrm>
              <a:custGeom>
                <a:avLst/>
                <a:gdLst>
                  <a:gd name="T0" fmla="*/ 33 w 33"/>
                  <a:gd name="T1" fmla="*/ 36 h 38"/>
                  <a:gd name="T2" fmla="*/ 4 w 33"/>
                  <a:gd name="T3" fmla="*/ 38 h 38"/>
                  <a:gd name="T4" fmla="*/ 2 w 33"/>
                  <a:gd name="T5" fmla="*/ 38 h 38"/>
                  <a:gd name="T6" fmla="*/ 2 w 33"/>
                  <a:gd name="T7" fmla="*/ 29 h 38"/>
                  <a:gd name="T8" fmla="*/ 0 w 33"/>
                  <a:gd name="T9" fmla="*/ 4 h 38"/>
                  <a:gd name="T10" fmla="*/ 31 w 33"/>
                  <a:gd name="T11" fmla="*/ 0 h 38"/>
                  <a:gd name="T12" fmla="*/ 33 w 33"/>
                  <a:gd name="T13" fmla="*/ 22 h 38"/>
                  <a:gd name="T14" fmla="*/ 33 w 33"/>
                  <a:gd name="T15" fmla="*/ 36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8">
                    <a:moveTo>
                      <a:pt x="33" y="36"/>
                    </a:moveTo>
                    <a:lnTo>
                      <a:pt x="4" y="38"/>
                    </a:lnTo>
                    <a:lnTo>
                      <a:pt x="2" y="38"/>
                    </a:lnTo>
                    <a:lnTo>
                      <a:pt x="2" y="29"/>
                    </a:lnTo>
                    <a:lnTo>
                      <a:pt x="0" y="4"/>
                    </a:lnTo>
                    <a:lnTo>
                      <a:pt x="31" y="0"/>
                    </a:lnTo>
                    <a:lnTo>
                      <a:pt x="33" y="22"/>
                    </a:lnTo>
                    <a:lnTo>
                      <a:pt x="33"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60" name="Freeform 1214"/>
              <p:cNvSpPr>
                <a:spLocks/>
              </p:cNvSpPr>
              <p:nvPr/>
            </p:nvSpPr>
            <p:spPr bwMode="auto">
              <a:xfrm>
                <a:off x="3921" y="2022"/>
                <a:ext cx="33" cy="38"/>
              </a:xfrm>
              <a:custGeom>
                <a:avLst/>
                <a:gdLst>
                  <a:gd name="T0" fmla="*/ 33 w 33"/>
                  <a:gd name="T1" fmla="*/ 36 h 38"/>
                  <a:gd name="T2" fmla="*/ 4 w 33"/>
                  <a:gd name="T3" fmla="*/ 38 h 38"/>
                  <a:gd name="T4" fmla="*/ 2 w 33"/>
                  <a:gd name="T5" fmla="*/ 38 h 38"/>
                  <a:gd name="T6" fmla="*/ 2 w 33"/>
                  <a:gd name="T7" fmla="*/ 29 h 38"/>
                  <a:gd name="T8" fmla="*/ 0 w 33"/>
                  <a:gd name="T9" fmla="*/ 4 h 38"/>
                  <a:gd name="T10" fmla="*/ 31 w 33"/>
                  <a:gd name="T11" fmla="*/ 0 h 38"/>
                  <a:gd name="T12" fmla="*/ 33 w 33"/>
                  <a:gd name="T13" fmla="*/ 22 h 38"/>
                  <a:gd name="T14" fmla="*/ 33 w 33"/>
                  <a:gd name="T15" fmla="*/ 36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8">
                    <a:moveTo>
                      <a:pt x="33" y="36"/>
                    </a:moveTo>
                    <a:lnTo>
                      <a:pt x="4" y="38"/>
                    </a:lnTo>
                    <a:lnTo>
                      <a:pt x="2" y="38"/>
                    </a:lnTo>
                    <a:lnTo>
                      <a:pt x="2" y="29"/>
                    </a:lnTo>
                    <a:lnTo>
                      <a:pt x="0" y="4"/>
                    </a:lnTo>
                    <a:lnTo>
                      <a:pt x="31" y="0"/>
                    </a:lnTo>
                    <a:lnTo>
                      <a:pt x="33" y="22"/>
                    </a:lnTo>
                    <a:lnTo>
                      <a:pt x="33"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61" name="Freeform 1215"/>
              <p:cNvSpPr>
                <a:spLocks/>
              </p:cNvSpPr>
              <p:nvPr/>
            </p:nvSpPr>
            <p:spPr bwMode="auto">
              <a:xfrm>
                <a:off x="3815" y="1951"/>
                <a:ext cx="32" cy="34"/>
              </a:xfrm>
              <a:custGeom>
                <a:avLst/>
                <a:gdLst>
                  <a:gd name="T0" fmla="*/ 30 w 32"/>
                  <a:gd name="T1" fmla="*/ 0 h 34"/>
                  <a:gd name="T2" fmla="*/ 32 w 32"/>
                  <a:gd name="T3" fmla="*/ 26 h 34"/>
                  <a:gd name="T4" fmla="*/ 23 w 32"/>
                  <a:gd name="T5" fmla="*/ 27 h 34"/>
                  <a:gd name="T6" fmla="*/ 23 w 32"/>
                  <a:gd name="T7" fmla="*/ 34 h 34"/>
                  <a:gd name="T8" fmla="*/ 17 w 32"/>
                  <a:gd name="T9" fmla="*/ 31 h 34"/>
                  <a:gd name="T10" fmla="*/ 15 w 32"/>
                  <a:gd name="T11" fmla="*/ 31 h 34"/>
                  <a:gd name="T12" fmla="*/ 12 w 32"/>
                  <a:gd name="T13" fmla="*/ 31 h 34"/>
                  <a:gd name="T14" fmla="*/ 12 w 32"/>
                  <a:gd name="T15" fmla="*/ 31 h 34"/>
                  <a:gd name="T16" fmla="*/ 3 w 32"/>
                  <a:gd name="T17" fmla="*/ 29 h 34"/>
                  <a:gd name="T18" fmla="*/ 0 w 32"/>
                  <a:gd name="T19" fmla="*/ 16 h 34"/>
                  <a:gd name="T20" fmla="*/ 1 w 32"/>
                  <a:gd name="T21" fmla="*/ 10 h 34"/>
                  <a:gd name="T22" fmla="*/ 8 w 32"/>
                  <a:gd name="T23" fmla="*/ 10 h 34"/>
                  <a:gd name="T24" fmla="*/ 17 w 32"/>
                  <a:gd name="T25" fmla="*/ 10 h 34"/>
                  <a:gd name="T26" fmla="*/ 20 w 32"/>
                  <a:gd name="T27" fmla="*/ 4 h 34"/>
                  <a:gd name="T28" fmla="*/ 30 w 32"/>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4">
                    <a:moveTo>
                      <a:pt x="30" y="0"/>
                    </a:moveTo>
                    <a:lnTo>
                      <a:pt x="32" y="26"/>
                    </a:lnTo>
                    <a:lnTo>
                      <a:pt x="23" y="27"/>
                    </a:lnTo>
                    <a:lnTo>
                      <a:pt x="23" y="34"/>
                    </a:lnTo>
                    <a:lnTo>
                      <a:pt x="17" y="31"/>
                    </a:lnTo>
                    <a:lnTo>
                      <a:pt x="15" y="31"/>
                    </a:lnTo>
                    <a:lnTo>
                      <a:pt x="12" y="31"/>
                    </a:lnTo>
                    <a:lnTo>
                      <a:pt x="12" y="31"/>
                    </a:lnTo>
                    <a:lnTo>
                      <a:pt x="3" y="29"/>
                    </a:lnTo>
                    <a:lnTo>
                      <a:pt x="0" y="16"/>
                    </a:lnTo>
                    <a:lnTo>
                      <a:pt x="1" y="10"/>
                    </a:lnTo>
                    <a:lnTo>
                      <a:pt x="8" y="10"/>
                    </a:lnTo>
                    <a:lnTo>
                      <a:pt x="17" y="10"/>
                    </a:lnTo>
                    <a:lnTo>
                      <a:pt x="20" y="4"/>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62" name="Freeform 1216"/>
              <p:cNvSpPr>
                <a:spLocks/>
              </p:cNvSpPr>
              <p:nvPr/>
            </p:nvSpPr>
            <p:spPr bwMode="auto">
              <a:xfrm>
                <a:off x="3815" y="1951"/>
                <a:ext cx="32" cy="34"/>
              </a:xfrm>
              <a:custGeom>
                <a:avLst/>
                <a:gdLst>
                  <a:gd name="T0" fmla="*/ 30 w 32"/>
                  <a:gd name="T1" fmla="*/ 0 h 34"/>
                  <a:gd name="T2" fmla="*/ 32 w 32"/>
                  <a:gd name="T3" fmla="*/ 26 h 34"/>
                  <a:gd name="T4" fmla="*/ 23 w 32"/>
                  <a:gd name="T5" fmla="*/ 27 h 34"/>
                  <a:gd name="T6" fmla="*/ 23 w 32"/>
                  <a:gd name="T7" fmla="*/ 34 h 34"/>
                  <a:gd name="T8" fmla="*/ 17 w 32"/>
                  <a:gd name="T9" fmla="*/ 31 h 34"/>
                  <a:gd name="T10" fmla="*/ 15 w 32"/>
                  <a:gd name="T11" fmla="*/ 31 h 34"/>
                  <a:gd name="T12" fmla="*/ 12 w 32"/>
                  <a:gd name="T13" fmla="*/ 31 h 34"/>
                  <a:gd name="T14" fmla="*/ 12 w 32"/>
                  <a:gd name="T15" fmla="*/ 31 h 34"/>
                  <a:gd name="T16" fmla="*/ 3 w 32"/>
                  <a:gd name="T17" fmla="*/ 29 h 34"/>
                  <a:gd name="T18" fmla="*/ 0 w 32"/>
                  <a:gd name="T19" fmla="*/ 16 h 34"/>
                  <a:gd name="T20" fmla="*/ 1 w 32"/>
                  <a:gd name="T21" fmla="*/ 10 h 34"/>
                  <a:gd name="T22" fmla="*/ 8 w 32"/>
                  <a:gd name="T23" fmla="*/ 10 h 34"/>
                  <a:gd name="T24" fmla="*/ 17 w 32"/>
                  <a:gd name="T25" fmla="*/ 10 h 34"/>
                  <a:gd name="T26" fmla="*/ 20 w 32"/>
                  <a:gd name="T27" fmla="*/ 4 h 34"/>
                  <a:gd name="T28" fmla="*/ 30 w 32"/>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4">
                    <a:moveTo>
                      <a:pt x="30" y="0"/>
                    </a:moveTo>
                    <a:lnTo>
                      <a:pt x="32" y="26"/>
                    </a:lnTo>
                    <a:lnTo>
                      <a:pt x="23" y="27"/>
                    </a:lnTo>
                    <a:lnTo>
                      <a:pt x="23" y="34"/>
                    </a:lnTo>
                    <a:lnTo>
                      <a:pt x="17" y="31"/>
                    </a:lnTo>
                    <a:lnTo>
                      <a:pt x="15" y="31"/>
                    </a:lnTo>
                    <a:lnTo>
                      <a:pt x="12" y="31"/>
                    </a:lnTo>
                    <a:lnTo>
                      <a:pt x="12" y="31"/>
                    </a:lnTo>
                    <a:lnTo>
                      <a:pt x="3" y="29"/>
                    </a:lnTo>
                    <a:lnTo>
                      <a:pt x="0" y="16"/>
                    </a:lnTo>
                    <a:lnTo>
                      <a:pt x="1" y="10"/>
                    </a:lnTo>
                    <a:lnTo>
                      <a:pt x="8" y="10"/>
                    </a:lnTo>
                    <a:lnTo>
                      <a:pt x="17" y="10"/>
                    </a:lnTo>
                    <a:lnTo>
                      <a:pt x="20" y="4"/>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63" name="Freeform 1217"/>
              <p:cNvSpPr>
                <a:spLocks/>
              </p:cNvSpPr>
              <p:nvPr/>
            </p:nvSpPr>
            <p:spPr bwMode="auto">
              <a:xfrm>
                <a:off x="3793" y="1626"/>
                <a:ext cx="50" cy="32"/>
              </a:xfrm>
              <a:custGeom>
                <a:avLst/>
                <a:gdLst>
                  <a:gd name="T0" fmla="*/ 6 w 50"/>
                  <a:gd name="T1" fmla="*/ 2 h 32"/>
                  <a:gd name="T2" fmla="*/ 6 w 50"/>
                  <a:gd name="T3" fmla="*/ 2 h 32"/>
                  <a:gd name="T4" fmla="*/ 8 w 50"/>
                  <a:gd name="T5" fmla="*/ 2 h 32"/>
                  <a:gd name="T6" fmla="*/ 12 w 50"/>
                  <a:gd name="T7" fmla="*/ 2 h 32"/>
                  <a:gd name="T8" fmla="*/ 13 w 50"/>
                  <a:gd name="T9" fmla="*/ 2 h 32"/>
                  <a:gd name="T10" fmla="*/ 17 w 50"/>
                  <a:gd name="T11" fmla="*/ 2 h 32"/>
                  <a:gd name="T12" fmla="*/ 18 w 50"/>
                  <a:gd name="T13" fmla="*/ 2 h 32"/>
                  <a:gd name="T14" fmla="*/ 23 w 50"/>
                  <a:gd name="T15" fmla="*/ 2 h 32"/>
                  <a:gd name="T16" fmla="*/ 25 w 50"/>
                  <a:gd name="T17" fmla="*/ 2 h 32"/>
                  <a:gd name="T18" fmla="*/ 25 w 50"/>
                  <a:gd name="T19" fmla="*/ 2 h 32"/>
                  <a:gd name="T20" fmla="*/ 28 w 50"/>
                  <a:gd name="T21" fmla="*/ 0 h 32"/>
                  <a:gd name="T22" fmla="*/ 30 w 50"/>
                  <a:gd name="T23" fmla="*/ 0 h 32"/>
                  <a:gd name="T24" fmla="*/ 34 w 50"/>
                  <a:gd name="T25" fmla="*/ 0 h 32"/>
                  <a:gd name="T26" fmla="*/ 37 w 50"/>
                  <a:gd name="T27" fmla="*/ 0 h 32"/>
                  <a:gd name="T28" fmla="*/ 42 w 50"/>
                  <a:gd name="T29" fmla="*/ 0 h 32"/>
                  <a:gd name="T30" fmla="*/ 42 w 50"/>
                  <a:gd name="T31" fmla="*/ 0 h 32"/>
                  <a:gd name="T32" fmla="*/ 44 w 50"/>
                  <a:gd name="T33" fmla="*/ 0 h 32"/>
                  <a:gd name="T34" fmla="*/ 47 w 50"/>
                  <a:gd name="T35" fmla="*/ 0 h 32"/>
                  <a:gd name="T36" fmla="*/ 50 w 50"/>
                  <a:gd name="T37" fmla="*/ 30 h 32"/>
                  <a:gd name="T38" fmla="*/ 23 w 50"/>
                  <a:gd name="T39" fmla="*/ 32 h 32"/>
                  <a:gd name="T40" fmla="*/ 22 w 50"/>
                  <a:gd name="T41" fmla="*/ 32 h 32"/>
                  <a:gd name="T42" fmla="*/ 18 w 50"/>
                  <a:gd name="T43" fmla="*/ 29 h 32"/>
                  <a:gd name="T44" fmla="*/ 15 w 50"/>
                  <a:gd name="T45" fmla="*/ 24 h 32"/>
                  <a:gd name="T46" fmla="*/ 17 w 50"/>
                  <a:gd name="T47" fmla="*/ 24 h 32"/>
                  <a:gd name="T48" fmla="*/ 17 w 50"/>
                  <a:gd name="T49" fmla="*/ 20 h 32"/>
                  <a:gd name="T50" fmla="*/ 12 w 50"/>
                  <a:gd name="T51" fmla="*/ 14 h 32"/>
                  <a:gd name="T52" fmla="*/ 6 w 50"/>
                  <a:gd name="T53" fmla="*/ 10 h 32"/>
                  <a:gd name="T54" fmla="*/ 0 w 50"/>
                  <a:gd name="T55" fmla="*/ 5 h 32"/>
                  <a:gd name="T56" fmla="*/ 0 w 50"/>
                  <a:gd name="T57" fmla="*/ 5 h 32"/>
                  <a:gd name="T58" fmla="*/ 0 w 50"/>
                  <a:gd name="T59" fmla="*/ 3 h 32"/>
                  <a:gd name="T60" fmla="*/ 1 w 50"/>
                  <a:gd name="T61" fmla="*/ 2 h 32"/>
                  <a:gd name="T62" fmla="*/ 5 w 50"/>
                  <a:gd name="T63"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32">
                    <a:moveTo>
                      <a:pt x="5" y="2"/>
                    </a:moveTo>
                    <a:lnTo>
                      <a:pt x="6" y="2"/>
                    </a:lnTo>
                    <a:lnTo>
                      <a:pt x="6" y="2"/>
                    </a:lnTo>
                    <a:lnTo>
                      <a:pt x="6" y="2"/>
                    </a:lnTo>
                    <a:lnTo>
                      <a:pt x="6" y="2"/>
                    </a:lnTo>
                    <a:lnTo>
                      <a:pt x="8" y="2"/>
                    </a:lnTo>
                    <a:lnTo>
                      <a:pt x="10" y="2"/>
                    </a:lnTo>
                    <a:lnTo>
                      <a:pt x="12" y="2"/>
                    </a:lnTo>
                    <a:lnTo>
                      <a:pt x="12" y="2"/>
                    </a:lnTo>
                    <a:lnTo>
                      <a:pt x="13" y="2"/>
                    </a:lnTo>
                    <a:lnTo>
                      <a:pt x="15" y="2"/>
                    </a:lnTo>
                    <a:lnTo>
                      <a:pt x="17" y="2"/>
                    </a:lnTo>
                    <a:lnTo>
                      <a:pt x="18" y="2"/>
                    </a:lnTo>
                    <a:lnTo>
                      <a:pt x="18" y="2"/>
                    </a:lnTo>
                    <a:lnTo>
                      <a:pt x="18" y="2"/>
                    </a:lnTo>
                    <a:lnTo>
                      <a:pt x="23" y="2"/>
                    </a:lnTo>
                    <a:lnTo>
                      <a:pt x="25" y="2"/>
                    </a:lnTo>
                    <a:lnTo>
                      <a:pt x="25" y="2"/>
                    </a:lnTo>
                    <a:lnTo>
                      <a:pt x="25" y="2"/>
                    </a:lnTo>
                    <a:lnTo>
                      <a:pt x="25" y="2"/>
                    </a:lnTo>
                    <a:lnTo>
                      <a:pt x="27" y="0"/>
                    </a:lnTo>
                    <a:lnTo>
                      <a:pt x="28" y="0"/>
                    </a:lnTo>
                    <a:lnTo>
                      <a:pt x="28" y="0"/>
                    </a:lnTo>
                    <a:lnTo>
                      <a:pt x="30" y="0"/>
                    </a:lnTo>
                    <a:lnTo>
                      <a:pt x="32" y="0"/>
                    </a:lnTo>
                    <a:lnTo>
                      <a:pt x="34" y="0"/>
                    </a:lnTo>
                    <a:lnTo>
                      <a:pt x="37" y="0"/>
                    </a:lnTo>
                    <a:lnTo>
                      <a:pt x="37" y="0"/>
                    </a:lnTo>
                    <a:lnTo>
                      <a:pt x="42" y="0"/>
                    </a:lnTo>
                    <a:lnTo>
                      <a:pt x="42" y="0"/>
                    </a:lnTo>
                    <a:lnTo>
                      <a:pt x="42" y="0"/>
                    </a:lnTo>
                    <a:lnTo>
                      <a:pt x="42" y="0"/>
                    </a:lnTo>
                    <a:lnTo>
                      <a:pt x="44" y="0"/>
                    </a:lnTo>
                    <a:lnTo>
                      <a:pt x="44" y="0"/>
                    </a:lnTo>
                    <a:lnTo>
                      <a:pt x="47" y="0"/>
                    </a:lnTo>
                    <a:lnTo>
                      <a:pt x="47" y="0"/>
                    </a:lnTo>
                    <a:lnTo>
                      <a:pt x="47" y="0"/>
                    </a:lnTo>
                    <a:lnTo>
                      <a:pt x="50" y="30"/>
                    </a:lnTo>
                    <a:lnTo>
                      <a:pt x="25" y="32"/>
                    </a:lnTo>
                    <a:lnTo>
                      <a:pt x="23" y="32"/>
                    </a:lnTo>
                    <a:lnTo>
                      <a:pt x="22" y="32"/>
                    </a:lnTo>
                    <a:lnTo>
                      <a:pt x="22" y="32"/>
                    </a:lnTo>
                    <a:lnTo>
                      <a:pt x="20" y="30"/>
                    </a:lnTo>
                    <a:lnTo>
                      <a:pt x="18" y="29"/>
                    </a:lnTo>
                    <a:lnTo>
                      <a:pt x="17" y="27"/>
                    </a:lnTo>
                    <a:lnTo>
                      <a:pt x="15" y="24"/>
                    </a:lnTo>
                    <a:lnTo>
                      <a:pt x="15" y="24"/>
                    </a:lnTo>
                    <a:lnTo>
                      <a:pt x="17" y="24"/>
                    </a:lnTo>
                    <a:lnTo>
                      <a:pt x="17" y="20"/>
                    </a:lnTo>
                    <a:lnTo>
                      <a:pt x="17" y="20"/>
                    </a:lnTo>
                    <a:lnTo>
                      <a:pt x="17" y="19"/>
                    </a:lnTo>
                    <a:lnTo>
                      <a:pt x="12" y="14"/>
                    </a:lnTo>
                    <a:lnTo>
                      <a:pt x="12" y="14"/>
                    </a:lnTo>
                    <a:lnTo>
                      <a:pt x="6" y="10"/>
                    </a:lnTo>
                    <a:lnTo>
                      <a:pt x="1" y="7"/>
                    </a:lnTo>
                    <a:lnTo>
                      <a:pt x="0" y="5"/>
                    </a:lnTo>
                    <a:lnTo>
                      <a:pt x="0" y="5"/>
                    </a:lnTo>
                    <a:lnTo>
                      <a:pt x="0" y="5"/>
                    </a:lnTo>
                    <a:lnTo>
                      <a:pt x="0" y="3"/>
                    </a:lnTo>
                    <a:lnTo>
                      <a:pt x="0" y="3"/>
                    </a:lnTo>
                    <a:lnTo>
                      <a:pt x="0" y="2"/>
                    </a:lnTo>
                    <a:lnTo>
                      <a:pt x="1" y="2"/>
                    </a:lnTo>
                    <a:lnTo>
                      <a:pt x="1" y="2"/>
                    </a:lnTo>
                    <a:lnTo>
                      <a:pt x="5"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64" name="Freeform 1218"/>
              <p:cNvSpPr>
                <a:spLocks/>
              </p:cNvSpPr>
              <p:nvPr/>
            </p:nvSpPr>
            <p:spPr bwMode="auto">
              <a:xfrm>
                <a:off x="3793" y="1626"/>
                <a:ext cx="50" cy="32"/>
              </a:xfrm>
              <a:custGeom>
                <a:avLst/>
                <a:gdLst>
                  <a:gd name="T0" fmla="*/ 6 w 50"/>
                  <a:gd name="T1" fmla="*/ 2 h 32"/>
                  <a:gd name="T2" fmla="*/ 6 w 50"/>
                  <a:gd name="T3" fmla="*/ 2 h 32"/>
                  <a:gd name="T4" fmla="*/ 8 w 50"/>
                  <a:gd name="T5" fmla="*/ 2 h 32"/>
                  <a:gd name="T6" fmla="*/ 12 w 50"/>
                  <a:gd name="T7" fmla="*/ 2 h 32"/>
                  <a:gd name="T8" fmla="*/ 13 w 50"/>
                  <a:gd name="T9" fmla="*/ 2 h 32"/>
                  <a:gd name="T10" fmla="*/ 17 w 50"/>
                  <a:gd name="T11" fmla="*/ 2 h 32"/>
                  <a:gd name="T12" fmla="*/ 18 w 50"/>
                  <a:gd name="T13" fmla="*/ 2 h 32"/>
                  <a:gd name="T14" fmla="*/ 23 w 50"/>
                  <a:gd name="T15" fmla="*/ 2 h 32"/>
                  <a:gd name="T16" fmla="*/ 25 w 50"/>
                  <a:gd name="T17" fmla="*/ 2 h 32"/>
                  <a:gd name="T18" fmla="*/ 25 w 50"/>
                  <a:gd name="T19" fmla="*/ 2 h 32"/>
                  <a:gd name="T20" fmla="*/ 28 w 50"/>
                  <a:gd name="T21" fmla="*/ 0 h 32"/>
                  <a:gd name="T22" fmla="*/ 30 w 50"/>
                  <a:gd name="T23" fmla="*/ 0 h 32"/>
                  <a:gd name="T24" fmla="*/ 34 w 50"/>
                  <a:gd name="T25" fmla="*/ 0 h 32"/>
                  <a:gd name="T26" fmla="*/ 37 w 50"/>
                  <a:gd name="T27" fmla="*/ 0 h 32"/>
                  <a:gd name="T28" fmla="*/ 42 w 50"/>
                  <a:gd name="T29" fmla="*/ 0 h 32"/>
                  <a:gd name="T30" fmla="*/ 42 w 50"/>
                  <a:gd name="T31" fmla="*/ 0 h 32"/>
                  <a:gd name="T32" fmla="*/ 44 w 50"/>
                  <a:gd name="T33" fmla="*/ 0 h 32"/>
                  <a:gd name="T34" fmla="*/ 47 w 50"/>
                  <a:gd name="T35" fmla="*/ 0 h 32"/>
                  <a:gd name="T36" fmla="*/ 50 w 50"/>
                  <a:gd name="T37" fmla="*/ 30 h 32"/>
                  <a:gd name="T38" fmla="*/ 23 w 50"/>
                  <a:gd name="T39" fmla="*/ 32 h 32"/>
                  <a:gd name="T40" fmla="*/ 22 w 50"/>
                  <a:gd name="T41" fmla="*/ 32 h 32"/>
                  <a:gd name="T42" fmla="*/ 18 w 50"/>
                  <a:gd name="T43" fmla="*/ 29 h 32"/>
                  <a:gd name="T44" fmla="*/ 15 w 50"/>
                  <a:gd name="T45" fmla="*/ 24 h 32"/>
                  <a:gd name="T46" fmla="*/ 17 w 50"/>
                  <a:gd name="T47" fmla="*/ 24 h 32"/>
                  <a:gd name="T48" fmla="*/ 17 w 50"/>
                  <a:gd name="T49" fmla="*/ 20 h 32"/>
                  <a:gd name="T50" fmla="*/ 12 w 50"/>
                  <a:gd name="T51" fmla="*/ 14 h 32"/>
                  <a:gd name="T52" fmla="*/ 6 w 50"/>
                  <a:gd name="T53" fmla="*/ 10 h 32"/>
                  <a:gd name="T54" fmla="*/ 0 w 50"/>
                  <a:gd name="T55" fmla="*/ 5 h 32"/>
                  <a:gd name="T56" fmla="*/ 0 w 50"/>
                  <a:gd name="T57" fmla="*/ 5 h 32"/>
                  <a:gd name="T58" fmla="*/ 0 w 50"/>
                  <a:gd name="T59" fmla="*/ 3 h 32"/>
                  <a:gd name="T60" fmla="*/ 1 w 50"/>
                  <a:gd name="T61" fmla="*/ 2 h 32"/>
                  <a:gd name="T62" fmla="*/ 5 w 50"/>
                  <a:gd name="T63"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32">
                    <a:moveTo>
                      <a:pt x="5" y="2"/>
                    </a:moveTo>
                    <a:lnTo>
                      <a:pt x="6" y="2"/>
                    </a:lnTo>
                    <a:lnTo>
                      <a:pt x="6" y="2"/>
                    </a:lnTo>
                    <a:lnTo>
                      <a:pt x="6" y="2"/>
                    </a:lnTo>
                    <a:lnTo>
                      <a:pt x="6" y="2"/>
                    </a:lnTo>
                    <a:lnTo>
                      <a:pt x="8" y="2"/>
                    </a:lnTo>
                    <a:lnTo>
                      <a:pt x="10" y="2"/>
                    </a:lnTo>
                    <a:lnTo>
                      <a:pt x="12" y="2"/>
                    </a:lnTo>
                    <a:lnTo>
                      <a:pt x="12" y="2"/>
                    </a:lnTo>
                    <a:lnTo>
                      <a:pt x="13" y="2"/>
                    </a:lnTo>
                    <a:lnTo>
                      <a:pt x="15" y="2"/>
                    </a:lnTo>
                    <a:lnTo>
                      <a:pt x="17" y="2"/>
                    </a:lnTo>
                    <a:lnTo>
                      <a:pt x="18" y="2"/>
                    </a:lnTo>
                    <a:lnTo>
                      <a:pt x="18" y="2"/>
                    </a:lnTo>
                    <a:lnTo>
                      <a:pt x="18" y="2"/>
                    </a:lnTo>
                    <a:lnTo>
                      <a:pt x="23" y="2"/>
                    </a:lnTo>
                    <a:lnTo>
                      <a:pt x="25" y="2"/>
                    </a:lnTo>
                    <a:lnTo>
                      <a:pt x="25" y="2"/>
                    </a:lnTo>
                    <a:lnTo>
                      <a:pt x="25" y="2"/>
                    </a:lnTo>
                    <a:lnTo>
                      <a:pt x="25" y="2"/>
                    </a:lnTo>
                    <a:lnTo>
                      <a:pt x="27" y="0"/>
                    </a:lnTo>
                    <a:lnTo>
                      <a:pt x="28" y="0"/>
                    </a:lnTo>
                    <a:lnTo>
                      <a:pt x="28" y="0"/>
                    </a:lnTo>
                    <a:lnTo>
                      <a:pt x="30" y="0"/>
                    </a:lnTo>
                    <a:lnTo>
                      <a:pt x="32" y="0"/>
                    </a:lnTo>
                    <a:lnTo>
                      <a:pt x="34" y="0"/>
                    </a:lnTo>
                    <a:lnTo>
                      <a:pt x="37" y="0"/>
                    </a:lnTo>
                    <a:lnTo>
                      <a:pt x="37" y="0"/>
                    </a:lnTo>
                    <a:lnTo>
                      <a:pt x="42" y="0"/>
                    </a:lnTo>
                    <a:lnTo>
                      <a:pt x="42" y="0"/>
                    </a:lnTo>
                    <a:lnTo>
                      <a:pt x="42" y="0"/>
                    </a:lnTo>
                    <a:lnTo>
                      <a:pt x="42" y="0"/>
                    </a:lnTo>
                    <a:lnTo>
                      <a:pt x="44" y="0"/>
                    </a:lnTo>
                    <a:lnTo>
                      <a:pt x="44" y="0"/>
                    </a:lnTo>
                    <a:lnTo>
                      <a:pt x="47" y="0"/>
                    </a:lnTo>
                    <a:lnTo>
                      <a:pt x="47" y="0"/>
                    </a:lnTo>
                    <a:lnTo>
                      <a:pt x="47" y="0"/>
                    </a:lnTo>
                    <a:lnTo>
                      <a:pt x="50" y="30"/>
                    </a:lnTo>
                    <a:lnTo>
                      <a:pt x="25" y="32"/>
                    </a:lnTo>
                    <a:lnTo>
                      <a:pt x="23" y="32"/>
                    </a:lnTo>
                    <a:lnTo>
                      <a:pt x="22" y="32"/>
                    </a:lnTo>
                    <a:lnTo>
                      <a:pt x="22" y="32"/>
                    </a:lnTo>
                    <a:lnTo>
                      <a:pt x="20" y="30"/>
                    </a:lnTo>
                    <a:lnTo>
                      <a:pt x="18" y="29"/>
                    </a:lnTo>
                    <a:lnTo>
                      <a:pt x="17" y="27"/>
                    </a:lnTo>
                    <a:lnTo>
                      <a:pt x="15" y="24"/>
                    </a:lnTo>
                    <a:lnTo>
                      <a:pt x="15" y="24"/>
                    </a:lnTo>
                    <a:lnTo>
                      <a:pt x="17" y="24"/>
                    </a:lnTo>
                    <a:lnTo>
                      <a:pt x="17" y="20"/>
                    </a:lnTo>
                    <a:lnTo>
                      <a:pt x="17" y="20"/>
                    </a:lnTo>
                    <a:lnTo>
                      <a:pt x="17" y="19"/>
                    </a:lnTo>
                    <a:lnTo>
                      <a:pt x="12" y="14"/>
                    </a:lnTo>
                    <a:lnTo>
                      <a:pt x="12" y="14"/>
                    </a:lnTo>
                    <a:lnTo>
                      <a:pt x="6" y="10"/>
                    </a:lnTo>
                    <a:lnTo>
                      <a:pt x="1" y="7"/>
                    </a:lnTo>
                    <a:lnTo>
                      <a:pt x="0" y="5"/>
                    </a:lnTo>
                    <a:lnTo>
                      <a:pt x="0" y="5"/>
                    </a:lnTo>
                    <a:lnTo>
                      <a:pt x="0" y="5"/>
                    </a:lnTo>
                    <a:lnTo>
                      <a:pt x="0" y="3"/>
                    </a:lnTo>
                    <a:lnTo>
                      <a:pt x="0" y="3"/>
                    </a:lnTo>
                    <a:lnTo>
                      <a:pt x="0" y="2"/>
                    </a:lnTo>
                    <a:lnTo>
                      <a:pt x="1" y="2"/>
                    </a:lnTo>
                    <a:lnTo>
                      <a:pt x="1" y="2"/>
                    </a:lnTo>
                    <a:lnTo>
                      <a:pt x="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65" name="Freeform 1219"/>
              <p:cNvSpPr>
                <a:spLocks/>
              </p:cNvSpPr>
              <p:nvPr/>
            </p:nvSpPr>
            <p:spPr bwMode="auto">
              <a:xfrm>
                <a:off x="3935" y="2111"/>
                <a:ext cx="25" cy="30"/>
              </a:xfrm>
              <a:custGeom>
                <a:avLst/>
                <a:gdLst>
                  <a:gd name="T0" fmla="*/ 10 w 25"/>
                  <a:gd name="T1" fmla="*/ 27 h 30"/>
                  <a:gd name="T2" fmla="*/ 10 w 25"/>
                  <a:gd name="T3" fmla="*/ 30 h 30"/>
                  <a:gd name="T4" fmla="*/ 2 w 25"/>
                  <a:gd name="T5" fmla="*/ 27 h 30"/>
                  <a:gd name="T6" fmla="*/ 0 w 25"/>
                  <a:gd name="T7" fmla="*/ 1 h 30"/>
                  <a:gd name="T8" fmla="*/ 12 w 25"/>
                  <a:gd name="T9" fmla="*/ 0 h 30"/>
                  <a:gd name="T10" fmla="*/ 22 w 25"/>
                  <a:gd name="T11" fmla="*/ 0 h 30"/>
                  <a:gd name="T12" fmla="*/ 25 w 25"/>
                  <a:gd name="T13" fmla="*/ 25 h 30"/>
                  <a:gd name="T14" fmla="*/ 10 w 25"/>
                  <a:gd name="T15" fmla="*/ 27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0">
                    <a:moveTo>
                      <a:pt x="10" y="27"/>
                    </a:moveTo>
                    <a:lnTo>
                      <a:pt x="10" y="30"/>
                    </a:lnTo>
                    <a:lnTo>
                      <a:pt x="2" y="27"/>
                    </a:lnTo>
                    <a:lnTo>
                      <a:pt x="0" y="1"/>
                    </a:lnTo>
                    <a:lnTo>
                      <a:pt x="12" y="0"/>
                    </a:lnTo>
                    <a:lnTo>
                      <a:pt x="22" y="0"/>
                    </a:lnTo>
                    <a:lnTo>
                      <a:pt x="25" y="25"/>
                    </a:lnTo>
                    <a:lnTo>
                      <a:pt x="10"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66" name="Freeform 1220"/>
              <p:cNvSpPr>
                <a:spLocks/>
              </p:cNvSpPr>
              <p:nvPr/>
            </p:nvSpPr>
            <p:spPr bwMode="auto">
              <a:xfrm>
                <a:off x="3935" y="2111"/>
                <a:ext cx="25" cy="30"/>
              </a:xfrm>
              <a:custGeom>
                <a:avLst/>
                <a:gdLst>
                  <a:gd name="T0" fmla="*/ 10 w 25"/>
                  <a:gd name="T1" fmla="*/ 27 h 30"/>
                  <a:gd name="T2" fmla="*/ 10 w 25"/>
                  <a:gd name="T3" fmla="*/ 30 h 30"/>
                  <a:gd name="T4" fmla="*/ 2 w 25"/>
                  <a:gd name="T5" fmla="*/ 27 h 30"/>
                  <a:gd name="T6" fmla="*/ 0 w 25"/>
                  <a:gd name="T7" fmla="*/ 1 h 30"/>
                  <a:gd name="T8" fmla="*/ 12 w 25"/>
                  <a:gd name="T9" fmla="*/ 0 h 30"/>
                  <a:gd name="T10" fmla="*/ 22 w 25"/>
                  <a:gd name="T11" fmla="*/ 0 h 30"/>
                  <a:gd name="T12" fmla="*/ 25 w 25"/>
                  <a:gd name="T13" fmla="*/ 25 h 30"/>
                  <a:gd name="T14" fmla="*/ 10 w 25"/>
                  <a:gd name="T15" fmla="*/ 27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0">
                    <a:moveTo>
                      <a:pt x="10" y="27"/>
                    </a:moveTo>
                    <a:lnTo>
                      <a:pt x="10" y="30"/>
                    </a:lnTo>
                    <a:lnTo>
                      <a:pt x="2" y="27"/>
                    </a:lnTo>
                    <a:lnTo>
                      <a:pt x="0" y="1"/>
                    </a:lnTo>
                    <a:lnTo>
                      <a:pt x="12" y="0"/>
                    </a:lnTo>
                    <a:lnTo>
                      <a:pt x="22" y="0"/>
                    </a:lnTo>
                    <a:lnTo>
                      <a:pt x="25" y="25"/>
                    </a:lnTo>
                    <a:lnTo>
                      <a:pt x="10"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67" name="Freeform 1221"/>
              <p:cNvSpPr>
                <a:spLocks/>
              </p:cNvSpPr>
              <p:nvPr/>
            </p:nvSpPr>
            <p:spPr bwMode="auto">
              <a:xfrm>
                <a:off x="3930" y="1653"/>
                <a:ext cx="25" cy="46"/>
              </a:xfrm>
              <a:custGeom>
                <a:avLst/>
                <a:gdLst>
                  <a:gd name="T0" fmla="*/ 25 w 25"/>
                  <a:gd name="T1" fmla="*/ 42 h 46"/>
                  <a:gd name="T2" fmla="*/ 3 w 25"/>
                  <a:gd name="T3" fmla="*/ 46 h 46"/>
                  <a:gd name="T4" fmla="*/ 2 w 25"/>
                  <a:gd name="T5" fmla="*/ 19 h 46"/>
                  <a:gd name="T6" fmla="*/ 0 w 25"/>
                  <a:gd name="T7" fmla="*/ 2 h 46"/>
                  <a:gd name="T8" fmla="*/ 24 w 25"/>
                  <a:gd name="T9" fmla="*/ 0 h 46"/>
                  <a:gd name="T10" fmla="*/ 24 w 25"/>
                  <a:gd name="T11" fmla="*/ 17 h 46"/>
                  <a:gd name="T12" fmla="*/ 25 w 25"/>
                  <a:gd name="T13" fmla="*/ 34 h 46"/>
                  <a:gd name="T14" fmla="*/ 25 w 25"/>
                  <a:gd name="T15" fmla="*/ 36 h 46"/>
                  <a:gd name="T16" fmla="*/ 25 w 25"/>
                  <a:gd name="T17" fmla="*/ 37 h 46"/>
                  <a:gd name="T18" fmla="*/ 25 w 25"/>
                  <a:gd name="T19" fmla="*/ 37 h 46"/>
                  <a:gd name="T20" fmla="*/ 25 w 25"/>
                  <a:gd name="T21"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46">
                    <a:moveTo>
                      <a:pt x="25" y="42"/>
                    </a:moveTo>
                    <a:lnTo>
                      <a:pt x="3" y="46"/>
                    </a:lnTo>
                    <a:lnTo>
                      <a:pt x="2" y="19"/>
                    </a:lnTo>
                    <a:lnTo>
                      <a:pt x="0" y="2"/>
                    </a:lnTo>
                    <a:lnTo>
                      <a:pt x="24" y="0"/>
                    </a:lnTo>
                    <a:lnTo>
                      <a:pt x="24" y="17"/>
                    </a:lnTo>
                    <a:lnTo>
                      <a:pt x="25" y="34"/>
                    </a:lnTo>
                    <a:lnTo>
                      <a:pt x="25" y="36"/>
                    </a:lnTo>
                    <a:lnTo>
                      <a:pt x="25" y="37"/>
                    </a:lnTo>
                    <a:lnTo>
                      <a:pt x="25" y="37"/>
                    </a:lnTo>
                    <a:lnTo>
                      <a:pt x="25" y="4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68" name="Freeform 1222"/>
              <p:cNvSpPr>
                <a:spLocks/>
              </p:cNvSpPr>
              <p:nvPr/>
            </p:nvSpPr>
            <p:spPr bwMode="auto">
              <a:xfrm>
                <a:off x="3930" y="1653"/>
                <a:ext cx="25" cy="46"/>
              </a:xfrm>
              <a:custGeom>
                <a:avLst/>
                <a:gdLst>
                  <a:gd name="T0" fmla="*/ 25 w 25"/>
                  <a:gd name="T1" fmla="*/ 42 h 46"/>
                  <a:gd name="T2" fmla="*/ 3 w 25"/>
                  <a:gd name="T3" fmla="*/ 46 h 46"/>
                  <a:gd name="T4" fmla="*/ 2 w 25"/>
                  <a:gd name="T5" fmla="*/ 19 h 46"/>
                  <a:gd name="T6" fmla="*/ 0 w 25"/>
                  <a:gd name="T7" fmla="*/ 2 h 46"/>
                  <a:gd name="T8" fmla="*/ 24 w 25"/>
                  <a:gd name="T9" fmla="*/ 0 h 46"/>
                  <a:gd name="T10" fmla="*/ 24 w 25"/>
                  <a:gd name="T11" fmla="*/ 17 h 46"/>
                  <a:gd name="T12" fmla="*/ 25 w 25"/>
                  <a:gd name="T13" fmla="*/ 34 h 46"/>
                  <a:gd name="T14" fmla="*/ 25 w 25"/>
                  <a:gd name="T15" fmla="*/ 36 h 46"/>
                  <a:gd name="T16" fmla="*/ 25 w 25"/>
                  <a:gd name="T17" fmla="*/ 37 h 46"/>
                  <a:gd name="T18" fmla="*/ 25 w 25"/>
                  <a:gd name="T19" fmla="*/ 37 h 46"/>
                  <a:gd name="T20" fmla="*/ 25 w 25"/>
                  <a:gd name="T21"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46">
                    <a:moveTo>
                      <a:pt x="25" y="42"/>
                    </a:moveTo>
                    <a:lnTo>
                      <a:pt x="3" y="46"/>
                    </a:lnTo>
                    <a:lnTo>
                      <a:pt x="2" y="19"/>
                    </a:lnTo>
                    <a:lnTo>
                      <a:pt x="0" y="2"/>
                    </a:lnTo>
                    <a:lnTo>
                      <a:pt x="24" y="0"/>
                    </a:lnTo>
                    <a:lnTo>
                      <a:pt x="24" y="17"/>
                    </a:lnTo>
                    <a:lnTo>
                      <a:pt x="25" y="34"/>
                    </a:lnTo>
                    <a:lnTo>
                      <a:pt x="25" y="36"/>
                    </a:lnTo>
                    <a:lnTo>
                      <a:pt x="25" y="37"/>
                    </a:lnTo>
                    <a:lnTo>
                      <a:pt x="25" y="37"/>
                    </a:lnTo>
                    <a:lnTo>
                      <a:pt x="25"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69" name="Freeform 1223"/>
              <p:cNvSpPr>
                <a:spLocks/>
              </p:cNvSpPr>
              <p:nvPr/>
            </p:nvSpPr>
            <p:spPr bwMode="auto">
              <a:xfrm>
                <a:off x="3960" y="1734"/>
                <a:ext cx="51" cy="34"/>
              </a:xfrm>
              <a:custGeom>
                <a:avLst/>
                <a:gdLst>
                  <a:gd name="T0" fmla="*/ 2 w 51"/>
                  <a:gd name="T1" fmla="*/ 34 h 34"/>
                  <a:gd name="T2" fmla="*/ 2 w 51"/>
                  <a:gd name="T3" fmla="*/ 34 h 34"/>
                  <a:gd name="T4" fmla="*/ 2 w 51"/>
                  <a:gd name="T5" fmla="*/ 33 h 34"/>
                  <a:gd name="T6" fmla="*/ 2 w 51"/>
                  <a:gd name="T7" fmla="*/ 24 h 34"/>
                  <a:gd name="T8" fmla="*/ 0 w 51"/>
                  <a:gd name="T9" fmla="*/ 22 h 34"/>
                  <a:gd name="T10" fmla="*/ 2 w 51"/>
                  <a:gd name="T11" fmla="*/ 22 h 34"/>
                  <a:gd name="T12" fmla="*/ 0 w 51"/>
                  <a:gd name="T13" fmla="*/ 14 h 34"/>
                  <a:gd name="T14" fmla="*/ 16 w 51"/>
                  <a:gd name="T15" fmla="*/ 12 h 34"/>
                  <a:gd name="T16" fmla="*/ 16 w 51"/>
                  <a:gd name="T17" fmla="*/ 4 h 34"/>
                  <a:gd name="T18" fmla="*/ 48 w 51"/>
                  <a:gd name="T19" fmla="*/ 0 h 34"/>
                  <a:gd name="T20" fmla="*/ 49 w 51"/>
                  <a:gd name="T21" fmla="*/ 14 h 34"/>
                  <a:gd name="T22" fmla="*/ 49 w 51"/>
                  <a:gd name="T23" fmla="*/ 14 h 34"/>
                  <a:gd name="T24" fmla="*/ 49 w 51"/>
                  <a:gd name="T25" fmla="*/ 14 h 34"/>
                  <a:gd name="T26" fmla="*/ 49 w 51"/>
                  <a:gd name="T27" fmla="*/ 14 h 34"/>
                  <a:gd name="T28" fmla="*/ 49 w 51"/>
                  <a:gd name="T29" fmla="*/ 14 h 34"/>
                  <a:gd name="T30" fmla="*/ 49 w 51"/>
                  <a:gd name="T31" fmla="*/ 16 h 34"/>
                  <a:gd name="T32" fmla="*/ 49 w 51"/>
                  <a:gd name="T33" fmla="*/ 16 h 34"/>
                  <a:gd name="T34" fmla="*/ 49 w 51"/>
                  <a:gd name="T35" fmla="*/ 17 h 34"/>
                  <a:gd name="T36" fmla="*/ 51 w 51"/>
                  <a:gd name="T37" fmla="*/ 28 h 34"/>
                  <a:gd name="T38" fmla="*/ 51 w 51"/>
                  <a:gd name="T39" fmla="*/ 29 h 34"/>
                  <a:gd name="T40" fmla="*/ 51 w 51"/>
                  <a:gd name="T41" fmla="*/ 29 h 34"/>
                  <a:gd name="T42" fmla="*/ 11 w 51"/>
                  <a:gd name="T43" fmla="*/ 34 h 34"/>
                  <a:gd name="T44" fmla="*/ 11 w 51"/>
                  <a:gd name="T45" fmla="*/ 34 h 34"/>
                  <a:gd name="T46" fmla="*/ 4 w 51"/>
                  <a:gd name="T47" fmla="*/ 34 h 34"/>
                  <a:gd name="T48" fmla="*/ 2 w 51"/>
                  <a:gd name="T4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34">
                    <a:moveTo>
                      <a:pt x="2" y="34"/>
                    </a:moveTo>
                    <a:lnTo>
                      <a:pt x="2" y="34"/>
                    </a:lnTo>
                    <a:lnTo>
                      <a:pt x="2" y="33"/>
                    </a:lnTo>
                    <a:lnTo>
                      <a:pt x="2" y="24"/>
                    </a:lnTo>
                    <a:lnTo>
                      <a:pt x="0" y="22"/>
                    </a:lnTo>
                    <a:lnTo>
                      <a:pt x="2" y="22"/>
                    </a:lnTo>
                    <a:lnTo>
                      <a:pt x="0" y="14"/>
                    </a:lnTo>
                    <a:lnTo>
                      <a:pt x="16" y="12"/>
                    </a:lnTo>
                    <a:lnTo>
                      <a:pt x="16" y="4"/>
                    </a:lnTo>
                    <a:lnTo>
                      <a:pt x="48" y="0"/>
                    </a:lnTo>
                    <a:lnTo>
                      <a:pt x="49" y="14"/>
                    </a:lnTo>
                    <a:lnTo>
                      <a:pt x="49" y="14"/>
                    </a:lnTo>
                    <a:lnTo>
                      <a:pt x="49" y="14"/>
                    </a:lnTo>
                    <a:lnTo>
                      <a:pt x="49" y="14"/>
                    </a:lnTo>
                    <a:lnTo>
                      <a:pt x="49" y="14"/>
                    </a:lnTo>
                    <a:lnTo>
                      <a:pt x="49" y="16"/>
                    </a:lnTo>
                    <a:lnTo>
                      <a:pt x="49" y="16"/>
                    </a:lnTo>
                    <a:lnTo>
                      <a:pt x="49" y="17"/>
                    </a:lnTo>
                    <a:lnTo>
                      <a:pt x="51" y="28"/>
                    </a:lnTo>
                    <a:lnTo>
                      <a:pt x="51" y="29"/>
                    </a:lnTo>
                    <a:lnTo>
                      <a:pt x="51" y="29"/>
                    </a:lnTo>
                    <a:lnTo>
                      <a:pt x="11" y="34"/>
                    </a:lnTo>
                    <a:lnTo>
                      <a:pt x="11" y="34"/>
                    </a:lnTo>
                    <a:lnTo>
                      <a:pt x="4" y="34"/>
                    </a:lnTo>
                    <a:lnTo>
                      <a:pt x="2"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70" name="Freeform 1224"/>
              <p:cNvSpPr>
                <a:spLocks/>
              </p:cNvSpPr>
              <p:nvPr/>
            </p:nvSpPr>
            <p:spPr bwMode="auto">
              <a:xfrm>
                <a:off x="3960" y="1734"/>
                <a:ext cx="51" cy="34"/>
              </a:xfrm>
              <a:custGeom>
                <a:avLst/>
                <a:gdLst>
                  <a:gd name="T0" fmla="*/ 2 w 51"/>
                  <a:gd name="T1" fmla="*/ 34 h 34"/>
                  <a:gd name="T2" fmla="*/ 2 w 51"/>
                  <a:gd name="T3" fmla="*/ 34 h 34"/>
                  <a:gd name="T4" fmla="*/ 2 w 51"/>
                  <a:gd name="T5" fmla="*/ 33 h 34"/>
                  <a:gd name="T6" fmla="*/ 2 w 51"/>
                  <a:gd name="T7" fmla="*/ 24 h 34"/>
                  <a:gd name="T8" fmla="*/ 0 w 51"/>
                  <a:gd name="T9" fmla="*/ 22 h 34"/>
                  <a:gd name="T10" fmla="*/ 2 w 51"/>
                  <a:gd name="T11" fmla="*/ 22 h 34"/>
                  <a:gd name="T12" fmla="*/ 0 w 51"/>
                  <a:gd name="T13" fmla="*/ 14 h 34"/>
                  <a:gd name="T14" fmla="*/ 16 w 51"/>
                  <a:gd name="T15" fmla="*/ 12 h 34"/>
                  <a:gd name="T16" fmla="*/ 16 w 51"/>
                  <a:gd name="T17" fmla="*/ 4 h 34"/>
                  <a:gd name="T18" fmla="*/ 48 w 51"/>
                  <a:gd name="T19" fmla="*/ 0 h 34"/>
                  <a:gd name="T20" fmla="*/ 49 w 51"/>
                  <a:gd name="T21" fmla="*/ 14 h 34"/>
                  <a:gd name="T22" fmla="*/ 49 w 51"/>
                  <a:gd name="T23" fmla="*/ 14 h 34"/>
                  <a:gd name="T24" fmla="*/ 49 w 51"/>
                  <a:gd name="T25" fmla="*/ 14 h 34"/>
                  <a:gd name="T26" fmla="*/ 49 w 51"/>
                  <a:gd name="T27" fmla="*/ 14 h 34"/>
                  <a:gd name="T28" fmla="*/ 49 w 51"/>
                  <a:gd name="T29" fmla="*/ 14 h 34"/>
                  <a:gd name="T30" fmla="*/ 49 w 51"/>
                  <a:gd name="T31" fmla="*/ 16 h 34"/>
                  <a:gd name="T32" fmla="*/ 49 w 51"/>
                  <a:gd name="T33" fmla="*/ 16 h 34"/>
                  <a:gd name="T34" fmla="*/ 49 w 51"/>
                  <a:gd name="T35" fmla="*/ 17 h 34"/>
                  <a:gd name="T36" fmla="*/ 51 w 51"/>
                  <a:gd name="T37" fmla="*/ 28 h 34"/>
                  <a:gd name="T38" fmla="*/ 51 w 51"/>
                  <a:gd name="T39" fmla="*/ 29 h 34"/>
                  <a:gd name="T40" fmla="*/ 51 w 51"/>
                  <a:gd name="T41" fmla="*/ 29 h 34"/>
                  <a:gd name="T42" fmla="*/ 11 w 51"/>
                  <a:gd name="T43" fmla="*/ 34 h 34"/>
                  <a:gd name="T44" fmla="*/ 11 w 51"/>
                  <a:gd name="T45" fmla="*/ 34 h 34"/>
                  <a:gd name="T46" fmla="*/ 4 w 51"/>
                  <a:gd name="T47" fmla="*/ 34 h 34"/>
                  <a:gd name="T48" fmla="*/ 2 w 51"/>
                  <a:gd name="T4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34">
                    <a:moveTo>
                      <a:pt x="2" y="34"/>
                    </a:moveTo>
                    <a:lnTo>
                      <a:pt x="2" y="34"/>
                    </a:lnTo>
                    <a:lnTo>
                      <a:pt x="2" y="33"/>
                    </a:lnTo>
                    <a:lnTo>
                      <a:pt x="2" y="24"/>
                    </a:lnTo>
                    <a:lnTo>
                      <a:pt x="0" y="22"/>
                    </a:lnTo>
                    <a:lnTo>
                      <a:pt x="2" y="22"/>
                    </a:lnTo>
                    <a:lnTo>
                      <a:pt x="0" y="14"/>
                    </a:lnTo>
                    <a:lnTo>
                      <a:pt x="16" y="12"/>
                    </a:lnTo>
                    <a:lnTo>
                      <a:pt x="16" y="4"/>
                    </a:lnTo>
                    <a:lnTo>
                      <a:pt x="48" y="0"/>
                    </a:lnTo>
                    <a:lnTo>
                      <a:pt x="49" y="14"/>
                    </a:lnTo>
                    <a:lnTo>
                      <a:pt x="49" y="14"/>
                    </a:lnTo>
                    <a:lnTo>
                      <a:pt x="49" y="14"/>
                    </a:lnTo>
                    <a:lnTo>
                      <a:pt x="49" y="14"/>
                    </a:lnTo>
                    <a:lnTo>
                      <a:pt x="49" y="14"/>
                    </a:lnTo>
                    <a:lnTo>
                      <a:pt x="49" y="16"/>
                    </a:lnTo>
                    <a:lnTo>
                      <a:pt x="49" y="16"/>
                    </a:lnTo>
                    <a:lnTo>
                      <a:pt x="49" y="17"/>
                    </a:lnTo>
                    <a:lnTo>
                      <a:pt x="51" y="28"/>
                    </a:lnTo>
                    <a:lnTo>
                      <a:pt x="51" y="29"/>
                    </a:lnTo>
                    <a:lnTo>
                      <a:pt x="51" y="29"/>
                    </a:lnTo>
                    <a:lnTo>
                      <a:pt x="11" y="34"/>
                    </a:lnTo>
                    <a:lnTo>
                      <a:pt x="11" y="34"/>
                    </a:lnTo>
                    <a:lnTo>
                      <a:pt x="4" y="34"/>
                    </a:lnTo>
                    <a:lnTo>
                      <a:pt x="2"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71" name="Freeform 1225"/>
              <p:cNvSpPr>
                <a:spLocks/>
              </p:cNvSpPr>
              <p:nvPr/>
            </p:nvSpPr>
            <p:spPr bwMode="auto">
              <a:xfrm>
                <a:off x="3933" y="1695"/>
                <a:ext cx="26" cy="29"/>
              </a:xfrm>
              <a:custGeom>
                <a:avLst/>
                <a:gdLst>
                  <a:gd name="T0" fmla="*/ 26 w 26"/>
                  <a:gd name="T1" fmla="*/ 28 h 29"/>
                  <a:gd name="T2" fmla="*/ 2 w 26"/>
                  <a:gd name="T3" fmla="*/ 29 h 29"/>
                  <a:gd name="T4" fmla="*/ 0 w 26"/>
                  <a:gd name="T5" fmla="*/ 12 h 29"/>
                  <a:gd name="T6" fmla="*/ 0 w 26"/>
                  <a:gd name="T7" fmla="*/ 4 h 29"/>
                  <a:gd name="T8" fmla="*/ 0 w 26"/>
                  <a:gd name="T9" fmla="*/ 4 h 29"/>
                  <a:gd name="T10" fmla="*/ 22 w 26"/>
                  <a:gd name="T11" fmla="*/ 0 h 29"/>
                  <a:gd name="T12" fmla="*/ 22 w 26"/>
                  <a:gd name="T13" fmla="*/ 0 h 29"/>
                  <a:gd name="T14" fmla="*/ 24 w 26"/>
                  <a:gd name="T15" fmla="*/ 14 h 29"/>
                  <a:gd name="T16" fmla="*/ 26 w 26"/>
                  <a:gd name="T17" fmla="*/ 28 h 29"/>
                  <a:gd name="T18" fmla="*/ 26 w 26"/>
                  <a:gd name="T1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9">
                    <a:moveTo>
                      <a:pt x="26" y="28"/>
                    </a:moveTo>
                    <a:lnTo>
                      <a:pt x="2" y="29"/>
                    </a:lnTo>
                    <a:lnTo>
                      <a:pt x="0" y="12"/>
                    </a:lnTo>
                    <a:lnTo>
                      <a:pt x="0" y="4"/>
                    </a:lnTo>
                    <a:lnTo>
                      <a:pt x="0" y="4"/>
                    </a:lnTo>
                    <a:lnTo>
                      <a:pt x="22" y="0"/>
                    </a:lnTo>
                    <a:lnTo>
                      <a:pt x="22" y="0"/>
                    </a:lnTo>
                    <a:lnTo>
                      <a:pt x="24" y="14"/>
                    </a:lnTo>
                    <a:lnTo>
                      <a:pt x="26" y="28"/>
                    </a:lnTo>
                    <a:lnTo>
                      <a:pt x="26" y="2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72" name="Freeform 1226"/>
              <p:cNvSpPr>
                <a:spLocks/>
              </p:cNvSpPr>
              <p:nvPr/>
            </p:nvSpPr>
            <p:spPr bwMode="auto">
              <a:xfrm>
                <a:off x="3933" y="1695"/>
                <a:ext cx="26" cy="29"/>
              </a:xfrm>
              <a:custGeom>
                <a:avLst/>
                <a:gdLst>
                  <a:gd name="T0" fmla="*/ 26 w 26"/>
                  <a:gd name="T1" fmla="*/ 28 h 29"/>
                  <a:gd name="T2" fmla="*/ 2 w 26"/>
                  <a:gd name="T3" fmla="*/ 29 h 29"/>
                  <a:gd name="T4" fmla="*/ 0 w 26"/>
                  <a:gd name="T5" fmla="*/ 12 h 29"/>
                  <a:gd name="T6" fmla="*/ 0 w 26"/>
                  <a:gd name="T7" fmla="*/ 4 h 29"/>
                  <a:gd name="T8" fmla="*/ 0 w 26"/>
                  <a:gd name="T9" fmla="*/ 4 h 29"/>
                  <a:gd name="T10" fmla="*/ 22 w 26"/>
                  <a:gd name="T11" fmla="*/ 0 h 29"/>
                  <a:gd name="T12" fmla="*/ 22 w 26"/>
                  <a:gd name="T13" fmla="*/ 0 h 29"/>
                  <a:gd name="T14" fmla="*/ 24 w 26"/>
                  <a:gd name="T15" fmla="*/ 14 h 29"/>
                  <a:gd name="T16" fmla="*/ 26 w 26"/>
                  <a:gd name="T17" fmla="*/ 28 h 29"/>
                  <a:gd name="T18" fmla="*/ 26 w 26"/>
                  <a:gd name="T1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9">
                    <a:moveTo>
                      <a:pt x="26" y="28"/>
                    </a:moveTo>
                    <a:lnTo>
                      <a:pt x="2" y="29"/>
                    </a:lnTo>
                    <a:lnTo>
                      <a:pt x="0" y="12"/>
                    </a:lnTo>
                    <a:lnTo>
                      <a:pt x="0" y="4"/>
                    </a:lnTo>
                    <a:lnTo>
                      <a:pt x="0" y="4"/>
                    </a:lnTo>
                    <a:lnTo>
                      <a:pt x="22" y="0"/>
                    </a:lnTo>
                    <a:lnTo>
                      <a:pt x="22" y="0"/>
                    </a:lnTo>
                    <a:lnTo>
                      <a:pt x="24" y="14"/>
                    </a:lnTo>
                    <a:lnTo>
                      <a:pt x="26" y="28"/>
                    </a:lnTo>
                    <a:lnTo>
                      <a:pt x="26"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73" name="Freeform 1227"/>
              <p:cNvSpPr>
                <a:spLocks/>
              </p:cNvSpPr>
              <p:nvPr/>
            </p:nvSpPr>
            <p:spPr bwMode="auto">
              <a:xfrm>
                <a:off x="3815" y="1762"/>
                <a:ext cx="34" cy="45"/>
              </a:xfrm>
              <a:custGeom>
                <a:avLst/>
                <a:gdLst>
                  <a:gd name="T0" fmla="*/ 32 w 34"/>
                  <a:gd name="T1" fmla="*/ 35 h 45"/>
                  <a:gd name="T2" fmla="*/ 34 w 34"/>
                  <a:gd name="T3" fmla="*/ 44 h 45"/>
                  <a:gd name="T4" fmla="*/ 17 w 34"/>
                  <a:gd name="T5" fmla="*/ 44 h 45"/>
                  <a:gd name="T6" fmla="*/ 1 w 34"/>
                  <a:gd name="T7" fmla="*/ 45 h 45"/>
                  <a:gd name="T8" fmla="*/ 0 w 34"/>
                  <a:gd name="T9" fmla="*/ 10 h 45"/>
                  <a:gd name="T10" fmla="*/ 0 w 34"/>
                  <a:gd name="T11" fmla="*/ 3 h 45"/>
                  <a:gd name="T12" fmla="*/ 0 w 34"/>
                  <a:gd name="T13" fmla="*/ 3 h 45"/>
                  <a:gd name="T14" fmla="*/ 0 w 34"/>
                  <a:gd name="T15" fmla="*/ 3 h 45"/>
                  <a:gd name="T16" fmla="*/ 0 w 34"/>
                  <a:gd name="T17" fmla="*/ 1 h 45"/>
                  <a:gd name="T18" fmla="*/ 8 w 34"/>
                  <a:gd name="T19" fmla="*/ 1 h 45"/>
                  <a:gd name="T20" fmla="*/ 30 w 34"/>
                  <a:gd name="T21" fmla="*/ 0 h 45"/>
                  <a:gd name="T22" fmla="*/ 32 w 34"/>
                  <a:gd name="T23" fmla="*/ 16 h 45"/>
                  <a:gd name="T24" fmla="*/ 32 w 34"/>
                  <a:gd name="T25" fmla="*/ 27 h 45"/>
                  <a:gd name="T26" fmla="*/ 32 w 34"/>
                  <a:gd name="T27" fmla="*/ 30 h 45"/>
                  <a:gd name="T28" fmla="*/ 32 w 34"/>
                  <a:gd name="T29" fmla="*/ 30 h 45"/>
                  <a:gd name="T30" fmla="*/ 32 w 34"/>
                  <a:gd name="T31"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45">
                    <a:moveTo>
                      <a:pt x="32" y="35"/>
                    </a:moveTo>
                    <a:lnTo>
                      <a:pt x="34" y="44"/>
                    </a:lnTo>
                    <a:lnTo>
                      <a:pt x="17" y="44"/>
                    </a:lnTo>
                    <a:lnTo>
                      <a:pt x="1" y="45"/>
                    </a:lnTo>
                    <a:lnTo>
                      <a:pt x="0" y="10"/>
                    </a:lnTo>
                    <a:lnTo>
                      <a:pt x="0" y="3"/>
                    </a:lnTo>
                    <a:lnTo>
                      <a:pt x="0" y="3"/>
                    </a:lnTo>
                    <a:lnTo>
                      <a:pt x="0" y="3"/>
                    </a:lnTo>
                    <a:lnTo>
                      <a:pt x="0" y="1"/>
                    </a:lnTo>
                    <a:lnTo>
                      <a:pt x="8" y="1"/>
                    </a:lnTo>
                    <a:lnTo>
                      <a:pt x="30" y="0"/>
                    </a:lnTo>
                    <a:lnTo>
                      <a:pt x="32" y="16"/>
                    </a:lnTo>
                    <a:lnTo>
                      <a:pt x="32" y="27"/>
                    </a:lnTo>
                    <a:lnTo>
                      <a:pt x="32" y="30"/>
                    </a:lnTo>
                    <a:lnTo>
                      <a:pt x="32" y="30"/>
                    </a:lnTo>
                    <a:lnTo>
                      <a:pt x="32"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74" name="Freeform 1228"/>
              <p:cNvSpPr>
                <a:spLocks/>
              </p:cNvSpPr>
              <p:nvPr/>
            </p:nvSpPr>
            <p:spPr bwMode="auto">
              <a:xfrm>
                <a:off x="3815" y="1762"/>
                <a:ext cx="34" cy="45"/>
              </a:xfrm>
              <a:custGeom>
                <a:avLst/>
                <a:gdLst>
                  <a:gd name="T0" fmla="*/ 32 w 34"/>
                  <a:gd name="T1" fmla="*/ 35 h 45"/>
                  <a:gd name="T2" fmla="*/ 34 w 34"/>
                  <a:gd name="T3" fmla="*/ 44 h 45"/>
                  <a:gd name="T4" fmla="*/ 17 w 34"/>
                  <a:gd name="T5" fmla="*/ 44 h 45"/>
                  <a:gd name="T6" fmla="*/ 1 w 34"/>
                  <a:gd name="T7" fmla="*/ 45 h 45"/>
                  <a:gd name="T8" fmla="*/ 0 w 34"/>
                  <a:gd name="T9" fmla="*/ 10 h 45"/>
                  <a:gd name="T10" fmla="*/ 0 w 34"/>
                  <a:gd name="T11" fmla="*/ 3 h 45"/>
                  <a:gd name="T12" fmla="*/ 0 w 34"/>
                  <a:gd name="T13" fmla="*/ 3 h 45"/>
                  <a:gd name="T14" fmla="*/ 0 w 34"/>
                  <a:gd name="T15" fmla="*/ 3 h 45"/>
                  <a:gd name="T16" fmla="*/ 0 w 34"/>
                  <a:gd name="T17" fmla="*/ 1 h 45"/>
                  <a:gd name="T18" fmla="*/ 8 w 34"/>
                  <a:gd name="T19" fmla="*/ 1 h 45"/>
                  <a:gd name="T20" fmla="*/ 30 w 34"/>
                  <a:gd name="T21" fmla="*/ 0 h 45"/>
                  <a:gd name="T22" fmla="*/ 32 w 34"/>
                  <a:gd name="T23" fmla="*/ 16 h 45"/>
                  <a:gd name="T24" fmla="*/ 32 w 34"/>
                  <a:gd name="T25" fmla="*/ 27 h 45"/>
                  <a:gd name="T26" fmla="*/ 32 w 34"/>
                  <a:gd name="T27" fmla="*/ 30 h 45"/>
                  <a:gd name="T28" fmla="*/ 32 w 34"/>
                  <a:gd name="T29" fmla="*/ 30 h 45"/>
                  <a:gd name="T30" fmla="*/ 32 w 34"/>
                  <a:gd name="T31"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45">
                    <a:moveTo>
                      <a:pt x="32" y="35"/>
                    </a:moveTo>
                    <a:lnTo>
                      <a:pt x="34" y="44"/>
                    </a:lnTo>
                    <a:lnTo>
                      <a:pt x="17" y="44"/>
                    </a:lnTo>
                    <a:lnTo>
                      <a:pt x="1" y="45"/>
                    </a:lnTo>
                    <a:lnTo>
                      <a:pt x="0" y="10"/>
                    </a:lnTo>
                    <a:lnTo>
                      <a:pt x="0" y="3"/>
                    </a:lnTo>
                    <a:lnTo>
                      <a:pt x="0" y="3"/>
                    </a:lnTo>
                    <a:lnTo>
                      <a:pt x="0" y="3"/>
                    </a:lnTo>
                    <a:lnTo>
                      <a:pt x="0" y="1"/>
                    </a:lnTo>
                    <a:lnTo>
                      <a:pt x="8" y="1"/>
                    </a:lnTo>
                    <a:lnTo>
                      <a:pt x="30" y="0"/>
                    </a:lnTo>
                    <a:lnTo>
                      <a:pt x="32" y="16"/>
                    </a:lnTo>
                    <a:lnTo>
                      <a:pt x="32" y="27"/>
                    </a:lnTo>
                    <a:lnTo>
                      <a:pt x="32" y="30"/>
                    </a:lnTo>
                    <a:lnTo>
                      <a:pt x="32" y="30"/>
                    </a:lnTo>
                    <a:lnTo>
                      <a:pt x="32"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75" name="Freeform 1229"/>
              <p:cNvSpPr>
                <a:spLocks/>
              </p:cNvSpPr>
              <p:nvPr/>
            </p:nvSpPr>
            <p:spPr bwMode="auto">
              <a:xfrm>
                <a:off x="3954" y="1616"/>
                <a:ext cx="32" cy="37"/>
              </a:xfrm>
              <a:custGeom>
                <a:avLst/>
                <a:gdLst>
                  <a:gd name="T0" fmla="*/ 23 w 32"/>
                  <a:gd name="T1" fmla="*/ 2 h 37"/>
                  <a:gd name="T2" fmla="*/ 25 w 32"/>
                  <a:gd name="T3" fmla="*/ 0 h 37"/>
                  <a:gd name="T4" fmla="*/ 25 w 32"/>
                  <a:gd name="T5" fmla="*/ 0 h 37"/>
                  <a:gd name="T6" fmla="*/ 25 w 32"/>
                  <a:gd name="T7" fmla="*/ 0 h 37"/>
                  <a:gd name="T8" fmla="*/ 25 w 32"/>
                  <a:gd name="T9" fmla="*/ 2 h 37"/>
                  <a:gd name="T10" fmla="*/ 25 w 32"/>
                  <a:gd name="T11" fmla="*/ 2 h 37"/>
                  <a:gd name="T12" fmla="*/ 25 w 32"/>
                  <a:gd name="T13" fmla="*/ 3 h 37"/>
                  <a:gd name="T14" fmla="*/ 25 w 32"/>
                  <a:gd name="T15" fmla="*/ 3 h 37"/>
                  <a:gd name="T16" fmla="*/ 25 w 32"/>
                  <a:gd name="T17" fmla="*/ 5 h 37"/>
                  <a:gd name="T18" fmla="*/ 25 w 32"/>
                  <a:gd name="T19" fmla="*/ 8 h 37"/>
                  <a:gd name="T20" fmla="*/ 25 w 32"/>
                  <a:gd name="T21" fmla="*/ 8 h 37"/>
                  <a:gd name="T22" fmla="*/ 27 w 32"/>
                  <a:gd name="T23" fmla="*/ 8 h 37"/>
                  <a:gd name="T24" fmla="*/ 27 w 32"/>
                  <a:gd name="T25" fmla="*/ 12 h 37"/>
                  <a:gd name="T26" fmla="*/ 27 w 32"/>
                  <a:gd name="T27" fmla="*/ 12 h 37"/>
                  <a:gd name="T28" fmla="*/ 25 w 32"/>
                  <a:gd name="T29" fmla="*/ 13 h 37"/>
                  <a:gd name="T30" fmla="*/ 25 w 32"/>
                  <a:gd name="T31" fmla="*/ 13 h 37"/>
                  <a:gd name="T32" fmla="*/ 25 w 32"/>
                  <a:gd name="T33" fmla="*/ 13 h 37"/>
                  <a:gd name="T34" fmla="*/ 25 w 32"/>
                  <a:gd name="T35" fmla="*/ 13 h 37"/>
                  <a:gd name="T36" fmla="*/ 25 w 32"/>
                  <a:gd name="T37" fmla="*/ 15 h 37"/>
                  <a:gd name="T38" fmla="*/ 25 w 32"/>
                  <a:gd name="T39" fmla="*/ 17 h 37"/>
                  <a:gd name="T40" fmla="*/ 25 w 32"/>
                  <a:gd name="T41" fmla="*/ 17 h 37"/>
                  <a:gd name="T42" fmla="*/ 25 w 32"/>
                  <a:gd name="T43" fmla="*/ 17 h 37"/>
                  <a:gd name="T44" fmla="*/ 25 w 32"/>
                  <a:gd name="T45" fmla="*/ 20 h 37"/>
                  <a:gd name="T46" fmla="*/ 25 w 32"/>
                  <a:gd name="T47" fmla="*/ 20 h 37"/>
                  <a:gd name="T48" fmla="*/ 25 w 32"/>
                  <a:gd name="T49" fmla="*/ 20 h 37"/>
                  <a:gd name="T50" fmla="*/ 25 w 32"/>
                  <a:gd name="T51" fmla="*/ 20 h 37"/>
                  <a:gd name="T52" fmla="*/ 25 w 32"/>
                  <a:gd name="T53" fmla="*/ 22 h 37"/>
                  <a:gd name="T54" fmla="*/ 25 w 32"/>
                  <a:gd name="T55" fmla="*/ 24 h 37"/>
                  <a:gd name="T56" fmla="*/ 25 w 32"/>
                  <a:gd name="T57" fmla="*/ 24 h 37"/>
                  <a:gd name="T58" fmla="*/ 25 w 32"/>
                  <a:gd name="T59" fmla="*/ 24 h 37"/>
                  <a:gd name="T60" fmla="*/ 25 w 32"/>
                  <a:gd name="T61" fmla="*/ 24 h 37"/>
                  <a:gd name="T62" fmla="*/ 25 w 32"/>
                  <a:gd name="T63" fmla="*/ 24 h 37"/>
                  <a:gd name="T64" fmla="*/ 27 w 32"/>
                  <a:gd name="T65" fmla="*/ 27 h 37"/>
                  <a:gd name="T66" fmla="*/ 27 w 32"/>
                  <a:gd name="T67" fmla="*/ 27 h 37"/>
                  <a:gd name="T68" fmla="*/ 27 w 32"/>
                  <a:gd name="T69" fmla="*/ 27 h 37"/>
                  <a:gd name="T70" fmla="*/ 27 w 32"/>
                  <a:gd name="T71" fmla="*/ 27 h 37"/>
                  <a:gd name="T72" fmla="*/ 27 w 32"/>
                  <a:gd name="T73" fmla="*/ 27 h 37"/>
                  <a:gd name="T74" fmla="*/ 28 w 32"/>
                  <a:gd name="T75" fmla="*/ 29 h 37"/>
                  <a:gd name="T76" fmla="*/ 28 w 32"/>
                  <a:gd name="T77" fmla="*/ 29 h 37"/>
                  <a:gd name="T78" fmla="*/ 28 w 32"/>
                  <a:gd name="T79" fmla="*/ 29 h 37"/>
                  <a:gd name="T80" fmla="*/ 28 w 32"/>
                  <a:gd name="T81" fmla="*/ 29 h 37"/>
                  <a:gd name="T82" fmla="*/ 28 w 32"/>
                  <a:gd name="T83" fmla="*/ 29 h 37"/>
                  <a:gd name="T84" fmla="*/ 28 w 32"/>
                  <a:gd name="T85" fmla="*/ 29 h 37"/>
                  <a:gd name="T86" fmla="*/ 28 w 32"/>
                  <a:gd name="T87" fmla="*/ 29 h 37"/>
                  <a:gd name="T88" fmla="*/ 28 w 32"/>
                  <a:gd name="T89" fmla="*/ 29 h 37"/>
                  <a:gd name="T90" fmla="*/ 28 w 32"/>
                  <a:gd name="T91" fmla="*/ 30 h 37"/>
                  <a:gd name="T92" fmla="*/ 28 w 32"/>
                  <a:gd name="T93" fmla="*/ 30 h 37"/>
                  <a:gd name="T94" fmla="*/ 30 w 32"/>
                  <a:gd name="T95" fmla="*/ 32 h 37"/>
                  <a:gd name="T96" fmla="*/ 32 w 32"/>
                  <a:gd name="T97" fmla="*/ 34 h 37"/>
                  <a:gd name="T98" fmla="*/ 15 w 32"/>
                  <a:gd name="T99" fmla="*/ 35 h 37"/>
                  <a:gd name="T100" fmla="*/ 8 w 32"/>
                  <a:gd name="T101" fmla="*/ 35 h 37"/>
                  <a:gd name="T102" fmla="*/ 1 w 32"/>
                  <a:gd name="T103" fmla="*/ 37 h 37"/>
                  <a:gd name="T104" fmla="*/ 1 w 32"/>
                  <a:gd name="T105" fmla="*/ 27 h 37"/>
                  <a:gd name="T106" fmla="*/ 0 w 32"/>
                  <a:gd name="T107" fmla="*/ 2 h 37"/>
                  <a:gd name="T108" fmla="*/ 10 w 32"/>
                  <a:gd name="T109" fmla="*/ 2 h 37"/>
                  <a:gd name="T110" fmla="*/ 13 w 32"/>
                  <a:gd name="T111" fmla="*/ 2 h 37"/>
                  <a:gd name="T112" fmla="*/ 15 w 32"/>
                  <a:gd name="T113" fmla="*/ 2 h 37"/>
                  <a:gd name="T114" fmla="*/ 18 w 32"/>
                  <a:gd name="T115" fmla="*/ 2 h 37"/>
                  <a:gd name="T116" fmla="*/ 23 w 32"/>
                  <a:gd name="T11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37">
                    <a:moveTo>
                      <a:pt x="23" y="2"/>
                    </a:moveTo>
                    <a:lnTo>
                      <a:pt x="25" y="0"/>
                    </a:lnTo>
                    <a:lnTo>
                      <a:pt x="25" y="0"/>
                    </a:lnTo>
                    <a:lnTo>
                      <a:pt x="25" y="0"/>
                    </a:lnTo>
                    <a:lnTo>
                      <a:pt x="25" y="2"/>
                    </a:lnTo>
                    <a:lnTo>
                      <a:pt x="25" y="2"/>
                    </a:lnTo>
                    <a:lnTo>
                      <a:pt x="25" y="3"/>
                    </a:lnTo>
                    <a:lnTo>
                      <a:pt x="25" y="3"/>
                    </a:lnTo>
                    <a:lnTo>
                      <a:pt x="25" y="5"/>
                    </a:lnTo>
                    <a:lnTo>
                      <a:pt x="25" y="8"/>
                    </a:lnTo>
                    <a:lnTo>
                      <a:pt x="25" y="8"/>
                    </a:lnTo>
                    <a:lnTo>
                      <a:pt x="27" y="8"/>
                    </a:lnTo>
                    <a:lnTo>
                      <a:pt x="27" y="12"/>
                    </a:lnTo>
                    <a:lnTo>
                      <a:pt x="27" y="12"/>
                    </a:lnTo>
                    <a:lnTo>
                      <a:pt x="25" y="13"/>
                    </a:lnTo>
                    <a:lnTo>
                      <a:pt x="25" y="13"/>
                    </a:lnTo>
                    <a:lnTo>
                      <a:pt x="25" y="13"/>
                    </a:lnTo>
                    <a:lnTo>
                      <a:pt x="25" y="13"/>
                    </a:lnTo>
                    <a:lnTo>
                      <a:pt x="25" y="15"/>
                    </a:lnTo>
                    <a:lnTo>
                      <a:pt x="25" y="17"/>
                    </a:lnTo>
                    <a:lnTo>
                      <a:pt x="25" y="17"/>
                    </a:lnTo>
                    <a:lnTo>
                      <a:pt x="25" y="17"/>
                    </a:lnTo>
                    <a:lnTo>
                      <a:pt x="25" y="20"/>
                    </a:lnTo>
                    <a:lnTo>
                      <a:pt x="25" y="20"/>
                    </a:lnTo>
                    <a:lnTo>
                      <a:pt x="25" y="20"/>
                    </a:lnTo>
                    <a:lnTo>
                      <a:pt x="25" y="20"/>
                    </a:lnTo>
                    <a:lnTo>
                      <a:pt x="25" y="22"/>
                    </a:lnTo>
                    <a:lnTo>
                      <a:pt x="25" y="24"/>
                    </a:lnTo>
                    <a:lnTo>
                      <a:pt x="25" y="24"/>
                    </a:lnTo>
                    <a:lnTo>
                      <a:pt x="25" y="24"/>
                    </a:lnTo>
                    <a:lnTo>
                      <a:pt x="25" y="24"/>
                    </a:lnTo>
                    <a:lnTo>
                      <a:pt x="25" y="24"/>
                    </a:lnTo>
                    <a:lnTo>
                      <a:pt x="27" y="27"/>
                    </a:lnTo>
                    <a:lnTo>
                      <a:pt x="27" y="27"/>
                    </a:lnTo>
                    <a:lnTo>
                      <a:pt x="27" y="27"/>
                    </a:lnTo>
                    <a:lnTo>
                      <a:pt x="27" y="27"/>
                    </a:lnTo>
                    <a:lnTo>
                      <a:pt x="27" y="27"/>
                    </a:lnTo>
                    <a:lnTo>
                      <a:pt x="28" y="29"/>
                    </a:lnTo>
                    <a:lnTo>
                      <a:pt x="28" y="29"/>
                    </a:lnTo>
                    <a:lnTo>
                      <a:pt x="28" y="29"/>
                    </a:lnTo>
                    <a:lnTo>
                      <a:pt x="28" y="29"/>
                    </a:lnTo>
                    <a:lnTo>
                      <a:pt x="28" y="29"/>
                    </a:lnTo>
                    <a:lnTo>
                      <a:pt x="28" y="29"/>
                    </a:lnTo>
                    <a:lnTo>
                      <a:pt x="28" y="29"/>
                    </a:lnTo>
                    <a:lnTo>
                      <a:pt x="28" y="29"/>
                    </a:lnTo>
                    <a:lnTo>
                      <a:pt x="28" y="30"/>
                    </a:lnTo>
                    <a:lnTo>
                      <a:pt x="28" y="30"/>
                    </a:lnTo>
                    <a:lnTo>
                      <a:pt x="30" y="32"/>
                    </a:lnTo>
                    <a:lnTo>
                      <a:pt x="32" y="34"/>
                    </a:lnTo>
                    <a:lnTo>
                      <a:pt x="15" y="35"/>
                    </a:lnTo>
                    <a:lnTo>
                      <a:pt x="8" y="35"/>
                    </a:lnTo>
                    <a:lnTo>
                      <a:pt x="1" y="37"/>
                    </a:lnTo>
                    <a:lnTo>
                      <a:pt x="1" y="27"/>
                    </a:lnTo>
                    <a:lnTo>
                      <a:pt x="0" y="2"/>
                    </a:lnTo>
                    <a:lnTo>
                      <a:pt x="10" y="2"/>
                    </a:lnTo>
                    <a:lnTo>
                      <a:pt x="13" y="2"/>
                    </a:lnTo>
                    <a:lnTo>
                      <a:pt x="15" y="2"/>
                    </a:lnTo>
                    <a:lnTo>
                      <a:pt x="18" y="2"/>
                    </a:lnTo>
                    <a:lnTo>
                      <a:pt x="23"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76" name="Freeform 1230"/>
              <p:cNvSpPr>
                <a:spLocks/>
              </p:cNvSpPr>
              <p:nvPr/>
            </p:nvSpPr>
            <p:spPr bwMode="auto">
              <a:xfrm>
                <a:off x="3954" y="1616"/>
                <a:ext cx="32" cy="37"/>
              </a:xfrm>
              <a:custGeom>
                <a:avLst/>
                <a:gdLst>
                  <a:gd name="T0" fmla="*/ 23 w 32"/>
                  <a:gd name="T1" fmla="*/ 2 h 37"/>
                  <a:gd name="T2" fmla="*/ 25 w 32"/>
                  <a:gd name="T3" fmla="*/ 0 h 37"/>
                  <a:gd name="T4" fmla="*/ 25 w 32"/>
                  <a:gd name="T5" fmla="*/ 0 h 37"/>
                  <a:gd name="T6" fmla="*/ 25 w 32"/>
                  <a:gd name="T7" fmla="*/ 0 h 37"/>
                  <a:gd name="T8" fmla="*/ 25 w 32"/>
                  <a:gd name="T9" fmla="*/ 2 h 37"/>
                  <a:gd name="T10" fmla="*/ 25 w 32"/>
                  <a:gd name="T11" fmla="*/ 2 h 37"/>
                  <a:gd name="T12" fmla="*/ 25 w 32"/>
                  <a:gd name="T13" fmla="*/ 3 h 37"/>
                  <a:gd name="T14" fmla="*/ 25 w 32"/>
                  <a:gd name="T15" fmla="*/ 3 h 37"/>
                  <a:gd name="T16" fmla="*/ 25 w 32"/>
                  <a:gd name="T17" fmla="*/ 5 h 37"/>
                  <a:gd name="T18" fmla="*/ 25 w 32"/>
                  <a:gd name="T19" fmla="*/ 8 h 37"/>
                  <a:gd name="T20" fmla="*/ 25 w 32"/>
                  <a:gd name="T21" fmla="*/ 8 h 37"/>
                  <a:gd name="T22" fmla="*/ 27 w 32"/>
                  <a:gd name="T23" fmla="*/ 8 h 37"/>
                  <a:gd name="T24" fmla="*/ 27 w 32"/>
                  <a:gd name="T25" fmla="*/ 12 h 37"/>
                  <a:gd name="T26" fmla="*/ 27 w 32"/>
                  <a:gd name="T27" fmla="*/ 12 h 37"/>
                  <a:gd name="T28" fmla="*/ 25 w 32"/>
                  <a:gd name="T29" fmla="*/ 13 h 37"/>
                  <a:gd name="T30" fmla="*/ 25 w 32"/>
                  <a:gd name="T31" fmla="*/ 13 h 37"/>
                  <a:gd name="T32" fmla="*/ 25 w 32"/>
                  <a:gd name="T33" fmla="*/ 13 h 37"/>
                  <a:gd name="T34" fmla="*/ 25 w 32"/>
                  <a:gd name="T35" fmla="*/ 13 h 37"/>
                  <a:gd name="T36" fmla="*/ 25 w 32"/>
                  <a:gd name="T37" fmla="*/ 15 h 37"/>
                  <a:gd name="T38" fmla="*/ 25 w 32"/>
                  <a:gd name="T39" fmla="*/ 17 h 37"/>
                  <a:gd name="T40" fmla="*/ 25 w 32"/>
                  <a:gd name="T41" fmla="*/ 17 h 37"/>
                  <a:gd name="T42" fmla="*/ 25 w 32"/>
                  <a:gd name="T43" fmla="*/ 17 h 37"/>
                  <a:gd name="T44" fmla="*/ 25 w 32"/>
                  <a:gd name="T45" fmla="*/ 20 h 37"/>
                  <a:gd name="T46" fmla="*/ 25 w 32"/>
                  <a:gd name="T47" fmla="*/ 20 h 37"/>
                  <a:gd name="T48" fmla="*/ 25 w 32"/>
                  <a:gd name="T49" fmla="*/ 20 h 37"/>
                  <a:gd name="T50" fmla="*/ 25 w 32"/>
                  <a:gd name="T51" fmla="*/ 20 h 37"/>
                  <a:gd name="T52" fmla="*/ 25 w 32"/>
                  <a:gd name="T53" fmla="*/ 22 h 37"/>
                  <a:gd name="T54" fmla="*/ 25 w 32"/>
                  <a:gd name="T55" fmla="*/ 24 h 37"/>
                  <a:gd name="T56" fmla="*/ 25 w 32"/>
                  <a:gd name="T57" fmla="*/ 24 h 37"/>
                  <a:gd name="T58" fmla="*/ 25 w 32"/>
                  <a:gd name="T59" fmla="*/ 24 h 37"/>
                  <a:gd name="T60" fmla="*/ 25 w 32"/>
                  <a:gd name="T61" fmla="*/ 24 h 37"/>
                  <a:gd name="T62" fmla="*/ 25 w 32"/>
                  <a:gd name="T63" fmla="*/ 24 h 37"/>
                  <a:gd name="T64" fmla="*/ 27 w 32"/>
                  <a:gd name="T65" fmla="*/ 27 h 37"/>
                  <a:gd name="T66" fmla="*/ 27 w 32"/>
                  <a:gd name="T67" fmla="*/ 27 h 37"/>
                  <a:gd name="T68" fmla="*/ 27 w 32"/>
                  <a:gd name="T69" fmla="*/ 27 h 37"/>
                  <a:gd name="T70" fmla="*/ 27 w 32"/>
                  <a:gd name="T71" fmla="*/ 27 h 37"/>
                  <a:gd name="T72" fmla="*/ 27 w 32"/>
                  <a:gd name="T73" fmla="*/ 27 h 37"/>
                  <a:gd name="T74" fmla="*/ 28 w 32"/>
                  <a:gd name="T75" fmla="*/ 29 h 37"/>
                  <a:gd name="T76" fmla="*/ 28 w 32"/>
                  <a:gd name="T77" fmla="*/ 29 h 37"/>
                  <a:gd name="T78" fmla="*/ 28 w 32"/>
                  <a:gd name="T79" fmla="*/ 29 h 37"/>
                  <a:gd name="T80" fmla="*/ 28 w 32"/>
                  <a:gd name="T81" fmla="*/ 29 h 37"/>
                  <a:gd name="T82" fmla="*/ 28 w 32"/>
                  <a:gd name="T83" fmla="*/ 29 h 37"/>
                  <a:gd name="T84" fmla="*/ 28 w 32"/>
                  <a:gd name="T85" fmla="*/ 29 h 37"/>
                  <a:gd name="T86" fmla="*/ 28 w 32"/>
                  <a:gd name="T87" fmla="*/ 29 h 37"/>
                  <a:gd name="T88" fmla="*/ 28 w 32"/>
                  <a:gd name="T89" fmla="*/ 29 h 37"/>
                  <a:gd name="T90" fmla="*/ 28 w 32"/>
                  <a:gd name="T91" fmla="*/ 30 h 37"/>
                  <a:gd name="T92" fmla="*/ 28 w 32"/>
                  <a:gd name="T93" fmla="*/ 30 h 37"/>
                  <a:gd name="T94" fmla="*/ 30 w 32"/>
                  <a:gd name="T95" fmla="*/ 32 h 37"/>
                  <a:gd name="T96" fmla="*/ 32 w 32"/>
                  <a:gd name="T97" fmla="*/ 34 h 37"/>
                  <a:gd name="T98" fmla="*/ 15 w 32"/>
                  <a:gd name="T99" fmla="*/ 35 h 37"/>
                  <a:gd name="T100" fmla="*/ 8 w 32"/>
                  <a:gd name="T101" fmla="*/ 35 h 37"/>
                  <a:gd name="T102" fmla="*/ 1 w 32"/>
                  <a:gd name="T103" fmla="*/ 37 h 37"/>
                  <a:gd name="T104" fmla="*/ 1 w 32"/>
                  <a:gd name="T105" fmla="*/ 27 h 37"/>
                  <a:gd name="T106" fmla="*/ 0 w 32"/>
                  <a:gd name="T107" fmla="*/ 2 h 37"/>
                  <a:gd name="T108" fmla="*/ 10 w 32"/>
                  <a:gd name="T109" fmla="*/ 2 h 37"/>
                  <a:gd name="T110" fmla="*/ 13 w 32"/>
                  <a:gd name="T111" fmla="*/ 2 h 37"/>
                  <a:gd name="T112" fmla="*/ 15 w 32"/>
                  <a:gd name="T113" fmla="*/ 2 h 37"/>
                  <a:gd name="T114" fmla="*/ 18 w 32"/>
                  <a:gd name="T115" fmla="*/ 2 h 37"/>
                  <a:gd name="T116" fmla="*/ 23 w 32"/>
                  <a:gd name="T11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37">
                    <a:moveTo>
                      <a:pt x="23" y="2"/>
                    </a:moveTo>
                    <a:lnTo>
                      <a:pt x="25" y="0"/>
                    </a:lnTo>
                    <a:lnTo>
                      <a:pt x="25" y="0"/>
                    </a:lnTo>
                    <a:lnTo>
                      <a:pt x="25" y="0"/>
                    </a:lnTo>
                    <a:lnTo>
                      <a:pt x="25" y="2"/>
                    </a:lnTo>
                    <a:lnTo>
                      <a:pt x="25" y="2"/>
                    </a:lnTo>
                    <a:lnTo>
                      <a:pt x="25" y="3"/>
                    </a:lnTo>
                    <a:lnTo>
                      <a:pt x="25" y="3"/>
                    </a:lnTo>
                    <a:lnTo>
                      <a:pt x="25" y="5"/>
                    </a:lnTo>
                    <a:lnTo>
                      <a:pt x="25" y="8"/>
                    </a:lnTo>
                    <a:lnTo>
                      <a:pt x="25" y="8"/>
                    </a:lnTo>
                    <a:lnTo>
                      <a:pt x="27" y="8"/>
                    </a:lnTo>
                    <a:lnTo>
                      <a:pt x="27" y="12"/>
                    </a:lnTo>
                    <a:lnTo>
                      <a:pt x="27" y="12"/>
                    </a:lnTo>
                    <a:lnTo>
                      <a:pt x="25" y="13"/>
                    </a:lnTo>
                    <a:lnTo>
                      <a:pt x="25" y="13"/>
                    </a:lnTo>
                    <a:lnTo>
                      <a:pt x="25" y="13"/>
                    </a:lnTo>
                    <a:lnTo>
                      <a:pt x="25" y="13"/>
                    </a:lnTo>
                    <a:lnTo>
                      <a:pt x="25" y="15"/>
                    </a:lnTo>
                    <a:lnTo>
                      <a:pt x="25" y="17"/>
                    </a:lnTo>
                    <a:lnTo>
                      <a:pt x="25" y="17"/>
                    </a:lnTo>
                    <a:lnTo>
                      <a:pt x="25" y="17"/>
                    </a:lnTo>
                    <a:lnTo>
                      <a:pt x="25" y="20"/>
                    </a:lnTo>
                    <a:lnTo>
                      <a:pt x="25" y="20"/>
                    </a:lnTo>
                    <a:lnTo>
                      <a:pt x="25" y="20"/>
                    </a:lnTo>
                    <a:lnTo>
                      <a:pt x="25" y="20"/>
                    </a:lnTo>
                    <a:lnTo>
                      <a:pt x="25" y="22"/>
                    </a:lnTo>
                    <a:lnTo>
                      <a:pt x="25" y="24"/>
                    </a:lnTo>
                    <a:lnTo>
                      <a:pt x="25" y="24"/>
                    </a:lnTo>
                    <a:lnTo>
                      <a:pt x="25" y="24"/>
                    </a:lnTo>
                    <a:lnTo>
                      <a:pt x="25" y="24"/>
                    </a:lnTo>
                    <a:lnTo>
                      <a:pt x="25" y="24"/>
                    </a:lnTo>
                    <a:lnTo>
                      <a:pt x="27" y="27"/>
                    </a:lnTo>
                    <a:lnTo>
                      <a:pt x="27" y="27"/>
                    </a:lnTo>
                    <a:lnTo>
                      <a:pt x="27" y="27"/>
                    </a:lnTo>
                    <a:lnTo>
                      <a:pt x="27" y="27"/>
                    </a:lnTo>
                    <a:lnTo>
                      <a:pt x="27" y="27"/>
                    </a:lnTo>
                    <a:lnTo>
                      <a:pt x="28" y="29"/>
                    </a:lnTo>
                    <a:lnTo>
                      <a:pt x="28" y="29"/>
                    </a:lnTo>
                    <a:lnTo>
                      <a:pt x="28" y="29"/>
                    </a:lnTo>
                    <a:lnTo>
                      <a:pt x="28" y="29"/>
                    </a:lnTo>
                    <a:lnTo>
                      <a:pt x="28" y="29"/>
                    </a:lnTo>
                    <a:lnTo>
                      <a:pt x="28" y="29"/>
                    </a:lnTo>
                    <a:lnTo>
                      <a:pt x="28" y="29"/>
                    </a:lnTo>
                    <a:lnTo>
                      <a:pt x="28" y="29"/>
                    </a:lnTo>
                    <a:lnTo>
                      <a:pt x="28" y="30"/>
                    </a:lnTo>
                    <a:lnTo>
                      <a:pt x="28" y="30"/>
                    </a:lnTo>
                    <a:lnTo>
                      <a:pt x="30" y="32"/>
                    </a:lnTo>
                    <a:lnTo>
                      <a:pt x="32" y="34"/>
                    </a:lnTo>
                    <a:lnTo>
                      <a:pt x="15" y="35"/>
                    </a:lnTo>
                    <a:lnTo>
                      <a:pt x="8" y="35"/>
                    </a:lnTo>
                    <a:lnTo>
                      <a:pt x="1" y="37"/>
                    </a:lnTo>
                    <a:lnTo>
                      <a:pt x="1" y="27"/>
                    </a:lnTo>
                    <a:lnTo>
                      <a:pt x="0" y="2"/>
                    </a:lnTo>
                    <a:lnTo>
                      <a:pt x="10" y="2"/>
                    </a:lnTo>
                    <a:lnTo>
                      <a:pt x="13" y="2"/>
                    </a:lnTo>
                    <a:lnTo>
                      <a:pt x="15" y="2"/>
                    </a:lnTo>
                    <a:lnTo>
                      <a:pt x="18" y="2"/>
                    </a:lnTo>
                    <a:lnTo>
                      <a:pt x="2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77" name="Freeform 1231"/>
              <p:cNvSpPr>
                <a:spLocks/>
              </p:cNvSpPr>
              <p:nvPr/>
            </p:nvSpPr>
            <p:spPr bwMode="auto">
              <a:xfrm>
                <a:off x="3896" y="1707"/>
                <a:ext cx="42" cy="73"/>
              </a:xfrm>
              <a:custGeom>
                <a:avLst/>
                <a:gdLst>
                  <a:gd name="T0" fmla="*/ 37 w 42"/>
                  <a:gd name="T1" fmla="*/ 0 h 73"/>
                  <a:gd name="T2" fmla="*/ 39 w 42"/>
                  <a:gd name="T3" fmla="*/ 17 h 73"/>
                  <a:gd name="T4" fmla="*/ 42 w 42"/>
                  <a:gd name="T5" fmla="*/ 53 h 73"/>
                  <a:gd name="T6" fmla="*/ 20 w 42"/>
                  <a:gd name="T7" fmla="*/ 55 h 73"/>
                  <a:gd name="T8" fmla="*/ 20 w 42"/>
                  <a:gd name="T9" fmla="*/ 71 h 73"/>
                  <a:gd name="T10" fmla="*/ 14 w 42"/>
                  <a:gd name="T11" fmla="*/ 73 h 73"/>
                  <a:gd name="T12" fmla="*/ 12 w 42"/>
                  <a:gd name="T13" fmla="*/ 55 h 73"/>
                  <a:gd name="T14" fmla="*/ 5 w 42"/>
                  <a:gd name="T15" fmla="*/ 56 h 73"/>
                  <a:gd name="T16" fmla="*/ 3 w 42"/>
                  <a:gd name="T17" fmla="*/ 34 h 73"/>
                  <a:gd name="T18" fmla="*/ 0 w 42"/>
                  <a:gd name="T19" fmla="*/ 7 h 73"/>
                  <a:gd name="T20" fmla="*/ 0 w 42"/>
                  <a:gd name="T21" fmla="*/ 4 h 73"/>
                  <a:gd name="T22" fmla="*/ 15 w 42"/>
                  <a:gd name="T23" fmla="*/ 2 h 73"/>
                  <a:gd name="T24" fmla="*/ 24 w 42"/>
                  <a:gd name="T25" fmla="*/ 0 h 73"/>
                  <a:gd name="T26" fmla="*/ 37 w 42"/>
                  <a:gd name="T2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3">
                    <a:moveTo>
                      <a:pt x="37" y="0"/>
                    </a:moveTo>
                    <a:lnTo>
                      <a:pt x="39" y="17"/>
                    </a:lnTo>
                    <a:lnTo>
                      <a:pt x="42" y="53"/>
                    </a:lnTo>
                    <a:lnTo>
                      <a:pt x="20" y="55"/>
                    </a:lnTo>
                    <a:lnTo>
                      <a:pt x="20" y="71"/>
                    </a:lnTo>
                    <a:lnTo>
                      <a:pt x="14" y="73"/>
                    </a:lnTo>
                    <a:lnTo>
                      <a:pt x="12" y="55"/>
                    </a:lnTo>
                    <a:lnTo>
                      <a:pt x="5" y="56"/>
                    </a:lnTo>
                    <a:lnTo>
                      <a:pt x="3" y="34"/>
                    </a:lnTo>
                    <a:lnTo>
                      <a:pt x="0" y="7"/>
                    </a:lnTo>
                    <a:lnTo>
                      <a:pt x="0" y="4"/>
                    </a:lnTo>
                    <a:lnTo>
                      <a:pt x="15" y="2"/>
                    </a:lnTo>
                    <a:lnTo>
                      <a:pt x="24" y="0"/>
                    </a:lnTo>
                    <a:lnTo>
                      <a:pt x="3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78" name="Freeform 1232"/>
              <p:cNvSpPr>
                <a:spLocks/>
              </p:cNvSpPr>
              <p:nvPr/>
            </p:nvSpPr>
            <p:spPr bwMode="auto">
              <a:xfrm>
                <a:off x="3896" y="1707"/>
                <a:ext cx="42" cy="73"/>
              </a:xfrm>
              <a:custGeom>
                <a:avLst/>
                <a:gdLst>
                  <a:gd name="T0" fmla="*/ 37 w 42"/>
                  <a:gd name="T1" fmla="*/ 0 h 73"/>
                  <a:gd name="T2" fmla="*/ 39 w 42"/>
                  <a:gd name="T3" fmla="*/ 17 h 73"/>
                  <a:gd name="T4" fmla="*/ 42 w 42"/>
                  <a:gd name="T5" fmla="*/ 53 h 73"/>
                  <a:gd name="T6" fmla="*/ 20 w 42"/>
                  <a:gd name="T7" fmla="*/ 55 h 73"/>
                  <a:gd name="T8" fmla="*/ 20 w 42"/>
                  <a:gd name="T9" fmla="*/ 71 h 73"/>
                  <a:gd name="T10" fmla="*/ 14 w 42"/>
                  <a:gd name="T11" fmla="*/ 73 h 73"/>
                  <a:gd name="T12" fmla="*/ 12 w 42"/>
                  <a:gd name="T13" fmla="*/ 55 h 73"/>
                  <a:gd name="T14" fmla="*/ 5 w 42"/>
                  <a:gd name="T15" fmla="*/ 56 h 73"/>
                  <a:gd name="T16" fmla="*/ 3 w 42"/>
                  <a:gd name="T17" fmla="*/ 34 h 73"/>
                  <a:gd name="T18" fmla="*/ 0 w 42"/>
                  <a:gd name="T19" fmla="*/ 7 h 73"/>
                  <a:gd name="T20" fmla="*/ 0 w 42"/>
                  <a:gd name="T21" fmla="*/ 4 h 73"/>
                  <a:gd name="T22" fmla="*/ 15 w 42"/>
                  <a:gd name="T23" fmla="*/ 2 h 73"/>
                  <a:gd name="T24" fmla="*/ 24 w 42"/>
                  <a:gd name="T25" fmla="*/ 0 h 73"/>
                  <a:gd name="T26" fmla="*/ 37 w 42"/>
                  <a:gd name="T2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3">
                    <a:moveTo>
                      <a:pt x="37" y="0"/>
                    </a:moveTo>
                    <a:lnTo>
                      <a:pt x="39" y="17"/>
                    </a:lnTo>
                    <a:lnTo>
                      <a:pt x="42" y="53"/>
                    </a:lnTo>
                    <a:lnTo>
                      <a:pt x="20" y="55"/>
                    </a:lnTo>
                    <a:lnTo>
                      <a:pt x="20" y="71"/>
                    </a:lnTo>
                    <a:lnTo>
                      <a:pt x="14" y="73"/>
                    </a:lnTo>
                    <a:lnTo>
                      <a:pt x="12" y="55"/>
                    </a:lnTo>
                    <a:lnTo>
                      <a:pt x="5" y="56"/>
                    </a:lnTo>
                    <a:lnTo>
                      <a:pt x="3" y="34"/>
                    </a:lnTo>
                    <a:lnTo>
                      <a:pt x="0" y="7"/>
                    </a:lnTo>
                    <a:lnTo>
                      <a:pt x="0" y="4"/>
                    </a:lnTo>
                    <a:lnTo>
                      <a:pt x="15" y="2"/>
                    </a:lnTo>
                    <a:lnTo>
                      <a:pt x="24" y="0"/>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79" name="Freeform 1233"/>
              <p:cNvSpPr>
                <a:spLocks/>
              </p:cNvSpPr>
              <p:nvPr/>
            </p:nvSpPr>
            <p:spPr bwMode="auto">
              <a:xfrm>
                <a:off x="4003" y="1978"/>
                <a:ext cx="30" cy="31"/>
              </a:xfrm>
              <a:custGeom>
                <a:avLst/>
                <a:gdLst>
                  <a:gd name="T0" fmla="*/ 27 w 30"/>
                  <a:gd name="T1" fmla="*/ 0 h 31"/>
                  <a:gd name="T2" fmla="*/ 27 w 30"/>
                  <a:gd name="T3" fmla="*/ 0 h 31"/>
                  <a:gd name="T4" fmla="*/ 30 w 30"/>
                  <a:gd name="T5" fmla="*/ 7 h 31"/>
                  <a:gd name="T6" fmla="*/ 30 w 30"/>
                  <a:gd name="T7" fmla="*/ 9 h 31"/>
                  <a:gd name="T8" fmla="*/ 28 w 30"/>
                  <a:gd name="T9" fmla="*/ 16 h 31"/>
                  <a:gd name="T10" fmla="*/ 28 w 30"/>
                  <a:gd name="T11" fmla="*/ 17 h 31"/>
                  <a:gd name="T12" fmla="*/ 27 w 30"/>
                  <a:gd name="T13" fmla="*/ 17 h 31"/>
                  <a:gd name="T14" fmla="*/ 25 w 30"/>
                  <a:gd name="T15" fmla="*/ 19 h 31"/>
                  <a:gd name="T16" fmla="*/ 23 w 30"/>
                  <a:gd name="T17" fmla="*/ 19 h 31"/>
                  <a:gd name="T18" fmla="*/ 23 w 30"/>
                  <a:gd name="T19" fmla="*/ 19 h 31"/>
                  <a:gd name="T20" fmla="*/ 22 w 30"/>
                  <a:gd name="T21" fmla="*/ 22 h 31"/>
                  <a:gd name="T22" fmla="*/ 22 w 30"/>
                  <a:gd name="T23" fmla="*/ 26 h 31"/>
                  <a:gd name="T24" fmla="*/ 20 w 30"/>
                  <a:gd name="T25" fmla="*/ 29 h 31"/>
                  <a:gd name="T26" fmla="*/ 20 w 30"/>
                  <a:gd name="T27" fmla="*/ 29 h 31"/>
                  <a:gd name="T28" fmla="*/ 13 w 30"/>
                  <a:gd name="T29" fmla="*/ 29 h 31"/>
                  <a:gd name="T30" fmla="*/ 13 w 30"/>
                  <a:gd name="T31" fmla="*/ 29 h 31"/>
                  <a:gd name="T32" fmla="*/ 3 w 30"/>
                  <a:gd name="T33" fmla="*/ 31 h 31"/>
                  <a:gd name="T34" fmla="*/ 0 w 30"/>
                  <a:gd name="T35" fmla="*/ 2 h 31"/>
                  <a:gd name="T36" fmla="*/ 12 w 30"/>
                  <a:gd name="T37" fmla="*/ 2 h 31"/>
                  <a:gd name="T38" fmla="*/ 27 w 30"/>
                  <a:gd name="T39" fmla="*/ 0 h 31"/>
                  <a:gd name="T40" fmla="*/ 27 w 30"/>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1">
                    <a:moveTo>
                      <a:pt x="27" y="0"/>
                    </a:moveTo>
                    <a:lnTo>
                      <a:pt x="27" y="0"/>
                    </a:lnTo>
                    <a:lnTo>
                      <a:pt x="30" y="7"/>
                    </a:lnTo>
                    <a:lnTo>
                      <a:pt x="30" y="9"/>
                    </a:lnTo>
                    <a:lnTo>
                      <a:pt x="28" y="16"/>
                    </a:lnTo>
                    <a:lnTo>
                      <a:pt x="28" y="17"/>
                    </a:lnTo>
                    <a:lnTo>
                      <a:pt x="27" y="17"/>
                    </a:lnTo>
                    <a:lnTo>
                      <a:pt x="25" y="19"/>
                    </a:lnTo>
                    <a:lnTo>
                      <a:pt x="23" y="19"/>
                    </a:lnTo>
                    <a:lnTo>
                      <a:pt x="23" y="19"/>
                    </a:lnTo>
                    <a:lnTo>
                      <a:pt x="22" y="22"/>
                    </a:lnTo>
                    <a:lnTo>
                      <a:pt x="22" y="26"/>
                    </a:lnTo>
                    <a:lnTo>
                      <a:pt x="20" y="29"/>
                    </a:lnTo>
                    <a:lnTo>
                      <a:pt x="20" y="29"/>
                    </a:lnTo>
                    <a:lnTo>
                      <a:pt x="13" y="29"/>
                    </a:lnTo>
                    <a:lnTo>
                      <a:pt x="13" y="29"/>
                    </a:lnTo>
                    <a:lnTo>
                      <a:pt x="3" y="31"/>
                    </a:lnTo>
                    <a:lnTo>
                      <a:pt x="0" y="2"/>
                    </a:lnTo>
                    <a:lnTo>
                      <a:pt x="12" y="2"/>
                    </a:lnTo>
                    <a:lnTo>
                      <a:pt x="27" y="0"/>
                    </a:lnTo>
                    <a:lnTo>
                      <a:pt x="2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80" name="Freeform 1234"/>
              <p:cNvSpPr>
                <a:spLocks/>
              </p:cNvSpPr>
              <p:nvPr/>
            </p:nvSpPr>
            <p:spPr bwMode="auto">
              <a:xfrm>
                <a:off x="4003" y="1978"/>
                <a:ext cx="30" cy="31"/>
              </a:xfrm>
              <a:custGeom>
                <a:avLst/>
                <a:gdLst>
                  <a:gd name="T0" fmla="*/ 27 w 30"/>
                  <a:gd name="T1" fmla="*/ 0 h 31"/>
                  <a:gd name="T2" fmla="*/ 27 w 30"/>
                  <a:gd name="T3" fmla="*/ 0 h 31"/>
                  <a:gd name="T4" fmla="*/ 30 w 30"/>
                  <a:gd name="T5" fmla="*/ 7 h 31"/>
                  <a:gd name="T6" fmla="*/ 30 w 30"/>
                  <a:gd name="T7" fmla="*/ 9 h 31"/>
                  <a:gd name="T8" fmla="*/ 28 w 30"/>
                  <a:gd name="T9" fmla="*/ 16 h 31"/>
                  <a:gd name="T10" fmla="*/ 28 w 30"/>
                  <a:gd name="T11" fmla="*/ 17 h 31"/>
                  <a:gd name="T12" fmla="*/ 27 w 30"/>
                  <a:gd name="T13" fmla="*/ 17 h 31"/>
                  <a:gd name="T14" fmla="*/ 25 w 30"/>
                  <a:gd name="T15" fmla="*/ 19 h 31"/>
                  <a:gd name="T16" fmla="*/ 23 w 30"/>
                  <a:gd name="T17" fmla="*/ 19 h 31"/>
                  <a:gd name="T18" fmla="*/ 23 w 30"/>
                  <a:gd name="T19" fmla="*/ 19 h 31"/>
                  <a:gd name="T20" fmla="*/ 22 w 30"/>
                  <a:gd name="T21" fmla="*/ 22 h 31"/>
                  <a:gd name="T22" fmla="*/ 22 w 30"/>
                  <a:gd name="T23" fmla="*/ 26 h 31"/>
                  <a:gd name="T24" fmla="*/ 20 w 30"/>
                  <a:gd name="T25" fmla="*/ 29 h 31"/>
                  <a:gd name="T26" fmla="*/ 20 w 30"/>
                  <a:gd name="T27" fmla="*/ 29 h 31"/>
                  <a:gd name="T28" fmla="*/ 13 w 30"/>
                  <a:gd name="T29" fmla="*/ 29 h 31"/>
                  <a:gd name="T30" fmla="*/ 13 w 30"/>
                  <a:gd name="T31" fmla="*/ 29 h 31"/>
                  <a:gd name="T32" fmla="*/ 3 w 30"/>
                  <a:gd name="T33" fmla="*/ 31 h 31"/>
                  <a:gd name="T34" fmla="*/ 0 w 30"/>
                  <a:gd name="T35" fmla="*/ 2 h 31"/>
                  <a:gd name="T36" fmla="*/ 12 w 30"/>
                  <a:gd name="T37" fmla="*/ 2 h 31"/>
                  <a:gd name="T38" fmla="*/ 27 w 30"/>
                  <a:gd name="T39" fmla="*/ 0 h 31"/>
                  <a:gd name="T40" fmla="*/ 27 w 30"/>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1">
                    <a:moveTo>
                      <a:pt x="27" y="0"/>
                    </a:moveTo>
                    <a:lnTo>
                      <a:pt x="27" y="0"/>
                    </a:lnTo>
                    <a:lnTo>
                      <a:pt x="30" y="7"/>
                    </a:lnTo>
                    <a:lnTo>
                      <a:pt x="30" y="9"/>
                    </a:lnTo>
                    <a:lnTo>
                      <a:pt x="28" y="16"/>
                    </a:lnTo>
                    <a:lnTo>
                      <a:pt x="28" y="17"/>
                    </a:lnTo>
                    <a:lnTo>
                      <a:pt x="27" y="17"/>
                    </a:lnTo>
                    <a:lnTo>
                      <a:pt x="25" y="19"/>
                    </a:lnTo>
                    <a:lnTo>
                      <a:pt x="23" y="19"/>
                    </a:lnTo>
                    <a:lnTo>
                      <a:pt x="23" y="19"/>
                    </a:lnTo>
                    <a:lnTo>
                      <a:pt x="22" y="22"/>
                    </a:lnTo>
                    <a:lnTo>
                      <a:pt x="22" y="26"/>
                    </a:lnTo>
                    <a:lnTo>
                      <a:pt x="20" y="29"/>
                    </a:lnTo>
                    <a:lnTo>
                      <a:pt x="20" y="29"/>
                    </a:lnTo>
                    <a:lnTo>
                      <a:pt x="13" y="29"/>
                    </a:lnTo>
                    <a:lnTo>
                      <a:pt x="13" y="29"/>
                    </a:lnTo>
                    <a:lnTo>
                      <a:pt x="3" y="31"/>
                    </a:lnTo>
                    <a:lnTo>
                      <a:pt x="0" y="2"/>
                    </a:lnTo>
                    <a:lnTo>
                      <a:pt x="12" y="2"/>
                    </a:lnTo>
                    <a:lnTo>
                      <a:pt x="27"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81" name="Freeform 1235"/>
              <p:cNvSpPr>
                <a:spLocks/>
              </p:cNvSpPr>
              <p:nvPr/>
            </p:nvSpPr>
            <p:spPr bwMode="auto">
              <a:xfrm>
                <a:off x="3864" y="1682"/>
                <a:ext cx="47" cy="34"/>
              </a:xfrm>
              <a:custGeom>
                <a:avLst/>
                <a:gdLst>
                  <a:gd name="T0" fmla="*/ 0 w 47"/>
                  <a:gd name="T1" fmla="*/ 3 h 34"/>
                  <a:gd name="T2" fmla="*/ 18 w 47"/>
                  <a:gd name="T3" fmla="*/ 3 h 34"/>
                  <a:gd name="T4" fmla="*/ 46 w 47"/>
                  <a:gd name="T5" fmla="*/ 0 h 34"/>
                  <a:gd name="T6" fmla="*/ 47 w 47"/>
                  <a:gd name="T7" fmla="*/ 27 h 34"/>
                  <a:gd name="T8" fmla="*/ 32 w 47"/>
                  <a:gd name="T9" fmla="*/ 29 h 34"/>
                  <a:gd name="T10" fmla="*/ 32 w 47"/>
                  <a:gd name="T11" fmla="*/ 32 h 34"/>
                  <a:gd name="T12" fmla="*/ 1 w 47"/>
                  <a:gd name="T13" fmla="*/ 34 h 34"/>
                  <a:gd name="T14" fmla="*/ 1 w 47"/>
                  <a:gd name="T15" fmla="*/ 34 h 34"/>
                  <a:gd name="T16" fmla="*/ 0 w 47"/>
                  <a:gd name="T17" fmla="*/ 15 h 34"/>
                  <a:gd name="T18" fmla="*/ 0 w 47"/>
                  <a:gd name="T19"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34">
                    <a:moveTo>
                      <a:pt x="0" y="3"/>
                    </a:moveTo>
                    <a:lnTo>
                      <a:pt x="18" y="3"/>
                    </a:lnTo>
                    <a:lnTo>
                      <a:pt x="46" y="0"/>
                    </a:lnTo>
                    <a:lnTo>
                      <a:pt x="47" y="27"/>
                    </a:lnTo>
                    <a:lnTo>
                      <a:pt x="32" y="29"/>
                    </a:lnTo>
                    <a:lnTo>
                      <a:pt x="32" y="32"/>
                    </a:lnTo>
                    <a:lnTo>
                      <a:pt x="1" y="34"/>
                    </a:lnTo>
                    <a:lnTo>
                      <a:pt x="1" y="34"/>
                    </a:lnTo>
                    <a:lnTo>
                      <a:pt x="0" y="15"/>
                    </a:lnTo>
                    <a:lnTo>
                      <a:pt x="0"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82" name="Freeform 1236"/>
              <p:cNvSpPr>
                <a:spLocks/>
              </p:cNvSpPr>
              <p:nvPr/>
            </p:nvSpPr>
            <p:spPr bwMode="auto">
              <a:xfrm>
                <a:off x="3864" y="1682"/>
                <a:ext cx="47" cy="34"/>
              </a:xfrm>
              <a:custGeom>
                <a:avLst/>
                <a:gdLst>
                  <a:gd name="T0" fmla="*/ 0 w 47"/>
                  <a:gd name="T1" fmla="*/ 3 h 34"/>
                  <a:gd name="T2" fmla="*/ 18 w 47"/>
                  <a:gd name="T3" fmla="*/ 3 h 34"/>
                  <a:gd name="T4" fmla="*/ 46 w 47"/>
                  <a:gd name="T5" fmla="*/ 0 h 34"/>
                  <a:gd name="T6" fmla="*/ 47 w 47"/>
                  <a:gd name="T7" fmla="*/ 27 h 34"/>
                  <a:gd name="T8" fmla="*/ 32 w 47"/>
                  <a:gd name="T9" fmla="*/ 29 h 34"/>
                  <a:gd name="T10" fmla="*/ 32 w 47"/>
                  <a:gd name="T11" fmla="*/ 32 h 34"/>
                  <a:gd name="T12" fmla="*/ 1 w 47"/>
                  <a:gd name="T13" fmla="*/ 34 h 34"/>
                  <a:gd name="T14" fmla="*/ 1 w 47"/>
                  <a:gd name="T15" fmla="*/ 34 h 34"/>
                  <a:gd name="T16" fmla="*/ 0 w 47"/>
                  <a:gd name="T17" fmla="*/ 15 h 34"/>
                  <a:gd name="T18" fmla="*/ 0 w 47"/>
                  <a:gd name="T19"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34">
                    <a:moveTo>
                      <a:pt x="0" y="3"/>
                    </a:moveTo>
                    <a:lnTo>
                      <a:pt x="18" y="3"/>
                    </a:lnTo>
                    <a:lnTo>
                      <a:pt x="46" y="0"/>
                    </a:lnTo>
                    <a:lnTo>
                      <a:pt x="47" y="27"/>
                    </a:lnTo>
                    <a:lnTo>
                      <a:pt x="32" y="29"/>
                    </a:lnTo>
                    <a:lnTo>
                      <a:pt x="32" y="32"/>
                    </a:lnTo>
                    <a:lnTo>
                      <a:pt x="1" y="34"/>
                    </a:lnTo>
                    <a:lnTo>
                      <a:pt x="1" y="34"/>
                    </a:lnTo>
                    <a:lnTo>
                      <a:pt x="0" y="15"/>
                    </a:lnTo>
                    <a:lnTo>
                      <a:pt x="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83" name="Freeform 1237"/>
              <p:cNvSpPr>
                <a:spLocks/>
              </p:cNvSpPr>
              <p:nvPr/>
            </p:nvSpPr>
            <p:spPr bwMode="auto">
              <a:xfrm>
                <a:off x="3916" y="1756"/>
                <a:ext cx="51" cy="53"/>
              </a:xfrm>
              <a:custGeom>
                <a:avLst/>
                <a:gdLst>
                  <a:gd name="T0" fmla="*/ 46 w 51"/>
                  <a:gd name="T1" fmla="*/ 12 h 53"/>
                  <a:gd name="T2" fmla="*/ 51 w 51"/>
                  <a:gd name="T3" fmla="*/ 50 h 53"/>
                  <a:gd name="T4" fmla="*/ 36 w 51"/>
                  <a:gd name="T5" fmla="*/ 51 h 53"/>
                  <a:gd name="T6" fmla="*/ 27 w 51"/>
                  <a:gd name="T7" fmla="*/ 53 h 53"/>
                  <a:gd name="T8" fmla="*/ 26 w 51"/>
                  <a:gd name="T9" fmla="*/ 38 h 53"/>
                  <a:gd name="T10" fmla="*/ 10 w 51"/>
                  <a:gd name="T11" fmla="*/ 39 h 53"/>
                  <a:gd name="T12" fmla="*/ 2 w 51"/>
                  <a:gd name="T13" fmla="*/ 41 h 53"/>
                  <a:gd name="T14" fmla="*/ 0 w 51"/>
                  <a:gd name="T15" fmla="*/ 22 h 53"/>
                  <a:gd name="T16" fmla="*/ 0 w 51"/>
                  <a:gd name="T17" fmla="*/ 6 h 53"/>
                  <a:gd name="T18" fmla="*/ 22 w 51"/>
                  <a:gd name="T19" fmla="*/ 4 h 53"/>
                  <a:gd name="T20" fmla="*/ 38 w 51"/>
                  <a:gd name="T21" fmla="*/ 2 h 53"/>
                  <a:gd name="T22" fmla="*/ 44 w 51"/>
                  <a:gd name="T23" fmla="*/ 0 h 53"/>
                  <a:gd name="T24" fmla="*/ 46 w 51"/>
                  <a:gd name="T25" fmla="*/ 2 h 53"/>
                  <a:gd name="T26" fmla="*/ 46 w 51"/>
                  <a:gd name="T27" fmla="*/ 11 h 53"/>
                  <a:gd name="T28" fmla="*/ 46 w 51"/>
                  <a:gd name="T29"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53">
                    <a:moveTo>
                      <a:pt x="46" y="12"/>
                    </a:moveTo>
                    <a:lnTo>
                      <a:pt x="51" y="50"/>
                    </a:lnTo>
                    <a:lnTo>
                      <a:pt x="36" y="51"/>
                    </a:lnTo>
                    <a:lnTo>
                      <a:pt x="27" y="53"/>
                    </a:lnTo>
                    <a:lnTo>
                      <a:pt x="26" y="38"/>
                    </a:lnTo>
                    <a:lnTo>
                      <a:pt x="10" y="39"/>
                    </a:lnTo>
                    <a:lnTo>
                      <a:pt x="2" y="41"/>
                    </a:lnTo>
                    <a:lnTo>
                      <a:pt x="0" y="22"/>
                    </a:lnTo>
                    <a:lnTo>
                      <a:pt x="0" y="6"/>
                    </a:lnTo>
                    <a:lnTo>
                      <a:pt x="22" y="4"/>
                    </a:lnTo>
                    <a:lnTo>
                      <a:pt x="38" y="2"/>
                    </a:lnTo>
                    <a:lnTo>
                      <a:pt x="44" y="0"/>
                    </a:lnTo>
                    <a:lnTo>
                      <a:pt x="46" y="2"/>
                    </a:lnTo>
                    <a:lnTo>
                      <a:pt x="46" y="11"/>
                    </a:lnTo>
                    <a:lnTo>
                      <a:pt x="46"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84" name="Freeform 1238"/>
              <p:cNvSpPr>
                <a:spLocks/>
              </p:cNvSpPr>
              <p:nvPr/>
            </p:nvSpPr>
            <p:spPr bwMode="auto">
              <a:xfrm>
                <a:off x="3916" y="1756"/>
                <a:ext cx="51" cy="53"/>
              </a:xfrm>
              <a:custGeom>
                <a:avLst/>
                <a:gdLst>
                  <a:gd name="T0" fmla="*/ 46 w 51"/>
                  <a:gd name="T1" fmla="*/ 12 h 53"/>
                  <a:gd name="T2" fmla="*/ 51 w 51"/>
                  <a:gd name="T3" fmla="*/ 50 h 53"/>
                  <a:gd name="T4" fmla="*/ 36 w 51"/>
                  <a:gd name="T5" fmla="*/ 51 h 53"/>
                  <a:gd name="T6" fmla="*/ 27 w 51"/>
                  <a:gd name="T7" fmla="*/ 53 h 53"/>
                  <a:gd name="T8" fmla="*/ 26 w 51"/>
                  <a:gd name="T9" fmla="*/ 38 h 53"/>
                  <a:gd name="T10" fmla="*/ 10 w 51"/>
                  <a:gd name="T11" fmla="*/ 39 h 53"/>
                  <a:gd name="T12" fmla="*/ 2 w 51"/>
                  <a:gd name="T13" fmla="*/ 41 h 53"/>
                  <a:gd name="T14" fmla="*/ 0 w 51"/>
                  <a:gd name="T15" fmla="*/ 22 h 53"/>
                  <a:gd name="T16" fmla="*/ 0 w 51"/>
                  <a:gd name="T17" fmla="*/ 6 h 53"/>
                  <a:gd name="T18" fmla="*/ 22 w 51"/>
                  <a:gd name="T19" fmla="*/ 4 h 53"/>
                  <a:gd name="T20" fmla="*/ 38 w 51"/>
                  <a:gd name="T21" fmla="*/ 2 h 53"/>
                  <a:gd name="T22" fmla="*/ 44 w 51"/>
                  <a:gd name="T23" fmla="*/ 0 h 53"/>
                  <a:gd name="T24" fmla="*/ 46 w 51"/>
                  <a:gd name="T25" fmla="*/ 2 h 53"/>
                  <a:gd name="T26" fmla="*/ 46 w 51"/>
                  <a:gd name="T27" fmla="*/ 11 h 53"/>
                  <a:gd name="T28" fmla="*/ 46 w 51"/>
                  <a:gd name="T29"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53">
                    <a:moveTo>
                      <a:pt x="46" y="12"/>
                    </a:moveTo>
                    <a:lnTo>
                      <a:pt x="51" y="50"/>
                    </a:lnTo>
                    <a:lnTo>
                      <a:pt x="36" y="51"/>
                    </a:lnTo>
                    <a:lnTo>
                      <a:pt x="27" y="53"/>
                    </a:lnTo>
                    <a:lnTo>
                      <a:pt x="26" y="38"/>
                    </a:lnTo>
                    <a:lnTo>
                      <a:pt x="10" y="39"/>
                    </a:lnTo>
                    <a:lnTo>
                      <a:pt x="2" y="41"/>
                    </a:lnTo>
                    <a:lnTo>
                      <a:pt x="0" y="22"/>
                    </a:lnTo>
                    <a:lnTo>
                      <a:pt x="0" y="6"/>
                    </a:lnTo>
                    <a:lnTo>
                      <a:pt x="22" y="4"/>
                    </a:lnTo>
                    <a:lnTo>
                      <a:pt x="38" y="2"/>
                    </a:lnTo>
                    <a:lnTo>
                      <a:pt x="44" y="0"/>
                    </a:lnTo>
                    <a:lnTo>
                      <a:pt x="46" y="2"/>
                    </a:lnTo>
                    <a:lnTo>
                      <a:pt x="46" y="11"/>
                    </a:lnTo>
                    <a:lnTo>
                      <a:pt x="46"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85" name="Freeform 1239"/>
              <p:cNvSpPr>
                <a:spLocks/>
              </p:cNvSpPr>
              <p:nvPr/>
            </p:nvSpPr>
            <p:spPr bwMode="auto">
              <a:xfrm>
                <a:off x="3876" y="1841"/>
                <a:ext cx="34" cy="41"/>
              </a:xfrm>
              <a:custGeom>
                <a:avLst/>
                <a:gdLst>
                  <a:gd name="T0" fmla="*/ 23 w 34"/>
                  <a:gd name="T1" fmla="*/ 0 h 41"/>
                  <a:gd name="T2" fmla="*/ 23 w 34"/>
                  <a:gd name="T3" fmla="*/ 4 h 41"/>
                  <a:gd name="T4" fmla="*/ 32 w 34"/>
                  <a:gd name="T5" fmla="*/ 4 h 41"/>
                  <a:gd name="T6" fmla="*/ 34 w 34"/>
                  <a:gd name="T7" fmla="*/ 27 h 41"/>
                  <a:gd name="T8" fmla="*/ 34 w 34"/>
                  <a:gd name="T9" fmla="*/ 39 h 41"/>
                  <a:gd name="T10" fmla="*/ 28 w 34"/>
                  <a:gd name="T11" fmla="*/ 41 h 41"/>
                  <a:gd name="T12" fmla="*/ 12 w 34"/>
                  <a:gd name="T13" fmla="*/ 41 h 41"/>
                  <a:gd name="T14" fmla="*/ 5 w 34"/>
                  <a:gd name="T15" fmla="*/ 36 h 41"/>
                  <a:gd name="T16" fmla="*/ 1 w 34"/>
                  <a:gd name="T17" fmla="*/ 22 h 41"/>
                  <a:gd name="T18" fmla="*/ 0 w 34"/>
                  <a:gd name="T19" fmla="*/ 2 h 41"/>
                  <a:gd name="T20" fmla="*/ 23 w 34"/>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1">
                    <a:moveTo>
                      <a:pt x="23" y="0"/>
                    </a:moveTo>
                    <a:lnTo>
                      <a:pt x="23" y="4"/>
                    </a:lnTo>
                    <a:lnTo>
                      <a:pt x="32" y="4"/>
                    </a:lnTo>
                    <a:lnTo>
                      <a:pt x="34" y="27"/>
                    </a:lnTo>
                    <a:lnTo>
                      <a:pt x="34" y="39"/>
                    </a:lnTo>
                    <a:lnTo>
                      <a:pt x="28" y="41"/>
                    </a:lnTo>
                    <a:lnTo>
                      <a:pt x="12" y="41"/>
                    </a:lnTo>
                    <a:lnTo>
                      <a:pt x="5" y="36"/>
                    </a:lnTo>
                    <a:lnTo>
                      <a:pt x="1" y="22"/>
                    </a:lnTo>
                    <a:lnTo>
                      <a:pt x="0" y="2"/>
                    </a:lnTo>
                    <a:lnTo>
                      <a:pt x="2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86" name="Freeform 1240"/>
              <p:cNvSpPr>
                <a:spLocks/>
              </p:cNvSpPr>
              <p:nvPr/>
            </p:nvSpPr>
            <p:spPr bwMode="auto">
              <a:xfrm>
                <a:off x="3876" y="1841"/>
                <a:ext cx="34" cy="41"/>
              </a:xfrm>
              <a:custGeom>
                <a:avLst/>
                <a:gdLst>
                  <a:gd name="T0" fmla="*/ 23 w 34"/>
                  <a:gd name="T1" fmla="*/ 0 h 41"/>
                  <a:gd name="T2" fmla="*/ 23 w 34"/>
                  <a:gd name="T3" fmla="*/ 4 h 41"/>
                  <a:gd name="T4" fmla="*/ 32 w 34"/>
                  <a:gd name="T5" fmla="*/ 4 h 41"/>
                  <a:gd name="T6" fmla="*/ 34 w 34"/>
                  <a:gd name="T7" fmla="*/ 27 h 41"/>
                  <a:gd name="T8" fmla="*/ 34 w 34"/>
                  <a:gd name="T9" fmla="*/ 39 h 41"/>
                  <a:gd name="T10" fmla="*/ 28 w 34"/>
                  <a:gd name="T11" fmla="*/ 41 h 41"/>
                  <a:gd name="T12" fmla="*/ 12 w 34"/>
                  <a:gd name="T13" fmla="*/ 41 h 41"/>
                  <a:gd name="T14" fmla="*/ 5 w 34"/>
                  <a:gd name="T15" fmla="*/ 36 h 41"/>
                  <a:gd name="T16" fmla="*/ 1 w 34"/>
                  <a:gd name="T17" fmla="*/ 22 h 41"/>
                  <a:gd name="T18" fmla="*/ 0 w 34"/>
                  <a:gd name="T19" fmla="*/ 2 h 41"/>
                  <a:gd name="T20" fmla="*/ 23 w 34"/>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1">
                    <a:moveTo>
                      <a:pt x="23" y="0"/>
                    </a:moveTo>
                    <a:lnTo>
                      <a:pt x="23" y="4"/>
                    </a:lnTo>
                    <a:lnTo>
                      <a:pt x="32" y="4"/>
                    </a:lnTo>
                    <a:lnTo>
                      <a:pt x="34" y="27"/>
                    </a:lnTo>
                    <a:lnTo>
                      <a:pt x="34" y="39"/>
                    </a:lnTo>
                    <a:lnTo>
                      <a:pt x="28" y="41"/>
                    </a:lnTo>
                    <a:lnTo>
                      <a:pt x="12" y="41"/>
                    </a:lnTo>
                    <a:lnTo>
                      <a:pt x="5" y="36"/>
                    </a:lnTo>
                    <a:lnTo>
                      <a:pt x="1" y="22"/>
                    </a:lnTo>
                    <a:lnTo>
                      <a:pt x="0" y="2"/>
                    </a:lnTo>
                    <a:lnTo>
                      <a:pt x="2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87" name="Freeform 1241"/>
              <p:cNvSpPr>
                <a:spLocks/>
              </p:cNvSpPr>
              <p:nvPr/>
            </p:nvSpPr>
            <p:spPr bwMode="auto">
              <a:xfrm>
                <a:off x="3786" y="1816"/>
                <a:ext cx="34" cy="35"/>
              </a:xfrm>
              <a:custGeom>
                <a:avLst/>
                <a:gdLst>
                  <a:gd name="T0" fmla="*/ 32 w 34"/>
                  <a:gd name="T1" fmla="*/ 0 h 35"/>
                  <a:gd name="T2" fmla="*/ 34 w 34"/>
                  <a:gd name="T3" fmla="*/ 35 h 35"/>
                  <a:gd name="T4" fmla="*/ 2 w 34"/>
                  <a:gd name="T5" fmla="*/ 35 h 35"/>
                  <a:gd name="T6" fmla="*/ 0 w 34"/>
                  <a:gd name="T7" fmla="*/ 0 h 35"/>
                  <a:gd name="T8" fmla="*/ 2 w 34"/>
                  <a:gd name="T9" fmla="*/ 0 h 35"/>
                  <a:gd name="T10" fmla="*/ 8 w 34"/>
                  <a:gd name="T11" fmla="*/ 0 h 35"/>
                  <a:gd name="T12" fmla="*/ 32 w 34"/>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4" h="35">
                    <a:moveTo>
                      <a:pt x="32" y="0"/>
                    </a:moveTo>
                    <a:lnTo>
                      <a:pt x="34" y="35"/>
                    </a:lnTo>
                    <a:lnTo>
                      <a:pt x="2" y="35"/>
                    </a:lnTo>
                    <a:lnTo>
                      <a:pt x="0" y="0"/>
                    </a:lnTo>
                    <a:lnTo>
                      <a:pt x="2" y="0"/>
                    </a:lnTo>
                    <a:lnTo>
                      <a:pt x="8" y="0"/>
                    </a:lnTo>
                    <a:lnTo>
                      <a:pt x="3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88" name="Freeform 1242"/>
              <p:cNvSpPr>
                <a:spLocks/>
              </p:cNvSpPr>
              <p:nvPr/>
            </p:nvSpPr>
            <p:spPr bwMode="auto">
              <a:xfrm>
                <a:off x="3786" y="1816"/>
                <a:ext cx="34" cy="35"/>
              </a:xfrm>
              <a:custGeom>
                <a:avLst/>
                <a:gdLst>
                  <a:gd name="T0" fmla="*/ 32 w 34"/>
                  <a:gd name="T1" fmla="*/ 0 h 35"/>
                  <a:gd name="T2" fmla="*/ 34 w 34"/>
                  <a:gd name="T3" fmla="*/ 35 h 35"/>
                  <a:gd name="T4" fmla="*/ 2 w 34"/>
                  <a:gd name="T5" fmla="*/ 35 h 35"/>
                  <a:gd name="T6" fmla="*/ 0 w 34"/>
                  <a:gd name="T7" fmla="*/ 0 h 35"/>
                  <a:gd name="T8" fmla="*/ 2 w 34"/>
                  <a:gd name="T9" fmla="*/ 0 h 35"/>
                  <a:gd name="T10" fmla="*/ 8 w 34"/>
                  <a:gd name="T11" fmla="*/ 0 h 35"/>
                  <a:gd name="T12" fmla="*/ 32 w 34"/>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4" h="35">
                    <a:moveTo>
                      <a:pt x="32" y="0"/>
                    </a:moveTo>
                    <a:lnTo>
                      <a:pt x="34" y="35"/>
                    </a:lnTo>
                    <a:lnTo>
                      <a:pt x="2" y="35"/>
                    </a:lnTo>
                    <a:lnTo>
                      <a:pt x="0" y="0"/>
                    </a:lnTo>
                    <a:lnTo>
                      <a:pt x="2" y="0"/>
                    </a:lnTo>
                    <a:lnTo>
                      <a:pt x="8"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89" name="Freeform 1243"/>
              <p:cNvSpPr>
                <a:spLocks/>
              </p:cNvSpPr>
              <p:nvPr/>
            </p:nvSpPr>
            <p:spPr bwMode="auto">
              <a:xfrm>
                <a:off x="3920" y="1618"/>
                <a:ext cx="35" cy="37"/>
              </a:xfrm>
              <a:custGeom>
                <a:avLst/>
                <a:gdLst>
                  <a:gd name="T0" fmla="*/ 34 w 35"/>
                  <a:gd name="T1" fmla="*/ 0 h 37"/>
                  <a:gd name="T2" fmla="*/ 35 w 35"/>
                  <a:gd name="T3" fmla="*/ 25 h 37"/>
                  <a:gd name="T4" fmla="*/ 35 w 35"/>
                  <a:gd name="T5" fmla="*/ 35 h 37"/>
                  <a:gd name="T6" fmla="*/ 34 w 35"/>
                  <a:gd name="T7" fmla="*/ 35 h 37"/>
                  <a:gd name="T8" fmla="*/ 34 w 35"/>
                  <a:gd name="T9" fmla="*/ 35 h 37"/>
                  <a:gd name="T10" fmla="*/ 10 w 35"/>
                  <a:gd name="T11" fmla="*/ 37 h 37"/>
                  <a:gd name="T12" fmla="*/ 3 w 35"/>
                  <a:gd name="T13" fmla="*/ 37 h 37"/>
                  <a:gd name="T14" fmla="*/ 0 w 35"/>
                  <a:gd name="T15" fmla="*/ 3 h 37"/>
                  <a:gd name="T16" fmla="*/ 13 w 35"/>
                  <a:gd name="T17" fmla="*/ 3 h 37"/>
                  <a:gd name="T18" fmla="*/ 15 w 35"/>
                  <a:gd name="T19" fmla="*/ 1 h 37"/>
                  <a:gd name="T20" fmla="*/ 17 w 35"/>
                  <a:gd name="T21" fmla="*/ 1 h 37"/>
                  <a:gd name="T22" fmla="*/ 18 w 35"/>
                  <a:gd name="T23" fmla="*/ 1 h 37"/>
                  <a:gd name="T24" fmla="*/ 27 w 35"/>
                  <a:gd name="T25" fmla="*/ 1 h 37"/>
                  <a:gd name="T26" fmla="*/ 28 w 35"/>
                  <a:gd name="T27" fmla="*/ 1 h 37"/>
                  <a:gd name="T28" fmla="*/ 32 w 35"/>
                  <a:gd name="T29" fmla="*/ 1 h 37"/>
                  <a:gd name="T30" fmla="*/ 34 w 35"/>
                  <a:gd name="T31" fmla="*/ 0 h 37"/>
                  <a:gd name="T32" fmla="*/ 34 w 3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7">
                    <a:moveTo>
                      <a:pt x="34" y="0"/>
                    </a:moveTo>
                    <a:lnTo>
                      <a:pt x="35" y="25"/>
                    </a:lnTo>
                    <a:lnTo>
                      <a:pt x="35" y="35"/>
                    </a:lnTo>
                    <a:lnTo>
                      <a:pt x="34" y="35"/>
                    </a:lnTo>
                    <a:lnTo>
                      <a:pt x="34" y="35"/>
                    </a:lnTo>
                    <a:lnTo>
                      <a:pt x="10" y="37"/>
                    </a:lnTo>
                    <a:lnTo>
                      <a:pt x="3" y="37"/>
                    </a:lnTo>
                    <a:lnTo>
                      <a:pt x="0" y="3"/>
                    </a:lnTo>
                    <a:lnTo>
                      <a:pt x="13" y="3"/>
                    </a:lnTo>
                    <a:lnTo>
                      <a:pt x="15" y="1"/>
                    </a:lnTo>
                    <a:lnTo>
                      <a:pt x="17" y="1"/>
                    </a:lnTo>
                    <a:lnTo>
                      <a:pt x="18" y="1"/>
                    </a:lnTo>
                    <a:lnTo>
                      <a:pt x="27" y="1"/>
                    </a:lnTo>
                    <a:lnTo>
                      <a:pt x="28" y="1"/>
                    </a:lnTo>
                    <a:lnTo>
                      <a:pt x="32" y="1"/>
                    </a:lnTo>
                    <a:lnTo>
                      <a:pt x="34" y="0"/>
                    </a:lnTo>
                    <a:lnTo>
                      <a:pt x="3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90" name="Freeform 1244"/>
              <p:cNvSpPr>
                <a:spLocks/>
              </p:cNvSpPr>
              <p:nvPr/>
            </p:nvSpPr>
            <p:spPr bwMode="auto">
              <a:xfrm>
                <a:off x="3920" y="1618"/>
                <a:ext cx="35" cy="37"/>
              </a:xfrm>
              <a:custGeom>
                <a:avLst/>
                <a:gdLst>
                  <a:gd name="T0" fmla="*/ 34 w 35"/>
                  <a:gd name="T1" fmla="*/ 0 h 37"/>
                  <a:gd name="T2" fmla="*/ 35 w 35"/>
                  <a:gd name="T3" fmla="*/ 25 h 37"/>
                  <a:gd name="T4" fmla="*/ 35 w 35"/>
                  <a:gd name="T5" fmla="*/ 35 h 37"/>
                  <a:gd name="T6" fmla="*/ 34 w 35"/>
                  <a:gd name="T7" fmla="*/ 35 h 37"/>
                  <a:gd name="T8" fmla="*/ 34 w 35"/>
                  <a:gd name="T9" fmla="*/ 35 h 37"/>
                  <a:gd name="T10" fmla="*/ 10 w 35"/>
                  <a:gd name="T11" fmla="*/ 37 h 37"/>
                  <a:gd name="T12" fmla="*/ 3 w 35"/>
                  <a:gd name="T13" fmla="*/ 37 h 37"/>
                  <a:gd name="T14" fmla="*/ 0 w 35"/>
                  <a:gd name="T15" fmla="*/ 3 h 37"/>
                  <a:gd name="T16" fmla="*/ 13 w 35"/>
                  <a:gd name="T17" fmla="*/ 3 h 37"/>
                  <a:gd name="T18" fmla="*/ 15 w 35"/>
                  <a:gd name="T19" fmla="*/ 1 h 37"/>
                  <a:gd name="T20" fmla="*/ 17 w 35"/>
                  <a:gd name="T21" fmla="*/ 1 h 37"/>
                  <a:gd name="T22" fmla="*/ 18 w 35"/>
                  <a:gd name="T23" fmla="*/ 1 h 37"/>
                  <a:gd name="T24" fmla="*/ 27 w 35"/>
                  <a:gd name="T25" fmla="*/ 1 h 37"/>
                  <a:gd name="T26" fmla="*/ 28 w 35"/>
                  <a:gd name="T27" fmla="*/ 1 h 37"/>
                  <a:gd name="T28" fmla="*/ 32 w 35"/>
                  <a:gd name="T29" fmla="*/ 1 h 37"/>
                  <a:gd name="T30" fmla="*/ 34 w 35"/>
                  <a:gd name="T31" fmla="*/ 0 h 37"/>
                  <a:gd name="T32" fmla="*/ 34 w 3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7">
                    <a:moveTo>
                      <a:pt x="34" y="0"/>
                    </a:moveTo>
                    <a:lnTo>
                      <a:pt x="35" y="25"/>
                    </a:lnTo>
                    <a:lnTo>
                      <a:pt x="35" y="35"/>
                    </a:lnTo>
                    <a:lnTo>
                      <a:pt x="34" y="35"/>
                    </a:lnTo>
                    <a:lnTo>
                      <a:pt x="34" y="35"/>
                    </a:lnTo>
                    <a:lnTo>
                      <a:pt x="10" y="37"/>
                    </a:lnTo>
                    <a:lnTo>
                      <a:pt x="3" y="37"/>
                    </a:lnTo>
                    <a:lnTo>
                      <a:pt x="0" y="3"/>
                    </a:lnTo>
                    <a:lnTo>
                      <a:pt x="13" y="3"/>
                    </a:lnTo>
                    <a:lnTo>
                      <a:pt x="15" y="1"/>
                    </a:lnTo>
                    <a:lnTo>
                      <a:pt x="17" y="1"/>
                    </a:lnTo>
                    <a:lnTo>
                      <a:pt x="18" y="1"/>
                    </a:lnTo>
                    <a:lnTo>
                      <a:pt x="27" y="1"/>
                    </a:lnTo>
                    <a:lnTo>
                      <a:pt x="28" y="1"/>
                    </a:lnTo>
                    <a:lnTo>
                      <a:pt x="32" y="1"/>
                    </a:lnTo>
                    <a:lnTo>
                      <a:pt x="34"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91" name="Freeform 1245"/>
              <p:cNvSpPr>
                <a:spLocks/>
              </p:cNvSpPr>
              <p:nvPr/>
            </p:nvSpPr>
            <p:spPr bwMode="auto">
              <a:xfrm>
                <a:off x="3896" y="1794"/>
                <a:ext cx="58" cy="51"/>
              </a:xfrm>
              <a:custGeom>
                <a:avLst/>
                <a:gdLst>
                  <a:gd name="T0" fmla="*/ 46 w 58"/>
                  <a:gd name="T1" fmla="*/ 0 h 51"/>
                  <a:gd name="T2" fmla="*/ 47 w 58"/>
                  <a:gd name="T3" fmla="*/ 15 h 51"/>
                  <a:gd name="T4" fmla="*/ 56 w 58"/>
                  <a:gd name="T5" fmla="*/ 13 h 51"/>
                  <a:gd name="T6" fmla="*/ 58 w 58"/>
                  <a:gd name="T7" fmla="*/ 35 h 51"/>
                  <a:gd name="T8" fmla="*/ 58 w 58"/>
                  <a:gd name="T9" fmla="*/ 47 h 51"/>
                  <a:gd name="T10" fmla="*/ 56 w 58"/>
                  <a:gd name="T11" fmla="*/ 47 h 51"/>
                  <a:gd name="T12" fmla="*/ 51 w 58"/>
                  <a:gd name="T13" fmla="*/ 47 h 51"/>
                  <a:gd name="T14" fmla="*/ 42 w 58"/>
                  <a:gd name="T15" fmla="*/ 49 h 51"/>
                  <a:gd name="T16" fmla="*/ 12 w 58"/>
                  <a:gd name="T17" fmla="*/ 51 h 51"/>
                  <a:gd name="T18" fmla="*/ 3 w 58"/>
                  <a:gd name="T19" fmla="*/ 51 h 51"/>
                  <a:gd name="T20" fmla="*/ 3 w 58"/>
                  <a:gd name="T21" fmla="*/ 47 h 51"/>
                  <a:gd name="T22" fmla="*/ 0 w 58"/>
                  <a:gd name="T23" fmla="*/ 20 h 51"/>
                  <a:gd name="T24" fmla="*/ 8 w 58"/>
                  <a:gd name="T25" fmla="*/ 18 h 51"/>
                  <a:gd name="T26" fmla="*/ 8 w 58"/>
                  <a:gd name="T27" fmla="*/ 13 h 51"/>
                  <a:gd name="T28" fmla="*/ 20 w 58"/>
                  <a:gd name="T29" fmla="*/ 12 h 51"/>
                  <a:gd name="T30" fmla="*/ 19 w 58"/>
                  <a:gd name="T31" fmla="*/ 3 h 51"/>
                  <a:gd name="T32" fmla="*/ 22 w 58"/>
                  <a:gd name="T33" fmla="*/ 3 h 51"/>
                  <a:gd name="T34" fmla="*/ 30 w 58"/>
                  <a:gd name="T35" fmla="*/ 1 h 51"/>
                  <a:gd name="T36" fmla="*/ 46 w 58"/>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51">
                    <a:moveTo>
                      <a:pt x="46" y="0"/>
                    </a:moveTo>
                    <a:lnTo>
                      <a:pt x="47" y="15"/>
                    </a:lnTo>
                    <a:lnTo>
                      <a:pt x="56" y="13"/>
                    </a:lnTo>
                    <a:lnTo>
                      <a:pt x="58" y="35"/>
                    </a:lnTo>
                    <a:lnTo>
                      <a:pt x="58" y="47"/>
                    </a:lnTo>
                    <a:lnTo>
                      <a:pt x="56" y="47"/>
                    </a:lnTo>
                    <a:lnTo>
                      <a:pt x="51" y="47"/>
                    </a:lnTo>
                    <a:lnTo>
                      <a:pt x="42" y="49"/>
                    </a:lnTo>
                    <a:lnTo>
                      <a:pt x="12" y="51"/>
                    </a:lnTo>
                    <a:lnTo>
                      <a:pt x="3" y="51"/>
                    </a:lnTo>
                    <a:lnTo>
                      <a:pt x="3" y="47"/>
                    </a:lnTo>
                    <a:lnTo>
                      <a:pt x="0" y="20"/>
                    </a:lnTo>
                    <a:lnTo>
                      <a:pt x="8" y="18"/>
                    </a:lnTo>
                    <a:lnTo>
                      <a:pt x="8" y="13"/>
                    </a:lnTo>
                    <a:lnTo>
                      <a:pt x="20" y="12"/>
                    </a:lnTo>
                    <a:lnTo>
                      <a:pt x="19" y="3"/>
                    </a:lnTo>
                    <a:lnTo>
                      <a:pt x="22" y="3"/>
                    </a:lnTo>
                    <a:lnTo>
                      <a:pt x="30" y="1"/>
                    </a:lnTo>
                    <a:lnTo>
                      <a:pt x="4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92" name="Freeform 1246"/>
              <p:cNvSpPr>
                <a:spLocks/>
              </p:cNvSpPr>
              <p:nvPr/>
            </p:nvSpPr>
            <p:spPr bwMode="auto">
              <a:xfrm>
                <a:off x="3896" y="1794"/>
                <a:ext cx="58" cy="51"/>
              </a:xfrm>
              <a:custGeom>
                <a:avLst/>
                <a:gdLst>
                  <a:gd name="T0" fmla="*/ 46 w 58"/>
                  <a:gd name="T1" fmla="*/ 0 h 51"/>
                  <a:gd name="T2" fmla="*/ 47 w 58"/>
                  <a:gd name="T3" fmla="*/ 15 h 51"/>
                  <a:gd name="T4" fmla="*/ 56 w 58"/>
                  <a:gd name="T5" fmla="*/ 13 h 51"/>
                  <a:gd name="T6" fmla="*/ 58 w 58"/>
                  <a:gd name="T7" fmla="*/ 35 h 51"/>
                  <a:gd name="T8" fmla="*/ 58 w 58"/>
                  <a:gd name="T9" fmla="*/ 47 h 51"/>
                  <a:gd name="T10" fmla="*/ 56 w 58"/>
                  <a:gd name="T11" fmla="*/ 47 h 51"/>
                  <a:gd name="T12" fmla="*/ 51 w 58"/>
                  <a:gd name="T13" fmla="*/ 47 h 51"/>
                  <a:gd name="T14" fmla="*/ 42 w 58"/>
                  <a:gd name="T15" fmla="*/ 49 h 51"/>
                  <a:gd name="T16" fmla="*/ 12 w 58"/>
                  <a:gd name="T17" fmla="*/ 51 h 51"/>
                  <a:gd name="T18" fmla="*/ 3 w 58"/>
                  <a:gd name="T19" fmla="*/ 51 h 51"/>
                  <a:gd name="T20" fmla="*/ 3 w 58"/>
                  <a:gd name="T21" fmla="*/ 47 h 51"/>
                  <a:gd name="T22" fmla="*/ 0 w 58"/>
                  <a:gd name="T23" fmla="*/ 20 h 51"/>
                  <a:gd name="T24" fmla="*/ 8 w 58"/>
                  <a:gd name="T25" fmla="*/ 18 h 51"/>
                  <a:gd name="T26" fmla="*/ 8 w 58"/>
                  <a:gd name="T27" fmla="*/ 13 h 51"/>
                  <a:gd name="T28" fmla="*/ 20 w 58"/>
                  <a:gd name="T29" fmla="*/ 12 h 51"/>
                  <a:gd name="T30" fmla="*/ 19 w 58"/>
                  <a:gd name="T31" fmla="*/ 3 h 51"/>
                  <a:gd name="T32" fmla="*/ 22 w 58"/>
                  <a:gd name="T33" fmla="*/ 3 h 51"/>
                  <a:gd name="T34" fmla="*/ 30 w 58"/>
                  <a:gd name="T35" fmla="*/ 1 h 51"/>
                  <a:gd name="T36" fmla="*/ 46 w 58"/>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51">
                    <a:moveTo>
                      <a:pt x="46" y="0"/>
                    </a:moveTo>
                    <a:lnTo>
                      <a:pt x="47" y="15"/>
                    </a:lnTo>
                    <a:lnTo>
                      <a:pt x="56" y="13"/>
                    </a:lnTo>
                    <a:lnTo>
                      <a:pt x="58" y="35"/>
                    </a:lnTo>
                    <a:lnTo>
                      <a:pt x="58" y="47"/>
                    </a:lnTo>
                    <a:lnTo>
                      <a:pt x="56" y="47"/>
                    </a:lnTo>
                    <a:lnTo>
                      <a:pt x="51" y="47"/>
                    </a:lnTo>
                    <a:lnTo>
                      <a:pt x="42" y="49"/>
                    </a:lnTo>
                    <a:lnTo>
                      <a:pt x="12" y="51"/>
                    </a:lnTo>
                    <a:lnTo>
                      <a:pt x="3" y="51"/>
                    </a:lnTo>
                    <a:lnTo>
                      <a:pt x="3" y="47"/>
                    </a:lnTo>
                    <a:lnTo>
                      <a:pt x="0" y="20"/>
                    </a:lnTo>
                    <a:lnTo>
                      <a:pt x="8" y="18"/>
                    </a:lnTo>
                    <a:lnTo>
                      <a:pt x="8" y="13"/>
                    </a:lnTo>
                    <a:lnTo>
                      <a:pt x="20" y="12"/>
                    </a:lnTo>
                    <a:lnTo>
                      <a:pt x="19" y="3"/>
                    </a:lnTo>
                    <a:lnTo>
                      <a:pt x="22" y="3"/>
                    </a:lnTo>
                    <a:lnTo>
                      <a:pt x="30" y="1"/>
                    </a:lnTo>
                    <a:lnTo>
                      <a:pt x="4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93" name="Freeform 1247"/>
              <p:cNvSpPr>
                <a:spLocks/>
              </p:cNvSpPr>
              <p:nvPr/>
            </p:nvSpPr>
            <p:spPr bwMode="auto">
              <a:xfrm>
                <a:off x="3904" y="1865"/>
                <a:ext cx="34" cy="42"/>
              </a:xfrm>
              <a:custGeom>
                <a:avLst/>
                <a:gdLst>
                  <a:gd name="T0" fmla="*/ 29 w 34"/>
                  <a:gd name="T1" fmla="*/ 32 h 42"/>
                  <a:gd name="T2" fmla="*/ 31 w 34"/>
                  <a:gd name="T3" fmla="*/ 41 h 42"/>
                  <a:gd name="T4" fmla="*/ 16 w 34"/>
                  <a:gd name="T5" fmla="*/ 42 h 42"/>
                  <a:gd name="T6" fmla="*/ 16 w 34"/>
                  <a:gd name="T7" fmla="*/ 42 h 42"/>
                  <a:gd name="T8" fmla="*/ 9 w 34"/>
                  <a:gd name="T9" fmla="*/ 42 h 42"/>
                  <a:gd name="T10" fmla="*/ 7 w 34"/>
                  <a:gd name="T11" fmla="*/ 27 h 42"/>
                  <a:gd name="T12" fmla="*/ 2 w 34"/>
                  <a:gd name="T13" fmla="*/ 27 h 42"/>
                  <a:gd name="T14" fmla="*/ 2 w 34"/>
                  <a:gd name="T15" fmla="*/ 24 h 42"/>
                  <a:gd name="T16" fmla="*/ 2 w 34"/>
                  <a:gd name="T17" fmla="*/ 20 h 42"/>
                  <a:gd name="T18" fmla="*/ 2 w 34"/>
                  <a:gd name="T19" fmla="*/ 20 h 42"/>
                  <a:gd name="T20" fmla="*/ 0 w 34"/>
                  <a:gd name="T21" fmla="*/ 17 h 42"/>
                  <a:gd name="T22" fmla="*/ 6 w 34"/>
                  <a:gd name="T23" fmla="*/ 15 h 42"/>
                  <a:gd name="T24" fmla="*/ 6 w 34"/>
                  <a:gd name="T25" fmla="*/ 3 h 42"/>
                  <a:gd name="T26" fmla="*/ 33 w 34"/>
                  <a:gd name="T27" fmla="*/ 0 h 42"/>
                  <a:gd name="T28" fmla="*/ 34 w 34"/>
                  <a:gd name="T29" fmla="*/ 20 h 42"/>
                  <a:gd name="T30" fmla="*/ 34 w 34"/>
                  <a:gd name="T31" fmla="*/ 27 h 42"/>
                  <a:gd name="T32" fmla="*/ 29 w 34"/>
                  <a:gd name="T33"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2">
                    <a:moveTo>
                      <a:pt x="29" y="32"/>
                    </a:moveTo>
                    <a:lnTo>
                      <a:pt x="31" y="41"/>
                    </a:lnTo>
                    <a:lnTo>
                      <a:pt x="16" y="42"/>
                    </a:lnTo>
                    <a:lnTo>
                      <a:pt x="16" y="42"/>
                    </a:lnTo>
                    <a:lnTo>
                      <a:pt x="9" y="42"/>
                    </a:lnTo>
                    <a:lnTo>
                      <a:pt x="7" y="27"/>
                    </a:lnTo>
                    <a:lnTo>
                      <a:pt x="2" y="27"/>
                    </a:lnTo>
                    <a:lnTo>
                      <a:pt x="2" y="24"/>
                    </a:lnTo>
                    <a:lnTo>
                      <a:pt x="2" y="20"/>
                    </a:lnTo>
                    <a:lnTo>
                      <a:pt x="2" y="20"/>
                    </a:lnTo>
                    <a:lnTo>
                      <a:pt x="0" y="17"/>
                    </a:lnTo>
                    <a:lnTo>
                      <a:pt x="6" y="15"/>
                    </a:lnTo>
                    <a:lnTo>
                      <a:pt x="6" y="3"/>
                    </a:lnTo>
                    <a:lnTo>
                      <a:pt x="33" y="0"/>
                    </a:lnTo>
                    <a:lnTo>
                      <a:pt x="34" y="20"/>
                    </a:lnTo>
                    <a:lnTo>
                      <a:pt x="34" y="27"/>
                    </a:lnTo>
                    <a:lnTo>
                      <a:pt x="29"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94" name="Freeform 1248"/>
              <p:cNvSpPr>
                <a:spLocks/>
              </p:cNvSpPr>
              <p:nvPr/>
            </p:nvSpPr>
            <p:spPr bwMode="auto">
              <a:xfrm>
                <a:off x="3904" y="1865"/>
                <a:ext cx="34" cy="42"/>
              </a:xfrm>
              <a:custGeom>
                <a:avLst/>
                <a:gdLst>
                  <a:gd name="T0" fmla="*/ 29 w 34"/>
                  <a:gd name="T1" fmla="*/ 32 h 42"/>
                  <a:gd name="T2" fmla="*/ 31 w 34"/>
                  <a:gd name="T3" fmla="*/ 41 h 42"/>
                  <a:gd name="T4" fmla="*/ 16 w 34"/>
                  <a:gd name="T5" fmla="*/ 42 h 42"/>
                  <a:gd name="T6" fmla="*/ 16 w 34"/>
                  <a:gd name="T7" fmla="*/ 42 h 42"/>
                  <a:gd name="T8" fmla="*/ 9 w 34"/>
                  <a:gd name="T9" fmla="*/ 42 h 42"/>
                  <a:gd name="T10" fmla="*/ 7 w 34"/>
                  <a:gd name="T11" fmla="*/ 27 h 42"/>
                  <a:gd name="T12" fmla="*/ 2 w 34"/>
                  <a:gd name="T13" fmla="*/ 27 h 42"/>
                  <a:gd name="T14" fmla="*/ 2 w 34"/>
                  <a:gd name="T15" fmla="*/ 24 h 42"/>
                  <a:gd name="T16" fmla="*/ 2 w 34"/>
                  <a:gd name="T17" fmla="*/ 20 h 42"/>
                  <a:gd name="T18" fmla="*/ 2 w 34"/>
                  <a:gd name="T19" fmla="*/ 20 h 42"/>
                  <a:gd name="T20" fmla="*/ 0 w 34"/>
                  <a:gd name="T21" fmla="*/ 17 h 42"/>
                  <a:gd name="T22" fmla="*/ 6 w 34"/>
                  <a:gd name="T23" fmla="*/ 15 h 42"/>
                  <a:gd name="T24" fmla="*/ 6 w 34"/>
                  <a:gd name="T25" fmla="*/ 3 h 42"/>
                  <a:gd name="T26" fmla="*/ 33 w 34"/>
                  <a:gd name="T27" fmla="*/ 0 h 42"/>
                  <a:gd name="T28" fmla="*/ 34 w 34"/>
                  <a:gd name="T29" fmla="*/ 20 h 42"/>
                  <a:gd name="T30" fmla="*/ 34 w 34"/>
                  <a:gd name="T31" fmla="*/ 27 h 42"/>
                  <a:gd name="T32" fmla="*/ 29 w 34"/>
                  <a:gd name="T33"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2">
                    <a:moveTo>
                      <a:pt x="29" y="32"/>
                    </a:moveTo>
                    <a:lnTo>
                      <a:pt x="31" y="41"/>
                    </a:lnTo>
                    <a:lnTo>
                      <a:pt x="16" y="42"/>
                    </a:lnTo>
                    <a:lnTo>
                      <a:pt x="16" y="42"/>
                    </a:lnTo>
                    <a:lnTo>
                      <a:pt x="9" y="42"/>
                    </a:lnTo>
                    <a:lnTo>
                      <a:pt x="7" y="27"/>
                    </a:lnTo>
                    <a:lnTo>
                      <a:pt x="2" y="27"/>
                    </a:lnTo>
                    <a:lnTo>
                      <a:pt x="2" y="24"/>
                    </a:lnTo>
                    <a:lnTo>
                      <a:pt x="2" y="20"/>
                    </a:lnTo>
                    <a:lnTo>
                      <a:pt x="2" y="20"/>
                    </a:lnTo>
                    <a:lnTo>
                      <a:pt x="0" y="17"/>
                    </a:lnTo>
                    <a:lnTo>
                      <a:pt x="6" y="15"/>
                    </a:lnTo>
                    <a:lnTo>
                      <a:pt x="6" y="3"/>
                    </a:lnTo>
                    <a:lnTo>
                      <a:pt x="33" y="0"/>
                    </a:lnTo>
                    <a:lnTo>
                      <a:pt x="34" y="20"/>
                    </a:lnTo>
                    <a:lnTo>
                      <a:pt x="34" y="27"/>
                    </a:lnTo>
                    <a:lnTo>
                      <a:pt x="29"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95" name="Freeform 1249"/>
              <p:cNvSpPr>
                <a:spLocks/>
              </p:cNvSpPr>
              <p:nvPr/>
            </p:nvSpPr>
            <p:spPr bwMode="auto">
              <a:xfrm>
                <a:off x="3843" y="1922"/>
                <a:ext cx="36" cy="55"/>
              </a:xfrm>
              <a:custGeom>
                <a:avLst/>
                <a:gdLst>
                  <a:gd name="T0" fmla="*/ 31 w 36"/>
                  <a:gd name="T1" fmla="*/ 0 h 55"/>
                  <a:gd name="T2" fmla="*/ 34 w 36"/>
                  <a:gd name="T3" fmla="*/ 36 h 55"/>
                  <a:gd name="T4" fmla="*/ 36 w 36"/>
                  <a:gd name="T5" fmla="*/ 53 h 55"/>
                  <a:gd name="T6" fmla="*/ 34 w 36"/>
                  <a:gd name="T7" fmla="*/ 53 h 55"/>
                  <a:gd name="T8" fmla="*/ 34 w 36"/>
                  <a:gd name="T9" fmla="*/ 53 h 55"/>
                  <a:gd name="T10" fmla="*/ 34 w 36"/>
                  <a:gd name="T11" fmla="*/ 53 h 55"/>
                  <a:gd name="T12" fmla="*/ 34 w 36"/>
                  <a:gd name="T13" fmla="*/ 53 h 55"/>
                  <a:gd name="T14" fmla="*/ 34 w 36"/>
                  <a:gd name="T15" fmla="*/ 53 h 55"/>
                  <a:gd name="T16" fmla="*/ 28 w 36"/>
                  <a:gd name="T17" fmla="*/ 55 h 55"/>
                  <a:gd name="T18" fmla="*/ 28 w 36"/>
                  <a:gd name="T19" fmla="*/ 55 h 55"/>
                  <a:gd name="T20" fmla="*/ 4 w 36"/>
                  <a:gd name="T21" fmla="*/ 55 h 55"/>
                  <a:gd name="T22" fmla="*/ 2 w 36"/>
                  <a:gd name="T23" fmla="*/ 29 h 55"/>
                  <a:gd name="T24" fmla="*/ 2 w 36"/>
                  <a:gd name="T25" fmla="*/ 22 h 55"/>
                  <a:gd name="T26" fmla="*/ 2 w 36"/>
                  <a:gd name="T27" fmla="*/ 21 h 55"/>
                  <a:gd name="T28" fmla="*/ 0 w 36"/>
                  <a:gd name="T29" fmla="*/ 4 h 55"/>
                  <a:gd name="T30" fmla="*/ 16 w 36"/>
                  <a:gd name="T31" fmla="*/ 2 h 55"/>
                  <a:gd name="T32" fmla="*/ 24 w 36"/>
                  <a:gd name="T33" fmla="*/ 2 h 55"/>
                  <a:gd name="T34" fmla="*/ 24 w 36"/>
                  <a:gd name="T35" fmla="*/ 2 h 55"/>
                  <a:gd name="T36" fmla="*/ 24 w 36"/>
                  <a:gd name="T37" fmla="*/ 2 h 55"/>
                  <a:gd name="T38" fmla="*/ 26 w 36"/>
                  <a:gd name="T39" fmla="*/ 2 h 55"/>
                  <a:gd name="T40" fmla="*/ 31 w 36"/>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55">
                    <a:moveTo>
                      <a:pt x="31" y="0"/>
                    </a:moveTo>
                    <a:lnTo>
                      <a:pt x="34" y="36"/>
                    </a:lnTo>
                    <a:lnTo>
                      <a:pt x="36" y="53"/>
                    </a:lnTo>
                    <a:lnTo>
                      <a:pt x="34" y="53"/>
                    </a:lnTo>
                    <a:lnTo>
                      <a:pt x="34" y="53"/>
                    </a:lnTo>
                    <a:lnTo>
                      <a:pt x="34" y="53"/>
                    </a:lnTo>
                    <a:lnTo>
                      <a:pt x="34" y="53"/>
                    </a:lnTo>
                    <a:lnTo>
                      <a:pt x="34" y="53"/>
                    </a:lnTo>
                    <a:lnTo>
                      <a:pt x="28" y="55"/>
                    </a:lnTo>
                    <a:lnTo>
                      <a:pt x="28" y="55"/>
                    </a:lnTo>
                    <a:lnTo>
                      <a:pt x="4" y="55"/>
                    </a:lnTo>
                    <a:lnTo>
                      <a:pt x="2" y="29"/>
                    </a:lnTo>
                    <a:lnTo>
                      <a:pt x="2" y="22"/>
                    </a:lnTo>
                    <a:lnTo>
                      <a:pt x="2" y="21"/>
                    </a:lnTo>
                    <a:lnTo>
                      <a:pt x="0" y="4"/>
                    </a:lnTo>
                    <a:lnTo>
                      <a:pt x="16" y="2"/>
                    </a:lnTo>
                    <a:lnTo>
                      <a:pt x="24" y="2"/>
                    </a:lnTo>
                    <a:lnTo>
                      <a:pt x="24" y="2"/>
                    </a:lnTo>
                    <a:lnTo>
                      <a:pt x="24" y="2"/>
                    </a:lnTo>
                    <a:lnTo>
                      <a:pt x="26" y="2"/>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96" name="Freeform 1250"/>
              <p:cNvSpPr>
                <a:spLocks/>
              </p:cNvSpPr>
              <p:nvPr/>
            </p:nvSpPr>
            <p:spPr bwMode="auto">
              <a:xfrm>
                <a:off x="3843" y="1922"/>
                <a:ext cx="36" cy="55"/>
              </a:xfrm>
              <a:custGeom>
                <a:avLst/>
                <a:gdLst>
                  <a:gd name="T0" fmla="*/ 31 w 36"/>
                  <a:gd name="T1" fmla="*/ 0 h 55"/>
                  <a:gd name="T2" fmla="*/ 34 w 36"/>
                  <a:gd name="T3" fmla="*/ 36 h 55"/>
                  <a:gd name="T4" fmla="*/ 36 w 36"/>
                  <a:gd name="T5" fmla="*/ 53 h 55"/>
                  <a:gd name="T6" fmla="*/ 34 w 36"/>
                  <a:gd name="T7" fmla="*/ 53 h 55"/>
                  <a:gd name="T8" fmla="*/ 34 w 36"/>
                  <a:gd name="T9" fmla="*/ 53 h 55"/>
                  <a:gd name="T10" fmla="*/ 34 w 36"/>
                  <a:gd name="T11" fmla="*/ 53 h 55"/>
                  <a:gd name="T12" fmla="*/ 34 w 36"/>
                  <a:gd name="T13" fmla="*/ 53 h 55"/>
                  <a:gd name="T14" fmla="*/ 34 w 36"/>
                  <a:gd name="T15" fmla="*/ 53 h 55"/>
                  <a:gd name="T16" fmla="*/ 28 w 36"/>
                  <a:gd name="T17" fmla="*/ 55 h 55"/>
                  <a:gd name="T18" fmla="*/ 28 w 36"/>
                  <a:gd name="T19" fmla="*/ 55 h 55"/>
                  <a:gd name="T20" fmla="*/ 4 w 36"/>
                  <a:gd name="T21" fmla="*/ 55 h 55"/>
                  <a:gd name="T22" fmla="*/ 2 w 36"/>
                  <a:gd name="T23" fmla="*/ 29 h 55"/>
                  <a:gd name="T24" fmla="*/ 2 w 36"/>
                  <a:gd name="T25" fmla="*/ 22 h 55"/>
                  <a:gd name="T26" fmla="*/ 2 w 36"/>
                  <a:gd name="T27" fmla="*/ 21 h 55"/>
                  <a:gd name="T28" fmla="*/ 0 w 36"/>
                  <a:gd name="T29" fmla="*/ 4 h 55"/>
                  <a:gd name="T30" fmla="*/ 16 w 36"/>
                  <a:gd name="T31" fmla="*/ 2 h 55"/>
                  <a:gd name="T32" fmla="*/ 24 w 36"/>
                  <a:gd name="T33" fmla="*/ 2 h 55"/>
                  <a:gd name="T34" fmla="*/ 24 w 36"/>
                  <a:gd name="T35" fmla="*/ 2 h 55"/>
                  <a:gd name="T36" fmla="*/ 24 w 36"/>
                  <a:gd name="T37" fmla="*/ 2 h 55"/>
                  <a:gd name="T38" fmla="*/ 26 w 36"/>
                  <a:gd name="T39" fmla="*/ 2 h 55"/>
                  <a:gd name="T40" fmla="*/ 31 w 36"/>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55">
                    <a:moveTo>
                      <a:pt x="31" y="0"/>
                    </a:moveTo>
                    <a:lnTo>
                      <a:pt x="34" y="36"/>
                    </a:lnTo>
                    <a:lnTo>
                      <a:pt x="36" y="53"/>
                    </a:lnTo>
                    <a:lnTo>
                      <a:pt x="34" y="53"/>
                    </a:lnTo>
                    <a:lnTo>
                      <a:pt x="34" y="53"/>
                    </a:lnTo>
                    <a:lnTo>
                      <a:pt x="34" y="53"/>
                    </a:lnTo>
                    <a:lnTo>
                      <a:pt x="34" y="53"/>
                    </a:lnTo>
                    <a:lnTo>
                      <a:pt x="34" y="53"/>
                    </a:lnTo>
                    <a:lnTo>
                      <a:pt x="28" y="55"/>
                    </a:lnTo>
                    <a:lnTo>
                      <a:pt x="28" y="55"/>
                    </a:lnTo>
                    <a:lnTo>
                      <a:pt x="4" y="55"/>
                    </a:lnTo>
                    <a:lnTo>
                      <a:pt x="2" y="29"/>
                    </a:lnTo>
                    <a:lnTo>
                      <a:pt x="2" y="22"/>
                    </a:lnTo>
                    <a:lnTo>
                      <a:pt x="2" y="21"/>
                    </a:lnTo>
                    <a:lnTo>
                      <a:pt x="0" y="4"/>
                    </a:lnTo>
                    <a:lnTo>
                      <a:pt x="16" y="2"/>
                    </a:lnTo>
                    <a:lnTo>
                      <a:pt x="24" y="2"/>
                    </a:lnTo>
                    <a:lnTo>
                      <a:pt x="24" y="2"/>
                    </a:lnTo>
                    <a:lnTo>
                      <a:pt x="24" y="2"/>
                    </a:lnTo>
                    <a:lnTo>
                      <a:pt x="26" y="2"/>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97" name="Freeform 1251"/>
              <p:cNvSpPr>
                <a:spLocks/>
              </p:cNvSpPr>
              <p:nvPr/>
            </p:nvSpPr>
            <p:spPr bwMode="auto">
              <a:xfrm>
                <a:off x="3838" y="1975"/>
                <a:ext cx="50" cy="36"/>
              </a:xfrm>
              <a:custGeom>
                <a:avLst/>
                <a:gdLst>
                  <a:gd name="T0" fmla="*/ 9 w 50"/>
                  <a:gd name="T1" fmla="*/ 2 h 36"/>
                  <a:gd name="T2" fmla="*/ 33 w 50"/>
                  <a:gd name="T3" fmla="*/ 2 h 36"/>
                  <a:gd name="T4" fmla="*/ 33 w 50"/>
                  <a:gd name="T5" fmla="*/ 2 h 36"/>
                  <a:gd name="T6" fmla="*/ 39 w 50"/>
                  <a:gd name="T7" fmla="*/ 0 h 36"/>
                  <a:gd name="T8" fmla="*/ 39 w 50"/>
                  <a:gd name="T9" fmla="*/ 0 h 36"/>
                  <a:gd name="T10" fmla="*/ 39 w 50"/>
                  <a:gd name="T11" fmla="*/ 0 h 36"/>
                  <a:gd name="T12" fmla="*/ 39 w 50"/>
                  <a:gd name="T13" fmla="*/ 0 h 36"/>
                  <a:gd name="T14" fmla="*/ 39 w 50"/>
                  <a:gd name="T15" fmla="*/ 0 h 36"/>
                  <a:gd name="T16" fmla="*/ 41 w 50"/>
                  <a:gd name="T17" fmla="*/ 0 h 36"/>
                  <a:gd name="T18" fmla="*/ 44 w 50"/>
                  <a:gd name="T19" fmla="*/ 0 h 36"/>
                  <a:gd name="T20" fmla="*/ 44 w 50"/>
                  <a:gd name="T21" fmla="*/ 0 h 36"/>
                  <a:gd name="T22" fmla="*/ 44 w 50"/>
                  <a:gd name="T23" fmla="*/ 0 h 36"/>
                  <a:gd name="T24" fmla="*/ 44 w 50"/>
                  <a:gd name="T25" fmla="*/ 0 h 36"/>
                  <a:gd name="T26" fmla="*/ 46 w 50"/>
                  <a:gd name="T27" fmla="*/ 12 h 36"/>
                  <a:gd name="T28" fmla="*/ 48 w 50"/>
                  <a:gd name="T29" fmla="*/ 12 h 36"/>
                  <a:gd name="T30" fmla="*/ 50 w 50"/>
                  <a:gd name="T31" fmla="*/ 25 h 36"/>
                  <a:gd name="T32" fmla="*/ 50 w 50"/>
                  <a:gd name="T33" fmla="*/ 34 h 36"/>
                  <a:gd name="T34" fmla="*/ 43 w 50"/>
                  <a:gd name="T35" fmla="*/ 34 h 36"/>
                  <a:gd name="T36" fmla="*/ 19 w 50"/>
                  <a:gd name="T37" fmla="*/ 36 h 36"/>
                  <a:gd name="T38" fmla="*/ 9 w 50"/>
                  <a:gd name="T39" fmla="*/ 36 h 36"/>
                  <a:gd name="T40" fmla="*/ 9 w 50"/>
                  <a:gd name="T41" fmla="*/ 36 h 36"/>
                  <a:gd name="T42" fmla="*/ 9 w 50"/>
                  <a:gd name="T43" fmla="*/ 36 h 36"/>
                  <a:gd name="T44" fmla="*/ 9 w 50"/>
                  <a:gd name="T45" fmla="*/ 34 h 36"/>
                  <a:gd name="T46" fmla="*/ 7 w 50"/>
                  <a:gd name="T47" fmla="*/ 32 h 36"/>
                  <a:gd name="T48" fmla="*/ 7 w 50"/>
                  <a:gd name="T49" fmla="*/ 32 h 36"/>
                  <a:gd name="T50" fmla="*/ 7 w 50"/>
                  <a:gd name="T51" fmla="*/ 30 h 36"/>
                  <a:gd name="T52" fmla="*/ 7 w 50"/>
                  <a:gd name="T53" fmla="*/ 30 h 36"/>
                  <a:gd name="T54" fmla="*/ 9 w 50"/>
                  <a:gd name="T55" fmla="*/ 25 h 36"/>
                  <a:gd name="T56" fmla="*/ 9 w 50"/>
                  <a:gd name="T57" fmla="*/ 25 h 36"/>
                  <a:gd name="T58" fmla="*/ 12 w 50"/>
                  <a:gd name="T59" fmla="*/ 22 h 36"/>
                  <a:gd name="T60" fmla="*/ 12 w 50"/>
                  <a:gd name="T61" fmla="*/ 22 h 36"/>
                  <a:gd name="T62" fmla="*/ 12 w 50"/>
                  <a:gd name="T63" fmla="*/ 20 h 36"/>
                  <a:gd name="T64" fmla="*/ 14 w 50"/>
                  <a:gd name="T65" fmla="*/ 19 h 36"/>
                  <a:gd name="T66" fmla="*/ 12 w 50"/>
                  <a:gd name="T67" fmla="*/ 17 h 36"/>
                  <a:gd name="T68" fmla="*/ 12 w 50"/>
                  <a:gd name="T69" fmla="*/ 17 h 36"/>
                  <a:gd name="T70" fmla="*/ 5 w 50"/>
                  <a:gd name="T71" fmla="*/ 12 h 36"/>
                  <a:gd name="T72" fmla="*/ 4 w 50"/>
                  <a:gd name="T73" fmla="*/ 12 h 36"/>
                  <a:gd name="T74" fmla="*/ 2 w 50"/>
                  <a:gd name="T75" fmla="*/ 10 h 36"/>
                  <a:gd name="T76" fmla="*/ 0 w 50"/>
                  <a:gd name="T77" fmla="*/ 10 h 36"/>
                  <a:gd name="T78" fmla="*/ 0 w 50"/>
                  <a:gd name="T79" fmla="*/ 3 h 36"/>
                  <a:gd name="T80" fmla="*/ 9 w 50"/>
                  <a:gd name="T8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36">
                    <a:moveTo>
                      <a:pt x="9" y="2"/>
                    </a:moveTo>
                    <a:lnTo>
                      <a:pt x="33" y="2"/>
                    </a:lnTo>
                    <a:lnTo>
                      <a:pt x="33" y="2"/>
                    </a:lnTo>
                    <a:lnTo>
                      <a:pt x="39" y="0"/>
                    </a:lnTo>
                    <a:lnTo>
                      <a:pt x="39" y="0"/>
                    </a:lnTo>
                    <a:lnTo>
                      <a:pt x="39" y="0"/>
                    </a:lnTo>
                    <a:lnTo>
                      <a:pt x="39" y="0"/>
                    </a:lnTo>
                    <a:lnTo>
                      <a:pt x="39" y="0"/>
                    </a:lnTo>
                    <a:lnTo>
                      <a:pt x="41" y="0"/>
                    </a:lnTo>
                    <a:lnTo>
                      <a:pt x="44" y="0"/>
                    </a:lnTo>
                    <a:lnTo>
                      <a:pt x="44" y="0"/>
                    </a:lnTo>
                    <a:lnTo>
                      <a:pt x="44" y="0"/>
                    </a:lnTo>
                    <a:lnTo>
                      <a:pt x="44" y="0"/>
                    </a:lnTo>
                    <a:lnTo>
                      <a:pt x="46" y="12"/>
                    </a:lnTo>
                    <a:lnTo>
                      <a:pt x="48" y="12"/>
                    </a:lnTo>
                    <a:lnTo>
                      <a:pt x="50" y="25"/>
                    </a:lnTo>
                    <a:lnTo>
                      <a:pt x="50" y="34"/>
                    </a:lnTo>
                    <a:lnTo>
                      <a:pt x="43" y="34"/>
                    </a:lnTo>
                    <a:lnTo>
                      <a:pt x="19" y="36"/>
                    </a:lnTo>
                    <a:lnTo>
                      <a:pt x="9" y="36"/>
                    </a:lnTo>
                    <a:lnTo>
                      <a:pt x="9" y="36"/>
                    </a:lnTo>
                    <a:lnTo>
                      <a:pt x="9" y="36"/>
                    </a:lnTo>
                    <a:lnTo>
                      <a:pt x="9" y="34"/>
                    </a:lnTo>
                    <a:lnTo>
                      <a:pt x="7" y="32"/>
                    </a:lnTo>
                    <a:lnTo>
                      <a:pt x="7" y="32"/>
                    </a:lnTo>
                    <a:lnTo>
                      <a:pt x="7" y="30"/>
                    </a:lnTo>
                    <a:lnTo>
                      <a:pt x="7" y="30"/>
                    </a:lnTo>
                    <a:lnTo>
                      <a:pt x="9" y="25"/>
                    </a:lnTo>
                    <a:lnTo>
                      <a:pt x="9" y="25"/>
                    </a:lnTo>
                    <a:lnTo>
                      <a:pt x="12" y="22"/>
                    </a:lnTo>
                    <a:lnTo>
                      <a:pt x="12" y="22"/>
                    </a:lnTo>
                    <a:lnTo>
                      <a:pt x="12" y="20"/>
                    </a:lnTo>
                    <a:lnTo>
                      <a:pt x="14" y="19"/>
                    </a:lnTo>
                    <a:lnTo>
                      <a:pt x="12" y="17"/>
                    </a:lnTo>
                    <a:lnTo>
                      <a:pt x="12" y="17"/>
                    </a:lnTo>
                    <a:lnTo>
                      <a:pt x="5" y="12"/>
                    </a:lnTo>
                    <a:lnTo>
                      <a:pt x="4" y="12"/>
                    </a:lnTo>
                    <a:lnTo>
                      <a:pt x="2" y="10"/>
                    </a:lnTo>
                    <a:lnTo>
                      <a:pt x="0" y="10"/>
                    </a:lnTo>
                    <a:lnTo>
                      <a:pt x="0" y="3"/>
                    </a:lnTo>
                    <a:lnTo>
                      <a:pt x="9"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98" name="Freeform 1252"/>
              <p:cNvSpPr>
                <a:spLocks/>
              </p:cNvSpPr>
              <p:nvPr/>
            </p:nvSpPr>
            <p:spPr bwMode="auto">
              <a:xfrm>
                <a:off x="3838" y="1975"/>
                <a:ext cx="50" cy="36"/>
              </a:xfrm>
              <a:custGeom>
                <a:avLst/>
                <a:gdLst>
                  <a:gd name="T0" fmla="*/ 9 w 50"/>
                  <a:gd name="T1" fmla="*/ 2 h 36"/>
                  <a:gd name="T2" fmla="*/ 33 w 50"/>
                  <a:gd name="T3" fmla="*/ 2 h 36"/>
                  <a:gd name="T4" fmla="*/ 33 w 50"/>
                  <a:gd name="T5" fmla="*/ 2 h 36"/>
                  <a:gd name="T6" fmla="*/ 39 w 50"/>
                  <a:gd name="T7" fmla="*/ 0 h 36"/>
                  <a:gd name="T8" fmla="*/ 39 w 50"/>
                  <a:gd name="T9" fmla="*/ 0 h 36"/>
                  <a:gd name="T10" fmla="*/ 39 w 50"/>
                  <a:gd name="T11" fmla="*/ 0 h 36"/>
                  <a:gd name="T12" fmla="*/ 39 w 50"/>
                  <a:gd name="T13" fmla="*/ 0 h 36"/>
                  <a:gd name="T14" fmla="*/ 39 w 50"/>
                  <a:gd name="T15" fmla="*/ 0 h 36"/>
                  <a:gd name="T16" fmla="*/ 41 w 50"/>
                  <a:gd name="T17" fmla="*/ 0 h 36"/>
                  <a:gd name="T18" fmla="*/ 44 w 50"/>
                  <a:gd name="T19" fmla="*/ 0 h 36"/>
                  <a:gd name="T20" fmla="*/ 44 w 50"/>
                  <a:gd name="T21" fmla="*/ 0 h 36"/>
                  <a:gd name="T22" fmla="*/ 44 w 50"/>
                  <a:gd name="T23" fmla="*/ 0 h 36"/>
                  <a:gd name="T24" fmla="*/ 44 w 50"/>
                  <a:gd name="T25" fmla="*/ 0 h 36"/>
                  <a:gd name="T26" fmla="*/ 46 w 50"/>
                  <a:gd name="T27" fmla="*/ 12 h 36"/>
                  <a:gd name="T28" fmla="*/ 48 w 50"/>
                  <a:gd name="T29" fmla="*/ 12 h 36"/>
                  <a:gd name="T30" fmla="*/ 50 w 50"/>
                  <a:gd name="T31" fmla="*/ 25 h 36"/>
                  <a:gd name="T32" fmla="*/ 50 w 50"/>
                  <a:gd name="T33" fmla="*/ 34 h 36"/>
                  <a:gd name="T34" fmla="*/ 43 w 50"/>
                  <a:gd name="T35" fmla="*/ 34 h 36"/>
                  <a:gd name="T36" fmla="*/ 19 w 50"/>
                  <a:gd name="T37" fmla="*/ 36 h 36"/>
                  <a:gd name="T38" fmla="*/ 9 w 50"/>
                  <a:gd name="T39" fmla="*/ 36 h 36"/>
                  <a:gd name="T40" fmla="*/ 9 w 50"/>
                  <a:gd name="T41" fmla="*/ 36 h 36"/>
                  <a:gd name="T42" fmla="*/ 9 w 50"/>
                  <a:gd name="T43" fmla="*/ 36 h 36"/>
                  <a:gd name="T44" fmla="*/ 9 w 50"/>
                  <a:gd name="T45" fmla="*/ 34 h 36"/>
                  <a:gd name="T46" fmla="*/ 7 w 50"/>
                  <a:gd name="T47" fmla="*/ 32 h 36"/>
                  <a:gd name="T48" fmla="*/ 7 w 50"/>
                  <a:gd name="T49" fmla="*/ 32 h 36"/>
                  <a:gd name="T50" fmla="*/ 7 w 50"/>
                  <a:gd name="T51" fmla="*/ 30 h 36"/>
                  <a:gd name="T52" fmla="*/ 7 w 50"/>
                  <a:gd name="T53" fmla="*/ 30 h 36"/>
                  <a:gd name="T54" fmla="*/ 9 w 50"/>
                  <a:gd name="T55" fmla="*/ 25 h 36"/>
                  <a:gd name="T56" fmla="*/ 9 w 50"/>
                  <a:gd name="T57" fmla="*/ 25 h 36"/>
                  <a:gd name="T58" fmla="*/ 12 w 50"/>
                  <a:gd name="T59" fmla="*/ 22 h 36"/>
                  <a:gd name="T60" fmla="*/ 12 w 50"/>
                  <a:gd name="T61" fmla="*/ 22 h 36"/>
                  <a:gd name="T62" fmla="*/ 12 w 50"/>
                  <a:gd name="T63" fmla="*/ 20 h 36"/>
                  <a:gd name="T64" fmla="*/ 14 w 50"/>
                  <a:gd name="T65" fmla="*/ 19 h 36"/>
                  <a:gd name="T66" fmla="*/ 12 w 50"/>
                  <a:gd name="T67" fmla="*/ 17 h 36"/>
                  <a:gd name="T68" fmla="*/ 12 w 50"/>
                  <a:gd name="T69" fmla="*/ 17 h 36"/>
                  <a:gd name="T70" fmla="*/ 5 w 50"/>
                  <a:gd name="T71" fmla="*/ 12 h 36"/>
                  <a:gd name="T72" fmla="*/ 4 w 50"/>
                  <a:gd name="T73" fmla="*/ 12 h 36"/>
                  <a:gd name="T74" fmla="*/ 2 w 50"/>
                  <a:gd name="T75" fmla="*/ 10 h 36"/>
                  <a:gd name="T76" fmla="*/ 0 w 50"/>
                  <a:gd name="T77" fmla="*/ 10 h 36"/>
                  <a:gd name="T78" fmla="*/ 0 w 50"/>
                  <a:gd name="T79" fmla="*/ 3 h 36"/>
                  <a:gd name="T80" fmla="*/ 9 w 50"/>
                  <a:gd name="T8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36">
                    <a:moveTo>
                      <a:pt x="9" y="2"/>
                    </a:moveTo>
                    <a:lnTo>
                      <a:pt x="33" y="2"/>
                    </a:lnTo>
                    <a:lnTo>
                      <a:pt x="33" y="2"/>
                    </a:lnTo>
                    <a:lnTo>
                      <a:pt x="39" y="0"/>
                    </a:lnTo>
                    <a:lnTo>
                      <a:pt x="39" y="0"/>
                    </a:lnTo>
                    <a:lnTo>
                      <a:pt x="39" y="0"/>
                    </a:lnTo>
                    <a:lnTo>
                      <a:pt x="39" y="0"/>
                    </a:lnTo>
                    <a:lnTo>
                      <a:pt x="39" y="0"/>
                    </a:lnTo>
                    <a:lnTo>
                      <a:pt x="41" y="0"/>
                    </a:lnTo>
                    <a:lnTo>
                      <a:pt x="44" y="0"/>
                    </a:lnTo>
                    <a:lnTo>
                      <a:pt x="44" y="0"/>
                    </a:lnTo>
                    <a:lnTo>
                      <a:pt x="44" y="0"/>
                    </a:lnTo>
                    <a:lnTo>
                      <a:pt x="44" y="0"/>
                    </a:lnTo>
                    <a:lnTo>
                      <a:pt x="46" y="12"/>
                    </a:lnTo>
                    <a:lnTo>
                      <a:pt x="48" y="12"/>
                    </a:lnTo>
                    <a:lnTo>
                      <a:pt x="50" y="25"/>
                    </a:lnTo>
                    <a:lnTo>
                      <a:pt x="50" y="34"/>
                    </a:lnTo>
                    <a:lnTo>
                      <a:pt x="43" y="34"/>
                    </a:lnTo>
                    <a:lnTo>
                      <a:pt x="19" y="36"/>
                    </a:lnTo>
                    <a:lnTo>
                      <a:pt x="9" y="36"/>
                    </a:lnTo>
                    <a:lnTo>
                      <a:pt x="9" y="36"/>
                    </a:lnTo>
                    <a:lnTo>
                      <a:pt x="9" y="36"/>
                    </a:lnTo>
                    <a:lnTo>
                      <a:pt x="9" y="34"/>
                    </a:lnTo>
                    <a:lnTo>
                      <a:pt x="7" y="32"/>
                    </a:lnTo>
                    <a:lnTo>
                      <a:pt x="7" y="32"/>
                    </a:lnTo>
                    <a:lnTo>
                      <a:pt x="7" y="30"/>
                    </a:lnTo>
                    <a:lnTo>
                      <a:pt x="7" y="30"/>
                    </a:lnTo>
                    <a:lnTo>
                      <a:pt x="9" y="25"/>
                    </a:lnTo>
                    <a:lnTo>
                      <a:pt x="9" y="25"/>
                    </a:lnTo>
                    <a:lnTo>
                      <a:pt x="12" y="22"/>
                    </a:lnTo>
                    <a:lnTo>
                      <a:pt x="12" y="22"/>
                    </a:lnTo>
                    <a:lnTo>
                      <a:pt x="12" y="20"/>
                    </a:lnTo>
                    <a:lnTo>
                      <a:pt x="14" y="19"/>
                    </a:lnTo>
                    <a:lnTo>
                      <a:pt x="12" y="17"/>
                    </a:lnTo>
                    <a:lnTo>
                      <a:pt x="12" y="17"/>
                    </a:lnTo>
                    <a:lnTo>
                      <a:pt x="5" y="12"/>
                    </a:lnTo>
                    <a:lnTo>
                      <a:pt x="4" y="12"/>
                    </a:lnTo>
                    <a:lnTo>
                      <a:pt x="2" y="10"/>
                    </a:lnTo>
                    <a:lnTo>
                      <a:pt x="0" y="10"/>
                    </a:lnTo>
                    <a:lnTo>
                      <a:pt x="0" y="3"/>
                    </a:lnTo>
                    <a:lnTo>
                      <a:pt x="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99" name="Freeform 1253"/>
              <p:cNvSpPr>
                <a:spLocks/>
              </p:cNvSpPr>
              <p:nvPr/>
            </p:nvSpPr>
            <p:spPr bwMode="auto">
              <a:xfrm>
                <a:off x="3918" y="1987"/>
                <a:ext cx="34" cy="39"/>
              </a:xfrm>
              <a:custGeom>
                <a:avLst/>
                <a:gdLst>
                  <a:gd name="T0" fmla="*/ 34 w 34"/>
                  <a:gd name="T1" fmla="*/ 35 h 39"/>
                  <a:gd name="T2" fmla="*/ 3 w 34"/>
                  <a:gd name="T3" fmla="*/ 39 h 39"/>
                  <a:gd name="T4" fmla="*/ 3 w 34"/>
                  <a:gd name="T5" fmla="*/ 37 h 39"/>
                  <a:gd name="T6" fmla="*/ 2 w 34"/>
                  <a:gd name="T7" fmla="*/ 35 h 39"/>
                  <a:gd name="T8" fmla="*/ 2 w 34"/>
                  <a:gd name="T9" fmla="*/ 12 h 39"/>
                  <a:gd name="T10" fmla="*/ 0 w 34"/>
                  <a:gd name="T11" fmla="*/ 3 h 39"/>
                  <a:gd name="T12" fmla="*/ 30 w 34"/>
                  <a:gd name="T13" fmla="*/ 0 h 39"/>
                  <a:gd name="T14" fmla="*/ 32 w 34"/>
                  <a:gd name="T15" fmla="*/ 22 h 39"/>
                  <a:gd name="T16" fmla="*/ 34 w 34"/>
                  <a:gd name="T17"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9">
                    <a:moveTo>
                      <a:pt x="34" y="35"/>
                    </a:moveTo>
                    <a:lnTo>
                      <a:pt x="3" y="39"/>
                    </a:lnTo>
                    <a:lnTo>
                      <a:pt x="3" y="37"/>
                    </a:lnTo>
                    <a:lnTo>
                      <a:pt x="2" y="35"/>
                    </a:lnTo>
                    <a:lnTo>
                      <a:pt x="2" y="12"/>
                    </a:lnTo>
                    <a:lnTo>
                      <a:pt x="0" y="3"/>
                    </a:lnTo>
                    <a:lnTo>
                      <a:pt x="30" y="0"/>
                    </a:lnTo>
                    <a:lnTo>
                      <a:pt x="32" y="22"/>
                    </a:lnTo>
                    <a:lnTo>
                      <a:pt x="34"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00" name="Freeform 1254"/>
              <p:cNvSpPr>
                <a:spLocks/>
              </p:cNvSpPr>
              <p:nvPr/>
            </p:nvSpPr>
            <p:spPr bwMode="auto">
              <a:xfrm>
                <a:off x="3918" y="1987"/>
                <a:ext cx="34" cy="39"/>
              </a:xfrm>
              <a:custGeom>
                <a:avLst/>
                <a:gdLst>
                  <a:gd name="T0" fmla="*/ 34 w 34"/>
                  <a:gd name="T1" fmla="*/ 35 h 39"/>
                  <a:gd name="T2" fmla="*/ 3 w 34"/>
                  <a:gd name="T3" fmla="*/ 39 h 39"/>
                  <a:gd name="T4" fmla="*/ 3 w 34"/>
                  <a:gd name="T5" fmla="*/ 37 h 39"/>
                  <a:gd name="T6" fmla="*/ 2 w 34"/>
                  <a:gd name="T7" fmla="*/ 35 h 39"/>
                  <a:gd name="T8" fmla="*/ 2 w 34"/>
                  <a:gd name="T9" fmla="*/ 12 h 39"/>
                  <a:gd name="T10" fmla="*/ 0 w 34"/>
                  <a:gd name="T11" fmla="*/ 3 h 39"/>
                  <a:gd name="T12" fmla="*/ 30 w 34"/>
                  <a:gd name="T13" fmla="*/ 0 h 39"/>
                  <a:gd name="T14" fmla="*/ 32 w 34"/>
                  <a:gd name="T15" fmla="*/ 22 h 39"/>
                  <a:gd name="T16" fmla="*/ 34 w 34"/>
                  <a:gd name="T17"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9">
                    <a:moveTo>
                      <a:pt x="34" y="35"/>
                    </a:moveTo>
                    <a:lnTo>
                      <a:pt x="3" y="39"/>
                    </a:lnTo>
                    <a:lnTo>
                      <a:pt x="3" y="37"/>
                    </a:lnTo>
                    <a:lnTo>
                      <a:pt x="2" y="35"/>
                    </a:lnTo>
                    <a:lnTo>
                      <a:pt x="2" y="12"/>
                    </a:lnTo>
                    <a:lnTo>
                      <a:pt x="0" y="3"/>
                    </a:lnTo>
                    <a:lnTo>
                      <a:pt x="30" y="0"/>
                    </a:lnTo>
                    <a:lnTo>
                      <a:pt x="32" y="22"/>
                    </a:lnTo>
                    <a:lnTo>
                      <a:pt x="34"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01" name="Freeform 1255"/>
              <p:cNvSpPr>
                <a:spLocks/>
              </p:cNvSpPr>
              <p:nvPr/>
            </p:nvSpPr>
            <p:spPr bwMode="auto">
              <a:xfrm>
                <a:off x="3869" y="1758"/>
                <a:ext cx="41" cy="24"/>
              </a:xfrm>
              <a:custGeom>
                <a:avLst/>
                <a:gdLst>
                  <a:gd name="T0" fmla="*/ 20 w 41"/>
                  <a:gd name="T1" fmla="*/ 0 h 24"/>
                  <a:gd name="T2" fmla="*/ 19 w 41"/>
                  <a:gd name="T3" fmla="*/ 5 h 24"/>
                  <a:gd name="T4" fmla="*/ 32 w 41"/>
                  <a:gd name="T5" fmla="*/ 5 h 24"/>
                  <a:gd name="T6" fmla="*/ 39 w 41"/>
                  <a:gd name="T7" fmla="*/ 4 h 24"/>
                  <a:gd name="T8" fmla="*/ 41 w 41"/>
                  <a:gd name="T9" fmla="*/ 22 h 24"/>
                  <a:gd name="T10" fmla="*/ 12 w 41"/>
                  <a:gd name="T11" fmla="*/ 24 h 24"/>
                  <a:gd name="T12" fmla="*/ 13 w 41"/>
                  <a:gd name="T13" fmla="*/ 19 h 24"/>
                  <a:gd name="T14" fmla="*/ 0 w 41"/>
                  <a:gd name="T15" fmla="*/ 20 h 24"/>
                  <a:gd name="T16" fmla="*/ 0 w 41"/>
                  <a:gd name="T17" fmla="*/ 2 h 24"/>
                  <a:gd name="T18" fmla="*/ 10 w 41"/>
                  <a:gd name="T19" fmla="*/ 2 h 24"/>
                  <a:gd name="T20" fmla="*/ 20 w 41"/>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24">
                    <a:moveTo>
                      <a:pt x="20" y="0"/>
                    </a:moveTo>
                    <a:lnTo>
                      <a:pt x="19" y="5"/>
                    </a:lnTo>
                    <a:lnTo>
                      <a:pt x="32" y="5"/>
                    </a:lnTo>
                    <a:lnTo>
                      <a:pt x="39" y="4"/>
                    </a:lnTo>
                    <a:lnTo>
                      <a:pt x="41" y="22"/>
                    </a:lnTo>
                    <a:lnTo>
                      <a:pt x="12" y="24"/>
                    </a:lnTo>
                    <a:lnTo>
                      <a:pt x="13" y="19"/>
                    </a:lnTo>
                    <a:lnTo>
                      <a:pt x="0" y="20"/>
                    </a:lnTo>
                    <a:lnTo>
                      <a:pt x="0" y="2"/>
                    </a:lnTo>
                    <a:lnTo>
                      <a:pt x="10" y="2"/>
                    </a:lnTo>
                    <a:lnTo>
                      <a:pt x="2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02" name="Freeform 1256"/>
              <p:cNvSpPr>
                <a:spLocks/>
              </p:cNvSpPr>
              <p:nvPr/>
            </p:nvSpPr>
            <p:spPr bwMode="auto">
              <a:xfrm>
                <a:off x="3869" y="1758"/>
                <a:ext cx="41" cy="24"/>
              </a:xfrm>
              <a:custGeom>
                <a:avLst/>
                <a:gdLst>
                  <a:gd name="T0" fmla="*/ 20 w 41"/>
                  <a:gd name="T1" fmla="*/ 0 h 24"/>
                  <a:gd name="T2" fmla="*/ 19 w 41"/>
                  <a:gd name="T3" fmla="*/ 5 h 24"/>
                  <a:gd name="T4" fmla="*/ 32 w 41"/>
                  <a:gd name="T5" fmla="*/ 5 h 24"/>
                  <a:gd name="T6" fmla="*/ 39 w 41"/>
                  <a:gd name="T7" fmla="*/ 4 h 24"/>
                  <a:gd name="T8" fmla="*/ 41 w 41"/>
                  <a:gd name="T9" fmla="*/ 22 h 24"/>
                  <a:gd name="T10" fmla="*/ 12 w 41"/>
                  <a:gd name="T11" fmla="*/ 24 h 24"/>
                  <a:gd name="T12" fmla="*/ 13 w 41"/>
                  <a:gd name="T13" fmla="*/ 19 h 24"/>
                  <a:gd name="T14" fmla="*/ 0 w 41"/>
                  <a:gd name="T15" fmla="*/ 20 h 24"/>
                  <a:gd name="T16" fmla="*/ 0 w 41"/>
                  <a:gd name="T17" fmla="*/ 2 h 24"/>
                  <a:gd name="T18" fmla="*/ 10 w 41"/>
                  <a:gd name="T19" fmla="*/ 2 h 24"/>
                  <a:gd name="T20" fmla="*/ 20 w 41"/>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24">
                    <a:moveTo>
                      <a:pt x="20" y="0"/>
                    </a:moveTo>
                    <a:lnTo>
                      <a:pt x="19" y="5"/>
                    </a:lnTo>
                    <a:lnTo>
                      <a:pt x="32" y="5"/>
                    </a:lnTo>
                    <a:lnTo>
                      <a:pt x="39" y="4"/>
                    </a:lnTo>
                    <a:lnTo>
                      <a:pt x="41" y="22"/>
                    </a:lnTo>
                    <a:lnTo>
                      <a:pt x="12" y="24"/>
                    </a:lnTo>
                    <a:lnTo>
                      <a:pt x="13" y="19"/>
                    </a:lnTo>
                    <a:lnTo>
                      <a:pt x="0" y="20"/>
                    </a:lnTo>
                    <a:lnTo>
                      <a:pt x="0" y="2"/>
                    </a:lnTo>
                    <a:lnTo>
                      <a:pt x="10" y="2"/>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03" name="Freeform 1257"/>
              <p:cNvSpPr>
                <a:spLocks/>
              </p:cNvSpPr>
              <p:nvPr/>
            </p:nvSpPr>
            <p:spPr bwMode="auto">
              <a:xfrm>
                <a:off x="3827" y="1833"/>
                <a:ext cx="50" cy="39"/>
              </a:xfrm>
              <a:custGeom>
                <a:avLst/>
                <a:gdLst>
                  <a:gd name="T0" fmla="*/ 40 w 50"/>
                  <a:gd name="T1" fmla="*/ 0 h 39"/>
                  <a:gd name="T2" fmla="*/ 42 w 50"/>
                  <a:gd name="T3" fmla="*/ 10 h 39"/>
                  <a:gd name="T4" fmla="*/ 49 w 50"/>
                  <a:gd name="T5" fmla="*/ 10 h 39"/>
                  <a:gd name="T6" fmla="*/ 50 w 50"/>
                  <a:gd name="T7" fmla="*/ 30 h 39"/>
                  <a:gd name="T8" fmla="*/ 49 w 50"/>
                  <a:gd name="T9" fmla="*/ 27 h 39"/>
                  <a:gd name="T10" fmla="*/ 40 w 50"/>
                  <a:gd name="T11" fmla="*/ 30 h 39"/>
                  <a:gd name="T12" fmla="*/ 25 w 50"/>
                  <a:gd name="T13" fmla="*/ 30 h 39"/>
                  <a:gd name="T14" fmla="*/ 23 w 50"/>
                  <a:gd name="T15" fmla="*/ 34 h 39"/>
                  <a:gd name="T16" fmla="*/ 11 w 50"/>
                  <a:gd name="T17" fmla="*/ 39 h 39"/>
                  <a:gd name="T18" fmla="*/ 5 w 50"/>
                  <a:gd name="T19" fmla="*/ 39 h 39"/>
                  <a:gd name="T20" fmla="*/ 0 w 50"/>
                  <a:gd name="T21" fmla="*/ 34 h 39"/>
                  <a:gd name="T22" fmla="*/ 10 w 50"/>
                  <a:gd name="T23" fmla="*/ 27 h 39"/>
                  <a:gd name="T24" fmla="*/ 15 w 50"/>
                  <a:gd name="T25" fmla="*/ 20 h 39"/>
                  <a:gd name="T26" fmla="*/ 20 w 50"/>
                  <a:gd name="T27" fmla="*/ 6 h 39"/>
                  <a:gd name="T28" fmla="*/ 27 w 50"/>
                  <a:gd name="T29" fmla="*/ 0 h 39"/>
                  <a:gd name="T30" fmla="*/ 40 w 50"/>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9">
                    <a:moveTo>
                      <a:pt x="40" y="0"/>
                    </a:moveTo>
                    <a:lnTo>
                      <a:pt x="42" y="10"/>
                    </a:lnTo>
                    <a:lnTo>
                      <a:pt x="49" y="10"/>
                    </a:lnTo>
                    <a:lnTo>
                      <a:pt x="50" y="30"/>
                    </a:lnTo>
                    <a:lnTo>
                      <a:pt x="49" y="27"/>
                    </a:lnTo>
                    <a:lnTo>
                      <a:pt x="40" y="30"/>
                    </a:lnTo>
                    <a:lnTo>
                      <a:pt x="25" y="30"/>
                    </a:lnTo>
                    <a:lnTo>
                      <a:pt x="23" y="34"/>
                    </a:lnTo>
                    <a:lnTo>
                      <a:pt x="11" y="39"/>
                    </a:lnTo>
                    <a:lnTo>
                      <a:pt x="5" y="39"/>
                    </a:lnTo>
                    <a:lnTo>
                      <a:pt x="0" y="34"/>
                    </a:lnTo>
                    <a:lnTo>
                      <a:pt x="10" y="27"/>
                    </a:lnTo>
                    <a:lnTo>
                      <a:pt x="15" y="20"/>
                    </a:lnTo>
                    <a:lnTo>
                      <a:pt x="20" y="6"/>
                    </a:lnTo>
                    <a:lnTo>
                      <a:pt x="27" y="0"/>
                    </a:lnTo>
                    <a:lnTo>
                      <a:pt x="4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04" name="Freeform 1258"/>
              <p:cNvSpPr>
                <a:spLocks/>
              </p:cNvSpPr>
              <p:nvPr/>
            </p:nvSpPr>
            <p:spPr bwMode="auto">
              <a:xfrm>
                <a:off x="3827" y="1833"/>
                <a:ext cx="50" cy="39"/>
              </a:xfrm>
              <a:custGeom>
                <a:avLst/>
                <a:gdLst>
                  <a:gd name="T0" fmla="*/ 40 w 50"/>
                  <a:gd name="T1" fmla="*/ 0 h 39"/>
                  <a:gd name="T2" fmla="*/ 42 w 50"/>
                  <a:gd name="T3" fmla="*/ 10 h 39"/>
                  <a:gd name="T4" fmla="*/ 49 w 50"/>
                  <a:gd name="T5" fmla="*/ 10 h 39"/>
                  <a:gd name="T6" fmla="*/ 50 w 50"/>
                  <a:gd name="T7" fmla="*/ 30 h 39"/>
                  <a:gd name="T8" fmla="*/ 49 w 50"/>
                  <a:gd name="T9" fmla="*/ 27 h 39"/>
                  <a:gd name="T10" fmla="*/ 40 w 50"/>
                  <a:gd name="T11" fmla="*/ 30 h 39"/>
                  <a:gd name="T12" fmla="*/ 25 w 50"/>
                  <a:gd name="T13" fmla="*/ 30 h 39"/>
                  <a:gd name="T14" fmla="*/ 23 w 50"/>
                  <a:gd name="T15" fmla="*/ 34 h 39"/>
                  <a:gd name="T16" fmla="*/ 11 w 50"/>
                  <a:gd name="T17" fmla="*/ 39 h 39"/>
                  <a:gd name="T18" fmla="*/ 5 w 50"/>
                  <a:gd name="T19" fmla="*/ 39 h 39"/>
                  <a:gd name="T20" fmla="*/ 0 w 50"/>
                  <a:gd name="T21" fmla="*/ 34 h 39"/>
                  <a:gd name="T22" fmla="*/ 10 w 50"/>
                  <a:gd name="T23" fmla="*/ 27 h 39"/>
                  <a:gd name="T24" fmla="*/ 15 w 50"/>
                  <a:gd name="T25" fmla="*/ 20 h 39"/>
                  <a:gd name="T26" fmla="*/ 20 w 50"/>
                  <a:gd name="T27" fmla="*/ 6 h 39"/>
                  <a:gd name="T28" fmla="*/ 27 w 50"/>
                  <a:gd name="T29" fmla="*/ 0 h 39"/>
                  <a:gd name="T30" fmla="*/ 40 w 50"/>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9">
                    <a:moveTo>
                      <a:pt x="40" y="0"/>
                    </a:moveTo>
                    <a:lnTo>
                      <a:pt x="42" y="10"/>
                    </a:lnTo>
                    <a:lnTo>
                      <a:pt x="49" y="10"/>
                    </a:lnTo>
                    <a:lnTo>
                      <a:pt x="50" y="30"/>
                    </a:lnTo>
                    <a:lnTo>
                      <a:pt x="49" y="27"/>
                    </a:lnTo>
                    <a:lnTo>
                      <a:pt x="40" y="30"/>
                    </a:lnTo>
                    <a:lnTo>
                      <a:pt x="25" y="30"/>
                    </a:lnTo>
                    <a:lnTo>
                      <a:pt x="23" y="34"/>
                    </a:lnTo>
                    <a:lnTo>
                      <a:pt x="11" y="39"/>
                    </a:lnTo>
                    <a:lnTo>
                      <a:pt x="5" y="39"/>
                    </a:lnTo>
                    <a:lnTo>
                      <a:pt x="0" y="34"/>
                    </a:lnTo>
                    <a:lnTo>
                      <a:pt x="10" y="27"/>
                    </a:lnTo>
                    <a:lnTo>
                      <a:pt x="15" y="20"/>
                    </a:lnTo>
                    <a:lnTo>
                      <a:pt x="20" y="6"/>
                    </a:lnTo>
                    <a:lnTo>
                      <a:pt x="27" y="0"/>
                    </a:lnTo>
                    <a:lnTo>
                      <a:pt x="4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05" name="Freeform 1259"/>
              <p:cNvSpPr>
                <a:spLocks/>
              </p:cNvSpPr>
              <p:nvPr/>
            </p:nvSpPr>
            <p:spPr bwMode="auto">
              <a:xfrm>
                <a:off x="3945" y="2136"/>
                <a:ext cx="32" cy="25"/>
              </a:xfrm>
              <a:custGeom>
                <a:avLst/>
                <a:gdLst>
                  <a:gd name="T0" fmla="*/ 32 w 32"/>
                  <a:gd name="T1" fmla="*/ 25 h 25"/>
                  <a:gd name="T2" fmla="*/ 31 w 32"/>
                  <a:gd name="T3" fmla="*/ 25 h 25"/>
                  <a:gd name="T4" fmla="*/ 29 w 32"/>
                  <a:gd name="T5" fmla="*/ 25 h 25"/>
                  <a:gd name="T6" fmla="*/ 29 w 32"/>
                  <a:gd name="T7" fmla="*/ 25 h 25"/>
                  <a:gd name="T8" fmla="*/ 27 w 32"/>
                  <a:gd name="T9" fmla="*/ 25 h 25"/>
                  <a:gd name="T10" fmla="*/ 27 w 32"/>
                  <a:gd name="T11" fmla="*/ 25 h 25"/>
                  <a:gd name="T12" fmla="*/ 26 w 32"/>
                  <a:gd name="T13" fmla="*/ 24 h 25"/>
                  <a:gd name="T14" fmla="*/ 26 w 32"/>
                  <a:gd name="T15" fmla="*/ 24 h 25"/>
                  <a:gd name="T16" fmla="*/ 22 w 32"/>
                  <a:gd name="T17" fmla="*/ 20 h 25"/>
                  <a:gd name="T18" fmla="*/ 9 w 32"/>
                  <a:gd name="T19" fmla="*/ 15 h 25"/>
                  <a:gd name="T20" fmla="*/ 0 w 32"/>
                  <a:gd name="T21" fmla="*/ 12 h 25"/>
                  <a:gd name="T22" fmla="*/ 0 w 32"/>
                  <a:gd name="T23" fmla="*/ 12 h 25"/>
                  <a:gd name="T24" fmla="*/ 0 w 32"/>
                  <a:gd name="T25" fmla="*/ 5 h 25"/>
                  <a:gd name="T26" fmla="*/ 0 w 32"/>
                  <a:gd name="T27" fmla="*/ 2 h 25"/>
                  <a:gd name="T28" fmla="*/ 15 w 32"/>
                  <a:gd name="T29" fmla="*/ 0 h 25"/>
                  <a:gd name="T30" fmla="*/ 32 w 32"/>
                  <a:gd name="T31" fmla="*/ 17 h 25"/>
                  <a:gd name="T32" fmla="*/ 32 w 3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5">
                    <a:moveTo>
                      <a:pt x="32" y="25"/>
                    </a:moveTo>
                    <a:lnTo>
                      <a:pt x="31" y="25"/>
                    </a:lnTo>
                    <a:lnTo>
                      <a:pt x="29" y="25"/>
                    </a:lnTo>
                    <a:lnTo>
                      <a:pt x="29" y="25"/>
                    </a:lnTo>
                    <a:lnTo>
                      <a:pt x="27" y="25"/>
                    </a:lnTo>
                    <a:lnTo>
                      <a:pt x="27" y="25"/>
                    </a:lnTo>
                    <a:lnTo>
                      <a:pt x="26" y="24"/>
                    </a:lnTo>
                    <a:lnTo>
                      <a:pt x="26" y="24"/>
                    </a:lnTo>
                    <a:lnTo>
                      <a:pt x="22" y="20"/>
                    </a:lnTo>
                    <a:lnTo>
                      <a:pt x="9" y="15"/>
                    </a:lnTo>
                    <a:lnTo>
                      <a:pt x="0" y="12"/>
                    </a:lnTo>
                    <a:lnTo>
                      <a:pt x="0" y="12"/>
                    </a:lnTo>
                    <a:lnTo>
                      <a:pt x="0" y="5"/>
                    </a:lnTo>
                    <a:lnTo>
                      <a:pt x="0" y="2"/>
                    </a:lnTo>
                    <a:lnTo>
                      <a:pt x="15" y="0"/>
                    </a:lnTo>
                    <a:lnTo>
                      <a:pt x="32" y="17"/>
                    </a:lnTo>
                    <a:lnTo>
                      <a:pt x="32"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06" name="Freeform 1260"/>
              <p:cNvSpPr>
                <a:spLocks/>
              </p:cNvSpPr>
              <p:nvPr/>
            </p:nvSpPr>
            <p:spPr bwMode="auto">
              <a:xfrm>
                <a:off x="3945" y="2136"/>
                <a:ext cx="32" cy="25"/>
              </a:xfrm>
              <a:custGeom>
                <a:avLst/>
                <a:gdLst>
                  <a:gd name="T0" fmla="*/ 32 w 32"/>
                  <a:gd name="T1" fmla="*/ 25 h 25"/>
                  <a:gd name="T2" fmla="*/ 31 w 32"/>
                  <a:gd name="T3" fmla="*/ 25 h 25"/>
                  <a:gd name="T4" fmla="*/ 29 w 32"/>
                  <a:gd name="T5" fmla="*/ 25 h 25"/>
                  <a:gd name="T6" fmla="*/ 29 w 32"/>
                  <a:gd name="T7" fmla="*/ 25 h 25"/>
                  <a:gd name="T8" fmla="*/ 27 w 32"/>
                  <a:gd name="T9" fmla="*/ 25 h 25"/>
                  <a:gd name="T10" fmla="*/ 27 w 32"/>
                  <a:gd name="T11" fmla="*/ 25 h 25"/>
                  <a:gd name="T12" fmla="*/ 26 w 32"/>
                  <a:gd name="T13" fmla="*/ 24 h 25"/>
                  <a:gd name="T14" fmla="*/ 26 w 32"/>
                  <a:gd name="T15" fmla="*/ 24 h 25"/>
                  <a:gd name="T16" fmla="*/ 22 w 32"/>
                  <a:gd name="T17" fmla="*/ 20 h 25"/>
                  <a:gd name="T18" fmla="*/ 9 w 32"/>
                  <a:gd name="T19" fmla="*/ 15 h 25"/>
                  <a:gd name="T20" fmla="*/ 0 w 32"/>
                  <a:gd name="T21" fmla="*/ 12 h 25"/>
                  <a:gd name="T22" fmla="*/ 0 w 32"/>
                  <a:gd name="T23" fmla="*/ 12 h 25"/>
                  <a:gd name="T24" fmla="*/ 0 w 32"/>
                  <a:gd name="T25" fmla="*/ 5 h 25"/>
                  <a:gd name="T26" fmla="*/ 0 w 32"/>
                  <a:gd name="T27" fmla="*/ 2 h 25"/>
                  <a:gd name="T28" fmla="*/ 15 w 32"/>
                  <a:gd name="T29" fmla="*/ 0 h 25"/>
                  <a:gd name="T30" fmla="*/ 32 w 32"/>
                  <a:gd name="T31" fmla="*/ 17 h 25"/>
                  <a:gd name="T32" fmla="*/ 32 w 3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5">
                    <a:moveTo>
                      <a:pt x="32" y="25"/>
                    </a:moveTo>
                    <a:lnTo>
                      <a:pt x="31" y="25"/>
                    </a:lnTo>
                    <a:lnTo>
                      <a:pt x="29" y="25"/>
                    </a:lnTo>
                    <a:lnTo>
                      <a:pt x="29" y="25"/>
                    </a:lnTo>
                    <a:lnTo>
                      <a:pt x="27" y="25"/>
                    </a:lnTo>
                    <a:lnTo>
                      <a:pt x="27" y="25"/>
                    </a:lnTo>
                    <a:lnTo>
                      <a:pt x="26" y="24"/>
                    </a:lnTo>
                    <a:lnTo>
                      <a:pt x="26" y="24"/>
                    </a:lnTo>
                    <a:lnTo>
                      <a:pt x="22" y="20"/>
                    </a:lnTo>
                    <a:lnTo>
                      <a:pt x="9" y="15"/>
                    </a:lnTo>
                    <a:lnTo>
                      <a:pt x="0" y="12"/>
                    </a:lnTo>
                    <a:lnTo>
                      <a:pt x="0" y="12"/>
                    </a:lnTo>
                    <a:lnTo>
                      <a:pt x="0" y="5"/>
                    </a:lnTo>
                    <a:lnTo>
                      <a:pt x="0" y="2"/>
                    </a:lnTo>
                    <a:lnTo>
                      <a:pt x="15" y="0"/>
                    </a:lnTo>
                    <a:lnTo>
                      <a:pt x="32" y="17"/>
                    </a:lnTo>
                    <a:lnTo>
                      <a:pt x="32"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07" name="Freeform 1261"/>
              <p:cNvSpPr>
                <a:spLocks/>
              </p:cNvSpPr>
              <p:nvPr/>
            </p:nvSpPr>
            <p:spPr bwMode="auto">
              <a:xfrm>
                <a:off x="3850" y="1860"/>
                <a:ext cx="31" cy="27"/>
              </a:xfrm>
              <a:custGeom>
                <a:avLst/>
                <a:gdLst>
                  <a:gd name="T0" fmla="*/ 26 w 31"/>
                  <a:gd name="T1" fmla="*/ 0 h 27"/>
                  <a:gd name="T2" fmla="*/ 27 w 31"/>
                  <a:gd name="T3" fmla="*/ 3 h 27"/>
                  <a:gd name="T4" fmla="*/ 31 w 31"/>
                  <a:gd name="T5" fmla="*/ 17 h 27"/>
                  <a:gd name="T6" fmla="*/ 22 w 31"/>
                  <a:gd name="T7" fmla="*/ 18 h 27"/>
                  <a:gd name="T8" fmla="*/ 22 w 31"/>
                  <a:gd name="T9" fmla="*/ 23 h 27"/>
                  <a:gd name="T10" fmla="*/ 2 w 31"/>
                  <a:gd name="T11" fmla="*/ 27 h 27"/>
                  <a:gd name="T12" fmla="*/ 0 w 31"/>
                  <a:gd name="T13" fmla="*/ 7 h 27"/>
                  <a:gd name="T14" fmla="*/ 2 w 31"/>
                  <a:gd name="T15" fmla="*/ 3 h 27"/>
                  <a:gd name="T16" fmla="*/ 17 w 31"/>
                  <a:gd name="T17" fmla="*/ 3 h 27"/>
                  <a:gd name="T18" fmla="*/ 26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26" y="0"/>
                    </a:moveTo>
                    <a:lnTo>
                      <a:pt x="27" y="3"/>
                    </a:lnTo>
                    <a:lnTo>
                      <a:pt x="31" y="17"/>
                    </a:lnTo>
                    <a:lnTo>
                      <a:pt x="22" y="18"/>
                    </a:lnTo>
                    <a:lnTo>
                      <a:pt x="22" y="23"/>
                    </a:lnTo>
                    <a:lnTo>
                      <a:pt x="2" y="27"/>
                    </a:lnTo>
                    <a:lnTo>
                      <a:pt x="0" y="7"/>
                    </a:lnTo>
                    <a:lnTo>
                      <a:pt x="2" y="3"/>
                    </a:lnTo>
                    <a:lnTo>
                      <a:pt x="17" y="3"/>
                    </a:lnTo>
                    <a:lnTo>
                      <a:pt x="2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08" name="Freeform 1262"/>
              <p:cNvSpPr>
                <a:spLocks/>
              </p:cNvSpPr>
              <p:nvPr/>
            </p:nvSpPr>
            <p:spPr bwMode="auto">
              <a:xfrm>
                <a:off x="3850" y="1860"/>
                <a:ext cx="31" cy="27"/>
              </a:xfrm>
              <a:custGeom>
                <a:avLst/>
                <a:gdLst>
                  <a:gd name="T0" fmla="*/ 26 w 31"/>
                  <a:gd name="T1" fmla="*/ 0 h 27"/>
                  <a:gd name="T2" fmla="*/ 27 w 31"/>
                  <a:gd name="T3" fmla="*/ 3 h 27"/>
                  <a:gd name="T4" fmla="*/ 31 w 31"/>
                  <a:gd name="T5" fmla="*/ 17 h 27"/>
                  <a:gd name="T6" fmla="*/ 22 w 31"/>
                  <a:gd name="T7" fmla="*/ 18 h 27"/>
                  <a:gd name="T8" fmla="*/ 22 w 31"/>
                  <a:gd name="T9" fmla="*/ 23 h 27"/>
                  <a:gd name="T10" fmla="*/ 2 w 31"/>
                  <a:gd name="T11" fmla="*/ 27 h 27"/>
                  <a:gd name="T12" fmla="*/ 0 w 31"/>
                  <a:gd name="T13" fmla="*/ 7 h 27"/>
                  <a:gd name="T14" fmla="*/ 2 w 31"/>
                  <a:gd name="T15" fmla="*/ 3 h 27"/>
                  <a:gd name="T16" fmla="*/ 17 w 31"/>
                  <a:gd name="T17" fmla="*/ 3 h 27"/>
                  <a:gd name="T18" fmla="*/ 26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26" y="0"/>
                    </a:moveTo>
                    <a:lnTo>
                      <a:pt x="27" y="3"/>
                    </a:lnTo>
                    <a:lnTo>
                      <a:pt x="31" y="17"/>
                    </a:lnTo>
                    <a:lnTo>
                      <a:pt x="22" y="18"/>
                    </a:lnTo>
                    <a:lnTo>
                      <a:pt x="22" y="23"/>
                    </a:lnTo>
                    <a:lnTo>
                      <a:pt x="2" y="27"/>
                    </a:lnTo>
                    <a:lnTo>
                      <a:pt x="0" y="7"/>
                    </a:lnTo>
                    <a:lnTo>
                      <a:pt x="2" y="3"/>
                    </a:lnTo>
                    <a:lnTo>
                      <a:pt x="17" y="3"/>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09" name="Freeform 1263"/>
              <p:cNvSpPr>
                <a:spLocks/>
              </p:cNvSpPr>
              <p:nvPr/>
            </p:nvSpPr>
            <p:spPr bwMode="auto">
              <a:xfrm>
                <a:off x="3769" y="1746"/>
                <a:ext cx="46" cy="27"/>
              </a:xfrm>
              <a:custGeom>
                <a:avLst/>
                <a:gdLst>
                  <a:gd name="T0" fmla="*/ 46 w 46"/>
                  <a:gd name="T1" fmla="*/ 0 h 27"/>
                  <a:gd name="T2" fmla="*/ 46 w 46"/>
                  <a:gd name="T3" fmla="*/ 17 h 27"/>
                  <a:gd name="T4" fmla="*/ 46 w 46"/>
                  <a:gd name="T5" fmla="*/ 19 h 27"/>
                  <a:gd name="T6" fmla="*/ 46 w 46"/>
                  <a:gd name="T7" fmla="*/ 19 h 27"/>
                  <a:gd name="T8" fmla="*/ 46 w 46"/>
                  <a:gd name="T9" fmla="*/ 19 h 27"/>
                  <a:gd name="T10" fmla="*/ 46 w 46"/>
                  <a:gd name="T11" fmla="*/ 26 h 27"/>
                  <a:gd name="T12" fmla="*/ 24 w 46"/>
                  <a:gd name="T13" fmla="*/ 27 h 27"/>
                  <a:gd name="T14" fmla="*/ 12 w 46"/>
                  <a:gd name="T15" fmla="*/ 27 h 27"/>
                  <a:gd name="T16" fmla="*/ 12 w 46"/>
                  <a:gd name="T17" fmla="*/ 27 h 27"/>
                  <a:gd name="T18" fmla="*/ 12 w 46"/>
                  <a:gd name="T19" fmla="*/ 27 h 27"/>
                  <a:gd name="T20" fmla="*/ 12 w 46"/>
                  <a:gd name="T21" fmla="*/ 24 h 27"/>
                  <a:gd name="T22" fmla="*/ 8 w 46"/>
                  <a:gd name="T23" fmla="*/ 19 h 27"/>
                  <a:gd name="T24" fmla="*/ 8 w 46"/>
                  <a:gd name="T25" fmla="*/ 19 h 27"/>
                  <a:gd name="T26" fmla="*/ 8 w 46"/>
                  <a:gd name="T27" fmla="*/ 17 h 27"/>
                  <a:gd name="T28" fmla="*/ 7 w 46"/>
                  <a:gd name="T29" fmla="*/ 19 h 27"/>
                  <a:gd name="T30" fmla="*/ 5 w 46"/>
                  <a:gd name="T31" fmla="*/ 17 h 27"/>
                  <a:gd name="T32" fmla="*/ 0 w 46"/>
                  <a:gd name="T33" fmla="*/ 10 h 27"/>
                  <a:gd name="T34" fmla="*/ 0 w 46"/>
                  <a:gd name="T35" fmla="*/ 10 h 27"/>
                  <a:gd name="T36" fmla="*/ 2 w 46"/>
                  <a:gd name="T37" fmla="*/ 2 h 27"/>
                  <a:gd name="T38" fmla="*/ 2 w 46"/>
                  <a:gd name="T39" fmla="*/ 2 h 27"/>
                  <a:gd name="T40" fmla="*/ 46 w 46"/>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7">
                    <a:moveTo>
                      <a:pt x="46" y="0"/>
                    </a:moveTo>
                    <a:lnTo>
                      <a:pt x="46" y="17"/>
                    </a:lnTo>
                    <a:lnTo>
                      <a:pt x="46" y="19"/>
                    </a:lnTo>
                    <a:lnTo>
                      <a:pt x="46" y="19"/>
                    </a:lnTo>
                    <a:lnTo>
                      <a:pt x="46" y="19"/>
                    </a:lnTo>
                    <a:lnTo>
                      <a:pt x="46" y="26"/>
                    </a:lnTo>
                    <a:lnTo>
                      <a:pt x="24" y="27"/>
                    </a:lnTo>
                    <a:lnTo>
                      <a:pt x="12" y="27"/>
                    </a:lnTo>
                    <a:lnTo>
                      <a:pt x="12" y="27"/>
                    </a:lnTo>
                    <a:lnTo>
                      <a:pt x="12" y="27"/>
                    </a:lnTo>
                    <a:lnTo>
                      <a:pt x="12" y="24"/>
                    </a:lnTo>
                    <a:lnTo>
                      <a:pt x="8" y="19"/>
                    </a:lnTo>
                    <a:lnTo>
                      <a:pt x="8" y="19"/>
                    </a:lnTo>
                    <a:lnTo>
                      <a:pt x="8" y="17"/>
                    </a:lnTo>
                    <a:lnTo>
                      <a:pt x="7" y="19"/>
                    </a:lnTo>
                    <a:lnTo>
                      <a:pt x="5" y="17"/>
                    </a:lnTo>
                    <a:lnTo>
                      <a:pt x="0" y="10"/>
                    </a:lnTo>
                    <a:lnTo>
                      <a:pt x="0" y="10"/>
                    </a:lnTo>
                    <a:lnTo>
                      <a:pt x="2" y="2"/>
                    </a:lnTo>
                    <a:lnTo>
                      <a:pt x="2" y="2"/>
                    </a:lnTo>
                    <a:lnTo>
                      <a:pt x="4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10" name="Freeform 1264"/>
              <p:cNvSpPr>
                <a:spLocks/>
              </p:cNvSpPr>
              <p:nvPr/>
            </p:nvSpPr>
            <p:spPr bwMode="auto">
              <a:xfrm>
                <a:off x="3769" y="1746"/>
                <a:ext cx="46" cy="27"/>
              </a:xfrm>
              <a:custGeom>
                <a:avLst/>
                <a:gdLst>
                  <a:gd name="T0" fmla="*/ 46 w 46"/>
                  <a:gd name="T1" fmla="*/ 0 h 27"/>
                  <a:gd name="T2" fmla="*/ 46 w 46"/>
                  <a:gd name="T3" fmla="*/ 17 h 27"/>
                  <a:gd name="T4" fmla="*/ 46 w 46"/>
                  <a:gd name="T5" fmla="*/ 19 h 27"/>
                  <a:gd name="T6" fmla="*/ 46 w 46"/>
                  <a:gd name="T7" fmla="*/ 19 h 27"/>
                  <a:gd name="T8" fmla="*/ 46 w 46"/>
                  <a:gd name="T9" fmla="*/ 19 h 27"/>
                  <a:gd name="T10" fmla="*/ 46 w 46"/>
                  <a:gd name="T11" fmla="*/ 26 h 27"/>
                  <a:gd name="T12" fmla="*/ 24 w 46"/>
                  <a:gd name="T13" fmla="*/ 27 h 27"/>
                  <a:gd name="T14" fmla="*/ 12 w 46"/>
                  <a:gd name="T15" fmla="*/ 27 h 27"/>
                  <a:gd name="T16" fmla="*/ 12 w 46"/>
                  <a:gd name="T17" fmla="*/ 27 h 27"/>
                  <a:gd name="T18" fmla="*/ 12 w 46"/>
                  <a:gd name="T19" fmla="*/ 27 h 27"/>
                  <a:gd name="T20" fmla="*/ 12 w 46"/>
                  <a:gd name="T21" fmla="*/ 24 h 27"/>
                  <a:gd name="T22" fmla="*/ 8 w 46"/>
                  <a:gd name="T23" fmla="*/ 19 h 27"/>
                  <a:gd name="T24" fmla="*/ 8 w 46"/>
                  <a:gd name="T25" fmla="*/ 19 h 27"/>
                  <a:gd name="T26" fmla="*/ 8 w 46"/>
                  <a:gd name="T27" fmla="*/ 17 h 27"/>
                  <a:gd name="T28" fmla="*/ 7 w 46"/>
                  <a:gd name="T29" fmla="*/ 19 h 27"/>
                  <a:gd name="T30" fmla="*/ 5 w 46"/>
                  <a:gd name="T31" fmla="*/ 17 h 27"/>
                  <a:gd name="T32" fmla="*/ 0 w 46"/>
                  <a:gd name="T33" fmla="*/ 10 h 27"/>
                  <a:gd name="T34" fmla="*/ 0 w 46"/>
                  <a:gd name="T35" fmla="*/ 10 h 27"/>
                  <a:gd name="T36" fmla="*/ 2 w 46"/>
                  <a:gd name="T37" fmla="*/ 2 h 27"/>
                  <a:gd name="T38" fmla="*/ 2 w 46"/>
                  <a:gd name="T39" fmla="*/ 2 h 27"/>
                  <a:gd name="T40" fmla="*/ 46 w 46"/>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7">
                    <a:moveTo>
                      <a:pt x="46" y="0"/>
                    </a:moveTo>
                    <a:lnTo>
                      <a:pt x="46" y="17"/>
                    </a:lnTo>
                    <a:lnTo>
                      <a:pt x="46" y="19"/>
                    </a:lnTo>
                    <a:lnTo>
                      <a:pt x="46" y="19"/>
                    </a:lnTo>
                    <a:lnTo>
                      <a:pt x="46" y="19"/>
                    </a:lnTo>
                    <a:lnTo>
                      <a:pt x="46" y="26"/>
                    </a:lnTo>
                    <a:lnTo>
                      <a:pt x="24" y="27"/>
                    </a:lnTo>
                    <a:lnTo>
                      <a:pt x="12" y="27"/>
                    </a:lnTo>
                    <a:lnTo>
                      <a:pt x="12" y="27"/>
                    </a:lnTo>
                    <a:lnTo>
                      <a:pt x="12" y="27"/>
                    </a:lnTo>
                    <a:lnTo>
                      <a:pt x="12" y="24"/>
                    </a:lnTo>
                    <a:lnTo>
                      <a:pt x="8" y="19"/>
                    </a:lnTo>
                    <a:lnTo>
                      <a:pt x="8" y="19"/>
                    </a:lnTo>
                    <a:lnTo>
                      <a:pt x="8" y="17"/>
                    </a:lnTo>
                    <a:lnTo>
                      <a:pt x="7" y="19"/>
                    </a:lnTo>
                    <a:lnTo>
                      <a:pt x="5" y="17"/>
                    </a:lnTo>
                    <a:lnTo>
                      <a:pt x="0" y="10"/>
                    </a:lnTo>
                    <a:lnTo>
                      <a:pt x="0" y="10"/>
                    </a:lnTo>
                    <a:lnTo>
                      <a:pt x="2" y="2"/>
                    </a:lnTo>
                    <a:lnTo>
                      <a:pt x="2" y="2"/>
                    </a:lnTo>
                    <a:lnTo>
                      <a:pt x="4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11" name="Freeform 1265"/>
              <p:cNvSpPr>
                <a:spLocks/>
              </p:cNvSpPr>
              <p:nvPr/>
            </p:nvSpPr>
            <p:spPr bwMode="auto">
              <a:xfrm>
                <a:off x="3837" y="2026"/>
                <a:ext cx="32" cy="42"/>
              </a:xfrm>
              <a:custGeom>
                <a:avLst/>
                <a:gdLst>
                  <a:gd name="T0" fmla="*/ 32 w 32"/>
                  <a:gd name="T1" fmla="*/ 18 h 42"/>
                  <a:gd name="T2" fmla="*/ 32 w 32"/>
                  <a:gd name="T3" fmla="*/ 29 h 42"/>
                  <a:gd name="T4" fmla="*/ 23 w 32"/>
                  <a:gd name="T5" fmla="*/ 29 h 42"/>
                  <a:gd name="T6" fmla="*/ 23 w 32"/>
                  <a:gd name="T7" fmla="*/ 37 h 42"/>
                  <a:gd name="T8" fmla="*/ 12 w 32"/>
                  <a:gd name="T9" fmla="*/ 42 h 42"/>
                  <a:gd name="T10" fmla="*/ 10 w 32"/>
                  <a:gd name="T11" fmla="*/ 40 h 42"/>
                  <a:gd name="T12" fmla="*/ 8 w 32"/>
                  <a:gd name="T13" fmla="*/ 39 h 42"/>
                  <a:gd name="T14" fmla="*/ 3 w 32"/>
                  <a:gd name="T15" fmla="*/ 32 h 42"/>
                  <a:gd name="T16" fmla="*/ 1 w 32"/>
                  <a:gd name="T17" fmla="*/ 30 h 42"/>
                  <a:gd name="T18" fmla="*/ 0 w 32"/>
                  <a:gd name="T19" fmla="*/ 29 h 42"/>
                  <a:gd name="T20" fmla="*/ 0 w 32"/>
                  <a:gd name="T21" fmla="*/ 24 h 42"/>
                  <a:gd name="T22" fmla="*/ 0 w 32"/>
                  <a:gd name="T23" fmla="*/ 20 h 42"/>
                  <a:gd name="T24" fmla="*/ 0 w 32"/>
                  <a:gd name="T25" fmla="*/ 18 h 42"/>
                  <a:gd name="T26" fmla="*/ 0 w 32"/>
                  <a:gd name="T27" fmla="*/ 15 h 42"/>
                  <a:gd name="T28" fmla="*/ 0 w 32"/>
                  <a:gd name="T29" fmla="*/ 13 h 42"/>
                  <a:gd name="T30" fmla="*/ 1 w 32"/>
                  <a:gd name="T31" fmla="*/ 13 h 42"/>
                  <a:gd name="T32" fmla="*/ 3 w 32"/>
                  <a:gd name="T33" fmla="*/ 8 h 42"/>
                  <a:gd name="T34" fmla="*/ 5 w 32"/>
                  <a:gd name="T35" fmla="*/ 7 h 42"/>
                  <a:gd name="T36" fmla="*/ 5 w 32"/>
                  <a:gd name="T37" fmla="*/ 5 h 42"/>
                  <a:gd name="T38" fmla="*/ 5 w 32"/>
                  <a:gd name="T39" fmla="*/ 0 h 42"/>
                  <a:gd name="T40" fmla="*/ 22 w 32"/>
                  <a:gd name="T41" fmla="*/ 20 h 42"/>
                  <a:gd name="T42" fmla="*/ 32 w 32"/>
                  <a:gd name="T43"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2">
                    <a:moveTo>
                      <a:pt x="32" y="18"/>
                    </a:moveTo>
                    <a:lnTo>
                      <a:pt x="32" y="29"/>
                    </a:lnTo>
                    <a:lnTo>
                      <a:pt x="23" y="29"/>
                    </a:lnTo>
                    <a:lnTo>
                      <a:pt x="23" y="37"/>
                    </a:lnTo>
                    <a:lnTo>
                      <a:pt x="12" y="42"/>
                    </a:lnTo>
                    <a:lnTo>
                      <a:pt x="10" y="40"/>
                    </a:lnTo>
                    <a:lnTo>
                      <a:pt x="8" y="39"/>
                    </a:lnTo>
                    <a:lnTo>
                      <a:pt x="3" y="32"/>
                    </a:lnTo>
                    <a:lnTo>
                      <a:pt x="1" y="30"/>
                    </a:lnTo>
                    <a:lnTo>
                      <a:pt x="0" y="29"/>
                    </a:lnTo>
                    <a:lnTo>
                      <a:pt x="0" y="24"/>
                    </a:lnTo>
                    <a:lnTo>
                      <a:pt x="0" y="20"/>
                    </a:lnTo>
                    <a:lnTo>
                      <a:pt x="0" y="18"/>
                    </a:lnTo>
                    <a:lnTo>
                      <a:pt x="0" y="15"/>
                    </a:lnTo>
                    <a:lnTo>
                      <a:pt x="0" y="13"/>
                    </a:lnTo>
                    <a:lnTo>
                      <a:pt x="1" y="13"/>
                    </a:lnTo>
                    <a:lnTo>
                      <a:pt x="3" y="8"/>
                    </a:lnTo>
                    <a:lnTo>
                      <a:pt x="5" y="7"/>
                    </a:lnTo>
                    <a:lnTo>
                      <a:pt x="5" y="5"/>
                    </a:lnTo>
                    <a:lnTo>
                      <a:pt x="5" y="0"/>
                    </a:lnTo>
                    <a:lnTo>
                      <a:pt x="22" y="20"/>
                    </a:lnTo>
                    <a:lnTo>
                      <a:pt x="32" y="1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12" name="Freeform 1266"/>
              <p:cNvSpPr>
                <a:spLocks/>
              </p:cNvSpPr>
              <p:nvPr/>
            </p:nvSpPr>
            <p:spPr bwMode="auto">
              <a:xfrm>
                <a:off x="3837" y="2026"/>
                <a:ext cx="32" cy="42"/>
              </a:xfrm>
              <a:custGeom>
                <a:avLst/>
                <a:gdLst>
                  <a:gd name="T0" fmla="*/ 32 w 32"/>
                  <a:gd name="T1" fmla="*/ 18 h 42"/>
                  <a:gd name="T2" fmla="*/ 32 w 32"/>
                  <a:gd name="T3" fmla="*/ 29 h 42"/>
                  <a:gd name="T4" fmla="*/ 23 w 32"/>
                  <a:gd name="T5" fmla="*/ 29 h 42"/>
                  <a:gd name="T6" fmla="*/ 23 w 32"/>
                  <a:gd name="T7" fmla="*/ 37 h 42"/>
                  <a:gd name="T8" fmla="*/ 12 w 32"/>
                  <a:gd name="T9" fmla="*/ 42 h 42"/>
                  <a:gd name="T10" fmla="*/ 10 w 32"/>
                  <a:gd name="T11" fmla="*/ 40 h 42"/>
                  <a:gd name="T12" fmla="*/ 8 w 32"/>
                  <a:gd name="T13" fmla="*/ 39 h 42"/>
                  <a:gd name="T14" fmla="*/ 3 w 32"/>
                  <a:gd name="T15" fmla="*/ 32 h 42"/>
                  <a:gd name="T16" fmla="*/ 1 w 32"/>
                  <a:gd name="T17" fmla="*/ 30 h 42"/>
                  <a:gd name="T18" fmla="*/ 0 w 32"/>
                  <a:gd name="T19" fmla="*/ 29 h 42"/>
                  <a:gd name="T20" fmla="*/ 0 w 32"/>
                  <a:gd name="T21" fmla="*/ 24 h 42"/>
                  <a:gd name="T22" fmla="*/ 0 w 32"/>
                  <a:gd name="T23" fmla="*/ 20 h 42"/>
                  <a:gd name="T24" fmla="*/ 0 w 32"/>
                  <a:gd name="T25" fmla="*/ 18 h 42"/>
                  <a:gd name="T26" fmla="*/ 0 w 32"/>
                  <a:gd name="T27" fmla="*/ 15 h 42"/>
                  <a:gd name="T28" fmla="*/ 0 w 32"/>
                  <a:gd name="T29" fmla="*/ 13 h 42"/>
                  <a:gd name="T30" fmla="*/ 1 w 32"/>
                  <a:gd name="T31" fmla="*/ 13 h 42"/>
                  <a:gd name="T32" fmla="*/ 3 w 32"/>
                  <a:gd name="T33" fmla="*/ 8 h 42"/>
                  <a:gd name="T34" fmla="*/ 5 w 32"/>
                  <a:gd name="T35" fmla="*/ 7 h 42"/>
                  <a:gd name="T36" fmla="*/ 5 w 32"/>
                  <a:gd name="T37" fmla="*/ 5 h 42"/>
                  <a:gd name="T38" fmla="*/ 5 w 32"/>
                  <a:gd name="T39" fmla="*/ 0 h 42"/>
                  <a:gd name="T40" fmla="*/ 22 w 32"/>
                  <a:gd name="T41" fmla="*/ 20 h 42"/>
                  <a:gd name="T42" fmla="*/ 32 w 32"/>
                  <a:gd name="T43"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2">
                    <a:moveTo>
                      <a:pt x="32" y="18"/>
                    </a:moveTo>
                    <a:lnTo>
                      <a:pt x="32" y="29"/>
                    </a:lnTo>
                    <a:lnTo>
                      <a:pt x="23" y="29"/>
                    </a:lnTo>
                    <a:lnTo>
                      <a:pt x="23" y="37"/>
                    </a:lnTo>
                    <a:lnTo>
                      <a:pt x="12" y="42"/>
                    </a:lnTo>
                    <a:lnTo>
                      <a:pt x="10" y="40"/>
                    </a:lnTo>
                    <a:lnTo>
                      <a:pt x="8" y="39"/>
                    </a:lnTo>
                    <a:lnTo>
                      <a:pt x="3" y="32"/>
                    </a:lnTo>
                    <a:lnTo>
                      <a:pt x="1" y="30"/>
                    </a:lnTo>
                    <a:lnTo>
                      <a:pt x="0" y="29"/>
                    </a:lnTo>
                    <a:lnTo>
                      <a:pt x="0" y="24"/>
                    </a:lnTo>
                    <a:lnTo>
                      <a:pt x="0" y="20"/>
                    </a:lnTo>
                    <a:lnTo>
                      <a:pt x="0" y="18"/>
                    </a:lnTo>
                    <a:lnTo>
                      <a:pt x="0" y="15"/>
                    </a:lnTo>
                    <a:lnTo>
                      <a:pt x="0" y="13"/>
                    </a:lnTo>
                    <a:lnTo>
                      <a:pt x="1" y="13"/>
                    </a:lnTo>
                    <a:lnTo>
                      <a:pt x="3" y="8"/>
                    </a:lnTo>
                    <a:lnTo>
                      <a:pt x="5" y="7"/>
                    </a:lnTo>
                    <a:lnTo>
                      <a:pt x="5" y="5"/>
                    </a:lnTo>
                    <a:lnTo>
                      <a:pt x="5" y="0"/>
                    </a:lnTo>
                    <a:lnTo>
                      <a:pt x="22" y="20"/>
                    </a:lnTo>
                    <a:lnTo>
                      <a:pt x="32"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13" name="Freeform 1267"/>
              <p:cNvSpPr>
                <a:spLocks/>
              </p:cNvSpPr>
              <p:nvPr/>
            </p:nvSpPr>
            <p:spPr bwMode="auto">
              <a:xfrm>
                <a:off x="3874" y="1922"/>
                <a:ext cx="42" cy="53"/>
              </a:xfrm>
              <a:custGeom>
                <a:avLst/>
                <a:gdLst>
                  <a:gd name="T0" fmla="*/ 12 w 42"/>
                  <a:gd name="T1" fmla="*/ 0 h 53"/>
                  <a:gd name="T2" fmla="*/ 14 w 42"/>
                  <a:gd name="T3" fmla="*/ 17 h 53"/>
                  <a:gd name="T4" fmla="*/ 41 w 42"/>
                  <a:gd name="T5" fmla="*/ 16 h 53"/>
                  <a:gd name="T6" fmla="*/ 42 w 42"/>
                  <a:gd name="T7" fmla="*/ 29 h 53"/>
                  <a:gd name="T8" fmla="*/ 34 w 42"/>
                  <a:gd name="T9" fmla="*/ 29 h 53"/>
                  <a:gd name="T10" fmla="*/ 36 w 42"/>
                  <a:gd name="T11" fmla="*/ 43 h 53"/>
                  <a:gd name="T12" fmla="*/ 36 w 42"/>
                  <a:gd name="T13" fmla="*/ 48 h 53"/>
                  <a:gd name="T14" fmla="*/ 36 w 42"/>
                  <a:gd name="T15" fmla="*/ 48 h 53"/>
                  <a:gd name="T16" fmla="*/ 12 w 42"/>
                  <a:gd name="T17" fmla="*/ 50 h 53"/>
                  <a:gd name="T18" fmla="*/ 8 w 42"/>
                  <a:gd name="T19" fmla="*/ 53 h 53"/>
                  <a:gd name="T20" fmla="*/ 8 w 42"/>
                  <a:gd name="T21" fmla="*/ 53 h 53"/>
                  <a:gd name="T22" fmla="*/ 8 w 42"/>
                  <a:gd name="T23" fmla="*/ 53 h 53"/>
                  <a:gd name="T24" fmla="*/ 8 w 42"/>
                  <a:gd name="T25" fmla="*/ 53 h 53"/>
                  <a:gd name="T26" fmla="*/ 5 w 42"/>
                  <a:gd name="T27" fmla="*/ 53 h 53"/>
                  <a:gd name="T28" fmla="*/ 3 w 42"/>
                  <a:gd name="T29" fmla="*/ 36 h 53"/>
                  <a:gd name="T30" fmla="*/ 0 w 42"/>
                  <a:gd name="T31" fmla="*/ 0 h 53"/>
                  <a:gd name="T32" fmla="*/ 12 w 42"/>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3">
                    <a:moveTo>
                      <a:pt x="12" y="0"/>
                    </a:moveTo>
                    <a:lnTo>
                      <a:pt x="14" y="17"/>
                    </a:lnTo>
                    <a:lnTo>
                      <a:pt x="41" y="16"/>
                    </a:lnTo>
                    <a:lnTo>
                      <a:pt x="42" y="29"/>
                    </a:lnTo>
                    <a:lnTo>
                      <a:pt x="34" y="29"/>
                    </a:lnTo>
                    <a:lnTo>
                      <a:pt x="36" y="43"/>
                    </a:lnTo>
                    <a:lnTo>
                      <a:pt x="36" y="48"/>
                    </a:lnTo>
                    <a:lnTo>
                      <a:pt x="36" y="48"/>
                    </a:lnTo>
                    <a:lnTo>
                      <a:pt x="12" y="50"/>
                    </a:lnTo>
                    <a:lnTo>
                      <a:pt x="8" y="53"/>
                    </a:lnTo>
                    <a:lnTo>
                      <a:pt x="8" y="53"/>
                    </a:lnTo>
                    <a:lnTo>
                      <a:pt x="8" y="53"/>
                    </a:lnTo>
                    <a:lnTo>
                      <a:pt x="8" y="53"/>
                    </a:lnTo>
                    <a:lnTo>
                      <a:pt x="5" y="53"/>
                    </a:lnTo>
                    <a:lnTo>
                      <a:pt x="3" y="36"/>
                    </a:lnTo>
                    <a:lnTo>
                      <a:pt x="0" y="0"/>
                    </a:lnTo>
                    <a:lnTo>
                      <a:pt x="1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14" name="Freeform 1268"/>
              <p:cNvSpPr>
                <a:spLocks/>
              </p:cNvSpPr>
              <p:nvPr/>
            </p:nvSpPr>
            <p:spPr bwMode="auto">
              <a:xfrm>
                <a:off x="3874" y="1922"/>
                <a:ext cx="42" cy="53"/>
              </a:xfrm>
              <a:custGeom>
                <a:avLst/>
                <a:gdLst>
                  <a:gd name="T0" fmla="*/ 12 w 42"/>
                  <a:gd name="T1" fmla="*/ 0 h 53"/>
                  <a:gd name="T2" fmla="*/ 14 w 42"/>
                  <a:gd name="T3" fmla="*/ 17 h 53"/>
                  <a:gd name="T4" fmla="*/ 41 w 42"/>
                  <a:gd name="T5" fmla="*/ 16 h 53"/>
                  <a:gd name="T6" fmla="*/ 42 w 42"/>
                  <a:gd name="T7" fmla="*/ 29 h 53"/>
                  <a:gd name="T8" fmla="*/ 34 w 42"/>
                  <a:gd name="T9" fmla="*/ 29 h 53"/>
                  <a:gd name="T10" fmla="*/ 36 w 42"/>
                  <a:gd name="T11" fmla="*/ 43 h 53"/>
                  <a:gd name="T12" fmla="*/ 36 w 42"/>
                  <a:gd name="T13" fmla="*/ 48 h 53"/>
                  <a:gd name="T14" fmla="*/ 36 w 42"/>
                  <a:gd name="T15" fmla="*/ 48 h 53"/>
                  <a:gd name="T16" fmla="*/ 12 w 42"/>
                  <a:gd name="T17" fmla="*/ 50 h 53"/>
                  <a:gd name="T18" fmla="*/ 8 w 42"/>
                  <a:gd name="T19" fmla="*/ 53 h 53"/>
                  <a:gd name="T20" fmla="*/ 8 w 42"/>
                  <a:gd name="T21" fmla="*/ 53 h 53"/>
                  <a:gd name="T22" fmla="*/ 8 w 42"/>
                  <a:gd name="T23" fmla="*/ 53 h 53"/>
                  <a:gd name="T24" fmla="*/ 8 w 42"/>
                  <a:gd name="T25" fmla="*/ 53 h 53"/>
                  <a:gd name="T26" fmla="*/ 5 w 42"/>
                  <a:gd name="T27" fmla="*/ 53 h 53"/>
                  <a:gd name="T28" fmla="*/ 3 w 42"/>
                  <a:gd name="T29" fmla="*/ 36 h 53"/>
                  <a:gd name="T30" fmla="*/ 0 w 42"/>
                  <a:gd name="T31" fmla="*/ 0 h 53"/>
                  <a:gd name="T32" fmla="*/ 12 w 42"/>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3">
                    <a:moveTo>
                      <a:pt x="12" y="0"/>
                    </a:moveTo>
                    <a:lnTo>
                      <a:pt x="14" y="17"/>
                    </a:lnTo>
                    <a:lnTo>
                      <a:pt x="41" y="16"/>
                    </a:lnTo>
                    <a:lnTo>
                      <a:pt x="42" y="29"/>
                    </a:lnTo>
                    <a:lnTo>
                      <a:pt x="34" y="29"/>
                    </a:lnTo>
                    <a:lnTo>
                      <a:pt x="36" y="43"/>
                    </a:lnTo>
                    <a:lnTo>
                      <a:pt x="36" y="48"/>
                    </a:lnTo>
                    <a:lnTo>
                      <a:pt x="36" y="48"/>
                    </a:lnTo>
                    <a:lnTo>
                      <a:pt x="12" y="50"/>
                    </a:lnTo>
                    <a:lnTo>
                      <a:pt x="8" y="53"/>
                    </a:lnTo>
                    <a:lnTo>
                      <a:pt x="8" y="53"/>
                    </a:lnTo>
                    <a:lnTo>
                      <a:pt x="8" y="53"/>
                    </a:lnTo>
                    <a:lnTo>
                      <a:pt x="8" y="53"/>
                    </a:lnTo>
                    <a:lnTo>
                      <a:pt x="5" y="53"/>
                    </a:lnTo>
                    <a:lnTo>
                      <a:pt x="3" y="36"/>
                    </a:lnTo>
                    <a:lnTo>
                      <a:pt x="0" y="0"/>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15" name="Freeform 1269"/>
              <p:cNvSpPr>
                <a:spLocks/>
              </p:cNvSpPr>
              <p:nvPr/>
            </p:nvSpPr>
            <p:spPr bwMode="auto">
              <a:xfrm>
                <a:off x="3811" y="1889"/>
                <a:ext cx="48" cy="37"/>
              </a:xfrm>
              <a:custGeom>
                <a:avLst/>
                <a:gdLst>
                  <a:gd name="T0" fmla="*/ 32 w 48"/>
                  <a:gd name="T1" fmla="*/ 37 h 37"/>
                  <a:gd name="T2" fmla="*/ 22 w 48"/>
                  <a:gd name="T3" fmla="*/ 37 h 37"/>
                  <a:gd name="T4" fmla="*/ 22 w 48"/>
                  <a:gd name="T5" fmla="*/ 25 h 37"/>
                  <a:gd name="T6" fmla="*/ 17 w 48"/>
                  <a:gd name="T7" fmla="*/ 23 h 37"/>
                  <a:gd name="T8" fmla="*/ 17 w 48"/>
                  <a:gd name="T9" fmla="*/ 13 h 37"/>
                  <a:gd name="T10" fmla="*/ 0 w 48"/>
                  <a:gd name="T11" fmla="*/ 11 h 37"/>
                  <a:gd name="T12" fmla="*/ 2 w 48"/>
                  <a:gd name="T13" fmla="*/ 8 h 37"/>
                  <a:gd name="T14" fmla="*/ 2 w 48"/>
                  <a:gd name="T15" fmla="*/ 6 h 37"/>
                  <a:gd name="T16" fmla="*/ 2 w 48"/>
                  <a:gd name="T17" fmla="*/ 5 h 37"/>
                  <a:gd name="T18" fmla="*/ 2 w 48"/>
                  <a:gd name="T19" fmla="*/ 3 h 37"/>
                  <a:gd name="T20" fmla="*/ 41 w 48"/>
                  <a:gd name="T21" fmla="*/ 0 h 37"/>
                  <a:gd name="T22" fmla="*/ 43 w 48"/>
                  <a:gd name="T23" fmla="*/ 17 h 37"/>
                  <a:gd name="T24" fmla="*/ 48 w 48"/>
                  <a:gd name="T25" fmla="*/ 35 h 37"/>
                  <a:gd name="T26" fmla="*/ 32 w 48"/>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37">
                    <a:moveTo>
                      <a:pt x="32" y="37"/>
                    </a:moveTo>
                    <a:lnTo>
                      <a:pt x="22" y="37"/>
                    </a:lnTo>
                    <a:lnTo>
                      <a:pt x="22" y="25"/>
                    </a:lnTo>
                    <a:lnTo>
                      <a:pt x="17" y="23"/>
                    </a:lnTo>
                    <a:lnTo>
                      <a:pt x="17" y="13"/>
                    </a:lnTo>
                    <a:lnTo>
                      <a:pt x="0" y="11"/>
                    </a:lnTo>
                    <a:lnTo>
                      <a:pt x="2" y="8"/>
                    </a:lnTo>
                    <a:lnTo>
                      <a:pt x="2" y="6"/>
                    </a:lnTo>
                    <a:lnTo>
                      <a:pt x="2" y="5"/>
                    </a:lnTo>
                    <a:lnTo>
                      <a:pt x="2" y="3"/>
                    </a:lnTo>
                    <a:lnTo>
                      <a:pt x="41" y="0"/>
                    </a:lnTo>
                    <a:lnTo>
                      <a:pt x="43" y="17"/>
                    </a:lnTo>
                    <a:lnTo>
                      <a:pt x="48" y="35"/>
                    </a:lnTo>
                    <a:lnTo>
                      <a:pt x="32"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16" name="Freeform 1270"/>
              <p:cNvSpPr>
                <a:spLocks/>
              </p:cNvSpPr>
              <p:nvPr/>
            </p:nvSpPr>
            <p:spPr bwMode="auto">
              <a:xfrm>
                <a:off x="3811" y="1889"/>
                <a:ext cx="48" cy="37"/>
              </a:xfrm>
              <a:custGeom>
                <a:avLst/>
                <a:gdLst>
                  <a:gd name="T0" fmla="*/ 32 w 48"/>
                  <a:gd name="T1" fmla="*/ 37 h 37"/>
                  <a:gd name="T2" fmla="*/ 22 w 48"/>
                  <a:gd name="T3" fmla="*/ 37 h 37"/>
                  <a:gd name="T4" fmla="*/ 22 w 48"/>
                  <a:gd name="T5" fmla="*/ 25 h 37"/>
                  <a:gd name="T6" fmla="*/ 17 w 48"/>
                  <a:gd name="T7" fmla="*/ 23 h 37"/>
                  <a:gd name="T8" fmla="*/ 17 w 48"/>
                  <a:gd name="T9" fmla="*/ 13 h 37"/>
                  <a:gd name="T10" fmla="*/ 0 w 48"/>
                  <a:gd name="T11" fmla="*/ 11 h 37"/>
                  <a:gd name="T12" fmla="*/ 2 w 48"/>
                  <a:gd name="T13" fmla="*/ 8 h 37"/>
                  <a:gd name="T14" fmla="*/ 2 w 48"/>
                  <a:gd name="T15" fmla="*/ 6 h 37"/>
                  <a:gd name="T16" fmla="*/ 2 w 48"/>
                  <a:gd name="T17" fmla="*/ 5 h 37"/>
                  <a:gd name="T18" fmla="*/ 2 w 48"/>
                  <a:gd name="T19" fmla="*/ 3 h 37"/>
                  <a:gd name="T20" fmla="*/ 41 w 48"/>
                  <a:gd name="T21" fmla="*/ 0 h 37"/>
                  <a:gd name="T22" fmla="*/ 43 w 48"/>
                  <a:gd name="T23" fmla="*/ 17 h 37"/>
                  <a:gd name="T24" fmla="*/ 48 w 48"/>
                  <a:gd name="T25" fmla="*/ 35 h 37"/>
                  <a:gd name="T26" fmla="*/ 32 w 48"/>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37">
                    <a:moveTo>
                      <a:pt x="32" y="37"/>
                    </a:moveTo>
                    <a:lnTo>
                      <a:pt x="22" y="37"/>
                    </a:lnTo>
                    <a:lnTo>
                      <a:pt x="22" y="25"/>
                    </a:lnTo>
                    <a:lnTo>
                      <a:pt x="17" y="23"/>
                    </a:lnTo>
                    <a:lnTo>
                      <a:pt x="17" y="13"/>
                    </a:lnTo>
                    <a:lnTo>
                      <a:pt x="0" y="11"/>
                    </a:lnTo>
                    <a:lnTo>
                      <a:pt x="2" y="8"/>
                    </a:lnTo>
                    <a:lnTo>
                      <a:pt x="2" y="6"/>
                    </a:lnTo>
                    <a:lnTo>
                      <a:pt x="2" y="5"/>
                    </a:lnTo>
                    <a:lnTo>
                      <a:pt x="2" y="3"/>
                    </a:lnTo>
                    <a:lnTo>
                      <a:pt x="41" y="0"/>
                    </a:lnTo>
                    <a:lnTo>
                      <a:pt x="43" y="17"/>
                    </a:lnTo>
                    <a:lnTo>
                      <a:pt x="48" y="35"/>
                    </a:lnTo>
                    <a:lnTo>
                      <a:pt x="32"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17" name="Freeform 1271"/>
              <p:cNvSpPr>
                <a:spLocks/>
              </p:cNvSpPr>
              <p:nvPr/>
            </p:nvSpPr>
            <p:spPr bwMode="auto">
              <a:xfrm>
                <a:off x="3933" y="1890"/>
                <a:ext cx="27" cy="34"/>
              </a:xfrm>
              <a:custGeom>
                <a:avLst/>
                <a:gdLst>
                  <a:gd name="T0" fmla="*/ 26 w 27"/>
                  <a:gd name="T1" fmla="*/ 14 h 34"/>
                  <a:gd name="T2" fmla="*/ 27 w 27"/>
                  <a:gd name="T3" fmla="*/ 34 h 34"/>
                  <a:gd name="T4" fmla="*/ 19 w 27"/>
                  <a:gd name="T5" fmla="*/ 34 h 34"/>
                  <a:gd name="T6" fmla="*/ 14 w 27"/>
                  <a:gd name="T7" fmla="*/ 27 h 34"/>
                  <a:gd name="T8" fmla="*/ 9 w 27"/>
                  <a:gd name="T9" fmla="*/ 29 h 34"/>
                  <a:gd name="T10" fmla="*/ 9 w 27"/>
                  <a:gd name="T11" fmla="*/ 22 h 34"/>
                  <a:gd name="T12" fmla="*/ 2 w 27"/>
                  <a:gd name="T13" fmla="*/ 22 h 34"/>
                  <a:gd name="T14" fmla="*/ 2 w 27"/>
                  <a:gd name="T15" fmla="*/ 16 h 34"/>
                  <a:gd name="T16" fmla="*/ 0 w 27"/>
                  <a:gd name="T17" fmla="*/ 7 h 34"/>
                  <a:gd name="T18" fmla="*/ 5 w 27"/>
                  <a:gd name="T19" fmla="*/ 2 h 34"/>
                  <a:gd name="T20" fmla="*/ 24 w 27"/>
                  <a:gd name="T21" fmla="*/ 0 h 34"/>
                  <a:gd name="T22" fmla="*/ 26 w 27"/>
                  <a:gd name="T23"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26" y="14"/>
                    </a:moveTo>
                    <a:lnTo>
                      <a:pt x="27" y="34"/>
                    </a:lnTo>
                    <a:lnTo>
                      <a:pt x="19" y="34"/>
                    </a:lnTo>
                    <a:lnTo>
                      <a:pt x="14" y="27"/>
                    </a:lnTo>
                    <a:lnTo>
                      <a:pt x="9" y="29"/>
                    </a:lnTo>
                    <a:lnTo>
                      <a:pt x="9" y="22"/>
                    </a:lnTo>
                    <a:lnTo>
                      <a:pt x="2" y="22"/>
                    </a:lnTo>
                    <a:lnTo>
                      <a:pt x="2" y="16"/>
                    </a:lnTo>
                    <a:lnTo>
                      <a:pt x="0" y="7"/>
                    </a:lnTo>
                    <a:lnTo>
                      <a:pt x="5" y="2"/>
                    </a:lnTo>
                    <a:lnTo>
                      <a:pt x="24" y="0"/>
                    </a:lnTo>
                    <a:lnTo>
                      <a:pt x="26"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18" name="Freeform 1272"/>
              <p:cNvSpPr>
                <a:spLocks/>
              </p:cNvSpPr>
              <p:nvPr/>
            </p:nvSpPr>
            <p:spPr bwMode="auto">
              <a:xfrm>
                <a:off x="3933" y="1890"/>
                <a:ext cx="27" cy="34"/>
              </a:xfrm>
              <a:custGeom>
                <a:avLst/>
                <a:gdLst>
                  <a:gd name="T0" fmla="*/ 26 w 27"/>
                  <a:gd name="T1" fmla="*/ 14 h 34"/>
                  <a:gd name="T2" fmla="*/ 27 w 27"/>
                  <a:gd name="T3" fmla="*/ 34 h 34"/>
                  <a:gd name="T4" fmla="*/ 19 w 27"/>
                  <a:gd name="T5" fmla="*/ 34 h 34"/>
                  <a:gd name="T6" fmla="*/ 14 w 27"/>
                  <a:gd name="T7" fmla="*/ 27 h 34"/>
                  <a:gd name="T8" fmla="*/ 9 w 27"/>
                  <a:gd name="T9" fmla="*/ 29 h 34"/>
                  <a:gd name="T10" fmla="*/ 9 w 27"/>
                  <a:gd name="T11" fmla="*/ 22 h 34"/>
                  <a:gd name="T12" fmla="*/ 2 w 27"/>
                  <a:gd name="T13" fmla="*/ 22 h 34"/>
                  <a:gd name="T14" fmla="*/ 2 w 27"/>
                  <a:gd name="T15" fmla="*/ 16 h 34"/>
                  <a:gd name="T16" fmla="*/ 0 w 27"/>
                  <a:gd name="T17" fmla="*/ 7 h 34"/>
                  <a:gd name="T18" fmla="*/ 5 w 27"/>
                  <a:gd name="T19" fmla="*/ 2 h 34"/>
                  <a:gd name="T20" fmla="*/ 24 w 27"/>
                  <a:gd name="T21" fmla="*/ 0 h 34"/>
                  <a:gd name="T22" fmla="*/ 26 w 27"/>
                  <a:gd name="T23"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26" y="14"/>
                    </a:moveTo>
                    <a:lnTo>
                      <a:pt x="27" y="34"/>
                    </a:lnTo>
                    <a:lnTo>
                      <a:pt x="19" y="34"/>
                    </a:lnTo>
                    <a:lnTo>
                      <a:pt x="14" y="27"/>
                    </a:lnTo>
                    <a:lnTo>
                      <a:pt x="9" y="29"/>
                    </a:lnTo>
                    <a:lnTo>
                      <a:pt x="9" y="22"/>
                    </a:lnTo>
                    <a:lnTo>
                      <a:pt x="2" y="22"/>
                    </a:lnTo>
                    <a:lnTo>
                      <a:pt x="2" y="16"/>
                    </a:lnTo>
                    <a:lnTo>
                      <a:pt x="0" y="7"/>
                    </a:lnTo>
                    <a:lnTo>
                      <a:pt x="5" y="2"/>
                    </a:lnTo>
                    <a:lnTo>
                      <a:pt x="24" y="0"/>
                    </a:lnTo>
                    <a:lnTo>
                      <a:pt x="26"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19" name="Freeform 1273"/>
              <p:cNvSpPr>
                <a:spLocks/>
              </p:cNvSpPr>
              <p:nvPr/>
            </p:nvSpPr>
            <p:spPr bwMode="auto">
              <a:xfrm>
                <a:off x="3857" y="1653"/>
                <a:ext cx="53" cy="32"/>
              </a:xfrm>
              <a:custGeom>
                <a:avLst/>
                <a:gdLst>
                  <a:gd name="T0" fmla="*/ 34 w 53"/>
                  <a:gd name="T1" fmla="*/ 0 h 32"/>
                  <a:gd name="T2" fmla="*/ 36 w 53"/>
                  <a:gd name="T3" fmla="*/ 5 h 32"/>
                  <a:gd name="T4" fmla="*/ 51 w 53"/>
                  <a:gd name="T5" fmla="*/ 3 h 32"/>
                  <a:gd name="T6" fmla="*/ 53 w 53"/>
                  <a:gd name="T7" fmla="*/ 29 h 32"/>
                  <a:gd name="T8" fmla="*/ 25 w 53"/>
                  <a:gd name="T9" fmla="*/ 32 h 32"/>
                  <a:gd name="T10" fmla="*/ 7 w 53"/>
                  <a:gd name="T11" fmla="*/ 32 h 32"/>
                  <a:gd name="T12" fmla="*/ 7 w 53"/>
                  <a:gd name="T13" fmla="*/ 29 h 32"/>
                  <a:gd name="T14" fmla="*/ 3 w 53"/>
                  <a:gd name="T15" fmla="*/ 29 h 32"/>
                  <a:gd name="T16" fmla="*/ 3 w 53"/>
                  <a:gd name="T17" fmla="*/ 29 h 32"/>
                  <a:gd name="T18" fmla="*/ 0 w 53"/>
                  <a:gd name="T19" fmla="*/ 2 h 32"/>
                  <a:gd name="T20" fmla="*/ 20 w 53"/>
                  <a:gd name="T21" fmla="*/ 0 h 32"/>
                  <a:gd name="T22" fmla="*/ 34 w 53"/>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32">
                    <a:moveTo>
                      <a:pt x="34" y="0"/>
                    </a:moveTo>
                    <a:lnTo>
                      <a:pt x="36" y="5"/>
                    </a:lnTo>
                    <a:lnTo>
                      <a:pt x="51" y="3"/>
                    </a:lnTo>
                    <a:lnTo>
                      <a:pt x="53" y="29"/>
                    </a:lnTo>
                    <a:lnTo>
                      <a:pt x="25" y="32"/>
                    </a:lnTo>
                    <a:lnTo>
                      <a:pt x="7" y="32"/>
                    </a:lnTo>
                    <a:lnTo>
                      <a:pt x="7" y="29"/>
                    </a:lnTo>
                    <a:lnTo>
                      <a:pt x="3" y="29"/>
                    </a:lnTo>
                    <a:lnTo>
                      <a:pt x="3" y="29"/>
                    </a:lnTo>
                    <a:lnTo>
                      <a:pt x="0" y="2"/>
                    </a:lnTo>
                    <a:lnTo>
                      <a:pt x="20" y="0"/>
                    </a:lnTo>
                    <a:lnTo>
                      <a:pt x="3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20" name="Freeform 1274"/>
              <p:cNvSpPr>
                <a:spLocks/>
              </p:cNvSpPr>
              <p:nvPr/>
            </p:nvSpPr>
            <p:spPr bwMode="auto">
              <a:xfrm>
                <a:off x="3857" y="1653"/>
                <a:ext cx="53" cy="32"/>
              </a:xfrm>
              <a:custGeom>
                <a:avLst/>
                <a:gdLst>
                  <a:gd name="T0" fmla="*/ 34 w 53"/>
                  <a:gd name="T1" fmla="*/ 0 h 32"/>
                  <a:gd name="T2" fmla="*/ 36 w 53"/>
                  <a:gd name="T3" fmla="*/ 5 h 32"/>
                  <a:gd name="T4" fmla="*/ 51 w 53"/>
                  <a:gd name="T5" fmla="*/ 3 h 32"/>
                  <a:gd name="T6" fmla="*/ 53 w 53"/>
                  <a:gd name="T7" fmla="*/ 29 h 32"/>
                  <a:gd name="T8" fmla="*/ 25 w 53"/>
                  <a:gd name="T9" fmla="*/ 32 h 32"/>
                  <a:gd name="T10" fmla="*/ 7 w 53"/>
                  <a:gd name="T11" fmla="*/ 32 h 32"/>
                  <a:gd name="T12" fmla="*/ 7 w 53"/>
                  <a:gd name="T13" fmla="*/ 29 h 32"/>
                  <a:gd name="T14" fmla="*/ 3 w 53"/>
                  <a:gd name="T15" fmla="*/ 29 h 32"/>
                  <a:gd name="T16" fmla="*/ 3 w 53"/>
                  <a:gd name="T17" fmla="*/ 29 h 32"/>
                  <a:gd name="T18" fmla="*/ 0 w 53"/>
                  <a:gd name="T19" fmla="*/ 2 h 32"/>
                  <a:gd name="T20" fmla="*/ 20 w 53"/>
                  <a:gd name="T21" fmla="*/ 0 h 32"/>
                  <a:gd name="T22" fmla="*/ 34 w 53"/>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32">
                    <a:moveTo>
                      <a:pt x="34" y="0"/>
                    </a:moveTo>
                    <a:lnTo>
                      <a:pt x="36" y="5"/>
                    </a:lnTo>
                    <a:lnTo>
                      <a:pt x="51" y="3"/>
                    </a:lnTo>
                    <a:lnTo>
                      <a:pt x="53" y="29"/>
                    </a:lnTo>
                    <a:lnTo>
                      <a:pt x="25" y="32"/>
                    </a:lnTo>
                    <a:lnTo>
                      <a:pt x="7" y="32"/>
                    </a:lnTo>
                    <a:lnTo>
                      <a:pt x="7" y="29"/>
                    </a:lnTo>
                    <a:lnTo>
                      <a:pt x="3" y="29"/>
                    </a:lnTo>
                    <a:lnTo>
                      <a:pt x="3" y="29"/>
                    </a:lnTo>
                    <a:lnTo>
                      <a:pt x="0" y="2"/>
                    </a:lnTo>
                    <a:lnTo>
                      <a:pt x="20"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21" name="Freeform 1275"/>
              <p:cNvSpPr>
                <a:spLocks/>
              </p:cNvSpPr>
              <p:nvPr/>
            </p:nvSpPr>
            <p:spPr bwMode="auto">
              <a:xfrm>
                <a:off x="3847" y="1777"/>
                <a:ext cx="35" cy="47"/>
              </a:xfrm>
              <a:custGeom>
                <a:avLst/>
                <a:gdLst>
                  <a:gd name="T0" fmla="*/ 24 w 35"/>
                  <a:gd name="T1" fmla="*/ 42 h 47"/>
                  <a:gd name="T2" fmla="*/ 10 w 35"/>
                  <a:gd name="T3" fmla="*/ 47 h 47"/>
                  <a:gd name="T4" fmla="*/ 8 w 35"/>
                  <a:gd name="T5" fmla="*/ 37 h 47"/>
                  <a:gd name="T6" fmla="*/ 2 w 35"/>
                  <a:gd name="T7" fmla="*/ 37 h 47"/>
                  <a:gd name="T8" fmla="*/ 2 w 35"/>
                  <a:gd name="T9" fmla="*/ 29 h 47"/>
                  <a:gd name="T10" fmla="*/ 0 w 35"/>
                  <a:gd name="T11" fmla="*/ 20 h 47"/>
                  <a:gd name="T12" fmla="*/ 0 w 35"/>
                  <a:gd name="T13" fmla="*/ 15 h 47"/>
                  <a:gd name="T14" fmla="*/ 0 w 35"/>
                  <a:gd name="T15" fmla="*/ 15 h 47"/>
                  <a:gd name="T16" fmla="*/ 0 w 35"/>
                  <a:gd name="T17" fmla="*/ 12 h 47"/>
                  <a:gd name="T18" fmla="*/ 0 w 35"/>
                  <a:gd name="T19" fmla="*/ 1 h 47"/>
                  <a:gd name="T20" fmla="*/ 0 w 35"/>
                  <a:gd name="T21" fmla="*/ 1 h 47"/>
                  <a:gd name="T22" fmla="*/ 22 w 35"/>
                  <a:gd name="T23" fmla="*/ 1 h 47"/>
                  <a:gd name="T24" fmla="*/ 35 w 35"/>
                  <a:gd name="T25" fmla="*/ 0 h 47"/>
                  <a:gd name="T26" fmla="*/ 34 w 35"/>
                  <a:gd name="T27" fmla="*/ 5 h 47"/>
                  <a:gd name="T28" fmla="*/ 29 w 35"/>
                  <a:gd name="T29" fmla="*/ 17 h 47"/>
                  <a:gd name="T30" fmla="*/ 30 w 35"/>
                  <a:gd name="T31" fmla="*/ 23 h 47"/>
                  <a:gd name="T32" fmla="*/ 24 w 35"/>
                  <a:gd name="T3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7">
                    <a:moveTo>
                      <a:pt x="24" y="42"/>
                    </a:moveTo>
                    <a:lnTo>
                      <a:pt x="10" y="47"/>
                    </a:lnTo>
                    <a:lnTo>
                      <a:pt x="8" y="37"/>
                    </a:lnTo>
                    <a:lnTo>
                      <a:pt x="2" y="37"/>
                    </a:lnTo>
                    <a:lnTo>
                      <a:pt x="2" y="29"/>
                    </a:lnTo>
                    <a:lnTo>
                      <a:pt x="0" y="20"/>
                    </a:lnTo>
                    <a:lnTo>
                      <a:pt x="0" y="15"/>
                    </a:lnTo>
                    <a:lnTo>
                      <a:pt x="0" y="15"/>
                    </a:lnTo>
                    <a:lnTo>
                      <a:pt x="0" y="12"/>
                    </a:lnTo>
                    <a:lnTo>
                      <a:pt x="0" y="1"/>
                    </a:lnTo>
                    <a:lnTo>
                      <a:pt x="0" y="1"/>
                    </a:lnTo>
                    <a:lnTo>
                      <a:pt x="22" y="1"/>
                    </a:lnTo>
                    <a:lnTo>
                      <a:pt x="35" y="0"/>
                    </a:lnTo>
                    <a:lnTo>
                      <a:pt x="34" y="5"/>
                    </a:lnTo>
                    <a:lnTo>
                      <a:pt x="29" y="17"/>
                    </a:lnTo>
                    <a:lnTo>
                      <a:pt x="30" y="23"/>
                    </a:lnTo>
                    <a:lnTo>
                      <a:pt x="24" y="4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22" name="Freeform 1276"/>
              <p:cNvSpPr>
                <a:spLocks/>
              </p:cNvSpPr>
              <p:nvPr/>
            </p:nvSpPr>
            <p:spPr bwMode="auto">
              <a:xfrm>
                <a:off x="3847" y="1777"/>
                <a:ext cx="35" cy="47"/>
              </a:xfrm>
              <a:custGeom>
                <a:avLst/>
                <a:gdLst>
                  <a:gd name="T0" fmla="*/ 24 w 35"/>
                  <a:gd name="T1" fmla="*/ 42 h 47"/>
                  <a:gd name="T2" fmla="*/ 10 w 35"/>
                  <a:gd name="T3" fmla="*/ 47 h 47"/>
                  <a:gd name="T4" fmla="*/ 8 w 35"/>
                  <a:gd name="T5" fmla="*/ 37 h 47"/>
                  <a:gd name="T6" fmla="*/ 2 w 35"/>
                  <a:gd name="T7" fmla="*/ 37 h 47"/>
                  <a:gd name="T8" fmla="*/ 2 w 35"/>
                  <a:gd name="T9" fmla="*/ 29 h 47"/>
                  <a:gd name="T10" fmla="*/ 0 w 35"/>
                  <a:gd name="T11" fmla="*/ 20 h 47"/>
                  <a:gd name="T12" fmla="*/ 0 w 35"/>
                  <a:gd name="T13" fmla="*/ 15 h 47"/>
                  <a:gd name="T14" fmla="*/ 0 w 35"/>
                  <a:gd name="T15" fmla="*/ 15 h 47"/>
                  <a:gd name="T16" fmla="*/ 0 w 35"/>
                  <a:gd name="T17" fmla="*/ 12 h 47"/>
                  <a:gd name="T18" fmla="*/ 0 w 35"/>
                  <a:gd name="T19" fmla="*/ 1 h 47"/>
                  <a:gd name="T20" fmla="*/ 0 w 35"/>
                  <a:gd name="T21" fmla="*/ 1 h 47"/>
                  <a:gd name="T22" fmla="*/ 22 w 35"/>
                  <a:gd name="T23" fmla="*/ 1 h 47"/>
                  <a:gd name="T24" fmla="*/ 35 w 35"/>
                  <a:gd name="T25" fmla="*/ 0 h 47"/>
                  <a:gd name="T26" fmla="*/ 34 w 35"/>
                  <a:gd name="T27" fmla="*/ 5 h 47"/>
                  <a:gd name="T28" fmla="*/ 29 w 35"/>
                  <a:gd name="T29" fmla="*/ 17 h 47"/>
                  <a:gd name="T30" fmla="*/ 30 w 35"/>
                  <a:gd name="T31" fmla="*/ 23 h 47"/>
                  <a:gd name="T32" fmla="*/ 24 w 35"/>
                  <a:gd name="T3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7">
                    <a:moveTo>
                      <a:pt x="24" y="42"/>
                    </a:moveTo>
                    <a:lnTo>
                      <a:pt x="10" y="47"/>
                    </a:lnTo>
                    <a:lnTo>
                      <a:pt x="8" y="37"/>
                    </a:lnTo>
                    <a:lnTo>
                      <a:pt x="2" y="37"/>
                    </a:lnTo>
                    <a:lnTo>
                      <a:pt x="2" y="29"/>
                    </a:lnTo>
                    <a:lnTo>
                      <a:pt x="0" y="20"/>
                    </a:lnTo>
                    <a:lnTo>
                      <a:pt x="0" y="15"/>
                    </a:lnTo>
                    <a:lnTo>
                      <a:pt x="0" y="15"/>
                    </a:lnTo>
                    <a:lnTo>
                      <a:pt x="0" y="12"/>
                    </a:lnTo>
                    <a:lnTo>
                      <a:pt x="0" y="1"/>
                    </a:lnTo>
                    <a:lnTo>
                      <a:pt x="0" y="1"/>
                    </a:lnTo>
                    <a:lnTo>
                      <a:pt x="22" y="1"/>
                    </a:lnTo>
                    <a:lnTo>
                      <a:pt x="35" y="0"/>
                    </a:lnTo>
                    <a:lnTo>
                      <a:pt x="34" y="5"/>
                    </a:lnTo>
                    <a:lnTo>
                      <a:pt x="29" y="17"/>
                    </a:lnTo>
                    <a:lnTo>
                      <a:pt x="30" y="23"/>
                    </a:lnTo>
                    <a:lnTo>
                      <a:pt x="24"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23" name="Freeform 1277"/>
              <p:cNvSpPr>
                <a:spLocks/>
              </p:cNvSpPr>
              <p:nvPr/>
            </p:nvSpPr>
            <p:spPr bwMode="auto">
              <a:xfrm>
                <a:off x="3891" y="2051"/>
                <a:ext cx="34" cy="27"/>
              </a:xfrm>
              <a:custGeom>
                <a:avLst/>
                <a:gdLst>
                  <a:gd name="T0" fmla="*/ 34 w 34"/>
                  <a:gd name="T1" fmla="*/ 9 h 27"/>
                  <a:gd name="T2" fmla="*/ 30 w 34"/>
                  <a:gd name="T3" fmla="*/ 26 h 27"/>
                  <a:gd name="T4" fmla="*/ 2 w 34"/>
                  <a:gd name="T5" fmla="*/ 27 h 27"/>
                  <a:gd name="T6" fmla="*/ 0 w 34"/>
                  <a:gd name="T7" fmla="*/ 2 h 27"/>
                  <a:gd name="T8" fmla="*/ 32 w 34"/>
                  <a:gd name="T9" fmla="*/ 0 h 27"/>
                  <a:gd name="T10" fmla="*/ 32 w 34"/>
                  <a:gd name="T11" fmla="*/ 9 h 27"/>
                  <a:gd name="T12" fmla="*/ 34 w 34"/>
                  <a:gd name="T13" fmla="*/ 9 h 27"/>
                </a:gdLst>
                <a:ahLst/>
                <a:cxnLst>
                  <a:cxn ang="0">
                    <a:pos x="T0" y="T1"/>
                  </a:cxn>
                  <a:cxn ang="0">
                    <a:pos x="T2" y="T3"/>
                  </a:cxn>
                  <a:cxn ang="0">
                    <a:pos x="T4" y="T5"/>
                  </a:cxn>
                  <a:cxn ang="0">
                    <a:pos x="T6" y="T7"/>
                  </a:cxn>
                  <a:cxn ang="0">
                    <a:pos x="T8" y="T9"/>
                  </a:cxn>
                  <a:cxn ang="0">
                    <a:pos x="T10" y="T11"/>
                  </a:cxn>
                  <a:cxn ang="0">
                    <a:pos x="T12" y="T13"/>
                  </a:cxn>
                </a:cxnLst>
                <a:rect l="0" t="0" r="r" b="b"/>
                <a:pathLst>
                  <a:path w="34" h="27">
                    <a:moveTo>
                      <a:pt x="34" y="9"/>
                    </a:moveTo>
                    <a:lnTo>
                      <a:pt x="30" y="26"/>
                    </a:lnTo>
                    <a:lnTo>
                      <a:pt x="2" y="27"/>
                    </a:lnTo>
                    <a:lnTo>
                      <a:pt x="0" y="2"/>
                    </a:lnTo>
                    <a:lnTo>
                      <a:pt x="32" y="0"/>
                    </a:lnTo>
                    <a:lnTo>
                      <a:pt x="32" y="9"/>
                    </a:lnTo>
                    <a:lnTo>
                      <a:pt x="34"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24" name="Freeform 1278"/>
              <p:cNvSpPr>
                <a:spLocks/>
              </p:cNvSpPr>
              <p:nvPr/>
            </p:nvSpPr>
            <p:spPr bwMode="auto">
              <a:xfrm>
                <a:off x="3891" y="2051"/>
                <a:ext cx="34" cy="27"/>
              </a:xfrm>
              <a:custGeom>
                <a:avLst/>
                <a:gdLst>
                  <a:gd name="T0" fmla="*/ 34 w 34"/>
                  <a:gd name="T1" fmla="*/ 9 h 27"/>
                  <a:gd name="T2" fmla="*/ 30 w 34"/>
                  <a:gd name="T3" fmla="*/ 26 h 27"/>
                  <a:gd name="T4" fmla="*/ 2 w 34"/>
                  <a:gd name="T5" fmla="*/ 27 h 27"/>
                  <a:gd name="T6" fmla="*/ 0 w 34"/>
                  <a:gd name="T7" fmla="*/ 2 h 27"/>
                  <a:gd name="T8" fmla="*/ 32 w 34"/>
                  <a:gd name="T9" fmla="*/ 0 h 27"/>
                  <a:gd name="T10" fmla="*/ 32 w 34"/>
                  <a:gd name="T11" fmla="*/ 9 h 27"/>
                  <a:gd name="T12" fmla="*/ 34 w 34"/>
                  <a:gd name="T13" fmla="*/ 9 h 27"/>
                </a:gdLst>
                <a:ahLst/>
                <a:cxnLst>
                  <a:cxn ang="0">
                    <a:pos x="T0" y="T1"/>
                  </a:cxn>
                  <a:cxn ang="0">
                    <a:pos x="T2" y="T3"/>
                  </a:cxn>
                  <a:cxn ang="0">
                    <a:pos x="T4" y="T5"/>
                  </a:cxn>
                  <a:cxn ang="0">
                    <a:pos x="T6" y="T7"/>
                  </a:cxn>
                  <a:cxn ang="0">
                    <a:pos x="T8" y="T9"/>
                  </a:cxn>
                  <a:cxn ang="0">
                    <a:pos x="T10" y="T11"/>
                  </a:cxn>
                  <a:cxn ang="0">
                    <a:pos x="T12" y="T13"/>
                  </a:cxn>
                </a:cxnLst>
                <a:rect l="0" t="0" r="r" b="b"/>
                <a:pathLst>
                  <a:path w="34" h="27">
                    <a:moveTo>
                      <a:pt x="34" y="9"/>
                    </a:moveTo>
                    <a:lnTo>
                      <a:pt x="30" y="26"/>
                    </a:lnTo>
                    <a:lnTo>
                      <a:pt x="2" y="27"/>
                    </a:lnTo>
                    <a:lnTo>
                      <a:pt x="0" y="2"/>
                    </a:lnTo>
                    <a:lnTo>
                      <a:pt x="32" y="0"/>
                    </a:lnTo>
                    <a:lnTo>
                      <a:pt x="32" y="9"/>
                    </a:lnTo>
                    <a:lnTo>
                      <a:pt x="34"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25" name="Freeform 1279"/>
              <p:cNvSpPr>
                <a:spLocks/>
              </p:cNvSpPr>
              <p:nvPr/>
            </p:nvSpPr>
            <p:spPr bwMode="auto">
              <a:xfrm>
                <a:off x="3937" y="1841"/>
                <a:ext cx="20" cy="51"/>
              </a:xfrm>
              <a:custGeom>
                <a:avLst/>
                <a:gdLst>
                  <a:gd name="T0" fmla="*/ 17 w 20"/>
                  <a:gd name="T1" fmla="*/ 0 h 51"/>
                  <a:gd name="T2" fmla="*/ 20 w 20"/>
                  <a:gd name="T3" fmla="*/ 41 h 51"/>
                  <a:gd name="T4" fmla="*/ 20 w 20"/>
                  <a:gd name="T5" fmla="*/ 49 h 51"/>
                  <a:gd name="T6" fmla="*/ 20 w 20"/>
                  <a:gd name="T7" fmla="*/ 49 h 51"/>
                  <a:gd name="T8" fmla="*/ 1 w 20"/>
                  <a:gd name="T9" fmla="*/ 51 h 51"/>
                  <a:gd name="T10" fmla="*/ 1 w 20"/>
                  <a:gd name="T11" fmla="*/ 44 h 51"/>
                  <a:gd name="T12" fmla="*/ 0 w 20"/>
                  <a:gd name="T13" fmla="*/ 24 h 51"/>
                  <a:gd name="T14" fmla="*/ 10 w 20"/>
                  <a:gd name="T15" fmla="*/ 0 h 51"/>
                  <a:gd name="T16" fmla="*/ 15 w 20"/>
                  <a:gd name="T17" fmla="*/ 0 h 51"/>
                  <a:gd name="T18" fmla="*/ 17 w 20"/>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1">
                    <a:moveTo>
                      <a:pt x="17" y="0"/>
                    </a:moveTo>
                    <a:lnTo>
                      <a:pt x="20" y="41"/>
                    </a:lnTo>
                    <a:lnTo>
                      <a:pt x="20" y="49"/>
                    </a:lnTo>
                    <a:lnTo>
                      <a:pt x="20" y="49"/>
                    </a:lnTo>
                    <a:lnTo>
                      <a:pt x="1" y="51"/>
                    </a:lnTo>
                    <a:lnTo>
                      <a:pt x="1" y="44"/>
                    </a:lnTo>
                    <a:lnTo>
                      <a:pt x="0" y="24"/>
                    </a:lnTo>
                    <a:lnTo>
                      <a:pt x="10" y="0"/>
                    </a:lnTo>
                    <a:lnTo>
                      <a:pt x="15" y="0"/>
                    </a:lnTo>
                    <a:lnTo>
                      <a:pt x="1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26" name="Freeform 1280"/>
              <p:cNvSpPr>
                <a:spLocks/>
              </p:cNvSpPr>
              <p:nvPr/>
            </p:nvSpPr>
            <p:spPr bwMode="auto">
              <a:xfrm>
                <a:off x="3937" y="1841"/>
                <a:ext cx="20" cy="51"/>
              </a:xfrm>
              <a:custGeom>
                <a:avLst/>
                <a:gdLst>
                  <a:gd name="T0" fmla="*/ 17 w 20"/>
                  <a:gd name="T1" fmla="*/ 0 h 51"/>
                  <a:gd name="T2" fmla="*/ 20 w 20"/>
                  <a:gd name="T3" fmla="*/ 41 h 51"/>
                  <a:gd name="T4" fmla="*/ 20 w 20"/>
                  <a:gd name="T5" fmla="*/ 49 h 51"/>
                  <a:gd name="T6" fmla="*/ 20 w 20"/>
                  <a:gd name="T7" fmla="*/ 49 h 51"/>
                  <a:gd name="T8" fmla="*/ 1 w 20"/>
                  <a:gd name="T9" fmla="*/ 51 h 51"/>
                  <a:gd name="T10" fmla="*/ 1 w 20"/>
                  <a:gd name="T11" fmla="*/ 44 h 51"/>
                  <a:gd name="T12" fmla="*/ 0 w 20"/>
                  <a:gd name="T13" fmla="*/ 24 h 51"/>
                  <a:gd name="T14" fmla="*/ 10 w 20"/>
                  <a:gd name="T15" fmla="*/ 0 h 51"/>
                  <a:gd name="T16" fmla="*/ 15 w 20"/>
                  <a:gd name="T17" fmla="*/ 0 h 51"/>
                  <a:gd name="T18" fmla="*/ 17 w 20"/>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1">
                    <a:moveTo>
                      <a:pt x="17" y="0"/>
                    </a:moveTo>
                    <a:lnTo>
                      <a:pt x="20" y="41"/>
                    </a:lnTo>
                    <a:lnTo>
                      <a:pt x="20" y="49"/>
                    </a:lnTo>
                    <a:lnTo>
                      <a:pt x="20" y="49"/>
                    </a:lnTo>
                    <a:lnTo>
                      <a:pt x="1" y="51"/>
                    </a:lnTo>
                    <a:lnTo>
                      <a:pt x="1" y="44"/>
                    </a:lnTo>
                    <a:lnTo>
                      <a:pt x="0" y="24"/>
                    </a:lnTo>
                    <a:lnTo>
                      <a:pt x="10" y="0"/>
                    </a:lnTo>
                    <a:lnTo>
                      <a:pt x="15"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27" name="Freeform 1281"/>
              <p:cNvSpPr>
                <a:spLocks/>
              </p:cNvSpPr>
              <p:nvPr/>
            </p:nvSpPr>
            <p:spPr bwMode="auto">
              <a:xfrm>
                <a:off x="3759" y="1895"/>
                <a:ext cx="56" cy="46"/>
              </a:xfrm>
              <a:custGeom>
                <a:avLst/>
                <a:gdLst>
                  <a:gd name="T0" fmla="*/ 52 w 56"/>
                  <a:gd name="T1" fmla="*/ 5 h 46"/>
                  <a:gd name="T2" fmla="*/ 51 w 56"/>
                  <a:gd name="T3" fmla="*/ 14 h 46"/>
                  <a:gd name="T4" fmla="*/ 56 w 56"/>
                  <a:gd name="T5" fmla="*/ 33 h 46"/>
                  <a:gd name="T6" fmla="*/ 56 w 56"/>
                  <a:gd name="T7" fmla="*/ 33 h 46"/>
                  <a:gd name="T8" fmla="*/ 56 w 56"/>
                  <a:gd name="T9" fmla="*/ 34 h 46"/>
                  <a:gd name="T10" fmla="*/ 56 w 56"/>
                  <a:gd name="T11" fmla="*/ 36 h 46"/>
                  <a:gd name="T12" fmla="*/ 54 w 56"/>
                  <a:gd name="T13" fmla="*/ 44 h 46"/>
                  <a:gd name="T14" fmla="*/ 32 w 56"/>
                  <a:gd name="T15" fmla="*/ 46 h 46"/>
                  <a:gd name="T16" fmla="*/ 27 w 56"/>
                  <a:gd name="T17" fmla="*/ 43 h 46"/>
                  <a:gd name="T18" fmla="*/ 23 w 56"/>
                  <a:gd name="T19" fmla="*/ 41 h 46"/>
                  <a:gd name="T20" fmla="*/ 15 w 56"/>
                  <a:gd name="T21" fmla="*/ 31 h 46"/>
                  <a:gd name="T22" fmla="*/ 15 w 56"/>
                  <a:gd name="T23" fmla="*/ 29 h 46"/>
                  <a:gd name="T24" fmla="*/ 13 w 56"/>
                  <a:gd name="T25" fmla="*/ 26 h 46"/>
                  <a:gd name="T26" fmla="*/ 10 w 56"/>
                  <a:gd name="T27" fmla="*/ 24 h 46"/>
                  <a:gd name="T28" fmla="*/ 5 w 56"/>
                  <a:gd name="T29" fmla="*/ 19 h 46"/>
                  <a:gd name="T30" fmla="*/ 1 w 56"/>
                  <a:gd name="T31" fmla="*/ 16 h 46"/>
                  <a:gd name="T32" fmla="*/ 0 w 56"/>
                  <a:gd name="T33" fmla="*/ 14 h 46"/>
                  <a:gd name="T34" fmla="*/ 0 w 56"/>
                  <a:gd name="T35" fmla="*/ 14 h 46"/>
                  <a:gd name="T36" fmla="*/ 0 w 56"/>
                  <a:gd name="T37" fmla="*/ 12 h 46"/>
                  <a:gd name="T38" fmla="*/ 0 w 56"/>
                  <a:gd name="T39" fmla="*/ 11 h 46"/>
                  <a:gd name="T40" fmla="*/ 0 w 56"/>
                  <a:gd name="T41" fmla="*/ 11 h 46"/>
                  <a:gd name="T42" fmla="*/ 7 w 56"/>
                  <a:gd name="T43" fmla="*/ 11 h 46"/>
                  <a:gd name="T44" fmla="*/ 15 w 56"/>
                  <a:gd name="T45" fmla="*/ 11 h 46"/>
                  <a:gd name="T46" fmla="*/ 32 w 56"/>
                  <a:gd name="T47" fmla="*/ 9 h 46"/>
                  <a:gd name="T48" fmla="*/ 30 w 56"/>
                  <a:gd name="T49" fmla="*/ 0 h 46"/>
                  <a:gd name="T50" fmla="*/ 32 w 56"/>
                  <a:gd name="T51" fmla="*/ 0 h 46"/>
                  <a:gd name="T52" fmla="*/ 54 w 56"/>
                  <a:gd name="T53" fmla="*/ 0 h 46"/>
                  <a:gd name="T54" fmla="*/ 54 w 56"/>
                  <a:gd name="T55" fmla="*/ 2 h 46"/>
                  <a:gd name="T56" fmla="*/ 52 w 56"/>
                  <a:gd name="T57"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6">
                    <a:moveTo>
                      <a:pt x="52" y="5"/>
                    </a:moveTo>
                    <a:lnTo>
                      <a:pt x="51" y="14"/>
                    </a:lnTo>
                    <a:lnTo>
                      <a:pt x="56" y="33"/>
                    </a:lnTo>
                    <a:lnTo>
                      <a:pt x="56" y="33"/>
                    </a:lnTo>
                    <a:lnTo>
                      <a:pt x="56" y="34"/>
                    </a:lnTo>
                    <a:lnTo>
                      <a:pt x="56" y="36"/>
                    </a:lnTo>
                    <a:lnTo>
                      <a:pt x="54" y="44"/>
                    </a:lnTo>
                    <a:lnTo>
                      <a:pt x="32" y="46"/>
                    </a:lnTo>
                    <a:lnTo>
                      <a:pt x="27" y="43"/>
                    </a:lnTo>
                    <a:lnTo>
                      <a:pt x="23" y="41"/>
                    </a:lnTo>
                    <a:lnTo>
                      <a:pt x="15" y="31"/>
                    </a:lnTo>
                    <a:lnTo>
                      <a:pt x="15" y="29"/>
                    </a:lnTo>
                    <a:lnTo>
                      <a:pt x="13" y="26"/>
                    </a:lnTo>
                    <a:lnTo>
                      <a:pt x="10" y="24"/>
                    </a:lnTo>
                    <a:lnTo>
                      <a:pt x="5" y="19"/>
                    </a:lnTo>
                    <a:lnTo>
                      <a:pt x="1" y="16"/>
                    </a:lnTo>
                    <a:lnTo>
                      <a:pt x="0" y="14"/>
                    </a:lnTo>
                    <a:lnTo>
                      <a:pt x="0" y="14"/>
                    </a:lnTo>
                    <a:lnTo>
                      <a:pt x="0" y="12"/>
                    </a:lnTo>
                    <a:lnTo>
                      <a:pt x="0" y="11"/>
                    </a:lnTo>
                    <a:lnTo>
                      <a:pt x="0" y="11"/>
                    </a:lnTo>
                    <a:lnTo>
                      <a:pt x="7" y="11"/>
                    </a:lnTo>
                    <a:lnTo>
                      <a:pt x="15" y="11"/>
                    </a:lnTo>
                    <a:lnTo>
                      <a:pt x="32" y="9"/>
                    </a:lnTo>
                    <a:lnTo>
                      <a:pt x="30" y="0"/>
                    </a:lnTo>
                    <a:lnTo>
                      <a:pt x="32" y="0"/>
                    </a:lnTo>
                    <a:lnTo>
                      <a:pt x="54" y="0"/>
                    </a:lnTo>
                    <a:lnTo>
                      <a:pt x="54" y="2"/>
                    </a:lnTo>
                    <a:lnTo>
                      <a:pt x="52"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28" name="Freeform 1282"/>
              <p:cNvSpPr>
                <a:spLocks/>
              </p:cNvSpPr>
              <p:nvPr/>
            </p:nvSpPr>
            <p:spPr bwMode="auto">
              <a:xfrm>
                <a:off x="3759" y="1895"/>
                <a:ext cx="56" cy="46"/>
              </a:xfrm>
              <a:custGeom>
                <a:avLst/>
                <a:gdLst>
                  <a:gd name="T0" fmla="*/ 52 w 56"/>
                  <a:gd name="T1" fmla="*/ 5 h 46"/>
                  <a:gd name="T2" fmla="*/ 51 w 56"/>
                  <a:gd name="T3" fmla="*/ 14 h 46"/>
                  <a:gd name="T4" fmla="*/ 56 w 56"/>
                  <a:gd name="T5" fmla="*/ 33 h 46"/>
                  <a:gd name="T6" fmla="*/ 56 w 56"/>
                  <a:gd name="T7" fmla="*/ 33 h 46"/>
                  <a:gd name="T8" fmla="*/ 56 w 56"/>
                  <a:gd name="T9" fmla="*/ 34 h 46"/>
                  <a:gd name="T10" fmla="*/ 56 w 56"/>
                  <a:gd name="T11" fmla="*/ 36 h 46"/>
                  <a:gd name="T12" fmla="*/ 54 w 56"/>
                  <a:gd name="T13" fmla="*/ 44 h 46"/>
                  <a:gd name="T14" fmla="*/ 32 w 56"/>
                  <a:gd name="T15" fmla="*/ 46 h 46"/>
                  <a:gd name="T16" fmla="*/ 27 w 56"/>
                  <a:gd name="T17" fmla="*/ 43 h 46"/>
                  <a:gd name="T18" fmla="*/ 23 w 56"/>
                  <a:gd name="T19" fmla="*/ 41 h 46"/>
                  <a:gd name="T20" fmla="*/ 15 w 56"/>
                  <a:gd name="T21" fmla="*/ 31 h 46"/>
                  <a:gd name="T22" fmla="*/ 15 w 56"/>
                  <a:gd name="T23" fmla="*/ 29 h 46"/>
                  <a:gd name="T24" fmla="*/ 13 w 56"/>
                  <a:gd name="T25" fmla="*/ 26 h 46"/>
                  <a:gd name="T26" fmla="*/ 10 w 56"/>
                  <a:gd name="T27" fmla="*/ 24 h 46"/>
                  <a:gd name="T28" fmla="*/ 5 w 56"/>
                  <a:gd name="T29" fmla="*/ 19 h 46"/>
                  <a:gd name="T30" fmla="*/ 1 w 56"/>
                  <a:gd name="T31" fmla="*/ 16 h 46"/>
                  <a:gd name="T32" fmla="*/ 0 w 56"/>
                  <a:gd name="T33" fmla="*/ 14 h 46"/>
                  <a:gd name="T34" fmla="*/ 0 w 56"/>
                  <a:gd name="T35" fmla="*/ 14 h 46"/>
                  <a:gd name="T36" fmla="*/ 0 w 56"/>
                  <a:gd name="T37" fmla="*/ 12 h 46"/>
                  <a:gd name="T38" fmla="*/ 0 w 56"/>
                  <a:gd name="T39" fmla="*/ 11 h 46"/>
                  <a:gd name="T40" fmla="*/ 0 w 56"/>
                  <a:gd name="T41" fmla="*/ 11 h 46"/>
                  <a:gd name="T42" fmla="*/ 7 w 56"/>
                  <a:gd name="T43" fmla="*/ 11 h 46"/>
                  <a:gd name="T44" fmla="*/ 15 w 56"/>
                  <a:gd name="T45" fmla="*/ 11 h 46"/>
                  <a:gd name="T46" fmla="*/ 32 w 56"/>
                  <a:gd name="T47" fmla="*/ 9 h 46"/>
                  <a:gd name="T48" fmla="*/ 30 w 56"/>
                  <a:gd name="T49" fmla="*/ 0 h 46"/>
                  <a:gd name="T50" fmla="*/ 32 w 56"/>
                  <a:gd name="T51" fmla="*/ 0 h 46"/>
                  <a:gd name="T52" fmla="*/ 54 w 56"/>
                  <a:gd name="T53" fmla="*/ 0 h 46"/>
                  <a:gd name="T54" fmla="*/ 54 w 56"/>
                  <a:gd name="T55" fmla="*/ 2 h 46"/>
                  <a:gd name="T56" fmla="*/ 52 w 56"/>
                  <a:gd name="T57"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6">
                    <a:moveTo>
                      <a:pt x="52" y="5"/>
                    </a:moveTo>
                    <a:lnTo>
                      <a:pt x="51" y="14"/>
                    </a:lnTo>
                    <a:lnTo>
                      <a:pt x="56" y="33"/>
                    </a:lnTo>
                    <a:lnTo>
                      <a:pt x="56" y="33"/>
                    </a:lnTo>
                    <a:lnTo>
                      <a:pt x="56" y="34"/>
                    </a:lnTo>
                    <a:lnTo>
                      <a:pt x="56" y="36"/>
                    </a:lnTo>
                    <a:lnTo>
                      <a:pt x="54" y="44"/>
                    </a:lnTo>
                    <a:lnTo>
                      <a:pt x="32" y="46"/>
                    </a:lnTo>
                    <a:lnTo>
                      <a:pt x="27" y="43"/>
                    </a:lnTo>
                    <a:lnTo>
                      <a:pt x="23" y="41"/>
                    </a:lnTo>
                    <a:lnTo>
                      <a:pt x="15" y="31"/>
                    </a:lnTo>
                    <a:lnTo>
                      <a:pt x="15" y="29"/>
                    </a:lnTo>
                    <a:lnTo>
                      <a:pt x="13" y="26"/>
                    </a:lnTo>
                    <a:lnTo>
                      <a:pt x="10" y="24"/>
                    </a:lnTo>
                    <a:lnTo>
                      <a:pt x="5" y="19"/>
                    </a:lnTo>
                    <a:lnTo>
                      <a:pt x="1" y="16"/>
                    </a:lnTo>
                    <a:lnTo>
                      <a:pt x="0" y="14"/>
                    </a:lnTo>
                    <a:lnTo>
                      <a:pt x="0" y="14"/>
                    </a:lnTo>
                    <a:lnTo>
                      <a:pt x="0" y="12"/>
                    </a:lnTo>
                    <a:lnTo>
                      <a:pt x="0" y="11"/>
                    </a:lnTo>
                    <a:lnTo>
                      <a:pt x="0" y="11"/>
                    </a:lnTo>
                    <a:lnTo>
                      <a:pt x="7" y="11"/>
                    </a:lnTo>
                    <a:lnTo>
                      <a:pt x="15" y="11"/>
                    </a:lnTo>
                    <a:lnTo>
                      <a:pt x="32" y="9"/>
                    </a:lnTo>
                    <a:lnTo>
                      <a:pt x="30" y="0"/>
                    </a:lnTo>
                    <a:lnTo>
                      <a:pt x="32" y="0"/>
                    </a:lnTo>
                    <a:lnTo>
                      <a:pt x="54" y="0"/>
                    </a:lnTo>
                    <a:lnTo>
                      <a:pt x="54" y="2"/>
                    </a:lnTo>
                    <a:lnTo>
                      <a:pt x="52"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29" name="Freeform 1283"/>
              <p:cNvSpPr>
                <a:spLocks/>
              </p:cNvSpPr>
              <p:nvPr/>
            </p:nvSpPr>
            <p:spPr bwMode="auto">
              <a:xfrm>
                <a:off x="3957" y="2109"/>
                <a:ext cx="24" cy="52"/>
              </a:xfrm>
              <a:custGeom>
                <a:avLst/>
                <a:gdLst>
                  <a:gd name="T0" fmla="*/ 20 w 24"/>
                  <a:gd name="T1" fmla="*/ 52 h 52"/>
                  <a:gd name="T2" fmla="*/ 20 w 24"/>
                  <a:gd name="T3" fmla="*/ 52 h 52"/>
                  <a:gd name="T4" fmla="*/ 20 w 24"/>
                  <a:gd name="T5" fmla="*/ 44 h 52"/>
                  <a:gd name="T6" fmla="*/ 3 w 24"/>
                  <a:gd name="T7" fmla="*/ 27 h 52"/>
                  <a:gd name="T8" fmla="*/ 0 w 24"/>
                  <a:gd name="T9" fmla="*/ 2 h 52"/>
                  <a:gd name="T10" fmla="*/ 22 w 24"/>
                  <a:gd name="T11" fmla="*/ 0 h 52"/>
                  <a:gd name="T12" fmla="*/ 22 w 24"/>
                  <a:gd name="T13" fmla="*/ 17 h 52"/>
                  <a:gd name="T14" fmla="*/ 22 w 24"/>
                  <a:gd name="T15" fmla="*/ 17 h 52"/>
                  <a:gd name="T16" fmla="*/ 20 w 24"/>
                  <a:gd name="T17" fmla="*/ 17 h 52"/>
                  <a:gd name="T18" fmla="*/ 20 w 24"/>
                  <a:gd name="T19" fmla="*/ 18 h 52"/>
                  <a:gd name="T20" fmla="*/ 19 w 24"/>
                  <a:gd name="T21" fmla="*/ 20 h 52"/>
                  <a:gd name="T22" fmla="*/ 19 w 24"/>
                  <a:gd name="T23" fmla="*/ 20 h 52"/>
                  <a:gd name="T24" fmla="*/ 17 w 24"/>
                  <a:gd name="T25" fmla="*/ 30 h 52"/>
                  <a:gd name="T26" fmla="*/ 17 w 24"/>
                  <a:gd name="T27" fmla="*/ 30 h 52"/>
                  <a:gd name="T28" fmla="*/ 17 w 24"/>
                  <a:gd name="T29" fmla="*/ 34 h 52"/>
                  <a:gd name="T30" fmla="*/ 20 w 24"/>
                  <a:gd name="T31" fmla="*/ 37 h 52"/>
                  <a:gd name="T32" fmla="*/ 22 w 24"/>
                  <a:gd name="T33" fmla="*/ 37 h 52"/>
                  <a:gd name="T34" fmla="*/ 22 w 24"/>
                  <a:gd name="T35" fmla="*/ 39 h 52"/>
                  <a:gd name="T36" fmla="*/ 24 w 24"/>
                  <a:gd name="T37" fmla="*/ 44 h 52"/>
                  <a:gd name="T38" fmla="*/ 24 w 24"/>
                  <a:gd name="T39" fmla="*/ 49 h 52"/>
                  <a:gd name="T40" fmla="*/ 22 w 24"/>
                  <a:gd name="T41" fmla="*/ 52 h 52"/>
                  <a:gd name="T42" fmla="*/ 20 w 24"/>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52">
                    <a:moveTo>
                      <a:pt x="20" y="52"/>
                    </a:moveTo>
                    <a:lnTo>
                      <a:pt x="20" y="52"/>
                    </a:lnTo>
                    <a:lnTo>
                      <a:pt x="20" y="44"/>
                    </a:lnTo>
                    <a:lnTo>
                      <a:pt x="3" y="27"/>
                    </a:lnTo>
                    <a:lnTo>
                      <a:pt x="0" y="2"/>
                    </a:lnTo>
                    <a:lnTo>
                      <a:pt x="22" y="0"/>
                    </a:lnTo>
                    <a:lnTo>
                      <a:pt x="22" y="17"/>
                    </a:lnTo>
                    <a:lnTo>
                      <a:pt x="22" y="17"/>
                    </a:lnTo>
                    <a:lnTo>
                      <a:pt x="20" y="17"/>
                    </a:lnTo>
                    <a:lnTo>
                      <a:pt x="20" y="18"/>
                    </a:lnTo>
                    <a:lnTo>
                      <a:pt x="19" y="20"/>
                    </a:lnTo>
                    <a:lnTo>
                      <a:pt x="19" y="20"/>
                    </a:lnTo>
                    <a:lnTo>
                      <a:pt x="17" y="30"/>
                    </a:lnTo>
                    <a:lnTo>
                      <a:pt x="17" y="30"/>
                    </a:lnTo>
                    <a:lnTo>
                      <a:pt x="17" y="34"/>
                    </a:lnTo>
                    <a:lnTo>
                      <a:pt x="20" y="37"/>
                    </a:lnTo>
                    <a:lnTo>
                      <a:pt x="22" y="37"/>
                    </a:lnTo>
                    <a:lnTo>
                      <a:pt x="22" y="39"/>
                    </a:lnTo>
                    <a:lnTo>
                      <a:pt x="24" y="44"/>
                    </a:lnTo>
                    <a:lnTo>
                      <a:pt x="24" y="49"/>
                    </a:lnTo>
                    <a:lnTo>
                      <a:pt x="22" y="52"/>
                    </a:lnTo>
                    <a:lnTo>
                      <a:pt x="20" y="5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30" name="Freeform 1284"/>
              <p:cNvSpPr>
                <a:spLocks/>
              </p:cNvSpPr>
              <p:nvPr/>
            </p:nvSpPr>
            <p:spPr bwMode="auto">
              <a:xfrm>
                <a:off x="3957" y="2109"/>
                <a:ext cx="24" cy="52"/>
              </a:xfrm>
              <a:custGeom>
                <a:avLst/>
                <a:gdLst>
                  <a:gd name="T0" fmla="*/ 20 w 24"/>
                  <a:gd name="T1" fmla="*/ 52 h 52"/>
                  <a:gd name="T2" fmla="*/ 20 w 24"/>
                  <a:gd name="T3" fmla="*/ 52 h 52"/>
                  <a:gd name="T4" fmla="*/ 20 w 24"/>
                  <a:gd name="T5" fmla="*/ 44 h 52"/>
                  <a:gd name="T6" fmla="*/ 3 w 24"/>
                  <a:gd name="T7" fmla="*/ 27 h 52"/>
                  <a:gd name="T8" fmla="*/ 0 w 24"/>
                  <a:gd name="T9" fmla="*/ 2 h 52"/>
                  <a:gd name="T10" fmla="*/ 22 w 24"/>
                  <a:gd name="T11" fmla="*/ 0 h 52"/>
                  <a:gd name="T12" fmla="*/ 22 w 24"/>
                  <a:gd name="T13" fmla="*/ 17 h 52"/>
                  <a:gd name="T14" fmla="*/ 22 w 24"/>
                  <a:gd name="T15" fmla="*/ 17 h 52"/>
                  <a:gd name="T16" fmla="*/ 20 w 24"/>
                  <a:gd name="T17" fmla="*/ 17 h 52"/>
                  <a:gd name="T18" fmla="*/ 20 w 24"/>
                  <a:gd name="T19" fmla="*/ 18 h 52"/>
                  <a:gd name="T20" fmla="*/ 19 w 24"/>
                  <a:gd name="T21" fmla="*/ 20 h 52"/>
                  <a:gd name="T22" fmla="*/ 19 w 24"/>
                  <a:gd name="T23" fmla="*/ 20 h 52"/>
                  <a:gd name="T24" fmla="*/ 17 w 24"/>
                  <a:gd name="T25" fmla="*/ 30 h 52"/>
                  <a:gd name="T26" fmla="*/ 17 w 24"/>
                  <a:gd name="T27" fmla="*/ 30 h 52"/>
                  <a:gd name="T28" fmla="*/ 17 w 24"/>
                  <a:gd name="T29" fmla="*/ 34 h 52"/>
                  <a:gd name="T30" fmla="*/ 20 w 24"/>
                  <a:gd name="T31" fmla="*/ 37 h 52"/>
                  <a:gd name="T32" fmla="*/ 22 w 24"/>
                  <a:gd name="T33" fmla="*/ 37 h 52"/>
                  <a:gd name="T34" fmla="*/ 22 w 24"/>
                  <a:gd name="T35" fmla="*/ 39 h 52"/>
                  <a:gd name="T36" fmla="*/ 24 w 24"/>
                  <a:gd name="T37" fmla="*/ 44 h 52"/>
                  <a:gd name="T38" fmla="*/ 24 w 24"/>
                  <a:gd name="T39" fmla="*/ 49 h 52"/>
                  <a:gd name="T40" fmla="*/ 22 w 24"/>
                  <a:gd name="T41" fmla="*/ 52 h 52"/>
                  <a:gd name="T42" fmla="*/ 20 w 24"/>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52">
                    <a:moveTo>
                      <a:pt x="20" y="52"/>
                    </a:moveTo>
                    <a:lnTo>
                      <a:pt x="20" y="52"/>
                    </a:lnTo>
                    <a:lnTo>
                      <a:pt x="20" y="44"/>
                    </a:lnTo>
                    <a:lnTo>
                      <a:pt x="3" y="27"/>
                    </a:lnTo>
                    <a:lnTo>
                      <a:pt x="0" y="2"/>
                    </a:lnTo>
                    <a:lnTo>
                      <a:pt x="22" y="0"/>
                    </a:lnTo>
                    <a:lnTo>
                      <a:pt x="22" y="17"/>
                    </a:lnTo>
                    <a:lnTo>
                      <a:pt x="22" y="17"/>
                    </a:lnTo>
                    <a:lnTo>
                      <a:pt x="20" y="17"/>
                    </a:lnTo>
                    <a:lnTo>
                      <a:pt x="20" y="18"/>
                    </a:lnTo>
                    <a:lnTo>
                      <a:pt x="19" y="20"/>
                    </a:lnTo>
                    <a:lnTo>
                      <a:pt x="19" y="20"/>
                    </a:lnTo>
                    <a:lnTo>
                      <a:pt x="17" y="30"/>
                    </a:lnTo>
                    <a:lnTo>
                      <a:pt x="17" y="30"/>
                    </a:lnTo>
                    <a:lnTo>
                      <a:pt x="17" y="34"/>
                    </a:lnTo>
                    <a:lnTo>
                      <a:pt x="20" y="37"/>
                    </a:lnTo>
                    <a:lnTo>
                      <a:pt x="22" y="37"/>
                    </a:lnTo>
                    <a:lnTo>
                      <a:pt x="22" y="39"/>
                    </a:lnTo>
                    <a:lnTo>
                      <a:pt x="24" y="44"/>
                    </a:lnTo>
                    <a:lnTo>
                      <a:pt x="24" y="49"/>
                    </a:lnTo>
                    <a:lnTo>
                      <a:pt x="22" y="52"/>
                    </a:lnTo>
                    <a:lnTo>
                      <a:pt x="20" y="5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31" name="Freeform 1285"/>
              <p:cNvSpPr>
                <a:spLocks/>
              </p:cNvSpPr>
              <p:nvPr/>
            </p:nvSpPr>
            <p:spPr bwMode="auto">
              <a:xfrm>
                <a:off x="3921" y="2138"/>
                <a:ext cx="24" cy="27"/>
              </a:xfrm>
              <a:custGeom>
                <a:avLst/>
                <a:gdLst>
                  <a:gd name="T0" fmla="*/ 24 w 24"/>
                  <a:gd name="T1" fmla="*/ 3 h 27"/>
                  <a:gd name="T2" fmla="*/ 24 w 24"/>
                  <a:gd name="T3" fmla="*/ 10 h 27"/>
                  <a:gd name="T4" fmla="*/ 22 w 24"/>
                  <a:gd name="T5" fmla="*/ 10 h 27"/>
                  <a:gd name="T6" fmla="*/ 24 w 24"/>
                  <a:gd name="T7" fmla="*/ 10 h 27"/>
                  <a:gd name="T8" fmla="*/ 24 w 24"/>
                  <a:gd name="T9" fmla="*/ 10 h 27"/>
                  <a:gd name="T10" fmla="*/ 21 w 24"/>
                  <a:gd name="T11" fmla="*/ 10 h 27"/>
                  <a:gd name="T12" fmla="*/ 21 w 24"/>
                  <a:gd name="T13" fmla="*/ 10 h 27"/>
                  <a:gd name="T14" fmla="*/ 19 w 24"/>
                  <a:gd name="T15" fmla="*/ 11 h 27"/>
                  <a:gd name="T16" fmla="*/ 16 w 24"/>
                  <a:gd name="T17" fmla="*/ 13 h 27"/>
                  <a:gd name="T18" fmla="*/ 14 w 24"/>
                  <a:gd name="T19" fmla="*/ 17 h 27"/>
                  <a:gd name="T20" fmla="*/ 7 w 24"/>
                  <a:gd name="T21" fmla="*/ 27 h 27"/>
                  <a:gd name="T22" fmla="*/ 7 w 24"/>
                  <a:gd name="T23" fmla="*/ 27 h 27"/>
                  <a:gd name="T24" fmla="*/ 0 w 24"/>
                  <a:gd name="T25" fmla="*/ 22 h 27"/>
                  <a:gd name="T26" fmla="*/ 0 w 24"/>
                  <a:gd name="T27" fmla="*/ 1 h 27"/>
                  <a:gd name="T28" fmla="*/ 11 w 24"/>
                  <a:gd name="T29" fmla="*/ 0 h 27"/>
                  <a:gd name="T30" fmla="*/ 16 w 24"/>
                  <a:gd name="T31" fmla="*/ 0 h 27"/>
                  <a:gd name="T32" fmla="*/ 24 w 24"/>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7">
                    <a:moveTo>
                      <a:pt x="24" y="3"/>
                    </a:moveTo>
                    <a:lnTo>
                      <a:pt x="24" y="10"/>
                    </a:lnTo>
                    <a:lnTo>
                      <a:pt x="22" y="10"/>
                    </a:lnTo>
                    <a:lnTo>
                      <a:pt x="24" y="10"/>
                    </a:lnTo>
                    <a:lnTo>
                      <a:pt x="24" y="10"/>
                    </a:lnTo>
                    <a:lnTo>
                      <a:pt x="21" y="10"/>
                    </a:lnTo>
                    <a:lnTo>
                      <a:pt x="21" y="10"/>
                    </a:lnTo>
                    <a:lnTo>
                      <a:pt x="19" y="11"/>
                    </a:lnTo>
                    <a:lnTo>
                      <a:pt x="16" y="13"/>
                    </a:lnTo>
                    <a:lnTo>
                      <a:pt x="14" y="17"/>
                    </a:lnTo>
                    <a:lnTo>
                      <a:pt x="7" y="27"/>
                    </a:lnTo>
                    <a:lnTo>
                      <a:pt x="7" y="27"/>
                    </a:lnTo>
                    <a:lnTo>
                      <a:pt x="0" y="22"/>
                    </a:lnTo>
                    <a:lnTo>
                      <a:pt x="0" y="1"/>
                    </a:lnTo>
                    <a:lnTo>
                      <a:pt x="11" y="0"/>
                    </a:lnTo>
                    <a:lnTo>
                      <a:pt x="16" y="0"/>
                    </a:lnTo>
                    <a:lnTo>
                      <a:pt x="24"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32" name="Freeform 1286"/>
              <p:cNvSpPr>
                <a:spLocks/>
              </p:cNvSpPr>
              <p:nvPr/>
            </p:nvSpPr>
            <p:spPr bwMode="auto">
              <a:xfrm>
                <a:off x="3921" y="2138"/>
                <a:ext cx="24" cy="27"/>
              </a:xfrm>
              <a:custGeom>
                <a:avLst/>
                <a:gdLst>
                  <a:gd name="T0" fmla="*/ 24 w 24"/>
                  <a:gd name="T1" fmla="*/ 3 h 27"/>
                  <a:gd name="T2" fmla="*/ 24 w 24"/>
                  <a:gd name="T3" fmla="*/ 10 h 27"/>
                  <a:gd name="T4" fmla="*/ 22 w 24"/>
                  <a:gd name="T5" fmla="*/ 10 h 27"/>
                  <a:gd name="T6" fmla="*/ 24 w 24"/>
                  <a:gd name="T7" fmla="*/ 10 h 27"/>
                  <a:gd name="T8" fmla="*/ 24 w 24"/>
                  <a:gd name="T9" fmla="*/ 10 h 27"/>
                  <a:gd name="T10" fmla="*/ 21 w 24"/>
                  <a:gd name="T11" fmla="*/ 10 h 27"/>
                  <a:gd name="T12" fmla="*/ 21 w 24"/>
                  <a:gd name="T13" fmla="*/ 10 h 27"/>
                  <a:gd name="T14" fmla="*/ 19 w 24"/>
                  <a:gd name="T15" fmla="*/ 11 h 27"/>
                  <a:gd name="T16" fmla="*/ 16 w 24"/>
                  <a:gd name="T17" fmla="*/ 13 h 27"/>
                  <a:gd name="T18" fmla="*/ 14 w 24"/>
                  <a:gd name="T19" fmla="*/ 17 h 27"/>
                  <a:gd name="T20" fmla="*/ 7 w 24"/>
                  <a:gd name="T21" fmla="*/ 27 h 27"/>
                  <a:gd name="T22" fmla="*/ 7 w 24"/>
                  <a:gd name="T23" fmla="*/ 27 h 27"/>
                  <a:gd name="T24" fmla="*/ 0 w 24"/>
                  <a:gd name="T25" fmla="*/ 22 h 27"/>
                  <a:gd name="T26" fmla="*/ 0 w 24"/>
                  <a:gd name="T27" fmla="*/ 1 h 27"/>
                  <a:gd name="T28" fmla="*/ 11 w 24"/>
                  <a:gd name="T29" fmla="*/ 0 h 27"/>
                  <a:gd name="T30" fmla="*/ 16 w 24"/>
                  <a:gd name="T31" fmla="*/ 0 h 27"/>
                  <a:gd name="T32" fmla="*/ 24 w 24"/>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7">
                    <a:moveTo>
                      <a:pt x="24" y="3"/>
                    </a:moveTo>
                    <a:lnTo>
                      <a:pt x="24" y="10"/>
                    </a:lnTo>
                    <a:lnTo>
                      <a:pt x="22" y="10"/>
                    </a:lnTo>
                    <a:lnTo>
                      <a:pt x="24" y="10"/>
                    </a:lnTo>
                    <a:lnTo>
                      <a:pt x="24" y="10"/>
                    </a:lnTo>
                    <a:lnTo>
                      <a:pt x="21" y="10"/>
                    </a:lnTo>
                    <a:lnTo>
                      <a:pt x="21" y="10"/>
                    </a:lnTo>
                    <a:lnTo>
                      <a:pt x="19" y="11"/>
                    </a:lnTo>
                    <a:lnTo>
                      <a:pt x="16" y="13"/>
                    </a:lnTo>
                    <a:lnTo>
                      <a:pt x="14" y="17"/>
                    </a:lnTo>
                    <a:lnTo>
                      <a:pt x="7" y="27"/>
                    </a:lnTo>
                    <a:lnTo>
                      <a:pt x="7" y="27"/>
                    </a:lnTo>
                    <a:lnTo>
                      <a:pt x="0" y="22"/>
                    </a:lnTo>
                    <a:lnTo>
                      <a:pt x="0" y="1"/>
                    </a:lnTo>
                    <a:lnTo>
                      <a:pt x="11" y="0"/>
                    </a:lnTo>
                    <a:lnTo>
                      <a:pt x="16" y="0"/>
                    </a:lnTo>
                    <a:lnTo>
                      <a:pt x="2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33" name="Freeform 1287"/>
              <p:cNvSpPr>
                <a:spLocks/>
              </p:cNvSpPr>
              <p:nvPr/>
            </p:nvSpPr>
            <p:spPr bwMode="auto">
              <a:xfrm>
                <a:off x="3879" y="1741"/>
                <a:ext cx="22" cy="22"/>
              </a:xfrm>
              <a:custGeom>
                <a:avLst/>
                <a:gdLst>
                  <a:gd name="T0" fmla="*/ 20 w 22"/>
                  <a:gd name="T1" fmla="*/ 0 h 22"/>
                  <a:gd name="T2" fmla="*/ 22 w 22"/>
                  <a:gd name="T3" fmla="*/ 22 h 22"/>
                  <a:gd name="T4" fmla="*/ 9 w 22"/>
                  <a:gd name="T5" fmla="*/ 22 h 22"/>
                  <a:gd name="T6" fmla="*/ 10 w 22"/>
                  <a:gd name="T7" fmla="*/ 17 h 22"/>
                  <a:gd name="T8" fmla="*/ 0 w 22"/>
                  <a:gd name="T9" fmla="*/ 19 h 22"/>
                  <a:gd name="T10" fmla="*/ 0 w 22"/>
                  <a:gd name="T11" fmla="*/ 10 h 22"/>
                  <a:gd name="T12" fmla="*/ 7 w 22"/>
                  <a:gd name="T13" fmla="*/ 9 h 22"/>
                  <a:gd name="T14" fmla="*/ 9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lnTo>
                      <a:pt x="22" y="22"/>
                    </a:lnTo>
                    <a:lnTo>
                      <a:pt x="9" y="22"/>
                    </a:lnTo>
                    <a:lnTo>
                      <a:pt x="10" y="17"/>
                    </a:lnTo>
                    <a:lnTo>
                      <a:pt x="0" y="19"/>
                    </a:lnTo>
                    <a:lnTo>
                      <a:pt x="0" y="10"/>
                    </a:lnTo>
                    <a:lnTo>
                      <a:pt x="7" y="9"/>
                    </a:lnTo>
                    <a:lnTo>
                      <a:pt x="9" y="2"/>
                    </a:lnTo>
                    <a:lnTo>
                      <a:pt x="2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34" name="Freeform 1288"/>
              <p:cNvSpPr>
                <a:spLocks/>
              </p:cNvSpPr>
              <p:nvPr/>
            </p:nvSpPr>
            <p:spPr bwMode="auto">
              <a:xfrm>
                <a:off x="3879" y="1741"/>
                <a:ext cx="22" cy="22"/>
              </a:xfrm>
              <a:custGeom>
                <a:avLst/>
                <a:gdLst>
                  <a:gd name="T0" fmla="*/ 20 w 22"/>
                  <a:gd name="T1" fmla="*/ 0 h 22"/>
                  <a:gd name="T2" fmla="*/ 22 w 22"/>
                  <a:gd name="T3" fmla="*/ 22 h 22"/>
                  <a:gd name="T4" fmla="*/ 9 w 22"/>
                  <a:gd name="T5" fmla="*/ 22 h 22"/>
                  <a:gd name="T6" fmla="*/ 10 w 22"/>
                  <a:gd name="T7" fmla="*/ 17 h 22"/>
                  <a:gd name="T8" fmla="*/ 0 w 22"/>
                  <a:gd name="T9" fmla="*/ 19 h 22"/>
                  <a:gd name="T10" fmla="*/ 0 w 22"/>
                  <a:gd name="T11" fmla="*/ 10 h 22"/>
                  <a:gd name="T12" fmla="*/ 7 w 22"/>
                  <a:gd name="T13" fmla="*/ 9 h 22"/>
                  <a:gd name="T14" fmla="*/ 9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lnTo>
                      <a:pt x="22" y="22"/>
                    </a:lnTo>
                    <a:lnTo>
                      <a:pt x="9" y="22"/>
                    </a:lnTo>
                    <a:lnTo>
                      <a:pt x="10" y="17"/>
                    </a:lnTo>
                    <a:lnTo>
                      <a:pt x="0" y="19"/>
                    </a:lnTo>
                    <a:lnTo>
                      <a:pt x="0" y="10"/>
                    </a:lnTo>
                    <a:lnTo>
                      <a:pt x="7" y="9"/>
                    </a:lnTo>
                    <a:lnTo>
                      <a:pt x="9" y="2"/>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35" name="Freeform 1289"/>
              <p:cNvSpPr>
                <a:spLocks/>
              </p:cNvSpPr>
              <p:nvPr/>
            </p:nvSpPr>
            <p:spPr bwMode="auto">
              <a:xfrm>
                <a:off x="3849" y="2053"/>
                <a:ext cx="44" cy="42"/>
              </a:xfrm>
              <a:custGeom>
                <a:avLst/>
                <a:gdLst>
                  <a:gd name="T0" fmla="*/ 44 w 44"/>
                  <a:gd name="T1" fmla="*/ 25 h 42"/>
                  <a:gd name="T2" fmla="*/ 39 w 44"/>
                  <a:gd name="T3" fmla="*/ 42 h 42"/>
                  <a:gd name="T4" fmla="*/ 33 w 44"/>
                  <a:gd name="T5" fmla="*/ 37 h 42"/>
                  <a:gd name="T6" fmla="*/ 27 w 44"/>
                  <a:gd name="T7" fmla="*/ 32 h 42"/>
                  <a:gd name="T8" fmla="*/ 27 w 44"/>
                  <a:gd name="T9" fmla="*/ 32 h 42"/>
                  <a:gd name="T10" fmla="*/ 25 w 44"/>
                  <a:gd name="T11" fmla="*/ 34 h 42"/>
                  <a:gd name="T12" fmla="*/ 23 w 44"/>
                  <a:gd name="T13" fmla="*/ 35 h 42"/>
                  <a:gd name="T14" fmla="*/ 23 w 44"/>
                  <a:gd name="T15" fmla="*/ 35 h 42"/>
                  <a:gd name="T16" fmla="*/ 22 w 44"/>
                  <a:gd name="T17" fmla="*/ 35 h 42"/>
                  <a:gd name="T18" fmla="*/ 20 w 44"/>
                  <a:gd name="T19" fmla="*/ 35 h 42"/>
                  <a:gd name="T20" fmla="*/ 20 w 44"/>
                  <a:gd name="T21" fmla="*/ 35 h 42"/>
                  <a:gd name="T22" fmla="*/ 20 w 44"/>
                  <a:gd name="T23" fmla="*/ 35 h 42"/>
                  <a:gd name="T24" fmla="*/ 16 w 44"/>
                  <a:gd name="T25" fmla="*/ 32 h 42"/>
                  <a:gd name="T26" fmla="*/ 16 w 44"/>
                  <a:gd name="T27" fmla="*/ 30 h 42"/>
                  <a:gd name="T28" fmla="*/ 15 w 44"/>
                  <a:gd name="T29" fmla="*/ 27 h 42"/>
                  <a:gd name="T30" fmla="*/ 10 w 44"/>
                  <a:gd name="T31" fmla="*/ 22 h 42"/>
                  <a:gd name="T32" fmla="*/ 6 w 44"/>
                  <a:gd name="T33" fmla="*/ 20 h 42"/>
                  <a:gd name="T34" fmla="*/ 0 w 44"/>
                  <a:gd name="T35" fmla="*/ 15 h 42"/>
                  <a:gd name="T36" fmla="*/ 11 w 44"/>
                  <a:gd name="T37" fmla="*/ 10 h 42"/>
                  <a:gd name="T38" fmla="*/ 11 w 44"/>
                  <a:gd name="T39" fmla="*/ 2 h 42"/>
                  <a:gd name="T40" fmla="*/ 20 w 44"/>
                  <a:gd name="T41" fmla="*/ 2 h 42"/>
                  <a:gd name="T42" fmla="*/ 35 w 44"/>
                  <a:gd name="T43" fmla="*/ 0 h 42"/>
                  <a:gd name="T44" fmla="*/ 42 w 44"/>
                  <a:gd name="T45" fmla="*/ 0 h 42"/>
                  <a:gd name="T46" fmla="*/ 44 w 44"/>
                  <a:gd name="T47"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42">
                    <a:moveTo>
                      <a:pt x="44" y="25"/>
                    </a:moveTo>
                    <a:lnTo>
                      <a:pt x="39" y="42"/>
                    </a:lnTo>
                    <a:lnTo>
                      <a:pt x="33" y="37"/>
                    </a:lnTo>
                    <a:lnTo>
                      <a:pt x="27" y="32"/>
                    </a:lnTo>
                    <a:lnTo>
                      <a:pt x="27" y="32"/>
                    </a:lnTo>
                    <a:lnTo>
                      <a:pt x="25" y="34"/>
                    </a:lnTo>
                    <a:lnTo>
                      <a:pt x="23" y="35"/>
                    </a:lnTo>
                    <a:lnTo>
                      <a:pt x="23" y="35"/>
                    </a:lnTo>
                    <a:lnTo>
                      <a:pt x="22" y="35"/>
                    </a:lnTo>
                    <a:lnTo>
                      <a:pt x="20" y="35"/>
                    </a:lnTo>
                    <a:lnTo>
                      <a:pt x="20" y="35"/>
                    </a:lnTo>
                    <a:lnTo>
                      <a:pt x="20" y="35"/>
                    </a:lnTo>
                    <a:lnTo>
                      <a:pt x="16" y="32"/>
                    </a:lnTo>
                    <a:lnTo>
                      <a:pt x="16" y="30"/>
                    </a:lnTo>
                    <a:lnTo>
                      <a:pt x="15" y="27"/>
                    </a:lnTo>
                    <a:lnTo>
                      <a:pt x="10" y="22"/>
                    </a:lnTo>
                    <a:lnTo>
                      <a:pt x="6" y="20"/>
                    </a:lnTo>
                    <a:lnTo>
                      <a:pt x="0" y="15"/>
                    </a:lnTo>
                    <a:lnTo>
                      <a:pt x="11" y="10"/>
                    </a:lnTo>
                    <a:lnTo>
                      <a:pt x="11" y="2"/>
                    </a:lnTo>
                    <a:lnTo>
                      <a:pt x="20" y="2"/>
                    </a:lnTo>
                    <a:lnTo>
                      <a:pt x="35" y="0"/>
                    </a:lnTo>
                    <a:lnTo>
                      <a:pt x="42" y="0"/>
                    </a:lnTo>
                    <a:lnTo>
                      <a:pt x="44"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36" name="Freeform 1290"/>
              <p:cNvSpPr>
                <a:spLocks/>
              </p:cNvSpPr>
              <p:nvPr/>
            </p:nvSpPr>
            <p:spPr bwMode="auto">
              <a:xfrm>
                <a:off x="3849" y="2053"/>
                <a:ext cx="44" cy="42"/>
              </a:xfrm>
              <a:custGeom>
                <a:avLst/>
                <a:gdLst>
                  <a:gd name="T0" fmla="*/ 44 w 44"/>
                  <a:gd name="T1" fmla="*/ 25 h 42"/>
                  <a:gd name="T2" fmla="*/ 39 w 44"/>
                  <a:gd name="T3" fmla="*/ 42 h 42"/>
                  <a:gd name="T4" fmla="*/ 33 w 44"/>
                  <a:gd name="T5" fmla="*/ 37 h 42"/>
                  <a:gd name="T6" fmla="*/ 27 w 44"/>
                  <a:gd name="T7" fmla="*/ 32 h 42"/>
                  <a:gd name="T8" fmla="*/ 27 w 44"/>
                  <a:gd name="T9" fmla="*/ 32 h 42"/>
                  <a:gd name="T10" fmla="*/ 25 w 44"/>
                  <a:gd name="T11" fmla="*/ 34 h 42"/>
                  <a:gd name="T12" fmla="*/ 23 w 44"/>
                  <a:gd name="T13" fmla="*/ 35 h 42"/>
                  <a:gd name="T14" fmla="*/ 23 w 44"/>
                  <a:gd name="T15" fmla="*/ 35 h 42"/>
                  <a:gd name="T16" fmla="*/ 22 w 44"/>
                  <a:gd name="T17" fmla="*/ 35 h 42"/>
                  <a:gd name="T18" fmla="*/ 20 w 44"/>
                  <a:gd name="T19" fmla="*/ 35 h 42"/>
                  <a:gd name="T20" fmla="*/ 20 w 44"/>
                  <a:gd name="T21" fmla="*/ 35 h 42"/>
                  <a:gd name="T22" fmla="*/ 20 w 44"/>
                  <a:gd name="T23" fmla="*/ 35 h 42"/>
                  <a:gd name="T24" fmla="*/ 16 w 44"/>
                  <a:gd name="T25" fmla="*/ 32 h 42"/>
                  <a:gd name="T26" fmla="*/ 16 w 44"/>
                  <a:gd name="T27" fmla="*/ 30 h 42"/>
                  <a:gd name="T28" fmla="*/ 15 w 44"/>
                  <a:gd name="T29" fmla="*/ 27 h 42"/>
                  <a:gd name="T30" fmla="*/ 10 w 44"/>
                  <a:gd name="T31" fmla="*/ 22 h 42"/>
                  <a:gd name="T32" fmla="*/ 6 w 44"/>
                  <a:gd name="T33" fmla="*/ 20 h 42"/>
                  <a:gd name="T34" fmla="*/ 0 w 44"/>
                  <a:gd name="T35" fmla="*/ 15 h 42"/>
                  <a:gd name="T36" fmla="*/ 11 w 44"/>
                  <a:gd name="T37" fmla="*/ 10 h 42"/>
                  <a:gd name="T38" fmla="*/ 11 w 44"/>
                  <a:gd name="T39" fmla="*/ 2 h 42"/>
                  <a:gd name="T40" fmla="*/ 20 w 44"/>
                  <a:gd name="T41" fmla="*/ 2 h 42"/>
                  <a:gd name="T42" fmla="*/ 35 w 44"/>
                  <a:gd name="T43" fmla="*/ 0 h 42"/>
                  <a:gd name="T44" fmla="*/ 42 w 44"/>
                  <a:gd name="T45" fmla="*/ 0 h 42"/>
                  <a:gd name="T46" fmla="*/ 44 w 44"/>
                  <a:gd name="T47"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42">
                    <a:moveTo>
                      <a:pt x="44" y="25"/>
                    </a:moveTo>
                    <a:lnTo>
                      <a:pt x="39" y="42"/>
                    </a:lnTo>
                    <a:lnTo>
                      <a:pt x="33" y="37"/>
                    </a:lnTo>
                    <a:lnTo>
                      <a:pt x="27" y="32"/>
                    </a:lnTo>
                    <a:lnTo>
                      <a:pt x="27" y="32"/>
                    </a:lnTo>
                    <a:lnTo>
                      <a:pt x="25" y="34"/>
                    </a:lnTo>
                    <a:lnTo>
                      <a:pt x="23" y="35"/>
                    </a:lnTo>
                    <a:lnTo>
                      <a:pt x="23" y="35"/>
                    </a:lnTo>
                    <a:lnTo>
                      <a:pt x="22" y="35"/>
                    </a:lnTo>
                    <a:lnTo>
                      <a:pt x="20" y="35"/>
                    </a:lnTo>
                    <a:lnTo>
                      <a:pt x="20" y="35"/>
                    </a:lnTo>
                    <a:lnTo>
                      <a:pt x="20" y="35"/>
                    </a:lnTo>
                    <a:lnTo>
                      <a:pt x="16" y="32"/>
                    </a:lnTo>
                    <a:lnTo>
                      <a:pt x="16" y="30"/>
                    </a:lnTo>
                    <a:lnTo>
                      <a:pt x="15" y="27"/>
                    </a:lnTo>
                    <a:lnTo>
                      <a:pt x="10" y="22"/>
                    </a:lnTo>
                    <a:lnTo>
                      <a:pt x="6" y="20"/>
                    </a:lnTo>
                    <a:lnTo>
                      <a:pt x="0" y="15"/>
                    </a:lnTo>
                    <a:lnTo>
                      <a:pt x="11" y="10"/>
                    </a:lnTo>
                    <a:lnTo>
                      <a:pt x="11" y="2"/>
                    </a:lnTo>
                    <a:lnTo>
                      <a:pt x="20" y="2"/>
                    </a:lnTo>
                    <a:lnTo>
                      <a:pt x="35" y="0"/>
                    </a:lnTo>
                    <a:lnTo>
                      <a:pt x="42" y="0"/>
                    </a:lnTo>
                    <a:lnTo>
                      <a:pt x="44"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37" name="Freeform 1291"/>
              <p:cNvSpPr>
                <a:spLocks/>
              </p:cNvSpPr>
              <p:nvPr/>
            </p:nvSpPr>
            <p:spPr bwMode="auto">
              <a:xfrm>
                <a:off x="3979" y="1980"/>
                <a:ext cx="27" cy="31"/>
              </a:xfrm>
              <a:custGeom>
                <a:avLst/>
                <a:gdLst>
                  <a:gd name="T0" fmla="*/ 24 w 27"/>
                  <a:gd name="T1" fmla="*/ 0 h 31"/>
                  <a:gd name="T2" fmla="*/ 27 w 27"/>
                  <a:gd name="T3" fmla="*/ 29 h 31"/>
                  <a:gd name="T4" fmla="*/ 27 w 27"/>
                  <a:gd name="T5" fmla="*/ 29 h 31"/>
                  <a:gd name="T6" fmla="*/ 24 w 27"/>
                  <a:gd name="T7" fmla="*/ 29 h 31"/>
                  <a:gd name="T8" fmla="*/ 24 w 27"/>
                  <a:gd name="T9" fmla="*/ 29 h 31"/>
                  <a:gd name="T10" fmla="*/ 10 w 27"/>
                  <a:gd name="T11" fmla="*/ 31 h 31"/>
                  <a:gd name="T12" fmla="*/ 10 w 27"/>
                  <a:gd name="T13" fmla="*/ 27 h 31"/>
                  <a:gd name="T14" fmla="*/ 3 w 27"/>
                  <a:gd name="T15" fmla="*/ 27 h 31"/>
                  <a:gd name="T16" fmla="*/ 0 w 27"/>
                  <a:gd name="T17" fmla="*/ 3 h 31"/>
                  <a:gd name="T18" fmla="*/ 22 w 27"/>
                  <a:gd name="T19" fmla="*/ 2 h 31"/>
                  <a:gd name="T20" fmla="*/ 24 w 27"/>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31">
                    <a:moveTo>
                      <a:pt x="24" y="0"/>
                    </a:moveTo>
                    <a:lnTo>
                      <a:pt x="27" y="29"/>
                    </a:lnTo>
                    <a:lnTo>
                      <a:pt x="27" y="29"/>
                    </a:lnTo>
                    <a:lnTo>
                      <a:pt x="24" y="29"/>
                    </a:lnTo>
                    <a:lnTo>
                      <a:pt x="24" y="29"/>
                    </a:lnTo>
                    <a:lnTo>
                      <a:pt x="10" y="31"/>
                    </a:lnTo>
                    <a:lnTo>
                      <a:pt x="10" y="27"/>
                    </a:lnTo>
                    <a:lnTo>
                      <a:pt x="3" y="27"/>
                    </a:lnTo>
                    <a:lnTo>
                      <a:pt x="0" y="3"/>
                    </a:lnTo>
                    <a:lnTo>
                      <a:pt x="22" y="2"/>
                    </a:lnTo>
                    <a:lnTo>
                      <a:pt x="2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38" name="Freeform 1292"/>
              <p:cNvSpPr>
                <a:spLocks/>
              </p:cNvSpPr>
              <p:nvPr/>
            </p:nvSpPr>
            <p:spPr bwMode="auto">
              <a:xfrm>
                <a:off x="3979" y="1980"/>
                <a:ext cx="27" cy="31"/>
              </a:xfrm>
              <a:custGeom>
                <a:avLst/>
                <a:gdLst>
                  <a:gd name="T0" fmla="*/ 24 w 27"/>
                  <a:gd name="T1" fmla="*/ 0 h 31"/>
                  <a:gd name="T2" fmla="*/ 27 w 27"/>
                  <a:gd name="T3" fmla="*/ 29 h 31"/>
                  <a:gd name="T4" fmla="*/ 27 w 27"/>
                  <a:gd name="T5" fmla="*/ 29 h 31"/>
                  <a:gd name="T6" fmla="*/ 24 w 27"/>
                  <a:gd name="T7" fmla="*/ 29 h 31"/>
                  <a:gd name="T8" fmla="*/ 24 w 27"/>
                  <a:gd name="T9" fmla="*/ 29 h 31"/>
                  <a:gd name="T10" fmla="*/ 10 w 27"/>
                  <a:gd name="T11" fmla="*/ 31 h 31"/>
                  <a:gd name="T12" fmla="*/ 10 w 27"/>
                  <a:gd name="T13" fmla="*/ 27 h 31"/>
                  <a:gd name="T14" fmla="*/ 3 w 27"/>
                  <a:gd name="T15" fmla="*/ 27 h 31"/>
                  <a:gd name="T16" fmla="*/ 0 w 27"/>
                  <a:gd name="T17" fmla="*/ 3 h 31"/>
                  <a:gd name="T18" fmla="*/ 22 w 27"/>
                  <a:gd name="T19" fmla="*/ 2 h 31"/>
                  <a:gd name="T20" fmla="*/ 24 w 27"/>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31">
                    <a:moveTo>
                      <a:pt x="24" y="0"/>
                    </a:moveTo>
                    <a:lnTo>
                      <a:pt x="27" y="29"/>
                    </a:lnTo>
                    <a:lnTo>
                      <a:pt x="27" y="29"/>
                    </a:lnTo>
                    <a:lnTo>
                      <a:pt x="24" y="29"/>
                    </a:lnTo>
                    <a:lnTo>
                      <a:pt x="24" y="29"/>
                    </a:lnTo>
                    <a:lnTo>
                      <a:pt x="10" y="31"/>
                    </a:lnTo>
                    <a:lnTo>
                      <a:pt x="10" y="27"/>
                    </a:lnTo>
                    <a:lnTo>
                      <a:pt x="3" y="27"/>
                    </a:lnTo>
                    <a:lnTo>
                      <a:pt x="0" y="3"/>
                    </a:lnTo>
                    <a:lnTo>
                      <a:pt x="22" y="2"/>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39" name="Freeform 1293"/>
              <p:cNvSpPr>
                <a:spLocks/>
              </p:cNvSpPr>
              <p:nvPr/>
            </p:nvSpPr>
            <p:spPr bwMode="auto">
              <a:xfrm>
                <a:off x="3771" y="1699"/>
                <a:ext cx="59" cy="49"/>
              </a:xfrm>
              <a:custGeom>
                <a:avLst/>
                <a:gdLst>
                  <a:gd name="T0" fmla="*/ 42 w 59"/>
                  <a:gd name="T1" fmla="*/ 34 h 49"/>
                  <a:gd name="T2" fmla="*/ 44 w 59"/>
                  <a:gd name="T3" fmla="*/ 47 h 49"/>
                  <a:gd name="T4" fmla="*/ 0 w 59"/>
                  <a:gd name="T5" fmla="*/ 49 h 49"/>
                  <a:gd name="T6" fmla="*/ 1 w 59"/>
                  <a:gd name="T7" fmla="*/ 40 h 49"/>
                  <a:gd name="T8" fmla="*/ 1 w 59"/>
                  <a:gd name="T9" fmla="*/ 40 h 49"/>
                  <a:gd name="T10" fmla="*/ 3 w 59"/>
                  <a:gd name="T11" fmla="*/ 39 h 49"/>
                  <a:gd name="T12" fmla="*/ 5 w 59"/>
                  <a:gd name="T13" fmla="*/ 39 h 49"/>
                  <a:gd name="T14" fmla="*/ 15 w 59"/>
                  <a:gd name="T15" fmla="*/ 35 h 49"/>
                  <a:gd name="T16" fmla="*/ 18 w 59"/>
                  <a:gd name="T17" fmla="*/ 35 h 49"/>
                  <a:gd name="T18" fmla="*/ 20 w 59"/>
                  <a:gd name="T19" fmla="*/ 35 h 49"/>
                  <a:gd name="T20" fmla="*/ 22 w 59"/>
                  <a:gd name="T21" fmla="*/ 35 h 49"/>
                  <a:gd name="T22" fmla="*/ 27 w 59"/>
                  <a:gd name="T23" fmla="*/ 34 h 49"/>
                  <a:gd name="T24" fmla="*/ 30 w 59"/>
                  <a:gd name="T25" fmla="*/ 30 h 49"/>
                  <a:gd name="T26" fmla="*/ 37 w 59"/>
                  <a:gd name="T27" fmla="*/ 29 h 49"/>
                  <a:gd name="T28" fmla="*/ 39 w 59"/>
                  <a:gd name="T29" fmla="*/ 27 h 49"/>
                  <a:gd name="T30" fmla="*/ 40 w 59"/>
                  <a:gd name="T31" fmla="*/ 27 h 49"/>
                  <a:gd name="T32" fmla="*/ 44 w 59"/>
                  <a:gd name="T33" fmla="*/ 22 h 49"/>
                  <a:gd name="T34" fmla="*/ 47 w 59"/>
                  <a:gd name="T35" fmla="*/ 17 h 49"/>
                  <a:gd name="T36" fmla="*/ 47 w 59"/>
                  <a:gd name="T37" fmla="*/ 13 h 49"/>
                  <a:gd name="T38" fmla="*/ 47 w 59"/>
                  <a:gd name="T39" fmla="*/ 12 h 49"/>
                  <a:gd name="T40" fmla="*/ 49 w 59"/>
                  <a:gd name="T41" fmla="*/ 7 h 49"/>
                  <a:gd name="T42" fmla="*/ 49 w 59"/>
                  <a:gd name="T43" fmla="*/ 5 h 49"/>
                  <a:gd name="T44" fmla="*/ 49 w 59"/>
                  <a:gd name="T45" fmla="*/ 5 h 49"/>
                  <a:gd name="T46" fmla="*/ 49 w 59"/>
                  <a:gd name="T47" fmla="*/ 3 h 49"/>
                  <a:gd name="T48" fmla="*/ 50 w 59"/>
                  <a:gd name="T49" fmla="*/ 2 h 49"/>
                  <a:gd name="T50" fmla="*/ 52 w 59"/>
                  <a:gd name="T51" fmla="*/ 0 h 49"/>
                  <a:gd name="T52" fmla="*/ 54 w 59"/>
                  <a:gd name="T53" fmla="*/ 12 h 49"/>
                  <a:gd name="T54" fmla="*/ 59 w 59"/>
                  <a:gd name="T55" fmla="*/ 18 h 49"/>
                  <a:gd name="T56" fmla="*/ 59 w 59"/>
                  <a:gd name="T57" fmla="*/ 18 h 49"/>
                  <a:gd name="T58" fmla="*/ 59 w 59"/>
                  <a:gd name="T59" fmla="*/ 18 h 49"/>
                  <a:gd name="T60" fmla="*/ 59 w 59"/>
                  <a:gd name="T61" fmla="*/ 18 h 49"/>
                  <a:gd name="T62" fmla="*/ 57 w 59"/>
                  <a:gd name="T63" fmla="*/ 20 h 49"/>
                  <a:gd name="T64" fmla="*/ 57 w 59"/>
                  <a:gd name="T65" fmla="*/ 25 h 49"/>
                  <a:gd name="T66" fmla="*/ 49 w 59"/>
                  <a:gd name="T67" fmla="*/ 27 h 49"/>
                  <a:gd name="T68" fmla="*/ 42 w 59"/>
                  <a:gd name="T69"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49">
                    <a:moveTo>
                      <a:pt x="42" y="34"/>
                    </a:moveTo>
                    <a:lnTo>
                      <a:pt x="44" y="47"/>
                    </a:lnTo>
                    <a:lnTo>
                      <a:pt x="0" y="49"/>
                    </a:lnTo>
                    <a:lnTo>
                      <a:pt x="1" y="40"/>
                    </a:lnTo>
                    <a:lnTo>
                      <a:pt x="1" y="40"/>
                    </a:lnTo>
                    <a:lnTo>
                      <a:pt x="3" y="39"/>
                    </a:lnTo>
                    <a:lnTo>
                      <a:pt x="5" y="39"/>
                    </a:lnTo>
                    <a:lnTo>
                      <a:pt x="15" y="35"/>
                    </a:lnTo>
                    <a:lnTo>
                      <a:pt x="18" y="35"/>
                    </a:lnTo>
                    <a:lnTo>
                      <a:pt x="20" y="35"/>
                    </a:lnTo>
                    <a:lnTo>
                      <a:pt x="22" y="35"/>
                    </a:lnTo>
                    <a:lnTo>
                      <a:pt x="27" y="34"/>
                    </a:lnTo>
                    <a:lnTo>
                      <a:pt x="30" y="30"/>
                    </a:lnTo>
                    <a:lnTo>
                      <a:pt x="37" y="29"/>
                    </a:lnTo>
                    <a:lnTo>
                      <a:pt x="39" y="27"/>
                    </a:lnTo>
                    <a:lnTo>
                      <a:pt x="40" y="27"/>
                    </a:lnTo>
                    <a:lnTo>
                      <a:pt x="44" y="22"/>
                    </a:lnTo>
                    <a:lnTo>
                      <a:pt x="47" y="17"/>
                    </a:lnTo>
                    <a:lnTo>
                      <a:pt x="47" y="13"/>
                    </a:lnTo>
                    <a:lnTo>
                      <a:pt x="47" y="12"/>
                    </a:lnTo>
                    <a:lnTo>
                      <a:pt x="49" y="7"/>
                    </a:lnTo>
                    <a:lnTo>
                      <a:pt x="49" y="5"/>
                    </a:lnTo>
                    <a:lnTo>
                      <a:pt x="49" y="5"/>
                    </a:lnTo>
                    <a:lnTo>
                      <a:pt x="49" y="3"/>
                    </a:lnTo>
                    <a:lnTo>
                      <a:pt x="50" y="2"/>
                    </a:lnTo>
                    <a:lnTo>
                      <a:pt x="52" y="0"/>
                    </a:lnTo>
                    <a:lnTo>
                      <a:pt x="54" y="12"/>
                    </a:lnTo>
                    <a:lnTo>
                      <a:pt x="59" y="18"/>
                    </a:lnTo>
                    <a:lnTo>
                      <a:pt x="59" y="18"/>
                    </a:lnTo>
                    <a:lnTo>
                      <a:pt x="59" y="18"/>
                    </a:lnTo>
                    <a:lnTo>
                      <a:pt x="59" y="18"/>
                    </a:lnTo>
                    <a:lnTo>
                      <a:pt x="57" y="20"/>
                    </a:lnTo>
                    <a:lnTo>
                      <a:pt x="57" y="25"/>
                    </a:lnTo>
                    <a:lnTo>
                      <a:pt x="49" y="27"/>
                    </a:lnTo>
                    <a:lnTo>
                      <a:pt x="42"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40" name="Freeform 1294"/>
              <p:cNvSpPr>
                <a:spLocks/>
              </p:cNvSpPr>
              <p:nvPr/>
            </p:nvSpPr>
            <p:spPr bwMode="auto">
              <a:xfrm>
                <a:off x="3771" y="1699"/>
                <a:ext cx="59" cy="49"/>
              </a:xfrm>
              <a:custGeom>
                <a:avLst/>
                <a:gdLst>
                  <a:gd name="T0" fmla="*/ 42 w 59"/>
                  <a:gd name="T1" fmla="*/ 34 h 49"/>
                  <a:gd name="T2" fmla="*/ 44 w 59"/>
                  <a:gd name="T3" fmla="*/ 47 h 49"/>
                  <a:gd name="T4" fmla="*/ 0 w 59"/>
                  <a:gd name="T5" fmla="*/ 49 h 49"/>
                  <a:gd name="T6" fmla="*/ 1 w 59"/>
                  <a:gd name="T7" fmla="*/ 40 h 49"/>
                  <a:gd name="T8" fmla="*/ 1 w 59"/>
                  <a:gd name="T9" fmla="*/ 40 h 49"/>
                  <a:gd name="T10" fmla="*/ 3 w 59"/>
                  <a:gd name="T11" fmla="*/ 39 h 49"/>
                  <a:gd name="T12" fmla="*/ 5 w 59"/>
                  <a:gd name="T13" fmla="*/ 39 h 49"/>
                  <a:gd name="T14" fmla="*/ 15 w 59"/>
                  <a:gd name="T15" fmla="*/ 35 h 49"/>
                  <a:gd name="T16" fmla="*/ 18 w 59"/>
                  <a:gd name="T17" fmla="*/ 35 h 49"/>
                  <a:gd name="T18" fmla="*/ 20 w 59"/>
                  <a:gd name="T19" fmla="*/ 35 h 49"/>
                  <a:gd name="T20" fmla="*/ 22 w 59"/>
                  <a:gd name="T21" fmla="*/ 35 h 49"/>
                  <a:gd name="T22" fmla="*/ 27 w 59"/>
                  <a:gd name="T23" fmla="*/ 34 h 49"/>
                  <a:gd name="T24" fmla="*/ 30 w 59"/>
                  <a:gd name="T25" fmla="*/ 30 h 49"/>
                  <a:gd name="T26" fmla="*/ 37 w 59"/>
                  <a:gd name="T27" fmla="*/ 29 h 49"/>
                  <a:gd name="T28" fmla="*/ 39 w 59"/>
                  <a:gd name="T29" fmla="*/ 27 h 49"/>
                  <a:gd name="T30" fmla="*/ 40 w 59"/>
                  <a:gd name="T31" fmla="*/ 27 h 49"/>
                  <a:gd name="T32" fmla="*/ 44 w 59"/>
                  <a:gd name="T33" fmla="*/ 22 h 49"/>
                  <a:gd name="T34" fmla="*/ 47 w 59"/>
                  <a:gd name="T35" fmla="*/ 17 h 49"/>
                  <a:gd name="T36" fmla="*/ 47 w 59"/>
                  <a:gd name="T37" fmla="*/ 13 h 49"/>
                  <a:gd name="T38" fmla="*/ 47 w 59"/>
                  <a:gd name="T39" fmla="*/ 12 h 49"/>
                  <a:gd name="T40" fmla="*/ 49 w 59"/>
                  <a:gd name="T41" fmla="*/ 7 h 49"/>
                  <a:gd name="T42" fmla="*/ 49 w 59"/>
                  <a:gd name="T43" fmla="*/ 5 h 49"/>
                  <a:gd name="T44" fmla="*/ 49 w 59"/>
                  <a:gd name="T45" fmla="*/ 5 h 49"/>
                  <a:gd name="T46" fmla="*/ 49 w 59"/>
                  <a:gd name="T47" fmla="*/ 3 h 49"/>
                  <a:gd name="T48" fmla="*/ 50 w 59"/>
                  <a:gd name="T49" fmla="*/ 2 h 49"/>
                  <a:gd name="T50" fmla="*/ 52 w 59"/>
                  <a:gd name="T51" fmla="*/ 0 h 49"/>
                  <a:gd name="T52" fmla="*/ 54 w 59"/>
                  <a:gd name="T53" fmla="*/ 12 h 49"/>
                  <a:gd name="T54" fmla="*/ 59 w 59"/>
                  <a:gd name="T55" fmla="*/ 18 h 49"/>
                  <a:gd name="T56" fmla="*/ 59 w 59"/>
                  <a:gd name="T57" fmla="*/ 18 h 49"/>
                  <a:gd name="T58" fmla="*/ 59 w 59"/>
                  <a:gd name="T59" fmla="*/ 18 h 49"/>
                  <a:gd name="T60" fmla="*/ 59 w 59"/>
                  <a:gd name="T61" fmla="*/ 18 h 49"/>
                  <a:gd name="T62" fmla="*/ 57 w 59"/>
                  <a:gd name="T63" fmla="*/ 20 h 49"/>
                  <a:gd name="T64" fmla="*/ 57 w 59"/>
                  <a:gd name="T65" fmla="*/ 25 h 49"/>
                  <a:gd name="T66" fmla="*/ 49 w 59"/>
                  <a:gd name="T67" fmla="*/ 27 h 49"/>
                  <a:gd name="T68" fmla="*/ 42 w 59"/>
                  <a:gd name="T69"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49">
                    <a:moveTo>
                      <a:pt x="42" y="34"/>
                    </a:moveTo>
                    <a:lnTo>
                      <a:pt x="44" y="47"/>
                    </a:lnTo>
                    <a:lnTo>
                      <a:pt x="0" y="49"/>
                    </a:lnTo>
                    <a:lnTo>
                      <a:pt x="1" y="40"/>
                    </a:lnTo>
                    <a:lnTo>
                      <a:pt x="1" y="40"/>
                    </a:lnTo>
                    <a:lnTo>
                      <a:pt x="3" y="39"/>
                    </a:lnTo>
                    <a:lnTo>
                      <a:pt x="5" y="39"/>
                    </a:lnTo>
                    <a:lnTo>
                      <a:pt x="15" y="35"/>
                    </a:lnTo>
                    <a:lnTo>
                      <a:pt x="18" y="35"/>
                    </a:lnTo>
                    <a:lnTo>
                      <a:pt x="20" y="35"/>
                    </a:lnTo>
                    <a:lnTo>
                      <a:pt x="22" y="35"/>
                    </a:lnTo>
                    <a:lnTo>
                      <a:pt x="27" y="34"/>
                    </a:lnTo>
                    <a:lnTo>
                      <a:pt x="30" y="30"/>
                    </a:lnTo>
                    <a:lnTo>
                      <a:pt x="37" y="29"/>
                    </a:lnTo>
                    <a:lnTo>
                      <a:pt x="39" y="27"/>
                    </a:lnTo>
                    <a:lnTo>
                      <a:pt x="40" y="27"/>
                    </a:lnTo>
                    <a:lnTo>
                      <a:pt x="44" y="22"/>
                    </a:lnTo>
                    <a:lnTo>
                      <a:pt x="47" y="17"/>
                    </a:lnTo>
                    <a:lnTo>
                      <a:pt x="47" y="13"/>
                    </a:lnTo>
                    <a:lnTo>
                      <a:pt x="47" y="12"/>
                    </a:lnTo>
                    <a:lnTo>
                      <a:pt x="49" y="7"/>
                    </a:lnTo>
                    <a:lnTo>
                      <a:pt x="49" y="5"/>
                    </a:lnTo>
                    <a:lnTo>
                      <a:pt x="49" y="5"/>
                    </a:lnTo>
                    <a:lnTo>
                      <a:pt x="49" y="3"/>
                    </a:lnTo>
                    <a:lnTo>
                      <a:pt x="50" y="2"/>
                    </a:lnTo>
                    <a:lnTo>
                      <a:pt x="52" y="0"/>
                    </a:lnTo>
                    <a:lnTo>
                      <a:pt x="54" y="12"/>
                    </a:lnTo>
                    <a:lnTo>
                      <a:pt x="59" y="18"/>
                    </a:lnTo>
                    <a:lnTo>
                      <a:pt x="59" y="18"/>
                    </a:lnTo>
                    <a:lnTo>
                      <a:pt x="59" y="18"/>
                    </a:lnTo>
                    <a:lnTo>
                      <a:pt x="59" y="18"/>
                    </a:lnTo>
                    <a:lnTo>
                      <a:pt x="57" y="20"/>
                    </a:lnTo>
                    <a:lnTo>
                      <a:pt x="57" y="25"/>
                    </a:lnTo>
                    <a:lnTo>
                      <a:pt x="49" y="27"/>
                    </a:lnTo>
                    <a:lnTo>
                      <a:pt x="42"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41" name="Freeform 1295"/>
              <p:cNvSpPr>
                <a:spLocks/>
              </p:cNvSpPr>
              <p:nvPr/>
            </p:nvSpPr>
            <p:spPr bwMode="auto">
              <a:xfrm>
                <a:off x="3842" y="2009"/>
                <a:ext cx="42" cy="46"/>
              </a:xfrm>
              <a:custGeom>
                <a:avLst/>
                <a:gdLst>
                  <a:gd name="T0" fmla="*/ 40 w 42"/>
                  <a:gd name="T1" fmla="*/ 25 h 46"/>
                  <a:gd name="T2" fmla="*/ 42 w 42"/>
                  <a:gd name="T3" fmla="*/ 44 h 46"/>
                  <a:gd name="T4" fmla="*/ 27 w 42"/>
                  <a:gd name="T5" fmla="*/ 46 h 46"/>
                  <a:gd name="T6" fmla="*/ 27 w 42"/>
                  <a:gd name="T7" fmla="*/ 35 h 46"/>
                  <a:gd name="T8" fmla="*/ 17 w 42"/>
                  <a:gd name="T9" fmla="*/ 37 h 46"/>
                  <a:gd name="T10" fmla="*/ 0 w 42"/>
                  <a:gd name="T11" fmla="*/ 17 h 46"/>
                  <a:gd name="T12" fmla="*/ 0 w 42"/>
                  <a:gd name="T13" fmla="*/ 15 h 46"/>
                  <a:gd name="T14" fmla="*/ 1 w 42"/>
                  <a:gd name="T15" fmla="*/ 15 h 46"/>
                  <a:gd name="T16" fmla="*/ 1 w 42"/>
                  <a:gd name="T17" fmla="*/ 13 h 46"/>
                  <a:gd name="T18" fmla="*/ 3 w 42"/>
                  <a:gd name="T19" fmla="*/ 12 h 46"/>
                  <a:gd name="T20" fmla="*/ 5 w 42"/>
                  <a:gd name="T21" fmla="*/ 10 h 46"/>
                  <a:gd name="T22" fmla="*/ 5 w 42"/>
                  <a:gd name="T23" fmla="*/ 8 h 46"/>
                  <a:gd name="T24" fmla="*/ 5 w 42"/>
                  <a:gd name="T25" fmla="*/ 7 h 46"/>
                  <a:gd name="T26" fmla="*/ 5 w 42"/>
                  <a:gd name="T27" fmla="*/ 7 h 46"/>
                  <a:gd name="T28" fmla="*/ 5 w 42"/>
                  <a:gd name="T29" fmla="*/ 5 h 46"/>
                  <a:gd name="T30" fmla="*/ 5 w 42"/>
                  <a:gd name="T31" fmla="*/ 3 h 46"/>
                  <a:gd name="T32" fmla="*/ 5 w 42"/>
                  <a:gd name="T33" fmla="*/ 2 h 46"/>
                  <a:gd name="T34" fmla="*/ 5 w 42"/>
                  <a:gd name="T35" fmla="*/ 2 h 46"/>
                  <a:gd name="T36" fmla="*/ 5 w 42"/>
                  <a:gd name="T37" fmla="*/ 2 h 46"/>
                  <a:gd name="T38" fmla="*/ 15 w 42"/>
                  <a:gd name="T39" fmla="*/ 2 h 46"/>
                  <a:gd name="T40" fmla="*/ 39 w 42"/>
                  <a:gd name="T41" fmla="*/ 0 h 46"/>
                  <a:gd name="T42" fmla="*/ 40 w 42"/>
                  <a:gd name="T43"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6">
                    <a:moveTo>
                      <a:pt x="40" y="25"/>
                    </a:moveTo>
                    <a:lnTo>
                      <a:pt x="42" y="44"/>
                    </a:lnTo>
                    <a:lnTo>
                      <a:pt x="27" y="46"/>
                    </a:lnTo>
                    <a:lnTo>
                      <a:pt x="27" y="35"/>
                    </a:lnTo>
                    <a:lnTo>
                      <a:pt x="17" y="37"/>
                    </a:lnTo>
                    <a:lnTo>
                      <a:pt x="0" y="17"/>
                    </a:lnTo>
                    <a:lnTo>
                      <a:pt x="0" y="15"/>
                    </a:lnTo>
                    <a:lnTo>
                      <a:pt x="1" y="15"/>
                    </a:lnTo>
                    <a:lnTo>
                      <a:pt x="1" y="13"/>
                    </a:lnTo>
                    <a:lnTo>
                      <a:pt x="3" y="12"/>
                    </a:lnTo>
                    <a:lnTo>
                      <a:pt x="5" y="10"/>
                    </a:lnTo>
                    <a:lnTo>
                      <a:pt x="5" y="8"/>
                    </a:lnTo>
                    <a:lnTo>
                      <a:pt x="5" y="7"/>
                    </a:lnTo>
                    <a:lnTo>
                      <a:pt x="5" y="7"/>
                    </a:lnTo>
                    <a:lnTo>
                      <a:pt x="5" y="5"/>
                    </a:lnTo>
                    <a:lnTo>
                      <a:pt x="5" y="3"/>
                    </a:lnTo>
                    <a:lnTo>
                      <a:pt x="5" y="2"/>
                    </a:lnTo>
                    <a:lnTo>
                      <a:pt x="5" y="2"/>
                    </a:lnTo>
                    <a:lnTo>
                      <a:pt x="5" y="2"/>
                    </a:lnTo>
                    <a:lnTo>
                      <a:pt x="15" y="2"/>
                    </a:lnTo>
                    <a:lnTo>
                      <a:pt x="39" y="0"/>
                    </a:lnTo>
                    <a:lnTo>
                      <a:pt x="40"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42" name="Freeform 1296"/>
              <p:cNvSpPr>
                <a:spLocks/>
              </p:cNvSpPr>
              <p:nvPr/>
            </p:nvSpPr>
            <p:spPr bwMode="auto">
              <a:xfrm>
                <a:off x="3842" y="2009"/>
                <a:ext cx="42" cy="46"/>
              </a:xfrm>
              <a:custGeom>
                <a:avLst/>
                <a:gdLst>
                  <a:gd name="T0" fmla="*/ 40 w 42"/>
                  <a:gd name="T1" fmla="*/ 25 h 46"/>
                  <a:gd name="T2" fmla="*/ 42 w 42"/>
                  <a:gd name="T3" fmla="*/ 44 h 46"/>
                  <a:gd name="T4" fmla="*/ 27 w 42"/>
                  <a:gd name="T5" fmla="*/ 46 h 46"/>
                  <a:gd name="T6" fmla="*/ 27 w 42"/>
                  <a:gd name="T7" fmla="*/ 35 h 46"/>
                  <a:gd name="T8" fmla="*/ 17 w 42"/>
                  <a:gd name="T9" fmla="*/ 37 h 46"/>
                  <a:gd name="T10" fmla="*/ 0 w 42"/>
                  <a:gd name="T11" fmla="*/ 17 h 46"/>
                  <a:gd name="T12" fmla="*/ 0 w 42"/>
                  <a:gd name="T13" fmla="*/ 15 h 46"/>
                  <a:gd name="T14" fmla="*/ 1 w 42"/>
                  <a:gd name="T15" fmla="*/ 15 h 46"/>
                  <a:gd name="T16" fmla="*/ 1 w 42"/>
                  <a:gd name="T17" fmla="*/ 13 h 46"/>
                  <a:gd name="T18" fmla="*/ 3 w 42"/>
                  <a:gd name="T19" fmla="*/ 12 h 46"/>
                  <a:gd name="T20" fmla="*/ 5 w 42"/>
                  <a:gd name="T21" fmla="*/ 10 h 46"/>
                  <a:gd name="T22" fmla="*/ 5 w 42"/>
                  <a:gd name="T23" fmla="*/ 8 h 46"/>
                  <a:gd name="T24" fmla="*/ 5 w 42"/>
                  <a:gd name="T25" fmla="*/ 7 h 46"/>
                  <a:gd name="T26" fmla="*/ 5 w 42"/>
                  <a:gd name="T27" fmla="*/ 7 h 46"/>
                  <a:gd name="T28" fmla="*/ 5 w 42"/>
                  <a:gd name="T29" fmla="*/ 5 h 46"/>
                  <a:gd name="T30" fmla="*/ 5 w 42"/>
                  <a:gd name="T31" fmla="*/ 3 h 46"/>
                  <a:gd name="T32" fmla="*/ 5 w 42"/>
                  <a:gd name="T33" fmla="*/ 2 h 46"/>
                  <a:gd name="T34" fmla="*/ 5 w 42"/>
                  <a:gd name="T35" fmla="*/ 2 h 46"/>
                  <a:gd name="T36" fmla="*/ 5 w 42"/>
                  <a:gd name="T37" fmla="*/ 2 h 46"/>
                  <a:gd name="T38" fmla="*/ 15 w 42"/>
                  <a:gd name="T39" fmla="*/ 2 h 46"/>
                  <a:gd name="T40" fmla="*/ 39 w 42"/>
                  <a:gd name="T41" fmla="*/ 0 h 46"/>
                  <a:gd name="T42" fmla="*/ 40 w 42"/>
                  <a:gd name="T43"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6">
                    <a:moveTo>
                      <a:pt x="40" y="25"/>
                    </a:moveTo>
                    <a:lnTo>
                      <a:pt x="42" y="44"/>
                    </a:lnTo>
                    <a:lnTo>
                      <a:pt x="27" y="46"/>
                    </a:lnTo>
                    <a:lnTo>
                      <a:pt x="27" y="35"/>
                    </a:lnTo>
                    <a:lnTo>
                      <a:pt x="17" y="37"/>
                    </a:lnTo>
                    <a:lnTo>
                      <a:pt x="0" y="17"/>
                    </a:lnTo>
                    <a:lnTo>
                      <a:pt x="0" y="15"/>
                    </a:lnTo>
                    <a:lnTo>
                      <a:pt x="1" y="15"/>
                    </a:lnTo>
                    <a:lnTo>
                      <a:pt x="1" y="13"/>
                    </a:lnTo>
                    <a:lnTo>
                      <a:pt x="3" y="12"/>
                    </a:lnTo>
                    <a:lnTo>
                      <a:pt x="5" y="10"/>
                    </a:lnTo>
                    <a:lnTo>
                      <a:pt x="5" y="8"/>
                    </a:lnTo>
                    <a:lnTo>
                      <a:pt x="5" y="7"/>
                    </a:lnTo>
                    <a:lnTo>
                      <a:pt x="5" y="7"/>
                    </a:lnTo>
                    <a:lnTo>
                      <a:pt x="5" y="5"/>
                    </a:lnTo>
                    <a:lnTo>
                      <a:pt x="5" y="3"/>
                    </a:lnTo>
                    <a:lnTo>
                      <a:pt x="5" y="2"/>
                    </a:lnTo>
                    <a:lnTo>
                      <a:pt x="5" y="2"/>
                    </a:lnTo>
                    <a:lnTo>
                      <a:pt x="5" y="2"/>
                    </a:lnTo>
                    <a:lnTo>
                      <a:pt x="15" y="2"/>
                    </a:lnTo>
                    <a:lnTo>
                      <a:pt x="39" y="0"/>
                    </a:lnTo>
                    <a:lnTo>
                      <a:pt x="40"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43" name="Freeform 1297"/>
              <p:cNvSpPr>
                <a:spLocks/>
              </p:cNvSpPr>
              <p:nvPr/>
            </p:nvSpPr>
            <p:spPr bwMode="auto">
              <a:xfrm>
                <a:off x="3955" y="2077"/>
                <a:ext cx="26" cy="34"/>
              </a:xfrm>
              <a:custGeom>
                <a:avLst/>
                <a:gdLst>
                  <a:gd name="T0" fmla="*/ 24 w 26"/>
                  <a:gd name="T1" fmla="*/ 0 h 34"/>
                  <a:gd name="T2" fmla="*/ 24 w 26"/>
                  <a:gd name="T3" fmla="*/ 3 h 34"/>
                  <a:gd name="T4" fmla="*/ 24 w 26"/>
                  <a:gd name="T5" fmla="*/ 3 h 34"/>
                  <a:gd name="T6" fmla="*/ 24 w 26"/>
                  <a:gd name="T7" fmla="*/ 5 h 34"/>
                  <a:gd name="T8" fmla="*/ 24 w 26"/>
                  <a:gd name="T9" fmla="*/ 5 h 34"/>
                  <a:gd name="T10" fmla="*/ 24 w 26"/>
                  <a:gd name="T11" fmla="*/ 5 h 34"/>
                  <a:gd name="T12" fmla="*/ 26 w 26"/>
                  <a:gd name="T13" fmla="*/ 13 h 34"/>
                  <a:gd name="T14" fmla="*/ 26 w 26"/>
                  <a:gd name="T15" fmla="*/ 30 h 34"/>
                  <a:gd name="T16" fmla="*/ 24 w 26"/>
                  <a:gd name="T17" fmla="*/ 32 h 34"/>
                  <a:gd name="T18" fmla="*/ 2 w 26"/>
                  <a:gd name="T19" fmla="*/ 34 h 34"/>
                  <a:gd name="T20" fmla="*/ 0 w 26"/>
                  <a:gd name="T21" fmla="*/ 6 h 34"/>
                  <a:gd name="T22" fmla="*/ 0 w 26"/>
                  <a:gd name="T23" fmla="*/ 5 h 34"/>
                  <a:gd name="T24" fmla="*/ 0 w 26"/>
                  <a:gd name="T25" fmla="*/ 5 h 34"/>
                  <a:gd name="T26" fmla="*/ 0 w 26"/>
                  <a:gd name="T27" fmla="*/ 5 h 34"/>
                  <a:gd name="T28" fmla="*/ 0 w 26"/>
                  <a:gd name="T29" fmla="*/ 3 h 34"/>
                  <a:gd name="T30" fmla="*/ 16 w 26"/>
                  <a:gd name="T31" fmla="*/ 1 h 34"/>
                  <a:gd name="T32" fmla="*/ 16 w 26"/>
                  <a:gd name="T33" fmla="*/ 1 h 34"/>
                  <a:gd name="T34" fmla="*/ 24 w 26"/>
                  <a:gd name="T35" fmla="*/ 0 h 34"/>
                  <a:gd name="T36" fmla="*/ 24 w 26"/>
                  <a:gd name="T3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34">
                    <a:moveTo>
                      <a:pt x="24" y="0"/>
                    </a:moveTo>
                    <a:lnTo>
                      <a:pt x="24" y="3"/>
                    </a:lnTo>
                    <a:lnTo>
                      <a:pt x="24" y="3"/>
                    </a:lnTo>
                    <a:lnTo>
                      <a:pt x="24" y="5"/>
                    </a:lnTo>
                    <a:lnTo>
                      <a:pt x="24" y="5"/>
                    </a:lnTo>
                    <a:lnTo>
                      <a:pt x="24" y="5"/>
                    </a:lnTo>
                    <a:lnTo>
                      <a:pt x="26" y="13"/>
                    </a:lnTo>
                    <a:lnTo>
                      <a:pt x="26" y="30"/>
                    </a:lnTo>
                    <a:lnTo>
                      <a:pt x="24" y="32"/>
                    </a:lnTo>
                    <a:lnTo>
                      <a:pt x="2" y="34"/>
                    </a:lnTo>
                    <a:lnTo>
                      <a:pt x="0" y="6"/>
                    </a:lnTo>
                    <a:lnTo>
                      <a:pt x="0" y="5"/>
                    </a:lnTo>
                    <a:lnTo>
                      <a:pt x="0" y="5"/>
                    </a:lnTo>
                    <a:lnTo>
                      <a:pt x="0" y="5"/>
                    </a:lnTo>
                    <a:lnTo>
                      <a:pt x="0" y="3"/>
                    </a:lnTo>
                    <a:lnTo>
                      <a:pt x="16" y="1"/>
                    </a:lnTo>
                    <a:lnTo>
                      <a:pt x="16" y="1"/>
                    </a:lnTo>
                    <a:lnTo>
                      <a:pt x="24" y="0"/>
                    </a:lnTo>
                    <a:lnTo>
                      <a:pt x="2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44" name="Freeform 1298"/>
              <p:cNvSpPr>
                <a:spLocks/>
              </p:cNvSpPr>
              <p:nvPr/>
            </p:nvSpPr>
            <p:spPr bwMode="auto">
              <a:xfrm>
                <a:off x="3955" y="2077"/>
                <a:ext cx="26" cy="34"/>
              </a:xfrm>
              <a:custGeom>
                <a:avLst/>
                <a:gdLst>
                  <a:gd name="T0" fmla="*/ 24 w 26"/>
                  <a:gd name="T1" fmla="*/ 0 h 34"/>
                  <a:gd name="T2" fmla="*/ 24 w 26"/>
                  <a:gd name="T3" fmla="*/ 3 h 34"/>
                  <a:gd name="T4" fmla="*/ 24 w 26"/>
                  <a:gd name="T5" fmla="*/ 3 h 34"/>
                  <a:gd name="T6" fmla="*/ 24 w 26"/>
                  <a:gd name="T7" fmla="*/ 5 h 34"/>
                  <a:gd name="T8" fmla="*/ 24 w 26"/>
                  <a:gd name="T9" fmla="*/ 5 h 34"/>
                  <a:gd name="T10" fmla="*/ 24 w 26"/>
                  <a:gd name="T11" fmla="*/ 5 h 34"/>
                  <a:gd name="T12" fmla="*/ 26 w 26"/>
                  <a:gd name="T13" fmla="*/ 13 h 34"/>
                  <a:gd name="T14" fmla="*/ 26 w 26"/>
                  <a:gd name="T15" fmla="*/ 30 h 34"/>
                  <a:gd name="T16" fmla="*/ 24 w 26"/>
                  <a:gd name="T17" fmla="*/ 32 h 34"/>
                  <a:gd name="T18" fmla="*/ 2 w 26"/>
                  <a:gd name="T19" fmla="*/ 34 h 34"/>
                  <a:gd name="T20" fmla="*/ 0 w 26"/>
                  <a:gd name="T21" fmla="*/ 6 h 34"/>
                  <a:gd name="T22" fmla="*/ 0 w 26"/>
                  <a:gd name="T23" fmla="*/ 5 h 34"/>
                  <a:gd name="T24" fmla="*/ 0 w 26"/>
                  <a:gd name="T25" fmla="*/ 5 h 34"/>
                  <a:gd name="T26" fmla="*/ 0 w 26"/>
                  <a:gd name="T27" fmla="*/ 5 h 34"/>
                  <a:gd name="T28" fmla="*/ 0 w 26"/>
                  <a:gd name="T29" fmla="*/ 3 h 34"/>
                  <a:gd name="T30" fmla="*/ 16 w 26"/>
                  <a:gd name="T31" fmla="*/ 1 h 34"/>
                  <a:gd name="T32" fmla="*/ 16 w 26"/>
                  <a:gd name="T33" fmla="*/ 1 h 34"/>
                  <a:gd name="T34" fmla="*/ 24 w 26"/>
                  <a:gd name="T35" fmla="*/ 0 h 34"/>
                  <a:gd name="T36" fmla="*/ 24 w 26"/>
                  <a:gd name="T3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34">
                    <a:moveTo>
                      <a:pt x="24" y="0"/>
                    </a:moveTo>
                    <a:lnTo>
                      <a:pt x="24" y="3"/>
                    </a:lnTo>
                    <a:lnTo>
                      <a:pt x="24" y="3"/>
                    </a:lnTo>
                    <a:lnTo>
                      <a:pt x="24" y="5"/>
                    </a:lnTo>
                    <a:lnTo>
                      <a:pt x="24" y="5"/>
                    </a:lnTo>
                    <a:lnTo>
                      <a:pt x="24" y="5"/>
                    </a:lnTo>
                    <a:lnTo>
                      <a:pt x="26" y="13"/>
                    </a:lnTo>
                    <a:lnTo>
                      <a:pt x="26" y="30"/>
                    </a:lnTo>
                    <a:lnTo>
                      <a:pt x="24" y="32"/>
                    </a:lnTo>
                    <a:lnTo>
                      <a:pt x="2" y="34"/>
                    </a:lnTo>
                    <a:lnTo>
                      <a:pt x="0" y="6"/>
                    </a:lnTo>
                    <a:lnTo>
                      <a:pt x="0" y="5"/>
                    </a:lnTo>
                    <a:lnTo>
                      <a:pt x="0" y="5"/>
                    </a:lnTo>
                    <a:lnTo>
                      <a:pt x="0" y="5"/>
                    </a:lnTo>
                    <a:lnTo>
                      <a:pt x="0" y="3"/>
                    </a:lnTo>
                    <a:lnTo>
                      <a:pt x="16" y="1"/>
                    </a:lnTo>
                    <a:lnTo>
                      <a:pt x="16" y="1"/>
                    </a:lnTo>
                    <a:lnTo>
                      <a:pt x="24" y="0"/>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45" name="Freeform 1299"/>
              <p:cNvSpPr>
                <a:spLocks/>
              </p:cNvSpPr>
              <p:nvPr/>
            </p:nvSpPr>
            <p:spPr bwMode="auto">
              <a:xfrm>
                <a:off x="3852" y="1877"/>
                <a:ext cx="54" cy="47"/>
              </a:xfrm>
              <a:custGeom>
                <a:avLst/>
                <a:gdLst>
                  <a:gd name="T0" fmla="*/ 54 w 54"/>
                  <a:gd name="T1" fmla="*/ 12 h 47"/>
                  <a:gd name="T2" fmla="*/ 54 w 54"/>
                  <a:gd name="T3" fmla="*/ 15 h 47"/>
                  <a:gd name="T4" fmla="*/ 52 w 54"/>
                  <a:gd name="T5" fmla="*/ 15 h 47"/>
                  <a:gd name="T6" fmla="*/ 52 w 54"/>
                  <a:gd name="T7" fmla="*/ 13 h 47"/>
                  <a:gd name="T8" fmla="*/ 52 w 54"/>
                  <a:gd name="T9" fmla="*/ 13 h 47"/>
                  <a:gd name="T10" fmla="*/ 51 w 54"/>
                  <a:gd name="T11" fmla="*/ 15 h 47"/>
                  <a:gd name="T12" fmla="*/ 42 w 54"/>
                  <a:gd name="T13" fmla="*/ 22 h 47"/>
                  <a:gd name="T14" fmla="*/ 41 w 54"/>
                  <a:gd name="T15" fmla="*/ 29 h 47"/>
                  <a:gd name="T16" fmla="*/ 34 w 54"/>
                  <a:gd name="T17" fmla="*/ 34 h 47"/>
                  <a:gd name="T18" fmla="*/ 34 w 54"/>
                  <a:gd name="T19" fmla="*/ 45 h 47"/>
                  <a:gd name="T20" fmla="*/ 22 w 54"/>
                  <a:gd name="T21" fmla="*/ 45 h 47"/>
                  <a:gd name="T22" fmla="*/ 17 w 54"/>
                  <a:gd name="T23" fmla="*/ 47 h 47"/>
                  <a:gd name="T24" fmla="*/ 15 w 54"/>
                  <a:gd name="T25" fmla="*/ 47 h 47"/>
                  <a:gd name="T26" fmla="*/ 15 w 54"/>
                  <a:gd name="T27" fmla="*/ 47 h 47"/>
                  <a:gd name="T28" fmla="*/ 15 w 54"/>
                  <a:gd name="T29" fmla="*/ 47 h 47"/>
                  <a:gd name="T30" fmla="*/ 7 w 54"/>
                  <a:gd name="T31" fmla="*/ 47 h 47"/>
                  <a:gd name="T32" fmla="*/ 2 w 54"/>
                  <a:gd name="T33" fmla="*/ 29 h 47"/>
                  <a:gd name="T34" fmla="*/ 0 w 54"/>
                  <a:gd name="T35" fmla="*/ 12 h 47"/>
                  <a:gd name="T36" fmla="*/ 0 w 54"/>
                  <a:gd name="T37" fmla="*/ 10 h 47"/>
                  <a:gd name="T38" fmla="*/ 20 w 54"/>
                  <a:gd name="T39" fmla="*/ 6 h 47"/>
                  <a:gd name="T40" fmla="*/ 20 w 54"/>
                  <a:gd name="T41" fmla="*/ 1 h 47"/>
                  <a:gd name="T42" fmla="*/ 29 w 54"/>
                  <a:gd name="T43" fmla="*/ 0 h 47"/>
                  <a:gd name="T44" fmla="*/ 36 w 54"/>
                  <a:gd name="T45" fmla="*/ 5 h 47"/>
                  <a:gd name="T46" fmla="*/ 52 w 54"/>
                  <a:gd name="T47" fmla="*/ 5 h 47"/>
                  <a:gd name="T48" fmla="*/ 54 w 54"/>
                  <a:gd name="T49" fmla="*/ 8 h 47"/>
                  <a:gd name="T50" fmla="*/ 54 w 54"/>
                  <a:gd name="T51" fmla="*/ 8 h 47"/>
                  <a:gd name="T52" fmla="*/ 54 w 54"/>
                  <a:gd name="T53"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47">
                    <a:moveTo>
                      <a:pt x="54" y="12"/>
                    </a:moveTo>
                    <a:lnTo>
                      <a:pt x="54" y="15"/>
                    </a:lnTo>
                    <a:lnTo>
                      <a:pt x="52" y="15"/>
                    </a:lnTo>
                    <a:lnTo>
                      <a:pt x="52" y="13"/>
                    </a:lnTo>
                    <a:lnTo>
                      <a:pt x="52" y="13"/>
                    </a:lnTo>
                    <a:lnTo>
                      <a:pt x="51" y="15"/>
                    </a:lnTo>
                    <a:lnTo>
                      <a:pt x="42" y="22"/>
                    </a:lnTo>
                    <a:lnTo>
                      <a:pt x="41" y="29"/>
                    </a:lnTo>
                    <a:lnTo>
                      <a:pt x="34" y="34"/>
                    </a:lnTo>
                    <a:lnTo>
                      <a:pt x="34" y="45"/>
                    </a:lnTo>
                    <a:lnTo>
                      <a:pt x="22" y="45"/>
                    </a:lnTo>
                    <a:lnTo>
                      <a:pt x="17" y="47"/>
                    </a:lnTo>
                    <a:lnTo>
                      <a:pt x="15" y="47"/>
                    </a:lnTo>
                    <a:lnTo>
                      <a:pt x="15" y="47"/>
                    </a:lnTo>
                    <a:lnTo>
                      <a:pt x="15" y="47"/>
                    </a:lnTo>
                    <a:lnTo>
                      <a:pt x="7" y="47"/>
                    </a:lnTo>
                    <a:lnTo>
                      <a:pt x="2" y="29"/>
                    </a:lnTo>
                    <a:lnTo>
                      <a:pt x="0" y="12"/>
                    </a:lnTo>
                    <a:lnTo>
                      <a:pt x="0" y="10"/>
                    </a:lnTo>
                    <a:lnTo>
                      <a:pt x="20" y="6"/>
                    </a:lnTo>
                    <a:lnTo>
                      <a:pt x="20" y="1"/>
                    </a:lnTo>
                    <a:lnTo>
                      <a:pt x="29" y="0"/>
                    </a:lnTo>
                    <a:lnTo>
                      <a:pt x="36" y="5"/>
                    </a:lnTo>
                    <a:lnTo>
                      <a:pt x="52" y="5"/>
                    </a:lnTo>
                    <a:lnTo>
                      <a:pt x="54" y="8"/>
                    </a:lnTo>
                    <a:lnTo>
                      <a:pt x="54" y="8"/>
                    </a:lnTo>
                    <a:lnTo>
                      <a:pt x="54"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46" name="Freeform 1300"/>
              <p:cNvSpPr>
                <a:spLocks/>
              </p:cNvSpPr>
              <p:nvPr/>
            </p:nvSpPr>
            <p:spPr bwMode="auto">
              <a:xfrm>
                <a:off x="3852" y="1877"/>
                <a:ext cx="54" cy="47"/>
              </a:xfrm>
              <a:custGeom>
                <a:avLst/>
                <a:gdLst>
                  <a:gd name="T0" fmla="*/ 54 w 54"/>
                  <a:gd name="T1" fmla="*/ 12 h 47"/>
                  <a:gd name="T2" fmla="*/ 54 w 54"/>
                  <a:gd name="T3" fmla="*/ 15 h 47"/>
                  <a:gd name="T4" fmla="*/ 52 w 54"/>
                  <a:gd name="T5" fmla="*/ 15 h 47"/>
                  <a:gd name="T6" fmla="*/ 52 w 54"/>
                  <a:gd name="T7" fmla="*/ 13 h 47"/>
                  <a:gd name="T8" fmla="*/ 52 w 54"/>
                  <a:gd name="T9" fmla="*/ 13 h 47"/>
                  <a:gd name="T10" fmla="*/ 51 w 54"/>
                  <a:gd name="T11" fmla="*/ 15 h 47"/>
                  <a:gd name="T12" fmla="*/ 42 w 54"/>
                  <a:gd name="T13" fmla="*/ 22 h 47"/>
                  <a:gd name="T14" fmla="*/ 41 w 54"/>
                  <a:gd name="T15" fmla="*/ 29 h 47"/>
                  <a:gd name="T16" fmla="*/ 34 w 54"/>
                  <a:gd name="T17" fmla="*/ 34 h 47"/>
                  <a:gd name="T18" fmla="*/ 34 w 54"/>
                  <a:gd name="T19" fmla="*/ 45 h 47"/>
                  <a:gd name="T20" fmla="*/ 22 w 54"/>
                  <a:gd name="T21" fmla="*/ 45 h 47"/>
                  <a:gd name="T22" fmla="*/ 17 w 54"/>
                  <a:gd name="T23" fmla="*/ 47 h 47"/>
                  <a:gd name="T24" fmla="*/ 15 w 54"/>
                  <a:gd name="T25" fmla="*/ 47 h 47"/>
                  <a:gd name="T26" fmla="*/ 15 w 54"/>
                  <a:gd name="T27" fmla="*/ 47 h 47"/>
                  <a:gd name="T28" fmla="*/ 15 w 54"/>
                  <a:gd name="T29" fmla="*/ 47 h 47"/>
                  <a:gd name="T30" fmla="*/ 7 w 54"/>
                  <a:gd name="T31" fmla="*/ 47 h 47"/>
                  <a:gd name="T32" fmla="*/ 2 w 54"/>
                  <a:gd name="T33" fmla="*/ 29 h 47"/>
                  <a:gd name="T34" fmla="*/ 0 w 54"/>
                  <a:gd name="T35" fmla="*/ 12 h 47"/>
                  <a:gd name="T36" fmla="*/ 0 w 54"/>
                  <a:gd name="T37" fmla="*/ 10 h 47"/>
                  <a:gd name="T38" fmla="*/ 20 w 54"/>
                  <a:gd name="T39" fmla="*/ 6 h 47"/>
                  <a:gd name="T40" fmla="*/ 20 w 54"/>
                  <a:gd name="T41" fmla="*/ 1 h 47"/>
                  <a:gd name="T42" fmla="*/ 29 w 54"/>
                  <a:gd name="T43" fmla="*/ 0 h 47"/>
                  <a:gd name="T44" fmla="*/ 36 w 54"/>
                  <a:gd name="T45" fmla="*/ 5 h 47"/>
                  <a:gd name="T46" fmla="*/ 52 w 54"/>
                  <a:gd name="T47" fmla="*/ 5 h 47"/>
                  <a:gd name="T48" fmla="*/ 54 w 54"/>
                  <a:gd name="T49" fmla="*/ 8 h 47"/>
                  <a:gd name="T50" fmla="*/ 54 w 54"/>
                  <a:gd name="T51" fmla="*/ 8 h 47"/>
                  <a:gd name="T52" fmla="*/ 54 w 54"/>
                  <a:gd name="T53"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47">
                    <a:moveTo>
                      <a:pt x="54" y="12"/>
                    </a:moveTo>
                    <a:lnTo>
                      <a:pt x="54" y="15"/>
                    </a:lnTo>
                    <a:lnTo>
                      <a:pt x="52" y="15"/>
                    </a:lnTo>
                    <a:lnTo>
                      <a:pt x="52" y="13"/>
                    </a:lnTo>
                    <a:lnTo>
                      <a:pt x="52" y="13"/>
                    </a:lnTo>
                    <a:lnTo>
                      <a:pt x="51" y="15"/>
                    </a:lnTo>
                    <a:lnTo>
                      <a:pt x="42" y="22"/>
                    </a:lnTo>
                    <a:lnTo>
                      <a:pt x="41" y="29"/>
                    </a:lnTo>
                    <a:lnTo>
                      <a:pt x="34" y="34"/>
                    </a:lnTo>
                    <a:lnTo>
                      <a:pt x="34" y="45"/>
                    </a:lnTo>
                    <a:lnTo>
                      <a:pt x="22" y="45"/>
                    </a:lnTo>
                    <a:lnTo>
                      <a:pt x="17" y="47"/>
                    </a:lnTo>
                    <a:lnTo>
                      <a:pt x="15" y="47"/>
                    </a:lnTo>
                    <a:lnTo>
                      <a:pt x="15" y="47"/>
                    </a:lnTo>
                    <a:lnTo>
                      <a:pt x="15" y="47"/>
                    </a:lnTo>
                    <a:lnTo>
                      <a:pt x="7" y="47"/>
                    </a:lnTo>
                    <a:lnTo>
                      <a:pt x="2" y="29"/>
                    </a:lnTo>
                    <a:lnTo>
                      <a:pt x="0" y="12"/>
                    </a:lnTo>
                    <a:lnTo>
                      <a:pt x="0" y="10"/>
                    </a:lnTo>
                    <a:lnTo>
                      <a:pt x="20" y="6"/>
                    </a:lnTo>
                    <a:lnTo>
                      <a:pt x="20" y="1"/>
                    </a:lnTo>
                    <a:lnTo>
                      <a:pt x="29" y="0"/>
                    </a:lnTo>
                    <a:lnTo>
                      <a:pt x="36" y="5"/>
                    </a:lnTo>
                    <a:lnTo>
                      <a:pt x="52" y="5"/>
                    </a:lnTo>
                    <a:lnTo>
                      <a:pt x="54" y="8"/>
                    </a:lnTo>
                    <a:lnTo>
                      <a:pt x="54" y="8"/>
                    </a:lnTo>
                    <a:lnTo>
                      <a:pt x="54"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47" name="Freeform 1301"/>
              <p:cNvSpPr>
                <a:spLocks/>
              </p:cNvSpPr>
              <p:nvPr/>
            </p:nvSpPr>
            <p:spPr bwMode="auto">
              <a:xfrm>
                <a:off x="3788" y="1851"/>
                <a:ext cx="49" cy="31"/>
              </a:xfrm>
              <a:custGeom>
                <a:avLst/>
                <a:gdLst>
                  <a:gd name="T0" fmla="*/ 28 w 49"/>
                  <a:gd name="T1" fmla="*/ 29 h 31"/>
                  <a:gd name="T2" fmla="*/ 22 w 49"/>
                  <a:gd name="T3" fmla="*/ 31 h 31"/>
                  <a:gd name="T4" fmla="*/ 15 w 49"/>
                  <a:gd name="T5" fmla="*/ 19 h 31"/>
                  <a:gd name="T6" fmla="*/ 1 w 49"/>
                  <a:gd name="T7" fmla="*/ 19 h 31"/>
                  <a:gd name="T8" fmla="*/ 0 w 49"/>
                  <a:gd name="T9" fmla="*/ 10 h 31"/>
                  <a:gd name="T10" fmla="*/ 0 w 49"/>
                  <a:gd name="T11" fmla="*/ 0 h 31"/>
                  <a:gd name="T12" fmla="*/ 32 w 49"/>
                  <a:gd name="T13" fmla="*/ 0 h 31"/>
                  <a:gd name="T14" fmla="*/ 32 w 49"/>
                  <a:gd name="T15" fmla="*/ 9 h 31"/>
                  <a:gd name="T16" fmla="*/ 49 w 49"/>
                  <a:gd name="T17" fmla="*/ 9 h 31"/>
                  <a:gd name="T18" fmla="*/ 39 w 49"/>
                  <a:gd name="T19" fmla="*/ 16 h 31"/>
                  <a:gd name="T20" fmla="*/ 33 w 49"/>
                  <a:gd name="T21" fmla="*/ 26 h 31"/>
                  <a:gd name="T22" fmla="*/ 28 w 49"/>
                  <a:gd name="T23"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1">
                    <a:moveTo>
                      <a:pt x="28" y="29"/>
                    </a:moveTo>
                    <a:lnTo>
                      <a:pt x="22" y="31"/>
                    </a:lnTo>
                    <a:lnTo>
                      <a:pt x="15" y="19"/>
                    </a:lnTo>
                    <a:lnTo>
                      <a:pt x="1" y="19"/>
                    </a:lnTo>
                    <a:lnTo>
                      <a:pt x="0" y="10"/>
                    </a:lnTo>
                    <a:lnTo>
                      <a:pt x="0" y="0"/>
                    </a:lnTo>
                    <a:lnTo>
                      <a:pt x="32" y="0"/>
                    </a:lnTo>
                    <a:lnTo>
                      <a:pt x="32" y="9"/>
                    </a:lnTo>
                    <a:lnTo>
                      <a:pt x="49" y="9"/>
                    </a:lnTo>
                    <a:lnTo>
                      <a:pt x="39" y="16"/>
                    </a:lnTo>
                    <a:lnTo>
                      <a:pt x="33" y="26"/>
                    </a:lnTo>
                    <a:lnTo>
                      <a:pt x="28"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48" name="Freeform 1302"/>
              <p:cNvSpPr>
                <a:spLocks/>
              </p:cNvSpPr>
              <p:nvPr/>
            </p:nvSpPr>
            <p:spPr bwMode="auto">
              <a:xfrm>
                <a:off x="3788" y="1851"/>
                <a:ext cx="49" cy="31"/>
              </a:xfrm>
              <a:custGeom>
                <a:avLst/>
                <a:gdLst>
                  <a:gd name="T0" fmla="*/ 28 w 49"/>
                  <a:gd name="T1" fmla="*/ 29 h 31"/>
                  <a:gd name="T2" fmla="*/ 22 w 49"/>
                  <a:gd name="T3" fmla="*/ 31 h 31"/>
                  <a:gd name="T4" fmla="*/ 15 w 49"/>
                  <a:gd name="T5" fmla="*/ 19 h 31"/>
                  <a:gd name="T6" fmla="*/ 1 w 49"/>
                  <a:gd name="T7" fmla="*/ 19 h 31"/>
                  <a:gd name="T8" fmla="*/ 0 w 49"/>
                  <a:gd name="T9" fmla="*/ 10 h 31"/>
                  <a:gd name="T10" fmla="*/ 0 w 49"/>
                  <a:gd name="T11" fmla="*/ 0 h 31"/>
                  <a:gd name="T12" fmla="*/ 32 w 49"/>
                  <a:gd name="T13" fmla="*/ 0 h 31"/>
                  <a:gd name="T14" fmla="*/ 32 w 49"/>
                  <a:gd name="T15" fmla="*/ 9 h 31"/>
                  <a:gd name="T16" fmla="*/ 49 w 49"/>
                  <a:gd name="T17" fmla="*/ 9 h 31"/>
                  <a:gd name="T18" fmla="*/ 39 w 49"/>
                  <a:gd name="T19" fmla="*/ 16 h 31"/>
                  <a:gd name="T20" fmla="*/ 33 w 49"/>
                  <a:gd name="T21" fmla="*/ 26 h 31"/>
                  <a:gd name="T22" fmla="*/ 28 w 49"/>
                  <a:gd name="T23"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1">
                    <a:moveTo>
                      <a:pt x="28" y="29"/>
                    </a:moveTo>
                    <a:lnTo>
                      <a:pt x="22" y="31"/>
                    </a:lnTo>
                    <a:lnTo>
                      <a:pt x="15" y="19"/>
                    </a:lnTo>
                    <a:lnTo>
                      <a:pt x="1" y="19"/>
                    </a:lnTo>
                    <a:lnTo>
                      <a:pt x="0" y="10"/>
                    </a:lnTo>
                    <a:lnTo>
                      <a:pt x="0" y="0"/>
                    </a:lnTo>
                    <a:lnTo>
                      <a:pt x="32" y="0"/>
                    </a:lnTo>
                    <a:lnTo>
                      <a:pt x="32" y="9"/>
                    </a:lnTo>
                    <a:lnTo>
                      <a:pt x="49" y="9"/>
                    </a:lnTo>
                    <a:lnTo>
                      <a:pt x="39" y="16"/>
                    </a:lnTo>
                    <a:lnTo>
                      <a:pt x="33" y="26"/>
                    </a:lnTo>
                    <a:lnTo>
                      <a:pt x="28"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49" name="Freeform 1303"/>
              <p:cNvSpPr>
                <a:spLocks/>
              </p:cNvSpPr>
              <p:nvPr/>
            </p:nvSpPr>
            <p:spPr bwMode="auto">
              <a:xfrm>
                <a:off x="3810" y="1900"/>
                <a:ext cx="23" cy="28"/>
              </a:xfrm>
              <a:custGeom>
                <a:avLst/>
                <a:gdLst>
                  <a:gd name="T0" fmla="*/ 23 w 23"/>
                  <a:gd name="T1" fmla="*/ 14 h 28"/>
                  <a:gd name="T2" fmla="*/ 23 w 23"/>
                  <a:gd name="T3" fmla="*/ 26 h 28"/>
                  <a:gd name="T4" fmla="*/ 5 w 23"/>
                  <a:gd name="T5" fmla="*/ 28 h 28"/>
                  <a:gd name="T6" fmla="*/ 0 w 23"/>
                  <a:gd name="T7" fmla="*/ 9 h 28"/>
                  <a:gd name="T8" fmla="*/ 1 w 23"/>
                  <a:gd name="T9" fmla="*/ 0 h 28"/>
                  <a:gd name="T10" fmla="*/ 18 w 23"/>
                  <a:gd name="T11" fmla="*/ 2 h 28"/>
                  <a:gd name="T12" fmla="*/ 18 w 23"/>
                  <a:gd name="T13" fmla="*/ 12 h 28"/>
                  <a:gd name="T14" fmla="*/ 23 w 23"/>
                  <a:gd name="T15" fmla="*/ 14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23" y="14"/>
                    </a:moveTo>
                    <a:lnTo>
                      <a:pt x="23" y="26"/>
                    </a:lnTo>
                    <a:lnTo>
                      <a:pt x="5" y="28"/>
                    </a:lnTo>
                    <a:lnTo>
                      <a:pt x="0" y="9"/>
                    </a:lnTo>
                    <a:lnTo>
                      <a:pt x="1" y="0"/>
                    </a:lnTo>
                    <a:lnTo>
                      <a:pt x="18" y="2"/>
                    </a:lnTo>
                    <a:lnTo>
                      <a:pt x="18" y="12"/>
                    </a:lnTo>
                    <a:lnTo>
                      <a:pt x="23" y="1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50" name="Freeform 1304"/>
              <p:cNvSpPr>
                <a:spLocks/>
              </p:cNvSpPr>
              <p:nvPr/>
            </p:nvSpPr>
            <p:spPr bwMode="auto">
              <a:xfrm>
                <a:off x="3810" y="1900"/>
                <a:ext cx="23" cy="28"/>
              </a:xfrm>
              <a:custGeom>
                <a:avLst/>
                <a:gdLst>
                  <a:gd name="T0" fmla="*/ 23 w 23"/>
                  <a:gd name="T1" fmla="*/ 14 h 28"/>
                  <a:gd name="T2" fmla="*/ 23 w 23"/>
                  <a:gd name="T3" fmla="*/ 26 h 28"/>
                  <a:gd name="T4" fmla="*/ 5 w 23"/>
                  <a:gd name="T5" fmla="*/ 28 h 28"/>
                  <a:gd name="T6" fmla="*/ 0 w 23"/>
                  <a:gd name="T7" fmla="*/ 9 h 28"/>
                  <a:gd name="T8" fmla="*/ 1 w 23"/>
                  <a:gd name="T9" fmla="*/ 0 h 28"/>
                  <a:gd name="T10" fmla="*/ 18 w 23"/>
                  <a:gd name="T11" fmla="*/ 2 h 28"/>
                  <a:gd name="T12" fmla="*/ 18 w 23"/>
                  <a:gd name="T13" fmla="*/ 12 h 28"/>
                  <a:gd name="T14" fmla="*/ 23 w 23"/>
                  <a:gd name="T15" fmla="*/ 14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23" y="14"/>
                    </a:moveTo>
                    <a:lnTo>
                      <a:pt x="23" y="26"/>
                    </a:lnTo>
                    <a:lnTo>
                      <a:pt x="5" y="28"/>
                    </a:lnTo>
                    <a:lnTo>
                      <a:pt x="0" y="9"/>
                    </a:lnTo>
                    <a:lnTo>
                      <a:pt x="1" y="0"/>
                    </a:lnTo>
                    <a:lnTo>
                      <a:pt x="18" y="2"/>
                    </a:lnTo>
                    <a:lnTo>
                      <a:pt x="18" y="12"/>
                    </a:lnTo>
                    <a:lnTo>
                      <a:pt x="23"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51" name="Freeform 1305"/>
              <p:cNvSpPr>
                <a:spLocks/>
              </p:cNvSpPr>
              <p:nvPr/>
            </p:nvSpPr>
            <p:spPr bwMode="auto">
              <a:xfrm>
                <a:off x="3915" y="1906"/>
                <a:ext cx="47" cy="45"/>
              </a:xfrm>
              <a:custGeom>
                <a:avLst/>
                <a:gdLst>
                  <a:gd name="T0" fmla="*/ 45 w 47"/>
                  <a:gd name="T1" fmla="*/ 25 h 45"/>
                  <a:gd name="T2" fmla="*/ 47 w 47"/>
                  <a:gd name="T3" fmla="*/ 40 h 45"/>
                  <a:gd name="T4" fmla="*/ 47 w 47"/>
                  <a:gd name="T5" fmla="*/ 42 h 45"/>
                  <a:gd name="T6" fmla="*/ 23 w 47"/>
                  <a:gd name="T7" fmla="*/ 44 h 45"/>
                  <a:gd name="T8" fmla="*/ 23 w 47"/>
                  <a:gd name="T9" fmla="*/ 44 h 45"/>
                  <a:gd name="T10" fmla="*/ 23 w 47"/>
                  <a:gd name="T11" fmla="*/ 44 h 45"/>
                  <a:gd name="T12" fmla="*/ 22 w 47"/>
                  <a:gd name="T13" fmla="*/ 44 h 45"/>
                  <a:gd name="T14" fmla="*/ 22 w 47"/>
                  <a:gd name="T15" fmla="*/ 44 h 45"/>
                  <a:gd name="T16" fmla="*/ 22 w 47"/>
                  <a:gd name="T17" fmla="*/ 44 h 45"/>
                  <a:gd name="T18" fmla="*/ 17 w 47"/>
                  <a:gd name="T19" fmla="*/ 44 h 45"/>
                  <a:gd name="T20" fmla="*/ 8 w 47"/>
                  <a:gd name="T21" fmla="*/ 45 h 45"/>
                  <a:gd name="T22" fmla="*/ 1 w 47"/>
                  <a:gd name="T23" fmla="*/ 45 h 45"/>
                  <a:gd name="T24" fmla="*/ 1 w 47"/>
                  <a:gd name="T25" fmla="*/ 45 h 45"/>
                  <a:gd name="T26" fmla="*/ 1 w 47"/>
                  <a:gd name="T27" fmla="*/ 45 h 45"/>
                  <a:gd name="T28" fmla="*/ 0 w 47"/>
                  <a:gd name="T29" fmla="*/ 32 h 45"/>
                  <a:gd name="T30" fmla="*/ 8 w 47"/>
                  <a:gd name="T31" fmla="*/ 32 h 45"/>
                  <a:gd name="T32" fmla="*/ 6 w 47"/>
                  <a:gd name="T33" fmla="*/ 20 h 45"/>
                  <a:gd name="T34" fmla="*/ 5 w 47"/>
                  <a:gd name="T35" fmla="*/ 1 h 45"/>
                  <a:gd name="T36" fmla="*/ 20 w 47"/>
                  <a:gd name="T37" fmla="*/ 0 h 45"/>
                  <a:gd name="T38" fmla="*/ 20 w 47"/>
                  <a:gd name="T39" fmla="*/ 6 h 45"/>
                  <a:gd name="T40" fmla="*/ 27 w 47"/>
                  <a:gd name="T41" fmla="*/ 6 h 45"/>
                  <a:gd name="T42" fmla="*/ 27 w 47"/>
                  <a:gd name="T43" fmla="*/ 13 h 45"/>
                  <a:gd name="T44" fmla="*/ 32 w 47"/>
                  <a:gd name="T45" fmla="*/ 11 h 45"/>
                  <a:gd name="T46" fmla="*/ 37 w 47"/>
                  <a:gd name="T47" fmla="*/ 18 h 45"/>
                  <a:gd name="T48" fmla="*/ 45 w 47"/>
                  <a:gd name="T49" fmla="*/ 18 h 45"/>
                  <a:gd name="T50" fmla="*/ 45 w 47"/>
                  <a:gd name="T51"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5">
                    <a:moveTo>
                      <a:pt x="45" y="25"/>
                    </a:moveTo>
                    <a:lnTo>
                      <a:pt x="47" y="40"/>
                    </a:lnTo>
                    <a:lnTo>
                      <a:pt x="47" y="42"/>
                    </a:lnTo>
                    <a:lnTo>
                      <a:pt x="23" y="44"/>
                    </a:lnTo>
                    <a:lnTo>
                      <a:pt x="23" y="44"/>
                    </a:lnTo>
                    <a:lnTo>
                      <a:pt x="23" y="44"/>
                    </a:lnTo>
                    <a:lnTo>
                      <a:pt x="22" y="44"/>
                    </a:lnTo>
                    <a:lnTo>
                      <a:pt x="22" y="44"/>
                    </a:lnTo>
                    <a:lnTo>
                      <a:pt x="22" y="44"/>
                    </a:lnTo>
                    <a:lnTo>
                      <a:pt x="17" y="44"/>
                    </a:lnTo>
                    <a:lnTo>
                      <a:pt x="8" y="45"/>
                    </a:lnTo>
                    <a:lnTo>
                      <a:pt x="1" y="45"/>
                    </a:lnTo>
                    <a:lnTo>
                      <a:pt x="1" y="45"/>
                    </a:lnTo>
                    <a:lnTo>
                      <a:pt x="1" y="45"/>
                    </a:lnTo>
                    <a:lnTo>
                      <a:pt x="0" y="32"/>
                    </a:lnTo>
                    <a:lnTo>
                      <a:pt x="8" y="32"/>
                    </a:lnTo>
                    <a:lnTo>
                      <a:pt x="6" y="20"/>
                    </a:lnTo>
                    <a:lnTo>
                      <a:pt x="5" y="1"/>
                    </a:lnTo>
                    <a:lnTo>
                      <a:pt x="20" y="0"/>
                    </a:lnTo>
                    <a:lnTo>
                      <a:pt x="20" y="6"/>
                    </a:lnTo>
                    <a:lnTo>
                      <a:pt x="27" y="6"/>
                    </a:lnTo>
                    <a:lnTo>
                      <a:pt x="27" y="13"/>
                    </a:lnTo>
                    <a:lnTo>
                      <a:pt x="32" y="11"/>
                    </a:lnTo>
                    <a:lnTo>
                      <a:pt x="37" y="18"/>
                    </a:lnTo>
                    <a:lnTo>
                      <a:pt x="45" y="18"/>
                    </a:lnTo>
                    <a:lnTo>
                      <a:pt x="45"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52" name="Freeform 1306"/>
              <p:cNvSpPr>
                <a:spLocks/>
              </p:cNvSpPr>
              <p:nvPr/>
            </p:nvSpPr>
            <p:spPr bwMode="auto">
              <a:xfrm>
                <a:off x="3915" y="1906"/>
                <a:ext cx="47" cy="45"/>
              </a:xfrm>
              <a:custGeom>
                <a:avLst/>
                <a:gdLst>
                  <a:gd name="T0" fmla="*/ 45 w 47"/>
                  <a:gd name="T1" fmla="*/ 25 h 45"/>
                  <a:gd name="T2" fmla="*/ 47 w 47"/>
                  <a:gd name="T3" fmla="*/ 40 h 45"/>
                  <a:gd name="T4" fmla="*/ 47 w 47"/>
                  <a:gd name="T5" fmla="*/ 42 h 45"/>
                  <a:gd name="T6" fmla="*/ 23 w 47"/>
                  <a:gd name="T7" fmla="*/ 44 h 45"/>
                  <a:gd name="T8" fmla="*/ 23 w 47"/>
                  <a:gd name="T9" fmla="*/ 44 h 45"/>
                  <a:gd name="T10" fmla="*/ 23 w 47"/>
                  <a:gd name="T11" fmla="*/ 44 h 45"/>
                  <a:gd name="T12" fmla="*/ 22 w 47"/>
                  <a:gd name="T13" fmla="*/ 44 h 45"/>
                  <a:gd name="T14" fmla="*/ 22 w 47"/>
                  <a:gd name="T15" fmla="*/ 44 h 45"/>
                  <a:gd name="T16" fmla="*/ 22 w 47"/>
                  <a:gd name="T17" fmla="*/ 44 h 45"/>
                  <a:gd name="T18" fmla="*/ 17 w 47"/>
                  <a:gd name="T19" fmla="*/ 44 h 45"/>
                  <a:gd name="T20" fmla="*/ 8 w 47"/>
                  <a:gd name="T21" fmla="*/ 45 h 45"/>
                  <a:gd name="T22" fmla="*/ 1 w 47"/>
                  <a:gd name="T23" fmla="*/ 45 h 45"/>
                  <a:gd name="T24" fmla="*/ 1 w 47"/>
                  <a:gd name="T25" fmla="*/ 45 h 45"/>
                  <a:gd name="T26" fmla="*/ 1 w 47"/>
                  <a:gd name="T27" fmla="*/ 45 h 45"/>
                  <a:gd name="T28" fmla="*/ 0 w 47"/>
                  <a:gd name="T29" fmla="*/ 32 h 45"/>
                  <a:gd name="T30" fmla="*/ 8 w 47"/>
                  <a:gd name="T31" fmla="*/ 32 h 45"/>
                  <a:gd name="T32" fmla="*/ 6 w 47"/>
                  <a:gd name="T33" fmla="*/ 20 h 45"/>
                  <a:gd name="T34" fmla="*/ 5 w 47"/>
                  <a:gd name="T35" fmla="*/ 1 h 45"/>
                  <a:gd name="T36" fmla="*/ 20 w 47"/>
                  <a:gd name="T37" fmla="*/ 0 h 45"/>
                  <a:gd name="T38" fmla="*/ 20 w 47"/>
                  <a:gd name="T39" fmla="*/ 6 h 45"/>
                  <a:gd name="T40" fmla="*/ 27 w 47"/>
                  <a:gd name="T41" fmla="*/ 6 h 45"/>
                  <a:gd name="T42" fmla="*/ 27 w 47"/>
                  <a:gd name="T43" fmla="*/ 13 h 45"/>
                  <a:gd name="T44" fmla="*/ 32 w 47"/>
                  <a:gd name="T45" fmla="*/ 11 h 45"/>
                  <a:gd name="T46" fmla="*/ 37 w 47"/>
                  <a:gd name="T47" fmla="*/ 18 h 45"/>
                  <a:gd name="T48" fmla="*/ 45 w 47"/>
                  <a:gd name="T49" fmla="*/ 18 h 45"/>
                  <a:gd name="T50" fmla="*/ 45 w 47"/>
                  <a:gd name="T51"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5">
                    <a:moveTo>
                      <a:pt x="45" y="25"/>
                    </a:moveTo>
                    <a:lnTo>
                      <a:pt x="47" y="40"/>
                    </a:lnTo>
                    <a:lnTo>
                      <a:pt x="47" y="42"/>
                    </a:lnTo>
                    <a:lnTo>
                      <a:pt x="23" y="44"/>
                    </a:lnTo>
                    <a:lnTo>
                      <a:pt x="23" y="44"/>
                    </a:lnTo>
                    <a:lnTo>
                      <a:pt x="23" y="44"/>
                    </a:lnTo>
                    <a:lnTo>
                      <a:pt x="22" y="44"/>
                    </a:lnTo>
                    <a:lnTo>
                      <a:pt x="22" y="44"/>
                    </a:lnTo>
                    <a:lnTo>
                      <a:pt x="22" y="44"/>
                    </a:lnTo>
                    <a:lnTo>
                      <a:pt x="17" y="44"/>
                    </a:lnTo>
                    <a:lnTo>
                      <a:pt x="8" y="45"/>
                    </a:lnTo>
                    <a:lnTo>
                      <a:pt x="1" y="45"/>
                    </a:lnTo>
                    <a:lnTo>
                      <a:pt x="1" y="45"/>
                    </a:lnTo>
                    <a:lnTo>
                      <a:pt x="1" y="45"/>
                    </a:lnTo>
                    <a:lnTo>
                      <a:pt x="0" y="32"/>
                    </a:lnTo>
                    <a:lnTo>
                      <a:pt x="8" y="32"/>
                    </a:lnTo>
                    <a:lnTo>
                      <a:pt x="6" y="20"/>
                    </a:lnTo>
                    <a:lnTo>
                      <a:pt x="5" y="1"/>
                    </a:lnTo>
                    <a:lnTo>
                      <a:pt x="20" y="0"/>
                    </a:lnTo>
                    <a:lnTo>
                      <a:pt x="20" y="6"/>
                    </a:lnTo>
                    <a:lnTo>
                      <a:pt x="27" y="6"/>
                    </a:lnTo>
                    <a:lnTo>
                      <a:pt x="27" y="13"/>
                    </a:lnTo>
                    <a:lnTo>
                      <a:pt x="32" y="11"/>
                    </a:lnTo>
                    <a:lnTo>
                      <a:pt x="37" y="18"/>
                    </a:lnTo>
                    <a:lnTo>
                      <a:pt x="45" y="18"/>
                    </a:lnTo>
                    <a:lnTo>
                      <a:pt x="45"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53" name="Freeform 1307"/>
              <p:cNvSpPr>
                <a:spLocks/>
              </p:cNvSpPr>
              <p:nvPr/>
            </p:nvSpPr>
            <p:spPr bwMode="auto">
              <a:xfrm>
                <a:off x="3845" y="1751"/>
                <a:ext cx="24" cy="27"/>
              </a:xfrm>
              <a:custGeom>
                <a:avLst/>
                <a:gdLst>
                  <a:gd name="T0" fmla="*/ 24 w 24"/>
                  <a:gd name="T1" fmla="*/ 9 h 27"/>
                  <a:gd name="T2" fmla="*/ 24 w 24"/>
                  <a:gd name="T3" fmla="*/ 9 h 27"/>
                  <a:gd name="T4" fmla="*/ 24 w 24"/>
                  <a:gd name="T5" fmla="*/ 27 h 27"/>
                  <a:gd name="T6" fmla="*/ 2 w 24"/>
                  <a:gd name="T7" fmla="*/ 27 h 27"/>
                  <a:gd name="T8" fmla="*/ 2 w 24"/>
                  <a:gd name="T9" fmla="*/ 27 h 27"/>
                  <a:gd name="T10" fmla="*/ 0 w 24"/>
                  <a:gd name="T11" fmla="*/ 11 h 27"/>
                  <a:gd name="T12" fmla="*/ 9 w 24"/>
                  <a:gd name="T13" fmla="*/ 11 h 27"/>
                  <a:gd name="T14" fmla="*/ 9 w 24"/>
                  <a:gd name="T15" fmla="*/ 2 h 27"/>
                  <a:gd name="T16" fmla="*/ 22 w 24"/>
                  <a:gd name="T17" fmla="*/ 0 h 27"/>
                  <a:gd name="T18" fmla="*/ 24 w 24"/>
                  <a:gd name="T1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7">
                    <a:moveTo>
                      <a:pt x="24" y="9"/>
                    </a:moveTo>
                    <a:lnTo>
                      <a:pt x="24" y="9"/>
                    </a:lnTo>
                    <a:lnTo>
                      <a:pt x="24" y="27"/>
                    </a:lnTo>
                    <a:lnTo>
                      <a:pt x="2" y="27"/>
                    </a:lnTo>
                    <a:lnTo>
                      <a:pt x="2" y="27"/>
                    </a:lnTo>
                    <a:lnTo>
                      <a:pt x="0" y="11"/>
                    </a:lnTo>
                    <a:lnTo>
                      <a:pt x="9" y="11"/>
                    </a:lnTo>
                    <a:lnTo>
                      <a:pt x="9" y="2"/>
                    </a:lnTo>
                    <a:lnTo>
                      <a:pt x="22" y="0"/>
                    </a:lnTo>
                    <a:lnTo>
                      <a:pt x="24"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54" name="Freeform 1308"/>
              <p:cNvSpPr>
                <a:spLocks/>
              </p:cNvSpPr>
              <p:nvPr/>
            </p:nvSpPr>
            <p:spPr bwMode="auto">
              <a:xfrm>
                <a:off x="3845" y="1751"/>
                <a:ext cx="24" cy="27"/>
              </a:xfrm>
              <a:custGeom>
                <a:avLst/>
                <a:gdLst>
                  <a:gd name="T0" fmla="*/ 24 w 24"/>
                  <a:gd name="T1" fmla="*/ 9 h 27"/>
                  <a:gd name="T2" fmla="*/ 24 w 24"/>
                  <a:gd name="T3" fmla="*/ 9 h 27"/>
                  <a:gd name="T4" fmla="*/ 24 w 24"/>
                  <a:gd name="T5" fmla="*/ 27 h 27"/>
                  <a:gd name="T6" fmla="*/ 2 w 24"/>
                  <a:gd name="T7" fmla="*/ 27 h 27"/>
                  <a:gd name="T8" fmla="*/ 2 w 24"/>
                  <a:gd name="T9" fmla="*/ 27 h 27"/>
                  <a:gd name="T10" fmla="*/ 0 w 24"/>
                  <a:gd name="T11" fmla="*/ 11 h 27"/>
                  <a:gd name="T12" fmla="*/ 9 w 24"/>
                  <a:gd name="T13" fmla="*/ 11 h 27"/>
                  <a:gd name="T14" fmla="*/ 9 w 24"/>
                  <a:gd name="T15" fmla="*/ 2 h 27"/>
                  <a:gd name="T16" fmla="*/ 22 w 24"/>
                  <a:gd name="T17" fmla="*/ 0 h 27"/>
                  <a:gd name="T18" fmla="*/ 24 w 24"/>
                  <a:gd name="T1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7">
                    <a:moveTo>
                      <a:pt x="24" y="9"/>
                    </a:moveTo>
                    <a:lnTo>
                      <a:pt x="24" y="9"/>
                    </a:lnTo>
                    <a:lnTo>
                      <a:pt x="24" y="27"/>
                    </a:lnTo>
                    <a:lnTo>
                      <a:pt x="2" y="27"/>
                    </a:lnTo>
                    <a:lnTo>
                      <a:pt x="2" y="27"/>
                    </a:lnTo>
                    <a:lnTo>
                      <a:pt x="0" y="11"/>
                    </a:lnTo>
                    <a:lnTo>
                      <a:pt x="9" y="11"/>
                    </a:lnTo>
                    <a:lnTo>
                      <a:pt x="9" y="2"/>
                    </a:lnTo>
                    <a:lnTo>
                      <a:pt x="22" y="0"/>
                    </a:lnTo>
                    <a:lnTo>
                      <a:pt x="24"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55" name="Freeform 1309"/>
              <p:cNvSpPr>
                <a:spLocks/>
              </p:cNvSpPr>
              <p:nvPr/>
            </p:nvSpPr>
            <p:spPr bwMode="auto">
              <a:xfrm>
                <a:off x="3840" y="1624"/>
                <a:ext cx="37" cy="32"/>
              </a:xfrm>
              <a:custGeom>
                <a:avLst/>
                <a:gdLst>
                  <a:gd name="T0" fmla="*/ 9 w 37"/>
                  <a:gd name="T1" fmla="*/ 2 h 32"/>
                  <a:gd name="T2" fmla="*/ 9 w 37"/>
                  <a:gd name="T3" fmla="*/ 2 h 32"/>
                  <a:gd name="T4" fmla="*/ 9 w 37"/>
                  <a:gd name="T5" fmla="*/ 0 h 32"/>
                  <a:gd name="T6" fmla="*/ 10 w 37"/>
                  <a:gd name="T7" fmla="*/ 0 h 32"/>
                  <a:gd name="T8" fmla="*/ 10 w 37"/>
                  <a:gd name="T9" fmla="*/ 0 h 32"/>
                  <a:gd name="T10" fmla="*/ 12 w 37"/>
                  <a:gd name="T11" fmla="*/ 0 h 32"/>
                  <a:gd name="T12" fmla="*/ 15 w 37"/>
                  <a:gd name="T13" fmla="*/ 0 h 32"/>
                  <a:gd name="T14" fmla="*/ 15 w 37"/>
                  <a:gd name="T15" fmla="*/ 0 h 32"/>
                  <a:gd name="T16" fmla="*/ 17 w 37"/>
                  <a:gd name="T17" fmla="*/ 0 h 32"/>
                  <a:gd name="T18" fmla="*/ 19 w 37"/>
                  <a:gd name="T19" fmla="*/ 0 h 32"/>
                  <a:gd name="T20" fmla="*/ 19 w 37"/>
                  <a:gd name="T21" fmla="*/ 0 h 32"/>
                  <a:gd name="T22" fmla="*/ 20 w 37"/>
                  <a:gd name="T23" fmla="*/ 0 h 32"/>
                  <a:gd name="T24" fmla="*/ 22 w 37"/>
                  <a:gd name="T25" fmla="*/ 0 h 32"/>
                  <a:gd name="T26" fmla="*/ 22 w 37"/>
                  <a:gd name="T27" fmla="*/ 0 h 32"/>
                  <a:gd name="T28" fmla="*/ 22 w 37"/>
                  <a:gd name="T29" fmla="*/ 0 h 32"/>
                  <a:gd name="T30" fmla="*/ 24 w 37"/>
                  <a:gd name="T31" fmla="*/ 0 h 32"/>
                  <a:gd name="T32" fmla="*/ 27 w 37"/>
                  <a:gd name="T33" fmla="*/ 0 h 32"/>
                  <a:gd name="T34" fmla="*/ 29 w 37"/>
                  <a:gd name="T35" fmla="*/ 0 h 32"/>
                  <a:gd name="T36" fmla="*/ 29 w 37"/>
                  <a:gd name="T37" fmla="*/ 0 h 32"/>
                  <a:gd name="T38" fmla="*/ 29 w 37"/>
                  <a:gd name="T39" fmla="*/ 0 h 32"/>
                  <a:gd name="T40" fmla="*/ 32 w 37"/>
                  <a:gd name="T41" fmla="*/ 0 h 32"/>
                  <a:gd name="T42" fmla="*/ 34 w 37"/>
                  <a:gd name="T43" fmla="*/ 0 h 32"/>
                  <a:gd name="T44" fmla="*/ 34 w 37"/>
                  <a:gd name="T45" fmla="*/ 0 h 32"/>
                  <a:gd name="T46" fmla="*/ 34 w 37"/>
                  <a:gd name="T47" fmla="*/ 0 h 32"/>
                  <a:gd name="T48" fmla="*/ 34 w 37"/>
                  <a:gd name="T49" fmla="*/ 0 h 32"/>
                  <a:gd name="T50" fmla="*/ 34 w 37"/>
                  <a:gd name="T51" fmla="*/ 0 h 32"/>
                  <a:gd name="T52" fmla="*/ 37 w 37"/>
                  <a:gd name="T53" fmla="*/ 29 h 32"/>
                  <a:gd name="T54" fmla="*/ 17 w 37"/>
                  <a:gd name="T55" fmla="*/ 31 h 32"/>
                  <a:gd name="T56" fmla="*/ 3 w 37"/>
                  <a:gd name="T57" fmla="*/ 32 h 32"/>
                  <a:gd name="T58" fmla="*/ 0 w 37"/>
                  <a:gd name="T59" fmla="*/ 2 h 32"/>
                  <a:gd name="T60" fmla="*/ 7 w 37"/>
                  <a:gd name="T61" fmla="*/ 2 h 32"/>
                  <a:gd name="T62" fmla="*/ 9 w 37"/>
                  <a:gd name="T63"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2">
                    <a:moveTo>
                      <a:pt x="9" y="2"/>
                    </a:moveTo>
                    <a:lnTo>
                      <a:pt x="9" y="2"/>
                    </a:lnTo>
                    <a:lnTo>
                      <a:pt x="9" y="0"/>
                    </a:lnTo>
                    <a:lnTo>
                      <a:pt x="10" y="0"/>
                    </a:lnTo>
                    <a:lnTo>
                      <a:pt x="10" y="0"/>
                    </a:lnTo>
                    <a:lnTo>
                      <a:pt x="12" y="0"/>
                    </a:lnTo>
                    <a:lnTo>
                      <a:pt x="15" y="0"/>
                    </a:lnTo>
                    <a:lnTo>
                      <a:pt x="15" y="0"/>
                    </a:lnTo>
                    <a:lnTo>
                      <a:pt x="17" y="0"/>
                    </a:lnTo>
                    <a:lnTo>
                      <a:pt x="19" y="0"/>
                    </a:lnTo>
                    <a:lnTo>
                      <a:pt x="19" y="0"/>
                    </a:lnTo>
                    <a:lnTo>
                      <a:pt x="20" y="0"/>
                    </a:lnTo>
                    <a:lnTo>
                      <a:pt x="22" y="0"/>
                    </a:lnTo>
                    <a:lnTo>
                      <a:pt x="22" y="0"/>
                    </a:lnTo>
                    <a:lnTo>
                      <a:pt x="22" y="0"/>
                    </a:lnTo>
                    <a:lnTo>
                      <a:pt x="24" y="0"/>
                    </a:lnTo>
                    <a:lnTo>
                      <a:pt x="27" y="0"/>
                    </a:lnTo>
                    <a:lnTo>
                      <a:pt x="29" y="0"/>
                    </a:lnTo>
                    <a:lnTo>
                      <a:pt x="29" y="0"/>
                    </a:lnTo>
                    <a:lnTo>
                      <a:pt x="29" y="0"/>
                    </a:lnTo>
                    <a:lnTo>
                      <a:pt x="32" y="0"/>
                    </a:lnTo>
                    <a:lnTo>
                      <a:pt x="34" y="0"/>
                    </a:lnTo>
                    <a:lnTo>
                      <a:pt x="34" y="0"/>
                    </a:lnTo>
                    <a:lnTo>
                      <a:pt x="34" y="0"/>
                    </a:lnTo>
                    <a:lnTo>
                      <a:pt x="34" y="0"/>
                    </a:lnTo>
                    <a:lnTo>
                      <a:pt x="34" y="0"/>
                    </a:lnTo>
                    <a:lnTo>
                      <a:pt x="37" y="29"/>
                    </a:lnTo>
                    <a:lnTo>
                      <a:pt x="17" y="31"/>
                    </a:lnTo>
                    <a:lnTo>
                      <a:pt x="3" y="32"/>
                    </a:lnTo>
                    <a:lnTo>
                      <a:pt x="0" y="2"/>
                    </a:lnTo>
                    <a:lnTo>
                      <a:pt x="7" y="2"/>
                    </a:lnTo>
                    <a:lnTo>
                      <a:pt x="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56" name="Freeform 1310"/>
              <p:cNvSpPr>
                <a:spLocks/>
              </p:cNvSpPr>
              <p:nvPr/>
            </p:nvSpPr>
            <p:spPr bwMode="auto">
              <a:xfrm>
                <a:off x="3840" y="1624"/>
                <a:ext cx="37" cy="32"/>
              </a:xfrm>
              <a:custGeom>
                <a:avLst/>
                <a:gdLst>
                  <a:gd name="T0" fmla="*/ 9 w 37"/>
                  <a:gd name="T1" fmla="*/ 2 h 32"/>
                  <a:gd name="T2" fmla="*/ 9 w 37"/>
                  <a:gd name="T3" fmla="*/ 2 h 32"/>
                  <a:gd name="T4" fmla="*/ 9 w 37"/>
                  <a:gd name="T5" fmla="*/ 0 h 32"/>
                  <a:gd name="T6" fmla="*/ 10 w 37"/>
                  <a:gd name="T7" fmla="*/ 0 h 32"/>
                  <a:gd name="T8" fmla="*/ 10 w 37"/>
                  <a:gd name="T9" fmla="*/ 0 h 32"/>
                  <a:gd name="T10" fmla="*/ 12 w 37"/>
                  <a:gd name="T11" fmla="*/ 0 h 32"/>
                  <a:gd name="T12" fmla="*/ 15 w 37"/>
                  <a:gd name="T13" fmla="*/ 0 h 32"/>
                  <a:gd name="T14" fmla="*/ 15 w 37"/>
                  <a:gd name="T15" fmla="*/ 0 h 32"/>
                  <a:gd name="T16" fmla="*/ 17 w 37"/>
                  <a:gd name="T17" fmla="*/ 0 h 32"/>
                  <a:gd name="T18" fmla="*/ 19 w 37"/>
                  <a:gd name="T19" fmla="*/ 0 h 32"/>
                  <a:gd name="T20" fmla="*/ 19 w 37"/>
                  <a:gd name="T21" fmla="*/ 0 h 32"/>
                  <a:gd name="T22" fmla="*/ 20 w 37"/>
                  <a:gd name="T23" fmla="*/ 0 h 32"/>
                  <a:gd name="T24" fmla="*/ 22 w 37"/>
                  <a:gd name="T25" fmla="*/ 0 h 32"/>
                  <a:gd name="T26" fmla="*/ 22 w 37"/>
                  <a:gd name="T27" fmla="*/ 0 h 32"/>
                  <a:gd name="T28" fmla="*/ 22 w 37"/>
                  <a:gd name="T29" fmla="*/ 0 h 32"/>
                  <a:gd name="T30" fmla="*/ 24 w 37"/>
                  <a:gd name="T31" fmla="*/ 0 h 32"/>
                  <a:gd name="T32" fmla="*/ 27 w 37"/>
                  <a:gd name="T33" fmla="*/ 0 h 32"/>
                  <a:gd name="T34" fmla="*/ 29 w 37"/>
                  <a:gd name="T35" fmla="*/ 0 h 32"/>
                  <a:gd name="T36" fmla="*/ 29 w 37"/>
                  <a:gd name="T37" fmla="*/ 0 h 32"/>
                  <a:gd name="T38" fmla="*/ 29 w 37"/>
                  <a:gd name="T39" fmla="*/ 0 h 32"/>
                  <a:gd name="T40" fmla="*/ 32 w 37"/>
                  <a:gd name="T41" fmla="*/ 0 h 32"/>
                  <a:gd name="T42" fmla="*/ 34 w 37"/>
                  <a:gd name="T43" fmla="*/ 0 h 32"/>
                  <a:gd name="T44" fmla="*/ 34 w 37"/>
                  <a:gd name="T45" fmla="*/ 0 h 32"/>
                  <a:gd name="T46" fmla="*/ 34 w 37"/>
                  <a:gd name="T47" fmla="*/ 0 h 32"/>
                  <a:gd name="T48" fmla="*/ 34 w 37"/>
                  <a:gd name="T49" fmla="*/ 0 h 32"/>
                  <a:gd name="T50" fmla="*/ 34 w 37"/>
                  <a:gd name="T51" fmla="*/ 0 h 32"/>
                  <a:gd name="T52" fmla="*/ 37 w 37"/>
                  <a:gd name="T53" fmla="*/ 29 h 32"/>
                  <a:gd name="T54" fmla="*/ 17 w 37"/>
                  <a:gd name="T55" fmla="*/ 31 h 32"/>
                  <a:gd name="T56" fmla="*/ 3 w 37"/>
                  <a:gd name="T57" fmla="*/ 32 h 32"/>
                  <a:gd name="T58" fmla="*/ 0 w 37"/>
                  <a:gd name="T59" fmla="*/ 2 h 32"/>
                  <a:gd name="T60" fmla="*/ 7 w 37"/>
                  <a:gd name="T61" fmla="*/ 2 h 32"/>
                  <a:gd name="T62" fmla="*/ 9 w 37"/>
                  <a:gd name="T63"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2">
                    <a:moveTo>
                      <a:pt x="9" y="2"/>
                    </a:moveTo>
                    <a:lnTo>
                      <a:pt x="9" y="2"/>
                    </a:lnTo>
                    <a:lnTo>
                      <a:pt x="9" y="0"/>
                    </a:lnTo>
                    <a:lnTo>
                      <a:pt x="10" y="0"/>
                    </a:lnTo>
                    <a:lnTo>
                      <a:pt x="10" y="0"/>
                    </a:lnTo>
                    <a:lnTo>
                      <a:pt x="12" y="0"/>
                    </a:lnTo>
                    <a:lnTo>
                      <a:pt x="15" y="0"/>
                    </a:lnTo>
                    <a:lnTo>
                      <a:pt x="15" y="0"/>
                    </a:lnTo>
                    <a:lnTo>
                      <a:pt x="17" y="0"/>
                    </a:lnTo>
                    <a:lnTo>
                      <a:pt x="19" y="0"/>
                    </a:lnTo>
                    <a:lnTo>
                      <a:pt x="19" y="0"/>
                    </a:lnTo>
                    <a:lnTo>
                      <a:pt x="20" y="0"/>
                    </a:lnTo>
                    <a:lnTo>
                      <a:pt x="22" y="0"/>
                    </a:lnTo>
                    <a:lnTo>
                      <a:pt x="22" y="0"/>
                    </a:lnTo>
                    <a:lnTo>
                      <a:pt x="22" y="0"/>
                    </a:lnTo>
                    <a:lnTo>
                      <a:pt x="24" y="0"/>
                    </a:lnTo>
                    <a:lnTo>
                      <a:pt x="27" y="0"/>
                    </a:lnTo>
                    <a:lnTo>
                      <a:pt x="29" y="0"/>
                    </a:lnTo>
                    <a:lnTo>
                      <a:pt x="29" y="0"/>
                    </a:lnTo>
                    <a:lnTo>
                      <a:pt x="29" y="0"/>
                    </a:lnTo>
                    <a:lnTo>
                      <a:pt x="32" y="0"/>
                    </a:lnTo>
                    <a:lnTo>
                      <a:pt x="34" y="0"/>
                    </a:lnTo>
                    <a:lnTo>
                      <a:pt x="34" y="0"/>
                    </a:lnTo>
                    <a:lnTo>
                      <a:pt x="34" y="0"/>
                    </a:lnTo>
                    <a:lnTo>
                      <a:pt x="34" y="0"/>
                    </a:lnTo>
                    <a:lnTo>
                      <a:pt x="34" y="0"/>
                    </a:lnTo>
                    <a:lnTo>
                      <a:pt x="37" y="29"/>
                    </a:lnTo>
                    <a:lnTo>
                      <a:pt x="17" y="31"/>
                    </a:lnTo>
                    <a:lnTo>
                      <a:pt x="3" y="32"/>
                    </a:lnTo>
                    <a:lnTo>
                      <a:pt x="0" y="2"/>
                    </a:lnTo>
                    <a:lnTo>
                      <a:pt x="7" y="2"/>
                    </a:lnTo>
                    <a:lnTo>
                      <a:pt x="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57" name="Freeform 1311"/>
              <p:cNvSpPr>
                <a:spLocks/>
              </p:cNvSpPr>
              <p:nvPr/>
            </p:nvSpPr>
            <p:spPr bwMode="auto">
              <a:xfrm>
                <a:off x="3854" y="1799"/>
                <a:ext cx="45" cy="44"/>
              </a:xfrm>
              <a:custGeom>
                <a:avLst/>
                <a:gdLst>
                  <a:gd name="T0" fmla="*/ 22 w 45"/>
                  <a:gd name="T1" fmla="*/ 44 h 44"/>
                  <a:gd name="T2" fmla="*/ 15 w 45"/>
                  <a:gd name="T3" fmla="*/ 44 h 44"/>
                  <a:gd name="T4" fmla="*/ 13 w 45"/>
                  <a:gd name="T5" fmla="*/ 34 h 44"/>
                  <a:gd name="T6" fmla="*/ 0 w 45"/>
                  <a:gd name="T7" fmla="*/ 34 h 44"/>
                  <a:gd name="T8" fmla="*/ 3 w 45"/>
                  <a:gd name="T9" fmla="*/ 25 h 44"/>
                  <a:gd name="T10" fmla="*/ 17 w 45"/>
                  <a:gd name="T11" fmla="*/ 20 h 44"/>
                  <a:gd name="T12" fmla="*/ 23 w 45"/>
                  <a:gd name="T13" fmla="*/ 1 h 44"/>
                  <a:gd name="T14" fmla="*/ 37 w 45"/>
                  <a:gd name="T15" fmla="*/ 0 h 44"/>
                  <a:gd name="T16" fmla="*/ 39 w 45"/>
                  <a:gd name="T17" fmla="*/ 13 h 44"/>
                  <a:gd name="T18" fmla="*/ 42 w 45"/>
                  <a:gd name="T19" fmla="*/ 15 h 44"/>
                  <a:gd name="T20" fmla="*/ 45 w 45"/>
                  <a:gd name="T21" fmla="*/ 42 h 44"/>
                  <a:gd name="T22" fmla="*/ 22 w 45"/>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4">
                    <a:moveTo>
                      <a:pt x="22" y="44"/>
                    </a:moveTo>
                    <a:lnTo>
                      <a:pt x="15" y="44"/>
                    </a:lnTo>
                    <a:lnTo>
                      <a:pt x="13" y="34"/>
                    </a:lnTo>
                    <a:lnTo>
                      <a:pt x="0" y="34"/>
                    </a:lnTo>
                    <a:lnTo>
                      <a:pt x="3" y="25"/>
                    </a:lnTo>
                    <a:lnTo>
                      <a:pt x="17" y="20"/>
                    </a:lnTo>
                    <a:lnTo>
                      <a:pt x="23" y="1"/>
                    </a:lnTo>
                    <a:lnTo>
                      <a:pt x="37" y="0"/>
                    </a:lnTo>
                    <a:lnTo>
                      <a:pt x="39" y="13"/>
                    </a:lnTo>
                    <a:lnTo>
                      <a:pt x="42" y="15"/>
                    </a:lnTo>
                    <a:lnTo>
                      <a:pt x="45" y="42"/>
                    </a:lnTo>
                    <a:lnTo>
                      <a:pt x="22"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58" name="Freeform 1312"/>
              <p:cNvSpPr>
                <a:spLocks/>
              </p:cNvSpPr>
              <p:nvPr/>
            </p:nvSpPr>
            <p:spPr bwMode="auto">
              <a:xfrm>
                <a:off x="3854" y="1799"/>
                <a:ext cx="45" cy="44"/>
              </a:xfrm>
              <a:custGeom>
                <a:avLst/>
                <a:gdLst>
                  <a:gd name="T0" fmla="*/ 22 w 45"/>
                  <a:gd name="T1" fmla="*/ 44 h 44"/>
                  <a:gd name="T2" fmla="*/ 15 w 45"/>
                  <a:gd name="T3" fmla="*/ 44 h 44"/>
                  <a:gd name="T4" fmla="*/ 13 w 45"/>
                  <a:gd name="T5" fmla="*/ 34 h 44"/>
                  <a:gd name="T6" fmla="*/ 0 w 45"/>
                  <a:gd name="T7" fmla="*/ 34 h 44"/>
                  <a:gd name="T8" fmla="*/ 3 w 45"/>
                  <a:gd name="T9" fmla="*/ 25 h 44"/>
                  <a:gd name="T10" fmla="*/ 17 w 45"/>
                  <a:gd name="T11" fmla="*/ 20 h 44"/>
                  <a:gd name="T12" fmla="*/ 23 w 45"/>
                  <a:gd name="T13" fmla="*/ 1 h 44"/>
                  <a:gd name="T14" fmla="*/ 37 w 45"/>
                  <a:gd name="T15" fmla="*/ 0 h 44"/>
                  <a:gd name="T16" fmla="*/ 39 w 45"/>
                  <a:gd name="T17" fmla="*/ 13 h 44"/>
                  <a:gd name="T18" fmla="*/ 42 w 45"/>
                  <a:gd name="T19" fmla="*/ 15 h 44"/>
                  <a:gd name="T20" fmla="*/ 45 w 45"/>
                  <a:gd name="T21" fmla="*/ 42 h 44"/>
                  <a:gd name="T22" fmla="*/ 22 w 45"/>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4">
                    <a:moveTo>
                      <a:pt x="22" y="44"/>
                    </a:moveTo>
                    <a:lnTo>
                      <a:pt x="15" y="44"/>
                    </a:lnTo>
                    <a:lnTo>
                      <a:pt x="13" y="34"/>
                    </a:lnTo>
                    <a:lnTo>
                      <a:pt x="0" y="34"/>
                    </a:lnTo>
                    <a:lnTo>
                      <a:pt x="3" y="25"/>
                    </a:lnTo>
                    <a:lnTo>
                      <a:pt x="17" y="20"/>
                    </a:lnTo>
                    <a:lnTo>
                      <a:pt x="23" y="1"/>
                    </a:lnTo>
                    <a:lnTo>
                      <a:pt x="37" y="0"/>
                    </a:lnTo>
                    <a:lnTo>
                      <a:pt x="39" y="13"/>
                    </a:lnTo>
                    <a:lnTo>
                      <a:pt x="42" y="15"/>
                    </a:lnTo>
                    <a:lnTo>
                      <a:pt x="45" y="42"/>
                    </a:lnTo>
                    <a:lnTo>
                      <a:pt x="22"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59" name="Freeform 1313"/>
              <p:cNvSpPr>
                <a:spLocks/>
              </p:cNvSpPr>
              <p:nvPr/>
            </p:nvSpPr>
            <p:spPr bwMode="auto">
              <a:xfrm>
                <a:off x="3901" y="2112"/>
                <a:ext cx="36" cy="27"/>
              </a:xfrm>
              <a:custGeom>
                <a:avLst/>
                <a:gdLst>
                  <a:gd name="T0" fmla="*/ 34 w 36"/>
                  <a:gd name="T1" fmla="*/ 0 h 27"/>
                  <a:gd name="T2" fmla="*/ 36 w 36"/>
                  <a:gd name="T3" fmla="*/ 26 h 27"/>
                  <a:gd name="T4" fmla="*/ 31 w 36"/>
                  <a:gd name="T5" fmla="*/ 26 h 27"/>
                  <a:gd name="T6" fmla="*/ 20 w 36"/>
                  <a:gd name="T7" fmla="*/ 27 h 27"/>
                  <a:gd name="T8" fmla="*/ 3 w 36"/>
                  <a:gd name="T9" fmla="*/ 27 h 27"/>
                  <a:gd name="T10" fmla="*/ 5 w 36"/>
                  <a:gd name="T11" fmla="*/ 27 h 27"/>
                  <a:gd name="T12" fmla="*/ 7 w 36"/>
                  <a:gd name="T13" fmla="*/ 27 h 27"/>
                  <a:gd name="T14" fmla="*/ 7 w 36"/>
                  <a:gd name="T15" fmla="*/ 27 h 27"/>
                  <a:gd name="T16" fmla="*/ 7 w 36"/>
                  <a:gd name="T17" fmla="*/ 27 h 27"/>
                  <a:gd name="T18" fmla="*/ 7 w 36"/>
                  <a:gd name="T19" fmla="*/ 26 h 27"/>
                  <a:gd name="T20" fmla="*/ 9 w 36"/>
                  <a:gd name="T21" fmla="*/ 22 h 27"/>
                  <a:gd name="T22" fmla="*/ 7 w 36"/>
                  <a:gd name="T23" fmla="*/ 21 h 27"/>
                  <a:gd name="T24" fmla="*/ 7 w 36"/>
                  <a:gd name="T25" fmla="*/ 17 h 27"/>
                  <a:gd name="T26" fmla="*/ 5 w 36"/>
                  <a:gd name="T27" fmla="*/ 17 h 27"/>
                  <a:gd name="T28" fmla="*/ 3 w 36"/>
                  <a:gd name="T29" fmla="*/ 14 h 27"/>
                  <a:gd name="T30" fmla="*/ 2 w 36"/>
                  <a:gd name="T31" fmla="*/ 12 h 27"/>
                  <a:gd name="T32" fmla="*/ 0 w 36"/>
                  <a:gd name="T33" fmla="*/ 9 h 27"/>
                  <a:gd name="T34" fmla="*/ 0 w 36"/>
                  <a:gd name="T35" fmla="*/ 7 h 27"/>
                  <a:gd name="T36" fmla="*/ 0 w 36"/>
                  <a:gd name="T37" fmla="*/ 5 h 27"/>
                  <a:gd name="T38" fmla="*/ 0 w 36"/>
                  <a:gd name="T39" fmla="*/ 5 h 27"/>
                  <a:gd name="T40" fmla="*/ 3 w 36"/>
                  <a:gd name="T41" fmla="*/ 2 h 27"/>
                  <a:gd name="T42" fmla="*/ 25 w 36"/>
                  <a:gd name="T43" fmla="*/ 0 h 27"/>
                  <a:gd name="T44" fmla="*/ 34 w 36"/>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7">
                    <a:moveTo>
                      <a:pt x="34" y="0"/>
                    </a:moveTo>
                    <a:lnTo>
                      <a:pt x="36" y="26"/>
                    </a:lnTo>
                    <a:lnTo>
                      <a:pt x="31" y="26"/>
                    </a:lnTo>
                    <a:lnTo>
                      <a:pt x="20" y="27"/>
                    </a:lnTo>
                    <a:lnTo>
                      <a:pt x="3" y="27"/>
                    </a:lnTo>
                    <a:lnTo>
                      <a:pt x="5" y="27"/>
                    </a:lnTo>
                    <a:lnTo>
                      <a:pt x="7" y="27"/>
                    </a:lnTo>
                    <a:lnTo>
                      <a:pt x="7" y="27"/>
                    </a:lnTo>
                    <a:lnTo>
                      <a:pt x="7" y="27"/>
                    </a:lnTo>
                    <a:lnTo>
                      <a:pt x="7" y="26"/>
                    </a:lnTo>
                    <a:lnTo>
                      <a:pt x="9" y="22"/>
                    </a:lnTo>
                    <a:lnTo>
                      <a:pt x="7" y="21"/>
                    </a:lnTo>
                    <a:lnTo>
                      <a:pt x="7" y="17"/>
                    </a:lnTo>
                    <a:lnTo>
                      <a:pt x="5" y="17"/>
                    </a:lnTo>
                    <a:lnTo>
                      <a:pt x="3" y="14"/>
                    </a:lnTo>
                    <a:lnTo>
                      <a:pt x="2" y="12"/>
                    </a:lnTo>
                    <a:lnTo>
                      <a:pt x="0" y="9"/>
                    </a:lnTo>
                    <a:lnTo>
                      <a:pt x="0" y="7"/>
                    </a:lnTo>
                    <a:lnTo>
                      <a:pt x="0" y="5"/>
                    </a:lnTo>
                    <a:lnTo>
                      <a:pt x="0" y="5"/>
                    </a:lnTo>
                    <a:lnTo>
                      <a:pt x="3" y="2"/>
                    </a:lnTo>
                    <a:lnTo>
                      <a:pt x="25" y="0"/>
                    </a:lnTo>
                    <a:lnTo>
                      <a:pt x="3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60" name="Freeform 1314"/>
              <p:cNvSpPr>
                <a:spLocks/>
              </p:cNvSpPr>
              <p:nvPr/>
            </p:nvSpPr>
            <p:spPr bwMode="auto">
              <a:xfrm>
                <a:off x="3901" y="2112"/>
                <a:ext cx="36" cy="27"/>
              </a:xfrm>
              <a:custGeom>
                <a:avLst/>
                <a:gdLst>
                  <a:gd name="T0" fmla="*/ 34 w 36"/>
                  <a:gd name="T1" fmla="*/ 0 h 27"/>
                  <a:gd name="T2" fmla="*/ 36 w 36"/>
                  <a:gd name="T3" fmla="*/ 26 h 27"/>
                  <a:gd name="T4" fmla="*/ 31 w 36"/>
                  <a:gd name="T5" fmla="*/ 26 h 27"/>
                  <a:gd name="T6" fmla="*/ 20 w 36"/>
                  <a:gd name="T7" fmla="*/ 27 h 27"/>
                  <a:gd name="T8" fmla="*/ 3 w 36"/>
                  <a:gd name="T9" fmla="*/ 27 h 27"/>
                  <a:gd name="T10" fmla="*/ 5 w 36"/>
                  <a:gd name="T11" fmla="*/ 27 h 27"/>
                  <a:gd name="T12" fmla="*/ 7 w 36"/>
                  <a:gd name="T13" fmla="*/ 27 h 27"/>
                  <a:gd name="T14" fmla="*/ 7 w 36"/>
                  <a:gd name="T15" fmla="*/ 27 h 27"/>
                  <a:gd name="T16" fmla="*/ 7 w 36"/>
                  <a:gd name="T17" fmla="*/ 27 h 27"/>
                  <a:gd name="T18" fmla="*/ 7 w 36"/>
                  <a:gd name="T19" fmla="*/ 26 h 27"/>
                  <a:gd name="T20" fmla="*/ 9 w 36"/>
                  <a:gd name="T21" fmla="*/ 22 h 27"/>
                  <a:gd name="T22" fmla="*/ 7 w 36"/>
                  <a:gd name="T23" fmla="*/ 21 h 27"/>
                  <a:gd name="T24" fmla="*/ 7 w 36"/>
                  <a:gd name="T25" fmla="*/ 17 h 27"/>
                  <a:gd name="T26" fmla="*/ 5 w 36"/>
                  <a:gd name="T27" fmla="*/ 17 h 27"/>
                  <a:gd name="T28" fmla="*/ 3 w 36"/>
                  <a:gd name="T29" fmla="*/ 14 h 27"/>
                  <a:gd name="T30" fmla="*/ 2 w 36"/>
                  <a:gd name="T31" fmla="*/ 12 h 27"/>
                  <a:gd name="T32" fmla="*/ 0 w 36"/>
                  <a:gd name="T33" fmla="*/ 9 h 27"/>
                  <a:gd name="T34" fmla="*/ 0 w 36"/>
                  <a:gd name="T35" fmla="*/ 7 h 27"/>
                  <a:gd name="T36" fmla="*/ 0 w 36"/>
                  <a:gd name="T37" fmla="*/ 5 h 27"/>
                  <a:gd name="T38" fmla="*/ 0 w 36"/>
                  <a:gd name="T39" fmla="*/ 5 h 27"/>
                  <a:gd name="T40" fmla="*/ 3 w 36"/>
                  <a:gd name="T41" fmla="*/ 2 h 27"/>
                  <a:gd name="T42" fmla="*/ 25 w 36"/>
                  <a:gd name="T43" fmla="*/ 0 h 27"/>
                  <a:gd name="T44" fmla="*/ 34 w 36"/>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7">
                    <a:moveTo>
                      <a:pt x="34" y="0"/>
                    </a:moveTo>
                    <a:lnTo>
                      <a:pt x="36" y="26"/>
                    </a:lnTo>
                    <a:lnTo>
                      <a:pt x="31" y="26"/>
                    </a:lnTo>
                    <a:lnTo>
                      <a:pt x="20" y="27"/>
                    </a:lnTo>
                    <a:lnTo>
                      <a:pt x="3" y="27"/>
                    </a:lnTo>
                    <a:lnTo>
                      <a:pt x="5" y="27"/>
                    </a:lnTo>
                    <a:lnTo>
                      <a:pt x="7" y="27"/>
                    </a:lnTo>
                    <a:lnTo>
                      <a:pt x="7" y="27"/>
                    </a:lnTo>
                    <a:lnTo>
                      <a:pt x="7" y="27"/>
                    </a:lnTo>
                    <a:lnTo>
                      <a:pt x="7" y="26"/>
                    </a:lnTo>
                    <a:lnTo>
                      <a:pt x="9" y="22"/>
                    </a:lnTo>
                    <a:lnTo>
                      <a:pt x="7" y="21"/>
                    </a:lnTo>
                    <a:lnTo>
                      <a:pt x="7" y="17"/>
                    </a:lnTo>
                    <a:lnTo>
                      <a:pt x="5" y="17"/>
                    </a:lnTo>
                    <a:lnTo>
                      <a:pt x="3" y="14"/>
                    </a:lnTo>
                    <a:lnTo>
                      <a:pt x="2" y="12"/>
                    </a:lnTo>
                    <a:lnTo>
                      <a:pt x="0" y="9"/>
                    </a:lnTo>
                    <a:lnTo>
                      <a:pt x="0" y="7"/>
                    </a:lnTo>
                    <a:lnTo>
                      <a:pt x="0" y="5"/>
                    </a:lnTo>
                    <a:lnTo>
                      <a:pt x="0" y="5"/>
                    </a:lnTo>
                    <a:lnTo>
                      <a:pt x="3" y="2"/>
                    </a:lnTo>
                    <a:lnTo>
                      <a:pt x="25"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61" name="Freeform 1315"/>
              <p:cNvSpPr>
                <a:spLocks/>
              </p:cNvSpPr>
              <p:nvPr/>
            </p:nvSpPr>
            <p:spPr bwMode="auto">
              <a:xfrm>
                <a:off x="3987" y="1814"/>
                <a:ext cx="33" cy="64"/>
              </a:xfrm>
              <a:custGeom>
                <a:avLst/>
                <a:gdLst>
                  <a:gd name="T0" fmla="*/ 33 w 33"/>
                  <a:gd name="T1" fmla="*/ 61 h 64"/>
                  <a:gd name="T2" fmla="*/ 6 w 33"/>
                  <a:gd name="T3" fmla="*/ 64 h 64"/>
                  <a:gd name="T4" fmla="*/ 2 w 33"/>
                  <a:gd name="T5" fmla="*/ 12 h 64"/>
                  <a:gd name="T6" fmla="*/ 2 w 33"/>
                  <a:gd name="T7" fmla="*/ 12 h 64"/>
                  <a:gd name="T8" fmla="*/ 0 w 33"/>
                  <a:gd name="T9" fmla="*/ 3 h 64"/>
                  <a:gd name="T10" fmla="*/ 28 w 33"/>
                  <a:gd name="T11" fmla="*/ 0 h 64"/>
                  <a:gd name="T12" fmla="*/ 28 w 33"/>
                  <a:gd name="T13" fmla="*/ 2 h 64"/>
                  <a:gd name="T14" fmla="*/ 28 w 33"/>
                  <a:gd name="T15" fmla="*/ 2 h 64"/>
                  <a:gd name="T16" fmla="*/ 28 w 33"/>
                  <a:gd name="T17" fmla="*/ 2 h 64"/>
                  <a:gd name="T18" fmla="*/ 29 w 33"/>
                  <a:gd name="T19" fmla="*/ 3 h 64"/>
                  <a:gd name="T20" fmla="*/ 29 w 33"/>
                  <a:gd name="T21" fmla="*/ 25 h 64"/>
                  <a:gd name="T22" fmla="*/ 31 w 33"/>
                  <a:gd name="T23" fmla="*/ 25 h 64"/>
                  <a:gd name="T24" fmla="*/ 31 w 33"/>
                  <a:gd name="T25" fmla="*/ 31 h 64"/>
                  <a:gd name="T26" fmla="*/ 31 w 33"/>
                  <a:gd name="T27" fmla="*/ 32 h 64"/>
                  <a:gd name="T28" fmla="*/ 31 w 33"/>
                  <a:gd name="T29" fmla="*/ 36 h 64"/>
                  <a:gd name="T30" fmla="*/ 31 w 33"/>
                  <a:gd name="T31" fmla="*/ 36 h 64"/>
                  <a:gd name="T32" fmla="*/ 31 w 33"/>
                  <a:gd name="T33" fmla="*/ 36 h 64"/>
                  <a:gd name="T34" fmla="*/ 31 w 33"/>
                  <a:gd name="T35" fmla="*/ 37 h 64"/>
                  <a:gd name="T36" fmla="*/ 33 w 33"/>
                  <a:gd name="T37" fmla="*/ 49 h 64"/>
                  <a:gd name="T38" fmla="*/ 33 w 33"/>
                  <a:gd name="T39" fmla="*/ 49 h 64"/>
                  <a:gd name="T40" fmla="*/ 33 w 33"/>
                  <a:gd name="T41" fmla="*/ 49 h 64"/>
                  <a:gd name="T42" fmla="*/ 33 w 33"/>
                  <a:gd name="T43" fmla="*/ 51 h 64"/>
                  <a:gd name="T44" fmla="*/ 33 w 33"/>
                  <a:gd name="T45" fmla="*/ 51 h 64"/>
                  <a:gd name="T46" fmla="*/ 33 w 33"/>
                  <a:gd name="T47" fmla="*/ 53 h 64"/>
                  <a:gd name="T48" fmla="*/ 33 w 33"/>
                  <a:gd name="T49" fmla="*/ 53 h 64"/>
                  <a:gd name="T50" fmla="*/ 33 w 33"/>
                  <a:gd name="T51" fmla="*/ 53 h 64"/>
                  <a:gd name="T52" fmla="*/ 33 w 33"/>
                  <a:gd name="T53" fmla="*/ 61 h 64"/>
                  <a:gd name="T54" fmla="*/ 33 w 33"/>
                  <a:gd name="T55"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64">
                    <a:moveTo>
                      <a:pt x="33" y="61"/>
                    </a:moveTo>
                    <a:lnTo>
                      <a:pt x="6" y="64"/>
                    </a:lnTo>
                    <a:lnTo>
                      <a:pt x="2" y="12"/>
                    </a:lnTo>
                    <a:lnTo>
                      <a:pt x="2" y="12"/>
                    </a:lnTo>
                    <a:lnTo>
                      <a:pt x="0" y="3"/>
                    </a:lnTo>
                    <a:lnTo>
                      <a:pt x="28" y="0"/>
                    </a:lnTo>
                    <a:lnTo>
                      <a:pt x="28" y="2"/>
                    </a:lnTo>
                    <a:lnTo>
                      <a:pt x="28" y="2"/>
                    </a:lnTo>
                    <a:lnTo>
                      <a:pt x="28" y="2"/>
                    </a:lnTo>
                    <a:lnTo>
                      <a:pt x="29" y="3"/>
                    </a:lnTo>
                    <a:lnTo>
                      <a:pt x="29" y="25"/>
                    </a:lnTo>
                    <a:lnTo>
                      <a:pt x="31" y="25"/>
                    </a:lnTo>
                    <a:lnTo>
                      <a:pt x="31" y="31"/>
                    </a:lnTo>
                    <a:lnTo>
                      <a:pt x="31" y="32"/>
                    </a:lnTo>
                    <a:lnTo>
                      <a:pt x="31" y="36"/>
                    </a:lnTo>
                    <a:lnTo>
                      <a:pt x="31" y="36"/>
                    </a:lnTo>
                    <a:lnTo>
                      <a:pt x="31" y="36"/>
                    </a:lnTo>
                    <a:lnTo>
                      <a:pt x="31" y="37"/>
                    </a:lnTo>
                    <a:lnTo>
                      <a:pt x="33" y="49"/>
                    </a:lnTo>
                    <a:lnTo>
                      <a:pt x="33" y="49"/>
                    </a:lnTo>
                    <a:lnTo>
                      <a:pt x="33" y="49"/>
                    </a:lnTo>
                    <a:lnTo>
                      <a:pt x="33" y="51"/>
                    </a:lnTo>
                    <a:lnTo>
                      <a:pt x="33" y="51"/>
                    </a:lnTo>
                    <a:lnTo>
                      <a:pt x="33" y="53"/>
                    </a:lnTo>
                    <a:lnTo>
                      <a:pt x="33" y="53"/>
                    </a:lnTo>
                    <a:lnTo>
                      <a:pt x="33" y="53"/>
                    </a:lnTo>
                    <a:lnTo>
                      <a:pt x="33" y="61"/>
                    </a:lnTo>
                    <a:lnTo>
                      <a:pt x="33" y="6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62" name="Freeform 1316"/>
              <p:cNvSpPr>
                <a:spLocks/>
              </p:cNvSpPr>
              <p:nvPr/>
            </p:nvSpPr>
            <p:spPr bwMode="auto">
              <a:xfrm>
                <a:off x="3987" y="1814"/>
                <a:ext cx="33" cy="64"/>
              </a:xfrm>
              <a:custGeom>
                <a:avLst/>
                <a:gdLst>
                  <a:gd name="T0" fmla="*/ 33 w 33"/>
                  <a:gd name="T1" fmla="*/ 61 h 64"/>
                  <a:gd name="T2" fmla="*/ 6 w 33"/>
                  <a:gd name="T3" fmla="*/ 64 h 64"/>
                  <a:gd name="T4" fmla="*/ 2 w 33"/>
                  <a:gd name="T5" fmla="*/ 12 h 64"/>
                  <a:gd name="T6" fmla="*/ 2 w 33"/>
                  <a:gd name="T7" fmla="*/ 12 h 64"/>
                  <a:gd name="T8" fmla="*/ 0 w 33"/>
                  <a:gd name="T9" fmla="*/ 3 h 64"/>
                  <a:gd name="T10" fmla="*/ 28 w 33"/>
                  <a:gd name="T11" fmla="*/ 0 h 64"/>
                  <a:gd name="T12" fmla="*/ 28 w 33"/>
                  <a:gd name="T13" fmla="*/ 2 h 64"/>
                  <a:gd name="T14" fmla="*/ 28 w 33"/>
                  <a:gd name="T15" fmla="*/ 2 h 64"/>
                  <a:gd name="T16" fmla="*/ 28 w 33"/>
                  <a:gd name="T17" fmla="*/ 2 h 64"/>
                  <a:gd name="T18" fmla="*/ 29 w 33"/>
                  <a:gd name="T19" fmla="*/ 3 h 64"/>
                  <a:gd name="T20" fmla="*/ 29 w 33"/>
                  <a:gd name="T21" fmla="*/ 25 h 64"/>
                  <a:gd name="T22" fmla="*/ 31 w 33"/>
                  <a:gd name="T23" fmla="*/ 25 h 64"/>
                  <a:gd name="T24" fmla="*/ 31 w 33"/>
                  <a:gd name="T25" fmla="*/ 31 h 64"/>
                  <a:gd name="T26" fmla="*/ 31 w 33"/>
                  <a:gd name="T27" fmla="*/ 32 h 64"/>
                  <a:gd name="T28" fmla="*/ 31 w 33"/>
                  <a:gd name="T29" fmla="*/ 36 h 64"/>
                  <a:gd name="T30" fmla="*/ 31 w 33"/>
                  <a:gd name="T31" fmla="*/ 36 h 64"/>
                  <a:gd name="T32" fmla="*/ 31 w 33"/>
                  <a:gd name="T33" fmla="*/ 36 h 64"/>
                  <a:gd name="T34" fmla="*/ 31 w 33"/>
                  <a:gd name="T35" fmla="*/ 37 h 64"/>
                  <a:gd name="T36" fmla="*/ 33 w 33"/>
                  <a:gd name="T37" fmla="*/ 49 h 64"/>
                  <a:gd name="T38" fmla="*/ 33 w 33"/>
                  <a:gd name="T39" fmla="*/ 49 h 64"/>
                  <a:gd name="T40" fmla="*/ 33 w 33"/>
                  <a:gd name="T41" fmla="*/ 49 h 64"/>
                  <a:gd name="T42" fmla="*/ 33 w 33"/>
                  <a:gd name="T43" fmla="*/ 51 h 64"/>
                  <a:gd name="T44" fmla="*/ 33 w 33"/>
                  <a:gd name="T45" fmla="*/ 51 h 64"/>
                  <a:gd name="T46" fmla="*/ 33 w 33"/>
                  <a:gd name="T47" fmla="*/ 53 h 64"/>
                  <a:gd name="T48" fmla="*/ 33 w 33"/>
                  <a:gd name="T49" fmla="*/ 53 h 64"/>
                  <a:gd name="T50" fmla="*/ 33 w 33"/>
                  <a:gd name="T51" fmla="*/ 53 h 64"/>
                  <a:gd name="T52" fmla="*/ 33 w 33"/>
                  <a:gd name="T53" fmla="*/ 61 h 64"/>
                  <a:gd name="T54" fmla="*/ 33 w 33"/>
                  <a:gd name="T55"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64">
                    <a:moveTo>
                      <a:pt x="33" y="61"/>
                    </a:moveTo>
                    <a:lnTo>
                      <a:pt x="6" y="64"/>
                    </a:lnTo>
                    <a:lnTo>
                      <a:pt x="2" y="12"/>
                    </a:lnTo>
                    <a:lnTo>
                      <a:pt x="2" y="12"/>
                    </a:lnTo>
                    <a:lnTo>
                      <a:pt x="0" y="3"/>
                    </a:lnTo>
                    <a:lnTo>
                      <a:pt x="28" y="0"/>
                    </a:lnTo>
                    <a:lnTo>
                      <a:pt x="28" y="2"/>
                    </a:lnTo>
                    <a:lnTo>
                      <a:pt x="28" y="2"/>
                    </a:lnTo>
                    <a:lnTo>
                      <a:pt x="28" y="2"/>
                    </a:lnTo>
                    <a:lnTo>
                      <a:pt x="29" y="3"/>
                    </a:lnTo>
                    <a:lnTo>
                      <a:pt x="29" y="25"/>
                    </a:lnTo>
                    <a:lnTo>
                      <a:pt x="31" y="25"/>
                    </a:lnTo>
                    <a:lnTo>
                      <a:pt x="31" y="31"/>
                    </a:lnTo>
                    <a:lnTo>
                      <a:pt x="31" y="32"/>
                    </a:lnTo>
                    <a:lnTo>
                      <a:pt x="31" y="36"/>
                    </a:lnTo>
                    <a:lnTo>
                      <a:pt x="31" y="36"/>
                    </a:lnTo>
                    <a:lnTo>
                      <a:pt x="31" y="36"/>
                    </a:lnTo>
                    <a:lnTo>
                      <a:pt x="31" y="37"/>
                    </a:lnTo>
                    <a:lnTo>
                      <a:pt x="33" y="49"/>
                    </a:lnTo>
                    <a:lnTo>
                      <a:pt x="33" y="49"/>
                    </a:lnTo>
                    <a:lnTo>
                      <a:pt x="33" y="49"/>
                    </a:lnTo>
                    <a:lnTo>
                      <a:pt x="33" y="51"/>
                    </a:lnTo>
                    <a:lnTo>
                      <a:pt x="33" y="51"/>
                    </a:lnTo>
                    <a:lnTo>
                      <a:pt x="33" y="53"/>
                    </a:lnTo>
                    <a:lnTo>
                      <a:pt x="33" y="53"/>
                    </a:lnTo>
                    <a:lnTo>
                      <a:pt x="33" y="53"/>
                    </a:lnTo>
                    <a:lnTo>
                      <a:pt x="33" y="61"/>
                    </a:lnTo>
                    <a:lnTo>
                      <a:pt x="33" y="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63" name="Freeform 1317"/>
              <p:cNvSpPr>
                <a:spLocks/>
              </p:cNvSpPr>
              <p:nvPr/>
            </p:nvSpPr>
            <p:spPr bwMode="auto">
              <a:xfrm>
                <a:off x="4003" y="2007"/>
                <a:ext cx="20" cy="34"/>
              </a:xfrm>
              <a:custGeom>
                <a:avLst/>
                <a:gdLst>
                  <a:gd name="T0" fmla="*/ 0 w 20"/>
                  <a:gd name="T1" fmla="*/ 2 h 34"/>
                  <a:gd name="T2" fmla="*/ 3 w 20"/>
                  <a:gd name="T3" fmla="*/ 2 h 34"/>
                  <a:gd name="T4" fmla="*/ 3 w 20"/>
                  <a:gd name="T5" fmla="*/ 2 h 34"/>
                  <a:gd name="T6" fmla="*/ 13 w 20"/>
                  <a:gd name="T7" fmla="*/ 0 h 34"/>
                  <a:gd name="T8" fmla="*/ 13 w 20"/>
                  <a:gd name="T9" fmla="*/ 0 h 34"/>
                  <a:gd name="T10" fmla="*/ 20 w 20"/>
                  <a:gd name="T11" fmla="*/ 0 h 34"/>
                  <a:gd name="T12" fmla="*/ 20 w 20"/>
                  <a:gd name="T13" fmla="*/ 0 h 34"/>
                  <a:gd name="T14" fmla="*/ 20 w 20"/>
                  <a:gd name="T15" fmla="*/ 2 h 34"/>
                  <a:gd name="T16" fmla="*/ 20 w 20"/>
                  <a:gd name="T17" fmla="*/ 4 h 34"/>
                  <a:gd name="T18" fmla="*/ 20 w 20"/>
                  <a:gd name="T19" fmla="*/ 5 h 34"/>
                  <a:gd name="T20" fmla="*/ 17 w 20"/>
                  <a:gd name="T21" fmla="*/ 15 h 34"/>
                  <a:gd name="T22" fmla="*/ 15 w 20"/>
                  <a:gd name="T23" fmla="*/ 17 h 34"/>
                  <a:gd name="T24" fmla="*/ 8 w 20"/>
                  <a:gd name="T25" fmla="*/ 31 h 34"/>
                  <a:gd name="T26" fmla="*/ 5 w 20"/>
                  <a:gd name="T27" fmla="*/ 32 h 34"/>
                  <a:gd name="T28" fmla="*/ 3 w 20"/>
                  <a:gd name="T29" fmla="*/ 34 h 34"/>
                  <a:gd name="T30" fmla="*/ 0 w 20"/>
                  <a:gd name="T31" fmla="*/ 34 h 34"/>
                  <a:gd name="T32" fmla="*/ 0 w 20"/>
                  <a:gd name="T33" fmla="*/ 32 h 34"/>
                  <a:gd name="T34" fmla="*/ 1 w 20"/>
                  <a:gd name="T35" fmla="*/ 26 h 34"/>
                  <a:gd name="T36" fmla="*/ 1 w 20"/>
                  <a:gd name="T37" fmla="*/ 26 h 34"/>
                  <a:gd name="T38" fmla="*/ 1 w 20"/>
                  <a:gd name="T39" fmla="*/ 24 h 34"/>
                  <a:gd name="T40" fmla="*/ 1 w 20"/>
                  <a:gd name="T41" fmla="*/ 24 h 34"/>
                  <a:gd name="T42" fmla="*/ 0 w 20"/>
                  <a:gd name="T43" fmla="*/ 22 h 34"/>
                  <a:gd name="T44" fmla="*/ 0 w 20"/>
                  <a:gd name="T45" fmla="*/ 22 h 34"/>
                  <a:gd name="T46" fmla="*/ 0 w 20"/>
                  <a:gd name="T47" fmla="*/ 20 h 34"/>
                  <a:gd name="T48" fmla="*/ 0 w 20"/>
                  <a:gd name="T49" fmla="*/ 2 h 34"/>
                  <a:gd name="T50" fmla="*/ 0 w 20"/>
                  <a:gd name="T5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34">
                    <a:moveTo>
                      <a:pt x="0" y="2"/>
                    </a:moveTo>
                    <a:lnTo>
                      <a:pt x="3" y="2"/>
                    </a:lnTo>
                    <a:lnTo>
                      <a:pt x="3" y="2"/>
                    </a:lnTo>
                    <a:lnTo>
                      <a:pt x="13" y="0"/>
                    </a:lnTo>
                    <a:lnTo>
                      <a:pt x="13" y="0"/>
                    </a:lnTo>
                    <a:lnTo>
                      <a:pt x="20" y="0"/>
                    </a:lnTo>
                    <a:lnTo>
                      <a:pt x="20" y="0"/>
                    </a:lnTo>
                    <a:lnTo>
                      <a:pt x="20" y="2"/>
                    </a:lnTo>
                    <a:lnTo>
                      <a:pt x="20" y="4"/>
                    </a:lnTo>
                    <a:lnTo>
                      <a:pt x="20" y="5"/>
                    </a:lnTo>
                    <a:lnTo>
                      <a:pt x="17" y="15"/>
                    </a:lnTo>
                    <a:lnTo>
                      <a:pt x="15" y="17"/>
                    </a:lnTo>
                    <a:lnTo>
                      <a:pt x="8" y="31"/>
                    </a:lnTo>
                    <a:lnTo>
                      <a:pt x="5" y="32"/>
                    </a:lnTo>
                    <a:lnTo>
                      <a:pt x="3" y="34"/>
                    </a:lnTo>
                    <a:lnTo>
                      <a:pt x="0" y="34"/>
                    </a:lnTo>
                    <a:lnTo>
                      <a:pt x="0" y="32"/>
                    </a:lnTo>
                    <a:lnTo>
                      <a:pt x="1" y="26"/>
                    </a:lnTo>
                    <a:lnTo>
                      <a:pt x="1" y="26"/>
                    </a:lnTo>
                    <a:lnTo>
                      <a:pt x="1" y="24"/>
                    </a:lnTo>
                    <a:lnTo>
                      <a:pt x="1" y="24"/>
                    </a:lnTo>
                    <a:lnTo>
                      <a:pt x="0" y="22"/>
                    </a:lnTo>
                    <a:lnTo>
                      <a:pt x="0" y="22"/>
                    </a:lnTo>
                    <a:lnTo>
                      <a:pt x="0" y="20"/>
                    </a:lnTo>
                    <a:lnTo>
                      <a:pt x="0" y="2"/>
                    </a:lnTo>
                    <a:lnTo>
                      <a:pt x="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64" name="Freeform 1318"/>
              <p:cNvSpPr>
                <a:spLocks/>
              </p:cNvSpPr>
              <p:nvPr/>
            </p:nvSpPr>
            <p:spPr bwMode="auto">
              <a:xfrm>
                <a:off x="4003" y="2007"/>
                <a:ext cx="20" cy="34"/>
              </a:xfrm>
              <a:custGeom>
                <a:avLst/>
                <a:gdLst>
                  <a:gd name="T0" fmla="*/ 0 w 20"/>
                  <a:gd name="T1" fmla="*/ 2 h 34"/>
                  <a:gd name="T2" fmla="*/ 3 w 20"/>
                  <a:gd name="T3" fmla="*/ 2 h 34"/>
                  <a:gd name="T4" fmla="*/ 3 w 20"/>
                  <a:gd name="T5" fmla="*/ 2 h 34"/>
                  <a:gd name="T6" fmla="*/ 13 w 20"/>
                  <a:gd name="T7" fmla="*/ 0 h 34"/>
                  <a:gd name="T8" fmla="*/ 13 w 20"/>
                  <a:gd name="T9" fmla="*/ 0 h 34"/>
                  <a:gd name="T10" fmla="*/ 20 w 20"/>
                  <a:gd name="T11" fmla="*/ 0 h 34"/>
                  <a:gd name="T12" fmla="*/ 20 w 20"/>
                  <a:gd name="T13" fmla="*/ 0 h 34"/>
                  <a:gd name="T14" fmla="*/ 20 w 20"/>
                  <a:gd name="T15" fmla="*/ 2 h 34"/>
                  <a:gd name="T16" fmla="*/ 20 w 20"/>
                  <a:gd name="T17" fmla="*/ 4 h 34"/>
                  <a:gd name="T18" fmla="*/ 20 w 20"/>
                  <a:gd name="T19" fmla="*/ 5 h 34"/>
                  <a:gd name="T20" fmla="*/ 17 w 20"/>
                  <a:gd name="T21" fmla="*/ 15 h 34"/>
                  <a:gd name="T22" fmla="*/ 15 w 20"/>
                  <a:gd name="T23" fmla="*/ 17 h 34"/>
                  <a:gd name="T24" fmla="*/ 8 w 20"/>
                  <a:gd name="T25" fmla="*/ 31 h 34"/>
                  <a:gd name="T26" fmla="*/ 5 w 20"/>
                  <a:gd name="T27" fmla="*/ 32 h 34"/>
                  <a:gd name="T28" fmla="*/ 3 w 20"/>
                  <a:gd name="T29" fmla="*/ 34 h 34"/>
                  <a:gd name="T30" fmla="*/ 0 w 20"/>
                  <a:gd name="T31" fmla="*/ 34 h 34"/>
                  <a:gd name="T32" fmla="*/ 0 w 20"/>
                  <a:gd name="T33" fmla="*/ 32 h 34"/>
                  <a:gd name="T34" fmla="*/ 1 w 20"/>
                  <a:gd name="T35" fmla="*/ 26 h 34"/>
                  <a:gd name="T36" fmla="*/ 1 w 20"/>
                  <a:gd name="T37" fmla="*/ 26 h 34"/>
                  <a:gd name="T38" fmla="*/ 1 w 20"/>
                  <a:gd name="T39" fmla="*/ 24 h 34"/>
                  <a:gd name="T40" fmla="*/ 1 w 20"/>
                  <a:gd name="T41" fmla="*/ 24 h 34"/>
                  <a:gd name="T42" fmla="*/ 0 w 20"/>
                  <a:gd name="T43" fmla="*/ 22 h 34"/>
                  <a:gd name="T44" fmla="*/ 0 w 20"/>
                  <a:gd name="T45" fmla="*/ 22 h 34"/>
                  <a:gd name="T46" fmla="*/ 0 w 20"/>
                  <a:gd name="T47" fmla="*/ 20 h 34"/>
                  <a:gd name="T48" fmla="*/ 0 w 20"/>
                  <a:gd name="T49" fmla="*/ 2 h 34"/>
                  <a:gd name="T50" fmla="*/ 0 w 20"/>
                  <a:gd name="T5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34">
                    <a:moveTo>
                      <a:pt x="0" y="2"/>
                    </a:moveTo>
                    <a:lnTo>
                      <a:pt x="3" y="2"/>
                    </a:lnTo>
                    <a:lnTo>
                      <a:pt x="3" y="2"/>
                    </a:lnTo>
                    <a:lnTo>
                      <a:pt x="13" y="0"/>
                    </a:lnTo>
                    <a:lnTo>
                      <a:pt x="13" y="0"/>
                    </a:lnTo>
                    <a:lnTo>
                      <a:pt x="20" y="0"/>
                    </a:lnTo>
                    <a:lnTo>
                      <a:pt x="20" y="0"/>
                    </a:lnTo>
                    <a:lnTo>
                      <a:pt x="20" y="2"/>
                    </a:lnTo>
                    <a:lnTo>
                      <a:pt x="20" y="4"/>
                    </a:lnTo>
                    <a:lnTo>
                      <a:pt x="20" y="5"/>
                    </a:lnTo>
                    <a:lnTo>
                      <a:pt x="17" y="15"/>
                    </a:lnTo>
                    <a:lnTo>
                      <a:pt x="15" y="17"/>
                    </a:lnTo>
                    <a:lnTo>
                      <a:pt x="8" y="31"/>
                    </a:lnTo>
                    <a:lnTo>
                      <a:pt x="5" y="32"/>
                    </a:lnTo>
                    <a:lnTo>
                      <a:pt x="3" y="34"/>
                    </a:lnTo>
                    <a:lnTo>
                      <a:pt x="0" y="34"/>
                    </a:lnTo>
                    <a:lnTo>
                      <a:pt x="0" y="32"/>
                    </a:lnTo>
                    <a:lnTo>
                      <a:pt x="1" y="26"/>
                    </a:lnTo>
                    <a:lnTo>
                      <a:pt x="1" y="26"/>
                    </a:lnTo>
                    <a:lnTo>
                      <a:pt x="1" y="24"/>
                    </a:lnTo>
                    <a:lnTo>
                      <a:pt x="1" y="24"/>
                    </a:lnTo>
                    <a:lnTo>
                      <a:pt x="0" y="22"/>
                    </a:lnTo>
                    <a:lnTo>
                      <a:pt x="0" y="22"/>
                    </a:lnTo>
                    <a:lnTo>
                      <a:pt x="0" y="20"/>
                    </a:lnTo>
                    <a:lnTo>
                      <a:pt x="0" y="2"/>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65" name="Freeform 1319"/>
              <p:cNvSpPr>
                <a:spLocks/>
              </p:cNvSpPr>
              <p:nvPr/>
            </p:nvSpPr>
            <p:spPr bwMode="auto">
              <a:xfrm>
                <a:off x="3793" y="1772"/>
                <a:ext cx="25" cy="44"/>
              </a:xfrm>
              <a:custGeom>
                <a:avLst/>
                <a:gdLst>
                  <a:gd name="T0" fmla="*/ 23 w 25"/>
                  <a:gd name="T1" fmla="*/ 40 h 44"/>
                  <a:gd name="T2" fmla="*/ 25 w 25"/>
                  <a:gd name="T3" fmla="*/ 44 h 44"/>
                  <a:gd name="T4" fmla="*/ 1 w 25"/>
                  <a:gd name="T5" fmla="*/ 44 h 44"/>
                  <a:gd name="T6" fmla="*/ 0 w 25"/>
                  <a:gd name="T7" fmla="*/ 1 h 44"/>
                  <a:gd name="T8" fmla="*/ 22 w 25"/>
                  <a:gd name="T9" fmla="*/ 0 h 44"/>
                  <a:gd name="T10" fmla="*/ 23 w 25"/>
                  <a:gd name="T11" fmla="*/ 35 h 44"/>
                  <a:gd name="T12" fmla="*/ 23 w 25"/>
                  <a:gd name="T13" fmla="*/ 37 h 44"/>
                  <a:gd name="T14" fmla="*/ 23 w 25"/>
                  <a:gd name="T15" fmla="*/ 37 h 44"/>
                  <a:gd name="T16" fmla="*/ 23 w 25"/>
                  <a:gd name="T17" fmla="*/ 39 h 44"/>
                  <a:gd name="T18" fmla="*/ 23 w 25"/>
                  <a:gd name="T19" fmla="*/ 39 h 44"/>
                  <a:gd name="T20" fmla="*/ 23 w 25"/>
                  <a:gd name="T21" fmla="*/ 40 h 44"/>
                  <a:gd name="T22" fmla="*/ 23 w 25"/>
                  <a:gd name="T23" fmla="*/ 40 h 44"/>
                  <a:gd name="T24" fmla="*/ 23 w 25"/>
                  <a:gd name="T25" fmla="*/ 40 h 44"/>
                  <a:gd name="T26" fmla="*/ 23 w 25"/>
                  <a:gd name="T2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4">
                    <a:moveTo>
                      <a:pt x="23" y="40"/>
                    </a:moveTo>
                    <a:lnTo>
                      <a:pt x="25" y="44"/>
                    </a:lnTo>
                    <a:lnTo>
                      <a:pt x="1" y="44"/>
                    </a:lnTo>
                    <a:lnTo>
                      <a:pt x="0" y="1"/>
                    </a:lnTo>
                    <a:lnTo>
                      <a:pt x="22" y="0"/>
                    </a:lnTo>
                    <a:lnTo>
                      <a:pt x="23" y="35"/>
                    </a:lnTo>
                    <a:lnTo>
                      <a:pt x="23" y="37"/>
                    </a:lnTo>
                    <a:lnTo>
                      <a:pt x="23" y="37"/>
                    </a:lnTo>
                    <a:lnTo>
                      <a:pt x="23" y="39"/>
                    </a:lnTo>
                    <a:lnTo>
                      <a:pt x="23" y="39"/>
                    </a:lnTo>
                    <a:lnTo>
                      <a:pt x="23" y="40"/>
                    </a:lnTo>
                    <a:lnTo>
                      <a:pt x="23" y="40"/>
                    </a:lnTo>
                    <a:lnTo>
                      <a:pt x="23" y="40"/>
                    </a:lnTo>
                    <a:lnTo>
                      <a:pt x="23" y="4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66" name="Freeform 1320"/>
              <p:cNvSpPr>
                <a:spLocks/>
              </p:cNvSpPr>
              <p:nvPr/>
            </p:nvSpPr>
            <p:spPr bwMode="auto">
              <a:xfrm>
                <a:off x="3793" y="1772"/>
                <a:ext cx="25" cy="44"/>
              </a:xfrm>
              <a:custGeom>
                <a:avLst/>
                <a:gdLst>
                  <a:gd name="T0" fmla="*/ 23 w 25"/>
                  <a:gd name="T1" fmla="*/ 40 h 44"/>
                  <a:gd name="T2" fmla="*/ 25 w 25"/>
                  <a:gd name="T3" fmla="*/ 44 h 44"/>
                  <a:gd name="T4" fmla="*/ 1 w 25"/>
                  <a:gd name="T5" fmla="*/ 44 h 44"/>
                  <a:gd name="T6" fmla="*/ 0 w 25"/>
                  <a:gd name="T7" fmla="*/ 1 h 44"/>
                  <a:gd name="T8" fmla="*/ 22 w 25"/>
                  <a:gd name="T9" fmla="*/ 0 h 44"/>
                  <a:gd name="T10" fmla="*/ 23 w 25"/>
                  <a:gd name="T11" fmla="*/ 35 h 44"/>
                  <a:gd name="T12" fmla="*/ 23 w 25"/>
                  <a:gd name="T13" fmla="*/ 37 h 44"/>
                  <a:gd name="T14" fmla="*/ 23 w 25"/>
                  <a:gd name="T15" fmla="*/ 37 h 44"/>
                  <a:gd name="T16" fmla="*/ 23 w 25"/>
                  <a:gd name="T17" fmla="*/ 39 h 44"/>
                  <a:gd name="T18" fmla="*/ 23 w 25"/>
                  <a:gd name="T19" fmla="*/ 39 h 44"/>
                  <a:gd name="T20" fmla="*/ 23 w 25"/>
                  <a:gd name="T21" fmla="*/ 40 h 44"/>
                  <a:gd name="T22" fmla="*/ 23 w 25"/>
                  <a:gd name="T23" fmla="*/ 40 h 44"/>
                  <a:gd name="T24" fmla="*/ 23 w 25"/>
                  <a:gd name="T25" fmla="*/ 40 h 44"/>
                  <a:gd name="T26" fmla="*/ 23 w 25"/>
                  <a:gd name="T2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4">
                    <a:moveTo>
                      <a:pt x="23" y="40"/>
                    </a:moveTo>
                    <a:lnTo>
                      <a:pt x="25" y="44"/>
                    </a:lnTo>
                    <a:lnTo>
                      <a:pt x="1" y="44"/>
                    </a:lnTo>
                    <a:lnTo>
                      <a:pt x="0" y="1"/>
                    </a:lnTo>
                    <a:lnTo>
                      <a:pt x="22" y="0"/>
                    </a:lnTo>
                    <a:lnTo>
                      <a:pt x="23" y="35"/>
                    </a:lnTo>
                    <a:lnTo>
                      <a:pt x="23" y="37"/>
                    </a:lnTo>
                    <a:lnTo>
                      <a:pt x="23" y="37"/>
                    </a:lnTo>
                    <a:lnTo>
                      <a:pt x="23" y="39"/>
                    </a:lnTo>
                    <a:lnTo>
                      <a:pt x="23" y="39"/>
                    </a:lnTo>
                    <a:lnTo>
                      <a:pt x="23" y="40"/>
                    </a:lnTo>
                    <a:lnTo>
                      <a:pt x="23" y="40"/>
                    </a:lnTo>
                    <a:lnTo>
                      <a:pt x="23" y="40"/>
                    </a:lnTo>
                    <a:lnTo>
                      <a:pt x="23"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67" name="Freeform 1321"/>
              <p:cNvSpPr>
                <a:spLocks/>
              </p:cNvSpPr>
              <p:nvPr/>
            </p:nvSpPr>
            <p:spPr bwMode="auto">
              <a:xfrm>
                <a:off x="3882" y="2022"/>
                <a:ext cx="41" cy="31"/>
              </a:xfrm>
              <a:custGeom>
                <a:avLst/>
                <a:gdLst>
                  <a:gd name="T0" fmla="*/ 39 w 41"/>
                  <a:gd name="T1" fmla="*/ 4 h 31"/>
                  <a:gd name="T2" fmla="*/ 41 w 41"/>
                  <a:gd name="T3" fmla="*/ 29 h 31"/>
                  <a:gd name="T4" fmla="*/ 9 w 41"/>
                  <a:gd name="T5" fmla="*/ 31 h 31"/>
                  <a:gd name="T6" fmla="*/ 2 w 41"/>
                  <a:gd name="T7" fmla="*/ 31 h 31"/>
                  <a:gd name="T8" fmla="*/ 0 w 41"/>
                  <a:gd name="T9" fmla="*/ 12 h 31"/>
                  <a:gd name="T10" fmla="*/ 6 w 41"/>
                  <a:gd name="T11" fmla="*/ 5 h 31"/>
                  <a:gd name="T12" fmla="*/ 16 w 41"/>
                  <a:gd name="T13" fmla="*/ 5 h 31"/>
                  <a:gd name="T14" fmla="*/ 22 w 41"/>
                  <a:gd name="T15" fmla="*/ 0 h 31"/>
                  <a:gd name="T16" fmla="*/ 38 w 41"/>
                  <a:gd name="T17" fmla="*/ 0 h 31"/>
                  <a:gd name="T18" fmla="*/ 39 w 41"/>
                  <a:gd name="T19" fmla="*/ 2 h 31"/>
                  <a:gd name="T20" fmla="*/ 39 w 41"/>
                  <a:gd name="T21"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1">
                    <a:moveTo>
                      <a:pt x="39" y="4"/>
                    </a:moveTo>
                    <a:lnTo>
                      <a:pt x="41" y="29"/>
                    </a:lnTo>
                    <a:lnTo>
                      <a:pt x="9" y="31"/>
                    </a:lnTo>
                    <a:lnTo>
                      <a:pt x="2" y="31"/>
                    </a:lnTo>
                    <a:lnTo>
                      <a:pt x="0" y="12"/>
                    </a:lnTo>
                    <a:lnTo>
                      <a:pt x="6" y="5"/>
                    </a:lnTo>
                    <a:lnTo>
                      <a:pt x="16" y="5"/>
                    </a:lnTo>
                    <a:lnTo>
                      <a:pt x="22" y="0"/>
                    </a:lnTo>
                    <a:lnTo>
                      <a:pt x="38" y="0"/>
                    </a:lnTo>
                    <a:lnTo>
                      <a:pt x="39" y="2"/>
                    </a:lnTo>
                    <a:lnTo>
                      <a:pt x="39"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68" name="Freeform 1322"/>
              <p:cNvSpPr>
                <a:spLocks/>
              </p:cNvSpPr>
              <p:nvPr/>
            </p:nvSpPr>
            <p:spPr bwMode="auto">
              <a:xfrm>
                <a:off x="3882" y="2022"/>
                <a:ext cx="41" cy="31"/>
              </a:xfrm>
              <a:custGeom>
                <a:avLst/>
                <a:gdLst>
                  <a:gd name="T0" fmla="*/ 39 w 41"/>
                  <a:gd name="T1" fmla="*/ 4 h 31"/>
                  <a:gd name="T2" fmla="*/ 41 w 41"/>
                  <a:gd name="T3" fmla="*/ 29 h 31"/>
                  <a:gd name="T4" fmla="*/ 9 w 41"/>
                  <a:gd name="T5" fmla="*/ 31 h 31"/>
                  <a:gd name="T6" fmla="*/ 2 w 41"/>
                  <a:gd name="T7" fmla="*/ 31 h 31"/>
                  <a:gd name="T8" fmla="*/ 0 w 41"/>
                  <a:gd name="T9" fmla="*/ 12 h 31"/>
                  <a:gd name="T10" fmla="*/ 6 w 41"/>
                  <a:gd name="T11" fmla="*/ 5 h 31"/>
                  <a:gd name="T12" fmla="*/ 16 w 41"/>
                  <a:gd name="T13" fmla="*/ 5 h 31"/>
                  <a:gd name="T14" fmla="*/ 22 w 41"/>
                  <a:gd name="T15" fmla="*/ 0 h 31"/>
                  <a:gd name="T16" fmla="*/ 38 w 41"/>
                  <a:gd name="T17" fmla="*/ 0 h 31"/>
                  <a:gd name="T18" fmla="*/ 39 w 41"/>
                  <a:gd name="T19" fmla="*/ 2 h 31"/>
                  <a:gd name="T20" fmla="*/ 39 w 41"/>
                  <a:gd name="T21"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1">
                    <a:moveTo>
                      <a:pt x="39" y="4"/>
                    </a:moveTo>
                    <a:lnTo>
                      <a:pt x="41" y="29"/>
                    </a:lnTo>
                    <a:lnTo>
                      <a:pt x="9" y="31"/>
                    </a:lnTo>
                    <a:lnTo>
                      <a:pt x="2" y="31"/>
                    </a:lnTo>
                    <a:lnTo>
                      <a:pt x="0" y="12"/>
                    </a:lnTo>
                    <a:lnTo>
                      <a:pt x="6" y="5"/>
                    </a:lnTo>
                    <a:lnTo>
                      <a:pt x="16" y="5"/>
                    </a:lnTo>
                    <a:lnTo>
                      <a:pt x="22" y="0"/>
                    </a:lnTo>
                    <a:lnTo>
                      <a:pt x="38" y="0"/>
                    </a:lnTo>
                    <a:lnTo>
                      <a:pt x="39" y="2"/>
                    </a:lnTo>
                    <a:lnTo>
                      <a:pt x="39"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69" name="Freeform 1323"/>
              <p:cNvSpPr>
                <a:spLocks/>
              </p:cNvSpPr>
              <p:nvPr/>
            </p:nvSpPr>
            <p:spPr bwMode="auto">
              <a:xfrm>
                <a:off x="3950" y="2007"/>
                <a:ext cx="41" cy="37"/>
              </a:xfrm>
              <a:custGeom>
                <a:avLst/>
                <a:gdLst>
                  <a:gd name="T0" fmla="*/ 41 w 41"/>
                  <a:gd name="T1" fmla="*/ 34 h 37"/>
                  <a:gd name="T2" fmla="*/ 26 w 41"/>
                  <a:gd name="T3" fmla="*/ 36 h 37"/>
                  <a:gd name="T4" fmla="*/ 4 w 41"/>
                  <a:gd name="T5" fmla="*/ 37 h 37"/>
                  <a:gd name="T6" fmla="*/ 2 w 41"/>
                  <a:gd name="T7" fmla="*/ 15 h 37"/>
                  <a:gd name="T8" fmla="*/ 0 w 41"/>
                  <a:gd name="T9" fmla="*/ 2 h 37"/>
                  <a:gd name="T10" fmla="*/ 10 w 41"/>
                  <a:gd name="T11" fmla="*/ 2 h 37"/>
                  <a:gd name="T12" fmla="*/ 32 w 41"/>
                  <a:gd name="T13" fmla="*/ 0 h 37"/>
                  <a:gd name="T14" fmla="*/ 39 w 41"/>
                  <a:gd name="T15" fmla="*/ 0 h 37"/>
                  <a:gd name="T16" fmla="*/ 39 w 41"/>
                  <a:gd name="T17" fmla="*/ 4 h 37"/>
                  <a:gd name="T18" fmla="*/ 41 w 41"/>
                  <a:gd name="T1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41" y="34"/>
                    </a:moveTo>
                    <a:lnTo>
                      <a:pt x="26" y="36"/>
                    </a:lnTo>
                    <a:lnTo>
                      <a:pt x="4" y="37"/>
                    </a:lnTo>
                    <a:lnTo>
                      <a:pt x="2" y="15"/>
                    </a:lnTo>
                    <a:lnTo>
                      <a:pt x="0" y="2"/>
                    </a:lnTo>
                    <a:lnTo>
                      <a:pt x="10" y="2"/>
                    </a:lnTo>
                    <a:lnTo>
                      <a:pt x="32" y="0"/>
                    </a:lnTo>
                    <a:lnTo>
                      <a:pt x="39" y="0"/>
                    </a:lnTo>
                    <a:lnTo>
                      <a:pt x="39" y="4"/>
                    </a:lnTo>
                    <a:lnTo>
                      <a:pt x="41"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70" name="Freeform 1324"/>
              <p:cNvSpPr>
                <a:spLocks/>
              </p:cNvSpPr>
              <p:nvPr/>
            </p:nvSpPr>
            <p:spPr bwMode="auto">
              <a:xfrm>
                <a:off x="3950" y="2007"/>
                <a:ext cx="41" cy="37"/>
              </a:xfrm>
              <a:custGeom>
                <a:avLst/>
                <a:gdLst>
                  <a:gd name="T0" fmla="*/ 41 w 41"/>
                  <a:gd name="T1" fmla="*/ 34 h 37"/>
                  <a:gd name="T2" fmla="*/ 26 w 41"/>
                  <a:gd name="T3" fmla="*/ 36 h 37"/>
                  <a:gd name="T4" fmla="*/ 4 w 41"/>
                  <a:gd name="T5" fmla="*/ 37 h 37"/>
                  <a:gd name="T6" fmla="*/ 2 w 41"/>
                  <a:gd name="T7" fmla="*/ 15 h 37"/>
                  <a:gd name="T8" fmla="*/ 0 w 41"/>
                  <a:gd name="T9" fmla="*/ 2 h 37"/>
                  <a:gd name="T10" fmla="*/ 10 w 41"/>
                  <a:gd name="T11" fmla="*/ 2 h 37"/>
                  <a:gd name="T12" fmla="*/ 32 w 41"/>
                  <a:gd name="T13" fmla="*/ 0 h 37"/>
                  <a:gd name="T14" fmla="*/ 39 w 41"/>
                  <a:gd name="T15" fmla="*/ 0 h 37"/>
                  <a:gd name="T16" fmla="*/ 39 w 41"/>
                  <a:gd name="T17" fmla="*/ 4 h 37"/>
                  <a:gd name="T18" fmla="*/ 41 w 41"/>
                  <a:gd name="T1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41" y="34"/>
                    </a:moveTo>
                    <a:lnTo>
                      <a:pt x="26" y="36"/>
                    </a:lnTo>
                    <a:lnTo>
                      <a:pt x="4" y="37"/>
                    </a:lnTo>
                    <a:lnTo>
                      <a:pt x="2" y="15"/>
                    </a:lnTo>
                    <a:lnTo>
                      <a:pt x="0" y="2"/>
                    </a:lnTo>
                    <a:lnTo>
                      <a:pt x="10" y="2"/>
                    </a:lnTo>
                    <a:lnTo>
                      <a:pt x="32" y="0"/>
                    </a:lnTo>
                    <a:lnTo>
                      <a:pt x="39" y="0"/>
                    </a:lnTo>
                    <a:lnTo>
                      <a:pt x="39" y="4"/>
                    </a:lnTo>
                    <a:lnTo>
                      <a:pt x="41"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71" name="Freeform 1325"/>
              <p:cNvSpPr>
                <a:spLocks/>
              </p:cNvSpPr>
              <p:nvPr/>
            </p:nvSpPr>
            <p:spPr bwMode="auto">
              <a:xfrm>
                <a:off x="3976" y="2039"/>
                <a:ext cx="33" cy="38"/>
              </a:xfrm>
              <a:custGeom>
                <a:avLst/>
                <a:gdLst>
                  <a:gd name="T0" fmla="*/ 27 w 33"/>
                  <a:gd name="T1" fmla="*/ 2 h 38"/>
                  <a:gd name="T2" fmla="*/ 30 w 33"/>
                  <a:gd name="T3" fmla="*/ 2 h 38"/>
                  <a:gd name="T4" fmla="*/ 30 w 33"/>
                  <a:gd name="T5" fmla="*/ 4 h 38"/>
                  <a:gd name="T6" fmla="*/ 28 w 33"/>
                  <a:gd name="T7" fmla="*/ 5 h 38"/>
                  <a:gd name="T8" fmla="*/ 30 w 33"/>
                  <a:gd name="T9" fmla="*/ 7 h 38"/>
                  <a:gd name="T10" fmla="*/ 30 w 33"/>
                  <a:gd name="T11" fmla="*/ 7 h 38"/>
                  <a:gd name="T12" fmla="*/ 30 w 33"/>
                  <a:gd name="T13" fmla="*/ 9 h 38"/>
                  <a:gd name="T14" fmla="*/ 32 w 33"/>
                  <a:gd name="T15" fmla="*/ 9 h 38"/>
                  <a:gd name="T16" fmla="*/ 33 w 33"/>
                  <a:gd name="T17" fmla="*/ 9 h 38"/>
                  <a:gd name="T18" fmla="*/ 33 w 33"/>
                  <a:gd name="T19" fmla="*/ 11 h 38"/>
                  <a:gd name="T20" fmla="*/ 33 w 33"/>
                  <a:gd name="T21" fmla="*/ 11 h 38"/>
                  <a:gd name="T22" fmla="*/ 32 w 33"/>
                  <a:gd name="T23" fmla="*/ 12 h 38"/>
                  <a:gd name="T24" fmla="*/ 32 w 33"/>
                  <a:gd name="T25" fmla="*/ 14 h 38"/>
                  <a:gd name="T26" fmla="*/ 28 w 33"/>
                  <a:gd name="T27" fmla="*/ 14 h 38"/>
                  <a:gd name="T28" fmla="*/ 27 w 33"/>
                  <a:gd name="T29" fmla="*/ 17 h 38"/>
                  <a:gd name="T30" fmla="*/ 25 w 33"/>
                  <a:gd name="T31" fmla="*/ 22 h 38"/>
                  <a:gd name="T32" fmla="*/ 25 w 33"/>
                  <a:gd name="T33" fmla="*/ 24 h 38"/>
                  <a:gd name="T34" fmla="*/ 28 w 33"/>
                  <a:gd name="T35" fmla="*/ 29 h 38"/>
                  <a:gd name="T36" fmla="*/ 28 w 33"/>
                  <a:gd name="T37" fmla="*/ 38 h 38"/>
                  <a:gd name="T38" fmla="*/ 28 w 33"/>
                  <a:gd name="T39" fmla="*/ 38 h 38"/>
                  <a:gd name="T40" fmla="*/ 28 w 33"/>
                  <a:gd name="T41" fmla="*/ 38 h 38"/>
                  <a:gd name="T42" fmla="*/ 25 w 33"/>
                  <a:gd name="T43" fmla="*/ 38 h 38"/>
                  <a:gd name="T44" fmla="*/ 23 w 33"/>
                  <a:gd name="T45" fmla="*/ 38 h 38"/>
                  <a:gd name="T46" fmla="*/ 10 w 33"/>
                  <a:gd name="T47" fmla="*/ 38 h 38"/>
                  <a:gd name="T48" fmla="*/ 5 w 33"/>
                  <a:gd name="T49" fmla="*/ 38 h 38"/>
                  <a:gd name="T50" fmla="*/ 3 w 33"/>
                  <a:gd name="T51" fmla="*/ 38 h 38"/>
                  <a:gd name="T52" fmla="*/ 0 w 33"/>
                  <a:gd name="T53" fmla="*/ 4 h 38"/>
                  <a:gd name="T54" fmla="*/ 15 w 33"/>
                  <a:gd name="T55" fmla="*/ 2 h 38"/>
                  <a:gd name="T56" fmla="*/ 22 w 33"/>
                  <a:gd name="T57" fmla="*/ 2 h 38"/>
                  <a:gd name="T58" fmla="*/ 23 w 33"/>
                  <a:gd name="T59" fmla="*/ 2 h 38"/>
                  <a:gd name="T60" fmla="*/ 23 w 33"/>
                  <a:gd name="T61" fmla="*/ 2 h 38"/>
                  <a:gd name="T62" fmla="*/ 27 w 33"/>
                  <a:gd name="T63" fmla="*/ 0 h 38"/>
                  <a:gd name="T64" fmla="*/ 27 w 33"/>
                  <a:gd name="T6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8">
                    <a:moveTo>
                      <a:pt x="27" y="2"/>
                    </a:moveTo>
                    <a:lnTo>
                      <a:pt x="30" y="2"/>
                    </a:lnTo>
                    <a:lnTo>
                      <a:pt x="30" y="4"/>
                    </a:lnTo>
                    <a:lnTo>
                      <a:pt x="28" y="5"/>
                    </a:lnTo>
                    <a:lnTo>
                      <a:pt x="30" y="7"/>
                    </a:lnTo>
                    <a:lnTo>
                      <a:pt x="30" y="7"/>
                    </a:lnTo>
                    <a:lnTo>
                      <a:pt x="30" y="9"/>
                    </a:lnTo>
                    <a:lnTo>
                      <a:pt x="32" y="9"/>
                    </a:lnTo>
                    <a:lnTo>
                      <a:pt x="33" y="9"/>
                    </a:lnTo>
                    <a:lnTo>
                      <a:pt x="33" y="11"/>
                    </a:lnTo>
                    <a:lnTo>
                      <a:pt x="33" y="11"/>
                    </a:lnTo>
                    <a:lnTo>
                      <a:pt x="32" y="12"/>
                    </a:lnTo>
                    <a:lnTo>
                      <a:pt x="32" y="14"/>
                    </a:lnTo>
                    <a:lnTo>
                      <a:pt x="28" y="14"/>
                    </a:lnTo>
                    <a:lnTo>
                      <a:pt x="27" y="17"/>
                    </a:lnTo>
                    <a:lnTo>
                      <a:pt x="25" y="22"/>
                    </a:lnTo>
                    <a:lnTo>
                      <a:pt x="25" y="24"/>
                    </a:lnTo>
                    <a:lnTo>
                      <a:pt x="28" y="29"/>
                    </a:lnTo>
                    <a:lnTo>
                      <a:pt x="28" y="38"/>
                    </a:lnTo>
                    <a:lnTo>
                      <a:pt x="28" y="38"/>
                    </a:lnTo>
                    <a:lnTo>
                      <a:pt x="28" y="38"/>
                    </a:lnTo>
                    <a:lnTo>
                      <a:pt x="25" y="38"/>
                    </a:lnTo>
                    <a:lnTo>
                      <a:pt x="23" y="38"/>
                    </a:lnTo>
                    <a:lnTo>
                      <a:pt x="10" y="38"/>
                    </a:lnTo>
                    <a:lnTo>
                      <a:pt x="5" y="38"/>
                    </a:lnTo>
                    <a:lnTo>
                      <a:pt x="3" y="38"/>
                    </a:lnTo>
                    <a:lnTo>
                      <a:pt x="0" y="4"/>
                    </a:lnTo>
                    <a:lnTo>
                      <a:pt x="15" y="2"/>
                    </a:lnTo>
                    <a:lnTo>
                      <a:pt x="22" y="2"/>
                    </a:lnTo>
                    <a:lnTo>
                      <a:pt x="23" y="2"/>
                    </a:lnTo>
                    <a:lnTo>
                      <a:pt x="23" y="2"/>
                    </a:lnTo>
                    <a:lnTo>
                      <a:pt x="27" y="0"/>
                    </a:lnTo>
                    <a:lnTo>
                      <a:pt x="27"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72" name="Freeform 1326"/>
              <p:cNvSpPr>
                <a:spLocks/>
              </p:cNvSpPr>
              <p:nvPr/>
            </p:nvSpPr>
            <p:spPr bwMode="auto">
              <a:xfrm>
                <a:off x="3976" y="2039"/>
                <a:ext cx="33" cy="38"/>
              </a:xfrm>
              <a:custGeom>
                <a:avLst/>
                <a:gdLst>
                  <a:gd name="T0" fmla="*/ 27 w 33"/>
                  <a:gd name="T1" fmla="*/ 2 h 38"/>
                  <a:gd name="T2" fmla="*/ 30 w 33"/>
                  <a:gd name="T3" fmla="*/ 2 h 38"/>
                  <a:gd name="T4" fmla="*/ 30 w 33"/>
                  <a:gd name="T5" fmla="*/ 4 h 38"/>
                  <a:gd name="T6" fmla="*/ 28 w 33"/>
                  <a:gd name="T7" fmla="*/ 5 h 38"/>
                  <a:gd name="T8" fmla="*/ 30 w 33"/>
                  <a:gd name="T9" fmla="*/ 7 h 38"/>
                  <a:gd name="T10" fmla="*/ 30 w 33"/>
                  <a:gd name="T11" fmla="*/ 7 h 38"/>
                  <a:gd name="T12" fmla="*/ 30 w 33"/>
                  <a:gd name="T13" fmla="*/ 9 h 38"/>
                  <a:gd name="T14" fmla="*/ 32 w 33"/>
                  <a:gd name="T15" fmla="*/ 9 h 38"/>
                  <a:gd name="T16" fmla="*/ 33 w 33"/>
                  <a:gd name="T17" fmla="*/ 9 h 38"/>
                  <a:gd name="T18" fmla="*/ 33 w 33"/>
                  <a:gd name="T19" fmla="*/ 11 h 38"/>
                  <a:gd name="T20" fmla="*/ 33 w 33"/>
                  <a:gd name="T21" fmla="*/ 11 h 38"/>
                  <a:gd name="T22" fmla="*/ 32 w 33"/>
                  <a:gd name="T23" fmla="*/ 12 h 38"/>
                  <a:gd name="T24" fmla="*/ 32 w 33"/>
                  <a:gd name="T25" fmla="*/ 14 h 38"/>
                  <a:gd name="T26" fmla="*/ 28 w 33"/>
                  <a:gd name="T27" fmla="*/ 14 h 38"/>
                  <a:gd name="T28" fmla="*/ 27 w 33"/>
                  <a:gd name="T29" fmla="*/ 17 h 38"/>
                  <a:gd name="T30" fmla="*/ 25 w 33"/>
                  <a:gd name="T31" fmla="*/ 22 h 38"/>
                  <a:gd name="T32" fmla="*/ 25 w 33"/>
                  <a:gd name="T33" fmla="*/ 24 h 38"/>
                  <a:gd name="T34" fmla="*/ 28 w 33"/>
                  <a:gd name="T35" fmla="*/ 29 h 38"/>
                  <a:gd name="T36" fmla="*/ 28 w 33"/>
                  <a:gd name="T37" fmla="*/ 38 h 38"/>
                  <a:gd name="T38" fmla="*/ 28 w 33"/>
                  <a:gd name="T39" fmla="*/ 38 h 38"/>
                  <a:gd name="T40" fmla="*/ 28 w 33"/>
                  <a:gd name="T41" fmla="*/ 38 h 38"/>
                  <a:gd name="T42" fmla="*/ 25 w 33"/>
                  <a:gd name="T43" fmla="*/ 38 h 38"/>
                  <a:gd name="T44" fmla="*/ 23 w 33"/>
                  <a:gd name="T45" fmla="*/ 38 h 38"/>
                  <a:gd name="T46" fmla="*/ 10 w 33"/>
                  <a:gd name="T47" fmla="*/ 38 h 38"/>
                  <a:gd name="T48" fmla="*/ 5 w 33"/>
                  <a:gd name="T49" fmla="*/ 38 h 38"/>
                  <a:gd name="T50" fmla="*/ 3 w 33"/>
                  <a:gd name="T51" fmla="*/ 38 h 38"/>
                  <a:gd name="T52" fmla="*/ 0 w 33"/>
                  <a:gd name="T53" fmla="*/ 4 h 38"/>
                  <a:gd name="T54" fmla="*/ 15 w 33"/>
                  <a:gd name="T55" fmla="*/ 2 h 38"/>
                  <a:gd name="T56" fmla="*/ 22 w 33"/>
                  <a:gd name="T57" fmla="*/ 2 h 38"/>
                  <a:gd name="T58" fmla="*/ 23 w 33"/>
                  <a:gd name="T59" fmla="*/ 2 h 38"/>
                  <a:gd name="T60" fmla="*/ 23 w 33"/>
                  <a:gd name="T61" fmla="*/ 2 h 38"/>
                  <a:gd name="T62" fmla="*/ 27 w 33"/>
                  <a:gd name="T63" fmla="*/ 0 h 38"/>
                  <a:gd name="T64" fmla="*/ 27 w 33"/>
                  <a:gd name="T6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8">
                    <a:moveTo>
                      <a:pt x="27" y="2"/>
                    </a:moveTo>
                    <a:lnTo>
                      <a:pt x="30" y="2"/>
                    </a:lnTo>
                    <a:lnTo>
                      <a:pt x="30" y="4"/>
                    </a:lnTo>
                    <a:lnTo>
                      <a:pt x="28" y="5"/>
                    </a:lnTo>
                    <a:lnTo>
                      <a:pt x="30" y="7"/>
                    </a:lnTo>
                    <a:lnTo>
                      <a:pt x="30" y="7"/>
                    </a:lnTo>
                    <a:lnTo>
                      <a:pt x="30" y="9"/>
                    </a:lnTo>
                    <a:lnTo>
                      <a:pt x="32" y="9"/>
                    </a:lnTo>
                    <a:lnTo>
                      <a:pt x="33" y="9"/>
                    </a:lnTo>
                    <a:lnTo>
                      <a:pt x="33" y="11"/>
                    </a:lnTo>
                    <a:lnTo>
                      <a:pt x="33" y="11"/>
                    </a:lnTo>
                    <a:lnTo>
                      <a:pt x="32" y="12"/>
                    </a:lnTo>
                    <a:lnTo>
                      <a:pt x="32" y="14"/>
                    </a:lnTo>
                    <a:lnTo>
                      <a:pt x="28" y="14"/>
                    </a:lnTo>
                    <a:lnTo>
                      <a:pt x="27" y="17"/>
                    </a:lnTo>
                    <a:lnTo>
                      <a:pt x="25" y="22"/>
                    </a:lnTo>
                    <a:lnTo>
                      <a:pt x="25" y="24"/>
                    </a:lnTo>
                    <a:lnTo>
                      <a:pt x="28" y="29"/>
                    </a:lnTo>
                    <a:lnTo>
                      <a:pt x="28" y="38"/>
                    </a:lnTo>
                    <a:lnTo>
                      <a:pt x="28" y="38"/>
                    </a:lnTo>
                    <a:lnTo>
                      <a:pt x="28" y="38"/>
                    </a:lnTo>
                    <a:lnTo>
                      <a:pt x="25" y="38"/>
                    </a:lnTo>
                    <a:lnTo>
                      <a:pt x="23" y="38"/>
                    </a:lnTo>
                    <a:lnTo>
                      <a:pt x="10" y="38"/>
                    </a:lnTo>
                    <a:lnTo>
                      <a:pt x="5" y="38"/>
                    </a:lnTo>
                    <a:lnTo>
                      <a:pt x="3" y="38"/>
                    </a:lnTo>
                    <a:lnTo>
                      <a:pt x="0" y="4"/>
                    </a:lnTo>
                    <a:lnTo>
                      <a:pt x="15" y="2"/>
                    </a:lnTo>
                    <a:lnTo>
                      <a:pt x="22" y="2"/>
                    </a:lnTo>
                    <a:lnTo>
                      <a:pt x="23" y="2"/>
                    </a:lnTo>
                    <a:lnTo>
                      <a:pt x="23" y="2"/>
                    </a:lnTo>
                    <a:lnTo>
                      <a:pt x="27" y="0"/>
                    </a:lnTo>
                    <a:lnTo>
                      <a:pt x="2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73" name="Freeform 1327"/>
              <p:cNvSpPr>
                <a:spLocks/>
              </p:cNvSpPr>
              <p:nvPr/>
            </p:nvSpPr>
            <p:spPr bwMode="auto">
              <a:xfrm>
                <a:off x="3823" y="1682"/>
                <a:ext cx="42" cy="37"/>
              </a:xfrm>
              <a:custGeom>
                <a:avLst/>
                <a:gdLst>
                  <a:gd name="T0" fmla="*/ 42 w 42"/>
                  <a:gd name="T1" fmla="*/ 34 h 37"/>
                  <a:gd name="T2" fmla="*/ 27 w 42"/>
                  <a:gd name="T3" fmla="*/ 35 h 37"/>
                  <a:gd name="T4" fmla="*/ 5 w 42"/>
                  <a:gd name="T5" fmla="*/ 37 h 37"/>
                  <a:gd name="T6" fmla="*/ 7 w 42"/>
                  <a:gd name="T7" fmla="*/ 35 h 37"/>
                  <a:gd name="T8" fmla="*/ 7 w 42"/>
                  <a:gd name="T9" fmla="*/ 35 h 37"/>
                  <a:gd name="T10" fmla="*/ 7 w 42"/>
                  <a:gd name="T11" fmla="*/ 35 h 37"/>
                  <a:gd name="T12" fmla="*/ 7 w 42"/>
                  <a:gd name="T13" fmla="*/ 35 h 37"/>
                  <a:gd name="T14" fmla="*/ 2 w 42"/>
                  <a:gd name="T15" fmla="*/ 29 h 37"/>
                  <a:gd name="T16" fmla="*/ 0 w 42"/>
                  <a:gd name="T17" fmla="*/ 17 h 37"/>
                  <a:gd name="T18" fmla="*/ 2 w 42"/>
                  <a:gd name="T19" fmla="*/ 17 h 37"/>
                  <a:gd name="T20" fmla="*/ 4 w 42"/>
                  <a:gd name="T21" fmla="*/ 15 h 37"/>
                  <a:gd name="T22" fmla="*/ 5 w 42"/>
                  <a:gd name="T23" fmla="*/ 15 h 37"/>
                  <a:gd name="T24" fmla="*/ 5 w 42"/>
                  <a:gd name="T25" fmla="*/ 15 h 37"/>
                  <a:gd name="T26" fmla="*/ 5 w 42"/>
                  <a:gd name="T27" fmla="*/ 2 h 37"/>
                  <a:gd name="T28" fmla="*/ 37 w 42"/>
                  <a:gd name="T29" fmla="*/ 0 h 37"/>
                  <a:gd name="T30" fmla="*/ 41 w 42"/>
                  <a:gd name="T31" fmla="*/ 0 h 37"/>
                  <a:gd name="T32" fmla="*/ 41 w 42"/>
                  <a:gd name="T33" fmla="*/ 3 h 37"/>
                  <a:gd name="T34" fmla="*/ 41 w 42"/>
                  <a:gd name="T35" fmla="*/ 15 h 37"/>
                  <a:gd name="T36" fmla="*/ 42 w 42"/>
                  <a:gd name="T3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37">
                    <a:moveTo>
                      <a:pt x="42" y="34"/>
                    </a:moveTo>
                    <a:lnTo>
                      <a:pt x="27" y="35"/>
                    </a:lnTo>
                    <a:lnTo>
                      <a:pt x="5" y="37"/>
                    </a:lnTo>
                    <a:lnTo>
                      <a:pt x="7" y="35"/>
                    </a:lnTo>
                    <a:lnTo>
                      <a:pt x="7" y="35"/>
                    </a:lnTo>
                    <a:lnTo>
                      <a:pt x="7" y="35"/>
                    </a:lnTo>
                    <a:lnTo>
                      <a:pt x="7" y="35"/>
                    </a:lnTo>
                    <a:lnTo>
                      <a:pt x="2" y="29"/>
                    </a:lnTo>
                    <a:lnTo>
                      <a:pt x="0" y="17"/>
                    </a:lnTo>
                    <a:lnTo>
                      <a:pt x="2" y="17"/>
                    </a:lnTo>
                    <a:lnTo>
                      <a:pt x="4" y="15"/>
                    </a:lnTo>
                    <a:lnTo>
                      <a:pt x="5" y="15"/>
                    </a:lnTo>
                    <a:lnTo>
                      <a:pt x="5" y="15"/>
                    </a:lnTo>
                    <a:lnTo>
                      <a:pt x="5" y="2"/>
                    </a:lnTo>
                    <a:lnTo>
                      <a:pt x="37" y="0"/>
                    </a:lnTo>
                    <a:lnTo>
                      <a:pt x="41" y="0"/>
                    </a:lnTo>
                    <a:lnTo>
                      <a:pt x="41" y="3"/>
                    </a:lnTo>
                    <a:lnTo>
                      <a:pt x="41" y="15"/>
                    </a:lnTo>
                    <a:lnTo>
                      <a:pt x="42"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74" name="Freeform 1328"/>
              <p:cNvSpPr>
                <a:spLocks/>
              </p:cNvSpPr>
              <p:nvPr/>
            </p:nvSpPr>
            <p:spPr bwMode="auto">
              <a:xfrm>
                <a:off x="3823" y="1682"/>
                <a:ext cx="42" cy="37"/>
              </a:xfrm>
              <a:custGeom>
                <a:avLst/>
                <a:gdLst>
                  <a:gd name="T0" fmla="*/ 42 w 42"/>
                  <a:gd name="T1" fmla="*/ 34 h 37"/>
                  <a:gd name="T2" fmla="*/ 27 w 42"/>
                  <a:gd name="T3" fmla="*/ 35 h 37"/>
                  <a:gd name="T4" fmla="*/ 5 w 42"/>
                  <a:gd name="T5" fmla="*/ 37 h 37"/>
                  <a:gd name="T6" fmla="*/ 7 w 42"/>
                  <a:gd name="T7" fmla="*/ 35 h 37"/>
                  <a:gd name="T8" fmla="*/ 7 w 42"/>
                  <a:gd name="T9" fmla="*/ 35 h 37"/>
                  <a:gd name="T10" fmla="*/ 7 w 42"/>
                  <a:gd name="T11" fmla="*/ 35 h 37"/>
                  <a:gd name="T12" fmla="*/ 7 w 42"/>
                  <a:gd name="T13" fmla="*/ 35 h 37"/>
                  <a:gd name="T14" fmla="*/ 2 w 42"/>
                  <a:gd name="T15" fmla="*/ 29 h 37"/>
                  <a:gd name="T16" fmla="*/ 0 w 42"/>
                  <a:gd name="T17" fmla="*/ 17 h 37"/>
                  <a:gd name="T18" fmla="*/ 2 w 42"/>
                  <a:gd name="T19" fmla="*/ 17 h 37"/>
                  <a:gd name="T20" fmla="*/ 4 w 42"/>
                  <a:gd name="T21" fmla="*/ 15 h 37"/>
                  <a:gd name="T22" fmla="*/ 5 w 42"/>
                  <a:gd name="T23" fmla="*/ 15 h 37"/>
                  <a:gd name="T24" fmla="*/ 5 w 42"/>
                  <a:gd name="T25" fmla="*/ 15 h 37"/>
                  <a:gd name="T26" fmla="*/ 5 w 42"/>
                  <a:gd name="T27" fmla="*/ 2 h 37"/>
                  <a:gd name="T28" fmla="*/ 37 w 42"/>
                  <a:gd name="T29" fmla="*/ 0 h 37"/>
                  <a:gd name="T30" fmla="*/ 41 w 42"/>
                  <a:gd name="T31" fmla="*/ 0 h 37"/>
                  <a:gd name="T32" fmla="*/ 41 w 42"/>
                  <a:gd name="T33" fmla="*/ 3 h 37"/>
                  <a:gd name="T34" fmla="*/ 41 w 42"/>
                  <a:gd name="T35" fmla="*/ 15 h 37"/>
                  <a:gd name="T36" fmla="*/ 42 w 42"/>
                  <a:gd name="T3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37">
                    <a:moveTo>
                      <a:pt x="42" y="34"/>
                    </a:moveTo>
                    <a:lnTo>
                      <a:pt x="27" y="35"/>
                    </a:lnTo>
                    <a:lnTo>
                      <a:pt x="5" y="37"/>
                    </a:lnTo>
                    <a:lnTo>
                      <a:pt x="7" y="35"/>
                    </a:lnTo>
                    <a:lnTo>
                      <a:pt x="7" y="35"/>
                    </a:lnTo>
                    <a:lnTo>
                      <a:pt x="7" y="35"/>
                    </a:lnTo>
                    <a:lnTo>
                      <a:pt x="7" y="35"/>
                    </a:lnTo>
                    <a:lnTo>
                      <a:pt x="2" y="29"/>
                    </a:lnTo>
                    <a:lnTo>
                      <a:pt x="0" y="17"/>
                    </a:lnTo>
                    <a:lnTo>
                      <a:pt x="2" y="17"/>
                    </a:lnTo>
                    <a:lnTo>
                      <a:pt x="4" y="15"/>
                    </a:lnTo>
                    <a:lnTo>
                      <a:pt x="5" y="15"/>
                    </a:lnTo>
                    <a:lnTo>
                      <a:pt x="5" y="15"/>
                    </a:lnTo>
                    <a:lnTo>
                      <a:pt x="5" y="2"/>
                    </a:lnTo>
                    <a:lnTo>
                      <a:pt x="37" y="0"/>
                    </a:lnTo>
                    <a:lnTo>
                      <a:pt x="41" y="0"/>
                    </a:lnTo>
                    <a:lnTo>
                      <a:pt x="41" y="3"/>
                    </a:lnTo>
                    <a:lnTo>
                      <a:pt x="41" y="15"/>
                    </a:lnTo>
                    <a:lnTo>
                      <a:pt x="42"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75" name="Freeform 1329"/>
              <p:cNvSpPr>
                <a:spLocks/>
              </p:cNvSpPr>
              <p:nvPr/>
            </p:nvSpPr>
            <p:spPr bwMode="auto">
              <a:xfrm>
                <a:off x="3955" y="1694"/>
                <a:ext cx="53" cy="54"/>
              </a:xfrm>
              <a:custGeom>
                <a:avLst/>
                <a:gdLst>
                  <a:gd name="T0" fmla="*/ 16 w 53"/>
                  <a:gd name="T1" fmla="*/ 5 h 54"/>
                  <a:gd name="T2" fmla="*/ 17 w 53"/>
                  <a:gd name="T3" fmla="*/ 8 h 54"/>
                  <a:gd name="T4" fmla="*/ 24 w 53"/>
                  <a:gd name="T5" fmla="*/ 8 h 54"/>
                  <a:gd name="T6" fmla="*/ 26 w 53"/>
                  <a:gd name="T7" fmla="*/ 17 h 54"/>
                  <a:gd name="T8" fmla="*/ 32 w 53"/>
                  <a:gd name="T9" fmla="*/ 15 h 54"/>
                  <a:gd name="T10" fmla="*/ 32 w 53"/>
                  <a:gd name="T11" fmla="*/ 18 h 54"/>
                  <a:gd name="T12" fmla="*/ 32 w 53"/>
                  <a:gd name="T13" fmla="*/ 18 h 54"/>
                  <a:gd name="T14" fmla="*/ 34 w 53"/>
                  <a:gd name="T15" fmla="*/ 18 h 54"/>
                  <a:gd name="T16" fmla="*/ 34 w 53"/>
                  <a:gd name="T17" fmla="*/ 25 h 54"/>
                  <a:gd name="T18" fmla="*/ 39 w 53"/>
                  <a:gd name="T19" fmla="*/ 23 h 54"/>
                  <a:gd name="T20" fmla="*/ 39 w 53"/>
                  <a:gd name="T21" fmla="*/ 23 h 54"/>
                  <a:gd name="T22" fmla="*/ 43 w 53"/>
                  <a:gd name="T23" fmla="*/ 23 h 54"/>
                  <a:gd name="T24" fmla="*/ 51 w 53"/>
                  <a:gd name="T25" fmla="*/ 23 h 54"/>
                  <a:gd name="T26" fmla="*/ 51 w 53"/>
                  <a:gd name="T27" fmla="*/ 23 h 54"/>
                  <a:gd name="T28" fmla="*/ 51 w 53"/>
                  <a:gd name="T29" fmla="*/ 25 h 54"/>
                  <a:gd name="T30" fmla="*/ 53 w 53"/>
                  <a:gd name="T31" fmla="*/ 40 h 54"/>
                  <a:gd name="T32" fmla="*/ 53 w 53"/>
                  <a:gd name="T33" fmla="*/ 40 h 54"/>
                  <a:gd name="T34" fmla="*/ 21 w 53"/>
                  <a:gd name="T35" fmla="*/ 44 h 54"/>
                  <a:gd name="T36" fmla="*/ 21 w 53"/>
                  <a:gd name="T37" fmla="*/ 52 h 54"/>
                  <a:gd name="T38" fmla="*/ 5 w 53"/>
                  <a:gd name="T39" fmla="*/ 54 h 54"/>
                  <a:gd name="T40" fmla="*/ 4 w 53"/>
                  <a:gd name="T41" fmla="*/ 29 h 54"/>
                  <a:gd name="T42" fmla="*/ 2 w 53"/>
                  <a:gd name="T43" fmla="*/ 15 h 54"/>
                  <a:gd name="T44" fmla="*/ 0 w 53"/>
                  <a:gd name="T45" fmla="*/ 1 h 54"/>
                  <a:gd name="T46" fmla="*/ 16 w 53"/>
                  <a:gd name="T47" fmla="*/ 0 h 54"/>
                  <a:gd name="T48" fmla="*/ 16 w 53"/>
                  <a:gd name="T49"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4">
                    <a:moveTo>
                      <a:pt x="16" y="5"/>
                    </a:moveTo>
                    <a:lnTo>
                      <a:pt x="17" y="8"/>
                    </a:lnTo>
                    <a:lnTo>
                      <a:pt x="24" y="8"/>
                    </a:lnTo>
                    <a:lnTo>
                      <a:pt x="26" y="17"/>
                    </a:lnTo>
                    <a:lnTo>
                      <a:pt x="32" y="15"/>
                    </a:lnTo>
                    <a:lnTo>
                      <a:pt x="32" y="18"/>
                    </a:lnTo>
                    <a:lnTo>
                      <a:pt x="32" y="18"/>
                    </a:lnTo>
                    <a:lnTo>
                      <a:pt x="34" y="18"/>
                    </a:lnTo>
                    <a:lnTo>
                      <a:pt x="34" y="25"/>
                    </a:lnTo>
                    <a:lnTo>
                      <a:pt x="39" y="23"/>
                    </a:lnTo>
                    <a:lnTo>
                      <a:pt x="39" y="23"/>
                    </a:lnTo>
                    <a:lnTo>
                      <a:pt x="43" y="23"/>
                    </a:lnTo>
                    <a:lnTo>
                      <a:pt x="51" y="23"/>
                    </a:lnTo>
                    <a:lnTo>
                      <a:pt x="51" y="23"/>
                    </a:lnTo>
                    <a:lnTo>
                      <a:pt x="51" y="25"/>
                    </a:lnTo>
                    <a:lnTo>
                      <a:pt x="53" y="40"/>
                    </a:lnTo>
                    <a:lnTo>
                      <a:pt x="53" y="40"/>
                    </a:lnTo>
                    <a:lnTo>
                      <a:pt x="21" y="44"/>
                    </a:lnTo>
                    <a:lnTo>
                      <a:pt x="21" y="52"/>
                    </a:lnTo>
                    <a:lnTo>
                      <a:pt x="5" y="54"/>
                    </a:lnTo>
                    <a:lnTo>
                      <a:pt x="4" y="29"/>
                    </a:lnTo>
                    <a:lnTo>
                      <a:pt x="2" y="15"/>
                    </a:lnTo>
                    <a:lnTo>
                      <a:pt x="0" y="1"/>
                    </a:lnTo>
                    <a:lnTo>
                      <a:pt x="16" y="0"/>
                    </a:lnTo>
                    <a:lnTo>
                      <a:pt x="16"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76" name="Freeform 1330"/>
              <p:cNvSpPr>
                <a:spLocks/>
              </p:cNvSpPr>
              <p:nvPr/>
            </p:nvSpPr>
            <p:spPr bwMode="auto">
              <a:xfrm>
                <a:off x="3955" y="1694"/>
                <a:ext cx="53" cy="54"/>
              </a:xfrm>
              <a:custGeom>
                <a:avLst/>
                <a:gdLst>
                  <a:gd name="T0" fmla="*/ 16 w 53"/>
                  <a:gd name="T1" fmla="*/ 5 h 54"/>
                  <a:gd name="T2" fmla="*/ 17 w 53"/>
                  <a:gd name="T3" fmla="*/ 8 h 54"/>
                  <a:gd name="T4" fmla="*/ 24 w 53"/>
                  <a:gd name="T5" fmla="*/ 8 h 54"/>
                  <a:gd name="T6" fmla="*/ 26 w 53"/>
                  <a:gd name="T7" fmla="*/ 17 h 54"/>
                  <a:gd name="T8" fmla="*/ 32 w 53"/>
                  <a:gd name="T9" fmla="*/ 15 h 54"/>
                  <a:gd name="T10" fmla="*/ 32 w 53"/>
                  <a:gd name="T11" fmla="*/ 18 h 54"/>
                  <a:gd name="T12" fmla="*/ 32 w 53"/>
                  <a:gd name="T13" fmla="*/ 18 h 54"/>
                  <a:gd name="T14" fmla="*/ 34 w 53"/>
                  <a:gd name="T15" fmla="*/ 18 h 54"/>
                  <a:gd name="T16" fmla="*/ 34 w 53"/>
                  <a:gd name="T17" fmla="*/ 25 h 54"/>
                  <a:gd name="T18" fmla="*/ 39 w 53"/>
                  <a:gd name="T19" fmla="*/ 23 h 54"/>
                  <a:gd name="T20" fmla="*/ 39 w 53"/>
                  <a:gd name="T21" fmla="*/ 23 h 54"/>
                  <a:gd name="T22" fmla="*/ 43 w 53"/>
                  <a:gd name="T23" fmla="*/ 23 h 54"/>
                  <a:gd name="T24" fmla="*/ 51 w 53"/>
                  <a:gd name="T25" fmla="*/ 23 h 54"/>
                  <a:gd name="T26" fmla="*/ 51 w 53"/>
                  <a:gd name="T27" fmla="*/ 23 h 54"/>
                  <a:gd name="T28" fmla="*/ 51 w 53"/>
                  <a:gd name="T29" fmla="*/ 25 h 54"/>
                  <a:gd name="T30" fmla="*/ 53 w 53"/>
                  <a:gd name="T31" fmla="*/ 40 h 54"/>
                  <a:gd name="T32" fmla="*/ 53 w 53"/>
                  <a:gd name="T33" fmla="*/ 40 h 54"/>
                  <a:gd name="T34" fmla="*/ 21 w 53"/>
                  <a:gd name="T35" fmla="*/ 44 h 54"/>
                  <a:gd name="T36" fmla="*/ 21 w 53"/>
                  <a:gd name="T37" fmla="*/ 52 h 54"/>
                  <a:gd name="T38" fmla="*/ 5 w 53"/>
                  <a:gd name="T39" fmla="*/ 54 h 54"/>
                  <a:gd name="T40" fmla="*/ 4 w 53"/>
                  <a:gd name="T41" fmla="*/ 29 h 54"/>
                  <a:gd name="T42" fmla="*/ 2 w 53"/>
                  <a:gd name="T43" fmla="*/ 15 h 54"/>
                  <a:gd name="T44" fmla="*/ 0 w 53"/>
                  <a:gd name="T45" fmla="*/ 1 h 54"/>
                  <a:gd name="T46" fmla="*/ 16 w 53"/>
                  <a:gd name="T47" fmla="*/ 0 h 54"/>
                  <a:gd name="T48" fmla="*/ 16 w 53"/>
                  <a:gd name="T49"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4">
                    <a:moveTo>
                      <a:pt x="16" y="5"/>
                    </a:moveTo>
                    <a:lnTo>
                      <a:pt x="17" y="8"/>
                    </a:lnTo>
                    <a:lnTo>
                      <a:pt x="24" y="8"/>
                    </a:lnTo>
                    <a:lnTo>
                      <a:pt x="26" y="17"/>
                    </a:lnTo>
                    <a:lnTo>
                      <a:pt x="32" y="15"/>
                    </a:lnTo>
                    <a:lnTo>
                      <a:pt x="32" y="18"/>
                    </a:lnTo>
                    <a:lnTo>
                      <a:pt x="32" y="18"/>
                    </a:lnTo>
                    <a:lnTo>
                      <a:pt x="34" y="18"/>
                    </a:lnTo>
                    <a:lnTo>
                      <a:pt x="34" y="25"/>
                    </a:lnTo>
                    <a:lnTo>
                      <a:pt x="39" y="23"/>
                    </a:lnTo>
                    <a:lnTo>
                      <a:pt x="39" y="23"/>
                    </a:lnTo>
                    <a:lnTo>
                      <a:pt x="43" y="23"/>
                    </a:lnTo>
                    <a:lnTo>
                      <a:pt x="51" y="23"/>
                    </a:lnTo>
                    <a:lnTo>
                      <a:pt x="51" y="23"/>
                    </a:lnTo>
                    <a:lnTo>
                      <a:pt x="51" y="25"/>
                    </a:lnTo>
                    <a:lnTo>
                      <a:pt x="53" y="40"/>
                    </a:lnTo>
                    <a:lnTo>
                      <a:pt x="53" y="40"/>
                    </a:lnTo>
                    <a:lnTo>
                      <a:pt x="21" y="44"/>
                    </a:lnTo>
                    <a:lnTo>
                      <a:pt x="21" y="52"/>
                    </a:lnTo>
                    <a:lnTo>
                      <a:pt x="5" y="54"/>
                    </a:lnTo>
                    <a:lnTo>
                      <a:pt x="4" y="29"/>
                    </a:lnTo>
                    <a:lnTo>
                      <a:pt x="2" y="15"/>
                    </a:lnTo>
                    <a:lnTo>
                      <a:pt x="0" y="1"/>
                    </a:lnTo>
                    <a:lnTo>
                      <a:pt x="16" y="0"/>
                    </a:lnTo>
                    <a:lnTo>
                      <a:pt x="16"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77" name="Freeform 1331"/>
              <p:cNvSpPr>
                <a:spLocks/>
              </p:cNvSpPr>
              <p:nvPr/>
            </p:nvSpPr>
            <p:spPr bwMode="auto">
              <a:xfrm>
                <a:off x="3925" y="2083"/>
                <a:ext cx="32" cy="29"/>
              </a:xfrm>
              <a:custGeom>
                <a:avLst/>
                <a:gdLst>
                  <a:gd name="T0" fmla="*/ 22 w 32"/>
                  <a:gd name="T1" fmla="*/ 28 h 29"/>
                  <a:gd name="T2" fmla="*/ 10 w 32"/>
                  <a:gd name="T3" fmla="*/ 29 h 29"/>
                  <a:gd name="T4" fmla="*/ 1 w 32"/>
                  <a:gd name="T5" fmla="*/ 29 h 29"/>
                  <a:gd name="T6" fmla="*/ 0 w 32"/>
                  <a:gd name="T7" fmla="*/ 4 h 29"/>
                  <a:gd name="T8" fmla="*/ 30 w 32"/>
                  <a:gd name="T9" fmla="*/ 0 h 29"/>
                  <a:gd name="T10" fmla="*/ 32 w 32"/>
                  <a:gd name="T11" fmla="*/ 28 h 29"/>
                  <a:gd name="T12" fmla="*/ 22 w 32"/>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2" y="28"/>
                    </a:moveTo>
                    <a:lnTo>
                      <a:pt x="10" y="29"/>
                    </a:lnTo>
                    <a:lnTo>
                      <a:pt x="1" y="29"/>
                    </a:lnTo>
                    <a:lnTo>
                      <a:pt x="0" y="4"/>
                    </a:lnTo>
                    <a:lnTo>
                      <a:pt x="30" y="0"/>
                    </a:lnTo>
                    <a:lnTo>
                      <a:pt x="32" y="28"/>
                    </a:lnTo>
                    <a:lnTo>
                      <a:pt x="22" y="2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78" name="Freeform 1332"/>
              <p:cNvSpPr>
                <a:spLocks/>
              </p:cNvSpPr>
              <p:nvPr/>
            </p:nvSpPr>
            <p:spPr bwMode="auto">
              <a:xfrm>
                <a:off x="3925" y="2083"/>
                <a:ext cx="32" cy="29"/>
              </a:xfrm>
              <a:custGeom>
                <a:avLst/>
                <a:gdLst>
                  <a:gd name="T0" fmla="*/ 22 w 32"/>
                  <a:gd name="T1" fmla="*/ 28 h 29"/>
                  <a:gd name="T2" fmla="*/ 10 w 32"/>
                  <a:gd name="T3" fmla="*/ 29 h 29"/>
                  <a:gd name="T4" fmla="*/ 1 w 32"/>
                  <a:gd name="T5" fmla="*/ 29 h 29"/>
                  <a:gd name="T6" fmla="*/ 0 w 32"/>
                  <a:gd name="T7" fmla="*/ 4 h 29"/>
                  <a:gd name="T8" fmla="*/ 30 w 32"/>
                  <a:gd name="T9" fmla="*/ 0 h 29"/>
                  <a:gd name="T10" fmla="*/ 32 w 32"/>
                  <a:gd name="T11" fmla="*/ 28 h 29"/>
                  <a:gd name="T12" fmla="*/ 22 w 32"/>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2" y="28"/>
                    </a:moveTo>
                    <a:lnTo>
                      <a:pt x="10" y="29"/>
                    </a:lnTo>
                    <a:lnTo>
                      <a:pt x="1" y="29"/>
                    </a:lnTo>
                    <a:lnTo>
                      <a:pt x="0" y="4"/>
                    </a:lnTo>
                    <a:lnTo>
                      <a:pt x="30" y="0"/>
                    </a:lnTo>
                    <a:lnTo>
                      <a:pt x="32" y="28"/>
                    </a:lnTo>
                    <a:lnTo>
                      <a:pt x="22"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79" name="Freeform 1333"/>
              <p:cNvSpPr>
                <a:spLocks/>
              </p:cNvSpPr>
              <p:nvPr/>
            </p:nvSpPr>
            <p:spPr bwMode="auto">
              <a:xfrm>
                <a:off x="3874" y="1623"/>
                <a:ext cx="34" cy="35"/>
              </a:xfrm>
              <a:custGeom>
                <a:avLst/>
                <a:gdLst>
                  <a:gd name="T0" fmla="*/ 8 w 34"/>
                  <a:gd name="T1" fmla="*/ 1 h 35"/>
                  <a:gd name="T2" fmla="*/ 10 w 34"/>
                  <a:gd name="T3" fmla="*/ 0 h 35"/>
                  <a:gd name="T4" fmla="*/ 10 w 34"/>
                  <a:gd name="T5" fmla="*/ 0 h 35"/>
                  <a:gd name="T6" fmla="*/ 12 w 34"/>
                  <a:gd name="T7" fmla="*/ 0 h 35"/>
                  <a:gd name="T8" fmla="*/ 12 w 34"/>
                  <a:gd name="T9" fmla="*/ 0 h 35"/>
                  <a:gd name="T10" fmla="*/ 15 w 34"/>
                  <a:gd name="T11" fmla="*/ 0 h 35"/>
                  <a:gd name="T12" fmla="*/ 17 w 34"/>
                  <a:gd name="T13" fmla="*/ 0 h 35"/>
                  <a:gd name="T14" fmla="*/ 19 w 34"/>
                  <a:gd name="T15" fmla="*/ 0 h 35"/>
                  <a:gd name="T16" fmla="*/ 19 w 34"/>
                  <a:gd name="T17" fmla="*/ 0 h 35"/>
                  <a:gd name="T18" fmla="*/ 19 w 34"/>
                  <a:gd name="T19" fmla="*/ 0 h 35"/>
                  <a:gd name="T20" fmla="*/ 20 w 34"/>
                  <a:gd name="T21" fmla="*/ 0 h 35"/>
                  <a:gd name="T22" fmla="*/ 22 w 34"/>
                  <a:gd name="T23" fmla="*/ 0 h 35"/>
                  <a:gd name="T24" fmla="*/ 24 w 34"/>
                  <a:gd name="T25" fmla="*/ 0 h 35"/>
                  <a:gd name="T26" fmla="*/ 25 w 34"/>
                  <a:gd name="T27" fmla="*/ 0 h 35"/>
                  <a:gd name="T28" fmla="*/ 25 w 34"/>
                  <a:gd name="T29" fmla="*/ 0 h 35"/>
                  <a:gd name="T30" fmla="*/ 27 w 34"/>
                  <a:gd name="T31" fmla="*/ 0 h 35"/>
                  <a:gd name="T32" fmla="*/ 27 w 34"/>
                  <a:gd name="T33" fmla="*/ 0 h 35"/>
                  <a:gd name="T34" fmla="*/ 30 w 34"/>
                  <a:gd name="T35" fmla="*/ 0 h 35"/>
                  <a:gd name="T36" fmla="*/ 30 w 34"/>
                  <a:gd name="T37" fmla="*/ 0 h 35"/>
                  <a:gd name="T38" fmla="*/ 30 w 34"/>
                  <a:gd name="T39" fmla="*/ 0 h 35"/>
                  <a:gd name="T40" fmla="*/ 34 w 34"/>
                  <a:gd name="T41" fmla="*/ 33 h 35"/>
                  <a:gd name="T42" fmla="*/ 19 w 34"/>
                  <a:gd name="T43" fmla="*/ 35 h 35"/>
                  <a:gd name="T44" fmla="*/ 17 w 34"/>
                  <a:gd name="T45" fmla="*/ 30 h 35"/>
                  <a:gd name="T46" fmla="*/ 3 w 34"/>
                  <a:gd name="T47" fmla="*/ 30 h 35"/>
                  <a:gd name="T48" fmla="*/ 0 w 34"/>
                  <a:gd name="T49" fmla="*/ 1 h 35"/>
                  <a:gd name="T50" fmla="*/ 3 w 34"/>
                  <a:gd name="T51" fmla="*/ 1 h 35"/>
                  <a:gd name="T52" fmla="*/ 3 w 34"/>
                  <a:gd name="T53" fmla="*/ 1 h 35"/>
                  <a:gd name="T54" fmla="*/ 8 w 34"/>
                  <a:gd name="T5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5">
                    <a:moveTo>
                      <a:pt x="8" y="1"/>
                    </a:moveTo>
                    <a:lnTo>
                      <a:pt x="10" y="0"/>
                    </a:lnTo>
                    <a:lnTo>
                      <a:pt x="10" y="0"/>
                    </a:lnTo>
                    <a:lnTo>
                      <a:pt x="12" y="0"/>
                    </a:lnTo>
                    <a:lnTo>
                      <a:pt x="12" y="0"/>
                    </a:lnTo>
                    <a:lnTo>
                      <a:pt x="15" y="0"/>
                    </a:lnTo>
                    <a:lnTo>
                      <a:pt x="17" y="0"/>
                    </a:lnTo>
                    <a:lnTo>
                      <a:pt x="19" y="0"/>
                    </a:lnTo>
                    <a:lnTo>
                      <a:pt x="19" y="0"/>
                    </a:lnTo>
                    <a:lnTo>
                      <a:pt x="19" y="0"/>
                    </a:lnTo>
                    <a:lnTo>
                      <a:pt x="20" y="0"/>
                    </a:lnTo>
                    <a:lnTo>
                      <a:pt x="22" y="0"/>
                    </a:lnTo>
                    <a:lnTo>
                      <a:pt x="24" y="0"/>
                    </a:lnTo>
                    <a:lnTo>
                      <a:pt x="25" y="0"/>
                    </a:lnTo>
                    <a:lnTo>
                      <a:pt x="25" y="0"/>
                    </a:lnTo>
                    <a:lnTo>
                      <a:pt x="27" y="0"/>
                    </a:lnTo>
                    <a:lnTo>
                      <a:pt x="27" y="0"/>
                    </a:lnTo>
                    <a:lnTo>
                      <a:pt x="30" y="0"/>
                    </a:lnTo>
                    <a:lnTo>
                      <a:pt x="30" y="0"/>
                    </a:lnTo>
                    <a:lnTo>
                      <a:pt x="30" y="0"/>
                    </a:lnTo>
                    <a:lnTo>
                      <a:pt x="34" y="33"/>
                    </a:lnTo>
                    <a:lnTo>
                      <a:pt x="19" y="35"/>
                    </a:lnTo>
                    <a:lnTo>
                      <a:pt x="17" y="30"/>
                    </a:lnTo>
                    <a:lnTo>
                      <a:pt x="3" y="30"/>
                    </a:lnTo>
                    <a:lnTo>
                      <a:pt x="0" y="1"/>
                    </a:lnTo>
                    <a:lnTo>
                      <a:pt x="3" y="1"/>
                    </a:lnTo>
                    <a:lnTo>
                      <a:pt x="3" y="1"/>
                    </a:lnTo>
                    <a:lnTo>
                      <a:pt x="8"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80" name="Freeform 1334"/>
              <p:cNvSpPr>
                <a:spLocks/>
              </p:cNvSpPr>
              <p:nvPr/>
            </p:nvSpPr>
            <p:spPr bwMode="auto">
              <a:xfrm>
                <a:off x="3874" y="1623"/>
                <a:ext cx="34" cy="35"/>
              </a:xfrm>
              <a:custGeom>
                <a:avLst/>
                <a:gdLst>
                  <a:gd name="T0" fmla="*/ 8 w 34"/>
                  <a:gd name="T1" fmla="*/ 1 h 35"/>
                  <a:gd name="T2" fmla="*/ 10 w 34"/>
                  <a:gd name="T3" fmla="*/ 0 h 35"/>
                  <a:gd name="T4" fmla="*/ 10 w 34"/>
                  <a:gd name="T5" fmla="*/ 0 h 35"/>
                  <a:gd name="T6" fmla="*/ 12 w 34"/>
                  <a:gd name="T7" fmla="*/ 0 h 35"/>
                  <a:gd name="T8" fmla="*/ 12 w 34"/>
                  <a:gd name="T9" fmla="*/ 0 h 35"/>
                  <a:gd name="T10" fmla="*/ 15 w 34"/>
                  <a:gd name="T11" fmla="*/ 0 h 35"/>
                  <a:gd name="T12" fmla="*/ 17 w 34"/>
                  <a:gd name="T13" fmla="*/ 0 h 35"/>
                  <a:gd name="T14" fmla="*/ 19 w 34"/>
                  <a:gd name="T15" fmla="*/ 0 h 35"/>
                  <a:gd name="T16" fmla="*/ 19 w 34"/>
                  <a:gd name="T17" fmla="*/ 0 h 35"/>
                  <a:gd name="T18" fmla="*/ 19 w 34"/>
                  <a:gd name="T19" fmla="*/ 0 h 35"/>
                  <a:gd name="T20" fmla="*/ 20 w 34"/>
                  <a:gd name="T21" fmla="*/ 0 h 35"/>
                  <a:gd name="T22" fmla="*/ 22 w 34"/>
                  <a:gd name="T23" fmla="*/ 0 h 35"/>
                  <a:gd name="T24" fmla="*/ 24 w 34"/>
                  <a:gd name="T25" fmla="*/ 0 h 35"/>
                  <a:gd name="T26" fmla="*/ 25 w 34"/>
                  <a:gd name="T27" fmla="*/ 0 h 35"/>
                  <a:gd name="T28" fmla="*/ 25 w 34"/>
                  <a:gd name="T29" fmla="*/ 0 h 35"/>
                  <a:gd name="T30" fmla="*/ 27 w 34"/>
                  <a:gd name="T31" fmla="*/ 0 h 35"/>
                  <a:gd name="T32" fmla="*/ 27 w 34"/>
                  <a:gd name="T33" fmla="*/ 0 h 35"/>
                  <a:gd name="T34" fmla="*/ 30 w 34"/>
                  <a:gd name="T35" fmla="*/ 0 h 35"/>
                  <a:gd name="T36" fmla="*/ 30 w 34"/>
                  <a:gd name="T37" fmla="*/ 0 h 35"/>
                  <a:gd name="T38" fmla="*/ 30 w 34"/>
                  <a:gd name="T39" fmla="*/ 0 h 35"/>
                  <a:gd name="T40" fmla="*/ 34 w 34"/>
                  <a:gd name="T41" fmla="*/ 33 h 35"/>
                  <a:gd name="T42" fmla="*/ 19 w 34"/>
                  <a:gd name="T43" fmla="*/ 35 h 35"/>
                  <a:gd name="T44" fmla="*/ 17 w 34"/>
                  <a:gd name="T45" fmla="*/ 30 h 35"/>
                  <a:gd name="T46" fmla="*/ 3 w 34"/>
                  <a:gd name="T47" fmla="*/ 30 h 35"/>
                  <a:gd name="T48" fmla="*/ 0 w 34"/>
                  <a:gd name="T49" fmla="*/ 1 h 35"/>
                  <a:gd name="T50" fmla="*/ 3 w 34"/>
                  <a:gd name="T51" fmla="*/ 1 h 35"/>
                  <a:gd name="T52" fmla="*/ 3 w 34"/>
                  <a:gd name="T53" fmla="*/ 1 h 35"/>
                  <a:gd name="T54" fmla="*/ 8 w 34"/>
                  <a:gd name="T5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5">
                    <a:moveTo>
                      <a:pt x="8" y="1"/>
                    </a:moveTo>
                    <a:lnTo>
                      <a:pt x="10" y="0"/>
                    </a:lnTo>
                    <a:lnTo>
                      <a:pt x="10" y="0"/>
                    </a:lnTo>
                    <a:lnTo>
                      <a:pt x="12" y="0"/>
                    </a:lnTo>
                    <a:lnTo>
                      <a:pt x="12" y="0"/>
                    </a:lnTo>
                    <a:lnTo>
                      <a:pt x="15" y="0"/>
                    </a:lnTo>
                    <a:lnTo>
                      <a:pt x="17" y="0"/>
                    </a:lnTo>
                    <a:lnTo>
                      <a:pt x="19" y="0"/>
                    </a:lnTo>
                    <a:lnTo>
                      <a:pt x="19" y="0"/>
                    </a:lnTo>
                    <a:lnTo>
                      <a:pt x="19" y="0"/>
                    </a:lnTo>
                    <a:lnTo>
                      <a:pt x="20" y="0"/>
                    </a:lnTo>
                    <a:lnTo>
                      <a:pt x="22" y="0"/>
                    </a:lnTo>
                    <a:lnTo>
                      <a:pt x="24" y="0"/>
                    </a:lnTo>
                    <a:lnTo>
                      <a:pt x="25" y="0"/>
                    </a:lnTo>
                    <a:lnTo>
                      <a:pt x="25" y="0"/>
                    </a:lnTo>
                    <a:lnTo>
                      <a:pt x="27" y="0"/>
                    </a:lnTo>
                    <a:lnTo>
                      <a:pt x="27" y="0"/>
                    </a:lnTo>
                    <a:lnTo>
                      <a:pt x="30" y="0"/>
                    </a:lnTo>
                    <a:lnTo>
                      <a:pt x="30" y="0"/>
                    </a:lnTo>
                    <a:lnTo>
                      <a:pt x="30" y="0"/>
                    </a:lnTo>
                    <a:lnTo>
                      <a:pt x="34" y="33"/>
                    </a:lnTo>
                    <a:lnTo>
                      <a:pt x="19" y="35"/>
                    </a:lnTo>
                    <a:lnTo>
                      <a:pt x="17" y="30"/>
                    </a:lnTo>
                    <a:lnTo>
                      <a:pt x="3" y="30"/>
                    </a:lnTo>
                    <a:lnTo>
                      <a:pt x="0" y="1"/>
                    </a:lnTo>
                    <a:lnTo>
                      <a:pt x="3" y="1"/>
                    </a:lnTo>
                    <a:lnTo>
                      <a:pt x="3" y="1"/>
                    </a:lnTo>
                    <a:lnTo>
                      <a:pt x="8"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81" name="Freeform 1335"/>
              <p:cNvSpPr>
                <a:spLocks/>
              </p:cNvSpPr>
              <p:nvPr/>
            </p:nvSpPr>
            <p:spPr bwMode="auto">
              <a:xfrm>
                <a:off x="3876" y="1778"/>
                <a:ext cx="42" cy="36"/>
              </a:xfrm>
              <a:custGeom>
                <a:avLst/>
                <a:gdLst>
                  <a:gd name="T0" fmla="*/ 39 w 42"/>
                  <a:gd name="T1" fmla="*/ 19 h 36"/>
                  <a:gd name="T2" fmla="*/ 40 w 42"/>
                  <a:gd name="T3" fmla="*/ 28 h 36"/>
                  <a:gd name="T4" fmla="*/ 28 w 42"/>
                  <a:gd name="T5" fmla="*/ 29 h 36"/>
                  <a:gd name="T6" fmla="*/ 28 w 42"/>
                  <a:gd name="T7" fmla="*/ 34 h 36"/>
                  <a:gd name="T8" fmla="*/ 20 w 42"/>
                  <a:gd name="T9" fmla="*/ 36 h 36"/>
                  <a:gd name="T10" fmla="*/ 17 w 42"/>
                  <a:gd name="T11" fmla="*/ 34 h 36"/>
                  <a:gd name="T12" fmla="*/ 15 w 42"/>
                  <a:gd name="T13" fmla="*/ 21 h 36"/>
                  <a:gd name="T14" fmla="*/ 1 w 42"/>
                  <a:gd name="T15" fmla="*/ 22 h 36"/>
                  <a:gd name="T16" fmla="*/ 0 w 42"/>
                  <a:gd name="T17" fmla="*/ 16 h 36"/>
                  <a:gd name="T18" fmla="*/ 5 w 42"/>
                  <a:gd name="T19" fmla="*/ 4 h 36"/>
                  <a:gd name="T20" fmla="*/ 34 w 42"/>
                  <a:gd name="T21" fmla="*/ 2 h 36"/>
                  <a:gd name="T22" fmla="*/ 40 w 42"/>
                  <a:gd name="T23" fmla="*/ 0 h 36"/>
                  <a:gd name="T24" fmla="*/ 42 w 42"/>
                  <a:gd name="T25" fmla="*/ 19 h 36"/>
                  <a:gd name="T26" fmla="*/ 39 w 42"/>
                  <a:gd name="T2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6">
                    <a:moveTo>
                      <a:pt x="39" y="19"/>
                    </a:moveTo>
                    <a:lnTo>
                      <a:pt x="40" y="28"/>
                    </a:lnTo>
                    <a:lnTo>
                      <a:pt x="28" y="29"/>
                    </a:lnTo>
                    <a:lnTo>
                      <a:pt x="28" y="34"/>
                    </a:lnTo>
                    <a:lnTo>
                      <a:pt x="20" y="36"/>
                    </a:lnTo>
                    <a:lnTo>
                      <a:pt x="17" y="34"/>
                    </a:lnTo>
                    <a:lnTo>
                      <a:pt x="15" y="21"/>
                    </a:lnTo>
                    <a:lnTo>
                      <a:pt x="1" y="22"/>
                    </a:lnTo>
                    <a:lnTo>
                      <a:pt x="0" y="16"/>
                    </a:lnTo>
                    <a:lnTo>
                      <a:pt x="5" y="4"/>
                    </a:lnTo>
                    <a:lnTo>
                      <a:pt x="34" y="2"/>
                    </a:lnTo>
                    <a:lnTo>
                      <a:pt x="40" y="0"/>
                    </a:lnTo>
                    <a:lnTo>
                      <a:pt x="42" y="19"/>
                    </a:lnTo>
                    <a:lnTo>
                      <a:pt x="39"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82" name="Freeform 1336"/>
              <p:cNvSpPr>
                <a:spLocks/>
              </p:cNvSpPr>
              <p:nvPr/>
            </p:nvSpPr>
            <p:spPr bwMode="auto">
              <a:xfrm>
                <a:off x="3876" y="1778"/>
                <a:ext cx="42" cy="36"/>
              </a:xfrm>
              <a:custGeom>
                <a:avLst/>
                <a:gdLst>
                  <a:gd name="T0" fmla="*/ 39 w 42"/>
                  <a:gd name="T1" fmla="*/ 19 h 36"/>
                  <a:gd name="T2" fmla="*/ 40 w 42"/>
                  <a:gd name="T3" fmla="*/ 28 h 36"/>
                  <a:gd name="T4" fmla="*/ 28 w 42"/>
                  <a:gd name="T5" fmla="*/ 29 h 36"/>
                  <a:gd name="T6" fmla="*/ 28 w 42"/>
                  <a:gd name="T7" fmla="*/ 34 h 36"/>
                  <a:gd name="T8" fmla="*/ 20 w 42"/>
                  <a:gd name="T9" fmla="*/ 36 h 36"/>
                  <a:gd name="T10" fmla="*/ 17 w 42"/>
                  <a:gd name="T11" fmla="*/ 34 h 36"/>
                  <a:gd name="T12" fmla="*/ 15 w 42"/>
                  <a:gd name="T13" fmla="*/ 21 h 36"/>
                  <a:gd name="T14" fmla="*/ 1 w 42"/>
                  <a:gd name="T15" fmla="*/ 22 h 36"/>
                  <a:gd name="T16" fmla="*/ 0 w 42"/>
                  <a:gd name="T17" fmla="*/ 16 h 36"/>
                  <a:gd name="T18" fmla="*/ 5 w 42"/>
                  <a:gd name="T19" fmla="*/ 4 h 36"/>
                  <a:gd name="T20" fmla="*/ 34 w 42"/>
                  <a:gd name="T21" fmla="*/ 2 h 36"/>
                  <a:gd name="T22" fmla="*/ 40 w 42"/>
                  <a:gd name="T23" fmla="*/ 0 h 36"/>
                  <a:gd name="T24" fmla="*/ 42 w 42"/>
                  <a:gd name="T25" fmla="*/ 19 h 36"/>
                  <a:gd name="T26" fmla="*/ 39 w 42"/>
                  <a:gd name="T2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6">
                    <a:moveTo>
                      <a:pt x="39" y="19"/>
                    </a:moveTo>
                    <a:lnTo>
                      <a:pt x="40" y="28"/>
                    </a:lnTo>
                    <a:lnTo>
                      <a:pt x="28" y="29"/>
                    </a:lnTo>
                    <a:lnTo>
                      <a:pt x="28" y="34"/>
                    </a:lnTo>
                    <a:lnTo>
                      <a:pt x="20" y="36"/>
                    </a:lnTo>
                    <a:lnTo>
                      <a:pt x="17" y="34"/>
                    </a:lnTo>
                    <a:lnTo>
                      <a:pt x="15" y="21"/>
                    </a:lnTo>
                    <a:lnTo>
                      <a:pt x="1" y="22"/>
                    </a:lnTo>
                    <a:lnTo>
                      <a:pt x="0" y="16"/>
                    </a:lnTo>
                    <a:lnTo>
                      <a:pt x="5" y="4"/>
                    </a:lnTo>
                    <a:lnTo>
                      <a:pt x="34" y="2"/>
                    </a:lnTo>
                    <a:lnTo>
                      <a:pt x="40" y="0"/>
                    </a:lnTo>
                    <a:lnTo>
                      <a:pt x="42" y="19"/>
                    </a:lnTo>
                    <a:lnTo>
                      <a:pt x="39"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83" name="Freeform 1337"/>
              <p:cNvSpPr>
                <a:spLocks/>
              </p:cNvSpPr>
              <p:nvPr/>
            </p:nvSpPr>
            <p:spPr bwMode="auto">
              <a:xfrm>
                <a:off x="4175" y="1753"/>
                <a:ext cx="23" cy="37"/>
              </a:xfrm>
              <a:custGeom>
                <a:avLst/>
                <a:gdLst>
                  <a:gd name="T0" fmla="*/ 23 w 23"/>
                  <a:gd name="T1" fmla="*/ 34 h 37"/>
                  <a:gd name="T2" fmla="*/ 6 w 23"/>
                  <a:gd name="T3" fmla="*/ 37 h 37"/>
                  <a:gd name="T4" fmla="*/ 0 w 23"/>
                  <a:gd name="T5" fmla="*/ 2 h 37"/>
                  <a:gd name="T6" fmla="*/ 19 w 23"/>
                  <a:gd name="T7" fmla="*/ 0 h 37"/>
                  <a:gd name="T8" fmla="*/ 19 w 23"/>
                  <a:gd name="T9" fmla="*/ 0 h 37"/>
                  <a:gd name="T10" fmla="*/ 21 w 23"/>
                  <a:gd name="T11" fmla="*/ 15 h 37"/>
                  <a:gd name="T12" fmla="*/ 21 w 23"/>
                  <a:gd name="T13" fmla="*/ 17 h 37"/>
                  <a:gd name="T14" fmla="*/ 21 w 23"/>
                  <a:gd name="T15" fmla="*/ 19 h 37"/>
                  <a:gd name="T16" fmla="*/ 21 w 23"/>
                  <a:gd name="T17" fmla="*/ 19 h 37"/>
                  <a:gd name="T18" fmla="*/ 21 w 23"/>
                  <a:gd name="T19" fmla="*/ 20 h 37"/>
                  <a:gd name="T20" fmla="*/ 21 w 23"/>
                  <a:gd name="T21" fmla="*/ 22 h 37"/>
                  <a:gd name="T22" fmla="*/ 21 w 23"/>
                  <a:gd name="T23" fmla="*/ 22 h 37"/>
                  <a:gd name="T24" fmla="*/ 21 w 23"/>
                  <a:gd name="T25" fmla="*/ 24 h 37"/>
                  <a:gd name="T26" fmla="*/ 21 w 23"/>
                  <a:gd name="T27" fmla="*/ 24 h 37"/>
                  <a:gd name="T28" fmla="*/ 21 w 23"/>
                  <a:gd name="T29" fmla="*/ 25 h 37"/>
                  <a:gd name="T30" fmla="*/ 23 w 23"/>
                  <a:gd name="T31" fmla="*/ 27 h 37"/>
                  <a:gd name="T32" fmla="*/ 23 w 23"/>
                  <a:gd name="T33" fmla="*/ 34 h 37"/>
                  <a:gd name="T34" fmla="*/ 23 w 23"/>
                  <a:gd name="T3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37">
                    <a:moveTo>
                      <a:pt x="23" y="34"/>
                    </a:moveTo>
                    <a:lnTo>
                      <a:pt x="6" y="37"/>
                    </a:lnTo>
                    <a:lnTo>
                      <a:pt x="0" y="2"/>
                    </a:lnTo>
                    <a:lnTo>
                      <a:pt x="19" y="0"/>
                    </a:lnTo>
                    <a:lnTo>
                      <a:pt x="19" y="0"/>
                    </a:lnTo>
                    <a:lnTo>
                      <a:pt x="21" y="15"/>
                    </a:lnTo>
                    <a:lnTo>
                      <a:pt x="21" y="17"/>
                    </a:lnTo>
                    <a:lnTo>
                      <a:pt x="21" y="19"/>
                    </a:lnTo>
                    <a:lnTo>
                      <a:pt x="21" y="19"/>
                    </a:lnTo>
                    <a:lnTo>
                      <a:pt x="21" y="20"/>
                    </a:lnTo>
                    <a:lnTo>
                      <a:pt x="21" y="22"/>
                    </a:lnTo>
                    <a:lnTo>
                      <a:pt x="21" y="22"/>
                    </a:lnTo>
                    <a:lnTo>
                      <a:pt x="21" y="24"/>
                    </a:lnTo>
                    <a:lnTo>
                      <a:pt x="21" y="24"/>
                    </a:lnTo>
                    <a:lnTo>
                      <a:pt x="21" y="25"/>
                    </a:lnTo>
                    <a:lnTo>
                      <a:pt x="23" y="27"/>
                    </a:lnTo>
                    <a:lnTo>
                      <a:pt x="23" y="34"/>
                    </a:lnTo>
                    <a:lnTo>
                      <a:pt x="23"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84" name="Freeform 1338"/>
              <p:cNvSpPr>
                <a:spLocks/>
              </p:cNvSpPr>
              <p:nvPr/>
            </p:nvSpPr>
            <p:spPr bwMode="auto">
              <a:xfrm>
                <a:off x="4175" y="1753"/>
                <a:ext cx="23" cy="37"/>
              </a:xfrm>
              <a:custGeom>
                <a:avLst/>
                <a:gdLst>
                  <a:gd name="T0" fmla="*/ 23 w 23"/>
                  <a:gd name="T1" fmla="*/ 34 h 37"/>
                  <a:gd name="T2" fmla="*/ 6 w 23"/>
                  <a:gd name="T3" fmla="*/ 37 h 37"/>
                  <a:gd name="T4" fmla="*/ 0 w 23"/>
                  <a:gd name="T5" fmla="*/ 2 h 37"/>
                  <a:gd name="T6" fmla="*/ 19 w 23"/>
                  <a:gd name="T7" fmla="*/ 0 h 37"/>
                  <a:gd name="T8" fmla="*/ 19 w 23"/>
                  <a:gd name="T9" fmla="*/ 0 h 37"/>
                  <a:gd name="T10" fmla="*/ 21 w 23"/>
                  <a:gd name="T11" fmla="*/ 15 h 37"/>
                  <a:gd name="T12" fmla="*/ 21 w 23"/>
                  <a:gd name="T13" fmla="*/ 17 h 37"/>
                  <a:gd name="T14" fmla="*/ 21 w 23"/>
                  <a:gd name="T15" fmla="*/ 19 h 37"/>
                  <a:gd name="T16" fmla="*/ 21 w 23"/>
                  <a:gd name="T17" fmla="*/ 19 h 37"/>
                  <a:gd name="T18" fmla="*/ 21 w 23"/>
                  <a:gd name="T19" fmla="*/ 20 h 37"/>
                  <a:gd name="T20" fmla="*/ 21 w 23"/>
                  <a:gd name="T21" fmla="*/ 22 h 37"/>
                  <a:gd name="T22" fmla="*/ 21 w 23"/>
                  <a:gd name="T23" fmla="*/ 22 h 37"/>
                  <a:gd name="T24" fmla="*/ 21 w 23"/>
                  <a:gd name="T25" fmla="*/ 24 h 37"/>
                  <a:gd name="T26" fmla="*/ 21 w 23"/>
                  <a:gd name="T27" fmla="*/ 24 h 37"/>
                  <a:gd name="T28" fmla="*/ 21 w 23"/>
                  <a:gd name="T29" fmla="*/ 25 h 37"/>
                  <a:gd name="T30" fmla="*/ 23 w 23"/>
                  <a:gd name="T31" fmla="*/ 27 h 37"/>
                  <a:gd name="T32" fmla="*/ 23 w 23"/>
                  <a:gd name="T33" fmla="*/ 34 h 37"/>
                  <a:gd name="T34" fmla="*/ 23 w 23"/>
                  <a:gd name="T3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37">
                    <a:moveTo>
                      <a:pt x="23" y="34"/>
                    </a:moveTo>
                    <a:lnTo>
                      <a:pt x="6" y="37"/>
                    </a:lnTo>
                    <a:lnTo>
                      <a:pt x="0" y="2"/>
                    </a:lnTo>
                    <a:lnTo>
                      <a:pt x="19" y="0"/>
                    </a:lnTo>
                    <a:lnTo>
                      <a:pt x="19" y="0"/>
                    </a:lnTo>
                    <a:lnTo>
                      <a:pt x="21" y="15"/>
                    </a:lnTo>
                    <a:lnTo>
                      <a:pt x="21" y="17"/>
                    </a:lnTo>
                    <a:lnTo>
                      <a:pt x="21" y="19"/>
                    </a:lnTo>
                    <a:lnTo>
                      <a:pt x="21" y="19"/>
                    </a:lnTo>
                    <a:lnTo>
                      <a:pt x="21" y="20"/>
                    </a:lnTo>
                    <a:lnTo>
                      <a:pt x="21" y="22"/>
                    </a:lnTo>
                    <a:lnTo>
                      <a:pt x="21" y="22"/>
                    </a:lnTo>
                    <a:lnTo>
                      <a:pt x="21" y="24"/>
                    </a:lnTo>
                    <a:lnTo>
                      <a:pt x="21" y="24"/>
                    </a:lnTo>
                    <a:lnTo>
                      <a:pt x="21" y="25"/>
                    </a:lnTo>
                    <a:lnTo>
                      <a:pt x="23" y="27"/>
                    </a:lnTo>
                    <a:lnTo>
                      <a:pt x="23" y="34"/>
                    </a:lnTo>
                    <a:lnTo>
                      <a:pt x="23"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85" name="Freeform 1339"/>
              <p:cNvSpPr>
                <a:spLocks/>
              </p:cNvSpPr>
              <p:nvPr/>
            </p:nvSpPr>
            <p:spPr bwMode="auto">
              <a:xfrm>
                <a:off x="4155" y="1717"/>
                <a:ext cx="39" cy="41"/>
              </a:xfrm>
              <a:custGeom>
                <a:avLst/>
                <a:gdLst>
                  <a:gd name="T0" fmla="*/ 20 w 39"/>
                  <a:gd name="T1" fmla="*/ 38 h 41"/>
                  <a:gd name="T2" fmla="*/ 14 w 39"/>
                  <a:gd name="T3" fmla="*/ 39 h 41"/>
                  <a:gd name="T4" fmla="*/ 4 w 39"/>
                  <a:gd name="T5" fmla="*/ 41 h 41"/>
                  <a:gd name="T6" fmla="*/ 2 w 39"/>
                  <a:gd name="T7" fmla="*/ 33 h 41"/>
                  <a:gd name="T8" fmla="*/ 2 w 39"/>
                  <a:gd name="T9" fmla="*/ 31 h 41"/>
                  <a:gd name="T10" fmla="*/ 0 w 39"/>
                  <a:gd name="T11" fmla="*/ 14 h 41"/>
                  <a:gd name="T12" fmla="*/ 0 w 39"/>
                  <a:gd name="T13" fmla="*/ 6 h 41"/>
                  <a:gd name="T14" fmla="*/ 9 w 39"/>
                  <a:gd name="T15" fmla="*/ 6 h 41"/>
                  <a:gd name="T16" fmla="*/ 34 w 39"/>
                  <a:gd name="T17" fmla="*/ 0 h 41"/>
                  <a:gd name="T18" fmla="*/ 34 w 39"/>
                  <a:gd name="T19" fmla="*/ 0 h 41"/>
                  <a:gd name="T20" fmla="*/ 34 w 39"/>
                  <a:gd name="T21" fmla="*/ 0 h 41"/>
                  <a:gd name="T22" fmla="*/ 34 w 39"/>
                  <a:gd name="T23" fmla="*/ 0 h 41"/>
                  <a:gd name="T24" fmla="*/ 34 w 39"/>
                  <a:gd name="T25" fmla="*/ 2 h 41"/>
                  <a:gd name="T26" fmla="*/ 34 w 39"/>
                  <a:gd name="T27" fmla="*/ 2 h 41"/>
                  <a:gd name="T28" fmla="*/ 36 w 39"/>
                  <a:gd name="T29" fmla="*/ 11 h 41"/>
                  <a:gd name="T30" fmla="*/ 36 w 39"/>
                  <a:gd name="T31" fmla="*/ 11 h 41"/>
                  <a:gd name="T32" fmla="*/ 36 w 39"/>
                  <a:gd name="T33" fmla="*/ 12 h 41"/>
                  <a:gd name="T34" fmla="*/ 36 w 39"/>
                  <a:gd name="T35" fmla="*/ 19 h 41"/>
                  <a:gd name="T36" fmla="*/ 36 w 39"/>
                  <a:gd name="T37" fmla="*/ 19 h 41"/>
                  <a:gd name="T38" fmla="*/ 37 w 39"/>
                  <a:gd name="T39" fmla="*/ 29 h 41"/>
                  <a:gd name="T40" fmla="*/ 37 w 39"/>
                  <a:gd name="T41" fmla="*/ 29 h 41"/>
                  <a:gd name="T42" fmla="*/ 39 w 39"/>
                  <a:gd name="T43" fmla="*/ 36 h 41"/>
                  <a:gd name="T44" fmla="*/ 20 w 39"/>
                  <a:gd name="T45"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41">
                    <a:moveTo>
                      <a:pt x="20" y="38"/>
                    </a:moveTo>
                    <a:lnTo>
                      <a:pt x="14" y="39"/>
                    </a:lnTo>
                    <a:lnTo>
                      <a:pt x="4" y="41"/>
                    </a:lnTo>
                    <a:lnTo>
                      <a:pt x="2" y="33"/>
                    </a:lnTo>
                    <a:lnTo>
                      <a:pt x="2" y="31"/>
                    </a:lnTo>
                    <a:lnTo>
                      <a:pt x="0" y="14"/>
                    </a:lnTo>
                    <a:lnTo>
                      <a:pt x="0" y="6"/>
                    </a:lnTo>
                    <a:lnTo>
                      <a:pt x="9" y="6"/>
                    </a:lnTo>
                    <a:lnTo>
                      <a:pt x="34" y="0"/>
                    </a:lnTo>
                    <a:lnTo>
                      <a:pt x="34" y="0"/>
                    </a:lnTo>
                    <a:lnTo>
                      <a:pt x="34" y="0"/>
                    </a:lnTo>
                    <a:lnTo>
                      <a:pt x="34" y="0"/>
                    </a:lnTo>
                    <a:lnTo>
                      <a:pt x="34" y="2"/>
                    </a:lnTo>
                    <a:lnTo>
                      <a:pt x="34" y="2"/>
                    </a:lnTo>
                    <a:lnTo>
                      <a:pt x="36" y="11"/>
                    </a:lnTo>
                    <a:lnTo>
                      <a:pt x="36" y="11"/>
                    </a:lnTo>
                    <a:lnTo>
                      <a:pt x="36" y="12"/>
                    </a:lnTo>
                    <a:lnTo>
                      <a:pt x="36" y="19"/>
                    </a:lnTo>
                    <a:lnTo>
                      <a:pt x="36" y="19"/>
                    </a:lnTo>
                    <a:lnTo>
                      <a:pt x="37" y="29"/>
                    </a:lnTo>
                    <a:lnTo>
                      <a:pt x="37" y="29"/>
                    </a:lnTo>
                    <a:lnTo>
                      <a:pt x="39" y="36"/>
                    </a:lnTo>
                    <a:lnTo>
                      <a:pt x="20"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86" name="Freeform 1340"/>
              <p:cNvSpPr>
                <a:spLocks/>
              </p:cNvSpPr>
              <p:nvPr/>
            </p:nvSpPr>
            <p:spPr bwMode="auto">
              <a:xfrm>
                <a:off x="4155" y="1717"/>
                <a:ext cx="39" cy="41"/>
              </a:xfrm>
              <a:custGeom>
                <a:avLst/>
                <a:gdLst>
                  <a:gd name="T0" fmla="*/ 20 w 39"/>
                  <a:gd name="T1" fmla="*/ 38 h 41"/>
                  <a:gd name="T2" fmla="*/ 14 w 39"/>
                  <a:gd name="T3" fmla="*/ 39 h 41"/>
                  <a:gd name="T4" fmla="*/ 4 w 39"/>
                  <a:gd name="T5" fmla="*/ 41 h 41"/>
                  <a:gd name="T6" fmla="*/ 2 w 39"/>
                  <a:gd name="T7" fmla="*/ 33 h 41"/>
                  <a:gd name="T8" fmla="*/ 2 w 39"/>
                  <a:gd name="T9" fmla="*/ 31 h 41"/>
                  <a:gd name="T10" fmla="*/ 0 w 39"/>
                  <a:gd name="T11" fmla="*/ 14 h 41"/>
                  <a:gd name="T12" fmla="*/ 0 w 39"/>
                  <a:gd name="T13" fmla="*/ 6 h 41"/>
                  <a:gd name="T14" fmla="*/ 9 w 39"/>
                  <a:gd name="T15" fmla="*/ 6 h 41"/>
                  <a:gd name="T16" fmla="*/ 34 w 39"/>
                  <a:gd name="T17" fmla="*/ 0 h 41"/>
                  <a:gd name="T18" fmla="*/ 34 w 39"/>
                  <a:gd name="T19" fmla="*/ 0 h 41"/>
                  <a:gd name="T20" fmla="*/ 34 w 39"/>
                  <a:gd name="T21" fmla="*/ 0 h 41"/>
                  <a:gd name="T22" fmla="*/ 34 w 39"/>
                  <a:gd name="T23" fmla="*/ 0 h 41"/>
                  <a:gd name="T24" fmla="*/ 34 w 39"/>
                  <a:gd name="T25" fmla="*/ 2 h 41"/>
                  <a:gd name="T26" fmla="*/ 34 w 39"/>
                  <a:gd name="T27" fmla="*/ 2 h 41"/>
                  <a:gd name="T28" fmla="*/ 36 w 39"/>
                  <a:gd name="T29" fmla="*/ 11 h 41"/>
                  <a:gd name="T30" fmla="*/ 36 w 39"/>
                  <a:gd name="T31" fmla="*/ 11 h 41"/>
                  <a:gd name="T32" fmla="*/ 36 w 39"/>
                  <a:gd name="T33" fmla="*/ 12 h 41"/>
                  <a:gd name="T34" fmla="*/ 36 w 39"/>
                  <a:gd name="T35" fmla="*/ 19 h 41"/>
                  <a:gd name="T36" fmla="*/ 36 w 39"/>
                  <a:gd name="T37" fmla="*/ 19 h 41"/>
                  <a:gd name="T38" fmla="*/ 37 w 39"/>
                  <a:gd name="T39" fmla="*/ 29 h 41"/>
                  <a:gd name="T40" fmla="*/ 37 w 39"/>
                  <a:gd name="T41" fmla="*/ 29 h 41"/>
                  <a:gd name="T42" fmla="*/ 39 w 39"/>
                  <a:gd name="T43" fmla="*/ 36 h 41"/>
                  <a:gd name="T44" fmla="*/ 20 w 39"/>
                  <a:gd name="T45"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41">
                    <a:moveTo>
                      <a:pt x="20" y="38"/>
                    </a:moveTo>
                    <a:lnTo>
                      <a:pt x="14" y="39"/>
                    </a:lnTo>
                    <a:lnTo>
                      <a:pt x="4" y="41"/>
                    </a:lnTo>
                    <a:lnTo>
                      <a:pt x="2" y="33"/>
                    </a:lnTo>
                    <a:lnTo>
                      <a:pt x="2" y="31"/>
                    </a:lnTo>
                    <a:lnTo>
                      <a:pt x="0" y="14"/>
                    </a:lnTo>
                    <a:lnTo>
                      <a:pt x="0" y="6"/>
                    </a:lnTo>
                    <a:lnTo>
                      <a:pt x="9" y="6"/>
                    </a:lnTo>
                    <a:lnTo>
                      <a:pt x="34" y="0"/>
                    </a:lnTo>
                    <a:lnTo>
                      <a:pt x="34" y="0"/>
                    </a:lnTo>
                    <a:lnTo>
                      <a:pt x="34" y="0"/>
                    </a:lnTo>
                    <a:lnTo>
                      <a:pt x="34" y="0"/>
                    </a:lnTo>
                    <a:lnTo>
                      <a:pt x="34" y="2"/>
                    </a:lnTo>
                    <a:lnTo>
                      <a:pt x="34" y="2"/>
                    </a:lnTo>
                    <a:lnTo>
                      <a:pt x="36" y="11"/>
                    </a:lnTo>
                    <a:lnTo>
                      <a:pt x="36" y="11"/>
                    </a:lnTo>
                    <a:lnTo>
                      <a:pt x="36" y="12"/>
                    </a:lnTo>
                    <a:lnTo>
                      <a:pt x="36" y="19"/>
                    </a:lnTo>
                    <a:lnTo>
                      <a:pt x="36" y="19"/>
                    </a:lnTo>
                    <a:lnTo>
                      <a:pt x="37" y="29"/>
                    </a:lnTo>
                    <a:lnTo>
                      <a:pt x="37" y="29"/>
                    </a:lnTo>
                    <a:lnTo>
                      <a:pt x="39" y="36"/>
                    </a:lnTo>
                    <a:lnTo>
                      <a:pt x="20"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87" name="Freeform 1341"/>
              <p:cNvSpPr>
                <a:spLocks/>
              </p:cNvSpPr>
              <p:nvPr/>
            </p:nvSpPr>
            <p:spPr bwMode="auto">
              <a:xfrm>
                <a:off x="4125" y="1916"/>
                <a:ext cx="28" cy="34"/>
              </a:xfrm>
              <a:custGeom>
                <a:avLst/>
                <a:gdLst>
                  <a:gd name="T0" fmla="*/ 22 w 28"/>
                  <a:gd name="T1" fmla="*/ 28 h 34"/>
                  <a:gd name="T2" fmla="*/ 18 w 28"/>
                  <a:gd name="T3" fmla="*/ 32 h 34"/>
                  <a:gd name="T4" fmla="*/ 3 w 28"/>
                  <a:gd name="T5" fmla="*/ 34 h 34"/>
                  <a:gd name="T6" fmla="*/ 1 w 28"/>
                  <a:gd name="T7" fmla="*/ 23 h 34"/>
                  <a:gd name="T8" fmla="*/ 0 w 28"/>
                  <a:gd name="T9" fmla="*/ 3 h 34"/>
                  <a:gd name="T10" fmla="*/ 0 w 28"/>
                  <a:gd name="T11" fmla="*/ 3 h 34"/>
                  <a:gd name="T12" fmla="*/ 8 w 28"/>
                  <a:gd name="T13" fmla="*/ 3 h 34"/>
                  <a:gd name="T14" fmla="*/ 15 w 28"/>
                  <a:gd name="T15" fmla="*/ 1 h 34"/>
                  <a:gd name="T16" fmla="*/ 15 w 28"/>
                  <a:gd name="T17" fmla="*/ 1 h 34"/>
                  <a:gd name="T18" fmla="*/ 27 w 28"/>
                  <a:gd name="T19" fmla="*/ 0 h 34"/>
                  <a:gd name="T20" fmla="*/ 28 w 28"/>
                  <a:gd name="T21" fmla="*/ 17 h 34"/>
                  <a:gd name="T22" fmla="*/ 28 w 28"/>
                  <a:gd name="T23" fmla="*/ 17 h 34"/>
                  <a:gd name="T24" fmla="*/ 28 w 28"/>
                  <a:gd name="T25" fmla="*/ 17 h 34"/>
                  <a:gd name="T26" fmla="*/ 28 w 28"/>
                  <a:gd name="T27" fmla="*/ 22 h 34"/>
                  <a:gd name="T28" fmla="*/ 22 w 28"/>
                  <a:gd name="T29" fmla="*/ 23 h 34"/>
                  <a:gd name="T30" fmla="*/ 22 w 28"/>
                  <a:gd name="T3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4">
                    <a:moveTo>
                      <a:pt x="22" y="28"/>
                    </a:moveTo>
                    <a:lnTo>
                      <a:pt x="18" y="32"/>
                    </a:lnTo>
                    <a:lnTo>
                      <a:pt x="3" y="34"/>
                    </a:lnTo>
                    <a:lnTo>
                      <a:pt x="1" y="23"/>
                    </a:lnTo>
                    <a:lnTo>
                      <a:pt x="0" y="3"/>
                    </a:lnTo>
                    <a:lnTo>
                      <a:pt x="0" y="3"/>
                    </a:lnTo>
                    <a:lnTo>
                      <a:pt x="8" y="3"/>
                    </a:lnTo>
                    <a:lnTo>
                      <a:pt x="15" y="1"/>
                    </a:lnTo>
                    <a:lnTo>
                      <a:pt x="15" y="1"/>
                    </a:lnTo>
                    <a:lnTo>
                      <a:pt x="27" y="0"/>
                    </a:lnTo>
                    <a:lnTo>
                      <a:pt x="28" y="17"/>
                    </a:lnTo>
                    <a:lnTo>
                      <a:pt x="28" y="17"/>
                    </a:lnTo>
                    <a:lnTo>
                      <a:pt x="28" y="17"/>
                    </a:lnTo>
                    <a:lnTo>
                      <a:pt x="28" y="22"/>
                    </a:lnTo>
                    <a:lnTo>
                      <a:pt x="22" y="23"/>
                    </a:lnTo>
                    <a:lnTo>
                      <a:pt x="22" y="2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88" name="Freeform 1342"/>
              <p:cNvSpPr>
                <a:spLocks/>
              </p:cNvSpPr>
              <p:nvPr/>
            </p:nvSpPr>
            <p:spPr bwMode="auto">
              <a:xfrm>
                <a:off x="4125" y="1916"/>
                <a:ext cx="28" cy="34"/>
              </a:xfrm>
              <a:custGeom>
                <a:avLst/>
                <a:gdLst>
                  <a:gd name="T0" fmla="*/ 22 w 28"/>
                  <a:gd name="T1" fmla="*/ 28 h 34"/>
                  <a:gd name="T2" fmla="*/ 18 w 28"/>
                  <a:gd name="T3" fmla="*/ 32 h 34"/>
                  <a:gd name="T4" fmla="*/ 3 w 28"/>
                  <a:gd name="T5" fmla="*/ 34 h 34"/>
                  <a:gd name="T6" fmla="*/ 1 w 28"/>
                  <a:gd name="T7" fmla="*/ 23 h 34"/>
                  <a:gd name="T8" fmla="*/ 0 w 28"/>
                  <a:gd name="T9" fmla="*/ 3 h 34"/>
                  <a:gd name="T10" fmla="*/ 0 w 28"/>
                  <a:gd name="T11" fmla="*/ 3 h 34"/>
                  <a:gd name="T12" fmla="*/ 8 w 28"/>
                  <a:gd name="T13" fmla="*/ 3 h 34"/>
                  <a:gd name="T14" fmla="*/ 15 w 28"/>
                  <a:gd name="T15" fmla="*/ 1 h 34"/>
                  <a:gd name="T16" fmla="*/ 15 w 28"/>
                  <a:gd name="T17" fmla="*/ 1 h 34"/>
                  <a:gd name="T18" fmla="*/ 27 w 28"/>
                  <a:gd name="T19" fmla="*/ 0 h 34"/>
                  <a:gd name="T20" fmla="*/ 28 w 28"/>
                  <a:gd name="T21" fmla="*/ 17 h 34"/>
                  <a:gd name="T22" fmla="*/ 28 w 28"/>
                  <a:gd name="T23" fmla="*/ 17 h 34"/>
                  <a:gd name="T24" fmla="*/ 28 w 28"/>
                  <a:gd name="T25" fmla="*/ 17 h 34"/>
                  <a:gd name="T26" fmla="*/ 28 w 28"/>
                  <a:gd name="T27" fmla="*/ 22 h 34"/>
                  <a:gd name="T28" fmla="*/ 22 w 28"/>
                  <a:gd name="T29" fmla="*/ 23 h 34"/>
                  <a:gd name="T30" fmla="*/ 22 w 28"/>
                  <a:gd name="T3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4">
                    <a:moveTo>
                      <a:pt x="22" y="28"/>
                    </a:moveTo>
                    <a:lnTo>
                      <a:pt x="18" y="32"/>
                    </a:lnTo>
                    <a:lnTo>
                      <a:pt x="3" y="34"/>
                    </a:lnTo>
                    <a:lnTo>
                      <a:pt x="1" y="23"/>
                    </a:lnTo>
                    <a:lnTo>
                      <a:pt x="0" y="3"/>
                    </a:lnTo>
                    <a:lnTo>
                      <a:pt x="0" y="3"/>
                    </a:lnTo>
                    <a:lnTo>
                      <a:pt x="8" y="3"/>
                    </a:lnTo>
                    <a:lnTo>
                      <a:pt x="15" y="1"/>
                    </a:lnTo>
                    <a:lnTo>
                      <a:pt x="15" y="1"/>
                    </a:lnTo>
                    <a:lnTo>
                      <a:pt x="27" y="0"/>
                    </a:lnTo>
                    <a:lnTo>
                      <a:pt x="28" y="17"/>
                    </a:lnTo>
                    <a:lnTo>
                      <a:pt x="28" y="17"/>
                    </a:lnTo>
                    <a:lnTo>
                      <a:pt x="28" y="17"/>
                    </a:lnTo>
                    <a:lnTo>
                      <a:pt x="28" y="22"/>
                    </a:lnTo>
                    <a:lnTo>
                      <a:pt x="22" y="23"/>
                    </a:lnTo>
                    <a:lnTo>
                      <a:pt x="22"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89" name="Freeform 1343"/>
              <p:cNvSpPr>
                <a:spLocks/>
              </p:cNvSpPr>
              <p:nvPr/>
            </p:nvSpPr>
            <p:spPr bwMode="auto">
              <a:xfrm>
                <a:off x="4013" y="1787"/>
                <a:ext cx="32" cy="29"/>
              </a:xfrm>
              <a:custGeom>
                <a:avLst/>
                <a:gdLst>
                  <a:gd name="T0" fmla="*/ 30 w 32"/>
                  <a:gd name="T1" fmla="*/ 19 h 29"/>
                  <a:gd name="T2" fmla="*/ 32 w 32"/>
                  <a:gd name="T3" fmla="*/ 27 h 29"/>
                  <a:gd name="T4" fmla="*/ 2 w 32"/>
                  <a:gd name="T5" fmla="*/ 29 h 29"/>
                  <a:gd name="T6" fmla="*/ 2 w 32"/>
                  <a:gd name="T7" fmla="*/ 29 h 29"/>
                  <a:gd name="T8" fmla="*/ 2 w 32"/>
                  <a:gd name="T9" fmla="*/ 27 h 29"/>
                  <a:gd name="T10" fmla="*/ 2 w 32"/>
                  <a:gd name="T11" fmla="*/ 27 h 29"/>
                  <a:gd name="T12" fmla="*/ 2 w 32"/>
                  <a:gd name="T13" fmla="*/ 24 h 29"/>
                  <a:gd name="T14" fmla="*/ 2 w 32"/>
                  <a:gd name="T15" fmla="*/ 24 h 29"/>
                  <a:gd name="T16" fmla="*/ 0 w 32"/>
                  <a:gd name="T17" fmla="*/ 3 h 29"/>
                  <a:gd name="T18" fmla="*/ 17 w 32"/>
                  <a:gd name="T19" fmla="*/ 2 h 29"/>
                  <a:gd name="T20" fmla="*/ 29 w 32"/>
                  <a:gd name="T21" fmla="*/ 0 h 29"/>
                  <a:gd name="T22" fmla="*/ 29 w 32"/>
                  <a:gd name="T23" fmla="*/ 0 h 29"/>
                  <a:gd name="T24" fmla="*/ 30 w 32"/>
                  <a:gd name="T2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9">
                    <a:moveTo>
                      <a:pt x="30" y="19"/>
                    </a:moveTo>
                    <a:lnTo>
                      <a:pt x="32" y="27"/>
                    </a:lnTo>
                    <a:lnTo>
                      <a:pt x="2" y="29"/>
                    </a:lnTo>
                    <a:lnTo>
                      <a:pt x="2" y="29"/>
                    </a:lnTo>
                    <a:lnTo>
                      <a:pt x="2" y="27"/>
                    </a:lnTo>
                    <a:lnTo>
                      <a:pt x="2" y="27"/>
                    </a:lnTo>
                    <a:lnTo>
                      <a:pt x="2" y="24"/>
                    </a:lnTo>
                    <a:lnTo>
                      <a:pt x="2" y="24"/>
                    </a:lnTo>
                    <a:lnTo>
                      <a:pt x="0" y="3"/>
                    </a:lnTo>
                    <a:lnTo>
                      <a:pt x="17" y="2"/>
                    </a:lnTo>
                    <a:lnTo>
                      <a:pt x="29" y="0"/>
                    </a:lnTo>
                    <a:lnTo>
                      <a:pt x="29" y="0"/>
                    </a:lnTo>
                    <a:lnTo>
                      <a:pt x="30"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90" name="Freeform 1344"/>
              <p:cNvSpPr>
                <a:spLocks/>
              </p:cNvSpPr>
              <p:nvPr/>
            </p:nvSpPr>
            <p:spPr bwMode="auto">
              <a:xfrm>
                <a:off x="4013" y="1787"/>
                <a:ext cx="32" cy="29"/>
              </a:xfrm>
              <a:custGeom>
                <a:avLst/>
                <a:gdLst>
                  <a:gd name="T0" fmla="*/ 30 w 32"/>
                  <a:gd name="T1" fmla="*/ 19 h 29"/>
                  <a:gd name="T2" fmla="*/ 32 w 32"/>
                  <a:gd name="T3" fmla="*/ 27 h 29"/>
                  <a:gd name="T4" fmla="*/ 2 w 32"/>
                  <a:gd name="T5" fmla="*/ 29 h 29"/>
                  <a:gd name="T6" fmla="*/ 2 w 32"/>
                  <a:gd name="T7" fmla="*/ 29 h 29"/>
                  <a:gd name="T8" fmla="*/ 2 w 32"/>
                  <a:gd name="T9" fmla="*/ 27 h 29"/>
                  <a:gd name="T10" fmla="*/ 2 w 32"/>
                  <a:gd name="T11" fmla="*/ 27 h 29"/>
                  <a:gd name="T12" fmla="*/ 2 w 32"/>
                  <a:gd name="T13" fmla="*/ 24 h 29"/>
                  <a:gd name="T14" fmla="*/ 2 w 32"/>
                  <a:gd name="T15" fmla="*/ 24 h 29"/>
                  <a:gd name="T16" fmla="*/ 0 w 32"/>
                  <a:gd name="T17" fmla="*/ 3 h 29"/>
                  <a:gd name="T18" fmla="*/ 17 w 32"/>
                  <a:gd name="T19" fmla="*/ 2 h 29"/>
                  <a:gd name="T20" fmla="*/ 29 w 32"/>
                  <a:gd name="T21" fmla="*/ 0 h 29"/>
                  <a:gd name="T22" fmla="*/ 29 w 32"/>
                  <a:gd name="T23" fmla="*/ 0 h 29"/>
                  <a:gd name="T24" fmla="*/ 30 w 32"/>
                  <a:gd name="T2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9">
                    <a:moveTo>
                      <a:pt x="30" y="19"/>
                    </a:moveTo>
                    <a:lnTo>
                      <a:pt x="32" y="27"/>
                    </a:lnTo>
                    <a:lnTo>
                      <a:pt x="2" y="29"/>
                    </a:lnTo>
                    <a:lnTo>
                      <a:pt x="2" y="29"/>
                    </a:lnTo>
                    <a:lnTo>
                      <a:pt x="2" y="27"/>
                    </a:lnTo>
                    <a:lnTo>
                      <a:pt x="2" y="27"/>
                    </a:lnTo>
                    <a:lnTo>
                      <a:pt x="2" y="24"/>
                    </a:lnTo>
                    <a:lnTo>
                      <a:pt x="2" y="24"/>
                    </a:lnTo>
                    <a:lnTo>
                      <a:pt x="0" y="3"/>
                    </a:lnTo>
                    <a:lnTo>
                      <a:pt x="17" y="2"/>
                    </a:lnTo>
                    <a:lnTo>
                      <a:pt x="29" y="0"/>
                    </a:lnTo>
                    <a:lnTo>
                      <a:pt x="29" y="0"/>
                    </a:lnTo>
                    <a:lnTo>
                      <a:pt x="30"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91" name="Freeform 1345"/>
              <p:cNvSpPr>
                <a:spLocks/>
              </p:cNvSpPr>
              <p:nvPr/>
            </p:nvSpPr>
            <p:spPr bwMode="auto">
              <a:xfrm>
                <a:off x="4155" y="1792"/>
                <a:ext cx="17" cy="20"/>
              </a:xfrm>
              <a:custGeom>
                <a:avLst/>
                <a:gdLst>
                  <a:gd name="T0" fmla="*/ 17 w 17"/>
                  <a:gd name="T1" fmla="*/ 19 h 20"/>
                  <a:gd name="T2" fmla="*/ 17 w 17"/>
                  <a:gd name="T3" fmla="*/ 19 h 20"/>
                  <a:gd name="T4" fmla="*/ 2 w 17"/>
                  <a:gd name="T5" fmla="*/ 20 h 20"/>
                  <a:gd name="T6" fmla="*/ 0 w 17"/>
                  <a:gd name="T7" fmla="*/ 2 h 20"/>
                  <a:gd name="T8" fmla="*/ 15 w 17"/>
                  <a:gd name="T9" fmla="*/ 0 h 20"/>
                  <a:gd name="T10" fmla="*/ 17 w 17"/>
                  <a:gd name="T11" fmla="*/ 19 h 20"/>
                </a:gdLst>
                <a:ahLst/>
                <a:cxnLst>
                  <a:cxn ang="0">
                    <a:pos x="T0" y="T1"/>
                  </a:cxn>
                  <a:cxn ang="0">
                    <a:pos x="T2" y="T3"/>
                  </a:cxn>
                  <a:cxn ang="0">
                    <a:pos x="T4" y="T5"/>
                  </a:cxn>
                  <a:cxn ang="0">
                    <a:pos x="T6" y="T7"/>
                  </a:cxn>
                  <a:cxn ang="0">
                    <a:pos x="T8" y="T9"/>
                  </a:cxn>
                  <a:cxn ang="0">
                    <a:pos x="T10" y="T11"/>
                  </a:cxn>
                </a:cxnLst>
                <a:rect l="0" t="0" r="r" b="b"/>
                <a:pathLst>
                  <a:path w="17" h="20">
                    <a:moveTo>
                      <a:pt x="17" y="19"/>
                    </a:moveTo>
                    <a:lnTo>
                      <a:pt x="17" y="19"/>
                    </a:lnTo>
                    <a:lnTo>
                      <a:pt x="2" y="20"/>
                    </a:lnTo>
                    <a:lnTo>
                      <a:pt x="0" y="2"/>
                    </a:lnTo>
                    <a:lnTo>
                      <a:pt x="15" y="0"/>
                    </a:lnTo>
                    <a:lnTo>
                      <a:pt x="17"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92" name="Freeform 1346"/>
              <p:cNvSpPr>
                <a:spLocks/>
              </p:cNvSpPr>
              <p:nvPr/>
            </p:nvSpPr>
            <p:spPr bwMode="auto">
              <a:xfrm>
                <a:off x="4155" y="1792"/>
                <a:ext cx="17" cy="20"/>
              </a:xfrm>
              <a:custGeom>
                <a:avLst/>
                <a:gdLst>
                  <a:gd name="T0" fmla="*/ 17 w 17"/>
                  <a:gd name="T1" fmla="*/ 19 h 20"/>
                  <a:gd name="T2" fmla="*/ 17 w 17"/>
                  <a:gd name="T3" fmla="*/ 19 h 20"/>
                  <a:gd name="T4" fmla="*/ 2 w 17"/>
                  <a:gd name="T5" fmla="*/ 20 h 20"/>
                  <a:gd name="T6" fmla="*/ 0 w 17"/>
                  <a:gd name="T7" fmla="*/ 2 h 20"/>
                  <a:gd name="T8" fmla="*/ 15 w 17"/>
                  <a:gd name="T9" fmla="*/ 0 h 20"/>
                  <a:gd name="T10" fmla="*/ 17 w 17"/>
                  <a:gd name="T11" fmla="*/ 19 h 20"/>
                </a:gdLst>
                <a:ahLst/>
                <a:cxnLst>
                  <a:cxn ang="0">
                    <a:pos x="T0" y="T1"/>
                  </a:cxn>
                  <a:cxn ang="0">
                    <a:pos x="T2" y="T3"/>
                  </a:cxn>
                  <a:cxn ang="0">
                    <a:pos x="T4" y="T5"/>
                  </a:cxn>
                  <a:cxn ang="0">
                    <a:pos x="T6" y="T7"/>
                  </a:cxn>
                  <a:cxn ang="0">
                    <a:pos x="T8" y="T9"/>
                  </a:cxn>
                  <a:cxn ang="0">
                    <a:pos x="T10" y="T11"/>
                  </a:cxn>
                </a:cxnLst>
                <a:rect l="0" t="0" r="r" b="b"/>
                <a:pathLst>
                  <a:path w="17" h="20">
                    <a:moveTo>
                      <a:pt x="17" y="19"/>
                    </a:moveTo>
                    <a:lnTo>
                      <a:pt x="17" y="19"/>
                    </a:lnTo>
                    <a:lnTo>
                      <a:pt x="2" y="20"/>
                    </a:lnTo>
                    <a:lnTo>
                      <a:pt x="0" y="2"/>
                    </a:lnTo>
                    <a:lnTo>
                      <a:pt x="15" y="0"/>
                    </a:lnTo>
                    <a:lnTo>
                      <a:pt x="17"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93" name="Freeform 1347"/>
              <p:cNvSpPr>
                <a:spLocks/>
              </p:cNvSpPr>
              <p:nvPr/>
            </p:nvSpPr>
            <p:spPr bwMode="auto">
              <a:xfrm>
                <a:off x="4074" y="1838"/>
                <a:ext cx="34" cy="29"/>
              </a:xfrm>
              <a:custGeom>
                <a:avLst/>
                <a:gdLst>
                  <a:gd name="T0" fmla="*/ 30 w 34"/>
                  <a:gd name="T1" fmla="*/ 0 h 29"/>
                  <a:gd name="T2" fmla="*/ 34 w 34"/>
                  <a:gd name="T3" fmla="*/ 25 h 29"/>
                  <a:gd name="T4" fmla="*/ 34 w 34"/>
                  <a:gd name="T5" fmla="*/ 25 h 29"/>
                  <a:gd name="T6" fmla="*/ 32 w 34"/>
                  <a:gd name="T7" fmla="*/ 25 h 29"/>
                  <a:gd name="T8" fmla="*/ 29 w 34"/>
                  <a:gd name="T9" fmla="*/ 25 h 29"/>
                  <a:gd name="T10" fmla="*/ 3 w 34"/>
                  <a:gd name="T11" fmla="*/ 29 h 29"/>
                  <a:gd name="T12" fmla="*/ 0 w 34"/>
                  <a:gd name="T13" fmla="*/ 3 h 29"/>
                  <a:gd name="T14" fmla="*/ 20 w 34"/>
                  <a:gd name="T15" fmla="*/ 1 h 29"/>
                  <a:gd name="T16" fmla="*/ 30 w 34"/>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9">
                    <a:moveTo>
                      <a:pt x="30" y="0"/>
                    </a:moveTo>
                    <a:lnTo>
                      <a:pt x="34" y="25"/>
                    </a:lnTo>
                    <a:lnTo>
                      <a:pt x="34" y="25"/>
                    </a:lnTo>
                    <a:lnTo>
                      <a:pt x="32" y="25"/>
                    </a:lnTo>
                    <a:lnTo>
                      <a:pt x="29" y="25"/>
                    </a:lnTo>
                    <a:lnTo>
                      <a:pt x="3" y="29"/>
                    </a:lnTo>
                    <a:lnTo>
                      <a:pt x="0" y="3"/>
                    </a:lnTo>
                    <a:lnTo>
                      <a:pt x="20" y="1"/>
                    </a:lnTo>
                    <a:lnTo>
                      <a:pt x="3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94" name="Freeform 1348"/>
              <p:cNvSpPr>
                <a:spLocks/>
              </p:cNvSpPr>
              <p:nvPr/>
            </p:nvSpPr>
            <p:spPr bwMode="auto">
              <a:xfrm>
                <a:off x="4074" y="1838"/>
                <a:ext cx="34" cy="29"/>
              </a:xfrm>
              <a:custGeom>
                <a:avLst/>
                <a:gdLst>
                  <a:gd name="T0" fmla="*/ 30 w 34"/>
                  <a:gd name="T1" fmla="*/ 0 h 29"/>
                  <a:gd name="T2" fmla="*/ 34 w 34"/>
                  <a:gd name="T3" fmla="*/ 25 h 29"/>
                  <a:gd name="T4" fmla="*/ 34 w 34"/>
                  <a:gd name="T5" fmla="*/ 25 h 29"/>
                  <a:gd name="T6" fmla="*/ 32 w 34"/>
                  <a:gd name="T7" fmla="*/ 25 h 29"/>
                  <a:gd name="T8" fmla="*/ 29 w 34"/>
                  <a:gd name="T9" fmla="*/ 25 h 29"/>
                  <a:gd name="T10" fmla="*/ 3 w 34"/>
                  <a:gd name="T11" fmla="*/ 29 h 29"/>
                  <a:gd name="T12" fmla="*/ 0 w 34"/>
                  <a:gd name="T13" fmla="*/ 3 h 29"/>
                  <a:gd name="T14" fmla="*/ 20 w 34"/>
                  <a:gd name="T15" fmla="*/ 1 h 29"/>
                  <a:gd name="T16" fmla="*/ 30 w 34"/>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9">
                    <a:moveTo>
                      <a:pt x="30" y="0"/>
                    </a:moveTo>
                    <a:lnTo>
                      <a:pt x="34" y="25"/>
                    </a:lnTo>
                    <a:lnTo>
                      <a:pt x="34" y="25"/>
                    </a:lnTo>
                    <a:lnTo>
                      <a:pt x="32" y="25"/>
                    </a:lnTo>
                    <a:lnTo>
                      <a:pt x="29" y="25"/>
                    </a:lnTo>
                    <a:lnTo>
                      <a:pt x="3" y="29"/>
                    </a:lnTo>
                    <a:lnTo>
                      <a:pt x="0" y="3"/>
                    </a:lnTo>
                    <a:lnTo>
                      <a:pt x="20" y="1"/>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95" name="Freeform 1349"/>
              <p:cNvSpPr>
                <a:spLocks/>
              </p:cNvSpPr>
              <p:nvPr/>
            </p:nvSpPr>
            <p:spPr bwMode="auto">
              <a:xfrm>
                <a:off x="4104" y="1919"/>
                <a:ext cx="24" cy="32"/>
              </a:xfrm>
              <a:custGeom>
                <a:avLst/>
                <a:gdLst>
                  <a:gd name="T0" fmla="*/ 7 w 24"/>
                  <a:gd name="T1" fmla="*/ 32 h 32"/>
                  <a:gd name="T2" fmla="*/ 4 w 24"/>
                  <a:gd name="T3" fmla="*/ 32 h 32"/>
                  <a:gd name="T4" fmla="*/ 0 w 24"/>
                  <a:gd name="T5" fmla="*/ 3 h 32"/>
                  <a:gd name="T6" fmla="*/ 9 w 24"/>
                  <a:gd name="T7" fmla="*/ 2 h 32"/>
                  <a:gd name="T8" fmla="*/ 21 w 24"/>
                  <a:gd name="T9" fmla="*/ 0 h 32"/>
                  <a:gd name="T10" fmla="*/ 22 w 24"/>
                  <a:gd name="T11" fmla="*/ 20 h 32"/>
                  <a:gd name="T12" fmla="*/ 24 w 24"/>
                  <a:gd name="T13" fmla="*/ 31 h 32"/>
                  <a:gd name="T14" fmla="*/ 7 w 24"/>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2">
                    <a:moveTo>
                      <a:pt x="7" y="32"/>
                    </a:moveTo>
                    <a:lnTo>
                      <a:pt x="4" y="32"/>
                    </a:lnTo>
                    <a:lnTo>
                      <a:pt x="0" y="3"/>
                    </a:lnTo>
                    <a:lnTo>
                      <a:pt x="9" y="2"/>
                    </a:lnTo>
                    <a:lnTo>
                      <a:pt x="21" y="0"/>
                    </a:lnTo>
                    <a:lnTo>
                      <a:pt x="22" y="20"/>
                    </a:lnTo>
                    <a:lnTo>
                      <a:pt x="24" y="31"/>
                    </a:lnTo>
                    <a:lnTo>
                      <a:pt x="7"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96" name="Freeform 1350"/>
              <p:cNvSpPr>
                <a:spLocks/>
              </p:cNvSpPr>
              <p:nvPr/>
            </p:nvSpPr>
            <p:spPr bwMode="auto">
              <a:xfrm>
                <a:off x="4104" y="1919"/>
                <a:ext cx="24" cy="32"/>
              </a:xfrm>
              <a:custGeom>
                <a:avLst/>
                <a:gdLst>
                  <a:gd name="T0" fmla="*/ 7 w 24"/>
                  <a:gd name="T1" fmla="*/ 32 h 32"/>
                  <a:gd name="T2" fmla="*/ 4 w 24"/>
                  <a:gd name="T3" fmla="*/ 32 h 32"/>
                  <a:gd name="T4" fmla="*/ 0 w 24"/>
                  <a:gd name="T5" fmla="*/ 3 h 32"/>
                  <a:gd name="T6" fmla="*/ 9 w 24"/>
                  <a:gd name="T7" fmla="*/ 2 h 32"/>
                  <a:gd name="T8" fmla="*/ 21 w 24"/>
                  <a:gd name="T9" fmla="*/ 0 h 32"/>
                  <a:gd name="T10" fmla="*/ 22 w 24"/>
                  <a:gd name="T11" fmla="*/ 20 h 32"/>
                  <a:gd name="T12" fmla="*/ 24 w 24"/>
                  <a:gd name="T13" fmla="*/ 31 h 32"/>
                  <a:gd name="T14" fmla="*/ 7 w 24"/>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2">
                    <a:moveTo>
                      <a:pt x="7" y="32"/>
                    </a:moveTo>
                    <a:lnTo>
                      <a:pt x="4" y="32"/>
                    </a:lnTo>
                    <a:lnTo>
                      <a:pt x="0" y="3"/>
                    </a:lnTo>
                    <a:lnTo>
                      <a:pt x="9" y="2"/>
                    </a:lnTo>
                    <a:lnTo>
                      <a:pt x="21" y="0"/>
                    </a:lnTo>
                    <a:lnTo>
                      <a:pt x="22" y="20"/>
                    </a:lnTo>
                    <a:lnTo>
                      <a:pt x="24" y="31"/>
                    </a:lnTo>
                    <a:lnTo>
                      <a:pt x="7"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97" name="Freeform 1351"/>
              <p:cNvSpPr>
                <a:spLocks/>
              </p:cNvSpPr>
              <p:nvPr/>
            </p:nvSpPr>
            <p:spPr bwMode="auto">
              <a:xfrm>
                <a:off x="4065" y="1784"/>
                <a:ext cx="29" cy="32"/>
              </a:xfrm>
              <a:custGeom>
                <a:avLst/>
                <a:gdLst>
                  <a:gd name="T0" fmla="*/ 12 w 29"/>
                  <a:gd name="T1" fmla="*/ 0 h 32"/>
                  <a:gd name="T2" fmla="*/ 16 w 29"/>
                  <a:gd name="T3" fmla="*/ 5 h 32"/>
                  <a:gd name="T4" fmla="*/ 26 w 29"/>
                  <a:gd name="T5" fmla="*/ 3 h 32"/>
                  <a:gd name="T6" fmla="*/ 27 w 29"/>
                  <a:gd name="T7" fmla="*/ 16 h 32"/>
                  <a:gd name="T8" fmla="*/ 29 w 29"/>
                  <a:gd name="T9" fmla="*/ 30 h 32"/>
                  <a:gd name="T10" fmla="*/ 7 w 29"/>
                  <a:gd name="T11" fmla="*/ 32 h 32"/>
                  <a:gd name="T12" fmla="*/ 5 w 29"/>
                  <a:gd name="T13" fmla="*/ 18 h 32"/>
                  <a:gd name="T14" fmla="*/ 0 w 29"/>
                  <a:gd name="T15" fmla="*/ 18 h 32"/>
                  <a:gd name="T16" fmla="*/ 0 w 29"/>
                  <a:gd name="T17" fmla="*/ 1 h 32"/>
                  <a:gd name="T18" fmla="*/ 4 w 29"/>
                  <a:gd name="T19" fmla="*/ 1 h 32"/>
                  <a:gd name="T20" fmla="*/ 5 w 29"/>
                  <a:gd name="T21" fmla="*/ 1 h 32"/>
                  <a:gd name="T22" fmla="*/ 5 w 29"/>
                  <a:gd name="T23" fmla="*/ 1 h 32"/>
                  <a:gd name="T24" fmla="*/ 12 w 29"/>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2">
                    <a:moveTo>
                      <a:pt x="12" y="0"/>
                    </a:moveTo>
                    <a:lnTo>
                      <a:pt x="16" y="5"/>
                    </a:lnTo>
                    <a:lnTo>
                      <a:pt x="26" y="3"/>
                    </a:lnTo>
                    <a:lnTo>
                      <a:pt x="27" y="16"/>
                    </a:lnTo>
                    <a:lnTo>
                      <a:pt x="29" y="30"/>
                    </a:lnTo>
                    <a:lnTo>
                      <a:pt x="7" y="32"/>
                    </a:lnTo>
                    <a:lnTo>
                      <a:pt x="5" y="18"/>
                    </a:lnTo>
                    <a:lnTo>
                      <a:pt x="0" y="18"/>
                    </a:lnTo>
                    <a:lnTo>
                      <a:pt x="0" y="1"/>
                    </a:lnTo>
                    <a:lnTo>
                      <a:pt x="4" y="1"/>
                    </a:lnTo>
                    <a:lnTo>
                      <a:pt x="5" y="1"/>
                    </a:lnTo>
                    <a:lnTo>
                      <a:pt x="5" y="1"/>
                    </a:lnTo>
                    <a:lnTo>
                      <a:pt x="1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98" name="Freeform 1352"/>
              <p:cNvSpPr>
                <a:spLocks/>
              </p:cNvSpPr>
              <p:nvPr/>
            </p:nvSpPr>
            <p:spPr bwMode="auto">
              <a:xfrm>
                <a:off x="4065" y="1784"/>
                <a:ext cx="29" cy="32"/>
              </a:xfrm>
              <a:custGeom>
                <a:avLst/>
                <a:gdLst>
                  <a:gd name="T0" fmla="*/ 12 w 29"/>
                  <a:gd name="T1" fmla="*/ 0 h 32"/>
                  <a:gd name="T2" fmla="*/ 16 w 29"/>
                  <a:gd name="T3" fmla="*/ 5 h 32"/>
                  <a:gd name="T4" fmla="*/ 26 w 29"/>
                  <a:gd name="T5" fmla="*/ 3 h 32"/>
                  <a:gd name="T6" fmla="*/ 27 w 29"/>
                  <a:gd name="T7" fmla="*/ 16 h 32"/>
                  <a:gd name="T8" fmla="*/ 29 w 29"/>
                  <a:gd name="T9" fmla="*/ 30 h 32"/>
                  <a:gd name="T10" fmla="*/ 7 w 29"/>
                  <a:gd name="T11" fmla="*/ 32 h 32"/>
                  <a:gd name="T12" fmla="*/ 5 w 29"/>
                  <a:gd name="T13" fmla="*/ 18 h 32"/>
                  <a:gd name="T14" fmla="*/ 0 w 29"/>
                  <a:gd name="T15" fmla="*/ 18 h 32"/>
                  <a:gd name="T16" fmla="*/ 0 w 29"/>
                  <a:gd name="T17" fmla="*/ 1 h 32"/>
                  <a:gd name="T18" fmla="*/ 4 w 29"/>
                  <a:gd name="T19" fmla="*/ 1 h 32"/>
                  <a:gd name="T20" fmla="*/ 5 w 29"/>
                  <a:gd name="T21" fmla="*/ 1 h 32"/>
                  <a:gd name="T22" fmla="*/ 5 w 29"/>
                  <a:gd name="T23" fmla="*/ 1 h 32"/>
                  <a:gd name="T24" fmla="*/ 12 w 29"/>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2">
                    <a:moveTo>
                      <a:pt x="12" y="0"/>
                    </a:moveTo>
                    <a:lnTo>
                      <a:pt x="16" y="5"/>
                    </a:lnTo>
                    <a:lnTo>
                      <a:pt x="26" y="3"/>
                    </a:lnTo>
                    <a:lnTo>
                      <a:pt x="27" y="16"/>
                    </a:lnTo>
                    <a:lnTo>
                      <a:pt x="29" y="30"/>
                    </a:lnTo>
                    <a:lnTo>
                      <a:pt x="7" y="32"/>
                    </a:lnTo>
                    <a:lnTo>
                      <a:pt x="5" y="18"/>
                    </a:lnTo>
                    <a:lnTo>
                      <a:pt x="0" y="18"/>
                    </a:lnTo>
                    <a:lnTo>
                      <a:pt x="0" y="1"/>
                    </a:lnTo>
                    <a:lnTo>
                      <a:pt x="4" y="1"/>
                    </a:lnTo>
                    <a:lnTo>
                      <a:pt x="5" y="1"/>
                    </a:lnTo>
                    <a:lnTo>
                      <a:pt x="5" y="1"/>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99" name="Freeform 1353"/>
              <p:cNvSpPr>
                <a:spLocks/>
              </p:cNvSpPr>
              <p:nvPr/>
            </p:nvSpPr>
            <p:spPr bwMode="auto">
              <a:xfrm>
                <a:off x="4076" y="1765"/>
                <a:ext cx="30" cy="35"/>
              </a:xfrm>
              <a:custGeom>
                <a:avLst/>
                <a:gdLst>
                  <a:gd name="T0" fmla="*/ 27 w 30"/>
                  <a:gd name="T1" fmla="*/ 0 h 35"/>
                  <a:gd name="T2" fmla="*/ 30 w 30"/>
                  <a:gd name="T3" fmla="*/ 34 h 35"/>
                  <a:gd name="T4" fmla="*/ 28 w 30"/>
                  <a:gd name="T5" fmla="*/ 34 h 35"/>
                  <a:gd name="T6" fmla="*/ 16 w 30"/>
                  <a:gd name="T7" fmla="*/ 35 h 35"/>
                  <a:gd name="T8" fmla="*/ 15 w 30"/>
                  <a:gd name="T9" fmla="*/ 22 h 35"/>
                  <a:gd name="T10" fmla="*/ 5 w 30"/>
                  <a:gd name="T11" fmla="*/ 24 h 35"/>
                  <a:gd name="T12" fmla="*/ 1 w 30"/>
                  <a:gd name="T13" fmla="*/ 19 h 35"/>
                  <a:gd name="T14" fmla="*/ 0 w 30"/>
                  <a:gd name="T15" fmla="*/ 2 h 35"/>
                  <a:gd name="T16" fmla="*/ 6 w 30"/>
                  <a:gd name="T17" fmla="*/ 2 h 35"/>
                  <a:gd name="T18" fmla="*/ 27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7" y="0"/>
                    </a:moveTo>
                    <a:lnTo>
                      <a:pt x="30" y="34"/>
                    </a:lnTo>
                    <a:lnTo>
                      <a:pt x="28" y="34"/>
                    </a:lnTo>
                    <a:lnTo>
                      <a:pt x="16" y="35"/>
                    </a:lnTo>
                    <a:lnTo>
                      <a:pt x="15" y="22"/>
                    </a:lnTo>
                    <a:lnTo>
                      <a:pt x="5" y="24"/>
                    </a:lnTo>
                    <a:lnTo>
                      <a:pt x="1" y="19"/>
                    </a:lnTo>
                    <a:lnTo>
                      <a:pt x="0" y="2"/>
                    </a:lnTo>
                    <a:lnTo>
                      <a:pt x="6" y="2"/>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00" name="Freeform 1354"/>
              <p:cNvSpPr>
                <a:spLocks/>
              </p:cNvSpPr>
              <p:nvPr/>
            </p:nvSpPr>
            <p:spPr bwMode="auto">
              <a:xfrm>
                <a:off x="4076" y="1765"/>
                <a:ext cx="30" cy="35"/>
              </a:xfrm>
              <a:custGeom>
                <a:avLst/>
                <a:gdLst>
                  <a:gd name="T0" fmla="*/ 27 w 30"/>
                  <a:gd name="T1" fmla="*/ 0 h 35"/>
                  <a:gd name="T2" fmla="*/ 30 w 30"/>
                  <a:gd name="T3" fmla="*/ 34 h 35"/>
                  <a:gd name="T4" fmla="*/ 28 w 30"/>
                  <a:gd name="T5" fmla="*/ 34 h 35"/>
                  <a:gd name="T6" fmla="*/ 16 w 30"/>
                  <a:gd name="T7" fmla="*/ 35 h 35"/>
                  <a:gd name="T8" fmla="*/ 15 w 30"/>
                  <a:gd name="T9" fmla="*/ 22 h 35"/>
                  <a:gd name="T10" fmla="*/ 5 w 30"/>
                  <a:gd name="T11" fmla="*/ 24 h 35"/>
                  <a:gd name="T12" fmla="*/ 1 w 30"/>
                  <a:gd name="T13" fmla="*/ 19 h 35"/>
                  <a:gd name="T14" fmla="*/ 0 w 30"/>
                  <a:gd name="T15" fmla="*/ 2 h 35"/>
                  <a:gd name="T16" fmla="*/ 6 w 30"/>
                  <a:gd name="T17" fmla="*/ 2 h 35"/>
                  <a:gd name="T18" fmla="*/ 27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7" y="0"/>
                    </a:moveTo>
                    <a:lnTo>
                      <a:pt x="30" y="34"/>
                    </a:lnTo>
                    <a:lnTo>
                      <a:pt x="28" y="34"/>
                    </a:lnTo>
                    <a:lnTo>
                      <a:pt x="16" y="35"/>
                    </a:lnTo>
                    <a:lnTo>
                      <a:pt x="15" y="22"/>
                    </a:lnTo>
                    <a:lnTo>
                      <a:pt x="5" y="24"/>
                    </a:lnTo>
                    <a:lnTo>
                      <a:pt x="1" y="19"/>
                    </a:lnTo>
                    <a:lnTo>
                      <a:pt x="0" y="2"/>
                    </a:lnTo>
                    <a:lnTo>
                      <a:pt x="6" y="2"/>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01" name="Freeform 1355"/>
              <p:cNvSpPr>
                <a:spLocks/>
              </p:cNvSpPr>
              <p:nvPr/>
            </p:nvSpPr>
            <p:spPr bwMode="auto">
              <a:xfrm>
                <a:off x="4140" y="1989"/>
                <a:ext cx="39" cy="35"/>
              </a:xfrm>
              <a:custGeom>
                <a:avLst/>
                <a:gdLst>
                  <a:gd name="T0" fmla="*/ 24 w 39"/>
                  <a:gd name="T1" fmla="*/ 32 h 35"/>
                  <a:gd name="T2" fmla="*/ 19 w 39"/>
                  <a:gd name="T3" fmla="*/ 35 h 35"/>
                  <a:gd name="T4" fmla="*/ 19 w 39"/>
                  <a:gd name="T5" fmla="*/ 35 h 35"/>
                  <a:gd name="T6" fmla="*/ 19 w 39"/>
                  <a:gd name="T7" fmla="*/ 35 h 35"/>
                  <a:gd name="T8" fmla="*/ 17 w 39"/>
                  <a:gd name="T9" fmla="*/ 33 h 35"/>
                  <a:gd name="T10" fmla="*/ 17 w 39"/>
                  <a:gd name="T11" fmla="*/ 33 h 35"/>
                  <a:gd name="T12" fmla="*/ 17 w 39"/>
                  <a:gd name="T13" fmla="*/ 33 h 35"/>
                  <a:gd name="T14" fmla="*/ 17 w 39"/>
                  <a:gd name="T15" fmla="*/ 33 h 35"/>
                  <a:gd name="T16" fmla="*/ 15 w 39"/>
                  <a:gd name="T17" fmla="*/ 33 h 35"/>
                  <a:gd name="T18" fmla="*/ 15 w 39"/>
                  <a:gd name="T19" fmla="*/ 33 h 35"/>
                  <a:gd name="T20" fmla="*/ 17 w 39"/>
                  <a:gd name="T21" fmla="*/ 27 h 35"/>
                  <a:gd name="T22" fmla="*/ 13 w 39"/>
                  <a:gd name="T23" fmla="*/ 22 h 35"/>
                  <a:gd name="T24" fmla="*/ 0 w 39"/>
                  <a:gd name="T25" fmla="*/ 22 h 35"/>
                  <a:gd name="T26" fmla="*/ 0 w 39"/>
                  <a:gd name="T27" fmla="*/ 15 h 35"/>
                  <a:gd name="T28" fmla="*/ 7 w 39"/>
                  <a:gd name="T29" fmla="*/ 13 h 35"/>
                  <a:gd name="T30" fmla="*/ 8 w 39"/>
                  <a:gd name="T31" fmla="*/ 6 h 35"/>
                  <a:gd name="T32" fmla="*/ 12 w 39"/>
                  <a:gd name="T33" fmla="*/ 1 h 35"/>
                  <a:gd name="T34" fmla="*/ 27 w 39"/>
                  <a:gd name="T35" fmla="*/ 0 h 35"/>
                  <a:gd name="T36" fmla="*/ 37 w 39"/>
                  <a:gd name="T37" fmla="*/ 1 h 35"/>
                  <a:gd name="T38" fmla="*/ 39 w 39"/>
                  <a:gd name="T39" fmla="*/ 3 h 35"/>
                  <a:gd name="T40" fmla="*/ 39 w 39"/>
                  <a:gd name="T41" fmla="*/ 5 h 35"/>
                  <a:gd name="T42" fmla="*/ 39 w 39"/>
                  <a:gd name="T43" fmla="*/ 5 h 35"/>
                  <a:gd name="T44" fmla="*/ 39 w 39"/>
                  <a:gd name="T45" fmla="*/ 6 h 35"/>
                  <a:gd name="T46" fmla="*/ 39 w 39"/>
                  <a:gd name="T47" fmla="*/ 8 h 35"/>
                  <a:gd name="T48" fmla="*/ 39 w 39"/>
                  <a:gd name="T49" fmla="*/ 8 h 35"/>
                  <a:gd name="T50" fmla="*/ 35 w 39"/>
                  <a:gd name="T51" fmla="*/ 8 h 35"/>
                  <a:gd name="T52" fmla="*/ 27 w 39"/>
                  <a:gd name="T53" fmla="*/ 16 h 35"/>
                  <a:gd name="T54" fmla="*/ 27 w 39"/>
                  <a:gd name="T55" fmla="*/ 18 h 35"/>
                  <a:gd name="T56" fmla="*/ 25 w 39"/>
                  <a:gd name="T57" fmla="*/ 22 h 35"/>
                  <a:gd name="T58" fmla="*/ 25 w 39"/>
                  <a:gd name="T59" fmla="*/ 23 h 35"/>
                  <a:gd name="T60" fmla="*/ 25 w 39"/>
                  <a:gd name="T61" fmla="*/ 23 h 35"/>
                  <a:gd name="T62" fmla="*/ 25 w 39"/>
                  <a:gd name="T63" fmla="*/ 25 h 35"/>
                  <a:gd name="T64" fmla="*/ 25 w 39"/>
                  <a:gd name="T65" fmla="*/ 28 h 35"/>
                  <a:gd name="T66" fmla="*/ 24 w 39"/>
                  <a:gd name="T67" fmla="*/ 32 h 35"/>
                  <a:gd name="T68" fmla="*/ 24 w 39"/>
                  <a:gd name="T69"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35">
                    <a:moveTo>
                      <a:pt x="24" y="32"/>
                    </a:moveTo>
                    <a:lnTo>
                      <a:pt x="19" y="35"/>
                    </a:lnTo>
                    <a:lnTo>
                      <a:pt x="19" y="35"/>
                    </a:lnTo>
                    <a:lnTo>
                      <a:pt x="19" y="35"/>
                    </a:lnTo>
                    <a:lnTo>
                      <a:pt x="17" y="33"/>
                    </a:lnTo>
                    <a:lnTo>
                      <a:pt x="17" y="33"/>
                    </a:lnTo>
                    <a:lnTo>
                      <a:pt x="17" y="33"/>
                    </a:lnTo>
                    <a:lnTo>
                      <a:pt x="17" y="33"/>
                    </a:lnTo>
                    <a:lnTo>
                      <a:pt x="15" y="33"/>
                    </a:lnTo>
                    <a:lnTo>
                      <a:pt x="15" y="33"/>
                    </a:lnTo>
                    <a:lnTo>
                      <a:pt x="17" y="27"/>
                    </a:lnTo>
                    <a:lnTo>
                      <a:pt x="13" y="22"/>
                    </a:lnTo>
                    <a:lnTo>
                      <a:pt x="0" y="22"/>
                    </a:lnTo>
                    <a:lnTo>
                      <a:pt x="0" y="15"/>
                    </a:lnTo>
                    <a:lnTo>
                      <a:pt x="7" y="13"/>
                    </a:lnTo>
                    <a:lnTo>
                      <a:pt x="8" y="6"/>
                    </a:lnTo>
                    <a:lnTo>
                      <a:pt x="12" y="1"/>
                    </a:lnTo>
                    <a:lnTo>
                      <a:pt x="27" y="0"/>
                    </a:lnTo>
                    <a:lnTo>
                      <a:pt x="37" y="1"/>
                    </a:lnTo>
                    <a:lnTo>
                      <a:pt x="39" y="3"/>
                    </a:lnTo>
                    <a:lnTo>
                      <a:pt x="39" y="5"/>
                    </a:lnTo>
                    <a:lnTo>
                      <a:pt x="39" y="5"/>
                    </a:lnTo>
                    <a:lnTo>
                      <a:pt x="39" y="6"/>
                    </a:lnTo>
                    <a:lnTo>
                      <a:pt x="39" y="8"/>
                    </a:lnTo>
                    <a:lnTo>
                      <a:pt x="39" y="8"/>
                    </a:lnTo>
                    <a:lnTo>
                      <a:pt x="35" y="8"/>
                    </a:lnTo>
                    <a:lnTo>
                      <a:pt x="27" y="16"/>
                    </a:lnTo>
                    <a:lnTo>
                      <a:pt x="27" y="18"/>
                    </a:lnTo>
                    <a:lnTo>
                      <a:pt x="25" y="22"/>
                    </a:lnTo>
                    <a:lnTo>
                      <a:pt x="25" y="23"/>
                    </a:lnTo>
                    <a:lnTo>
                      <a:pt x="25" y="23"/>
                    </a:lnTo>
                    <a:lnTo>
                      <a:pt x="25" y="25"/>
                    </a:lnTo>
                    <a:lnTo>
                      <a:pt x="25" y="28"/>
                    </a:lnTo>
                    <a:lnTo>
                      <a:pt x="24" y="32"/>
                    </a:lnTo>
                    <a:lnTo>
                      <a:pt x="24"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02" name="Freeform 1356"/>
              <p:cNvSpPr>
                <a:spLocks/>
              </p:cNvSpPr>
              <p:nvPr/>
            </p:nvSpPr>
            <p:spPr bwMode="auto">
              <a:xfrm>
                <a:off x="4140" y="1989"/>
                <a:ext cx="39" cy="35"/>
              </a:xfrm>
              <a:custGeom>
                <a:avLst/>
                <a:gdLst>
                  <a:gd name="T0" fmla="*/ 24 w 39"/>
                  <a:gd name="T1" fmla="*/ 32 h 35"/>
                  <a:gd name="T2" fmla="*/ 19 w 39"/>
                  <a:gd name="T3" fmla="*/ 35 h 35"/>
                  <a:gd name="T4" fmla="*/ 19 w 39"/>
                  <a:gd name="T5" fmla="*/ 35 h 35"/>
                  <a:gd name="T6" fmla="*/ 19 w 39"/>
                  <a:gd name="T7" fmla="*/ 35 h 35"/>
                  <a:gd name="T8" fmla="*/ 17 w 39"/>
                  <a:gd name="T9" fmla="*/ 33 h 35"/>
                  <a:gd name="T10" fmla="*/ 17 w 39"/>
                  <a:gd name="T11" fmla="*/ 33 h 35"/>
                  <a:gd name="T12" fmla="*/ 17 w 39"/>
                  <a:gd name="T13" fmla="*/ 33 h 35"/>
                  <a:gd name="T14" fmla="*/ 17 w 39"/>
                  <a:gd name="T15" fmla="*/ 33 h 35"/>
                  <a:gd name="T16" fmla="*/ 15 w 39"/>
                  <a:gd name="T17" fmla="*/ 33 h 35"/>
                  <a:gd name="T18" fmla="*/ 15 w 39"/>
                  <a:gd name="T19" fmla="*/ 33 h 35"/>
                  <a:gd name="T20" fmla="*/ 17 w 39"/>
                  <a:gd name="T21" fmla="*/ 27 h 35"/>
                  <a:gd name="T22" fmla="*/ 13 w 39"/>
                  <a:gd name="T23" fmla="*/ 22 h 35"/>
                  <a:gd name="T24" fmla="*/ 0 w 39"/>
                  <a:gd name="T25" fmla="*/ 22 h 35"/>
                  <a:gd name="T26" fmla="*/ 0 w 39"/>
                  <a:gd name="T27" fmla="*/ 15 h 35"/>
                  <a:gd name="T28" fmla="*/ 7 w 39"/>
                  <a:gd name="T29" fmla="*/ 13 h 35"/>
                  <a:gd name="T30" fmla="*/ 8 w 39"/>
                  <a:gd name="T31" fmla="*/ 6 h 35"/>
                  <a:gd name="T32" fmla="*/ 12 w 39"/>
                  <a:gd name="T33" fmla="*/ 1 h 35"/>
                  <a:gd name="T34" fmla="*/ 27 w 39"/>
                  <a:gd name="T35" fmla="*/ 0 h 35"/>
                  <a:gd name="T36" fmla="*/ 37 w 39"/>
                  <a:gd name="T37" fmla="*/ 1 h 35"/>
                  <a:gd name="T38" fmla="*/ 39 w 39"/>
                  <a:gd name="T39" fmla="*/ 3 h 35"/>
                  <a:gd name="T40" fmla="*/ 39 w 39"/>
                  <a:gd name="T41" fmla="*/ 5 h 35"/>
                  <a:gd name="T42" fmla="*/ 39 w 39"/>
                  <a:gd name="T43" fmla="*/ 5 h 35"/>
                  <a:gd name="T44" fmla="*/ 39 w 39"/>
                  <a:gd name="T45" fmla="*/ 6 h 35"/>
                  <a:gd name="T46" fmla="*/ 39 w 39"/>
                  <a:gd name="T47" fmla="*/ 8 h 35"/>
                  <a:gd name="T48" fmla="*/ 39 w 39"/>
                  <a:gd name="T49" fmla="*/ 8 h 35"/>
                  <a:gd name="T50" fmla="*/ 35 w 39"/>
                  <a:gd name="T51" fmla="*/ 8 h 35"/>
                  <a:gd name="T52" fmla="*/ 27 w 39"/>
                  <a:gd name="T53" fmla="*/ 16 h 35"/>
                  <a:gd name="T54" fmla="*/ 27 w 39"/>
                  <a:gd name="T55" fmla="*/ 18 h 35"/>
                  <a:gd name="T56" fmla="*/ 25 w 39"/>
                  <a:gd name="T57" fmla="*/ 22 h 35"/>
                  <a:gd name="T58" fmla="*/ 25 w 39"/>
                  <a:gd name="T59" fmla="*/ 23 h 35"/>
                  <a:gd name="T60" fmla="*/ 25 w 39"/>
                  <a:gd name="T61" fmla="*/ 23 h 35"/>
                  <a:gd name="T62" fmla="*/ 25 w 39"/>
                  <a:gd name="T63" fmla="*/ 25 h 35"/>
                  <a:gd name="T64" fmla="*/ 25 w 39"/>
                  <a:gd name="T65" fmla="*/ 28 h 35"/>
                  <a:gd name="T66" fmla="*/ 24 w 39"/>
                  <a:gd name="T67" fmla="*/ 32 h 35"/>
                  <a:gd name="T68" fmla="*/ 24 w 39"/>
                  <a:gd name="T69"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35">
                    <a:moveTo>
                      <a:pt x="24" y="32"/>
                    </a:moveTo>
                    <a:lnTo>
                      <a:pt x="19" y="35"/>
                    </a:lnTo>
                    <a:lnTo>
                      <a:pt x="19" y="35"/>
                    </a:lnTo>
                    <a:lnTo>
                      <a:pt x="19" y="35"/>
                    </a:lnTo>
                    <a:lnTo>
                      <a:pt x="17" y="33"/>
                    </a:lnTo>
                    <a:lnTo>
                      <a:pt x="17" y="33"/>
                    </a:lnTo>
                    <a:lnTo>
                      <a:pt x="17" y="33"/>
                    </a:lnTo>
                    <a:lnTo>
                      <a:pt x="17" y="33"/>
                    </a:lnTo>
                    <a:lnTo>
                      <a:pt x="15" y="33"/>
                    </a:lnTo>
                    <a:lnTo>
                      <a:pt x="15" y="33"/>
                    </a:lnTo>
                    <a:lnTo>
                      <a:pt x="17" y="27"/>
                    </a:lnTo>
                    <a:lnTo>
                      <a:pt x="13" y="22"/>
                    </a:lnTo>
                    <a:lnTo>
                      <a:pt x="0" y="22"/>
                    </a:lnTo>
                    <a:lnTo>
                      <a:pt x="0" y="15"/>
                    </a:lnTo>
                    <a:lnTo>
                      <a:pt x="7" y="13"/>
                    </a:lnTo>
                    <a:lnTo>
                      <a:pt x="8" y="6"/>
                    </a:lnTo>
                    <a:lnTo>
                      <a:pt x="12" y="1"/>
                    </a:lnTo>
                    <a:lnTo>
                      <a:pt x="27" y="0"/>
                    </a:lnTo>
                    <a:lnTo>
                      <a:pt x="37" y="1"/>
                    </a:lnTo>
                    <a:lnTo>
                      <a:pt x="39" y="3"/>
                    </a:lnTo>
                    <a:lnTo>
                      <a:pt x="39" y="5"/>
                    </a:lnTo>
                    <a:lnTo>
                      <a:pt x="39" y="5"/>
                    </a:lnTo>
                    <a:lnTo>
                      <a:pt x="39" y="6"/>
                    </a:lnTo>
                    <a:lnTo>
                      <a:pt x="39" y="8"/>
                    </a:lnTo>
                    <a:lnTo>
                      <a:pt x="39" y="8"/>
                    </a:lnTo>
                    <a:lnTo>
                      <a:pt x="35" y="8"/>
                    </a:lnTo>
                    <a:lnTo>
                      <a:pt x="27" y="16"/>
                    </a:lnTo>
                    <a:lnTo>
                      <a:pt x="27" y="18"/>
                    </a:lnTo>
                    <a:lnTo>
                      <a:pt x="25" y="22"/>
                    </a:lnTo>
                    <a:lnTo>
                      <a:pt x="25" y="23"/>
                    </a:lnTo>
                    <a:lnTo>
                      <a:pt x="25" y="23"/>
                    </a:lnTo>
                    <a:lnTo>
                      <a:pt x="25" y="25"/>
                    </a:lnTo>
                    <a:lnTo>
                      <a:pt x="25" y="28"/>
                    </a:lnTo>
                    <a:lnTo>
                      <a:pt x="24" y="32"/>
                    </a:lnTo>
                    <a:lnTo>
                      <a:pt x="24"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03" name="Freeform 1357"/>
              <p:cNvSpPr>
                <a:spLocks/>
              </p:cNvSpPr>
              <p:nvPr/>
            </p:nvSpPr>
            <p:spPr bwMode="auto">
              <a:xfrm>
                <a:off x="4043" y="1900"/>
                <a:ext cx="22" cy="44"/>
              </a:xfrm>
              <a:custGeom>
                <a:avLst/>
                <a:gdLst>
                  <a:gd name="T0" fmla="*/ 21 w 22"/>
                  <a:gd name="T1" fmla="*/ 12 h 44"/>
                  <a:gd name="T2" fmla="*/ 22 w 22"/>
                  <a:gd name="T3" fmla="*/ 26 h 44"/>
                  <a:gd name="T4" fmla="*/ 16 w 22"/>
                  <a:gd name="T5" fmla="*/ 26 h 44"/>
                  <a:gd name="T6" fmla="*/ 17 w 22"/>
                  <a:gd name="T7" fmla="*/ 44 h 44"/>
                  <a:gd name="T8" fmla="*/ 16 w 22"/>
                  <a:gd name="T9" fmla="*/ 44 h 44"/>
                  <a:gd name="T10" fmla="*/ 4 w 22"/>
                  <a:gd name="T11" fmla="*/ 44 h 44"/>
                  <a:gd name="T12" fmla="*/ 2 w 22"/>
                  <a:gd name="T13" fmla="*/ 36 h 44"/>
                  <a:gd name="T14" fmla="*/ 0 w 22"/>
                  <a:gd name="T15" fmla="*/ 11 h 44"/>
                  <a:gd name="T16" fmla="*/ 2 w 22"/>
                  <a:gd name="T17" fmla="*/ 0 h 44"/>
                  <a:gd name="T18" fmla="*/ 16 w 22"/>
                  <a:gd name="T19" fmla="*/ 0 h 44"/>
                  <a:gd name="T20" fmla="*/ 16 w 22"/>
                  <a:gd name="T21" fmla="*/ 12 h 44"/>
                  <a:gd name="T22" fmla="*/ 21 w 22"/>
                  <a:gd name="T2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4">
                    <a:moveTo>
                      <a:pt x="21" y="12"/>
                    </a:moveTo>
                    <a:lnTo>
                      <a:pt x="22" y="26"/>
                    </a:lnTo>
                    <a:lnTo>
                      <a:pt x="16" y="26"/>
                    </a:lnTo>
                    <a:lnTo>
                      <a:pt x="17" y="44"/>
                    </a:lnTo>
                    <a:lnTo>
                      <a:pt x="16" y="44"/>
                    </a:lnTo>
                    <a:lnTo>
                      <a:pt x="4" y="44"/>
                    </a:lnTo>
                    <a:lnTo>
                      <a:pt x="2" y="36"/>
                    </a:lnTo>
                    <a:lnTo>
                      <a:pt x="0" y="11"/>
                    </a:lnTo>
                    <a:lnTo>
                      <a:pt x="2" y="0"/>
                    </a:lnTo>
                    <a:lnTo>
                      <a:pt x="16" y="0"/>
                    </a:lnTo>
                    <a:lnTo>
                      <a:pt x="16" y="12"/>
                    </a:lnTo>
                    <a:lnTo>
                      <a:pt x="21"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04" name="Freeform 1358"/>
              <p:cNvSpPr>
                <a:spLocks/>
              </p:cNvSpPr>
              <p:nvPr/>
            </p:nvSpPr>
            <p:spPr bwMode="auto">
              <a:xfrm>
                <a:off x="4043" y="1900"/>
                <a:ext cx="22" cy="44"/>
              </a:xfrm>
              <a:custGeom>
                <a:avLst/>
                <a:gdLst>
                  <a:gd name="T0" fmla="*/ 21 w 22"/>
                  <a:gd name="T1" fmla="*/ 12 h 44"/>
                  <a:gd name="T2" fmla="*/ 22 w 22"/>
                  <a:gd name="T3" fmla="*/ 26 h 44"/>
                  <a:gd name="T4" fmla="*/ 16 w 22"/>
                  <a:gd name="T5" fmla="*/ 26 h 44"/>
                  <a:gd name="T6" fmla="*/ 17 w 22"/>
                  <a:gd name="T7" fmla="*/ 44 h 44"/>
                  <a:gd name="T8" fmla="*/ 16 w 22"/>
                  <a:gd name="T9" fmla="*/ 44 h 44"/>
                  <a:gd name="T10" fmla="*/ 4 w 22"/>
                  <a:gd name="T11" fmla="*/ 44 h 44"/>
                  <a:gd name="T12" fmla="*/ 2 w 22"/>
                  <a:gd name="T13" fmla="*/ 36 h 44"/>
                  <a:gd name="T14" fmla="*/ 0 w 22"/>
                  <a:gd name="T15" fmla="*/ 11 h 44"/>
                  <a:gd name="T16" fmla="*/ 2 w 22"/>
                  <a:gd name="T17" fmla="*/ 0 h 44"/>
                  <a:gd name="T18" fmla="*/ 16 w 22"/>
                  <a:gd name="T19" fmla="*/ 0 h 44"/>
                  <a:gd name="T20" fmla="*/ 16 w 22"/>
                  <a:gd name="T21" fmla="*/ 12 h 44"/>
                  <a:gd name="T22" fmla="*/ 21 w 22"/>
                  <a:gd name="T2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4">
                    <a:moveTo>
                      <a:pt x="21" y="12"/>
                    </a:moveTo>
                    <a:lnTo>
                      <a:pt x="22" y="26"/>
                    </a:lnTo>
                    <a:lnTo>
                      <a:pt x="16" y="26"/>
                    </a:lnTo>
                    <a:lnTo>
                      <a:pt x="17" y="44"/>
                    </a:lnTo>
                    <a:lnTo>
                      <a:pt x="16" y="44"/>
                    </a:lnTo>
                    <a:lnTo>
                      <a:pt x="4" y="44"/>
                    </a:lnTo>
                    <a:lnTo>
                      <a:pt x="2" y="36"/>
                    </a:lnTo>
                    <a:lnTo>
                      <a:pt x="0" y="11"/>
                    </a:lnTo>
                    <a:lnTo>
                      <a:pt x="2" y="0"/>
                    </a:lnTo>
                    <a:lnTo>
                      <a:pt x="16" y="0"/>
                    </a:lnTo>
                    <a:lnTo>
                      <a:pt x="16" y="12"/>
                    </a:lnTo>
                    <a:lnTo>
                      <a:pt x="21"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05" name="Freeform 1359"/>
              <p:cNvSpPr>
                <a:spLocks/>
              </p:cNvSpPr>
              <p:nvPr/>
            </p:nvSpPr>
            <p:spPr bwMode="auto">
              <a:xfrm>
                <a:off x="4072" y="1814"/>
                <a:ext cx="32" cy="27"/>
              </a:xfrm>
              <a:custGeom>
                <a:avLst/>
                <a:gdLst>
                  <a:gd name="T0" fmla="*/ 32 w 32"/>
                  <a:gd name="T1" fmla="*/ 24 h 27"/>
                  <a:gd name="T2" fmla="*/ 22 w 32"/>
                  <a:gd name="T3" fmla="*/ 25 h 27"/>
                  <a:gd name="T4" fmla="*/ 2 w 32"/>
                  <a:gd name="T5" fmla="*/ 27 h 27"/>
                  <a:gd name="T6" fmla="*/ 2 w 32"/>
                  <a:gd name="T7" fmla="*/ 24 h 27"/>
                  <a:gd name="T8" fmla="*/ 0 w 32"/>
                  <a:gd name="T9" fmla="*/ 2 h 27"/>
                  <a:gd name="T10" fmla="*/ 22 w 32"/>
                  <a:gd name="T11" fmla="*/ 0 h 27"/>
                  <a:gd name="T12" fmla="*/ 31 w 32"/>
                  <a:gd name="T13" fmla="*/ 3 h 27"/>
                  <a:gd name="T14" fmla="*/ 32 w 32"/>
                  <a:gd name="T15" fmla="*/ 20 h 27"/>
                  <a:gd name="T16" fmla="*/ 32 w 32"/>
                  <a:gd name="T1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7">
                    <a:moveTo>
                      <a:pt x="32" y="24"/>
                    </a:moveTo>
                    <a:lnTo>
                      <a:pt x="22" y="25"/>
                    </a:lnTo>
                    <a:lnTo>
                      <a:pt x="2" y="27"/>
                    </a:lnTo>
                    <a:lnTo>
                      <a:pt x="2" y="24"/>
                    </a:lnTo>
                    <a:lnTo>
                      <a:pt x="0" y="2"/>
                    </a:lnTo>
                    <a:lnTo>
                      <a:pt x="22" y="0"/>
                    </a:lnTo>
                    <a:lnTo>
                      <a:pt x="31" y="3"/>
                    </a:lnTo>
                    <a:lnTo>
                      <a:pt x="32" y="20"/>
                    </a:lnTo>
                    <a:lnTo>
                      <a:pt x="32"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06" name="Freeform 1360"/>
              <p:cNvSpPr>
                <a:spLocks/>
              </p:cNvSpPr>
              <p:nvPr/>
            </p:nvSpPr>
            <p:spPr bwMode="auto">
              <a:xfrm>
                <a:off x="4072" y="1814"/>
                <a:ext cx="32" cy="27"/>
              </a:xfrm>
              <a:custGeom>
                <a:avLst/>
                <a:gdLst>
                  <a:gd name="T0" fmla="*/ 32 w 32"/>
                  <a:gd name="T1" fmla="*/ 24 h 27"/>
                  <a:gd name="T2" fmla="*/ 22 w 32"/>
                  <a:gd name="T3" fmla="*/ 25 h 27"/>
                  <a:gd name="T4" fmla="*/ 2 w 32"/>
                  <a:gd name="T5" fmla="*/ 27 h 27"/>
                  <a:gd name="T6" fmla="*/ 2 w 32"/>
                  <a:gd name="T7" fmla="*/ 24 h 27"/>
                  <a:gd name="T8" fmla="*/ 0 w 32"/>
                  <a:gd name="T9" fmla="*/ 2 h 27"/>
                  <a:gd name="T10" fmla="*/ 22 w 32"/>
                  <a:gd name="T11" fmla="*/ 0 h 27"/>
                  <a:gd name="T12" fmla="*/ 31 w 32"/>
                  <a:gd name="T13" fmla="*/ 3 h 27"/>
                  <a:gd name="T14" fmla="*/ 32 w 32"/>
                  <a:gd name="T15" fmla="*/ 20 h 27"/>
                  <a:gd name="T16" fmla="*/ 32 w 32"/>
                  <a:gd name="T1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7">
                    <a:moveTo>
                      <a:pt x="32" y="24"/>
                    </a:moveTo>
                    <a:lnTo>
                      <a:pt x="22" y="25"/>
                    </a:lnTo>
                    <a:lnTo>
                      <a:pt x="2" y="27"/>
                    </a:lnTo>
                    <a:lnTo>
                      <a:pt x="2" y="24"/>
                    </a:lnTo>
                    <a:lnTo>
                      <a:pt x="0" y="2"/>
                    </a:lnTo>
                    <a:lnTo>
                      <a:pt x="22" y="0"/>
                    </a:lnTo>
                    <a:lnTo>
                      <a:pt x="31" y="3"/>
                    </a:lnTo>
                    <a:lnTo>
                      <a:pt x="32" y="20"/>
                    </a:lnTo>
                    <a:lnTo>
                      <a:pt x="32"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07" name="Freeform 1361"/>
              <p:cNvSpPr>
                <a:spLocks/>
              </p:cNvSpPr>
              <p:nvPr/>
            </p:nvSpPr>
            <p:spPr bwMode="auto">
              <a:xfrm>
                <a:off x="4092" y="2012"/>
                <a:ext cx="29" cy="36"/>
              </a:xfrm>
              <a:custGeom>
                <a:avLst/>
                <a:gdLst>
                  <a:gd name="T0" fmla="*/ 29 w 29"/>
                  <a:gd name="T1" fmla="*/ 0 h 36"/>
                  <a:gd name="T2" fmla="*/ 29 w 29"/>
                  <a:gd name="T3" fmla="*/ 29 h 36"/>
                  <a:gd name="T4" fmla="*/ 28 w 29"/>
                  <a:gd name="T5" fmla="*/ 29 h 36"/>
                  <a:gd name="T6" fmla="*/ 28 w 29"/>
                  <a:gd name="T7" fmla="*/ 29 h 36"/>
                  <a:gd name="T8" fmla="*/ 28 w 29"/>
                  <a:gd name="T9" fmla="*/ 31 h 36"/>
                  <a:gd name="T10" fmla="*/ 23 w 29"/>
                  <a:gd name="T11" fmla="*/ 32 h 36"/>
                  <a:gd name="T12" fmla="*/ 21 w 29"/>
                  <a:gd name="T13" fmla="*/ 36 h 36"/>
                  <a:gd name="T14" fmla="*/ 17 w 29"/>
                  <a:gd name="T15" fmla="*/ 24 h 36"/>
                  <a:gd name="T16" fmla="*/ 11 w 29"/>
                  <a:gd name="T17" fmla="*/ 24 h 36"/>
                  <a:gd name="T18" fmla="*/ 9 w 29"/>
                  <a:gd name="T19" fmla="*/ 19 h 36"/>
                  <a:gd name="T20" fmla="*/ 2 w 29"/>
                  <a:gd name="T21" fmla="*/ 19 h 36"/>
                  <a:gd name="T22" fmla="*/ 0 w 29"/>
                  <a:gd name="T23" fmla="*/ 7 h 36"/>
                  <a:gd name="T24" fmla="*/ 26 w 29"/>
                  <a:gd name="T25" fmla="*/ 4 h 36"/>
                  <a:gd name="T26" fmla="*/ 26 w 29"/>
                  <a:gd name="T27" fmla="*/ 0 h 36"/>
                  <a:gd name="T28" fmla="*/ 29 w 29"/>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6">
                    <a:moveTo>
                      <a:pt x="29" y="0"/>
                    </a:moveTo>
                    <a:lnTo>
                      <a:pt x="29" y="29"/>
                    </a:lnTo>
                    <a:lnTo>
                      <a:pt x="28" y="29"/>
                    </a:lnTo>
                    <a:lnTo>
                      <a:pt x="28" y="29"/>
                    </a:lnTo>
                    <a:lnTo>
                      <a:pt x="28" y="31"/>
                    </a:lnTo>
                    <a:lnTo>
                      <a:pt x="23" y="32"/>
                    </a:lnTo>
                    <a:lnTo>
                      <a:pt x="21" y="36"/>
                    </a:lnTo>
                    <a:lnTo>
                      <a:pt x="17" y="24"/>
                    </a:lnTo>
                    <a:lnTo>
                      <a:pt x="11" y="24"/>
                    </a:lnTo>
                    <a:lnTo>
                      <a:pt x="9" y="19"/>
                    </a:lnTo>
                    <a:lnTo>
                      <a:pt x="2" y="19"/>
                    </a:lnTo>
                    <a:lnTo>
                      <a:pt x="0" y="7"/>
                    </a:lnTo>
                    <a:lnTo>
                      <a:pt x="26" y="4"/>
                    </a:lnTo>
                    <a:lnTo>
                      <a:pt x="26" y="0"/>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08" name="Freeform 1362"/>
              <p:cNvSpPr>
                <a:spLocks/>
              </p:cNvSpPr>
              <p:nvPr/>
            </p:nvSpPr>
            <p:spPr bwMode="auto">
              <a:xfrm>
                <a:off x="4092" y="2012"/>
                <a:ext cx="29" cy="36"/>
              </a:xfrm>
              <a:custGeom>
                <a:avLst/>
                <a:gdLst>
                  <a:gd name="T0" fmla="*/ 29 w 29"/>
                  <a:gd name="T1" fmla="*/ 0 h 36"/>
                  <a:gd name="T2" fmla="*/ 29 w 29"/>
                  <a:gd name="T3" fmla="*/ 29 h 36"/>
                  <a:gd name="T4" fmla="*/ 28 w 29"/>
                  <a:gd name="T5" fmla="*/ 29 h 36"/>
                  <a:gd name="T6" fmla="*/ 28 w 29"/>
                  <a:gd name="T7" fmla="*/ 29 h 36"/>
                  <a:gd name="T8" fmla="*/ 28 w 29"/>
                  <a:gd name="T9" fmla="*/ 31 h 36"/>
                  <a:gd name="T10" fmla="*/ 23 w 29"/>
                  <a:gd name="T11" fmla="*/ 32 h 36"/>
                  <a:gd name="T12" fmla="*/ 21 w 29"/>
                  <a:gd name="T13" fmla="*/ 36 h 36"/>
                  <a:gd name="T14" fmla="*/ 17 w 29"/>
                  <a:gd name="T15" fmla="*/ 24 h 36"/>
                  <a:gd name="T16" fmla="*/ 11 w 29"/>
                  <a:gd name="T17" fmla="*/ 24 h 36"/>
                  <a:gd name="T18" fmla="*/ 9 w 29"/>
                  <a:gd name="T19" fmla="*/ 19 h 36"/>
                  <a:gd name="T20" fmla="*/ 2 w 29"/>
                  <a:gd name="T21" fmla="*/ 19 h 36"/>
                  <a:gd name="T22" fmla="*/ 0 w 29"/>
                  <a:gd name="T23" fmla="*/ 7 h 36"/>
                  <a:gd name="T24" fmla="*/ 26 w 29"/>
                  <a:gd name="T25" fmla="*/ 4 h 36"/>
                  <a:gd name="T26" fmla="*/ 26 w 29"/>
                  <a:gd name="T27" fmla="*/ 0 h 36"/>
                  <a:gd name="T28" fmla="*/ 29 w 29"/>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6">
                    <a:moveTo>
                      <a:pt x="29" y="0"/>
                    </a:moveTo>
                    <a:lnTo>
                      <a:pt x="29" y="29"/>
                    </a:lnTo>
                    <a:lnTo>
                      <a:pt x="28" y="29"/>
                    </a:lnTo>
                    <a:lnTo>
                      <a:pt x="28" y="29"/>
                    </a:lnTo>
                    <a:lnTo>
                      <a:pt x="28" y="31"/>
                    </a:lnTo>
                    <a:lnTo>
                      <a:pt x="23" y="32"/>
                    </a:lnTo>
                    <a:lnTo>
                      <a:pt x="21" y="36"/>
                    </a:lnTo>
                    <a:lnTo>
                      <a:pt x="17" y="24"/>
                    </a:lnTo>
                    <a:lnTo>
                      <a:pt x="11" y="24"/>
                    </a:lnTo>
                    <a:lnTo>
                      <a:pt x="9" y="19"/>
                    </a:lnTo>
                    <a:lnTo>
                      <a:pt x="2" y="19"/>
                    </a:lnTo>
                    <a:lnTo>
                      <a:pt x="0" y="7"/>
                    </a:lnTo>
                    <a:lnTo>
                      <a:pt x="26" y="4"/>
                    </a:lnTo>
                    <a:lnTo>
                      <a:pt x="26" y="0"/>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09" name="Freeform 1363"/>
              <p:cNvSpPr>
                <a:spLocks/>
              </p:cNvSpPr>
              <p:nvPr/>
            </p:nvSpPr>
            <p:spPr bwMode="auto">
              <a:xfrm>
                <a:off x="4048" y="1968"/>
                <a:ext cx="28" cy="41"/>
              </a:xfrm>
              <a:custGeom>
                <a:avLst/>
                <a:gdLst>
                  <a:gd name="T0" fmla="*/ 24 w 28"/>
                  <a:gd name="T1" fmla="*/ 0 h 41"/>
                  <a:gd name="T2" fmla="*/ 24 w 28"/>
                  <a:gd name="T3" fmla="*/ 10 h 41"/>
                  <a:gd name="T4" fmla="*/ 28 w 28"/>
                  <a:gd name="T5" fmla="*/ 41 h 41"/>
                  <a:gd name="T6" fmla="*/ 16 w 28"/>
                  <a:gd name="T7" fmla="*/ 41 h 41"/>
                  <a:gd name="T8" fmla="*/ 4 w 28"/>
                  <a:gd name="T9" fmla="*/ 39 h 41"/>
                  <a:gd name="T10" fmla="*/ 0 w 28"/>
                  <a:gd name="T11" fmla="*/ 24 h 41"/>
                  <a:gd name="T12" fmla="*/ 2 w 28"/>
                  <a:gd name="T13" fmla="*/ 12 h 41"/>
                  <a:gd name="T14" fmla="*/ 6 w 28"/>
                  <a:gd name="T15" fmla="*/ 12 h 41"/>
                  <a:gd name="T16" fmla="*/ 11 w 28"/>
                  <a:gd name="T17" fmla="*/ 2 h 41"/>
                  <a:gd name="T18" fmla="*/ 16 w 28"/>
                  <a:gd name="T19" fmla="*/ 2 h 41"/>
                  <a:gd name="T20" fmla="*/ 24 w 28"/>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1">
                    <a:moveTo>
                      <a:pt x="24" y="0"/>
                    </a:moveTo>
                    <a:lnTo>
                      <a:pt x="24" y="10"/>
                    </a:lnTo>
                    <a:lnTo>
                      <a:pt x="28" y="41"/>
                    </a:lnTo>
                    <a:lnTo>
                      <a:pt x="16" y="41"/>
                    </a:lnTo>
                    <a:lnTo>
                      <a:pt x="4" y="39"/>
                    </a:lnTo>
                    <a:lnTo>
                      <a:pt x="0" y="24"/>
                    </a:lnTo>
                    <a:lnTo>
                      <a:pt x="2" y="12"/>
                    </a:lnTo>
                    <a:lnTo>
                      <a:pt x="6" y="12"/>
                    </a:lnTo>
                    <a:lnTo>
                      <a:pt x="11" y="2"/>
                    </a:lnTo>
                    <a:lnTo>
                      <a:pt x="16" y="2"/>
                    </a:lnTo>
                    <a:lnTo>
                      <a:pt x="24"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10" name="Freeform 1364"/>
              <p:cNvSpPr>
                <a:spLocks/>
              </p:cNvSpPr>
              <p:nvPr/>
            </p:nvSpPr>
            <p:spPr bwMode="auto">
              <a:xfrm>
                <a:off x="4048" y="1968"/>
                <a:ext cx="28" cy="41"/>
              </a:xfrm>
              <a:custGeom>
                <a:avLst/>
                <a:gdLst>
                  <a:gd name="T0" fmla="*/ 24 w 28"/>
                  <a:gd name="T1" fmla="*/ 0 h 41"/>
                  <a:gd name="T2" fmla="*/ 24 w 28"/>
                  <a:gd name="T3" fmla="*/ 10 h 41"/>
                  <a:gd name="T4" fmla="*/ 28 w 28"/>
                  <a:gd name="T5" fmla="*/ 41 h 41"/>
                  <a:gd name="T6" fmla="*/ 16 w 28"/>
                  <a:gd name="T7" fmla="*/ 41 h 41"/>
                  <a:gd name="T8" fmla="*/ 4 w 28"/>
                  <a:gd name="T9" fmla="*/ 39 h 41"/>
                  <a:gd name="T10" fmla="*/ 0 w 28"/>
                  <a:gd name="T11" fmla="*/ 24 h 41"/>
                  <a:gd name="T12" fmla="*/ 2 w 28"/>
                  <a:gd name="T13" fmla="*/ 12 h 41"/>
                  <a:gd name="T14" fmla="*/ 6 w 28"/>
                  <a:gd name="T15" fmla="*/ 12 h 41"/>
                  <a:gd name="T16" fmla="*/ 11 w 28"/>
                  <a:gd name="T17" fmla="*/ 2 h 41"/>
                  <a:gd name="T18" fmla="*/ 16 w 28"/>
                  <a:gd name="T19" fmla="*/ 2 h 41"/>
                  <a:gd name="T20" fmla="*/ 24 w 28"/>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1">
                    <a:moveTo>
                      <a:pt x="24" y="0"/>
                    </a:moveTo>
                    <a:lnTo>
                      <a:pt x="24" y="10"/>
                    </a:lnTo>
                    <a:lnTo>
                      <a:pt x="28" y="41"/>
                    </a:lnTo>
                    <a:lnTo>
                      <a:pt x="16" y="41"/>
                    </a:lnTo>
                    <a:lnTo>
                      <a:pt x="4" y="39"/>
                    </a:lnTo>
                    <a:lnTo>
                      <a:pt x="0" y="24"/>
                    </a:lnTo>
                    <a:lnTo>
                      <a:pt x="2" y="12"/>
                    </a:lnTo>
                    <a:lnTo>
                      <a:pt x="6" y="12"/>
                    </a:lnTo>
                    <a:lnTo>
                      <a:pt x="11" y="2"/>
                    </a:lnTo>
                    <a:lnTo>
                      <a:pt x="16" y="2"/>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11" name="Freeform 1365"/>
              <p:cNvSpPr>
                <a:spLocks/>
              </p:cNvSpPr>
              <p:nvPr/>
            </p:nvSpPr>
            <p:spPr bwMode="auto">
              <a:xfrm>
                <a:off x="4194" y="1914"/>
                <a:ext cx="20" cy="37"/>
              </a:xfrm>
              <a:custGeom>
                <a:avLst/>
                <a:gdLst>
                  <a:gd name="T0" fmla="*/ 17 w 20"/>
                  <a:gd name="T1" fmla="*/ 27 h 37"/>
                  <a:gd name="T2" fmla="*/ 0 w 20"/>
                  <a:gd name="T3" fmla="*/ 37 h 37"/>
                  <a:gd name="T4" fmla="*/ 0 w 20"/>
                  <a:gd name="T5" fmla="*/ 2 h 37"/>
                  <a:gd name="T6" fmla="*/ 10 w 20"/>
                  <a:gd name="T7" fmla="*/ 0 h 37"/>
                  <a:gd name="T8" fmla="*/ 17 w 20"/>
                  <a:gd name="T9" fmla="*/ 0 h 37"/>
                  <a:gd name="T10" fmla="*/ 17 w 20"/>
                  <a:gd name="T11" fmla="*/ 0 h 37"/>
                  <a:gd name="T12" fmla="*/ 17 w 20"/>
                  <a:gd name="T13" fmla="*/ 3 h 37"/>
                  <a:gd name="T14" fmla="*/ 19 w 20"/>
                  <a:gd name="T15" fmla="*/ 3 h 37"/>
                  <a:gd name="T16" fmla="*/ 19 w 20"/>
                  <a:gd name="T17" fmla="*/ 5 h 37"/>
                  <a:gd name="T18" fmla="*/ 19 w 20"/>
                  <a:gd name="T19" fmla="*/ 5 h 37"/>
                  <a:gd name="T20" fmla="*/ 19 w 20"/>
                  <a:gd name="T21" fmla="*/ 5 h 37"/>
                  <a:gd name="T22" fmla="*/ 19 w 20"/>
                  <a:gd name="T23" fmla="*/ 15 h 37"/>
                  <a:gd name="T24" fmla="*/ 19 w 20"/>
                  <a:gd name="T25" fmla="*/ 15 h 37"/>
                  <a:gd name="T26" fmla="*/ 19 w 20"/>
                  <a:gd name="T27" fmla="*/ 15 h 37"/>
                  <a:gd name="T28" fmla="*/ 20 w 20"/>
                  <a:gd name="T29" fmla="*/ 20 h 37"/>
                  <a:gd name="T30" fmla="*/ 19 w 20"/>
                  <a:gd name="T31" fmla="*/ 20 h 37"/>
                  <a:gd name="T32" fmla="*/ 15 w 20"/>
                  <a:gd name="T33" fmla="*/ 24 h 37"/>
                  <a:gd name="T34" fmla="*/ 15 w 20"/>
                  <a:gd name="T35" fmla="*/ 25 h 37"/>
                  <a:gd name="T36" fmla="*/ 15 w 20"/>
                  <a:gd name="T37" fmla="*/ 25 h 37"/>
                  <a:gd name="T38" fmla="*/ 15 w 20"/>
                  <a:gd name="T39" fmla="*/ 27 h 37"/>
                  <a:gd name="T40" fmla="*/ 17 w 20"/>
                  <a:gd name="T4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7">
                    <a:moveTo>
                      <a:pt x="17" y="27"/>
                    </a:moveTo>
                    <a:lnTo>
                      <a:pt x="0" y="37"/>
                    </a:lnTo>
                    <a:lnTo>
                      <a:pt x="0" y="2"/>
                    </a:lnTo>
                    <a:lnTo>
                      <a:pt x="10" y="0"/>
                    </a:lnTo>
                    <a:lnTo>
                      <a:pt x="17" y="0"/>
                    </a:lnTo>
                    <a:lnTo>
                      <a:pt x="17" y="0"/>
                    </a:lnTo>
                    <a:lnTo>
                      <a:pt x="17" y="3"/>
                    </a:lnTo>
                    <a:lnTo>
                      <a:pt x="19" y="3"/>
                    </a:lnTo>
                    <a:lnTo>
                      <a:pt x="19" y="5"/>
                    </a:lnTo>
                    <a:lnTo>
                      <a:pt x="19" y="5"/>
                    </a:lnTo>
                    <a:lnTo>
                      <a:pt x="19" y="5"/>
                    </a:lnTo>
                    <a:lnTo>
                      <a:pt x="19" y="15"/>
                    </a:lnTo>
                    <a:lnTo>
                      <a:pt x="19" y="15"/>
                    </a:lnTo>
                    <a:lnTo>
                      <a:pt x="19" y="15"/>
                    </a:lnTo>
                    <a:lnTo>
                      <a:pt x="20" y="20"/>
                    </a:lnTo>
                    <a:lnTo>
                      <a:pt x="19" y="20"/>
                    </a:lnTo>
                    <a:lnTo>
                      <a:pt x="15" y="24"/>
                    </a:lnTo>
                    <a:lnTo>
                      <a:pt x="15" y="25"/>
                    </a:lnTo>
                    <a:lnTo>
                      <a:pt x="15" y="25"/>
                    </a:lnTo>
                    <a:lnTo>
                      <a:pt x="15" y="27"/>
                    </a:lnTo>
                    <a:lnTo>
                      <a:pt x="17"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12" name="Freeform 1366"/>
              <p:cNvSpPr>
                <a:spLocks/>
              </p:cNvSpPr>
              <p:nvPr/>
            </p:nvSpPr>
            <p:spPr bwMode="auto">
              <a:xfrm>
                <a:off x="4194" y="1914"/>
                <a:ext cx="20" cy="37"/>
              </a:xfrm>
              <a:custGeom>
                <a:avLst/>
                <a:gdLst>
                  <a:gd name="T0" fmla="*/ 17 w 20"/>
                  <a:gd name="T1" fmla="*/ 27 h 37"/>
                  <a:gd name="T2" fmla="*/ 0 w 20"/>
                  <a:gd name="T3" fmla="*/ 37 h 37"/>
                  <a:gd name="T4" fmla="*/ 0 w 20"/>
                  <a:gd name="T5" fmla="*/ 2 h 37"/>
                  <a:gd name="T6" fmla="*/ 10 w 20"/>
                  <a:gd name="T7" fmla="*/ 0 h 37"/>
                  <a:gd name="T8" fmla="*/ 17 w 20"/>
                  <a:gd name="T9" fmla="*/ 0 h 37"/>
                  <a:gd name="T10" fmla="*/ 17 w 20"/>
                  <a:gd name="T11" fmla="*/ 0 h 37"/>
                  <a:gd name="T12" fmla="*/ 17 w 20"/>
                  <a:gd name="T13" fmla="*/ 3 h 37"/>
                  <a:gd name="T14" fmla="*/ 19 w 20"/>
                  <a:gd name="T15" fmla="*/ 3 h 37"/>
                  <a:gd name="T16" fmla="*/ 19 w 20"/>
                  <a:gd name="T17" fmla="*/ 5 h 37"/>
                  <a:gd name="T18" fmla="*/ 19 w 20"/>
                  <a:gd name="T19" fmla="*/ 5 h 37"/>
                  <a:gd name="T20" fmla="*/ 19 w 20"/>
                  <a:gd name="T21" fmla="*/ 5 h 37"/>
                  <a:gd name="T22" fmla="*/ 19 w 20"/>
                  <a:gd name="T23" fmla="*/ 15 h 37"/>
                  <a:gd name="T24" fmla="*/ 19 w 20"/>
                  <a:gd name="T25" fmla="*/ 15 h 37"/>
                  <a:gd name="T26" fmla="*/ 19 w 20"/>
                  <a:gd name="T27" fmla="*/ 15 h 37"/>
                  <a:gd name="T28" fmla="*/ 20 w 20"/>
                  <a:gd name="T29" fmla="*/ 20 h 37"/>
                  <a:gd name="T30" fmla="*/ 19 w 20"/>
                  <a:gd name="T31" fmla="*/ 20 h 37"/>
                  <a:gd name="T32" fmla="*/ 15 w 20"/>
                  <a:gd name="T33" fmla="*/ 24 h 37"/>
                  <a:gd name="T34" fmla="*/ 15 w 20"/>
                  <a:gd name="T35" fmla="*/ 25 h 37"/>
                  <a:gd name="T36" fmla="*/ 15 w 20"/>
                  <a:gd name="T37" fmla="*/ 25 h 37"/>
                  <a:gd name="T38" fmla="*/ 15 w 20"/>
                  <a:gd name="T39" fmla="*/ 27 h 37"/>
                  <a:gd name="T40" fmla="*/ 17 w 20"/>
                  <a:gd name="T4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7">
                    <a:moveTo>
                      <a:pt x="17" y="27"/>
                    </a:moveTo>
                    <a:lnTo>
                      <a:pt x="0" y="37"/>
                    </a:lnTo>
                    <a:lnTo>
                      <a:pt x="0" y="2"/>
                    </a:lnTo>
                    <a:lnTo>
                      <a:pt x="10" y="0"/>
                    </a:lnTo>
                    <a:lnTo>
                      <a:pt x="17" y="0"/>
                    </a:lnTo>
                    <a:lnTo>
                      <a:pt x="17" y="0"/>
                    </a:lnTo>
                    <a:lnTo>
                      <a:pt x="17" y="3"/>
                    </a:lnTo>
                    <a:lnTo>
                      <a:pt x="19" y="3"/>
                    </a:lnTo>
                    <a:lnTo>
                      <a:pt x="19" y="5"/>
                    </a:lnTo>
                    <a:lnTo>
                      <a:pt x="19" y="5"/>
                    </a:lnTo>
                    <a:lnTo>
                      <a:pt x="19" y="5"/>
                    </a:lnTo>
                    <a:lnTo>
                      <a:pt x="19" y="15"/>
                    </a:lnTo>
                    <a:lnTo>
                      <a:pt x="19" y="15"/>
                    </a:lnTo>
                    <a:lnTo>
                      <a:pt x="19" y="15"/>
                    </a:lnTo>
                    <a:lnTo>
                      <a:pt x="20" y="20"/>
                    </a:lnTo>
                    <a:lnTo>
                      <a:pt x="19" y="20"/>
                    </a:lnTo>
                    <a:lnTo>
                      <a:pt x="15" y="24"/>
                    </a:lnTo>
                    <a:lnTo>
                      <a:pt x="15" y="25"/>
                    </a:lnTo>
                    <a:lnTo>
                      <a:pt x="15" y="25"/>
                    </a:lnTo>
                    <a:lnTo>
                      <a:pt x="15" y="27"/>
                    </a:lnTo>
                    <a:lnTo>
                      <a:pt x="1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13" name="Freeform 1367"/>
              <p:cNvSpPr>
                <a:spLocks/>
              </p:cNvSpPr>
              <p:nvPr/>
            </p:nvSpPr>
            <p:spPr bwMode="auto">
              <a:xfrm>
                <a:off x="4152" y="1902"/>
                <a:ext cx="27" cy="36"/>
              </a:xfrm>
              <a:custGeom>
                <a:avLst/>
                <a:gdLst>
                  <a:gd name="T0" fmla="*/ 10 w 27"/>
                  <a:gd name="T1" fmla="*/ 34 h 36"/>
                  <a:gd name="T2" fmla="*/ 1 w 27"/>
                  <a:gd name="T3" fmla="*/ 36 h 36"/>
                  <a:gd name="T4" fmla="*/ 1 w 27"/>
                  <a:gd name="T5" fmla="*/ 31 h 36"/>
                  <a:gd name="T6" fmla="*/ 1 w 27"/>
                  <a:gd name="T7" fmla="*/ 31 h 36"/>
                  <a:gd name="T8" fmla="*/ 1 w 27"/>
                  <a:gd name="T9" fmla="*/ 31 h 36"/>
                  <a:gd name="T10" fmla="*/ 0 w 27"/>
                  <a:gd name="T11" fmla="*/ 14 h 36"/>
                  <a:gd name="T12" fmla="*/ 3 w 27"/>
                  <a:gd name="T13" fmla="*/ 14 h 36"/>
                  <a:gd name="T14" fmla="*/ 3 w 27"/>
                  <a:gd name="T15" fmla="*/ 4 h 36"/>
                  <a:gd name="T16" fmla="*/ 25 w 27"/>
                  <a:gd name="T17" fmla="*/ 0 h 36"/>
                  <a:gd name="T18" fmla="*/ 27 w 27"/>
                  <a:gd name="T19" fmla="*/ 19 h 36"/>
                  <a:gd name="T20" fmla="*/ 18 w 27"/>
                  <a:gd name="T21" fmla="*/ 27 h 36"/>
                  <a:gd name="T22" fmla="*/ 18 w 27"/>
                  <a:gd name="T23" fmla="*/ 27 h 36"/>
                  <a:gd name="T24" fmla="*/ 10 w 27"/>
                  <a:gd name="T25"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6">
                    <a:moveTo>
                      <a:pt x="10" y="34"/>
                    </a:moveTo>
                    <a:lnTo>
                      <a:pt x="1" y="36"/>
                    </a:lnTo>
                    <a:lnTo>
                      <a:pt x="1" y="31"/>
                    </a:lnTo>
                    <a:lnTo>
                      <a:pt x="1" y="31"/>
                    </a:lnTo>
                    <a:lnTo>
                      <a:pt x="1" y="31"/>
                    </a:lnTo>
                    <a:lnTo>
                      <a:pt x="0" y="14"/>
                    </a:lnTo>
                    <a:lnTo>
                      <a:pt x="3" y="14"/>
                    </a:lnTo>
                    <a:lnTo>
                      <a:pt x="3" y="4"/>
                    </a:lnTo>
                    <a:lnTo>
                      <a:pt x="25" y="0"/>
                    </a:lnTo>
                    <a:lnTo>
                      <a:pt x="27" y="19"/>
                    </a:lnTo>
                    <a:lnTo>
                      <a:pt x="18" y="27"/>
                    </a:lnTo>
                    <a:lnTo>
                      <a:pt x="18" y="27"/>
                    </a:lnTo>
                    <a:lnTo>
                      <a:pt x="10"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14" name="Freeform 1368"/>
              <p:cNvSpPr>
                <a:spLocks/>
              </p:cNvSpPr>
              <p:nvPr/>
            </p:nvSpPr>
            <p:spPr bwMode="auto">
              <a:xfrm>
                <a:off x="4152" y="1902"/>
                <a:ext cx="27" cy="36"/>
              </a:xfrm>
              <a:custGeom>
                <a:avLst/>
                <a:gdLst>
                  <a:gd name="T0" fmla="*/ 10 w 27"/>
                  <a:gd name="T1" fmla="*/ 34 h 36"/>
                  <a:gd name="T2" fmla="*/ 1 w 27"/>
                  <a:gd name="T3" fmla="*/ 36 h 36"/>
                  <a:gd name="T4" fmla="*/ 1 w 27"/>
                  <a:gd name="T5" fmla="*/ 31 h 36"/>
                  <a:gd name="T6" fmla="*/ 1 w 27"/>
                  <a:gd name="T7" fmla="*/ 31 h 36"/>
                  <a:gd name="T8" fmla="*/ 1 w 27"/>
                  <a:gd name="T9" fmla="*/ 31 h 36"/>
                  <a:gd name="T10" fmla="*/ 0 w 27"/>
                  <a:gd name="T11" fmla="*/ 14 h 36"/>
                  <a:gd name="T12" fmla="*/ 3 w 27"/>
                  <a:gd name="T13" fmla="*/ 14 h 36"/>
                  <a:gd name="T14" fmla="*/ 3 w 27"/>
                  <a:gd name="T15" fmla="*/ 4 h 36"/>
                  <a:gd name="T16" fmla="*/ 25 w 27"/>
                  <a:gd name="T17" fmla="*/ 0 h 36"/>
                  <a:gd name="T18" fmla="*/ 27 w 27"/>
                  <a:gd name="T19" fmla="*/ 19 h 36"/>
                  <a:gd name="T20" fmla="*/ 18 w 27"/>
                  <a:gd name="T21" fmla="*/ 27 h 36"/>
                  <a:gd name="T22" fmla="*/ 18 w 27"/>
                  <a:gd name="T23" fmla="*/ 27 h 36"/>
                  <a:gd name="T24" fmla="*/ 10 w 27"/>
                  <a:gd name="T25"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6">
                    <a:moveTo>
                      <a:pt x="10" y="34"/>
                    </a:moveTo>
                    <a:lnTo>
                      <a:pt x="1" y="36"/>
                    </a:lnTo>
                    <a:lnTo>
                      <a:pt x="1" y="31"/>
                    </a:lnTo>
                    <a:lnTo>
                      <a:pt x="1" y="31"/>
                    </a:lnTo>
                    <a:lnTo>
                      <a:pt x="1" y="31"/>
                    </a:lnTo>
                    <a:lnTo>
                      <a:pt x="0" y="14"/>
                    </a:lnTo>
                    <a:lnTo>
                      <a:pt x="3" y="14"/>
                    </a:lnTo>
                    <a:lnTo>
                      <a:pt x="3" y="4"/>
                    </a:lnTo>
                    <a:lnTo>
                      <a:pt x="25" y="0"/>
                    </a:lnTo>
                    <a:lnTo>
                      <a:pt x="27" y="19"/>
                    </a:lnTo>
                    <a:lnTo>
                      <a:pt x="18" y="27"/>
                    </a:lnTo>
                    <a:lnTo>
                      <a:pt x="18" y="27"/>
                    </a:lnTo>
                    <a:lnTo>
                      <a:pt x="10"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15" name="Freeform 1369"/>
              <p:cNvSpPr>
                <a:spLocks/>
              </p:cNvSpPr>
              <p:nvPr/>
            </p:nvSpPr>
            <p:spPr bwMode="auto">
              <a:xfrm>
                <a:off x="4160" y="1692"/>
                <a:ext cx="29" cy="31"/>
              </a:xfrm>
              <a:custGeom>
                <a:avLst/>
                <a:gdLst>
                  <a:gd name="T0" fmla="*/ 29 w 29"/>
                  <a:gd name="T1" fmla="*/ 25 h 31"/>
                  <a:gd name="T2" fmla="*/ 4 w 29"/>
                  <a:gd name="T3" fmla="*/ 31 h 31"/>
                  <a:gd name="T4" fmla="*/ 0 w 29"/>
                  <a:gd name="T5" fmla="*/ 3 h 31"/>
                  <a:gd name="T6" fmla="*/ 26 w 29"/>
                  <a:gd name="T7" fmla="*/ 0 h 31"/>
                  <a:gd name="T8" fmla="*/ 26 w 29"/>
                  <a:gd name="T9" fmla="*/ 0 h 31"/>
                  <a:gd name="T10" fmla="*/ 27 w 29"/>
                  <a:gd name="T11" fmla="*/ 3 h 31"/>
                  <a:gd name="T12" fmla="*/ 27 w 29"/>
                  <a:gd name="T13" fmla="*/ 5 h 31"/>
                  <a:gd name="T14" fmla="*/ 27 w 29"/>
                  <a:gd name="T15" fmla="*/ 10 h 31"/>
                  <a:gd name="T16" fmla="*/ 27 w 29"/>
                  <a:gd name="T17" fmla="*/ 10 h 31"/>
                  <a:gd name="T18" fmla="*/ 27 w 29"/>
                  <a:gd name="T19" fmla="*/ 10 h 31"/>
                  <a:gd name="T20" fmla="*/ 27 w 29"/>
                  <a:gd name="T21" fmla="*/ 12 h 31"/>
                  <a:gd name="T22" fmla="*/ 27 w 29"/>
                  <a:gd name="T23" fmla="*/ 12 h 31"/>
                  <a:gd name="T24" fmla="*/ 27 w 29"/>
                  <a:gd name="T25" fmla="*/ 12 h 31"/>
                  <a:gd name="T26" fmla="*/ 27 w 29"/>
                  <a:gd name="T27" fmla="*/ 17 h 31"/>
                  <a:gd name="T28" fmla="*/ 29 w 29"/>
                  <a:gd name="T29" fmla="*/ 25 h 31"/>
                  <a:gd name="T30" fmla="*/ 29 w 29"/>
                  <a:gd name="T3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1">
                    <a:moveTo>
                      <a:pt x="29" y="25"/>
                    </a:moveTo>
                    <a:lnTo>
                      <a:pt x="4" y="31"/>
                    </a:lnTo>
                    <a:lnTo>
                      <a:pt x="0" y="3"/>
                    </a:lnTo>
                    <a:lnTo>
                      <a:pt x="26" y="0"/>
                    </a:lnTo>
                    <a:lnTo>
                      <a:pt x="26" y="0"/>
                    </a:lnTo>
                    <a:lnTo>
                      <a:pt x="27" y="3"/>
                    </a:lnTo>
                    <a:lnTo>
                      <a:pt x="27" y="5"/>
                    </a:lnTo>
                    <a:lnTo>
                      <a:pt x="27" y="10"/>
                    </a:lnTo>
                    <a:lnTo>
                      <a:pt x="27" y="10"/>
                    </a:lnTo>
                    <a:lnTo>
                      <a:pt x="27" y="10"/>
                    </a:lnTo>
                    <a:lnTo>
                      <a:pt x="27" y="12"/>
                    </a:lnTo>
                    <a:lnTo>
                      <a:pt x="27" y="12"/>
                    </a:lnTo>
                    <a:lnTo>
                      <a:pt x="27" y="12"/>
                    </a:lnTo>
                    <a:lnTo>
                      <a:pt x="27" y="17"/>
                    </a:lnTo>
                    <a:lnTo>
                      <a:pt x="29" y="25"/>
                    </a:lnTo>
                    <a:lnTo>
                      <a:pt x="29"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16" name="Freeform 1370"/>
              <p:cNvSpPr>
                <a:spLocks/>
              </p:cNvSpPr>
              <p:nvPr/>
            </p:nvSpPr>
            <p:spPr bwMode="auto">
              <a:xfrm>
                <a:off x="4160" y="1692"/>
                <a:ext cx="29" cy="31"/>
              </a:xfrm>
              <a:custGeom>
                <a:avLst/>
                <a:gdLst>
                  <a:gd name="T0" fmla="*/ 29 w 29"/>
                  <a:gd name="T1" fmla="*/ 25 h 31"/>
                  <a:gd name="T2" fmla="*/ 4 w 29"/>
                  <a:gd name="T3" fmla="*/ 31 h 31"/>
                  <a:gd name="T4" fmla="*/ 0 w 29"/>
                  <a:gd name="T5" fmla="*/ 3 h 31"/>
                  <a:gd name="T6" fmla="*/ 26 w 29"/>
                  <a:gd name="T7" fmla="*/ 0 h 31"/>
                  <a:gd name="T8" fmla="*/ 26 w 29"/>
                  <a:gd name="T9" fmla="*/ 0 h 31"/>
                  <a:gd name="T10" fmla="*/ 27 w 29"/>
                  <a:gd name="T11" fmla="*/ 3 h 31"/>
                  <a:gd name="T12" fmla="*/ 27 w 29"/>
                  <a:gd name="T13" fmla="*/ 5 h 31"/>
                  <a:gd name="T14" fmla="*/ 27 w 29"/>
                  <a:gd name="T15" fmla="*/ 10 h 31"/>
                  <a:gd name="T16" fmla="*/ 27 w 29"/>
                  <a:gd name="T17" fmla="*/ 10 h 31"/>
                  <a:gd name="T18" fmla="*/ 27 w 29"/>
                  <a:gd name="T19" fmla="*/ 10 h 31"/>
                  <a:gd name="T20" fmla="*/ 27 w 29"/>
                  <a:gd name="T21" fmla="*/ 12 h 31"/>
                  <a:gd name="T22" fmla="*/ 27 w 29"/>
                  <a:gd name="T23" fmla="*/ 12 h 31"/>
                  <a:gd name="T24" fmla="*/ 27 w 29"/>
                  <a:gd name="T25" fmla="*/ 12 h 31"/>
                  <a:gd name="T26" fmla="*/ 27 w 29"/>
                  <a:gd name="T27" fmla="*/ 17 h 31"/>
                  <a:gd name="T28" fmla="*/ 29 w 29"/>
                  <a:gd name="T29" fmla="*/ 25 h 31"/>
                  <a:gd name="T30" fmla="*/ 29 w 29"/>
                  <a:gd name="T3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1">
                    <a:moveTo>
                      <a:pt x="29" y="25"/>
                    </a:moveTo>
                    <a:lnTo>
                      <a:pt x="4" y="31"/>
                    </a:lnTo>
                    <a:lnTo>
                      <a:pt x="0" y="3"/>
                    </a:lnTo>
                    <a:lnTo>
                      <a:pt x="26" y="0"/>
                    </a:lnTo>
                    <a:lnTo>
                      <a:pt x="26" y="0"/>
                    </a:lnTo>
                    <a:lnTo>
                      <a:pt x="27" y="3"/>
                    </a:lnTo>
                    <a:lnTo>
                      <a:pt x="27" y="5"/>
                    </a:lnTo>
                    <a:lnTo>
                      <a:pt x="27" y="10"/>
                    </a:lnTo>
                    <a:lnTo>
                      <a:pt x="27" y="10"/>
                    </a:lnTo>
                    <a:lnTo>
                      <a:pt x="27" y="10"/>
                    </a:lnTo>
                    <a:lnTo>
                      <a:pt x="27" y="12"/>
                    </a:lnTo>
                    <a:lnTo>
                      <a:pt x="27" y="12"/>
                    </a:lnTo>
                    <a:lnTo>
                      <a:pt x="27" y="12"/>
                    </a:lnTo>
                    <a:lnTo>
                      <a:pt x="27" y="17"/>
                    </a:lnTo>
                    <a:lnTo>
                      <a:pt x="29" y="25"/>
                    </a:lnTo>
                    <a:lnTo>
                      <a:pt x="29"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17" name="Freeform 1371"/>
              <p:cNvSpPr>
                <a:spLocks/>
              </p:cNvSpPr>
              <p:nvPr/>
            </p:nvSpPr>
            <p:spPr bwMode="auto">
              <a:xfrm>
                <a:off x="4148" y="1811"/>
                <a:ext cx="27" cy="32"/>
              </a:xfrm>
              <a:custGeom>
                <a:avLst/>
                <a:gdLst>
                  <a:gd name="T0" fmla="*/ 0 w 27"/>
                  <a:gd name="T1" fmla="*/ 1 h 32"/>
                  <a:gd name="T2" fmla="*/ 2 w 27"/>
                  <a:gd name="T3" fmla="*/ 1 h 32"/>
                  <a:gd name="T4" fmla="*/ 9 w 27"/>
                  <a:gd name="T5" fmla="*/ 1 h 32"/>
                  <a:gd name="T6" fmla="*/ 24 w 27"/>
                  <a:gd name="T7" fmla="*/ 0 h 32"/>
                  <a:gd name="T8" fmla="*/ 24 w 27"/>
                  <a:gd name="T9" fmla="*/ 0 h 32"/>
                  <a:gd name="T10" fmla="*/ 24 w 27"/>
                  <a:gd name="T11" fmla="*/ 6 h 32"/>
                  <a:gd name="T12" fmla="*/ 27 w 27"/>
                  <a:gd name="T13" fmla="*/ 28 h 32"/>
                  <a:gd name="T14" fmla="*/ 27 w 27"/>
                  <a:gd name="T15" fmla="*/ 28 h 32"/>
                  <a:gd name="T16" fmla="*/ 4 w 27"/>
                  <a:gd name="T17" fmla="*/ 32 h 32"/>
                  <a:gd name="T18" fmla="*/ 0 w 27"/>
                  <a:gd name="T1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2">
                    <a:moveTo>
                      <a:pt x="0" y="1"/>
                    </a:moveTo>
                    <a:lnTo>
                      <a:pt x="2" y="1"/>
                    </a:lnTo>
                    <a:lnTo>
                      <a:pt x="9" y="1"/>
                    </a:lnTo>
                    <a:lnTo>
                      <a:pt x="24" y="0"/>
                    </a:lnTo>
                    <a:lnTo>
                      <a:pt x="24" y="0"/>
                    </a:lnTo>
                    <a:lnTo>
                      <a:pt x="24" y="6"/>
                    </a:lnTo>
                    <a:lnTo>
                      <a:pt x="27" y="28"/>
                    </a:lnTo>
                    <a:lnTo>
                      <a:pt x="27" y="28"/>
                    </a:lnTo>
                    <a:lnTo>
                      <a:pt x="4" y="32"/>
                    </a:lnTo>
                    <a:lnTo>
                      <a:pt x="0"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18" name="Freeform 1372"/>
              <p:cNvSpPr>
                <a:spLocks/>
              </p:cNvSpPr>
              <p:nvPr/>
            </p:nvSpPr>
            <p:spPr bwMode="auto">
              <a:xfrm>
                <a:off x="4148" y="1811"/>
                <a:ext cx="27" cy="32"/>
              </a:xfrm>
              <a:custGeom>
                <a:avLst/>
                <a:gdLst>
                  <a:gd name="T0" fmla="*/ 0 w 27"/>
                  <a:gd name="T1" fmla="*/ 1 h 32"/>
                  <a:gd name="T2" fmla="*/ 2 w 27"/>
                  <a:gd name="T3" fmla="*/ 1 h 32"/>
                  <a:gd name="T4" fmla="*/ 9 w 27"/>
                  <a:gd name="T5" fmla="*/ 1 h 32"/>
                  <a:gd name="T6" fmla="*/ 24 w 27"/>
                  <a:gd name="T7" fmla="*/ 0 h 32"/>
                  <a:gd name="T8" fmla="*/ 24 w 27"/>
                  <a:gd name="T9" fmla="*/ 0 h 32"/>
                  <a:gd name="T10" fmla="*/ 24 w 27"/>
                  <a:gd name="T11" fmla="*/ 6 h 32"/>
                  <a:gd name="T12" fmla="*/ 27 w 27"/>
                  <a:gd name="T13" fmla="*/ 28 h 32"/>
                  <a:gd name="T14" fmla="*/ 27 w 27"/>
                  <a:gd name="T15" fmla="*/ 28 h 32"/>
                  <a:gd name="T16" fmla="*/ 4 w 27"/>
                  <a:gd name="T17" fmla="*/ 32 h 32"/>
                  <a:gd name="T18" fmla="*/ 0 w 27"/>
                  <a:gd name="T1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2">
                    <a:moveTo>
                      <a:pt x="0" y="1"/>
                    </a:moveTo>
                    <a:lnTo>
                      <a:pt x="2" y="1"/>
                    </a:lnTo>
                    <a:lnTo>
                      <a:pt x="9" y="1"/>
                    </a:lnTo>
                    <a:lnTo>
                      <a:pt x="24" y="0"/>
                    </a:lnTo>
                    <a:lnTo>
                      <a:pt x="24" y="0"/>
                    </a:lnTo>
                    <a:lnTo>
                      <a:pt x="24" y="6"/>
                    </a:lnTo>
                    <a:lnTo>
                      <a:pt x="27" y="28"/>
                    </a:lnTo>
                    <a:lnTo>
                      <a:pt x="27" y="28"/>
                    </a:lnTo>
                    <a:lnTo>
                      <a:pt x="4" y="32"/>
                    </a:lnTo>
                    <a:lnTo>
                      <a:pt x="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19" name="Freeform 1373"/>
              <p:cNvSpPr>
                <a:spLocks/>
              </p:cNvSpPr>
              <p:nvPr/>
            </p:nvSpPr>
            <p:spPr bwMode="auto">
              <a:xfrm>
                <a:off x="4064" y="2005"/>
                <a:ext cx="30" cy="34"/>
              </a:xfrm>
              <a:custGeom>
                <a:avLst/>
                <a:gdLst>
                  <a:gd name="T0" fmla="*/ 27 w 30"/>
                  <a:gd name="T1" fmla="*/ 0 h 34"/>
                  <a:gd name="T2" fmla="*/ 28 w 30"/>
                  <a:gd name="T3" fmla="*/ 14 h 34"/>
                  <a:gd name="T4" fmla="*/ 30 w 30"/>
                  <a:gd name="T5" fmla="*/ 26 h 34"/>
                  <a:gd name="T6" fmla="*/ 22 w 30"/>
                  <a:gd name="T7" fmla="*/ 29 h 34"/>
                  <a:gd name="T8" fmla="*/ 23 w 30"/>
                  <a:gd name="T9" fmla="*/ 33 h 34"/>
                  <a:gd name="T10" fmla="*/ 6 w 30"/>
                  <a:gd name="T11" fmla="*/ 34 h 34"/>
                  <a:gd name="T12" fmla="*/ 3 w 30"/>
                  <a:gd name="T13" fmla="*/ 34 h 34"/>
                  <a:gd name="T14" fmla="*/ 3 w 30"/>
                  <a:gd name="T15" fmla="*/ 33 h 34"/>
                  <a:gd name="T16" fmla="*/ 0 w 30"/>
                  <a:gd name="T17" fmla="*/ 4 h 34"/>
                  <a:gd name="T18" fmla="*/ 12 w 30"/>
                  <a:gd name="T19" fmla="*/ 4 h 34"/>
                  <a:gd name="T20" fmla="*/ 27 w 30"/>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4">
                    <a:moveTo>
                      <a:pt x="27" y="0"/>
                    </a:moveTo>
                    <a:lnTo>
                      <a:pt x="28" y="14"/>
                    </a:lnTo>
                    <a:lnTo>
                      <a:pt x="30" y="26"/>
                    </a:lnTo>
                    <a:lnTo>
                      <a:pt x="22" y="29"/>
                    </a:lnTo>
                    <a:lnTo>
                      <a:pt x="23" y="33"/>
                    </a:lnTo>
                    <a:lnTo>
                      <a:pt x="6" y="34"/>
                    </a:lnTo>
                    <a:lnTo>
                      <a:pt x="3" y="34"/>
                    </a:lnTo>
                    <a:lnTo>
                      <a:pt x="3" y="33"/>
                    </a:lnTo>
                    <a:lnTo>
                      <a:pt x="0" y="4"/>
                    </a:lnTo>
                    <a:lnTo>
                      <a:pt x="12" y="4"/>
                    </a:lnTo>
                    <a:lnTo>
                      <a:pt x="2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20" name="Freeform 1374"/>
              <p:cNvSpPr>
                <a:spLocks/>
              </p:cNvSpPr>
              <p:nvPr/>
            </p:nvSpPr>
            <p:spPr bwMode="auto">
              <a:xfrm>
                <a:off x="4064" y="2005"/>
                <a:ext cx="30" cy="34"/>
              </a:xfrm>
              <a:custGeom>
                <a:avLst/>
                <a:gdLst>
                  <a:gd name="T0" fmla="*/ 27 w 30"/>
                  <a:gd name="T1" fmla="*/ 0 h 34"/>
                  <a:gd name="T2" fmla="*/ 28 w 30"/>
                  <a:gd name="T3" fmla="*/ 14 h 34"/>
                  <a:gd name="T4" fmla="*/ 30 w 30"/>
                  <a:gd name="T5" fmla="*/ 26 h 34"/>
                  <a:gd name="T6" fmla="*/ 22 w 30"/>
                  <a:gd name="T7" fmla="*/ 29 h 34"/>
                  <a:gd name="T8" fmla="*/ 23 w 30"/>
                  <a:gd name="T9" fmla="*/ 33 h 34"/>
                  <a:gd name="T10" fmla="*/ 6 w 30"/>
                  <a:gd name="T11" fmla="*/ 34 h 34"/>
                  <a:gd name="T12" fmla="*/ 3 w 30"/>
                  <a:gd name="T13" fmla="*/ 34 h 34"/>
                  <a:gd name="T14" fmla="*/ 3 w 30"/>
                  <a:gd name="T15" fmla="*/ 33 h 34"/>
                  <a:gd name="T16" fmla="*/ 0 w 30"/>
                  <a:gd name="T17" fmla="*/ 4 h 34"/>
                  <a:gd name="T18" fmla="*/ 12 w 30"/>
                  <a:gd name="T19" fmla="*/ 4 h 34"/>
                  <a:gd name="T20" fmla="*/ 27 w 30"/>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4">
                    <a:moveTo>
                      <a:pt x="27" y="0"/>
                    </a:moveTo>
                    <a:lnTo>
                      <a:pt x="28" y="14"/>
                    </a:lnTo>
                    <a:lnTo>
                      <a:pt x="30" y="26"/>
                    </a:lnTo>
                    <a:lnTo>
                      <a:pt x="22" y="29"/>
                    </a:lnTo>
                    <a:lnTo>
                      <a:pt x="23" y="33"/>
                    </a:lnTo>
                    <a:lnTo>
                      <a:pt x="6" y="34"/>
                    </a:lnTo>
                    <a:lnTo>
                      <a:pt x="3" y="34"/>
                    </a:lnTo>
                    <a:lnTo>
                      <a:pt x="3" y="33"/>
                    </a:lnTo>
                    <a:lnTo>
                      <a:pt x="0" y="4"/>
                    </a:lnTo>
                    <a:lnTo>
                      <a:pt x="12" y="4"/>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21" name="Freeform 1375"/>
              <p:cNvSpPr>
                <a:spLocks/>
              </p:cNvSpPr>
              <p:nvPr/>
            </p:nvSpPr>
            <p:spPr bwMode="auto">
              <a:xfrm>
                <a:off x="4101" y="1675"/>
                <a:ext cx="30" cy="36"/>
              </a:xfrm>
              <a:custGeom>
                <a:avLst/>
                <a:gdLst>
                  <a:gd name="T0" fmla="*/ 5 w 30"/>
                  <a:gd name="T1" fmla="*/ 3 h 36"/>
                  <a:gd name="T2" fmla="*/ 5 w 30"/>
                  <a:gd name="T3" fmla="*/ 3 h 36"/>
                  <a:gd name="T4" fmla="*/ 5 w 30"/>
                  <a:gd name="T5" fmla="*/ 3 h 36"/>
                  <a:gd name="T6" fmla="*/ 12 w 30"/>
                  <a:gd name="T7" fmla="*/ 2 h 36"/>
                  <a:gd name="T8" fmla="*/ 12 w 30"/>
                  <a:gd name="T9" fmla="*/ 2 h 36"/>
                  <a:gd name="T10" fmla="*/ 12 w 30"/>
                  <a:gd name="T11" fmla="*/ 2 h 36"/>
                  <a:gd name="T12" fmla="*/ 17 w 30"/>
                  <a:gd name="T13" fmla="*/ 2 h 36"/>
                  <a:gd name="T14" fmla="*/ 17 w 30"/>
                  <a:gd name="T15" fmla="*/ 2 h 36"/>
                  <a:gd name="T16" fmla="*/ 19 w 30"/>
                  <a:gd name="T17" fmla="*/ 2 h 36"/>
                  <a:gd name="T18" fmla="*/ 20 w 30"/>
                  <a:gd name="T19" fmla="*/ 2 h 36"/>
                  <a:gd name="T20" fmla="*/ 20 w 30"/>
                  <a:gd name="T21" fmla="*/ 2 h 36"/>
                  <a:gd name="T22" fmla="*/ 22 w 30"/>
                  <a:gd name="T23" fmla="*/ 2 h 36"/>
                  <a:gd name="T24" fmla="*/ 25 w 30"/>
                  <a:gd name="T25" fmla="*/ 0 h 36"/>
                  <a:gd name="T26" fmla="*/ 29 w 30"/>
                  <a:gd name="T27" fmla="*/ 24 h 36"/>
                  <a:gd name="T28" fmla="*/ 29 w 30"/>
                  <a:gd name="T29" fmla="*/ 26 h 36"/>
                  <a:gd name="T30" fmla="*/ 30 w 30"/>
                  <a:gd name="T31" fmla="*/ 32 h 36"/>
                  <a:gd name="T32" fmla="*/ 3 w 30"/>
                  <a:gd name="T33" fmla="*/ 36 h 36"/>
                  <a:gd name="T34" fmla="*/ 3 w 30"/>
                  <a:gd name="T35" fmla="*/ 36 h 36"/>
                  <a:gd name="T36" fmla="*/ 3 w 30"/>
                  <a:gd name="T37" fmla="*/ 36 h 36"/>
                  <a:gd name="T38" fmla="*/ 3 w 30"/>
                  <a:gd name="T39" fmla="*/ 32 h 36"/>
                  <a:gd name="T40" fmla="*/ 2 w 30"/>
                  <a:gd name="T41" fmla="*/ 19 h 36"/>
                  <a:gd name="T42" fmla="*/ 2 w 30"/>
                  <a:gd name="T43" fmla="*/ 19 h 36"/>
                  <a:gd name="T44" fmla="*/ 0 w 30"/>
                  <a:gd name="T45" fmla="*/ 3 h 36"/>
                  <a:gd name="T46" fmla="*/ 3 w 30"/>
                  <a:gd name="T47" fmla="*/ 3 h 36"/>
                  <a:gd name="T48" fmla="*/ 5 w 30"/>
                  <a:gd name="T4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36">
                    <a:moveTo>
                      <a:pt x="5" y="3"/>
                    </a:moveTo>
                    <a:lnTo>
                      <a:pt x="5" y="3"/>
                    </a:lnTo>
                    <a:lnTo>
                      <a:pt x="5" y="3"/>
                    </a:lnTo>
                    <a:lnTo>
                      <a:pt x="12" y="2"/>
                    </a:lnTo>
                    <a:lnTo>
                      <a:pt x="12" y="2"/>
                    </a:lnTo>
                    <a:lnTo>
                      <a:pt x="12" y="2"/>
                    </a:lnTo>
                    <a:lnTo>
                      <a:pt x="17" y="2"/>
                    </a:lnTo>
                    <a:lnTo>
                      <a:pt x="17" y="2"/>
                    </a:lnTo>
                    <a:lnTo>
                      <a:pt x="19" y="2"/>
                    </a:lnTo>
                    <a:lnTo>
                      <a:pt x="20" y="2"/>
                    </a:lnTo>
                    <a:lnTo>
                      <a:pt x="20" y="2"/>
                    </a:lnTo>
                    <a:lnTo>
                      <a:pt x="22" y="2"/>
                    </a:lnTo>
                    <a:lnTo>
                      <a:pt x="25" y="0"/>
                    </a:lnTo>
                    <a:lnTo>
                      <a:pt x="29" y="24"/>
                    </a:lnTo>
                    <a:lnTo>
                      <a:pt x="29" y="26"/>
                    </a:lnTo>
                    <a:lnTo>
                      <a:pt x="30" y="32"/>
                    </a:lnTo>
                    <a:lnTo>
                      <a:pt x="3" y="36"/>
                    </a:lnTo>
                    <a:lnTo>
                      <a:pt x="3" y="36"/>
                    </a:lnTo>
                    <a:lnTo>
                      <a:pt x="3" y="36"/>
                    </a:lnTo>
                    <a:lnTo>
                      <a:pt x="3" y="32"/>
                    </a:lnTo>
                    <a:lnTo>
                      <a:pt x="2" y="19"/>
                    </a:lnTo>
                    <a:lnTo>
                      <a:pt x="2" y="19"/>
                    </a:lnTo>
                    <a:lnTo>
                      <a:pt x="0" y="3"/>
                    </a:lnTo>
                    <a:lnTo>
                      <a:pt x="3" y="3"/>
                    </a:lnTo>
                    <a:lnTo>
                      <a:pt x="5"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22" name="Freeform 1376"/>
              <p:cNvSpPr>
                <a:spLocks/>
              </p:cNvSpPr>
              <p:nvPr/>
            </p:nvSpPr>
            <p:spPr bwMode="auto">
              <a:xfrm>
                <a:off x="4101" y="1675"/>
                <a:ext cx="30" cy="36"/>
              </a:xfrm>
              <a:custGeom>
                <a:avLst/>
                <a:gdLst>
                  <a:gd name="T0" fmla="*/ 5 w 30"/>
                  <a:gd name="T1" fmla="*/ 3 h 36"/>
                  <a:gd name="T2" fmla="*/ 5 w 30"/>
                  <a:gd name="T3" fmla="*/ 3 h 36"/>
                  <a:gd name="T4" fmla="*/ 5 w 30"/>
                  <a:gd name="T5" fmla="*/ 3 h 36"/>
                  <a:gd name="T6" fmla="*/ 12 w 30"/>
                  <a:gd name="T7" fmla="*/ 2 h 36"/>
                  <a:gd name="T8" fmla="*/ 12 w 30"/>
                  <a:gd name="T9" fmla="*/ 2 h 36"/>
                  <a:gd name="T10" fmla="*/ 12 w 30"/>
                  <a:gd name="T11" fmla="*/ 2 h 36"/>
                  <a:gd name="T12" fmla="*/ 17 w 30"/>
                  <a:gd name="T13" fmla="*/ 2 h 36"/>
                  <a:gd name="T14" fmla="*/ 17 w 30"/>
                  <a:gd name="T15" fmla="*/ 2 h 36"/>
                  <a:gd name="T16" fmla="*/ 19 w 30"/>
                  <a:gd name="T17" fmla="*/ 2 h 36"/>
                  <a:gd name="T18" fmla="*/ 20 w 30"/>
                  <a:gd name="T19" fmla="*/ 2 h 36"/>
                  <a:gd name="T20" fmla="*/ 20 w 30"/>
                  <a:gd name="T21" fmla="*/ 2 h 36"/>
                  <a:gd name="T22" fmla="*/ 22 w 30"/>
                  <a:gd name="T23" fmla="*/ 2 h 36"/>
                  <a:gd name="T24" fmla="*/ 25 w 30"/>
                  <a:gd name="T25" fmla="*/ 0 h 36"/>
                  <a:gd name="T26" fmla="*/ 29 w 30"/>
                  <a:gd name="T27" fmla="*/ 24 h 36"/>
                  <a:gd name="T28" fmla="*/ 29 w 30"/>
                  <a:gd name="T29" fmla="*/ 26 h 36"/>
                  <a:gd name="T30" fmla="*/ 30 w 30"/>
                  <a:gd name="T31" fmla="*/ 32 h 36"/>
                  <a:gd name="T32" fmla="*/ 3 w 30"/>
                  <a:gd name="T33" fmla="*/ 36 h 36"/>
                  <a:gd name="T34" fmla="*/ 3 w 30"/>
                  <a:gd name="T35" fmla="*/ 36 h 36"/>
                  <a:gd name="T36" fmla="*/ 3 w 30"/>
                  <a:gd name="T37" fmla="*/ 36 h 36"/>
                  <a:gd name="T38" fmla="*/ 3 w 30"/>
                  <a:gd name="T39" fmla="*/ 32 h 36"/>
                  <a:gd name="T40" fmla="*/ 2 w 30"/>
                  <a:gd name="T41" fmla="*/ 19 h 36"/>
                  <a:gd name="T42" fmla="*/ 2 w 30"/>
                  <a:gd name="T43" fmla="*/ 19 h 36"/>
                  <a:gd name="T44" fmla="*/ 0 w 30"/>
                  <a:gd name="T45" fmla="*/ 3 h 36"/>
                  <a:gd name="T46" fmla="*/ 3 w 30"/>
                  <a:gd name="T47" fmla="*/ 3 h 36"/>
                  <a:gd name="T48" fmla="*/ 5 w 30"/>
                  <a:gd name="T4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36">
                    <a:moveTo>
                      <a:pt x="5" y="3"/>
                    </a:moveTo>
                    <a:lnTo>
                      <a:pt x="5" y="3"/>
                    </a:lnTo>
                    <a:lnTo>
                      <a:pt x="5" y="3"/>
                    </a:lnTo>
                    <a:lnTo>
                      <a:pt x="12" y="2"/>
                    </a:lnTo>
                    <a:lnTo>
                      <a:pt x="12" y="2"/>
                    </a:lnTo>
                    <a:lnTo>
                      <a:pt x="12" y="2"/>
                    </a:lnTo>
                    <a:lnTo>
                      <a:pt x="17" y="2"/>
                    </a:lnTo>
                    <a:lnTo>
                      <a:pt x="17" y="2"/>
                    </a:lnTo>
                    <a:lnTo>
                      <a:pt x="19" y="2"/>
                    </a:lnTo>
                    <a:lnTo>
                      <a:pt x="20" y="2"/>
                    </a:lnTo>
                    <a:lnTo>
                      <a:pt x="20" y="2"/>
                    </a:lnTo>
                    <a:lnTo>
                      <a:pt x="22" y="2"/>
                    </a:lnTo>
                    <a:lnTo>
                      <a:pt x="25" y="0"/>
                    </a:lnTo>
                    <a:lnTo>
                      <a:pt x="29" y="24"/>
                    </a:lnTo>
                    <a:lnTo>
                      <a:pt x="29" y="26"/>
                    </a:lnTo>
                    <a:lnTo>
                      <a:pt x="30" y="32"/>
                    </a:lnTo>
                    <a:lnTo>
                      <a:pt x="3" y="36"/>
                    </a:lnTo>
                    <a:lnTo>
                      <a:pt x="3" y="36"/>
                    </a:lnTo>
                    <a:lnTo>
                      <a:pt x="3" y="36"/>
                    </a:lnTo>
                    <a:lnTo>
                      <a:pt x="3" y="32"/>
                    </a:lnTo>
                    <a:lnTo>
                      <a:pt x="2" y="19"/>
                    </a:lnTo>
                    <a:lnTo>
                      <a:pt x="2" y="19"/>
                    </a:lnTo>
                    <a:lnTo>
                      <a:pt x="0" y="3"/>
                    </a:lnTo>
                    <a:lnTo>
                      <a:pt x="3" y="3"/>
                    </a:lnTo>
                    <a:lnTo>
                      <a:pt x="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23" name="Freeform 1377"/>
              <p:cNvSpPr>
                <a:spLocks/>
              </p:cNvSpPr>
              <p:nvPr/>
            </p:nvSpPr>
            <p:spPr bwMode="auto">
              <a:xfrm>
                <a:off x="4174" y="1868"/>
                <a:ext cx="20" cy="27"/>
              </a:xfrm>
              <a:custGeom>
                <a:avLst/>
                <a:gdLst>
                  <a:gd name="T0" fmla="*/ 20 w 20"/>
                  <a:gd name="T1" fmla="*/ 26 h 27"/>
                  <a:gd name="T2" fmla="*/ 1 w 20"/>
                  <a:gd name="T3" fmla="*/ 27 h 27"/>
                  <a:gd name="T4" fmla="*/ 0 w 20"/>
                  <a:gd name="T5" fmla="*/ 2 h 27"/>
                  <a:gd name="T6" fmla="*/ 5 w 20"/>
                  <a:gd name="T7" fmla="*/ 0 h 27"/>
                  <a:gd name="T8" fmla="*/ 8 w 20"/>
                  <a:gd name="T9" fmla="*/ 7 h 27"/>
                  <a:gd name="T10" fmla="*/ 18 w 20"/>
                  <a:gd name="T11" fmla="*/ 7 h 27"/>
                  <a:gd name="T12" fmla="*/ 20 w 20"/>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20" h="27">
                    <a:moveTo>
                      <a:pt x="20" y="26"/>
                    </a:moveTo>
                    <a:lnTo>
                      <a:pt x="1" y="27"/>
                    </a:lnTo>
                    <a:lnTo>
                      <a:pt x="0" y="2"/>
                    </a:lnTo>
                    <a:lnTo>
                      <a:pt x="5" y="0"/>
                    </a:lnTo>
                    <a:lnTo>
                      <a:pt x="8" y="7"/>
                    </a:lnTo>
                    <a:lnTo>
                      <a:pt x="18" y="7"/>
                    </a:lnTo>
                    <a:lnTo>
                      <a:pt x="20"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24" name="Freeform 1378"/>
              <p:cNvSpPr>
                <a:spLocks/>
              </p:cNvSpPr>
              <p:nvPr/>
            </p:nvSpPr>
            <p:spPr bwMode="auto">
              <a:xfrm>
                <a:off x="4174" y="1868"/>
                <a:ext cx="20" cy="27"/>
              </a:xfrm>
              <a:custGeom>
                <a:avLst/>
                <a:gdLst>
                  <a:gd name="T0" fmla="*/ 20 w 20"/>
                  <a:gd name="T1" fmla="*/ 26 h 27"/>
                  <a:gd name="T2" fmla="*/ 1 w 20"/>
                  <a:gd name="T3" fmla="*/ 27 h 27"/>
                  <a:gd name="T4" fmla="*/ 0 w 20"/>
                  <a:gd name="T5" fmla="*/ 2 h 27"/>
                  <a:gd name="T6" fmla="*/ 5 w 20"/>
                  <a:gd name="T7" fmla="*/ 0 h 27"/>
                  <a:gd name="T8" fmla="*/ 8 w 20"/>
                  <a:gd name="T9" fmla="*/ 7 h 27"/>
                  <a:gd name="T10" fmla="*/ 18 w 20"/>
                  <a:gd name="T11" fmla="*/ 7 h 27"/>
                  <a:gd name="T12" fmla="*/ 20 w 20"/>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20" h="27">
                    <a:moveTo>
                      <a:pt x="20" y="26"/>
                    </a:moveTo>
                    <a:lnTo>
                      <a:pt x="1" y="27"/>
                    </a:lnTo>
                    <a:lnTo>
                      <a:pt x="0" y="2"/>
                    </a:lnTo>
                    <a:lnTo>
                      <a:pt x="5" y="0"/>
                    </a:lnTo>
                    <a:lnTo>
                      <a:pt x="8" y="7"/>
                    </a:lnTo>
                    <a:lnTo>
                      <a:pt x="18" y="7"/>
                    </a:lnTo>
                    <a:lnTo>
                      <a:pt x="20"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25" name="Freeform 1379"/>
              <p:cNvSpPr>
                <a:spLocks/>
              </p:cNvSpPr>
              <p:nvPr/>
            </p:nvSpPr>
            <p:spPr bwMode="auto">
              <a:xfrm>
                <a:off x="4138" y="2011"/>
                <a:ext cx="19" cy="23"/>
              </a:xfrm>
              <a:custGeom>
                <a:avLst/>
                <a:gdLst>
                  <a:gd name="T0" fmla="*/ 12 w 19"/>
                  <a:gd name="T1" fmla="*/ 23 h 23"/>
                  <a:gd name="T2" fmla="*/ 12 w 19"/>
                  <a:gd name="T3" fmla="*/ 23 h 23"/>
                  <a:gd name="T4" fmla="*/ 0 w 19"/>
                  <a:gd name="T5" fmla="*/ 10 h 23"/>
                  <a:gd name="T6" fmla="*/ 0 w 19"/>
                  <a:gd name="T7" fmla="*/ 0 h 23"/>
                  <a:gd name="T8" fmla="*/ 0 w 19"/>
                  <a:gd name="T9" fmla="*/ 0 h 23"/>
                  <a:gd name="T10" fmla="*/ 0 w 19"/>
                  <a:gd name="T11" fmla="*/ 0 h 23"/>
                  <a:gd name="T12" fmla="*/ 2 w 19"/>
                  <a:gd name="T13" fmla="*/ 0 h 23"/>
                  <a:gd name="T14" fmla="*/ 15 w 19"/>
                  <a:gd name="T15" fmla="*/ 0 h 23"/>
                  <a:gd name="T16" fmla="*/ 19 w 19"/>
                  <a:gd name="T17" fmla="*/ 5 h 23"/>
                  <a:gd name="T18" fmla="*/ 17 w 19"/>
                  <a:gd name="T19" fmla="*/ 11 h 23"/>
                  <a:gd name="T20" fmla="*/ 15 w 19"/>
                  <a:gd name="T21" fmla="*/ 11 h 23"/>
                  <a:gd name="T22" fmla="*/ 15 w 19"/>
                  <a:gd name="T23" fmla="*/ 13 h 23"/>
                  <a:gd name="T24" fmla="*/ 15 w 19"/>
                  <a:gd name="T25" fmla="*/ 13 h 23"/>
                  <a:gd name="T26" fmla="*/ 12 w 19"/>
                  <a:gd name="T2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3">
                    <a:moveTo>
                      <a:pt x="12" y="23"/>
                    </a:moveTo>
                    <a:lnTo>
                      <a:pt x="12" y="23"/>
                    </a:lnTo>
                    <a:lnTo>
                      <a:pt x="0" y="10"/>
                    </a:lnTo>
                    <a:lnTo>
                      <a:pt x="0" y="0"/>
                    </a:lnTo>
                    <a:lnTo>
                      <a:pt x="0" y="0"/>
                    </a:lnTo>
                    <a:lnTo>
                      <a:pt x="0" y="0"/>
                    </a:lnTo>
                    <a:lnTo>
                      <a:pt x="2" y="0"/>
                    </a:lnTo>
                    <a:lnTo>
                      <a:pt x="15" y="0"/>
                    </a:lnTo>
                    <a:lnTo>
                      <a:pt x="19" y="5"/>
                    </a:lnTo>
                    <a:lnTo>
                      <a:pt x="17" y="11"/>
                    </a:lnTo>
                    <a:lnTo>
                      <a:pt x="15" y="11"/>
                    </a:lnTo>
                    <a:lnTo>
                      <a:pt x="15" y="13"/>
                    </a:lnTo>
                    <a:lnTo>
                      <a:pt x="15" y="13"/>
                    </a:lnTo>
                    <a:lnTo>
                      <a:pt x="12" y="2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26" name="Freeform 1380"/>
              <p:cNvSpPr>
                <a:spLocks/>
              </p:cNvSpPr>
              <p:nvPr/>
            </p:nvSpPr>
            <p:spPr bwMode="auto">
              <a:xfrm>
                <a:off x="4138" y="2011"/>
                <a:ext cx="19" cy="23"/>
              </a:xfrm>
              <a:custGeom>
                <a:avLst/>
                <a:gdLst>
                  <a:gd name="T0" fmla="*/ 12 w 19"/>
                  <a:gd name="T1" fmla="*/ 23 h 23"/>
                  <a:gd name="T2" fmla="*/ 12 w 19"/>
                  <a:gd name="T3" fmla="*/ 23 h 23"/>
                  <a:gd name="T4" fmla="*/ 0 w 19"/>
                  <a:gd name="T5" fmla="*/ 10 h 23"/>
                  <a:gd name="T6" fmla="*/ 0 w 19"/>
                  <a:gd name="T7" fmla="*/ 0 h 23"/>
                  <a:gd name="T8" fmla="*/ 0 w 19"/>
                  <a:gd name="T9" fmla="*/ 0 h 23"/>
                  <a:gd name="T10" fmla="*/ 0 w 19"/>
                  <a:gd name="T11" fmla="*/ 0 h 23"/>
                  <a:gd name="T12" fmla="*/ 2 w 19"/>
                  <a:gd name="T13" fmla="*/ 0 h 23"/>
                  <a:gd name="T14" fmla="*/ 15 w 19"/>
                  <a:gd name="T15" fmla="*/ 0 h 23"/>
                  <a:gd name="T16" fmla="*/ 19 w 19"/>
                  <a:gd name="T17" fmla="*/ 5 h 23"/>
                  <a:gd name="T18" fmla="*/ 17 w 19"/>
                  <a:gd name="T19" fmla="*/ 11 h 23"/>
                  <a:gd name="T20" fmla="*/ 15 w 19"/>
                  <a:gd name="T21" fmla="*/ 11 h 23"/>
                  <a:gd name="T22" fmla="*/ 15 w 19"/>
                  <a:gd name="T23" fmla="*/ 13 h 23"/>
                  <a:gd name="T24" fmla="*/ 15 w 19"/>
                  <a:gd name="T25" fmla="*/ 13 h 23"/>
                  <a:gd name="T26" fmla="*/ 12 w 19"/>
                  <a:gd name="T2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3">
                    <a:moveTo>
                      <a:pt x="12" y="23"/>
                    </a:moveTo>
                    <a:lnTo>
                      <a:pt x="12" y="23"/>
                    </a:lnTo>
                    <a:lnTo>
                      <a:pt x="0" y="10"/>
                    </a:lnTo>
                    <a:lnTo>
                      <a:pt x="0" y="0"/>
                    </a:lnTo>
                    <a:lnTo>
                      <a:pt x="0" y="0"/>
                    </a:lnTo>
                    <a:lnTo>
                      <a:pt x="0" y="0"/>
                    </a:lnTo>
                    <a:lnTo>
                      <a:pt x="2" y="0"/>
                    </a:lnTo>
                    <a:lnTo>
                      <a:pt x="15" y="0"/>
                    </a:lnTo>
                    <a:lnTo>
                      <a:pt x="19" y="5"/>
                    </a:lnTo>
                    <a:lnTo>
                      <a:pt x="17" y="11"/>
                    </a:lnTo>
                    <a:lnTo>
                      <a:pt x="15" y="11"/>
                    </a:lnTo>
                    <a:lnTo>
                      <a:pt x="15" y="13"/>
                    </a:lnTo>
                    <a:lnTo>
                      <a:pt x="15" y="13"/>
                    </a:lnTo>
                    <a:lnTo>
                      <a:pt x="12"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27" name="Freeform 1381"/>
              <p:cNvSpPr>
                <a:spLocks/>
              </p:cNvSpPr>
              <p:nvPr/>
            </p:nvSpPr>
            <p:spPr bwMode="auto">
              <a:xfrm>
                <a:off x="4025" y="1824"/>
                <a:ext cx="25" cy="44"/>
              </a:xfrm>
              <a:custGeom>
                <a:avLst/>
                <a:gdLst>
                  <a:gd name="T0" fmla="*/ 25 w 25"/>
                  <a:gd name="T1" fmla="*/ 41 h 44"/>
                  <a:gd name="T2" fmla="*/ 25 w 25"/>
                  <a:gd name="T3" fmla="*/ 43 h 44"/>
                  <a:gd name="T4" fmla="*/ 22 w 25"/>
                  <a:gd name="T5" fmla="*/ 43 h 44"/>
                  <a:gd name="T6" fmla="*/ 22 w 25"/>
                  <a:gd name="T7" fmla="*/ 43 h 44"/>
                  <a:gd name="T8" fmla="*/ 18 w 25"/>
                  <a:gd name="T9" fmla="*/ 43 h 44"/>
                  <a:gd name="T10" fmla="*/ 18 w 25"/>
                  <a:gd name="T11" fmla="*/ 43 h 44"/>
                  <a:gd name="T12" fmla="*/ 18 w 25"/>
                  <a:gd name="T13" fmla="*/ 43 h 44"/>
                  <a:gd name="T14" fmla="*/ 18 w 25"/>
                  <a:gd name="T15" fmla="*/ 43 h 44"/>
                  <a:gd name="T16" fmla="*/ 17 w 25"/>
                  <a:gd name="T17" fmla="*/ 43 h 44"/>
                  <a:gd name="T18" fmla="*/ 1 w 25"/>
                  <a:gd name="T19" fmla="*/ 44 h 44"/>
                  <a:gd name="T20" fmla="*/ 1 w 25"/>
                  <a:gd name="T21" fmla="*/ 26 h 44"/>
                  <a:gd name="T22" fmla="*/ 0 w 25"/>
                  <a:gd name="T23" fmla="*/ 22 h 44"/>
                  <a:gd name="T24" fmla="*/ 5 w 25"/>
                  <a:gd name="T25" fmla="*/ 17 h 44"/>
                  <a:gd name="T26" fmla="*/ 6 w 25"/>
                  <a:gd name="T27" fmla="*/ 14 h 44"/>
                  <a:gd name="T28" fmla="*/ 8 w 25"/>
                  <a:gd name="T29" fmla="*/ 12 h 44"/>
                  <a:gd name="T30" fmla="*/ 12 w 25"/>
                  <a:gd name="T31" fmla="*/ 7 h 44"/>
                  <a:gd name="T32" fmla="*/ 20 w 25"/>
                  <a:gd name="T33" fmla="*/ 0 h 44"/>
                  <a:gd name="T34" fmla="*/ 22 w 25"/>
                  <a:gd name="T35" fmla="*/ 15 h 44"/>
                  <a:gd name="T36" fmla="*/ 22 w 25"/>
                  <a:gd name="T37" fmla="*/ 21 h 44"/>
                  <a:gd name="T38" fmla="*/ 25 w 25"/>
                  <a:gd name="T39"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44">
                    <a:moveTo>
                      <a:pt x="25" y="41"/>
                    </a:moveTo>
                    <a:lnTo>
                      <a:pt x="25" y="43"/>
                    </a:lnTo>
                    <a:lnTo>
                      <a:pt x="22" y="43"/>
                    </a:lnTo>
                    <a:lnTo>
                      <a:pt x="22" y="43"/>
                    </a:lnTo>
                    <a:lnTo>
                      <a:pt x="18" y="43"/>
                    </a:lnTo>
                    <a:lnTo>
                      <a:pt x="18" y="43"/>
                    </a:lnTo>
                    <a:lnTo>
                      <a:pt x="18" y="43"/>
                    </a:lnTo>
                    <a:lnTo>
                      <a:pt x="18" y="43"/>
                    </a:lnTo>
                    <a:lnTo>
                      <a:pt x="17" y="43"/>
                    </a:lnTo>
                    <a:lnTo>
                      <a:pt x="1" y="44"/>
                    </a:lnTo>
                    <a:lnTo>
                      <a:pt x="1" y="26"/>
                    </a:lnTo>
                    <a:lnTo>
                      <a:pt x="0" y="22"/>
                    </a:lnTo>
                    <a:lnTo>
                      <a:pt x="5" y="17"/>
                    </a:lnTo>
                    <a:lnTo>
                      <a:pt x="6" y="14"/>
                    </a:lnTo>
                    <a:lnTo>
                      <a:pt x="8" y="12"/>
                    </a:lnTo>
                    <a:lnTo>
                      <a:pt x="12" y="7"/>
                    </a:lnTo>
                    <a:lnTo>
                      <a:pt x="20" y="0"/>
                    </a:lnTo>
                    <a:lnTo>
                      <a:pt x="22" y="15"/>
                    </a:lnTo>
                    <a:lnTo>
                      <a:pt x="22" y="21"/>
                    </a:lnTo>
                    <a:lnTo>
                      <a:pt x="25" y="4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28" name="Freeform 1382"/>
              <p:cNvSpPr>
                <a:spLocks/>
              </p:cNvSpPr>
              <p:nvPr/>
            </p:nvSpPr>
            <p:spPr bwMode="auto">
              <a:xfrm>
                <a:off x="4025" y="1824"/>
                <a:ext cx="25" cy="44"/>
              </a:xfrm>
              <a:custGeom>
                <a:avLst/>
                <a:gdLst>
                  <a:gd name="T0" fmla="*/ 25 w 25"/>
                  <a:gd name="T1" fmla="*/ 41 h 44"/>
                  <a:gd name="T2" fmla="*/ 25 w 25"/>
                  <a:gd name="T3" fmla="*/ 43 h 44"/>
                  <a:gd name="T4" fmla="*/ 22 w 25"/>
                  <a:gd name="T5" fmla="*/ 43 h 44"/>
                  <a:gd name="T6" fmla="*/ 22 w 25"/>
                  <a:gd name="T7" fmla="*/ 43 h 44"/>
                  <a:gd name="T8" fmla="*/ 18 w 25"/>
                  <a:gd name="T9" fmla="*/ 43 h 44"/>
                  <a:gd name="T10" fmla="*/ 18 w 25"/>
                  <a:gd name="T11" fmla="*/ 43 h 44"/>
                  <a:gd name="T12" fmla="*/ 18 w 25"/>
                  <a:gd name="T13" fmla="*/ 43 h 44"/>
                  <a:gd name="T14" fmla="*/ 18 w 25"/>
                  <a:gd name="T15" fmla="*/ 43 h 44"/>
                  <a:gd name="T16" fmla="*/ 17 w 25"/>
                  <a:gd name="T17" fmla="*/ 43 h 44"/>
                  <a:gd name="T18" fmla="*/ 1 w 25"/>
                  <a:gd name="T19" fmla="*/ 44 h 44"/>
                  <a:gd name="T20" fmla="*/ 1 w 25"/>
                  <a:gd name="T21" fmla="*/ 26 h 44"/>
                  <a:gd name="T22" fmla="*/ 0 w 25"/>
                  <a:gd name="T23" fmla="*/ 22 h 44"/>
                  <a:gd name="T24" fmla="*/ 5 w 25"/>
                  <a:gd name="T25" fmla="*/ 17 h 44"/>
                  <a:gd name="T26" fmla="*/ 6 w 25"/>
                  <a:gd name="T27" fmla="*/ 14 h 44"/>
                  <a:gd name="T28" fmla="*/ 8 w 25"/>
                  <a:gd name="T29" fmla="*/ 12 h 44"/>
                  <a:gd name="T30" fmla="*/ 12 w 25"/>
                  <a:gd name="T31" fmla="*/ 7 h 44"/>
                  <a:gd name="T32" fmla="*/ 20 w 25"/>
                  <a:gd name="T33" fmla="*/ 0 h 44"/>
                  <a:gd name="T34" fmla="*/ 22 w 25"/>
                  <a:gd name="T35" fmla="*/ 15 h 44"/>
                  <a:gd name="T36" fmla="*/ 22 w 25"/>
                  <a:gd name="T37" fmla="*/ 21 h 44"/>
                  <a:gd name="T38" fmla="*/ 25 w 25"/>
                  <a:gd name="T39"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44">
                    <a:moveTo>
                      <a:pt x="25" y="41"/>
                    </a:moveTo>
                    <a:lnTo>
                      <a:pt x="25" y="43"/>
                    </a:lnTo>
                    <a:lnTo>
                      <a:pt x="22" y="43"/>
                    </a:lnTo>
                    <a:lnTo>
                      <a:pt x="22" y="43"/>
                    </a:lnTo>
                    <a:lnTo>
                      <a:pt x="18" y="43"/>
                    </a:lnTo>
                    <a:lnTo>
                      <a:pt x="18" y="43"/>
                    </a:lnTo>
                    <a:lnTo>
                      <a:pt x="18" y="43"/>
                    </a:lnTo>
                    <a:lnTo>
                      <a:pt x="18" y="43"/>
                    </a:lnTo>
                    <a:lnTo>
                      <a:pt x="17" y="43"/>
                    </a:lnTo>
                    <a:lnTo>
                      <a:pt x="1" y="44"/>
                    </a:lnTo>
                    <a:lnTo>
                      <a:pt x="1" y="26"/>
                    </a:lnTo>
                    <a:lnTo>
                      <a:pt x="0" y="22"/>
                    </a:lnTo>
                    <a:lnTo>
                      <a:pt x="5" y="17"/>
                    </a:lnTo>
                    <a:lnTo>
                      <a:pt x="6" y="14"/>
                    </a:lnTo>
                    <a:lnTo>
                      <a:pt x="8" y="12"/>
                    </a:lnTo>
                    <a:lnTo>
                      <a:pt x="12" y="7"/>
                    </a:lnTo>
                    <a:lnTo>
                      <a:pt x="20" y="0"/>
                    </a:lnTo>
                    <a:lnTo>
                      <a:pt x="22" y="15"/>
                    </a:lnTo>
                    <a:lnTo>
                      <a:pt x="22" y="21"/>
                    </a:lnTo>
                    <a:lnTo>
                      <a:pt x="25"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29" name="Freeform 1383"/>
              <p:cNvSpPr>
                <a:spLocks/>
              </p:cNvSpPr>
              <p:nvPr/>
            </p:nvSpPr>
            <p:spPr bwMode="auto">
              <a:xfrm>
                <a:off x="4175" y="1892"/>
                <a:ext cx="36" cy="29"/>
              </a:xfrm>
              <a:custGeom>
                <a:avLst/>
                <a:gdLst>
                  <a:gd name="T0" fmla="*/ 36 w 36"/>
                  <a:gd name="T1" fmla="*/ 22 h 29"/>
                  <a:gd name="T2" fmla="*/ 36 w 36"/>
                  <a:gd name="T3" fmla="*/ 22 h 29"/>
                  <a:gd name="T4" fmla="*/ 29 w 36"/>
                  <a:gd name="T5" fmla="*/ 22 h 29"/>
                  <a:gd name="T6" fmla="*/ 19 w 36"/>
                  <a:gd name="T7" fmla="*/ 24 h 29"/>
                  <a:gd name="T8" fmla="*/ 9 w 36"/>
                  <a:gd name="T9" fmla="*/ 25 h 29"/>
                  <a:gd name="T10" fmla="*/ 4 w 36"/>
                  <a:gd name="T11" fmla="*/ 29 h 29"/>
                  <a:gd name="T12" fmla="*/ 2 w 36"/>
                  <a:gd name="T13" fmla="*/ 10 h 29"/>
                  <a:gd name="T14" fmla="*/ 0 w 36"/>
                  <a:gd name="T15" fmla="*/ 3 h 29"/>
                  <a:gd name="T16" fmla="*/ 0 w 36"/>
                  <a:gd name="T17" fmla="*/ 3 h 29"/>
                  <a:gd name="T18" fmla="*/ 19 w 36"/>
                  <a:gd name="T19" fmla="*/ 2 h 29"/>
                  <a:gd name="T20" fmla="*/ 34 w 36"/>
                  <a:gd name="T21" fmla="*/ 0 h 29"/>
                  <a:gd name="T22" fmla="*/ 34 w 36"/>
                  <a:gd name="T23" fmla="*/ 2 h 29"/>
                  <a:gd name="T24" fmla="*/ 34 w 36"/>
                  <a:gd name="T25" fmla="*/ 2 h 29"/>
                  <a:gd name="T26" fmla="*/ 34 w 36"/>
                  <a:gd name="T27" fmla="*/ 5 h 29"/>
                  <a:gd name="T28" fmla="*/ 34 w 36"/>
                  <a:gd name="T29" fmla="*/ 5 h 29"/>
                  <a:gd name="T30" fmla="*/ 36 w 36"/>
                  <a:gd name="T31" fmla="*/ 14 h 29"/>
                  <a:gd name="T32" fmla="*/ 36 w 36"/>
                  <a:gd name="T3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9">
                    <a:moveTo>
                      <a:pt x="36" y="22"/>
                    </a:moveTo>
                    <a:lnTo>
                      <a:pt x="36" y="22"/>
                    </a:lnTo>
                    <a:lnTo>
                      <a:pt x="29" y="22"/>
                    </a:lnTo>
                    <a:lnTo>
                      <a:pt x="19" y="24"/>
                    </a:lnTo>
                    <a:lnTo>
                      <a:pt x="9" y="25"/>
                    </a:lnTo>
                    <a:lnTo>
                      <a:pt x="4" y="29"/>
                    </a:lnTo>
                    <a:lnTo>
                      <a:pt x="2" y="10"/>
                    </a:lnTo>
                    <a:lnTo>
                      <a:pt x="0" y="3"/>
                    </a:lnTo>
                    <a:lnTo>
                      <a:pt x="0" y="3"/>
                    </a:lnTo>
                    <a:lnTo>
                      <a:pt x="19" y="2"/>
                    </a:lnTo>
                    <a:lnTo>
                      <a:pt x="34" y="0"/>
                    </a:lnTo>
                    <a:lnTo>
                      <a:pt x="34" y="2"/>
                    </a:lnTo>
                    <a:lnTo>
                      <a:pt x="34" y="2"/>
                    </a:lnTo>
                    <a:lnTo>
                      <a:pt x="34" y="5"/>
                    </a:lnTo>
                    <a:lnTo>
                      <a:pt x="34" y="5"/>
                    </a:lnTo>
                    <a:lnTo>
                      <a:pt x="36" y="14"/>
                    </a:lnTo>
                    <a:lnTo>
                      <a:pt x="36"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30" name="Freeform 1384"/>
              <p:cNvSpPr>
                <a:spLocks/>
              </p:cNvSpPr>
              <p:nvPr/>
            </p:nvSpPr>
            <p:spPr bwMode="auto">
              <a:xfrm>
                <a:off x="4175" y="1892"/>
                <a:ext cx="36" cy="29"/>
              </a:xfrm>
              <a:custGeom>
                <a:avLst/>
                <a:gdLst>
                  <a:gd name="T0" fmla="*/ 36 w 36"/>
                  <a:gd name="T1" fmla="*/ 22 h 29"/>
                  <a:gd name="T2" fmla="*/ 36 w 36"/>
                  <a:gd name="T3" fmla="*/ 22 h 29"/>
                  <a:gd name="T4" fmla="*/ 29 w 36"/>
                  <a:gd name="T5" fmla="*/ 22 h 29"/>
                  <a:gd name="T6" fmla="*/ 19 w 36"/>
                  <a:gd name="T7" fmla="*/ 24 h 29"/>
                  <a:gd name="T8" fmla="*/ 9 w 36"/>
                  <a:gd name="T9" fmla="*/ 25 h 29"/>
                  <a:gd name="T10" fmla="*/ 4 w 36"/>
                  <a:gd name="T11" fmla="*/ 29 h 29"/>
                  <a:gd name="T12" fmla="*/ 2 w 36"/>
                  <a:gd name="T13" fmla="*/ 10 h 29"/>
                  <a:gd name="T14" fmla="*/ 0 w 36"/>
                  <a:gd name="T15" fmla="*/ 3 h 29"/>
                  <a:gd name="T16" fmla="*/ 0 w 36"/>
                  <a:gd name="T17" fmla="*/ 3 h 29"/>
                  <a:gd name="T18" fmla="*/ 19 w 36"/>
                  <a:gd name="T19" fmla="*/ 2 h 29"/>
                  <a:gd name="T20" fmla="*/ 34 w 36"/>
                  <a:gd name="T21" fmla="*/ 0 h 29"/>
                  <a:gd name="T22" fmla="*/ 34 w 36"/>
                  <a:gd name="T23" fmla="*/ 2 h 29"/>
                  <a:gd name="T24" fmla="*/ 34 w 36"/>
                  <a:gd name="T25" fmla="*/ 2 h 29"/>
                  <a:gd name="T26" fmla="*/ 34 w 36"/>
                  <a:gd name="T27" fmla="*/ 5 h 29"/>
                  <a:gd name="T28" fmla="*/ 34 w 36"/>
                  <a:gd name="T29" fmla="*/ 5 h 29"/>
                  <a:gd name="T30" fmla="*/ 36 w 36"/>
                  <a:gd name="T31" fmla="*/ 14 h 29"/>
                  <a:gd name="T32" fmla="*/ 36 w 36"/>
                  <a:gd name="T3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9">
                    <a:moveTo>
                      <a:pt x="36" y="22"/>
                    </a:moveTo>
                    <a:lnTo>
                      <a:pt x="36" y="22"/>
                    </a:lnTo>
                    <a:lnTo>
                      <a:pt x="29" y="22"/>
                    </a:lnTo>
                    <a:lnTo>
                      <a:pt x="19" y="24"/>
                    </a:lnTo>
                    <a:lnTo>
                      <a:pt x="9" y="25"/>
                    </a:lnTo>
                    <a:lnTo>
                      <a:pt x="4" y="29"/>
                    </a:lnTo>
                    <a:lnTo>
                      <a:pt x="2" y="10"/>
                    </a:lnTo>
                    <a:lnTo>
                      <a:pt x="0" y="3"/>
                    </a:lnTo>
                    <a:lnTo>
                      <a:pt x="0" y="3"/>
                    </a:lnTo>
                    <a:lnTo>
                      <a:pt x="19" y="2"/>
                    </a:lnTo>
                    <a:lnTo>
                      <a:pt x="34" y="0"/>
                    </a:lnTo>
                    <a:lnTo>
                      <a:pt x="34" y="2"/>
                    </a:lnTo>
                    <a:lnTo>
                      <a:pt x="34" y="2"/>
                    </a:lnTo>
                    <a:lnTo>
                      <a:pt x="34" y="5"/>
                    </a:lnTo>
                    <a:lnTo>
                      <a:pt x="34" y="5"/>
                    </a:lnTo>
                    <a:lnTo>
                      <a:pt x="36" y="14"/>
                    </a:lnTo>
                    <a:lnTo>
                      <a:pt x="36"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31" name="Freeform 1385"/>
              <p:cNvSpPr>
                <a:spLocks/>
              </p:cNvSpPr>
              <p:nvPr/>
            </p:nvSpPr>
            <p:spPr bwMode="auto">
              <a:xfrm>
                <a:off x="4079" y="1738"/>
                <a:ext cx="37" cy="29"/>
              </a:xfrm>
              <a:custGeom>
                <a:avLst/>
                <a:gdLst>
                  <a:gd name="T0" fmla="*/ 22 w 37"/>
                  <a:gd name="T1" fmla="*/ 18 h 29"/>
                  <a:gd name="T2" fmla="*/ 24 w 37"/>
                  <a:gd name="T3" fmla="*/ 27 h 29"/>
                  <a:gd name="T4" fmla="*/ 3 w 37"/>
                  <a:gd name="T5" fmla="*/ 29 h 29"/>
                  <a:gd name="T6" fmla="*/ 0 w 37"/>
                  <a:gd name="T7" fmla="*/ 1 h 29"/>
                  <a:gd name="T8" fmla="*/ 27 w 37"/>
                  <a:gd name="T9" fmla="*/ 0 h 29"/>
                  <a:gd name="T10" fmla="*/ 27 w 37"/>
                  <a:gd name="T11" fmla="*/ 8 h 29"/>
                  <a:gd name="T12" fmla="*/ 37 w 37"/>
                  <a:gd name="T13" fmla="*/ 12 h 29"/>
                  <a:gd name="T14" fmla="*/ 37 w 37"/>
                  <a:gd name="T15" fmla="*/ 15 h 29"/>
                  <a:gd name="T16" fmla="*/ 37 w 37"/>
                  <a:gd name="T17" fmla="*/ 15 h 29"/>
                  <a:gd name="T18" fmla="*/ 22 w 37"/>
                  <a:gd name="T1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29">
                    <a:moveTo>
                      <a:pt x="22" y="18"/>
                    </a:moveTo>
                    <a:lnTo>
                      <a:pt x="24" y="27"/>
                    </a:lnTo>
                    <a:lnTo>
                      <a:pt x="3" y="29"/>
                    </a:lnTo>
                    <a:lnTo>
                      <a:pt x="0" y="1"/>
                    </a:lnTo>
                    <a:lnTo>
                      <a:pt x="27" y="0"/>
                    </a:lnTo>
                    <a:lnTo>
                      <a:pt x="27" y="8"/>
                    </a:lnTo>
                    <a:lnTo>
                      <a:pt x="37" y="12"/>
                    </a:lnTo>
                    <a:lnTo>
                      <a:pt x="37" y="15"/>
                    </a:lnTo>
                    <a:lnTo>
                      <a:pt x="37" y="15"/>
                    </a:lnTo>
                    <a:lnTo>
                      <a:pt x="22" y="1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32" name="Freeform 1386"/>
              <p:cNvSpPr>
                <a:spLocks/>
              </p:cNvSpPr>
              <p:nvPr/>
            </p:nvSpPr>
            <p:spPr bwMode="auto">
              <a:xfrm>
                <a:off x="4079" y="1738"/>
                <a:ext cx="37" cy="29"/>
              </a:xfrm>
              <a:custGeom>
                <a:avLst/>
                <a:gdLst>
                  <a:gd name="T0" fmla="*/ 22 w 37"/>
                  <a:gd name="T1" fmla="*/ 18 h 29"/>
                  <a:gd name="T2" fmla="*/ 24 w 37"/>
                  <a:gd name="T3" fmla="*/ 27 h 29"/>
                  <a:gd name="T4" fmla="*/ 3 w 37"/>
                  <a:gd name="T5" fmla="*/ 29 h 29"/>
                  <a:gd name="T6" fmla="*/ 0 w 37"/>
                  <a:gd name="T7" fmla="*/ 1 h 29"/>
                  <a:gd name="T8" fmla="*/ 27 w 37"/>
                  <a:gd name="T9" fmla="*/ 0 h 29"/>
                  <a:gd name="T10" fmla="*/ 27 w 37"/>
                  <a:gd name="T11" fmla="*/ 8 h 29"/>
                  <a:gd name="T12" fmla="*/ 37 w 37"/>
                  <a:gd name="T13" fmla="*/ 12 h 29"/>
                  <a:gd name="T14" fmla="*/ 37 w 37"/>
                  <a:gd name="T15" fmla="*/ 15 h 29"/>
                  <a:gd name="T16" fmla="*/ 37 w 37"/>
                  <a:gd name="T17" fmla="*/ 15 h 29"/>
                  <a:gd name="T18" fmla="*/ 22 w 37"/>
                  <a:gd name="T1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29">
                    <a:moveTo>
                      <a:pt x="22" y="18"/>
                    </a:moveTo>
                    <a:lnTo>
                      <a:pt x="24" y="27"/>
                    </a:lnTo>
                    <a:lnTo>
                      <a:pt x="3" y="29"/>
                    </a:lnTo>
                    <a:lnTo>
                      <a:pt x="0" y="1"/>
                    </a:lnTo>
                    <a:lnTo>
                      <a:pt x="27" y="0"/>
                    </a:lnTo>
                    <a:lnTo>
                      <a:pt x="27" y="8"/>
                    </a:lnTo>
                    <a:lnTo>
                      <a:pt x="37" y="12"/>
                    </a:lnTo>
                    <a:lnTo>
                      <a:pt x="37" y="15"/>
                    </a:lnTo>
                    <a:lnTo>
                      <a:pt x="37" y="15"/>
                    </a:lnTo>
                    <a:lnTo>
                      <a:pt x="22"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33" name="Freeform 1387"/>
              <p:cNvSpPr>
                <a:spLocks/>
              </p:cNvSpPr>
              <p:nvPr/>
            </p:nvSpPr>
            <p:spPr bwMode="auto">
              <a:xfrm>
                <a:off x="4006" y="2009"/>
                <a:ext cx="44" cy="39"/>
              </a:xfrm>
              <a:custGeom>
                <a:avLst/>
                <a:gdLst>
                  <a:gd name="T0" fmla="*/ 34 w 44"/>
                  <a:gd name="T1" fmla="*/ 34 h 39"/>
                  <a:gd name="T2" fmla="*/ 34 w 44"/>
                  <a:gd name="T3" fmla="*/ 37 h 39"/>
                  <a:gd name="T4" fmla="*/ 19 w 44"/>
                  <a:gd name="T5" fmla="*/ 39 h 39"/>
                  <a:gd name="T6" fmla="*/ 10 w 44"/>
                  <a:gd name="T7" fmla="*/ 34 h 39"/>
                  <a:gd name="T8" fmla="*/ 0 w 44"/>
                  <a:gd name="T9" fmla="*/ 34 h 39"/>
                  <a:gd name="T10" fmla="*/ 0 w 44"/>
                  <a:gd name="T11" fmla="*/ 32 h 39"/>
                  <a:gd name="T12" fmla="*/ 2 w 44"/>
                  <a:gd name="T13" fmla="*/ 30 h 39"/>
                  <a:gd name="T14" fmla="*/ 5 w 44"/>
                  <a:gd name="T15" fmla="*/ 29 h 39"/>
                  <a:gd name="T16" fmla="*/ 12 w 44"/>
                  <a:gd name="T17" fmla="*/ 15 h 39"/>
                  <a:gd name="T18" fmla="*/ 14 w 44"/>
                  <a:gd name="T19" fmla="*/ 13 h 39"/>
                  <a:gd name="T20" fmla="*/ 22 w 44"/>
                  <a:gd name="T21" fmla="*/ 10 h 39"/>
                  <a:gd name="T22" fmla="*/ 31 w 44"/>
                  <a:gd name="T23" fmla="*/ 0 h 39"/>
                  <a:gd name="T24" fmla="*/ 36 w 44"/>
                  <a:gd name="T25" fmla="*/ 15 h 39"/>
                  <a:gd name="T26" fmla="*/ 42 w 44"/>
                  <a:gd name="T27" fmla="*/ 15 h 39"/>
                  <a:gd name="T28" fmla="*/ 44 w 44"/>
                  <a:gd name="T29" fmla="*/ 29 h 39"/>
                  <a:gd name="T30" fmla="*/ 44 w 44"/>
                  <a:gd name="T31" fmla="*/ 32 h 39"/>
                  <a:gd name="T32" fmla="*/ 34 w 44"/>
                  <a:gd name="T33"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9">
                    <a:moveTo>
                      <a:pt x="34" y="34"/>
                    </a:moveTo>
                    <a:lnTo>
                      <a:pt x="34" y="37"/>
                    </a:lnTo>
                    <a:lnTo>
                      <a:pt x="19" y="39"/>
                    </a:lnTo>
                    <a:lnTo>
                      <a:pt x="10" y="34"/>
                    </a:lnTo>
                    <a:lnTo>
                      <a:pt x="0" y="34"/>
                    </a:lnTo>
                    <a:lnTo>
                      <a:pt x="0" y="32"/>
                    </a:lnTo>
                    <a:lnTo>
                      <a:pt x="2" y="30"/>
                    </a:lnTo>
                    <a:lnTo>
                      <a:pt x="5" y="29"/>
                    </a:lnTo>
                    <a:lnTo>
                      <a:pt x="12" y="15"/>
                    </a:lnTo>
                    <a:lnTo>
                      <a:pt x="14" y="13"/>
                    </a:lnTo>
                    <a:lnTo>
                      <a:pt x="22" y="10"/>
                    </a:lnTo>
                    <a:lnTo>
                      <a:pt x="31" y="0"/>
                    </a:lnTo>
                    <a:lnTo>
                      <a:pt x="36" y="15"/>
                    </a:lnTo>
                    <a:lnTo>
                      <a:pt x="42" y="15"/>
                    </a:lnTo>
                    <a:lnTo>
                      <a:pt x="44" y="29"/>
                    </a:lnTo>
                    <a:lnTo>
                      <a:pt x="44" y="32"/>
                    </a:lnTo>
                    <a:lnTo>
                      <a:pt x="34"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34" name="Freeform 1388"/>
              <p:cNvSpPr>
                <a:spLocks/>
              </p:cNvSpPr>
              <p:nvPr/>
            </p:nvSpPr>
            <p:spPr bwMode="auto">
              <a:xfrm>
                <a:off x="4006" y="2009"/>
                <a:ext cx="44" cy="39"/>
              </a:xfrm>
              <a:custGeom>
                <a:avLst/>
                <a:gdLst>
                  <a:gd name="T0" fmla="*/ 34 w 44"/>
                  <a:gd name="T1" fmla="*/ 34 h 39"/>
                  <a:gd name="T2" fmla="*/ 34 w 44"/>
                  <a:gd name="T3" fmla="*/ 37 h 39"/>
                  <a:gd name="T4" fmla="*/ 19 w 44"/>
                  <a:gd name="T5" fmla="*/ 39 h 39"/>
                  <a:gd name="T6" fmla="*/ 10 w 44"/>
                  <a:gd name="T7" fmla="*/ 34 h 39"/>
                  <a:gd name="T8" fmla="*/ 0 w 44"/>
                  <a:gd name="T9" fmla="*/ 34 h 39"/>
                  <a:gd name="T10" fmla="*/ 0 w 44"/>
                  <a:gd name="T11" fmla="*/ 32 h 39"/>
                  <a:gd name="T12" fmla="*/ 2 w 44"/>
                  <a:gd name="T13" fmla="*/ 30 h 39"/>
                  <a:gd name="T14" fmla="*/ 5 w 44"/>
                  <a:gd name="T15" fmla="*/ 29 h 39"/>
                  <a:gd name="T16" fmla="*/ 12 w 44"/>
                  <a:gd name="T17" fmla="*/ 15 h 39"/>
                  <a:gd name="T18" fmla="*/ 14 w 44"/>
                  <a:gd name="T19" fmla="*/ 13 h 39"/>
                  <a:gd name="T20" fmla="*/ 22 w 44"/>
                  <a:gd name="T21" fmla="*/ 10 h 39"/>
                  <a:gd name="T22" fmla="*/ 31 w 44"/>
                  <a:gd name="T23" fmla="*/ 0 h 39"/>
                  <a:gd name="T24" fmla="*/ 36 w 44"/>
                  <a:gd name="T25" fmla="*/ 15 h 39"/>
                  <a:gd name="T26" fmla="*/ 42 w 44"/>
                  <a:gd name="T27" fmla="*/ 15 h 39"/>
                  <a:gd name="T28" fmla="*/ 44 w 44"/>
                  <a:gd name="T29" fmla="*/ 29 h 39"/>
                  <a:gd name="T30" fmla="*/ 44 w 44"/>
                  <a:gd name="T31" fmla="*/ 32 h 39"/>
                  <a:gd name="T32" fmla="*/ 34 w 44"/>
                  <a:gd name="T33"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9">
                    <a:moveTo>
                      <a:pt x="34" y="34"/>
                    </a:moveTo>
                    <a:lnTo>
                      <a:pt x="34" y="37"/>
                    </a:lnTo>
                    <a:lnTo>
                      <a:pt x="19" y="39"/>
                    </a:lnTo>
                    <a:lnTo>
                      <a:pt x="10" y="34"/>
                    </a:lnTo>
                    <a:lnTo>
                      <a:pt x="0" y="34"/>
                    </a:lnTo>
                    <a:lnTo>
                      <a:pt x="0" y="32"/>
                    </a:lnTo>
                    <a:lnTo>
                      <a:pt x="2" y="30"/>
                    </a:lnTo>
                    <a:lnTo>
                      <a:pt x="5" y="29"/>
                    </a:lnTo>
                    <a:lnTo>
                      <a:pt x="12" y="15"/>
                    </a:lnTo>
                    <a:lnTo>
                      <a:pt x="14" y="13"/>
                    </a:lnTo>
                    <a:lnTo>
                      <a:pt x="22" y="10"/>
                    </a:lnTo>
                    <a:lnTo>
                      <a:pt x="31" y="0"/>
                    </a:lnTo>
                    <a:lnTo>
                      <a:pt x="36" y="15"/>
                    </a:lnTo>
                    <a:lnTo>
                      <a:pt x="42" y="15"/>
                    </a:lnTo>
                    <a:lnTo>
                      <a:pt x="44" y="29"/>
                    </a:lnTo>
                    <a:lnTo>
                      <a:pt x="44" y="32"/>
                    </a:lnTo>
                    <a:lnTo>
                      <a:pt x="34"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35" name="Freeform 1389"/>
              <p:cNvSpPr>
                <a:spLocks/>
              </p:cNvSpPr>
              <p:nvPr/>
            </p:nvSpPr>
            <p:spPr bwMode="auto">
              <a:xfrm>
                <a:off x="4125" y="1785"/>
                <a:ext cx="32" cy="31"/>
              </a:xfrm>
              <a:custGeom>
                <a:avLst/>
                <a:gdLst>
                  <a:gd name="T0" fmla="*/ 28 w 32"/>
                  <a:gd name="T1" fmla="*/ 0 h 31"/>
                  <a:gd name="T2" fmla="*/ 28 w 32"/>
                  <a:gd name="T3" fmla="*/ 0 h 31"/>
                  <a:gd name="T4" fmla="*/ 30 w 32"/>
                  <a:gd name="T5" fmla="*/ 9 h 31"/>
                  <a:gd name="T6" fmla="*/ 32 w 32"/>
                  <a:gd name="T7" fmla="*/ 27 h 31"/>
                  <a:gd name="T8" fmla="*/ 25 w 32"/>
                  <a:gd name="T9" fmla="*/ 27 h 31"/>
                  <a:gd name="T10" fmla="*/ 23 w 32"/>
                  <a:gd name="T11" fmla="*/ 27 h 31"/>
                  <a:gd name="T12" fmla="*/ 22 w 32"/>
                  <a:gd name="T13" fmla="*/ 27 h 31"/>
                  <a:gd name="T14" fmla="*/ 3 w 32"/>
                  <a:gd name="T15" fmla="*/ 31 h 31"/>
                  <a:gd name="T16" fmla="*/ 3 w 32"/>
                  <a:gd name="T17" fmla="*/ 27 h 31"/>
                  <a:gd name="T18" fmla="*/ 1 w 32"/>
                  <a:gd name="T19" fmla="*/ 12 h 31"/>
                  <a:gd name="T20" fmla="*/ 0 w 32"/>
                  <a:gd name="T21" fmla="*/ 2 h 31"/>
                  <a:gd name="T22" fmla="*/ 1 w 32"/>
                  <a:gd name="T23" fmla="*/ 2 h 31"/>
                  <a:gd name="T24" fmla="*/ 15 w 32"/>
                  <a:gd name="T25" fmla="*/ 0 h 31"/>
                  <a:gd name="T26" fmla="*/ 28 w 32"/>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1">
                    <a:moveTo>
                      <a:pt x="28" y="0"/>
                    </a:moveTo>
                    <a:lnTo>
                      <a:pt x="28" y="0"/>
                    </a:lnTo>
                    <a:lnTo>
                      <a:pt x="30" y="9"/>
                    </a:lnTo>
                    <a:lnTo>
                      <a:pt x="32" y="27"/>
                    </a:lnTo>
                    <a:lnTo>
                      <a:pt x="25" y="27"/>
                    </a:lnTo>
                    <a:lnTo>
                      <a:pt x="23" y="27"/>
                    </a:lnTo>
                    <a:lnTo>
                      <a:pt x="22" y="27"/>
                    </a:lnTo>
                    <a:lnTo>
                      <a:pt x="3" y="31"/>
                    </a:lnTo>
                    <a:lnTo>
                      <a:pt x="3" y="27"/>
                    </a:lnTo>
                    <a:lnTo>
                      <a:pt x="1" y="12"/>
                    </a:lnTo>
                    <a:lnTo>
                      <a:pt x="0" y="2"/>
                    </a:lnTo>
                    <a:lnTo>
                      <a:pt x="1" y="2"/>
                    </a:lnTo>
                    <a:lnTo>
                      <a:pt x="15" y="0"/>
                    </a:lnTo>
                    <a:lnTo>
                      <a:pt x="2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36" name="Freeform 1390"/>
              <p:cNvSpPr>
                <a:spLocks/>
              </p:cNvSpPr>
              <p:nvPr/>
            </p:nvSpPr>
            <p:spPr bwMode="auto">
              <a:xfrm>
                <a:off x="4125" y="1785"/>
                <a:ext cx="32" cy="31"/>
              </a:xfrm>
              <a:custGeom>
                <a:avLst/>
                <a:gdLst>
                  <a:gd name="T0" fmla="*/ 28 w 32"/>
                  <a:gd name="T1" fmla="*/ 0 h 31"/>
                  <a:gd name="T2" fmla="*/ 28 w 32"/>
                  <a:gd name="T3" fmla="*/ 0 h 31"/>
                  <a:gd name="T4" fmla="*/ 30 w 32"/>
                  <a:gd name="T5" fmla="*/ 9 h 31"/>
                  <a:gd name="T6" fmla="*/ 32 w 32"/>
                  <a:gd name="T7" fmla="*/ 27 h 31"/>
                  <a:gd name="T8" fmla="*/ 25 w 32"/>
                  <a:gd name="T9" fmla="*/ 27 h 31"/>
                  <a:gd name="T10" fmla="*/ 23 w 32"/>
                  <a:gd name="T11" fmla="*/ 27 h 31"/>
                  <a:gd name="T12" fmla="*/ 22 w 32"/>
                  <a:gd name="T13" fmla="*/ 27 h 31"/>
                  <a:gd name="T14" fmla="*/ 3 w 32"/>
                  <a:gd name="T15" fmla="*/ 31 h 31"/>
                  <a:gd name="T16" fmla="*/ 3 w 32"/>
                  <a:gd name="T17" fmla="*/ 27 h 31"/>
                  <a:gd name="T18" fmla="*/ 1 w 32"/>
                  <a:gd name="T19" fmla="*/ 12 h 31"/>
                  <a:gd name="T20" fmla="*/ 0 w 32"/>
                  <a:gd name="T21" fmla="*/ 2 h 31"/>
                  <a:gd name="T22" fmla="*/ 1 w 32"/>
                  <a:gd name="T23" fmla="*/ 2 h 31"/>
                  <a:gd name="T24" fmla="*/ 15 w 32"/>
                  <a:gd name="T25" fmla="*/ 0 h 31"/>
                  <a:gd name="T26" fmla="*/ 28 w 32"/>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1">
                    <a:moveTo>
                      <a:pt x="28" y="0"/>
                    </a:moveTo>
                    <a:lnTo>
                      <a:pt x="28" y="0"/>
                    </a:lnTo>
                    <a:lnTo>
                      <a:pt x="30" y="9"/>
                    </a:lnTo>
                    <a:lnTo>
                      <a:pt x="32" y="27"/>
                    </a:lnTo>
                    <a:lnTo>
                      <a:pt x="25" y="27"/>
                    </a:lnTo>
                    <a:lnTo>
                      <a:pt x="23" y="27"/>
                    </a:lnTo>
                    <a:lnTo>
                      <a:pt x="22" y="27"/>
                    </a:lnTo>
                    <a:lnTo>
                      <a:pt x="3" y="31"/>
                    </a:lnTo>
                    <a:lnTo>
                      <a:pt x="3" y="27"/>
                    </a:lnTo>
                    <a:lnTo>
                      <a:pt x="1" y="12"/>
                    </a:lnTo>
                    <a:lnTo>
                      <a:pt x="0" y="2"/>
                    </a:lnTo>
                    <a:lnTo>
                      <a:pt x="1" y="2"/>
                    </a:lnTo>
                    <a:lnTo>
                      <a:pt x="15" y="0"/>
                    </a:lnTo>
                    <a:lnTo>
                      <a:pt x="2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37" name="Freeform 1391"/>
              <p:cNvSpPr>
                <a:spLocks/>
              </p:cNvSpPr>
              <p:nvPr/>
            </p:nvSpPr>
            <p:spPr bwMode="auto">
              <a:xfrm>
                <a:off x="4047" y="1941"/>
                <a:ext cx="40" cy="31"/>
              </a:xfrm>
              <a:custGeom>
                <a:avLst/>
                <a:gdLst>
                  <a:gd name="T0" fmla="*/ 0 w 40"/>
                  <a:gd name="T1" fmla="*/ 3 h 31"/>
                  <a:gd name="T2" fmla="*/ 12 w 40"/>
                  <a:gd name="T3" fmla="*/ 3 h 31"/>
                  <a:gd name="T4" fmla="*/ 13 w 40"/>
                  <a:gd name="T5" fmla="*/ 3 h 31"/>
                  <a:gd name="T6" fmla="*/ 39 w 40"/>
                  <a:gd name="T7" fmla="*/ 0 h 31"/>
                  <a:gd name="T8" fmla="*/ 40 w 40"/>
                  <a:gd name="T9" fmla="*/ 17 h 31"/>
                  <a:gd name="T10" fmla="*/ 40 w 40"/>
                  <a:gd name="T11" fmla="*/ 27 h 31"/>
                  <a:gd name="T12" fmla="*/ 25 w 40"/>
                  <a:gd name="T13" fmla="*/ 27 h 31"/>
                  <a:gd name="T14" fmla="*/ 17 w 40"/>
                  <a:gd name="T15" fmla="*/ 29 h 31"/>
                  <a:gd name="T16" fmla="*/ 12 w 40"/>
                  <a:gd name="T17" fmla="*/ 29 h 31"/>
                  <a:gd name="T18" fmla="*/ 1 w 40"/>
                  <a:gd name="T19" fmla="*/ 31 h 31"/>
                  <a:gd name="T20" fmla="*/ 0 w 40"/>
                  <a:gd name="T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1">
                    <a:moveTo>
                      <a:pt x="0" y="3"/>
                    </a:moveTo>
                    <a:lnTo>
                      <a:pt x="12" y="3"/>
                    </a:lnTo>
                    <a:lnTo>
                      <a:pt x="13" y="3"/>
                    </a:lnTo>
                    <a:lnTo>
                      <a:pt x="39" y="0"/>
                    </a:lnTo>
                    <a:lnTo>
                      <a:pt x="40" y="17"/>
                    </a:lnTo>
                    <a:lnTo>
                      <a:pt x="40" y="27"/>
                    </a:lnTo>
                    <a:lnTo>
                      <a:pt x="25" y="27"/>
                    </a:lnTo>
                    <a:lnTo>
                      <a:pt x="17" y="29"/>
                    </a:lnTo>
                    <a:lnTo>
                      <a:pt x="12" y="29"/>
                    </a:lnTo>
                    <a:lnTo>
                      <a:pt x="1" y="31"/>
                    </a:lnTo>
                    <a:lnTo>
                      <a:pt x="0"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38" name="Freeform 1392"/>
              <p:cNvSpPr>
                <a:spLocks/>
              </p:cNvSpPr>
              <p:nvPr/>
            </p:nvSpPr>
            <p:spPr bwMode="auto">
              <a:xfrm>
                <a:off x="4047" y="1941"/>
                <a:ext cx="40" cy="31"/>
              </a:xfrm>
              <a:custGeom>
                <a:avLst/>
                <a:gdLst>
                  <a:gd name="T0" fmla="*/ 0 w 40"/>
                  <a:gd name="T1" fmla="*/ 3 h 31"/>
                  <a:gd name="T2" fmla="*/ 12 w 40"/>
                  <a:gd name="T3" fmla="*/ 3 h 31"/>
                  <a:gd name="T4" fmla="*/ 13 w 40"/>
                  <a:gd name="T5" fmla="*/ 3 h 31"/>
                  <a:gd name="T6" fmla="*/ 39 w 40"/>
                  <a:gd name="T7" fmla="*/ 0 h 31"/>
                  <a:gd name="T8" fmla="*/ 40 w 40"/>
                  <a:gd name="T9" fmla="*/ 17 h 31"/>
                  <a:gd name="T10" fmla="*/ 40 w 40"/>
                  <a:gd name="T11" fmla="*/ 27 h 31"/>
                  <a:gd name="T12" fmla="*/ 25 w 40"/>
                  <a:gd name="T13" fmla="*/ 27 h 31"/>
                  <a:gd name="T14" fmla="*/ 17 w 40"/>
                  <a:gd name="T15" fmla="*/ 29 h 31"/>
                  <a:gd name="T16" fmla="*/ 12 w 40"/>
                  <a:gd name="T17" fmla="*/ 29 h 31"/>
                  <a:gd name="T18" fmla="*/ 1 w 40"/>
                  <a:gd name="T19" fmla="*/ 31 h 31"/>
                  <a:gd name="T20" fmla="*/ 0 w 40"/>
                  <a:gd name="T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1">
                    <a:moveTo>
                      <a:pt x="0" y="3"/>
                    </a:moveTo>
                    <a:lnTo>
                      <a:pt x="12" y="3"/>
                    </a:lnTo>
                    <a:lnTo>
                      <a:pt x="13" y="3"/>
                    </a:lnTo>
                    <a:lnTo>
                      <a:pt x="39" y="0"/>
                    </a:lnTo>
                    <a:lnTo>
                      <a:pt x="40" y="17"/>
                    </a:lnTo>
                    <a:lnTo>
                      <a:pt x="40" y="27"/>
                    </a:lnTo>
                    <a:lnTo>
                      <a:pt x="25" y="27"/>
                    </a:lnTo>
                    <a:lnTo>
                      <a:pt x="17" y="29"/>
                    </a:lnTo>
                    <a:lnTo>
                      <a:pt x="12" y="29"/>
                    </a:lnTo>
                    <a:lnTo>
                      <a:pt x="1" y="31"/>
                    </a:lnTo>
                    <a:lnTo>
                      <a:pt x="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39" name="Freeform 1393"/>
              <p:cNvSpPr>
                <a:spLocks/>
              </p:cNvSpPr>
              <p:nvPr/>
            </p:nvSpPr>
            <p:spPr bwMode="auto">
              <a:xfrm>
                <a:off x="4104" y="1831"/>
                <a:ext cx="29" cy="32"/>
              </a:xfrm>
              <a:custGeom>
                <a:avLst/>
                <a:gdLst>
                  <a:gd name="T0" fmla="*/ 9 w 29"/>
                  <a:gd name="T1" fmla="*/ 30 h 32"/>
                  <a:gd name="T2" fmla="*/ 4 w 29"/>
                  <a:gd name="T3" fmla="*/ 32 h 32"/>
                  <a:gd name="T4" fmla="*/ 0 w 29"/>
                  <a:gd name="T5" fmla="*/ 7 h 32"/>
                  <a:gd name="T6" fmla="*/ 0 w 29"/>
                  <a:gd name="T7" fmla="*/ 3 h 32"/>
                  <a:gd name="T8" fmla="*/ 26 w 29"/>
                  <a:gd name="T9" fmla="*/ 0 h 32"/>
                  <a:gd name="T10" fmla="*/ 29 w 29"/>
                  <a:gd name="T11" fmla="*/ 27 h 32"/>
                  <a:gd name="T12" fmla="*/ 29 w 29"/>
                  <a:gd name="T13" fmla="*/ 29 h 32"/>
                  <a:gd name="T14" fmla="*/ 24 w 29"/>
                  <a:gd name="T15" fmla="*/ 29 h 32"/>
                  <a:gd name="T16" fmla="*/ 9 w 29"/>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9" y="30"/>
                    </a:moveTo>
                    <a:lnTo>
                      <a:pt x="4" y="32"/>
                    </a:lnTo>
                    <a:lnTo>
                      <a:pt x="0" y="7"/>
                    </a:lnTo>
                    <a:lnTo>
                      <a:pt x="0" y="3"/>
                    </a:lnTo>
                    <a:lnTo>
                      <a:pt x="26" y="0"/>
                    </a:lnTo>
                    <a:lnTo>
                      <a:pt x="29" y="27"/>
                    </a:lnTo>
                    <a:lnTo>
                      <a:pt x="29" y="29"/>
                    </a:lnTo>
                    <a:lnTo>
                      <a:pt x="24" y="29"/>
                    </a:lnTo>
                    <a:lnTo>
                      <a:pt x="9" y="3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40" name="Freeform 1394"/>
              <p:cNvSpPr>
                <a:spLocks/>
              </p:cNvSpPr>
              <p:nvPr/>
            </p:nvSpPr>
            <p:spPr bwMode="auto">
              <a:xfrm>
                <a:off x="4104" y="1831"/>
                <a:ext cx="29" cy="32"/>
              </a:xfrm>
              <a:custGeom>
                <a:avLst/>
                <a:gdLst>
                  <a:gd name="T0" fmla="*/ 9 w 29"/>
                  <a:gd name="T1" fmla="*/ 30 h 32"/>
                  <a:gd name="T2" fmla="*/ 4 w 29"/>
                  <a:gd name="T3" fmla="*/ 32 h 32"/>
                  <a:gd name="T4" fmla="*/ 0 w 29"/>
                  <a:gd name="T5" fmla="*/ 7 h 32"/>
                  <a:gd name="T6" fmla="*/ 0 w 29"/>
                  <a:gd name="T7" fmla="*/ 3 h 32"/>
                  <a:gd name="T8" fmla="*/ 26 w 29"/>
                  <a:gd name="T9" fmla="*/ 0 h 32"/>
                  <a:gd name="T10" fmla="*/ 29 w 29"/>
                  <a:gd name="T11" fmla="*/ 27 h 32"/>
                  <a:gd name="T12" fmla="*/ 29 w 29"/>
                  <a:gd name="T13" fmla="*/ 29 h 32"/>
                  <a:gd name="T14" fmla="*/ 24 w 29"/>
                  <a:gd name="T15" fmla="*/ 29 h 32"/>
                  <a:gd name="T16" fmla="*/ 9 w 29"/>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9" y="30"/>
                    </a:moveTo>
                    <a:lnTo>
                      <a:pt x="4" y="32"/>
                    </a:lnTo>
                    <a:lnTo>
                      <a:pt x="0" y="7"/>
                    </a:lnTo>
                    <a:lnTo>
                      <a:pt x="0" y="3"/>
                    </a:lnTo>
                    <a:lnTo>
                      <a:pt x="26" y="0"/>
                    </a:lnTo>
                    <a:lnTo>
                      <a:pt x="29" y="27"/>
                    </a:lnTo>
                    <a:lnTo>
                      <a:pt x="29" y="29"/>
                    </a:lnTo>
                    <a:lnTo>
                      <a:pt x="24" y="29"/>
                    </a:lnTo>
                    <a:lnTo>
                      <a:pt x="9"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41" name="Freeform 1395"/>
              <p:cNvSpPr>
                <a:spLocks/>
              </p:cNvSpPr>
              <p:nvPr/>
            </p:nvSpPr>
            <p:spPr bwMode="auto">
              <a:xfrm>
                <a:off x="4128" y="1856"/>
                <a:ext cx="25" cy="27"/>
              </a:xfrm>
              <a:custGeom>
                <a:avLst/>
                <a:gdLst>
                  <a:gd name="T0" fmla="*/ 24 w 25"/>
                  <a:gd name="T1" fmla="*/ 26 h 27"/>
                  <a:gd name="T2" fmla="*/ 2 w 25"/>
                  <a:gd name="T3" fmla="*/ 27 h 27"/>
                  <a:gd name="T4" fmla="*/ 2 w 25"/>
                  <a:gd name="T5" fmla="*/ 24 h 27"/>
                  <a:gd name="T6" fmla="*/ 0 w 25"/>
                  <a:gd name="T7" fmla="*/ 9 h 27"/>
                  <a:gd name="T8" fmla="*/ 0 w 25"/>
                  <a:gd name="T9" fmla="*/ 5 h 27"/>
                  <a:gd name="T10" fmla="*/ 0 w 25"/>
                  <a:gd name="T11" fmla="*/ 4 h 27"/>
                  <a:gd name="T12" fmla="*/ 5 w 25"/>
                  <a:gd name="T13" fmla="*/ 4 h 27"/>
                  <a:gd name="T14" fmla="*/ 5 w 25"/>
                  <a:gd name="T15" fmla="*/ 2 h 27"/>
                  <a:gd name="T16" fmla="*/ 24 w 25"/>
                  <a:gd name="T17" fmla="*/ 0 h 27"/>
                  <a:gd name="T18" fmla="*/ 25 w 25"/>
                  <a:gd name="T19" fmla="*/ 16 h 27"/>
                  <a:gd name="T20" fmla="*/ 22 w 25"/>
                  <a:gd name="T21" fmla="*/ 16 h 27"/>
                  <a:gd name="T22" fmla="*/ 24 w 25"/>
                  <a:gd name="T2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7">
                    <a:moveTo>
                      <a:pt x="24" y="26"/>
                    </a:moveTo>
                    <a:lnTo>
                      <a:pt x="2" y="27"/>
                    </a:lnTo>
                    <a:lnTo>
                      <a:pt x="2" y="24"/>
                    </a:lnTo>
                    <a:lnTo>
                      <a:pt x="0" y="9"/>
                    </a:lnTo>
                    <a:lnTo>
                      <a:pt x="0" y="5"/>
                    </a:lnTo>
                    <a:lnTo>
                      <a:pt x="0" y="4"/>
                    </a:lnTo>
                    <a:lnTo>
                      <a:pt x="5" y="4"/>
                    </a:lnTo>
                    <a:lnTo>
                      <a:pt x="5" y="2"/>
                    </a:lnTo>
                    <a:lnTo>
                      <a:pt x="24" y="0"/>
                    </a:lnTo>
                    <a:lnTo>
                      <a:pt x="25" y="16"/>
                    </a:lnTo>
                    <a:lnTo>
                      <a:pt x="22" y="16"/>
                    </a:lnTo>
                    <a:lnTo>
                      <a:pt x="24"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42" name="Freeform 1396"/>
              <p:cNvSpPr>
                <a:spLocks/>
              </p:cNvSpPr>
              <p:nvPr/>
            </p:nvSpPr>
            <p:spPr bwMode="auto">
              <a:xfrm>
                <a:off x="4128" y="1856"/>
                <a:ext cx="25" cy="27"/>
              </a:xfrm>
              <a:custGeom>
                <a:avLst/>
                <a:gdLst>
                  <a:gd name="T0" fmla="*/ 24 w 25"/>
                  <a:gd name="T1" fmla="*/ 26 h 27"/>
                  <a:gd name="T2" fmla="*/ 2 w 25"/>
                  <a:gd name="T3" fmla="*/ 27 h 27"/>
                  <a:gd name="T4" fmla="*/ 2 w 25"/>
                  <a:gd name="T5" fmla="*/ 24 h 27"/>
                  <a:gd name="T6" fmla="*/ 0 w 25"/>
                  <a:gd name="T7" fmla="*/ 9 h 27"/>
                  <a:gd name="T8" fmla="*/ 0 w 25"/>
                  <a:gd name="T9" fmla="*/ 5 h 27"/>
                  <a:gd name="T10" fmla="*/ 0 w 25"/>
                  <a:gd name="T11" fmla="*/ 4 h 27"/>
                  <a:gd name="T12" fmla="*/ 5 w 25"/>
                  <a:gd name="T13" fmla="*/ 4 h 27"/>
                  <a:gd name="T14" fmla="*/ 5 w 25"/>
                  <a:gd name="T15" fmla="*/ 2 h 27"/>
                  <a:gd name="T16" fmla="*/ 24 w 25"/>
                  <a:gd name="T17" fmla="*/ 0 h 27"/>
                  <a:gd name="T18" fmla="*/ 25 w 25"/>
                  <a:gd name="T19" fmla="*/ 16 h 27"/>
                  <a:gd name="T20" fmla="*/ 22 w 25"/>
                  <a:gd name="T21" fmla="*/ 16 h 27"/>
                  <a:gd name="T22" fmla="*/ 24 w 25"/>
                  <a:gd name="T2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7">
                    <a:moveTo>
                      <a:pt x="24" y="26"/>
                    </a:moveTo>
                    <a:lnTo>
                      <a:pt x="2" y="27"/>
                    </a:lnTo>
                    <a:lnTo>
                      <a:pt x="2" y="24"/>
                    </a:lnTo>
                    <a:lnTo>
                      <a:pt x="0" y="9"/>
                    </a:lnTo>
                    <a:lnTo>
                      <a:pt x="0" y="5"/>
                    </a:lnTo>
                    <a:lnTo>
                      <a:pt x="0" y="4"/>
                    </a:lnTo>
                    <a:lnTo>
                      <a:pt x="5" y="4"/>
                    </a:lnTo>
                    <a:lnTo>
                      <a:pt x="5" y="2"/>
                    </a:lnTo>
                    <a:lnTo>
                      <a:pt x="24" y="0"/>
                    </a:lnTo>
                    <a:lnTo>
                      <a:pt x="25" y="16"/>
                    </a:lnTo>
                    <a:lnTo>
                      <a:pt x="22" y="16"/>
                    </a:lnTo>
                    <a:lnTo>
                      <a:pt x="24"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43" name="Freeform 1397"/>
              <p:cNvSpPr>
                <a:spLocks/>
              </p:cNvSpPr>
              <p:nvPr/>
            </p:nvSpPr>
            <p:spPr bwMode="auto">
              <a:xfrm>
                <a:off x="4121" y="2011"/>
                <a:ext cx="29" cy="42"/>
              </a:xfrm>
              <a:custGeom>
                <a:avLst/>
                <a:gdLst>
                  <a:gd name="T0" fmla="*/ 27 w 29"/>
                  <a:gd name="T1" fmla="*/ 25 h 42"/>
                  <a:gd name="T2" fmla="*/ 27 w 29"/>
                  <a:gd name="T3" fmla="*/ 27 h 42"/>
                  <a:gd name="T4" fmla="*/ 29 w 29"/>
                  <a:gd name="T5" fmla="*/ 30 h 42"/>
                  <a:gd name="T6" fmla="*/ 29 w 29"/>
                  <a:gd name="T7" fmla="*/ 32 h 42"/>
                  <a:gd name="T8" fmla="*/ 29 w 29"/>
                  <a:gd name="T9" fmla="*/ 32 h 42"/>
                  <a:gd name="T10" fmla="*/ 29 w 29"/>
                  <a:gd name="T11" fmla="*/ 33 h 42"/>
                  <a:gd name="T12" fmla="*/ 29 w 29"/>
                  <a:gd name="T13" fmla="*/ 39 h 42"/>
                  <a:gd name="T14" fmla="*/ 27 w 29"/>
                  <a:gd name="T15" fmla="*/ 39 h 42"/>
                  <a:gd name="T16" fmla="*/ 27 w 29"/>
                  <a:gd name="T17" fmla="*/ 40 h 42"/>
                  <a:gd name="T18" fmla="*/ 27 w 29"/>
                  <a:gd name="T19" fmla="*/ 40 h 42"/>
                  <a:gd name="T20" fmla="*/ 27 w 29"/>
                  <a:gd name="T21" fmla="*/ 40 h 42"/>
                  <a:gd name="T22" fmla="*/ 24 w 29"/>
                  <a:gd name="T23" fmla="*/ 42 h 42"/>
                  <a:gd name="T24" fmla="*/ 21 w 29"/>
                  <a:gd name="T25" fmla="*/ 42 h 42"/>
                  <a:gd name="T26" fmla="*/ 10 w 29"/>
                  <a:gd name="T27" fmla="*/ 42 h 42"/>
                  <a:gd name="T28" fmla="*/ 10 w 29"/>
                  <a:gd name="T29" fmla="*/ 42 h 42"/>
                  <a:gd name="T30" fmla="*/ 7 w 29"/>
                  <a:gd name="T31" fmla="*/ 40 h 42"/>
                  <a:gd name="T32" fmla="*/ 4 w 29"/>
                  <a:gd name="T33" fmla="*/ 39 h 42"/>
                  <a:gd name="T34" fmla="*/ 4 w 29"/>
                  <a:gd name="T35" fmla="*/ 37 h 42"/>
                  <a:gd name="T36" fmla="*/ 4 w 29"/>
                  <a:gd name="T37" fmla="*/ 35 h 42"/>
                  <a:gd name="T38" fmla="*/ 2 w 29"/>
                  <a:gd name="T39" fmla="*/ 33 h 42"/>
                  <a:gd name="T40" fmla="*/ 4 w 29"/>
                  <a:gd name="T41" fmla="*/ 30 h 42"/>
                  <a:gd name="T42" fmla="*/ 2 w 29"/>
                  <a:gd name="T43" fmla="*/ 30 h 42"/>
                  <a:gd name="T44" fmla="*/ 0 w 29"/>
                  <a:gd name="T45" fmla="*/ 30 h 42"/>
                  <a:gd name="T46" fmla="*/ 0 w 29"/>
                  <a:gd name="T47" fmla="*/ 30 h 42"/>
                  <a:gd name="T48" fmla="*/ 0 w 29"/>
                  <a:gd name="T49" fmla="*/ 1 h 42"/>
                  <a:gd name="T50" fmla="*/ 17 w 29"/>
                  <a:gd name="T51" fmla="*/ 0 h 42"/>
                  <a:gd name="T52" fmla="*/ 17 w 29"/>
                  <a:gd name="T53" fmla="*/ 10 h 42"/>
                  <a:gd name="T54" fmla="*/ 29 w 29"/>
                  <a:gd name="T55" fmla="*/ 23 h 42"/>
                  <a:gd name="T56" fmla="*/ 27 w 29"/>
                  <a:gd name="T57"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42">
                    <a:moveTo>
                      <a:pt x="27" y="25"/>
                    </a:moveTo>
                    <a:lnTo>
                      <a:pt x="27" y="27"/>
                    </a:lnTo>
                    <a:lnTo>
                      <a:pt x="29" y="30"/>
                    </a:lnTo>
                    <a:lnTo>
                      <a:pt x="29" y="32"/>
                    </a:lnTo>
                    <a:lnTo>
                      <a:pt x="29" y="32"/>
                    </a:lnTo>
                    <a:lnTo>
                      <a:pt x="29" y="33"/>
                    </a:lnTo>
                    <a:lnTo>
                      <a:pt x="29" y="39"/>
                    </a:lnTo>
                    <a:lnTo>
                      <a:pt x="27" y="39"/>
                    </a:lnTo>
                    <a:lnTo>
                      <a:pt x="27" y="40"/>
                    </a:lnTo>
                    <a:lnTo>
                      <a:pt x="27" y="40"/>
                    </a:lnTo>
                    <a:lnTo>
                      <a:pt x="27" y="40"/>
                    </a:lnTo>
                    <a:lnTo>
                      <a:pt x="24" y="42"/>
                    </a:lnTo>
                    <a:lnTo>
                      <a:pt x="21" y="42"/>
                    </a:lnTo>
                    <a:lnTo>
                      <a:pt x="10" y="42"/>
                    </a:lnTo>
                    <a:lnTo>
                      <a:pt x="10" y="42"/>
                    </a:lnTo>
                    <a:lnTo>
                      <a:pt x="7" y="40"/>
                    </a:lnTo>
                    <a:lnTo>
                      <a:pt x="4" y="39"/>
                    </a:lnTo>
                    <a:lnTo>
                      <a:pt x="4" y="37"/>
                    </a:lnTo>
                    <a:lnTo>
                      <a:pt x="4" y="35"/>
                    </a:lnTo>
                    <a:lnTo>
                      <a:pt x="2" y="33"/>
                    </a:lnTo>
                    <a:lnTo>
                      <a:pt x="4" y="30"/>
                    </a:lnTo>
                    <a:lnTo>
                      <a:pt x="2" y="30"/>
                    </a:lnTo>
                    <a:lnTo>
                      <a:pt x="0" y="30"/>
                    </a:lnTo>
                    <a:lnTo>
                      <a:pt x="0" y="30"/>
                    </a:lnTo>
                    <a:lnTo>
                      <a:pt x="0" y="1"/>
                    </a:lnTo>
                    <a:lnTo>
                      <a:pt x="17" y="0"/>
                    </a:lnTo>
                    <a:lnTo>
                      <a:pt x="17" y="10"/>
                    </a:lnTo>
                    <a:lnTo>
                      <a:pt x="29" y="23"/>
                    </a:lnTo>
                    <a:lnTo>
                      <a:pt x="27"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44" name="Freeform 1398"/>
              <p:cNvSpPr>
                <a:spLocks/>
              </p:cNvSpPr>
              <p:nvPr/>
            </p:nvSpPr>
            <p:spPr bwMode="auto">
              <a:xfrm>
                <a:off x="4121" y="2011"/>
                <a:ext cx="29" cy="42"/>
              </a:xfrm>
              <a:custGeom>
                <a:avLst/>
                <a:gdLst>
                  <a:gd name="T0" fmla="*/ 27 w 29"/>
                  <a:gd name="T1" fmla="*/ 25 h 42"/>
                  <a:gd name="T2" fmla="*/ 27 w 29"/>
                  <a:gd name="T3" fmla="*/ 27 h 42"/>
                  <a:gd name="T4" fmla="*/ 29 w 29"/>
                  <a:gd name="T5" fmla="*/ 30 h 42"/>
                  <a:gd name="T6" fmla="*/ 29 w 29"/>
                  <a:gd name="T7" fmla="*/ 32 h 42"/>
                  <a:gd name="T8" fmla="*/ 29 w 29"/>
                  <a:gd name="T9" fmla="*/ 32 h 42"/>
                  <a:gd name="T10" fmla="*/ 29 w 29"/>
                  <a:gd name="T11" fmla="*/ 33 h 42"/>
                  <a:gd name="T12" fmla="*/ 29 w 29"/>
                  <a:gd name="T13" fmla="*/ 39 h 42"/>
                  <a:gd name="T14" fmla="*/ 27 w 29"/>
                  <a:gd name="T15" fmla="*/ 39 h 42"/>
                  <a:gd name="T16" fmla="*/ 27 w 29"/>
                  <a:gd name="T17" fmla="*/ 40 h 42"/>
                  <a:gd name="T18" fmla="*/ 27 w 29"/>
                  <a:gd name="T19" fmla="*/ 40 h 42"/>
                  <a:gd name="T20" fmla="*/ 27 w 29"/>
                  <a:gd name="T21" fmla="*/ 40 h 42"/>
                  <a:gd name="T22" fmla="*/ 24 w 29"/>
                  <a:gd name="T23" fmla="*/ 42 h 42"/>
                  <a:gd name="T24" fmla="*/ 21 w 29"/>
                  <a:gd name="T25" fmla="*/ 42 h 42"/>
                  <a:gd name="T26" fmla="*/ 10 w 29"/>
                  <a:gd name="T27" fmla="*/ 42 h 42"/>
                  <a:gd name="T28" fmla="*/ 10 w 29"/>
                  <a:gd name="T29" fmla="*/ 42 h 42"/>
                  <a:gd name="T30" fmla="*/ 7 w 29"/>
                  <a:gd name="T31" fmla="*/ 40 h 42"/>
                  <a:gd name="T32" fmla="*/ 4 w 29"/>
                  <a:gd name="T33" fmla="*/ 39 h 42"/>
                  <a:gd name="T34" fmla="*/ 4 w 29"/>
                  <a:gd name="T35" fmla="*/ 37 h 42"/>
                  <a:gd name="T36" fmla="*/ 4 w 29"/>
                  <a:gd name="T37" fmla="*/ 35 h 42"/>
                  <a:gd name="T38" fmla="*/ 2 w 29"/>
                  <a:gd name="T39" fmla="*/ 33 h 42"/>
                  <a:gd name="T40" fmla="*/ 4 w 29"/>
                  <a:gd name="T41" fmla="*/ 30 h 42"/>
                  <a:gd name="T42" fmla="*/ 2 w 29"/>
                  <a:gd name="T43" fmla="*/ 30 h 42"/>
                  <a:gd name="T44" fmla="*/ 0 w 29"/>
                  <a:gd name="T45" fmla="*/ 30 h 42"/>
                  <a:gd name="T46" fmla="*/ 0 w 29"/>
                  <a:gd name="T47" fmla="*/ 30 h 42"/>
                  <a:gd name="T48" fmla="*/ 0 w 29"/>
                  <a:gd name="T49" fmla="*/ 1 h 42"/>
                  <a:gd name="T50" fmla="*/ 17 w 29"/>
                  <a:gd name="T51" fmla="*/ 0 h 42"/>
                  <a:gd name="T52" fmla="*/ 17 w 29"/>
                  <a:gd name="T53" fmla="*/ 10 h 42"/>
                  <a:gd name="T54" fmla="*/ 29 w 29"/>
                  <a:gd name="T55" fmla="*/ 23 h 42"/>
                  <a:gd name="T56" fmla="*/ 27 w 29"/>
                  <a:gd name="T57"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42">
                    <a:moveTo>
                      <a:pt x="27" y="25"/>
                    </a:moveTo>
                    <a:lnTo>
                      <a:pt x="27" y="27"/>
                    </a:lnTo>
                    <a:lnTo>
                      <a:pt x="29" y="30"/>
                    </a:lnTo>
                    <a:lnTo>
                      <a:pt x="29" y="32"/>
                    </a:lnTo>
                    <a:lnTo>
                      <a:pt x="29" y="32"/>
                    </a:lnTo>
                    <a:lnTo>
                      <a:pt x="29" y="33"/>
                    </a:lnTo>
                    <a:lnTo>
                      <a:pt x="29" y="39"/>
                    </a:lnTo>
                    <a:lnTo>
                      <a:pt x="27" y="39"/>
                    </a:lnTo>
                    <a:lnTo>
                      <a:pt x="27" y="40"/>
                    </a:lnTo>
                    <a:lnTo>
                      <a:pt x="27" y="40"/>
                    </a:lnTo>
                    <a:lnTo>
                      <a:pt x="27" y="40"/>
                    </a:lnTo>
                    <a:lnTo>
                      <a:pt x="24" y="42"/>
                    </a:lnTo>
                    <a:lnTo>
                      <a:pt x="21" y="42"/>
                    </a:lnTo>
                    <a:lnTo>
                      <a:pt x="10" y="42"/>
                    </a:lnTo>
                    <a:lnTo>
                      <a:pt x="10" y="42"/>
                    </a:lnTo>
                    <a:lnTo>
                      <a:pt x="7" y="40"/>
                    </a:lnTo>
                    <a:lnTo>
                      <a:pt x="4" y="39"/>
                    </a:lnTo>
                    <a:lnTo>
                      <a:pt x="4" y="37"/>
                    </a:lnTo>
                    <a:lnTo>
                      <a:pt x="4" y="35"/>
                    </a:lnTo>
                    <a:lnTo>
                      <a:pt x="2" y="33"/>
                    </a:lnTo>
                    <a:lnTo>
                      <a:pt x="4" y="30"/>
                    </a:lnTo>
                    <a:lnTo>
                      <a:pt x="2" y="30"/>
                    </a:lnTo>
                    <a:lnTo>
                      <a:pt x="0" y="30"/>
                    </a:lnTo>
                    <a:lnTo>
                      <a:pt x="0" y="30"/>
                    </a:lnTo>
                    <a:lnTo>
                      <a:pt x="0" y="1"/>
                    </a:lnTo>
                    <a:lnTo>
                      <a:pt x="17" y="0"/>
                    </a:lnTo>
                    <a:lnTo>
                      <a:pt x="17" y="10"/>
                    </a:lnTo>
                    <a:lnTo>
                      <a:pt x="29" y="23"/>
                    </a:lnTo>
                    <a:lnTo>
                      <a:pt x="27"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45" name="Freeform 1399"/>
              <p:cNvSpPr>
                <a:spLocks/>
              </p:cNvSpPr>
              <p:nvPr/>
            </p:nvSpPr>
            <p:spPr bwMode="auto">
              <a:xfrm>
                <a:off x="4077" y="1863"/>
                <a:ext cx="27" cy="36"/>
              </a:xfrm>
              <a:custGeom>
                <a:avLst/>
                <a:gdLst>
                  <a:gd name="T0" fmla="*/ 27 w 27"/>
                  <a:gd name="T1" fmla="*/ 29 h 36"/>
                  <a:gd name="T2" fmla="*/ 19 w 27"/>
                  <a:gd name="T3" fmla="*/ 34 h 36"/>
                  <a:gd name="T4" fmla="*/ 5 w 27"/>
                  <a:gd name="T5" fmla="*/ 36 h 36"/>
                  <a:gd name="T6" fmla="*/ 4 w 27"/>
                  <a:gd name="T7" fmla="*/ 32 h 36"/>
                  <a:gd name="T8" fmla="*/ 0 w 27"/>
                  <a:gd name="T9" fmla="*/ 9 h 36"/>
                  <a:gd name="T10" fmla="*/ 0 w 27"/>
                  <a:gd name="T11" fmla="*/ 4 h 36"/>
                  <a:gd name="T12" fmla="*/ 26 w 27"/>
                  <a:gd name="T13" fmla="*/ 0 h 36"/>
                  <a:gd name="T14" fmla="*/ 27 w 27"/>
                  <a:gd name="T15" fmla="*/ 24 h 36"/>
                  <a:gd name="T16" fmla="*/ 27 w 27"/>
                  <a:gd name="T1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27" y="29"/>
                    </a:moveTo>
                    <a:lnTo>
                      <a:pt x="19" y="34"/>
                    </a:lnTo>
                    <a:lnTo>
                      <a:pt x="5" y="36"/>
                    </a:lnTo>
                    <a:lnTo>
                      <a:pt x="4" y="32"/>
                    </a:lnTo>
                    <a:lnTo>
                      <a:pt x="0" y="9"/>
                    </a:lnTo>
                    <a:lnTo>
                      <a:pt x="0" y="4"/>
                    </a:lnTo>
                    <a:lnTo>
                      <a:pt x="26" y="0"/>
                    </a:lnTo>
                    <a:lnTo>
                      <a:pt x="27" y="24"/>
                    </a:lnTo>
                    <a:lnTo>
                      <a:pt x="27"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46" name="Freeform 1400"/>
              <p:cNvSpPr>
                <a:spLocks/>
              </p:cNvSpPr>
              <p:nvPr/>
            </p:nvSpPr>
            <p:spPr bwMode="auto">
              <a:xfrm>
                <a:off x="4077" y="1863"/>
                <a:ext cx="27" cy="36"/>
              </a:xfrm>
              <a:custGeom>
                <a:avLst/>
                <a:gdLst>
                  <a:gd name="T0" fmla="*/ 27 w 27"/>
                  <a:gd name="T1" fmla="*/ 29 h 36"/>
                  <a:gd name="T2" fmla="*/ 19 w 27"/>
                  <a:gd name="T3" fmla="*/ 34 h 36"/>
                  <a:gd name="T4" fmla="*/ 5 w 27"/>
                  <a:gd name="T5" fmla="*/ 36 h 36"/>
                  <a:gd name="T6" fmla="*/ 4 w 27"/>
                  <a:gd name="T7" fmla="*/ 32 h 36"/>
                  <a:gd name="T8" fmla="*/ 0 w 27"/>
                  <a:gd name="T9" fmla="*/ 9 h 36"/>
                  <a:gd name="T10" fmla="*/ 0 w 27"/>
                  <a:gd name="T11" fmla="*/ 4 h 36"/>
                  <a:gd name="T12" fmla="*/ 26 w 27"/>
                  <a:gd name="T13" fmla="*/ 0 h 36"/>
                  <a:gd name="T14" fmla="*/ 27 w 27"/>
                  <a:gd name="T15" fmla="*/ 24 h 36"/>
                  <a:gd name="T16" fmla="*/ 27 w 27"/>
                  <a:gd name="T1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27" y="29"/>
                    </a:moveTo>
                    <a:lnTo>
                      <a:pt x="19" y="34"/>
                    </a:lnTo>
                    <a:lnTo>
                      <a:pt x="5" y="36"/>
                    </a:lnTo>
                    <a:lnTo>
                      <a:pt x="4" y="32"/>
                    </a:lnTo>
                    <a:lnTo>
                      <a:pt x="0" y="9"/>
                    </a:lnTo>
                    <a:lnTo>
                      <a:pt x="0" y="4"/>
                    </a:lnTo>
                    <a:lnTo>
                      <a:pt x="26" y="0"/>
                    </a:lnTo>
                    <a:lnTo>
                      <a:pt x="27" y="24"/>
                    </a:lnTo>
                    <a:lnTo>
                      <a:pt x="27"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47" name="Freeform 1401"/>
              <p:cNvSpPr>
                <a:spLocks/>
              </p:cNvSpPr>
              <p:nvPr/>
            </p:nvSpPr>
            <p:spPr bwMode="auto">
              <a:xfrm>
                <a:off x="4152" y="1839"/>
                <a:ext cx="27" cy="33"/>
              </a:xfrm>
              <a:custGeom>
                <a:avLst/>
                <a:gdLst>
                  <a:gd name="T0" fmla="*/ 0 w 27"/>
                  <a:gd name="T1" fmla="*/ 4 h 33"/>
                  <a:gd name="T2" fmla="*/ 23 w 27"/>
                  <a:gd name="T3" fmla="*/ 0 h 33"/>
                  <a:gd name="T4" fmla="*/ 23 w 27"/>
                  <a:gd name="T5" fmla="*/ 0 h 33"/>
                  <a:gd name="T6" fmla="*/ 25 w 27"/>
                  <a:gd name="T7" fmla="*/ 9 h 33"/>
                  <a:gd name="T8" fmla="*/ 25 w 27"/>
                  <a:gd name="T9" fmla="*/ 9 h 33"/>
                  <a:gd name="T10" fmla="*/ 27 w 27"/>
                  <a:gd name="T11" fmla="*/ 29 h 33"/>
                  <a:gd name="T12" fmla="*/ 22 w 27"/>
                  <a:gd name="T13" fmla="*/ 31 h 33"/>
                  <a:gd name="T14" fmla="*/ 1 w 27"/>
                  <a:gd name="T15" fmla="*/ 33 h 33"/>
                  <a:gd name="T16" fmla="*/ 0 w 27"/>
                  <a:gd name="T17" fmla="*/ 17 h 33"/>
                  <a:gd name="T18" fmla="*/ 0 w 27"/>
                  <a:gd name="T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3">
                    <a:moveTo>
                      <a:pt x="0" y="4"/>
                    </a:moveTo>
                    <a:lnTo>
                      <a:pt x="23" y="0"/>
                    </a:lnTo>
                    <a:lnTo>
                      <a:pt x="23" y="0"/>
                    </a:lnTo>
                    <a:lnTo>
                      <a:pt x="25" y="9"/>
                    </a:lnTo>
                    <a:lnTo>
                      <a:pt x="25" y="9"/>
                    </a:lnTo>
                    <a:lnTo>
                      <a:pt x="27" y="29"/>
                    </a:lnTo>
                    <a:lnTo>
                      <a:pt x="22" y="31"/>
                    </a:lnTo>
                    <a:lnTo>
                      <a:pt x="1" y="33"/>
                    </a:lnTo>
                    <a:lnTo>
                      <a:pt x="0" y="17"/>
                    </a:lnTo>
                    <a:lnTo>
                      <a:pt x="0" y="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48" name="Freeform 1402"/>
              <p:cNvSpPr>
                <a:spLocks/>
              </p:cNvSpPr>
              <p:nvPr/>
            </p:nvSpPr>
            <p:spPr bwMode="auto">
              <a:xfrm>
                <a:off x="4152" y="1839"/>
                <a:ext cx="27" cy="33"/>
              </a:xfrm>
              <a:custGeom>
                <a:avLst/>
                <a:gdLst>
                  <a:gd name="T0" fmla="*/ 0 w 27"/>
                  <a:gd name="T1" fmla="*/ 4 h 33"/>
                  <a:gd name="T2" fmla="*/ 23 w 27"/>
                  <a:gd name="T3" fmla="*/ 0 h 33"/>
                  <a:gd name="T4" fmla="*/ 23 w 27"/>
                  <a:gd name="T5" fmla="*/ 0 h 33"/>
                  <a:gd name="T6" fmla="*/ 25 w 27"/>
                  <a:gd name="T7" fmla="*/ 9 h 33"/>
                  <a:gd name="T8" fmla="*/ 25 w 27"/>
                  <a:gd name="T9" fmla="*/ 9 h 33"/>
                  <a:gd name="T10" fmla="*/ 27 w 27"/>
                  <a:gd name="T11" fmla="*/ 29 h 33"/>
                  <a:gd name="T12" fmla="*/ 22 w 27"/>
                  <a:gd name="T13" fmla="*/ 31 h 33"/>
                  <a:gd name="T14" fmla="*/ 1 w 27"/>
                  <a:gd name="T15" fmla="*/ 33 h 33"/>
                  <a:gd name="T16" fmla="*/ 0 w 27"/>
                  <a:gd name="T17" fmla="*/ 17 h 33"/>
                  <a:gd name="T18" fmla="*/ 0 w 27"/>
                  <a:gd name="T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3">
                    <a:moveTo>
                      <a:pt x="0" y="4"/>
                    </a:moveTo>
                    <a:lnTo>
                      <a:pt x="23" y="0"/>
                    </a:lnTo>
                    <a:lnTo>
                      <a:pt x="23" y="0"/>
                    </a:lnTo>
                    <a:lnTo>
                      <a:pt x="25" y="9"/>
                    </a:lnTo>
                    <a:lnTo>
                      <a:pt x="25" y="9"/>
                    </a:lnTo>
                    <a:lnTo>
                      <a:pt x="27" y="29"/>
                    </a:lnTo>
                    <a:lnTo>
                      <a:pt x="22" y="31"/>
                    </a:lnTo>
                    <a:lnTo>
                      <a:pt x="1" y="33"/>
                    </a:lnTo>
                    <a:lnTo>
                      <a:pt x="0" y="17"/>
                    </a:lnTo>
                    <a:lnTo>
                      <a:pt x="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49" name="Freeform 1403"/>
              <p:cNvSpPr>
                <a:spLocks/>
              </p:cNvSpPr>
              <p:nvPr/>
            </p:nvSpPr>
            <p:spPr bwMode="auto">
              <a:xfrm>
                <a:off x="4092" y="1797"/>
                <a:ext cx="36" cy="20"/>
              </a:xfrm>
              <a:custGeom>
                <a:avLst/>
                <a:gdLst>
                  <a:gd name="T0" fmla="*/ 11 w 36"/>
                  <a:gd name="T1" fmla="*/ 19 h 20"/>
                  <a:gd name="T2" fmla="*/ 11 w 36"/>
                  <a:gd name="T3" fmla="*/ 20 h 20"/>
                  <a:gd name="T4" fmla="*/ 2 w 36"/>
                  <a:gd name="T5" fmla="*/ 17 h 20"/>
                  <a:gd name="T6" fmla="*/ 0 w 36"/>
                  <a:gd name="T7" fmla="*/ 3 h 20"/>
                  <a:gd name="T8" fmla="*/ 12 w 36"/>
                  <a:gd name="T9" fmla="*/ 2 h 20"/>
                  <a:gd name="T10" fmla="*/ 14 w 36"/>
                  <a:gd name="T11" fmla="*/ 2 h 20"/>
                  <a:gd name="T12" fmla="*/ 17 w 36"/>
                  <a:gd name="T13" fmla="*/ 2 h 20"/>
                  <a:gd name="T14" fmla="*/ 34 w 36"/>
                  <a:gd name="T15" fmla="*/ 0 h 20"/>
                  <a:gd name="T16" fmla="*/ 36 w 36"/>
                  <a:gd name="T17" fmla="*/ 15 h 20"/>
                  <a:gd name="T18" fmla="*/ 11 w 36"/>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0">
                    <a:moveTo>
                      <a:pt x="11" y="19"/>
                    </a:moveTo>
                    <a:lnTo>
                      <a:pt x="11" y="20"/>
                    </a:lnTo>
                    <a:lnTo>
                      <a:pt x="2" y="17"/>
                    </a:lnTo>
                    <a:lnTo>
                      <a:pt x="0" y="3"/>
                    </a:lnTo>
                    <a:lnTo>
                      <a:pt x="12" y="2"/>
                    </a:lnTo>
                    <a:lnTo>
                      <a:pt x="14" y="2"/>
                    </a:lnTo>
                    <a:lnTo>
                      <a:pt x="17" y="2"/>
                    </a:lnTo>
                    <a:lnTo>
                      <a:pt x="34" y="0"/>
                    </a:lnTo>
                    <a:lnTo>
                      <a:pt x="36" y="15"/>
                    </a:lnTo>
                    <a:lnTo>
                      <a:pt x="11"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50" name="Freeform 1404"/>
              <p:cNvSpPr>
                <a:spLocks/>
              </p:cNvSpPr>
              <p:nvPr/>
            </p:nvSpPr>
            <p:spPr bwMode="auto">
              <a:xfrm>
                <a:off x="4092" y="1797"/>
                <a:ext cx="36" cy="20"/>
              </a:xfrm>
              <a:custGeom>
                <a:avLst/>
                <a:gdLst>
                  <a:gd name="T0" fmla="*/ 11 w 36"/>
                  <a:gd name="T1" fmla="*/ 19 h 20"/>
                  <a:gd name="T2" fmla="*/ 11 w 36"/>
                  <a:gd name="T3" fmla="*/ 20 h 20"/>
                  <a:gd name="T4" fmla="*/ 2 w 36"/>
                  <a:gd name="T5" fmla="*/ 17 h 20"/>
                  <a:gd name="T6" fmla="*/ 0 w 36"/>
                  <a:gd name="T7" fmla="*/ 3 h 20"/>
                  <a:gd name="T8" fmla="*/ 12 w 36"/>
                  <a:gd name="T9" fmla="*/ 2 h 20"/>
                  <a:gd name="T10" fmla="*/ 14 w 36"/>
                  <a:gd name="T11" fmla="*/ 2 h 20"/>
                  <a:gd name="T12" fmla="*/ 17 w 36"/>
                  <a:gd name="T13" fmla="*/ 2 h 20"/>
                  <a:gd name="T14" fmla="*/ 34 w 36"/>
                  <a:gd name="T15" fmla="*/ 0 h 20"/>
                  <a:gd name="T16" fmla="*/ 36 w 36"/>
                  <a:gd name="T17" fmla="*/ 15 h 20"/>
                  <a:gd name="T18" fmla="*/ 11 w 36"/>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0">
                    <a:moveTo>
                      <a:pt x="11" y="19"/>
                    </a:moveTo>
                    <a:lnTo>
                      <a:pt x="11" y="20"/>
                    </a:lnTo>
                    <a:lnTo>
                      <a:pt x="2" y="17"/>
                    </a:lnTo>
                    <a:lnTo>
                      <a:pt x="0" y="3"/>
                    </a:lnTo>
                    <a:lnTo>
                      <a:pt x="12" y="2"/>
                    </a:lnTo>
                    <a:lnTo>
                      <a:pt x="14" y="2"/>
                    </a:lnTo>
                    <a:lnTo>
                      <a:pt x="17" y="2"/>
                    </a:lnTo>
                    <a:lnTo>
                      <a:pt x="34" y="0"/>
                    </a:lnTo>
                    <a:lnTo>
                      <a:pt x="36" y="15"/>
                    </a:lnTo>
                    <a:lnTo>
                      <a:pt x="11"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51" name="Freeform 1405"/>
              <p:cNvSpPr>
                <a:spLocks/>
              </p:cNvSpPr>
              <p:nvPr/>
            </p:nvSpPr>
            <p:spPr bwMode="auto">
              <a:xfrm>
                <a:off x="4137" y="1748"/>
                <a:ext cx="23" cy="37"/>
              </a:xfrm>
              <a:custGeom>
                <a:avLst/>
                <a:gdLst>
                  <a:gd name="T0" fmla="*/ 16 w 23"/>
                  <a:gd name="T1" fmla="*/ 37 h 37"/>
                  <a:gd name="T2" fmla="*/ 3 w 23"/>
                  <a:gd name="T3" fmla="*/ 37 h 37"/>
                  <a:gd name="T4" fmla="*/ 0 w 23"/>
                  <a:gd name="T5" fmla="*/ 3 h 37"/>
                  <a:gd name="T6" fmla="*/ 20 w 23"/>
                  <a:gd name="T7" fmla="*/ 0 h 37"/>
                  <a:gd name="T8" fmla="*/ 20 w 23"/>
                  <a:gd name="T9" fmla="*/ 2 h 37"/>
                  <a:gd name="T10" fmla="*/ 22 w 23"/>
                  <a:gd name="T11" fmla="*/ 10 h 37"/>
                  <a:gd name="T12" fmla="*/ 23 w 23"/>
                  <a:gd name="T13" fmla="*/ 36 h 37"/>
                  <a:gd name="T14" fmla="*/ 16 w 23"/>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7">
                    <a:moveTo>
                      <a:pt x="16" y="37"/>
                    </a:moveTo>
                    <a:lnTo>
                      <a:pt x="3" y="37"/>
                    </a:lnTo>
                    <a:lnTo>
                      <a:pt x="0" y="3"/>
                    </a:lnTo>
                    <a:lnTo>
                      <a:pt x="20" y="0"/>
                    </a:lnTo>
                    <a:lnTo>
                      <a:pt x="20" y="2"/>
                    </a:lnTo>
                    <a:lnTo>
                      <a:pt x="22" y="10"/>
                    </a:lnTo>
                    <a:lnTo>
                      <a:pt x="23" y="36"/>
                    </a:lnTo>
                    <a:lnTo>
                      <a:pt x="16" y="3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52" name="Freeform 1406"/>
              <p:cNvSpPr>
                <a:spLocks/>
              </p:cNvSpPr>
              <p:nvPr/>
            </p:nvSpPr>
            <p:spPr bwMode="auto">
              <a:xfrm>
                <a:off x="4137" y="1748"/>
                <a:ext cx="23" cy="37"/>
              </a:xfrm>
              <a:custGeom>
                <a:avLst/>
                <a:gdLst>
                  <a:gd name="T0" fmla="*/ 16 w 23"/>
                  <a:gd name="T1" fmla="*/ 37 h 37"/>
                  <a:gd name="T2" fmla="*/ 3 w 23"/>
                  <a:gd name="T3" fmla="*/ 37 h 37"/>
                  <a:gd name="T4" fmla="*/ 0 w 23"/>
                  <a:gd name="T5" fmla="*/ 3 h 37"/>
                  <a:gd name="T6" fmla="*/ 20 w 23"/>
                  <a:gd name="T7" fmla="*/ 0 h 37"/>
                  <a:gd name="T8" fmla="*/ 20 w 23"/>
                  <a:gd name="T9" fmla="*/ 2 h 37"/>
                  <a:gd name="T10" fmla="*/ 22 w 23"/>
                  <a:gd name="T11" fmla="*/ 10 h 37"/>
                  <a:gd name="T12" fmla="*/ 23 w 23"/>
                  <a:gd name="T13" fmla="*/ 36 h 37"/>
                  <a:gd name="T14" fmla="*/ 16 w 23"/>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7">
                    <a:moveTo>
                      <a:pt x="16" y="37"/>
                    </a:moveTo>
                    <a:lnTo>
                      <a:pt x="3" y="37"/>
                    </a:lnTo>
                    <a:lnTo>
                      <a:pt x="0" y="3"/>
                    </a:lnTo>
                    <a:lnTo>
                      <a:pt x="20" y="0"/>
                    </a:lnTo>
                    <a:lnTo>
                      <a:pt x="20" y="2"/>
                    </a:lnTo>
                    <a:lnTo>
                      <a:pt x="22" y="10"/>
                    </a:lnTo>
                    <a:lnTo>
                      <a:pt x="23" y="36"/>
                    </a:lnTo>
                    <a:lnTo>
                      <a:pt x="16"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53" name="Freeform 1407"/>
              <p:cNvSpPr>
                <a:spLocks/>
              </p:cNvSpPr>
              <p:nvPr/>
            </p:nvSpPr>
            <p:spPr bwMode="auto">
              <a:xfrm>
                <a:off x="4111" y="1944"/>
                <a:ext cx="39" cy="34"/>
              </a:xfrm>
              <a:custGeom>
                <a:avLst/>
                <a:gdLst>
                  <a:gd name="T0" fmla="*/ 36 w 39"/>
                  <a:gd name="T1" fmla="*/ 0 h 34"/>
                  <a:gd name="T2" fmla="*/ 39 w 39"/>
                  <a:gd name="T3" fmla="*/ 28 h 34"/>
                  <a:gd name="T4" fmla="*/ 34 w 39"/>
                  <a:gd name="T5" fmla="*/ 34 h 34"/>
                  <a:gd name="T6" fmla="*/ 19 w 39"/>
                  <a:gd name="T7" fmla="*/ 31 h 34"/>
                  <a:gd name="T8" fmla="*/ 7 w 39"/>
                  <a:gd name="T9" fmla="*/ 34 h 34"/>
                  <a:gd name="T10" fmla="*/ 4 w 39"/>
                  <a:gd name="T11" fmla="*/ 12 h 34"/>
                  <a:gd name="T12" fmla="*/ 2 w 39"/>
                  <a:gd name="T13" fmla="*/ 12 h 34"/>
                  <a:gd name="T14" fmla="*/ 0 w 39"/>
                  <a:gd name="T15" fmla="*/ 11 h 34"/>
                  <a:gd name="T16" fmla="*/ 0 w 39"/>
                  <a:gd name="T17" fmla="*/ 11 h 34"/>
                  <a:gd name="T18" fmla="*/ 0 w 39"/>
                  <a:gd name="T19" fmla="*/ 7 h 34"/>
                  <a:gd name="T20" fmla="*/ 17 w 39"/>
                  <a:gd name="T21" fmla="*/ 6 h 34"/>
                  <a:gd name="T22" fmla="*/ 32 w 39"/>
                  <a:gd name="T23" fmla="*/ 4 h 34"/>
                  <a:gd name="T24" fmla="*/ 36 w 39"/>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4">
                    <a:moveTo>
                      <a:pt x="36" y="0"/>
                    </a:moveTo>
                    <a:lnTo>
                      <a:pt x="39" y="28"/>
                    </a:lnTo>
                    <a:lnTo>
                      <a:pt x="34" y="34"/>
                    </a:lnTo>
                    <a:lnTo>
                      <a:pt x="19" y="31"/>
                    </a:lnTo>
                    <a:lnTo>
                      <a:pt x="7" y="34"/>
                    </a:lnTo>
                    <a:lnTo>
                      <a:pt x="4" y="12"/>
                    </a:lnTo>
                    <a:lnTo>
                      <a:pt x="2" y="12"/>
                    </a:lnTo>
                    <a:lnTo>
                      <a:pt x="0" y="11"/>
                    </a:lnTo>
                    <a:lnTo>
                      <a:pt x="0" y="11"/>
                    </a:lnTo>
                    <a:lnTo>
                      <a:pt x="0" y="7"/>
                    </a:lnTo>
                    <a:lnTo>
                      <a:pt x="17" y="6"/>
                    </a:lnTo>
                    <a:lnTo>
                      <a:pt x="32" y="4"/>
                    </a:lnTo>
                    <a:lnTo>
                      <a:pt x="36"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54" name="Freeform 1408"/>
              <p:cNvSpPr>
                <a:spLocks/>
              </p:cNvSpPr>
              <p:nvPr/>
            </p:nvSpPr>
            <p:spPr bwMode="auto">
              <a:xfrm>
                <a:off x="4111" y="1944"/>
                <a:ext cx="39" cy="34"/>
              </a:xfrm>
              <a:custGeom>
                <a:avLst/>
                <a:gdLst>
                  <a:gd name="T0" fmla="*/ 36 w 39"/>
                  <a:gd name="T1" fmla="*/ 0 h 34"/>
                  <a:gd name="T2" fmla="*/ 39 w 39"/>
                  <a:gd name="T3" fmla="*/ 28 h 34"/>
                  <a:gd name="T4" fmla="*/ 34 w 39"/>
                  <a:gd name="T5" fmla="*/ 34 h 34"/>
                  <a:gd name="T6" fmla="*/ 19 w 39"/>
                  <a:gd name="T7" fmla="*/ 31 h 34"/>
                  <a:gd name="T8" fmla="*/ 7 w 39"/>
                  <a:gd name="T9" fmla="*/ 34 h 34"/>
                  <a:gd name="T10" fmla="*/ 4 w 39"/>
                  <a:gd name="T11" fmla="*/ 12 h 34"/>
                  <a:gd name="T12" fmla="*/ 2 w 39"/>
                  <a:gd name="T13" fmla="*/ 12 h 34"/>
                  <a:gd name="T14" fmla="*/ 0 w 39"/>
                  <a:gd name="T15" fmla="*/ 11 h 34"/>
                  <a:gd name="T16" fmla="*/ 0 w 39"/>
                  <a:gd name="T17" fmla="*/ 11 h 34"/>
                  <a:gd name="T18" fmla="*/ 0 w 39"/>
                  <a:gd name="T19" fmla="*/ 7 h 34"/>
                  <a:gd name="T20" fmla="*/ 17 w 39"/>
                  <a:gd name="T21" fmla="*/ 6 h 34"/>
                  <a:gd name="T22" fmla="*/ 32 w 39"/>
                  <a:gd name="T23" fmla="*/ 4 h 34"/>
                  <a:gd name="T24" fmla="*/ 36 w 39"/>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4">
                    <a:moveTo>
                      <a:pt x="36" y="0"/>
                    </a:moveTo>
                    <a:lnTo>
                      <a:pt x="39" y="28"/>
                    </a:lnTo>
                    <a:lnTo>
                      <a:pt x="34" y="34"/>
                    </a:lnTo>
                    <a:lnTo>
                      <a:pt x="19" y="31"/>
                    </a:lnTo>
                    <a:lnTo>
                      <a:pt x="7" y="34"/>
                    </a:lnTo>
                    <a:lnTo>
                      <a:pt x="4" y="12"/>
                    </a:lnTo>
                    <a:lnTo>
                      <a:pt x="2" y="12"/>
                    </a:lnTo>
                    <a:lnTo>
                      <a:pt x="0" y="11"/>
                    </a:lnTo>
                    <a:lnTo>
                      <a:pt x="0" y="11"/>
                    </a:lnTo>
                    <a:lnTo>
                      <a:pt x="0" y="7"/>
                    </a:lnTo>
                    <a:lnTo>
                      <a:pt x="17" y="6"/>
                    </a:lnTo>
                    <a:lnTo>
                      <a:pt x="32" y="4"/>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55" name="Freeform 1409"/>
              <p:cNvSpPr>
                <a:spLocks/>
              </p:cNvSpPr>
              <p:nvPr/>
            </p:nvSpPr>
            <p:spPr bwMode="auto">
              <a:xfrm>
                <a:off x="4025" y="1733"/>
                <a:ext cx="27" cy="56"/>
              </a:xfrm>
              <a:custGeom>
                <a:avLst/>
                <a:gdLst>
                  <a:gd name="T0" fmla="*/ 10 w 27"/>
                  <a:gd name="T1" fmla="*/ 0 h 56"/>
                  <a:gd name="T2" fmla="*/ 20 w 27"/>
                  <a:gd name="T3" fmla="*/ 5 h 56"/>
                  <a:gd name="T4" fmla="*/ 23 w 27"/>
                  <a:gd name="T5" fmla="*/ 3 h 56"/>
                  <a:gd name="T6" fmla="*/ 23 w 27"/>
                  <a:gd name="T7" fmla="*/ 5 h 56"/>
                  <a:gd name="T8" fmla="*/ 23 w 27"/>
                  <a:gd name="T9" fmla="*/ 10 h 56"/>
                  <a:gd name="T10" fmla="*/ 23 w 27"/>
                  <a:gd name="T11" fmla="*/ 10 h 56"/>
                  <a:gd name="T12" fmla="*/ 27 w 27"/>
                  <a:gd name="T13" fmla="*/ 35 h 56"/>
                  <a:gd name="T14" fmla="*/ 23 w 27"/>
                  <a:gd name="T15" fmla="*/ 44 h 56"/>
                  <a:gd name="T16" fmla="*/ 15 w 27"/>
                  <a:gd name="T17" fmla="*/ 44 h 56"/>
                  <a:gd name="T18" fmla="*/ 17 w 27"/>
                  <a:gd name="T19" fmla="*/ 54 h 56"/>
                  <a:gd name="T20" fmla="*/ 5 w 27"/>
                  <a:gd name="T21" fmla="*/ 56 h 56"/>
                  <a:gd name="T22" fmla="*/ 0 w 27"/>
                  <a:gd name="T23" fmla="*/ 8 h 56"/>
                  <a:gd name="T24" fmla="*/ 3 w 27"/>
                  <a:gd name="T25" fmla="*/ 6 h 56"/>
                  <a:gd name="T26" fmla="*/ 5 w 27"/>
                  <a:gd name="T27" fmla="*/ 5 h 56"/>
                  <a:gd name="T28" fmla="*/ 10 w 27"/>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56">
                    <a:moveTo>
                      <a:pt x="10" y="0"/>
                    </a:moveTo>
                    <a:lnTo>
                      <a:pt x="20" y="5"/>
                    </a:lnTo>
                    <a:lnTo>
                      <a:pt x="23" y="3"/>
                    </a:lnTo>
                    <a:lnTo>
                      <a:pt x="23" y="5"/>
                    </a:lnTo>
                    <a:lnTo>
                      <a:pt x="23" y="10"/>
                    </a:lnTo>
                    <a:lnTo>
                      <a:pt x="23" y="10"/>
                    </a:lnTo>
                    <a:lnTo>
                      <a:pt x="27" y="35"/>
                    </a:lnTo>
                    <a:lnTo>
                      <a:pt x="23" y="44"/>
                    </a:lnTo>
                    <a:lnTo>
                      <a:pt x="15" y="44"/>
                    </a:lnTo>
                    <a:lnTo>
                      <a:pt x="17" y="54"/>
                    </a:lnTo>
                    <a:lnTo>
                      <a:pt x="5" y="56"/>
                    </a:lnTo>
                    <a:lnTo>
                      <a:pt x="0" y="8"/>
                    </a:lnTo>
                    <a:lnTo>
                      <a:pt x="3" y="6"/>
                    </a:lnTo>
                    <a:lnTo>
                      <a:pt x="5" y="5"/>
                    </a:lnTo>
                    <a:lnTo>
                      <a:pt x="1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56" name="Freeform 1410"/>
              <p:cNvSpPr>
                <a:spLocks/>
              </p:cNvSpPr>
              <p:nvPr/>
            </p:nvSpPr>
            <p:spPr bwMode="auto">
              <a:xfrm>
                <a:off x="4025" y="1733"/>
                <a:ext cx="27" cy="56"/>
              </a:xfrm>
              <a:custGeom>
                <a:avLst/>
                <a:gdLst>
                  <a:gd name="T0" fmla="*/ 10 w 27"/>
                  <a:gd name="T1" fmla="*/ 0 h 56"/>
                  <a:gd name="T2" fmla="*/ 20 w 27"/>
                  <a:gd name="T3" fmla="*/ 5 h 56"/>
                  <a:gd name="T4" fmla="*/ 23 w 27"/>
                  <a:gd name="T5" fmla="*/ 3 h 56"/>
                  <a:gd name="T6" fmla="*/ 23 w 27"/>
                  <a:gd name="T7" fmla="*/ 5 h 56"/>
                  <a:gd name="T8" fmla="*/ 23 w 27"/>
                  <a:gd name="T9" fmla="*/ 10 h 56"/>
                  <a:gd name="T10" fmla="*/ 23 w 27"/>
                  <a:gd name="T11" fmla="*/ 10 h 56"/>
                  <a:gd name="T12" fmla="*/ 27 w 27"/>
                  <a:gd name="T13" fmla="*/ 35 h 56"/>
                  <a:gd name="T14" fmla="*/ 23 w 27"/>
                  <a:gd name="T15" fmla="*/ 44 h 56"/>
                  <a:gd name="T16" fmla="*/ 15 w 27"/>
                  <a:gd name="T17" fmla="*/ 44 h 56"/>
                  <a:gd name="T18" fmla="*/ 17 w 27"/>
                  <a:gd name="T19" fmla="*/ 54 h 56"/>
                  <a:gd name="T20" fmla="*/ 5 w 27"/>
                  <a:gd name="T21" fmla="*/ 56 h 56"/>
                  <a:gd name="T22" fmla="*/ 0 w 27"/>
                  <a:gd name="T23" fmla="*/ 8 h 56"/>
                  <a:gd name="T24" fmla="*/ 3 w 27"/>
                  <a:gd name="T25" fmla="*/ 6 h 56"/>
                  <a:gd name="T26" fmla="*/ 5 w 27"/>
                  <a:gd name="T27" fmla="*/ 5 h 56"/>
                  <a:gd name="T28" fmla="*/ 10 w 27"/>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56">
                    <a:moveTo>
                      <a:pt x="10" y="0"/>
                    </a:moveTo>
                    <a:lnTo>
                      <a:pt x="20" y="5"/>
                    </a:lnTo>
                    <a:lnTo>
                      <a:pt x="23" y="3"/>
                    </a:lnTo>
                    <a:lnTo>
                      <a:pt x="23" y="5"/>
                    </a:lnTo>
                    <a:lnTo>
                      <a:pt x="23" y="10"/>
                    </a:lnTo>
                    <a:lnTo>
                      <a:pt x="23" y="10"/>
                    </a:lnTo>
                    <a:lnTo>
                      <a:pt x="27" y="35"/>
                    </a:lnTo>
                    <a:lnTo>
                      <a:pt x="23" y="44"/>
                    </a:lnTo>
                    <a:lnTo>
                      <a:pt x="15" y="44"/>
                    </a:lnTo>
                    <a:lnTo>
                      <a:pt x="17" y="54"/>
                    </a:lnTo>
                    <a:lnTo>
                      <a:pt x="5" y="56"/>
                    </a:lnTo>
                    <a:lnTo>
                      <a:pt x="0" y="8"/>
                    </a:lnTo>
                    <a:lnTo>
                      <a:pt x="3" y="6"/>
                    </a:lnTo>
                    <a:lnTo>
                      <a:pt x="5" y="5"/>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 name="Group 1612"/>
            <p:cNvGrpSpPr>
              <a:grpSpLocks/>
            </p:cNvGrpSpPr>
            <p:nvPr/>
          </p:nvGrpSpPr>
          <p:grpSpPr bwMode="auto">
            <a:xfrm>
              <a:off x="5451476" y="2430463"/>
              <a:ext cx="1247775" cy="884238"/>
              <a:chOff x="3434" y="1531"/>
              <a:chExt cx="786" cy="557"/>
            </a:xfrm>
          </p:grpSpPr>
          <p:sp>
            <p:nvSpPr>
              <p:cNvPr id="4657" name="Freeform 1412"/>
              <p:cNvSpPr>
                <a:spLocks/>
              </p:cNvSpPr>
              <p:nvPr/>
            </p:nvSpPr>
            <p:spPr bwMode="auto">
              <a:xfrm>
                <a:off x="4170" y="1787"/>
                <a:ext cx="31" cy="30"/>
              </a:xfrm>
              <a:custGeom>
                <a:avLst/>
                <a:gdLst>
                  <a:gd name="T0" fmla="*/ 31 w 31"/>
                  <a:gd name="T1" fmla="*/ 27 h 30"/>
                  <a:gd name="T2" fmla="*/ 2 w 31"/>
                  <a:gd name="T3" fmla="*/ 30 h 30"/>
                  <a:gd name="T4" fmla="*/ 2 w 31"/>
                  <a:gd name="T5" fmla="*/ 24 h 30"/>
                  <a:gd name="T6" fmla="*/ 2 w 31"/>
                  <a:gd name="T7" fmla="*/ 24 h 30"/>
                  <a:gd name="T8" fmla="*/ 2 w 31"/>
                  <a:gd name="T9" fmla="*/ 24 h 30"/>
                  <a:gd name="T10" fmla="*/ 0 w 31"/>
                  <a:gd name="T11" fmla="*/ 5 h 30"/>
                  <a:gd name="T12" fmla="*/ 11 w 31"/>
                  <a:gd name="T13" fmla="*/ 3 h 30"/>
                  <a:gd name="T14" fmla="*/ 28 w 31"/>
                  <a:gd name="T15" fmla="*/ 0 h 30"/>
                  <a:gd name="T16" fmla="*/ 28 w 31"/>
                  <a:gd name="T17" fmla="*/ 5 h 30"/>
                  <a:gd name="T18" fmla="*/ 29 w 31"/>
                  <a:gd name="T19" fmla="*/ 12 h 30"/>
                  <a:gd name="T20" fmla="*/ 31 w 31"/>
                  <a:gd name="T21" fmla="*/ 22 h 30"/>
                  <a:gd name="T22" fmla="*/ 31 w 31"/>
                  <a:gd name="T23" fmla="*/ 22 h 30"/>
                  <a:gd name="T24" fmla="*/ 31 w 31"/>
                  <a:gd name="T25" fmla="*/ 27 h 30"/>
                  <a:gd name="T26" fmla="*/ 31 w 31"/>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31" y="27"/>
                    </a:moveTo>
                    <a:lnTo>
                      <a:pt x="2" y="30"/>
                    </a:lnTo>
                    <a:lnTo>
                      <a:pt x="2" y="24"/>
                    </a:lnTo>
                    <a:lnTo>
                      <a:pt x="2" y="24"/>
                    </a:lnTo>
                    <a:lnTo>
                      <a:pt x="2" y="24"/>
                    </a:lnTo>
                    <a:lnTo>
                      <a:pt x="0" y="5"/>
                    </a:lnTo>
                    <a:lnTo>
                      <a:pt x="11" y="3"/>
                    </a:lnTo>
                    <a:lnTo>
                      <a:pt x="28" y="0"/>
                    </a:lnTo>
                    <a:lnTo>
                      <a:pt x="28" y="5"/>
                    </a:lnTo>
                    <a:lnTo>
                      <a:pt x="29" y="12"/>
                    </a:lnTo>
                    <a:lnTo>
                      <a:pt x="31" y="22"/>
                    </a:lnTo>
                    <a:lnTo>
                      <a:pt x="31" y="22"/>
                    </a:lnTo>
                    <a:lnTo>
                      <a:pt x="31" y="27"/>
                    </a:lnTo>
                    <a:lnTo>
                      <a:pt x="31"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58" name="Freeform 1413"/>
              <p:cNvSpPr>
                <a:spLocks/>
              </p:cNvSpPr>
              <p:nvPr/>
            </p:nvSpPr>
            <p:spPr bwMode="auto">
              <a:xfrm>
                <a:off x="4170" y="1787"/>
                <a:ext cx="31" cy="30"/>
              </a:xfrm>
              <a:custGeom>
                <a:avLst/>
                <a:gdLst>
                  <a:gd name="T0" fmla="*/ 31 w 31"/>
                  <a:gd name="T1" fmla="*/ 27 h 30"/>
                  <a:gd name="T2" fmla="*/ 2 w 31"/>
                  <a:gd name="T3" fmla="*/ 30 h 30"/>
                  <a:gd name="T4" fmla="*/ 2 w 31"/>
                  <a:gd name="T5" fmla="*/ 24 h 30"/>
                  <a:gd name="T6" fmla="*/ 2 w 31"/>
                  <a:gd name="T7" fmla="*/ 24 h 30"/>
                  <a:gd name="T8" fmla="*/ 2 w 31"/>
                  <a:gd name="T9" fmla="*/ 24 h 30"/>
                  <a:gd name="T10" fmla="*/ 0 w 31"/>
                  <a:gd name="T11" fmla="*/ 5 h 30"/>
                  <a:gd name="T12" fmla="*/ 11 w 31"/>
                  <a:gd name="T13" fmla="*/ 3 h 30"/>
                  <a:gd name="T14" fmla="*/ 28 w 31"/>
                  <a:gd name="T15" fmla="*/ 0 h 30"/>
                  <a:gd name="T16" fmla="*/ 28 w 31"/>
                  <a:gd name="T17" fmla="*/ 5 h 30"/>
                  <a:gd name="T18" fmla="*/ 29 w 31"/>
                  <a:gd name="T19" fmla="*/ 12 h 30"/>
                  <a:gd name="T20" fmla="*/ 31 w 31"/>
                  <a:gd name="T21" fmla="*/ 22 h 30"/>
                  <a:gd name="T22" fmla="*/ 31 w 31"/>
                  <a:gd name="T23" fmla="*/ 22 h 30"/>
                  <a:gd name="T24" fmla="*/ 31 w 31"/>
                  <a:gd name="T25" fmla="*/ 27 h 30"/>
                  <a:gd name="T26" fmla="*/ 31 w 31"/>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31" y="27"/>
                    </a:moveTo>
                    <a:lnTo>
                      <a:pt x="2" y="30"/>
                    </a:lnTo>
                    <a:lnTo>
                      <a:pt x="2" y="24"/>
                    </a:lnTo>
                    <a:lnTo>
                      <a:pt x="2" y="24"/>
                    </a:lnTo>
                    <a:lnTo>
                      <a:pt x="2" y="24"/>
                    </a:lnTo>
                    <a:lnTo>
                      <a:pt x="0" y="5"/>
                    </a:lnTo>
                    <a:lnTo>
                      <a:pt x="11" y="3"/>
                    </a:lnTo>
                    <a:lnTo>
                      <a:pt x="28" y="0"/>
                    </a:lnTo>
                    <a:lnTo>
                      <a:pt x="28" y="5"/>
                    </a:lnTo>
                    <a:lnTo>
                      <a:pt x="29" y="12"/>
                    </a:lnTo>
                    <a:lnTo>
                      <a:pt x="31" y="22"/>
                    </a:lnTo>
                    <a:lnTo>
                      <a:pt x="31" y="22"/>
                    </a:lnTo>
                    <a:lnTo>
                      <a:pt x="31" y="27"/>
                    </a:lnTo>
                    <a:lnTo>
                      <a:pt x="31"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59" name="Freeform 1414"/>
              <p:cNvSpPr>
                <a:spLocks/>
              </p:cNvSpPr>
              <p:nvPr/>
            </p:nvSpPr>
            <p:spPr bwMode="auto">
              <a:xfrm>
                <a:off x="4157" y="1956"/>
                <a:ext cx="35" cy="34"/>
              </a:xfrm>
              <a:custGeom>
                <a:avLst/>
                <a:gdLst>
                  <a:gd name="T0" fmla="*/ 32 w 35"/>
                  <a:gd name="T1" fmla="*/ 0 h 34"/>
                  <a:gd name="T2" fmla="*/ 35 w 35"/>
                  <a:gd name="T3" fmla="*/ 22 h 34"/>
                  <a:gd name="T4" fmla="*/ 34 w 35"/>
                  <a:gd name="T5" fmla="*/ 21 h 34"/>
                  <a:gd name="T6" fmla="*/ 34 w 35"/>
                  <a:gd name="T7" fmla="*/ 21 h 34"/>
                  <a:gd name="T8" fmla="*/ 32 w 35"/>
                  <a:gd name="T9" fmla="*/ 17 h 34"/>
                  <a:gd name="T10" fmla="*/ 30 w 35"/>
                  <a:gd name="T11" fmla="*/ 17 h 34"/>
                  <a:gd name="T12" fmla="*/ 30 w 35"/>
                  <a:gd name="T13" fmla="*/ 17 h 34"/>
                  <a:gd name="T14" fmla="*/ 29 w 35"/>
                  <a:gd name="T15" fmla="*/ 17 h 34"/>
                  <a:gd name="T16" fmla="*/ 25 w 35"/>
                  <a:gd name="T17" fmla="*/ 17 h 34"/>
                  <a:gd name="T18" fmla="*/ 20 w 35"/>
                  <a:gd name="T19" fmla="*/ 19 h 34"/>
                  <a:gd name="T20" fmla="*/ 20 w 35"/>
                  <a:gd name="T21" fmla="*/ 19 h 34"/>
                  <a:gd name="T22" fmla="*/ 18 w 35"/>
                  <a:gd name="T23" fmla="*/ 19 h 34"/>
                  <a:gd name="T24" fmla="*/ 18 w 35"/>
                  <a:gd name="T25" fmla="*/ 22 h 34"/>
                  <a:gd name="T26" fmla="*/ 17 w 35"/>
                  <a:gd name="T27" fmla="*/ 24 h 34"/>
                  <a:gd name="T28" fmla="*/ 20 w 35"/>
                  <a:gd name="T29" fmla="*/ 33 h 34"/>
                  <a:gd name="T30" fmla="*/ 20 w 35"/>
                  <a:gd name="T31" fmla="*/ 34 h 34"/>
                  <a:gd name="T32" fmla="*/ 10 w 35"/>
                  <a:gd name="T33" fmla="*/ 33 h 34"/>
                  <a:gd name="T34" fmla="*/ 10 w 35"/>
                  <a:gd name="T35" fmla="*/ 26 h 34"/>
                  <a:gd name="T36" fmla="*/ 2 w 35"/>
                  <a:gd name="T37" fmla="*/ 21 h 34"/>
                  <a:gd name="T38" fmla="*/ 0 w 35"/>
                  <a:gd name="T39" fmla="*/ 14 h 34"/>
                  <a:gd name="T40" fmla="*/ 17 w 35"/>
                  <a:gd name="T41" fmla="*/ 2 h 34"/>
                  <a:gd name="T42" fmla="*/ 32 w 35"/>
                  <a:gd name="T4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32" y="0"/>
                    </a:moveTo>
                    <a:lnTo>
                      <a:pt x="35" y="22"/>
                    </a:lnTo>
                    <a:lnTo>
                      <a:pt x="34" y="21"/>
                    </a:lnTo>
                    <a:lnTo>
                      <a:pt x="34" y="21"/>
                    </a:lnTo>
                    <a:lnTo>
                      <a:pt x="32" y="17"/>
                    </a:lnTo>
                    <a:lnTo>
                      <a:pt x="30" y="17"/>
                    </a:lnTo>
                    <a:lnTo>
                      <a:pt x="30" y="17"/>
                    </a:lnTo>
                    <a:lnTo>
                      <a:pt x="29" y="17"/>
                    </a:lnTo>
                    <a:lnTo>
                      <a:pt x="25" y="17"/>
                    </a:lnTo>
                    <a:lnTo>
                      <a:pt x="20" y="19"/>
                    </a:lnTo>
                    <a:lnTo>
                      <a:pt x="20" y="19"/>
                    </a:lnTo>
                    <a:lnTo>
                      <a:pt x="18" y="19"/>
                    </a:lnTo>
                    <a:lnTo>
                      <a:pt x="18" y="22"/>
                    </a:lnTo>
                    <a:lnTo>
                      <a:pt x="17" y="24"/>
                    </a:lnTo>
                    <a:lnTo>
                      <a:pt x="20" y="33"/>
                    </a:lnTo>
                    <a:lnTo>
                      <a:pt x="20" y="34"/>
                    </a:lnTo>
                    <a:lnTo>
                      <a:pt x="10" y="33"/>
                    </a:lnTo>
                    <a:lnTo>
                      <a:pt x="10" y="26"/>
                    </a:lnTo>
                    <a:lnTo>
                      <a:pt x="2" y="21"/>
                    </a:lnTo>
                    <a:lnTo>
                      <a:pt x="0" y="14"/>
                    </a:lnTo>
                    <a:lnTo>
                      <a:pt x="17" y="2"/>
                    </a:lnTo>
                    <a:lnTo>
                      <a:pt x="3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60" name="Freeform 1415"/>
              <p:cNvSpPr>
                <a:spLocks/>
              </p:cNvSpPr>
              <p:nvPr/>
            </p:nvSpPr>
            <p:spPr bwMode="auto">
              <a:xfrm>
                <a:off x="4157" y="1956"/>
                <a:ext cx="35" cy="34"/>
              </a:xfrm>
              <a:custGeom>
                <a:avLst/>
                <a:gdLst>
                  <a:gd name="T0" fmla="*/ 32 w 35"/>
                  <a:gd name="T1" fmla="*/ 0 h 34"/>
                  <a:gd name="T2" fmla="*/ 35 w 35"/>
                  <a:gd name="T3" fmla="*/ 22 h 34"/>
                  <a:gd name="T4" fmla="*/ 34 w 35"/>
                  <a:gd name="T5" fmla="*/ 21 h 34"/>
                  <a:gd name="T6" fmla="*/ 34 w 35"/>
                  <a:gd name="T7" fmla="*/ 21 h 34"/>
                  <a:gd name="T8" fmla="*/ 32 w 35"/>
                  <a:gd name="T9" fmla="*/ 17 h 34"/>
                  <a:gd name="T10" fmla="*/ 30 w 35"/>
                  <a:gd name="T11" fmla="*/ 17 h 34"/>
                  <a:gd name="T12" fmla="*/ 30 w 35"/>
                  <a:gd name="T13" fmla="*/ 17 h 34"/>
                  <a:gd name="T14" fmla="*/ 29 w 35"/>
                  <a:gd name="T15" fmla="*/ 17 h 34"/>
                  <a:gd name="T16" fmla="*/ 25 w 35"/>
                  <a:gd name="T17" fmla="*/ 17 h 34"/>
                  <a:gd name="T18" fmla="*/ 20 w 35"/>
                  <a:gd name="T19" fmla="*/ 19 h 34"/>
                  <a:gd name="T20" fmla="*/ 20 w 35"/>
                  <a:gd name="T21" fmla="*/ 19 h 34"/>
                  <a:gd name="T22" fmla="*/ 18 w 35"/>
                  <a:gd name="T23" fmla="*/ 19 h 34"/>
                  <a:gd name="T24" fmla="*/ 18 w 35"/>
                  <a:gd name="T25" fmla="*/ 22 h 34"/>
                  <a:gd name="T26" fmla="*/ 17 w 35"/>
                  <a:gd name="T27" fmla="*/ 24 h 34"/>
                  <a:gd name="T28" fmla="*/ 20 w 35"/>
                  <a:gd name="T29" fmla="*/ 33 h 34"/>
                  <a:gd name="T30" fmla="*/ 20 w 35"/>
                  <a:gd name="T31" fmla="*/ 34 h 34"/>
                  <a:gd name="T32" fmla="*/ 10 w 35"/>
                  <a:gd name="T33" fmla="*/ 33 h 34"/>
                  <a:gd name="T34" fmla="*/ 10 w 35"/>
                  <a:gd name="T35" fmla="*/ 26 h 34"/>
                  <a:gd name="T36" fmla="*/ 2 w 35"/>
                  <a:gd name="T37" fmla="*/ 21 h 34"/>
                  <a:gd name="T38" fmla="*/ 0 w 35"/>
                  <a:gd name="T39" fmla="*/ 14 h 34"/>
                  <a:gd name="T40" fmla="*/ 17 w 35"/>
                  <a:gd name="T41" fmla="*/ 2 h 34"/>
                  <a:gd name="T42" fmla="*/ 32 w 35"/>
                  <a:gd name="T4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32" y="0"/>
                    </a:moveTo>
                    <a:lnTo>
                      <a:pt x="35" y="22"/>
                    </a:lnTo>
                    <a:lnTo>
                      <a:pt x="34" y="21"/>
                    </a:lnTo>
                    <a:lnTo>
                      <a:pt x="34" y="21"/>
                    </a:lnTo>
                    <a:lnTo>
                      <a:pt x="32" y="17"/>
                    </a:lnTo>
                    <a:lnTo>
                      <a:pt x="30" y="17"/>
                    </a:lnTo>
                    <a:lnTo>
                      <a:pt x="30" y="17"/>
                    </a:lnTo>
                    <a:lnTo>
                      <a:pt x="29" y="17"/>
                    </a:lnTo>
                    <a:lnTo>
                      <a:pt x="25" y="17"/>
                    </a:lnTo>
                    <a:lnTo>
                      <a:pt x="20" y="19"/>
                    </a:lnTo>
                    <a:lnTo>
                      <a:pt x="20" y="19"/>
                    </a:lnTo>
                    <a:lnTo>
                      <a:pt x="18" y="19"/>
                    </a:lnTo>
                    <a:lnTo>
                      <a:pt x="18" y="22"/>
                    </a:lnTo>
                    <a:lnTo>
                      <a:pt x="17" y="24"/>
                    </a:lnTo>
                    <a:lnTo>
                      <a:pt x="20" y="33"/>
                    </a:lnTo>
                    <a:lnTo>
                      <a:pt x="20" y="34"/>
                    </a:lnTo>
                    <a:lnTo>
                      <a:pt x="10" y="33"/>
                    </a:lnTo>
                    <a:lnTo>
                      <a:pt x="10" y="26"/>
                    </a:lnTo>
                    <a:lnTo>
                      <a:pt x="2" y="21"/>
                    </a:lnTo>
                    <a:lnTo>
                      <a:pt x="0" y="14"/>
                    </a:lnTo>
                    <a:lnTo>
                      <a:pt x="17" y="2"/>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61" name="Freeform 1416"/>
              <p:cNvSpPr>
                <a:spLocks/>
              </p:cNvSpPr>
              <p:nvPr/>
            </p:nvSpPr>
            <p:spPr bwMode="auto">
              <a:xfrm>
                <a:off x="4147" y="1929"/>
                <a:ext cx="27" cy="43"/>
              </a:xfrm>
              <a:custGeom>
                <a:avLst/>
                <a:gdLst>
                  <a:gd name="T0" fmla="*/ 10 w 27"/>
                  <a:gd name="T1" fmla="*/ 41 h 43"/>
                  <a:gd name="T2" fmla="*/ 3 w 27"/>
                  <a:gd name="T3" fmla="*/ 43 h 43"/>
                  <a:gd name="T4" fmla="*/ 0 w 27"/>
                  <a:gd name="T5" fmla="*/ 15 h 43"/>
                  <a:gd name="T6" fmla="*/ 0 w 27"/>
                  <a:gd name="T7" fmla="*/ 10 h 43"/>
                  <a:gd name="T8" fmla="*/ 6 w 27"/>
                  <a:gd name="T9" fmla="*/ 9 h 43"/>
                  <a:gd name="T10" fmla="*/ 15 w 27"/>
                  <a:gd name="T11" fmla="*/ 7 h 43"/>
                  <a:gd name="T12" fmla="*/ 23 w 27"/>
                  <a:gd name="T13" fmla="*/ 0 h 43"/>
                  <a:gd name="T14" fmla="*/ 27 w 27"/>
                  <a:gd name="T15" fmla="*/ 29 h 43"/>
                  <a:gd name="T16" fmla="*/ 10 w 27"/>
                  <a:gd name="T17"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3">
                    <a:moveTo>
                      <a:pt x="10" y="41"/>
                    </a:moveTo>
                    <a:lnTo>
                      <a:pt x="3" y="43"/>
                    </a:lnTo>
                    <a:lnTo>
                      <a:pt x="0" y="15"/>
                    </a:lnTo>
                    <a:lnTo>
                      <a:pt x="0" y="10"/>
                    </a:lnTo>
                    <a:lnTo>
                      <a:pt x="6" y="9"/>
                    </a:lnTo>
                    <a:lnTo>
                      <a:pt x="15" y="7"/>
                    </a:lnTo>
                    <a:lnTo>
                      <a:pt x="23" y="0"/>
                    </a:lnTo>
                    <a:lnTo>
                      <a:pt x="27" y="29"/>
                    </a:lnTo>
                    <a:lnTo>
                      <a:pt x="10"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62" name="Freeform 1417"/>
              <p:cNvSpPr>
                <a:spLocks/>
              </p:cNvSpPr>
              <p:nvPr/>
            </p:nvSpPr>
            <p:spPr bwMode="auto">
              <a:xfrm>
                <a:off x="4147" y="1929"/>
                <a:ext cx="27" cy="43"/>
              </a:xfrm>
              <a:custGeom>
                <a:avLst/>
                <a:gdLst>
                  <a:gd name="T0" fmla="*/ 10 w 27"/>
                  <a:gd name="T1" fmla="*/ 41 h 43"/>
                  <a:gd name="T2" fmla="*/ 3 w 27"/>
                  <a:gd name="T3" fmla="*/ 43 h 43"/>
                  <a:gd name="T4" fmla="*/ 0 w 27"/>
                  <a:gd name="T5" fmla="*/ 15 h 43"/>
                  <a:gd name="T6" fmla="*/ 0 w 27"/>
                  <a:gd name="T7" fmla="*/ 10 h 43"/>
                  <a:gd name="T8" fmla="*/ 6 w 27"/>
                  <a:gd name="T9" fmla="*/ 9 h 43"/>
                  <a:gd name="T10" fmla="*/ 15 w 27"/>
                  <a:gd name="T11" fmla="*/ 7 h 43"/>
                  <a:gd name="T12" fmla="*/ 23 w 27"/>
                  <a:gd name="T13" fmla="*/ 0 h 43"/>
                  <a:gd name="T14" fmla="*/ 27 w 27"/>
                  <a:gd name="T15" fmla="*/ 29 h 43"/>
                  <a:gd name="T16" fmla="*/ 10 w 27"/>
                  <a:gd name="T17"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3">
                    <a:moveTo>
                      <a:pt x="10" y="41"/>
                    </a:moveTo>
                    <a:lnTo>
                      <a:pt x="3" y="43"/>
                    </a:lnTo>
                    <a:lnTo>
                      <a:pt x="0" y="15"/>
                    </a:lnTo>
                    <a:lnTo>
                      <a:pt x="0" y="10"/>
                    </a:lnTo>
                    <a:lnTo>
                      <a:pt x="6" y="9"/>
                    </a:lnTo>
                    <a:lnTo>
                      <a:pt x="15" y="7"/>
                    </a:lnTo>
                    <a:lnTo>
                      <a:pt x="23" y="0"/>
                    </a:lnTo>
                    <a:lnTo>
                      <a:pt x="27" y="29"/>
                    </a:lnTo>
                    <a:lnTo>
                      <a:pt x="10"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63" name="Freeform 1418"/>
              <p:cNvSpPr>
                <a:spLocks/>
              </p:cNvSpPr>
              <p:nvPr/>
            </p:nvSpPr>
            <p:spPr bwMode="auto">
              <a:xfrm>
                <a:off x="4109" y="1889"/>
                <a:ext cx="24" cy="32"/>
              </a:xfrm>
              <a:custGeom>
                <a:avLst/>
                <a:gdLst>
                  <a:gd name="T0" fmla="*/ 16 w 24"/>
                  <a:gd name="T1" fmla="*/ 30 h 32"/>
                  <a:gd name="T2" fmla="*/ 4 w 24"/>
                  <a:gd name="T3" fmla="*/ 32 h 32"/>
                  <a:gd name="T4" fmla="*/ 4 w 24"/>
                  <a:gd name="T5" fmla="*/ 23 h 32"/>
                  <a:gd name="T6" fmla="*/ 0 w 24"/>
                  <a:gd name="T7" fmla="*/ 3 h 32"/>
                  <a:gd name="T8" fmla="*/ 2 w 24"/>
                  <a:gd name="T9" fmla="*/ 3 h 32"/>
                  <a:gd name="T10" fmla="*/ 16 w 24"/>
                  <a:gd name="T11" fmla="*/ 1 h 32"/>
                  <a:gd name="T12" fmla="*/ 21 w 24"/>
                  <a:gd name="T13" fmla="*/ 0 h 32"/>
                  <a:gd name="T14" fmla="*/ 21 w 24"/>
                  <a:gd name="T15" fmla="*/ 3 h 32"/>
                  <a:gd name="T16" fmla="*/ 22 w 24"/>
                  <a:gd name="T17" fmla="*/ 15 h 32"/>
                  <a:gd name="T18" fmla="*/ 24 w 24"/>
                  <a:gd name="T19" fmla="*/ 20 h 32"/>
                  <a:gd name="T20" fmla="*/ 24 w 24"/>
                  <a:gd name="T21" fmla="*/ 20 h 32"/>
                  <a:gd name="T22" fmla="*/ 24 w 24"/>
                  <a:gd name="T23" fmla="*/ 25 h 32"/>
                  <a:gd name="T24" fmla="*/ 24 w 24"/>
                  <a:gd name="T25" fmla="*/ 30 h 32"/>
                  <a:gd name="T26" fmla="*/ 16 w 24"/>
                  <a:gd name="T27" fmla="*/ 30 h 32"/>
                  <a:gd name="T28" fmla="*/ 16 w 24"/>
                  <a:gd name="T2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2">
                    <a:moveTo>
                      <a:pt x="16" y="30"/>
                    </a:moveTo>
                    <a:lnTo>
                      <a:pt x="4" y="32"/>
                    </a:lnTo>
                    <a:lnTo>
                      <a:pt x="4" y="23"/>
                    </a:lnTo>
                    <a:lnTo>
                      <a:pt x="0" y="3"/>
                    </a:lnTo>
                    <a:lnTo>
                      <a:pt x="2" y="3"/>
                    </a:lnTo>
                    <a:lnTo>
                      <a:pt x="16" y="1"/>
                    </a:lnTo>
                    <a:lnTo>
                      <a:pt x="21" y="0"/>
                    </a:lnTo>
                    <a:lnTo>
                      <a:pt x="21" y="3"/>
                    </a:lnTo>
                    <a:lnTo>
                      <a:pt x="22" y="15"/>
                    </a:lnTo>
                    <a:lnTo>
                      <a:pt x="24" y="20"/>
                    </a:lnTo>
                    <a:lnTo>
                      <a:pt x="24" y="20"/>
                    </a:lnTo>
                    <a:lnTo>
                      <a:pt x="24" y="25"/>
                    </a:lnTo>
                    <a:lnTo>
                      <a:pt x="24" y="30"/>
                    </a:lnTo>
                    <a:lnTo>
                      <a:pt x="16" y="30"/>
                    </a:lnTo>
                    <a:lnTo>
                      <a:pt x="16" y="3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64" name="Freeform 1419"/>
              <p:cNvSpPr>
                <a:spLocks/>
              </p:cNvSpPr>
              <p:nvPr/>
            </p:nvSpPr>
            <p:spPr bwMode="auto">
              <a:xfrm>
                <a:off x="4109" y="1889"/>
                <a:ext cx="24" cy="32"/>
              </a:xfrm>
              <a:custGeom>
                <a:avLst/>
                <a:gdLst>
                  <a:gd name="T0" fmla="*/ 16 w 24"/>
                  <a:gd name="T1" fmla="*/ 30 h 32"/>
                  <a:gd name="T2" fmla="*/ 4 w 24"/>
                  <a:gd name="T3" fmla="*/ 32 h 32"/>
                  <a:gd name="T4" fmla="*/ 4 w 24"/>
                  <a:gd name="T5" fmla="*/ 23 h 32"/>
                  <a:gd name="T6" fmla="*/ 0 w 24"/>
                  <a:gd name="T7" fmla="*/ 3 h 32"/>
                  <a:gd name="T8" fmla="*/ 2 w 24"/>
                  <a:gd name="T9" fmla="*/ 3 h 32"/>
                  <a:gd name="T10" fmla="*/ 16 w 24"/>
                  <a:gd name="T11" fmla="*/ 1 h 32"/>
                  <a:gd name="T12" fmla="*/ 21 w 24"/>
                  <a:gd name="T13" fmla="*/ 0 h 32"/>
                  <a:gd name="T14" fmla="*/ 21 w 24"/>
                  <a:gd name="T15" fmla="*/ 3 h 32"/>
                  <a:gd name="T16" fmla="*/ 22 w 24"/>
                  <a:gd name="T17" fmla="*/ 15 h 32"/>
                  <a:gd name="T18" fmla="*/ 24 w 24"/>
                  <a:gd name="T19" fmla="*/ 20 h 32"/>
                  <a:gd name="T20" fmla="*/ 24 w 24"/>
                  <a:gd name="T21" fmla="*/ 20 h 32"/>
                  <a:gd name="T22" fmla="*/ 24 w 24"/>
                  <a:gd name="T23" fmla="*/ 25 h 32"/>
                  <a:gd name="T24" fmla="*/ 24 w 24"/>
                  <a:gd name="T25" fmla="*/ 30 h 32"/>
                  <a:gd name="T26" fmla="*/ 16 w 24"/>
                  <a:gd name="T27" fmla="*/ 30 h 32"/>
                  <a:gd name="T28" fmla="*/ 16 w 24"/>
                  <a:gd name="T2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2">
                    <a:moveTo>
                      <a:pt x="16" y="30"/>
                    </a:moveTo>
                    <a:lnTo>
                      <a:pt x="4" y="32"/>
                    </a:lnTo>
                    <a:lnTo>
                      <a:pt x="4" y="23"/>
                    </a:lnTo>
                    <a:lnTo>
                      <a:pt x="0" y="3"/>
                    </a:lnTo>
                    <a:lnTo>
                      <a:pt x="2" y="3"/>
                    </a:lnTo>
                    <a:lnTo>
                      <a:pt x="16" y="1"/>
                    </a:lnTo>
                    <a:lnTo>
                      <a:pt x="21" y="0"/>
                    </a:lnTo>
                    <a:lnTo>
                      <a:pt x="21" y="3"/>
                    </a:lnTo>
                    <a:lnTo>
                      <a:pt x="22" y="15"/>
                    </a:lnTo>
                    <a:lnTo>
                      <a:pt x="24" y="20"/>
                    </a:lnTo>
                    <a:lnTo>
                      <a:pt x="24" y="20"/>
                    </a:lnTo>
                    <a:lnTo>
                      <a:pt x="24" y="25"/>
                    </a:lnTo>
                    <a:lnTo>
                      <a:pt x="24" y="30"/>
                    </a:lnTo>
                    <a:lnTo>
                      <a:pt x="16" y="30"/>
                    </a:lnTo>
                    <a:lnTo>
                      <a:pt x="16"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65" name="Freeform 1420"/>
              <p:cNvSpPr>
                <a:spLocks/>
              </p:cNvSpPr>
              <p:nvPr/>
            </p:nvSpPr>
            <p:spPr bwMode="auto">
              <a:xfrm>
                <a:off x="4020" y="1970"/>
                <a:ext cx="39" cy="52"/>
              </a:xfrm>
              <a:custGeom>
                <a:avLst/>
                <a:gdLst>
                  <a:gd name="T0" fmla="*/ 39 w 39"/>
                  <a:gd name="T1" fmla="*/ 0 h 52"/>
                  <a:gd name="T2" fmla="*/ 34 w 39"/>
                  <a:gd name="T3" fmla="*/ 10 h 52"/>
                  <a:gd name="T4" fmla="*/ 30 w 39"/>
                  <a:gd name="T5" fmla="*/ 10 h 52"/>
                  <a:gd name="T6" fmla="*/ 28 w 39"/>
                  <a:gd name="T7" fmla="*/ 22 h 52"/>
                  <a:gd name="T8" fmla="*/ 32 w 39"/>
                  <a:gd name="T9" fmla="*/ 37 h 52"/>
                  <a:gd name="T10" fmla="*/ 17 w 39"/>
                  <a:gd name="T11" fmla="*/ 39 h 52"/>
                  <a:gd name="T12" fmla="*/ 8 w 39"/>
                  <a:gd name="T13" fmla="*/ 49 h 52"/>
                  <a:gd name="T14" fmla="*/ 0 w 39"/>
                  <a:gd name="T15" fmla="*/ 52 h 52"/>
                  <a:gd name="T16" fmla="*/ 3 w 39"/>
                  <a:gd name="T17" fmla="*/ 42 h 52"/>
                  <a:gd name="T18" fmla="*/ 3 w 39"/>
                  <a:gd name="T19" fmla="*/ 41 h 52"/>
                  <a:gd name="T20" fmla="*/ 3 w 39"/>
                  <a:gd name="T21" fmla="*/ 39 h 52"/>
                  <a:gd name="T22" fmla="*/ 3 w 39"/>
                  <a:gd name="T23" fmla="*/ 37 h 52"/>
                  <a:gd name="T24" fmla="*/ 5 w 39"/>
                  <a:gd name="T25" fmla="*/ 34 h 52"/>
                  <a:gd name="T26" fmla="*/ 5 w 39"/>
                  <a:gd name="T27" fmla="*/ 30 h 52"/>
                  <a:gd name="T28" fmla="*/ 6 w 39"/>
                  <a:gd name="T29" fmla="*/ 27 h 52"/>
                  <a:gd name="T30" fmla="*/ 6 w 39"/>
                  <a:gd name="T31" fmla="*/ 27 h 52"/>
                  <a:gd name="T32" fmla="*/ 8 w 39"/>
                  <a:gd name="T33" fmla="*/ 27 h 52"/>
                  <a:gd name="T34" fmla="*/ 10 w 39"/>
                  <a:gd name="T35" fmla="*/ 25 h 52"/>
                  <a:gd name="T36" fmla="*/ 11 w 39"/>
                  <a:gd name="T37" fmla="*/ 25 h 52"/>
                  <a:gd name="T38" fmla="*/ 11 w 39"/>
                  <a:gd name="T39" fmla="*/ 24 h 52"/>
                  <a:gd name="T40" fmla="*/ 13 w 39"/>
                  <a:gd name="T41" fmla="*/ 17 h 52"/>
                  <a:gd name="T42" fmla="*/ 13 w 39"/>
                  <a:gd name="T43" fmla="*/ 15 h 52"/>
                  <a:gd name="T44" fmla="*/ 10 w 39"/>
                  <a:gd name="T45" fmla="*/ 8 h 52"/>
                  <a:gd name="T46" fmla="*/ 10 w 39"/>
                  <a:gd name="T47" fmla="*/ 8 h 52"/>
                  <a:gd name="T48" fmla="*/ 10 w 39"/>
                  <a:gd name="T49" fmla="*/ 8 h 52"/>
                  <a:gd name="T50" fmla="*/ 10 w 39"/>
                  <a:gd name="T51" fmla="*/ 8 h 52"/>
                  <a:gd name="T52" fmla="*/ 8 w 39"/>
                  <a:gd name="T53" fmla="*/ 8 h 52"/>
                  <a:gd name="T54" fmla="*/ 8 w 39"/>
                  <a:gd name="T55" fmla="*/ 7 h 52"/>
                  <a:gd name="T56" fmla="*/ 8 w 39"/>
                  <a:gd name="T57" fmla="*/ 3 h 52"/>
                  <a:gd name="T58" fmla="*/ 10 w 39"/>
                  <a:gd name="T59" fmla="*/ 3 h 52"/>
                  <a:gd name="T60" fmla="*/ 28 w 39"/>
                  <a:gd name="T61" fmla="*/ 2 h 52"/>
                  <a:gd name="T62" fmla="*/ 39 w 39"/>
                  <a:gd name="T6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52">
                    <a:moveTo>
                      <a:pt x="39" y="0"/>
                    </a:moveTo>
                    <a:lnTo>
                      <a:pt x="34" y="10"/>
                    </a:lnTo>
                    <a:lnTo>
                      <a:pt x="30" y="10"/>
                    </a:lnTo>
                    <a:lnTo>
                      <a:pt x="28" y="22"/>
                    </a:lnTo>
                    <a:lnTo>
                      <a:pt x="32" y="37"/>
                    </a:lnTo>
                    <a:lnTo>
                      <a:pt x="17" y="39"/>
                    </a:lnTo>
                    <a:lnTo>
                      <a:pt x="8" y="49"/>
                    </a:lnTo>
                    <a:lnTo>
                      <a:pt x="0" y="52"/>
                    </a:lnTo>
                    <a:lnTo>
                      <a:pt x="3" y="42"/>
                    </a:lnTo>
                    <a:lnTo>
                      <a:pt x="3" y="41"/>
                    </a:lnTo>
                    <a:lnTo>
                      <a:pt x="3" y="39"/>
                    </a:lnTo>
                    <a:lnTo>
                      <a:pt x="3" y="37"/>
                    </a:lnTo>
                    <a:lnTo>
                      <a:pt x="5" y="34"/>
                    </a:lnTo>
                    <a:lnTo>
                      <a:pt x="5" y="30"/>
                    </a:lnTo>
                    <a:lnTo>
                      <a:pt x="6" y="27"/>
                    </a:lnTo>
                    <a:lnTo>
                      <a:pt x="6" y="27"/>
                    </a:lnTo>
                    <a:lnTo>
                      <a:pt x="8" y="27"/>
                    </a:lnTo>
                    <a:lnTo>
                      <a:pt x="10" y="25"/>
                    </a:lnTo>
                    <a:lnTo>
                      <a:pt x="11" y="25"/>
                    </a:lnTo>
                    <a:lnTo>
                      <a:pt x="11" y="24"/>
                    </a:lnTo>
                    <a:lnTo>
                      <a:pt x="13" y="17"/>
                    </a:lnTo>
                    <a:lnTo>
                      <a:pt x="13" y="15"/>
                    </a:lnTo>
                    <a:lnTo>
                      <a:pt x="10" y="8"/>
                    </a:lnTo>
                    <a:lnTo>
                      <a:pt x="10" y="8"/>
                    </a:lnTo>
                    <a:lnTo>
                      <a:pt x="10" y="8"/>
                    </a:lnTo>
                    <a:lnTo>
                      <a:pt x="10" y="8"/>
                    </a:lnTo>
                    <a:lnTo>
                      <a:pt x="8" y="8"/>
                    </a:lnTo>
                    <a:lnTo>
                      <a:pt x="8" y="7"/>
                    </a:lnTo>
                    <a:lnTo>
                      <a:pt x="8" y="3"/>
                    </a:lnTo>
                    <a:lnTo>
                      <a:pt x="10" y="3"/>
                    </a:lnTo>
                    <a:lnTo>
                      <a:pt x="28" y="2"/>
                    </a:lnTo>
                    <a:lnTo>
                      <a:pt x="39"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66" name="Freeform 1421"/>
              <p:cNvSpPr>
                <a:spLocks/>
              </p:cNvSpPr>
              <p:nvPr/>
            </p:nvSpPr>
            <p:spPr bwMode="auto">
              <a:xfrm>
                <a:off x="4020" y="1970"/>
                <a:ext cx="39" cy="52"/>
              </a:xfrm>
              <a:custGeom>
                <a:avLst/>
                <a:gdLst>
                  <a:gd name="T0" fmla="*/ 39 w 39"/>
                  <a:gd name="T1" fmla="*/ 0 h 52"/>
                  <a:gd name="T2" fmla="*/ 34 w 39"/>
                  <a:gd name="T3" fmla="*/ 10 h 52"/>
                  <a:gd name="T4" fmla="*/ 30 w 39"/>
                  <a:gd name="T5" fmla="*/ 10 h 52"/>
                  <a:gd name="T6" fmla="*/ 28 w 39"/>
                  <a:gd name="T7" fmla="*/ 22 h 52"/>
                  <a:gd name="T8" fmla="*/ 32 w 39"/>
                  <a:gd name="T9" fmla="*/ 37 h 52"/>
                  <a:gd name="T10" fmla="*/ 17 w 39"/>
                  <a:gd name="T11" fmla="*/ 39 h 52"/>
                  <a:gd name="T12" fmla="*/ 8 w 39"/>
                  <a:gd name="T13" fmla="*/ 49 h 52"/>
                  <a:gd name="T14" fmla="*/ 0 w 39"/>
                  <a:gd name="T15" fmla="*/ 52 h 52"/>
                  <a:gd name="T16" fmla="*/ 3 w 39"/>
                  <a:gd name="T17" fmla="*/ 42 h 52"/>
                  <a:gd name="T18" fmla="*/ 3 w 39"/>
                  <a:gd name="T19" fmla="*/ 41 h 52"/>
                  <a:gd name="T20" fmla="*/ 3 w 39"/>
                  <a:gd name="T21" fmla="*/ 39 h 52"/>
                  <a:gd name="T22" fmla="*/ 3 w 39"/>
                  <a:gd name="T23" fmla="*/ 37 h 52"/>
                  <a:gd name="T24" fmla="*/ 5 w 39"/>
                  <a:gd name="T25" fmla="*/ 34 h 52"/>
                  <a:gd name="T26" fmla="*/ 5 w 39"/>
                  <a:gd name="T27" fmla="*/ 30 h 52"/>
                  <a:gd name="T28" fmla="*/ 6 w 39"/>
                  <a:gd name="T29" fmla="*/ 27 h 52"/>
                  <a:gd name="T30" fmla="*/ 6 w 39"/>
                  <a:gd name="T31" fmla="*/ 27 h 52"/>
                  <a:gd name="T32" fmla="*/ 8 w 39"/>
                  <a:gd name="T33" fmla="*/ 27 h 52"/>
                  <a:gd name="T34" fmla="*/ 10 w 39"/>
                  <a:gd name="T35" fmla="*/ 25 h 52"/>
                  <a:gd name="T36" fmla="*/ 11 w 39"/>
                  <a:gd name="T37" fmla="*/ 25 h 52"/>
                  <a:gd name="T38" fmla="*/ 11 w 39"/>
                  <a:gd name="T39" fmla="*/ 24 h 52"/>
                  <a:gd name="T40" fmla="*/ 13 w 39"/>
                  <a:gd name="T41" fmla="*/ 17 h 52"/>
                  <a:gd name="T42" fmla="*/ 13 w 39"/>
                  <a:gd name="T43" fmla="*/ 15 h 52"/>
                  <a:gd name="T44" fmla="*/ 10 w 39"/>
                  <a:gd name="T45" fmla="*/ 8 h 52"/>
                  <a:gd name="T46" fmla="*/ 10 w 39"/>
                  <a:gd name="T47" fmla="*/ 8 h 52"/>
                  <a:gd name="T48" fmla="*/ 10 w 39"/>
                  <a:gd name="T49" fmla="*/ 8 h 52"/>
                  <a:gd name="T50" fmla="*/ 10 w 39"/>
                  <a:gd name="T51" fmla="*/ 8 h 52"/>
                  <a:gd name="T52" fmla="*/ 8 w 39"/>
                  <a:gd name="T53" fmla="*/ 8 h 52"/>
                  <a:gd name="T54" fmla="*/ 8 w 39"/>
                  <a:gd name="T55" fmla="*/ 7 h 52"/>
                  <a:gd name="T56" fmla="*/ 8 w 39"/>
                  <a:gd name="T57" fmla="*/ 3 h 52"/>
                  <a:gd name="T58" fmla="*/ 10 w 39"/>
                  <a:gd name="T59" fmla="*/ 3 h 52"/>
                  <a:gd name="T60" fmla="*/ 28 w 39"/>
                  <a:gd name="T61" fmla="*/ 2 h 52"/>
                  <a:gd name="T62" fmla="*/ 39 w 39"/>
                  <a:gd name="T6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52">
                    <a:moveTo>
                      <a:pt x="39" y="0"/>
                    </a:moveTo>
                    <a:lnTo>
                      <a:pt x="34" y="10"/>
                    </a:lnTo>
                    <a:lnTo>
                      <a:pt x="30" y="10"/>
                    </a:lnTo>
                    <a:lnTo>
                      <a:pt x="28" y="22"/>
                    </a:lnTo>
                    <a:lnTo>
                      <a:pt x="32" y="37"/>
                    </a:lnTo>
                    <a:lnTo>
                      <a:pt x="17" y="39"/>
                    </a:lnTo>
                    <a:lnTo>
                      <a:pt x="8" y="49"/>
                    </a:lnTo>
                    <a:lnTo>
                      <a:pt x="0" y="52"/>
                    </a:lnTo>
                    <a:lnTo>
                      <a:pt x="3" y="42"/>
                    </a:lnTo>
                    <a:lnTo>
                      <a:pt x="3" y="41"/>
                    </a:lnTo>
                    <a:lnTo>
                      <a:pt x="3" y="39"/>
                    </a:lnTo>
                    <a:lnTo>
                      <a:pt x="3" y="37"/>
                    </a:lnTo>
                    <a:lnTo>
                      <a:pt x="5" y="34"/>
                    </a:lnTo>
                    <a:lnTo>
                      <a:pt x="5" y="30"/>
                    </a:lnTo>
                    <a:lnTo>
                      <a:pt x="6" y="27"/>
                    </a:lnTo>
                    <a:lnTo>
                      <a:pt x="6" y="27"/>
                    </a:lnTo>
                    <a:lnTo>
                      <a:pt x="8" y="27"/>
                    </a:lnTo>
                    <a:lnTo>
                      <a:pt x="10" y="25"/>
                    </a:lnTo>
                    <a:lnTo>
                      <a:pt x="11" y="25"/>
                    </a:lnTo>
                    <a:lnTo>
                      <a:pt x="11" y="24"/>
                    </a:lnTo>
                    <a:lnTo>
                      <a:pt x="13" y="17"/>
                    </a:lnTo>
                    <a:lnTo>
                      <a:pt x="13" y="15"/>
                    </a:lnTo>
                    <a:lnTo>
                      <a:pt x="10" y="8"/>
                    </a:lnTo>
                    <a:lnTo>
                      <a:pt x="10" y="8"/>
                    </a:lnTo>
                    <a:lnTo>
                      <a:pt x="10" y="8"/>
                    </a:lnTo>
                    <a:lnTo>
                      <a:pt x="10" y="8"/>
                    </a:lnTo>
                    <a:lnTo>
                      <a:pt x="8" y="8"/>
                    </a:lnTo>
                    <a:lnTo>
                      <a:pt x="8" y="7"/>
                    </a:lnTo>
                    <a:lnTo>
                      <a:pt x="8" y="3"/>
                    </a:lnTo>
                    <a:lnTo>
                      <a:pt x="10" y="3"/>
                    </a:lnTo>
                    <a:lnTo>
                      <a:pt x="28" y="2"/>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67" name="Freeform 1422"/>
              <p:cNvSpPr>
                <a:spLocks/>
              </p:cNvSpPr>
              <p:nvPr/>
            </p:nvSpPr>
            <p:spPr bwMode="auto">
              <a:xfrm>
                <a:off x="4104" y="1707"/>
                <a:ext cx="29" cy="43"/>
              </a:xfrm>
              <a:custGeom>
                <a:avLst/>
                <a:gdLst>
                  <a:gd name="T0" fmla="*/ 29 w 29"/>
                  <a:gd name="T1" fmla="*/ 39 h 43"/>
                  <a:gd name="T2" fmla="*/ 14 w 29"/>
                  <a:gd name="T3" fmla="*/ 43 h 43"/>
                  <a:gd name="T4" fmla="*/ 12 w 29"/>
                  <a:gd name="T5" fmla="*/ 43 h 43"/>
                  <a:gd name="T6" fmla="*/ 2 w 29"/>
                  <a:gd name="T7" fmla="*/ 39 h 43"/>
                  <a:gd name="T8" fmla="*/ 2 w 29"/>
                  <a:gd name="T9" fmla="*/ 31 h 43"/>
                  <a:gd name="T10" fmla="*/ 4 w 29"/>
                  <a:gd name="T11" fmla="*/ 31 h 43"/>
                  <a:gd name="T12" fmla="*/ 0 w 29"/>
                  <a:gd name="T13" fmla="*/ 4 h 43"/>
                  <a:gd name="T14" fmla="*/ 27 w 29"/>
                  <a:gd name="T15" fmla="*/ 0 h 43"/>
                  <a:gd name="T16" fmla="*/ 29 w 29"/>
                  <a:gd name="T17" fmla="*/ 16 h 43"/>
                  <a:gd name="T18" fmla="*/ 27 w 29"/>
                  <a:gd name="T19" fmla="*/ 27 h 43"/>
                  <a:gd name="T20" fmla="*/ 29 w 29"/>
                  <a:gd name="T21"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3">
                    <a:moveTo>
                      <a:pt x="29" y="39"/>
                    </a:moveTo>
                    <a:lnTo>
                      <a:pt x="14" y="43"/>
                    </a:lnTo>
                    <a:lnTo>
                      <a:pt x="12" y="43"/>
                    </a:lnTo>
                    <a:lnTo>
                      <a:pt x="2" y="39"/>
                    </a:lnTo>
                    <a:lnTo>
                      <a:pt x="2" y="31"/>
                    </a:lnTo>
                    <a:lnTo>
                      <a:pt x="4" y="31"/>
                    </a:lnTo>
                    <a:lnTo>
                      <a:pt x="0" y="4"/>
                    </a:lnTo>
                    <a:lnTo>
                      <a:pt x="27" y="0"/>
                    </a:lnTo>
                    <a:lnTo>
                      <a:pt x="29" y="16"/>
                    </a:lnTo>
                    <a:lnTo>
                      <a:pt x="27" y="27"/>
                    </a:lnTo>
                    <a:lnTo>
                      <a:pt x="29"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68" name="Freeform 1423"/>
              <p:cNvSpPr>
                <a:spLocks/>
              </p:cNvSpPr>
              <p:nvPr/>
            </p:nvSpPr>
            <p:spPr bwMode="auto">
              <a:xfrm>
                <a:off x="4104" y="1707"/>
                <a:ext cx="29" cy="43"/>
              </a:xfrm>
              <a:custGeom>
                <a:avLst/>
                <a:gdLst>
                  <a:gd name="T0" fmla="*/ 29 w 29"/>
                  <a:gd name="T1" fmla="*/ 39 h 43"/>
                  <a:gd name="T2" fmla="*/ 14 w 29"/>
                  <a:gd name="T3" fmla="*/ 43 h 43"/>
                  <a:gd name="T4" fmla="*/ 12 w 29"/>
                  <a:gd name="T5" fmla="*/ 43 h 43"/>
                  <a:gd name="T6" fmla="*/ 2 w 29"/>
                  <a:gd name="T7" fmla="*/ 39 h 43"/>
                  <a:gd name="T8" fmla="*/ 2 w 29"/>
                  <a:gd name="T9" fmla="*/ 31 h 43"/>
                  <a:gd name="T10" fmla="*/ 4 w 29"/>
                  <a:gd name="T11" fmla="*/ 31 h 43"/>
                  <a:gd name="T12" fmla="*/ 0 w 29"/>
                  <a:gd name="T13" fmla="*/ 4 h 43"/>
                  <a:gd name="T14" fmla="*/ 27 w 29"/>
                  <a:gd name="T15" fmla="*/ 0 h 43"/>
                  <a:gd name="T16" fmla="*/ 29 w 29"/>
                  <a:gd name="T17" fmla="*/ 16 h 43"/>
                  <a:gd name="T18" fmla="*/ 27 w 29"/>
                  <a:gd name="T19" fmla="*/ 27 h 43"/>
                  <a:gd name="T20" fmla="*/ 29 w 29"/>
                  <a:gd name="T21"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3">
                    <a:moveTo>
                      <a:pt x="29" y="39"/>
                    </a:moveTo>
                    <a:lnTo>
                      <a:pt x="14" y="43"/>
                    </a:lnTo>
                    <a:lnTo>
                      <a:pt x="12" y="43"/>
                    </a:lnTo>
                    <a:lnTo>
                      <a:pt x="2" y="39"/>
                    </a:lnTo>
                    <a:lnTo>
                      <a:pt x="2" y="31"/>
                    </a:lnTo>
                    <a:lnTo>
                      <a:pt x="4" y="31"/>
                    </a:lnTo>
                    <a:lnTo>
                      <a:pt x="0" y="4"/>
                    </a:lnTo>
                    <a:lnTo>
                      <a:pt x="27" y="0"/>
                    </a:lnTo>
                    <a:lnTo>
                      <a:pt x="29" y="16"/>
                    </a:lnTo>
                    <a:lnTo>
                      <a:pt x="27" y="27"/>
                    </a:lnTo>
                    <a:lnTo>
                      <a:pt x="29"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69" name="Freeform 1424"/>
              <p:cNvSpPr>
                <a:spLocks/>
              </p:cNvSpPr>
              <p:nvPr/>
            </p:nvSpPr>
            <p:spPr bwMode="auto">
              <a:xfrm>
                <a:off x="4126" y="1672"/>
                <a:ext cx="34" cy="27"/>
              </a:xfrm>
              <a:custGeom>
                <a:avLst/>
                <a:gdLst>
                  <a:gd name="T0" fmla="*/ 26 w 34"/>
                  <a:gd name="T1" fmla="*/ 1 h 27"/>
                  <a:gd name="T2" fmla="*/ 26 w 34"/>
                  <a:gd name="T3" fmla="*/ 1 h 27"/>
                  <a:gd name="T4" fmla="*/ 27 w 34"/>
                  <a:gd name="T5" fmla="*/ 1 h 27"/>
                  <a:gd name="T6" fmla="*/ 27 w 34"/>
                  <a:gd name="T7" fmla="*/ 1 h 27"/>
                  <a:gd name="T8" fmla="*/ 29 w 34"/>
                  <a:gd name="T9" fmla="*/ 1 h 27"/>
                  <a:gd name="T10" fmla="*/ 31 w 34"/>
                  <a:gd name="T11" fmla="*/ 0 h 27"/>
                  <a:gd name="T12" fmla="*/ 34 w 34"/>
                  <a:gd name="T13" fmla="*/ 23 h 27"/>
                  <a:gd name="T14" fmla="*/ 4 w 34"/>
                  <a:gd name="T15" fmla="*/ 27 h 27"/>
                  <a:gd name="T16" fmla="*/ 0 w 34"/>
                  <a:gd name="T17" fmla="*/ 3 h 27"/>
                  <a:gd name="T18" fmla="*/ 2 w 34"/>
                  <a:gd name="T19" fmla="*/ 3 h 27"/>
                  <a:gd name="T20" fmla="*/ 2 w 34"/>
                  <a:gd name="T21" fmla="*/ 3 h 27"/>
                  <a:gd name="T22" fmla="*/ 4 w 34"/>
                  <a:gd name="T23" fmla="*/ 3 h 27"/>
                  <a:gd name="T24" fmla="*/ 4 w 34"/>
                  <a:gd name="T25" fmla="*/ 3 h 27"/>
                  <a:gd name="T26" fmla="*/ 4 w 34"/>
                  <a:gd name="T27" fmla="*/ 3 h 27"/>
                  <a:gd name="T28" fmla="*/ 4 w 34"/>
                  <a:gd name="T29" fmla="*/ 3 h 27"/>
                  <a:gd name="T30" fmla="*/ 4 w 34"/>
                  <a:gd name="T31" fmla="*/ 3 h 27"/>
                  <a:gd name="T32" fmla="*/ 11 w 34"/>
                  <a:gd name="T33" fmla="*/ 3 h 27"/>
                  <a:gd name="T34" fmla="*/ 11 w 34"/>
                  <a:gd name="T35" fmla="*/ 3 h 27"/>
                  <a:gd name="T36" fmla="*/ 16 w 34"/>
                  <a:gd name="T37" fmla="*/ 1 h 27"/>
                  <a:gd name="T38" fmla="*/ 16 w 34"/>
                  <a:gd name="T39" fmla="*/ 1 h 27"/>
                  <a:gd name="T40" fmla="*/ 19 w 34"/>
                  <a:gd name="T41" fmla="*/ 1 h 27"/>
                  <a:gd name="T42" fmla="*/ 22 w 34"/>
                  <a:gd name="T43" fmla="*/ 1 h 27"/>
                  <a:gd name="T44" fmla="*/ 22 w 34"/>
                  <a:gd name="T45" fmla="*/ 1 h 27"/>
                  <a:gd name="T46" fmla="*/ 24 w 34"/>
                  <a:gd name="T47" fmla="*/ 1 h 27"/>
                  <a:gd name="T48" fmla="*/ 24 w 34"/>
                  <a:gd name="T49" fmla="*/ 1 h 27"/>
                  <a:gd name="T50" fmla="*/ 26 w 34"/>
                  <a:gd name="T51" fmla="*/ 1 h 27"/>
                  <a:gd name="T52" fmla="*/ 26 w 34"/>
                  <a:gd name="T53" fmla="*/ 1 h 27"/>
                  <a:gd name="T54" fmla="*/ 26 w 34"/>
                  <a:gd name="T5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27">
                    <a:moveTo>
                      <a:pt x="26" y="1"/>
                    </a:moveTo>
                    <a:lnTo>
                      <a:pt x="26" y="1"/>
                    </a:lnTo>
                    <a:lnTo>
                      <a:pt x="27" y="1"/>
                    </a:lnTo>
                    <a:lnTo>
                      <a:pt x="27" y="1"/>
                    </a:lnTo>
                    <a:lnTo>
                      <a:pt x="29" y="1"/>
                    </a:lnTo>
                    <a:lnTo>
                      <a:pt x="31" y="0"/>
                    </a:lnTo>
                    <a:lnTo>
                      <a:pt x="34" y="23"/>
                    </a:lnTo>
                    <a:lnTo>
                      <a:pt x="4" y="27"/>
                    </a:lnTo>
                    <a:lnTo>
                      <a:pt x="0" y="3"/>
                    </a:lnTo>
                    <a:lnTo>
                      <a:pt x="2" y="3"/>
                    </a:lnTo>
                    <a:lnTo>
                      <a:pt x="2" y="3"/>
                    </a:lnTo>
                    <a:lnTo>
                      <a:pt x="4" y="3"/>
                    </a:lnTo>
                    <a:lnTo>
                      <a:pt x="4" y="3"/>
                    </a:lnTo>
                    <a:lnTo>
                      <a:pt x="4" y="3"/>
                    </a:lnTo>
                    <a:lnTo>
                      <a:pt x="4" y="3"/>
                    </a:lnTo>
                    <a:lnTo>
                      <a:pt x="4" y="3"/>
                    </a:lnTo>
                    <a:lnTo>
                      <a:pt x="11" y="3"/>
                    </a:lnTo>
                    <a:lnTo>
                      <a:pt x="11" y="3"/>
                    </a:lnTo>
                    <a:lnTo>
                      <a:pt x="16" y="1"/>
                    </a:lnTo>
                    <a:lnTo>
                      <a:pt x="16" y="1"/>
                    </a:lnTo>
                    <a:lnTo>
                      <a:pt x="19" y="1"/>
                    </a:lnTo>
                    <a:lnTo>
                      <a:pt x="22" y="1"/>
                    </a:lnTo>
                    <a:lnTo>
                      <a:pt x="22" y="1"/>
                    </a:lnTo>
                    <a:lnTo>
                      <a:pt x="24" y="1"/>
                    </a:lnTo>
                    <a:lnTo>
                      <a:pt x="24" y="1"/>
                    </a:lnTo>
                    <a:lnTo>
                      <a:pt x="26" y="1"/>
                    </a:lnTo>
                    <a:lnTo>
                      <a:pt x="26" y="1"/>
                    </a:lnTo>
                    <a:lnTo>
                      <a:pt x="26"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70" name="Freeform 1425"/>
              <p:cNvSpPr>
                <a:spLocks/>
              </p:cNvSpPr>
              <p:nvPr/>
            </p:nvSpPr>
            <p:spPr bwMode="auto">
              <a:xfrm>
                <a:off x="4126" y="1672"/>
                <a:ext cx="34" cy="27"/>
              </a:xfrm>
              <a:custGeom>
                <a:avLst/>
                <a:gdLst>
                  <a:gd name="T0" fmla="*/ 26 w 34"/>
                  <a:gd name="T1" fmla="*/ 1 h 27"/>
                  <a:gd name="T2" fmla="*/ 26 w 34"/>
                  <a:gd name="T3" fmla="*/ 1 h 27"/>
                  <a:gd name="T4" fmla="*/ 27 w 34"/>
                  <a:gd name="T5" fmla="*/ 1 h 27"/>
                  <a:gd name="T6" fmla="*/ 27 w 34"/>
                  <a:gd name="T7" fmla="*/ 1 h 27"/>
                  <a:gd name="T8" fmla="*/ 29 w 34"/>
                  <a:gd name="T9" fmla="*/ 1 h 27"/>
                  <a:gd name="T10" fmla="*/ 31 w 34"/>
                  <a:gd name="T11" fmla="*/ 0 h 27"/>
                  <a:gd name="T12" fmla="*/ 34 w 34"/>
                  <a:gd name="T13" fmla="*/ 23 h 27"/>
                  <a:gd name="T14" fmla="*/ 4 w 34"/>
                  <a:gd name="T15" fmla="*/ 27 h 27"/>
                  <a:gd name="T16" fmla="*/ 0 w 34"/>
                  <a:gd name="T17" fmla="*/ 3 h 27"/>
                  <a:gd name="T18" fmla="*/ 2 w 34"/>
                  <a:gd name="T19" fmla="*/ 3 h 27"/>
                  <a:gd name="T20" fmla="*/ 2 w 34"/>
                  <a:gd name="T21" fmla="*/ 3 h 27"/>
                  <a:gd name="T22" fmla="*/ 4 w 34"/>
                  <a:gd name="T23" fmla="*/ 3 h 27"/>
                  <a:gd name="T24" fmla="*/ 4 w 34"/>
                  <a:gd name="T25" fmla="*/ 3 h 27"/>
                  <a:gd name="T26" fmla="*/ 4 w 34"/>
                  <a:gd name="T27" fmla="*/ 3 h 27"/>
                  <a:gd name="T28" fmla="*/ 4 w 34"/>
                  <a:gd name="T29" fmla="*/ 3 h 27"/>
                  <a:gd name="T30" fmla="*/ 4 w 34"/>
                  <a:gd name="T31" fmla="*/ 3 h 27"/>
                  <a:gd name="T32" fmla="*/ 11 w 34"/>
                  <a:gd name="T33" fmla="*/ 3 h 27"/>
                  <a:gd name="T34" fmla="*/ 11 w 34"/>
                  <a:gd name="T35" fmla="*/ 3 h 27"/>
                  <a:gd name="T36" fmla="*/ 16 w 34"/>
                  <a:gd name="T37" fmla="*/ 1 h 27"/>
                  <a:gd name="T38" fmla="*/ 16 w 34"/>
                  <a:gd name="T39" fmla="*/ 1 h 27"/>
                  <a:gd name="T40" fmla="*/ 19 w 34"/>
                  <a:gd name="T41" fmla="*/ 1 h 27"/>
                  <a:gd name="T42" fmla="*/ 22 w 34"/>
                  <a:gd name="T43" fmla="*/ 1 h 27"/>
                  <a:gd name="T44" fmla="*/ 22 w 34"/>
                  <a:gd name="T45" fmla="*/ 1 h 27"/>
                  <a:gd name="T46" fmla="*/ 24 w 34"/>
                  <a:gd name="T47" fmla="*/ 1 h 27"/>
                  <a:gd name="T48" fmla="*/ 24 w 34"/>
                  <a:gd name="T49" fmla="*/ 1 h 27"/>
                  <a:gd name="T50" fmla="*/ 26 w 34"/>
                  <a:gd name="T51" fmla="*/ 1 h 27"/>
                  <a:gd name="T52" fmla="*/ 26 w 34"/>
                  <a:gd name="T53" fmla="*/ 1 h 27"/>
                  <a:gd name="T54" fmla="*/ 26 w 34"/>
                  <a:gd name="T5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27">
                    <a:moveTo>
                      <a:pt x="26" y="1"/>
                    </a:moveTo>
                    <a:lnTo>
                      <a:pt x="26" y="1"/>
                    </a:lnTo>
                    <a:lnTo>
                      <a:pt x="27" y="1"/>
                    </a:lnTo>
                    <a:lnTo>
                      <a:pt x="27" y="1"/>
                    </a:lnTo>
                    <a:lnTo>
                      <a:pt x="29" y="1"/>
                    </a:lnTo>
                    <a:lnTo>
                      <a:pt x="31" y="0"/>
                    </a:lnTo>
                    <a:lnTo>
                      <a:pt x="34" y="23"/>
                    </a:lnTo>
                    <a:lnTo>
                      <a:pt x="4" y="27"/>
                    </a:lnTo>
                    <a:lnTo>
                      <a:pt x="0" y="3"/>
                    </a:lnTo>
                    <a:lnTo>
                      <a:pt x="2" y="3"/>
                    </a:lnTo>
                    <a:lnTo>
                      <a:pt x="2" y="3"/>
                    </a:lnTo>
                    <a:lnTo>
                      <a:pt x="4" y="3"/>
                    </a:lnTo>
                    <a:lnTo>
                      <a:pt x="4" y="3"/>
                    </a:lnTo>
                    <a:lnTo>
                      <a:pt x="4" y="3"/>
                    </a:lnTo>
                    <a:lnTo>
                      <a:pt x="4" y="3"/>
                    </a:lnTo>
                    <a:lnTo>
                      <a:pt x="4" y="3"/>
                    </a:lnTo>
                    <a:lnTo>
                      <a:pt x="11" y="3"/>
                    </a:lnTo>
                    <a:lnTo>
                      <a:pt x="11" y="3"/>
                    </a:lnTo>
                    <a:lnTo>
                      <a:pt x="16" y="1"/>
                    </a:lnTo>
                    <a:lnTo>
                      <a:pt x="16" y="1"/>
                    </a:lnTo>
                    <a:lnTo>
                      <a:pt x="19" y="1"/>
                    </a:lnTo>
                    <a:lnTo>
                      <a:pt x="22" y="1"/>
                    </a:lnTo>
                    <a:lnTo>
                      <a:pt x="22" y="1"/>
                    </a:lnTo>
                    <a:lnTo>
                      <a:pt x="24" y="1"/>
                    </a:lnTo>
                    <a:lnTo>
                      <a:pt x="24" y="1"/>
                    </a:lnTo>
                    <a:lnTo>
                      <a:pt x="26" y="1"/>
                    </a:lnTo>
                    <a:lnTo>
                      <a:pt x="26" y="1"/>
                    </a:lnTo>
                    <a:lnTo>
                      <a:pt x="26"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71" name="Freeform 1426"/>
              <p:cNvSpPr>
                <a:spLocks/>
              </p:cNvSpPr>
              <p:nvPr/>
            </p:nvSpPr>
            <p:spPr bwMode="auto">
              <a:xfrm>
                <a:off x="4004" y="1694"/>
                <a:ext cx="26" cy="54"/>
              </a:xfrm>
              <a:custGeom>
                <a:avLst/>
                <a:gdLst>
                  <a:gd name="T0" fmla="*/ 2 w 26"/>
                  <a:gd name="T1" fmla="*/ 1 h 54"/>
                  <a:gd name="T2" fmla="*/ 4 w 26"/>
                  <a:gd name="T3" fmla="*/ 3 h 54"/>
                  <a:gd name="T4" fmla="*/ 5 w 26"/>
                  <a:gd name="T5" fmla="*/ 1 h 54"/>
                  <a:gd name="T6" fmla="*/ 5 w 26"/>
                  <a:gd name="T7" fmla="*/ 3 h 54"/>
                  <a:gd name="T8" fmla="*/ 5 w 26"/>
                  <a:gd name="T9" fmla="*/ 3 h 54"/>
                  <a:gd name="T10" fmla="*/ 5 w 26"/>
                  <a:gd name="T11" fmla="*/ 3 h 54"/>
                  <a:gd name="T12" fmla="*/ 7 w 26"/>
                  <a:gd name="T13" fmla="*/ 3 h 54"/>
                  <a:gd name="T14" fmla="*/ 7 w 26"/>
                  <a:gd name="T15" fmla="*/ 3 h 54"/>
                  <a:gd name="T16" fmla="*/ 7 w 26"/>
                  <a:gd name="T17" fmla="*/ 3 h 54"/>
                  <a:gd name="T18" fmla="*/ 7 w 26"/>
                  <a:gd name="T19" fmla="*/ 3 h 54"/>
                  <a:gd name="T20" fmla="*/ 7 w 26"/>
                  <a:gd name="T21" fmla="*/ 3 h 54"/>
                  <a:gd name="T22" fmla="*/ 7 w 26"/>
                  <a:gd name="T23" fmla="*/ 5 h 54"/>
                  <a:gd name="T24" fmla="*/ 7 w 26"/>
                  <a:gd name="T25" fmla="*/ 5 h 54"/>
                  <a:gd name="T26" fmla="*/ 7 w 26"/>
                  <a:gd name="T27" fmla="*/ 5 h 54"/>
                  <a:gd name="T28" fmla="*/ 9 w 26"/>
                  <a:gd name="T29" fmla="*/ 5 h 54"/>
                  <a:gd name="T30" fmla="*/ 12 w 26"/>
                  <a:gd name="T31" fmla="*/ 7 h 54"/>
                  <a:gd name="T32" fmla="*/ 14 w 26"/>
                  <a:gd name="T33" fmla="*/ 7 h 54"/>
                  <a:gd name="T34" fmla="*/ 17 w 26"/>
                  <a:gd name="T35" fmla="*/ 7 h 54"/>
                  <a:gd name="T36" fmla="*/ 17 w 26"/>
                  <a:gd name="T37" fmla="*/ 7 h 54"/>
                  <a:gd name="T38" fmla="*/ 19 w 26"/>
                  <a:gd name="T39" fmla="*/ 7 h 54"/>
                  <a:gd name="T40" fmla="*/ 21 w 26"/>
                  <a:gd name="T41" fmla="*/ 7 h 54"/>
                  <a:gd name="T42" fmla="*/ 26 w 26"/>
                  <a:gd name="T43" fmla="*/ 44 h 54"/>
                  <a:gd name="T44" fmla="*/ 24 w 26"/>
                  <a:gd name="T45" fmla="*/ 45 h 54"/>
                  <a:gd name="T46" fmla="*/ 21 w 26"/>
                  <a:gd name="T47" fmla="*/ 47 h 54"/>
                  <a:gd name="T48" fmla="*/ 12 w 26"/>
                  <a:gd name="T49" fmla="*/ 54 h 54"/>
                  <a:gd name="T50" fmla="*/ 5 w 26"/>
                  <a:gd name="T51" fmla="*/ 54 h 54"/>
                  <a:gd name="T52" fmla="*/ 4 w 26"/>
                  <a:gd name="T53" fmla="*/ 40 h 54"/>
                  <a:gd name="T54" fmla="*/ 4 w 26"/>
                  <a:gd name="T55" fmla="*/ 40 h 54"/>
                  <a:gd name="T56" fmla="*/ 2 w 26"/>
                  <a:gd name="T57" fmla="*/ 25 h 54"/>
                  <a:gd name="T58" fmla="*/ 2 w 26"/>
                  <a:gd name="T59" fmla="*/ 23 h 54"/>
                  <a:gd name="T60" fmla="*/ 2 w 26"/>
                  <a:gd name="T61" fmla="*/ 23 h 54"/>
                  <a:gd name="T62" fmla="*/ 2 w 26"/>
                  <a:gd name="T63" fmla="*/ 13 h 54"/>
                  <a:gd name="T64" fmla="*/ 0 w 26"/>
                  <a:gd name="T65" fmla="*/ 8 h 54"/>
                  <a:gd name="T66" fmla="*/ 0 w 26"/>
                  <a:gd name="T67" fmla="*/ 7 h 54"/>
                  <a:gd name="T68" fmla="*/ 0 w 26"/>
                  <a:gd name="T69" fmla="*/ 7 h 54"/>
                  <a:gd name="T70" fmla="*/ 0 w 26"/>
                  <a:gd name="T71" fmla="*/ 1 h 54"/>
                  <a:gd name="T72" fmla="*/ 0 w 26"/>
                  <a:gd name="T73" fmla="*/ 0 h 54"/>
                  <a:gd name="T74" fmla="*/ 0 w 26"/>
                  <a:gd name="T75" fmla="*/ 0 h 54"/>
                  <a:gd name="T76" fmla="*/ 0 w 26"/>
                  <a:gd name="T77" fmla="*/ 0 h 54"/>
                  <a:gd name="T78" fmla="*/ 0 w 26"/>
                  <a:gd name="T79" fmla="*/ 0 h 54"/>
                  <a:gd name="T80" fmla="*/ 2 w 26"/>
                  <a:gd name="T81" fmla="*/ 0 h 54"/>
                  <a:gd name="T82" fmla="*/ 2 w 26"/>
                  <a:gd name="T8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54">
                    <a:moveTo>
                      <a:pt x="2" y="1"/>
                    </a:moveTo>
                    <a:lnTo>
                      <a:pt x="4" y="3"/>
                    </a:lnTo>
                    <a:lnTo>
                      <a:pt x="5" y="1"/>
                    </a:lnTo>
                    <a:lnTo>
                      <a:pt x="5" y="3"/>
                    </a:lnTo>
                    <a:lnTo>
                      <a:pt x="5" y="3"/>
                    </a:lnTo>
                    <a:lnTo>
                      <a:pt x="5" y="3"/>
                    </a:lnTo>
                    <a:lnTo>
                      <a:pt x="7" y="3"/>
                    </a:lnTo>
                    <a:lnTo>
                      <a:pt x="7" y="3"/>
                    </a:lnTo>
                    <a:lnTo>
                      <a:pt x="7" y="3"/>
                    </a:lnTo>
                    <a:lnTo>
                      <a:pt x="7" y="3"/>
                    </a:lnTo>
                    <a:lnTo>
                      <a:pt x="7" y="3"/>
                    </a:lnTo>
                    <a:lnTo>
                      <a:pt x="7" y="5"/>
                    </a:lnTo>
                    <a:lnTo>
                      <a:pt x="7" y="5"/>
                    </a:lnTo>
                    <a:lnTo>
                      <a:pt x="7" y="5"/>
                    </a:lnTo>
                    <a:lnTo>
                      <a:pt x="9" y="5"/>
                    </a:lnTo>
                    <a:lnTo>
                      <a:pt x="12" y="7"/>
                    </a:lnTo>
                    <a:lnTo>
                      <a:pt x="14" y="7"/>
                    </a:lnTo>
                    <a:lnTo>
                      <a:pt x="17" y="7"/>
                    </a:lnTo>
                    <a:lnTo>
                      <a:pt x="17" y="7"/>
                    </a:lnTo>
                    <a:lnTo>
                      <a:pt x="19" y="7"/>
                    </a:lnTo>
                    <a:lnTo>
                      <a:pt x="21" y="7"/>
                    </a:lnTo>
                    <a:lnTo>
                      <a:pt x="26" y="44"/>
                    </a:lnTo>
                    <a:lnTo>
                      <a:pt x="24" y="45"/>
                    </a:lnTo>
                    <a:lnTo>
                      <a:pt x="21" y="47"/>
                    </a:lnTo>
                    <a:lnTo>
                      <a:pt x="12" y="54"/>
                    </a:lnTo>
                    <a:lnTo>
                      <a:pt x="5" y="54"/>
                    </a:lnTo>
                    <a:lnTo>
                      <a:pt x="4" y="40"/>
                    </a:lnTo>
                    <a:lnTo>
                      <a:pt x="4" y="40"/>
                    </a:lnTo>
                    <a:lnTo>
                      <a:pt x="2" y="25"/>
                    </a:lnTo>
                    <a:lnTo>
                      <a:pt x="2" y="23"/>
                    </a:lnTo>
                    <a:lnTo>
                      <a:pt x="2" y="23"/>
                    </a:lnTo>
                    <a:lnTo>
                      <a:pt x="2" y="13"/>
                    </a:lnTo>
                    <a:lnTo>
                      <a:pt x="0" y="8"/>
                    </a:lnTo>
                    <a:lnTo>
                      <a:pt x="0" y="7"/>
                    </a:lnTo>
                    <a:lnTo>
                      <a:pt x="0" y="7"/>
                    </a:lnTo>
                    <a:lnTo>
                      <a:pt x="0" y="1"/>
                    </a:lnTo>
                    <a:lnTo>
                      <a:pt x="0" y="0"/>
                    </a:lnTo>
                    <a:lnTo>
                      <a:pt x="0" y="0"/>
                    </a:lnTo>
                    <a:lnTo>
                      <a:pt x="0" y="0"/>
                    </a:lnTo>
                    <a:lnTo>
                      <a:pt x="0" y="0"/>
                    </a:lnTo>
                    <a:lnTo>
                      <a:pt x="2" y="0"/>
                    </a:lnTo>
                    <a:lnTo>
                      <a:pt x="2"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72" name="Freeform 1427"/>
              <p:cNvSpPr>
                <a:spLocks/>
              </p:cNvSpPr>
              <p:nvPr/>
            </p:nvSpPr>
            <p:spPr bwMode="auto">
              <a:xfrm>
                <a:off x="4004" y="1694"/>
                <a:ext cx="26" cy="54"/>
              </a:xfrm>
              <a:custGeom>
                <a:avLst/>
                <a:gdLst>
                  <a:gd name="T0" fmla="*/ 2 w 26"/>
                  <a:gd name="T1" fmla="*/ 1 h 54"/>
                  <a:gd name="T2" fmla="*/ 4 w 26"/>
                  <a:gd name="T3" fmla="*/ 3 h 54"/>
                  <a:gd name="T4" fmla="*/ 5 w 26"/>
                  <a:gd name="T5" fmla="*/ 1 h 54"/>
                  <a:gd name="T6" fmla="*/ 5 w 26"/>
                  <a:gd name="T7" fmla="*/ 3 h 54"/>
                  <a:gd name="T8" fmla="*/ 5 w 26"/>
                  <a:gd name="T9" fmla="*/ 3 h 54"/>
                  <a:gd name="T10" fmla="*/ 5 w 26"/>
                  <a:gd name="T11" fmla="*/ 3 h 54"/>
                  <a:gd name="T12" fmla="*/ 7 w 26"/>
                  <a:gd name="T13" fmla="*/ 3 h 54"/>
                  <a:gd name="T14" fmla="*/ 7 w 26"/>
                  <a:gd name="T15" fmla="*/ 3 h 54"/>
                  <a:gd name="T16" fmla="*/ 7 w 26"/>
                  <a:gd name="T17" fmla="*/ 3 h 54"/>
                  <a:gd name="T18" fmla="*/ 7 w 26"/>
                  <a:gd name="T19" fmla="*/ 3 h 54"/>
                  <a:gd name="T20" fmla="*/ 7 w 26"/>
                  <a:gd name="T21" fmla="*/ 3 h 54"/>
                  <a:gd name="T22" fmla="*/ 7 w 26"/>
                  <a:gd name="T23" fmla="*/ 5 h 54"/>
                  <a:gd name="T24" fmla="*/ 7 w 26"/>
                  <a:gd name="T25" fmla="*/ 5 h 54"/>
                  <a:gd name="T26" fmla="*/ 7 w 26"/>
                  <a:gd name="T27" fmla="*/ 5 h 54"/>
                  <a:gd name="T28" fmla="*/ 9 w 26"/>
                  <a:gd name="T29" fmla="*/ 5 h 54"/>
                  <a:gd name="T30" fmla="*/ 12 w 26"/>
                  <a:gd name="T31" fmla="*/ 7 h 54"/>
                  <a:gd name="T32" fmla="*/ 14 w 26"/>
                  <a:gd name="T33" fmla="*/ 7 h 54"/>
                  <a:gd name="T34" fmla="*/ 17 w 26"/>
                  <a:gd name="T35" fmla="*/ 7 h 54"/>
                  <a:gd name="T36" fmla="*/ 17 w 26"/>
                  <a:gd name="T37" fmla="*/ 7 h 54"/>
                  <a:gd name="T38" fmla="*/ 19 w 26"/>
                  <a:gd name="T39" fmla="*/ 7 h 54"/>
                  <a:gd name="T40" fmla="*/ 21 w 26"/>
                  <a:gd name="T41" fmla="*/ 7 h 54"/>
                  <a:gd name="T42" fmla="*/ 26 w 26"/>
                  <a:gd name="T43" fmla="*/ 44 h 54"/>
                  <a:gd name="T44" fmla="*/ 24 w 26"/>
                  <a:gd name="T45" fmla="*/ 45 h 54"/>
                  <a:gd name="T46" fmla="*/ 21 w 26"/>
                  <a:gd name="T47" fmla="*/ 47 h 54"/>
                  <a:gd name="T48" fmla="*/ 12 w 26"/>
                  <a:gd name="T49" fmla="*/ 54 h 54"/>
                  <a:gd name="T50" fmla="*/ 5 w 26"/>
                  <a:gd name="T51" fmla="*/ 54 h 54"/>
                  <a:gd name="T52" fmla="*/ 4 w 26"/>
                  <a:gd name="T53" fmla="*/ 40 h 54"/>
                  <a:gd name="T54" fmla="*/ 4 w 26"/>
                  <a:gd name="T55" fmla="*/ 40 h 54"/>
                  <a:gd name="T56" fmla="*/ 2 w 26"/>
                  <a:gd name="T57" fmla="*/ 25 h 54"/>
                  <a:gd name="T58" fmla="*/ 2 w 26"/>
                  <a:gd name="T59" fmla="*/ 23 h 54"/>
                  <a:gd name="T60" fmla="*/ 2 w 26"/>
                  <a:gd name="T61" fmla="*/ 23 h 54"/>
                  <a:gd name="T62" fmla="*/ 2 w 26"/>
                  <a:gd name="T63" fmla="*/ 13 h 54"/>
                  <a:gd name="T64" fmla="*/ 0 w 26"/>
                  <a:gd name="T65" fmla="*/ 8 h 54"/>
                  <a:gd name="T66" fmla="*/ 0 w 26"/>
                  <a:gd name="T67" fmla="*/ 7 h 54"/>
                  <a:gd name="T68" fmla="*/ 0 w 26"/>
                  <a:gd name="T69" fmla="*/ 7 h 54"/>
                  <a:gd name="T70" fmla="*/ 0 w 26"/>
                  <a:gd name="T71" fmla="*/ 1 h 54"/>
                  <a:gd name="T72" fmla="*/ 0 w 26"/>
                  <a:gd name="T73" fmla="*/ 0 h 54"/>
                  <a:gd name="T74" fmla="*/ 0 w 26"/>
                  <a:gd name="T75" fmla="*/ 0 h 54"/>
                  <a:gd name="T76" fmla="*/ 0 w 26"/>
                  <a:gd name="T77" fmla="*/ 0 h 54"/>
                  <a:gd name="T78" fmla="*/ 0 w 26"/>
                  <a:gd name="T79" fmla="*/ 0 h 54"/>
                  <a:gd name="T80" fmla="*/ 2 w 26"/>
                  <a:gd name="T81" fmla="*/ 0 h 54"/>
                  <a:gd name="T82" fmla="*/ 2 w 26"/>
                  <a:gd name="T8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54">
                    <a:moveTo>
                      <a:pt x="2" y="1"/>
                    </a:moveTo>
                    <a:lnTo>
                      <a:pt x="4" y="3"/>
                    </a:lnTo>
                    <a:lnTo>
                      <a:pt x="5" y="1"/>
                    </a:lnTo>
                    <a:lnTo>
                      <a:pt x="5" y="3"/>
                    </a:lnTo>
                    <a:lnTo>
                      <a:pt x="5" y="3"/>
                    </a:lnTo>
                    <a:lnTo>
                      <a:pt x="5" y="3"/>
                    </a:lnTo>
                    <a:lnTo>
                      <a:pt x="7" y="3"/>
                    </a:lnTo>
                    <a:lnTo>
                      <a:pt x="7" y="3"/>
                    </a:lnTo>
                    <a:lnTo>
                      <a:pt x="7" y="3"/>
                    </a:lnTo>
                    <a:lnTo>
                      <a:pt x="7" y="3"/>
                    </a:lnTo>
                    <a:lnTo>
                      <a:pt x="7" y="3"/>
                    </a:lnTo>
                    <a:lnTo>
                      <a:pt x="7" y="5"/>
                    </a:lnTo>
                    <a:lnTo>
                      <a:pt x="7" y="5"/>
                    </a:lnTo>
                    <a:lnTo>
                      <a:pt x="7" y="5"/>
                    </a:lnTo>
                    <a:lnTo>
                      <a:pt x="9" y="5"/>
                    </a:lnTo>
                    <a:lnTo>
                      <a:pt x="12" y="7"/>
                    </a:lnTo>
                    <a:lnTo>
                      <a:pt x="14" y="7"/>
                    </a:lnTo>
                    <a:lnTo>
                      <a:pt x="17" y="7"/>
                    </a:lnTo>
                    <a:lnTo>
                      <a:pt x="17" y="7"/>
                    </a:lnTo>
                    <a:lnTo>
                      <a:pt x="19" y="7"/>
                    </a:lnTo>
                    <a:lnTo>
                      <a:pt x="21" y="7"/>
                    </a:lnTo>
                    <a:lnTo>
                      <a:pt x="26" y="44"/>
                    </a:lnTo>
                    <a:lnTo>
                      <a:pt x="24" y="45"/>
                    </a:lnTo>
                    <a:lnTo>
                      <a:pt x="21" y="47"/>
                    </a:lnTo>
                    <a:lnTo>
                      <a:pt x="12" y="54"/>
                    </a:lnTo>
                    <a:lnTo>
                      <a:pt x="5" y="54"/>
                    </a:lnTo>
                    <a:lnTo>
                      <a:pt x="4" y="40"/>
                    </a:lnTo>
                    <a:lnTo>
                      <a:pt x="4" y="40"/>
                    </a:lnTo>
                    <a:lnTo>
                      <a:pt x="2" y="25"/>
                    </a:lnTo>
                    <a:lnTo>
                      <a:pt x="2" y="23"/>
                    </a:lnTo>
                    <a:lnTo>
                      <a:pt x="2" y="23"/>
                    </a:lnTo>
                    <a:lnTo>
                      <a:pt x="2" y="13"/>
                    </a:lnTo>
                    <a:lnTo>
                      <a:pt x="0" y="8"/>
                    </a:lnTo>
                    <a:lnTo>
                      <a:pt x="0" y="7"/>
                    </a:lnTo>
                    <a:lnTo>
                      <a:pt x="0" y="7"/>
                    </a:lnTo>
                    <a:lnTo>
                      <a:pt x="0" y="1"/>
                    </a:lnTo>
                    <a:lnTo>
                      <a:pt x="0" y="0"/>
                    </a:lnTo>
                    <a:lnTo>
                      <a:pt x="0" y="0"/>
                    </a:lnTo>
                    <a:lnTo>
                      <a:pt x="0" y="0"/>
                    </a:lnTo>
                    <a:lnTo>
                      <a:pt x="0" y="0"/>
                    </a:lnTo>
                    <a:lnTo>
                      <a:pt x="2" y="0"/>
                    </a:lnTo>
                    <a:lnTo>
                      <a:pt x="2"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73" name="Freeform 1428"/>
              <p:cNvSpPr>
                <a:spLocks/>
              </p:cNvSpPr>
              <p:nvPr/>
            </p:nvSpPr>
            <p:spPr bwMode="auto">
              <a:xfrm>
                <a:off x="4043" y="1682"/>
                <a:ext cx="31" cy="54"/>
              </a:xfrm>
              <a:custGeom>
                <a:avLst/>
                <a:gdLst>
                  <a:gd name="T0" fmla="*/ 9 w 31"/>
                  <a:gd name="T1" fmla="*/ 2 h 54"/>
                  <a:gd name="T2" fmla="*/ 12 w 31"/>
                  <a:gd name="T3" fmla="*/ 2 h 54"/>
                  <a:gd name="T4" fmla="*/ 12 w 31"/>
                  <a:gd name="T5" fmla="*/ 2 h 54"/>
                  <a:gd name="T6" fmla="*/ 19 w 31"/>
                  <a:gd name="T7" fmla="*/ 0 h 54"/>
                  <a:gd name="T8" fmla="*/ 19 w 31"/>
                  <a:gd name="T9" fmla="*/ 0 h 54"/>
                  <a:gd name="T10" fmla="*/ 27 w 31"/>
                  <a:gd name="T11" fmla="*/ 0 h 54"/>
                  <a:gd name="T12" fmla="*/ 27 w 31"/>
                  <a:gd name="T13" fmla="*/ 10 h 54"/>
                  <a:gd name="T14" fmla="*/ 31 w 31"/>
                  <a:gd name="T15" fmla="*/ 19 h 54"/>
                  <a:gd name="T16" fmla="*/ 31 w 31"/>
                  <a:gd name="T17" fmla="*/ 32 h 54"/>
                  <a:gd name="T18" fmla="*/ 19 w 31"/>
                  <a:gd name="T19" fmla="*/ 37 h 54"/>
                  <a:gd name="T20" fmla="*/ 14 w 31"/>
                  <a:gd name="T21" fmla="*/ 49 h 54"/>
                  <a:gd name="T22" fmla="*/ 5 w 31"/>
                  <a:gd name="T23" fmla="*/ 54 h 54"/>
                  <a:gd name="T24" fmla="*/ 4 w 31"/>
                  <a:gd name="T25" fmla="*/ 34 h 54"/>
                  <a:gd name="T26" fmla="*/ 4 w 31"/>
                  <a:gd name="T27" fmla="*/ 32 h 54"/>
                  <a:gd name="T28" fmla="*/ 0 w 31"/>
                  <a:gd name="T29" fmla="*/ 7 h 54"/>
                  <a:gd name="T30" fmla="*/ 2 w 31"/>
                  <a:gd name="T31" fmla="*/ 5 h 54"/>
                  <a:gd name="T32" fmla="*/ 4 w 31"/>
                  <a:gd name="T33" fmla="*/ 5 h 54"/>
                  <a:gd name="T34" fmla="*/ 7 w 31"/>
                  <a:gd name="T35" fmla="*/ 2 h 54"/>
                  <a:gd name="T36" fmla="*/ 7 w 31"/>
                  <a:gd name="T37" fmla="*/ 2 h 54"/>
                  <a:gd name="T38" fmla="*/ 9 w 31"/>
                  <a:gd name="T39" fmla="*/ 2 h 54"/>
                  <a:gd name="T40" fmla="*/ 9 w 31"/>
                  <a:gd name="T41" fmla="*/ 2 h 54"/>
                  <a:gd name="T42" fmla="*/ 9 w 31"/>
                  <a:gd name="T43" fmla="*/ 2 h 54"/>
                  <a:gd name="T44" fmla="*/ 9 w 31"/>
                  <a:gd name="T45"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9" y="2"/>
                    </a:moveTo>
                    <a:lnTo>
                      <a:pt x="12" y="2"/>
                    </a:lnTo>
                    <a:lnTo>
                      <a:pt x="12" y="2"/>
                    </a:lnTo>
                    <a:lnTo>
                      <a:pt x="19" y="0"/>
                    </a:lnTo>
                    <a:lnTo>
                      <a:pt x="19" y="0"/>
                    </a:lnTo>
                    <a:lnTo>
                      <a:pt x="27" y="0"/>
                    </a:lnTo>
                    <a:lnTo>
                      <a:pt x="27" y="10"/>
                    </a:lnTo>
                    <a:lnTo>
                      <a:pt x="31" y="19"/>
                    </a:lnTo>
                    <a:lnTo>
                      <a:pt x="31" y="32"/>
                    </a:lnTo>
                    <a:lnTo>
                      <a:pt x="19" y="37"/>
                    </a:lnTo>
                    <a:lnTo>
                      <a:pt x="14" y="49"/>
                    </a:lnTo>
                    <a:lnTo>
                      <a:pt x="5" y="54"/>
                    </a:lnTo>
                    <a:lnTo>
                      <a:pt x="4" y="34"/>
                    </a:lnTo>
                    <a:lnTo>
                      <a:pt x="4" y="32"/>
                    </a:lnTo>
                    <a:lnTo>
                      <a:pt x="0" y="7"/>
                    </a:lnTo>
                    <a:lnTo>
                      <a:pt x="2" y="5"/>
                    </a:lnTo>
                    <a:lnTo>
                      <a:pt x="4" y="5"/>
                    </a:lnTo>
                    <a:lnTo>
                      <a:pt x="7" y="2"/>
                    </a:lnTo>
                    <a:lnTo>
                      <a:pt x="7" y="2"/>
                    </a:lnTo>
                    <a:lnTo>
                      <a:pt x="9" y="2"/>
                    </a:lnTo>
                    <a:lnTo>
                      <a:pt x="9" y="2"/>
                    </a:lnTo>
                    <a:lnTo>
                      <a:pt x="9" y="2"/>
                    </a:lnTo>
                    <a:lnTo>
                      <a:pt x="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74" name="Freeform 1429"/>
              <p:cNvSpPr>
                <a:spLocks/>
              </p:cNvSpPr>
              <p:nvPr/>
            </p:nvSpPr>
            <p:spPr bwMode="auto">
              <a:xfrm>
                <a:off x="4043" y="1682"/>
                <a:ext cx="31" cy="54"/>
              </a:xfrm>
              <a:custGeom>
                <a:avLst/>
                <a:gdLst>
                  <a:gd name="T0" fmla="*/ 9 w 31"/>
                  <a:gd name="T1" fmla="*/ 2 h 54"/>
                  <a:gd name="T2" fmla="*/ 12 w 31"/>
                  <a:gd name="T3" fmla="*/ 2 h 54"/>
                  <a:gd name="T4" fmla="*/ 12 w 31"/>
                  <a:gd name="T5" fmla="*/ 2 h 54"/>
                  <a:gd name="T6" fmla="*/ 19 w 31"/>
                  <a:gd name="T7" fmla="*/ 0 h 54"/>
                  <a:gd name="T8" fmla="*/ 19 w 31"/>
                  <a:gd name="T9" fmla="*/ 0 h 54"/>
                  <a:gd name="T10" fmla="*/ 27 w 31"/>
                  <a:gd name="T11" fmla="*/ 0 h 54"/>
                  <a:gd name="T12" fmla="*/ 27 w 31"/>
                  <a:gd name="T13" fmla="*/ 10 h 54"/>
                  <a:gd name="T14" fmla="*/ 31 w 31"/>
                  <a:gd name="T15" fmla="*/ 19 h 54"/>
                  <a:gd name="T16" fmla="*/ 31 w 31"/>
                  <a:gd name="T17" fmla="*/ 32 h 54"/>
                  <a:gd name="T18" fmla="*/ 19 w 31"/>
                  <a:gd name="T19" fmla="*/ 37 h 54"/>
                  <a:gd name="T20" fmla="*/ 14 w 31"/>
                  <a:gd name="T21" fmla="*/ 49 h 54"/>
                  <a:gd name="T22" fmla="*/ 5 w 31"/>
                  <a:gd name="T23" fmla="*/ 54 h 54"/>
                  <a:gd name="T24" fmla="*/ 4 w 31"/>
                  <a:gd name="T25" fmla="*/ 34 h 54"/>
                  <a:gd name="T26" fmla="*/ 4 w 31"/>
                  <a:gd name="T27" fmla="*/ 32 h 54"/>
                  <a:gd name="T28" fmla="*/ 0 w 31"/>
                  <a:gd name="T29" fmla="*/ 7 h 54"/>
                  <a:gd name="T30" fmla="*/ 2 w 31"/>
                  <a:gd name="T31" fmla="*/ 5 h 54"/>
                  <a:gd name="T32" fmla="*/ 4 w 31"/>
                  <a:gd name="T33" fmla="*/ 5 h 54"/>
                  <a:gd name="T34" fmla="*/ 7 w 31"/>
                  <a:gd name="T35" fmla="*/ 2 h 54"/>
                  <a:gd name="T36" fmla="*/ 7 w 31"/>
                  <a:gd name="T37" fmla="*/ 2 h 54"/>
                  <a:gd name="T38" fmla="*/ 9 w 31"/>
                  <a:gd name="T39" fmla="*/ 2 h 54"/>
                  <a:gd name="T40" fmla="*/ 9 w 31"/>
                  <a:gd name="T41" fmla="*/ 2 h 54"/>
                  <a:gd name="T42" fmla="*/ 9 w 31"/>
                  <a:gd name="T43" fmla="*/ 2 h 54"/>
                  <a:gd name="T44" fmla="*/ 9 w 31"/>
                  <a:gd name="T45"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9" y="2"/>
                    </a:moveTo>
                    <a:lnTo>
                      <a:pt x="12" y="2"/>
                    </a:lnTo>
                    <a:lnTo>
                      <a:pt x="12" y="2"/>
                    </a:lnTo>
                    <a:lnTo>
                      <a:pt x="19" y="0"/>
                    </a:lnTo>
                    <a:lnTo>
                      <a:pt x="19" y="0"/>
                    </a:lnTo>
                    <a:lnTo>
                      <a:pt x="27" y="0"/>
                    </a:lnTo>
                    <a:lnTo>
                      <a:pt x="27" y="10"/>
                    </a:lnTo>
                    <a:lnTo>
                      <a:pt x="31" y="19"/>
                    </a:lnTo>
                    <a:lnTo>
                      <a:pt x="31" y="32"/>
                    </a:lnTo>
                    <a:lnTo>
                      <a:pt x="19" y="37"/>
                    </a:lnTo>
                    <a:lnTo>
                      <a:pt x="14" y="49"/>
                    </a:lnTo>
                    <a:lnTo>
                      <a:pt x="5" y="54"/>
                    </a:lnTo>
                    <a:lnTo>
                      <a:pt x="4" y="34"/>
                    </a:lnTo>
                    <a:lnTo>
                      <a:pt x="4" y="32"/>
                    </a:lnTo>
                    <a:lnTo>
                      <a:pt x="0" y="7"/>
                    </a:lnTo>
                    <a:lnTo>
                      <a:pt x="2" y="5"/>
                    </a:lnTo>
                    <a:lnTo>
                      <a:pt x="4" y="5"/>
                    </a:lnTo>
                    <a:lnTo>
                      <a:pt x="7" y="2"/>
                    </a:lnTo>
                    <a:lnTo>
                      <a:pt x="7" y="2"/>
                    </a:lnTo>
                    <a:lnTo>
                      <a:pt x="9" y="2"/>
                    </a:lnTo>
                    <a:lnTo>
                      <a:pt x="9" y="2"/>
                    </a:lnTo>
                    <a:lnTo>
                      <a:pt x="9" y="2"/>
                    </a:lnTo>
                    <a:lnTo>
                      <a:pt x="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75" name="Freeform 1430"/>
              <p:cNvSpPr>
                <a:spLocks/>
              </p:cNvSpPr>
              <p:nvPr/>
            </p:nvSpPr>
            <p:spPr bwMode="auto">
              <a:xfrm>
                <a:off x="4087" y="1956"/>
                <a:ext cx="31" cy="33"/>
              </a:xfrm>
              <a:custGeom>
                <a:avLst/>
                <a:gdLst>
                  <a:gd name="T0" fmla="*/ 7 w 31"/>
                  <a:gd name="T1" fmla="*/ 2 h 33"/>
                  <a:gd name="T2" fmla="*/ 26 w 31"/>
                  <a:gd name="T3" fmla="*/ 0 h 33"/>
                  <a:gd name="T4" fmla="*/ 28 w 31"/>
                  <a:gd name="T5" fmla="*/ 0 h 33"/>
                  <a:gd name="T6" fmla="*/ 31 w 31"/>
                  <a:gd name="T7" fmla="*/ 22 h 33"/>
                  <a:gd name="T8" fmla="*/ 29 w 31"/>
                  <a:gd name="T9" fmla="*/ 31 h 33"/>
                  <a:gd name="T10" fmla="*/ 2 w 31"/>
                  <a:gd name="T11" fmla="*/ 33 h 33"/>
                  <a:gd name="T12" fmla="*/ 0 w 31"/>
                  <a:gd name="T13" fmla="*/ 12 h 33"/>
                  <a:gd name="T14" fmla="*/ 0 w 31"/>
                  <a:gd name="T15" fmla="*/ 2 h 33"/>
                  <a:gd name="T16" fmla="*/ 7 w 31"/>
                  <a:gd name="T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3">
                    <a:moveTo>
                      <a:pt x="7" y="2"/>
                    </a:moveTo>
                    <a:lnTo>
                      <a:pt x="26" y="0"/>
                    </a:lnTo>
                    <a:lnTo>
                      <a:pt x="28" y="0"/>
                    </a:lnTo>
                    <a:lnTo>
                      <a:pt x="31" y="22"/>
                    </a:lnTo>
                    <a:lnTo>
                      <a:pt x="29" y="31"/>
                    </a:lnTo>
                    <a:lnTo>
                      <a:pt x="2" y="33"/>
                    </a:lnTo>
                    <a:lnTo>
                      <a:pt x="0" y="12"/>
                    </a:lnTo>
                    <a:lnTo>
                      <a:pt x="0" y="2"/>
                    </a:lnTo>
                    <a:lnTo>
                      <a:pt x="7"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76" name="Freeform 1431"/>
              <p:cNvSpPr>
                <a:spLocks/>
              </p:cNvSpPr>
              <p:nvPr/>
            </p:nvSpPr>
            <p:spPr bwMode="auto">
              <a:xfrm>
                <a:off x="4087" y="1956"/>
                <a:ext cx="31" cy="33"/>
              </a:xfrm>
              <a:custGeom>
                <a:avLst/>
                <a:gdLst>
                  <a:gd name="T0" fmla="*/ 7 w 31"/>
                  <a:gd name="T1" fmla="*/ 2 h 33"/>
                  <a:gd name="T2" fmla="*/ 26 w 31"/>
                  <a:gd name="T3" fmla="*/ 0 h 33"/>
                  <a:gd name="T4" fmla="*/ 28 w 31"/>
                  <a:gd name="T5" fmla="*/ 0 h 33"/>
                  <a:gd name="T6" fmla="*/ 31 w 31"/>
                  <a:gd name="T7" fmla="*/ 22 h 33"/>
                  <a:gd name="T8" fmla="*/ 29 w 31"/>
                  <a:gd name="T9" fmla="*/ 31 h 33"/>
                  <a:gd name="T10" fmla="*/ 2 w 31"/>
                  <a:gd name="T11" fmla="*/ 33 h 33"/>
                  <a:gd name="T12" fmla="*/ 0 w 31"/>
                  <a:gd name="T13" fmla="*/ 12 h 33"/>
                  <a:gd name="T14" fmla="*/ 0 w 31"/>
                  <a:gd name="T15" fmla="*/ 2 h 33"/>
                  <a:gd name="T16" fmla="*/ 7 w 31"/>
                  <a:gd name="T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3">
                    <a:moveTo>
                      <a:pt x="7" y="2"/>
                    </a:moveTo>
                    <a:lnTo>
                      <a:pt x="26" y="0"/>
                    </a:lnTo>
                    <a:lnTo>
                      <a:pt x="28" y="0"/>
                    </a:lnTo>
                    <a:lnTo>
                      <a:pt x="31" y="22"/>
                    </a:lnTo>
                    <a:lnTo>
                      <a:pt x="29" y="31"/>
                    </a:lnTo>
                    <a:lnTo>
                      <a:pt x="2" y="33"/>
                    </a:lnTo>
                    <a:lnTo>
                      <a:pt x="0" y="12"/>
                    </a:lnTo>
                    <a:lnTo>
                      <a:pt x="0" y="2"/>
                    </a:lnTo>
                    <a:lnTo>
                      <a:pt x="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77" name="Freeform 1432"/>
              <p:cNvSpPr>
                <a:spLocks/>
              </p:cNvSpPr>
              <p:nvPr/>
            </p:nvSpPr>
            <p:spPr bwMode="auto">
              <a:xfrm>
                <a:off x="4128" y="1812"/>
                <a:ext cx="24" cy="46"/>
              </a:xfrm>
              <a:custGeom>
                <a:avLst/>
                <a:gdLst>
                  <a:gd name="T0" fmla="*/ 24 w 24"/>
                  <a:gd name="T1" fmla="*/ 44 h 46"/>
                  <a:gd name="T2" fmla="*/ 5 w 24"/>
                  <a:gd name="T3" fmla="*/ 46 h 46"/>
                  <a:gd name="T4" fmla="*/ 2 w 24"/>
                  <a:gd name="T5" fmla="*/ 19 h 46"/>
                  <a:gd name="T6" fmla="*/ 2 w 24"/>
                  <a:gd name="T7" fmla="*/ 19 h 46"/>
                  <a:gd name="T8" fmla="*/ 0 w 24"/>
                  <a:gd name="T9" fmla="*/ 4 h 46"/>
                  <a:gd name="T10" fmla="*/ 19 w 24"/>
                  <a:gd name="T11" fmla="*/ 0 h 46"/>
                  <a:gd name="T12" fmla="*/ 20 w 24"/>
                  <a:gd name="T13" fmla="*/ 0 h 46"/>
                  <a:gd name="T14" fmla="*/ 24 w 24"/>
                  <a:gd name="T15" fmla="*/ 31 h 46"/>
                  <a:gd name="T16" fmla="*/ 24 w 24"/>
                  <a:gd name="T17"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6">
                    <a:moveTo>
                      <a:pt x="24" y="44"/>
                    </a:moveTo>
                    <a:lnTo>
                      <a:pt x="5" y="46"/>
                    </a:lnTo>
                    <a:lnTo>
                      <a:pt x="2" y="19"/>
                    </a:lnTo>
                    <a:lnTo>
                      <a:pt x="2" y="19"/>
                    </a:lnTo>
                    <a:lnTo>
                      <a:pt x="0" y="4"/>
                    </a:lnTo>
                    <a:lnTo>
                      <a:pt x="19" y="0"/>
                    </a:lnTo>
                    <a:lnTo>
                      <a:pt x="20" y="0"/>
                    </a:lnTo>
                    <a:lnTo>
                      <a:pt x="24" y="31"/>
                    </a:lnTo>
                    <a:lnTo>
                      <a:pt x="24"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78" name="Freeform 1433"/>
              <p:cNvSpPr>
                <a:spLocks/>
              </p:cNvSpPr>
              <p:nvPr/>
            </p:nvSpPr>
            <p:spPr bwMode="auto">
              <a:xfrm>
                <a:off x="4128" y="1812"/>
                <a:ext cx="24" cy="46"/>
              </a:xfrm>
              <a:custGeom>
                <a:avLst/>
                <a:gdLst>
                  <a:gd name="T0" fmla="*/ 24 w 24"/>
                  <a:gd name="T1" fmla="*/ 44 h 46"/>
                  <a:gd name="T2" fmla="*/ 5 w 24"/>
                  <a:gd name="T3" fmla="*/ 46 h 46"/>
                  <a:gd name="T4" fmla="*/ 2 w 24"/>
                  <a:gd name="T5" fmla="*/ 19 h 46"/>
                  <a:gd name="T6" fmla="*/ 2 w 24"/>
                  <a:gd name="T7" fmla="*/ 19 h 46"/>
                  <a:gd name="T8" fmla="*/ 0 w 24"/>
                  <a:gd name="T9" fmla="*/ 4 h 46"/>
                  <a:gd name="T10" fmla="*/ 19 w 24"/>
                  <a:gd name="T11" fmla="*/ 0 h 46"/>
                  <a:gd name="T12" fmla="*/ 20 w 24"/>
                  <a:gd name="T13" fmla="*/ 0 h 46"/>
                  <a:gd name="T14" fmla="*/ 24 w 24"/>
                  <a:gd name="T15" fmla="*/ 31 h 46"/>
                  <a:gd name="T16" fmla="*/ 24 w 24"/>
                  <a:gd name="T17"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6">
                    <a:moveTo>
                      <a:pt x="24" y="44"/>
                    </a:moveTo>
                    <a:lnTo>
                      <a:pt x="5" y="46"/>
                    </a:lnTo>
                    <a:lnTo>
                      <a:pt x="2" y="19"/>
                    </a:lnTo>
                    <a:lnTo>
                      <a:pt x="2" y="19"/>
                    </a:lnTo>
                    <a:lnTo>
                      <a:pt x="0" y="4"/>
                    </a:lnTo>
                    <a:lnTo>
                      <a:pt x="19" y="0"/>
                    </a:lnTo>
                    <a:lnTo>
                      <a:pt x="20" y="0"/>
                    </a:lnTo>
                    <a:lnTo>
                      <a:pt x="24" y="31"/>
                    </a:lnTo>
                    <a:lnTo>
                      <a:pt x="24"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79" name="Freeform 1434"/>
              <p:cNvSpPr>
                <a:spLocks/>
              </p:cNvSpPr>
              <p:nvPr/>
            </p:nvSpPr>
            <p:spPr bwMode="auto">
              <a:xfrm>
                <a:off x="4103" y="1860"/>
                <a:ext cx="27" cy="32"/>
              </a:xfrm>
              <a:custGeom>
                <a:avLst/>
                <a:gdLst>
                  <a:gd name="T0" fmla="*/ 25 w 27"/>
                  <a:gd name="T1" fmla="*/ 0 h 32"/>
                  <a:gd name="T2" fmla="*/ 25 w 27"/>
                  <a:gd name="T3" fmla="*/ 1 h 32"/>
                  <a:gd name="T4" fmla="*/ 25 w 27"/>
                  <a:gd name="T5" fmla="*/ 5 h 32"/>
                  <a:gd name="T6" fmla="*/ 27 w 27"/>
                  <a:gd name="T7" fmla="*/ 20 h 32"/>
                  <a:gd name="T8" fmla="*/ 27 w 27"/>
                  <a:gd name="T9" fmla="*/ 23 h 32"/>
                  <a:gd name="T10" fmla="*/ 27 w 27"/>
                  <a:gd name="T11" fmla="*/ 29 h 32"/>
                  <a:gd name="T12" fmla="*/ 22 w 27"/>
                  <a:gd name="T13" fmla="*/ 30 h 32"/>
                  <a:gd name="T14" fmla="*/ 8 w 27"/>
                  <a:gd name="T15" fmla="*/ 32 h 32"/>
                  <a:gd name="T16" fmla="*/ 6 w 27"/>
                  <a:gd name="T17" fmla="*/ 32 h 32"/>
                  <a:gd name="T18" fmla="*/ 6 w 27"/>
                  <a:gd name="T19" fmla="*/ 32 h 32"/>
                  <a:gd name="T20" fmla="*/ 6 w 27"/>
                  <a:gd name="T21" fmla="*/ 32 h 32"/>
                  <a:gd name="T22" fmla="*/ 1 w 27"/>
                  <a:gd name="T23" fmla="*/ 32 h 32"/>
                  <a:gd name="T24" fmla="*/ 1 w 27"/>
                  <a:gd name="T25" fmla="*/ 27 h 32"/>
                  <a:gd name="T26" fmla="*/ 0 w 27"/>
                  <a:gd name="T27" fmla="*/ 3 h 32"/>
                  <a:gd name="T28" fmla="*/ 3 w 27"/>
                  <a:gd name="T29" fmla="*/ 3 h 32"/>
                  <a:gd name="T30" fmla="*/ 5 w 27"/>
                  <a:gd name="T31" fmla="*/ 3 h 32"/>
                  <a:gd name="T32" fmla="*/ 5 w 27"/>
                  <a:gd name="T33" fmla="*/ 3 h 32"/>
                  <a:gd name="T34" fmla="*/ 10 w 27"/>
                  <a:gd name="T35" fmla="*/ 1 h 32"/>
                  <a:gd name="T36" fmla="*/ 25 w 27"/>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2">
                    <a:moveTo>
                      <a:pt x="25" y="0"/>
                    </a:moveTo>
                    <a:lnTo>
                      <a:pt x="25" y="1"/>
                    </a:lnTo>
                    <a:lnTo>
                      <a:pt x="25" y="5"/>
                    </a:lnTo>
                    <a:lnTo>
                      <a:pt x="27" y="20"/>
                    </a:lnTo>
                    <a:lnTo>
                      <a:pt x="27" y="23"/>
                    </a:lnTo>
                    <a:lnTo>
                      <a:pt x="27" y="29"/>
                    </a:lnTo>
                    <a:lnTo>
                      <a:pt x="22" y="30"/>
                    </a:lnTo>
                    <a:lnTo>
                      <a:pt x="8" y="32"/>
                    </a:lnTo>
                    <a:lnTo>
                      <a:pt x="6" y="32"/>
                    </a:lnTo>
                    <a:lnTo>
                      <a:pt x="6" y="32"/>
                    </a:lnTo>
                    <a:lnTo>
                      <a:pt x="6" y="32"/>
                    </a:lnTo>
                    <a:lnTo>
                      <a:pt x="1" y="32"/>
                    </a:lnTo>
                    <a:lnTo>
                      <a:pt x="1" y="27"/>
                    </a:lnTo>
                    <a:lnTo>
                      <a:pt x="0" y="3"/>
                    </a:lnTo>
                    <a:lnTo>
                      <a:pt x="3" y="3"/>
                    </a:lnTo>
                    <a:lnTo>
                      <a:pt x="5" y="3"/>
                    </a:lnTo>
                    <a:lnTo>
                      <a:pt x="5" y="3"/>
                    </a:lnTo>
                    <a:lnTo>
                      <a:pt x="10" y="1"/>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80" name="Freeform 1435"/>
              <p:cNvSpPr>
                <a:spLocks/>
              </p:cNvSpPr>
              <p:nvPr/>
            </p:nvSpPr>
            <p:spPr bwMode="auto">
              <a:xfrm>
                <a:off x="4103" y="1860"/>
                <a:ext cx="27" cy="32"/>
              </a:xfrm>
              <a:custGeom>
                <a:avLst/>
                <a:gdLst>
                  <a:gd name="T0" fmla="*/ 25 w 27"/>
                  <a:gd name="T1" fmla="*/ 0 h 32"/>
                  <a:gd name="T2" fmla="*/ 25 w 27"/>
                  <a:gd name="T3" fmla="*/ 1 h 32"/>
                  <a:gd name="T4" fmla="*/ 25 w 27"/>
                  <a:gd name="T5" fmla="*/ 5 h 32"/>
                  <a:gd name="T6" fmla="*/ 27 w 27"/>
                  <a:gd name="T7" fmla="*/ 20 h 32"/>
                  <a:gd name="T8" fmla="*/ 27 w 27"/>
                  <a:gd name="T9" fmla="*/ 23 h 32"/>
                  <a:gd name="T10" fmla="*/ 27 w 27"/>
                  <a:gd name="T11" fmla="*/ 29 h 32"/>
                  <a:gd name="T12" fmla="*/ 22 w 27"/>
                  <a:gd name="T13" fmla="*/ 30 h 32"/>
                  <a:gd name="T14" fmla="*/ 8 w 27"/>
                  <a:gd name="T15" fmla="*/ 32 h 32"/>
                  <a:gd name="T16" fmla="*/ 6 w 27"/>
                  <a:gd name="T17" fmla="*/ 32 h 32"/>
                  <a:gd name="T18" fmla="*/ 6 w 27"/>
                  <a:gd name="T19" fmla="*/ 32 h 32"/>
                  <a:gd name="T20" fmla="*/ 6 w 27"/>
                  <a:gd name="T21" fmla="*/ 32 h 32"/>
                  <a:gd name="T22" fmla="*/ 1 w 27"/>
                  <a:gd name="T23" fmla="*/ 32 h 32"/>
                  <a:gd name="T24" fmla="*/ 1 w 27"/>
                  <a:gd name="T25" fmla="*/ 27 h 32"/>
                  <a:gd name="T26" fmla="*/ 0 w 27"/>
                  <a:gd name="T27" fmla="*/ 3 h 32"/>
                  <a:gd name="T28" fmla="*/ 3 w 27"/>
                  <a:gd name="T29" fmla="*/ 3 h 32"/>
                  <a:gd name="T30" fmla="*/ 5 w 27"/>
                  <a:gd name="T31" fmla="*/ 3 h 32"/>
                  <a:gd name="T32" fmla="*/ 5 w 27"/>
                  <a:gd name="T33" fmla="*/ 3 h 32"/>
                  <a:gd name="T34" fmla="*/ 10 w 27"/>
                  <a:gd name="T35" fmla="*/ 1 h 32"/>
                  <a:gd name="T36" fmla="*/ 25 w 27"/>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2">
                    <a:moveTo>
                      <a:pt x="25" y="0"/>
                    </a:moveTo>
                    <a:lnTo>
                      <a:pt x="25" y="1"/>
                    </a:lnTo>
                    <a:lnTo>
                      <a:pt x="25" y="5"/>
                    </a:lnTo>
                    <a:lnTo>
                      <a:pt x="27" y="20"/>
                    </a:lnTo>
                    <a:lnTo>
                      <a:pt x="27" y="23"/>
                    </a:lnTo>
                    <a:lnTo>
                      <a:pt x="27" y="29"/>
                    </a:lnTo>
                    <a:lnTo>
                      <a:pt x="22" y="30"/>
                    </a:lnTo>
                    <a:lnTo>
                      <a:pt x="8" y="32"/>
                    </a:lnTo>
                    <a:lnTo>
                      <a:pt x="6" y="32"/>
                    </a:lnTo>
                    <a:lnTo>
                      <a:pt x="6" y="32"/>
                    </a:lnTo>
                    <a:lnTo>
                      <a:pt x="6" y="32"/>
                    </a:lnTo>
                    <a:lnTo>
                      <a:pt x="1" y="32"/>
                    </a:lnTo>
                    <a:lnTo>
                      <a:pt x="1" y="27"/>
                    </a:lnTo>
                    <a:lnTo>
                      <a:pt x="0" y="3"/>
                    </a:lnTo>
                    <a:lnTo>
                      <a:pt x="3" y="3"/>
                    </a:lnTo>
                    <a:lnTo>
                      <a:pt x="5" y="3"/>
                    </a:lnTo>
                    <a:lnTo>
                      <a:pt x="5" y="3"/>
                    </a:lnTo>
                    <a:lnTo>
                      <a:pt x="10" y="1"/>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81" name="Freeform 1436"/>
              <p:cNvSpPr>
                <a:spLocks/>
              </p:cNvSpPr>
              <p:nvPr/>
            </p:nvSpPr>
            <p:spPr bwMode="auto">
              <a:xfrm>
                <a:off x="4077" y="1707"/>
                <a:ext cx="31" cy="32"/>
              </a:xfrm>
              <a:custGeom>
                <a:avLst/>
                <a:gdLst>
                  <a:gd name="T0" fmla="*/ 29 w 31"/>
                  <a:gd name="T1" fmla="*/ 31 h 32"/>
                  <a:gd name="T2" fmla="*/ 2 w 31"/>
                  <a:gd name="T3" fmla="*/ 32 h 32"/>
                  <a:gd name="T4" fmla="*/ 0 w 31"/>
                  <a:gd name="T5" fmla="*/ 7 h 32"/>
                  <a:gd name="T6" fmla="*/ 0 w 31"/>
                  <a:gd name="T7" fmla="*/ 2 h 32"/>
                  <a:gd name="T8" fmla="*/ 27 w 31"/>
                  <a:gd name="T9" fmla="*/ 0 h 32"/>
                  <a:gd name="T10" fmla="*/ 27 w 31"/>
                  <a:gd name="T11" fmla="*/ 4 h 32"/>
                  <a:gd name="T12" fmla="*/ 27 w 31"/>
                  <a:gd name="T13" fmla="*/ 4 h 32"/>
                  <a:gd name="T14" fmla="*/ 27 w 31"/>
                  <a:gd name="T15" fmla="*/ 4 h 32"/>
                  <a:gd name="T16" fmla="*/ 31 w 31"/>
                  <a:gd name="T17" fmla="*/ 31 h 32"/>
                  <a:gd name="T18" fmla="*/ 29 w 31"/>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29" y="31"/>
                    </a:moveTo>
                    <a:lnTo>
                      <a:pt x="2" y="32"/>
                    </a:lnTo>
                    <a:lnTo>
                      <a:pt x="0" y="7"/>
                    </a:lnTo>
                    <a:lnTo>
                      <a:pt x="0" y="2"/>
                    </a:lnTo>
                    <a:lnTo>
                      <a:pt x="27" y="0"/>
                    </a:lnTo>
                    <a:lnTo>
                      <a:pt x="27" y="4"/>
                    </a:lnTo>
                    <a:lnTo>
                      <a:pt x="27" y="4"/>
                    </a:lnTo>
                    <a:lnTo>
                      <a:pt x="27" y="4"/>
                    </a:lnTo>
                    <a:lnTo>
                      <a:pt x="31" y="31"/>
                    </a:lnTo>
                    <a:lnTo>
                      <a:pt x="29"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82" name="Freeform 1437"/>
              <p:cNvSpPr>
                <a:spLocks/>
              </p:cNvSpPr>
              <p:nvPr/>
            </p:nvSpPr>
            <p:spPr bwMode="auto">
              <a:xfrm>
                <a:off x="4077" y="1707"/>
                <a:ext cx="31" cy="32"/>
              </a:xfrm>
              <a:custGeom>
                <a:avLst/>
                <a:gdLst>
                  <a:gd name="T0" fmla="*/ 29 w 31"/>
                  <a:gd name="T1" fmla="*/ 31 h 32"/>
                  <a:gd name="T2" fmla="*/ 2 w 31"/>
                  <a:gd name="T3" fmla="*/ 32 h 32"/>
                  <a:gd name="T4" fmla="*/ 0 w 31"/>
                  <a:gd name="T5" fmla="*/ 7 h 32"/>
                  <a:gd name="T6" fmla="*/ 0 w 31"/>
                  <a:gd name="T7" fmla="*/ 2 h 32"/>
                  <a:gd name="T8" fmla="*/ 27 w 31"/>
                  <a:gd name="T9" fmla="*/ 0 h 32"/>
                  <a:gd name="T10" fmla="*/ 27 w 31"/>
                  <a:gd name="T11" fmla="*/ 4 h 32"/>
                  <a:gd name="T12" fmla="*/ 27 w 31"/>
                  <a:gd name="T13" fmla="*/ 4 h 32"/>
                  <a:gd name="T14" fmla="*/ 27 w 31"/>
                  <a:gd name="T15" fmla="*/ 4 h 32"/>
                  <a:gd name="T16" fmla="*/ 31 w 31"/>
                  <a:gd name="T17" fmla="*/ 31 h 32"/>
                  <a:gd name="T18" fmla="*/ 29 w 31"/>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29" y="31"/>
                    </a:moveTo>
                    <a:lnTo>
                      <a:pt x="2" y="32"/>
                    </a:lnTo>
                    <a:lnTo>
                      <a:pt x="0" y="7"/>
                    </a:lnTo>
                    <a:lnTo>
                      <a:pt x="0" y="2"/>
                    </a:lnTo>
                    <a:lnTo>
                      <a:pt x="27" y="0"/>
                    </a:lnTo>
                    <a:lnTo>
                      <a:pt x="27" y="4"/>
                    </a:lnTo>
                    <a:lnTo>
                      <a:pt x="27" y="4"/>
                    </a:lnTo>
                    <a:lnTo>
                      <a:pt x="27" y="4"/>
                    </a:lnTo>
                    <a:lnTo>
                      <a:pt x="31" y="31"/>
                    </a:lnTo>
                    <a:lnTo>
                      <a:pt x="29"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83" name="Freeform 1438"/>
              <p:cNvSpPr>
                <a:spLocks/>
              </p:cNvSpPr>
              <p:nvPr/>
            </p:nvSpPr>
            <p:spPr bwMode="auto">
              <a:xfrm>
                <a:off x="4072" y="1968"/>
                <a:ext cx="19" cy="41"/>
              </a:xfrm>
              <a:custGeom>
                <a:avLst/>
                <a:gdLst>
                  <a:gd name="T0" fmla="*/ 19 w 19"/>
                  <a:gd name="T1" fmla="*/ 37 h 41"/>
                  <a:gd name="T2" fmla="*/ 4 w 19"/>
                  <a:gd name="T3" fmla="*/ 41 h 41"/>
                  <a:gd name="T4" fmla="*/ 0 w 19"/>
                  <a:gd name="T5" fmla="*/ 10 h 41"/>
                  <a:gd name="T6" fmla="*/ 0 w 19"/>
                  <a:gd name="T7" fmla="*/ 0 h 41"/>
                  <a:gd name="T8" fmla="*/ 15 w 19"/>
                  <a:gd name="T9" fmla="*/ 0 h 41"/>
                  <a:gd name="T10" fmla="*/ 17 w 19"/>
                  <a:gd name="T11" fmla="*/ 21 h 41"/>
                  <a:gd name="T12" fmla="*/ 19 w 19"/>
                  <a:gd name="T13" fmla="*/ 37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19" y="37"/>
                    </a:moveTo>
                    <a:lnTo>
                      <a:pt x="4" y="41"/>
                    </a:lnTo>
                    <a:lnTo>
                      <a:pt x="0" y="10"/>
                    </a:lnTo>
                    <a:lnTo>
                      <a:pt x="0" y="0"/>
                    </a:lnTo>
                    <a:lnTo>
                      <a:pt x="15" y="0"/>
                    </a:lnTo>
                    <a:lnTo>
                      <a:pt x="17" y="21"/>
                    </a:lnTo>
                    <a:lnTo>
                      <a:pt x="19" y="3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84" name="Freeform 1439"/>
              <p:cNvSpPr>
                <a:spLocks/>
              </p:cNvSpPr>
              <p:nvPr/>
            </p:nvSpPr>
            <p:spPr bwMode="auto">
              <a:xfrm>
                <a:off x="4072" y="1968"/>
                <a:ext cx="19" cy="41"/>
              </a:xfrm>
              <a:custGeom>
                <a:avLst/>
                <a:gdLst>
                  <a:gd name="T0" fmla="*/ 19 w 19"/>
                  <a:gd name="T1" fmla="*/ 37 h 41"/>
                  <a:gd name="T2" fmla="*/ 4 w 19"/>
                  <a:gd name="T3" fmla="*/ 41 h 41"/>
                  <a:gd name="T4" fmla="*/ 0 w 19"/>
                  <a:gd name="T5" fmla="*/ 10 h 41"/>
                  <a:gd name="T6" fmla="*/ 0 w 19"/>
                  <a:gd name="T7" fmla="*/ 0 h 41"/>
                  <a:gd name="T8" fmla="*/ 15 w 19"/>
                  <a:gd name="T9" fmla="*/ 0 h 41"/>
                  <a:gd name="T10" fmla="*/ 17 w 19"/>
                  <a:gd name="T11" fmla="*/ 21 h 41"/>
                  <a:gd name="T12" fmla="*/ 19 w 19"/>
                  <a:gd name="T13" fmla="*/ 37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19" y="37"/>
                    </a:moveTo>
                    <a:lnTo>
                      <a:pt x="4" y="41"/>
                    </a:lnTo>
                    <a:lnTo>
                      <a:pt x="0" y="10"/>
                    </a:lnTo>
                    <a:lnTo>
                      <a:pt x="0" y="0"/>
                    </a:lnTo>
                    <a:lnTo>
                      <a:pt x="15" y="0"/>
                    </a:lnTo>
                    <a:lnTo>
                      <a:pt x="17" y="21"/>
                    </a:lnTo>
                    <a:lnTo>
                      <a:pt x="19"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85" name="Freeform 1440"/>
              <p:cNvSpPr>
                <a:spLocks/>
              </p:cNvSpPr>
              <p:nvPr/>
            </p:nvSpPr>
            <p:spPr bwMode="auto">
              <a:xfrm>
                <a:off x="4101" y="1753"/>
                <a:ext cx="25" cy="46"/>
              </a:xfrm>
              <a:custGeom>
                <a:avLst/>
                <a:gdLst>
                  <a:gd name="T0" fmla="*/ 15 w 25"/>
                  <a:gd name="T1" fmla="*/ 0 h 46"/>
                  <a:gd name="T2" fmla="*/ 19 w 25"/>
                  <a:gd name="T3" fmla="*/ 36 h 46"/>
                  <a:gd name="T4" fmla="*/ 24 w 25"/>
                  <a:gd name="T5" fmla="*/ 34 h 46"/>
                  <a:gd name="T6" fmla="*/ 25 w 25"/>
                  <a:gd name="T7" fmla="*/ 44 h 46"/>
                  <a:gd name="T8" fmla="*/ 8 w 25"/>
                  <a:gd name="T9" fmla="*/ 46 h 46"/>
                  <a:gd name="T10" fmla="*/ 5 w 25"/>
                  <a:gd name="T11" fmla="*/ 46 h 46"/>
                  <a:gd name="T12" fmla="*/ 2 w 25"/>
                  <a:gd name="T13" fmla="*/ 12 h 46"/>
                  <a:gd name="T14" fmla="*/ 0 w 25"/>
                  <a:gd name="T15" fmla="*/ 3 h 46"/>
                  <a:gd name="T16" fmla="*/ 15 w 25"/>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6">
                    <a:moveTo>
                      <a:pt x="15" y="0"/>
                    </a:moveTo>
                    <a:lnTo>
                      <a:pt x="19" y="36"/>
                    </a:lnTo>
                    <a:lnTo>
                      <a:pt x="24" y="34"/>
                    </a:lnTo>
                    <a:lnTo>
                      <a:pt x="25" y="44"/>
                    </a:lnTo>
                    <a:lnTo>
                      <a:pt x="8" y="46"/>
                    </a:lnTo>
                    <a:lnTo>
                      <a:pt x="5" y="46"/>
                    </a:lnTo>
                    <a:lnTo>
                      <a:pt x="2" y="12"/>
                    </a:lnTo>
                    <a:lnTo>
                      <a:pt x="0" y="3"/>
                    </a:lnTo>
                    <a:lnTo>
                      <a:pt x="1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86" name="Freeform 1441"/>
              <p:cNvSpPr>
                <a:spLocks/>
              </p:cNvSpPr>
              <p:nvPr/>
            </p:nvSpPr>
            <p:spPr bwMode="auto">
              <a:xfrm>
                <a:off x="4101" y="1753"/>
                <a:ext cx="25" cy="46"/>
              </a:xfrm>
              <a:custGeom>
                <a:avLst/>
                <a:gdLst>
                  <a:gd name="T0" fmla="*/ 15 w 25"/>
                  <a:gd name="T1" fmla="*/ 0 h 46"/>
                  <a:gd name="T2" fmla="*/ 19 w 25"/>
                  <a:gd name="T3" fmla="*/ 36 h 46"/>
                  <a:gd name="T4" fmla="*/ 24 w 25"/>
                  <a:gd name="T5" fmla="*/ 34 h 46"/>
                  <a:gd name="T6" fmla="*/ 25 w 25"/>
                  <a:gd name="T7" fmla="*/ 44 h 46"/>
                  <a:gd name="T8" fmla="*/ 8 w 25"/>
                  <a:gd name="T9" fmla="*/ 46 h 46"/>
                  <a:gd name="T10" fmla="*/ 5 w 25"/>
                  <a:gd name="T11" fmla="*/ 46 h 46"/>
                  <a:gd name="T12" fmla="*/ 2 w 25"/>
                  <a:gd name="T13" fmla="*/ 12 h 46"/>
                  <a:gd name="T14" fmla="*/ 0 w 25"/>
                  <a:gd name="T15" fmla="*/ 3 h 46"/>
                  <a:gd name="T16" fmla="*/ 15 w 25"/>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6">
                    <a:moveTo>
                      <a:pt x="15" y="0"/>
                    </a:moveTo>
                    <a:lnTo>
                      <a:pt x="19" y="36"/>
                    </a:lnTo>
                    <a:lnTo>
                      <a:pt x="24" y="34"/>
                    </a:lnTo>
                    <a:lnTo>
                      <a:pt x="25" y="44"/>
                    </a:lnTo>
                    <a:lnTo>
                      <a:pt x="8" y="46"/>
                    </a:lnTo>
                    <a:lnTo>
                      <a:pt x="5" y="46"/>
                    </a:lnTo>
                    <a:lnTo>
                      <a:pt x="2" y="12"/>
                    </a:lnTo>
                    <a:lnTo>
                      <a:pt x="0" y="3"/>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87" name="Freeform 1442"/>
              <p:cNvSpPr>
                <a:spLocks/>
              </p:cNvSpPr>
              <p:nvPr/>
            </p:nvSpPr>
            <p:spPr bwMode="auto">
              <a:xfrm>
                <a:off x="4084" y="1922"/>
                <a:ext cx="29" cy="36"/>
              </a:xfrm>
              <a:custGeom>
                <a:avLst/>
                <a:gdLst>
                  <a:gd name="T0" fmla="*/ 3 w 29"/>
                  <a:gd name="T1" fmla="*/ 2 h 36"/>
                  <a:gd name="T2" fmla="*/ 7 w 29"/>
                  <a:gd name="T3" fmla="*/ 2 h 36"/>
                  <a:gd name="T4" fmla="*/ 20 w 29"/>
                  <a:gd name="T5" fmla="*/ 0 h 36"/>
                  <a:gd name="T6" fmla="*/ 24 w 29"/>
                  <a:gd name="T7" fmla="*/ 29 h 36"/>
                  <a:gd name="T8" fmla="*/ 27 w 29"/>
                  <a:gd name="T9" fmla="*/ 29 h 36"/>
                  <a:gd name="T10" fmla="*/ 27 w 29"/>
                  <a:gd name="T11" fmla="*/ 33 h 36"/>
                  <a:gd name="T12" fmla="*/ 27 w 29"/>
                  <a:gd name="T13" fmla="*/ 33 h 36"/>
                  <a:gd name="T14" fmla="*/ 29 w 29"/>
                  <a:gd name="T15" fmla="*/ 34 h 36"/>
                  <a:gd name="T16" fmla="*/ 10 w 29"/>
                  <a:gd name="T17" fmla="*/ 36 h 36"/>
                  <a:gd name="T18" fmla="*/ 3 w 29"/>
                  <a:gd name="T19" fmla="*/ 36 h 36"/>
                  <a:gd name="T20" fmla="*/ 2 w 29"/>
                  <a:gd name="T21" fmla="*/ 19 h 36"/>
                  <a:gd name="T22" fmla="*/ 0 w 29"/>
                  <a:gd name="T23" fmla="*/ 2 h 36"/>
                  <a:gd name="T24" fmla="*/ 3 w 29"/>
                  <a:gd name="T25" fmla="*/ 0 h 36"/>
                  <a:gd name="T26" fmla="*/ 3 w 29"/>
                  <a:gd name="T2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36">
                    <a:moveTo>
                      <a:pt x="3" y="2"/>
                    </a:moveTo>
                    <a:lnTo>
                      <a:pt x="7" y="2"/>
                    </a:lnTo>
                    <a:lnTo>
                      <a:pt x="20" y="0"/>
                    </a:lnTo>
                    <a:lnTo>
                      <a:pt x="24" y="29"/>
                    </a:lnTo>
                    <a:lnTo>
                      <a:pt x="27" y="29"/>
                    </a:lnTo>
                    <a:lnTo>
                      <a:pt x="27" y="33"/>
                    </a:lnTo>
                    <a:lnTo>
                      <a:pt x="27" y="33"/>
                    </a:lnTo>
                    <a:lnTo>
                      <a:pt x="29" y="34"/>
                    </a:lnTo>
                    <a:lnTo>
                      <a:pt x="10" y="36"/>
                    </a:lnTo>
                    <a:lnTo>
                      <a:pt x="3" y="36"/>
                    </a:lnTo>
                    <a:lnTo>
                      <a:pt x="2" y="19"/>
                    </a:lnTo>
                    <a:lnTo>
                      <a:pt x="0" y="2"/>
                    </a:lnTo>
                    <a:lnTo>
                      <a:pt x="3" y="0"/>
                    </a:lnTo>
                    <a:lnTo>
                      <a:pt x="3"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88" name="Freeform 1443"/>
              <p:cNvSpPr>
                <a:spLocks/>
              </p:cNvSpPr>
              <p:nvPr/>
            </p:nvSpPr>
            <p:spPr bwMode="auto">
              <a:xfrm>
                <a:off x="4084" y="1922"/>
                <a:ext cx="29" cy="36"/>
              </a:xfrm>
              <a:custGeom>
                <a:avLst/>
                <a:gdLst>
                  <a:gd name="T0" fmla="*/ 3 w 29"/>
                  <a:gd name="T1" fmla="*/ 2 h 36"/>
                  <a:gd name="T2" fmla="*/ 7 w 29"/>
                  <a:gd name="T3" fmla="*/ 2 h 36"/>
                  <a:gd name="T4" fmla="*/ 20 w 29"/>
                  <a:gd name="T5" fmla="*/ 0 h 36"/>
                  <a:gd name="T6" fmla="*/ 24 w 29"/>
                  <a:gd name="T7" fmla="*/ 29 h 36"/>
                  <a:gd name="T8" fmla="*/ 27 w 29"/>
                  <a:gd name="T9" fmla="*/ 29 h 36"/>
                  <a:gd name="T10" fmla="*/ 27 w 29"/>
                  <a:gd name="T11" fmla="*/ 33 h 36"/>
                  <a:gd name="T12" fmla="*/ 27 w 29"/>
                  <a:gd name="T13" fmla="*/ 33 h 36"/>
                  <a:gd name="T14" fmla="*/ 29 w 29"/>
                  <a:gd name="T15" fmla="*/ 34 h 36"/>
                  <a:gd name="T16" fmla="*/ 10 w 29"/>
                  <a:gd name="T17" fmla="*/ 36 h 36"/>
                  <a:gd name="T18" fmla="*/ 3 w 29"/>
                  <a:gd name="T19" fmla="*/ 36 h 36"/>
                  <a:gd name="T20" fmla="*/ 2 w 29"/>
                  <a:gd name="T21" fmla="*/ 19 h 36"/>
                  <a:gd name="T22" fmla="*/ 0 w 29"/>
                  <a:gd name="T23" fmla="*/ 2 h 36"/>
                  <a:gd name="T24" fmla="*/ 3 w 29"/>
                  <a:gd name="T25" fmla="*/ 0 h 36"/>
                  <a:gd name="T26" fmla="*/ 3 w 29"/>
                  <a:gd name="T2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36">
                    <a:moveTo>
                      <a:pt x="3" y="2"/>
                    </a:moveTo>
                    <a:lnTo>
                      <a:pt x="7" y="2"/>
                    </a:lnTo>
                    <a:lnTo>
                      <a:pt x="20" y="0"/>
                    </a:lnTo>
                    <a:lnTo>
                      <a:pt x="24" y="29"/>
                    </a:lnTo>
                    <a:lnTo>
                      <a:pt x="27" y="29"/>
                    </a:lnTo>
                    <a:lnTo>
                      <a:pt x="27" y="33"/>
                    </a:lnTo>
                    <a:lnTo>
                      <a:pt x="27" y="33"/>
                    </a:lnTo>
                    <a:lnTo>
                      <a:pt x="29" y="34"/>
                    </a:lnTo>
                    <a:lnTo>
                      <a:pt x="10" y="36"/>
                    </a:lnTo>
                    <a:lnTo>
                      <a:pt x="3" y="36"/>
                    </a:lnTo>
                    <a:lnTo>
                      <a:pt x="2" y="19"/>
                    </a:lnTo>
                    <a:lnTo>
                      <a:pt x="0" y="2"/>
                    </a:lnTo>
                    <a:lnTo>
                      <a:pt x="3" y="0"/>
                    </a:lnTo>
                    <a:lnTo>
                      <a:pt x="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89" name="Freeform 1444"/>
              <p:cNvSpPr>
                <a:spLocks/>
              </p:cNvSpPr>
              <p:nvPr/>
            </p:nvSpPr>
            <p:spPr bwMode="auto">
              <a:xfrm>
                <a:off x="4047" y="1838"/>
                <a:ext cx="30" cy="37"/>
              </a:xfrm>
              <a:custGeom>
                <a:avLst/>
                <a:gdLst>
                  <a:gd name="T0" fmla="*/ 30 w 30"/>
                  <a:gd name="T1" fmla="*/ 29 h 37"/>
                  <a:gd name="T2" fmla="*/ 30 w 30"/>
                  <a:gd name="T3" fmla="*/ 34 h 37"/>
                  <a:gd name="T4" fmla="*/ 8 w 30"/>
                  <a:gd name="T5" fmla="*/ 35 h 37"/>
                  <a:gd name="T6" fmla="*/ 3 w 30"/>
                  <a:gd name="T7" fmla="*/ 37 h 37"/>
                  <a:gd name="T8" fmla="*/ 3 w 30"/>
                  <a:gd name="T9" fmla="*/ 29 h 37"/>
                  <a:gd name="T10" fmla="*/ 3 w 30"/>
                  <a:gd name="T11" fmla="*/ 27 h 37"/>
                  <a:gd name="T12" fmla="*/ 0 w 30"/>
                  <a:gd name="T13" fmla="*/ 7 h 37"/>
                  <a:gd name="T14" fmla="*/ 0 w 30"/>
                  <a:gd name="T15" fmla="*/ 1 h 37"/>
                  <a:gd name="T16" fmla="*/ 27 w 30"/>
                  <a:gd name="T17" fmla="*/ 0 h 37"/>
                  <a:gd name="T18" fmla="*/ 27 w 30"/>
                  <a:gd name="T19" fmla="*/ 3 h 37"/>
                  <a:gd name="T20" fmla="*/ 30 w 30"/>
                  <a:gd name="T21"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7">
                    <a:moveTo>
                      <a:pt x="30" y="29"/>
                    </a:moveTo>
                    <a:lnTo>
                      <a:pt x="30" y="34"/>
                    </a:lnTo>
                    <a:lnTo>
                      <a:pt x="8" y="35"/>
                    </a:lnTo>
                    <a:lnTo>
                      <a:pt x="3" y="37"/>
                    </a:lnTo>
                    <a:lnTo>
                      <a:pt x="3" y="29"/>
                    </a:lnTo>
                    <a:lnTo>
                      <a:pt x="3" y="27"/>
                    </a:lnTo>
                    <a:lnTo>
                      <a:pt x="0" y="7"/>
                    </a:lnTo>
                    <a:lnTo>
                      <a:pt x="0" y="1"/>
                    </a:lnTo>
                    <a:lnTo>
                      <a:pt x="27" y="0"/>
                    </a:lnTo>
                    <a:lnTo>
                      <a:pt x="27" y="3"/>
                    </a:lnTo>
                    <a:lnTo>
                      <a:pt x="30"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90" name="Freeform 1445"/>
              <p:cNvSpPr>
                <a:spLocks/>
              </p:cNvSpPr>
              <p:nvPr/>
            </p:nvSpPr>
            <p:spPr bwMode="auto">
              <a:xfrm>
                <a:off x="4047" y="1838"/>
                <a:ext cx="30" cy="37"/>
              </a:xfrm>
              <a:custGeom>
                <a:avLst/>
                <a:gdLst>
                  <a:gd name="T0" fmla="*/ 30 w 30"/>
                  <a:gd name="T1" fmla="*/ 29 h 37"/>
                  <a:gd name="T2" fmla="*/ 30 w 30"/>
                  <a:gd name="T3" fmla="*/ 34 h 37"/>
                  <a:gd name="T4" fmla="*/ 8 w 30"/>
                  <a:gd name="T5" fmla="*/ 35 h 37"/>
                  <a:gd name="T6" fmla="*/ 3 w 30"/>
                  <a:gd name="T7" fmla="*/ 37 h 37"/>
                  <a:gd name="T8" fmla="*/ 3 w 30"/>
                  <a:gd name="T9" fmla="*/ 29 h 37"/>
                  <a:gd name="T10" fmla="*/ 3 w 30"/>
                  <a:gd name="T11" fmla="*/ 27 h 37"/>
                  <a:gd name="T12" fmla="*/ 0 w 30"/>
                  <a:gd name="T13" fmla="*/ 7 h 37"/>
                  <a:gd name="T14" fmla="*/ 0 w 30"/>
                  <a:gd name="T15" fmla="*/ 1 h 37"/>
                  <a:gd name="T16" fmla="*/ 27 w 30"/>
                  <a:gd name="T17" fmla="*/ 0 h 37"/>
                  <a:gd name="T18" fmla="*/ 27 w 30"/>
                  <a:gd name="T19" fmla="*/ 3 h 37"/>
                  <a:gd name="T20" fmla="*/ 30 w 30"/>
                  <a:gd name="T21"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7">
                    <a:moveTo>
                      <a:pt x="30" y="29"/>
                    </a:moveTo>
                    <a:lnTo>
                      <a:pt x="30" y="34"/>
                    </a:lnTo>
                    <a:lnTo>
                      <a:pt x="8" y="35"/>
                    </a:lnTo>
                    <a:lnTo>
                      <a:pt x="3" y="37"/>
                    </a:lnTo>
                    <a:lnTo>
                      <a:pt x="3" y="29"/>
                    </a:lnTo>
                    <a:lnTo>
                      <a:pt x="3" y="27"/>
                    </a:lnTo>
                    <a:lnTo>
                      <a:pt x="0" y="7"/>
                    </a:lnTo>
                    <a:lnTo>
                      <a:pt x="0" y="1"/>
                    </a:lnTo>
                    <a:lnTo>
                      <a:pt x="27" y="0"/>
                    </a:lnTo>
                    <a:lnTo>
                      <a:pt x="27" y="3"/>
                    </a:lnTo>
                    <a:lnTo>
                      <a:pt x="30"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91" name="Freeform 1446"/>
              <p:cNvSpPr>
                <a:spLocks/>
              </p:cNvSpPr>
              <p:nvPr/>
            </p:nvSpPr>
            <p:spPr bwMode="auto">
              <a:xfrm>
                <a:off x="4082" y="1892"/>
                <a:ext cx="31" cy="32"/>
              </a:xfrm>
              <a:custGeom>
                <a:avLst/>
                <a:gdLst>
                  <a:gd name="T0" fmla="*/ 27 w 31"/>
                  <a:gd name="T1" fmla="*/ 0 h 32"/>
                  <a:gd name="T2" fmla="*/ 31 w 31"/>
                  <a:gd name="T3" fmla="*/ 20 h 32"/>
                  <a:gd name="T4" fmla="*/ 31 w 31"/>
                  <a:gd name="T5" fmla="*/ 29 h 32"/>
                  <a:gd name="T6" fmla="*/ 22 w 31"/>
                  <a:gd name="T7" fmla="*/ 30 h 32"/>
                  <a:gd name="T8" fmla="*/ 9 w 31"/>
                  <a:gd name="T9" fmla="*/ 32 h 32"/>
                  <a:gd name="T10" fmla="*/ 5 w 31"/>
                  <a:gd name="T11" fmla="*/ 32 h 32"/>
                  <a:gd name="T12" fmla="*/ 5 w 31"/>
                  <a:gd name="T13" fmla="*/ 30 h 32"/>
                  <a:gd name="T14" fmla="*/ 4 w 31"/>
                  <a:gd name="T15" fmla="*/ 19 h 32"/>
                  <a:gd name="T16" fmla="*/ 0 w 31"/>
                  <a:gd name="T17" fmla="*/ 19 h 32"/>
                  <a:gd name="T18" fmla="*/ 0 w 31"/>
                  <a:gd name="T19" fmla="*/ 7 h 32"/>
                  <a:gd name="T20" fmla="*/ 14 w 31"/>
                  <a:gd name="T21" fmla="*/ 5 h 32"/>
                  <a:gd name="T22" fmla="*/ 22 w 31"/>
                  <a:gd name="T23" fmla="*/ 0 h 32"/>
                  <a:gd name="T24" fmla="*/ 27 w 31"/>
                  <a:gd name="T25" fmla="*/ 0 h 32"/>
                  <a:gd name="T26" fmla="*/ 27 w 31"/>
                  <a:gd name="T27" fmla="*/ 0 h 32"/>
                  <a:gd name="T28" fmla="*/ 27 w 31"/>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2">
                    <a:moveTo>
                      <a:pt x="27" y="0"/>
                    </a:moveTo>
                    <a:lnTo>
                      <a:pt x="31" y="20"/>
                    </a:lnTo>
                    <a:lnTo>
                      <a:pt x="31" y="29"/>
                    </a:lnTo>
                    <a:lnTo>
                      <a:pt x="22" y="30"/>
                    </a:lnTo>
                    <a:lnTo>
                      <a:pt x="9" y="32"/>
                    </a:lnTo>
                    <a:lnTo>
                      <a:pt x="5" y="32"/>
                    </a:lnTo>
                    <a:lnTo>
                      <a:pt x="5" y="30"/>
                    </a:lnTo>
                    <a:lnTo>
                      <a:pt x="4" y="19"/>
                    </a:lnTo>
                    <a:lnTo>
                      <a:pt x="0" y="19"/>
                    </a:lnTo>
                    <a:lnTo>
                      <a:pt x="0" y="7"/>
                    </a:lnTo>
                    <a:lnTo>
                      <a:pt x="14" y="5"/>
                    </a:lnTo>
                    <a:lnTo>
                      <a:pt x="22" y="0"/>
                    </a:lnTo>
                    <a:lnTo>
                      <a:pt x="27" y="0"/>
                    </a:lnTo>
                    <a:lnTo>
                      <a:pt x="27" y="0"/>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92" name="Freeform 1447"/>
              <p:cNvSpPr>
                <a:spLocks/>
              </p:cNvSpPr>
              <p:nvPr/>
            </p:nvSpPr>
            <p:spPr bwMode="auto">
              <a:xfrm>
                <a:off x="4082" y="1892"/>
                <a:ext cx="31" cy="32"/>
              </a:xfrm>
              <a:custGeom>
                <a:avLst/>
                <a:gdLst>
                  <a:gd name="T0" fmla="*/ 27 w 31"/>
                  <a:gd name="T1" fmla="*/ 0 h 32"/>
                  <a:gd name="T2" fmla="*/ 31 w 31"/>
                  <a:gd name="T3" fmla="*/ 20 h 32"/>
                  <a:gd name="T4" fmla="*/ 31 w 31"/>
                  <a:gd name="T5" fmla="*/ 29 h 32"/>
                  <a:gd name="T6" fmla="*/ 22 w 31"/>
                  <a:gd name="T7" fmla="*/ 30 h 32"/>
                  <a:gd name="T8" fmla="*/ 9 w 31"/>
                  <a:gd name="T9" fmla="*/ 32 h 32"/>
                  <a:gd name="T10" fmla="*/ 5 w 31"/>
                  <a:gd name="T11" fmla="*/ 32 h 32"/>
                  <a:gd name="T12" fmla="*/ 5 w 31"/>
                  <a:gd name="T13" fmla="*/ 30 h 32"/>
                  <a:gd name="T14" fmla="*/ 4 w 31"/>
                  <a:gd name="T15" fmla="*/ 19 h 32"/>
                  <a:gd name="T16" fmla="*/ 0 w 31"/>
                  <a:gd name="T17" fmla="*/ 19 h 32"/>
                  <a:gd name="T18" fmla="*/ 0 w 31"/>
                  <a:gd name="T19" fmla="*/ 7 h 32"/>
                  <a:gd name="T20" fmla="*/ 14 w 31"/>
                  <a:gd name="T21" fmla="*/ 5 h 32"/>
                  <a:gd name="T22" fmla="*/ 22 w 31"/>
                  <a:gd name="T23" fmla="*/ 0 h 32"/>
                  <a:gd name="T24" fmla="*/ 27 w 31"/>
                  <a:gd name="T25" fmla="*/ 0 h 32"/>
                  <a:gd name="T26" fmla="*/ 27 w 31"/>
                  <a:gd name="T27" fmla="*/ 0 h 32"/>
                  <a:gd name="T28" fmla="*/ 27 w 31"/>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2">
                    <a:moveTo>
                      <a:pt x="27" y="0"/>
                    </a:moveTo>
                    <a:lnTo>
                      <a:pt x="31" y="20"/>
                    </a:lnTo>
                    <a:lnTo>
                      <a:pt x="31" y="29"/>
                    </a:lnTo>
                    <a:lnTo>
                      <a:pt x="22" y="30"/>
                    </a:lnTo>
                    <a:lnTo>
                      <a:pt x="9" y="32"/>
                    </a:lnTo>
                    <a:lnTo>
                      <a:pt x="5" y="32"/>
                    </a:lnTo>
                    <a:lnTo>
                      <a:pt x="5" y="30"/>
                    </a:lnTo>
                    <a:lnTo>
                      <a:pt x="4" y="19"/>
                    </a:lnTo>
                    <a:lnTo>
                      <a:pt x="0" y="19"/>
                    </a:lnTo>
                    <a:lnTo>
                      <a:pt x="0" y="7"/>
                    </a:lnTo>
                    <a:lnTo>
                      <a:pt x="14" y="5"/>
                    </a:lnTo>
                    <a:lnTo>
                      <a:pt x="22" y="0"/>
                    </a:lnTo>
                    <a:lnTo>
                      <a:pt x="27" y="0"/>
                    </a:lnTo>
                    <a:lnTo>
                      <a:pt x="27"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93" name="Freeform 1448"/>
              <p:cNvSpPr>
                <a:spLocks/>
              </p:cNvSpPr>
              <p:nvPr/>
            </p:nvSpPr>
            <p:spPr bwMode="auto">
              <a:xfrm>
                <a:off x="4009" y="1741"/>
                <a:ext cx="21" cy="49"/>
              </a:xfrm>
              <a:custGeom>
                <a:avLst/>
                <a:gdLst>
                  <a:gd name="T0" fmla="*/ 16 w 21"/>
                  <a:gd name="T1" fmla="*/ 0 h 49"/>
                  <a:gd name="T2" fmla="*/ 21 w 21"/>
                  <a:gd name="T3" fmla="*/ 48 h 49"/>
                  <a:gd name="T4" fmla="*/ 4 w 21"/>
                  <a:gd name="T5" fmla="*/ 49 h 49"/>
                  <a:gd name="T6" fmla="*/ 4 w 21"/>
                  <a:gd name="T7" fmla="*/ 49 h 49"/>
                  <a:gd name="T8" fmla="*/ 2 w 21"/>
                  <a:gd name="T9" fmla="*/ 37 h 49"/>
                  <a:gd name="T10" fmla="*/ 2 w 21"/>
                  <a:gd name="T11" fmla="*/ 36 h 49"/>
                  <a:gd name="T12" fmla="*/ 2 w 21"/>
                  <a:gd name="T13" fmla="*/ 34 h 49"/>
                  <a:gd name="T14" fmla="*/ 2 w 21"/>
                  <a:gd name="T15" fmla="*/ 34 h 49"/>
                  <a:gd name="T16" fmla="*/ 2 w 21"/>
                  <a:gd name="T17" fmla="*/ 32 h 49"/>
                  <a:gd name="T18" fmla="*/ 2 w 21"/>
                  <a:gd name="T19" fmla="*/ 22 h 49"/>
                  <a:gd name="T20" fmla="*/ 2 w 21"/>
                  <a:gd name="T21" fmla="*/ 22 h 49"/>
                  <a:gd name="T22" fmla="*/ 2 w 21"/>
                  <a:gd name="T23" fmla="*/ 22 h 49"/>
                  <a:gd name="T24" fmla="*/ 2 w 21"/>
                  <a:gd name="T25" fmla="*/ 21 h 49"/>
                  <a:gd name="T26" fmla="*/ 0 w 21"/>
                  <a:gd name="T27" fmla="*/ 10 h 49"/>
                  <a:gd name="T28" fmla="*/ 0 w 21"/>
                  <a:gd name="T29" fmla="*/ 9 h 49"/>
                  <a:gd name="T30" fmla="*/ 0 w 21"/>
                  <a:gd name="T31" fmla="*/ 9 h 49"/>
                  <a:gd name="T32" fmla="*/ 0 w 21"/>
                  <a:gd name="T33" fmla="*/ 7 h 49"/>
                  <a:gd name="T34" fmla="*/ 0 w 21"/>
                  <a:gd name="T35" fmla="*/ 7 h 49"/>
                  <a:gd name="T36" fmla="*/ 0 w 21"/>
                  <a:gd name="T37" fmla="*/ 7 h 49"/>
                  <a:gd name="T38" fmla="*/ 0 w 21"/>
                  <a:gd name="T39" fmla="*/ 7 h 49"/>
                  <a:gd name="T40" fmla="*/ 0 w 21"/>
                  <a:gd name="T41" fmla="*/ 7 h 49"/>
                  <a:gd name="T42" fmla="*/ 7 w 21"/>
                  <a:gd name="T43" fmla="*/ 7 h 49"/>
                  <a:gd name="T44" fmla="*/ 16 w 21"/>
                  <a:gd name="T4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9">
                    <a:moveTo>
                      <a:pt x="16" y="0"/>
                    </a:moveTo>
                    <a:lnTo>
                      <a:pt x="21" y="48"/>
                    </a:lnTo>
                    <a:lnTo>
                      <a:pt x="4" y="49"/>
                    </a:lnTo>
                    <a:lnTo>
                      <a:pt x="4" y="49"/>
                    </a:lnTo>
                    <a:lnTo>
                      <a:pt x="2" y="37"/>
                    </a:lnTo>
                    <a:lnTo>
                      <a:pt x="2" y="36"/>
                    </a:lnTo>
                    <a:lnTo>
                      <a:pt x="2" y="34"/>
                    </a:lnTo>
                    <a:lnTo>
                      <a:pt x="2" y="34"/>
                    </a:lnTo>
                    <a:lnTo>
                      <a:pt x="2" y="32"/>
                    </a:lnTo>
                    <a:lnTo>
                      <a:pt x="2" y="22"/>
                    </a:lnTo>
                    <a:lnTo>
                      <a:pt x="2" y="22"/>
                    </a:lnTo>
                    <a:lnTo>
                      <a:pt x="2" y="22"/>
                    </a:lnTo>
                    <a:lnTo>
                      <a:pt x="2" y="21"/>
                    </a:lnTo>
                    <a:lnTo>
                      <a:pt x="0" y="10"/>
                    </a:lnTo>
                    <a:lnTo>
                      <a:pt x="0" y="9"/>
                    </a:lnTo>
                    <a:lnTo>
                      <a:pt x="0" y="9"/>
                    </a:lnTo>
                    <a:lnTo>
                      <a:pt x="0" y="7"/>
                    </a:lnTo>
                    <a:lnTo>
                      <a:pt x="0" y="7"/>
                    </a:lnTo>
                    <a:lnTo>
                      <a:pt x="0" y="7"/>
                    </a:lnTo>
                    <a:lnTo>
                      <a:pt x="0" y="7"/>
                    </a:lnTo>
                    <a:lnTo>
                      <a:pt x="0" y="7"/>
                    </a:lnTo>
                    <a:lnTo>
                      <a:pt x="7" y="7"/>
                    </a:lnTo>
                    <a:lnTo>
                      <a:pt x="1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94" name="Freeform 1449"/>
              <p:cNvSpPr>
                <a:spLocks/>
              </p:cNvSpPr>
              <p:nvPr/>
            </p:nvSpPr>
            <p:spPr bwMode="auto">
              <a:xfrm>
                <a:off x="4009" y="1741"/>
                <a:ext cx="21" cy="49"/>
              </a:xfrm>
              <a:custGeom>
                <a:avLst/>
                <a:gdLst>
                  <a:gd name="T0" fmla="*/ 16 w 21"/>
                  <a:gd name="T1" fmla="*/ 0 h 49"/>
                  <a:gd name="T2" fmla="*/ 21 w 21"/>
                  <a:gd name="T3" fmla="*/ 48 h 49"/>
                  <a:gd name="T4" fmla="*/ 4 w 21"/>
                  <a:gd name="T5" fmla="*/ 49 h 49"/>
                  <a:gd name="T6" fmla="*/ 4 w 21"/>
                  <a:gd name="T7" fmla="*/ 49 h 49"/>
                  <a:gd name="T8" fmla="*/ 2 w 21"/>
                  <a:gd name="T9" fmla="*/ 37 h 49"/>
                  <a:gd name="T10" fmla="*/ 2 w 21"/>
                  <a:gd name="T11" fmla="*/ 36 h 49"/>
                  <a:gd name="T12" fmla="*/ 2 w 21"/>
                  <a:gd name="T13" fmla="*/ 34 h 49"/>
                  <a:gd name="T14" fmla="*/ 2 w 21"/>
                  <a:gd name="T15" fmla="*/ 34 h 49"/>
                  <a:gd name="T16" fmla="*/ 2 w 21"/>
                  <a:gd name="T17" fmla="*/ 32 h 49"/>
                  <a:gd name="T18" fmla="*/ 2 w 21"/>
                  <a:gd name="T19" fmla="*/ 22 h 49"/>
                  <a:gd name="T20" fmla="*/ 2 w 21"/>
                  <a:gd name="T21" fmla="*/ 22 h 49"/>
                  <a:gd name="T22" fmla="*/ 2 w 21"/>
                  <a:gd name="T23" fmla="*/ 22 h 49"/>
                  <a:gd name="T24" fmla="*/ 2 w 21"/>
                  <a:gd name="T25" fmla="*/ 21 h 49"/>
                  <a:gd name="T26" fmla="*/ 0 w 21"/>
                  <a:gd name="T27" fmla="*/ 10 h 49"/>
                  <a:gd name="T28" fmla="*/ 0 w 21"/>
                  <a:gd name="T29" fmla="*/ 9 h 49"/>
                  <a:gd name="T30" fmla="*/ 0 w 21"/>
                  <a:gd name="T31" fmla="*/ 9 h 49"/>
                  <a:gd name="T32" fmla="*/ 0 w 21"/>
                  <a:gd name="T33" fmla="*/ 7 h 49"/>
                  <a:gd name="T34" fmla="*/ 0 w 21"/>
                  <a:gd name="T35" fmla="*/ 7 h 49"/>
                  <a:gd name="T36" fmla="*/ 0 w 21"/>
                  <a:gd name="T37" fmla="*/ 7 h 49"/>
                  <a:gd name="T38" fmla="*/ 0 w 21"/>
                  <a:gd name="T39" fmla="*/ 7 h 49"/>
                  <a:gd name="T40" fmla="*/ 0 w 21"/>
                  <a:gd name="T41" fmla="*/ 7 h 49"/>
                  <a:gd name="T42" fmla="*/ 7 w 21"/>
                  <a:gd name="T43" fmla="*/ 7 h 49"/>
                  <a:gd name="T44" fmla="*/ 16 w 21"/>
                  <a:gd name="T4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9">
                    <a:moveTo>
                      <a:pt x="16" y="0"/>
                    </a:moveTo>
                    <a:lnTo>
                      <a:pt x="21" y="48"/>
                    </a:lnTo>
                    <a:lnTo>
                      <a:pt x="4" y="49"/>
                    </a:lnTo>
                    <a:lnTo>
                      <a:pt x="4" y="49"/>
                    </a:lnTo>
                    <a:lnTo>
                      <a:pt x="2" y="37"/>
                    </a:lnTo>
                    <a:lnTo>
                      <a:pt x="2" y="36"/>
                    </a:lnTo>
                    <a:lnTo>
                      <a:pt x="2" y="34"/>
                    </a:lnTo>
                    <a:lnTo>
                      <a:pt x="2" y="34"/>
                    </a:lnTo>
                    <a:lnTo>
                      <a:pt x="2" y="32"/>
                    </a:lnTo>
                    <a:lnTo>
                      <a:pt x="2" y="22"/>
                    </a:lnTo>
                    <a:lnTo>
                      <a:pt x="2" y="22"/>
                    </a:lnTo>
                    <a:lnTo>
                      <a:pt x="2" y="22"/>
                    </a:lnTo>
                    <a:lnTo>
                      <a:pt x="2" y="21"/>
                    </a:lnTo>
                    <a:lnTo>
                      <a:pt x="0" y="10"/>
                    </a:lnTo>
                    <a:lnTo>
                      <a:pt x="0" y="9"/>
                    </a:lnTo>
                    <a:lnTo>
                      <a:pt x="0" y="9"/>
                    </a:lnTo>
                    <a:lnTo>
                      <a:pt x="0" y="7"/>
                    </a:lnTo>
                    <a:lnTo>
                      <a:pt x="0" y="7"/>
                    </a:lnTo>
                    <a:lnTo>
                      <a:pt x="0" y="7"/>
                    </a:lnTo>
                    <a:lnTo>
                      <a:pt x="0" y="7"/>
                    </a:lnTo>
                    <a:lnTo>
                      <a:pt x="0" y="7"/>
                    </a:lnTo>
                    <a:lnTo>
                      <a:pt x="7" y="7"/>
                    </a:lnTo>
                    <a:lnTo>
                      <a:pt x="1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95" name="Freeform 1450"/>
              <p:cNvSpPr>
                <a:spLocks/>
              </p:cNvSpPr>
              <p:nvPr/>
            </p:nvSpPr>
            <p:spPr bwMode="auto">
              <a:xfrm>
                <a:off x="4130" y="1695"/>
                <a:ext cx="34" cy="29"/>
              </a:xfrm>
              <a:custGeom>
                <a:avLst/>
                <a:gdLst>
                  <a:gd name="T0" fmla="*/ 34 w 34"/>
                  <a:gd name="T1" fmla="*/ 28 h 29"/>
                  <a:gd name="T2" fmla="*/ 25 w 34"/>
                  <a:gd name="T3" fmla="*/ 28 h 29"/>
                  <a:gd name="T4" fmla="*/ 10 w 34"/>
                  <a:gd name="T5" fmla="*/ 29 h 29"/>
                  <a:gd name="T6" fmla="*/ 3 w 34"/>
                  <a:gd name="T7" fmla="*/ 28 h 29"/>
                  <a:gd name="T8" fmla="*/ 1 w 34"/>
                  <a:gd name="T9" fmla="*/ 12 h 29"/>
                  <a:gd name="T10" fmla="*/ 0 w 34"/>
                  <a:gd name="T11" fmla="*/ 6 h 29"/>
                  <a:gd name="T12" fmla="*/ 0 w 34"/>
                  <a:gd name="T13" fmla="*/ 4 h 29"/>
                  <a:gd name="T14" fmla="*/ 30 w 34"/>
                  <a:gd name="T15" fmla="*/ 0 h 29"/>
                  <a:gd name="T16" fmla="*/ 34 w 34"/>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9">
                    <a:moveTo>
                      <a:pt x="34" y="28"/>
                    </a:moveTo>
                    <a:lnTo>
                      <a:pt x="25" y="28"/>
                    </a:lnTo>
                    <a:lnTo>
                      <a:pt x="10" y="29"/>
                    </a:lnTo>
                    <a:lnTo>
                      <a:pt x="3" y="28"/>
                    </a:lnTo>
                    <a:lnTo>
                      <a:pt x="1" y="12"/>
                    </a:lnTo>
                    <a:lnTo>
                      <a:pt x="0" y="6"/>
                    </a:lnTo>
                    <a:lnTo>
                      <a:pt x="0" y="4"/>
                    </a:lnTo>
                    <a:lnTo>
                      <a:pt x="30" y="0"/>
                    </a:lnTo>
                    <a:lnTo>
                      <a:pt x="34" y="2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96" name="Freeform 1451"/>
              <p:cNvSpPr>
                <a:spLocks/>
              </p:cNvSpPr>
              <p:nvPr/>
            </p:nvSpPr>
            <p:spPr bwMode="auto">
              <a:xfrm>
                <a:off x="4130" y="1695"/>
                <a:ext cx="34" cy="29"/>
              </a:xfrm>
              <a:custGeom>
                <a:avLst/>
                <a:gdLst>
                  <a:gd name="T0" fmla="*/ 34 w 34"/>
                  <a:gd name="T1" fmla="*/ 28 h 29"/>
                  <a:gd name="T2" fmla="*/ 25 w 34"/>
                  <a:gd name="T3" fmla="*/ 28 h 29"/>
                  <a:gd name="T4" fmla="*/ 10 w 34"/>
                  <a:gd name="T5" fmla="*/ 29 h 29"/>
                  <a:gd name="T6" fmla="*/ 3 w 34"/>
                  <a:gd name="T7" fmla="*/ 28 h 29"/>
                  <a:gd name="T8" fmla="*/ 1 w 34"/>
                  <a:gd name="T9" fmla="*/ 12 h 29"/>
                  <a:gd name="T10" fmla="*/ 0 w 34"/>
                  <a:gd name="T11" fmla="*/ 6 h 29"/>
                  <a:gd name="T12" fmla="*/ 0 w 34"/>
                  <a:gd name="T13" fmla="*/ 4 h 29"/>
                  <a:gd name="T14" fmla="*/ 30 w 34"/>
                  <a:gd name="T15" fmla="*/ 0 h 29"/>
                  <a:gd name="T16" fmla="*/ 34 w 34"/>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9">
                    <a:moveTo>
                      <a:pt x="34" y="28"/>
                    </a:moveTo>
                    <a:lnTo>
                      <a:pt x="25" y="28"/>
                    </a:lnTo>
                    <a:lnTo>
                      <a:pt x="10" y="29"/>
                    </a:lnTo>
                    <a:lnTo>
                      <a:pt x="3" y="28"/>
                    </a:lnTo>
                    <a:lnTo>
                      <a:pt x="1" y="12"/>
                    </a:lnTo>
                    <a:lnTo>
                      <a:pt x="0" y="6"/>
                    </a:lnTo>
                    <a:lnTo>
                      <a:pt x="0" y="4"/>
                    </a:lnTo>
                    <a:lnTo>
                      <a:pt x="30" y="0"/>
                    </a:lnTo>
                    <a:lnTo>
                      <a:pt x="34"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97" name="Freeform 1452"/>
              <p:cNvSpPr>
                <a:spLocks/>
              </p:cNvSpPr>
              <p:nvPr/>
            </p:nvSpPr>
            <p:spPr bwMode="auto">
              <a:xfrm>
                <a:off x="4194" y="1941"/>
                <a:ext cx="22" cy="15"/>
              </a:xfrm>
              <a:custGeom>
                <a:avLst/>
                <a:gdLst>
                  <a:gd name="T0" fmla="*/ 22 w 22"/>
                  <a:gd name="T1" fmla="*/ 10 h 15"/>
                  <a:gd name="T2" fmla="*/ 19 w 22"/>
                  <a:gd name="T3" fmla="*/ 14 h 15"/>
                  <a:gd name="T4" fmla="*/ 0 w 22"/>
                  <a:gd name="T5" fmla="*/ 15 h 15"/>
                  <a:gd name="T6" fmla="*/ 0 w 22"/>
                  <a:gd name="T7" fmla="*/ 12 h 15"/>
                  <a:gd name="T8" fmla="*/ 0 w 22"/>
                  <a:gd name="T9" fmla="*/ 10 h 15"/>
                  <a:gd name="T10" fmla="*/ 17 w 22"/>
                  <a:gd name="T11" fmla="*/ 0 h 15"/>
                  <a:gd name="T12" fmla="*/ 19 w 22"/>
                  <a:gd name="T13" fmla="*/ 3 h 15"/>
                  <a:gd name="T14" fmla="*/ 22 w 22"/>
                  <a:gd name="T15" fmla="*/ 1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5">
                    <a:moveTo>
                      <a:pt x="22" y="10"/>
                    </a:moveTo>
                    <a:lnTo>
                      <a:pt x="19" y="14"/>
                    </a:lnTo>
                    <a:lnTo>
                      <a:pt x="0" y="15"/>
                    </a:lnTo>
                    <a:lnTo>
                      <a:pt x="0" y="12"/>
                    </a:lnTo>
                    <a:lnTo>
                      <a:pt x="0" y="10"/>
                    </a:lnTo>
                    <a:lnTo>
                      <a:pt x="17" y="0"/>
                    </a:lnTo>
                    <a:lnTo>
                      <a:pt x="19" y="3"/>
                    </a:lnTo>
                    <a:lnTo>
                      <a:pt x="22"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98" name="Freeform 1453"/>
              <p:cNvSpPr>
                <a:spLocks/>
              </p:cNvSpPr>
              <p:nvPr/>
            </p:nvSpPr>
            <p:spPr bwMode="auto">
              <a:xfrm>
                <a:off x="4194" y="1941"/>
                <a:ext cx="22" cy="15"/>
              </a:xfrm>
              <a:custGeom>
                <a:avLst/>
                <a:gdLst>
                  <a:gd name="T0" fmla="*/ 22 w 22"/>
                  <a:gd name="T1" fmla="*/ 10 h 15"/>
                  <a:gd name="T2" fmla="*/ 19 w 22"/>
                  <a:gd name="T3" fmla="*/ 14 h 15"/>
                  <a:gd name="T4" fmla="*/ 0 w 22"/>
                  <a:gd name="T5" fmla="*/ 15 h 15"/>
                  <a:gd name="T6" fmla="*/ 0 w 22"/>
                  <a:gd name="T7" fmla="*/ 12 h 15"/>
                  <a:gd name="T8" fmla="*/ 0 w 22"/>
                  <a:gd name="T9" fmla="*/ 10 h 15"/>
                  <a:gd name="T10" fmla="*/ 17 w 22"/>
                  <a:gd name="T11" fmla="*/ 0 h 15"/>
                  <a:gd name="T12" fmla="*/ 19 w 22"/>
                  <a:gd name="T13" fmla="*/ 3 h 15"/>
                  <a:gd name="T14" fmla="*/ 22 w 22"/>
                  <a:gd name="T15" fmla="*/ 1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5">
                    <a:moveTo>
                      <a:pt x="22" y="10"/>
                    </a:moveTo>
                    <a:lnTo>
                      <a:pt x="19" y="14"/>
                    </a:lnTo>
                    <a:lnTo>
                      <a:pt x="0" y="15"/>
                    </a:lnTo>
                    <a:lnTo>
                      <a:pt x="0" y="12"/>
                    </a:lnTo>
                    <a:lnTo>
                      <a:pt x="0" y="10"/>
                    </a:lnTo>
                    <a:lnTo>
                      <a:pt x="17" y="0"/>
                    </a:lnTo>
                    <a:lnTo>
                      <a:pt x="19" y="3"/>
                    </a:lnTo>
                    <a:lnTo>
                      <a:pt x="22"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99" name="Freeform 1454"/>
              <p:cNvSpPr>
                <a:spLocks/>
              </p:cNvSpPr>
              <p:nvPr/>
            </p:nvSpPr>
            <p:spPr bwMode="auto">
              <a:xfrm>
                <a:off x="4089" y="1987"/>
                <a:ext cx="29" cy="32"/>
              </a:xfrm>
              <a:custGeom>
                <a:avLst/>
                <a:gdLst>
                  <a:gd name="T0" fmla="*/ 29 w 29"/>
                  <a:gd name="T1" fmla="*/ 25 h 32"/>
                  <a:gd name="T2" fmla="*/ 29 w 29"/>
                  <a:gd name="T3" fmla="*/ 29 h 32"/>
                  <a:gd name="T4" fmla="*/ 3 w 29"/>
                  <a:gd name="T5" fmla="*/ 32 h 32"/>
                  <a:gd name="T6" fmla="*/ 2 w 29"/>
                  <a:gd name="T7" fmla="*/ 18 h 32"/>
                  <a:gd name="T8" fmla="*/ 0 w 29"/>
                  <a:gd name="T9" fmla="*/ 2 h 32"/>
                  <a:gd name="T10" fmla="*/ 27 w 29"/>
                  <a:gd name="T11" fmla="*/ 0 h 32"/>
                  <a:gd name="T12" fmla="*/ 27 w 29"/>
                  <a:gd name="T13" fmla="*/ 2 h 32"/>
                  <a:gd name="T14" fmla="*/ 29 w 29"/>
                  <a:gd name="T15" fmla="*/ 2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9" y="25"/>
                    </a:moveTo>
                    <a:lnTo>
                      <a:pt x="29" y="29"/>
                    </a:lnTo>
                    <a:lnTo>
                      <a:pt x="3" y="32"/>
                    </a:lnTo>
                    <a:lnTo>
                      <a:pt x="2" y="18"/>
                    </a:lnTo>
                    <a:lnTo>
                      <a:pt x="0" y="2"/>
                    </a:lnTo>
                    <a:lnTo>
                      <a:pt x="27" y="0"/>
                    </a:lnTo>
                    <a:lnTo>
                      <a:pt x="27" y="2"/>
                    </a:lnTo>
                    <a:lnTo>
                      <a:pt x="29"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00" name="Freeform 1455"/>
              <p:cNvSpPr>
                <a:spLocks/>
              </p:cNvSpPr>
              <p:nvPr/>
            </p:nvSpPr>
            <p:spPr bwMode="auto">
              <a:xfrm>
                <a:off x="4089" y="1987"/>
                <a:ext cx="29" cy="32"/>
              </a:xfrm>
              <a:custGeom>
                <a:avLst/>
                <a:gdLst>
                  <a:gd name="T0" fmla="*/ 29 w 29"/>
                  <a:gd name="T1" fmla="*/ 25 h 32"/>
                  <a:gd name="T2" fmla="*/ 29 w 29"/>
                  <a:gd name="T3" fmla="*/ 29 h 32"/>
                  <a:gd name="T4" fmla="*/ 3 w 29"/>
                  <a:gd name="T5" fmla="*/ 32 h 32"/>
                  <a:gd name="T6" fmla="*/ 2 w 29"/>
                  <a:gd name="T7" fmla="*/ 18 h 32"/>
                  <a:gd name="T8" fmla="*/ 0 w 29"/>
                  <a:gd name="T9" fmla="*/ 2 h 32"/>
                  <a:gd name="T10" fmla="*/ 27 w 29"/>
                  <a:gd name="T11" fmla="*/ 0 h 32"/>
                  <a:gd name="T12" fmla="*/ 27 w 29"/>
                  <a:gd name="T13" fmla="*/ 2 h 32"/>
                  <a:gd name="T14" fmla="*/ 29 w 29"/>
                  <a:gd name="T15" fmla="*/ 2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9" y="25"/>
                    </a:moveTo>
                    <a:lnTo>
                      <a:pt x="29" y="29"/>
                    </a:lnTo>
                    <a:lnTo>
                      <a:pt x="3" y="32"/>
                    </a:lnTo>
                    <a:lnTo>
                      <a:pt x="2" y="18"/>
                    </a:lnTo>
                    <a:lnTo>
                      <a:pt x="0" y="2"/>
                    </a:lnTo>
                    <a:lnTo>
                      <a:pt x="27" y="0"/>
                    </a:lnTo>
                    <a:lnTo>
                      <a:pt x="27" y="2"/>
                    </a:lnTo>
                    <a:lnTo>
                      <a:pt x="29"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01" name="Freeform 1456"/>
              <p:cNvSpPr>
                <a:spLocks/>
              </p:cNvSpPr>
              <p:nvPr/>
            </p:nvSpPr>
            <p:spPr bwMode="auto">
              <a:xfrm>
                <a:off x="4059" y="1911"/>
                <a:ext cx="28" cy="33"/>
              </a:xfrm>
              <a:custGeom>
                <a:avLst/>
                <a:gdLst>
                  <a:gd name="T0" fmla="*/ 5 w 28"/>
                  <a:gd name="T1" fmla="*/ 1 h 33"/>
                  <a:gd name="T2" fmla="*/ 23 w 28"/>
                  <a:gd name="T3" fmla="*/ 0 h 33"/>
                  <a:gd name="T4" fmla="*/ 27 w 28"/>
                  <a:gd name="T5" fmla="*/ 0 h 33"/>
                  <a:gd name="T6" fmla="*/ 28 w 28"/>
                  <a:gd name="T7" fmla="*/ 11 h 33"/>
                  <a:gd name="T8" fmla="*/ 25 w 28"/>
                  <a:gd name="T9" fmla="*/ 13 h 33"/>
                  <a:gd name="T10" fmla="*/ 27 w 28"/>
                  <a:gd name="T11" fmla="*/ 30 h 33"/>
                  <a:gd name="T12" fmla="*/ 1 w 28"/>
                  <a:gd name="T13" fmla="*/ 33 h 33"/>
                  <a:gd name="T14" fmla="*/ 0 w 28"/>
                  <a:gd name="T15" fmla="*/ 15 h 33"/>
                  <a:gd name="T16" fmla="*/ 6 w 28"/>
                  <a:gd name="T17" fmla="*/ 15 h 33"/>
                  <a:gd name="T18" fmla="*/ 5 w 28"/>
                  <a:gd name="T19"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3">
                    <a:moveTo>
                      <a:pt x="5" y="1"/>
                    </a:moveTo>
                    <a:lnTo>
                      <a:pt x="23" y="0"/>
                    </a:lnTo>
                    <a:lnTo>
                      <a:pt x="27" y="0"/>
                    </a:lnTo>
                    <a:lnTo>
                      <a:pt x="28" y="11"/>
                    </a:lnTo>
                    <a:lnTo>
                      <a:pt x="25" y="13"/>
                    </a:lnTo>
                    <a:lnTo>
                      <a:pt x="27" y="30"/>
                    </a:lnTo>
                    <a:lnTo>
                      <a:pt x="1" y="33"/>
                    </a:lnTo>
                    <a:lnTo>
                      <a:pt x="0" y="15"/>
                    </a:lnTo>
                    <a:lnTo>
                      <a:pt x="6" y="15"/>
                    </a:lnTo>
                    <a:lnTo>
                      <a:pt x="5"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02" name="Freeform 1457"/>
              <p:cNvSpPr>
                <a:spLocks/>
              </p:cNvSpPr>
              <p:nvPr/>
            </p:nvSpPr>
            <p:spPr bwMode="auto">
              <a:xfrm>
                <a:off x="4059" y="1911"/>
                <a:ext cx="28" cy="33"/>
              </a:xfrm>
              <a:custGeom>
                <a:avLst/>
                <a:gdLst>
                  <a:gd name="T0" fmla="*/ 5 w 28"/>
                  <a:gd name="T1" fmla="*/ 1 h 33"/>
                  <a:gd name="T2" fmla="*/ 23 w 28"/>
                  <a:gd name="T3" fmla="*/ 0 h 33"/>
                  <a:gd name="T4" fmla="*/ 27 w 28"/>
                  <a:gd name="T5" fmla="*/ 0 h 33"/>
                  <a:gd name="T6" fmla="*/ 28 w 28"/>
                  <a:gd name="T7" fmla="*/ 11 h 33"/>
                  <a:gd name="T8" fmla="*/ 25 w 28"/>
                  <a:gd name="T9" fmla="*/ 13 h 33"/>
                  <a:gd name="T10" fmla="*/ 27 w 28"/>
                  <a:gd name="T11" fmla="*/ 30 h 33"/>
                  <a:gd name="T12" fmla="*/ 1 w 28"/>
                  <a:gd name="T13" fmla="*/ 33 h 33"/>
                  <a:gd name="T14" fmla="*/ 0 w 28"/>
                  <a:gd name="T15" fmla="*/ 15 h 33"/>
                  <a:gd name="T16" fmla="*/ 6 w 28"/>
                  <a:gd name="T17" fmla="*/ 15 h 33"/>
                  <a:gd name="T18" fmla="*/ 5 w 28"/>
                  <a:gd name="T19"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3">
                    <a:moveTo>
                      <a:pt x="5" y="1"/>
                    </a:moveTo>
                    <a:lnTo>
                      <a:pt x="23" y="0"/>
                    </a:lnTo>
                    <a:lnTo>
                      <a:pt x="27" y="0"/>
                    </a:lnTo>
                    <a:lnTo>
                      <a:pt x="28" y="11"/>
                    </a:lnTo>
                    <a:lnTo>
                      <a:pt x="25" y="13"/>
                    </a:lnTo>
                    <a:lnTo>
                      <a:pt x="27" y="30"/>
                    </a:lnTo>
                    <a:lnTo>
                      <a:pt x="1" y="33"/>
                    </a:lnTo>
                    <a:lnTo>
                      <a:pt x="0" y="15"/>
                    </a:lnTo>
                    <a:lnTo>
                      <a:pt x="6" y="15"/>
                    </a:lnTo>
                    <a:lnTo>
                      <a:pt x="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03" name="Freeform 1458"/>
              <p:cNvSpPr>
                <a:spLocks/>
              </p:cNvSpPr>
              <p:nvPr/>
            </p:nvSpPr>
            <p:spPr bwMode="auto">
              <a:xfrm>
                <a:off x="4026" y="1867"/>
                <a:ext cx="33" cy="35"/>
              </a:xfrm>
              <a:custGeom>
                <a:avLst/>
                <a:gdLst>
                  <a:gd name="T0" fmla="*/ 17 w 33"/>
                  <a:gd name="T1" fmla="*/ 0 h 35"/>
                  <a:gd name="T2" fmla="*/ 17 w 33"/>
                  <a:gd name="T3" fmla="*/ 0 h 35"/>
                  <a:gd name="T4" fmla="*/ 17 w 33"/>
                  <a:gd name="T5" fmla="*/ 0 h 35"/>
                  <a:gd name="T6" fmla="*/ 21 w 33"/>
                  <a:gd name="T7" fmla="*/ 0 h 35"/>
                  <a:gd name="T8" fmla="*/ 21 w 33"/>
                  <a:gd name="T9" fmla="*/ 0 h 35"/>
                  <a:gd name="T10" fmla="*/ 24 w 33"/>
                  <a:gd name="T11" fmla="*/ 0 h 35"/>
                  <a:gd name="T12" fmla="*/ 24 w 33"/>
                  <a:gd name="T13" fmla="*/ 8 h 35"/>
                  <a:gd name="T14" fmla="*/ 29 w 33"/>
                  <a:gd name="T15" fmla="*/ 6 h 35"/>
                  <a:gd name="T16" fmla="*/ 33 w 33"/>
                  <a:gd name="T17" fmla="*/ 33 h 35"/>
                  <a:gd name="T18" fmla="*/ 19 w 33"/>
                  <a:gd name="T19" fmla="*/ 33 h 35"/>
                  <a:gd name="T20" fmla="*/ 7 w 33"/>
                  <a:gd name="T21" fmla="*/ 35 h 35"/>
                  <a:gd name="T22" fmla="*/ 5 w 33"/>
                  <a:gd name="T23" fmla="*/ 30 h 35"/>
                  <a:gd name="T24" fmla="*/ 7 w 33"/>
                  <a:gd name="T25" fmla="*/ 10 h 35"/>
                  <a:gd name="T26" fmla="*/ 0 w 33"/>
                  <a:gd name="T27" fmla="*/ 1 h 35"/>
                  <a:gd name="T28" fmla="*/ 16 w 33"/>
                  <a:gd name="T29" fmla="*/ 0 h 35"/>
                  <a:gd name="T30" fmla="*/ 17 w 33"/>
                  <a:gd name="T31" fmla="*/ 0 h 35"/>
                  <a:gd name="T32" fmla="*/ 17 w 33"/>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5">
                    <a:moveTo>
                      <a:pt x="17" y="0"/>
                    </a:moveTo>
                    <a:lnTo>
                      <a:pt x="17" y="0"/>
                    </a:lnTo>
                    <a:lnTo>
                      <a:pt x="17" y="0"/>
                    </a:lnTo>
                    <a:lnTo>
                      <a:pt x="21" y="0"/>
                    </a:lnTo>
                    <a:lnTo>
                      <a:pt x="21" y="0"/>
                    </a:lnTo>
                    <a:lnTo>
                      <a:pt x="24" y="0"/>
                    </a:lnTo>
                    <a:lnTo>
                      <a:pt x="24" y="8"/>
                    </a:lnTo>
                    <a:lnTo>
                      <a:pt x="29" y="6"/>
                    </a:lnTo>
                    <a:lnTo>
                      <a:pt x="33" y="33"/>
                    </a:lnTo>
                    <a:lnTo>
                      <a:pt x="19" y="33"/>
                    </a:lnTo>
                    <a:lnTo>
                      <a:pt x="7" y="35"/>
                    </a:lnTo>
                    <a:lnTo>
                      <a:pt x="5" y="30"/>
                    </a:lnTo>
                    <a:lnTo>
                      <a:pt x="7" y="10"/>
                    </a:lnTo>
                    <a:lnTo>
                      <a:pt x="0" y="1"/>
                    </a:lnTo>
                    <a:lnTo>
                      <a:pt x="16" y="0"/>
                    </a:lnTo>
                    <a:lnTo>
                      <a:pt x="17" y="0"/>
                    </a:lnTo>
                    <a:lnTo>
                      <a:pt x="17"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04" name="Freeform 1459"/>
              <p:cNvSpPr>
                <a:spLocks/>
              </p:cNvSpPr>
              <p:nvPr/>
            </p:nvSpPr>
            <p:spPr bwMode="auto">
              <a:xfrm>
                <a:off x="4026" y="1867"/>
                <a:ext cx="33" cy="35"/>
              </a:xfrm>
              <a:custGeom>
                <a:avLst/>
                <a:gdLst>
                  <a:gd name="T0" fmla="*/ 17 w 33"/>
                  <a:gd name="T1" fmla="*/ 0 h 35"/>
                  <a:gd name="T2" fmla="*/ 17 w 33"/>
                  <a:gd name="T3" fmla="*/ 0 h 35"/>
                  <a:gd name="T4" fmla="*/ 17 w 33"/>
                  <a:gd name="T5" fmla="*/ 0 h 35"/>
                  <a:gd name="T6" fmla="*/ 21 w 33"/>
                  <a:gd name="T7" fmla="*/ 0 h 35"/>
                  <a:gd name="T8" fmla="*/ 21 w 33"/>
                  <a:gd name="T9" fmla="*/ 0 h 35"/>
                  <a:gd name="T10" fmla="*/ 24 w 33"/>
                  <a:gd name="T11" fmla="*/ 0 h 35"/>
                  <a:gd name="T12" fmla="*/ 24 w 33"/>
                  <a:gd name="T13" fmla="*/ 8 h 35"/>
                  <a:gd name="T14" fmla="*/ 29 w 33"/>
                  <a:gd name="T15" fmla="*/ 6 h 35"/>
                  <a:gd name="T16" fmla="*/ 33 w 33"/>
                  <a:gd name="T17" fmla="*/ 33 h 35"/>
                  <a:gd name="T18" fmla="*/ 19 w 33"/>
                  <a:gd name="T19" fmla="*/ 33 h 35"/>
                  <a:gd name="T20" fmla="*/ 7 w 33"/>
                  <a:gd name="T21" fmla="*/ 35 h 35"/>
                  <a:gd name="T22" fmla="*/ 5 w 33"/>
                  <a:gd name="T23" fmla="*/ 30 h 35"/>
                  <a:gd name="T24" fmla="*/ 7 w 33"/>
                  <a:gd name="T25" fmla="*/ 10 h 35"/>
                  <a:gd name="T26" fmla="*/ 0 w 33"/>
                  <a:gd name="T27" fmla="*/ 1 h 35"/>
                  <a:gd name="T28" fmla="*/ 16 w 33"/>
                  <a:gd name="T29" fmla="*/ 0 h 35"/>
                  <a:gd name="T30" fmla="*/ 17 w 33"/>
                  <a:gd name="T31" fmla="*/ 0 h 35"/>
                  <a:gd name="T32" fmla="*/ 17 w 33"/>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5">
                    <a:moveTo>
                      <a:pt x="17" y="0"/>
                    </a:moveTo>
                    <a:lnTo>
                      <a:pt x="17" y="0"/>
                    </a:lnTo>
                    <a:lnTo>
                      <a:pt x="17" y="0"/>
                    </a:lnTo>
                    <a:lnTo>
                      <a:pt x="21" y="0"/>
                    </a:lnTo>
                    <a:lnTo>
                      <a:pt x="21" y="0"/>
                    </a:lnTo>
                    <a:lnTo>
                      <a:pt x="24" y="0"/>
                    </a:lnTo>
                    <a:lnTo>
                      <a:pt x="24" y="8"/>
                    </a:lnTo>
                    <a:lnTo>
                      <a:pt x="29" y="6"/>
                    </a:lnTo>
                    <a:lnTo>
                      <a:pt x="33" y="33"/>
                    </a:lnTo>
                    <a:lnTo>
                      <a:pt x="19" y="33"/>
                    </a:lnTo>
                    <a:lnTo>
                      <a:pt x="7" y="35"/>
                    </a:lnTo>
                    <a:lnTo>
                      <a:pt x="5" y="30"/>
                    </a:lnTo>
                    <a:lnTo>
                      <a:pt x="7" y="10"/>
                    </a:lnTo>
                    <a:lnTo>
                      <a:pt x="0" y="1"/>
                    </a:lnTo>
                    <a:lnTo>
                      <a:pt x="16" y="0"/>
                    </a:lnTo>
                    <a:lnTo>
                      <a:pt x="17"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05" name="Freeform 1460"/>
              <p:cNvSpPr>
                <a:spLocks/>
              </p:cNvSpPr>
              <p:nvPr/>
            </p:nvSpPr>
            <p:spPr bwMode="auto">
              <a:xfrm>
                <a:off x="4086" y="2031"/>
                <a:ext cx="27" cy="42"/>
              </a:xfrm>
              <a:custGeom>
                <a:avLst/>
                <a:gdLst>
                  <a:gd name="T0" fmla="*/ 22 w 27"/>
                  <a:gd name="T1" fmla="*/ 22 h 42"/>
                  <a:gd name="T2" fmla="*/ 22 w 27"/>
                  <a:gd name="T3" fmla="*/ 29 h 42"/>
                  <a:gd name="T4" fmla="*/ 17 w 27"/>
                  <a:gd name="T5" fmla="*/ 41 h 42"/>
                  <a:gd name="T6" fmla="*/ 15 w 27"/>
                  <a:gd name="T7" fmla="*/ 42 h 42"/>
                  <a:gd name="T8" fmla="*/ 15 w 27"/>
                  <a:gd name="T9" fmla="*/ 42 h 42"/>
                  <a:gd name="T10" fmla="*/ 13 w 27"/>
                  <a:gd name="T11" fmla="*/ 42 h 42"/>
                  <a:gd name="T12" fmla="*/ 13 w 27"/>
                  <a:gd name="T13" fmla="*/ 42 h 42"/>
                  <a:gd name="T14" fmla="*/ 13 w 27"/>
                  <a:gd name="T15" fmla="*/ 41 h 42"/>
                  <a:gd name="T16" fmla="*/ 10 w 27"/>
                  <a:gd name="T17" fmla="*/ 37 h 42"/>
                  <a:gd name="T18" fmla="*/ 10 w 27"/>
                  <a:gd name="T19" fmla="*/ 37 h 42"/>
                  <a:gd name="T20" fmla="*/ 8 w 27"/>
                  <a:gd name="T21" fmla="*/ 37 h 42"/>
                  <a:gd name="T22" fmla="*/ 8 w 27"/>
                  <a:gd name="T23" fmla="*/ 37 h 42"/>
                  <a:gd name="T24" fmla="*/ 8 w 27"/>
                  <a:gd name="T25" fmla="*/ 37 h 42"/>
                  <a:gd name="T26" fmla="*/ 6 w 27"/>
                  <a:gd name="T27" fmla="*/ 35 h 42"/>
                  <a:gd name="T28" fmla="*/ 5 w 27"/>
                  <a:gd name="T29" fmla="*/ 34 h 42"/>
                  <a:gd name="T30" fmla="*/ 3 w 27"/>
                  <a:gd name="T31" fmla="*/ 30 h 42"/>
                  <a:gd name="T32" fmla="*/ 3 w 27"/>
                  <a:gd name="T33" fmla="*/ 29 h 42"/>
                  <a:gd name="T34" fmla="*/ 1 w 27"/>
                  <a:gd name="T35" fmla="*/ 27 h 42"/>
                  <a:gd name="T36" fmla="*/ 5 w 27"/>
                  <a:gd name="T37" fmla="*/ 27 h 42"/>
                  <a:gd name="T38" fmla="*/ 1 w 27"/>
                  <a:gd name="T39" fmla="*/ 7 h 42"/>
                  <a:gd name="T40" fmla="*/ 0 w 27"/>
                  <a:gd name="T41" fmla="*/ 3 h 42"/>
                  <a:gd name="T42" fmla="*/ 8 w 27"/>
                  <a:gd name="T43" fmla="*/ 0 h 42"/>
                  <a:gd name="T44" fmla="*/ 15 w 27"/>
                  <a:gd name="T45" fmla="*/ 0 h 42"/>
                  <a:gd name="T46" fmla="*/ 17 w 27"/>
                  <a:gd name="T47" fmla="*/ 5 h 42"/>
                  <a:gd name="T48" fmla="*/ 23 w 27"/>
                  <a:gd name="T49" fmla="*/ 5 h 42"/>
                  <a:gd name="T50" fmla="*/ 27 w 27"/>
                  <a:gd name="T51" fmla="*/ 17 h 42"/>
                  <a:gd name="T52" fmla="*/ 27 w 27"/>
                  <a:gd name="T53" fmla="*/ 17 h 42"/>
                  <a:gd name="T54" fmla="*/ 27 w 27"/>
                  <a:gd name="T55" fmla="*/ 19 h 42"/>
                  <a:gd name="T56" fmla="*/ 27 w 27"/>
                  <a:gd name="T57" fmla="*/ 19 h 42"/>
                  <a:gd name="T58" fmla="*/ 27 w 27"/>
                  <a:gd name="T59" fmla="*/ 20 h 42"/>
                  <a:gd name="T60" fmla="*/ 25 w 27"/>
                  <a:gd name="T61" fmla="*/ 20 h 42"/>
                  <a:gd name="T62" fmla="*/ 23 w 27"/>
                  <a:gd name="T63" fmla="*/ 20 h 42"/>
                  <a:gd name="T64" fmla="*/ 23 w 27"/>
                  <a:gd name="T65" fmla="*/ 20 h 42"/>
                  <a:gd name="T66" fmla="*/ 22 w 27"/>
                  <a:gd name="T67" fmla="*/ 20 h 42"/>
                  <a:gd name="T68" fmla="*/ 22 w 27"/>
                  <a:gd name="T69" fmla="*/ 22 h 42"/>
                  <a:gd name="T70" fmla="*/ 22 w 27"/>
                  <a:gd name="T71" fmla="*/ 22 h 42"/>
                  <a:gd name="T72" fmla="*/ 22 w 27"/>
                  <a:gd name="T73"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42">
                    <a:moveTo>
                      <a:pt x="22" y="22"/>
                    </a:moveTo>
                    <a:lnTo>
                      <a:pt x="22" y="29"/>
                    </a:lnTo>
                    <a:lnTo>
                      <a:pt x="17" y="41"/>
                    </a:lnTo>
                    <a:lnTo>
                      <a:pt x="15" y="42"/>
                    </a:lnTo>
                    <a:lnTo>
                      <a:pt x="15" y="42"/>
                    </a:lnTo>
                    <a:lnTo>
                      <a:pt x="13" y="42"/>
                    </a:lnTo>
                    <a:lnTo>
                      <a:pt x="13" y="42"/>
                    </a:lnTo>
                    <a:lnTo>
                      <a:pt x="13" y="41"/>
                    </a:lnTo>
                    <a:lnTo>
                      <a:pt x="10" y="37"/>
                    </a:lnTo>
                    <a:lnTo>
                      <a:pt x="10" y="37"/>
                    </a:lnTo>
                    <a:lnTo>
                      <a:pt x="8" y="37"/>
                    </a:lnTo>
                    <a:lnTo>
                      <a:pt x="8" y="37"/>
                    </a:lnTo>
                    <a:lnTo>
                      <a:pt x="8" y="37"/>
                    </a:lnTo>
                    <a:lnTo>
                      <a:pt x="6" y="35"/>
                    </a:lnTo>
                    <a:lnTo>
                      <a:pt x="5" y="34"/>
                    </a:lnTo>
                    <a:lnTo>
                      <a:pt x="3" y="30"/>
                    </a:lnTo>
                    <a:lnTo>
                      <a:pt x="3" y="29"/>
                    </a:lnTo>
                    <a:lnTo>
                      <a:pt x="1" y="27"/>
                    </a:lnTo>
                    <a:lnTo>
                      <a:pt x="5" y="27"/>
                    </a:lnTo>
                    <a:lnTo>
                      <a:pt x="1" y="7"/>
                    </a:lnTo>
                    <a:lnTo>
                      <a:pt x="0" y="3"/>
                    </a:lnTo>
                    <a:lnTo>
                      <a:pt x="8" y="0"/>
                    </a:lnTo>
                    <a:lnTo>
                      <a:pt x="15" y="0"/>
                    </a:lnTo>
                    <a:lnTo>
                      <a:pt x="17" y="5"/>
                    </a:lnTo>
                    <a:lnTo>
                      <a:pt x="23" y="5"/>
                    </a:lnTo>
                    <a:lnTo>
                      <a:pt x="27" y="17"/>
                    </a:lnTo>
                    <a:lnTo>
                      <a:pt x="27" y="17"/>
                    </a:lnTo>
                    <a:lnTo>
                      <a:pt x="27" y="19"/>
                    </a:lnTo>
                    <a:lnTo>
                      <a:pt x="27" y="19"/>
                    </a:lnTo>
                    <a:lnTo>
                      <a:pt x="27" y="20"/>
                    </a:lnTo>
                    <a:lnTo>
                      <a:pt x="25" y="20"/>
                    </a:lnTo>
                    <a:lnTo>
                      <a:pt x="23" y="20"/>
                    </a:lnTo>
                    <a:lnTo>
                      <a:pt x="23" y="20"/>
                    </a:lnTo>
                    <a:lnTo>
                      <a:pt x="22" y="20"/>
                    </a:lnTo>
                    <a:lnTo>
                      <a:pt x="22" y="22"/>
                    </a:lnTo>
                    <a:lnTo>
                      <a:pt x="22" y="22"/>
                    </a:lnTo>
                    <a:lnTo>
                      <a:pt x="22"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06" name="Freeform 1461"/>
              <p:cNvSpPr>
                <a:spLocks/>
              </p:cNvSpPr>
              <p:nvPr/>
            </p:nvSpPr>
            <p:spPr bwMode="auto">
              <a:xfrm>
                <a:off x="4086" y="2031"/>
                <a:ext cx="27" cy="42"/>
              </a:xfrm>
              <a:custGeom>
                <a:avLst/>
                <a:gdLst>
                  <a:gd name="T0" fmla="*/ 22 w 27"/>
                  <a:gd name="T1" fmla="*/ 22 h 42"/>
                  <a:gd name="T2" fmla="*/ 22 w 27"/>
                  <a:gd name="T3" fmla="*/ 29 h 42"/>
                  <a:gd name="T4" fmla="*/ 17 w 27"/>
                  <a:gd name="T5" fmla="*/ 41 h 42"/>
                  <a:gd name="T6" fmla="*/ 15 w 27"/>
                  <a:gd name="T7" fmla="*/ 42 h 42"/>
                  <a:gd name="T8" fmla="*/ 15 w 27"/>
                  <a:gd name="T9" fmla="*/ 42 h 42"/>
                  <a:gd name="T10" fmla="*/ 13 w 27"/>
                  <a:gd name="T11" fmla="*/ 42 h 42"/>
                  <a:gd name="T12" fmla="*/ 13 w 27"/>
                  <a:gd name="T13" fmla="*/ 42 h 42"/>
                  <a:gd name="T14" fmla="*/ 13 w 27"/>
                  <a:gd name="T15" fmla="*/ 41 h 42"/>
                  <a:gd name="T16" fmla="*/ 10 w 27"/>
                  <a:gd name="T17" fmla="*/ 37 h 42"/>
                  <a:gd name="T18" fmla="*/ 10 w 27"/>
                  <a:gd name="T19" fmla="*/ 37 h 42"/>
                  <a:gd name="T20" fmla="*/ 8 w 27"/>
                  <a:gd name="T21" fmla="*/ 37 h 42"/>
                  <a:gd name="T22" fmla="*/ 8 w 27"/>
                  <a:gd name="T23" fmla="*/ 37 h 42"/>
                  <a:gd name="T24" fmla="*/ 8 w 27"/>
                  <a:gd name="T25" fmla="*/ 37 h 42"/>
                  <a:gd name="T26" fmla="*/ 6 w 27"/>
                  <a:gd name="T27" fmla="*/ 35 h 42"/>
                  <a:gd name="T28" fmla="*/ 5 w 27"/>
                  <a:gd name="T29" fmla="*/ 34 h 42"/>
                  <a:gd name="T30" fmla="*/ 3 w 27"/>
                  <a:gd name="T31" fmla="*/ 30 h 42"/>
                  <a:gd name="T32" fmla="*/ 3 w 27"/>
                  <a:gd name="T33" fmla="*/ 29 h 42"/>
                  <a:gd name="T34" fmla="*/ 1 w 27"/>
                  <a:gd name="T35" fmla="*/ 27 h 42"/>
                  <a:gd name="T36" fmla="*/ 5 w 27"/>
                  <a:gd name="T37" fmla="*/ 27 h 42"/>
                  <a:gd name="T38" fmla="*/ 1 w 27"/>
                  <a:gd name="T39" fmla="*/ 7 h 42"/>
                  <a:gd name="T40" fmla="*/ 0 w 27"/>
                  <a:gd name="T41" fmla="*/ 3 h 42"/>
                  <a:gd name="T42" fmla="*/ 8 w 27"/>
                  <a:gd name="T43" fmla="*/ 0 h 42"/>
                  <a:gd name="T44" fmla="*/ 15 w 27"/>
                  <a:gd name="T45" fmla="*/ 0 h 42"/>
                  <a:gd name="T46" fmla="*/ 17 w 27"/>
                  <a:gd name="T47" fmla="*/ 5 h 42"/>
                  <a:gd name="T48" fmla="*/ 23 w 27"/>
                  <a:gd name="T49" fmla="*/ 5 h 42"/>
                  <a:gd name="T50" fmla="*/ 27 w 27"/>
                  <a:gd name="T51" fmla="*/ 17 h 42"/>
                  <a:gd name="T52" fmla="*/ 27 w 27"/>
                  <a:gd name="T53" fmla="*/ 17 h 42"/>
                  <a:gd name="T54" fmla="*/ 27 w 27"/>
                  <a:gd name="T55" fmla="*/ 19 h 42"/>
                  <a:gd name="T56" fmla="*/ 27 w 27"/>
                  <a:gd name="T57" fmla="*/ 19 h 42"/>
                  <a:gd name="T58" fmla="*/ 27 w 27"/>
                  <a:gd name="T59" fmla="*/ 20 h 42"/>
                  <a:gd name="T60" fmla="*/ 25 w 27"/>
                  <a:gd name="T61" fmla="*/ 20 h 42"/>
                  <a:gd name="T62" fmla="*/ 23 w 27"/>
                  <a:gd name="T63" fmla="*/ 20 h 42"/>
                  <a:gd name="T64" fmla="*/ 23 w 27"/>
                  <a:gd name="T65" fmla="*/ 20 h 42"/>
                  <a:gd name="T66" fmla="*/ 22 w 27"/>
                  <a:gd name="T67" fmla="*/ 20 h 42"/>
                  <a:gd name="T68" fmla="*/ 22 w 27"/>
                  <a:gd name="T69" fmla="*/ 22 h 42"/>
                  <a:gd name="T70" fmla="*/ 22 w 27"/>
                  <a:gd name="T71" fmla="*/ 22 h 42"/>
                  <a:gd name="T72" fmla="*/ 22 w 27"/>
                  <a:gd name="T73"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42">
                    <a:moveTo>
                      <a:pt x="22" y="22"/>
                    </a:moveTo>
                    <a:lnTo>
                      <a:pt x="22" y="29"/>
                    </a:lnTo>
                    <a:lnTo>
                      <a:pt x="17" y="41"/>
                    </a:lnTo>
                    <a:lnTo>
                      <a:pt x="15" y="42"/>
                    </a:lnTo>
                    <a:lnTo>
                      <a:pt x="15" y="42"/>
                    </a:lnTo>
                    <a:lnTo>
                      <a:pt x="13" y="42"/>
                    </a:lnTo>
                    <a:lnTo>
                      <a:pt x="13" y="42"/>
                    </a:lnTo>
                    <a:lnTo>
                      <a:pt x="13" y="41"/>
                    </a:lnTo>
                    <a:lnTo>
                      <a:pt x="10" y="37"/>
                    </a:lnTo>
                    <a:lnTo>
                      <a:pt x="10" y="37"/>
                    </a:lnTo>
                    <a:lnTo>
                      <a:pt x="8" y="37"/>
                    </a:lnTo>
                    <a:lnTo>
                      <a:pt x="8" y="37"/>
                    </a:lnTo>
                    <a:lnTo>
                      <a:pt x="8" y="37"/>
                    </a:lnTo>
                    <a:lnTo>
                      <a:pt x="6" y="35"/>
                    </a:lnTo>
                    <a:lnTo>
                      <a:pt x="5" y="34"/>
                    </a:lnTo>
                    <a:lnTo>
                      <a:pt x="3" y="30"/>
                    </a:lnTo>
                    <a:lnTo>
                      <a:pt x="3" y="29"/>
                    </a:lnTo>
                    <a:lnTo>
                      <a:pt x="1" y="27"/>
                    </a:lnTo>
                    <a:lnTo>
                      <a:pt x="5" y="27"/>
                    </a:lnTo>
                    <a:lnTo>
                      <a:pt x="1" y="7"/>
                    </a:lnTo>
                    <a:lnTo>
                      <a:pt x="0" y="3"/>
                    </a:lnTo>
                    <a:lnTo>
                      <a:pt x="8" y="0"/>
                    </a:lnTo>
                    <a:lnTo>
                      <a:pt x="15" y="0"/>
                    </a:lnTo>
                    <a:lnTo>
                      <a:pt x="17" y="5"/>
                    </a:lnTo>
                    <a:lnTo>
                      <a:pt x="23" y="5"/>
                    </a:lnTo>
                    <a:lnTo>
                      <a:pt x="27" y="17"/>
                    </a:lnTo>
                    <a:lnTo>
                      <a:pt x="27" y="17"/>
                    </a:lnTo>
                    <a:lnTo>
                      <a:pt x="27" y="19"/>
                    </a:lnTo>
                    <a:lnTo>
                      <a:pt x="27" y="19"/>
                    </a:lnTo>
                    <a:lnTo>
                      <a:pt x="27" y="20"/>
                    </a:lnTo>
                    <a:lnTo>
                      <a:pt x="25" y="20"/>
                    </a:lnTo>
                    <a:lnTo>
                      <a:pt x="23" y="20"/>
                    </a:lnTo>
                    <a:lnTo>
                      <a:pt x="23" y="20"/>
                    </a:lnTo>
                    <a:lnTo>
                      <a:pt x="22" y="20"/>
                    </a:lnTo>
                    <a:lnTo>
                      <a:pt x="22" y="22"/>
                    </a:lnTo>
                    <a:lnTo>
                      <a:pt x="22" y="22"/>
                    </a:lnTo>
                    <a:lnTo>
                      <a:pt x="22"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07" name="Freeform 1462"/>
              <p:cNvSpPr>
                <a:spLocks/>
              </p:cNvSpPr>
              <p:nvPr/>
            </p:nvSpPr>
            <p:spPr bwMode="auto">
              <a:xfrm>
                <a:off x="4037" y="2007"/>
                <a:ext cx="30" cy="31"/>
              </a:xfrm>
              <a:custGeom>
                <a:avLst/>
                <a:gdLst>
                  <a:gd name="T0" fmla="*/ 27 w 30"/>
                  <a:gd name="T1" fmla="*/ 2 h 31"/>
                  <a:gd name="T2" fmla="*/ 30 w 30"/>
                  <a:gd name="T3" fmla="*/ 31 h 31"/>
                  <a:gd name="T4" fmla="*/ 13 w 30"/>
                  <a:gd name="T5" fmla="*/ 31 h 31"/>
                  <a:gd name="T6" fmla="*/ 11 w 30"/>
                  <a:gd name="T7" fmla="*/ 17 h 31"/>
                  <a:gd name="T8" fmla="*/ 5 w 30"/>
                  <a:gd name="T9" fmla="*/ 17 h 31"/>
                  <a:gd name="T10" fmla="*/ 0 w 30"/>
                  <a:gd name="T11" fmla="*/ 2 h 31"/>
                  <a:gd name="T12" fmla="*/ 15 w 30"/>
                  <a:gd name="T13" fmla="*/ 0 h 31"/>
                  <a:gd name="T14" fmla="*/ 27 w 30"/>
                  <a:gd name="T15" fmla="*/ 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1">
                    <a:moveTo>
                      <a:pt x="27" y="2"/>
                    </a:moveTo>
                    <a:lnTo>
                      <a:pt x="30" y="31"/>
                    </a:lnTo>
                    <a:lnTo>
                      <a:pt x="13" y="31"/>
                    </a:lnTo>
                    <a:lnTo>
                      <a:pt x="11" y="17"/>
                    </a:lnTo>
                    <a:lnTo>
                      <a:pt x="5" y="17"/>
                    </a:lnTo>
                    <a:lnTo>
                      <a:pt x="0" y="2"/>
                    </a:lnTo>
                    <a:lnTo>
                      <a:pt x="15" y="0"/>
                    </a:lnTo>
                    <a:lnTo>
                      <a:pt x="27"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08" name="Freeform 1463"/>
              <p:cNvSpPr>
                <a:spLocks/>
              </p:cNvSpPr>
              <p:nvPr/>
            </p:nvSpPr>
            <p:spPr bwMode="auto">
              <a:xfrm>
                <a:off x="4037" y="2007"/>
                <a:ext cx="30" cy="31"/>
              </a:xfrm>
              <a:custGeom>
                <a:avLst/>
                <a:gdLst>
                  <a:gd name="T0" fmla="*/ 27 w 30"/>
                  <a:gd name="T1" fmla="*/ 2 h 31"/>
                  <a:gd name="T2" fmla="*/ 30 w 30"/>
                  <a:gd name="T3" fmla="*/ 31 h 31"/>
                  <a:gd name="T4" fmla="*/ 13 w 30"/>
                  <a:gd name="T5" fmla="*/ 31 h 31"/>
                  <a:gd name="T6" fmla="*/ 11 w 30"/>
                  <a:gd name="T7" fmla="*/ 17 h 31"/>
                  <a:gd name="T8" fmla="*/ 5 w 30"/>
                  <a:gd name="T9" fmla="*/ 17 h 31"/>
                  <a:gd name="T10" fmla="*/ 0 w 30"/>
                  <a:gd name="T11" fmla="*/ 2 h 31"/>
                  <a:gd name="T12" fmla="*/ 15 w 30"/>
                  <a:gd name="T13" fmla="*/ 0 h 31"/>
                  <a:gd name="T14" fmla="*/ 27 w 30"/>
                  <a:gd name="T15" fmla="*/ 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1">
                    <a:moveTo>
                      <a:pt x="27" y="2"/>
                    </a:moveTo>
                    <a:lnTo>
                      <a:pt x="30" y="31"/>
                    </a:lnTo>
                    <a:lnTo>
                      <a:pt x="13" y="31"/>
                    </a:lnTo>
                    <a:lnTo>
                      <a:pt x="11" y="17"/>
                    </a:lnTo>
                    <a:lnTo>
                      <a:pt x="5" y="17"/>
                    </a:lnTo>
                    <a:lnTo>
                      <a:pt x="0" y="2"/>
                    </a:lnTo>
                    <a:lnTo>
                      <a:pt x="15" y="0"/>
                    </a:lnTo>
                    <a:lnTo>
                      <a:pt x="2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09" name="Freeform 1464"/>
              <p:cNvSpPr>
                <a:spLocks/>
              </p:cNvSpPr>
              <p:nvPr/>
            </p:nvSpPr>
            <p:spPr bwMode="auto">
              <a:xfrm>
                <a:off x="4025" y="1689"/>
                <a:ext cx="23" cy="49"/>
              </a:xfrm>
              <a:custGeom>
                <a:avLst/>
                <a:gdLst>
                  <a:gd name="T0" fmla="*/ 18 w 23"/>
                  <a:gd name="T1" fmla="*/ 0 h 49"/>
                  <a:gd name="T2" fmla="*/ 22 w 23"/>
                  <a:gd name="T3" fmla="*/ 25 h 49"/>
                  <a:gd name="T4" fmla="*/ 22 w 23"/>
                  <a:gd name="T5" fmla="*/ 27 h 49"/>
                  <a:gd name="T6" fmla="*/ 23 w 23"/>
                  <a:gd name="T7" fmla="*/ 47 h 49"/>
                  <a:gd name="T8" fmla="*/ 20 w 23"/>
                  <a:gd name="T9" fmla="*/ 49 h 49"/>
                  <a:gd name="T10" fmla="*/ 10 w 23"/>
                  <a:gd name="T11" fmla="*/ 44 h 49"/>
                  <a:gd name="T12" fmla="*/ 5 w 23"/>
                  <a:gd name="T13" fmla="*/ 49 h 49"/>
                  <a:gd name="T14" fmla="*/ 0 w 23"/>
                  <a:gd name="T15" fmla="*/ 12 h 49"/>
                  <a:gd name="T16" fmla="*/ 0 w 23"/>
                  <a:gd name="T17" fmla="*/ 12 h 49"/>
                  <a:gd name="T18" fmla="*/ 3 w 23"/>
                  <a:gd name="T19" fmla="*/ 10 h 49"/>
                  <a:gd name="T20" fmla="*/ 5 w 23"/>
                  <a:gd name="T21" fmla="*/ 10 h 49"/>
                  <a:gd name="T22" fmla="*/ 5 w 23"/>
                  <a:gd name="T23" fmla="*/ 8 h 49"/>
                  <a:gd name="T24" fmla="*/ 6 w 23"/>
                  <a:gd name="T25" fmla="*/ 8 h 49"/>
                  <a:gd name="T26" fmla="*/ 6 w 23"/>
                  <a:gd name="T27" fmla="*/ 8 h 49"/>
                  <a:gd name="T28" fmla="*/ 10 w 23"/>
                  <a:gd name="T29" fmla="*/ 6 h 49"/>
                  <a:gd name="T30" fmla="*/ 13 w 23"/>
                  <a:gd name="T31" fmla="*/ 5 h 49"/>
                  <a:gd name="T32" fmla="*/ 13 w 23"/>
                  <a:gd name="T33" fmla="*/ 3 h 49"/>
                  <a:gd name="T34" fmla="*/ 18 w 23"/>
                  <a:gd name="T35" fmla="*/ 0 h 49"/>
                  <a:gd name="T36" fmla="*/ 18 w 23"/>
                  <a:gd name="T3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9">
                    <a:moveTo>
                      <a:pt x="18" y="0"/>
                    </a:moveTo>
                    <a:lnTo>
                      <a:pt x="22" y="25"/>
                    </a:lnTo>
                    <a:lnTo>
                      <a:pt x="22" y="27"/>
                    </a:lnTo>
                    <a:lnTo>
                      <a:pt x="23" y="47"/>
                    </a:lnTo>
                    <a:lnTo>
                      <a:pt x="20" y="49"/>
                    </a:lnTo>
                    <a:lnTo>
                      <a:pt x="10" y="44"/>
                    </a:lnTo>
                    <a:lnTo>
                      <a:pt x="5" y="49"/>
                    </a:lnTo>
                    <a:lnTo>
                      <a:pt x="0" y="12"/>
                    </a:lnTo>
                    <a:lnTo>
                      <a:pt x="0" y="12"/>
                    </a:lnTo>
                    <a:lnTo>
                      <a:pt x="3" y="10"/>
                    </a:lnTo>
                    <a:lnTo>
                      <a:pt x="5" y="10"/>
                    </a:lnTo>
                    <a:lnTo>
                      <a:pt x="5" y="8"/>
                    </a:lnTo>
                    <a:lnTo>
                      <a:pt x="6" y="8"/>
                    </a:lnTo>
                    <a:lnTo>
                      <a:pt x="6" y="8"/>
                    </a:lnTo>
                    <a:lnTo>
                      <a:pt x="10" y="6"/>
                    </a:lnTo>
                    <a:lnTo>
                      <a:pt x="13" y="5"/>
                    </a:lnTo>
                    <a:lnTo>
                      <a:pt x="13" y="3"/>
                    </a:lnTo>
                    <a:lnTo>
                      <a:pt x="18" y="0"/>
                    </a:lnTo>
                    <a:lnTo>
                      <a:pt x="1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10" name="Freeform 1465"/>
              <p:cNvSpPr>
                <a:spLocks/>
              </p:cNvSpPr>
              <p:nvPr/>
            </p:nvSpPr>
            <p:spPr bwMode="auto">
              <a:xfrm>
                <a:off x="4025" y="1689"/>
                <a:ext cx="23" cy="49"/>
              </a:xfrm>
              <a:custGeom>
                <a:avLst/>
                <a:gdLst>
                  <a:gd name="T0" fmla="*/ 18 w 23"/>
                  <a:gd name="T1" fmla="*/ 0 h 49"/>
                  <a:gd name="T2" fmla="*/ 22 w 23"/>
                  <a:gd name="T3" fmla="*/ 25 h 49"/>
                  <a:gd name="T4" fmla="*/ 22 w 23"/>
                  <a:gd name="T5" fmla="*/ 27 h 49"/>
                  <a:gd name="T6" fmla="*/ 23 w 23"/>
                  <a:gd name="T7" fmla="*/ 47 h 49"/>
                  <a:gd name="T8" fmla="*/ 20 w 23"/>
                  <a:gd name="T9" fmla="*/ 49 h 49"/>
                  <a:gd name="T10" fmla="*/ 10 w 23"/>
                  <a:gd name="T11" fmla="*/ 44 h 49"/>
                  <a:gd name="T12" fmla="*/ 5 w 23"/>
                  <a:gd name="T13" fmla="*/ 49 h 49"/>
                  <a:gd name="T14" fmla="*/ 0 w 23"/>
                  <a:gd name="T15" fmla="*/ 12 h 49"/>
                  <a:gd name="T16" fmla="*/ 0 w 23"/>
                  <a:gd name="T17" fmla="*/ 12 h 49"/>
                  <a:gd name="T18" fmla="*/ 3 w 23"/>
                  <a:gd name="T19" fmla="*/ 10 h 49"/>
                  <a:gd name="T20" fmla="*/ 5 w 23"/>
                  <a:gd name="T21" fmla="*/ 10 h 49"/>
                  <a:gd name="T22" fmla="*/ 5 w 23"/>
                  <a:gd name="T23" fmla="*/ 8 h 49"/>
                  <a:gd name="T24" fmla="*/ 6 w 23"/>
                  <a:gd name="T25" fmla="*/ 8 h 49"/>
                  <a:gd name="T26" fmla="*/ 6 w 23"/>
                  <a:gd name="T27" fmla="*/ 8 h 49"/>
                  <a:gd name="T28" fmla="*/ 10 w 23"/>
                  <a:gd name="T29" fmla="*/ 6 h 49"/>
                  <a:gd name="T30" fmla="*/ 13 w 23"/>
                  <a:gd name="T31" fmla="*/ 5 h 49"/>
                  <a:gd name="T32" fmla="*/ 13 w 23"/>
                  <a:gd name="T33" fmla="*/ 3 h 49"/>
                  <a:gd name="T34" fmla="*/ 18 w 23"/>
                  <a:gd name="T35" fmla="*/ 0 h 49"/>
                  <a:gd name="T36" fmla="*/ 18 w 23"/>
                  <a:gd name="T3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9">
                    <a:moveTo>
                      <a:pt x="18" y="0"/>
                    </a:moveTo>
                    <a:lnTo>
                      <a:pt x="22" y="25"/>
                    </a:lnTo>
                    <a:lnTo>
                      <a:pt x="22" y="27"/>
                    </a:lnTo>
                    <a:lnTo>
                      <a:pt x="23" y="47"/>
                    </a:lnTo>
                    <a:lnTo>
                      <a:pt x="20" y="49"/>
                    </a:lnTo>
                    <a:lnTo>
                      <a:pt x="10" y="44"/>
                    </a:lnTo>
                    <a:lnTo>
                      <a:pt x="5" y="49"/>
                    </a:lnTo>
                    <a:lnTo>
                      <a:pt x="0" y="12"/>
                    </a:lnTo>
                    <a:lnTo>
                      <a:pt x="0" y="12"/>
                    </a:lnTo>
                    <a:lnTo>
                      <a:pt x="3" y="10"/>
                    </a:lnTo>
                    <a:lnTo>
                      <a:pt x="5" y="10"/>
                    </a:lnTo>
                    <a:lnTo>
                      <a:pt x="5" y="8"/>
                    </a:lnTo>
                    <a:lnTo>
                      <a:pt x="6" y="8"/>
                    </a:lnTo>
                    <a:lnTo>
                      <a:pt x="6" y="8"/>
                    </a:lnTo>
                    <a:lnTo>
                      <a:pt x="10" y="6"/>
                    </a:lnTo>
                    <a:lnTo>
                      <a:pt x="13" y="5"/>
                    </a:lnTo>
                    <a:lnTo>
                      <a:pt x="13" y="3"/>
                    </a:lnTo>
                    <a:lnTo>
                      <a:pt x="18" y="0"/>
                    </a:lnTo>
                    <a:lnTo>
                      <a:pt x="1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11" name="Freeform 1466"/>
              <p:cNvSpPr>
                <a:spLocks/>
              </p:cNvSpPr>
              <p:nvPr/>
            </p:nvSpPr>
            <p:spPr bwMode="auto">
              <a:xfrm>
                <a:off x="3999" y="2043"/>
                <a:ext cx="27" cy="45"/>
              </a:xfrm>
              <a:custGeom>
                <a:avLst/>
                <a:gdLst>
                  <a:gd name="T0" fmla="*/ 26 w 27"/>
                  <a:gd name="T1" fmla="*/ 5 h 45"/>
                  <a:gd name="T2" fmla="*/ 27 w 27"/>
                  <a:gd name="T3" fmla="*/ 30 h 45"/>
                  <a:gd name="T4" fmla="*/ 22 w 27"/>
                  <a:gd name="T5" fmla="*/ 32 h 45"/>
                  <a:gd name="T6" fmla="*/ 21 w 27"/>
                  <a:gd name="T7" fmla="*/ 34 h 45"/>
                  <a:gd name="T8" fmla="*/ 21 w 27"/>
                  <a:gd name="T9" fmla="*/ 34 h 45"/>
                  <a:gd name="T10" fmla="*/ 19 w 27"/>
                  <a:gd name="T11" fmla="*/ 34 h 45"/>
                  <a:gd name="T12" fmla="*/ 17 w 27"/>
                  <a:gd name="T13" fmla="*/ 34 h 45"/>
                  <a:gd name="T14" fmla="*/ 16 w 27"/>
                  <a:gd name="T15" fmla="*/ 32 h 45"/>
                  <a:gd name="T16" fmla="*/ 16 w 27"/>
                  <a:gd name="T17" fmla="*/ 30 h 45"/>
                  <a:gd name="T18" fmla="*/ 16 w 27"/>
                  <a:gd name="T19" fmla="*/ 30 h 45"/>
                  <a:gd name="T20" fmla="*/ 14 w 27"/>
                  <a:gd name="T21" fmla="*/ 30 h 45"/>
                  <a:gd name="T22" fmla="*/ 12 w 27"/>
                  <a:gd name="T23" fmla="*/ 30 h 45"/>
                  <a:gd name="T24" fmla="*/ 12 w 27"/>
                  <a:gd name="T25" fmla="*/ 30 h 45"/>
                  <a:gd name="T26" fmla="*/ 10 w 27"/>
                  <a:gd name="T27" fmla="*/ 32 h 45"/>
                  <a:gd name="T28" fmla="*/ 10 w 27"/>
                  <a:gd name="T29" fmla="*/ 34 h 45"/>
                  <a:gd name="T30" fmla="*/ 10 w 27"/>
                  <a:gd name="T31" fmla="*/ 34 h 45"/>
                  <a:gd name="T32" fmla="*/ 10 w 27"/>
                  <a:gd name="T33" fmla="*/ 34 h 45"/>
                  <a:gd name="T34" fmla="*/ 10 w 27"/>
                  <a:gd name="T35" fmla="*/ 35 h 45"/>
                  <a:gd name="T36" fmla="*/ 10 w 27"/>
                  <a:gd name="T37" fmla="*/ 35 h 45"/>
                  <a:gd name="T38" fmla="*/ 12 w 27"/>
                  <a:gd name="T39" fmla="*/ 37 h 45"/>
                  <a:gd name="T40" fmla="*/ 12 w 27"/>
                  <a:gd name="T41" fmla="*/ 37 h 45"/>
                  <a:gd name="T42" fmla="*/ 12 w 27"/>
                  <a:gd name="T43" fmla="*/ 39 h 45"/>
                  <a:gd name="T44" fmla="*/ 14 w 27"/>
                  <a:gd name="T45" fmla="*/ 39 h 45"/>
                  <a:gd name="T46" fmla="*/ 14 w 27"/>
                  <a:gd name="T47" fmla="*/ 40 h 45"/>
                  <a:gd name="T48" fmla="*/ 14 w 27"/>
                  <a:gd name="T49" fmla="*/ 42 h 45"/>
                  <a:gd name="T50" fmla="*/ 10 w 27"/>
                  <a:gd name="T51" fmla="*/ 45 h 45"/>
                  <a:gd name="T52" fmla="*/ 9 w 27"/>
                  <a:gd name="T53" fmla="*/ 44 h 45"/>
                  <a:gd name="T54" fmla="*/ 9 w 27"/>
                  <a:gd name="T55" fmla="*/ 44 h 45"/>
                  <a:gd name="T56" fmla="*/ 7 w 27"/>
                  <a:gd name="T57" fmla="*/ 42 h 45"/>
                  <a:gd name="T58" fmla="*/ 5 w 27"/>
                  <a:gd name="T59" fmla="*/ 42 h 45"/>
                  <a:gd name="T60" fmla="*/ 5 w 27"/>
                  <a:gd name="T61" fmla="*/ 44 h 45"/>
                  <a:gd name="T62" fmla="*/ 5 w 27"/>
                  <a:gd name="T63" fmla="*/ 40 h 45"/>
                  <a:gd name="T64" fmla="*/ 4 w 27"/>
                  <a:gd name="T65" fmla="*/ 39 h 45"/>
                  <a:gd name="T66" fmla="*/ 0 w 27"/>
                  <a:gd name="T67" fmla="*/ 34 h 45"/>
                  <a:gd name="T68" fmla="*/ 2 w 27"/>
                  <a:gd name="T69" fmla="*/ 34 h 45"/>
                  <a:gd name="T70" fmla="*/ 5 w 27"/>
                  <a:gd name="T71" fmla="*/ 34 h 45"/>
                  <a:gd name="T72" fmla="*/ 5 w 27"/>
                  <a:gd name="T73" fmla="*/ 34 h 45"/>
                  <a:gd name="T74" fmla="*/ 5 w 27"/>
                  <a:gd name="T75" fmla="*/ 34 h 45"/>
                  <a:gd name="T76" fmla="*/ 5 w 27"/>
                  <a:gd name="T77" fmla="*/ 25 h 45"/>
                  <a:gd name="T78" fmla="*/ 2 w 27"/>
                  <a:gd name="T79" fmla="*/ 20 h 45"/>
                  <a:gd name="T80" fmla="*/ 2 w 27"/>
                  <a:gd name="T81" fmla="*/ 18 h 45"/>
                  <a:gd name="T82" fmla="*/ 4 w 27"/>
                  <a:gd name="T83" fmla="*/ 13 h 45"/>
                  <a:gd name="T84" fmla="*/ 5 w 27"/>
                  <a:gd name="T85" fmla="*/ 10 h 45"/>
                  <a:gd name="T86" fmla="*/ 9 w 27"/>
                  <a:gd name="T87" fmla="*/ 10 h 45"/>
                  <a:gd name="T88" fmla="*/ 9 w 27"/>
                  <a:gd name="T89" fmla="*/ 8 h 45"/>
                  <a:gd name="T90" fmla="*/ 10 w 27"/>
                  <a:gd name="T91" fmla="*/ 7 h 45"/>
                  <a:gd name="T92" fmla="*/ 10 w 27"/>
                  <a:gd name="T93" fmla="*/ 7 h 45"/>
                  <a:gd name="T94" fmla="*/ 10 w 27"/>
                  <a:gd name="T95" fmla="*/ 5 h 45"/>
                  <a:gd name="T96" fmla="*/ 9 w 27"/>
                  <a:gd name="T97" fmla="*/ 5 h 45"/>
                  <a:gd name="T98" fmla="*/ 7 w 27"/>
                  <a:gd name="T99" fmla="*/ 5 h 45"/>
                  <a:gd name="T100" fmla="*/ 7 w 27"/>
                  <a:gd name="T101" fmla="*/ 3 h 45"/>
                  <a:gd name="T102" fmla="*/ 7 w 27"/>
                  <a:gd name="T103" fmla="*/ 3 h 45"/>
                  <a:gd name="T104" fmla="*/ 5 w 27"/>
                  <a:gd name="T105" fmla="*/ 1 h 45"/>
                  <a:gd name="T106" fmla="*/ 7 w 27"/>
                  <a:gd name="T107" fmla="*/ 0 h 45"/>
                  <a:gd name="T108" fmla="*/ 17 w 27"/>
                  <a:gd name="T109" fmla="*/ 0 h 45"/>
                  <a:gd name="T110" fmla="*/ 26 w 27"/>
                  <a:gd name="T11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5">
                    <a:moveTo>
                      <a:pt x="26" y="5"/>
                    </a:moveTo>
                    <a:lnTo>
                      <a:pt x="27" y="30"/>
                    </a:lnTo>
                    <a:lnTo>
                      <a:pt x="22" y="32"/>
                    </a:lnTo>
                    <a:lnTo>
                      <a:pt x="21" y="34"/>
                    </a:lnTo>
                    <a:lnTo>
                      <a:pt x="21" y="34"/>
                    </a:lnTo>
                    <a:lnTo>
                      <a:pt x="19" y="34"/>
                    </a:lnTo>
                    <a:lnTo>
                      <a:pt x="17" y="34"/>
                    </a:lnTo>
                    <a:lnTo>
                      <a:pt x="16" y="32"/>
                    </a:lnTo>
                    <a:lnTo>
                      <a:pt x="16" y="30"/>
                    </a:lnTo>
                    <a:lnTo>
                      <a:pt x="16" y="30"/>
                    </a:lnTo>
                    <a:lnTo>
                      <a:pt x="14" y="30"/>
                    </a:lnTo>
                    <a:lnTo>
                      <a:pt x="12" y="30"/>
                    </a:lnTo>
                    <a:lnTo>
                      <a:pt x="12" y="30"/>
                    </a:lnTo>
                    <a:lnTo>
                      <a:pt x="10" y="32"/>
                    </a:lnTo>
                    <a:lnTo>
                      <a:pt x="10" y="34"/>
                    </a:lnTo>
                    <a:lnTo>
                      <a:pt x="10" y="34"/>
                    </a:lnTo>
                    <a:lnTo>
                      <a:pt x="10" y="34"/>
                    </a:lnTo>
                    <a:lnTo>
                      <a:pt x="10" y="35"/>
                    </a:lnTo>
                    <a:lnTo>
                      <a:pt x="10" y="35"/>
                    </a:lnTo>
                    <a:lnTo>
                      <a:pt x="12" y="37"/>
                    </a:lnTo>
                    <a:lnTo>
                      <a:pt x="12" y="37"/>
                    </a:lnTo>
                    <a:lnTo>
                      <a:pt x="12" y="39"/>
                    </a:lnTo>
                    <a:lnTo>
                      <a:pt x="14" y="39"/>
                    </a:lnTo>
                    <a:lnTo>
                      <a:pt x="14" y="40"/>
                    </a:lnTo>
                    <a:lnTo>
                      <a:pt x="14" y="42"/>
                    </a:lnTo>
                    <a:lnTo>
                      <a:pt x="10" y="45"/>
                    </a:lnTo>
                    <a:lnTo>
                      <a:pt x="9" y="44"/>
                    </a:lnTo>
                    <a:lnTo>
                      <a:pt x="9" y="44"/>
                    </a:lnTo>
                    <a:lnTo>
                      <a:pt x="7" y="42"/>
                    </a:lnTo>
                    <a:lnTo>
                      <a:pt x="5" y="42"/>
                    </a:lnTo>
                    <a:lnTo>
                      <a:pt x="5" y="44"/>
                    </a:lnTo>
                    <a:lnTo>
                      <a:pt x="5" y="40"/>
                    </a:lnTo>
                    <a:lnTo>
                      <a:pt x="4" y="39"/>
                    </a:lnTo>
                    <a:lnTo>
                      <a:pt x="0" y="34"/>
                    </a:lnTo>
                    <a:lnTo>
                      <a:pt x="2" y="34"/>
                    </a:lnTo>
                    <a:lnTo>
                      <a:pt x="5" y="34"/>
                    </a:lnTo>
                    <a:lnTo>
                      <a:pt x="5" y="34"/>
                    </a:lnTo>
                    <a:lnTo>
                      <a:pt x="5" y="34"/>
                    </a:lnTo>
                    <a:lnTo>
                      <a:pt x="5" y="25"/>
                    </a:lnTo>
                    <a:lnTo>
                      <a:pt x="2" y="20"/>
                    </a:lnTo>
                    <a:lnTo>
                      <a:pt x="2" y="18"/>
                    </a:lnTo>
                    <a:lnTo>
                      <a:pt x="4" y="13"/>
                    </a:lnTo>
                    <a:lnTo>
                      <a:pt x="5" y="10"/>
                    </a:lnTo>
                    <a:lnTo>
                      <a:pt x="9" y="10"/>
                    </a:lnTo>
                    <a:lnTo>
                      <a:pt x="9" y="8"/>
                    </a:lnTo>
                    <a:lnTo>
                      <a:pt x="10" y="7"/>
                    </a:lnTo>
                    <a:lnTo>
                      <a:pt x="10" y="7"/>
                    </a:lnTo>
                    <a:lnTo>
                      <a:pt x="10" y="5"/>
                    </a:lnTo>
                    <a:lnTo>
                      <a:pt x="9" y="5"/>
                    </a:lnTo>
                    <a:lnTo>
                      <a:pt x="7" y="5"/>
                    </a:lnTo>
                    <a:lnTo>
                      <a:pt x="7" y="3"/>
                    </a:lnTo>
                    <a:lnTo>
                      <a:pt x="7" y="3"/>
                    </a:lnTo>
                    <a:lnTo>
                      <a:pt x="5" y="1"/>
                    </a:lnTo>
                    <a:lnTo>
                      <a:pt x="7" y="0"/>
                    </a:lnTo>
                    <a:lnTo>
                      <a:pt x="17" y="0"/>
                    </a:lnTo>
                    <a:lnTo>
                      <a:pt x="26"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12" name="Freeform 1467"/>
              <p:cNvSpPr>
                <a:spLocks/>
              </p:cNvSpPr>
              <p:nvPr/>
            </p:nvSpPr>
            <p:spPr bwMode="auto">
              <a:xfrm>
                <a:off x="3999" y="2043"/>
                <a:ext cx="27" cy="45"/>
              </a:xfrm>
              <a:custGeom>
                <a:avLst/>
                <a:gdLst>
                  <a:gd name="T0" fmla="*/ 26 w 27"/>
                  <a:gd name="T1" fmla="*/ 5 h 45"/>
                  <a:gd name="T2" fmla="*/ 27 w 27"/>
                  <a:gd name="T3" fmla="*/ 30 h 45"/>
                  <a:gd name="T4" fmla="*/ 22 w 27"/>
                  <a:gd name="T5" fmla="*/ 32 h 45"/>
                  <a:gd name="T6" fmla="*/ 21 w 27"/>
                  <a:gd name="T7" fmla="*/ 34 h 45"/>
                  <a:gd name="T8" fmla="*/ 21 w 27"/>
                  <a:gd name="T9" fmla="*/ 34 h 45"/>
                  <a:gd name="T10" fmla="*/ 19 w 27"/>
                  <a:gd name="T11" fmla="*/ 34 h 45"/>
                  <a:gd name="T12" fmla="*/ 17 w 27"/>
                  <a:gd name="T13" fmla="*/ 34 h 45"/>
                  <a:gd name="T14" fmla="*/ 16 w 27"/>
                  <a:gd name="T15" fmla="*/ 32 h 45"/>
                  <a:gd name="T16" fmla="*/ 16 w 27"/>
                  <a:gd name="T17" fmla="*/ 30 h 45"/>
                  <a:gd name="T18" fmla="*/ 16 w 27"/>
                  <a:gd name="T19" fmla="*/ 30 h 45"/>
                  <a:gd name="T20" fmla="*/ 14 w 27"/>
                  <a:gd name="T21" fmla="*/ 30 h 45"/>
                  <a:gd name="T22" fmla="*/ 12 w 27"/>
                  <a:gd name="T23" fmla="*/ 30 h 45"/>
                  <a:gd name="T24" fmla="*/ 12 w 27"/>
                  <a:gd name="T25" fmla="*/ 30 h 45"/>
                  <a:gd name="T26" fmla="*/ 10 w 27"/>
                  <a:gd name="T27" fmla="*/ 32 h 45"/>
                  <a:gd name="T28" fmla="*/ 10 w 27"/>
                  <a:gd name="T29" fmla="*/ 34 h 45"/>
                  <a:gd name="T30" fmla="*/ 10 w 27"/>
                  <a:gd name="T31" fmla="*/ 34 h 45"/>
                  <a:gd name="T32" fmla="*/ 10 w 27"/>
                  <a:gd name="T33" fmla="*/ 34 h 45"/>
                  <a:gd name="T34" fmla="*/ 10 w 27"/>
                  <a:gd name="T35" fmla="*/ 35 h 45"/>
                  <a:gd name="T36" fmla="*/ 10 w 27"/>
                  <a:gd name="T37" fmla="*/ 35 h 45"/>
                  <a:gd name="T38" fmla="*/ 12 w 27"/>
                  <a:gd name="T39" fmla="*/ 37 h 45"/>
                  <a:gd name="T40" fmla="*/ 12 w 27"/>
                  <a:gd name="T41" fmla="*/ 37 h 45"/>
                  <a:gd name="T42" fmla="*/ 12 w 27"/>
                  <a:gd name="T43" fmla="*/ 39 h 45"/>
                  <a:gd name="T44" fmla="*/ 14 w 27"/>
                  <a:gd name="T45" fmla="*/ 39 h 45"/>
                  <a:gd name="T46" fmla="*/ 14 w 27"/>
                  <a:gd name="T47" fmla="*/ 40 h 45"/>
                  <a:gd name="T48" fmla="*/ 14 w 27"/>
                  <a:gd name="T49" fmla="*/ 42 h 45"/>
                  <a:gd name="T50" fmla="*/ 10 w 27"/>
                  <a:gd name="T51" fmla="*/ 45 h 45"/>
                  <a:gd name="T52" fmla="*/ 9 w 27"/>
                  <a:gd name="T53" fmla="*/ 44 h 45"/>
                  <a:gd name="T54" fmla="*/ 9 w 27"/>
                  <a:gd name="T55" fmla="*/ 44 h 45"/>
                  <a:gd name="T56" fmla="*/ 7 w 27"/>
                  <a:gd name="T57" fmla="*/ 42 h 45"/>
                  <a:gd name="T58" fmla="*/ 5 w 27"/>
                  <a:gd name="T59" fmla="*/ 42 h 45"/>
                  <a:gd name="T60" fmla="*/ 5 w 27"/>
                  <a:gd name="T61" fmla="*/ 44 h 45"/>
                  <a:gd name="T62" fmla="*/ 5 w 27"/>
                  <a:gd name="T63" fmla="*/ 40 h 45"/>
                  <a:gd name="T64" fmla="*/ 4 w 27"/>
                  <a:gd name="T65" fmla="*/ 39 h 45"/>
                  <a:gd name="T66" fmla="*/ 0 w 27"/>
                  <a:gd name="T67" fmla="*/ 34 h 45"/>
                  <a:gd name="T68" fmla="*/ 2 w 27"/>
                  <a:gd name="T69" fmla="*/ 34 h 45"/>
                  <a:gd name="T70" fmla="*/ 5 w 27"/>
                  <a:gd name="T71" fmla="*/ 34 h 45"/>
                  <a:gd name="T72" fmla="*/ 5 w 27"/>
                  <a:gd name="T73" fmla="*/ 34 h 45"/>
                  <a:gd name="T74" fmla="*/ 5 w 27"/>
                  <a:gd name="T75" fmla="*/ 34 h 45"/>
                  <a:gd name="T76" fmla="*/ 5 w 27"/>
                  <a:gd name="T77" fmla="*/ 25 h 45"/>
                  <a:gd name="T78" fmla="*/ 2 w 27"/>
                  <a:gd name="T79" fmla="*/ 20 h 45"/>
                  <a:gd name="T80" fmla="*/ 2 w 27"/>
                  <a:gd name="T81" fmla="*/ 18 h 45"/>
                  <a:gd name="T82" fmla="*/ 4 w 27"/>
                  <a:gd name="T83" fmla="*/ 13 h 45"/>
                  <a:gd name="T84" fmla="*/ 5 w 27"/>
                  <a:gd name="T85" fmla="*/ 10 h 45"/>
                  <a:gd name="T86" fmla="*/ 9 w 27"/>
                  <a:gd name="T87" fmla="*/ 10 h 45"/>
                  <a:gd name="T88" fmla="*/ 9 w 27"/>
                  <a:gd name="T89" fmla="*/ 8 h 45"/>
                  <a:gd name="T90" fmla="*/ 10 w 27"/>
                  <a:gd name="T91" fmla="*/ 7 h 45"/>
                  <a:gd name="T92" fmla="*/ 10 w 27"/>
                  <a:gd name="T93" fmla="*/ 7 h 45"/>
                  <a:gd name="T94" fmla="*/ 10 w 27"/>
                  <a:gd name="T95" fmla="*/ 5 h 45"/>
                  <a:gd name="T96" fmla="*/ 9 w 27"/>
                  <a:gd name="T97" fmla="*/ 5 h 45"/>
                  <a:gd name="T98" fmla="*/ 7 w 27"/>
                  <a:gd name="T99" fmla="*/ 5 h 45"/>
                  <a:gd name="T100" fmla="*/ 7 w 27"/>
                  <a:gd name="T101" fmla="*/ 3 h 45"/>
                  <a:gd name="T102" fmla="*/ 7 w 27"/>
                  <a:gd name="T103" fmla="*/ 3 h 45"/>
                  <a:gd name="T104" fmla="*/ 5 w 27"/>
                  <a:gd name="T105" fmla="*/ 1 h 45"/>
                  <a:gd name="T106" fmla="*/ 7 w 27"/>
                  <a:gd name="T107" fmla="*/ 0 h 45"/>
                  <a:gd name="T108" fmla="*/ 17 w 27"/>
                  <a:gd name="T109" fmla="*/ 0 h 45"/>
                  <a:gd name="T110" fmla="*/ 26 w 27"/>
                  <a:gd name="T11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5">
                    <a:moveTo>
                      <a:pt x="26" y="5"/>
                    </a:moveTo>
                    <a:lnTo>
                      <a:pt x="27" y="30"/>
                    </a:lnTo>
                    <a:lnTo>
                      <a:pt x="22" y="32"/>
                    </a:lnTo>
                    <a:lnTo>
                      <a:pt x="21" y="34"/>
                    </a:lnTo>
                    <a:lnTo>
                      <a:pt x="21" y="34"/>
                    </a:lnTo>
                    <a:lnTo>
                      <a:pt x="19" y="34"/>
                    </a:lnTo>
                    <a:lnTo>
                      <a:pt x="17" y="34"/>
                    </a:lnTo>
                    <a:lnTo>
                      <a:pt x="16" y="32"/>
                    </a:lnTo>
                    <a:lnTo>
                      <a:pt x="16" y="30"/>
                    </a:lnTo>
                    <a:lnTo>
                      <a:pt x="16" y="30"/>
                    </a:lnTo>
                    <a:lnTo>
                      <a:pt x="14" y="30"/>
                    </a:lnTo>
                    <a:lnTo>
                      <a:pt x="12" y="30"/>
                    </a:lnTo>
                    <a:lnTo>
                      <a:pt x="12" y="30"/>
                    </a:lnTo>
                    <a:lnTo>
                      <a:pt x="10" y="32"/>
                    </a:lnTo>
                    <a:lnTo>
                      <a:pt x="10" y="34"/>
                    </a:lnTo>
                    <a:lnTo>
                      <a:pt x="10" y="34"/>
                    </a:lnTo>
                    <a:lnTo>
                      <a:pt x="10" y="34"/>
                    </a:lnTo>
                    <a:lnTo>
                      <a:pt x="10" y="35"/>
                    </a:lnTo>
                    <a:lnTo>
                      <a:pt x="10" y="35"/>
                    </a:lnTo>
                    <a:lnTo>
                      <a:pt x="12" y="37"/>
                    </a:lnTo>
                    <a:lnTo>
                      <a:pt x="12" y="37"/>
                    </a:lnTo>
                    <a:lnTo>
                      <a:pt x="12" y="39"/>
                    </a:lnTo>
                    <a:lnTo>
                      <a:pt x="14" y="39"/>
                    </a:lnTo>
                    <a:lnTo>
                      <a:pt x="14" y="40"/>
                    </a:lnTo>
                    <a:lnTo>
                      <a:pt x="14" y="42"/>
                    </a:lnTo>
                    <a:lnTo>
                      <a:pt x="10" y="45"/>
                    </a:lnTo>
                    <a:lnTo>
                      <a:pt x="9" y="44"/>
                    </a:lnTo>
                    <a:lnTo>
                      <a:pt x="9" y="44"/>
                    </a:lnTo>
                    <a:lnTo>
                      <a:pt x="7" y="42"/>
                    </a:lnTo>
                    <a:lnTo>
                      <a:pt x="5" y="42"/>
                    </a:lnTo>
                    <a:lnTo>
                      <a:pt x="5" y="44"/>
                    </a:lnTo>
                    <a:lnTo>
                      <a:pt x="5" y="40"/>
                    </a:lnTo>
                    <a:lnTo>
                      <a:pt x="4" y="39"/>
                    </a:lnTo>
                    <a:lnTo>
                      <a:pt x="0" y="34"/>
                    </a:lnTo>
                    <a:lnTo>
                      <a:pt x="2" y="34"/>
                    </a:lnTo>
                    <a:lnTo>
                      <a:pt x="5" y="34"/>
                    </a:lnTo>
                    <a:lnTo>
                      <a:pt x="5" y="34"/>
                    </a:lnTo>
                    <a:lnTo>
                      <a:pt x="5" y="34"/>
                    </a:lnTo>
                    <a:lnTo>
                      <a:pt x="5" y="25"/>
                    </a:lnTo>
                    <a:lnTo>
                      <a:pt x="2" y="20"/>
                    </a:lnTo>
                    <a:lnTo>
                      <a:pt x="2" y="18"/>
                    </a:lnTo>
                    <a:lnTo>
                      <a:pt x="4" y="13"/>
                    </a:lnTo>
                    <a:lnTo>
                      <a:pt x="5" y="10"/>
                    </a:lnTo>
                    <a:lnTo>
                      <a:pt x="9" y="10"/>
                    </a:lnTo>
                    <a:lnTo>
                      <a:pt x="9" y="8"/>
                    </a:lnTo>
                    <a:lnTo>
                      <a:pt x="10" y="7"/>
                    </a:lnTo>
                    <a:lnTo>
                      <a:pt x="10" y="7"/>
                    </a:lnTo>
                    <a:lnTo>
                      <a:pt x="10" y="5"/>
                    </a:lnTo>
                    <a:lnTo>
                      <a:pt x="9" y="5"/>
                    </a:lnTo>
                    <a:lnTo>
                      <a:pt x="7" y="5"/>
                    </a:lnTo>
                    <a:lnTo>
                      <a:pt x="7" y="3"/>
                    </a:lnTo>
                    <a:lnTo>
                      <a:pt x="7" y="3"/>
                    </a:lnTo>
                    <a:lnTo>
                      <a:pt x="5" y="1"/>
                    </a:lnTo>
                    <a:lnTo>
                      <a:pt x="7" y="0"/>
                    </a:lnTo>
                    <a:lnTo>
                      <a:pt x="17" y="0"/>
                    </a:lnTo>
                    <a:lnTo>
                      <a:pt x="26"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13" name="Freeform 1468"/>
              <p:cNvSpPr>
                <a:spLocks/>
              </p:cNvSpPr>
              <p:nvPr/>
            </p:nvSpPr>
            <p:spPr bwMode="auto">
              <a:xfrm>
                <a:off x="4048" y="1739"/>
                <a:ext cx="34" cy="29"/>
              </a:xfrm>
              <a:custGeom>
                <a:avLst/>
                <a:gdLst>
                  <a:gd name="T0" fmla="*/ 31 w 34"/>
                  <a:gd name="T1" fmla="*/ 0 h 29"/>
                  <a:gd name="T2" fmla="*/ 34 w 34"/>
                  <a:gd name="T3" fmla="*/ 28 h 29"/>
                  <a:gd name="T4" fmla="*/ 28 w 34"/>
                  <a:gd name="T5" fmla="*/ 28 h 29"/>
                  <a:gd name="T6" fmla="*/ 14 w 34"/>
                  <a:gd name="T7" fmla="*/ 29 h 29"/>
                  <a:gd name="T8" fmla="*/ 4 w 34"/>
                  <a:gd name="T9" fmla="*/ 29 h 29"/>
                  <a:gd name="T10" fmla="*/ 0 w 34"/>
                  <a:gd name="T11" fmla="*/ 4 h 29"/>
                  <a:gd name="T12" fmla="*/ 0 w 34"/>
                  <a:gd name="T13" fmla="*/ 4 h 29"/>
                  <a:gd name="T14" fmla="*/ 31 w 34"/>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9">
                    <a:moveTo>
                      <a:pt x="31" y="0"/>
                    </a:moveTo>
                    <a:lnTo>
                      <a:pt x="34" y="28"/>
                    </a:lnTo>
                    <a:lnTo>
                      <a:pt x="28" y="28"/>
                    </a:lnTo>
                    <a:lnTo>
                      <a:pt x="14" y="29"/>
                    </a:lnTo>
                    <a:lnTo>
                      <a:pt x="4" y="29"/>
                    </a:lnTo>
                    <a:lnTo>
                      <a:pt x="0" y="4"/>
                    </a:lnTo>
                    <a:lnTo>
                      <a:pt x="0" y="4"/>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14" name="Freeform 1469"/>
              <p:cNvSpPr>
                <a:spLocks/>
              </p:cNvSpPr>
              <p:nvPr/>
            </p:nvSpPr>
            <p:spPr bwMode="auto">
              <a:xfrm>
                <a:off x="4048" y="1739"/>
                <a:ext cx="34" cy="29"/>
              </a:xfrm>
              <a:custGeom>
                <a:avLst/>
                <a:gdLst>
                  <a:gd name="T0" fmla="*/ 31 w 34"/>
                  <a:gd name="T1" fmla="*/ 0 h 29"/>
                  <a:gd name="T2" fmla="*/ 34 w 34"/>
                  <a:gd name="T3" fmla="*/ 28 h 29"/>
                  <a:gd name="T4" fmla="*/ 28 w 34"/>
                  <a:gd name="T5" fmla="*/ 28 h 29"/>
                  <a:gd name="T6" fmla="*/ 14 w 34"/>
                  <a:gd name="T7" fmla="*/ 29 h 29"/>
                  <a:gd name="T8" fmla="*/ 4 w 34"/>
                  <a:gd name="T9" fmla="*/ 29 h 29"/>
                  <a:gd name="T10" fmla="*/ 0 w 34"/>
                  <a:gd name="T11" fmla="*/ 4 h 29"/>
                  <a:gd name="T12" fmla="*/ 0 w 34"/>
                  <a:gd name="T13" fmla="*/ 4 h 29"/>
                  <a:gd name="T14" fmla="*/ 31 w 34"/>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9">
                    <a:moveTo>
                      <a:pt x="31" y="0"/>
                    </a:moveTo>
                    <a:lnTo>
                      <a:pt x="34" y="28"/>
                    </a:lnTo>
                    <a:lnTo>
                      <a:pt x="28" y="28"/>
                    </a:lnTo>
                    <a:lnTo>
                      <a:pt x="14" y="29"/>
                    </a:lnTo>
                    <a:lnTo>
                      <a:pt x="4" y="29"/>
                    </a:lnTo>
                    <a:lnTo>
                      <a:pt x="0" y="4"/>
                    </a:lnTo>
                    <a:lnTo>
                      <a:pt x="0" y="4"/>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15" name="Freeform 1470"/>
              <p:cNvSpPr>
                <a:spLocks/>
              </p:cNvSpPr>
              <p:nvPr/>
            </p:nvSpPr>
            <p:spPr bwMode="auto">
              <a:xfrm>
                <a:off x="4055" y="1872"/>
                <a:ext cx="27" cy="40"/>
              </a:xfrm>
              <a:custGeom>
                <a:avLst/>
                <a:gdLst>
                  <a:gd name="T0" fmla="*/ 27 w 27"/>
                  <a:gd name="T1" fmla="*/ 27 h 40"/>
                  <a:gd name="T2" fmla="*/ 27 w 27"/>
                  <a:gd name="T3" fmla="*/ 39 h 40"/>
                  <a:gd name="T4" fmla="*/ 9 w 27"/>
                  <a:gd name="T5" fmla="*/ 40 h 40"/>
                  <a:gd name="T6" fmla="*/ 4 w 27"/>
                  <a:gd name="T7" fmla="*/ 40 h 40"/>
                  <a:gd name="T8" fmla="*/ 4 w 27"/>
                  <a:gd name="T9" fmla="*/ 28 h 40"/>
                  <a:gd name="T10" fmla="*/ 0 w 27"/>
                  <a:gd name="T11" fmla="*/ 1 h 40"/>
                  <a:gd name="T12" fmla="*/ 22 w 27"/>
                  <a:gd name="T13" fmla="*/ 0 h 40"/>
                  <a:gd name="T14" fmla="*/ 26 w 27"/>
                  <a:gd name="T15" fmla="*/ 23 h 40"/>
                  <a:gd name="T16" fmla="*/ 27 w 27"/>
                  <a:gd name="T17"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0">
                    <a:moveTo>
                      <a:pt x="27" y="27"/>
                    </a:moveTo>
                    <a:lnTo>
                      <a:pt x="27" y="39"/>
                    </a:lnTo>
                    <a:lnTo>
                      <a:pt x="9" y="40"/>
                    </a:lnTo>
                    <a:lnTo>
                      <a:pt x="4" y="40"/>
                    </a:lnTo>
                    <a:lnTo>
                      <a:pt x="4" y="28"/>
                    </a:lnTo>
                    <a:lnTo>
                      <a:pt x="0" y="1"/>
                    </a:lnTo>
                    <a:lnTo>
                      <a:pt x="22" y="0"/>
                    </a:lnTo>
                    <a:lnTo>
                      <a:pt x="26" y="23"/>
                    </a:lnTo>
                    <a:lnTo>
                      <a:pt x="27"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16" name="Freeform 1471"/>
              <p:cNvSpPr>
                <a:spLocks/>
              </p:cNvSpPr>
              <p:nvPr/>
            </p:nvSpPr>
            <p:spPr bwMode="auto">
              <a:xfrm>
                <a:off x="4055" y="1872"/>
                <a:ext cx="27" cy="40"/>
              </a:xfrm>
              <a:custGeom>
                <a:avLst/>
                <a:gdLst>
                  <a:gd name="T0" fmla="*/ 27 w 27"/>
                  <a:gd name="T1" fmla="*/ 27 h 40"/>
                  <a:gd name="T2" fmla="*/ 27 w 27"/>
                  <a:gd name="T3" fmla="*/ 39 h 40"/>
                  <a:gd name="T4" fmla="*/ 9 w 27"/>
                  <a:gd name="T5" fmla="*/ 40 h 40"/>
                  <a:gd name="T6" fmla="*/ 4 w 27"/>
                  <a:gd name="T7" fmla="*/ 40 h 40"/>
                  <a:gd name="T8" fmla="*/ 4 w 27"/>
                  <a:gd name="T9" fmla="*/ 28 h 40"/>
                  <a:gd name="T10" fmla="*/ 0 w 27"/>
                  <a:gd name="T11" fmla="*/ 1 h 40"/>
                  <a:gd name="T12" fmla="*/ 22 w 27"/>
                  <a:gd name="T13" fmla="*/ 0 h 40"/>
                  <a:gd name="T14" fmla="*/ 26 w 27"/>
                  <a:gd name="T15" fmla="*/ 23 h 40"/>
                  <a:gd name="T16" fmla="*/ 27 w 27"/>
                  <a:gd name="T17"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0">
                    <a:moveTo>
                      <a:pt x="27" y="27"/>
                    </a:moveTo>
                    <a:lnTo>
                      <a:pt x="27" y="39"/>
                    </a:lnTo>
                    <a:lnTo>
                      <a:pt x="9" y="40"/>
                    </a:lnTo>
                    <a:lnTo>
                      <a:pt x="4" y="40"/>
                    </a:lnTo>
                    <a:lnTo>
                      <a:pt x="4" y="28"/>
                    </a:lnTo>
                    <a:lnTo>
                      <a:pt x="0" y="1"/>
                    </a:lnTo>
                    <a:lnTo>
                      <a:pt x="22" y="0"/>
                    </a:lnTo>
                    <a:lnTo>
                      <a:pt x="26" y="23"/>
                    </a:lnTo>
                    <a:lnTo>
                      <a:pt x="2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17" name="Freeform 1472"/>
              <p:cNvSpPr>
                <a:spLocks/>
              </p:cNvSpPr>
              <p:nvPr/>
            </p:nvSpPr>
            <p:spPr bwMode="auto">
              <a:xfrm>
                <a:off x="4172" y="1814"/>
                <a:ext cx="32" cy="34"/>
              </a:xfrm>
              <a:custGeom>
                <a:avLst/>
                <a:gdLst>
                  <a:gd name="T0" fmla="*/ 5 w 32"/>
                  <a:gd name="T1" fmla="*/ 34 h 34"/>
                  <a:gd name="T2" fmla="*/ 5 w 32"/>
                  <a:gd name="T3" fmla="*/ 34 h 34"/>
                  <a:gd name="T4" fmla="*/ 3 w 32"/>
                  <a:gd name="T5" fmla="*/ 25 h 34"/>
                  <a:gd name="T6" fmla="*/ 0 w 32"/>
                  <a:gd name="T7" fmla="*/ 3 h 34"/>
                  <a:gd name="T8" fmla="*/ 29 w 32"/>
                  <a:gd name="T9" fmla="*/ 0 h 34"/>
                  <a:gd name="T10" fmla="*/ 29 w 32"/>
                  <a:gd name="T11" fmla="*/ 0 h 34"/>
                  <a:gd name="T12" fmla="*/ 29 w 32"/>
                  <a:gd name="T13" fmla="*/ 8 h 34"/>
                  <a:gd name="T14" fmla="*/ 31 w 32"/>
                  <a:gd name="T15" fmla="*/ 10 h 34"/>
                  <a:gd name="T16" fmla="*/ 31 w 32"/>
                  <a:gd name="T17" fmla="*/ 12 h 34"/>
                  <a:gd name="T18" fmla="*/ 31 w 32"/>
                  <a:gd name="T19" fmla="*/ 12 h 34"/>
                  <a:gd name="T20" fmla="*/ 31 w 32"/>
                  <a:gd name="T21" fmla="*/ 12 h 34"/>
                  <a:gd name="T22" fmla="*/ 31 w 32"/>
                  <a:gd name="T23" fmla="*/ 17 h 34"/>
                  <a:gd name="T24" fmla="*/ 31 w 32"/>
                  <a:gd name="T25" fmla="*/ 19 h 34"/>
                  <a:gd name="T26" fmla="*/ 31 w 32"/>
                  <a:gd name="T27" fmla="*/ 20 h 34"/>
                  <a:gd name="T28" fmla="*/ 31 w 32"/>
                  <a:gd name="T29" fmla="*/ 25 h 34"/>
                  <a:gd name="T30" fmla="*/ 32 w 32"/>
                  <a:gd name="T31" fmla="*/ 27 h 34"/>
                  <a:gd name="T32" fmla="*/ 32 w 32"/>
                  <a:gd name="T33" fmla="*/ 31 h 34"/>
                  <a:gd name="T34" fmla="*/ 5 w 32"/>
                  <a:gd name="T3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4">
                    <a:moveTo>
                      <a:pt x="5" y="34"/>
                    </a:moveTo>
                    <a:lnTo>
                      <a:pt x="5" y="34"/>
                    </a:lnTo>
                    <a:lnTo>
                      <a:pt x="3" y="25"/>
                    </a:lnTo>
                    <a:lnTo>
                      <a:pt x="0" y="3"/>
                    </a:lnTo>
                    <a:lnTo>
                      <a:pt x="29" y="0"/>
                    </a:lnTo>
                    <a:lnTo>
                      <a:pt x="29" y="0"/>
                    </a:lnTo>
                    <a:lnTo>
                      <a:pt x="29" y="8"/>
                    </a:lnTo>
                    <a:lnTo>
                      <a:pt x="31" y="10"/>
                    </a:lnTo>
                    <a:lnTo>
                      <a:pt x="31" y="12"/>
                    </a:lnTo>
                    <a:lnTo>
                      <a:pt x="31" y="12"/>
                    </a:lnTo>
                    <a:lnTo>
                      <a:pt x="31" y="12"/>
                    </a:lnTo>
                    <a:lnTo>
                      <a:pt x="31" y="17"/>
                    </a:lnTo>
                    <a:lnTo>
                      <a:pt x="31" y="19"/>
                    </a:lnTo>
                    <a:lnTo>
                      <a:pt x="31" y="20"/>
                    </a:lnTo>
                    <a:lnTo>
                      <a:pt x="31" y="25"/>
                    </a:lnTo>
                    <a:lnTo>
                      <a:pt x="32" y="27"/>
                    </a:lnTo>
                    <a:lnTo>
                      <a:pt x="32" y="31"/>
                    </a:lnTo>
                    <a:lnTo>
                      <a:pt x="5"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18" name="Freeform 1473"/>
              <p:cNvSpPr>
                <a:spLocks/>
              </p:cNvSpPr>
              <p:nvPr/>
            </p:nvSpPr>
            <p:spPr bwMode="auto">
              <a:xfrm>
                <a:off x="4172" y="1814"/>
                <a:ext cx="32" cy="34"/>
              </a:xfrm>
              <a:custGeom>
                <a:avLst/>
                <a:gdLst>
                  <a:gd name="T0" fmla="*/ 5 w 32"/>
                  <a:gd name="T1" fmla="*/ 34 h 34"/>
                  <a:gd name="T2" fmla="*/ 5 w 32"/>
                  <a:gd name="T3" fmla="*/ 34 h 34"/>
                  <a:gd name="T4" fmla="*/ 3 w 32"/>
                  <a:gd name="T5" fmla="*/ 25 h 34"/>
                  <a:gd name="T6" fmla="*/ 0 w 32"/>
                  <a:gd name="T7" fmla="*/ 3 h 34"/>
                  <a:gd name="T8" fmla="*/ 29 w 32"/>
                  <a:gd name="T9" fmla="*/ 0 h 34"/>
                  <a:gd name="T10" fmla="*/ 29 w 32"/>
                  <a:gd name="T11" fmla="*/ 0 h 34"/>
                  <a:gd name="T12" fmla="*/ 29 w 32"/>
                  <a:gd name="T13" fmla="*/ 8 h 34"/>
                  <a:gd name="T14" fmla="*/ 31 w 32"/>
                  <a:gd name="T15" fmla="*/ 10 h 34"/>
                  <a:gd name="T16" fmla="*/ 31 w 32"/>
                  <a:gd name="T17" fmla="*/ 12 h 34"/>
                  <a:gd name="T18" fmla="*/ 31 w 32"/>
                  <a:gd name="T19" fmla="*/ 12 h 34"/>
                  <a:gd name="T20" fmla="*/ 31 w 32"/>
                  <a:gd name="T21" fmla="*/ 12 h 34"/>
                  <a:gd name="T22" fmla="*/ 31 w 32"/>
                  <a:gd name="T23" fmla="*/ 17 h 34"/>
                  <a:gd name="T24" fmla="*/ 31 w 32"/>
                  <a:gd name="T25" fmla="*/ 19 h 34"/>
                  <a:gd name="T26" fmla="*/ 31 w 32"/>
                  <a:gd name="T27" fmla="*/ 20 h 34"/>
                  <a:gd name="T28" fmla="*/ 31 w 32"/>
                  <a:gd name="T29" fmla="*/ 25 h 34"/>
                  <a:gd name="T30" fmla="*/ 32 w 32"/>
                  <a:gd name="T31" fmla="*/ 27 h 34"/>
                  <a:gd name="T32" fmla="*/ 32 w 32"/>
                  <a:gd name="T33" fmla="*/ 31 h 34"/>
                  <a:gd name="T34" fmla="*/ 5 w 32"/>
                  <a:gd name="T3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4">
                    <a:moveTo>
                      <a:pt x="5" y="34"/>
                    </a:moveTo>
                    <a:lnTo>
                      <a:pt x="5" y="34"/>
                    </a:lnTo>
                    <a:lnTo>
                      <a:pt x="3" y="25"/>
                    </a:lnTo>
                    <a:lnTo>
                      <a:pt x="0" y="3"/>
                    </a:lnTo>
                    <a:lnTo>
                      <a:pt x="29" y="0"/>
                    </a:lnTo>
                    <a:lnTo>
                      <a:pt x="29" y="0"/>
                    </a:lnTo>
                    <a:lnTo>
                      <a:pt x="29" y="8"/>
                    </a:lnTo>
                    <a:lnTo>
                      <a:pt x="31" y="10"/>
                    </a:lnTo>
                    <a:lnTo>
                      <a:pt x="31" y="12"/>
                    </a:lnTo>
                    <a:lnTo>
                      <a:pt x="31" y="12"/>
                    </a:lnTo>
                    <a:lnTo>
                      <a:pt x="31" y="12"/>
                    </a:lnTo>
                    <a:lnTo>
                      <a:pt x="31" y="17"/>
                    </a:lnTo>
                    <a:lnTo>
                      <a:pt x="31" y="19"/>
                    </a:lnTo>
                    <a:lnTo>
                      <a:pt x="31" y="20"/>
                    </a:lnTo>
                    <a:lnTo>
                      <a:pt x="31" y="25"/>
                    </a:lnTo>
                    <a:lnTo>
                      <a:pt x="32" y="27"/>
                    </a:lnTo>
                    <a:lnTo>
                      <a:pt x="32" y="31"/>
                    </a:lnTo>
                    <a:lnTo>
                      <a:pt x="5"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19" name="Freeform 1474"/>
              <p:cNvSpPr>
                <a:spLocks/>
              </p:cNvSpPr>
              <p:nvPr/>
            </p:nvSpPr>
            <p:spPr bwMode="auto">
              <a:xfrm>
                <a:off x="4170" y="1916"/>
                <a:ext cx="24" cy="42"/>
              </a:xfrm>
              <a:custGeom>
                <a:avLst/>
                <a:gdLst>
                  <a:gd name="T0" fmla="*/ 19 w 24"/>
                  <a:gd name="T1" fmla="*/ 40 h 42"/>
                  <a:gd name="T2" fmla="*/ 4 w 24"/>
                  <a:gd name="T3" fmla="*/ 42 h 42"/>
                  <a:gd name="T4" fmla="*/ 0 w 24"/>
                  <a:gd name="T5" fmla="*/ 13 h 42"/>
                  <a:gd name="T6" fmla="*/ 0 w 24"/>
                  <a:gd name="T7" fmla="*/ 13 h 42"/>
                  <a:gd name="T8" fmla="*/ 9 w 24"/>
                  <a:gd name="T9" fmla="*/ 5 h 42"/>
                  <a:gd name="T10" fmla="*/ 14 w 24"/>
                  <a:gd name="T11" fmla="*/ 1 h 42"/>
                  <a:gd name="T12" fmla="*/ 24 w 24"/>
                  <a:gd name="T13" fmla="*/ 0 h 42"/>
                  <a:gd name="T14" fmla="*/ 24 w 24"/>
                  <a:gd name="T15" fmla="*/ 35 h 42"/>
                  <a:gd name="T16" fmla="*/ 24 w 24"/>
                  <a:gd name="T17" fmla="*/ 37 h 42"/>
                  <a:gd name="T18" fmla="*/ 19 w 24"/>
                  <a:gd name="T19" fmla="*/ 39 h 42"/>
                  <a:gd name="T20" fmla="*/ 19 w 24"/>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2">
                    <a:moveTo>
                      <a:pt x="19" y="40"/>
                    </a:moveTo>
                    <a:lnTo>
                      <a:pt x="4" y="42"/>
                    </a:lnTo>
                    <a:lnTo>
                      <a:pt x="0" y="13"/>
                    </a:lnTo>
                    <a:lnTo>
                      <a:pt x="0" y="13"/>
                    </a:lnTo>
                    <a:lnTo>
                      <a:pt x="9" y="5"/>
                    </a:lnTo>
                    <a:lnTo>
                      <a:pt x="14" y="1"/>
                    </a:lnTo>
                    <a:lnTo>
                      <a:pt x="24" y="0"/>
                    </a:lnTo>
                    <a:lnTo>
                      <a:pt x="24" y="35"/>
                    </a:lnTo>
                    <a:lnTo>
                      <a:pt x="24" y="37"/>
                    </a:lnTo>
                    <a:lnTo>
                      <a:pt x="19" y="39"/>
                    </a:lnTo>
                    <a:lnTo>
                      <a:pt x="19" y="4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20" name="Freeform 1475"/>
              <p:cNvSpPr>
                <a:spLocks/>
              </p:cNvSpPr>
              <p:nvPr/>
            </p:nvSpPr>
            <p:spPr bwMode="auto">
              <a:xfrm>
                <a:off x="4170" y="1916"/>
                <a:ext cx="24" cy="42"/>
              </a:xfrm>
              <a:custGeom>
                <a:avLst/>
                <a:gdLst>
                  <a:gd name="T0" fmla="*/ 19 w 24"/>
                  <a:gd name="T1" fmla="*/ 40 h 42"/>
                  <a:gd name="T2" fmla="*/ 4 w 24"/>
                  <a:gd name="T3" fmla="*/ 42 h 42"/>
                  <a:gd name="T4" fmla="*/ 0 w 24"/>
                  <a:gd name="T5" fmla="*/ 13 h 42"/>
                  <a:gd name="T6" fmla="*/ 0 w 24"/>
                  <a:gd name="T7" fmla="*/ 13 h 42"/>
                  <a:gd name="T8" fmla="*/ 9 w 24"/>
                  <a:gd name="T9" fmla="*/ 5 h 42"/>
                  <a:gd name="T10" fmla="*/ 14 w 24"/>
                  <a:gd name="T11" fmla="*/ 1 h 42"/>
                  <a:gd name="T12" fmla="*/ 24 w 24"/>
                  <a:gd name="T13" fmla="*/ 0 h 42"/>
                  <a:gd name="T14" fmla="*/ 24 w 24"/>
                  <a:gd name="T15" fmla="*/ 35 h 42"/>
                  <a:gd name="T16" fmla="*/ 24 w 24"/>
                  <a:gd name="T17" fmla="*/ 37 h 42"/>
                  <a:gd name="T18" fmla="*/ 19 w 24"/>
                  <a:gd name="T19" fmla="*/ 39 h 42"/>
                  <a:gd name="T20" fmla="*/ 19 w 24"/>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2">
                    <a:moveTo>
                      <a:pt x="19" y="40"/>
                    </a:moveTo>
                    <a:lnTo>
                      <a:pt x="4" y="42"/>
                    </a:lnTo>
                    <a:lnTo>
                      <a:pt x="0" y="13"/>
                    </a:lnTo>
                    <a:lnTo>
                      <a:pt x="0" y="13"/>
                    </a:lnTo>
                    <a:lnTo>
                      <a:pt x="9" y="5"/>
                    </a:lnTo>
                    <a:lnTo>
                      <a:pt x="14" y="1"/>
                    </a:lnTo>
                    <a:lnTo>
                      <a:pt x="24" y="0"/>
                    </a:lnTo>
                    <a:lnTo>
                      <a:pt x="24" y="35"/>
                    </a:lnTo>
                    <a:lnTo>
                      <a:pt x="24" y="37"/>
                    </a:lnTo>
                    <a:lnTo>
                      <a:pt x="19" y="39"/>
                    </a:lnTo>
                    <a:lnTo>
                      <a:pt x="19"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21" name="Freeform 1476"/>
              <p:cNvSpPr>
                <a:spLocks/>
              </p:cNvSpPr>
              <p:nvPr/>
            </p:nvSpPr>
            <p:spPr bwMode="auto">
              <a:xfrm>
                <a:off x="4150" y="1870"/>
                <a:ext cx="27" cy="36"/>
              </a:xfrm>
              <a:custGeom>
                <a:avLst/>
                <a:gdLst>
                  <a:gd name="T0" fmla="*/ 27 w 27"/>
                  <a:gd name="T1" fmla="*/ 32 h 36"/>
                  <a:gd name="T2" fmla="*/ 5 w 27"/>
                  <a:gd name="T3" fmla="*/ 36 h 36"/>
                  <a:gd name="T4" fmla="*/ 2 w 27"/>
                  <a:gd name="T5" fmla="*/ 12 h 36"/>
                  <a:gd name="T6" fmla="*/ 2 w 27"/>
                  <a:gd name="T7" fmla="*/ 12 h 36"/>
                  <a:gd name="T8" fmla="*/ 0 w 27"/>
                  <a:gd name="T9" fmla="*/ 2 h 36"/>
                  <a:gd name="T10" fmla="*/ 3 w 27"/>
                  <a:gd name="T11" fmla="*/ 2 h 36"/>
                  <a:gd name="T12" fmla="*/ 24 w 27"/>
                  <a:gd name="T13" fmla="*/ 0 h 36"/>
                  <a:gd name="T14" fmla="*/ 25 w 27"/>
                  <a:gd name="T15" fmla="*/ 25 h 36"/>
                  <a:gd name="T16" fmla="*/ 25 w 27"/>
                  <a:gd name="T17" fmla="*/ 25 h 36"/>
                  <a:gd name="T18" fmla="*/ 27 w 27"/>
                  <a:gd name="T19"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6">
                    <a:moveTo>
                      <a:pt x="27" y="32"/>
                    </a:moveTo>
                    <a:lnTo>
                      <a:pt x="5" y="36"/>
                    </a:lnTo>
                    <a:lnTo>
                      <a:pt x="2" y="12"/>
                    </a:lnTo>
                    <a:lnTo>
                      <a:pt x="2" y="12"/>
                    </a:lnTo>
                    <a:lnTo>
                      <a:pt x="0" y="2"/>
                    </a:lnTo>
                    <a:lnTo>
                      <a:pt x="3" y="2"/>
                    </a:lnTo>
                    <a:lnTo>
                      <a:pt x="24" y="0"/>
                    </a:lnTo>
                    <a:lnTo>
                      <a:pt x="25" y="25"/>
                    </a:lnTo>
                    <a:lnTo>
                      <a:pt x="25" y="25"/>
                    </a:lnTo>
                    <a:lnTo>
                      <a:pt x="27"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22" name="Freeform 1477"/>
              <p:cNvSpPr>
                <a:spLocks/>
              </p:cNvSpPr>
              <p:nvPr/>
            </p:nvSpPr>
            <p:spPr bwMode="auto">
              <a:xfrm>
                <a:off x="4150" y="1870"/>
                <a:ext cx="27" cy="36"/>
              </a:xfrm>
              <a:custGeom>
                <a:avLst/>
                <a:gdLst>
                  <a:gd name="T0" fmla="*/ 27 w 27"/>
                  <a:gd name="T1" fmla="*/ 32 h 36"/>
                  <a:gd name="T2" fmla="*/ 5 w 27"/>
                  <a:gd name="T3" fmla="*/ 36 h 36"/>
                  <a:gd name="T4" fmla="*/ 2 w 27"/>
                  <a:gd name="T5" fmla="*/ 12 h 36"/>
                  <a:gd name="T6" fmla="*/ 2 w 27"/>
                  <a:gd name="T7" fmla="*/ 12 h 36"/>
                  <a:gd name="T8" fmla="*/ 0 w 27"/>
                  <a:gd name="T9" fmla="*/ 2 h 36"/>
                  <a:gd name="T10" fmla="*/ 3 w 27"/>
                  <a:gd name="T11" fmla="*/ 2 h 36"/>
                  <a:gd name="T12" fmla="*/ 24 w 27"/>
                  <a:gd name="T13" fmla="*/ 0 h 36"/>
                  <a:gd name="T14" fmla="*/ 25 w 27"/>
                  <a:gd name="T15" fmla="*/ 25 h 36"/>
                  <a:gd name="T16" fmla="*/ 25 w 27"/>
                  <a:gd name="T17" fmla="*/ 25 h 36"/>
                  <a:gd name="T18" fmla="*/ 27 w 27"/>
                  <a:gd name="T19"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6">
                    <a:moveTo>
                      <a:pt x="27" y="32"/>
                    </a:moveTo>
                    <a:lnTo>
                      <a:pt x="5" y="36"/>
                    </a:lnTo>
                    <a:lnTo>
                      <a:pt x="2" y="12"/>
                    </a:lnTo>
                    <a:lnTo>
                      <a:pt x="2" y="12"/>
                    </a:lnTo>
                    <a:lnTo>
                      <a:pt x="0" y="2"/>
                    </a:lnTo>
                    <a:lnTo>
                      <a:pt x="3" y="2"/>
                    </a:lnTo>
                    <a:lnTo>
                      <a:pt x="24" y="0"/>
                    </a:lnTo>
                    <a:lnTo>
                      <a:pt x="25" y="25"/>
                    </a:lnTo>
                    <a:lnTo>
                      <a:pt x="25" y="25"/>
                    </a:lnTo>
                    <a:lnTo>
                      <a:pt x="27"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23" name="Freeform 1478"/>
              <p:cNvSpPr>
                <a:spLocks/>
              </p:cNvSpPr>
              <p:nvPr/>
            </p:nvSpPr>
            <p:spPr bwMode="auto">
              <a:xfrm>
                <a:off x="4070" y="1678"/>
                <a:ext cx="34" cy="36"/>
              </a:xfrm>
              <a:custGeom>
                <a:avLst/>
                <a:gdLst>
                  <a:gd name="T0" fmla="*/ 26 w 34"/>
                  <a:gd name="T1" fmla="*/ 0 h 36"/>
                  <a:gd name="T2" fmla="*/ 26 w 34"/>
                  <a:gd name="T3" fmla="*/ 0 h 36"/>
                  <a:gd name="T4" fmla="*/ 26 w 34"/>
                  <a:gd name="T5" fmla="*/ 0 h 36"/>
                  <a:gd name="T6" fmla="*/ 31 w 34"/>
                  <a:gd name="T7" fmla="*/ 0 h 36"/>
                  <a:gd name="T8" fmla="*/ 33 w 34"/>
                  <a:gd name="T9" fmla="*/ 16 h 36"/>
                  <a:gd name="T10" fmla="*/ 33 w 34"/>
                  <a:gd name="T11" fmla="*/ 16 h 36"/>
                  <a:gd name="T12" fmla="*/ 34 w 34"/>
                  <a:gd name="T13" fmla="*/ 29 h 36"/>
                  <a:gd name="T14" fmla="*/ 7 w 34"/>
                  <a:gd name="T15" fmla="*/ 31 h 36"/>
                  <a:gd name="T16" fmla="*/ 7 w 34"/>
                  <a:gd name="T17" fmla="*/ 36 h 36"/>
                  <a:gd name="T18" fmla="*/ 6 w 34"/>
                  <a:gd name="T19" fmla="*/ 36 h 36"/>
                  <a:gd name="T20" fmla="*/ 6 w 34"/>
                  <a:gd name="T21" fmla="*/ 36 h 36"/>
                  <a:gd name="T22" fmla="*/ 4 w 34"/>
                  <a:gd name="T23" fmla="*/ 36 h 36"/>
                  <a:gd name="T24" fmla="*/ 4 w 34"/>
                  <a:gd name="T25" fmla="*/ 36 h 36"/>
                  <a:gd name="T26" fmla="*/ 4 w 34"/>
                  <a:gd name="T27" fmla="*/ 36 h 36"/>
                  <a:gd name="T28" fmla="*/ 4 w 34"/>
                  <a:gd name="T29" fmla="*/ 23 h 36"/>
                  <a:gd name="T30" fmla="*/ 0 w 34"/>
                  <a:gd name="T31" fmla="*/ 14 h 36"/>
                  <a:gd name="T32" fmla="*/ 0 w 34"/>
                  <a:gd name="T33" fmla="*/ 4 h 36"/>
                  <a:gd name="T34" fmla="*/ 0 w 34"/>
                  <a:gd name="T35" fmla="*/ 4 h 36"/>
                  <a:gd name="T36" fmla="*/ 2 w 34"/>
                  <a:gd name="T37" fmla="*/ 4 h 36"/>
                  <a:gd name="T38" fmla="*/ 17 w 34"/>
                  <a:gd name="T39" fmla="*/ 2 h 36"/>
                  <a:gd name="T40" fmla="*/ 19 w 34"/>
                  <a:gd name="T41" fmla="*/ 2 h 36"/>
                  <a:gd name="T42" fmla="*/ 19 w 34"/>
                  <a:gd name="T43" fmla="*/ 2 h 36"/>
                  <a:gd name="T44" fmla="*/ 21 w 34"/>
                  <a:gd name="T45" fmla="*/ 2 h 36"/>
                  <a:gd name="T46" fmla="*/ 26 w 34"/>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6">
                    <a:moveTo>
                      <a:pt x="26" y="0"/>
                    </a:moveTo>
                    <a:lnTo>
                      <a:pt x="26" y="0"/>
                    </a:lnTo>
                    <a:lnTo>
                      <a:pt x="26" y="0"/>
                    </a:lnTo>
                    <a:lnTo>
                      <a:pt x="31" y="0"/>
                    </a:lnTo>
                    <a:lnTo>
                      <a:pt x="33" y="16"/>
                    </a:lnTo>
                    <a:lnTo>
                      <a:pt x="33" y="16"/>
                    </a:lnTo>
                    <a:lnTo>
                      <a:pt x="34" y="29"/>
                    </a:lnTo>
                    <a:lnTo>
                      <a:pt x="7" y="31"/>
                    </a:lnTo>
                    <a:lnTo>
                      <a:pt x="7" y="36"/>
                    </a:lnTo>
                    <a:lnTo>
                      <a:pt x="6" y="36"/>
                    </a:lnTo>
                    <a:lnTo>
                      <a:pt x="6" y="36"/>
                    </a:lnTo>
                    <a:lnTo>
                      <a:pt x="4" y="36"/>
                    </a:lnTo>
                    <a:lnTo>
                      <a:pt x="4" y="36"/>
                    </a:lnTo>
                    <a:lnTo>
                      <a:pt x="4" y="36"/>
                    </a:lnTo>
                    <a:lnTo>
                      <a:pt x="4" y="23"/>
                    </a:lnTo>
                    <a:lnTo>
                      <a:pt x="0" y="14"/>
                    </a:lnTo>
                    <a:lnTo>
                      <a:pt x="0" y="4"/>
                    </a:lnTo>
                    <a:lnTo>
                      <a:pt x="0" y="4"/>
                    </a:lnTo>
                    <a:lnTo>
                      <a:pt x="2" y="4"/>
                    </a:lnTo>
                    <a:lnTo>
                      <a:pt x="17" y="2"/>
                    </a:lnTo>
                    <a:lnTo>
                      <a:pt x="19" y="2"/>
                    </a:lnTo>
                    <a:lnTo>
                      <a:pt x="19" y="2"/>
                    </a:lnTo>
                    <a:lnTo>
                      <a:pt x="21" y="2"/>
                    </a:lnTo>
                    <a:lnTo>
                      <a:pt x="2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24" name="Freeform 1479"/>
              <p:cNvSpPr>
                <a:spLocks/>
              </p:cNvSpPr>
              <p:nvPr/>
            </p:nvSpPr>
            <p:spPr bwMode="auto">
              <a:xfrm>
                <a:off x="4070" y="1678"/>
                <a:ext cx="34" cy="36"/>
              </a:xfrm>
              <a:custGeom>
                <a:avLst/>
                <a:gdLst>
                  <a:gd name="T0" fmla="*/ 26 w 34"/>
                  <a:gd name="T1" fmla="*/ 0 h 36"/>
                  <a:gd name="T2" fmla="*/ 26 w 34"/>
                  <a:gd name="T3" fmla="*/ 0 h 36"/>
                  <a:gd name="T4" fmla="*/ 26 w 34"/>
                  <a:gd name="T5" fmla="*/ 0 h 36"/>
                  <a:gd name="T6" fmla="*/ 31 w 34"/>
                  <a:gd name="T7" fmla="*/ 0 h 36"/>
                  <a:gd name="T8" fmla="*/ 33 w 34"/>
                  <a:gd name="T9" fmla="*/ 16 h 36"/>
                  <a:gd name="T10" fmla="*/ 33 w 34"/>
                  <a:gd name="T11" fmla="*/ 16 h 36"/>
                  <a:gd name="T12" fmla="*/ 34 w 34"/>
                  <a:gd name="T13" fmla="*/ 29 h 36"/>
                  <a:gd name="T14" fmla="*/ 7 w 34"/>
                  <a:gd name="T15" fmla="*/ 31 h 36"/>
                  <a:gd name="T16" fmla="*/ 7 w 34"/>
                  <a:gd name="T17" fmla="*/ 36 h 36"/>
                  <a:gd name="T18" fmla="*/ 6 w 34"/>
                  <a:gd name="T19" fmla="*/ 36 h 36"/>
                  <a:gd name="T20" fmla="*/ 6 w 34"/>
                  <a:gd name="T21" fmla="*/ 36 h 36"/>
                  <a:gd name="T22" fmla="*/ 4 w 34"/>
                  <a:gd name="T23" fmla="*/ 36 h 36"/>
                  <a:gd name="T24" fmla="*/ 4 w 34"/>
                  <a:gd name="T25" fmla="*/ 36 h 36"/>
                  <a:gd name="T26" fmla="*/ 4 w 34"/>
                  <a:gd name="T27" fmla="*/ 36 h 36"/>
                  <a:gd name="T28" fmla="*/ 4 w 34"/>
                  <a:gd name="T29" fmla="*/ 23 h 36"/>
                  <a:gd name="T30" fmla="*/ 0 w 34"/>
                  <a:gd name="T31" fmla="*/ 14 h 36"/>
                  <a:gd name="T32" fmla="*/ 0 w 34"/>
                  <a:gd name="T33" fmla="*/ 4 h 36"/>
                  <a:gd name="T34" fmla="*/ 0 w 34"/>
                  <a:gd name="T35" fmla="*/ 4 h 36"/>
                  <a:gd name="T36" fmla="*/ 2 w 34"/>
                  <a:gd name="T37" fmla="*/ 4 h 36"/>
                  <a:gd name="T38" fmla="*/ 17 w 34"/>
                  <a:gd name="T39" fmla="*/ 2 h 36"/>
                  <a:gd name="T40" fmla="*/ 19 w 34"/>
                  <a:gd name="T41" fmla="*/ 2 h 36"/>
                  <a:gd name="T42" fmla="*/ 19 w 34"/>
                  <a:gd name="T43" fmla="*/ 2 h 36"/>
                  <a:gd name="T44" fmla="*/ 21 w 34"/>
                  <a:gd name="T45" fmla="*/ 2 h 36"/>
                  <a:gd name="T46" fmla="*/ 26 w 34"/>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6">
                    <a:moveTo>
                      <a:pt x="26" y="0"/>
                    </a:moveTo>
                    <a:lnTo>
                      <a:pt x="26" y="0"/>
                    </a:lnTo>
                    <a:lnTo>
                      <a:pt x="26" y="0"/>
                    </a:lnTo>
                    <a:lnTo>
                      <a:pt x="31" y="0"/>
                    </a:lnTo>
                    <a:lnTo>
                      <a:pt x="33" y="16"/>
                    </a:lnTo>
                    <a:lnTo>
                      <a:pt x="33" y="16"/>
                    </a:lnTo>
                    <a:lnTo>
                      <a:pt x="34" y="29"/>
                    </a:lnTo>
                    <a:lnTo>
                      <a:pt x="7" y="31"/>
                    </a:lnTo>
                    <a:lnTo>
                      <a:pt x="7" y="36"/>
                    </a:lnTo>
                    <a:lnTo>
                      <a:pt x="6" y="36"/>
                    </a:lnTo>
                    <a:lnTo>
                      <a:pt x="6" y="36"/>
                    </a:lnTo>
                    <a:lnTo>
                      <a:pt x="4" y="36"/>
                    </a:lnTo>
                    <a:lnTo>
                      <a:pt x="4" y="36"/>
                    </a:lnTo>
                    <a:lnTo>
                      <a:pt x="4" y="36"/>
                    </a:lnTo>
                    <a:lnTo>
                      <a:pt x="4" y="23"/>
                    </a:lnTo>
                    <a:lnTo>
                      <a:pt x="0" y="14"/>
                    </a:lnTo>
                    <a:lnTo>
                      <a:pt x="0" y="4"/>
                    </a:lnTo>
                    <a:lnTo>
                      <a:pt x="0" y="4"/>
                    </a:lnTo>
                    <a:lnTo>
                      <a:pt x="2" y="4"/>
                    </a:lnTo>
                    <a:lnTo>
                      <a:pt x="17" y="2"/>
                    </a:lnTo>
                    <a:lnTo>
                      <a:pt x="19" y="2"/>
                    </a:lnTo>
                    <a:lnTo>
                      <a:pt x="19" y="2"/>
                    </a:lnTo>
                    <a:lnTo>
                      <a:pt x="21" y="2"/>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25" name="Freeform 1480"/>
              <p:cNvSpPr>
                <a:spLocks/>
              </p:cNvSpPr>
              <p:nvPr/>
            </p:nvSpPr>
            <p:spPr bwMode="auto">
              <a:xfrm>
                <a:off x="4145" y="1970"/>
                <a:ext cx="22" cy="25"/>
              </a:xfrm>
              <a:custGeom>
                <a:avLst/>
                <a:gdLst>
                  <a:gd name="T0" fmla="*/ 7 w 22"/>
                  <a:gd name="T1" fmla="*/ 20 h 25"/>
                  <a:gd name="T2" fmla="*/ 3 w 22"/>
                  <a:gd name="T3" fmla="*/ 25 h 25"/>
                  <a:gd name="T4" fmla="*/ 2 w 22"/>
                  <a:gd name="T5" fmla="*/ 25 h 25"/>
                  <a:gd name="T6" fmla="*/ 0 w 22"/>
                  <a:gd name="T7" fmla="*/ 8 h 25"/>
                  <a:gd name="T8" fmla="*/ 5 w 22"/>
                  <a:gd name="T9" fmla="*/ 2 h 25"/>
                  <a:gd name="T10" fmla="*/ 12 w 22"/>
                  <a:gd name="T11" fmla="*/ 0 h 25"/>
                  <a:gd name="T12" fmla="*/ 14 w 22"/>
                  <a:gd name="T13" fmla="*/ 7 h 25"/>
                  <a:gd name="T14" fmla="*/ 22 w 22"/>
                  <a:gd name="T15" fmla="*/ 12 h 25"/>
                  <a:gd name="T16" fmla="*/ 22 w 22"/>
                  <a:gd name="T17" fmla="*/ 19 h 25"/>
                  <a:gd name="T18" fmla="*/ 7 w 22"/>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5">
                    <a:moveTo>
                      <a:pt x="7" y="20"/>
                    </a:moveTo>
                    <a:lnTo>
                      <a:pt x="3" y="25"/>
                    </a:lnTo>
                    <a:lnTo>
                      <a:pt x="2" y="25"/>
                    </a:lnTo>
                    <a:lnTo>
                      <a:pt x="0" y="8"/>
                    </a:lnTo>
                    <a:lnTo>
                      <a:pt x="5" y="2"/>
                    </a:lnTo>
                    <a:lnTo>
                      <a:pt x="12" y="0"/>
                    </a:lnTo>
                    <a:lnTo>
                      <a:pt x="14" y="7"/>
                    </a:lnTo>
                    <a:lnTo>
                      <a:pt x="22" y="12"/>
                    </a:lnTo>
                    <a:lnTo>
                      <a:pt x="22" y="19"/>
                    </a:lnTo>
                    <a:lnTo>
                      <a:pt x="7" y="2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26" name="Freeform 1481"/>
              <p:cNvSpPr>
                <a:spLocks/>
              </p:cNvSpPr>
              <p:nvPr/>
            </p:nvSpPr>
            <p:spPr bwMode="auto">
              <a:xfrm>
                <a:off x="4145" y="1970"/>
                <a:ext cx="22" cy="25"/>
              </a:xfrm>
              <a:custGeom>
                <a:avLst/>
                <a:gdLst>
                  <a:gd name="T0" fmla="*/ 7 w 22"/>
                  <a:gd name="T1" fmla="*/ 20 h 25"/>
                  <a:gd name="T2" fmla="*/ 3 w 22"/>
                  <a:gd name="T3" fmla="*/ 25 h 25"/>
                  <a:gd name="T4" fmla="*/ 2 w 22"/>
                  <a:gd name="T5" fmla="*/ 25 h 25"/>
                  <a:gd name="T6" fmla="*/ 0 w 22"/>
                  <a:gd name="T7" fmla="*/ 8 h 25"/>
                  <a:gd name="T8" fmla="*/ 5 w 22"/>
                  <a:gd name="T9" fmla="*/ 2 h 25"/>
                  <a:gd name="T10" fmla="*/ 12 w 22"/>
                  <a:gd name="T11" fmla="*/ 0 h 25"/>
                  <a:gd name="T12" fmla="*/ 14 w 22"/>
                  <a:gd name="T13" fmla="*/ 7 h 25"/>
                  <a:gd name="T14" fmla="*/ 22 w 22"/>
                  <a:gd name="T15" fmla="*/ 12 h 25"/>
                  <a:gd name="T16" fmla="*/ 22 w 22"/>
                  <a:gd name="T17" fmla="*/ 19 h 25"/>
                  <a:gd name="T18" fmla="*/ 7 w 22"/>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5">
                    <a:moveTo>
                      <a:pt x="7" y="20"/>
                    </a:moveTo>
                    <a:lnTo>
                      <a:pt x="3" y="25"/>
                    </a:lnTo>
                    <a:lnTo>
                      <a:pt x="2" y="25"/>
                    </a:lnTo>
                    <a:lnTo>
                      <a:pt x="0" y="8"/>
                    </a:lnTo>
                    <a:lnTo>
                      <a:pt x="5" y="2"/>
                    </a:lnTo>
                    <a:lnTo>
                      <a:pt x="12" y="0"/>
                    </a:lnTo>
                    <a:lnTo>
                      <a:pt x="14" y="7"/>
                    </a:lnTo>
                    <a:lnTo>
                      <a:pt x="22" y="12"/>
                    </a:lnTo>
                    <a:lnTo>
                      <a:pt x="22" y="19"/>
                    </a:lnTo>
                    <a:lnTo>
                      <a:pt x="7"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27" name="Freeform 1482"/>
              <p:cNvSpPr>
                <a:spLocks/>
              </p:cNvSpPr>
              <p:nvPr/>
            </p:nvSpPr>
            <p:spPr bwMode="auto">
              <a:xfrm>
                <a:off x="4130" y="1882"/>
                <a:ext cx="25" cy="37"/>
              </a:xfrm>
              <a:custGeom>
                <a:avLst/>
                <a:gdLst>
                  <a:gd name="T0" fmla="*/ 10 w 25"/>
                  <a:gd name="T1" fmla="*/ 35 h 37"/>
                  <a:gd name="T2" fmla="*/ 3 w 25"/>
                  <a:gd name="T3" fmla="*/ 37 h 37"/>
                  <a:gd name="T4" fmla="*/ 3 w 25"/>
                  <a:gd name="T5" fmla="*/ 32 h 37"/>
                  <a:gd name="T6" fmla="*/ 3 w 25"/>
                  <a:gd name="T7" fmla="*/ 27 h 37"/>
                  <a:gd name="T8" fmla="*/ 3 w 25"/>
                  <a:gd name="T9" fmla="*/ 27 h 37"/>
                  <a:gd name="T10" fmla="*/ 1 w 25"/>
                  <a:gd name="T11" fmla="*/ 22 h 37"/>
                  <a:gd name="T12" fmla="*/ 0 w 25"/>
                  <a:gd name="T13" fmla="*/ 10 h 37"/>
                  <a:gd name="T14" fmla="*/ 0 w 25"/>
                  <a:gd name="T15" fmla="*/ 7 h 37"/>
                  <a:gd name="T16" fmla="*/ 0 w 25"/>
                  <a:gd name="T17" fmla="*/ 1 h 37"/>
                  <a:gd name="T18" fmla="*/ 22 w 25"/>
                  <a:gd name="T19" fmla="*/ 0 h 37"/>
                  <a:gd name="T20" fmla="*/ 22 w 25"/>
                  <a:gd name="T21" fmla="*/ 0 h 37"/>
                  <a:gd name="T22" fmla="*/ 25 w 25"/>
                  <a:gd name="T23" fmla="*/ 24 h 37"/>
                  <a:gd name="T24" fmla="*/ 25 w 25"/>
                  <a:gd name="T25" fmla="*/ 34 h 37"/>
                  <a:gd name="T26" fmla="*/ 22 w 25"/>
                  <a:gd name="T27" fmla="*/ 34 h 37"/>
                  <a:gd name="T28" fmla="*/ 10 w 25"/>
                  <a:gd name="T29" fmla="*/ 35 h 37"/>
                  <a:gd name="T30" fmla="*/ 10 w 25"/>
                  <a:gd name="T31"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7">
                    <a:moveTo>
                      <a:pt x="10" y="35"/>
                    </a:moveTo>
                    <a:lnTo>
                      <a:pt x="3" y="37"/>
                    </a:lnTo>
                    <a:lnTo>
                      <a:pt x="3" y="32"/>
                    </a:lnTo>
                    <a:lnTo>
                      <a:pt x="3" y="27"/>
                    </a:lnTo>
                    <a:lnTo>
                      <a:pt x="3" y="27"/>
                    </a:lnTo>
                    <a:lnTo>
                      <a:pt x="1" y="22"/>
                    </a:lnTo>
                    <a:lnTo>
                      <a:pt x="0" y="10"/>
                    </a:lnTo>
                    <a:lnTo>
                      <a:pt x="0" y="7"/>
                    </a:lnTo>
                    <a:lnTo>
                      <a:pt x="0" y="1"/>
                    </a:lnTo>
                    <a:lnTo>
                      <a:pt x="22" y="0"/>
                    </a:lnTo>
                    <a:lnTo>
                      <a:pt x="22" y="0"/>
                    </a:lnTo>
                    <a:lnTo>
                      <a:pt x="25" y="24"/>
                    </a:lnTo>
                    <a:lnTo>
                      <a:pt x="25" y="34"/>
                    </a:lnTo>
                    <a:lnTo>
                      <a:pt x="22" y="34"/>
                    </a:lnTo>
                    <a:lnTo>
                      <a:pt x="10" y="35"/>
                    </a:lnTo>
                    <a:lnTo>
                      <a:pt x="10"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28" name="Freeform 1483"/>
              <p:cNvSpPr>
                <a:spLocks/>
              </p:cNvSpPr>
              <p:nvPr/>
            </p:nvSpPr>
            <p:spPr bwMode="auto">
              <a:xfrm>
                <a:off x="4130" y="1882"/>
                <a:ext cx="25" cy="37"/>
              </a:xfrm>
              <a:custGeom>
                <a:avLst/>
                <a:gdLst>
                  <a:gd name="T0" fmla="*/ 10 w 25"/>
                  <a:gd name="T1" fmla="*/ 35 h 37"/>
                  <a:gd name="T2" fmla="*/ 3 w 25"/>
                  <a:gd name="T3" fmla="*/ 37 h 37"/>
                  <a:gd name="T4" fmla="*/ 3 w 25"/>
                  <a:gd name="T5" fmla="*/ 32 h 37"/>
                  <a:gd name="T6" fmla="*/ 3 w 25"/>
                  <a:gd name="T7" fmla="*/ 27 h 37"/>
                  <a:gd name="T8" fmla="*/ 3 w 25"/>
                  <a:gd name="T9" fmla="*/ 27 h 37"/>
                  <a:gd name="T10" fmla="*/ 1 w 25"/>
                  <a:gd name="T11" fmla="*/ 22 h 37"/>
                  <a:gd name="T12" fmla="*/ 0 w 25"/>
                  <a:gd name="T13" fmla="*/ 10 h 37"/>
                  <a:gd name="T14" fmla="*/ 0 w 25"/>
                  <a:gd name="T15" fmla="*/ 7 h 37"/>
                  <a:gd name="T16" fmla="*/ 0 w 25"/>
                  <a:gd name="T17" fmla="*/ 1 h 37"/>
                  <a:gd name="T18" fmla="*/ 22 w 25"/>
                  <a:gd name="T19" fmla="*/ 0 h 37"/>
                  <a:gd name="T20" fmla="*/ 22 w 25"/>
                  <a:gd name="T21" fmla="*/ 0 h 37"/>
                  <a:gd name="T22" fmla="*/ 25 w 25"/>
                  <a:gd name="T23" fmla="*/ 24 h 37"/>
                  <a:gd name="T24" fmla="*/ 25 w 25"/>
                  <a:gd name="T25" fmla="*/ 34 h 37"/>
                  <a:gd name="T26" fmla="*/ 22 w 25"/>
                  <a:gd name="T27" fmla="*/ 34 h 37"/>
                  <a:gd name="T28" fmla="*/ 10 w 25"/>
                  <a:gd name="T29" fmla="*/ 35 h 37"/>
                  <a:gd name="T30" fmla="*/ 10 w 25"/>
                  <a:gd name="T31"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7">
                    <a:moveTo>
                      <a:pt x="10" y="35"/>
                    </a:moveTo>
                    <a:lnTo>
                      <a:pt x="3" y="37"/>
                    </a:lnTo>
                    <a:lnTo>
                      <a:pt x="3" y="32"/>
                    </a:lnTo>
                    <a:lnTo>
                      <a:pt x="3" y="27"/>
                    </a:lnTo>
                    <a:lnTo>
                      <a:pt x="3" y="27"/>
                    </a:lnTo>
                    <a:lnTo>
                      <a:pt x="1" y="22"/>
                    </a:lnTo>
                    <a:lnTo>
                      <a:pt x="0" y="10"/>
                    </a:lnTo>
                    <a:lnTo>
                      <a:pt x="0" y="7"/>
                    </a:lnTo>
                    <a:lnTo>
                      <a:pt x="0" y="1"/>
                    </a:lnTo>
                    <a:lnTo>
                      <a:pt x="22" y="0"/>
                    </a:lnTo>
                    <a:lnTo>
                      <a:pt x="22" y="0"/>
                    </a:lnTo>
                    <a:lnTo>
                      <a:pt x="25" y="24"/>
                    </a:lnTo>
                    <a:lnTo>
                      <a:pt x="25" y="34"/>
                    </a:lnTo>
                    <a:lnTo>
                      <a:pt x="22" y="34"/>
                    </a:lnTo>
                    <a:lnTo>
                      <a:pt x="10" y="35"/>
                    </a:lnTo>
                    <a:lnTo>
                      <a:pt x="10"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29" name="Freeform 1484"/>
              <p:cNvSpPr>
                <a:spLocks/>
              </p:cNvSpPr>
              <p:nvPr/>
            </p:nvSpPr>
            <p:spPr bwMode="auto">
              <a:xfrm>
                <a:off x="4057" y="2038"/>
                <a:ext cx="34" cy="44"/>
              </a:xfrm>
              <a:custGeom>
                <a:avLst/>
                <a:gdLst>
                  <a:gd name="T0" fmla="*/ 30 w 34"/>
                  <a:gd name="T1" fmla="*/ 0 h 44"/>
                  <a:gd name="T2" fmla="*/ 34 w 34"/>
                  <a:gd name="T3" fmla="*/ 20 h 44"/>
                  <a:gd name="T4" fmla="*/ 30 w 34"/>
                  <a:gd name="T5" fmla="*/ 20 h 44"/>
                  <a:gd name="T6" fmla="*/ 30 w 34"/>
                  <a:gd name="T7" fmla="*/ 20 h 44"/>
                  <a:gd name="T8" fmla="*/ 30 w 34"/>
                  <a:gd name="T9" fmla="*/ 20 h 44"/>
                  <a:gd name="T10" fmla="*/ 27 w 34"/>
                  <a:gd name="T11" fmla="*/ 22 h 44"/>
                  <a:gd name="T12" fmla="*/ 25 w 34"/>
                  <a:gd name="T13" fmla="*/ 25 h 44"/>
                  <a:gd name="T14" fmla="*/ 25 w 34"/>
                  <a:gd name="T15" fmla="*/ 27 h 44"/>
                  <a:gd name="T16" fmla="*/ 24 w 34"/>
                  <a:gd name="T17" fmla="*/ 27 h 44"/>
                  <a:gd name="T18" fmla="*/ 20 w 34"/>
                  <a:gd name="T19" fmla="*/ 28 h 44"/>
                  <a:gd name="T20" fmla="*/ 20 w 34"/>
                  <a:gd name="T21" fmla="*/ 28 h 44"/>
                  <a:gd name="T22" fmla="*/ 17 w 34"/>
                  <a:gd name="T23" fmla="*/ 30 h 44"/>
                  <a:gd name="T24" fmla="*/ 15 w 34"/>
                  <a:gd name="T25" fmla="*/ 32 h 44"/>
                  <a:gd name="T26" fmla="*/ 15 w 34"/>
                  <a:gd name="T27" fmla="*/ 32 h 44"/>
                  <a:gd name="T28" fmla="*/ 15 w 34"/>
                  <a:gd name="T29" fmla="*/ 34 h 44"/>
                  <a:gd name="T30" fmla="*/ 15 w 34"/>
                  <a:gd name="T31" fmla="*/ 34 h 44"/>
                  <a:gd name="T32" fmla="*/ 15 w 34"/>
                  <a:gd name="T33" fmla="*/ 35 h 44"/>
                  <a:gd name="T34" fmla="*/ 15 w 34"/>
                  <a:gd name="T35" fmla="*/ 39 h 44"/>
                  <a:gd name="T36" fmla="*/ 15 w 34"/>
                  <a:gd name="T37" fmla="*/ 42 h 44"/>
                  <a:gd name="T38" fmla="*/ 13 w 34"/>
                  <a:gd name="T39" fmla="*/ 42 h 44"/>
                  <a:gd name="T40" fmla="*/ 13 w 34"/>
                  <a:gd name="T41" fmla="*/ 44 h 44"/>
                  <a:gd name="T42" fmla="*/ 12 w 34"/>
                  <a:gd name="T43" fmla="*/ 44 h 44"/>
                  <a:gd name="T44" fmla="*/ 12 w 34"/>
                  <a:gd name="T45" fmla="*/ 44 h 44"/>
                  <a:gd name="T46" fmla="*/ 10 w 34"/>
                  <a:gd name="T47" fmla="*/ 44 h 44"/>
                  <a:gd name="T48" fmla="*/ 10 w 34"/>
                  <a:gd name="T49" fmla="*/ 44 h 44"/>
                  <a:gd name="T50" fmla="*/ 5 w 34"/>
                  <a:gd name="T51" fmla="*/ 39 h 44"/>
                  <a:gd name="T52" fmla="*/ 0 w 34"/>
                  <a:gd name="T53" fmla="*/ 35 h 44"/>
                  <a:gd name="T54" fmla="*/ 0 w 34"/>
                  <a:gd name="T55" fmla="*/ 35 h 44"/>
                  <a:gd name="T56" fmla="*/ 0 w 34"/>
                  <a:gd name="T57" fmla="*/ 30 h 44"/>
                  <a:gd name="T58" fmla="*/ 12 w 34"/>
                  <a:gd name="T59" fmla="*/ 10 h 44"/>
                  <a:gd name="T60" fmla="*/ 15 w 34"/>
                  <a:gd name="T61" fmla="*/ 10 h 44"/>
                  <a:gd name="T62" fmla="*/ 13 w 34"/>
                  <a:gd name="T63" fmla="*/ 1 h 44"/>
                  <a:gd name="T64" fmla="*/ 30 w 3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44">
                    <a:moveTo>
                      <a:pt x="30" y="0"/>
                    </a:moveTo>
                    <a:lnTo>
                      <a:pt x="34" y="20"/>
                    </a:lnTo>
                    <a:lnTo>
                      <a:pt x="30" y="20"/>
                    </a:lnTo>
                    <a:lnTo>
                      <a:pt x="30" y="20"/>
                    </a:lnTo>
                    <a:lnTo>
                      <a:pt x="30" y="20"/>
                    </a:lnTo>
                    <a:lnTo>
                      <a:pt x="27" y="22"/>
                    </a:lnTo>
                    <a:lnTo>
                      <a:pt x="25" y="25"/>
                    </a:lnTo>
                    <a:lnTo>
                      <a:pt x="25" y="27"/>
                    </a:lnTo>
                    <a:lnTo>
                      <a:pt x="24" y="27"/>
                    </a:lnTo>
                    <a:lnTo>
                      <a:pt x="20" y="28"/>
                    </a:lnTo>
                    <a:lnTo>
                      <a:pt x="20" y="28"/>
                    </a:lnTo>
                    <a:lnTo>
                      <a:pt x="17" y="30"/>
                    </a:lnTo>
                    <a:lnTo>
                      <a:pt x="15" y="32"/>
                    </a:lnTo>
                    <a:lnTo>
                      <a:pt x="15" y="32"/>
                    </a:lnTo>
                    <a:lnTo>
                      <a:pt x="15" y="34"/>
                    </a:lnTo>
                    <a:lnTo>
                      <a:pt x="15" y="34"/>
                    </a:lnTo>
                    <a:lnTo>
                      <a:pt x="15" y="35"/>
                    </a:lnTo>
                    <a:lnTo>
                      <a:pt x="15" y="39"/>
                    </a:lnTo>
                    <a:lnTo>
                      <a:pt x="15" y="42"/>
                    </a:lnTo>
                    <a:lnTo>
                      <a:pt x="13" y="42"/>
                    </a:lnTo>
                    <a:lnTo>
                      <a:pt x="13" y="44"/>
                    </a:lnTo>
                    <a:lnTo>
                      <a:pt x="12" y="44"/>
                    </a:lnTo>
                    <a:lnTo>
                      <a:pt x="12" y="44"/>
                    </a:lnTo>
                    <a:lnTo>
                      <a:pt x="10" y="44"/>
                    </a:lnTo>
                    <a:lnTo>
                      <a:pt x="10" y="44"/>
                    </a:lnTo>
                    <a:lnTo>
                      <a:pt x="5" y="39"/>
                    </a:lnTo>
                    <a:lnTo>
                      <a:pt x="0" y="35"/>
                    </a:lnTo>
                    <a:lnTo>
                      <a:pt x="0" y="35"/>
                    </a:lnTo>
                    <a:lnTo>
                      <a:pt x="0" y="30"/>
                    </a:lnTo>
                    <a:lnTo>
                      <a:pt x="12" y="10"/>
                    </a:lnTo>
                    <a:lnTo>
                      <a:pt x="15" y="10"/>
                    </a:lnTo>
                    <a:lnTo>
                      <a:pt x="13" y="1"/>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30" name="Freeform 1485"/>
              <p:cNvSpPr>
                <a:spLocks/>
              </p:cNvSpPr>
              <p:nvPr/>
            </p:nvSpPr>
            <p:spPr bwMode="auto">
              <a:xfrm>
                <a:off x="4057" y="2038"/>
                <a:ext cx="34" cy="44"/>
              </a:xfrm>
              <a:custGeom>
                <a:avLst/>
                <a:gdLst>
                  <a:gd name="T0" fmla="*/ 30 w 34"/>
                  <a:gd name="T1" fmla="*/ 0 h 44"/>
                  <a:gd name="T2" fmla="*/ 34 w 34"/>
                  <a:gd name="T3" fmla="*/ 20 h 44"/>
                  <a:gd name="T4" fmla="*/ 30 w 34"/>
                  <a:gd name="T5" fmla="*/ 20 h 44"/>
                  <a:gd name="T6" fmla="*/ 30 w 34"/>
                  <a:gd name="T7" fmla="*/ 20 h 44"/>
                  <a:gd name="T8" fmla="*/ 30 w 34"/>
                  <a:gd name="T9" fmla="*/ 20 h 44"/>
                  <a:gd name="T10" fmla="*/ 27 w 34"/>
                  <a:gd name="T11" fmla="*/ 22 h 44"/>
                  <a:gd name="T12" fmla="*/ 25 w 34"/>
                  <a:gd name="T13" fmla="*/ 25 h 44"/>
                  <a:gd name="T14" fmla="*/ 25 w 34"/>
                  <a:gd name="T15" fmla="*/ 27 h 44"/>
                  <a:gd name="T16" fmla="*/ 24 w 34"/>
                  <a:gd name="T17" fmla="*/ 27 h 44"/>
                  <a:gd name="T18" fmla="*/ 20 w 34"/>
                  <a:gd name="T19" fmla="*/ 28 h 44"/>
                  <a:gd name="T20" fmla="*/ 20 w 34"/>
                  <a:gd name="T21" fmla="*/ 28 h 44"/>
                  <a:gd name="T22" fmla="*/ 17 w 34"/>
                  <a:gd name="T23" fmla="*/ 30 h 44"/>
                  <a:gd name="T24" fmla="*/ 15 w 34"/>
                  <a:gd name="T25" fmla="*/ 32 h 44"/>
                  <a:gd name="T26" fmla="*/ 15 w 34"/>
                  <a:gd name="T27" fmla="*/ 32 h 44"/>
                  <a:gd name="T28" fmla="*/ 15 w 34"/>
                  <a:gd name="T29" fmla="*/ 34 h 44"/>
                  <a:gd name="T30" fmla="*/ 15 w 34"/>
                  <a:gd name="T31" fmla="*/ 34 h 44"/>
                  <a:gd name="T32" fmla="*/ 15 w 34"/>
                  <a:gd name="T33" fmla="*/ 35 h 44"/>
                  <a:gd name="T34" fmla="*/ 15 w 34"/>
                  <a:gd name="T35" fmla="*/ 39 h 44"/>
                  <a:gd name="T36" fmla="*/ 15 w 34"/>
                  <a:gd name="T37" fmla="*/ 42 h 44"/>
                  <a:gd name="T38" fmla="*/ 13 w 34"/>
                  <a:gd name="T39" fmla="*/ 42 h 44"/>
                  <a:gd name="T40" fmla="*/ 13 w 34"/>
                  <a:gd name="T41" fmla="*/ 44 h 44"/>
                  <a:gd name="T42" fmla="*/ 12 w 34"/>
                  <a:gd name="T43" fmla="*/ 44 h 44"/>
                  <a:gd name="T44" fmla="*/ 12 w 34"/>
                  <a:gd name="T45" fmla="*/ 44 h 44"/>
                  <a:gd name="T46" fmla="*/ 10 w 34"/>
                  <a:gd name="T47" fmla="*/ 44 h 44"/>
                  <a:gd name="T48" fmla="*/ 10 w 34"/>
                  <a:gd name="T49" fmla="*/ 44 h 44"/>
                  <a:gd name="T50" fmla="*/ 5 w 34"/>
                  <a:gd name="T51" fmla="*/ 39 h 44"/>
                  <a:gd name="T52" fmla="*/ 0 w 34"/>
                  <a:gd name="T53" fmla="*/ 35 h 44"/>
                  <a:gd name="T54" fmla="*/ 0 w 34"/>
                  <a:gd name="T55" fmla="*/ 35 h 44"/>
                  <a:gd name="T56" fmla="*/ 0 w 34"/>
                  <a:gd name="T57" fmla="*/ 30 h 44"/>
                  <a:gd name="T58" fmla="*/ 12 w 34"/>
                  <a:gd name="T59" fmla="*/ 10 h 44"/>
                  <a:gd name="T60" fmla="*/ 15 w 34"/>
                  <a:gd name="T61" fmla="*/ 10 h 44"/>
                  <a:gd name="T62" fmla="*/ 13 w 34"/>
                  <a:gd name="T63" fmla="*/ 1 h 44"/>
                  <a:gd name="T64" fmla="*/ 30 w 3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44">
                    <a:moveTo>
                      <a:pt x="30" y="0"/>
                    </a:moveTo>
                    <a:lnTo>
                      <a:pt x="34" y="20"/>
                    </a:lnTo>
                    <a:lnTo>
                      <a:pt x="30" y="20"/>
                    </a:lnTo>
                    <a:lnTo>
                      <a:pt x="30" y="20"/>
                    </a:lnTo>
                    <a:lnTo>
                      <a:pt x="30" y="20"/>
                    </a:lnTo>
                    <a:lnTo>
                      <a:pt x="27" y="22"/>
                    </a:lnTo>
                    <a:lnTo>
                      <a:pt x="25" y="25"/>
                    </a:lnTo>
                    <a:lnTo>
                      <a:pt x="25" y="27"/>
                    </a:lnTo>
                    <a:lnTo>
                      <a:pt x="24" y="27"/>
                    </a:lnTo>
                    <a:lnTo>
                      <a:pt x="20" y="28"/>
                    </a:lnTo>
                    <a:lnTo>
                      <a:pt x="20" y="28"/>
                    </a:lnTo>
                    <a:lnTo>
                      <a:pt x="17" y="30"/>
                    </a:lnTo>
                    <a:lnTo>
                      <a:pt x="15" y="32"/>
                    </a:lnTo>
                    <a:lnTo>
                      <a:pt x="15" y="32"/>
                    </a:lnTo>
                    <a:lnTo>
                      <a:pt x="15" y="34"/>
                    </a:lnTo>
                    <a:lnTo>
                      <a:pt x="15" y="34"/>
                    </a:lnTo>
                    <a:lnTo>
                      <a:pt x="15" y="35"/>
                    </a:lnTo>
                    <a:lnTo>
                      <a:pt x="15" y="39"/>
                    </a:lnTo>
                    <a:lnTo>
                      <a:pt x="15" y="42"/>
                    </a:lnTo>
                    <a:lnTo>
                      <a:pt x="13" y="42"/>
                    </a:lnTo>
                    <a:lnTo>
                      <a:pt x="13" y="44"/>
                    </a:lnTo>
                    <a:lnTo>
                      <a:pt x="12" y="44"/>
                    </a:lnTo>
                    <a:lnTo>
                      <a:pt x="12" y="44"/>
                    </a:lnTo>
                    <a:lnTo>
                      <a:pt x="10" y="44"/>
                    </a:lnTo>
                    <a:lnTo>
                      <a:pt x="10" y="44"/>
                    </a:lnTo>
                    <a:lnTo>
                      <a:pt x="5" y="39"/>
                    </a:lnTo>
                    <a:lnTo>
                      <a:pt x="0" y="35"/>
                    </a:lnTo>
                    <a:lnTo>
                      <a:pt x="0" y="35"/>
                    </a:lnTo>
                    <a:lnTo>
                      <a:pt x="0" y="30"/>
                    </a:lnTo>
                    <a:lnTo>
                      <a:pt x="12" y="10"/>
                    </a:lnTo>
                    <a:lnTo>
                      <a:pt x="15" y="10"/>
                    </a:lnTo>
                    <a:lnTo>
                      <a:pt x="13" y="1"/>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31" name="Freeform 1486"/>
              <p:cNvSpPr>
                <a:spLocks/>
              </p:cNvSpPr>
              <p:nvPr/>
            </p:nvSpPr>
            <p:spPr bwMode="auto">
              <a:xfrm>
                <a:off x="4048" y="1714"/>
                <a:ext cx="31" cy="29"/>
              </a:xfrm>
              <a:custGeom>
                <a:avLst/>
                <a:gdLst>
                  <a:gd name="T0" fmla="*/ 29 w 31"/>
                  <a:gd name="T1" fmla="*/ 0 h 29"/>
                  <a:gd name="T2" fmla="*/ 31 w 31"/>
                  <a:gd name="T3" fmla="*/ 25 h 29"/>
                  <a:gd name="T4" fmla="*/ 0 w 31"/>
                  <a:gd name="T5" fmla="*/ 29 h 29"/>
                  <a:gd name="T6" fmla="*/ 0 w 31"/>
                  <a:gd name="T7" fmla="*/ 24 h 29"/>
                  <a:gd name="T8" fmla="*/ 0 w 31"/>
                  <a:gd name="T9" fmla="*/ 22 h 29"/>
                  <a:gd name="T10" fmla="*/ 9 w 31"/>
                  <a:gd name="T11" fmla="*/ 17 h 29"/>
                  <a:gd name="T12" fmla="*/ 14 w 31"/>
                  <a:gd name="T13" fmla="*/ 5 h 29"/>
                  <a:gd name="T14" fmla="*/ 26 w 31"/>
                  <a:gd name="T15" fmla="*/ 0 h 29"/>
                  <a:gd name="T16" fmla="*/ 26 w 31"/>
                  <a:gd name="T17" fmla="*/ 0 h 29"/>
                  <a:gd name="T18" fmla="*/ 26 w 31"/>
                  <a:gd name="T19" fmla="*/ 0 h 29"/>
                  <a:gd name="T20" fmla="*/ 28 w 31"/>
                  <a:gd name="T21" fmla="*/ 0 h 29"/>
                  <a:gd name="T22" fmla="*/ 28 w 31"/>
                  <a:gd name="T23" fmla="*/ 0 h 29"/>
                  <a:gd name="T24" fmla="*/ 29 w 31"/>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29" y="0"/>
                    </a:moveTo>
                    <a:lnTo>
                      <a:pt x="31" y="25"/>
                    </a:lnTo>
                    <a:lnTo>
                      <a:pt x="0" y="29"/>
                    </a:lnTo>
                    <a:lnTo>
                      <a:pt x="0" y="24"/>
                    </a:lnTo>
                    <a:lnTo>
                      <a:pt x="0" y="22"/>
                    </a:lnTo>
                    <a:lnTo>
                      <a:pt x="9" y="17"/>
                    </a:lnTo>
                    <a:lnTo>
                      <a:pt x="14" y="5"/>
                    </a:lnTo>
                    <a:lnTo>
                      <a:pt x="26" y="0"/>
                    </a:lnTo>
                    <a:lnTo>
                      <a:pt x="26" y="0"/>
                    </a:lnTo>
                    <a:lnTo>
                      <a:pt x="26" y="0"/>
                    </a:lnTo>
                    <a:lnTo>
                      <a:pt x="28" y="0"/>
                    </a:lnTo>
                    <a:lnTo>
                      <a:pt x="28" y="0"/>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32" name="Freeform 1487"/>
              <p:cNvSpPr>
                <a:spLocks/>
              </p:cNvSpPr>
              <p:nvPr/>
            </p:nvSpPr>
            <p:spPr bwMode="auto">
              <a:xfrm>
                <a:off x="4048" y="1714"/>
                <a:ext cx="31" cy="29"/>
              </a:xfrm>
              <a:custGeom>
                <a:avLst/>
                <a:gdLst>
                  <a:gd name="T0" fmla="*/ 29 w 31"/>
                  <a:gd name="T1" fmla="*/ 0 h 29"/>
                  <a:gd name="T2" fmla="*/ 31 w 31"/>
                  <a:gd name="T3" fmla="*/ 25 h 29"/>
                  <a:gd name="T4" fmla="*/ 0 w 31"/>
                  <a:gd name="T5" fmla="*/ 29 h 29"/>
                  <a:gd name="T6" fmla="*/ 0 w 31"/>
                  <a:gd name="T7" fmla="*/ 24 h 29"/>
                  <a:gd name="T8" fmla="*/ 0 w 31"/>
                  <a:gd name="T9" fmla="*/ 22 h 29"/>
                  <a:gd name="T10" fmla="*/ 9 w 31"/>
                  <a:gd name="T11" fmla="*/ 17 h 29"/>
                  <a:gd name="T12" fmla="*/ 14 w 31"/>
                  <a:gd name="T13" fmla="*/ 5 h 29"/>
                  <a:gd name="T14" fmla="*/ 26 w 31"/>
                  <a:gd name="T15" fmla="*/ 0 h 29"/>
                  <a:gd name="T16" fmla="*/ 26 w 31"/>
                  <a:gd name="T17" fmla="*/ 0 h 29"/>
                  <a:gd name="T18" fmla="*/ 26 w 31"/>
                  <a:gd name="T19" fmla="*/ 0 h 29"/>
                  <a:gd name="T20" fmla="*/ 28 w 31"/>
                  <a:gd name="T21" fmla="*/ 0 h 29"/>
                  <a:gd name="T22" fmla="*/ 28 w 31"/>
                  <a:gd name="T23" fmla="*/ 0 h 29"/>
                  <a:gd name="T24" fmla="*/ 29 w 31"/>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29" y="0"/>
                    </a:moveTo>
                    <a:lnTo>
                      <a:pt x="31" y="25"/>
                    </a:lnTo>
                    <a:lnTo>
                      <a:pt x="0" y="29"/>
                    </a:lnTo>
                    <a:lnTo>
                      <a:pt x="0" y="24"/>
                    </a:lnTo>
                    <a:lnTo>
                      <a:pt x="0" y="22"/>
                    </a:lnTo>
                    <a:lnTo>
                      <a:pt x="9" y="17"/>
                    </a:lnTo>
                    <a:lnTo>
                      <a:pt x="14" y="5"/>
                    </a:lnTo>
                    <a:lnTo>
                      <a:pt x="26" y="0"/>
                    </a:lnTo>
                    <a:lnTo>
                      <a:pt x="26" y="0"/>
                    </a:lnTo>
                    <a:lnTo>
                      <a:pt x="26" y="0"/>
                    </a:lnTo>
                    <a:lnTo>
                      <a:pt x="28" y="0"/>
                    </a:lnTo>
                    <a:lnTo>
                      <a:pt x="28" y="0"/>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33" name="Freeform 1488"/>
              <p:cNvSpPr>
                <a:spLocks/>
              </p:cNvSpPr>
              <p:nvPr/>
            </p:nvSpPr>
            <p:spPr bwMode="auto">
              <a:xfrm>
                <a:off x="4157" y="1670"/>
                <a:ext cx="29" cy="25"/>
              </a:xfrm>
              <a:custGeom>
                <a:avLst/>
                <a:gdLst>
                  <a:gd name="T0" fmla="*/ 25 w 29"/>
                  <a:gd name="T1" fmla="*/ 0 h 25"/>
                  <a:gd name="T2" fmla="*/ 27 w 29"/>
                  <a:gd name="T3" fmla="*/ 2 h 25"/>
                  <a:gd name="T4" fmla="*/ 27 w 29"/>
                  <a:gd name="T5" fmla="*/ 2 h 25"/>
                  <a:gd name="T6" fmla="*/ 27 w 29"/>
                  <a:gd name="T7" fmla="*/ 2 h 25"/>
                  <a:gd name="T8" fmla="*/ 27 w 29"/>
                  <a:gd name="T9" fmla="*/ 3 h 25"/>
                  <a:gd name="T10" fmla="*/ 27 w 29"/>
                  <a:gd name="T11" fmla="*/ 5 h 25"/>
                  <a:gd name="T12" fmla="*/ 27 w 29"/>
                  <a:gd name="T13" fmla="*/ 5 h 25"/>
                  <a:gd name="T14" fmla="*/ 27 w 29"/>
                  <a:gd name="T15" fmla="*/ 8 h 25"/>
                  <a:gd name="T16" fmla="*/ 29 w 29"/>
                  <a:gd name="T17" fmla="*/ 12 h 25"/>
                  <a:gd name="T18" fmla="*/ 29 w 29"/>
                  <a:gd name="T19" fmla="*/ 12 h 25"/>
                  <a:gd name="T20" fmla="*/ 29 w 29"/>
                  <a:gd name="T21" fmla="*/ 14 h 25"/>
                  <a:gd name="T22" fmla="*/ 29 w 29"/>
                  <a:gd name="T23" fmla="*/ 22 h 25"/>
                  <a:gd name="T24" fmla="*/ 29 w 29"/>
                  <a:gd name="T25" fmla="*/ 22 h 25"/>
                  <a:gd name="T26" fmla="*/ 3 w 29"/>
                  <a:gd name="T27" fmla="*/ 25 h 25"/>
                  <a:gd name="T28" fmla="*/ 0 w 29"/>
                  <a:gd name="T29" fmla="*/ 2 h 25"/>
                  <a:gd name="T30" fmla="*/ 0 w 29"/>
                  <a:gd name="T31" fmla="*/ 2 h 25"/>
                  <a:gd name="T32" fmla="*/ 2 w 29"/>
                  <a:gd name="T33" fmla="*/ 2 h 25"/>
                  <a:gd name="T34" fmla="*/ 5 w 29"/>
                  <a:gd name="T35" fmla="*/ 2 h 25"/>
                  <a:gd name="T36" fmla="*/ 7 w 29"/>
                  <a:gd name="T37" fmla="*/ 2 h 25"/>
                  <a:gd name="T38" fmla="*/ 12 w 29"/>
                  <a:gd name="T39" fmla="*/ 2 h 25"/>
                  <a:gd name="T40" fmla="*/ 12 w 29"/>
                  <a:gd name="T41" fmla="*/ 2 h 25"/>
                  <a:gd name="T42" fmla="*/ 15 w 29"/>
                  <a:gd name="T43" fmla="*/ 0 h 25"/>
                  <a:gd name="T44" fmla="*/ 15 w 29"/>
                  <a:gd name="T45" fmla="*/ 0 h 25"/>
                  <a:gd name="T46" fmla="*/ 17 w 29"/>
                  <a:gd name="T47" fmla="*/ 0 h 25"/>
                  <a:gd name="T48" fmla="*/ 17 w 29"/>
                  <a:gd name="T49" fmla="*/ 0 h 25"/>
                  <a:gd name="T50" fmla="*/ 18 w 29"/>
                  <a:gd name="T51" fmla="*/ 0 h 25"/>
                  <a:gd name="T52" fmla="*/ 25 w 29"/>
                  <a:gd name="T53" fmla="*/ 0 h 25"/>
                  <a:gd name="T54" fmla="*/ 25 w 29"/>
                  <a:gd name="T55" fmla="*/ 0 h 25"/>
                  <a:gd name="T56" fmla="*/ 25 w 29"/>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25">
                    <a:moveTo>
                      <a:pt x="25" y="0"/>
                    </a:moveTo>
                    <a:lnTo>
                      <a:pt x="27" y="2"/>
                    </a:lnTo>
                    <a:lnTo>
                      <a:pt x="27" y="2"/>
                    </a:lnTo>
                    <a:lnTo>
                      <a:pt x="27" y="2"/>
                    </a:lnTo>
                    <a:lnTo>
                      <a:pt x="27" y="3"/>
                    </a:lnTo>
                    <a:lnTo>
                      <a:pt x="27" y="5"/>
                    </a:lnTo>
                    <a:lnTo>
                      <a:pt x="27" y="5"/>
                    </a:lnTo>
                    <a:lnTo>
                      <a:pt x="27" y="8"/>
                    </a:lnTo>
                    <a:lnTo>
                      <a:pt x="29" y="12"/>
                    </a:lnTo>
                    <a:lnTo>
                      <a:pt x="29" y="12"/>
                    </a:lnTo>
                    <a:lnTo>
                      <a:pt x="29" y="14"/>
                    </a:lnTo>
                    <a:lnTo>
                      <a:pt x="29" y="22"/>
                    </a:lnTo>
                    <a:lnTo>
                      <a:pt x="29" y="22"/>
                    </a:lnTo>
                    <a:lnTo>
                      <a:pt x="3" y="25"/>
                    </a:lnTo>
                    <a:lnTo>
                      <a:pt x="0" y="2"/>
                    </a:lnTo>
                    <a:lnTo>
                      <a:pt x="0" y="2"/>
                    </a:lnTo>
                    <a:lnTo>
                      <a:pt x="2" y="2"/>
                    </a:lnTo>
                    <a:lnTo>
                      <a:pt x="5" y="2"/>
                    </a:lnTo>
                    <a:lnTo>
                      <a:pt x="7" y="2"/>
                    </a:lnTo>
                    <a:lnTo>
                      <a:pt x="12" y="2"/>
                    </a:lnTo>
                    <a:lnTo>
                      <a:pt x="12" y="2"/>
                    </a:lnTo>
                    <a:lnTo>
                      <a:pt x="15" y="0"/>
                    </a:lnTo>
                    <a:lnTo>
                      <a:pt x="15" y="0"/>
                    </a:lnTo>
                    <a:lnTo>
                      <a:pt x="17" y="0"/>
                    </a:lnTo>
                    <a:lnTo>
                      <a:pt x="17" y="0"/>
                    </a:lnTo>
                    <a:lnTo>
                      <a:pt x="18" y="0"/>
                    </a:lnTo>
                    <a:lnTo>
                      <a:pt x="25" y="0"/>
                    </a:lnTo>
                    <a:lnTo>
                      <a:pt x="25" y="0"/>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34" name="Freeform 1489"/>
              <p:cNvSpPr>
                <a:spLocks/>
              </p:cNvSpPr>
              <p:nvPr/>
            </p:nvSpPr>
            <p:spPr bwMode="auto">
              <a:xfrm>
                <a:off x="4157" y="1670"/>
                <a:ext cx="29" cy="25"/>
              </a:xfrm>
              <a:custGeom>
                <a:avLst/>
                <a:gdLst>
                  <a:gd name="T0" fmla="*/ 25 w 29"/>
                  <a:gd name="T1" fmla="*/ 0 h 25"/>
                  <a:gd name="T2" fmla="*/ 27 w 29"/>
                  <a:gd name="T3" fmla="*/ 2 h 25"/>
                  <a:gd name="T4" fmla="*/ 27 w 29"/>
                  <a:gd name="T5" fmla="*/ 2 h 25"/>
                  <a:gd name="T6" fmla="*/ 27 w 29"/>
                  <a:gd name="T7" fmla="*/ 2 h 25"/>
                  <a:gd name="T8" fmla="*/ 27 w 29"/>
                  <a:gd name="T9" fmla="*/ 3 h 25"/>
                  <a:gd name="T10" fmla="*/ 27 w 29"/>
                  <a:gd name="T11" fmla="*/ 5 h 25"/>
                  <a:gd name="T12" fmla="*/ 27 w 29"/>
                  <a:gd name="T13" fmla="*/ 5 h 25"/>
                  <a:gd name="T14" fmla="*/ 27 w 29"/>
                  <a:gd name="T15" fmla="*/ 8 h 25"/>
                  <a:gd name="T16" fmla="*/ 29 w 29"/>
                  <a:gd name="T17" fmla="*/ 12 h 25"/>
                  <a:gd name="T18" fmla="*/ 29 w 29"/>
                  <a:gd name="T19" fmla="*/ 12 h 25"/>
                  <a:gd name="T20" fmla="*/ 29 w 29"/>
                  <a:gd name="T21" fmla="*/ 14 h 25"/>
                  <a:gd name="T22" fmla="*/ 29 w 29"/>
                  <a:gd name="T23" fmla="*/ 22 h 25"/>
                  <a:gd name="T24" fmla="*/ 29 w 29"/>
                  <a:gd name="T25" fmla="*/ 22 h 25"/>
                  <a:gd name="T26" fmla="*/ 3 w 29"/>
                  <a:gd name="T27" fmla="*/ 25 h 25"/>
                  <a:gd name="T28" fmla="*/ 0 w 29"/>
                  <a:gd name="T29" fmla="*/ 2 h 25"/>
                  <a:gd name="T30" fmla="*/ 0 w 29"/>
                  <a:gd name="T31" fmla="*/ 2 h 25"/>
                  <a:gd name="T32" fmla="*/ 2 w 29"/>
                  <a:gd name="T33" fmla="*/ 2 h 25"/>
                  <a:gd name="T34" fmla="*/ 5 w 29"/>
                  <a:gd name="T35" fmla="*/ 2 h 25"/>
                  <a:gd name="T36" fmla="*/ 7 w 29"/>
                  <a:gd name="T37" fmla="*/ 2 h 25"/>
                  <a:gd name="T38" fmla="*/ 12 w 29"/>
                  <a:gd name="T39" fmla="*/ 2 h 25"/>
                  <a:gd name="T40" fmla="*/ 12 w 29"/>
                  <a:gd name="T41" fmla="*/ 2 h 25"/>
                  <a:gd name="T42" fmla="*/ 15 w 29"/>
                  <a:gd name="T43" fmla="*/ 0 h 25"/>
                  <a:gd name="T44" fmla="*/ 15 w 29"/>
                  <a:gd name="T45" fmla="*/ 0 h 25"/>
                  <a:gd name="T46" fmla="*/ 17 w 29"/>
                  <a:gd name="T47" fmla="*/ 0 h 25"/>
                  <a:gd name="T48" fmla="*/ 17 w 29"/>
                  <a:gd name="T49" fmla="*/ 0 h 25"/>
                  <a:gd name="T50" fmla="*/ 18 w 29"/>
                  <a:gd name="T51" fmla="*/ 0 h 25"/>
                  <a:gd name="T52" fmla="*/ 25 w 29"/>
                  <a:gd name="T53" fmla="*/ 0 h 25"/>
                  <a:gd name="T54" fmla="*/ 25 w 29"/>
                  <a:gd name="T55" fmla="*/ 0 h 25"/>
                  <a:gd name="T56" fmla="*/ 25 w 29"/>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25">
                    <a:moveTo>
                      <a:pt x="25" y="0"/>
                    </a:moveTo>
                    <a:lnTo>
                      <a:pt x="27" y="2"/>
                    </a:lnTo>
                    <a:lnTo>
                      <a:pt x="27" y="2"/>
                    </a:lnTo>
                    <a:lnTo>
                      <a:pt x="27" y="2"/>
                    </a:lnTo>
                    <a:lnTo>
                      <a:pt x="27" y="3"/>
                    </a:lnTo>
                    <a:lnTo>
                      <a:pt x="27" y="5"/>
                    </a:lnTo>
                    <a:lnTo>
                      <a:pt x="27" y="5"/>
                    </a:lnTo>
                    <a:lnTo>
                      <a:pt x="27" y="8"/>
                    </a:lnTo>
                    <a:lnTo>
                      <a:pt x="29" y="12"/>
                    </a:lnTo>
                    <a:lnTo>
                      <a:pt x="29" y="12"/>
                    </a:lnTo>
                    <a:lnTo>
                      <a:pt x="29" y="14"/>
                    </a:lnTo>
                    <a:lnTo>
                      <a:pt x="29" y="22"/>
                    </a:lnTo>
                    <a:lnTo>
                      <a:pt x="29" y="22"/>
                    </a:lnTo>
                    <a:lnTo>
                      <a:pt x="3" y="25"/>
                    </a:lnTo>
                    <a:lnTo>
                      <a:pt x="0" y="2"/>
                    </a:lnTo>
                    <a:lnTo>
                      <a:pt x="0" y="2"/>
                    </a:lnTo>
                    <a:lnTo>
                      <a:pt x="2" y="2"/>
                    </a:lnTo>
                    <a:lnTo>
                      <a:pt x="5" y="2"/>
                    </a:lnTo>
                    <a:lnTo>
                      <a:pt x="7" y="2"/>
                    </a:lnTo>
                    <a:lnTo>
                      <a:pt x="12" y="2"/>
                    </a:lnTo>
                    <a:lnTo>
                      <a:pt x="12" y="2"/>
                    </a:lnTo>
                    <a:lnTo>
                      <a:pt x="15" y="0"/>
                    </a:lnTo>
                    <a:lnTo>
                      <a:pt x="15" y="0"/>
                    </a:lnTo>
                    <a:lnTo>
                      <a:pt x="17" y="0"/>
                    </a:lnTo>
                    <a:lnTo>
                      <a:pt x="17" y="0"/>
                    </a:lnTo>
                    <a:lnTo>
                      <a:pt x="18" y="0"/>
                    </a:lnTo>
                    <a:lnTo>
                      <a:pt x="25" y="0"/>
                    </a:lnTo>
                    <a:lnTo>
                      <a:pt x="25" y="0"/>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35" name="Freeform 1490"/>
              <p:cNvSpPr>
                <a:spLocks/>
              </p:cNvSpPr>
              <p:nvPr/>
            </p:nvSpPr>
            <p:spPr bwMode="auto">
              <a:xfrm>
                <a:off x="4018" y="1936"/>
                <a:ext cx="30" cy="37"/>
              </a:xfrm>
              <a:custGeom>
                <a:avLst/>
                <a:gdLst>
                  <a:gd name="T0" fmla="*/ 27 w 30"/>
                  <a:gd name="T1" fmla="*/ 0 h 37"/>
                  <a:gd name="T2" fmla="*/ 29 w 30"/>
                  <a:gd name="T3" fmla="*/ 8 h 37"/>
                  <a:gd name="T4" fmla="*/ 30 w 30"/>
                  <a:gd name="T5" fmla="*/ 36 h 37"/>
                  <a:gd name="T6" fmla="*/ 12 w 30"/>
                  <a:gd name="T7" fmla="*/ 37 h 37"/>
                  <a:gd name="T8" fmla="*/ 12 w 30"/>
                  <a:gd name="T9" fmla="*/ 37 h 37"/>
                  <a:gd name="T10" fmla="*/ 12 w 30"/>
                  <a:gd name="T11" fmla="*/ 36 h 37"/>
                  <a:gd name="T12" fmla="*/ 12 w 30"/>
                  <a:gd name="T13" fmla="*/ 32 h 37"/>
                  <a:gd name="T14" fmla="*/ 7 w 30"/>
                  <a:gd name="T15" fmla="*/ 22 h 37"/>
                  <a:gd name="T16" fmla="*/ 3 w 30"/>
                  <a:gd name="T17" fmla="*/ 17 h 37"/>
                  <a:gd name="T18" fmla="*/ 0 w 30"/>
                  <a:gd name="T19" fmla="*/ 15 h 37"/>
                  <a:gd name="T20" fmla="*/ 0 w 30"/>
                  <a:gd name="T21" fmla="*/ 14 h 37"/>
                  <a:gd name="T22" fmla="*/ 2 w 30"/>
                  <a:gd name="T23" fmla="*/ 12 h 37"/>
                  <a:gd name="T24" fmla="*/ 2 w 30"/>
                  <a:gd name="T25" fmla="*/ 12 h 37"/>
                  <a:gd name="T26" fmla="*/ 3 w 30"/>
                  <a:gd name="T27" fmla="*/ 10 h 37"/>
                  <a:gd name="T28" fmla="*/ 3 w 30"/>
                  <a:gd name="T29" fmla="*/ 3 h 37"/>
                  <a:gd name="T30" fmla="*/ 3 w 30"/>
                  <a:gd name="T31" fmla="*/ 3 h 37"/>
                  <a:gd name="T32" fmla="*/ 3 w 30"/>
                  <a:gd name="T33" fmla="*/ 2 h 37"/>
                  <a:gd name="T34" fmla="*/ 27 w 30"/>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7">
                    <a:moveTo>
                      <a:pt x="27" y="0"/>
                    </a:moveTo>
                    <a:lnTo>
                      <a:pt x="29" y="8"/>
                    </a:lnTo>
                    <a:lnTo>
                      <a:pt x="30" y="36"/>
                    </a:lnTo>
                    <a:lnTo>
                      <a:pt x="12" y="37"/>
                    </a:lnTo>
                    <a:lnTo>
                      <a:pt x="12" y="37"/>
                    </a:lnTo>
                    <a:lnTo>
                      <a:pt x="12" y="36"/>
                    </a:lnTo>
                    <a:lnTo>
                      <a:pt x="12" y="32"/>
                    </a:lnTo>
                    <a:lnTo>
                      <a:pt x="7" y="22"/>
                    </a:lnTo>
                    <a:lnTo>
                      <a:pt x="3" y="17"/>
                    </a:lnTo>
                    <a:lnTo>
                      <a:pt x="0" y="15"/>
                    </a:lnTo>
                    <a:lnTo>
                      <a:pt x="0" y="14"/>
                    </a:lnTo>
                    <a:lnTo>
                      <a:pt x="2" y="12"/>
                    </a:lnTo>
                    <a:lnTo>
                      <a:pt x="2" y="12"/>
                    </a:lnTo>
                    <a:lnTo>
                      <a:pt x="3" y="10"/>
                    </a:lnTo>
                    <a:lnTo>
                      <a:pt x="3" y="3"/>
                    </a:lnTo>
                    <a:lnTo>
                      <a:pt x="3" y="3"/>
                    </a:lnTo>
                    <a:lnTo>
                      <a:pt x="3" y="2"/>
                    </a:lnTo>
                    <a:lnTo>
                      <a:pt x="2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36" name="Freeform 1491"/>
              <p:cNvSpPr>
                <a:spLocks/>
              </p:cNvSpPr>
              <p:nvPr/>
            </p:nvSpPr>
            <p:spPr bwMode="auto">
              <a:xfrm>
                <a:off x="4018" y="1936"/>
                <a:ext cx="30" cy="37"/>
              </a:xfrm>
              <a:custGeom>
                <a:avLst/>
                <a:gdLst>
                  <a:gd name="T0" fmla="*/ 27 w 30"/>
                  <a:gd name="T1" fmla="*/ 0 h 37"/>
                  <a:gd name="T2" fmla="*/ 29 w 30"/>
                  <a:gd name="T3" fmla="*/ 8 h 37"/>
                  <a:gd name="T4" fmla="*/ 30 w 30"/>
                  <a:gd name="T5" fmla="*/ 36 h 37"/>
                  <a:gd name="T6" fmla="*/ 12 w 30"/>
                  <a:gd name="T7" fmla="*/ 37 h 37"/>
                  <a:gd name="T8" fmla="*/ 12 w 30"/>
                  <a:gd name="T9" fmla="*/ 37 h 37"/>
                  <a:gd name="T10" fmla="*/ 12 w 30"/>
                  <a:gd name="T11" fmla="*/ 36 h 37"/>
                  <a:gd name="T12" fmla="*/ 12 w 30"/>
                  <a:gd name="T13" fmla="*/ 32 h 37"/>
                  <a:gd name="T14" fmla="*/ 7 w 30"/>
                  <a:gd name="T15" fmla="*/ 22 h 37"/>
                  <a:gd name="T16" fmla="*/ 3 w 30"/>
                  <a:gd name="T17" fmla="*/ 17 h 37"/>
                  <a:gd name="T18" fmla="*/ 0 w 30"/>
                  <a:gd name="T19" fmla="*/ 15 h 37"/>
                  <a:gd name="T20" fmla="*/ 0 w 30"/>
                  <a:gd name="T21" fmla="*/ 14 h 37"/>
                  <a:gd name="T22" fmla="*/ 2 w 30"/>
                  <a:gd name="T23" fmla="*/ 12 h 37"/>
                  <a:gd name="T24" fmla="*/ 2 w 30"/>
                  <a:gd name="T25" fmla="*/ 12 h 37"/>
                  <a:gd name="T26" fmla="*/ 3 w 30"/>
                  <a:gd name="T27" fmla="*/ 10 h 37"/>
                  <a:gd name="T28" fmla="*/ 3 w 30"/>
                  <a:gd name="T29" fmla="*/ 3 h 37"/>
                  <a:gd name="T30" fmla="*/ 3 w 30"/>
                  <a:gd name="T31" fmla="*/ 3 h 37"/>
                  <a:gd name="T32" fmla="*/ 3 w 30"/>
                  <a:gd name="T33" fmla="*/ 2 h 37"/>
                  <a:gd name="T34" fmla="*/ 27 w 30"/>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7">
                    <a:moveTo>
                      <a:pt x="27" y="0"/>
                    </a:moveTo>
                    <a:lnTo>
                      <a:pt x="29" y="8"/>
                    </a:lnTo>
                    <a:lnTo>
                      <a:pt x="30" y="36"/>
                    </a:lnTo>
                    <a:lnTo>
                      <a:pt x="12" y="37"/>
                    </a:lnTo>
                    <a:lnTo>
                      <a:pt x="12" y="37"/>
                    </a:lnTo>
                    <a:lnTo>
                      <a:pt x="12" y="36"/>
                    </a:lnTo>
                    <a:lnTo>
                      <a:pt x="12" y="32"/>
                    </a:lnTo>
                    <a:lnTo>
                      <a:pt x="7" y="22"/>
                    </a:lnTo>
                    <a:lnTo>
                      <a:pt x="3" y="17"/>
                    </a:lnTo>
                    <a:lnTo>
                      <a:pt x="0" y="15"/>
                    </a:lnTo>
                    <a:lnTo>
                      <a:pt x="0" y="14"/>
                    </a:lnTo>
                    <a:lnTo>
                      <a:pt x="2" y="12"/>
                    </a:lnTo>
                    <a:lnTo>
                      <a:pt x="2" y="12"/>
                    </a:lnTo>
                    <a:lnTo>
                      <a:pt x="3" y="10"/>
                    </a:lnTo>
                    <a:lnTo>
                      <a:pt x="3" y="3"/>
                    </a:lnTo>
                    <a:lnTo>
                      <a:pt x="3" y="3"/>
                    </a:lnTo>
                    <a:lnTo>
                      <a:pt x="3" y="2"/>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37" name="Freeform 1492"/>
              <p:cNvSpPr>
                <a:spLocks/>
              </p:cNvSpPr>
              <p:nvPr/>
            </p:nvSpPr>
            <p:spPr bwMode="auto">
              <a:xfrm>
                <a:off x="4189" y="1951"/>
                <a:ext cx="31" cy="27"/>
              </a:xfrm>
              <a:custGeom>
                <a:avLst/>
                <a:gdLst>
                  <a:gd name="T0" fmla="*/ 27 w 31"/>
                  <a:gd name="T1" fmla="*/ 0 h 27"/>
                  <a:gd name="T2" fmla="*/ 29 w 31"/>
                  <a:gd name="T3" fmla="*/ 4 h 27"/>
                  <a:gd name="T4" fmla="*/ 31 w 31"/>
                  <a:gd name="T5" fmla="*/ 5 h 27"/>
                  <a:gd name="T6" fmla="*/ 31 w 31"/>
                  <a:gd name="T7" fmla="*/ 5 h 27"/>
                  <a:gd name="T8" fmla="*/ 31 w 31"/>
                  <a:gd name="T9" fmla="*/ 7 h 27"/>
                  <a:gd name="T10" fmla="*/ 29 w 31"/>
                  <a:gd name="T11" fmla="*/ 14 h 27"/>
                  <a:gd name="T12" fmla="*/ 27 w 31"/>
                  <a:gd name="T13" fmla="*/ 14 h 27"/>
                  <a:gd name="T14" fmla="*/ 20 w 31"/>
                  <a:gd name="T15" fmla="*/ 17 h 27"/>
                  <a:gd name="T16" fmla="*/ 19 w 31"/>
                  <a:gd name="T17" fmla="*/ 16 h 27"/>
                  <a:gd name="T18" fmla="*/ 17 w 31"/>
                  <a:gd name="T19" fmla="*/ 16 h 27"/>
                  <a:gd name="T20" fmla="*/ 17 w 31"/>
                  <a:gd name="T21" fmla="*/ 17 h 27"/>
                  <a:gd name="T22" fmla="*/ 15 w 31"/>
                  <a:gd name="T23" fmla="*/ 19 h 27"/>
                  <a:gd name="T24" fmla="*/ 10 w 31"/>
                  <a:gd name="T25" fmla="*/ 22 h 27"/>
                  <a:gd name="T26" fmla="*/ 10 w 31"/>
                  <a:gd name="T27" fmla="*/ 22 h 27"/>
                  <a:gd name="T28" fmla="*/ 7 w 31"/>
                  <a:gd name="T29" fmla="*/ 26 h 27"/>
                  <a:gd name="T30" fmla="*/ 7 w 31"/>
                  <a:gd name="T31" fmla="*/ 26 h 27"/>
                  <a:gd name="T32" fmla="*/ 5 w 31"/>
                  <a:gd name="T33" fmla="*/ 27 h 27"/>
                  <a:gd name="T34" fmla="*/ 3 w 31"/>
                  <a:gd name="T35" fmla="*/ 27 h 27"/>
                  <a:gd name="T36" fmla="*/ 3 w 31"/>
                  <a:gd name="T37" fmla="*/ 27 h 27"/>
                  <a:gd name="T38" fmla="*/ 0 w 31"/>
                  <a:gd name="T39" fmla="*/ 5 h 27"/>
                  <a:gd name="T40" fmla="*/ 0 w 31"/>
                  <a:gd name="T41" fmla="*/ 4 h 27"/>
                  <a:gd name="T42" fmla="*/ 5 w 31"/>
                  <a:gd name="T43" fmla="*/ 2 h 27"/>
                  <a:gd name="T44" fmla="*/ 5 w 31"/>
                  <a:gd name="T45" fmla="*/ 5 h 27"/>
                  <a:gd name="T46" fmla="*/ 24 w 31"/>
                  <a:gd name="T47" fmla="*/ 4 h 27"/>
                  <a:gd name="T48" fmla="*/ 27 w 31"/>
                  <a:gd name="T4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27">
                    <a:moveTo>
                      <a:pt x="27" y="0"/>
                    </a:moveTo>
                    <a:lnTo>
                      <a:pt x="29" y="4"/>
                    </a:lnTo>
                    <a:lnTo>
                      <a:pt x="31" y="5"/>
                    </a:lnTo>
                    <a:lnTo>
                      <a:pt x="31" y="5"/>
                    </a:lnTo>
                    <a:lnTo>
                      <a:pt x="31" y="7"/>
                    </a:lnTo>
                    <a:lnTo>
                      <a:pt x="29" y="14"/>
                    </a:lnTo>
                    <a:lnTo>
                      <a:pt x="27" y="14"/>
                    </a:lnTo>
                    <a:lnTo>
                      <a:pt x="20" y="17"/>
                    </a:lnTo>
                    <a:lnTo>
                      <a:pt x="19" y="16"/>
                    </a:lnTo>
                    <a:lnTo>
                      <a:pt x="17" y="16"/>
                    </a:lnTo>
                    <a:lnTo>
                      <a:pt x="17" y="17"/>
                    </a:lnTo>
                    <a:lnTo>
                      <a:pt x="15" y="19"/>
                    </a:lnTo>
                    <a:lnTo>
                      <a:pt x="10" y="22"/>
                    </a:lnTo>
                    <a:lnTo>
                      <a:pt x="10" y="22"/>
                    </a:lnTo>
                    <a:lnTo>
                      <a:pt x="7" y="26"/>
                    </a:lnTo>
                    <a:lnTo>
                      <a:pt x="7" y="26"/>
                    </a:lnTo>
                    <a:lnTo>
                      <a:pt x="5" y="27"/>
                    </a:lnTo>
                    <a:lnTo>
                      <a:pt x="3" y="27"/>
                    </a:lnTo>
                    <a:lnTo>
                      <a:pt x="3" y="27"/>
                    </a:lnTo>
                    <a:lnTo>
                      <a:pt x="0" y="5"/>
                    </a:lnTo>
                    <a:lnTo>
                      <a:pt x="0" y="4"/>
                    </a:lnTo>
                    <a:lnTo>
                      <a:pt x="5" y="2"/>
                    </a:lnTo>
                    <a:lnTo>
                      <a:pt x="5" y="5"/>
                    </a:lnTo>
                    <a:lnTo>
                      <a:pt x="24" y="4"/>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38" name="Freeform 1493"/>
              <p:cNvSpPr>
                <a:spLocks/>
              </p:cNvSpPr>
              <p:nvPr/>
            </p:nvSpPr>
            <p:spPr bwMode="auto">
              <a:xfrm>
                <a:off x="4189" y="1951"/>
                <a:ext cx="31" cy="27"/>
              </a:xfrm>
              <a:custGeom>
                <a:avLst/>
                <a:gdLst>
                  <a:gd name="T0" fmla="*/ 27 w 31"/>
                  <a:gd name="T1" fmla="*/ 0 h 27"/>
                  <a:gd name="T2" fmla="*/ 29 w 31"/>
                  <a:gd name="T3" fmla="*/ 4 h 27"/>
                  <a:gd name="T4" fmla="*/ 31 w 31"/>
                  <a:gd name="T5" fmla="*/ 5 h 27"/>
                  <a:gd name="T6" fmla="*/ 31 w 31"/>
                  <a:gd name="T7" fmla="*/ 5 h 27"/>
                  <a:gd name="T8" fmla="*/ 31 w 31"/>
                  <a:gd name="T9" fmla="*/ 7 h 27"/>
                  <a:gd name="T10" fmla="*/ 29 w 31"/>
                  <a:gd name="T11" fmla="*/ 14 h 27"/>
                  <a:gd name="T12" fmla="*/ 27 w 31"/>
                  <a:gd name="T13" fmla="*/ 14 h 27"/>
                  <a:gd name="T14" fmla="*/ 20 w 31"/>
                  <a:gd name="T15" fmla="*/ 17 h 27"/>
                  <a:gd name="T16" fmla="*/ 19 w 31"/>
                  <a:gd name="T17" fmla="*/ 16 h 27"/>
                  <a:gd name="T18" fmla="*/ 17 w 31"/>
                  <a:gd name="T19" fmla="*/ 16 h 27"/>
                  <a:gd name="T20" fmla="*/ 17 w 31"/>
                  <a:gd name="T21" fmla="*/ 17 h 27"/>
                  <a:gd name="T22" fmla="*/ 15 w 31"/>
                  <a:gd name="T23" fmla="*/ 19 h 27"/>
                  <a:gd name="T24" fmla="*/ 10 w 31"/>
                  <a:gd name="T25" fmla="*/ 22 h 27"/>
                  <a:gd name="T26" fmla="*/ 10 w 31"/>
                  <a:gd name="T27" fmla="*/ 22 h 27"/>
                  <a:gd name="T28" fmla="*/ 7 w 31"/>
                  <a:gd name="T29" fmla="*/ 26 h 27"/>
                  <a:gd name="T30" fmla="*/ 7 w 31"/>
                  <a:gd name="T31" fmla="*/ 26 h 27"/>
                  <a:gd name="T32" fmla="*/ 5 w 31"/>
                  <a:gd name="T33" fmla="*/ 27 h 27"/>
                  <a:gd name="T34" fmla="*/ 3 w 31"/>
                  <a:gd name="T35" fmla="*/ 27 h 27"/>
                  <a:gd name="T36" fmla="*/ 3 w 31"/>
                  <a:gd name="T37" fmla="*/ 27 h 27"/>
                  <a:gd name="T38" fmla="*/ 0 w 31"/>
                  <a:gd name="T39" fmla="*/ 5 h 27"/>
                  <a:gd name="T40" fmla="*/ 0 w 31"/>
                  <a:gd name="T41" fmla="*/ 4 h 27"/>
                  <a:gd name="T42" fmla="*/ 5 w 31"/>
                  <a:gd name="T43" fmla="*/ 2 h 27"/>
                  <a:gd name="T44" fmla="*/ 5 w 31"/>
                  <a:gd name="T45" fmla="*/ 5 h 27"/>
                  <a:gd name="T46" fmla="*/ 24 w 31"/>
                  <a:gd name="T47" fmla="*/ 4 h 27"/>
                  <a:gd name="T48" fmla="*/ 27 w 31"/>
                  <a:gd name="T4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27">
                    <a:moveTo>
                      <a:pt x="27" y="0"/>
                    </a:moveTo>
                    <a:lnTo>
                      <a:pt x="29" y="4"/>
                    </a:lnTo>
                    <a:lnTo>
                      <a:pt x="31" y="5"/>
                    </a:lnTo>
                    <a:lnTo>
                      <a:pt x="31" y="5"/>
                    </a:lnTo>
                    <a:lnTo>
                      <a:pt x="31" y="7"/>
                    </a:lnTo>
                    <a:lnTo>
                      <a:pt x="29" y="14"/>
                    </a:lnTo>
                    <a:lnTo>
                      <a:pt x="27" y="14"/>
                    </a:lnTo>
                    <a:lnTo>
                      <a:pt x="20" y="17"/>
                    </a:lnTo>
                    <a:lnTo>
                      <a:pt x="19" y="16"/>
                    </a:lnTo>
                    <a:lnTo>
                      <a:pt x="17" y="16"/>
                    </a:lnTo>
                    <a:lnTo>
                      <a:pt x="17" y="17"/>
                    </a:lnTo>
                    <a:lnTo>
                      <a:pt x="15" y="19"/>
                    </a:lnTo>
                    <a:lnTo>
                      <a:pt x="10" y="22"/>
                    </a:lnTo>
                    <a:lnTo>
                      <a:pt x="10" y="22"/>
                    </a:lnTo>
                    <a:lnTo>
                      <a:pt x="7" y="26"/>
                    </a:lnTo>
                    <a:lnTo>
                      <a:pt x="7" y="26"/>
                    </a:lnTo>
                    <a:lnTo>
                      <a:pt x="5" y="27"/>
                    </a:lnTo>
                    <a:lnTo>
                      <a:pt x="3" y="27"/>
                    </a:lnTo>
                    <a:lnTo>
                      <a:pt x="3" y="27"/>
                    </a:lnTo>
                    <a:lnTo>
                      <a:pt x="0" y="5"/>
                    </a:lnTo>
                    <a:lnTo>
                      <a:pt x="0" y="4"/>
                    </a:lnTo>
                    <a:lnTo>
                      <a:pt x="5" y="2"/>
                    </a:lnTo>
                    <a:lnTo>
                      <a:pt x="5" y="5"/>
                    </a:lnTo>
                    <a:lnTo>
                      <a:pt x="24" y="4"/>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39" name="Freeform 1494"/>
              <p:cNvSpPr>
                <a:spLocks/>
              </p:cNvSpPr>
              <p:nvPr/>
            </p:nvSpPr>
            <p:spPr bwMode="auto">
              <a:xfrm>
                <a:off x="4043" y="1802"/>
                <a:ext cx="31" cy="37"/>
              </a:xfrm>
              <a:custGeom>
                <a:avLst/>
                <a:gdLst>
                  <a:gd name="T0" fmla="*/ 29 w 31"/>
                  <a:gd name="T1" fmla="*/ 14 h 37"/>
                  <a:gd name="T2" fmla="*/ 31 w 31"/>
                  <a:gd name="T3" fmla="*/ 36 h 37"/>
                  <a:gd name="T4" fmla="*/ 4 w 31"/>
                  <a:gd name="T5" fmla="*/ 37 h 37"/>
                  <a:gd name="T6" fmla="*/ 2 w 31"/>
                  <a:gd name="T7" fmla="*/ 22 h 37"/>
                  <a:gd name="T8" fmla="*/ 2 w 31"/>
                  <a:gd name="T9" fmla="*/ 12 h 37"/>
                  <a:gd name="T10" fmla="*/ 2 w 31"/>
                  <a:gd name="T11" fmla="*/ 12 h 37"/>
                  <a:gd name="T12" fmla="*/ 0 w 31"/>
                  <a:gd name="T13" fmla="*/ 4 h 37"/>
                  <a:gd name="T14" fmla="*/ 22 w 31"/>
                  <a:gd name="T15" fmla="*/ 0 h 37"/>
                  <a:gd name="T16" fmla="*/ 27 w 31"/>
                  <a:gd name="T17" fmla="*/ 0 h 37"/>
                  <a:gd name="T18" fmla="*/ 29 w 31"/>
                  <a:gd name="T1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7">
                    <a:moveTo>
                      <a:pt x="29" y="14"/>
                    </a:moveTo>
                    <a:lnTo>
                      <a:pt x="31" y="36"/>
                    </a:lnTo>
                    <a:lnTo>
                      <a:pt x="4" y="37"/>
                    </a:lnTo>
                    <a:lnTo>
                      <a:pt x="2" y="22"/>
                    </a:lnTo>
                    <a:lnTo>
                      <a:pt x="2" y="12"/>
                    </a:lnTo>
                    <a:lnTo>
                      <a:pt x="2" y="12"/>
                    </a:lnTo>
                    <a:lnTo>
                      <a:pt x="0" y="4"/>
                    </a:lnTo>
                    <a:lnTo>
                      <a:pt x="22" y="0"/>
                    </a:lnTo>
                    <a:lnTo>
                      <a:pt x="27" y="0"/>
                    </a:lnTo>
                    <a:lnTo>
                      <a:pt x="29"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40" name="Freeform 1495"/>
              <p:cNvSpPr>
                <a:spLocks/>
              </p:cNvSpPr>
              <p:nvPr/>
            </p:nvSpPr>
            <p:spPr bwMode="auto">
              <a:xfrm>
                <a:off x="4043" y="1802"/>
                <a:ext cx="31" cy="37"/>
              </a:xfrm>
              <a:custGeom>
                <a:avLst/>
                <a:gdLst>
                  <a:gd name="T0" fmla="*/ 29 w 31"/>
                  <a:gd name="T1" fmla="*/ 14 h 37"/>
                  <a:gd name="T2" fmla="*/ 31 w 31"/>
                  <a:gd name="T3" fmla="*/ 36 h 37"/>
                  <a:gd name="T4" fmla="*/ 4 w 31"/>
                  <a:gd name="T5" fmla="*/ 37 h 37"/>
                  <a:gd name="T6" fmla="*/ 2 w 31"/>
                  <a:gd name="T7" fmla="*/ 22 h 37"/>
                  <a:gd name="T8" fmla="*/ 2 w 31"/>
                  <a:gd name="T9" fmla="*/ 12 h 37"/>
                  <a:gd name="T10" fmla="*/ 2 w 31"/>
                  <a:gd name="T11" fmla="*/ 12 h 37"/>
                  <a:gd name="T12" fmla="*/ 0 w 31"/>
                  <a:gd name="T13" fmla="*/ 4 h 37"/>
                  <a:gd name="T14" fmla="*/ 22 w 31"/>
                  <a:gd name="T15" fmla="*/ 0 h 37"/>
                  <a:gd name="T16" fmla="*/ 27 w 31"/>
                  <a:gd name="T17" fmla="*/ 0 h 37"/>
                  <a:gd name="T18" fmla="*/ 29 w 31"/>
                  <a:gd name="T1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7">
                    <a:moveTo>
                      <a:pt x="29" y="14"/>
                    </a:moveTo>
                    <a:lnTo>
                      <a:pt x="31" y="36"/>
                    </a:lnTo>
                    <a:lnTo>
                      <a:pt x="4" y="37"/>
                    </a:lnTo>
                    <a:lnTo>
                      <a:pt x="2" y="22"/>
                    </a:lnTo>
                    <a:lnTo>
                      <a:pt x="2" y="12"/>
                    </a:lnTo>
                    <a:lnTo>
                      <a:pt x="2" y="12"/>
                    </a:lnTo>
                    <a:lnTo>
                      <a:pt x="0" y="4"/>
                    </a:lnTo>
                    <a:lnTo>
                      <a:pt x="22" y="0"/>
                    </a:lnTo>
                    <a:lnTo>
                      <a:pt x="27" y="0"/>
                    </a:lnTo>
                    <a:lnTo>
                      <a:pt x="29"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41" name="Freeform 1496"/>
              <p:cNvSpPr>
                <a:spLocks/>
              </p:cNvSpPr>
              <p:nvPr/>
            </p:nvSpPr>
            <p:spPr bwMode="auto">
              <a:xfrm>
                <a:off x="4103" y="1812"/>
                <a:ext cx="27" cy="22"/>
              </a:xfrm>
              <a:custGeom>
                <a:avLst/>
                <a:gdLst>
                  <a:gd name="T0" fmla="*/ 27 w 27"/>
                  <a:gd name="T1" fmla="*/ 19 h 22"/>
                  <a:gd name="T2" fmla="*/ 1 w 27"/>
                  <a:gd name="T3" fmla="*/ 22 h 22"/>
                  <a:gd name="T4" fmla="*/ 0 w 27"/>
                  <a:gd name="T5" fmla="*/ 5 h 22"/>
                  <a:gd name="T6" fmla="*/ 0 w 27"/>
                  <a:gd name="T7" fmla="*/ 4 h 22"/>
                  <a:gd name="T8" fmla="*/ 25 w 27"/>
                  <a:gd name="T9" fmla="*/ 0 h 22"/>
                  <a:gd name="T10" fmla="*/ 25 w 27"/>
                  <a:gd name="T11" fmla="*/ 4 h 22"/>
                  <a:gd name="T12" fmla="*/ 27 w 27"/>
                  <a:gd name="T13" fmla="*/ 19 h 22"/>
                  <a:gd name="T14" fmla="*/ 27 w 27"/>
                  <a:gd name="T15" fmla="*/ 19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2">
                    <a:moveTo>
                      <a:pt x="27" y="19"/>
                    </a:moveTo>
                    <a:lnTo>
                      <a:pt x="1" y="22"/>
                    </a:lnTo>
                    <a:lnTo>
                      <a:pt x="0" y="5"/>
                    </a:lnTo>
                    <a:lnTo>
                      <a:pt x="0" y="4"/>
                    </a:lnTo>
                    <a:lnTo>
                      <a:pt x="25" y="0"/>
                    </a:lnTo>
                    <a:lnTo>
                      <a:pt x="25" y="4"/>
                    </a:lnTo>
                    <a:lnTo>
                      <a:pt x="27" y="19"/>
                    </a:lnTo>
                    <a:lnTo>
                      <a:pt x="27"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42" name="Freeform 1497"/>
              <p:cNvSpPr>
                <a:spLocks/>
              </p:cNvSpPr>
              <p:nvPr/>
            </p:nvSpPr>
            <p:spPr bwMode="auto">
              <a:xfrm>
                <a:off x="4103" y="1812"/>
                <a:ext cx="27" cy="22"/>
              </a:xfrm>
              <a:custGeom>
                <a:avLst/>
                <a:gdLst>
                  <a:gd name="T0" fmla="*/ 27 w 27"/>
                  <a:gd name="T1" fmla="*/ 19 h 22"/>
                  <a:gd name="T2" fmla="*/ 1 w 27"/>
                  <a:gd name="T3" fmla="*/ 22 h 22"/>
                  <a:gd name="T4" fmla="*/ 0 w 27"/>
                  <a:gd name="T5" fmla="*/ 5 h 22"/>
                  <a:gd name="T6" fmla="*/ 0 w 27"/>
                  <a:gd name="T7" fmla="*/ 4 h 22"/>
                  <a:gd name="T8" fmla="*/ 25 w 27"/>
                  <a:gd name="T9" fmla="*/ 0 h 22"/>
                  <a:gd name="T10" fmla="*/ 25 w 27"/>
                  <a:gd name="T11" fmla="*/ 4 h 22"/>
                  <a:gd name="T12" fmla="*/ 27 w 27"/>
                  <a:gd name="T13" fmla="*/ 19 h 22"/>
                  <a:gd name="T14" fmla="*/ 27 w 27"/>
                  <a:gd name="T15" fmla="*/ 19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2">
                    <a:moveTo>
                      <a:pt x="27" y="19"/>
                    </a:moveTo>
                    <a:lnTo>
                      <a:pt x="1" y="22"/>
                    </a:lnTo>
                    <a:lnTo>
                      <a:pt x="0" y="5"/>
                    </a:lnTo>
                    <a:lnTo>
                      <a:pt x="0" y="4"/>
                    </a:lnTo>
                    <a:lnTo>
                      <a:pt x="25" y="0"/>
                    </a:lnTo>
                    <a:lnTo>
                      <a:pt x="25" y="4"/>
                    </a:lnTo>
                    <a:lnTo>
                      <a:pt x="27" y="19"/>
                    </a:lnTo>
                    <a:lnTo>
                      <a:pt x="27"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43" name="Freeform 1498"/>
              <p:cNvSpPr>
                <a:spLocks/>
              </p:cNvSpPr>
              <p:nvPr/>
            </p:nvSpPr>
            <p:spPr bwMode="auto">
              <a:xfrm>
                <a:off x="4192" y="1872"/>
                <a:ext cx="17" cy="22"/>
              </a:xfrm>
              <a:custGeom>
                <a:avLst/>
                <a:gdLst>
                  <a:gd name="T0" fmla="*/ 17 w 17"/>
                  <a:gd name="T1" fmla="*/ 20 h 22"/>
                  <a:gd name="T2" fmla="*/ 17 w 17"/>
                  <a:gd name="T3" fmla="*/ 20 h 22"/>
                  <a:gd name="T4" fmla="*/ 2 w 17"/>
                  <a:gd name="T5" fmla="*/ 22 h 22"/>
                  <a:gd name="T6" fmla="*/ 0 w 17"/>
                  <a:gd name="T7" fmla="*/ 3 h 22"/>
                  <a:gd name="T8" fmla="*/ 16 w 17"/>
                  <a:gd name="T9" fmla="*/ 0 h 22"/>
                  <a:gd name="T10" fmla="*/ 16 w 17"/>
                  <a:gd name="T11" fmla="*/ 0 h 22"/>
                  <a:gd name="T12" fmla="*/ 16 w 17"/>
                  <a:gd name="T13" fmla="*/ 5 h 22"/>
                  <a:gd name="T14" fmla="*/ 16 w 17"/>
                  <a:gd name="T15" fmla="*/ 5 h 22"/>
                  <a:gd name="T16" fmla="*/ 16 w 17"/>
                  <a:gd name="T17" fmla="*/ 10 h 22"/>
                  <a:gd name="T18" fmla="*/ 17 w 17"/>
                  <a:gd name="T19" fmla="*/ 15 h 22"/>
                  <a:gd name="T20" fmla="*/ 17 w 17"/>
                  <a:gd name="T21" fmla="*/ 15 h 22"/>
                  <a:gd name="T22" fmla="*/ 17 w 17"/>
                  <a:gd name="T23" fmla="*/ 15 h 22"/>
                  <a:gd name="T24" fmla="*/ 17 w 17"/>
                  <a:gd name="T25" fmla="*/ 17 h 22"/>
                  <a:gd name="T26" fmla="*/ 17 w 17"/>
                  <a:gd name="T27" fmla="*/ 18 h 22"/>
                  <a:gd name="T28" fmla="*/ 17 w 17"/>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2">
                    <a:moveTo>
                      <a:pt x="17" y="20"/>
                    </a:moveTo>
                    <a:lnTo>
                      <a:pt x="17" y="20"/>
                    </a:lnTo>
                    <a:lnTo>
                      <a:pt x="2" y="22"/>
                    </a:lnTo>
                    <a:lnTo>
                      <a:pt x="0" y="3"/>
                    </a:lnTo>
                    <a:lnTo>
                      <a:pt x="16" y="0"/>
                    </a:lnTo>
                    <a:lnTo>
                      <a:pt x="16" y="0"/>
                    </a:lnTo>
                    <a:lnTo>
                      <a:pt x="16" y="5"/>
                    </a:lnTo>
                    <a:lnTo>
                      <a:pt x="16" y="5"/>
                    </a:lnTo>
                    <a:lnTo>
                      <a:pt x="16" y="10"/>
                    </a:lnTo>
                    <a:lnTo>
                      <a:pt x="17" y="15"/>
                    </a:lnTo>
                    <a:lnTo>
                      <a:pt x="17" y="15"/>
                    </a:lnTo>
                    <a:lnTo>
                      <a:pt x="17" y="15"/>
                    </a:lnTo>
                    <a:lnTo>
                      <a:pt x="17" y="17"/>
                    </a:lnTo>
                    <a:lnTo>
                      <a:pt x="17" y="18"/>
                    </a:lnTo>
                    <a:lnTo>
                      <a:pt x="17" y="2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44" name="Freeform 1499"/>
              <p:cNvSpPr>
                <a:spLocks/>
              </p:cNvSpPr>
              <p:nvPr/>
            </p:nvSpPr>
            <p:spPr bwMode="auto">
              <a:xfrm>
                <a:off x="4192" y="1872"/>
                <a:ext cx="17" cy="22"/>
              </a:xfrm>
              <a:custGeom>
                <a:avLst/>
                <a:gdLst>
                  <a:gd name="T0" fmla="*/ 17 w 17"/>
                  <a:gd name="T1" fmla="*/ 20 h 22"/>
                  <a:gd name="T2" fmla="*/ 17 w 17"/>
                  <a:gd name="T3" fmla="*/ 20 h 22"/>
                  <a:gd name="T4" fmla="*/ 2 w 17"/>
                  <a:gd name="T5" fmla="*/ 22 h 22"/>
                  <a:gd name="T6" fmla="*/ 0 w 17"/>
                  <a:gd name="T7" fmla="*/ 3 h 22"/>
                  <a:gd name="T8" fmla="*/ 16 w 17"/>
                  <a:gd name="T9" fmla="*/ 0 h 22"/>
                  <a:gd name="T10" fmla="*/ 16 w 17"/>
                  <a:gd name="T11" fmla="*/ 0 h 22"/>
                  <a:gd name="T12" fmla="*/ 16 w 17"/>
                  <a:gd name="T13" fmla="*/ 5 h 22"/>
                  <a:gd name="T14" fmla="*/ 16 w 17"/>
                  <a:gd name="T15" fmla="*/ 5 h 22"/>
                  <a:gd name="T16" fmla="*/ 16 w 17"/>
                  <a:gd name="T17" fmla="*/ 10 h 22"/>
                  <a:gd name="T18" fmla="*/ 17 w 17"/>
                  <a:gd name="T19" fmla="*/ 15 h 22"/>
                  <a:gd name="T20" fmla="*/ 17 w 17"/>
                  <a:gd name="T21" fmla="*/ 15 h 22"/>
                  <a:gd name="T22" fmla="*/ 17 w 17"/>
                  <a:gd name="T23" fmla="*/ 15 h 22"/>
                  <a:gd name="T24" fmla="*/ 17 w 17"/>
                  <a:gd name="T25" fmla="*/ 17 h 22"/>
                  <a:gd name="T26" fmla="*/ 17 w 17"/>
                  <a:gd name="T27" fmla="*/ 18 h 22"/>
                  <a:gd name="T28" fmla="*/ 17 w 17"/>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2">
                    <a:moveTo>
                      <a:pt x="17" y="20"/>
                    </a:moveTo>
                    <a:lnTo>
                      <a:pt x="17" y="20"/>
                    </a:lnTo>
                    <a:lnTo>
                      <a:pt x="2" y="22"/>
                    </a:lnTo>
                    <a:lnTo>
                      <a:pt x="0" y="3"/>
                    </a:lnTo>
                    <a:lnTo>
                      <a:pt x="16" y="0"/>
                    </a:lnTo>
                    <a:lnTo>
                      <a:pt x="16" y="0"/>
                    </a:lnTo>
                    <a:lnTo>
                      <a:pt x="16" y="5"/>
                    </a:lnTo>
                    <a:lnTo>
                      <a:pt x="16" y="5"/>
                    </a:lnTo>
                    <a:lnTo>
                      <a:pt x="16" y="10"/>
                    </a:lnTo>
                    <a:lnTo>
                      <a:pt x="17" y="15"/>
                    </a:lnTo>
                    <a:lnTo>
                      <a:pt x="17" y="15"/>
                    </a:lnTo>
                    <a:lnTo>
                      <a:pt x="17" y="15"/>
                    </a:lnTo>
                    <a:lnTo>
                      <a:pt x="17" y="17"/>
                    </a:lnTo>
                    <a:lnTo>
                      <a:pt x="17" y="18"/>
                    </a:lnTo>
                    <a:lnTo>
                      <a:pt x="17"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45" name="Freeform 1500"/>
              <p:cNvSpPr>
                <a:spLocks/>
              </p:cNvSpPr>
              <p:nvPr/>
            </p:nvSpPr>
            <p:spPr bwMode="auto">
              <a:xfrm>
                <a:off x="4025" y="2046"/>
                <a:ext cx="18" cy="36"/>
              </a:xfrm>
              <a:custGeom>
                <a:avLst/>
                <a:gdLst>
                  <a:gd name="T0" fmla="*/ 15 w 18"/>
                  <a:gd name="T1" fmla="*/ 0 h 36"/>
                  <a:gd name="T2" fmla="*/ 18 w 18"/>
                  <a:gd name="T3" fmla="*/ 22 h 36"/>
                  <a:gd name="T4" fmla="*/ 15 w 18"/>
                  <a:gd name="T5" fmla="*/ 26 h 36"/>
                  <a:gd name="T6" fmla="*/ 12 w 18"/>
                  <a:gd name="T7" fmla="*/ 24 h 36"/>
                  <a:gd name="T8" fmla="*/ 12 w 18"/>
                  <a:gd name="T9" fmla="*/ 24 h 36"/>
                  <a:gd name="T10" fmla="*/ 10 w 18"/>
                  <a:gd name="T11" fmla="*/ 22 h 36"/>
                  <a:gd name="T12" fmla="*/ 10 w 18"/>
                  <a:gd name="T13" fmla="*/ 22 h 36"/>
                  <a:gd name="T14" fmla="*/ 10 w 18"/>
                  <a:gd name="T15" fmla="*/ 20 h 36"/>
                  <a:gd name="T16" fmla="*/ 10 w 18"/>
                  <a:gd name="T17" fmla="*/ 20 h 36"/>
                  <a:gd name="T18" fmla="*/ 8 w 18"/>
                  <a:gd name="T19" fmla="*/ 20 h 36"/>
                  <a:gd name="T20" fmla="*/ 8 w 18"/>
                  <a:gd name="T21" fmla="*/ 20 h 36"/>
                  <a:gd name="T22" fmla="*/ 8 w 18"/>
                  <a:gd name="T23" fmla="*/ 20 h 36"/>
                  <a:gd name="T24" fmla="*/ 8 w 18"/>
                  <a:gd name="T25" fmla="*/ 20 h 36"/>
                  <a:gd name="T26" fmla="*/ 6 w 18"/>
                  <a:gd name="T27" fmla="*/ 26 h 36"/>
                  <a:gd name="T28" fmla="*/ 6 w 18"/>
                  <a:gd name="T29" fmla="*/ 26 h 36"/>
                  <a:gd name="T30" fmla="*/ 6 w 18"/>
                  <a:gd name="T31" fmla="*/ 27 h 36"/>
                  <a:gd name="T32" fmla="*/ 8 w 18"/>
                  <a:gd name="T33" fmla="*/ 29 h 36"/>
                  <a:gd name="T34" fmla="*/ 8 w 18"/>
                  <a:gd name="T35" fmla="*/ 29 h 36"/>
                  <a:gd name="T36" fmla="*/ 10 w 18"/>
                  <a:gd name="T37" fmla="*/ 31 h 36"/>
                  <a:gd name="T38" fmla="*/ 10 w 18"/>
                  <a:gd name="T39" fmla="*/ 31 h 36"/>
                  <a:gd name="T40" fmla="*/ 10 w 18"/>
                  <a:gd name="T41" fmla="*/ 32 h 36"/>
                  <a:gd name="T42" fmla="*/ 8 w 18"/>
                  <a:gd name="T43" fmla="*/ 34 h 36"/>
                  <a:gd name="T44" fmla="*/ 8 w 18"/>
                  <a:gd name="T45" fmla="*/ 34 h 36"/>
                  <a:gd name="T46" fmla="*/ 5 w 18"/>
                  <a:gd name="T47" fmla="*/ 36 h 36"/>
                  <a:gd name="T48" fmla="*/ 3 w 18"/>
                  <a:gd name="T49" fmla="*/ 36 h 36"/>
                  <a:gd name="T50" fmla="*/ 3 w 18"/>
                  <a:gd name="T51" fmla="*/ 34 h 36"/>
                  <a:gd name="T52" fmla="*/ 3 w 18"/>
                  <a:gd name="T53" fmla="*/ 34 h 36"/>
                  <a:gd name="T54" fmla="*/ 3 w 18"/>
                  <a:gd name="T55" fmla="*/ 32 h 36"/>
                  <a:gd name="T56" fmla="*/ 3 w 18"/>
                  <a:gd name="T57" fmla="*/ 29 h 36"/>
                  <a:gd name="T58" fmla="*/ 3 w 18"/>
                  <a:gd name="T59" fmla="*/ 29 h 36"/>
                  <a:gd name="T60" fmla="*/ 3 w 18"/>
                  <a:gd name="T61" fmla="*/ 27 h 36"/>
                  <a:gd name="T62" fmla="*/ 1 w 18"/>
                  <a:gd name="T63" fmla="*/ 27 h 36"/>
                  <a:gd name="T64" fmla="*/ 1 w 18"/>
                  <a:gd name="T65" fmla="*/ 27 h 36"/>
                  <a:gd name="T66" fmla="*/ 0 w 18"/>
                  <a:gd name="T67" fmla="*/ 2 h 36"/>
                  <a:gd name="T68" fmla="*/ 15 w 18"/>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36">
                    <a:moveTo>
                      <a:pt x="15" y="0"/>
                    </a:moveTo>
                    <a:lnTo>
                      <a:pt x="18" y="22"/>
                    </a:lnTo>
                    <a:lnTo>
                      <a:pt x="15" y="26"/>
                    </a:lnTo>
                    <a:lnTo>
                      <a:pt x="12" y="24"/>
                    </a:lnTo>
                    <a:lnTo>
                      <a:pt x="12" y="24"/>
                    </a:lnTo>
                    <a:lnTo>
                      <a:pt x="10" y="22"/>
                    </a:lnTo>
                    <a:lnTo>
                      <a:pt x="10" y="22"/>
                    </a:lnTo>
                    <a:lnTo>
                      <a:pt x="10" y="20"/>
                    </a:lnTo>
                    <a:lnTo>
                      <a:pt x="10" y="20"/>
                    </a:lnTo>
                    <a:lnTo>
                      <a:pt x="8" y="20"/>
                    </a:lnTo>
                    <a:lnTo>
                      <a:pt x="8" y="20"/>
                    </a:lnTo>
                    <a:lnTo>
                      <a:pt x="8" y="20"/>
                    </a:lnTo>
                    <a:lnTo>
                      <a:pt x="8" y="20"/>
                    </a:lnTo>
                    <a:lnTo>
                      <a:pt x="6" y="26"/>
                    </a:lnTo>
                    <a:lnTo>
                      <a:pt x="6" y="26"/>
                    </a:lnTo>
                    <a:lnTo>
                      <a:pt x="6" y="27"/>
                    </a:lnTo>
                    <a:lnTo>
                      <a:pt x="8" y="29"/>
                    </a:lnTo>
                    <a:lnTo>
                      <a:pt x="8" y="29"/>
                    </a:lnTo>
                    <a:lnTo>
                      <a:pt x="10" y="31"/>
                    </a:lnTo>
                    <a:lnTo>
                      <a:pt x="10" y="31"/>
                    </a:lnTo>
                    <a:lnTo>
                      <a:pt x="10" y="32"/>
                    </a:lnTo>
                    <a:lnTo>
                      <a:pt x="8" y="34"/>
                    </a:lnTo>
                    <a:lnTo>
                      <a:pt x="8" y="34"/>
                    </a:lnTo>
                    <a:lnTo>
                      <a:pt x="5" y="36"/>
                    </a:lnTo>
                    <a:lnTo>
                      <a:pt x="3" y="36"/>
                    </a:lnTo>
                    <a:lnTo>
                      <a:pt x="3" y="34"/>
                    </a:lnTo>
                    <a:lnTo>
                      <a:pt x="3" y="34"/>
                    </a:lnTo>
                    <a:lnTo>
                      <a:pt x="3" y="32"/>
                    </a:lnTo>
                    <a:lnTo>
                      <a:pt x="3" y="29"/>
                    </a:lnTo>
                    <a:lnTo>
                      <a:pt x="3" y="29"/>
                    </a:lnTo>
                    <a:lnTo>
                      <a:pt x="3" y="27"/>
                    </a:lnTo>
                    <a:lnTo>
                      <a:pt x="1" y="27"/>
                    </a:lnTo>
                    <a:lnTo>
                      <a:pt x="1" y="27"/>
                    </a:lnTo>
                    <a:lnTo>
                      <a:pt x="0" y="2"/>
                    </a:lnTo>
                    <a:lnTo>
                      <a:pt x="1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46" name="Freeform 1501"/>
              <p:cNvSpPr>
                <a:spLocks/>
              </p:cNvSpPr>
              <p:nvPr/>
            </p:nvSpPr>
            <p:spPr bwMode="auto">
              <a:xfrm>
                <a:off x="4025" y="2046"/>
                <a:ext cx="18" cy="36"/>
              </a:xfrm>
              <a:custGeom>
                <a:avLst/>
                <a:gdLst>
                  <a:gd name="T0" fmla="*/ 15 w 18"/>
                  <a:gd name="T1" fmla="*/ 0 h 36"/>
                  <a:gd name="T2" fmla="*/ 18 w 18"/>
                  <a:gd name="T3" fmla="*/ 22 h 36"/>
                  <a:gd name="T4" fmla="*/ 15 w 18"/>
                  <a:gd name="T5" fmla="*/ 26 h 36"/>
                  <a:gd name="T6" fmla="*/ 12 w 18"/>
                  <a:gd name="T7" fmla="*/ 24 h 36"/>
                  <a:gd name="T8" fmla="*/ 12 w 18"/>
                  <a:gd name="T9" fmla="*/ 24 h 36"/>
                  <a:gd name="T10" fmla="*/ 10 w 18"/>
                  <a:gd name="T11" fmla="*/ 22 h 36"/>
                  <a:gd name="T12" fmla="*/ 10 w 18"/>
                  <a:gd name="T13" fmla="*/ 22 h 36"/>
                  <a:gd name="T14" fmla="*/ 10 w 18"/>
                  <a:gd name="T15" fmla="*/ 20 h 36"/>
                  <a:gd name="T16" fmla="*/ 10 w 18"/>
                  <a:gd name="T17" fmla="*/ 20 h 36"/>
                  <a:gd name="T18" fmla="*/ 8 w 18"/>
                  <a:gd name="T19" fmla="*/ 20 h 36"/>
                  <a:gd name="T20" fmla="*/ 8 w 18"/>
                  <a:gd name="T21" fmla="*/ 20 h 36"/>
                  <a:gd name="T22" fmla="*/ 8 w 18"/>
                  <a:gd name="T23" fmla="*/ 20 h 36"/>
                  <a:gd name="T24" fmla="*/ 8 w 18"/>
                  <a:gd name="T25" fmla="*/ 20 h 36"/>
                  <a:gd name="T26" fmla="*/ 6 w 18"/>
                  <a:gd name="T27" fmla="*/ 26 h 36"/>
                  <a:gd name="T28" fmla="*/ 6 w 18"/>
                  <a:gd name="T29" fmla="*/ 26 h 36"/>
                  <a:gd name="T30" fmla="*/ 6 w 18"/>
                  <a:gd name="T31" fmla="*/ 27 h 36"/>
                  <a:gd name="T32" fmla="*/ 8 w 18"/>
                  <a:gd name="T33" fmla="*/ 29 h 36"/>
                  <a:gd name="T34" fmla="*/ 8 w 18"/>
                  <a:gd name="T35" fmla="*/ 29 h 36"/>
                  <a:gd name="T36" fmla="*/ 10 w 18"/>
                  <a:gd name="T37" fmla="*/ 31 h 36"/>
                  <a:gd name="T38" fmla="*/ 10 w 18"/>
                  <a:gd name="T39" fmla="*/ 31 h 36"/>
                  <a:gd name="T40" fmla="*/ 10 w 18"/>
                  <a:gd name="T41" fmla="*/ 32 h 36"/>
                  <a:gd name="T42" fmla="*/ 8 w 18"/>
                  <a:gd name="T43" fmla="*/ 34 h 36"/>
                  <a:gd name="T44" fmla="*/ 8 w 18"/>
                  <a:gd name="T45" fmla="*/ 34 h 36"/>
                  <a:gd name="T46" fmla="*/ 5 w 18"/>
                  <a:gd name="T47" fmla="*/ 36 h 36"/>
                  <a:gd name="T48" fmla="*/ 3 w 18"/>
                  <a:gd name="T49" fmla="*/ 36 h 36"/>
                  <a:gd name="T50" fmla="*/ 3 w 18"/>
                  <a:gd name="T51" fmla="*/ 34 h 36"/>
                  <a:gd name="T52" fmla="*/ 3 w 18"/>
                  <a:gd name="T53" fmla="*/ 34 h 36"/>
                  <a:gd name="T54" fmla="*/ 3 w 18"/>
                  <a:gd name="T55" fmla="*/ 32 h 36"/>
                  <a:gd name="T56" fmla="*/ 3 w 18"/>
                  <a:gd name="T57" fmla="*/ 29 h 36"/>
                  <a:gd name="T58" fmla="*/ 3 w 18"/>
                  <a:gd name="T59" fmla="*/ 29 h 36"/>
                  <a:gd name="T60" fmla="*/ 3 w 18"/>
                  <a:gd name="T61" fmla="*/ 27 h 36"/>
                  <a:gd name="T62" fmla="*/ 1 w 18"/>
                  <a:gd name="T63" fmla="*/ 27 h 36"/>
                  <a:gd name="T64" fmla="*/ 1 w 18"/>
                  <a:gd name="T65" fmla="*/ 27 h 36"/>
                  <a:gd name="T66" fmla="*/ 0 w 18"/>
                  <a:gd name="T67" fmla="*/ 2 h 36"/>
                  <a:gd name="T68" fmla="*/ 15 w 18"/>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36">
                    <a:moveTo>
                      <a:pt x="15" y="0"/>
                    </a:moveTo>
                    <a:lnTo>
                      <a:pt x="18" y="22"/>
                    </a:lnTo>
                    <a:lnTo>
                      <a:pt x="15" y="26"/>
                    </a:lnTo>
                    <a:lnTo>
                      <a:pt x="12" y="24"/>
                    </a:lnTo>
                    <a:lnTo>
                      <a:pt x="12" y="24"/>
                    </a:lnTo>
                    <a:lnTo>
                      <a:pt x="10" y="22"/>
                    </a:lnTo>
                    <a:lnTo>
                      <a:pt x="10" y="22"/>
                    </a:lnTo>
                    <a:lnTo>
                      <a:pt x="10" y="20"/>
                    </a:lnTo>
                    <a:lnTo>
                      <a:pt x="10" y="20"/>
                    </a:lnTo>
                    <a:lnTo>
                      <a:pt x="8" y="20"/>
                    </a:lnTo>
                    <a:lnTo>
                      <a:pt x="8" y="20"/>
                    </a:lnTo>
                    <a:lnTo>
                      <a:pt x="8" y="20"/>
                    </a:lnTo>
                    <a:lnTo>
                      <a:pt x="8" y="20"/>
                    </a:lnTo>
                    <a:lnTo>
                      <a:pt x="6" y="26"/>
                    </a:lnTo>
                    <a:lnTo>
                      <a:pt x="6" y="26"/>
                    </a:lnTo>
                    <a:lnTo>
                      <a:pt x="6" y="27"/>
                    </a:lnTo>
                    <a:lnTo>
                      <a:pt x="8" y="29"/>
                    </a:lnTo>
                    <a:lnTo>
                      <a:pt x="8" y="29"/>
                    </a:lnTo>
                    <a:lnTo>
                      <a:pt x="10" y="31"/>
                    </a:lnTo>
                    <a:lnTo>
                      <a:pt x="10" y="31"/>
                    </a:lnTo>
                    <a:lnTo>
                      <a:pt x="10" y="32"/>
                    </a:lnTo>
                    <a:lnTo>
                      <a:pt x="8" y="34"/>
                    </a:lnTo>
                    <a:lnTo>
                      <a:pt x="8" y="34"/>
                    </a:lnTo>
                    <a:lnTo>
                      <a:pt x="5" y="36"/>
                    </a:lnTo>
                    <a:lnTo>
                      <a:pt x="3" y="36"/>
                    </a:lnTo>
                    <a:lnTo>
                      <a:pt x="3" y="34"/>
                    </a:lnTo>
                    <a:lnTo>
                      <a:pt x="3" y="34"/>
                    </a:lnTo>
                    <a:lnTo>
                      <a:pt x="3" y="32"/>
                    </a:lnTo>
                    <a:lnTo>
                      <a:pt x="3" y="29"/>
                    </a:lnTo>
                    <a:lnTo>
                      <a:pt x="3" y="29"/>
                    </a:lnTo>
                    <a:lnTo>
                      <a:pt x="3" y="27"/>
                    </a:lnTo>
                    <a:lnTo>
                      <a:pt x="1" y="27"/>
                    </a:lnTo>
                    <a:lnTo>
                      <a:pt x="1" y="27"/>
                    </a:lnTo>
                    <a:lnTo>
                      <a:pt x="0" y="2"/>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47" name="Freeform 1502"/>
              <p:cNvSpPr>
                <a:spLocks/>
              </p:cNvSpPr>
              <p:nvPr/>
            </p:nvSpPr>
            <p:spPr bwMode="auto">
              <a:xfrm>
                <a:off x="4018" y="1850"/>
                <a:ext cx="15" cy="54"/>
              </a:xfrm>
              <a:custGeom>
                <a:avLst/>
                <a:gdLst>
                  <a:gd name="T0" fmla="*/ 13 w 15"/>
                  <a:gd name="T1" fmla="*/ 47 h 54"/>
                  <a:gd name="T2" fmla="*/ 15 w 15"/>
                  <a:gd name="T3" fmla="*/ 52 h 54"/>
                  <a:gd name="T4" fmla="*/ 5 w 15"/>
                  <a:gd name="T5" fmla="*/ 54 h 54"/>
                  <a:gd name="T6" fmla="*/ 5 w 15"/>
                  <a:gd name="T7" fmla="*/ 49 h 54"/>
                  <a:gd name="T8" fmla="*/ 5 w 15"/>
                  <a:gd name="T9" fmla="*/ 49 h 54"/>
                  <a:gd name="T10" fmla="*/ 3 w 15"/>
                  <a:gd name="T11" fmla="*/ 47 h 54"/>
                  <a:gd name="T12" fmla="*/ 3 w 15"/>
                  <a:gd name="T13" fmla="*/ 35 h 54"/>
                  <a:gd name="T14" fmla="*/ 3 w 15"/>
                  <a:gd name="T15" fmla="*/ 33 h 54"/>
                  <a:gd name="T16" fmla="*/ 3 w 15"/>
                  <a:gd name="T17" fmla="*/ 33 h 54"/>
                  <a:gd name="T18" fmla="*/ 3 w 15"/>
                  <a:gd name="T19" fmla="*/ 33 h 54"/>
                  <a:gd name="T20" fmla="*/ 2 w 15"/>
                  <a:gd name="T21" fmla="*/ 25 h 54"/>
                  <a:gd name="T22" fmla="*/ 2 w 15"/>
                  <a:gd name="T23" fmla="*/ 25 h 54"/>
                  <a:gd name="T24" fmla="*/ 2 w 15"/>
                  <a:gd name="T25" fmla="*/ 17 h 54"/>
                  <a:gd name="T26" fmla="*/ 2 w 15"/>
                  <a:gd name="T27" fmla="*/ 17 h 54"/>
                  <a:gd name="T28" fmla="*/ 2 w 15"/>
                  <a:gd name="T29" fmla="*/ 17 h 54"/>
                  <a:gd name="T30" fmla="*/ 2 w 15"/>
                  <a:gd name="T31" fmla="*/ 15 h 54"/>
                  <a:gd name="T32" fmla="*/ 2 w 15"/>
                  <a:gd name="T33" fmla="*/ 15 h 54"/>
                  <a:gd name="T34" fmla="*/ 2 w 15"/>
                  <a:gd name="T35" fmla="*/ 13 h 54"/>
                  <a:gd name="T36" fmla="*/ 2 w 15"/>
                  <a:gd name="T37" fmla="*/ 13 h 54"/>
                  <a:gd name="T38" fmla="*/ 2 w 15"/>
                  <a:gd name="T39" fmla="*/ 13 h 54"/>
                  <a:gd name="T40" fmla="*/ 0 w 15"/>
                  <a:gd name="T41" fmla="*/ 1 h 54"/>
                  <a:gd name="T42" fmla="*/ 0 w 15"/>
                  <a:gd name="T43" fmla="*/ 0 h 54"/>
                  <a:gd name="T44" fmla="*/ 0 w 15"/>
                  <a:gd name="T45" fmla="*/ 0 h 54"/>
                  <a:gd name="T46" fmla="*/ 0 w 15"/>
                  <a:gd name="T47" fmla="*/ 0 h 54"/>
                  <a:gd name="T48" fmla="*/ 8 w 15"/>
                  <a:gd name="T49" fmla="*/ 0 h 54"/>
                  <a:gd name="T50" fmla="*/ 8 w 15"/>
                  <a:gd name="T51" fmla="*/ 18 h 54"/>
                  <a:gd name="T52" fmla="*/ 15 w 15"/>
                  <a:gd name="T53" fmla="*/ 27 h 54"/>
                  <a:gd name="T54" fmla="*/ 13 w 15"/>
                  <a:gd name="T55"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54">
                    <a:moveTo>
                      <a:pt x="13" y="47"/>
                    </a:moveTo>
                    <a:lnTo>
                      <a:pt x="15" y="52"/>
                    </a:lnTo>
                    <a:lnTo>
                      <a:pt x="5" y="54"/>
                    </a:lnTo>
                    <a:lnTo>
                      <a:pt x="5" y="49"/>
                    </a:lnTo>
                    <a:lnTo>
                      <a:pt x="5" y="49"/>
                    </a:lnTo>
                    <a:lnTo>
                      <a:pt x="3" y="47"/>
                    </a:lnTo>
                    <a:lnTo>
                      <a:pt x="3" y="35"/>
                    </a:lnTo>
                    <a:lnTo>
                      <a:pt x="3" y="33"/>
                    </a:lnTo>
                    <a:lnTo>
                      <a:pt x="3" y="33"/>
                    </a:lnTo>
                    <a:lnTo>
                      <a:pt x="3" y="33"/>
                    </a:lnTo>
                    <a:lnTo>
                      <a:pt x="2" y="25"/>
                    </a:lnTo>
                    <a:lnTo>
                      <a:pt x="2" y="25"/>
                    </a:lnTo>
                    <a:lnTo>
                      <a:pt x="2" y="17"/>
                    </a:lnTo>
                    <a:lnTo>
                      <a:pt x="2" y="17"/>
                    </a:lnTo>
                    <a:lnTo>
                      <a:pt x="2" y="17"/>
                    </a:lnTo>
                    <a:lnTo>
                      <a:pt x="2" y="15"/>
                    </a:lnTo>
                    <a:lnTo>
                      <a:pt x="2" y="15"/>
                    </a:lnTo>
                    <a:lnTo>
                      <a:pt x="2" y="13"/>
                    </a:lnTo>
                    <a:lnTo>
                      <a:pt x="2" y="13"/>
                    </a:lnTo>
                    <a:lnTo>
                      <a:pt x="2" y="13"/>
                    </a:lnTo>
                    <a:lnTo>
                      <a:pt x="0" y="1"/>
                    </a:lnTo>
                    <a:lnTo>
                      <a:pt x="0" y="0"/>
                    </a:lnTo>
                    <a:lnTo>
                      <a:pt x="0" y="0"/>
                    </a:lnTo>
                    <a:lnTo>
                      <a:pt x="0" y="0"/>
                    </a:lnTo>
                    <a:lnTo>
                      <a:pt x="8" y="0"/>
                    </a:lnTo>
                    <a:lnTo>
                      <a:pt x="8" y="18"/>
                    </a:lnTo>
                    <a:lnTo>
                      <a:pt x="15" y="27"/>
                    </a:lnTo>
                    <a:lnTo>
                      <a:pt x="13" y="4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48" name="Freeform 1503"/>
              <p:cNvSpPr>
                <a:spLocks/>
              </p:cNvSpPr>
              <p:nvPr/>
            </p:nvSpPr>
            <p:spPr bwMode="auto">
              <a:xfrm>
                <a:off x="4018" y="1850"/>
                <a:ext cx="15" cy="54"/>
              </a:xfrm>
              <a:custGeom>
                <a:avLst/>
                <a:gdLst>
                  <a:gd name="T0" fmla="*/ 13 w 15"/>
                  <a:gd name="T1" fmla="*/ 47 h 54"/>
                  <a:gd name="T2" fmla="*/ 15 w 15"/>
                  <a:gd name="T3" fmla="*/ 52 h 54"/>
                  <a:gd name="T4" fmla="*/ 5 w 15"/>
                  <a:gd name="T5" fmla="*/ 54 h 54"/>
                  <a:gd name="T6" fmla="*/ 5 w 15"/>
                  <a:gd name="T7" fmla="*/ 49 h 54"/>
                  <a:gd name="T8" fmla="*/ 5 w 15"/>
                  <a:gd name="T9" fmla="*/ 49 h 54"/>
                  <a:gd name="T10" fmla="*/ 3 w 15"/>
                  <a:gd name="T11" fmla="*/ 47 h 54"/>
                  <a:gd name="T12" fmla="*/ 3 w 15"/>
                  <a:gd name="T13" fmla="*/ 35 h 54"/>
                  <a:gd name="T14" fmla="*/ 3 w 15"/>
                  <a:gd name="T15" fmla="*/ 33 h 54"/>
                  <a:gd name="T16" fmla="*/ 3 w 15"/>
                  <a:gd name="T17" fmla="*/ 33 h 54"/>
                  <a:gd name="T18" fmla="*/ 3 w 15"/>
                  <a:gd name="T19" fmla="*/ 33 h 54"/>
                  <a:gd name="T20" fmla="*/ 2 w 15"/>
                  <a:gd name="T21" fmla="*/ 25 h 54"/>
                  <a:gd name="T22" fmla="*/ 2 w 15"/>
                  <a:gd name="T23" fmla="*/ 25 h 54"/>
                  <a:gd name="T24" fmla="*/ 2 w 15"/>
                  <a:gd name="T25" fmla="*/ 17 h 54"/>
                  <a:gd name="T26" fmla="*/ 2 w 15"/>
                  <a:gd name="T27" fmla="*/ 17 h 54"/>
                  <a:gd name="T28" fmla="*/ 2 w 15"/>
                  <a:gd name="T29" fmla="*/ 17 h 54"/>
                  <a:gd name="T30" fmla="*/ 2 w 15"/>
                  <a:gd name="T31" fmla="*/ 15 h 54"/>
                  <a:gd name="T32" fmla="*/ 2 w 15"/>
                  <a:gd name="T33" fmla="*/ 15 h 54"/>
                  <a:gd name="T34" fmla="*/ 2 w 15"/>
                  <a:gd name="T35" fmla="*/ 13 h 54"/>
                  <a:gd name="T36" fmla="*/ 2 w 15"/>
                  <a:gd name="T37" fmla="*/ 13 h 54"/>
                  <a:gd name="T38" fmla="*/ 2 w 15"/>
                  <a:gd name="T39" fmla="*/ 13 h 54"/>
                  <a:gd name="T40" fmla="*/ 0 w 15"/>
                  <a:gd name="T41" fmla="*/ 1 h 54"/>
                  <a:gd name="T42" fmla="*/ 0 w 15"/>
                  <a:gd name="T43" fmla="*/ 0 h 54"/>
                  <a:gd name="T44" fmla="*/ 0 w 15"/>
                  <a:gd name="T45" fmla="*/ 0 h 54"/>
                  <a:gd name="T46" fmla="*/ 0 w 15"/>
                  <a:gd name="T47" fmla="*/ 0 h 54"/>
                  <a:gd name="T48" fmla="*/ 8 w 15"/>
                  <a:gd name="T49" fmla="*/ 0 h 54"/>
                  <a:gd name="T50" fmla="*/ 8 w 15"/>
                  <a:gd name="T51" fmla="*/ 18 h 54"/>
                  <a:gd name="T52" fmla="*/ 15 w 15"/>
                  <a:gd name="T53" fmla="*/ 27 h 54"/>
                  <a:gd name="T54" fmla="*/ 13 w 15"/>
                  <a:gd name="T55"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54">
                    <a:moveTo>
                      <a:pt x="13" y="47"/>
                    </a:moveTo>
                    <a:lnTo>
                      <a:pt x="15" y="52"/>
                    </a:lnTo>
                    <a:lnTo>
                      <a:pt x="5" y="54"/>
                    </a:lnTo>
                    <a:lnTo>
                      <a:pt x="5" y="49"/>
                    </a:lnTo>
                    <a:lnTo>
                      <a:pt x="5" y="49"/>
                    </a:lnTo>
                    <a:lnTo>
                      <a:pt x="3" y="47"/>
                    </a:lnTo>
                    <a:lnTo>
                      <a:pt x="3" y="35"/>
                    </a:lnTo>
                    <a:lnTo>
                      <a:pt x="3" y="33"/>
                    </a:lnTo>
                    <a:lnTo>
                      <a:pt x="3" y="33"/>
                    </a:lnTo>
                    <a:lnTo>
                      <a:pt x="3" y="33"/>
                    </a:lnTo>
                    <a:lnTo>
                      <a:pt x="2" y="25"/>
                    </a:lnTo>
                    <a:lnTo>
                      <a:pt x="2" y="25"/>
                    </a:lnTo>
                    <a:lnTo>
                      <a:pt x="2" y="17"/>
                    </a:lnTo>
                    <a:lnTo>
                      <a:pt x="2" y="17"/>
                    </a:lnTo>
                    <a:lnTo>
                      <a:pt x="2" y="17"/>
                    </a:lnTo>
                    <a:lnTo>
                      <a:pt x="2" y="15"/>
                    </a:lnTo>
                    <a:lnTo>
                      <a:pt x="2" y="15"/>
                    </a:lnTo>
                    <a:lnTo>
                      <a:pt x="2" y="13"/>
                    </a:lnTo>
                    <a:lnTo>
                      <a:pt x="2" y="13"/>
                    </a:lnTo>
                    <a:lnTo>
                      <a:pt x="2" y="13"/>
                    </a:lnTo>
                    <a:lnTo>
                      <a:pt x="0" y="1"/>
                    </a:lnTo>
                    <a:lnTo>
                      <a:pt x="0" y="0"/>
                    </a:lnTo>
                    <a:lnTo>
                      <a:pt x="0" y="0"/>
                    </a:lnTo>
                    <a:lnTo>
                      <a:pt x="0" y="0"/>
                    </a:lnTo>
                    <a:lnTo>
                      <a:pt x="8" y="0"/>
                    </a:lnTo>
                    <a:lnTo>
                      <a:pt x="8" y="18"/>
                    </a:lnTo>
                    <a:lnTo>
                      <a:pt x="15" y="27"/>
                    </a:lnTo>
                    <a:lnTo>
                      <a:pt x="13"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49" name="Freeform 1504"/>
              <p:cNvSpPr>
                <a:spLocks/>
              </p:cNvSpPr>
              <p:nvPr/>
            </p:nvSpPr>
            <p:spPr bwMode="auto">
              <a:xfrm>
                <a:off x="4020" y="1900"/>
                <a:ext cx="25" cy="38"/>
              </a:xfrm>
              <a:custGeom>
                <a:avLst/>
                <a:gdLst>
                  <a:gd name="T0" fmla="*/ 23 w 25"/>
                  <a:gd name="T1" fmla="*/ 11 h 38"/>
                  <a:gd name="T2" fmla="*/ 25 w 25"/>
                  <a:gd name="T3" fmla="*/ 36 h 38"/>
                  <a:gd name="T4" fmla="*/ 1 w 25"/>
                  <a:gd name="T5" fmla="*/ 38 h 38"/>
                  <a:gd name="T6" fmla="*/ 1 w 25"/>
                  <a:gd name="T7" fmla="*/ 38 h 38"/>
                  <a:gd name="T8" fmla="*/ 0 w 25"/>
                  <a:gd name="T9" fmla="*/ 36 h 38"/>
                  <a:gd name="T10" fmla="*/ 0 w 25"/>
                  <a:gd name="T11" fmla="*/ 33 h 38"/>
                  <a:gd name="T12" fmla="*/ 1 w 25"/>
                  <a:gd name="T13" fmla="*/ 31 h 38"/>
                  <a:gd name="T14" fmla="*/ 1 w 25"/>
                  <a:gd name="T15" fmla="*/ 31 h 38"/>
                  <a:gd name="T16" fmla="*/ 5 w 25"/>
                  <a:gd name="T17" fmla="*/ 29 h 38"/>
                  <a:gd name="T18" fmla="*/ 5 w 25"/>
                  <a:gd name="T19" fmla="*/ 29 h 38"/>
                  <a:gd name="T20" fmla="*/ 5 w 25"/>
                  <a:gd name="T21" fmla="*/ 29 h 38"/>
                  <a:gd name="T22" fmla="*/ 5 w 25"/>
                  <a:gd name="T23" fmla="*/ 21 h 38"/>
                  <a:gd name="T24" fmla="*/ 5 w 25"/>
                  <a:gd name="T25" fmla="*/ 19 h 38"/>
                  <a:gd name="T26" fmla="*/ 5 w 25"/>
                  <a:gd name="T27" fmla="*/ 19 h 38"/>
                  <a:gd name="T28" fmla="*/ 5 w 25"/>
                  <a:gd name="T29" fmla="*/ 17 h 38"/>
                  <a:gd name="T30" fmla="*/ 5 w 25"/>
                  <a:gd name="T31" fmla="*/ 17 h 38"/>
                  <a:gd name="T32" fmla="*/ 5 w 25"/>
                  <a:gd name="T33" fmla="*/ 16 h 38"/>
                  <a:gd name="T34" fmla="*/ 5 w 25"/>
                  <a:gd name="T35" fmla="*/ 16 h 38"/>
                  <a:gd name="T36" fmla="*/ 3 w 25"/>
                  <a:gd name="T37" fmla="*/ 14 h 38"/>
                  <a:gd name="T38" fmla="*/ 3 w 25"/>
                  <a:gd name="T39" fmla="*/ 14 h 38"/>
                  <a:gd name="T40" fmla="*/ 3 w 25"/>
                  <a:gd name="T41" fmla="*/ 11 h 38"/>
                  <a:gd name="T42" fmla="*/ 3 w 25"/>
                  <a:gd name="T43" fmla="*/ 9 h 38"/>
                  <a:gd name="T44" fmla="*/ 3 w 25"/>
                  <a:gd name="T45" fmla="*/ 7 h 38"/>
                  <a:gd name="T46" fmla="*/ 3 w 25"/>
                  <a:gd name="T47" fmla="*/ 4 h 38"/>
                  <a:gd name="T48" fmla="*/ 13 w 25"/>
                  <a:gd name="T49" fmla="*/ 2 h 38"/>
                  <a:gd name="T50" fmla="*/ 25 w 25"/>
                  <a:gd name="T51" fmla="*/ 0 h 38"/>
                  <a:gd name="T52" fmla="*/ 23 w 25"/>
                  <a:gd name="T53"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38">
                    <a:moveTo>
                      <a:pt x="23" y="11"/>
                    </a:moveTo>
                    <a:lnTo>
                      <a:pt x="25" y="36"/>
                    </a:lnTo>
                    <a:lnTo>
                      <a:pt x="1" y="38"/>
                    </a:lnTo>
                    <a:lnTo>
                      <a:pt x="1" y="38"/>
                    </a:lnTo>
                    <a:lnTo>
                      <a:pt x="0" y="36"/>
                    </a:lnTo>
                    <a:lnTo>
                      <a:pt x="0" y="33"/>
                    </a:lnTo>
                    <a:lnTo>
                      <a:pt x="1" y="31"/>
                    </a:lnTo>
                    <a:lnTo>
                      <a:pt x="1" y="31"/>
                    </a:lnTo>
                    <a:lnTo>
                      <a:pt x="5" y="29"/>
                    </a:lnTo>
                    <a:lnTo>
                      <a:pt x="5" y="29"/>
                    </a:lnTo>
                    <a:lnTo>
                      <a:pt x="5" y="29"/>
                    </a:lnTo>
                    <a:lnTo>
                      <a:pt x="5" y="21"/>
                    </a:lnTo>
                    <a:lnTo>
                      <a:pt x="5" y="19"/>
                    </a:lnTo>
                    <a:lnTo>
                      <a:pt x="5" y="19"/>
                    </a:lnTo>
                    <a:lnTo>
                      <a:pt x="5" y="17"/>
                    </a:lnTo>
                    <a:lnTo>
                      <a:pt x="5" y="17"/>
                    </a:lnTo>
                    <a:lnTo>
                      <a:pt x="5" y="16"/>
                    </a:lnTo>
                    <a:lnTo>
                      <a:pt x="5" y="16"/>
                    </a:lnTo>
                    <a:lnTo>
                      <a:pt x="3" y="14"/>
                    </a:lnTo>
                    <a:lnTo>
                      <a:pt x="3" y="14"/>
                    </a:lnTo>
                    <a:lnTo>
                      <a:pt x="3" y="11"/>
                    </a:lnTo>
                    <a:lnTo>
                      <a:pt x="3" y="9"/>
                    </a:lnTo>
                    <a:lnTo>
                      <a:pt x="3" y="7"/>
                    </a:lnTo>
                    <a:lnTo>
                      <a:pt x="3" y="4"/>
                    </a:lnTo>
                    <a:lnTo>
                      <a:pt x="13" y="2"/>
                    </a:lnTo>
                    <a:lnTo>
                      <a:pt x="25" y="0"/>
                    </a:lnTo>
                    <a:lnTo>
                      <a:pt x="23" y="1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50" name="Freeform 1505"/>
              <p:cNvSpPr>
                <a:spLocks/>
              </p:cNvSpPr>
              <p:nvPr/>
            </p:nvSpPr>
            <p:spPr bwMode="auto">
              <a:xfrm>
                <a:off x="4020" y="1900"/>
                <a:ext cx="25" cy="38"/>
              </a:xfrm>
              <a:custGeom>
                <a:avLst/>
                <a:gdLst>
                  <a:gd name="T0" fmla="*/ 23 w 25"/>
                  <a:gd name="T1" fmla="*/ 11 h 38"/>
                  <a:gd name="T2" fmla="*/ 25 w 25"/>
                  <a:gd name="T3" fmla="*/ 36 h 38"/>
                  <a:gd name="T4" fmla="*/ 1 w 25"/>
                  <a:gd name="T5" fmla="*/ 38 h 38"/>
                  <a:gd name="T6" fmla="*/ 1 w 25"/>
                  <a:gd name="T7" fmla="*/ 38 h 38"/>
                  <a:gd name="T8" fmla="*/ 0 w 25"/>
                  <a:gd name="T9" fmla="*/ 36 h 38"/>
                  <a:gd name="T10" fmla="*/ 0 w 25"/>
                  <a:gd name="T11" fmla="*/ 33 h 38"/>
                  <a:gd name="T12" fmla="*/ 1 w 25"/>
                  <a:gd name="T13" fmla="*/ 31 h 38"/>
                  <a:gd name="T14" fmla="*/ 1 w 25"/>
                  <a:gd name="T15" fmla="*/ 31 h 38"/>
                  <a:gd name="T16" fmla="*/ 5 w 25"/>
                  <a:gd name="T17" fmla="*/ 29 h 38"/>
                  <a:gd name="T18" fmla="*/ 5 w 25"/>
                  <a:gd name="T19" fmla="*/ 29 h 38"/>
                  <a:gd name="T20" fmla="*/ 5 w 25"/>
                  <a:gd name="T21" fmla="*/ 29 h 38"/>
                  <a:gd name="T22" fmla="*/ 5 w 25"/>
                  <a:gd name="T23" fmla="*/ 21 h 38"/>
                  <a:gd name="T24" fmla="*/ 5 w 25"/>
                  <a:gd name="T25" fmla="*/ 19 h 38"/>
                  <a:gd name="T26" fmla="*/ 5 w 25"/>
                  <a:gd name="T27" fmla="*/ 19 h 38"/>
                  <a:gd name="T28" fmla="*/ 5 w 25"/>
                  <a:gd name="T29" fmla="*/ 17 h 38"/>
                  <a:gd name="T30" fmla="*/ 5 w 25"/>
                  <a:gd name="T31" fmla="*/ 17 h 38"/>
                  <a:gd name="T32" fmla="*/ 5 w 25"/>
                  <a:gd name="T33" fmla="*/ 16 h 38"/>
                  <a:gd name="T34" fmla="*/ 5 w 25"/>
                  <a:gd name="T35" fmla="*/ 16 h 38"/>
                  <a:gd name="T36" fmla="*/ 3 w 25"/>
                  <a:gd name="T37" fmla="*/ 14 h 38"/>
                  <a:gd name="T38" fmla="*/ 3 w 25"/>
                  <a:gd name="T39" fmla="*/ 14 h 38"/>
                  <a:gd name="T40" fmla="*/ 3 w 25"/>
                  <a:gd name="T41" fmla="*/ 11 h 38"/>
                  <a:gd name="T42" fmla="*/ 3 w 25"/>
                  <a:gd name="T43" fmla="*/ 9 h 38"/>
                  <a:gd name="T44" fmla="*/ 3 w 25"/>
                  <a:gd name="T45" fmla="*/ 7 h 38"/>
                  <a:gd name="T46" fmla="*/ 3 w 25"/>
                  <a:gd name="T47" fmla="*/ 4 h 38"/>
                  <a:gd name="T48" fmla="*/ 13 w 25"/>
                  <a:gd name="T49" fmla="*/ 2 h 38"/>
                  <a:gd name="T50" fmla="*/ 25 w 25"/>
                  <a:gd name="T51" fmla="*/ 0 h 38"/>
                  <a:gd name="T52" fmla="*/ 23 w 25"/>
                  <a:gd name="T53"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38">
                    <a:moveTo>
                      <a:pt x="23" y="11"/>
                    </a:moveTo>
                    <a:lnTo>
                      <a:pt x="25" y="36"/>
                    </a:lnTo>
                    <a:lnTo>
                      <a:pt x="1" y="38"/>
                    </a:lnTo>
                    <a:lnTo>
                      <a:pt x="1" y="38"/>
                    </a:lnTo>
                    <a:lnTo>
                      <a:pt x="0" y="36"/>
                    </a:lnTo>
                    <a:lnTo>
                      <a:pt x="0" y="33"/>
                    </a:lnTo>
                    <a:lnTo>
                      <a:pt x="1" y="31"/>
                    </a:lnTo>
                    <a:lnTo>
                      <a:pt x="1" y="31"/>
                    </a:lnTo>
                    <a:lnTo>
                      <a:pt x="5" y="29"/>
                    </a:lnTo>
                    <a:lnTo>
                      <a:pt x="5" y="29"/>
                    </a:lnTo>
                    <a:lnTo>
                      <a:pt x="5" y="29"/>
                    </a:lnTo>
                    <a:lnTo>
                      <a:pt x="5" y="21"/>
                    </a:lnTo>
                    <a:lnTo>
                      <a:pt x="5" y="19"/>
                    </a:lnTo>
                    <a:lnTo>
                      <a:pt x="5" y="19"/>
                    </a:lnTo>
                    <a:lnTo>
                      <a:pt x="5" y="17"/>
                    </a:lnTo>
                    <a:lnTo>
                      <a:pt x="5" y="17"/>
                    </a:lnTo>
                    <a:lnTo>
                      <a:pt x="5" y="16"/>
                    </a:lnTo>
                    <a:lnTo>
                      <a:pt x="5" y="16"/>
                    </a:lnTo>
                    <a:lnTo>
                      <a:pt x="3" y="14"/>
                    </a:lnTo>
                    <a:lnTo>
                      <a:pt x="3" y="14"/>
                    </a:lnTo>
                    <a:lnTo>
                      <a:pt x="3" y="11"/>
                    </a:lnTo>
                    <a:lnTo>
                      <a:pt x="3" y="9"/>
                    </a:lnTo>
                    <a:lnTo>
                      <a:pt x="3" y="7"/>
                    </a:lnTo>
                    <a:lnTo>
                      <a:pt x="3" y="4"/>
                    </a:lnTo>
                    <a:lnTo>
                      <a:pt x="13" y="2"/>
                    </a:lnTo>
                    <a:lnTo>
                      <a:pt x="25" y="0"/>
                    </a:lnTo>
                    <a:lnTo>
                      <a:pt x="23"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51" name="Freeform 1506"/>
              <p:cNvSpPr>
                <a:spLocks/>
              </p:cNvSpPr>
              <p:nvPr/>
            </p:nvSpPr>
            <p:spPr bwMode="auto">
              <a:xfrm>
                <a:off x="4116" y="1746"/>
                <a:ext cx="24" cy="43"/>
              </a:xfrm>
              <a:custGeom>
                <a:avLst/>
                <a:gdLst>
                  <a:gd name="T0" fmla="*/ 17 w 24"/>
                  <a:gd name="T1" fmla="*/ 0 h 43"/>
                  <a:gd name="T2" fmla="*/ 17 w 24"/>
                  <a:gd name="T3" fmla="*/ 5 h 43"/>
                  <a:gd name="T4" fmla="*/ 21 w 24"/>
                  <a:gd name="T5" fmla="*/ 5 h 43"/>
                  <a:gd name="T6" fmla="*/ 24 w 24"/>
                  <a:gd name="T7" fmla="*/ 39 h 43"/>
                  <a:gd name="T8" fmla="*/ 10 w 24"/>
                  <a:gd name="T9" fmla="*/ 41 h 43"/>
                  <a:gd name="T10" fmla="*/ 9 w 24"/>
                  <a:gd name="T11" fmla="*/ 41 h 43"/>
                  <a:gd name="T12" fmla="*/ 4 w 24"/>
                  <a:gd name="T13" fmla="*/ 43 h 43"/>
                  <a:gd name="T14" fmla="*/ 0 w 24"/>
                  <a:gd name="T15" fmla="*/ 7 h 43"/>
                  <a:gd name="T16" fmla="*/ 0 w 24"/>
                  <a:gd name="T17" fmla="*/ 7 h 43"/>
                  <a:gd name="T18" fmla="*/ 0 w 24"/>
                  <a:gd name="T19" fmla="*/ 4 h 43"/>
                  <a:gd name="T20" fmla="*/ 2 w 24"/>
                  <a:gd name="T21" fmla="*/ 4 h 43"/>
                  <a:gd name="T22" fmla="*/ 17 w 24"/>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3">
                    <a:moveTo>
                      <a:pt x="17" y="0"/>
                    </a:moveTo>
                    <a:lnTo>
                      <a:pt x="17" y="5"/>
                    </a:lnTo>
                    <a:lnTo>
                      <a:pt x="21" y="5"/>
                    </a:lnTo>
                    <a:lnTo>
                      <a:pt x="24" y="39"/>
                    </a:lnTo>
                    <a:lnTo>
                      <a:pt x="10" y="41"/>
                    </a:lnTo>
                    <a:lnTo>
                      <a:pt x="9" y="41"/>
                    </a:lnTo>
                    <a:lnTo>
                      <a:pt x="4" y="43"/>
                    </a:lnTo>
                    <a:lnTo>
                      <a:pt x="0" y="7"/>
                    </a:lnTo>
                    <a:lnTo>
                      <a:pt x="0" y="7"/>
                    </a:lnTo>
                    <a:lnTo>
                      <a:pt x="0" y="4"/>
                    </a:lnTo>
                    <a:lnTo>
                      <a:pt x="2" y="4"/>
                    </a:lnTo>
                    <a:lnTo>
                      <a:pt x="1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52" name="Freeform 1507"/>
              <p:cNvSpPr>
                <a:spLocks/>
              </p:cNvSpPr>
              <p:nvPr/>
            </p:nvSpPr>
            <p:spPr bwMode="auto">
              <a:xfrm>
                <a:off x="4116" y="1746"/>
                <a:ext cx="24" cy="43"/>
              </a:xfrm>
              <a:custGeom>
                <a:avLst/>
                <a:gdLst>
                  <a:gd name="T0" fmla="*/ 17 w 24"/>
                  <a:gd name="T1" fmla="*/ 0 h 43"/>
                  <a:gd name="T2" fmla="*/ 17 w 24"/>
                  <a:gd name="T3" fmla="*/ 5 h 43"/>
                  <a:gd name="T4" fmla="*/ 21 w 24"/>
                  <a:gd name="T5" fmla="*/ 5 h 43"/>
                  <a:gd name="T6" fmla="*/ 24 w 24"/>
                  <a:gd name="T7" fmla="*/ 39 h 43"/>
                  <a:gd name="T8" fmla="*/ 10 w 24"/>
                  <a:gd name="T9" fmla="*/ 41 h 43"/>
                  <a:gd name="T10" fmla="*/ 9 w 24"/>
                  <a:gd name="T11" fmla="*/ 41 h 43"/>
                  <a:gd name="T12" fmla="*/ 4 w 24"/>
                  <a:gd name="T13" fmla="*/ 43 h 43"/>
                  <a:gd name="T14" fmla="*/ 0 w 24"/>
                  <a:gd name="T15" fmla="*/ 7 h 43"/>
                  <a:gd name="T16" fmla="*/ 0 w 24"/>
                  <a:gd name="T17" fmla="*/ 7 h 43"/>
                  <a:gd name="T18" fmla="*/ 0 w 24"/>
                  <a:gd name="T19" fmla="*/ 4 h 43"/>
                  <a:gd name="T20" fmla="*/ 2 w 24"/>
                  <a:gd name="T21" fmla="*/ 4 h 43"/>
                  <a:gd name="T22" fmla="*/ 17 w 24"/>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3">
                    <a:moveTo>
                      <a:pt x="17" y="0"/>
                    </a:moveTo>
                    <a:lnTo>
                      <a:pt x="17" y="5"/>
                    </a:lnTo>
                    <a:lnTo>
                      <a:pt x="21" y="5"/>
                    </a:lnTo>
                    <a:lnTo>
                      <a:pt x="24" y="39"/>
                    </a:lnTo>
                    <a:lnTo>
                      <a:pt x="10" y="41"/>
                    </a:lnTo>
                    <a:lnTo>
                      <a:pt x="9" y="41"/>
                    </a:lnTo>
                    <a:lnTo>
                      <a:pt x="4" y="43"/>
                    </a:lnTo>
                    <a:lnTo>
                      <a:pt x="0" y="7"/>
                    </a:lnTo>
                    <a:lnTo>
                      <a:pt x="0" y="7"/>
                    </a:lnTo>
                    <a:lnTo>
                      <a:pt x="0" y="4"/>
                    </a:lnTo>
                    <a:lnTo>
                      <a:pt x="2" y="4"/>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53" name="Freeform 1508"/>
              <p:cNvSpPr>
                <a:spLocks/>
              </p:cNvSpPr>
              <p:nvPr/>
            </p:nvSpPr>
            <p:spPr bwMode="auto">
              <a:xfrm>
                <a:off x="4015" y="1814"/>
                <a:ext cx="30" cy="36"/>
              </a:xfrm>
              <a:custGeom>
                <a:avLst/>
                <a:gdLst>
                  <a:gd name="T0" fmla="*/ 10 w 30"/>
                  <a:gd name="T1" fmla="*/ 32 h 36"/>
                  <a:gd name="T2" fmla="*/ 11 w 30"/>
                  <a:gd name="T3" fmla="*/ 36 h 36"/>
                  <a:gd name="T4" fmla="*/ 3 w 30"/>
                  <a:gd name="T5" fmla="*/ 36 h 36"/>
                  <a:gd name="T6" fmla="*/ 3 w 30"/>
                  <a:gd name="T7" fmla="*/ 32 h 36"/>
                  <a:gd name="T8" fmla="*/ 3 w 30"/>
                  <a:gd name="T9" fmla="*/ 31 h 36"/>
                  <a:gd name="T10" fmla="*/ 3 w 30"/>
                  <a:gd name="T11" fmla="*/ 25 h 36"/>
                  <a:gd name="T12" fmla="*/ 1 w 30"/>
                  <a:gd name="T13" fmla="*/ 25 h 36"/>
                  <a:gd name="T14" fmla="*/ 1 w 30"/>
                  <a:gd name="T15" fmla="*/ 3 h 36"/>
                  <a:gd name="T16" fmla="*/ 0 w 30"/>
                  <a:gd name="T17" fmla="*/ 2 h 36"/>
                  <a:gd name="T18" fmla="*/ 0 w 30"/>
                  <a:gd name="T19" fmla="*/ 2 h 36"/>
                  <a:gd name="T20" fmla="*/ 30 w 30"/>
                  <a:gd name="T21" fmla="*/ 0 h 36"/>
                  <a:gd name="T22" fmla="*/ 30 w 30"/>
                  <a:gd name="T23" fmla="*/ 0 h 36"/>
                  <a:gd name="T24" fmla="*/ 30 w 30"/>
                  <a:gd name="T25" fmla="*/ 10 h 36"/>
                  <a:gd name="T26" fmla="*/ 22 w 30"/>
                  <a:gd name="T27" fmla="*/ 17 h 36"/>
                  <a:gd name="T28" fmla="*/ 18 w 30"/>
                  <a:gd name="T29" fmla="*/ 22 h 36"/>
                  <a:gd name="T30" fmla="*/ 16 w 30"/>
                  <a:gd name="T31" fmla="*/ 24 h 36"/>
                  <a:gd name="T32" fmla="*/ 15 w 30"/>
                  <a:gd name="T33" fmla="*/ 27 h 36"/>
                  <a:gd name="T34" fmla="*/ 10 w 30"/>
                  <a:gd name="T3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6">
                    <a:moveTo>
                      <a:pt x="10" y="32"/>
                    </a:moveTo>
                    <a:lnTo>
                      <a:pt x="11" y="36"/>
                    </a:lnTo>
                    <a:lnTo>
                      <a:pt x="3" y="36"/>
                    </a:lnTo>
                    <a:lnTo>
                      <a:pt x="3" y="32"/>
                    </a:lnTo>
                    <a:lnTo>
                      <a:pt x="3" y="31"/>
                    </a:lnTo>
                    <a:lnTo>
                      <a:pt x="3" y="25"/>
                    </a:lnTo>
                    <a:lnTo>
                      <a:pt x="1" y="25"/>
                    </a:lnTo>
                    <a:lnTo>
                      <a:pt x="1" y="3"/>
                    </a:lnTo>
                    <a:lnTo>
                      <a:pt x="0" y="2"/>
                    </a:lnTo>
                    <a:lnTo>
                      <a:pt x="0" y="2"/>
                    </a:lnTo>
                    <a:lnTo>
                      <a:pt x="30" y="0"/>
                    </a:lnTo>
                    <a:lnTo>
                      <a:pt x="30" y="0"/>
                    </a:lnTo>
                    <a:lnTo>
                      <a:pt x="30" y="10"/>
                    </a:lnTo>
                    <a:lnTo>
                      <a:pt x="22" y="17"/>
                    </a:lnTo>
                    <a:lnTo>
                      <a:pt x="18" y="22"/>
                    </a:lnTo>
                    <a:lnTo>
                      <a:pt x="16" y="24"/>
                    </a:lnTo>
                    <a:lnTo>
                      <a:pt x="15" y="27"/>
                    </a:lnTo>
                    <a:lnTo>
                      <a:pt x="10" y="3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54" name="Freeform 1509"/>
              <p:cNvSpPr>
                <a:spLocks/>
              </p:cNvSpPr>
              <p:nvPr/>
            </p:nvSpPr>
            <p:spPr bwMode="auto">
              <a:xfrm>
                <a:off x="4015" y="1814"/>
                <a:ext cx="30" cy="36"/>
              </a:xfrm>
              <a:custGeom>
                <a:avLst/>
                <a:gdLst>
                  <a:gd name="T0" fmla="*/ 10 w 30"/>
                  <a:gd name="T1" fmla="*/ 32 h 36"/>
                  <a:gd name="T2" fmla="*/ 11 w 30"/>
                  <a:gd name="T3" fmla="*/ 36 h 36"/>
                  <a:gd name="T4" fmla="*/ 3 w 30"/>
                  <a:gd name="T5" fmla="*/ 36 h 36"/>
                  <a:gd name="T6" fmla="*/ 3 w 30"/>
                  <a:gd name="T7" fmla="*/ 32 h 36"/>
                  <a:gd name="T8" fmla="*/ 3 w 30"/>
                  <a:gd name="T9" fmla="*/ 31 h 36"/>
                  <a:gd name="T10" fmla="*/ 3 w 30"/>
                  <a:gd name="T11" fmla="*/ 25 h 36"/>
                  <a:gd name="T12" fmla="*/ 1 w 30"/>
                  <a:gd name="T13" fmla="*/ 25 h 36"/>
                  <a:gd name="T14" fmla="*/ 1 w 30"/>
                  <a:gd name="T15" fmla="*/ 3 h 36"/>
                  <a:gd name="T16" fmla="*/ 0 w 30"/>
                  <a:gd name="T17" fmla="*/ 2 h 36"/>
                  <a:gd name="T18" fmla="*/ 0 w 30"/>
                  <a:gd name="T19" fmla="*/ 2 h 36"/>
                  <a:gd name="T20" fmla="*/ 30 w 30"/>
                  <a:gd name="T21" fmla="*/ 0 h 36"/>
                  <a:gd name="T22" fmla="*/ 30 w 30"/>
                  <a:gd name="T23" fmla="*/ 0 h 36"/>
                  <a:gd name="T24" fmla="*/ 30 w 30"/>
                  <a:gd name="T25" fmla="*/ 10 h 36"/>
                  <a:gd name="T26" fmla="*/ 22 w 30"/>
                  <a:gd name="T27" fmla="*/ 17 h 36"/>
                  <a:gd name="T28" fmla="*/ 18 w 30"/>
                  <a:gd name="T29" fmla="*/ 22 h 36"/>
                  <a:gd name="T30" fmla="*/ 16 w 30"/>
                  <a:gd name="T31" fmla="*/ 24 h 36"/>
                  <a:gd name="T32" fmla="*/ 15 w 30"/>
                  <a:gd name="T33" fmla="*/ 27 h 36"/>
                  <a:gd name="T34" fmla="*/ 10 w 30"/>
                  <a:gd name="T3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6">
                    <a:moveTo>
                      <a:pt x="10" y="32"/>
                    </a:moveTo>
                    <a:lnTo>
                      <a:pt x="11" y="36"/>
                    </a:lnTo>
                    <a:lnTo>
                      <a:pt x="3" y="36"/>
                    </a:lnTo>
                    <a:lnTo>
                      <a:pt x="3" y="32"/>
                    </a:lnTo>
                    <a:lnTo>
                      <a:pt x="3" y="31"/>
                    </a:lnTo>
                    <a:lnTo>
                      <a:pt x="3" y="25"/>
                    </a:lnTo>
                    <a:lnTo>
                      <a:pt x="1" y="25"/>
                    </a:lnTo>
                    <a:lnTo>
                      <a:pt x="1" y="3"/>
                    </a:lnTo>
                    <a:lnTo>
                      <a:pt x="0" y="2"/>
                    </a:lnTo>
                    <a:lnTo>
                      <a:pt x="0" y="2"/>
                    </a:lnTo>
                    <a:lnTo>
                      <a:pt x="30" y="0"/>
                    </a:lnTo>
                    <a:lnTo>
                      <a:pt x="30" y="0"/>
                    </a:lnTo>
                    <a:lnTo>
                      <a:pt x="30" y="10"/>
                    </a:lnTo>
                    <a:lnTo>
                      <a:pt x="22" y="17"/>
                    </a:lnTo>
                    <a:lnTo>
                      <a:pt x="18" y="22"/>
                    </a:lnTo>
                    <a:lnTo>
                      <a:pt x="16" y="24"/>
                    </a:lnTo>
                    <a:lnTo>
                      <a:pt x="15" y="27"/>
                    </a:lnTo>
                    <a:lnTo>
                      <a:pt x="10"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55" name="Freeform 1510"/>
              <p:cNvSpPr>
                <a:spLocks/>
              </p:cNvSpPr>
              <p:nvPr/>
            </p:nvSpPr>
            <p:spPr bwMode="auto">
              <a:xfrm>
                <a:off x="4040" y="2038"/>
                <a:ext cx="32" cy="35"/>
              </a:xfrm>
              <a:custGeom>
                <a:avLst/>
                <a:gdLst>
                  <a:gd name="T0" fmla="*/ 29 w 32"/>
                  <a:gd name="T1" fmla="*/ 10 h 35"/>
                  <a:gd name="T2" fmla="*/ 17 w 32"/>
                  <a:gd name="T3" fmla="*/ 30 h 35"/>
                  <a:gd name="T4" fmla="*/ 17 w 32"/>
                  <a:gd name="T5" fmla="*/ 35 h 35"/>
                  <a:gd name="T6" fmla="*/ 14 w 32"/>
                  <a:gd name="T7" fmla="*/ 34 h 35"/>
                  <a:gd name="T8" fmla="*/ 8 w 32"/>
                  <a:gd name="T9" fmla="*/ 30 h 35"/>
                  <a:gd name="T10" fmla="*/ 7 w 32"/>
                  <a:gd name="T11" fmla="*/ 30 h 35"/>
                  <a:gd name="T12" fmla="*/ 5 w 32"/>
                  <a:gd name="T13" fmla="*/ 30 h 35"/>
                  <a:gd name="T14" fmla="*/ 5 w 32"/>
                  <a:gd name="T15" fmla="*/ 30 h 35"/>
                  <a:gd name="T16" fmla="*/ 3 w 32"/>
                  <a:gd name="T17" fmla="*/ 30 h 35"/>
                  <a:gd name="T18" fmla="*/ 3 w 32"/>
                  <a:gd name="T19" fmla="*/ 30 h 35"/>
                  <a:gd name="T20" fmla="*/ 0 w 32"/>
                  <a:gd name="T21" fmla="*/ 8 h 35"/>
                  <a:gd name="T22" fmla="*/ 0 w 32"/>
                  <a:gd name="T23" fmla="*/ 5 h 35"/>
                  <a:gd name="T24" fmla="*/ 10 w 32"/>
                  <a:gd name="T25" fmla="*/ 3 h 35"/>
                  <a:gd name="T26" fmla="*/ 10 w 32"/>
                  <a:gd name="T27" fmla="*/ 0 h 35"/>
                  <a:gd name="T28" fmla="*/ 27 w 32"/>
                  <a:gd name="T29" fmla="*/ 0 h 35"/>
                  <a:gd name="T30" fmla="*/ 27 w 32"/>
                  <a:gd name="T31" fmla="*/ 1 h 35"/>
                  <a:gd name="T32" fmla="*/ 30 w 32"/>
                  <a:gd name="T33" fmla="*/ 1 h 35"/>
                  <a:gd name="T34" fmla="*/ 32 w 32"/>
                  <a:gd name="T35" fmla="*/ 10 h 35"/>
                  <a:gd name="T36" fmla="*/ 29 w 32"/>
                  <a:gd name="T37"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5">
                    <a:moveTo>
                      <a:pt x="29" y="10"/>
                    </a:moveTo>
                    <a:lnTo>
                      <a:pt x="17" y="30"/>
                    </a:lnTo>
                    <a:lnTo>
                      <a:pt x="17" y="35"/>
                    </a:lnTo>
                    <a:lnTo>
                      <a:pt x="14" y="34"/>
                    </a:lnTo>
                    <a:lnTo>
                      <a:pt x="8" y="30"/>
                    </a:lnTo>
                    <a:lnTo>
                      <a:pt x="7" y="30"/>
                    </a:lnTo>
                    <a:lnTo>
                      <a:pt x="5" y="30"/>
                    </a:lnTo>
                    <a:lnTo>
                      <a:pt x="5" y="30"/>
                    </a:lnTo>
                    <a:lnTo>
                      <a:pt x="3" y="30"/>
                    </a:lnTo>
                    <a:lnTo>
                      <a:pt x="3" y="30"/>
                    </a:lnTo>
                    <a:lnTo>
                      <a:pt x="0" y="8"/>
                    </a:lnTo>
                    <a:lnTo>
                      <a:pt x="0" y="5"/>
                    </a:lnTo>
                    <a:lnTo>
                      <a:pt x="10" y="3"/>
                    </a:lnTo>
                    <a:lnTo>
                      <a:pt x="10" y="0"/>
                    </a:lnTo>
                    <a:lnTo>
                      <a:pt x="27" y="0"/>
                    </a:lnTo>
                    <a:lnTo>
                      <a:pt x="27" y="1"/>
                    </a:lnTo>
                    <a:lnTo>
                      <a:pt x="30" y="1"/>
                    </a:lnTo>
                    <a:lnTo>
                      <a:pt x="32" y="10"/>
                    </a:lnTo>
                    <a:lnTo>
                      <a:pt x="29"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56" name="Freeform 1511"/>
              <p:cNvSpPr>
                <a:spLocks/>
              </p:cNvSpPr>
              <p:nvPr/>
            </p:nvSpPr>
            <p:spPr bwMode="auto">
              <a:xfrm>
                <a:off x="4040" y="2038"/>
                <a:ext cx="32" cy="35"/>
              </a:xfrm>
              <a:custGeom>
                <a:avLst/>
                <a:gdLst>
                  <a:gd name="T0" fmla="*/ 29 w 32"/>
                  <a:gd name="T1" fmla="*/ 10 h 35"/>
                  <a:gd name="T2" fmla="*/ 17 w 32"/>
                  <a:gd name="T3" fmla="*/ 30 h 35"/>
                  <a:gd name="T4" fmla="*/ 17 w 32"/>
                  <a:gd name="T5" fmla="*/ 35 h 35"/>
                  <a:gd name="T6" fmla="*/ 14 w 32"/>
                  <a:gd name="T7" fmla="*/ 34 h 35"/>
                  <a:gd name="T8" fmla="*/ 8 w 32"/>
                  <a:gd name="T9" fmla="*/ 30 h 35"/>
                  <a:gd name="T10" fmla="*/ 7 w 32"/>
                  <a:gd name="T11" fmla="*/ 30 h 35"/>
                  <a:gd name="T12" fmla="*/ 5 w 32"/>
                  <a:gd name="T13" fmla="*/ 30 h 35"/>
                  <a:gd name="T14" fmla="*/ 5 w 32"/>
                  <a:gd name="T15" fmla="*/ 30 h 35"/>
                  <a:gd name="T16" fmla="*/ 3 w 32"/>
                  <a:gd name="T17" fmla="*/ 30 h 35"/>
                  <a:gd name="T18" fmla="*/ 3 w 32"/>
                  <a:gd name="T19" fmla="*/ 30 h 35"/>
                  <a:gd name="T20" fmla="*/ 0 w 32"/>
                  <a:gd name="T21" fmla="*/ 8 h 35"/>
                  <a:gd name="T22" fmla="*/ 0 w 32"/>
                  <a:gd name="T23" fmla="*/ 5 h 35"/>
                  <a:gd name="T24" fmla="*/ 10 w 32"/>
                  <a:gd name="T25" fmla="*/ 3 h 35"/>
                  <a:gd name="T26" fmla="*/ 10 w 32"/>
                  <a:gd name="T27" fmla="*/ 0 h 35"/>
                  <a:gd name="T28" fmla="*/ 27 w 32"/>
                  <a:gd name="T29" fmla="*/ 0 h 35"/>
                  <a:gd name="T30" fmla="*/ 27 w 32"/>
                  <a:gd name="T31" fmla="*/ 1 h 35"/>
                  <a:gd name="T32" fmla="*/ 30 w 32"/>
                  <a:gd name="T33" fmla="*/ 1 h 35"/>
                  <a:gd name="T34" fmla="*/ 32 w 32"/>
                  <a:gd name="T35" fmla="*/ 10 h 35"/>
                  <a:gd name="T36" fmla="*/ 29 w 32"/>
                  <a:gd name="T37"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5">
                    <a:moveTo>
                      <a:pt x="29" y="10"/>
                    </a:moveTo>
                    <a:lnTo>
                      <a:pt x="17" y="30"/>
                    </a:lnTo>
                    <a:lnTo>
                      <a:pt x="17" y="35"/>
                    </a:lnTo>
                    <a:lnTo>
                      <a:pt x="14" y="34"/>
                    </a:lnTo>
                    <a:lnTo>
                      <a:pt x="8" y="30"/>
                    </a:lnTo>
                    <a:lnTo>
                      <a:pt x="7" y="30"/>
                    </a:lnTo>
                    <a:lnTo>
                      <a:pt x="5" y="30"/>
                    </a:lnTo>
                    <a:lnTo>
                      <a:pt x="5" y="30"/>
                    </a:lnTo>
                    <a:lnTo>
                      <a:pt x="3" y="30"/>
                    </a:lnTo>
                    <a:lnTo>
                      <a:pt x="3" y="30"/>
                    </a:lnTo>
                    <a:lnTo>
                      <a:pt x="0" y="8"/>
                    </a:lnTo>
                    <a:lnTo>
                      <a:pt x="0" y="5"/>
                    </a:lnTo>
                    <a:lnTo>
                      <a:pt x="10" y="3"/>
                    </a:lnTo>
                    <a:lnTo>
                      <a:pt x="10" y="0"/>
                    </a:lnTo>
                    <a:lnTo>
                      <a:pt x="27" y="0"/>
                    </a:lnTo>
                    <a:lnTo>
                      <a:pt x="27" y="1"/>
                    </a:lnTo>
                    <a:lnTo>
                      <a:pt x="30" y="1"/>
                    </a:lnTo>
                    <a:lnTo>
                      <a:pt x="32" y="10"/>
                    </a:lnTo>
                    <a:lnTo>
                      <a:pt x="29"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57" name="Freeform 1512"/>
              <p:cNvSpPr>
                <a:spLocks/>
              </p:cNvSpPr>
              <p:nvPr/>
            </p:nvSpPr>
            <p:spPr bwMode="auto">
              <a:xfrm>
                <a:off x="4116" y="1975"/>
                <a:ext cx="32" cy="37"/>
              </a:xfrm>
              <a:custGeom>
                <a:avLst/>
                <a:gdLst>
                  <a:gd name="T0" fmla="*/ 24 w 32"/>
                  <a:gd name="T1" fmla="*/ 29 h 37"/>
                  <a:gd name="T2" fmla="*/ 24 w 32"/>
                  <a:gd name="T3" fmla="*/ 36 h 37"/>
                  <a:gd name="T4" fmla="*/ 22 w 32"/>
                  <a:gd name="T5" fmla="*/ 36 h 37"/>
                  <a:gd name="T6" fmla="*/ 22 w 32"/>
                  <a:gd name="T7" fmla="*/ 36 h 37"/>
                  <a:gd name="T8" fmla="*/ 22 w 32"/>
                  <a:gd name="T9" fmla="*/ 36 h 37"/>
                  <a:gd name="T10" fmla="*/ 5 w 32"/>
                  <a:gd name="T11" fmla="*/ 37 h 37"/>
                  <a:gd name="T12" fmla="*/ 2 w 32"/>
                  <a:gd name="T13" fmla="*/ 37 h 37"/>
                  <a:gd name="T14" fmla="*/ 0 w 32"/>
                  <a:gd name="T15" fmla="*/ 14 h 37"/>
                  <a:gd name="T16" fmla="*/ 0 w 32"/>
                  <a:gd name="T17" fmla="*/ 12 h 37"/>
                  <a:gd name="T18" fmla="*/ 2 w 32"/>
                  <a:gd name="T19" fmla="*/ 3 h 37"/>
                  <a:gd name="T20" fmla="*/ 14 w 32"/>
                  <a:gd name="T21" fmla="*/ 0 h 37"/>
                  <a:gd name="T22" fmla="*/ 29 w 32"/>
                  <a:gd name="T23" fmla="*/ 3 h 37"/>
                  <a:gd name="T24" fmla="*/ 31 w 32"/>
                  <a:gd name="T25" fmla="*/ 20 h 37"/>
                  <a:gd name="T26" fmla="*/ 32 w 32"/>
                  <a:gd name="T27" fmla="*/ 20 h 37"/>
                  <a:gd name="T28" fmla="*/ 31 w 32"/>
                  <a:gd name="T29" fmla="*/ 27 h 37"/>
                  <a:gd name="T30" fmla="*/ 24 w 32"/>
                  <a:gd name="T31"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7">
                    <a:moveTo>
                      <a:pt x="24" y="29"/>
                    </a:moveTo>
                    <a:lnTo>
                      <a:pt x="24" y="36"/>
                    </a:lnTo>
                    <a:lnTo>
                      <a:pt x="22" y="36"/>
                    </a:lnTo>
                    <a:lnTo>
                      <a:pt x="22" y="36"/>
                    </a:lnTo>
                    <a:lnTo>
                      <a:pt x="22" y="36"/>
                    </a:lnTo>
                    <a:lnTo>
                      <a:pt x="5" y="37"/>
                    </a:lnTo>
                    <a:lnTo>
                      <a:pt x="2" y="37"/>
                    </a:lnTo>
                    <a:lnTo>
                      <a:pt x="0" y="14"/>
                    </a:lnTo>
                    <a:lnTo>
                      <a:pt x="0" y="12"/>
                    </a:lnTo>
                    <a:lnTo>
                      <a:pt x="2" y="3"/>
                    </a:lnTo>
                    <a:lnTo>
                      <a:pt x="14" y="0"/>
                    </a:lnTo>
                    <a:lnTo>
                      <a:pt x="29" y="3"/>
                    </a:lnTo>
                    <a:lnTo>
                      <a:pt x="31" y="20"/>
                    </a:lnTo>
                    <a:lnTo>
                      <a:pt x="32" y="20"/>
                    </a:lnTo>
                    <a:lnTo>
                      <a:pt x="31" y="27"/>
                    </a:lnTo>
                    <a:lnTo>
                      <a:pt x="24"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58" name="Freeform 1513"/>
              <p:cNvSpPr>
                <a:spLocks/>
              </p:cNvSpPr>
              <p:nvPr/>
            </p:nvSpPr>
            <p:spPr bwMode="auto">
              <a:xfrm>
                <a:off x="4116" y="1975"/>
                <a:ext cx="32" cy="37"/>
              </a:xfrm>
              <a:custGeom>
                <a:avLst/>
                <a:gdLst>
                  <a:gd name="T0" fmla="*/ 24 w 32"/>
                  <a:gd name="T1" fmla="*/ 29 h 37"/>
                  <a:gd name="T2" fmla="*/ 24 w 32"/>
                  <a:gd name="T3" fmla="*/ 36 h 37"/>
                  <a:gd name="T4" fmla="*/ 22 w 32"/>
                  <a:gd name="T5" fmla="*/ 36 h 37"/>
                  <a:gd name="T6" fmla="*/ 22 w 32"/>
                  <a:gd name="T7" fmla="*/ 36 h 37"/>
                  <a:gd name="T8" fmla="*/ 22 w 32"/>
                  <a:gd name="T9" fmla="*/ 36 h 37"/>
                  <a:gd name="T10" fmla="*/ 5 w 32"/>
                  <a:gd name="T11" fmla="*/ 37 h 37"/>
                  <a:gd name="T12" fmla="*/ 2 w 32"/>
                  <a:gd name="T13" fmla="*/ 37 h 37"/>
                  <a:gd name="T14" fmla="*/ 0 w 32"/>
                  <a:gd name="T15" fmla="*/ 14 h 37"/>
                  <a:gd name="T16" fmla="*/ 0 w 32"/>
                  <a:gd name="T17" fmla="*/ 12 h 37"/>
                  <a:gd name="T18" fmla="*/ 2 w 32"/>
                  <a:gd name="T19" fmla="*/ 3 h 37"/>
                  <a:gd name="T20" fmla="*/ 14 w 32"/>
                  <a:gd name="T21" fmla="*/ 0 h 37"/>
                  <a:gd name="T22" fmla="*/ 29 w 32"/>
                  <a:gd name="T23" fmla="*/ 3 h 37"/>
                  <a:gd name="T24" fmla="*/ 31 w 32"/>
                  <a:gd name="T25" fmla="*/ 20 h 37"/>
                  <a:gd name="T26" fmla="*/ 32 w 32"/>
                  <a:gd name="T27" fmla="*/ 20 h 37"/>
                  <a:gd name="T28" fmla="*/ 31 w 32"/>
                  <a:gd name="T29" fmla="*/ 27 h 37"/>
                  <a:gd name="T30" fmla="*/ 24 w 32"/>
                  <a:gd name="T31"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7">
                    <a:moveTo>
                      <a:pt x="24" y="29"/>
                    </a:moveTo>
                    <a:lnTo>
                      <a:pt x="24" y="36"/>
                    </a:lnTo>
                    <a:lnTo>
                      <a:pt x="22" y="36"/>
                    </a:lnTo>
                    <a:lnTo>
                      <a:pt x="22" y="36"/>
                    </a:lnTo>
                    <a:lnTo>
                      <a:pt x="22" y="36"/>
                    </a:lnTo>
                    <a:lnTo>
                      <a:pt x="5" y="37"/>
                    </a:lnTo>
                    <a:lnTo>
                      <a:pt x="2" y="37"/>
                    </a:lnTo>
                    <a:lnTo>
                      <a:pt x="0" y="14"/>
                    </a:lnTo>
                    <a:lnTo>
                      <a:pt x="0" y="12"/>
                    </a:lnTo>
                    <a:lnTo>
                      <a:pt x="2" y="3"/>
                    </a:lnTo>
                    <a:lnTo>
                      <a:pt x="14" y="0"/>
                    </a:lnTo>
                    <a:lnTo>
                      <a:pt x="29" y="3"/>
                    </a:lnTo>
                    <a:lnTo>
                      <a:pt x="31" y="20"/>
                    </a:lnTo>
                    <a:lnTo>
                      <a:pt x="32" y="20"/>
                    </a:lnTo>
                    <a:lnTo>
                      <a:pt x="31" y="27"/>
                    </a:lnTo>
                    <a:lnTo>
                      <a:pt x="24"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59" name="Freeform 1514"/>
              <p:cNvSpPr>
                <a:spLocks/>
              </p:cNvSpPr>
              <p:nvPr/>
            </p:nvSpPr>
            <p:spPr bwMode="auto">
              <a:xfrm>
                <a:off x="4177" y="1845"/>
                <a:ext cx="31" cy="30"/>
              </a:xfrm>
              <a:custGeom>
                <a:avLst/>
                <a:gdLst>
                  <a:gd name="T0" fmla="*/ 31 w 31"/>
                  <a:gd name="T1" fmla="*/ 27 h 30"/>
                  <a:gd name="T2" fmla="*/ 15 w 31"/>
                  <a:gd name="T3" fmla="*/ 30 h 30"/>
                  <a:gd name="T4" fmla="*/ 5 w 31"/>
                  <a:gd name="T5" fmla="*/ 30 h 30"/>
                  <a:gd name="T6" fmla="*/ 2 w 31"/>
                  <a:gd name="T7" fmla="*/ 23 h 30"/>
                  <a:gd name="T8" fmla="*/ 0 w 31"/>
                  <a:gd name="T9" fmla="*/ 3 h 30"/>
                  <a:gd name="T10" fmla="*/ 27 w 31"/>
                  <a:gd name="T11" fmla="*/ 0 h 30"/>
                  <a:gd name="T12" fmla="*/ 27 w 31"/>
                  <a:gd name="T13" fmla="*/ 6 h 30"/>
                  <a:gd name="T14" fmla="*/ 27 w 31"/>
                  <a:gd name="T15" fmla="*/ 8 h 30"/>
                  <a:gd name="T16" fmla="*/ 27 w 31"/>
                  <a:gd name="T17" fmla="*/ 8 h 30"/>
                  <a:gd name="T18" fmla="*/ 27 w 31"/>
                  <a:gd name="T19" fmla="*/ 8 h 30"/>
                  <a:gd name="T20" fmla="*/ 27 w 31"/>
                  <a:gd name="T21" fmla="*/ 10 h 30"/>
                  <a:gd name="T22" fmla="*/ 27 w 31"/>
                  <a:gd name="T23" fmla="*/ 10 h 30"/>
                  <a:gd name="T24" fmla="*/ 29 w 31"/>
                  <a:gd name="T25" fmla="*/ 13 h 30"/>
                  <a:gd name="T26" fmla="*/ 29 w 31"/>
                  <a:gd name="T27" fmla="*/ 15 h 30"/>
                  <a:gd name="T28" fmla="*/ 29 w 31"/>
                  <a:gd name="T29" fmla="*/ 15 h 30"/>
                  <a:gd name="T30" fmla="*/ 29 w 31"/>
                  <a:gd name="T31" fmla="*/ 15 h 30"/>
                  <a:gd name="T32" fmla="*/ 29 w 31"/>
                  <a:gd name="T33" fmla="*/ 15 h 30"/>
                  <a:gd name="T34" fmla="*/ 29 w 31"/>
                  <a:gd name="T35" fmla="*/ 16 h 30"/>
                  <a:gd name="T36" fmla="*/ 29 w 31"/>
                  <a:gd name="T37" fmla="*/ 16 h 30"/>
                  <a:gd name="T38" fmla="*/ 29 w 31"/>
                  <a:gd name="T39" fmla="*/ 18 h 30"/>
                  <a:gd name="T40" fmla="*/ 29 w 31"/>
                  <a:gd name="T41" fmla="*/ 18 h 30"/>
                  <a:gd name="T42" fmla="*/ 29 w 31"/>
                  <a:gd name="T43" fmla="*/ 20 h 30"/>
                  <a:gd name="T44" fmla="*/ 29 w 31"/>
                  <a:gd name="T45" fmla="*/ 22 h 30"/>
                  <a:gd name="T46" fmla="*/ 29 w 31"/>
                  <a:gd name="T47" fmla="*/ 22 h 30"/>
                  <a:gd name="T48" fmla="*/ 31 w 31"/>
                  <a:gd name="T4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0">
                    <a:moveTo>
                      <a:pt x="31" y="27"/>
                    </a:moveTo>
                    <a:lnTo>
                      <a:pt x="15" y="30"/>
                    </a:lnTo>
                    <a:lnTo>
                      <a:pt x="5" y="30"/>
                    </a:lnTo>
                    <a:lnTo>
                      <a:pt x="2" y="23"/>
                    </a:lnTo>
                    <a:lnTo>
                      <a:pt x="0" y="3"/>
                    </a:lnTo>
                    <a:lnTo>
                      <a:pt x="27" y="0"/>
                    </a:lnTo>
                    <a:lnTo>
                      <a:pt x="27" y="6"/>
                    </a:lnTo>
                    <a:lnTo>
                      <a:pt x="27" y="8"/>
                    </a:lnTo>
                    <a:lnTo>
                      <a:pt x="27" y="8"/>
                    </a:lnTo>
                    <a:lnTo>
                      <a:pt x="27" y="8"/>
                    </a:lnTo>
                    <a:lnTo>
                      <a:pt x="27" y="10"/>
                    </a:lnTo>
                    <a:lnTo>
                      <a:pt x="27" y="10"/>
                    </a:lnTo>
                    <a:lnTo>
                      <a:pt x="29" y="13"/>
                    </a:lnTo>
                    <a:lnTo>
                      <a:pt x="29" y="15"/>
                    </a:lnTo>
                    <a:lnTo>
                      <a:pt x="29" y="15"/>
                    </a:lnTo>
                    <a:lnTo>
                      <a:pt x="29" y="15"/>
                    </a:lnTo>
                    <a:lnTo>
                      <a:pt x="29" y="15"/>
                    </a:lnTo>
                    <a:lnTo>
                      <a:pt x="29" y="16"/>
                    </a:lnTo>
                    <a:lnTo>
                      <a:pt x="29" y="16"/>
                    </a:lnTo>
                    <a:lnTo>
                      <a:pt x="29" y="18"/>
                    </a:lnTo>
                    <a:lnTo>
                      <a:pt x="29" y="18"/>
                    </a:lnTo>
                    <a:lnTo>
                      <a:pt x="29" y="20"/>
                    </a:lnTo>
                    <a:lnTo>
                      <a:pt x="29" y="22"/>
                    </a:lnTo>
                    <a:lnTo>
                      <a:pt x="29" y="22"/>
                    </a:lnTo>
                    <a:lnTo>
                      <a:pt x="31"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60" name="Freeform 1515"/>
              <p:cNvSpPr>
                <a:spLocks/>
              </p:cNvSpPr>
              <p:nvPr/>
            </p:nvSpPr>
            <p:spPr bwMode="auto">
              <a:xfrm>
                <a:off x="4177" y="1845"/>
                <a:ext cx="31" cy="30"/>
              </a:xfrm>
              <a:custGeom>
                <a:avLst/>
                <a:gdLst>
                  <a:gd name="T0" fmla="*/ 31 w 31"/>
                  <a:gd name="T1" fmla="*/ 27 h 30"/>
                  <a:gd name="T2" fmla="*/ 15 w 31"/>
                  <a:gd name="T3" fmla="*/ 30 h 30"/>
                  <a:gd name="T4" fmla="*/ 5 w 31"/>
                  <a:gd name="T5" fmla="*/ 30 h 30"/>
                  <a:gd name="T6" fmla="*/ 2 w 31"/>
                  <a:gd name="T7" fmla="*/ 23 h 30"/>
                  <a:gd name="T8" fmla="*/ 0 w 31"/>
                  <a:gd name="T9" fmla="*/ 3 h 30"/>
                  <a:gd name="T10" fmla="*/ 27 w 31"/>
                  <a:gd name="T11" fmla="*/ 0 h 30"/>
                  <a:gd name="T12" fmla="*/ 27 w 31"/>
                  <a:gd name="T13" fmla="*/ 6 h 30"/>
                  <a:gd name="T14" fmla="*/ 27 w 31"/>
                  <a:gd name="T15" fmla="*/ 8 h 30"/>
                  <a:gd name="T16" fmla="*/ 27 w 31"/>
                  <a:gd name="T17" fmla="*/ 8 h 30"/>
                  <a:gd name="T18" fmla="*/ 27 w 31"/>
                  <a:gd name="T19" fmla="*/ 8 h 30"/>
                  <a:gd name="T20" fmla="*/ 27 w 31"/>
                  <a:gd name="T21" fmla="*/ 10 h 30"/>
                  <a:gd name="T22" fmla="*/ 27 w 31"/>
                  <a:gd name="T23" fmla="*/ 10 h 30"/>
                  <a:gd name="T24" fmla="*/ 29 w 31"/>
                  <a:gd name="T25" fmla="*/ 13 h 30"/>
                  <a:gd name="T26" fmla="*/ 29 w 31"/>
                  <a:gd name="T27" fmla="*/ 15 h 30"/>
                  <a:gd name="T28" fmla="*/ 29 w 31"/>
                  <a:gd name="T29" fmla="*/ 15 h 30"/>
                  <a:gd name="T30" fmla="*/ 29 w 31"/>
                  <a:gd name="T31" fmla="*/ 15 h 30"/>
                  <a:gd name="T32" fmla="*/ 29 w 31"/>
                  <a:gd name="T33" fmla="*/ 15 h 30"/>
                  <a:gd name="T34" fmla="*/ 29 w 31"/>
                  <a:gd name="T35" fmla="*/ 16 h 30"/>
                  <a:gd name="T36" fmla="*/ 29 w 31"/>
                  <a:gd name="T37" fmla="*/ 16 h 30"/>
                  <a:gd name="T38" fmla="*/ 29 w 31"/>
                  <a:gd name="T39" fmla="*/ 18 h 30"/>
                  <a:gd name="T40" fmla="*/ 29 w 31"/>
                  <a:gd name="T41" fmla="*/ 18 h 30"/>
                  <a:gd name="T42" fmla="*/ 29 w 31"/>
                  <a:gd name="T43" fmla="*/ 20 h 30"/>
                  <a:gd name="T44" fmla="*/ 29 w 31"/>
                  <a:gd name="T45" fmla="*/ 22 h 30"/>
                  <a:gd name="T46" fmla="*/ 29 w 31"/>
                  <a:gd name="T47" fmla="*/ 22 h 30"/>
                  <a:gd name="T48" fmla="*/ 31 w 31"/>
                  <a:gd name="T4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0">
                    <a:moveTo>
                      <a:pt x="31" y="27"/>
                    </a:moveTo>
                    <a:lnTo>
                      <a:pt x="15" y="30"/>
                    </a:lnTo>
                    <a:lnTo>
                      <a:pt x="5" y="30"/>
                    </a:lnTo>
                    <a:lnTo>
                      <a:pt x="2" y="23"/>
                    </a:lnTo>
                    <a:lnTo>
                      <a:pt x="0" y="3"/>
                    </a:lnTo>
                    <a:lnTo>
                      <a:pt x="27" y="0"/>
                    </a:lnTo>
                    <a:lnTo>
                      <a:pt x="27" y="6"/>
                    </a:lnTo>
                    <a:lnTo>
                      <a:pt x="27" y="8"/>
                    </a:lnTo>
                    <a:lnTo>
                      <a:pt x="27" y="8"/>
                    </a:lnTo>
                    <a:lnTo>
                      <a:pt x="27" y="8"/>
                    </a:lnTo>
                    <a:lnTo>
                      <a:pt x="27" y="10"/>
                    </a:lnTo>
                    <a:lnTo>
                      <a:pt x="27" y="10"/>
                    </a:lnTo>
                    <a:lnTo>
                      <a:pt x="29" y="13"/>
                    </a:lnTo>
                    <a:lnTo>
                      <a:pt x="29" y="15"/>
                    </a:lnTo>
                    <a:lnTo>
                      <a:pt x="29" y="15"/>
                    </a:lnTo>
                    <a:lnTo>
                      <a:pt x="29" y="15"/>
                    </a:lnTo>
                    <a:lnTo>
                      <a:pt x="29" y="15"/>
                    </a:lnTo>
                    <a:lnTo>
                      <a:pt x="29" y="16"/>
                    </a:lnTo>
                    <a:lnTo>
                      <a:pt x="29" y="16"/>
                    </a:lnTo>
                    <a:lnTo>
                      <a:pt x="29" y="18"/>
                    </a:lnTo>
                    <a:lnTo>
                      <a:pt x="29" y="18"/>
                    </a:lnTo>
                    <a:lnTo>
                      <a:pt x="29" y="20"/>
                    </a:lnTo>
                    <a:lnTo>
                      <a:pt x="29" y="22"/>
                    </a:lnTo>
                    <a:lnTo>
                      <a:pt x="29" y="22"/>
                    </a:lnTo>
                    <a:lnTo>
                      <a:pt x="31"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61" name="Freeform 1516"/>
              <p:cNvSpPr>
                <a:spLocks/>
              </p:cNvSpPr>
              <p:nvPr/>
            </p:nvSpPr>
            <p:spPr bwMode="auto">
              <a:xfrm>
                <a:off x="4153" y="1755"/>
                <a:ext cx="28" cy="39"/>
              </a:xfrm>
              <a:custGeom>
                <a:avLst/>
                <a:gdLst>
                  <a:gd name="T0" fmla="*/ 22 w 28"/>
                  <a:gd name="T1" fmla="*/ 0 h 39"/>
                  <a:gd name="T2" fmla="*/ 28 w 28"/>
                  <a:gd name="T3" fmla="*/ 35 h 39"/>
                  <a:gd name="T4" fmla="*/ 17 w 28"/>
                  <a:gd name="T5" fmla="*/ 37 h 39"/>
                  <a:gd name="T6" fmla="*/ 2 w 28"/>
                  <a:gd name="T7" fmla="*/ 39 h 39"/>
                  <a:gd name="T8" fmla="*/ 0 w 28"/>
                  <a:gd name="T9" fmla="*/ 30 h 39"/>
                  <a:gd name="T10" fmla="*/ 0 w 28"/>
                  <a:gd name="T11" fmla="*/ 30 h 39"/>
                  <a:gd name="T12" fmla="*/ 7 w 28"/>
                  <a:gd name="T13" fmla="*/ 29 h 39"/>
                  <a:gd name="T14" fmla="*/ 6 w 28"/>
                  <a:gd name="T15" fmla="*/ 3 h 39"/>
                  <a:gd name="T16" fmla="*/ 16 w 28"/>
                  <a:gd name="T17" fmla="*/ 1 h 39"/>
                  <a:gd name="T18" fmla="*/ 22 w 28"/>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9">
                    <a:moveTo>
                      <a:pt x="22" y="0"/>
                    </a:moveTo>
                    <a:lnTo>
                      <a:pt x="28" y="35"/>
                    </a:lnTo>
                    <a:lnTo>
                      <a:pt x="17" y="37"/>
                    </a:lnTo>
                    <a:lnTo>
                      <a:pt x="2" y="39"/>
                    </a:lnTo>
                    <a:lnTo>
                      <a:pt x="0" y="30"/>
                    </a:lnTo>
                    <a:lnTo>
                      <a:pt x="0" y="30"/>
                    </a:lnTo>
                    <a:lnTo>
                      <a:pt x="7" y="29"/>
                    </a:lnTo>
                    <a:lnTo>
                      <a:pt x="6" y="3"/>
                    </a:lnTo>
                    <a:lnTo>
                      <a:pt x="16" y="1"/>
                    </a:lnTo>
                    <a:lnTo>
                      <a:pt x="2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62" name="Freeform 1517"/>
              <p:cNvSpPr>
                <a:spLocks/>
              </p:cNvSpPr>
              <p:nvPr/>
            </p:nvSpPr>
            <p:spPr bwMode="auto">
              <a:xfrm>
                <a:off x="4153" y="1755"/>
                <a:ext cx="28" cy="39"/>
              </a:xfrm>
              <a:custGeom>
                <a:avLst/>
                <a:gdLst>
                  <a:gd name="T0" fmla="*/ 22 w 28"/>
                  <a:gd name="T1" fmla="*/ 0 h 39"/>
                  <a:gd name="T2" fmla="*/ 28 w 28"/>
                  <a:gd name="T3" fmla="*/ 35 h 39"/>
                  <a:gd name="T4" fmla="*/ 17 w 28"/>
                  <a:gd name="T5" fmla="*/ 37 h 39"/>
                  <a:gd name="T6" fmla="*/ 2 w 28"/>
                  <a:gd name="T7" fmla="*/ 39 h 39"/>
                  <a:gd name="T8" fmla="*/ 0 w 28"/>
                  <a:gd name="T9" fmla="*/ 30 h 39"/>
                  <a:gd name="T10" fmla="*/ 0 w 28"/>
                  <a:gd name="T11" fmla="*/ 30 h 39"/>
                  <a:gd name="T12" fmla="*/ 7 w 28"/>
                  <a:gd name="T13" fmla="*/ 29 h 39"/>
                  <a:gd name="T14" fmla="*/ 6 w 28"/>
                  <a:gd name="T15" fmla="*/ 3 h 39"/>
                  <a:gd name="T16" fmla="*/ 16 w 28"/>
                  <a:gd name="T17" fmla="*/ 1 h 39"/>
                  <a:gd name="T18" fmla="*/ 22 w 28"/>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9">
                    <a:moveTo>
                      <a:pt x="22" y="0"/>
                    </a:moveTo>
                    <a:lnTo>
                      <a:pt x="28" y="35"/>
                    </a:lnTo>
                    <a:lnTo>
                      <a:pt x="17" y="37"/>
                    </a:lnTo>
                    <a:lnTo>
                      <a:pt x="2" y="39"/>
                    </a:lnTo>
                    <a:lnTo>
                      <a:pt x="0" y="30"/>
                    </a:lnTo>
                    <a:lnTo>
                      <a:pt x="0" y="30"/>
                    </a:lnTo>
                    <a:lnTo>
                      <a:pt x="7" y="29"/>
                    </a:lnTo>
                    <a:lnTo>
                      <a:pt x="6" y="3"/>
                    </a:lnTo>
                    <a:lnTo>
                      <a:pt x="16" y="1"/>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63" name="Freeform 1518"/>
              <p:cNvSpPr>
                <a:spLocks/>
              </p:cNvSpPr>
              <p:nvPr/>
            </p:nvSpPr>
            <p:spPr bwMode="auto">
              <a:xfrm>
                <a:off x="4040" y="1767"/>
                <a:ext cx="37" cy="39"/>
              </a:xfrm>
              <a:custGeom>
                <a:avLst/>
                <a:gdLst>
                  <a:gd name="T0" fmla="*/ 36 w 37"/>
                  <a:gd name="T1" fmla="*/ 0 h 39"/>
                  <a:gd name="T2" fmla="*/ 37 w 37"/>
                  <a:gd name="T3" fmla="*/ 17 h 39"/>
                  <a:gd name="T4" fmla="*/ 30 w 37"/>
                  <a:gd name="T5" fmla="*/ 18 h 39"/>
                  <a:gd name="T6" fmla="*/ 30 w 37"/>
                  <a:gd name="T7" fmla="*/ 18 h 39"/>
                  <a:gd name="T8" fmla="*/ 29 w 37"/>
                  <a:gd name="T9" fmla="*/ 18 h 39"/>
                  <a:gd name="T10" fmla="*/ 25 w 37"/>
                  <a:gd name="T11" fmla="*/ 18 h 39"/>
                  <a:gd name="T12" fmla="*/ 25 w 37"/>
                  <a:gd name="T13" fmla="*/ 35 h 39"/>
                  <a:gd name="T14" fmla="*/ 3 w 37"/>
                  <a:gd name="T15" fmla="*/ 39 h 39"/>
                  <a:gd name="T16" fmla="*/ 2 w 37"/>
                  <a:gd name="T17" fmla="*/ 20 h 39"/>
                  <a:gd name="T18" fmla="*/ 2 w 37"/>
                  <a:gd name="T19" fmla="*/ 20 h 39"/>
                  <a:gd name="T20" fmla="*/ 0 w 37"/>
                  <a:gd name="T21" fmla="*/ 10 h 39"/>
                  <a:gd name="T22" fmla="*/ 8 w 37"/>
                  <a:gd name="T23" fmla="*/ 10 h 39"/>
                  <a:gd name="T24" fmla="*/ 12 w 37"/>
                  <a:gd name="T25" fmla="*/ 1 h 39"/>
                  <a:gd name="T26" fmla="*/ 22 w 37"/>
                  <a:gd name="T27" fmla="*/ 1 h 39"/>
                  <a:gd name="T28" fmla="*/ 36 w 37"/>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36" y="0"/>
                    </a:moveTo>
                    <a:lnTo>
                      <a:pt x="37" y="17"/>
                    </a:lnTo>
                    <a:lnTo>
                      <a:pt x="30" y="18"/>
                    </a:lnTo>
                    <a:lnTo>
                      <a:pt x="30" y="18"/>
                    </a:lnTo>
                    <a:lnTo>
                      <a:pt x="29" y="18"/>
                    </a:lnTo>
                    <a:lnTo>
                      <a:pt x="25" y="18"/>
                    </a:lnTo>
                    <a:lnTo>
                      <a:pt x="25" y="35"/>
                    </a:lnTo>
                    <a:lnTo>
                      <a:pt x="3" y="39"/>
                    </a:lnTo>
                    <a:lnTo>
                      <a:pt x="2" y="20"/>
                    </a:lnTo>
                    <a:lnTo>
                      <a:pt x="2" y="20"/>
                    </a:lnTo>
                    <a:lnTo>
                      <a:pt x="0" y="10"/>
                    </a:lnTo>
                    <a:lnTo>
                      <a:pt x="8" y="10"/>
                    </a:lnTo>
                    <a:lnTo>
                      <a:pt x="12" y="1"/>
                    </a:lnTo>
                    <a:lnTo>
                      <a:pt x="22" y="1"/>
                    </a:lnTo>
                    <a:lnTo>
                      <a:pt x="3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64" name="Freeform 1519"/>
              <p:cNvSpPr>
                <a:spLocks/>
              </p:cNvSpPr>
              <p:nvPr/>
            </p:nvSpPr>
            <p:spPr bwMode="auto">
              <a:xfrm>
                <a:off x="4040" y="1767"/>
                <a:ext cx="37" cy="39"/>
              </a:xfrm>
              <a:custGeom>
                <a:avLst/>
                <a:gdLst>
                  <a:gd name="T0" fmla="*/ 36 w 37"/>
                  <a:gd name="T1" fmla="*/ 0 h 39"/>
                  <a:gd name="T2" fmla="*/ 37 w 37"/>
                  <a:gd name="T3" fmla="*/ 17 h 39"/>
                  <a:gd name="T4" fmla="*/ 30 w 37"/>
                  <a:gd name="T5" fmla="*/ 18 h 39"/>
                  <a:gd name="T6" fmla="*/ 30 w 37"/>
                  <a:gd name="T7" fmla="*/ 18 h 39"/>
                  <a:gd name="T8" fmla="*/ 29 w 37"/>
                  <a:gd name="T9" fmla="*/ 18 h 39"/>
                  <a:gd name="T10" fmla="*/ 25 w 37"/>
                  <a:gd name="T11" fmla="*/ 18 h 39"/>
                  <a:gd name="T12" fmla="*/ 25 w 37"/>
                  <a:gd name="T13" fmla="*/ 35 h 39"/>
                  <a:gd name="T14" fmla="*/ 3 w 37"/>
                  <a:gd name="T15" fmla="*/ 39 h 39"/>
                  <a:gd name="T16" fmla="*/ 2 w 37"/>
                  <a:gd name="T17" fmla="*/ 20 h 39"/>
                  <a:gd name="T18" fmla="*/ 2 w 37"/>
                  <a:gd name="T19" fmla="*/ 20 h 39"/>
                  <a:gd name="T20" fmla="*/ 0 w 37"/>
                  <a:gd name="T21" fmla="*/ 10 h 39"/>
                  <a:gd name="T22" fmla="*/ 8 w 37"/>
                  <a:gd name="T23" fmla="*/ 10 h 39"/>
                  <a:gd name="T24" fmla="*/ 12 w 37"/>
                  <a:gd name="T25" fmla="*/ 1 h 39"/>
                  <a:gd name="T26" fmla="*/ 22 w 37"/>
                  <a:gd name="T27" fmla="*/ 1 h 39"/>
                  <a:gd name="T28" fmla="*/ 36 w 37"/>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36" y="0"/>
                    </a:moveTo>
                    <a:lnTo>
                      <a:pt x="37" y="17"/>
                    </a:lnTo>
                    <a:lnTo>
                      <a:pt x="30" y="18"/>
                    </a:lnTo>
                    <a:lnTo>
                      <a:pt x="30" y="18"/>
                    </a:lnTo>
                    <a:lnTo>
                      <a:pt x="29" y="18"/>
                    </a:lnTo>
                    <a:lnTo>
                      <a:pt x="25" y="18"/>
                    </a:lnTo>
                    <a:lnTo>
                      <a:pt x="25" y="35"/>
                    </a:lnTo>
                    <a:lnTo>
                      <a:pt x="3" y="39"/>
                    </a:lnTo>
                    <a:lnTo>
                      <a:pt x="2" y="20"/>
                    </a:lnTo>
                    <a:lnTo>
                      <a:pt x="2" y="20"/>
                    </a:lnTo>
                    <a:lnTo>
                      <a:pt x="0" y="10"/>
                    </a:lnTo>
                    <a:lnTo>
                      <a:pt x="8" y="10"/>
                    </a:lnTo>
                    <a:lnTo>
                      <a:pt x="12" y="1"/>
                    </a:lnTo>
                    <a:lnTo>
                      <a:pt x="22" y="1"/>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65" name="Freeform 1520"/>
              <p:cNvSpPr>
                <a:spLocks/>
              </p:cNvSpPr>
              <p:nvPr/>
            </p:nvSpPr>
            <p:spPr bwMode="auto">
              <a:xfrm>
                <a:off x="4131" y="1723"/>
                <a:ext cx="26" cy="28"/>
              </a:xfrm>
              <a:custGeom>
                <a:avLst/>
                <a:gdLst>
                  <a:gd name="T0" fmla="*/ 6 w 26"/>
                  <a:gd name="T1" fmla="*/ 28 h 28"/>
                  <a:gd name="T2" fmla="*/ 2 w 26"/>
                  <a:gd name="T3" fmla="*/ 28 h 28"/>
                  <a:gd name="T4" fmla="*/ 2 w 26"/>
                  <a:gd name="T5" fmla="*/ 23 h 28"/>
                  <a:gd name="T6" fmla="*/ 0 w 26"/>
                  <a:gd name="T7" fmla="*/ 11 h 28"/>
                  <a:gd name="T8" fmla="*/ 2 w 26"/>
                  <a:gd name="T9" fmla="*/ 0 h 28"/>
                  <a:gd name="T10" fmla="*/ 9 w 26"/>
                  <a:gd name="T11" fmla="*/ 1 h 28"/>
                  <a:gd name="T12" fmla="*/ 24 w 26"/>
                  <a:gd name="T13" fmla="*/ 0 h 28"/>
                  <a:gd name="T14" fmla="*/ 24 w 26"/>
                  <a:gd name="T15" fmla="*/ 8 h 28"/>
                  <a:gd name="T16" fmla="*/ 26 w 26"/>
                  <a:gd name="T17" fmla="*/ 25 h 28"/>
                  <a:gd name="T18" fmla="*/ 6 w 26"/>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6" y="28"/>
                    </a:moveTo>
                    <a:lnTo>
                      <a:pt x="2" y="28"/>
                    </a:lnTo>
                    <a:lnTo>
                      <a:pt x="2" y="23"/>
                    </a:lnTo>
                    <a:lnTo>
                      <a:pt x="0" y="11"/>
                    </a:lnTo>
                    <a:lnTo>
                      <a:pt x="2" y="0"/>
                    </a:lnTo>
                    <a:lnTo>
                      <a:pt x="9" y="1"/>
                    </a:lnTo>
                    <a:lnTo>
                      <a:pt x="24" y="0"/>
                    </a:lnTo>
                    <a:lnTo>
                      <a:pt x="24" y="8"/>
                    </a:lnTo>
                    <a:lnTo>
                      <a:pt x="26" y="25"/>
                    </a:lnTo>
                    <a:lnTo>
                      <a:pt x="6" y="2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66" name="Freeform 1521"/>
              <p:cNvSpPr>
                <a:spLocks/>
              </p:cNvSpPr>
              <p:nvPr/>
            </p:nvSpPr>
            <p:spPr bwMode="auto">
              <a:xfrm>
                <a:off x="4131" y="1723"/>
                <a:ext cx="26" cy="28"/>
              </a:xfrm>
              <a:custGeom>
                <a:avLst/>
                <a:gdLst>
                  <a:gd name="T0" fmla="*/ 6 w 26"/>
                  <a:gd name="T1" fmla="*/ 28 h 28"/>
                  <a:gd name="T2" fmla="*/ 2 w 26"/>
                  <a:gd name="T3" fmla="*/ 28 h 28"/>
                  <a:gd name="T4" fmla="*/ 2 w 26"/>
                  <a:gd name="T5" fmla="*/ 23 h 28"/>
                  <a:gd name="T6" fmla="*/ 0 w 26"/>
                  <a:gd name="T7" fmla="*/ 11 h 28"/>
                  <a:gd name="T8" fmla="*/ 2 w 26"/>
                  <a:gd name="T9" fmla="*/ 0 h 28"/>
                  <a:gd name="T10" fmla="*/ 9 w 26"/>
                  <a:gd name="T11" fmla="*/ 1 h 28"/>
                  <a:gd name="T12" fmla="*/ 24 w 26"/>
                  <a:gd name="T13" fmla="*/ 0 h 28"/>
                  <a:gd name="T14" fmla="*/ 24 w 26"/>
                  <a:gd name="T15" fmla="*/ 8 h 28"/>
                  <a:gd name="T16" fmla="*/ 26 w 26"/>
                  <a:gd name="T17" fmla="*/ 25 h 28"/>
                  <a:gd name="T18" fmla="*/ 6 w 26"/>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6" y="28"/>
                    </a:moveTo>
                    <a:lnTo>
                      <a:pt x="2" y="28"/>
                    </a:lnTo>
                    <a:lnTo>
                      <a:pt x="2" y="23"/>
                    </a:lnTo>
                    <a:lnTo>
                      <a:pt x="0" y="11"/>
                    </a:lnTo>
                    <a:lnTo>
                      <a:pt x="2" y="0"/>
                    </a:lnTo>
                    <a:lnTo>
                      <a:pt x="9" y="1"/>
                    </a:lnTo>
                    <a:lnTo>
                      <a:pt x="24" y="0"/>
                    </a:lnTo>
                    <a:lnTo>
                      <a:pt x="24" y="8"/>
                    </a:lnTo>
                    <a:lnTo>
                      <a:pt x="26" y="25"/>
                    </a:lnTo>
                    <a:lnTo>
                      <a:pt x="6"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67" name="Freeform 1522"/>
              <p:cNvSpPr>
                <a:spLocks/>
              </p:cNvSpPr>
              <p:nvPr/>
            </p:nvSpPr>
            <p:spPr bwMode="auto">
              <a:xfrm>
                <a:off x="3528" y="1738"/>
                <a:ext cx="33" cy="35"/>
              </a:xfrm>
              <a:custGeom>
                <a:avLst/>
                <a:gdLst>
                  <a:gd name="T0" fmla="*/ 31 w 33"/>
                  <a:gd name="T1" fmla="*/ 0 h 35"/>
                  <a:gd name="T2" fmla="*/ 33 w 33"/>
                  <a:gd name="T3" fmla="*/ 35 h 35"/>
                  <a:gd name="T4" fmla="*/ 17 w 33"/>
                  <a:gd name="T5" fmla="*/ 35 h 35"/>
                  <a:gd name="T6" fmla="*/ 2 w 33"/>
                  <a:gd name="T7" fmla="*/ 35 h 35"/>
                  <a:gd name="T8" fmla="*/ 0 w 33"/>
                  <a:gd name="T9" fmla="*/ 0 h 35"/>
                  <a:gd name="T10" fmla="*/ 31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1" y="0"/>
                    </a:moveTo>
                    <a:lnTo>
                      <a:pt x="33" y="35"/>
                    </a:lnTo>
                    <a:lnTo>
                      <a:pt x="17" y="35"/>
                    </a:lnTo>
                    <a:lnTo>
                      <a:pt x="2" y="35"/>
                    </a:lnTo>
                    <a:lnTo>
                      <a:pt x="0" y="0"/>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68" name="Freeform 1523"/>
              <p:cNvSpPr>
                <a:spLocks/>
              </p:cNvSpPr>
              <p:nvPr/>
            </p:nvSpPr>
            <p:spPr bwMode="auto">
              <a:xfrm>
                <a:off x="3528" y="1738"/>
                <a:ext cx="33" cy="35"/>
              </a:xfrm>
              <a:custGeom>
                <a:avLst/>
                <a:gdLst>
                  <a:gd name="T0" fmla="*/ 31 w 33"/>
                  <a:gd name="T1" fmla="*/ 0 h 35"/>
                  <a:gd name="T2" fmla="*/ 33 w 33"/>
                  <a:gd name="T3" fmla="*/ 35 h 35"/>
                  <a:gd name="T4" fmla="*/ 17 w 33"/>
                  <a:gd name="T5" fmla="*/ 35 h 35"/>
                  <a:gd name="T6" fmla="*/ 2 w 33"/>
                  <a:gd name="T7" fmla="*/ 35 h 35"/>
                  <a:gd name="T8" fmla="*/ 0 w 33"/>
                  <a:gd name="T9" fmla="*/ 0 h 35"/>
                  <a:gd name="T10" fmla="*/ 31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1" y="0"/>
                    </a:moveTo>
                    <a:lnTo>
                      <a:pt x="33" y="35"/>
                    </a:lnTo>
                    <a:lnTo>
                      <a:pt x="17" y="35"/>
                    </a:lnTo>
                    <a:lnTo>
                      <a:pt x="2" y="35"/>
                    </a:lnTo>
                    <a:lnTo>
                      <a:pt x="0"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69" name="Freeform 1524"/>
              <p:cNvSpPr>
                <a:spLocks/>
              </p:cNvSpPr>
              <p:nvPr/>
            </p:nvSpPr>
            <p:spPr bwMode="auto">
              <a:xfrm>
                <a:off x="3515" y="1773"/>
                <a:ext cx="30" cy="26"/>
              </a:xfrm>
              <a:custGeom>
                <a:avLst/>
                <a:gdLst>
                  <a:gd name="T0" fmla="*/ 0 w 30"/>
                  <a:gd name="T1" fmla="*/ 0 h 26"/>
                  <a:gd name="T2" fmla="*/ 13 w 30"/>
                  <a:gd name="T3" fmla="*/ 0 h 26"/>
                  <a:gd name="T4" fmla="*/ 15 w 30"/>
                  <a:gd name="T5" fmla="*/ 0 h 26"/>
                  <a:gd name="T6" fmla="*/ 30 w 30"/>
                  <a:gd name="T7" fmla="*/ 0 h 26"/>
                  <a:gd name="T8" fmla="*/ 30 w 30"/>
                  <a:gd name="T9" fmla="*/ 26 h 26"/>
                  <a:gd name="T10" fmla="*/ 0 w 30"/>
                  <a:gd name="T11" fmla="*/ 26 h 26"/>
                  <a:gd name="T12" fmla="*/ 0 w 3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0" y="0"/>
                    </a:moveTo>
                    <a:lnTo>
                      <a:pt x="13" y="0"/>
                    </a:lnTo>
                    <a:lnTo>
                      <a:pt x="15" y="0"/>
                    </a:lnTo>
                    <a:lnTo>
                      <a:pt x="30" y="0"/>
                    </a:lnTo>
                    <a:lnTo>
                      <a:pt x="30" y="26"/>
                    </a:lnTo>
                    <a:lnTo>
                      <a:pt x="0" y="26"/>
                    </a:lnTo>
                    <a:lnTo>
                      <a:pt x="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70" name="Freeform 1525"/>
              <p:cNvSpPr>
                <a:spLocks/>
              </p:cNvSpPr>
              <p:nvPr/>
            </p:nvSpPr>
            <p:spPr bwMode="auto">
              <a:xfrm>
                <a:off x="3515" y="1773"/>
                <a:ext cx="30" cy="26"/>
              </a:xfrm>
              <a:custGeom>
                <a:avLst/>
                <a:gdLst>
                  <a:gd name="T0" fmla="*/ 0 w 30"/>
                  <a:gd name="T1" fmla="*/ 0 h 26"/>
                  <a:gd name="T2" fmla="*/ 13 w 30"/>
                  <a:gd name="T3" fmla="*/ 0 h 26"/>
                  <a:gd name="T4" fmla="*/ 15 w 30"/>
                  <a:gd name="T5" fmla="*/ 0 h 26"/>
                  <a:gd name="T6" fmla="*/ 30 w 30"/>
                  <a:gd name="T7" fmla="*/ 0 h 26"/>
                  <a:gd name="T8" fmla="*/ 30 w 30"/>
                  <a:gd name="T9" fmla="*/ 26 h 26"/>
                  <a:gd name="T10" fmla="*/ 0 w 30"/>
                  <a:gd name="T11" fmla="*/ 26 h 26"/>
                  <a:gd name="T12" fmla="*/ 0 w 3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0" y="0"/>
                    </a:moveTo>
                    <a:lnTo>
                      <a:pt x="13" y="0"/>
                    </a:lnTo>
                    <a:lnTo>
                      <a:pt x="15" y="0"/>
                    </a:lnTo>
                    <a:lnTo>
                      <a:pt x="30" y="0"/>
                    </a:lnTo>
                    <a:lnTo>
                      <a:pt x="30" y="26"/>
                    </a:lnTo>
                    <a:lnTo>
                      <a:pt x="0" y="26"/>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71" name="Freeform 1526"/>
              <p:cNvSpPr>
                <a:spLocks/>
              </p:cNvSpPr>
              <p:nvPr/>
            </p:nvSpPr>
            <p:spPr bwMode="auto">
              <a:xfrm>
                <a:off x="3725" y="1531"/>
                <a:ext cx="37" cy="42"/>
              </a:xfrm>
              <a:custGeom>
                <a:avLst/>
                <a:gdLst>
                  <a:gd name="T0" fmla="*/ 25 w 37"/>
                  <a:gd name="T1" fmla="*/ 0 h 42"/>
                  <a:gd name="T2" fmla="*/ 27 w 37"/>
                  <a:gd name="T3" fmla="*/ 7 h 42"/>
                  <a:gd name="T4" fmla="*/ 27 w 37"/>
                  <a:gd name="T5" fmla="*/ 12 h 42"/>
                  <a:gd name="T6" fmla="*/ 34 w 37"/>
                  <a:gd name="T7" fmla="*/ 19 h 42"/>
                  <a:gd name="T8" fmla="*/ 35 w 37"/>
                  <a:gd name="T9" fmla="*/ 20 h 42"/>
                  <a:gd name="T10" fmla="*/ 37 w 37"/>
                  <a:gd name="T11" fmla="*/ 24 h 42"/>
                  <a:gd name="T12" fmla="*/ 37 w 37"/>
                  <a:gd name="T13" fmla="*/ 26 h 42"/>
                  <a:gd name="T14" fmla="*/ 32 w 37"/>
                  <a:gd name="T15" fmla="*/ 34 h 42"/>
                  <a:gd name="T16" fmla="*/ 32 w 37"/>
                  <a:gd name="T17" fmla="*/ 36 h 42"/>
                  <a:gd name="T18" fmla="*/ 30 w 37"/>
                  <a:gd name="T19" fmla="*/ 36 h 42"/>
                  <a:gd name="T20" fmla="*/ 30 w 37"/>
                  <a:gd name="T21" fmla="*/ 37 h 42"/>
                  <a:gd name="T22" fmla="*/ 30 w 37"/>
                  <a:gd name="T23" fmla="*/ 42 h 42"/>
                  <a:gd name="T24" fmla="*/ 3 w 37"/>
                  <a:gd name="T25" fmla="*/ 42 h 42"/>
                  <a:gd name="T26" fmla="*/ 0 w 37"/>
                  <a:gd name="T27" fmla="*/ 2 h 42"/>
                  <a:gd name="T28" fmla="*/ 2 w 37"/>
                  <a:gd name="T29" fmla="*/ 2 h 42"/>
                  <a:gd name="T30" fmla="*/ 5 w 37"/>
                  <a:gd name="T31" fmla="*/ 0 h 42"/>
                  <a:gd name="T32" fmla="*/ 5 w 37"/>
                  <a:gd name="T33" fmla="*/ 0 h 42"/>
                  <a:gd name="T34" fmla="*/ 5 w 37"/>
                  <a:gd name="T35" fmla="*/ 0 h 42"/>
                  <a:gd name="T36" fmla="*/ 8 w 37"/>
                  <a:gd name="T37" fmla="*/ 0 h 42"/>
                  <a:gd name="T38" fmla="*/ 10 w 37"/>
                  <a:gd name="T39" fmla="*/ 0 h 42"/>
                  <a:gd name="T40" fmla="*/ 10 w 37"/>
                  <a:gd name="T41" fmla="*/ 0 h 42"/>
                  <a:gd name="T42" fmla="*/ 12 w 37"/>
                  <a:gd name="T43" fmla="*/ 0 h 42"/>
                  <a:gd name="T44" fmla="*/ 12 w 37"/>
                  <a:gd name="T45" fmla="*/ 0 h 42"/>
                  <a:gd name="T46" fmla="*/ 15 w 37"/>
                  <a:gd name="T47" fmla="*/ 0 h 42"/>
                  <a:gd name="T48" fmla="*/ 15 w 37"/>
                  <a:gd name="T49" fmla="*/ 0 h 42"/>
                  <a:gd name="T50" fmla="*/ 15 w 37"/>
                  <a:gd name="T51" fmla="*/ 0 h 42"/>
                  <a:gd name="T52" fmla="*/ 25 w 37"/>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42">
                    <a:moveTo>
                      <a:pt x="25" y="0"/>
                    </a:moveTo>
                    <a:lnTo>
                      <a:pt x="27" y="7"/>
                    </a:lnTo>
                    <a:lnTo>
                      <a:pt x="27" y="12"/>
                    </a:lnTo>
                    <a:lnTo>
                      <a:pt x="34" y="19"/>
                    </a:lnTo>
                    <a:lnTo>
                      <a:pt x="35" y="20"/>
                    </a:lnTo>
                    <a:lnTo>
                      <a:pt x="37" y="24"/>
                    </a:lnTo>
                    <a:lnTo>
                      <a:pt x="37" y="26"/>
                    </a:lnTo>
                    <a:lnTo>
                      <a:pt x="32" y="34"/>
                    </a:lnTo>
                    <a:lnTo>
                      <a:pt x="32" y="36"/>
                    </a:lnTo>
                    <a:lnTo>
                      <a:pt x="30" y="36"/>
                    </a:lnTo>
                    <a:lnTo>
                      <a:pt x="30" y="37"/>
                    </a:lnTo>
                    <a:lnTo>
                      <a:pt x="30" y="42"/>
                    </a:lnTo>
                    <a:lnTo>
                      <a:pt x="3" y="42"/>
                    </a:lnTo>
                    <a:lnTo>
                      <a:pt x="0" y="2"/>
                    </a:lnTo>
                    <a:lnTo>
                      <a:pt x="2" y="2"/>
                    </a:lnTo>
                    <a:lnTo>
                      <a:pt x="5" y="0"/>
                    </a:lnTo>
                    <a:lnTo>
                      <a:pt x="5" y="0"/>
                    </a:lnTo>
                    <a:lnTo>
                      <a:pt x="5" y="0"/>
                    </a:lnTo>
                    <a:lnTo>
                      <a:pt x="8" y="0"/>
                    </a:lnTo>
                    <a:lnTo>
                      <a:pt x="10" y="0"/>
                    </a:lnTo>
                    <a:lnTo>
                      <a:pt x="10" y="0"/>
                    </a:lnTo>
                    <a:lnTo>
                      <a:pt x="12" y="0"/>
                    </a:lnTo>
                    <a:lnTo>
                      <a:pt x="12" y="0"/>
                    </a:lnTo>
                    <a:lnTo>
                      <a:pt x="15" y="0"/>
                    </a:lnTo>
                    <a:lnTo>
                      <a:pt x="15" y="0"/>
                    </a:lnTo>
                    <a:lnTo>
                      <a:pt x="15" y="0"/>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72" name="Freeform 1527"/>
              <p:cNvSpPr>
                <a:spLocks/>
              </p:cNvSpPr>
              <p:nvPr/>
            </p:nvSpPr>
            <p:spPr bwMode="auto">
              <a:xfrm>
                <a:off x="3725" y="1531"/>
                <a:ext cx="37" cy="42"/>
              </a:xfrm>
              <a:custGeom>
                <a:avLst/>
                <a:gdLst>
                  <a:gd name="T0" fmla="*/ 25 w 37"/>
                  <a:gd name="T1" fmla="*/ 0 h 42"/>
                  <a:gd name="T2" fmla="*/ 27 w 37"/>
                  <a:gd name="T3" fmla="*/ 7 h 42"/>
                  <a:gd name="T4" fmla="*/ 27 w 37"/>
                  <a:gd name="T5" fmla="*/ 12 h 42"/>
                  <a:gd name="T6" fmla="*/ 34 w 37"/>
                  <a:gd name="T7" fmla="*/ 19 h 42"/>
                  <a:gd name="T8" fmla="*/ 35 w 37"/>
                  <a:gd name="T9" fmla="*/ 20 h 42"/>
                  <a:gd name="T10" fmla="*/ 37 w 37"/>
                  <a:gd name="T11" fmla="*/ 24 h 42"/>
                  <a:gd name="T12" fmla="*/ 37 w 37"/>
                  <a:gd name="T13" fmla="*/ 26 h 42"/>
                  <a:gd name="T14" fmla="*/ 32 w 37"/>
                  <a:gd name="T15" fmla="*/ 34 h 42"/>
                  <a:gd name="T16" fmla="*/ 32 w 37"/>
                  <a:gd name="T17" fmla="*/ 36 h 42"/>
                  <a:gd name="T18" fmla="*/ 30 w 37"/>
                  <a:gd name="T19" fmla="*/ 36 h 42"/>
                  <a:gd name="T20" fmla="*/ 30 w 37"/>
                  <a:gd name="T21" fmla="*/ 37 h 42"/>
                  <a:gd name="T22" fmla="*/ 30 w 37"/>
                  <a:gd name="T23" fmla="*/ 42 h 42"/>
                  <a:gd name="T24" fmla="*/ 3 w 37"/>
                  <a:gd name="T25" fmla="*/ 42 h 42"/>
                  <a:gd name="T26" fmla="*/ 0 w 37"/>
                  <a:gd name="T27" fmla="*/ 2 h 42"/>
                  <a:gd name="T28" fmla="*/ 2 w 37"/>
                  <a:gd name="T29" fmla="*/ 2 h 42"/>
                  <a:gd name="T30" fmla="*/ 5 w 37"/>
                  <a:gd name="T31" fmla="*/ 0 h 42"/>
                  <a:gd name="T32" fmla="*/ 5 w 37"/>
                  <a:gd name="T33" fmla="*/ 0 h 42"/>
                  <a:gd name="T34" fmla="*/ 5 w 37"/>
                  <a:gd name="T35" fmla="*/ 0 h 42"/>
                  <a:gd name="T36" fmla="*/ 8 w 37"/>
                  <a:gd name="T37" fmla="*/ 0 h 42"/>
                  <a:gd name="T38" fmla="*/ 10 w 37"/>
                  <a:gd name="T39" fmla="*/ 0 h 42"/>
                  <a:gd name="T40" fmla="*/ 10 w 37"/>
                  <a:gd name="T41" fmla="*/ 0 h 42"/>
                  <a:gd name="T42" fmla="*/ 12 w 37"/>
                  <a:gd name="T43" fmla="*/ 0 h 42"/>
                  <a:gd name="T44" fmla="*/ 12 w 37"/>
                  <a:gd name="T45" fmla="*/ 0 h 42"/>
                  <a:gd name="T46" fmla="*/ 15 w 37"/>
                  <a:gd name="T47" fmla="*/ 0 h 42"/>
                  <a:gd name="T48" fmla="*/ 15 w 37"/>
                  <a:gd name="T49" fmla="*/ 0 h 42"/>
                  <a:gd name="T50" fmla="*/ 15 w 37"/>
                  <a:gd name="T51" fmla="*/ 0 h 42"/>
                  <a:gd name="T52" fmla="*/ 25 w 37"/>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42">
                    <a:moveTo>
                      <a:pt x="25" y="0"/>
                    </a:moveTo>
                    <a:lnTo>
                      <a:pt x="27" y="7"/>
                    </a:lnTo>
                    <a:lnTo>
                      <a:pt x="27" y="12"/>
                    </a:lnTo>
                    <a:lnTo>
                      <a:pt x="34" y="19"/>
                    </a:lnTo>
                    <a:lnTo>
                      <a:pt x="35" y="20"/>
                    </a:lnTo>
                    <a:lnTo>
                      <a:pt x="37" y="24"/>
                    </a:lnTo>
                    <a:lnTo>
                      <a:pt x="37" y="26"/>
                    </a:lnTo>
                    <a:lnTo>
                      <a:pt x="32" y="34"/>
                    </a:lnTo>
                    <a:lnTo>
                      <a:pt x="32" y="36"/>
                    </a:lnTo>
                    <a:lnTo>
                      <a:pt x="30" y="36"/>
                    </a:lnTo>
                    <a:lnTo>
                      <a:pt x="30" y="37"/>
                    </a:lnTo>
                    <a:lnTo>
                      <a:pt x="30" y="42"/>
                    </a:lnTo>
                    <a:lnTo>
                      <a:pt x="3" y="42"/>
                    </a:lnTo>
                    <a:lnTo>
                      <a:pt x="0" y="2"/>
                    </a:lnTo>
                    <a:lnTo>
                      <a:pt x="2" y="2"/>
                    </a:lnTo>
                    <a:lnTo>
                      <a:pt x="5" y="0"/>
                    </a:lnTo>
                    <a:lnTo>
                      <a:pt x="5" y="0"/>
                    </a:lnTo>
                    <a:lnTo>
                      <a:pt x="5" y="0"/>
                    </a:lnTo>
                    <a:lnTo>
                      <a:pt x="8" y="0"/>
                    </a:lnTo>
                    <a:lnTo>
                      <a:pt x="10" y="0"/>
                    </a:lnTo>
                    <a:lnTo>
                      <a:pt x="10" y="0"/>
                    </a:lnTo>
                    <a:lnTo>
                      <a:pt x="12" y="0"/>
                    </a:lnTo>
                    <a:lnTo>
                      <a:pt x="12" y="0"/>
                    </a:lnTo>
                    <a:lnTo>
                      <a:pt x="15" y="0"/>
                    </a:lnTo>
                    <a:lnTo>
                      <a:pt x="15" y="0"/>
                    </a:lnTo>
                    <a:lnTo>
                      <a:pt x="15" y="0"/>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73" name="Freeform 1528"/>
              <p:cNvSpPr>
                <a:spLocks/>
              </p:cNvSpPr>
              <p:nvPr/>
            </p:nvSpPr>
            <p:spPr bwMode="auto">
              <a:xfrm>
                <a:off x="3637" y="1795"/>
                <a:ext cx="32" cy="33"/>
              </a:xfrm>
              <a:custGeom>
                <a:avLst/>
                <a:gdLst>
                  <a:gd name="T0" fmla="*/ 32 w 32"/>
                  <a:gd name="T1" fmla="*/ 31 h 33"/>
                  <a:gd name="T2" fmla="*/ 29 w 32"/>
                  <a:gd name="T3" fmla="*/ 31 h 33"/>
                  <a:gd name="T4" fmla="*/ 29 w 32"/>
                  <a:gd name="T5" fmla="*/ 31 h 33"/>
                  <a:gd name="T6" fmla="*/ 27 w 32"/>
                  <a:gd name="T7" fmla="*/ 31 h 33"/>
                  <a:gd name="T8" fmla="*/ 25 w 32"/>
                  <a:gd name="T9" fmla="*/ 33 h 33"/>
                  <a:gd name="T10" fmla="*/ 25 w 32"/>
                  <a:gd name="T11" fmla="*/ 33 h 33"/>
                  <a:gd name="T12" fmla="*/ 20 w 32"/>
                  <a:gd name="T13" fmla="*/ 33 h 33"/>
                  <a:gd name="T14" fmla="*/ 20 w 32"/>
                  <a:gd name="T15" fmla="*/ 33 h 33"/>
                  <a:gd name="T16" fmla="*/ 18 w 32"/>
                  <a:gd name="T17" fmla="*/ 33 h 33"/>
                  <a:gd name="T18" fmla="*/ 18 w 32"/>
                  <a:gd name="T19" fmla="*/ 33 h 33"/>
                  <a:gd name="T20" fmla="*/ 17 w 32"/>
                  <a:gd name="T21" fmla="*/ 33 h 33"/>
                  <a:gd name="T22" fmla="*/ 17 w 32"/>
                  <a:gd name="T23" fmla="*/ 33 h 33"/>
                  <a:gd name="T24" fmla="*/ 15 w 32"/>
                  <a:gd name="T25" fmla="*/ 33 h 33"/>
                  <a:gd name="T26" fmla="*/ 15 w 32"/>
                  <a:gd name="T27" fmla="*/ 33 h 33"/>
                  <a:gd name="T28" fmla="*/ 12 w 32"/>
                  <a:gd name="T29" fmla="*/ 33 h 33"/>
                  <a:gd name="T30" fmla="*/ 12 w 32"/>
                  <a:gd name="T31" fmla="*/ 33 h 33"/>
                  <a:gd name="T32" fmla="*/ 1 w 32"/>
                  <a:gd name="T33" fmla="*/ 33 h 33"/>
                  <a:gd name="T34" fmla="*/ 1 w 32"/>
                  <a:gd name="T35" fmla="*/ 33 h 33"/>
                  <a:gd name="T36" fmla="*/ 0 w 32"/>
                  <a:gd name="T37" fmla="*/ 2 h 33"/>
                  <a:gd name="T38" fmla="*/ 32 w 32"/>
                  <a:gd name="T39" fmla="*/ 0 h 33"/>
                  <a:gd name="T40" fmla="*/ 32 w 32"/>
                  <a:gd name="T41" fmla="*/ 31 h 33"/>
                  <a:gd name="T42" fmla="*/ 32 w 32"/>
                  <a:gd name="T43"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31"/>
                    </a:moveTo>
                    <a:lnTo>
                      <a:pt x="29" y="31"/>
                    </a:lnTo>
                    <a:lnTo>
                      <a:pt x="29" y="31"/>
                    </a:lnTo>
                    <a:lnTo>
                      <a:pt x="27" y="31"/>
                    </a:lnTo>
                    <a:lnTo>
                      <a:pt x="25" y="33"/>
                    </a:lnTo>
                    <a:lnTo>
                      <a:pt x="25" y="33"/>
                    </a:lnTo>
                    <a:lnTo>
                      <a:pt x="20" y="33"/>
                    </a:lnTo>
                    <a:lnTo>
                      <a:pt x="20" y="33"/>
                    </a:lnTo>
                    <a:lnTo>
                      <a:pt x="18" y="33"/>
                    </a:lnTo>
                    <a:lnTo>
                      <a:pt x="18" y="33"/>
                    </a:lnTo>
                    <a:lnTo>
                      <a:pt x="17" y="33"/>
                    </a:lnTo>
                    <a:lnTo>
                      <a:pt x="17" y="33"/>
                    </a:lnTo>
                    <a:lnTo>
                      <a:pt x="15" y="33"/>
                    </a:lnTo>
                    <a:lnTo>
                      <a:pt x="15" y="33"/>
                    </a:lnTo>
                    <a:lnTo>
                      <a:pt x="12" y="33"/>
                    </a:lnTo>
                    <a:lnTo>
                      <a:pt x="12" y="33"/>
                    </a:lnTo>
                    <a:lnTo>
                      <a:pt x="1" y="33"/>
                    </a:lnTo>
                    <a:lnTo>
                      <a:pt x="1" y="33"/>
                    </a:lnTo>
                    <a:lnTo>
                      <a:pt x="0" y="2"/>
                    </a:lnTo>
                    <a:lnTo>
                      <a:pt x="32" y="0"/>
                    </a:lnTo>
                    <a:lnTo>
                      <a:pt x="32" y="31"/>
                    </a:lnTo>
                    <a:lnTo>
                      <a:pt x="32" y="3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74" name="Freeform 1529"/>
              <p:cNvSpPr>
                <a:spLocks/>
              </p:cNvSpPr>
              <p:nvPr/>
            </p:nvSpPr>
            <p:spPr bwMode="auto">
              <a:xfrm>
                <a:off x="3637" y="1795"/>
                <a:ext cx="32" cy="33"/>
              </a:xfrm>
              <a:custGeom>
                <a:avLst/>
                <a:gdLst>
                  <a:gd name="T0" fmla="*/ 32 w 32"/>
                  <a:gd name="T1" fmla="*/ 31 h 33"/>
                  <a:gd name="T2" fmla="*/ 29 w 32"/>
                  <a:gd name="T3" fmla="*/ 31 h 33"/>
                  <a:gd name="T4" fmla="*/ 29 w 32"/>
                  <a:gd name="T5" fmla="*/ 31 h 33"/>
                  <a:gd name="T6" fmla="*/ 27 w 32"/>
                  <a:gd name="T7" fmla="*/ 31 h 33"/>
                  <a:gd name="T8" fmla="*/ 25 w 32"/>
                  <a:gd name="T9" fmla="*/ 33 h 33"/>
                  <a:gd name="T10" fmla="*/ 25 w 32"/>
                  <a:gd name="T11" fmla="*/ 33 h 33"/>
                  <a:gd name="T12" fmla="*/ 20 w 32"/>
                  <a:gd name="T13" fmla="*/ 33 h 33"/>
                  <a:gd name="T14" fmla="*/ 20 w 32"/>
                  <a:gd name="T15" fmla="*/ 33 h 33"/>
                  <a:gd name="T16" fmla="*/ 18 w 32"/>
                  <a:gd name="T17" fmla="*/ 33 h 33"/>
                  <a:gd name="T18" fmla="*/ 18 w 32"/>
                  <a:gd name="T19" fmla="*/ 33 h 33"/>
                  <a:gd name="T20" fmla="*/ 17 w 32"/>
                  <a:gd name="T21" fmla="*/ 33 h 33"/>
                  <a:gd name="T22" fmla="*/ 17 w 32"/>
                  <a:gd name="T23" fmla="*/ 33 h 33"/>
                  <a:gd name="T24" fmla="*/ 15 w 32"/>
                  <a:gd name="T25" fmla="*/ 33 h 33"/>
                  <a:gd name="T26" fmla="*/ 15 w 32"/>
                  <a:gd name="T27" fmla="*/ 33 h 33"/>
                  <a:gd name="T28" fmla="*/ 12 w 32"/>
                  <a:gd name="T29" fmla="*/ 33 h 33"/>
                  <a:gd name="T30" fmla="*/ 12 w 32"/>
                  <a:gd name="T31" fmla="*/ 33 h 33"/>
                  <a:gd name="T32" fmla="*/ 1 w 32"/>
                  <a:gd name="T33" fmla="*/ 33 h 33"/>
                  <a:gd name="T34" fmla="*/ 1 w 32"/>
                  <a:gd name="T35" fmla="*/ 33 h 33"/>
                  <a:gd name="T36" fmla="*/ 0 w 32"/>
                  <a:gd name="T37" fmla="*/ 2 h 33"/>
                  <a:gd name="T38" fmla="*/ 32 w 32"/>
                  <a:gd name="T39" fmla="*/ 0 h 33"/>
                  <a:gd name="T40" fmla="*/ 32 w 32"/>
                  <a:gd name="T41" fmla="*/ 31 h 33"/>
                  <a:gd name="T42" fmla="*/ 32 w 32"/>
                  <a:gd name="T43"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31"/>
                    </a:moveTo>
                    <a:lnTo>
                      <a:pt x="29" y="31"/>
                    </a:lnTo>
                    <a:lnTo>
                      <a:pt x="29" y="31"/>
                    </a:lnTo>
                    <a:lnTo>
                      <a:pt x="27" y="31"/>
                    </a:lnTo>
                    <a:lnTo>
                      <a:pt x="25" y="33"/>
                    </a:lnTo>
                    <a:lnTo>
                      <a:pt x="25" y="33"/>
                    </a:lnTo>
                    <a:lnTo>
                      <a:pt x="20" y="33"/>
                    </a:lnTo>
                    <a:lnTo>
                      <a:pt x="20" y="33"/>
                    </a:lnTo>
                    <a:lnTo>
                      <a:pt x="18" y="33"/>
                    </a:lnTo>
                    <a:lnTo>
                      <a:pt x="18" y="33"/>
                    </a:lnTo>
                    <a:lnTo>
                      <a:pt x="17" y="33"/>
                    </a:lnTo>
                    <a:lnTo>
                      <a:pt x="17" y="33"/>
                    </a:lnTo>
                    <a:lnTo>
                      <a:pt x="15" y="33"/>
                    </a:lnTo>
                    <a:lnTo>
                      <a:pt x="15" y="33"/>
                    </a:lnTo>
                    <a:lnTo>
                      <a:pt x="12" y="33"/>
                    </a:lnTo>
                    <a:lnTo>
                      <a:pt x="12" y="33"/>
                    </a:lnTo>
                    <a:lnTo>
                      <a:pt x="1" y="33"/>
                    </a:lnTo>
                    <a:lnTo>
                      <a:pt x="1" y="33"/>
                    </a:lnTo>
                    <a:lnTo>
                      <a:pt x="0" y="2"/>
                    </a:lnTo>
                    <a:lnTo>
                      <a:pt x="32" y="0"/>
                    </a:lnTo>
                    <a:lnTo>
                      <a:pt x="32" y="31"/>
                    </a:lnTo>
                    <a:lnTo>
                      <a:pt x="32"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75" name="Freeform 1530"/>
              <p:cNvSpPr>
                <a:spLocks/>
              </p:cNvSpPr>
              <p:nvPr/>
            </p:nvSpPr>
            <p:spPr bwMode="auto">
              <a:xfrm>
                <a:off x="3503" y="1702"/>
                <a:ext cx="25" cy="36"/>
              </a:xfrm>
              <a:custGeom>
                <a:avLst/>
                <a:gdLst>
                  <a:gd name="T0" fmla="*/ 22 w 25"/>
                  <a:gd name="T1" fmla="*/ 27 h 36"/>
                  <a:gd name="T2" fmla="*/ 25 w 25"/>
                  <a:gd name="T3" fmla="*/ 36 h 36"/>
                  <a:gd name="T4" fmla="*/ 3 w 25"/>
                  <a:gd name="T5" fmla="*/ 36 h 36"/>
                  <a:gd name="T6" fmla="*/ 3 w 25"/>
                  <a:gd name="T7" fmla="*/ 27 h 36"/>
                  <a:gd name="T8" fmla="*/ 0 w 25"/>
                  <a:gd name="T9" fmla="*/ 27 h 36"/>
                  <a:gd name="T10" fmla="*/ 0 w 25"/>
                  <a:gd name="T11" fmla="*/ 0 h 36"/>
                  <a:gd name="T12" fmla="*/ 22 w 25"/>
                  <a:gd name="T13" fmla="*/ 0 h 36"/>
                  <a:gd name="T14" fmla="*/ 22 w 25"/>
                  <a:gd name="T15" fmla="*/ 27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6">
                    <a:moveTo>
                      <a:pt x="22" y="27"/>
                    </a:moveTo>
                    <a:lnTo>
                      <a:pt x="25" y="36"/>
                    </a:lnTo>
                    <a:lnTo>
                      <a:pt x="3" y="36"/>
                    </a:lnTo>
                    <a:lnTo>
                      <a:pt x="3" y="27"/>
                    </a:lnTo>
                    <a:lnTo>
                      <a:pt x="0" y="27"/>
                    </a:lnTo>
                    <a:lnTo>
                      <a:pt x="0" y="0"/>
                    </a:lnTo>
                    <a:lnTo>
                      <a:pt x="22" y="0"/>
                    </a:lnTo>
                    <a:lnTo>
                      <a:pt x="22"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76" name="Freeform 1531"/>
              <p:cNvSpPr>
                <a:spLocks/>
              </p:cNvSpPr>
              <p:nvPr/>
            </p:nvSpPr>
            <p:spPr bwMode="auto">
              <a:xfrm>
                <a:off x="3503" y="1702"/>
                <a:ext cx="25" cy="36"/>
              </a:xfrm>
              <a:custGeom>
                <a:avLst/>
                <a:gdLst>
                  <a:gd name="T0" fmla="*/ 22 w 25"/>
                  <a:gd name="T1" fmla="*/ 27 h 36"/>
                  <a:gd name="T2" fmla="*/ 25 w 25"/>
                  <a:gd name="T3" fmla="*/ 36 h 36"/>
                  <a:gd name="T4" fmla="*/ 3 w 25"/>
                  <a:gd name="T5" fmla="*/ 36 h 36"/>
                  <a:gd name="T6" fmla="*/ 3 w 25"/>
                  <a:gd name="T7" fmla="*/ 27 h 36"/>
                  <a:gd name="T8" fmla="*/ 0 w 25"/>
                  <a:gd name="T9" fmla="*/ 27 h 36"/>
                  <a:gd name="T10" fmla="*/ 0 w 25"/>
                  <a:gd name="T11" fmla="*/ 0 h 36"/>
                  <a:gd name="T12" fmla="*/ 22 w 25"/>
                  <a:gd name="T13" fmla="*/ 0 h 36"/>
                  <a:gd name="T14" fmla="*/ 22 w 25"/>
                  <a:gd name="T15" fmla="*/ 27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6">
                    <a:moveTo>
                      <a:pt x="22" y="27"/>
                    </a:moveTo>
                    <a:lnTo>
                      <a:pt x="25" y="36"/>
                    </a:lnTo>
                    <a:lnTo>
                      <a:pt x="3" y="36"/>
                    </a:lnTo>
                    <a:lnTo>
                      <a:pt x="3" y="27"/>
                    </a:lnTo>
                    <a:lnTo>
                      <a:pt x="0" y="27"/>
                    </a:lnTo>
                    <a:lnTo>
                      <a:pt x="0" y="0"/>
                    </a:lnTo>
                    <a:lnTo>
                      <a:pt x="22" y="0"/>
                    </a:lnTo>
                    <a:lnTo>
                      <a:pt x="22"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77" name="Freeform 1532"/>
              <p:cNvSpPr>
                <a:spLocks/>
              </p:cNvSpPr>
              <p:nvPr/>
            </p:nvSpPr>
            <p:spPr bwMode="auto">
              <a:xfrm>
                <a:off x="3686" y="1653"/>
                <a:ext cx="32" cy="46"/>
              </a:xfrm>
              <a:custGeom>
                <a:avLst/>
                <a:gdLst>
                  <a:gd name="T0" fmla="*/ 30 w 32"/>
                  <a:gd name="T1" fmla="*/ 0 h 46"/>
                  <a:gd name="T2" fmla="*/ 32 w 32"/>
                  <a:gd name="T3" fmla="*/ 44 h 46"/>
                  <a:gd name="T4" fmla="*/ 2 w 32"/>
                  <a:gd name="T5" fmla="*/ 46 h 46"/>
                  <a:gd name="T6" fmla="*/ 0 w 32"/>
                  <a:gd name="T7" fmla="*/ 2 h 46"/>
                  <a:gd name="T8" fmla="*/ 15 w 32"/>
                  <a:gd name="T9" fmla="*/ 2 h 46"/>
                  <a:gd name="T10" fmla="*/ 30 w 32"/>
                  <a:gd name="T11" fmla="*/ 0 h 46"/>
                </a:gdLst>
                <a:ahLst/>
                <a:cxnLst>
                  <a:cxn ang="0">
                    <a:pos x="T0" y="T1"/>
                  </a:cxn>
                  <a:cxn ang="0">
                    <a:pos x="T2" y="T3"/>
                  </a:cxn>
                  <a:cxn ang="0">
                    <a:pos x="T4" y="T5"/>
                  </a:cxn>
                  <a:cxn ang="0">
                    <a:pos x="T6" y="T7"/>
                  </a:cxn>
                  <a:cxn ang="0">
                    <a:pos x="T8" y="T9"/>
                  </a:cxn>
                  <a:cxn ang="0">
                    <a:pos x="T10" y="T11"/>
                  </a:cxn>
                </a:cxnLst>
                <a:rect l="0" t="0" r="r" b="b"/>
                <a:pathLst>
                  <a:path w="32" h="46">
                    <a:moveTo>
                      <a:pt x="30" y="0"/>
                    </a:moveTo>
                    <a:lnTo>
                      <a:pt x="32" y="44"/>
                    </a:lnTo>
                    <a:lnTo>
                      <a:pt x="2" y="46"/>
                    </a:lnTo>
                    <a:lnTo>
                      <a:pt x="0" y="2"/>
                    </a:lnTo>
                    <a:lnTo>
                      <a:pt x="15" y="2"/>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78" name="Freeform 1533"/>
              <p:cNvSpPr>
                <a:spLocks/>
              </p:cNvSpPr>
              <p:nvPr/>
            </p:nvSpPr>
            <p:spPr bwMode="auto">
              <a:xfrm>
                <a:off x="3686" y="1653"/>
                <a:ext cx="32" cy="46"/>
              </a:xfrm>
              <a:custGeom>
                <a:avLst/>
                <a:gdLst>
                  <a:gd name="T0" fmla="*/ 30 w 32"/>
                  <a:gd name="T1" fmla="*/ 0 h 46"/>
                  <a:gd name="T2" fmla="*/ 32 w 32"/>
                  <a:gd name="T3" fmla="*/ 44 h 46"/>
                  <a:gd name="T4" fmla="*/ 2 w 32"/>
                  <a:gd name="T5" fmla="*/ 46 h 46"/>
                  <a:gd name="T6" fmla="*/ 0 w 32"/>
                  <a:gd name="T7" fmla="*/ 2 h 46"/>
                  <a:gd name="T8" fmla="*/ 15 w 32"/>
                  <a:gd name="T9" fmla="*/ 2 h 46"/>
                  <a:gd name="T10" fmla="*/ 30 w 32"/>
                  <a:gd name="T11" fmla="*/ 0 h 46"/>
                </a:gdLst>
                <a:ahLst/>
                <a:cxnLst>
                  <a:cxn ang="0">
                    <a:pos x="T0" y="T1"/>
                  </a:cxn>
                  <a:cxn ang="0">
                    <a:pos x="T2" y="T3"/>
                  </a:cxn>
                  <a:cxn ang="0">
                    <a:pos x="T4" y="T5"/>
                  </a:cxn>
                  <a:cxn ang="0">
                    <a:pos x="T6" y="T7"/>
                  </a:cxn>
                  <a:cxn ang="0">
                    <a:pos x="T8" y="T9"/>
                  </a:cxn>
                  <a:cxn ang="0">
                    <a:pos x="T10" y="T11"/>
                  </a:cxn>
                </a:cxnLst>
                <a:rect l="0" t="0" r="r" b="b"/>
                <a:pathLst>
                  <a:path w="32" h="46">
                    <a:moveTo>
                      <a:pt x="30" y="0"/>
                    </a:moveTo>
                    <a:lnTo>
                      <a:pt x="32" y="44"/>
                    </a:lnTo>
                    <a:lnTo>
                      <a:pt x="2" y="46"/>
                    </a:lnTo>
                    <a:lnTo>
                      <a:pt x="0" y="2"/>
                    </a:lnTo>
                    <a:lnTo>
                      <a:pt x="15" y="2"/>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79" name="Freeform 1534"/>
              <p:cNvSpPr>
                <a:spLocks/>
              </p:cNvSpPr>
              <p:nvPr/>
            </p:nvSpPr>
            <p:spPr bwMode="auto">
              <a:xfrm>
                <a:off x="3667" y="1619"/>
                <a:ext cx="34" cy="36"/>
              </a:xfrm>
              <a:custGeom>
                <a:avLst/>
                <a:gdLst>
                  <a:gd name="T0" fmla="*/ 31 w 34"/>
                  <a:gd name="T1" fmla="*/ 0 h 36"/>
                  <a:gd name="T2" fmla="*/ 34 w 34"/>
                  <a:gd name="T3" fmla="*/ 36 h 36"/>
                  <a:gd name="T4" fmla="*/ 19 w 34"/>
                  <a:gd name="T5" fmla="*/ 36 h 36"/>
                  <a:gd name="T6" fmla="*/ 4 w 34"/>
                  <a:gd name="T7" fmla="*/ 36 h 36"/>
                  <a:gd name="T8" fmla="*/ 0 w 34"/>
                  <a:gd name="T9" fmla="*/ 10 h 36"/>
                  <a:gd name="T10" fmla="*/ 0 w 34"/>
                  <a:gd name="T11" fmla="*/ 10 h 36"/>
                  <a:gd name="T12" fmla="*/ 0 w 34"/>
                  <a:gd name="T13" fmla="*/ 2 h 36"/>
                  <a:gd name="T14" fmla="*/ 31 w 34"/>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6">
                    <a:moveTo>
                      <a:pt x="31" y="0"/>
                    </a:moveTo>
                    <a:lnTo>
                      <a:pt x="34" y="36"/>
                    </a:lnTo>
                    <a:lnTo>
                      <a:pt x="19" y="36"/>
                    </a:lnTo>
                    <a:lnTo>
                      <a:pt x="4" y="36"/>
                    </a:lnTo>
                    <a:lnTo>
                      <a:pt x="0" y="10"/>
                    </a:lnTo>
                    <a:lnTo>
                      <a:pt x="0" y="10"/>
                    </a:lnTo>
                    <a:lnTo>
                      <a:pt x="0" y="2"/>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80" name="Freeform 1535"/>
              <p:cNvSpPr>
                <a:spLocks/>
              </p:cNvSpPr>
              <p:nvPr/>
            </p:nvSpPr>
            <p:spPr bwMode="auto">
              <a:xfrm>
                <a:off x="3667" y="1619"/>
                <a:ext cx="34" cy="36"/>
              </a:xfrm>
              <a:custGeom>
                <a:avLst/>
                <a:gdLst>
                  <a:gd name="T0" fmla="*/ 31 w 34"/>
                  <a:gd name="T1" fmla="*/ 0 h 36"/>
                  <a:gd name="T2" fmla="*/ 34 w 34"/>
                  <a:gd name="T3" fmla="*/ 36 h 36"/>
                  <a:gd name="T4" fmla="*/ 19 w 34"/>
                  <a:gd name="T5" fmla="*/ 36 h 36"/>
                  <a:gd name="T6" fmla="*/ 4 w 34"/>
                  <a:gd name="T7" fmla="*/ 36 h 36"/>
                  <a:gd name="T8" fmla="*/ 0 w 34"/>
                  <a:gd name="T9" fmla="*/ 10 h 36"/>
                  <a:gd name="T10" fmla="*/ 0 w 34"/>
                  <a:gd name="T11" fmla="*/ 10 h 36"/>
                  <a:gd name="T12" fmla="*/ 0 w 34"/>
                  <a:gd name="T13" fmla="*/ 2 h 36"/>
                  <a:gd name="T14" fmla="*/ 31 w 34"/>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6">
                    <a:moveTo>
                      <a:pt x="31" y="0"/>
                    </a:moveTo>
                    <a:lnTo>
                      <a:pt x="34" y="36"/>
                    </a:lnTo>
                    <a:lnTo>
                      <a:pt x="19" y="36"/>
                    </a:lnTo>
                    <a:lnTo>
                      <a:pt x="4" y="36"/>
                    </a:lnTo>
                    <a:lnTo>
                      <a:pt x="0" y="10"/>
                    </a:lnTo>
                    <a:lnTo>
                      <a:pt x="0" y="10"/>
                    </a:lnTo>
                    <a:lnTo>
                      <a:pt x="0" y="2"/>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81" name="Freeform 1536"/>
              <p:cNvSpPr>
                <a:spLocks/>
              </p:cNvSpPr>
              <p:nvPr/>
            </p:nvSpPr>
            <p:spPr bwMode="auto">
              <a:xfrm>
                <a:off x="3564" y="1667"/>
                <a:ext cx="30" cy="35"/>
              </a:xfrm>
              <a:custGeom>
                <a:avLst/>
                <a:gdLst>
                  <a:gd name="T0" fmla="*/ 30 w 30"/>
                  <a:gd name="T1" fmla="*/ 0 h 35"/>
                  <a:gd name="T2" fmla="*/ 30 w 30"/>
                  <a:gd name="T3" fmla="*/ 34 h 35"/>
                  <a:gd name="T4" fmla="*/ 24 w 30"/>
                  <a:gd name="T5" fmla="*/ 34 h 35"/>
                  <a:gd name="T6" fmla="*/ 0 w 30"/>
                  <a:gd name="T7" fmla="*/ 35 h 35"/>
                  <a:gd name="T8" fmla="*/ 0 w 30"/>
                  <a:gd name="T9" fmla="*/ 0 h 35"/>
                  <a:gd name="T10" fmla="*/ 15 w 30"/>
                  <a:gd name="T11" fmla="*/ 0 h 35"/>
                  <a:gd name="T12" fmla="*/ 30 w 30"/>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0" h="35">
                    <a:moveTo>
                      <a:pt x="30" y="0"/>
                    </a:moveTo>
                    <a:lnTo>
                      <a:pt x="30" y="34"/>
                    </a:lnTo>
                    <a:lnTo>
                      <a:pt x="24" y="34"/>
                    </a:lnTo>
                    <a:lnTo>
                      <a:pt x="0" y="35"/>
                    </a:lnTo>
                    <a:lnTo>
                      <a:pt x="0" y="0"/>
                    </a:lnTo>
                    <a:lnTo>
                      <a:pt x="15" y="0"/>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82" name="Freeform 1537"/>
              <p:cNvSpPr>
                <a:spLocks/>
              </p:cNvSpPr>
              <p:nvPr/>
            </p:nvSpPr>
            <p:spPr bwMode="auto">
              <a:xfrm>
                <a:off x="3564" y="1667"/>
                <a:ext cx="30" cy="35"/>
              </a:xfrm>
              <a:custGeom>
                <a:avLst/>
                <a:gdLst>
                  <a:gd name="T0" fmla="*/ 30 w 30"/>
                  <a:gd name="T1" fmla="*/ 0 h 35"/>
                  <a:gd name="T2" fmla="*/ 30 w 30"/>
                  <a:gd name="T3" fmla="*/ 34 h 35"/>
                  <a:gd name="T4" fmla="*/ 24 w 30"/>
                  <a:gd name="T5" fmla="*/ 34 h 35"/>
                  <a:gd name="T6" fmla="*/ 0 w 30"/>
                  <a:gd name="T7" fmla="*/ 35 h 35"/>
                  <a:gd name="T8" fmla="*/ 0 w 30"/>
                  <a:gd name="T9" fmla="*/ 0 h 35"/>
                  <a:gd name="T10" fmla="*/ 15 w 30"/>
                  <a:gd name="T11" fmla="*/ 0 h 35"/>
                  <a:gd name="T12" fmla="*/ 30 w 30"/>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0" h="35">
                    <a:moveTo>
                      <a:pt x="30" y="0"/>
                    </a:moveTo>
                    <a:lnTo>
                      <a:pt x="30" y="34"/>
                    </a:lnTo>
                    <a:lnTo>
                      <a:pt x="24" y="34"/>
                    </a:lnTo>
                    <a:lnTo>
                      <a:pt x="0" y="35"/>
                    </a:lnTo>
                    <a:lnTo>
                      <a:pt x="0" y="0"/>
                    </a:lnTo>
                    <a:lnTo>
                      <a:pt x="15"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83" name="Freeform 1538"/>
              <p:cNvSpPr>
                <a:spLocks/>
              </p:cNvSpPr>
              <p:nvPr/>
            </p:nvSpPr>
            <p:spPr bwMode="auto">
              <a:xfrm>
                <a:off x="3667" y="1592"/>
                <a:ext cx="31" cy="29"/>
              </a:xfrm>
              <a:custGeom>
                <a:avLst/>
                <a:gdLst>
                  <a:gd name="T0" fmla="*/ 31 w 31"/>
                  <a:gd name="T1" fmla="*/ 0 h 29"/>
                  <a:gd name="T2" fmla="*/ 31 w 31"/>
                  <a:gd name="T3" fmla="*/ 27 h 29"/>
                  <a:gd name="T4" fmla="*/ 0 w 31"/>
                  <a:gd name="T5" fmla="*/ 29 h 29"/>
                  <a:gd name="T6" fmla="*/ 0 w 31"/>
                  <a:gd name="T7" fmla="*/ 2 h 29"/>
                  <a:gd name="T8" fmla="*/ 31 w 31"/>
                  <a:gd name="T9" fmla="*/ 0 h 29"/>
                </a:gdLst>
                <a:ahLst/>
                <a:cxnLst>
                  <a:cxn ang="0">
                    <a:pos x="T0" y="T1"/>
                  </a:cxn>
                  <a:cxn ang="0">
                    <a:pos x="T2" y="T3"/>
                  </a:cxn>
                  <a:cxn ang="0">
                    <a:pos x="T4" y="T5"/>
                  </a:cxn>
                  <a:cxn ang="0">
                    <a:pos x="T6" y="T7"/>
                  </a:cxn>
                  <a:cxn ang="0">
                    <a:pos x="T8" y="T9"/>
                  </a:cxn>
                </a:cxnLst>
                <a:rect l="0" t="0" r="r" b="b"/>
                <a:pathLst>
                  <a:path w="31" h="29">
                    <a:moveTo>
                      <a:pt x="31" y="0"/>
                    </a:moveTo>
                    <a:lnTo>
                      <a:pt x="31" y="27"/>
                    </a:lnTo>
                    <a:lnTo>
                      <a:pt x="0" y="29"/>
                    </a:lnTo>
                    <a:lnTo>
                      <a:pt x="0" y="2"/>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84" name="Freeform 1539"/>
              <p:cNvSpPr>
                <a:spLocks/>
              </p:cNvSpPr>
              <p:nvPr/>
            </p:nvSpPr>
            <p:spPr bwMode="auto">
              <a:xfrm>
                <a:off x="3667" y="1592"/>
                <a:ext cx="31" cy="29"/>
              </a:xfrm>
              <a:custGeom>
                <a:avLst/>
                <a:gdLst>
                  <a:gd name="T0" fmla="*/ 31 w 31"/>
                  <a:gd name="T1" fmla="*/ 0 h 29"/>
                  <a:gd name="T2" fmla="*/ 31 w 31"/>
                  <a:gd name="T3" fmla="*/ 27 h 29"/>
                  <a:gd name="T4" fmla="*/ 0 w 31"/>
                  <a:gd name="T5" fmla="*/ 29 h 29"/>
                  <a:gd name="T6" fmla="*/ 0 w 31"/>
                  <a:gd name="T7" fmla="*/ 2 h 29"/>
                  <a:gd name="T8" fmla="*/ 31 w 31"/>
                  <a:gd name="T9" fmla="*/ 0 h 29"/>
                </a:gdLst>
                <a:ahLst/>
                <a:cxnLst>
                  <a:cxn ang="0">
                    <a:pos x="T0" y="T1"/>
                  </a:cxn>
                  <a:cxn ang="0">
                    <a:pos x="T2" y="T3"/>
                  </a:cxn>
                  <a:cxn ang="0">
                    <a:pos x="T4" y="T5"/>
                  </a:cxn>
                  <a:cxn ang="0">
                    <a:pos x="T6" y="T7"/>
                  </a:cxn>
                  <a:cxn ang="0">
                    <a:pos x="T8" y="T9"/>
                  </a:cxn>
                </a:cxnLst>
                <a:rect l="0" t="0" r="r" b="b"/>
                <a:pathLst>
                  <a:path w="31" h="29">
                    <a:moveTo>
                      <a:pt x="31" y="0"/>
                    </a:moveTo>
                    <a:lnTo>
                      <a:pt x="31" y="27"/>
                    </a:lnTo>
                    <a:lnTo>
                      <a:pt x="0" y="29"/>
                    </a:lnTo>
                    <a:lnTo>
                      <a:pt x="0" y="2"/>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85" name="Freeform 1540"/>
              <p:cNvSpPr>
                <a:spLocks/>
              </p:cNvSpPr>
              <p:nvPr/>
            </p:nvSpPr>
            <p:spPr bwMode="auto">
              <a:xfrm>
                <a:off x="3698" y="1618"/>
                <a:ext cx="34" cy="37"/>
              </a:xfrm>
              <a:custGeom>
                <a:avLst/>
                <a:gdLst>
                  <a:gd name="T0" fmla="*/ 32 w 34"/>
                  <a:gd name="T1" fmla="*/ 0 h 37"/>
                  <a:gd name="T2" fmla="*/ 34 w 34"/>
                  <a:gd name="T3" fmla="*/ 35 h 37"/>
                  <a:gd name="T4" fmla="*/ 18 w 34"/>
                  <a:gd name="T5" fmla="*/ 35 h 37"/>
                  <a:gd name="T6" fmla="*/ 3 w 34"/>
                  <a:gd name="T7" fmla="*/ 37 h 37"/>
                  <a:gd name="T8" fmla="*/ 0 w 34"/>
                  <a:gd name="T9" fmla="*/ 1 h 37"/>
                  <a:gd name="T10" fmla="*/ 32 w 34"/>
                  <a:gd name="T11" fmla="*/ 0 h 37"/>
                </a:gdLst>
                <a:ahLst/>
                <a:cxnLst>
                  <a:cxn ang="0">
                    <a:pos x="T0" y="T1"/>
                  </a:cxn>
                  <a:cxn ang="0">
                    <a:pos x="T2" y="T3"/>
                  </a:cxn>
                  <a:cxn ang="0">
                    <a:pos x="T4" y="T5"/>
                  </a:cxn>
                  <a:cxn ang="0">
                    <a:pos x="T6" y="T7"/>
                  </a:cxn>
                  <a:cxn ang="0">
                    <a:pos x="T8" y="T9"/>
                  </a:cxn>
                  <a:cxn ang="0">
                    <a:pos x="T10" y="T11"/>
                  </a:cxn>
                </a:cxnLst>
                <a:rect l="0" t="0" r="r" b="b"/>
                <a:pathLst>
                  <a:path w="34" h="37">
                    <a:moveTo>
                      <a:pt x="32" y="0"/>
                    </a:moveTo>
                    <a:lnTo>
                      <a:pt x="34" y="35"/>
                    </a:lnTo>
                    <a:lnTo>
                      <a:pt x="18" y="35"/>
                    </a:lnTo>
                    <a:lnTo>
                      <a:pt x="3" y="37"/>
                    </a:lnTo>
                    <a:lnTo>
                      <a:pt x="0" y="1"/>
                    </a:lnTo>
                    <a:lnTo>
                      <a:pt x="3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86" name="Freeform 1541"/>
              <p:cNvSpPr>
                <a:spLocks/>
              </p:cNvSpPr>
              <p:nvPr/>
            </p:nvSpPr>
            <p:spPr bwMode="auto">
              <a:xfrm>
                <a:off x="3698" y="1618"/>
                <a:ext cx="34" cy="37"/>
              </a:xfrm>
              <a:custGeom>
                <a:avLst/>
                <a:gdLst>
                  <a:gd name="T0" fmla="*/ 32 w 34"/>
                  <a:gd name="T1" fmla="*/ 0 h 37"/>
                  <a:gd name="T2" fmla="*/ 34 w 34"/>
                  <a:gd name="T3" fmla="*/ 35 h 37"/>
                  <a:gd name="T4" fmla="*/ 18 w 34"/>
                  <a:gd name="T5" fmla="*/ 35 h 37"/>
                  <a:gd name="T6" fmla="*/ 3 w 34"/>
                  <a:gd name="T7" fmla="*/ 37 h 37"/>
                  <a:gd name="T8" fmla="*/ 0 w 34"/>
                  <a:gd name="T9" fmla="*/ 1 h 37"/>
                  <a:gd name="T10" fmla="*/ 32 w 34"/>
                  <a:gd name="T11" fmla="*/ 0 h 37"/>
                </a:gdLst>
                <a:ahLst/>
                <a:cxnLst>
                  <a:cxn ang="0">
                    <a:pos x="T0" y="T1"/>
                  </a:cxn>
                  <a:cxn ang="0">
                    <a:pos x="T2" y="T3"/>
                  </a:cxn>
                  <a:cxn ang="0">
                    <a:pos x="T4" y="T5"/>
                  </a:cxn>
                  <a:cxn ang="0">
                    <a:pos x="T6" y="T7"/>
                  </a:cxn>
                  <a:cxn ang="0">
                    <a:pos x="T8" y="T9"/>
                  </a:cxn>
                  <a:cxn ang="0">
                    <a:pos x="T10" y="T11"/>
                  </a:cxn>
                </a:cxnLst>
                <a:rect l="0" t="0" r="r" b="b"/>
                <a:pathLst>
                  <a:path w="34" h="37">
                    <a:moveTo>
                      <a:pt x="32" y="0"/>
                    </a:moveTo>
                    <a:lnTo>
                      <a:pt x="34" y="35"/>
                    </a:lnTo>
                    <a:lnTo>
                      <a:pt x="18" y="35"/>
                    </a:lnTo>
                    <a:lnTo>
                      <a:pt x="3" y="37"/>
                    </a:lnTo>
                    <a:lnTo>
                      <a:pt x="0" y="1"/>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87" name="Rectangle 1542"/>
              <p:cNvSpPr>
                <a:spLocks noChangeArrowheads="1"/>
              </p:cNvSpPr>
              <p:nvPr/>
            </p:nvSpPr>
            <p:spPr bwMode="auto">
              <a:xfrm>
                <a:off x="3483" y="1597"/>
                <a:ext cx="30" cy="36"/>
              </a:xfrm>
              <a:prstGeom prst="rect">
                <a:avLst/>
              </a:prstGeom>
              <a:solidFill>
                <a:srgbClr val="1F8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88" name="Rectangle 1543"/>
              <p:cNvSpPr>
                <a:spLocks noChangeArrowheads="1"/>
              </p:cNvSpPr>
              <p:nvPr/>
            </p:nvSpPr>
            <p:spPr bwMode="auto">
              <a:xfrm>
                <a:off x="3483" y="1597"/>
                <a:ext cx="30" cy="36"/>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89" name="Freeform 1544"/>
              <p:cNvSpPr>
                <a:spLocks/>
              </p:cNvSpPr>
              <p:nvPr/>
            </p:nvSpPr>
            <p:spPr bwMode="auto">
              <a:xfrm>
                <a:off x="3637" y="1594"/>
                <a:ext cx="30" cy="37"/>
              </a:xfrm>
              <a:custGeom>
                <a:avLst/>
                <a:gdLst>
                  <a:gd name="T0" fmla="*/ 30 w 30"/>
                  <a:gd name="T1" fmla="*/ 35 h 37"/>
                  <a:gd name="T2" fmla="*/ 30 w 30"/>
                  <a:gd name="T3" fmla="*/ 35 h 37"/>
                  <a:gd name="T4" fmla="*/ 0 w 30"/>
                  <a:gd name="T5" fmla="*/ 37 h 37"/>
                  <a:gd name="T6" fmla="*/ 0 w 30"/>
                  <a:gd name="T7" fmla="*/ 1 h 37"/>
                  <a:gd name="T8" fmla="*/ 30 w 30"/>
                  <a:gd name="T9" fmla="*/ 0 h 37"/>
                  <a:gd name="T10" fmla="*/ 30 w 30"/>
                  <a:gd name="T11" fmla="*/ 27 h 37"/>
                  <a:gd name="T12" fmla="*/ 30 w 30"/>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30" h="37">
                    <a:moveTo>
                      <a:pt x="30" y="35"/>
                    </a:moveTo>
                    <a:lnTo>
                      <a:pt x="30" y="35"/>
                    </a:lnTo>
                    <a:lnTo>
                      <a:pt x="0" y="37"/>
                    </a:lnTo>
                    <a:lnTo>
                      <a:pt x="0" y="1"/>
                    </a:lnTo>
                    <a:lnTo>
                      <a:pt x="30" y="0"/>
                    </a:lnTo>
                    <a:lnTo>
                      <a:pt x="30" y="27"/>
                    </a:lnTo>
                    <a:lnTo>
                      <a:pt x="30"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90" name="Freeform 1545"/>
              <p:cNvSpPr>
                <a:spLocks/>
              </p:cNvSpPr>
              <p:nvPr/>
            </p:nvSpPr>
            <p:spPr bwMode="auto">
              <a:xfrm>
                <a:off x="3637" y="1594"/>
                <a:ext cx="30" cy="37"/>
              </a:xfrm>
              <a:custGeom>
                <a:avLst/>
                <a:gdLst>
                  <a:gd name="T0" fmla="*/ 30 w 30"/>
                  <a:gd name="T1" fmla="*/ 35 h 37"/>
                  <a:gd name="T2" fmla="*/ 30 w 30"/>
                  <a:gd name="T3" fmla="*/ 35 h 37"/>
                  <a:gd name="T4" fmla="*/ 0 w 30"/>
                  <a:gd name="T5" fmla="*/ 37 h 37"/>
                  <a:gd name="T6" fmla="*/ 0 w 30"/>
                  <a:gd name="T7" fmla="*/ 1 h 37"/>
                  <a:gd name="T8" fmla="*/ 30 w 30"/>
                  <a:gd name="T9" fmla="*/ 0 h 37"/>
                  <a:gd name="T10" fmla="*/ 30 w 30"/>
                  <a:gd name="T11" fmla="*/ 27 h 37"/>
                  <a:gd name="T12" fmla="*/ 30 w 30"/>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30" h="37">
                    <a:moveTo>
                      <a:pt x="30" y="35"/>
                    </a:moveTo>
                    <a:lnTo>
                      <a:pt x="30" y="35"/>
                    </a:lnTo>
                    <a:lnTo>
                      <a:pt x="0" y="37"/>
                    </a:lnTo>
                    <a:lnTo>
                      <a:pt x="0" y="1"/>
                    </a:lnTo>
                    <a:lnTo>
                      <a:pt x="30" y="0"/>
                    </a:lnTo>
                    <a:lnTo>
                      <a:pt x="30" y="27"/>
                    </a:lnTo>
                    <a:lnTo>
                      <a:pt x="30"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91" name="Freeform 1546"/>
              <p:cNvSpPr>
                <a:spLocks/>
              </p:cNvSpPr>
              <p:nvPr/>
            </p:nvSpPr>
            <p:spPr bwMode="auto">
              <a:xfrm>
                <a:off x="3513" y="1633"/>
                <a:ext cx="34" cy="35"/>
              </a:xfrm>
              <a:custGeom>
                <a:avLst/>
                <a:gdLst>
                  <a:gd name="T0" fmla="*/ 34 w 34"/>
                  <a:gd name="T1" fmla="*/ 8 h 35"/>
                  <a:gd name="T2" fmla="*/ 34 w 34"/>
                  <a:gd name="T3" fmla="*/ 34 h 35"/>
                  <a:gd name="T4" fmla="*/ 19 w 34"/>
                  <a:gd name="T5" fmla="*/ 35 h 35"/>
                  <a:gd name="T6" fmla="*/ 5 w 34"/>
                  <a:gd name="T7" fmla="*/ 35 h 35"/>
                  <a:gd name="T8" fmla="*/ 4 w 34"/>
                  <a:gd name="T9" fmla="*/ 8 h 35"/>
                  <a:gd name="T10" fmla="*/ 0 w 34"/>
                  <a:gd name="T11" fmla="*/ 8 h 35"/>
                  <a:gd name="T12" fmla="*/ 0 w 34"/>
                  <a:gd name="T13" fmla="*/ 0 h 35"/>
                  <a:gd name="T14" fmla="*/ 31 w 34"/>
                  <a:gd name="T15" fmla="*/ 0 h 35"/>
                  <a:gd name="T16" fmla="*/ 34 w 34"/>
                  <a:gd name="T17"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5">
                    <a:moveTo>
                      <a:pt x="34" y="8"/>
                    </a:moveTo>
                    <a:lnTo>
                      <a:pt x="34" y="34"/>
                    </a:lnTo>
                    <a:lnTo>
                      <a:pt x="19" y="35"/>
                    </a:lnTo>
                    <a:lnTo>
                      <a:pt x="5" y="35"/>
                    </a:lnTo>
                    <a:lnTo>
                      <a:pt x="4" y="8"/>
                    </a:lnTo>
                    <a:lnTo>
                      <a:pt x="0" y="8"/>
                    </a:lnTo>
                    <a:lnTo>
                      <a:pt x="0" y="0"/>
                    </a:lnTo>
                    <a:lnTo>
                      <a:pt x="31" y="0"/>
                    </a:lnTo>
                    <a:lnTo>
                      <a:pt x="34"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92" name="Freeform 1547"/>
              <p:cNvSpPr>
                <a:spLocks/>
              </p:cNvSpPr>
              <p:nvPr/>
            </p:nvSpPr>
            <p:spPr bwMode="auto">
              <a:xfrm>
                <a:off x="3513" y="1633"/>
                <a:ext cx="34" cy="35"/>
              </a:xfrm>
              <a:custGeom>
                <a:avLst/>
                <a:gdLst>
                  <a:gd name="T0" fmla="*/ 34 w 34"/>
                  <a:gd name="T1" fmla="*/ 8 h 35"/>
                  <a:gd name="T2" fmla="*/ 34 w 34"/>
                  <a:gd name="T3" fmla="*/ 34 h 35"/>
                  <a:gd name="T4" fmla="*/ 19 w 34"/>
                  <a:gd name="T5" fmla="*/ 35 h 35"/>
                  <a:gd name="T6" fmla="*/ 5 w 34"/>
                  <a:gd name="T7" fmla="*/ 35 h 35"/>
                  <a:gd name="T8" fmla="*/ 4 w 34"/>
                  <a:gd name="T9" fmla="*/ 8 h 35"/>
                  <a:gd name="T10" fmla="*/ 0 w 34"/>
                  <a:gd name="T11" fmla="*/ 8 h 35"/>
                  <a:gd name="T12" fmla="*/ 0 w 34"/>
                  <a:gd name="T13" fmla="*/ 0 h 35"/>
                  <a:gd name="T14" fmla="*/ 31 w 34"/>
                  <a:gd name="T15" fmla="*/ 0 h 35"/>
                  <a:gd name="T16" fmla="*/ 34 w 34"/>
                  <a:gd name="T17"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5">
                    <a:moveTo>
                      <a:pt x="34" y="8"/>
                    </a:moveTo>
                    <a:lnTo>
                      <a:pt x="34" y="34"/>
                    </a:lnTo>
                    <a:lnTo>
                      <a:pt x="19" y="35"/>
                    </a:lnTo>
                    <a:lnTo>
                      <a:pt x="5" y="35"/>
                    </a:lnTo>
                    <a:lnTo>
                      <a:pt x="4" y="8"/>
                    </a:lnTo>
                    <a:lnTo>
                      <a:pt x="0" y="8"/>
                    </a:lnTo>
                    <a:lnTo>
                      <a:pt x="0" y="0"/>
                    </a:lnTo>
                    <a:lnTo>
                      <a:pt x="31" y="0"/>
                    </a:lnTo>
                    <a:lnTo>
                      <a:pt x="34"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93" name="Freeform 1548"/>
              <p:cNvSpPr>
                <a:spLocks/>
              </p:cNvSpPr>
              <p:nvPr/>
            </p:nvSpPr>
            <p:spPr bwMode="auto">
              <a:xfrm>
                <a:off x="3501" y="1668"/>
                <a:ext cx="32" cy="34"/>
              </a:xfrm>
              <a:custGeom>
                <a:avLst/>
                <a:gdLst>
                  <a:gd name="T0" fmla="*/ 31 w 32"/>
                  <a:gd name="T1" fmla="*/ 0 h 34"/>
                  <a:gd name="T2" fmla="*/ 32 w 32"/>
                  <a:gd name="T3" fmla="*/ 34 h 34"/>
                  <a:gd name="T4" fmla="*/ 29 w 32"/>
                  <a:gd name="T5" fmla="*/ 34 h 34"/>
                  <a:gd name="T6" fmla="*/ 29 w 32"/>
                  <a:gd name="T7" fmla="*/ 34 h 34"/>
                  <a:gd name="T8" fmla="*/ 29 w 32"/>
                  <a:gd name="T9" fmla="*/ 34 h 34"/>
                  <a:gd name="T10" fmla="*/ 29 w 32"/>
                  <a:gd name="T11" fmla="*/ 34 h 34"/>
                  <a:gd name="T12" fmla="*/ 29 w 32"/>
                  <a:gd name="T13" fmla="*/ 34 h 34"/>
                  <a:gd name="T14" fmla="*/ 29 w 32"/>
                  <a:gd name="T15" fmla="*/ 34 h 34"/>
                  <a:gd name="T16" fmla="*/ 29 w 32"/>
                  <a:gd name="T17" fmla="*/ 34 h 34"/>
                  <a:gd name="T18" fmla="*/ 24 w 32"/>
                  <a:gd name="T19" fmla="*/ 34 h 34"/>
                  <a:gd name="T20" fmla="*/ 2 w 32"/>
                  <a:gd name="T21" fmla="*/ 34 h 34"/>
                  <a:gd name="T22" fmla="*/ 0 w 32"/>
                  <a:gd name="T23" fmla="*/ 0 h 34"/>
                  <a:gd name="T24" fmla="*/ 17 w 32"/>
                  <a:gd name="T25" fmla="*/ 0 h 34"/>
                  <a:gd name="T26" fmla="*/ 31 w 32"/>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4">
                    <a:moveTo>
                      <a:pt x="31" y="0"/>
                    </a:moveTo>
                    <a:lnTo>
                      <a:pt x="32" y="34"/>
                    </a:lnTo>
                    <a:lnTo>
                      <a:pt x="29" y="34"/>
                    </a:lnTo>
                    <a:lnTo>
                      <a:pt x="29" y="34"/>
                    </a:lnTo>
                    <a:lnTo>
                      <a:pt x="29" y="34"/>
                    </a:lnTo>
                    <a:lnTo>
                      <a:pt x="29" y="34"/>
                    </a:lnTo>
                    <a:lnTo>
                      <a:pt x="29" y="34"/>
                    </a:lnTo>
                    <a:lnTo>
                      <a:pt x="29" y="34"/>
                    </a:lnTo>
                    <a:lnTo>
                      <a:pt x="29" y="34"/>
                    </a:lnTo>
                    <a:lnTo>
                      <a:pt x="24" y="34"/>
                    </a:lnTo>
                    <a:lnTo>
                      <a:pt x="2" y="34"/>
                    </a:lnTo>
                    <a:lnTo>
                      <a:pt x="0" y="0"/>
                    </a:lnTo>
                    <a:lnTo>
                      <a:pt x="17" y="0"/>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94" name="Freeform 1549"/>
              <p:cNvSpPr>
                <a:spLocks/>
              </p:cNvSpPr>
              <p:nvPr/>
            </p:nvSpPr>
            <p:spPr bwMode="auto">
              <a:xfrm>
                <a:off x="3501" y="1668"/>
                <a:ext cx="32" cy="34"/>
              </a:xfrm>
              <a:custGeom>
                <a:avLst/>
                <a:gdLst>
                  <a:gd name="T0" fmla="*/ 31 w 32"/>
                  <a:gd name="T1" fmla="*/ 0 h 34"/>
                  <a:gd name="T2" fmla="*/ 32 w 32"/>
                  <a:gd name="T3" fmla="*/ 34 h 34"/>
                  <a:gd name="T4" fmla="*/ 29 w 32"/>
                  <a:gd name="T5" fmla="*/ 34 h 34"/>
                  <a:gd name="T6" fmla="*/ 29 w 32"/>
                  <a:gd name="T7" fmla="*/ 34 h 34"/>
                  <a:gd name="T8" fmla="*/ 29 w 32"/>
                  <a:gd name="T9" fmla="*/ 34 h 34"/>
                  <a:gd name="T10" fmla="*/ 29 w 32"/>
                  <a:gd name="T11" fmla="*/ 34 h 34"/>
                  <a:gd name="T12" fmla="*/ 29 w 32"/>
                  <a:gd name="T13" fmla="*/ 34 h 34"/>
                  <a:gd name="T14" fmla="*/ 29 w 32"/>
                  <a:gd name="T15" fmla="*/ 34 h 34"/>
                  <a:gd name="T16" fmla="*/ 29 w 32"/>
                  <a:gd name="T17" fmla="*/ 34 h 34"/>
                  <a:gd name="T18" fmla="*/ 24 w 32"/>
                  <a:gd name="T19" fmla="*/ 34 h 34"/>
                  <a:gd name="T20" fmla="*/ 2 w 32"/>
                  <a:gd name="T21" fmla="*/ 34 h 34"/>
                  <a:gd name="T22" fmla="*/ 0 w 32"/>
                  <a:gd name="T23" fmla="*/ 0 h 34"/>
                  <a:gd name="T24" fmla="*/ 17 w 32"/>
                  <a:gd name="T25" fmla="*/ 0 h 34"/>
                  <a:gd name="T26" fmla="*/ 31 w 32"/>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4">
                    <a:moveTo>
                      <a:pt x="31" y="0"/>
                    </a:moveTo>
                    <a:lnTo>
                      <a:pt x="32" y="34"/>
                    </a:lnTo>
                    <a:lnTo>
                      <a:pt x="29" y="34"/>
                    </a:lnTo>
                    <a:lnTo>
                      <a:pt x="29" y="34"/>
                    </a:lnTo>
                    <a:lnTo>
                      <a:pt x="29" y="34"/>
                    </a:lnTo>
                    <a:lnTo>
                      <a:pt x="29" y="34"/>
                    </a:lnTo>
                    <a:lnTo>
                      <a:pt x="29" y="34"/>
                    </a:lnTo>
                    <a:lnTo>
                      <a:pt x="29" y="34"/>
                    </a:lnTo>
                    <a:lnTo>
                      <a:pt x="29" y="34"/>
                    </a:lnTo>
                    <a:lnTo>
                      <a:pt x="24" y="34"/>
                    </a:lnTo>
                    <a:lnTo>
                      <a:pt x="2" y="34"/>
                    </a:lnTo>
                    <a:lnTo>
                      <a:pt x="0" y="0"/>
                    </a:lnTo>
                    <a:lnTo>
                      <a:pt x="17"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95" name="Freeform 1550"/>
              <p:cNvSpPr>
                <a:spLocks/>
              </p:cNvSpPr>
              <p:nvPr/>
            </p:nvSpPr>
            <p:spPr bwMode="auto">
              <a:xfrm>
                <a:off x="3498" y="1738"/>
                <a:ext cx="32" cy="35"/>
              </a:xfrm>
              <a:custGeom>
                <a:avLst/>
                <a:gdLst>
                  <a:gd name="T0" fmla="*/ 32 w 32"/>
                  <a:gd name="T1" fmla="*/ 35 h 35"/>
                  <a:gd name="T2" fmla="*/ 30 w 32"/>
                  <a:gd name="T3" fmla="*/ 35 h 35"/>
                  <a:gd name="T4" fmla="*/ 17 w 32"/>
                  <a:gd name="T5" fmla="*/ 35 h 35"/>
                  <a:gd name="T6" fmla="*/ 2 w 32"/>
                  <a:gd name="T7" fmla="*/ 35 h 35"/>
                  <a:gd name="T8" fmla="*/ 2 w 32"/>
                  <a:gd name="T9" fmla="*/ 35 h 35"/>
                  <a:gd name="T10" fmla="*/ 0 w 32"/>
                  <a:gd name="T11" fmla="*/ 0 h 35"/>
                  <a:gd name="T12" fmla="*/ 8 w 32"/>
                  <a:gd name="T13" fmla="*/ 0 h 35"/>
                  <a:gd name="T14" fmla="*/ 30 w 32"/>
                  <a:gd name="T15" fmla="*/ 0 h 35"/>
                  <a:gd name="T16" fmla="*/ 32 w 32"/>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5">
                    <a:moveTo>
                      <a:pt x="32" y="35"/>
                    </a:moveTo>
                    <a:lnTo>
                      <a:pt x="30" y="35"/>
                    </a:lnTo>
                    <a:lnTo>
                      <a:pt x="17" y="35"/>
                    </a:lnTo>
                    <a:lnTo>
                      <a:pt x="2" y="35"/>
                    </a:lnTo>
                    <a:lnTo>
                      <a:pt x="2" y="35"/>
                    </a:lnTo>
                    <a:lnTo>
                      <a:pt x="0" y="0"/>
                    </a:lnTo>
                    <a:lnTo>
                      <a:pt x="8" y="0"/>
                    </a:lnTo>
                    <a:lnTo>
                      <a:pt x="30" y="0"/>
                    </a:lnTo>
                    <a:lnTo>
                      <a:pt x="32"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96" name="Freeform 1551"/>
              <p:cNvSpPr>
                <a:spLocks/>
              </p:cNvSpPr>
              <p:nvPr/>
            </p:nvSpPr>
            <p:spPr bwMode="auto">
              <a:xfrm>
                <a:off x="3498" y="1738"/>
                <a:ext cx="32" cy="35"/>
              </a:xfrm>
              <a:custGeom>
                <a:avLst/>
                <a:gdLst>
                  <a:gd name="T0" fmla="*/ 32 w 32"/>
                  <a:gd name="T1" fmla="*/ 35 h 35"/>
                  <a:gd name="T2" fmla="*/ 30 w 32"/>
                  <a:gd name="T3" fmla="*/ 35 h 35"/>
                  <a:gd name="T4" fmla="*/ 17 w 32"/>
                  <a:gd name="T5" fmla="*/ 35 h 35"/>
                  <a:gd name="T6" fmla="*/ 2 w 32"/>
                  <a:gd name="T7" fmla="*/ 35 h 35"/>
                  <a:gd name="T8" fmla="*/ 2 w 32"/>
                  <a:gd name="T9" fmla="*/ 35 h 35"/>
                  <a:gd name="T10" fmla="*/ 0 w 32"/>
                  <a:gd name="T11" fmla="*/ 0 h 35"/>
                  <a:gd name="T12" fmla="*/ 8 w 32"/>
                  <a:gd name="T13" fmla="*/ 0 h 35"/>
                  <a:gd name="T14" fmla="*/ 30 w 32"/>
                  <a:gd name="T15" fmla="*/ 0 h 35"/>
                  <a:gd name="T16" fmla="*/ 32 w 32"/>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5">
                    <a:moveTo>
                      <a:pt x="32" y="35"/>
                    </a:moveTo>
                    <a:lnTo>
                      <a:pt x="30" y="35"/>
                    </a:lnTo>
                    <a:lnTo>
                      <a:pt x="17" y="35"/>
                    </a:lnTo>
                    <a:lnTo>
                      <a:pt x="2" y="35"/>
                    </a:lnTo>
                    <a:lnTo>
                      <a:pt x="2" y="35"/>
                    </a:lnTo>
                    <a:lnTo>
                      <a:pt x="0" y="0"/>
                    </a:lnTo>
                    <a:lnTo>
                      <a:pt x="8" y="0"/>
                    </a:lnTo>
                    <a:lnTo>
                      <a:pt x="30" y="0"/>
                    </a:lnTo>
                    <a:lnTo>
                      <a:pt x="32"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97" name="Freeform 1552"/>
              <p:cNvSpPr>
                <a:spLocks/>
              </p:cNvSpPr>
              <p:nvPr/>
            </p:nvSpPr>
            <p:spPr bwMode="auto">
              <a:xfrm>
                <a:off x="3749" y="1685"/>
                <a:ext cx="32" cy="38"/>
              </a:xfrm>
              <a:custGeom>
                <a:avLst/>
                <a:gdLst>
                  <a:gd name="T0" fmla="*/ 32 w 32"/>
                  <a:gd name="T1" fmla="*/ 17 h 38"/>
                  <a:gd name="T2" fmla="*/ 32 w 32"/>
                  <a:gd name="T3" fmla="*/ 36 h 38"/>
                  <a:gd name="T4" fmla="*/ 1 w 32"/>
                  <a:gd name="T5" fmla="*/ 38 h 38"/>
                  <a:gd name="T6" fmla="*/ 0 w 32"/>
                  <a:gd name="T7" fmla="*/ 10 h 38"/>
                  <a:gd name="T8" fmla="*/ 0 w 32"/>
                  <a:gd name="T9" fmla="*/ 2 h 38"/>
                  <a:gd name="T10" fmla="*/ 30 w 32"/>
                  <a:gd name="T11" fmla="*/ 0 h 38"/>
                  <a:gd name="T12" fmla="*/ 32 w 32"/>
                  <a:gd name="T13" fmla="*/ 17 h 38"/>
                </a:gdLst>
                <a:ahLst/>
                <a:cxnLst>
                  <a:cxn ang="0">
                    <a:pos x="T0" y="T1"/>
                  </a:cxn>
                  <a:cxn ang="0">
                    <a:pos x="T2" y="T3"/>
                  </a:cxn>
                  <a:cxn ang="0">
                    <a:pos x="T4" y="T5"/>
                  </a:cxn>
                  <a:cxn ang="0">
                    <a:pos x="T6" y="T7"/>
                  </a:cxn>
                  <a:cxn ang="0">
                    <a:pos x="T8" y="T9"/>
                  </a:cxn>
                  <a:cxn ang="0">
                    <a:pos x="T10" y="T11"/>
                  </a:cxn>
                  <a:cxn ang="0">
                    <a:pos x="T12" y="T13"/>
                  </a:cxn>
                </a:cxnLst>
                <a:rect l="0" t="0" r="r" b="b"/>
                <a:pathLst>
                  <a:path w="32" h="38">
                    <a:moveTo>
                      <a:pt x="32" y="17"/>
                    </a:moveTo>
                    <a:lnTo>
                      <a:pt x="32" y="36"/>
                    </a:lnTo>
                    <a:lnTo>
                      <a:pt x="1" y="38"/>
                    </a:lnTo>
                    <a:lnTo>
                      <a:pt x="0" y="10"/>
                    </a:lnTo>
                    <a:lnTo>
                      <a:pt x="0" y="2"/>
                    </a:lnTo>
                    <a:lnTo>
                      <a:pt x="30" y="0"/>
                    </a:lnTo>
                    <a:lnTo>
                      <a:pt x="32"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98" name="Freeform 1553"/>
              <p:cNvSpPr>
                <a:spLocks/>
              </p:cNvSpPr>
              <p:nvPr/>
            </p:nvSpPr>
            <p:spPr bwMode="auto">
              <a:xfrm>
                <a:off x="3749" y="1685"/>
                <a:ext cx="32" cy="38"/>
              </a:xfrm>
              <a:custGeom>
                <a:avLst/>
                <a:gdLst>
                  <a:gd name="T0" fmla="*/ 32 w 32"/>
                  <a:gd name="T1" fmla="*/ 17 h 38"/>
                  <a:gd name="T2" fmla="*/ 32 w 32"/>
                  <a:gd name="T3" fmla="*/ 36 h 38"/>
                  <a:gd name="T4" fmla="*/ 1 w 32"/>
                  <a:gd name="T5" fmla="*/ 38 h 38"/>
                  <a:gd name="T6" fmla="*/ 0 w 32"/>
                  <a:gd name="T7" fmla="*/ 10 h 38"/>
                  <a:gd name="T8" fmla="*/ 0 w 32"/>
                  <a:gd name="T9" fmla="*/ 2 h 38"/>
                  <a:gd name="T10" fmla="*/ 30 w 32"/>
                  <a:gd name="T11" fmla="*/ 0 h 38"/>
                  <a:gd name="T12" fmla="*/ 32 w 32"/>
                  <a:gd name="T13" fmla="*/ 17 h 38"/>
                </a:gdLst>
                <a:ahLst/>
                <a:cxnLst>
                  <a:cxn ang="0">
                    <a:pos x="T0" y="T1"/>
                  </a:cxn>
                  <a:cxn ang="0">
                    <a:pos x="T2" y="T3"/>
                  </a:cxn>
                  <a:cxn ang="0">
                    <a:pos x="T4" y="T5"/>
                  </a:cxn>
                  <a:cxn ang="0">
                    <a:pos x="T6" y="T7"/>
                  </a:cxn>
                  <a:cxn ang="0">
                    <a:pos x="T8" y="T9"/>
                  </a:cxn>
                  <a:cxn ang="0">
                    <a:pos x="T10" y="T11"/>
                  </a:cxn>
                  <a:cxn ang="0">
                    <a:pos x="T12" y="T13"/>
                  </a:cxn>
                </a:cxnLst>
                <a:rect l="0" t="0" r="r" b="b"/>
                <a:pathLst>
                  <a:path w="32" h="38">
                    <a:moveTo>
                      <a:pt x="32" y="17"/>
                    </a:moveTo>
                    <a:lnTo>
                      <a:pt x="32" y="36"/>
                    </a:lnTo>
                    <a:lnTo>
                      <a:pt x="1" y="38"/>
                    </a:lnTo>
                    <a:lnTo>
                      <a:pt x="0" y="10"/>
                    </a:lnTo>
                    <a:lnTo>
                      <a:pt x="0" y="2"/>
                    </a:lnTo>
                    <a:lnTo>
                      <a:pt x="30" y="0"/>
                    </a:lnTo>
                    <a:lnTo>
                      <a:pt x="32"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99" name="Freeform 1554"/>
              <p:cNvSpPr>
                <a:spLocks/>
              </p:cNvSpPr>
              <p:nvPr/>
            </p:nvSpPr>
            <p:spPr bwMode="auto">
              <a:xfrm>
                <a:off x="3605" y="1560"/>
                <a:ext cx="32" cy="35"/>
              </a:xfrm>
              <a:custGeom>
                <a:avLst/>
                <a:gdLst>
                  <a:gd name="T0" fmla="*/ 30 w 32"/>
                  <a:gd name="T1" fmla="*/ 5 h 35"/>
                  <a:gd name="T2" fmla="*/ 32 w 32"/>
                  <a:gd name="T3" fmla="*/ 35 h 35"/>
                  <a:gd name="T4" fmla="*/ 0 w 32"/>
                  <a:gd name="T5" fmla="*/ 35 h 35"/>
                  <a:gd name="T6" fmla="*/ 0 w 32"/>
                  <a:gd name="T7" fmla="*/ 2 h 35"/>
                  <a:gd name="T8" fmla="*/ 30 w 32"/>
                  <a:gd name="T9" fmla="*/ 0 h 35"/>
                  <a:gd name="T10" fmla="*/ 30 w 32"/>
                  <a:gd name="T11" fmla="*/ 5 h 35"/>
                </a:gdLst>
                <a:ahLst/>
                <a:cxnLst>
                  <a:cxn ang="0">
                    <a:pos x="T0" y="T1"/>
                  </a:cxn>
                  <a:cxn ang="0">
                    <a:pos x="T2" y="T3"/>
                  </a:cxn>
                  <a:cxn ang="0">
                    <a:pos x="T4" y="T5"/>
                  </a:cxn>
                  <a:cxn ang="0">
                    <a:pos x="T6" y="T7"/>
                  </a:cxn>
                  <a:cxn ang="0">
                    <a:pos x="T8" y="T9"/>
                  </a:cxn>
                  <a:cxn ang="0">
                    <a:pos x="T10" y="T11"/>
                  </a:cxn>
                </a:cxnLst>
                <a:rect l="0" t="0" r="r" b="b"/>
                <a:pathLst>
                  <a:path w="32" h="35">
                    <a:moveTo>
                      <a:pt x="30" y="5"/>
                    </a:moveTo>
                    <a:lnTo>
                      <a:pt x="32" y="35"/>
                    </a:lnTo>
                    <a:lnTo>
                      <a:pt x="0" y="35"/>
                    </a:lnTo>
                    <a:lnTo>
                      <a:pt x="0" y="2"/>
                    </a:lnTo>
                    <a:lnTo>
                      <a:pt x="30" y="0"/>
                    </a:lnTo>
                    <a:lnTo>
                      <a:pt x="30"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00" name="Freeform 1555"/>
              <p:cNvSpPr>
                <a:spLocks/>
              </p:cNvSpPr>
              <p:nvPr/>
            </p:nvSpPr>
            <p:spPr bwMode="auto">
              <a:xfrm>
                <a:off x="3605" y="1560"/>
                <a:ext cx="32" cy="35"/>
              </a:xfrm>
              <a:custGeom>
                <a:avLst/>
                <a:gdLst>
                  <a:gd name="T0" fmla="*/ 30 w 32"/>
                  <a:gd name="T1" fmla="*/ 5 h 35"/>
                  <a:gd name="T2" fmla="*/ 32 w 32"/>
                  <a:gd name="T3" fmla="*/ 35 h 35"/>
                  <a:gd name="T4" fmla="*/ 0 w 32"/>
                  <a:gd name="T5" fmla="*/ 35 h 35"/>
                  <a:gd name="T6" fmla="*/ 0 w 32"/>
                  <a:gd name="T7" fmla="*/ 2 h 35"/>
                  <a:gd name="T8" fmla="*/ 30 w 32"/>
                  <a:gd name="T9" fmla="*/ 0 h 35"/>
                  <a:gd name="T10" fmla="*/ 30 w 32"/>
                  <a:gd name="T11" fmla="*/ 5 h 35"/>
                </a:gdLst>
                <a:ahLst/>
                <a:cxnLst>
                  <a:cxn ang="0">
                    <a:pos x="T0" y="T1"/>
                  </a:cxn>
                  <a:cxn ang="0">
                    <a:pos x="T2" y="T3"/>
                  </a:cxn>
                  <a:cxn ang="0">
                    <a:pos x="T4" y="T5"/>
                  </a:cxn>
                  <a:cxn ang="0">
                    <a:pos x="T6" y="T7"/>
                  </a:cxn>
                  <a:cxn ang="0">
                    <a:pos x="T8" y="T9"/>
                  </a:cxn>
                  <a:cxn ang="0">
                    <a:pos x="T10" y="T11"/>
                  </a:cxn>
                </a:cxnLst>
                <a:rect l="0" t="0" r="r" b="b"/>
                <a:pathLst>
                  <a:path w="32" h="35">
                    <a:moveTo>
                      <a:pt x="30" y="5"/>
                    </a:moveTo>
                    <a:lnTo>
                      <a:pt x="32" y="35"/>
                    </a:lnTo>
                    <a:lnTo>
                      <a:pt x="0" y="35"/>
                    </a:lnTo>
                    <a:lnTo>
                      <a:pt x="0" y="2"/>
                    </a:lnTo>
                    <a:lnTo>
                      <a:pt x="30" y="0"/>
                    </a:lnTo>
                    <a:lnTo>
                      <a:pt x="3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01" name="Freeform 1556"/>
              <p:cNvSpPr>
                <a:spLocks/>
              </p:cNvSpPr>
              <p:nvPr/>
            </p:nvSpPr>
            <p:spPr bwMode="auto">
              <a:xfrm>
                <a:off x="3452" y="1597"/>
                <a:ext cx="31" cy="36"/>
              </a:xfrm>
              <a:custGeom>
                <a:avLst/>
                <a:gdLst>
                  <a:gd name="T0" fmla="*/ 7 w 31"/>
                  <a:gd name="T1" fmla="*/ 36 h 36"/>
                  <a:gd name="T2" fmla="*/ 0 w 31"/>
                  <a:gd name="T3" fmla="*/ 36 h 36"/>
                  <a:gd name="T4" fmla="*/ 0 w 31"/>
                  <a:gd name="T5" fmla="*/ 0 h 36"/>
                  <a:gd name="T6" fmla="*/ 31 w 31"/>
                  <a:gd name="T7" fmla="*/ 0 h 36"/>
                  <a:gd name="T8" fmla="*/ 31 w 31"/>
                  <a:gd name="T9" fmla="*/ 36 h 36"/>
                  <a:gd name="T10" fmla="*/ 7 w 31"/>
                  <a:gd name="T11" fmla="*/ 36 h 36"/>
                  <a:gd name="T12" fmla="*/ 7 w 31"/>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7" y="36"/>
                    </a:moveTo>
                    <a:lnTo>
                      <a:pt x="0" y="36"/>
                    </a:lnTo>
                    <a:lnTo>
                      <a:pt x="0" y="0"/>
                    </a:lnTo>
                    <a:lnTo>
                      <a:pt x="31" y="0"/>
                    </a:lnTo>
                    <a:lnTo>
                      <a:pt x="31" y="36"/>
                    </a:lnTo>
                    <a:lnTo>
                      <a:pt x="7" y="36"/>
                    </a:lnTo>
                    <a:lnTo>
                      <a:pt x="7"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02" name="Freeform 1557"/>
              <p:cNvSpPr>
                <a:spLocks/>
              </p:cNvSpPr>
              <p:nvPr/>
            </p:nvSpPr>
            <p:spPr bwMode="auto">
              <a:xfrm>
                <a:off x="3452" y="1597"/>
                <a:ext cx="31" cy="36"/>
              </a:xfrm>
              <a:custGeom>
                <a:avLst/>
                <a:gdLst>
                  <a:gd name="T0" fmla="*/ 7 w 31"/>
                  <a:gd name="T1" fmla="*/ 36 h 36"/>
                  <a:gd name="T2" fmla="*/ 0 w 31"/>
                  <a:gd name="T3" fmla="*/ 36 h 36"/>
                  <a:gd name="T4" fmla="*/ 0 w 31"/>
                  <a:gd name="T5" fmla="*/ 0 h 36"/>
                  <a:gd name="T6" fmla="*/ 31 w 31"/>
                  <a:gd name="T7" fmla="*/ 0 h 36"/>
                  <a:gd name="T8" fmla="*/ 31 w 31"/>
                  <a:gd name="T9" fmla="*/ 36 h 36"/>
                  <a:gd name="T10" fmla="*/ 7 w 31"/>
                  <a:gd name="T11" fmla="*/ 36 h 36"/>
                  <a:gd name="T12" fmla="*/ 7 w 31"/>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7" y="36"/>
                    </a:moveTo>
                    <a:lnTo>
                      <a:pt x="0" y="36"/>
                    </a:lnTo>
                    <a:lnTo>
                      <a:pt x="0" y="0"/>
                    </a:lnTo>
                    <a:lnTo>
                      <a:pt x="31" y="0"/>
                    </a:lnTo>
                    <a:lnTo>
                      <a:pt x="31" y="36"/>
                    </a:lnTo>
                    <a:lnTo>
                      <a:pt x="7" y="36"/>
                    </a:lnTo>
                    <a:lnTo>
                      <a:pt x="7"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03" name="Freeform 1558"/>
              <p:cNvSpPr>
                <a:spLocks/>
              </p:cNvSpPr>
              <p:nvPr/>
            </p:nvSpPr>
            <p:spPr bwMode="auto">
              <a:xfrm>
                <a:off x="3666" y="1562"/>
                <a:ext cx="32" cy="32"/>
              </a:xfrm>
              <a:custGeom>
                <a:avLst/>
                <a:gdLst>
                  <a:gd name="T0" fmla="*/ 30 w 32"/>
                  <a:gd name="T1" fmla="*/ 13 h 32"/>
                  <a:gd name="T2" fmla="*/ 32 w 32"/>
                  <a:gd name="T3" fmla="*/ 30 h 32"/>
                  <a:gd name="T4" fmla="*/ 1 w 32"/>
                  <a:gd name="T5" fmla="*/ 32 h 32"/>
                  <a:gd name="T6" fmla="*/ 0 w 32"/>
                  <a:gd name="T7" fmla="*/ 1 h 32"/>
                  <a:gd name="T8" fmla="*/ 30 w 32"/>
                  <a:gd name="T9" fmla="*/ 0 h 32"/>
                  <a:gd name="T10" fmla="*/ 30 w 32"/>
                  <a:gd name="T11" fmla="*/ 13 h 32"/>
                </a:gdLst>
                <a:ahLst/>
                <a:cxnLst>
                  <a:cxn ang="0">
                    <a:pos x="T0" y="T1"/>
                  </a:cxn>
                  <a:cxn ang="0">
                    <a:pos x="T2" y="T3"/>
                  </a:cxn>
                  <a:cxn ang="0">
                    <a:pos x="T4" y="T5"/>
                  </a:cxn>
                  <a:cxn ang="0">
                    <a:pos x="T6" y="T7"/>
                  </a:cxn>
                  <a:cxn ang="0">
                    <a:pos x="T8" y="T9"/>
                  </a:cxn>
                  <a:cxn ang="0">
                    <a:pos x="T10" y="T11"/>
                  </a:cxn>
                </a:cxnLst>
                <a:rect l="0" t="0" r="r" b="b"/>
                <a:pathLst>
                  <a:path w="32" h="32">
                    <a:moveTo>
                      <a:pt x="30" y="13"/>
                    </a:moveTo>
                    <a:lnTo>
                      <a:pt x="32" y="30"/>
                    </a:lnTo>
                    <a:lnTo>
                      <a:pt x="1" y="32"/>
                    </a:lnTo>
                    <a:lnTo>
                      <a:pt x="0" y="1"/>
                    </a:lnTo>
                    <a:lnTo>
                      <a:pt x="30" y="0"/>
                    </a:lnTo>
                    <a:lnTo>
                      <a:pt x="30" y="1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04" name="Freeform 1559"/>
              <p:cNvSpPr>
                <a:spLocks/>
              </p:cNvSpPr>
              <p:nvPr/>
            </p:nvSpPr>
            <p:spPr bwMode="auto">
              <a:xfrm>
                <a:off x="3666" y="1562"/>
                <a:ext cx="32" cy="32"/>
              </a:xfrm>
              <a:custGeom>
                <a:avLst/>
                <a:gdLst>
                  <a:gd name="T0" fmla="*/ 30 w 32"/>
                  <a:gd name="T1" fmla="*/ 13 h 32"/>
                  <a:gd name="T2" fmla="*/ 32 w 32"/>
                  <a:gd name="T3" fmla="*/ 30 h 32"/>
                  <a:gd name="T4" fmla="*/ 1 w 32"/>
                  <a:gd name="T5" fmla="*/ 32 h 32"/>
                  <a:gd name="T6" fmla="*/ 0 w 32"/>
                  <a:gd name="T7" fmla="*/ 1 h 32"/>
                  <a:gd name="T8" fmla="*/ 30 w 32"/>
                  <a:gd name="T9" fmla="*/ 0 h 32"/>
                  <a:gd name="T10" fmla="*/ 30 w 32"/>
                  <a:gd name="T11" fmla="*/ 13 h 32"/>
                </a:gdLst>
                <a:ahLst/>
                <a:cxnLst>
                  <a:cxn ang="0">
                    <a:pos x="T0" y="T1"/>
                  </a:cxn>
                  <a:cxn ang="0">
                    <a:pos x="T2" y="T3"/>
                  </a:cxn>
                  <a:cxn ang="0">
                    <a:pos x="T4" y="T5"/>
                  </a:cxn>
                  <a:cxn ang="0">
                    <a:pos x="T6" y="T7"/>
                  </a:cxn>
                  <a:cxn ang="0">
                    <a:pos x="T8" y="T9"/>
                  </a:cxn>
                  <a:cxn ang="0">
                    <a:pos x="T10" y="T11"/>
                  </a:cxn>
                </a:cxnLst>
                <a:rect l="0" t="0" r="r" b="b"/>
                <a:pathLst>
                  <a:path w="32" h="32">
                    <a:moveTo>
                      <a:pt x="30" y="13"/>
                    </a:moveTo>
                    <a:lnTo>
                      <a:pt x="32" y="30"/>
                    </a:lnTo>
                    <a:lnTo>
                      <a:pt x="1" y="32"/>
                    </a:lnTo>
                    <a:lnTo>
                      <a:pt x="0" y="1"/>
                    </a:lnTo>
                    <a:lnTo>
                      <a:pt x="30" y="0"/>
                    </a:lnTo>
                    <a:lnTo>
                      <a:pt x="30"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05" name="Freeform 1560"/>
              <p:cNvSpPr>
                <a:spLocks/>
              </p:cNvSpPr>
              <p:nvPr/>
            </p:nvSpPr>
            <p:spPr bwMode="auto">
              <a:xfrm>
                <a:off x="3576" y="1772"/>
                <a:ext cx="30" cy="27"/>
              </a:xfrm>
              <a:custGeom>
                <a:avLst/>
                <a:gdLst>
                  <a:gd name="T0" fmla="*/ 30 w 30"/>
                  <a:gd name="T1" fmla="*/ 0 h 27"/>
                  <a:gd name="T2" fmla="*/ 30 w 30"/>
                  <a:gd name="T3" fmla="*/ 25 h 27"/>
                  <a:gd name="T4" fmla="*/ 0 w 30"/>
                  <a:gd name="T5" fmla="*/ 27 h 27"/>
                  <a:gd name="T6" fmla="*/ 0 w 30"/>
                  <a:gd name="T7" fmla="*/ 0 h 27"/>
                  <a:gd name="T8" fmla="*/ 7 w 30"/>
                  <a:gd name="T9" fmla="*/ 0 h 27"/>
                  <a:gd name="T10" fmla="*/ 15 w 30"/>
                  <a:gd name="T11" fmla="*/ 0 h 27"/>
                  <a:gd name="T12" fmla="*/ 30 w 30"/>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0" h="27">
                    <a:moveTo>
                      <a:pt x="30" y="0"/>
                    </a:moveTo>
                    <a:lnTo>
                      <a:pt x="30" y="25"/>
                    </a:lnTo>
                    <a:lnTo>
                      <a:pt x="0" y="27"/>
                    </a:lnTo>
                    <a:lnTo>
                      <a:pt x="0" y="0"/>
                    </a:lnTo>
                    <a:lnTo>
                      <a:pt x="7" y="0"/>
                    </a:lnTo>
                    <a:lnTo>
                      <a:pt x="15" y="0"/>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06" name="Freeform 1561"/>
              <p:cNvSpPr>
                <a:spLocks/>
              </p:cNvSpPr>
              <p:nvPr/>
            </p:nvSpPr>
            <p:spPr bwMode="auto">
              <a:xfrm>
                <a:off x="3576" y="1772"/>
                <a:ext cx="30" cy="27"/>
              </a:xfrm>
              <a:custGeom>
                <a:avLst/>
                <a:gdLst>
                  <a:gd name="T0" fmla="*/ 30 w 30"/>
                  <a:gd name="T1" fmla="*/ 0 h 27"/>
                  <a:gd name="T2" fmla="*/ 30 w 30"/>
                  <a:gd name="T3" fmla="*/ 25 h 27"/>
                  <a:gd name="T4" fmla="*/ 0 w 30"/>
                  <a:gd name="T5" fmla="*/ 27 h 27"/>
                  <a:gd name="T6" fmla="*/ 0 w 30"/>
                  <a:gd name="T7" fmla="*/ 0 h 27"/>
                  <a:gd name="T8" fmla="*/ 7 w 30"/>
                  <a:gd name="T9" fmla="*/ 0 h 27"/>
                  <a:gd name="T10" fmla="*/ 15 w 30"/>
                  <a:gd name="T11" fmla="*/ 0 h 27"/>
                  <a:gd name="T12" fmla="*/ 30 w 30"/>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0" h="27">
                    <a:moveTo>
                      <a:pt x="30" y="0"/>
                    </a:moveTo>
                    <a:lnTo>
                      <a:pt x="30" y="25"/>
                    </a:lnTo>
                    <a:lnTo>
                      <a:pt x="0" y="27"/>
                    </a:lnTo>
                    <a:lnTo>
                      <a:pt x="0" y="0"/>
                    </a:lnTo>
                    <a:lnTo>
                      <a:pt x="7" y="0"/>
                    </a:lnTo>
                    <a:lnTo>
                      <a:pt x="15"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07" name="Rectangle 1562"/>
              <p:cNvSpPr>
                <a:spLocks noChangeArrowheads="1"/>
              </p:cNvSpPr>
              <p:nvPr/>
            </p:nvSpPr>
            <p:spPr bwMode="auto">
              <a:xfrm>
                <a:off x="3483" y="1563"/>
                <a:ext cx="30" cy="34"/>
              </a:xfrm>
              <a:prstGeom prst="rect">
                <a:avLst/>
              </a:prstGeom>
              <a:solidFill>
                <a:srgbClr val="1F8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08" name="Rectangle 1563"/>
              <p:cNvSpPr>
                <a:spLocks noChangeArrowheads="1"/>
              </p:cNvSpPr>
              <p:nvPr/>
            </p:nvSpPr>
            <p:spPr bwMode="auto">
              <a:xfrm>
                <a:off x="3483" y="1563"/>
                <a:ext cx="30" cy="34"/>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09" name="Freeform 1564"/>
              <p:cNvSpPr>
                <a:spLocks/>
              </p:cNvSpPr>
              <p:nvPr/>
            </p:nvSpPr>
            <p:spPr bwMode="auto">
              <a:xfrm>
                <a:off x="3728" y="1573"/>
                <a:ext cx="48" cy="45"/>
              </a:xfrm>
              <a:custGeom>
                <a:avLst/>
                <a:gdLst>
                  <a:gd name="T0" fmla="*/ 48 w 48"/>
                  <a:gd name="T1" fmla="*/ 39 h 45"/>
                  <a:gd name="T2" fmla="*/ 48 w 48"/>
                  <a:gd name="T3" fmla="*/ 43 h 45"/>
                  <a:gd name="T4" fmla="*/ 32 w 48"/>
                  <a:gd name="T5" fmla="*/ 43 h 45"/>
                  <a:gd name="T6" fmla="*/ 2 w 48"/>
                  <a:gd name="T7" fmla="*/ 45 h 45"/>
                  <a:gd name="T8" fmla="*/ 0 w 48"/>
                  <a:gd name="T9" fmla="*/ 0 h 45"/>
                  <a:gd name="T10" fmla="*/ 27 w 48"/>
                  <a:gd name="T11" fmla="*/ 0 h 45"/>
                  <a:gd name="T12" fmla="*/ 27 w 48"/>
                  <a:gd name="T13" fmla="*/ 2 h 45"/>
                  <a:gd name="T14" fmla="*/ 27 w 48"/>
                  <a:gd name="T15" fmla="*/ 4 h 45"/>
                  <a:gd name="T16" fmla="*/ 29 w 48"/>
                  <a:gd name="T17" fmla="*/ 9 h 45"/>
                  <a:gd name="T18" fmla="*/ 31 w 48"/>
                  <a:gd name="T19" fmla="*/ 17 h 45"/>
                  <a:gd name="T20" fmla="*/ 31 w 48"/>
                  <a:gd name="T21" fmla="*/ 17 h 45"/>
                  <a:gd name="T22" fmla="*/ 32 w 48"/>
                  <a:gd name="T23" fmla="*/ 17 h 45"/>
                  <a:gd name="T24" fmla="*/ 34 w 48"/>
                  <a:gd name="T25" fmla="*/ 19 h 45"/>
                  <a:gd name="T26" fmla="*/ 36 w 48"/>
                  <a:gd name="T27" fmla="*/ 28 h 45"/>
                  <a:gd name="T28" fmla="*/ 36 w 48"/>
                  <a:gd name="T29" fmla="*/ 31 h 45"/>
                  <a:gd name="T30" fmla="*/ 36 w 48"/>
                  <a:gd name="T31" fmla="*/ 31 h 45"/>
                  <a:gd name="T32" fmla="*/ 38 w 48"/>
                  <a:gd name="T33" fmla="*/ 34 h 45"/>
                  <a:gd name="T34" fmla="*/ 43 w 48"/>
                  <a:gd name="T35" fmla="*/ 38 h 45"/>
                  <a:gd name="T36" fmla="*/ 44 w 48"/>
                  <a:gd name="T37" fmla="*/ 38 h 45"/>
                  <a:gd name="T38" fmla="*/ 48 w 48"/>
                  <a:gd name="T39"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45">
                    <a:moveTo>
                      <a:pt x="48" y="39"/>
                    </a:moveTo>
                    <a:lnTo>
                      <a:pt x="48" y="43"/>
                    </a:lnTo>
                    <a:lnTo>
                      <a:pt x="32" y="43"/>
                    </a:lnTo>
                    <a:lnTo>
                      <a:pt x="2" y="45"/>
                    </a:lnTo>
                    <a:lnTo>
                      <a:pt x="0" y="0"/>
                    </a:lnTo>
                    <a:lnTo>
                      <a:pt x="27" y="0"/>
                    </a:lnTo>
                    <a:lnTo>
                      <a:pt x="27" y="2"/>
                    </a:lnTo>
                    <a:lnTo>
                      <a:pt x="27" y="4"/>
                    </a:lnTo>
                    <a:lnTo>
                      <a:pt x="29" y="9"/>
                    </a:lnTo>
                    <a:lnTo>
                      <a:pt x="31" y="17"/>
                    </a:lnTo>
                    <a:lnTo>
                      <a:pt x="31" y="17"/>
                    </a:lnTo>
                    <a:lnTo>
                      <a:pt x="32" y="17"/>
                    </a:lnTo>
                    <a:lnTo>
                      <a:pt x="34" y="19"/>
                    </a:lnTo>
                    <a:lnTo>
                      <a:pt x="36" y="28"/>
                    </a:lnTo>
                    <a:lnTo>
                      <a:pt x="36" y="31"/>
                    </a:lnTo>
                    <a:lnTo>
                      <a:pt x="36" y="31"/>
                    </a:lnTo>
                    <a:lnTo>
                      <a:pt x="38" y="34"/>
                    </a:lnTo>
                    <a:lnTo>
                      <a:pt x="43" y="38"/>
                    </a:lnTo>
                    <a:lnTo>
                      <a:pt x="44" y="38"/>
                    </a:lnTo>
                    <a:lnTo>
                      <a:pt x="48"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10" name="Freeform 1565"/>
              <p:cNvSpPr>
                <a:spLocks/>
              </p:cNvSpPr>
              <p:nvPr/>
            </p:nvSpPr>
            <p:spPr bwMode="auto">
              <a:xfrm>
                <a:off x="3728" y="1573"/>
                <a:ext cx="48" cy="45"/>
              </a:xfrm>
              <a:custGeom>
                <a:avLst/>
                <a:gdLst>
                  <a:gd name="T0" fmla="*/ 48 w 48"/>
                  <a:gd name="T1" fmla="*/ 39 h 45"/>
                  <a:gd name="T2" fmla="*/ 48 w 48"/>
                  <a:gd name="T3" fmla="*/ 43 h 45"/>
                  <a:gd name="T4" fmla="*/ 32 w 48"/>
                  <a:gd name="T5" fmla="*/ 43 h 45"/>
                  <a:gd name="T6" fmla="*/ 2 w 48"/>
                  <a:gd name="T7" fmla="*/ 45 h 45"/>
                  <a:gd name="T8" fmla="*/ 0 w 48"/>
                  <a:gd name="T9" fmla="*/ 0 h 45"/>
                  <a:gd name="T10" fmla="*/ 27 w 48"/>
                  <a:gd name="T11" fmla="*/ 0 h 45"/>
                  <a:gd name="T12" fmla="*/ 27 w 48"/>
                  <a:gd name="T13" fmla="*/ 2 h 45"/>
                  <a:gd name="T14" fmla="*/ 27 w 48"/>
                  <a:gd name="T15" fmla="*/ 4 h 45"/>
                  <a:gd name="T16" fmla="*/ 29 w 48"/>
                  <a:gd name="T17" fmla="*/ 9 h 45"/>
                  <a:gd name="T18" fmla="*/ 31 w 48"/>
                  <a:gd name="T19" fmla="*/ 17 h 45"/>
                  <a:gd name="T20" fmla="*/ 31 w 48"/>
                  <a:gd name="T21" fmla="*/ 17 h 45"/>
                  <a:gd name="T22" fmla="*/ 32 w 48"/>
                  <a:gd name="T23" fmla="*/ 17 h 45"/>
                  <a:gd name="T24" fmla="*/ 34 w 48"/>
                  <a:gd name="T25" fmla="*/ 19 h 45"/>
                  <a:gd name="T26" fmla="*/ 36 w 48"/>
                  <a:gd name="T27" fmla="*/ 28 h 45"/>
                  <a:gd name="T28" fmla="*/ 36 w 48"/>
                  <a:gd name="T29" fmla="*/ 31 h 45"/>
                  <a:gd name="T30" fmla="*/ 36 w 48"/>
                  <a:gd name="T31" fmla="*/ 31 h 45"/>
                  <a:gd name="T32" fmla="*/ 38 w 48"/>
                  <a:gd name="T33" fmla="*/ 34 h 45"/>
                  <a:gd name="T34" fmla="*/ 43 w 48"/>
                  <a:gd name="T35" fmla="*/ 38 h 45"/>
                  <a:gd name="T36" fmla="*/ 44 w 48"/>
                  <a:gd name="T37" fmla="*/ 38 h 45"/>
                  <a:gd name="T38" fmla="*/ 48 w 48"/>
                  <a:gd name="T39"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45">
                    <a:moveTo>
                      <a:pt x="48" y="39"/>
                    </a:moveTo>
                    <a:lnTo>
                      <a:pt x="48" y="43"/>
                    </a:lnTo>
                    <a:lnTo>
                      <a:pt x="32" y="43"/>
                    </a:lnTo>
                    <a:lnTo>
                      <a:pt x="2" y="45"/>
                    </a:lnTo>
                    <a:lnTo>
                      <a:pt x="0" y="0"/>
                    </a:lnTo>
                    <a:lnTo>
                      <a:pt x="27" y="0"/>
                    </a:lnTo>
                    <a:lnTo>
                      <a:pt x="27" y="2"/>
                    </a:lnTo>
                    <a:lnTo>
                      <a:pt x="27" y="4"/>
                    </a:lnTo>
                    <a:lnTo>
                      <a:pt x="29" y="9"/>
                    </a:lnTo>
                    <a:lnTo>
                      <a:pt x="31" y="17"/>
                    </a:lnTo>
                    <a:lnTo>
                      <a:pt x="31" y="17"/>
                    </a:lnTo>
                    <a:lnTo>
                      <a:pt x="32" y="17"/>
                    </a:lnTo>
                    <a:lnTo>
                      <a:pt x="34" y="19"/>
                    </a:lnTo>
                    <a:lnTo>
                      <a:pt x="36" y="28"/>
                    </a:lnTo>
                    <a:lnTo>
                      <a:pt x="36" y="31"/>
                    </a:lnTo>
                    <a:lnTo>
                      <a:pt x="36" y="31"/>
                    </a:lnTo>
                    <a:lnTo>
                      <a:pt x="38" y="34"/>
                    </a:lnTo>
                    <a:lnTo>
                      <a:pt x="43" y="38"/>
                    </a:lnTo>
                    <a:lnTo>
                      <a:pt x="44" y="38"/>
                    </a:lnTo>
                    <a:lnTo>
                      <a:pt x="48"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11" name="Freeform 1566"/>
              <p:cNvSpPr>
                <a:spLocks/>
              </p:cNvSpPr>
              <p:nvPr/>
            </p:nvSpPr>
            <p:spPr bwMode="auto">
              <a:xfrm>
                <a:off x="3779" y="1673"/>
                <a:ext cx="51" cy="33"/>
              </a:xfrm>
              <a:custGeom>
                <a:avLst/>
                <a:gdLst>
                  <a:gd name="T0" fmla="*/ 44 w 51"/>
                  <a:gd name="T1" fmla="*/ 26 h 33"/>
                  <a:gd name="T2" fmla="*/ 42 w 51"/>
                  <a:gd name="T3" fmla="*/ 28 h 33"/>
                  <a:gd name="T4" fmla="*/ 41 w 51"/>
                  <a:gd name="T5" fmla="*/ 29 h 33"/>
                  <a:gd name="T6" fmla="*/ 41 w 51"/>
                  <a:gd name="T7" fmla="*/ 31 h 33"/>
                  <a:gd name="T8" fmla="*/ 41 w 51"/>
                  <a:gd name="T9" fmla="*/ 31 h 33"/>
                  <a:gd name="T10" fmla="*/ 41 w 51"/>
                  <a:gd name="T11" fmla="*/ 33 h 33"/>
                  <a:gd name="T12" fmla="*/ 29 w 51"/>
                  <a:gd name="T13" fmla="*/ 28 h 33"/>
                  <a:gd name="T14" fmla="*/ 2 w 51"/>
                  <a:gd name="T15" fmla="*/ 29 h 33"/>
                  <a:gd name="T16" fmla="*/ 0 w 51"/>
                  <a:gd name="T17" fmla="*/ 12 h 33"/>
                  <a:gd name="T18" fmla="*/ 0 w 51"/>
                  <a:gd name="T19" fmla="*/ 4 h 33"/>
                  <a:gd name="T20" fmla="*/ 49 w 51"/>
                  <a:gd name="T21" fmla="*/ 0 h 33"/>
                  <a:gd name="T22" fmla="*/ 49 w 51"/>
                  <a:gd name="T23" fmla="*/ 2 h 33"/>
                  <a:gd name="T24" fmla="*/ 51 w 51"/>
                  <a:gd name="T25" fmla="*/ 4 h 33"/>
                  <a:gd name="T26" fmla="*/ 51 w 51"/>
                  <a:gd name="T27" fmla="*/ 4 h 33"/>
                  <a:gd name="T28" fmla="*/ 49 w 51"/>
                  <a:gd name="T29" fmla="*/ 11 h 33"/>
                  <a:gd name="T30" fmla="*/ 49 w 51"/>
                  <a:gd name="T31" fmla="*/ 11 h 33"/>
                  <a:gd name="T32" fmla="*/ 49 w 51"/>
                  <a:gd name="T33" fmla="*/ 24 h 33"/>
                  <a:gd name="T34" fmla="*/ 49 w 51"/>
                  <a:gd name="T35" fmla="*/ 24 h 33"/>
                  <a:gd name="T36" fmla="*/ 48 w 51"/>
                  <a:gd name="T37" fmla="*/ 24 h 33"/>
                  <a:gd name="T38" fmla="*/ 46 w 51"/>
                  <a:gd name="T39" fmla="*/ 26 h 33"/>
                  <a:gd name="T40" fmla="*/ 44 w 51"/>
                  <a:gd name="T4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33">
                    <a:moveTo>
                      <a:pt x="44" y="26"/>
                    </a:moveTo>
                    <a:lnTo>
                      <a:pt x="42" y="28"/>
                    </a:lnTo>
                    <a:lnTo>
                      <a:pt x="41" y="29"/>
                    </a:lnTo>
                    <a:lnTo>
                      <a:pt x="41" y="31"/>
                    </a:lnTo>
                    <a:lnTo>
                      <a:pt x="41" y="31"/>
                    </a:lnTo>
                    <a:lnTo>
                      <a:pt x="41" y="33"/>
                    </a:lnTo>
                    <a:lnTo>
                      <a:pt x="29" y="28"/>
                    </a:lnTo>
                    <a:lnTo>
                      <a:pt x="2" y="29"/>
                    </a:lnTo>
                    <a:lnTo>
                      <a:pt x="0" y="12"/>
                    </a:lnTo>
                    <a:lnTo>
                      <a:pt x="0" y="4"/>
                    </a:lnTo>
                    <a:lnTo>
                      <a:pt x="49" y="0"/>
                    </a:lnTo>
                    <a:lnTo>
                      <a:pt x="49" y="2"/>
                    </a:lnTo>
                    <a:lnTo>
                      <a:pt x="51" y="4"/>
                    </a:lnTo>
                    <a:lnTo>
                      <a:pt x="51" y="4"/>
                    </a:lnTo>
                    <a:lnTo>
                      <a:pt x="49" y="11"/>
                    </a:lnTo>
                    <a:lnTo>
                      <a:pt x="49" y="11"/>
                    </a:lnTo>
                    <a:lnTo>
                      <a:pt x="49" y="24"/>
                    </a:lnTo>
                    <a:lnTo>
                      <a:pt x="49" y="24"/>
                    </a:lnTo>
                    <a:lnTo>
                      <a:pt x="48" y="24"/>
                    </a:lnTo>
                    <a:lnTo>
                      <a:pt x="46" y="26"/>
                    </a:lnTo>
                    <a:lnTo>
                      <a:pt x="44" y="2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12" name="Freeform 1567"/>
              <p:cNvSpPr>
                <a:spLocks/>
              </p:cNvSpPr>
              <p:nvPr/>
            </p:nvSpPr>
            <p:spPr bwMode="auto">
              <a:xfrm>
                <a:off x="3779" y="1673"/>
                <a:ext cx="51" cy="33"/>
              </a:xfrm>
              <a:custGeom>
                <a:avLst/>
                <a:gdLst>
                  <a:gd name="T0" fmla="*/ 44 w 51"/>
                  <a:gd name="T1" fmla="*/ 26 h 33"/>
                  <a:gd name="T2" fmla="*/ 42 w 51"/>
                  <a:gd name="T3" fmla="*/ 28 h 33"/>
                  <a:gd name="T4" fmla="*/ 41 w 51"/>
                  <a:gd name="T5" fmla="*/ 29 h 33"/>
                  <a:gd name="T6" fmla="*/ 41 w 51"/>
                  <a:gd name="T7" fmla="*/ 31 h 33"/>
                  <a:gd name="T8" fmla="*/ 41 w 51"/>
                  <a:gd name="T9" fmla="*/ 31 h 33"/>
                  <a:gd name="T10" fmla="*/ 41 w 51"/>
                  <a:gd name="T11" fmla="*/ 33 h 33"/>
                  <a:gd name="T12" fmla="*/ 29 w 51"/>
                  <a:gd name="T13" fmla="*/ 28 h 33"/>
                  <a:gd name="T14" fmla="*/ 2 w 51"/>
                  <a:gd name="T15" fmla="*/ 29 h 33"/>
                  <a:gd name="T16" fmla="*/ 0 w 51"/>
                  <a:gd name="T17" fmla="*/ 12 h 33"/>
                  <a:gd name="T18" fmla="*/ 0 w 51"/>
                  <a:gd name="T19" fmla="*/ 4 h 33"/>
                  <a:gd name="T20" fmla="*/ 49 w 51"/>
                  <a:gd name="T21" fmla="*/ 0 h 33"/>
                  <a:gd name="T22" fmla="*/ 49 w 51"/>
                  <a:gd name="T23" fmla="*/ 2 h 33"/>
                  <a:gd name="T24" fmla="*/ 51 w 51"/>
                  <a:gd name="T25" fmla="*/ 4 h 33"/>
                  <a:gd name="T26" fmla="*/ 51 w 51"/>
                  <a:gd name="T27" fmla="*/ 4 h 33"/>
                  <a:gd name="T28" fmla="*/ 49 w 51"/>
                  <a:gd name="T29" fmla="*/ 11 h 33"/>
                  <a:gd name="T30" fmla="*/ 49 w 51"/>
                  <a:gd name="T31" fmla="*/ 11 h 33"/>
                  <a:gd name="T32" fmla="*/ 49 w 51"/>
                  <a:gd name="T33" fmla="*/ 24 h 33"/>
                  <a:gd name="T34" fmla="*/ 49 w 51"/>
                  <a:gd name="T35" fmla="*/ 24 h 33"/>
                  <a:gd name="T36" fmla="*/ 48 w 51"/>
                  <a:gd name="T37" fmla="*/ 24 h 33"/>
                  <a:gd name="T38" fmla="*/ 46 w 51"/>
                  <a:gd name="T39" fmla="*/ 26 h 33"/>
                  <a:gd name="T40" fmla="*/ 44 w 51"/>
                  <a:gd name="T4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33">
                    <a:moveTo>
                      <a:pt x="44" y="26"/>
                    </a:moveTo>
                    <a:lnTo>
                      <a:pt x="42" y="28"/>
                    </a:lnTo>
                    <a:lnTo>
                      <a:pt x="41" y="29"/>
                    </a:lnTo>
                    <a:lnTo>
                      <a:pt x="41" y="31"/>
                    </a:lnTo>
                    <a:lnTo>
                      <a:pt x="41" y="31"/>
                    </a:lnTo>
                    <a:lnTo>
                      <a:pt x="41" y="33"/>
                    </a:lnTo>
                    <a:lnTo>
                      <a:pt x="29" y="28"/>
                    </a:lnTo>
                    <a:lnTo>
                      <a:pt x="2" y="29"/>
                    </a:lnTo>
                    <a:lnTo>
                      <a:pt x="0" y="12"/>
                    </a:lnTo>
                    <a:lnTo>
                      <a:pt x="0" y="4"/>
                    </a:lnTo>
                    <a:lnTo>
                      <a:pt x="49" y="0"/>
                    </a:lnTo>
                    <a:lnTo>
                      <a:pt x="49" y="2"/>
                    </a:lnTo>
                    <a:lnTo>
                      <a:pt x="51" y="4"/>
                    </a:lnTo>
                    <a:lnTo>
                      <a:pt x="51" y="4"/>
                    </a:lnTo>
                    <a:lnTo>
                      <a:pt x="49" y="11"/>
                    </a:lnTo>
                    <a:lnTo>
                      <a:pt x="49" y="11"/>
                    </a:lnTo>
                    <a:lnTo>
                      <a:pt x="49" y="24"/>
                    </a:lnTo>
                    <a:lnTo>
                      <a:pt x="49" y="24"/>
                    </a:lnTo>
                    <a:lnTo>
                      <a:pt x="48" y="24"/>
                    </a:lnTo>
                    <a:lnTo>
                      <a:pt x="46" y="26"/>
                    </a:lnTo>
                    <a:lnTo>
                      <a:pt x="44"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13" name="Freeform 1568"/>
              <p:cNvSpPr>
                <a:spLocks/>
              </p:cNvSpPr>
              <p:nvPr/>
            </p:nvSpPr>
            <p:spPr bwMode="auto">
              <a:xfrm>
                <a:off x="3464" y="1668"/>
                <a:ext cx="39" cy="34"/>
              </a:xfrm>
              <a:custGeom>
                <a:avLst/>
                <a:gdLst>
                  <a:gd name="T0" fmla="*/ 37 w 39"/>
                  <a:gd name="T1" fmla="*/ 0 h 34"/>
                  <a:gd name="T2" fmla="*/ 39 w 39"/>
                  <a:gd name="T3" fmla="*/ 34 h 34"/>
                  <a:gd name="T4" fmla="*/ 7 w 39"/>
                  <a:gd name="T5" fmla="*/ 34 h 34"/>
                  <a:gd name="T6" fmla="*/ 0 w 39"/>
                  <a:gd name="T7" fmla="*/ 34 h 34"/>
                  <a:gd name="T8" fmla="*/ 0 w 39"/>
                  <a:gd name="T9" fmla="*/ 0 h 34"/>
                  <a:gd name="T10" fmla="*/ 22 w 39"/>
                  <a:gd name="T11" fmla="*/ 0 h 34"/>
                  <a:gd name="T12" fmla="*/ 37 w 3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9" h="34">
                    <a:moveTo>
                      <a:pt x="37" y="0"/>
                    </a:moveTo>
                    <a:lnTo>
                      <a:pt x="39" y="34"/>
                    </a:lnTo>
                    <a:lnTo>
                      <a:pt x="7" y="34"/>
                    </a:lnTo>
                    <a:lnTo>
                      <a:pt x="0" y="34"/>
                    </a:lnTo>
                    <a:lnTo>
                      <a:pt x="0" y="0"/>
                    </a:lnTo>
                    <a:lnTo>
                      <a:pt x="22" y="0"/>
                    </a:lnTo>
                    <a:lnTo>
                      <a:pt x="3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14" name="Freeform 1569"/>
              <p:cNvSpPr>
                <a:spLocks/>
              </p:cNvSpPr>
              <p:nvPr/>
            </p:nvSpPr>
            <p:spPr bwMode="auto">
              <a:xfrm>
                <a:off x="3464" y="1668"/>
                <a:ext cx="39" cy="34"/>
              </a:xfrm>
              <a:custGeom>
                <a:avLst/>
                <a:gdLst>
                  <a:gd name="T0" fmla="*/ 37 w 39"/>
                  <a:gd name="T1" fmla="*/ 0 h 34"/>
                  <a:gd name="T2" fmla="*/ 39 w 39"/>
                  <a:gd name="T3" fmla="*/ 34 h 34"/>
                  <a:gd name="T4" fmla="*/ 7 w 39"/>
                  <a:gd name="T5" fmla="*/ 34 h 34"/>
                  <a:gd name="T6" fmla="*/ 0 w 39"/>
                  <a:gd name="T7" fmla="*/ 34 h 34"/>
                  <a:gd name="T8" fmla="*/ 0 w 39"/>
                  <a:gd name="T9" fmla="*/ 0 h 34"/>
                  <a:gd name="T10" fmla="*/ 22 w 39"/>
                  <a:gd name="T11" fmla="*/ 0 h 34"/>
                  <a:gd name="T12" fmla="*/ 37 w 3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9" h="34">
                    <a:moveTo>
                      <a:pt x="37" y="0"/>
                    </a:moveTo>
                    <a:lnTo>
                      <a:pt x="39" y="34"/>
                    </a:lnTo>
                    <a:lnTo>
                      <a:pt x="7" y="34"/>
                    </a:lnTo>
                    <a:lnTo>
                      <a:pt x="0" y="34"/>
                    </a:lnTo>
                    <a:lnTo>
                      <a:pt x="0" y="0"/>
                    </a:lnTo>
                    <a:lnTo>
                      <a:pt x="22" y="0"/>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15" name="Freeform 1570"/>
              <p:cNvSpPr>
                <a:spLocks/>
              </p:cNvSpPr>
              <p:nvPr/>
            </p:nvSpPr>
            <p:spPr bwMode="auto">
              <a:xfrm>
                <a:off x="3555" y="1701"/>
                <a:ext cx="34" cy="37"/>
              </a:xfrm>
              <a:custGeom>
                <a:avLst/>
                <a:gdLst>
                  <a:gd name="T0" fmla="*/ 34 w 34"/>
                  <a:gd name="T1" fmla="*/ 35 h 37"/>
                  <a:gd name="T2" fmla="*/ 28 w 34"/>
                  <a:gd name="T3" fmla="*/ 37 h 37"/>
                  <a:gd name="T4" fmla="*/ 4 w 34"/>
                  <a:gd name="T5" fmla="*/ 37 h 37"/>
                  <a:gd name="T6" fmla="*/ 2 w 34"/>
                  <a:gd name="T7" fmla="*/ 27 h 37"/>
                  <a:gd name="T8" fmla="*/ 0 w 34"/>
                  <a:gd name="T9" fmla="*/ 1 h 37"/>
                  <a:gd name="T10" fmla="*/ 9 w 34"/>
                  <a:gd name="T11" fmla="*/ 1 h 37"/>
                  <a:gd name="T12" fmla="*/ 33 w 34"/>
                  <a:gd name="T13" fmla="*/ 0 h 37"/>
                  <a:gd name="T14" fmla="*/ 33 w 34"/>
                  <a:gd name="T15" fmla="*/ 27 h 37"/>
                  <a:gd name="T16" fmla="*/ 34 w 34"/>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7">
                    <a:moveTo>
                      <a:pt x="34" y="35"/>
                    </a:moveTo>
                    <a:lnTo>
                      <a:pt x="28" y="37"/>
                    </a:lnTo>
                    <a:lnTo>
                      <a:pt x="4" y="37"/>
                    </a:lnTo>
                    <a:lnTo>
                      <a:pt x="2" y="27"/>
                    </a:lnTo>
                    <a:lnTo>
                      <a:pt x="0" y="1"/>
                    </a:lnTo>
                    <a:lnTo>
                      <a:pt x="9" y="1"/>
                    </a:lnTo>
                    <a:lnTo>
                      <a:pt x="33" y="0"/>
                    </a:lnTo>
                    <a:lnTo>
                      <a:pt x="33" y="27"/>
                    </a:lnTo>
                    <a:lnTo>
                      <a:pt x="34"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16" name="Freeform 1571"/>
              <p:cNvSpPr>
                <a:spLocks/>
              </p:cNvSpPr>
              <p:nvPr/>
            </p:nvSpPr>
            <p:spPr bwMode="auto">
              <a:xfrm>
                <a:off x="3555" y="1701"/>
                <a:ext cx="34" cy="37"/>
              </a:xfrm>
              <a:custGeom>
                <a:avLst/>
                <a:gdLst>
                  <a:gd name="T0" fmla="*/ 34 w 34"/>
                  <a:gd name="T1" fmla="*/ 35 h 37"/>
                  <a:gd name="T2" fmla="*/ 28 w 34"/>
                  <a:gd name="T3" fmla="*/ 37 h 37"/>
                  <a:gd name="T4" fmla="*/ 4 w 34"/>
                  <a:gd name="T5" fmla="*/ 37 h 37"/>
                  <a:gd name="T6" fmla="*/ 2 w 34"/>
                  <a:gd name="T7" fmla="*/ 27 h 37"/>
                  <a:gd name="T8" fmla="*/ 0 w 34"/>
                  <a:gd name="T9" fmla="*/ 1 h 37"/>
                  <a:gd name="T10" fmla="*/ 9 w 34"/>
                  <a:gd name="T11" fmla="*/ 1 h 37"/>
                  <a:gd name="T12" fmla="*/ 33 w 34"/>
                  <a:gd name="T13" fmla="*/ 0 h 37"/>
                  <a:gd name="T14" fmla="*/ 33 w 34"/>
                  <a:gd name="T15" fmla="*/ 27 h 37"/>
                  <a:gd name="T16" fmla="*/ 34 w 34"/>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7">
                    <a:moveTo>
                      <a:pt x="34" y="35"/>
                    </a:moveTo>
                    <a:lnTo>
                      <a:pt x="28" y="37"/>
                    </a:lnTo>
                    <a:lnTo>
                      <a:pt x="4" y="37"/>
                    </a:lnTo>
                    <a:lnTo>
                      <a:pt x="2" y="27"/>
                    </a:lnTo>
                    <a:lnTo>
                      <a:pt x="0" y="1"/>
                    </a:lnTo>
                    <a:lnTo>
                      <a:pt x="9" y="1"/>
                    </a:lnTo>
                    <a:lnTo>
                      <a:pt x="33" y="0"/>
                    </a:lnTo>
                    <a:lnTo>
                      <a:pt x="33" y="27"/>
                    </a:lnTo>
                    <a:lnTo>
                      <a:pt x="34"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17" name="Freeform 1572"/>
              <p:cNvSpPr>
                <a:spLocks/>
              </p:cNvSpPr>
              <p:nvPr/>
            </p:nvSpPr>
            <p:spPr bwMode="auto">
              <a:xfrm>
                <a:off x="3669" y="1794"/>
                <a:ext cx="32" cy="32"/>
              </a:xfrm>
              <a:custGeom>
                <a:avLst/>
                <a:gdLst>
                  <a:gd name="T0" fmla="*/ 19 w 32"/>
                  <a:gd name="T1" fmla="*/ 32 h 32"/>
                  <a:gd name="T2" fmla="*/ 14 w 32"/>
                  <a:gd name="T3" fmla="*/ 32 h 32"/>
                  <a:gd name="T4" fmla="*/ 12 w 32"/>
                  <a:gd name="T5" fmla="*/ 32 h 32"/>
                  <a:gd name="T6" fmla="*/ 10 w 32"/>
                  <a:gd name="T7" fmla="*/ 32 h 32"/>
                  <a:gd name="T8" fmla="*/ 10 w 32"/>
                  <a:gd name="T9" fmla="*/ 32 h 32"/>
                  <a:gd name="T10" fmla="*/ 10 w 32"/>
                  <a:gd name="T11" fmla="*/ 32 h 32"/>
                  <a:gd name="T12" fmla="*/ 5 w 32"/>
                  <a:gd name="T13" fmla="*/ 32 h 32"/>
                  <a:gd name="T14" fmla="*/ 0 w 32"/>
                  <a:gd name="T15" fmla="*/ 32 h 32"/>
                  <a:gd name="T16" fmla="*/ 0 w 32"/>
                  <a:gd name="T17" fmla="*/ 1 h 32"/>
                  <a:gd name="T18" fmla="*/ 30 w 32"/>
                  <a:gd name="T19" fmla="*/ 0 h 32"/>
                  <a:gd name="T20" fmla="*/ 30 w 32"/>
                  <a:gd name="T21" fmla="*/ 0 h 32"/>
                  <a:gd name="T22" fmla="*/ 32 w 32"/>
                  <a:gd name="T23" fmla="*/ 30 h 32"/>
                  <a:gd name="T24" fmla="*/ 30 w 32"/>
                  <a:gd name="T25" fmla="*/ 30 h 32"/>
                  <a:gd name="T26" fmla="*/ 30 w 32"/>
                  <a:gd name="T27" fmla="*/ 30 h 32"/>
                  <a:gd name="T28" fmla="*/ 29 w 32"/>
                  <a:gd name="T29" fmla="*/ 30 h 32"/>
                  <a:gd name="T30" fmla="*/ 27 w 32"/>
                  <a:gd name="T31" fmla="*/ 30 h 32"/>
                  <a:gd name="T32" fmla="*/ 24 w 32"/>
                  <a:gd name="T33" fmla="*/ 30 h 32"/>
                  <a:gd name="T34" fmla="*/ 20 w 32"/>
                  <a:gd name="T35" fmla="*/ 30 h 32"/>
                  <a:gd name="T36" fmla="*/ 20 w 32"/>
                  <a:gd name="T37" fmla="*/ 30 h 32"/>
                  <a:gd name="T38" fmla="*/ 20 w 32"/>
                  <a:gd name="T39" fmla="*/ 30 h 32"/>
                  <a:gd name="T40" fmla="*/ 20 w 32"/>
                  <a:gd name="T41" fmla="*/ 30 h 32"/>
                  <a:gd name="T42" fmla="*/ 19 w 32"/>
                  <a:gd name="T4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19" y="32"/>
                    </a:moveTo>
                    <a:lnTo>
                      <a:pt x="14" y="32"/>
                    </a:lnTo>
                    <a:lnTo>
                      <a:pt x="12" y="32"/>
                    </a:lnTo>
                    <a:lnTo>
                      <a:pt x="10" y="32"/>
                    </a:lnTo>
                    <a:lnTo>
                      <a:pt x="10" y="32"/>
                    </a:lnTo>
                    <a:lnTo>
                      <a:pt x="10" y="32"/>
                    </a:lnTo>
                    <a:lnTo>
                      <a:pt x="5" y="32"/>
                    </a:lnTo>
                    <a:lnTo>
                      <a:pt x="0" y="32"/>
                    </a:lnTo>
                    <a:lnTo>
                      <a:pt x="0" y="1"/>
                    </a:lnTo>
                    <a:lnTo>
                      <a:pt x="30" y="0"/>
                    </a:lnTo>
                    <a:lnTo>
                      <a:pt x="30" y="0"/>
                    </a:lnTo>
                    <a:lnTo>
                      <a:pt x="32" y="30"/>
                    </a:lnTo>
                    <a:lnTo>
                      <a:pt x="30" y="30"/>
                    </a:lnTo>
                    <a:lnTo>
                      <a:pt x="30" y="30"/>
                    </a:lnTo>
                    <a:lnTo>
                      <a:pt x="29" y="30"/>
                    </a:lnTo>
                    <a:lnTo>
                      <a:pt x="27" y="30"/>
                    </a:lnTo>
                    <a:lnTo>
                      <a:pt x="24" y="30"/>
                    </a:lnTo>
                    <a:lnTo>
                      <a:pt x="20" y="30"/>
                    </a:lnTo>
                    <a:lnTo>
                      <a:pt x="20" y="30"/>
                    </a:lnTo>
                    <a:lnTo>
                      <a:pt x="20" y="30"/>
                    </a:lnTo>
                    <a:lnTo>
                      <a:pt x="20" y="30"/>
                    </a:lnTo>
                    <a:lnTo>
                      <a:pt x="19"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18" name="Freeform 1573"/>
              <p:cNvSpPr>
                <a:spLocks/>
              </p:cNvSpPr>
              <p:nvPr/>
            </p:nvSpPr>
            <p:spPr bwMode="auto">
              <a:xfrm>
                <a:off x="3669" y="1794"/>
                <a:ext cx="32" cy="32"/>
              </a:xfrm>
              <a:custGeom>
                <a:avLst/>
                <a:gdLst>
                  <a:gd name="T0" fmla="*/ 19 w 32"/>
                  <a:gd name="T1" fmla="*/ 32 h 32"/>
                  <a:gd name="T2" fmla="*/ 14 w 32"/>
                  <a:gd name="T3" fmla="*/ 32 h 32"/>
                  <a:gd name="T4" fmla="*/ 12 w 32"/>
                  <a:gd name="T5" fmla="*/ 32 h 32"/>
                  <a:gd name="T6" fmla="*/ 10 w 32"/>
                  <a:gd name="T7" fmla="*/ 32 h 32"/>
                  <a:gd name="T8" fmla="*/ 10 w 32"/>
                  <a:gd name="T9" fmla="*/ 32 h 32"/>
                  <a:gd name="T10" fmla="*/ 10 w 32"/>
                  <a:gd name="T11" fmla="*/ 32 h 32"/>
                  <a:gd name="T12" fmla="*/ 5 w 32"/>
                  <a:gd name="T13" fmla="*/ 32 h 32"/>
                  <a:gd name="T14" fmla="*/ 0 w 32"/>
                  <a:gd name="T15" fmla="*/ 32 h 32"/>
                  <a:gd name="T16" fmla="*/ 0 w 32"/>
                  <a:gd name="T17" fmla="*/ 1 h 32"/>
                  <a:gd name="T18" fmla="*/ 30 w 32"/>
                  <a:gd name="T19" fmla="*/ 0 h 32"/>
                  <a:gd name="T20" fmla="*/ 30 w 32"/>
                  <a:gd name="T21" fmla="*/ 0 h 32"/>
                  <a:gd name="T22" fmla="*/ 32 w 32"/>
                  <a:gd name="T23" fmla="*/ 30 h 32"/>
                  <a:gd name="T24" fmla="*/ 30 w 32"/>
                  <a:gd name="T25" fmla="*/ 30 h 32"/>
                  <a:gd name="T26" fmla="*/ 30 w 32"/>
                  <a:gd name="T27" fmla="*/ 30 h 32"/>
                  <a:gd name="T28" fmla="*/ 29 w 32"/>
                  <a:gd name="T29" fmla="*/ 30 h 32"/>
                  <a:gd name="T30" fmla="*/ 27 w 32"/>
                  <a:gd name="T31" fmla="*/ 30 h 32"/>
                  <a:gd name="T32" fmla="*/ 24 w 32"/>
                  <a:gd name="T33" fmla="*/ 30 h 32"/>
                  <a:gd name="T34" fmla="*/ 20 w 32"/>
                  <a:gd name="T35" fmla="*/ 30 h 32"/>
                  <a:gd name="T36" fmla="*/ 20 w 32"/>
                  <a:gd name="T37" fmla="*/ 30 h 32"/>
                  <a:gd name="T38" fmla="*/ 20 w 32"/>
                  <a:gd name="T39" fmla="*/ 30 h 32"/>
                  <a:gd name="T40" fmla="*/ 20 w 32"/>
                  <a:gd name="T41" fmla="*/ 30 h 32"/>
                  <a:gd name="T42" fmla="*/ 19 w 32"/>
                  <a:gd name="T4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19" y="32"/>
                    </a:moveTo>
                    <a:lnTo>
                      <a:pt x="14" y="32"/>
                    </a:lnTo>
                    <a:lnTo>
                      <a:pt x="12" y="32"/>
                    </a:lnTo>
                    <a:lnTo>
                      <a:pt x="10" y="32"/>
                    </a:lnTo>
                    <a:lnTo>
                      <a:pt x="10" y="32"/>
                    </a:lnTo>
                    <a:lnTo>
                      <a:pt x="10" y="32"/>
                    </a:lnTo>
                    <a:lnTo>
                      <a:pt x="5" y="32"/>
                    </a:lnTo>
                    <a:lnTo>
                      <a:pt x="0" y="32"/>
                    </a:lnTo>
                    <a:lnTo>
                      <a:pt x="0" y="1"/>
                    </a:lnTo>
                    <a:lnTo>
                      <a:pt x="30" y="0"/>
                    </a:lnTo>
                    <a:lnTo>
                      <a:pt x="30" y="0"/>
                    </a:lnTo>
                    <a:lnTo>
                      <a:pt x="32" y="30"/>
                    </a:lnTo>
                    <a:lnTo>
                      <a:pt x="30" y="30"/>
                    </a:lnTo>
                    <a:lnTo>
                      <a:pt x="30" y="30"/>
                    </a:lnTo>
                    <a:lnTo>
                      <a:pt x="29" y="30"/>
                    </a:lnTo>
                    <a:lnTo>
                      <a:pt x="27" y="30"/>
                    </a:lnTo>
                    <a:lnTo>
                      <a:pt x="24" y="30"/>
                    </a:lnTo>
                    <a:lnTo>
                      <a:pt x="20" y="30"/>
                    </a:lnTo>
                    <a:lnTo>
                      <a:pt x="20" y="30"/>
                    </a:lnTo>
                    <a:lnTo>
                      <a:pt x="20" y="30"/>
                    </a:lnTo>
                    <a:lnTo>
                      <a:pt x="20" y="30"/>
                    </a:lnTo>
                    <a:lnTo>
                      <a:pt x="19"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19" name="Freeform 1574"/>
              <p:cNvSpPr>
                <a:spLocks/>
              </p:cNvSpPr>
              <p:nvPr/>
            </p:nvSpPr>
            <p:spPr bwMode="auto">
              <a:xfrm>
                <a:off x="3576" y="1797"/>
                <a:ext cx="32" cy="34"/>
              </a:xfrm>
              <a:custGeom>
                <a:avLst/>
                <a:gdLst>
                  <a:gd name="T0" fmla="*/ 30 w 32"/>
                  <a:gd name="T1" fmla="*/ 0 h 34"/>
                  <a:gd name="T2" fmla="*/ 32 w 32"/>
                  <a:gd name="T3" fmla="*/ 32 h 34"/>
                  <a:gd name="T4" fmla="*/ 32 w 32"/>
                  <a:gd name="T5" fmla="*/ 32 h 34"/>
                  <a:gd name="T6" fmla="*/ 30 w 32"/>
                  <a:gd name="T7" fmla="*/ 32 h 34"/>
                  <a:gd name="T8" fmla="*/ 30 w 32"/>
                  <a:gd name="T9" fmla="*/ 32 h 34"/>
                  <a:gd name="T10" fmla="*/ 30 w 32"/>
                  <a:gd name="T11" fmla="*/ 32 h 34"/>
                  <a:gd name="T12" fmla="*/ 30 w 32"/>
                  <a:gd name="T13" fmla="*/ 32 h 34"/>
                  <a:gd name="T14" fmla="*/ 29 w 32"/>
                  <a:gd name="T15" fmla="*/ 32 h 34"/>
                  <a:gd name="T16" fmla="*/ 25 w 32"/>
                  <a:gd name="T17" fmla="*/ 32 h 34"/>
                  <a:gd name="T18" fmla="*/ 25 w 32"/>
                  <a:gd name="T19" fmla="*/ 32 h 34"/>
                  <a:gd name="T20" fmla="*/ 24 w 32"/>
                  <a:gd name="T21" fmla="*/ 32 h 34"/>
                  <a:gd name="T22" fmla="*/ 24 w 32"/>
                  <a:gd name="T23" fmla="*/ 32 h 34"/>
                  <a:gd name="T24" fmla="*/ 24 w 32"/>
                  <a:gd name="T25" fmla="*/ 32 h 34"/>
                  <a:gd name="T26" fmla="*/ 22 w 32"/>
                  <a:gd name="T27" fmla="*/ 32 h 34"/>
                  <a:gd name="T28" fmla="*/ 20 w 32"/>
                  <a:gd name="T29" fmla="*/ 32 h 34"/>
                  <a:gd name="T30" fmla="*/ 20 w 32"/>
                  <a:gd name="T31" fmla="*/ 32 h 34"/>
                  <a:gd name="T32" fmla="*/ 18 w 32"/>
                  <a:gd name="T33" fmla="*/ 32 h 34"/>
                  <a:gd name="T34" fmla="*/ 18 w 32"/>
                  <a:gd name="T35" fmla="*/ 32 h 34"/>
                  <a:gd name="T36" fmla="*/ 18 w 32"/>
                  <a:gd name="T37" fmla="*/ 32 h 34"/>
                  <a:gd name="T38" fmla="*/ 17 w 32"/>
                  <a:gd name="T39" fmla="*/ 32 h 34"/>
                  <a:gd name="T40" fmla="*/ 17 w 32"/>
                  <a:gd name="T41" fmla="*/ 32 h 34"/>
                  <a:gd name="T42" fmla="*/ 13 w 32"/>
                  <a:gd name="T43" fmla="*/ 32 h 34"/>
                  <a:gd name="T44" fmla="*/ 13 w 32"/>
                  <a:gd name="T45" fmla="*/ 32 h 34"/>
                  <a:gd name="T46" fmla="*/ 12 w 32"/>
                  <a:gd name="T47" fmla="*/ 34 h 34"/>
                  <a:gd name="T48" fmla="*/ 12 w 32"/>
                  <a:gd name="T49" fmla="*/ 34 h 34"/>
                  <a:gd name="T50" fmla="*/ 8 w 32"/>
                  <a:gd name="T51" fmla="*/ 34 h 34"/>
                  <a:gd name="T52" fmla="*/ 8 w 32"/>
                  <a:gd name="T53" fmla="*/ 34 h 34"/>
                  <a:gd name="T54" fmla="*/ 8 w 32"/>
                  <a:gd name="T55" fmla="*/ 34 h 34"/>
                  <a:gd name="T56" fmla="*/ 7 w 32"/>
                  <a:gd name="T57" fmla="*/ 34 h 34"/>
                  <a:gd name="T58" fmla="*/ 7 w 32"/>
                  <a:gd name="T59" fmla="*/ 34 h 34"/>
                  <a:gd name="T60" fmla="*/ 5 w 32"/>
                  <a:gd name="T61" fmla="*/ 34 h 34"/>
                  <a:gd name="T62" fmla="*/ 5 w 32"/>
                  <a:gd name="T63" fmla="*/ 34 h 34"/>
                  <a:gd name="T64" fmla="*/ 5 w 32"/>
                  <a:gd name="T65" fmla="*/ 34 h 34"/>
                  <a:gd name="T66" fmla="*/ 5 w 32"/>
                  <a:gd name="T67" fmla="*/ 34 h 34"/>
                  <a:gd name="T68" fmla="*/ 3 w 32"/>
                  <a:gd name="T69" fmla="*/ 34 h 34"/>
                  <a:gd name="T70" fmla="*/ 3 w 32"/>
                  <a:gd name="T71" fmla="*/ 34 h 34"/>
                  <a:gd name="T72" fmla="*/ 0 w 32"/>
                  <a:gd name="T73" fmla="*/ 34 h 34"/>
                  <a:gd name="T74" fmla="*/ 0 w 32"/>
                  <a:gd name="T75" fmla="*/ 2 h 34"/>
                  <a:gd name="T76" fmla="*/ 30 w 32"/>
                  <a:gd name="T7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4">
                    <a:moveTo>
                      <a:pt x="30" y="0"/>
                    </a:moveTo>
                    <a:lnTo>
                      <a:pt x="32" y="32"/>
                    </a:lnTo>
                    <a:lnTo>
                      <a:pt x="32" y="32"/>
                    </a:lnTo>
                    <a:lnTo>
                      <a:pt x="30" y="32"/>
                    </a:lnTo>
                    <a:lnTo>
                      <a:pt x="30" y="32"/>
                    </a:lnTo>
                    <a:lnTo>
                      <a:pt x="30" y="32"/>
                    </a:lnTo>
                    <a:lnTo>
                      <a:pt x="30" y="32"/>
                    </a:lnTo>
                    <a:lnTo>
                      <a:pt x="29" y="32"/>
                    </a:lnTo>
                    <a:lnTo>
                      <a:pt x="25" y="32"/>
                    </a:lnTo>
                    <a:lnTo>
                      <a:pt x="25" y="32"/>
                    </a:lnTo>
                    <a:lnTo>
                      <a:pt x="24" y="32"/>
                    </a:lnTo>
                    <a:lnTo>
                      <a:pt x="24" y="32"/>
                    </a:lnTo>
                    <a:lnTo>
                      <a:pt x="24" y="32"/>
                    </a:lnTo>
                    <a:lnTo>
                      <a:pt x="22" y="32"/>
                    </a:lnTo>
                    <a:lnTo>
                      <a:pt x="20" y="32"/>
                    </a:lnTo>
                    <a:lnTo>
                      <a:pt x="20" y="32"/>
                    </a:lnTo>
                    <a:lnTo>
                      <a:pt x="18" y="32"/>
                    </a:lnTo>
                    <a:lnTo>
                      <a:pt x="18" y="32"/>
                    </a:lnTo>
                    <a:lnTo>
                      <a:pt x="18" y="32"/>
                    </a:lnTo>
                    <a:lnTo>
                      <a:pt x="17" y="32"/>
                    </a:lnTo>
                    <a:lnTo>
                      <a:pt x="17" y="32"/>
                    </a:lnTo>
                    <a:lnTo>
                      <a:pt x="13" y="32"/>
                    </a:lnTo>
                    <a:lnTo>
                      <a:pt x="13" y="32"/>
                    </a:lnTo>
                    <a:lnTo>
                      <a:pt x="12" y="34"/>
                    </a:lnTo>
                    <a:lnTo>
                      <a:pt x="12" y="34"/>
                    </a:lnTo>
                    <a:lnTo>
                      <a:pt x="8" y="34"/>
                    </a:lnTo>
                    <a:lnTo>
                      <a:pt x="8" y="34"/>
                    </a:lnTo>
                    <a:lnTo>
                      <a:pt x="8" y="34"/>
                    </a:lnTo>
                    <a:lnTo>
                      <a:pt x="7" y="34"/>
                    </a:lnTo>
                    <a:lnTo>
                      <a:pt x="7" y="34"/>
                    </a:lnTo>
                    <a:lnTo>
                      <a:pt x="5" y="34"/>
                    </a:lnTo>
                    <a:lnTo>
                      <a:pt x="5" y="34"/>
                    </a:lnTo>
                    <a:lnTo>
                      <a:pt x="5" y="34"/>
                    </a:lnTo>
                    <a:lnTo>
                      <a:pt x="5" y="34"/>
                    </a:lnTo>
                    <a:lnTo>
                      <a:pt x="3" y="34"/>
                    </a:lnTo>
                    <a:lnTo>
                      <a:pt x="3" y="34"/>
                    </a:lnTo>
                    <a:lnTo>
                      <a:pt x="0" y="34"/>
                    </a:lnTo>
                    <a:lnTo>
                      <a:pt x="0" y="2"/>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20" name="Freeform 1575"/>
              <p:cNvSpPr>
                <a:spLocks/>
              </p:cNvSpPr>
              <p:nvPr/>
            </p:nvSpPr>
            <p:spPr bwMode="auto">
              <a:xfrm>
                <a:off x="3576" y="1797"/>
                <a:ext cx="32" cy="34"/>
              </a:xfrm>
              <a:custGeom>
                <a:avLst/>
                <a:gdLst>
                  <a:gd name="T0" fmla="*/ 30 w 32"/>
                  <a:gd name="T1" fmla="*/ 0 h 34"/>
                  <a:gd name="T2" fmla="*/ 32 w 32"/>
                  <a:gd name="T3" fmla="*/ 32 h 34"/>
                  <a:gd name="T4" fmla="*/ 32 w 32"/>
                  <a:gd name="T5" fmla="*/ 32 h 34"/>
                  <a:gd name="T6" fmla="*/ 30 w 32"/>
                  <a:gd name="T7" fmla="*/ 32 h 34"/>
                  <a:gd name="T8" fmla="*/ 30 w 32"/>
                  <a:gd name="T9" fmla="*/ 32 h 34"/>
                  <a:gd name="T10" fmla="*/ 30 w 32"/>
                  <a:gd name="T11" fmla="*/ 32 h 34"/>
                  <a:gd name="T12" fmla="*/ 30 w 32"/>
                  <a:gd name="T13" fmla="*/ 32 h 34"/>
                  <a:gd name="T14" fmla="*/ 29 w 32"/>
                  <a:gd name="T15" fmla="*/ 32 h 34"/>
                  <a:gd name="T16" fmla="*/ 25 w 32"/>
                  <a:gd name="T17" fmla="*/ 32 h 34"/>
                  <a:gd name="T18" fmla="*/ 25 w 32"/>
                  <a:gd name="T19" fmla="*/ 32 h 34"/>
                  <a:gd name="T20" fmla="*/ 24 w 32"/>
                  <a:gd name="T21" fmla="*/ 32 h 34"/>
                  <a:gd name="T22" fmla="*/ 24 w 32"/>
                  <a:gd name="T23" fmla="*/ 32 h 34"/>
                  <a:gd name="T24" fmla="*/ 24 w 32"/>
                  <a:gd name="T25" fmla="*/ 32 h 34"/>
                  <a:gd name="T26" fmla="*/ 22 w 32"/>
                  <a:gd name="T27" fmla="*/ 32 h 34"/>
                  <a:gd name="T28" fmla="*/ 20 w 32"/>
                  <a:gd name="T29" fmla="*/ 32 h 34"/>
                  <a:gd name="T30" fmla="*/ 20 w 32"/>
                  <a:gd name="T31" fmla="*/ 32 h 34"/>
                  <a:gd name="T32" fmla="*/ 18 w 32"/>
                  <a:gd name="T33" fmla="*/ 32 h 34"/>
                  <a:gd name="T34" fmla="*/ 18 w 32"/>
                  <a:gd name="T35" fmla="*/ 32 h 34"/>
                  <a:gd name="T36" fmla="*/ 18 w 32"/>
                  <a:gd name="T37" fmla="*/ 32 h 34"/>
                  <a:gd name="T38" fmla="*/ 17 w 32"/>
                  <a:gd name="T39" fmla="*/ 32 h 34"/>
                  <a:gd name="T40" fmla="*/ 17 w 32"/>
                  <a:gd name="T41" fmla="*/ 32 h 34"/>
                  <a:gd name="T42" fmla="*/ 13 w 32"/>
                  <a:gd name="T43" fmla="*/ 32 h 34"/>
                  <a:gd name="T44" fmla="*/ 13 w 32"/>
                  <a:gd name="T45" fmla="*/ 32 h 34"/>
                  <a:gd name="T46" fmla="*/ 12 w 32"/>
                  <a:gd name="T47" fmla="*/ 34 h 34"/>
                  <a:gd name="T48" fmla="*/ 12 w 32"/>
                  <a:gd name="T49" fmla="*/ 34 h 34"/>
                  <a:gd name="T50" fmla="*/ 8 w 32"/>
                  <a:gd name="T51" fmla="*/ 34 h 34"/>
                  <a:gd name="T52" fmla="*/ 8 w 32"/>
                  <a:gd name="T53" fmla="*/ 34 h 34"/>
                  <a:gd name="T54" fmla="*/ 8 w 32"/>
                  <a:gd name="T55" fmla="*/ 34 h 34"/>
                  <a:gd name="T56" fmla="*/ 7 w 32"/>
                  <a:gd name="T57" fmla="*/ 34 h 34"/>
                  <a:gd name="T58" fmla="*/ 7 w 32"/>
                  <a:gd name="T59" fmla="*/ 34 h 34"/>
                  <a:gd name="T60" fmla="*/ 5 w 32"/>
                  <a:gd name="T61" fmla="*/ 34 h 34"/>
                  <a:gd name="T62" fmla="*/ 5 w 32"/>
                  <a:gd name="T63" fmla="*/ 34 h 34"/>
                  <a:gd name="T64" fmla="*/ 5 w 32"/>
                  <a:gd name="T65" fmla="*/ 34 h 34"/>
                  <a:gd name="T66" fmla="*/ 5 w 32"/>
                  <a:gd name="T67" fmla="*/ 34 h 34"/>
                  <a:gd name="T68" fmla="*/ 3 w 32"/>
                  <a:gd name="T69" fmla="*/ 34 h 34"/>
                  <a:gd name="T70" fmla="*/ 3 w 32"/>
                  <a:gd name="T71" fmla="*/ 34 h 34"/>
                  <a:gd name="T72" fmla="*/ 0 w 32"/>
                  <a:gd name="T73" fmla="*/ 34 h 34"/>
                  <a:gd name="T74" fmla="*/ 0 w 32"/>
                  <a:gd name="T75" fmla="*/ 2 h 34"/>
                  <a:gd name="T76" fmla="*/ 30 w 32"/>
                  <a:gd name="T7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4">
                    <a:moveTo>
                      <a:pt x="30" y="0"/>
                    </a:moveTo>
                    <a:lnTo>
                      <a:pt x="32" y="32"/>
                    </a:lnTo>
                    <a:lnTo>
                      <a:pt x="32" y="32"/>
                    </a:lnTo>
                    <a:lnTo>
                      <a:pt x="30" y="32"/>
                    </a:lnTo>
                    <a:lnTo>
                      <a:pt x="30" y="32"/>
                    </a:lnTo>
                    <a:lnTo>
                      <a:pt x="30" y="32"/>
                    </a:lnTo>
                    <a:lnTo>
                      <a:pt x="30" y="32"/>
                    </a:lnTo>
                    <a:lnTo>
                      <a:pt x="29" y="32"/>
                    </a:lnTo>
                    <a:lnTo>
                      <a:pt x="25" y="32"/>
                    </a:lnTo>
                    <a:lnTo>
                      <a:pt x="25" y="32"/>
                    </a:lnTo>
                    <a:lnTo>
                      <a:pt x="24" y="32"/>
                    </a:lnTo>
                    <a:lnTo>
                      <a:pt x="24" y="32"/>
                    </a:lnTo>
                    <a:lnTo>
                      <a:pt x="24" y="32"/>
                    </a:lnTo>
                    <a:lnTo>
                      <a:pt x="22" y="32"/>
                    </a:lnTo>
                    <a:lnTo>
                      <a:pt x="20" y="32"/>
                    </a:lnTo>
                    <a:lnTo>
                      <a:pt x="20" y="32"/>
                    </a:lnTo>
                    <a:lnTo>
                      <a:pt x="18" y="32"/>
                    </a:lnTo>
                    <a:lnTo>
                      <a:pt x="18" y="32"/>
                    </a:lnTo>
                    <a:lnTo>
                      <a:pt x="18" y="32"/>
                    </a:lnTo>
                    <a:lnTo>
                      <a:pt x="17" y="32"/>
                    </a:lnTo>
                    <a:lnTo>
                      <a:pt x="17" y="32"/>
                    </a:lnTo>
                    <a:lnTo>
                      <a:pt x="13" y="32"/>
                    </a:lnTo>
                    <a:lnTo>
                      <a:pt x="13" y="32"/>
                    </a:lnTo>
                    <a:lnTo>
                      <a:pt x="12" y="34"/>
                    </a:lnTo>
                    <a:lnTo>
                      <a:pt x="12" y="34"/>
                    </a:lnTo>
                    <a:lnTo>
                      <a:pt x="8" y="34"/>
                    </a:lnTo>
                    <a:lnTo>
                      <a:pt x="8" y="34"/>
                    </a:lnTo>
                    <a:lnTo>
                      <a:pt x="8" y="34"/>
                    </a:lnTo>
                    <a:lnTo>
                      <a:pt x="7" y="34"/>
                    </a:lnTo>
                    <a:lnTo>
                      <a:pt x="7" y="34"/>
                    </a:lnTo>
                    <a:lnTo>
                      <a:pt x="5" y="34"/>
                    </a:lnTo>
                    <a:lnTo>
                      <a:pt x="5" y="34"/>
                    </a:lnTo>
                    <a:lnTo>
                      <a:pt x="5" y="34"/>
                    </a:lnTo>
                    <a:lnTo>
                      <a:pt x="5" y="34"/>
                    </a:lnTo>
                    <a:lnTo>
                      <a:pt x="3" y="34"/>
                    </a:lnTo>
                    <a:lnTo>
                      <a:pt x="3" y="34"/>
                    </a:lnTo>
                    <a:lnTo>
                      <a:pt x="0" y="34"/>
                    </a:lnTo>
                    <a:lnTo>
                      <a:pt x="0" y="2"/>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21" name="Freeform 1576"/>
              <p:cNvSpPr>
                <a:spLocks/>
              </p:cNvSpPr>
              <p:nvPr/>
            </p:nvSpPr>
            <p:spPr bwMode="auto">
              <a:xfrm>
                <a:off x="3730" y="1616"/>
                <a:ext cx="32" cy="37"/>
              </a:xfrm>
              <a:custGeom>
                <a:avLst/>
                <a:gdLst>
                  <a:gd name="T0" fmla="*/ 30 w 32"/>
                  <a:gd name="T1" fmla="*/ 0 h 37"/>
                  <a:gd name="T2" fmla="*/ 32 w 32"/>
                  <a:gd name="T3" fmla="*/ 35 h 37"/>
                  <a:gd name="T4" fmla="*/ 17 w 32"/>
                  <a:gd name="T5" fmla="*/ 35 h 37"/>
                  <a:gd name="T6" fmla="*/ 2 w 32"/>
                  <a:gd name="T7" fmla="*/ 37 h 37"/>
                  <a:gd name="T8" fmla="*/ 0 w 32"/>
                  <a:gd name="T9" fmla="*/ 2 h 37"/>
                  <a:gd name="T10" fmla="*/ 30 w 32"/>
                  <a:gd name="T11" fmla="*/ 0 h 37"/>
                </a:gdLst>
                <a:ahLst/>
                <a:cxnLst>
                  <a:cxn ang="0">
                    <a:pos x="T0" y="T1"/>
                  </a:cxn>
                  <a:cxn ang="0">
                    <a:pos x="T2" y="T3"/>
                  </a:cxn>
                  <a:cxn ang="0">
                    <a:pos x="T4" y="T5"/>
                  </a:cxn>
                  <a:cxn ang="0">
                    <a:pos x="T6" y="T7"/>
                  </a:cxn>
                  <a:cxn ang="0">
                    <a:pos x="T8" y="T9"/>
                  </a:cxn>
                  <a:cxn ang="0">
                    <a:pos x="T10" y="T11"/>
                  </a:cxn>
                </a:cxnLst>
                <a:rect l="0" t="0" r="r" b="b"/>
                <a:pathLst>
                  <a:path w="32" h="37">
                    <a:moveTo>
                      <a:pt x="30" y="0"/>
                    </a:moveTo>
                    <a:lnTo>
                      <a:pt x="32" y="35"/>
                    </a:lnTo>
                    <a:lnTo>
                      <a:pt x="17" y="35"/>
                    </a:lnTo>
                    <a:lnTo>
                      <a:pt x="2" y="37"/>
                    </a:lnTo>
                    <a:lnTo>
                      <a:pt x="0" y="2"/>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22" name="Freeform 1577"/>
              <p:cNvSpPr>
                <a:spLocks/>
              </p:cNvSpPr>
              <p:nvPr/>
            </p:nvSpPr>
            <p:spPr bwMode="auto">
              <a:xfrm>
                <a:off x="3730" y="1616"/>
                <a:ext cx="32" cy="37"/>
              </a:xfrm>
              <a:custGeom>
                <a:avLst/>
                <a:gdLst>
                  <a:gd name="T0" fmla="*/ 30 w 32"/>
                  <a:gd name="T1" fmla="*/ 0 h 37"/>
                  <a:gd name="T2" fmla="*/ 32 w 32"/>
                  <a:gd name="T3" fmla="*/ 35 h 37"/>
                  <a:gd name="T4" fmla="*/ 17 w 32"/>
                  <a:gd name="T5" fmla="*/ 35 h 37"/>
                  <a:gd name="T6" fmla="*/ 2 w 32"/>
                  <a:gd name="T7" fmla="*/ 37 h 37"/>
                  <a:gd name="T8" fmla="*/ 0 w 32"/>
                  <a:gd name="T9" fmla="*/ 2 h 37"/>
                  <a:gd name="T10" fmla="*/ 30 w 32"/>
                  <a:gd name="T11" fmla="*/ 0 h 37"/>
                </a:gdLst>
                <a:ahLst/>
                <a:cxnLst>
                  <a:cxn ang="0">
                    <a:pos x="T0" y="T1"/>
                  </a:cxn>
                  <a:cxn ang="0">
                    <a:pos x="T2" y="T3"/>
                  </a:cxn>
                  <a:cxn ang="0">
                    <a:pos x="T4" y="T5"/>
                  </a:cxn>
                  <a:cxn ang="0">
                    <a:pos x="T6" y="T7"/>
                  </a:cxn>
                  <a:cxn ang="0">
                    <a:pos x="T8" y="T9"/>
                  </a:cxn>
                  <a:cxn ang="0">
                    <a:pos x="T10" y="T11"/>
                  </a:cxn>
                </a:cxnLst>
                <a:rect l="0" t="0" r="r" b="b"/>
                <a:pathLst>
                  <a:path w="32" h="37">
                    <a:moveTo>
                      <a:pt x="30" y="0"/>
                    </a:moveTo>
                    <a:lnTo>
                      <a:pt x="32" y="35"/>
                    </a:lnTo>
                    <a:lnTo>
                      <a:pt x="17" y="35"/>
                    </a:lnTo>
                    <a:lnTo>
                      <a:pt x="2" y="37"/>
                    </a:lnTo>
                    <a:lnTo>
                      <a:pt x="0" y="2"/>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23" name="Freeform 1578"/>
              <p:cNvSpPr>
                <a:spLocks/>
              </p:cNvSpPr>
              <p:nvPr/>
            </p:nvSpPr>
            <p:spPr bwMode="auto">
              <a:xfrm>
                <a:off x="3752" y="1773"/>
                <a:ext cx="29" cy="38"/>
              </a:xfrm>
              <a:custGeom>
                <a:avLst/>
                <a:gdLst>
                  <a:gd name="T0" fmla="*/ 20 w 29"/>
                  <a:gd name="T1" fmla="*/ 26 h 38"/>
                  <a:gd name="T2" fmla="*/ 20 w 29"/>
                  <a:gd name="T3" fmla="*/ 27 h 38"/>
                  <a:gd name="T4" fmla="*/ 20 w 29"/>
                  <a:gd name="T5" fmla="*/ 27 h 38"/>
                  <a:gd name="T6" fmla="*/ 20 w 29"/>
                  <a:gd name="T7" fmla="*/ 27 h 38"/>
                  <a:gd name="T8" fmla="*/ 20 w 29"/>
                  <a:gd name="T9" fmla="*/ 38 h 38"/>
                  <a:gd name="T10" fmla="*/ 20 w 29"/>
                  <a:gd name="T11" fmla="*/ 38 h 38"/>
                  <a:gd name="T12" fmla="*/ 15 w 29"/>
                  <a:gd name="T13" fmla="*/ 38 h 38"/>
                  <a:gd name="T14" fmla="*/ 0 w 29"/>
                  <a:gd name="T15" fmla="*/ 27 h 38"/>
                  <a:gd name="T16" fmla="*/ 2 w 29"/>
                  <a:gd name="T17" fmla="*/ 27 h 38"/>
                  <a:gd name="T18" fmla="*/ 0 w 29"/>
                  <a:gd name="T19" fmla="*/ 2 h 38"/>
                  <a:gd name="T20" fmla="*/ 29 w 29"/>
                  <a:gd name="T21" fmla="*/ 0 h 38"/>
                  <a:gd name="T22" fmla="*/ 29 w 29"/>
                  <a:gd name="T23" fmla="*/ 0 h 38"/>
                  <a:gd name="T24" fmla="*/ 29 w 29"/>
                  <a:gd name="T25" fmla="*/ 0 h 38"/>
                  <a:gd name="T26" fmla="*/ 29 w 29"/>
                  <a:gd name="T27" fmla="*/ 4 h 38"/>
                  <a:gd name="T28" fmla="*/ 29 w 29"/>
                  <a:gd name="T29" fmla="*/ 12 h 38"/>
                  <a:gd name="T30" fmla="*/ 29 w 29"/>
                  <a:gd name="T31" fmla="*/ 16 h 38"/>
                  <a:gd name="T32" fmla="*/ 29 w 29"/>
                  <a:gd name="T33" fmla="*/ 16 h 38"/>
                  <a:gd name="T34" fmla="*/ 27 w 29"/>
                  <a:gd name="T35" fmla="*/ 17 h 38"/>
                  <a:gd name="T36" fmla="*/ 25 w 29"/>
                  <a:gd name="T37" fmla="*/ 17 h 38"/>
                  <a:gd name="T38" fmla="*/ 20 w 29"/>
                  <a:gd name="T3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38">
                    <a:moveTo>
                      <a:pt x="20" y="26"/>
                    </a:moveTo>
                    <a:lnTo>
                      <a:pt x="20" y="27"/>
                    </a:lnTo>
                    <a:lnTo>
                      <a:pt x="20" y="27"/>
                    </a:lnTo>
                    <a:lnTo>
                      <a:pt x="20" y="27"/>
                    </a:lnTo>
                    <a:lnTo>
                      <a:pt x="20" y="38"/>
                    </a:lnTo>
                    <a:lnTo>
                      <a:pt x="20" y="38"/>
                    </a:lnTo>
                    <a:lnTo>
                      <a:pt x="15" y="38"/>
                    </a:lnTo>
                    <a:lnTo>
                      <a:pt x="0" y="27"/>
                    </a:lnTo>
                    <a:lnTo>
                      <a:pt x="2" y="27"/>
                    </a:lnTo>
                    <a:lnTo>
                      <a:pt x="0" y="2"/>
                    </a:lnTo>
                    <a:lnTo>
                      <a:pt x="29" y="0"/>
                    </a:lnTo>
                    <a:lnTo>
                      <a:pt x="29" y="0"/>
                    </a:lnTo>
                    <a:lnTo>
                      <a:pt x="29" y="0"/>
                    </a:lnTo>
                    <a:lnTo>
                      <a:pt x="29" y="4"/>
                    </a:lnTo>
                    <a:lnTo>
                      <a:pt x="29" y="12"/>
                    </a:lnTo>
                    <a:lnTo>
                      <a:pt x="29" y="16"/>
                    </a:lnTo>
                    <a:lnTo>
                      <a:pt x="29" y="16"/>
                    </a:lnTo>
                    <a:lnTo>
                      <a:pt x="27" y="17"/>
                    </a:lnTo>
                    <a:lnTo>
                      <a:pt x="25" y="17"/>
                    </a:lnTo>
                    <a:lnTo>
                      <a:pt x="20"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24" name="Freeform 1579"/>
              <p:cNvSpPr>
                <a:spLocks/>
              </p:cNvSpPr>
              <p:nvPr/>
            </p:nvSpPr>
            <p:spPr bwMode="auto">
              <a:xfrm>
                <a:off x="3752" y="1773"/>
                <a:ext cx="29" cy="38"/>
              </a:xfrm>
              <a:custGeom>
                <a:avLst/>
                <a:gdLst>
                  <a:gd name="T0" fmla="*/ 20 w 29"/>
                  <a:gd name="T1" fmla="*/ 26 h 38"/>
                  <a:gd name="T2" fmla="*/ 20 w 29"/>
                  <a:gd name="T3" fmla="*/ 27 h 38"/>
                  <a:gd name="T4" fmla="*/ 20 w 29"/>
                  <a:gd name="T5" fmla="*/ 27 h 38"/>
                  <a:gd name="T6" fmla="*/ 20 w 29"/>
                  <a:gd name="T7" fmla="*/ 27 h 38"/>
                  <a:gd name="T8" fmla="*/ 20 w 29"/>
                  <a:gd name="T9" fmla="*/ 38 h 38"/>
                  <a:gd name="T10" fmla="*/ 20 w 29"/>
                  <a:gd name="T11" fmla="*/ 38 h 38"/>
                  <a:gd name="T12" fmla="*/ 15 w 29"/>
                  <a:gd name="T13" fmla="*/ 38 h 38"/>
                  <a:gd name="T14" fmla="*/ 0 w 29"/>
                  <a:gd name="T15" fmla="*/ 27 h 38"/>
                  <a:gd name="T16" fmla="*/ 2 w 29"/>
                  <a:gd name="T17" fmla="*/ 27 h 38"/>
                  <a:gd name="T18" fmla="*/ 0 w 29"/>
                  <a:gd name="T19" fmla="*/ 2 h 38"/>
                  <a:gd name="T20" fmla="*/ 29 w 29"/>
                  <a:gd name="T21" fmla="*/ 0 h 38"/>
                  <a:gd name="T22" fmla="*/ 29 w 29"/>
                  <a:gd name="T23" fmla="*/ 0 h 38"/>
                  <a:gd name="T24" fmla="*/ 29 w 29"/>
                  <a:gd name="T25" fmla="*/ 0 h 38"/>
                  <a:gd name="T26" fmla="*/ 29 w 29"/>
                  <a:gd name="T27" fmla="*/ 4 h 38"/>
                  <a:gd name="T28" fmla="*/ 29 w 29"/>
                  <a:gd name="T29" fmla="*/ 12 h 38"/>
                  <a:gd name="T30" fmla="*/ 29 w 29"/>
                  <a:gd name="T31" fmla="*/ 16 h 38"/>
                  <a:gd name="T32" fmla="*/ 29 w 29"/>
                  <a:gd name="T33" fmla="*/ 16 h 38"/>
                  <a:gd name="T34" fmla="*/ 27 w 29"/>
                  <a:gd name="T35" fmla="*/ 17 h 38"/>
                  <a:gd name="T36" fmla="*/ 25 w 29"/>
                  <a:gd name="T37" fmla="*/ 17 h 38"/>
                  <a:gd name="T38" fmla="*/ 20 w 29"/>
                  <a:gd name="T3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38">
                    <a:moveTo>
                      <a:pt x="20" y="26"/>
                    </a:moveTo>
                    <a:lnTo>
                      <a:pt x="20" y="27"/>
                    </a:lnTo>
                    <a:lnTo>
                      <a:pt x="20" y="27"/>
                    </a:lnTo>
                    <a:lnTo>
                      <a:pt x="20" y="27"/>
                    </a:lnTo>
                    <a:lnTo>
                      <a:pt x="20" y="38"/>
                    </a:lnTo>
                    <a:lnTo>
                      <a:pt x="20" y="38"/>
                    </a:lnTo>
                    <a:lnTo>
                      <a:pt x="15" y="38"/>
                    </a:lnTo>
                    <a:lnTo>
                      <a:pt x="0" y="27"/>
                    </a:lnTo>
                    <a:lnTo>
                      <a:pt x="2" y="27"/>
                    </a:lnTo>
                    <a:lnTo>
                      <a:pt x="0" y="2"/>
                    </a:lnTo>
                    <a:lnTo>
                      <a:pt x="29" y="0"/>
                    </a:lnTo>
                    <a:lnTo>
                      <a:pt x="29" y="0"/>
                    </a:lnTo>
                    <a:lnTo>
                      <a:pt x="29" y="0"/>
                    </a:lnTo>
                    <a:lnTo>
                      <a:pt x="29" y="4"/>
                    </a:lnTo>
                    <a:lnTo>
                      <a:pt x="29" y="12"/>
                    </a:lnTo>
                    <a:lnTo>
                      <a:pt x="29" y="16"/>
                    </a:lnTo>
                    <a:lnTo>
                      <a:pt x="29" y="16"/>
                    </a:lnTo>
                    <a:lnTo>
                      <a:pt x="27" y="17"/>
                    </a:lnTo>
                    <a:lnTo>
                      <a:pt x="25" y="17"/>
                    </a:lnTo>
                    <a:lnTo>
                      <a:pt x="20"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25" name="Freeform 1580"/>
              <p:cNvSpPr>
                <a:spLocks/>
              </p:cNvSpPr>
              <p:nvPr/>
            </p:nvSpPr>
            <p:spPr bwMode="auto">
              <a:xfrm>
                <a:off x="3481" y="1538"/>
                <a:ext cx="32" cy="25"/>
              </a:xfrm>
              <a:custGeom>
                <a:avLst/>
                <a:gdLst>
                  <a:gd name="T0" fmla="*/ 15 w 32"/>
                  <a:gd name="T1" fmla="*/ 0 h 25"/>
                  <a:gd name="T2" fmla="*/ 15 w 32"/>
                  <a:gd name="T3" fmla="*/ 0 h 25"/>
                  <a:gd name="T4" fmla="*/ 19 w 32"/>
                  <a:gd name="T5" fmla="*/ 0 h 25"/>
                  <a:gd name="T6" fmla="*/ 19 w 32"/>
                  <a:gd name="T7" fmla="*/ 0 h 25"/>
                  <a:gd name="T8" fmla="*/ 22 w 32"/>
                  <a:gd name="T9" fmla="*/ 0 h 25"/>
                  <a:gd name="T10" fmla="*/ 22 w 32"/>
                  <a:gd name="T11" fmla="*/ 0 h 25"/>
                  <a:gd name="T12" fmla="*/ 24 w 32"/>
                  <a:gd name="T13" fmla="*/ 0 h 25"/>
                  <a:gd name="T14" fmla="*/ 25 w 32"/>
                  <a:gd name="T15" fmla="*/ 0 h 25"/>
                  <a:gd name="T16" fmla="*/ 25 w 32"/>
                  <a:gd name="T17" fmla="*/ 0 h 25"/>
                  <a:gd name="T18" fmla="*/ 27 w 32"/>
                  <a:gd name="T19" fmla="*/ 0 h 25"/>
                  <a:gd name="T20" fmla="*/ 29 w 32"/>
                  <a:gd name="T21" fmla="*/ 0 h 25"/>
                  <a:gd name="T22" fmla="*/ 30 w 32"/>
                  <a:gd name="T23" fmla="*/ 0 h 25"/>
                  <a:gd name="T24" fmla="*/ 30 w 32"/>
                  <a:gd name="T25" fmla="*/ 0 h 25"/>
                  <a:gd name="T26" fmla="*/ 30 w 32"/>
                  <a:gd name="T27" fmla="*/ 0 h 25"/>
                  <a:gd name="T28" fmla="*/ 30 w 32"/>
                  <a:gd name="T29" fmla="*/ 0 h 25"/>
                  <a:gd name="T30" fmla="*/ 30 w 32"/>
                  <a:gd name="T31" fmla="*/ 0 h 25"/>
                  <a:gd name="T32" fmla="*/ 32 w 32"/>
                  <a:gd name="T33" fmla="*/ 25 h 25"/>
                  <a:gd name="T34" fmla="*/ 2 w 32"/>
                  <a:gd name="T35" fmla="*/ 25 h 25"/>
                  <a:gd name="T36" fmla="*/ 0 w 32"/>
                  <a:gd name="T37" fmla="*/ 0 h 25"/>
                  <a:gd name="T38" fmla="*/ 2 w 32"/>
                  <a:gd name="T39" fmla="*/ 0 h 25"/>
                  <a:gd name="T40" fmla="*/ 2 w 32"/>
                  <a:gd name="T41" fmla="*/ 0 h 25"/>
                  <a:gd name="T42" fmla="*/ 10 w 32"/>
                  <a:gd name="T43" fmla="*/ 0 h 25"/>
                  <a:gd name="T44" fmla="*/ 10 w 32"/>
                  <a:gd name="T45" fmla="*/ 0 h 25"/>
                  <a:gd name="T46" fmla="*/ 12 w 32"/>
                  <a:gd name="T47" fmla="*/ 0 h 25"/>
                  <a:gd name="T48" fmla="*/ 14 w 32"/>
                  <a:gd name="T49" fmla="*/ 0 h 25"/>
                  <a:gd name="T50" fmla="*/ 15 w 32"/>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5">
                    <a:moveTo>
                      <a:pt x="15" y="0"/>
                    </a:moveTo>
                    <a:lnTo>
                      <a:pt x="15" y="0"/>
                    </a:lnTo>
                    <a:lnTo>
                      <a:pt x="19" y="0"/>
                    </a:lnTo>
                    <a:lnTo>
                      <a:pt x="19" y="0"/>
                    </a:lnTo>
                    <a:lnTo>
                      <a:pt x="22" y="0"/>
                    </a:lnTo>
                    <a:lnTo>
                      <a:pt x="22" y="0"/>
                    </a:lnTo>
                    <a:lnTo>
                      <a:pt x="24" y="0"/>
                    </a:lnTo>
                    <a:lnTo>
                      <a:pt x="25" y="0"/>
                    </a:lnTo>
                    <a:lnTo>
                      <a:pt x="25" y="0"/>
                    </a:lnTo>
                    <a:lnTo>
                      <a:pt x="27" y="0"/>
                    </a:lnTo>
                    <a:lnTo>
                      <a:pt x="29" y="0"/>
                    </a:lnTo>
                    <a:lnTo>
                      <a:pt x="30" y="0"/>
                    </a:lnTo>
                    <a:lnTo>
                      <a:pt x="30" y="0"/>
                    </a:lnTo>
                    <a:lnTo>
                      <a:pt x="30" y="0"/>
                    </a:lnTo>
                    <a:lnTo>
                      <a:pt x="30" y="0"/>
                    </a:lnTo>
                    <a:lnTo>
                      <a:pt x="30" y="0"/>
                    </a:lnTo>
                    <a:lnTo>
                      <a:pt x="32" y="25"/>
                    </a:lnTo>
                    <a:lnTo>
                      <a:pt x="2" y="25"/>
                    </a:lnTo>
                    <a:lnTo>
                      <a:pt x="0" y="0"/>
                    </a:lnTo>
                    <a:lnTo>
                      <a:pt x="2" y="0"/>
                    </a:lnTo>
                    <a:lnTo>
                      <a:pt x="2" y="0"/>
                    </a:lnTo>
                    <a:lnTo>
                      <a:pt x="10" y="0"/>
                    </a:lnTo>
                    <a:lnTo>
                      <a:pt x="10" y="0"/>
                    </a:lnTo>
                    <a:lnTo>
                      <a:pt x="12" y="0"/>
                    </a:lnTo>
                    <a:lnTo>
                      <a:pt x="14" y="0"/>
                    </a:lnTo>
                    <a:lnTo>
                      <a:pt x="1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26" name="Freeform 1581"/>
              <p:cNvSpPr>
                <a:spLocks/>
              </p:cNvSpPr>
              <p:nvPr/>
            </p:nvSpPr>
            <p:spPr bwMode="auto">
              <a:xfrm>
                <a:off x="3481" y="1538"/>
                <a:ext cx="32" cy="25"/>
              </a:xfrm>
              <a:custGeom>
                <a:avLst/>
                <a:gdLst>
                  <a:gd name="T0" fmla="*/ 15 w 32"/>
                  <a:gd name="T1" fmla="*/ 0 h 25"/>
                  <a:gd name="T2" fmla="*/ 15 w 32"/>
                  <a:gd name="T3" fmla="*/ 0 h 25"/>
                  <a:gd name="T4" fmla="*/ 19 w 32"/>
                  <a:gd name="T5" fmla="*/ 0 h 25"/>
                  <a:gd name="T6" fmla="*/ 19 w 32"/>
                  <a:gd name="T7" fmla="*/ 0 h 25"/>
                  <a:gd name="T8" fmla="*/ 22 w 32"/>
                  <a:gd name="T9" fmla="*/ 0 h 25"/>
                  <a:gd name="T10" fmla="*/ 22 w 32"/>
                  <a:gd name="T11" fmla="*/ 0 h 25"/>
                  <a:gd name="T12" fmla="*/ 24 w 32"/>
                  <a:gd name="T13" fmla="*/ 0 h 25"/>
                  <a:gd name="T14" fmla="*/ 25 w 32"/>
                  <a:gd name="T15" fmla="*/ 0 h 25"/>
                  <a:gd name="T16" fmla="*/ 25 w 32"/>
                  <a:gd name="T17" fmla="*/ 0 h 25"/>
                  <a:gd name="T18" fmla="*/ 27 w 32"/>
                  <a:gd name="T19" fmla="*/ 0 h 25"/>
                  <a:gd name="T20" fmla="*/ 29 w 32"/>
                  <a:gd name="T21" fmla="*/ 0 h 25"/>
                  <a:gd name="T22" fmla="*/ 30 w 32"/>
                  <a:gd name="T23" fmla="*/ 0 h 25"/>
                  <a:gd name="T24" fmla="*/ 30 w 32"/>
                  <a:gd name="T25" fmla="*/ 0 h 25"/>
                  <a:gd name="T26" fmla="*/ 30 w 32"/>
                  <a:gd name="T27" fmla="*/ 0 h 25"/>
                  <a:gd name="T28" fmla="*/ 30 w 32"/>
                  <a:gd name="T29" fmla="*/ 0 h 25"/>
                  <a:gd name="T30" fmla="*/ 30 w 32"/>
                  <a:gd name="T31" fmla="*/ 0 h 25"/>
                  <a:gd name="T32" fmla="*/ 32 w 32"/>
                  <a:gd name="T33" fmla="*/ 25 h 25"/>
                  <a:gd name="T34" fmla="*/ 2 w 32"/>
                  <a:gd name="T35" fmla="*/ 25 h 25"/>
                  <a:gd name="T36" fmla="*/ 0 w 32"/>
                  <a:gd name="T37" fmla="*/ 0 h 25"/>
                  <a:gd name="T38" fmla="*/ 2 w 32"/>
                  <a:gd name="T39" fmla="*/ 0 h 25"/>
                  <a:gd name="T40" fmla="*/ 2 w 32"/>
                  <a:gd name="T41" fmla="*/ 0 h 25"/>
                  <a:gd name="T42" fmla="*/ 10 w 32"/>
                  <a:gd name="T43" fmla="*/ 0 h 25"/>
                  <a:gd name="T44" fmla="*/ 10 w 32"/>
                  <a:gd name="T45" fmla="*/ 0 h 25"/>
                  <a:gd name="T46" fmla="*/ 12 w 32"/>
                  <a:gd name="T47" fmla="*/ 0 h 25"/>
                  <a:gd name="T48" fmla="*/ 14 w 32"/>
                  <a:gd name="T49" fmla="*/ 0 h 25"/>
                  <a:gd name="T50" fmla="*/ 15 w 32"/>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5">
                    <a:moveTo>
                      <a:pt x="15" y="0"/>
                    </a:moveTo>
                    <a:lnTo>
                      <a:pt x="15" y="0"/>
                    </a:lnTo>
                    <a:lnTo>
                      <a:pt x="19" y="0"/>
                    </a:lnTo>
                    <a:lnTo>
                      <a:pt x="19" y="0"/>
                    </a:lnTo>
                    <a:lnTo>
                      <a:pt x="22" y="0"/>
                    </a:lnTo>
                    <a:lnTo>
                      <a:pt x="22" y="0"/>
                    </a:lnTo>
                    <a:lnTo>
                      <a:pt x="24" y="0"/>
                    </a:lnTo>
                    <a:lnTo>
                      <a:pt x="25" y="0"/>
                    </a:lnTo>
                    <a:lnTo>
                      <a:pt x="25" y="0"/>
                    </a:lnTo>
                    <a:lnTo>
                      <a:pt x="27" y="0"/>
                    </a:lnTo>
                    <a:lnTo>
                      <a:pt x="29" y="0"/>
                    </a:lnTo>
                    <a:lnTo>
                      <a:pt x="30" y="0"/>
                    </a:lnTo>
                    <a:lnTo>
                      <a:pt x="30" y="0"/>
                    </a:lnTo>
                    <a:lnTo>
                      <a:pt x="30" y="0"/>
                    </a:lnTo>
                    <a:lnTo>
                      <a:pt x="30" y="0"/>
                    </a:lnTo>
                    <a:lnTo>
                      <a:pt x="30" y="0"/>
                    </a:lnTo>
                    <a:lnTo>
                      <a:pt x="32" y="25"/>
                    </a:lnTo>
                    <a:lnTo>
                      <a:pt x="2" y="25"/>
                    </a:lnTo>
                    <a:lnTo>
                      <a:pt x="0" y="0"/>
                    </a:lnTo>
                    <a:lnTo>
                      <a:pt x="2" y="0"/>
                    </a:lnTo>
                    <a:lnTo>
                      <a:pt x="2" y="0"/>
                    </a:lnTo>
                    <a:lnTo>
                      <a:pt x="10" y="0"/>
                    </a:lnTo>
                    <a:lnTo>
                      <a:pt x="10" y="0"/>
                    </a:lnTo>
                    <a:lnTo>
                      <a:pt x="12" y="0"/>
                    </a:lnTo>
                    <a:lnTo>
                      <a:pt x="14" y="0"/>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27" name="Freeform 1582"/>
              <p:cNvSpPr>
                <a:spLocks/>
              </p:cNvSpPr>
              <p:nvPr/>
            </p:nvSpPr>
            <p:spPr bwMode="auto">
              <a:xfrm>
                <a:off x="3760" y="1612"/>
                <a:ext cx="45" cy="39"/>
              </a:xfrm>
              <a:custGeom>
                <a:avLst/>
                <a:gdLst>
                  <a:gd name="T0" fmla="*/ 24 w 45"/>
                  <a:gd name="T1" fmla="*/ 2 h 39"/>
                  <a:gd name="T2" fmla="*/ 28 w 45"/>
                  <a:gd name="T3" fmla="*/ 4 h 39"/>
                  <a:gd name="T4" fmla="*/ 28 w 45"/>
                  <a:gd name="T5" fmla="*/ 4 h 39"/>
                  <a:gd name="T6" fmla="*/ 29 w 45"/>
                  <a:gd name="T7" fmla="*/ 4 h 39"/>
                  <a:gd name="T8" fmla="*/ 33 w 45"/>
                  <a:gd name="T9" fmla="*/ 12 h 39"/>
                  <a:gd name="T10" fmla="*/ 34 w 45"/>
                  <a:gd name="T11" fmla="*/ 16 h 39"/>
                  <a:gd name="T12" fmla="*/ 34 w 45"/>
                  <a:gd name="T13" fmla="*/ 16 h 39"/>
                  <a:gd name="T14" fmla="*/ 33 w 45"/>
                  <a:gd name="T15" fmla="*/ 16 h 39"/>
                  <a:gd name="T16" fmla="*/ 33 w 45"/>
                  <a:gd name="T17" fmla="*/ 17 h 39"/>
                  <a:gd name="T18" fmla="*/ 33 w 45"/>
                  <a:gd name="T19" fmla="*/ 17 h 39"/>
                  <a:gd name="T20" fmla="*/ 33 w 45"/>
                  <a:gd name="T21" fmla="*/ 19 h 39"/>
                  <a:gd name="T22" fmla="*/ 33 w 45"/>
                  <a:gd name="T23" fmla="*/ 19 h 39"/>
                  <a:gd name="T24" fmla="*/ 33 w 45"/>
                  <a:gd name="T25" fmla="*/ 19 h 39"/>
                  <a:gd name="T26" fmla="*/ 34 w 45"/>
                  <a:gd name="T27" fmla="*/ 21 h 39"/>
                  <a:gd name="T28" fmla="*/ 39 w 45"/>
                  <a:gd name="T29" fmla="*/ 24 h 39"/>
                  <a:gd name="T30" fmla="*/ 45 w 45"/>
                  <a:gd name="T31" fmla="*/ 28 h 39"/>
                  <a:gd name="T32" fmla="*/ 45 w 45"/>
                  <a:gd name="T33" fmla="*/ 28 h 39"/>
                  <a:gd name="T34" fmla="*/ 33 w 45"/>
                  <a:gd name="T35" fmla="*/ 29 h 39"/>
                  <a:gd name="T36" fmla="*/ 33 w 45"/>
                  <a:gd name="T37" fmla="*/ 38 h 39"/>
                  <a:gd name="T38" fmla="*/ 17 w 45"/>
                  <a:gd name="T39" fmla="*/ 38 h 39"/>
                  <a:gd name="T40" fmla="*/ 2 w 45"/>
                  <a:gd name="T41" fmla="*/ 39 h 39"/>
                  <a:gd name="T42" fmla="*/ 0 w 45"/>
                  <a:gd name="T43" fmla="*/ 4 h 39"/>
                  <a:gd name="T44" fmla="*/ 16 w 45"/>
                  <a:gd name="T45" fmla="*/ 4 h 39"/>
                  <a:gd name="T46" fmla="*/ 16 w 45"/>
                  <a:gd name="T47" fmla="*/ 0 h 39"/>
                  <a:gd name="T48" fmla="*/ 19 w 45"/>
                  <a:gd name="T49" fmla="*/ 2 h 39"/>
                  <a:gd name="T50" fmla="*/ 24 w 45"/>
                  <a:gd name="T51"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39">
                    <a:moveTo>
                      <a:pt x="24" y="2"/>
                    </a:moveTo>
                    <a:lnTo>
                      <a:pt x="28" y="4"/>
                    </a:lnTo>
                    <a:lnTo>
                      <a:pt x="28" y="4"/>
                    </a:lnTo>
                    <a:lnTo>
                      <a:pt x="29" y="4"/>
                    </a:lnTo>
                    <a:lnTo>
                      <a:pt x="33" y="12"/>
                    </a:lnTo>
                    <a:lnTo>
                      <a:pt x="34" y="16"/>
                    </a:lnTo>
                    <a:lnTo>
                      <a:pt x="34" y="16"/>
                    </a:lnTo>
                    <a:lnTo>
                      <a:pt x="33" y="16"/>
                    </a:lnTo>
                    <a:lnTo>
                      <a:pt x="33" y="17"/>
                    </a:lnTo>
                    <a:lnTo>
                      <a:pt x="33" y="17"/>
                    </a:lnTo>
                    <a:lnTo>
                      <a:pt x="33" y="19"/>
                    </a:lnTo>
                    <a:lnTo>
                      <a:pt x="33" y="19"/>
                    </a:lnTo>
                    <a:lnTo>
                      <a:pt x="33" y="19"/>
                    </a:lnTo>
                    <a:lnTo>
                      <a:pt x="34" y="21"/>
                    </a:lnTo>
                    <a:lnTo>
                      <a:pt x="39" y="24"/>
                    </a:lnTo>
                    <a:lnTo>
                      <a:pt x="45" y="28"/>
                    </a:lnTo>
                    <a:lnTo>
                      <a:pt x="45" y="28"/>
                    </a:lnTo>
                    <a:lnTo>
                      <a:pt x="33" y="29"/>
                    </a:lnTo>
                    <a:lnTo>
                      <a:pt x="33" y="38"/>
                    </a:lnTo>
                    <a:lnTo>
                      <a:pt x="17" y="38"/>
                    </a:lnTo>
                    <a:lnTo>
                      <a:pt x="2" y="39"/>
                    </a:lnTo>
                    <a:lnTo>
                      <a:pt x="0" y="4"/>
                    </a:lnTo>
                    <a:lnTo>
                      <a:pt x="16" y="4"/>
                    </a:lnTo>
                    <a:lnTo>
                      <a:pt x="16" y="0"/>
                    </a:lnTo>
                    <a:lnTo>
                      <a:pt x="19" y="2"/>
                    </a:lnTo>
                    <a:lnTo>
                      <a:pt x="24"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28" name="Freeform 1583"/>
              <p:cNvSpPr>
                <a:spLocks/>
              </p:cNvSpPr>
              <p:nvPr/>
            </p:nvSpPr>
            <p:spPr bwMode="auto">
              <a:xfrm>
                <a:off x="3760" y="1612"/>
                <a:ext cx="45" cy="39"/>
              </a:xfrm>
              <a:custGeom>
                <a:avLst/>
                <a:gdLst>
                  <a:gd name="T0" fmla="*/ 24 w 45"/>
                  <a:gd name="T1" fmla="*/ 2 h 39"/>
                  <a:gd name="T2" fmla="*/ 28 w 45"/>
                  <a:gd name="T3" fmla="*/ 4 h 39"/>
                  <a:gd name="T4" fmla="*/ 28 w 45"/>
                  <a:gd name="T5" fmla="*/ 4 h 39"/>
                  <a:gd name="T6" fmla="*/ 29 w 45"/>
                  <a:gd name="T7" fmla="*/ 4 h 39"/>
                  <a:gd name="T8" fmla="*/ 33 w 45"/>
                  <a:gd name="T9" fmla="*/ 12 h 39"/>
                  <a:gd name="T10" fmla="*/ 34 w 45"/>
                  <a:gd name="T11" fmla="*/ 16 h 39"/>
                  <a:gd name="T12" fmla="*/ 34 w 45"/>
                  <a:gd name="T13" fmla="*/ 16 h 39"/>
                  <a:gd name="T14" fmla="*/ 33 w 45"/>
                  <a:gd name="T15" fmla="*/ 16 h 39"/>
                  <a:gd name="T16" fmla="*/ 33 w 45"/>
                  <a:gd name="T17" fmla="*/ 17 h 39"/>
                  <a:gd name="T18" fmla="*/ 33 w 45"/>
                  <a:gd name="T19" fmla="*/ 17 h 39"/>
                  <a:gd name="T20" fmla="*/ 33 w 45"/>
                  <a:gd name="T21" fmla="*/ 19 h 39"/>
                  <a:gd name="T22" fmla="*/ 33 w 45"/>
                  <a:gd name="T23" fmla="*/ 19 h 39"/>
                  <a:gd name="T24" fmla="*/ 33 w 45"/>
                  <a:gd name="T25" fmla="*/ 19 h 39"/>
                  <a:gd name="T26" fmla="*/ 34 w 45"/>
                  <a:gd name="T27" fmla="*/ 21 h 39"/>
                  <a:gd name="T28" fmla="*/ 39 w 45"/>
                  <a:gd name="T29" fmla="*/ 24 h 39"/>
                  <a:gd name="T30" fmla="*/ 45 w 45"/>
                  <a:gd name="T31" fmla="*/ 28 h 39"/>
                  <a:gd name="T32" fmla="*/ 45 w 45"/>
                  <a:gd name="T33" fmla="*/ 28 h 39"/>
                  <a:gd name="T34" fmla="*/ 33 w 45"/>
                  <a:gd name="T35" fmla="*/ 29 h 39"/>
                  <a:gd name="T36" fmla="*/ 33 w 45"/>
                  <a:gd name="T37" fmla="*/ 38 h 39"/>
                  <a:gd name="T38" fmla="*/ 17 w 45"/>
                  <a:gd name="T39" fmla="*/ 38 h 39"/>
                  <a:gd name="T40" fmla="*/ 2 w 45"/>
                  <a:gd name="T41" fmla="*/ 39 h 39"/>
                  <a:gd name="T42" fmla="*/ 0 w 45"/>
                  <a:gd name="T43" fmla="*/ 4 h 39"/>
                  <a:gd name="T44" fmla="*/ 16 w 45"/>
                  <a:gd name="T45" fmla="*/ 4 h 39"/>
                  <a:gd name="T46" fmla="*/ 16 w 45"/>
                  <a:gd name="T47" fmla="*/ 0 h 39"/>
                  <a:gd name="T48" fmla="*/ 19 w 45"/>
                  <a:gd name="T49" fmla="*/ 2 h 39"/>
                  <a:gd name="T50" fmla="*/ 24 w 45"/>
                  <a:gd name="T51"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39">
                    <a:moveTo>
                      <a:pt x="24" y="2"/>
                    </a:moveTo>
                    <a:lnTo>
                      <a:pt x="28" y="4"/>
                    </a:lnTo>
                    <a:lnTo>
                      <a:pt x="28" y="4"/>
                    </a:lnTo>
                    <a:lnTo>
                      <a:pt x="29" y="4"/>
                    </a:lnTo>
                    <a:lnTo>
                      <a:pt x="33" y="12"/>
                    </a:lnTo>
                    <a:lnTo>
                      <a:pt x="34" y="16"/>
                    </a:lnTo>
                    <a:lnTo>
                      <a:pt x="34" y="16"/>
                    </a:lnTo>
                    <a:lnTo>
                      <a:pt x="33" y="16"/>
                    </a:lnTo>
                    <a:lnTo>
                      <a:pt x="33" y="17"/>
                    </a:lnTo>
                    <a:lnTo>
                      <a:pt x="33" y="17"/>
                    </a:lnTo>
                    <a:lnTo>
                      <a:pt x="33" y="19"/>
                    </a:lnTo>
                    <a:lnTo>
                      <a:pt x="33" y="19"/>
                    </a:lnTo>
                    <a:lnTo>
                      <a:pt x="33" y="19"/>
                    </a:lnTo>
                    <a:lnTo>
                      <a:pt x="34" y="21"/>
                    </a:lnTo>
                    <a:lnTo>
                      <a:pt x="39" y="24"/>
                    </a:lnTo>
                    <a:lnTo>
                      <a:pt x="45" y="28"/>
                    </a:lnTo>
                    <a:lnTo>
                      <a:pt x="45" y="28"/>
                    </a:lnTo>
                    <a:lnTo>
                      <a:pt x="33" y="29"/>
                    </a:lnTo>
                    <a:lnTo>
                      <a:pt x="33" y="38"/>
                    </a:lnTo>
                    <a:lnTo>
                      <a:pt x="17" y="38"/>
                    </a:lnTo>
                    <a:lnTo>
                      <a:pt x="2" y="39"/>
                    </a:lnTo>
                    <a:lnTo>
                      <a:pt x="0" y="4"/>
                    </a:lnTo>
                    <a:lnTo>
                      <a:pt x="16" y="4"/>
                    </a:lnTo>
                    <a:lnTo>
                      <a:pt x="16" y="0"/>
                    </a:lnTo>
                    <a:lnTo>
                      <a:pt x="19" y="2"/>
                    </a:lnTo>
                    <a:lnTo>
                      <a:pt x="2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29" name="Freeform 1584"/>
              <p:cNvSpPr>
                <a:spLocks/>
              </p:cNvSpPr>
              <p:nvPr/>
            </p:nvSpPr>
            <p:spPr bwMode="auto">
              <a:xfrm>
                <a:off x="3511" y="1538"/>
                <a:ext cx="33" cy="25"/>
              </a:xfrm>
              <a:custGeom>
                <a:avLst/>
                <a:gdLst>
                  <a:gd name="T0" fmla="*/ 31 w 33"/>
                  <a:gd name="T1" fmla="*/ 0 h 25"/>
                  <a:gd name="T2" fmla="*/ 33 w 33"/>
                  <a:gd name="T3" fmla="*/ 24 h 25"/>
                  <a:gd name="T4" fmla="*/ 2 w 33"/>
                  <a:gd name="T5" fmla="*/ 25 h 25"/>
                  <a:gd name="T6" fmla="*/ 0 w 33"/>
                  <a:gd name="T7" fmla="*/ 0 h 25"/>
                  <a:gd name="T8" fmla="*/ 0 w 33"/>
                  <a:gd name="T9" fmla="*/ 0 h 25"/>
                  <a:gd name="T10" fmla="*/ 0 w 33"/>
                  <a:gd name="T11" fmla="*/ 0 h 25"/>
                  <a:gd name="T12" fmla="*/ 4 w 33"/>
                  <a:gd name="T13" fmla="*/ 0 h 25"/>
                  <a:gd name="T14" fmla="*/ 4 w 33"/>
                  <a:gd name="T15" fmla="*/ 0 h 25"/>
                  <a:gd name="T16" fmla="*/ 4 w 33"/>
                  <a:gd name="T17" fmla="*/ 0 h 25"/>
                  <a:gd name="T18" fmla="*/ 6 w 33"/>
                  <a:gd name="T19" fmla="*/ 0 h 25"/>
                  <a:gd name="T20" fmla="*/ 6 w 33"/>
                  <a:gd name="T21" fmla="*/ 0 h 25"/>
                  <a:gd name="T22" fmla="*/ 6 w 33"/>
                  <a:gd name="T23" fmla="*/ 0 h 25"/>
                  <a:gd name="T24" fmla="*/ 21 w 33"/>
                  <a:gd name="T25" fmla="*/ 0 h 25"/>
                  <a:gd name="T26" fmla="*/ 24 w 33"/>
                  <a:gd name="T27" fmla="*/ 0 h 25"/>
                  <a:gd name="T28" fmla="*/ 24 w 33"/>
                  <a:gd name="T29" fmla="*/ 0 h 25"/>
                  <a:gd name="T30" fmla="*/ 29 w 33"/>
                  <a:gd name="T31" fmla="*/ 0 h 25"/>
                  <a:gd name="T32" fmla="*/ 31 w 33"/>
                  <a:gd name="T33" fmla="*/ 0 h 25"/>
                  <a:gd name="T34" fmla="*/ 31 w 33"/>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25">
                    <a:moveTo>
                      <a:pt x="31" y="0"/>
                    </a:moveTo>
                    <a:lnTo>
                      <a:pt x="33" y="24"/>
                    </a:lnTo>
                    <a:lnTo>
                      <a:pt x="2" y="25"/>
                    </a:lnTo>
                    <a:lnTo>
                      <a:pt x="0" y="0"/>
                    </a:lnTo>
                    <a:lnTo>
                      <a:pt x="0" y="0"/>
                    </a:lnTo>
                    <a:lnTo>
                      <a:pt x="0" y="0"/>
                    </a:lnTo>
                    <a:lnTo>
                      <a:pt x="4" y="0"/>
                    </a:lnTo>
                    <a:lnTo>
                      <a:pt x="4" y="0"/>
                    </a:lnTo>
                    <a:lnTo>
                      <a:pt x="4" y="0"/>
                    </a:lnTo>
                    <a:lnTo>
                      <a:pt x="6" y="0"/>
                    </a:lnTo>
                    <a:lnTo>
                      <a:pt x="6" y="0"/>
                    </a:lnTo>
                    <a:lnTo>
                      <a:pt x="6" y="0"/>
                    </a:lnTo>
                    <a:lnTo>
                      <a:pt x="21" y="0"/>
                    </a:lnTo>
                    <a:lnTo>
                      <a:pt x="24" y="0"/>
                    </a:lnTo>
                    <a:lnTo>
                      <a:pt x="24" y="0"/>
                    </a:lnTo>
                    <a:lnTo>
                      <a:pt x="29" y="0"/>
                    </a:lnTo>
                    <a:lnTo>
                      <a:pt x="31" y="0"/>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30" name="Freeform 1585"/>
              <p:cNvSpPr>
                <a:spLocks/>
              </p:cNvSpPr>
              <p:nvPr/>
            </p:nvSpPr>
            <p:spPr bwMode="auto">
              <a:xfrm>
                <a:off x="3511" y="1538"/>
                <a:ext cx="33" cy="25"/>
              </a:xfrm>
              <a:custGeom>
                <a:avLst/>
                <a:gdLst>
                  <a:gd name="T0" fmla="*/ 31 w 33"/>
                  <a:gd name="T1" fmla="*/ 0 h 25"/>
                  <a:gd name="T2" fmla="*/ 33 w 33"/>
                  <a:gd name="T3" fmla="*/ 24 h 25"/>
                  <a:gd name="T4" fmla="*/ 2 w 33"/>
                  <a:gd name="T5" fmla="*/ 25 h 25"/>
                  <a:gd name="T6" fmla="*/ 0 w 33"/>
                  <a:gd name="T7" fmla="*/ 0 h 25"/>
                  <a:gd name="T8" fmla="*/ 0 w 33"/>
                  <a:gd name="T9" fmla="*/ 0 h 25"/>
                  <a:gd name="T10" fmla="*/ 0 w 33"/>
                  <a:gd name="T11" fmla="*/ 0 h 25"/>
                  <a:gd name="T12" fmla="*/ 4 w 33"/>
                  <a:gd name="T13" fmla="*/ 0 h 25"/>
                  <a:gd name="T14" fmla="*/ 4 w 33"/>
                  <a:gd name="T15" fmla="*/ 0 h 25"/>
                  <a:gd name="T16" fmla="*/ 4 w 33"/>
                  <a:gd name="T17" fmla="*/ 0 h 25"/>
                  <a:gd name="T18" fmla="*/ 6 w 33"/>
                  <a:gd name="T19" fmla="*/ 0 h 25"/>
                  <a:gd name="T20" fmla="*/ 6 w 33"/>
                  <a:gd name="T21" fmla="*/ 0 h 25"/>
                  <a:gd name="T22" fmla="*/ 6 w 33"/>
                  <a:gd name="T23" fmla="*/ 0 h 25"/>
                  <a:gd name="T24" fmla="*/ 21 w 33"/>
                  <a:gd name="T25" fmla="*/ 0 h 25"/>
                  <a:gd name="T26" fmla="*/ 24 w 33"/>
                  <a:gd name="T27" fmla="*/ 0 h 25"/>
                  <a:gd name="T28" fmla="*/ 24 w 33"/>
                  <a:gd name="T29" fmla="*/ 0 h 25"/>
                  <a:gd name="T30" fmla="*/ 29 w 33"/>
                  <a:gd name="T31" fmla="*/ 0 h 25"/>
                  <a:gd name="T32" fmla="*/ 31 w 33"/>
                  <a:gd name="T33" fmla="*/ 0 h 25"/>
                  <a:gd name="T34" fmla="*/ 31 w 33"/>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25">
                    <a:moveTo>
                      <a:pt x="31" y="0"/>
                    </a:moveTo>
                    <a:lnTo>
                      <a:pt x="33" y="24"/>
                    </a:lnTo>
                    <a:lnTo>
                      <a:pt x="2" y="25"/>
                    </a:lnTo>
                    <a:lnTo>
                      <a:pt x="0" y="0"/>
                    </a:lnTo>
                    <a:lnTo>
                      <a:pt x="0" y="0"/>
                    </a:lnTo>
                    <a:lnTo>
                      <a:pt x="0" y="0"/>
                    </a:lnTo>
                    <a:lnTo>
                      <a:pt x="4" y="0"/>
                    </a:lnTo>
                    <a:lnTo>
                      <a:pt x="4" y="0"/>
                    </a:lnTo>
                    <a:lnTo>
                      <a:pt x="4" y="0"/>
                    </a:lnTo>
                    <a:lnTo>
                      <a:pt x="6" y="0"/>
                    </a:lnTo>
                    <a:lnTo>
                      <a:pt x="6" y="0"/>
                    </a:lnTo>
                    <a:lnTo>
                      <a:pt x="6" y="0"/>
                    </a:lnTo>
                    <a:lnTo>
                      <a:pt x="21" y="0"/>
                    </a:lnTo>
                    <a:lnTo>
                      <a:pt x="24" y="0"/>
                    </a:lnTo>
                    <a:lnTo>
                      <a:pt x="24" y="0"/>
                    </a:lnTo>
                    <a:lnTo>
                      <a:pt x="29" y="0"/>
                    </a:lnTo>
                    <a:lnTo>
                      <a:pt x="31"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31" name="Freeform 1586"/>
              <p:cNvSpPr>
                <a:spLocks/>
              </p:cNvSpPr>
              <p:nvPr/>
            </p:nvSpPr>
            <p:spPr bwMode="auto">
              <a:xfrm>
                <a:off x="3696" y="1573"/>
                <a:ext cx="34" cy="46"/>
              </a:xfrm>
              <a:custGeom>
                <a:avLst/>
                <a:gdLst>
                  <a:gd name="T0" fmla="*/ 34 w 34"/>
                  <a:gd name="T1" fmla="*/ 45 h 46"/>
                  <a:gd name="T2" fmla="*/ 2 w 34"/>
                  <a:gd name="T3" fmla="*/ 46 h 46"/>
                  <a:gd name="T4" fmla="*/ 2 w 34"/>
                  <a:gd name="T5" fmla="*/ 19 h 46"/>
                  <a:gd name="T6" fmla="*/ 0 w 34"/>
                  <a:gd name="T7" fmla="*/ 2 h 46"/>
                  <a:gd name="T8" fmla="*/ 32 w 34"/>
                  <a:gd name="T9" fmla="*/ 0 h 46"/>
                  <a:gd name="T10" fmla="*/ 34 w 34"/>
                  <a:gd name="T11" fmla="*/ 45 h 46"/>
                </a:gdLst>
                <a:ahLst/>
                <a:cxnLst>
                  <a:cxn ang="0">
                    <a:pos x="T0" y="T1"/>
                  </a:cxn>
                  <a:cxn ang="0">
                    <a:pos x="T2" y="T3"/>
                  </a:cxn>
                  <a:cxn ang="0">
                    <a:pos x="T4" y="T5"/>
                  </a:cxn>
                  <a:cxn ang="0">
                    <a:pos x="T6" y="T7"/>
                  </a:cxn>
                  <a:cxn ang="0">
                    <a:pos x="T8" y="T9"/>
                  </a:cxn>
                  <a:cxn ang="0">
                    <a:pos x="T10" y="T11"/>
                  </a:cxn>
                </a:cxnLst>
                <a:rect l="0" t="0" r="r" b="b"/>
                <a:pathLst>
                  <a:path w="34" h="46">
                    <a:moveTo>
                      <a:pt x="34" y="45"/>
                    </a:moveTo>
                    <a:lnTo>
                      <a:pt x="2" y="46"/>
                    </a:lnTo>
                    <a:lnTo>
                      <a:pt x="2" y="19"/>
                    </a:lnTo>
                    <a:lnTo>
                      <a:pt x="0" y="2"/>
                    </a:lnTo>
                    <a:lnTo>
                      <a:pt x="32" y="0"/>
                    </a:lnTo>
                    <a:lnTo>
                      <a:pt x="34" y="4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32" name="Freeform 1587"/>
              <p:cNvSpPr>
                <a:spLocks/>
              </p:cNvSpPr>
              <p:nvPr/>
            </p:nvSpPr>
            <p:spPr bwMode="auto">
              <a:xfrm>
                <a:off x="3696" y="1573"/>
                <a:ext cx="34" cy="46"/>
              </a:xfrm>
              <a:custGeom>
                <a:avLst/>
                <a:gdLst>
                  <a:gd name="T0" fmla="*/ 34 w 34"/>
                  <a:gd name="T1" fmla="*/ 45 h 46"/>
                  <a:gd name="T2" fmla="*/ 2 w 34"/>
                  <a:gd name="T3" fmla="*/ 46 h 46"/>
                  <a:gd name="T4" fmla="*/ 2 w 34"/>
                  <a:gd name="T5" fmla="*/ 19 h 46"/>
                  <a:gd name="T6" fmla="*/ 0 w 34"/>
                  <a:gd name="T7" fmla="*/ 2 h 46"/>
                  <a:gd name="T8" fmla="*/ 32 w 34"/>
                  <a:gd name="T9" fmla="*/ 0 h 46"/>
                  <a:gd name="T10" fmla="*/ 34 w 34"/>
                  <a:gd name="T11" fmla="*/ 45 h 46"/>
                </a:gdLst>
                <a:ahLst/>
                <a:cxnLst>
                  <a:cxn ang="0">
                    <a:pos x="T0" y="T1"/>
                  </a:cxn>
                  <a:cxn ang="0">
                    <a:pos x="T2" y="T3"/>
                  </a:cxn>
                  <a:cxn ang="0">
                    <a:pos x="T4" y="T5"/>
                  </a:cxn>
                  <a:cxn ang="0">
                    <a:pos x="T6" y="T7"/>
                  </a:cxn>
                  <a:cxn ang="0">
                    <a:pos x="T8" y="T9"/>
                  </a:cxn>
                  <a:cxn ang="0">
                    <a:pos x="T10" y="T11"/>
                  </a:cxn>
                </a:cxnLst>
                <a:rect l="0" t="0" r="r" b="b"/>
                <a:pathLst>
                  <a:path w="34" h="46">
                    <a:moveTo>
                      <a:pt x="34" y="45"/>
                    </a:moveTo>
                    <a:lnTo>
                      <a:pt x="2" y="46"/>
                    </a:lnTo>
                    <a:lnTo>
                      <a:pt x="2" y="19"/>
                    </a:lnTo>
                    <a:lnTo>
                      <a:pt x="0" y="2"/>
                    </a:lnTo>
                    <a:lnTo>
                      <a:pt x="32" y="0"/>
                    </a:lnTo>
                    <a:lnTo>
                      <a:pt x="34"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33" name="Freeform 1588"/>
              <p:cNvSpPr>
                <a:spLocks/>
              </p:cNvSpPr>
              <p:nvPr/>
            </p:nvSpPr>
            <p:spPr bwMode="auto">
              <a:xfrm>
                <a:off x="3635" y="1563"/>
                <a:ext cx="32" cy="32"/>
              </a:xfrm>
              <a:custGeom>
                <a:avLst/>
                <a:gdLst>
                  <a:gd name="T0" fmla="*/ 31 w 32"/>
                  <a:gd name="T1" fmla="*/ 0 h 32"/>
                  <a:gd name="T2" fmla="*/ 32 w 32"/>
                  <a:gd name="T3" fmla="*/ 31 h 32"/>
                  <a:gd name="T4" fmla="*/ 2 w 32"/>
                  <a:gd name="T5" fmla="*/ 32 h 32"/>
                  <a:gd name="T6" fmla="*/ 0 w 32"/>
                  <a:gd name="T7" fmla="*/ 2 h 32"/>
                  <a:gd name="T8" fmla="*/ 31 w 32"/>
                  <a:gd name="T9" fmla="*/ 0 h 32"/>
                </a:gdLst>
                <a:ahLst/>
                <a:cxnLst>
                  <a:cxn ang="0">
                    <a:pos x="T0" y="T1"/>
                  </a:cxn>
                  <a:cxn ang="0">
                    <a:pos x="T2" y="T3"/>
                  </a:cxn>
                  <a:cxn ang="0">
                    <a:pos x="T4" y="T5"/>
                  </a:cxn>
                  <a:cxn ang="0">
                    <a:pos x="T6" y="T7"/>
                  </a:cxn>
                  <a:cxn ang="0">
                    <a:pos x="T8" y="T9"/>
                  </a:cxn>
                </a:cxnLst>
                <a:rect l="0" t="0" r="r" b="b"/>
                <a:pathLst>
                  <a:path w="32" h="32">
                    <a:moveTo>
                      <a:pt x="31" y="0"/>
                    </a:moveTo>
                    <a:lnTo>
                      <a:pt x="32" y="31"/>
                    </a:lnTo>
                    <a:lnTo>
                      <a:pt x="2" y="32"/>
                    </a:lnTo>
                    <a:lnTo>
                      <a:pt x="0" y="2"/>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34" name="Freeform 1589"/>
              <p:cNvSpPr>
                <a:spLocks/>
              </p:cNvSpPr>
              <p:nvPr/>
            </p:nvSpPr>
            <p:spPr bwMode="auto">
              <a:xfrm>
                <a:off x="3635" y="1563"/>
                <a:ext cx="32" cy="32"/>
              </a:xfrm>
              <a:custGeom>
                <a:avLst/>
                <a:gdLst>
                  <a:gd name="T0" fmla="*/ 31 w 32"/>
                  <a:gd name="T1" fmla="*/ 0 h 32"/>
                  <a:gd name="T2" fmla="*/ 32 w 32"/>
                  <a:gd name="T3" fmla="*/ 31 h 32"/>
                  <a:gd name="T4" fmla="*/ 2 w 32"/>
                  <a:gd name="T5" fmla="*/ 32 h 32"/>
                  <a:gd name="T6" fmla="*/ 0 w 32"/>
                  <a:gd name="T7" fmla="*/ 2 h 32"/>
                  <a:gd name="T8" fmla="*/ 31 w 32"/>
                  <a:gd name="T9" fmla="*/ 0 h 32"/>
                </a:gdLst>
                <a:ahLst/>
                <a:cxnLst>
                  <a:cxn ang="0">
                    <a:pos x="T0" y="T1"/>
                  </a:cxn>
                  <a:cxn ang="0">
                    <a:pos x="T2" y="T3"/>
                  </a:cxn>
                  <a:cxn ang="0">
                    <a:pos x="T4" y="T5"/>
                  </a:cxn>
                  <a:cxn ang="0">
                    <a:pos x="T6" y="T7"/>
                  </a:cxn>
                  <a:cxn ang="0">
                    <a:pos x="T8" y="T9"/>
                  </a:cxn>
                </a:cxnLst>
                <a:rect l="0" t="0" r="r" b="b"/>
                <a:pathLst>
                  <a:path w="32" h="32">
                    <a:moveTo>
                      <a:pt x="31" y="0"/>
                    </a:moveTo>
                    <a:lnTo>
                      <a:pt x="32" y="31"/>
                    </a:lnTo>
                    <a:lnTo>
                      <a:pt x="2" y="32"/>
                    </a:lnTo>
                    <a:lnTo>
                      <a:pt x="0" y="2"/>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35" name="Freeform 1590"/>
              <p:cNvSpPr>
                <a:spLocks/>
              </p:cNvSpPr>
              <p:nvPr/>
            </p:nvSpPr>
            <p:spPr bwMode="auto">
              <a:xfrm>
                <a:off x="3605" y="1595"/>
                <a:ext cx="32" cy="36"/>
              </a:xfrm>
              <a:custGeom>
                <a:avLst/>
                <a:gdLst>
                  <a:gd name="T0" fmla="*/ 32 w 32"/>
                  <a:gd name="T1" fmla="*/ 0 h 36"/>
                  <a:gd name="T2" fmla="*/ 32 w 32"/>
                  <a:gd name="T3" fmla="*/ 36 h 36"/>
                  <a:gd name="T4" fmla="*/ 1 w 32"/>
                  <a:gd name="T5" fmla="*/ 36 h 36"/>
                  <a:gd name="T6" fmla="*/ 0 w 32"/>
                  <a:gd name="T7" fmla="*/ 0 h 36"/>
                  <a:gd name="T8" fmla="*/ 32 w 32"/>
                  <a:gd name="T9" fmla="*/ 0 h 36"/>
                </a:gdLst>
                <a:ahLst/>
                <a:cxnLst>
                  <a:cxn ang="0">
                    <a:pos x="T0" y="T1"/>
                  </a:cxn>
                  <a:cxn ang="0">
                    <a:pos x="T2" y="T3"/>
                  </a:cxn>
                  <a:cxn ang="0">
                    <a:pos x="T4" y="T5"/>
                  </a:cxn>
                  <a:cxn ang="0">
                    <a:pos x="T6" y="T7"/>
                  </a:cxn>
                  <a:cxn ang="0">
                    <a:pos x="T8" y="T9"/>
                  </a:cxn>
                </a:cxnLst>
                <a:rect l="0" t="0" r="r" b="b"/>
                <a:pathLst>
                  <a:path w="32" h="36">
                    <a:moveTo>
                      <a:pt x="32" y="0"/>
                    </a:moveTo>
                    <a:lnTo>
                      <a:pt x="32" y="36"/>
                    </a:lnTo>
                    <a:lnTo>
                      <a:pt x="1" y="36"/>
                    </a:lnTo>
                    <a:lnTo>
                      <a:pt x="0" y="0"/>
                    </a:lnTo>
                    <a:lnTo>
                      <a:pt x="3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36" name="Freeform 1591"/>
              <p:cNvSpPr>
                <a:spLocks/>
              </p:cNvSpPr>
              <p:nvPr/>
            </p:nvSpPr>
            <p:spPr bwMode="auto">
              <a:xfrm>
                <a:off x="3605" y="1595"/>
                <a:ext cx="32" cy="36"/>
              </a:xfrm>
              <a:custGeom>
                <a:avLst/>
                <a:gdLst>
                  <a:gd name="T0" fmla="*/ 32 w 32"/>
                  <a:gd name="T1" fmla="*/ 0 h 36"/>
                  <a:gd name="T2" fmla="*/ 32 w 32"/>
                  <a:gd name="T3" fmla="*/ 36 h 36"/>
                  <a:gd name="T4" fmla="*/ 1 w 32"/>
                  <a:gd name="T5" fmla="*/ 36 h 36"/>
                  <a:gd name="T6" fmla="*/ 0 w 32"/>
                  <a:gd name="T7" fmla="*/ 0 h 36"/>
                  <a:gd name="T8" fmla="*/ 32 w 32"/>
                  <a:gd name="T9" fmla="*/ 0 h 36"/>
                </a:gdLst>
                <a:ahLst/>
                <a:cxnLst>
                  <a:cxn ang="0">
                    <a:pos x="T0" y="T1"/>
                  </a:cxn>
                  <a:cxn ang="0">
                    <a:pos x="T2" y="T3"/>
                  </a:cxn>
                  <a:cxn ang="0">
                    <a:pos x="T4" y="T5"/>
                  </a:cxn>
                  <a:cxn ang="0">
                    <a:pos x="T6" y="T7"/>
                  </a:cxn>
                  <a:cxn ang="0">
                    <a:pos x="T8" y="T9"/>
                  </a:cxn>
                </a:cxnLst>
                <a:rect l="0" t="0" r="r" b="b"/>
                <a:pathLst>
                  <a:path w="32" h="36">
                    <a:moveTo>
                      <a:pt x="32" y="0"/>
                    </a:moveTo>
                    <a:lnTo>
                      <a:pt x="32" y="36"/>
                    </a:lnTo>
                    <a:lnTo>
                      <a:pt x="1" y="36"/>
                    </a:lnTo>
                    <a:lnTo>
                      <a:pt x="0"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37" name="Freeform 1592"/>
              <p:cNvSpPr>
                <a:spLocks/>
              </p:cNvSpPr>
              <p:nvPr/>
            </p:nvSpPr>
            <p:spPr bwMode="auto">
              <a:xfrm>
                <a:off x="3450" y="1799"/>
                <a:ext cx="34" cy="32"/>
              </a:xfrm>
              <a:custGeom>
                <a:avLst/>
                <a:gdLst>
                  <a:gd name="T0" fmla="*/ 34 w 34"/>
                  <a:gd name="T1" fmla="*/ 0 h 32"/>
                  <a:gd name="T2" fmla="*/ 34 w 34"/>
                  <a:gd name="T3" fmla="*/ 32 h 32"/>
                  <a:gd name="T4" fmla="*/ 31 w 34"/>
                  <a:gd name="T5" fmla="*/ 32 h 32"/>
                  <a:gd name="T6" fmla="*/ 28 w 34"/>
                  <a:gd name="T7" fmla="*/ 32 h 32"/>
                  <a:gd name="T8" fmla="*/ 24 w 34"/>
                  <a:gd name="T9" fmla="*/ 32 h 32"/>
                  <a:gd name="T10" fmla="*/ 24 w 34"/>
                  <a:gd name="T11" fmla="*/ 32 h 32"/>
                  <a:gd name="T12" fmla="*/ 24 w 34"/>
                  <a:gd name="T13" fmla="*/ 32 h 32"/>
                  <a:gd name="T14" fmla="*/ 22 w 34"/>
                  <a:gd name="T15" fmla="*/ 32 h 32"/>
                  <a:gd name="T16" fmla="*/ 21 w 34"/>
                  <a:gd name="T17" fmla="*/ 32 h 32"/>
                  <a:gd name="T18" fmla="*/ 19 w 34"/>
                  <a:gd name="T19" fmla="*/ 32 h 32"/>
                  <a:gd name="T20" fmla="*/ 16 w 34"/>
                  <a:gd name="T21" fmla="*/ 32 h 32"/>
                  <a:gd name="T22" fmla="*/ 14 w 34"/>
                  <a:gd name="T23" fmla="*/ 32 h 32"/>
                  <a:gd name="T24" fmla="*/ 14 w 34"/>
                  <a:gd name="T25" fmla="*/ 32 h 32"/>
                  <a:gd name="T26" fmla="*/ 9 w 34"/>
                  <a:gd name="T27" fmla="*/ 32 h 32"/>
                  <a:gd name="T28" fmla="*/ 7 w 34"/>
                  <a:gd name="T29" fmla="*/ 32 h 32"/>
                  <a:gd name="T30" fmla="*/ 9 w 34"/>
                  <a:gd name="T31" fmla="*/ 32 h 32"/>
                  <a:gd name="T32" fmla="*/ 9 w 34"/>
                  <a:gd name="T33" fmla="*/ 30 h 32"/>
                  <a:gd name="T34" fmla="*/ 9 w 34"/>
                  <a:gd name="T35" fmla="*/ 30 h 32"/>
                  <a:gd name="T36" fmla="*/ 7 w 34"/>
                  <a:gd name="T37" fmla="*/ 25 h 32"/>
                  <a:gd name="T38" fmla="*/ 7 w 34"/>
                  <a:gd name="T39" fmla="*/ 25 h 32"/>
                  <a:gd name="T40" fmla="*/ 6 w 34"/>
                  <a:gd name="T41" fmla="*/ 23 h 32"/>
                  <a:gd name="T42" fmla="*/ 4 w 34"/>
                  <a:gd name="T43" fmla="*/ 23 h 32"/>
                  <a:gd name="T44" fmla="*/ 2 w 34"/>
                  <a:gd name="T45" fmla="*/ 23 h 32"/>
                  <a:gd name="T46" fmla="*/ 0 w 34"/>
                  <a:gd name="T47" fmla="*/ 18 h 32"/>
                  <a:gd name="T48" fmla="*/ 0 w 34"/>
                  <a:gd name="T49" fmla="*/ 17 h 32"/>
                  <a:gd name="T50" fmla="*/ 0 w 34"/>
                  <a:gd name="T51" fmla="*/ 17 h 32"/>
                  <a:gd name="T52" fmla="*/ 0 w 34"/>
                  <a:gd name="T53" fmla="*/ 15 h 32"/>
                  <a:gd name="T54" fmla="*/ 0 w 34"/>
                  <a:gd name="T55" fmla="*/ 15 h 32"/>
                  <a:gd name="T56" fmla="*/ 2 w 34"/>
                  <a:gd name="T57" fmla="*/ 13 h 32"/>
                  <a:gd name="T58" fmla="*/ 2 w 34"/>
                  <a:gd name="T59" fmla="*/ 12 h 32"/>
                  <a:gd name="T60" fmla="*/ 4 w 34"/>
                  <a:gd name="T61" fmla="*/ 3 h 32"/>
                  <a:gd name="T62" fmla="*/ 4 w 34"/>
                  <a:gd name="T63" fmla="*/ 0 h 32"/>
                  <a:gd name="T64" fmla="*/ 6 w 34"/>
                  <a:gd name="T65" fmla="*/ 0 h 32"/>
                  <a:gd name="T66" fmla="*/ 34 w 34"/>
                  <a:gd name="T6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2">
                    <a:moveTo>
                      <a:pt x="34" y="0"/>
                    </a:moveTo>
                    <a:lnTo>
                      <a:pt x="34" y="32"/>
                    </a:lnTo>
                    <a:lnTo>
                      <a:pt x="31" y="32"/>
                    </a:lnTo>
                    <a:lnTo>
                      <a:pt x="28" y="32"/>
                    </a:lnTo>
                    <a:lnTo>
                      <a:pt x="24" y="32"/>
                    </a:lnTo>
                    <a:lnTo>
                      <a:pt x="24" y="32"/>
                    </a:lnTo>
                    <a:lnTo>
                      <a:pt x="24" y="32"/>
                    </a:lnTo>
                    <a:lnTo>
                      <a:pt x="22" y="32"/>
                    </a:lnTo>
                    <a:lnTo>
                      <a:pt x="21" y="32"/>
                    </a:lnTo>
                    <a:lnTo>
                      <a:pt x="19" y="32"/>
                    </a:lnTo>
                    <a:lnTo>
                      <a:pt x="16" y="32"/>
                    </a:lnTo>
                    <a:lnTo>
                      <a:pt x="14" y="32"/>
                    </a:lnTo>
                    <a:lnTo>
                      <a:pt x="14" y="32"/>
                    </a:lnTo>
                    <a:lnTo>
                      <a:pt x="9" y="32"/>
                    </a:lnTo>
                    <a:lnTo>
                      <a:pt x="7" y="32"/>
                    </a:lnTo>
                    <a:lnTo>
                      <a:pt x="9" y="32"/>
                    </a:lnTo>
                    <a:lnTo>
                      <a:pt x="9" y="30"/>
                    </a:lnTo>
                    <a:lnTo>
                      <a:pt x="9" y="30"/>
                    </a:lnTo>
                    <a:lnTo>
                      <a:pt x="7" y="25"/>
                    </a:lnTo>
                    <a:lnTo>
                      <a:pt x="7" y="25"/>
                    </a:lnTo>
                    <a:lnTo>
                      <a:pt x="6" y="23"/>
                    </a:lnTo>
                    <a:lnTo>
                      <a:pt x="4" y="23"/>
                    </a:lnTo>
                    <a:lnTo>
                      <a:pt x="2" y="23"/>
                    </a:lnTo>
                    <a:lnTo>
                      <a:pt x="0" y="18"/>
                    </a:lnTo>
                    <a:lnTo>
                      <a:pt x="0" y="17"/>
                    </a:lnTo>
                    <a:lnTo>
                      <a:pt x="0" y="17"/>
                    </a:lnTo>
                    <a:lnTo>
                      <a:pt x="0" y="15"/>
                    </a:lnTo>
                    <a:lnTo>
                      <a:pt x="0" y="15"/>
                    </a:lnTo>
                    <a:lnTo>
                      <a:pt x="2" y="13"/>
                    </a:lnTo>
                    <a:lnTo>
                      <a:pt x="2" y="12"/>
                    </a:lnTo>
                    <a:lnTo>
                      <a:pt x="4" y="3"/>
                    </a:lnTo>
                    <a:lnTo>
                      <a:pt x="4" y="0"/>
                    </a:lnTo>
                    <a:lnTo>
                      <a:pt x="6" y="0"/>
                    </a:lnTo>
                    <a:lnTo>
                      <a:pt x="3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38" name="Freeform 1593"/>
              <p:cNvSpPr>
                <a:spLocks/>
              </p:cNvSpPr>
              <p:nvPr/>
            </p:nvSpPr>
            <p:spPr bwMode="auto">
              <a:xfrm>
                <a:off x="3450" y="1799"/>
                <a:ext cx="34" cy="32"/>
              </a:xfrm>
              <a:custGeom>
                <a:avLst/>
                <a:gdLst>
                  <a:gd name="T0" fmla="*/ 34 w 34"/>
                  <a:gd name="T1" fmla="*/ 0 h 32"/>
                  <a:gd name="T2" fmla="*/ 34 w 34"/>
                  <a:gd name="T3" fmla="*/ 32 h 32"/>
                  <a:gd name="T4" fmla="*/ 31 w 34"/>
                  <a:gd name="T5" fmla="*/ 32 h 32"/>
                  <a:gd name="T6" fmla="*/ 28 w 34"/>
                  <a:gd name="T7" fmla="*/ 32 h 32"/>
                  <a:gd name="T8" fmla="*/ 24 w 34"/>
                  <a:gd name="T9" fmla="*/ 32 h 32"/>
                  <a:gd name="T10" fmla="*/ 24 w 34"/>
                  <a:gd name="T11" fmla="*/ 32 h 32"/>
                  <a:gd name="T12" fmla="*/ 24 w 34"/>
                  <a:gd name="T13" fmla="*/ 32 h 32"/>
                  <a:gd name="T14" fmla="*/ 22 w 34"/>
                  <a:gd name="T15" fmla="*/ 32 h 32"/>
                  <a:gd name="T16" fmla="*/ 21 w 34"/>
                  <a:gd name="T17" fmla="*/ 32 h 32"/>
                  <a:gd name="T18" fmla="*/ 19 w 34"/>
                  <a:gd name="T19" fmla="*/ 32 h 32"/>
                  <a:gd name="T20" fmla="*/ 16 w 34"/>
                  <a:gd name="T21" fmla="*/ 32 h 32"/>
                  <a:gd name="T22" fmla="*/ 14 w 34"/>
                  <a:gd name="T23" fmla="*/ 32 h 32"/>
                  <a:gd name="T24" fmla="*/ 14 w 34"/>
                  <a:gd name="T25" fmla="*/ 32 h 32"/>
                  <a:gd name="T26" fmla="*/ 9 w 34"/>
                  <a:gd name="T27" fmla="*/ 32 h 32"/>
                  <a:gd name="T28" fmla="*/ 7 w 34"/>
                  <a:gd name="T29" fmla="*/ 32 h 32"/>
                  <a:gd name="T30" fmla="*/ 9 w 34"/>
                  <a:gd name="T31" fmla="*/ 32 h 32"/>
                  <a:gd name="T32" fmla="*/ 9 w 34"/>
                  <a:gd name="T33" fmla="*/ 30 h 32"/>
                  <a:gd name="T34" fmla="*/ 9 w 34"/>
                  <a:gd name="T35" fmla="*/ 30 h 32"/>
                  <a:gd name="T36" fmla="*/ 7 w 34"/>
                  <a:gd name="T37" fmla="*/ 25 h 32"/>
                  <a:gd name="T38" fmla="*/ 7 w 34"/>
                  <a:gd name="T39" fmla="*/ 25 h 32"/>
                  <a:gd name="T40" fmla="*/ 6 w 34"/>
                  <a:gd name="T41" fmla="*/ 23 h 32"/>
                  <a:gd name="T42" fmla="*/ 4 w 34"/>
                  <a:gd name="T43" fmla="*/ 23 h 32"/>
                  <a:gd name="T44" fmla="*/ 2 w 34"/>
                  <a:gd name="T45" fmla="*/ 23 h 32"/>
                  <a:gd name="T46" fmla="*/ 0 w 34"/>
                  <a:gd name="T47" fmla="*/ 18 h 32"/>
                  <a:gd name="T48" fmla="*/ 0 w 34"/>
                  <a:gd name="T49" fmla="*/ 17 h 32"/>
                  <a:gd name="T50" fmla="*/ 0 w 34"/>
                  <a:gd name="T51" fmla="*/ 17 h 32"/>
                  <a:gd name="T52" fmla="*/ 0 w 34"/>
                  <a:gd name="T53" fmla="*/ 15 h 32"/>
                  <a:gd name="T54" fmla="*/ 0 w 34"/>
                  <a:gd name="T55" fmla="*/ 15 h 32"/>
                  <a:gd name="T56" fmla="*/ 2 w 34"/>
                  <a:gd name="T57" fmla="*/ 13 h 32"/>
                  <a:gd name="T58" fmla="*/ 2 w 34"/>
                  <a:gd name="T59" fmla="*/ 12 h 32"/>
                  <a:gd name="T60" fmla="*/ 4 w 34"/>
                  <a:gd name="T61" fmla="*/ 3 h 32"/>
                  <a:gd name="T62" fmla="*/ 4 w 34"/>
                  <a:gd name="T63" fmla="*/ 0 h 32"/>
                  <a:gd name="T64" fmla="*/ 6 w 34"/>
                  <a:gd name="T65" fmla="*/ 0 h 32"/>
                  <a:gd name="T66" fmla="*/ 34 w 34"/>
                  <a:gd name="T6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2">
                    <a:moveTo>
                      <a:pt x="34" y="0"/>
                    </a:moveTo>
                    <a:lnTo>
                      <a:pt x="34" y="32"/>
                    </a:lnTo>
                    <a:lnTo>
                      <a:pt x="31" y="32"/>
                    </a:lnTo>
                    <a:lnTo>
                      <a:pt x="28" y="32"/>
                    </a:lnTo>
                    <a:lnTo>
                      <a:pt x="24" y="32"/>
                    </a:lnTo>
                    <a:lnTo>
                      <a:pt x="24" y="32"/>
                    </a:lnTo>
                    <a:lnTo>
                      <a:pt x="24" y="32"/>
                    </a:lnTo>
                    <a:lnTo>
                      <a:pt x="22" y="32"/>
                    </a:lnTo>
                    <a:lnTo>
                      <a:pt x="21" y="32"/>
                    </a:lnTo>
                    <a:lnTo>
                      <a:pt x="19" y="32"/>
                    </a:lnTo>
                    <a:lnTo>
                      <a:pt x="16" y="32"/>
                    </a:lnTo>
                    <a:lnTo>
                      <a:pt x="14" y="32"/>
                    </a:lnTo>
                    <a:lnTo>
                      <a:pt x="14" y="32"/>
                    </a:lnTo>
                    <a:lnTo>
                      <a:pt x="9" y="32"/>
                    </a:lnTo>
                    <a:lnTo>
                      <a:pt x="7" y="32"/>
                    </a:lnTo>
                    <a:lnTo>
                      <a:pt x="9" y="32"/>
                    </a:lnTo>
                    <a:lnTo>
                      <a:pt x="9" y="30"/>
                    </a:lnTo>
                    <a:lnTo>
                      <a:pt x="9" y="30"/>
                    </a:lnTo>
                    <a:lnTo>
                      <a:pt x="7" y="25"/>
                    </a:lnTo>
                    <a:lnTo>
                      <a:pt x="7" y="25"/>
                    </a:lnTo>
                    <a:lnTo>
                      <a:pt x="6" y="23"/>
                    </a:lnTo>
                    <a:lnTo>
                      <a:pt x="4" y="23"/>
                    </a:lnTo>
                    <a:lnTo>
                      <a:pt x="2" y="23"/>
                    </a:lnTo>
                    <a:lnTo>
                      <a:pt x="0" y="18"/>
                    </a:lnTo>
                    <a:lnTo>
                      <a:pt x="0" y="17"/>
                    </a:lnTo>
                    <a:lnTo>
                      <a:pt x="0" y="17"/>
                    </a:lnTo>
                    <a:lnTo>
                      <a:pt x="0" y="15"/>
                    </a:lnTo>
                    <a:lnTo>
                      <a:pt x="0" y="15"/>
                    </a:lnTo>
                    <a:lnTo>
                      <a:pt x="2" y="13"/>
                    </a:lnTo>
                    <a:lnTo>
                      <a:pt x="2" y="12"/>
                    </a:lnTo>
                    <a:lnTo>
                      <a:pt x="4" y="3"/>
                    </a:lnTo>
                    <a:lnTo>
                      <a:pt x="4" y="0"/>
                    </a:lnTo>
                    <a:lnTo>
                      <a:pt x="6"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39" name="Freeform 1594"/>
              <p:cNvSpPr>
                <a:spLocks/>
              </p:cNvSpPr>
              <p:nvPr/>
            </p:nvSpPr>
            <p:spPr bwMode="auto">
              <a:xfrm>
                <a:off x="3532" y="1667"/>
                <a:ext cx="32" cy="35"/>
              </a:xfrm>
              <a:custGeom>
                <a:avLst/>
                <a:gdLst>
                  <a:gd name="T0" fmla="*/ 32 w 32"/>
                  <a:gd name="T1" fmla="*/ 0 h 35"/>
                  <a:gd name="T2" fmla="*/ 32 w 32"/>
                  <a:gd name="T3" fmla="*/ 35 h 35"/>
                  <a:gd name="T4" fmla="*/ 23 w 32"/>
                  <a:gd name="T5" fmla="*/ 35 h 35"/>
                  <a:gd name="T6" fmla="*/ 1 w 32"/>
                  <a:gd name="T7" fmla="*/ 35 h 35"/>
                  <a:gd name="T8" fmla="*/ 0 w 32"/>
                  <a:gd name="T9" fmla="*/ 1 h 35"/>
                  <a:gd name="T10" fmla="*/ 15 w 32"/>
                  <a:gd name="T11" fmla="*/ 0 h 35"/>
                  <a:gd name="T12" fmla="*/ 32 w 3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2" h="35">
                    <a:moveTo>
                      <a:pt x="32" y="0"/>
                    </a:moveTo>
                    <a:lnTo>
                      <a:pt x="32" y="35"/>
                    </a:lnTo>
                    <a:lnTo>
                      <a:pt x="23" y="35"/>
                    </a:lnTo>
                    <a:lnTo>
                      <a:pt x="1" y="35"/>
                    </a:lnTo>
                    <a:lnTo>
                      <a:pt x="0" y="1"/>
                    </a:lnTo>
                    <a:lnTo>
                      <a:pt x="15" y="0"/>
                    </a:lnTo>
                    <a:lnTo>
                      <a:pt x="3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40" name="Freeform 1595"/>
              <p:cNvSpPr>
                <a:spLocks/>
              </p:cNvSpPr>
              <p:nvPr/>
            </p:nvSpPr>
            <p:spPr bwMode="auto">
              <a:xfrm>
                <a:off x="3532" y="1667"/>
                <a:ext cx="32" cy="35"/>
              </a:xfrm>
              <a:custGeom>
                <a:avLst/>
                <a:gdLst>
                  <a:gd name="T0" fmla="*/ 32 w 32"/>
                  <a:gd name="T1" fmla="*/ 0 h 35"/>
                  <a:gd name="T2" fmla="*/ 32 w 32"/>
                  <a:gd name="T3" fmla="*/ 35 h 35"/>
                  <a:gd name="T4" fmla="*/ 23 w 32"/>
                  <a:gd name="T5" fmla="*/ 35 h 35"/>
                  <a:gd name="T6" fmla="*/ 1 w 32"/>
                  <a:gd name="T7" fmla="*/ 35 h 35"/>
                  <a:gd name="T8" fmla="*/ 0 w 32"/>
                  <a:gd name="T9" fmla="*/ 1 h 35"/>
                  <a:gd name="T10" fmla="*/ 15 w 32"/>
                  <a:gd name="T11" fmla="*/ 0 h 35"/>
                  <a:gd name="T12" fmla="*/ 32 w 3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2" h="35">
                    <a:moveTo>
                      <a:pt x="32" y="0"/>
                    </a:moveTo>
                    <a:lnTo>
                      <a:pt x="32" y="35"/>
                    </a:lnTo>
                    <a:lnTo>
                      <a:pt x="23" y="35"/>
                    </a:lnTo>
                    <a:lnTo>
                      <a:pt x="1" y="35"/>
                    </a:lnTo>
                    <a:lnTo>
                      <a:pt x="0" y="1"/>
                    </a:lnTo>
                    <a:lnTo>
                      <a:pt x="15"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41" name="Freeform 1596"/>
              <p:cNvSpPr>
                <a:spLocks/>
              </p:cNvSpPr>
              <p:nvPr/>
            </p:nvSpPr>
            <p:spPr bwMode="auto">
              <a:xfrm>
                <a:off x="3637" y="1629"/>
                <a:ext cx="34" cy="36"/>
              </a:xfrm>
              <a:custGeom>
                <a:avLst/>
                <a:gdLst>
                  <a:gd name="T0" fmla="*/ 18 w 34"/>
                  <a:gd name="T1" fmla="*/ 36 h 36"/>
                  <a:gd name="T2" fmla="*/ 3 w 34"/>
                  <a:gd name="T3" fmla="*/ 36 h 36"/>
                  <a:gd name="T4" fmla="*/ 1 w 34"/>
                  <a:gd name="T5" fmla="*/ 11 h 36"/>
                  <a:gd name="T6" fmla="*/ 0 w 34"/>
                  <a:gd name="T7" fmla="*/ 2 h 36"/>
                  <a:gd name="T8" fmla="*/ 30 w 34"/>
                  <a:gd name="T9" fmla="*/ 0 h 36"/>
                  <a:gd name="T10" fmla="*/ 34 w 34"/>
                  <a:gd name="T11" fmla="*/ 26 h 36"/>
                  <a:gd name="T12" fmla="*/ 18 w 34"/>
                  <a:gd name="T13" fmla="*/ 27 h 36"/>
                  <a:gd name="T14" fmla="*/ 18 w 34"/>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6">
                    <a:moveTo>
                      <a:pt x="18" y="36"/>
                    </a:moveTo>
                    <a:lnTo>
                      <a:pt x="3" y="36"/>
                    </a:lnTo>
                    <a:lnTo>
                      <a:pt x="1" y="11"/>
                    </a:lnTo>
                    <a:lnTo>
                      <a:pt x="0" y="2"/>
                    </a:lnTo>
                    <a:lnTo>
                      <a:pt x="30" y="0"/>
                    </a:lnTo>
                    <a:lnTo>
                      <a:pt x="34" y="26"/>
                    </a:lnTo>
                    <a:lnTo>
                      <a:pt x="18" y="27"/>
                    </a:lnTo>
                    <a:lnTo>
                      <a:pt x="18"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42" name="Freeform 1597"/>
              <p:cNvSpPr>
                <a:spLocks/>
              </p:cNvSpPr>
              <p:nvPr/>
            </p:nvSpPr>
            <p:spPr bwMode="auto">
              <a:xfrm>
                <a:off x="3637" y="1629"/>
                <a:ext cx="34" cy="36"/>
              </a:xfrm>
              <a:custGeom>
                <a:avLst/>
                <a:gdLst>
                  <a:gd name="T0" fmla="*/ 18 w 34"/>
                  <a:gd name="T1" fmla="*/ 36 h 36"/>
                  <a:gd name="T2" fmla="*/ 3 w 34"/>
                  <a:gd name="T3" fmla="*/ 36 h 36"/>
                  <a:gd name="T4" fmla="*/ 1 w 34"/>
                  <a:gd name="T5" fmla="*/ 11 h 36"/>
                  <a:gd name="T6" fmla="*/ 0 w 34"/>
                  <a:gd name="T7" fmla="*/ 2 h 36"/>
                  <a:gd name="T8" fmla="*/ 30 w 34"/>
                  <a:gd name="T9" fmla="*/ 0 h 36"/>
                  <a:gd name="T10" fmla="*/ 34 w 34"/>
                  <a:gd name="T11" fmla="*/ 26 h 36"/>
                  <a:gd name="T12" fmla="*/ 18 w 34"/>
                  <a:gd name="T13" fmla="*/ 27 h 36"/>
                  <a:gd name="T14" fmla="*/ 18 w 34"/>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6">
                    <a:moveTo>
                      <a:pt x="18" y="36"/>
                    </a:moveTo>
                    <a:lnTo>
                      <a:pt x="3" y="36"/>
                    </a:lnTo>
                    <a:lnTo>
                      <a:pt x="1" y="11"/>
                    </a:lnTo>
                    <a:lnTo>
                      <a:pt x="0" y="2"/>
                    </a:lnTo>
                    <a:lnTo>
                      <a:pt x="30" y="0"/>
                    </a:lnTo>
                    <a:lnTo>
                      <a:pt x="34" y="26"/>
                    </a:lnTo>
                    <a:lnTo>
                      <a:pt x="18" y="27"/>
                    </a:lnTo>
                    <a:lnTo>
                      <a:pt x="18"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43" name="Freeform 1598"/>
              <p:cNvSpPr>
                <a:spLocks/>
              </p:cNvSpPr>
              <p:nvPr/>
            </p:nvSpPr>
            <p:spPr bwMode="auto">
              <a:xfrm>
                <a:off x="3525" y="1702"/>
                <a:ext cx="34" cy="36"/>
              </a:xfrm>
              <a:custGeom>
                <a:avLst/>
                <a:gdLst>
                  <a:gd name="T0" fmla="*/ 30 w 34"/>
                  <a:gd name="T1" fmla="*/ 0 h 36"/>
                  <a:gd name="T2" fmla="*/ 32 w 34"/>
                  <a:gd name="T3" fmla="*/ 26 h 36"/>
                  <a:gd name="T4" fmla="*/ 34 w 34"/>
                  <a:gd name="T5" fmla="*/ 36 h 36"/>
                  <a:gd name="T6" fmla="*/ 3 w 34"/>
                  <a:gd name="T7" fmla="*/ 36 h 36"/>
                  <a:gd name="T8" fmla="*/ 0 w 34"/>
                  <a:gd name="T9" fmla="*/ 27 h 36"/>
                  <a:gd name="T10" fmla="*/ 0 w 34"/>
                  <a:gd name="T11" fmla="*/ 0 h 36"/>
                  <a:gd name="T12" fmla="*/ 5 w 34"/>
                  <a:gd name="T13" fmla="*/ 0 h 36"/>
                  <a:gd name="T14" fmla="*/ 5 w 34"/>
                  <a:gd name="T15" fmla="*/ 0 h 36"/>
                  <a:gd name="T16" fmla="*/ 5 w 34"/>
                  <a:gd name="T17" fmla="*/ 0 h 36"/>
                  <a:gd name="T18" fmla="*/ 5 w 34"/>
                  <a:gd name="T19" fmla="*/ 0 h 36"/>
                  <a:gd name="T20" fmla="*/ 5 w 34"/>
                  <a:gd name="T21" fmla="*/ 0 h 36"/>
                  <a:gd name="T22" fmla="*/ 5 w 34"/>
                  <a:gd name="T23" fmla="*/ 0 h 36"/>
                  <a:gd name="T24" fmla="*/ 5 w 34"/>
                  <a:gd name="T25" fmla="*/ 0 h 36"/>
                  <a:gd name="T26" fmla="*/ 8 w 34"/>
                  <a:gd name="T27" fmla="*/ 0 h 36"/>
                  <a:gd name="T28" fmla="*/ 30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30" y="0"/>
                    </a:moveTo>
                    <a:lnTo>
                      <a:pt x="32" y="26"/>
                    </a:lnTo>
                    <a:lnTo>
                      <a:pt x="34" y="36"/>
                    </a:lnTo>
                    <a:lnTo>
                      <a:pt x="3" y="36"/>
                    </a:lnTo>
                    <a:lnTo>
                      <a:pt x="0" y="27"/>
                    </a:lnTo>
                    <a:lnTo>
                      <a:pt x="0" y="0"/>
                    </a:lnTo>
                    <a:lnTo>
                      <a:pt x="5" y="0"/>
                    </a:lnTo>
                    <a:lnTo>
                      <a:pt x="5" y="0"/>
                    </a:lnTo>
                    <a:lnTo>
                      <a:pt x="5" y="0"/>
                    </a:lnTo>
                    <a:lnTo>
                      <a:pt x="5" y="0"/>
                    </a:lnTo>
                    <a:lnTo>
                      <a:pt x="5" y="0"/>
                    </a:lnTo>
                    <a:lnTo>
                      <a:pt x="5" y="0"/>
                    </a:lnTo>
                    <a:lnTo>
                      <a:pt x="5" y="0"/>
                    </a:lnTo>
                    <a:lnTo>
                      <a:pt x="8" y="0"/>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44" name="Freeform 1599"/>
              <p:cNvSpPr>
                <a:spLocks/>
              </p:cNvSpPr>
              <p:nvPr/>
            </p:nvSpPr>
            <p:spPr bwMode="auto">
              <a:xfrm>
                <a:off x="3525" y="1702"/>
                <a:ext cx="34" cy="36"/>
              </a:xfrm>
              <a:custGeom>
                <a:avLst/>
                <a:gdLst>
                  <a:gd name="T0" fmla="*/ 30 w 34"/>
                  <a:gd name="T1" fmla="*/ 0 h 36"/>
                  <a:gd name="T2" fmla="*/ 32 w 34"/>
                  <a:gd name="T3" fmla="*/ 26 h 36"/>
                  <a:gd name="T4" fmla="*/ 34 w 34"/>
                  <a:gd name="T5" fmla="*/ 36 h 36"/>
                  <a:gd name="T6" fmla="*/ 3 w 34"/>
                  <a:gd name="T7" fmla="*/ 36 h 36"/>
                  <a:gd name="T8" fmla="*/ 0 w 34"/>
                  <a:gd name="T9" fmla="*/ 27 h 36"/>
                  <a:gd name="T10" fmla="*/ 0 w 34"/>
                  <a:gd name="T11" fmla="*/ 0 h 36"/>
                  <a:gd name="T12" fmla="*/ 5 w 34"/>
                  <a:gd name="T13" fmla="*/ 0 h 36"/>
                  <a:gd name="T14" fmla="*/ 5 w 34"/>
                  <a:gd name="T15" fmla="*/ 0 h 36"/>
                  <a:gd name="T16" fmla="*/ 5 w 34"/>
                  <a:gd name="T17" fmla="*/ 0 h 36"/>
                  <a:gd name="T18" fmla="*/ 5 w 34"/>
                  <a:gd name="T19" fmla="*/ 0 h 36"/>
                  <a:gd name="T20" fmla="*/ 5 w 34"/>
                  <a:gd name="T21" fmla="*/ 0 h 36"/>
                  <a:gd name="T22" fmla="*/ 5 w 34"/>
                  <a:gd name="T23" fmla="*/ 0 h 36"/>
                  <a:gd name="T24" fmla="*/ 5 w 34"/>
                  <a:gd name="T25" fmla="*/ 0 h 36"/>
                  <a:gd name="T26" fmla="*/ 8 w 34"/>
                  <a:gd name="T27" fmla="*/ 0 h 36"/>
                  <a:gd name="T28" fmla="*/ 30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30" y="0"/>
                    </a:moveTo>
                    <a:lnTo>
                      <a:pt x="32" y="26"/>
                    </a:lnTo>
                    <a:lnTo>
                      <a:pt x="34" y="36"/>
                    </a:lnTo>
                    <a:lnTo>
                      <a:pt x="3" y="36"/>
                    </a:lnTo>
                    <a:lnTo>
                      <a:pt x="0" y="27"/>
                    </a:lnTo>
                    <a:lnTo>
                      <a:pt x="0" y="0"/>
                    </a:lnTo>
                    <a:lnTo>
                      <a:pt x="5" y="0"/>
                    </a:lnTo>
                    <a:lnTo>
                      <a:pt x="5" y="0"/>
                    </a:lnTo>
                    <a:lnTo>
                      <a:pt x="5" y="0"/>
                    </a:lnTo>
                    <a:lnTo>
                      <a:pt x="5" y="0"/>
                    </a:lnTo>
                    <a:lnTo>
                      <a:pt x="5" y="0"/>
                    </a:lnTo>
                    <a:lnTo>
                      <a:pt x="5" y="0"/>
                    </a:lnTo>
                    <a:lnTo>
                      <a:pt x="5" y="0"/>
                    </a:lnTo>
                    <a:lnTo>
                      <a:pt x="8"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45" name="Freeform 1600"/>
              <p:cNvSpPr>
                <a:spLocks/>
              </p:cNvSpPr>
              <p:nvPr/>
            </p:nvSpPr>
            <p:spPr bwMode="auto">
              <a:xfrm>
                <a:off x="3576" y="1631"/>
                <a:ext cx="34" cy="36"/>
              </a:xfrm>
              <a:custGeom>
                <a:avLst/>
                <a:gdLst>
                  <a:gd name="T0" fmla="*/ 32 w 34"/>
                  <a:gd name="T1" fmla="*/ 9 h 36"/>
                  <a:gd name="T2" fmla="*/ 34 w 34"/>
                  <a:gd name="T3" fmla="*/ 36 h 36"/>
                  <a:gd name="T4" fmla="*/ 18 w 34"/>
                  <a:gd name="T5" fmla="*/ 36 h 36"/>
                  <a:gd name="T6" fmla="*/ 3 w 34"/>
                  <a:gd name="T7" fmla="*/ 36 h 36"/>
                  <a:gd name="T8" fmla="*/ 2 w 34"/>
                  <a:gd name="T9" fmla="*/ 9 h 36"/>
                  <a:gd name="T10" fmla="*/ 0 w 34"/>
                  <a:gd name="T11" fmla="*/ 0 h 36"/>
                  <a:gd name="T12" fmla="*/ 30 w 34"/>
                  <a:gd name="T13" fmla="*/ 0 h 36"/>
                  <a:gd name="T14" fmla="*/ 30 w 34"/>
                  <a:gd name="T15" fmla="*/ 0 h 36"/>
                  <a:gd name="T16" fmla="*/ 32 w 34"/>
                  <a:gd name="T17"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6">
                    <a:moveTo>
                      <a:pt x="32" y="9"/>
                    </a:moveTo>
                    <a:lnTo>
                      <a:pt x="34" y="36"/>
                    </a:lnTo>
                    <a:lnTo>
                      <a:pt x="18" y="36"/>
                    </a:lnTo>
                    <a:lnTo>
                      <a:pt x="3" y="36"/>
                    </a:lnTo>
                    <a:lnTo>
                      <a:pt x="2" y="9"/>
                    </a:lnTo>
                    <a:lnTo>
                      <a:pt x="0" y="0"/>
                    </a:lnTo>
                    <a:lnTo>
                      <a:pt x="30" y="0"/>
                    </a:lnTo>
                    <a:lnTo>
                      <a:pt x="30" y="0"/>
                    </a:lnTo>
                    <a:lnTo>
                      <a:pt x="32"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46" name="Freeform 1601"/>
              <p:cNvSpPr>
                <a:spLocks/>
              </p:cNvSpPr>
              <p:nvPr/>
            </p:nvSpPr>
            <p:spPr bwMode="auto">
              <a:xfrm>
                <a:off x="3576" y="1631"/>
                <a:ext cx="34" cy="36"/>
              </a:xfrm>
              <a:custGeom>
                <a:avLst/>
                <a:gdLst>
                  <a:gd name="T0" fmla="*/ 32 w 34"/>
                  <a:gd name="T1" fmla="*/ 9 h 36"/>
                  <a:gd name="T2" fmla="*/ 34 w 34"/>
                  <a:gd name="T3" fmla="*/ 36 h 36"/>
                  <a:gd name="T4" fmla="*/ 18 w 34"/>
                  <a:gd name="T5" fmla="*/ 36 h 36"/>
                  <a:gd name="T6" fmla="*/ 3 w 34"/>
                  <a:gd name="T7" fmla="*/ 36 h 36"/>
                  <a:gd name="T8" fmla="*/ 2 w 34"/>
                  <a:gd name="T9" fmla="*/ 9 h 36"/>
                  <a:gd name="T10" fmla="*/ 0 w 34"/>
                  <a:gd name="T11" fmla="*/ 0 h 36"/>
                  <a:gd name="T12" fmla="*/ 30 w 34"/>
                  <a:gd name="T13" fmla="*/ 0 h 36"/>
                  <a:gd name="T14" fmla="*/ 30 w 34"/>
                  <a:gd name="T15" fmla="*/ 0 h 36"/>
                  <a:gd name="T16" fmla="*/ 32 w 34"/>
                  <a:gd name="T17"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6">
                    <a:moveTo>
                      <a:pt x="32" y="9"/>
                    </a:moveTo>
                    <a:lnTo>
                      <a:pt x="34" y="36"/>
                    </a:lnTo>
                    <a:lnTo>
                      <a:pt x="18" y="36"/>
                    </a:lnTo>
                    <a:lnTo>
                      <a:pt x="3" y="36"/>
                    </a:lnTo>
                    <a:lnTo>
                      <a:pt x="2" y="9"/>
                    </a:lnTo>
                    <a:lnTo>
                      <a:pt x="0" y="0"/>
                    </a:lnTo>
                    <a:lnTo>
                      <a:pt x="30" y="0"/>
                    </a:lnTo>
                    <a:lnTo>
                      <a:pt x="30" y="0"/>
                    </a:lnTo>
                    <a:lnTo>
                      <a:pt x="32"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47" name="Freeform 1602"/>
              <p:cNvSpPr>
                <a:spLocks/>
              </p:cNvSpPr>
              <p:nvPr/>
            </p:nvSpPr>
            <p:spPr bwMode="auto">
              <a:xfrm>
                <a:off x="3574" y="1562"/>
                <a:ext cx="31" cy="35"/>
              </a:xfrm>
              <a:custGeom>
                <a:avLst/>
                <a:gdLst>
                  <a:gd name="T0" fmla="*/ 31 w 31"/>
                  <a:gd name="T1" fmla="*/ 33 h 35"/>
                  <a:gd name="T2" fmla="*/ 0 w 31"/>
                  <a:gd name="T3" fmla="*/ 35 h 35"/>
                  <a:gd name="T4" fmla="*/ 0 w 31"/>
                  <a:gd name="T5" fmla="*/ 0 h 35"/>
                  <a:gd name="T6" fmla="*/ 31 w 31"/>
                  <a:gd name="T7" fmla="*/ 0 h 35"/>
                  <a:gd name="T8" fmla="*/ 31 w 31"/>
                  <a:gd name="T9" fmla="*/ 33 h 35"/>
                </a:gdLst>
                <a:ahLst/>
                <a:cxnLst>
                  <a:cxn ang="0">
                    <a:pos x="T0" y="T1"/>
                  </a:cxn>
                  <a:cxn ang="0">
                    <a:pos x="T2" y="T3"/>
                  </a:cxn>
                  <a:cxn ang="0">
                    <a:pos x="T4" y="T5"/>
                  </a:cxn>
                  <a:cxn ang="0">
                    <a:pos x="T6" y="T7"/>
                  </a:cxn>
                  <a:cxn ang="0">
                    <a:pos x="T8" y="T9"/>
                  </a:cxn>
                </a:cxnLst>
                <a:rect l="0" t="0" r="r" b="b"/>
                <a:pathLst>
                  <a:path w="31" h="35">
                    <a:moveTo>
                      <a:pt x="31" y="33"/>
                    </a:moveTo>
                    <a:lnTo>
                      <a:pt x="0" y="35"/>
                    </a:lnTo>
                    <a:lnTo>
                      <a:pt x="0" y="0"/>
                    </a:lnTo>
                    <a:lnTo>
                      <a:pt x="31" y="0"/>
                    </a:lnTo>
                    <a:lnTo>
                      <a:pt x="31" y="3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48" name="Freeform 1603"/>
              <p:cNvSpPr>
                <a:spLocks/>
              </p:cNvSpPr>
              <p:nvPr/>
            </p:nvSpPr>
            <p:spPr bwMode="auto">
              <a:xfrm>
                <a:off x="3574" y="1562"/>
                <a:ext cx="31" cy="35"/>
              </a:xfrm>
              <a:custGeom>
                <a:avLst/>
                <a:gdLst>
                  <a:gd name="T0" fmla="*/ 31 w 31"/>
                  <a:gd name="T1" fmla="*/ 33 h 35"/>
                  <a:gd name="T2" fmla="*/ 0 w 31"/>
                  <a:gd name="T3" fmla="*/ 35 h 35"/>
                  <a:gd name="T4" fmla="*/ 0 w 31"/>
                  <a:gd name="T5" fmla="*/ 0 h 35"/>
                  <a:gd name="T6" fmla="*/ 31 w 31"/>
                  <a:gd name="T7" fmla="*/ 0 h 35"/>
                  <a:gd name="T8" fmla="*/ 31 w 31"/>
                  <a:gd name="T9" fmla="*/ 33 h 35"/>
                </a:gdLst>
                <a:ahLst/>
                <a:cxnLst>
                  <a:cxn ang="0">
                    <a:pos x="T0" y="T1"/>
                  </a:cxn>
                  <a:cxn ang="0">
                    <a:pos x="T2" y="T3"/>
                  </a:cxn>
                  <a:cxn ang="0">
                    <a:pos x="T4" y="T5"/>
                  </a:cxn>
                  <a:cxn ang="0">
                    <a:pos x="T6" y="T7"/>
                  </a:cxn>
                  <a:cxn ang="0">
                    <a:pos x="T8" y="T9"/>
                  </a:cxn>
                </a:cxnLst>
                <a:rect l="0" t="0" r="r" b="b"/>
                <a:pathLst>
                  <a:path w="31" h="35">
                    <a:moveTo>
                      <a:pt x="31" y="33"/>
                    </a:moveTo>
                    <a:lnTo>
                      <a:pt x="0" y="35"/>
                    </a:lnTo>
                    <a:lnTo>
                      <a:pt x="0" y="0"/>
                    </a:lnTo>
                    <a:lnTo>
                      <a:pt x="31" y="0"/>
                    </a:lnTo>
                    <a:lnTo>
                      <a:pt x="31"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49" name="Freeform 1604"/>
              <p:cNvSpPr>
                <a:spLocks/>
              </p:cNvSpPr>
              <p:nvPr/>
            </p:nvSpPr>
            <p:spPr bwMode="auto">
              <a:xfrm>
                <a:off x="3606" y="1631"/>
                <a:ext cx="34" cy="36"/>
              </a:xfrm>
              <a:custGeom>
                <a:avLst/>
                <a:gdLst>
                  <a:gd name="T0" fmla="*/ 34 w 34"/>
                  <a:gd name="T1" fmla="*/ 34 h 36"/>
                  <a:gd name="T2" fmla="*/ 19 w 34"/>
                  <a:gd name="T3" fmla="*/ 34 h 36"/>
                  <a:gd name="T4" fmla="*/ 4 w 34"/>
                  <a:gd name="T5" fmla="*/ 36 h 36"/>
                  <a:gd name="T6" fmla="*/ 2 w 34"/>
                  <a:gd name="T7" fmla="*/ 9 h 36"/>
                  <a:gd name="T8" fmla="*/ 0 w 34"/>
                  <a:gd name="T9" fmla="*/ 0 h 36"/>
                  <a:gd name="T10" fmla="*/ 31 w 34"/>
                  <a:gd name="T11" fmla="*/ 0 h 36"/>
                  <a:gd name="T12" fmla="*/ 32 w 34"/>
                  <a:gd name="T13" fmla="*/ 9 h 36"/>
                  <a:gd name="T14" fmla="*/ 34 w 34"/>
                  <a:gd name="T15" fmla="*/ 34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6">
                    <a:moveTo>
                      <a:pt x="34" y="34"/>
                    </a:moveTo>
                    <a:lnTo>
                      <a:pt x="19" y="34"/>
                    </a:lnTo>
                    <a:lnTo>
                      <a:pt x="4" y="36"/>
                    </a:lnTo>
                    <a:lnTo>
                      <a:pt x="2" y="9"/>
                    </a:lnTo>
                    <a:lnTo>
                      <a:pt x="0" y="0"/>
                    </a:lnTo>
                    <a:lnTo>
                      <a:pt x="31" y="0"/>
                    </a:lnTo>
                    <a:lnTo>
                      <a:pt x="32" y="9"/>
                    </a:lnTo>
                    <a:lnTo>
                      <a:pt x="34"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50" name="Freeform 1605"/>
              <p:cNvSpPr>
                <a:spLocks/>
              </p:cNvSpPr>
              <p:nvPr/>
            </p:nvSpPr>
            <p:spPr bwMode="auto">
              <a:xfrm>
                <a:off x="3606" y="1631"/>
                <a:ext cx="34" cy="36"/>
              </a:xfrm>
              <a:custGeom>
                <a:avLst/>
                <a:gdLst>
                  <a:gd name="T0" fmla="*/ 34 w 34"/>
                  <a:gd name="T1" fmla="*/ 34 h 36"/>
                  <a:gd name="T2" fmla="*/ 19 w 34"/>
                  <a:gd name="T3" fmla="*/ 34 h 36"/>
                  <a:gd name="T4" fmla="*/ 4 w 34"/>
                  <a:gd name="T5" fmla="*/ 36 h 36"/>
                  <a:gd name="T6" fmla="*/ 2 w 34"/>
                  <a:gd name="T7" fmla="*/ 9 h 36"/>
                  <a:gd name="T8" fmla="*/ 0 w 34"/>
                  <a:gd name="T9" fmla="*/ 0 h 36"/>
                  <a:gd name="T10" fmla="*/ 31 w 34"/>
                  <a:gd name="T11" fmla="*/ 0 h 36"/>
                  <a:gd name="T12" fmla="*/ 32 w 34"/>
                  <a:gd name="T13" fmla="*/ 9 h 36"/>
                  <a:gd name="T14" fmla="*/ 34 w 34"/>
                  <a:gd name="T15" fmla="*/ 34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6">
                    <a:moveTo>
                      <a:pt x="34" y="34"/>
                    </a:moveTo>
                    <a:lnTo>
                      <a:pt x="19" y="34"/>
                    </a:lnTo>
                    <a:lnTo>
                      <a:pt x="4" y="36"/>
                    </a:lnTo>
                    <a:lnTo>
                      <a:pt x="2" y="9"/>
                    </a:lnTo>
                    <a:lnTo>
                      <a:pt x="0" y="0"/>
                    </a:lnTo>
                    <a:lnTo>
                      <a:pt x="31" y="0"/>
                    </a:lnTo>
                    <a:lnTo>
                      <a:pt x="32" y="9"/>
                    </a:lnTo>
                    <a:lnTo>
                      <a:pt x="34"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51" name="Freeform 1606"/>
              <p:cNvSpPr>
                <a:spLocks/>
              </p:cNvSpPr>
              <p:nvPr/>
            </p:nvSpPr>
            <p:spPr bwMode="auto">
              <a:xfrm>
                <a:off x="3434" y="1702"/>
                <a:ext cx="42" cy="36"/>
              </a:xfrm>
              <a:custGeom>
                <a:avLst/>
                <a:gdLst>
                  <a:gd name="T0" fmla="*/ 0 w 42"/>
                  <a:gd name="T1" fmla="*/ 0 h 36"/>
                  <a:gd name="T2" fmla="*/ 30 w 42"/>
                  <a:gd name="T3" fmla="*/ 0 h 36"/>
                  <a:gd name="T4" fmla="*/ 37 w 42"/>
                  <a:gd name="T5" fmla="*/ 0 h 36"/>
                  <a:gd name="T6" fmla="*/ 37 w 42"/>
                  <a:gd name="T7" fmla="*/ 27 h 36"/>
                  <a:gd name="T8" fmla="*/ 42 w 42"/>
                  <a:gd name="T9" fmla="*/ 27 h 36"/>
                  <a:gd name="T10" fmla="*/ 42 w 42"/>
                  <a:gd name="T11" fmla="*/ 36 h 36"/>
                  <a:gd name="T12" fmla="*/ 10 w 42"/>
                  <a:gd name="T13" fmla="*/ 36 h 36"/>
                  <a:gd name="T14" fmla="*/ 8 w 42"/>
                  <a:gd name="T15" fmla="*/ 34 h 36"/>
                  <a:gd name="T16" fmla="*/ 6 w 42"/>
                  <a:gd name="T17" fmla="*/ 34 h 36"/>
                  <a:gd name="T18" fmla="*/ 6 w 42"/>
                  <a:gd name="T19" fmla="*/ 36 h 36"/>
                  <a:gd name="T20" fmla="*/ 6 w 42"/>
                  <a:gd name="T21" fmla="*/ 36 h 36"/>
                  <a:gd name="T22" fmla="*/ 5 w 42"/>
                  <a:gd name="T23" fmla="*/ 36 h 36"/>
                  <a:gd name="T24" fmla="*/ 5 w 42"/>
                  <a:gd name="T25" fmla="*/ 36 h 36"/>
                  <a:gd name="T26" fmla="*/ 3 w 42"/>
                  <a:gd name="T27" fmla="*/ 34 h 36"/>
                  <a:gd name="T28" fmla="*/ 1 w 42"/>
                  <a:gd name="T29" fmla="*/ 34 h 36"/>
                  <a:gd name="T30" fmla="*/ 0 w 42"/>
                  <a:gd name="T31" fmla="*/ 26 h 36"/>
                  <a:gd name="T32" fmla="*/ 1 w 42"/>
                  <a:gd name="T33" fmla="*/ 26 h 36"/>
                  <a:gd name="T34" fmla="*/ 1 w 42"/>
                  <a:gd name="T35" fmla="*/ 24 h 36"/>
                  <a:gd name="T36" fmla="*/ 1 w 42"/>
                  <a:gd name="T37" fmla="*/ 22 h 36"/>
                  <a:gd name="T38" fmla="*/ 1 w 42"/>
                  <a:gd name="T39" fmla="*/ 22 h 36"/>
                  <a:gd name="T40" fmla="*/ 1 w 42"/>
                  <a:gd name="T41" fmla="*/ 21 h 36"/>
                  <a:gd name="T42" fmla="*/ 0 w 42"/>
                  <a:gd name="T43" fmla="*/ 19 h 36"/>
                  <a:gd name="T44" fmla="*/ 1 w 42"/>
                  <a:gd name="T45" fmla="*/ 17 h 36"/>
                  <a:gd name="T46" fmla="*/ 3 w 42"/>
                  <a:gd name="T47" fmla="*/ 15 h 36"/>
                  <a:gd name="T48" fmla="*/ 5 w 42"/>
                  <a:gd name="T49" fmla="*/ 9 h 36"/>
                  <a:gd name="T50" fmla="*/ 5 w 42"/>
                  <a:gd name="T51" fmla="*/ 7 h 36"/>
                  <a:gd name="T52" fmla="*/ 3 w 42"/>
                  <a:gd name="T53" fmla="*/ 7 h 36"/>
                  <a:gd name="T54" fmla="*/ 3 w 42"/>
                  <a:gd name="T55" fmla="*/ 7 h 36"/>
                  <a:gd name="T56" fmla="*/ 3 w 42"/>
                  <a:gd name="T57" fmla="*/ 5 h 36"/>
                  <a:gd name="T58" fmla="*/ 1 w 42"/>
                  <a:gd name="T59" fmla="*/ 4 h 36"/>
                  <a:gd name="T60" fmla="*/ 0 w 42"/>
                  <a:gd name="T61" fmla="*/ 0 h 36"/>
                  <a:gd name="T62" fmla="*/ 0 w 42"/>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0" y="0"/>
                    </a:moveTo>
                    <a:lnTo>
                      <a:pt x="30" y="0"/>
                    </a:lnTo>
                    <a:lnTo>
                      <a:pt x="37" y="0"/>
                    </a:lnTo>
                    <a:lnTo>
                      <a:pt x="37" y="27"/>
                    </a:lnTo>
                    <a:lnTo>
                      <a:pt x="42" y="27"/>
                    </a:lnTo>
                    <a:lnTo>
                      <a:pt x="42" y="36"/>
                    </a:lnTo>
                    <a:lnTo>
                      <a:pt x="10" y="36"/>
                    </a:lnTo>
                    <a:lnTo>
                      <a:pt x="8" y="34"/>
                    </a:lnTo>
                    <a:lnTo>
                      <a:pt x="6" y="34"/>
                    </a:lnTo>
                    <a:lnTo>
                      <a:pt x="6" y="36"/>
                    </a:lnTo>
                    <a:lnTo>
                      <a:pt x="6" y="36"/>
                    </a:lnTo>
                    <a:lnTo>
                      <a:pt x="5" y="36"/>
                    </a:lnTo>
                    <a:lnTo>
                      <a:pt x="5" y="36"/>
                    </a:lnTo>
                    <a:lnTo>
                      <a:pt x="3" y="34"/>
                    </a:lnTo>
                    <a:lnTo>
                      <a:pt x="1" y="34"/>
                    </a:lnTo>
                    <a:lnTo>
                      <a:pt x="0" y="26"/>
                    </a:lnTo>
                    <a:lnTo>
                      <a:pt x="1" y="26"/>
                    </a:lnTo>
                    <a:lnTo>
                      <a:pt x="1" y="24"/>
                    </a:lnTo>
                    <a:lnTo>
                      <a:pt x="1" y="22"/>
                    </a:lnTo>
                    <a:lnTo>
                      <a:pt x="1" y="22"/>
                    </a:lnTo>
                    <a:lnTo>
                      <a:pt x="1" y="21"/>
                    </a:lnTo>
                    <a:lnTo>
                      <a:pt x="0" y="19"/>
                    </a:lnTo>
                    <a:lnTo>
                      <a:pt x="1" y="17"/>
                    </a:lnTo>
                    <a:lnTo>
                      <a:pt x="3" y="15"/>
                    </a:lnTo>
                    <a:lnTo>
                      <a:pt x="5" y="9"/>
                    </a:lnTo>
                    <a:lnTo>
                      <a:pt x="5" y="7"/>
                    </a:lnTo>
                    <a:lnTo>
                      <a:pt x="3" y="7"/>
                    </a:lnTo>
                    <a:lnTo>
                      <a:pt x="3" y="7"/>
                    </a:lnTo>
                    <a:lnTo>
                      <a:pt x="3" y="5"/>
                    </a:lnTo>
                    <a:lnTo>
                      <a:pt x="1" y="4"/>
                    </a:lnTo>
                    <a:lnTo>
                      <a:pt x="0" y="0"/>
                    </a:lnTo>
                    <a:lnTo>
                      <a:pt x="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52" name="Freeform 1607"/>
              <p:cNvSpPr>
                <a:spLocks/>
              </p:cNvSpPr>
              <p:nvPr/>
            </p:nvSpPr>
            <p:spPr bwMode="auto">
              <a:xfrm>
                <a:off x="3434" y="1702"/>
                <a:ext cx="42" cy="36"/>
              </a:xfrm>
              <a:custGeom>
                <a:avLst/>
                <a:gdLst>
                  <a:gd name="T0" fmla="*/ 0 w 42"/>
                  <a:gd name="T1" fmla="*/ 0 h 36"/>
                  <a:gd name="T2" fmla="*/ 30 w 42"/>
                  <a:gd name="T3" fmla="*/ 0 h 36"/>
                  <a:gd name="T4" fmla="*/ 37 w 42"/>
                  <a:gd name="T5" fmla="*/ 0 h 36"/>
                  <a:gd name="T6" fmla="*/ 37 w 42"/>
                  <a:gd name="T7" fmla="*/ 27 h 36"/>
                  <a:gd name="T8" fmla="*/ 42 w 42"/>
                  <a:gd name="T9" fmla="*/ 27 h 36"/>
                  <a:gd name="T10" fmla="*/ 42 w 42"/>
                  <a:gd name="T11" fmla="*/ 36 h 36"/>
                  <a:gd name="T12" fmla="*/ 10 w 42"/>
                  <a:gd name="T13" fmla="*/ 36 h 36"/>
                  <a:gd name="T14" fmla="*/ 8 w 42"/>
                  <a:gd name="T15" fmla="*/ 34 h 36"/>
                  <a:gd name="T16" fmla="*/ 6 w 42"/>
                  <a:gd name="T17" fmla="*/ 34 h 36"/>
                  <a:gd name="T18" fmla="*/ 6 w 42"/>
                  <a:gd name="T19" fmla="*/ 36 h 36"/>
                  <a:gd name="T20" fmla="*/ 6 w 42"/>
                  <a:gd name="T21" fmla="*/ 36 h 36"/>
                  <a:gd name="T22" fmla="*/ 5 w 42"/>
                  <a:gd name="T23" fmla="*/ 36 h 36"/>
                  <a:gd name="T24" fmla="*/ 5 w 42"/>
                  <a:gd name="T25" fmla="*/ 36 h 36"/>
                  <a:gd name="T26" fmla="*/ 3 w 42"/>
                  <a:gd name="T27" fmla="*/ 34 h 36"/>
                  <a:gd name="T28" fmla="*/ 1 w 42"/>
                  <a:gd name="T29" fmla="*/ 34 h 36"/>
                  <a:gd name="T30" fmla="*/ 0 w 42"/>
                  <a:gd name="T31" fmla="*/ 26 h 36"/>
                  <a:gd name="T32" fmla="*/ 1 w 42"/>
                  <a:gd name="T33" fmla="*/ 26 h 36"/>
                  <a:gd name="T34" fmla="*/ 1 w 42"/>
                  <a:gd name="T35" fmla="*/ 24 h 36"/>
                  <a:gd name="T36" fmla="*/ 1 w 42"/>
                  <a:gd name="T37" fmla="*/ 22 h 36"/>
                  <a:gd name="T38" fmla="*/ 1 w 42"/>
                  <a:gd name="T39" fmla="*/ 22 h 36"/>
                  <a:gd name="T40" fmla="*/ 1 w 42"/>
                  <a:gd name="T41" fmla="*/ 21 h 36"/>
                  <a:gd name="T42" fmla="*/ 0 w 42"/>
                  <a:gd name="T43" fmla="*/ 19 h 36"/>
                  <a:gd name="T44" fmla="*/ 1 w 42"/>
                  <a:gd name="T45" fmla="*/ 17 h 36"/>
                  <a:gd name="T46" fmla="*/ 3 w 42"/>
                  <a:gd name="T47" fmla="*/ 15 h 36"/>
                  <a:gd name="T48" fmla="*/ 5 w 42"/>
                  <a:gd name="T49" fmla="*/ 9 h 36"/>
                  <a:gd name="T50" fmla="*/ 5 w 42"/>
                  <a:gd name="T51" fmla="*/ 7 h 36"/>
                  <a:gd name="T52" fmla="*/ 3 w 42"/>
                  <a:gd name="T53" fmla="*/ 7 h 36"/>
                  <a:gd name="T54" fmla="*/ 3 w 42"/>
                  <a:gd name="T55" fmla="*/ 7 h 36"/>
                  <a:gd name="T56" fmla="*/ 3 w 42"/>
                  <a:gd name="T57" fmla="*/ 5 h 36"/>
                  <a:gd name="T58" fmla="*/ 1 w 42"/>
                  <a:gd name="T59" fmla="*/ 4 h 36"/>
                  <a:gd name="T60" fmla="*/ 0 w 42"/>
                  <a:gd name="T61" fmla="*/ 0 h 36"/>
                  <a:gd name="T62" fmla="*/ 0 w 42"/>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0" y="0"/>
                    </a:moveTo>
                    <a:lnTo>
                      <a:pt x="30" y="0"/>
                    </a:lnTo>
                    <a:lnTo>
                      <a:pt x="37" y="0"/>
                    </a:lnTo>
                    <a:lnTo>
                      <a:pt x="37" y="27"/>
                    </a:lnTo>
                    <a:lnTo>
                      <a:pt x="42" y="27"/>
                    </a:lnTo>
                    <a:lnTo>
                      <a:pt x="42" y="36"/>
                    </a:lnTo>
                    <a:lnTo>
                      <a:pt x="10" y="36"/>
                    </a:lnTo>
                    <a:lnTo>
                      <a:pt x="8" y="34"/>
                    </a:lnTo>
                    <a:lnTo>
                      <a:pt x="6" y="34"/>
                    </a:lnTo>
                    <a:lnTo>
                      <a:pt x="6" y="36"/>
                    </a:lnTo>
                    <a:lnTo>
                      <a:pt x="6" y="36"/>
                    </a:lnTo>
                    <a:lnTo>
                      <a:pt x="5" y="36"/>
                    </a:lnTo>
                    <a:lnTo>
                      <a:pt x="5" y="36"/>
                    </a:lnTo>
                    <a:lnTo>
                      <a:pt x="3" y="34"/>
                    </a:lnTo>
                    <a:lnTo>
                      <a:pt x="1" y="34"/>
                    </a:lnTo>
                    <a:lnTo>
                      <a:pt x="0" y="26"/>
                    </a:lnTo>
                    <a:lnTo>
                      <a:pt x="1" y="26"/>
                    </a:lnTo>
                    <a:lnTo>
                      <a:pt x="1" y="24"/>
                    </a:lnTo>
                    <a:lnTo>
                      <a:pt x="1" y="22"/>
                    </a:lnTo>
                    <a:lnTo>
                      <a:pt x="1" y="22"/>
                    </a:lnTo>
                    <a:lnTo>
                      <a:pt x="1" y="21"/>
                    </a:lnTo>
                    <a:lnTo>
                      <a:pt x="0" y="19"/>
                    </a:lnTo>
                    <a:lnTo>
                      <a:pt x="1" y="17"/>
                    </a:lnTo>
                    <a:lnTo>
                      <a:pt x="3" y="15"/>
                    </a:lnTo>
                    <a:lnTo>
                      <a:pt x="5" y="9"/>
                    </a:lnTo>
                    <a:lnTo>
                      <a:pt x="5" y="7"/>
                    </a:lnTo>
                    <a:lnTo>
                      <a:pt x="3" y="7"/>
                    </a:lnTo>
                    <a:lnTo>
                      <a:pt x="3" y="7"/>
                    </a:lnTo>
                    <a:lnTo>
                      <a:pt x="3" y="5"/>
                    </a:lnTo>
                    <a:lnTo>
                      <a:pt x="1" y="4"/>
                    </a:lnTo>
                    <a:lnTo>
                      <a:pt x="0"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53" name="Freeform 1608"/>
              <p:cNvSpPr>
                <a:spLocks/>
              </p:cNvSpPr>
              <p:nvPr/>
            </p:nvSpPr>
            <p:spPr bwMode="auto">
              <a:xfrm>
                <a:off x="3730" y="1765"/>
                <a:ext cx="24" cy="37"/>
              </a:xfrm>
              <a:custGeom>
                <a:avLst/>
                <a:gdLst>
                  <a:gd name="T0" fmla="*/ 22 w 24"/>
                  <a:gd name="T1" fmla="*/ 10 h 37"/>
                  <a:gd name="T2" fmla="*/ 24 w 24"/>
                  <a:gd name="T3" fmla="*/ 35 h 37"/>
                  <a:gd name="T4" fmla="*/ 22 w 24"/>
                  <a:gd name="T5" fmla="*/ 35 h 37"/>
                  <a:gd name="T6" fmla="*/ 0 w 24"/>
                  <a:gd name="T7" fmla="*/ 37 h 37"/>
                  <a:gd name="T8" fmla="*/ 0 w 24"/>
                  <a:gd name="T9" fmla="*/ 27 h 37"/>
                  <a:gd name="T10" fmla="*/ 0 w 24"/>
                  <a:gd name="T11" fmla="*/ 2 h 37"/>
                  <a:gd name="T12" fmla="*/ 15 w 24"/>
                  <a:gd name="T13" fmla="*/ 2 h 37"/>
                  <a:gd name="T14" fmla="*/ 22 w 24"/>
                  <a:gd name="T15" fmla="*/ 0 h 37"/>
                  <a:gd name="T16" fmla="*/ 22 w 24"/>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7">
                    <a:moveTo>
                      <a:pt x="22" y="10"/>
                    </a:moveTo>
                    <a:lnTo>
                      <a:pt x="24" y="35"/>
                    </a:lnTo>
                    <a:lnTo>
                      <a:pt x="22" y="35"/>
                    </a:lnTo>
                    <a:lnTo>
                      <a:pt x="0" y="37"/>
                    </a:lnTo>
                    <a:lnTo>
                      <a:pt x="0" y="27"/>
                    </a:lnTo>
                    <a:lnTo>
                      <a:pt x="0" y="2"/>
                    </a:lnTo>
                    <a:lnTo>
                      <a:pt x="15" y="2"/>
                    </a:lnTo>
                    <a:lnTo>
                      <a:pt x="22" y="0"/>
                    </a:lnTo>
                    <a:lnTo>
                      <a:pt x="22" y="1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54" name="Freeform 1609"/>
              <p:cNvSpPr>
                <a:spLocks/>
              </p:cNvSpPr>
              <p:nvPr/>
            </p:nvSpPr>
            <p:spPr bwMode="auto">
              <a:xfrm>
                <a:off x="3730" y="1765"/>
                <a:ext cx="24" cy="37"/>
              </a:xfrm>
              <a:custGeom>
                <a:avLst/>
                <a:gdLst>
                  <a:gd name="T0" fmla="*/ 22 w 24"/>
                  <a:gd name="T1" fmla="*/ 10 h 37"/>
                  <a:gd name="T2" fmla="*/ 24 w 24"/>
                  <a:gd name="T3" fmla="*/ 35 h 37"/>
                  <a:gd name="T4" fmla="*/ 22 w 24"/>
                  <a:gd name="T5" fmla="*/ 35 h 37"/>
                  <a:gd name="T6" fmla="*/ 0 w 24"/>
                  <a:gd name="T7" fmla="*/ 37 h 37"/>
                  <a:gd name="T8" fmla="*/ 0 w 24"/>
                  <a:gd name="T9" fmla="*/ 27 h 37"/>
                  <a:gd name="T10" fmla="*/ 0 w 24"/>
                  <a:gd name="T11" fmla="*/ 2 h 37"/>
                  <a:gd name="T12" fmla="*/ 15 w 24"/>
                  <a:gd name="T13" fmla="*/ 2 h 37"/>
                  <a:gd name="T14" fmla="*/ 22 w 24"/>
                  <a:gd name="T15" fmla="*/ 0 h 37"/>
                  <a:gd name="T16" fmla="*/ 22 w 24"/>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7">
                    <a:moveTo>
                      <a:pt x="22" y="10"/>
                    </a:moveTo>
                    <a:lnTo>
                      <a:pt x="24" y="35"/>
                    </a:lnTo>
                    <a:lnTo>
                      <a:pt x="22" y="35"/>
                    </a:lnTo>
                    <a:lnTo>
                      <a:pt x="0" y="37"/>
                    </a:lnTo>
                    <a:lnTo>
                      <a:pt x="0" y="27"/>
                    </a:lnTo>
                    <a:lnTo>
                      <a:pt x="0" y="2"/>
                    </a:lnTo>
                    <a:lnTo>
                      <a:pt x="15" y="2"/>
                    </a:lnTo>
                    <a:lnTo>
                      <a:pt x="22" y="0"/>
                    </a:lnTo>
                    <a:lnTo>
                      <a:pt x="22"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55" name="Freeform 1610"/>
              <p:cNvSpPr>
                <a:spLocks/>
              </p:cNvSpPr>
              <p:nvPr/>
            </p:nvSpPr>
            <p:spPr bwMode="auto">
              <a:xfrm>
                <a:off x="3664" y="1533"/>
                <a:ext cx="32" cy="30"/>
              </a:xfrm>
              <a:custGeom>
                <a:avLst/>
                <a:gdLst>
                  <a:gd name="T0" fmla="*/ 30 w 32"/>
                  <a:gd name="T1" fmla="*/ 0 h 30"/>
                  <a:gd name="T2" fmla="*/ 32 w 32"/>
                  <a:gd name="T3" fmla="*/ 29 h 30"/>
                  <a:gd name="T4" fmla="*/ 2 w 32"/>
                  <a:gd name="T5" fmla="*/ 30 h 30"/>
                  <a:gd name="T6" fmla="*/ 0 w 32"/>
                  <a:gd name="T7" fmla="*/ 1 h 30"/>
                  <a:gd name="T8" fmla="*/ 7 w 32"/>
                  <a:gd name="T9" fmla="*/ 1 h 30"/>
                  <a:gd name="T10" fmla="*/ 7 w 32"/>
                  <a:gd name="T11" fmla="*/ 1 h 30"/>
                  <a:gd name="T12" fmla="*/ 10 w 32"/>
                  <a:gd name="T13" fmla="*/ 1 h 30"/>
                  <a:gd name="T14" fmla="*/ 10 w 32"/>
                  <a:gd name="T15" fmla="*/ 1 h 30"/>
                  <a:gd name="T16" fmla="*/ 12 w 32"/>
                  <a:gd name="T17" fmla="*/ 1 h 30"/>
                  <a:gd name="T18" fmla="*/ 12 w 32"/>
                  <a:gd name="T19" fmla="*/ 1 h 30"/>
                  <a:gd name="T20" fmla="*/ 19 w 32"/>
                  <a:gd name="T21" fmla="*/ 1 h 30"/>
                  <a:gd name="T22" fmla="*/ 19 w 32"/>
                  <a:gd name="T23" fmla="*/ 1 h 30"/>
                  <a:gd name="T24" fmla="*/ 24 w 32"/>
                  <a:gd name="T25" fmla="*/ 1 h 30"/>
                  <a:gd name="T26" fmla="*/ 25 w 32"/>
                  <a:gd name="T27" fmla="*/ 0 h 30"/>
                  <a:gd name="T28" fmla="*/ 29 w 32"/>
                  <a:gd name="T29" fmla="*/ 0 h 30"/>
                  <a:gd name="T30" fmla="*/ 30 w 32"/>
                  <a:gd name="T31" fmla="*/ 0 h 30"/>
                  <a:gd name="T32" fmla="*/ 30 w 32"/>
                  <a:gd name="T33" fmla="*/ 0 h 30"/>
                  <a:gd name="T34" fmla="*/ 30 w 32"/>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0">
                    <a:moveTo>
                      <a:pt x="30" y="0"/>
                    </a:moveTo>
                    <a:lnTo>
                      <a:pt x="32" y="29"/>
                    </a:lnTo>
                    <a:lnTo>
                      <a:pt x="2" y="30"/>
                    </a:lnTo>
                    <a:lnTo>
                      <a:pt x="0" y="1"/>
                    </a:lnTo>
                    <a:lnTo>
                      <a:pt x="7" y="1"/>
                    </a:lnTo>
                    <a:lnTo>
                      <a:pt x="7" y="1"/>
                    </a:lnTo>
                    <a:lnTo>
                      <a:pt x="10" y="1"/>
                    </a:lnTo>
                    <a:lnTo>
                      <a:pt x="10" y="1"/>
                    </a:lnTo>
                    <a:lnTo>
                      <a:pt x="12" y="1"/>
                    </a:lnTo>
                    <a:lnTo>
                      <a:pt x="12" y="1"/>
                    </a:lnTo>
                    <a:lnTo>
                      <a:pt x="19" y="1"/>
                    </a:lnTo>
                    <a:lnTo>
                      <a:pt x="19" y="1"/>
                    </a:lnTo>
                    <a:lnTo>
                      <a:pt x="24" y="1"/>
                    </a:lnTo>
                    <a:lnTo>
                      <a:pt x="25" y="0"/>
                    </a:lnTo>
                    <a:lnTo>
                      <a:pt x="29" y="0"/>
                    </a:lnTo>
                    <a:lnTo>
                      <a:pt x="30" y="0"/>
                    </a:lnTo>
                    <a:lnTo>
                      <a:pt x="30" y="0"/>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56" name="Freeform 1611"/>
              <p:cNvSpPr>
                <a:spLocks/>
              </p:cNvSpPr>
              <p:nvPr/>
            </p:nvSpPr>
            <p:spPr bwMode="auto">
              <a:xfrm>
                <a:off x="3664" y="1533"/>
                <a:ext cx="32" cy="30"/>
              </a:xfrm>
              <a:custGeom>
                <a:avLst/>
                <a:gdLst>
                  <a:gd name="T0" fmla="*/ 30 w 32"/>
                  <a:gd name="T1" fmla="*/ 0 h 30"/>
                  <a:gd name="T2" fmla="*/ 32 w 32"/>
                  <a:gd name="T3" fmla="*/ 29 h 30"/>
                  <a:gd name="T4" fmla="*/ 2 w 32"/>
                  <a:gd name="T5" fmla="*/ 30 h 30"/>
                  <a:gd name="T6" fmla="*/ 0 w 32"/>
                  <a:gd name="T7" fmla="*/ 1 h 30"/>
                  <a:gd name="T8" fmla="*/ 7 w 32"/>
                  <a:gd name="T9" fmla="*/ 1 h 30"/>
                  <a:gd name="T10" fmla="*/ 7 w 32"/>
                  <a:gd name="T11" fmla="*/ 1 h 30"/>
                  <a:gd name="T12" fmla="*/ 10 w 32"/>
                  <a:gd name="T13" fmla="*/ 1 h 30"/>
                  <a:gd name="T14" fmla="*/ 10 w 32"/>
                  <a:gd name="T15" fmla="*/ 1 h 30"/>
                  <a:gd name="T16" fmla="*/ 12 w 32"/>
                  <a:gd name="T17" fmla="*/ 1 h 30"/>
                  <a:gd name="T18" fmla="*/ 12 w 32"/>
                  <a:gd name="T19" fmla="*/ 1 h 30"/>
                  <a:gd name="T20" fmla="*/ 19 w 32"/>
                  <a:gd name="T21" fmla="*/ 1 h 30"/>
                  <a:gd name="T22" fmla="*/ 19 w 32"/>
                  <a:gd name="T23" fmla="*/ 1 h 30"/>
                  <a:gd name="T24" fmla="*/ 24 w 32"/>
                  <a:gd name="T25" fmla="*/ 1 h 30"/>
                  <a:gd name="T26" fmla="*/ 25 w 32"/>
                  <a:gd name="T27" fmla="*/ 0 h 30"/>
                  <a:gd name="T28" fmla="*/ 29 w 32"/>
                  <a:gd name="T29" fmla="*/ 0 h 30"/>
                  <a:gd name="T30" fmla="*/ 30 w 32"/>
                  <a:gd name="T31" fmla="*/ 0 h 30"/>
                  <a:gd name="T32" fmla="*/ 30 w 32"/>
                  <a:gd name="T33" fmla="*/ 0 h 30"/>
                  <a:gd name="T34" fmla="*/ 30 w 32"/>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0">
                    <a:moveTo>
                      <a:pt x="30" y="0"/>
                    </a:moveTo>
                    <a:lnTo>
                      <a:pt x="32" y="29"/>
                    </a:lnTo>
                    <a:lnTo>
                      <a:pt x="2" y="30"/>
                    </a:lnTo>
                    <a:lnTo>
                      <a:pt x="0" y="1"/>
                    </a:lnTo>
                    <a:lnTo>
                      <a:pt x="7" y="1"/>
                    </a:lnTo>
                    <a:lnTo>
                      <a:pt x="7" y="1"/>
                    </a:lnTo>
                    <a:lnTo>
                      <a:pt x="10" y="1"/>
                    </a:lnTo>
                    <a:lnTo>
                      <a:pt x="10" y="1"/>
                    </a:lnTo>
                    <a:lnTo>
                      <a:pt x="12" y="1"/>
                    </a:lnTo>
                    <a:lnTo>
                      <a:pt x="12" y="1"/>
                    </a:lnTo>
                    <a:lnTo>
                      <a:pt x="19" y="1"/>
                    </a:lnTo>
                    <a:lnTo>
                      <a:pt x="19" y="1"/>
                    </a:lnTo>
                    <a:lnTo>
                      <a:pt x="24" y="1"/>
                    </a:lnTo>
                    <a:lnTo>
                      <a:pt x="25" y="0"/>
                    </a:lnTo>
                    <a:lnTo>
                      <a:pt x="29" y="0"/>
                    </a:lnTo>
                    <a:lnTo>
                      <a:pt x="30" y="0"/>
                    </a:lnTo>
                    <a:lnTo>
                      <a:pt x="3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6" name="Group 1813"/>
            <p:cNvGrpSpPr>
              <a:grpSpLocks/>
            </p:cNvGrpSpPr>
            <p:nvPr/>
          </p:nvGrpSpPr>
          <p:grpSpPr bwMode="auto">
            <a:xfrm>
              <a:off x="4786313" y="2433638"/>
              <a:ext cx="1290638" cy="1042988"/>
              <a:chOff x="3015" y="1533"/>
              <a:chExt cx="813" cy="657"/>
            </a:xfrm>
          </p:grpSpPr>
          <p:sp>
            <p:nvSpPr>
              <p:cNvPr id="4457" name="Freeform 1613"/>
              <p:cNvSpPr>
                <a:spLocks/>
              </p:cNvSpPr>
              <p:nvPr/>
            </p:nvSpPr>
            <p:spPr bwMode="auto">
              <a:xfrm>
                <a:off x="3544" y="1597"/>
                <a:ext cx="30" cy="27"/>
              </a:xfrm>
              <a:custGeom>
                <a:avLst/>
                <a:gdLst>
                  <a:gd name="T0" fmla="*/ 30 w 30"/>
                  <a:gd name="T1" fmla="*/ 0 h 27"/>
                  <a:gd name="T2" fmla="*/ 30 w 30"/>
                  <a:gd name="T3" fmla="*/ 26 h 27"/>
                  <a:gd name="T4" fmla="*/ 0 w 30"/>
                  <a:gd name="T5" fmla="*/ 27 h 27"/>
                  <a:gd name="T6" fmla="*/ 0 w 30"/>
                  <a:gd name="T7" fmla="*/ 0 h 27"/>
                  <a:gd name="T8" fmla="*/ 30 w 30"/>
                  <a:gd name="T9" fmla="*/ 0 h 27"/>
                </a:gdLst>
                <a:ahLst/>
                <a:cxnLst>
                  <a:cxn ang="0">
                    <a:pos x="T0" y="T1"/>
                  </a:cxn>
                  <a:cxn ang="0">
                    <a:pos x="T2" y="T3"/>
                  </a:cxn>
                  <a:cxn ang="0">
                    <a:pos x="T4" y="T5"/>
                  </a:cxn>
                  <a:cxn ang="0">
                    <a:pos x="T6" y="T7"/>
                  </a:cxn>
                  <a:cxn ang="0">
                    <a:pos x="T8" y="T9"/>
                  </a:cxn>
                </a:cxnLst>
                <a:rect l="0" t="0" r="r" b="b"/>
                <a:pathLst>
                  <a:path w="30" h="27">
                    <a:moveTo>
                      <a:pt x="30" y="0"/>
                    </a:moveTo>
                    <a:lnTo>
                      <a:pt x="30" y="26"/>
                    </a:lnTo>
                    <a:lnTo>
                      <a:pt x="0" y="27"/>
                    </a:lnTo>
                    <a:lnTo>
                      <a:pt x="0" y="0"/>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58" name="Freeform 1614"/>
              <p:cNvSpPr>
                <a:spLocks/>
              </p:cNvSpPr>
              <p:nvPr/>
            </p:nvSpPr>
            <p:spPr bwMode="auto">
              <a:xfrm>
                <a:off x="3544" y="1597"/>
                <a:ext cx="30" cy="27"/>
              </a:xfrm>
              <a:custGeom>
                <a:avLst/>
                <a:gdLst>
                  <a:gd name="T0" fmla="*/ 30 w 30"/>
                  <a:gd name="T1" fmla="*/ 0 h 27"/>
                  <a:gd name="T2" fmla="*/ 30 w 30"/>
                  <a:gd name="T3" fmla="*/ 26 h 27"/>
                  <a:gd name="T4" fmla="*/ 0 w 30"/>
                  <a:gd name="T5" fmla="*/ 27 h 27"/>
                  <a:gd name="T6" fmla="*/ 0 w 30"/>
                  <a:gd name="T7" fmla="*/ 0 h 27"/>
                  <a:gd name="T8" fmla="*/ 30 w 30"/>
                  <a:gd name="T9" fmla="*/ 0 h 27"/>
                </a:gdLst>
                <a:ahLst/>
                <a:cxnLst>
                  <a:cxn ang="0">
                    <a:pos x="T0" y="T1"/>
                  </a:cxn>
                  <a:cxn ang="0">
                    <a:pos x="T2" y="T3"/>
                  </a:cxn>
                  <a:cxn ang="0">
                    <a:pos x="T4" y="T5"/>
                  </a:cxn>
                  <a:cxn ang="0">
                    <a:pos x="T6" y="T7"/>
                  </a:cxn>
                  <a:cxn ang="0">
                    <a:pos x="T8" y="T9"/>
                  </a:cxn>
                </a:cxnLst>
                <a:rect l="0" t="0" r="r" b="b"/>
                <a:pathLst>
                  <a:path w="30" h="27">
                    <a:moveTo>
                      <a:pt x="30" y="0"/>
                    </a:moveTo>
                    <a:lnTo>
                      <a:pt x="30" y="26"/>
                    </a:lnTo>
                    <a:lnTo>
                      <a:pt x="0" y="27"/>
                    </a:lnTo>
                    <a:lnTo>
                      <a:pt x="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59" name="Freeform 1615"/>
              <p:cNvSpPr>
                <a:spLocks/>
              </p:cNvSpPr>
              <p:nvPr/>
            </p:nvSpPr>
            <p:spPr bwMode="auto">
              <a:xfrm>
                <a:off x="3459" y="1633"/>
                <a:ext cx="27" cy="35"/>
              </a:xfrm>
              <a:custGeom>
                <a:avLst/>
                <a:gdLst>
                  <a:gd name="T0" fmla="*/ 27 w 27"/>
                  <a:gd name="T1" fmla="*/ 8 h 35"/>
                  <a:gd name="T2" fmla="*/ 27 w 27"/>
                  <a:gd name="T3" fmla="*/ 35 h 35"/>
                  <a:gd name="T4" fmla="*/ 5 w 27"/>
                  <a:gd name="T5" fmla="*/ 35 h 35"/>
                  <a:gd name="T6" fmla="*/ 5 w 27"/>
                  <a:gd name="T7" fmla="*/ 8 h 35"/>
                  <a:gd name="T8" fmla="*/ 0 w 27"/>
                  <a:gd name="T9" fmla="*/ 8 h 35"/>
                  <a:gd name="T10" fmla="*/ 0 w 27"/>
                  <a:gd name="T11" fmla="*/ 0 h 35"/>
                  <a:gd name="T12" fmla="*/ 24 w 27"/>
                  <a:gd name="T13" fmla="*/ 0 h 35"/>
                  <a:gd name="T14" fmla="*/ 24 w 27"/>
                  <a:gd name="T15" fmla="*/ 8 h 35"/>
                  <a:gd name="T16" fmla="*/ 27 w 27"/>
                  <a:gd name="T17"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
                    <a:moveTo>
                      <a:pt x="27" y="8"/>
                    </a:moveTo>
                    <a:lnTo>
                      <a:pt x="27" y="35"/>
                    </a:lnTo>
                    <a:lnTo>
                      <a:pt x="5" y="35"/>
                    </a:lnTo>
                    <a:lnTo>
                      <a:pt x="5" y="8"/>
                    </a:lnTo>
                    <a:lnTo>
                      <a:pt x="0" y="8"/>
                    </a:lnTo>
                    <a:lnTo>
                      <a:pt x="0" y="0"/>
                    </a:lnTo>
                    <a:lnTo>
                      <a:pt x="24" y="0"/>
                    </a:lnTo>
                    <a:lnTo>
                      <a:pt x="24" y="8"/>
                    </a:lnTo>
                    <a:lnTo>
                      <a:pt x="27"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60" name="Freeform 1616"/>
              <p:cNvSpPr>
                <a:spLocks/>
              </p:cNvSpPr>
              <p:nvPr/>
            </p:nvSpPr>
            <p:spPr bwMode="auto">
              <a:xfrm>
                <a:off x="3459" y="1633"/>
                <a:ext cx="27" cy="35"/>
              </a:xfrm>
              <a:custGeom>
                <a:avLst/>
                <a:gdLst>
                  <a:gd name="T0" fmla="*/ 27 w 27"/>
                  <a:gd name="T1" fmla="*/ 8 h 35"/>
                  <a:gd name="T2" fmla="*/ 27 w 27"/>
                  <a:gd name="T3" fmla="*/ 35 h 35"/>
                  <a:gd name="T4" fmla="*/ 5 w 27"/>
                  <a:gd name="T5" fmla="*/ 35 h 35"/>
                  <a:gd name="T6" fmla="*/ 5 w 27"/>
                  <a:gd name="T7" fmla="*/ 8 h 35"/>
                  <a:gd name="T8" fmla="*/ 0 w 27"/>
                  <a:gd name="T9" fmla="*/ 8 h 35"/>
                  <a:gd name="T10" fmla="*/ 0 w 27"/>
                  <a:gd name="T11" fmla="*/ 0 h 35"/>
                  <a:gd name="T12" fmla="*/ 24 w 27"/>
                  <a:gd name="T13" fmla="*/ 0 h 35"/>
                  <a:gd name="T14" fmla="*/ 24 w 27"/>
                  <a:gd name="T15" fmla="*/ 8 h 35"/>
                  <a:gd name="T16" fmla="*/ 27 w 27"/>
                  <a:gd name="T17"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
                    <a:moveTo>
                      <a:pt x="27" y="8"/>
                    </a:moveTo>
                    <a:lnTo>
                      <a:pt x="27" y="35"/>
                    </a:lnTo>
                    <a:lnTo>
                      <a:pt x="5" y="35"/>
                    </a:lnTo>
                    <a:lnTo>
                      <a:pt x="5" y="8"/>
                    </a:lnTo>
                    <a:lnTo>
                      <a:pt x="0" y="8"/>
                    </a:lnTo>
                    <a:lnTo>
                      <a:pt x="0" y="0"/>
                    </a:lnTo>
                    <a:lnTo>
                      <a:pt x="24" y="0"/>
                    </a:lnTo>
                    <a:lnTo>
                      <a:pt x="24" y="8"/>
                    </a:lnTo>
                    <a:lnTo>
                      <a:pt x="27"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61" name="Freeform 1617"/>
              <p:cNvSpPr>
                <a:spLocks/>
              </p:cNvSpPr>
              <p:nvPr/>
            </p:nvSpPr>
            <p:spPr bwMode="auto">
              <a:xfrm>
                <a:off x="3688" y="1697"/>
                <a:ext cx="32" cy="36"/>
              </a:xfrm>
              <a:custGeom>
                <a:avLst/>
                <a:gdLst>
                  <a:gd name="T0" fmla="*/ 25 w 32"/>
                  <a:gd name="T1" fmla="*/ 36 h 36"/>
                  <a:gd name="T2" fmla="*/ 1 w 32"/>
                  <a:gd name="T3" fmla="*/ 36 h 36"/>
                  <a:gd name="T4" fmla="*/ 0 w 32"/>
                  <a:gd name="T5" fmla="*/ 2 h 36"/>
                  <a:gd name="T6" fmla="*/ 30 w 32"/>
                  <a:gd name="T7" fmla="*/ 0 h 36"/>
                  <a:gd name="T8" fmla="*/ 32 w 32"/>
                  <a:gd name="T9" fmla="*/ 36 h 36"/>
                  <a:gd name="T10" fmla="*/ 25 w 32"/>
                  <a:gd name="T11" fmla="*/ 36 h 36"/>
                </a:gdLst>
                <a:ahLst/>
                <a:cxnLst>
                  <a:cxn ang="0">
                    <a:pos x="T0" y="T1"/>
                  </a:cxn>
                  <a:cxn ang="0">
                    <a:pos x="T2" y="T3"/>
                  </a:cxn>
                  <a:cxn ang="0">
                    <a:pos x="T4" y="T5"/>
                  </a:cxn>
                  <a:cxn ang="0">
                    <a:pos x="T6" y="T7"/>
                  </a:cxn>
                  <a:cxn ang="0">
                    <a:pos x="T8" y="T9"/>
                  </a:cxn>
                  <a:cxn ang="0">
                    <a:pos x="T10" y="T11"/>
                  </a:cxn>
                </a:cxnLst>
                <a:rect l="0" t="0" r="r" b="b"/>
                <a:pathLst>
                  <a:path w="32" h="36">
                    <a:moveTo>
                      <a:pt x="25" y="36"/>
                    </a:moveTo>
                    <a:lnTo>
                      <a:pt x="1" y="36"/>
                    </a:lnTo>
                    <a:lnTo>
                      <a:pt x="0" y="2"/>
                    </a:lnTo>
                    <a:lnTo>
                      <a:pt x="30" y="0"/>
                    </a:lnTo>
                    <a:lnTo>
                      <a:pt x="32" y="36"/>
                    </a:lnTo>
                    <a:lnTo>
                      <a:pt x="25"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62" name="Freeform 1618"/>
              <p:cNvSpPr>
                <a:spLocks/>
              </p:cNvSpPr>
              <p:nvPr/>
            </p:nvSpPr>
            <p:spPr bwMode="auto">
              <a:xfrm>
                <a:off x="3688" y="1697"/>
                <a:ext cx="32" cy="36"/>
              </a:xfrm>
              <a:custGeom>
                <a:avLst/>
                <a:gdLst>
                  <a:gd name="T0" fmla="*/ 25 w 32"/>
                  <a:gd name="T1" fmla="*/ 36 h 36"/>
                  <a:gd name="T2" fmla="*/ 1 w 32"/>
                  <a:gd name="T3" fmla="*/ 36 h 36"/>
                  <a:gd name="T4" fmla="*/ 0 w 32"/>
                  <a:gd name="T5" fmla="*/ 2 h 36"/>
                  <a:gd name="T6" fmla="*/ 30 w 32"/>
                  <a:gd name="T7" fmla="*/ 0 h 36"/>
                  <a:gd name="T8" fmla="*/ 32 w 32"/>
                  <a:gd name="T9" fmla="*/ 36 h 36"/>
                  <a:gd name="T10" fmla="*/ 25 w 32"/>
                  <a:gd name="T11" fmla="*/ 36 h 36"/>
                </a:gdLst>
                <a:ahLst/>
                <a:cxnLst>
                  <a:cxn ang="0">
                    <a:pos x="T0" y="T1"/>
                  </a:cxn>
                  <a:cxn ang="0">
                    <a:pos x="T2" y="T3"/>
                  </a:cxn>
                  <a:cxn ang="0">
                    <a:pos x="T4" y="T5"/>
                  </a:cxn>
                  <a:cxn ang="0">
                    <a:pos x="T6" y="T7"/>
                  </a:cxn>
                  <a:cxn ang="0">
                    <a:pos x="T8" y="T9"/>
                  </a:cxn>
                  <a:cxn ang="0">
                    <a:pos x="T10" y="T11"/>
                  </a:cxn>
                </a:cxnLst>
                <a:rect l="0" t="0" r="r" b="b"/>
                <a:pathLst>
                  <a:path w="32" h="36">
                    <a:moveTo>
                      <a:pt x="25" y="36"/>
                    </a:moveTo>
                    <a:lnTo>
                      <a:pt x="1" y="36"/>
                    </a:lnTo>
                    <a:lnTo>
                      <a:pt x="0" y="2"/>
                    </a:lnTo>
                    <a:lnTo>
                      <a:pt x="30" y="0"/>
                    </a:lnTo>
                    <a:lnTo>
                      <a:pt x="32" y="36"/>
                    </a:lnTo>
                    <a:lnTo>
                      <a:pt x="25"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63" name="Freeform 1619"/>
              <p:cNvSpPr>
                <a:spLocks/>
              </p:cNvSpPr>
              <p:nvPr/>
            </p:nvSpPr>
            <p:spPr bwMode="auto">
              <a:xfrm>
                <a:off x="3777" y="1640"/>
                <a:ext cx="51" cy="37"/>
              </a:xfrm>
              <a:custGeom>
                <a:avLst/>
                <a:gdLst>
                  <a:gd name="T0" fmla="*/ 33 w 51"/>
                  <a:gd name="T1" fmla="*/ 6 h 37"/>
                  <a:gd name="T2" fmla="*/ 33 w 51"/>
                  <a:gd name="T3" fmla="*/ 10 h 37"/>
                  <a:gd name="T4" fmla="*/ 31 w 51"/>
                  <a:gd name="T5" fmla="*/ 10 h 37"/>
                  <a:gd name="T6" fmla="*/ 31 w 51"/>
                  <a:gd name="T7" fmla="*/ 10 h 37"/>
                  <a:gd name="T8" fmla="*/ 33 w 51"/>
                  <a:gd name="T9" fmla="*/ 13 h 37"/>
                  <a:gd name="T10" fmla="*/ 34 w 51"/>
                  <a:gd name="T11" fmla="*/ 15 h 37"/>
                  <a:gd name="T12" fmla="*/ 36 w 51"/>
                  <a:gd name="T13" fmla="*/ 16 h 37"/>
                  <a:gd name="T14" fmla="*/ 38 w 51"/>
                  <a:gd name="T15" fmla="*/ 18 h 37"/>
                  <a:gd name="T16" fmla="*/ 38 w 51"/>
                  <a:gd name="T17" fmla="*/ 18 h 37"/>
                  <a:gd name="T18" fmla="*/ 39 w 51"/>
                  <a:gd name="T19" fmla="*/ 18 h 37"/>
                  <a:gd name="T20" fmla="*/ 41 w 51"/>
                  <a:gd name="T21" fmla="*/ 18 h 37"/>
                  <a:gd name="T22" fmla="*/ 44 w 51"/>
                  <a:gd name="T23" fmla="*/ 22 h 37"/>
                  <a:gd name="T24" fmla="*/ 46 w 51"/>
                  <a:gd name="T25" fmla="*/ 22 h 37"/>
                  <a:gd name="T26" fmla="*/ 50 w 51"/>
                  <a:gd name="T27" fmla="*/ 25 h 37"/>
                  <a:gd name="T28" fmla="*/ 50 w 51"/>
                  <a:gd name="T29" fmla="*/ 25 h 37"/>
                  <a:gd name="T30" fmla="*/ 50 w 51"/>
                  <a:gd name="T31" fmla="*/ 27 h 37"/>
                  <a:gd name="T32" fmla="*/ 50 w 51"/>
                  <a:gd name="T33" fmla="*/ 28 h 37"/>
                  <a:gd name="T34" fmla="*/ 50 w 51"/>
                  <a:gd name="T35" fmla="*/ 30 h 37"/>
                  <a:gd name="T36" fmla="*/ 50 w 51"/>
                  <a:gd name="T37" fmla="*/ 32 h 37"/>
                  <a:gd name="T38" fmla="*/ 51 w 51"/>
                  <a:gd name="T39" fmla="*/ 33 h 37"/>
                  <a:gd name="T40" fmla="*/ 51 w 51"/>
                  <a:gd name="T41" fmla="*/ 33 h 37"/>
                  <a:gd name="T42" fmla="*/ 2 w 51"/>
                  <a:gd name="T43" fmla="*/ 37 h 37"/>
                  <a:gd name="T44" fmla="*/ 0 w 51"/>
                  <a:gd name="T45" fmla="*/ 10 h 37"/>
                  <a:gd name="T46" fmla="*/ 16 w 51"/>
                  <a:gd name="T47" fmla="*/ 10 h 37"/>
                  <a:gd name="T48" fmla="*/ 16 w 51"/>
                  <a:gd name="T49" fmla="*/ 1 h 37"/>
                  <a:gd name="T50" fmla="*/ 28 w 51"/>
                  <a:gd name="T51" fmla="*/ 0 h 37"/>
                  <a:gd name="T52" fmla="*/ 33 w 51"/>
                  <a:gd name="T53" fmla="*/ 5 h 37"/>
                  <a:gd name="T54" fmla="*/ 33 w 51"/>
                  <a:gd name="T55" fmla="*/ 6 h 37"/>
                  <a:gd name="T56" fmla="*/ 33 w 51"/>
                  <a:gd name="T57"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37">
                    <a:moveTo>
                      <a:pt x="33" y="6"/>
                    </a:moveTo>
                    <a:lnTo>
                      <a:pt x="33" y="10"/>
                    </a:lnTo>
                    <a:lnTo>
                      <a:pt x="31" y="10"/>
                    </a:lnTo>
                    <a:lnTo>
                      <a:pt x="31" y="10"/>
                    </a:lnTo>
                    <a:lnTo>
                      <a:pt x="33" y="13"/>
                    </a:lnTo>
                    <a:lnTo>
                      <a:pt x="34" y="15"/>
                    </a:lnTo>
                    <a:lnTo>
                      <a:pt x="36" y="16"/>
                    </a:lnTo>
                    <a:lnTo>
                      <a:pt x="38" y="18"/>
                    </a:lnTo>
                    <a:lnTo>
                      <a:pt x="38" y="18"/>
                    </a:lnTo>
                    <a:lnTo>
                      <a:pt x="39" y="18"/>
                    </a:lnTo>
                    <a:lnTo>
                      <a:pt x="41" y="18"/>
                    </a:lnTo>
                    <a:lnTo>
                      <a:pt x="44" y="22"/>
                    </a:lnTo>
                    <a:lnTo>
                      <a:pt x="46" y="22"/>
                    </a:lnTo>
                    <a:lnTo>
                      <a:pt x="50" y="25"/>
                    </a:lnTo>
                    <a:lnTo>
                      <a:pt x="50" y="25"/>
                    </a:lnTo>
                    <a:lnTo>
                      <a:pt x="50" y="27"/>
                    </a:lnTo>
                    <a:lnTo>
                      <a:pt x="50" y="28"/>
                    </a:lnTo>
                    <a:lnTo>
                      <a:pt x="50" y="30"/>
                    </a:lnTo>
                    <a:lnTo>
                      <a:pt x="50" y="32"/>
                    </a:lnTo>
                    <a:lnTo>
                      <a:pt x="51" y="33"/>
                    </a:lnTo>
                    <a:lnTo>
                      <a:pt x="51" y="33"/>
                    </a:lnTo>
                    <a:lnTo>
                      <a:pt x="2" y="37"/>
                    </a:lnTo>
                    <a:lnTo>
                      <a:pt x="0" y="10"/>
                    </a:lnTo>
                    <a:lnTo>
                      <a:pt x="16" y="10"/>
                    </a:lnTo>
                    <a:lnTo>
                      <a:pt x="16" y="1"/>
                    </a:lnTo>
                    <a:lnTo>
                      <a:pt x="28" y="0"/>
                    </a:lnTo>
                    <a:lnTo>
                      <a:pt x="33" y="5"/>
                    </a:lnTo>
                    <a:lnTo>
                      <a:pt x="33" y="6"/>
                    </a:lnTo>
                    <a:lnTo>
                      <a:pt x="33" y="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64" name="Freeform 1620"/>
              <p:cNvSpPr>
                <a:spLocks/>
              </p:cNvSpPr>
              <p:nvPr/>
            </p:nvSpPr>
            <p:spPr bwMode="auto">
              <a:xfrm>
                <a:off x="3777" y="1640"/>
                <a:ext cx="51" cy="37"/>
              </a:xfrm>
              <a:custGeom>
                <a:avLst/>
                <a:gdLst>
                  <a:gd name="T0" fmla="*/ 33 w 51"/>
                  <a:gd name="T1" fmla="*/ 6 h 37"/>
                  <a:gd name="T2" fmla="*/ 33 w 51"/>
                  <a:gd name="T3" fmla="*/ 10 h 37"/>
                  <a:gd name="T4" fmla="*/ 31 w 51"/>
                  <a:gd name="T5" fmla="*/ 10 h 37"/>
                  <a:gd name="T6" fmla="*/ 31 w 51"/>
                  <a:gd name="T7" fmla="*/ 10 h 37"/>
                  <a:gd name="T8" fmla="*/ 33 w 51"/>
                  <a:gd name="T9" fmla="*/ 13 h 37"/>
                  <a:gd name="T10" fmla="*/ 34 w 51"/>
                  <a:gd name="T11" fmla="*/ 15 h 37"/>
                  <a:gd name="T12" fmla="*/ 36 w 51"/>
                  <a:gd name="T13" fmla="*/ 16 h 37"/>
                  <a:gd name="T14" fmla="*/ 38 w 51"/>
                  <a:gd name="T15" fmla="*/ 18 h 37"/>
                  <a:gd name="T16" fmla="*/ 38 w 51"/>
                  <a:gd name="T17" fmla="*/ 18 h 37"/>
                  <a:gd name="T18" fmla="*/ 39 w 51"/>
                  <a:gd name="T19" fmla="*/ 18 h 37"/>
                  <a:gd name="T20" fmla="*/ 41 w 51"/>
                  <a:gd name="T21" fmla="*/ 18 h 37"/>
                  <a:gd name="T22" fmla="*/ 44 w 51"/>
                  <a:gd name="T23" fmla="*/ 22 h 37"/>
                  <a:gd name="T24" fmla="*/ 46 w 51"/>
                  <a:gd name="T25" fmla="*/ 22 h 37"/>
                  <a:gd name="T26" fmla="*/ 50 w 51"/>
                  <a:gd name="T27" fmla="*/ 25 h 37"/>
                  <a:gd name="T28" fmla="*/ 50 w 51"/>
                  <a:gd name="T29" fmla="*/ 25 h 37"/>
                  <a:gd name="T30" fmla="*/ 50 w 51"/>
                  <a:gd name="T31" fmla="*/ 27 h 37"/>
                  <a:gd name="T32" fmla="*/ 50 w 51"/>
                  <a:gd name="T33" fmla="*/ 28 h 37"/>
                  <a:gd name="T34" fmla="*/ 50 w 51"/>
                  <a:gd name="T35" fmla="*/ 30 h 37"/>
                  <a:gd name="T36" fmla="*/ 50 w 51"/>
                  <a:gd name="T37" fmla="*/ 32 h 37"/>
                  <a:gd name="T38" fmla="*/ 51 w 51"/>
                  <a:gd name="T39" fmla="*/ 33 h 37"/>
                  <a:gd name="T40" fmla="*/ 51 w 51"/>
                  <a:gd name="T41" fmla="*/ 33 h 37"/>
                  <a:gd name="T42" fmla="*/ 2 w 51"/>
                  <a:gd name="T43" fmla="*/ 37 h 37"/>
                  <a:gd name="T44" fmla="*/ 0 w 51"/>
                  <a:gd name="T45" fmla="*/ 10 h 37"/>
                  <a:gd name="T46" fmla="*/ 16 w 51"/>
                  <a:gd name="T47" fmla="*/ 10 h 37"/>
                  <a:gd name="T48" fmla="*/ 16 w 51"/>
                  <a:gd name="T49" fmla="*/ 1 h 37"/>
                  <a:gd name="T50" fmla="*/ 28 w 51"/>
                  <a:gd name="T51" fmla="*/ 0 h 37"/>
                  <a:gd name="T52" fmla="*/ 33 w 51"/>
                  <a:gd name="T53" fmla="*/ 5 h 37"/>
                  <a:gd name="T54" fmla="*/ 33 w 51"/>
                  <a:gd name="T55" fmla="*/ 6 h 37"/>
                  <a:gd name="T56" fmla="*/ 33 w 51"/>
                  <a:gd name="T57"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37">
                    <a:moveTo>
                      <a:pt x="33" y="6"/>
                    </a:moveTo>
                    <a:lnTo>
                      <a:pt x="33" y="10"/>
                    </a:lnTo>
                    <a:lnTo>
                      <a:pt x="31" y="10"/>
                    </a:lnTo>
                    <a:lnTo>
                      <a:pt x="31" y="10"/>
                    </a:lnTo>
                    <a:lnTo>
                      <a:pt x="33" y="13"/>
                    </a:lnTo>
                    <a:lnTo>
                      <a:pt x="34" y="15"/>
                    </a:lnTo>
                    <a:lnTo>
                      <a:pt x="36" y="16"/>
                    </a:lnTo>
                    <a:lnTo>
                      <a:pt x="38" y="18"/>
                    </a:lnTo>
                    <a:lnTo>
                      <a:pt x="38" y="18"/>
                    </a:lnTo>
                    <a:lnTo>
                      <a:pt x="39" y="18"/>
                    </a:lnTo>
                    <a:lnTo>
                      <a:pt x="41" y="18"/>
                    </a:lnTo>
                    <a:lnTo>
                      <a:pt x="44" y="22"/>
                    </a:lnTo>
                    <a:lnTo>
                      <a:pt x="46" y="22"/>
                    </a:lnTo>
                    <a:lnTo>
                      <a:pt x="50" y="25"/>
                    </a:lnTo>
                    <a:lnTo>
                      <a:pt x="50" y="25"/>
                    </a:lnTo>
                    <a:lnTo>
                      <a:pt x="50" y="27"/>
                    </a:lnTo>
                    <a:lnTo>
                      <a:pt x="50" y="28"/>
                    </a:lnTo>
                    <a:lnTo>
                      <a:pt x="50" y="30"/>
                    </a:lnTo>
                    <a:lnTo>
                      <a:pt x="50" y="32"/>
                    </a:lnTo>
                    <a:lnTo>
                      <a:pt x="51" y="33"/>
                    </a:lnTo>
                    <a:lnTo>
                      <a:pt x="51" y="33"/>
                    </a:lnTo>
                    <a:lnTo>
                      <a:pt x="2" y="37"/>
                    </a:lnTo>
                    <a:lnTo>
                      <a:pt x="0" y="10"/>
                    </a:lnTo>
                    <a:lnTo>
                      <a:pt x="16" y="10"/>
                    </a:lnTo>
                    <a:lnTo>
                      <a:pt x="16" y="1"/>
                    </a:lnTo>
                    <a:lnTo>
                      <a:pt x="28" y="0"/>
                    </a:lnTo>
                    <a:lnTo>
                      <a:pt x="33" y="5"/>
                    </a:lnTo>
                    <a:lnTo>
                      <a:pt x="33" y="6"/>
                    </a:lnTo>
                    <a:lnTo>
                      <a:pt x="33"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65" name="Freeform 1621"/>
              <p:cNvSpPr>
                <a:spLocks/>
              </p:cNvSpPr>
              <p:nvPr/>
            </p:nvSpPr>
            <p:spPr bwMode="auto">
              <a:xfrm>
                <a:off x="3618" y="1699"/>
                <a:ext cx="41" cy="37"/>
              </a:xfrm>
              <a:custGeom>
                <a:avLst/>
                <a:gdLst>
                  <a:gd name="T0" fmla="*/ 32 w 41"/>
                  <a:gd name="T1" fmla="*/ 35 h 37"/>
                  <a:gd name="T2" fmla="*/ 2 w 41"/>
                  <a:gd name="T3" fmla="*/ 37 h 37"/>
                  <a:gd name="T4" fmla="*/ 0 w 41"/>
                  <a:gd name="T5" fmla="*/ 27 h 37"/>
                  <a:gd name="T6" fmla="*/ 0 w 41"/>
                  <a:gd name="T7" fmla="*/ 2 h 37"/>
                  <a:gd name="T8" fmla="*/ 7 w 41"/>
                  <a:gd name="T9" fmla="*/ 2 h 37"/>
                  <a:gd name="T10" fmla="*/ 39 w 41"/>
                  <a:gd name="T11" fmla="*/ 0 h 37"/>
                  <a:gd name="T12" fmla="*/ 41 w 41"/>
                  <a:gd name="T13" fmla="*/ 35 h 37"/>
                  <a:gd name="T14" fmla="*/ 32 w 41"/>
                  <a:gd name="T15" fmla="*/ 3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32" y="35"/>
                    </a:moveTo>
                    <a:lnTo>
                      <a:pt x="2" y="37"/>
                    </a:lnTo>
                    <a:lnTo>
                      <a:pt x="0" y="27"/>
                    </a:lnTo>
                    <a:lnTo>
                      <a:pt x="0" y="2"/>
                    </a:lnTo>
                    <a:lnTo>
                      <a:pt x="7" y="2"/>
                    </a:lnTo>
                    <a:lnTo>
                      <a:pt x="39" y="0"/>
                    </a:lnTo>
                    <a:lnTo>
                      <a:pt x="41" y="35"/>
                    </a:lnTo>
                    <a:lnTo>
                      <a:pt x="32"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66" name="Freeform 1622"/>
              <p:cNvSpPr>
                <a:spLocks/>
              </p:cNvSpPr>
              <p:nvPr/>
            </p:nvSpPr>
            <p:spPr bwMode="auto">
              <a:xfrm>
                <a:off x="3618" y="1699"/>
                <a:ext cx="41" cy="37"/>
              </a:xfrm>
              <a:custGeom>
                <a:avLst/>
                <a:gdLst>
                  <a:gd name="T0" fmla="*/ 32 w 41"/>
                  <a:gd name="T1" fmla="*/ 35 h 37"/>
                  <a:gd name="T2" fmla="*/ 2 w 41"/>
                  <a:gd name="T3" fmla="*/ 37 h 37"/>
                  <a:gd name="T4" fmla="*/ 0 w 41"/>
                  <a:gd name="T5" fmla="*/ 27 h 37"/>
                  <a:gd name="T6" fmla="*/ 0 w 41"/>
                  <a:gd name="T7" fmla="*/ 2 h 37"/>
                  <a:gd name="T8" fmla="*/ 7 w 41"/>
                  <a:gd name="T9" fmla="*/ 2 h 37"/>
                  <a:gd name="T10" fmla="*/ 39 w 41"/>
                  <a:gd name="T11" fmla="*/ 0 h 37"/>
                  <a:gd name="T12" fmla="*/ 41 w 41"/>
                  <a:gd name="T13" fmla="*/ 35 h 37"/>
                  <a:gd name="T14" fmla="*/ 32 w 41"/>
                  <a:gd name="T15" fmla="*/ 3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32" y="35"/>
                    </a:moveTo>
                    <a:lnTo>
                      <a:pt x="2" y="37"/>
                    </a:lnTo>
                    <a:lnTo>
                      <a:pt x="0" y="27"/>
                    </a:lnTo>
                    <a:lnTo>
                      <a:pt x="0" y="2"/>
                    </a:lnTo>
                    <a:lnTo>
                      <a:pt x="7" y="2"/>
                    </a:lnTo>
                    <a:lnTo>
                      <a:pt x="39" y="0"/>
                    </a:lnTo>
                    <a:lnTo>
                      <a:pt x="41" y="35"/>
                    </a:lnTo>
                    <a:lnTo>
                      <a:pt x="32"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67" name="Freeform 1623"/>
              <p:cNvSpPr>
                <a:spLocks/>
              </p:cNvSpPr>
              <p:nvPr/>
            </p:nvSpPr>
            <p:spPr bwMode="auto">
              <a:xfrm>
                <a:off x="3698" y="1767"/>
                <a:ext cx="32" cy="27"/>
              </a:xfrm>
              <a:custGeom>
                <a:avLst/>
                <a:gdLst>
                  <a:gd name="T0" fmla="*/ 15 w 32"/>
                  <a:gd name="T1" fmla="*/ 0 h 27"/>
                  <a:gd name="T2" fmla="*/ 23 w 32"/>
                  <a:gd name="T3" fmla="*/ 0 h 27"/>
                  <a:gd name="T4" fmla="*/ 32 w 32"/>
                  <a:gd name="T5" fmla="*/ 0 h 27"/>
                  <a:gd name="T6" fmla="*/ 32 w 32"/>
                  <a:gd name="T7" fmla="*/ 25 h 27"/>
                  <a:gd name="T8" fmla="*/ 1 w 32"/>
                  <a:gd name="T9" fmla="*/ 27 h 27"/>
                  <a:gd name="T10" fmla="*/ 0 w 32"/>
                  <a:gd name="T11" fmla="*/ 1 h 27"/>
                  <a:gd name="T12" fmla="*/ 15 w 3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2" h="27">
                    <a:moveTo>
                      <a:pt x="15" y="0"/>
                    </a:moveTo>
                    <a:lnTo>
                      <a:pt x="23" y="0"/>
                    </a:lnTo>
                    <a:lnTo>
                      <a:pt x="32" y="0"/>
                    </a:lnTo>
                    <a:lnTo>
                      <a:pt x="32" y="25"/>
                    </a:lnTo>
                    <a:lnTo>
                      <a:pt x="1" y="27"/>
                    </a:lnTo>
                    <a:lnTo>
                      <a:pt x="0" y="1"/>
                    </a:lnTo>
                    <a:lnTo>
                      <a:pt x="1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68" name="Freeform 1624"/>
              <p:cNvSpPr>
                <a:spLocks/>
              </p:cNvSpPr>
              <p:nvPr/>
            </p:nvSpPr>
            <p:spPr bwMode="auto">
              <a:xfrm>
                <a:off x="3698" y="1767"/>
                <a:ext cx="32" cy="27"/>
              </a:xfrm>
              <a:custGeom>
                <a:avLst/>
                <a:gdLst>
                  <a:gd name="T0" fmla="*/ 15 w 32"/>
                  <a:gd name="T1" fmla="*/ 0 h 27"/>
                  <a:gd name="T2" fmla="*/ 23 w 32"/>
                  <a:gd name="T3" fmla="*/ 0 h 27"/>
                  <a:gd name="T4" fmla="*/ 32 w 32"/>
                  <a:gd name="T5" fmla="*/ 0 h 27"/>
                  <a:gd name="T6" fmla="*/ 32 w 32"/>
                  <a:gd name="T7" fmla="*/ 25 h 27"/>
                  <a:gd name="T8" fmla="*/ 1 w 32"/>
                  <a:gd name="T9" fmla="*/ 27 h 27"/>
                  <a:gd name="T10" fmla="*/ 0 w 32"/>
                  <a:gd name="T11" fmla="*/ 1 h 27"/>
                  <a:gd name="T12" fmla="*/ 15 w 3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2" h="27">
                    <a:moveTo>
                      <a:pt x="15" y="0"/>
                    </a:moveTo>
                    <a:lnTo>
                      <a:pt x="23" y="0"/>
                    </a:lnTo>
                    <a:lnTo>
                      <a:pt x="32" y="0"/>
                    </a:lnTo>
                    <a:lnTo>
                      <a:pt x="32" y="25"/>
                    </a:lnTo>
                    <a:lnTo>
                      <a:pt x="1" y="27"/>
                    </a:lnTo>
                    <a:lnTo>
                      <a:pt x="0" y="1"/>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69" name="Freeform 1625"/>
              <p:cNvSpPr>
                <a:spLocks/>
              </p:cNvSpPr>
              <p:nvPr/>
            </p:nvSpPr>
            <p:spPr bwMode="auto">
              <a:xfrm>
                <a:off x="3718" y="1695"/>
                <a:ext cx="32" cy="44"/>
              </a:xfrm>
              <a:custGeom>
                <a:avLst/>
                <a:gdLst>
                  <a:gd name="T0" fmla="*/ 32 w 32"/>
                  <a:gd name="T1" fmla="*/ 28 h 44"/>
                  <a:gd name="T2" fmla="*/ 32 w 32"/>
                  <a:gd name="T3" fmla="*/ 44 h 44"/>
                  <a:gd name="T4" fmla="*/ 26 w 32"/>
                  <a:gd name="T5" fmla="*/ 44 h 44"/>
                  <a:gd name="T6" fmla="*/ 22 w 32"/>
                  <a:gd name="T7" fmla="*/ 36 h 44"/>
                  <a:gd name="T8" fmla="*/ 2 w 32"/>
                  <a:gd name="T9" fmla="*/ 38 h 44"/>
                  <a:gd name="T10" fmla="*/ 0 w 32"/>
                  <a:gd name="T11" fmla="*/ 2 h 44"/>
                  <a:gd name="T12" fmla="*/ 31 w 32"/>
                  <a:gd name="T13" fmla="*/ 0 h 44"/>
                  <a:gd name="T14" fmla="*/ 32 w 32"/>
                  <a:gd name="T15" fmla="*/ 2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4">
                    <a:moveTo>
                      <a:pt x="32" y="28"/>
                    </a:moveTo>
                    <a:lnTo>
                      <a:pt x="32" y="44"/>
                    </a:lnTo>
                    <a:lnTo>
                      <a:pt x="26" y="44"/>
                    </a:lnTo>
                    <a:lnTo>
                      <a:pt x="22" y="36"/>
                    </a:lnTo>
                    <a:lnTo>
                      <a:pt x="2" y="38"/>
                    </a:lnTo>
                    <a:lnTo>
                      <a:pt x="0" y="2"/>
                    </a:lnTo>
                    <a:lnTo>
                      <a:pt x="31" y="0"/>
                    </a:lnTo>
                    <a:lnTo>
                      <a:pt x="32" y="2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70" name="Freeform 1626"/>
              <p:cNvSpPr>
                <a:spLocks/>
              </p:cNvSpPr>
              <p:nvPr/>
            </p:nvSpPr>
            <p:spPr bwMode="auto">
              <a:xfrm>
                <a:off x="3718" y="1695"/>
                <a:ext cx="32" cy="44"/>
              </a:xfrm>
              <a:custGeom>
                <a:avLst/>
                <a:gdLst>
                  <a:gd name="T0" fmla="*/ 32 w 32"/>
                  <a:gd name="T1" fmla="*/ 28 h 44"/>
                  <a:gd name="T2" fmla="*/ 32 w 32"/>
                  <a:gd name="T3" fmla="*/ 44 h 44"/>
                  <a:gd name="T4" fmla="*/ 26 w 32"/>
                  <a:gd name="T5" fmla="*/ 44 h 44"/>
                  <a:gd name="T6" fmla="*/ 22 w 32"/>
                  <a:gd name="T7" fmla="*/ 36 h 44"/>
                  <a:gd name="T8" fmla="*/ 2 w 32"/>
                  <a:gd name="T9" fmla="*/ 38 h 44"/>
                  <a:gd name="T10" fmla="*/ 0 w 32"/>
                  <a:gd name="T11" fmla="*/ 2 h 44"/>
                  <a:gd name="T12" fmla="*/ 31 w 32"/>
                  <a:gd name="T13" fmla="*/ 0 h 44"/>
                  <a:gd name="T14" fmla="*/ 32 w 32"/>
                  <a:gd name="T15" fmla="*/ 2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4">
                    <a:moveTo>
                      <a:pt x="32" y="28"/>
                    </a:moveTo>
                    <a:lnTo>
                      <a:pt x="32" y="44"/>
                    </a:lnTo>
                    <a:lnTo>
                      <a:pt x="26" y="44"/>
                    </a:lnTo>
                    <a:lnTo>
                      <a:pt x="22" y="36"/>
                    </a:lnTo>
                    <a:lnTo>
                      <a:pt x="2" y="38"/>
                    </a:lnTo>
                    <a:lnTo>
                      <a:pt x="0" y="2"/>
                    </a:lnTo>
                    <a:lnTo>
                      <a:pt x="31" y="0"/>
                    </a:lnTo>
                    <a:lnTo>
                      <a:pt x="32"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71" name="Freeform 1627"/>
              <p:cNvSpPr>
                <a:spLocks/>
              </p:cNvSpPr>
              <p:nvPr/>
            </p:nvSpPr>
            <p:spPr bwMode="auto">
              <a:xfrm>
                <a:off x="3747" y="1650"/>
                <a:ext cx="32" cy="37"/>
              </a:xfrm>
              <a:custGeom>
                <a:avLst/>
                <a:gdLst>
                  <a:gd name="T0" fmla="*/ 32 w 32"/>
                  <a:gd name="T1" fmla="*/ 27 h 37"/>
                  <a:gd name="T2" fmla="*/ 32 w 32"/>
                  <a:gd name="T3" fmla="*/ 35 h 37"/>
                  <a:gd name="T4" fmla="*/ 2 w 32"/>
                  <a:gd name="T5" fmla="*/ 37 h 37"/>
                  <a:gd name="T6" fmla="*/ 0 w 32"/>
                  <a:gd name="T7" fmla="*/ 1 h 37"/>
                  <a:gd name="T8" fmla="*/ 15 w 32"/>
                  <a:gd name="T9" fmla="*/ 1 h 37"/>
                  <a:gd name="T10" fmla="*/ 30 w 32"/>
                  <a:gd name="T11" fmla="*/ 0 h 37"/>
                  <a:gd name="T12" fmla="*/ 32 w 32"/>
                  <a:gd name="T13" fmla="*/ 27 h 37"/>
                </a:gdLst>
                <a:ahLst/>
                <a:cxnLst>
                  <a:cxn ang="0">
                    <a:pos x="T0" y="T1"/>
                  </a:cxn>
                  <a:cxn ang="0">
                    <a:pos x="T2" y="T3"/>
                  </a:cxn>
                  <a:cxn ang="0">
                    <a:pos x="T4" y="T5"/>
                  </a:cxn>
                  <a:cxn ang="0">
                    <a:pos x="T6" y="T7"/>
                  </a:cxn>
                  <a:cxn ang="0">
                    <a:pos x="T8" y="T9"/>
                  </a:cxn>
                  <a:cxn ang="0">
                    <a:pos x="T10" y="T11"/>
                  </a:cxn>
                  <a:cxn ang="0">
                    <a:pos x="T12" y="T13"/>
                  </a:cxn>
                </a:cxnLst>
                <a:rect l="0" t="0" r="r" b="b"/>
                <a:pathLst>
                  <a:path w="32" h="37">
                    <a:moveTo>
                      <a:pt x="32" y="27"/>
                    </a:moveTo>
                    <a:lnTo>
                      <a:pt x="32" y="35"/>
                    </a:lnTo>
                    <a:lnTo>
                      <a:pt x="2" y="37"/>
                    </a:lnTo>
                    <a:lnTo>
                      <a:pt x="0" y="1"/>
                    </a:lnTo>
                    <a:lnTo>
                      <a:pt x="15" y="1"/>
                    </a:lnTo>
                    <a:lnTo>
                      <a:pt x="30" y="0"/>
                    </a:lnTo>
                    <a:lnTo>
                      <a:pt x="32"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72" name="Freeform 1628"/>
              <p:cNvSpPr>
                <a:spLocks/>
              </p:cNvSpPr>
              <p:nvPr/>
            </p:nvSpPr>
            <p:spPr bwMode="auto">
              <a:xfrm>
                <a:off x="3747" y="1650"/>
                <a:ext cx="32" cy="37"/>
              </a:xfrm>
              <a:custGeom>
                <a:avLst/>
                <a:gdLst>
                  <a:gd name="T0" fmla="*/ 32 w 32"/>
                  <a:gd name="T1" fmla="*/ 27 h 37"/>
                  <a:gd name="T2" fmla="*/ 32 w 32"/>
                  <a:gd name="T3" fmla="*/ 35 h 37"/>
                  <a:gd name="T4" fmla="*/ 2 w 32"/>
                  <a:gd name="T5" fmla="*/ 37 h 37"/>
                  <a:gd name="T6" fmla="*/ 0 w 32"/>
                  <a:gd name="T7" fmla="*/ 1 h 37"/>
                  <a:gd name="T8" fmla="*/ 15 w 32"/>
                  <a:gd name="T9" fmla="*/ 1 h 37"/>
                  <a:gd name="T10" fmla="*/ 30 w 32"/>
                  <a:gd name="T11" fmla="*/ 0 h 37"/>
                  <a:gd name="T12" fmla="*/ 32 w 32"/>
                  <a:gd name="T13" fmla="*/ 27 h 37"/>
                </a:gdLst>
                <a:ahLst/>
                <a:cxnLst>
                  <a:cxn ang="0">
                    <a:pos x="T0" y="T1"/>
                  </a:cxn>
                  <a:cxn ang="0">
                    <a:pos x="T2" y="T3"/>
                  </a:cxn>
                  <a:cxn ang="0">
                    <a:pos x="T4" y="T5"/>
                  </a:cxn>
                  <a:cxn ang="0">
                    <a:pos x="T6" y="T7"/>
                  </a:cxn>
                  <a:cxn ang="0">
                    <a:pos x="T8" y="T9"/>
                  </a:cxn>
                  <a:cxn ang="0">
                    <a:pos x="T10" y="T11"/>
                  </a:cxn>
                  <a:cxn ang="0">
                    <a:pos x="T12" y="T13"/>
                  </a:cxn>
                </a:cxnLst>
                <a:rect l="0" t="0" r="r" b="b"/>
                <a:pathLst>
                  <a:path w="32" h="37">
                    <a:moveTo>
                      <a:pt x="32" y="27"/>
                    </a:moveTo>
                    <a:lnTo>
                      <a:pt x="32" y="35"/>
                    </a:lnTo>
                    <a:lnTo>
                      <a:pt x="2" y="37"/>
                    </a:lnTo>
                    <a:lnTo>
                      <a:pt x="0" y="1"/>
                    </a:lnTo>
                    <a:lnTo>
                      <a:pt x="15" y="1"/>
                    </a:lnTo>
                    <a:lnTo>
                      <a:pt x="30" y="0"/>
                    </a:lnTo>
                    <a:lnTo>
                      <a:pt x="32"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73" name="Freeform 1629"/>
              <p:cNvSpPr>
                <a:spLocks/>
              </p:cNvSpPr>
              <p:nvPr/>
            </p:nvSpPr>
            <p:spPr bwMode="auto">
              <a:xfrm>
                <a:off x="3681" y="1733"/>
                <a:ext cx="32" cy="35"/>
              </a:xfrm>
              <a:custGeom>
                <a:avLst/>
                <a:gdLst>
                  <a:gd name="T0" fmla="*/ 17 w 32"/>
                  <a:gd name="T1" fmla="*/ 35 h 35"/>
                  <a:gd name="T2" fmla="*/ 2 w 32"/>
                  <a:gd name="T3" fmla="*/ 35 h 35"/>
                  <a:gd name="T4" fmla="*/ 0 w 32"/>
                  <a:gd name="T5" fmla="*/ 1 h 35"/>
                  <a:gd name="T6" fmla="*/ 8 w 32"/>
                  <a:gd name="T7" fmla="*/ 0 h 35"/>
                  <a:gd name="T8" fmla="*/ 32 w 32"/>
                  <a:gd name="T9" fmla="*/ 0 h 35"/>
                  <a:gd name="T10" fmla="*/ 32 w 32"/>
                  <a:gd name="T11" fmla="*/ 34 h 35"/>
                  <a:gd name="T12" fmla="*/ 17 w 32"/>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32" h="35">
                    <a:moveTo>
                      <a:pt x="17" y="35"/>
                    </a:moveTo>
                    <a:lnTo>
                      <a:pt x="2" y="35"/>
                    </a:lnTo>
                    <a:lnTo>
                      <a:pt x="0" y="1"/>
                    </a:lnTo>
                    <a:lnTo>
                      <a:pt x="8" y="0"/>
                    </a:lnTo>
                    <a:lnTo>
                      <a:pt x="32" y="0"/>
                    </a:lnTo>
                    <a:lnTo>
                      <a:pt x="32" y="34"/>
                    </a:lnTo>
                    <a:lnTo>
                      <a:pt x="17" y="3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74" name="Freeform 1630"/>
              <p:cNvSpPr>
                <a:spLocks/>
              </p:cNvSpPr>
              <p:nvPr/>
            </p:nvSpPr>
            <p:spPr bwMode="auto">
              <a:xfrm>
                <a:off x="3681" y="1733"/>
                <a:ext cx="32" cy="35"/>
              </a:xfrm>
              <a:custGeom>
                <a:avLst/>
                <a:gdLst>
                  <a:gd name="T0" fmla="*/ 17 w 32"/>
                  <a:gd name="T1" fmla="*/ 35 h 35"/>
                  <a:gd name="T2" fmla="*/ 2 w 32"/>
                  <a:gd name="T3" fmla="*/ 35 h 35"/>
                  <a:gd name="T4" fmla="*/ 0 w 32"/>
                  <a:gd name="T5" fmla="*/ 1 h 35"/>
                  <a:gd name="T6" fmla="*/ 8 w 32"/>
                  <a:gd name="T7" fmla="*/ 0 h 35"/>
                  <a:gd name="T8" fmla="*/ 32 w 32"/>
                  <a:gd name="T9" fmla="*/ 0 h 35"/>
                  <a:gd name="T10" fmla="*/ 32 w 32"/>
                  <a:gd name="T11" fmla="*/ 34 h 35"/>
                  <a:gd name="T12" fmla="*/ 17 w 32"/>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32" h="35">
                    <a:moveTo>
                      <a:pt x="17" y="35"/>
                    </a:moveTo>
                    <a:lnTo>
                      <a:pt x="2" y="35"/>
                    </a:lnTo>
                    <a:lnTo>
                      <a:pt x="0" y="1"/>
                    </a:lnTo>
                    <a:lnTo>
                      <a:pt x="8" y="0"/>
                    </a:lnTo>
                    <a:lnTo>
                      <a:pt x="32" y="0"/>
                    </a:lnTo>
                    <a:lnTo>
                      <a:pt x="32" y="34"/>
                    </a:lnTo>
                    <a:lnTo>
                      <a:pt x="17"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75" name="Freeform 1631"/>
              <p:cNvSpPr>
                <a:spLocks/>
              </p:cNvSpPr>
              <p:nvPr/>
            </p:nvSpPr>
            <p:spPr bwMode="auto">
              <a:xfrm>
                <a:off x="3542" y="1538"/>
                <a:ext cx="32" cy="59"/>
              </a:xfrm>
              <a:custGeom>
                <a:avLst/>
                <a:gdLst>
                  <a:gd name="T0" fmla="*/ 13 w 32"/>
                  <a:gd name="T1" fmla="*/ 0 h 59"/>
                  <a:gd name="T2" fmla="*/ 22 w 32"/>
                  <a:gd name="T3" fmla="*/ 0 h 59"/>
                  <a:gd name="T4" fmla="*/ 22 w 32"/>
                  <a:gd name="T5" fmla="*/ 0 h 59"/>
                  <a:gd name="T6" fmla="*/ 24 w 32"/>
                  <a:gd name="T7" fmla="*/ 0 h 59"/>
                  <a:gd name="T8" fmla="*/ 24 w 32"/>
                  <a:gd name="T9" fmla="*/ 0 h 59"/>
                  <a:gd name="T10" fmla="*/ 30 w 32"/>
                  <a:gd name="T11" fmla="*/ 0 h 59"/>
                  <a:gd name="T12" fmla="*/ 32 w 32"/>
                  <a:gd name="T13" fmla="*/ 24 h 59"/>
                  <a:gd name="T14" fmla="*/ 32 w 32"/>
                  <a:gd name="T15" fmla="*/ 59 h 59"/>
                  <a:gd name="T16" fmla="*/ 2 w 32"/>
                  <a:gd name="T17" fmla="*/ 59 h 59"/>
                  <a:gd name="T18" fmla="*/ 2 w 32"/>
                  <a:gd name="T19" fmla="*/ 59 h 59"/>
                  <a:gd name="T20" fmla="*/ 2 w 32"/>
                  <a:gd name="T21" fmla="*/ 24 h 59"/>
                  <a:gd name="T22" fmla="*/ 0 w 32"/>
                  <a:gd name="T23" fmla="*/ 0 h 59"/>
                  <a:gd name="T24" fmla="*/ 0 w 32"/>
                  <a:gd name="T25" fmla="*/ 0 h 59"/>
                  <a:gd name="T26" fmla="*/ 3 w 32"/>
                  <a:gd name="T27" fmla="*/ 0 h 59"/>
                  <a:gd name="T28" fmla="*/ 5 w 32"/>
                  <a:gd name="T29" fmla="*/ 0 h 59"/>
                  <a:gd name="T30" fmla="*/ 13 w 32"/>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59">
                    <a:moveTo>
                      <a:pt x="13" y="0"/>
                    </a:moveTo>
                    <a:lnTo>
                      <a:pt x="22" y="0"/>
                    </a:lnTo>
                    <a:lnTo>
                      <a:pt x="22" y="0"/>
                    </a:lnTo>
                    <a:lnTo>
                      <a:pt x="24" y="0"/>
                    </a:lnTo>
                    <a:lnTo>
                      <a:pt x="24" y="0"/>
                    </a:lnTo>
                    <a:lnTo>
                      <a:pt x="30" y="0"/>
                    </a:lnTo>
                    <a:lnTo>
                      <a:pt x="32" y="24"/>
                    </a:lnTo>
                    <a:lnTo>
                      <a:pt x="32" y="59"/>
                    </a:lnTo>
                    <a:lnTo>
                      <a:pt x="2" y="59"/>
                    </a:lnTo>
                    <a:lnTo>
                      <a:pt x="2" y="59"/>
                    </a:lnTo>
                    <a:lnTo>
                      <a:pt x="2" y="24"/>
                    </a:lnTo>
                    <a:lnTo>
                      <a:pt x="0" y="0"/>
                    </a:lnTo>
                    <a:lnTo>
                      <a:pt x="0" y="0"/>
                    </a:lnTo>
                    <a:lnTo>
                      <a:pt x="3" y="0"/>
                    </a:lnTo>
                    <a:lnTo>
                      <a:pt x="5" y="0"/>
                    </a:lnTo>
                    <a:lnTo>
                      <a:pt x="1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76" name="Freeform 1632"/>
              <p:cNvSpPr>
                <a:spLocks/>
              </p:cNvSpPr>
              <p:nvPr/>
            </p:nvSpPr>
            <p:spPr bwMode="auto">
              <a:xfrm>
                <a:off x="3542" y="1538"/>
                <a:ext cx="32" cy="59"/>
              </a:xfrm>
              <a:custGeom>
                <a:avLst/>
                <a:gdLst>
                  <a:gd name="T0" fmla="*/ 13 w 32"/>
                  <a:gd name="T1" fmla="*/ 0 h 59"/>
                  <a:gd name="T2" fmla="*/ 22 w 32"/>
                  <a:gd name="T3" fmla="*/ 0 h 59"/>
                  <a:gd name="T4" fmla="*/ 22 w 32"/>
                  <a:gd name="T5" fmla="*/ 0 h 59"/>
                  <a:gd name="T6" fmla="*/ 24 w 32"/>
                  <a:gd name="T7" fmla="*/ 0 h 59"/>
                  <a:gd name="T8" fmla="*/ 24 w 32"/>
                  <a:gd name="T9" fmla="*/ 0 h 59"/>
                  <a:gd name="T10" fmla="*/ 30 w 32"/>
                  <a:gd name="T11" fmla="*/ 0 h 59"/>
                  <a:gd name="T12" fmla="*/ 32 w 32"/>
                  <a:gd name="T13" fmla="*/ 24 h 59"/>
                  <a:gd name="T14" fmla="*/ 32 w 32"/>
                  <a:gd name="T15" fmla="*/ 59 h 59"/>
                  <a:gd name="T16" fmla="*/ 2 w 32"/>
                  <a:gd name="T17" fmla="*/ 59 h 59"/>
                  <a:gd name="T18" fmla="*/ 2 w 32"/>
                  <a:gd name="T19" fmla="*/ 59 h 59"/>
                  <a:gd name="T20" fmla="*/ 2 w 32"/>
                  <a:gd name="T21" fmla="*/ 24 h 59"/>
                  <a:gd name="T22" fmla="*/ 0 w 32"/>
                  <a:gd name="T23" fmla="*/ 0 h 59"/>
                  <a:gd name="T24" fmla="*/ 0 w 32"/>
                  <a:gd name="T25" fmla="*/ 0 h 59"/>
                  <a:gd name="T26" fmla="*/ 3 w 32"/>
                  <a:gd name="T27" fmla="*/ 0 h 59"/>
                  <a:gd name="T28" fmla="*/ 5 w 32"/>
                  <a:gd name="T29" fmla="*/ 0 h 59"/>
                  <a:gd name="T30" fmla="*/ 13 w 32"/>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59">
                    <a:moveTo>
                      <a:pt x="13" y="0"/>
                    </a:moveTo>
                    <a:lnTo>
                      <a:pt x="22" y="0"/>
                    </a:lnTo>
                    <a:lnTo>
                      <a:pt x="22" y="0"/>
                    </a:lnTo>
                    <a:lnTo>
                      <a:pt x="24" y="0"/>
                    </a:lnTo>
                    <a:lnTo>
                      <a:pt x="24" y="0"/>
                    </a:lnTo>
                    <a:lnTo>
                      <a:pt x="30" y="0"/>
                    </a:lnTo>
                    <a:lnTo>
                      <a:pt x="32" y="24"/>
                    </a:lnTo>
                    <a:lnTo>
                      <a:pt x="32" y="59"/>
                    </a:lnTo>
                    <a:lnTo>
                      <a:pt x="2" y="59"/>
                    </a:lnTo>
                    <a:lnTo>
                      <a:pt x="2" y="59"/>
                    </a:lnTo>
                    <a:lnTo>
                      <a:pt x="2" y="24"/>
                    </a:lnTo>
                    <a:lnTo>
                      <a:pt x="0" y="0"/>
                    </a:lnTo>
                    <a:lnTo>
                      <a:pt x="0" y="0"/>
                    </a:lnTo>
                    <a:lnTo>
                      <a:pt x="3" y="0"/>
                    </a:lnTo>
                    <a:lnTo>
                      <a:pt x="5" y="0"/>
                    </a:lnTo>
                    <a:lnTo>
                      <a:pt x="1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77" name="Freeform 1633"/>
              <p:cNvSpPr>
                <a:spLocks/>
              </p:cNvSpPr>
              <p:nvPr/>
            </p:nvSpPr>
            <p:spPr bwMode="auto">
              <a:xfrm>
                <a:off x="3730" y="1800"/>
                <a:ext cx="42" cy="45"/>
              </a:xfrm>
              <a:custGeom>
                <a:avLst/>
                <a:gdLst>
                  <a:gd name="T0" fmla="*/ 41 w 42"/>
                  <a:gd name="T1" fmla="*/ 16 h 45"/>
                  <a:gd name="T2" fmla="*/ 37 w 42"/>
                  <a:gd name="T3" fmla="*/ 17 h 45"/>
                  <a:gd name="T4" fmla="*/ 37 w 42"/>
                  <a:gd name="T5" fmla="*/ 17 h 45"/>
                  <a:gd name="T6" fmla="*/ 37 w 42"/>
                  <a:gd name="T7" fmla="*/ 17 h 45"/>
                  <a:gd name="T8" fmla="*/ 36 w 42"/>
                  <a:gd name="T9" fmla="*/ 17 h 45"/>
                  <a:gd name="T10" fmla="*/ 32 w 42"/>
                  <a:gd name="T11" fmla="*/ 17 h 45"/>
                  <a:gd name="T12" fmla="*/ 29 w 42"/>
                  <a:gd name="T13" fmla="*/ 19 h 45"/>
                  <a:gd name="T14" fmla="*/ 27 w 42"/>
                  <a:gd name="T15" fmla="*/ 21 h 45"/>
                  <a:gd name="T16" fmla="*/ 27 w 42"/>
                  <a:gd name="T17" fmla="*/ 21 h 45"/>
                  <a:gd name="T18" fmla="*/ 25 w 42"/>
                  <a:gd name="T19" fmla="*/ 21 h 45"/>
                  <a:gd name="T20" fmla="*/ 24 w 42"/>
                  <a:gd name="T21" fmla="*/ 26 h 45"/>
                  <a:gd name="T22" fmla="*/ 22 w 42"/>
                  <a:gd name="T23" fmla="*/ 28 h 45"/>
                  <a:gd name="T24" fmla="*/ 24 w 42"/>
                  <a:gd name="T25" fmla="*/ 28 h 45"/>
                  <a:gd name="T26" fmla="*/ 24 w 42"/>
                  <a:gd name="T27" fmla="*/ 29 h 45"/>
                  <a:gd name="T28" fmla="*/ 25 w 42"/>
                  <a:gd name="T29" fmla="*/ 31 h 45"/>
                  <a:gd name="T30" fmla="*/ 25 w 42"/>
                  <a:gd name="T31" fmla="*/ 33 h 45"/>
                  <a:gd name="T32" fmla="*/ 25 w 42"/>
                  <a:gd name="T33" fmla="*/ 33 h 45"/>
                  <a:gd name="T34" fmla="*/ 25 w 42"/>
                  <a:gd name="T35" fmla="*/ 41 h 45"/>
                  <a:gd name="T36" fmla="*/ 25 w 42"/>
                  <a:gd name="T37" fmla="*/ 43 h 45"/>
                  <a:gd name="T38" fmla="*/ 25 w 42"/>
                  <a:gd name="T39" fmla="*/ 43 h 45"/>
                  <a:gd name="T40" fmla="*/ 22 w 42"/>
                  <a:gd name="T41" fmla="*/ 45 h 45"/>
                  <a:gd name="T42" fmla="*/ 19 w 42"/>
                  <a:gd name="T43" fmla="*/ 45 h 45"/>
                  <a:gd name="T44" fmla="*/ 19 w 42"/>
                  <a:gd name="T45" fmla="*/ 43 h 45"/>
                  <a:gd name="T46" fmla="*/ 15 w 42"/>
                  <a:gd name="T47" fmla="*/ 41 h 45"/>
                  <a:gd name="T48" fmla="*/ 8 w 42"/>
                  <a:gd name="T49" fmla="*/ 33 h 45"/>
                  <a:gd name="T50" fmla="*/ 8 w 42"/>
                  <a:gd name="T51" fmla="*/ 31 h 45"/>
                  <a:gd name="T52" fmla="*/ 8 w 42"/>
                  <a:gd name="T53" fmla="*/ 29 h 45"/>
                  <a:gd name="T54" fmla="*/ 8 w 42"/>
                  <a:gd name="T55" fmla="*/ 29 h 45"/>
                  <a:gd name="T56" fmla="*/ 3 w 42"/>
                  <a:gd name="T57" fmla="*/ 24 h 45"/>
                  <a:gd name="T58" fmla="*/ 2 w 42"/>
                  <a:gd name="T59" fmla="*/ 22 h 45"/>
                  <a:gd name="T60" fmla="*/ 0 w 42"/>
                  <a:gd name="T61" fmla="*/ 2 h 45"/>
                  <a:gd name="T62" fmla="*/ 22 w 42"/>
                  <a:gd name="T63" fmla="*/ 0 h 45"/>
                  <a:gd name="T64" fmla="*/ 37 w 42"/>
                  <a:gd name="T65" fmla="*/ 11 h 45"/>
                  <a:gd name="T66" fmla="*/ 42 w 42"/>
                  <a:gd name="T67" fmla="*/ 11 h 45"/>
                  <a:gd name="T68" fmla="*/ 41 w 42"/>
                  <a:gd name="T69" fmla="*/ 14 h 45"/>
                  <a:gd name="T70" fmla="*/ 41 w 42"/>
                  <a:gd name="T71" fmla="*/ 1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45">
                    <a:moveTo>
                      <a:pt x="41" y="16"/>
                    </a:moveTo>
                    <a:lnTo>
                      <a:pt x="37" y="17"/>
                    </a:lnTo>
                    <a:lnTo>
                      <a:pt x="37" y="17"/>
                    </a:lnTo>
                    <a:lnTo>
                      <a:pt x="37" y="17"/>
                    </a:lnTo>
                    <a:lnTo>
                      <a:pt x="36" y="17"/>
                    </a:lnTo>
                    <a:lnTo>
                      <a:pt x="32" y="17"/>
                    </a:lnTo>
                    <a:lnTo>
                      <a:pt x="29" y="19"/>
                    </a:lnTo>
                    <a:lnTo>
                      <a:pt x="27" y="21"/>
                    </a:lnTo>
                    <a:lnTo>
                      <a:pt x="27" y="21"/>
                    </a:lnTo>
                    <a:lnTo>
                      <a:pt x="25" y="21"/>
                    </a:lnTo>
                    <a:lnTo>
                      <a:pt x="24" y="26"/>
                    </a:lnTo>
                    <a:lnTo>
                      <a:pt x="22" y="28"/>
                    </a:lnTo>
                    <a:lnTo>
                      <a:pt x="24" y="28"/>
                    </a:lnTo>
                    <a:lnTo>
                      <a:pt x="24" y="29"/>
                    </a:lnTo>
                    <a:lnTo>
                      <a:pt x="25" y="31"/>
                    </a:lnTo>
                    <a:lnTo>
                      <a:pt x="25" y="33"/>
                    </a:lnTo>
                    <a:lnTo>
                      <a:pt x="25" y="33"/>
                    </a:lnTo>
                    <a:lnTo>
                      <a:pt x="25" y="41"/>
                    </a:lnTo>
                    <a:lnTo>
                      <a:pt x="25" y="43"/>
                    </a:lnTo>
                    <a:lnTo>
                      <a:pt x="25" y="43"/>
                    </a:lnTo>
                    <a:lnTo>
                      <a:pt x="22" y="45"/>
                    </a:lnTo>
                    <a:lnTo>
                      <a:pt x="19" y="45"/>
                    </a:lnTo>
                    <a:lnTo>
                      <a:pt x="19" y="43"/>
                    </a:lnTo>
                    <a:lnTo>
                      <a:pt x="15" y="41"/>
                    </a:lnTo>
                    <a:lnTo>
                      <a:pt x="8" y="33"/>
                    </a:lnTo>
                    <a:lnTo>
                      <a:pt x="8" y="31"/>
                    </a:lnTo>
                    <a:lnTo>
                      <a:pt x="8" y="29"/>
                    </a:lnTo>
                    <a:lnTo>
                      <a:pt x="8" y="29"/>
                    </a:lnTo>
                    <a:lnTo>
                      <a:pt x="3" y="24"/>
                    </a:lnTo>
                    <a:lnTo>
                      <a:pt x="2" y="22"/>
                    </a:lnTo>
                    <a:lnTo>
                      <a:pt x="0" y="2"/>
                    </a:lnTo>
                    <a:lnTo>
                      <a:pt x="22" y="0"/>
                    </a:lnTo>
                    <a:lnTo>
                      <a:pt x="37" y="11"/>
                    </a:lnTo>
                    <a:lnTo>
                      <a:pt x="42" y="11"/>
                    </a:lnTo>
                    <a:lnTo>
                      <a:pt x="41" y="14"/>
                    </a:lnTo>
                    <a:lnTo>
                      <a:pt x="41" y="1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78" name="Freeform 1634"/>
              <p:cNvSpPr>
                <a:spLocks/>
              </p:cNvSpPr>
              <p:nvPr/>
            </p:nvSpPr>
            <p:spPr bwMode="auto">
              <a:xfrm>
                <a:off x="3730" y="1800"/>
                <a:ext cx="42" cy="45"/>
              </a:xfrm>
              <a:custGeom>
                <a:avLst/>
                <a:gdLst>
                  <a:gd name="T0" fmla="*/ 41 w 42"/>
                  <a:gd name="T1" fmla="*/ 16 h 45"/>
                  <a:gd name="T2" fmla="*/ 37 w 42"/>
                  <a:gd name="T3" fmla="*/ 17 h 45"/>
                  <a:gd name="T4" fmla="*/ 37 w 42"/>
                  <a:gd name="T5" fmla="*/ 17 h 45"/>
                  <a:gd name="T6" fmla="*/ 37 w 42"/>
                  <a:gd name="T7" fmla="*/ 17 h 45"/>
                  <a:gd name="T8" fmla="*/ 36 w 42"/>
                  <a:gd name="T9" fmla="*/ 17 h 45"/>
                  <a:gd name="T10" fmla="*/ 32 w 42"/>
                  <a:gd name="T11" fmla="*/ 17 h 45"/>
                  <a:gd name="T12" fmla="*/ 29 w 42"/>
                  <a:gd name="T13" fmla="*/ 19 h 45"/>
                  <a:gd name="T14" fmla="*/ 27 w 42"/>
                  <a:gd name="T15" fmla="*/ 21 h 45"/>
                  <a:gd name="T16" fmla="*/ 27 w 42"/>
                  <a:gd name="T17" fmla="*/ 21 h 45"/>
                  <a:gd name="T18" fmla="*/ 25 w 42"/>
                  <a:gd name="T19" fmla="*/ 21 h 45"/>
                  <a:gd name="T20" fmla="*/ 24 w 42"/>
                  <a:gd name="T21" fmla="*/ 26 h 45"/>
                  <a:gd name="T22" fmla="*/ 22 w 42"/>
                  <a:gd name="T23" fmla="*/ 28 h 45"/>
                  <a:gd name="T24" fmla="*/ 24 w 42"/>
                  <a:gd name="T25" fmla="*/ 28 h 45"/>
                  <a:gd name="T26" fmla="*/ 24 w 42"/>
                  <a:gd name="T27" fmla="*/ 29 h 45"/>
                  <a:gd name="T28" fmla="*/ 25 w 42"/>
                  <a:gd name="T29" fmla="*/ 31 h 45"/>
                  <a:gd name="T30" fmla="*/ 25 w 42"/>
                  <a:gd name="T31" fmla="*/ 33 h 45"/>
                  <a:gd name="T32" fmla="*/ 25 w 42"/>
                  <a:gd name="T33" fmla="*/ 33 h 45"/>
                  <a:gd name="T34" fmla="*/ 25 w 42"/>
                  <a:gd name="T35" fmla="*/ 41 h 45"/>
                  <a:gd name="T36" fmla="*/ 25 w 42"/>
                  <a:gd name="T37" fmla="*/ 43 h 45"/>
                  <a:gd name="T38" fmla="*/ 25 w 42"/>
                  <a:gd name="T39" fmla="*/ 43 h 45"/>
                  <a:gd name="T40" fmla="*/ 22 w 42"/>
                  <a:gd name="T41" fmla="*/ 45 h 45"/>
                  <a:gd name="T42" fmla="*/ 19 w 42"/>
                  <a:gd name="T43" fmla="*/ 45 h 45"/>
                  <a:gd name="T44" fmla="*/ 19 w 42"/>
                  <a:gd name="T45" fmla="*/ 43 h 45"/>
                  <a:gd name="T46" fmla="*/ 15 w 42"/>
                  <a:gd name="T47" fmla="*/ 41 h 45"/>
                  <a:gd name="T48" fmla="*/ 8 w 42"/>
                  <a:gd name="T49" fmla="*/ 33 h 45"/>
                  <a:gd name="T50" fmla="*/ 8 w 42"/>
                  <a:gd name="T51" fmla="*/ 31 h 45"/>
                  <a:gd name="T52" fmla="*/ 8 w 42"/>
                  <a:gd name="T53" fmla="*/ 29 h 45"/>
                  <a:gd name="T54" fmla="*/ 8 w 42"/>
                  <a:gd name="T55" fmla="*/ 29 h 45"/>
                  <a:gd name="T56" fmla="*/ 3 w 42"/>
                  <a:gd name="T57" fmla="*/ 24 h 45"/>
                  <a:gd name="T58" fmla="*/ 2 w 42"/>
                  <a:gd name="T59" fmla="*/ 22 h 45"/>
                  <a:gd name="T60" fmla="*/ 0 w 42"/>
                  <a:gd name="T61" fmla="*/ 2 h 45"/>
                  <a:gd name="T62" fmla="*/ 22 w 42"/>
                  <a:gd name="T63" fmla="*/ 0 h 45"/>
                  <a:gd name="T64" fmla="*/ 37 w 42"/>
                  <a:gd name="T65" fmla="*/ 11 h 45"/>
                  <a:gd name="T66" fmla="*/ 42 w 42"/>
                  <a:gd name="T67" fmla="*/ 11 h 45"/>
                  <a:gd name="T68" fmla="*/ 41 w 42"/>
                  <a:gd name="T69" fmla="*/ 14 h 45"/>
                  <a:gd name="T70" fmla="*/ 41 w 42"/>
                  <a:gd name="T71" fmla="*/ 1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45">
                    <a:moveTo>
                      <a:pt x="41" y="16"/>
                    </a:moveTo>
                    <a:lnTo>
                      <a:pt x="37" y="17"/>
                    </a:lnTo>
                    <a:lnTo>
                      <a:pt x="37" y="17"/>
                    </a:lnTo>
                    <a:lnTo>
                      <a:pt x="37" y="17"/>
                    </a:lnTo>
                    <a:lnTo>
                      <a:pt x="36" y="17"/>
                    </a:lnTo>
                    <a:lnTo>
                      <a:pt x="32" y="17"/>
                    </a:lnTo>
                    <a:lnTo>
                      <a:pt x="29" y="19"/>
                    </a:lnTo>
                    <a:lnTo>
                      <a:pt x="27" y="21"/>
                    </a:lnTo>
                    <a:lnTo>
                      <a:pt x="27" y="21"/>
                    </a:lnTo>
                    <a:lnTo>
                      <a:pt x="25" y="21"/>
                    </a:lnTo>
                    <a:lnTo>
                      <a:pt x="24" y="26"/>
                    </a:lnTo>
                    <a:lnTo>
                      <a:pt x="22" y="28"/>
                    </a:lnTo>
                    <a:lnTo>
                      <a:pt x="24" y="28"/>
                    </a:lnTo>
                    <a:lnTo>
                      <a:pt x="24" y="29"/>
                    </a:lnTo>
                    <a:lnTo>
                      <a:pt x="25" y="31"/>
                    </a:lnTo>
                    <a:lnTo>
                      <a:pt x="25" y="33"/>
                    </a:lnTo>
                    <a:lnTo>
                      <a:pt x="25" y="33"/>
                    </a:lnTo>
                    <a:lnTo>
                      <a:pt x="25" y="41"/>
                    </a:lnTo>
                    <a:lnTo>
                      <a:pt x="25" y="43"/>
                    </a:lnTo>
                    <a:lnTo>
                      <a:pt x="25" y="43"/>
                    </a:lnTo>
                    <a:lnTo>
                      <a:pt x="22" y="45"/>
                    </a:lnTo>
                    <a:lnTo>
                      <a:pt x="19" y="45"/>
                    </a:lnTo>
                    <a:lnTo>
                      <a:pt x="19" y="43"/>
                    </a:lnTo>
                    <a:lnTo>
                      <a:pt x="15" y="41"/>
                    </a:lnTo>
                    <a:lnTo>
                      <a:pt x="8" y="33"/>
                    </a:lnTo>
                    <a:lnTo>
                      <a:pt x="8" y="31"/>
                    </a:lnTo>
                    <a:lnTo>
                      <a:pt x="8" y="29"/>
                    </a:lnTo>
                    <a:lnTo>
                      <a:pt x="8" y="29"/>
                    </a:lnTo>
                    <a:lnTo>
                      <a:pt x="3" y="24"/>
                    </a:lnTo>
                    <a:lnTo>
                      <a:pt x="2" y="22"/>
                    </a:lnTo>
                    <a:lnTo>
                      <a:pt x="0" y="2"/>
                    </a:lnTo>
                    <a:lnTo>
                      <a:pt x="22" y="0"/>
                    </a:lnTo>
                    <a:lnTo>
                      <a:pt x="37" y="11"/>
                    </a:lnTo>
                    <a:lnTo>
                      <a:pt x="42" y="11"/>
                    </a:lnTo>
                    <a:lnTo>
                      <a:pt x="41" y="14"/>
                    </a:lnTo>
                    <a:lnTo>
                      <a:pt x="41"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79" name="Freeform 1635"/>
              <p:cNvSpPr>
                <a:spLocks/>
              </p:cNvSpPr>
              <p:nvPr/>
            </p:nvSpPr>
            <p:spPr bwMode="auto">
              <a:xfrm>
                <a:off x="3716" y="1651"/>
                <a:ext cx="33" cy="46"/>
              </a:xfrm>
              <a:custGeom>
                <a:avLst/>
                <a:gdLst>
                  <a:gd name="T0" fmla="*/ 0 w 33"/>
                  <a:gd name="T1" fmla="*/ 2 h 46"/>
                  <a:gd name="T2" fmla="*/ 16 w 33"/>
                  <a:gd name="T3" fmla="*/ 2 h 46"/>
                  <a:gd name="T4" fmla="*/ 31 w 33"/>
                  <a:gd name="T5" fmla="*/ 0 h 46"/>
                  <a:gd name="T6" fmla="*/ 33 w 33"/>
                  <a:gd name="T7" fmla="*/ 36 h 46"/>
                  <a:gd name="T8" fmla="*/ 33 w 33"/>
                  <a:gd name="T9" fmla="*/ 44 h 46"/>
                  <a:gd name="T10" fmla="*/ 2 w 33"/>
                  <a:gd name="T11" fmla="*/ 46 h 46"/>
                  <a:gd name="T12" fmla="*/ 0 w 33"/>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33" h="46">
                    <a:moveTo>
                      <a:pt x="0" y="2"/>
                    </a:moveTo>
                    <a:lnTo>
                      <a:pt x="16" y="2"/>
                    </a:lnTo>
                    <a:lnTo>
                      <a:pt x="31" y="0"/>
                    </a:lnTo>
                    <a:lnTo>
                      <a:pt x="33" y="36"/>
                    </a:lnTo>
                    <a:lnTo>
                      <a:pt x="33" y="44"/>
                    </a:lnTo>
                    <a:lnTo>
                      <a:pt x="2" y="46"/>
                    </a:lnTo>
                    <a:lnTo>
                      <a:pt x="0"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80" name="Freeform 1636"/>
              <p:cNvSpPr>
                <a:spLocks/>
              </p:cNvSpPr>
              <p:nvPr/>
            </p:nvSpPr>
            <p:spPr bwMode="auto">
              <a:xfrm>
                <a:off x="3716" y="1651"/>
                <a:ext cx="33" cy="46"/>
              </a:xfrm>
              <a:custGeom>
                <a:avLst/>
                <a:gdLst>
                  <a:gd name="T0" fmla="*/ 0 w 33"/>
                  <a:gd name="T1" fmla="*/ 2 h 46"/>
                  <a:gd name="T2" fmla="*/ 16 w 33"/>
                  <a:gd name="T3" fmla="*/ 2 h 46"/>
                  <a:gd name="T4" fmla="*/ 31 w 33"/>
                  <a:gd name="T5" fmla="*/ 0 h 46"/>
                  <a:gd name="T6" fmla="*/ 33 w 33"/>
                  <a:gd name="T7" fmla="*/ 36 h 46"/>
                  <a:gd name="T8" fmla="*/ 33 w 33"/>
                  <a:gd name="T9" fmla="*/ 44 h 46"/>
                  <a:gd name="T10" fmla="*/ 2 w 33"/>
                  <a:gd name="T11" fmla="*/ 46 h 46"/>
                  <a:gd name="T12" fmla="*/ 0 w 33"/>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33" h="46">
                    <a:moveTo>
                      <a:pt x="0" y="2"/>
                    </a:moveTo>
                    <a:lnTo>
                      <a:pt x="16" y="2"/>
                    </a:lnTo>
                    <a:lnTo>
                      <a:pt x="31" y="0"/>
                    </a:lnTo>
                    <a:lnTo>
                      <a:pt x="33" y="36"/>
                    </a:lnTo>
                    <a:lnTo>
                      <a:pt x="33" y="44"/>
                    </a:lnTo>
                    <a:lnTo>
                      <a:pt x="2" y="46"/>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81" name="Freeform 1637"/>
              <p:cNvSpPr>
                <a:spLocks/>
              </p:cNvSpPr>
              <p:nvPr/>
            </p:nvSpPr>
            <p:spPr bwMode="auto">
              <a:xfrm>
                <a:off x="3744" y="1739"/>
                <a:ext cx="37" cy="36"/>
              </a:xfrm>
              <a:custGeom>
                <a:avLst/>
                <a:gdLst>
                  <a:gd name="T0" fmla="*/ 30 w 37"/>
                  <a:gd name="T1" fmla="*/ 24 h 36"/>
                  <a:gd name="T2" fmla="*/ 32 w 37"/>
                  <a:gd name="T3" fmla="*/ 26 h 36"/>
                  <a:gd name="T4" fmla="*/ 33 w 37"/>
                  <a:gd name="T5" fmla="*/ 24 h 36"/>
                  <a:gd name="T6" fmla="*/ 33 w 37"/>
                  <a:gd name="T7" fmla="*/ 26 h 36"/>
                  <a:gd name="T8" fmla="*/ 33 w 37"/>
                  <a:gd name="T9" fmla="*/ 26 h 36"/>
                  <a:gd name="T10" fmla="*/ 37 w 37"/>
                  <a:gd name="T11" fmla="*/ 31 h 36"/>
                  <a:gd name="T12" fmla="*/ 37 w 37"/>
                  <a:gd name="T13" fmla="*/ 34 h 36"/>
                  <a:gd name="T14" fmla="*/ 37 w 37"/>
                  <a:gd name="T15" fmla="*/ 34 h 36"/>
                  <a:gd name="T16" fmla="*/ 8 w 37"/>
                  <a:gd name="T17" fmla="*/ 36 h 36"/>
                  <a:gd name="T18" fmla="*/ 8 w 37"/>
                  <a:gd name="T19" fmla="*/ 26 h 36"/>
                  <a:gd name="T20" fmla="*/ 1 w 37"/>
                  <a:gd name="T21" fmla="*/ 28 h 36"/>
                  <a:gd name="T22" fmla="*/ 0 w 37"/>
                  <a:gd name="T23" fmla="*/ 0 h 36"/>
                  <a:gd name="T24" fmla="*/ 6 w 37"/>
                  <a:gd name="T25" fmla="*/ 0 h 36"/>
                  <a:gd name="T26" fmla="*/ 8 w 37"/>
                  <a:gd name="T27" fmla="*/ 9 h 36"/>
                  <a:gd name="T28" fmla="*/ 27 w 37"/>
                  <a:gd name="T29" fmla="*/ 9 h 36"/>
                  <a:gd name="T30" fmla="*/ 25 w 37"/>
                  <a:gd name="T31" fmla="*/ 17 h 36"/>
                  <a:gd name="T32" fmla="*/ 25 w 37"/>
                  <a:gd name="T33" fmla="*/ 17 h 36"/>
                  <a:gd name="T34" fmla="*/ 30 w 37"/>
                  <a:gd name="T35"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0" y="24"/>
                    </a:moveTo>
                    <a:lnTo>
                      <a:pt x="32" y="26"/>
                    </a:lnTo>
                    <a:lnTo>
                      <a:pt x="33" y="24"/>
                    </a:lnTo>
                    <a:lnTo>
                      <a:pt x="33" y="26"/>
                    </a:lnTo>
                    <a:lnTo>
                      <a:pt x="33" y="26"/>
                    </a:lnTo>
                    <a:lnTo>
                      <a:pt x="37" y="31"/>
                    </a:lnTo>
                    <a:lnTo>
                      <a:pt x="37" y="34"/>
                    </a:lnTo>
                    <a:lnTo>
                      <a:pt x="37" y="34"/>
                    </a:lnTo>
                    <a:lnTo>
                      <a:pt x="8" y="36"/>
                    </a:lnTo>
                    <a:lnTo>
                      <a:pt x="8" y="26"/>
                    </a:lnTo>
                    <a:lnTo>
                      <a:pt x="1" y="28"/>
                    </a:lnTo>
                    <a:lnTo>
                      <a:pt x="0" y="0"/>
                    </a:lnTo>
                    <a:lnTo>
                      <a:pt x="6" y="0"/>
                    </a:lnTo>
                    <a:lnTo>
                      <a:pt x="8" y="9"/>
                    </a:lnTo>
                    <a:lnTo>
                      <a:pt x="27" y="9"/>
                    </a:lnTo>
                    <a:lnTo>
                      <a:pt x="25" y="17"/>
                    </a:lnTo>
                    <a:lnTo>
                      <a:pt x="25" y="17"/>
                    </a:lnTo>
                    <a:lnTo>
                      <a:pt x="30"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82" name="Freeform 1638"/>
              <p:cNvSpPr>
                <a:spLocks/>
              </p:cNvSpPr>
              <p:nvPr/>
            </p:nvSpPr>
            <p:spPr bwMode="auto">
              <a:xfrm>
                <a:off x="3744" y="1739"/>
                <a:ext cx="37" cy="36"/>
              </a:xfrm>
              <a:custGeom>
                <a:avLst/>
                <a:gdLst>
                  <a:gd name="T0" fmla="*/ 30 w 37"/>
                  <a:gd name="T1" fmla="*/ 24 h 36"/>
                  <a:gd name="T2" fmla="*/ 32 w 37"/>
                  <a:gd name="T3" fmla="*/ 26 h 36"/>
                  <a:gd name="T4" fmla="*/ 33 w 37"/>
                  <a:gd name="T5" fmla="*/ 24 h 36"/>
                  <a:gd name="T6" fmla="*/ 33 w 37"/>
                  <a:gd name="T7" fmla="*/ 26 h 36"/>
                  <a:gd name="T8" fmla="*/ 33 w 37"/>
                  <a:gd name="T9" fmla="*/ 26 h 36"/>
                  <a:gd name="T10" fmla="*/ 37 w 37"/>
                  <a:gd name="T11" fmla="*/ 31 h 36"/>
                  <a:gd name="T12" fmla="*/ 37 w 37"/>
                  <a:gd name="T13" fmla="*/ 34 h 36"/>
                  <a:gd name="T14" fmla="*/ 37 w 37"/>
                  <a:gd name="T15" fmla="*/ 34 h 36"/>
                  <a:gd name="T16" fmla="*/ 8 w 37"/>
                  <a:gd name="T17" fmla="*/ 36 h 36"/>
                  <a:gd name="T18" fmla="*/ 8 w 37"/>
                  <a:gd name="T19" fmla="*/ 26 h 36"/>
                  <a:gd name="T20" fmla="*/ 1 w 37"/>
                  <a:gd name="T21" fmla="*/ 28 h 36"/>
                  <a:gd name="T22" fmla="*/ 0 w 37"/>
                  <a:gd name="T23" fmla="*/ 0 h 36"/>
                  <a:gd name="T24" fmla="*/ 6 w 37"/>
                  <a:gd name="T25" fmla="*/ 0 h 36"/>
                  <a:gd name="T26" fmla="*/ 8 w 37"/>
                  <a:gd name="T27" fmla="*/ 9 h 36"/>
                  <a:gd name="T28" fmla="*/ 27 w 37"/>
                  <a:gd name="T29" fmla="*/ 9 h 36"/>
                  <a:gd name="T30" fmla="*/ 25 w 37"/>
                  <a:gd name="T31" fmla="*/ 17 h 36"/>
                  <a:gd name="T32" fmla="*/ 25 w 37"/>
                  <a:gd name="T33" fmla="*/ 17 h 36"/>
                  <a:gd name="T34" fmla="*/ 30 w 37"/>
                  <a:gd name="T35"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0" y="24"/>
                    </a:moveTo>
                    <a:lnTo>
                      <a:pt x="32" y="26"/>
                    </a:lnTo>
                    <a:lnTo>
                      <a:pt x="33" y="24"/>
                    </a:lnTo>
                    <a:lnTo>
                      <a:pt x="33" y="26"/>
                    </a:lnTo>
                    <a:lnTo>
                      <a:pt x="33" y="26"/>
                    </a:lnTo>
                    <a:lnTo>
                      <a:pt x="37" y="31"/>
                    </a:lnTo>
                    <a:lnTo>
                      <a:pt x="37" y="34"/>
                    </a:lnTo>
                    <a:lnTo>
                      <a:pt x="37" y="34"/>
                    </a:lnTo>
                    <a:lnTo>
                      <a:pt x="8" y="36"/>
                    </a:lnTo>
                    <a:lnTo>
                      <a:pt x="8" y="26"/>
                    </a:lnTo>
                    <a:lnTo>
                      <a:pt x="1" y="28"/>
                    </a:lnTo>
                    <a:lnTo>
                      <a:pt x="0" y="0"/>
                    </a:lnTo>
                    <a:lnTo>
                      <a:pt x="6" y="0"/>
                    </a:lnTo>
                    <a:lnTo>
                      <a:pt x="8" y="9"/>
                    </a:lnTo>
                    <a:lnTo>
                      <a:pt x="27" y="9"/>
                    </a:lnTo>
                    <a:lnTo>
                      <a:pt x="25" y="17"/>
                    </a:lnTo>
                    <a:lnTo>
                      <a:pt x="25" y="17"/>
                    </a:lnTo>
                    <a:lnTo>
                      <a:pt x="30"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83" name="Freeform 1639"/>
              <p:cNvSpPr>
                <a:spLocks/>
              </p:cNvSpPr>
              <p:nvPr/>
            </p:nvSpPr>
            <p:spPr bwMode="auto">
              <a:xfrm>
                <a:off x="3606" y="1770"/>
                <a:ext cx="31" cy="27"/>
              </a:xfrm>
              <a:custGeom>
                <a:avLst/>
                <a:gdLst>
                  <a:gd name="T0" fmla="*/ 0 w 31"/>
                  <a:gd name="T1" fmla="*/ 2 h 27"/>
                  <a:gd name="T2" fmla="*/ 16 w 31"/>
                  <a:gd name="T3" fmla="*/ 0 h 27"/>
                  <a:gd name="T4" fmla="*/ 31 w 31"/>
                  <a:gd name="T5" fmla="*/ 0 h 27"/>
                  <a:gd name="T6" fmla="*/ 31 w 31"/>
                  <a:gd name="T7" fmla="*/ 27 h 27"/>
                  <a:gd name="T8" fmla="*/ 31 w 31"/>
                  <a:gd name="T9" fmla="*/ 27 h 27"/>
                  <a:gd name="T10" fmla="*/ 0 w 31"/>
                  <a:gd name="T11" fmla="*/ 27 h 27"/>
                  <a:gd name="T12" fmla="*/ 0 w 31"/>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31" h="27">
                    <a:moveTo>
                      <a:pt x="0" y="2"/>
                    </a:moveTo>
                    <a:lnTo>
                      <a:pt x="16" y="0"/>
                    </a:lnTo>
                    <a:lnTo>
                      <a:pt x="31" y="0"/>
                    </a:lnTo>
                    <a:lnTo>
                      <a:pt x="31" y="27"/>
                    </a:lnTo>
                    <a:lnTo>
                      <a:pt x="31" y="27"/>
                    </a:lnTo>
                    <a:lnTo>
                      <a:pt x="0" y="27"/>
                    </a:lnTo>
                    <a:lnTo>
                      <a:pt x="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84" name="Freeform 1640"/>
              <p:cNvSpPr>
                <a:spLocks/>
              </p:cNvSpPr>
              <p:nvPr/>
            </p:nvSpPr>
            <p:spPr bwMode="auto">
              <a:xfrm>
                <a:off x="3606" y="1770"/>
                <a:ext cx="31" cy="27"/>
              </a:xfrm>
              <a:custGeom>
                <a:avLst/>
                <a:gdLst>
                  <a:gd name="T0" fmla="*/ 0 w 31"/>
                  <a:gd name="T1" fmla="*/ 2 h 27"/>
                  <a:gd name="T2" fmla="*/ 16 w 31"/>
                  <a:gd name="T3" fmla="*/ 0 h 27"/>
                  <a:gd name="T4" fmla="*/ 31 w 31"/>
                  <a:gd name="T5" fmla="*/ 0 h 27"/>
                  <a:gd name="T6" fmla="*/ 31 w 31"/>
                  <a:gd name="T7" fmla="*/ 27 h 27"/>
                  <a:gd name="T8" fmla="*/ 31 w 31"/>
                  <a:gd name="T9" fmla="*/ 27 h 27"/>
                  <a:gd name="T10" fmla="*/ 0 w 31"/>
                  <a:gd name="T11" fmla="*/ 27 h 27"/>
                  <a:gd name="T12" fmla="*/ 0 w 31"/>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31" h="27">
                    <a:moveTo>
                      <a:pt x="0" y="2"/>
                    </a:moveTo>
                    <a:lnTo>
                      <a:pt x="16" y="0"/>
                    </a:lnTo>
                    <a:lnTo>
                      <a:pt x="31" y="0"/>
                    </a:lnTo>
                    <a:lnTo>
                      <a:pt x="31" y="27"/>
                    </a:lnTo>
                    <a:lnTo>
                      <a:pt x="31" y="27"/>
                    </a:lnTo>
                    <a:lnTo>
                      <a:pt x="0" y="27"/>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85" name="Freeform 1641"/>
              <p:cNvSpPr>
                <a:spLocks/>
              </p:cNvSpPr>
              <p:nvPr/>
            </p:nvSpPr>
            <p:spPr bwMode="auto">
              <a:xfrm>
                <a:off x="3403" y="1538"/>
                <a:ext cx="47" cy="25"/>
              </a:xfrm>
              <a:custGeom>
                <a:avLst/>
                <a:gdLst>
                  <a:gd name="T0" fmla="*/ 10 w 47"/>
                  <a:gd name="T1" fmla="*/ 0 h 25"/>
                  <a:gd name="T2" fmla="*/ 17 w 47"/>
                  <a:gd name="T3" fmla="*/ 0 h 25"/>
                  <a:gd name="T4" fmla="*/ 17 w 47"/>
                  <a:gd name="T5" fmla="*/ 0 h 25"/>
                  <a:gd name="T6" fmla="*/ 25 w 47"/>
                  <a:gd name="T7" fmla="*/ 0 h 25"/>
                  <a:gd name="T8" fmla="*/ 27 w 47"/>
                  <a:gd name="T9" fmla="*/ 0 h 25"/>
                  <a:gd name="T10" fmla="*/ 27 w 47"/>
                  <a:gd name="T11" fmla="*/ 0 h 25"/>
                  <a:gd name="T12" fmla="*/ 36 w 47"/>
                  <a:gd name="T13" fmla="*/ 0 h 25"/>
                  <a:gd name="T14" fmla="*/ 47 w 47"/>
                  <a:gd name="T15" fmla="*/ 0 h 25"/>
                  <a:gd name="T16" fmla="*/ 47 w 47"/>
                  <a:gd name="T17" fmla="*/ 0 h 25"/>
                  <a:gd name="T18" fmla="*/ 47 w 47"/>
                  <a:gd name="T19" fmla="*/ 25 h 25"/>
                  <a:gd name="T20" fmla="*/ 3 w 47"/>
                  <a:gd name="T21" fmla="*/ 25 h 25"/>
                  <a:gd name="T22" fmla="*/ 2 w 47"/>
                  <a:gd name="T23" fmla="*/ 25 h 25"/>
                  <a:gd name="T24" fmla="*/ 2 w 47"/>
                  <a:gd name="T25" fmla="*/ 24 h 25"/>
                  <a:gd name="T26" fmla="*/ 2 w 47"/>
                  <a:gd name="T27" fmla="*/ 24 h 25"/>
                  <a:gd name="T28" fmla="*/ 2 w 47"/>
                  <a:gd name="T29" fmla="*/ 20 h 25"/>
                  <a:gd name="T30" fmla="*/ 3 w 47"/>
                  <a:gd name="T31" fmla="*/ 22 h 25"/>
                  <a:gd name="T32" fmla="*/ 5 w 47"/>
                  <a:gd name="T33" fmla="*/ 20 h 25"/>
                  <a:gd name="T34" fmla="*/ 5 w 47"/>
                  <a:gd name="T35" fmla="*/ 20 h 25"/>
                  <a:gd name="T36" fmla="*/ 5 w 47"/>
                  <a:gd name="T37" fmla="*/ 13 h 25"/>
                  <a:gd name="T38" fmla="*/ 5 w 47"/>
                  <a:gd name="T39" fmla="*/ 12 h 25"/>
                  <a:gd name="T40" fmla="*/ 5 w 47"/>
                  <a:gd name="T41" fmla="*/ 12 h 25"/>
                  <a:gd name="T42" fmla="*/ 5 w 47"/>
                  <a:gd name="T43" fmla="*/ 10 h 25"/>
                  <a:gd name="T44" fmla="*/ 5 w 47"/>
                  <a:gd name="T45" fmla="*/ 12 h 25"/>
                  <a:gd name="T46" fmla="*/ 5 w 47"/>
                  <a:gd name="T47" fmla="*/ 12 h 25"/>
                  <a:gd name="T48" fmla="*/ 3 w 47"/>
                  <a:gd name="T49" fmla="*/ 10 h 25"/>
                  <a:gd name="T50" fmla="*/ 0 w 47"/>
                  <a:gd name="T51" fmla="*/ 7 h 25"/>
                  <a:gd name="T52" fmla="*/ 0 w 47"/>
                  <a:gd name="T53" fmla="*/ 5 h 25"/>
                  <a:gd name="T54" fmla="*/ 0 w 47"/>
                  <a:gd name="T55" fmla="*/ 5 h 25"/>
                  <a:gd name="T56" fmla="*/ 2 w 47"/>
                  <a:gd name="T57" fmla="*/ 3 h 25"/>
                  <a:gd name="T58" fmla="*/ 2 w 47"/>
                  <a:gd name="T59" fmla="*/ 2 h 25"/>
                  <a:gd name="T60" fmla="*/ 0 w 47"/>
                  <a:gd name="T61" fmla="*/ 0 h 25"/>
                  <a:gd name="T62" fmla="*/ 2 w 47"/>
                  <a:gd name="T63" fmla="*/ 0 h 25"/>
                  <a:gd name="T64" fmla="*/ 10 w 47"/>
                  <a:gd name="T6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25">
                    <a:moveTo>
                      <a:pt x="10" y="0"/>
                    </a:moveTo>
                    <a:lnTo>
                      <a:pt x="17" y="0"/>
                    </a:lnTo>
                    <a:lnTo>
                      <a:pt x="17" y="0"/>
                    </a:lnTo>
                    <a:lnTo>
                      <a:pt x="25" y="0"/>
                    </a:lnTo>
                    <a:lnTo>
                      <a:pt x="27" y="0"/>
                    </a:lnTo>
                    <a:lnTo>
                      <a:pt x="27" y="0"/>
                    </a:lnTo>
                    <a:lnTo>
                      <a:pt x="36" y="0"/>
                    </a:lnTo>
                    <a:lnTo>
                      <a:pt x="47" y="0"/>
                    </a:lnTo>
                    <a:lnTo>
                      <a:pt x="47" y="0"/>
                    </a:lnTo>
                    <a:lnTo>
                      <a:pt x="47" y="25"/>
                    </a:lnTo>
                    <a:lnTo>
                      <a:pt x="3" y="25"/>
                    </a:lnTo>
                    <a:lnTo>
                      <a:pt x="2" y="25"/>
                    </a:lnTo>
                    <a:lnTo>
                      <a:pt x="2" y="24"/>
                    </a:lnTo>
                    <a:lnTo>
                      <a:pt x="2" y="24"/>
                    </a:lnTo>
                    <a:lnTo>
                      <a:pt x="2" y="20"/>
                    </a:lnTo>
                    <a:lnTo>
                      <a:pt x="3" y="22"/>
                    </a:lnTo>
                    <a:lnTo>
                      <a:pt x="5" y="20"/>
                    </a:lnTo>
                    <a:lnTo>
                      <a:pt x="5" y="20"/>
                    </a:lnTo>
                    <a:lnTo>
                      <a:pt x="5" y="13"/>
                    </a:lnTo>
                    <a:lnTo>
                      <a:pt x="5" y="12"/>
                    </a:lnTo>
                    <a:lnTo>
                      <a:pt x="5" y="12"/>
                    </a:lnTo>
                    <a:lnTo>
                      <a:pt x="5" y="10"/>
                    </a:lnTo>
                    <a:lnTo>
                      <a:pt x="5" y="12"/>
                    </a:lnTo>
                    <a:lnTo>
                      <a:pt x="5" y="12"/>
                    </a:lnTo>
                    <a:lnTo>
                      <a:pt x="3" y="10"/>
                    </a:lnTo>
                    <a:lnTo>
                      <a:pt x="0" y="7"/>
                    </a:lnTo>
                    <a:lnTo>
                      <a:pt x="0" y="5"/>
                    </a:lnTo>
                    <a:lnTo>
                      <a:pt x="0" y="5"/>
                    </a:lnTo>
                    <a:lnTo>
                      <a:pt x="2" y="3"/>
                    </a:lnTo>
                    <a:lnTo>
                      <a:pt x="2" y="2"/>
                    </a:lnTo>
                    <a:lnTo>
                      <a:pt x="0" y="0"/>
                    </a:lnTo>
                    <a:lnTo>
                      <a:pt x="2" y="0"/>
                    </a:lnTo>
                    <a:lnTo>
                      <a:pt x="1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86" name="Freeform 1642"/>
              <p:cNvSpPr>
                <a:spLocks/>
              </p:cNvSpPr>
              <p:nvPr/>
            </p:nvSpPr>
            <p:spPr bwMode="auto">
              <a:xfrm>
                <a:off x="3403" y="1538"/>
                <a:ext cx="47" cy="25"/>
              </a:xfrm>
              <a:custGeom>
                <a:avLst/>
                <a:gdLst>
                  <a:gd name="T0" fmla="*/ 10 w 47"/>
                  <a:gd name="T1" fmla="*/ 0 h 25"/>
                  <a:gd name="T2" fmla="*/ 17 w 47"/>
                  <a:gd name="T3" fmla="*/ 0 h 25"/>
                  <a:gd name="T4" fmla="*/ 17 w 47"/>
                  <a:gd name="T5" fmla="*/ 0 h 25"/>
                  <a:gd name="T6" fmla="*/ 25 w 47"/>
                  <a:gd name="T7" fmla="*/ 0 h 25"/>
                  <a:gd name="T8" fmla="*/ 27 w 47"/>
                  <a:gd name="T9" fmla="*/ 0 h 25"/>
                  <a:gd name="T10" fmla="*/ 27 w 47"/>
                  <a:gd name="T11" fmla="*/ 0 h 25"/>
                  <a:gd name="T12" fmla="*/ 36 w 47"/>
                  <a:gd name="T13" fmla="*/ 0 h 25"/>
                  <a:gd name="T14" fmla="*/ 47 w 47"/>
                  <a:gd name="T15" fmla="*/ 0 h 25"/>
                  <a:gd name="T16" fmla="*/ 47 w 47"/>
                  <a:gd name="T17" fmla="*/ 0 h 25"/>
                  <a:gd name="T18" fmla="*/ 47 w 47"/>
                  <a:gd name="T19" fmla="*/ 25 h 25"/>
                  <a:gd name="T20" fmla="*/ 3 w 47"/>
                  <a:gd name="T21" fmla="*/ 25 h 25"/>
                  <a:gd name="T22" fmla="*/ 2 w 47"/>
                  <a:gd name="T23" fmla="*/ 25 h 25"/>
                  <a:gd name="T24" fmla="*/ 2 w 47"/>
                  <a:gd name="T25" fmla="*/ 24 h 25"/>
                  <a:gd name="T26" fmla="*/ 2 w 47"/>
                  <a:gd name="T27" fmla="*/ 24 h 25"/>
                  <a:gd name="T28" fmla="*/ 2 w 47"/>
                  <a:gd name="T29" fmla="*/ 20 h 25"/>
                  <a:gd name="T30" fmla="*/ 3 w 47"/>
                  <a:gd name="T31" fmla="*/ 22 h 25"/>
                  <a:gd name="T32" fmla="*/ 5 w 47"/>
                  <a:gd name="T33" fmla="*/ 20 h 25"/>
                  <a:gd name="T34" fmla="*/ 5 w 47"/>
                  <a:gd name="T35" fmla="*/ 20 h 25"/>
                  <a:gd name="T36" fmla="*/ 5 w 47"/>
                  <a:gd name="T37" fmla="*/ 13 h 25"/>
                  <a:gd name="T38" fmla="*/ 5 w 47"/>
                  <a:gd name="T39" fmla="*/ 12 h 25"/>
                  <a:gd name="T40" fmla="*/ 5 w 47"/>
                  <a:gd name="T41" fmla="*/ 12 h 25"/>
                  <a:gd name="T42" fmla="*/ 5 w 47"/>
                  <a:gd name="T43" fmla="*/ 10 h 25"/>
                  <a:gd name="T44" fmla="*/ 5 w 47"/>
                  <a:gd name="T45" fmla="*/ 12 h 25"/>
                  <a:gd name="T46" fmla="*/ 5 w 47"/>
                  <a:gd name="T47" fmla="*/ 12 h 25"/>
                  <a:gd name="T48" fmla="*/ 3 w 47"/>
                  <a:gd name="T49" fmla="*/ 10 h 25"/>
                  <a:gd name="T50" fmla="*/ 0 w 47"/>
                  <a:gd name="T51" fmla="*/ 7 h 25"/>
                  <a:gd name="T52" fmla="*/ 0 w 47"/>
                  <a:gd name="T53" fmla="*/ 5 h 25"/>
                  <a:gd name="T54" fmla="*/ 0 w 47"/>
                  <a:gd name="T55" fmla="*/ 5 h 25"/>
                  <a:gd name="T56" fmla="*/ 2 w 47"/>
                  <a:gd name="T57" fmla="*/ 3 h 25"/>
                  <a:gd name="T58" fmla="*/ 2 w 47"/>
                  <a:gd name="T59" fmla="*/ 2 h 25"/>
                  <a:gd name="T60" fmla="*/ 0 w 47"/>
                  <a:gd name="T61" fmla="*/ 0 h 25"/>
                  <a:gd name="T62" fmla="*/ 2 w 47"/>
                  <a:gd name="T63" fmla="*/ 0 h 25"/>
                  <a:gd name="T64" fmla="*/ 10 w 47"/>
                  <a:gd name="T6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25">
                    <a:moveTo>
                      <a:pt x="10" y="0"/>
                    </a:moveTo>
                    <a:lnTo>
                      <a:pt x="17" y="0"/>
                    </a:lnTo>
                    <a:lnTo>
                      <a:pt x="17" y="0"/>
                    </a:lnTo>
                    <a:lnTo>
                      <a:pt x="25" y="0"/>
                    </a:lnTo>
                    <a:lnTo>
                      <a:pt x="27" y="0"/>
                    </a:lnTo>
                    <a:lnTo>
                      <a:pt x="27" y="0"/>
                    </a:lnTo>
                    <a:lnTo>
                      <a:pt x="36" y="0"/>
                    </a:lnTo>
                    <a:lnTo>
                      <a:pt x="47" y="0"/>
                    </a:lnTo>
                    <a:lnTo>
                      <a:pt x="47" y="0"/>
                    </a:lnTo>
                    <a:lnTo>
                      <a:pt x="47" y="25"/>
                    </a:lnTo>
                    <a:lnTo>
                      <a:pt x="3" y="25"/>
                    </a:lnTo>
                    <a:lnTo>
                      <a:pt x="2" y="25"/>
                    </a:lnTo>
                    <a:lnTo>
                      <a:pt x="2" y="24"/>
                    </a:lnTo>
                    <a:lnTo>
                      <a:pt x="2" y="24"/>
                    </a:lnTo>
                    <a:lnTo>
                      <a:pt x="2" y="20"/>
                    </a:lnTo>
                    <a:lnTo>
                      <a:pt x="3" y="22"/>
                    </a:lnTo>
                    <a:lnTo>
                      <a:pt x="5" y="20"/>
                    </a:lnTo>
                    <a:lnTo>
                      <a:pt x="5" y="20"/>
                    </a:lnTo>
                    <a:lnTo>
                      <a:pt x="5" y="13"/>
                    </a:lnTo>
                    <a:lnTo>
                      <a:pt x="5" y="12"/>
                    </a:lnTo>
                    <a:lnTo>
                      <a:pt x="5" y="12"/>
                    </a:lnTo>
                    <a:lnTo>
                      <a:pt x="5" y="10"/>
                    </a:lnTo>
                    <a:lnTo>
                      <a:pt x="5" y="12"/>
                    </a:lnTo>
                    <a:lnTo>
                      <a:pt x="5" y="12"/>
                    </a:lnTo>
                    <a:lnTo>
                      <a:pt x="3" y="10"/>
                    </a:lnTo>
                    <a:lnTo>
                      <a:pt x="0" y="7"/>
                    </a:lnTo>
                    <a:lnTo>
                      <a:pt x="0" y="5"/>
                    </a:lnTo>
                    <a:lnTo>
                      <a:pt x="0" y="5"/>
                    </a:lnTo>
                    <a:lnTo>
                      <a:pt x="2" y="3"/>
                    </a:lnTo>
                    <a:lnTo>
                      <a:pt x="2" y="2"/>
                    </a:lnTo>
                    <a:lnTo>
                      <a:pt x="0" y="0"/>
                    </a:lnTo>
                    <a:lnTo>
                      <a:pt x="2" y="0"/>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87" name="Freeform 1643"/>
              <p:cNvSpPr>
                <a:spLocks/>
              </p:cNvSpPr>
              <p:nvPr/>
            </p:nvSpPr>
            <p:spPr bwMode="auto">
              <a:xfrm>
                <a:off x="3559" y="1736"/>
                <a:ext cx="32" cy="37"/>
              </a:xfrm>
              <a:custGeom>
                <a:avLst/>
                <a:gdLst>
                  <a:gd name="T0" fmla="*/ 30 w 32"/>
                  <a:gd name="T1" fmla="*/ 0 h 37"/>
                  <a:gd name="T2" fmla="*/ 32 w 32"/>
                  <a:gd name="T3" fmla="*/ 36 h 37"/>
                  <a:gd name="T4" fmla="*/ 24 w 32"/>
                  <a:gd name="T5" fmla="*/ 36 h 37"/>
                  <a:gd name="T6" fmla="*/ 17 w 32"/>
                  <a:gd name="T7" fmla="*/ 36 h 37"/>
                  <a:gd name="T8" fmla="*/ 2 w 32"/>
                  <a:gd name="T9" fmla="*/ 37 h 37"/>
                  <a:gd name="T10" fmla="*/ 0 w 32"/>
                  <a:gd name="T11" fmla="*/ 2 h 37"/>
                  <a:gd name="T12" fmla="*/ 24 w 32"/>
                  <a:gd name="T13" fmla="*/ 2 h 37"/>
                  <a:gd name="T14" fmla="*/ 30 w 32"/>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7">
                    <a:moveTo>
                      <a:pt x="30" y="0"/>
                    </a:moveTo>
                    <a:lnTo>
                      <a:pt x="32" y="36"/>
                    </a:lnTo>
                    <a:lnTo>
                      <a:pt x="24" y="36"/>
                    </a:lnTo>
                    <a:lnTo>
                      <a:pt x="17" y="36"/>
                    </a:lnTo>
                    <a:lnTo>
                      <a:pt x="2" y="37"/>
                    </a:lnTo>
                    <a:lnTo>
                      <a:pt x="0" y="2"/>
                    </a:lnTo>
                    <a:lnTo>
                      <a:pt x="24" y="2"/>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88" name="Freeform 1644"/>
              <p:cNvSpPr>
                <a:spLocks/>
              </p:cNvSpPr>
              <p:nvPr/>
            </p:nvSpPr>
            <p:spPr bwMode="auto">
              <a:xfrm>
                <a:off x="3559" y="1736"/>
                <a:ext cx="32" cy="37"/>
              </a:xfrm>
              <a:custGeom>
                <a:avLst/>
                <a:gdLst>
                  <a:gd name="T0" fmla="*/ 30 w 32"/>
                  <a:gd name="T1" fmla="*/ 0 h 37"/>
                  <a:gd name="T2" fmla="*/ 32 w 32"/>
                  <a:gd name="T3" fmla="*/ 36 h 37"/>
                  <a:gd name="T4" fmla="*/ 24 w 32"/>
                  <a:gd name="T5" fmla="*/ 36 h 37"/>
                  <a:gd name="T6" fmla="*/ 17 w 32"/>
                  <a:gd name="T7" fmla="*/ 36 h 37"/>
                  <a:gd name="T8" fmla="*/ 2 w 32"/>
                  <a:gd name="T9" fmla="*/ 37 h 37"/>
                  <a:gd name="T10" fmla="*/ 0 w 32"/>
                  <a:gd name="T11" fmla="*/ 2 h 37"/>
                  <a:gd name="T12" fmla="*/ 24 w 32"/>
                  <a:gd name="T13" fmla="*/ 2 h 37"/>
                  <a:gd name="T14" fmla="*/ 30 w 32"/>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7">
                    <a:moveTo>
                      <a:pt x="30" y="0"/>
                    </a:moveTo>
                    <a:lnTo>
                      <a:pt x="32" y="36"/>
                    </a:lnTo>
                    <a:lnTo>
                      <a:pt x="24" y="36"/>
                    </a:lnTo>
                    <a:lnTo>
                      <a:pt x="17" y="36"/>
                    </a:lnTo>
                    <a:lnTo>
                      <a:pt x="2" y="37"/>
                    </a:lnTo>
                    <a:lnTo>
                      <a:pt x="0" y="2"/>
                    </a:lnTo>
                    <a:lnTo>
                      <a:pt x="24" y="2"/>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89" name="Freeform 1645"/>
              <p:cNvSpPr>
                <a:spLocks/>
              </p:cNvSpPr>
              <p:nvPr/>
            </p:nvSpPr>
            <p:spPr bwMode="auto">
              <a:xfrm>
                <a:off x="3650" y="1734"/>
                <a:ext cx="33" cy="36"/>
              </a:xfrm>
              <a:custGeom>
                <a:avLst/>
                <a:gdLst>
                  <a:gd name="T0" fmla="*/ 17 w 33"/>
                  <a:gd name="T1" fmla="*/ 36 h 36"/>
                  <a:gd name="T2" fmla="*/ 2 w 33"/>
                  <a:gd name="T3" fmla="*/ 36 h 36"/>
                  <a:gd name="T4" fmla="*/ 0 w 33"/>
                  <a:gd name="T5" fmla="*/ 0 h 36"/>
                  <a:gd name="T6" fmla="*/ 9 w 33"/>
                  <a:gd name="T7" fmla="*/ 0 h 36"/>
                  <a:gd name="T8" fmla="*/ 31 w 33"/>
                  <a:gd name="T9" fmla="*/ 0 h 36"/>
                  <a:gd name="T10" fmla="*/ 33 w 33"/>
                  <a:gd name="T11" fmla="*/ 34 h 36"/>
                  <a:gd name="T12" fmla="*/ 17 w 33"/>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3" h="36">
                    <a:moveTo>
                      <a:pt x="17" y="36"/>
                    </a:moveTo>
                    <a:lnTo>
                      <a:pt x="2" y="36"/>
                    </a:lnTo>
                    <a:lnTo>
                      <a:pt x="0" y="0"/>
                    </a:lnTo>
                    <a:lnTo>
                      <a:pt x="9" y="0"/>
                    </a:lnTo>
                    <a:lnTo>
                      <a:pt x="31" y="0"/>
                    </a:lnTo>
                    <a:lnTo>
                      <a:pt x="33" y="34"/>
                    </a:lnTo>
                    <a:lnTo>
                      <a:pt x="17"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90" name="Freeform 1646"/>
              <p:cNvSpPr>
                <a:spLocks/>
              </p:cNvSpPr>
              <p:nvPr/>
            </p:nvSpPr>
            <p:spPr bwMode="auto">
              <a:xfrm>
                <a:off x="3650" y="1734"/>
                <a:ext cx="33" cy="36"/>
              </a:xfrm>
              <a:custGeom>
                <a:avLst/>
                <a:gdLst>
                  <a:gd name="T0" fmla="*/ 17 w 33"/>
                  <a:gd name="T1" fmla="*/ 36 h 36"/>
                  <a:gd name="T2" fmla="*/ 2 w 33"/>
                  <a:gd name="T3" fmla="*/ 36 h 36"/>
                  <a:gd name="T4" fmla="*/ 0 w 33"/>
                  <a:gd name="T5" fmla="*/ 0 h 36"/>
                  <a:gd name="T6" fmla="*/ 9 w 33"/>
                  <a:gd name="T7" fmla="*/ 0 h 36"/>
                  <a:gd name="T8" fmla="*/ 31 w 33"/>
                  <a:gd name="T9" fmla="*/ 0 h 36"/>
                  <a:gd name="T10" fmla="*/ 33 w 33"/>
                  <a:gd name="T11" fmla="*/ 34 h 36"/>
                  <a:gd name="T12" fmla="*/ 17 w 33"/>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3" h="36">
                    <a:moveTo>
                      <a:pt x="17" y="36"/>
                    </a:moveTo>
                    <a:lnTo>
                      <a:pt x="2" y="36"/>
                    </a:lnTo>
                    <a:lnTo>
                      <a:pt x="0" y="0"/>
                    </a:lnTo>
                    <a:lnTo>
                      <a:pt x="9" y="0"/>
                    </a:lnTo>
                    <a:lnTo>
                      <a:pt x="31" y="0"/>
                    </a:lnTo>
                    <a:lnTo>
                      <a:pt x="33" y="34"/>
                    </a:lnTo>
                    <a:lnTo>
                      <a:pt x="17"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91" name="Freeform 1647"/>
              <p:cNvSpPr>
                <a:spLocks/>
              </p:cNvSpPr>
              <p:nvPr/>
            </p:nvSpPr>
            <p:spPr bwMode="auto">
              <a:xfrm>
                <a:off x="3620" y="1734"/>
                <a:ext cx="32" cy="36"/>
              </a:xfrm>
              <a:custGeom>
                <a:avLst/>
                <a:gdLst>
                  <a:gd name="T0" fmla="*/ 17 w 32"/>
                  <a:gd name="T1" fmla="*/ 36 h 36"/>
                  <a:gd name="T2" fmla="*/ 2 w 32"/>
                  <a:gd name="T3" fmla="*/ 36 h 36"/>
                  <a:gd name="T4" fmla="*/ 0 w 32"/>
                  <a:gd name="T5" fmla="*/ 4 h 36"/>
                  <a:gd name="T6" fmla="*/ 0 w 32"/>
                  <a:gd name="T7" fmla="*/ 4 h 36"/>
                  <a:gd name="T8" fmla="*/ 0 w 32"/>
                  <a:gd name="T9" fmla="*/ 2 h 36"/>
                  <a:gd name="T10" fmla="*/ 30 w 32"/>
                  <a:gd name="T11" fmla="*/ 0 h 36"/>
                  <a:gd name="T12" fmla="*/ 32 w 32"/>
                  <a:gd name="T13" fmla="*/ 36 h 36"/>
                  <a:gd name="T14" fmla="*/ 17 w 32"/>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17" y="36"/>
                    </a:moveTo>
                    <a:lnTo>
                      <a:pt x="2" y="36"/>
                    </a:lnTo>
                    <a:lnTo>
                      <a:pt x="0" y="4"/>
                    </a:lnTo>
                    <a:lnTo>
                      <a:pt x="0" y="4"/>
                    </a:lnTo>
                    <a:lnTo>
                      <a:pt x="0" y="2"/>
                    </a:lnTo>
                    <a:lnTo>
                      <a:pt x="30" y="0"/>
                    </a:lnTo>
                    <a:lnTo>
                      <a:pt x="32" y="36"/>
                    </a:lnTo>
                    <a:lnTo>
                      <a:pt x="17"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92" name="Freeform 1648"/>
              <p:cNvSpPr>
                <a:spLocks/>
              </p:cNvSpPr>
              <p:nvPr/>
            </p:nvSpPr>
            <p:spPr bwMode="auto">
              <a:xfrm>
                <a:off x="3620" y="1734"/>
                <a:ext cx="32" cy="36"/>
              </a:xfrm>
              <a:custGeom>
                <a:avLst/>
                <a:gdLst>
                  <a:gd name="T0" fmla="*/ 17 w 32"/>
                  <a:gd name="T1" fmla="*/ 36 h 36"/>
                  <a:gd name="T2" fmla="*/ 2 w 32"/>
                  <a:gd name="T3" fmla="*/ 36 h 36"/>
                  <a:gd name="T4" fmla="*/ 0 w 32"/>
                  <a:gd name="T5" fmla="*/ 4 h 36"/>
                  <a:gd name="T6" fmla="*/ 0 w 32"/>
                  <a:gd name="T7" fmla="*/ 4 h 36"/>
                  <a:gd name="T8" fmla="*/ 0 w 32"/>
                  <a:gd name="T9" fmla="*/ 2 h 36"/>
                  <a:gd name="T10" fmla="*/ 30 w 32"/>
                  <a:gd name="T11" fmla="*/ 0 h 36"/>
                  <a:gd name="T12" fmla="*/ 32 w 32"/>
                  <a:gd name="T13" fmla="*/ 36 h 36"/>
                  <a:gd name="T14" fmla="*/ 17 w 32"/>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17" y="36"/>
                    </a:moveTo>
                    <a:lnTo>
                      <a:pt x="2" y="36"/>
                    </a:lnTo>
                    <a:lnTo>
                      <a:pt x="0" y="4"/>
                    </a:lnTo>
                    <a:lnTo>
                      <a:pt x="0" y="4"/>
                    </a:lnTo>
                    <a:lnTo>
                      <a:pt x="0" y="2"/>
                    </a:lnTo>
                    <a:lnTo>
                      <a:pt x="30" y="0"/>
                    </a:lnTo>
                    <a:lnTo>
                      <a:pt x="32" y="36"/>
                    </a:lnTo>
                    <a:lnTo>
                      <a:pt x="17"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93" name="Freeform 1649"/>
              <p:cNvSpPr>
                <a:spLocks/>
              </p:cNvSpPr>
              <p:nvPr/>
            </p:nvSpPr>
            <p:spPr bwMode="auto">
              <a:xfrm>
                <a:off x="3625" y="1665"/>
                <a:ext cx="32" cy="36"/>
              </a:xfrm>
              <a:custGeom>
                <a:avLst/>
                <a:gdLst>
                  <a:gd name="T0" fmla="*/ 30 w 32"/>
                  <a:gd name="T1" fmla="*/ 0 h 36"/>
                  <a:gd name="T2" fmla="*/ 32 w 32"/>
                  <a:gd name="T3" fmla="*/ 34 h 36"/>
                  <a:gd name="T4" fmla="*/ 0 w 32"/>
                  <a:gd name="T5" fmla="*/ 36 h 36"/>
                  <a:gd name="T6" fmla="*/ 0 w 32"/>
                  <a:gd name="T7" fmla="*/ 0 h 36"/>
                  <a:gd name="T8" fmla="*/ 15 w 32"/>
                  <a:gd name="T9" fmla="*/ 0 h 36"/>
                  <a:gd name="T10" fmla="*/ 30 w 32"/>
                  <a:gd name="T11" fmla="*/ 0 h 36"/>
                </a:gdLst>
                <a:ahLst/>
                <a:cxnLst>
                  <a:cxn ang="0">
                    <a:pos x="T0" y="T1"/>
                  </a:cxn>
                  <a:cxn ang="0">
                    <a:pos x="T2" y="T3"/>
                  </a:cxn>
                  <a:cxn ang="0">
                    <a:pos x="T4" y="T5"/>
                  </a:cxn>
                  <a:cxn ang="0">
                    <a:pos x="T6" y="T7"/>
                  </a:cxn>
                  <a:cxn ang="0">
                    <a:pos x="T8" y="T9"/>
                  </a:cxn>
                  <a:cxn ang="0">
                    <a:pos x="T10" y="T11"/>
                  </a:cxn>
                </a:cxnLst>
                <a:rect l="0" t="0" r="r" b="b"/>
                <a:pathLst>
                  <a:path w="32" h="36">
                    <a:moveTo>
                      <a:pt x="30" y="0"/>
                    </a:moveTo>
                    <a:lnTo>
                      <a:pt x="32" y="34"/>
                    </a:lnTo>
                    <a:lnTo>
                      <a:pt x="0" y="36"/>
                    </a:lnTo>
                    <a:lnTo>
                      <a:pt x="0" y="0"/>
                    </a:lnTo>
                    <a:lnTo>
                      <a:pt x="15" y="0"/>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94" name="Freeform 1650"/>
              <p:cNvSpPr>
                <a:spLocks/>
              </p:cNvSpPr>
              <p:nvPr/>
            </p:nvSpPr>
            <p:spPr bwMode="auto">
              <a:xfrm>
                <a:off x="3625" y="1665"/>
                <a:ext cx="32" cy="36"/>
              </a:xfrm>
              <a:custGeom>
                <a:avLst/>
                <a:gdLst>
                  <a:gd name="T0" fmla="*/ 30 w 32"/>
                  <a:gd name="T1" fmla="*/ 0 h 36"/>
                  <a:gd name="T2" fmla="*/ 32 w 32"/>
                  <a:gd name="T3" fmla="*/ 34 h 36"/>
                  <a:gd name="T4" fmla="*/ 0 w 32"/>
                  <a:gd name="T5" fmla="*/ 36 h 36"/>
                  <a:gd name="T6" fmla="*/ 0 w 32"/>
                  <a:gd name="T7" fmla="*/ 0 h 36"/>
                  <a:gd name="T8" fmla="*/ 15 w 32"/>
                  <a:gd name="T9" fmla="*/ 0 h 36"/>
                  <a:gd name="T10" fmla="*/ 30 w 32"/>
                  <a:gd name="T11" fmla="*/ 0 h 36"/>
                </a:gdLst>
                <a:ahLst/>
                <a:cxnLst>
                  <a:cxn ang="0">
                    <a:pos x="T0" y="T1"/>
                  </a:cxn>
                  <a:cxn ang="0">
                    <a:pos x="T2" y="T3"/>
                  </a:cxn>
                  <a:cxn ang="0">
                    <a:pos x="T4" y="T5"/>
                  </a:cxn>
                  <a:cxn ang="0">
                    <a:pos x="T6" y="T7"/>
                  </a:cxn>
                  <a:cxn ang="0">
                    <a:pos x="T8" y="T9"/>
                  </a:cxn>
                  <a:cxn ang="0">
                    <a:pos x="T10" y="T11"/>
                  </a:cxn>
                </a:cxnLst>
                <a:rect l="0" t="0" r="r" b="b"/>
                <a:pathLst>
                  <a:path w="32" h="36">
                    <a:moveTo>
                      <a:pt x="30" y="0"/>
                    </a:moveTo>
                    <a:lnTo>
                      <a:pt x="32" y="34"/>
                    </a:lnTo>
                    <a:lnTo>
                      <a:pt x="0" y="36"/>
                    </a:lnTo>
                    <a:lnTo>
                      <a:pt x="0" y="0"/>
                    </a:lnTo>
                    <a:lnTo>
                      <a:pt x="15"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95" name="Freeform 1651"/>
              <p:cNvSpPr>
                <a:spLocks/>
              </p:cNvSpPr>
              <p:nvPr/>
            </p:nvSpPr>
            <p:spPr bwMode="auto">
              <a:xfrm>
                <a:off x="3450" y="1773"/>
                <a:ext cx="34" cy="26"/>
              </a:xfrm>
              <a:custGeom>
                <a:avLst/>
                <a:gdLst>
                  <a:gd name="T0" fmla="*/ 33 w 34"/>
                  <a:gd name="T1" fmla="*/ 0 h 26"/>
                  <a:gd name="T2" fmla="*/ 34 w 34"/>
                  <a:gd name="T3" fmla="*/ 26 h 26"/>
                  <a:gd name="T4" fmla="*/ 6 w 34"/>
                  <a:gd name="T5" fmla="*/ 26 h 26"/>
                  <a:gd name="T6" fmla="*/ 4 w 34"/>
                  <a:gd name="T7" fmla="*/ 26 h 26"/>
                  <a:gd name="T8" fmla="*/ 4 w 34"/>
                  <a:gd name="T9" fmla="*/ 19 h 26"/>
                  <a:gd name="T10" fmla="*/ 4 w 34"/>
                  <a:gd name="T11" fmla="*/ 17 h 26"/>
                  <a:gd name="T12" fmla="*/ 0 w 34"/>
                  <a:gd name="T13" fmla="*/ 16 h 26"/>
                  <a:gd name="T14" fmla="*/ 0 w 34"/>
                  <a:gd name="T15" fmla="*/ 12 h 26"/>
                  <a:gd name="T16" fmla="*/ 0 w 34"/>
                  <a:gd name="T17" fmla="*/ 11 h 26"/>
                  <a:gd name="T18" fmla="*/ 2 w 34"/>
                  <a:gd name="T19" fmla="*/ 0 h 26"/>
                  <a:gd name="T20" fmla="*/ 33 w 34"/>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6">
                    <a:moveTo>
                      <a:pt x="33" y="0"/>
                    </a:moveTo>
                    <a:lnTo>
                      <a:pt x="34" y="26"/>
                    </a:lnTo>
                    <a:lnTo>
                      <a:pt x="6" y="26"/>
                    </a:lnTo>
                    <a:lnTo>
                      <a:pt x="4" y="26"/>
                    </a:lnTo>
                    <a:lnTo>
                      <a:pt x="4" y="19"/>
                    </a:lnTo>
                    <a:lnTo>
                      <a:pt x="4" y="17"/>
                    </a:lnTo>
                    <a:lnTo>
                      <a:pt x="0" y="16"/>
                    </a:lnTo>
                    <a:lnTo>
                      <a:pt x="0" y="12"/>
                    </a:lnTo>
                    <a:lnTo>
                      <a:pt x="0" y="11"/>
                    </a:lnTo>
                    <a:lnTo>
                      <a:pt x="2" y="0"/>
                    </a:lnTo>
                    <a:lnTo>
                      <a:pt x="3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96" name="Freeform 1652"/>
              <p:cNvSpPr>
                <a:spLocks/>
              </p:cNvSpPr>
              <p:nvPr/>
            </p:nvSpPr>
            <p:spPr bwMode="auto">
              <a:xfrm>
                <a:off x="3450" y="1773"/>
                <a:ext cx="34" cy="26"/>
              </a:xfrm>
              <a:custGeom>
                <a:avLst/>
                <a:gdLst>
                  <a:gd name="T0" fmla="*/ 33 w 34"/>
                  <a:gd name="T1" fmla="*/ 0 h 26"/>
                  <a:gd name="T2" fmla="*/ 34 w 34"/>
                  <a:gd name="T3" fmla="*/ 26 h 26"/>
                  <a:gd name="T4" fmla="*/ 6 w 34"/>
                  <a:gd name="T5" fmla="*/ 26 h 26"/>
                  <a:gd name="T6" fmla="*/ 4 w 34"/>
                  <a:gd name="T7" fmla="*/ 26 h 26"/>
                  <a:gd name="T8" fmla="*/ 4 w 34"/>
                  <a:gd name="T9" fmla="*/ 19 h 26"/>
                  <a:gd name="T10" fmla="*/ 4 w 34"/>
                  <a:gd name="T11" fmla="*/ 17 h 26"/>
                  <a:gd name="T12" fmla="*/ 0 w 34"/>
                  <a:gd name="T13" fmla="*/ 16 h 26"/>
                  <a:gd name="T14" fmla="*/ 0 w 34"/>
                  <a:gd name="T15" fmla="*/ 12 h 26"/>
                  <a:gd name="T16" fmla="*/ 0 w 34"/>
                  <a:gd name="T17" fmla="*/ 11 h 26"/>
                  <a:gd name="T18" fmla="*/ 2 w 34"/>
                  <a:gd name="T19" fmla="*/ 0 h 26"/>
                  <a:gd name="T20" fmla="*/ 33 w 34"/>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6">
                    <a:moveTo>
                      <a:pt x="33" y="0"/>
                    </a:moveTo>
                    <a:lnTo>
                      <a:pt x="34" y="26"/>
                    </a:lnTo>
                    <a:lnTo>
                      <a:pt x="6" y="26"/>
                    </a:lnTo>
                    <a:lnTo>
                      <a:pt x="4" y="26"/>
                    </a:lnTo>
                    <a:lnTo>
                      <a:pt x="4" y="19"/>
                    </a:lnTo>
                    <a:lnTo>
                      <a:pt x="4" y="17"/>
                    </a:lnTo>
                    <a:lnTo>
                      <a:pt x="0" y="16"/>
                    </a:lnTo>
                    <a:lnTo>
                      <a:pt x="0" y="12"/>
                    </a:lnTo>
                    <a:lnTo>
                      <a:pt x="0" y="11"/>
                    </a:lnTo>
                    <a:lnTo>
                      <a:pt x="2" y="0"/>
                    </a:lnTo>
                    <a:lnTo>
                      <a:pt x="3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97" name="Freeform 1653"/>
              <p:cNvSpPr>
                <a:spLocks/>
              </p:cNvSpPr>
              <p:nvPr/>
            </p:nvSpPr>
            <p:spPr bwMode="auto">
              <a:xfrm>
                <a:off x="3633" y="1534"/>
                <a:ext cx="33" cy="31"/>
              </a:xfrm>
              <a:custGeom>
                <a:avLst/>
                <a:gdLst>
                  <a:gd name="T0" fmla="*/ 31 w 33"/>
                  <a:gd name="T1" fmla="*/ 0 h 31"/>
                  <a:gd name="T2" fmla="*/ 33 w 33"/>
                  <a:gd name="T3" fmla="*/ 29 h 31"/>
                  <a:gd name="T4" fmla="*/ 2 w 33"/>
                  <a:gd name="T5" fmla="*/ 31 h 31"/>
                  <a:gd name="T6" fmla="*/ 2 w 33"/>
                  <a:gd name="T7" fmla="*/ 26 h 31"/>
                  <a:gd name="T8" fmla="*/ 0 w 33"/>
                  <a:gd name="T9" fmla="*/ 2 h 31"/>
                  <a:gd name="T10" fmla="*/ 2 w 33"/>
                  <a:gd name="T11" fmla="*/ 2 h 31"/>
                  <a:gd name="T12" fmla="*/ 11 w 33"/>
                  <a:gd name="T13" fmla="*/ 2 h 31"/>
                  <a:gd name="T14" fmla="*/ 16 w 33"/>
                  <a:gd name="T15" fmla="*/ 0 h 31"/>
                  <a:gd name="T16" fmla="*/ 19 w 33"/>
                  <a:gd name="T17" fmla="*/ 0 h 31"/>
                  <a:gd name="T18" fmla="*/ 22 w 33"/>
                  <a:gd name="T19" fmla="*/ 0 h 31"/>
                  <a:gd name="T20" fmla="*/ 22 w 33"/>
                  <a:gd name="T21" fmla="*/ 0 h 31"/>
                  <a:gd name="T22" fmla="*/ 22 w 33"/>
                  <a:gd name="T23" fmla="*/ 0 h 31"/>
                  <a:gd name="T24" fmla="*/ 24 w 33"/>
                  <a:gd name="T25" fmla="*/ 0 h 31"/>
                  <a:gd name="T26" fmla="*/ 26 w 33"/>
                  <a:gd name="T27" fmla="*/ 0 h 31"/>
                  <a:gd name="T28" fmla="*/ 26 w 33"/>
                  <a:gd name="T29" fmla="*/ 0 h 31"/>
                  <a:gd name="T30" fmla="*/ 31 w 33"/>
                  <a:gd name="T31" fmla="*/ 0 h 31"/>
                  <a:gd name="T32" fmla="*/ 31 w 33"/>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1">
                    <a:moveTo>
                      <a:pt x="31" y="0"/>
                    </a:moveTo>
                    <a:lnTo>
                      <a:pt x="33" y="29"/>
                    </a:lnTo>
                    <a:lnTo>
                      <a:pt x="2" y="31"/>
                    </a:lnTo>
                    <a:lnTo>
                      <a:pt x="2" y="26"/>
                    </a:lnTo>
                    <a:lnTo>
                      <a:pt x="0" y="2"/>
                    </a:lnTo>
                    <a:lnTo>
                      <a:pt x="2" y="2"/>
                    </a:lnTo>
                    <a:lnTo>
                      <a:pt x="11" y="2"/>
                    </a:lnTo>
                    <a:lnTo>
                      <a:pt x="16" y="0"/>
                    </a:lnTo>
                    <a:lnTo>
                      <a:pt x="19" y="0"/>
                    </a:lnTo>
                    <a:lnTo>
                      <a:pt x="22" y="0"/>
                    </a:lnTo>
                    <a:lnTo>
                      <a:pt x="22" y="0"/>
                    </a:lnTo>
                    <a:lnTo>
                      <a:pt x="22" y="0"/>
                    </a:lnTo>
                    <a:lnTo>
                      <a:pt x="24" y="0"/>
                    </a:lnTo>
                    <a:lnTo>
                      <a:pt x="26" y="0"/>
                    </a:lnTo>
                    <a:lnTo>
                      <a:pt x="26" y="0"/>
                    </a:lnTo>
                    <a:lnTo>
                      <a:pt x="31" y="0"/>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98" name="Freeform 1654"/>
              <p:cNvSpPr>
                <a:spLocks/>
              </p:cNvSpPr>
              <p:nvPr/>
            </p:nvSpPr>
            <p:spPr bwMode="auto">
              <a:xfrm>
                <a:off x="3633" y="1534"/>
                <a:ext cx="33" cy="31"/>
              </a:xfrm>
              <a:custGeom>
                <a:avLst/>
                <a:gdLst>
                  <a:gd name="T0" fmla="*/ 31 w 33"/>
                  <a:gd name="T1" fmla="*/ 0 h 31"/>
                  <a:gd name="T2" fmla="*/ 33 w 33"/>
                  <a:gd name="T3" fmla="*/ 29 h 31"/>
                  <a:gd name="T4" fmla="*/ 2 w 33"/>
                  <a:gd name="T5" fmla="*/ 31 h 31"/>
                  <a:gd name="T6" fmla="*/ 2 w 33"/>
                  <a:gd name="T7" fmla="*/ 26 h 31"/>
                  <a:gd name="T8" fmla="*/ 0 w 33"/>
                  <a:gd name="T9" fmla="*/ 2 h 31"/>
                  <a:gd name="T10" fmla="*/ 2 w 33"/>
                  <a:gd name="T11" fmla="*/ 2 h 31"/>
                  <a:gd name="T12" fmla="*/ 11 w 33"/>
                  <a:gd name="T13" fmla="*/ 2 h 31"/>
                  <a:gd name="T14" fmla="*/ 16 w 33"/>
                  <a:gd name="T15" fmla="*/ 0 h 31"/>
                  <a:gd name="T16" fmla="*/ 19 w 33"/>
                  <a:gd name="T17" fmla="*/ 0 h 31"/>
                  <a:gd name="T18" fmla="*/ 22 w 33"/>
                  <a:gd name="T19" fmla="*/ 0 h 31"/>
                  <a:gd name="T20" fmla="*/ 22 w 33"/>
                  <a:gd name="T21" fmla="*/ 0 h 31"/>
                  <a:gd name="T22" fmla="*/ 22 w 33"/>
                  <a:gd name="T23" fmla="*/ 0 h 31"/>
                  <a:gd name="T24" fmla="*/ 24 w 33"/>
                  <a:gd name="T25" fmla="*/ 0 h 31"/>
                  <a:gd name="T26" fmla="*/ 26 w 33"/>
                  <a:gd name="T27" fmla="*/ 0 h 31"/>
                  <a:gd name="T28" fmla="*/ 26 w 33"/>
                  <a:gd name="T29" fmla="*/ 0 h 31"/>
                  <a:gd name="T30" fmla="*/ 31 w 33"/>
                  <a:gd name="T31" fmla="*/ 0 h 31"/>
                  <a:gd name="T32" fmla="*/ 31 w 33"/>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1">
                    <a:moveTo>
                      <a:pt x="31" y="0"/>
                    </a:moveTo>
                    <a:lnTo>
                      <a:pt x="33" y="29"/>
                    </a:lnTo>
                    <a:lnTo>
                      <a:pt x="2" y="31"/>
                    </a:lnTo>
                    <a:lnTo>
                      <a:pt x="2" y="26"/>
                    </a:lnTo>
                    <a:lnTo>
                      <a:pt x="0" y="2"/>
                    </a:lnTo>
                    <a:lnTo>
                      <a:pt x="2" y="2"/>
                    </a:lnTo>
                    <a:lnTo>
                      <a:pt x="11" y="2"/>
                    </a:lnTo>
                    <a:lnTo>
                      <a:pt x="16" y="0"/>
                    </a:lnTo>
                    <a:lnTo>
                      <a:pt x="19" y="0"/>
                    </a:lnTo>
                    <a:lnTo>
                      <a:pt x="22" y="0"/>
                    </a:lnTo>
                    <a:lnTo>
                      <a:pt x="22" y="0"/>
                    </a:lnTo>
                    <a:lnTo>
                      <a:pt x="22" y="0"/>
                    </a:lnTo>
                    <a:lnTo>
                      <a:pt x="24" y="0"/>
                    </a:lnTo>
                    <a:lnTo>
                      <a:pt x="26" y="0"/>
                    </a:lnTo>
                    <a:lnTo>
                      <a:pt x="26" y="0"/>
                    </a:lnTo>
                    <a:lnTo>
                      <a:pt x="31"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99" name="Freeform 1655"/>
              <p:cNvSpPr>
                <a:spLocks/>
              </p:cNvSpPr>
              <p:nvPr/>
            </p:nvSpPr>
            <p:spPr bwMode="auto">
              <a:xfrm>
                <a:off x="3418" y="1668"/>
                <a:ext cx="46" cy="34"/>
              </a:xfrm>
              <a:custGeom>
                <a:avLst/>
                <a:gdLst>
                  <a:gd name="T0" fmla="*/ 46 w 46"/>
                  <a:gd name="T1" fmla="*/ 0 h 34"/>
                  <a:gd name="T2" fmla="*/ 46 w 46"/>
                  <a:gd name="T3" fmla="*/ 34 h 34"/>
                  <a:gd name="T4" fmla="*/ 16 w 46"/>
                  <a:gd name="T5" fmla="*/ 34 h 34"/>
                  <a:gd name="T6" fmla="*/ 16 w 46"/>
                  <a:gd name="T7" fmla="*/ 34 h 34"/>
                  <a:gd name="T8" fmla="*/ 14 w 46"/>
                  <a:gd name="T9" fmla="*/ 34 h 34"/>
                  <a:gd name="T10" fmla="*/ 14 w 46"/>
                  <a:gd name="T11" fmla="*/ 31 h 34"/>
                  <a:gd name="T12" fmla="*/ 14 w 46"/>
                  <a:gd name="T13" fmla="*/ 31 h 34"/>
                  <a:gd name="T14" fmla="*/ 14 w 46"/>
                  <a:gd name="T15" fmla="*/ 31 h 34"/>
                  <a:gd name="T16" fmla="*/ 16 w 46"/>
                  <a:gd name="T17" fmla="*/ 29 h 34"/>
                  <a:gd name="T18" fmla="*/ 16 w 46"/>
                  <a:gd name="T19" fmla="*/ 29 h 34"/>
                  <a:gd name="T20" fmla="*/ 16 w 46"/>
                  <a:gd name="T21" fmla="*/ 24 h 34"/>
                  <a:gd name="T22" fmla="*/ 16 w 46"/>
                  <a:gd name="T23" fmla="*/ 24 h 34"/>
                  <a:gd name="T24" fmla="*/ 9 w 46"/>
                  <a:gd name="T25" fmla="*/ 19 h 34"/>
                  <a:gd name="T26" fmla="*/ 7 w 46"/>
                  <a:gd name="T27" fmla="*/ 17 h 34"/>
                  <a:gd name="T28" fmla="*/ 5 w 46"/>
                  <a:gd name="T29" fmla="*/ 16 h 34"/>
                  <a:gd name="T30" fmla="*/ 5 w 46"/>
                  <a:gd name="T31" fmla="*/ 14 h 34"/>
                  <a:gd name="T32" fmla="*/ 4 w 46"/>
                  <a:gd name="T33" fmla="*/ 9 h 34"/>
                  <a:gd name="T34" fmla="*/ 2 w 46"/>
                  <a:gd name="T35" fmla="*/ 5 h 34"/>
                  <a:gd name="T36" fmla="*/ 2 w 46"/>
                  <a:gd name="T37" fmla="*/ 4 h 34"/>
                  <a:gd name="T38" fmla="*/ 0 w 46"/>
                  <a:gd name="T39" fmla="*/ 0 h 34"/>
                  <a:gd name="T40" fmla="*/ 0 w 46"/>
                  <a:gd name="T41" fmla="*/ 0 h 34"/>
                  <a:gd name="T42" fmla="*/ 46 w 46"/>
                  <a:gd name="T4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4">
                    <a:moveTo>
                      <a:pt x="46" y="0"/>
                    </a:moveTo>
                    <a:lnTo>
                      <a:pt x="46" y="34"/>
                    </a:lnTo>
                    <a:lnTo>
                      <a:pt x="16" y="34"/>
                    </a:lnTo>
                    <a:lnTo>
                      <a:pt x="16" y="34"/>
                    </a:lnTo>
                    <a:lnTo>
                      <a:pt x="14" y="34"/>
                    </a:lnTo>
                    <a:lnTo>
                      <a:pt x="14" y="31"/>
                    </a:lnTo>
                    <a:lnTo>
                      <a:pt x="14" y="31"/>
                    </a:lnTo>
                    <a:lnTo>
                      <a:pt x="14" y="31"/>
                    </a:lnTo>
                    <a:lnTo>
                      <a:pt x="16" y="29"/>
                    </a:lnTo>
                    <a:lnTo>
                      <a:pt x="16" y="29"/>
                    </a:lnTo>
                    <a:lnTo>
                      <a:pt x="16" y="24"/>
                    </a:lnTo>
                    <a:lnTo>
                      <a:pt x="16" y="24"/>
                    </a:lnTo>
                    <a:lnTo>
                      <a:pt x="9" y="19"/>
                    </a:lnTo>
                    <a:lnTo>
                      <a:pt x="7" y="17"/>
                    </a:lnTo>
                    <a:lnTo>
                      <a:pt x="5" y="16"/>
                    </a:lnTo>
                    <a:lnTo>
                      <a:pt x="5" y="14"/>
                    </a:lnTo>
                    <a:lnTo>
                      <a:pt x="4" y="9"/>
                    </a:lnTo>
                    <a:lnTo>
                      <a:pt x="2" y="5"/>
                    </a:lnTo>
                    <a:lnTo>
                      <a:pt x="2" y="4"/>
                    </a:lnTo>
                    <a:lnTo>
                      <a:pt x="0" y="0"/>
                    </a:lnTo>
                    <a:lnTo>
                      <a:pt x="0" y="0"/>
                    </a:lnTo>
                    <a:lnTo>
                      <a:pt x="4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00" name="Freeform 1656"/>
              <p:cNvSpPr>
                <a:spLocks/>
              </p:cNvSpPr>
              <p:nvPr/>
            </p:nvSpPr>
            <p:spPr bwMode="auto">
              <a:xfrm>
                <a:off x="3418" y="1668"/>
                <a:ext cx="46" cy="34"/>
              </a:xfrm>
              <a:custGeom>
                <a:avLst/>
                <a:gdLst>
                  <a:gd name="T0" fmla="*/ 46 w 46"/>
                  <a:gd name="T1" fmla="*/ 0 h 34"/>
                  <a:gd name="T2" fmla="*/ 46 w 46"/>
                  <a:gd name="T3" fmla="*/ 34 h 34"/>
                  <a:gd name="T4" fmla="*/ 16 w 46"/>
                  <a:gd name="T5" fmla="*/ 34 h 34"/>
                  <a:gd name="T6" fmla="*/ 16 w 46"/>
                  <a:gd name="T7" fmla="*/ 34 h 34"/>
                  <a:gd name="T8" fmla="*/ 14 w 46"/>
                  <a:gd name="T9" fmla="*/ 34 h 34"/>
                  <a:gd name="T10" fmla="*/ 14 w 46"/>
                  <a:gd name="T11" fmla="*/ 31 h 34"/>
                  <a:gd name="T12" fmla="*/ 14 w 46"/>
                  <a:gd name="T13" fmla="*/ 31 h 34"/>
                  <a:gd name="T14" fmla="*/ 14 w 46"/>
                  <a:gd name="T15" fmla="*/ 31 h 34"/>
                  <a:gd name="T16" fmla="*/ 16 w 46"/>
                  <a:gd name="T17" fmla="*/ 29 h 34"/>
                  <a:gd name="T18" fmla="*/ 16 w 46"/>
                  <a:gd name="T19" fmla="*/ 29 h 34"/>
                  <a:gd name="T20" fmla="*/ 16 w 46"/>
                  <a:gd name="T21" fmla="*/ 24 h 34"/>
                  <a:gd name="T22" fmla="*/ 16 w 46"/>
                  <a:gd name="T23" fmla="*/ 24 h 34"/>
                  <a:gd name="T24" fmla="*/ 9 w 46"/>
                  <a:gd name="T25" fmla="*/ 19 h 34"/>
                  <a:gd name="T26" fmla="*/ 7 w 46"/>
                  <a:gd name="T27" fmla="*/ 17 h 34"/>
                  <a:gd name="T28" fmla="*/ 5 w 46"/>
                  <a:gd name="T29" fmla="*/ 16 h 34"/>
                  <a:gd name="T30" fmla="*/ 5 w 46"/>
                  <a:gd name="T31" fmla="*/ 14 h 34"/>
                  <a:gd name="T32" fmla="*/ 4 w 46"/>
                  <a:gd name="T33" fmla="*/ 9 h 34"/>
                  <a:gd name="T34" fmla="*/ 2 w 46"/>
                  <a:gd name="T35" fmla="*/ 5 h 34"/>
                  <a:gd name="T36" fmla="*/ 2 w 46"/>
                  <a:gd name="T37" fmla="*/ 4 h 34"/>
                  <a:gd name="T38" fmla="*/ 0 w 46"/>
                  <a:gd name="T39" fmla="*/ 0 h 34"/>
                  <a:gd name="T40" fmla="*/ 0 w 46"/>
                  <a:gd name="T41" fmla="*/ 0 h 34"/>
                  <a:gd name="T42" fmla="*/ 46 w 46"/>
                  <a:gd name="T4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4">
                    <a:moveTo>
                      <a:pt x="46" y="0"/>
                    </a:moveTo>
                    <a:lnTo>
                      <a:pt x="46" y="34"/>
                    </a:lnTo>
                    <a:lnTo>
                      <a:pt x="16" y="34"/>
                    </a:lnTo>
                    <a:lnTo>
                      <a:pt x="16" y="34"/>
                    </a:lnTo>
                    <a:lnTo>
                      <a:pt x="14" y="34"/>
                    </a:lnTo>
                    <a:lnTo>
                      <a:pt x="14" y="31"/>
                    </a:lnTo>
                    <a:lnTo>
                      <a:pt x="14" y="31"/>
                    </a:lnTo>
                    <a:lnTo>
                      <a:pt x="14" y="31"/>
                    </a:lnTo>
                    <a:lnTo>
                      <a:pt x="16" y="29"/>
                    </a:lnTo>
                    <a:lnTo>
                      <a:pt x="16" y="29"/>
                    </a:lnTo>
                    <a:lnTo>
                      <a:pt x="16" y="24"/>
                    </a:lnTo>
                    <a:lnTo>
                      <a:pt x="16" y="24"/>
                    </a:lnTo>
                    <a:lnTo>
                      <a:pt x="9" y="19"/>
                    </a:lnTo>
                    <a:lnTo>
                      <a:pt x="7" y="17"/>
                    </a:lnTo>
                    <a:lnTo>
                      <a:pt x="5" y="16"/>
                    </a:lnTo>
                    <a:lnTo>
                      <a:pt x="5" y="14"/>
                    </a:lnTo>
                    <a:lnTo>
                      <a:pt x="4" y="9"/>
                    </a:lnTo>
                    <a:lnTo>
                      <a:pt x="2" y="5"/>
                    </a:lnTo>
                    <a:lnTo>
                      <a:pt x="2" y="4"/>
                    </a:lnTo>
                    <a:lnTo>
                      <a:pt x="0" y="0"/>
                    </a:lnTo>
                    <a:lnTo>
                      <a:pt x="0" y="0"/>
                    </a:lnTo>
                    <a:lnTo>
                      <a:pt x="4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01" name="Freeform 1657"/>
              <p:cNvSpPr>
                <a:spLocks/>
              </p:cNvSpPr>
              <p:nvPr/>
            </p:nvSpPr>
            <p:spPr bwMode="auto">
              <a:xfrm>
                <a:off x="3637" y="1770"/>
                <a:ext cx="32" cy="27"/>
              </a:xfrm>
              <a:custGeom>
                <a:avLst/>
                <a:gdLst>
                  <a:gd name="T0" fmla="*/ 32 w 32"/>
                  <a:gd name="T1" fmla="*/ 25 h 27"/>
                  <a:gd name="T2" fmla="*/ 0 w 32"/>
                  <a:gd name="T3" fmla="*/ 27 h 27"/>
                  <a:gd name="T4" fmla="*/ 0 w 32"/>
                  <a:gd name="T5" fmla="*/ 27 h 27"/>
                  <a:gd name="T6" fmla="*/ 0 w 32"/>
                  <a:gd name="T7" fmla="*/ 0 h 27"/>
                  <a:gd name="T8" fmla="*/ 15 w 32"/>
                  <a:gd name="T9" fmla="*/ 0 h 27"/>
                  <a:gd name="T10" fmla="*/ 30 w 32"/>
                  <a:gd name="T11" fmla="*/ 0 h 27"/>
                  <a:gd name="T12" fmla="*/ 32 w 32"/>
                  <a:gd name="T13" fmla="*/ 25 h 27"/>
                </a:gdLst>
                <a:ahLst/>
                <a:cxnLst>
                  <a:cxn ang="0">
                    <a:pos x="T0" y="T1"/>
                  </a:cxn>
                  <a:cxn ang="0">
                    <a:pos x="T2" y="T3"/>
                  </a:cxn>
                  <a:cxn ang="0">
                    <a:pos x="T4" y="T5"/>
                  </a:cxn>
                  <a:cxn ang="0">
                    <a:pos x="T6" y="T7"/>
                  </a:cxn>
                  <a:cxn ang="0">
                    <a:pos x="T8" y="T9"/>
                  </a:cxn>
                  <a:cxn ang="0">
                    <a:pos x="T10" y="T11"/>
                  </a:cxn>
                  <a:cxn ang="0">
                    <a:pos x="T12" y="T13"/>
                  </a:cxn>
                </a:cxnLst>
                <a:rect l="0" t="0" r="r" b="b"/>
                <a:pathLst>
                  <a:path w="32" h="27">
                    <a:moveTo>
                      <a:pt x="32" y="25"/>
                    </a:moveTo>
                    <a:lnTo>
                      <a:pt x="0" y="27"/>
                    </a:lnTo>
                    <a:lnTo>
                      <a:pt x="0" y="27"/>
                    </a:lnTo>
                    <a:lnTo>
                      <a:pt x="0" y="0"/>
                    </a:lnTo>
                    <a:lnTo>
                      <a:pt x="15" y="0"/>
                    </a:lnTo>
                    <a:lnTo>
                      <a:pt x="30" y="0"/>
                    </a:lnTo>
                    <a:lnTo>
                      <a:pt x="32"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02" name="Freeform 1658"/>
              <p:cNvSpPr>
                <a:spLocks/>
              </p:cNvSpPr>
              <p:nvPr/>
            </p:nvSpPr>
            <p:spPr bwMode="auto">
              <a:xfrm>
                <a:off x="3637" y="1770"/>
                <a:ext cx="32" cy="27"/>
              </a:xfrm>
              <a:custGeom>
                <a:avLst/>
                <a:gdLst>
                  <a:gd name="T0" fmla="*/ 32 w 32"/>
                  <a:gd name="T1" fmla="*/ 25 h 27"/>
                  <a:gd name="T2" fmla="*/ 0 w 32"/>
                  <a:gd name="T3" fmla="*/ 27 h 27"/>
                  <a:gd name="T4" fmla="*/ 0 w 32"/>
                  <a:gd name="T5" fmla="*/ 27 h 27"/>
                  <a:gd name="T6" fmla="*/ 0 w 32"/>
                  <a:gd name="T7" fmla="*/ 0 h 27"/>
                  <a:gd name="T8" fmla="*/ 15 w 32"/>
                  <a:gd name="T9" fmla="*/ 0 h 27"/>
                  <a:gd name="T10" fmla="*/ 30 w 32"/>
                  <a:gd name="T11" fmla="*/ 0 h 27"/>
                  <a:gd name="T12" fmla="*/ 32 w 32"/>
                  <a:gd name="T13" fmla="*/ 25 h 27"/>
                </a:gdLst>
                <a:ahLst/>
                <a:cxnLst>
                  <a:cxn ang="0">
                    <a:pos x="T0" y="T1"/>
                  </a:cxn>
                  <a:cxn ang="0">
                    <a:pos x="T2" y="T3"/>
                  </a:cxn>
                  <a:cxn ang="0">
                    <a:pos x="T4" y="T5"/>
                  </a:cxn>
                  <a:cxn ang="0">
                    <a:pos x="T6" y="T7"/>
                  </a:cxn>
                  <a:cxn ang="0">
                    <a:pos x="T8" y="T9"/>
                  </a:cxn>
                  <a:cxn ang="0">
                    <a:pos x="T10" y="T11"/>
                  </a:cxn>
                  <a:cxn ang="0">
                    <a:pos x="T12" y="T13"/>
                  </a:cxn>
                </a:cxnLst>
                <a:rect l="0" t="0" r="r" b="b"/>
                <a:pathLst>
                  <a:path w="32" h="27">
                    <a:moveTo>
                      <a:pt x="32" y="25"/>
                    </a:moveTo>
                    <a:lnTo>
                      <a:pt x="0" y="27"/>
                    </a:lnTo>
                    <a:lnTo>
                      <a:pt x="0" y="27"/>
                    </a:lnTo>
                    <a:lnTo>
                      <a:pt x="0" y="0"/>
                    </a:lnTo>
                    <a:lnTo>
                      <a:pt x="15" y="0"/>
                    </a:lnTo>
                    <a:lnTo>
                      <a:pt x="30" y="0"/>
                    </a:lnTo>
                    <a:lnTo>
                      <a:pt x="32"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03" name="Freeform 1659"/>
              <p:cNvSpPr>
                <a:spLocks/>
              </p:cNvSpPr>
              <p:nvPr/>
            </p:nvSpPr>
            <p:spPr bwMode="auto">
              <a:xfrm>
                <a:off x="3483" y="1773"/>
                <a:ext cx="32" cy="26"/>
              </a:xfrm>
              <a:custGeom>
                <a:avLst/>
                <a:gdLst>
                  <a:gd name="T0" fmla="*/ 32 w 32"/>
                  <a:gd name="T1" fmla="*/ 0 h 26"/>
                  <a:gd name="T2" fmla="*/ 32 w 32"/>
                  <a:gd name="T3" fmla="*/ 26 h 26"/>
                  <a:gd name="T4" fmla="*/ 1 w 32"/>
                  <a:gd name="T5" fmla="*/ 26 h 26"/>
                  <a:gd name="T6" fmla="*/ 0 w 32"/>
                  <a:gd name="T7" fmla="*/ 0 h 26"/>
                  <a:gd name="T8" fmla="*/ 17 w 32"/>
                  <a:gd name="T9" fmla="*/ 0 h 26"/>
                  <a:gd name="T10" fmla="*/ 17 w 32"/>
                  <a:gd name="T11" fmla="*/ 0 h 26"/>
                  <a:gd name="T12" fmla="*/ 32 w 32"/>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2" h="26">
                    <a:moveTo>
                      <a:pt x="32" y="0"/>
                    </a:moveTo>
                    <a:lnTo>
                      <a:pt x="32" y="26"/>
                    </a:lnTo>
                    <a:lnTo>
                      <a:pt x="1" y="26"/>
                    </a:lnTo>
                    <a:lnTo>
                      <a:pt x="0" y="0"/>
                    </a:lnTo>
                    <a:lnTo>
                      <a:pt x="17" y="0"/>
                    </a:lnTo>
                    <a:lnTo>
                      <a:pt x="17" y="0"/>
                    </a:lnTo>
                    <a:lnTo>
                      <a:pt x="3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04" name="Freeform 1660"/>
              <p:cNvSpPr>
                <a:spLocks/>
              </p:cNvSpPr>
              <p:nvPr/>
            </p:nvSpPr>
            <p:spPr bwMode="auto">
              <a:xfrm>
                <a:off x="3483" y="1773"/>
                <a:ext cx="32" cy="26"/>
              </a:xfrm>
              <a:custGeom>
                <a:avLst/>
                <a:gdLst>
                  <a:gd name="T0" fmla="*/ 32 w 32"/>
                  <a:gd name="T1" fmla="*/ 0 h 26"/>
                  <a:gd name="T2" fmla="*/ 32 w 32"/>
                  <a:gd name="T3" fmla="*/ 26 h 26"/>
                  <a:gd name="T4" fmla="*/ 1 w 32"/>
                  <a:gd name="T5" fmla="*/ 26 h 26"/>
                  <a:gd name="T6" fmla="*/ 0 w 32"/>
                  <a:gd name="T7" fmla="*/ 0 h 26"/>
                  <a:gd name="T8" fmla="*/ 17 w 32"/>
                  <a:gd name="T9" fmla="*/ 0 h 26"/>
                  <a:gd name="T10" fmla="*/ 17 w 32"/>
                  <a:gd name="T11" fmla="*/ 0 h 26"/>
                  <a:gd name="T12" fmla="*/ 32 w 32"/>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2" h="26">
                    <a:moveTo>
                      <a:pt x="32" y="0"/>
                    </a:moveTo>
                    <a:lnTo>
                      <a:pt x="32" y="26"/>
                    </a:lnTo>
                    <a:lnTo>
                      <a:pt x="1" y="26"/>
                    </a:lnTo>
                    <a:lnTo>
                      <a:pt x="0" y="0"/>
                    </a:lnTo>
                    <a:lnTo>
                      <a:pt x="17" y="0"/>
                    </a:lnTo>
                    <a:lnTo>
                      <a:pt x="17"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05" name="Freeform 1661"/>
              <p:cNvSpPr>
                <a:spLocks/>
              </p:cNvSpPr>
              <p:nvPr/>
            </p:nvSpPr>
            <p:spPr bwMode="auto">
              <a:xfrm>
                <a:off x="3750" y="1721"/>
                <a:ext cx="39" cy="27"/>
              </a:xfrm>
              <a:custGeom>
                <a:avLst/>
                <a:gdLst>
                  <a:gd name="T0" fmla="*/ 39 w 39"/>
                  <a:gd name="T1" fmla="*/ 0 h 27"/>
                  <a:gd name="T2" fmla="*/ 39 w 39"/>
                  <a:gd name="T3" fmla="*/ 13 h 27"/>
                  <a:gd name="T4" fmla="*/ 36 w 39"/>
                  <a:gd name="T5" fmla="*/ 13 h 27"/>
                  <a:gd name="T6" fmla="*/ 26 w 39"/>
                  <a:gd name="T7" fmla="*/ 17 h 27"/>
                  <a:gd name="T8" fmla="*/ 24 w 39"/>
                  <a:gd name="T9" fmla="*/ 17 h 27"/>
                  <a:gd name="T10" fmla="*/ 22 w 39"/>
                  <a:gd name="T11" fmla="*/ 18 h 27"/>
                  <a:gd name="T12" fmla="*/ 22 w 39"/>
                  <a:gd name="T13" fmla="*/ 18 h 27"/>
                  <a:gd name="T14" fmla="*/ 21 w 39"/>
                  <a:gd name="T15" fmla="*/ 27 h 27"/>
                  <a:gd name="T16" fmla="*/ 21 w 39"/>
                  <a:gd name="T17" fmla="*/ 27 h 27"/>
                  <a:gd name="T18" fmla="*/ 2 w 39"/>
                  <a:gd name="T19" fmla="*/ 27 h 27"/>
                  <a:gd name="T20" fmla="*/ 0 w 39"/>
                  <a:gd name="T21" fmla="*/ 18 h 27"/>
                  <a:gd name="T22" fmla="*/ 0 w 39"/>
                  <a:gd name="T23" fmla="*/ 2 h 27"/>
                  <a:gd name="T24" fmla="*/ 31 w 39"/>
                  <a:gd name="T25" fmla="*/ 0 h 27"/>
                  <a:gd name="T26" fmla="*/ 39 w 39"/>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7">
                    <a:moveTo>
                      <a:pt x="39" y="0"/>
                    </a:moveTo>
                    <a:lnTo>
                      <a:pt x="39" y="13"/>
                    </a:lnTo>
                    <a:lnTo>
                      <a:pt x="36" y="13"/>
                    </a:lnTo>
                    <a:lnTo>
                      <a:pt x="26" y="17"/>
                    </a:lnTo>
                    <a:lnTo>
                      <a:pt x="24" y="17"/>
                    </a:lnTo>
                    <a:lnTo>
                      <a:pt x="22" y="18"/>
                    </a:lnTo>
                    <a:lnTo>
                      <a:pt x="22" y="18"/>
                    </a:lnTo>
                    <a:lnTo>
                      <a:pt x="21" y="27"/>
                    </a:lnTo>
                    <a:lnTo>
                      <a:pt x="21" y="27"/>
                    </a:lnTo>
                    <a:lnTo>
                      <a:pt x="2" y="27"/>
                    </a:lnTo>
                    <a:lnTo>
                      <a:pt x="0" y="18"/>
                    </a:lnTo>
                    <a:lnTo>
                      <a:pt x="0" y="2"/>
                    </a:lnTo>
                    <a:lnTo>
                      <a:pt x="31" y="0"/>
                    </a:lnTo>
                    <a:lnTo>
                      <a:pt x="3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06" name="Freeform 1662"/>
              <p:cNvSpPr>
                <a:spLocks/>
              </p:cNvSpPr>
              <p:nvPr/>
            </p:nvSpPr>
            <p:spPr bwMode="auto">
              <a:xfrm>
                <a:off x="3750" y="1721"/>
                <a:ext cx="39" cy="27"/>
              </a:xfrm>
              <a:custGeom>
                <a:avLst/>
                <a:gdLst>
                  <a:gd name="T0" fmla="*/ 39 w 39"/>
                  <a:gd name="T1" fmla="*/ 0 h 27"/>
                  <a:gd name="T2" fmla="*/ 39 w 39"/>
                  <a:gd name="T3" fmla="*/ 13 h 27"/>
                  <a:gd name="T4" fmla="*/ 36 w 39"/>
                  <a:gd name="T5" fmla="*/ 13 h 27"/>
                  <a:gd name="T6" fmla="*/ 26 w 39"/>
                  <a:gd name="T7" fmla="*/ 17 h 27"/>
                  <a:gd name="T8" fmla="*/ 24 w 39"/>
                  <a:gd name="T9" fmla="*/ 17 h 27"/>
                  <a:gd name="T10" fmla="*/ 22 w 39"/>
                  <a:gd name="T11" fmla="*/ 18 h 27"/>
                  <a:gd name="T12" fmla="*/ 22 w 39"/>
                  <a:gd name="T13" fmla="*/ 18 h 27"/>
                  <a:gd name="T14" fmla="*/ 21 w 39"/>
                  <a:gd name="T15" fmla="*/ 27 h 27"/>
                  <a:gd name="T16" fmla="*/ 21 w 39"/>
                  <a:gd name="T17" fmla="*/ 27 h 27"/>
                  <a:gd name="T18" fmla="*/ 2 w 39"/>
                  <a:gd name="T19" fmla="*/ 27 h 27"/>
                  <a:gd name="T20" fmla="*/ 0 w 39"/>
                  <a:gd name="T21" fmla="*/ 18 h 27"/>
                  <a:gd name="T22" fmla="*/ 0 w 39"/>
                  <a:gd name="T23" fmla="*/ 2 h 27"/>
                  <a:gd name="T24" fmla="*/ 31 w 39"/>
                  <a:gd name="T25" fmla="*/ 0 h 27"/>
                  <a:gd name="T26" fmla="*/ 39 w 39"/>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7">
                    <a:moveTo>
                      <a:pt x="39" y="0"/>
                    </a:moveTo>
                    <a:lnTo>
                      <a:pt x="39" y="13"/>
                    </a:lnTo>
                    <a:lnTo>
                      <a:pt x="36" y="13"/>
                    </a:lnTo>
                    <a:lnTo>
                      <a:pt x="26" y="17"/>
                    </a:lnTo>
                    <a:lnTo>
                      <a:pt x="24" y="17"/>
                    </a:lnTo>
                    <a:lnTo>
                      <a:pt x="22" y="18"/>
                    </a:lnTo>
                    <a:lnTo>
                      <a:pt x="22" y="18"/>
                    </a:lnTo>
                    <a:lnTo>
                      <a:pt x="21" y="27"/>
                    </a:lnTo>
                    <a:lnTo>
                      <a:pt x="21" y="27"/>
                    </a:lnTo>
                    <a:lnTo>
                      <a:pt x="2" y="27"/>
                    </a:lnTo>
                    <a:lnTo>
                      <a:pt x="0" y="18"/>
                    </a:lnTo>
                    <a:lnTo>
                      <a:pt x="0" y="2"/>
                    </a:lnTo>
                    <a:lnTo>
                      <a:pt x="31"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07" name="Freeform 1663"/>
              <p:cNvSpPr>
                <a:spLocks/>
              </p:cNvSpPr>
              <p:nvPr/>
            </p:nvSpPr>
            <p:spPr bwMode="auto">
              <a:xfrm>
                <a:off x="3450" y="1563"/>
                <a:ext cx="33" cy="34"/>
              </a:xfrm>
              <a:custGeom>
                <a:avLst/>
                <a:gdLst>
                  <a:gd name="T0" fmla="*/ 33 w 33"/>
                  <a:gd name="T1" fmla="*/ 34 h 34"/>
                  <a:gd name="T2" fmla="*/ 2 w 33"/>
                  <a:gd name="T3" fmla="*/ 34 h 34"/>
                  <a:gd name="T4" fmla="*/ 0 w 33"/>
                  <a:gd name="T5" fmla="*/ 0 h 34"/>
                  <a:gd name="T6" fmla="*/ 33 w 33"/>
                  <a:gd name="T7" fmla="*/ 0 h 34"/>
                  <a:gd name="T8" fmla="*/ 33 w 33"/>
                  <a:gd name="T9" fmla="*/ 34 h 34"/>
                </a:gdLst>
                <a:ahLst/>
                <a:cxnLst>
                  <a:cxn ang="0">
                    <a:pos x="T0" y="T1"/>
                  </a:cxn>
                  <a:cxn ang="0">
                    <a:pos x="T2" y="T3"/>
                  </a:cxn>
                  <a:cxn ang="0">
                    <a:pos x="T4" y="T5"/>
                  </a:cxn>
                  <a:cxn ang="0">
                    <a:pos x="T6" y="T7"/>
                  </a:cxn>
                  <a:cxn ang="0">
                    <a:pos x="T8" y="T9"/>
                  </a:cxn>
                </a:cxnLst>
                <a:rect l="0" t="0" r="r" b="b"/>
                <a:pathLst>
                  <a:path w="33" h="34">
                    <a:moveTo>
                      <a:pt x="33" y="34"/>
                    </a:moveTo>
                    <a:lnTo>
                      <a:pt x="2" y="34"/>
                    </a:lnTo>
                    <a:lnTo>
                      <a:pt x="0" y="0"/>
                    </a:lnTo>
                    <a:lnTo>
                      <a:pt x="33" y="0"/>
                    </a:lnTo>
                    <a:lnTo>
                      <a:pt x="33"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08" name="Freeform 1664"/>
              <p:cNvSpPr>
                <a:spLocks/>
              </p:cNvSpPr>
              <p:nvPr/>
            </p:nvSpPr>
            <p:spPr bwMode="auto">
              <a:xfrm>
                <a:off x="3450" y="1563"/>
                <a:ext cx="33" cy="34"/>
              </a:xfrm>
              <a:custGeom>
                <a:avLst/>
                <a:gdLst>
                  <a:gd name="T0" fmla="*/ 33 w 33"/>
                  <a:gd name="T1" fmla="*/ 34 h 34"/>
                  <a:gd name="T2" fmla="*/ 2 w 33"/>
                  <a:gd name="T3" fmla="*/ 34 h 34"/>
                  <a:gd name="T4" fmla="*/ 0 w 33"/>
                  <a:gd name="T5" fmla="*/ 0 h 34"/>
                  <a:gd name="T6" fmla="*/ 33 w 33"/>
                  <a:gd name="T7" fmla="*/ 0 h 34"/>
                  <a:gd name="T8" fmla="*/ 33 w 33"/>
                  <a:gd name="T9" fmla="*/ 34 h 34"/>
                </a:gdLst>
                <a:ahLst/>
                <a:cxnLst>
                  <a:cxn ang="0">
                    <a:pos x="T0" y="T1"/>
                  </a:cxn>
                  <a:cxn ang="0">
                    <a:pos x="T2" y="T3"/>
                  </a:cxn>
                  <a:cxn ang="0">
                    <a:pos x="T4" y="T5"/>
                  </a:cxn>
                  <a:cxn ang="0">
                    <a:pos x="T6" y="T7"/>
                  </a:cxn>
                  <a:cxn ang="0">
                    <a:pos x="T8" y="T9"/>
                  </a:cxn>
                </a:cxnLst>
                <a:rect l="0" t="0" r="r" b="b"/>
                <a:pathLst>
                  <a:path w="33" h="34">
                    <a:moveTo>
                      <a:pt x="33" y="34"/>
                    </a:moveTo>
                    <a:lnTo>
                      <a:pt x="2" y="34"/>
                    </a:lnTo>
                    <a:lnTo>
                      <a:pt x="0" y="0"/>
                    </a:lnTo>
                    <a:lnTo>
                      <a:pt x="33" y="0"/>
                    </a:lnTo>
                    <a:lnTo>
                      <a:pt x="33"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09" name="Freeform 1665"/>
              <p:cNvSpPr>
                <a:spLocks/>
              </p:cNvSpPr>
              <p:nvPr/>
            </p:nvSpPr>
            <p:spPr bwMode="auto">
              <a:xfrm>
                <a:off x="3450" y="1538"/>
                <a:ext cx="33" cy="25"/>
              </a:xfrm>
              <a:custGeom>
                <a:avLst/>
                <a:gdLst>
                  <a:gd name="T0" fmla="*/ 29 w 33"/>
                  <a:gd name="T1" fmla="*/ 0 h 25"/>
                  <a:gd name="T2" fmla="*/ 31 w 33"/>
                  <a:gd name="T3" fmla="*/ 0 h 25"/>
                  <a:gd name="T4" fmla="*/ 31 w 33"/>
                  <a:gd name="T5" fmla="*/ 0 h 25"/>
                  <a:gd name="T6" fmla="*/ 31 w 33"/>
                  <a:gd name="T7" fmla="*/ 0 h 25"/>
                  <a:gd name="T8" fmla="*/ 33 w 33"/>
                  <a:gd name="T9" fmla="*/ 25 h 25"/>
                  <a:gd name="T10" fmla="*/ 0 w 33"/>
                  <a:gd name="T11" fmla="*/ 25 h 25"/>
                  <a:gd name="T12" fmla="*/ 0 w 33"/>
                  <a:gd name="T13" fmla="*/ 0 h 25"/>
                  <a:gd name="T14" fmla="*/ 2 w 33"/>
                  <a:gd name="T15" fmla="*/ 0 h 25"/>
                  <a:gd name="T16" fmla="*/ 4 w 33"/>
                  <a:gd name="T17" fmla="*/ 0 h 25"/>
                  <a:gd name="T18" fmla="*/ 9 w 33"/>
                  <a:gd name="T19" fmla="*/ 0 h 25"/>
                  <a:gd name="T20" fmla="*/ 9 w 33"/>
                  <a:gd name="T21" fmla="*/ 0 h 25"/>
                  <a:gd name="T22" fmla="*/ 24 w 33"/>
                  <a:gd name="T23" fmla="*/ 0 h 25"/>
                  <a:gd name="T24" fmla="*/ 26 w 33"/>
                  <a:gd name="T25" fmla="*/ 0 h 25"/>
                  <a:gd name="T26" fmla="*/ 26 w 33"/>
                  <a:gd name="T27" fmla="*/ 0 h 25"/>
                  <a:gd name="T28" fmla="*/ 26 w 33"/>
                  <a:gd name="T29" fmla="*/ 0 h 25"/>
                  <a:gd name="T30" fmla="*/ 28 w 33"/>
                  <a:gd name="T31" fmla="*/ 0 h 25"/>
                  <a:gd name="T32" fmla="*/ 28 w 33"/>
                  <a:gd name="T33" fmla="*/ 0 h 25"/>
                  <a:gd name="T34" fmla="*/ 28 w 33"/>
                  <a:gd name="T35" fmla="*/ 0 h 25"/>
                  <a:gd name="T36" fmla="*/ 29 w 33"/>
                  <a:gd name="T37" fmla="*/ 0 h 25"/>
                  <a:gd name="T38" fmla="*/ 29 w 3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25">
                    <a:moveTo>
                      <a:pt x="29" y="0"/>
                    </a:moveTo>
                    <a:lnTo>
                      <a:pt x="31" y="0"/>
                    </a:lnTo>
                    <a:lnTo>
                      <a:pt x="31" y="0"/>
                    </a:lnTo>
                    <a:lnTo>
                      <a:pt x="31" y="0"/>
                    </a:lnTo>
                    <a:lnTo>
                      <a:pt x="33" y="25"/>
                    </a:lnTo>
                    <a:lnTo>
                      <a:pt x="0" y="25"/>
                    </a:lnTo>
                    <a:lnTo>
                      <a:pt x="0" y="0"/>
                    </a:lnTo>
                    <a:lnTo>
                      <a:pt x="2" y="0"/>
                    </a:lnTo>
                    <a:lnTo>
                      <a:pt x="4" y="0"/>
                    </a:lnTo>
                    <a:lnTo>
                      <a:pt x="9" y="0"/>
                    </a:lnTo>
                    <a:lnTo>
                      <a:pt x="9" y="0"/>
                    </a:lnTo>
                    <a:lnTo>
                      <a:pt x="24" y="0"/>
                    </a:lnTo>
                    <a:lnTo>
                      <a:pt x="26" y="0"/>
                    </a:lnTo>
                    <a:lnTo>
                      <a:pt x="26" y="0"/>
                    </a:lnTo>
                    <a:lnTo>
                      <a:pt x="26" y="0"/>
                    </a:lnTo>
                    <a:lnTo>
                      <a:pt x="28" y="0"/>
                    </a:lnTo>
                    <a:lnTo>
                      <a:pt x="28" y="0"/>
                    </a:lnTo>
                    <a:lnTo>
                      <a:pt x="28" y="0"/>
                    </a:lnTo>
                    <a:lnTo>
                      <a:pt x="29" y="0"/>
                    </a:lnTo>
                    <a:lnTo>
                      <a:pt x="2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10" name="Freeform 1666"/>
              <p:cNvSpPr>
                <a:spLocks/>
              </p:cNvSpPr>
              <p:nvPr/>
            </p:nvSpPr>
            <p:spPr bwMode="auto">
              <a:xfrm>
                <a:off x="3450" y="1538"/>
                <a:ext cx="33" cy="25"/>
              </a:xfrm>
              <a:custGeom>
                <a:avLst/>
                <a:gdLst>
                  <a:gd name="T0" fmla="*/ 29 w 33"/>
                  <a:gd name="T1" fmla="*/ 0 h 25"/>
                  <a:gd name="T2" fmla="*/ 31 w 33"/>
                  <a:gd name="T3" fmla="*/ 0 h 25"/>
                  <a:gd name="T4" fmla="*/ 31 w 33"/>
                  <a:gd name="T5" fmla="*/ 0 h 25"/>
                  <a:gd name="T6" fmla="*/ 31 w 33"/>
                  <a:gd name="T7" fmla="*/ 0 h 25"/>
                  <a:gd name="T8" fmla="*/ 33 w 33"/>
                  <a:gd name="T9" fmla="*/ 25 h 25"/>
                  <a:gd name="T10" fmla="*/ 0 w 33"/>
                  <a:gd name="T11" fmla="*/ 25 h 25"/>
                  <a:gd name="T12" fmla="*/ 0 w 33"/>
                  <a:gd name="T13" fmla="*/ 0 h 25"/>
                  <a:gd name="T14" fmla="*/ 2 w 33"/>
                  <a:gd name="T15" fmla="*/ 0 h 25"/>
                  <a:gd name="T16" fmla="*/ 4 w 33"/>
                  <a:gd name="T17" fmla="*/ 0 h 25"/>
                  <a:gd name="T18" fmla="*/ 9 w 33"/>
                  <a:gd name="T19" fmla="*/ 0 h 25"/>
                  <a:gd name="T20" fmla="*/ 9 w 33"/>
                  <a:gd name="T21" fmla="*/ 0 h 25"/>
                  <a:gd name="T22" fmla="*/ 24 w 33"/>
                  <a:gd name="T23" fmla="*/ 0 h 25"/>
                  <a:gd name="T24" fmla="*/ 26 w 33"/>
                  <a:gd name="T25" fmla="*/ 0 h 25"/>
                  <a:gd name="T26" fmla="*/ 26 w 33"/>
                  <a:gd name="T27" fmla="*/ 0 h 25"/>
                  <a:gd name="T28" fmla="*/ 26 w 33"/>
                  <a:gd name="T29" fmla="*/ 0 h 25"/>
                  <a:gd name="T30" fmla="*/ 28 w 33"/>
                  <a:gd name="T31" fmla="*/ 0 h 25"/>
                  <a:gd name="T32" fmla="*/ 28 w 33"/>
                  <a:gd name="T33" fmla="*/ 0 h 25"/>
                  <a:gd name="T34" fmla="*/ 28 w 33"/>
                  <a:gd name="T35" fmla="*/ 0 h 25"/>
                  <a:gd name="T36" fmla="*/ 29 w 33"/>
                  <a:gd name="T37" fmla="*/ 0 h 25"/>
                  <a:gd name="T38" fmla="*/ 29 w 3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25">
                    <a:moveTo>
                      <a:pt x="29" y="0"/>
                    </a:moveTo>
                    <a:lnTo>
                      <a:pt x="31" y="0"/>
                    </a:lnTo>
                    <a:lnTo>
                      <a:pt x="31" y="0"/>
                    </a:lnTo>
                    <a:lnTo>
                      <a:pt x="31" y="0"/>
                    </a:lnTo>
                    <a:lnTo>
                      <a:pt x="33" y="25"/>
                    </a:lnTo>
                    <a:lnTo>
                      <a:pt x="0" y="25"/>
                    </a:lnTo>
                    <a:lnTo>
                      <a:pt x="0" y="0"/>
                    </a:lnTo>
                    <a:lnTo>
                      <a:pt x="2" y="0"/>
                    </a:lnTo>
                    <a:lnTo>
                      <a:pt x="4" y="0"/>
                    </a:lnTo>
                    <a:lnTo>
                      <a:pt x="9" y="0"/>
                    </a:lnTo>
                    <a:lnTo>
                      <a:pt x="9" y="0"/>
                    </a:lnTo>
                    <a:lnTo>
                      <a:pt x="24" y="0"/>
                    </a:lnTo>
                    <a:lnTo>
                      <a:pt x="26" y="0"/>
                    </a:lnTo>
                    <a:lnTo>
                      <a:pt x="26" y="0"/>
                    </a:lnTo>
                    <a:lnTo>
                      <a:pt x="26" y="0"/>
                    </a:lnTo>
                    <a:lnTo>
                      <a:pt x="28" y="0"/>
                    </a:lnTo>
                    <a:lnTo>
                      <a:pt x="28" y="0"/>
                    </a:lnTo>
                    <a:lnTo>
                      <a:pt x="28" y="0"/>
                    </a:lnTo>
                    <a:lnTo>
                      <a:pt x="29" y="0"/>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11" name="Freeform 1667"/>
              <p:cNvSpPr>
                <a:spLocks/>
              </p:cNvSpPr>
              <p:nvPr/>
            </p:nvSpPr>
            <p:spPr bwMode="auto">
              <a:xfrm>
                <a:off x="3484" y="1799"/>
                <a:ext cx="31" cy="32"/>
              </a:xfrm>
              <a:custGeom>
                <a:avLst/>
                <a:gdLst>
                  <a:gd name="T0" fmla="*/ 31 w 31"/>
                  <a:gd name="T1" fmla="*/ 0 h 32"/>
                  <a:gd name="T2" fmla="*/ 31 w 31"/>
                  <a:gd name="T3" fmla="*/ 32 h 32"/>
                  <a:gd name="T4" fmla="*/ 29 w 31"/>
                  <a:gd name="T5" fmla="*/ 32 h 32"/>
                  <a:gd name="T6" fmla="*/ 27 w 31"/>
                  <a:gd name="T7" fmla="*/ 32 h 32"/>
                  <a:gd name="T8" fmla="*/ 21 w 31"/>
                  <a:gd name="T9" fmla="*/ 32 h 32"/>
                  <a:gd name="T10" fmla="*/ 21 w 31"/>
                  <a:gd name="T11" fmla="*/ 32 h 32"/>
                  <a:gd name="T12" fmla="*/ 19 w 31"/>
                  <a:gd name="T13" fmla="*/ 32 h 32"/>
                  <a:gd name="T14" fmla="*/ 19 w 31"/>
                  <a:gd name="T15" fmla="*/ 32 h 32"/>
                  <a:gd name="T16" fmla="*/ 19 w 31"/>
                  <a:gd name="T17" fmla="*/ 32 h 32"/>
                  <a:gd name="T18" fmla="*/ 19 w 31"/>
                  <a:gd name="T19" fmla="*/ 32 h 32"/>
                  <a:gd name="T20" fmla="*/ 19 w 31"/>
                  <a:gd name="T21" fmla="*/ 32 h 32"/>
                  <a:gd name="T22" fmla="*/ 17 w 31"/>
                  <a:gd name="T23" fmla="*/ 32 h 32"/>
                  <a:gd name="T24" fmla="*/ 16 w 31"/>
                  <a:gd name="T25" fmla="*/ 32 h 32"/>
                  <a:gd name="T26" fmla="*/ 14 w 31"/>
                  <a:gd name="T27" fmla="*/ 32 h 32"/>
                  <a:gd name="T28" fmla="*/ 12 w 31"/>
                  <a:gd name="T29" fmla="*/ 32 h 32"/>
                  <a:gd name="T30" fmla="*/ 12 w 31"/>
                  <a:gd name="T31" fmla="*/ 32 h 32"/>
                  <a:gd name="T32" fmla="*/ 12 w 31"/>
                  <a:gd name="T33" fmla="*/ 32 h 32"/>
                  <a:gd name="T34" fmla="*/ 12 w 31"/>
                  <a:gd name="T35" fmla="*/ 32 h 32"/>
                  <a:gd name="T36" fmla="*/ 12 w 31"/>
                  <a:gd name="T37" fmla="*/ 32 h 32"/>
                  <a:gd name="T38" fmla="*/ 11 w 31"/>
                  <a:gd name="T39" fmla="*/ 32 h 32"/>
                  <a:gd name="T40" fmla="*/ 11 w 31"/>
                  <a:gd name="T41" fmla="*/ 32 h 32"/>
                  <a:gd name="T42" fmla="*/ 11 w 31"/>
                  <a:gd name="T43" fmla="*/ 32 h 32"/>
                  <a:gd name="T44" fmla="*/ 4 w 31"/>
                  <a:gd name="T45" fmla="*/ 32 h 32"/>
                  <a:gd name="T46" fmla="*/ 2 w 31"/>
                  <a:gd name="T47" fmla="*/ 32 h 32"/>
                  <a:gd name="T48" fmla="*/ 0 w 31"/>
                  <a:gd name="T49" fmla="*/ 32 h 32"/>
                  <a:gd name="T50" fmla="*/ 0 w 31"/>
                  <a:gd name="T51" fmla="*/ 32 h 32"/>
                  <a:gd name="T52" fmla="*/ 0 w 31"/>
                  <a:gd name="T53" fmla="*/ 0 h 32"/>
                  <a:gd name="T54" fmla="*/ 31 w 31"/>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32">
                    <a:moveTo>
                      <a:pt x="31" y="0"/>
                    </a:moveTo>
                    <a:lnTo>
                      <a:pt x="31" y="32"/>
                    </a:lnTo>
                    <a:lnTo>
                      <a:pt x="29" y="32"/>
                    </a:lnTo>
                    <a:lnTo>
                      <a:pt x="27" y="32"/>
                    </a:lnTo>
                    <a:lnTo>
                      <a:pt x="21" y="32"/>
                    </a:lnTo>
                    <a:lnTo>
                      <a:pt x="21" y="32"/>
                    </a:lnTo>
                    <a:lnTo>
                      <a:pt x="19" y="32"/>
                    </a:lnTo>
                    <a:lnTo>
                      <a:pt x="19" y="32"/>
                    </a:lnTo>
                    <a:lnTo>
                      <a:pt x="19" y="32"/>
                    </a:lnTo>
                    <a:lnTo>
                      <a:pt x="19" y="32"/>
                    </a:lnTo>
                    <a:lnTo>
                      <a:pt x="19" y="32"/>
                    </a:lnTo>
                    <a:lnTo>
                      <a:pt x="17" y="32"/>
                    </a:lnTo>
                    <a:lnTo>
                      <a:pt x="16" y="32"/>
                    </a:lnTo>
                    <a:lnTo>
                      <a:pt x="14" y="32"/>
                    </a:lnTo>
                    <a:lnTo>
                      <a:pt x="12" y="32"/>
                    </a:lnTo>
                    <a:lnTo>
                      <a:pt x="12" y="32"/>
                    </a:lnTo>
                    <a:lnTo>
                      <a:pt x="12" y="32"/>
                    </a:lnTo>
                    <a:lnTo>
                      <a:pt x="12" y="32"/>
                    </a:lnTo>
                    <a:lnTo>
                      <a:pt x="12" y="32"/>
                    </a:lnTo>
                    <a:lnTo>
                      <a:pt x="11" y="32"/>
                    </a:lnTo>
                    <a:lnTo>
                      <a:pt x="11" y="32"/>
                    </a:lnTo>
                    <a:lnTo>
                      <a:pt x="11" y="32"/>
                    </a:lnTo>
                    <a:lnTo>
                      <a:pt x="4" y="32"/>
                    </a:lnTo>
                    <a:lnTo>
                      <a:pt x="2" y="32"/>
                    </a:lnTo>
                    <a:lnTo>
                      <a:pt x="0" y="32"/>
                    </a:lnTo>
                    <a:lnTo>
                      <a:pt x="0" y="32"/>
                    </a:lnTo>
                    <a:lnTo>
                      <a:pt x="0" y="0"/>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12" name="Freeform 1668"/>
              <p:cNvSpPr>
                <a:spLocks/>
              </p:cNvSpPr>
              <p:nvPr/>
            </p:nvSpPr>
            <p:spPr bwMode="auto">
              <a:xfrm>
                <a:off x="3484" y="1799"/>
                <a:ext cx="31" cy="32"/>
              </a:xfrm>
              <a:custGeom>
                <a:avLst/>
                <a:gdLst>
                  <a:gd name="T0" fmla="*/ 31 w 31"/>
                  <a:gd name="T1" fmla="*/ 0 h 32"/>
                  <a:gd name="T2" fmla="*/ 31 w 31"/>
                  <a:gd name="T3" fmla="*/ 32 h 32"/>
                  <a:gd name="T4" fmla="*/ 29 w 31"/>
                  <a:gd name="T5" fmla="*/ 32 h 32"/>
                  <a:gd name="T6" fmla="*/ 27 w 31"/>
                  <a:gd name="T7" fmla="*/ 32 h 32"/>
                  <a:gd name="T8" fmla="*/ 21 w 31"/>
                  <a:gd name="T9" fmla="*/ 32 h 32"/>
                  <a:gd name="T10" fmla="*/ 21 w 31"/>
                  <a:gd name="T11" fmla="*/ 32 h 32"/>
                  <a:gd name="T12" fmla="*/ 19 w 31"/>
                  <a:gd name="T13" fmla="*/ 32 h 32"/>
                  <a:gd name="T14" fmla="*/ 19 w 31"/>
                  <a:gd name="T15" fmla="*/ 32 h 32"/>
                  <a:gd name="T16" fmla="*/ 19 w 31"/>
                  <a:gd name="T17" fmla="*/ 32 h 32"/>
                  <a:gd name="T18" fmla="*/ 19 w 31"/>
                  <a:gd name="T19" fmla="*/ 32 h 32"/>
                  <a:gd name="T20" fmla="*/ 19 w 31"/>
                  <a:gd name="T21" fmla="*/ 32 h 32"/>
                  <a:gd name="T22" fmla="*/ 17 w 31"/>
                  <a:gd name="T23" fmla="*/ 32 h 32"/>
                  <a:gd name="T24" fmla="*/ 16 w 31"/>
                  <a:gd name="T25" fmla="*/ 32 h 32"/>
                  <a:gd name="T26" fmla="*/ 14 w 31"/>
                  <a:gd name="T27" fmla="*/ 32 h 32"/>
                  <a:gd name="T28" fmla="*/ 12 w 31"/>
                  <a:gd name="T29" fmla="*/ 32 h 32"/>
                  <a:gd name="T30" fmla="*/ 12 w 31"/>
                  <a:gd name="T31" fmla="*/ 32 h 32"/>
                  <a:gd name="T32" fmla="*/ 12 w 31"/>
                  <a:gd name="T33" fmla="*/ 32 h 32"/>
                  <a:gd name="T34" fmla="*/ 12 w 31"/>
                  <a:gd name="T35" fmla="*/ 32 h 32"/>
                  <a:gd name="T36" fmla="*/ 12 w 31"/>
                  <a:gd name="T37" fmla="*/ 32 h 32"/>
                  <a:gd name="T38" fmla="*/ 11 w 31"/>
                  <a:gd name="T39" fmla="*/ 32 h 32"/>
                  <a:gd name="T40" fmla="*/ 11 w 31"/>
                  <a:gd name="T41" fmla="*/ 32 h 32"/>
                  <a:gd name="T42" fmla="*/ 11 w 31"/>
                  <a:gd name="T43" fmla="*/ 32 h 32"/>
                  <a:gd name="T44" fmla="*/ 4 w 31"/>
                  <a:gd name="T45" fmla="*/ 32 h 32"/>
                  <a:gd name="T46" fmla="*/ 2 w 31"/>
                  <a:gd name="T47" fmla="*/ 32 h 32"/>
                  <a:gd name="T48" fmla="*/ 0 w 31"/>
                  <a:gd name="T49" fmla="*/ 32 h 32"/>
                  <a:gd name="T50" fmla="*/ 0 w 31"/>
                  <a:gd name="T51" fmla="*/ 32 h 32"/>
                  <a:gd name="T52" fmla="*/ 0 w 31"/>
                  <a:gd name="T53" fmla="*/ 0 h 32"/>
                  <a:gd name="T54" fmla="*/ 31 w 31"/>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32">
                    <a:moveTo>
                      <a:pt x="31" y="0"/>
                    </a:moveTo>
                    <a:lnTo>
                      <a:pt x="31" y="32"/>
                    </a:lnTo>
                    <a:lnTo>
                      <a:pt x="29" y="32"/>
                    </a:lnTo>
                    <a:lnTo>
                      <a:pt x="27" y="32"/>
                    </a:lnTo>
                    <a:lnTo>
                      <a:pt x="21" y="32"/>
                    </a:lnTo>
                    <a:lnTo>
                      <a:pt x="21" y="32"/>
                    </a:lnTo>
                    <a:lnTo>
                      <a:pt x="19" y="32"/>
                    </a:lnTo>
                    <a:lnTo>
                      <a:pt x="19" y="32"/>
                    </a:lnTo>
                    <a:lnTo>
                      <a:pt x="19" y="32"/>
                    </a:lnTo>
                    <a:lnTo>
                      <a:pt x="19" y="32"/>
                    </a:lnTo>
                    <a:lnTo>
                      <a:pt x="19" y="32"/>
                    </a:lnTo>
                    <a:lnTo>
                      <a:pt x="17" y="32"/>
                    </a:lnTo>
                    <a:lnTo>
                      <a:pt x="16" y="32"/>
                    </a:lnTo>
                    <a:lnTo>
                      <a:pt x="14" y="32"/>
                    </a:lnTo>
                    <a:lnTo>
                      <a:pt x="12" y="32"/>
                    </a:lnTo>
                    <a:lnTo>
                      <a:pt x="12" y="32"/>
                    </a:lnTo>
                    <a:lnTo>
                      <a:pt x="12" y="32"/>
                    </a:lnTo>
                    <a:lnTo>
                      <a:pt x="12" y="32"/>
                    </a:lnTo>
                    <a:lnTo>
                      <a:pt x="12" y="32"/>
                    </a:lnTo>
                    <a:lnTo>
                      <a:pt x="11" y="32"/>
                    </a:lnTo>
                    <a:lnTo>
                      <a:pt x="11" y="32"/>
                    </a:lnTo>
                    <a:lnTo>
                      <a:pt x="11" y="32"/>
                    </a:lnTo>
                    <a:lnTo>
                      <a:pt x="4" y="32"/>
                    </a:lnTo>
                    <a:lnTo>
                      <a:pt x="2" y="32"/>
                    </a:lnTo>
                    <a:lnTo>
                      <a:pt x="0" y="32"/>
                    </a:lnTo>
                    <a:lnTo>
                      <a:pt x="0" y="32"/>
                    </a:lnTo>
                    <a:lnTo>
                      <a:pt x="0"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13" name="Freeform 1669"/>
              <p:cNvSpPr>
                <a:spLocks/>
              </p:cNvSpPr>
              <p:nvPr/>
            </p:nvSpPr>
            <p:spPr bwMode="auto">
              <a:xfrm>
                <a:off x="3513" y="1562"/>
                <a:ext cx="31" cy="35"/>
              </a:xfrm>
              <a:custGeom>
                <a:avLst/>
                <a:gdLst>
                  <a:gd name="T0" fmla="*/ 31 w 31"/>
                  <a:gd name="T1" fmla="*/ 35 h 35"/>
                  <a:gd name="T2" fmla="*/ 31 w 31"/>
                  <a:gd name="T3" fmla="*/ 35 h 35"/>
                  <a:gd name="T4" fmla="*/ 0 w 31"/>
                  <a:gd name="T5" fmla="*/ 35 h 35"/>
                  <a:gd name="T6" fmla="*/ 0 w 31"/>
                  <a:gd name="T7" fmla="*/ 1 h 35"/>
                  <a:gd name="T8" fmla="*/ 31 w 31"/>
                  <a:gd name="T9" fmla="*/ 0 h 35"/>
                  <a:gd name="T10" fmla="*/ 31 w 31"/>
                  <a:gd name="T11" fmla="*/ 35 h 35"/>
                </a:gdLst>
                <a:ahLst/>
                <a:cxnLst>
                  <a:cxn ang="0">
                    <a:pos x="T0" y="T1"/>
                  </a:cxn>
                  <a:cxn ang="0">
                    <a:pos x="T2" y="T3"/>
                  </a:cxn>
                  <a:cxn ang="0">
                    <a:pos x="T4" y="T5"/>
                  </a:cxn>
                  <a:cxn ang="0">
                    <a:pos x="T6" y="T7"/>
                  </a:cxn>
                  <a:cxn ang="0">
                    <a:pos x="T8" y="T9"/>
                  </a:cxn>
                  <a:cxn ang="0">
                    <a:pos x="T10" y="T11"/>
                  </a:cxn>
                </a:cxnLst>
                <a:rect l="0" t="0" r="r" b="b"/>
                <a:pathLst>
                  <a:path w="31" h="35">
                    <a:moveTo>
                      <a:pt x="31" y="35"/>
                    </a:moveTo>
                    <a:lnTo>
                      <a:pt x="31" y="35"/>
                    </a:lnTo>
                    <a:lnTo>
                      <a:pt x="0" y="35"/>
                    </a:lnTo>
                    <a:lnTo>
                      <a:pt x="0" y="1"/>
                    </a:lnTo>
                    <a:lnTo>
                      <a:pt x="31" y="0"/>
                    </a:lnTo>
                    <a:lnTo>
                      <a:pt x="31"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14" name="Freeform 1670"/>
              <p:cNvSpPr>
                <a:spLocks/>
              </p:cNvSpPr>
              <p:nvPr/>
            </p:nvSpPr>
            <p:spPr bwMode="auto">
              <a:xfrm>
                <a:off x="3513" y="1562"/>
                <a:ext cx="31" cy="35"/>
              </a:xfrm>
              <a:custGeom>
                <a:avLst/>
                <a:gdLst>
                  <a:gd name="T0" fmla="*/ 31 w 31"/>
                  <a:gd name="T1" fmla="*/ 35 h 35"/>
                  <a:gd name="T2" fmla="*/ 31 w 31"/>
                  <a:gd name="T3" fmla="*/ 35 h 35"/>
                  <a:gd name="T4" fmla="*/ 0 w 31"/>
                  <a:gd name="T5" fmla="*/ 35 h 35"/>
                  <a:gd name="T6" fmla="*/ 0 w 31"/>
                  <a:gd name="T7" fmla="*/ 1 h 35"/>
                  <a:gd name="T8" fmla="*/ 31 w 31"/>
                  <a:gd name="T9" fmla="*/ 0 h 35"/>
                  <a:gd name="T10" fmla="*/ 31 w 31"/>
                  <a:gd name="T11" fmla="*/ 35 h 35"/>
                </a:gdLst>
                <a:ahLst/>
                <a:cxnLst>
                  <a:cxn ang="0">
                    <a:pos x="T0" y="T1"/>
                  </a:cxn>
                  <a:cxn ang="0">
                    <a:pos x="T2" y="T3"/>
                  </a:cxn>
                  <a:cxn ang="0">
                    <a:pos x="T4" y="T5"/>
                  </a:cxn>
                  <a:cxn ang="0">
                    <a:pos x="T6" y="T7"/>
                  </a:cxn>
                  <a:cxn ang="0">
                    <a:pos x="T8" y="T9"/>
                  </a:cxn>
                  <a:cxn ang="0">
                    <a:pos x="T10" y="T11"/>
                  </a:cxn>
                </a:cxnLst>
                <a:rect l="0" t="0" r="r" b="b"/>
                <a:pathLst>
                  <a:path w="31" h="35">
                    <a:moveTo>
                      <a:pt x="31" y="35"/>
                    </a:moveTo>
                    <a:lnTo>
                      <a:pt x="31" y="35"/>
                    </a:lnTo>
                    <a:lnTo>
                      <a:pt x="0" y="35"/>
                    </a:lnTo>
                    <a:lnTo>
                      <a:pt x="0" y="1"/>
                    </a:lnTo>
                    <a:lnTo>
                      <a:pt x="31" y="0"/>
                    </a:lnTo>
                    <a:lnTo>
                      <a:pt x="31"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15" name="Freeform 1671"/>
              <p:cNvSpPr>
                <a:spLocks/>
              </p:cNvSpPr>
              <p:nvPr/>
            </p:nvSpPr>
            <p:spPr bwMode="auto">
              <a:xfrm>
                <a:off x="3400" y="1597"/>
                <a:ext cx="52" cy="36"/>
              </a:xfrm>
              <a:custGeom>
                <a:avLst/>
                <a:gdLst>
                  <a:gd name="T0" fmla="*/ 52 w 52"/>
                  <a:gd name="T1" fmla="*/ 0 h 36"/>
                  <a:gd name="T2" fmla="*/ 52 w 52"/>
                  <a:gd name="T3" fmla="*/ 36 h 36"/>
                  <a:gd name="T4" fmla="*/ 11 w 52"/>
                  <a:gd name="T5" fmla="*/ 36 h 36"/>
                  <a:gd name="T6" fmla="*/ 8 w 52"/>
                  <a:gd name="T7" fmla="*/ 29 h 36"/>
                  <a:gd name="T8" fmla="*/ 6 w 52"/>
                  <a:gd name="T9" fmla="*/ 26 h 36"/>
                  <a:gd name="T10" fmla="*/ 5 w 52"/>
                  <a:gd name="T11" fmla="*/ 24 h 36"/>
                  <a:gd name="T12" fmla="*/ 3 w 52"/>
                  <a:gd name="T13" fmla="*/ 22 h 36"/>
                  <a:gd name="T14" fmla="*/ 3 w 52"/>
                  <a:gd name="T15" fmla="*/ 22 h 36"/>
                  <a:gd name="T16" fmla="*/ 3 w 52"/>
                  <a:gd name="T17" fmla="*/ 22 h 36"/>
                  <a:gd name="T18" fmla="*/ 1 w 52"/>
                  <a:gd name="T19" fmla="*/ 21 h 36"/>
                  <a:gd name="T20" fmla="*/ 0 w 52"/>
                  <a:gd name="T21" fmla="*/ 19 h 36"/>
                  <a:gd name="T22" fmla="*/ 1 w 52"/>
                  <a:gd name="T23" fmla="*/ 15 h 36"/>
                  <a:gd name="T24" fmla="*/ 1 w 52"/>
                  <a:gd name="T25" fmla="*/ 15 h 36"/>
                  <a:gd name="T26" fmla="*/ 5 w 52"/>
                  <a:gd name="T27" fmla="*/ 9 h 36"/>
                  <a:gd name="T28" fmla="*/ 5 w 52"/>
                  <a:gd name="T29" fmla="*/ 9 h 36"/>
                  <a:gd name="T30" fmla="*/ 6 w 52"/>
                  <a:gd name="T31" fmla="*/ 9 h 36"/>
                  <a:gd name="T32" fmla="*/ 6 w 52"/>
                  <a:gd name="T33" fmla="*/ 9 h 36"/>
                  <a:gd name="T34" fmla="*/ 6 w 52"/>
                  <a:gd name="T35" fmla="*/ 5 h 36"/>
                  <a:gd name="T36" fmla="*/ 8 w 52"/>
                  <a:gd name="T37" fmla="*/ 0 h 36"/>
                  <a:gd name="T38" fmla="*/ 52 w 52"/>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36">
                    <a:moveTo>
                      <a:pt x="52" y="0"/>
                    </a:moveTo>
                    <a:lnTo>
                      <a:pt x="52" y="36"/>
                    </a:lnTo>
                    <a:lnTo>
                      <a:pt x="11" y="36"/>
                    </a:lnTo>
                    <a:lnTo>
                      <a:pt x="8" y="29"/>
                    </a:lnTo>
                    <a:lnTo>
                      <a:pt x="6" y="26"/>
                    </a:lnTo>
                    <a:lnTo>
                      <a:pt x="5" y="24"/>
                    </a:lnTo>
                    <a:lnTo>
                      <a:pt x="3" y="22"/>
                    </a:lnTo>
                    <a:lnTo>
                      <a:pt x="3" y="22"/>
                    </a:lnTo>
                    <a:lnTo>
                      <a:pt x="3" y="22"/>
                    </a:lnTo>
                    <a:lnTo>
                      <a:pt x="1" y="21"/>
                    </a:lnTo>
                    <a:lnTo>
                      <a:pt x="0" y="19"/>
                    </a:lnTo>
                    <a:lnTo>
                      <a:pt x="1" y="15"/>
                    </a:lnTo>
                    <a:lnTo>
                      <a:pt x="1" y="15"/>
                    </a:lnTo>
                    <a:lnTo>
                      <a:pt x="5" y="9"/>
                    </a:lnTo>
                    <a:lnTo>
                      <a:pt x="5" y="9"/>
                    </a:lnTo>
                    <a:lnTo>
                      <a:pt x="6" y="9"/>
                    </a:lnTo>
                    <a:lnTo>
                      <a:pt x="6" y="9"/>
                    </a:lnTo>
                    <a:lnTo>
                      <a:pt x="6" y="5"/>
                    </a:lnTo>
                    <a:lnTo>
                      <a:pt x="8" y="0"/>
                    </a:lnTo>
                    <a:lnTo>
                      <a:pt x="5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16" name="Freeform 1672"/>
              <p:cNvSpPr>
                <a:spLocks/>
              </p:cNvSpPr>
              <p:nvPr/>
            </p:nvSpPr>
            <p:spPr bwMode="auto">
              <a:xfrm>
                <a:off x="3400" y="1597"/>
                <a:ext cx="52" cy="36"/>
              </a:xfrm>
              <a:custGeom>
                <a:avLst/>
                <a:gdLst>
                  <a:gd name="T0" fmla="*/ 52 w 52"/>
                  <a:gd name="T1" fmla="*/ 0 h 36"/>
                  <a:gd name="T2" fmla="*/ 52 w 52"/>
                  <a:gd name="T3" fmla="*/ 36 h 36"/>
                  <a:gd name="T4" fmla="*/ 11 w 52"/>
                  <a:gd name="T5" fmla="*/ 36 h 36"/>
                  <a:gd name="T6" fmla="*/ 8 w 52"/>
                  <a:gd name="T7" fmla="*/ 29 h 36"/>
                  <a:gd name="T8" fmla="*/ 6 w 52"/>
                  <a:gd name="T9" fmla="*/ 26 h 36"/>
                  <a:gd name="T10" fmla="*/ 5 w 52"/>
                  <a:gd name="T11" fmla="*/ 24 h 36"/>
                  <a:gd name="T12" fmla="*/ 3 w 52"/>
                  <a:gd name="T13" fmla="*/ 22 h 36"/>
                  <a:gd name="T14" fmla="*/ 3 w 52"/>
                  <a:gd name="T15" fmla="*/ 22 h 36"/>
                  <a:gd name="T16" fmla="*/ 3 w 52"/>
                  <a:gd name="T17" fmla="*/ 22 h 36"/>
                  <a:gd name="T18" fmla="*/ 1 w 52"/>
                  <a:gd name="T19" fmla="*/ 21 h 36"/>
                  <a:gd name="T20" fmla="*/ 0 w 52"/>
                  <a:gd name="T21" fmla="*/ 19 h 36"/>
                  <a:gd name="T22" fmla="*/ 1 w 52"/>
                  <a:gd name="T23" fmla="*/ 15 h 36"/>
                  <a:gd name="T24" fmla="*/ 1 w 52"/>
                  <a:gd name="T25" fmla="*/ 15 h 36"/>
                  <a:gd name="T26" fmla="*/ 5 w 52"/>
                  <a:gd name="T27" fmla="*/ 9 h 36"/>
                  <a:gd name="T28" fmla="*/ 5 w 52"/>
                  <a:gd name="T29" fmla="*/ 9 h 36"/>
                  <a:gd name="T30" fmla="*/ 6 w 52"/>
                  <a:gd name="T31" fmla="*/ 9 h 36"/>
                  <a:gd name="T32" fmla="*/ 6 w 52"/>
                  <a:gd name="T33" fmla="*/ 9 h 36"/>
                  <a:gd name="T34" fmla="*/ 6 w 52"/>
                  <a:gd name="T35" fmla="*/ 5 h 36"/>
                  <a:gd name="T36" fmla="*/ 8 w 52"/>
                  <a:gd name="T37" fmla="*/ 0 h 36"/>
                  <a:gd name="T38" fmla="*/ 52 w 52"/>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36">
                    <a:moveTo>
                      <a:pt x="52" y="0"/>
                    </a:moveTo>
                    <a:lnTo>
                      <a:pt x="52" y="36"/>
                    </a:lnTo>
                    <a:lnTo>
                      <a:pt x="11" y="36"/>
                    </a:lnTo>
                    <a:lnTo>
                      <a:pt x="8" y="29"/>
                    </a:lnTo>
                    <a:lnTo>
                      <a:pt x="6" y="26"/>
                    </a:lnTo>
                    <a:lnTo>
                      <a:pt x="5" y="24"/>
                    </a:lnTo>
                    <a:lnTo>
                      <a:pt x="3" y="22"/>
                    </a:lnTo>
                    <a:lnTo>
                      <a:pt x="3" y="22"/>
                    </a:lnTo>
                    <a:lnTo>
                      <a:pt x="3" y="22"/>
                    </a:lnTo>
                    <a:lnTo>
                      <a:pt x="1" y="21"/>
                    </a:lnTo>
                    <a:lnTo>
                      <a:pt x="0" y="19"/>
                    </a:lnTo>
                    <a:lnTo>
                      <a:pt x="1" y="15"/>
                    </a:lnTo>
                    <a:lnTo>
                      <a:pt x="1" y="15"/>
                    </a:lnTo>
                    <a:lnTo>
                      <a:pt x="5" y="9"/>
                    </a:lnTo>
                    <a:lnTo>
                      <a:pt x="5" y="9"/>
                    </a:lnTo>
                    <a:lnTo>
                      <a:pt x="6" y="9"/>
                    </a:lnTo>
                    <a:lnTo>
                      <a:pt x="6" y="9"/>
                    </a:lnTo>
                    <a:lnTo>
                      <a:pt x="6" y="5"/>
                    </a:lnTo>
                    <a:lnTo>
                      <a:pt x="8" y="0"/>
                    </a:lnTo>
                    <a:lnTo>
                      <a:pt x="5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17" name="Freeform 1673"/>
              <p:cNvSpPr>
                <a:spLocks/>
              </p:cNvSpPr>
              <p:nvPr/>
            </p:nvSpPr>
            <p:spPr bwMode="auto">
              <a:xfrm>
                <a:off x="3513" y="1597"/>
                <a:ext cx="31" cy="36"/>
              </a:xfrm>
              <a:custGeom>
                <a:avLst/>
                <a:gdLst>
                  <a:gd name="T0" fmla="*/ 31 w 31"/>
                  <a:gd name="T1" fmla="*/ 27 h 36"/>
                  <a:gd name="T2" fmla="*/ 31 w 31"/>
                  <a:gd name="T3" fmla="*/ 36 h 36"/>
                  <a:gd name="T4" fmla="*/ 0 w 31"/>
                  <a:gd name="T5" fmla="*/ 36 h 36"/>
                  <a:gd name="T6" fmla="*/ 0 w 31"/>
                  <a:gd name="T7" fmla="*/ 0 h 36"/>
                  <a:gd name="T8" fmla="*/ 31 w 31"/>
                  <a:gd name="T9" fmla="*/ 0 h 36"/>
                  <a:gd name="T10" fmla="*/ 31 w 31"/>
                  <a:gd name="T11" fmla="*/ 27 h 36"/>
                </a:gdLst>
                <a:ahLst/>
                <a:cxnLst>
                  <a:cxn ang="0">
                    <a:pos x="T0" y="T1"/>
                  </a:cxn>
                  <a:cxn ang="0">
                    <a:pos x="T2" y="T3"/>
                  </a:cxn>
                  <a:cxn ang="0">
                    <a:pos x="T4" y="T5"/>
                  </a:cxn>
                  <a:cxn ang="0">
                    <a:pos x="T6" y="T7"/>
                  </a:cxn>
                  <a:cxn ang="0">
                    <a:pos x="T8" y="T9"/>
                  </a:cxn>
                  <a:cxn ang="0">
                    <a:pos x="T10" y="T11"/>
                  </a:cxn>
                </a:cxnLst>
                <a:rect l="0" t="0" r="r" b="b"/>
                <a:pathLst>
                  <a:path w="31" h="36">
                    <a:moveTo>
                      <a:pt x="31" y="27"/>
                    </a:moveTo>
                    <a:lnTo>
                      <a:pt x="31" y="36"/>
                    </a:lnTo>
                    <a:lnTo>
                      <a:pt x="0" y="36"/>
                    </a:lnTo>
                    <a:lnTo>
                      <a:pt x="0" y="0"/>
                    </a:lnTo>
                    <a:lnTo>
                      <a:pt x="31" y="0"/>
                    </a:lnTo>
                    <a:lnTo>
                      <a:pt x="31"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18" name="Freeform 1674"/>
              <p:cNvSpPr>
                <a:spLocks/>
              </p:cNvSpPr>
              <p:nvPr/>
            </p:nvSpPr>
            <p:spPr bwMode="auto">
              <a:xfrm>
                <a:off x="3513" y="1597"/>
                <a:ext cx="31" cy="36"/>
              </a:xfrm>
              <a:custGeom>
                <a:avLst/>
                <a:gdLst>
                  <a:gd name="T0" fmla="*/ 31 w 31"/>
                  <a:gd name="T1" fmla="*/ 27 h 36"/>
                  <a:gd name="T2" fmla="*/ 31 w 31"/>
                  <a:gd name="T3" fmla="*/ 36 h 36"/>
                  <a:gd name="T4" fmla="*/ 0 w 31"/>
                  <a:gd name="T5" fmla="*/ 36 h 36"/>
                  <a:gd name="T6" fmla="*/ 0 w 31"/>
                  <a:gd name="T7" fmla="*/ 0 h 36"/>
                  <a:gd name="T8" fmla="*/ 31 w 31"/>
                  <a:gd name="T9" fmla="*/ 0 h 36"/>
                  <a:gd name="T10" fmla="*/ 31 w 31"/>
                  <a:gd name="T11" fmla="*/ 27 h 36"/>
                </a:gdLst>
                <a:ahLst/>
                <a:cxnLst>
                  <a:cxn ang="0">
                    <a:pos x="T0" y="T1"/>
                  </a:cxn>
                  <a:cxn ang="0">
                    <a:pos x="T2" y="T3"/>
                  </a:cxn>
                  <a:cxn ang="0">
                    <a:pos x="T4" y="T5"/>
                  </a:cxn>
                  <a:cxn ang="0">
                    <a:pos x="T6" y="T7"/>
                  </a:cxn>
                  <a:cxn ang="0">
                    <a:pos x="T8" y="T9"/>
                  </a:cxn>
                  <a:cxn ang="0">
                    <a:pos x="T10" y="T11"/>
                  </a:cxn>
                </a:cxnLst>
                <a:rect l="0" t="0" r="r" b="b"/>
                <a:pathLst>
                  <a:path w="31" h="36">
                    <a:moveTo>
                      <a:pt x="31" y="27"/>
                    </a:moveTo>
                    <a:lnTo>
                      <a:pt x="31" y="36"/>
                    </a:lnTo>
                    <a:lnTo>
                      <a:pt x="0" y="36"/>
                    </a:lnTo>
                    <a:lnTo>
                      <a:pt x="0" y="0"/>
                    </a:lnTo>
                    <a:lnTo>
                      <a:pt x="31" y="0"/>
                    </a:lnTo>
                    <a:lnTo>
                      <a:pt x="31"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19" name="Freeform 1675"/>
              <p:cNvSpPr>
                <a:spLocks/>
              </p:cNvSpPr>
              <p:nvPr/>
            </p:nvSpPr>
            <p:spPr bwMode="auto">
              <a:xfrm>
                <a:off x="3588" y="1701"/>
                <a:ext cx="32" cy="37"/>
              </a:xfrm>
              <a:custGeom>
                <a:avLst/>
                <a:gdLst>
                  <a:gd name="T0" fmla="*/ 32 w 32"/>
                  <a:gd name="T1" fmla="*/ 37 h 37"/>
                  <a:gd name="T2" fmla="*/ 32 w 32"/>
                  <a:gd name="T3" fmla="*/ 37 h 37"/>
                  <a:gd name="T4" fmla="*/ 27 w 32"/>
                  <a:gd name="T5" fmla="*/ 35 h 37"/>
                  <a:gd name="T6" fmla="*/ 1 w 32"/>
                  <a:gd name="T7" fmla="*/ 35 h 37"/>
                  <a:gd name="T8" fmla="*/ 0 w 32"/>
                  <a:gd name="T9" fmla="*/ 27 h 37"/>
                  <a:gd name="T10" fmla="*/ 0 w 32"/>
                  <a:gd name="T11" fmla="*/ 0 h 37"/>
                  <a:gd name="T12" fmla="*/ 6 w 32"/>
                  <a:gd name="T13" fmla="*/ 0 h 37"/>
                  <a:gd name="T14" fmla="*/ 30 w 32"/>
                  <a:gd name="T15" fmla="*/ 0 h 37"/>
                  <a:gd name="T16" fmla="*/ 30 w 32"/>
                  <a:gd name="T17" fmla="*/ 25 h 37"/>
                  <a:gd name="T18" fmla="*/ 32 w 32"/>
                  <a:gd name="T19" fmla="*/ 35 h 37"/>
                  <a:gd name="T20" fmla="*/ 32 w 32"/>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7">
                    <a:moveTo>
                      <a:pt x="32" y="37"/>
                    </a:moveTo>
                    <a:lnTo>
                      <a:pt x="32" y="37"/>
                    </a:lnTo>
                    <a:lnTo>
                      <a:pt x="27" y="35"/>
                    </a:lnTo>
                    <a:lnTo>
                      <a:pt x="1" y="35"/>
                    </a:lnTo>
                    <a:lnTo>
                      <a:pt x="0" y="27"/>
                    </a:lnTo>
                    <a:lnTo>
                      <a:pt x="0" y="0"/>
                    </a:lnTo>
                    <a:lnTo>
                      <a:pt x="6" y="0"/>
                    </a:lnTo>
                    <a:lnTo>
                      <a:pt x="30" y="0"/>
                    </a:lnTo>
                    <a:lnTo>
                      <a:pt x="30" y="25"/>
                    </a:lnTo>
                    <a:lnTo>
                      <a:pt x="32" y="35"/>
                    </a:lnTo>
                    <a:lnTo>
                      <a:pt x="32" y="3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20" name="Freeform 1676"/>
              <p:cNvSpPr>
                <a:spLocks/>
              </p:cNvSpPr>
              <p:nvPr/>
            </p:nvSpPr>
            <p:spPr bwMode="auto">
              <a:xfrm>
                <a:off x="3588" y="1701"/>
                <a:ext cx="32" cy="37"/>
              </a:xfrm>
              <a:custGeom>
                <a:avLst/>
                <a:gdLst>
                  <a:gd name="T0" fmla="*/ 32 w 32"/>
                  <a:gd name="T1" fmla="*/ 37 h 37"/>
                  <a:gd name="T2" fmla="*/ 32 w 32"/>
                  <a:gd name="T3" fmla="*/ 37 h 37"/>
                  <a:gd name="T4" fmla="*/ 27 w 32"/>
                  <a:gd name="T5" fmla="*/ 35 h 37"/>
                  <a:gd name="T6" fmla="*/ 1 w 32"/>
                  <a:gd name="T7" fmla="*/ 35 h 37"/>
                  <a:gd name="T8" fmla="*/ 0 w 32"/>
                  <a:gd name="T9" fmla="*/ 27 h 37"/>
                  <a:gd name="T10" fmla="*/ 0 w 32"/>
                  <a:gd name="T11" fmla="*/ 0 h 37"/>
                  <a:gd name="T12" fmla="*/ 6 w 32"/>
                  <a:gd name="T13" fmla="*/ 0 h 37"/>
                  <a:gd name="T14" fmla="*/ 30 w 32"/>
                  <a:gd name="T15" fmla="*/ 0 h 37"/>
                  <a:gd name="T16" fmla="*/ 30 w 32"/>
                  <a:gd name="T17" fmla="*/ 25 h 37"/>
                  <a:gd name="T18" fmla="*/ 32 w 32"/>
                  <a:gd name="T19" fmla="*/ 35 h 37"/>
                  <a:gd name="T20" fmla="*/ 32 w 32"/>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7">
                    <a:moveTo>
                      <a:pt x="32" y="37"/>
                    </a:moveTo>
                    <a:lnTo>
                      <a:pt x="32" y="37"/>
                    </a:lnTo>
                    <a:lnTo>
                      <a:pt x="27" y="35"/>
                    </a:lnTo>
                    <a:lnTo>
                      <a:pt x="1" y="35"/>
                    </a:lnTo>
                    <a:lnTo>
                      <a:pt x="0" y="27"/>
                    </a:lnTo>
                    <a:lnTo>
                      <a:pt x="0" y="0"/>
                    </a:lnTo>
                    <a:lnTo>
                      <a:pt x="6" y="0"/>
                    </a:lnTo>
                    <a:lnTo>
                      <a:pt x="30" y="0"/>
                    </a:lnTo>
                    <a:lnTo>
                      <a:pt x="30" y="25"/>
                    </a:lnTo>
                    <a:lnTo>
                      <a:pt x="32" y="35"/>
                    </a:lnTo>
                    <a:lnTo>
                      <a:pt x="32"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21" name="Freeform 1677"/>
              <p:cNvSpPr>
                <a:spLocks/>
              </p:cNvSpPr>
              <p:nvPr/>
            </p:nvSpPr>
            <p:spPr bwMode="auto">
              <a:xfrm>
                <a:off x="3444" y="1738"/>
                <a:ext cx="56" cy="35"/>
              </a:xfrm>
              <a:custGeom>
                <a:avLst/>
                <a:gdLst>
                  <a:gd name="T0" fmla="*/ 54 w 56"/>
                  <a:gd name="T1" fmla="*/ 0 h 35"/>
                  <a:gd name="T2" fmla="*/ 56 w 56"/>
                  <a:gd name="T3" fmla="*/ 35 h 35"/>
                  <a:gd name="T4" fmla="*/ 39 w 56"/>
                  <a:gd name="T5" fmla="*/ 35 h 35"/>
                  <a:gd name="T6" fmla="*/ 8 w 56"/>
                  <a:gd name="T7" fmla="*/ 35 h 35"/>
                  <a:gd name="T8" fmla="*/ 8 w 56"/>
                  <a:gd name="T9" fmla="*/ 35 h 35"/>
                  <a:gd name="T10" fmla="*/ 3 w 56"/>
                  <a:gd name="T11" fmla="*/ 34 h 35"/>
                  <a:gd name="T12" fmla="*/ 3 w 56"/>
                  <a:gd name="T13" fmla="*/ 32 h 35"/>
                  <a:gd name="T14" fmla="*/ 3 w 56"/>
                  <a:gd name="T15" fmla="*/ 32 h 35"/>
                  <a:gd name="T16" fmla="*/ 3 w 56"/>
                  <a:gd name="T17" fmla="*/ 32 h 35"/>
                  <a:gd name="T18" fmla="*/ 3 w 56"/>
                  <a:gd name="T19" fmla="*/ 32 h 35"/>
                  <a:gd name="T20" fmla="*/ 3 w 56"/>
                  <a:gd name="T21" fmla="*/ 30 h 35"/>
                  <a:gd name="T22" fmla="*/ 5 w 56"/>
                  <a:gd name="T23" fmla="*/ 24 h 35"/>
                  <a:gd name="T24" fmla="*/ 5 w 56"/>
                  <a:gd name="T25" fmla="*/ 20 h 35"/>
                  <a:gd name="T26" fmla="*/ 3 w 56"/>
                  <a:gd name="T27" fmla="*/ 18 h 35"/>
                  <a:gd name="T28" fmla="*/ 3 w 56"/>
                  <a:gd name="T29" fmla="*/ 18 h 35"/>
                  <a:gd name="T30" fmla="*/ 1 w 56"/>
                  <a:gd name="T31" fmla="*/ 17 h 35"/>
                  <a:gd name="T32" fmla="*/ 1 w 56"/>
                  <a:gd name="T33" fmla="*/ 17 h 35"/>
                  <a:gd name="T34" fmla="*/ 1 w 56"/>
                  <a:gd name="T35" fmla="*/ 17 h 35"/>
                  <a:gd name="T36" fmla="*/ 3 w 56"/>
                  <a:gd name="T37" fmla="*/ 12 h 35"/>
                  <a:gd name="T38" fmla="*/ 3 w 56"/>
                  <a:gd name="T39" fmla="*/ 12 h 35"/>
                  <a:gd name="T40" fmla="*/ 3 w 56"/>
                  <a:gd name="T41" fmla="*/ 8 h 35"/>
                  <a:gd name="T42" fmla="*/ 0 w 56"/>
                  <a:gd name="T43" fmla="*/ 0 h 35"/>
                  <a:gd name="T44" fmla="*/ 32 w 56"/>
                  <a:gd name="T45" fmla="*/ 0 h 35"/>
                  <a:gd name="T46" fmla="*/ 54 w 56"/>
                  <a:gd name="T4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35">
                    <a:moveTo>
                      <a:pt x="54" y="0"/>
                    </a:moveTo>
                    <a:lnTo>
                      <a:pt x="56" y="35"/>
                    </a:lnTo>
                    <a:lnTo>
                      <a:pt x="39" y="35"/>
                    </a:lnTo>
                    <a:lnTo>
                      <a:pt x="8" y="35"/>
                    </a:lnTo>
                    <a:lnTo>
                      <a:pt x="8" y="35"/>
                    </a:lnTo>
                    <a:lnTo>
                      <a:pt x="3" y="34"/>
                    </a:lnTo>
                    <a:lnTo>
                      <a:pt x="3" y="32"/>
                    </a:lnTo>
                    <a:lnTo>
                      <a:pt x="3" y="32"/>
                    </a:lnTo>
                    <a:lnTo>
                      <a:pt x="3" y="32"/>
                    </a:lnTo>
                    <a:lnTo>
                      <a:pt x="3" y="32"/>
                    </a:lnTo>
                    <a:lnTo>
                      <a:pt x="3" y="30"/>
                    </a:lnTo>
                    <a:lnTo>
                      <a:pt x="5" y="24"/>
                    </a:lnTo>
                    <a:lnTo>
                      <a:pt x="5" y="20"/>
                    </a:lnTo>
                    <a:lnTo>
                      <a:pt x="3" y="18"/>
                    </a:lnTo>
                    <a:lnTo>
                      <a:pt x="3" y="18"/>
                    </a:lnTo>
                    <a:lnTo>
                      <a:pt x="1" y="17"/>
                    </a:lnTo>
                    <a:lnTo>
                      <a:pt x="1" y="17"/>
                    </a:lnTo>
                    <a:lnTo>
                      <a:pt x="1" y="17"/>
                    </a:lnTo>
                    <a:lnTo>
                      <a:pt x="3" y="12"/>
                    </a:lnTo>
                    <a:lnTo>
                      <a:pt x="3" y="12"/>
                    </a:lnTo>
                    <a:lnTo>
                      <a:pt x="3" y="8"/>
                    </a:lnTo>
                    <a:lnTo>
                      <a:pt x="0" y="0"/>
                    </a:lnTo>
                    <a:lnTo>
                      <a:pt x="32" y="0"/>
                    </a:lnTo>
                    <a:lnTo>
                      <a:pt x="5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22" name="Freeform 1678"/>
              <p:cNvSpPr>
                <a:spLocks/>
              </p:cNvSpPr>
              <p:nvPr/>
            </p:nvSpPr>
            <p:spPr bwMode="auto">
              <a:xfrm>
                <a:off x="3444" y="1738"/>
                <a:ext cx="56" cy="35"/>
              </a:xfrm>
              <a:custGeom>
                <a:avLst/>
                <a:gdLst>
                  <a:gd name="T0" fmla="*/ 54 w 56"/>
                  <a:gd name="T1" fmla="*/ 0 h 35"/>
                  <a:gd name="T2" fmla="*/ 56 w 56"/>
                  <a:gd name="T3" fmla="*/ 35 h 35"/>
                  <a:gd name="T4" fmla="*/ 39 w 56"/>
                  <a:gd name="T5" fmla="*/ 35 h 35"/>
                  <a:gd name="T6" fmla="*/ 8 w 56"/>
                  <a:gd name="T7" fmla="*/ 35 h 35"/>
                  <a:gd name="T8" fmla="*/ 8 w 56"/>
                  <a:gd name="T9" fmla="*/ 35 h 35"/>
                  <a:gd name="T10" fmla="*/ 3 w 56"/>
                  <a:gd name="T11" fmla="*/ 34 h 35"/>
                  <a:gd name="T12" fmla="*/ 3 w 56"/>
                  <a:gd name="T13" fmla="*/ 32 h 35"/>
                  <a:gd name="T14" fmla="*/ 3 w 56"/>
                  <a:gd name="T15" fmla="*/ 32 h 35"/>
                  <a:gd name="T16" fmla="*/ 3 w 56"/>
                  <a:gd name="T17" fmla="*/ 32 h 35"/>
                  <a:gd name="T18" fmla="*/ 3 w 56"/>
                  <a:gd name="T19" fmla="*/ 32 h 35"/>
                  <a:gd name="T20" fmla="*/ 3 w 56"/>
                  <a:gd name="T21" fmla="*/ 30 h 35"/>
                  <a:gd name="T22" fmla="*/ 5 w 56"/>
                  <a:gd name="T23" fmla="*/ 24 h 35"/>
                  <a:gd name="T24" fmla="*/ 5 w 56"/>
                  <a:gd name="T25" fmla="*/ 20 h 35"/>
                  <a:gd name="T26" fmla="*/ 3 w 56"/>
                  <a:gd name="T27" fmla="*/ 18 h 35"/>
                  <a:gd name="T28" fmla="*/ 3 w 56"/>
                  <a:gd name="T29" fmla="*/ 18 h 35"/>
                  <a:gd name="T30" fmla="*/ 1 w 56"/>
                  <a:gd name="T31" fmla="*/ 17 h 35"/>
                  <a:gd name="T32" fmla="*/ 1 w 56"/>
                  <a:gd name="T33" fmla="*/ 17 h 35"/>
                  <a:gd name="T34" fmla="*/ 1 w 56"/>
                  <a:gd name="T35" fmla="*/ 17 h 35"/>
                  <a:gd name="T36" fmla="*/ 3 w 56"/>
                  <a:gd name="T37" fmla="*/ 12 h 35"/>
                  <a:gd name="T38" fmla="*/ 3 w 56"/>
                  <a:gd name="T39" fmla="*/ 12 h 35"/>
                  <a:gd name="T40" fmla="*/ 3 w 56"/>
                  <a:gd name="T41" fmla="*/ 8 h 35"/>
                  <a:gd name="T42" fmla="*/ 0 w 56"/>
                  <a:gd name="T43" fmla="*/ 0 h 35"/>
                  <a:gd name="T44" fmla="*/ 32 w 56"/>
                  <a:gd name="T45" fmla="*/ 0 h 35"/>
                  <a:gd name="T46" fmla="*/ 54 w 56"/>
                  <a:gd name="T4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35">
                    <a:moveTo>
                      <a:pt x="54" y="0"/>
                    </a:moveTo>
                    <a:lnTo>
                      <a:pt x="56" y="35"/>
                    </a:lnTo>
                    <a:lnTo>
                      <a:pt x="39" y="35"/>
                    </a:lnTo>
                    <a:lnTo>
                      <a:pt x="8" y="35"/>
                    </a:lnTo>
                    <a:lnTo>
                      <a:pt x="8" y="35"/>
                    </a:lnTo>
                    <a:lnTo>
                      <a:pt x="3" y="34"/>
                    </a:lnTo>
                    <a:lnTo>
                      <a:pt x="3" y="32"/>
                    </a:lnTo>
                    <a:lnTo>
                      <a:pt x="3" y="32"/>
                    </a:lnTo>
                    <a:lnTo>
                      <a:pt x="3" y="32"/>
                    </a:lnTo>
                    <a:lnTo>
                      <a:pt x="3" y="32"/>
                    </a:lnTo>
                    <a:lnTo>
                      <a:pt x="3" y="30"/>
                    </a:lnTo>
                    <a:lnTo>
                      <a:pt x="5" y="24"/>
                    </a:lnTo>
                    <a:lnTo>
                      <a:pt x="5" y="20"/>
                    </a:lnTo>
                    <a:lnTo>
                      <a:pt x="3" y="18"/>
                    </a:lnTo>
                    <a:lnTo>
                      <a:pt x="3" y="18"/>
                    </a:lnTo>
                    <a:lnTo>
                      <a:pt x="1" y="17"/>
                    </a:lnTo>
                    <a:lnTo>
                      <a:pt x="1" y="17"/>
                    </a:lnTo>
                    <a:lnTo>
                      <a:pt x="1" y="17"/>
                    </a:lnTo>
                    <a:lnTo>
                      <a:pt x="3" y="12"/>
                    </a:lnTo>
                    <a:lnTo>
                      <a:pt x="3" y="12"/>
                    </a:lnTo>
                    <a:lnTo>
                      <a:pt x="3" y="8"/>
                    </a:lnTo>
                    <a:lnTo>
                      <a:pt x="0" y="0"/>
                    </a:lnTo>
                    <a:lnTo>
                      <a:pt x="32" y="0"/>
                    </a:lnTo>
                    <a:lnTo>
                      <a:pt x="5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23" name="Freeform 1679"/>
              <p:cNvSpPr>
                <a:spLocks/>
              </p:cNvSpPr>
              <p:nvPr/>
            </p:nvSpPr>
            <p:spPr bwMode="auto">
              <a:xfrm>
                <a:off x="3657" y="1699"/>
                <a:ext cx="32" cy="35"/>
              </a:xfrm>
              <a:custGeom>
                <a:avLst/>
                <a:gdLst>
                  <a:gd name="T0" fmla="*/ 24 w 32"/>
                  <a:gd name="T1" fmla="*/ 35 h 35"/>
                  <a:gd name="T2" fmla="*/ 2 w 32"/>
                  <a:gd name="T3" fmla="*/ 35 h 35"/>
                  <a:gd name="T4" fmla="*/ 0 w 32"/>
                  <a:gd name="T5" fmla="*/ 0 h 35"/>
                  <a:gd name="T6" fmla="*/ 31 w 32"/>
                  <a:gd name="T7" fmla="*/ 0 h 35"/>
                  <a:gd name="T8" fmla="*/ 32 w 32"/>
                  <a:gd name="T9" fmla="*/ 34 h 35"/>
                  <a:gd name="T10" fmla="*/ 24 w 32"/>
                  <a:gd name="T11" fmla="*/ 35 h 35"/>
                </a:gdLst>
                <a:ahLst/>
                <a:cxnLst>
                  <a:cxn ang="0">
                    <a:pos x="T0" y="T1"/>
                  </a:cxn>
                  <a:cxn ang="0">
                    <a:pos x="T2" y="T3"/>
                  </a:cxn>
                  <a:cxn ang="0">
                    <a:pos x="T4" y="T5"/>
                  </a:cxn>
                  <a:cxn ang="0">
                    <a:pos x="T6" y="T7"/>
                  </a:cxn>
                  <a:cxn ang="0">
                    <a:pos x="T8" y="T9"/>
                  </a:cxn>
                  <a:cxn ang="0">
                    <a:pos x="T10" y="T11"/>
                  </a:cxn>
                </a:cxnLst>
                <a:rect l="0" t="0" r="r" b="b"/>
                <a:pathLst>
                  <a:path w="32" h="35">
                    <a:moveTo>
                      <a:pt x="24" y="35"/>
                    </a:moveTo>
                    <a:lnTo>
                      <a:pt x="2" y="35"/>
                    </a:lnTo>
                    <a:lnTo>
                      <a:pt x="0" y="0"/>
                    </a:lnTo>
                    <a:lnTo>
                      <a:pt x="31" y="0"/>
                    </a:lnTo>
                    <a:lnTo>
                      <a:pt x="32" y="34"/>
                    </a:lnTo>
                    <a:lnTo>
                      <a:pt x="24"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24" name="Freeform 1680"/>
              <p:cNvSpPr>
                <a:spLocks/>
              </p:cNvSpPr>
              <p:nvPr/>
            </p:nvSpPr>
            <p:spPr bwMode="auto">
              <a:xfrm>
                <a:off x="3657" y="1699"/>
                <a:ext cx="32" cy="35"/>
              </a:xfrm>
              <a:custGeom>
                <a:avLst/>
                <a:gdLst>
                  <a:gd name="T0" fmla="*/ 24 w 32"/>
                  <a:gd name="T1" fmla="*/ 35 h 35"/>
                  <a:gd name="T2" fmla="*/ 2 w 32"/>
                  <a:gd name="T3" fmla="*/ 35 h 35"/>
                  <a:gd name="T4" fmla="*/ 0 w 32"/>
                  <a:gd name="T5" fmla="*/ 0 h 35"/>
                  <a:gd name="T6" fmla="*/ 31 w 32"/>
                  <a:gd name="T7" fmla="*/ 0 h 35"/>
                  <a:gd name="T8" fmla="*/ 32 w 32"/>
                  <a:gd name="T9" fmla="*/ 34 h 35"/>
                  <a:gd name="T10" fmla="*/ 24 w 32"/>
                  <a:gd name="T11" fmla="*/ 35 h 35"/>
                </a:gdLst>
                <a:ahLst/>
                <a:cxnLst>
                  <a:cxn ang="0">
                    <a:pos x="T0" y="T1"/>
                  </a:cxn>
                  <a:cxn ang="0">
                    <a:pos x="T2" y="T3"/>
                  </a:cxn>
                  <a:cxn ang="0">
                    <a:pos x="T4" y="T5"/>
                  </a:cxn>
                  <a:cxn ang="0">
                    <a:pos x="T6" y="T7"/>
                  </a:cxn>
                  <a:cxn ang="0">
                    <a:pos x="T8" y="T9"/>
                  </a:cxn>
                  <a:cxn ang="0">
                    <a:pos x="T10" y="T11"/>
                  </a:cxn>
                </a:cxnLst>
                <a:rect l="0" t="0" r="r" b="b"/>
                <a:pathLst>
                  <a:path w="32" h="35">
                    <a:moveTo>
                      <a:pt x="24" y="35"/>
                    </a:moveTo>
                    <a:lnTo>
                      <a:pt x="2" y="35"/>
                    </a:lnTo>
                    <a:lnTo>
                      <a:pt x="0" y="0"/>
                    </a:lnTo>
                    <a:lnTo>
                      <a:pt x="31" y="0"/>
                    </a:lnTo>
                    <a:lnTo>
                      <a:pt x="32" y="34"/>
                    </a:lnTo>
                    <a:lnTo>
                      <a:pt x="24"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25" name="Freeform 1681"/>
              <p:cNvSpPr>
                <a:spLocks/>
              </p:cNvSpPr>
              <p:nvPr/>
            </p:nvSpPr>
            <p:spPr bwMode="auto">
              <a:xfrm>
                <a:off x="3545" y="1799"/>
                <a:ext cx="31" cy="32"/>
              </a:xfrm>
              <a:custGeom>
                <a:avLst/>
                <a:gdLst>
                  <a:gd name="T0" fmla="*/ 27 w 31"/>
                  <a:gd name="T1" fmla="*/ 32 h 32"/>
                  <a:gd name="T2" fmla="*/ 26 w 31"/>
                  <a:gd name="T3" fmla="*/ 32 h 32"/>
                  <a:gd name="T4" fmla="*/ 26 w 31"/>
                  <a:gd name="T5" fmla="*/ 32 h 32"/>
                  <a:gd name="T6" fmla="*/ 17 w 31"/>
                  <a:gd name="T7" fmla="*/ 32 h 32"/>
                  <a:gd name="T8" fmla="*/ 12 w 31"/>
                  <a:gd name="T9" fmla="*/ 32 h 32"/>
                  <a:gd name="T10" fmla="*/ 12 w 31"/>
                  <a:gd name="T11" fmla="*/ 32 h 32"/>
                  <a:gd name="T12" fmla="*/ 12 w 31"/>
                  <a:gd name="T13" fmla="*/ 32 h 32"/>
                  <a:gd name="T14" fmla="*/ 10 w 31"/>
                  <a:gd name="T15" fmla="*/ 32 h 32"/>
                  <a:gd name="T16" fmla="*/ 10 w 31"/>
                  <a:gd name="T17" fmla="*/ 32 h 32"/>
                  <a:gd name="T18" fmla="*/ 10 w 31"/>
                  <a:gd name="T19" fmla="*/ 32 h 32"/>
                  <a:gd name="T20" fmla="*/ 9 w 31"/>
                  <a:gd name="T21" fmla="*/ 32 h 32"/>
                  <a:gd name="T22" fmla="*/ 4 w 31"/>
                  <a:gd name="T23" fmla="*/ 32 h 32"/>
                  <a:gd name="T24" fmla="*/ 2 w 31"/>
                  <a:gd name="T25" fmla="*/ 32 h 32"/>
                  <a:gd name="T26" fmla="*/ 0 w 31"/>
                  <a:gd name="T27" fmla="*/ 32 h 32"/>
                  <a:gd name="T28" fmla="*/ 0 w 31"/>
                  <a:gd name="T29" fmla="*/ 32 h 32"/>
                  <a:gd name="T30" fmla="*/ 0 w 31"/>
                  <a:gd name="T31" fmla="*/ 0 h 32"/>
                  <a:gd name="T32" fmla="*/ 31 w 31"/>
                  <a:gd name="T33" fmla="*/ 0 h 32"/>
                  <a:gd name="T34" fmla="*/ 31 w 31"/>
                  <a:gd name="T35" fmla="*/ 32 h 32"/>
                  <a:gd name="T36" fmla="*/ 31 w 31"/>
                  <a:gd name="T37" fmla="*/ 32 h 32"/>
                  <a:gd name="T38" fmla="*/ 27 w 31"/>
                  <a:gd name="T39" fmla="*/ 32 h 32"/>
                  <a:gd name="T40" fmla="*/ 27 w 31"/>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32">
                    <a:moveTo>
                      <a:pt x="27" y="32"/>
                    </a:moveTo>
                    <a:lnTo>
                      <a:pt x="26" y="32"/>
                    </a:lnTo>
                    <a:lnTo>
                      <a:pt x="26" y="32"/>
                    </a:lnTo>
                    <a:lnTo>
                      <a:pt x="17" y="32"/>
                    </a:lnTo>
                    <a:lnTo>
                      <a:pt x="12" y="32"/>
                    </a:lnTo>
                    <a:lnTo>
                      <a:pt x="12" y="32"/>
                    </a:lnTo>
                    <a:lnTo>
                      <a:pt x="12" y="32"/>
                    </a:lnTo>
                    <a:lnTo>
                      <a:pt x="10" y="32"/>
                    </a:lnTo>
                    <a:lnTo>
                      <a:pt x="10" y="32"/>
                    </a:lnTo>
                    <a:lnTo>
                      <a:pt x="10" y="32"/>
                    </a:lnTo>
                    <a:lnTo>
                      <a:pt x="9" y="32"/>
                    </a:lnTo>
                    <a:lnTo>
                      <a:pt x="4" y="32"/>
                    </a:lnTo>
                    <a:lnTo>
                      <a:pt x="2" y="32"/>
                    </a:lnTo>
                    <a:lnTo>
                      <a:pt x="0" y="32"/>
                    </a:lnTo>
                    <a:lnTo>
                      <a:pt x="0" y="32"/>
                    </a:lnTo>
                    <a:lnTo>
                      <a:pt x="0" y="0"/>
                    </a:lnTo>
                    <a:lnTo>
                      <a:pt x="31" y="0"/>
                    </a:lnTo>
                    <a:lnTo>
                      <a:pt x="31" y="32"/>
                    </a:lnTo>
                    <a:lnTo>
                      <a:pt x="31" y="32"/>
                    </a:lnTo>
                    <a:lnTo>
                      <a:pt x="27" y="32"/>
                    </a:lnTo>
                    <a:lnTo>
                      <a:pt x="27" y="3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26" name="Freeform 1682"/>
              <p:cNvSpPr>
                <a:spLocks/>
              </p:cNvSpPr>
              <p:nvPr/>
            </p:nvSpPr>
            <p:spPr bwMode="auto">
              <a:xfrm>
                <a:off x="3545" y="1799"/>
                <a:ext cx="31" cy="32"/>
              </a:xfrm>
              <a:custGeom>
                <a:avLst/>
                <a:gdLst>
                  <a:gd name="T0" fmla="*/ 27 w 31"/>
                  <a:gd name="T1" fmla="*/ 32 h 32"/>
                  <a:gd name="T2" fmla="*/ 26 w 31"/>
                  <a:gd name="T3" fmla="*/ 32 h 32"/>
                  <a:gd name="T4" fmla="*/ 26 w 31"/>
                  <a:gd name="T5" fmla="*/ 32 h 32"/>
                  <a:gd name="T6" fmla="*/ 17 w 31"/>
                  <a:gd name="T7" fmla="*/ 32 h 32"/>
                  <a:gd name="T8" fmla="*/ 12 w 31"/>
                  <a:gd name="T9" fmla="*/ 32 h 32"/>
                  <a:gd name="T10" fmla="*/ 12 w 31"/>
                  <a:gd name="T11" fmla="*/ 32 h 32"/>
                  <a:gd name="T12" fmla="*/ 12 w 31"/>
                  <a:gd name="T13" fmla="*/ 32 h 32"/>
                  <a:gd name="T14" fmla="*/ 10 w 31"/>
                  <a:gd name="T15" fmla="*/ 32 h 32"/>
                  <a:gd name="T16" fmla="*/ 10 w 31"/>
                  <a:gd name="T17" fmla="*/ 32 h 32"/>
                  <a:gd name="T18" fmla="*/ 10 w 31"/>
                  <a:gd name="T19" fmla="*/ 32 h 32"/>
                  <a:gd name="T20" fmla="*/ 9 w 31"/>
                  <a:gd name="T21" fmla="*/ 32 h 32"/>
                  <a:gd name="T22" fmla="*/ 4 w 31"/>
                  <a:gd name="T23" fmla="*/ 32 h 32"/>
                  <a:gd name="T24" fmla="*/ 2 w 31"/>
                  <a:gd name="T25" fmla="*/ 32 h 32"/>
                  <a:gd name="T26" fmla="*/ 0 w 31"/>
                  <a:gd name="T27" fmla="*/ 32 h 32"/>
                  <a:gd name="T28" fmla="*/ 0 w 31"/>
                  <a:gd name="T29" fmla="*/ 32 h 32"/>
                  <a:gd name="T30" fmla="*/ 0 w 31"/>
                  <a:gd name="T31" fmla="*/ 0 h 32"/>
                  <a:gd name="T32" fmla="*/ 31 w 31"/>
                  <a:gd name="T33" fmla="*/ 0 h 32"/>
                  <a:gd name="T34" fmla="*/ 31 w 31"/>
                  <a:gd name="T35" fmla="*/ 32 h 32"/>
                  <a:gd name="T36" fmla="*/ 31 w 31"/>
                  <a:gd name="T37" fmla="*/ 32 h 32"/>
                  <a:gd name="T38" fmla="*/ 27 w 31"/>
                  <a:gd name="T39" fmla="*/ 32 h 32"/>
                  <a:gd name="T40" fmla="*/ 27 w 31"/>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32">
                    <a:moveTo>
                      <a:pt x="27" y="32"/>
                    </a:moveTo>
                    <a:lnTo>
                      <a:pt x="26" y="32"/>
                    </a:lnTo>
                    <a:lnTo>
                      <a:pt x="26" y="32"/>
                    </a:lnTo>
                    <a:lnTo>
                      <a:pt x="17" y="32"/>
                    </a:lnTo>
                    <a:lnTo>
                      <a:pt x="12" y="32"/>
                    </a:lnTo>
                    <a:lnTo>
                      <a:pt x="12" y="32"/>
                    </a:lnTo>
                    <a:lnTo>
                      <a:pt x="12" y="32"/>
                    </a:lnTo>
                    <a:lnTo>
                      <a:pt x="10" y="32"/>
                    </a:lnTo>
                    <a:lnTo>
                      <a:pt x="10" y="32"/>
                    </a:lnTo>
                    <a:lnTo>
                      <a:pt x="10" y="32"/>
                    </a:lnTo>
                    <a:lnTo>
                      <a:pt x="9" y="32"/>
                    </a:lnTo>
                    <a:lnTo>
                      <a:pt x="4" y="32"/>
                    </a:lnTo>
                    <a:lnTo>
                      <a:pt x="2" y="32"/>
                    </a:lnTo>
                    <a:lnTo>
                      <a:pt x="0" y="32"/>
                    </a:lnTo>
                    <a:lnTo>
                      <a:pt x="0" y="32"/>
                    </a:lnTo>
                    <a:lnTo>
                      <a:pt x="0" y="0"/>
                    </a:lnTo>
                    <a:lnTo>
                      <a:pt x="31" y="0"/>
                    </a:lnTo>
                    <a:lnTo>
                      <a:pt x="31" y="32"/>
                    </a:lnTo>
                    <a:lnTo>
                      <a:pt x="31" y="32"/>
                    </a:lnTo>
                    <a:lnTo>
                      <a:pt x="27" y="32"/>
                    </a:lnTo>
                    <a:lnTo>
                      <a:pt x="27"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27" name="Freeform 1683"/>
              <p:cNvSpPr>
                <a:spLocks/>
              </p:cNvSpPr>
              <p:nvPr/>
            </p:nvSpPr>
            <p:spPr bwMode="auto">
              <a:xfrm>
                <a:off x="3483" y="1633"/>
                <a:ext cx="35" cy="35"/>
              </a:xfrm>
              <a:custGeom>
                <a:avLst/>
                <a:gdLst>
                  <a:gd name="T0" fmla="*/ 34 w 35"/>
                  <a:gd name="T1" fmla="*/ 8 h 35"/>
                  <a:gd name="T2" fmla="*/ 35 w 35"/>
                  <a:gd name="T3" fmla="*/ 35 h 35"/>
                  <a:gd name="T4" fmla="*/ 18 w 35"/>
                  <a:gd name="T5" fmla="*/ 35 h 35"/>
                  <a:gd name="T6" fmla="*/ 3 w 35"/>
                  <a:gd name="T7" fmla="*/ 35 h 35"/>
                  <a:gd name="T8" fmla="*/ 3 w 35"/>
                  <a:gd name="T9" fmla="*/ 8 h 35"/>
                  <a:gd name="T10" fmla="*/ 0 w 35"/>
                  <a:gd name="T11" fmla="*/ 8 h 35"/>
                  <a:gd name="T12" fmla="*/ 0 w 35"/>
                  <a:gd name="T13" fmla="*/ 0 h 35"/>
                  <a:gd name="T14" fmla="*/ 30 w 35"/>
                  <a:gd name="T15" fmla="*/ 0 h 35"/>
                  <a:gd name="T16" fmla="*/ 30 w 35"/>
                  <a:gd name="T17" fmla="*/ 8 h 35"/>
                  <a:gd name="T18" fmla="*/ 34 w 35"/>
                  <a:gd name="T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4" y="8"/>
                    </a:moveTo>
                    <a:lnTo>
                      <a:pt x="35" y="35"/>
                    </a:lnTo>
                    <a:lnTo>
                      <a:pt x="18" y="35"/>
                    </a:lnTo>
                    <a:lnTo>
                      <a:pt x="3" y="35"/>
                    </a:lnTo>
                    <a:lnTo>
                      <a:pt x="3" y="8"/>
                    </a:lnTo>
                    <a:lnTo>
                      <a:pt x="0" y="8"/>
                    </a:lnTo>
                    <a:lnTo>
                      <a:pt x="0" y="0"/>
                    </a:lnTo>
                    <a:lnTo>
                      <a:pt x="30" y="0"/>
                    </a:lnTo>
                    <a:lnTo>
                      <a:pt x="30" y="8"/>
                    </a:lnTo>
                    <a:lnTo>
                      <a:pt x="34"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28" name="Freeform 1684"/>
              <p:cNvSpPr>
                <a:spLocks/>
              </p:cNvSpPr>
              <p:nvPr/>
            </p:nvSpPr>
            <p:spPr bwMode="auto">
              <a:xfrm>
                <a:off x="3483" y="1633"/>
                <a:ext cx="35" cy="35"/>
              </a:xfrm>
              <a:custGeom>
                <a:avLst/>
                <a:gdLst>
                  <a:gd name="T0" fmla="*/ 34 w 35"/>
                  <a:gd name="T1" fmla="*/ 8 h 35"/>
                  <a:gd name="T2" fmla="*/ 35 w 35"/>
                  <a:gd name="T3" fmla="*/ 35 h 35"/>
                  <a:gd name="T4" fmla="*/ 18 w 35"/>
                  <a:gd name="T5" fmla="*/ 35 h 35"/>
                  <a:gd name="T6" fmla="*/ 3 w 35"/>
                  <a:gd name="T7" fmla="*/ 35 h 35"/>
                  <a:gd name="T8" fmla="*/ 3 w 35"/>
                  <a:gd name="T9" fmla="*/ 8 h 35"/>
                  <a:gd name="T10" fmla="*/ 0 w 35"/>
                  <a:gd name="T11" fmla="*/ 8 h 35"/>
                  <a:gd name="T12" fmla="*/ 0 w 35"/>
                  <a:gd name="T13" fmla="*/ 0 h 35"/>
                  <a:gd name="T14" fmla="*/ 30 w 35"/>
                  <a:gd name="T15" fmla="*/ 0 h 35"/>
                  <a:gd name="T16" fmla="*/ 30 w 35"/>
                  <a:gd name="T17" fmla="*/ 8 h 35"/>
                  <a:gd name="T18" fmla="*/ 34 w 35"/>
                  <a:gd name="T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4" y="8"/>
                    </a:moveTo>
                    <a:lnTo>
                      <a:pt x="35" y="35"/>
                    </a:lnTo>
                    <a:lnTo>
                      <a:pt x="18" y="35"/>
                    </a:lnTo>
                    <a:lnTo>
                      <a:pt x="3" y="35"/>
                    </a:lnTo>
                    <a:lnTo>
                      <a:pt x="3" y="8"/>
                    </a:lnTo>
                    <a:lnTo>
                      <a:pt x="0" y="8"/>
                    </a:lnTo>
                    <a:lnTo>
                      <a:pt x="0" y="0"/>
                    </a:lnTo>
                    <a:lnTo>
                      <a:pt x="30" y="0"/>
                    </a:lnTo>
                    <a:lnTo>
                      <a:pt x="30" y="8"/>
                    </a:lnTo>
                    <a:lnTo>
                      <a:pt x="34"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29" name="Freeform 1685"/>
              <p:cNvSpPr>
                <a:spLocks/>
              </p:cNvSpPr>
              <p:nvPr/>
            </p:nvSpPr>
            <p:spPr bwMode="auto">
              <a:xfrm>
                <a:off x="3781" y="1701"/>
                <a:ext cx="39" cy="33"/>
              </a:xfrm>
              <a:custGeom>
                <a:avLst/>
                <a:gdLst>
                  <a:gd name="T0" fmla="*/ 17 w 39"/>
                  <a:gd name="T1" fmla="*/ 32 h 33"/>
                  <a:gd name="T2" fmla="*/ 12 w 39"/>
                  <a:gd name="T3" fmla="*/ 33 h 33"/>
                  <a:gd name="T4" fmla="*/ 10 w 39"/>
                  <a:gd name="T5" fmla="*/ 33 h 33"/>
                  <a:gd name="T6" fmla="*/ 8 w 39"/>
                  <a:gd name="T7" fmla="*/ 33 h 33"/>
                  <a:gd name="T8" fmla="*/ 8 w 39"/>
                  <a:gd name="T9" fmla="*/ 20 h 33"/>
                  <a:gd name="T10" fmla="*/ 0 w 39"/>
                  <a:gd name="T11" fmla="*/ 20 h 33"/>
                  <a:gd name="T12" fmla="*/ 0 w 39"/>
                  <a:gd name="T13" fmla="*/ 1 h 33"/>
                  <a:gd name="T14" fmla="*/ 27 w 39"/>
                  <a:gd name="T15" fmla="*/ 0 h 33"/>
                  <a:gd name="T16" fmla="*/ 39 w 39"/>
                  <a:gd name="T17" fmla="*/ 5 h 33"/>
                  <a:gd name="T18" fmla="*/ 37 w 39"/>
                  <a:gd name="T19" fmla="*/ 10 h 33"/>
                  <a:gd name="T20" fmla="*/ 37 w 39"/>
                  <a:gd name="T21" fmla="*/ 11 h 33"/>
                  <a:gd name="T22" fmla="*/ 37 w 39"/>
                  <a:gd name="T23" fmla="*/ 15 h 33"/>
                  <a:gd name="T24" fmla="*/ 34 w 39"/>
                  <a:gd name="T25" fmla="*/ 20 h 33"/>
                  <a:gd name="T26" fmla="*/ 30 w 39"/>
                  <a:gd name="T27" fmla="*/ 25 h 33"/>
                  <a:gd name="T28" fmla="*/ 29 w 39"/>
                  <a:gd name="T29" fmla="*/ 25 h 33"/>
                  <a:gd name="T30" fmla="*/ 27 w 39"/>
                  <a:gd name="T31" fmla="*/ 27 h 33"/>
                  <a:gd name="T32" fmla="*/ 20 w 39"/>
                  <a:gd name="T33" fmla="*/ 28 h 33"/>
                  <a:gd name="T34" fmla="*/ 17 w 39"/>
                  <a:gd name="T35"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17" y="32"/>
                    </a:moveTo>
                    <a:lnTo>
                      <a:pt x="12" y="33"/>
                    </a:lnTo>
                    <a:lnTo>
                      <a:pt x="10" y="33"/>
                    </a:lnTo>
                    <a:lnTo>
                      <a:pt x="8" y="33"/>
                    </a:lnTo>
                    <a:lnTo>
                      <a:pt x="8" y="20"/>
                    </a:lnTo>
                    <a:lnTo>
                      <a:pt x="0" y="20"/>
                    </a:lnTo>
                    <a:lnTo>
                      <a:pt x="0" y="1"/>
                    </a:lnTo>
                    <a:lnTo>
                      <a:pt x="27" y="0"/>
                    </a:lnTo>
                    <a:lnTo>
                      <a:pt x="39" y="5"/>
                    </a:lnTo>
                    <a:lnTo>
                      <a:pt x="37" y="10"/>
                    </a:lnTo>
                    <a:lnTo>
                      <a:pt x="37" y="11"/>
                    </a:lnTo>
                    <a:lnTo>
                      <a:pt x="37" y="15"/>
                    </a:lnTo>
                    <a:lnTo>
                      <a:pt x="34" y="20"/>
                    </a:lnTo>
                    <a:lnTo>
                      <a:pt x="30" y="25"/>
                    </a:lnTo>
                    <a:lnTo>
                      <a:pt x="29" y="25"/>
                    </a:lnTo>
                    <a:lnTo>
                      <a:pt x="27" y="27"/>
                    </a:lnTo>
                    <a:lnTo>
                      <a:pt x="20" y="28"/>
                    </a:lnTo>
                    <a:lnTo>
                      <a:pt x="17"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30" name="Freeform 1686"/>
              <p:cNvSpPr>
                <a:spLocks/>
              </p:cNvSpPr>
              <p:nvPr/>
            </p:nvSpPr>
            <p:spPr bwMode="auto">
              <a:xfrm>
                <a:off x="3781" y="1701"/>
                <a:ext cx="39" cy="33"/>
              </a:xfrm>
              <a:custGeom>
                <a:avLst/>
                <a:gdLst>
                  <a:gd name="T0" fmla="*/ 17 w 39"/>
                  <a:gd name="T1" fmla="*/ 32 h 33"/>
                  <a:gd name="T2" fmla="*/ 12 w 39"/>
                  <a:gd name="T3" fmla="*/ 33 h 33"/>
                  <a:gd name="T4" fmla="*/ 10 w 39"/>
                  <a:gd name="T5" fmla="*/ 33 h 33"/>
                  <a:gd name="T6" fmla="*/ 8 w 39"/>
                  <a:gd name="T7" fmla="*/ 33 h 33"/>
                  <a:gd name="T8" fmla="*/ 8 w 39"/>
                  <a:gd name="T9" fmla="*/ 20 h 33"/>
                  <a:gd name="T10" fmla="*/ 0 w 39"/>
                  <a:gd name="T11" fmla="*/ 20 h 33"/>
                  <a:gd name="T12" fmla="*/ 0 w 39"/>
                  <a:gd name="T13" fmla="*/ 1 h 33"/>
                  <a:gd name="T14" fmla="*/ 27 w 39"/>
                  <a:gd name="T15" fmla="*/ 0 h 33"/>
                  <a:gd name="T16" fmla="*/ 39 w 39"/>
                  <a:gd name="T17" fmla="*/ 5 h 33"/>
                  <a:gd name="T18" fmla="*/ 37 w 39"/>
                  <a:gd name="T19" fmla="*/ 10 h 33"/>
                  <a:gd name="T20" fmla="*/ 37 w 39"/>
                  <a:gd name="T21" fmla="*/ 11 h 33"/>
                  <a:gd name="T22" fmla="*/ 37 w 39"/>
                  <a:gd name="T23" fmla="*/ 15 h 33"/>
                  <a:gd name="T24" fmla="*/ 34 w 39"/>
                  <a:gd name="T25" fmla="*/ 20 h 33"/>
                  <a:gd name="T26" fmla="*/ 30 w 39"/>
                  <a:gd name="T27" fmla="*/ 25 h 33"/>
                  <a:gd name="T28" fmla="*/ 29 w 39"/>
                  <a:gd name="T29" fmla="*/ 25 h 33"/>
                  <a:gd name="T30" fmla="*/ 27 w 39"/>
                  <a:gd name="T31" fmla="*/ 27 h 33"/>
                  <a:gd name="T32" fmla="*/ 20 w 39"/>
                  <a:gd name="T33" fmla="*/ 28 h 33"/>
                  <a:gd name="T34" fmla="*/ 17 w 39"/>
                  <a:gd name="T35"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17" y="32"/>
                    </a:moveTo>
                    <a:lnTo>
                      <a:pt x="12" y="33"/>
                    </a:lnTo>
                    <a:lnTo>
                      <a:pt x="10" y="33"/>
                    </a:lnTo>
                    <a:lnTo>
                      <a:pt x="8" y="33"/>
                    </a:lnTo>
                    <a:lnTo>
                      <a:pt x="8" y="20"/>
                    </a:lnTo>
                    <a:lnTo>
                      <a:pt x="0" y="20"/>
                    </a:lnTo>
                    <a:lnTo>
                      <a:pt x="0" y="1"/>
                    </a:lnTo>
                    <a:lnTo>
                      <a:pt x="27" y="0"/>
                    </a:lnTo>
                    <a:lnTo>
                      <a:pt x="39" y="5"/>
                    </a:lnTo>
                    <a:lnTo>
                      <a:pt x="37" y="10"/>
                    </a:lnTo>
                    <a:lnTo>
                      <a:pt x="37" y="11"/>
                    </a:lnTo>
                    <a:lnTo>
                      <a:pt x="37" y="15"/>
                    </a:lnTo>
                    <a:lnTo>
                      <a:pt x="34" y="20"/>
                    </a:lnTo>
                    <a:lnTo>
                      <a:pt x="30" y="25"/>
                    </a:lnTo>
                    <a:lnTo>
                      <a:pt x="29" y="25"/>
                    </a:lnTo>
                    <a:lnTo>
                      <a:pt x="27" y="27"/>
                    </a:lnTo>
                    <a:lnTo>
                      <a:pt x="20" y="28"/>
                    </a:lnTo>
                    <a:lnTo>
                      <a:pt x="17"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31" name="Freeform 1687"/>
              <p:cNvSpPr>
                <a:spLocks/>
              </p:cNvSpPr>
              <p:nvPr/>
            </p:nvSpPr>
            <p:spPr bwMode="auto">
              <a:xfrm>
                <a:off x="3471" y="1702"/>
                <a:ext cx="35" cy="36"/>
              </a:xfrm>
              <a:custGeom>
                <a:avLst/>
                <a:gdLst>
                  <a:gd name="T0" fmla="*/ 32 w 35"/>
                  <a:gd name="T1" fmla="*/ 0 h 36"/>
                  <a:gd name="T2" fmla="*/ 32 w 35"/>
                  <a:gd name="T3" fmla="*/ 27 h 36"/>
                  <a:gd name="T4" fmla="*/ 35 w 35"/>
                  <a:gd name="T5" fmla="*/ 27 h 36"/>
                  <a:gd name="T6" fmla="*/ 35 w 35"/>
                  <a:gd name="T7" fmla="*/ 36 h 36"/>
                  <a:gd name="T8" fmla="*/ 27 w 35"/>
                  <a:gd name="T9" fmla="*/ 36 h 36"/>
                  <a:gd name="T10" fmla="*/ 5 w 35"/>
                  <a:gd name="T11" fmla="*/ 36 h 36"/>
                  <a:gd name="T12" fmla="*/ 5 w 35"/>
                  <a:gd name="T13" fmla="*/ 27 h 36"/>
                  <a:gd name="T14" fmla="*/ 0 w 35"/>
                  <a:gd name="T15" fmla="*/ 27 h 36"/>
                  <a:gd name="T16" fmla="*/ 0 w 35"/>
                  <a:gd name="T17" fmla="*/ 0 h 36"/>
                  <a:gd name="T18" fmla="*/ 32 w 35"/>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32" y="0"/>
                    </a:moveTo>
                    <a:lnTo>
                      <a:pt x="32" y="27"/>
                    </a:lnTo>
                    <a:lnTo>
                      <a:pt x="35" y="27"/>
                    </a:lnTo>
                    <a:lnTo>
                      <a:pt x="35" y="36"/>
                    </a:lnTo>
                    <a:lnTo>
                      <a:pt x="27" y="36"/>
                    </a:lnTo>
                    <a:lnTo>
                      <a:pt x="5" y="36"/>
                    </a:lnTo>
                    <a:lnTo>
                      <a:pt x="5" y="27"/>
                    </a:lnTo>
                    <a:lnTo>
                      <a:pt x="0" y="27"/>
                    </a:lnTo>
                    <a:lnTo>
                      <a:pt x="0" y="0"/>
                    </a:lnTo>
                    <a:lnTo>
                      <a:pt x="3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32" name="Freeform 1688"/>
              <p:cNvSpPr>
                <a:spLocks/>
              </p:cNvSpPr>
              <p:nvPr/>
            </p:nvSpPr>
            <p:spPr bwMode="auto">
              <a:xfrm>
                <a:off x="3471" y="1702"/>
                <a:ext cx="35" cy="36"/>
              </a:xfrm>
              <a:custGeom>
                <a:avLst/>
                <a:gdLst>
                  <a:gd name="T0" fmla="*/ 32 w 35"/>
                  <a:gd name="T1" fmla="*/ 0 h 36"/>
                  <a:gd name="T2" fmla="*/ 32 w 35"/>
                  <a:gd name="T3" fmla="*/ 27 h 36"/>
                  <a:gd name="T4" fmla="*/ 35 w 35"/>
                  <a:gd name="T5" fmla="*/ 27 h 36"/>
                  <a:gd name="T6" fmla="*/ 35 w 35"/>
                  <a:gd name="T7" fmla="*/ 36 h 36"/>
                  <a:gd name="T8" fmla="*/ 27 w 35"/>
                  <a:gd name="T9" fmla="*/ 36 h 36"/>
                  <a:gd name="T10" fmla="*/ 5 w 35"/>
                  <a:gd name="T11" fmla="*/ 36 h 36"/>
                  <a:gd name="T12" fmla="*/ 5 w 35"/>
                  <a:gd name="T13" fmla="*/ 27 h 36"/>
                  <a:gd name="T14" fmla="*/ 0 w 35"/>
                  <a:gd name="T15" fmla="*/ 27 h 36"/>
                  <a:gd name="T16" fmla="*/ 0 w 35"/>
                  <a:gd name="T17" fmla="*/ 0 h 36"/>
                  <a:gd name="T18" fmla="*/ 32 w 35"/>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32" y="0"/>
                    </a:moveTo>
                    <a:lnTo>
                      <a:pt x="32" y="27"/>
                    </a:lnTo>
                    <a:lnTo>
                      <a:pt x="35" y="27"/>
                    </a:lnTo>
                    <a:lnTo>
                      <a:pt x="35" y="36"/>
                    </a:lnTo>
                    <a:lnTo>
                      <a:pt x="27" y="36"/>
                    </a:lnTo>
                    <a:lnTo>
                      <a:pt x="5" y="36"/>
                    </a:lnTo>
                    <a:lnTo>
                      <a:pt x="5" y="27"/>
                    </a:lnTo>
                    <a:lnTo>
                      <a:pt x="0" y="27"/>
                    </a:lnTo>
                    <a:lnTo>
                      <a:pt x="0"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33" name="Freeform 1689"/>
              <p:cNvSpPr>
                <a:spLocks/>
              </p:cNvSpPr>
              <p:nvPr/>
            </p:nvSpPr>
            <p:spPr bwMode="auto">
              <a:xfrm>
                <a:off x="3405" y="1563"/>
                <a:ext cx="47" cy="34"/>
              </a:xfrm>
              <a:custGeom>
                <a:avLst/>
                <a:gdLst>
                  <a:gd name="T0" fmla="*/ 47 w 47"/>
                  <a:gd name="T1" fmla="*/ 34 h 34"/>
                  <a:gd name="T2" fmla="*/ 3 w 47"/>
                  <a:gd name="T3" fmla="*/ 34 h 34"/>
                  <a:gd name="T4" fmla="*/ 3 w 47"/>
                  <a:gd name="T5" fmla="*/ 31 h 34"/>
                  <a:gd name="T6" fmla="*/ 5 w 47"/>
                  <a:gd name="T7" fmla="*/ 29 h 34"/>
                  <a:gd name="T8" fmla="*/ 3 w 47"/>
                  <a:gd name="T9" fmla="*/ 22 h 34"/>
                  <a:gd name="T10" fmla="*/ 6 w 47"/>
                  <a:gd name="T11" fmla="*/ 19 h 34"/>
                  <a:gd name="T12" fmla="*/ 8 w 47"/>
                  <a:gd name="T13" fmla="*/ 17 h 34"/>
                  <a:gd name="T14" fmla="*/ 8 w 47"/>
                  <a:gd name="T15" fmla="*/ 14 h 34"/>
                  <a:gd name="T16" fmla="*/ 8 w 47"/>
                  <a:gd name="T17" fmla="*/ 14 h 34"/>
                  <a:gd name="T18" fmla="*/ 6 w 47"/>
                  <a:gd name="T19" fmla="*/ 4 h 34"/>
                  <a:gd name="T20" fmla="*/ 6 w 47"/>
                  <a:gd name="T21" fmla="*/ 4 h 34"/>
                  <a:gd name="T22" fmla="*/ 1 w 47"/>
                  <a:gd name="T23" fmla="*/ 4 h 34"/>
                  <a:gd name="T24" fmla="*/ 0 w 47"/>
                  <a:gd name="T25" fmla="*/ 0 h 34"/>
                  <a:gd name="T26" fmla="*/ 1 w 47"/>
                  <a:gd name="T27" fmla="*/ 0 h 34"/>
                  <a:gd name="T28" fmla="*/ 45 w 47"/>
                  <a:gd name="T29" fmla="*/ 0 h 34"/>
                  <a:gd name="T30" fmla="*/ 47 w 47"/>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34">
                    <a:moveTo>
                      <a:pt x="47" y="34"/>
                    </a:moveTo>
                    <a:lnTo>
                      <a:pt x="3" y="34"/>
                    </a:lnTo>
                    <a:lnTo>
                      <a:pt x="3" y="31"/>
                    </a:lnTo>
                    <a:lnTo>
                      <a:pt x="5" y="29"/>
                    </a:lnTo>
                    <a:lnTo>
                      <a:pt x="3" y="22"/>
                    </a:lnTo>
                    <a:lnTo>
                      <a:pt x="6" y="19"/>
                    </a:lnTo>
                    <a:lnTo>
                      <a:pt x="8" y="17"/>
                    </a:lnTo>
                    <a:lnTo>
                      <a:pt x="8" y="14"/>
                    </a:lnTo>
                    <a:lnTo>
                      <a:pt x="8" y="14"/>
                    </a:lnTo>
                    <a:lnTo>
                      <a:pt x="6" y="4"/>
                    </a:lnTo>
                    <a:lnTo>
                      <a:pt x="6" y="4"/>
                    </a:lnTo>
                    <a:lnTo>
                      <a:pt x="1" y="4"/>
                    </a:lnTo>
                    <a:lnTo>
                      <a:pt x="0" y="0"/>
                    </a:lnTo>
                    <a:lnTo>
                      <a:pt x="1" y="0"/>
                    </a:lnTo>
                    <a:lnTo>
                      <a:pt x="45" y="0"/>
                    </a:lnTo>
                    <a:lnTo>
                      <a:pt x="47"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34" name="Freeform 1690"/>
              <p:cNvSpPr>
                <a:spLocks/>
              </p:cNvSpPr>
              <p:nvPr/>
            </p:nvSpPr>
            <p:spPr bwMode="auto">
              <a:xfrm>
                <a:off x="3405" y="1563"/>
                <a:ext cx="47" cy="34"/>
              </a:xfrm>
              <a:custGeom>
                <a:avLst/>
                <a:gdLst>
                  <a:gd name="T0" fmla="*/ 47 w 47"/>
                  <a:gd name="T1" fmla="*/ 34 h 34"/>
                  <a:gd name="T2" fmla="*/ 3 w 47"/>
                  <a:gd name="T3" fmla="*/ 34 h 34"/>
                  <a:gd name="T4" fmla="*/ 3 w 47"/>
                  <a:gd name="T5" fmla="*/ 31 h 34"/>
                  <a:gd name="T6" fmla="*/ 5 w 47"/>
                  <a:gd name="T7" fmla="*/ 29 h 34"/>
                  <a:gd name="T8" fmla="*/ 3 w 47"/>
                  <a:gd name="T9" fmla="*/ 22 h 34"/>
                  <a:gd name="T10" fmla="*/ 6 w 47"/>
                  <a:gd name="T11" fmla="*/ 19 h 34"/>
                  <a:gd name="T12" fmla="*/ 8 w 47"/>
                  <a:gd name="T13" fmla="*/ 17 h 34"/>
                  <a:gd name="T14" fmla="*/ 8 w 47"/>
                  <a:gd name="T15" fmla="*/ 14 h 34"/>
                  <a:gd name="T16" fmla="*/ 8 w 47"/>
                  <a:gd name="T17" fmla="*/ 14 h 34"/>
                  <a:gd name="T18" fmla="*/ 6 w 47"/>
                  <a:gd name="T19" fmla="*/ 4 h 34"/>
                  <a:gd name="T20" fmla="*/ 6 w 47"/>
                  <a:gd name="T21" fmla="*/ 4 h 34"/>
                  <a:gd name="T22" fmla="*/ 1 w 47"/>
                  <a:gd name="T23" fmla="*/ 4 h 34"/>
                  <a:gd name="T24" fmla="*/ 0 w 47"/>
                  <a:gd name="T25" fmla="*/ 0 h 34"/>
                  <a:gd name="T26" fmla="*/ 1 w 47"/>
                  <a:gd name="T27" fmla="*/ 0 h 34"/>
                  <a:gd name="T28" fmla="*/ 45 w 47"/>
                  <a:gd name="T29" fmla="*/ 0 h 34"/>
                  <a:gd name="T30" fmla="*/ 47 w 47"/>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34">
                    <a:moveTo>
                      <a:pt x="47" y="34"/>
                    </a:moveTo>
                    <a:lnTo>
                      <a:pt x="3" y="34"/>
                    </a:lnTo>
                    <a:lnTo>
                      <a:pt x="3" y="31"/>
                    </a:lnTo>
                    <a:lnTo>
                      <a:pt x="5" y="29"/>
                    </a:lnTo>
                    <a:lnTo>
                      <a:pt x="3" y="22"/>
                    </a:lnTo>
                    <a:lnTo>
                      <a:pt x="6" y="19"/>
                    </a:lnTo>
                    <a:lnTo>
                      <a:pt x="8" y="17"/>
                    </a:lnTo>
                    <a:lnTo>
                      <a:pt x="8" y="14"/>
                    </a:lnTo>
                    <a:lnTo>
                      <a:pt x="8" y="14"/>
                    </a:lnTo>
                    <a:lnTo>
                      <a:pt x="6" y="4"/>
                    </a:lnTo>
                    <a:lnTo>
                      <a:pt x="6" y="4"/>
                    </a:lnTo>
                    <a:lnTo>
                      <a:pt x="1" y="4"/>
                    </a:lnTo>
                    <a:lnTo>
                      <a:pt x="0" y="0"/>
                    </a:lnTo>
                    <a:lnTo>
                      <a:pt x="1" y="0"/>
                    </a:lnTo>
                    <a:lnTo>
                      <a:pt x="45" y="0"/>
                    </a:lnTo>
                    <a:lnTo>
                      <a:pt x="47"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35" name="Freeform 1691"/>
              <p:cNvSpPr>
                <a:spLocks/>
              </p:cNvSpPr>
              <p:nvPr/>
            </p:nvSpPr>
            <p:spPr bwMode="auto">
              <a:xfrm>
                <a:off x="3594" y="1665"/>
                <a:ext cx="31" cy="36"/>
              </a:xfrm>
              <a:custGeom>
                <a:avLst/>
                <a:gdLst>
                  <a:gd name="T0" fmla="*/ 31 w 31"/>
                  <a:gd name="T1" fmla="*/ 0 h 36"/>
                  <a:gd name="T2" fmla="*/ 31 w 31"/>
                  <a:gd name="T3" fmla="*/ 36 h 36"/>
                  <a:gd name="T4" fmla="*/ 24 w 31"/>
                  <a:gd name="T5" fmla="*/ 36 h 36"/>
                  <a:gd name="T6" fmla="*/ 0 w 31"/>
                  <a:gd name="T7" fmla="*/ 36 h 36"/>
                  <a:gd name="T8" fmla="*/ 0 w 31"/>
                  <a:gd name="T9" fmla="*/ 2 h 36"/>
                  <a:gd name="T10" fmla="*/ 16 w 31"/>
                  <a:gd name="T11" fmla="*/ 2 h 36"/>
                  <a:gd name="T12" fmla="*/ 31 w 31"/>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31" y="0"/>
                    </a:moveTo>
                    <a:lnTo>
                      <a:pt x="31" y="36"/>
                    </a:lnTo>
                    <a:lnTo>
                      <a:pt x="24" y="36"/>
                    </a:lnTo>
                    <a:lnTo>
                      <a:pt x="0" y="36"/>
                    </a:lnTo>
                    <a:lnTo>
                      <a:pt x="0" y="2"/>
                    </a:lnTo>
                    <a:lnTo>
                      <a:pt x="16" y="2"/>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36" name="Freeform 1692"/>
              <p:cNvSpPr>
                <a:spLocks/>
              </p:cNvSpPr>
              <p:nvPr/>
            </p:nvSpPr>
            <p:spPr bwMode="auto">
              <a:xfrm>
                <a:off x="3594" y="1665"/>
                <a:ext cx="31" cy="36"/>
              </a:xfrm>
              <a:custGeom>
                <a:avLst/>
                <a:gdLst>
                  <a:gd name="T0" fmla="*/ 31 w 31"/>
                  <a:gd name="T1" fmla="*/ 0 h 36"/>
                  <a:gd name="T2" fmla="*/ 31 w 31"/>
                  <a:gd name="T3" fmla="*/ 36 h 36"/>
                  <a:gd name="T4" fmla="*/ 24 w 31"/>
                  <a:gd name="T5" fmla="*/ 36 h 36"/>
                  <a:gd name="T6" fmla="*/ 0 w 31"/>
                  <a:gd name="T7" fmla="*/ 36 h 36"/>
                  <a:gd name="T8" fmla="*/ 0 w 31"/>
                  <a:gd name="T9" fmla="*/ 2 h 36"/>
                  <a:gd name="T10" fmla="*/ 16 w 31"/>
                  <a:gd name="T11" fmla="*/ 2 h 36"/>
                  <a:gd name="T12" fmla="*/ 31 w 31"/>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31" y="0"/>
                    </a:moveTo>
                    <a:lnTo>
                      <a:pt x="31" y="36"/>
                    </a:lnTo>
                    <a:lnTo>
                      <a:pt x="24" y="36"/>
                    </a:lnTo>
                    <a:lnTo>
                      <a:pt x="0" y="36"/>
                    </a:lnTo>
                    <a:lnTo>
                      <a:pt x="0" y="2"/>
                    </a:lnTo>
                    <a:lnTo>
                      <a:pt x="16" y="2"/>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37" name="Freeform 1693"/>
              <p:cNvSpPr>
                <a:spLocks/>
              </p:cNvSpPr>
              <p:nvPr/>
            </p:nvSpPr>
            <p:spPr bwMode="auto">
              <a:xfrm>
                <a:off x="3655" y="1655"/>
                <a:ext cx="33" cy="44"/>
              </a:xfrm>
              <a:custGeom>
                <a:avLst/>
                <a:gdLst>
                  <a:gd name="T0" fmla="*/ 33 w 33"/>
                  <a:gd name="T1" fmla="*/ 44 h 44"/>
                  <a:gd name="T2" fmla="*/ 2 w 33"/>
                  <a:gd name="T3" fmla="*/ 44 h 44"/>
                  <a:gd name="T4" fmla="*/ 0 w 33"/>
                  <a:gd name="T5" fmla="*/ 10 h 44"/>
                  <a:gd name="T6" fmla="*/ 0 w 33"/>
                  <a:gd name="T7" fmla="*/ 1 h 44"/>
                  <a:gd name="T8" fmla="*/ 16 w 33"/>
                  <a:gd name="T9" fmla="*/ 0 h 44"/>
                  <a:gd name="T10" fmla="*/ 31 w 33"/>
                  <a:gd name="T11" fmla="*/ 0 h 44"/>
                  <a:gd name="T12" fmla="*/ 33 w 33"/>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33" h="44">
                    <a:moveTo>
                      <a:pt x="33" y="44"/>
                    </a:moveTo>
                    <a:lnTo>
                      <a:pt x="2" y="44"/>
                    </a:lnTo>
                    <a:lnTo>
                      <a:pt x="0" y="10"/>
                    </a:lnTo>
                    <a:lnTo>
                      <a:pt x="0" y="1"/>
                    </a:lnTo>
                    <a:lnTo>
                      <a:pt x="16" y="0"/>
                    </a:lnTo>
                    <a:lnTo>
                      <a:pt x="31" y="0"/>
                    </a:lnTo>
                    <a:lnTo>
                      <a:pt x="33"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38" name="Freeform 1694"/>
              <p:cNvSpPr>
                <a:spLocks/>
              </p:cNvSpPr>
              <p:nvPr/>
            </p:nvSpPr>
            <p:spPr bwMode="auto">
              <a:xfrm>
                <a:off x="3655" y="1655"/>
                <a:ext cx="33" cy="44"/>
              </a:xfrm>
              <a:custGeom>
                <a:avLst/>
                <a:gdLst>
                  <a:gd name="T0" fmla="*/ 33 w 33"/>
                  <a:gd name="T1" fmla="*/ 44 h 44"/>
                  <a:gd name="T2" fmla="*/ 2 w 33"/>
                  <a:gd name="T3" fmla="*/ 44 h 44"/>
                  <a:gd name="T4" fmla="*/ 0 w 33"/>
                  <a:gd name="T5" fmla="*/ 10 h 44"/>
                  <a:gd name="T6" fmla="*/ 0 w 33"/>
                  <a:gd name="T7" fmla="*/ 1 h 44"/>
                  <a:gd name="T8" fmla="*/ 16 w 33"/>
                  <a:gd name="T9" fmla="*/ 0 h 44"/>
                  <a:gd name="T10" fmla="*/ 31 w 33"/>
                  <a:gd name="T11" fmla="*/ 0 h 44"/>
                  <a:gd name="T12" fmla="*/ 33 w 33"/>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33" h="44">
                    <a:moveTo>
                      <a:pt x="33" y="44"/>
                    </a:moveTo>
                    <a:lnTo>
                      <a:pt x="2" y="44"/>
                    </a:lnTo>
                    <a:lnTo>
                      <a:pt x="0" y="10"/>
                    </a:lnTo>
                    <a:lnTo>
                      <a:pt x="0" y="1"/>
                    </a:lnTo>
                    <a:lnTo>
                      <a:pt x="16" y="0"/>
                    </a:lnTo>
                    <a:lnTo>
                      <a:pt x="31" y="0"/>
                    </a:lnTo>
                    <a:lnTo>
                      <a:pt x="33"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39" name="Freeform 1695"/>
              <p:cNvSpPr>
                <a:spLocks/>
              </p:cNvSpPr>
              <p:nvPr/>
            </p:nvSpPr>
            <p:spPr bwMode="auto">
              <a:xfrm>
                <a:off x="3515" y="1799"/>
                <a:ext cx="30" cy="32"/>
              </a:xfrm>
              <a:custGeom>
                <a:avLst/>
                <a:gdLst>
                  <a:gd name="T0" fmla="*/ 30 w 30"/>
                  <a:gd name="T1" fmla="*/ 0 h 32"/>
                  <a:gd name="T2" fmla="*/ 30 w 30"/>
                  <a:gd name="T3" fmla="*/ 32 h 32"/>
                  <a:gd name="T4" fmla="*/ 29 w 30"/>
                  <a:gd name="T5" fmla="*/ 32 h 32"/>
                  <a:gd name="T6" fmla="*/ 27 w 30"/>
                  <a:gd name="T7" fmla="*/ 32 h 32"/>
                  <a:gd name="T8" fmla="*/ 27 w 30"/>
                  <a:gd name="T9" fmla="*/ 32 h 32"/>
                  <a:gd name="T10" fmla="*/ 25 w 30"/>
                  <a:gd name="T11" fmla="*/ 32 h 32"/>
                  <a:gd name="T12" fmla="*/ 25 w 30"/>
                  <a:gd name="T13" fmla="*/ 32 h 32"/>
                  <a:gd name="T14" fmla="*/ 25 w 30"/>
                  <a:gd name="T15" fmla="*/ 32 h 32"/>
                  <a:gd name="T16" fmla="*/ 22 w 30"/>
                  <a:gd name="T17" fmla="*/ 32 h 32"/>
                  <a:gd name="T18" fmla="*/ 20 w 30"/>
                  <a:gd name="T19" fmla="*/ 32 h 32"/>
                  <a:gd name="T20" fmla="*/ 20 w 30"/>
                  <a:gd name="T21" fmla="*/ 32 h 32"/>
                  <a:gd name="T22" fmla="*/ 17 w 30"/>
                  <a:gd name="T23" fmla="*/ 32 h 32"/>
                  <a:gd name="T24" fmla="*/ 13 w 30"/>
                  <a:gd name="T25" fmla="*/ 32 h 32"/>
                  <a:gd name="T26" fmla="*/ 13 w 30"/>
                  <a:gd name="T27" fmla="*/ 32 h 32"/>
                  <a:gd name="T28" fmla="*/ 10 w 30"/>
                  <a:gd name="T29" fmla="*/ 32 h 32"/>
                  <a:gd name="T30" fmla="*/ 8 w 30"/>
                  <a:gd name="T31" fmla="*/ 32 h 32"/>
                  <a:gd name="T32" fmla="*/ 7 w 30"/>
                  <a:gd name="T33" fmla="*/ 32 h 32"/>
                  <a:gd name="T34" fmla="*/ 7 w 30"/>
                  <a:gd name="T35" fmla="*/ 32 h 32"/>
                  <a:gd name="T36" fmla="*/ 2 w 30"/>
                  <a:gd name="T37" fmla="*/ 32 h 32"/>
                  <a:gd name="T38" fmla="*/ 2 w 30"/>
                  <a:gd name="T39" fmla="*/ 32 h 32"/>
                  <a:gd name="T40" fmla="*/ 0 w 30"/>
                  <a:gd name="T41" fmla="*/ 32 h 32"/>
                  <a:gd name="T42" fmla="*/ 0 w 30"/>
                  <a:gd name="T43" fmla="*/ 0 h 32"/>
                  <a:gd name="T44" fmla="*/ 30 w 30"/>
                  <a:gd name="T4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32">
                    <a:moveTo>
                      <a:pt x="30" y="0"/>
                    </a:moveTo>
                    <a:lnTo>
                      <a:pt x="30" y="32"/>
                    </a:lnTo>
                    <a:lnTo>
                      <a:pt x="29" y="32"/>
                    </a:lnTo>
                    <a:lnTo>
                      <a:pt x="27" y="32"/>
                    </a:lnTo>
                    <a:lnTo>
                      <a:pt x="27" y="32"/>
                    </a:lnTo>
                    <a:lnTo>
                      <a:pt x="25" y="32"/>
                    </a:lnTo>
                    <a:lnTo>
                      <a:pt x="25" y="32"/>
                    </a:lnTo>
                    <a:lnTo>
                      <a:pt x="25" y="32"/>
                    </a:lnTo>
                    <a:lnTo>
                      <a:pt x="22" y="32"/>
                    </a:lnTo>
                    <a:lnTo>
                      <a:pt x="20" y="32"/>
                    </a:lnTo>
                    <a:lnTo>
                      <a:pt x="20" y="32"/>
                    </a:lnTo>
                    <a:lnTo>
                      <a:pt x="17" y="32"/>
                    </a:lnTo>
                    <a:lnTo>
                      <a:pt x="13" y="32"/>
                    </a:lnTo>
                    <a:lnTo>
                      <a:pt x="13" y="32"/>
                    </a:lnTo>
                    <a:lnTo>
                      <a:pt x="10" y="32"/>
                    </a:lnTo>
                    <a:lnTo>
                      <a:pt x="8" y="32"/>
                    </a:lnTo>
                    <a:lnTo>
                      <a:pt x="7" y="32"/>
                    </a:lnTo>
                    <a:lnTo>
                      <a:pt x="7" y="32"/>
                    </a:lnTo>
                    <a:lnTo>
                      <a:pt x="2" y="32"/>
                    </a:lnTo>
                    <a:lnTo>
                      <a:pt x="2" y="32"/>
                    </a:lnTo>
                    <a:lnTo>
                      <a:pt x="0" y="32"/>
                    </a:lnTo>
                    <a:lnTo>
                      <a:pt x="0" y="0"/>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40" name="Freeform 1696"/>
              <p:cNvSpPr>
                <a:spLocks/>
              </p:cNvSpPr>
              <p:nvPr/>
            </p:nvSpPr>
            <p:spPr bwMode="auto">
              <a:xfrm>
                <a:off x="3515" y="1799"/>
                <a:ext cx="30" cy="32"/>
              </a:xfrm>
              <a:custGeom>
                <a:avLst/>
                <a:gdLst>
                  <a:gd name="T0" fmla="*/ 30 w 30"/>
                  <a:gd name="T1" fmla="*/ 0 h 32"/>
                  <a:gd name="T2" fmla="*/ 30 w 30"/>
                  <a:gd name="T3" fmla="*/ 32 h 32"/>
                  <a:gd name="T4" fmla="*/ 29 w 30"/>
                  <a:gd name="T5" fmla="*/ 32 h 32"/>
                  <a:gd name="T6" fmla="*/ 27 w 30"/>
                  <a:gd name="T7" fmla="*/ 32 h 32"/>
                  <a:gd name="T8" fmla="*/ 27 w 30"/>
                  <a:gd name="T9" fmla="*/ 32 h 32"/>
                  <a:gd name="T10" fmla="*/ 25 w 30"/>
                  <a:gd name="T11" fmla="*/ 32 h 32"/>
                  <a:gd name="T12" fmla="*/ 25 w 30"/>
                  <a:gd name="T13" fmla="*/ 32 h 32"/>
                  <a:gd name="T14" fmla="*/ 25 w 30"/>
                  <a:gd name="T15" fmla="*/ 32 h 32"/>
                  <a:gd name="T16" fmla="*/ 22 w 30"/>
                  <a:gd name="T17" fmla="*/ 32 h 32"/>
                  <a:gd name="T18" fmla="*/ 20 w 30"/>
                  <a:gd name="T19" fmla="*/ 32 h 32"/>
                  <a:gd name="T20" fmla="*/ 20 w 30"/>
                  <a:gd name="T21" fmla="*/ 32 h 32"/>
                  <a:gd name="T22" fmla="*/ 17 w 30"/>
                  <a:gd name="T23" fmla="*/ 32 h 32"/>
                  <a:gd name="T24" fmla="*/ 13 w 30"/>
                  <a:gd name="T25" fmla="*/ 32 h 32"/>
                  <a:gd name="T26" fmla="*/ 13 w 30"/>
                  <a:gd name="T27" fmla="*/ 32 h 32"/>
                  <a:gd name="T28" fmla="*/ 10 w 30"/>
                  <a:gd name="T29" fmla="*/ 32 h 32"/>
                  <a:gd name="T30" fmla="*/ 8 w 30"/>
                  <a:gd name="T31" fmla="*/ 32 h 32"/>
                  <a:gd name="T32" fmla="*/ 7 w 30"/>
                  <a:gd name="T33" fmla="*/ 32 h 32"/>
                  <a:gd name="T34" fmla="*/ 7 w 30"/>
                  <a:gd name="T35" fmla="*/ 32 h 32"/>
                  <a:gd name="T36" fmla="*/ 2 w 30"/>
                  <a:gd name="T37" fmla="*/ 32 h 32"/>
                  <a:gd name="T38" fmla="*/ 2 w 30"/>
                  <a:gd name="T39" fmla="*/ 32 h 32"/>
                  <a:gd name="T40" fmla="*/ 0 w 30"/>
                  <a:gd name="T41" fmla="*/ 32 h 32"/>
                  <a:gd name="T42" fmla="*/ 0 w 30"/>
                  <a:gd name="T43" fmla="*/ 0 h 32"/>
                  <a:gd name="T44" fmla="*/ 30 w 30"/>
                  <a:gd name="T4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32">
                    <a:moveTo>
                      <a:pt x="30" y="0"/>
                    </a:moveTo>
                    <a:lnTo>
                      <a:pt x="30" y="32"/>
                    </a:lnTo>
                    <a:lnTo>
                      <a:pt x="29" y="32"/>
                    </a:lnTo>
                    <a:lnTo>
                      <a:pt x="27" y="32"/>
                    </a:lnTo>
                    <a:lnTo>
                      <a:pt x="27" y="32"/>
                    </a:lnTo>
                    <a:lnTo>
                      <a:pt x="25" y="32"/>
                    </a:lnTo>
                    <a:lnTo>
                      <a:pt x="25" y="32"/>
                    </a:lnTo>
                    <a:lnTo>
                      <a:pt x="25" y="32"/>
                    </a:lnTo>
                    <a:lnTo>
                      <a:pt x="22" y="32"/>
                    </a:lnTo>
                    <a:lnTo>
                      <a:pt x="20" y="32"/>
                    </a:lnTo>
                    <a:lnTo>
                      <a:pt x="20" y="32"/>
                    </a:lnTo>
                    <a:lnTo>
                      <a:pt x="17" y="32"/>
                    </a:lnTo>
                    <a:lnTo>
                      <a:pt x="13" y="32"/>
                    </a:lnTo>
                    <a:lnTo>
                      <a:pt x="13" y="32"/>
                    </a:lnTo>
                    <a:lnTo>
                      <a:pt x="10" y="32"/>
                    </a:lnTo>
                    <a:lnTo>
                      <a:pt x="8" y="32"/>
                    </a:lnTo>
                    <a:lnTo>
                      <a:pt x="7" y="32"/>
                    </a:lnTo>
                    <a:lnTo>
                      <a:pt x="7" y="32"/>
                    </a:lnTo>
                    <a:lnTo>
                      <a:pt x="2" y="32"/>
                    </a:lnTo>
                    <a:lnTo>
                      <a:pt x="2" y="32"/>
                    </a:lnTo>
                    <a:lnTo>
                      <a:pt x="0" y="32"/>
                    </a:lnTo>
                    <a:lnTo>
                      <a:pt x="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41" name="Freeform 1697"/>
              <p:cNvSpPr>
                <a:spLocks/>
              </p:cNvSpPr>
              <p:nvPr/>
            </p:nvSpPr>
            <p:spPr bwMode="auto">
              <a:xfrm>
                <a:off x="3545" y="1772"/>
                <a:ext cx="31" cy="27"/>
              </a:xfrm>
              <a:custGeom>
                <a:avLst/>
                <a:gdLst>
                  <a:gd name="T0" fmla="*/ 31 w 31"/>
                  <a:gd name="T1" fmla="*/ 0 h 27"/>
                  <a:gd name="T2" fmla="*/ 31 w 31"/>
                  <a:gd name="T3" fmla="*/ 27 h 27"/>
                  <a:gd name="T4" fmla="*/ 0 w 31"/>
                  <a:gd name="T5" fmla="*/ 27 h 27"/>
                  <a:gd name="T6" fmla="*/ 0 w 31"/>
                  <a:gd name="T7" fmla="*/ 1 h 27"/>
                  <a:gd name="T8" fmla="*/ 16 w 31"/>
                  <a:gd name="T9" fmla="*/ 1 h 27"/>
                  <a:gd name="T10" fmla="*/ 31 w 31"/>
                  <a:gd name="T11" fmla="*/ 0 h 27"/>
                </a:gdLst>
                <a:ahLst/>
                <a:cxnLst>
                  <a:cxn ang="0">
                    <a:pos x="T0" y="T1"/>
                  </a:cxn>
                  <a:cxn ang="0">
                    <a:pos x="T2" y="T3"/>
                  </a:cxn>
                  <a:cxn ang="0">
                    <a:pos x="T4" y="T5"/>
                  </a:cxn>
                  <a:cxn ang="0">
                    <a:pos x="T6" y="T7"/>
                  </a:cxn>
                  <a:cxn ang="0">
                    <a:pos x="T8" y="T9"/>
                  </a:cxn>
                  <a:cxn ang="0">
                    <a:pos x="T10" y="T11"/>
                  </a:cxn>
                </a:cxnLst>
                <a:rect l="0" t="0" r="r" b="b"/>
                <a:pathLst>
                  <a:path w="31" h="27">
                    <a:moveTo>
                      <a:pt x="31" y="0"/>
                    </a:moveTo>
                    <a:lnTo>
                      <a:pt x="31" y="27"/>
                    </a:lnTo>
                    <a:lnTo>
                      <a:pt x="0" y="27"/>
                    </a:lnTo>
                    <a:lnTo>
                      <a:pt x="0" y="1"/>
                    </a:lnTo>
                    <a:lnTo>
                      <a:pt x="16" y="1"/>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42" name="Freeform 1698"/>
              <p:cNvSpPr>
                <a:spLocks/>
              </p:cNvSpPr>
              <p:nvPr/>
            </p:nvSpPr>
            <p:spPr bwMode="auto">
              <a:xfrm>
                <a:off x="3545" y="1772"/>
                <a:ext cx="31" cy="27"/>
              </a:xfrm>
              <a:custGeom>
                <a:avLst/>
                <a:gdLst>
                  <a:gd name="T0" fmla="*/ 31 w 31"/>
                  <a:gd name="T1" fmla="*/ 0 h 27"/>
                  <a:gd name="T2" fmla="*/ 31 w 31"/>
                  <a:gd name="T3" fmla="*/ 27 h 27"/>
                  <a:gd name="T4" fmla="*/ 0 w 31"/>
                  <a:gd name="T5" fmla="*/ 27 h 27"/>
                  <a:gd name="T6" fmla="*/ 0 w 31"/>
                  <a:gd name="T7" fmla="*/ 1 h 27"/>
                  <a:gd name="T8" fmla="*/ 16 w 31"/>
                  <a:gd name="T9" fmla="*/ 1 h 27"/>
                  <a:gd name="T10" fmla="*/ 31 w 31"/>
                  <a:gd name="T11" fmla="*/ 0 h 27"/>
                </a:gdLst>
                <a:ahLst/>
                <a:cxnLst>
                  <a:cxn ang="0">
                    <a:pos x="T0" y="T1"/>
                  </a:cxn>
                  <a:cxn ang="0">
                    <a:pos x="T2" y="T3"/>
                  </a:cxn>
                  <a:cxn ang="0">
                    <a:pos x="T4" y="T5"/>
                  </a:cxn>
                  <a:cxn ang="0">
                    <a:pos x="T6" y="T7"/>
                  </a:cxn>
                  <a:cxn ang="0">
                    <a:pos x="T8" y="T9"/>
                  </a:cxn>
                  <a:cxn ang="0">
                    <a:pos x="T10" y="T11"/>
                  </a:cxn>
                </a:cxnLst>
                <a:rect l="0" t="0" r="r" b="b"/>
                <a:pathLst>
                  <a:path w="31" h="27">
                    <a:moveTo>
                      <a:pt x="31" y="0"/>
                    </a:moveTo>
                    <a:lnTo>
                      <a:pt x="31" y="27"/>
                    </a:lnTo>
                    <a:lnTo>
                      <a:pt x="0" y="27"/>
                    </a:lnTo>
                    <a:lnTo>
                      <a:pt x="0" y="1"/>
                    </a:lnTo>
                    <a:lnTo>
                      <a:pt x="16" y="1"/>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43" name="Freeform 1699"/>
              <p:cNvSpPr>
                <a:spLocks/>
              </p:cNvSpPr>
              <p:nvPr/>
            </p:nvSpPr>
            <p:spPr bwMode="auto">
              <a:xfrm>
                <a:off x="3699" y="1792"/>
                <a:ext cx="33" cy="32"/>
              </a:xfrm>
              <a:custGeom>
                <a:avLst/>
                <a:gdLst>
                  <a:gd name="T0" fmla="*/ 31 w 33"/>
                  <a:gd name="T1" fmla="*/ 10 h 32"/>
                  <a:gd name="T2" fmla="*/ 33 w 33"/>
                  <a:gd name="T3" fmla="*/ 30 h 32"/>
                  <a:gd name="T4" fmla="*/ 31 w 33"/>
                  <a:gd name="T5" fmla="*/ 29 h 32"/>
                  <a:gd name="T6" fmla="*/ 28 w 33"/>
                  <a:gd name="T7" fmla="*/ 30 h 32"/>
                  <a:gd name="T8" fmla="*/ 28 w 33"/>
                  <a:gd name="T9" fmla="*/ 30 h 32"/>
                  <a:gd name="T10" fmla="*/ 28 w 33"/>
                  <a:gd name="T11" fmla="*/ 30 h 32"/>
                  <a:gd name="T12" fmla="*/ 26 w 33"/>
                  <a:gd name="T13" fmla="*/ 30 h 32"/>
                  <a:gd name="T14" fmla="*/ 26 w 33"/>
                  <a:gd name="T15" fmla="*/ 30 h 32"/>
                  <a:gd name="T16" fmla="*/ 24 w 33"/>
                  <a:gd name="T17" fmla="*/ 30 h 32"/>
                  <a:gd name="T18" fmla="*/ 22 w 33"/>
                  <a:gd name="T19" fmla="*/ 30 h 32"/>
                  <a:gd name="T20" fmla="*/ 17 w 33"/>
                  <a:gd name="T21" fmla="*/ 30 h 32"/>
                  <a:gd name="T22" fmla="*/ 16 w 33"/>
                  <a:gd name="T23" fmla="*/ 30 h 32"/>
                  <a:gd name="T24" fmla="*/ 14 w 33"/>
                  <a:gd name="T25" fmla="*/ 32 h 32"/>
                  <a:gd name="T26" fmla="*/ 11 w 33"/>
                  <a:gd name="T27" fmla="*/ 32 h 32"/>
                  <a:gd name="T28" fmla="*/ 9 w 33"/>
                  <a:gd name="T29" fmla="*/ 32 h 32"/>
                  <a:gd name="T30" fmla="*/ 9 w 33"/>
                  <a:gd name="T31" fmla="*/ 32 h 32"/>
                  <a:gd name="T32" fmla="*/ 7 w 33"/>
                  <a:gd name="T33" fmla="*/ 32 h 32"/>
                  <a:gd name="T34" fmla="*/ 7 w 33"/>
                  <a:gd name="T35" fmla="*/ 32 h 32"/>
                  <a:gd name="T36" fmla="*/ 7 w 33"/>
                  <a:gd name="T37" fmla="*/ 32 h 32"/>
                  <a:gd name="T38" fmla="*/ 7 w 33"/>
                  <a:gd name="T39" fmla="*/ 32 h 32"/>
                  <a:gd name="T40" fmla="*/ 2 w 33"/>
                  <a:gd name="T41" fmla="*/ 32 h 32"/>
                  <a:gd name="T42" fmla="*/ 0 w 33"/>
                  <a:gd name="T43" fmla="*/ 2 h 32"/>
                  <a:gd name="T44" fmla="*/ 0 w 33"/>
                  <a:gd name="T45" fmla="*/ 2 h 32"/>
                  <a:gd name="T46" fmla="*/ 31 w 33"/>
                  <a:gd name="T47" fmla="*/ 0 h 32"/>
                  <a:gd name="T48" fmla="*/ 31 w 33"/>
                  <a:gd name="T4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2">
                    <a:moveTo>
                      <a:pt x="31" y="10"/>
                    </a:moveTo>
                    <a:lnTo>
                      <a:pt x="33" y="30"/>
                    </a:lnTo>
                    <a:lnTo>
                      <a:pt x="31" y="29"/>
                    </a:lnTo>
                    <a:lnTo>
                      <a:pt x="28" y="30"/>
                    </a:lnTo>
                    <a:lnTo>
                      <a:pt x="28" y="30"/>
                    </a:lnTo>
                    <a:lnTo>
                      <a:pt x="28" y="30"/>
                    </a:lnTo>
                    <a:lnTo>
                      <a:pt x="26" y="30"/>
                    </a:lnTo>
                    <a:lnTo>
                      <a:pt x="26" y="30"/>
                    </a:lnTo>
                    <a:lnTo>
                      <a:pt x="24" y="30"/>
                    </a:lnTo>
                    <a:lnTo>
                      <a:pt x="22" y="30"/>
                    </a:lnTo>
                    <a:lnTo>
                      <a:pt x="17" y="30"/>
                    </a:lnTo>
                    <a:lnTo>
                      <a:pt x="16" y="30"/>
                    </a:lnTo>
                    <a:lnTo>
                      <a:pt x="14" y="32"/>
                    </a:lnTo>
                    <a:lnTo>
                      <a:pt x="11" y="32"/>
                    </a:lnTo>
                    <a:lnTo>
                      <a:pt x="9" y="32"/>
                    </a:lnTo>
                    <a:lnTo>
                      <a:pt x="9" y="32"/>
                    </a:lnTo>
                    <a:lnTo>
                      <a:pt x="7" y="32"/>
                    </a:lnTo>
                    <a:lnTo>
                      <a:pt x="7" y="32"/>
                    </a:lnTo>
                    <a:lnTo>
                      <a:pt x="7" y="32"/>
                    </a:lnTo>
                    <a:lnTo>
                      <a:pt x="7" y="32"/>
                    </a:lnTo>
                    <a:lnTo>
                      <a:pt x="2" y="32"/>
                    </a:lnTo>
                    <a:lnTo>
                      <a:pt x="0" y="2"/>
                    </a:lnTo>
                    <a:lnTo>
                      <a:pt x="0" y="2"/>
                    </a:lnTo>
                    <a:lnTo>
                      <a:pt x="31" y="0"/>
                    </a:lnTo>
                    <a:lnTo>
                      <a:pt x="31" y="1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44" name="Freeform 1700"/>
              <p:cNvSpPr>
                <a:spLocks/>
              </p:cNvSpPr>
              <p:nvPr/>
            </p:nvSpPr>
            <p:spPr bwMode="auto">
              <a:xfrm>
                <a:off x="3699" y="1792"/>
                <a:ext cx="33" cy="32"/>
              </a:xfrm>
              <a:custGeom>
                <a:avLst/>
                <a:gdLst>
                  <a:gd name="T0" fmla="*/ 31 w 33"/>
                  <a:gd name="T1" fmla="*/ 10 h 32"/>
                  <a:gd name="T2" fmla="*/ 33 w 33"/>
                  <a:gd name="T3" fmla="*/ 30 h 32"/>
                  <a:gd name="T4" fmla="*/ 31 w 33"/>
                  <a:gd name="T5" fmla="*/ 29 h 32"/>
                  <a:gd name="T6" fmla="*/ 28 w 33"/>
                  <a:gd name="T7" fmla="*/ 30 h 32"/>
                  <a:gd name="T8" fmla="*/ 28 w 33"/>
                  <a:gd name="T9" fmla="*/ 30 h 32"/>
                  <a:gd name="T10" fmla="*/ 28 w 33"/>
                  <a:gd name="T11" fmla="*/ 30 h 32"/>
                  <a:gd name="T12" fmla="*/ 26 w 33"/>
                  <a:gd name="T13" fmla="*/ 30 h 32"/>
                  <a:gd name="T14" fmla="*/ 26 w 33"/>
                  <a:gd name="T15" fmla="*/ 30 h 32"/>
                  <a:gd name="T16" fmla="*/ 24 w 33"/>
                  <a:gd name="T17" fmla="*/ 30 h 32"/>
                  <a:gd name="T18" fmla="*/ 22 w 33"/>
                  <a:gd name="T19" fmla="*/ 30 h 32"/>
                  <a:gd name="T20" fmla="*/ 17 w 33"/>
                  <a:gd name="T21" fmla="*/ 30 h 32"/>
                  <a:gd name="T22" fmla="*/ 16 w 33"/>
                  <a:gd name="T23" fmla="*/ 30 h 32"/>
                  <a:gd name="T24" fmla="*/ 14 w 33"/>
                  <a:gd name="T25" fmla="*/ 32 h 32"/>
                  <a:gd name="T26" fmla="*/ 11 w 33"/>
                  <a:gd name="T27" fmla="*/ 32 h 32"/>
                  <a:gd name="T28" fmla="*/ 9 w 33"/>
                  <a:gd name="T29" fmla="*/ 32 h 32"/>
                  <a:gd name="T30" fmla="*/ 9 w 33"/>
                  <a:gd name="T31" fmla="*/ 32 h 32"/>
                  <a:gd name="T32" fmla="*/ 7 w 33"/>
                  <a:gd name="T33" fmla="*/ 32 h 32"/>
                  <a:gd name="T34" fmla="*/ 7 w 33"/>
                  <a:gd name="T35" fmla="*/ 32 h 32"/>
                  <a:gd name="T36" fmla="*/ 7 w 33"/>
                  <a:gd name="T37" fmla="*/ 32 h 32"/>
                  <a:gd name="T38" fmla="*/ 7 w 33"/>
                  <a:gd name="T39" fmla="*/ 32 h 32"/>
                  <a:gd name="T40" fmla="*/ 2 w 33"/>
                  <a:gd name="T41" fmla="*/ 32 h 32"/>
                  <a:gd name="T42" fmla="*/ 0 w 33"/>
                  <a:gd name="T43" fmla="*/ 2 h 32"/>
                  <a:gd name="T44" fmla="*/ 0 w 33"/>
                  <a:gd name="T45" fmla="*/ 2 h 32"/>
                  <a:gd name="T46" fmla="*/ 31 w 33"/>
                  <a:gd name="T47" fmla="*/ 0 h 32"/>
                  <a:gd name="T48" fmla="*/ 31 w 33"/>
                  <a:gd name="T4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2">
                    <a:moveTo>
                      <a:pt x="31" y="10"/>
                    </a:moveTo>
                    <a:lnTo>
                      <a:pt x="33" y="30"/>
                    </a:lnTo>
                    <a:lnTo>
                      <a:pt x="31" y="29"/>
                    </a:lnTo>
                    <a:lnTo>
                      <a:pt x="28" y="30"/>
                    </a:lnTo>
                    <a:lnTo>
                      <a:pt x="28" y="30"/>
                    </a:lnTo>
                    <a:lnTo>
                      <a:pt x="28" y="30"/>
                    </a:lnTo>
                    <a:lnTo>
                      <a:pt x="26" y="30"/>
                    </a:lnTo>
                    <a:lnTo>
                      <a:pt x="26" y="30"/>
                    </a:lnTo>
                    <a:lnTo>
                      <a:pt x="24" y="30"/>
                    </a:lnTo>
                    <a:lnTo>
                      <a:pt x="22" y="30"/>
                    </a:lnTo>
                    <a:lnTo>
                      <a:pt x="17" y="30"/>
                    </a:lnTo>
                    <a:lnTo>
                      <a:pt x="16" y="30"/>
                    </a:lnTo>
                    <a:lnTo>
                      <a:pt x="14" y="32"/>
                    </a:lnTo>
                    <a:lnTo>
                      <a:pt x="11" y="32"/>
                    </a:lnTo>
                    <a:lnTo>
                      <a:pt x="9" y="32"/>
                    </a:lnTo>
                    <a:lnTo>
                      <a:pt x="9" y="32"/>
                    </a:lnTo>
                    <a:lnTo>
                      <a:pt x="7" y="32"/>
                    </a:lnTo>
                    <a:lnTo>
                      <a:pt x="7" y="32"/>
                    </a:lnTo>
                    <a:lnTo>
                      <a:pt x="7" y="32"/>
                    </a:lnTo>
                    <a:lnTo>
                      <a:pt x="7" y="32"/>
                    </a:lnTo>
                    <a:lnTo>
                      <a:pt x="2" y="32"/>
                    </a:lnTo>
                    <a:lnTo>
                      <a:pt x="0" y="2"/>
                    </a:lnTo>
                    <a:lnTo>
                      <a:pt x="0" y="2"/>
                    </a:lnTo>
                    <a:lnTo>
                      <a:pt x="31" y="0"/>
                    </a:lnTo>
                    <a:lnTo>
                      <a:pt x="31"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45" name="Freeform 1701"/>
              <p:cNvSpPr>
                <a:spLocks/>
              </p:cNvSpPr>
              <p:nvPr/>
            </p:nvSpPr>
            <p:spPr bwMode="auto">
              <a:xfrm>
                <a:off x="3667" y="1768"/>
                <a:ext cx="32" cy="27"/>
              </a:xfrm>
              <a:custGeom>
                <a:avLst/>
                <a:gdLst>
                  <a:gd name="T0" fmla="*/ 32 w 32"/>
                  <a:gd name="T1" fmla="*/ 26 h 27"/>
                  <a:gd name="T2" fmla="*/ 2 w 32"/>
                  <a:gd name="T3" fmla="*/ 27 h 27"/>
                  <a:gd name="T4" fmla="*/ 0 w 32"/>
                  <a:gd name="T5" fmla="*/ 2 h 27"/>
                  <a:gd name="T6" fmla="*/ 16 w 32"/>
                  <a:gd name="T7" fmla="*/ 0 h 27"/>
                  <a:gd name="T8" fmla="*/ 31 w 32"/>
                  <a:gd name="T9" fmla="*/ 0 h 27"/>
                  <a:gd name="T10" fmla="*/ 32 w 32"/>
                  <a:gd name="T11" fmla="*/ 26 h 27"/>
                </a:gdLst>
                <a:ahLst/>
                <a:cxnLst>
                  <a:cxn ang="0">
                    <a:pos x="T0" y="T1"/>
                  </a:cxn>
                  <a:cxn ang="0">
                    <a:pos x="T2" y="T3"/>
                  </a:cxn>
                  <a:cxn ang="0">
                    <a:pos x="T4" y="T5"/>
                  </a:cxn>
                  <a:cxn ang="0">
                    <a:pos x="T6" y="T7"/>
                  </a:cxn>
                  <a:cxn ang="0">
                    <a:pos x="T8" y="T9"/>
                  </a:cxn>
                  <a:cxn ang="0">
                    <a:pos x="T10" y="T11"/>
                  </a:cxn>
                </a:cxnLst>
                <a:rect l="0" t="0" r="r" b="b"/>
                <a:pathLst>
                  <a:path w="32" h="27">
                    <a:moveTo>
                      <a:pt x="32" y="26"/>
                    </a:moveTo>
                    <a:lnTo>
                      <a:pt x="2" y="27"/>
                    </a:lnTo>
                    <a:lnTo>
                      <a:pt x="0" y="2"/>
                    </a:lnTo>
                    <a:lnTo>
                      <a:pt x="16" y="0"/>
                    </a:lnTo>
                    <a:lnTo>
                      <a:pt x="31" y="0"/>
                    </a:lnTo>
                    <a:lnTo>
                      <a:pt x="32"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46" name="Freeform 1702"/>
              <p:cNvSpPr>
                <a:spLocks/>
              </p:cNvSpPr>
              <p:nvPr/>
            </p:nvSpPr>
            <p:spPr bwMode="auto">
              <a:xfrm>
                <a:off x="3667" y="1768"/>
                <a:ext cx="32" cy="27"/>
              </a:xfrm>
              <a:custGeom>
                <a:avLst/>
                <a:gdLst>
                  <a:gd name="T0" fmla="*/ 32 w 32"/>
                  <a:gd name="T1" fmla="*/ 26 h 27"/>
                  <a:gd name="T2" fmla="*/ 2 w 32"/>
                  <a:gd name="T3" fmla="*/ 27 h 27"/>
                  <a:gd name="T4" fmla="*/ 0 w 32"/>
                  <a:gd name="T5" fmla="*/ 2 h 27"/>
                  <a:gd name="T6" fmla="*/ 16 w 32"/>
                  <a:gd name="T7" fmla="*/ 0 h 27"/>
                  <a:gd name="T8" fmla="*/ 31 w 32"/>
                  <a:gd name="T9" fmla="*/ 0 h 27"/>
                  <a:gd name="T10" fmla="*/ 32 w 32"/>
                  <a:gd name="T11" fmla="*/ 26 h 27"/>
                </a:gdLst>
                <a:ahLst/>
                <a:cxnLst>
                  <a:cxn ang="0">
                    <a:pos x="T0" y="T1"/>
                  </a:cxn>
                  <a:cxn ang="0">
                    <a:pos x="T2" y="T3"/>
                  </a:cxn>
                  <a:cxn ang="0">
                    <a:pos x="T4" y="T5"/>
                  </a:cxn>
                  <a:cxn ang="0">
                    <a:pos x="T6" y="T7"/>
                  </a:cxn>
                  <a:cxn ang="0">
                    <a:pos x="T8" y="T9"/>
                  </a:cxn>
                  <a:cxn ang="0">
                    <a:pos x="T10" y="T11"/>
                  </a:cxn>
                </a:cxnLst>
                <a:rect l="0" t="0" r="r" b="b"/>
                <a:pathLst>
                  <a:path w="32" h="27">
                    <a:moveTo>
                      <a:pt x="32" y="26"/>
                    </a:moveTo>
                    <a:lnTo>
                      <a:pt x="2" y="27"/>
                    </a:lnTo>
                    <a:lnTo>
                      <a:pt x="0" y="2"/>
                    </a:lnTo>
                    <a:lnTo>
                      <a:pt x="16" y="0"/>
                    </a:lnTo>
                    <a:lnTo>
                      <a:pt x="31" y="0"/>
                    </a:lnTo>
                    <a:lnTo>
                      <a:pt x="32"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47" name="Freeform 1703"/>
              <p:cNvSpPr>
                <a:spLocks/>
              </p:cNvSpPr>
              <p:nvPr/>
            </p:nvSpPr>
            <p:spPr bwMode="auto">
              <a:xfrm>
                <a:off x="3589" y="1736"/>
                <a:ext cx="33" cy="36"/>
              </a:xfrm>
              <a:custGeom>
                <a:avLst/>
                <a:gdLst>
                  <a:gd name="T0" fmla="*/ 31 w 33"/>
                  <a:gd name="T1" fmla="*/ 2 h 36"/>
                  <a:gd name="T2" fmla="*/ 33 w 33"/>
                  <a:gd name="T3" fmla="*/ 34 h 36"/>
                  <a:gd name="T4" fmla="*/ 17 w 33"/>
                  <a:gd name="T5" fmla="*/ 36 h 36"/>
                  <a:gd name="T6" fmla="*/ 2 w 33"/>
                  <a:gd name="T7" fmla="*/ 36 h 36"/>
                  <a:gd name="T8" fmla="*/ 0 w 33"/>
                  <a:gd name="T9" fmla="*/ 0 h 36"/>
                  <a:gd name="T10" fmla="*/ 26 w 33"/>
                  <a:gd name="T11" fmla="*/ 0 h 36"/>
                  <a:gd name="T12" fmla="*/ 31 w 33"/>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33" h="36">
                    <a:moveTo>
                      <a:pt x="31" y="2"/>
                    </a:moveTo>
                    <a:lnTo>
                      <a:pt x="33" y="34"/>
                    </a:lnTo>
                    <a:lnTo>
                      <a:pt x="17" y="36"/>
                    </a:lnTo>
                    <a:lnTo>
                      <a:pt x="2" y="36"/>
                    </a:lnTo>
                    <a:lnTo>
                      <a:pt x="0" y="0"/>
                    </a:lnTo>
                    <a:lnTo>
                      <a:pt x="26" y="0"/>
                    </a:lnTo>
                    <a:lnTo>
                      <a:pt x="31"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48" name="Freeform 1704"/>
              <p:cNvSpPr>
                <a:spLocks/>
              </p:cNvSpPr>
              <p:nvPr/>
            </p:nvSpPr>
            <p:spPr bwMode="auto">
              <a:xfrm>
                <a:off x="3589" y="1736"/>
                <a:ext cx="33" cy="36"/>
              </a:xfrm>
              <a:custGeom>
                <a:avLst/>
                <a:gdLst>
                  <a:gd name="T0" fmla="*/ 31 w 33"/>
                  <a:gd name="T1" fmla="*/ 2 h 36"/>
                  <a:gd name="T2" fmla="*/ 33 w 33"/>
                  <a:gd name="T3" fmla="*/ 34 h 36"/>
                  <a:gd name="T4" fmla="*/ 17 w 33"/>
                  <a:gd name="T5" fmla="*/ 36 h 36"/>
                  <a:gd name="T6" fmla="*/ 2 w 33"/>
                  <a:gd name="T7" fmla="*/ 36 h 36"/>
                  <a:gd name="T8" fmla="*/ 0 w 33"/>
                  <a:gd name="T9" fmla="*/ 0 h 36"/>
                  <a:gd name="T10" fmla="*/ 26 w 33"/>
                  <a:gd name="T11" fmla="*/ 0 h 36"/>
                  <a:gd name="T12" fmla="*/ 31 w 33"/>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33" h="36">
                    <a:moveTo>
                      <a:pt x="31" y="2"/>
                    </a:moveTo>
                    <a:lnTo>
                      <a:pt x="33" y="34"/>
                    </a:lnTo>
                    <a:lnTo>
                      <a:pt x="17" y="36"/>
                    </a:lnTo>
                    <a:lnTo>
                      <a:pt x="2" y="36"/>
                    </a:lnTo>
                    <a:lnTo>
                      <a:pt x="0" y="0"/>
                    </a:lnTo>
                    <a:lnTo>
                      <a:pt x="26" y="0"/>
                    </a:lnTo>
                    <a:lnTo>
                      <a:pt x="3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49" name="Freeform 1705"/>
              <p:cNvSpPr>
                <a:spLocks/>
              </p:cNvSpPr>
              <p:nvPr/>
            </p:nvSpPr>
            <p:spPr bwMode="auto">
              <a:xfrm>
                <a:off x="3713" y="1731"/>
                <a:ext cx="32" cy="36"/>
              </a:xfrm>
              <a:custGeom>
                <a:avLst/>
                <a:gdLst>
                  <a:gd name="T0" fmla="*/ 31 w 32"/>
                  <a:gd name="T1" fmla="*/ 8 h 36"/>
                  <a:gd name="T2" fmla="*/ 32 w 32"/>
                  <a:gd name="T3" fmla="*/ 36 h 36"/>
                  <a:gd name="T4" fmla="*/ 17 w 32"/>
                  <a:gd name="T5" fmla="*/ 36 h 36"/>
                  <a:gd name="T6" fmla="*/ 8 w 32"/>
                  <a:gd name="T7" fmla="*/ 36 h 36"/>
                  <a:gd name="T8" fmla="*/ 0 w 32"/>
                  <a:gd name="T9" fmla="*/ 36 h 36"/>
                  <a:gd name="T10" fmla="*/ 0 w 32"/>
                  <a:gd name="T11" fmla="*/ 2 h 36"/>
                  <a:gd name="T12" fmla="*/ 7 w 32"/>
                  <a:gd name="T13" fmla="*/ 2 h 36"/>
                  <a:gd name="T14" fmla="*/ 27 w 32"/>
                  <a:gd name="T15" fmla="*/ 0 h 36"/>
                  <a:gd name="T16" fmla="*/ 31 w 32"/>
                  <a:gd name="T1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1" y="8"/>
                    </a:moveTo>
                    <a:lnTo>
                      <a:pt x="32" y="36"/>
                    </a:lnTo>
                    <a:lnTo>
                      <a:pt x="17" y="36"/>
                    </a:lnTo>
                    <a:lnTo>
                      <a:pt x="8" y="36"/>
                    </a:lnTo>
                    <a:lnTo>
                      <a:pt x="0" y="36"/>
                    </a:lnTo>
                    <a:lnTo>
                      <a:pt x="0" y="2"/>
                    </a:lnTo>
                    <a:lnTo>
                      <a:pt x="7" y="2"/>
                    </a:lnTo>
                    <a:lnTo>
                      <a:pt x="27" y="0"/>
                    </a:lnTo>
                    <a:lnTo>
                      <a:pt x="31"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50" name="Freeform 1706"/>
              <p:cNvSpPr>
                <a:spLocks/>
              </p:cNvSpPr>
              <p:nvPr/>
            </p:nvSpPr>
            <p:spPr bwMode="auto">
              <a:xfrm>
                <a:off x="3713" y="1731"/>
                <a:ext cx="32" cy="36"/>
              </a:xfrm>
              <a:custGeom>
                <a:avLst/>
                <a:gdLst>
                  <a:gd name="T0" fmla="*/ 31 w 32"/>
                  <a:gd name="T1" fmla="*/ 8 h 36"/>
                  <a:gd name="T2" fmla="*/ 32 w 32"/>
                  <a:gd name="T3" fmla="*/ 36 h 36"/>
                  <a:gd name="T4" fmla="*/ 17 w 32"/>
                  <a:gd name="T5" fmla="*/ 36 h 36"/>
                  <a:gd name="T6" fmla="*/ 8 w 32"/>
                  <a:gd name="T7" fmla="*/ 36 h 36"/>
                  <a:gd name="T8" fmla="*/ 0 w 32"/>
                  <a:gd name="T9" fmla="*/ 36 h 36"/>
                  <a:gd name="T10" fmla="*/ 0 w 32"/>
                  <a:gd name="T11" fmla="*/ 2 h 36"/>
                  <a:gd name="T12" fmla="*/ 7 w 32"/>
                  <a:gd name="T13" fmla="*/ 2 h 36"/>
                  <a:gd name="T14" fmla="*/ 27 w 32"/>
                  <a:gd name="T15" fmla="*/ 0 h 36"/>
                  <a:gd name="T16" fmla="*/ 31 w 32"/>
                  <a:gd name="T1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1" y="8"/>
                    </a:moveTo>
                    <a:lnTo>
                      <a:pt x="32" y="36"/>
                    </a:lnTo>
                    <a:lnTo>
                      <a:pt x="17" y="36"/>
                    </a:lnTo>
                    <a:lnTo>
                      <a:pt x="8" y="36"/>
                    </a:lnTo>
                    <a:lnTo>
                      <a:pt x="0" y="36"/>
                    </a:lnTo>
                    <a:lnTo>
                      <a:pt x="0" y="2"/>
                    </a:lnTo>
                    <a:lnTo>
                      <a:pt x="7" y="2"/>
                    </a:lnTo>
                    <a:lnTo>
                      <a:pt x="27" y="0"/>
                    </a:lnTo>
                    <a:lnTo>
                      <a:pt x="31"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51" name="Freeform 1707"/>
              <p:cNvSpPr>
                <a:spLocks/>
              </p:cNvSpPr>
              <p:nvPr/>
            </p:nvSpPr>
            <p:spPr bwMode="auto">
              <a:xfrm>
                <a:off x="3606" y="1797"/>
                <a:ext cx="32" cy="32"/>
              </a:xfrm>
              <a:custGeom>
                <a:avLst/>
                <a:gdLst>
                  <a:gd name="T0" fmla="*/ 16 w 32"/>
                  <a:gd name="T1" fmla="*/ 32 h 32"/>
                  <a:gd name="T2" fmla="*/ 14 w 32"/>
                  <a:gd name="T3" fmla="*/ 32 h 32"/>
                  <a:gd name="T4" fmla="*/ 9 w 32"/>
                  <a:gd name="T5" fmla="*/ 32 h 32"/>
                  <a:gd name="T6" fmla="*/ 7 w 32"/>
                  <a:gd name="T7" fmla="*/ 32 h 32"/>
                  <a:gd name="T8" fmla="*/ 7 w 32"/>
                  <a:gd name="T9" fmla="*/ 32 h 32"/>
                  <a:gd name="T10" fmla="*/ 4 w 32"/>
                  <a:gd name="T11" fmla="*/ 32 h 32"/>
                  <a:gd name="T12" fmla="*/ 4 w 32"/>
                  <a:gd name="T13" fmla="*/ 32 h 32"/>
                  <a:gd name="T14" fmla="*/ 4 w 32"/>
                  <a:gd name="T15" fmla="*/ 32 h 32"/>
                  <a:gd name="T16" fmla="*/ 2 w 32"/>
                  <a:gd name="T17" fmla="*/ 32 h 32"/>
                  <a:gd name="T18" fmla="*/ 2 w 32"/>
                  <a:gd name="T19" fmla="*/ 32 h 32"/>
                  <a:gd name="T20" fmla="*/ 2 w 32"/>
                  <a:gd name="T21" fmla="*/ 32 h 32"/>
                  <a:gd name="T22" fmla="*/ 0 w 32"/>
                  <a:gd name="T23" fmla="*/ 0 h 32"/>
                  <a:gd name="T24" fmla="*/ 31 w 32"/>
                  <a:gd name="T25" fmla="*/ 0 h 32"/>
                  <a:gd name="T26" fmla="*/ 32 w 32"/>
                  <a:gd name="T27" fmla="*/ 31 h 32"/>
                  <a:gd name="T28" fmla="*/ 32 w 32"/>
                  <a:gd name="T29" fmla="*/ 31 h 32"/>
                  <a:gd name="T30" fmla="*/ 21 w 32"/>
                  <a:gd name="T31" fmla="*/ 32 h 32"/>
                  <a:gd name="T32" fmla="*/ 17 w 32"/>
                  <a:gd name="T33" fmla="*/ 32 h 32"/>
                  <a:gd name="T34" fmla="*/ 16 w 32"/>
                  <a:gd name="T3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6" y="32"/>
                    </a:moveTo>
                    <a:lnTo>
                      <a:pt x="14" y="32"/>
                    </a:lnTo>
                    <a:lnTo>
                      <a:pt x="9" y="32"/>
                    </a:lnTo>
                    <a:lnTo>
                      <a:pt x="7" y="32"/>
                    </a:lnTo>
                    <a:lnTo>
                      <a:pt x="7" y="32"/>
                    </a:lnTo>
                    <a:lnTo>
                      <a:pt x="4" y="32"/>
                    </a:lnTo>
                    <a:lnTo>
                      <a:pt x="4" y="32"/>
                    </a:lnTo>
                    <a:lnTo>
                      <a:pt x="4" y="32"/>
                    </a:lnTo>
                    <a:lnTo>
                      <a:pt x="2" y="32"/>
                    </a:lnTo>
                    <a:lnTo>
                      <a:pt x="2" y="32"/>
                    </a:lnTo>
                    <a:lnTo>
                      <a:pt x="2" y="32"/>
                    </a:lnTo>
                    <a:lnTo>
                      <a:pt x="0" y="0"/>
                    </a:lnTo>
                    <a:lnTo>
                      <a:pt x="31" y="0"/>
                    </a:lnTo>
                    <a:lnTo>
                      <a:pt x="32" y="31"/>
                    </a:lnTo>
                    <a:lnTo>
                      <a:pt x="32" y="31"/>
                    </a:lnTo>
                    <a:lnTo>
                      <a:pt x="21" y="32"/>
                    </a:lnTo>
                    <a:lnTo>
                      <a:pt x="17" y="32"/>
                    </a:lnTo>
                    <a:lnTo>
                      <a:pt x="16"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52" name="Freeform 1708"/>
              <p:cNvSpPr>
                <a:spLocks/>
              </p:cNvSpPr>
              <p:nvPr/>
            </p:nvSpPr>
            <p:spPr bwMode="auto">
              <a:xfrm>
                <a:off x="3606" y="1797"/>
                <a:ext cx="32" cy="32"/>
              </a:xfrm>
              <a:custGeom>
                <a:avLst/>
                <a:gdLst>
                  <a:gd name="T0" fmla="*/ 16 w 32"/>
                  <a:gd name="T1" fmla="*/ 32 h 32"/>
                  <a:gd name="T2" fmla="*/ 14 w 32"/>
                  <a:gd name="T3" fmla="*/ 32 h 32"/>
                  <a:gd name="T4" fmla="*/ 9 w 32"/>
                  <a:gd name="T5" fmla="*/ 32 h 32"/>
                  <a:gd name="T6" fmla="*/ 7 w 32"/>
                  <a:gd name="T7" fmla="*/ 32 h 32"/>
                  <a:gd name="T8" fmla="*/ 7 w 32"/>
                  <a:gd name="T9" fmla="*/ 32 h 32"/>
                  <a:gd name="T10" fmla="*/ 4 w 32"/>
                  <a:gd name="T11" fmla="*/ 32 h 32"/>
                  <a:gd name="T12" fmla="*/ 4 w 32"/>
                  <a:gd name="T13" fmla="*/ 32 h 32"/>
                  <a:gd name="T14" fmla="*/ 4 w 32"/>
                  <a:gd name="T15" fmla="*/ 32 h 32"/>
                  <a:gd name="T16" fmla="*/ 2 w 32"/>
                  <a:gd name="T17" fmla="*/ 32 h 32"/>
                  <a:gd name="T18" fmla="*/ 2 w 32"/>
                  <a:gd name="T19" fmla="*/ 32 h 32"/>
                  <a:gd name="T20" fmla="*/ 2 w 32"/>
                  <a:gd name="T21" fmla="*/ 32 h 32"/>
                  <a:gd name="T22" fmla="*/ 0 w 32"/>
                  <a:gd name="T23" fmla="*/ 0 h 32"/>
                  <a:gd name="T24" fmla="*/ 31 w 32"/>
                  <a:gd name="T25" fmla="*/ 0 h 32"/>
                  <a:gd name="T26" fmla="*/ 32 w 32"/>
                  <a:gd name="T27" fmla="*/ 31 h 32"/>
                  <a:gd name="T28" fmla="*/ 32 w 32"/>
                  <a:gd name="T29" fmla="*/ 31 h 32"/>
                  <a:gd name="T30" fmla="*/ 21 w 32"/>
                  <a:gd name="T31" fmla="*/ 32 h 32"/>
                  <a:gd name="T32" fmla="*/ 17 w 32"/>
                  <a:gd name="T33" fmla="*/ 32 h 32"/>
                  <a:gd name="T34" fmla="*/ 16 w 32"/>
                  <a:gd name="T3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6" y="32"/>
                    </a:moveTo>
                    <a:lnTo>
                      <a:pt x="14" y="32"/>
                    </a:lnTo>
                    <a:lnTo>
                      <a:pt x="9" y="32"/>
                    </a:lnTo>
                    <a:lnTo>
                      <a:pt x="7" y="32"/>
                    </a:lnTo>
                    <a:lnTo>
                      <a:pt x="7" y="32"/>
                    </a:lnTo>
                    <a:lnTo>
                      <a:pt x="4" y="32"/>
                    </a:lnTo>
                    <a:lnTo>
                      <a:pt x="4" y="32"/>
                    </a:lnTo>
                    <a:lnTo>
                      <a:pt x="4" y="32"/>
                    </a:lnTo>
                    <a:lnTo>
                      <a:pt x="2" y="32"/>
                    </a:lnTo>
                    <a:lnTo>
                      <a:pt x="2" y="32"/>
                    </a:lnTo>
                    <a:lnTo>
                      <a:pt x="2" y="32"/>
                    </a:lnTo>
                    <a:lnTo>
                      <a:pt x="0" y="0"/>
                    </a:lnTo>
                    <a:lnTo>
                      <a:pt x="31" y="0"/>
                    </a:lnTo>
                    <a:lnTo>
                      <a:pt x="32" y="31"/>
                    </a:lnTo>
                    <a:lnTo>
                      <a:pt x="32" y="31"/>
                    </a:lnTo>
                    <a:lnTo>
                      <a:pt x="21" y="32"/>
                    </a:lnTo>
                    <a:lnTo>
                      <a:pt x="17" y="32"/>
                    </a:lnTo>
                    <a:lnTo>
                      <a:pt x="16"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53" name="Freeform 1709"/>
              <p:cNvSpPr>
                <a:spLocks/>
              </p:cNvSpPr>
              <p:nvPr/>
            </p:nvSpPr>
            <p:spPr bwMode="auto">
              <a:xfrm>
                <a:off x="3544" y="1623"/>
                <a:ext cx="35" cy="44"/>
              </a:xfrm>
              <a:custGeom>
                <a:avLst/>
                <a:gdLst>
                  <a:gd name="T0" fmla="*/ 20 w 35"/>
                  <a:gd name="T1" fmla="*/ 44 h 44"/>
                  <a:gd name="T2" fmla="*/ 3 w 35"/>
                  <a:gd name="T3" fmla="*/ 44 h 44"/>
                  <a:gd name="T4" fmla="*/ 3 w 35"/>
                  <a:gd name="T5" fmla="*/ 18 h 44"/>
                  <a:gd name="T6" fmla="*/ 0 w 35"/>
                  <a:gd name="T7" fmla="*/ 10 h 44"/>
                  <a:gd name="T8" fmla="*/ 0 w 35"/>
                  <a:gd name="T9" fmla="*/ 1 h 44"/>
                  <a:gd name="T10" fmla="*/ 30 w 35"/>
                  <a:gd name="T11" fmla="*/ 0 h 44"/>
                  <a:gd name="T12" fmla="*/ 32 w 35"/>
                  <a:gd name="T13" fmla="*/ 8 h 44"/>
                  <a:gd name="T14" fmla="*/ 34 w 35"/>
                  <a:gd name="T15" fmla="*/ 17 h 44"/>
                  <a:gd name="T16" fmla="*/ 35 w 35"/>
                  <a:gd name="T17" fmla="*/ 44 h 44"/>
                  <a:gd name="T18" fmla="*/ 20 w 35"/>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4">
                    <a:moveTo>
                      <a:pt x="20" y="44"/>
                    </a:moveTo>
                    <a:lnTo>
                      <a:pt x="3" y="44"/>
                    </a:lnTo>
                    <a:lnTo>
                      <a:pt x="3" y="18"/>
                    </a:lnTo>
                    <a:lnTo>
                      <a:pt x="0" y="10"/>
                    </a:lnTo>
                    <a:lnTo>
                      <a:pt x="0" y="1"/>
                    </a:lnTo>
                    <a:lnTo>
                      <a:pt x="30" y="0"/>
                    </a:lnTo>
                    <a:lnTo>
                      <a:pt x="32" y="8"/>
                    </a:lnTo>
                    <a:lnTo>
                      <a:pt x="34" y="17"/>
                    </a:lnTo>
                    <a:lnTo>
                      <a:pt x="35" y="44"/>
                    </a:lnTo>
                    <a:lnTo>
                      <a:pt x="20"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54" name="Freeform 1710"/>
              <p:cNvSpPr>
                <a:spLocks/>
              </p:cNvSpPr>
              <p:nvPr/>
            </p:nvSpPr>
            <p:spPr bwMode="auto">
              <a:xfrm>
                <a:off x="3544" y="1623"/>
                <a:ext cx="35" cy="44"/>
              </a:xfrm>
              <a:custGeom>
                <a:avLst/>
                <a:gdLst>
                  <a:gd name="T0" fmla="*/ 20 w 35"/>
                  <a:gd name="T1" fmla="*/ 44 h 44"/>
                  <a:gd name="T2" fmla="*/ 3 w 35"/>
                  <a:gd name="T3" fmla="*/ 44 h 44"/>
                  <a:gd name="T4" fmla="*/ 3 w 35"/>
                  <a:gd name="T5" fmla="*/ 18 h 44"/>
                  <a:gd name="T6" fmla="*/ 0 w 35"/>
                  <a:gd name="T7" fmla="*/ 10 h 44"/>
                  <a:gd name="T8" fmla="*/ 0 w 35"/>
                  <a:gd name="T9" fmla="*/ 1 h 44"/>
                  <a:gd name="T10" fmla="*/ 30 w 35"/>
                  <a:gd name="T11" fmla="*/ 0 h 44"/>
                  <a:gd name="T12" fmla="*/ 32 w 35"/>
                  <a:gd name="T13" fmla="*/ 8 h 44"/>
                  <a:gd name="T14" fmla="*/ 34 w 35"/>
                  <a:gd name="T15" fmla="*/ 17 h 44"/>
                  <a:gd name="T16" fmla="*/ 35 w 35"/>
                  <a:gd name="T17" fmla="*/ 44 h 44"/>
                  <a:gd name="T18" fmla="*/ 20 w 35"/>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4">
                    <a:moveTo>
                      <a:pt x="20" y="44"/>
                    </a:moveTo>
                    <a:lnTo>
                      <a:pt x="3" y="44"/>
                    </a:lnTo>
                    <a:lnTo>
                      <a:pt x="3" y="18"/>
                    </a:lnTo>
                    <a:lnTo>
                      <a:pt x="0" y="10"/>
                    </a:lnTo>
                    <a:lnTo>
                      <a:pt x="0" y="1"/>
                    </a:lnTo>
                    <a:lnTo>
                      <a:pt x="30" y="0"/>
                    </a:lnTo>
                    <a:lnTo>
                      <a:pt x="32" y="8"/>
                    </a:lnTo>
                    <a:lnTo>
                      <a:pt x="34" y="17"/>
                    </a:lnTo>
                    <a:lnTo>
                      <a:pt x="35" y="44"/>
                    </a:lnTo>
                    <a:lnTo>
                      <a:pt x="20"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55" name="Freeform 1711"/>
              <p:cNvSpPr>
                <a:spLocks/>
              </p:cNvSpPr>
              <p:nvPr/>
            </p:nvSpPr>
            <p:spPr bwMode="auto">
              <a:xfrm>
                <a:off x="3572" y="1536"/>
                <a:ext cx="33" cy="26"/>
              </a:xfrm>
              <a:custGeom>
                <a:avLst/>
                <a:gdLst>
                  <a:gd name="T0" fmla="*/ 0 w 33"/>
                  <a:gd name="T1" fmla="*/ 2 h 26"/>
                  <a:gd name="T2" fmla="*/ 12 w 33"/>
                  <a:gd name="T3" fmla="*/ 2 h 26"/>
                  <a:gd name="T4" fmla="*/ 12 w 33"/>
                  <a:gd name="T5" fmla="*/ 2 h 26"/>
                  <a:gd name="T6" fmla="*/ 17 w 33"/>
                  <a:gd name="T7" fmla="*/ 0 h 26"/>
                  <a:gd name="T8" fmla="*/ 17 w 33"/>
                  <a:gd name="T9" fmla="*/ 0 h 26"/>
                  <a:gd name="T10" fmla="*/ 19 w 33"/>
                  <a:gd name="T11" fmla="*/ 0 h 26"/>
                  <a:gd name="T12" fmla="*/ 19 w 33"/>
                  <a:gd name="T13" fmla="*/ 0 h 26"/>
                  <a:gd name="T14" fmla="*/ 22 w 33"/>
                  <a:gd name="T15" fmla="*/ 0 h 26"/>
                  <a:gd name="T16" fmla="*/ 24 w 33"/>
                  <a:gd name="T17" fmla="*/ 0 h 26"/>
                  <a:gd name="T18" fmla="*/ 26 w 33"/>
                  <a:gd name="T19" fmla="*/ 0 h 26"/>
                  <a:gd name="T20" fmla="*/ 28 w 33"/>
                  <a:gd name="T21" fmla="*/ 0 h 26"/>
                  <a:gd name="T22" fmla="*/ 29 w 33"/>
                  <a:gd name="T23" fmla="*/ 0 h 26"/>
                  <a:gd name="T24" fmla="*/ 29 w 33"/>
                  <a:gd name="T25" fmla="*/ 0 h 26"/>
                  <a:gd name="T26" fmla="*/ 31 w 33"/>
                  <a:gd name="T27" fmla="*/ 0 h 26"/>
                  <a:gd name="T28" fmla="*/ 31 w 33"/>
                  <a:gd name="T29" fmla="*/ 0 h 26"/>
                  <a:gd name="T30" fmla="*/ 33 w 33"/>
                  <a:gd name="T31" fmla="*/ 26 h 26"/>
                  <a:gd name="T32" fmla="*/ 2 w 33"/>
                  <a:gd name="T33" fmla="*/ 26 h 26"/>
                  <a:gd name="T34" fmla="*/ 0 w 33"/>
                  <a:gd name="T35" fmla="*/ 2 h 26"/>
                  <a:gd name="T36" fmla="*/ 0 w 33"/>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6">
                    <a:moveTo>
                      <a:pt x="0" y="2"/>
                    </a:moveTo>
                    <a:lnTo>
                      <a:pt x="12" y="2"/>
                    </a:lnTo>
                    <a:lnTo>
                      <a:pt x="12" y="2"/>
                    </a:lnTo>
                    <a:lnTo>
                      <a:pt x="17" y="0"/>
                    </a:lnTo>
                    <a:lnTo>
                      <a:pt x="17" y="0"/>
                    </a:lnTo>
                    <a:lnTo>
                      <a:pt x="19" y="0"/>
                    </a:lnTo>
                    <a:lnTo>
                      <a:pt x="19" y="0"/>
                    </a:lnTo>
                    <a:lnTo>
                      <a:pt x="22" y="0"/>
                    </a:lnTo>
                    <a:lnTo>
                      <a:pt x="24" y="0"/>
                    </a:lnTo>
                    <a:lnTo>
                      <a:pt x="26" y="0"/>
                    </a:lnTo>
                    <a:lnTo>
                      <a:pt x="28" y="0"/>
                    </a:lnTo>
                    <a:lnTo>
                      <a:pt x="29" y="0"/>
                    </a:lnTo>
                    <a:lnTo>
                      <a:pt x="29" y="0"/>
                    </a:lnTo>
                    <a:lnTo>
                      <a:pt x="31" y="0"/>
                    </a:lnTo>
                    <a:lnTo>
                      <a:pt x="31" y="0"/>
                    </a:lnTo>
                    <a:lnTo>
                      <a:pt x="33" y="26"/>
                    </a:lnTo>
                    <a:lnTo>
                      <a:pt x="2" y="26"/>
                    </a:lnTo>
                    <a:lnTo>
                      <a:pt x="0" y="2"/>
                    </a:lnTo>
                    <a:lnTo>
                      <a:pt x="0"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56" name="Freeform 1712"/>
              <p:cNvSpPr>
                <a:spLocks/>
              </p:cNvSpPr>
              <p:nvPr/>
            </p:nvSpPr>
            <p:spPr bwMode="auto">
              <a:xfrm>
                <a:off x="3572" y="1536"/>
                <a:ext cx="33" cy="26"/>
              </a:xfrm>
              <a:custGeom>
                <a:avLst/>
                <a:gdLst>
                  <a:gd name="T0" fmla="*/ 0 w 33"/>
                  <a:gd name="T1" fmla="*/ 2 h 26"/>
                  <a:gd name="T2" fmla="*/ 12 w 33"/>
                  <a:gd name="T3" fmla="*/ 2 h 26"/>
                  <a:gd name="T4" fmla="*/ 12 w 33"/>
                  <a:gd name="T5" fmla="*/ 2 h 26"/>
                  <a:gd name="T6" fmla="*/ 17 w 33"/>
                  <a:gd name="T7" fmla="*/ 0 h 26"/>
                  <a:gd name="T8" fmla="*/ 17 w 33"/>
                  <a:gd name="T9" fmla="*/ 0 h 26"/>
                  <a:gd name="T10" fmla="*/ 19 w 33"/>
                  <a:gd name="T11" fmla="*/ 0 h 26"/>
                  <a:gd name="T12" fmla="*/ 19 w 33"/>
                  <a:gd name="T13" fmla="*/ 0 h 26"/>
                  <a:gd name="T14" fmla="*/ 22 w 33"/>
                  <a:gd name="T15" fmla="*/ 0 h 26"/>
                  <a:gd name="T16" fmla="*/ 24 w 33"/>
                  <a:gd name="T17" fmla="*/ 0 h 26"/>
                  <a:gd name="T18" fmla="*/ 26 w 33"/>
                  <a:gd name="T19" fmla="*/ 0 h 26"/>
                  <a:gd name="T20" fmla="*/ 28 w 33"/>
                  <a:gd name="T21" fmla="*/ 0 h 26"/>
                  <a:gd name="T22" fmla="*/ 29 w 33"/>
                  <a:gd name="T23" fmla="*/ 0 h 26"/>
                  <a:gd name="T24" fmla="*/ 29 w 33"/>
                  <a:gd name="T25" fmla="*/ 0 h 26"/>
                  <a:gd name="T26" fmla="*/ 31 w 33"/>
                  <a:gd name="T27" fmla="*/ 0 h 26"/>
                  <a:gd name="T28" fmla="*/ 31 w 33"/>
                  <a:gd name="T29" fmla="*/ 0 h 26"/>
                  <a:gd name="T30" fmla="*/ 33 w 33"/>
                  <a:gd name="T31" fmla="*/ 26 h 26"/>
                  <a:gd name="T32" fmla="*/ 2 w 33"/>
                  <a:gd name="T33" fmla="*/ 26 h 26"/>
                  <a:gd name="T34" fmla="*/ 0 w 33"/>
                  <a:gd name="T35" fmla="*/ 2 h 26"/>
                  <a:gd name="T36" fmla="*/ 0 w 33"/>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6">
                    <a:moveTo>
                      <a:pt x="0" y="2"/>
                    </a:moveTo>
                    <a:lnTo>
                      <a:pt x="12" y="2"/>
                    </a:lnTo>
                    <a:lnTo>
                      <a:pt x="12" y="2"/>
                    </a:lnTo>
                    <a:lnTo>
                      <a:pt x="17" y="0"/>
                    </a:lnTo>
                    <a:lnTo>
                      <a:pt x="17" y="0"/>
                    </a:lnTo>
                    <a:lnTo>
                      <a:pt x="19" y="0"/>
                    </a:lnTo>
                    <a:lnTo>
                      <a:pt x="19" y="0"/>
                    </a:lnTo>
                    <a:lnTo>
                      <a:pt x="22" y="0"/>
                    </a:lnTo>
                    <a:lnTo>
                      <a:pt x="24" y="0"/>
                    </a:lnTo>
                    <a:lnTo>
                      <a:pt x="26" y="0"/>
                    </a:lnTo>
                    <a:lnTo>
                      <a:pt x="28" y="0"/>
                    </a:lnTo>
                    <a:lnTo>
                      <a:pt x="29" y="0"/>
                    </a:lnTo>
                    <a:lnTo>
                      <a:pt x="29" y="0"/>
                    </a:lnTo>
                    <a:lnTo>
                      <a:pt x="31" y="0"/>
                    </a:lnTo>
                    <a:lnTo>
                      <a:pt x="31" y="0"/>
                    </a:lnTo>
                    <a:lnTo>
                      <a:pt x="33" y="26"/>
                    </a:lnTo>
                    <a:lnTo>
                      <a:pt x="2" y="26"/>
                    </a:lnTo>
                    <a:lnTo>
                      <a:pt x="0" y="2"/>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57" name="Freeform 1713"/>
              <p:cNvSpPr>
                <a:spLocks/>
              </p:cNvSpPr>
              <p:nvPr/>
            </p:nvSpPr>
            <p:spPr bwMode="auto">
              <a:xfrm>
                <a:off x="3694" y="1533"/>
                <a:ext cx="34" cy="42"/>
              </a:xfrm>
              <a:custGeom>
                <a:avLst/>
                <a:gdLst>
                  <a:gd name="T0" fmla="*/ 21 w 34"/>
                  <a:gd name="T1" fmla="*/ 0 h 42"/>
                  <a:gd name="T2" fmla="*/ 22 w 34"/>
                  <a:gd name="T3" fmla="*/ 0 h 42"/>
                  <a:gd name="T4" fmla="*/ 22 w 34"/>
                  <a:gd name="T5" fmla="*/ 0 h 42"/>
                  <a:gd name="T6" fmla="*/ 22 w 34"/>
                  <a:gd name="T7" fmla="*/ 0 h 42"/>
                  <a:gd name="T8" fmla="*/ 24 w 34"/>
                  <a:gd name="T9" fmla="*/ 0 h 42"/>
                  <a:gd name="T10" fmla="*/ 24 w 34"/>
                  <a:gd name="T11" fmla="*/ 0 h 42"/>
                  <a:gd name="T12" fmla="*/ 24 w 34"/>
                  <a:gd name="T13" fmla="*/ 0 h 42"/>
                  <a:gd name="T14" fmla="*/ 26 w 34"/>
                  <a:gd name="T15" fmla="*/ 0 h 42"/>
                  <a:gd name="T16" fmla="*/ 27 w 34"/>
                  <a:gd name="T17" fmla="*/ 0 h 42"/>
                  <a:gd name="T18" fmla="*/ 27 w 34"/>
                  <a:gd name="T19" fmla="*/ 0 h 42"/>
                  <a:gd name="T20" fmla="*/ 29 w 34"/>
                  <a:gd name="T21" fmla="*/ 0 h 42"/>
                  <a:gd name="T22" fmla="*/ 29 w 34"/>
                  <a:gd name="T23" fmla="*/ 0 h 42"/>
                  <a:gd name="T24" fmla="*/ 29 w 34"/>
                  <a:gd name="T25" fmla="*/ 0 h 42"/>
                  <a:gd name="T26" fmla="*/ 29 w 34"/>
                  <a:gd name="T27" fmla="*/ 0 h 42"/>
                  <a:gd name="T28" fmla="*/ 29 w 34"/>
                  <a:gd name="T29" fmla="*/ 0 h 42"/>
                  <a:gd name="T30" fmla="*/ 29 w 34"/>
                  <a:gd name="T31" fmla="*/ 0 h 42"/>
                  <a:gd name="T32" fmla="*/ 31 w 34"/>
                  <a:gd name="T33" fmla="*/ 0 h 42"/>
                  <a:gd name="T34" fmla="*/ 31 w 34"/>
                  <a:gd name="T35" fmla="*/ 0 h 42"/>
                  <a:gd name="T36" fmla="*/ 31 w 34"/>
                  <a:gd name="T37" fmla="*/ 0 h 42"/>
                  <a:gd name="T38" fmla="*/ 31 w 34"/>
                  <a:gd name="T39" fmla="*/ 0 h 42"/>
                  <a:gd name="T40" fmla="*/ 31 w 34"/>
                  <a:gd name="T41" fmla="*/ 0 h 42"/>
                  <a:gd name="T42" fmla="*/ 31 w 34"/>
                  <a:gd name="T43" fmla="*/ 0 h 42"/>
                  <a:gd name="T44" fmla="*/ 31 w 34"/>
                  <a:gd name="T45" fmla="*/ 0 h 42"/>
                  <a:gd name="T46" fmla="*/ 34 w 34"/>
                  <a:gd name="T47" fmla="*/ 40 h 42"/>
                  <a:gd name="T48" fmla="*/ 2 w 34"/>
                  <a:gd name="T49" fmla="*/ 42 h 42"/>
                  <a:gd name="T50" fmla="*/ 2 w 34"/>
                  <a:gd name="T51" fmla="*/ 29 h 42"/>
                  <a:gd name="T52" fmla="*/ 0 w 34"/>
                  <a:gd name="T53" fmla="*/ 0 h 42"/>
                  <a:gd name="T54" fmla="*/ 9 w 34"/>
                  <a:gd name="T55" fmla="*/ 0 h 42"/>
                  <a:gd name="T56" fmla="*/ 11 w 34"/>
                  <a:gd name="T57" fmla="*/ 0 h 42"/>
                  <a:gd name="T58" fmla="*/ 17 w 34"/>
                  <a:gd name="T59" fmla="*/ 0 h 42"/>
                  <a:gd name="T60" fmla="*/ 19 w 34"/>
                  <a:gd name="T61" fmla="*/ 0 h 42"/>
                  <a:gd name="T62" fmla="*/ 19 w 34"/>
                  <a:gd name="T63" fmla="*/ 0 h 42"/>
                  <a:gd name="T64" fmla="*/ 21 w 34"/>
                  <a:gd name="T65" fmla="*/ 0 h 42"/>
                  <a:gd name="T66" fmla="*/ 21 w 34"/>
                  <a:gd name="T6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2">
                    <a:moveTo>
                      <a:pt x="21" y="0"/>
                    </a:moveTo>
                    <a:lnTo>
                      <a:pt x="22" y="0"/>
                    </a:lnTo>
                    <a:lnTo>
                      <a:pt x="22" y="0"/>
                    </a:lnTo>
                    <a:lnTo>
                      <a:pt x="22" y="0"/>
                    </a:lnTo>
                    <a:lnTo>
                      <a:pt x="24" y="0"/>
                    </a:lnTo>
                    <a:lnTo>
                      <a:pt x="24" y="0"/>
                    </a:lnTo>
                    <a:lnTo>
                      <a:pt x="24" y="0"/>
                    </a:lnTo>
                    <a:lnTo>
                      <a:pt x="26" y="0"/>
                    </a:lnTo>
                    <a:lnTo>
                      <a:pt x="27" y="0"/>
                    </a:lnTo>
                    <a:lnTo>
                      <a:pt x="27" y="0"/>
                    </a:lnTo>
                    <a:lnTo>
                      <a:pt x="29" y="0"/>
                    </a:lnTo>
                    <a:lnTo>
                      <a:pt x="29" y="0"/>
                    </a:lnTo>
                    <a:lnTo>
                      <a:pt x="29" y="0"/>
                    </a:lnTo>
                    <a:lnTo>
                      <a:pt x="29" y="0"/>
                    </a:lnTo>
                    <a:lnTo>
                      <a:pt x="29" y="0"/>
                    </a:lnTo>
                    <a:lnTo>
                      <a:pt x="29" y="0"/>
                    </a:lnTo>
                    <a:lnTo>
                      <a:pt x="31" y="0"/>
                    </a:lnTo>
                    <a:lnTo>
                      <a:pt x="31" y="0"/>
                    </a:lnTo>
                    <a:lnTo>
                      <a:pt x="31" y="0"/>
                    </a:lnTo>
                    <a:lnTo>
                      <a:pt x="31" y="0"/>
                    </a:lnTo>
                    <a:lnTo>
                      <a:pt x="31" y="0"/>
                    </a:lnTo>
                    <a:lnTo>
                      <a:pt x="31" y="0"/>
                    </a:lnTo>
                    <a:lnTo>
                      <a:pt x="31" y="0"/>
                    </a:lnTo>
                    <a:lnTo>
                      <a:pt x="34" y="40"/>
                    </a:lnTo>
                    <a:lnTo>
                      <a:pt x="2" y="42"/>
                    </a:lnTo>
                    <a:lnTo>
                      <a:pt x="2" y="29"/>
                    </a:lnTo>
                    <a:lnTo>
                      <a:pt x="0" y="0"/>
                    </a:lnTo>
                    <a:lnTo>
                      <a:pt x="9" y="0"/>
                    </a:lnTo>
                    <a:lnTo>
                      <a:pt x="11" y="0"/>
                    </a:lnTo>
                    <a:lnTo>
                      <a:pt x="17" y="0"/>
                    </a:lnTo>
                    <a:lnTo>
                      <a:pt x="19" y="0"/>
                    </a:lnTo>
                    <a:lnTo>
                      <a:pt x="19" y="0"/>
                    </a:lnTo>
                    <a:lnTo>
                      <a:pt x="21" y="0"/>
                    </a:lnTo>
                    <a:lnTo>
                      <a:pt x="2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58" name="Freeform 1714"/>
              <p:cNvSpPr>
                <a:spLocks/>
              </p:cNvSpPr>
              <p:nvPr/>
            </p:nvSpPr>
            <p:spPr bwMode="auto">
              <a:xfrm>
                <a:off x="3694" y="1533"/>
                <a:ext cx="34" cy="42"/>
              </a:xfrm>
              <a:custGeom>
                <a:avLst/>
                <a:gdLst>
                  <a:gd name="T0" fmla="*/ 21 w 34"/>
                  <a:gd name="T1" fmla="*/ 0 h 42"/>
                  <a:gd name="T2" fmla="*/ 22 w 34"/>
                  <a:gd name="T3" fmla="*/ 0 h 42"/>
                  <a:gd name="T4" fmla="*/ 22 w 34"/>
                  <a:gd name="T5" fmla="*/ 0 h 42"/>
                  <a:gd name="T6" fmla="*/ 22 w 34"/>
                  <a:gd name="T7" fmla="*/ 0 h 42"/>
                  <a:gd name="T8" fmla="*/ 24 w 34"/>
                  <a:gd name="T9" fmla="*/ 0 h 42"/>
                  <a:gd name="T10" fmla="*/ 24 w 34"/>
                  <a:gd name="T11" fmla="*/ 0 h 42"/>
                  <a:gd name="T12" fmla="*/ 24 w 34"/>
                  <a:gd name="T13" fmla="*/ 0 h 42"/>
                  <a:gd name="T14" fmla="*/ 26 w 34"/>
                  <a:gd name="T15" fmla="*/ 0 h 42"/>
                  <a:gd name="T16" fmla="*/ 27 w 34"/>
                  <a:gd name="T17" fmla="*/ 0 h 42"/>
                  <a:gd name="T18" fmla="*/ 27 w 34"/>
                  <a:gd name="T19" fmla="*/ 0 h 42"/>
                  <a:gd name="T20" fmla="*/ 29 w 34"/>
                  <a:gd name="T21" fmla="*/ 0 h 42"/>
                  <a:gd name="T22" fmla="*/ 29 w 34"/>
                  <a:gd name="T23" fmla="*/ 0 h 42"/>
                  <a:gd name="T24" fmla="*/ 29 w 34"/>
                  <a:gd name="T25" fmla="*/ 0 h 42"/>
                  <a:gd name="T26" fmla="*/ 29 w 34"/>
                  <a:gd name="T27" fmla="*/ 0 h 42"/>
                  <a:gd name="T28" fmla="*/ 29 w 34"/>
                  <a:gd name="T29" fmla="*/ 0 h 42"/>
                  <a:gd name="T30" fmla="*/ 29 w 34"/>
                  <a:gd name="T31" fmla="*/ 0 h 42"/>
                  <a:gd name="T32" fmla="*/ 31 w 34"/>
                  <a:gd name="T33" fmla="*/ 0 h 42"/>
                  <a:gd name="T34" fmla="*/ 31 w 34"/>
                  <a:gd name="T35" fmla="*/ 0 h 42"/>
                  <a:gd name="T36" fmla="*/ 31 w 34"/>
                  <a:gd name="T37" fmla="*/ 0 h 42"/>
                  <a:gd name="T38" fmla="*/ 31 w 34"/>
                  <a:gd name="T39" fmla="*/ 0 h 42"/>
                  <a:gd name="T40" fmla="*/ 31 w 34"/>
                  <a:gd name="T41" fmla="*/ 0 h 42"/>
                  <a:gd name="T42" fmla="*/ 31 w 34"/>
                  <a:gd name="T43" fmla="*/ 0 h 42"/>
                  <a:gd name="T44" fmla="*/ 31 w 34"/>
                  <a:gd name="T45" fmla="*/ 0 h 42"/>
                  <a:gd name="T46" fmla="*/ 34 w 34"/>
                  <a:gd name="T47" fmla="*/ 40 h 42"/>
                  <a:gd name="T48" fmla="*/ 2 w 34"/>
                  <a:gd name="T49" fmla="*/ 42 h 42"/>
                  <a:gd name="T50" fmla="*/ 2 w 34"/>
                  <a:gd name="T51" fmla="*/ 29 h 42"/>
                  <a:gd name="T52" fmla="*/ 0 w 34"/>
                  <a:gd name="T53" fmla="*/ 0 h 42"/>
                  <a:gd name="T54" fmla="*/ 9 w 34"/>
                  <a:gd name="T55" fmla="*/ 0 h 42"/>
                  <a:gd name="T56" fmla="*/ 11 w 34"/>
                  <a:gd name="T57" fmla="*/ 0 h 42"/>
                  <a:gd name="T58" fmla="*/ 17 w 34"/>
                  <a:gd name="T59" fmla="*/ 0 h 42"/>
                  <a:gd name="T60" fmla="*/ 19 w 34"/>
                  <a:gd name="T61" fmla="*/ 0 h 42"/>
                  <a:gd name="T62" fmla="*/ 19 w 34"/>
                  <a:gd name="T63" fmla="*/ 0 h 42"/>
                  <a:gd name="T64" fmla="*/ 21 w 34"/>
                  <a:gd name="T65" fmla="*/ 0 h 42"/>
                  <a:gd name="T66" fmla="*/ 21 w 34"/>
                  <a:gd name="T6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2">
                    <a:moveTo>
                      <a:pt x="21" y="0"/>
                    </a:moveTo>
                    <a:lnTo>
                      <a:pt x="22" y="0"/>
                    </a:lnTo>
                    <a:lnTo>
                      <a:pt x="22" y="0"/>
                    </a:lnTo>
                    <a:lnTo>
                      <a:pt x="22" y="0"/>
                    </a:lnTo>
                    <a:lnTo>
                      <a:pt x="24" y="0"/>
                    </a:lnTo>
                    <a:lnTo>
                      <a:pt x="24" y="0"/>
                    </a:lnTo>
                    <a:lnTo>
                      <a:pt x="24" y="0"/>
                    </a:lnTo>
                    <a:lnTo>
                      <a:pt x="26" y="0"/>
                    </a:lnTo>
                    <a:lnTo>
                      <a:pt x="27" y="0"/>
                    </a:lnTo>
                    <a:lnTo>
                      <a:pt x="27" y="0"/>
                    </a:lnTo>
                    <a:lnTo>
                      <a:pt x="29" y="0"/>
                    </a:lnTo>
                    <a:lnTo>
                      <a:pt x="29" y="0"/>
                    </a:lnTo>
                    <a:lnTo>
                      <a:pt x="29" y="0"/>
                    </a:lnTo>
                    <a:lnTo>
                      <a:pt x="29" y="0"/>
                    </a:lnTo>
                    <a:lnTo>
                      <a:pt x="29" y="0"/>
                    </a:lnTo>
                    <a:lnTo>
                      <a:pt x="29" y="0"/>
                    </a:lnTo>
                    <a:lnTo>
                      <a:pt x="31" y="0"/>
                    </a:lnTo>
                    <a:lnTo>
                      <a:pt x="31" y="0"/>
                    </a:lnTo>
                    <a:lnTo>
                      <a:pt x="31" y="0"/>
                    </a:lnTo>
                    <a:lnTo>
                      <a:pt x="31" y="0"/>
                    </a:lnTo>
                    <a:lnTo>
                      <a:pt x="31" y="0"/>
                    </a:lnTo>
                    <a:lnTo>
                      <a:pt x="31" y="0"/>
                    </a:lnTo>
                    <a:lnTo>
                      <a:pt x="31" y="0"/>
                    </a:lnTo>
                    <a:lnTo>
                      <a:pt x="34" y="40"/>
                    </a:lnTo>
                    <a:lnTo>
                      <a:pt x="2" y="42"/>
                    </a:lnTo>
                    <a:lnTo>
                      <a:pt x="2" y="29"/>
                    </a:lnTo>
                    <a:lnTo>
                      <a:pt x="0" y="0"/>
                    </a:lnTo>
                    <a:lnTo>
                      <a:pt x="9" y="0"/>
                    </a:lnTo>
                    <a:lnTo>
                      <a:pt x="11" y="0"/>
                    </a:lnTo>
                    <a:lnTo>
                      <a:pt x="17" y="0"/>
                    </a:lnTo>
                    <a:lnTo>
                      <a:pt x="19" y="0"/>
                    </a:lnTo>
                    <a:lnTo>
                      <a:pt x="19" y="0"/>
                    </a:lnTo>
                    <a:lnTo>
                      <a:pt x="21" y="0"/>
                    </a:lnTo>
                    <a:lnTo>
                      <a:pt x="2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59" name="Freeform 1715"/>
              <p:cNvSpPr>
                <a:spLocks/>
              </p:cNvSpPr>
              <p:nvPr/>
            </p:nvSpPr>
            <p:spPr bwMode="auto">
              <a:xfrm>
                <a:off x="3410" y="1633"/>
                <a:ext cx="54" cy="35"/>
              </a:xfrm>
              <a:custGeom>
                <a:avLst/>
                <a:gdLst>
                  <a:gd name="T0" fmla="*/ 49 w 54"/>
                  <a:gd name="T1" fmla="*/ 0 h 35"/>
                  <a:gd name="T2" fmla="*/ 49 w 54"/>
                  <a:gd name="T3" fmla="*/ 8 h 35"/>
                  <a:gd name="T4" fmla="*/ 54 w 54"/>
                  <a:gd name="T5" fmla="*/ 8 h 35"/>
                  <a:gd name="T6" fmla="*/ 54 w 54"/>
                  <a:gd name="T7" fmla="*/ 35 h 35"/>
                  <a:gd name="T8" fmla="*/ 8 w 54"/>
                  <a:gd name="T9" fmla="*/ 35 h 35"/>
                  <a:gd name="T10" fmla="*/ 8 w 54"/>
                  <a:gd name="T11" fmla="*/ 35 h 35"/>
                  <a:gd name="T12" fmla="*/ 10 w 54"/>
                  <a:gd name="T13" fmla="*/ 34 h 35"/>
                  <a:gd name="T14" fmla="*/ 12 w 54"/>
                  <a:gd name="T15" fmla="*/ 34 h 35"/>
                  <a:gd name="T16" fmla="*/ 12 w 54"/>
                  <a:gd name="T17" fmla="*/ 32 h 35"/>
                  <a:gd name="T18" fmla="*/ 10 w 54"/>
                  <a:gd name="T19" fmla="*/ 30 h 35"/>
                  <a:gd name="T20" fmla="*/ 10 w 54"/>
                  <a:gd name="T21" fmla="*/ 29 h 35"/>
                  <a:gd name="T22" fmla="*/ 8 w 54"/>
                  <a:gd name="T23" fmla="*/ 23 h 35"/>
                  <a:gd name="T24" fmla="*/ 7 w 54"/>
                  <a:gd name="T25" fmla="*/ 23 h 35"/>
                  <a:gd name="T26" fmla="*/ 5 w 54"/>
                  <a:gd name="T27" fmla="*/ 22 h 35"/>
                  <a:gd name="T28" fmla="*/ 5 w 54"/>
                  <a:gd name="T29" fmla="*/ 22 h 35"/>
                  <a:gd name="T30" fmla="*/ 5 w 54"/>
                  <a:gd name="T31" fmla="*/ 20 h 35"/>
                  <a:gd name="T32" fmla="*/ 5 w 54"/>
                  <a:gd name="T33" fmla="*/ 17 h 35"/>
                  <a:gd name="T34" fmla="*/ 5 w 54"/>
                  <a:gd name="T35" fmla="*/ 15 h 35"/>
                  <a:gd name="T36" fmla="*/ 7 w 54"/>
                  <a:gd name="T37" fmla="*/ 13 h 35"/>
                  <a:gd name="T38" fmla="*/ 7 w 54"/>
                  <a:gd name="T39" fmla="*/ 12 h 35"/>
                  <a:gd name="T40" fmla="*/ 7 w 54"/>
                  <a:gd name="T41" fmla="*/ 10 h 35"/>
                  <a:gd name="T42" fmla="*/ 7 w 54"/>
                  <a:gd name="T43" fmla="*/ 8 h 35"/>
                  <a:gd name="T44" fmla="*/ 7 w 54"/>
                  <a:gd name="T45" fmla="*/ 8 h 35"/>
                  <a:gd name="T46" fmla="*/ 5 w 54"/>
                  <a:gd name="T47" fmla="*/ 7 h 35"/>
                  <a:gd name="T48" fmla="*/ 3 w 54"/>
                  <a:gd name="T49" fmla="*/ 7 h 35"/>
                  <a:gd name="T50" fmla="*/ 1 w 54"/>
                  <a:gd name="T51" fmla="*/ 7 h 35"/>
                  <a:gd name="T52" fmla="*/ 1 w 54"/>
                  <a:gd name="T53" fmla="*/ 5 h 35"/>
                  <a:gd name="T54" fmla="*/ 0 w 54"/>
                  <a:gd name="T55" fmla="*/ 5 h 35"/>
                  <a:gd name="T56" fmla="*/ 1 w 54"/>
                  <a:gd name="T57" fmla="*/ 3 h 35"/>
                  <a:gd name="T58" fmla="*/ 1 w 54"/>
                  <a:gd name="T59" fmla="*/ 3 h 35"/>
                  <a:gd name="T60" fmla="*/ 1 w 54"/>
                  <a:gd name="T61" fmla="*/ 0 h 35"/>
                  <a:gd name="T62" fmla="*/ 1 w 54"/>
                  <a:gd name="T63" fmla="*/ 0 h 35"/>
                  <a:gd name="T64" fmla="*/ 42 w 54"/>
                  <a:gd name="T65" fmla="*/ 0 h 35"/>
                  <a:gd name="T66" fmla="*/ 49 w 54"/>
                  <a:gd name="T67" fmla="*/ 0 h 35"/>
                  <a:gd name="T68" fmla="*/ 49 w 54"/>
                  <a:gd name="T6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 h="35">
                    <a:moveTo>
                      <a:pt x="49" y="0"/>
                    </a:moveTo>
                    <a:lnTo>
                      <a:pt x="49" y="8"/>
                    </a:lnTo>
                    <a:lnTo>
                      <a:pt x="54" y="8"/>
                    </a:lnTo>
                    <a:lnTo>
                      <a:pt x="54" y="35"/>
                    </a:lnTo>
                    <a:lnTo>
                      <a:pt x="8" y="35"/>
                    </a:lnTo>
                    <a:lnTo>
                      <a:pt x="8" y="35"/>
                    </a:lnTo>
                    <a:lnTo>
                      <a:pt x="10" y="34"/>
                    </a:lnTo>
                    <a:lnTo>
                      <a:pt x="12" y="34"/>
                    </a:lnTo>
                    <a:lnTo>
                      <a:pt x="12" y="32"/>
                    </a:lnTo>
                    <a:lnTo>
                      <a:pt x="10" y="30"/>
                    </a:lnTo>
                    <a:lnTo>
                      <a:pt x="10" y="29"/>
                    </a:lnTo>
                    <a:lnTo>
                      <a:pt x="8" y="23"/>
                    </a:lnTo>
                    <a:lnTo>
                      <a:pt x="7" y="23"/>
                    </a:lnTo>
                    <a:lnTo>
                      <a:pt x="5" y="22"/>
                    </a:lnTo>
                    <a:lnTo>
                      <a:pt x="5" y="22"/>
                    </a:lnTo>
                    <a:lnTo>
                      <a:pt x="5" y="20"/>
                    </a:lnTo>
                    <a:lnTo>
                      <a:pt x="5" y="17"/>
                    </a:lnTo>
                    <a:lnTo>
                      <a:pt x="5" y="15"/>
                    </a:lnTo>
                    <a:lnTo>
                      <a:pt x="7" y="13"/>
                    </a:lnTo>
                    <a:lnTo>
                      <a:pt x="7" y="12"/>
                    </a:lnTo>
                    <a:lnTo>
                      <a:pt x="7" y="10"/>
                    </a:lnTo>
                    <a:lnTo>
                      <a:pt x="7" y="8"/>
                    </a:lnTo>
                    <a:lnTo>
                      <a:pt x="7" y="8"/>
                    </a:lnTo>
                    <a:lnTo>
                      <a:pt x="5" y="7"/>
                    </a:lnTo>
                    <a:lnTo>
                      <a:pt x="3" y="7"/>
                    </a:lnTo>
                    <a:lnTo>
                      <a:pt x="1" y="7"/>
                    </a:lnTo>
                    <a:lnTo>
                      <a:pt x="1" y="5"/>
                    </a:lnTo>
                    <a:lnTo>
                      <a:pt x="0" y="5"/>
                    </a:lnTo>
                    <a:lnTo>
                      <a:pt x="1" y="3"/>
                    </a:lnTo>
                    <a:lnTo>
                      <a:pt x="1" y="3"/>
                    </a:lnTo>
                    <a:lnTo>
                      <a:pt x="1" y="0"/>
                    </a:lnTo>
                    <a:lnTo>
                      <a:pt x="1" y="0"/>
                    </a:lnTo>
                    <a:lnTo>
                      <a:pt x="42" y="0"/>
                    </a:lnTo>
                    <a:lnTo>
                      <a:pt x="49" y="0"/>
                    </a:lnTo>
                    <a:lnTo>
                      <a:pt x="4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60" name="Freeform 1716"/>
              <p:cNvSpPr>
                <a:spLocks/>
              </p:cNvSpPr>
              <p:nvPr/>
            </p:nvSpPr>
            <p:spPr bwMode="auto">
              <a:xfrm>
                <a:off x="3410" y="1633"/>
                <a:ext cx="54" cy="35"/>
              </a:xfrm>
              <a:custGeom>
                <a:avLst/>
                <a:gdLst>
                  <a:gd name="T0" fmla="*/ 49 w 54"/>
                  <a:gd name="T1" fmla="*/ 0 h 35"/>
                  <a:gd name="T2" fmla="*/ 49 w 54"/>
                  <a:gd name="T3" fmla="*/ 8 h 35"/>
                  <a:gd name="T4" fmla="*/ 54 w 54"/>
                  <a:gd name="T5" fmla="*/ 8 h 35"/>
                  <a:gd name="T6" fmla="*/ 54 w 54"/>
                  <a:gd name="T7" fmla="*/ 35 h 35"/>
                  <a:gd name="T8" fmla="*/ 8 w 54"/>
                  <a:gd name="T9" fmla="*/ 35 h 35"/>
                  <a:gd name="T10" fmla="*/ 8 w 54"/>
                  <a:gd name="T11" fmla="*/ 35 h 35"/>
                  <a:gd name="T12" fmla="*/ 10 w 54"/>
                  <a:gd name="T13" fmla="*/ 34 h 35"/>
                  <a:gd name="T14" fmla="*/ 12 w 54"/>
                  <a:gd name="T15" fmla="*/ 34 h 35"/>
                  <a:gd name="T16" fmla="*/ 12 w 54"/>
                  <a:gd name="T17" fmla="*/ 32 h 35"/>
                  <a:gd name="T18" fmla="*/ 10 w 54"/>
                  <a:gd name="T19" fmla="*/ 30 h 35"/>
                  <a:gd name="T20" fmla="*/ 10 w 54"/>
                  <a:gd name="T21" fmla="*/ 29 h 35"/>
                  <a:gd name="T22" fmla="*/ 8 w 54"/>
                  <a:gd name="T23" fmla="*/ 23 h 35"/>
                  <a:gd name="T24" fmla="*/ 7 w 54"/>
                  <a:gd name="T25" fmla="*/ 23 h 35"/>
                  <a:gd name="T26" fmla="*/ 5 w 54"/>
                  <a:gd name="T27" fmla="*/ 22 h 35"/>
                  <a:gd name="T28" fmla="*/ 5 w 54"/>
                  <a:gd name="T29" fmla="*/ 22 h 35"/>
                  <a:gd name="T30" fmla="*/ 5 w 54"/>
                  <a:gd name="T31" fmla="*/ 20 h 35"/>
                  <a:gd name="T32" fmla="*/ 5 w 54"/>
                  <a:gd name="T33" fmla="*/ 17 h 35"/>
                  <a:gd name="T34" fmla="*/ 5 w 54"/>
                  <a:gd name="T35" fmla="*/ 15 h 35"/>
                  <a:gd name="T36" fmla="*/ 7 w 54"/>
                  <a:gd name="T37" fmla="*/ 13 h 35"/>
                  <a:gd name="T38" fmla="*/ 7 w 54"/>
                  <a:gd name="T39" fmla="*/ 12 h 35"/>
                  <a:gd name="T40" fmla="*/ 7 w 54"/>
                  <a:gd name="T41" fmla="*/ 10 h 35"/>
                  <a:gd name="T42" fmla="*/ 7 w 54"/>
                  <a:gd name="T43" fmla="*/ 8 h 35"/>
                  <a:gd name="T44" fmla="*/ 7 w 54"/>
                  <a:gd name="T45" fmla="*/ 8 h 35"/>
                  <a:gd name="T46" fmla="*/ 5 w 54"/>
                  <a:gd name="T47" fmla="*/ 7 h 35"/>
                  <a:gd name="T48" fmla="*/ 3 w 54"/>
                  <a:gd name="T49" fmla="*/ 7 h 35"/>
                  <a:gd name="T50" fmla="*/ 1 w 54"/>
                  <a:gd name="T51" fmla="*/ 7 h 35"/>
                  <a:gd name="T52" fmla="*/ 1 w 54"/>
                  <a:gd name="T53" fmla="*/ 5 h 35"/>
                  <a:gd name="T54" fmla="*/ 0 w 54"/>
                  <a:gd name="T55" fmla="*/ 5 h 35"/>
                  <a:gd name="T56" fmla="*/ 1 w 54"/>
                  <a:gd name="T57" fmla="*/ 3 h 35"/>
                  <a:gd name="T58" fmla="*/ 1 w 54"/>
                  <a:gd name="T59" fmla="*/ 3 h 35"/>
                  <a:gd name="T60" fmla="*/ 1 w 54"/>
                  <a:gd name="T61" fmla="*/ 0 h 35"/>
                  <a:gd name="T62" fmla="*/ 1 w 54"/>
                  <a:gd name="T63" fmla="*/ 0 h 35"/>
                  <a:gd name="T64" fmla="*/ 42 w 54"/>
                  <a:gd name="T65" fmla="*/ 0 h 35"/>
                  <a:gd name="T66" fmla="*/ 49 w 54"/>
                  <a:gd name="T67" fmla="*/ 0 h 35"/>
                  <a:gd name="T68" fmla="*/ 49 w 54"/>
                  <a:gd name="T6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 h="35">
                    <a:moveTo>
                      <a:pt x="49" y="0"/>
                    </a:moveTo>
                    <a:lnTo>
                      <a:pt x="49" y="8"/>
                    </a:lnTo>
                    <a:lnTo>
                      <a:pt x="54" y="8"/>
                    </a:lnTo>
                    <a:lnTo>
                      <a:pt x="54" y="35"/>
                    </a:lnTo>
                    <a:lnTo>
                      <a:pt x="8" y="35"/>
                    </a:lnTo>
                    <a:lnTo>
                      <a:pt x="8" y="35"/>
                    </a:lnTo>
                    <a:lnTo>
                      <a:pt x="10" y="34"/>
                    </a:lnTo>
                    <a:lnTo>
                      <a:pt x="12" y="34"/>
                    </a:lnTo>
                    <a:lnTo>
                      <a:pt x="12" y="32"/>
                    </a:lnTo>
                    <a:lnTo>
                      <a:pt x="10" y="30"/>
                    </a:lnTo>
                    <a:lnTo>
                      <a:pt x="10" y="29"/>
                    </a:lnTo>
                    <a:lnTo>
                      <a:pt x="8" y="23"/>
                    </a:lnTo>
                    <a:lnTo>
                      <a:pt x="7" y="23"/>
                    </a:lnTo>
                    <a:lnTo>
                      <a:pt x="5" y="22"/>
                    </a:lnTo>
                    <a:lnTo>
                      <a:pt x="5" y="22"/>
                    </a:lnTo>
                    <a:lnTo>
                      <a:pt x="5" y="20"/>
                    </a:lnTo>
                    <a:lnTo>
                      <a:pt x="5" y="17"/>
                    </a:lnTo>
                    <a:lnTo>
                      <a:pt x="5" y="15"/>
                    </a:lnTo>
                    <a:lnTo>
                      <a:pt x="7" y="13"/>
                    </a:lnTo>
                    <a:lnTo>
                      <a:pt x="7" y="12"/>
                    </a:lnTo>
                    <a:lnTo>
                      <a:pt x="7" y="10"/>
                    </a:lnTo>
                    <a:lnTo>
                      <a:pt x="7" y="8"/>
                    </a:lnTo>
                    <a:lnTo>
                      <a:pt x="7" y="8"/>
                    </a:lnTo>
                    <a:lnTo>
                      <a:pt x="5" y="7"/>
                    </a:lnTo>
                    <a:lnTo>
                      <a:pt x="3" y="7"/>
                    </a:lnTo>
                    <a:lnTo>
                      <a:pt x="1" y="7"/>
                    </a:lnTo>
                    <a:lnTo>
                      <a:pt x="1" y="5"/>
                    </a:lnTo>
                    <a:lnTo>
                      <a:pt x="0" y="5"/>
                    </a:lnTo>
                    <a:lnTo>
                      <a:pt x="1" y="3"/>
                    </a:lnTo>
                    <a:lnTo>
                      <a:pt x="1" y="3"/>
                    </a:lnTo>
                    <a:lnTo>
                      <a:pt x="1" y="0"/>
                    </a:lnTo>
                    <a:lnTo>
                      <a:pt x="1" y="0"/>
                    </a:lnTo>
                    <a:lnTo>
                      <a:pt x="42" y="0"/>
                    </a:lnTo>
                    <a:lnTo>
                      <a:pt x="49" y="0"/>
                    </a:lnTo>
                    <a:lnTo>
                      <a:pt x="4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61" name="Freeform 1717"/>
              <p:cNvSpPr>
                <a:spLocks/>
              </p:cNvSpPr>
              <p:nvPr/>
            </p:nvSpPr>
            <p:spPr bwMode="auto">
              <a:xfrm>
                <a:off x="3603" y="1536"/>
                <a:ext cx="32" cy="26"/>
              </a:xfrm>
              <a:custGeom>
                <a:avLst/>
                <a:gdLst>
                  <a:gd name="T0" fmla="*/ 30 w 32"/>
                  <a:gd name="T1" fmla="*/ 0 h 26"/>
                  <a:gd name="T2" fmla="*/ 32 w 32"/>
                  <a:gd name="T3" fmla="*/ 24 h 26"/>
                  <a:gd name="T4" fmla="*/ 2 w 32"/>
                  <a:gd name="T5" fmla="*/ 26 h 26"/>
                  <a:gd name="T6" fmla="*/ 0 w 32"/>
                  <a:gd name="T7" fmla="*/ 0 h 26"/>
                  <a:gd name="T8" fmla="*/ 2 w 32"/>
                  <a:gd name="T9" fmla="*/ 0 h 26"/>
                  <a:gd name="T10" fmla="*/ 2 w 32"/>
                  <a:gd name="T11" fmla="*/ 0 h 26"/>
                  <a:gd name="T12" fmla="*/ 2 w 32"/>
                  <a:gd name="T13" fmla="*/ 0 h 26"/>
                  <a:gd name="T14" fmla="*/ 3 w 32"/>
                  <a:gd name="T15" fmla="*/ 0 h 26"/>
                  <a:gd name="T16" fmla="*/ 5 w 32"/>
                  <a:gd name="T17" fmla="*/ 0 h 26"/>
                  <a:gd name="T18" fmla="*/ 7 w 32"/>
                  <a:gd name="T19" fmla="*/ 0 h 26"/>
                  <a:gd name="T20" fmla="*/ 15 w 32"/>
                  <a:gd name="T21" fmla="*/ 0 h 26"/>
                  <a:gd name="T22" fmla="*/ 19 w 32"/>
                  <a:gd name="T23" fmla="*/ 0 h 26"/>
                  <a:gd name="T24" fmla="*/ 30 w 32"/>
                  <a:gd name="T25" fmla="*/ 0 h 26"/>
                  <a:gd name="T26" fmla="*/ 30 w 32"/>
                  <a:gd name="T27" fmla="*/ 0 h 26"/>
                  <a:gd name="T28" fmla="*/ 30 w 32"/>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6">
                    <a:moveTo>
                      <a:pt x="30" y="0"/>
                    </a:moveTo>
                    <a:lnTo>
                      <a:pt x="32" y="24"/>
                    </a:lnTo>
                    <a:lnTo>
                      <a:pt x="2" y="26"/>
                    </a:lnTo>
                    <a:lnTo>
                      <a:pt x="0" y="0"/>
                    </a:lnTo>
                    <a:lnTo>
                      <a:pt x="2" y="0"/>
                    </a:lnTo>
                    <a:lnTo>
                      <a:pt x="2" y="0"/>
                    </a:lnTo>
                    <a:lnTo>
                      <a:pt x="2" y="0"/>
                    </a:lnTo>
                    <a:lnTo>
                      <a:pt x="3" y="0"/>
                    </a:lnTo>
                    <a:lnTo>
                      <a:pt x="5" y="0"/>
                    </a:lnTo>
                    <a:lnTo>
                      <a:pt x="7" y="0"/>
                    </a:lnTo>
                    <a:lnTo>
                      <a:pt x="15" y="0"/>
                    </a:lnTo>
                    <a:lnTo>
                      <a:pt x="19" y="0"/>
                    </a:lnTo>
                    <a:lnTo>
                      <a:pt x="30" y="0"/>
                    </a:lnTo>
                    <a:lnTo>
                      <a:pt x="30" y="0"/>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62" name="Freeform 1718"/>
              <p:cNvSpPr>
                <a:spLocks/>
              </p:cNvSpPr>
              <p:nvPr/>
            </p:nvSpPr>
            <p:spPr bwMode="auto">
              <a:xfrm>
                <a:off x="3603" y="1536"/>
                <a:ext cx="32" cy="26"/>
              </a:xfrm>
              <a:custGeom>
                <a:avLst/>
                <a:gdLst>
                  <a:gd name="T0" fmla="*/ 30 w 32"/>
                  <a:gd name="T1" fmla="*/ 0 h 26"/>
                  <a:gd name="T2" fmla="*/ 32 w 32"/>
                  <a:gd name="T3" fmla="*/ 24 h 26"/>
                  <a:gd name="T4" fmla="*/ 2 w 32"/>
                  <a:gd name="T5" fmla="*/ 26 h 26"/>
                  <a:gd name="T6" fmla="*/ 0 w 32"/>
                  <a:gd name="T7" fmla="*/ 0 h 26"/>
                  <a:gd name="T8" fmla="*/ 2 w 32"/>
                  <a:gd name="T9" fmla="*/ 0 h 26"/>
                  <a:gd name="T10" fmla="*/ 2 w 32"/>
                  <a:gd name="T11" fmla="*/ 0 h 26"/>
                  <a:gd name="T12" fmla="*/ 2 w 32"/>
                  <a:gd name="T13" fmla="*/ 0 h 26"/>
                  <a:gd name="T14" fmla="*/ 3 w 32"/>
                  <a:gd name="T15" fmla="*/ 0 h 26"/>
                  <a:gd name="T16" fmla="*/ 5 w 32"/>
                  <a:gd name="T17" fmla="*/ 0 h 26"/>
                  <a:gd name="T18" fmla="*/ 7 w 32"/>
                  <a:gd name="T19" fmla="*/ 0 h 26"/>
                  <a:gd name="T20" fmla="*/ 15 w 32"/>
                  <a:gd name="T21" fmla="*/ 0 h 26"/>
                  <a:gd name="T22" fmla="*/ 19 w 32"/>
                  <a:gd name="T23" fmla="*/ 0 h 26"/>
                  <a:gd name="T24" fmla="*/ 30 w 32"/>
                  <a:gd name="T25" fmla="*/ 0 h 26"/>
                  <a:gd name="T26" fmla="*/ 30 w 32"/>
                  <a:gd name="T27" fmla="*/ 0 h 26"/>
                  <a:gd name="T28" fmla="*/ 30 w 32"/>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6">
                    <a:moveTo>
                      <a:pt x="30" y="0"/>
                    </a:moveTo>
                    <a:lnTo>
                      <a:pt x="32" y="24"/>
                    </a:lnTo>
                    <a:lnTo>
                      <a:pt x="2" y="26"/>
                    </a:lnTo>
                    <a:lnTo>
                      <a:pt x="0" y="0"/>
                    </a:lnTo>
                    <a:lnTo>
                      <a:pt x="2" y="0"/>
                    </a:lnTo>
                    <a:lnTo>
                      <a:pt x="2" y="0"/>
                    </a:lnTo>
                    <a:lnTo>
                      <a:pt x="2" y="0"/>
                    </a:lnTo>
                    <a:lnTo>
                      <a:pt x="3" y="0"/>
                    </a:lnTo>
                    <a:lnTo>
                      <a:pt x="5" y="0"/>
                    </a:lnTo>
                    <a:lnTo>
                      <a:pt x="7" y="0"/>
                    </a:lnTo>
                    <a:lnTo>
                      <a:pt x="15" y="0"/>
                    </a:lnTo>
                    <a:lnTo>
                      <a:pt x="19" y="0"/>
                    </a:lnTo>
                    <a:lnTo>
                      <a:pt x="30" y="0"/>
                    </a:lnTo>
                    <a:lnTo>
                      <a:pt x="3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63" name="Freeform 1719"/>
              <p:cNvSpPr>
                <a:spLocks/>
              </p:cNvSpPr>
              <p:nvPr/>
            </p:nvSpPr>
            <p:spPr bwMode="auto">
              <a:xfrm>
                <a:off x="3574" y="1595"/>
                <a:ext cx="32" cy="36"/>
              </a:xfrm>
              <a:custGeom>
                <a:avLst/>
                <a:gdLst>
                  <a:gd name="T0" fmla="*/ 31 w 32"/>
                  <a:gd name="T1" fmla="*/ 0 h 36"/>
                  <a:gd name="T2" fmla="*/ 32 w 32"/>
                  <a:gd name="T3" fmla="*/ 36 h 36"/>
                  <a:gd name="T4" fmla="*/ 32 w 32"/>
                  <a:gd name="T5" fmla="*/ 36 h 36"/>
                  <a:gd name="T6" fmla="*/ 2 w 32"/>
                  <a:gd name="T7" fmla="*/ 36 h 36"/>
                  <a:gd name="T8" fmla="*/ 0 w 32"/>
                  <a:gd name="T9" fmla="*/ 28 h 36"/>
                  <a:gd name="T10" fmla="*/ 0 w 32"/>
                  <a:gd name="T11" fmla="*/ 2 h 36"/>
                  <a:gd name="T12" fmla="*/ 31 w 32"/>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2" h="36">
                    <a:moveTo>
                      <a:pt x="31" y="0"/>
                    </a:moveTo>
                    <a:lnTo>
                      <a:pt x="32" y="36"/>
                    </a:lnTo>
                    <a:lnTo>
                      <a:pt x="32" y="36"/>
                    </a:lnTo>
                    <a:lnTo>
                      <a:pt x="2" y="36"/>
                    </a:lnTo>
                    <a:lnTo>
                      <a:pt x="0" y="28"/>
                    </a:lnTo>
                    <a:lnTo>
                      <a:pt x="0" y="2"/>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64" name="Freeform 1720"/>
              <p:cNvSpPr>
                <a:spLocks/>
              </p:cNvSpPr>
              <p:nvPr/>
            </p:nvSpPr>
            <p:spPr bwMode="auto">
              <a:xfrm>
                <a:off x="3574" y="1595"/>
                <a:ext cx="32" cy="36"/>
              </a:xfrm>
              <a:custGeom>
                <a:avLst/>
                <a:gdLst>
                  <a:gd name="T0" fmla="*/ 31 w 32"/>
                  <a:gd name="T1" fmla="*/ 0 h 36"/>
                  <a:gd name="T2" fmla="*/ 32 w 32"/>
                  <a:gd name="T3" fmla="*/ 36 h 36"/>
                  <a:gd name="T4" fmla="*/ 32 w 32"/>
                  <a:gd name="T5" fmla="*/ 36 h 36"/>
                  <a:gd name="T6" fmla="*/ 2 w 32"/>
                  <a:gd name="T7" fmla="*/ 36 h 36"/>
                  <a:gd name="T8" fmla="*/ 0 w 32"/>
                  <a:gd name="T9" fmla="*/ 28 h 36"/>
                  <a:gd name="T10" fmla="*/ 0 w 32"/>
                  <a:gd name="T11" fmla="*/ 2 h 36"/>
                  <a:gd name="T12" fmla="*/ 31 w 32"/>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2" h="36">
                    <a:moveTo>
                      <a:pt x="31" y="0"/>
                    </a:moveTo>
                    <a:lnTo>
                      <a:pt x="32" y="36"/>
                    </a:lnTo>
                    <a:lnTo>
                      <a:pt x="32" y="36"/>
                    </a:lnTo>
                    <a:lnTo>
                      <a:pt x="2" y="36"/>
                    </a:lnTo>
                    <a:lnTo>
                      <a:pt x="0" y="28"/>
                    </a:lnTo>
                    <a:lnTo>
                      <a:pt x="0" y="2"/>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65" name="Rectangle 1721"/>
              <p:cNvSpPr>
                <a:spLocks noChangeArrowheads="1"/>
              </p:cNvSpPr>
              <p:nvPr/>
            </p:nvSpPr>
            <p:spPr bwMode="auto">
              <a:xfrm>
                <a:off x="3476" y="2085"/>
                <a:ext cx="30" cy="31"/>
              </a:xfrm>
              <a:prstGeom prst="rect">
                <a:avLst/>
              </a:prstGeom>
              <a:solidFill>
                <a:srgbClr val="4AB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66" name="Rectangle 1722"/>
              <p:cNvSpPr>
                <a:spLocks noChangeArrowheads="1"/>
              </p:cNvSpPr>
              <p:nvPr/>
            </p:nvSpPr>
            <p:spPr bwMode="auto">
              <a:xfrm>
                <a:off x="3476" y="2085"/>
                <a:ext cx="30" cy="31"/>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67" name="Freeform 1723"/>
              <p:cNvSpPr>
                <a:spLocks/>
              </p:cNvSpPr>
              <p:nvPr/>
            </p:nvSpPr>
            <p:spPr bwMode="auto">
              <a:xfrm>
                <a:off x="3476" y="2050"/>
                <a:ext cx="32" cy="35"/>
              </a:xfrm>
              <a:custGeom>
                <a:avLst/>
                <a:gdLst>
                  <a:gd name="T0" fmla="*/ 32 w 32"/>
                  <a:gd name="T1" fmla="*/ 0 h 35"/>
                  <a:gd name="T2" fmla="*/ 30 w 32"/>
                  <a:gd name="T3" fmla="*/ 35 h 35"/>
                  <a:gd name="T4" fmla="*/ 0 w 32"/>
                  <a:gd name="T5" fmla="*/ 35 h 35"/>
                  <a:gd name="T6" fmla="*/ 0 w 32"/>
                  <a:gd name="T7" fmla="*/ 1 h 35"/>
                  <a:gd name="T8" fmla="*/ 32 w 32"/>
                  <a:gd name="T9" fmla="*/ 0 h 35"/>
                </a:gdLst>
                <a:ahLst/>
                <a:cxnLst>
                  <a:cxn ang="0">
                    <a:pos x="T0" y="T1"/>
                  </a:cxn>
                  <a:cxn ang="0">
                    <a:pos x="T2" y="T3"/>
                  </a:cxn>
                  <a:cxn ang="0">
                    <a:pos x="T4" y="T5"/>
                  </a:cxn>
                  <a:cxn ang="0">
                    <a:pos x="T6" y="T7"/>
                  </a:cxn>
                  <a:cxn ang="0">
                    <a:pos x="T8" y="T9"/>
                  </a:cxn>
                </a:cxnLst>
                <a:rect l="0" t="0" r="r" b="b"/>
                <a:pathLst>
                  <a:path w="32" h="35">
                    <a:moveTo>
                      <a:pt x="32" y="0"/>
                    </a:moveTo>
                    <a:lnTo>
                      <a:pt x="30" y="35"/>
                    </a:lnTo>
                    <a:lnTo>
                      <a:pt x="0" y="35"/>
                    </a:lnTo>
                    <a:lnTo>
                      <a:pt x="0" y="1"/>
                    </a:lnTo>
                    <a:lnTo>
                      <a:pt x="3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68" name="Freeform 1724"/>
              <p:cNvSpPr>
                <a:spLocks/>
              </p:cNvSpPr>
              <p:nvPr/>
            </p:nvSpPr>
            <p:spPr bwMode="auto">
              <a:xfrm>
                <a:off x="3476" y="2050"/>
                <a:ext cx="32" cy="35"/>
              </a:xfrm>
              <a:custGeom>
                <a:avLst/>
                <a:gdLst>
                  <a:gd name="T0" fmla="*/ 32 w 32"/>
                  <a:gd name="T1" fmla="*/ 0 h 35"/>
                  <a:gd name="T2" fmla="*/ 30 w 32"/>
                  <a:gd name="T3" fmla="*/ 35 h 35"/>
                  <a:gd name="T4" fmla="*/ 0 w 32"/>
                  <a:gd name="T5" fmla="*/ 35 h 35"/>
                  <a:gd name="T6" fmla="*/ 0 w 32"/>
                  <a:gd name="T7" fmla="*/ 1 h 35"/>
                  <a:gd name="T8" fmla="*/ 32 w 32"/>
                  <a:gd name="T9" fmla="*/ 0 h 35"/>
                </a:gdLst>
                <a:ahLst/>
                <a:cxnLst>
                  <a:cxn ang="0">
                    <a:pos x="T0" y="T1"/>
                  </a:cxn>
                  <a:cxn ang="0">
                    <a:pos x="T2" y="T3"/>
                  </a:cxn>
                  <a:cxn ang="0">
                    <a:pos x="T4" y="T5"/>
                  </a:cxn>
                  <a:cxn ang="0">
                    <a:pos x="T6" y="T7"/>
                  </a:cxn>
                  <a:cxn ang="0">
                    <a:pos x="T8" y="T9"/>
                  </a:cxn>
                </a:cxnLst>
                <a:rect l="0" t="0" r="r" b="b"/>
                <a:pathLst>
                  <a:path w="32" h="35">
                    <a:moveTo>
                      <a:pt x="32" y="0"/>
                    </a:moveTo>
                    <a:lnTo>
                      <a:pt x="30" y="35"/>
                    </a:lnTo>
                    <a:lnTo>
                      <a:pt x="0" y="35"/>
                    </a:lnTo>
                    <a:lnTo>
                      <a:pt x="0" y="1"/>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69" name="Freeform 1725"/>
              <p:cNvSpPr>
                <a:spLocks/>
              </p:cNvSpPr>
              <p:nvPr/>
            </p:nvSpPr>
            <p:spPr bwMode="auto">
              <a:xfrm>
                <a:off x="3472" y="1924"/>
                <a:ext cx="41" cy="24"/>
              </a:xfrm>
              <a:custGeom>
                <a:avLst/>
                <a:gdLst>
                  <a:gd name="T0" fmla="*/ 33 w 41"/>
                  <a:gd name="T1" fmla="*/ 12 h 24"/>
                  <a:gd name="T2" fmla="*/ 41 w 41"/>
                  <a:gd name="T3" fmla="*/ 24 h 24"/>
                  <a:gd name="T4" fmla="*/ 26 w 41"/>
                  <a:gd name="T5" fmla="*/ 24 h 24"/>
                  <a:gd name="T6" fmla="*/ 0 w 41"/>
                  <a:gd name="T7" fmla="*/ 24 h 24"/>
                  <a:gd name="T8" fmla="*/ 0 w 41"/>
                  <a:gd name="T9" fmla="*/ 0 h 24"/>
                  <a:gd name="T10" fmla="*/ 16 w 41"/>
                  <a:gd name="T11" fmla="*/ 0 h 24"/>
                  <a:gd name="T12" fmla="*/ 31 w 41"/>
                  <a:gd name="T13" fmla="*/ 0 h 24"/>
                  <a:gd name="T14" fmla="*/ 34 w 41"/>
                  <a:gd name="T15" fmla="*/ 4 h 24"/>
                  <a:gd name="T16" fmla="*/ 31 w 41"/>
                  <a:gd name="T17" fmla="*/ 9 h 24"/>
                  <a:gd name="T18" fmla="*/ 31 w 41"/>
                  <a:gd name="T19" fmla="*/ 9 h 24"/>
                  <a:gd name="T20" fmla="*/ 31 w 41"/>
                  <a:gd name="T21" fmla="*/ 10 h 24"/>
                  <a:gd name="T22" fmla="*/ 31 w 41"/>
                  <a:gd name="T23" fmla="*/ 10 h 24"/>
                  <a:gd name="T24" fmla="*/ 33 w 41"/>
                  <a:gd name="T2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4">
                    <a:moveTo>
                      <a:pt x="33" y="12"/>
                    </a:moveTo>
                    <a:lnTo>
                      <a:pt x="41" y="24"/>
                    </a:lnTo>
                    <a:lnTo>
                      <a:pt x="26" y="24"/>
                    </a:lnTo>
                    <a:lnTo>
                      <a:pt x="0" y="24"/>
                    </a:lnTo>
                    <a:lnTo>
                      <a:pt x="0" y="0"/>
                    </a:lnTo>
                    <a:lnTo>
                      <a:pt x="16" y="0"/>
                    </a:lnTo>
                    <a:lnTo>
                      <a:pt x="31" y="0"/>
                    </a:lnTo>
                    <a:lnTo>
                      <a:pt x="34" y="4"/>
                    </a:lnTo>
                    <a:lnTo>
                      <a:pt x="31" y="9"/>
                    </a:lnTo>
                    <a:lnTo>
                      <a:pt x="31" y="9"/>
                    </a:lnTo>
                    <a:lnTo>
                      <a:pt x="31" y="10"/>
                    </a:lnTo>
                    <a:lnTo>
                      <a:pt x="31" y="10"/>
                    </a:lnTo>
                    <a:lnTo>
                      <a:pt x="33" y="1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70" name="Freeform 1726"/>
              <p:cNvSpPr>
                <a:spLocks/>
              </p:cNvSpPr>
              <p:nvPr/>
            </p:nvSpPr>
            <p:spPr bwMode="auto">
              <a:xfrm>
                <a:off x="3472" y="1924"/>
                <a:ext cx="41" cy="24"/>
              </a:xfrm>
              <a:custGeom>
                <a:avLst/>
                <a:gdLst>
                  <a:gd name="T0" fmla="*/ 33 w 41"/>
                  <a:gd name="T1" fmla="*/ 12 h 24"/>
                  <a:gd name="T2" fmla="*/ 41 w 41"/>
                  <a:gd name="T3" fmla="*/ 24 h 24"/>
                  <a:gd name="T4" fmla="*/ 26 w 41"/>
                  <a:gd name="T5" fmla="*/ 24 h 24"/>
                  <a:gd name="T6" fmla="*/ 0 w 41"/>
                  <a:gd name="T7" fmla="*/ 24 h 24"/>
                  <a:gd name="T8" fmla="*/ 0 w 41"/>
                  <a:gd name="T9" fmla="*/ 0 h 24"/>
                  <a:gd name="T10" fmla="*/ 16 w 41"/>
                  <a:gd name="T11" fmla="*/ 0 h 24"/>
                  <a:gd name="T12" fmla="*/ 31 w 41"/>
                  <a:gd name="T13" fmla="*/ 0 h 24"/>
                  <a:gd name="T14" fmla="*/ 34 w 41"/>
                  <a:gd name="T15" fmla="*/ 4 h 24"/>
                  <a:gd name="T16" fmla="*/ 31 w 41"/>
                  <a:gd name="T17" fmla="*/ 9 h 24"/>
                  <a:gd name="T18" fmla="*/ 31 w 41"/>
                  <a:gd name="T19" fmla="*/ 9 h 24"/>
                  <a:gd name="T20" fmla="*/ 31 w 41"/>
                  <a:gd name="T21" fmla="*/ 10 h 24"/>
                  <a:gd name="T22" fmla="*/ 31 w 41"/>
                  <a:gd name="T23" fmla="*/ 10 h 24"/>
                  <a:gd name="T24" fmla="*/ 33 w 41"/>
                  <a:gd name="T2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4">
                    <a:moveTo>
                      <a:pt x="33" y="12"/>
                    </a:moveTo>
                    <a:lnTo>
                      <a:pt x="41" y="24"/>
                    </a:lnTo>
                    <a:lnTo>
                      <a:pt x="26" y="24"/>
                    </a:lnTo>
                    <a:lnTo>
                      <a:pt x="0" y="24"/>
                    </a:lnTo>
                    <a:lnTo>
                      <a:pt x="0" y="0"/>
                    </a:lnTo>
                    <a:lnTo>
                      <a:pt x="16" y="0"/>
                    </a:lnTo>
                    <a:lnTo>
                      <a:pt x="31" y="0"/>
                    </a:lnTo>
                    <a:lnTo>
                      <a:pt x="34" y="4"/>
                    </a:lnTo>
                    <a:lnTo>
                      <a:pt x="31" y="9"/>
                    </a:lnTo>
                    <a:lnTo>
                      <a:pt x="31" y="9"/>
                    </a:lnTo>
                    <a:lnTo>
                      <a:pt x="31" y="10"/>
                    </a:lnTo>
                    <a:lnTo>
                      <a:pt x="31" y="10"/>
                    </a:lnTo>
                    <a:lnTo>
                      <a:pt x="33"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71" name="Freeform 1727"/>
              <p:cNvSpPr>
                <a:spLocks/>
              </p:cNvSpPr>
              <p:nvPr/>
            </p:nvSpPr>
            <p:spPr bwMode="auto">
              <a:xfrm>
                <a:off x="3229" y="2139"/>
                <a:ext cx="47" cy="48"/>
              </a:xfrm>
              <a:custGeom>
                <a:avLst/>
                <a:gdLst>
                  <a:gd name="T0" fmla="*/ 39 w 47"/>
                  <a:gd name="T1" fmla="*/ 2 h 48"/>
                  <a:gd name="T2" fmla="*/ 39 w 47"/>
                  <a:gd name="T3" fmla="*/ 10 h 48"/>
                  <a:gd name="T4" fmla="*/ 47 w 47"/>
                  <a:gd name="T5" fmla="*/ 10 h 48"/>
                  <a:gd name="T6" fmla="*/ 45 w 47"/>
                  <a:gd name="T7" fmla="*/ 48 h 48"/>
                  <a:gd name="T8" fmla="*/ 45 w 47"/>
                  <a:gd name="T9" fmla="*/ 48 h 48"/>
                  <a:gd name="T10" fmla="*/ 42 w 47"/>
                  <a:gd name="T11" fmla="*/ 48 h 48"/>
                  <a:gd name="T12" fmla="*/ 40 w 47"/>
                  <a:gd name="T13" fmla="*/ 48 h 48"/>
                  <a:gd name="T14" fmla="*/ 40 w 47"/>
                  <a:gd name="T15" fmla="*/ 48 h 48"/>
                  <a:gd name="T16" fmla="*/ 32 w 47"/>
                  <a:gd name="T17" fmla="*/ 48 h 48"/>
                  <a:gd name="T18" fmla="*/ 32 w 47"/>
                  <a:gd name="T19" fmla="*/ 48 h 48"/>
                  <a:gd name="T20" fmla="*/ 20 w 47"/>
                  <a:gd name="T21" fmla="*/ 48 h 48"/>
                  <a:gd name="T22" fmla="*/ 20 w 47"/>
                  <a:gd name="T23" fmla="*/ 48 h 48"/>
                  <a:gd name="T24" fmla="*/ 16 w 47"/>
                  <a:gd name="T25" fmla="*/ 48 h 48"/>
                  <a:gd name="T26" fmla="*/ 13 w 47"/>
                  <a:gd name="T27" fmla="*/ 48 h 48"/>
                  <a:gd name="T28" fmla="*/ 13 w 47"/>
                  <a:gd name="T29" fmla="*/ 48 h 48"/>
                  <a:gd name="T30" fmla="*/ 13 w 47"/>
                  <a:gd name="T31" fmla="*/ 48 h 48"/>
                  <a:gd name="T32" fmla="*/ 8 w 47"/>
                  <a:gd name="T33" fmla="*/ 48 h 48"/>
                  <a:gd name="T34" fmla="*/ 8 w 47"/>
                  <a:gd name="T35" fmla="*/ 48 h 48"/>
                  <a:gd name="T36" fmla="*/ 8 w 47"/>
                  <a:gd name="T37" fmla="*/ 48 h 48"/>
                  <a:gd name="T38" fmla="*/ 0 w 47"/>
                  <a:gd name="T39" fmla="*/ 48 h 48"/>
                  <a:gd name="T40" fmla="*/ 0 w 47"/>
                  <a:gd name="T41" fmla="*/ 48 h 48"/>
                  <a:gd name="T42" fmla="*/ 0 w 47"/>
                  <a:gd name="T43" fmla="*/ 9 h 48"/>
                  <a:gd name="T44" fmla="*/ 0 w 47"/>
                  <a:gd name="T45" fmla="*/ 9 h 48"/>
                  <a:gd name="T46" fmla="*/ 0 w 47"/>
                  <a:gd name="T47" fmla="*/ 4 h 48"/>
                  <a:gd name="T48" fmla="*/ 0 w 47"/>
                  <a:gd name="T49" fmla="*/ 4 h 48"/>
                  <a:gd name="T50" fmla="*/ 0 w 47"/>
                  <a:gd name="T51" fmla="*/ 0 h 48"/>
                  <a:gd name="T52" fmla="*/ 39 w 47"/>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48">
                    <a:moveTo>
                      <a:pt x="39" y="2"/>
                    </a:moveTo>
                    <a:lnTo>
                      <a:pt x="39" y="10"/>
                    </a:lnTo>
                    <a:lnTo>
                      <a:pt x="47" y="10"/>
                    </a:lnTo>
                    <a:lnTo>
                      <a:pt x="45" y="48"/>
                    </a:lnTo>
                    <a:lnTo>
                      <a:pt x="45" y="48"/>
                    </a:lnTo>
                    <a:lnTo>
                      <a:pt x="42" y="48"/>
                    </a:lnTo>
                    <a:lnTo>
                      <a:pt x="40" y="48"/>
                    </a:lnTo>
                    <a:lnTo>
                      <a:pt x="40" y="48"/>
                    </a:lnTo>
                    <a:lnTo>
                      <a:pt x="32" y="48"/>
                    </a:lnTo>
                    <a:lnTo>
                      <a:pt x="32" y="48"/>
                    </a:lnTo>
                    <a:lnTo>
                      <a:pt x="20" y="48"/>
                    </a:lnTo>
                    <a:lnTo>
                      <a:pt x="20" y="48"/>
                    </a:lnTo>
                    <a:lnTo>
                      <a:pt x="16" y="48"/>
                    </a:lnTo>
                    <a:lnTo>
                      <a:pt x="13" y="48"/>
                    </a:lnTo>
                    <a:lnTo>
                      <a:pt x="13" y="48"/>
                    </a:lnTo>
                    <a:lnTo>
                      <a:pt x="13" y="48"/>
                    </a:lnTo>
                    <a:lnTo>
                      <a:pt x="8" y="48"/>
                    </a:lnTo>
                    <a:lnTo>
                      <a:pt x="8" y="48"/>
                    </a:lnTo>
                    <a:lnTo>
                      <a:pt x="8" y="48"/>
                    </a:lnTo>
                    <a:lnTo>
                      <a:pt x="0" y="48"/>
                    </a:lnTo>
                    <a:lnTo>
                      <a:pt x="0" y="48"/>
                    </a:lnTo>
                    <a:lnTo>
                      <a:pt x="0" y="9"/>
                    </a:lnTo>
                    <a:lnTo>
                      <a:pt x="0" y="9"/>
                    </a:lnTo>
                    <a:lnTo>
                      <a:pt x="0" y="4"/>
                    </a:lnTo>
                    <a:lnTo>
                      <a:pt x="0" y="4"/>
                    </a:lnTo>
                    <a:lnTo>
                      <a:pt x="0" y="0"/>
                    </a:lnTo>
                    <a:lnTo>
                      <a:pt x="3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72" name="Freeform 1728"/>
              <p:cNvSpPr>
                <a:spLocks/>
              </p:cNvSpPr>
              <p:nvPr/>
            </p:nvSpPr>
            <p:spPr bwMode="auto">
              <a:xfrm>
                <a:off x="3229" y="2139"/>
                <a:ext cx="47" cy="48"/>
              </a:xfrm>
              <a:custGeom>
                <a:avLst/>
                <a:gdLst>
                  <a:gd name="T0" fmla="*/ 39 w 47"/>
                  <a:gd name="T1" fmla="*/ 2 h 48"/>
                  <a:gd name="T2" fmla="*/ 39 w 47"/>
                  <a:gd name="T3" fmla="*/ 10 h 48"/>
                  <a:gd name="T4" fmla="*/ 47 w 47"/>
                  <a:gd name="T5" fmla="*/ 10 h 48"/>
                  <a:gd name="T6" fmla="*/ 45 w 47"/>
                  <a:gd name="T7" fmla="*/ 48 h 48"/>
                  <a:gd name="T8" fmla="*/ 45 w 47"/>
                  <a:gd name="T9" fmla="*/ 48 h 48"/>
                  <a:gd name="T10" fmla="*/ 42 w 47"/>
                  <a:gd name="T11" fmla="*/ 48 h 48"/>
                  <a:gd name="T12" fmla="*/ 40 w 47"/>
                  <a:gd name="T13" fmla="*/ 48 h 48"/>
                  <a:gd name="T14" fmla="*/ 40 w 47"/>
                  <a:gd name="T15" fmla="*/ 48 h 48"/>
                  <a:gd name="T16" fmla="*/ 32 w 47"/>
                  <a:gd name="T17" fmla="*/ 48 h 48"/>
                  <a:gd name="T18" fmla="*/ 32 w 47"/>
                  <a:gd name="T19" fmla="*/ 48 h 48"/>
                  <a:gd name="T20" fmla="*/ 20 w 47"/>
                  <a:gd name="T21" fmla="*/ 48 h 48"/>
                  <a:gd name="T22" fmla="*/ 20 w 47"/>
                  <a:gd name="T23" fmla="*/ 48 h 48"/>
                  <a:gd name="T24" fmla="*/ 16 w 47"/>
                  <a:gd name="T25" fmla="*/ 48 h 48"/>
                  <a:gd name="T26" fmla="*/ 13 w 47"/>
                  <a:gd name="T27" fmla="*/ 48 h 48"/>
                  <a:gd name="T28" fmla="*/ 13 w 47"/>
                  <a:gd name="T29" fmla="*/ 48 h 48"/>
                  <a:gd name="T30" fmla="*/ 13 w 47"/>
                  <a:gd name="T31" fmla="*/ 48 h 48"/>
                  <a:gd name="T32" fmla="*/ 8 w 47"/>
                  <a:gd name="T33" fmla="*/ 48 h 48"/>
                  <a:gd name="T34" fmla="*/ 8 w 47"/>
                  <a:gd name="T35" fmla="*/ 48 h 48"/>
                  <a:gd name="T36" fmla="*/ 8 w 47"/>
                  <a:gd name="T37" fmla="*/ 48 h 48"/>
                  <a:gd name="T38" fmla="*/ 0 w 47"/>
                  <a:gd name="T39" fmla="*/ 48 h 48"/>
                  <a:gd name="T40" fmla="*/ 0 w 47"/>
                  <a:gd name="T41" fmla="*/ 48 h 48"/>
                  <a:gd name="T42" fmla="*/ 0 w 47"/>
                  <a:gd name="T43" fmla="*/ 9 h 48"/>
                  <a:gd name="T44" fmla="*/ 0 w 47"/>
                  <a:gd name="T45" fmla="*/ 9 h 48"/>
                  <a:gd name="T46" fmla="*/ 0 w 47"/>
                  <a:gd name="T47" fmla="*/ 4 h 48"/>
                  <a:gd name="T48" fmla="*/ 0 w 47"/>
                  <a:gd name="T49" fmla="*/ 4 h 48"/>
                  <a:gd name="T50" fmla="*/ 0 w 47"/>
                  <a:gd name="T51" fmla="*/ 0 h 48"/>
                  <a:gd name="T52" fmla="*/ 39 w 47"/>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48">
                    <a:moveTo>
                      <a:pt x="39" y="2"/>
                    </a:moveTo>
                    <a:lnTo>
                      <a:pt x="39" y="10"/>
                    </a:lnTo>
                    <a:lnTo>
                      <a:pt x="47" y="10"/>
                    </a:lnTo>
                    <a:lnTo>
                      <a:pt x="45" y="48"/>
                    </a:lnTo>
                    <a:lnTo>
                      <a:pt x="45" y="48"/>
                    </a:lnTo>
                    <a:lnTo>
                      <a:pt x="42" y="48"/>
                    </a:lnTo>
                    <a:lnTo>
                      <a:pt x="40" y="48"/>
                    </a:lnTo>
                    <a:lnTo>
                      <a:pt x="40" y="48"/>
                    </a:lnTo>
                    <a:lnTo>
                      <a:pt x="32" y="48"/>
                    </a:lnTo>
                    <a:lnTo>
                      <a:pt x="32" y="48"/>
                    </a:lnTo>
                    <a:lnTo>
                      <a:pt x="20" y="48"/>
                    </a:lnTo>
                    <a:lnTo>
                      <a:pt x="20" y="48"/>
                    </a:lnTo>
                    <a:lnTo>
                      <a:pt x="16" y="48"/>
                    </a:lnTo>
                    <a:lnTo>
                      <a:pt x="13" y="48"/>
                    </a:lnTo>
                    <a:lnTo>
                      <a:pt x="13" y="48"/>
                    </a:lnTo>
                    <a:lnTo>
                      <a:pt x="13" y="48"/>
                    </a:lnTo>
                    <a:lnTo>
                      <a:pt x="8" y="48"/>
                    </a:lnTo>
                    <a:lnTo>
                      <a:pt x="8" y="48"/>
                    </a:lnTo>
                    <a:lnTo>
                      <a:pt x="8" y="48"/>
                    </a:lnTo>
                    <a:lnTo>
                      <a:pt x="0" y="48"/>
                    </a:lnTo>
                    <a:lnTo>
                      <a:pt x="0" y="48"/>
                    </a:lnTo>
                    <a:lnTo>
                      <a:pt x="0" y="9"/>
                    </a:lnTo>
                    <a:lnTo>
                      <a:pt x="0" y="9"/>
                    </a:lnTo>
                    <a:lnTo>
                      <a:pt x="0" y="4"/>
                    </a:lnTo>
                    <a:lnTo>
                      <a:pt x="0" y="4"/>
                    </a:lnTo>
                    <a:lnTo>
                      <a:pt x="0" y="0"/>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73" name="Freeform 1729"/>
              <p:cNvSpPr>
                <a:spLocks/>
              </p:cNvSpPr>
              <p:nvPr/>
            </p:nvSpPr>
            <p:spPr bwMode="auto">
              <a:xfrm>
                <a:off x="3230" y="2017"/>
                <a:ext cx="39" cy="44"/>
              </a:xfrm>
              <a:custGeom>
                <a:avLst/>
                <a:gdLst>
                  <a:gd name="T0" fmla="*/ 39 w 39"/>
                  <a:gd name="T1" fmla="*/ 19 h 44"/>
                  <a:gd name="T2" fmla="*/ 39 w 39"/>
                  <a:gd name="T3" fmla="*/ 44 h 44"/>
                  <a:gd name="T4" fmla="*/ 9 w 39"/>
                  <a:gd name="T5" fmla="*/ 43 h 44"/>
                  <a:gd name="T6" fmla="*/ 0 w 39"/>
                  <a:gd name="T7" fmla="*/ 43 h 44"/>
                  <a:gd name="T8" fmla="*/ 0 w 39"/>
                  <a:gd name="T9" fmla="*/ 34 h 44"/>
                  <a:gd name="T10" fmla="*/ 2 w 39"/>
                  <a:gd name="T11" fmla="*/ 0 h 44"/>
                  <a:gd name="T12" fmla="*/ 39 w 39"/>
                  <a:gd name="T13" fmla="*/ 0 h 44"/>
                  <a:gd name="T14" fmla="*/ 39 w 39"/>
                  <a:gd name="T15" fmla="*/ 0 h 44"/>
                  <a:gd name="T16" fmla="*/ 39 w 39"/>
                  <a:gd name="T17"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4">
                    <a:moveTo>
                      <a:pt x="39" y="19"/>
                    </a:moveTo>
                    <a:lnTo>
                      <a:pt x="39" y="44"/>
                    </a:lnTo>
                    <a:lnTo>
                      <a:pt x="9" y="43"/>
                    </a:lnTo>
                    <a:lnTo>
                      <a:pt x="0" y="43"/>
                    </a:lnTo>
                    <a:lnTo>
                      <a:pt x="0" y="34"/>
                    </a:lnTo>
                    <a:lnTo>
                      <a:pt x="2" y="0"/>
                    </a:lnTo>
                    <a:lnTo>
                      <a:pt x="39" y="0"/>
                    </a:lnTo>
                    <a:lnTo>
                      <a:pt x="39" y="0"/>
                    </a:lnTo>
                    <a:lnTo>
                      <a:pt x="39"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74" name="Freeform 1730"/>
              <p:cNvSpPr>
                <a:spLocks/>
              </p:cNvSpPr>
              <p:nvPr/>
            </p:nvSpPr>
            <p:spPr bwMode="auto">
              <a:xfrm>
                <a:off x="3230" y="2017"/>
                <a:ext cx="39" cy="44"/>
              </a:xfrm>
              <a:custGeom>
                <a:avLst/>
                <a:gdLst>
                  <a:gd name="T0" fmla="*/ 39 w 39"/>
                  <a:gd name="T1" fmla="*/ 19 h 44"/>
                  <a:gd name="T2" fmla="*/ 39 w 39"/>
                  <a:gd name="T3" fmla="*/ 44 h 44"/>
                  <a:gd name="T4" fmla="*/ 9 w 39"/>
                  <a:gd name="T5" fmla="*/ 43 h 44"/>
                  <a:gd name="T6" fmla="*/ 0 w 39"/>
                  <a:gd name="T7" fmla="*/ 43 h 44"/>
                  <a:gd name="T8" fmla="*/ 0 w 39"/>
                  <a:gd name="T9" fmla="*/ 34 h 44"/>
                  <a:gd name="T10" fmla="*/ 2 w 39"/>
                  <a:gd name="T11" fmla="*/ 0 h 44"/>
                  <a:gd name="T12" fmla="*/ 39 w 39"/>
                  <a:gd name="T13" fmla="*/ 0 h 44"/>
                  <a:gd name="T14" fmla="*/ 39 w 39"/>
                  <a:gd name="T15" fmla="*/ 0 h 44"/>
                  <a:gd name="T16" fmla="*/ 39 w 39"/>
                  <a:gd name="T17"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4">
                    <a:moveTo>
                      <a:pt x="39" y="19"/>
                    </a:moveTo>
                    <a:lnTo>
                      <a:pt x="39" y="44"/>
                    </a:lnTo>
                    <a:lnTo>
                      <a:pt x="9" y="43"/>
                    </a:lnTo>
                    <a:lnTo>
                      <a:pt x="0" y="43"/>
                    </a:lnTo>
                    <a:lnTo>
                      <a:pt x="0" y="34"/>
                    </a:lnTo>
                    <a:lnTo>
                      <a:pt x="2" y="0"/>
                    </a:lnTo>
                    <a:lnTo>
                      <a:pt x="39" y="0"/>
                    </a:lnTo>
                    <a:lnTo>
                      <a:pt x="39" y="0"/>
                    </a:lnTo>
                    <a:lnTo>
                      <a:pt x="39"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75" name="Freeform 1731"/>
              <p:cNvSpPr>
                <a:spLocks/>
              </p:cNvSpPr>
              <p:nvPr/>
            </p:nvSpPr>
            <p:spPr bwMode="auto">
              <a:xfrm>
                <a:off x="3506" y="2085"/>
                <a:ext cx="34" cy="37"/>
              </a:xfrm>
              <a:custGeom>
                <a:avLst/>
                <a:gdLst>
                  <a:gd name="T0" fmla="*/ 34 w 34"/>
                  <a:gd name="T1" fmla="*/ 37 h 37"/>
                  <a:gd name="T2" fmla="*/ 34 w 34"/>
                  <a:gd name="T3" fmla="*/ 37 h 37"/>
                  <a:gd name="T4" fmla="*/ 0 w 34"/>
                  <a:gd name="T5" fmla="*/ 37 h 37"/>
                  <a:gd name="T6" fmla="*/ 0 w 34"/>
                  <a:gd name="T7" fmla="*/ 31 h 37"/>
                  <a:gd name="T8" fmla="*/ 0 w 34"/>
                  <a:gd name="T9" fmla="*/ 0 h 37"/>
                  <a:gd name="T10" fmla="*/ 34 w 34"/>
                  <a:gd name="T11" fmla="*/ 0 h 37"/>
                  <a:gd name="T12" fmla="*/ 34 w 34"/>
                  <a:gd name="T13" fmla="*/ 0 h 37"/>
                  <a:gd name="T14" fmla="*/ 34 w 34"/>
                  <a:gd name="T15" fmla="*/ 5 h 37"/>
                  <a:gd name="T16" fmla="*/ 34 w 34"/>
                  <a:gd name="T17" fmla="*/ 5 h 37"/>
                  <a:gd name="T18" fmla="*/ 34 w 34"/>
                  <a:gd name="T19" fmla="*/ 7 h 37"/>
                  <a:gd name="T20" fmla="*/ 34 w 34"/>
                  <a:gd name="T21" fmla="*/ 9 h 37"/>
                  <a:gd name="T22" fmla="*/ 34 w 34"/>
                  <a:gd name="T23" fmla="*/ 9 h 37"/>
                  <a:gd name="T24" fmla="*/ 34 w 34"/>
                  <a:gd name="T25" fmla="*/ 10 h 37"/>
                  <a:gd name="T26" fmla="*/ 34 w 34"/>
                  <a:gd name="T27" fmla="*/ 10 h 37"/>
                  <a:gd name="T28" fmla="*/ 34 w 34"/>
                  <a:gd name="T29" fmla="*/ 10 h 37"/>
                  <a:gd name="T30" fmla="*/ 34 w 34"/>
                  <a:gd name="T31" fmla="*/ 10 h 37"/>
                  <a:gd name="T32" fmla="*/ 34 w 34"/>
                  <a:gd name="T33" fmla="*/ 12 h 37"/>
                  <a:gd name="T34" fmla="*/ 34 w 34"/>
                  <a:gd name="T35" fmla="*/ 14 h 37"/>
                  <a:gd name="T36" fmla="*/ 34 w 34"/>
                  <a:gd name="T37" fmla="*/ 14 h 37"/>
                  <a:gd name="T38" fmla="*/ 34 w 34"/>
                  <a:gd name="T39" fmla="*/ 15 h 37"/>
                  <a:gd name="T40" fmla="*/ 34 w 34"/>
                  <a:gd name="T41" fmla="*/ 15 h 37"/>
                  <a:gd name="T42" fmla="*/ 34 w 34"/>
                  <a:gd name="T43" fmla="*/ 17 h 37"/>
                  <a:gd name="T44" fmla="*/ 34 w 34"/>
                  <a:gd name="T45" fmla="*/ 17 h 37"/>
                  <a:gd name="T46" fmla="*/ 34 w 34"/>
                  <a:gd name="T47" fmla="*/ 19 h 37"/>
                  <a:gd name="T48" fmla="*/ 34 w 34"/>
                  <a:gd name="T49" fmla="*/ 20 h 37"/>
                  <a:gd name="T50" fmla="*/ 34 w 34"/>
                  <a:gd name="T51" fmla="*/ 22 h 37"/>
                  <a:gd name="T52" fmla="*/ 34 w 34"/>
                  <a:gd name="T53" fmla="*/ 31 h 37"/>
                  <a:gd name="T54" fmla="*/ 34 w 34"/>
                  <a:gd name="T55" fmla="*/ 32 h 37"/>
                  <a:gd name="T56" fmla="*/ 34 w 34"/>
                  <a:gd name="T57" fmla="*/ 36 h 37"/>
                  <a:gd name="T58" fmla="*/ 34 w 34"/>
                  <a:gd name="T59" fmla="*/ 36 h 37"/>
                  <a:gd name="T60" fmla="*/ 34 w 34"/>
                  <a:gd name="T61" fmla="*/ 36 h 37"/>
                  <a:gd name="T62" fmla="*/ 34 w 34"/>
                  <a:gd name="T63" fmla="*/ 36 h 37"/>
                  <a:gd name="T64" fmla="*/ 34 w 34"/>
                  <a:gd name="T6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7">
                    <a:moveTo>
                      <a:pt x="34" y="37"/>
                    </a:moveTo>
                    <a:lnTo>
                      <a:pt x="34" y="37"/>
                    </a:lnTo>
                    <a:lnTo>
                      <a:pt x="0" y="37"/>
                    </a:lnTo>
                    <a:lnTo>
                      <a:pt x="0" y="31"/>
                    </a:lnTo>
                    <a:lnTo>
                      <a:pt x="0" y="0"/>
                    </a:lnTo>
                    <a:lnTo>
                      <a:pt x="34" y="0"/>
                    </a:lnTo>
                    <a:lnTo>
                      <a:pt x="34" y="0"/>
                    </a:lnTo>
                    <a:lnTo>
                      <a:pt x="34" y="5"/>
                    </a:lnTo>
                    <a:lnTo>
                      <a:pt x="34" y="5"/>
                    </a:lnTo>
                    <a:lnTo>
                      <a:pt x="34" y="7"/>
                    </a:lnTo>
                    <a:lnTo>
                      <a:pt x="34" y="9"/>
                    </a:lnTo>
                    <a:lnTo>
                      <a:pt x="34" y="9"/>
                    </a:lnTo>
                    <a:lnTo>
                      <a:pt x="34" y="10"/>
                    </a:lnTo>
                    <a:lnTo>
                      <a:pt x="34" y="10"/>
                    </a:lnTo>
                    <a:lnTo>
                      <a:pt x="34" y="10"/>
                    </a:lnTo>
                    <a:lnTo>
                      <a:pt x="34" y="10"/>
                    </a:lnTo>
                    <a:lnTo>
                      <a:pt x="34" y="12"/>
                    </a:lnTo>
                    <a:lnTo>
                      <a:pt x="34" y="14"/>
                    </a:lnTo>
                    <a:lnTo>
                      <a:pt x="34" y="14"/>
                    </a:lnTo>
                    <a:lnTo>
                      <a:pt x="34" y="15"/>
                    </a:lnTo>
                    <a:lnTo>
                      <a:pt x="34" y="15"/>
                    </a:lnTo>
                    <a:lnTo>
                      <a:pt x="34" y="17"/>
                    </a:lnTo>
                    <a:lnTo>
                      <a:pt x="34" y="17"/>
                    </a:lnTo>
                    <a:lnTo>
                      <a:pt x="34" y="19"/>
                    </a:lnTo>
                    <a:lnTo>
                      <a:pt x="34" y="20"/>
                    </a:lnTo>
                    <a:lnTo>
                      <a:pt x="34" y="22"/>
                    </a:lnTo>
                    <a:lnTo>
                      <a:pt x="34" y="31"/>
                    </a:lnTo>
                    <a:lnTo>
                      <a:pt x="34" y="32"/>
                    </a:lnTo>
                    <a:lnTo>
                      <a:pt x="34" y="36"/>
                    </a:lnTo>
                    <a:lnTo>
                      <a:pt x="34" y="36"/>
                    </a:lnTo>
                    <a:lnTo>
                      <a:pt x="34" y="36"/>
                    </a:lnTo>
                    <a:lnTo>
                      <a:pt x="34" y="36"/>
                    </a:lnTo>
                    <a:lnTo>
                      <a:pt x="34"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76" name="Freeform 1732"/>
              <p:cNvSpPr>
                <a:spLocks/>
              </p:cNvSpPr>
              <p:nvPr/>
            </p:nvSpPr>
            <p:spPr bwMode="auto">
              <a:xfrm>
                <a:off x="3506" y="2085"/>
                <a:ext cx="34" cy="37"/>
              </a:xfrm>
              <a:custGeom>
                <a:avLst/>
                <a:gdLst>
                  <a:gd name="T0" fmla="*/ 34 w 34"/>
                  <a:gd name="T1" fmla="*/ 37 h 37"/>
                  <a:gd name="T2" fmla="*/ 34 w 34"/>
                  <a:gd name="T3" fmla="*/ 37 h 37"/>
                  <a:gd name="T4" fmla="*/ 0 w 34"/>
                  <a:gd name="T5" fmla="*/ 37 h 37"/>
                  <a:gd name="T6" fmla="*/ 0 w 34"/>
                  <a:gd name="T7" fmla="*/ 31 h 37"/>
                  <a:gd name="T8" fmla="*/ 0 w 34"/>
                  <a:gd name="T9" fmla="*/ 0 h 37"/>
                  <a:gd name="T10" fmla="*/ 34 w 34"/>
                  <a:gd name="T11" fmla="*/ 0 h 37"/>
                  <a:gd name="T12" fmla="*/ 34 w 34"/>
                  <a:gd name="T13" fmla="*/ 0 h 37"/>
                  <a:gd name="T14" fmla="*/ 34 w 34"/>
                  <a:gd name="T15" fmla="*/ 5 h 37"/>
                  <a:gd name="T16" fmla="*/ 34 w 34"/>
                  <a:gd name="T17" fmla="*/ 5 h 37"/>
                  <a:gd name="T18" fmla="*/ 34 w 34"/>
                  <a:gd name="T19" fmla="*/ 7 h 37"/>
                  <a:gd name="T20" fmla="*/ 34 w 34"/>
                  <a:gd name="T21" fmla="*/ 9 h 37"/>
                  <a:gd name="T22" fmla="*/ 34 w 34"/>
                  <a:gd name="T23" fmla="*/ 9 h 37"/>
                  <a:gd name="T24" fmla="*/ 34 w 34"/>
                  <a:gd name="T25" fmla="*/ 10 h 37"/>
                  <a:gd name="T26" fmla="*/ 34 w 34"/>
                  <a:gd name="T27" fmla="*/ 10 h 37"/>
                  <a:gd name="T28" fmla="*/ 34 w 34"/>
                  <a:gd name="T29" fmla="*/ 10 h 37"/>
                  <a:gd name="T30" fmla="*/ 34 w 34"/>
                  <a:gd name="T31" fmla="*/ 10 h 37"/>
                  <a:gd name="T32" fmla="*/ 34 w 34"/>
                  <a:gd name="T33" fmla="*/ 12 h 37"/>
                  <a:gd name="T34" fmla="*/ 34 w 34"/>
                  <a:gd name="T35" fmla="*/ 14 h 37"/>
                  <a:gd name="T36" fmla="*/ 34 w 34"/>
                  <a:gd name="T37" fmla="*/ 14 h 37"/>
                  <a:gd name="T38" fmla="*/ 34 w 34"/>
                  <a:gd name="T39" fmla="*/ 15 h 37"/>
                  <a:gd name="T40" fmla="*/ 34 w 34"/>
                  <a:gd name="T41" fmla="*/ 15 h 37"/>
                  <a:gd name="T42" fmla="*/ 34 w 34"/>
                  <a:gd name="T43" fmla="*/ 17 h 37"/>
                  <a:gd name="T44" fmla="*/ 34 w 34"/>
                  <a:gd name="T45" fmla="*/ 17 h 37"/>
                  <a:gd name="T46" fmla="*/ 34 w 34"/>
                  <a:gd name="T47" fmla="*/ 19 h 37"/>
                  <a:gd name="T48" fmla="*/ 34 w 34"/>
                  <a:gd name="T49" fmla="*/ 20 h 37"/>
                  <a:gd name="T50" fmla="*/ 34 w 34"/>
                  <a:gd name="T51" fmla="*/ 22 h 37"/>
                  <a:gd name="T52" fmla="*/ 34 w 34"/>
                  <a:gd name="T53" fmla="*/ 31 h 37"/>
                  <a:gd name="T54" fmla="*/ 34 w 34"/>
                  <a:gd name="T55" fmla="*/ 32 h 37"/>
                  <a:gd name="T56" fmla="*/ 34 w 34"/>
                  <a:gd name="T57" fmla="*/ 36 h 37"/>
                  <a:gd name="T58" fmla="*/ 34 w 34"/>
                  <a:gd name="T59" fmla="*/ 36 h 37"/>
                  <a:gd name="T60" fmla="*/ 34 w 34"/>
                  <a:gd name="T61" fmla="*/ 36 h 37"/>
                  <a:gd name="T62" fmla="*/ 34 w 34"/>
                  <a:gd name="T63" fmla="*/ 36 h 37"/>
                  <a:gd name="T64" fmla="*/ 34 w 34"/>
                  <a:gd name="T6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7">
                    <a:moveTo>
                      <a:pt x="34" y="37"/>
                    </a:moveTo>
                    <a:lnTo>
                      <a:pt x="34" y="37"/>
                    </a:lnTo>
                    <a:lnTo>
                      <a:pt x="0" y="37"/>
                    </a:lnTo>
                    <a:lnTo>
                      <a:pt x="0" y="31"/>
                    </a:lnTo>
                    <a:lnTo>
                      <a:pt x="0" y="0"/>
                    </a:lnTo>
                    <a:lnTo>
                      <a:pt x="34" y="0"/>
                    </a:lnTo>
                    <a:lnTo>
                      <a:pt x="34" y="0"/>
                    </a:lnTo>
                    <a:lnTo>
                      <a:pt x="34" y="5"/>
                    </a:lnTo>
                    <a:lnTo>
                      <a:pt x="34" y="5"/>
                    </a:lnTo>
                    <a:lnTo>
                      <a:pt x="34" y="7"/>
                    </a:lnTo>
                    <a:lnTo>
                      <a:pt x="34" y="9"/>
                    </a:lnTo>
                    <a:lnTo>
                      <a:pt x="34" y="9"/>
                    </a:lnTo>
                    <a:lnTo>
                      <a:pt x="34" y="10"/>
                    </a:lnTo>
                    <a:lnTo>
                      <a:pt x="34" y="10"/>
                    </a:lnTo>
                    <a:lnTo>
                      <a:pt x="34" y="10"/>
                    </a:lnTo>
                    <a:lnTo>
                      <a:pt x="34" y="10"/>
                    </a:lnTo>
                    <a:lnTo>
                      <a:pt x="34" y="12"/>
                    </a:lnTo>
                    <a:lnTo>
                      <a:pt x="34" y="14"/>
                    </a:lnTo>
                    <a:lnTo>
                      <a:pt x="34" y="14"/>
                    </a:lnTo>
                    <a:lnTo>
                      <a:pt x="34" y="15"/>
                    </a:lnTo>
                    <a:lnTo>
                      <a:pt x="34" y="15"/>
                    </a:lnTo>
                    <a:lnTo>
                      <a:pt x="34" y="17"/>
                    </a:lnTo>
                    <a:lnTo>
                      <a:pt x="34" y="17"/>
                    </a:lnTo>
                    <a:lnTo>
                      <a:pt x="34" y="19"/>
                    </a:lnTo>
                    <a:lnTo>
                      <a:pt x="34" y="20"/>
                    </a:lnTo>
                    <a:lnTo>
                      <a:pt x="34" y="22"/>
                    </a:lnTo>
                    <a:lnTo>
                      <a:pt x="34" y="31"/>
                    </a:lnTo>
                    <a:lnTo>
                      <a:pt x="34" y="32"/>
                    </a:lnTo>
                    <a:lnTo>
                      <a:pt x="34" y="36"/>
                    </a:lnTo>
                    <a:lnTo>
                      <a:pt x="34" y="36"/>
                    </a:lnTo>
                    <a:lnTo>
                      <a:pt x="34" y="36"/>
                    </a:lnTo>
                    <a:lnTo>
                      <a:pt x="34" y="36"/>
                    </a:lnTo>
                    <a:lnTo>
                      <a:pt x="34"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77" name="Freeform 1733"/>
              <p:cNvSpPr>
                <a:spLocks/>
              </p:cNvSpPr>
              <p:nvPr/>
            </p:nvSpPr>
            <p:spPr bwMode="auto">
              <a:xfrm>
                <a:off x="3457" y="1890"/>
                <a:ext cx="31" cy="34"/>
              </a:xfrm>
              <a:custGeom>
                <a:avLst/>
                <a:gdLst>
                  <a:gd name="T0" fmla="*/ 0 w 31"/>
                  <a:gd name="T1" fmla="*/ 0 h 34"/>
                  <a:gd name="T2" fmla="*/ 27 w 31"/>
                  <a:gd name="T3" fmla="*/ 0 h 34"/>
                  <a:gd name="T4" fmla="*/ 31 w 31"/>
                  <a:gd name="T5" fmla="*/ 0 h 34"/>
                  <a:gd name="T6" fmla="*/ 31 w 31"/>
                  <a:gd name="T7" fmla="*/ 34 h 34"/>
                  <a:gd name="T8" fmla="*/ 15 w 31"/>
                  <a:gd name="T9" fmla="*/ 34 h 34"/>
                  <a:gd name="T10" fmla="*/ 0 w 31"/>
                  <a:gd name="T11" fmla="*/ 34 h 34"/>
                  <a:gd name="T12" fmla="*/ 0 w 31"/>
                  <a:gd name="T13" fmla="*/ 10 h 34"/>
                  <a:gd name="T14" fmla="*/ 0 w 31"/>
                  <a:gd name="T15" fmla="*/ 0 h 34"/>
                  <a:gd name="T16" fmla="*/ 0 w 31"/>
                  <a:gd name="T17" fmla="*/ 0 h 34"/>
                  <a:gd name="T18" fmla="*/ 0 w 31"/>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4">
                    <a:moveTo>
                      <a:pt x="0" y="0"/>
                    </a:moveTo>
                    <a:lnTo>
                      <a:pt x="27" y="0"/>
                    </a:lnTo>
                    <a:lnTo>
                      <a:pt x="31" y="0"/>
                    </a:lnTo>
                    <a:lnTo>
                      <a:pt x="31" y="34"/>
                    </a:lnTo>
                    <a:lnTo>
                      <a:pt x="15" y="34"/>
                    </a:lnTo>
                    <a:lnTo>
                      <a:pt x="0" y="34"/>
                    </a:lnTo>
                    <a:lnTo>
                      <a:pt x="0" y="10"/>
                    </a:lnTo>
                    <a:lnTo>
                      <a:pt x="0" y="0"/>
                    </a:lnTo>
                    <a:lnTo>
                      <a:pt x="0" y="0"/>
                    </a:lnTo>
                    <a:lnTo>
                      <a:pt x="0"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78" name="Freeform 1734"/>
              <p:cNvSpPr>
                <a:spLocks/>
              </p:cNvSpPr>
              <p:nvPr/>
            </p:nvSpPr>
            <p:spPr bwMode="auto">
              <a:xfrm>
                <a:off x="3457" y="1890"/>
                <a:ext cx="31" cy="34"/>
              </a:xfrm>
              <a:custGeom>
                <a:avLst/>
                <a:gdLst>
                  <a:gd name="T0" fmla="*/ 0 w 31"/>
                  <a:gd name="T1" fmla="*/ 0 h 34"/>
                  <a:gd name="T2" fmla="*/ 27 w 31"/>
                  <a:gd name="T3" fmla="*/ 0 h 34"/>
                  <a:gd name="T4" fmla="*/ 31 w 31"/>
                  <a:gd name="T5" fmla="*/ 0 h 34"/>
                  <a:gd name="T6" fmla="*/ 31 w 31"/>
                  <a:gd name="T7" fmla="*/ 34 h 34"/>
                  <a:gd name="T8" fmla="*/ 15 w 31"/>
                  <a:gd name="T9" fmla="*/ 34 h 34"/>
                  <a:gd name="T10" fmla="*/ 0 w 31"/>
                  <a:gd name="T11" fmla="*/ 34 h 34"/>
                  <a:gd name="T12" fmla="*/ 0 w 31"/>
                  <a:gd name="T13" fmla="*/ 10 h 34"/>
                  <a:gd name="T14" fmla="*/ 0 w 31"/>
                  <a:gd name="T15" fmla="*/ 0 h 34"/>
                  <a:gd name="T16" fmla="*/ 0 w 31"/>
                  <a:gd name="T17" fmla="*/ 0 h 34"/>
                  <a:gd name="T18" fmla="*/ 0 w 31"/>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4">
                    <a:moveTo>
                      <a:pt x="0" y="0"/>
                    </a:moveTo>
                    <a:lnTo>
                      <a:pt x="27" y="0"/>
                    </a:lnTo>
                    <a:lnTo>
                      <a:pt x="31" y="0"/>
                    </a:lnTo>
                    <a:lnTo>
                      <a:pt x="31" y="34"/>
                    </a:lnTo>
                    <a:lnTo>
                      <a:pt x="15" y="34"/>
                    </a:lnTo>
                    <a:lnTo>
                      <a:pt x="0" y="34"/>
                    </a:lnTo>
                    <a:lnTo>
                      <a:pt x="0" y="10"/>
                    </a:lnTo>
                    <a:lnTo>
                      <a:pt x="0" y="0"/>
                    </a:lnTo>
                    <a:lnTo>
                      <a:pt x="0"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79" name="Freeform 1735"/>
              <p:cNvSpPr>
                <a:spLocks/>
              </p:cNvSpPr>
              <p:nvPr/>
            </p:nvSpPr>
            <p:spPr bwMode="auto">
              <a:xfrm>
                <a:off x="3361" y="2080"/>
                <a:ext cx="44" cy="61"/>
              </a:xfrm>
              <a:custGeom>
                <a:avLst/>
                <a:gdLst>
                  <a:gd name="T0" fmla="*/ 0 w 44"/>
                  <a:gd name="T1" fmla="*/ 0 h 61"/>
                  <a:gd name="T2" fmla="*/ 22 w 44"/>
                  <a:gd name="T3" fmla="*/ 0 h 61"/>
                  <a:gd name="T4" fmla="*/ 44 w 44"/>
                  <a:gd name="T5" fmla="*/ 2 h 61"/>
                  <a:gd name="T6" fmla="*/ 44 w 44"/>
                  <a:gd name="T7" fmla="*/ 14 h 61"/>
                  <a:gd name="T8" fmla="*/ 44 w 44"/>
                  <a:gd name="T9" fmla="*/ 49 h 61"/>
                  <a:gd name="T10" fmla="*/ 44 w 44"/>
                  <a:gd name="T11" fmla="*/ 61 h 61"/>
                  <a:gd name="T12" fmla="*/ 0 w 44"/>
                  <a:gd name="T13" fmla="*/ 61 h 61"/>
                  <a:gd name="T14" fmla="*/ 0 w 44"/>
                  <a:gd name="T15" fmla="*/ 19 h 61"/>
                  <a:gd name="T16" fmla="*/ 0 w 44"/>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61">
                    <a:moveTo>
                      <a:pt x="0" y="0"/>
                    </a:moveTo>
                    <a:lnTo>
                      <a:pt x="22" y="0"/>
                    </a:lnTo>
                    <a:lnTo>
                      <a:pt x="44" y="2"/>
                    </a:lnTo>
                    <a:lnTo>
                      <a:pt x="44" y="14"/>
                    </a:lnTo>
                    <a:lnTo>
                      <a:pt x="44" y="49"/>
                    </a:lnTo>
                    <a:lnTo>
                      <a:pt x="44" y="61"/>
                    </a:lnTo>
                    <a:lnTo>
                      <a:pt x="0" y="61"/>
                    </a:lnTo>
                    <a:lnTo>
                      <a:pt x="0" y="19"/>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80" name="Freeform 1736"/>
              <p:cNvSpPr>
                <a:spLocks/>
              </p:cNvSpPr>
              <p:nvPr/>
            </p:nvSpPr>
            <p:spPr bwMode="auto">
              <a:xfrm>
                <a:off x="3361" y="2080"/>
                <a:ext cx="44" cy="61"/>
              </a:xfrm>
              <a:custGeom>
                <a:avLst/>
                <a:gdLst>
                  <a:gd name="T0" fmla="*/ 0 w 44"/>
                  <a:gd name="T1" fmla="*/ 0 h 61"/>
                  <a:gd name="T2" fmla="*/ 22 w 44"/>
                  <a:gd name="T3" fmla="*/ 0 h 61"/>
                  <a:gd name="T4" fmla="*/ 44 w 44"/>
                  <a:gd name="T5" fmla="*/ 2 h 61"/>
                  <a:gd name="T6" fmla="*/ 44 w 44"/>
                  <a:gd name="T7" fmla="*/ 14 h 61"/>
                  <a:gd name="T8" fmla="*/ 44 w 44"/>
                  <a:gd name="T9" fmla="*/ 49 h 61"/>
                  <a:gd name="T10" fmla="*/ 44 w 44"/>
                  <a:gd name="T11" fmla="*/ 61 h 61"/>
                  <a:gd name="T12" fmla="*/ 0 w 44"/>
                  <a:gd name="T13" fmla="*/ 61 h 61"/>
                  <a:gd name="T14" fmla="*/ 0 w 44"/>
                  <a:gd name="T15" fmla="*/ 19 h 61"/>
                  <a:gd name="T16" fmla="*/ 0 w 44"/>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61">
                    <a:moveTo>
                      <a:pt x="0" y="0"/>
                    </a:moveTo>
                    <a:lnTo>
                      <a:pt x="22" y="0"/>
                    </a:lnTo>
                    <a:lnTo>
                      <a:pt x="44" y="2"/>
                    </a:lnTo>
                    <a:lnTo>
                      <a:pt x="44" y="14"/>
                    </a:lnTo>
                    <a:lnTo>
                      <a:pt x="44" y="49"/>
                    </a:lnTo>
                    <a:lnTo>
                      <a:pt x="44" y="61"/>
                    </a:lnTo>
                    <a:lnTo>
                      <a:pt x="0" y="61"/>
                    </a:lnTo>
                    <a:lnTo>
                      <a:pt x="0" y="19"/>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81" name="Freeform 1737"/>
              <p:cNvSpPr>
                <a:spLocks/>
              </p:cNvSpPr>
              <p:nvPr/>
            </p:nvSpPr>
            <p:spPr bwMode="auto">
              <a:xfrm>
                <a:off x="3383" y="2038"/>
                <a:ext cx="35" cy="44"/>
              </a:xfrm>
              <a:custGeom>
                <a:avLst/>
                <a:gdLst>
                  <a:gd name="T0" fmla="*/ 34 w 35"/>
                  <a:gd name="T1" fmla="*/ 34 h 44"/>
                  <a:gd name="T2" fmla="*/ 34 w 35"/>
                  <a:gd name="T3" fmla="*/ 44 h 44"/>
                  <a:gd name="T4" fmla="*/ 22 w 35"/>
                  <a:gd name="T5" fmla="*/ 44 h 44"/>
                  <a:gd name="T6" fmla="*/ 0 w 35"/>
                  <a:gd name="T7" fmla="*/ 42 h 44"/>
                  <a:gd name="T8" fmla="*/ 1 w 35"/>
                  <a:gd name="T9" fmla="*/ 0 h 44"/>
                  <a:gd name="T10" fmla="*/ 1 w 35"/>
                  <a:gd name="T11" fmla="*/ 0 h 44"/>
                  <a:gd name="T12" fmla="*/ 35 w 35"/>
                  <a:gd name="T13" fmla="*/ 0 h 44"/>
                  <a:gd name="T14" fmla="*/ 34 w 35"/>
                  <a:gd name="T15" fmla="*/ 3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34" y="34"/>
                    </a:moveTo>
                    <a:lnTo>
                      <a:pt x="34" y="44"/>
                    </a:lnTo>
                    <a:lnTo>
                      <a:pt x="22" y="44"/>
                    </a:lnTo>
                    <a:lnTo>
                      <a:pt x="0" y="42"/>
                    </a:lnTo>
                    <a:lnTo>
                      <a:pt x="1" y="0"/>
                    </a:lnTo>
                    <a:lnTo>
                      <a:pt x="1" y="0"/>
                    </a:lnTo>
                    <a:lnTo>
                      <a:pt x="35" y="0"/>
                    </a:lnTo>
                    <a:lnTo>
                      <a:pt x="34"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82" name="Freeform 1738"/>
              <p:cNvSpPr>
                <a:spLocks/>
              </p:cNvSpPr>
              <p:nvPr/>
            </p:nvSpPr>
            <p:spPr bwMode="auto">
              <a:xfrm>
                <a:off x="3383" y="2038"/>
                <a:ext cx="35" cy="44"/>
              </a:xfrm>
              <a:custGeom>
                <a:avLst/>
                <a:gdLst>
                  <a:gd name="T0" fmla="*/ 34 w 35"/>
                  <a:gd name="T1" fmla="*/ 34 h 44"/>
                  <a:gd name="T2" fmla="*/ 34 w 35"/>
                  <a:gd name="T3" fmla="*/ 44 h 44"/>
                  <a:gd name="T4" fmla="*/ 22 w 35"/>
                  <a:gd name="T5" fmla="*/ 44 h 44"/>
                  <a:gd name="T6" fmla="*/ 0 w 35"/>
                  <a:gd name="T7" fmla="*/ 42 h 44"/>
                  <a:gd name="T8" fmla="*/ 1 w 35"/>
                  <a:gd name="T9" fmla="*/ 0 h 44"/>
                  <a:gd name="T10" fmla="*/ 1 w 35"/>
                  <a:gd name="T11" fmla="*/ 0 h 44"/>
                  <a:gd name="T12" fmla="*/ 35 w 35"/>
                  <a:gd name="T13" fmla="*/ 0 h 44"/>
                  <a:gd name="T14" fmla="*/ 34 w 35"/>
                  <a:gd name="T15" fmla="*/ 3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34" y="34"/>
                    </a:moveTo>
                    <a:lnTo>
                      <a:pt x="34" y="44"/>
                    </a:lnTo>
                    <a:lnTo>
                      <a:pt x="22" y="44"/>
                    </a:lnTo>
                    <a:lnTo>
                      <a:pt x="0" y="42"/>
                    </a:lnTo>
                    <a:lnTo>
                      <a:pt x="1" y="0"/>
                    </a:lnTo>
                    <a:lnTo>
                      <a:pt x="1" y="0"/>
                    </a:lnTo>
                    <a:lnTo>
                      <a:pt x="35" y="0"/>
                    </a:lnTo>
                    <a:lnTo>
                      <a:pt x="34"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83" name="Freeform 1739"/>
              <p:cNvSpPr>
                <a:spLocks/>
              </p:cNvSpPr>
              <p:nvPr/>
            </p:nvSpPr>
            <p:spPr bwMode="auto">
              <a:xfrm>
                <a:off x="3405" y="2160"/>
                <a:ext cx="40" cy="30"/>
              </a:xfrm>
              <a:custGeom>
                <a:avLst/>
                <a:gdLst>
                  <a:gd name="T0" fmla="*/ 40 w 40"/>
                  <a:gd name="T1" fmla="*/ 0 h 30"/>
                  <a:gd name="T2" fmla="*/ 40 w 40"/>
                  <a:gd name="T3" fmla="*/ 30 h 30"/>
                  <a:gd name="T4" fmla="*/ 37 w 40"/>
                  <a:gd name="T5" fmla="*/ 30 h 30"/>
                  <a:gd name="T6" fmla="*/ 27 w 40"/>
                  <a:gd name="T7" fmla="*/ 30 h 30"/>
                  <a:gd name="T8" fmla="*/ 27 w 40"/>
                  <a:gd name="T9" fmla="*/ 30 h 30"/>
                  <a:gd name="T10" fmla="*/ 27 w 40"/>
                  <a:gd name="T11" fmla="*/ 30 h 30"/>
                  <a:gd name="T12" fmla="*/ 27 w 40"/>
                  <a:gd name="T13" fmla="*/ 30 h 30"/>
                  <a:gd name="T14" fmla="*/ 27 w 40"/>
                  <a:gd name="T15" fmla="*/ 30 h 30"/>
                  <a:gd name="T16" fmla="*/ 27 w 40"/>
                  <a:gd name="T17" fmla="*/ 30 h 30"/>
                  <a:gd name="T18" fmla="*/ 23 w 40"/>
                  <a:gd name="T19" fmla="*/ 30 h 30"/>
                  <a:gd name="T20" fmla="*/ 23 w 40"/>
                  <a:gd name="T21" fmla="*/ 30 h 30"/>
                  <a:gd name="T22" fmla="*/ 22 w 40"/>
                  <a:gd name="T23" fmla="*/ 30 h 30"/>
                  <a:gd name="T24" fmla="*/ 17 w 40"/>
                  <a:gd name="T25" fmla="*/ 30 h 30"/>
                  <a:gd name="T26" fmla="*/ 17 w 40"/>
                  <a:gd name="T27" fmla="*/ 30 h 30"/>
                  <a:gd name="T28" fmla="*/ 10 w 40"/>
                  <a:gd name="T29" fmla="*/ 30 h 30"/>
                  <a:gd name="T30" fmla="*/ 8 w 40"/>
                  <a:gd name="T31" fmla="*/ 30 h 30"/>
                  <a:gd name="T32" fmla="*/ 0 w 40"/>
                  <a:gd name="T33" fmla="*/ 30 h 30"/>
                  <a:gd name="T34" fmla="*/ 0 w 40"/>
                  <a:gd name="T35" fmla="*/ 0 h 30"/>
                  <a:gd name="T36" fmla="*/ 40 w 40"/>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0">
                    <a:moveTo>
                      <a:pt x="40" y="0"/>
                    </a:moveTo>
                    <a:lnTo>
                      <a:pt x="40" y="30"/>
                    </a:lnTo>
                    <a:lnTo>
                      <a:pt x="37" y="30"/>
                    </a:lnTo>
                    <a:lnTo>
                      <a:pt x="27" y="30"/>
                    </a:lnTo>
                    <a:lnTo>
                      <a:pt x="27" y="30"/>
                    </a:lnTo>
                    <a:lnTo>
                      <a:pt x="27" y="30"/>
                    </a:lnTo>
                    <a:lnTo>
                      <a:pt x="27" y="30"/>
                    </a:lnTo>
                    <a:lnTo>
                      <a:pt x="27" y="30"/>
                    </a:lnTo>
                    <a:lnTo>
                      <a:pt x="27" y="30"/>
                    </a:lnTo>
                    <a:lnTo>
                      <a:pt x="23" y="30"/>
                    </a:lnTo>
                    <a:lnTo>
                      <a:pt x="23" y="30"/>
                    </a:lnTo>
                    <a:lnTo>
                      <a:pt x="22" y="30"/>
                    </a:lnTo>
                    <a:lnTo>
                      <a:pt x="17" y="30"/>
                    </a:lnTo>
                    <a:lnTo>
                      <a:pt x="17" y="30"/>
                    </a:lnTo>
                    <a:lnTo>
                      <a:pt x="10" y="30"/>
                    </a:lnTo>
                    <a:lnTo>
                      <a:pt x="8" y="30"/>
                    </a:lnTo>
                    <a:lnTo>
                      <a:pt x="0" y="30"/>
                    </a:lnTo>
                    <a:lnTo>
                      <a:pt x="0" y="0"/>
                    </a:lnTo>
                    <a:lnTo>
                      <a:pt x="4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84" name="Freeform 1740"/>
              <p:cNvSpPr>
                <a:spLocks/>
              </p:cNvSpPr>
              <p:nvPr/>
            </p:nvSpPr>
            <p:spPr bwMode="auto">
              <a:xfrm>
                <a:off x="3405" y="2160"/>
                <a:ext cx="40" cy="30"/>
              </a:xfrm>
              <a:custGeom>
                <a:avLst/>
                <a:gdLst>
                  <a:gd name="T0" fmla="*/ 40 w 40"/>
                  <a:gd name="T1" fmla="*/ 0 h 30"/>
                  <a:gd name="T2" fmla="*/ 40 w 40"/>
                  <a:gd name="T3" fmla="*/ 30 h 30"/>
                  <a:gd name="T4" fmla="*/ 37 w 40"/>
                  <a:gd name="T5" fmla="*/ 30 h 30"/>
                  <a:gd name="T6" fmla="*/ 27 w 40"/>
                  <a:gd name="T7" fmla="*/ 30 h 30"/>
                  <a:gd name="T8" fmla="*/ 27 w 40"/>
                  <a:gd name="T9" fmla="*/ 30 h 30"/>
                  <a:gd name="T10" fmla="*/ 27 w 40"/>
                  <a:gd name="T11" fmla="*/ 30 h 30"/>
                  <a:gd name="T12" fmla="*/ 27 w 40"/>
                  <a:gd name="T13" fmla="*/ 30 h 30"/>
                  <a:gd name="T14" fmla="*/ 27 w 40"/>
                  <a:gd name="T15" fmla="*/ 30 h 30"/>
                  <a:gd name="T16" fmla="*/ 27 w 40"/>
                  <a:gd name="T17" fmla="*/ 30 h 30"/>
                  <a:gd name="T18" fmla="*/ 23 w 40"/>
                  <a:gd name="T19" fmla="*/ 30 h 30"/>
                  <a:gd name="T20" fmla="*/ 23 w 40"/>
                  <a:gd name="T21" fmla="*/ 30 h 30"/>
                  <a:gd name="T22" fmla="*/ 22 w 40"/>
                  <a:gd name="T23" fmla="*/ 30 h 30"/>
                  <a:gd name="T24" fmla="*/ 17 w 40"/>
                  <a:gd name="T25" fmla="*/ 30 h 30"/>
                  <a:gd name="T26" fmla="*/ 17 w 40"/>
                  <a:gd name="T27" fmla="*/ 30 h 30"/>
                  <a:gd name="T28" fmla="*/ 10 w 40"/>
                  <a:gd name="T29" fmla="*/ 30 h 30"/>
                  <a:gd name="T30" fmla="*/ 8 w 40"/>
                  <a:gd name="T31" fmla="*/ 30 h 30"/>
                  <a:gd name="T32" fmla="*/ 0 w 40"/>
                  <a:gd name="T33" fmla="*/ 30 h 30"/>
                  <a:gd name="T34" fmla="*/ 0 w 40"/>
                  <a:gd name="T35" fmla="*/ 0 h 30"/>
                  <a:gd name="T36" fmla="*/ 40 w 40"/>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0">
                    <a:moveTo>
                      <a:pt x="40" y="0"/>
                    </a:moveTo>
                    <a:lnTo>
                      <a:pt x="40" y="30"/>
                    </a:lnTo>
                    <a:lnTo>
                      <a:pt x="37" y="30"/>
                    </a:lnTo>
                    <a:lnTo>
                      <a:pt x="27" y="30"/>
                    </a:lnTo>
                    <a:lnTo>
                      <a:pt x="27" y="30"/>
                    </a:lnTo>
                    <a:lnTo>
                      <a:pt x="27" y="30"/>
                    </a:lnTo>
                    <a:lnTo>
                      <a:pt x="27" y="30"/>
                    </a:lnTo>
                    <a:lnTo>
                      <a:pt x="27" y="30"/>
                    </a:lnTo>
                    <a:lnTo>
                      <a:pt x="27" y="30"/>
                    </a:lnTo>
                    <a:lnTo>
                      <a:pt x="23" y="30"/>
                    </a:lnTo>
                    <a:lnTo>
                      <a:pt x="23" y="30"/>
                    </a:lnTo>
                    <a:lnTo>
                      <a:pt x="22" y="30"/>
                    </a:lnTo>
                    <a:lnTo>
                      <a:pt x="17" y="30"/>
                    </a:lnTo>
                    <a:lnTo>
                      <a:pt x="17" y="30"/>
                    </a:lnTo>
                    <a:lnTo>
                      <a:pt x="10" y="30"/>
                    </a:lnTo>
                    <a:lnTo>
                      <a:pt x="8" y="30"/>
                    </a:lnTo>
                    <a:lnTo>
                      <a:pt x="0" y="30"/>
                    </a:lnTo>
                    <a:lnTo>
                      <a:pt x="0" y="0"/>
                    </a:lnTo>
                    <a:lnTo>
                      <a:pt x="4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85" name="Freeform 1741"/>
              <p:cNvSpPr>
                <a:spLocks/>
              </p:cNvSpPr>
              <p:nvPr/>
            </p:nvSpPr>
            <p:spPr bwMode="auto">
              <a:xfrm>
                <a:off x="3508" y="2155"/>
                <a:ext cx="32" cy="33"/>
              </a:xfrm>
              <a:custGeom>
                <a:avLst/>
                <a:gdLst>
                  <a:gd name="T0" fmla="*/ 0 w 32"/>
                  <a:gd name="T1" fmla="*/ 0 h 33"/>
                  <a:gd name="T2" fmla="*/ 32 w 32"/>
                  <a:gd name="T3" fmla="*/ 0 h 33"/>
                  <a:gd name="T4" fmla="*/ 32 w 32"/>
                  <a:gd name="T5" fmla="*/ 0 h 33"/>
                  <a:gd name="T6" fmla="*/ 32 w 32"/>
                  <a:gd name="T7" fmla="*/ 0 h 33"/>
                  <a:gd name="T8" fmla="*/ 32 w 32"/>
                  <a:gd name="T9" fmla="*/ 1 h 33"/>
                  <a:gd name="T10" fmla="*/ 32 w 32"/>
                  <a:gd name="T11" fmla="*/ 10 h 33"/>
                  <a:gd name="T12" fmla="*/ 32 w 32"/>
                  <a:gd name="T13" fmla="*/ 10 h 33"/>
                  <a:gd name="T14" fmla="*/ 32 w 32"/>
                  <a:gd name="T15" fmla="*/ 11 h 33"/>
                  <a:gd name="T16" fmla="*/ 32 w 32"/>
                  <a:gd name="T17" fmla="*/ 11 h 33"/>
                  <a:gd name="T18" fmla="*/ 32 w 32"/>
                  <a:gd name="T19" fmla="*/ 13 h 33"/>
                  <a:gd name="T20" fmla="*/ 32 w 32"/>
                  <a:gd name="T21" fmla="*/ 13 h 33"/>
                  <a:gd name="T22" fmla="*/ 32 w 32"/>
                  <a:gd name="T23" fmla="*/ 15 h 33"/>
                  <a:gd name="T24" fmla="*/ 32 w 32"/>
                  <a:gd name="T25" fmla="*/ 17 h 33"/>
                  <a:gd name="T26" fmla="*/ 32 w 32"/>
                  <a:gd name="T27" fmla="*/ 17 h 33"/>
                  <a:gd name="T28" fmla="*/ 32 w 32"/>
                  <a:gd name="T29" fmla="*/ 18 h 33"/>
                  <a:gd name="T30" fmla="*/ 32 w 32"/>
                  <a:gd name="T31" fmla="*/ 20 h 33"/>
                  <a:gd name="T32" fmla="*/ 32 w 32"/>
                  <a:gd name="T33" fmla="*/ 22 h 33"/>
                  <a:gd name="T34" fmla="*/ 32 w 32"/>
                  <a:gd name="T35" fmla="*/ 23 h 33"/>
                  <a:gd name="T36" fmla="*/ 32 w 32"/>
                  <a:gd name="T37" fmla="*/ 23 h 33"/>
                  <a:gd name="T38" fmla="*/ 32 w 32"/>
                  <a:gd name="T39" fmla="*/ 23 h 33"/>
                  <a:gd name="T40" fmla="*/ 32 w 32"/>
                  <a:gd name="T41" fmla="*/ 25 h 33"/>
                  <a:gd name="T42" fmla="*/ 32 w 32"/>
                  <a:gd name="T43" fmla="*/ 25 h 33"/>
                  <a:gd name="T44" fmla="*/ 32 w 32"/>
                  <a:gd name="T45" fmla="*/ 25 h 33"/>
                  <a:gd name="T46" fmla="*/ 32 w 32"/>
                  <a:gd name="T47" fmla="*/ 25 h 33"/>
                  <a:gd name="T48" fmla="*/ 32 w 32"/>
                  <a:gd name="T49" fmla="*/ 27 h 33"/>
                  <a:gd name="T50" fmla="*/ 32 w 32"/>
                  <a:gd name="T51" fmla="*/ 28 h 33"/>
                  <a:gd name="T52" fmla="*/ 32 w 32"/>
                  <a:gd name="T53" fmla="*/ 28 h 33"/>
                  <a:gd name="T54" fmla="*/ 32 w 32"/>
                  <a:gd name="T55" fmla="*/ 30 h 33"/>
                  <a:gd name="T56" fmla="*/ 32 w 32"/>
                  <a:gd name="T57" fmla="*/ 33 h 33"/>
                  <a:gd name="T58" fmla="*/ 32 w 32"/>
                  <a:gd name="T59" fmla="*/ 33 h 33"/>
                  <a:gd name="T60" fmla="*/ 27 w 32"/>
                  <a:gd name="T61" fmla="*/ 33 h 33"/>
                  <a:gd name="T62" fmla="*/ 27 w 32"/>
                  <a:gd name="T63" fmla="*/ 33 h 33"/>
                  <a:gd name="T64" fmla="*/ 25 w 32"/>
                  <a:gd name="T65" fmla="*/ 33 h 33"/>
                  <a:gd name="T66" fmla="*/ 24 w 32"/>
                  <a:gd name="T67" fmla="*/ 33 h 33"/>
                  <a:gd name="T68" fmla="*/ 24 w 32"/>
                  <a:gd name="T69" fmla="*/ 33 h 33"/>
                  <a:gd name="T70" fmla="*/ 22 w 32"/>
                  <a:gd name="T71" fmla="*/ 33 h 33"/>
                  <a:gd name="T72" fmla="*/ 17 w 32"/>
                  <a:gd name="T73" fmla="*/ 33 h 33"/>
                  <a:gd name="T74" fmla="*/ 17 w 32"/>
                  <a:gd name="T75" fmla="*/ 33 h 33"/>
                  <a:gd name="T76" fmla="*/ 17 w 32"/>
                  <a:gd name="T77" fmla="*/ 33 h 33"/>
                  <a:gd name="T78" fmla="*/ 15 w 32"/>
                  <a:gd name="T79" fmla="*/ 33 h 33"/>
                  <a:gd name="T80" fmla="*/ 5 w 32"/>
                  <a:gd name="T81" fmla="*/ 33 h 33"/>
                  <a:gd name="T82" fmla="*/ 5 w 32"/>
                  <a:gd name="T83" fmla="*/ 33 h 33"/>
                  <a:gd name="T84" fmla="*/ 5 w 32"/>
                  <a:gd name="T85" fmla="*/ 33 h 33"/>
                  <a:gd name="T86" fmla="*/ 3 w 32"/>
                  <a:gd name="T87" fmla="*/ 33 h 33"/>
                  <a:gd name="T88" fmla="*/ 3 w 32"/>
                  <a:gd name="T89" fmla="*/ 33 h 33"/>
                  <a:gd name="T90" fmla="*/ 2 w 32"/>
                  <a:gd name="T91" fmla="*/ 33 h 33"/>
                  <a:gd name="T92" fmla="*/ 0 w 32"/>
                  <a:gd name="T93" fmla="*/ 33 h 33"/>
                  <a:gd name="T94" fmla="*/ 0 w 32"/>
                  <a:gd name="T9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33">
                    <a:moveTo>
                      <a:pt x="0" y="0"/>
                    </a:moveTo>
                    <a:lnTo>
                      <a:pt x="32" y="0"/>
                    </a:lnTo>
                    <a:lnTo>
                      <a:pt x="32" y="0"/>
                    </a:lnTo>
                    <a:lnTo>
                      <a:pt x="32" y="0"/>
                    </a:lnTo>
                    <a:lnTo>
                      <a:pt x="32" y="1"/>
                    </a:lnTo>
                    <a:lnTo>
                      <a:pt x="32" y="10"/>
                    </a:lnTo>
                    <a:lnTo>
                      <a:pt x="32" y="10"/>
                    </a:lnTo>
                    <a:lnTo>
                      <a:pt x="32" y="11"/>
                    </a:lnTo>
                    <a:lnTo>
                      <a:pt x="32" y="11"/>
                    </a:lnTo>
                    <a:lnTo>
                      <a:pt x="32" y="13"/>
                    </a:lnTo>
                    <a:lnTo>
                      <a:pt x="32" y="13"/>
                    </a:lnTo>
                    <a:lnTo>
                      <a:pt x="32" y="15"/>
                    </a:lnTo>
                    <a:lnTo>
                      <a:pt x="32" y="17"/>
                    </a:lnTo>
                    <a:lnTo>
                      <a:pt x="32" y="17"/>
                    </a:lnTo>
                    <a:lnTo>
                      <a:pt x="32" y="18"/>
                    </a:lnTo>
                    <a:lnTo>
                      <a:pt x="32" y="20"/>
                    </a:lnTo>
                    <a:lnTo>
                      <a:pt x="32" y="22"/>
                    </a:lnTo>
                    <a:lnTo>
                      <a:pt x="32" y="23"/>
                    </a:lnTo>
                    <a:lnTo>
                      <a:pt x="32" y="23"/>
                    </a:lnTo>
                    <a:lnTo>
                      <a:pt x="32" y="23"/>
                    </a:lnTo>
                    <a:lnTo>
                      <a:pt x="32" y="25"/>
                    </a:lnTo>
                    <a:lnTo>
                      <a:pt x="32" y="25"/>
                    </a:lnTo>
                    <a:lnTo>
                      <a:pt x="32" y="25"/>
                    </a:lnTo>
                    <a:lnTo>
                      <a:pt x="32" y="25"/>
                    </a:lnTo>
                    <a:lnTo>
                      <a:pt x="32" y="27"/>
                    </a:lnTo>
                    <a:lnTo>
                      <a:pt x="32" y="28"/>
                    </a:lnTo>
                    <a:lnTo>
                      <a:pt x="32" y="28"/>
                    </a:lnTo>
                    <a:lnTo>
                      <a:pt x="32" y="30"/>
                    </a:lnTo>
                    <a:lnTo>
                      <a:pt x="32" y="33"/>
                    </a:lnTo>
                    <a:lnTo>
                      <a:pt x="32" y="33"/>
                    </a:lnTo>
                    <a:lnTo>
                      <a:pt x="27" y="33"/>
                    </a:lnTo>
                    <a:lnTo>
                      <a:pt x="27" y="33"/>
                    </a:lnTo>
                    <a:lnTo>
                      <a:pt x="25" y="33"/>
                    </a:lnTo>
                    <a:lnTo>
                      <a:pt x="24" y="33"/>
                    </a:lnTo>
                    <a:lnTo>
                      <a:pt x="24" y="33"/>
                    </a:lnTo>
                    <a:lnTo>
                      <a:pt x="22" y="33"/>
                    </a:lnTo>
                    <a:lnTo>
                      <a:pt x="17" y="33"/>
                    </a:lnTo>
                    <a:lnTo>
                      <a:pt x="17" y="33"/>
                    </a:lnTo>
                    <a:lnTo>
                      <a:pt x="17" y="33"/>
                    </a:lnTo>
                    <a:lnTo>
                      <a:pt x="15" y="33"/>
                    </a:lnTo>
                    <a:lnTo>
                      <a:pt x="5" y="33"/>
                    </a:lnTo>
                    <a:lnTo>
                      <a:pt x="5" y="33"/>
                    </a:lnTo>
                    <a:lnTo>
                      <a:pt x="5" y="33"/>
                    </a:lnTo>
                    <a:lnTo>
                      <a:pt x="3" y="33"/>
                    </a:lnTo>
                    <a:lnTo>
                      <a:pt x="3" y="33"/>
                    </a:lnTo>
                    <a:lnTo>
                      <a:pt x="2" y="33"/>
                    </a:lnTo>
                    <a:lnTo>
                      <a:pt x="0" y="33"/>
                    </a:lnTo>
                    <a:lnTo>
                      <a:pt x="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86" name="Freeform 1742"/>
              <p:cNvSpPr>
                <a:spLocks/>
              </p:cNvSpPr>
              <p:nvPr/>
            </p:nvSpPr>
            <p:spPr bwMode="auto">
              <a:xfrm>
                <a:off x="3508" y="2155"/>
                <a:ext cx="32" cy="33"/>
              </a:xfrm>
              <a:custGeom>
                <a:avLst/>
                <a:gdLst>
                  <a:gd name="T0" fmla="*/ 0 w 32"/>
                  <a:gd name="T1" fmla="*/ 0 h 33"/>
                  <a:gd name="T2" fmla="*/ 32 w 32"/>
                  <a:gd name="T3" fmla="*/ 0 h 33"/>
                  <a:gd name="T4" fmla="*/ 32 w 32"/>
                  <a:gd name="T5" fmla="*/ 0 h 33"/>
                  <a:gd name="T6" fmla="*/ 32 w 32"/>
                  <a:gd name="T7" fmla="*/ 0 h 33"/>
                  <a:gd name="T8" fmla="*/ 32 w 32"/>
                  <a:gd name="T9" fmla="*/ 1 h 33"/>
                  <a:gd name="T10" fmla="*/ 32 w 32"/>
                  <a:gd name="T11" fmla="*/ 10 h 33"/>
                  <a:gd name="T12" fmla="*/ 32 w 32"/>
                  <a:gd name="T13" fmla="*/ 10 h 33"/>
                  <a:gd name="T14" fmla="*/ 32 w 32"/>
                  <a:gd name="T15" fmla="*/ 11 h 33"/>
                  <a:gd name="T16" fmla="*/ 32 w 32"/>
                  <a:gd name="T17" fmla="*/ 11 h 33"/>
                  <a:gd name="T18" fmla="*/ 32 w 32"/>
                  <a:gd name="T19" fmla="*/ 13 h 33"/>
                  <a:gd name="T20" fmla="*/ 32 w 32"/>
                  <a:gd name="T21" fmla="*/ 13 h 33"/>
                  <a:gd name="T22" fmla="*/ 32 w 32"/>
                  <a:gd name="T23" fmla="*/ 15 h 33"/>
                  <a:gd name="T24" fmla="*/ 32 w 32"/>
                  <a:gd name="T25" fmla="*/ 17 h 33"/>
                  <a:gd name="T26" fmla="*/ 32 w 32"/>
                  <a:gd name="T27" fmla="*/ 17 h 33"/>
                  <a:gd name="T28" fmla="*/ 32 w 32"/>
                  <a:gd name="T29" fmla="*/ 18 h 33"/>
                  <a:gd name="T30" fmla="*/ 32 w 32"/>
                  <a:gd name="T31" fmla="*/ 20 h 33"/>
                  <a:gd name="T32" fmla="*/ 32 w 32"/>
                  <a:gd name="T33" fmla="*/ 22 h 33"/>
                  <a:gd name="T34" fmla="*/ 32 w 32"/>
                  <a:gd name="T35" fmla="*/ 23 h 33"/>
                  <a:gd name="T36" fmla="*/ 32 w 32"/>
                  <a:gd name="T37" fmla="*/ 23 h 33"/>
                  <a:gd name="T38" fmla="*/ 32 w 32"/>
                  <a:gd name="T39" fmla="*/ 23 h 33"/>
                  <a:gd name="T40" fmla="*/ 32 w 32"/>
                  <a:gd name="T41" fmla="*/ 25 h 33"/>
                  <a:gd name="T42" fmla="*/ 32 w 32"/>
                  <a:gd name="T43" fmla="*/ 25 h 33"/>
                  <a:gd name="T44" fmla="*/ 32 w 32"/>
                  <a:gd name="T45" fmla="*/ 25 h 33"/>
                  <a:gd name="T46" fmla="*/ 32 w 32"/>
                  <a:gd name="T47" fmla="*/ 25 h 33"/>
                  <a:gd name="T48" fmla="*/ 32 w 32"/>
                  <a:gd name="T49" fmla="*/ 27 h 33"/>
                  <a:gd name="T50" fmla="*/ 32 w 32"/>
                  <a:gd name="T51" fmla="*/ 28 h 33"/>
                  <a:gd name="T52" fmla="*/ 32 w 32"/>
                  <a:gd name="T53" fmla="*/ 28 h 33"/>
                  <a:gd name="T54" fmla="*/ 32 w 32"/>
                  <a:gd name="T55" fmla="*/ 30 h 33"/>
                  <a:gd name="T56" fmla="*/ 32 w 32"/>
                  <a:gd name="T57" fmla="*/ 33 h 33"/>
                  <a:gd name="T58" fmla="*/ 32 w 32"/>
                  <a:gd name="T59" fmla="*/ 33 h 33"/>
                  <a:gd name="T60" fmla="*/ 27 w 32"/>
                  <a:gd name="T61" fmla="*/ 33 h 33"/>
                  <a:gd name="T62" fmla="*/ 27 w 32"/>
                  <a:gd name="T63" fmla="*/ 33 h 33"/>
                  <a:gd name="T64" fmla="*/ 25 w 32"/>
                  <a:gd name="T65" fmla="*/ 33 h 33"/>
                  <a:gd name="T66" fmla="*/ 24 w 32"/>
                  <a:gd name="T67" fmla="*/ 33 h 33"/>
                  <a:gd name="T68" fmla="*/ 24 w 32"/>
                  <a:gd name="T69" fmla="*/ 33 h 33"/>
                  <a:gd name="T70" fmla="*/ 22 w 32"/>
                  <a:gd name="T71" fmla="*/ 33 h 33"/>
                  <a:gd name="T72" fmla="*/ 17 w 32"/>
                  <a:gd name="T73" fmla="*/ 33 h 33"/>
                  <a:gd name="T74" fmla="*/ 17 w 32"/>
                  <a:gd name="T75" fmla="*/ 33 h 33"/>
                  <a:gd name="T76" fmla="*/ 17 w 32"/>
                  <a:gd name="T77" fmla="*/ 33 h 33"/>
                  <a:gd name="T78" fmla="*/ 15 w 32"/>
                  <a:gd name="T79" fmla="*/ 33 h 33"/>
                  <a:gd name="T80" fmla="*/ 5 w 32"/>
                  <a:gd name="T81" fmla="*/ 33 h 33"/>
                  <a:gd name="T82" fmla="*/ 5 w 32"/>
                  <a:gd name="T83" fmla="*/ 33 h 33"/>
                  <a:gd name="T84" fmla="*/ 5 w 32"/>
                  <a:gd name="T85" fmla="*/ 33 h 33"/>
                  <a:gd name="T86" fmla="*/ 3 w 32"/>
                  <a:gd name="T87" fmla="*/ 33 h 33"/>
                  <a:gd name="T88" fmla="*/ 3 w 32"/>
                  <a:gd name="T89" fmla="*/ 33 h 33"/>
                  <a:gd name="T90" fmla="*/ 2 w 32"/>
                  <a:gd name="T91" fmla="*/ 33 h 33"/>
                  <a:gd name="T92" fmla="*/ 0 w 32"/>
                  <a:gd name="T93" fmla="*/ 33 h 33"/>
                  <a:gd name="T94" fmla="*/ 0 w 32"/>
                  <a:gd name="T9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33">
                    <a:moveTo>
                      <a:pt x="0" y="0"/>
                    </a:moveTo>
                    <a:lnTo>
                      <a:pt x="32" y="0"/>
                    </a:lnTo>
                    <a:lnTo>
                      <a:pt x="32" y="0"/>
                    </a:lnTo>
                    <a:lnTo>
                      <a:pt x="32" y="0"/>
                    </a:lnTo>
                    <a:lnTo>
                      <a:pt x="32" y="1"/>
                    </a:lnTo>
                    <a:lnTo>
                      <a:pt x="32" y="10"/>
                    </a:lnTo>
                    <a:lnTo>
                      <a:pt x="32" y="10"/>
                    </a:lnTo>
                    <a:lnTo>
                      <a:pt x="32" y="11"/>
                    </a:lnTo>
                    <a:lnTo>
                      <a:pt x="32" y="11"/>
                    </a:lnTo>
                    <a:lnTo>
                      <a:pt x="32" y="13"/>
                    </a:lnTo>
                    <a:lnTo>
                      <a:pt x="32" y="13"/>
                    </a:lnTo>
                    <a:lnTo>
                      <a:pt x="32" y="15"/>
                    </a:lnTo>
                    <a:lnTo>
                      <a:pt x="32" y="17"/>
                    </a:lnTo>
                    <a:lnTo>
                      <a:pt x="32" y="17"/>
                    </a:lnTo>
                    <a:lnTo>
                      <a:pt x="32" y="18"/>
                    </a:lnTo>
                    <a:lnTo>
                      <a:pt x="32" y="20"/>
                    </a:lnTo>
                    <a:lnTo>
                      <a:pt x="32" y="22"/>
                    </a:lnTo>
                    <a:lnTo>
                      <a:pt x="32" y="23"/>
                    </a:lnTo>
                    <a:lnTo>
                      <a:pt x="32" y="23"/>
                    </a:lnTo>
                    <a:lnTo>
                      <a:pt x="32" y="23"/>
                    </a:lnTo>
                    <a:lnTo>
                      <a:pt x="32" y="25"/>
                    </a:lnTo>
                    <a:lnTo>
                      <a:pt x="32" y="25"/>
                    </a:lnTo>
                    <a:lnTo>
                      <a:pt x="32" y="25"/>
                    </a:lnTo>
                    <a:lnTo>
                      <a:pt x="32" y="25"/>
                    </a:lnTo>
                    <a:lnTo>
                      <a:pt x="32" y="27"/>
                    </a:lnTo>
                    <a:lnTo>
                      <a:pt x="32" y="28"/>
                    </a:lnTo>
                    <a:lnTo>
                      <a:pt x="32" y="28"/>
                    </a:lnTo>
                    <a:lnTo>
                      <a:pt x="32" y="30"/>
                    </a:lnTo>
                    <a:lnTo>
                      <a:pt x="32" y="33"/>
                    </a:lnTo>
                    <a:lnTo>
                      <a:pt x="32" y="33"/>
                    </a:lnTo>
                    <a:lnTo>
                      <a:pt x="27" y="33"/>
                    </a:lnTo>
                    <a:lnTo>
                      <a:pt x="27" y="33"/>
                    </a:lnTo>
                    <a:lnTo>
                      <a:pt x="25" y="33"/>
                    </a:lnTo>
                    <a:lnTo>
                      <a:pt x="24" y="33"/>
                    </a:lnTo>
                    <a:lnTo>
                      <a:pt x="24" y="33"/>
                    </a:lnTo>
                    <a:lnTo>
                      <a:pt x="22" y="33"/>
                    </a:lnTo>
                    <a:lnTo>
                      <a:pt x="17" y="33"/>
                    </a:lnTo>
                    <a:lnTo>
                      <a:pt x="17" y="33"/>
                    </a:lnTo>
                    <a:lnTo>
                      <a:pt x="17" y="33"/>
                    </a:lnTo>
                    <a:lnTo>
                      <a:pt x="15" y="33"/>
                    </a:lnTo>
                    <a:lnTo>
                      <a:pt x="5" y="33"/>
                    </a:lnTo>
                    <a:lnTo>
                      <a:pt x="5" y="33"/>
                    </a:lnTo>
                    <a:lnTo>
                      <a:pt x="5" y="33"/>
                    </a:lnTo>
                    <a:lnTo>
                      <a:pt x="3" y="33"/>
                    </a:lnTo>
                    <a:lnTo>
                      <a:pt x="3" y="33"/>
                    </a:lnTo>
                    <a:lnTo>
                      <a:pt x="2" y="33"/>
                    </a:lnTo>
                    <a:lnTo>
                      <a:pt x="0" y="33"/>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87" name="Freeform 1743"/>
              <p:cNvSpPr>
                <a:spLocks/>
              </p:cNvSpPr>
              <p:nvPr/>
            </p:nvSpPr>
            <p:spPr bwMode="auto">
              <a:xfrm>
                <a:off x="3027" y="1877"/>
                <a:ext cx="46" cy="45"/>
              </a:xfrm>
              <a:custGeom>
                <a:avLst/>
                <a:gdLst>
                  <a:gd name="T0" fmla="*/ 12 w 46"/>
                  <a:gd name="T1" fmla="*/ 0 h 45"/>
                  <a:gd name="T2" fmla="*/ 17 w 46"/>
                  <a:gd name="T3" fmla="*/ 0 h 45"/>
                  <a:gd name="T4" fmla="*/ 17 w 46"/>
                  <a:gd name="T5" fmla="*/ 0 h 45"/>
                  <a:gd name="T6" fmla="*/ 19 w 46"/>
                  <a:gd name="T7" fmla="*/ 0 h 45"/>
                  <a:gd name="T8" fmla="*/ 19 w 46"/>
                  <a:gd name="T9" fmla="*/ 0 h 45"/>
                  <a:gd name="T10" fmla="*/ 32 w 46"/>
                  <a:gd name="T11" fmla="*/ 1 h 45"/>
                  <a:gd name="T12" fmla="*/ 32 w 46"/>
                  <a:gd name="T13" fmla="*/ 1 h 45"/>
                  <a:gd name="T14" fmla="*/ 37 w 46"/>
                  <a:gd name="T15" fmla="*/ 1 h 45"/>
                  <a:gd name="T16" fmla="*/ 46 w 46"/>
                  <a:gd name="T17" fmla="*/ 1 h 45"/>
                  <a:gd name="T18" fmla="*/ 46 w 46"/>
                  <a:gd name="T19" fmla="*/ 1 h 45"/>
                  <a:gd name="T20" fmla="*/ 46 w 46"/>
                  <a:gd name="T21" fmla="*/ 1 h 45"/>
                  <a:gd name="T22" fmla="*/ 44 w 46"/>
                  <a:gd name="T23" fmla="*/ 45 h 45"/>
                  <a:gd name="T24" fmla="*/ 0 w 46"/>
                  <a:gd name="T25" fmla="*/ 42 h 45"/>
                  <a:gd name="T26" fmla="*/ 0 w 46"/>
                  <a:gd name="T27" fmla="*/ 42 h 45"/>
                  <a:gd name="T28" fmla="*/ 0 w 46"/>
                  <a:gd name="T29" fmla="*/ 40 h 45"/>
                  <a:gd name="T30" fmla="*/ 0 w 46"/>
                  <a:gd name="T31" fmla="*/ 32 h 45"/>
                  <a:gd name="T32" fmla="*/ 2 w 46"/>
                  <a:gd name="T33" fmla="*/ 18 h 45"/>
                  <a:gd name="T34" fmla="*/ 2 w 46"/>
                  <a:gd name="T35" fmla="*/ 17 h 45"/>
                  <a:gd name="T36" fmla="*/ 2 w 46"/>
                  <a:gd name="T37" fmla="*/ 15 h 45"/>
                  <a:gd name="T38" fmla="*/ 2 w 46"/>
                  <a:gd name="T39" fmla="*/ 15 h 45"/>
                  <a:gd name="T40" fmla="*/ 3 w 46"/>
                  <a:gd name="T41" fmla="*/ 0 h 45"/>
                  <a:gd name="T42" fmla="*/ 12 w 46"/>
                  <a:gd name="T43" fmla="*/ 0 h 45"/>
                  <a:gd name="T44" fmla="*/ 12 w 46"/>
                  <a:gd name="T4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5">
                    <a:moveTo>
                      <a:pt x="12" y="0"/>
                    </a:moveTo>
                    <a:lnTo>
                      <a:pt x="17" y="0"/>
                    </a:lnTo>
                    <a:lnTo>
                      <a:pt x="17" y="0"/>
                    </a:lnTo>
                    <a:lnTo>
                      <a:pt x="19" y="0"/>
                    </a:lnTo>
                    <a:lnTo>
                      <a:pt x="19" y="0"/>
                    </a:lnTo>
                    <a:lnTo>
                      <a:pt x="32" y="1"/>
                    </a:lnTo>
                    <a:lnTo>
                      <a:pt x="32" y="1"/>
                    </a:lnTo>
                    <a:lnTo>
                      <a:pt x="37" y="1"/>
                    </a:lnTo>
                    <a:lnTo>
                      <a:pt x="46" y="1"/>
                    </a:lnTo>
                    <a:lnTo>
                      <a:pt x="46" y="1"/>
                    </a:lnTo>
                    <a:lnTo>
                      <a:pt x="46" y="1"/>
                    </a:lnTo>
                    <a:lnTo>
                      <a:pt x="44" y="45"/>
                    </a:lnTo>
                    <a:lnTo>
                      <a:pt x="0" y="42"/>
                    </a:lnTo>
                    <a:lnTo>
                      <a:pt x="0" y="42"/>
                    </a:lnTo>
                    <a:lnTo>
                      <a:pt x="0" y="40"/>
                    </a:lnTo>
                    <a:lnTo>
                      <a:pt x="0" y="32"/>
                    </a:lnTo>
                    <a:lnTo>
                      <a:pt x="2" y="18"/>
                    </a:lnTo>
                    <a:lnTo>
                      <a:pt x="2" y="17"/>
                    </a:lnTo>
                    <a:lnTo>
                      <a:pt x="2" y="15"/>
                    </a:lnTo>
                    <a:lnTo>
                      <a:pt x="2" y="15"/>
                    </a:lnTo>
                    <a:lnTo>
                      <a:pt x="3" y="0"/>
                    </a:lnTo>
                    <a:lnTo>
                      <a:pt x="12" y="0"/>
                    </a:lnTo>
                    <a:lnTo>
                      <a:pt x="1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88" name="Freeform 1744"/>
              <p:cNvSpPr>
                <a:spLocks/>
              </p:cNvSpPr>
              <p:nvPr/>
            </p:nvSpPr>
            <p:spPr bwMode="auto">
              <a:xfrm>
                <a:off x="3027" y="1877"/>
                <a:ext cx="46" cy="45"/>
              </a:xfrm>
              <a:custGeom>
                <a:avLst/>
                <a:gdLst>
                  <a:gd name="T0" fmla="*/ 12 w 46"/>
                  <a:gd name="T1" fmla="*/ 0 h 45"/>
                  <a:gd name="T2" fmla="*/ 17 w 46"/>
                  <a:gd name="T3" fmla="*/ 0 h 45"/>
                  <a:gd name="T4" fmla="*/ 17 w 46"/>
                  <a:gd name="T5" fmla="*/ 0 h 45"/>
                  <a:gd name="T6" fmla="*/ 19 w 46"/>
                  <a:gd name="T7" fmla="*/ 0 h 45"/>
                  <a:gd name="T8" fmla="*/ 19 w 46"/>
                  <a:gd name="T9" fmla="*/ 0 h 45"/>
                  <a:gd name="T10" fmla="*/ 32 w 46"/>
                  <a:gd name="T11" fmla="*/ 1 h 45"/>
                  <a:gd name="T12" fmla="*/ 32 w 46"/>
                  <a:gd name="T13" fmla="*/ 1 h 45"/>
                  <a:gd name="T14" fmla="*/ 37 w 46"/>
                  <a:gd name="T15" fmla="*/ 1 h 45"/>
                  <a:gd name="T16" fmla="*/ 46 w 46"/>
                  <a:gd name="T17" fmla="*/ 1 h 45"/>
                  <a:gd name="T18" fmla="*/ 46 w 46"/>
                  <a:gd name="T19" fmla="*/ 1 h 45"/>
                  <a:gd name="T20" fmla="*/ 46 w 46"/>
                  <a:gd name="T21" fmla="*/ 1 h 45"/>
                  <a:gd name="T22" fmla="*/ 44 w 46"/>
                  <a:gd name="T23" fmla="*/ 45 h 45"/>
                  <a:gd name="T24" fmla="*/ 0 w 46"/>
                  <a:gd name="T25" fmla="*/ 42 h 45"/>
                  <a:gd name="T26" fmla="*/ 0 w 46"/>
                  <a:gd name="T27" fmla="*/ 42 h 45"/>
                  <a:gd name="T28" fmla="*/ 0 w 46"/>
                  <a:gd name="T29" fmla="*/ 40 h 45"/>
                  <a:gd name="T30" fmla="*/ 0 w 46"/>
                  <a:gd name="T31" fmla="*/ 32 h 45"/>
                  <a:gd name="T32" fmla="*/ 2 w 46"/>
                  <a:gd name="T33" fmla="*/ 18 h 45"/>
                  <a:gd name="T34" fmla="*/ 2 w 46"/>
                  <a:gd name="T35" fmla="*/ 17 h 45"/>
                  <a:gd name="T36" fmla="*/ 2 w 46"/>
                  <a:gd name="T37" fmla="*/ 15 h 45"/>
                  <a:gd name="T38" fmla="*/ 2 w 46"/>
                  <a:gd name="T39" fmla="*/ 15 h 45"/>
                  <a:gd name="T40" fmla="*/ 3 w 46"/>
                  <a:gd name="T41" fmla="*/ 0 h 45"/>
                  <a:gd name="T42" fmla="*/ 12 w 46"/>
                  <a:gd name="T43" fmla="*/ 0 h 45"/>
                  <a:gd name="T44" fmla="*/ 12 w 46"/>
                  <a:gd name="T4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5">
                    <a:moveTo>
                      <a:pt x="12" y="0"/>
                    </a:moveTo>
                    <a:lnTo>
                      <a:pt x="17" y="0"/>
                    </a:lnTo>
                    <a:lnTo>
                      <a:pt x="17" y="0"/>
                    </a:lnTo>
                    <a:lnTo>
                      <a:pt x="19" y="0"/>
                    </a:lnTo>
                    <a:lnTo>
                      <a:pt x="19" y="0"/>
                    </a:lnTo>
                    <a:lnTo>
                      <a:pt x="32" y="1"/>
                    </a:lnTo>
                    <a:lnTo>
                      <a:pt x="32" y="1"/>
                    </a:lnTo>
                    <a:lnTo>
                      <a:pt x="37" y="1"/>
                    </a:lnTo>
                    <a:lnTo>
                      <a:pt x="46" y="1"/>
                    </a:lnTo>
                    <a:lnTo>
                      <a:pt x="46" y="1"/>
                    </a:lnTo>
                    <a:lnTo>
                      <a:pt x="46" y="1"/>
                    </a:lnTo>
                    <a:lnTo>
                      <a:pt x="44" y="45"/>
                    </a:lnTo>
                    <a:lnTo>
                      <a:pt x="0" y="42"/>
                    </a:lnTo>
                    <a:lnTo>
                      <a:pt x="0" y="42"/>
                    </a:lnTo>
                    <a:lnTo>
                      <a:pt x="0" y="40"/>
                    </a:lnTo>
                    <a:lnTo>
                      <a:pt x="0" y="32"/>
                    </a:lnTo>
                    <a:lnTo>
                      <a:pt x="2" y="18"/>
                    </a:lnTo>
                    <a:lnTo>
                      <a:pt x="2" y="17"/>
                    </a:lnTo>
                    <a:lnTo>
                      <a:pt x="2" y="15"/>
                    </a:lnTo>
                    <a:lnTo>
                      <a:pt x="2" y="15"/>
                    </a:lnTo>
                    <a:lnTo>
                      <a:pt x="3" y="0"/>
                    </a:lnTo>
                    <a:lnTo>
                      <a:pt x="12" y="0"/>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89" name="Freeform 1745"/>
              <p:cNvSpPr>
                <a:spLocks/>
              </p:cNvSpPr>
              <p:nvPr/>
            </p:nvSpPr>
            <p:spPr bwMode="auto">
              <a:xfrm>
                <a:off x="3151" y="2136"/>
                <a:ext cx="40" cy="49"/>
              </a:xfrm>
              <a:custGeom>
                <a:avLst/>
                <a:gdLst>
                  <a:gd name="T0" fmla="*/ 0 w 40"/>
                  <a:gd name="T1" fmla="*/ 0 h 49"/>
                  <a:gd name="T2" fmla="*/ 23 w 40"/>
                  <a:gd name="T3" fmla="*/ 2 h 49"/>
                  <a:gd name="T4" fmla="*/ 39 w 40"/>
                  <a:gd name="T5" fmla="*/ 2 h 49"/>
                  <a:gd name="T6" fmla="*/ 39 w 40"/>
                  <a:gd name="T7" fmla="*/ 10 h 49"/>
                  <a:gd name="T8" fmla="*/ 40 w 40"/>
                  <a:gd name="T9" fmla="*/ 10 h 49"/>
                  <a:gd name="T10" fmla="*/ 39 w 40"/>
                  <a:gd name="T11" fmla="*/ 49 h 49"/>
                  <a:gd name="T12" fmla="*/ 37 w 40"/>
                  <a:gd name="T13" fmla="*/ 49 h 49"/>
                  <a:gd name="T14" fmla="*/ 32 w 40"/>
                  <a:gd name="T15" fmla="*/ 49 h 49"/>
                  <a:gd name="T16" fmla="*/ 30 w 40"/>
                  <a:gd name="T17" fmla="*/ 49 h 49"/>
                  <a:gd name="T18" fmla="*/ 22 w 40"/>
                  <a:gd name="T19" fmla="*/ 47 h 49"/>
                  <a:gd name="T20" fmla="*/ 22 w 40"/>
                  <a:gd name="T21" fmla="*/ 47 h 49"/>
                  <a:gd name="T22" fmla="*/ 22 w 40"/>
                  <a:gd name="T23" fmla="*/ 47 h 49"/>
                  <a:gd name="T24" fmla="*/ 6 w 40"/>
                  <a:gd name="T25" fmla="*/ 47 h 49"/>
                  <a:gd name="T26" fmla="*/ 6 w 40"/>
                  <a:gd name="T27" fmla="*/ 47 h 49"/>
                  <a:gd name="T28" fmla="*/ 5 w 40"/>
                  <a:gd name="T29" fmla="*/ 47 h 49"/>
                  <a:gd name="T30" fmla="*/ 5 w 40"/>
                  <a:gd name="T31" fmla="*/ 47 h 49"/>
                  <a:gd name="T32" fmla="*/ 0 w 40"/>
                  <a:gd name="T33" fmla="*/ 47 h 49"/>
                  <a:gd name="T34" fmla="*/ 1 w 40"/>
                  <a:gd name="T35" fmla="*/ 8 h 49"/>
                  <a:gd name="T36" fmla="*/ 0 w 40"/>
                  <a:gd name="T3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49">
                    <a:moveTo>
                      <a:pt x="0" y="0"/>
                    </a:moveTo>
                    <a:lnTo>
                      <a:pt x="23" y="2"/>
                    </a:lnTo>
                    <a:lnTo>
                      <a:pt x="39" y="2"/>
                    </a:lnTo>
                    <a:lnTo>
                      <a:pt x="39" y="10"/>
                    </a:lnTo>
                    <a:lnTo>
                      <a:pt x="40" y="10"/>
                    </a:lnTo>
                    <a:lnTo>
                      <a:pt x="39" y="49"/>
                    </a:lnTo>
                    <a:lnTo>
                      <a:pt x="37" y="49"/>
                    </a:lnTo>
                    <a:lnTo>
                      <a:pt x="32" y="49"/>
                    </a:lnTo>
                    <a:lnTo>
                      <a:pt x="30" y="49"/>
                    </a:lnTo>
                    <a:lnTo>
                      <a:pt x="22" y="47"/>
                    </a:lnTo>
                    <a:lnTo>
                      <a:pt x="22" y="47"/>
                    </a:lnTo>
                    <a:lnTo>
                      <a:pt x="22" y="47"/>
                    </a:lnTo>
                    <a:lnTo>
                      <a:pt x="6" y="47"/>
                    </a:lnTo>
                    <a:lnTo>
                      <a:pt x="6" y="47"/>
                    </a:lnTo>
                    <a:lnTo>
                      <a:pt x="5" y="47"/>
                    </a:lnTo>
                    <a:lnTo>
                      <a:pt x="5" y="47"/>
                    </a:lnTo>
                    <a:lnTo>
                      <a:pt x="0" y="47"/>
                    </a:lnTo>
                    <a:lnTo>
                      <a:pt x="1" y="8"/>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90" name="Freeform 1746"/>
              <p:cNvSpPr>
                <a:spLocks/>
              </p:cNvSpPr>
              <p:nvPr/>
            </p:nvSpPr>
            <p:spPr bwMode="auto">
              <a:xfrm>
                <a:off x="3151" y="2136"/>
                <a:ext cx="40" cy="49"/>
              </a:xfrm>
              <a:custGeom>
                <a:avLst/>
                <a:gdLst>
                  <a:gd name="T0" fmla="*/ 0 w 40"/>
                  <a:gd name="T1" fmla="*/ 0 h 49"/>
                  <a:gd name="T2" fmla="*/ 23 w 40"/>
                  <a:gd name="T3" fmla="*/ 2 h 49"/>
                  <a:gd name="T4" fmla="*/ 39 w 40"/>
                  <a:gd name="T5" fmla="*/ 2 h 49"/>
                  <a:gd name="T6" fmla="*/ 39 w 40"/>
                  <a:gd name="T7" fmla="*/ 10 h 49"/>
                  <a:gd name="T8" fmla="*/ 40 w 40"/>
                  <a:gd name="T9" fmla="*/ 10 h 49"/>
                  <a:gd name="T10" fmla="*/ 39 w 40"/>
                  <a:gd name="T11" fmla="*/ 49 h 49"/>
                  <a:gd name="T12" fmla="*/ 37 w 40"/>
                  <a:gd name="T13" fmla="*/ 49 h 49"/>
                  <a:gd name="T14" fmla="*/ 32 w 40"/>
                  <a:gd name="T15" fmla="*/ 49 h 49"/>
                  <a:gd name="T16" fmla="*/ 30 w 40"/>
                  <a:gd name="T17" fmla="*/ 49 h 49"/>
                  <a:gd name="T18" fmla="*/ 22 w 40"/>
                  <a:gd name="T19" fmla="*/ 47 h 49"/>
                  <a:gd name="T20" fmla="*/ 22 w 40"/>
                  <a:gd name="T21" fmla="*/ 47 h 49"/>
                  <a:gd name="T22" fmla="*/ 22 w 40"/>
                  <a:gd name="T23" fmla="*/ 47 h 49"/>
                  <a:gd name="T24" fmla="*/ 6 w 40"/>
                  <a:gd name="T25" fmla="*/ 47 h 49"/>
                  <a:gd name="T26" fmla="*/ 6 w 40"/>
                  <a:gd name="T27" fmla="*/ 47 h 49"/>
                  <a:gd name="T28" fmla="*/ 5 w 40"/>
                  <a:gd name="T29" fmla="*/ 47 h 49"/>
                  <a:gd name="T30" fmla="*/ 5 w 40"/>
                  <a:gd name="T31" fmla="*/ 47 h 49"/>
                  <a:gd name="T32" fmla="*/ 0 w 40"/>
                  <a:gd name="T33" fmla="*/ 47 h 49"/>
                  <a:gd name="T34" fmla="*/ 1 w 40"/>
                  <a:gd name="T35" fmla="*/ 8 h 49"/>
                  <a:gd name="T36" fmla="*/ 0 w 40"/>
                  <a:gd name="T3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49">
                    <a:moveTo>
                      <a:pt x="0" y="0"/>
                    </a:moveTo>
                    <a:lnTo>
                      <a:pt x="23" y="2"/>
                    </a:lnTo>
                    <a:lnTo>
                      <a:pt x="39" y="2"/>
                    </a:lnTo>
                    <a:lnTo>
                      <a:pt x="39" y="10"/>
                    </a:lnTo>
                    <a:lnTo>
                      <a:pt x="40" y="10"/>
                    </a:lnTo>
                    <a:lnTo>
                      <a:pt x="39" y="49"/>
                    </a:lnTo>
                    <a:lnTo>
                      <a:pt x="37" y="49"/>
                    </a:lnTo>
                    <a:lnTo>
                      <a:pt x="32" y="49"/>
                    </a:lnTo>
                    <a:lnTo>
                      <a:pt x="30" y="49"/>
                    </a:lnTo>
                    <a:lnTo>
                      <a:pt x="22" y="47"/>
                    </a:lnTo>
                    <a:lnTo>
                      <a:pt x="22" y="47"/>
                    </a:lnTo>
                    <a:lnTo>
                      <a:pt x="22" y="47"/>
                    </a:lnTo>
                    <a:lnTo>
                      <a:pt x="6" y="47"/>
                    </a:lnTo>
                    <a:lnTo>
                      <a:pt x="6" y="47"/>
                    </a:lnTo>
                    <a:lnTo>
                      <a:pt x="5" y="47"/>
                    </a:lnTo>
                    <a:lnTo>
                      <a:pt x="5" y="47"/>
                    </a:lnTo>
                    <a:lnTo>
                      <a:pt x="0" y="47"/>
                    </a:lnTo>
                    <a:lnTo>
                      <a:pt x="1" y="8"/>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91" name="Freeform 1747"/>
              <p:cNvSpPr>
                <a:spLocks/>
              </p:cNvSpPr>
              <p:nvPr/>
            </p:nvSpPr>
            <p:spPr bwMode="auto">
              <a:xfrm>
                <a:off x="3347" y="1933"/>
                <a:ext cx="29" cy="44"/>
              </a:xfrm>
              <a:custGeom>
                <a:avLst/>
                <a:gdLst>
                  <a:gd name="T0" fmla="*/ 29 w 29"/>
                  <a:gd name="T1" fmla="*/ 44 h 44"/>
                  <a:gd name="T2" fmla="*/ 0 w 29"/>
                  <a:gd name="T3" fmla="*/ 42 h 44"/>
                  <a:gd name="T4" fmla="*/ 0 w 29"/>
                  <a:gd name="T5" fmla="*/ 25 h 44"/>
                  <a:gd name="T6" fmla="*/ 2 w 29"/>
                  <a:gd name="T7" fmla="*/ 0 h 44"/>
                  <a:gd name="T8" fmla="*/ 29 w 29"/>
                  <a:gd name="T9" fmla="*/ 0 h 44"/>
                  <a:gd name="T10" fmla="*/ 29 w 29"/>
                  <a:gd name="T11" fmla="*/ 34 h 44"/>
                  <a:gd name="T12" fmla="*/ 29 w 29"/>
                  <a:gd name="T13" fmla="*/ 44 h 44"/>
                  <a:gd name="T14" fmla="*/ 29 w 2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44">
                    <a:moveTo>
                      <a:pt x="29" y="44"/>
                    </a:moveTo>
                    <a:lnTo>
                      <a:pt x="0" y="42"/>
                    </a:lnTo>
                    <a:lnTo>
                      <a:pt x="0" y="25"/>
                    </a:lnTo>
                    <a:lnTo>
                      <a:pt x="2" y="0"/>
                    </a:lnTo>
                    <a:lnTo>
                      <a:pt x="29" y="0"/>
                    </a:lnTo>
                    <a:lnTo>
                      <a:pt x="29" y="34"/>
                    </a:lnTo>
                    <a:lnTo>
                      <a:pt x="29" y="44"/>
                    </a:lnTo>
                    <a:lnTo>
                      <a:pt x="29"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92" name="Freeform 1748"/>
              <p:cNvSpPr>
                <a:spLocks/>
              </p:cNvSpPr>
              <p:nvPr/>
            </p:nvSpPr>
            <p:spPr bwMode="auto">
              <a:xfrm>
                <a:off x="3347" y="1933"/>
                <a:ext cx="29" cy="44"/>
              </a:xfrm>
              <a:custGeom>
                <a:avLst/>
                <a:gdLst>
                  <a:gd name="T0" fmla="*/ 29 w 29"/>
                  <a:gd name="T1" fmla="*/ 44 h 44"/>
                  <a:gd name="T2" fmla="*/ 0 w 29"/>
                  <a:gd name="T3" fmla="*/ 42 h 44"/>
                  <a:gd name="T4" fmla="*/ 0 w 29"/>
                  <a:gd name="T5" fmla="*/ 25 h 44"/>
                  <a:gd name="T6" fmla="*/ 2 w 29"/>
                  <a:gd name="T7" fmla="*/ 0 h 44"/>
                  <a:gd name="T8" fmla="*/ 29 w 29"/>
                  <a:gd name="T9" fmla="*/ 0 h 44"/>
                  <a:gd name="T10" fmla="*/ 29 w 29"/>
                  <a:gd name="T11" fmla="*/ 34 h 44"/>
                  <a:gd name="T12" fmla="*/ 29 w 29"/>
                  <a:gd name="T13" fmla="*/ 44 h 44"/>
                  <a:gd name="T14" fmla="*/ 29 w 2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44">
                    <a:moveTo>
                      <a:pt x="29" y="44"/>
                    </a:moveTo>
                    <a:lnTo>
                      <a:pt x="0" y="42"/>
                    </a:lnTo>
                    <a:lnTo>
                      <a:pt x="0" y="25"/>
                    </a:lnTo>
                    <a:lnTo>
                      <a:pt x="2" y="0"/>
                    </a:lnTo>
                    <a:lnTo>
                      <a:pt x="29" y="0"/>
                    </a:lnTo>
                    <a:lnTo>
                      <a:pt x="29" y="34"/>
                    </a:lnTo>
                    <a:lnTo>
                      <a:pt x="29" y="44"/>
                    </a:lnTo>
                    <a:lnTo>
                      <a:pt x="2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93" name="Freeform 1749"/>
              <p:cNvSpPr>
                <a:spLocks/>
              </p:cNvSpPr>
              <p:nvPr/>
            </p:nvSpPr>
            <p:spPr bwMode="auto">
              <a:xfrm>
                <a:off x="3310" y="1922"/>
                <a:ext cx="39" cy="36"/>
              </a:xfrm>
              <a:custGeom>
                <a:avLst/>
                <a:gdLst>
                  <a:gd name="T0" fmla="*/ 39 w 39"/>
                  <a:gd name="T1" fmla="*/ 11 h 36"/>
                  <a:gd name="T2" fmla="*/ 37 w 39"/>
                  <a:gd name="T3" fmla="*/ 36 h 36"/>
                  <a:gd name="T4" fmla="*/ 0 w 39"/>
                  <a:gd name="T5" fmla="*/ 36 h 36"/>
                  <a:gd name="T6" fmla="*/ 0 w 39"/>
                  <a:gd name="T7" fmla="*/ 36 h 36"/>
                  <a:gd name="T8" fmla="*/ 0 w 39"/>
                  <a:gd name="T9" fmla="*/ 9 h 36"/>
                  <a:gd name="T10" fmla="*/ 0 w 39"/>
                  <a:gd name="T11" fmla="*/ 9 h 36"/>
                  <a:gd name="T12" fmla="*/ 0 w 39"/>
                  <a:gd name="T13" fmla="*/ 0 h 36"/>
                  <a:gd name="T14" fmla="*/ 39 w 39"/>
                  <a:gd name="T15" fmla="*/ 2 h 36"/>
                  <a:gd name="T16" fmla="*/ 39 w 39"/>
                  <a:gd name="T17" fmla="*/ 9 h 36"/>
                  <a:gd name="T18" fmla="*/ 39 w 39"/>
                  <a:gd name="T19" fmla="*/ 9 h 36"/>
                  <a:gd name="T20" fmla="*/ 39 w 39"/>
                  <a:gd name="T21" fmla="*/ 9 h 36"/>
                  <a:gd name="T22" fmla="*/ 39 w 39"/>
                  <a:gd name="T2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6">
                    <a:moveTo>
                      <a:pt x="39" y="11"/>
                    </a:moveTo>
                    <a:lnTo>
                      <a:pt x="37" y="36"/>
                    </a:lnTo>
                    <a:lnTo>
                      <a:pt x="0" y="36"/>
                    </a:lnTo>
                    <a:lnTo>
                      <a:pt x="0" y="36"/>
                    </a:lnTo>
                    <a:lnTo>
                      <a:pt x="0" y="9"/>
                    </a:lnTo>
                    <a:lnTo>
                      <a:pt x="0" y="9"/>
                    </a:lnTo>
                    <a:lnTo>
                      <a:pt x="0" y="0"/>
                    </a:lnTo>
                    <a:lnTo>
                      <a:pt x="39" y="2"/>
                    </a:lnTo>
                    <a:lnTo>
                      <a:pt x="39" y="9"/>
                    </a:lnTo>
                    <a:lnTo>
                      <a:pt x="39" y="9"/>
                    </a:lnTo>
                    <a:lnTo>
                      <a:pt x="39" y="9"/>
                    </a:lnTo>
                    <a:lnTo>
                      <a:pt x="39" y="1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94" name="Freeform 1750"/>
              <p:cNvSpPr>
                <a:spLocks/>
              </p:cNvSpPr>
              <p:nvPr/>
            </p:nvSpPr>
            <p:spPr bwMode="auto">
              <a:xfrm>
                <a:off x="3310" y="1922"/>
                <a:ext cx="39" cy="36"/>
              </a:xfrm>
              <a:custGeom>
                <a:avLst/>
                <a:gdLst>
                  <a:gd name="T0" fmla="*/ 39 w 39"/>
                  <a:gd name="T1" fmla="*/ 11 h 36"/>
                  <a:gd name="T2" fmla="*/ 37 w 39"/>
                  <a:gd name="T3" fmla="*/ 36 h 36"/>
                  <a:gd name="T4" fmla="*/ 0 w 39"/>
                  <a:gd name="T5" fmla="*/ 36 h 36"/>
                  <a:gd name="T6" fmla="*/ 0 w 39"/>
                  <a:gd name="T7" fmla="*/ 36 h 36"/>
                  <a:gd name="T8" fmla="*/ 0 w 39"/>
                  <a:gd name="T9" fmla="*/ 9 h 36"/>
                  <a:gd name="T10" fmla="*/ 0 w 39"/>
                  <a:gd name="T11" fmla="*/ 9 h 36"/>
                  <a:gd name="T12" fmla="*/ 0 w 39"/>
                  <a:gd name="T13" fmla="*/ 0 h 36"/>
                  <a:gd name="T14" fmla="*/ 39 w 39"/>
                  <a:gd name="T15" fmla="*/ 2 h 36"/>
                  <a:gd name="T16" fmla="*/ 39 w 39"/>
                  <a:gd name="T17" fmla="*/ 9 h 36"/>
                  <a:gd name="T18" fmla="*/ 39 w 39"/>
                  <a:gd name="T19" fmla="*/ 9 h 36"/>
                  <a:gd name="T20" fmla="*/ 39 w 39"/>
                  <a:gd name="T21" fmla="*/ 9 h 36"/>
                  <a:gd name="T22" fmla="*/ 39 w 39"/>
                  <a:gd name="T2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6">
                    <a:moveTo>
                      <a:pt x="39" y="11"/>
                    </a:moveTo>
                    <a:lnTo>
                      <a:pt x="37" y="36"/>
                    </a:lnTo>
                    <a:lnTo>
                      <a:pt x="0" y="36"/>
                    </a:lnTo>
                    <a:lnTo>
                      <a:pt x="0" y="36"/>
                    </a:lnTo>
                    <a:lnTo>
                      <a:pt x="0" y="9"/>
                    </a:lnTo>
                    <a:lnTo>
                      <a:pt x="0" y="9"/>
                    </a:lnTo>
                    <a:lnTo>
                      <a:pt x="0" y="0"/>
                    </a:lnTo>
                    <a:lnTo>
                      <a:pt x="39" y="2"/>
                    </a:lnTo>
                    <a:lnTo>
                      <a:pt x="39" y="9"/>
                    </a:lnTo>
                    <a:lnTo>
                      <a:pt x="39" y="9"/>
                    </a:lnTo>
                    <a:lnTo>
                      <a:pt x="39" y="9"/>
                    </a:lnTo>
                    <a:lnTo>
                      <a:pt x="39"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95" name="Freeform 1751"/>
              <p:cNvSpPr>
                <a:spLocks/>
              </p:cNvSpPr>
              <p:nvPr/>
            </p:nvSpPr>
            <p:spPr bwMode="auto">
              <a:xfrm>
                <a:off x="3445" y="2046"/>
                <a:ext cx="31" cy="39"/>
              </a:xfrm>
              <a:custGeom>
                <a:avLst/>
                <a:gdLst>
                  <a:gd name="T0" fmla="*/ 31 w 31"/>
                  <a:gd name="T1" fmla="*/ 5 h 39"/>
                  <a:gd name="T2" fmla="*/ 31 w 31"/>
                  <a:gd name="T3" fmla="*/ 39 h 39"/>
                  <a:gd name="T4" fmla="*/ 0 w 31"/>
                  <a:gd name="T5" fmla="*/ 39 h 39"/>
                  <a:gd name="T6" fmla="*/ 0 w 31"/>
                  <a:gd name="T7" fmla="*/ 27 h 39"/>
                  <a:gd name="T8" fmla="*/ 0 w 31"/>
                  <a:gd name="T9" fmla="*/ 0 h 39"/>
                  <a:gd name="T10" fmla="*/ 31 w 31"/>
                  <a:gd name="T11" fmla="*/ 0 h 39"/>
                  <a:gd name="T12" fmla="*/ 31 w 31"/>
                  <a:gd name="T13" fmla="*/ 5 h 39"/>
                </a:gdLst>
                <a:ahLst/>
                <a:cxnLst>
                  <a:cxn ang="0">
                    <a:pos x="T0" y="T1"/>
                  </a:cxn>
                  <a:cxn ang="0">
                    <a:pos x="T2" y="T3"/>
                  </a:cxn>
                  <a:cxn ang="0">
                    <a:pos x="T4" y="T5"/>
                  </a:cxn>
                  <a:cxn ang="0">
                    <a:pos x="T6" y="T7"/>
                  </a:cxn>
                  <a:cxn ang="0">
                    <a:pos x="T8" y="T9"/>
                  </a:cxn>
                  <a:cxn ang="0">
                    <a:pos x="T10" y="T11"/>
                  </a:cxn>
                  <a:cxn ang="0">
                    <a:pos x="T12" y="T13"/>
                  </a:cxn>
                </a:cxnLst>
                <a:rect l="0" t="0" r="r" b="b"/>
                <a:pathLst>
                  <a:path w="31" h="39">
                    <a:moveTo>
                      <a:pt x="31" y="5"/>
                    </a:moveTo>
                    <a:lnTo>
                      <a:pt x="31" y="39"/>
                    </a:lnTo>
                    <a:lnTo>
                      <a:pt x="0" y="39"/>
                    </a:lnTo>
                    <a:lnTo>
                      <a:pt x="0" y="27"/>
                    </a:lnTo>
                    <a:lnTo>
                      <a:pt x="0" y="0"/>
                    </a:lnTo>
                    <a:lnTo>
                      <a:pt x="31" y="0"/>
                    </a:lnTo>
                    <a:lnTo>
                      <a:pt x="31"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96" name="Freeform 1752"/>
              <p:cNvSpPr>
                <a:spLocks/>
              </p:cNvSpPr>
              <p:nvPr/>
            </p:nvSpPr>
            <p:spPr bwMode="auto">
              <a:xfrm>
                <a:off x="3445" y="2046"/>
                <a:ext cx="31" cy="39"/>
              </a:xfrm>
              <a:custGeom>
                <a:avLst/>
                <a:gdLst>
                  <a:gd name="T0" fmla="*/ 31 w 31"/>
                  <a:gd name="T1" fmla="*/ 5 h 39"/>
                  <a:gd name="T2" fmla="*/ 31 w 31"/>
                  <a:gd name="T3" fmla="*/ 39 h 39"/>
                  <a:gd name="T4" fmla="*/ 0 w 31"/>
                  <a:gd name="T5" fmla="*/ 39 h 39"/>
                  <a:gd name="T6" fmla="*/ 0 w 31"/>
                  <a:gd name="T7" fmla="*/ 27 h 39"/>
                  <a:gd name="T8" fmla="*/ 0 w 31"/>
                  <a:gd name="T9" fmla="*/ 0 h 39"/>
                  <a:gd name="T10" fmla="*/ 31 w 31"/>
                  <a:gd name="T11" fmla="*/ 0 h 39"/>
                  <a:gd name="T12" fmla="*/ 31 w 31"/>
                  <a:gd name="T13" fmla="*/ 5 h 39"/>
                </a:gdLst>
                <a:ahLst/>
                <a:cxnLst>
                  <a:cxn ang="0">
                    <a:pos x="T0" y="T1"/>
                  </a:cxn>
                  <a:cxn ang="0">
                    <a:pos x="T2" y="T3"/>
                  </a:cxn>
                  <a:cxn ang="0">
                    <a:pos x="T4" y="T5"/>
                  </a:cxn>
                  <a:cxn ang="0">
                    <a:pos x="T6" y="T7"/>
                  </a:cxn>
                  <a:cxn ang="0">
                    <a:pos x="T8" y="T9"/>
                  </a:cxn>
                  <a:cxn ang="0">
                    <a:pos x="T10" y="T11"/>
                  </a:cxn>
                  <a:cxn ang="0">
                    <a:pos x="T12" y="T13"/>
                  </a:cxn>
                </a:cxnLst>
                <a:rect l="0" t="0" r="r" b="b"/>
                <a:pathLst>
                  <a:path w="31" h="39">
                    <a:moveTo>
                      <a:pt x="31" y="5"/>
                    </a:moveTo>
                    <a:lnTo>
                      <a:pt x="31" y="39"/>
                    </a:lnTo>
                    <a:lnTo>
                      <a:pt x="0" y="39"/>
                    </a:lnTo>
                    <a:lnTo>
                      <a:pt x="0" y="27"/>
                    </a:lnTo>
                    <a:lnTo>
                      <a:pt x="0" y="0"/>
                    </a:lnTo>
                    <a:lnTo>
                      <a:pt x="31" y="0"/>
                    </a:lnTo>
                    <a:lnTo>
                      <a:pt x="3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97" name="Freeform 1753"/>
              <p:cNvSpPr>
                <a:spLocks/>
              </p:cNvSpPr>
              <p:nvPr/>
            </p:nvSpPr>
            <p:spPr bwMode="auto">
              <a:xfrm>
                <a:off x="3190" y="2146"/>
                <a:ext cx="39" cy="41"/>
              </a:xfrm>
              <a:custGeom>
                <a:avLst/>
                <a:gdLst>
                  <a:gd name="T0" fmla="*/ 39 w 39"/>
                  <a:gd name="T1" fmla="*/ 2 h 41"/>
                  <a:gd name="T2" fmla="*/ 39 w 39"/>
                  <a:gd name="T3" fmla="*/ 41 h 41"/>
                  <a:gd name="T4" fmla="*/ 35 w 39"/>
                  <a:gd name="T5" fmla="*/ 41 h 41"/>
                  <a:gd name="T6" fmla="*/ 28 w 39"/>
                  <a:gd name="T7" fmla="*/ 39 h 41"/>
                  <a:gd name="T8" fmla="*/ 28 w 39"/>
                  <a:gd name="T9" fmla="*/ 39 h 41"/>
                  <a:gd name="T10" fmla="*/ 20 w 39"/>
                  <a:gd name="T11" fmla="*/ 39 h 41"/>
                  <a:gd name="T12" fmla="*/ 18 w 39"/>
                  <a:gd name="T13" fmla="*/ 39 h 41"/>
                  <a:gd name="T14" fmla="*/ 5 w 39"/>
                  <a:gd name="T15" fmla="*/ 39 h 41"/>
                  <a:gd name="T16" fmla="*/ 3 w 39"/>
                  <a:gd name="T17" fmla="*/ 39 h 41"/>
                  <a:gd name="T18" fmla="*/ 3 w 39"/>
                  <a:gd name="T19" fmla="*/ 39 h 41"/>
                  <a:gd name="T20" fmla="*/ 3 w 39"/>
                  <a:gd name="T21" fmla="*/ 39 h 41"/>
                  <a:gd name="T22" fmla="*/ 3 w 39"/>
                  <a:gd name="T23" fmla="*/ 39 h 41"/>
                  <a:gd name="T24" fmla="*/ 1 w 39"/>
                  <a:gd name="T25" fmla="*/ 39 h 41"/>
                  <a:gd name="T26" fmla="*/ 1 w 39"/>
                  <a:gd name="T27" fmla="*/ 39 h 41"/>
                  <a:gd name="T28" fmla="*/ 0 w 39"/>
                  <a:gd name="T29" fmla="*/ 39 h 41"/>
                  <a:gd name="T30" fmla="*/ 1 w 39"/>
                  <a:gd name="T31" fmla="*/ 0 h 41"/>
                  <a:gd name="T32" fmla="*/ 39 w 39"/>
                  <a:gd name="T33" fmla="*/ 2 h 41"/>
                  <a:gd name="T34" fmla="*/ 39 w 39"/>
                  <a:gd name="T3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1">
                    <a:moveTo>
                      <a:pt x="39" y="2"/>
                    </a:moveTo>
                    <a:lnTo>
                      <a:pt x="39" y="41"/>
                    </a:lnTo>
                    <a:lnTo>
                      <a:pt x="35" y="41"/>
                    </a:lnTo>
                    <a:lnTo>
                      <a:pt x="28" y="39"/>
                    </a:lnTo>
                    <a:lnTo>
                      <a:pt x="28" y="39"/>
                    </a:lnTo>
                    <a:lnTo>
                      <a:pt x="20" y="39"/>
                    </a:lnTo>
                    <a:lnTo>
                      <a:pt x="18" y="39"/>
                    </a:lnTo>
                    <a:lnTo>
                      <a:pt x="5" y="39"/>
                    </a:lnTo>
                    <a:lnTo>
                      <a:pt x="3" y="39"/>
                    </a:lnTo>
                    <a:lnTo>
                      <a:pt x="3" y="39"/>
                    </a:lnTo>
                    <a:lnTo>
                      <a:pt x="3" y="39"/>
                    </a:lnTo>
                    <a:lnTo>
                      <a:pt x="3" y="39"/>
                    </a:lnTo>
                    <a:lnTo>
                      <a:pt x="1" y="39"/>
                    </a:lnTo>
                    <a:lnTo>
                      <a:pt x="1" y="39"/>
                    </a:lnTo>
                    <a:lnTo>
                      <a:pt x="0" y="39"/>
                    </a:lnTo>
                    <a:lnTo>
                      <a:pt x="1" y="0"/>
                    </a:lnTo>
                    <a:lnTo>
                      <a:pt x="39" y="2"/>
                    </a:lnTo>
                    <a:lnTo>
                      <a:pt x="39"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98" name="Freeform 1754"/>
              <p:cNvSpPr>
                <a:spLocks/>
              </p:cNvSpPr>
              <p:nvPr/>
            </p:nvSpPr>
            <p:spPr bwMode="auto">
              <a:xfrm>
                <a:off x="3190" y="2146"/>
                <a:ext cx="39" cy="41"/>
              </a:xfrm>
              <a:custGeom>
                <a:avLst/>
                <a:gdLst>
                  <a:gd name="T0" fmla="*/ 39 w 39"/>
                  <a:gd name="T1" fmla="*/ 2 h 41"/>
                  <a:gd name="T2" fmla="*/ 39 w 39"/>
                  <a:gd name="T3" fmla="*/ 41 h 41"/>
                  <a:gd name="T4" fmla="*/ 35 w 39"/>
                  <a:gd name="T5" fmla="*/ 41 h 41"/>
                  <a:gd name="T6" fmla="*/ 28 w 39"/>
                  <a:gd name="T7" fmla="*/ 39 h 41"/>
                  <a:gd name="T8" fmla="*/ 28 w 39"/>
                  <a:gd name="T9" fmla="*/ 39 h 41"/>
                  <a:gd name="T10" fmla="*/ 20 w 39"/>
                  <a:gd name="T11" fmla="*/ 39 h 41"/>
                  <a:gd name="T12" fmla="*/ 18 w 39"/>
                  <a:gd name="T13" fmla="*/ 39 h 41"/>
                  <a:gd name="T14" fmla="*/ 5 w 39"/>
                  <a:gd name="T15" fmla="*/ 39 h 41"/>
                  <a:gd name="T16" fmla="*/ 3 w 39"/>
                  <a:gd name="T17" fmla="*/ 39 h 41"/>
                  <a:gd name="T18" fmla="*/ 3 w 39"/>
                  <a:gd name="T19" fmla="*/ 39 h 41"/>
                  <a:gd name="T20" fmla="*/ 3 w 39"/>
                  <a:gd name="T21" fmla="*/ 39 h 41"/>
                  <a:gd name="T22" fmla="*/ 3 w 39"/>
                  <a:gd name="T23" fmla="*/ 39 h 41"/>
                  <a:gd name="T24" fmla="*/ 1 w 39"/>
                  <a:gd name="T25" fmla="*/ 39 h 41"/>
                  <a:gd name="T26" fmla="*/ 1 w 39"/>
                  <a:gd name="T27" fmla="*/ 39 h 41"/>
                  <a:gd name="T28" fmla="*/ 0 w 39"/>
                  <a:gd name="T29" fmla="*/ 39 h 41"/>
                  <a:gd name="T30" fmla="*/ 1 w 39"/>
                  <a:gd name="T31" fmla="*/ 0 h 41"/>
                  <a:gd name="T32" fmla="*/ 39 w 39"/>
                  <a:gd name="T33" fmla="*/ 2 h 41"/>
                  <a:gd name="T34" fmla="*/ 39 w 39"/>
                  <a:gd name="T3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1">
                    <a:moveTo>
                      <a:pt x="39" y="2"/>
                    </a:moveTo>
                    <a:lnTo>
                      <a:pt x="39" y="41"/>
                    </a:lnTo>
                    <a:lnTo>
                      <a:pt x="35" y="41"/>
                    </a:lnTo>
                    <a:lnTo>
                      <a:pt x="28" y="39"/>
                    </a:lnTo>
                    <a:lnTo>
                      <a:pt x="28" y="39"/>
                    </a:lnTo>
                    <a:lnTo>
                      <a:pt x="20" y="39"/>
                    </a:lnTo>
                    <a:lnTo>
                      <a:pt x="18" y="39"/>
                    </a:lnTo>
                    <a:lnTo>
                      <a:pt x="5" y="39"/>
                    </a:lnTo>
                    <a:lnTo>
                      <a:pt x="3" y="39"/>
                    </a:lnTo>
                    <a:lnTo>
                      <a:pt x="3" y="39"/>
                    </a:lnTo>
                    <a:lnTo>
                      <a:pt x="3" y="39"/>
                    </a:lnTo>
                    <a:lnTo>
                      <a:pt x="3" y="39"/>
                    </a:lnTo>
                    <a:lnTo>
                      <a:pt x="1" y="39"/>
                    </a:lnTo>
                    <a:lnTo>
                      <a:pt x="1" y="39"/>
                    </a:lnTo>
                    <a:lnTo>
                      <a:pt x="0" y="39"/>
                    </a:lnTo>
                    <a:lnTo>
                      <a:pt x="1" y="0"/>
                    </a:lnTo>
                    <a:lnTo>
                      <a:pt x="39" y="2"/>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99" name="Freeform 1755"/>
              <p:cNvSpPr>
                <a:spLocks/>
              </p:cNvSpPr>
              <p:nvPr/>
            </p:nvSpPr>
            <p:spPr bwMode="auto">
              <a:xfrm>
                <a:off x="3361" y="2141"/>
                <a:ext cx="44" cy="49"/>
              </a:xfrm>
              <a:custGeom>
                <a:avLst/>
                <a:gdLst>
                  <a:gd name="T0" fmla="*/ 44 w 44"/>
                  <a:gd name="T1" fmla="*/ 19 h 49"/>
                  <a:gd name="T2" fmla="*/ 44 w 44"/>
                  <a:gd name="T3" fmla="*/ 49 h 49"/>
                  <a:gd name="T4" fmla="*/ 30 w 44"/>
                  <a:gd name="T5" fmla="*/ 49 h 49"/>
                  <a:gd name="T6" fmla="*/ 30 w 44"/>
                  <a:gd name="T7" fmla="*/ 49 h 49"/>
                  <a:gd name="T8" fmla="*/ 28 w 44"/>
                  <a:gd name="T9" fmla="*/ 49 h 49"/>
                  <a:gd name="T10" fmla="*/ 28 w 44"/>
                  <a:gd name="T11" fmla="*/ 49 h 49"/>
                  <a:gd name="T12" fmla="*/ 28 w 44"/>
                  <a:gd name="T13" fmla="*/ 49 h 49"/>
                  <a:gd name="T14" fmla="*/ 25 w 44"/>
                  <a:gd name="T15" fmla="*/ 47 h 49"/>
                  <a:gd name="T16" fmla="*/ 25 w 44"/>
                  <a:gd name="T17" fmla="*/ 49 h 49"/>
                  <a:gd name="T18" fmla="*/ 22 w 44"/>
                  <a:gd name="T19" fmla="*/ 47 h 49"/>
                  <a:gd name="T20" fmla="*/ 20 w 44"/>
                  <a:gd name="T21" fmla="*/ 47 h 49"/>
                  <a:gd name="T22" fmla="*/ 18 w 44"/>
                  <a:gd name="T23" fmla="*/ 47 h 49"/>
                  <a:gd name="T24" fmla="*/ 17 w 44"/>
                  <a:gd name="T25" fmla="*/ 47 h 49"/>
                  <a:gd name="T26" fmla="*/ 17 w 44"/>
                  <a:gd name="T27" fmla="*/ 47 h 49"/>
                  <a:gd name="T28" fmla="*/ 15 w 44"/>
                  <a:gd name="T29" fmla="*/ 47 h 49"/>
                  <a:gd name="T30" fmla="*/ 15 w 44"/>
                  <a:gd name="T31" fmla="*/ 47 h 49"/>
                  <a:gd name="T32" fmla="*/ 15 w 44"/>
                  <a:gd name="T33" fmla="*/ 47 h 49"/>
                  <a:gd name="T34" fmla="*/ 12 w 44"/>
                  <a:gd name="T35" fmla="*/ 47 h 49"/>
                  <a:gd name="T36" fmla="*/ 12 w 44"/>
                  <a:gd name="T37" fmla="*/ 47 h 49"/>
                  <a:gd name="T38" fmla="*/ 8 w 44"/>
                  <a:gd name="T39" fmla="*/ 47 h 49"/>
                  <a:gd name="T40" fmla="*/ 6 w 44"/>
                  <a:gd name="T41" fmla="*/ 47 h 49"/>
                  <a:gd name="T42" fmla="*/ 3 w 44"/>
                  <a:gd name="T43" fmla="*/ 47 h 49"/>
                  <a:gd name="T44" fmla="*/ 3 w 44"/>
                  <a:gd name="T45" fmla="*/ 47 h 49"/>
                  <a:gd name="T46" fmla="*/ 1 w 44"/>
                  <a:gd name="T47" fmla="*/ 47 h 49"/>
                  <a:gd name="T48" fmla="*/ 1 w 44"/>
                  <a:gd name="T49" fmla="*/ 47 h 49"/>
                  <a:gd name="T50" fmla="*/ 0 w 44"/>
                  <a:gd name="T51" fmla="*/ 47 h 49"/>
                  <a:gd name="T52" fmla="*/ 0 w 44"/>
                  <a:gd name="T53" fmla="*/ 0 h 49"/>
                  <a:gd name="T54" fmla="*/ 44 w 44"/>
                  <a:gd name="T55" fmla="*/ 0 h 49"/>
                  <a:gd name="T56" fmla="*/ 44 w 44"/>
                  <a:gd name="T57"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49">
                    <a:moveTo>
                      <a:pt x="44" y="19"/>
                    </a:moveTo>
                    <a:lnTo>
                      <a:pt x="44" y="49"/>
                    </a:lnTo>
                    <a:lnTo>
                      <a:pt x="30" y="49"/>
                    </a:lnTo>
                    <a:lnTo>
                      <a:pt x="30" y="49"/>
                    </a:lnTo>
                    <a:lnTo>
                      <a:pt x="28" y="49"/>
                    </a:lnTo>
                    <a:lnTo>
                      <a:pt x="28" y="49"/>
                    </a:lnTo>
                    <a:lnTo>
                      <a:pt x="28" y="49"/>
                    </a:lnTo>
                    <a:lnTo>
                      <a:pt x="25" y="47"/>
                    </a:lnTo>
                    <a:lnTo>
                      <a:pt x="25" y="49"/>
                    </a:lnTo>
                    <a:lnTo>
                      <a:pt x="22" y="47"/>
                    </a:lnTo>
                    <a:lnTo>
                      <a:pt x="20" y="47"/>
                    </a:lnTo>
                    <a:lnTo>
                      <a:pt x="18" y="47"/>
                    </a:lnTo>
                    <a:lnTo>
                      <a:pt x="17" y="47"/>
                    </a:lnTo>
                    <a:lnTo>
                      <a:pt x="17" y="47"/>
                    </a:lnTo>
                    <a:lnTo>
                      <a:pt x="15" y="47"/>
                    </a:lnTo>
                    <a:lnTo>
                      <a:pt x="15" y="47"/>
                    </a:lnTo>
                    <a:lnTo>
                      <a:pt x="15" y="47"/>
                    </a:lnTo>
                    <a:lnTo>
                      <a:pt x="12" y="47"/>
                    </a:lnTo>
                    <a:lnTo>
                      <a:pt x="12" y="47"/>
                    </a:lnTo>
                    <a:lnTo>
                      <a:pt x="8" y="47"/>
                    </a:lnTo>
                    <a:lnTo>
                      <a:pt x="6" y="47"/>
                    </a:lnTo>
                    <a:lnTo>
                      <a:pt x="3" y="47"/>
                    </a:lnTo>
                    <a:lnTo>
                      <a:pt x="3" y="47"/>
                    </a:lnTo>
                    <a:lnTo>
                      <a:pt x="1" y="47"/>
                    </a:lnTo>
                    <a:lnTo>
                      <a:pt x="1" y="47"/>
                    </a:lnTo>
                    <a:lnTo>
                      <a:pt x="0" y="47"/>
                    </a:lnTo>
                    <a:lnTo>
                      <a:pt x="0" y="0"/>
                    </a:lnTo>
                    <a:lnTo>
                      <a:pt x="44" y="0"/>
                    </a:lnTo>
                    <a:lnTo>
                      <a:pt x="44"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00" name="Freeform 1756"/>
              <p:cNvSpPr>
                <a:spLocks/>
              </p:cNvSpPr>
              <p:nvPr/>
            </p:nvSpPr>
            <p:spPr bwMode="auto">
              <a:xfrm>
                <a:off x="3361" y="2141"/>
                <a:ext cx="44" cy="49"/>
              </a:xfrm>
              <a:custGeom>
                <a:avLst/>
                <a:gdLst>
                  <a:gd name="T0" fmla="*/ 44 w 44"/>
                  <a:gd name="T1" fmla="*/ 19 h 49"/>
                  <a:gd name="T2" fmla="*/ 44 w 44"/>
                  <a:gd name="T3" fmla="*/ 49 h 49"/>
                  <a:gd name="T4" fmla="*/ 30 w 44"/>
                  <a:gd name="T5" fmla="*/ 49 h 49"/>
                  <a:gd name="T6" fmla="*/ 30 w 44"/>
                  <a:gd name="T7" fmla="*/ 49 h 49"/>
                  <a:gd name="T8" fmla="*/ 28 w 44"/>
                  <a:gd name="T9" fmla="*/ 49 h 49"/>
                  <a:gd name="T10" fmla="*/ 28 w 44"/>
                  <a:gd name="T11" fmla="*/ 49 h 49"/>
                  <a:gd name="T12" fmla="*/ 28 w 44"/>
                  <a:gd name="T13" fmla="*/ 49 h 49"/>
                  <a:gd name="T14" fmla="*/ 25 w 44"/>
                  <a:gd name="T15" fmla="*/ 47 h 49"/>
                  <a:gd name="T16" fmla="*/ 25 w 44"/>
                  <a:gd name="T17" fmla="*/ 49 h 49"/>
                  <a:gd name="T18" fmla="*/ 22 w 44"/>
                  <a:gd name="T19" fmla="*/ 47 h 49"/>
                  <a:gd name="T20" fmla="*/ 20 w 44"/>
                  <a:gd name="T21" fmla="*/ 47 h 49"/>
                  <a:gd name="T22" fmla="*/ 18 w 44"/>
                  <a:gd name="T23" fmla="*/ 47 h 49"/>
                  <a:gd name="T24" fmla="*/ 17 w 44"/>
                  <a:gd name="T25" fmla="*/ 47 h 49"/>
                  <a:gd name="T26" fmla="*/ 17 w 44"/>
                  <a:gd name="T27" fmla="*/ 47 h 49"/>
                  <a:gd name="T28" fmla="*/ 15 w 44"/>
                  <a:gd name="T29" fmla="*/ 47 h 49"/>
                  <a:gd name="T30" fmla="*/ 15 w 44"/>
                  <a:gd name="T31" fmla="*/ 47 h 49"/>
                  <a:gd name="T32" fmla="*/ 15 w 44"/>
                  <a:gd name="T33" fmla="*/ 47 h 49"/>
                  <a:gd name="T34" fmla="*/ 12 w 44"/>
                  <a:gd name="T35" fmla="*/ 47 h 49"/>
                  <a:gd name="T36" fmla="*/ 12 w 44"/>
                  <a:gd name="T37" fmla="*/ 47 h 49"/>
                  <a:gd name="T38" fmla="*/ 8 w 44"/>
                  <a:gd name="T39" fmla="*/ 47 h 49"/>
                  <a:gd name="T40" fmla="*/ 6 w 44"/>
                  <a:gd name="T41" fmla="*/ 47 h 49"/>
                  <a:gd name="T42" fmla="*/ 3 w 44"/>
                  <a:gd name="T43" fmla="*/ 47 h 49"/>
                  <a:gd name="T44" fmla="*/ 3 w 44"/>
                  <a:gd name="T45" fmla="*/ 47 h 49"/>
                  <a:gd name="T46" fmla="*/ 1 w 44"/>
                  <a:gd name="T47" fmla="*/ 47 h 49"/>
                  <a:gd name="T48" fmla="*/ 1 w 44"/>
                  <a:gd name="T49" fmla="*/ 47 h 49"/>
                  <a:gd name="T50" fmla="*/ 0 w 44"/>
                  <a:gd name="T51" fmla="*/ 47 h 49"/>
                  <a:gd name="T52" fmla="*/ 0 w 44"/>
                  <a:gd name="T53" fmla="*/ 0 h 49"/>
                  <a:gd name="T54" fmla="*/ 44 w 44"/>
                  <a:gd name="T55" fmla="*/ 0 h 49"/>
                  <a:gd name="T56" fmla="*/ 44 w 44"/>
                  <a:gd name="T57"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49">
                    <a:moveTo>
                      <a:pt x="44" y="19"/>
                    </a:moveTo>
                    <a:lnTo>
                      <a:pt x="44" y="49"/>
                    </a:lnTo>
                    <a:lnTo>
                      <a:pt x="30" y="49"/>
                    </a:lnTo>
                    <a:lnTo>
                      <a:pt x="30" y="49"/>
                    </a:lnTo>
                    <a:lnTo>
                      <a:pt x="28" y="49"/>
                    </a:lnTo>
                    <a:lnTo>
                      <a:pt x="28" y="49"/>
                    </a:lnTo>
                    <a:lnTo>
                      <a:pt x="28" y="49"/>
                    </a:lnTo>
                    <a:lnTo>
                      <a:pt x="25" y="47"/>
                    </a:lnTo>
                    <a:lnTo>
                      <a:pt x="25" y="49"/>
                    </a:lnTo>
                    <a:lnTo>
                      <a:pt x="22" y="47"/>
                    </a:lnTo>
                    <a:lnTo>
                      <a:pt x="20" y="47"/>
                    </a:lnTo>
                    <a:lnTo>
                      <a:pt x="18" y="47"/>
                    </a:lnTo>
                    <a:lnTo>
                      <a:pt x="17" y="47"/>
                    </a:lnTo>
                    <a:lnTo>
                      <a:pt x="17" y="47"/>
                    </a:lnTo>
                    <a:lnTo>
                      <a:pt x="15" y="47"/>
                    </a:lnTo>
                    <a:lnTo>
                      <a:pt x="15" y="47"/>
                    </a:lnTo>
                    <a:lnTo>
                      <a:pt x="15" y="47"/>
                    </a:lnTo>
                    <a:lnTo>
                      <a:pt x="12" y="47"/>
                    </a:lnTo>
                    <a:lnTo>
                      <a:pt x="12" y="47"/>
                    </a:lnTo>
                    <a:lnTo>
                      <a:pt x="8" y="47"/>
                    </a:lnTo>
                    <a:lnTo>
                      <a:pt x="6" y="47"/>
                    </a:lnTo>
                    <a:lnTo>
                      <a:pt x="3" y="47"/>
                    </a:lnTo>
                    <a:lnTo>
                      <a:pt x="3" y="47"/>
                    </a:lnTo>
                    <a:lnTo>
                      <a:pt x="1" y="47"/>
                    </a:lnTo>
                    <a:lnTo>
                      <a:pt x="1" y="47"/>
                    </a:lnTo>
                    <a:lnTo>
                      <a:pt x="0" y="47"/>
                    </a:lnTo>
                    <a:lnTo>
                      <a:pt x="0" y="0"/>
                    </a:lnTo>
                    <a:lnTo>
                      <a:pt x="44" y="0"/>
                    </a:lnTo>
                    <a:lnTo>
                      <a:pt x="44"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01" name="Freeform 1757"/>
              <p:cNvSpPr>
                <a:spLocks/>
              </p:cNvSpPr>
              <p:nvPr/>
            </p:nvSpPr>
            <p:spPr bwMode="auto">
              <a:xfrm>
                <a:off x="3506" y="2122"/>
                <a:ext cx="34" cy="33"/>
              </a:xfrm>
              <a:custGeom>
                <a:avLst/>
                <a:gdLst>
                  <a:gd name="T0" fmla="*/ 34 w 34"/>
                  <a:gd name="T1" fmla="*/ 33 h 33"/>
                  <a:gd name="T2" fmla="*/ 34 w 34"/>
                  <a:gd name="T3" fmla="*/ 33 h 33"/>
                  <a:gd name="T4" fmla="*/ 2 w 34"/>
                  <a:gd name="T5" fmla="*/ 33 h 33"/>
                  <a:gd name="T6" fmla="*/ 2 w 34"/>
                  <a:gd name="T7" fmla="*/ 29 h 33"/>
                  <a:gd name="T8" fmla="*/ 0 w 34"/>
                  <a:gd name="T9" fmla="*/ 29 h 33"/>
                  <a:gd name="T10" fmla="*/ 0 w 34"/>
                  <a:gd name="T11" fmla="*/ 0 h 33"/>
                  <a:gd name="T12" fmla="*/ 34 w 34"/>
                  <a:gd name="T13" fmla="*/ 0 h 33"/>
                  <a:gd name="T14" fmla="*/ 34 w 34"/>
                  <a:gd name="T15" fmla="*/ 2 h 33"/>
                  <a:gd name="T16" fmla="*/ 34 w 34"/>
                  <a:gd name="T17" fmla="*/ 2 h 33"/>
                  <a:gd name="T18" fmla="*/ 34 w 34"/>
                  <a:gd name="T19" fmla="*/ 4 h 33"/>
                  <a:gd name="T20" fmla="*/ 34 w 34"/>
                  <a:gd name="T21" fmla="*/ 5 h 33"/>
                  <a:gd name="T22" fmla="*/ 34 w 34"/>
                  <a:gd name="T23" fmla="*/ 5 h 33"/>
                  <a:gd name="T24" fmla="*/ 34 w 34"/>
                  <a:gd name="T25" fmla="*/ 9 h 33"/>
                  <a:gd name="T26" fmla="*/ 34 w 34"/>
                  <a:gd name="T27" fmla="*/ 11 h 33"/>
                  <a:gd name="T28" fmla="*/ 34 w 34"/>
                  <a:gd name="T29" fmla="*/ 11 h 33"/>
                  <a:gd name="T30" fmla="*/ 34 w 34"/>
                  <a:gd name="T31" fmla="*/ 11 h 33"/>
                  <a:gd name="T32" fmla="*/ 34 w 34"/>
                  <a:gd name="T33" fmla="*/ 12 h 33"/>
                  <a:gd name="T34" fmla="*/ 34 w 34"/>
                  <a:gd name="T35" fmla="*/ 14 h 33"/>
                  <a:gd name="T36" fmla="*/ 34 w 34"/>
                  <a:gd name="T37" fmla="*/ 14 h 33"/>
                  <a:gd name="T38" fmla="*/ 34 w 34"/>
                  <a:gd name="T39" fmla="*/ 19 h 33"/>
                  <a:gd name="T40" fmla="*/ 34 w 34"/>
                  <a:gd name="T41" fmla="*/ 21 h 33"/>
                  <a:gd name="T42" fmla="*/ 34 w 34"/>
                  <a:gd name="T43" fmla="*/ 21 h 33"/>
                  <a:gd name="T44" fmla="*/ 34 w 34"/>
                  <a:gd name="T45" fmla="*/ 21 h 33"/>
                  <a:gd name="T46" fmla="*/ 34 w 34"/>
                  <a:gd name="T47" fmla="*/ 21 h 33"/>
                  <a:gd name="T48" fmla="*/ 34 w 34"/>
                  <a:gd name="T49" fmla="*/ 21 h 33"/>
                  <a:gd name="T50" fmla="*/ 34 w 34"/>
                  <a:gd name="T51" fmla="*/ 22 h 33"/>
                  <a:gd name="T52" fmla="*/ 34 w 34"/>
                  <a:gd name="T53" fmla="*/ 24 h 33"/>
                  <a:gd name="T54" fmla="*/ 34 w 34"/>
                  <a:gd name="T55" fmla="*/ 26 h 33"/>
                  <a:gd name="T56" fmla="*/ 34 w 34"/>
                  <a:gd name="T57" fmla="*/ 27 h 33"/>
                  <a:gd name="T58" fmla="*/ 34 w 34"/>
                  <a:gd name="T59" fmla="*/ 31 h 33"/>
                  <a:gd name="T60" fmla="*/ 34 w 34"/>
                  <a:gd name="T61" fmla="*/ 31 h 33"/>
                  <a:gd name="T62" fmla="*/ 34 w 34"/>
                  <a:gd name="T63" fmla="*/ 31 h 33"/>
                  <a:gd name="T64" fmla="*/ 34 w 34"/>
                  <a:gd name="T65" fmla="*/ 31 h 33"/>
                  <a:gd name="T66" fmla="*/ 34 w 34"/>
                  <a:gd name="T67" fmla="*/ 33 h 33"/>
                  <a:gd name="T68" fmla="*/ 34 w 34"/>
                  <a:gd name="T6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33">
                    <a:moveTo>
                      <a:pt x="34" y="33"/>
                    </a:moveTo>
                    <a:lnTo>
                      <a:pt x="34" y="33"/>
                    </a:lnTo>
                    <a:lnTo>
                      <a:pt x="2" y="33"/>
                    </a:lnTo>
                    <a:lnTo>
                      <a:pt x="2" y="29"/>
                    </a:lnTo>
                    <a:lnTo>
                      <a:pt x="0" y="29"/>
                    </a:lnTo>
                    <a:lnTo>
                      <a:pt x="0" y="0"/>
                    </a:lnTo>
                    <a:lnTo>
                      <a:pt x="34" y="0"/>
                    </a:lnTo>
                    <a:lnTo>
                      <a:pt x="34" y="2"/>
                    </a:lnTo>
                    <a:lnTo>
                      <a:pt x="34" y="2"/>
                    </a:lnTo>
                    <a:lnTo>
                      <a:pt x="34" y="4"/>
                    </a:lnTo>
                    <a:lnTo>
                      <a:pt x="34" y="5"/>
                    </a:lnTo>
                    <a:lnTo>
                      <a:pt x="34" y="5"/>
                    </a:lnTo>
                    <a:lnTo>
                      <a:pt x="34" y="9"/>
                    </a:lnTo>
                    <a:lnTo>
                      <a:pt x="34" y="11"/>
                    </a:lnTo>
                    <a:lnTo>
                      <a:pt x="34" y="11"/>
                    </a:lnTo>
                    <a:lnTo>
                      <a:pt x="34" y="11"/>
                    </a:lnTo>
                    <a:lnTo>
                      <a:pt x="34" y="12"/>
                    </a:lnTo>
                    <a:lnTo>
                      <a:pt x="34" y="14"/>
                    </a:lnTo>
                    <a:lnTo>
                      <a:pt x="34" y="14"/>
                    </a:lnTo>
                    <a:lnTo>
                      <a:pt x="34" y="19"/>
                    </a:lnTo>
                    <a:lnTo>
                      <a:pt x="34" y="21"/>
                    </a:lnTo>
                    <a:lnTo>
                      <a:pt x="34" y="21"/>
                    </a:lnTo>
                    <a:lnTo>
                      <a:pt x="34" y="21"/>
                    </a:lnTo>
                    <a:lnTo>
                      <a:pt x="34" y="21"/>
                    </a:lnTo>
                    <a:lnTo>
                      <a:pt x="34" y="21"/>
                    </a:lnTo>
                    <a:lnTo>
                      <a:pt x="34" y="22"/>
                    </a:lnTo>
                    <a:lnTo>
                      <a:pt x="34" y="24"/>
                    </a:lnTo>
                    <a:lnTo>
                      <a:pt x="34" y="26"/>
                    </a:lnTo>
                    <a:lnTo>
                      <a:pt x="34" y="27"/>
                    </a:lnTo>
                    <a:lnTo>
                      <a:pt x="34" y="31"/>
                    </a:lnTo>
                    <a:lnTo>
                      <a:pt x="34" y="31"/>
                    </a:lnTo>
                    <a:lnTo>
                      <a:pt x="34" y="31"/>
                    </a:lnTo>
                    <a:lnTo>
                      <a:pt x="34" y="31"/>
                    </a:lnTo>
                    <a:lnTo>
                      <a:pt x="34" y="33"/>
                    </a:lnTo>
                    <a:lnTo>
                      <a:pt x="34" y="3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02" name="Freeform 1758"/>
              <p:cNvSpPr>
                <a:spLocks/>
              </p:cNvSpPr>
              <p:nvPr/>
            </p:nvSpPr>
            <p:spPr bwMode="auto">
              <a:xfrm>
                <a:off x="3506" y="2122"/>
                <a:ext cx="34" cy="33"/>
              </a:xfrm>
              <a:custGeom>
                <a:avLst/>
                <a:gdLst>
                  <a:gd name="T0" fmla="*/ 34 w 34"/>
                  <a:gd name="T1" fmla="*/ 33 h 33"/>
                  <a:gd name="T2" fmla="*/ 34 w 34"/>
                  <a:gd name="T3" fmla="*/ 33 h 33"/>
                  <a:gd name="T4" fmla="*/ 2 w 34"/>
                  <a:gd name="T5" fmla="*/ 33 h 33"/>
                  <a:gd name="T6" fmla="*/ 2 w 34"/>
                  <a:gd name="T7" fmla="*/ 29 h 33"/>
                  <a:gd name="T8" fmla="*/ 0 w 34"/>
                  <a:gd name="T9" fmla="*/ 29 h 33"/>
                  <a:gd name="T10" fmla="*/ 0 w 34"/>
                  <a:gd name="T11" fmla="*/ 0 h 33"/>
                  <a:gd name="T12" fmla="*/ 34 w 34"/>
                  <a:gd name="T13" fmla="*/ 0 h 33"/>
                  <a:gd name="T14" fmla="*/ 34 w 34"/>
                  <a:gd name="T15" fmla="*/ 2 h 33"/>
                  <a:gd name="T16" fmla="*/ 34 w 34"/>
                  <a:gd name="T17" fmla="*/ 2 h 33"/>
                  <a:gd name="T18" fmla="*/ 34 w 34"/>
                  <a:gd name="T19" fmla="*/ 4 h 33"/>
                  <a:gd name="T20" fmla="*/ 34 w 34"/>
                  <a:gd name="T21" fmla="*/ 5 h 33"/>
                  <a:gd name="T22" fmla="*/ 34 w 34"/>
                  <a:gd name="T23" fmla="*/ 5 h 33"/>
                  <a:gd name="T24" fmla="*/ 34 w 34"/>
                  <a:gd name="T25" fmla="*/ 9 h 33"/>
                  <a:gd name="T26" fmla="*/ 34 w 34"/>
                  <a:gd name="T27" fmla="*/ 11 h 33"/>
                  <a:gd name="T28" fmla="*/ 34 w 34"/>
                  <a:gd name="T29" fmla="*/ 11 h 33"/>
                  <a:gd name="T30" fmla="*/ 34 w 34"/>
                  <a:gd name="T31" fmla="*/ 11 h 33"/>
                  <a:gd name="T32" fmla="*/ 34 w 34"/>
                  <a:gd name="T33" fmla="*/ 12 h 33"/>
                  <a:gd name="T34" fmla="*/ 34 w 34"/>
                  <a:gd name="T35" fmla="*/ 14 h 33"/>
                  <a:gd name="T36" fmla="*/ 34 w 34"/>
                  <a:gd name="T37" fmla="*/ 14 h 33"/>
                  <a:gd name="T38" fmla="*/ 34 w 34"/>
                  <a:gd name="T39" fmla="*/ 19 h 33"/>
                  <a:gd name="T40" fmla="*/ 34 w 34"/>
                  <a:gd name="T41" fmla="*/ 21 h 33"/>
                  <a:gd name="T42" fmla="*/ 34 w 34"/>
                  <a:gd name="T43" fmla="*/ 21 h 33"/>
                  <a:gd name="T44" fmla="*/ 34 w 34"/>
                  <a:gd name="T45" fmla="*/ 21 h 33"/>
                  <a:gd name="T46" fmla="*/ 34 w 34"/>
                  <a:gd name="T47" fmla="*/ 21 h 33"/>
                  <a:gd name="T48" fmla="*/ 34 w 34"/>
                  <a:gd name="T49" fmla="*/ 21 h 33"/>
                  <a:gd name="T50" fmla="*/ 34 w 34"/>
                  <a:gd name="T51" fmla="*/ 22 h 33"/>
                  <a:gd name="T52" fmla="*/ 34 w 34"/>
                  <a:gd name="T53" fmla="*/ 24 h 33"/>
                  <a:gd name="T54" fmla="*/ 34 w 34"/>
                  <a:gd name="T55" fmla="*/ 26 h 33"/>
                  <a:gd name="T56" fmla="*/ 34 w 34"/>
                  <a:gd name="T57" fmla="*/ 27 h 33"/>
                  <a:gd name="T58" fmla="*/ 34 w 34"/>
                  <a:gd name="T59" fmla="*/ 31 h 33"/>
                  <a:gd name="T60" fmla="*/ 34 w 34"/>
                  <a:gd name="T61" fmla="*/ 31 h 33"/>
                  <a:gd name="T62" fmla="*/ 34 w 34"/>
                  <a:gd name="T63" fmla="*/ 31 h 33"/>
                  <a:gd name="T64" fmla="*/ 34 w 34"/>
                  <a:gd name="T65" fmla="*/ 31 h 33"/>
                  <a:gd name="T66" fmla="*/ 34 w 34"/>
                  <a:gd name="T67" fmla="*/ 33 h 33"/>
                  <a:gd name="T68" fmla="*/ 34 w 34"/>
                  <a:gd name="T6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33">
                    <a:moveTo>
                      <a:pt x="34" y="33"/>
                    </a:moveTo>
                    <a:lnTo>
                      <a:pt x="34" y="33"/>
                    </a:lnTo>
                    <a:lnTo>
                      <a:pt x="2" y="33"/>
                    </a:lnTo>
                    <a:lnTo>
                      <a:pt x="2" y="29"/>
                    </a:lnTo>
                    <a:lnTo>
                      <a:pt x="0" y="29"/>
                    </a:lnTo>
                    <a:lnTo>
                      <a:pt x="0" y="0"/>
                    </a:lnTo>
                    <a:lnTo>
                      <a:pt x="34" y="0"/>
                    </a:lnTo>
                    <a:lnTo>
                      <a:pt x="34" y="2"/>
                    </a:lnTo>
                    <a:lnTo>
                      <a:pt x="34" y="2"/>
                    </a:lnTo>
                    <a:lnTo>
                      <a:pt x="34" y="4"/>
                    </a:lnTo>
                    <a:lnTo>
                      <a:pt x="34" y="5"/>
                    </a:lnTo>
                    <a:lnTo>
                      <a:pt x="34" y="5"/>
                    </a:lnTo>
                    <a:lnTo>
                      <a:pt x="34" y="9"/>
                    </a:lnTo>
                    <a:lnTo>
                      <a:pt x="34" y="11"/>
                    </a:lnTo>
                    <a:lnTo>
                      <a:pt x="34" y="11"/>
                    </a:lnTo>
                    <a:lnTo>
                      <a:pt x="34" y="11"/>
                    </a:lnTo>
                    <a:lnTo>
                      <a:pt x="34" y="12"/>
                    </a:lnTo>
                    <a:lnTo>
                      <a:pt x="34" y="14"/>
                    </a:lnTo>
                    <a:lnTo>
                      <a:pt x="34" y="14"/>
                    </a:lnTo>
                    <a:lnTo>
                      <a:pt x="34" y="19"/>
                    </a:lnTo>
                    <a:lnTo>
                      <a:pt x="34" y="21"/>
                    </a:lnTo>
                    <a:lnTo>
                      <a:pt x="34" y="21"/>
                    </a:lnTo>
                    <a:lnTo>
                      <a:pt x="34" y="21"/>
                    </a:lnTo>
                    <a:lnTo>
                      <a:pt x="34" y="21"/>
                    </a:lnTo>
                    <a:lnTo>
                      <a:pt x="34" y="21"/>
                    </a:lnTo>
                    <a:lnTo>
                      <a:pt x="34" y="22"/>
                    </a:lnTo>
                    <a:lnTo>
                      <a:pt x="34" y="24"/>
                    </a:lnTo>
                    <a:lnTo>
                      <a:pt x="34" y="26"/>
                    </a:lnTo>
                    <a:lnTo>
                      <a:pt x="34" y="27"/>
                    </a:lnTo>
                    <a:lnTo>
                      <a:pt x="34" y="31"/>
                    </a:lnTo>
                    <a:lnTo>
                      <a:pt x="34" y="31"/>
                    </a:lnTo>
                    <a:lnTo>
                      <a:pt x="34" y="31"/>
                    </a:lnTo>
                    <a:lnTo>
                      <a:pt x="34" y="31"/>
                    </a:lnTo>
                    <a:lnTo>
                      <a:pt x="34" y="33"/>
                    </a:lnTo>
                    <a:lnTo>
                      <a:pt x="34"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03" name="Freeform 1759"/>
              <p:cNvSpPr>
                <a:spLocks/>
              </p:cNvSpPr>
              <p:nvPr/>
            </p:nvSpPr>
            <p:spPr bwMode="auto">
              <a:xfrm>
                <a:off x="3117" y="1882"/>
                <a:ext cx="40" cy="44"/>
              </a:xfrm>
              <a:custGeom>
                <a:avLst/>
                <a:gdLst>
                  <a:gd name="T0" fmla="*/ 3 w 40"/>
                  <a:gd name="T1" fmla="*/ 0 h 44"/>
                  <a:gd name="T2" fmla="*/ 3 w 40"/>
                  <a:gd name="T3" fmla="*/ 0 h 44"/>
                  <a:gd name="T4" fmla="*/ 7 w 40"/>
                  <a:gd name="T5" fmla="*/ 0 h 44"/>
                  <a:gd name="T6" fmla="*/ 7 w 40"/>
                  <a:gd name="T7" fmla="*/ 0 h 44"/>
                  <a:gd name="T8" fmla="*/ 8 w 40"/>
                  <a:gd name="T9" fmla="*/ 0 h 44"/>
                  <a:gd name="T10" fmla="*/ 12 w 40"/>
                  <a:gd name="T11" fmla="*/ 0 h 44"/>
                  <a:gd name="T12" fmla="*/ 12 w 40"/>
                  <a:gd name="T13" fmla="*/ 0 h 44"/>
                  <a:gd name="T14" fmla="*/ 13 w 40"/>
                  <a:gd name="T15" fmla="*/ 0 h 44"/>
                  <a:gd name="T16" fmla="*/ 15 w 40"/>
                  <a:gd name="T17" fmla="*/ 0 h 44"/>
                  <a:gd name="T18" fmla="*/ 17 w 40"/>
                  <a:gd name="T19" fmla="*/ 0 h 44"/>
                  <a:gd name="T20" fmla="*/ 18 w 40"/>
                  <a:gd name="T21" fmla="*/ 0 h 44"/>
                  <a:gd name="T22" fmla="*/ 20 w 40"/>
                  <a:gd name="T23" fmla="*/ 0 h 44"/>
                  <a:gd name="T24" fmla="*/ 20 w 40"/>
                  <a:gd name="T25" fmla="*/ 0 h 44"/>
                  <a:gd name="T26" fmla="*/ 20 w 40"/>
                  <a:gd name="T27" fmla="*/ 0 h 44"/>
                  <a:gd name="T28" fmla="*/ 22 w 40"/>
                  <a:gd name="T29" fmla="*/ 0 h 44"/>
                  <a:gd name="T30" fmla="*/ 22 w 40"/>
                  <a:gd name="T31" fmla="*/ 0 h 44"/>
                  <a:gd name="T32" fmla="*/ 25 w 40"/>
                  <a:gd name="T33" fmla="*/ 0 h 44"/>
                  <a:gd name="T34" fmla="*/ 37 w 40"/>
                  <a:gd name="T35" fmla="*/ 1 h 44"/>
                  <a:gd name="T36" fmla="*/ 37 w 40"/>
                  <a:gd name="T37" fmla="*/ 1 h 44"/>
                  <a:gd name="T38" fmla="*/ 37 w 40"/>
                  <a:gd name="T39" fmla="*/ 1 h 44"/>
                  <a:gd name="T40" fmla="*/ 39 w 40"/>
                  <a:gd name="T41" fmla="*/ 1 h 44"/>
                  <a:gd name="T42" fmla="*/ 39 w 40"/>
                  <a:gd name="T43" fmla="*/ 1 h 44"/>
                  <a:gd name="T44" fmla="*/ 39 w 40"/>
                  <a:gd name="T45" fmla="*/ 1 h 44"/>
                  <a:gd name="T46" fmla="*/ 39 w 40"/>
                  <a:gd name="T47" fmla="*/ 1 h 44"/>
                  <a:gd name="T48" fmla="*/ 39 w 40"/>
                  <a:gd name="T49" fmla="*/ 1 h 44"/>
                  <a:gd name="T50" fmla="*/ 40 w 40"/>
                  <a:gd name="T51" fmla="*/ 1 h 44"/>
                  <a:gd name="T52" fmla="*/ 40 w 40"/>
                  <a:gd name="T53" fmla="*/ 1 h 44"/>
                  <a:gd name="T54" fmla="*/ 40 w 40"/>
                  <a:gd name="T55" fmla="*/ 1 h 44"/>
                  <a:gd name="T56" fmla="*/ 39 w 40"/>
                  <a:gd name="T57" fmla="*/ 44 h 44"/>
                  <a:gd name="T58" fmla="*/ 1 w 40"/>
                  <a:gd name="T59" fmla="*/ 42 h 44"/>
                  <a:gd name="T60" fmla="*/ 0 w 40"/>
                  <a:gd name="T61" fmla="*/ 42 h 44"/>
                  <a:gd name="T62" fmla="*/ 1 w 40"/>
                  <a:gd name="T63" fmla="*/ 0 h 44"/>
                  <a:gd name="T64" fmla="*/ 3 w 40"/>
                  <a:gd name="T65" fmla="*/ 0 h 44"/>
                  <a:gd name="T66" fmla="*/ 3 w 40"/>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4">
                    <a:moveTo>
                      <a:pt x="3" y="0"/>
                    </a:moveTo>
                    <a:lnTo>
                      <a:pt x="3" y="0"/>
                    </a:lnTo>
                    <a:lnTo>
                      <a:pt x="7" y="0"/>
                    </a:lnTo>
                    <a:lnTo>
                      <a:pt x="7" y="0"/>
                    </a:lnTo>
                    <a:lnTo>
                      <a:pt x="8" y="0"/>
                    </a:lnTo>
                    <a:lnTo>
                      <a:pt x="12" y="0"/>
                    </a:lnTo>
                    <a:lnTo>
                      <a:pt x="12" y="0"/>
                    </a:lnTo>
                    <a:lnTo>
                      <a:pt x="13" y="0"/>
                    </a:lnTo>
                    <a:lnTo>
                      <a:pt x="15" y="0"/>
                    </a:lnTo>
                    <a:lnTo>
                      <a:pt x="17" y="0"/>
                    </a:lnTo>
                    <a:lnTo>
                      <a:pt x="18" y="0"/>
                    </a:lnTo>
                    <a:lnTo>
                      <a:pt x="20" y="0"/>
                    </a:lnTo>
                    <a:lnTo>
                      <a:pt x="20" y="0"/>
                    </a:lnTo>
                    <a:lnTo>
                      <a:pt x="20" y="0"/>
                    </a:lnTo>
                    <a:lnTo>
                      <a:pt x="22" y="0"/>
                    </a:lnTo>
                    <a:lnTo>
                      <a:pt x="22" y="0"/>
                    </a:lnTo>
                    <a:lnTo>
                      <a:pt x="25" y="0"/>
                    </a:lnTo>
                    <a:lnTo>
                      <a:pt x="37" y="1"/>
                    </a:lnTo>
                    <a:lnTo>
                      <a:pt x="37" y="1"/>
                    </a:lnTo>
                    <a:lnTo>
                      <a:pt x="37" y="1"/>
                    </a:lnTo>
                    <a:lnTo>
                      <a:pt x="39" y="1"/>
                    </a:lnTo>
                    <a:lnTo>
                      <a:pt x="39" y="1"/>
                    </a:lnTo>
                    <a:lnTo>
                      <a:pt x="39" y="1"/>
                    </a:lnTo>
                    <a:lnTo>
                      <a:pt x="39" y="1"/>
                    </a:lnTo>
                    <a:lnTo>
                      <a:pt x="39" y="1"/>
                    </a:lnTo>
                    <a:lnTo>
                      <a:pt x="40" y="1"/>
                    </a:lnTo>
                    <a:lnTo>
                      <a:pt x="40" y="1"/>
                    </a:lnTo>
                    <a:lnTo>
                      <a:pt x="40" y="1"/>
                    </a:lnTo>
                    <a:lnTo>
                      <a:pt x="39" y="44"/>
                    </a:lnTo>
                    <a:lnTo>
                      <a:pt x="1" y="42"/>
                    </a:lnTo>
                    <a:lnTo>
                      <a:pt x="0" y="42"/>
                    </a:lnTo>
                    <a:lnTo>
                      <a:pt x="1" y="0"/>
                    </a:lnTo>
                    <a:lnTo>
                      <a:pt x="3" y="0"/>
                    </a:lnTo>
                    <a:lnTo>
                      <a:pt x="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04" name="Freeform 1760"/>
              <p:cNvSpPr>
                <a:spLocks/>
              </p:cNvSpPr>
              <p:nvPr/>
            </p:nvSpPr>
            <p:spPr bwMode="auto">
              <a:xfrm>
                <a:off x="3117" y="1882"/>
                <a:ext cx="40" cy="44"/>
              </a:xfrm>
              <a:custGeom>
                <a:avLst/>
                <a:gdLst>
                  <a:gd name="T0" fmla="*/ 3 w 40"/>
                  <a:gd name="T1" fmla="*/ 0 h 44"/>
                  <a:gd name="T2" fmla="*/ 3 w 40"/>
                  <a:gd name="T3" fmla="*/ 0 h 44"/>
                  <a:gd name="T4" fmla="*/ 7 w 40"/>
                  <a:gd name="T5" fmla="*/ 0 h 44"/>
                  <a:gd name="T6" fmla="*/ 7 w 40"/>
                  <a:gd name="T7" fmla="*/ 0 h 44"/>
                  <a:gd name="T8" fmla="*/ 8 w 40"/>
                  <a:gd name="T9" fmla="*/ 0 h 44"/>
                  <a:gd name="T10" fmla="*/ 12 w 40"/>
                  <a:gd name="T11" fmla="*/ 0 h 44"/>
                  <a:gd name="T12" fmla="*/ 12 w 40"/>
                  <a:gd name="T13" fmla="*/ 0 h 44"/>
                  <a:gd name="T14" fmla="*/ 13 w 40"/>
                  <a:gd name="T15" fmla="*/ 0 h 44"/>
                  <a:gd name="T16" fmla="*/ 15 w 40"/>
                  <a:gd name="T17" fmla="*/ 0 h 44"/>
                  <a:gd name="T18" fmla="*/ 17 w 40"/>
                  <a:gd name="T19" fmla="*/ 0 h 44"/>
                  <a:gd name="T20" fmla="*/ 18 w 40"/>
                  <a:gd name="T21" fmla="*/ 0 h 44"/>
                  <a:gd name="T22" fmla="*/ 20 w 40"/>
                  <a:gd name="T23" fmla="*/ 0 h 44"/>
                  <a:gd name="T24" fmla="*/ 20 w 40"/>
                  <a:gd name="T25" fmla="*/ 0 h 44"/>
                  <a:gd name="T26" fmla="*/ 20 w 40"/>
                  <a:gd name="T27" fmla="*/ 0 h 44"/>
                  <a:gd name="T28" fmla="*/ 22 w 40"/>
                  <a:gd name="T29" fmla="*/ 0 h 44"/>
                  <a:gd name="T30" fmla="*/ 22 w 40"/>
                  <a:gd name="T31" fmla="*/ 0 h 44"/>
                  <a:gd name="T32" fmla="*/ 25 w 40"/>
                  <a:gd name="T33" fmla="*/ 0 h 44"/>
                  <a:gd name="T34" fmla="*/ 37 w 40"/>
                  <a:gd name="T35" fmla="*/ 1 h 44"/>
                  <a:gd name="T36" fmla="*/ 37 w 40"/>
                  <a:gd name="T37" fmla="*/ 1 h 44"/>
                  <a:gd name="T38" fmla="*/ 37 w 40"/>
                  <a:gd name="T39" fmla="*/ 1 h 44"/>
                  <a:gd name="T40" fmla="*/ 39 w 40"/>
                  <a:gd name="T41" fmla="*/ 1 h 44"/>
                  <a:gd name="T42" fmla="*/ 39 w 40"/>
                  <a:gd name="T43" fmla="*/ 1 h 44"/>
                  <a:gd name="T44" fmla="*/ 39 w 40"/>
                  <a:gd name="T45" fmla="*/ 1 h 44"/>
                  <a:gd name="T46" fmla="*/ 39 w 40"/>
                  <a:gd name="T47" fmla="*/ 1 h 44"/>
                  <a:gd name="T48" fmla="*/ 39 w 40"/>
                  <a:gd name="T49" fmla="*/ 1 h 44"/>
                  <a:gd name="T50" fmla="*/ 40 w 40"/>
                  <a:gd name="T51" fmla="*/ 1 h 44"/>
                  <a:gd name="T52" fmla="*/ 40 w 40"/>
                  <a:gd name="T53" fmla="*/ 1 h 44"/>
                  <a:gd name="T54" fmla="*/ 40 w 40"/>
                  <a:gd name="T55" fmla="*/ 1 h 44"/>
                  <a:gd name="T56" fmla="*/ 39 w 40"/>
                  <a:gd name="T57" fmla="*/ 44 h 44"/>
                  <a:gd name="T58" fmla="*/ 1 w 40"/>
                  <a:gd name="T59" fmla="*/ 42 h 44"/>
                  <a:gd name="T60" fmla="*/ 0 w 40"/>
                  <a:gd name="T61" fmla="*/ 42 h 44"/>
                  <a:gd name="T62" fmla="*/ 1 w 40"/>
                  <a:gd name="T63" fmla="*/ 0 h 44"/>
                  <a:gd name="T64" fmla="*/ 3 w 40"/>
                  <a:gd name="T65" fmla="*/ 0 h 44"/>
                  <a:gd name="T66" fmla="*/ 3 w 40"/>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4">
                    <a:moveTo>
                      <a:pt x="3" y="0"/>
                    </a:moveTo>
                    <a:lnTo>
                      <a:pt x="3" y="0"/>
                    </a:lnTo>
                    <a:lnTo>
                      <a:pt x="7" y="0"/>
                    </a:lnTo>
                    <a:lnTo>
                      <a:pt x="7" y="0"/>
                    </a:lnTo>
                    <a:lnTo>
                      <a:pt x="8" y="0"/>
                    </a:lnTo>
                    <a:lnTo>
                      <a:pt x="12" y="0"/>
                    </a:lnTo>
                    <a:lnTo>
                      <a:pt x="12" y="0"/>
                    </a:lnTo>
                    <a:lnTo>
                      <a:pt x="13" y="0"/>
                    </a:lnTo>
                    <a:lnTo>
                      <a:pt x="15" y="0"/>
                    </a:lnTo>
                    <a:lnTo>
                      <a:pt x="17" y="0"/>
                    </a:lnTo>
                    <a:lnTo>
                      <a:pt x="18" y="0"/>
                    </a:lnTo>
                    <a:lnTo>
                      <a:pt x="20" y="0"/>
                    </a:lnTo>
                    <a:lnTo>
                      <a:pt x="20" y="0"/>
                    </a:lnTo>
                    <a:lnTo>
                      <a:pt x="20" y="0"/>
                    </a:lnTo>
                    <a:lnTo>
                      <a:pt x="22" y="0"/>
                    </a:lnTo>
                    <a:lnTo>
                      <a:pt x="22" y="0"/>
                    </a:lnTo>
                    <a:lnTo>
                      <a:pt x="25" y="0"/>
                    </a:lnTo>
                    <a:lnTo>
                      <a:pt x="37" y="1"/>
                    </a:lnTo>
                    <a:lnTo>
                      <a:pt x="37" y="1"/>
                    </a:lnTo>
                    <a:lnTo>
                      <a:pt x="37" y="1"/>
                    </a:lnTo>
                    <a:lnTo>
                      <a:pt x="39" y="1"/>
                    </a:lnTo>
                    <a:lnTo>
                      <a:pt x="39" y="1"/>
                    </a:lnTo>
                    <a:lnTo>
                      <a:pt x="39" y="1"/>
                    </a:lnTo>
                    <a:lnTo>
                      <a:pt x="39" y="1"/>
                    </a:lnTo>
                    <a:lnTo>
                      <a:pt x="39" y="1"/>
                    </a:lnTo>
                    <a:lnTo>
                      <a:pt x="40" y="1"/>
                    </a:lnTo>
                    <a:lnTo>
                      <a:pt x="40" y="1"/>
                    </a:lnTo>
                    <a:lnTo>
                      <a:pt x="40" y="1"/>
                    </a:lnTo>
                    <a:lnTo>
                      <a:pt x="39" y="44"/>
                    </a:lnTo>
                    <a:lnTo>
                      <a:pt x="1" y="42"/>
                    </a:lnTo>
                    <a:lnTo>
                      <a:pt x="0" y="42"/>
                    </a:lnTo>
                    <a:lnTo>
                      <a:pt x="1" y="0"/>
                    </a:lnTo>
                    <a:lnTo>
                      <a:pt x="3" y="0"/>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05" name="Freeform 1761"/>
              <p:cNvSpPr>
                <a:spLocks/>
              </p:cNvSpPr>
              <p:nvPr/>
            </p:nvSpPr>
            <p:spPr bwMode="auto">
              <a:xfrm>
                <a:off x="3347" y="1975"/>
                <a:ext cx="34" cy="54"/>
              </a:xfrm>
              <a:custGeom>
                <a:avLst/>
                <a:gdLst>
                  <a:gd name="T0" fmla="*/ 29 w 34"/>
                  <a:gd name="T1" fmla="*/ 2 h 54"/>
                  <a:gd name="T2" fmla="*/ 29 w 34"/>
                  <a:gd name="T3" fmla="*/ 19 h 54"/>
                  <a:gd name="T4" fmla="*/ 31 w 34"/>
                  <a:gd name="T5" fmla="*/ 17 h 54"/>
                  <a:gd name="T6" fmla="*/ 34 w 34"/>
                  <a:gd name="T7" fmla="*/ 27 h 54"/>
                  <a:gd name="T8" fmla="*/ 31 w 34"/>
                  <a:gd name="T9" fmla="*/ 34 h 54"/>
                  <a:gd name="T10" fmla="*/ 31 w 34"/>
                  <a:gd name="T11" fmla="*/ 54 h 54"/>
                  <a:gd name="T12" fmla="*/ 0 w 34"/>
                  <a:gd name="T13" fmla="*/ 52 h 54"/>
                  <a:gd name="T14" fmla="*/ 0 w 34"/>
                  <a:gd name="T15" fmla="*/ 52 h 54"/>
                  <a:gd name="T16" fmla="*/ 0 w 34"/>
                  <a:gd name="T17" fmla="*/ 19 h 54"/>
                  <a:gd name="T18" fmla="*/ 0 w 34"/>
                  <a:gd name="T19" fmla="*/ 0 h 54"/>
                  <a:gd name="T20" fmla="*/ 29 w 34"/>
                  <a:gd name="T2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54">
                    <a:moveTo>
                      <a:pt x="29" y="2"/>
                    </a:moveTo>
                    <a:lnTo>
                      <a:pt x="29" y="19"/>
                    </a:lnTo>
                    <a:lnTo>
                      <a:pt x="31" y="17"/>
                    </a:lnTo>
                    <a:lnTo>
                      <a:pt x="34" y="27"/>
                    </a:lnTo>
                    <a:lnTo>
                      <a:pt x="31" y="34"/>
                    </a:lnTo>
                    <a:lnTo>
                      <a:pt x="31" y="54"/>
                    </a:lnTo>
                    <a:lnTo>
                      <a:pt x="0" y="52"/>
                    </a:lnTo>
                    <a:lnTo>
                      <a:pt x="0" y="52"/>
                    </a:lnTo>
                    <a:lnTo>
                      <a:pt x="0" y="19"/>
                    </a:lnTo>
                    <a:lnTo>
                      <a:pt x="0" y="0"/>
                    </a:lnTo>
                    <a:lnTo>
                      <a:pt x="29"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06" name="Freeform 1762"/>
              <p:cNvSpPr>
                <a:spLocks/>
              </p:cNvSpPr>
              <p:nvPr/>
            </p:nvSpPr>
            <p:spPr bwMode="auto">
              <a:xfrm>
                <a:off x="3347" y="1975"/>
                <a:ext cx="34" cy="54"/>
              </a:xfrm>
              <a:custGeom>
                <a:avLst/>
                <a:gdLst>
                  <a:gd name="T0" fmla="*/ 29 w 34"/>
                  <a:gd name="T1" fmla="*/ 2 h 54"/>
                  <a:gd name="T2" fmla="*/ 29 w 34"/>
                  <a:gd name="T3" fmla="*/ 19 h 54"/>
                  <a:gd name="T4" fmla="*/ 31 w 34"/>
                  <a:gd name="T5" fmla="*/ 17 h 54"/>
                  <a:gd name="T6" fmla="*/ 34 w 34"/>
                  <a:gd name="T7" fmla="*/ 27 h 54"/>
                  <a:gd name="T8" fmla="*/ 31 w 34"/>
                  <a:gd name="T9" fmla="*/ 34 h 54"/>
                  <a:gd name="T10" fmla="*/ 31 w 34"/>
                  <a:gd name="T11" fmla="*/ 54 h 54"/>
                  <a:gd name="T12" fmla="*/ 0 w 34"/>
                  <a:gd name="T13" fmla="*/ 52 h 54"/>
                  <a:gd name="T14" fmla="*/ 0 w 34"/>
                  <a:gd name="T15" fmla="*/ 52 h 54"/>
                  <a:gd name="T16" fmla="*/ 0 w 34"/>
                  <a:gd name="T17" fmla="*/ 19 h 54"/>
                  <a:gd name="T18" fmla="*/ 0 w 34"/>
                  <a:gd name="T19" fmla="*/ 0 h 54"/>
                  <a:gd name="T20" fmla="*/ 29 w 34"/>
                  <a:gd name="T2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54">
                    <a:moveTo>
                      <a:pt x="29" y="2"/>
                    </a:moveTo>
                    <a:lnTo>
                      <a:pt x="29" y="19"/>
                    </a:lnTo>
                    <a:lnTo>
                      <a:pt x="31" y="17"/>
                    </a:lnTo>
                    <a:lnTo>
                      <a:pt x="34" y="27"/>
                    </a:lnTo>
                    <a:lnTo>
                      <a:pt x="31" y="34"/>
                    </a:lnTo>
                    <a:lnTo>
                      <a:pt x="31" y="54"/>
                    </a:lnTo>
                    <a:lnTo>
                      <a:pt x="0" y="52"/>
                    </a:lnTo>
                    <a:lnTo>
                      <a:pt x="0" y="52"/>
                    </a:lnTo>
                    <a:lnTo>
                      <a:pt x="0" y="19"/>
                    </a:lnTo>
                    <a:lnTo>
                      <a:pt x="0" y="0"/>
                    </a:lnTo>
                    <a:lnTo>
                      <a:pt x="2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07" name="Freeform 1763"/>
              <p:cNvSpPr>
                <a:spLocks/>
              </p:cNvSpPr>
              <p:nvPr/>
            </p:nvSpPr>
            <p:spPr bwMode="auto">
              <a:xfrm>
                <a:off x="3488" y="1890"/>
                <a:ext cx="30" cy="38"/>
              </a:xfrm>
              <a:custGeom>
                <a:avLst/>
                <a:gdLst>
                  <a:gd name="T0" fmla="*/ 15 w 30"/>
                  <a:gd name="T1" fmla="*/ 12 h 38"/>
                  <a:gd name="T2" fmla="*/ 17 w 30"/>
                  <a:gd name="T3" fmla="*/ 14 h 38"/>
                  <a:gd name="T4" fmla="*/ 20 w 30"/>
                  <a:gd name="T5" fmla="*/ 12 h 38"/>
                  <a:gd name="T6" fmla="*/ 20 w 30"/>
                  <a:gd name="T7" fmla="*/ 12 h 38"/>
                  <a:gd name="T8" fmla="*/ 20 w 30"/>
                  <a:gd name="T9" fmla="*/ 12 h 38"/>
                  <a:gd name="T10" fmla="*/ 20 w 30"/>
                  <a:gd name="T11" fmla="*/ 12 h 38"/>
                  <a:gd name="T12" fmla="*/ 20 w 30"/>
                  <a:gd name="T13" fmla="*/ 10 h 38"/>
                  <a:gd name="T14" fmla="*/ 22 w 30"/>
                  <a:gd name="T15" fmla="*/ 9 h 38"/>
                  <a:gd name="T16" fmla="*/ 22 w 30"/>
                  <a:gd name="T17" fmla="*/ 9 h 38"/>
                  <a:gd name="T18" fmla="*/ 23 w 30"/>
                  <a:gd name="T19" fmla="*/ 9 h 38"/>
                  <a:gd name="T20" fmla="*/ 25 w 30"/>
                  <a:gd name="T21" fmla="*/ 9 h 38"/>
                  <a:gd name="T22" fmla="*/ 27 w 30"/>
                  <a:gd name="T23" fmla="*/ 10 h 38"/>
                  <a:gd name="T24" fmla="*/ 27 w 30"/>
                  <a:gd name="T25" fmla="*/ 10 h 38"/>
                  <a:gd name="T26" fmla="*/ 29 w 30"/>
                  <a:gd name="T27" fmla="*/ 17 h 38"/>
                  <a:gd name="T28" fmla="*/ 30 w 30"/>
                  <a:gd name="T29" fmla="*/ 22 h 38"/>
                  <a:gd name="T30" fmla="*/ 29 w 30"/>
                  <a:gd name="T31" fmla="*/ 26 h 38"/>
                  <a:gd name="T32" fmla="*/ 27 w 30"/>
                  <a:gd name="T33" fmla="*/ 27 h 38"/>
                  <a:gd name="T34" fmla="*/ 22 w 30"/>
                  <a:gd name="T35" fmla="*/ 31 h 38"/>
                  <a:gd name="T36" fmla="*/ 22 w 30"/>
                  <a:gd name="T37" fmla="*/ 32 h 38"/>
                  <a:gd name="T38" fmla="*/ 18 w 30"/>
                  <a:gd name="T39" fmla="*/ 38 h 38"/>
                  <a:gd name="T40" fmla="*/ 15 w 30"/>
                  <a:gd name="T41" fmla="*/ 34 h 38"/>
                  <a:gd name="T42" fmla="*/ 0 w 30"/>
                  <a:gd name="T43" fmla="*/ 34 h 38"/>
                  <a:gd name="T44" fmla="*/ 0 w 30"/>
                  <a:gd name="T45" fmla="*/ 0 h 38"/>
                  <a:gd name="T46" fmla="*/ 1 w 30"/>
                  <a:gd name="T47" fmla="*/ 0 h 38"/>
                  <a:gd name="T48" fmla="*/ 1 w 30"/>
                  <a:gd name="T49" fmla="*/ 0 h 38"/>
                  <a:gd name="T50" fmla="*/ 1 w 30"/>
                  <a:gd name="T51" fmla="*/ 0 h 38"/>
                  <a:gd name="T52" fmla="*/ 10 w 30"/>
                  <a:gd name="T53" fmla="*/ 9 h 38"/>
                  <a:gd name="T54" fmla="*/ 13 w 30"/>
                  <a:gd name="T55" fmla="*/ 12 h 38"/>
                  <a:gd name="T56" fmla="*/ 15 w 30"/>
                  <a:gd name="T57"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38">
                    <a:moveTo>
                      <a:pt x="15" y="12"/>
                    </a:moveTo>
                    <a:lnTo>
                      <a:pt x="17" y="14"/>
                    </a:lnTo>
                    <a:lnTo>
                      <a:pt x="20" y="12"/>
                    </a:lnTo>
                    <a:lnTo>
                      <a:pt x="20" y="12"/>
                    </a:lnTo>
                    <a:lnTo>
                      <a:pt x="20" y="12"/>
                    </a:lnTo>
                    <a:lnTo>
                      <a:pt x="20" y="12"/>
                    </a:lnTo>
                    <a:lnTo>
                      <a:pt x="20" y="10"/>
                    </a:lnTo>
                    <a:lnTo>
                      <a:pt x="22" y="9"/>
                    </a:lnTo>
                    <a:lnTo>
                      <a:pt x="22" y="9"/>
                    </a:lnTo>
                    <a:lnTo>
                      <a:pt x="23" y="9"/>
                    </a:lnTo>
                    <a:lnTo>
                      <a:pt x="25" y="9"/>
                    </a:lnTo>
                    <a:lnTo>
                      <a:pt x="27" y="10"/>
                    </a:lnTo>
                    <a:lnTo>
                      <a:pt x="27" y="10"/>
                    </a:lnTo>
                    <a:lnTo>
                      <a:pt x="29" y="17"/>
                    </a:lnTo>
                    <a:lnTo>
                      <a:pt x="30" y="22"/>
                    </a:lnTo>
                    <a:lnTo>
                      <a:pt x="29" y="26"/>
                    </a:lnTo>
                    <a:lnTo>
                      <a:pt x="27" y="27"/>
                    </a:lnTo>
                    <a:lnTo>
                      <a:pt x="22" y="31"/>
                    </a:lnTo>
                    <a:lnTo>
                      <a:pt x="22" y="32"/>
                    </a:lnTo>
                    <a:lnTo>
                      <a:pt x="18" y="38"/>
                    </a:lnTo>
                    <a:lnTo>
                      <a:pt x="15" y="34"/>
                    </a:lnTo>
                    <a:lnTo>
                      <a:pt x="0" y="34"/>
                    </a:lnTo>
                    <a:lnTo>
                      <a:pt x="0" y="0"/>
                    </a:lnTo>
                    <a:lnTo>
                      <a:pt x="1" y="0"/>
                    </a:lnTo>
                    <a:lnTo>
                      <a:pt x="1" y="0"/>
                    </a:lnTo>
                    <a:lnTo>
                      <a:pt x="1" y="0"/>
                    </a:lnTo>
                    <a:lnTo>
                      <a:pt x="10" y="9"/>
                    </a:lnTo>
                    <a:lnTo>
                      <a:pt x="13" y="12"/>
                    </a:lnTo>
                    <a:lnTo>
                      <a:pt x="15" y="1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08" name="Freeform 1764"/>
              <p:cNvSpPr>
                <a:spLocks/>
              </p:cNvSpPr>
              <p:nvPr/>
            </p:nvSpPr>
            <p:spPr bwMode="auto">
              <a:xfrm>
                <a:off x="3488" y="1890"/>
                <a:ext cx="30" cy="38"/>
              </a:xfrm>
              <a:custGeom>
                <a:avLst/>
                <a:gdLst>
                  <a:gd name="T0" fmla="*/ 15 w 30"/>
                  <a:gd name="T1" fmla="*/ 12 h 38"/>
                  <a:gd name="T2" fmla="*/ 17 w 30"/>
                  <a:gd name="T3" fmla="*/ 14 h 38"/>
                  <a:gd name="T4" fmla="*/ 20 w 30"/>
                  <a:gd name="T5" fmla="*/ 12 h 38"/>
                  <a:gd name="T6" fmla="*/ 20 w 30"/>
                  <a:gd name="T7" fmla="*/ 12 h 38"/>
                  <a:gd name="T8" fmla="*/ 20 w 30"/>
                  <a:gd name="T9" fmla="*/ 12 h 38"/>
                  <a:gd name="T10" fmla="*/ 20 w 30"/>
                  <a:gd name="T11" fmla="*/ 12 h 38"/>
                  <a:gd name="T12" fmla="*/ 20 w 30"/>
                  <a:gd name="T13" fmla="*/ 10 h 38"/>
                  <a:gd name="T14" fmla="*/ 22 w 30"/>
                  <a:gd name="T15" fmla="*/ 9 h 38"/>
                  <a:gd name="T16" fmla="*/ 22 w 30"/>
                  <a:gd name="T17" fmla="*/ 9 h 38"/>
                  <a:gd name="T18" fmla="*/ 23 w 30"/>
                  <a:gd name="T19" fmla="*/ 9 h 38"/>
                  <a:gd name="T20" fmla="*/ 25 w 30"/>
                  <a:gd name="T21" fmla="*/ 9 h 38"/>
                  <a:gd name="T22" fmla="*/ 27 w 30"/>
                  <a:gd name="T23" fmla="*/ 10 h 38"/>
                  <a:gd name="T24" fmla="*/ 27 w 30"/>
                  <a:gd name="T25" fmla="*/ 10 h 38"/>
                  <a:gd name="T26" fmla="*/ 29 w 30"/>
                  <a:gd name="T27" fmla="*/ 17 h 38"/>
                  <a:gd name="T28" fmla="*/ 30 w 30"/>
                  <a:gd name="T29" fmla="*/ 22 h 38"/>
                  <a:gd name="T30" fmla="*/ 29 w 30"/>
                  <a:gd name="T31" fmla="*/ 26 h 38"/>
                  <a:gd name="T32" fmla="*/ 27 w 30"/>
                  <a:gd name="T33" fmla="*/ 27 h 38"/>
                  <a:gd name="T34" fmla="*/ 22 w 30"/>
                  <a:gd name="T35" fmla="*/ 31 h 38"/>
                  <a:gd name="T36" fmla="*/ 22 w 30"/>
                  <a:gd name="T37" fmla="*/ 32 h 38"/>
                  <a:gd name="T38" fmla="*/ 18 w 30"/>
                  <a:gd name="T39" fmla="*/ 38 h 38"/>
                  <a:gd name="T40" fmla="*/ 15 w 30"/>
                  <a:gd name="T41" fmla="*/ 34 h 38"/>
                  <a:gd name="T42" fmla="*/ 0 w 30"/>
                  <a:gd name="T43" fmla="*/ 34 h 38"/>
                  <a:gd name="T44" fmla="*/ 0 w 30"/>
                  <a:gd name="T45" fmla="*/ 0 h 38"/>
                  <a:gd name="T46" fmla="*/ 1 w 30"/>
                  <a:gd name="T47" fmla="*/ 0 h 38"/>
                  <a:gd name="T48" fmla="*/ 1 w 30"/>
                  <a:gd name="T49" fmla="*/ 0 h 38"/>
                  <a:gd name="T50" fmla="*/ 1 w 30"/>
                  <a:gd name="T51" fmla="*/ 0 h 38"/>
                  <a:gd name="T52" fmla="*/ 10 w 30"/>
                  <a:gd name="T53" fmla="*/ 9 h 38"/>
                  <a:gd name="T54" fmla="*/ 13 w 30"/>
                  <a:gd name="T55" fmla="*/ 12 h 38"/>
                  <a:gd name="T56" fmla="*/ 15 w 30"/>
                  <a:gd name="T57"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38">
                    <a:moveTo>
                      <a:pt x="15" y="12"/>
                    </a:moveTo>
                    <a:lnTo>
                      <a:pt x="17" y="14"/>
                    </a:lnTo>
                    <a:lnTo>
                      <a:pt x="20" y="12"/>
                    </a:lnTo>
                    <a:lnTo>
                      <a:pt x="20" y="12"/>
                    </a:lnTo>
                    <a:lnTo>
                      <a:pt x="20" y="12"/>
                    </a:lnTo>
                    <a:lnTo>
                      <a:pt x="20" y="12"/>
                    </a:lnTo>
                    <a:lnTo>
                      <a:pt x="20" y="10"/>
                    </a:lnTo>
                    <a:lnTo>
                      <a:pt x="22" y="9"/>
                    </a:lnTo>
                    <a:lnTo>
                      <a:pt x="22" y="9"/>
                    </a:lnTo>
                    <a:lnTo>
                      <a:pt x="23" y="9"/>
                    </a:lnTo>
                    <a:lnTo>
                      <a:pt x="25" y="9"/>
                    </a:lnTo>
                    <a:lnTo>
                      <a:pt x="27" y="10"/>
                    </a:lnTo>
                    <a:lnTo>
                      <a:pt x="27" y="10"/>
                    </a:lnTo>
                    <a:lnTo>
                      <a:pt x="29" y="17"/>
                    </a:lnTo>
                    <a:lnTo>
                      <a:pt x="30" y="22"/>
                    </a:lnTo>
                    <a:lnTo>
                      <a:pt x="29" y="26"/>
                    </a:lnTo>
                    <a:lnTo>
                      <a:pt x="27" y="27"/>
                    </a:lnTo>
                    <a:lnTo>
                      <a:pt x="22" y="31"/>
                    </a:lnTo>
                    <a:lnTo>
                      <a:pt x="22" y="32"/>
                    </a:lnTo>
                    <a:lnTo>
                      <a:pt x="18" y="38"/>
                    </a:lnTo>
                    <a:lnTo>
                      <a:pt x="15" y="34"/>
                    </a:lnTo>
                    <a:lnTo>
                      <a:pt x="0" y="34"/>
                    </a:lnTo>
                    <a:lnTo>
                      <a:pt x="0" y="0"/>
                    </a:lnTo>
                    <a:lnTo>
                      <a:pt x="1" y="0"/>
                    </a:lnTo>
                    <a:lnTo>
                      <a:pt x="1" y="0"/>
                    </a:lnTo>
                    <a:lnTo>
                      <a:pt x="1" y="0"/>
                    </a:lnTo>
                    <a:lnTo>
                      <a:pt x="10" y="9"/>
                    </a:lnTo>
                    <a:lnTo>
                      <a:pt x="13" y="12"/>
                    </a:lnTo>
                    <a:lnTo>
                      <a:pt x="15"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09" name="Freeform 1765"/>
              <p:cNvSpPr>
                <a:spLocks/>
              </p:cNvSpPr>
              <p:nvPr/>
            </p:nvSpPr>
            <p:spPr bwMode="auto">
              <a:xfrm>
                <a:off x="3478" y="1983"/>
                <a:ext cx="30" cy="33"/>
              </a:xfrm>
              <a:custGeom>
                <a:avLst/>
                <a:gdLst>
                  <a:gd name="T0" fmla="*/ 0 w 30"/>
                  <a:gd name="T1" fmla="*/ 0 h 33"/>
                  <a:gd name="T2" fmla="*/ 13 w 30"/>
                  <a:gd name="T3" fmla="*/ 4 h 33"/>
                  <a:gd name="T4" fmla="*/ 20 w 30"/>
                  <a:gd name="T5" fmla="*/ 2 h 33"/>
                  <a:gd name="T6" fmla="*/ 22 w 30"/>
                  <a:gd name="T7" fmla="*/ 9 h 33"/>
                  <a:gd name="T8" fmla="*/ 30 w 30"/>
                  <a:gd name="T9" fmla="*/ 9 h 33"/>
                  <a:gd name="T10" fmla="*/ 30 w 30"/>
                  <a:gd name="T11" fmla="*/ 26 h 33"/>
                  <a:gd name="T12" fmla="*/ 30 w 30"/>
                  <a:gd name="T13" fmla="*/ 33 h 33"/>
                  <a:gd name="T14" fmla="*/ 0 w 30"/>
                  <a:gd name="T15" fmla="*/ 33 h 33"/>
                  <a:gd name="T16" fmla="*/ 0 w 30"/>
                  <a:gd name="T17" fmla="*/ 33 h 33"/>
                  <a:gd name="T18" fmla="*/ 0 w 30"/>
                  <a:gd name="T19" fmla="*/ 19 h 33"/>
                  <a:gd name="T20" fmla="*/ 0 w 3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3">
                    <a:moveTo>
                      <a:pt x="0" y="0"/>
                    </a:moveTo>
                    <a:lnTo>
                      <a:pt x="13" y="4"/>
                    </a:lnTo>
                    <a:lnTo>
                      <a:pt x="20" y="2"/>
                    </a:lnTo>
                    <a:lnTo>
                      <a:pt x="22" y="9"/>
                    </a:lnTo>
                    <a:lnTo>
                      <a:pt x="30" y="9"/>
                    </a:lnTo>
                    <a:lnTo>
                      <a:pt x="30" y="26"/>
                    </a:lnTo>
                    <a:lnTo>
                      <a:pt x="30" y="33"/>
                    </a:lnTo>
                    <a:lnTo>
                      <a:pt x="0" y="33"/>
                    </a:lnTo>
                    <a:lnTo>
                      <a:pt x="0" y="33"/>
                    </a:lnTo>
                    <a:lnTo>
                      <a:pt x="0" y="19"/>
                    </a:lnTo>
                    <a:lnTo>
                      <a:pt x="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10" name="Freeform 1766"/>
              <p:cNvSpPr>
                <a:spLocks/>
              </p:cNvSpPr>
              <p:nvPr/>
            </p:nvSpPr>
            <p:spPr bwMode="auto">
              <a:xfrm>
                <a:off x="3478" y="1983"/>
                <a:ext cx="30" cy="33"/>
              </a:xfrm>
              <a:custGeom>
                <a:avLst/>
                <a:gdLst>
                  <a:gd name="T0" fmla="*/ 0 w 30"/>
                  <a:gd name="T1" fmla="*/ 0 h 33"/>
                  <a:gd name="T2" fmla="*/ 13 w 30"/>
                  <a:gd name="T3" fmla="*/ 4 h 33"/>
                  <a:gd name="T4" fmla="*/ 20 w 30"/>
                  <a:gd name="T5" fmla="*/ 2 h 33"/>
                  <a:gd name="T6" fmla="*/ 22 w 30"/>
                  <a:gd name="T7" fmla="*/ 9 h 33"/>
                  <a:gd name="T8" fmla="*/ 30 w 30"/>
                  <a:gd name="T9" fmla="*/ 9 h 33"/>
                  <a:gd name="T10" fmla="*/ 30 w 30"/>
                  <a:gd name="T11" fmla="*/ 26 h 33"/>
                  <a:gd name="T12" fmla="*/ 30 w 30"/>
                  <a:gd name="T13" fmla="*/ 33 h 33"/>
                  <a:gd name="T14" fmla="*/ 0 w 30"/>
                  <a:gd name="T15" fmla="*/ 33 h 33"/>
                  <a:gd name="T16" fmla="*/ 0 w 30"/>
                  <a:gd name="T17" fmla="*/ 33 h 33"/>
                  <a:gd name="T18" fmla="*/ 0 w 30"/>
                  <a:gd name="T19" fmla="*/ 19 h 33"/>
                  <a:gd name="T20" fmla="*/ 0 w 3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3">
                    <a:moveTo>
                      <a:pt x="0" y="0"/>
                    </a:moveTo>
                    <a:lnTo>
                      <a:pt x="13" y="4"/>
                    </a:lnTo>
                    <a:lnTo>
                      <a:pt x="20" y="2"/>
                    </a:lnTo>
                    <a:lnTo>
                      <a:pt x="22" y="9"/>
                    </a:lnTo>
                    <a:lnTo>
                      <a:pt x="30" y="9"/>
                    </a:lnTo>
                    <a:lnTo>
                      <a:pt x="30" y="26"/>
                    </a:lnTo>
                    <a:lnTo>
                      <a:pt x="30" y="33"/>
                    </a:lnTo>
                    <a:lnTo>
                      <a:pt x="0" y="33"/>
                    </a:lnTo>
                    <a:lnTo>
                      <a:pt x="0" y="33"/>
                    </a:lnTo>
                    <a:lnTo>
                      <a:pt x="0" y="19"/>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11" name="Freeform 1767"/>
              <p:cNvSpPr>
                <a:spLocks/>
              </p:cNvSpPr>
              <p:nvPr/>
            </p:nvSpPr>
            <p:spPr bwMode="auto">
              <a:xfrm>
                <a:off x="3191" y="2077"/>
                <a:ext cx="39" cy="35"/>
              </a:xfrm>
              <a:custGeom>
                <a:avLst/>
                <a:gdLst>
                  <a:gd name="T0" fmla="*/ 39 w 39"/>
                  <a:gd name="T1" fmla="*/ 27 h 35"/>
                  <a:gd name="T2" fmla="*/ 39 w 39"/>
                  <a:gd name="T3" fmla="*/ 35 h 35"/>
                  <a:gd name="T4" fmla="*/ 0 w 39"/>
                  <a:gd name="T5" fmla="*/ 35 h 35"/>
                  <a:gd name="T6" fmla="*/ 0 w 39"/>
                  <a:gd name="T7" fmla="*/ 35 h 35"/>
                  <a:gd name="T8" fmla="*/ 0 w 39"/>
                  <a:gd name="T9" fmla="*/ 17 h 35"/>
                  <a:gd name="T10" fmla="*/ 0 w 39"/>
                  <a:gd name="T11" fmla="*/ 0 h 35"/>
                  <a:gd name="T12" fmla="*/ 16 w 39"/>
                  <a:gd name="T13" fmla="*/ 0 h 35"/>
                  <a:gd name="T14" fmla="*/ 16 w 39"/>
                  <a:gd name="T15" fmla="*/ 8 h 35"/>
                  <a:gd name="T16" fmla="*/ 39 w 39"/>
                  <a:gd name="T17" fmla="*/ 10 h 35"/>
                  <a:gd name="T18" fmla="*/ 38 w 39"/>
                  <a:gd name="T19" fmla="*/ 27 h 35"/>
                  <a:gd name="T20" fmla="*/ 39 w 39"/>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5">
                    <a:moveTo>
                      <a:pt x="39" y="27"/>
                    </a:moveTo>
                    <a:lnTo>
                      <a:pt x="39" y="35"/>
                    </a:lnTo>
                    <a:lnTo>
                      <a:pt x="0" y="35"/>
                    </a:lnTo>
                    <a:lnTo>
                      <a:pt x="0" y="35"/>
                    </a:lnTo>
                    <a:lnTo>
                      <a:pt x="0" y="17"/>
                    </a:lnTo>
                    <a:lnTo>
                      <a:pt x="0" y="0"/>
                    </a:lnTo>
                    <a:lnTo>
                      <a:pt x="16" y="0"/>
                    </a:lnTo>
                    <a:lnTo>
                      <a:pt x="16" y="8"/>
                    </a:lnTo>
                    <a:lnTo>
                      <a:pt x="39" y="10"/>
                    </a:lnTo>
                    <a:lnTo>
                      <a:pt x="38" y="27"/>
                    </a:lnTo>
                    <a:lnTo>
                      <a:pt x="39"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12" name="Freeform 1768"/>
              <p:cNvSpPr>
                <a:spLocks/>
              </p:cNvSpPr>
              <p:nvPr/>
            </p:nvSpPr>
            <p:spPr bwMode="auto">
              <a:xfrm>
                <a:off x="3191" y="2077"/>
                <a:ext cx="39" cy="35"/>
              </a:xfrm>
              <a:custGeom>
                <a:avLst/>
                <a:gdLst>
                  <a:gd name="T0" fmla="*/ 39 w 39"/>
                  <a:gd name="T1" fmla="*/ 27 h 35"/>
                  <a:gd name="T2" fmla="*/ 39 w 39"/>
                  <a:gd name="T3" fmla="*/ 35 h 35"/>
                  <a:gd name="T4" fmla="*/ 0 w 39"/>
                  <a:gd name="T5" fmla="*/ 35 h 35"/>
                  <a:gd name="T6" fmla="*/ 0 w 39"/>
                  <a:gd name="T7" fmla="*/ 35 h 35"/>
                  <a:gd name="T8" fmla="*/ 0 w 39"/>
                  <a:gd name="T9" fmla="*/ 17 h 35"/>
                  <a:gd name="T10" fmla="*/ 0 w 39"/>
                  <a:gd name="T11" fmla="*/ 0 h 35"/>
                  <a:gd name="T12" fmla="*/ 16 w 39"/>
                  <a:gd name="T13" fmla="*/ 0 h 35"/>
                  <a:gd name="T14" fmla="*/ 16 w 39"/>
                  <a:gd name="T15" fmla="*/ 8 h 35"/>
                  <a:gd name="T16" fmla="*/ 39 w 39"/>
                  <a:gd name="T17" fmla="*/ 10 h 35"/>
                  <a:gd name="T18" fmla="*/ 38 w 39"/>
                  <a:gd name="T19" fmla="*/ 27 h 35"/>
                  <a:gd name="T20" fmla="*/ 39 w 39"/>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5">
                    <a:moveTo>
                      <a:pt x="39" y="27"/>
                    </a:moveTo>
                    <a:lnTo>
                      <a:pt x="39" y="35"/>
                    </a:lnTo>
                    <a:lnTo>
                      <a:pt x="0" y="35"/>
                    </a:lnTo>
                    <a:lnTo>
                      <a:pt x="0" y="35"/>
                    </a:lnTo>
                    <a:lnTo>
                      <a:pt x="0" y="17"/>
                    </a:lnTo>
                    <a:lnTo>
                      <a:pt x="0" y="0"/>
                    </a:lnTo>
                    <a:lnTo>
                      <a:pt x="16" y="0"/>
                    </a:lnTo>
                    <a:lnTo>
                      <a:pt x="16" y="8"/>
                    </a:lnTo>
                    <a:lnTo>
                      <a:pt x="39" y="10"/>
                    </a:lnTo>
                    <a:lnTo>
                      <a:pt x="38" y="27"/>
                    </a:lnTo>
                    <a:lnTo>
                      <a:pt x="39"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13" name="Freeform 1769"/>
              <p:cNvSpPr>
                <a:spLocks/>
              </p:cNvSpPr>
              <p:nvPr/>
            </p:nvSpPr>
            <p:spPr bwMode="auto">
              <a:xfrm>
                <a:off x="3405" y="2129"/>
                <a:ext cx="40" cy="31"/>
              </a:xfrm>
              <a:custGeom>
                <a:avLst/>
                <a:gdLst>
                  <a:gd name="T0" fmla="*/ 40 w 40"/>
                  <a:gd name="T1" fmla="*/ 0 h 31"/>
                  <a:gd name="T2" fmla="*/ 40 w 40"/>
                  <a:gd name="T3" fmla="*/ 22 h 31"/>
                  <a:gd name="T4" fmla="*/ 40 w 40"/>
                  <a:gd name="T5" fmla="*/ 22 h 31"/>
                  <a:gd name="T6" fmla="*/ 40 w 40"/>
                  <a:gd name="T7" fmla="*/ 31 h 31"/>
                  <a:gd name="T8" fmla="*/ 0 w 40"/>
                  <a:gd name="T9" fmla="*/ 31 h 31"/>
                  <a:gd name="T10" fmla="*/ 0 w 40"/>
                  <a:gd name="T11" fmla="*/ 12 h 31"/>
                  <a:gd name="T12" fmla="*/ 0 w 40"/>
                  <a:gd name="T13" fmla="*/ 0 h 31"/>
                  <a:gd name="T14" fmla="*/ 40 w 40"/>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31">
                    <a:moveTo>
                      <a:pt x="40" y="0"/>
                    </a:moveTo>
                    <a:lnTo>
                      <a:pt x="40" y="22"/>
                    </a:lnTo>
                    <a:lnTo>
                      <a:pt x="40" y="22"/>
                    </a:lnTo>
                    <a:lnTo>
                      <a:pt x="40" y="31"/>
                    </a:lnTo>
                    <a:lnTo>
                      <a:pt x="0" y="31"/>
                    </a:lnTo>
                    <a:lnTo>
                      <a:pt x="0" y="12"/>
                    </a:lnTo>
                    <a:lnTo>
                      <a:pt x="0" y="0"/>
                    </a:lnTo>
                    <a:lnTo>
                      <a:pt x="4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14" name="Freeform 1770"/>
              <p:cNvSpPr>
                <a:spLocks/>
              </p:cNvSpPr>
              <p:nvPr/>
            </p:nvSpPr>
            <p:spPr bwMode="auto">
              <a:xfrm>
                <a:off x="3405" y="2129"/>
                <a:ext cx="40" cy="31"/>
              </a:xfrm>
              <a:custGeom>
                <a:avLst/>
                <a:gdLst>
                  <a:gd name="T0" fmla="*/ 40 w 40"/>
                  <a:gd name="T1" fmla="*/ 0 h 31"/>
                  <a:gd name="T2" fmla="*/ 40 w 40"/>
                  <a:gd name="T3" fmla="*/ 22 h 31"/>
                  <a:gd name="T4" fmla="*/ 40 w 40"/>
                  <a:gd name="T5" fmla="*/ 22 h 31"/>
                  <a:gd name="T6" fmla="*/ 40 w 40"/>
                  <a:gd name="T7" fmla="*/ 31 h 31"/>
                  <a:gd name="T8" fmla="*/ 0 w 40"/>
                  <a:gd name="T9" fmla="*/ 31 h 31"/>
                  <a:gd name="T10" fmla="*/ 0 w 40"/>
                  <a:gd name="T11" fmla="*/ 12 h 31"/>
                  <a:gd name="T12" fmla="*/ 0 w 40"/>
                  <a:gd name="T13" fmla="*/ 0 h 31"/>
                  <a:gd name="T14" fmla="*/ 40 w 40"/>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31">
                    <a:moveTo>
                      <a:pt x="40" y="0"/>
                    </a:moveTo>
                    <a:lnTo>
                      <a:pt x="40" y="22"/>
                    </a:lnTo>
                    <a:lnTo>
                      <a:pt x="40" y="22"/>
                    </a:lnTo>
                    <a:lnTo>
                      <a:pt x="40" y="31"/>
                    </a:lnTo>
                    <a:lnTo>
                      <a:pt x="0" y="31"/>
                    </a:lnTo>
                    <a:lnTo>
                      <a:pt x="0" y="12"/>
                    </a:lnTo>
                    <a:lnTo>
                      <a:pt x="0" y="0"/>
                    </a:lnTo>
                    <a:lnTo>
                      <a:pt x="4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15" name="Freeform 1771"/>
              <p:cNvSpPr>
                <a:spLocks/>
              </p:cNvSpPr>
              <p:nvPr/>
            </p:nvSpPr>
            <p:spPr bwMode="auto">
              <a:xfrm>
                <a:off x="3191" y="1972"/>
                <a:ext cx="41" cy="45"/>
              </a:xfrm>
              <a:custGeom>
                <a:avLst/>
                <a:gdLst>
                  <a:gd name="T0" fmla="*/ 2 w 41"/>
                  <a:gd name="T1" fmla="*/ 44 h 45"/>
                  <a:gd name="T2" fmla="*/ 0 w 41"/>
                  <a:gd name="T3" fmla="*/ 44 h 45"/>
                  <a:gd name="T4" fmla="*/ 4 w 41"/>
                  <a:gd name="T5" fmla="*/ 0 h 45"/>
                  <a:gd name="T6" fmla="*/ 41 w 41"/>
                  <a:gd name="T7" fmla="*/ 1 h 45"/>
                  <a:gd name="T8" fmla="*/ 41 w 41"/>
                  <a:gd name="T9" fmla="*/ 1 h 45"/>
                  <a:gd name="T10" fmla="*/ 39 w 41"/>
                  <a:gd name="T11" fmla="*/ 45 h 45"/>
                  <a:gd name="T12" fmla="*/ 2 w 41"/>
                  <a:gd name="T13" fmla="*/ 44 h 45"/>
                </a:gdLst>
                <a:ahLst/>
                <a:cxnLst>
                  <a:cxn ang="0">
                    <a:pos x="T0" y="T1"/>
                  </a:cxn>
                  <a:cxn ang="0">
                    <a:pos x="T2" y="T3"/>
                  </a:cxn>
                  <a:cxn ang="0">
                    <a:pos x="T4" y="T5"/>
                  </a:cxn>
                  <a:cxn ang="0">
                    <a:pos x="T6" y="T7"/>
                  </a:cxn>
                  <a:cxn ang="0">
                    <a:pos x="T8" y="T9"/>
                  </a:cxn>
                  <a:cxn ang="0">
                    <a:pos x="T10" y="T11"/>
                  </a:cxn>
                  <a:cxn ang="0">
                    <a:pos x="T12" y="T13"/>
                  </a:cxn>
                </a:cxnLst>
                <a:rect l="0" t="0" r="r" b="b"/>
                <a:pathLst>
                  <a:path w="41" h="45">
                    <a:moveTo>
                      <a:pt x="2" y="44"/>
                    </a:moveTo>
                    <a:lnTo>
                      <a:pt x="0" y="44"/>
                    </a:lnTo>
                    <a:lnTo>
                      <a:pt x="4" y="0"/>
                    </a:lnTo>
                    <a:lnTo>
                      <a:pt x="41" y="1"/>
                    </a:lnTo>
                    <a:lnTo>
                      <a:pt x="41" y="1"/>
                    </a:lnTo>
                    <a:lnTo>
                      <a:pt x="39" y="45"/>
                    </a:lnTo>
                    <a:lnTo>
                      <a:pt x="2"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16" name="Freeform 1772"/>
              <p:cNvSpPr>
                <a:spLocks/>
              </p:cNvSpPr>
              <p:nvPr/>
            </p:nvSpPr>
            <p:spPr bwMode="auto">
              <a:xfrm>
                <a:off x="3191" y="1972"/>
                <a:ext cx="41" cy="45"/>
              </a:xfrm>
              <a:custGeom>
                <a:avLst/>
                <a:gdLst>
                  <a:gd name="T0" fmla="*/ 2 w 41"/>
                  <a:gd name="T1" fmla="*/ 44 h 45"/>
                  <a:gd name="T2" fmla="*/ 0 w 41"/>
                  <a:gd name="T3" fmla="*/ 44 h 45"/>
                  <a:gd name="T4" fmla="*/ 4 w 41"/>
                  <a:gd name="T5" fmla="*/ 0 h 45"/>
                  <a:gd name="T6" fmla="*/ 41 w 41"/>
                  <a:gd name="T7" fmla="*/ 1 h 45"/>
                  <a:gd name="T8" fmla="*/ 41 w 41"/>
                  <a:gd name="T9" fmla="*/ 1 h 45"/>
                  <a:gd name="T10" fmla="*/ 39 w 41"/>
                  <a:gd name="T11" fmla="*/ 45 h 45"/>
                  <a:gd name="T12" fmla="*/ 2 w 41"/>
                  <a:gd name="T13" fmla="*/ 44 h 45"/>
                </a:gdLst>
                <a:ahLst/>
                <a:cxnLst>
                  <a:cxn ang="0">
                    <a:pos x="T0" y="T1"/>
                  </a:cxn>
                  <a:cxn ang="0">
                    <a:pos x="T2" y="T3"/>
                  </a:cxn>
                  <a:cxn ang="0">
                    <a:pos x="T4" y="T5"/>
                  </a:cxn>
                  <a:cxn ang="0">
                    <a:pos x="T6" y="T7"/>
                  </a:cxn>
                  <a:cxn ang="0">
                    <a:pos x="T8" y="T9"/>
                  </a:cxn>
                  <a:cxn ang="0">
                    <a:pos x="T10" y="T11"/>
                  </a:cxn>
                  <a:cxn ang="0">
                    <a:pos x="T12" y="T13"/>
                  </a:cxn>
                </a:cxnLst>
                <a:rect l="0" t="0" r="r" b="b"/>
                <a:pathLst>
                  <a:path w="41" h="45">
                    <a:moveTo>
                      <a:pt x="2" y="44"/>
                    </a:moveTo>
                    <a:lnTo>
                      <a:pt x="0" y="44"/>
                    </a:lnTo>
                    <a:lnTo>
                      <a:pt x="4" y="0"/>
                    </a:lnTo>
                    <a:lnTo>
                      <a:pt x="41" y="1"/>
                    </a:lnTo>
                    <a:lnTo>
                      <a:pt x="41" y="1"/>
                    </a:lnTo>
                    <a:lnTo>
                      <a:pt x="39" y="45"/>
                    </a:lnTo>
                    <a:lnTo>
                      <a:pt x="2"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17" name="Freeform 1773"/>
              <p:cNvSpPr>
                <a:spLocks/>
              </p:cNvSpPr>
              <p:nvPr/>
            </p:nvSpPr>
            <p:spPr bwMode="auto">
              <a:xfrm>
                <a:off x="3269" y="2000"/>
                <a:ext cx="39" cy="36"/>
              </a:xfrm>
              <a:custGeom>
                <a:avLst/>
                <a:gdLst>
                  <a:gd name="T0" fmla="*/ 39 w 39"/>
                  <a:gd name="T1" fmla="*/ 0 h 36"/>
                  <a:gd name="T2" fmla="*/ 39 w 39"/>
                  <a:gd name="T3" fmla="*/ 27 h 36"/>
                  <a:gd name="T4" fmla="*/ 39 w 39"/>
                  <a:gd name="T5" fmla="*/ 36 h 36"/>
                  <a:gd name="T6" fmla="*/ 0 w 39"/>
                  <a:gd name="T7" fmla="*/ 36 h 36"/>
                  <a:gd name="T8" fmla="*/ 0 w 39"/>
                  <a:gd name="T9" fmla="*/ 17 h 36"/>
                  <a:gd name="T10" fmla="*/ 0 w 39"/>
                  <a:gd name="T11" fmla="*/ 17 h 36"/>
                  <a:gd name="T12" fmla="*/ 0 w 39"/>
                  <a:gd name="T13" fmla="*/ 0 h 36"/>
                  <a:gd name="T14" fmla="*/ 39 w 39"/>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6">
                    <a:moveTo>
                      <a:pt x="39" y="0"/>
                    </a:moveTo>
                    <a:lnTo>
                      <a:pt x="39" y="27"/>
                    </a:lnTo>
                    <a:lnTo>
                      <a:pt x="39" y="36"/>
                    </a:lnTo>
                    <a:lnTo>
                      <a:pt x="0" y="36"/>
                    </a:lnTo>
                    <a:lnTo>
                      <a:pt x="0" y="17"/>
                    </a:lnTo>
                    <a:lnTo>
                      <a:pt x="0" y="17"/>
                    </a:lnTo>
                    <a:lnTo>
                      <a:pt x="0"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18" name="Freeform 1774"/>
              <p:cNvSpPr>
                <a:spLocks/>
              </p:cNvSpPr>
              <p:nvPr/>
            </p:nvSpPr>
            <p:spPr bwMode="auto">
              <a:xfrm>
                <a:off x="3269" y="2000"/>
                <a:ext cx="39" cy="36"/>
              </a:xfrm>
              <a:custGeom>
                <a:avLst/>
                <a:gdLst>
                  <a:gd name="T0" fmla="*/ 39 w 39"/>
                  <a:gd name="T1" fmla="*/ 0 h 36"/>
                  <a:gd name="T2" fmla="*/ 39 w 39"/>
                  <a:gd name="T3" fmla="*/ 27 h 36"/>
                  <a:gd name="T4" fmla="*/ 39 w 39"/>
                  <a:gd name="T5" fmla="*/ 36 h 36"/>
                  <a:gd name="T6" fmla="*/ 0 w 39"/>
                  <a:gd name="T7" fmla="*/ 36 h 36"/>
                  <a:gd name="T8" fmla="*/ 0 w 39"/>
                  <a:gd name="T9" fmla="*/ 17 h 36"/>
                  <a:gd name="T10" fmla="*/ 0 w 39"/>
                  <a:gd name="T11" fmla="*/ 17 h 36"/>
                  <a:gd name="T12" fmla="*/ 0 w 39"/>
                  <a:gd name="T13" fmla="*/ 0 h 36"/>
                  <a:gd name="T14" fmla="*/ 39 w 39"/>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6">
                    <a:moveTo>
                      <a:pt x="39" y="0"/>
                    </a:moveTo>
                    <a:lnTo>
                      <a:pt x="39" y="27"/>
                    </a:lnTo>
                    <a:lnTo>
                      <a:pt x="39" y="36"/>
                    </a:lnTo>
                    <a:lnTo>
                      <a:pt x="0" y="36"/>
                    </a:lnTo>
                    <a:lnTo>
                      <a:pt x="0" y="17"/>
                    </a:lnTo>
                    <a:lnTo>
                      <a:pt x="0" y="17"/>
                    </a:lnTo>
                    <a:lnTo>
                      <a:pt x="0"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19" name="Freeform 1775"/>
              <p:cNvSpPr>
                <a:spLocks/>
              </p:cNvSpPr>
              <p:nvPr/>
            </p:nvSpPr>
            <p:spPr bwMode="auto">
              <a:xfrm>
                <a:off x="3083" y="2053"/>
                <a:ext cx="63" cy="54"/>
              </a:xfrm>
              <a:custGeom>
                <a:avLst/>
                <a:gdLst>
                  <a:gd name="T0" fmla="*/ 63 w 63"/>
                  <a:gd name="T1" fmla="*/ 3 h 54"/>
                  <a:gd name="T2" fmla="*/ 63 w 63"/>
                  <a:gd name="T3" fmla="*/ 30 h 54"/>
                  <a:gd name="T4" fmla="*/ 32 w 63"/>
                  <a:gd name="T5" fmla="*/ 29 h 54"/>
                  <a:gd name="T6" fmla="*/ 30 w 63"/>
                  <a:gd name="T7" fmla="*/ 54 h 54"/>
                  <a:gd name="T8" fmla="*/ 0 w 63"/>
                  <a:gd name="T9" fmla="*/ 54 h 54"/>
                  <a:gd name="T10" fmla="*/ 0 w 63"/>
                  <a:gd name="T11" fmla="*/ 44 h 54"/>
                  <a:gd name="T12" fmla="*/ 2 w 63"/>
                  <a:gd name="T13" fmla="*/ 0 h 54"/>
                  <a:gd name="T14" fmla="*/ 30 w 63"/>
                  <a:gd name="T15" fmla="*/ 2 h 54"/>
                  <a:gd name="T16" fmla="*/ 63 w 63"/>
                  <a:gd name="T17" fmla="*/ 3 h 54"/>
                  <a:gd name="T18" fmla="*/ 63 w 63"/>
                  <a:gd name="T19"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54">
                    <a:moveTo>
                      <a:pt x="63" y="3"/>
                    </a:moveTo>
                    <a:lnTo>
                      <a:pt x="63" y="30"/>
                    </a:lnTo>
                    <a:lnTo>
                      <a:pt x="32" y="29"/>
                    </a:lnTo>
                    <a:lnTo>
                      <a:pt x="30" y="54"/>
                    </a:lnTo>
                    <a:lnTo>
                      <a:pt x="0" y="54"/>
                    </a:lnTo>
                    <a:lnTo>
                      <a:pt x="0" y="44"/>
                    </a:lnTo>
                    <a:lnTo>
                      <a:pt x="2" y="0"/>
                    </a:lnTo>
                    <a:lnTo>
                      <a:pt x="30" y="2"/>
                    </a:lnTo>
                    <a:lnTo>
                      <a:pt x="63" y="3"/>
                    </a:lnTo>
                    <a:lnTo>
                      <a:pt x="63"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20" name="Freeform 1776"/>
              <p:cNvSpPr>
                <a:spLocks/>
              </p:cNvSpPr>
              <p:nvPr/>
            </p:nvSpPr>
            <p:spPr bwMode="auto">
              <a:xfrm>
                <a:off x="3083" y="2053"/>
                <a:ext cx="63" cy="54"/>
              </a:xfrm>
              <a:custGeom>
                <a:avLst/>
                <a:gdLst>
                  <a:gd name="T0" fmla="*/ 63 w 63"/>
                  <a:gd name="T1" fmla="*/ 3 h 54"/>
                  <a:gd name="T2" fmla="*/ 63 w 63"/>
                  <a:gd name="T3" fmla="*/ 30 h 54"/>
                  <a:gd name="T4" fmla="*/ 32 w 63"/>
                  <a:gd name="T5" fmla="*/ 29 h 54"/>
                  <a:gd name="T6" fmla="*/ 30 w 63"/>
                  <a:gd name="T7" fmla="*/ 54 h 54"/>
                  <a:gd name="T8" fmla="*/ 0 w 63"/>
                  <a:gd name="T9" fmla="*/ 54 h 54"/>
                  <a:gd name="T10" fmla="*/ 0 w 63"/>
                  <a:gd name="T11" fmla="*/ 44 h 54"/>
                  <a:gd name="T12" fmla="*/ 2 w 63"/>
                  <a:gd name="T13" fmla="*/ 0 h 54"/>
                  <a:gd name="T14" fmla="*/ 30 w 63"/>
                  <a:gd name="T15" fmla="*/ 2 h 54"/>
                  <a:gd name="T16" fmla="*/ 63 w 63"/>
                  <a:gd name="T17" fmla="*/ 3 h 54"/>
                  <a:gd name="T18" fmla="*/ 63 w 63"/>
                  <a:gd name="T19"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54">
                    <a:moveTo>
                      <a:pt x="63" y="3"/>
                    </a:moveTo>
                    <a:lnTo>
                      <a:pt x="63" y="30"/>
                    </a:lnTo>
                    <a:lnTo>
                      <a:pt x="32" y="29"/>
                    </a:lnTo>
                    <a:lnTo>
                      <a:pt x="30" y="54"/>
                    </a:lnTo>
                    <a:lnTo>
                      <a:pt x="0" y="54"/>
                    </a:lnTo>
                    <a:lnTo>
                      <a:pt x="0" y="44"/>
                    </a:lnTo>
                    <a:lnTo>
                      <a:pt x="2" y="0"/>
                    </a:lnTo>
                    <a:lnTo>
                      <a:pt x="30" y="2"/>
                    </a:lnTo>
                    <a:lnTo>
                      <a:pt x="63" y="3"/>
                    </a:lnTo>
                    <a:lnTo>
                      <a:pt x="63"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21" name="Freeform 1777"/>
              <p:cNvSpPr>
                <a:spLocks/>
              </p:cNvSpPr>
              <p:nvPr/>
            </p:nvSpPr>
            <p:spPr bwMode="auto">
              <a:xfrm>
                <a:off x="3144" y="2092"/>
                <a:ext cx="47" cy="46"/>
              </a:xfrm>
              <a:custGeom>
                <a:avLst/>
                <a:gdLst>
                  <a:gd name="T0" fmla="*/ 47 w 47"/>
                  <a:gd name="T1" fmla="*/ 20 h 46"/>
                  <a:gd name="T2" fmla="*/ 46 w 47"/>
                  <a:gd name="T3" fmla="*/ 46 h 46"/>
                  <a:gd name="T4" fmla="*/ 30 w 47"/>
                  <a:gd name="T5" fmla="*/ 46 h 46"/>
                  <a:gd name="T6" fmla="*/ 7 w 47"/>
                  <a:gd name="T7" fmla="*/ 44 h 46"/>
                  <a:gd name="T8" fmla="*/ 3 w 47"/>
                  <a:gd name="T9" fmla="*/ 44 h 46"/>
                  <a:gd name="T10" fmla="*/ 3 w 47"/>
                  <a:gd name="T11" fmla="*/ 44 h 46"/>
                  <a:gd name="T12" fmla="*/ 3 w 47"/>
                  <a:gd name="T13" fmla="*/ 44 h 46"/>
                  <a:gd name="T14" fmla="*/ 0 w 47"/>
                  <a:gd name="T15" fmla="*/ 44 h 46"/>
                  <a:gd name="T16" fmla="*/ 2 w 47"/>
                  <a:gd name="T17" fmla="*/ 8 h 46"/>
                  <a:gd name="T18" fmla="*/ 0 w 47"/>
                  <a:gd name="T19" fmla="*/ 0 h 46"/>
                  <a:gd name="T20" fmla="*/ 47 w 47"/>
                  <a:gd name="T21" fmla="*/ 2 h 46"/>
                  <a:gd name="T22" fmla="*/ 47 w 47"/>
                  <a:gd name="T2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6">
                    <a:moveTo>
                      <a:pt x="47" y="20"/>
                    </a:moveTo>
                    <a:lnTo>
                      <a:pt x="46" y="46"/>
                    </a:lnTo>
                    <a:lnTo>
                      <a:pt x="30" y="46"/>
                    </a:lnTo>
                    <a:lnTo>
                      <a:pt x="7" y="44"/>
                    </a:lnTo>
                    <a:lnTo>
                      <a:pt x="3" y="44"/>
                    </a:lnTo>
                    <a:lnTo>
                      <a:pt x="3" y="44"/>
                    </a:lnTo>
                    <a:lnTo>
                      <a:pt x="3" y="44"/>
                    </a:lnTo>
                    <a:lnTo>
                      <a:pt x="0" y="44"/>
                    </a:lnTo>
                    <a:lnTo>
                      <a:pt x="2" y="8"/>
                    </a:lnTo>
                    <a:lnTo>
                      <a:pt x="0" y="0"/>
                    </a:lnTo>
                    <a:lnTo>
                      <a:pt x="47" y="2"/>
                    </a:lnTo>
                    <a:lnTo>
                      <a:pt x="47"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22" name="Freeform 1778"/>
              <p:cNvSpPr>
                <a:spLocks/>
              </p:cNvSpPr>
              <p:nvPr/>
            </p:nvSpPr>
            <p:spPr bwMode="auto">
              <a:xfrm>
                <a:off x="3144" y="2092"/>
                <a:ext cx="47" cy="46"/>
              </a:xfrm>
              <a:custGeom>
                <a:avLst/>
                <a:gdLst>
                  <a:gd name="T0" fmla="*/ 47 w 47"/>
                  <a:gd name="T1" fmla="*/ 20 h 46"/>
                  <a:gd name="T2" fmla="*/ 46 w 47"/>
                  <a:gd name="T3" fmla="*/ 46 h 46"/>
                  <a:gd name="T4" fmla="*/ 30 w 47"/>
                  <a:gd name="T5" fmla="*/ 46 h 46"/>
                  <a:gd name="T6" fmla="*/ 7 w 47"/>
                  <a:gd name="T7" fmla="*/ 44 h 46"/>
                  <a:gd name="T8" fmla="*/ 3 w 47"/>
                  <a:gd name="T9" fmla="*/ 44 h 46"/>
                  <a:gd name="T10" fmla="*/ 3 w 47"/>
                  <a:gd name="T11" fmla="*/ 44 h 46"/>
                  <a:gd name="T12" fmla="*/ 3 w 47"/>
                  <a:gd name="T13" fmla="*/ 44 h 46"/>
                  <a:gd name="T14" fmla="*/ 0 w 47"/>
                  <a:gd name="T15" fmla="*/ 44 h 46"/>
                  <a:gd name="T16" fmla="*/ 2 w 47"/>
                  <a:gd name="T17" fmla="*/ 8 h 46"/>
                  <a:gd name="T18" fmla="*/ 0 w 47"/>
                  <a:gd name="T19" fmla="*/ 0 h 46"/>
                  <a:gd name="T20" fmla="*/ 47 w 47"/>
                  <a:gd name="T21" fmla="*/ 2 h 46"/>
                  <a:gd name="T22" fmla="*/ 47 w 47"/>
                  <a:gd name="T2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6">
                    <a:moveTo>
                      <a:pt x="47" y="20"/>
                    </a:moveTo>
                    <a:lnTo>
                      <a:pt x="46" y="46"/>
                    </a:lnTo>
                    <a:lnTo>
                      <a:pt x="30" y="46"/>
                    </a:lnTo>
                    <a:lnTo>
                      <a:pt x="7" y="44"/>
                    </a:lnTo>
                    <a:lnTo>
                      <a:pt x="3" y="44"/>
                    </a:lnTo>
                    <a:lnTo>
                      <a:pt x="3" y="44"/>
                    </a:lnTo>
                    <a:lnTo>
                      <a:pt x="3" y="44"/>
                    </a:lnTo>
                    <a:lnTo>
                      <a:pt x="0" y="44"/>
                    </a:lnTo>
                    <a:lnTo>
                      <a:pt x="2" y="8"/>
                    </a:lnTo>
                    <a:lnTo>
                      <a:pt x="0" y="0"/>
                    </a:lnTo>
                    <a:lnTo>
                      <a:pt x="47" y="2"/>
                    </a:lnTo>
                    <a:lnTo>
                      <a:pt x="47"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23" name="Freeform 1779"/>
              <p:cNvSpPr>
                <a:spLocks/>
              </p:cNvSpPr>
              <p:nvPr/>
            </p:nvSpPr>
            <p:spPr bwMode="auto">
              <a:xfrm>
                <a:off x="3476" y="2016"/>
                <a:ext cx="32" cy="35"/>
              </a:xfrm>
              <a:custGeom>
                <a:avLst/>
                <a:gdLst>
                  <a:gd name="T0" fmla="*/ 32 w 32"/>
                  <a:gd name="T1" fmla="*/ 0 h 35"/>
                  <a:gd name="T2" fmla="*/ 32 w 32"/>
                  <a:gd name="T3" fmla="*/ 34 h 35"/>
                  <a:gd name="T4" fmla="*/ 0 w 32"/>
                  <a:gd name="T5" fmla="*/ 35 h 35"/>
                  <a:gd name="T6" fmla="*/ 0 w 32"/>
                  <a:gd name="T7" fmla="*/ 30 h 35"/>
                  <a:gd name="T8" fmla="*/ 2 w 32"/>
                  <a:gd name="T9" fmla="*/ 0 h 35"/>
                  <a:gd name="T10" fmla="*/ 32 w 32"/>
                  <a:gd name="T11" fmla="*/ 0 h 35"/>
                </a:gdLst>
                <a:ahLst/>
                <a:cxnLst>
                  <a:cxn ang="0">
                    <a:pos x="T0" y="T1"/>
                  </a:cxn>
                  <a:cxn ang="0">
                    <a:pos x="T2" y="T3"/>
                  </a:cxn>
                  <a:cxn ang="0">
                    <a:pos x="T4" y="T5"/>
                  </a:cxn>
                  <a:cxn ang="0">
                    <a:pos x="T6" y="T7"/>
                  </a:cxn>
                  <a:cxn ang="0">
                    <a:pos x="T8" y="T9"/>
                  </a:cxn>
                  <a:cxn ang="0">
                    <a:pos x="T10" y="T11"/>
                  </a:cxn>
                </a:cxnLst>
                <a:rect l="0" t="0" r="r" b="b"/>
                <a:pathLst>
                  <a:path w="32" h="35">
                    <a:moveTo>
                      <a:pt x="32" y="0"/>
                    </a:moveTo>
                    <a:lnTo>
                      <a:pt x="32" y="34"/>
                    </a:lnTo>
                    <a:lnTo>
                      <a:pt x="0" y="35"/>
                    </a:lnTo>
                    <a:lnTo>
                      <a:pt x="0" y="30"/>
                    </a:lnTo>
                    <a:lnTo>
                      <a:pt x="2" y="0"/>
                    </a:lnTo>
                    <a:lnTo>
                      <a:pt x="3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24" name="Freeform 1780"/>
              <p:cNvSpPr>
                <a:spLocks/>
              </p:cNvSpPr>
              <p:nvPr/>
            </p:nvSpPr>
            <p:spPr bwMode="auto">
              <a:xfrm>
                <a:off x="3476" y="2016"/>
                <a:ext cx="32" cy="35"/>
              </a:xfrm>
              <a:custGeom>
                <a:avLst/>
                <a:gdLst>
                  <a:gd name="T0" fmla="*/ 32 w 32"/>
                  <a:gd name="T1" fmla="*/ 0 h 35"/>
                  <a:gd name="T2" fmla="*/ 32 w 32"/>
                  <a:gd name="T3" fmla="*/ 34 h 35"/>
                  <a:gd name="T4" fmla="*/ 0 w 32"/>
                  <a:gd name="T5" fmla="*/ 35 h 35"/>
                  <a:gd name="T6" fmla="*/ 0 w 32"/>
                  <a:gd name="T7" fmla="*/ 30 h 35"/>
                  <a:gd name="T8" fmla="*/ 2 w 32"/>
                  <a:gd name="T9" fmla="*/ 0 h 35"/>
                  <a:gd name="T10" fmla="*/ 32 w 32"/>
                  <a:gd name="T11" fmla="*/ 0 h 35"/>
                </a:gdLst>
                <a:ahLst/>
                <a:cxnLst>
                  <a:cxn ang="0">
                    <a:pos x="T0" y="T1"/>
                  </a:cxn>
                  <a:cxn ang="0">
                    <a:pos x="T2" y="T3"/>
                  </a:cxn>
                  <a:cxn ang="0">
                    <a:pos x="T4" y="T5"/>
                  </a:cxn>
                  <a:cxn ang="0">
                    <a:pos x="T6" y="T7"/>
                  </a:cxn>
                  <a:cxn ang="0">
                    <a:pos x="T8" y="T9"/>
                  </a:cxn>
                  <a:cxn ang="0">
                    <a:pos x="T10" y="T11"/>
                  </a:cxn>
                </a:cxnLst>
                <a:rect l="0" t="0" r="r" b="b"/>
                <a:pathLst>
                  <a:path w="32" h="35">
                    <a:moveTo>
                      <a:pt x="32" y="0"/>
                    </a:moveTo>
                    <a:lnTo>
                      <a:pt x="32" y="34"/>
                    </a:lnTo>
                    <a:lnTo>
                      <a:pt x="0" y="35"/>
                    </a:lnTo>
                    <a:lnTo>
                      <a:pt x="0" y="30"/>
                    </a:lnTo>
                    <a:lnTo>
                      <a:pt x="2"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25" name="Freeform 1781"/>
              <p:cNvSpPr>
                <a:spLocks/>
              </p:cNvSpPr>
              <p:nvPr/>
            </p:nvSpPr>
            <p:spPr bwMode="auto">
              <a:xfrm>
                <a:off x="3376" y="1967"/>
                <a:ext cx="32" cy="35"/>
              </a:xfrm>
              <a:custGeom>
                <a:avLst/>
                <a:gdLst>
                  <a:gd name="T0" fmla="*/ 32 w 32"/>
                  <a:gd name="T1" fmla="*/ 18 h 35"/>
                  <a:gd name="T2" fmla="*/ 32 w 32"/>
                  <a:gd name="T3" fmla="*/ 35 h 35"/>
                  <a:gd name="T4" fmla="*/ 5 w 32"/>
                  <a:gd name="T5" fmla="*/ 35 h 35"/>
                  <a:gd name="T6" fmla="*/ 2 w 32"/>
                  <a:gd name="T7" fmla="*/ 25 h 35"/>
                  <a:gd name="T8" fmla="*/ 0 w 32"/>
                  <a:gd name="T9" fmla="*/ 27 h 35"/>
                  <a:gd name="T10" fmla="*/ 0 w 32"/>
                  <a:gd name="T11" fmla="*/ 10 h 35"/>
                  <a:gd name="T12" fmla="*/ 0 w 32"/>
                  <a:gd name="T13" fmla="*/ 10 h 35"/>
                  <a:gd name="T14" fmla="*/ 0 w 32"/>
                  <a:gd name="T15" fmla="*/ 0 h 35"/>
                  <a:gd name="T16" fmla="*/ 7 w 32"/>
                  <a:gd name="T17" fmla="*/ 1 h 35"/>
                  <a:gd name="T18" fmla="*/ 7 w 32"/>
                  <a:gd name="T19" fmla="*/ 13 h 35"/>
                  <a:gd name="T20" fmla="*/ 7 w 32"/>
                  <a:gd name="T21" fmla="*/ 13 h 35"/>
                  <a:gd name="T22" fmla="*/ 13 w 32"/>
                  <a:gd name="T23" fmla="*/ 13 h 35"/>
                  <a:gd name="T24" fmla="*/ 32 w 32"/>
                  <a:gd name="T25" fmla="*/ 15 h 35"/>
                  <a:gd name="T26" fmla="*/ 32 w 32"/>
                  <a:gd name="T27"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5">
                    <a:moveTo>
                      <a:pt x="32" y="18"/>
                    </a:moveTo>
                    <a:lnTo>
                      <a:pt x="32" y="35"/>
                    </a:lnTo>
                    <a:lnTo>
                      <a:pt x="5" y="35"/>
                    </a:lnTo>
                    <a:lnTo>
                      <a:pt x="2" y="25"/>
                    </a:lnTo>
                    <a:lnTo>
                      <a:pt x="0" y="27"/>
                    </a:lnTo>
                    <a:lnTo>
                      <a:pt x="0" y="10"/>
                    </a:lnTo>
                    <a:lnTo>
                      <a:pt x="0" y="10"/>
                    </a:lnTo>
                    <a:lnTo>
                      <a:pt x="0" y="0"/>
                    </a:lnTo>
                    <a:lnTo>
                      <a:pt x="7" y="1"/>
                    </a:lnTo>
                    <a:lnTo>
                      <a:pt x="7" y="13"/>
                    </a:lnTo>
                    <a:lnTo>
                      <a:pt x="7" y="13"/>
                    </a:lnTo>
                    <a:lnTo>
                      <a:pt x="13" y="13"/>
                    </a:lnTo>
                    <a:lnTo>
                      <a:pt x="32" y="15"/>
                    </a:lnTo>
                    <a:lnTo>
                      <a:pt x="32" y="1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26" name="Freeform 1782"/>
              <p:cNvSpPr>
                <a:spLocks/>
              </p:cNvSpPr>
              <p:nvPr/>
            </p:nvSpPr>
            <p:spPr bwMode="auto">
              <a:xfrm>
                <a:off x="3376" y="1967"/>
                <a:ext cx="32" cy="35"/>
              </a:xfrm>
              <a:custGeom>
                <a:avLst/>
                <a:gdLst>
                  <a:gd name="T0" fmla="*/ 32 w 32"/>
                  <a:gd name="T1" fmla="*/ 18 h 35"/>
                  <a:gd name="T2" fmla="*/ 32 w 32"/>
                  <a:gd name="T3" fmla="*/ 35 h 35"/>
                  <a:gd name="T4" fmla="*/ 5 w 32"/>
                  <a:gd name="T5" fmla="*/ 35 h 35"/>
                  <a:gd name="T6" fmla="*/ 2 w 32"/>
                  <a:gd name="T7" fmla="*/ 25 h 35"/>
                  <a:gd name="T8" fmla="*/ 0 w 32"/>
                  <a:gd name="T9" fmla="*/ 27 h 35"/>
                  <a:gd name="T10" fmla="*/ 0 w 32"/>
                  <a:gd name="T11" fmla="*/ 10 h 35"/>
                  <a:gd name="T12" fmla="*/ 0 w 32"/>
                  <a:gd name="T13" fmla="*/ 10 h 35"/>
                  <a:gd name="T14" fmla="*/ 0 w 32"/>
                  <a:gd name="T15" fmla="*/ 0 h 35"/>
                  <a:gd name="T16" fmla="*/ 7 w 32"/>
                  <a:gd name="T17" fmla="*/ 1 h 35"/>
                  <a:gd name="T18" fmla="*/ 7 w 32"/>
                  <a:gd name="T19" fmla="*/ 13 h 35"/>
                  <a:gd name="T20" fmla="*/ 7 w 32"/>
                  <a:gd name="T21" fmla="*/ 13 h 35"/>
                  <a:gd name="T22" fmla="*/ 13 w 32"/>
                  <a:gd name="T23" fmla="*/ 13 h 35"/>
                  <a:gd name="T24" fmla="*/ 32 w 32"/>
                  <a:gd name="T25" fmla="*/ 15 h 35"/>
                  <a:gd name="T26" fmla="*/ 32 w 32"/>
                  <a:gd name="T27"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5">
                    <a:moveTo>
                      <a:pt x="32" y="18"/>
                    </a:moveTo>
                    <a:lnTo>
                      <a:pt x="32" y="35"/>
                    </a:lnTo>
                    <a:lnTo>
                      <a:pt x="5" y="35"/>
                    </a:lnTo>
                    <a:lnTo>
                      <a:pt x="2" y="25"/>
                    </a:lnTo>
                    <a:lnTo>
                      <a:pt x="0" y="27"/>
                    </a:lnTo>
                    <a:lnTo>
                      <a:pt x="0" y="10"/>
                    </a:lnTo>
                    <a:lnTo>
                      <a:pt x="0" y="10"/>
                    </a:lnTo>
                    <a:lnTo>
                      <a:pt x="0" y="0"/>
                    </a:lnTo>
                    <a:lnTo>
                      <a:pt x="7" y="1"/>
                    </a:lnTo>
                    <a:lnTo>
                      <a:pt x="7" y="13"/>
                    </a:lnTo>
                    <a:lnTo>
                      <a:pt x="7" y="13"/>
                    </a:lnTo>
                    <a:lnTo>
                      <a:pt x="13" y="13"/>
                    </a:lnTo>
                    <a:lnTo>
                      <a:pt x="32" y="15"/>
                    </a:lnTo>
                    <a:lnTo>
                      <a:pt x="32"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27" name="Freeform 1783"/>
              <p:cNvSpPr>
                <a:spLocks/>
              </p:cNvSpPr>
              <p:nvPr/>
            </p:nvSpPr>
            <p:spPr bwMode="auto">
              <a:xfrm>
                <a:off x="3107" y="1968"/>
                <a:ext cx="49" cy="46"/>
              </a:xfrm>
              <a:custGeom>
                <a:avLst/>
                <a:gdLst>
                  <a:gd name="T0" fmla="*/ 8 w 49"/>
                  <a:gd name="T1" fmla="*/ 0 h 46"/>
                  <a:gd name="T2" fmla="*/ 47 w 49"/>
                  <a:gd name="T3" fmla="*/ 2 h 46"/>
                  <a:gd name="T4" fmla="*/ 47 w 49"/>
                  <a:gd name="T5" fmla="*/ 2 h 46"/>
                  <a:gd name="T6" fmla="*/ 49 w 49"/>
                  <a:gd name="T7" fmla="*/ 2 h 46"/>
                  <a:gd name="T8" fmla="*/ 45 w 49"/>
                  <a:gd name="T9" fmla="*/ 46 h 46"/>
                  <a:gd name="T10" fmla="*/ 40 w 49"/>
                  <a:gd name="T11" fmla="*/ 46 h 46"/>
                  <a:gd name="T12" fmla="*/ 10 w 49"/>
                  <a:gd name="T13" fmla="*/ 44 h 46"/>
                  <a:gd name="T14" fmla="*/ 0 w 49"/>
                  <a:gd name="T15" fmla="*/ 43 h 46"/>
                  <a:gd name="T16" fmla="*/ 3 w 49"/>
                  <a:gd name="T17" fmla="*/ 0 h 46"/>
                  <a:gd name="T18" fmla="*/ 5 w 49"/>
                  <a:gd name="T19" fmla="*/ 0 h 46"/>
                  <a:gd name="T20" fmla="*/ 5 w 49"/>
                  <a:gd name="T21" fmla="*/ 0 h 46"/>
                  <a:gd name="T22" fmla="*/ 8 w 49"/>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6">
                    <a:moveTo>
                      <a:pt x="8" y="0"/>
                    </a:moveTo>
                    <a:lnTo>
                      <a:pt x="47" y="2"/>
                    </a:lnTo>
                    <a:lnTo>
                      <a:pt x="47" y="2"/>
                    </a:lnTo>
                    <a:lnTo>
                      <a:pt x="49" y="2"/>
                    </a:lnTo>
                    <a:lnTo>
                      <a:pt x="45" y="46"/>
                    </a:lnTo>
                    <a:lnTo>
                      <a:pt x="40" y="46"/>
                    </a:lnTo>
                    <a:lnTo>
                      <a:pt x="10" y="44"/>
                    </a:lnTo>
                    <a:lnTo>
                      <a:pt x="0" y="43"/>
                    </a:lnTo>
                    <a:lnTo>
                      <a:pt x="3" y="0"/>
                    </a:lnTo>
                    <a:lnTo>
                      <a:pt x="5" y="0"/>
                    </a:lnTo>
                    <a:lnTo>
                      <a:pt x="5" y="0"/>
                    </a:lnTo>
                    <a:lnTo>
                      <a:pt x="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28" name="Freeform 1784"/>
              <p:cNvSpPr>
                <a:spLocks/>
              </p:cNvSpPr>
              <p:nvPr/>
            </p:nvSpPr>
            <p:spPr bwMode="auto">
              <a:xfrm>
                <a:off x="3107" y="1968"/>
                <a:ext cx="49" cy="46"/>
              </a:xfrm>
              <a:custGeom>
                <a:avLst/>
                <a:gdLst>
                  <a:gd name="T0" fmla="*/ 8 w 49"/>
                  <a:gd name="T1" fmla="*/ 0 h 46"/>
                  <a:gd name="T2" fmla="*/ 47 w 49"/>
                  <a:gd name="T3" fmla="*/ 2 h 46"/>
                  <a:gd name="T4" fmla="*/ 47 w 49"/>
                  <a:gd name="T5" fmla="*/ 2 h 46"/>
                  <a:gd name="T6" fmla="*/ 49 w 49"/>
                  <a:gd name="T7" fmla="*/ 2 h 46"/>
                  <a:gd name="T8" fmla="*/ 45 w 49"/>
                  <a:gd name="T9" fmla="*/ 46 h 46"/>
                  <a:gd name="T10" fmla="*/ 40 w 49"/>
                  <a:gd name="T11" fmla="*/ 46 h 46"/>
                  <a:gd name="T12" fmla="*/ 10 w 49"/>
                  <a:gd name="T13" fmla="*/ 44 h 46"/>
                  <a:gd name="T14" fmla="*/ 0 w 49"/>
                  <a:gd name="T15" fmla="*/ 43 h 46"/>
                  <a:gd name="T16" fmla="*/ 3 w 49"/>
                  <a:gd name="T17" fmla="*/ 0 h 46"/>
                  <a:gd name="T18" fmla="*/ 5 w 49"/>
                  <a:gd name="T19" fmla="*/ 0 h 46"/>
                  <a:gd name="T20" fmla="*/ 5 w 49"/>
                  <a:gd name="T21" fmla="*/ 0 h 46"/>
                  <a:gd name="T22" fmla="*/ 8 w 49"/>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6">
                    <a:moveTo>
                      <a:pt x="8" y="0"/>
                    </a:moveTo>
                    <a:lnTo>
                      <a:pt x="47" y="2"/>
                    </a:lnTo>
                    <a:lnTo>
                      <a:pt x="47" y="2"/>
                    </a:lnTo>
                    <a:lnTo>
                      <a:pt x="49" y="2"/>
                    </a:lnTo>
                    <a:lnTo>
                      <a:pt x="45" y="46"/>
                    </a:lnTo>
                    <a:lnTo>
                      <a:pt x="40" y="46"/>
                    </a:lnTo>
                    <a:lnTo>
                      <a:pt x="10" y="44"/>
                    </a:lnTo>
                    <a:lnTo>
                      <a:pt x="0" y="43"/>
                    </a:lnTo>
                    <a:lnTo>
                      <a:pt x="3" y="0"/>
                    </a:lnTo>
                    <a:lnTo>
                      <a:pt x="5" y="0"/>
                    </a:lnTo>
                    <a:lnTo>
                      <a:pt x="5" y="0"/>
                    </a:lnTo>
                    <a:lnTo>
                      <a:pt x="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29" name="Freeform 1785"/>
              <p:cNvSpPr>
                <a:spLocks/>
              </p:cNvSpPr>
              <p:nvPr/>
            </p:nvSpPr>
            <p:spPr bwMode="auto">
              <a:xfrm>
                <a:off x="3154" y="1926"/>
                <a:ext cx="41" cy="46"/>
              </a:xfrm>
              <a:custGeom>
                <a:avLst/>
                <a:gdLst>
                  <a:gd name="T0" fmla="*/ 2 w 41"/>
                  <a:gd name="T1" fmla="*/ 44 h 46"/>
                  <a:gd name="T2" fmla="*/ 0 w 41"/>
                  <a:gd name="T3" fmla="*/ 44 h 46"/>
                  <a:gd name="T4" fmla="*/ 0 w 41"/>
                  <a:gd name="T5" fmla="*/ 44 h 46"/>
                  <a:gd name="T6" fmla="*/ 2 w 41"/>
                  <a:gd name="T7" fmla="*/ 0 h 46"/>
                  <a:gd name="T8" fmla="*/ 39 w 41"/>
                  <a:gd name="T9" fmla="*/ 2 h 46"/>
                  <a:gd name="T10" fmla="*/ 41 w 41"/>
                  <a:gd name="T11" fmla="*/ 2 h 46"/>
                  <a:gd name="T12" fmla="*/ 39 w 41"/>
                  <a:gd name="T13" fmla="*/ 46 h 46"/>
                  <a:gd name="T14" fmla="*/ 2 w 41"/>
                  <a:gd name="T15" fmla="*/ 4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6">
                    <a:moveTo>
                      <a:pt x="2" y="44"/>
                    </a:moveTo>
                    <a:lnTo>
                      <a:pt x="0" y="44"/>
                    </a:lnTo>
                    <a:lnTo>
                      <a:pt x="0" y="44"/>
                    </a:lnTo>
                    <a:lnTo>
                      <a:pt x="2" y="0"/>
                    </a:lnTo>
                    <a:lnTo>
                      <a:pt x="39" y="2"/>
                    </a:lnTo>
                    <a:lnTo>
                      <a:pt x="41" y="2"/>
                    </a:lnTo>
                    <a:lnTo>
                      <a:pt x="39" y="46"/>
                    </a:lnTo>
                    <a:lnTo>
                      <a:pt x="2"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30" name="Freeform 1786"/>
              <p:cNvSpPr>
                <a:spLocks/>
              </p:cNvSpPr>
              <p:nvPr/>
            </p:nvSpPr>
            <p:spPr bwMode="auto">
              <a:xfrm>
                <a:off x="3154" y="1926"/>
                <a:ext cx="41" cy="46"/>
              </a:xfrm>
              <a:custGeom>
                <a:avLst/>
                <a:gdLst>
                  <a:gd name="T0" fmla="*/ 2 w 41"/>
                  <a:gd name="T1" fmla="*/ 44 h 46"/>
                  <a:gd name="T2" fmla="*/ 0 w 41"/>
                  <a:gd name="T3" fmla="*/ 44 h 46"/>
                  <a:gd name="T4" fmla="*/ 0 w 41"/>
                  <a:gd name="T5" fmla="*/ 44 h 46"/>
                  <a:gd name="T6" fmla="*/ 2 w 41"/>
                  <a:gd name="T7" fmla="*/ 0 h 46"/>
                  <a:gd name="T8" fmla="*/ 39 w 41"/>
                  <a:gd name="T9" fmla="*/ 2 h 46"/>
                  <a:gd name="T10" fmla="*/ 41 w 41"/>
                  <a:gd name="T11" fmla="*/ 2 h 46"/>
                  <a:gd name="T12" fmla="*/ 39 w 41"/>
                  <a:gd name="T13" fmla="*/ 46 h 46"/>
                  <a:gd name="T14" fmla="*/ 2 w 41"/>
                  <a:gd name="T15" fmla="*/ 4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6">
                    <a:moveTo>
                      <a:pt x="2" y="44"/>
                    </a:moveTo>
                    <a:lnTo>
                      <a:pt x="0" y="44"/>
                    </a:lnTo>
                    <a:lnTo>
                      <a:pt x="0" y="44"/>
                    </a:lnTo>
                    <a:lnTo>
                      <a:pt x="2" y="0"/>
                    </a:lnTo>
                    <a:lnTo>
                      <a:pt x="39" y="2"/>
                    </a:lnTo>
                    <a:lnTo>
                      <a:pt x="41" y="2"/>
                    </a:lnTo>
                    <a:lnTo>
                      <a:pt x="39" y="46"/>
                    </a:lnTo>
                    <a:lnTo>
                      <a:pt x="2"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31" name="Freeform 1787"/>
              <p:cNvSpPr>
                <a:spLocks/>
              </p:cNvSpPr>
              <p:nvPr/>
            </p:nvSpPr>
            <p:spPr bwMode="auto">
              <a:xfrm>
                <a:off x="3051" y="2105"/>
                <a:ext cx="32" cy="36"/>
              </a:xfrm>
              <a:custGeom>
                <a:avLst/>
                <a:gdLst>
                  <a:gd name="T0" fmla="*/ 32 w 32"/>
                  <a:gd name="T1" fmla="*/ 2 h 36"/>
                  <a:gd name="T2" fmla="*/ 30 w 32"/>
                  <a:gd name="T3" fmla="*/ 36 h 36"/>
                  <a:gd name="T4" fmla="*/ 0 w 32"/>
                  <a:gd name="T5" fmla="*/ 34 h 36"/>
                  <a:gd name="T6" fmla="*/ 1 w 32"/>
                  <a:gd name="T7" fmla="*/ 0 h 36"/>
                  <a:gd name="T8" fmla="*/ 32 w 32"/>
                  <a:gd name="T9" fmla="*/ 2 h 36"/>
                </a:gdLst>
                <a:ahLst/>
                <a:cxnLst>
                  <a:cxn ang="0">
                    <a:pos x="T0" y="T1"/>
                  </a:cxn>
                  <a:cxn ang="0">
                    <a:pos x="T2" y="T3"/>
                  </a:cxn>
                  <a:cxn ang="0">
                    <a:pos x="T4" y="T5"/>
                  </a:cxn>
                  <a:cxn ang="0">
                    <a:pos x="T6" y="T7"/>
                  </a:cxn>
                  <a:cxn ang="0">
                    <a:pos x="T8" y="T9"/>
                  </a:cxn>
                </a:cxnLst>
                <a:rect l="0" t="0" r="r" b="b"/>
                <a:pathLst>
                  <a:path w="32" h="36">
                    <a:moveTo>
                      <a:pt x="32" y="2"/>
                    </a:moveTo>
                    <a:lnTo>
                      <a:pt x="30" y="36"/>
                    </a:lnTo>
                    <a:lnTo>
                      <a:pt x="0" y="34"/>
                    </a:lnTo>
                    <a:lnTo>
                      <a:pt x="1" y="0"/>
                    </a:lnTo>
                    <a:lnTo>
                      <a:pt x="3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32" name="Freeform 1788"/>
              <p:cNvSpPr>
                <a:spLocks/>
              </p:cNvSpPr>
              <p:nvPr/>
            </p:nvSpPr>
            <p:spPr bwMode="auto">
              <a:xfrm>
                <a:off x="3051" y="2105"/>
                <a:ext cx="32" cy="36"/>
              </a:xfrm>
              <a:custGeom>
                <a:avLst/>
                <a:gdLst>
                  <a:gd name="T0" fmla="*/ 32 w 32"/>
                  <a:gd name="T1" fmla="*/ 2 h 36"/>
                  <a:gd name="T2" fmla="*/ 30 w 32"/>
                  <a:gd name="T3" fmla="*/ 36 h 36"/>
                  <a:gd name="T4" fmla="*/ 0 w 32"/>
                  <a:gd name="T5" fmla="*/ 34 h 36"/>
                  <a:gd name="T6" fmla="*/ 1 w 32"/>
                  <a:gd name="T7" fmla="*/ 0 h 36"/>
                  <a:gd name="T8" fmla="*/ 32 w 32"/>
                  <a:gd name="T9" fmla="*/ 2 h 36"/>
                </a:gdLst>
                <a:ahLst/>
                <a:cxnLst>
                  <a:cxn ang="0">
                    <a:pos x="T0" y="T1"/>
                  </a:cxn>
                  <a:cxn ang="0">
                    <a:pos x="T2" y="T3"/>
                  </a:cxn>
                  <a:cxn ang="0">
                    <a:pos x="T4" y="T5"/>
                  </a:cxn>
                  <a:cxn ang="0">
                    <a:pos x="T6" y="T7"/>
                  </a:cxn>
                  <a:cxn ang="0">
                    <a:pos x="T8" y="T9"/>
                  </a:cxn>
                </a:cxnLst>
                <a:rect l="0" t="0" r="r" b="b"/>
                <a:pathLst>
                  <a:path w="32" h="36">
                    <a:moveTo>
                      <a:pt x="32" y="2"/>
                    </a:moveTo>
                    <a:lnTo>
                      <a:pt x="30" y="36"/>
                    </a:lnTo>
                    <a:lnTo>
                      <a:pt x="0" y="34"/>
                    </a:lnTo>
                    <a:lnTo>
                      <a:pt x="1" y="0"/>
                    </a:lnTo>
                    <a:lnTo>
                      <a:pt x="3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33" name="Freeform 1789"/>
              <p:cNvSpPr>
                <a:spLocks/>
              </p:cNvSpPr>
              <p:nvPr/>
            </p:nvSpPr>
            <p:spPr bwMode="auto">
              <a:xfrm>
                <a:off x="3112" y="2082"/>
                <a:ext cx="34" cy="54"/>
              </a:xfrm>
              <a:custGeom>
                <a:avLst/>
                <a:gdLst>
                  <a:gd name="T0" fmla="*/ 32 w 34"/>
                  <a:gd name="T1" fmla="*/ 54 h 54"/>
                  <a:gd name="T2" fmla="*/ 0 w 34"/>
                  <a:gd name="T3" fmla="*/ 52 h 54"/>
                  <a:gd name="T4" fmla="*/ 1 w 34"/>
                  <a:gd name="T5" fmla="*/ 25 h 54"/>
                  <a:gd name="T6" fmla="*/ 3 w 34"/>
                  <a:gd name="T7" fmla="*/ 0 h 54"/>
                  <a:gd name="T8" fmla="*/ 34 w 34"/>
                  <a:gd name="T9" fmla="*/ 1 h 54"/>
                  <a:gd name="T10" fmla="*/ 32 w 34"/>
                  <a:gd name="T11" fmla="*/ 10 h 54"/>
                  <a:gd name="T12" fmla="*/ 34 w 34"/>
                  <a:gd name="T13" fmla="*/ 18 h 54"/>
                  <a:gd name="T14" fmla="*/ 32 w 34"/>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4">
                    <a:moveTo>
                      <a:pt x="32" y="54"/>
                    </a:moveTo>
                    <a:lnTo>
                      <a:pt x="0" y="52"/>
                    </a:lnTo>
                    <a:lnTo>
                      <a:pt x="1" y="25"/>
                    </a:lnTo>
                    <a:lnTo>
                      <a:pt x="3" y="0"/>
                    </a:lnTo>
                    <a:lnTo>
                      <a:pt x="34" y="1"/>
                    </a:lnTo>
                    <a:lnTo>
                      <a:pt x="32" y="10"/>
                    </a:lnTo>
                    <a:lnTo>
                      <a:pt x="34" y="18"/>
                    </a:lnTo>
                    <a:lnTo>
                      <a:pt x="32" y="5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34" name="Freeform 1790"/>
              <p:cNvSpPr>
                <a:spLocks/>
              </p:cNvSpPr>
              <p:nvPr/>
            </p:nvSpPr>
            <p:spPr bwMode="auto">
              <a:xfrm>
                <a:off x="3112" y="2082"/>
                <a:ext cx="34" cy="54"/>
              </a:xfrm>
              <a:custGeom>
                <a:avLst/>
                <a:gdLst>
                  <a:gd name="T0" fmla="*/ 32 w 34"/>
                  <a:gd name="T1" fmla="*/ 54 h 54"/>
                  <a:gd name="T2" fmla="*/ 0 w 34"/>
                  <a:gd name="T3" fmla="*/ 52 h 54"/>
                  <a:gd name="T4" fmla="*/ 1 w 34"/>
                  <a:gd name="T5" fmla="*/ 25 h 54"/>
                  <a:gd name="T6" fmla="*/ 3 w 34"/>
                  <a:gd name="T7" fmla="*/ 0 h 54"/>
                  <a:gd name="T8" fmla="*/ 34 w 34"/>
                  <a:gd name="T9" fmla="*/ 1 h 54"/>
                  <a:gd name="T10" fmla="*/ 32 w 34"/>
                  <a:gd name="T11" fmla="*/ 10 h 54"/>
                  <a:gd name="T12" fmla="*/ 34 w 34"/>
                  <a:gd name="T13" fmla="*/ 18 h 54"/>
                  <a:gd name="T14" fmla="*/ 32 w 34"/>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4">
                    <a:moveTo>
                      <a:pt x="32" y="54"/>
                    </a:moveTo>
                    <a:lnTo>
                      <a:pt x="0" y="52"/>
                    </a:lnTo>
                    <a:lnTo>
                      <a:pt x="1" y="25"/>
                    </a:lnTo>
                    <a:lnTo>
                      <a:pt x="3" y="0"/>
                    </a:lnTo>
                    <a:lnTo>
                      <a:pt x="34" y="1"/>
                    </a:lnTo>
                    <a:lnTo>
                      <a:pt x="32" y="10"/>
                    </a:lnTo>
                    <a:lnTo>
                      <a:pt x="34" y="18"/>
                    </a:lnTo>
                    <a:lnTo>
                      <a:pt x="32"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35" name="Freeform 1791"/>
              <p:cNvSpPr>
                <a:spLocks/>
              </p:cNvSpPr>
              <p:nvPr/>
            </p:nvSpPr>
            <p:spPr bwMode="auto">
              <a:xfrm>
                <a:off x="3018" y="2007"/>
                <a:ext cx="38" cy="44"/>
              </a:xfrm>
              <a:custGeom>
                <a:avLst/>
                <a:gdLst>
                  <a:gd name="T0" fmla="*/ 34 w 38"/>
                  <a:gd name="T1" fmla="*/ 44 h 44"/>
                  <a:gd name="T2" fmla="*/ 0 w 38"/>
                  <a:gd name="T3" fmla="*/ 43 h 44"/>
                  <a:gd name="T4" fmla="*/ 0 w 38"/>
                  <a:gd name="T5" fmla="*/ 43 h 44"/>
                  <a:gd name="T6" fmla="*/ 0 w 38"/>
                  <a:gd name="T7" fmla="*/ 43 h 44"/>
                  <a:gd name="T8" fmla="*/ 0 w 38"/>
                  <a:gd name="T9" fmla="*/ 37 h 44"/>
                  <a:gd name="T10" fmla="*/ 2 w 38"/>
                  <a:gd name="T11" fmla="*/ 31 h 44"/>
                  <a:gd name="T12" fmla="*/ 2 w 38"/>
                  <a:gd name="T13" fmla="*/ 19 h 44"/>
                  <a:gd name="T14" fmla="*/ 2 w 38"/>
                  <a:gd name="T15" fmla="*/ 19 h 44"/>
                  <a:gd name="T16" fmla="*/ 2 w 38"/>
                  <a:gd name="T17" fmla="*/ 17 h 44"/>
                  <a:gd name="T18" fmla="*/ 2 w 38"/>
                  <a:gd name="T19" fmla="*/ 15 h 44"/>
                  <a:gd name="T20" fmla="*/ 2 w 38"/>
                  <a:gd name="T21" fmla="*/ 14 h 44"/>
                  <a:gd name="T22" fmla="*/ 2 w 38"/>
                  <a:gd name="T23" fmla="*/ 10 h 44"/>
                  <a:gd name="T24" fmla="*/ 4 w 38"/>
                  <a:gd name="T25" fmla="*/ 7 h 44"/>
                  <a:gd name="T26" fmla="*/ 4 w 38"/>
                  <a:gd name="T27" fmla="*/ 7 h 44"/>
                  <a:gd name="T28" fmla="*/ 4 w 38"/>
                  <a:gd name="T29" fmla="*/ 2 h 44"/>
                  <a:gd name="T30" fmla="*/ 4 w 38"/>
                  <a:gd name="T31" fmla="*/ 2 h 44"/>
                  <a:gd name="T32" fmla="*/ 4 w 38"/>
                  <a:gd name="T33" fmla="*/ 2 h 44"/>
                  <a:gd name="T34" fmla="*/ 4 w 38"/>
                  <a:gd name="T35" fmla="*/ 0 h 44"/>
                  <a:gd name="T36" fmla="*/ 4 w 38"/>
                  <a:gd name="T37" fmla="*/ 0 h 44"/>
                  <a:gd name="T38" fmla="*/ 4 w 38"/>
                  <a:gd name="T39" fmla="*/ 0 h 44"/>
                  <a:gd name="T40" fmla="*/ 38 w 38"/>
                  <a:gd name="T41" fmla="*/ 2 h 44"/>
                  <a:gd name="T42" fmla="*/ 34 w 38"/>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44">
                    <a:moveTo>
                      <a:pt x="34" y="44"/>
                    </a:moveTo>
                    <a:lnTo>
                      <a:pt x="0" y="43"/>
                    </a:lnTo>
                    <a:lnTo>
                      <a:pt x="0" y="43"/>
                    </a:lnTo>
                    <a:lnTo>
                      <a:pt x="0" y="43"/>
                    </a:lnTo>
                    <a:lnTo>
                      <a:pt x="0" y="37"/>
                    </a:lnTo>
                    <a:lnTo>
                      <a:pt x="2" y="31"/>
                    </a:lnTo>
                    <a:lnTo>
                      <a:pt x="2" y="19"/>
                    </a:lnTo>
                    <a:lnTo>
                      <a:pt x="2" y="19"/>
                    </a:lnTo>
                    <a:lnTo>
                      <a:pt x="2" y="17"/>
                    </a:lnTo>
                    <a:lnTo>
                      <a:pt x="2" y="15"/>
                    </a:lnTo>
                    <a:lnTo>
                      <a:pt x="2" y="14"/>
                    </a:lnTo>
                    <a:lnTo>
                      <a:pt x="2" y="10"/>
                    </a:lnTo>
                    <a:lnTo>
                      <a:pt x="4" y="7"/>
                    </a:lnTo>
                    <a:lnTo>
                      <a:pt x="4" y="7"/>
                    </a:lnTo>
                    <a:lnTo>
                      <a:pt x="4" y="2"/>
                    </a:lnTo>
                    <a:lnTo>
                      <a:pt x="4" y="2"/>
                    </a:lnTo>
                    <a:lnTo>
                      <a:pt x="4" y="2"/>
                    </a:lnTo>
                    <a:lnTo>
                      <a:pt x="4" y="0"/>
                    </a:lnTo>
                    <a:lnTo>
                      <a:pt x="4" y="0"/>
                    </a:lnTo>
                    <a:lnTo>
                      <a:pt x="4" y="0"/>
                    </a:lnTo>
                    <a:lnTo>
                      <a:pt x="38" y="2"/>
                    </a:lnTo>
                    <a:lnTo>
                      <a:pt x="34"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36" name="Freeform 1792"/>
              <p:cNvSpPr>
                <a:spLocks/>
              </p:cNvSpPr>
              <p:nvPr/>
            </p:nvSpPr>
            <p:spPr bwMode="auto">
              <a:xfrm>
                <a:off x="3018" y="2007"/>
                <a:ext cx="38" cy="44"/>
              </a:xfrm>
              <a:custGeom>
                <a:avLst/>
                <a:gdLst>
                  <a:gd name="T0" fmla="*/ 34 w 38"/>
                  <a:gd name="T1" fmla="*/ 44 h 44"/>
                  <a:gd name="T2" fmla="*/ 0 w 38"/>
                  <a:gd name="T3" fmla="*/ 43 h 44"/>
                  <a:gd name="T4" fmla="*/ 0 w 38"/>
                  <a:gd name="T5" fmla="*/ 43 h 44"/>
                  <a:gd name="T6" fmla="*/ 0 w 38"/>
                  <a:gd name="T7" fmla="*/ 43 h 44"/>
                  <a:gd name="T8" fmla="*/ 0 w 38"/>
                  <a:gd name="T9" fmla="*/ 37 h 44"/>
                  <a:gd name="T10" fmla="*/ 2 w 38"/>
                  <a:gd name="T11" fmla="*/ 31 h 44"/>
                  <a:gd name="T12" fmla="*/ 2 w 38"/>
                  <a:gd name="T13" fmla="*/ 19 h 44"/>
                  <a:gd name="T14" fmla="*/ 2 w 38"/>
                  <a:gd name="T15" fmla="*/ 19 h 44"/>
                  <a:gd name="T16" fmla="*/ 2 w 38"/>
                  <a:gd name="T17" fmla="*/ 17 h 44"/>
                  <a:gd name="T18" fmla="*/ 2 w 38"/>
                  <a:gd name="T19" fmla="*/ 15 h 44"/>
                  <a:gd name="T20" fmla="*/ 2 w 38"/>
                  <a:gd name="T21" fmla="*/ 14 h 44"/>
                  <a:gd name="T22" fmla="*/ 2 w 38"/>
                  <a:gd name="T23" fmla="*/ 10 h 44"/>
                  <a:gd name="T24" fmla="*/ 4 w 38"/>
                  <a:gd name="T25" fmla="*/ 7 h 44"/>
                  <a:gd name="T26" fmla="*/ 4 w 38"/>
                  <a:gd name="T27" fmla="*/ 7 h 44"/>
                  <a:gd name="T28" fmla="*/ 4 w 38"/>
                  <a:gd name="T29" fmla="*/ 2 h 44"/>
                  <a:gd name="T30" fmla="*/ 4 w 38"/>
                  <a:gd name="T31" fmla="*/ 2 h 44"/>
                  <a:gd name="T32" fmla="*/ 4 w 38"/>
                  <a:gd name="T33" fmla="*/ 2 h 44"/>
                  <a:gd name="T34" fmla="*/ 4 w 38"/>
                  <a:gd name="T35" fmla="*/ 0 h 44"/>
                  <a:gd name="T36" fmla="*/ 4 w 38"/>
                  <a:gd name="T37" fmla="*/ 0 h 44"/>
                  <a:gd name="T38" fmla="*/ 4 w 38"/>
                  <a:gd name="T39" fmla="*/ 0 h 44"/>
                  <a:gd name="T40" fmla="*/ 38 w 38"/>
                  <a:gd name="T41" fmla="*/ 2 h 44"/>
                  <a:gd name="T42" fmla="*/ 34 w 38"/>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44">
                    <a:moveTo>
                      <a:pt x="34" y="44"/>
                    </a:moveTo>
                    <a:lnTo>
                      <a:pt x="0" y="43"/>
                    </a:lnTo>
                    <a:lnTo>
                      <a:pt x="0" y="43"/>
                    </a:lnTo>
                    <a:lnTo>
                      <a:pt x="0" y="43"/>
                    </a:lnTo>
                    <a:lnTo>
                      <a:pt x="0" y="37"/>
                    </a:lnTo>
                    <a:lnTo>
                      <a:pt x="2" y="31"/>
                    </a:lnTo>
                    <a:lnTo>
                      <a:pt x="2" y="19"/>
                    </a:lnTo>
                    <a:lnTo>
                      <a:pt x="2" y="19"/>
                    </a:lnTo>
                    <a:lnTo>
                      <a:pt x="2" y="17"/>
                    </a:lnTo>
                    <a:lnTo>
                      <a:pt x="2" y="15"/>
                    </a:lnTo>
                    <a:lnTo>
                      <a:pt x="2" y="14"/>
                    </a:lnTo>
                    <a:lnTo>
                      <a:pt x="2" y="10"/>
                    </a:lnTo>
                    <a:lnTo>
                      <a:pt x="4" y="7"/>
                    </a:lnTo>
                    <a:lnTo>
                      <a:pt x="4" y="7"/>
                    </a:lnTo>
                    <a:lnTo>
                      <a:pt x="4" y="2"/>
                    </a:lnTo>
                    <a:lnTo>
                      <a:pt x="4" y="2"/>
                    </a:lnTo>
                    <a:lnTo>
                      <a:pt x="4" y="2"/>
                    </a:lnTo>
                    <a:lnTo>
                      <a:pt x="4" y="0"/>
                    </a:lnTo>
                    <a:lnTo>
                      <a:pt x="4" y="0"/>
                    </a:lnTo>
                    <a:lnTo>
                      <a:pt x="4" y="0"/>
                    </a:lnTo>
                    <a:lnTo>
                      <a:pt x="38" y="2"/>
                    </a:lnTo>
                    <a:lnTo>
                      <a:pt x="34"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37" name="Freeform 1793"/>
              <p:cNvSpPr>
                <a:spLocks/>
              </p:cNvSpPr>
              <p:nvPr/>
            </p:nvSpPr>
            <p:spPr bwMode="auto">
              <a:xfrm>
                <a:off x="3405" y="2072"/>
                <a:ext cx="40" cy="57"/>
              </a:xfrm>
              <a:custGeom>
                <a:avLst/>
                <a:gdLst>
                  <a:gd name="T0" fmla="*/ 40 w 40"/>
                  <a:gd name="T1" fmla="*/ 1 h 57"/>
                  <a:gd name="T2" fmla="*/ 40 w 40"/>
                  <a:gd name="T3" fmla="*/ 13 h 57"/>
                  <a:gd name="T4" fmla="*/ 40 w 40"/>
                  <a:gd name="T5" fmla="*/ 27 h 57"/>
                  <a:gd name="T6" fmla="*/ 40 w 40"/>
                  <a:gd name="T7" fmla="*/ 44 h 57"/>
                  <a:gd name="T8" fmla="*/ 40 w 40"/>
                  <a:gd name="T9" fmla="*/ 57 h 57"/>
                  <a:gd name="T10" fmla="*/ 0 w 40"/>
                  <a:gd name="T11" fmla="*/ 57 h 57"/>
                  <a:gd name="T12" fmla="*/ 0 w 40"/>
                  <a:gd name="T13" fmla="*/ 22 h 57"/>
                  <a:gd name="T14" fmla="*/ 0 w 40"/>
                  <a:gd name="T15" fmla="*/ 10 h 57"/>
                  <a:gd name="T16" fmla="*/ 12 w 40"/>
                  <a:gd name="T17" fmla="*/ 10 h 57"/>
                  <a:gd name="T18" fmla="*/ 12 w 40"/>
                  <a:gd name="T19" fmla="*/ 0 h 57"/>
                  <a:gd name="T20" fmla="*/ 40 w 40"/>
                  <a:gd name="T21"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7">
                    <a:moveTo>
                      <a:pt x="40" y="1"/>
                    </a:moveTo>
                    <a:lnTo>
                      <a:pt x="40" y="13"/>
                    </a:lnTo>
                    <a:lnTo>
                      <a:pt x="40" y="27"/>
                    </a:lnTo>
                    <a:lnTo>
                      <a:pt x="40" y="44"/>
                    </a:lnTo>
                    <a:lnTo>
                      <a:pt x="40" y="57"/>
                    </a:lnTo>
                    <a:lnTo>
                      <a:pt x="0" y="57"/>
                    </a:lnTo>
                    <a:lnTo>
                      <a:pt x="0" y="22"/>
                    </a:lnTo>
                    <a:lnTo>
                      <a:pt x="0" y="10"/>
                    </a:lnTo>
                    <a:lnTo>
                      <a:pt x="12" y="10"/>
                    </a:lnTo>
                    <a:lnTo>
                      <a:pt x="12" y="0"/>
                    </a:lnTo>
                    <a:lnTo>
                      <a:pt x="40"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38" name="Freeform 1794"/>
              <p:cNvSpPr>
                <a:spLocks/>
              </p:cNvSpPr>
              <p:nvPr/>
            </p:nvSpPr>
            <p:spPr bwMode="auto">
              <a:xfrm>
                <a:off x="3405" y="2072"/>
                <a:ext cx="40" cy="57"/>
              </a:xfrm>
              <a:custGeom>
                <a:avLst/>
                <a:gdLst>
                  <a:gd name="T0" fmla="*/ 40 w 40"/>
                  <a:gd name="T1" fmla="*/ 1 h 57"/>
                  <a:gd name="T2" fmla="*/ 40 w 40"/>
                  <a:gd name="T3" fmla="*/ 13 h 57"/>
                  <a:gd name="T4" fmla="*/ 40 w 40"/>
                  <a:gd name="T5" fmla="*/ 27 h 57"/>
                  <a:gd name="T6" fmla="*/ 40 w 40"/>
                  <a:gd name="T7" fmla="*/ 44 h 57"/>
                  <a:gd name="T8" fmla="*/ 40 w 40"/>
                  <a:gd name="T9" fmla="*/ 57 h 57"/>
                  <a:gd name="T10" fmla="*/ 0 w 40"/>
                  <a:gd name="T11" fmla="*/ 57 h 57"/>
                  <a:gd name="T12" fmla="*/ 0 w 40"/>
                  <a:gd name="T13" fmla="*/ 22 h 57"/>
                  <a:gd name="T14" fmla="*/ 0 w 40"/>
                  <a:gd name="T15" fmla="*/ 10 h 57"/>
                  <a:gd name="T16" fmla="*/ 12 w 40"/>
                  <a:gd name="T17" fmla="*/ 10 h 57"/>
                  <a:gd name="T18" fmla="*/ 12 w 40"/>
                  <a:gd name="T19" fmla="*/ 0 h 57"/>
                  <a:gd name="T20" fmla="*/ 40 w 40"/>
                  <a:gd name="T21"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7">
                    <a:moveTo>
                      <a:pt x="40" y="1"/>
                    </a:moveTo>
                    <a:lnTo>
                      <a:pt x="40" y="13"/>
                    </a:lnTo>
                    <a:lnTo>
                      <a:pt x="40" y="27"/>
                    </a:lnTo>
                    <a:lnTo>
                      <a:pt x="40" y="44"/>
                    </a:lnTo>
                    <a:lnTo>
                      <a:pt x="40" y="57"/>
                    </a:lnTo>
                    <a:lnTo>
                      <a:pt x="0" y="57"/>
                    </a:lnTo>
                    <a:lnTo>
                      <a:pt x="0" y="22"/>
                    </a:lnTo>
                    <a:lnTo>
                      <a:pt x="0" y="10"/>
                    </a:lnTo>
                    <a:lnTo>
                      <a:pt x="12" y="10"/>
                    </a:lnTo>
                    <a:lnTo>
                      <a:pt x="12" y="0"/>
                    </a:lnTo>
                    <a:lnTo>
                      <a:pt x="4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39" name="Freeform 1795"/>
              <p:cNvSpPr>
                <a:spLocks/>
              </p:cNvSpPr>
              <p:nvPr/>
            </p:nvSpPr>
            <p:spPr bwMode="auto">
              <a:xfrm>
                <a:off x="3015" y="2050"/>
                <a:ext cx="39" cy="55"/>
              </a:xfrm>
              <a:custGeom>
                <a:avLst/>
                <a:gdLst>
                  <a:gd name="T0" fmla="*/ 39 w 39"/>
                  <a:gd name="T1" fmla="*/ 1 h 55"/>
                  <a:gd name="T2" fmla="*/ 36 w 39"/>
                  <a:gd name="T3" fmla="*/ 45 h 55"/>
                  <a:gd name="T4" fmla="*/ 37 w 39"/>
                  <a:gd name="T5" fmla="*/ 55 h 55"/>
                  <a:gd name="T6" fmla="*/ 0 w 39"/>
                  <a:gd name="T7" fmla="*/ 52 h 55"/>
                  <a:gd name="T8" fmla="*/ 0 w 39"/>
                  <a:gd name="T9" fmla="*/ 50 h 55"/>
                  <a:gd name="T10" fmla="*/ 2 w 39"/>
                  <a:gd name="T11" fmla="*/ 47 h 55"/>
                  <a:gd name="T12" fmla="*/ 2 w 39"/>
                  <a:gd name="T13" fmla="*/ 45 h 55"/>
                  <a:gd name="T14" fmla="*/ 2 w 39"/>
                  <a:gd name="T15" fmla="*/ 44 h 55"/>
                  <a:gd name="T16" fmla="*/ 2 w 39"/>
                  <a:gd name="T17" fmla="*/ 38 h 55"/>
                  <a:gd name="T18" fmla="*/ 2 w 39"/>
                  <a:gd name="T19" fmla="*/ 33 h 55"/>
                  <a:gd name="T20" fmla="*/ 2 w 39"/>
                  <a:gd name="T21" fmla="*/ 33 h 55"/>
                  <a:gd name="T22" fmla="*/ 3 w 39"/>
                  <a:gd name="T23" fmla="*/ 1 h 55"/>
                  <a:gd name="T24" fmla="*/ 3 w 39"/>
                  <a:gd name="T25" fmla="*/ 0 h 55"/>
                  <a:gd name="T26" fmla="*/ 37 w 39"/>
                  <a:gd name="T27" fmla="*/ 1 h 55"/>
                  <a:gd name="T28" fmla="*/ 37 w 39"/>
                  <a:gd name="T29" fmla="*/ 1 h 55"/>
                  <a:gd name="T30" fmla="*/ 37 w 39"/>
                  <a:gd name="T31" fmla="*/ 1 h 55"/>
                  <a:gd name="T32" fmla="*/ 39 w 39"/>
                  <a:gd name="T3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55">
                    <a:moveTo>
                      <a:pt x="39" y="1"/>
                    </a:moveTo>
                    <a:lnTo>
                      <a:pt x="36" y="45"/>
                    </a:lnTo>
                    <a:lnTo>
                      <a:pt x="37" y="55"/>
                    </a:lnTo>
                    <a:lnTo>
                      <a:pt x="0" y="52"/>
                    </a:lnTo>
                    <a:lnTo>
                      <a:pt x="0" y="50"/>
                    </a:lnTo>
                    <a:lnTo>
                      <a:pt x="2" y="47"/>
                    </a:lnTo>
                    <a:lnTo>
                      <a:pt x="2" y="45"/>
                    </a:lnTo>
                    <a:lnTo>
                      <a:pt x="2" y="44"/>
                    </a:lnTo>
                    <a:lnTo>
                      <a:pt x="2" y="38"/>
                    </a:lnTo>
                    <a:lnTo>
                      <a:pt x="2" y="33"/>
                    </a:lnTo>
                    <a:lnTo>
                      <a:pt x="2" y="33"/>
                    </a:lnTo>
                    <a:lnTo>
                      <a:pt x="3" y="1"/>
                    </a:lnTo>
                    <a:lnTo>
                      <a:pt x="3" y="0"/>
                    </a:lnTo>
                    <a:lnTo>
                      <a:pt x="37" y="1"/>
                    </a:lnTo>
                    <a:lnTo>
                      <a:pt x="37" y="1"/>
                    </a:lnTo>
                    <a:lnTo>
                      <a:pt x="37" y="1"/>
                    </a:lnTo>
                    <a:lnTo>
                      <a:pt x="39"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40" name="Freeform 1796"/>
              <p:cNvSpPr>
                <a:spLocks/>
              </p:cNvSpPr>
              <p:nvPr/>
            </p:nvSpPr>
            <p:spPr bwMode="auto">
              <a:xfrm>
                <a:off x="3015" y="2050"/>
                <a:ext cx="39" cy="55"/>
              </a:xfrm>
              <a:custGeom>
                <a:avLst/>
                <a:gdLst>
                  <a:gd name="T0" fmla="*/ 39 w 39"/>
                  <a:gd name="T1" fmla="*/ 1 h 55"/>
                  <a:gd name="T2" fmla="*/ 36 w 39"/>
                  <a:gd name="T3" fmla="*/ 45 h 55"/>
                  <a:gd name="T4" fmla="*/ 37 w 39"/>
                  <a:gd name="T5" fmla="*/ 55 h 55"/>
                  <a:gd name="T6" fmla="*/ 0 w 39"/>
                  <a:gd name="T7" fmla="*/ 52 h 55"/>
                  <a:gd name="T8" fmla="*/ 0 w 39"/>
                  <a:gd name="T9" fmla="*/ 50 h 55"/>
                  <a:gd name="T10" fmla="*/ 2 w 39"/>
                  <a:gd name="T11" fmla="*/ 47 h 55"/>
                  <a:gd name="T12" fmla="*/ 2 w 39"/>
                  <a:gd name="T13" fmla="*/ 45 h 55"/>
                  <a:gd name="T14" fmla="*/ 2 w 39"/>
                  <a:gd name="T15" fmla="*/ 44 h 55"/>
                  <a:gd name="T16" fmla="*/ 2 w 39"/>
                  <a:gd name="T17" fmla="*/ 38 h 55"/>
                  <a:gd name="T18" fmla="*/ 2 w 39"/>
                  <a:gd name="T19" fmla="*/ 33 h 55"/>
                  <a:gd name="T20" fmla="*/ 2 w 39"/>
                  <a:gd name="T21" fmla="*/ 33 h 55"/>
                  <a:gd name="T22" fmla="*/ 3 w 39"/>
                  <a:gd name="T23" fmla="*/ 1 h 55"/>
                  <a:gd name="T24" fmla="*/ 3 w 39"/>
                  <a:gd name="T25" fmla="*/ 0 h 55"/>
                  <a:gd name="T26" fmla="*/ 37 w 39"/>
                  <a:gd name="T27" fmla="*/ 1 h 55"/>
                  <a:gd name="T28" fmla="*/ 37 w 39"/>
                  <a:gd name="T29" fmla="*/ 1 h 55"/>
                  <a:gd name="T30" fmla="*/ 37 w 39"/>
                  <a:gd name="T31" fmla="*/ 1 h 55"/>
                  <a:gd name="T32" fmla="*/ 39 w 39"/>
                  <a:gd name="T3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55">
                    <a:moveTo>
                      <a:pt x="39" y="1"/>
                    </a:moveTo>
                    <a:lnTo>
                      <a:pt x="36" y="45"/>
                    </a:lnTo>
                    <a:lnTo>
                      <a:pt x="37" y="55"/>
                    </a:lnTo>
                    <a:lnTo>
                      <a:pt x="0" y="52"/>
                    </a:lnTo>
                    <a:lnTo>
                      <a:pt x="0" y="50"/>
                    </a:lnTo>
                    <a:lnTo>
                      <a:pt x="2" y="47"/>
                    </a:lnTo>
                    <a:lnTo>
                      <a:pt x="2" y="45"/>
                    </a:lnTo>
                    <a:lnTo>
                      <a:pt x="2" y="44"/>
                    </a:lnTo>
                    <a:lnTo>
                      <a:pt x="2" y="38"/>
                    </a:lnTo>
                    <a:lnTo>
                      <a:pt x="2" y="33"/>
                    </a:lnTo>
                    <a:lnTo>
                      <a:pt x="2" y="33"/>
                    </a:lnTo>
                    <a:lnTo>
                      <a:pt x="3" y="1"/>
                    </a:lnTo>
                    <a:lnTo>
                      <a:pt x="3" y="0"/>
                    </a:lnTo>
                    <a:lnTo>
                      <a:pt x="37" y="1"/>
                    </a:lnTo>
                    <a:lnTo>
                      <a:pt x="37" y="1"/>
                    </a:lnTo>
                    <a:lnTo>
                      <a:pt x="37" y="1"/>
                    </a:lnTo>
                    <a:lnTo>
                      <a:pt x="39"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41" name="Freeform 1797"/>
              <p:cNvSpPr>
                <a:spLocks/>
              </p:cNvSpPr>
              <p:nvPr/>
            </p:nvSpPr>
            <p:spPr bwMode="auto">
              <a:xfrm>
                <a:off x="3274" y="2149"/>
                <a:ext cx="41" cy="39"/>
              </a:xfrm>
              <a:custGeom>
                <a:avLst/>
                <a:gdLst>
                  <a:gd name="T0" fmla="*/ 22 w 41"/>
                  <a:gd name="T1" fmla="*/ 39 h 39"/>
                  <a:gd name="T2" fmla="*/ 17 w 41"/>
                  <a:gd name="T3" fmla="*/ 39 h 39"/>
                  <a:gd name="T4" fmla="*/ 16 w 41"/>
                  <a:gd name="T5" fmla="*/ 39 h 39"/>
                  <a:gd name="T6" fmla="*/ 12 w 41"/>
                  <a:gd name="T7" fmla="*/ 39 h 39"/>
                  <a:gd name="T8" fmla="*/ 10 w 41"/>
                  <a:gd name="T9" fmla="*/ 39 h 39"/>
                  <a:gd name="T10" fmla="*/ 10 w 41"/>
                  <a:gd name="T11" fmla="*/ 39 h 39"/>
                  <a:gd name="T12" fmla="*/ 9 w 41"/>
                  <a:gd name="T13" fmla="*/ 39 h 39"/>
                  <a:gd name="T14" fmla="*/ 0 w 41"/>
                  <a:gd name="T15" fmla="*/ 38 h 39"/>
                  <a:gd name="T16" fmla="*/ 0 w 41"/>
                  <a:gd name="T17" fmla="*/ 38 h 39"/>
                  <a:gd name="T18" fmla="*/ 2 w 41"/>
                  <a:gd name="T19" fmla="*/ 0 h 39"/>
                  <a:gd name="T20" fmla="*/ 39 w 41"/>
                  <a:gd name="T21" fmla="*/ 0 h 39"/>
                  <a:gd name="T22" fmla="*/ 41 w 41"/>
                  <a:gd name="T23" fmla="*/ 0 h 39"/>
                  <a:gd name="T24" fmla="*/ 39 w 41"/>
                  <a:gd name="T25" fmla="*/ 39 h 39"/>
                  <a:gd name="T26" fmla="*/ 22 w 41"/>
                  <a:gd name="T27" fmla="*/ 39 h 39"/>
                  <a:gd name="T28" fmla="*/ 22 w 41"/>
                  <a:gd name="T29" fmla="*/ 39 h 39"/>
                  <a:gd name="T30" fmla="*/ 22 w 41"/>
                  <a:gd name="T3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39">
                    <a:moveTo>
                      <a:pt x="22" y="39"/>
                    </a:moveTo>
                    <a:lnTo>
                      <a:pt x="17" y="39"/>
                    </a:lnTo>
                    <a:lnTo>
                      <a:pt x="16" y="39"/>
                    </a:lnTo>
                    <a:lnTo>
                      <a:pt x="12" y="39"/>
                    </a:lnTo>
                    <a:lnTo>
                      <a:pt x="10" y="39"/>
                    </a:lnTo>
                    <a:lnTo>
                      <a:pt x="10" y="39"/>
                    </a:lnTo>
                    <a:lnTo>
                      <a:pt x="9" y="39"/>
                    </a:lnTo>
                    <a:lnTo>
                      <a:pt x="0" y="38"/>
                    </a:lnTo>
                    <a:lnTo>
                      <a:pt x="0" y="38"/>
                    </a:lnTo>
                    <a:lnTo>
                      <a:pt x="2" y="0"/>
                    </a:lnTo>
                    <a:lnTo>
                      <a:pt x="39" y="0"/>
                    </a:lnTo>
                    <a:lnTo>
                      <a:pt x="41" y="0"/>
                    </a:lnTo>
                    <a:lnTo>
                      <a:pt x="39" y="39"/>
                    </a:lnTo>
                    <a:lnTo>
                      <a:pt x="22" y="39"/>
                    </a:lnTo>
                    <a:lnTo>
                      <a:pt x="22" y="39"/>
                    </a:lnTo>
                    <a:lnTo>
                      <a:pt x="22"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42" name="Freeform 1798"/>
              <p:cNvSpPr>
                <a:spLocks/>
              </p:cNvSpPr>
              <p:nvPr/>
            </p:nvSpPr>
            <p:spPr bwMode="auto">
              <a:xfrm>
                <a:off x="3274" y="2149"/>
                <a:ext cx="41" cy="39"/>
              </a:xfrm>
              <a:custGeom>
                <a:avLst/>
                <a:gdLst>
                  <a:gd name="T0" fmla="*/ 22 w 41"/>
                  <a:gd name="T1" fmla="*/ 39 h 39"/>
                  <a:gd name="T2" fmla="*/ 17 w 41"/>
                  <a:gd name="T3" fmla="*/ 39 h 39"/>
                  <a:gd name="T4" fmla="*/ 16 w 41"/>
                  <a:gd name="T5" fmla="*/ 39 h 39"/>
                  <a:gd name="T6" fmla="*/ 12 w 41"/>
                  <a:gd name="T7" fmla="*/ 39 h 39"/>
                  <a:gd name="T8" fmla="*/ 10 w 41"/>
                  <a:gd name="T9" fmla="*/ 39 h 39"/>
                  <a:gd name="T10" fmla="*/ 10 w 41"/>
                  <a:gd name="T11" fmla="*/ 39 h 39"/>
                  <a:gd name="T12" fmla="*/ 9 w 41"/>
                  <a:gd name="T13" fmla="*/ 39 h 39"/>
                  <a:gd name="T14" fmla="*/ 0 w 41"/>
                  <a:gd name="T15" fmla="*/ 38 h 39"/>
                  <a:gd name="T16" fmla="*/ 0 w 41"/>
                  <a:gd name="T17" fmla="*/ 38 h 39"/>
                  <a:gd name="T18" fmla="*/ 2 w 41"/>
                  <a:gd name="T19" fmla="*/ 0 h 39"/>
                  <a:gd name="T20" fmla="*/ 39 w 41"/>
                  <a:gd name="T21" fmla="*/ 0 h 39"/>
                  <a:gd name="T22" fmla="*/ 41 w 41"/>
                  <a:gd name="T23" fmla="*/ 0 h 39"/>
                  <a:gd name="T24" fmla="*/ 39 w 41"/>
                  <a:gd name="T25" fmla="*/ 39 h 39"/>
                  <a:gd name="T26" fmla="*/ 22 w 41"/>
                  <a:gd name="T27" fmla="*/ 39 h 39"/>
                  <a:gd name="T28" fmla="*/ 22 w 41"/>
                  <a:gd name="T29" fmla="*/ 39 h 39"/>
                  <a:gd name="T30" fmla="*/ 22 w 41"/>
                  <a:gd name="T3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39">
                    <a:moveTo>
                      <a:pt x="22" y="39"/>
                    </a:moveTo>
                    <a:lnTo>
                      <a:pt x="17" y="39"/>
                    </a:lnTo>
                    <a:lnTo>
                      <a:pt x="16" y="39"/>
                    </a:lnTo>
                    <a:lnTo>
                      <a:pt x="12" y="39"/>
                    </a:lnTo>
                    <a:lnTo>
                      <a:pt x="10" y="39"/>
                    </a:lnTo>
                    <a:lnTo>
                      <a:pt x="10" y="39"/>
                    </a:lnTo>
                    <a:lnTo>
                      <a:pt x="9" y="39"/>
                    </a:lnTo>
                    <a:lnTo>
                      <a:pt x="0" y="38"/>
                    </a:lnTo>
                    <a:lnTo>
                      <a:pt x="0" y="38"/>
                    </a:lnTo>
                    <a:lnTo>
                      <a:pt x="2" y="0"/>
                    </a:lnTo>
                    <a:lnTo>
                      <a:pt x="39" y="0"/>
                    </a:lnTo>
                    <a:lnTo>
                      <a:pt x="41" y="0"/>
                    </a:lnTo>
                    <a:lnTo>
                      <a:pt x="39" y="39"/>
                    </a:lnTo>
                    <a:lnTo>
                      <a:pt x="22" y="39"/>
                    </a:lnTo>
                    <a:lnTo>
                      <a:pt x="22" y="39"/>
                    </a:lnTo>
                    <a:lnTo>
                      <a:pt x="22"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43" name="Freeform 1799"/>
              <p:cNvSpPr>
                <a:spLocks/>
              </p:cNvSpPr>
              <p:nvPr/>
            </p:nvSpPr>
            <p:spPr bwMode="auto">
              <a:xfrm>
                <a:off x="3322" y="2072"/>
                <a:ext cx="39" cy="27"/>
              </a:xfrm>
              <a:custGeom>
                <a:avLst/>
                <a:gdLst>
                  <a:gd name="T0" fmla="*/ 39 w 39"/>
                  <a:gd name="T1" fmla="*/ 0 h 27"/>
                  <a:gd name="T2" fmla="*/ 39 w 39"/>
                  <a:gd name="T3" fmla="*/ 8 h 27"/>
                  <a:gd name="T4" fmla="*/ 39 w 39"/>
                  <a:gd name="T5" fmla="*/ 27 h 27"/>
                  <a:gd name="T6" fmla="*/ 0 w 39"/>
                  <a:gd name="T7" fmla="*/ 25 h 27"/>
                  <a:gd name="T8" fmla="*/ 1 w 39"/>
                  <a:gd name="T9" fmla="*/ 0 h 27"/>
                  <a:gd name="T10" fmla="*/ 23 w 39"/>
                  <a:gd name="T11" fmla="*/ 0 h 27"/>
                  <a:gd name="T12" fmla="*/ 39 w 39"/>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9" h="27">
                    <a:moveTo>
                      <a:pt x="39" y="0"/>
                    </a:moveTo>
                    <a:lnTo>
                      <a:pt x="39" y="8"/>
                    </a:lnTo>
                    <a:lnTo>
                      <a:pt x="39" y="27"/>
                    </a:lnTo>
                    <a:lnTo>
                      <a:pt x="0" y="25"/>
                    </a:lnTo>
                    <a:lnTo>
                      <a:pt x="1" y="0"/>
                    </a:lnTo>
                    <a:lnTo>
                      <a:pt x="23"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44" name="Freeform 1800"/>
              <p:cNvSpPr>
                <a:spLocks/>
              </p:cNvSpPr>
              <p:nvPr/>
            </p:nvSpPr>
            <p:spPr bwMode="auto">
              <a:xfrm>
                <a:off x="3322" y="2072"/>
                <a:ext cx="39" cy="27"/>
              </a:xfrm>
              <a:custGeom>
                <a:avLst/>
                <a:gdLst>
                  <a:gd name="T0" fmla="*/ 39 w 39"/>
                  <a:gd name="T1" fmla="*/ 0 h 27"/>
                  <a:gd name="T2" fmla="*/ 39 w 39"/>
                  <a:gd name="T3" fmla="*/ 8 h 27"/>
                  <a:gd name="T4" fmla="*/ 39 w 39"/>
                  <a:gd name="T5" fmla="*/ 27 h 27"/>
                  <a:gd name="T6" fmla="*/ 0 w 39"/>
                  <a:gd name="T7" fmla="*/ 25 h 27"/>
                  <a:gd name="T8" fmla="*/ 1 w 39"/>
                  <a:gd name="T9" fmla="*/ 0 h 27"/>
                  <a:gd name="T10" fmla="*/ 23 w 39"/>
                  <a:gd name="T11" fmla="*/ 0 h 27"/>
                  <a:gd name="T12" fmla="*/ 39 w 39"/>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9" h="27">
                    <a:moveTo>
                      <a:pt x="39" y="0"/>
                    </a:moveTo>
                    <a:lnTo>
                      <a:pt x="39" y="8"/>
                    </a:lnTo>
                    <a:lnTo>
                      <a:pt x="39" y="27"/>
                    </a:lnTo>
                    <a:lnTo>
                      <a:pt x="0" y="25"/>
                    </a:lnTo>
                    <a:lnTo>
                      <a:pt x="1" y="0"/>
                    </a:lnTo>
                    <a:lnTo>
                      <a:pt x="23"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45" name="Freeform 1801"/>
              <p:cNvSpPr>
                <a:spLocks/>
              </p:cNvSpPr>
              <p:nvPr/>
            </p:nvSpPr>
            <p:spPr bwMode="auto">
              <a:xfrm>
                <a:off x="3081" y="2107"/>
                <a:ext cx="32" cy="36"/>
              </a:xfrm>
              <a:custGeom>
                <a:avLst/>
                <a:gdLst>
                  <a:gd name="T0" fmla="*/ 31 w 32"/>
                  <a:gd name="T1" fmla="*/ 27 h 36"/>
                  <a:gd name="T2" fmla="*/ 31 w 32"/>
                  <a:gd name="T3" fmla="*/ 36 h 36"/>
                  <a:gd name="T4" fmla="*/ 2 w 32"/>
                  <a:gd name="T5" fmla="*/ 34 h 36"/>
                  <a:gd name="T6" fmla="*/ 0 w 32"/>
                  <a:gd name="T7" fmla="*/ 34 h 36"/>
                  <a:gd name="T8" fmla="*/ 2 w 32"/>
                  <a:gd name="T9" fmla="*/ 0 h 36"/>
                  <a:gd name="T10" fmla="*/ 32 w 32"/>
                  <a:gd name="T11" fmla="*/ 0 h 36"/>
                  <a:gd name="T12" fmla="*/ 31 w 32"/>
                  <a:gd name="T13" fmla="*/ 27 h 36"/>
                </a:gdLst>
                <a:ahLst/>
                <a:cxnLst>
                  <a:cxn ang="0">
                    <a:pos x="T0" y="T1"/>
                  </a:cxn>
                  <a:cxn ang="0">
                    <a:pos x="T2" y="T3"/>
                  </a:cxn>
                  <a:cxn ang="0">
                    <a:pos x="T4" y="T5"/>
                  </a:cxn>
                  <a:cxn ang="0">
                    <a:pos x="T6" y="T7"/>
                  </a:cxn>
                  <a:cxn ang="0">
                    <a:pos x="T8" y="T9"/>
                  </a:cxn>
                  <a:cxn ang="0">
                    <a:pos x="T10" y="T11"/>
                  </a:cxn>
                  <a:cxn ang="0">
                    <a:pos x="T12" y="T13"/>
                  </a:cxn>
                </a:cxnLst>
                <a:rect l="0" t="0" r="r" b="b"/>
                <a:pathLst>
                  <a:path w="32" h="36">
                    <a:moveTo>
                      <a:pt x="31" y="27"/>
                    </a:moveTo>
                    <a:lnTo>
                      <a:pt x="31" y="36"/>
                    </a:lnTo>
                    <a:lnTo>
                      <a:pt x="2" y="34"/>
                    </a:lnTo>
                    <a:lnTo>
                      <a:pt x="0" y="34"/>
                    </a:lnTo>
                    <a:lnTo>
                      <a:pt x="2" y="0"/>
                    </a:lnTo>
                    <a:lnTo>
                      <a:pt x="32" y="0"/>
                    </a:lnTo>
                    <a:lnTo>
                      <a:pt x="31"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46" name="Freeform 1802"/>
              <p:cNvSpPr>
                <a:spLocks/>
              </p:cNvSpPr>
              <p:nvPr/>
            </p:nvSpPr>
            <p:spPr bwMode="auto">
              <a:xfrm>
                <a:off x="3081" y="2107"/>
                <a:ext cx="32" cy="36"/>
              </a:xfrm>
              <a:custGeom>
                <a:avLst/>
                <a:gdLst>
                  <a:gd name="T0" fmla="*/ 31 w 32"/>
                  <a:gd name="T1" fmla="*/ 27 h 36"/>
                  <a:gd name="T2" fmla="*/ 31 w 32"/>
                  <a:gd name="T3" fmla="*/ 36 h 36"/>
                  <a:gd name="T4" fmla="*/ 2 w 32"/>
                  <a:gd name="T5" fmla="*/ 34 h 36"/>
                  <a:gd name="T6" fmla="*/ 0 w 32"/>
                  <a:gd name="T7" fmla="*/ 34 h 36"/>
                  <a:gd name="T8" fmla="*/ 2 w 32"/>
                  <a:gd name="T9" fmla="*/ 0 h 36"/>
                  <a:gd name="T10" fmla="*/ 32 w 32"/>
                  <a:gd name="T11" fmla="*/ 0 h 36"/>
                  <a:gd name="T12" fmla="*/ 31 w 32"/>
                  <a:gd name="T13" fmla="*/ 27 h 36"/>
                </a:gdLst>
                <a:ahLst/>
                <a:cxnLst>
                  <a:cxn ang="0">
                    <a:pos x="T0" y="T1"/>
                  </a:cxn>
                  <a:cxn ang="0">
                    <a:pos x="T2" y="T3"/>
                  </a:cxn>
                  <a:cxn ang="0">
                    <a:pos x="T4" y="T5"/>
                  </a:cxn>
                  <a:cxn ang="0">
                    <a:pos x="T6" y="T7"/>
                  </a:cxn>
                  <a:cxn ang="0">
                    <a:pos x="T8" y="T9"/>
                  </a:cxn>
                  <a:cxn ang="0">
                    <a:pos x="T10" y="T11"/>
                  </a:cxn>
                  <a:cxn ang="0">
                    <a:pos x="T12" y="T13"/>
                  </a:cxn>
                </a:cxnLst>
                <a:rect l="0" t="0" r="r" b="b"/>
                <a:pathLst>
                  <a:path w="32" h="36">
                    <a:moveTo>
                      <a:pt x="31" y="27"/>
                    </a:moveTo>
                    <a:lnTo>
                      <a:pt x="31" y="36"/>
                    </a:lnTo>
                    <a:lnTo>
                      <a:pt x="2" y="34"/>
                    </a:lnTo>
                    <a:lnTo>
                      <a:pt x="0" y="34"/>
                    </a:lnTo>
                    <a:lnTo>
                      <a:pt x="2" y="0"/>
                    </a:lnTo>
                    <a:lnTo>
                      <a:pt x="32" y="0"/>
                    </a:lnTo>
                    <a:lnTo>
                      <a:pt x="31"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47" name="Freeform 1803"/>
              <p:cNvSpPr>
                <a:spLocks/>
              </p:cNvSpPr>
              <p:nvPr/>
            </p:nvSpPr>
            <p:spPr bwMode="auto">
              <a:xfrm>
                <a:off x="3144" y="2056"/>
                <a:ext cx="47" cy="38"/>
              </a:xfrm>
              <a:custGeom>
                <a:avLst/>
                <a:gdLst>
                  <a:gd name="T0" fmla="*/ 47 w 47"/>
                  <a:gd name="T1" fmla="*/ 21 h 38"/>
                  <a:gd name="T2" fmla="*/ 47 w 47"/>
                  <a:gd name="T3" fmla="*/ 38 h 38"/>
                  <a:gd name="T4" fmla="*/ 0 w 47"/>
                  <a:gd name="T5" fmla="*/ 36 h 38"/>
                  <a:gd name="T6" fmla="*/ 2 w 47"/>
                  <a:gd name="T7" fmla="*/ 27 h 38"/>
                  <a:gd name="T8" fmla="*/ 2 w 47"/>
                  <a:gd name="T9" fmla="*/ 0 h 38"/>
                  <a:gd name="T10" fmla="*/ 47 w 47"/>
                  <a:gd name="T11" fmla="*/ 2 h 38"/>
                  <a:gd name="T12" fmla="*/ 47 w 47"/>
                  <a:gd name="T13" fmla="*/ 2 h 38"/>
                  <a:gd name="T14" fmla="*/ 47 w 47"/>
                  <a:gd name="T15" fmla="*/ 21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8">
                    <a:moveTo>
                      <a:pt x="47" y="21"/>
                    </a:moveTo>
                    <a:lnTo>
                      <a:pt x="47" y="38"/>
                    </a:lnTo>
                    <a:lnTo>
                      <a:pt x="0" y="36"/>
                    </a:lnTo>
                    <a:lnTo>
                      <a:pt x="2" y="27"/>
                    </a:lnTo>
                    <a:lnTo>
                      <a:pt x="2" y="0"/>
                    </a:lnTo>
                    <a:lnTo>
                      <a:pt x="47" y="2"/>
                    </a:lnTo>
                    <a:lnTo>
                      <a:pt x="47" y="2"/>
                    </a:lnTo>
                    <a:lnTo>
                      <a:pt x="47" y="2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48" name="Freeform 1804"/>
              <p:cNvSpPr>
                <a:spLocks/>
              </p:cNvSpPr>
              <p:nvPr/>
            </p:nvSpPr>
            <p:spPr bwMode="auto">
              <a:xfrm>
                <a:off x="3144" y="2056"/>
                <a:ext cx="47" cy="38"/>
              </a:xfrm>
              <a:custGeom>
                <a:avLst/>
                <a:gdLst>
                  <a:gd name="T0" fmla="*/ 47 w 47"/>
                  <a:gd name="T1" fmla="*/ 21 h 38"/>
                  <a:gd name="T2" fmla="*/ 47 w 47"/>
                  <a:gd name="T3" fmla="*/ 38 h 38"/>
                  <a:gd name="T4" fmla="*/ 0 w 47"/>
                  <a:gd name="T5" fmla="*/ 36 h 38"/>
                  <a:gd name="T6" fmla="*/ 2 w 47"/>
                  <a:gd name="T7" fmla="*/ 27 h 38"/>
                  <a:gd name="T8" fmla="*/ 2 w 47"/>
                  <a:gd name="T9" fmla="*/ 0 h 38"/>
                  <a:gd name="T10" fmla="*/ 47 w 47"/>
                  <a:gd name="T11" fmla="*/ 2 h 38"/>
                  <a:gd name="T12" fmla="*/ 47 w 47"/>
                  <a:gd name="T13" fmla="*/ 2 h 38"/>
                  <a:gd name="T14" fmla="*/ 47 w 47"/>
                  <a:gd name="T15" fmla="*/ 21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8">
                    <a:moveTo>
                      <a:pt x="47" y="21"/>
                    </a:moveTo>
                    <a:lnTo>
                      <a:pt x="47" y="38"/>
                    </a:lnTo>
                    <a:lnTo>
                      <a:pt x="0" y="36"/>
                    </a:lnTo>
                    <a:lnTo>
                      <a:pt x="2" y="27"/>
                    </a:lnTo>
                    <a:lnTo>
                      <a:pt x="2" y="0"/>
                    </a:lnTo>
                    <a:lnTo>
                      <a:pt x="47" y="2"/>
                    </a:lnTo>
                    <a:lnTo>
                      <a:pt x="47" y="2"/>
                    </a:lnTo>
                    <a:lnTo>
                      <a:pt x="47"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49" name="Freeform 1805"/>
              <p:cNvSpPr>
                <a:spLocks/>
              </p:cNvSpPr>
              <p:nvPr/>
            </p:nvSpPr>
            <p:spPr bwMode="auto">
              <a:xfrm>
                <a:off x="3440" y="1924"/>
                <a:ext cx="32" cy="44"/>
              </a:xfrm>
              <a:custGeom>
                <a:avLst/>
                <a:gdLst>
                  <a:gd name="T0" fmla="*/ 32 w 32"/>
                  <a:gd name="T1" fmla="*/ 0 h 44"/>
                  <a:gd name="T2" fmla="*/ 32 w 32"/>
                  <a:gd name="T3" fmla="*/ 24 h 44"/>
                  <a:gd name="T4" fmla="*/ 31 w 32"/>
                  <a:gd name="T5" fmla="*/ 24 h 44"/>
                  <a:gd name="T6" fmla="*/ 31 w 32"/>
                  <a:gd name="T7" fmla="*/ 44 h 44"/>
                  <a:gd name="T8" fmla="*/ 0 w 32"/>
                  <a:gd name="T9" fmla="*/ 44 h 44"/>
                  <a:gd name="T10" fmla="*/ 0 w 32"/>
                  <a:gd name="T11" fmla="*/ 9 h 44"/>
                  <a:gd name="T12" fmla="*/ 17 w 32"/>
                  <a:gd name="T13" fmla="*/ 9 h 44"/>
                  <a:gd name="T14" fmla="*/ 17 w 32"/>
                  <a:gd name="T15" fmla="*/ 0 h 44"/>
                  <a:gd name="T16" fmla="*/ 32 w 3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4">
                    <a:moveTo>
                      <a:pt x="32" y="0"/>
                    </a:moveTo>
                    <a:lnTo>
                      <a:pt x="32" y="24"/>
                    </a:lnTo>
                    <a:lnTo>
                      <a:pt x="31" y="24"/>
                    </a:lnTo>
                    <a:lnTo>
                      <a:pt x="31" y="44"/>
                    </a:lnTo>
                    <a:lnTo>
                      <a:pt x="0" y="44"/>
                    </a:lnTo>
                    <a:lnTo>
                      <a:pt x="0" y="9"/>
                    </a:lnTo>
                    <a:lnTo>
                      <a:pt x="17" y="9"/>
                    </a:lnTo>
                    <a:lnTo>
                      <a:pt x="17" y="0"/>
                    </a:lnTo>
                    <a:lnTo>
                      <a:pt x="3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50" name="Freeform 1806"/>
              <p:cNvSpPr>
                <a:spLocks/>
              </p:cNvSpPr>
              <p:nvPr/>
            </p:nvSpPr>
            <p:spPr bwMode="auto">
              <a:xfrm>
                <a:off x="3440" y="1924"/>
                <a:ext cx="32" cy="44"/>
              </a:xfrm>
              <a:custGeom>
                <a:avLst/>
                <a:gdLst>
                  <a:gd name="T0" fmla="*/ 32 w 32"/>
                  <a:gd name="T1" fmla="*/ 0 h 44"/>
                  <a:gd name="T2" fmla="*/ 32 w 32"/>
                  <a:gd name="T3" fmla="*/ 24 h 44"/>
                  <a:gd name="T4" fmla="*/ 31 w 32"/>
                  <a:gd name="T5" fmla="*/ 24 h 44"/>
                  <a:gd name="T6" fmla="*/ 31 w 32"/>
                  <a:gd name="T7" fmla="*/ 44 h 44"/>
                  <a:gd name="T8" fmla="*/ 0 w 32"/>
                  <a:gd name="T9" fmla="*/ 44 h 44"/>
                  <a:gd name="T10" fmla="*/ 0 w 32"/>
                  <a:gd name="T11" fmla="*/ 9 h 44"/>
                  <a:gd name="T12" fmla="*/ 17 w 32"/>
                  <a:gd name="T13" fmla="*/ 9 h 44"/>
                  <a:gd name="T14" fmla="*/ 17 w 32"/>
                  <a:gd name="T15" fmla="*/ 0 h 44"/>
                  <a:gd name="T16" fmla="*/ 32 w 3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4">
                    <a:moveTo>
                      <a:pt x="32" y="0"/>
                    </a:moveTo>
                    <a:lnTo>
                      <a:pt x="32" y="24"/>
                    </a:lnTo>
                    <a:lnTo>
                      <a:pt x="31" y="24"/>
                    </a:lnTo>
                    <a:lnTo>
                      <a:pt x="31" y="44"/>
                    </a:lnTo>
                    <a:lnTo>
                      <a:pt x="0" y="44"/>
                    </a:lnTo>
                    <a:lnTo>
                      <a:pt x="0" y="9"/>
                    </a:lnTo>
                    <a:lnTo>
                      <a:pt x="17" y="9"/>
                    </a:lnTo>
                    <a:lnTo>
                      <a:pt x="17"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51" name="Freeform 1807"/>
              <p:cNvSpPr>
                <a:spLocks/>
              </p:cNvSpPr>
              <p:nvPr/>
            </p:nvSpPr>
            <p:spPr bwMode="auto">
              <a:xfrm>
                <a:off x="3471" y="1948"/>
                <a:ext cx="27" cy="39"/>
              </a:xfrm>
              <a:custGeom>
                <a:avLst/>
                <a:gdLst>
                  <a:gd name="T0" fmla="*/ 27 w 27"/>
                  <a:gd name="T1" fmla="*/ 0 h 39"/>
                  <a:gd name="T2" fmla="*/ 27 w 27"/>
                  <a:gd name="T3" fmla="*/ 37 h 39"/>
                  <a:gd name="T4" fmla="*/ 20 w 27"/>
                  <a:gd name="T5" fmla="*/ 39 h 39"/>
                  <a:gd name="T6" fmla="*/ 7 w 27"/>
                  <a:gd name="T7" fmla="*/ 35 h 39"/>
                  <a:gd name="T8" fmla="*/ 0 w 27"/>
                  <a:gd name="T9" fmla="*/ 35 h 39"/>
                  <a:gd name="T10" fmla="*/ 0 w 27"/>
                  <a:gd name="T11" fmla="*/ 20 h 39"/>
                  <a:gd name="T12" fmla="*/ 0 w 27"/>
                  <a:gd name="T13" fmla="*/ 0 h 39"/>
                  <a:gd name="T14" fmla="*/ 1 w 27"/>
                  <a:gd name="T15" fmla="*/ 0 h 39"/>
                  <a:gd name="T16" fmla="*/ 27 w 27"/>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9">
                    <a:moveTo>
                      <a:pt x="27" y="0"/>
                    </a:moveTo>
                    <a:lnTo>
                      <a:pt x="27" y="37"/>
                    </a:lnTo>
                    <a:lnTo>
                      <a:pt x="20" y="39"/>
                    </a:lnTo>
                    <a:lnTo>
                      <a:pt x="7" y="35"/>
                    </a:lnTo>
                    <a:lnTo>
                      <a:pt x="0" y="35"/>
                    </a:lnTo>
                    <a:lnTo>
                      <a:pt x="0" y="20"/>
                    </a:lnTo>
                    <a:lnTo>
                      <a:pt x="0" y="0"/>
                    </a:lnTo>
                    <a:lnTo>
                      <a:pt x="1" y="0"/>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52" name="Freeform 1808"/>
              <p:cNvSpPr>
                <a:spLocks/>
              </p:cNvSpPr>
              <p:nvPr/>
            </p:nvSpPr>
            <p:spPr bwMode="auto">
              <a:xfrm>
                <a:off x="3471" y="1948"/>
                <a:ext cx="27" cy="39"/>
              </a:xfrm>
              <a:custGeom>
                <a:avLst/>
                <a:gdLst>
                  <a:gd name="T0" fmla="*/ 27 w 27"/>
                  <a:gd name="T1" fmla="*/ 0 h 39"/>
                  <a:gd name="T2" fmla="*/ 27 w 27"/>
                  <a:gd name="T3" fmla="*/ 37 h 39"/>
                  <a:gd name="T4" fmla="*/ 20 w 27"/>
                  <a:gd name="T5" fmla="*/ 39 h 39"/>
                  <a:gd name="T6" fmla="*/ 7 w 27"/>
                  <a:gd name="T7" fmla="*/ 35 h 39"/>
                  <a:gd name="T8" fmla="*/ 0 w 27"/>
                  <a:gd name="T9" fmla="*/ 35 h 39"/>
                  <a:gd name="T10" fmla="*/ 0 w 27"/>
                  <a:gd name="T11" fmla="*/ 20 h 39"/>
                  <a:gd name="T12" fmla="*/ 0 w 27"/>
                  <a:gd name="T13" fmla="*/ 0 h 39"/>
                  <a:gd name="T14" fmla="*/ 1 w 27"/>
                  <a:gd name="T15" fmla="*/ 0 h 39"/>
                  <a:gd name="T16" fmla="*/ 27 w 27"/>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9">
                    <a:moveTo>
                      <a:pt x="27" y="0"/>
                    </a:moveTo>
                    <a:lnTo>
                      <a:pt x="27" y="37"/>
                    </a:lnTo>
                    <a:lnTo>
                      <a:pt x="20" y="39"/>
                    </a:lnTo>
                    <a:lnTo>
                      <a:pt x="7" y="35"/>
                    </a:lnTo>
                    <a:lnTo>
                      <a:pt x="0" y="35"/>
                    </a:lnTo>
                    <a:lnTo>
                      <a:pt x="0" y="20"/>
                    </a:lnTo>
                    <a:lnTo>
                      <a:pt x="0" y="0"/>
                    </a:lnTo>
                    <a:lnTo>
                      <a:pt x="1"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53" name="Freeform 1809"/>
              <p:cNvSpPr>
                <a:spLocks/>
              </p:cNvSpPr>
              <p:nvPr/>
            </p:nvSpPr>
            <p:spPr bwMode="auto">
              <a:xfrm>
                <a:off x="3271" y="1887"/>
                <a:ext cx="39" cy="44"/>
              </a:xfrm>
              <a:custGeom>
                <a:avLst/>
                <a:gdLst>
                  <a:gd name="T0" fmla="*/ 22 w 39"/>
                  <a:gd name="T1" fmla="*/ 0 h 44"/>
                  <a:gd name="T2" fmla="*/ 24 w 39"/>
                  <a:gd name="T3" fmla="*/ 0 h 44"/>
                  <a:gd name="T4" fmla="*/ 25 w 39"/>
                  <a:gd name="T5" fmla="*/ 0 h 44"/>
                  <a:gd name="T6" fmla="*/ 29 w 39"/>
                  <a:gd name="T7" fmla="*/ 2 h 44"/>
                  <a:gd name="T8" fmla="*/ 30 w 39"/>
                  <a:gd name="T9" fmla="*/ 2 h 44"/>
                  <a:gd name="T10" fmla="*/ 30 w 39"/>
                  <a:gd name="T11" fmla="*/ 2 h 44"/>
                  <a:gd name="T12" fmla="*/ 32 w 39"/>
                  <a:gd name="T13" fmla="*/ 2 h 44"/>
                  <a:gd name="T14" fmla="*/ 32 w 39"/>
                  <a:gd name="T15" fmla="*/ 2 h 44"/>
                  <a:gd name="T16" fmla="*/ 34 w 39"/>
                  <a:gd name="T17" fmla="*/ 2 h 44"/>
                  <a:gd name="T18" fmla="*/ 34 w 39"/>
                  <a:gd name="T19" fmla="*/ 2 h 44"/>
                  <a:gd name="T20" fmla="*/ 37 w 39"/>
                  <a:gd name="T21" fmla="*/ 2 h 44"/>
                  <a:gd name="T22" fmla="*/ 39 w 39"/>
                  <a:gd name="T23" fmla="*/ 2 h 44"/>
                  <a:gd name="T24" fmla="*/ 39 w 39"/>
                  <a:gd name="T25" fmla="*/ 35 h 44"/>
                  <a:gd name="T26" fmla="*/ 39 w 39"/>
                  <a:gd name="T27" fmla="*/ 44 h 44"/>
                  <a:gd name="T28" fmla="*/ 0 w 39"/>
                  <a:gd name="T29" fmla="*/ 44 h 44"/>
                  <a:gd name="T30" fmla="*/ 0 w 39"/>
                  <a:gd name="T31" fmla="*/ 44 h 44"/>
                  <a:gd name="T32" fmla="*/ 0 w 39"/>
                  <a:gd name="T33" fmla="*/ 44 h 44"/>
                  <a:gd name="T34" fmla="*/ 0 w 39"/>
                  <a:gd name="T35" fmla="*/ 44 h 44"/>
                  <a:gd name="T36" fmla="*/ 0 w 39"/>
                  <a:gd name="T37" fmla="*/ 0 h 44"/>
                  <a:gd name="T38" fmla="*/ 2 w 39"/>
                  <a:gd name="T39" fmla="*/ 0 h 44"/>
                  <a:gd name="T40" fmla="*/ 17 w 39"/>
                  <a:gd name="T41" fmla="*/ 0 h 44"/>
                  <a:gd name="T42" fmla="*/ 17 w 39"/>
                  <a:gd name="T43" fmla="*/ 0 h 44"/>
                  <a:gd name="T44" fmla="*/ 17 w 39"/>
                  <a:gd name="T45" fmla="*/ 0 h 44"/>
                  <a:gd name="T46" fmla="*/ 19 w 39"/>
                  <a:gd name="T47" fmla="*/ 0 h 44"/>
                  <a:gd name="T48" fmla="*/ 22 w 39"/>
                  <a:gd name="T49" fmla="*/ 0 h 44"/>
                  <a:gd name="T50" fmla="*/ 22 w 39"/>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4">
                    <a:moveTo>
                      <a:pt x="22" y="0"/>
                    </a:moveTo>
                    <a:lnTo>
                      <a:pt x="24" y="0"/>
                    </a:lnTo>
                    <a:lnTo>
                      <a:pt x="25" y="0"/>
                    </a:lnTo>
                    <a:lnTo>
                      <a:pt x="29" y="2"/>
                    </a:lnTo>
                    <a:lnTo>
                      <a:pt x="30" y="2"/>
                    </a:lnTo>
                    <a:lnTo>
                      <a:pt x="30" y="2"/>
                    </a:lnTo>
                    <a:lnTo>
                      <a:pt x="32" y="2"/>
                    </a:lnTo>
                    <a:lnTo>
                      <a:pt x="32" y="2"/>
                    </a:lnTo>
                    <a:lnTo>
                      <a:pt x="34" y="2"/>
                    </a:lnTo>
                    <a:lnTo>
                      <a:pt x="34" y="2"/>
                    </a:lnTo>
                    <a:lnTo>
                      <a:pt x="37" y="2"/>
                    </a:lnTo>
                    <a:lnTo>
                      <a:pt x="39" y="2"/>
                    </a:lnTo>
                    <a:lnTo>
                      <a:pt x="39" y="35"/>
                    </a:lnTo>
                    <a:lnTo>
                      <a:pt x="39" y="44"/>
                    </a:lnTo>
                    <a:lnTo>
                      <a:pt x="0" y="44"/>
                    </a:lnTo>
                    <a:lnTo>
                      <a:pt x="0" y="44"/>
                    </a:lnTo>
                    <a:lnTo>
                      <a:pt x="0" y="44"/>
                    </a:lnTo>
                    <a:lnTo>
                      <a:pt x="0" y="44"/>
                    </a:lnTo>
                    <a:lnTo>
                      <a:pt x="0" y="0"/>
                    </a:lnTo>
                    <a:lnTo>
                      <a:pt x="2" y="0"/>
                    </a:lnTo>
                    <a:lnTo>
                      <a:pt x="17" y="0"/>
                    </a:lnTo>
                    <a:lnTo>
                      <a:pt x="17" y="0"/>
                    </a:lnTo>
                    <a:lnTo>
                      <a:pt x="17" y="0"/>
                    </a:lnTo>
                    <a:lnTo>
                      <a:pt x="19" y="0"/>
                    </a:lnTo>
                    <a:lnTo>
                      <a:pt x="22" y="0"/>
                    </a:lnTo>
                    <a:lnTo>
                      <a:pt x="2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54" name="Freeform 1810"/>
              <p:cNvSpPr>
                <a:spLocks/>
              </p:cNvSpPr>
              <p:nvPr/>
            </p:nvSpPr>
            <p:spPr bwMode="auto">
              <a:xfrm>
                <a:off x="3271" y="1887"/>
                <a:ext cx="39" cy="44"/>
              </a:xfrm>
              <a:custGeom>
                <a:avLst/>
                <a:gdLst>
                  <a:gd name="T0" fmla="*/ 22 w 39"/>
                  <a:gd name="T1" fmla="*/ 0 h 44"/>
                  <a:gd name="T2" fmla="*/ 24 w 39"/>
                  <a:gd name="T3" fmla="*/ 0 h 44"/>
                  <a:gd name="T4" fmla="*/ 25 w 39"/>
                  <a:gd name="T5" fmla="*/ 0 h 44"/>
                  <a:gd name="T6" fmla="*/ 29 w 39"/>
                  <a:gd name="T7" fmla="*/ 2 h 44"/>
                  <a:gd name="T8" fmla="*/ 30 w 39"/>
                  <a:gd name="T9" fmla="*/ 2 h 44"/>
                  <a:gd name="T10" fmla="*/ 30 w 39"/>
                  <a:gd name="T11" fmla="*/ 2 h 44"/>
                  <a:gd name="T12" fmla="*/ 32 w 39"/>
                  <a:gd name="T13" fmla="*/ 2 h 44"/>
                  <a:gd name="T14" fmla="*/ 32 w 39"/>
                  <a:gd name="T15" fmla="*/ 2 h 44"/>
                  <a:gd name="T16" fmla="*/ 34 w 39"/>
                  <a:gd name="T17" fmla="*/ 2 h 44"/>
                  <a:gd name="T18" fmla="*/ 34 w 39"/>
                  <a:gd name="T19" fmla="*/ 2 h 44"/>
                  <a:gd name="T20" fmla="*/ 37 w 39"/>
                  <a:gd name="T21" fmla="*/ 2 h 44"/>
                  <a:gd name="T22" fmla="*/ 39 w 39"/>
                  <a:gd name="T23" fmla="*/ 2 h 44"/>
                  <a:gd name="T24" fmla="*/ 39 w 39"/>
                  <a:gd name="T25" fmla="*/ 35 h 44"/>
                  <a:gd name="T26" fmla="*/ 39 w 39"/>
                  <a:gd name="T27" fmla="*/ 44 h 44"/>
                  <a:gd name="T28" fmla="*/ 0 w 39"/>
                  <a:gd name="T29" fmla="*/ 44 h 44"/>
                  <a:gd name="T30" fmla="*/ 0 w 39"/>
                  <a:gd name="T31" fmla="*/ 44 h 44"/>
                  <a:gd name="T32" fmla="*/ 0 w 39"/>
                  <a:gd name="T33" fmla="*/ 44 h 44"/>
                  <a:gd name="T34" fmla="*/ 0 w 39"/>
                  <a:gd name="T35" fmla="*/ 44 h 44"/>
                  <a:gd name="T36" fmla="*/ 0 w 39"/>
                  <a:gd name="T37" fmla="*/ 0 h 44"/>
                  <a:gd name="T38" fmla="*/ 2 w 39"/>
                  <a:gd name="T39" fmla="*/ 0 h 44"/>
                  <a:gd name="T40" fmla="*/ 17 w 39"/>
                  <a:gd name="T41" fmla="*/ 0 h 44"/>
                  <a:gd name="T42" fmla="*/ 17 w 39"/>
                  <a:gd name="T43" fmla="*/ 0 h 44"/>
                  <a:gd name="T44" fmla="*/ 17 w 39"/>
                  <a:gd name="T45" fmla="*/ 0 h 44"/>
                  <a:gd name="T46" fmla="*/ 19 w 39"/>
                  <a:gd name="T47" fmla="*/ 0 h 44"/>
                  <a:gd name="T48" fmla="*/ 22 w 39"/>
                  <a:gd name="T49" fmla="*/ 0 h 44"/>
                  <a:gd name="T50" fmla="*/ 22 w 39"/>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4">
                    <a:moveTo>
                      <a:pt x="22" y="0"/>
                    </a:moveTo>
                    <a:lnTo>
                      <a:pt x="24" y="0"/>
                    </a:lnTo>
                    <a:lnTo>
                      <a:pt x="25" y="0"/>
                    </a:lnTo>
                    <a:lnTo>
                      <a:pt x="29" y="2"/>
                    </a:lnTo>
                    <a:lnTo>
                      <a:pt x="30" y="2"/>
                    </a:lnTo>
                    <a:lnTo>
                      <a:pt x="30" y="2"/>
                    </a:lnTo>
                    <a:lnTo>
                      <a:pt x="32" y="2"/>
                    </a:lnTo>
                    <a:lnTo>
                      <a:pt x="32" y="2"/>
                    </a:lnTo>
                    <a:lnTo>
                      <a:pt x="34" y="2"/>
                    </a:lnTo>
                    <a:lnTo>
                      <a:pt x="34" y="2"/>
                    </a:lnTo>
                    <a:lnTo>
                      <a:pt x="37" y="2"/>
                    </a:lnTo>
                    <a:lnTo>
                      <a:pt x="39" y="2"/>
                    </a:lnTo>
                    <a:lnTo>
                      <a:pt x="39" y="35"/>
                    </a:lnTo>
                    <a:lnTo>
                      <a:pt x="39" y="44"/>
                    </a:lnTo>
                    <a:lnTo>
                      <a:pt x="0" y="44"/>
                    </a:lnTo>
                    <a:lnTo>
                      <a:pt x="0" y="44"/>
                    </a:lnTo>
                    <a:lnTo>
                      <a:pt x="0" y="44"/>
                    </a:lnTo>
                    <a:lnTo>
                      <a:pt x="0" y="44"/>
                    </a:lnTo>
                    <a:lnTo>
                      <a:pt x="0" y="0"/>
                    </a:lnTo>
                    <a:lnTo>
                      <a:pt x="2" y="0"/>
                    </a:lnTo>
                    <a:lnTo>
                      <a:pt x="17" y="0"/>
                    </a:lnTo>
                    <a:lnTo>
                      <a:pt x="17" y="0"/>
                    </a:lnTo>
                    <a:lnTo>
                      <a:pt x="17" y="0"/>
                    </a:lnTo>
                    <a:lnTo>
                      <a:pt x="19" y="0"/>
                    </a:lnTo>
                    <a:lnTo>
                      <a:pt x="22" y="0"/>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55" name="Freeform 1811"/>
              <p:cNvSpPr>
                <a:spLocks/>
              </p:cNvSpPr>
              <p:nvPr/>
            </p:nvSpPr>
            <p:spPr bwMode="auto">
              <a:xfrm>
                <a:off x="3508" y="1983"/>
                <a:ext cx="31" cy="33"/>
              </a:xfrm>
              <a:custGeom>
                <a:avLst/>
                <a:gdLst>
                  <a:gd name="T0" fmla="*/ 31 w 31"/>
                  <a:gd name="T1" fmla="*/ 33 h 33"/>
                  <a:gd name="T2" fmla="*/ 31 w 31"/>
                  <a:gd name="T3" fmla="*/ 33 h 33"/>
                  <a:gd name="T4" fmla="*/ 0 w 31"/>
                  <a:gd name="T5" fmla="*/ 33 h 33"/>
                  <a:gd name="T6" fmla="*/ 0 w 31"/>
                  <a:gd name="T7" fmla="*/ 26 h 33"/>
                  <a:gd name="T8" fmla="*/ 0 w 31"/>
                  <a:gd name="T9" fmla="*/ 9 h 33"/>
                  <a:gd name="T10" fmla="*/ 10 w 31"/>
                  <a:gd name="T11" fmla="*/ 7 h 33"/>
                  <a:gd name="T12" fmla="*/ 12 w 31"/>
                  <a:gd name="T13" fmla="*/ 0 h 33"/>
                  <a:gd name="T14" fmla="*/ 31 w 31"/>
                  <a:gd name="T15" fmla="*/ 2 h 33"/>
                  <a:gd name="T16" fmla="*/ 31 w 31"/>
                  <a:gd name="T17" fmla="*/ 12 h 33"/>
                  <a:gd name="T18" fmla="*/ 31 w 31"/>
                  <a:gd name="T19" fmla="*/ 12 h 33"/>
                  <a:gd name="T20" fmla="*/ 31 w 31"/>
                  <a:gd name="T21" fmla="*/ 12 h 33"/>
                  <a:gd name="T22" fmla="*/ 31 w 31"/>
                  <a:gd name="T23" fmla="*/ 12 h 33"/>
                  <a:gd name="T24" fmla="*/ 31 w 31"/>
                  <a:gd name="T25" fmla="*/ 17 h 33"/>
                  <a:gd name="T26" fmla="*/ 31 w 31"/>
                  <a:gd name="T27" fmla="*/ 19 h 33"/>
                  <a:gd name="T28" fmla="*/ 31 w 31"/>
                  <a:gd name="T29" fmla="*/ 19 h 33"/>
                  <a:gd name="T30" fmla="*/ 31 w 31"/>
                  <a:gd name="T31" fmla="*/ 19 h 33"/>
                  <a:gd name="T32" fmla="*/ 31 w 31"/>
                  <a:gd name="T33" fmla="*/ 19 h 33"/>
                  <a:gd name="T34" fmla="*/ 31 w 31"/>
                  <a:gd name="T35" fmla="*/ 21 h 33"/>
                  <a:gd name="T36" fmla="*/ 31 w 31"/>
                  <a:gd name="T37" fmla="*/ 21 h 33"/>
                  <a:gd name="T38" fmla="*/ 31 w 31"/>
                  <a:gd name="T39" fmla="*/ 24 h 33"/>
                  <a:gd name="T40" fmla="*/ 31 w 31"/>
                  <a:gd name="T41" fmla="*/ 29 h 33"/>
                  <a:gd name="T42" fmla="*/ 31 w 31"/>
                  <a:gd name="T43" fmla="*/ 31 h 33"/>
                  <a:gd name="T44" fmla="*/ 31 w 31"/>
                  <a:gd name="T4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3">
                    <a:moveTo>
                      <a:pt x="31" y="33"/>
                    </a:moveTo>
                    <a:lnTo>
                      <a:pt x="31" y="33"/>
                    </a:lnTo>
                    <a:lnTo>
                      <a:pt x="0" y="33"/>
                    </a:lnTo>
                    <a:lnTo>
                      <a:pt x="0" y="26"/>
                    </a:lnTo>
                    <a:lnTo>
                      <a:pt x="0" y="9"/>
                    </a:lnTo>
                    <a:lnTo>
                      <a:pt x="10" y="7"/>
                    </a:lnTo>
                    <a:lnTo>
                      <a:pt x="12" y="0"/>
                    </a:lnTo>
                    <a:lnTo>
                      <a:pt x="31" y="2"/>
                    </a:lnTo>
                    <a:lnTo>
                      <a:pt x="31" y="12"/>
                    </a:lnTo>
                    <a:lnTo>
                      <a:pt x="31" y="12"/>
                    </a:lnTo>
                    <a:lnTo>
                      <a:pt x="31" y="12"/>
                    </a:lnTo>
                    <a:lnTo>
                      <a:pt x="31" y="12"/>
                    </a:lnTo>
                    <a:lnTo>
                      <a:pt x="31" y="17"/>
                    </a:lnTo>
                    <a:lnTo>
                      <a:pt x="31" y="19"/>
                    </a:lnTo>
                    <a:lnTo>
                      <a:pt x="31" y="19"/>
                    </a:lnTo>
                    <a:lnTo>
                      <a:pt x="31" y="19"/>
                    </a:lnTo>
                    <a:lnTo>
                      <a:pt x="31" y="19"/>
                    </a:lnTo>
                    <a:lnTo>
                      <a:pt x="31" y="21"/>
                    </a:lnTo>
                    <a:lnTo>
                      <a:pt x="31" y="21"/>
                    </a:lnTo>
                    <a:lnTo>
                      <a:pt x="31" y="24"/>
                    </a:lnTo>
                    <a:lnTo>
                      <a:pt x="31" y="29"/>
                    </a:lnTo>
                    <a:lnTo>
                      <a:pt x="31" y="31"/>
                    </a:lnTo>
                    <a:lnTo>
                      <a:pt x="31" y="3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56" name="Freeform 1812"/>
              <p:cNvSpPr>
                <a:spLocks/>
              </p:cNvSpPr>
              <p:nvPr/>
            </p:nvSpPr>
            <p:spPr bwMode="auto">
              <a:xfrm>
                <a:off x="3508" y="1983"/>
                <a:ext cx="31" cy="33"/>
              </a:xfrm>
              <a:custGeom>
                <a:avLst/>
                <a:gdLst>
                  <a:gd name="T0" fmla="*/ 31 w 31"/>
                  <a:gd name="T1" fmla="*/ 33 h 33"/>
                  <a:gd name="T2" fmla="*/ 31 w 31"/>
                  <a:gd name="T3" fmla="*/ 33 h 33"/>
                  <a:gd name="T4" fmla="*/ 0 w 31"/>
                  <a:gd name="T5" fmla="*/ 33 h 33"/>
                  <a:gd name="T6" fmla="*/ 0 w 31"/>
                  <a:gd name="T7" fmla="*/ 26 h 33"/>
                  <a:gd name="T8" fmla="*/ 0 w 31"/>
                  <a:gd name="T9" fmla="*/ 9 h 33"/>
                  <a:gd name="T10" fmla="*/ 10 w 31"/>
                  <a:gd name="T11" fmla="*/ 7 h 33"/>
                  <a:gd name="T12" fmla="*/ 12 w 31"/>
                  <a:gd name="T13" fmla="*/ 0 h 33"/>
                  <a:gd name="T14" fmla="*/ 31 w 31"/>
                  <a:gd name="T15" fmla="*/ 2 h 33"/>
                  <a:gd name="T16" fmla="*/ 31 w 31"/>
                  <a:gd name="T17" fmla="*/ 12 h 33"/>
                  <a:gd name="T18" fmla="*/ 31 w 31"/>
                  <a:gd name="T19" fmla="*/ 12 h 33"/>
                  <a:gd name="T20" fmla="*/ 31 w 31"/>
                  <a:gd name="T21" fmla="*/ 12 h 33"/>
                  <a:gd name="T22" fmla="*/ 31 w 31"/>
                  <a:gd name="T23" fmla="*/ 12 h 33"/>
                  <a:gd name="T24" fmla="*/ 31 w 31"/>
                  <a:gd name="T25" fmla="*/ 17 h 33"/>
                  <a:gd name="T26" fmla="*/ 31 w 31"/>
                  <a:gd name="T27" fmla="*/ 19 h 33"/>
                  <a:gd name="T28" fmla="*/ 31 w 31"/>
                  <a:gd name="T29" fmla="*/ 19 h 33"/>
                  <a:gd name="T30" fmla="*/ 31 w 31"/>
                  <a:gd name="T31" fmla="*/ 19 h 33"/>
                  <a:gd name="T32" fmla="*/ 31 w 31"/>
                  <a:gd name="T33" fmla="*/ 19 h 33"/>
                  <a:gd name="T34" fmla="*/ 31 w 31"/>
                  <a:gd name="T35" fmla="*/ 21 h 33"/>
                  <a:gd name="T36" fmla="*/ 31 w 31"/>
                  <a:gd name="T37" fmla="*/ 21 h 33"/>
                  <a:gd name="T38" fmla="*/ 31 w 31"/>
                  <a:gd name="T39" fmla="*/ 24 h 33"/>
                  <a:gd name="T40" fmla="*/ 31 w 31"/>
                  <a:gd name="T41" fmla="*/ 29 h 33"/>
                  <a:gd name="T42" fmla="*/ 31 w 31"/>
                  <a:gd name="T43" fmla="*/ 31 h 33"/>
                  <a:gd name="T44" fmla="*/ 31 w 31"/>
                  <a:gd name="T4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3">
                    <a:moveTo>
                      <a:pt x="31" y="33"/>
                    </a:moveTo>
                    <a:lnTo>
                      <a:pt x="31" y="33"/>
                    </a:lnTo>
                    <a:lnTo>
                      <a:pt x="0" y="33"/>
                    </a:lnTo>
                    <a:lnTo>
                      <a:pt x="0" y="26"/>
                    </a:lnTo>
                    <a:lnTo>
                      <a:pt x="0" y="9"/>
                    </a:lnTo>
                    <a:lnTo>
                      <a:pt x="10" y="7"/>
                    </a:lnTo>
                    <a:lnTo>
                      <a:pt x="12" y="0"/>
                    </a:lnTo>
                    <a:lnTo>
                      <a:pt x="31" y="2"/>
                    </a:lnTo>
                    <a:lnTo>
                      <a:pt x="31" y="12"/>
                    </a:lnTo>
                    <a:lnTo>
                      <a:pt x="31" y="12"/>
                    </a:lnTo>
                    <a:lnTo>
                      <a:pt x="31" y="12"/>
                    </a:lnTo>
                    <a:lnTo>
                      <a:pt x="31" y="12"/>
                    </a:lnTo>
                    <a:lnTo>
                      <a:pt x="31" y="17"/>
                    </a:lnTo>
                    <a:lnTo>
                      <a:pt x="31" y="19"/>
                    </a:lnTo>
                    <a:lnTo>
                      <a:pt x="31" y="19"/>
                    </a:lnTo>
                    <a:lnTo>
                      <a:pt x="31" y="19"/>
                    </a:lnTo>
                    <a:lnTo>
                      <a:pt x="31" y="19"/>
                    </a:lnTo>
                    <a:lnTo>
                      <a:pt x="31" y="21"/>
                    </a:lnTo>
                    <a:lnTo>
                      <a:pt x="31" y="21"/>
                    </a:lnTo>
                    <a:lnTo>
                      <a:pt x="31" y="24"/>
                    </a:lnTo>
                    <a:lnTo>
                      <a:pt x="31" y="29"/>
                    </a:lnTo>
                    <a:lnTo>
                      <a:pt x="31" y="31"/>
                    </a:lnTo>
                    <a:lnTo>
                      <a:pt x="31"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7" name="Group 2014"/>
            <p:cNvGrpSpPr>
              <a:grpSpLocks/>
            </p:cNvGrpSpPr>
            <p:nvPr/>
          </p:nvGrpSpPr>
          <p:grpSpPr bwMode="auto">
            <a:xfrm>
              <a:off x="4781551" y="2981326"/>
              <a:ext cx="2189163" cy="549275"/>
              <a:chOff x="3012" y="1878"/>
              <a:chExt cx="1379" cy="346"/>
            </a:xfrm>
          </p:grpSpPr>
          <p:sp>
            <p:nvSpPr>
              <p:cNvPr id="4257" name="Freeform 1814"/>
              <p:cNvSpPr>
                <a:spLocks/>
              </p:cNvSpPr>
              <p:nvPr/>
            </p:nvSpPr>
            <p:spPr bwMode="auto">
              <a:xfrm>
                <a:off x="3051" y="2051"/>
                <a:ext cx="34" cy="56"/>
              </a:xfrm>
              <a:custGeom>
                <a:avLst/>
                <a:gdLst>
                  <a:gd name="T0" fmla="*/ 32 w 34"/>
                  <a:gd name="T1" fmla="*/ 56 h 56"/>
                  <a:gd name="T2" fmla="*/ 1 w 34"/>
                  <a:gd name="T3" fmla="*/ 54 h 56"/>
                  <a:gd name="T4" fmla="*/ 0 w 34"/>
                  <a:gd name="T5" fmla="*/ 44 h 56"/>
                  <a:gd name="T6" fmla="*/ 3 w 34"/>
                  <a:gd name="T7" fmla="*/ 0 h 56"/>
                  <a:gd name="T8" fmla="*/ 32 w 34"/>
                  <a:gd name="T9" fmla="*/ 2 h 56"/>
                  <a:gd name="T10" fmla="*/ 34 w 34"/>
                  <a:gd name="T11" fmla="*/ 2 h 56"/>
                  <a:gd name="T12" fmla="*/ 32 w 34"/>
                  <a:gd name="T13" fmla="*/ 46 h 56"/>
                  <a:gd name="T14" fmla="*/ 32 w 34"/>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6">
                    <a:moveTo>
                      <a:pt x="32" y="56"/>
                    </a:moveTo>
                    <a:lnTo>
                      <a:pt x="1" y="54"/>
                    </a:lnTo>
                    <a:lnTo>
                      <a:pt x="0" y="44"/>
                    </a:lnTo>
                    <a:lnTo>
                      <a:pt x="3" y="0"/>
                    </a:lnTo>
                    <a:lnTo>
                      <a:pt x="32" y="2"/>
                    </a:lnTo>
                    <a:lnTo>
                      <a:pt x="34" y="2"/>
                    </a:lnTo>
                    <a:lnTo>
                      <a:pt x="32" y="46"/>
                    </a:lnTo>
                    <a:lnTo>
                      <a:pt x="32" y="5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58" name="Freeform 1815"/>
              <p:cNvSpPr>
                <a:spLocks/>
              </p:cNvSpPr>
              <p:nvPr/>
            </p:nvSpPr>
            <p:spPr bwMode="auto">
              <a:xfrm>
                <a:off x="3051" y="2051"/>
                <a:ext cx="34" cy="56"/>
              </a:xfrm>
              <a:custGeom>
                <a:avLst/>
                <a:gdLst>
                  <a:gd name="T0" fmla="*/ 32 w 34"/>
                  <a:gd name="T1" fmla="*/ 56 h 56"/>
                  <a:gd name="T2" fmla="*/ 1 w 34"/>
                  <a:gd name="T3" fmla="*/ 54 h 56"/>
                  <a:gd name="T4" fmla="*/ 0 w 34"/>
                  <a:gd name="T5" fmla="*/ 44 h 56"/>
                  <a:gd name="T6" fmla="*/ 3 w 34"/>
                  <a:gd name="T7" fmla="*/ 0 h 56"/>
                  <a:gd name="T8" fmla="*/ 32 w 34"/>
                  <a:gd name="T9" fmla="*/ 2 h 56"/>
                  <a:gd name="T10" fmla="*/ 34 w 34"/>
                  <a:gd name="T11" fmla="*/ 2 h 56"/>
                  <a:gd name="T12" fmla="*/ 32 w 34"/>
                  <a:gd name="T13" fmla="*/ 46 h 56"/>
                  <a:gd name="T14" fmla="*/ 32 w 34"/>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6">
                    <a:moveTo>
                      <a:pt x="32" y="56"/>
                    </a:moveTo>
                    <a:lnTo>
                      <a:pt x="1" y="54"/>
                    </a:lnTo>
                    <a:lnTo>
                      <a:pt x="0" y="44"/>
                    </a:lnTo>
                    <a:lnTo>
                      <a:pt x="3" y="0"/>
                    </a:lnTo>
                    <a:lnTo>
                      <a:pt x="32" y="2"/>
                    </a:lnTo>
                    <a:lnTo>
                      <a:pt x="34" y="2"/>
                    </a:lnTo>
                    <a:lnTo>
                      <a:pt x="32" y="46"/>
                    </a:lnTo>
                    <a:lnTo>
                      <a:pt x="32" y="5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59" name="Freeform 1816"/>
              <p:cNvSpPr>
                <a:spLocks/>
              </p:cNvSpPr>
              <p:nvPr/>
            </p:nvSpPr>
            <p:spPr bwMode="auto">
              <a:xfrm>
                <a:off x="3268" y="2114"/>
                <a:ext cx="47" cy="35"/>
              </a:xfrm>
              <a:custGeom>
                <a:avLst/>
                <a:gdLst>
                  <a:gd name="T0" fmla="*/ 45 w 47"/>
                  <a:gd name="T1" fmla="*/ 35 h 35"/>
                  <a:gd name="T2" fmla="*/ 8 w 47"/>
                  <a:gd name="T3" fmla="*/ 35 h 35"/>
                  <a:gd name="T4" fmla="*/ 0 w 47"/>
                  <a:gd name="T5" fmla="*/ 35 h 35"/>
                  <a:gd name="T6" fmla="*/ 0 w 47"/>
                  <a:gd name="T7" fmla="*/ 27 h 35"/>
                  <a:gd name="T8" fmla="*/ 0 w 47"/>
                  <a:gd name="T9" fmla="*/ 0 h 35"/>
                  <a:gd name="T10" fmla="*/ 47 w 47"/>
                  <a:gd name="T11" fmla="*/ 2 h 35"/>
                  <a:gd name="T12" fmla="*/ 45 w 47"/>
                  <a:gd name="T13" fmla="*/ 27 h 35"/>
                  <a:gd name="T14" fmla="*/ 45 w 47"/>
                  <a:gd name="T15" fmla="*/ 27 h 35"/>
                  <a:gd name="T16" fmla="*/ 45 w 47"/>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5">
                    <a:moveTo>
                      <a:pt x="45" y="35"/>
                    </a:moveTo>
                    <a:lnTo>
                      <a:pt x="8" y="35"/>
                    </a:lnTo>
                    <a:lnTo>
                      <a:pt x="0" y="35"/>
                    </a:lnTo>
                    <a:lnTo>
                      <a:pt x="0" y="27"/>
                    </a:lnTo>
                    <a:lnTo>
                      <a:pt x="0" y="0"/>
                    </a:lnTo>
                    <a:lnTo>
                      <a:pt x="47" y="2"/>
                    </a:lnTo>
                    <a:lnTo>
                      <a:pt x="45" y="27"/>
                    </a:lnTo>
                    <a:lnTo>
                      <a:pt x="45" y="27"/>
                    </a:lnTo>
                    <a:lnTo>
                      <a:pt x="45"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60" name="Freeform 1817"/>
              <p:cNvSpPr>
                <a:spLocks/>
              </p:cNvSpPr>
              <p:nvPr/>
            </p:nvSpPr>
            <p:spPr bwMode="auto">
              <a:xfrm>
                <a:off x="3268" y="2114"/>
                <a:ext cx="47" cy="35"/>
              </a:xfrm>
              <a:custGeom>
                <a:avLst/>
                <a:gdLst>
                  <a:gd name="T0" fmla="*/ 45 w 47"/>
                  <a:gd name="T1" fmla="*/ 35 h 35"/>
                  <a:gd name="T2" fmla="*/ 8 w 47"/>
                  <a:gd name="T3" fmla="*/ 35 h 35"/>
                  <a:gd name="T4" fmla="*/ 0 w 47"/>
                  <a:gd name="T5" fmla="*/ 35 h 35"/>
                  <a:gd name="T6" fmla="*/ 0 w 47"/>
                  <a:gd name="T7" fmla="*/ 27 h 35"/>
                  <a:gd name="T8" fmla="*/ 0 w 47"/>
                  <a:gd name="T9" fmla="*/ 0 h 35"/>
                  <a:gd name="T10" fmla="*/ 47 w 47"/>
                  <a:gd name="T11" fmla="*/ 2 h 35"/>
                  <a:gd name="T12" fmla="*/ 45 w 47"/>
                  <a:gd name="T13" fmla="*/ 27 h 35"/>
                  <a:gd name="T14" fmla="*/ 45 w 47"/>
                  <a:gd name="T15" fmla="*/ 27 h 35"/>
                  <a:gd name="T16" fmla="*/ 45 w 47"/>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5">
                    <a:moveTo>
                      <a:pt x="45" y="35"/>
                    </a:moveTo>
                    <a:lnTo>
                      <a:pt x="8" y="35"/>
                    </a:lnTo>
                    <a:lnTo>
                      <a:pt x="0" y="35"/>
                    </a:lnTo>
                    <a:lnTo>
                      <a:pt x="0" y="27"/>
                    </a:lnTo>
                    <a:lnTo>
                      <a:pt x="0" y="0"/>
                    </a:lnTo>
                    <a:lnTo>
                      <a:pt x="47" y="2"/>
                    </a:lnTo>
                    <a:lnTo>
                      <a:pt x="45" y="27"/>
                    </a:lnTo>
                    <a:lnTo>
                      <a:pt x="45" y="27"/>
                    </a:lnTo>
                    <a:lnTo>
                      <a:pt x="45"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61" name="Freeform 1818"/>
              <p:cNvSpPr>
                <a:spLocks/>
              </p:cNvSpPr>
              <p:nvPr/>
            </p:nvSpPr>
            <p:spPr bwMode="auto">
              <a:xfrm>
                <a:off x="3190" y="2112"/>
                <a:ext cx="40" cy="36"/>
              </a:xfrm>
              <a:custGeom>
                <a:avLst/>
                <a:gdLst>
                  <a:gd name="T0" fmla="*/ 1 w 40"/>
                  <a:gd name="T1" fmla="*/ 34 h 36"/>
                  <a:gd name="T2" fmla="*/ 0 w 40"/>
                  <a:gd name="T3" fmla="*/ 34 h 36"/>
                  <a:gd name="T4" fmla="*/ 0 w 40"/>
                  <a:gd name="T5" fmla="*/ 26 h 36"/>
                  <a:gd name="T6" fmla="*/ 1 w 40"/>
                  <a:gd name="T7" fmla="*/ 0 h 36"/>
                  <a:gd name="T8" fmla="*/ 1 w 40"/>
                  <a:gd name="T9" fmla="*/ 0 h 36"/>
                  <a:gd name="T10" fmla="*/ 40 w 40"/>
                  <a:gd name="T11" fmla="*/ 0 h 36"/>
                  <a:gd name="T12" fmla="*/ 39 w 40"/>
                  <a:gd name="T13" fmla="*/ 27 h 36"/>
                  <a:gd name="T14" fmla="*/ 39 w 40"/>
                  <a:gd name="T15" fmla="*/ 31 h 36"/>
                  <a:gd name="T16" fmla="*/ 39 w 40"/>
                  <a:gd name="T17" fmla="*/ 31 h 36"/>
                  <a:gd name="T18" fmla="*/ 39 w 40"/>
                  <a:gd name="T19" fmla="*/ 36 h 36"/>
                  <a:gd name="T20" fmla="*/ 1 w 40"/>
                  <a:gd name="T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6">
                    <a:moveTo>
                      <a:pt x="1" y="34"/>
                    </a:moveTo>
                    <a:lnTo>
                      <a:pt x="0" y="34"/>
                    </a:lnTo>
                    <a:lnTo>
                      <a:pt x="0" y="26"/>
                    </a:lnTo>
                    <a:lnTo>
                      <a:pt x="1" y="0"/>
                    </a:lnTo>
                    <a:lnTo>
                      <a:pt x="1" y="0"/>
                    </a:lnTo>
                    <a:lnTo>
                      <a:pt x="40" y="0"/>
                    </a:lnTo>
                    <a:lnTo>
                      <a:pt x="39" y="27"/>
                    </a:lnTo>
                    <a:lnTo>
                      <a:pt x="39" y="31"/>
                    </a:lnTo>
                    <a:lnTo>
                      <a:pt x="39" y="31"/>
                    </a:lnTo>
                    <a:lnTo>
                      <a:pt x="39" y="36"/>
                    </a:lnTo>
                    <a:lnTo>
                      <a:pt x="1"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62" name="Freeform 1819"/>
              <p:cNvSpPr>
                <a:spLocks/>
              </p:cNvSpPr>
              <p:nvPr/>
            </p:nvSpPr>
            <p:spPr bwMode="auto">
              <a:xfrm>
                <a:off x="3190" y="2112"/>
                <a:ext cx="40" cy="36"/>
              </a:xfrm>
              <a:custGeom>
                <a:avLst/>
                <a:gdLst>
                  <a:gd name="T0" fmla="*/ 1 w 40"/>
                  <a:gd name="T1" fmla="*/ 34 h 36"/>
                  <a:gd name="T2" fmla="*/ 0 w 40"/>
                  <a:gd name="T3" fmla="*/ 34 h 36"/>
                  <a:gd name="T4" fmla="*/ 0 w 40"/>
                  <a:gd name="T5" fmla="*/ 26 h 36"/>
                  <a:gd name="T6" fmla="*/ 1 w 40"/>
                  <a:gd name="T7" fmla="*/ 0 h 36"/>
                  <a:gd name="T8" fmla="*/ 1 w 40"/>
                  <a:gd name="T9" fmla="*/ 0 h 36"/>
                  <a:gd name="T10" fmla="*/ 40 w 40"/>
                  <a:gd name="T11" fmla="*/ 0 h 36"/>
                  <a:gd name="T12" fmla="*/ 39 w 40"/>
                  <a:gd name="T13" fmla="*/ 27 h 36"/>
                  <a:gd name="T14" fmla="*/ 39 w 40"/>
                  <a:gd name="T15" fmla="*/ 31 h 36"/>
                  <a:gd name="T16" fmla="*/ 39 w 40"/>
                  <a:gd name="T17" fmla="*/ 31 h 36"/>
                  <a:gd name="T18" fmla="*/ 39 w 40"/>
                  <a:gd name="T19" fmla="*/ 36 h 36"/>
                  <a:gd name="T20" fmla="*/ 1 w 40"/>
                  <a:gd name="T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6">
                    <a:moveTo>
                      <a:pt x="1" y="34"/>
                    </a:moveTo>
                    <a:lnTo>
                      <a:pt x="0" y="34"/>
                    </a:lnTo>
                    <a:lnTo>
                      <a:pt x="0" y="26"/>
                    </a:lnTo>
                    <a:lnTo>
                      <a:pt x="1" y="0"/>
                    </a:lnTo>
                    <a:lnTo>
                      <a:pt x="1" y="0"/>
                    </a:lnTo>
                    <a:lnTo>
                      <a:pt x="40" y="0"/>
                    </a:lnTo>
                    <a:lnTo>
                      <a:pt x="39" y="27"/>
                    </a:lnTo>
                    <a:lnTo>
                      <a:pt x="39" y="31"/>
                    </a:lnTo>
                    <a:lnTo>
                      <a:pt x="39" y="31"/>
                    </a:lnTo>
                    <a:lnTo>
                      <a:pt x="39" y="36"/>
                    </a:lnTo>
                    <a:lnTo>
                      <a:pt x="1"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63" name="Freeform 1820"/>
              <p:cNvSpPr>
                <a:spLocks/>
              </p:cNvSpPr>
              <p:nvPr/>
            </p:nvSpPr>
            <p:spPr bwMode="auto">
              <a:xfrm>
                <a:off x="3476" y="2151"/>
                <a:ext cx="32" cy="39"/>
              </a:xfrm>
              <a:custGeom>
                <a:avLst/>
                <a:gdLst>
                  <a:gd name="T0" fmla="*/ 32 w 32"/>
                  <a:gd name="T1" fmla="*/ 4 h 39"/>
                  <a:gd name="T2" fmla="*/ 32 w 32"/>
                  <a:gd name="T3" fmla="*/ 37 h 39"/>
                  <a:gd name="T4" fmla="*/ 32 w 32"/>
                  <a:gd name="T5" fmla="*/ 37 h 39"/>
                  <a:gd name="T6" fmla="*/ 27 w 32"/>
                  <a:gd name="T7" fmla="*/ 37 h 39"/>
                  <a:gd name="T8" fmla="*/ 27 w 32"/>
                  <a:gd name="T9" fmla="*/ 37 h 39"/>
                  <a:gd name="T10" fmla="*/ 25 w 32"/>
                  <a:gd name="T11" fmla="*/ 37 h 39"/>
                  <a:gd name="T12" fmla="*/ 24 w 32"/>
                  <a:gd name="T13" fmla="*/ 37 h 39"/>
                  <a:gd name="T14" fmla="*/ 15 w 32"/>
                  <a:gd name="T15" fmla="*/ 39 h 39"/>
                  <a:gd name="T16" fmla="*/ 13 w 32"/>
                  <a:gd name="T17" fmla="*/ 39 h 39"/>
                  <a:gd name="T18" fmla="*/ 13 w 32"/>
                  <a:gd name="T19" fmla="*/ 39 h 39"/>
                  <a:gd name="T20" fmla="*/ 13 w 32"/>
                  <a:gd name="T21" fmla="*/ 39 h 39"/>
                  <a:gd name="T22" fmla="*/ 8 w 32"/>
                  <a:gd name="T23" fmla="*/ 39 h 39"/>
                  <a:gd name="T24" fmla="*/ 8 w 32"/>
                  <a:gd name="T25" fmla="*/ 39 h 39"/>
                  <a:gd name="T26" fmla="*/ 2 w 32"/>
                  <a:gd name="T27" fmla="*/ 39 h 39"/>
                  <a:gd name="T28" fmla="*/ 0 w 32"/>
                  <a:gd name="T29" fmla="*/ 39 h 39"/>
                  <a:gd name="T30" fmla="*/ 0 w 32"/>
                  <a:gd name="T31" fmla="*/ 12 h 39"/>
                  <a:gd name="T32" fmla="*/ 0 w 32"/>
                  <a:gd name="T33" fmla="*/ 0 h 39"/>
                  <a:gd name="T34" fmla="*/ 30 w 32"/>
                  <a:gd name="T35" fmla="*/ 0 h 39"/>
                  <a:gd name="T36" fmla="*/ 32 w 32"/>
                  <a:gd name="T37" fmla="*/ 0 h 39"/>
                  <a:gd name="T38" fmla="*/ 32 w 32"/>
                  <a:gd name="T39"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9">
                    <a:moveTo>
                      <a:pt x="32" y="4"/>
                    </a:moveTo>
                    <a:lnTo>
                      <a:pt x="32" y="37"/>
                    </a:lnTo>
                    <a:lnTo>
                      <a:pt x="32" y="37"/>
                    </a:lnTo>
                    <a:lnTo>
                      <a:pt x="27" y="37"/>
                    </a:lnTo>
                    <a:lnTo>
                      <a:pt x="27" y="37"/>
                    </a:lnTo>
                    <a:lnTo>
                      <a:pt x="25" y="37"/>
                    </a:lnTo>
                    <a:lnTo>
                      <a:pt x="24" y="37"/>
                    </a:lnTo>
                    <a:lnTo>
                      <a:pt x="15" y="39"/>
                    </a:lnTo>
                    <a:lnTo>
                      <a:pt x="13" y="39"/>
                    </a:lnTo>
                    <a:lnTo>
                      <a:pt x="13" y="39"/>
                    </a:lnTo>
                    <a:lnTo>
                      <a:pt x="13" y="39"/>
                    </a:lnTo>
                    <a:lnTo>
                      <a:pt x="8" y="39"/>
                    </a:lnTo>
                    <a:lnTo>
                      <a:pt x="8" y="39"/>
                    </a:lnTo>
                    <a:lnTo>
                      <a:pt x="2" y="39"/>
                    </a:lnTo>
                    <a:lnTo>
                      <a:pt x="0" y="39"/>
                    </a:lnTo>
                    <a:lnTo>
                      <a:pt x="0" y="12"/>
                    </a:lnTo>
                    <a:lnTo>
                      <a:pt x="0" y="0"/>
                    </a:lnTo>
                    <a:lnTo>
                      <a:pt x="30" y="0"/>
                    </a:lnTo>
                    <a:lnTo>
                      <a:pt x="32" y="0"/>
                    </a:lnTo>
                    <a:lnTo>
                      <a:pt x="32"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64" name="Freeform 1821"/>
              <p:cNvSpPr>
                <a:spLocks/>
              </p:cNvSpPr>
              <p:nvPr/>
            </p:nvSpPr>
            <p:spPr bwMode="auto">
              <a:xfrm>
                <a:off x="3476" y="2151"/>
                <a:ext cx="32" cy="39"/>
              </a:xfrm>
              <a:custGeom>
                <a:avLst/>
                <a:gdLst>
                  <a:gd name="T0" fmla="*/ 32 w 32"/>
                  <a:gd name="T1" fmla="*/ 4 h 39"/>
                  <a:gd name="T2" fmla="*/ 32 w 32"/>
                  <a:gd name="T3" fmla="*/ 37 h 39"/>
                  <a:gd name="T4" fmla="*/ 32 w 32"/>
                  <a:gd name="T5" fmla="*/ 37 h 39"/>
                  <a:gd name="T6" fmla="*/ 27 w 32"/>
                  <a:gd name="T7" fmla="*/ 37 h 39"/>
                  <a:gd name="T8" fmla="*/ 27 w 32"/>
                  <a:gd name="T9" fmla="*/ 37 h 39"/>
                  <a:gd name="T10" fmla="*/ 25 w 32"/>
                  <a:gd name="T11" fmla="*/ 37 h 39"/>
                  <a:gd name="T12" fmla="*/ 24 w 32"/>
                  <a:gd name="T13" fmla="*/ 37 h 39"/>
                  <a:gd name="T14" fmla="*/ 15 w 32"/>
                  <a:gd name="T15" fmla="*/ 39 h 39"/>
                  <a:gd name="T16" fmla="*/ 13 w 32"/>
                  <a:gd name="T17" fmla="*/ 39 h 39"/>
                  <a:gd name="T18" fmla="*/ 13 w 32"/>
                  <a:gd name="T19" fmla="*/ 39 h 39"/>
                  <a:gd name="T20" fmla="*/ 13 w 32"/>
                  <a:gd name="T21" fmla="*/ 39 h 39"/>
                  <a:gd name="T22" fmla="*/ 8 w 32"/>
                  <a:gd name="T23" fmla="*/ 39 h 39"/>
                  <a:gd name="T24" fmla="*/ 8 w 32"/>
                  <a:gd name="T25" fmla="*/ 39 h 39"/>
                  <a:gd name="T26" fmla="*/ 2 w 32"/>
                  <a:gd name="T27" fmla="*/ 39 h 39"/>
                  <a:gd name="T28" fmla="*/ 0 w 32"/>
                  <a:gd name="T29" fmla="*/ 39 h 39"/>
                  <a:gd name="T30" fmla="*/ 0 w 32"/>
                  <a:gd name="T31" fmla="*/ 12 h 39"/>
                  <a:gd name="T32" fmla="*/ 0 w 32"/>
                  <a:gd name="T33" fmla="*/ 0 h 39"/>
                  <a:gd name="T34" fmla="*/ 30 w 32"/>
                  <a:gd name="T35" fmla="*/ 0 h 39"/>
                  <a:gd name="T36" fmla="*/ 32 w 32"/>
                  <a:gd name="T37" fmla="*/ 0 h 39"/>
                  <a:gd name="T38" fmla="*/ 32 w 32"/>
                  <a:gd name="T39"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9">
                    <a:moveTo>
                      <a:pt x="32" y="4"/>
                    </a:moveTo>
                    <a:lnTo>
                      <a:pt x="32" y="37"/>
                    </a:lnTo>
                    <a:lnTo>
                      <a:pt x="32" y="37"/>
                    </a:lnTo>
                    <a:lnTo>
                      <a:pt x="27" y="37"/>
                    </a:lnTo>
                    <a:lnTo>
                      <a:pt x="27" y="37"/>
                    </a:lnTo>
                    <a:lnTo>
                      <a:pt x="25" y="37"/>
                    </a:lnTo>
                    <a:lnTo>
                      <a:pt x="24" y="37"/>
                    </a:lnTo>
                    <a:lnTo>
                      <a:pt x="15" y="39"/>
                    </a:lnTo>
                    <a:lnTo>
                      <a:pt x="13" y="39"/>
                    </a:lnTo>
                    <a:lnTo>
                      <a:pt x="13" y="39"/>
                    </a:lnTo>
                    <a:lnTo>
                      <a:pt x="13" y="39"/>
                    </a:lnTo>
                    <a:lnTo>
                      <a:pt x="8" y="39"/>
                    </a:lnTo>
                    <a:lnTo>
                      <a:pt x="8" y="39"/>
                    </a:lnTo>
                    <a:lnTo>
                      <a:pt x="2" y="39"/>
                    </a:lnTo>
                    <a:lnTo>
                      <a:pt x="0" y="39"/>
                    </a:lnTo>
                    <a:lnTo>
                      <a:pt x="0" y="12"/>
                    </a:lnTo>
                    <a:lnTo>
                      <a:pt x="0" y="0"/>
                    </a:lnTo>
                    <a:lnTo>
                      <a:pt x="30" y="0"/>
                    </a:lnTo>
                    <a:lnTo>
                      <a:pt x="32" y="0"/>
                    </a:lnTo>
                    <a:lnTo>
                      <a:pt x="32"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65" name="Freeform 1822"/>
              <p:cNvSpPr>
                <a:spLocks/>
              </p:cNvSpPr>
              <p:nvPr/>
            </p:nvSpPr>
            <p:spPr bwMode="auto">
              <a:xfrm>
                <a:off x="3113" y="2012"/>
                <a:ext cx="34" cy="44"/>
              </a:xfrm>
              <a:custGeom>
                <a:avLst/>
                <a:gdLst>
                  <a:gd name="T0" fmla="*/ 34 w 34"/>
                  <a:gd name="T1" fmla="*/ 2 h 44"/>
                  <a:gd name="T2" fmla="*/ 33 w 34"/>
                  <a:gd name="T3" fmla="*/ 44 h 44"/>
                  <a:gd name="T4" fmla="*/ 0 w 34"/>
                  <a:gd name="T5" fmla="*/ 43 h 44"/>
                  <a:gd name="T6" fmla="*/ 0 w 34"/>
                  <a:gd name="T7" fmla="*/ 43 h 44"/>
                  <a:gd name="T8" fmla="*/ 4 w 34"/>
                  <a:gd name="T9" fmla="*/ 0 h 44"/>
                  <a:gd name="T10" fmla="*/ 34 w 34"/>
                  <a:gd name="T11" fmla="*/ 2 h 44"/>
                </a:gdLst>
                <a:ahLst/>
                <a:cxnLst>
                  <a:cxn ang="0">
                    <a:pos x="T0" y="T1"/>
                  </a:cxn>
                  <a:cxn ang="0">
                    <a:pos x="T2" y="T3"/>
                  </a:cxn>
                  <a:cxn ang="0">
                    <a:pos x="T4" y="T5"/>
                  </a:cxn>
                  <a:cxn ang="0">
                    <a:pos x="T6" y="T7"/>
                  </a:cxn>
                  <a:cxn ang="0">
                    <a:pos x="T8" y="T9"/>
                  </a:cxn>
                  <a:cxn ang="0">
                    <a:pos x="T10" y="T11"/>
                  </a:cxn>
                </a:cxnLst>
                <a:rect l="0" t="0" r="r" b="b"/>
                <a:pathLst>
                  <a:path w="34" h="44">
                    <a:moveTo>
                      <a:pt x="34" y="2"/>
                    </a:moveTo>
                    <a:lnTo>
                      <a:pt x="33" y="44"/>
                    </a:lnTo>
                    <a:lnTo>
                      <a:pt x="0" y="43"/>
                    </a:lnTo>
                    <a:lnTo>
                      <a:pt x="0" y="43"/>
                    </a:lnTo>
                    <a:lnTo>
                      <a:pt x="4" y="0"/>
                    </a:lnTo>
                    <a:lnTo>
                      <a:pt x="34"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66" name="Freeform 1823"/>
              <p:cNvSpPr>
                <a:spLocks/>
              </p:cNvSpPr>
              <p:nvPr/>
            </p:nvSpPr>
            <p:spPr bwMode="auto">
              <a:xfrm>
                <a:off x="3113" y="2012"/>
                <a:ext cx="34" cy="44"/>
              </a:xfrm>
              <a:custGeom>
                <a:avLst/>
                <a:gdLst>
                  <a:gd name="T0" fmla="*/ 34 w 34"/>
                  <a:gd name="T1" fmla="*/ 2 h 44"/>
                  <a:gd name="T2" fmla="*/ 33 w 34"/>
                  <a:gd name="T3" fmla="*/ 44 h 44"/>
                  <a:gd name="T4" fmla="*/ 0 w 34"/>
                  <a:gd name="T5" fmla="*/ 43 h 44"/>
                  <a:gd name="T6" fmla="*/ 0 w 34"/>
                  <a:gd name="T7" fmla="*/ 43 h 44"/>
                  <a:gd name="T8" fmla="*/ 4 w 34"/>
                  <a:gd name="T9" fmla="*/ 0 h 44"/>
                  <a:gd name="T10" fmla="*/ 34 w 34"/>
                  <a:gd name="T11" fmla="*/ 2 h 44"/>
                </a:gdLst>
                <a:ahLst/>
                <a:cxnLst>
                  <a:cxn ang="0">
                    <a:pos x="T0" y="T1"/>
                  </a:cxn>
                  <a:cxn ang="0">
                    <a:pos x="T2" y="T3"/>
                  </a:cxn>
                  <a:cxn ang="0">
                    <a:pos x="T4" y="T5"/>
                  </a:cxn>
                  <a:cxn ang="0">
                    <a:pos x="T6" y="T7"/>
                  </a:cxn>
                  <a:cxn ang="0">
                    <a:pos x="T8" y="T9"/>
                  </a:cxn>
                  <a:cxn ang="0">
                    <a:pos x="T10" y="T11"/>
                  </a:cxn>
                </a:cxnLst>
                <a:rect l="0" t="0" r="r" b="b"/>
                <a:pathLst>
                  <a:path w="34" h="44">
                    <a:moveTo>
                      <a:pt x="34" y="2"/>
                    </a:moveTo>
                    <a:lnTo>
                      <a:pt x="33" y="44"/>
                    </a:lnTo>
                    <a:lnTo>
                      <a:pt x="0" y="43"/>
                    </a:lnTo>
                    <a:lnTo>
                      <a:pt x="0" y="43"/>
                    </a:lnTo>
                    <a:lnTo>
                      <a:pt x="4" y="0"/>
                    </a:lnTo>
                    <a:lnTo>
                      <a:pt x="3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67" name="Freeform 1824"/>
              <p:cNvSpPr>
                <a:spLocks/>
              </p:cNvSpPr>
              <p:nvPr/>
            </p:nvSpPr>
            <p:spPr bwMode="auto">
              <a:xfrm>
                <a:off x="3498" y="1948"/>
                <a:ext cx="27" cy="44"/>
              </a:xfrm>
              <a:custGeom>
                <a:avLst/>
                <a:gdLst>
                  <a:gd name="T0" fmla="*/ 25 w 27"/>
                  <a:gd name="T1" fmla="*/ 19 h 44"/>
                  <a:gd name="T2" fmla="*/ 27 w 27"/>
                  <a:gd name="T3" fmla="*/ 20 h 44"/>
                  <a:gd name="T4" fmla="*/ 20 w 27"/>
                  <a:gd name="T5" fmla="*/ 20 h 44"/>
                  <a:gd name="T6" fmla="*/ 20 w 27"/>
                  <a:gd name="T7" fmla="*/ 42 h 44"/>
                  <a:gd name="T8" fmla="*/ 10 w 27"/>
                  <a:gd name="T9" fmla="*/ 44 h 44"/>
                  <a:gd name="T10" fmla="*/ 2 w 27"/>
                  <a:gd name="T11" fmla="*/ 44 h 44"/>
                  <a:gd name="T12" fmla="*/ 0 w 27"/>
                  <a:gd name="T13" fmla="*/ 37 h 44"/>
                  <a:gd name="T14" fmla="*/ 0 w 27"/>
                  <a:gd name="T15" fmla="*/ 0 h 44"/>
                  <a:gd name="T16" fmla="*/ 15 w 27"/>
                  <a:gd name="T17" fmla="*/ 0 h 44"/>
                  <a:gd name="T18" fmla="*/ 17 w 27"/>
                  <a:gd name="T19" fmla="*/ 2 h 44"/>
                  <a:gd name="T20" fmla="*/ 19 w 27"/>
                  <a:gd name="T21" fmla="*/ 5 h 44"/>
                  <a:gd name="T22" fmla="*/ 20 w 27"/>
                  <a:gd name="T23" fmla="*/ 5 h 44"/>
                  <a:gd name="T24" fmla="*/ 19 w 27"/>
                  <a:gd name="T25" fmla="*/ 7 h 44"/>
                  <a:gd name="T26" fmla="*/ 20 w 27"/>
                  <a:gd name="T27" fmla="*/ 8 h 44"/>
                  <a:gd name="T28" fmla="*/ 20 w 27"/>
                  <a:gd name="T29" fmla="*/ 12 h 44"/>
                  <a:gd name="T30" fmla="*/ 25 w 27"/>
                  <a:gd name="T31"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4">
                    <a:moveTo>
                      <a:pt x="25" y="19"/>
                    </a:moveTo>
                    <a:lnTo>
                      <a:pt x="27" y="20"/>
                    </a:lnTo>
                    <a:lnTo>
                      <a:pt x="20" y="20"/>
                    </a:lnTo>
                    <a:lnTo>
                      <a:pt x="20" y="42"/>
                    </a:lnTo>
                    <a:lnTo>
                      <a:pt x="10" y="44"/>
                    </a:lnTo>
                    <a:lnTo>
                      <a:pt x="2" y="44"/>
                    </a:lnTo>
                    <a:lnTo>
                      <a:pt x="0" y="37"/>
                    </a:lnTo>
                    <a:lnTo>
                      <a:pt x="0" y="0"/>
                    </a:lnTo>
                    <a:lnTo>
                      <a:pt x="15" y="0"/>
                    </a:lnTo>
                    <a:lnTo>
                      <a:pt x="17" y="2"/>
                    </a:lnTo>
                    <a:lnTo>
                      <a:pt x="19" y="5"/>
                    </a:lnTo>
                    <a:lnTo>
                      <a:pt x="20" y="5"/>
                    </a:lnTo>
                    <a:lnTo>
                      <a:pt x="19" y="7"/>
                    </a:lnTo>
                    <a:lnTo>
                      <a:pt x="20" y="8"/>
                    </a:lnTo>
                    <a:lnTo>
                      <a:pt x="20" y="12"/>
                    </a:lnTo>
                    <a:lnTo>
                      <a:pt x="25" y="1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68" name="Freeform 1825"/>
              <p:cNvSpPr>
                <a:spLocks/>
              </p:cNvSpPr>
              <p:nvPr/>
            </p:nvSpPr>
            <p:spPr bwMode="auto">
              <a:xfrm>
                <a:off x="3498" y="1948"/>
                <a:ext cx="27" cy="44"/>
              </a:xfrm>
              <a:custGeom>
                <a:avLst/>
                <a:gdLst>
                  <a:gd name="T0" fmla="*/ 25 w 27"/>
                  <a:gd name="T1" fmla="*/ 19 h 44"/>
                  <a:gd name="T2" fmla="*/ 27 w 27"/>
                  <a:gd name="T3" fmla="*/ 20 h 44"/>
                  <a:gd name="T4" fmla="*/ 20 w 27"/>
                  <a:gd name="T5" fmla="*/ 20 h 44"/>
                  <a:gd name="T6" fmla="*/ 20 w 27"/>
                  <a:gd name="T7" fmla="*/ 42 h 44"/>
                  <a:gd name="T8" fmla="*/ 10 w 27"/>
                  <a:gd name="T9" fmla="*/ 44 h 44"/>
                  <a:gd name="T10" fmla="*/ 2 w 27"/>
                  <a:gd name="T11" fmla="*/ 44 h 44"/>
                  <a:gd name="T12" fmla="*/ 0 w 27"/>
                  <a:gd name="T13" fmla="*/ 37 h 44"/>
                  <a:gd name="T14" fmla="*/ 0 w 27"/>
                  <a:gd name="T15" fmla="*/ 0 h 44"/>
                  <a:gd name="T16" fmla="*/ 15 w 27"/>
                  <a:gd name="T17" fmla="*/ 0 h 44"/>
                  <a:gd name="T18" fmla="*/ 17 w 27"/>
                  <a:gd name="T19" fmla="*/ 2 h 44"/>
                  <a:gd name="T20" fmla="*/ 19 w 27"/>
                  <a:gd name="T21" fmla="*/ 5 h 44"/>
                  <a:gd name="T22" fmla="*/ 20 w 27"/>
                  <a:gd name="T23" fmla="*/ 5 h 44"/>
                  <a:gd name="T24" fmla="*/ 19 w 27"/>
                  <a:gd name="T25" fmla="*/ 7 h 44"/>
                  <a:gd name="T26" fmla="*/ 20 w 27"/>
                  <a:gd name="T27" fmla="*/ 8 h 44"/>
                  <a:gd name="T28" fmla="*/ 20 w 27"/>
                  <a:gd name="T29" fmla="*/ 12 h 44"/>
                  <a:gd name="T30" fmla="*/ 25 w 27"/>
                  <a:gd name="T31"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4">
                    <a:moveTo>
                      <a:pt x="25" y="19"/>
                    </a:moveTo>
                    <a:lnTo>
                      <a:pt x="27" y="20"/>
                    </a:lnTo>
                    <a:lnTo>
                      <a:pt x="20" y="20"/>
                    </a:lnTo>
                    <a:lnTo>
                      <a:pt x="20" y="42"/>
                    </a:lnTo>
                    <a:lnTo>
                      <a:pt x="10" y="44"/>
                    </a:lnTo>
                    <a:lnTo>
                      <a:pt x="2" y="44"/>
                    </a:lnTo>
                    <a:lnTo>
                      <a:pt x="0" y="37"/>
                    </a:lnTo>
                    <a:lnTo>
                      <a:pt x="0" y="0"/>
                    </a:lnTo>
                    <a:lnTo>
                      <a:pt x="15" y="0"/>
                    </a:lnTo>
                    <a:lnTo>
                      <a:pt x="17" y="2"/>
                    </a:lnTo>
                    <a:lnTo>
                      <a:pt x="19" y="5"/>
                    </a:lnTo>
                    <a:lnTo>
                      <a:pt x="20" y="5"/>
                    </a:lnTo>
                    <a:lnTo>
                      <a:pt x="19" y="7"/>
                    </a:lnTo>
                    <a:lnTo>
                      <a:pt x="20" y="8"/>
                    </a:lnTo>
                    <a:lnTo>
                      <a:pt x="20" y="12"/>
                    </a:lnTo>
                    <a:lnTo>
                      <a:pt x="25"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69" name="Freeform 1826"/>
              <p:cNvSpPr>
                <a:spLocks/>
              </p:cNvSpPr>
              <p:nvPr/>
            </p:nvSpPr>
            <p:spPr bwMode="auto">
              <a:xfrm>
                <a:off x="3269" y="1965"/>
                <a:ext cx="39" cy="35"/>
              </a:xfrm>
              <a:custGeom>
                <a:avLst/>
                <a:gdLst>
                  <a:gd name="T0" fmla="*/ 39 w 39"/>
                  <a:gd name="T1" fmla="*/ 35 h 35"/>
                  <a:gd name="T2" fmla="*/ 0 w 39"/>
                  <a:gd name="T3" fmla="*/ 35 h 35"/>
                  <a:gd name="T4" fmla="*/ 2 w 39"/>
                  <a:gd name="T5" fmla="*/ 10 h 35"/>
                  <a:gd name="T6" fmla="*/ 0 w 39"/>
                  <a:gd name="T7" fmla="*/ 10 h 35"/>
                  <a:gd name="T8" fmla="*/ 2 w 39"/>
                  <a:gd name="T9" fmla="*/ 2 h 35"/>
                  <a:gd name="T10" fmla="*/ 2 w 39"/>
                  <a:gd name="T11" fmla="*/ 2 h 35"/>
                  <a:gd name="T12" fmla="*/ 2 w 39"/>
                  <a:gd name="T13" fmla="*/ 2 h 35"/>
                  <a:gd name="T14" fmla="*/ 2 w 39"/>
                  <a:gd name="T15" fmla="*/ 2 h 35"/>
                  <a:gd name="T16" fmla="*/ 2 w 39"/>
                  <a:gd name="T17" fmla="*/ 0 h 35"/>
                  <a:gd name="T18" fmla="*/ 2 w 39"/>
                  <a:gd name="T19" fmla="*/ 0 h 35"/>
                  <a:gd name="T20" fmla="*/ 39 w 39"/>
                  <a:gd name="T21" fmla="*/ 2 h 35"/>
                  <a:gd name="T22" fmla="*/ 39 w 39"/>
                  <a:gd name="T23" fmla="*/ 27 h 35"/>
                  <a:gd name="T24" fmla="*/ 39 w 39"/>
                  <a:gd name="T25" fmla="*/ 35 h 35"/>
                  <a:gd name="T26" fmla="*/ 39 w 39"/>
                  <a:gd name="T27" fmla="*/ 35 h 35"/>
                  <a:gd name="T28" fmla="*/ 39 w 39"/>
                  <a:gd name="T2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5">
                    <a:moveTo>
                      <a:pt x="39" y="35"/>
                    </a:moveTo>
                    <a:lnTo>
                      <a:pt x="0" y="35"/>
                    </a:lnTo>
                    <a:lnTo>
                      <a:pt x="2" y="10"/>
                    </a:lnTo>
                    <a:lnTo>
                      <a:pt x="0" y="10"/>
                    </a:lnTo>
                    <a:lnTo>
                      <a:pt x="2" y="2"/>
                    </a:lnTo>
                    <a:lnTo>
                      <a:pt x="2" y="2"/>
                    </a:lnTo>
                    <a:lnTo>
                      <a:pt x="2" y="2"/>
                    </a:lnTo>
                    <a:lnTo>
                      <a:pt x="2" y="2"/>
                    </a:lnTo>
                    <a:lnTo>
                      <a:pt x="2" y="0"/>
                    </a:lnTo>
                    <a:lnTo>
                      <a:pt x="2" y="0"/>
                    </a:lnTo>
                    <a:lnTo>
                      <a:pt x="39" y="2"/>
                    </a:lnTo>
                    <a:lnTo>
                      <a:pt x="39" y="27"/>
                    </a:lnTo>
                    <a:lnTo>
                      <a:pt x="39" y="35"/>
                    </a:lnTo>
                    <a:lnTo>
                      <a:pt x="39" y="35"/>
                    </a:lnTo>
                    <a:lnTo>
                      <a:pt x="39"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70" name="Freeform 1827"/>
              <p:cNvSpPr>
                <a:spLocks/>
              </p:cNvSpPr>
              <p:nvPr/>
            </p:nvSpPr>
            <p:spPr bwMode="auto">
              <a:xfrm>
                <a:off x="3269" y="1965"/>
                <a:ext cx="39" cy="35"/>
              </a:xfrm>
              <a:custGeom>
                <a:avLst/>
                <a:gdLst>
                  <a:gd name="T0" fmla="*/ 39 w 39"/>
                  <a:gd name="T1" fmla="*/ 35 h 35"/>
                  <a:gd name="T2" fmla="*/ 0 w 39"/>
                  <a:gd name="T3" fmla="*/ 35 h 35"/>
                  <a:gd name="T4" fmla="*/ 2 w 39"/>
                  <a:gd name="T5" fmla="*/ 10 h 35"/>
                  <a:gd name="T6" fmla="*/ 0 w 39"/>
                  <a:gd name="T7" fmla="*/ 10 h 35"/>
                  <a:gd name="T8" fmla="*/ 2 w 39"/>
                  <a:gd name="T9" fmla="*/ 2 h 35"/>
                  <a:gd name="T10" fmla="*/ 2 w 39"/>
                  <a:gd name="T11" fmla="*/ 2 h 35"/>
                  <a:gd name="T12" fmla="*/ 2 w 39"/>
                  <a:gd name="T13" fmla="*/ 2 h 35"/>
                  <a:gd name="T14" fmla="*/ 2 w 39"/>
                  <a:gd name="T15" fmla="*/ 2 h 35"/>
                  <a:gd name="T16" fmla="*/ 2 w 39"/>
                  <a:gd name="T17" fmla="*/ 0 h 35"/>
                  <a:gd name="T18" fmla="*/ 2 w 39"/>
                  <a:gd name="T19" fmla="*/ 0 h 35"/>
                  <a:gd name="T20" fmla="*/ 39 w 39"/>
                  <a:gd name="T21" fmla="*/ 2 h 35"/>
                  <a:gd name="T22" fmla="*/ 39 w 39"/>
                  <a:gd name="T23" fmla="*/ 27 h 35"/>
                  <a:gd name="T24" fmla="*/ 39 w 39"/>
                  <a:gd name="T25" fmla="*/ 35 h 35"/>
                  <a:gd name="T26" fmla="*/ 39 w 39"/>
                  <a:gd name="T27" fmla="*/ 35 h 35"/>
                  <a:gd name="T28" fmla="*/ 39 w 39"/>
                  <a:gd name="T2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5">
                    <a:moveTo>
                      <a:pt x="39" y="35"/>
                    </a:moveTo>
                    <a:lnTo>
                      <a:pt x="0" y="35"/>
                    </a:lnTo>
                    <a:lnTo>
                      <a:pt x="2" y="10"/>
                    </a:lnTo>
                    <a:lnTo>
                      <a:pt x="0" y="10"/>
                    </a:lnTo>
                    <a:lnTo>
                      <a:pt x="2" y="2"/>
                    </a:lnTo>
                    <a:lnTo>
                      <a:pt x="2" y="2"/>
                    </a:lnTo>
                    <a:lnTo>
                      <a:pt x="2" y="2"/>
                    </a:lnTo>
                    <a:lnTo>
                      <a:pt x="2" y="2"/>
                    </a:lnTo>
                    <a:lnTo>
                      <a:pt x="2" y="0"/>
                    </a:lnTo>
                    <a:lnTo>
                      <a:pt x="2" y="0"/>
                    </a:lnTo>
                    <a:lnTo>
                      <a:pt x="39" y="2"/>
                    </a:lnTo>
                    <a:lnTo>
                      <a:pt x="39" y="27"/>
                    </a:lnTo>
                    <a:lnTo>
                      <a:pt x="39" y="35"/>
                    </a:lnTo>
                    <a:lnTo>
                      <a:pt x="39" y="35"/>
                    </a:lnTo>
                    <a:lnTo>
                      <a:pt x="39"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71" name="Freeform 1828"/>
              <p:cNvSpPr>
                <a:spLocks/>
              </p:cNvSpPr>
              <p:nvPr/>
            </p:nvSpPr>
            <p:spPr bwMode="auto">
              <a:xfrm>
                <a:off x="3506" y="2050"/>
                <a:ext cx="34" cy="35"/>
              </a:xfrm>
              <a:custGeom>
                <a:avLst/>
                <a:gdLst>
                  <a:gd name="T0" fmla="*/ 34 w 34"/>
                  <a:gd name="T1" fmla="*/ 33 h 35"/>
                  <a:gd name="T2" fmla="*/ 34 w 34"/>
                  <a:gd name="T3" fmla="*/ 35 h 35"/>
                  <a:gd name="T4" fmla="*/ 0 w 34"/>
                  <a:gd name="T5" fmla="*/ 35 h 35"/>
                  <a:gd name="T6" fmla="*/ 2 w 34"/>
                  <a:gd name="T7" fmla="*/ 0 h 35"/>
                  <a:gd name="T8" fmla="*/ 33 w 34"/>
                  <a:gd name="T9" fmla="*/ 0 h 35"/>
                  <a:gd name="T10" fmla="*/ 33 w 34"/>
                  <a:gd name="T11" fmla="*/ 1 h 35"/>
                  <a:gd name="T12" fmla="*/ 33 w 34"/>
                  <a:gd name="T13" fmla="*/ 3 h 35"/>
                  <a:gd name="T14" fmla="*/ 33 w 34"/>
                  <a:gd name="T15" fmla="*/ 5 h 35"/>
                  <a:gd name="T16" fmla="*/ 33 w 34"/>
                  <a:gd name="T17" fmla="*/ 6 h 35"/>
                  <a:gd name="T18" fmla="*/ 33 w 34"/>
                  <a:gd name="T19" fmla="*/ 6 h 35"/>
                  <a:gd name="T20" fmla="*/ 33 w 34"/>
                  <a:gd name="T21" fmla="*/ 8 h 35"/>
                  <a:gd name="T22" fmla="*/ 33 w 34"/>
                  <a:gd name="T23" fmla="*/ 8 h 35"/>
                  <a:gd name="T24" fmla="*/ 33 w 34"/>
                  <a:gd name="T25" fmla="*/ 10 h 35"/>
                  <a:gd name="T26" fmla="*/ 33 w 34"/>
                  <a:gd name="T27" fmla="*/ 10 h 35"/>
                  <a:gd name="T28" fmla="*/ 33 w 34"/>
                  <a:gd name="T29" fmla="*/ 11 h 35"/>
                  <a:gd name="T30" fmla="*/ 34 w 34"/>
                  <a:gd name="T31" fmla="*/ 15 h 35"/>
                  <a:gd name="T32" fmla="*/ 34 w 34"/>
                  <a:gd name="T33" fmla="*/ 16 h 35"/>
                  <a:gd name="T34" fmla="*/ 34 w 34"/>
                  <a:gd name="T35" fmla="*/ 16 h 35"/>
                  <a:gd name="T36" fmla="*/ 34 w 34"/>
                  <a:gd name="T37" fmla="*/ 16 h 35"/>
                  <a:gd name="T38" fmla="*/ 34 w 34"/>
                  <a:gd name="T39" fmla="*/ 18 h 35"/>
                  <a:gd name="T40" fmla="*/ 34 w 34"/>
                  <a:gd name="T41" fmla="*/ 18 h 35"/>
                  <a:gd name="T42" fmla="*/ 34 w 34"/>
                  <a:gd name="T43" fmla="*/ 20 h 35"/>
                  <a:gd name="T44" fmla="*/ 34 w 34"/>
                  <a:gd name="T45" fmla="*/ 22 h 35"/>
                  <a:gd name="T46" fmla="*/ 34 w 34"/>
                  <a:gd name="T47" fmla="*/ 23 h 35"/>
                  <a:gd name="T48" fmla="*/ 34 w 34"/>
                  <a:gd name="T49" fmla="*/ 23 h 35"/>
                  <a:gd name="T50" fmla="*/ 34 w 34"/>
                  <a:gd name="T51" fmla="*/ 32 h 35"/>
                  <a:gd name="T52" fmla="*/ 34 w 34"/>
                  <a:gd name="T53" fmla="*/ 32 h 35"/>
                  <a:gd name="T54" fmla="*/ 34 w 34"/>
                  <a:gd name="T55" fmla="*/ 33 h 35"/>
                  <a:gd name="T56" fmla="*/ 34 w 34"/>
                  <a:gd name="T5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35">
                    <a:moveTo>
                      <a:pt x="34" y="33"/>
                    </a:moveTo>
                    <a:lnTo>
                      <a:pt x="34" y="35"/>
                    </a:lnTo>
                    <a:lnTo>
                      <a:pt x="0" y="35"/>
                    </a:lnTo>
                    <a:lnTo>
                      <a:pt x="2" y="0"/>
                    </a:lnTo>
                    <a:lnTo>
                      <a:pt x="33" y="0"/>
                    </a:lnTo>
                    <a:lnTo>
                      <a:pt x="33" y="1"/>
                    </a:lnTo>
                    <a:lnTo>
                      <a:pt x="33" y="3"/>
                    </a:lnTo>
                    <a:lnTo>
                      <a:pt x="33" y="5"/>
                    </a:lnTo>
                    <a:lnTo>
                      <a:pt x="33" y="6"/>
                    </a:lnTo>
                    <a:lnTo>
                      <a:pt x="33" y="6"/>
                    </a:lnTo>
                    <a:lnTo>
                      <a:pt x="33" y="8"/>
                    </a:lnTo>
                    <a:lnTo>
                      <a:pt x="33" y="8"/>
                    </a:lnTo>
                    <a:lnTo>
                      <a:pt x="33" y="10"/>
                    </a:lnTo>
                    <a:lnTo>
                      <a:pt x="33" y="10"/>
                    </a:lnTo>
                    <a:lnTo>
                      <a:pt x="33" y="11"/>
                    </a:lnTo>
                    <a:lnTo>
                      <a:pt x="34" y="15"/>
                    </a:lnTo>
                    <a:lnTo>
                      <a:pt x="34" y="16"/>
                    </a:lnTo>
                    <a:lnTo>
                      <a:pt x="34" y="16"/>
                    </a:lnTo>
                    <a:lnTo>
                      <a:pt x="34" y="16"/>
                    </a:lnTo>
                    <a:lnTo>
                      <a:pt x="34" y="18"/>
                    </a:lnTo>
                    <a:lnTo>
                      <a:pt x="34" y="18"/>
                    </a:lnTo>
                    <a:lnTo>
                      <a:pt x="34" y="20"/>
                    </a:lnTo>
                    <a:lnTo>
                      <a:pt x="34" y="22"/>
                    </a:lnTo>
                    <a:lnTo>
                      <a:pt x="34" y="23"/>
                    </a:lnTo>
                    <a:lnTo>
                      <a:pt x="34" y="23"/>
                    </a:lnTo>
                    <a:lnTo>
                      <a:pt x="34" y="32"/>
                    </a:lnTo>
                    <a:lnTo>
                      <a:pt x="34" y="32"/>
                    </a:lnTo>
                    <a:lnTo>
                      <a:pt x="34" y="33"/>
                    </a:lnTo>
                    <a:lnTo>
                      <a:pt x="34" y="3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72" name="Freeform 1829"/>
              <p:cNvSpPr>
                <a:spLocks/>
              </p:cNvSpPr>
              <p:nvPr/>
            </p:nvSpPr>
            <p:spPr bwMode="auto">
              <a:xfrm>
                <a:off x="3506" y="2050"/>
                <a:ext cx="34" cy="35"/>
              </a:xfrm>
              <a:custGeom>
                <a:avLst/>
                <a:gdLst>
                  <a:gd name="T0" fmla="*/ 34 w 34"/>
                  <a:gd name="T1" fmla="*/ 33 h 35"/>
                  <a:gd name="T2" fmla="*/ 34 w 34"/>
                  <a:gd name="T3" fmla="*/ 35 h 35"/>
                  <a:gd name="T4" fmla="*/ 0 w 34"/>
                  <a:gd name="T5" fmla="*/ 35 h 35"/>
                  <a:gd name="T6" fmla="*/ 2 w 34"/>
                  <a:gd name="T7" fmla="*/ 0 h 35"/>
                  <a:gd name="T8" fmla="*/ 33 w 34"/>
                  <a:gd name="T9" fmla="*/ 0 h 35"/>
                  <a:gd name="T10" fmla="*/ 33 w 34"/>
                  <a:gd name="T11" fmla="*/ 1 h 35"/>
                  <a:gd name="T12" fmla="*/ 33 w 34"/>
                  <a:gd name="T13" fmla="*/ 3 h 35"/>
                  <a:gd name="T14" fmla="*/ 33 w 34"/>
                  <a:gd name="T15" fmla="*/ 5 h 35"/>
                  <a:gd name="T16" fmla="*/ 33 w 34"/>
                  <a:gd name="T17" fmla="*/ 6 h 35"/>
                  <a:gd name="T18" fmla="*/ 33 w 34"/>
                  <a:gd name="T19" fmla="*/ 6 h 35"/>
                  <a:gd name="T20" fmla="*/ 33 w 34"/>
                  <a:gd name="T21" fmla="*/ 8 h 35"/>
                  <a:gd name="T22" fmla="*/ 33 w 34"/>
                  <a:gd name="T23" fmla="*/ 8 h 35"/>
                  <a:gd name="T24" fmla="*/ 33 w 34"/>
                  <a:gd name="T25" fmla="*/ 10 h 35"/>
                  <a:gd name="T26" fmla="*/ 33 w 34"/>
                  <a:gd name="T27" fmla="*/ 10 h 35"/>
                  <a:gd name="T28" fmla="*/ 33 w 34"/>
                  <a:gd name="T29" fmla="*/ 11 h 35"/>
                  <a:gd name="T30" fmla="*/ 34 w 34"/>
                  <a:gd name="T31" fmla="*/ 15 h 35"/>
                  <a:gd name="T32" fmla="*/ 34 w 34"/>
                  <a:gd name="T33" fmla="*/ 16 h 35"/>
                  <a:gd name="T34" fmla="*/ 34 w 34"/>
                  <a:gd name="T35" fmla="*/ 16 h 35"/>
                  <a:gd name="T36" fmla="*/ 34 w 34"/>
                  <a:gd name="T37" fmla="*/ 16 h 35"/>
                  <a:gd name="T38" fmla="*/ 34 w 34"/>
                  <a:gd name="T39" fmla="*/ 18 h 35"/>
                  <a:gd name="T40" fmla="*/ 34 w 34"/>
                  <a:gd name="T41" fmla="*/ 18 h 35"/>
                  <a:gd name="T42" fmla="*/ 34 w 34"/>
                  <a:gd name="T43" fmla="*/ 20 h 35"/>
                  <a:gd name="T44" fmla="*/ 34 w 34"/>
                  <a:gd name="T45" fmla="*/ 22 h 35"/>
                  <a:gd name="T46" fmla="*/ 34 w 34"/>
                  <a:gd name="T47" fmla="*/ 23 h 35"/>
                  <a:gd name="T48" fmla="*/ 34 w 34"/>
                  <a:gd name="T49" fmla="*/ 23 h 35"/>
                  <a:gd name="T50" fmla="*/ 34 w 34"/>
                  <a:gd name="T51" fmla="*/ 32 h 35"/>
                  <a:gd name="T52" fmla="*/ 34 w 34"/>
                  <a:gd name="T53" fmla="*/ 32 h 35"/>
                  <a:gd name="T54" fmla="*/ 34 w 34"/>
                  <a:gd name="T55" fmla="*/ 33 h 35"/>
                  <a:gd name="T56" fmla="*/ 34 w 34"/>
                  <a:gd name="T5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35">
                    <a:moveTo>
                      <a:pt x="34" y="33"/>
                    </a:moveTo>
                    <a:lnTo>
                      <a:pt x="34" y="35"/>
                    </a:lnTo>
                    <a:lnTo>
                      <a:pt x="0" y="35"/>
                    </a:lnTo>
                    <a:lnTo>
                      <a:pt x="2" y="0"/>
                    </a:lnTo>
                    <a:lnTo>
                      <a:pt x="33" y="0"/>
                    </a:lnTo>
                    <a:lnTo>
                      <a:pt x="33" y="1"/>
                    </a:lnTo>
                    <a:lnTo>
                      <a:pt x="33" y="3"/>
                    </a:lnTo>
                    <a:lnTo>
                      <a:pt x="33" y="5"/>
                    </a:lnTo>
                    <a:lnTo>
                      <a:pt x="33" y="6"/>
                    </a:lnTo>
                    <a:lnTo>
                      <a:pt x="33" y="6"/>
                    </a:lnTo>
                    <a:lnTo>
                      <a:pt x="33" y="8"/>
                    </a:lnTo>
                    <a:lnTo>
                      <a:pt x="33" y="8"/>
                    </a:lnTo>
                    <a:lnTo>
                      <a:pt x="33" y="10"/>
                    </a:lnTo>
                    <a:lnTo>
                      <a:pt x="33" y="10"/>
                    </a:lnTo>
                    <a:lnTo>
                      <a:pt x="33" y="11"/>
                    </a:lnTo>
                    <a:lnTo>
                      <a:pt x="34" y="15"/>
                    </a:lnTo>
                    <a:lnTo>
                      <a:pt x="34" y="16"/>
                    </a:lnTo>
                    <a:lnTo>
                      <a:pt x="34" y="16"/>
                    </a:lnTo>
                    <a:lnTo>
                      <a:pt x="34" y="16"/>
                    </a:lnTo>
                    <a:lnTo>
                      <a:pt x="34" y="18"/>
                    </a:lnTo>
                    <a:lnTo>
                      <a:pt x="34" y="18"/>
                    </a:lnTo>
                    <a:lnTo>
                      <a:pt x="34" y="20"/>
                    </a:lnTo>
                    <a:lnTo>
                      <a:pt x="34" y="22"/>
                    </a:lnTo>
                    <a:lnTo>
                      <a:pt x="34" y="23"/>
                    </a:lnTo>
                    <a:lnTo>
                      <a:pt x="34" y="23"/>
                    </a:lnTo>
                    <a:lnTo>
                      <a:pt x="34" y="32"/>
                    </a:lnTo>
                    <a:lnTo>
                      <a:pt x="34" y="32"/>
                    </a:lnTo>
                    <a:lnTo>
                      <a:pt x="34" y="33"/>
                    </a:lnTo>
                    <a:lnTo>
                      <a:pt x="34"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73" name="Freeform 1830"/>
              <p:cNvSpPr>
                <a:spLocks/>
              </p:cNvSpPr>
              <p:nvPr/>
            </p:nvSpPr>
            <p:spPr bwMode="auto">
              <a:xfrm>
                <a:off x="3061" y="1965"/>
                <a:ext cx="49" cy="46"/>
              </a:xfrm>
              <a:custGeom>
                <a:avLst/>
                <a:gdLst>
                  <a:gd name="T0" fmla="*/ 49 w 49"/>
                  <a:gd name="T1" fmla="*/ 3 h 46"/>
                  <a:gd name="T2" fmla="*/ 46 w 49"/>
                  <a:gd name="T3" fmla="*/ 46 h 46"/>
                  <a:gd name="T4" fmla="*/ 25 w 49"/>
                  <a:gd name="T5" fmla="*/ 46 h 46"/>
                  <a:gd name="T6" fmla="*/ 0 w 49"/>
                  <a:gd name="T7" fmla="*/ 44 h 46"/>
                  <a:gd name="T8" fmla="*/ 3 w 49"/>
                  <a:gd name="T9" fmla="*/ 0 h 46"/>
                  <a:gd name="T10" fmla="*/ 8 w 49"/>
                  <a:gd name="T11" fmla="*/ 0 h 46"/>
                  <a:gd name="T12" fmla="*/ 49 w 49"/>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49" h="46">
                    <a:moveTo>
                      <a:pt x="49" y="3"/>
                    </a:moveTo>
                    <a:lnTo>
                      <a:pt x="46" y="46"/>
                    </a:lnTo>
                    <a:lnTo>
                      <a:pt x="25" y="46"/>
                    </a:lnTo>
                    <a:lnTo>
                      <a:pt x="0" y="44"/>
                    </a:lnTo>
                    <a:lnTo>
                      <a:pt x="3" y="0"/>
                    </a:lnTo>
                    <a:lnTo>
                      <a:pt x="8" y="0"/>
                    </a:lnTo>
                    <a:lnTo>
                      <a:pt x="49"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74" name="Freeform 1831"/>
              <p:cNvSpPr>
                <a:spLocks/>
              </p:cNvSpPr>
              <p:nvPr/>
            </p:nvSpPr>
            <p:spPr bwMode="auto">
              <a:xfrm>
                <a:off x="3061" y="1965"/>
                <a:ext cx="49" cy="46"/>
              </a:xfrm>
              <a:custGeom>
                <a:avLst/>
                <a:gdLst>
                  <a:gd name="T0" fmla="*/ 49 w 49"/>
                  <a:gd name="T1" fmla="*/ 3 h 46"/>
                  <a:gd name="T2" fmla="*/ 46 w 49"/>
                  <a:gd name="T3" fmla="*/ 46 h 46"/>
                  <a:gd name="T4" fmla="*/ 25 w 49"/>
                  <a:gd name="T5" fmla="*/ 46 h 46"/>
                  <a:gd name="T6" fmla="*/ 0 w 49"/>
                  <a:gd name="T7" fmla="*/ 44 h 46"/>
                  <a:gd name="T8" fmla="*/ 3 w 49"/>
                  <a:gd name="T9" fmla="*/ 0 h 46"/>
                  <a:gd name="T10" fmla="*/ 8 w 49"/>
                  <a:gd name="T11" fmla="*/ 0 h 46"/>
                  <a:gd name="T12" fmla="*/ 49 w 49"/>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49" h="46">
                    <a:moveTo>
                      <a:pt x="49" y="3"/>
                    </a:moveTo>
                    <a:lnTo>
                      <a:pt x="46" y="46"/>
                    </a:lnTo>
                    <a:lnTo>
                      <a:pt x="25" y="46"/>
                    </a:lnTo>
                    <a:lnTo>
                      <a:pt x="0" y="44"/>
                    </a:lnTo>
                    <a:lnTo>
                      <a:pt x="3" y="0"/>
                    </a:lnTo>
                    <a:lnTo>
                      <a:pt x="8" y="0"/>
                    </a:lnTo>
                    <a:lnTo>
                      <a:pt x="49"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75" name="Freeform 1832"/>
              <p:cNvSpPr>
                <a:spLocks/>
              </p:cNvSpPr>
              <p:nvPr/>
            </p:nvSpPr>
            <p:spPr bwMode="auto">
              <a:xfrm>
                <a:off x="3417" y="2016"/>
                <a:ext cx="28" cy="57"/>
              </a:xfrm>
              <a:custGeom>
                <a:avLst/>
                <a:gdLst>
                  <a:gd name="T0" fmla="*/ 28 w 28"/>
                  <a:gd name="T1" fmla="*/ 30 h 57"/>
                  <a:gd name="T2" fmla="*/ 28 w 28"/>
                  <a:gd name="T3" fmla="*/ 57 h 57"/>
                  <a:gd name="T4" fmla="*/ 0 w 28"/>
                  <a:gd name="T5" fmla="*/ 56 h 57"/>
                  <a:gd name="T6" fmla="*/ 1 w 28"/>
                  <a:gd name="T7" fmla="*/ 22 h 57"/>
                  <a:gd name="T8" fmla="*/ 1 w 28"/>
                  <a:gd name="T9" fmla="*/ 0 h 57"/>
                  <a:gd name="T10" fmla="*/ 28 w 28"/>
                  <a:gd name="T11" fmla="*/ 0 h 57"/>
                  <a:gd name="T12" fmla="*/ 28 w 28"/>
                  <a:gd name="T13" fmla="*/ 30 h 57"/>
                </a:gdLst>
                <a:ahLst/>
                <a:cxnLst>
                  <a:cxn ang="0">
                    <a:pos x="T0" y="T1"/>
                  </a:cxn>
                  <a:cxn ang="0">
                    <a:pos x="T2" y="T3"/>
                  </a:cxn>
                  <a:cxn ang="0">
                    <a:pos x="T4" y="T5"/>
                  </a:cxn>
                  <a:cxn ang="0">
                    <a:pos x="T6" y="T7"/>
                  </a:cxn>
                  <a:cxn ang="0">
                    <a:pos x="T8" y="T9"/>
                  </a:cxn>
                  <a:cxn ang="0">
                    <a:pos x="T10" y="T11"/>
                  </a:cxn>
                  <a:cxn ang="0">
                    <a:pos x="T12" y="T13"/>
                  </a:cxn>
                </a:cxnLst>
                <a:rect l="0" t="0" r="r" b="b"/>
                <a:pathLst>
                  <a:path w="28" h="57">
                    <a:moveTo>
                      <a:pt x="28" y="30"/>
                    </a:moveTo>
                    <a:lnTo>
                      <a:pt x="28" y="57"/>
                    </a:lnTo>
                    <a:lnTo>
                      <a:pt x="0" y="56"/>
                    </a:lnTo>
                    <a:lnTo>
                      <a:pt x="1" y="22"/>
                    </a:lnTo>
                    <a:lnTo>
                      <a:pt x="1" y="0"/>
                    </a:lnTo>
                    <a:lnTo>
                      <a:pt x="28" y="0"/>
                    </a:lnTo>
                    <a:lnTo>
                      <a:pt x="28" y="3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76" name="Freeform 1833"/>
              <p:cNvSpPr>
                <a:spLocks/>
              </p:cNvSpPr>
              <p:nvPr/>
            </p:nvSpPr>
            <p:spPr bwMode="auto">
              <a:xfrm>
                <a:off x="3417" y="2016"/>
                <a:ext cx="28" cy="57"/>
              </a:xfrm>
              <a:custGeom>
                <a:avLst/>
                <a:gdLst>
                  <a:gd name="T0" fmla="*/ 28 w 28"/>
                  <a:gd name="T1" fmla="*/ 30 h 57"/>
                  <a:gd name="T2" fmla="*/ 28 w 28"/>
                  <a:gd name="T3" fmla="*/ 57 h 57"/>
                  <a:gd name="T4" fmla="*/ 0 w 28"/>
                  <a:gd name="T5" fmla="*/ 56 h 57"/>
                  <a:gd name="T6" fmla="*/ 1 w 28"/>
                  <a:gd name="T7" fmla="*/ 22 h 57"/>
                  <a:gd name="T8" fmla="*/ 1 w 28"/>
                  <a:gd name="T9" fmla="*/ 0 h 57"/>
                  <a:gd name="T10" fmla="*/ 28 w 28"/>
                  <a:gd name="T11" fmla="*/ 0 h 57"/>
                  <a:gd name="T12" fmla="*/ 28 w 28"/>
                  <a:gd name="T13" fmla="*/ 30 h 57"/>
                </a:gdLst>
                <a:ahLst/>
                <a:cxnLst>
                  <a:cxn ang="0">
                    <a:pos x="T0" y="T1"/>
                  </a:cxn>
                  <a:cxn ang="0">
                    <a:pos x="T2" y="T3"/>
                  </a:cxn>
                  <a:cxn ang="0">
                    <a:pos x="T4" y="T5"/>
                  </a:cxn>
                  <a:cxn ang="0">
                    <a:pos x="T6" y="T7"/>
                  </a:cxn>
                  <a:cxn ang="0">
                    <a:pos x="T8" y="T9"/>
                  </a:cxn>
                  <a:cxn ang="0">
                    <a:pos x="T10" y="T11"/>
                  </a:cxn>
                  <a:cxn ang="0">
                    <a:pos x="T12" y="T13"/>
                  </a:cxn>
                </a:cxnLst>
                <a:rect l="0" t="0" r="r" b="b"/>
                <a:pathLst>
                  <a:path w="28" h="57">
                    <a:moveTo>
                      <a:pt x="28" y="30"/>
                    </a:moveTo>
                    <a:lnTo>
                      <a:pt x="28" y="57"/>
                    </a:lnTo>
                    <a:lnTo>
                      <a:pt x="0" y="56"/>
                    </a:lnTo>
                    <a:lnTo>
                      <a:pt x="1" y="22"/>
                    </a:lnTo>
                    <a:lnTo>
                      <a:pt x="1" y="0"/>
                    </a:lnTo>
                    <a:lnTo>
                      <a:pt x="28" y="0"/>
                    </a:lnTo>
                    <a:lnTo>
                      <a:pt x="28"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77" name="Freeform 1834"/>
              <p:cNvSpPr>
                <a:spLocks/>
              </p:cNvSpPr>
              <p:nvPr/>
            </p:nvSpPr>
            <p:spPr bwMode="auto">
              <a:xfrm>
                <a:off x="3308" y="2027"/>
                <a:ext cx="39" cy="45"/>
              </a:xfrm>
              <a:custGeom>
                <a:avLst/>
                <a:gdLst>
                  <a:gd name="T0" fmla="*/ 39 w 39"/>
                  <a:gd name="T1" fmla="*/ 0 h 45"/>
                  <a:gd name="T2" fmla="*/ 37 w 39"/>
                  <a:gd name="T3" fmla="*/ 45 h 45"/>
                  <a:gd name="T4" fmla="*/ 15 w 39"/>
                  <a:gd name="T5" fmla="*/ 45 h 45"/>
                  <a:gd name="T6" fmla="*/ 0 w 39"/>
                  <a:gd name="T7" fmla="*/ 45 h 45"/>
                  <a:gd name="T8" fmla="*/ 0 w 39"/>
                  <a:gd name="T9" fmla="*/ 9 h 45"/>
                  <a:gd name="T10" fmla="*/ 0 w 39"/>
                  <a:gd name="T11" fmla="*/ 0 h 45"/>
                  <a:gd name="T12" fmla="*/ 39 w 39"/>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39" h="45">
                    <a:moveTo>
                      <a:pt x="39" y="0"/>
                    </a:moveTo>
                    <a:lnTo>
                      <a:pt x="37" y="45"/>
                    </a:lnTo>
                    <a:lnTo>
                      <a:pt x="15" y="45"/>
                    </a:lnTo>
                    <a:lnTo>
                      <a:pt x="0" y="45"/>
                    </a:lnTo>
                    <a:lnTo>
                      <a:pt x="0" y="9"/>
                    </a:lnTo>
                    <a:lnTo>
                      <a:pt x="0"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78" name="Freeform 1835"/>
              <p:cNvSpPr>
                <a:spLocks/>
              </p:cNvSpPr>
              <p:nvPr/>
            </p:nvSpPr>
            <p:spPr bwMode="auto">
              <a:xfrm>
                <a:off x="3308" y="2027"/>
                <a:ext cx="39" cy="45"/>
              </a:xfrm>
              <a:custGeom>
                <a:avLst/>
                <a:gdLst>
                  <a:gd name="T0" fmla="*/ 39 w 39"/>
                  <a:gd name="T1" fmla="*/ 0 h 45"/>
                  <a:gd name="T2" fmla="*/ 37 w 39"/>
                  <a:gd name="T3" fmla="*/ 45 h 45"/>
                  <a:gd name="T4" fmla="*/ 15 w 39"/>
                  <a:gd name="T5" fmla="*/ 45 h 45"/>
                  <a:gd name="T6" fmla="*/ 0 w 39"/>
                  <a:gd name="T7" fmla="*/ 45 h 45"/>
                  <a:gd name="T8" fmla="*/ 0 w 39"/>
                  <a:gd name="T9" fmla="*/ 9 h 45"/>
                  <a:gd name="T10" fmla="*/ 0 w 39"/>
                  <a:gd name="T11" fmla="*/ 0 h 45"/>
                  <a:gd name="T12" fmla="*/ 39 w 39"/>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39" h="45">
                    <a:moveTo>
                      <a:pt x="39" y="0"/>
                    </a:moveTo>
                    <a:lnTo>
                      <a:pt x="37" y="45"/>
                    </a:lnTo>
                    <a:lnTo>
                      <a:pt x="15" y="45"/>
                    </a:lnTo>
                    <a:lnTo>
                      <a:pt x="0" y="45"/>
                    </a:lnTo>
                    <a:lnTo>
                      <a:pt x="0" y="9"/>
                    </a:lnTo>
                    <a:lnTo>
                      <a:pt x="0"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79" name="Freeform 1836"/>
              <p:cNvSpPr>
                <a:spLocks/>
              </p:cNvSpPr>
              <p:nvPr/>
            </p:nvSpPr>
            <p:spPr bwMode="auto">
              <a:xfrm>
                <a:off x="3345" y="2027"/>
                <a:ext cx="39" cy="53"/>
              </a:xfrm>
              <a:custGeom>
                <a:avLst/>
                <a:gdLst>
                  <a:gd name="T0" fmla="*/ 33 w 39"/>
                  <a:gd name="T1" fmla="*/ 2 h 53"/>
                  <a:gd name="T2" fmla="*/ 33 w 39"/>
                  <a:gd name="T3" fmla="*/ 11 h 53"/>
                  <a:gd name="T4" fmla="*/ 39 w 39"/>
                  <a:gd name="T5" fmla="*/ 11 h 53"/>
                  <a:gd name="T6" fmla="*/ 38 w 39"/>
                  <a:gd name="T7" fmla="*/ 53 h 53"/>
                  <a:gd name="T8" fmla="*/ 16 w 39"/>
                  <a:gd name="T9" fmla="*/ 53 h 53"/>
                  <a:gd name="T10" fmla="*/ 16 w 39"/>
                  <a:gd name="T11" fmla="*/ 45 h 53"/>
                  <a:gd name="T12" fmla="*/ 0 w 39"/>
                  <a:gd name="T13" fmla="*/ 45 h 53"/>
                  <a:gd name="T14" fmla="*/ 2 w 39"/>
                  <a:gd name="T15" fmla="*/ 0 h 53"/>
                  <a:gd name="T16" fmla="*/ 2 w 39"/>
                  <a:gd name="T17" fmla="*/ 0 h 53"/>
                  <a:gd name="T18" fmla="*/ 33 w 39"/>
                  <a:gd name="T19"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3">
                    <a:moveTo>
                      <a:pt x="33" y="2"/>
                    </a:moveTo>
                    <a:lnTo>
                      <a:pt x="33" y="11"/>
                    </a:lnTo>
                    <a:lnTo>
                      <a:pt x="39" y="11"/>
                    </a:lnTo>
                    <a:lnTo>
                      <a:pt x="38" y="53"/>
                    </a:lnTo>
                    <a:lnTo>
                      <a:pt x="16" y="53"/>
                    </a:lnTo>
                    <a:lnTo>
                      <a:pt x="16" y="45"/>
                    </a:lnTo>
                    <a:lnTo>
                      <a:pt x="0" y="45"/>
                    </a:lnTo>
                    <a:lnTo>
                      <a:pt x="2" y="0"/>
                    </a:lnTo>
                    <a:lnTo>
                      <a:pt x="2" y="0"/>
                    </a:lnTo>
                    <a:lnTo>
                      <a:pt x="33"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80" name="Freeform 1837"/>
              <p:cNvSpPr>
                <a:spLocks/>
              </p:cNvSpPr>
              <p:nvPr/>
            </p:nvSpPr>
            <p:spPr bwMode="auto">
              <a:xfrm>
                <a:off x="3345" y="2027"/>
                <a:ext cx="39" cy="53"/>
              </a:xfrm>
              <a:custGeom>
                <a:avLst/>
                <a:gdLst>
                  <a:gd name="T0" fmla="*/ 33 w 39"/>
                  <a:gd name="T1" fmla="*/ 2 h 53"/>
                  <a:gd name="T2" fmla="*/ 33 w 39"/>
                  <a:gd name="T3" fmla="*/ 11 h 53"/>
                  <a:gd name="T4" fmla="*/ 39 w 39"/>
                  <a:gd name="T5" fmla="*/ 11 h 53"/>
                  <a:gd name="T6" fmla="*/ 38 w 39"/>
                  <a:gd name="T7" fmla="*/ 53 h 53"/>
                  <a:gd name="T8" fmla="*/ 16 w 39"/>
                  <a:gd name="T9" fmla="*/ 53 h 53"/>
                  <a:gd name="T10" fmla="*/ 16 w 39"/>
                  <a:gd name="T11" fmla="*/ 45 h 53"/>
                  <a:gd name="T12" fmla="*/ 0 w 39"/>
                  <a:gd name="T13" fmla="*/ 45 h 53"/>
                  <a:gd name="T14" fmla="*/ 2 w 39"/>
                  <a:gd name="T15" fmla="*/ 0 h 53"/>
                  <a:gd name="T16" fmla="*/ 2 w 39"/>
                  <a:gd name="T17" fmla="*/ 0 h 53"/>
                  <a:gd name="T18" fmla="*/ 33 w 39"/>
                  <a:gd name="T19"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3">
                    <a:moveTo>
                      <a:pt x="33" y="2"/>
                    </a:moveTo>
                    <a:lnTo>
                      <a:pt x="33" y="11"/>
                    </a:lnTo>
                    <a:lnTo>
                      <a:pt x="39" y="11"/>
                    </a:lnTo>
                    <a:lnTo>
                      <a:pt x="38" y="53"/>
                    </a:lnTo>
                    <a:lnTo>
                      <a:pt x="16" y="53"/>
                    </a:lnTo>
                    <a:lnTo>
                      <a:pt x="16" y="45"/>
                    </a:lnTo>
                    <a:lnTo>
                      <a:pt x="0" y="45"/>
                    </a:lnTo>
                    <a:lnTo>
                      <a:pt x="2" y="0"/>
                    </a:lnTo>
                    <a:lnTo>
                      <a:pt x="2" y="0"/>
                    </a:lnTo>
                    <a:lnTo>
                      <a:pt x="3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81" name="Freeform 1838"/>
              <p:cNvSpPr>
                <a:spLocks/>
              </p:cNvSpPr>
              <p:nvPr/>
            </p:nvSpPr>
            <p:spPr bwMode="auto">
              <a:xfrm>
                <a:off x="3386" y="1889"/>
                <a:ext cx="39" cy="44"/>
              </a:xfrm>
              <a:custGeom>
                <a:avLst/>
                <a:gdLst>
                  <a:gd name="T0" fmla="*/ 14 w 39"/>
                  <a:gd name="T1" fmla="*/ 0 h 44"/>
                  <a:gd name="T2" fmla="*/ 15 w 39"/>
                  <a:gd name="T3" fmla="*/ 0 h 44"/>
                  <a:gd name="T4" fmla="*/ 15 w 39"/>
                  <a:gd name="T5" fmla="*/ 0 h 44"/>
                  <a:gd name="T6" fmla="*/ 17 w 39"/>
                  <a:gd name="T7" fmla="*/ 0 h 44"/>
                  <a:gd name="T8" fmla="*/ 17 w 39"/>
                  <a:gd name="T9" fmla="*/ 0 h 44"/>
                  <a:gd name="T10" fmla="*/ 19 w 39"/>
                  <a:gd name="T11" fmla="*/ 0 h 44"/>
                  <a:gd name="T12" fmla="*/ 19 w 39"/>
                  <a:gd name="T13" fmla="*/ 0 h 44"/>
                  <a:gd name="T14" fmla="*/ 20 w 39"/>
                  <a:gd name="T15" fmla="*/ 0 h 44"/>
                  <a:gd name="T16" fmla="*/ 24 w 39"/>
                  <a:gd name="T17" fmla="*/ 1 h 44"/>
                  <a:gd name="T18" fmla="*/ 24 w 39"/>
                  <a:gd name="T19" fmla="*/ 1 h 44"/>
                  <a:gd name="T20" fmla="*/ 24 w 39"/>
                  <a:gd name="T21" fmla="*/ 1 h 44"/>
                  <a:gd name="T22" fmla="*/ 24 w 39"/>
                  <a:gd name="T23" fmla="*/ 1 h 44"/>
                  <a:gd name="T24" fmla="*/ 36 w 39"/>
                  <a:gd name="T25" fmla="*/ 1 h 44"/>
                  <a:gd name="T26" fmla="*/ 36 w 39"/>
                  <a:gd name="T27" fmla="*/ 1 h 44"/>
                  <a:gd name="T28" fmla="*/ 39 w 39"/>
                  <a:gd name="T29" fmla="*/ 1 h 44"/>
                  <a:gd name="T30" fmla="*/ 39 w 39"/>
                  <a:gd name="T31" fmla="*/ 18 h 44"/>
                  <a:gd name="T32" fmla="*/ 39 w 39"/>
                  <a:gd name="T33" fmla="*/ 44 h 44"/>
                  <a:gd name="T34" fmla="*/ 17 w 39"/>
                  <a:gd name="T35" fmla="*/ 44 h 44"/>
                  <a:gd name="T36" fmla="*/ 0 w 39"/>
                  <a:gd name="T37" fmla="*/ 44 h 44"/>
                  <a:gd name="T38" fmla="*/ 2 w 39"/>
                  <a:gd name="T39" fmla="*/ 0 h 44"/>
                  <a:gd name="T40" fmla="*/ 14 w 39"/>
                  <a:gd name="T4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4">
                    <a:moveTo>
                      <a:pt x="14" y="0"/>
                    </a:moveTo>
                    <a:lnTo>
                      <a:pt x="15" y="0"/>
                    </a:lnTo>
                    <a:lnTo>
                      <a:pt x="15" y="0"/>
                    </a:lnTo>
                    <a:lnTo>
                      <a:pt x="17" y="0"/>
                    </a:lnTo>
                    <a:lnTo>
                      <a:pt x="17" y="0"/>
                    </a:lnTo>
                    <a:lnTo>
                      <a:pt x="19" y="0"/>
                    </a:lnTo>
                    <a:lnTo>
                      <a:pt x="19" y="0"/>
                    </a:lnTo>
                    <a:lnTo>
                      <a:pt x="20" y="0"/>
                    </a:lnTo>
                    <a:lnTo>
                      <a:pt x="24" y="1"/>
                    </a:lnTo>
                    <a:lnTo>
                      <a:pt x="24" y="1"/>
                    </a:lnTo>
                    <a:lnTo>
                      <a:pt x="24" y="1"/>
                    </a:lnTo>
                    <a:lnTo>
                      <a:pt x="24" y="1"/>
                    </a:lnTo>
                    <a:lnTo>
                      <a:pt x="36" y="1"/>
                    </a:lnTo>
                    <a:lnTo>
                      <a:pt x="36" y="1"/>
                    </a:lnTo>
                    <a:lnTo>
                      <a:pt x="39" y="1"/>
                    </a:lnTo>
                    <a:lnTo>
                      <a:pt x="39" y="18"/>
                    </a:lnTo>
                    <a:lnTo>
                      <a:pt x="39" y="44"/>
                    </a:lnTo>
                    <a:lnTo>
                      <a:pt x="17" y="44"/>
                    </a:lnTo>
                    <a:lnTo>
                      <a:pt x="0" y="44"/>
                    </a:lnTo>
                    <a:lnTo>
                      <a:pt x="2" y="0"/>
                    </a:lnTo>
                    <a:lnTo>
                      <a:pt x="1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82" name="Freeform 1839"/>
              <p:cNvSpPr>
                <a:spLocks/>
              </p:cNvSpPr>
              <p:nvPr/>
            </p:nvSpPr>
            <p:spPr bwMode="auto">
              <a:xfrm>
                <a:off x="3386" y="1889"/>
                <a:ext cx="39" cy="44"/>
              </a:xfrm>
              <a:custGeom>
                <a:avLst/>
                <a:gdLst>
                  <a:gd name="T0" fmla="*/ 14 w 39"/>
                  <a:gd name="T1" fmla="*/ 0 h 44"/>
                  <a:gd name="T2" fmla="*/ 15 w 39"/>
                  <a:gd name="T3" fmla="*/ 0 h 44"/>
                  <a:gd name="T4" fmla="*/ 15 w 39"/>
                  <a:gd name="T5" fmla="*/ 0 h 44"/>
                  <a:gd name="T6" fmla="*/ 17 w 39"/>
                  <a:gd name="T7" fmla="*/ 0 h 44"/>
                  <a:gd name="T8" fmla="*/ 17 w 39"/>
                  <a:gd name="T9" fmla="*/ 0 h 44"/>
                  <a:gd name="T10" fmla="*/ 19 w 39"/>
                  <a:gd name="T11" fmla="*/ 0 h 44"/>
                  <a:gd name="T12" fmla="*/ 19 w 39"/>
                  <a:gd name="T13" fmla="*/ 0 h 44"/>
                  <a:gd name="T14" fmla="*/ 20 w 39"/>
                  <a:gd name="T15" fmla="*/ 0 h 44"/>
                  <a:gd name="T16" fmla="*/ 24 w 39"/>
                  <a:gd name="T17" fmla="*/ 1 h 44"/>
                  <a:gd name="T18" fmla="*/ 24 w 39"/>
                  <a:gd name="T19" fmla="*/ 1 h 44"/>
                  <a:gd name="T20" fmla="*/ 24 w 39"/>
                  <a:gd name="T21" fmla="*/ 1 h 44"/>
                  <a:gd name="T22" fmla="*/ 24 w 39"/>
                  <a:gd name="T23" fmla="*/ 1 h 44"/>
                  <a:gd name="T24" fmla="*/ 36 w 39"/>
                  <a:gd name="T25" fmla="*/ 1 h 44"/>
                  <a:gd name="T26" fmla="*/ 36 w 39"/>
                  <a:gd name="T27" fmla="*/ 1 h 44"/>
                  <a:gd name="T28" fmla="*/ 39 w 39"/>
                  <a:gd name="T29" fmla="*/ 1 h 44"/>
                  <a:gd name="T30" fmla="*/ 39 w 39"/>
                  <a:gd name="T31" fmla="*/ 18 h 44"/>
                  <a:gd name="T32" fmla="*/ 39 w 39"/>
                  <a:gd name="T33" fmla="*/ 44 h 44"/>
                  <a:gd name="T34" fmla="*/ 17 w 39"/>
                  <a:gd name="T35" fmla="*/ 44 h 44"/>
                  <a:gd name="T36" fmla="*/ 0 w 39"/>
                  <a:gd name="T37" fmla="*/ 44 h 44"/>
                  <a:gd name="T38" fmla="*/ 2 w 39"/>
                  <a:gd name="T39" fmla="*/ 0 h 44"/>
                  <a:gd name="T40" fmla="*/ 14 w 39"/>
                  <a:gd name="T4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4">
                    <a:moveTo>
                      <a:pt x="14" y="0"/>
                    </a:moveTo>
                    <a:lnTo>
                      <a:pt x="15" y="0"/>
                    </a:lnTo>
                    <a:lnTo>
                      <a:pt x="15" y="0"/>
                    </a:lnTo>
                    <a:lnTo>
                      <a:pt x="17" y="0"/>
                    </a:lnTo>
                    <a:lnTo>
                      <a:pt x="17" y="0"/>
                    </a:lnTo>
                    <a:lnTo>
                      <a:pt x="19" y="0"/>
                    </a:lnTo>
                    <a:lnTo>
                      <a:pt x="19" y="0"/>
                    </a:lnTo>
                    <a:lnTo>
                      <a:pt x="20" y="0"/>
                    </a:lnTo>
                    <a:lnTo>
                      <a:pt x="24" y="1"/>
                    </a:lnTo>
                    <a:lnTo>
                      <a:pt x="24" y="1"/>
                    </a:lnTo>
                    <a:lnTo>
                      <a:pt x="24" y="1"/>
                    </a:lnTo>
                    <a:lnTo>
                      <a:pt x="24" y="1"/>
                    </a:lnTo>
                    <a:lnTo>
                      <a:pt x="36" y="1"/>
                    </a:lnTo>
                    <a:lnTo>
                      <a:pt x="36" y="1"/>
                    </a:lnTo>
                    <a:lnTo>
                      <a:pt x="39" y="1"/>
                    </a:lnTo>
                    <a:lnTo>
                      <a:pt x="39" y="18"/>
                    </a:lnTo>
                    <a:lnTo>
                      <a:pt x="39" y="44"/>
                    </a:lnTo>
                    <a:lnTo>
                      <a:pt x="17" y="44"/>
                    </a:lnTo>
                    <a:lnTo>
                      <a:pt x="0" y="44"/>
                    </a:lnTo>
                    <a:lnTo>
                      <a:pt x="2" y="0"/>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83" name="Freeform 1840"/>
              <p:cNvSpPr>
                <a:spLocks/>
              </p:cNvSpPr>
              <p:nvPr/>
            </p:nvSpPr>
            <p:spPr bwMode="auto">
              <a:xfrm>
                <a:off x="3112" y="2134"/>
                <a:ext cx="40" cy="49"/>
              </a:xfrm>
              <a:custGeom>
                <a:avLst/>
                <a:gdLst>
                  <a:gd name="T0" fmla="*/ 35 w 40"/>
                  <a:gd name="T1" fmla="*/ 2 h 49"/>
                  <a:gd name="T2" fmla="*/ 35 w 40"/>
                  <a:gd name="T3" fmla="*/ 2 h 49"/>
                  <a:gd name="T4" fmla="*/ 35 w 40"/>
                  <a:gd name="T5" fmla="*/ 2 h 49"/>
                  <a:gd name="T6" fmla="*/ 39 w 40"/>
                  <a:gd name="T7" fmla="*/ 2 h 49"/>
                  <a:gd name="T8" fmla="*/ 40 w 40"/>
                  <a:gd name="T9" fmla="*/ 10 h 49"/>
                  <a:gd name="T10" fmla="*/ 39 w 40"/>
                  <a:gd name="T11" fmla="*/ 49 h 49"/>
                  <a:gd name="T12" fmla="*/ 37 w 40"/>
                  <a:gd name="T13" fmla="*/ 49 h 49"/>
                  <a:gd name="T14" fmla="*/ 32 w 40"/>
                  <a:gd name="T15" fmla="*/ 49 h 49"/>
                  <a:gd name="T16" fmla="*/ 30 w 40"/>
                  <a:gd name="T17" fmla="*/ 49 h 49"/>
                  <a:gd name="T18" fmla="*/ 30 w 40"/>
                  <a:gd name="T19" fmla="*/ 49 h 49"/>
                  <a:gd name="T20" fmla="*/ 30 w 40"/>
                  <a:gd name="T21" fmla="*/ 49 h 49"/>
                  <a:gd name="T22" fmla="*/ 5 w 40"/>
                  <a:gd name="T23" fmla="*/ 48 h 49"/>
                  <a:gd name="T24" fmla="*/ 5 w 40"/>
                  <a:gd name="T25" fmla="*/ 48 h 49"/>
                  <a:gd name="T26" fmla="*/ 3 w 40"/>
                  <a:gd name="T27" fmla="*/ 48 h 49"/>
                  <a:gd name="T28" fmla="*/ 3 w 40"/>
                  <a:gd name="T29" fmla="*/ 48 h 49"/>
                  <a:gd name="T30" fmla="*/ 0 w 40"/>
                  <a:gd name="T31" fmla="*/ 48 h 49"/>
                  <a:gd name="T32" fmla="*/ 0 w 40"/>
                  <a:gd name="T33" fmla="*/ 48 h 49"/>
                  <a:gd name="T34" fmla="*/ 1 w 40"/>
                  <a:gd name="T35" fmla="*/ 9 h 49"/>
                  <a:gd name="T36" fmla="*/ 0 w 40"/>
                  <a:gd name="T37" fmla="*/ 9 h 49"/>
                  <a:gd name="T38" fmla="*/ 0 w 40"/>
                  <a:gd name="T39" fmla="*/ 0 h 49"/>
                  <a:gd name="T40" fmla="*/ 32 w 40"/>
                  <a:gd name="T41" fmla="*/ 2 h 49"/>
                  <a:gd name="T42" fmla="*/ 35 w 40"/>
                  <a:gd name="T43"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9">
                    <a:moveTo>
                      <a:pt x="35" y="2"/>
                    </a:moveTo>
                    <a:lnTo>
                      <a:pt x="35" y="2"/>
                    </a:lnTo>
                    <a:lnTo>
                      <a:pt x="35" y="2"/>
                    </a:lnTo>
                    <a:lnTo>
                      <a:pt x="39" y="2"/>
                    </a:lnTo>
                    <a:lnTo>
                      <a:pt x="40" y="10"/>
                    </a:lnTo>
                    <a:lnTo>
                      <a:pt x="39" y="49"/>
                    </a:lnTo>
                    <a:lnTo>
                      <a:pt x="37" y="49"/>
                    </a:lnTo>
                    <a:lnTo>
                      <a:pt x="32" y="49"/>
                    </a:lnTo>
                    <a:lnTo>
                      <a:pt x="30" y="49"/>
                    </a:lnTo>
                    <a:lnTo>
                      <a:pt x="30" y="49"/>
                    </a:lnTo>
                    <a:lnTo>
                      <a:pt x="30" y="49"/>
                    </a:lnTo>
                    <a:lnTo>
                      <a:pt x="5" y="48"/>
                    </a:lnTo>
                    <a:lnTo>
                      <a:pt x="5" y="48"/>
                    </a:lnTo>
                    <a:lnTo>
                      <a:pt x="3" y="48"/>
                    </a:lnTo>
                    <a:lnTo>
                      <a:pt x="3" y="48"/>
                    </a:lnTo>
                    <a:lnTo>
                      <a:pt x="0" y="48"/>
                    </a:lnTo>
                    <a:lnTo>
                      <a:pt x="0" y="48"/>
                    </a:lnTo>
                    <a:lnTo>
                      <a:pt x="1" y="9"/>
                    </a:lnTo>
                    <a:lnTo>
                      <a:pt x="0" y="9"/>
                    </a:lnTo>
                    <a:lnTo>
                      <a:pt x="0" y="0"/>
                    </a:lnTo>
                    <a:lnTo>
                      <a:pt x="32" y="2"/>
                    </a:lnTo>
                    <a:lnTo>
                      <a:pt x="35"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84" name="Freeform 1841"/>
              <p:cNvSpPr>
                <a:spLocks/>
              </p:cNvSpPr>
              <p:nvPr/>
            </p:nvSpPr>
            <p:spPr bwMode="auto">
              <a:xfrm>
                <a:off x="3112" y="2134"/>
                <a:ext cx="40" cy="49"/>
              </a:xfrm>
              <a:custGeom>
                <a:avLst/>
                <a:gdLst>
                  <a:gd name="T0" fmla="*/ 35 w 40"/>
                  <a:gd name="T1" fmla="*/ 2 h 49"/>
                  <a:gd name="T2" fmla="*/ 35 w 40"/>
                  <a:gd name="T3" fmla="*/ 2 h 49"/>
                  <a:gd name="T4" fmla="*/ 35 w 40"/>
                  <a:gd name="T5" fmla="*/ 2 h 49"/>
                  <a:gd name="T6" fmla="*/ 39 w 40"/>
                  <a:gd name="T7" fmla="*/ 2 h 49"/>
                  <a:gd name="T8" fmla="*/ 40 w 40"/>
                  <a:gd name="T9" fmla="*/ 10 h 49"/>
                  <a:gd name="T10" fmla="*/ 39 w 40"/>
                  <a:gd name="T11" fmla="*/ 49 h 49"/>
                  <a:gd name="T12" fmla="*/ 37 w 40"/>
                  <a:gd name="T13" fmla="*/ 49 h 49"/>
                  <a:gd name="T14" fmla="*/ 32 w 40"/>
                  <a:gd name="T15" fmla="*/ 49 h 49"/>
                  <a:gd name="T16" fmla="*/ 30 w 40"/>
                  <a:gd name="T17" fmla="*/ 49 h 49"/>
                  <a:gd name="T18" fmla="*/ 30 w 40"/>
                  <a:gd name="T19" fmla="*/ 49 h 49"/>
                  <a:gd name="T20" fmla="*/ 30 w 40"/>
                  <a:gd name="T21" fmla="*/ 49 h 49"/>
                  <a:gd name="T22" fmla="*/ 5 w 40"/>
                  <a:gd name="T23" fmla="*/ 48 h 49"/>
                  <a:gd name="T24" fmla="*/ 5 w 40"/>
                  <a:gd name="T25" fmla="*/ 48 h 49"/>
                  <a:gd name="T26" fmla="*/ 3 w 40"/>
                  <a:gd name="T27" fmla="*/ 48 h 49"/>
                  <a:gd name="T28" fmla="*/ 3 w 40"/>
                  <a:gd name="T29" fmla="*/ 48 h 49"/>
                  <a:gd name="T30" fmla="*/ 0 w 40"/>
                  <a:gd name="T31" fmla="*/ 48 h 49"/>
                  <a:gd name="T32" fmla="*/ 0 w 40"/>
                  <a:gd name="T33" fmla="*/ 48 h 49"/>
                  <a:gd name="T34" fmla="*/ 1 w 40"/>
                  <a:gd name="T35" fmla="*/ 9 h 49"/>
                  <a:gd name="T36" fmla="*/ 0 w 40"/>
                  <a:gd name="T37" fmla="*/ 9 h 49"/>
                  <a:gd name="T38" fmla="*/ 0 w 40"/>
                  <a:gd name="T39" fmla="*/ 0 h 49"/>
                  <a:gd name="T40" fmla="*/ 32 w 40"/>
                  <a:gd name="T41" fmla="*/ 2 h 49"/>
                  <a:gd name="T42" fmla="*/ 35 w 40"/>
                  <a:gd name="T43"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9">
                    <a:moveTo>
                      <a:pt x="35" y="2"/>
                    </a:moveTo>
                    <a:lnTo>
                      <a:pt x="35" y="2"/>
                    </a:lnTo>
                    <a:lnTo>
                      <a:pt x="35" y="2"/>
                    </a:lnTo>
                    <a:lnTo>
                      <a:pt x="39" y="2"/>
                    </a:lnTo>
                    <a:lnTo>
                      <a:pt x="40" y="10"/>
                    </a:lnTo>
                    <a:lnTo>
                      <a:pt x="39" y="49"/>
                    </a:lnTo>
                    <a:lnTo>
                      <a:pt x="37" y="49"/>
                    </a:lnTo>
                    <a:lnTo>
                      <a:pt x="32" y="49"/>
                    </a:lnTo>
                    <a:lnTo>
                      <a:pt x="30" y="49"/>
                    </a:lnTo>
                    <a:lnTo>
                      <a:pt x="30" y="49"/>
                    </a:lnTo>
                    <a:lnTo>
                      <a:pt x="30" y="49"/>
                    </a:lnTo>
                    <a:lnTo>
                      <a:pt x="5" y="48"/>
                    </a:lnTo>
                    <a:lnTo>
                      <a:pt x="5" y="48"/>
                    </a:lnTo>
                    <a:lnTo>
                      <a:pt x="3" y="48"/>
                    </a:lnTo>
                    <a:lnTo>
                      <a:pt x="3" y="48"/>
                    </a:lnTo>
                    <a:lnTo>
                      <a:pt x="0" y="48"/>
                    </a:lnTo>
                    <a:lnTo>
                      <a:pt x="0" y="48"/>
                    </a:lnTo>
                    <a:lnTo>
                      <a:pt x="1" y="9"/>
                    </a:lnTo>
                    <a:lnTo>
                      <a:pt x="0" y="9"/>
                    </a:lnTo>
                    <a:lnTo>
                      <a:pt x="0" y="0"/>
                    </a:lnTo>
                    <a:lnTo>
                      <a:pt x="32" y="2"/>
                    </a:lnTo>
                    <a:lnTo>
                      <a:pt x="3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85" name="Freeform 1842"/>
              <p:cNvSpPr>
                <a:spLocks/>
              </p:cNvSpPr>
              <p:nvPr/>
            </p:nvSpPr>
            <p:spPr bwMode="auto">
              <a:xfrm>
                <a:off x="3508" y="2016"/>
                <a:ext cx="31" cy="34"/>
              </a:xfrm>
              <a:custGeom>
                <a:avLst/>
                <a:gdLst>
                  <a:gd name="T0" fmla="*/ 31 w 31"/>
                  <a:gd name="T1" fmla="*/ 34 h 34"/>
                  <a:gd name="T2" fmla="*/ 31 w 31"/>
                  <a:gd name="T3" fmla="*/ 34 h 34"/>
                  <a:gd name="T4" fmla="*/ 0 w 31"/>
                  <a:gd name="T5" fmla="*/ 34 h 34"/>
                  <a:gd name="T6" fmla="*/ 0 w 31"/>
                  <a:gd name="T7" fmla="*/ 0 h 34"/>
                  <a:gd name="T8" fmla="*/ 31 w 31"/>
                  <a:gd name="T9" fmla="*/ 0 h 34"/>
                  <a:gd name="T10" fmla="*/ 31 w 31"/>
                  <a:gd name="T11" fmla="*/ 10 h 34"/>
                  <a:gd name="T12" fmla="*/ 31 w 31"/>
                  <a:gd name="T13" fmla="*/ 11 h 34"/>
                  <a:gd name="T14" fmla="*/ 31 w 31"/>
                  <a:gd name="T15" fmla="*/ 11 h 34"/>
                  <a:gd name="T16" fmla="*/ 31 w 31"/>
                  <a:gd name="T17" fmla="*/ 15 h 34"/>
                  <a:gd name="T18" fmla="*/ 31 w 31"/>
                  <a:gd name="T19" fmla="*/ 15 h 34"/>
                  <a:gd name="T20" fmla="*/ 31 w 31"/>
                  <a:gd name="T21" fmla="*/ 15 h 34"/>
                  <a:gd name="T22" fmla="*/ 31 w 31"/>
                  <a:gd name="T23" fmla="*/ 18 h 34"/>
                  <a:gd name="T24" fmla="*/ 31 w 31"/>
                  <a:gd name="T25" fmla="*/ 18 h 34"/>
                  <a:gd name="T26" fmla="*/ 31 w 31"/>
                  <a:gd name="T27" fmla="*/ 23 h 34"/>
                  <a:gd name="T28" fmla="*/ 31 w 31"/>
                  <a:gd name="T29" fmla="*/ 25 h 34"/>
                  <a:gd name="T30" fmla="*/ 31 w 31"/>
                  <a:gd name="T31" fmla="*/ 25 h 34"/>
                  <a:gd name="T32" fmla="*/ 31 w 31"/>
                  <a:gd name="T33" fmla="*/ 25 h 34"/>
                  <a:gd name="T34" fmla="*/ 31 w 31"/>
                  <a:gd name="T35" fmla="*/ 25 h 34"/>
                  <a:gd name="T36" fmla="*/ 31 w 31"/>
                  <a:gd name="T37" fmla="*/ 32 h 34"/>
                  <a:gd name="T38" fmla="*/ 31 w 31"/>
                  <a:gd name="T3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4">
                    <a:moveTo>
                      <a:pt x="31" y="34"/>
                    </a:moveTo>
                    <a:lnTo>
                      <a:pt x="31" y="34"/>
                    </a:lnTo>
                    <a:lnTo>
                      <a:pt x="0" y="34"/>
                    </a:lnTo>
                    <a:lnTo>
                      <a:pt x="0" y="0"/>
                    </a:lnTo>
                    <a:lnTo>
                      <a:pt x="31" y="0"/>
                    </a:lnTo>
                    <a:lnTo>
                      <a:pt x="31" y="10"/>
                    </a:lnTo>
                    <a:lnTo>
                      <a:pt x="31" y="11"/>
                    </a:lnTo>
                    <a:lnTo>
                      <a:pt x="31" y="11"/>
                    </a:lnTo>
                    <a:lnTo>
                      <a:pt x="31" y="15"/>
                    </a:lnTo>
                    <a:lnTo>
                      <a:pt x="31" y="15"/>
                    </a:lnTo>
                    <a:lnTo>
                      <a:pt x="31" y="15"/>
                    </a:lnTo>
                    <a:lnTo>
                      <a:pt x="31" y="18"/>
                    </a:lnTo>
                    <a:lnTo>
                      <a:pt x="31" y="18"/>
                    </a:lnTo>
                    <a:lnTo>
                      <a:pt x="31" y="23"/>
                    </a:lnTo>
                    <a:lnTo>
                      <a:pt x="31" y="25"/>
                    </a:lnTo>
                    <a:lnTo>
                      <a:pt x="31" y="25"/>
                    </a:lnTo>
                    <a:lnTo>
                      <a:pt x="31" y="25"/>
                    </a:lnTo>
                    <a:lnTo>
                      <a:pt x="31" y="25"/>
                    </a:lnTo>
                    <a:lnTo>
                      <a:pt x="31" y="32"/>
                    </a:lnTo>
                    <a:lnTo>
                      <a:pt x="31"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86" name="Freeform 1843"/>
              <p:cNvSpPr>
                <a:spLocks/>
              </p:cNvSpPr>
              <p:nvPr/>
            </p:nvSpPr>
            <p:spPr bwMode="auto">
              <a:xfrm>
                <a:off x="3508" y="2016"/>
                <a:ext cx="31" cy="34"/>
              </a:xfrm>
              <a:custGeom>
                <a:avLst/>
                <a:gdLst>
                  <a:gd name="T0" fmla="*/ 31 w 31"/>
                  <a:gd name="T1" fmla="*/ 34 h 34"/>
                  <a:gd name="T2" fmla="*/ 31 w 31"/>
                  <a:gd name="T3" fmla="*/ 34 h 34"/>
                  <a:gd name="T4" fmla="*/ 0 w 31"/>
                  <a:gd name="T5" fmla="*/ 34 h 34"/>
                  <a:gd name="T6" fmla="*/ 0 w 31"/>
                  <a:gd name="T7" fmla="*/ 0 h 34"/>
                  <a:gd name="T8" fmla="*/ 31 w 31"/>
                  <a:gd name="T9" fmla="*/ 0 h 34"/>
                  <a:gd name="T10" fmla="*/ 31 w 31"/>
                  <a:gd name="T11" fmla="*/ 10 h 34"/>
                  <a:gd name="T12" fmla="*/ 31 w 31"/>
                  <a:gd name="T13" fmla="*/ 11 h 34"/>
                  <a:gd name="T14" fmla="*/ 31 w 31"/>
                  <a:gd name="T15" fmla="*/ 11 h 34"/>
                  <a:gd name="T16" fmla="*/ 31 w 31"/>
                  <a:gd name="T17" fmla="*/ 15 h 34"/>
                  <a:gd name="T18" fmla="*/ 31 w 31"/>
                  <a:gd name="T19" fmla="*/ 15 h 34"/>
                  <a:gd name="T20" fmla="*/ 31 w 31"/>
                  <a:gd name="T21" fmla="*/ 15 h 34"/>
                  <a:gd name="T22" fmla="*/ 31 w 31"/>
                  <a:gd name="T23" fmla="*/ 18 h 34"/>
                  <a:gd name="T24" fmla="*/ 31 w 31"/>
                  <a:gd name="T25" fmla="*/ 18 h 34"/>
                  <a:gd name="T26" fmla="*/ 31 w 31"/>
                  <a:gd name="T27" fmla="*/ 23 h 34"/>
                  <a:gd name="T28" fmla="*/ 31 w 31"/>
                  <a:gd name="T29" fmla="*/ 25 h 34"/>
                  <a:gd name="T30" fmla="*/ 31 w 31"/>
                  <a:gd name="T31" fmla="*/ 25 h 34"/>
                  <a:gd name="T32" fmla="*/ 31 w 31"/>
                  <a:gd name="T33" fmla="*/ 25 h 34"/>
                  <a:gd name="T34" fmla="*/ 31 w 31"/>
                  <a:gd name="T35" fmla="*/ 25 h 34"/>
                  <a:gd name="T36" fmla="*/ 31 w 31"/>
                  <a:gd name="T37" fmla="*/ 32 h 34"/>
                  <a:gd name="T38" fmla="*/ 31 w 31"/>
                  <a:gd name="T3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4">
                    <a:moveTo>
                      <a:pt x="31" y="34"/>
                    </a:moveTo>
                    <a:lnTo>
                      <a:pt x="31" y="34"/>
                    </a:lnTo>
                    <a:lnTo>
                      <a:pt x="0" y="34"/>
                    </a:lnTo>
                    <a:lnTo>
                      <a:pt x="0" y="0"/>
                    </a:lnTo>
                    <a:lnTo>
                      <a:pt x="31" y="0"/>
                    </a:lnTo>
                    <a:lnTo>
                      <a:pt x="31" y="10"/>
                    </a:lnTo>
                    <a:lnTo>
                      <a:pt x="31" y="11"/>
                    </a:lnTo>
                    <a:lnTo>
                      <a:pt x="31" y="11"/>
                    </a:lnTo>
                    <a:lnTo>
                      <a:pt x="31" y="15"/>
                    </a:lnTo>
                    <a:lnTo>
                      <a:pt x="31" y="15"/>
                    </a:lnTo>
                    <a:lnTo>
                      <a:pt x="31" y="15"/>
                    </a:lnTo>
                    <a:lnTo>
                      <a:pt x="31" y="18"/>
                    </a:lnTo>
                    <a:lnTo>
                      <a:pt x="31" y="18"/>
                    </a:lnTo>
                    <a:lnTo>
                      <a:pt x="31" y="23"/>
                    </a:lnTo>
                    <a:lnTo>
                      <a:pt x="31" y="25"/>
                    </a:lnTo>
                    <a:lnTo>
                      <a:pt x="31" y="25"/>
                    </a:lnTo>
                    <a:lnTo>
                      <a:pt x="31" y="25"/>
                    </a:lnTo>
                    <a:lnTo>
                      <a:pt x="31" y="25"/>
                    </a:lnTo>
                    <a:lnTo>
                      <a:pt x="31" y="32"/>
                    </a:lnTo>
                    <a:lnTo>
                      <a:pt x="31"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87" name="Freeform 1844"/>
              <p:cNvSpPr>
                <a:spLocks/>
              </p:cNvSpPr>
              <p:nvPr/>
            </p:nvSpPr>
            <p:spPr bwMode="auto">
              <a:xfrm>
                <a:off x="3271" y="1931"/>
                <a:ext cx="39" cy="36"/>
              </a:xfrm>
              <a:custGeom>
                <a:avLst/>
                <a:gdLst>
                  <a:gd name="T0" fmla="*/ 37 w 39"/>
                  <a:gd name="T1" fmla="*/ 30 h 36"/>
                  <a:gd name="T2" fmla="*/ 37 w 39"/>
                  <a:gd name="T3" fmla="*/ 36 h 36"/>
                  <a:gd name="T4" fmla="*/ 0 w 39"/>
                  <a:gd name="T5" fmla="*/ 34 h 36"/>
                  <a:gd name="T6" fmla="*/ 0 w 39"/>
                  <a:gd name="T7" fmla="*/ 0 h 36"/>
                  <a:gd name="T8" fmla="*/ 39 w 39"/>
                  <a:gd name="T9" fmla="*/ 0 h 36"/>
                  <a:gd name="T10" fmla="*/ 39 w 39"/>
                  <a:gd name="T11" fmla="*/ 0 h 36"/>
                  <a:gd name="T12" fmla="*/ 39 w 39"/>
                  <a:gd name="T13" fmla="*/ 27 h 36"/>
                  <a:gd name="T14" fmla="*/ 37 w 39"/>
                  <a:gd name="T15" fmla="*/ 3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6">
                    <a:moveTo>
                      <a:pt x="37" y="30"/>
                    </a:moveTo>
                    <a:lnTo>
                      <a:pt x="37" y="36"/>
                    </a:lnTo>
                    <a:lnTo>
                      <a:pt x="0" y="34"/>
                    </a:lnTo>
                    <a:lnTo>
                      <a:pt x="0" y="0"/>
                    </a:lnTo>
                    <a:lnTo>
                      <a:pt x="39" y="0"/>
                    </a:lnTo>
                    <a:lnTo>
                      <a:pt x="39" y="0"/>
                    </a:lnTo>
                    <a:lnTo>
                      <a:pt x="39" y="27"/>
                    </a:lnTo>
                    <a:lnTo>
                      <a:pt x="37" y="3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88" name="Freeform 1845"/>
              <p:cNvSpPr>
                <a:spLocks/>
              </p:cNvSpPr>
              <p:nvPr/>
            </p:nvSpPr>
            <p:spPr bwMode="auto">
              <a:xfrm>
                <a:off x="3271" y="1931"/>
                <a:ext cx="39" cy="36"/>
              </a:xfrm>
              <a:custGeom>
                <a:avLst/>
                <a:gdLst>
                  <a:gd name="T0" fmla="*/ 37 w 39"/>
                  <a:gd name="T1" fmla="*/ 30 h 36"/>
                  <a:gd name="T2" fmla="*/ 37 w 39"/>
                  <a:gd name="T3" fmla="*/ 36 h 36"/>
                  <a:gd name="T4" fmla="*/ 0 w 39"/>
                  <a:gd name="T5" fmla="*/ 34 h 36"/>
                  <a:gd name="T6" fmla="*/ 0 w 39"/>
                  <a:gd name="T7" fmla="*/ 0 h 36"/>
                  <a:gd name="T8" fmla="*/ 39 w 39"/>
                  <a:gd name="T9" fmla="*/ 0 h 36"/>
                  <a:gd name="T10" fmla="*/ 39 w 39"/>
                  <a:gd name="T11" fmla="*/ 0 h 36"/>
                  <a:gd name="T12" fmla="*/ 39 w 39"/>
                  <a:gd name="T13" fmla="*/ 27 h 36"/>
                  <a:gd name="T14" fmla="*/ 37 w 39"/>
                  <a:gd name="T15" fmla="*/ 3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6">
                    <a:moveTo>
                      <a:pt x="37" y="30"/>
                    </a:moveTo>
                    <a:lnTo>
                      <a:pt x="37" y="36"/>
                    </a:lnTo>
                    <a:lnTo>
                      <a:pt x="0" y="34"/>
                    </a:lnTo>
                    <a:lnTo>
                      <a:pt x="0" y="0"/>
                    </a:lnTo>
                    <a:lnTo>
                      <a:pt x="39" y="0"/>
                    </a:lnTo>
                    <a:lnTo>
                      <a:pt x="39" y="0"/>
                    </a:lnTo>
                    <a:lnTo>
                      <a:pt x="39" y="27"/>
                    </a:lnTo>
                    <a:lnTo>
                      <a:pt x="37"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89" name="Freeform 1846"/>
              <p:cNvSpPr>
                <a:spLocks/>
              </p:cNvSpPr>
              <p:nvPr/>
            </p:nvSpPr>
            <p:spPr bwMode="auto">
              <a:xfrm>
                <a:off x="3445" y="2151"/>
                <a:ext cx="31" cy="39"/>
              </a:xfrm>
              <a:custGeom>
                <a:avLst/>
                <a:gdLst>
                  <a:gd name="T0" fmla="*/ 0 w 31"/>
                  <a:gd name="T1" fmla="*/ 0 h 39"/>
                  <a:gd name="T2" fmla="*/ 31 w 31"/>
                  <a:gd name="T3" fmla="*/ 0 h 39"/>
                  <a:gd name="T4" fmla="*/ 31 w 31"/>
                  <a:gd name="T5" fmla="*/ 0 h 39"/>
                  <a:gd name="T6" fmla="*/ 31 w 31"/>
                  <a:gd name="T7" fmla="*/ 12 h 39"/>
                  <a:gd name="T8" fmla="*/ 31 w 31"/>
                  <a:gd name="T9" fmla="*/ 39 h 39"/>
                  <a:gd name="T10" fmla="*/ 31 w 31"/>
                  <a:gd name="T11" fmla="*/ 39 h 39"/>
                  <a:gd name="T12" fmla="*/ 27 w 31"/>
                  <a:gd name="T13" fmla="*/ 39 h 39"/>
                  <a:gd name="T14" fmla="*/ 24 w 31"/>
                  <a:gd name="T15" fmla="*/ 39 h 39"/>
                  <a:gd name="T16" fmla="*/ 24 w 31"/>
                  <a:gd name="T17" fmla="*/ 39 h 39"/>
                  <a:gd name="T18" fmla="*/ 24 w 31"/>
                  <a:gd name="T19" fmla="*/ 39 h 39"/>
                  <a:gd name="T20" fmla="*/ 24 w 31"/>
                  <a:gd name="T21" fmla="*/ 39 h 39"/>
                  <a:gd name="T22" fmla="*/ 21 w 31"/>
                  <a:gd name="T23" fmla="*/ 39 h 39"/>
                  <a:gd name="T24" fmla="*/ 19 w 31"/>
                  <a:gd name="T25" fmla="*/ 39 h 39"/>
                  <a:gd name="T26" fmla="*/ 19 w 31"/>
                  <a:gd name="T27" fmla="*/ 39 h 39"/>
                  <a:gd name="T28" fmla="*/ 17 w 31"/>
                  <a:gd name="T29" fmla="*/ 39 h 39"/>
                  <a:gd name="T30" fmla="*/ 17 w 31"/>
                  <a:gd name="T31" fmla="*/ 39 h 39"/>
                  <a:gd name="T32" fmla="*/ 17 w 31"/>
                  <a:gd name="T33" fmla="*/ 39 h 39"/>
                  <a:gd name="T34" fmla="*/ 16 w 31"/>
                  <a:gd name="T35" fmla="*/ 39 h 39"/>
                  <a:gd name="T36" fmla="*/ 14 w 31"/>
                  <a:gd name="T37" fmla="*/ 39 h 39"/>
                  <a:gd name="T38" fmla="*/ 14 w 31"/>
                  <a:gd name="T39" fmla="*/ 39 h 39"/>
                  <a:gd name="T40" fmla="*/ 12 w 31"/>
                  <a:gd name="T41" fmla="*/ 39 h 39"/>
                  <a:gd name="T42" fmla="*/ 11 w 31"/>
                  <a:gd name="T43" fmla="*/ 39 h 39"/>
                  <a:gd name="T44" fmla="*/ 7 w 31"/>
                  <a:gd name="T45" fmla="*/ 39 h 39"/>
                  <a:gd name="T46" fmla="*/ 5 w 31"/>
                  <a:gd name="T47" fmla="*/ 39 h 39"/>
                  <a:gd name="T48" fmla="*/ 5 w 31"/>
                  <a:gd name="T49" fmla="*/ 39 h 39"/>
                  <a:gd name="T50" fmla="*/ 5 w 31"/>
                  <a:gd name="T51" fmla="*/ 39 h 39"/>
                  <a:gd name="T52" fmla="*/ 4 w 31"/>
                  <a:gd name="T53" fmla="*/ 39 h 39"/>
                  <a:gd name="T54" fmla="*/ 2 w 31"/>
                  <a:gd name="T55" fmla="*/ 39 h 39"/>
                  <a:gd name="T56" fmla="*/ 2 w 31"/>
                  <a:gd name="T57" fmla="*/ 39 h 39"/>
                  <a:gd name="T58" fmla="*/ 0 w 31"/>
                  <a:gd name="T59" fmla="*/ 39 h 39"/>
                  <a:gd name="T60" fmla="*/ 0 w 31"/>
                  <a:gd name="T61" fmla="*/ 9 h 39"/>
                  <a:gd name="T62" fmla="*/ 0 w 31"/>
                  <a:gd name="T63" fmla="*/ 0 h 39"/>
                  <a:gd name="T64" fmla="*/ 0 w 31"/>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9">
                    <a:moveTo>
                      <a:pt x="0" y="0"/>
                    </a:moveTo>
                    <a:lnTo>
                      <a:pt x="31" y="0"/>
                    </a:lnTo>
                    <a:lnTo>
                      <a:pt x="31" y="0"/>
                    </a:lnTo>
                    <a:lnTo>
                      <a:pt x="31" y="12"/>
                    </a:lnTo>
                    <a:lnTo>
                      <a:pt x="31" y="39"/>
                    </a:lnTo>
                    <a:lnTo>
                      <a:pt x="31" y="39"/>
                    </a:lnTo>
                    <a:lnTo>
                      <a:pt x="27" y="39"/>
                    </a:lnTo>
                    <a:lnTo>
                      <a:pt x="24" y="39"/>
                    </a:lnTo>
                    <a:lnTo>
                      <a:pt x="24" y="39"/>
                    </a:lnTo>
                    <a:lnTo>
                      <a:pt x="24" y="39"/>
                    </a:lnTo>
                    <a:lnTo>
                      <a:pt x="24" y="39"/>
                    </a:lnTo>
                    <a:lnTo>
                      <a:pt x="21" y="39"/>
                    </a:lnTo>
                    <a:lnTo>
                      <a:pt x="19" y="39"/>
                    </a:lnTo>
                    <a:lnTo>
                      <a:pt x="19" y="39"/>
                    </a:lnTo>
                    <a:lnTo>
                      <a:pt x="17" y="39"/>
                    </a:lnTo>
                    <a:lnTo>
                      <a:pt x="17" y="39"/>
                    </a:lnTo>
                    <a:lnTo>
                      <a:pt x="17" y="39"/>
                    </a:lnTo>
                    <a:lnTo>
                      <a:pt x="16" y="39"/>
                    </a:lnTo>
                    <a:lnTo>
                      <a:pt x="14" y="39"/>
                    </a:lnTo>
                    <a:lnTo>
                      <a:pt x="14" y="39"/>
                    </a:lnTo>
                    <a:lnTo>
                      <a:pt x="12" y="39"/>
                    </a:lnTo>
                    <a:lnTo>
                      <a:pt x="11" y="39"/>
                    </a:lnTo>
                    <a:lnTo>
                      <a:pt x="7" y="39"/>
                    </a:lnTo>
                    <a:lnTo>
                      <a:pt x="5" y="39"/>
                    </a:lnTo>
                    <a:lnTo>
                      <a:pt x="5" y="39"/>
                    </a:lnTo>
                    <a:lnTo>
                      <a:pt x="5" y="39"/>
                    </a:lnTo>
                    <a:lnTo>
                      <a:pt x="4" y="39"/>
                    </a:lnTo>
                    <a:lnTo>
                      <a:pt x="2" y="39"/>
                    </a:lnTo>
                    <a:lnTo>
                      <a:pt x="2" y="39"/>
                    </a:lnTo>
                    <a:lnTo>
                      <a:pt x="0" y="39"/>
                    </a:lnTo>
                    <a:lnTo>
                      <a:pt x="0" y="9"/>
                    </a:lnTo>
                    <a:lnTo>
                      <a:pt x="0" y="0"/>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90" name="Freeform 1847"/>
              <p:cNvSpPr>
                <a:spLocks/>
              </p:cNvSpPr>
              <p:nvPr/>
            </p:nvSpPr>
            <p:spPr bwMode="auto">
              <a:xfrm>
                <a:off x="3445" y="2151"/>
                <a:ext cx="31" cy="39"/>
              </a:xfrm>
              <a:custGeom>
                <a:avLst/>
                <a:gdLst>
                  <a:gd name="T0" fmla="*/ 0 w 31"/>
                  <a:gd name="T1" fmla="*/ 0 h 39"/>
                  <a:gd name="T2" fmla="*/ 31 w 31"/>
                  <a:gd name="T3" fmla="*/ 0 h 39"/>
                  <a:gd name="T4" fmla="*/ 31 w 31"/>
                  <a:gd name="T5" fmla="*/ 0 h 39"/>
                  <a:gd name="T6" fmla="*/ 31 w 31"/>
                  <a:gd name="T7" fmla="*/ 12 h 39"/>
                  <a:gd name="T8" fmla="*/ 31 w 31"/>
                  <a:gd name="T9" fmla="*/ 39 h 39"/>
                  <a:gd name="T10" fmla="*/ 31 w 31"/>
                  <a:gd name="T11" fmla="*/ 39 h 39"/>
                  <a:gd name="T12" fmla="*/ 27 w 31"/>
                  <a:gd name="T13" fmla="*/ 39 h 39"/>
                  <a:gd name="T14" fmla="*/ 24 w 31"/>
                  <a:gd name="T15" fmla="*/ 39 h 39"/>
                  <a:gd name="T16" fmla="*/ 24 w 31"/>
                  <a:gd name="T17" fmla="*/ 39 h 39"/>
                  <a:gd name="T18" fmla="*/ 24 w 31"/>
                  <a:gd name="T19" fmla="*/ 39 h 39"/>
                  <a:gd name="T20" fmla="*/ 24 w 31"/>
                  <a:gd name="T21" fmla="*/ 39 h 39"/>
                  <a:gd name="T22" fmla="*/ 21 w 31"/>
                  <a:gd name="T23" fmla="*/ 39 h 39"/>
                  <a:gd name="T24" fmla="*/ 19 w 31"/>
                  <a:gd name="T25" fmla="*/ 39 h 39"/>
                  <a:gd name="T26" fmla="*/ 19 w 31"/>
                  <a:gd name="T27" fmla="*/ 39 h 39"/>
                  <a:gd name="T28" fmla="*/ 17 w 31"/>
                  <a:gd name="T29" fmla="*/ 39 h 39"/>
                  <a:gd name="T30" fmla="*/ 17 w 31"/>
                  <a:gd name="T31" fmla="*/ 39 h 39"/>
                  <a:gd name="T32" fmla="*/ 17 w 31"/>
                  <a:gd name="T33" fmla="*/ 39 h 39"/>
                  <a:gd name="T34" fmla="*/ 16 w 31"/>
                  <a:gd name="T35" fmla="*/ 39 h 39"/>
                  <a:gd name="T36" fmla="*/ 14 w 31"/>
                  <a:gd name="T37" fmla="*/ 39 h 39"/>
                  <a:gd name="T38" fmla="*/ 14 w 31"/>
                  <a:gd name="T39" fmla="*/ 39 h 39"/>
                  <a:gd name="T40" fmla="*/ 12 w 31"/>
                  <a:gd name="T41" fmla="*/ 39 h 39"/>
                  <a:gd name="T42" fmla="*/ 11 w 31"/>
                  <a:gd name="T43" fmla="*/ 39 h 39"/>
                  <a:gd name="T44" fmla="*/ 7 w 31"/>
                  <a:gd name="T45" fmla="*/ 39 h 39"/>
                  <a:gd name="T46" fmla="*/ 5 w 31"/>
                  <a:gd name="T47" fmla="*/ 39 h 39"/>
                  <a:gd name="T48" fmla="*/ 5 w 31"/>
                  <a:gd name="T49" fmla="*/ 39 h 39"/>
                  <a:gd name="T50" fmla="*/ 5 w 31"/>
                  <a:gd name="T51" fmla="*/ 39 h 39"/>
                  <a:gd name="T52" fmla="*/ 4 w 31"/>
                  <a:gd name="T53" fmla="*/ 39 h 39"/>
                  <a:gd name="T54" fmla="*/ 2 w 31"/>
                  <a:gd name="T55" fmla="*/ 39 h 39"/>
                  <a:gd name="T56" fmla="*/ 2 w 31"/>
                  <a:gd name="T57" fmla="*/ 39 h 39"/>
                  <a:gd name="T58" fmla="*/ 0 w 31"/>
                  <a:gd name="T59" fmla="*/ 39 h 39"/>
                  <a:gd name="T60" fmla="*/ 0 w 31"/>
                  <a:gd name="T61" fmla="*/ 9 h 39"/>
                  <a:gd name="T62" fmla="*/ 0 w 31"/>
                  <a:gd name="T63" fmla="*/ 0 h 39"/>
                  <a:gd name="T64" fmla="*/ 0 w 31"/>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9">
                    <a:moveTo>
                      <a:pt x="0" y="0"/>
                    </a:moveTo>
                    <a:lnTo>
                      <a:pt x="31" y="0"/>
                    </a:lnTo>
                    <a:lnTo>
                      <a:pt x="31" y="0"/>
                    </a:lnTo>
                    <a:lnTo>
                      <a:pt x="31" y="12"/>
                    </a:lnTo>
                    <a:lnTo>
                      <a:pt x="31" y="39"/>
                    </a:lnTo>
                    <a:lnTo>
                      <a:pt x="31" y="39"/>
                    </a:lnTo>
                    <a:lnTo>
                      <a:pt x="27" y="39"/>
                    </a:lnTo>
                    <a:lnTo>
                      <a:pt x="24" y="39"/>
                    </a:lnTo>
                    <a:lnTo>
                      <a:pt x="24" y="39"/>
                    </a:lnTo>
                    <a:lnTo>
                      <a:pt x="24" y="39"/>
                    </a:lnTo>
                    <a:lnTo>
                      <a:pt x="24" y="39"/>
                    </a:lnTo>
                    <a:lnTo>
                      <a:pt x="21" y="39"/>
                    </a:lnTo>
                    <a:lnTo>
                      <a:pt x="19" y="39"/>
                    </a:lnTo>
                    <a:lnTo>
                      <a:pt x="19" y="39"/>
                    </a:lnTo>
                    <a:lnTo>
                      <a:pt x="17" y="39"/>
                    </a:lnTo>
                    <a:lnTo>
                      <a:pt x="17" y="39"/>
                    </a:lnTo>
                    <a:lnTo>
                      <a:pt x="17" y="39"/>
                    </a:lnTo>
                    <a:lnTo>
                      <a:pt x="16" y="39"/>
                    </a:lnTo>
                    <a:lnTo>
                      <a:pt x="14" y="39"/>
                    </a:lnTo>
                    <a:lnTo>
                      <a:pt x="14" y="39"/>
                    </a:lnTo>
                    <a:lnTo>
                      <a:pt x="12" y="39"/>
                    </a:lnTo>
                    <a:lnTo>
                      <a:pt x="11" y="39"/>
                    </a:lnTo>
                    <a:lnTo>
                      <a:pt x="7" y="39"/>
                    </a:lnTo>
                    <a:lnTo>
                      <a:pt x="5" y="39"/>
                    </a:lnTo>
                    <a:lnTo>
                      <a:pt x="5" y="39"/>
                    </a:lnTo>
                    <a:lnTo>
                      <a:pt x="5" y="39"/>
                    </a:lnTo>
                    <a:lnTo>
                      <a:pt x="4" y="39"/>
                    </a:lnTo>
                    <a:lnTo>
                      <a:pt x="2" y="39"/>
                    </a:lnTo>
                    <a:lnTo>
                      <a:pt x="2" y="39"/>
                    </a:lnTo>
                    <a:lnTo>
                      <a:pt x="0" y="39"/>
                    </a:lnTo>
                    <a:lnTo>
                      <a:pt x="0" y="9"/>
                    </a:lnTo>
                    <a:lnTo>
                      <a:pt x="0"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91" name="Freeform 1848"/>
              <p:cNvSpPr>
                <a:spLocks/>
              </p:cNvSpPr>
              <p:nvPr/>
            </p:nvSpPr>
            <p:spPr bwMode="auto">
              <a:xfrm>
                <a:off x="3378" y="2002"/>
                <a:ext cx="40" cy="36"/>
              </a:xfrm>
              <a:custGeom>
                <a:avLst/>
                <a:gdLst>
                  <a:gd name="T0" fmla="*/ 40 w 40"/>
                  <a:gd name="T1" fmla="*/ 14 h 36"/>
                  <a:gd name="T2" fmla="*/ 40 w 40"/>
                  <a:gd name="T3" fmla="*/ 36 h 36"/>
                  <a:gd name="T4" fmla="*/ 6 w 40"/>
                  <a:gd name="T5" fmla="*/ 36 h 36"/>
                  <a:gd name="T6" fmla="*/ 6 w 40"/>
                  <a:gd name="T7" fmla="*/ 36 h 36"/>
                  <a:gd name="T8" fmla="*/ 0 w 40"/>
                  <a:gd name="T9" fmla="*/ 36 h 36"/>
                  <a:gd name="T10" fmla="*/ 0 w 40"/>
                  <a:gd name="T11" fmla="*/ 27 h 36"/>
                  <a:gd name="T12" fmla="*/ 0 w 40"/>
                  <a:gd name="T13" fmla="*/ 7 h 36"/>
                  <a:gd name="T14" fmla="*/ 3 w 40"/>
                  <a:gd name="T15" fmla="*/ 0 h 36"/>
                  <a:gd name="T16" fmla="*/ 30 w 40"/>
                  <a:gd name="T17" fmla="*/ 0 h 36"/>
                  <a:gd name="T18" fmla="*/ 30 w 40"/>
                  <a:gd name="T19" fmla="*/ 5 h 36"/>
                  <a:gd name="T20" fmla="*/ 37 w 40"/>
                  <a:gd name="T21" fmla="*/ 5 h 36"/>
                  <a:gd name="T22" fmla="*/ 40 w 40"/>
                  <a:gd name="T23"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6">
                    <a:moveTo>
                      <a:pt x="40" y="14"/>
                    </a:moveTo>
                    <a:lnTo>
                      <a:pt x="40" y="36"/>
                    </a:lnTo>
                    <a:lnTo>
                      <a:pt x="6" y="36"/>
                    </a:lnTo>
                    <a:lnTo>
                      <a:pt x="6" y="36"/>
                    </a:lnTo>
                    <a:lnTo>
                      <a:pt x="0" y="36"/>
                    </a:lnTo>
                    <a:lnTo>
                      <a:pt x="0" y="27"/>
                    </a:lnTo>
                    <a:lnTo>
                      <a:pt x="0" y="7"/>
                    </a:lnTo>
                    <a:lnTo>
                      <a:pt x="3" y="0"/>
                    </a:lnTo>
                    <a:lnTo>
                      <a:pt x="30" y="0"/>
                    </a:lnTo>
                    <a:lnTo>
                      <a:pt x="30" y="5"/>
                    </a:lnTo>
                    <a:lnTo>
                      <a:pt x="37" y="5"/>
                    </a:lnTo>
                    <a:lnTo>
                      <a:pt x="40" y="1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92" name="Freeform 1849"/>
              <p:cNvSpPr>
                <a:spLocks/>
              </p:cNvSpPr>
              <p:nvPr/>
            </p:nvSpPr>
            <p:spPr bwMode="auto">
              <a:xfrm>
                <a:off x="3378" y="2002"/>
                <a:ext cx="40" cy="36"/>
              </a:xfrm>
              <a:custGeom>
                <a:avLst/>
                <a:gdLst>
                  <a:gd name="T0" fmla="*/ 40 w 40"/>
                  <a:gd name="T1" fmla="*/ 14 h 36"/>
                  <a:gd name="T2" fmla="*/ 40 w 40"/>
                  <a:gd name="T3" fmla="*/ 36 h 36"/>
                  <a:gd name="T4" fmla="*/ 6 w 40"/>
                  <a:gd name="T5" fmla="*/ 36 h 36"/>
                  <a:gd name="T6" fmla="*/ 6 w 40"/>
                  <a:gd name="T7" fmla="*/ 36 h 36"/>
                  <a:gd name="T8" fmla="*/ 0 w 40"/>
                  <a:gd name="T9" fmla="*/ 36 h 36"/>
                  <a:gd name="T10" fmla="*/ 0 w 40"/>
                  <a:gd name="T11" fmla="*/ 27 h 36"/>
                  <a:gd name="T12" fmla="*/ 0 w 40"/>
                  <a:gd name="T13" fmla="*/ 7 h 36"/>
                  <a:gd name="T14" fmla="*/ 3 w 40"/>
                  <a:gd name="T15" fmla="*/ 0 h 36"/>
                  <a:gd name="T16" fmla="*/ 30 w 40"/>
                  <a:gd name="T17" fmla="*/ 0 h 36"/>
                  <a:gd name="T18" fmla="*/ 30 w 40"/>
                  <a:gd name="T19" fmla="*/ 5 h 36"/>
                  <a:gd name="T20" fmla="*/ 37 w 40"/>
                  <a:gd name="T21" fmla="*/ 5 h 36"/>
                  <a:gd name="T22" fmla="*/ 40 w 40"/>
                  <a:gd name="T23"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6">
                    <a:moveTo>
                      <a:pt x="40" y="14"/>
                    </a:moveTo>
                    <a:lnTo>
                      <a:pt x="40" y="36"/>
                    </a:lnTo>
                    <a:lnTo>
                      <a:pt x="6" y="36"/>
                    </a:lnTo>
                    <a:lnTo>
                      <a:pt x="6" y="36"/>
                    </a:lnTo>
                    <a:lnTo>
                      <a:pt x="0" y="36"/>
                    </a:lnTo>
                    <a:lnTo>
                      <a:pt x="0" y="27"/>
                    </a:lnTo>
                    <a:lnTo>
                      <a:pt x="0" y="7"/>
                    </a:lnTo>
                    <a:lnTo>
                      <a:pt x="3" y="0"/>
                    </a:lnTo>
                    <a:lnTo>
                      <a:pt x="30" y="0"/>
                    </a:lnTo>
                    <a:lnTo>
                      <a:pt x="30" y="5"/>
                    </a:lnTo>
                    <a:lnTo>
                      <a:pt x="37" y="5"/>
                    </a:lnTo>
                    <a:lnTo>
                      <a:pt x="40"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93" name="Freeform 1850"/>
              <p:cNvSpPr>
                <a:spLocks/>
              </p:cNvSpPr>
              <p:nvPr/>
            </p:nvSpPr>
            <p:spPr bwMode="auto">
              <a:xfrm>
                <a:off x="3012" y="2138"/>
                <a:ext cx="35" cy="40"/>
              </a:xfrm>
              <a:custGeom>
                <a:avLst/>
                <a:gdLst>
                  <a:gd name="T0" fmla="*/ 35 w 35"/>
                  <a:gd name="T1" fmla="*/ 1 h 40"/>
                  <a:gd name="T2" fmla="*/ 34 w 35"/>
                  <a:gd name="T3" fmla="*/ 40 h 40"/>
                  <a:gd name="T4" fmla="*/ 30 w 35"/>
                  <a:gd name="T5" fmla="*/ 40 h 40"/>
                  <a:gd name="T6" fmla="*/ 30 w 35"/>
                  <a:gd name="T7" fmla="*/ 40 h 40"/>
                  <a:gd name="T8" fmla="*/ 8 w 35"/>
                  <a:gd name="T9" fmla="*/ 39 h 40"/>
                  <a:gd name="T10" fmla="*/ 1 w 35"/>
                  <a:gd name="T11" fmla="*/ 39 h 40"/>
                  <a:gd name="T12" fmla="*/ 1 w 35"/>
                  <a:gd name="T13" fmla="*/ 39 h 40"/>
                  <a:gd name="T14" fmla="*/ 0 w 35"/>
                  <a:gd name="T15" fmla="*/ 39 h 40"/>
                  <a:gd name="T16" fmla="*/ 0 w 35"/>
                  <a:gd name="T17" fmla="*/ 39 h 40"/>
                  <a:gd name="T18" fmla="*/ 0 w 35"/>
                  <a:gd name="T19" fmla="*/ 39 h 40"/>
                  <a:gd name="T20" fmla="*/ 0 w 35"/>
                  <a:gd name="T21" fmla="*/ 35 h 40"/>
                  <a:gd name="T22" fmla="*/ 0 w 35"/>
                  <a:gd name="T23" fmla="*/ 35 h 40"/>
                  <a:gd name="T24" fmla="*/ 0 w 35"/>
                  <a:gd name="T25" fmla="*/ 35 h 40"/>
                  <a:gd name="T26" fmla="*/ 0 w 35"/>
                  <a:gd name="T27" fmla="*/ 34 h 40"/>
                  <a:gd name="T28" fmla="*/ 0 w 35"/>
                  <a:gd name="T29" fmla="*/ 34 h 40"/>
                  <a:gd name="T30" fmla="*/ 0 w 35"/>
                  <a:gd name="T31" fmla="*/ 27 h 40"/>
                  <a:gd name="T32" fmla="*/ 0 w 35"/>
                  <a:gd name="T33" fmla="*/ 27 h 40"/>
                  <a:gd name="T34" fmla="*/ 0 w 35"/>
                  <a:gd name="T35" fmla="*/ 25 h 40"/>
                  <a:gd name="T36" fmla="*/ 0 w 35"/>
                  <a:gd name="T37" fmla="*/ 25 h 40"/>
                  <a:gd name="T38" fmla="*/ 0 w 35"/>
                  <a:gd name="T39" fmla="*/ 23 h 40"/>
                  <a:gd name="T40" fmla="*/ 1 w 35"/>
                  <a:gd name="T41" fmla="*/ 11 h 40"/>
                  <a:gd name="T42" fmla="*/ 1 w 35"/>
                  <a:gd name="T43" fmla="*/ 8 h 40"/>
                  <a:gd name="T44" fmla="*/ 1 w 35"/>
                  <a:gd name="T45" fmla="*/ 6 h 40"/>
                  <a:gd name="T46" fmla="*/ 1 w 35"/>
                  <a:gd name="T47" fmla="*/ 3 h 40"/>
                  <a:gd name="T48" fmla="*/ 1 w 35"/>
                  <a:gd name="T49" fmla="*/ 3 h 40"/>
                  <a:gd name="T50" fmla="*/ 1 w 35"/>
                  <a:gd name="T51" fmla="*/ 0 h 40"/>
                  <a:gd name="T52" fmla="*/ 35 w 35"/>
                  <a:gd name="T53"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0">
                    <a:moveTo>
                      <a:pt x="35" y="1"/>
                    </a:moveTo>
                    <a:lnTo>
                      <a:pt x="34" y="40"/>
                    </a:lnTo>
                    <a:lnTo>
                      <a:pt x="30" y="40"/>
                    </a:lnTo>
                    <a:lnTo>
                      <a:pt x="30" y="40"/>
                    </a:lnTo>
                    <a:lnTo>
                      <a:pt x="8" y="39"/>
                    </a:lnTo>
                    <a:lnTo>
                      <a:pt x="1" y="39"/>
                    </a:lnTo>
                    <a:lnTo>
                      <a:pt x="1" y="39"/>
                    </a:lnTo>
                    <a:lnTo>
                      <a:pt x="0" y="39"/>
                    </a:lnTo>
                    <a:lnTo>
                      <a:pt x="0" y="39"/>
                    </a:lnTo>
                    <a:lnTo>
                      <a:pt x="0" y="39"/>
                    </a:lnTo>
                    <a:lnTo>
                      <a:pt x="0" y="35"/>
                    </a:lnTo>
                    <a:lnTo>
                      <a:pt x="0" y="35"/>
                    </a:lnTo>
                    <a:lnTo>
                      <a:pt x="0" y="35"/>
                    </a:lnTo>
                    <a:lnTo>
                      <a:pt x="0" y="34"/>
                    </a:lnTo>
                    <a:lnTo>
                      <a:pt x="0" y="34"/>
                    </a:lnTo>
                    <a:lnTo>
                      <a:pt x="0" y="27"/>
                    </a:lnTo>
                    <a:lnTo>
                      <a:pt x="0" y="27"/>
                    </a:lnTo>
                    <a:lnTo>
                      <a:pt x="0" y="25"/>
                    </a:lnTo>
                    <a:lnTo>
                      <a:pt x="0" y="25"/>
                    </a:lnTo>
                    <a:lnTo>
                      <a:pt x="0" y="23"/>
                    </a:lnTo>
                    <a:lnTo>
                      <a:pt x="1" y="11"/>
                    </a:lnTo>
                    <a:lnTo>
                      <a:pt x="1" y="8"/>
                    </a:lnTo>
                    <a:lnTo>
                      <a:pt x="1" y="6"/>
                    </a:lnTo>
                    <a:lnTo>
                      <a:pt x="1" y="3"/>
                    </a:lnTo>
                    <a:lnTo>
                      <a:pt x="1" y="3"/>
                    </a:lnTo>
                    <a:lnTo>
                      <a:pt x="1" y="0"/>
                    </a:lnTo>
                    <a:lnTo>
                      <a:pt x="35"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94" name="Freeform 1851"/>
              <p:cNvSpPr>
                <a:spLocks/>
              </p:cNvSpPr>
              <p:nvPr/>
            </p:nvSpPr>
            <p:spPr bwMode="auto">
              <a:xfrm>
                <a:off x="3012" y="2138"/>
                <a:ext cx="35" cy="40"/>
              </a:xfrm>
              <a:custGeom>
                <a:avLst/>
                <a:gdLst>
                  <a:gd name="T0" fmla="*/ 35 w 35"/>
                  <a:gd name="T1" fmla="*/ 1 h 40"/>
                  <a:gd name="T2" fmla="*/ 34 w 35"/>
                  <a:gd name="T3" fmla="*/ 40 h 40"/>
                  <a:gd name="T4" fmla="*/ 30 w 35"/>
                  <a:gd name="T5" fmla="*/ 40 h 40"/>
                  <a:gd name="T6" fmla="*/ 30 w 35"/>
                  <a:gd name="T7" fmla="*/ 40 h 40"/>
                  <a:gd name="T8" fmla="*/ 8 w 35"/>
                  <a:gd name="T9" fmla="*/ 39 h 40"/>
                  <a:gd name="T10" fmla="*/ 1 w 35"/>
                  <a:gd name="T11" fmla="*/ 39 h 40"/>
                  <a:gd name="T12" fmla="*/ 1 w 35"/>
                  <a:gd name="T13" fmla="*/ 39 h 40"/>
                  <a:gd name="T14" fmla="*/ 0 w 35"/>
                  <a:gd name="T15" fmla="*/ 39 h 40"/>
                  <a:gd name="T16" fmla="*/ 0 w 35"/>
                  <a:gd name="T17" fmla="*/ 39 h 40"/>
                  <a:gd name="T18" fmla="*/ 0 w 35"/>
                  <a:gd name="T19" fmla="*/ 39 h 40"/>
                  <a:gd name="T20" fmla="*/ 0 w 35"/>
                  <a:gd name="T21" fmla="*/ 35 h 40"/>
                  <a:gd name="T22" fmla="*/ 0 w 35"/>
                  <a:gd name="T23" fmla="*/ 35 h 40"/>
                  <a:gd name="T24" fmla="*/ 0 w 35"/>
                  <a:gd name="T25" fmla="*/ 35 h 40"/>
                  <a:gd name="T26" fmla="*/ 0 w 35"/>
                  <a:gd name="T27" fmla="*/ 34 h 40"/>
                  <a:gd name="T28" fmla="*/ 0 w 35"/>
                  <a:gd name="T29" fmla="*/ 34 h 40"/>
                  <a:gd name="T30" fmla="*/ 0 w 35"/>
                  <a:gd name="T31" fmla="*/ 27 h 40"/>
                  <a:gd name="T32" fmla="*/ 0 w 35"/>
                  <a:gd name="T33" fmla="*/ 27 h 40"/>
                  <a:gd name="T34" fmla="*/ 0 w 35"/>
                  <a:gd name="T35" fmla="*/ 25 h 40"/>
                  <a:gd name="T36" fmla="*/ 0 w 35"/>
                  <a:gd name="T37" fmla="*/ 25 h 40"/>
                  <a:gd name="T38" fmla="*/ 0 w 35"/>
                  <a:gd name="T39" fmla="*/ 23 h 40"/>
                  <a:gd name="T40" fmla="*/ 1 w 35"/>
                  <a:gd name="T41" fmla="*/ 11 h 40"/>
                  <a:gd name="T42" fmla="*/ 1 w 35"/>
                  <a:gd name="T43" fmla="*/ 8 h 40"/>
                  <a:gd name="T44" fmla="*/ 1 w 35"/>
                  <a:gd name="T45" fmla="*/ 6 h 40"/>
                  <a:gd name="T46" fmla="*/ 1 w 35"/>
                  <a:gd name="T47" fmla="*/ 3 h 40"/>
                  <a:gd name="T48" fmla="*/ 1 w 35"/>
                  <a:gd name="T49" fmla="*/ 3 h 40"/>
                  <a:gd name="T50" fmla="*/ 1 w 35"/>
                  <a:gd name="T51" fmla="*/ 0 h 40"/>
                  <a:gd name="T52" fmla="*/ 35 w 35"/>
                  <a:gd name="T53"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0">
                    <a:moveTo>
                      <a:pt x="35" y="1"/>
                    </a:moveTo>
                    <a:lnTo>
                      <a:pt x="34" y="40"/>
                    </a:lnTo>
                    <a:lnTo>
                      <a:pt x="30" y="40"/>
                    </a:lnTo>
                    <a:lnTo>
                      <a:pt x="30" y="40"/>
                    </a:lnTo>
                    <a:lnTo>
                      <a:pt x="8" y="39"/>
                    </a:lnTo>
                    <a:lnTo>
                      <a:pt x="1" y="39"/>
                    </a:lnTo>
                    <a:lnTo>
                      <a:pt x="1" y="39"/>
                    </a:lnTo>
                    <a:lnTo>
                      <a:pt x="0" y="39"/>
                    </a:lnTo>
                    <a:lnTo>
                      <a:pt x="0" y="39"/>
                    </a:lnTo>
                    <a:lnTo>
                      <a:pt x="0" y="39"/>
                    </a:lnTo>
                    <a:lnTo>
                      <a:pt x="0" y="35"/>
                    </a:lnTo>
                    <a:lnTo>
                      <a:pt x="0" y="35"/>
                    </a:lnTo>
                    <a:lnTo>
                      <a:pt x="0" y="35"/>
                    </a:lnTo>
                    <a:lnTo>
                      <a:pt x="0" y="34"/>
                    </a:lnTo>
                    <a:lnTo>
                      <a:pt x="0" y="34"/>
                    </a:lnTo>
                    <a:lnTo>
                      <a:pt x="0" y="27"/>
                    </a:lnTo>
                    <a:lnTo>
                      <a:pt x="0" y="27"/>
                    </a:lnTo>
                    <a:lnTo>
                      <a:pt x="0" y="25"/>
                    </a:lnTo>
                    <a:lnTo>
                      <a:pt x="0" y="25"/>
                    </a:lnTo>
                    <a:lnTo>
                      <a:pt x="0" y="23"/>
                    </a:lnTo>
                    <a:lnTo>
                      <a:pt x="1" y="11"/>
                    </a:lnTo>
                    <a:lnTo>
                      <a:pt x="1" y="8"/>
                    </a:lnTo>
                    <a:lnTo>
                      <a:pt x="1" y="6"/>
                    </a:lnTo>
                    <a:lnTo>
                      <a:pt x="1" y="3"/>
                    </a:lnTo>
                    <a:lnTo>
                      <a:pt x="1" y="3"/>
                    </a:lnTo>
                    <a:lnTo>
                      <a:pt x="1" y="0"/>
                    </a:lnTo>
                    <a:lnTo>
                      <a:pt x="3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95" name="Freeform 1852"/>
              <p:cNvSpPr>
                <a:spLocks/>
              </p:cNvSpPr>
              <p:nvPr/>
            </p:nvSpPr>
            <p:spPr bwMode="auto">
              <a:xfrm>
                <a:off x="3425" y="1890"/>
                <a:ext cx="32" cy="43"/>
              </a:xfrm>
              <a:custGeom>
                <a:avLst/>
                <a:gdLst>
                  <a:gd name="T0" fmla="*/ 7 w 32"/>
                  <a:gd name="T1" fmla="*/ 0 h 43"/>
                  <a:gd name="T2" fmla="*/ 7 w 32"/>
                  <a:gd name="T3" fmla="*/ 0 h 43"/>
                  <a:gd name="T4" fmla="*/ 7 w 32"/>
                  <a:gd name="T5" fmla="*/ 0 h 43"/>
                  <a:gd name="T6" fmla="*/ 9 w 32"/>
                  <a:gd name="T7" fmla="*/ 0 h 43"/>
                  <a:gd name="T8" fmla="*/ 9 w 32"/>
                  <a:gd name="T9" fmla="*/ 0 h 43"/>
                  <a:gd name="T10" fmla="*/ 12 w 32"/>
                  <a:gd name="T11" fmla="*/ 0 h 43"/>
                  <a:gd name="T12" fmla="*/ 12 w 32"/>
                  <a:gd name="T13" fmla="*/ 0 h 43"/>
                  <a:gd name="T14" fmla="*/ 14 w 32"/>
                  <a:gd name="T15" fmla="*/ 0 h 43"/>
                  <a:gd name="T16" fmla="*/ 15 w 32"/>
                  <a:gd name="T17" fmla="*/ 0 h 43"/>
                  <a:gd name="T18" fmla="*/ 17 w 32"/>
                  <a:gd name="T19" fmla="*/ 0 h 43"/>
                  <a:gd name="T20" fmla="*/ 17 w 32"/>
                  <a:gd name="T21" fmla="*/ 0 h 43"/>
                  <a:gd name="T22" fmla="*/ 20 w 32"/>
                  <a:gd name="T23" fmla="*/ 0 h 43"/>
                  <a:gd name="T24" fmla="*/ 25 w 32"/>
                  <a:gd name="T25" fmla="*/ 0 h 43"/>
                  <a:gd name="T26" fmla="*/ 32 w 32"/>
                  <a:gd name="T27" fmla="*/ 0 h 43"/>
                  <a:gd name="T28" fmla="*/ 32 w 32"/>
                  <a:gd name="T29" fmla="*/ 10 h 43"/>
                  <a:gd name="T30" fmla="*/ 32 w 32"/>
                  <a:gd name="T31" fmla="*/ 34 h 43"/>
                  <a:gd name="T32" fmla="*/ 32 w 32"/>
                  <a:gd name="T33" fmla="*/ 43 h 43"/>
                  <a:gd name="T34" fmla="*/ 15 w 32"/>
                  <a:gd name="T35" fmla="*/ 43 h 43"/>
                  <a:gd name="T36" fmla="*/ 15 w 32"/>
                  <a:gd name="T37" fmla="*/ 43 h 43"/>
                  <a:gd name="T38" fmla="*/ 0 w 32"/>
                  <a:gd name="T39" fmla="*/ 43 h 43"/>
                  <a:gd name="T40" fmla="*/ 0 w 32"/>
                  <a:gd name="T41" fmla="*/ 17 h 43"/>
                  <a:gd name="T42" fmla="*/ 0 w 32"/>
                  <a:gd name="T43" fmla="*/ 0 h 43"/>
                  <a:gd name="T44" fmla="*/ 0 w 32"/>
                  <a:gd name="T45" fmla="*/ 0 h 43"/>
                  <a:gd name="T46" fmla="*/ 2 w 32"/>
                  <a:gd name="T47" fmla="*/ 0 h 43"/>
                  <a:gd name="T48" fmla="*/ 2 w 32"/>
                  <a:gd name="T49" fmla="*/ 0 h 43"/>
                  <a:gd name="T50" fmla="*/ 7 w 32"/>
                  <a:gd name="T5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43">
                    <a:moveTo>
                      <a:pt x="7" y="0"/>
                    </a:moveTo>
                    <a:lnTo>
                      <a:pt x="7" y="0"/>
                    </a:lnTo>
                    <a:lnTo>
                      <a:pt x="7" y="0"/>
                    </a:lnTo>
                    <a:lnTo>
                      <a:pt x="9" y="0"/>
                    </a:lnTo>
                    <a:lnTo>
                      <a:pt x="9" y="0"/>
                    </a:lnTo>
                    <a:lnTo>
                      <a:pt x="12" y="0"/>
                    </a:lnTo>
                    <a:lnTo>
                      <a:pt x="12" y="0"/>
                    </a:lnTo>
                    <a:lnTo>
                      <a:pt x="14" y="0"/>
                    </a:lnTo>
                    <a:lnTo>
                      <a:pt x="15" y="0"/>
                    </a:lnTo>
                    <a:lnTo>
                      <a:pt x="17" y="0"/>
                    </a:lnTo>
                    <a:lnTo>
                      <a:pt x="17" y="0"/>
                    </a:lnTo>
                    <a:lnTo>
                      <a:pt x="20" y="0"/>
                    </a:lnTo>
                    <a:lnTo>
                      <a:pt x="25" y="0"/>
                    </a:lnTo>
                    <a:lnTo>
                      <a:pt x="32" y="0"/>
                    </a:lnTo>
                    <a:lnTo>
                      <a:pt x="32" y="10"/>
                    </a:lnTo>
                    <a:lnTo>
                      <a:pt x="32" y="34"/>
                    </a:lnTo>
                    <a:lnTo>
                      <a:pt x="32" y="43"/>
                    </a:lnTo>
                    <a:lnTo>
                      <a:pt x="15" y="43"/>
                    </a:lnTo>
                    <a:lnTo>
                      <a:pt x="15" y="43"/>
                    </a:lnTo>
                    <a:lnTo>
                      <a:pt x="0" y="43"/>
                    </a:lnTo>
                    <a:lnTo>
                      <a:pt x="0" y="17"/>
                    </a:lnTo>
                    <a:lnTo>
                      <a:pt x="0" y="0"/>
                    </a:lnTo>
                    <a:lnTo>
                      <a:pt x="0" y="0"/>
                    </a:lnTo>
                    <a:lnTo>
                      <a:pt x="2" y="0"/>
                    </a:lnTo>
                    <a:lnTo>
                      <a:pt x="2" y="0"/>
                    </a:lnTo>
                    <a:lnTo>
                      <a:pt x="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96" name="Freeform 1853"/>
              <p:cNvSpPr>
                <a:spLocks/>
              </p:cNvSpPr>
              <p:nvPr/>
            </p:nvSpPr>
            <p:spPr bwMode="auto">
              <a:xfrm>
                <a:off x="3425" y="1890"/>
                <a:ext cx="32" cy="43"/>
              </a:xfrm>
              <a:custGeom>
                <a:avLst/>
                <a:gdLst>
                  <a:gd name="T0" fmla="*/ 7 w 32"/>
                  <a:gd name="T1" fmla="*/ 0 h 43"/>
                  <a:gd name="T2" fmla="*/ 7 w 32"/>
                  <a:gd name="T3" fmla="*/ 0 h 43"/>
                  <a:gd name="T4" fmla="*/ 7 w 32"/>
                  <a:gd name="T5" fmla="*/ 0 h 43"/>
                  <a:gd name="T6" fmla="*/ 9 w 32"/>
                  <a:gd name="T7" fmla="*/ 0 h 43"/>
                  <a:gd name="T8" fmla="*/ 9 w 32"/>
                  <a:gd name="T9" fmla="*/ 0 h 43"/>
                  <a:gd name="T10" fmla="*/ 12 w 32"/>
                  <a:gd name="T11" fmla="*/ 0 h 43"/>
                  <a:gd name="T12" fmla="*/ 12 w 32"/>
                  <a:gd name="T13" fmla="*/ 0 h 43"/>
                  <a:gd name="T14" fmla="*/ 14 w 32"/>
                  <a:gd name="T15" fmla="*/ 0 h 43"/>
                  <a:gd name="T16" fmla="*/ 15 w 32"/>
                  <a:gd name="T17" fmla="*/ 0 h 43"/>
                  <a:gd name="T18" fmla="*/ 17 w 32"/>
                  <a:gd name="T19" fmla="*/ 0 h 43"/>
                  <a:gd name="T20" fmla="*/ 17 w 32"/>
                  <a:gd name="T21" fmla="*/ 0 h 43"/>
                  <a:gd name="T22" fmla="*/ 20 w 32"/>
                  <a:gd name="T23" fmla="*/ 0 h 43"/>
                  <a:gd name="T24" fmla="*/ 25 w 32"/>
                  <a:gd name="T25" fmla="*/ 0 h 43"/>
                  <a:gd name="T26" fmla="*/ 32 w 32"/>
                  <a:gd name="T27" fmla="*/ 0 h 43"/>
                  <a:gd name="T28" fmla="*/ 32 w 32"/>
                  <a:gd name="T29" fmla="*/ 10 h 43"/>
                  <a:gd name="T30" fmla="*/ 32 w 32"/>
                  <a:gd name="T31" fmla="*/ 34 h 43"/>
                  <a:gd name="T32" fmla="*/ 32 w 32"/>
                  <a:gd name="T33" fmla="*/ 43 h 43"/>
                  <a:gd name="T34" fmla="*/ 15 w 32"/>
                  <a:gd name="T35" fmla="*/ 43 h 43"/>
                  <a:gd name="T36" fmla="*/ 15 w 32"/>
                  <a:gd name="T37" fmla="*/ 43 h 43"/>
                  <a:gd name="T38" fmla="*/ 0 w 32"/>
                  <a:gd name="T39" fmla="*/ 43 h 43"/>
                  <a:gd name="T40" fmla="*/ 0 w 32"/>
                  <a:gd name="T41" fmla="*/ 17 h 43"/>
                  <a:gd name="T42" fmla="*/ 0 w 32"/>
                  <a:gd name="T43" fmla="*/ 0 h 43"/>
                  <a:gd name="T44" fmla="*/ 0 w 32"/>
                  <a:gd name="T45" fmla="*/ 0 h 43"/>
                  <a:gd name="T46" fmla="*/ 2 w 32"/>
                  <a:gd name="T47" fmla="*/ 0 h 43"/>
                  <a:gd name="T48" fmla="*/ 2 w 32"/>
                  <a:gd name="T49" fmla="*/ 0 h 43"/>
                  <a:gd name="T50" fmla="*/ 7 w 32"/>
                  <a:gd name="T5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43">
                    <a:moveTo>
                      <a:pt x="7" y="0"/>
                    </a:moveTo>
                    <a:lnTo>
                      <a:pt x="7" y="0"/>
                    </a:lnTo>
                    <a:lnTo>
                      <a:pt x="7" y="0"/>
                    </a:lnTo>
                    <a:lnTo>
                      <a:pt x="9" y="0"/>
                    </a:lnTo>
                    <a:lnTo>
                      <a:pt x="9" y="0"/>
                    </a:lnTo>
                    <a:lnTo>
                      <a:pt x="12" y="0"/>
                    </a:lnTo>
                    <a:lnTo>
                      <a:pt x="12" y="0"/>
                    </a:lnTo>
                    <a:lnTo>
                      <a:pt x="14" y="0"/>
                    </a:lnTo>
                    <a:lnTo>
                      <a:pt x="15" y="0"/>
                    </a:lnTo>
                    <a:lnTo>
                      <a:pt x="17" y="0"/>
                    </a:lnTo>
                    <a:lnTo>
                      <a:pt x="17" y="0"/>
                    </a:lnTo>
                    <a:lnTo>
                      <a:pt x="20" y="0"/>
                    </a:lnTo>
                    <a:lnTo>
                      <a:pt x="25" y="0"/>
                    </a:lnTo>
                    <a:lnTo>
                      <a:pt x="32" y="0"/>
                    </a:lnTo>
                    <a:lnTo>
                      <a:pt x="32" y="10"/>
                    </a:lnTo>
                    <a:lnTo>
                      <a:pt x="32" y="34"/>
                    </a:lnTo>
                    <a:lnTo>
                      <a:pt x="32" y="43"/>
                    </a:lnTo>
                    <a:lnTo>
                      <a:pt x="15" y="43"/>
                    </a:lnTo>
                    <a:lnTo>
                      <a:pt x="15" y="43"/>
                    </a:lnTo>
                    <a:lnTo>
                      <a:pt x="0" y="43"/>
                    </a:lnTo>
                    <a:lnTo>
                      <a:pt x="0" y="17"/>
                    </a:lnTo>
                    <a:lnTo>
                      <a:pt x="0" y="0"/>
                    </a:lnTo>
                    <a:lnTo>
                      <a:pt x="0" y="0"/>
                    </a:lnTo>
                    <a:lnTo>
                      <a:pt x="2" y="0"/>
                    </a:lnTo>
                    <a:lnTo>
                      <a:pt x="2" y="0"/>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97" name="Freeform 1854"/>
              <p:cNvSpPr>
                <a:spLocks/>
              </p:cNvSpPr>
              <p:nvPr/>
            </p:nvSpPr>
            <p:spPr bwMode="auto">
              <a:xfrm>
                <a:off x="3476" y="2116"/>
                <a:ext cx="30" cy="35"/>
              </a:xfrm>
              <a:custGeom>
                <a:avLst/>
                <a:gdLst>
                  <a:gd name="T0" fmla="*/ 30 w 30"/>
                  <a:gd name="T1" fmla="*/ 6 h 35"/>
                  <a:gd name="T2" fmla="*/ 30 w 30"/>
                  <a:gd name="T3" fmla="*/ 35 h 35"/>
                  <a:gd name="T4" fmla="*/ 0 w 30"/>
                  <a:gd name="T5" fmla="*/ 35 h 35"/>
                  <a:gd name="T6" fmla="*/ 0 w 30"/>
                  <a:gd name="T7" fmla="*/ 35 h 35"/>
                  <a:gd name="T8" fmla="*/ 0 w 30"/>
                  <a:gd name="T9" fmla="*/ 0 h 35"/>
                  <a:gd name="T10" fmla="*/ 30 w 30"/>
                  <a:gd name="T11" fmla="*/ 0 h 35"/>
                  <a:gd name="T12" fmla="*/ 30 w 30"/>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30" h="35">
                    <a:moveTo>
                      <a:pt x="30" y="6"/>
                    </a:moveTo>
                    <a:lnTo>
                      <a:pt x="30" y="35"/>
                    </a:lnTo>
                    <a:lnTo>
                      <a:pt x="0" y="35"/>
                    </a:lnTo>
                    <a:lnTo>
                      <a:pt x="0" y="35"/>
                    </a:lnTo>
                    <a:lnTo>
                      <a:pt x="0" y="0"/>
                    </a:lnTo>
                    <a:lnTo>
                      <a:pt x="30" y="0"/>
                    </a:lnTo>
                    <a:lnTo>
                      <a:pt x="30" y="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98" name="Freeform 1855"/>
              <p:cNvSpPr>
                <a:spLocks/>
              </p:cNvSpPr>
              <p:nvPr/>
            </p:nvSpPr>
            <p:spPr bwMode="auto">
              <a:xfrm>
                <a:off x="3476" y="2116"/>
                <a:ext cx="30" cy="35"/>
              </a:xfrm>
              <a:custGeom>
                <a:avLst/>
                <a:gdLst>
                  <a:gd name="T0" fmla="*/ 30 w 30"/>
                  <a:gd name="T1" fmla="*/ 6 h 35"/>
                  <a:gd name="T2" fmla="*/ 30 w 30"/>
                  <a:gd name="T3" fmla="*/ 35 h 35"/>
                  <a:gd name="T4" fmla="*/ 0 w 30"/>
                  <a:gd name="T5" fmla="*/ 35 h 35"/>
                  <a:gd name="T6" fmla="*/ 0 w 30"/>
                  <a:gd name="T7" fmla="*/ 35 h 35"/>
                  <a:gd name="T8" fmla="*/ 0 w 30"/>
                  <a:gd name="T9" fmla="*/ 0 h 35"/>
                  <a:gd name="T10" fmla="*/ 30 w 30"/>
                  <a:gd name="T11" fmla="*/ 0 h 35"/>
                  <a:gd name="T12" fmla="*/ 30 w 30"/>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30" h="35">
                    <a:moveTo>
                      <a:pt x="30" y="6"/>
                    </a:moveTo>
                    <a:lnTo>
                      <a:pt x="30" y="35"/>
                    </a:lnTo>
                    <a:lnTo>
                      <a:pt x="0" y="35"/>
                    </a:lnTo>
                    <a:lnTo>
                      <a:pt x="0" y="35"/>
                    </a:lnTo>
                    <a:lnTo>
                      <a:pt x="0" y="0"/>
                    </a:lnTo>
                    <a:lnTo>
                      <a:pt x="30" y="0"/>
                    </a:lnTo>
                    <a:lnTo>
                      <a:pt x="30"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99" name="Freeform 1856"/>
              <p:cNvSpPr>
                <a:spLocks/>
              </p:cNvSpPr>
              <p:nvPr/>
            </p:nvSpPr>
            <p:spPr bwMode="auto">
              <a:xfrm>
                <a:off x="3146" y="2014"/>
                <a:ext cx="47" cy="44"/>
              </a:xfrm>
              <a:custGeom>
                <a:avLst/>
                <a:gdLst>
                  <a:gd name="T0" fmla="*/ 6 w 47"/>
                  <a:gd name="T1" fmla="*/ 0 h 44"/>
                  <a:gd name="T2" fmla="*/ 45 w 47"/>
                  <a:gd name="T3" fmla="*/ 2 h 44"/>
                  <a:gd name="T4" fmla="*/ 47 w 47"/>
                  <a:gd name="T5" fmla="*/ 2 h 44"/>
                  <a:gd name="T6" fmla="*/ 45 w 47"/>
                  <a:gd name="T7" fmla="*/ 36 h 44"/>
                  <a:gd name="T8" fmla="*/ 45 w 47"/>
                  <a:gd name="T9" fmla="*/ 44 h 44"/>
                  <a:gd name="T10" fmla="*/ 0 w 47"/>
                  <a:gd name="T11" fmla="*/ 42 h 44"/>
                  <a:gd name="T12" fmla="*/ 0 w 47"/>
                  <a:gd name="T13" fmla="*/ 42 h 44"/>
                  <a:gd name="T14" fmla="*/ 1 w 47"/>
                  <a:gd name="T15" fmla="*/ 0 h 44"/>
                  <a:gd name="T16" fmla="*/ 6 w 47"/>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6" y="0"/>
                    </a:moveTo>
                    <a:lnTo>
                      <a:pt x="45" y="2"/>
                    </a:lnTo>
                    <a:lnTo>
                      <a:pt x="47" y="2"/>
                    </a:lnTo>
                    <a:lnTo>
                      <a:pt x="45" y="36"/>
                    </a:lnTo>
                    <a:lnTo>
                      <a:pt x="45" y="44"/>
                    </a:lnTo>
                    <a:lnTo>
                      <a:pt x="0" y="42"/>
                    </a:lnTo>
                    <a:lnTo>
                      <a:pt x="0" y="42"/>
                    </a:lnTo>
                    <a:lnTo>
                      <a:pt x="1" y="0"/>
                    </a:lnTo>
                    <a:lnTo>
                      <a:pt x="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00" name="Freeform 1857"/>
              <p:cNvSpPr>
                <a:spLocks/>
              </p:cNvSpPr>
              <p:nvPr/>
            </p:nvSpPr>
            <p:spPr bwMode="auto">
              <a:xfrm>
                <a:off x="3146" y="2014"/>
                <a:ext cx="47" cy="44"/>
              </a:xfrm>
              <a:custGeom>
                <a:avLst/>
                <a:gdLst>
                  <a:gd name="T0" fmla="*/ 6 w 47"/>
                  <a:gd name="T1" fmla="*/ 0 h 44"/>
                  <a:gd name="T2" fmla="*/ 45 w 47"/>
                  <a:gd name="T3" fmla="*/ 2 h 44"/>
                  <a:gd name="T4" fmla="*/ 47 w 47"/>
                  <a:gd name="T5" fmla="*/ 2 h 44"/>
                  <a:gd name="T6" fmla="*/ 45 w 47"/>
                  <a:gd name="T7" fmla="*/ 36 h 44"/>
                  <a:gd name="T8" fmla="*/ 45 w 47"/>
                  <a:gd name="T9" fmla="*/ 44 h 44"/>
                  <a:gd name="T10" fmla="*/ 0 w 47"/>
                  <a:gd name="T11" fmla="*/ 42 h 44"/>
                  <a:gd name="T12" fmla="*/ 0 w 47"/>
                  <a:gd name="T13" fmla="*/ 42 h 44"/>
                  <a:gd name="T14" fmla="*/ 1 w 47"/>
                  <a:gd name="T15" fmla="*/ 0 h 44"/>
                  <a:gd name="T16" fmla="*/ 6 w 47"/>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6" y="0"/>
                    </a:moveTo>
                    <a:lnTo>
                      <a:pt x="45" y="2"/>
                    </a:lnTo>
                    <a:lnTo>
                      <a:pt x="47" y="2"/>
                    </a:lnTo>
                    <a:lnTo>
                      <a:pt x="45" y="36"/>
                    </a:lnTo>
                    <a:lnTo>
                      <a:pt x="45" y="44"/>
                    </a:lnTo>
                    <a:lnTo>
                      <a:pt x="0" y="42"/>
                    </a:lnTo>
                    <a:lnTo>
                      <a:pt x="0" y="42"/>
                    </a:lnTo>
                    <a:lnTo>
                      <a:pt x="1" y="0"/>
                    </a:lnTo>
                    <a:lnTo>
                      <a:pt x="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01" name="Freeform 1858"/>
              <p:cNvSpPr>
                <a:spLocks/>
              </p:cNvSpPr>
              <p:nvPr/>
            </p:nvSpPr>
            <p:spPr bwMode="auto">
              <a:xfrm>
                <a:off x="3156" y="1883"/>
                <a:ext cx="39" cy="45"/>
              </a:xfrm>
              <a:custGeom>
                <a:avLst/>
                <a:gdLst>
                  <a:gd name="T0" fmla="*/ 39 w 39"/>
                  <a:gd name="T1" fmla="*/ 2 h 45"/>
                  <a:gd name="T2" fmla="*/ 39 w 39"/>
                  <a:gd name="T3" fmla="*/ 2 h 45"/>
                  <a:gd name="T4" fmla="*/ 39 w 39"/>
                  <a:gd name="T5" fmla="*/ 2 h 45"/>
                  <a:gd name="T6" fmla="*/ 37 w 39"/>
                  <a:gd name="T7" fmla="*/ 45 h 45"/>
                  <a:gd name="T8" fmla="*/ 0 w 39"/>
                  <a:gd name="T9" fmla="*/ 43 h 45"/>
                  <a:gd name="T10" fmla="*/ 0 w 39"/>
                  <a:gd name="T11" fmla="*/ 43 h 45"/>
                  <a:gd name="T12" fmla="*/ 1 w 39"/>
                  <a:gd name="T13" fmla="*/ 0 h 45"/>
                  <a:gd name="T14" fmla="*/ 1 w 39"/>
                  <a:gd name="T15" fmla="*/ 0 h 45"/>
                  <a:gd name="T16" fmla="*/ 13 w 39"/>
                  <a:gd name="T17" fmla="*/ 0 h 45"/>
                  <a:gd name="T18" fmla="*/ 15 w 39"/>
                  <a:gd name="T19" fmla="*/ 0 h 45"/>
                  <a:gd name="T20" fmla="*/ 17 w 39"/>
                  <a:gd name="T21" fmla="*/ 0 h 45"/>
                  <a:gd name="T22" fmla="*/ 17 w 39"/>
                  <a:gd name="T23" fmla="*/ 0 h 45"/>
                  <a:gd name="T24" fmla="*/ 18 w 39"/>
                  <a:gd name="T25" fmla="*/ 0 h 45"/>
                  <a:gd name="T26" fmla="*/ 20 w 39"/>
                  <a:gd name="T27" fmla="*/ 0 h 45"/>
                  <a:gd name="T28" fmla="*/ 27 w 39"/>
                  <a:gd name="T29" fmla="*/ 0 h 45"/>
                  <a:gd name="T30" fmla="*/ 29 w 39"/>
                  <a:gd name="T31" fmla="*/ 0 h 45"/>
                  <a:gd name="T32" fmla="*/ 29 w 39"/>
                  <a:gd name="T33" fmla="*/ 0 h 45"/>
                  <a:gd name="T34" fmla="*/ 30 w 39"/>
                  <a:gd name="T35" fmla="*/ 2 h 45"/>
                  <a:gd name="T36" fmla="*/ 30 w 39"/>
                  <a:gd name="T37" fmla="*/ 2 h 45"/>
                  <a:gd name="T38" fmla="*/ 30 w 39"/>
                  <a:gd name="T39" fmla="*/ 2 h 45"/>
                  <a:gd name="T40" fmla="*/ 32 w 39"/>
                  <a:gd name="T41" fmla="*/ 2 h 45"/>
                  <a:gd name="T42" fmla="*/ 32 w 39"/>
                  <a:gd name="T43" fmla="*/ 2 h 45"/>
                  <a:gd name="T44" fmla="*/ 39 w 39"/>
                  <a:gd name="T45" fmla="*/ 2 h 45"/>
                  <a:gd name="T46" fmla="*/ 39 w 39"/>
                  <a:gd name="T4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45">
                    <a:moveTo>
                      <a:pt x="39" y="2"/>
                    </a:moveTo>
                    <a:lnTo>
                      <a:pt x="39" y="2"/>
                    </a:lnTo>
                    <a:lnTo>
                      <a:pt x="39" y="2"/>
                    </a:lnTo>
                    <a:lnTo>
                      <a:pt x="37" y="45"/>
                    </a:lnTo>
                    <a:lnTo>
                      <a:pt x="0" y="43"/>
                    </a:lnTo>
                    <a:lnTo>
                      <a:pt x="0" y="43"/>
                    </a:lnTo>
                    <a:lnTo>
                      <a:pt x="1" y="0"/>
                    </a:lnTo>
                    <a:lnTo>
                      <a:pt x="1" y="0"/>
                    </a:lnTo>
                    <a:lnTo>
                      <a:pt x="13" y="0"/>
                    </a:lnTo>
                    <a:lnTo>
                      <a:pt x="15" y="0"/>
                    </a:lnTo>
                    <a:lnTo>
                      <a:pt x="17" y="0"/>
                    </a:lnTo>
                    <a:lnTo>
                      <a:pt x="17" y="0"/>
                    </a:lnTo>
                    <a:lnTo>
                      <a:pt x="18" y="0"/>
                    </a:lnTo>
                    <a:lnTo>
                      <a:pt x="20" y="0"/>
                    </a:lnTo>
                    <a:lnTo>
                      <a:pt x="27" y="0"/>
                    </a:lnTo>
                    <a:lnTo>
                      <a:pt x="29" y="0"/>
                    </a:lnTo>
                    <a:lnTo>
                      <a:pt x="29" y="0"/>
                    </a:lnTo>
                    <a:lnTo>
                      <a:pt x="30" y="2"/>
                    </a:lnTo>
                    <a:lnTo>
                      <a:pt x="30" y="2"/>
                    </a:lnTo>
                    <a:lnTo>
                      <a:pt x="30" y="2"/>
                    </a:lnTo>
                    <a:lnTo>
                      <a:pt x="32" y="2"/>
                    </a:lnTo>
                    <a:lnTo>
                      <a:pt x="32" y="2"/>
                    </a:lnTo>
                    <a:lnTo>
                      <a:pt x="39" y="2"/>
                    </a:lnTo>
                    <a:lnTo>
                      <a:pt x="39"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02" name="Freeform 1859"/>
              <p:cNvSpPr>
                <a:spLocks/>
              </p:cNvSpPr>
              <p:nvPr/>
            </p:nvSpPr>
            <p:spPr bwMode="auto">
              <a:xfrm>
                <a:off x="3156" y="1883"/>
                <a:ext cx="39" cy="45"/>
              </a:xfrm>
              <a:custGeom>
                <a:avLst/>
                <a:gdLst>
                  <a:gd name="T0" fmla="*/ 39 w 39"/>
                  <a:gd name="T1" fmla="*/ 2 h 45"/>
                  <a:gd name="T2" fmla="*/ 39 w 39"/>
                  <a:gd name="T3" fmla="*/ 2 h 45"/>
                  <a:gd name="T4" fmla="*/ 39 w 39"/>
                  <a:gd name="T5" fmla="*/ 2 h 45"/>
                  <a:gd name="T6" fmla="*/ 37 w 39"/>
                  <a:gd name="T7" fmla="*/ 45 h 45"/>
                  <a:gd name="T8" fmla="*/ 0 w 39"/>
                  <a:gd name="T9" fmla="*/ 43 h 45"/>
                  <a:gd name="T10" fmla="*/ 0 w 39"/>
                  <a:gd name="T11" fmla="*/ 43 h 45"/>
                  <a:gd name="T12" fmla="*/ 1 w 39"/>
                  <a:gd name="T13" fmla="*/ 0 h 45"/>
                  <a:gd name="T14" fmla="*/ 1 w 39"/>
                  <a:gd name="T15" fmla="*/ 0 h 45"/>
                  <a:gd name="T16" fmla="*/ 13 w 39"/>
                  <a:gd name="T17" fmla="*/ 0 h 45"/>
                  <a:gd name="T18" fmla="*/ 15 w 39"/>
                  <a:gd name="T19" fmla="*/ 0 h 45"/>
                  <a:gd name="T20" fmla="*/ 17 w 39"/>
                  <a:gd name="T21" fmla="*/ 0 h 45"/>
                  <a:gd name="T22" fmla="*/ 17 w 39"/>
                  <a:gd name="T23" fmla="*/ 0 h 45"/>
                  <a:gd name="T24" fmla="*/ 18 w 39"/>
                  <a:gd name="T25" fmla="*/ 0 h 45"/>
                  <a:gd name="T26" fmla="*/ 20 w 39"/>
                  <a:gd name="T27" fmla="*/ 0 h 45"/>
                  <a:gd name="T28" fmla="*/ 27 w 39"/>
                  <a:gd name="T29" fmla="*/ 0 h 45"/>
                  <a:gd name="T30" fmla="*/ 29 w 39"/>
                  <a:gd name="T31" fmla="*/ 0 h 45"/>
                  <a:gd name="T32" fmla="*/ 29 w 39"/>
                  <a:gd name="T33" fmla="*/ 0 h 45"/>
                  <a:gd name="T34" fmla="*/ 30 w 39"/>
                  <a:gd name="T35" fmla="*/ 2 h 45"/>
                  <a:gd name="T36" fmla="*/ 30 w 39"/>
                  <a:gd name="T37" fmla="*/ 2 h 45"/>
                  <a:gd name="T38" fmla="*/ 30 w 39"/>
                  <a:gd name="T39" fmla="*/ 2 h 45"/>
                  <a:gd name="T40" fmla="*/ 32 w 39"/>
                  <a:gd name="T41" fmla="*/ 2 h 45"/>
                  <a:gd name="T42" fmla="*/ 32 w 39"/>
                  <a:gd name="T43" fmla="*/ 2 h 45"/>
                  <a:gd name="T44" fmla="*/ 39 w 39"/>
                  <a:gd name="T45" fmla="*/ 2 h 45"/>
                  <a:gd name="T46" fmla="*/ 39 w 39"/>
                  <a:gd name="T4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45">
                    <a:moveTo>
                      <a:pt x="39" y="2"/>
                    </a:moveTo>
                    <a:lnTo>
                      <a:pt x="39" y="2"/>
                    </a:lnTo>
                    <a:lnTo>
                      <a:pt x="39" y="2"/>
                    </a:lnTo>
                    <a:lnTo>
                      <a:pt x="37" y="45"/>
                    </a:lnTo>
                    <a:lnTo>
                      <a:pt x="0" y="43"/>
                    </a:lnTo>
                    <a:lnTo>
                      <a:pt x="0" y="43"/>
                    </a:lnTo>
                    <a:lnTo>
                      <a:pt x="1" y="0"/>
                    </a:lnTo>
                    <a:lnTo>
                      <a:pt x="1" y="0"/>
                    </a:lnTo>
                    <a:lnTo>
                      <a:pt x="13" y="0"/>
                    </a:lnTo>
                    <a:lnTo>
                      <a:pt x="15" y="0"/>
                    </a:lnTo>
                    <a:lnTo>
                      <a:pt x="17" y="0"/>
                    </a:lnTo>
                    <a:lnTo>
                      <a:pt x="17" y="0"/>
                    </a:lnTo>
                    <a:lnTo>
                      <a:pt x="18" y="0"/>
                    </a:lnTo>
                    <a:lnTo>
                      <a:pt x="20" y="0"/>
                    </a:lnTo>
                    <a:lnTo>
                      <a:pt x="27" y="0"/>
                    </a:lnTo>
                    <a:lnTo>
                      <a:pt x="29" y="0"/>
                    </a:lnTo>
                    <a:lnTo>
                      <a:pt x="29" y="0"/>
                    </a:lnTo>
                    <a:lnTo>
                      <a:pt x="30" y="2"/>
                    </a:lnTo>
                    <a:lnTo>
                      <a:pt x="30" y="2"/>
                    </a:lnTo>
                    <a:lnTo>
                      <a:pt x="30" y="2"/>
                    </a:lnTo>
                    <a:lnTo>
                      <a:pt x="32" y="2"/>
                    </a:lnTo>
                    <a:lnTo>
                      <a:pt x="32" y="2"/>
                    </a:lnTo>
                    <a:lnTo>
                      <a:pt x="39" y="2"/>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03" name="Freeform 1860"/>
              <p:cNvSpPr>
                <a:spLocks/>
              </p:cNvSpPr>
              <p:nvPr/>
            </p:nvSpPr>
            <p:spPr bwMode="auto">
              <a:xfrm>
                <a:off x="3445" y="2002"/>
                <a:ext cx="33" cy="44"/>
              </a:xfrm>
              <a:custGeom>
                <a:avLst/>
                <a:gdLst>
                  <a:gd name="T0" fmla="*/ 33 w 33"/>
                  <a:gd name="T1" fmla="*/ 14 h 44"/>
                  <a:gd name="T2" fmla="*/ 31 w 33"/>
                  <a:gd name="T3" fmla="*/ 44 h 44"/>
                  <a:gd name="T4" fmla="*/ 0 w 33"/>
                  <a:gd name="T5" fmla="*/ 44 h 44"/>
                  <a:gd name="T6" fmla="*/ 0 w 33"/>
                  <a:gd name="T7" fmla="*/ 14 h 44"/>
                  <a:gd name="T8" fmla="*/ 0 w 33"/>
                  <a:gd name="T9" fmla="*/ 0 h 44"/>
                  <a:gd name="T10" fmla="*/ 33 w 33"/>
                  <a:gd name="T11" fmla="*/ 0 h 44"/>
                  <a:gd name="T12" fmla="*/ 33 w 33"/>
                  <a:gd name="T13" fmla="*/ 14 h 44"/>
                  <a:gd name="T14" fmla="*/ 33 w 33"/>
                  <a:gd name="T15" fmla="*/ 1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4">
                    <a:moveTo>
                      <a:pt x="33" y="14"/>
                    </a:moveTo>
                    <a:lnTo>
                      <a:pt x="31" y="44"/>
                    </a:lnTo>
                    <a:lnTo>
                      <a:pt x="0" y="44"/>
                    </a:lnTo>
                    <a:lnTo>
                      <a:pt x="0" y="14"/>
                    </a:lnTo>
                    <a:lnTo>
                      <a:pt x="0" y="0"/>
                    </a:lnTo>
                    <a:lnTo>
                      <a:pt x="33" y="0"/>
                    </a:lnTo>
                    <a:lnTo>
                      <a:pt x="33" y="14"/>
                    </a:lnTo>
                    <a:lnTo>
                      <a:pt x="33" y="1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04" name="Freeform 1861"/>
              <p:cNvSpPr>
                <a:spLocks/>
              </p:cNvSpPr>
              <p:nvPr/>
            </p:nvSpPr>
            <p:spPr bwMode="auto">
              <a:xfrm>
                <a:off x="3445" y="2002"/>
                <a:ext cx="33" cy="44"/>
              </a:xfrm>
              <a:custGeom>
                <a:avLst/>
                <a:gdLst>
                  <a:gd name="T0" fmla="*/ 33 w 33"/>
                  <a:gd name="T1" fmla="*/ 14 h 44"/>
                  <a:gd name="T2" fmla="*/ 31 w 33"/>
                  <a:gd name="T3" fmla="*/ 44 h 44"/>
                  <a:gd name="T4" fmla="*/ 0 w 33"/>
                  <a:gd name="T5" fmla="*/ 44 h 44"/>
                  <a:gd name="T6" fmla="*/ 0 w 33"/>
                  <a:gd name="T7" fmla="*/ 14 h 44"/>
                  <a:gd name="T8" fmla="*/ 0 w 33"/>
                  <a:gd name="T9" fmla="*/ 0 h 44"/>
                  <a:gd name="T10" fmla="*/ 33 w 33"/>
                  <a:gd name="T11" fmla="*/ 0 h 44"/>
                  <a:gd name="T12" fmla="*/ 33 w 33"/>
                  <a:gd name="T13" fmla="*/ 14 h 44"/>
                  <a:gd name="T14" fmla="*/ 33 w 33"/>
                  <a:gd name="T15" fmla="*/ 1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4">
                    <a:moveTo>
                      <a:pt x="33" y="14"/>
                    </a:moveTo>
                    <a:lnTo>
                      <a:pt x="31" y="44"/>
                    </a:lnTo>
                    <a:lnTo>
                      <a:pt x="0" y="44"/>
                    </a:lnTo>
                    <a:lnTo>
                      <a:pt x="0" y="14"/>
                    </a:lnTo>
                    <a:lnTo>
                      <a:pt x="0" y="0"/>
                    </a:lnTo>
                    <a:lnTo>
                      <a:pt x="33" y="0"/>
                    </a:lnTo>
                    <a:lnTo>
                      <a:pt x="33" y="14"/>
                    </a:lnTo>
                    <a:lnTo>
                      <a:pt x="33"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05" name="Freeform 1862"/>
              <p:cNvSpPr>
                <a:spLocks/>
              </p:cNvSpPr>
              <p:nvPr/>
            </p:nvSpPr>
            <p:spPr bwMode="auto">
              <a:xfrm>
                <a:off x="3232" y="1929"/>
                <a:ext cx="39" cy="46"/>
              </a:xfrm>
              <a:custGeom>
                <a:avLst/>
                <a:gdLst>
                  <a:gd name="T0" fmla="*/ 39 w 39"/>
                  <a:gd name="T1" fmla="*/ 38 h 46"/>
                  <a:gd name="T2" fmla="*/ 37 w 39"/>
                  <a:gd name="T3" fmla="*/ 46 h 46"/>
                  <a:gd name="T4" fmla="*/ 0 w 39"/>
                  <a:gd name="T5" fmla="*/ 44 h 46"/>
                  <a:gd name="T6" fmla="*/ 0 w 39"/>
                  <a:gd name="T7" fmla="*/ 44 h 46"/>
                  <a:gd name="T8" fmla="*/ 2 w 39"/>
                  <a:gd name="T9" fmla="*/ 0 h 46"/>
                  <a:gd name="T10" fmla="*/ 39 w 39"/>
                  <a:gd name="T11" fmla="*/ 2 h 46"/>
                  <a:gd name="T12" fmla="*/ 39 w 39"/>
                  <a:gd name="T13" fmla="*/ 2 h 46"/>
                  <a:gd name="T14" fmla="*/ 39 w 39"/>
                  <a:gd name="T15" fmla="*/ 2 h 46"/>
                  <a:gd name="T16" fmla="*/ 39 w 39"/>
                  <a:gd name="T17" fmla="*/ 36 h 46"/>
                  <a:gd name="T18" fmla="*/ 39 w 39"/>
                  <a:gd name="T19" fmla="*/ 36 h 46"/>
                  <a:gd name="T20" fmla="*/ 39 w 39"/>
                  <a:gd name="T21" fmla="*/ 38 h 46"/>
                  <a:gd name="T22" fmla="*/ 39 w 39"/>
                  <a:gd name="T23" fmla="*/ 38 h 46"/>
                  <a:gd name="T24" fmla="*/ 39 w 39"/>
                  <a:gd name="T25" fmla="*/ 38 h 46"/>
                  <a:gd name="T26" fmla="*/ 39 w 39"/>
                  <a:gd name="T27"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46">
                    <a:moveTo>
                      <a:pt x="39" y="38"/>
                    </a:moveTo>
                    <a:lnTo>
                      <a:pt x="37" y="46"/>
                    </a:lnTo>
                    <a:lnTo>
                      <a:pt x="0" y="44"/>
                    </a:lnTo>
                    <a:lnTo>
                      <a:pt x="0" y="44"/>
                    </a:lnTo>
                    <a:lnTo>
                      <a:pt x="2" y="0"/>
                    </a:lnTo>
                    <a:lnTo>
                      <a:pt x="39" y="2"/>
                    </a:lnTo>
                    <a:lnTo>
                      <a:pt x="39" y="2"/>
                    </a:lnTo>
                    <a:lnTo>
                      <a:pt x="39" y="2"/>
                    </a:lnTo>
                    <a:lnTo>
                      <a:pt x="39" y="36"/>
                    </a:lnTo>
                    <a:lnTo>
                      <a:pt x="39" y="36"/>
                    </a:lnTo>
                    <a:lnTo>
                      <a:pt x="39" y="38"/>
                    </a:lnTo>
                    <a:lnTo>
                      <a:pt x="39" y="38"/>
                    </a:lnTo>
                    <a:lnTo>
                      <a:pt x="39" y="38"/>
                    </a:lnTo>
                    <a:lnTo>
                      <a:pt x="39"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06" name="Freeform 1863"/>
              <p:cNvSpPr>
                <a:spLocks/>
              </p:cNvSpPr>
              <p:nvPr/>
            </p:nvSpPr>
            <p:spPr bwMode="auto">
              <a:xfrm>
                <a:off x="3232" y="1929"/>
                <a:ext cx="39" cy="46"/>
              </a:xfrm>
              <a:custGeom>
                <a:avLst/>
                <a:gdLst>
                  <a:gd name="T0" fmla="*/ 39 w 39"/>
                  <a:gd name="T1" fmla="*/ 38 h 46"/>
                  <a:gd name="T2" fmla="*/ 37 w 39"/>
                  <a:gd name="T3" fmla="*/ 46 h 46"/>
                  <a:gd name="T4" fmla="*/ 0 w 39"/>
                  <a:gd name="T5" fmla="*/ 44 h 46"/>
                  <a:gd name="T6" fmla="*/ 0 w 39"/>
                  <a:gd name="T7" fmla="*/ 44 h 46"/>
                  <a:gd name="T8" fmla="*/ 2 w 39"/>
                  <a:gd name="T9" fmla="*/ 0 h 46"/>
                  <a:gd name="T10" fmla="*/ 39 w 39"/>
                  <a:gd name="T11" fmla="*/ 2 h 46"/>
                  <a:gd name="T12" fmla="*/ 39 w 39"/>
                  <a:gd name="T13" fmla="*/ 2 h 46"/>
                  <a:gd name="T14" fmla="*/ 39 w 39"/>
                  <a:gd name="T15" fmla="*/ 2 h 46"/>
                  <a:gd name="T16" fmla="*/ 39 w 39"/>
                  <a:gd name="T17" fmla="*/ 36 h 46"/>
                  <a:gd name="T18" fmla="*/ 39 w 39"/>
                  <a:gd name="T19" fmla="*/ 36 h 46"/>
                  <a:gd name="T20" fmla="*/ 39 w 39"/>
                  <a:gd name="T21" fmla="*/ 38 h 46"/>
                  <a:gd name="T22" fmla="*/ 39 w 39"/>
                  <a:gd name="T23" fmla="*/ 38 h 46"/>
                  <a:gd name="T24" fmla="*/ 39 w 39"/>
                  <a:gd name="T25" fmla="*/ 38 h 46"/>
                  <a:gd name="T26" fmla="*/ 39 w 39"/>
                  <a:gd name="T27"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46">
                    <a:moveTo>
                      <a:pt x="39" y="38"/>
                    </a:moveTo>
                    <a:lnTo>
                      <a:pt x="37" y="46"/>
                    </a:lnTo>
                    <a:lnTo>
                      <a:pt x="0" y="44"/>
                    </a:lnTo>
                    <a:lnTo>
                      <a:pt x="0" y="44"/>
                    </a:lnTo>
                    <a:lnTo>
                      <a:pt x="2" y="0"/>
                    </a:lnTo>
                    <a:lnTo>
                      <a:pt x="39" y="2"/>
                    </a:lnTo>
                    <a:lnTo>
                      <a:pt x="39" y="2"/>
                    </a:lnTo>
                    <a:lnTo>
                      <a:pt x="39" y="2"/>
                    </a:lnTo>
                    <a:lnTo>
                      <a:pt x="39" y="36"/>
                    </a:lnTo>
                    <a:lnTo>
                      <a:pt x="39" y="36"/>
                    </a:lnTo>
                    <a:lnTo>
                      <a:pt x="39" y="38"/>
                    </a:lnTo>
                    <a:lnTo>
                      <a:pt x="39" y="38"/>
                    </a:lnTo>
                    <a:lnTo>
                      <a:pt x="39" y="38"/>
                    </a:lnTo>
                    <a:lnTo>
                      <a:pt x="39"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07" name="Freeform 1864"/>
              <p:cNvSpPr>
                <a:spLocks/>
              </p:cNvSpPr>
              <p:nvPr/>
            </p:nvSpPr>
            <p:spPr bwMode="auto">
              <a:xfrm>
                <a:off x="3308" y="1958"/>
                <a:ext cx="39" cy="36"/>
              </a:xfrm>
              <a:custGeom>
                <a:avLst/>
                <a:gdLst>
                  <a:gd name="T0" fmla="*/ 39 w 39"/>
                  <a:gd name="T1" fmla="*/ 17 h 36"/>
                  <a:gd name="T2" fmla="*/ 39 w 39"/>
                  <a:gd name="T3" fmla="*/ 36 h 36"/>
                  <a:gd name="T4" fmla="*/ 0 w 39"/>
                  <a:gd name="T5" fmla="*/ 34 h 36"/>
                  <a:gd name="T6" fmla="*/ 0 w 39"/>
                  <a:gd name="T7" fmla="*/ 9 h 36"/>
                  <a:gd name="T8" fmla="*/ 0 w 39"/>
                  <a:gd name="T9" fmla="*/ 3 h 36"/>
                  <a:gd name="T10" fmla="*/ 2 w 39"/>
                  <a:gd name="T11" fmla="*/ 0 h 36"/>
                  <a:gd name="T12" fmla="*/ 2 w 39"/>
                  <a:gd name="T13" fmla="*/ 0 h 36"/>
                  <a:gd name="T14" fmla="*/ 39 w 39"/>
                  <a:gd name="T15" fmla="*/ 0 h 36"/>
                  <a:gd name="T16" fmla="*/ 39 w 39"/>
                  <a:gd name="T17"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6">
                    <a:moveTo>
                      <a:pt x="39" y="17"/>
                    </a:moveTo>
                    <a:lnTo>
                      <a:pt x="39" y="36"/>
                    </a:lnTo>
                    <a:lnTo>
                      <a:pt x="0" y="34"/>
                    </a:lnTo>
                    <a:lnTo>
                      <a:pt x="0" y="9"/>
                    </a:lnTo>
                    <a:lnTo>
                      <a:pt x="0" y="3"/>
                    </a:lnTo>
                    <a:lnTo>
                      <a:pt x="2" y="0"/>
                    </a:lnTo>
                    <a:lnTo>
                      <a:pt x="2" y="0"/>
                    </a:lnTo>
                    <a:lnTo>
                      <a:pt x="39" y="0"/>
                    </a:lnTo>
                    <a:lnTo>
                      <a:pt x="39"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08" name="Freeform 1865"/>
              <p:cNvSpPr>
                <a:spLocks/>
              </p:cNvSpPr>
              <p:nvPr/>
            </p:nvSpPr>
            <p:spPr bwMode="auto">
              <a:xfrm>
                <a:off x="3308" y="1958"/>
                <a:ext cx="39" cy="36"/>
              </a:xfrm>
              <a:custGeom>
                <a:avLst/>
                <a:gdLst>
                  <a:gd name="T0" fmla="*/ 39 w 39"/>
                  <a:gd name="T1" fmla="*/ 17 h 36"/>
                  <a:gd name="T2" fmla="*/ 39 w 39"/>
                  <a:gd name="T3" fmla="*/ 36 h 36"/>
                  <a:gd name="T4" fmla="*/ 0 w 39"/>
                  <a:gd name="T5" fmla="*/ 34 h 36"/>
                  <a:gd name="T6" fmla="*/ 0 w 39"/>
                  <a:gd name="T7" fmla="*/ 9 h 36"/>
                  <a:gd name="T8" fmla="*/ 0 w 39"/>
                  <a:gd name="T9" fmla="*/ 3 h 36"/>
                  <a:gd name="T10" fmla="*/ 2 w 39"/>
                  <a:gd name="T11" fmla="*/ 0 h 36"/>
                  <a:gd name="T12" fmla="*/ 2 w 39"/>
                  <a:gd name="T13" fmla="*/ 0 h 36"/>
                  <a:gd name="T14" fmla="*/ 39 w 39"/>
                  <a:gd name="T15" fmla="*/ 0 h 36"/>
                  <a:gd name="T16" fmla="*/ 39 w 39"/>
                  <a:gd name="T17"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6">
                    <a:moveTo>
                      <a:pt x="39" y="17"/>
                    </a:moveTo>
                    <a:lnTo>
                      <a:pt x="39" y="36"/>
                    </a:lnTo>
                    <a:lnTo>
                      <a:pt x="0" y="34"/>
                    </a:lnTo>
                    <a:lnTo>
                      <a:pt x="0" y="9"/>
                    </a:lnTo>
                    <a:lnTo>
                      <a:pt x="0" y="3"/>
                    </a:lnTo>
                    <a:lnTo>
                      <a:pt x="2" y="0"/>
                    </a:lnTo>
                    <a:lnTo>
                      <a:pt x="2" y="0"/>
                    </a:lnTo>
                    <a:lnTo>
                      <a:pt x="39" y="0"/>
                    </a:lnTo>
                    <a:lnTo>
                      <a:pt x="3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09" name="Freeform 1866"/>
              <p:cNvSpPr>
                <a:spLocks/>
              </p:cNvSpPr>
              <p:nvPr/>
            </p:nvSpPr>
            <p:spPr bwMode="auto">
              <a:xfrm>
                <a:off x="3191" y="2050"/>
                <a:ext cx="48" cy="37"/>
              </a:xfrm>
              <a:custGeom>
                <a:avLst/>
                <a:gdLst>
                  <a:gd name="T0" fmla="*/ 48 w 48"/>
                  <a:gd name="T1" fmla="*/ 10 h 37"/>
                  <a:gd name="T2" fmla="*/ 46 w 48"/>
                  <a:gd name="T3" fmla="*/ 37 h 37"/>
                  <a:gd name="T4" fmla="*/ 39 w 48"/>
                  <a:gd name="T5" fmla="*/ 37 h 37"/>
                  <a:gd name="T6" fmla="*/ 16 w 48"/>
                  <a:gd name="T7" fmla="*/ 35 h 37"/>
                  <a:gd name="T8" fmla="*/ 16 w 48"/>
                  <a:gd name="T9" fmla="*/ 27 h 37"/>
                  <a:gd name="T10" fmla="*/ 0 w 48"/>
                  <a:gd name="T11" fmla="*/ 27 h 37"/>
                  <a:gd name="T12" fmla="*/ 0 w 48"/>
                  <a:gd name="T13" fmla="*/ 8 h 37"/>
                  <a:gd name="T14" fmla="*/ 0 w 48"/>
                  <a:gd name="T15" fmla="*/ 8 h 37"/>
                  <a:gd name="T16" fmla="*/ 0 w 48"/>
                  <a:gd name="T17" fmla="*/ 0 h 37"/>
                  <a:gd name="T18" fmla="*/ 39 w 48"/>
                  <a:gd name="T19" fmla="*/ 1 h 37"/>
                  <a:gd name="T20" fmla="*/ 39 w 48"/>
                  <a:gd name="T21" fmla="*/ 10 h 37"/>
                  <a:gd name="T22" fmla="*/ 48 w 48"/>
                  <a:gd name="T23"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7">
                    <a:moveTo>
                      <a:pt x="48" y="10"/>
                    </a:moveTo>
                    <a:lnTo>
                      <a:pt x="46" y="37"/>
                    </a:lnTo>
                    <a:lnTo>
                      <a:pt x="39" y="37"/>
                    </a:lnTo>
                    <a:lnTo>
                      <a:pt x="16" y="35"/>
                    </a:lnTo>
                    <a:lnTo>
                      <a:pt x="16" y="27"/>
                    </a:lnTo>
                    <a:lnTo>
                      <a:pt x="0" y="27"/>
                    </a:lnTo>
                    <a:lnTo>
                      <a:pt x="0" y="8"/>
                    </a:lnTo>
                    <a:lnTo>
                      <a:pt x="0" y="8"/>
                    </a:lnTo>
                    <a:lnTo>
                      <a:pt x="0" y="0"/>
                    </a:lnTo>
                    <a:lnTo>
                      <a:pt x="39" y="1"/>
                    </a:lnTo>
                    <a:lnTo>
                      <a:pt x="39" y="10"/>
                    </a:lnTo>
                    <a:lnTo>
                      <a:pt x="48"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10" name="Freeform 1867"/>
              <p:cNvSpPr>
                <a:spLocks/>
              </p:cNvSpPr>
              <p:nvPr/>
            </p:nvSpPr>
            <p:spPr bwMode="auto">
              <a:xfrm>
                <a:off x="3191" y="2050"/>
                <a:ext cx="48" cy="37"/>
              </a:xfrm>
              <a:custGeom>
                <a:avLst/>
                <a:gdLst>
                  <a:gd name="T0" fmla="*/ 48 w 48"/>
                  <a:gd name="T1" fmla="*/ 10 h 37"/>
                  <a:gd name="T2" fmla="*/ 46 w 48"/>
                  <a:gd name="T3" fmla="*/ 37 h 37"/>
                  <a:gd name="T4" fmla="*/ 39 w 48"/>
                  <a:gd name="T5" fmla="*/ 37 h 37"/>
                  <a:gd name="T6" fmla="*/ 16 w 48"/>
                  <a:gd name="T7" fmla="*/ 35 h 37"/>
                  <a:gd name="T8" fmla="*/ 16 w 48"/>
                  <a:gd name="T9" fmla="*/ 27 h 37"/>
                  <a:gd name="T10" fmla="*/ 0 w 48"/>
                  <a:gd name="T11" fmla="*/ 27 h 37"/>
                  <a:gd name="T12" fmla="*/ 0 w 48"/>
                  <a:gd name="T13" fmla="*/ 8 h 37"/>
                  <a:gd name="T14" fmla="*/ 0 w 48"/>
                  <a:gd name="T15" fmla="*/ 8 h 37"/>
                  <a:gd name="T16" fmla="*/ 0 w 48"/>
                  <a:gd name="T17" fmla="*/ 0 h 37"/>
                  <a:gd name="T18" fmla="*/ 39 w 48"/>
                  <a:gd name="T19" fmla="*/ 1 h 37"/>
                  <a:gd name="T20" fmla="*/ 39 w 48"/>
                  <a:gd name="T21" fmla="*/ 10 h 37"/>
                  <a:gd name="T22" fmla="*/ 48 w 48"/>
                  <a:gd name="T23"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7">
                    <a:moveTo>
                      <a:pt x="48" y="10"/>
                    </a:moveTo>
                    <a:lnTo>
                      <a:pt x="46" y="37"/>
                    </a:lnTo>
                    <a:lnTo>
                      <a:pt x="39" y="37"/>
                    </a:lnTo>
                    <a:lnTo>
                      <a:pt x="16" y="35"/>
                    </a:lnTo>
                    <a:lnTo>
                      <a:pt x="16" y="27"/>
                    </a:lnTo>
                    <a:lnTo>
                      <a:pt x="0" y="27"/>
                    </a:lnTo>
                    <a:lnTo>
                      <a:pt x="0" y="8"/>
                    </a:lnTo>
                    <a:lnTo>
                      <a:pt x="0" y="8"/>
                    </a:lnTo>
                    <a:lnTo>
                      <a:pt x="0" y="0"/>
                    </a:lnTo>
                    <a:lnTo>
                      <a:pt x="39" y="1"/>
                    </a:lnTo>
                    <a:lnTo>
                      <a:pt x="39" y="10"/>
                    </a:lnTo>
                    <a:lnTo>
                      <a:pt x="48"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11" name="Freeform 1868"/>
              <p:cNvSpPr>
                <a:spLocks/>
              </p:cNvSpPr>
              <p:nvPr/>
            </p:nvSpPr>
            <p:spPr bwMode="auto">
              <a:xfrm>
                <a:off x="3193" y="1885"/>
                <a:ext cx="41" cy="44"/>
              </a:xfrm>
              <a:custGeom>
                <a:avLst/>
                <a:gdLst>
                  <a:gd name="T0" fmla="*/ 37 w 41"/>
                  <a:gd name="T1" fmla="*/ 0 h 44"/>
                  <a:gd name="T2" fmla="*/ 39 w 41"/>
                  <a:gd name="T3" fmla="*/ 0 h 44"/>
                  <a:gd name="T4" fmla="*/ 41 w 41"/>
                  <a:gd name="T5" fmla="*/ 0 h 44"/>
                  <a:gd name="T6" fmla="*/ 39 w 41"/>
                  <a:gd name="T7" fmla="*/ 44 h 44"/>
                  <a:gd name="T8" fmla="*/ 2 w 41"/>
                  <a:gd name="T9" fmla="*/ 43 h 44"/>
                  <a:gd name="T10" fmla="*/ 0 w 41"/>
                  <a:gd name="T11" fmla="*/ 43 h 44"/>
                  <a:gd name="T12" fmla="*/ 2 w 41"/>
                  <a:gd name="T13" fmla="*/ 0 h 44"/>
                  <a:gd name="T14" fmla="*/ 10 w 41"/>
                  <a:gd name="T15" fmla="*/ 0 h 44"/>
                  <a:gd name="T16" fmla="*/ 10 w 41"/>
                  <a:gd name="T17" fmla="*/ 0 h 44"/>
                  <a:gd name="T18" fmla="*/ 10 w 41"/>
                  <a:gd name="T19" fmla="*/ 0 h 44"/>
                  <a:gd name="T20" fmla="*/ 10 w 41"/>
                  <a:gd name="T21" fmla="*/ 0 h 44"/>
                  <a:gd name="T22" fmla="*/ 12 w 41"/>
                  <a:gd name="T23" fmla="*/ 0 h 44"/>
                  <a:gd name="T24" fmla="*/ 17 w 41"/>
                  <a:gd name="T25" fmla="*/ 0 h 44"/>
                  <a:gd name="T26" fmla="*/ 17 w 41"/>
                  <a:gd name="T27" fmla="*/ 0 h 44"/>
                  <a:gd name="T28" fmla="*/ 25 w 41"/>
                  <a:gd name="T29" fmla="*/ 0 h 44"/>
                  <a:gd name="T30" fmla="*/ 25 w 41"/>
                  <a:gd name="T31" fmla="*/ 0 h 44"/>
                  <a:gd name="T32" fmla="*/ 25 w 41"/>
                  <a:gd name="T33" fmla="*/ 0 h 44"/>
                  <a:gd name="T34" fmla="*/ 27 w 41"/>
                  <a:gd name="T35" fmla="*/ 0 h 44"/>
                  <a:gd name="T36" fmla="*/ 27 w 41"/>
                  <a:gd name="T37" fmla="*/ 0 h 44"/>
                  <a:gd name="T38" fmla="*/ 30 w 41"/>
                  <a:gd name="T39" fmla="*/ 0 h 44"/>
                  <a:gd name="T40" fmla="*/ 30 w 41"/>
                  <a:gd name="T41" fmla="*/ 0 h 44"/>
                  <a:gd name="T42" fmla="*/ 32 w 41"/>
                  <a:gd name="T43" fmla="*/ 0 h 44"/>
                  <a:gd name="T44" fmla="*/ 32 w 41"/>
                  <a:gd name="T45" fmla="*/ 0 h 44"/>
                  <a:gd name="T46" fmla="*/ 32 w 41"/>
                  <a:gd name="T47" fmla="*/ 0 h 44"/>
                  <a:gd name="T48" fmla="*/ 32 w 41"/>
                  <a:gd name="T49" fmla="*/ 0 h 44"/>
                  <a:gd name="T50" fmla="*/ 32 w 41"/>
                  <a:gd name="T51" fmla="*/ 0 h 44"/>
                  <a:gd name="T52" fmla="*/ 36 w 41"/>
                  <a:gd name="T53" fmla="*/ 0 h 44"/>
                  <a:gd name="T54" fmla="*/ 37 w 41"/>
                  <a:gd name="T5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4">
                    <a:moveTo>
                      <a:pt x="37" y="0"/>
                    </a:moveTo>
                    <a:lnTo>
                      <a:pt x="39" y="0"/>
                    </a:lnTo>
                    <a:lnTo>
                      <a:pt x="41" y="0"/>
                    </a:lnTo>
                    <a:lnTo>
                      <a:pt x="39" y="44"/>
                    </a:lnTo>
                    <a:lnTo>
                      <a:pt x="2" y="43"/>
                    </a:lnTo>
                    <a:lnTo>
                      <a:pt x="0" y="43"/>
                    </a:lnTo>
                    <a:lnTo>
                      <a:pt x="2" y="0"/>
                    </a:lnTo>
                    <a:lnTo>
                      <a:pt x="10" y="0"/>
                    </a:lnTo>
                    <a:lnTo>
                      <a:pt x="10" y="0"/>
                    </a:lnTo>
                    <a:lnTo>
                      <a:pt x="10" y="0"/>
                    </a:lnTo>
                    <a:lnTo>
                      <a:pt x="10" y="0"/>
                    </a:lnTo>
                    <a:lnTo>
                      <a:pt x="12" y="0"/>
                    </a:lnTo>
                    <a:lnTo>
                      <a:pt x="17" y="0"/>
                    </a:lnTo>
                    <a:lnTo>
                      <a:pt x="17" y="0"/>
                    </a:lnTo>
                    <a:lnTo>
                      <a:pt x="25" y="0"/>
                    </a:lnTo>
                    <a:lnTo>
                      <a:pt x="25" y="0"/>
                    </a:lnTo>
                    <a:lnTo>
                      <a:pt x="25" y="0"/>
                    </a:lnTo>
                    <a:lnTo>
                      <a:pt x="27" y="0"/>
                    </a:lnTo>
                    <a:lnTo>
                      <a:pt x="27" y="0"/>
                    </a:lnTo>
                    <a:lnTo>
                      <a:pt x="30" y="0"/>
                    </a:lnTo>
                    <a:lnTo>
                      <a:pt x="30" y="0"/>
                    </a:lnTo>
                    <a:lnTo>
                      <a:pt x="32" y="0"/>
                    </a:lnTo>
                    <a:lnTo>
                      <a:pt x="32" y="0"/>
                    </a:lnTo>
                    <a:lnTo>
                      <a:pt x="32" y="0"/>
                    </a:lnTo>
                    <a:lnTo>
                      <a:pt x="32" y="0"/>
                    </a:lnTo>
                    <a:lnTo>
                      <a:pt x="32" y="0"/>
                    </a:lnTo>
                    <a:lnTo>
                      <a:pt x="36" y="0"/>
                    </a:lnTo>
                    <a:lnTo>
                      <a:pt x="3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12" name="Freeform 1869"/>
              <p:cNvSpPr>
                <a:spLocks/>
              </p:cNvSpPr>
              <p:nvPr/>
            </p:nvSpPr>
            <p:spPr bwMode="auto">
              <a:xfrm>
                <a:off x="3193" y="1885"/>
                <a:ext cx="41" cy="44"/>
              </a:xfrm>
              <a:custGeom>
                <a:avLst/>
                <a:gdLst>
                  <a:gd name="T0" fmla="*/ 37 w 41"/>
                  <a:gd name="T1" fmla="*/ 0 h 44"/>
                  <a:gd name="T2" fmla="*/ 39 w 41"/>
                  <a:gd name="T3" fmla="*/ 0 h 44"/>
                  <a:gd name="T4" fmla="*/ 41 w 41"/>
                  <a:gd name="T5" fmla="*/ 0 h 44"/>
                  <a:gd name="T6" fmla="*/ 39 w 41"/>
                  <a:gd name="T7" fmla="*/ 44 h 44"/>
                  <a:gd name="T8" fmla="*/ 2 w 41"/>
                  <a:gd name="T9" fmla="*/ 43 h 44"/>
                  <a:gd name="T10" fmla="*/ 0 w 41"/>
                  <a:gd name="T11" fmla="*/ 43 h 44"/>
                  <a:gd name="T12" fmla="*/ 2 w 41"/>
                  <a:gd name="T13" fmla="*/ 0 h 44"/>
                  <a:gd name="T14" fmla="*/ 10 w 41"/>
                  <a:gd name="T15" fmla="*/ 0 h 44"/>
                  <a:gd name="T16" fmla="*/ 10 w 41"/>
                  <a:gd name="T17" fmla="*/ 0 h 44"/>
                  <a:gd name="T18" fmla="*/ 10 w 41"/>
                  <a:gd name="T19" fmla="*/ 0 h 44"/>
                  <a:gd name="T20" fmla="*/ 10 w 41"/>
                  <a:gd name="T21" fmla="*/ 0 h 44"/>
                  <a:gd name="T22" fmla="*/ 12 w 41"/>
                  <a:gd name="T23" fmla="*/ 0 h 44"/>
                  <a:gd name="T24" fmla="*/ 17 w 41"/>
                  <a:gd name="T25" fmla="*/ 0 h 44"/>
                  <a:gd name="T26" fmla="*/ 17 w 41"/>
                  <a:gd name="T27" fmla="*/ 0 h 44"/>
                  <a:gd name="T28" fmla="*/ 25 w 41"/>
                  <a:gd name="T29" fmla="*/ 0 h 44"/>
                  <a:gd name="T30" fmla="*/ 25 w 41"/>
                  <a:gd name="T31" fmla="*/ 0 h 44"/>
                  <a:gd name="T32" fmla="*/ 25 w 41"/>
                  <a:gd name="T33" fmla="*/ 0 h 44"/>
                  <a:gd name="T34" fmla="*/ 27 w 41"/>
                  <a:gd name="T35" fmla="*/ 0 h 44"/>
                  <a:gd name="T36" fmla="*/ 27 w 41"/>
                  <a:gd name="T37" fmla="*/ 0 h 44"/>
                  <a:gd name="T38" fmla="*/ 30 w 41"/>
                  <a:gd name="T39" fmla="*/ 0 h 44"/>
                  <a:gd name="T40" fmla="*/ 30 w 41"/>
                  <a:gd name="T41" fmla="*/ 0 h 44"/>
                  <a:gd name="T42" fmla="*/ 32 w 41"/>
                  <a:gd name="T43" fmla="*/ 0 h 44"/>
                  <a:gd name="T44" fmla="*/ 32 w 41"/>
                  <a:gd name="T45" fmla="*/ 0 h 44"/>
                  <a:gd name="T46" fmla="*/ 32 w 41"/>
                  <a:gd name="T47" fmla="*/ 0 h 44"/>
                  <a:gd name="T48" fmla="*/ 32 w 41"/>
                  <a:gd name="T49" fmla="*/ 0 h 44"/>
                  <a:gd name="T50" fmla="*/ 32 w 41"/>
                  <a:gd name="T51" fmla="*/ 0 h 44"/>
                  <a:gd name="T52" fmla="*/ 36 w 41"/>
                  <a:gd name="T53" fmla="*/ 0 h 44"/>
                  <a:gd name="T54" fmla="*/ 37 w 41"/>
                  <a:gd name="T5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4">
                    <a:moveTo>
                      <a:pt x="37" y="0"/>
                    </a:moveTo>
                    <a:lnTo>
                      <a:pt x="39" y="0"/>
                    </a:lnTo>
                    <a:lnTo>
                      <a:pt x="41" y="0"/>
                    </a:lnTo>
                    <a:lnTo>
                      <a:pt x="39" y="44"/>
                    </a:lnTo>
                    <a:lnTo>
                      <a:pt x="2" y="43"/>
                    </a:lnTo>
                    <a:lnTo>
                      <a:pt x="0" y="43"/>
                    </a:lnTo>
                    <a:lnTo>
                      <a:pt x="2" y="0"/>
                    </a:lnTo>
                    <a:lnTo>
                      <a:pt x="10" y="0"/>
                    </a:lnTo>
                    <a:lnTo>
                      <a:pt x="10" y="0"/>
                    </a:lnTo>
                    <a:lnTo>
                      <a:pt x="10" y="0"/>
                    </a:lnTo>
                    <a:lnTo>
                      <a:pt x="10" y="0"/>
                    </a:lnTo>
                    <a:lnTo>
                      <a:pt x="12" y="0"/>
                    </a:lnTo>
                    <a:lnTo>
                      <a:pt x="17" y="0"/>
                    </a:lnTo>
                    <a:lnTo>
                      <a:pt x="17" y="0"/>
                    </a:lnTo>
                    <a:lnTo>
                      <a:pt x="25" y="0"/>
                    </a:lnTo>
                    <a:lnTo>
                      <a:pt x="25" y="0"/>
                    </a:lnTo>
                    <a:lnTo>
                      <a:pt x="25" y="0"/>
                    </a:lnTo>
                    <a:lnTo>
                      <a:pt x="27" y="0"/>
                    </a:lnTo>
                    <a:lnTo>
                      <a:pt x="27" y="0"/>
                    </a:lnTo>
                    <a:lnTo>
                      <a:pt x="30" y="0"/>
                    </a:lnTo>
                    <a:lnTo>
                      <a:pt x="30" y="0"/>
                    </a:lnTo>
                    <a:lnTo>
                      <a:pt x="32" y="0"/>
                    </a:lnTo>
                    <a:lnTo>
                      <a:pt x="32" y="0"/>
                    </a:lnTo>
                    <a:lnTo>
                      <a:pt x="32" y="0"/>
                    </a:lnTo>
                    <a:lnTo>
                      <a:pt x="32" y="0"/>
                    </a:lnTo>
                    <a:lnTo>
                      <a:pt x="32" y="0"/>
                    </a:lnTo>
                    <a:lnTo>
                      <a:pt x="36" y="0"/>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13" name="Freeform 1870"/>
              <p:cNvSpPr>
                <a:spLocks/>
              </p:cNvSpPr>
              <p:nvPr/>
            </p:nvSpPr>
            <p:spPr bwMode="auto">
              <a:xfrm>
                <a:off x="3393" y="1933"/>
                <a:ext cx="47" cy="44"/>
              </a:xfrm>
              <a:custGeom>
                <a:avLst/>
                <a:gdLst>
                  <a:gd name="T0" fmla="*/ 47 w 47"/>
                  <a:gd name="T1" fmla="*/ 35 h 44"/>
                  <a:gd name="T2" fmla="*/ 47 w 47"/>
                  <a:gd name="T3" fmla="*/ 44 h 44"/>
                  <a:gd name="T4" fmla="*/ 44 w 47"/>
                  <a:gd name="T5" fmla="*/ 37 h 44"/>
                  <a:gd name="T6" fmla="*/ 34 w 47"/>
                  <a:gd name="T7" fmla="*/ 35 h 44"/>
                  <a:gd name="T8" fmla="*/ 27 w 47"/>
                  <a:gd name="T9" fmla="*/ 40 h 44"/>
                  <a:gd name="T10" fmla="*/ 22 w 47"/>
                  <a:gd name="T11" fmla="*/ 39 h 44"/>
                  <a:gd name="T12" fmla="*/ 12 w 47"/>
                  <a:gd name="T13" fmla="*/ 39 h 44"/>
                  <a:gd name="T14" fmla="*/ 13 w 47"/>
                  <a:gd name="T15" fmla="*/ 37 h 44"/>
                  <a:gd name="T16" fmla="*/ 5 w 47"/>
                  <a:gd name="T17" fmla="*/ 27 h 44"/>
                  <a:gd name="T18" fmla="*/ 0 w 47"/>
                  <a:gd name="T19" fmla="*/ 17 h 44"/>
                  <a:gd name="T20" fmla="*/ 10 w 47"/>
                  <a:gd name="T21" fmla="*/ 0 h 44"/>
                  <a:gd name="T22" fmla="*/ 32 w 47"/>
                  <a:gd name="T23" fmla="*/ 0 h 44"/>
                  <a:gd name="T24" fmla="*/ 47 w 47"/>
                  <a:gd name="T25" fmla="*/ 0 h 44"/>
                  <a:gd name="T26" fmla="*/ 47 w 47"/>
                  <a:gd name="T27" fmla="*/ 0 h 44"/>
                  <a:gd name="T28" fmla="*/ 47 w 47"/>
                  <a:gd name="T29"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4">
                    <a:moveTo>
                      <a:pt x="47" y="35"/>
                    </a:moveTo>
                    <a:lnTo>
                      <a:pt x="47" y="44"/>
                    </a:lnTo>
                    <a:lnTo>
                      <a:pt x="44" y="37"/>
                    </a:lnTo>
                    <a:lnTo>
                      <a:pt x="34" y="35"/>
                    </a:lnTo>
                    <a:lnTo>
                      <a:pt x="27" y="40"/>
                    </a:lnTo>
                    <a:lnTo>
                      <a:pt x="22" y="39"/>
                    </a:lnTo>
                    <a:lnTo>
                      <a:pt x="12" y="39"/>
                    </a:lnTo>
                    <a:lnTo>
                      <a:pt x="13" y="37"/>
                    </a:lnTo>
                    <a:lnTo>
                      <a:pt x="5" y="27"/>
                    </a:lnTo>
                    <a:lnTo>
                      <a:pt x="0" y="17"/>
                    </a:lnTo>
                    <a:lnTo>
                      <a:pt x="10" y="0"/>
                    </a:lnTo>
                    <a:lnTo>
                      <a:pt x="32" y="0"/>
                    </a:lnTo>
                    <a:lnTo>
                      <a:pt x="47" y="0"/>
                    </a:lnTo>
                    <a:lnTo>
                      <a:pt x="47" y="0"/>
                    </a:lnTo>
                    <a:lnTo>
                      <a:pt x="47"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14" name="Freeform 1871"/>
              <p:cNvSpPr>
                <a:spLocks/>
              </p:cNvSpPr>
              <p:nvPr/>
            </p:nvSpPr>
            <p:spPr bwMode="auto">
              <a:xfrm>
                <a:off x="3393" y="1933"/>
                <a:ext cx="47" cy="44"/>
              </a:xfrm>
              <a:custGeom>
                <a:avLst/>
                <a:gdLst>
                  <a:gd name="T0" fmla="*/ 47 w 47"/>
                  <a:gd name="T1" fmla="*/ 35 h 44"/>
                  <a:gd name="T2" fmla="*/ 47 w 47"/>
                  <a:gd name="T3" fmla="*/ 44 h 44"/>
                  <a:gd name="T4" fmla="*/ 44 w 47"/>
                  <a:gd name="T5" fmla="*/ 37 h 44"/>
                  <a:gd name="T6" fmla="*/ 34 w 47"/>
                  <a:gd name="T7" fmla="*/ 35 h 44"/>
                  <a:gd name="T8" fmla="*/ 27 w 47"/>
                  <a:gd name="T9" fmla="*/ 40 h 44"/>
                  <a:gd name="T10" fmla="*/ 22 w 47"/>
                  <a:gd name="T11" fmla="*/ 39 h 44"/>
                  <a:gd name="T12" fmla="*/ 12 w 47"/>
                  <a:gd name="T13" fmla="*/ 39 h 44"/>
                  <a:gd name="T14" fmla="*/ 13 w 47"/>
                  <a:gd name="T15" fmla="*/ 37 h 44"/>
                  <a:gd name="T16" fmla="*/ 5 w 47"/>
                  <a:gd name="T17" fmla="*/ 27 h 44"/>
                  <a:gd name="T18" fmla="*/ 0 w 47"/>
                  <a:gd name="T19" fmla="*/ 17 h 44"/>
                  <a:gd name="T20" fmla="*/ 10 w 47"/>
                  <a:gd name="T21" fmla="*/ 0 h 44"/>
                  <a:gd name="T22" fmla="*/ 32 w 47"/>
                  <a:gd name="T23" fmla="*/ 0 h 44"/>
                  <a:gd name="T24" fmla="*/ 47 w 47"/>
                  <a:gd name="T25" fmla="*/ 0 h 44"/>
                  <a:gd name="T26" fmla="*/ 47 w 47"/>
                  <a:gd name="T27" fmla="*/ 0 h 44"/>
                  <a:gd name="T28" fmla="*/ 47 w 47"/>
                  <a:gd name="T29"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4">
                    <a:moveTo>
                      <a:pt x="47" y="35"/>
                    </a:moveTo>
                    <a:lnTo>
                      <a:pt x="47" y="44"/>
                    </a:lnTo>
                    <a:lnTo>
                      <a:pt x="44" y="37"/>
                    </a:lnTo>
                    <a:lnTo>
                      <a:pt x="34" y="35"/>
                    </a:lnTo>
                    <a:lnTo>
                      <a:pt x="27" y="40"/>
                    </a:lnTo>
                    <a:lnTo>
                      <a:pt x="22" y="39"/>
                    </a:lnTo>
                    <a:lnTo>
                      <a:pt x="12" y="39"/>
                    </a:lnTo>
                    <a:lnTo>
                      <a:pt x="13" y="37"/>
                    </a:lnTo>
                    <a:lnTo>
                      <a:pt x="5" y="27"/>
                    </a:lnTo>
                    <a:lnTo>
                      <a:pt x="0" y="17"/>
                    </a:lnTo>
                    <a:lnTo>
                      <a:pt x="10" y="0"/>
                    </a:lnTo>
                    <a:lnTo>
                      <a:pt x="32" y="0"/>
                    </a:lnTo>
                    <a:lnTo>
                      <a:pt x="47" y="0"/>
                    </a:lnTo>
                    <a:lnTo>
                      <a:pt x="47" y="0"/>
                    </a:lnTo>
                    <a:lnTo>
                      <a:pt x="47"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15" name="Freeform 1872"/>
              <p:cNvSpPr>
                <a:spLocks/>
              </p:cNvSpPr>
              <p:nvPr/>
            </p:nvSpPr>
            <p:spPr bwMode="auto">
              <a:xfrm>
                <a:off x="3229" y="2104"/>
                <a:ext cx="40" cy="37"/>
              </a:xfrm>
              <a:custGeom>
                <a:avLst/>
                <a:gdLst>
                  <a:gd name="T0" fmla="*/ 1 w 40"/>
                  <a:gd name="T1" fmla="*/ 0 h 37"/>
                  <a:gd name="T2" fmla="*/ 39 w 40"/>
                  <a:gd name="T3" fmla="*/ 1 h 37"/>
                  <a:gd name="T4" fmla="*/ 40 w 40"/>
                  <a:gd name="T5" fmla="*/ 1 h 37"/>
                  <a:gd name="T6" fmla="*/ 39 w 40"/>
                  <a:gd name="T7" fmla="*/ 10 h 37"/>
                  <a:gd name="T8" fmla="*/ 39 w 40"/>
                  <a:gd name="T9" fmla="*/ 37 h 37"/>
                  <a:gd name="T10" fmla="*/ 0 w 40"/>
                  <a:gd name="T11" fmla="*/ 35 h 37"/>
                  <a:gd name="T12" fmla="*/ 1 w 40"/>
                  <a:gd name="T13" fmla="*/ 8 h 37"/>
                  <a:gd name="T14" fmla="*/ 1 w 4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37">
                    <a:moveTo>
                      <a:pt x="1" y="0"/>
                    </a:moveTo>
                    <a:lnTo>
                      <a:pt x="39" y="1"/>
                    </a:lnTo>
                    <a:lnTo>
                      <a:pt x="40" y="1"/>
                    </a:lnTo>
                    <a:lnTo>
                      <a:pt x="39" y="10"/>
                    </a:lnTo>
                    <a:lnTo>
                      <a:pt x="39" y="37"/>
                    </a:lnTo>
                    <a:lnTo>
                      <a:pt x="0" y="35"/>
                    </a:lnTo>
                    <a:lnTo>
                      <a:pt x="1" y="8"/>
                    </a:lnTo>
                    <a:lnTo>
                      <a:pt x="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16" name="Freeform 1873"/>
              <p:cNvSpPr>
                <a:spLocks/>
              </p:cNvSpPr>
              <p:nvPr/>
            </p:nvSpPr>
            <p:spPr bwMode="auto">
              <a:xfrm>
                <a:off x="3229" y="2104"/>
                <a:ext cx="40" cy="37"/>
              </a:xfrm>
              <a:custGeom>
                <a:avLst/>
                <a:gdLst>
                  <a:gd name="T0" fmla="*/ 1 w 40"/>
                  <a:gd name="T1" fmla="*/ 0 h 37"/>
                  <a:gd name="T2" fmla="*/ 39 w 40"/>
                  <a:gd name="T3" fmla="*/ 1 h 37"/>
                  <a:gd name="T4" fmla="*/ 40 w 40"/>
                  <a:gd name="T5" fmla="*/ 1 h 37"/>
                  <a:gd name="T6" fmla="*/ 39 w 40"/>
                  <a:gd name="T7" fmla="*/ 10 h 37"/>
                  <a:gd name="T8" fmla="*/ 39 w 40"/>
                  <a:gd name="T9" fmla="*/ 37 h 37"/>
                  <a:gd name="T10" fmla="*/ 0 w 40"/>
                  <a:gd name="T11" fmla="*/ 35 h 37"/>
                  <a:gd name="T12" fmla="*/ 1 w 40"/>
                  <a:gd name="T13" fmla="*/ 8 h 37"/>
                  <a:gd name="T14" fmla="*/ 1 w 4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37">
                    <a:moveTo>
                      <a:pt x="1" y="0"/>
                    </a:moveTo>
                    <a:lnTo>
                      <a:pt x="39" y="1"/>
                    </a:lnTo>
                    <a:lnTo>
                      <a:pt x="40" y="1"/>
                    </a:lnTo>
                    <a:lnTo>
                      <a:pt x="39" y="10"/>
                    </a:lnTo>
                    <a:lnTo>
                      <a:pt x="39" y="37"/>
                    </a:lnTo>
                    <a:lnTo>
                      <a:pt x="0" y="35"/>
                    </a:lnTo>
                    <a:lnTo>
                      <a:pt x="1" y="8"/>
                    </a:lnTo>
                    <a:lnTo>
                      <a:pt x="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17" name="Freeform 1874"/>
              <p:cNvSpPr>
                <a:spLocks/>
              </p:cNvSpPr>
              <p:nvPr/>
            </p:nvSpPr>
            <p:spPr bwMode="auto">
              <a:xfrm>
                <a:off x="3071" y="1878"/>
                <a:ext cx="47" cy="46"/>
              </a:xfrm>
              <a:custGeom>
                <a:avLst/>
                <a:gdLst>
                  <a:gd name="T0" fmla="*/ 8 w 47"/>
                  <a:gd name="T1" fmla="*/ 0 h 46"/>
                  <a:gd name="T2" fmla="*/ 10 w 47"/>
                  <a:gd name="T3" fmla="*/ 2 h 46"/>
                  <a:gd name="T4" fmla="*/ 10 w 47"/>
                  <a:gd name="T5" fmla="*/ 2 h 46"/>
                  <a:gd name="T6" fmla="*/ 14 w 47"/>
                  <a:gd name="T7" fmla="*/ 2 h 46"/>
                  <a:gd name="T8" fmla="*/ 15 w 47"/>
                  <a:gd name="T9" fmla="*/ 2 h 46"/>
                  <a:gd name="T10" fmla="*/ 17 w 47"/>
                  <a:gd name="T11" fmla="*/ 2 h 46"/>
                  <a:gd name="T12" fmla="*/ 19 w 47"/>
                  <a:gd name="T13" fmla="*/ 2 h 46"/>
                  <a:gd name="T14" fmla="*/ 19 w 47"/>
                  <a:gd name="T15" fmla="*/ 2 h 46"/>
                  <a:gd name="T16" fmla="*/ 22 w 47"/>
                  <a:gd name="T17" fmla="*/ 2 h 46"/>
                  <a:gd name="T18" fmla="*/ 25 w 47"/>
                  <a:gd name="T19" fmla="*/ 2 h 46"/>
                  <a:gd name="T20" fmla="*/ 29 w 47"/>
                  <a:gd name="T21" fmla="*/ 2 h 46"/>
                  <a:gd name="T22" fmla="*/ 34 w 47"/>
                  <a:gd name="T23" fmla="*/ 2 h 46"/>
                  <a:gd name="T24" fmla="*/ 47 w 47"/>
                  <a:gd name="T25" fmla="*/ 4 h 46"/>
                  <a:gd name="T26" fmla="*/ 47 w 47"/>
                  <a:gd name="T27" fmla="*/ 4 h 46"/>
                  <a:gd name="T28" fmla="*/ 47 w 47"/>
                  <a:gd name="T29" fmla="*/ 4 h 46"/>
                  <a:gd name="T30" fmla="*/ 46 w 47"/>
                  <a:gd name="T31" fmla="*/ 46 h 46"/>
                  <a:gd name="T32" fmla="*/ 2 w 47"/>
                  <a:gd name="T33" fmla="*/ 44 h 46"/>
                  <a:gd name="T34" fmla="*/ 0 w 47"/>
                  <a:gd name="T35" fmla="*/ 44 h 46"/>
                  <a:gd name="T36" fmla="*/ 2 w 47"/>
                  <a:gd name="T37" fmla="*/ 0 h 46"/>
                  <a:gd name="T38" fmla="*/ 2 w 47"/>
                  <a:gd name="T39" fmla="*/ 0 h 46"/>
                  <a:gd name="T40" fmla="*/ 2 w 47"/>
                  <a:gd name="T41" fmla="*/ 0 h 46"/>
                  <a:gd name="T42" fmla="*/ 5 w 47"/>
                  <a:gd name="T43" fmla="*/ 0 h 46"/>
                  <a:gd name="T44" fmla="*/ 7 w 47"/>
                  <a:gd name="T45" fmla="*/ 0 h 46"/>
                  <a:gd name="T46" fmla="*/ 8 w 47"/>
                  <a:gd name="T47" fmla="*/ 0 h 46"/>
                  <a:gd name="T48" fmla="*/ 8 w 47"/>
                  <a:gd name="T4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46">
                    <a:moveTo>
                      <a:pt x="8" y="0"/>
                    </a:moveTo>
                    <a:lnTo>
                      <a:pt x="10" y="2"/>
                    </a:lnTo>
                    <a:lnTo>
                      <a:pt x="10" y="2"/>
                    </a:lnTo>
                    <a:lnTo>
                      <a:pt x="14" y="2"/>
                    </a:lnTo>
                    <a:lnTo>
                      <a:pt x="15" y="2"/>
                    </a:lnTo>
                    <a:lnTo>
                      <a:pt x="17" y="2"/>
                    </a:lnTo>
                    <a:lnTo>
                      <a:pt x="19" y="2"/>
                    </a:lnTo>
                    <a:lnTo>
                      <a:pt x="19" y="2"/>
                    </a:lnTo>
                    <a:lnTo>
                      <a:pt x="22" y="2"/>
                    </a:lnTo>
                    <a:lnTo>
                      <a:pt x="25" y="2"/>
                    </a:lnTo>
                    <a:lnTo>
                      <a:pt x="29" y="2"/>
                    </a:lnTo>
                    <a:lnTo>
                      <a:pt x="34" y="2"/>
                    </a:lnTo>
                    <a:lnTo>
                      <a:pt x="47" y="4"/>
                    </a:lnTo>
                    <a:lnTo>
                      <a:pt x="47" y="4"/>
                    </a:lnTo>
                    <a:lnTo>
                      <a:pt x="47" y="4"/>
                    </a:lnTo>
                    <a:lnTo>
                      <a:pt x="46" y="46"/>
                    </a:lnTo>
                    <a:lnTo>
                      <a:pt x="2" y="44"/>
                    </a:lnTo>
                    <a:lnTo>
                      <a:pt x="0" y="44"/>
                    </a:lnTo>
                    <a:lnTo>
                      <a:pt x="2" y="0"/>
                    </a:lnTo>
                    <a:lnTo>
                      <a:pt x="2" y="0"/>
                    </a:lnTo>
                    <a:lnTo>
                      <a:pt x="2" y="0"/>
                    </a:lnTo>
                    <a:lnTo>
                      <a:pt x="5" y="0"/>
                    </a:lnTo>
                    <a:lnTo>
                      <a:pt x="7" y="0"/>
                    </a:lnTo>
                    <a:lnTo>
                      <a:pt x="8" y="0"/>
                    </a:lnTo>
                    <a:lnTo>
                      <a:pt x="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18" name="Freeform 1875"/>
              <p:cNvSpPr>
                <a:spLocks/>
              </p:cNvSpPr>
              <p:nvPr/>
            </p:nvSpPr>
            <p:spPr bwMode="auto">
              <a:xfrm>
                <a:off x="3071" y="1878"/>
                <a:ext cx="47" cy="46"/>
              </a:xfrm>
              <a:custGeom>
                <a:avLst/>
                <a:gdLst>
                  <a:gd name="T0" fmla="*/ 8 w 47"/>
                  <a:gd name="T1" fmla="*/ 0 h 46"/>
                  <a:gd name="T2" fmla="*/ 10 w 47"/>
                  <a:gd name="T3" fmla="*/ 2 h 46"/>
                  <a:gd name="T4" fmla="*/ 10 w 47"/>
                  <a:gd name="T5" fmla="*/ 2 h 46"/>
                  <a:gd name="T6" fmla="*/ 14 w 47"/>
                  <a:gd name="T7" fmla="*/ 2 h 46"/>
                  <a:gd name="T8" fmla="*/ 15 w 47"/>
                  <a:gd name="T9" fmla="*/ 2 h 46"/>
                  <a:gd name="T10" fmla="*/ 17 w 47"/>
                  <a:gd name="T11" fmla="*/ 2 h 46"/>
                  <a:gd name="T12" fmla="*/ 19 w 47"/>
                  <a:gd name="T13" fmla="*/ 2 h 46"/>
                  <a:gd name="T14" fmla="*/ 19 w 47"/>
                  <a:gd name="T15" fmla="*/ 2 h 46"/>
                  <a:gd name="T16" fmla="*/ 22 w 47"/>
                  <a:gd name="T17" fmla="*/ 2 h 46"/>
                  <a:gd name="T18" fmla="*/ 25 w 47"/>
                  <a:gd name="T19" fmla="*/ 2 h 46"/>
                  <a:gd name="T20" fmla="*/ 29 w 47"/>
                  <a:gd name="T21" fmla="*/ 2 h 46"/>
                  <a:gd name="T22" fmla="*/ 34 w 47"/>
                  <a:gd name="T23" fmla="*/ 2 h 46"/>
                  <a:gd name="T24" fmla="*/ 47 w 47"/>
                  <a:gd name="T25" fmla="*/ 4 h 46"/>
                  <a:gd name="T26" fmla="*/ 47 w 47"/>
                  <a:gd name="T27" fmla="*/ 4 h 46"/>
                  <a:gd name="T28" fmla="*/ 47 w 47"/>
                  <a:gd name="T29" fmla="*/ 4 h 46"/>
                  <a:gd name="T30" fmla="*/ 46 w 47"/>
                  <a:gd name="T31" fmla="*/ 46 h 46"/>
                  <a:gd name="T32" fmla="*/ 2 w 47"/>
                  <a:gd name="T33" fmla="*/ 44 h 46"/>
                  <a:gd name="T34" fmla="*/ 0 w 47"/>
                  <a:gd name="T35" fmla="*/ 44 h 46"/>
                  <a:gd name="T36" fmla="*/ 2 w 47"/>
                  <a:gd name="T37" fmla="*/ 0 h 46"/>
                  <a:gd name="T38" fmla="*/ 2 w 47"/>
                  <a:gd name="T39" fmla="*/ 0 h 46"/>
                  <a:gd name="T40" fmla="*/ 2 w 47"/>
                  <a:gd name="T41" fmla="*/ 0 h 46"/>
                  <a:gd name="T42" fmla="*/ 5 w 47"/>
                  <a:gd name="T43" fmla="*/ 0 h 46"/>
                  <a:gd name="T44" fmla="*/ 7 w 47"/>
                  <a:gd name="T45" fmla="*/ 0 h 46"/>
                  <a:gd name="T46" fmla="*/ 8 w 47"/>
                  <a:gd name="T47" fmla="*/ 0 h 46"/>
                  <a:gd name="T48" fmla="*/ 8 w 47"/>
                  <a:gd name="T4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46">
                    <a:moveTo>
                      <a:pt x="8" y="0"/>
                    </a:moveTo>
                    <a:lnTo>
                      <a:pt x="10" y="2"/>
                    </a:lnTo>
                    <a:lnTo>
                      <a:pt x="10" y="2"/>
                    </a:lnTo>
                    <a:lnTo>
                      <a:pt x="14" y="2"/>
                    </a:lnTo>
                    <a:lnTo>
                      <a:pt x="15" y="2"/>
                    </a:lnTo>
                    <a:lnTo>
                      <a:pt x="17" y="2"/>
                    </a:lnTo>
                    <a:lnTo>
                      <a:pt x="19" y="2"/>
                    </a:lnTo>
                    <a:lnTo>
                      <a:pt x="19" y="2"/>
                    </a:lnTo>
                    <a:lnTo>
                      <a:pt x="22" y="2"/>
                    </a:lnTo>
                    <a:lnTo>
                      <a:pt x="25" y="2"/>
                    </a:lnTo>
                    <a:lnTo>
                      <a:pt x="29" y="2"/>
                    </a:lnTo>
                    <a:lnTo>
                      <a:pt x="34" y="2"/>
                    </a:lnTo>
                    <a:lnTo>
                      <a:pt x="47" y="4"/>
                    </a:lnTo>
                    <a:lnTo>
                      <a:pt x="47" y="4"/>
                    </a:lnTo>
                    <a:lnTo>
                      <a:pt x="47" y="4"/>
                    </a:lnTo>
                    <a:lnTo>
                      <a:pt x="46" y="46"/>
                    </a:lnTo>
                    <a:lnTo>
                      <a:pt x="2" y="44"/>
                    </a:lnTo>
                    <a:lnTo>
                      <a:pt x="0" y="44"/>
                    </a:lnTo>
                    <a:lnTo>
                      <a:pt x="2" y="0"/>
                    </a:lnTo>
                    <a:lnTo>
                      <a:pt x="2" y="0"/>
                    </a:lnTo>
                    <a:lnTo>
                      <a:pt x="2" y="0"/>
                    </a:lnTo>
                    <a:lnTo>
                      <a:pt x="5" y="0"/>
                    </a:lnTo>
                    <a:lnTo>
                      <a:pt x="7" y="0"/>
                    </a:lnTo>
                    <a:lnTo>
                      <a:pt x="8" y="0"/>
                    </a:lnTo>
                    <a:lnTo>
                      <a:pt x="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19" name="Freeform 1876"/>
              <p:cNvSpPr>
                <a:spLocks/>
              </p:cNvSpPr>
              <p:nvPr/>
            </p:nvSpPr>
            <p:spPr bwMode="auto">
              <a:xfrm>
                <a:off x="3268" y="2070"/>
                <a:ext cx="55" cy="46"/>
              </a:xfrm>
              <a:custGeom>
                <a:avLst/>
                <a:gdLst>
                  <a:gd name="T0" fmla="*/ 54 w 55"/>
                  <a:gd name="T1" fmla="*/ 27 h 46"/>
                  <a:gd name="T2" fmla="*/ 54 w 55"/>
                  <a:gd name="T3" fmla="*/ 46 h 46"/>
                  <a:gd name="T4" fmla="*/ 47 w 55"/>
                  <a:gd name="T5" fmla="*/ 46 h 46"/>
                  <a:gd name="T6" fmla="*/ 0 w 55"/>
                  <a:gd name="T7" fmla="*/ 44 h 46"/>
                  <a:gd name="T8" fmla="*/ 1 w 55"/>
                  <a:gd name="T9" fmla="*/ 35 h 46"/>
                  <a:gd name="T10" fmla="*/ 0 w 55"/>
                  <a:gd name="T11" fmla="*/ 35 h 46"/>
                  <a:gd name="T12" fmla="*/ 1 w 55"/>
                  <a:gd name="T13" fmla="*/ 0 h 46"/>
                  <a:gd name="T14" fmla="*/ 40 w 55"/>
                  <a:gd name="T15" fmla="*/ 2 h 46"/>
                  <a:gd name="T16" fmla="*/ 55 w 55"/>
                  <a:gd name="T17" fmla="*/ 2 h 46"/>
                  <a:gd name="T18" fmla="*/ 54 w 55"/>
                  <a:gd name="T19"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46">
                    <a:moveTo>
                      <a:pt x="54" y="27"/>
                    </a:moveTo>
                    <a:lnTo>
                      <a:pt x="54" y="46"/>
                    </a:lnTo>
                    <a:lnTo>
                      <a:pt x="47" y="46"/>
                    </a:lnTo>
                    <a:lnTo>
                      <a:pt x="0" y="44"/>
                    </a:lnTo>
                    <a:lnTo>
                      <a:pt x="1" y="35"/>
                    </a:lnTo>
                    <a:lnTo>
                      <a:pt x="0" y="35"/>
                    </a:lnTo>
                    <a:lnTo>
                      <a:pt x="1" y="0"/>
                    </a:lnTo>
                    <a:lnTo>
                      <a:pt x="40" y="2"/>
                    </a:lnTo>
                    <a:lnTo>
                      <a:pt x="55" y="2"/>
                    </a:lnTo>
                    <a:lnTo>
                      <a:pt x="54"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20" name="Freeform 1877"/>
              <p:cNvSpPr>
                <a:spLocks/>
              </p:cNvSpPr>
              <p:nvPr/>
            </p:nvSpPr>
            <p:spPr bwMode="auto">
              <a:xfrm>
                <a:off x="3268" y="2070"/>
                <a:ext cx="55" cy="46"/>
              </a:xfrm>
              <a:custGeom>
                <a:avLst/>
                <a:gdLst>
                  <a:gd name="T0" fmla="*/ 54 w 55"/>
                  <a:gd name="T1" fmla="*/ 27 h 46"/>
                  <a:gd name="T2" fmla="*/ 54 w 55"/>
                  <a:gd name="T3" fmla="*/ 46 h 46"/>
                  <a:gd name="T4" fmla="*/ 47 w 55"/>
                  <a:gd name="T5" fmla="*/ 46 h 46"/>
                  <a:gd name="T6" fmla="*/ 0 w 55"/>
                  <a:gd name="T7" fmla="*/ 44 h 46"/>
                  <a:gd name="T8" fmla="*/ 1 w 55"/>
                  <a:gd name="T9" fmla="*/ 35 h 46"/>
                  <a:gd name="T10" fmla="*/ 0 w 55"/>
                  <a:gd name="T11" fmla="*/ 35 h 46"/>
                  <a:gd name="T12" fmla="*/ 1 w 55"/>
                  <a:gd name="T13" fmla="*/ 0 h 46"/>
                  <a:gd name="T14" fmla="*/ 40 w 55"/>
                  <a:gd name="T15" fmla="*/ 2 h 46"/>
                  <a:gd name="T16" fmla="*/ 55 w 55"/>
                  <a:gd name="T17" fmla="*/ 2 h 46"/>
                  <a:gd name="T18" fmla="*/ 54 w 55"/>
                  <a:gd name="T19"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46">
                    <a:moveTo>
                      <a:pt x="54" y="27"/>
                    </a:moveTo>
                    <a:lnTo>
                      <a:pt x="54" y="46"/>
                    </a:lnTo>
                    <a:lnTo>
                      <a:pt x="47" y="46"/>
                    </a:lnTo>
                    <a:lnTo>
                      <a:pt x="0" y="44"/>
                    </a:lnTo>
                    <a:lnTo>
                      <a:pt x="1" y="35"/>
                    </a:lnTo>
                    <a:lnTo>
                      <a:pt x="0" y="35"/>
                    </a:lnTo>
                    <a:lnTo>
                      <a:pt x="1" y="0"/>
                    </a:lnTo>
                    <a:lnTo>
                      <a:pt x="40" y="2"/>
                    </a:lnTo>
                    <a:lnTo>
                      <a:pt x="55" y="2"/>
                    </a:lnTo>
                    <a:lnTo>
                      <a:pt x="54"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21" name="Freeform 1878"/>
              <p:cNvSpPr>
                <a:spLocks/>
              </p:cNvSpPr>
              <p:nvPr/>
            </p:nvSpPr>
            <p:spPr bwMode="auto">
              <a:xfrm>
                <a:off x="3310" y="1889"/>
                <a:ext cx="39" cy="35"/>
              </a:xfrm>
              <a:custGeom>
                <a:avLst/>
                <a:gdLst>
                  <a:gd name="T0" fmla="*/ 12 w 39"/>
                  <a:gd name="T1" fmla="*/ 0 h 35"/>
                  <a:gd name="T2" fmla="*/ 12 w 39"/>
                  <a:gd name="T3" fmla="*/ 0 h 35"/>
                  <a:gd name="T4" fmla="*/ 12 w 39"/>
                  <a:gd name="T5" fmla="*/ 0 h 35"/>
                  <a:gd name="T6" fmla="*/ 12 w 39"/>
                  <a:gd name="T7" fmla="*/ 0 h 35"/>
                  <a:gd name="T8" fmla="*/ 29 w 39"/>
                  <a:gd name="T9" fmla="*/ 0 h 35"/>
                  <a:gd name="T10" fmla="*/ 29 w 39"/>
                  <a:gd name="T11" fmla="*/ 0 h 35"/>
                  <a:gd name="T12" fmla="*/ 29 w 39"/>
                  <a:gd name="T13" fmla="*/ 0 h 35"/>
                  <a:gd name="T14" fmla="*/ 32 w 39"/>
                  <a:gd name="T15" fmla="*/ 0 h 35"/>
                  <a:gd name="T16" fmla="*/ 34 w 39"/>
                  <a:gd name="T17" fmla="*/ 0 h 35"/>
                  <a:gd name="T18" fmla="*/ 35 w 39"/>
                  <a:gd name="T19" fmla="*/ 0 h 35"/>
                  <a:gd name="T20" fmla="*/ 35 w 39"/>
                  <a:gd name="T21" fmla="*/ 0 h 35"/>
                  <a:gd name="T22" fmla="*/ 35 w 39"/>
                  <a:gd name="T23" fmla="*/ 0 h 35"/>
                  <a:gd name="T24" fmla="*/ 39 w 39"/>
                  <a:gd name="T25" fmla="*/ 0 h 35"/>
                  <a:gd name="T26" fmla="*/ 39 w 39"/>
                  <a:gd name="T27" fmla="*/ 35 h 35"/>
                  <a:gd name="T28" fmla="*/ 0 w 39"/>
                  <a:gd name="T29" fmla="*/ 33 h 35"/>
                  <a:gd name="T30" fmla="*/ 0 w 39"/>
                  <a:gd name="T31" fmla="*/ 0 h 35"/>
                  <a:gd name="T32" fmla="*/ 0 w 39"/>
                  <a:gd name="T33" fmla="*/ 0 h 35"/>
                  <a:gd name="T34" fmla="*/ 5 w 39"/>
                  <a:gd name="T35" fmla="*/ 0 h 35"/>
                  <a:gd name="T36" fmla="*/ 5 w 39"/>
                  <a:gd name="T37" fmla="*/ 0 h 35"/>
                  <a:gd name="T38" fmla="*/ 7 w 39"/>
                  <a:gd name="T39" fmla="*/ 0 h 35"/>
                  <a:gd name="T40" fmla="*/ 8 w 39"/>
                  <a:gd name="T41" fmla="*/ 0 h 35"/>
                  <a:gd name="T42" fmla="*/ 8 w 39"/>
                  <a:gd name="T43" fmla="*/ 0 h 35"/>
                  <a:gd name="T44" fmla="*/ 8 w 39"/>
                  <a:gd name="T45" fmla="*/ 0 h 35"/>
                  <a:gd name="T46" fmla="*/ 12 w 39"/>
                  <a:gd name="T4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5">
                    <a:moveTo>
                      <a:pt x="12" y="0"/>
                    </a:moveTo>
                    <a:lnTo>
                      <a:pt x="12" y="0"/>
                    </a:lnTo>
                    <a:lnTo>
                      <a:pt x="12" y="0"/>
                    </a:lnTo>
                    <a:lnTo>
                      <a:pt x="12" y="0"/>
                    </a:lnTo>
                    <a:lnTo>
                      <a:pt x="29" y="0"/>
                    </a:lnTo>
                    <a:lnTo>
                      <a:pt x="29" y="0"/>
                    </a:lnTo>
                    <a:lnTo>
                      <a:pt x="29" y="0"/>
                    </a:lnTo>
                    <a:lnTo>
                      <a:pt x="32" y="0"/>
                    </a:lnTo>
                    <a:lnTo>
                      <a:pt x="34" y="0"/>
                    </a:lnTo>
                    <a:lnTo>
                      <a:pt x="35" y="0"/>
                    </a:lnTo>
                    <a:lnTo>
                      <a:pt x="35" y="0"/>
                    </a:lnTo>
                    <a:lnTo>
                      <a:pt x="35" y="0"/>
                    </a:lnTo>
                    <a:lnTo>
                      <a:pt x="39" y="0"/>
                    </a:lnTo>
                    <a:lnTo>
                      <a:pt x="39" y="35"/>
                    </a:lnTo>
                    <a:lnTo>
                      <a:pt x="0" y="33"/>
                    </a:lnTo>
                    <a:lnTo>
                      <a:pt x="0" y="0"/>
                    </a:lnTo>
                    <a:lnTo>
                      <a:pt x="0" y="0"/>
                    </a:lnTo>
                    <a:lnTo>
                      <a:pt x="5" y="0"/>
                    </a:lnTo>
                    <a:lnTo>
                      <a:pt x="5" y="0"/>
                    </a:lnTo>
                    <a:lnTo>
                      <a:pt x="7" y="0"/>
                    </a:lnTo>
                    <a:lnTo>
                      <a:pt x="8" y="0"/>
                    </a:lnTo>
                    <a:lnTo>
                      <a:pt x="8" y="0"/>
                    </a:lnTo>
                    <a:lnTo>
                      <a:pt x="8" y="0"/>
                    </a:lnTo>
                    <a:lnTo>
                      <a:pt x="1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22" name="Freeform 1879"/>
              <p:cNvSpPr>
                <a:spLocks/>
              </p:cNvSpPr>
              <p:nvPr/>
            </p:nvSpPr>
            <p:spPr bwMode="auto">
              <a:xfrm>
                <a:off x="3310" y="1889"/>
                <a:ext cx="39" cy="35"/>
              </a:xfrm>
              <a:custGeom>
                <a:avLst/>
                <a:gdLst>
                  <a:gd name="T0" fmla="*/ 12 w 39"/>
                  <a:gd name="T1" fmla="*/ 0 h 35"/>
                  <a:gd name="T2" fmla="*/ 12 w 39"/>
                  <a:gd name="T3" fmla="*/ 0 h 35"/>
                  <a:gd name="T4" fmla="*/ 12 w 39"/>
                  <a:gd name="T5" fmla="*/ 0 h 35"/>
                  <a:gd name="T6" fmla="*/ 12 w 39"/>
                  <a:gd name="T7" fmla="*/ 0 h 35"/>
                  <a:gd name="T8" fmla="*/ 29 w 39"/>
                  <a:gd name="T9" fmla="*/ 0 h 35"/>
                  <a:gd name="T10" fmla="*/ 29 w 39"/>
                  <a:gd name="T11" fmla="*/ 0 h 35"/>
                  <a:gd name="T12" fmla="*/ 29 w 39"/>
                  <a:gd name="T13" fmla="*/ 0 h 35"/>
                  <a:gd name="T14" fmla="*/ 32 w 39"/>
                  <a:gd name="T15" fmla="*/ 0 h 35"/>
                  <a:gd name="T16" fmla="*/ 34 w 39"/>
                  <a:gd name="T17" fmla="*/ 0 h 35"/>
                  <a:gd name="T18" fmla="*/ 35 w 39"/>
                  <a:gd name="T19" fmla="*/ 0 h 35"/>
                  <a:gd name="T20" fmla="*/ 35 w 39"/>
                  <a:gd name="T21" fmla="*/ 0 h 35"/>
                  <a:gd name="T22" fmla="*/ 35 w 39"/>
                  <a:gd name="T23" fmla="*/ 0 h 35"/>
                  <a:gd name="T24" fmla="*/ 39 w 39"/>
                  <a:gd name="T25" fmla="*/ 0 h 35"/>
                  <a:gd name="T26" fmla="*/ 39 w 39"/>
                  <a:gd name="T27" fmla="*/ 35 h 35"/>
                  <a:gd name="T28" fmla="*/ 0 w 39"/>
                  <a:gd name="T29" fmla="*/ 33 h 35"/>
                  <a:gd name="T30" fmla="*/ 0 w 39"/>
                  <a:gd name="T31" fmla="*/ 0 h 35"/>
                  <a:gd name="T32" fmla="*/ 0 w 39"/>
                  <a:gd name="T33" fmla="*/ 0 h 35"/>
                  <a:gd name="T34" fmla="*/ 5 w 39"/>
                  <a:gd name="T35" fmla="*/ 0 h 35"/>
                  <a:gd name="T36" fmla="*/ 5 w 39"/>
                  <a:gd name="T37" fmla="*/ 0 h 35"/>
                  <a:gd name="T38" fmla="*/ 7 w 39"/>
                  <a:gd name="T39" fmla="*/ 0 h 35"/>
                  <a:gd name="T40" fmla="*/ 8 w 39"/>
                  <a:gd name="T41" fmla="*/ 0 h 35"/>
                  <a:gd name="T42" fmla="*/ 8 w 39"/>
                  <a:gd name="T43" fmla="*/ 0 h 35"/>
                  <a:gd name="T44" fmla="*/ 8 w 39"/>
                  <a:gd name="T45" fmla="*/ 0 h 35"/>
                  <a:gd name="T46" fmla="*/ 12 w 39"/>
                  <a:gd name="T4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5">
                    <a:moveTo>
                      <a:pt x="12" y="0"/>
                    </a:moveTo>
                    <a:lnTo>
                      <a:pt x="12" y="0"/>
                    </a:lnTo>
                    <a:lnTo>
                      <a:pt x="12" y="0"/>
                    </a:lnTo>
                    <a:lnTo>
                      <a:pt x="12" y="0"/>
                    </a:lnTo>
                    <a:lnTo>
                      <a:pt x="29" y="0"/>
                    </a:lnTo>
                    <a:lnTo>
                      <a:pt x="29" y="0"/>
                    </a:lnTo>
                    <a:lnTo>
                      <a:pt x="29" y="0"/>
                    </a:lnTo>
                    <a:lnTo>
                      <a:pt x="32" y="0"/>
                    </a:lnTo>
                    <a:lnTo>
                      <a:pt x="34" y="0"/>
                    </a:lnTo>
                    <a:lnTo>
                      <a:pt x="35" y="0"/>
                    </a:lnTo>
                    <a:lnTo>
                      <a:pt x="35" y="0"/>
                    </a:lnTo>
                    <a:lnTo>
                      <a:pt x="35" y="0"/>
                    </a:lnTo>
                    <a:lnTo>
                      <a:pt x="39" y="0"/>
                    </a:lnTo>
                    <a:lnTo>
                      <a:pt x="39" y="35"/>
                    </a:lnTo>
                    <a:lnTo>
                      <a:pt x="0" y="33"/>
                    </a:lnTo>
                    <a:lnTo>
                      <a:pt x="0" y="0"/>
                    </a:lnTo>
                    <a:lnTo>
                      <a:pt x="0" y="0"/>
                    </a:lnTo>
                    <a:lnTo>
                      <a:pt x="5" y="0"/>
                    </a:lnTo>
                    <a:lnTo>
                      <a:pt x="5" y="0"/>
                    </a:lnTo>
                    <a:lnTo>
                      <a:pt x="7" y="0"/>
                    </a:lnTo>
                    <a:lnTo>
                      <a:pt x="8" y="0"/>
                    </a:lnTo>
                    <a:lnTo>
                      <a:pt x="8" y="0"/>
                    </a:lnTo>
                    <a:lnTo>
                      <a:pt x="8" y="0"/>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23" name="Freeform 1880"/>
              <p:cNvSpPr>
                <a:spLocks/>
              </p:cNvSpPr>
              <p:nvPr/>
            </p:nvSpPr>
            <p:spPr bwMode="auto">
              <a:xfrm>
                <a:off x="3269" y="2036"/>
                <a:ext cx="39" cy="36"/>
              </a:xfrm>
              <a:custGeom>
                <a:avLst/>
                <a:gdLst>
                  <a:gd name="T0" fmla="*/ 39 w 39"/>
                  <a:gd name="T1" fmla="*/ 36 h 36"/>
                  <a:gd name="T2" fmla="*/ 0 w 39"/>
                  <a:gd name="T3" fmla="*/ 34 h 36"/>
                  <a:gd name="T4" fmla="*/ 0 w 39"/>
                  <a:gd name="T5" fmla="*/ 25 h 36"/>
                  <a:gd name="T6" fmla="*/ 0 w 39"/>
                  <a:gd name="T7" fmla="*/ 0 h 36"/>
                  <a:gd name="T8" fmla="*/ 39 w 39"/>
                  <a:gd name="T9" fmla="*/ 0 h 36"/>
                  <a:gd name="T10" fmla="*/ 39 w 39"/>
                  <a:gd name="T11" fmla="*/ 36 h 36"/>
                </a:gdLst>
                <a:ahLst/>
                <a:cxnLst>
                  <a:cxn ang="0">
                    <a:pos x="T0" y="T1"/>
                  </a:cxn>
                  <a:cxn ang="0">
                    <a:pos x="T2" y="T3"/>
                  </a:cxn>
                  <a:cxn ang="0">
                    <a:pos x="T4" y="T5"/>
                  </a:cxn>
                  <a:cxn ang="0">
                    <a:pos x="T6" y="T7"/>
                  </a:cxn>
                  <a:cxn ang="0">
                    <a:pos x="T8" y="T9"/>
                  </a:cxn>
                  <a:cxn ang="0">
                    <a:pos x="T10" y="T11"/>
                  </a:cxn>
                </a:cxnLst>
                <a:rect l="0" t="0" r="r" b="b"/>
                <a:pathLst>
                  <a:path w="39" h="36">
                    <a:moveTo>
                      <a:pt x="39" y="36"/>
                    </a:moveTo>
                    <a:lnTo>
                      <a:pt x="0" y="34"/>
                    </a:lnTo>
                    <a:lnTo>
                      <a:pt x="0" y="25"/>
                    </a:lnTo>
                    <a:lnTo>
                      <a:pt x="0" y="0"/>
                    </a:lnTo>
                    <a:lnTo>
                      <a:pt x="39" y="0"/>
                    </a:lnTo>
                    <a:lnTo>
                      <a:pt x="39"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24" name="Freeform 1881"/>
              <p:cNvSpPr>
                <a:spLocks/>
              </p:cNvSpPr>
              <p:nvPr/>
            </p:nvSpPr>
            <p:spPr bwMode="auto">
              <a:xfrm>
                <a:off x="3269" y="2036"/>
                <a:ext cx="39" cy="36"/>
              </a:xfrm>
              <a:custGeom>
                <a:avLst/>
                <a:gdLst>
                  <a:gd name="T0" fmla="*/ 39 w 39"/>
                  <a:gd name="T1" fmla="*/ 36 h 36"/>
                  <a:gd name="T2" fmla="*/ 0 w 39"/>
                  <a:gd name="T3" fmla="*/ 34 h 36"/>
                  <a:gd name="T4" fmla="*/ 0 w 39"/>
                  <a:gd name="T5" fmla="*/ 25 h 36"/>
                  <a:gd name="T6" fmla="*/ 0 w 39"/>
                  <a:gd name="T7" fmla="*/ 0 h 36"/>
                  <a:gd name="T8" fmla="*/ 39 w 39"/>
                  <a:gd name="T9" fmla="*/ 0 h 36"/>
                  <a:gd name="T10" fmla="*/ 39 w 39"/>
                  <a:gd name="T11" fmla="*/ 36 h 36"/>
                </a:gdLst>
                <a:ahLst/>
                <a:cxnLst>
                  <a:cxn ang="0">
                    <a:pos x="T0" y="T1"/>
                  </a:cxn>
                  <a:cxn ang="0">
                    <a:pos x="T2" y="T3"/>
                  </a:cxn>
                  <a:cxn ang="0">
                    <a:pos x="T4" y="T5"/>
                  </a:cxn>
                  <a:cxn ang="0">
                    <a:pos x="T6" y="T7"/>
                  </a:cxn>
                  <a:cxn ang="0">
                    <a:pos x="T8" y="T9"/>
                  </a:cxn>
                  <a:cxn ang="0">
                    <a:pos x="T10" y="T11"/>
                  </a:cxn>
                </a:cxnLst>
                <a:rect l="0" t="0" r="r" b="b"/>
                <a:pathLst>
                  <a:path w="39" h="36">
                    <a:moveTo>
                      <a:pt x="39" y="36"/>
                    </a:moveTo>
                    <a:lnTo>
                      <a:pt x="0" y="34"/>
                    </a:lnTo>
                    <a:lnTo>
                      <a:pt x="0" y="25"/>
                    </a:lnTo>
                    <a:lnTo>
                      <a:pt x="0" y="0"/>
                    </a:lnTo>
                    <a:lnTo>
                      <a:pt x="39" y="0"/>
                    </a:lnTo>
                    <a:lnTo>
                      <a:pt x="39"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25" name="Freeform 1882"/>
              <p:cNvSpPr>
                <a:spLocks/>
              </p:cNvSpPr>
              <p:nvPr/>
            </p:nvSpPr>
            <p:spPr bwMode="auto">
              <a:xfrm>
                <a:off x="3376" y="1933"/>
                <a:ext cx="39" cy="52"/>
              </a:xfrm>
              <a:custGeom>
                <a:avLst/>
                <a:gdLst>
                  <a:gd name="T0" fmla="*/ 39 w 39"/>
                  <a:gd name="T1" fmla="*/ 39 h 52"/>
                  <a:gd name="T2" fmla="*/ 39 w 39"/>
                  <a:gd name="T3" fmla="*/ 52 h 52"/>
                  <a:gd name="T4" fmla="*/ 32 w 39"/>
                  <a:gd name="T5" fmla="*/ 52 h 52"/>
                  <a:gd name="T6" fmla="*/ 32 w 39"/>
                  <a:gd name="T7" fmla="*/ 49 h 52"/>
                  <a:gd name="T8" fmla="*/ 13 w 39"/>
                  <a:gd name="T9" fmla="*/ 47 h 52"/>
                  <a:gd name="T10" fmla="*/ 7 w 39"/>
                  <a:gd name="T11" fmla="*/ 47 h 52"/>
                  <a:gd name="T12" fmla="*/ 7 w 39"/>
                  <a:gd name="T13" fmla="*/ 47 h 52"/>
                  <a:gd name="T14" fmla="*/ 7 w 39"/>
                  <a:gd name="T15" fmla="*/ 35 h 52"/>
                  <a:gd name="T16" fmla="*/ 0 w 39"/>
                  <a:gd name="T17" fmla="*/ 34 h 52"/>
                  <a:gd name="T18" fmla="*/ 0 w 39"/>
                  <a:gd name="T19" fmla="*/ 0 h 52"/>
                  <a:gd name="T20" fmla="*/ 10 w 39"/>
                  <a:gd name="T21" fmla="*/ 0 h 52"/>
                  <a:gd name="T22" fmla="*/ 27 w 39"/>
                  <a:gd name="T23" fmla="*/ 0 h 52"/>
                  <a:gd name="T24" fmla="*/ 17 w 39"/>
                  <a:gd name="T25" fmla="*/ 17 h 52"/>
                  <a:gd name="T26" fmla="*/ 22 w 39"/>
                  <a:gd name="T27" fmla="*/ 27 h 52"/>
                  <a:gd name="T28" fmla="*/ 30 w 39"/>
                  <a:gd name="T29" fmla="*/ 37 h 52"/>
                  <a:gd name="T30" fmla="*/ 29 w 39"/>
                  <a:gd name="T31" fmla="*/ 39 h 52"/>
                  <a:gd name="T32" fmla="*/ 39 w 39"/>
                  <a:gd name="T33"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52">
                    <a:moveTo>
                      <a:pt x="39" y="39"/>
                    </a:moveTo>
                    <a:lnTo>
                      <a:pt x="39" y="52"/>
                    </a:lnTo>
                    <a:lnTo>
                      <a:pt x="32" y="52"/>
                    </a:lnTo>
                    <a:lnTo>
                      <a:pt x="32" y="49"/>
                    </a:lnTo>
                    <a:lnTo>
                      <a:pt x="13" y="47"/>
                    </a:lnTo>
                    <a:lnTo>
                      <a:pt x="7" y="47"/>
                    </a:lnTo>
                    <a:lnTo>
                      <a:pt x="7" y="47"/>
                    </a:lnTo>
                    <a:lnTo>
                      <a:pt x="7" y="35"/>
                    </a:lnTo>
                    <a:lnTo>
                      <a:pt x="0" y="34"/>
                    </a:lnTo>
                    <a:lnTo>
                      <a:pt x="0" y="0"/>
                    </a:lnTo>
                    <a:lnTo>
                      <a:pt x="10" y="0"/>
                    </a:lnTo>
                    <a:lnTo>
                      <a:pt x="27" y="0"/>
                    </a:lnTo>
                    <a:lnTo>
                      <a:pt x="17" y="17"/>
                    </a:lnTo>
                    <a:lnTo>
                      <a:pt x="22" y="27"/>
                    </a:lnTo>
                    <a:lnTo>
                      <a:pt x="30" y="37"/>
                    </a:lnTo>
                    <a:lnTo>
                      <a:pt x="29" y="39"/>
                    </a:lnTo>
                    <a:lnTo>
                      <a:pt x="39" y="3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26" name="Freeform 1883"/>
              <p:cNvSpPr>
                <a:spLocks/>
              </p:cNvSpPr>
              <p:nvPr/>
            </p:nvSpPr>
            <p:spPr bwMode="auto">
              <a:xfrm>
                <a:off x="3376" y="1933"/>
                <a:ext cx="39" cy="52"/>
              </a:xfrm>
              <a:custGeom>
                <a:avLst/>
                <a:gdLst>
                  <a:gd name="T0" fmla="*/ 39 w 39"/>
                  <a:gd name="T1" fmla="*/ 39 h 52"/>
                  <a:gd name="T2" fmla="*/ 39 w 39"/>
                  <a:gd name="T3" fmla="*/ 52 h 52"/>
                  <a:gd name="T4" fmla="*/ 32 w 39"/>
                  <a:gd name="T5" fmla="*/ 52 h 52"/>
                  <a:gd name="T6" fmla="*/ 32 w 39"/>
                  <a:gd name="T7" fmla="*/ 49 h 52"/>
                  <a:gd name="T8" fmla="*/ 13 w 39"/>
                  <a:gd name="T9" fmla="*/ 47 h 52"/>
                  <a:gd name="T10" fmla="*/ 7 w 39"/>
                  <a:gd name="T11" fmla="*/ 47 h 52"/>
                  <a:gd name="T12" fmla="*/ 7 w 39"/>
                  <a:gd name="T13" fmla="*/ 47 h 52"/>
                  <a:gd name="T14" fmla="*/ 7 w 39"/>
                  <a:gd name="T15" fmla="*/ 35 h 52"/>
                  <a:gd name="T16" fmla="*/ 0 w 39"/>
                  <a:gd name="T17" fmla="*/ 34 h 52"/>
                  <a:gd name="T18" fmla="*/ 0 w 39"/>
                  <a:gd name="T19" fmla="*/ 0 h 52"/>
                  <a:gd name="T20" fmla="*/ 10 w 39"/>
                  <a:gd name="T21" fmla="*/ 0 h 52"/>
                  <a:gd name="T22" fmla="*/ 27 w 39"/>
                  <a:gd name="T23" fmla="*/ 0 h 52"/>
                  <a:gd name="T24" fmla="*/ 17 w 39"/>
                  <a:gd name="T25" fmla="*/ 17 h 52"/>
                  <a:gd name="T26" fmla="*/ 22 w 39"/>
                  <a:gd name="T27" fmla="*/ 27 h 52"/>
                  <a:gd name="T28" fmla="*/ 30 w 39"/>
                  <a:gd name="T29" fmla="*/ 37 h 52"/>
                  <a:gd name="T30" fmla="*/ 29 w 39"/>
                  <a:gd name="T31" fmla="*/ 39 h 52"/>
                  <a:gd name="T32" fmla="*/ 39 w 39"/>
                  <a:gd name="T33"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52">
                    <a:moveTo>
                      <a:pt x="39" y="39"/>
                    </a:moveTo>
                    <a:lnTo>
                      <a:pt x="39" y="52"/>
                    </a:lnTo>
                    <a:lnTo>
                      <a:pt x="32" y="52"/>
                    </a:lnTo>
                    <a:lnTo>
                      <a:pt x="32" y="49"/>
                    </a:lnTo>
                    <a:lnTo>
                      <a:pt x="13" y="47"/>
                    </a:lnTo>
                    <a:lnTo>
                      <a:pt x="7" y="47"/>
                    </a:lnTo>
                    <a:lnTo>
                      <a:pt x="7" y="47"/>
                    </a:lnTo>
                    <a:lnTo>
                      <a:pt x="7" y="35"/>
                    </a:lnTo>
                    <a:lnTo>
                      <a:pt x="0" y="34"/>
                    </a:lnTo>
                    <a:lnTo>
                      <a:pt x="0" y="0"/>
                    </a:lnTo>
                    <a:lnTo>
                      <a:pt x="10" y="0"/>
                    </a:lnTo>
                    <a:lnTo>
                      <a:pt x="27" y="0"/>
                    </a:lnTo>
                    <a:lnTo>
                      <a:pt x="17" y="17"/>
                    </a:lnTo>
                    <a:lnTo>
                      <a:pt x="22" y="27"/>
                    </a:lnTo>
                    <a:lnTo>
                      <a:pt x="30" y="37"/>
                    </a:lnTo>
                    <a:lnTo>
                      <a:pt x="29" y="39"/>
                    </a:lnTo>
                    <a:lnTo>
                      <a:pt x="39"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27" name="Freeform 1884"/>
              <p:cNvSpPr>
                <a:spLocks/>
              </p:cNvSpPr>
              <p:nvPr/>
            </p:nvSpPr>
            <p:spPr bwMode="auto">
              <a:xfrm>
                <a:off x="3193" y="1928"/>
                <a:ext cx="41" cy="45"/>
              </a:xfrm>
              <a:custGeom>
                <a:avLst/>
                <a:gdLst>
                  <a:gd name="T0" fmla="*/ 39 w 41"/>
                  <a:gd name="T1" fmla="*/ 45 h 45"/>
                  <a:gd name="T2" fmla="*/ 2 w 41"/>
                  <a:gd name="T3" fmla="*/ 44 h 45"/>
                  <a:gd name="T4" fmla="*/ 0 w 41"/>
                  <a:gd name="T5" fmla="*/ 44 h 45"/>
                  <a:gd name="T6" fmla="*/ 0 w 41"/>
                  <a:gd name="T7" fmla="*/ 44 h 45"/>
                  <a:gd name="T8" fmla="*/ 2 w 41"/>
                  <a:gd name="T9" fmla="*/ 0 h 45"/>
                  <a:gd name="T10" fmla="*/ 39 w 41"/>
                  <a:gd name="T11" fmla="*/ 1 h 45"/>
                  <a:gd name="T12" fmla="*/ 41 w 41"/>
                  <a:gd name="T13" fmla="*/ 1 h 45"/>
                  <a:gd name="T14" fmla="*/ 39 w 41"/>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5">
                    <a:moveTo>
                      <a:pt x="39" y="45"/>
                    </a:moveTo>
                    <a:lnTo>
                      <a:pt x="2" y="44"/>
                    </a:lnTo>
                    <a:lnTo>
                      <a:pt x="0" y="44"/>
                    </a:lnTo>
                    <a:lnTo>
                      <a:pt x="0" y="44"/>
                    </a:lnTo>
                    <a:lnTo>
                      <a:pt x="2" y="0"/>
                    </a:lnTo>
                    <a:lnTo>
                      <a:pt x="39" y="1"/>
                    </a:lnTo>
                    <a:lnTo>
                      <a:pt x="41" y="1"/>
                    </a:lnTo>
                    <a:lnTo>
                      <a:pt x="39" y="4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28" name="Freeform 1885"/>
              <p:cNvSpPr>
                <a:spLocks/>
              </p:cNvSpPr>
              <p:nvPr/>
            </p:nvSpPr>
            <p:spPr bwMode="auto">
              <a:xfrm>
                <a:off x="3193" y="1928"/>
                <a:ext cx="41" cy="45"/>
              </a:xfrm>
              <a:custGeom>
                <a:avLst/>
                <a:gdLst>
                  <a:gd name="T0" fmla="*/ 39 w 41"/>
                  <a:gd name="T1" fmla="*/ 45 h 45"/>
                  <a:gd name="T2" fmla="*/ 2 w 41"/>
                  <a:gd name="T3" fmla="*/ 44 h 45"/>
                  <a:gd name="T4" fmla="*/ 0 w 41"/>
                  <a:gd name="T5" fmla="*/ 44 h 45"/>
                  <a:gd name="T6" fmla="*/ 0 w 41"/>
                  <a:gd name="T7" fmla="*/ 44 h 45"/>
                  <a:gd name="T8" fmla="*/ 2 w 41"/>
                  <a:gd name="T9" fmla="*/ 0 h 45"/>
                  <a:gd name="T10" fmla="*/ 39 w 41"/>
                  <a:gd name="T11" fmla="*/ 1 h 45"/>
                  <a:gd name="T12" fmla="*/ 41 w 41"/>
                  <a:gd name="T13" fmla="*/ 1 h 45"/>
                  <a:gd name="T14" fmla="*/ 39 w 41"/>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5">
                    <a:moveTo>
                      <a:pt x="39" y="45"/>
                    </a:moveTo>
                    <a:lnTo>
                      <a:pt x="2" y="44"/>
                    </a:lnTo>
                    <a:lnTo>
                      <a:pt x="0" y="44"/>
                    </a:lnTo>
                    <a:lnTo>
                      <a:pt x="0" y="44"/>
                    </a:lnTo>
                    <a:lnTo>
                      <a:pt x="2" y="0"/>
                    </a:lnTo>
                    <a:lnTo>
                      <a:pt x="39" y="1"/>
                    </a:lnTo>
                    <a:lnTo>
                      <a:pt x="41" y="1"/>
                    </a:lnTo>
                    <a:lnTo>
                      <a:pt x="39"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29" name="Freeform 1886"/>
              <p:cNvSpPr>
                <a:spLocks/>
              </p:cNvSpPr>
              <p:nvPr/>
            </p:nvSpPr>
            <p:spPr bwMode="auto">
              <a:xfrm>
                <a:off x="3191" y="2016"/>
                <a:ext cx="41" cy="35"/>
              </a:xfrm>
              <a:custGeom>
                <a:avLst/>
                <a:gdLst>
                  <a:gd name="T0" fmla="*/ 41 w 41"/>
                  <a:gd name="T1" fmla="*/ 1 h 35"/>
                  <a:gd name="T2" fmla="*/ 39 w 41"/>
                  <a:gd name="T3" fmla="*/ 35 h 35"/>
                  <a:gd name="T4" fmla="*/ 0 w 41"/>
                  <a:gd name="T5" fmla="*/ 34 h 35"/>
                  <a:gd name="T6" fmla="*/ 2 w 41"/>
                  <a:gd name="T7" fmla="*/ 0 h 35"/>
                  <a:gd name="T8" fmla="*/ 39 w 41"/>
                  <a:gd name="T9" fmla="*/ 1 h 35"/>
                  <a:gd name="T10" fmla="*/ 41 w 41"/>
                  <a:gd name="T11" fmla="*/ 1 h 35"/>
                </a:gdLst>
                <a:ahLst/>
                <a:cxnLst>
                  <a:cxn ang="0">
                    <a:pos x="T0" y="T1"/>
                  </a:cxn>
                  <a:cxn ang="0">
                    <a:pos x="T2" y="T3"/>
                  </a:cxn>
                  <a:cxn ang="0">
                    <a:pos x="T4" y="T5"/>
                  </a:cxn>
                  <a:cxn ang="0">
                    <a:pos x="T6" y="T7"/>
                  </a:cxn>
                  <a:cxn ang="0">
                    <a:pos x="T8" y="T9"/>
                  </a:cxn>
                  <a:cxn ang="0">
                    <a:pos x="T10" y="T11"/>
                  </a:cxn>
                </a:cxnLst>
                <a:rect l="0" t="0" r="r" b="b"/>
                <a:pathLst>
                  <a:path w="41" h="35">
                    <a:moveTo>
                      <a:pt x="41" y="1"/>
                    </a:moveTo>
                    <a:lnTo>
                      <a:pt x="39" y="35"/>
                    </a:lnTo>
                    <a:lnTo>
                      <a:pt x="0" y="34"/>
                    </a:lnTo>
                    <a:lnTo>
                      <a:pt x="2" y="0"/>
                    </a:lnTo>
                    <a:lnTo>
                      <a:pt x="39" y="1"/>
                    </a:lnTo>
                    <a:lnTo>
                      <a:pt x="41"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30" name="Freeform 1887"/>
              <p:cNvSpPr>
                <a:spLocks/>
              </p:cNvSpPr>
              <p:nvPr/>
            </p:nvSpPr>
            <p:spPr bwMode="auto">
              <a:xfrm>
                <a:off x="3191" y="2016"/>
                <a:ext cx="41" cy="35"/>
              </a:xfrm>
              <a:custGeom>
                <a:avLst/>
                <a:gdLst>
                  <a:gd name="T0" fmla="*/ 41 w 41"/>
                  <a:gd name="T1" fmla="*/ 1 h 35"/>
                  <a:gd name="T2" fmla="*/ 39 w 41"/>
                  <a:gd name="T3" fmla="*/ 35 h 35"/>
                  <a:gd name="T4" fmla="*/ 0 w 41"/>
                  <a:gd name="T5" fmla="*/ 34 h 35"/>
                  <a:gd name="T6" fmla="*/ 2 w 41"/>
                  <a:gd name="T7" fmla="*/ 0 h 35"/>
                  <a:gd name="T8" fmla="*/ 39 w 41"/>
                  <a:gd name="T9" fmla="*/ 1 h 35"/>
                  <a:gd name="T10" fmla="*/ 41 w 41"/>
                  <a:gd name="T11" fmla="*/ 1 h 35"/>
                </a:gdLst>
                <a:ahLst/>
                <a:cxnLst>
                  <a:cxn ang="0">
                    <a:pos x="T0" y="T1"/>
                  </a:cxn>
                  <a:cxn ang="0">
                    <a:pos x="T2" y="T3"/>
                  </a:cxn>
                  <a:cxn ang="0">
                    <a:pos x="T4" y="T5"/>
                  </a:cxn>
                  <a:cxn ang="0">
                    <a:pos x="T6" y="T7"/>
                  </a:cxn>
                  <a:cxn ang="0">
                    <a:pos x="T8" y="T9"/>
                  </a:cxn>
                  <a:cxn ang="0">
                    <a:pos x="T10" y="T11"/>
                  </a:cxn>
                </a:cxnLst>
                <a:rect l="0" t="0" r="r" b="b"/>
                <a:pathLst>
                  <a:path w="41" h="35">
                    <a:moveTo>
                      <a:pt x="41" y="1"/>
                    </a:moveTo>
                    <a:lnTo>
                      <a:pt x="39" y="35"/>
                    </a:lnTo>
                    <a:lnTo>
                      <a:pt x="0" y="34"/>
                    </a:lnTo>
                    <a:lnTo>
                      <a:pt x="2" y="0"/>
                    </a:lnTo>
                    <a:lnTo>
                      <a:pt x="39" y="1"/>
                    </a:lnTo>
                    <a:lnTo>
                      <a:pt x="41"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31" name="Freeform 1888"/>
              <p:cNvSpPr>
                <a:spLocks/>
              </p:cNvSpPr>
              <p:nvPr/>
            </p:nvSpPr>
            <p:spPr bwMode="auto">
              <a:xfrm>
                <a:off x="3230" y="1973"/>
                <a:ext cx="41" cy="44"/>
              </a:xfrm>
              <a:custGeom>
                <a:avLst/>
                <a:gdLst>
                  <a:gd name="T0" fmla="*/ 39 w 41"/>
                  <a:gd name="T1" fmla="*/ 44 h 44"/>
                  <a:gd name="T2" fmla="*/ 2 w 41"/>
                  <a:gd name="T3" fmla="*/ 44 h 44"/>
                  <a:gd name="T4" fmla="*/ 0 w 41"/>
                  <a:gd name="T5" fmla="*/ 44 h 44"/>
                  <a:gd name="T6" fmla="*/ 2 w 41"/>
                  <a:gd name="T7" fmla="*/ 0 h 44"/>
                  <a:gd name="T8" fmla="*/ 39 w 41"/>
                  <a:gd name="T9" fmla="*/ 2 h 44"/>
                  <a:gd name="T10" fmla="*/ 41 w 41"/>
                  <a:gd name="T11" fmla="*/ 2 h 44"/>
                  <a:gd name="T12" fmla="*/ 39 w 41"/>
                  <a:gd name="T13" fmla="*/ 27 h 44"/>
                  <a:gd name="T14" fmla="*/ 39 w 41"/>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4">
                    <a:moveTo>
                      <a:pt x="39" y="44"/>
                    </a:moveTo>
                    <a:lnTo>
                      <a:pt x="2" y="44"/>
                    </a:lnTo>
                    <a:lnTo>
                      <a:pt x="0" y="44"/>
                    </a:lnTo>
                    <a:lnTo>
                      <a:pt x="2" y="0"/>
                    </a:lnTo>
                    <a:lnTo>
                      <a:pt x="39" y="2"/>
                    </a:lnTo>
                    <a:lnTo>
                      <a:pt x="41" y="2"/>
                    </a:lnTo>
                    <a:lnTo>
                      <a:pt x="39" y="27"/>
                    </a:lnTo>
                    <a:lnTo>
                      <a:pt x="39"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32" name="Freeform 1889"/>
              <p:cNvSpPr>
                <a:spLocks/>
              </p:cNvSpPr>
              <p:nvPr/>
            </p:nvSpPr>
            <p:spPr bwMode="auto">
              <a:xfrm>
                <a:off x="3230" y="1973"/>
                <a:ext cx="41" cy="44"/>
              </a:xfrm>
              <a:custGeom>
                <a:avLst/>
                <a:gdLst>
                  <a:gd name="T0" fmla="*/ 39 w 41"/>
                  <a:gd name="T1" fmla="*/ 44 h 44"/>
                  <a:gd name="T2" fmla="*/ 2 w 41"/>
                  <a:gd name="T3" fmla="*/ 44 h 44"/>
                  <a:gd name="T4" fmla="*/ 0 w 41"/>
                  <a:gd name="T5" fmla="*/ 44 h 44"/>
                  <a:gd name="T6" fmla="*/ 2 w 41"/>
                  <a:gd name="T7" fmla="*/ 0 h 44"/>
                  <a:gd name="T8" fmla="*/ 39 w 41"/>
                  <a:gd name="T9" fmla="*/ 2 h 44"/>
                  <a:gd name="T10" fmla="*/ 41 w 41"/>
                  <a:gd name="T11" fmla="*/ 2 h 44"/>
                  <a:gd name="T12" fmla="*/ 39 w 41"/>
                  <a:gd name="T13" fmla="*/ 27 h 44"/>
                  <a:gd name="T14" fmla="*/ 39 w 41"/>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4">
                    <a:moveTo>
                      <a:pt x="39" y="44"/>
                    </a:moveTo>
                    <a:lnTo>
                      <a:pt x="2" y="44"/>
                    </a:lnTo>
                    <a:lnTo>
                      <a:pt x="0" y="44"/>
                    </a:lnTo>
                    <a:lnTo>
                      <a:pt x="2" y="0"/>
                    </a:lnTo>
                    <a:lnTo>
                      <a:pt x="39" y="2"/>
                    </a:lnTo>
                    <a:lnTo>
                      <a:pt x="41" y="2"/>
                    </a:lnTo>
                    <a:lnTo>
                      <a:pt x="39" y="27"/>
                    </a:lnTo>
                    <a:lnTo>
                      <a:pt x="3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33" name="Freeform 1890"/>
              <p:cNvSpPr>
                <a:spLocks/>
              </p:cNvSpPr>
              <p:nvPr/>
            </p:nvSpPr>
            <p:spPr bwMode="auto">
              <a:xfrm>
                <a:off x="3308" y="1992"/>
                <a:ext cx="39" cy="35"/>
              </a:xfrm>
              <a:custGeom>
                <a:avLst/>
                <a:gdLst>
                  <a:gd name="T0" fmla="*/ 39 w 39"/>
                  <a:gd name="T1" fmla="*/ 2 h 35"/>
                  <a:gd name="T2" fmla="*/ 39 w 39"/>
                  <a:gd name="T3" fmla="*/ 35 h 35"/>
                  <a:gd name="T4" fmla="*/ 0 w 39"/>
                  <a:gd name="T5" fmla="*/ 35 h 35"/>
                  <a:gd name="T6" fmla="*/ 0 w 39"/>
                  <a:gd name="T7" fmla="*/ 8 h 35"/>
                  <a:gd name="T8" fmla="*/ 0 w 39"/>
                  <a:gd name="T9" fmla="*/ 8 h 35"/>
                  <a:gd name="T10" fmla="*/ 0 w 39"/>
                  <a:gd name="T11" fmla="*/ 8 h 35"/>
                  <a:gd name="T12" fmla="*/ 0 w 39"/>
                  <a:gd name="T13" fmla="*/ 0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lnTo>
                      <a:pt x="39" y="35"/>
                    </a:lnTo>
                    <a:lnTo>
                      <a:pt x="0" y="35"/>
                    </a:lnTo>
                    <a:lnTo>
                      <a:pt x="0" y="8"/>
                    </a:lnTo>
                    <a:lnTo>
                      <a:pt x="0" y="8"/>
                    </a:lnTo>
                    <a:lnTo>
                      <a:pt x="0" y="8"/>
                    </a:lnTo>
                    <a:lnTo>
                      <a:pt x="0" y="0"/>
                    </a:lnTo>
                    <a:lnTo>
                      <a:pt x="3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34" name="Freeform 1891"/>
              <p:cNvSpPr>
                <a:spLocks/>
              </p:cNvSpPr>
              <p:nvPr/>
            </p:nvSpPr>
            <p:spPr bwMode="auto">
              <a:xfrm>
                <a:off x="3308" y="1992"/>
                <a:ext cx="39" cy="35"/>
              </a:xfrm>
              <a:custGeom>
                <a:avLst/>
                <a:gdLst>
                  <a:gd name="T0" fmla="*/ 39 w 39"/>
                  <a:gd name="T1" fmla="*/ 2 h 35"/>
                  <a:gd name="T2" fmla="*/ 39 w 39"/>
                  <a:gd name="T3" fmla="*/ 35 h 35"/>
                  <a:gd name="T4" fmla="*/ 0 w 39"/>
                  <a:gd name="T5" fmla="*/ 35 h 35"/>
                  <a:gd name="T6" fmla="*/ 0 w 39"/>
                  <a:gd name="T7" fmla="*/ 8 h 35"/>
                  <a:gd name="T8" fmla="*/ 0 w 39"/>
                  <a:gd name="T9" fmla="*/ 8 h 35"/>
                  <a:gd name="T10" fmla="*/ 0 w 39"/>
                  <a:gd name="T11" fmla="*/ 8 h 35"/>
                  <a:gd name="T12" fmla="*/ 0 w 39"/>
                  <a:gd name="T13" fmla="*/ 0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lnTo>
                      <a:pt x="39" y="35"/>
                    </a:lnTo>
                    <a:lnTo>
                      <a:pt x="0" y="35"/>
                    </a:lnTo>
                    <a:lnTo>
                      <a:pt x="0" y="8"/>
                    </a:lnTo>
                    <a:lnTo>
                      <a:pt x="0" y="8"/>
                    </a:lnTo>
                    <a:lnTo>
                      <a:pt x="0" y="8"/>
                    </a:lnTo>
                    <a:lnTo>
                      <a:pt x="0" y="0"/>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35" name="Freeform 1892"/>
              <p:cNvSpPr>
                <a:spLocks/>
              </p:cNvSpPr>
              <p:nvPr/>
            </p:nvSpPr>
            <p:spPr bwMode="auto">
              <a:xfrm>
                <a:off x="3083" y="2011"/>
                <a:ext cx="34" cy="44"/>
              </a:xfrm>
              <a:custGeom>
                <a:avLst/>
                <a:gdLst>
                  <a:gd name="T0" fmla="*/ 3 w 34"/>
                  <a:gd name="T1" fmla="*/ 0 h 44"/>
                  <a:gd name="T2" fmla="*/ 24 w 34"/>
                  <a:gd name="T3" fmla="*/ 0 h 44"/>
                  <a:gd name="T4" fmla="*/ 34 w 34"/>
                  <a:gd name="T5" fmla="*/ 1 h 44"/>
                  <a:gd name="T6" fmla="*/ 30 w 34"/>
                  <a:gd name="T7" fmla="*/ 44 h 44"/>
                  <a:gd name="T8" fmla="*/ 30 w 34"/>
                  <a:gd name="T9" fmla="*/ 44 h 44"/>
                  <a:gd name="T10" fmla="*/ 2 w 34"/>
                  <a:gd name="T11" fmla="*/ 42 h 44"/>
                  <a:gd name="T12" fmla="*/ 0 w 34"/>
                  <a:gd name="T13" fmla="*/ 42 h 44"/>
                  <a:gd name="T14" fmla="*/ 3 w 34"/>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4">
                    <a:moveTo>
                      <a:pt x="3" y="0"/>
                    </a:moveTo>
                    <a:lnTo>
                      <a:pt x="24" y="0"/>
                    </a:lnTo>
                    <a:lnTo>
                      <a:pt x="34" y="1"/>
                    </a:lnTo>
                    <a:lnTo>
                      <a:pt x="30" y="44"/>
                    </a:lnTo>
                    <a:lnTo>
                      <a:pt x="30" y="44"/>
                    </a:lnTo>
                    <a:lnTo>
                      <a:pt x="2" y="42"/>
                    </a:lnTo>
                    <a:lnTo>
                      <a:pt x="0" y="42"/>
                    </a:lnTo>
                    <a:lnTo>
                      <a:pt x="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36" name="Freeform 1893"/>
              <p:cNvSpPr>
                <a:spLocks/>
              </p:cNvSpPr>
              <p:nvPr/>
            </p:nvSpPr>
            <p:spPr bwMode="auto">
              <a:xfrm>
                <a:off x="3083" y="2011"/>
                <a:ext cx="34" cy="44"/>
              </a:xfrm>
              <a:custGeom>
                <a:avLst/>
                <a:gdLst>
                  <a:gd name="T0" fmla="*/ 3 w 34"/>
                  <a:gd name="T1" fmla="*/ 0 h 44"/>
                  <a:gd name="T2" fmla="*/ 24 w 34"/>
                  <a:gd name="T3" fmla="*/ 0 h 44"/>
                  <a:gd name="T4" fmla="*/ 34 w 34"/>
                  <a:gd name="T5" fmla="*/ 1 h 44"/>
                  <a:gd name="T6" fmla="*/ 30 w 34"/>
                  <a:gd name="T7" fmla="*/ 44 h 44"/>
                  <a:gd name="T8" fmla="*/ 30 w 34"/>
                  <a:gd name="T9" fmla="*/ 44 h 44"/>
                  <a:gd name="T10" fmla="*/ 2 w 34"/>
                  <a:gd name="T11" fmla="*/ 42 h 44"/>
                  <a:gd name="T12" fmla="*/ 0 w 34"/>
                  <a:gd name="T13" fmla="*/ 42 h 44"/>
                  <a:gd name="T14" fmla="*/ 3 w 34"/>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4">
                    <a:moveTo>
                      <a:pt x="3" y="0"/>
                    </a:moveTo>
                    <a:lnTo>
                      <a:pt x="24" y="0"/>
                    </a:lnTo>
                    <a:lnTo>
                      <a:pt x="34" y="1"/>
                    </a:lnTo>
                    <a:lnTo>
                      <a:pt x="30" y="44"/>
                    </a:lnTo>
                    <a:lnTo>
                      <a:pt x="30" y="44"/>
                    </a:lnTo>
                    <a:lnTo>
                      <a:pt x="2" y="42"/>
                    </a:lnTo>
                    <a:lnTo>
                      <a:pt x="0" y="42"/>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37" name="Freeform 1894"/>
              <p:cNvSpPr>
                <a:spLocks/>
              </p:cNvSpPr>
              <p:nvPr/>
            </p:nvSpPr>
            <p:spPr bwMode="auto">
              <a:xfrm>
                <a:off x="3313" y="2097"/>
                <a:ext cx="48" cy="44"/>
              </a:xfrm>
              <a:custGeom>
                <a:avLst/>
                <a:gdLst>
                  <a:gd name="T0" fmla="*/ 48 w 48"/>
                  <a:gd name="T1" fmla="*/ 44 h 44"/>
                  <a:gd name="T2" fmla="*/ 0 w 48"/>
                  <a:gd name="T3" fmla="*/ 44 h 44"/>
                  <a:gd name="T4" fmla="*/ 2 w 48"/>
                  <a:gd name="T5" fmla="*/ 19 h 44"/>
                  <a:gd name="T6" fmla="*/ 9 w 48"/>
                  <a:gd name="T7" fmla="*/ 19 h 44"/>
                  <a:gd name="T8" fmla="*/ 9 w 48"/>
                  <a:gd name="T9" fmla="*/ 0 h 44"/>
                  <a:gd name="T10" fmla="*/ 48 w 48"/>
                  <a:gd name="T11" fmla="*/ 2 h 44"/>
                  <a:gd name="T12" fmla="*/ 48 w 4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48" h="44">
                    <a:moveTo>
                      <a:pt x="48" y="44"/>
                    </a:moveTo>
                    <a:lnTo>
                      <a:pt x="0" y="44"/>
                    </a:lnTo>
                    <a:lnTo>
                      <a:pt x="2" y="19"/>
                    </a:lnTo>
                    <a:lnTo>
                      <a:pt x="9" y="19"/>
                    </a:lnTo>
                    <a:lnTo>
                      <a:pt x="9" y="0"/>
                    </a:lnTo>
                    <a:lnTo>
                      <a:pt x="48" y="2"/>
                    </a:lnTo>
                    <a:lnTo>
                      <a:pt x="48"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38" name="Freeform 1895"/>
              <p:cNvSpPr>
                <a:spLocks/>
              </p:cNvSpPr>
              <p:nvPr/>
            </p:nvSpPr>
            <p:spPr bwMode="auto">
              <a:xfrm>
                <a:off x="3313" y="2097"/>
                <a:ext cx="48" cy="44"/>
              </a:xfrm>
              <a:custGeom>
                <a:avLst/>
                <a:gdLst>
                  <a:gd name="T0" fmla="*/ 48 w 48"/>
                  <a:gd name="T1" fmla="*/ 44 h 44"/>
                  <a:gd name="T2" fmla="*/ 0 w 48"/>
                  <a:gd name="T3" fmla="*/ 44 h 44"/>
                  <a:gd name="T4" fmla="*/ 2 w 48"/>
                  <a:gd name="T5" fmla="*/ 19 h 44"/>
                  <a:gd name="T6" fmla="*/ 9 w 48"/>
                  <a:gd name="T7" fmla="*/ 19 h 44"/>
                  <a:gd name="T8" fmla="*/ 9 w 48"/>
                  <a:gd name="T9" fmla="*/ 0 h 44"/>
                  <a:gd name="T10" fmla="*/ 48 w 48"/>
                  <a:gd name="T11" fmla="*/ 2 h 44"/>
                  <a:gd name="T12" fmla="*/ 48 w 4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48" h="44">
                    <a:moveTo>
                      <a:pt x="48" y="44"/>
                    </a:moveTo>
                    <a:lnTo>
                      <a:pt x="0" y="44"/>
                    </a:lnTo>
                    <a:lnTo>
                      <a:pt x="2" y="19"/>
                    </a:lnTo>
                    <a:lnTo>
                      <a:pt x="9" y="19"/>
                    </a:lnTo>
                    <a:lnTo>
                      <a:pt x="9" y="0"/>
                    </a:lnTo>
                    <a:lnTo>
                      <a:pt x="48" y="2"/>
                    </a:lnTo>
                    <a:lnTo>
                      <a:pt x="48"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39" name="Freeform 1896"/>
              <p:cNvSpPr>
                <a:spLocks/>
              </p:cNvSpPr>
              <p:nvPr/>
            </p:nvSpPr>
            <p:spPr bwMode="auto">
              <a:xfrm>
                <a:off x="3081" y="2141"/>
                <a:ext cx="32" cy="41"/>
              </a:xfrm>
              <a:custGeom>
                <a:avLst/>
                <a:gdLst>
                  <a:gd name="T0" fmla="*/ 17 w 32"/>
                  <a:gd name="T1" fmla="*/ 39 h 41"/>
                  <a:gd name="T2" fmla="*/ 15 w 32"/>
                  <a:gd name="T3" fmla="*/ 39 h 41"/>
                  <a:gd name="T4" fmla="*/ 12 w 32"/>
                  <a:gd name="T5" fmla="*/ 39 h 41"/>
                  <a:gd name="T6" fmla="*/ 12 w 32"/>
                  <a:gd name="T7" fmla="*/ 39 h 41"/>
                  <a:gd name="T8" fmla="*/ 12 w 32"/>
                  <a:gd name="T9" fmla="*/ 39 h 41"/>
                  <a:gd name="T10" fmla="*/ 9 w 32"/>
                  <a:gd name="T11" fmla="*/ 39 h 41"/>
                  <a:gd name="T12" fmla="*/ 9 w 32"/>
                  <a:gd name="T13" fmla="*/ 39 h 41"/>
                  <a:gd name="T14" fmla="*/ 5 w 32"/>
                  <a:gd name="T15" fmla="*/ 39 h 41"/>
                  <a:gd name="T16" fmla="*/ 4 w 32"/>
                  <a:gd name="T17" fmla="*/ 39 h 41"/>
                  <a:gd name="T18" fmla="*/ 0 w 32"/>
                  <a:gd name="T19" fmla="*/ 39 h 41"/>
                  <a:gd name="T20" fmla="*/ 0 w 32"/>
                  <a:gd name="T21" fmla="*/ 39 h 41"/>
                  <a:gd name="T22" fmla="*/ 0 w 32"/>
                  <a:gd name="T23" fmla="*/ 39 h 41"/>
                  <a:gd name="T24" fmla="*/ 2 w 32"/>
                  <a:gd name="T25" fmla="*/ 0 h 41"/>
                  <a:gd name="T26" fmla="*/ 31 w 32"/>
                  <a:gd name="T27" fmla="*/ 2 h 41"/>
                  <a:gd name="T28" fmla="*/ 32 w 32"/>
                  <a:gd name="T29" fmla="*/ 2 h 41"/>
                  <a:gd name="T30" fmla="*/ 31 w 32"/>
                  <a:gd name="T31" fmla="*/ 41 h 41"/>
                  <a:gd name="T32" fmla="*/ 31 w 32"/>
                  <a:gd name="T33" fmla="*/ 41 h 41"/>
                  <a:gd name="T34" fmla="*/ 27 w 32"/>
                  <a:gd name="T35" fmla="*/ 41 h 41"/>
                  <a:gd name="T36" fmla="*/ 22 w 32"/>
                  <a:gd name="T37" fmla="*/ 41 h 41"/>
                  <a:gd name="T38" fmla="*/ 20 w 32"/>
                  <a:gd name="T39" fmla="*/ 41 h 41"/>
                  <a:gd name="T40" fmla="*/ 19 w 32"/>
                  <a:gd name="T41" fmla="*/ 41 h 41"/>
                  <a:gd name="T42" fmla="*/ 17 w 32"/>
                  <a:gd name="T43"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1">
                    <a:moveTo>
                      <a:pt x="17" y="39"/>
                    </a:moveTo>
                    <a:lnTo>
                      <a:pt x="15" y="39"/>
                    </a:lnTo>
                    <a:lnTo>
                      <a:pt x="12" y="39"/>
                    </a:lnTo>
                    <a:lnTo>
                      <a:pt x="12" y="39"/>
                    </a:lnTo>
                    <a:lnTo>
                      <a:pt x="12" y="39"/>
                    </a:lnTo>
                    <a:lnTo>
                      <a:pt x="9" y="39"/>
                    </a:lnTo>
                    <a:lnTo>
                      <a:pt x="9" y="39"/>
                    </a:lnTo>
                    <a:lnTo>
                      <a:pt x="5" y="39"/>
                    </a:lnTo>
                    <a:lnTo>
                      <a:pt x="4" y="39"/>
                    </a:lnTo>
                    <a:lnTo>
                      <a:pt x="0" y="39"/>
                    </a:lnTo>
                    <a:lnTo>
                      <a:pt x="0" y="39"/>
                    </a:lnTo>
                    <a:lnTo>
                      <a:pt x="0" y="39"/>
                    </a:lnTo>
                    <a:lnTo>
                      <a:pt x="2" y="0"/>
                    </a:lnTo>
                    <a:lnTo>
                      <a:pt x="31" y="2"/>
                    </a:lnTo>
                    <a:lnTo>
                      <a:pt x="32" y="2"/>
                    </a:lnTo>
                    <a:lnTo>
                      <a:pt x="31" y="41"/>
                    </a:lnTo>
                    <a:lnTo>
                      <a:pt x="31" y="41"/>
                    </a:lnTo>
                    <a:lnTo>
                      <a:pt x="27" y="41"/>
                    </a:lnTo>
                    <a:lnTo>
                      <a:pt x="22" y="41"/>
                    </a:lnTo>
                    <a:lnTo>
                      <a:pt x="20" y="41"/>
                    </a:lnTo>
                    <a:lnTo>
                      <a:pt x="19" y="41"/>
                    </a:lnTo>
                    <a:lnTo>
                      <a:pt x="17"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40" name="Freeform 1897"/>
              <p:cNvSpPr>
                <a:spLocks/>
              </p:cNvSpPr>
              <p:nvPr/>
            </p:nvSpPr>
            <p:spPr bwMode="auto">
              <a:xfrm>
                <a:off x="3081" y="2141"/>
                <a:ext cx="32" cy="41"/>
              </a:xfrm>
              <a:custGeom>
                <a:avLst/>
                <a:gdLst>
                  <a:gd name="T0" fmla="*/ 17 w 32"/>
                  <a:gd name="T1" fmla="*/ 39 h 41"/>
                  <a:gd name="T2" fmla="*/ 15 w 32"/>
                  <a:gd name="T3" fmla="*/ 39 h 41"/>
                  <a:gd name="T4" fmla="*/ 12 w 32"/>
                  <a:gd name="T5" fmla="*/ 39 h 41"/>
                  <a:gd name="T6" fmla="*/ 12 w 32"/>
                  <a:gd name="T7" fmla="*/ 39 h 41"/>
                  <a:gd name="T8" fmla="*/ 12 w 32"/>
                  <a:gd name="T9" fmla="*/ 39 h 41"/>
                  <a:gd name="T10" fmla="*/ 9 w 32"/>
                  <a:gd name="T11" fmla="*/ 39 h 41"/>
                  <a:gd name="T12" fmla="*/ 9 w 32"/>
                  <a:gd name="T13" fmla="*/ 39 h 41"/>
                  <a:gd name="T14" fmla="*/ 5 w 32"/>
                  <a:gd name="T15" fmla="*/ 39 h 41"/>
                  <a:gd name="T16" fmla="*/ 4 w 32"/>
                  <a:gd name="T17" fmla="*/ 39 h 41"/>
                  <a:gd name="T18" fmla="*/ 0 w 32"/>
                  <a:gd name="T19" fmla="*/ 39 h 41"/>
                  <a:gd name="T20" fmla="*/ 0 w 32"/>
                  <a:gd name="T21" fmla="*/ 39 h 41"/>
                  <a:gd name="T22" fmla="*/ 0 w 32"/>
                  <a:gd name="T23" fmla="*/ 39 h 41"/>
                  <a:gd name="T24" fmla="*/ 2 w 32"/>
                  <a:gd name="T25" fmla="*/ 0 h 41"/>
                  <a:gd name="T26" fmla="*/ 31 w 32"/>
                  <a:gd name="T27" fmla="*/ 2 h 41"/>
                  <a:gd name="T28" fmla="*/ 32 w 32"/>
                  <a:gd name="T29" fmla="*/ 2 h 41"/>
                  <a:gd name="T30" fmla="*/ 31 w 32"/>
                  <a:gd name="T31" fmla="*/ 41 h 41"/>
                  <a:gd name="T32" fmla="*/ 31 w 32"/>
                  <a:gd name="T33" fmla="*/ 41 h 41"/>
                  <a:gd name="T34" fmla="*/ 27 w 32"/>
                  <a:gd name="T35" fmla="*/ 41 h 41"/>
                  <a:gd name="T36" fmla="*/ 22 w 32"/>
                  <a:gd name="T37" fmla="*/ 41 h 41"/>
                  <a:gd name="T38" fmla="*/ 20 w 32"/>
                  <a:gd name="T39" fmla="*/ 41 h 41"/>
                  <a:gd name="T40" fmla="*/ 19 w 32"/>
                  <a:gd name="T41" fmla="*/ 41 h 41"/>
                  <a:gd name="T42" fmla="*/ 17 w 32"/>
                  <a:gd name="T43"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1">
                    <a:moveTo>
                      <a:pt x="17" y="39"/>
                    </a:moveTo>
                    <a:lnTo>
                      <a:pt x="15" y="39"/>
                    </a:lnTo>
                    <a:lnTo>
                      <a:pt x="12" y="39"/>
                    </a:lnTo>
                    <a:lnTo>
                      <a:pt x="12" y="39"/>
                    </a:lnTo>
                    <a:lnTo>
                      <a:pt x="12" y="39"/>
                    </a:lnTo>
                    <a:lnTo>
                      <a:pt x="9" y="39"/>
                    </a:lnTo>
                    <a:lnTo>
                      <a:pt x="9" y="39"/>
                    </a:lnTo>
                    <a:lnTo>
                      <a:pt x="5" y="39"/>
                    </a:lnTo>
                    <a:lnTo>
                      <a:pt x="4" y="39"/>
                    </a:lnTo>
                    <a:lnTo>
                      <a:pt x="0" y="39"/>
                    </a:lnTo>
                    <a:lnTo>
                      <a:pt x="0" y="39"/>
                    </a:lnTo>
                    <a:lnTo>
                      <a:pt x="0" y="39"/>
                    </a:lnTo>
                    <a:lnTo>
                      <a:pt x="2" y="0"/>
                    </a:lnTo>
                    <a:lnTo>
                      <a:pt x="31" y="2"/>
                    </a:lnTo>
                    <a:lnTo>
                      <a:pt x="32" y="2"/>
                    </a:lnTo>
                    <a:lnTo>
                      <a:pt x="31" y="41"/>
                    </a:lnTo>
                    <a:lnTo>
                      <a:pt x="31" y="41"/>
                    </a:lnTo>
                    <a:lnTo>
                      <a:pt x="27" y="41"/>
                    </a:lnTo>
                    <a:lnTo>
                      <a:pt x="22" y="41"/>
                    </a:lnTo>
                    <a:lnTo>
                      <a:pt x="20" y="41"/>
                    </a:lnTo>
                    <a:lnTo>
                      <a:pt x="19" y="41"/>
                    </a:lnTo>
                    <a:lnTo>
                      <a:pt x="17"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41" name="Freeform 1898"/>
              <p:cNvSpPr>
                <a:spLocks/>
              </p:cNvSpPr>
              <p:nvPr/>
            </p:nvSpPr>
            <p:spPr bwMode="auto">
              <a:xfrm>
                <a:off x="3440" y="1968"/>
                <a:ext cx="38" cy="34"/>
              </a:xfrm>
              <a:custGeom>
                <a:avLst/>
                <a:gdLst>
                  <a:gd name="T0" fmla="*/ 38 w 38"/>
                  <a:gd name="T1" fmla="*/ 15 h 34"/>
                  <a:gd name="T2" fmla="*/ 38 w 38"/>
                  <a:gd name="T3" fmla="*/ 34 h 34"/>
                  <a:gd name="T4" fmla="*/ 5 w 38"/>
                  <a:gd name="T5" fmla="*/ 34 h 34"/>
                  <a:gd name="T6" fmla="*/ 5 w 38"/>
                  <a:gd name="T7" fmla="*/ 12 h 34"/>
                  <a:gd name="T8" fmla="*/ 0 w 38"/>
                  <a:gd name="T9" fmla="*/ 9 h 34"/>
                  <a:gd name="T10" fmla="*/ 0 w 38"/>
                  <a:gd name="T11" fmla="*/ 0 h 34"/>
                  <a:gd name="T12" fmla="*/ 31 w 38"/>
                  <a:gd name="T13" fmla="*/ 0 h 34"/>
                  <a:gd name="T14" fmla="*/ 31 w 38"/>
                  <a:gd name="T15" fmla="*/ 15 h 34"/>
                  <a:gd name="T16" fmla="*/ 38 w 38"/>
                  <a:gd name="T17"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4">
                    <a:moveTo>
                      <a:pt x="38" y="15"/>
                    </a:moveTo>
                    <a:lnTo>
                      <a:pt x="38" y="34"/>
                    </a:lnTo>
                    <a:lnTo>
                      <a:pt x="5" y="34"/>
                    </a:lnTo>
                    <a:lnTo>
                      <a:pt x="5" y="12"/>
                    </a:lnTo>
                    <a:lnTo>
                      <a:pt x="0" y="9"/>
                    </a:lnTo>
                    <a:lnTo>
                      <a:pt x="0" y="0"/>
                    </a:lnTo>
                    <a:lnTo>
                      <a:pt x="31" y="0"/>
                    </a:lnTo>
                    <a:lnTo>
                      <a:pt x="31" y="15"/>
                    </a:lnTo>
                    <a:lnTo>
                      <a:pt x="38"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42" name="Freeform 1899"/>
              <p:cNvSpPr>
                <a:spLocks/>
              </p:cNvSpPr>
              <p:nvPr/>
            </p:nvSpPr>
            <p:spPr bwMode="auto">
              <a:xfrm>
                <a:off x="3440" y="1968"/>
                <a:ext cx="38" cy="34"/>
              </a:xfrm>
              <a:custGeom>
                <a:avLst/>
                <a:gdLst>
                  <a:gd name="T0" fmla="*/ 38 w 38"/>
                  <a:gd name="T1" fmla="*/ 15 h 34"/>
                  <a:gd name="T2" fmla="*/ 38 w 38"/>
                  <a:gd name="T3" fmla="*/ 34 h 34"/>
                  <a:gd name="T4" fmla="*/ 5 w 38"/>
                  <a:gd name="T5" fmla="*/ 34 h 34"/>
                  <a:gd name="T6" fmla="*/ 5 w 38"/>
                  <a:gd name="T7" fmla="*/ 12 h 34"/>
                  <a:gd name="T8" fmla="*/ 0 w 38"/>
                  <a:gd name="T9" fmla="*/ 9 h 34"/>
                  <a:gd name="T10" fmla="*/ 0 w 38"/>
                  <a:gd name="T11" fmla="*/ 0 h 34"/>
                  <a:gd name="T12" fmla="*/ 31 w 38"/>
                  <a:gd name="T13" fmla="*/ 0 h 34"/>
                  <a:gd name="T14" fmla="*/ 31 w 38"/>
                  <a:gd name="T15" fmla="*/ 15 h 34"/>
                  <a:gd name="T16" fmla="*/ 38 w 38"/>
                  <a:gd name="T17"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4">
                    <a:moveTo>
                      <a:pt x="38" y="15"/>
                    </a:moveTo>
                    <a:lnTo>
                      <a:pt x="38" y="34"/>
                    </a:lnTo>
                    <a:lnTo>
                      <a:pt x="5" y="34"/>
                    </a:lnTo>
                    <a:lnTo>
                      <a:pt x="5" y="12"/>
                    </a:lnTo>
                    <a:lnTo>
                      <a:pt x="0" y="9"/>
                    </a:lnTo>
                    <a:lnTo>
                      <a:pt x="0" y="0"/>
                    </a:lnTo>
                    <a:lnTo>
                      <a:pt x="31" y="0"/>
                    </a:lnTo>
                    <a:lnTo>
                      <a:pt x="31" y="15"/>
                    </a:lnTo>
                    <a:lnTo>
                      <a:pt x="38"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43" name="Freeform 1900"/>
              <p:cNvSpPr>
                <a:spLocks/>
              </p:cNvSpPr>
              <p:nvPr/>
            </p:nvSpPr>
            <p:spPr bwMode="auto">
              <a:xfrm>
                <a:off x="3115" y="1924"/>
                <a:ext cx="41" cy="46"/>
              </a:xfrm>
              <a:custGeom>
                <a:avLst/>
                <a:gdLst>
                  <a:gd name="T0" fmla="*/ 3 w 41"/>
                  <a:gd name="T1" fmla="*/ 0 h 46"/>
                  <a:gd name="T2" fmla="*/ 41 w 41"/>
                  <a:gd name="T3" fmla="*/ 2 h 46"/>
                  <a:gd name="T4" fmla="*/ 41 w 41"/>
                  <a:gd name="T5" fmla="*/ 2 h 46"/>
                  <a:gd name="T6" fmla="*/ 39 w 41"/>
                  <a:gd name="T7" fmla="*/ 46 h 46"/>
                  <a:gd name="T8" fmla="*/ 0 w 41"/>
                  <a:gd name="T9" fmla="*/ 44 h 46"/>
                  <a:gd name="T10" fmla="*/ 3 w 41"/>
                  <a:gd name="T11" fmla="*/ 0 h 46"/>
                </a:gdLst>
                <a:ahLst/>
                <a:cxnLst>
                  <a:cxn ang="0">
                    <a:pos x="T0" y="T1"/>
                  </a:cxn>
                  <a:cxn ang="0">
                    <a:pos x="T2" y="T3"/>
                  </a:cxn>
                  <a:cxn ang="0">
                    <a:pos x="T4" y="T5"/>
                  </a:cxn>
                  <a:cxn ang="0">
                    <a:pos x="T6" y="T7"/>
                  </a:cxn>
                  <a:cxn ang="0">
                    <a:pos x="T8" y="T9"/>
                  </a:cxn>
                  <a:cxn ang="0">
                    <a:pos x="T10" y="T11"/>
                  </a:cxn>
                </a:cxnLst>
                <a:rect l="0" t="0" r="r" b="b"/>
                <a:pathLst>
                  <a:path w="41" h="46">
                    <a:moveTo>
                      <a:pt x="3" y="0"/>
                    </a:moveTo>
                    <a:lnTo>
                      <a:pt x="41" y="2"/>
                    </a:lnTo>
                    <a:lnTo>
                      <a:pt x="41" y="2"/>
                    </a:lnTo>
                    <a:lnTo>
                      <a:pt x="39" y="46"/>
                    </a:lnTo>
                    <a:lnTo>
                      <a:pt x="0" y="44"/>
                    </a:lnTo>
                    <a:lnTo>
                      <a:pt x="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44" name="Freeform 1901"/>
              <p:cNvSpPr>
                <a:spLocks/>
              </p:cNvSpPr>
              <p:nvPr/>
            </p:nvSpPr>
            <p:spPr bwMode="auto">
              <a:xfrm>
                <a:off x="3115" y="1924"/>
                <a:ext cx="41" cy="46"/>
              </a:xfrm>
              <a:custGeom>
                <a:avLst/>
                <a:gdLst>
                  <a:gd name="T0" fmla="*/ 3 w 41"/>
                  <a:gd name="T1" fmla="*/ 0 h 46"/>
                  <a:gd name="T2" fmla="*/ 41 w 41"/>
                  <a:gd name="T3" fmla="*/ 2 h 46"/>
                  <a:gd name="T4" fmla="*/ 41 w 41"/>
                  <a:gd name="T5" fmla="*/ 2 h 46"/>
                  <a:gd name="T6" fmla="*/ 39 w 41"/>
                  <a:gd name="T7" fmla="*/ 46 h 46"/>
                  <a:gd name="T8" fmla="*/ 0 w 41"/>
                  <a:gd name="T9" fmla="*/ 44 h 46"/>
                  <a:gd name="T10" fmla="*/ 3 w 41"/>
                  <a:gd name="T11" fmla="*/ 0 h 46"/>
                </a:gdLst>
                <a:ahLst/>
                <a:cxnLst>
                  <a:cxn ang="0">
                    <a:pos x="T0" y="T1"/>
                  </a:cxn>
                  <a:cxn ang="0">
                    <a:pos x="T2" y="T3"/>
                  </a:cxn>
                  <a:cxn ang="0">
                    <a:pos x="T4" y="T5"/>
                  </a:cxn>
                  <a:cxn ang="0">
                    <a:pos x="T6" y="T7"/>
                  </a:cxn>
                  <a:cxn ang="0">
                    <a:pos x="T8" y="T9"/>
                  </a:cxn>
                  <a:cxn ang="0">
                    <a:pos x="T10" y="T11"/>
                  </a:cxn>
                </a:cxnLst>
                <a:rect l="0" t="0" r="r" b="b"/>
                <a:pathLst>
                  <a:path w="41" h="46">
                    <a:moveTo>
                      <a:pt x="3" y="0"/>
                    </a:moveTo>
                    <a:lnTo>
                      <a:pt x="41" y="2"/>
                    </a:lnTo>
                    <a:lnTo>
                      <a:pt x="41" y="2"/>
                    </a:lnTo>
                    <a:lnTo>
                      <a:pt x="39" y="46"/>
                    </a:lnTo>
                    <a:lnTo>
                      <a:pt x="0" y="44"/>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45" name="Freeform 1902"/>
              <p:cNvSpPr>
                <a:spLocks/>
              </p:cNvSpPr>
              <p:nvPr/>
            </p:nvSpPr>
            <p:spPr bwMode="auto">
              <a:xfrm>
                <a:off x="3024" y="1919"/>
                <a:ext cx="49" cy="46"/>
              </a:xfrm>
              <a:custGeom>
                <a:avLst/>
                <a:gdLst>
                  <a:gd name="T0" fmla="*/ 40 w 49"/>
                  <a:gd name="T1" fmla="*/ 46 h 46"/>
                  <a:gd name="T2" fmla="*/ 0 w 49"/>
                  <a:gd name="T3" fmla="*/ 44 h 46"/>
                  <a:gd name="T4" fmla="*/ 0 w 49"/>
                  <a:gd name="T5" fmla="*/ 44 h 46"/>
                  <a:gd name="T6" fmla="*/ 1 w 49"/>
                  <a:gd name="T7" fmla="*/ 27 h 46"/>
                  <a:gd name="T8" fmla="*/ 1 w 49"/>
                  <a:gd name="T9" fmla="*/ 20 h 46"/>
                  <a:gd name="T10" fmla="*/ 1 w 49"/>
                  <a:gd name="T11" fmla="*/ 17 h 46"/>
                  <a:gd name="T12" fmla="*/ 1 w 49"/>
                  <a:gd name="T13" fmla="*/ 15 h 46"/>
                  <a:gd name="T14" fmla="*/ 1 w 49"/>
                  <a:gd name="T15" fmla="*/ 15 h 46"/>
                  <a:gd name="T16" fmla="*/ 3 w 49"/>
                  <a:gd name="T17" fmla="*/ 7 h 46"/>
                  <a:gd name="T18" fmla="*/ 3 w 49"/>
                  <a:gd name="T19" fmla="*/ 3 h 46"/>
                  <a:gd name="T20" fmla="*/ 3 w 49"/>
                  <a:gd name="T21" fmla="*/ 3 h 46"/>
                  <a:gd name="T22" fmla="*/ 3 w 49"/>
                  <a:gd name="T23" fmla="*/ 0 h 46"/>
                  <a:gd name="T24" fmla="*/ 47 w 49"/>
                  <a:gd name="T25" fmla="*/ 3 h 46"/>
                  <a:gd name="T26" fmla="*/ 49 w 49"/>
                  <a:gd name="T27" fmla="*/ 3 h 46"/>
                  <a:gd name="T28" fmla="*/ 45 w 49"/>
                  <a:gd name="T29" fmla="*/ 46 h 46"/>
                  <a:gd name="T30" fmla="*/ 40 w 49"/>
                  <a:gd name="T3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6">
                    <a:moveTo>
                      <a:pt x="40" y="46"/>
                    </a:moveTo>
                    <a:lnTo>
                      <a:pt x="0" y="44"/>
                    </a:lnTo>
                    <a:lnTo>
                      <a:pt x="0" y="44"/>
                    </a:lnTo>
                    <a:lnTo>
                      <a:pt x="1" y="27"/>
                    </a:lnTo>
                    <a:lnTo>
                      <a:pt x="1" y="20"/>
                    </a:lnTo>
                    <a:lnTo>
                      <a:pt x="1" y="17"/>
                    </a:lnTo>
                    <a:lnTo>
                      <a:pt x="1" y="15"/>
                    </a:lnTo>
                    <a:lnTo>
                      <a:pt x="1" y="15"/>
                    </a:lnTo>
                    <a:lnTo>
                      <a:pt x="3" y="7"/>
                    </a:lnTo>
                    <a:lnTo>
                      <a:pt x="3" y="3"/>
                    </a:lnTo>
                    <a:lnTo>
                      <a:pt x="3" y="3"/>
                    </a:lnTo>
                    <a:lnTo>
                      <a:pt x="3" y="0"/>
                    </a:lnTo>
                    <a:lnTo>
                      <a:pt x="47" y="3"/>
                    </a:lnTo>
                    <a:lnTo>
                      <a:pt x="49" y="3"/>
                    </a:lnTo>
                    <a:lnTo>
                      <a:pt x="45" y="46"/>
                    </a:lnTo>
                    <a:lnTo>
                      <a:pt x="40" y="4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46" name="Freeform 1903"/>
              <p:cNvSpPr>
                <a:spLocks/>
              </p:cNvSpPr>
              <p:nvPr/>
            </p:nvSpPr>
            <p:spPr bwMode="auto">
              <a:xfrm>
                <a:off x="3024" y="1919"/>
                <a:ext cx="49" cy="46"/>
              </a:xfrm>
              <a:custGeom>
                <a:avLst/>
                <a:gdLst>
                  <a:gd name="T0" fmla="*/ 40 w 49"/>
                  <a:gd name="T1" fmla="*/ 46 h 46"/>
                  <a:gd name="T2" fmla="*/ 0 w 49"/>
                  <a:gd name="T3" fmla="*/ 44 h 46"/>
                  <a:gd name="T4" fmla="*/ 0 w 49"/>
                  <a:gd name="T5" fmla="*/ 44 h 46"/>
                  <a:gd name="T6" fmla="*/ 1 w 49"/>
                  <a:gd name="T7" fmla="*/ 27 h 46"/>
                  <a:gd name="T8" fmla="*/ 1 w 49"/>
                  <a:gd name="T9" fmla="*/ 20 h 46"/>
                  <a:gd name="T10" fmla="*/ 1 w 49"/>
                  <a:gd name="T11" fmla="*/ 17 h 46"/>
                  <a:gd name="T12" fmla="*/ 1 w 49"/>
                  <a:gd name="T13" fmla="*/ 15 h 46"/>
                  <a:gd name="T14" fmla="*/ 1 w 49"/>
                  <a:gd name="T15" fmla="*/ 15 h 46"/>
                  <a:gd name="T16" fmla="*/ 3 w 49"/>
                  <a:gd name="T17" fmla="*/ 7 h 46"/>
                  <a:gd name="T18" fmla="*/ 3 w 49"/>
                  <a:gd name="T19" fmla="*/ 3 h 46"/>
                  <a:gd name="T20" fmla="*/ 3 w 49"/>
                  <a:gd name="T21" fmla="*/ 3 h 46"/>
                  <a:gd name="T22" fmla="*/ 3 w 49"/>
                  <a:gd name="T23" fmla="*/ 0 h 46"/>
                  <a:gd name="T24" fmla="*/ 47 w 49"/>
                  <a:gd name="T25" fmla="*/ 3 h 46"/>
                  <a:gd name="T26" fmla="*/ 49 w 49"/>
                  <a:gd name="T27" fmla="*/ 3 h 46"/>
                  <a:gd name="T28" fmla="*/ 45 w 49"/>
                  <a:gd name="T29" fmla="*/ 46 h 46"/>
                  <a:gd name="T30" fmla="*/ 40 w 49"/>
                  <a:gd name="T3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6">
                    <a:moveTo>
                      <a:pt x="40" y="46"/>
                    </a:moveTo>
                    <a:lnTo>
                      <a:pt x="0" y="44"/>
                    </a:lnTo>
                    <a:lnTo>
                      <a:pt x="0" y="44"/>
                    </a:lnTo>
                    <a:lnTo>
                      <a:pt x="1" y="27"/>
                    </a:lnTo>
                    <a:lnTo>
                      <a:pt x="1" y="20"/>
                    </a:lnTo>
                    <a:lnTo>
                      <a:pt x="1" y="17"/>
                    </a:lnTo>
                    <a:lnTo>
                      <a:pt x="1" y="15"/>
                    </a:lnTo>
                    <a:lnTo>
                      <a:pt x="1" y="15"/>
                    </a:lnTo>
                    <a:lnTo>
                      <a:pt x="3" y="7"/>
                    </a:lnTo>
                    <a:lnTo>
                      <a:pt x="3" y="3"/>
                    </a:lnTo>
                    <a:lnTo>
                      <a:pt x="3" y="3"/>
                    </a:lnTo>
                    <a:lnTo>
                      <a:pt x="3" y="0"/>
                    </a:lnTo>
                    <a:lnTo>
                      <a:pt x="47" y="3"/>
                    </a:lnTo>
                    <a:lnTo>
                      <a:pt x="49" y="3"/>
                    </a:lnTo>
                    <a:lnTo>
                      <a:pt x="45" y="46"/>
                    </a:lnTo>
                    <a:lnTo>
                      <a:pt x="40"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47" name="Freeform 1904"/>
              <p:cNvSpPr>
                <a:spLocks/>
              </p:cNvSpPr>
              <p:nvPr/>
            </p:nvSpPr>
            <p:spPr bwMode="auto">
              <a:xfrm>
                <a:off x="3232" y="1885"/>
                <a:ext cx="39" cy="46"/>
              </a:xfrm>
              <a:custGeom>
                <a:avLst/>
                <a:gdLst>
                  <a:gd name="T0" fmla="*/ 27 w 39"/>
                  <a:gd name="T1" fmla="*/ 2 h 46"/>
                  <a:gd name="T2" fmla="*/ 27 w 39"/>
                  <a:gd name="T3" fmla="*/ 2 h 46"/>
                  <a:gd name="T4" fmla="*/ 29 w 39"/>
                  <a:gd name="T5" fmla="*/ 2 h 46"/>
                  <a:gd name="T6" fmla="*/ 29 w 39"/>
                  <a:gd name="T7" fmla="*/ 2 h 46"/>
                  <a:gd name="T8" fmla="*/ 29 w 39"/>
                  <a:gd name="T9" fmla="*/ 2 h 46"/>
                  <a:gd name="T10" fmla="*/ 30 w 39"/>
                  <a:gd name="T11" fmla="*/ 2 h 46"/>
                  <a:gd name="T12" fmla="*/ 32 w 39"/>
                  <a:gd name="T13" fmla="*/ 2 h 46"/>
                  <a:gd name="T14" fmla="*/ 34 w 39"/>
                  <a:gd name="T15" fmla="*/ 2 h 46"/>
                  <a:gd name="T16" fmla="*/ 34 w 39"/>
                  <a:gd name="T17" fmla="*/ 2 h 46"/>
                  <a:gd name="T18" fmla="*/ 36 w 39"/>
                  <a:gd name="T19" fmla="*/ 2 h 46"/>
                  <a:gd name="T20" fmla="*/ 37 w 39"/>
                  <a:gd name="T21" fmla="*/ 2 h 46"/>
                  <a:gd name="T22" fmla="*/ 39 w 39"/>
                  <a:gd name="T23" fmla="*/ 2 h 46"/>
                  <a:gd name="T24" fmla="*/ 39 w 39"/>
                  <a:gd name="T25" fmla="*/ 2 h 46"/>
                  <a:gd name="T26" fmla="*/ 39 w 39"/>
                  <a:gd name="T27" fmla="*/ 46 h 46"/>
                  <a:gd name="T28" fmla="*/ 39 w 39"/>
                  <a:gd name="T29" fmla="*/ 46 h 46"/>
                  <a:gd name="T30" fmla="*/ 2 w 39"/>
                  <a:gd name="T31" fmla="*/ 44 h 46"/>
                  <a:gd name="T32" fmla="*/ 0 w 39"/>
                  <a:gd name="T33" fmla="*/ 44 h 46"/>
                  <a:gd name="T34" fmla="*/ 2 w 39"/>
                  <a:gd name="T35" fmla="*/ 0 h 46"/>
                  <a:gd name="T36" fmla="*/ 3 w 39"/>
                  <a:gd name="T37" fmla="*/ 2 h 46"/>
                  <a:gd name="T38" fmla="*/ 5 w 39"/>
                  <a:gd name="T39" fmla="*/ 2 h 46"/>
                  <a:gd name="T40" fmla="*/ 7 w 39"/>
                  <a:gd name="T41" fmla="*/ 2 h 46"/>
                  <a:gd name="T42" fmla="*/ 7 w 39"/>
                  <a:gd name="T43" fmla="*/ 2 h 46"/>
                  <a:gd name="T44" fmla="*/ 7 w 39"/>
                  <a:gd name="T45" fmla="*/ 2 h 46"/>
                  <a:gd name="T46" fmla="*/ 8 w 39"/>
                  <a:gd name="T47" fmla="*/ 2 h 46"/>
                  <a:gd name="T48" fmla="*/ 8 w 39"/>
                  <a:gd name="T49" fmla="*/ 2 h 46"/>
                  <a:gd name="T50" fmla="*/ 10 w 39"/>
                  <a:gd name="T51" fmla="*/ 2 h 46"/>
                  <a:gd name="T52" fmla="*/ 17 w 39"/>
                  <a:gd name="T53" fmla="*/ 2 h 46"/>
                  <a:gd name="T54" fmla="*/ 19 w 39"/>
                  <a:gd name="T55" fmla="*/ 2 h 46"/>
                  <a:gd name="T56" fmla="*/ 20 w 39"/>
                  <a:gd name="T57" fmla="*/ 2 h 46"/>
                  <a:gd name="T58" fmla="*/ 20 w 39"/>
                  <a:gd name="T59" fmla="*/ 2 h 46"/>
                  <a:gd name="T60" fmla="*/ 24 w 39"/>
                  <a:gd name="T61" fmla="*/ 2 h 46"/>
                  <a:gd name="T62" fmla="*/ 24 w 39"/>
                  <a:gd name="T63" fmla="*/ 2 h 46"/>
                  <a:gd name="T64" fmla="*/ 25 w 39"/>
                  <a:gd name="T65" fmla="*/ 2 h 46"/>
                  <a:gd name="T66" fmla="*/ 27 w 39"/>
                  <a:gd name="T67" fmla="*/ 2 h 46"/>
                  <a:gd name="T68" fmla="*/ 27 w 39"/>
                  <a:gd name="T69" fmla="*/ 2 h 46"/>
                  <a:gd name="T70" fmla="*/ 27 w 39"/>
                  <a:gd name="T7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46">
                    <a:moveTo>
                      <a:pt x="27" y="2"/>
                    </a:moveTo>
                    <a:lnTo>
                      <a:pt x="27" y="2"/>
                    </a:lnTo>
                    <a:lnTo>
                      <a:pt x="29" y="2"/>
                    </a:lnTo>
                    <a:lnTo>
                      <a:pt x="29" y="2"/>
                    </a:lnTo>
                    <a:lnTo>
                      <a:pt x="29" y="2"/>
                    </a:lnTo>
                    <a:lnTo>
                      <a:pt x="30" y="2"/>
                    </a:lnTo>
                    <a:lnTo>
                      <a:pt x="32" y="2"/>
                    </a:lnTo>
                    <a:lnTo>
                      <a:pt x="34" y="2"/>
                    </a:lnTo>
                    <a:lnTo>
                      <a:pt x="34" y="2"/>
                    </a:lnTo>
                    <a:lnTo>
                      <a:pt x="36" y="2"/>
                    </a:lnTo>
                    <a:lnTo>
                      <a:pt x="37" y="2"/>
                    </a:lnTo>
                    <a:lnTo>
                      <a:pt x="39" y="2"/>
                    </a:lnTo>
                    <a:lnTo>
                      <a:pt x="39" y="2"/>
                    </a:lnTo>
                    <a:lnTo>
                      <a:pt x="39" y="46"/>
                    </a:lnTo>
                    <a:lnTo>
                      <a:pt x="39" y="46"/>
                    </a:lnTo>
                    <a:lnTo>
                      <a:pt x="2" y="44"/>
                    </a:lnTo>
                    <a:lnTo>
                      <a:pt x="0" y="44"/>
                    </a:lnTo>
                    <a:lnTo>
                      <a:pt x="2" y="0"/>
                    </a:lnTo>
                    <a:lnTo>
                      <a:pt x="3" y="2"/>
                    </a:lnTo>
                    <a:lnTo>
                      <a:pt x="5" y="2"/>
                    </a:lnTo>
                    <a:lnTo>
                      <a:pt x="7" y="2"/>
                    </a:lnTo>
                    <a:lnTo>
                      <a:pt x="7" y="2"/>
                    </a:lnTo>
                    <a:lnTo>
                      <a:pt x="7" y="2"/>
                    </a:lnTo>
                    <a:lnTo>
                      <a:pt x="8" y="2"/>
                    </a:lnTo>
                    <a:lnTo>
                      <a:pt x="8" y="2"/>
                    </a:lnTo>
                    <a:lnTo>
                      <a:pt x="10" y="2"/>
                    </a:lnTo>
                    <a:lnTo>
                      <a:pt x="17" y="2"/>
                    </a:lnTo>
                    <a:lnTo>
                      <a:pt x="19" y="2"/>
                    </a:lnTo>
                    <a:lnTo>
                      <a:pt x="20" y="2"/>
                    </a:lnTo>
                    <a:lnTo>
                      <a:pt x="20" y="2"/>
                    </a:lnTo>
                    <a:lnTo>
                      <a:pt x="24" y="2"/>
                    </a:lnTo>
                    <a:lnTo>
                      <a:pt x="24" y="2"/>
                    </a:lnTo>
                    <a:lnTo>
                      <a:pt x="25" y="2"/>
                    </a:lnTo>
                    <a:lnTo>
                      <a:pt x="27" y="2"/>
                    </a:lnTo>
                    <a:lnTo>
                      <a:pt x="27" y="2"/>
                    </a:lnTo>
                    <a:lnTo>
                      <a:pt x="27"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48" name="Freeform 1905"/>
              <p:cNvSpPr>
                <a:spLocks/>
              </p:cNvSpPr>
              <p:nvPr/>
            </p:nvSpPr>
            <p:spPr bwMode="auto">
              <a:xfrm>
                <a:off x="3232" y="1885"/>
                <a:ext cx="39" cy="46"/>
              </a:xfrm>
              <a:custGeom>
                <a:avLst/>
                <a:gdLst>
                  <a:gd name="T0" fmla="*/ 27 w 39"/>
                  <a:gd name="T1" fmla="*/ 2 h 46"/>
                  <a:gd name="T2" fmla="*/ 27 w 39"/>
                  <a:gd name="T3" fmla="*/ 2 h 46"/>
                  <a:gd name="T4" fmla="*/ 29 w 39"/>
                  <a:gd name="T5" fmla="*/ 2 h 46"/>
                  <a:gd name="T6" fmla="*/ 29 w 39"/>
                  <a:gd name="T7" fmla="*/ 2 h 46"/>
                  <a:gd name="T8" fmla="*/ 29 w 39"/>
                  <a:gd name="T9" fmla="*/ 2 h 46"/>
                  <a:gd name="T10" fmla="*/ 30 w 39"/>
                  <a:gd name="T11" fmla="*/ 2 h 46"/>
                  <a:gd name="T12" fmla="*/ 32 w 39"/>
                  <a:gd name="T13" fmla="*/ 2 h 46"/>
                  <a:gd name="T14" fmla="*/ 34 w 39"/>
                  <a:gd name="T15" fmla="*/ 2 h 46"/>
                  <a:gd name="T16" fmla="*/ 34 w 39"/>
                  <a:gd name="T17" fmla="*/ 2 h 46"/>
                  <a:gd name="T18" fmla="*/ 36 w 39"/>
                  <a:gd name="T19" fmla="*/ 2 h 46"/>
                  <a:gd name="T20" fmla="*/ 37 w 39"/>
                  <a:gd name="T21" fmla="*/ 2 h 46"/>
                  <a:gd name="T22" fmla="*/ 39 w 39"/>
                  <a:gd name="T23" fmla="*/ 2 h 46"/>
                  <a:gd name="T24" fmla="*/ 39 w 39"/>
                  <a:gd name="T25" fmla="*/ 2 h 46"/>
                  <a:gd name="T26" fmla="*/ 39 w 39"/>
                  <a:gd name="T27" fmla="*/ 46 h 46"/>
                  <a:gd name="T28" fmla="*/ 39 w 39"/>
                  <a:gd name="T29" fmla="*/ 46 h 46"/>
                  <a:gd name="T30" fmla="*/ 2 w 39"/>
                  <a:gd name="T31" fmla="*/ 44 h 46"/>
                  <a:gd name="T32" fmla="*/ 0 w 39"/>
                  <a:gd name="T33" fmla="*/ 44 h 46"/>
                  <a:gd name="T34" fmla="*/ 2 w 39"/>
                  <a:gd name="T35" fmla="*/ 0 h 46"/>
                  <a:gd name="T36" fmla="*/ 3 w 39"/>
                  <a:gd name="T37" fmla="*/ 2 h 46"/>
                  <a:gd name="T38" fmla="*/ 5 w 39"/>
                  <a:gd name="T39" fmla="*/ 2 h 46"/>
                  <a:gd name="T40" fmla="*/ 7 w 39"/>
                  <a:gd name="T41" fmla="*/ 2 h 46"/>
                  <a:gd name="T42" fmla="*/ 7 w 39"/>
                  <a:gd name="T43" fmla="*/ 2 h 46"/>
                  <a:gd name="T44" fmla="*/ 7 w 39"/>
                  <a:gd name="T45" fmla="*/ 2 h 46"/>
                  <a:gd name="T46" fmla="*/ 8 w 39"/>
                  <a:gd name="T47" fmla="*/ 2 h 46"/>
                  <a:gd name="T48" fmla="*/ 8 w 39"/>
                  <a:gd name="T49" fmla="*/ 2 h 46"/>
                  <a:gd name="T50" fmla="*/ 10 w 39"/>
                  <a:gd name="T51" fmla="*/ 2 h 46"/>
                  <a:gd name="T52" fmla="*/ 17 w 39"/>
                  <a:gd name="T53" fmla="*/ 2 h 46"/>
                  <a:gd name="T54" fmla="*/ 19 w 39"/>
                  <a:gd name="T55" fmla="*/ 2 h 46"/>
                  <a:gd name="T56" fmla="*/ 20 w 39"/>
                  <a:gd name="T57" fmla="*/ 2 h 46"/>
                  <a:gd name="T58" fmla="*/ 20 w 39"/>
                  <a:gd name="T59" fmla="*/ 2 h 46"/>
                  <a:gd name="T60" fmla="*/ 24 w 39"/>
                  <a:gd name="T61" fmla="*/ 2 h 46"/>
                  <a:gd name="T62" fmla="*/ 24 w 39"/>
                  <a:gd name="T63" fmla="*/ 2 h 46"/>
                  <a:gd name="T64" fmla="*/ 25 w 39"/>
                  <a:gd name="T65" fmla="*/ 2 h 46"/>
                  <a:gd name="T66" fmla="*/ 27 w 39"/>
                  <a:gd name="T67" fmla="*/ 2 h 46"/>
                  <a:gd name="T68" fmla="*/ 27 w 39"/>
                  <a:gd name="T69" fmla="*/ 2 h 46"/>
                  <a:gd name="T70" fmla="*/ 27 w 39"/>
                  <a:gd name="T7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46">
                    <a:moveTo>
                      <a:pt x="27" y="2"/>
                    </a:moveTo>
                    <a:lnTo>
                      <a:pt x="27" y="2"/>
                    </a:lnTo>
                    <a:lnTo>
                      <a:pt x="29" y="2"/>
                    </a:lnTo>
                    <a:lnTo>
                      <a:pt x="29" y="2"/>
                    </a:lnTo>
                    <a:lnTo>
                      <a:pt x="29" y="2"/>
                    </a:lnTo>
                    <a:lnTo>
                      <a:pt x="30" y="2"/>
                    </a:lnTo>
                    <a:lnTo>
                      <a:pt x="32" y="2"/>
                    </a:lnTo>
                    <a:lnTo>
                      <a:pt x="34" y="2"/>
                    </a:lnTo>
                    <a:lnTo>
                      <a:pt x="34" y="2"/>
                    </a:lnTo>
                    <a:lnTo>
                      <a:pt x="36" y="2"/>
                    </a:lnTo>
                    <a:lnTo>
                      <a:pt x="37" y="2"/>
                    </a:lnTo>
                    <a:lnTo>
                      <a:pt x="39" y="2"/>
                    </a:lnTo>
                    <a:lnTo>
                      <a:pt x="39" y="2"/>
                    </a:lnTo>
                    <a:lnTo>
                      <a:pt x="39" y="46"/>
                    </a:lnTo>
                    <a:lnTo>
                      <a:pt x="39" y="46"/>
                    </a:lnTo>
                    <a:lnTo>
                      <a:pt x="2" y="44"/>
                    </a:lnTo>
                    <a:lnTo>
                      <a:pt x="0" y="44"/>
                    </a:lnTo>
                    <a:lnTo>
                      <a:pt x="2" y="0"/>
                    </a:lnTo>
                    <a:lnTo>
                      <a:pt x="3" y="2"/>
                    </a:lnTo>
                    <a:lnTo>
                      <a:pt x="5" y="2"/>
                    </a:lnTo>
                    <a:lnTo>
                      <a:pt x="7" y="2"/>
                    </a:lnTo>
                    <a:lnTo>
                      <a:pt x="7" y="2"/>
                    </a:lnTo>
                    <a:lnTo>
                      <a:pt x="7" y="2"/>
                    </a:lnTo>
                    <a:lnTo>
                      <a:pt x="8" y="2"/>
                    </a:lnTo>
                    <a:lnTo>
                      <a:pt x="8" y="2"/>
                    </a:lnTo>
                    <a:lnTo>
                      <a:pt x="10" y="2"/>
                    </a:lnTo>
                    <a:lnTo>
                      <a:pt x="17" y="2"/>
                    </a:lnTo>
                    <a:lnTo>
                      <a:pt x="19" y="2"/>
                    </a:lnTo>
                    <a:lnTo>
                      <a:pt x="20" y="2"/>
                    </a:lnTo>
                    <a:lnTo>
                      <a:pt x="20" y="2"/>
                    </a:lnTo>
                    <a:lnTo>
                      <a:pt x="24" y="2"/>
                    </a:lnTo>
                    <a:lnTo>
                      <a:pt x="24" y="2"/>
                    </a:lnTo>
                    <a:lnTo>
                      <a:pt x="25" y="2"/>
                    </a:lnTo>
                    <a:lnTo>
                      <a:pt x="27" y="2"/>
                    </a:lnTo>
                    <a:lnTo>
                      <a:pt x="27" y="2"/>
                    </a:lnTo>
                    <a:lnTo>
                      <a:pt x="2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49" name="Freeform 1906"/>
              <p:cNvSpPr>
                <a:spLocks/>
              </p:cNvSpPr>
              <p:nvPr/>
            </p:nvSpPr>
            <p:spPr bwMode="auto">
              <a:xfrm>
                <a:off x="3229" y="2060"/>
                <a:ext cx="40" cy="45"/>
              </a:xfrm>
              <a:custGeom>
                <a:avLst/>
                <a:gdLst>
                  <a:gd name="T0" fmla="*/ 40 w 40"/>
                  <a:gd name="T1" fmla="*/ 10 h 45"/>
                  <a:gd name="T2" fmla="*/ 39 w 40"/>
                  <a:gd name="T3" fmla="*/ 45 h 45"/>
                  <a:gd name="T4" fmla="*/ 1 w 40"/>
                  <a:gd name="T5" fmla="*/ 44 h 45"/>
                  <a:gd name="T6" fmla="*/ 0 w 40"/>
                  <a:gd name="T7" fmla="*/ 44 h 45"/>
                  <a:gd name="T8" fmla="*/ 1 w 40"/>
                  <a:gd name="T9" fmla="*/ 27 h 45"/>
                  <a:gd name="T10" fmla="*/ 8 w 40"/>
                  <a:gd name="T11" fmla="*/ 27 h 45"/>
                  <a:gd name="T12" fmla="*/ 10 w 40"/>
                  <a:gd name="T13" fmla="*/ 0 h 45"/>
                  <a:gd name="T14" fmla="*/ 40 w 40"/>
                  <a:gd name="T15" fmla="*/ 1 h 45"/>
                  <a:gd name="T16" fmla="*/ 40 w 40"/>
                  <a:gd name="T17"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5">
                    <a:moveTo>
                      <a:pt x="40" y="10"/>
                    </a:moveTo>
                    <a:lnTo>
                      <a:pt x="39" y="45"/>
                    </a:lnTo>
                    <a:lnTo>
                      <a:pt x="1" y="44"/>
                    </a:lnTo>
                    <a:lnTo>
                      <a:pt x="0" y="44"/>
                    </a:lnTo>
                    <a:lnTo>
                      <a:pt x="1" y="27"/>
                    </a:lnTo>
                    <a:lnTo>
                      <a:pt x="8" y="27"/>
                    </a:lnTo>
                    <a:lnTo>
                      <a:pt x="10" y="0"/>
                    </a:lnTo>
                    <a:lnTo>
                      <a:pt x="40" y="1"/>
                    </a:lnTo>
                    <a:lnTo>
                      <a:pt x="40"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50" name="Freeform 1907"/>
              <p:cNvSpPr>
                <a:spLocks/>
              </p:cNvSpPr>
              <p:nvPr/>
            </p:nvSpPr>
            <p:spPr bwMode="auto">
              <a:xfrm>
                <a:off x="3229" y="2060"/>
                <a:ext cx="40" cy="45"/>
              </a:xfrm>
              <a:custGeom>
                <a:avLst/>
                <a:gdLst>
                  <a:gd name="T0" fmla="*/ 40 w 40"/>
                  <a:gd name="T1" fmla="*/ 10 h 45"/>
                  <a:gd name="T2" fmla="*/ 39 w 40"/>
                  <a:gd name="T3" fmla="*/ 45 h 45"/>
                  <a:gd name="T4" fmla="*/ 1 w 40"/>
                  <a:gd name="T5" fmla="*/ 44 h 45"/>
                  <a:gd name="T6" fmla="*/ 0 w 40"/>
                  <a:gd name="T7" fmla="*/ 44 h 45"/>
                  <a:gd name="T8" fmla="*/ 1 w 40"/>
                  <a:gd name="T9" fmla="*/ 27 h 45"/>
                  <a:gd name="T10" fmla="*/ 8 w 40"/>
                  <a:gd name="T11" fmla="*/ 27 h 45"/>
                  <a:gd name="T12" fmla="*/ 10 w 40"/>
                  <a:gd name="T13" fmla="*/ 0 h 45"/>
                  <a:gd name="T14" fmla="*/ 40 w 40"/>
                  <a:gd name="T15" fmla="*/ 1 h 45"/>
                  <a:gd name="T16" fmla="*/ 40 w 40"/>
                  <a:gd name="T17"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5">
                    <a:moveTo>
                      <a:pt x="40" y="10"/>
                    </a:moveTo>
                    <a:lnTo>
                      <a:pt x="39" y="45"/>
                    </a:lnTo>
                    <a:lnTo>
                      <a:pt x="1" y="44"/>
                    </a:lnTo>
                    <a:lnTo>
                      <a:pt x="0" y="44"/>
                    </a:lnTo>
                    <a:lnTo>
                      <a:pt x="1" y="27"/>
                    </a:lnTo>
                    <a:lnTo>
                      <a:pt x="8" y="27"/>
                    </a:lnTo>
                    <a:lnTo>
                      <a:pt x="10" y="0"/>
                    </a:lnTo>
                    <a:lnTo>
                      <a:pt x="40" y="1"/>
                    </a:lnTo>
                    <a:lnTo>
                      <a:pt x="40"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51" name="Freeform 1908"/>
              <p:cNvSpPr>
                <a:spLocks/>
              </p:cNvSpPr>
              <p:nvPr/>
            </p:nvSpPr>
            <p:spPr bwMode="auto">
              <a:xfrm>
                <a:off x="3013" y="2102"/>
                <a:ext cx="39" cy="37"/>
              </a:xfrm>
              <a:custGeom>
                <a:avLst/>
                <a:gdLst>
                  <a:gd name="T0" fmla="*/ 38 w 39"/>
                  <a:gd name="T1" fmla="*/ 37 h 37"/>
                  <a:gd name="T2" fmla="*/ 36 w 39"/>
                  <a:gd name="T3" fmla="*/ 37 h 37"/>
                  <a:gd name="T4" fmla="*/ 36 w 39"/>
                  <a:gd name="T5" fmla="*/ 37 h 37"/>
                  <a:gd name="T6" fmla="*/ 34 w 39"/>
                  <a:gd name="T7" fmla="*/ 37 h 37"/>
                  <a:gd name="T8" fmla="*/ 0 w 39"/>
                  <a:gd name="T9" fmla="*/ 36 h 37"/>
                  <a:gd name="T10" fmla="*/ 0 w 39"/>
                  <a:gd name="T11" fmla="*/ 32 h 37"/>
                  <a:gd name="T12" fmla="*/ 0 w 39"/>
                  <a:gd name="T13" fmla="*/ 31 h 37"/>
                  <a:gd name="T14" fmla="*/ 0 w 39"/>
                  <a:gd name="T15" fmla="*/ 31 h 37"/>
                  <a:gd name="T16" fmla="*/ 0 w 39"/>
                  <a:gd name="T17" fmla="*/ 27 h 37"/>
                  <a:gd name="T18" fmla="*/ 2 w 39"/>
                  <a:gd name="T19" fmla="*/ 24 h 37"/>
                  <a:gd name="T20" fmla="*/ 2 w 39"/>
                  <a:gd name="T21" fmla="*/ 20 h 37"/>
                  <a:gd name="T22" fmla="*/ 2 w 39"/>
                  <a:gd name="T23" fmla="*/ 20 h 37"/>
                  <a:gd name="T24" fmla="*/ 2 w 39"/>
                  <a:gd name="T25" fmla="*/ 19 h 37"/>
                  <a:gd name="T26" fmla="*/ 2 w 39"/>
                  <a:gd name="T27" fmla="*/ 14 h 37"/>
                  <a:gd name="T28" fmla="*/ 2 w 39"/>
                  <a:gd name="T29" fmla="*/ 10 h 37"/>
                  <a:gd name="T30" fmla="*/ 2 w 39"/>
                  <a:gd name="T31" fmla="*/ 9 h 37"/>
                  <a:gd name="T32" fmla="*/ 2 w 39"/>
                  <a:gd name="T33" fmla="*/ 7 h 37"/>
                  <a:gd name="T34" fmla="*/ 2 w 39"/>
                  <a:gd name="T35" fmla="*/ 5 h 37"/>
                  <a:gd name="T36" fmla="*/ 2 w 39"/>
                  <a:gd name="T37" fmla="*/ 2 h 37"/>
                  <a:gd name="T38" fmla="*/ 2 w 39"/>
                  <a:gd name="T39" fmla="*/ 0 h 37"/>
                  <a:gd name="T40" fmla="*/ 39 w 39"/>
                  <a:gd name="T41" fmla="*/ 3 h 37"/>
                  <a:gd name="T42" fmla="*/ 38 w 39"/>
                  <a:gd name="T4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37">
                    <a:moveTo>
                      <a:pt x="38" y="37"/>
                    </a:moveTo>
                    <a:lnTo>
                      <a:pt x="36" y="37"/>
                    </a:lnTo>
                    <a:lnTo>
                      <a:pt x="36" y="37"/>
                    </a:lnTo>
                    <a:lnTo>
                      <a:pt x="34" y="37"/>
                    </a:lnTo>
                    <a:lnTo>
                      <a:pt x="0" y="36"/>
                    </a:lnTo>
                    <a:lnTo>
                      <a:pt x="0" y="32"/>
                    </a:lnTo>
                    <a:lnTo>
                      <a:pt x="0" y="31"/>
                    </a:lnTo>
                    <a:lnTo>
                      <a:pt x="0" y="31"/>
                    </a:lnTo>
                    <a:lnTo>
                      <a:pt x="0" y="27"/>
                    </a:lnTo>
                    <a:lnTo>
                      <a:pt x="2" y="24"/>
                    </a:lnTo>
                    <a:lnTo>
                      <a:pt x="2" y="20"/>
                    </a:lnTo>
                    <a:lnTo>
                      <a:pt x="2" y="20"/>
                    </a:lnTo>
                    <a:lnTo>
                      <a:pt x="2" y="19"/>
                    </a:lnTo>
                    <a:lnTo>
                      <a:pt x="2" y="14"/>
                    </a:lnTo>
                    <a:lnTo>
                      <a:pt x="2" y="10"/>
                    </a:lnTo>
                    <a:lnTo>
                      <a:pt x="2" y="9"/>
                    </a:lnTo>
                    <a:lnTo>
                      <a:pt x="2" y="7"/>
                    </a:lnTo>
                    <a:lnTo>
                      <a:pt x="2" y="5"/>
                    </a:lnTo>
                    <a:lnTo>
                      <a:pt x="2" y="2"/>
                    </a:lnTo>
                    <a:lnTo>
                      <a:pt x="2" y="0"/>
                    </a:lnTo>
                    <a:lnTo>
                      <a:pt x="39" y="3"/>
                    </a:lnTo>
                    <a:lnTo>
                      <a:pt x="38"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52" name="Freeform 1909"/>
              <p:cNvSpPr>
                <a:spLocks/>
              </p:cNvSpPr>
              <p:nvPr/>
            </p:nvSpPr>
            <p:spPr bwMode="auto">
              <a:xfrm>
                <a:off x="3013" y="2102"/>
                <a:ext cx="39" cy="37"/>
              </a:xfrm>
              <a:custGeom>
                <a:avLst/>
                <a:gdLst>
                  <a:gd name="T0" fmla="*/ 38 w 39"/>
                  <a:gd name="T1" fmla="*/ 37 h 37"/>
                  <a:gd name="T2" fmla="*/ 36 w 39"/>
                  <a:gd name="T3" fmla="*/ 37 h 37"/>
                  <a:gd name="T4" fmla="*/ 36 w 39"/>
                  <a:gd name="T5" fmla="*/ 37 h 37"/>
                  <a:gd name="T6" fmla="*/ 34 w 39"/>
                  <a:gd name="T7" fmla="*/ 37 h 37"/>
                  <a:gd name="T8" fmla="*/ 0 w 39"/>
                  <a:gd name="T9" fmla="*/ 36 h 37"/>
                  <a:gd name="T10" fmla="*/ 0 w 39"/>
                  <a:gd name="T11" fmla="*/ 32 h 37"/>
                  <a:gd name="T12" fmla="*/ 0 w 39"/>
                  <a:gd name="T13" fmla="*/ 31 h 37"/>
                  <a:gd name="T14" fmla="*/ 0 w 39"/>
                  <a:gd name="T15" fmla="*/ 31 h 37"/>
                  <a:gd name="T16" fmla="*/ 0 w 39"/>
                  <a:gd name="T17" fmla="*/ 27 h 37"/>
                  <a:gd name="T18" fmla="*/ 2 w 39"/>
                  <a:gd name="T19" fmla="*/ 24 h 37"/>
                  <a:gd name="T20" fmla="*/ 2 w 39"/>
                  <a:gd name="T21" fmla="*/ 20 h 37"/>
                  <a:gd name="T22" fmla="*/ 2 w 39"/>
                  <a:gd name="T23" fmla="*/ 20 h 37"/>
                  <a:gd name="T24" fmla="*/ 2 w 39"/>
                  <a:gd name="T25" fmla="*/ 19 h 37"/>
                  <a:gd name="T26" fmla="*/ 2 w 39"/>
                  <a:gd name="T27" fmla="*/ 14 h 37"/>
                  <a:gd name="T28" fmla="*/ 2 w 39"/>
                  <a:gd name="T29" fmla="*/ 10 h 37"/>
                  <a:gd name="T30" fmla="*/ 2 w 39"/>
                  <a:gd name="T31" fmla="*/ 9 h 37"/>
                  <a:gd name="T32" fmla="*/ 2 w 39"/>
                  <a:gd name="T33" fmla="*/ 7 h 37"/>
                  <a:gd name="T34" fmla="*/ 2 w 39"/>
                  <a:gd name="T35" fmla="*/ 5 h 37"/>
                  <a:gd name="T36" fmla="*/ 2 w 39"/>
                  <a:gd name="T37" fmla="*/ 2 h 37"/>
                  <a:gd name="T38" fmla="*/ 2 w 39"/>
                  <a:gd name="T39" fmla="*/ 0 h 37"/>
                  <a:gd name="T40" fmla="*/ 39 w 39"/>
                  <a:gd name="T41" fmla="*/ 3 h 37"/>
                  <a:gd name="T42" fmla="*/ 38 w 39"/>
                  <a:gd name="T4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37">
                    <a:moveTo>
                      <a:pt x="38" y="37"/>
                    </a:moveTo>
                    <a:lnTo>
                      <a:pt x="36" y="37"/>
                    </a:lnTo>
                    <a:lnTo>
                      <a:pt x="36" y="37"/>
                    </a:lnTo>
                    <a:lnTo>
                      <a:pt x="34" y="37"/>
                    </a:lnTo>
                    <a:lnTo>
                      <a:pt x="0" y="36"/>
                    </a:lnTo>
                    <a:lnTo>
                      <a:pt x="0" y="32"/>
                    </a:lnTo>
                    <a:lnTo>
                      <a:pt x="0" y="31"/>
                    </a:lnTo>
                    <a:lnTo>
                      <a:pt x="0" y="31"/>
                    </a:lnTo>
                    <a:lnTo>
                      <a:pt x="0" y="27"/>
                    </a:lnTo>
                    <a:lnTo>
                      <a:pt x="2" y="24"/>
                    </a:lnTo>
                    <a:lnTo>
                      <a:pt x="2" y="20"/>
                    </a:lnTo>
                    <a:lnTo>
                      <a:pt x="2" y="20"/>
                    </a:lnTo>
                    <a:lnTo>
                      <a:pt x="2" y="19"/>
                    </a:lnTo>
                    <a:lnTo>
                      <a:pt x="2" y="14"/>
                    </a:lnTo>
                    <a:lnTo>
                      <a:pt x="2" y="10"/>
                    </a:lnTo>
                    <a:lnTo>
                      <a:pt x="2" y="9"/>
                    </a:lnTo>
                    <a:lnTo>
                      <a:pt x="2" y="7"/>
                    </a:lnTo>
                    <a:lnTo>
                      <a:pt x="2" y="5"/>
                    </a:lnTo>
                    <a:lnTo>
                      <a:pt x="2" y="2"/>
                    </a:lnTo>
                    <a:lnTo>
                      <a:pt x="2" y="0"/>
                    </a:lnTo>
                    <a:lnTo>
                      <a:pt x="39" y="3"/>
                    </a:lnTo>
                    <a:lnTo>
                      <a:pt x="38"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53" name="Freeform 1910"/>
              <p:cNvSpPr>
                <a:spLocks/>
              </p:cNvSpPr>
              <p:nvPr/>
            </p:nvSpPr>
            <p:spPr bwMode="auto">
              <a:xfrm>
                <a:off x="3046" y="2139"/>
                <a:ext cx="37" cy="41"/>
              </a:xfrm>
              <a:custGeom>
                <a:avLst/>
                <a:gdLst>
                  <a:gd name="T0" fmla="*/ 3 w 37"/>
                  <a:gd name="T1" fmla="*/ 0 h 41"/>
                  <a:gd name="T2" fmla="*/ 3 w 37"/>
                  <a:gd name="T3" fmla="*/ 0 h 41"/>
                  <a:gd name="T4" fmla="*/ 5 w 37"/>
                  <a:gd name="T5" fmla="*/ 0 h 41"/>
                  <a:gd name="T6" fmla="*/ 35 w 37"/>
                  <a:gd name="T7" fmla="*/ 2 h 41"/>
                  <a:gd name="T8" fmla="*/ 37 w 37"/>
                  <a:gd name="T9" fmla="*/ 2 h 41"/>
                  <a:gd name="T10" fmla="*/ 35 w 37"/>
                  <a:gd name="T11" fmla="*/ 41 h 41"/>
                  <a:gd name="T12" fmla="*/ 35 w 37"/>
                  <a:gd name="T13" fmla="*/ 41 h 41"/>
                  <a:gd name="T14" fmla="*/ 25 w 37"/>
                  <a:gd name="T15" fmla="*/ 41 h 41"/>
                  <a:gd name="T16" fmla="*/ 25 w 37"/>
                  <a:gd name="T17" fmla="*/ 41 h 41"/>
                  <a:gd name="T18" fmla="*/ 13 w 37"/>
                  <a:gd name="T19" fmla="*/ 39 h 41"/>
                  <a:gd name="T20" fmla="*/ 13 w 37"/>
                  <a:gd name="T21" fmla="*/ 39 h 41"/>
                  <a:gd name="T22" fmla="*/ 13 w 37"/>
                  <a:gd name="T23" fmla="*/ 39 h 41"/>
                  <a:gd name="T24" fmla="*/ 10 w 37"/>
                  <a:gd name="T25" fmla="*/ 39 h 41"/>
                  <a:gd name="T26" fmla="*/ 10 w 37"/>
                  <a:gd name="T27" fmla="*/ 39 h 41"/>
                  <a:gd name="T28" fmla="*/ 5 w 37"/>
                  <a:gd name="T29" fmla="*/ 39 h 41"/>
                  <a:gd name="T30" fmla="*/ 3 w 37"/>
                  <a:gd name="T31" fmla="*/ 39 h 41"/>
                  <a:gd name="T32" fmla="*/ 0 w 37"/>
                  <a:gd name="T33" fmla="*/ 39 h 41"/>
                  <a:gd name="T34" fmla="*/ 0 w 37"/>
                  <a:gd name="T35" fmla="*/ 39 h 41"/>
                  <a:gd name="T36" fmla="*/ 1 w 37"/>
                  <a:gd name="T37" fmla="*/ 0 h 41"/>
                  <a:gd name="T38" fmla="*/ 3 w 37"/>
                  <a:gd name="T3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41">
                    <a:moveTo>
                      <a:pt x="3" y="0"/>
                    </a:moveTo>
                    <a:lnTo>
                      <a:pt x="3" y="0"/>
                    </a:lnTo>
                    <a:lnTo>
                      <a:pt x="5" y="0"/>
                    </a:lnTo>
                    <a:lnTo>
                      <a:pt x="35" y="2"/>
                    </a:lnTo>
                    <a:lnTo>
                      <a:pt x="37" y="2"/>
                    </a:lnTo>
                    <a:lnTo>
                      <a:pt x="35" y="41"/>
                    </a:lnTo>
                    <a:lnTo>
                      <a:pt x="35" y="41"/>
                    </a:lnTo>
                    <a:lnTo>
                      <a:pt x="25" y="41"/>
                    </a:lnTo>
                    <a:lnTo>
                      <a:pt x="25" y="41"/>
                    </a:lnTo>
                    <a:lnTo>
                      <a:pt x="13" y="39"/>
                    </a:lnTo>
                    <a:lnTo>
                      <a:pt x="13" y="39"/>
                    </a:lnTo>
                    <a:lnTo>
                      <a:pt x="13" y="39"/>
                    </a:lnTo>
                    <a:lnTo>
                      <a:pt x="10" y="39"/>
                    </a:lnTo>
                    <a:lnTo>
                      <a:pt x="10" y="39"/>
                    </a:lnTo>
                    <a:lnTo>
                      <a:pt x="5" y="39"/>
                    </a:lnTo>
                    <a:lnTo>
                      <a:pt x="3" y="39"/>
                    </a:lnTo>
                    <a:lnTo>
                      <a:pt x="0" y="39"/>
                    </a:lnTo>
                    <a:lnTo>
                      <a:pt x="0" y="39"/>
                    </a:lnTo>
                    <a:lnTo>
                      <a:pt x="1" y="0"/>
                    </a:lnTo>
                    <a:lnTo>
                      <a:pt x="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54" name="Freeform 1911"/>
              <p:cNvSpPr>
                <a:spLocks/>
              </p:cNvSpPr>
              <p:nvPr/>
            </p:nvSpPr>
            <p:spPr bwMode="auto">
              <a:xfrm>
                <a:off x="3046" y="2139"/>
                <a:ext cx="37" cy="41"/>
              </a:xfrm>
              <a:custGeom>
                <a:avLst/>
                <a:gdLst>
                  <a:gd name="T0" fmla="*/ 3 w 37"/>
                  <a:gd name="T1" fmla="*/ 0 h 41"/>
                  <a:gd name="T2" fmla="*/ 3 w 37"/>
                  <a:gd name="T3" fmla="*/ 0 h 41"/>
                  <a:gd name="T4" fmla="*/ 5 w 37"/>
                  <a:gd name="T5" fmla="*/ 0 h 41"/>
                  <a:gd name="T6" fmla="*/ 35 w 37"/>
                  <a:gd name="T7" fmla="*/ 2 h 41"/>
                  <a:gd name="T8" fmla="*/ 37 w 37"/>
                  <a:gd name="T9" fmla="*/ 2 h 41"/>
                  <a:gd name="T10" fmla="*/ 35 w 37"/>
                  <a:gd name="T11" fmla="*/ 41 h 41"/>
                  <a:gd name="T12" fmla="*/ 35 w 37"/>
                  <a:gd name="T13" fmla="*/ 41 h 41"/>
                  <a:gd name="T14" fmla="*/ 25 w 37"/>
                  <a:gd name="T15" fmla="*/ 41 h 41"/>
                  <a:gd name="T16" fmla="*/ 25 w 37"/>
                  <a:gd name="T17" fmla="*/ 41 h 41"/>
                  <a:gd name="T18" fmla="*/ 13 w 37"/>
                  <a:gd name="T19" fmla="*/ 39 h 41"/>
                  <a:gd name="T20" fmla="*/ 13 w 37"/>
                  <a:gd name="T21" fmla="*/ 39 h 41"/>
                  <a:gd name="T22" fmla="*/ 13 w 37"/>
                  <a:gd name="T23" fmla="*/ 39 h 41"/>
                  <a:gd name="T24" fmla="*/ 10 w 37"/>
                  <a:gd name="T25" fmla="*/ 39 h 41"/>
                  <a:gd name="T26" fmla="*/ 10 w 37"/>
                  <a:gd name="T27" fmla="*/ 39 h 41"/>
                  <a:gd name="T28" fmla="*/ 5 w 37"/>
                  <a:gd name="T29" fmla="*/ 39 h 41"/>
                  <a:gd name="T30" fmla="*/ 3 w 37"/>
                  <a:gd name="T31" fmla="*/ 39 h 41"/>
                  <a:gd name="T32" fmla="*/ 0 w 37"/>
                  <a:gd name="T33" fmla="*/ 39 h 41"/>
                  <a:gd name="T34" fmla="*/ 0 w 37"/>
                  <a:gd name="T35" fmla="*/ 39 h 41"/>
                  <a:gd name="T36" fmla="*/ 1 w 37"/>
                  <a:gd name="T37" fmla="*/ 0 h 41"/>
                  <a:gd name="T38" fmla="*/ 3 w 37"/>
                  <a:gd name="T3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41">
                    <a:moveTo>
                      <a:pt x="3" y="0"/>
                    </a:moveTo>
                    <a:lnTo>
                      <a:pt x="3" y="0"/>
                    </a:lnTo>
                    <a:lnTo>
                      <a:pt x="5" y="0"/>
                    </a:lnTo>
                    <a:lnTo>
                      <a:pt x="35" y="2"/>
                    </a:lnTo>
                    <a:lnTo>
                      <a:pt x="37" y="2"/>
                    </a:lnTo>
                    <a:lnTo>
                      <a:pt x="35" y="41"/>
                    </a:lnTo>
                    <a:lnTo>
                      <a:pt x="35" y="41"/>
                    </a:lnTo>
                    <a:lnTo>
                      <a:pt x="25" y="41"/>
                    </a:lnTo>
                    <a:lnTo>
                      <a:pt x="25" y="41"/>
                    </a:lnTo>
                    <a:lnTo>
                      <a:pt x="13" y="39"/>
                    </a:lnTo>
                    <a:lnTo>
                      <a:pt x="13" y="39"/>
                    </a:lnTo>
                    <a:lnTo>
                      <a:pt x="13" y="39"/>
                    </a:lnTo>
                    <a:lnTo>
                      <a:pt x="10" y="39"/>
                    </a:lnTo>
                    <a:lnTo>
                      <a:pt x="10" y="39"/>
                    </a:lnTo>
                    <a:lnTo>
                      <a:pt x="5" y="39"/>
                    </a:lnTo>
                    <a:lnTo>
                      <a:pt x="3" y="39"/>
                    </a:lnTo>
                    <a:lnTo>
                      <a:pt x="0" y="39"/>
                    </a:lnTo>
                    <a:lnTo>
                      <a:pt x="0" y="39"/>
                    </a:lnTo>
                    <a:lnTo>
                      <a:pt x="1" y="0"/>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55" name="Freeform 1912"/>
              <p:cNvSpPr>
                <a:spLocks/>
              </p:cNvSpPr>
              <p:nvPr/>
            </p:nvSpPr>
            <p:spPr bwMode="auto">
              <a:xfrm>
                <a:off x="3313" y="2141"/>
                <a:ext cx="48" cy="47"/>
              </a:xfrm>
              <a:custGeom>
                <a:avLst/>
                <a:gdLst>
                  <a:gd name="T0" fmla="*/ 48 w 48"/>
                  <a:gd name="T1" fmla="*/ 0 h 47"/>
                  <a:gd name="T2" fmla="*/ 48 w 48"/>
                  <a:gd name="T3" fmla="*/ 47 h 47"/>
                  <a:gd name="T4" fmla="*/ 31 w 48"/>
                  <a:gd name="T5" fmla="*/ 47 h 47"/>
                  <a:gd name="T6" fmla="*/ 31 w 48"/>
                  <a:gd name="T7" fmla="*/ 47 h 47"/>
                  <a:gd name="T8" fmla="*/ 24 w 48"/>
                  <a:gd name="T9" fmla="*/ 47 h 47"/>
                  <a:gd name="T10" fmla="*/ 24 w 48"/>
                  <a:gd name="T11" fmla="*/ 47 h 47"/>
                  <a:gd name="T12" fmla="*/ 24 w 48"/>
                  <a:gd name="T13" fmla="*/ 47 h 47"/>
                  <a:gd name="T14" fmla="*/ 21 w 48"/>
                  <a:gd name="T15" fmla="*/ 47 h 47"/>
                  <a:gd name="T16" fmla="*/ 19 w 48"/>
                  <a:gd name="T17" fmla="*/ 47 h 47"/>
                  <a:gd name="T18" fmla="*/ 19 w 48"/>
                  <a:gd name="T19" fmla="*/ 47 h 47"/>
                  <a:gd name="T20" fmla="*/ 17 w 48"/>
                  <a:gd name="T21" fmla="*/ 47 h 47"/>
                  <a:gd name="T22" fmla="*/ 14 w 48"/>
                  <a:gd name="T23" fmla="*/ 47 h 47"/>
                  <a:gd name="T24" fmla="*/ 12 w 48"/>
                  <a:gd name="T25" fmla="*/ 47 h 47"/>
                  <a:gd name="T26" fmla="*/ 12 w 48"/>
                  <a:gd name="T27" fmla="*/ 47 h 47"/>
                  <a:gd name="T28" fmla="*/ 9 w 48"/>
                  <a:gd name="T29" fmla="*/ 47 h 47"/>
                  <a:gd name="T30" fmla="*/ 4 w 48"/>
                  <a:gd name="T31" fmla="*/ 47 h 47"/>
                  <a:gd name="T32" fmla="*/ 2 w 48"/>
                  <a:gd name="T33" fmla="*/ 47 h 47"/>
                  <a:gd name="T34" fmla="*/ 2 w 48"/>
                  <a:gd name="T35" fmla="*/ 47 h 47"/>
                  <a:gd name="T36" fmla="*/ 0 w 48"/>
                  <a:gd name="T37" fmla="*/ 47 h 47"/>
                  <a:gd name="T38" fmla="*/ 0 w 48"/>
                  <a:gd name="T39" fmla="*/ 47 h 47"/>
                  <a:gd name="T40" fmla="*/ 2 w 48"/>
                  <a:gd name="T41" fmla="*/ 8 h 47"/>
                  <a:gd name="T42" fmla="*/ 0 w 48"/>
                  <a:gd name="T43" fmla="*/ 8 h 47"/>
                  <a:gd name="T44" fmla="*/ 0 w 48"/>
                  <a:gd name="T45" fmla="*/ 0 h 47"/>
                  <a:gd name="T46" fmla="*/ 0 w 48"/>
                  <a:gd name="T47" fmla="*/ 0 h 47"/>
                  <a:gd name="T48" fmla="*/ 48 w 48"/>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7">
                    <a:moveTo>
                      <a:pt x="48" y="0"/>
                    </a:moveTo>
                    <a:lnTo>
                      <a:pt x="48" y="47"/>
                    </a:lnTo>
                    <a:lnTo>
                      <a:pt x="31" y="47"/>
                    </a:lnTo>
                    <a:lnTo>
                      <a:pt x="31" y="47"/>
                    </a:lnTo>
                    <a:lnTo>
                      <a:pt x="24" y="47"/>
                    </a:lnTo>
                    <a:lnTo>
                      <a:pt x="24" y="47"/>
                    </a:lnTo>
                    <a:lnTo>
                      <a:pt x="24" y="47"/>
                    </a:lnTo>
                    <a:lnTo>
                      <a:pt x="21" y="47"/>
                    </a:lnTo>
                    <a:lnTo>
                      <a:pt x="19" y="47"/>
                    </a:lnTo>
                    <a:lnTo>
                      <a:pt x="19" y="47"/>
                    </a:lnTo>
                    <a:lnTo>
                      <a:pt x="17" y="47"/>
                    </a:lnTo>
                    <a:lnTo>
                      <a:pt x="14" y="47"/>
                    </a:lnTo>
                    <a:lnTo>
                      <a:pt x="12" y="47"/>
                    </a:lnTo>
                    <a:lnTo>
                      <a:pt x="12" y="47"/>
                    </a:lnTo>
                    <a:lnTo>
                      <a:pt x="9" y="47"/>
                    </a:lnTo>
                    <a:lnTo>
                      <a:pt x="4" y="47"/>
                    </a:lnTo>
                    <a:lnTo>
                      <a:pt x="2" y="47"/>
                    </a:lnTo>
                    <a:lnTo>
                      <a:pt x="2" y="47"/>
                    </a:lnTo>
                    <a:lnTo>
                      <a:pt x="0" y="47"/>
                    </a:lnTo>
                    <a:lnTo>
                      <a:pt x="0" y="47"/>
                    </a:lnTo>
                    <a:lnTo>
                      <a:pt x="2" y="8"/>
                    </a:lnTo>
                    <a:lnTo>
                      <a:pt x="0" y="8"/>
                    </a:lnTo>
                    <a:lnTo>
                      <a:pt x="0" y="0"/>
                    </a:lnTo>
                    <a:lnTo>
                      <a:pt x="0" y="0"/>
                    </a:lnTo>
                    <a:lnTo>
                      <a:pt x="4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56" name="Freeform 1913"/>
              <p:cNvSpPr>
                <a:spLocks/>
              </p:cNvSpPr>
              <p:nvPr/>
            </p:nvSpPr>
            <p:spPr bwMode="auto">
              <a:xfrm>
                <a:off x="3313" y="2141"/>
                <a:ext cx="48" cy="47"/>
              </a:xfrm>
              <a:custGeom>
                <a:avLst/>
                <a:gdLst>
                  <a:gd name="T0" fmla="*/ 48 w 48"/>
                  <a:gd name="T1" fmla="*/ 0 h 47"/>
                  <a:gd name="T2" fmla="*/ 48 w 48"/>
                  <a:gd name="T3" fmla="*/ 47 h 47"/>
                  <a:gd name="T4" fmla="*/ 31 w 48"/>
                  <a:gd name="T5" fmla="*/ 47 h 47"/>
                  <a:gd name="T6" fmla="*/ 31 w 48"/>
                  <a:gd name="T7" fmla="*/ 47 h 47"/>
                  <a:gd name="T8" fmla="*/ 24 w 48"/>
                  <a:gd name="T9" fmla="*/ 47 h 47"/>
                  <a:gd name="T10" fmla="*/ 24 w 48"/>
                  <a:gd name="T11" fmla="*/ 47 h 47"/>
                  <a:gd name="T12" fmla="*/ 24 w 48"/>
                  <a:gd name="T13" fmla="*/ 47 h 47"/>
                  <a:gd name="T14" fmla="*/ 21 w 48"/>
                  <a:gd name="T15" fmla="*/ 47 h 47"/>
                  <a:gd name="T16" fmla="*/ 19 w 48"/>
                  <a:gd name="T17" fmla="*/ 47 h 47"/>
                  <a:gd name="T18" fmla="*/ 19 w 48"/>
                  <a:gd name="T19" fmla="*/ 47 h 47"/>
                  <a:gd name="T20" fmla="*/ 17 w 48"/>
                  <a:gd name="T21" fmla="*/ 47 h 47"/>
                  <a:gd name="T22" fmla="*/ 14 w 48"/>
                  <a:gd name="T23" fmla="*/ 47 h 47"/>
                  <a:gd name="T24" fmla="*/ 12 w 48"/>
                  <a:gd name="T25" fmla="*/ 47 h 47"/>
                  <a:gd name="T26" fmla="*/ 12 w 48"/>
                  <a:gd name="T27" fmla="*/ 47 h 47"/>
                  <a:gd name="T28" fmla="*/ 9 w 48"/>
                  <a:gd name="T29" fmla="*/ 47 h 47"/>
                  <a:gd name="T30" fmla="*/ 4 w 48"/>
                  <a:gd name="T31" fmla="*/ 47 h 47"/>
                  <a:gd name="T32" fmla="*/ 2 w 48"/>
                  <a:gd name="T33" fmla="*/ 47 h 47"/>
                  <a:gd name="T34" fmla="*/ 2 w 48"/>
                  <a:gd name="T35" fmla="*/ 47 h 47"/>
                  <a:gd name="T36" fmla="*/ 0 w 48"/>
                  <a:gd name="T37" fmla="*/ 47 h 47"/>
                  <a:gd name="T38" fmla="*/ 0 w 48"/>
                  <a:gd name="T39" fmla="*/ 47 h 47"/>
                  <a:gd name="T40" fmla="*/ 2 w 48"/>
                  <a:gd name="T41" fmla="*/ 8 h 47"/>
                  <a:gd name="T42" fmla="*/ 0 w 48"/>
                  <a:gd name="T43" fmla="*/ 8 h 47"/>
                  <a:gd name="T44" fmla="*/ 0 w 48"/>
                  <a:gd name="T45" fmla="*/ 0 h 47"/>
                  <a:gd name="T46" fmla="*/ 0 w 48"/>
                  <a:gd name="T47" fmla="*/ 0 h 47"/>
                  <a:gd name="T48" fmla="*/ 48 w 48"/>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7">
                    <a:moveTo>
                      <a:pt x="48" y="0"/>
                    </a:moveTo>
                    <a:lnTo>
                      <a:pt x="48" y="47"/>
                    </a:lnTo>
                    <a:lnTo>
                      <a:pt x="31" y="47"/>
                    </a:lnTo>
                    <a:lnTo>
                      <a:pt x="31" y="47"/>
                    </a:lnTo>
                    <a:lnTo>
                      <a:pt x="24" y="47"/>
                    </a:lnTo>
                    <a:lnTo>
                      <a:pt x="24" y="47"/>
                    </a:lnTo>
                    <a:lnTo>
                      <a:pt x="24" y="47"/>
                    </a:lnTo>
                    <a:lnTo>
                      <a:pt x="21" y="47"/>
                    </a:lnTo>
                    <a:lnTo>
                      <a:pt x="19" y="47"/>
                    </a:lnTo>
                    <a:lnTo>
                      <a:pt x="19" y="47"/>
                    </a:lnTo>
                    <a:lnTo>
                      <a:pt x="17" y="47"/>
                    </a:lnTo>
                    <a:lnTo>
                      <a:pt x="14" y="47"/>
                    </a:lnTo>
                    <a:lnTo>
                      <a:pt x="12" y="47"/>
                    </a:lnTo>
                    <a:lnTo>
                      <a:pt x="12" y="47"/>
                    </a:lnTo>
                    <a:lnTo>
                      <a:pt x="9" y="47"/>
                    </a:lnTo>
                    <a:lnTo>
                      <a:pt x="4" y="47"/>
                    </a:lnTo>
                    <a:lnTo>
                      <a:pt x="2" y="47"/>
                    </a:lnTo>
                    <a:lnTo>
                      <a:pt x="2" y="47"/>
                    </a:lnTo>
                    <a:lnTo>
                      <a:pt x="0" y="47"/>
                    </a:lnTo>
                    <a:lnTo>
                      <a:pt x="0" y="47"/>
                    </a:lnTo>
                    <a:lnTo>
                      <a:pt x="2" y="8"/>
                    </a:lnTo>
                    <a:lnTo>
                      <a:pt x="0" y="8"/>
                    </a:lnTo>
                    <a:lnTo>
                      <a:pt x="0" y="0"/>
                    </a:lnTo>
                    <a:lnTo>
                      <a:pt x="0" y="0"/>
                    </a:lnTo>
                    <a:lnTo>
                      <a:pt x="4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57" name="Freeform 1914"/>
              <p:cNvSpPr>
                <a:spLocks/>
              </p:cNvSpPr>
              <p:nvPr/>
            </p:nvSpPr>
            <p:spPr bwMode="auto">
              <a:xfrm>
                <a:off x="3069" y="1922"/>
                <a:ext cx="49" cy="46"/>
              </a:xfrm>
              <a:custGeom>
                <a:avLst/>
                <a:gdLst>
                  <a:gd name="T0" fmla="*/ 46 w 49"/>
                  <a:gd name="T1" fmla="*/ 46 h 46"/>
                  <a:gd name="T2" fmla="*/ 43 w 49"/>
                  <a:gd name="T3" fmla="*/ 46 h 46"/>
                  <a:gd name="T4" fmla="*/ 43 w 49"/>
                  <a:gd name="T5" fmla="*/ 46 h 46"/>
                  <a:gd name="T6" fmla="*/ 41 w 49"/>
                  <a:gd name="T7" fmla="*/ 46 h 46"/>
                  <a:gd name="T8" fmla="*/ 0 w 49"/>
                  <a:gd name="T9" fmla="*/ 43 h 46"/>
                  <a:gd name="T10" fmla="*/ 4 w 49"/>
                  <a:gd name="T11" fmla="*/ 0 h 46"/>
                  <a:gd name="T12" fmla="*/ 48 w 49"/>
                  <a:gd name="T13" fmla="*/ 2 h 46"/>
                  <a:gd name="T14" fmla="*/ 49 w 49"/>
                  <a:gd name="T15" fmla="*/ 2 h 46"/>
                  <a:gd name="T16" fmla="*/ 46 w 49"/>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6">
                    <a:moveTo>
                      <a:pt x="46" y="46"/>
                    </a:moveTo>
                    <a:lnTo>
                      <a:pt x="43" y="46"/>
                    </a:lnTo>
                    <a:lnTo>
                      <a:pt x="43" y="46"/>
                    </a:lnTo>
                    <a:lnTo>
                      <a:pt x="41" y="46"/>
                    </a:lnTo>
                    <a:lnTo>
                      <a:pt x="0" y="43"/>
                    </a:lnTo>
                    <a:lnTo>
                      <a:pt x="4" y="0"/>
                    </a:lnTo>
                    <a:lnTo>
                      <a:pt x="48" y="2"/>
                    </a:lnTo>
                    <a:lnTo>
                      <a:pt x="49" y="2"/>
                    </a:lnTo>
                    <a:lnTo>
                      <a:pt x="46" y="4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58" name="Freeform 1915"/>
              <p:cNvSpPr>
                <a:spLocks/>
              </p:cNvSpPr>
              <p:nvPr/>
            </p:nvSpPr>
            <p:spPr bwMode="auto">
              <a:xfrm>
                <a:off x="3069" y="1922"/>
                <a:ext cx="49" cy="46"/>
              </a:xfrm>
              <a:custGeom>
                <a:avLst/>
                <a:gdLst>
                  <a:gd name="T0" fmla="*/ 46 w 49"/>
                  <a:gd name="T1" fmla="*/ 46 h 46"/>
                  <a:gd name="T2" fmla="*/ 43 w 49"/>
                  <a:gd name="T3" fmla="*/ 46 h 46"/>
                  <a:gd name="T4" fmla="*/ 43 w 49"/>
                  <a:gd name="T5" fmla="*/ 46 h 46"/>
                  <a:gd name="T6" fmla="*/ 41 w 49"/>
                  <a:gd name="T7" fmla="*/ 46 h 46"/>
                  <a:gd name="T8" fmla="*/ 0 w 49"/>
                  <a:gd name="T9" fmla="*/ 43 h 46"/>
                  <a:gd name="T10" fmla="*/ 4 w 49"/>
                  <a:gd name="T11" fmla="*/ 0 h 46"/>
                  <a:gd name="T12" fmla="*/ 48 w 49"/>
                  <a:gd name="T13" fmla="*/ 2 h 46"/>
                  <a:gd name="T14" fmla="*/ 49 w 49"/>
                  <a:gd name="T15" fmla="*/ 2 h 46"/>
                  <a:gd name="T16" fmla="*/ 46 w 49"/>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6">
                    <a:moveTo>
                      <a:pt x="46" y="46"/>
                    </a:moveTo>
                    <a:lnTo>
                      <a:pt x="43" y="46"/>
                    </a:lnTo>
                    <a:lnTo>
                      <a:pt x="43" y="46"/>
                    </a:lnTo>
                    <a:lnTo>
                      <a:pt x="41" y="46"/>
                    </a:lnTo>
                    <a:lnTo>
                      <a:pt x="0" y="43"/>
                    </a:lnTo>
                    <a:lnTo>
                      <a:pt x="4" y="0"/>
                    </a:lnTo>
                    <a:lnTo>
                      <a:pt x="48" y="2"/>
                    </a:lnTo>
                    <a:lnTo>
                      <a:pt x="49" y="2"/>
                    </a:lnTo>
                    <a:lnTo>
                      <a:pt x="46"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59" name="Freeform 1916"/>
              <p:cNvSpPr>
                <a:spLocks/>
              </p:cNvSpPr>
              <p:nvPr/>
            </p:nvSpPr>
            <p:spPr bwMode="auto">
              <a:xfrm>
                <a:off x="3152" y="1970"/>
                <a:ext cx="43" cy="46"/>
              </a:xfrm>
              <a:custGeom>
                <a:avLst/>
                <a:gdLst>
                  <a:gd name="T0" fmla="*/ 43 w 43"/>
                  <a:gd name="T1" fmla="*/ 2 h 46"/>
                  <a:gd name="T2" fmla="*/ 39 w 43"/>
                  <a:gd name="T3" fmla="*/ 46 h 46"/>
                  <a:gd name="T4" fmla="*/ 0 w 43"/>
                  <a:gd name="T5" fmla="*/ 44 h 46"/>
                  <a:gd name="T6" fmla="*/ 4 w 43"/>
                  <a:gd name="T7" fmla="*/ 0 h 46"/>
                  <a:gd name="T8" fmla="*/ 41 w 43"/>
                  <a:gd name="T9" fmla="*/ 2 h 46"/>
                  <a:gd name="T10" fmla="*/ 41 w 43"/>
                  <a:gd name="T11" fmla="*/ 2 h 46"/>
                  <a:gd name="T12" fmla="*/ 43 w 43"/>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43" h="46">
                    <a:moveTo>
                      <a:pt x="43" y="2"/>
                    </a:moveTo>
                    <a:lnTo>
                      <a:pt x="39" y="46"/>
                    </a:lnTo>
                    <a:lnTo>
                      <a:pt x="0" y="44"/>
                    </a:lnTo>
                    <a:lnTo>
                      <a:pt x="4" y="0"/>
                    </a:lnTo>
                    <a:lnTo>
                      <a:pt x="41" y="2"/>
                    </a:lnTo>
                    <a:lnTo>
                      <a:pt x="41" y="2"/>
                    </a:lnTo>
                    <a:lnTo>
                      <a:pt x="43"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60" name="Freeform 1917"/>
              <p:cNvSpPr>
                <a:spLocks/>
              </p:cNvSpPr>
              <p:nvPr/>
            </p:nvSpPr>
            <p:spPr bwMode="auto">
              <a:xfrm>
                <a:off x="3152" y="1970"/>
                <a:ext cx="43" cy="46"/>
              </a:xfrm>
              <a:custGeom>
                <a:avLst/>
                <a:gdLst>
                  <a:gd name="T0" fmla="*/ 43 w 43"/>
                  <a:gd name="T1" fmla="*/ 2 h 46"/>
                  <a:gd name="T2" fmla="*/ 39 w 43"/>
                  <a:gd name="T3" fmla="*/ 46 h 46"/>
                  <a:gd name="T4" fmla="*/ 0 w 43"/>
                  <a:gd name="T5" fmla="*/ 44 h 46"/>
                  <a:gd name="T6" fmla="*/ 4 w 43"/>
                  <a:gd name="T7" fmla="*/ 0 h 46"/>
                  <a:gd name="T8" fmla="*/ 41 w 43"/>
                  <a:gd name="T9" fmla="*/ 2 h 46"/>
                  <a:gd name="T10" fmla="*/ 41 w 43"/>
                  <a:gd name="T11" fmla="*/ 2 h 46"/>
                  <a:gd name="T12" fmla="*/ 43 w 43"/>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43" h="46">
                    <a:moveTo>
                      <a:pt x="43" y="2"/>
                    </a:moveTo>
                    <a:lnTo>
                      <a:pt x="39" y="46"/>
                    </a:lnTo>
                    <a:lnTo>
                      <a:pt x="0" y="44"/>
                    </a:lnTo>
                    <a:lnTo>
                      <a:pt x="4" y="0"/>
                    </a:lnTo>
                    <a:lnTo>
                      <a:pt x="41" y="2"/>
                    </a:lnTo>
                    <a:lnTo>
                      <a:pt x="41" y="2"/>
                    </a:lnTo>
                    <a:lnTo>
                      <a:pt x="4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61" name="Freeform 1918"/>
              <p:cNvSpPr>
                <a:spLocks/>
              </p:cNvSpPr>
              <p:nvPr/>
            </p:nvSpPr>
            <p:spPr bwMode="auto">
              <a:xfrm>
                <a:off x="3408" y="1968"/>
                <a:ext cx="37" cy="48"/>
              </a:xfrm>
              <a:custGeom>
                <a:avLst/>
                <a:gdLst>
                  <a:gd name="T0" fmla="*/ 29 w 37"/>
                  <a:gd name="T1" fmla="*/ 2 h 48"/>
                  <a:gd name="T2" fmla="*/ 32 w 37"/>
                  <a:gd name="T3" fmla="*/ 9 h 48"/>
                  <a:gd name="T4" fmla="*/ 37 w 37"/>
                  <a:gd name="T5" fmla="*/ 12 h 48"/>
                  <a:gd name="T6" fmla="*/ 37 w 37"/>
                  <a:gd name="T7" fmla="*/ 34 h 48"/>
                  <a:gd name="T8" fmla="*/ 37 w 37"/>
                  <a:gd name="T9" fmla="*/ 48 h 48"/>
                  <a:gd name="T10" fmla="*/ 10 w 37"/>
                  <a:gd name="T11" fmla="*/ 48 h 48"/>
                  <a:gd name="T12" fmla="*/ 7 w 37"/>
                  <a:gd name="T13" fmla="*/ 39 h 48"/>
                  <a:gd name="T14" fmla="*/ 0 w 37"/>
                  <a:gd name="T15" fmla="*/ 39 h 48"/>
                  <a:gd name="T16" fmla="*/ 0 w 37"/>
                  <a:gd name="T17" fmla="*/ 34 h 48"/>
                  <a:gd name="T18" fmla="*/ 0 w 37"/>
                  <a:gd name="T19" fmla="*/ 17 h 48"/>
                  <a:gd name="T20" fmla="*/ 7 w 37"/>
                  <a:gd name="T21" fmla="*/ 17 h 48"/>
                  <a:gd name="T22" fmla="*/ 7 w 37"/>
                  <a:gd name="T23" fmla="*/ 4 h 48"/>
                  <a:gd name="T24" fmla="*/ 12 w 37"/>
                  <a:gd name="T25" fmla="*/ 5 h 48"/>
                  <a:gd name="T26" fmla="*/ 19 w 37"/>
                  <a:gd name="T27" fmla="*/ 0 h 48"/>
                  <a:gd name="T28" fmla="*/ 29 w 37"/>
                  <a:gd name="T29"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29" y="2"/>
                    </a:moveTo>
                    <a:lnTo>
                      <a:pt x="32" y="9"/>
                    </a:lnTo>
                    <a:lnTo>
                      <a:pt x="37" y="12"/>
                    </a:lnTo>
                    <a:lnTo>
                      <a:pt x="37" y="34"/>
                    </a:lnTo>
                    <a:lnTo>
                      <a:pt x="37" y="48"/>
                    </a:lnTo>
                    <a:lnTo>
                      <a:pt x="10" y="48"/>
                    </a:lnTo>
                    <a:lnTo>
                      <a:pt x="7" y="39"/>
                    </a:lnTo>
                    <a:lnTo>
                      <a:pt x="0" y="39"/>
                    </a:lnTo>
                    <a:lnTo>
                      <a:pt x="0" y="34"/>
                    </a:lnTo>
                    <a:lnTo>
                      <a:pt x="0" y="17"/>
                    </a:lnTo>
                    <a:lnTo>
                      <a:pt x="7" y="17"/>
                    </a:lnTo>
                    <a:lnTo>
                      <a:pt x="7" y="4"/>
                    </a:lnTo>
                    <a:lnTo>
                      <a:pt x="12" y="5"/>
                    </a:lnTo>
                    <a:lnTo>
                      <a:pt x="19" y="0"/>
                    </a:lnTo>
                    <a:lnTo>
                      <a:pt x="2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62" name="Freeform 1919"/>
              <p:cNvSpPr>
                <a:spLocks/>
              </p:cNvSpPr>
              <p:nvPr/>
            </p:nvSpPr>
            <p:spPr bwMode="auto">
              <a:xfrm>
                <a:off x="3408" y="1968"/>
                <a:ext cx="37" cy="48"/>
              </a:xfrm>
              <a:custGeom>
                <a:avLst/>
                <a:gdLst>
                  <a:gd name="T0" fmla="*/ 29 w 37"/>
                  <a:gd name="T1" fmla="*/ 2 h 48"/>
                  <a:gd name="T2" fmla="*/ 32 w 37"/>
                  <a:gd name="T3" fmla="*/ 9 h 48"/>
                  <a:gd name="T4" fmla="*/ 37 w 37"/>
                  <a:gd name="T5" fmla="*/ 12 h 48"/>
                  <a:gd name="T6" fmla="*/ 37 w 37"/>
                  <a:gd name="T7" fmla="*/ 34 h 48"/>
                  <a:gd name="T8" fmla="*/ 37 w 37"/>
                  <a:gd name="T9" fmla="*/ 48 h 48"/>
                  <a:gd name="T10" fmla="*/ 10 w 37"/>
                  <a:gd name="T11" fmla="*/ 48 h 48"/>
                  <a:gd name="T12" fmla="*/ 7 w 37"/>
                  <a:gd name="T13" fmla="*/ 39 h 48"/>
                  <a:gd name="T14" fmla="*/ 0 w 37"/>
                  <a:gd name="T15" fmla="*/ 39 h 48"/>
                  <a:gd name="T16" fmla="*/ 0 w 37"/>
                  <a:gd name="T17" fmla="*/ 34 h 48"/>
                  <a:gd name="T18" fmla="*/ 0 w 37"/>
                  <a:gd name="T19" fmla="*/ 17 h 48"/>
                  <a:gd name="T20" fmla="*/ 7 w 37"/>
                  <a:gd name="T21" fmla="*/ 17 h 48"/>
                  <a:gd name="T22" fmla="*/ 7 w 37"/>
                  <a:gd name="T23" fmla="*/ 4 h 48"/>
                  <a:gd name="T24" fmla="*/ 12 w 37"/>
                  <a:gd name="T25" fmla="*/ 5 h 48"/>
                  <a:gd name="T26" fmla="*/ 19 w 37"/>
                  <a:gd name="T27" fmla="*/ 0 h 48"/>
                  <a:gd name="T28" fmla="*/ 29 w 37"/>
                  <a:gd name="T29"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29" y="2"/>
                    </a:moveTo>
                    <a:lnTo>
                      <a:pt x="32" y="9"/>
                    </a:lnTo>
                    <a:lnTo>
                      <a:pt x="37" y="12"/>
                    </a:lnTo>
                    <a:lnTo>
                      <a:pt x="37" y="34"/>
                    </a:lnTo>
                    <a:lnTo>
                      <a:pt x="37" y="48"/>
                    </a:lnTo>
                    <a:lnTo>
                      <a:pt x="10" y="48"/>
                    </a:lnTo>
                    <a:lnTo>
                      <a:pt x="7" y="39"/>
                    </a:lnTo>
                    <a:lnTo>
                      <a:pt x="0" y="39"/>
                    </a:lnTo>
                    <a:lnTo>
                      <a:pt x="0" y="34"/>
                    </a:lnTo>
                    <a:lnTo>
                      <a:pt x="0" y="17"/>
                    </a:lnTo>
                    <a:lnTo>
                      <a:pt x="7" y="17"/>
                    </a:lnTo>
                    <a:lnTo>
                      <a:pt x="7" y="4"/>
                    </a:lnTo>
                    <a:lnTo>
                      <a:pt x="12" y="5"/>
                    </a:lnTo>
                    <a:lnTo>
                      <a:pt x="19" y="0"/>
                    </a:lnTo>
                    <a:lnTo>
                      <a:pt x="2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63" name="Freeform 1920"/>
              <p:cNvSpPr>
                <a:spLocks/>
              </p:cNvSpPr>
              <p:nvPr/>
            </p:nvSpPr>
            <p:spPr bwMode="auto">
              <a:xfrm>
                <a:off x="3022" y="1963"/>
                <a:ext cx="42" cy="46"/>
              </a:xfrm>
              <a:custGeom>
                <a:avLst/>
                <a:gdLst>
                  <a:gd name="T0" fmla="*/ 34 w 42"/>
                  <a:gd name="T1" fmla="*/ 46 h 46"/>
                  <a:gd name="T2" fmla="*/ 0 w 42"/>
                  <a:gd name="T3" fmla="*/ 44 h 46"/>
                  <a:gd name="T4" fmla="*/ 0 w 42"/>
                  <a:gd name="T5" fmla="*/ 37 h 46"/>
                  <a:gd name="T6" fmla="*/ 0 w 42"/>
                  <a:gd name="T7" fmla="*/ 37 h 46"/>
                  <a:gd name="T8" fmla="*/ 0 w 42"/>
                  <a:gd name="T9" fmla="*/ 36 h 46"/>
                  <a:gd name="T10" fmla="*/ 0 w 42"/>
                  <a:gd name="T11" fmla="*/ 36 h 46"/>
                  <a:gd name="T12" fmla="*/ 0 w 42"/>
                  <a:gd name="T13" fmla="*/ 34 h 46"/>
                  <a:gd name="T14" fmla="*/ 0 w 42"/>
                  <a:gd name="T15" fmla="*/ 32 h 46"/>
                  <a:gd name="T16" fmla="*/ 2 w 42"/>
                  <a:gd name="T17" fmla="*/ 9 h 46"/>
                  <a:gd name="T18" fmla="*/ 2 w 42"/>
                  <a:gd name="T19" fmla="*/ 0 h 46"/>
                  <a:gd name="T20" fmla="*/ 2 w 42"/>
                  <a:gd name="T21" fmla="*/ 0 h 46"/>
                  <a:gd name="T22" fmla="*/ 42 w 42"/>
                  <a:gd name="T23" fmla="*/ 2 h 46"/>
                  <a:gd name="T24" fmla="*/ 39 w 42"/>
                  <a:gd name="T25" fmla="*/ 46 h 46"/>
                  <a:gd name="T26" fmla="*/ 34 w 42"/>
                  <a:gd name="T2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6">
                    <a:moveTo>
                      <a:pt x="34" y="46"/>
                    </a:moveTo>
                    <a:lnTo>
                      <a:pt x="0" y="44"/>
                    </a:lnTo>
                    <a:lnTo>
                      <a:pt x="0" y="37"/>
                    </a:lnTo>
                    <a:lnTo>
                      <a:pt x="0" y="37"/>
                    </a:lnTo>
                    <a:lnTo>
                      <a:pt x="0" y="36"/>
                    </a:lnTo>
                    <a:lnTo>
                      <a:pt x="0" y="36"/>
                    </a:lnTo>
                    <a:lnTo>
                      <a:pt x="0" y="34"/>
                    </a:lnTo>
                    <a:lnTo>
                      <a:pt x="0" y="32"/>
                    </a:lnTo>
                    <a:lnTo>
                      <a:pt x="2" y="9"/>
                    </a:lnTo>
                    <a:lnTo>
                      <a:pt x="2" y="0"/>
                    </a:lnTo>
                    <a:lnTo>
                      <a:pt x="2" y="0"/>
                    </a:lnTo>
                    <a:lnTo>
                      <a:pt x="42" y="2"/>
                    </a:lnTo>
                    <a:lnTo>
                      <a:pt x="39" y="46"/>
                    </a:lnTo>
                    <a:lnTo>
                      <a:pt x="34"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64" name="Freeform 1921"/>
              <p:cNvSpPr>
                <a:spLocks/>
              </p:cNvSpPr>
              <p:nvPr/>
            </p:nvSpPr>
            <p:spPr bwMode="auto">
              <a:xfrm>
                <a:off x="3022" y="1963"/>
                <a:ext cx="42" cy="46"/>
              </a:xfrm>
              <a:custGeom>
                <a:avLst/>
                <a:gdLst>
                  <a:gd name="T0" fmla="*/ 34 w 42"/>
                  <a:gd name="T1" fmla="*/ 46 h 46"/>
                  <a:gd name="T2" fmla="*/ 0 w 42"/>
                  <a:gd name="T3" fmla="*/ 44 h 46"/>
                  <a:gd name="T4" fmla="*/ 0 w 42"/>
                  <a:gd name="T5" fmla="*/ 37 h 46"/>
                  <a:gd name="T6" fmla="*/ 0 w 42"/>
                  <a:gd name="T7" fmla="*/ 37 h 46"/>
                  <a:gd name="T8" fmla="*/ 0 w 42"/>
                  <a:gd name="T9" fmla="*/ 36 h 46"/>
                  <a:gd name="T10" fmla="*/ 0 w 42"/>
                  <a:gd name="T11" fmla="*/ 36 h 46"/>
                  <a:gd name="T12" fmla="*/ 0 w 42"/>
                  <a:gd name="T13" fmla="*/ 34 h 46"/>
                  <a:gd name="T14" fmla="*/ 0 w 42"/>
                  <a:gd name="T15" fmla="*/ 32 h 46"/>
                  <a:gd name="T16" fmla="*/ 2 w 42"/>
                  <a:gd name="T17" fmla="*/ 9 h 46"/>
                  <a:gd name="T18" fmla="*/ 2 w 42"/>
                  <a:gd name="T19" fmla="*/ 0 h 46"/>
                  <a:gd name="T20" fmla="*/ 2 w 42"/>
                  <a:gd name="T21" fmla="*/ 0 h 46"/>
                  <a:gd name="T22" fmla="*/ 42 w 42"/>
                  <a:gd name="T23" fmla="*/ 2 h 46"/>
                  <a:gd name="T24" fmla="*/ 39 w 42"/>
                  <a:gd name="T25" fmla="*/ 46 h 46"/>
                  <a:gd name="T26" fmla="*/ 34 w 42"/>
                  <a:gd name="T2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6">
                    <a:moveTo>
                      <a:pt x="34" y="46"/>
                    </a:moveTo>
                    <a:lnTo>
                      <a:pt x="0" y="44"/>
                    </a:lnTo>
                    <a:lnTo>
                      <a:pt x="0" y="37"/>
                    </a:lnTo>
                    <a:lnTo>
                      <a:pt x="0" y="37"/>
                    </a:lnTo>
                    <a:lnTo>
                      <a:pt x="0" y="36"/>
                    </a:lnTo>
                    <a:lnTo>
                      <a:pt x="0" y="36"/>
                    </a:lnTo>
                    <a:lnTo>
                      <a:pt x="0" y="34"/>
                    </a:lnTo>
                    <a:lnTo>
                      <a:pt x="0" y="32"/>
                    </a:lnTo>
                    <a:lnTo>
                      <a:pt x="2" y="9"/>
                    </a:lnTo>
                    <a:lnTo>
                      <a:pt x="2" y="0"/>
                    </a:lnTo>
                    <a:lnTo>
                      <a:pt x="2" y="0"/>
                    </a:lnTo>
                    <a:lnTo>
                      <a:pt x="42" y="2"/>
                    </a:lnTo>
                    <a:lnTo>
                      <a:pt x="39" y="46"/>
                    </a:lnTo>
                    <a:lnTo>
                      <a:pt x="34"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65" name="Freeform 1922"/>
              <p:cNvSpPr>
                <a:spLocks/>
              </p:cNvSpPr>
              <p:nvPr/>
            </p:nvSpPr>
            <p:spPr bwMode="auto">
              <a:xfrm>
                <a:off x="3349" y="1889"/>
                <a:ext cx="39" cy="44"/>
              </a:xfrm>
              <a:custGeom>
                <a:avLst/>
                <a:gdLst>
                  <a:gd name="T0" fmla="*/ 0 w 39"/>
                  <a:gd name="T1" fmla="*/ 0 h 44"/>
                  <a:gd name="T2" fmla="*/ 2 w 39"/>
                  <a:gd name="T3" fmla="*/ 0 h 44"/>
                  <a:gd name="T4" fmla="*/ 2 w 39"/>
                  <a:gd name="T5" fmla="*/ 0 h 44"/>
                  <a:gd name="T6" fmla="*/ 8 w 39"/>
                  <a:gd name="T7" fmla="*/ 0 h 44"/>
                  <a:gd name="T8" fmla="*/ 8 w 39"/>
                  <a:gd name="T9" fmla="*/ 0 h 44"/>
                  <a:gd name="T10" fmla="*/ 12 w 39"/>
                  <a:gd name="T11" fmla="*/ 0 h 44"/>
                  <a:gd name="T12" fmla="*/ 12 w 39"/>
                  <a:gd name="T13" fmla="*/ 0 h 44"/>
                  <a:gd name="T14" fmla="*/ 13 w 39"/>
                  <a:gd name="T15" fmla="*/ 0 h 44"/>
                  <a:gd name="T16" fmla="*/ 15 w 39"/>
                  <a:gd name="T17" fmla="*/ 0 h 44"/>
                  <a:gd name="T18" fmla="*/ 15 w 39"/>
                  <a:gd name="T19" fmla="*/ 0 h 44"/>
                  <a:gd name="T20" fmla="*/ 22 w 39"/>
                  <a:gd name="T21" fmla="*/ 0 h 44"/>
                  <a:gd name="T22" fmla="*/ 24 w 39"/>
                  <a:gd name="T23" fmla="*/ 0 h 44"/>
                  <a:gd name="T24" fmla="*/ 24 w 39"/>
                  <a:gd name="T25" fmla="*/ 0 h 44"/>
                  <a:gd name="T26" fmla="*/ 30 w 39"/>
                  <a:gd name="T27" fmla="*/ 0 h 44"/>
                  <a:gd name="T28" fmla="*/ 30 w 39"/>
                  <a:gd name="T29" fmla="*/ 0 h 44"/>
                  <a:gd name="T30" fmla="*/ 34 w 39"/>
                  <a:gd name="T31" fmla="*/ 0 h 44"/>
                  <a:gd name="T32" fmla="*/ 34 w 39"/>
                  <a:gd name="T33" fmla="*/ 0 h 44"/>
                  <a:gd name="T34" fmla="*/ 34 w 39"/>
                  <a:gd name="T35" fmla="*/ 0 h 44"/>
                  <a:gd name="T36" fmla="*/ 34 w 39"/>
                  <a:gd name="T37" fmla="*/ 0 h 44"/>
                  <a:gd name="T38" fmla="*/ 39 w 39"/>
                  <a:gd name="T39" fmla="*/ 0 h 44"/>
                  <a:gd name="T40" fmla="*/ 37 w 39"/>
                  <a:gd name="T41" fmla="*/ 44 h 44"/>
                  <a:gd name="T42" fmla="*/ 27 w 39"/>
                  <a:gd name="T43" fmla="*/ 44 h 44"/>
                  <a:gd name="T44" fmla="*/ 0 w 39"/>
                  <a:gd name="T45" fmla="*/ 44 h 44"/>
                  <a:gd name="T46" fmla="*/ 0 w 39"/>
                  <a:gd name="T47" fmla="*/ 42 h 44"/>
                  <a:gd name="T48" fmla="*/ 0 w 39"/>
                  <a:gd name="T49" fmla="*/ 42 h 44"/>
                  <a:gd name="T50" fmla="*/ 0 w 39"/>
                  <a:gd name="T51" fmla="*/ 42 h 44"/>
                  <a:gd name="T52" fmla="*/ 0 w 39"/>
                  <a:gd name="T53" fmla="*/ 35 h 44"/>
                  <a:gd name="T54" fmla="*/ 0 w 39"/>
                  <a:gd name="T55" fmla="*/ 0 h 44"/>
                  <a:gd name="T56" fmla="*/ 0 w 39"/>
                  <a:gd name="T57" fmla="*/ 0 h 44"/>
                  <a:gd name="T58" fmla="*/ 0 w 39"/>
                  <a:gd name="T5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44">
                    <a:moveTo>
                      <a:pt x="0" y="0"/>
                    </a:moveTo>
                    <a:lnTo>
                      <a:pt x="2" y="0"/>
                    </a:lnTo>
                    <a:lnTo>
                      <a:pt x="2" y="0"/>
                    </a:lnTo>
                    <a:lnTo>
                      <a:pt x="8" y="0"/>
                    </a:lnTo>
                    <a:lnTo>
                      <a:pt x="8" y="0"/>
                    </a:lnTo>
                    <a:lnTo>
                      <a:pt x="12" y="0"/>
                    </a:lnTo>
                    <a:lnTo>
                      <a:pt x="12" y="0"/>
                    </a:lnTo>
                    <a:lnTo>
                      <a:pt x="13" y="0"/>
                    </a:lnTo>
                    <a:lnTo>
                      <a:pt x="15" y="0"/>
                    </a:lnTo>
                    <a:lnTo>
                      <a:pt x="15" y="0"/>
                    </a:lnTo>
                    <a:lnTo>
                      <a:pt x="22" y="0"/>
                    </a:lnTo>
                    <a:lnTo>
                      <a:pt x="24" y="0"/>
                    </a:lnTo>
                    <a:lnTo>
                      <a:pt x="24" y="0"/>
                    </a:lnTo>
                    <a:lnTo>
                      <a:pt x="30" y="0"/>
                    </a:lnTo>
                    <a:lnTo>
                      <a:pt x="30" y="0"/>
                    </a:lnTo>
                    <a:lnTo>
                      <a:pt x="34" y="0"/>
                    </a:lnTo>
                    <a:lnTo>
                      <a:pt x="34" y="0"/>
                    </a:lnTo>
                    <a:lnTo>
                      <a:pt x="34" y="0"/>
                    </a:lnTo>
                    <a:lnTo>
                      <a:pt x="34" y="0"/>
                    </a:lnTo>
                    <a:lnTo>
                      <a:pt x="39" y="0"/>
                    </a:lnTo>
                    <a:lnTo>
                      <a:pt x="37" y="44"/>
                    </a:lnTo>
                    <a:lnTo>
                      <a:pt x="27" y="44"/>
                    </a:lnTo>
                    <a:lnTo>
                      <a:pt x="0" y="44"/>
                    </a:lnTo>
                    <a:lnTo>
                      <a:pt x="0" y="42"/>
                    </a:lnTo>
                    <a:lnTo>
                      <a:pt x="0" y="42"/>
                    </a:lnTo>
                    <a:lnTo>
                      <a:pt x="0" y="42"/>
                    </a:lnTo>
                    <a:lnTo>
                      <a:pt x="0" y="35"/>
                    </a:lnTo>
                    <a:lnTo>
                      <a:pt x="0" y="0"/>
                    </a:lnTo>
                    <a:lnTo>
                      <a:pt x="0" y="0"/>
                    </a:lnTo>
                    <a:lnTo>
                      <a:pt x="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66" name="Freeform 1923"/>
              <p:cNvSpPr>
                <a:spLocks/>
              </p:cNvSpPr>
              <p:nvPr/>
            </p:nvSpPr>
            <p:spPr bwMode="auto">
              <a:xfrm>
                <a:off x="3349" y="1889"/>
                <a:ext cx="39" cy="44"/>
              </a:xfrm>
              <a:custGeom>
                <a:avLst/>
                <a:gdLst>
                  <a:gd name="T0" fmla="*/ 0 w 39"/>
                  <a:gd name="T1" fmla="*/ 0 h 44"/>
                  <a:gd name="T2" fmla="*/ 2 w 39"/>
                  <a:gd name="T3" fmla="*/ 0 h 44"/>
                  <a:gd name="T4" fmla="*/ 2 w 39"/>
                  <a:gd name="T5" fmla="*/ 0 h 44"/>
                  <a:gd name="T6" fmla="*/ 8 w 39"/>
                  <a:gd name="T7" fmla="*/ 0 h 44"/>
                  <a:gd name="T8" fmla="*/ 8 w 39"/>
                  <a:gd name="T9" fmla="*/ 0 h 44"/>
                  <a:gd name="T10" fmla="*/ 12 w 39"/>
                  <a:gd name="T11" fmla="*/ 0 h 44"/>
                  <a:gd name="T12" fmla="*/ 12 w 39"/>
                  <a:gd name="T13" fmla="*/ 0 h 44"/>
                  <a:gd name="T14" fmla="*/ 13 w 39"/>
                  <a:gd name="T15" fmla="*/ 0 h 44"/>
                  <a:gd name="T16" fmla="*/ 15 w 39"/>
                  <a:gd name="T17" fmla="*/ 0 h 44"/>
                  <a:gd name="T18" fmla="*/ 15 w 39"/>
                  <a:gd name="T19" fmla="*/ 0 h 44"/>
                  <a:gd name="T20" fmla="*/ 22 w 39"/>
                  <a:gd name="T21" fmla="*/ 0 h 44"/>
                  <a:gd name="T22" fmla="*/ 24 w 39"/>
                  <a:gd name="T23" fmla="*/ 0 h 44"/>
                  <a:gd name="T24" fmla="*/ 24 w 39"/>
                  <a:gd name="T25" fmla="*/ 0 h 44"/>
                  <a:gd name="T26" fmla="*/ 30 w 39"/>
                  <a:gd name="T27" fmla="*/ 0 h 44"/>
                  <a:gd name="T28" fmla="*/ 30 w 39"/>
                  <a:gd name="T29" fmla="*/ 0 h 44"/>
                  <a:gd name="T30" fmla="*/ 34 w 39"/>
                  <a:gd name="T31" fmla="*/ 0 h 44"/>
                  <a:gd name="T32" fmla="*/ 34 w 39"/>
                  <a:gd name="T33" fmla="*/ 0 h 44"/>
                  <a:gd name="T34" fmla="*/ 34 w 39"/>
                  <a:gd name="T35" fmla="*/ 0 h 44"/>
                  <a:gd name="T36" fmla="*/ 34 w 39"/>
                  <a:gd name="T37" fmla="*/ 0 h 44"/>
                  <a:gd name="T38" fmla="*/ 39 w 39"/>
                  <a:gd name="T39" fmla="*/ 0 h 44"/>
                  <a:gd name="T40" fmla="*/ 37 w 39"/>
                  <a:gd name="T41" fmla="*/ 44 h 44"/>
                  <a:gd name="T42" fmla="*/ 27 w 39"/>
                  <a:gd name="T43" fmla="*/ 44 h 44"/>
                  <a:gd name="T44" fmla="*/ 0 w 39"/>
                  <a:gd name="T45" fmla="*/ 44 h 44"/>
                  <a:gd name="T46" fmla="*/ 0 w 39"/>
                  <a:gd name="T47" fmla="*/ 42 h 44"/>
                  <a:gd name="T48" fmla="*/ 0 w 39"/>
                  <a:gd name="T49" fmla="*/ 42 h 44"/>
                  <a:gd name="T50" fmla="*/ 0 w 39"/>
                  <a:gd name="T51" fmla="*/ 42 h 44"/>
                  <a:gd name="T52" fmla="*/ 0 w 39"/>
                  <a:gd name="T53" fmla="*/ 35 h 44"/>
                  <a:gd name="T54" fmla="*/ 0 w 39"/>
                  <a:gd name="T55" fmla="*/ 0 h 44"/>
                  <a:gd name="T56" fmla="*/ 0 w 39"/>
                  <a:gd name="T57" fmla="*/ 0 h 44"/>
                  <a:gd name="T58" fmla="*/ 0 w 39"/>
                  <a:gd name="T5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44">
                    <a:moveTo>
                      <a:pt x="0" y="0"/>
                    </a:moveTo>
                    <a:lnTo>
                      <a:pt x="2" y="0"/>
                    </a:lnTo>
                    <a:lnTo>
                      <a:pt x="2" y="0"/>
                    </a:lnTo>
                    <a:lnTo>
                      <a:pt x="8" y="0"/>
                    </a:lnTo>
                    <a:lnTo>
                      <a:pt x="8" y="0"/>
                    </a:lnTo>
                    <a:lnTo>
                      <a:pt x="12" y="0"/>
                    </a:lnTo>
                    <a:lnTo>
                      <a:pt x="12" y="0"/>
                    </a:lnTo>
                    <a:lnTo>
                      <a:pt x="13" y="0"/>
                    </a:lnTo>
                    <a:lnTo>
                      <a:pt x="15" y="0"/>
                    </a:lnTo>
                    <a:lnTo>
                      <a:pt x="15" y="0"/>
                    </a:lnTo>
                    <a:lnTo>
                      <a:pt x="22" y="0"/>
                    </a:lnTo>
                    <a:lnTo>
                      <a:pt x="24" y="0"/>
                    </a:lnTo>
                    <a:lnTo>
                      <a:pt x="24" y="0"/>
                    </a:lnTo>
                    <a:lnTo>
                      <a:pt x="30" y="0"/>
                    </a:lnTo>
                    <a:lnTo>
                      <a:pt x="30" y="0"/>
                    </a:lnTo>
                    <a:lnTo>
                      <a:pt x="34" y="0"/>
                    </a:lnTo>
                    <a:lnTo>
                      <a:pt x="34" y="0"/>
                    </a:lnTo>
                    <a:lnTo>
                      <a:pt x="34" y="0"/>
                    </a:lnTo>
                    <a:lnTo>
                      <a:pt x="34" y="0"/>
                    </a:lnTo>
                    <a:lnTo>
                      <a:pt x="39" y="0"/>
                    </a:lnTo>
                    <a:lnTo>
                      <a:pt x="37" y="44"/>
                    </a:lnTo>
                    <a:lnTo>
                      <a:pt x="27" y="44"/>
                    </a:lnTo>
                    <a:lnTo>
                      <a:pt x="0" y="44"/>
                    </a:lnTo>
                    <a:lnTo>
                      <a:pt x="0" y="42"/>
                    </a:lnTo>
                    <a:lnTo>
                      <a:pt x="0" y="42"/>
                    </a:lnTo>
                    <a:lnTo>
                      <a:pt x="0" y="42"/>
                    </a:lnTo>
                    <a:lnTo>
                      <a:pt x="0" y="35"/>
                    </a:lnTo>
                    <a:lnTo>
                      <a:pt x="0" y="0"/>
                    </a:lnTo>
                    <a:lnTo>
                      <a:pt x="0"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67" name="Freeform 1924"/>
              <p:cNvSpPr>
                <a:spLocks/>
              </p:cNvSpPr>
              <p:nvPr/>
            </p:nvSpPr>
            <p:spPr bwMode="auto">
              <a:xfrm>
                <a:off x="3052" y="2009"/>
                <a:ext cx="34" cy="44"/>
              </a:xfrm>
              <a:custGeom>
                <a:avLst/>
                <a:gdLst>
                  <a:gd name="T0" fmla="*/ 2 w 34"/>
                  <a:gd name="T1" fmla="*/ 42 h 44"/>
                  <a:gd name="T2" fmla="*/ 0 w 34"/>
                  <a:gd name="T3" fmla="*/ 42 h 44"/>
                  <a:gd name="T4" fmla="*/ 0 w 34"/>
                  <a:gd name="T5" fmla="*/ 42 h 44"/>
                  <a:gd name="T6" fmla="*/ 0 w 34"/>
                  <a:gd name="T7" fmla="*/ 42 h 44"/>
                  <a:gd name="T8" fmla="*/ 4 w 34"/>
                  <a:gd name="T9" fmla="*/ 0 h 44"/>
                  <a:gd name="T10" fmla="*/ 9 w 34"/>
                  <a:gd name="T11" fmla="*/ 0 h 44"/>
                  <a:gd name="T12" fmla="*/ 34 w 34"/>
                  <a:gd name="T13" fmla="*/ 2 h 44"/>
                  <a:gd name="T14" fmla="*/ 31 w 34"/>
                  <a:gd name="T15" fmla="*/ 44 h 44"/>
                  <a:gd name="T16" fmla="*/ 2 w 34"/>
                  <a:gd name="T1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4">
                    <a:moveTo>
                      <a:pt x="2" y="42"/>
                    </a:moveTo>
                    <a:lnTo>
                      <a:pt x="0" y="42"/>
                    </a:lnTo>
                    <a:lnTo>
                      <a:pt x="0" y="42"/>
                    </a:lnTo>
                    <a:lnTo>
                      <a:pt x="0" y="42"/>
                    </a:lnTo>
                    <a:lnTo>
                      <a:pt x="4" y="0"/>
                    </a:lnTo>
                    <a:lnTo>
                      <a:pt x="9" y="0"/>
                    </a:lnTo>
                    <a:lnTo>
                      <a:pt x="34" y="2"/>
                    </a:lnTo>
                    <a:lnTo>
                      <a:pt x="31" y="44"/>
                    </a:lnTo>
                    <a:lnTo>
                      <a:pt x="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68" name="Freeform 1925"/>
              <p:cNvSpPr>
                <a:spLocks/>
              </p:cNvSpPr>
              <p:nvPr/>
            </p:nvSpPr>
            <p:spPr bwMode="auto">
              <a:xfrm>
                <a:off x="3052" y="2009"/>
                <a:ext cx="34" cy="44"/>
              </a:xfrm>
              <a:custGeom>
                <a:avLst/>
                <a:gdLst>
                  <a:gd name="T0" fmla="*/ 2 w 34"/>
                  <a:gd name="T1" fmla="*/ 42 h 44"/>
                  <a:gd name="T2" fmla="*/ 0 w 34"/>
                  <a:gd name="T3" fmla="*/ 42 h 44"/>
                  <a:gd name="T4" fmla="*/ 0 w 34"/>
                  <a:gd name="T5" fmla="*/ 42 h 44"/>
                  <a:gd name="T6" fmla="*/ 0 w 34"/>
                  <a:gd name="T7" fmla="*/ 42 h 44"/>
                  <a:gd name="T8" fmla="*/ 4 w 34"/>
                  <a:gd name="T9" fmla="*/ 0 h 44"/>
                  <a:gd name="T10" fmla="*/ 9 w 34"/>
                  <a:gd name="T11" fmla="*/ 0 h 44"/>
                  <a:gd name="T12" fmla="*/ 34 w 34"/>
                  <a:gd name="T13" fmla="*/ 2 h 44"/>
                  <a:gd name="T14" fmla="*/ 31 w 34"/>
                  <a:gd name="T15" fmla="*/ 44 h 44"/>
                  <a:gd name="T16" fmla="*/ 2 w 34"/>
                  <a:gd name="T1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4">
                    <a:moveTo>
                      <a:pt x="2" y="42"/>
                    </a:moveTo>
                    <a:lnTo>
                      <a:pt x="0" y="42"/>
                    </a:lnTo>
                    <a:lnTo>
                      <a:pt x="0" y="42"/>
                    </a:lnTo>
                    <a:lnTo>
                      <a:pt x="0" y="42"/>
                    </a:lnTo>
                    <a:lnTo>
                      <a:pt x="4" y="0"/>
                    </a:lnTo>
                    <a:lnTo>
                      <a:pt x="9" y="0"/>
                    </a:lnTo>
                    <a:lnTo>
                      <a:pt x="34" y="2"/>
                    </a:lnTo>
                    <a:lnTo>
                      <a:pt x="31" y="44"/>
                    </a:lnTo>
                    <a:lnTo>
                      <a:pt x="2"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69" name="Freeform 1926"/>
              <p:cNvSpPr>
                <a:spLocks/>
              </p:cNvSpPr>
              <p:nvPr/>
            </p:nvSpPr>
            <p:spPr bwMode="auto">
              <a:xfrm>
                <a:off x="3445" y="2116"/>
                <a:ext cx="31" cy="35"/>
              </a:xfrm>
              <a:custGeom>
                <a:avLst/>
                <a:gdLst>
                  <a:gd name="T0" fmla="*/ 31 w 31"/>
                  <a:gd name="T1" fmla="*/ 0 h 35"/>
                  <a:gd name="T2" fmla="*/ 31 w 31"/>
                  <a:gd name="T3" fmla="*/ 35 h 35"/>
                  <a:gd name="T4" fmla="*/ 0 w 31"/>
                  <a:gd name="T5" fmla="*/ 35 h 35"/>
                  <a:gd name="T6" fmla="*/ 0 w 31"/>
                  <a:gd name="T7" fmla="*/ 13 h 35"/>
                  <a:gd name="T8" fmla="*/ 0 w 31"/>
                  <a:gd name="T9" fmla="*/ 0 h 35"/>
                  <a:gd name="T10" fmla="*/ 31 w 31"/>
                  <a:gd name="T11" fmla="*/ 0 h 35"/>
                </a:gdLst>
                <a:ahLst/>
                <a:cxnLst>
                  <a:cxn ang="0">
                    <a:pos x="T0" y="T1"/>
                  </a:cxn>
                  <a:cxn ang="0">
                    <a:pos x="T2" y="T3"/>
                  </a:cxn>
                  <a:cxn ang="0">
                    <a:pos x="T4" y="T5"/>
                  </a:cxn>
                  <a:cxn ang="0">
                    <a:pos x="T6" y="T7"/>
                  </a:cxn>
                  <a:cxn ang="0">
                    <a:pos x="T8" y="T9"/>
                  </a:cxn>
                  <a:cxn ang="0">
                    <a:pos x="T10" y="T11"/>
                  </a:cxn>
                </a:cxnLst>
                <a:rect l="0" t="0" r="r" b="b"/>
                <a:pathLst>
                  <a:path w="31" h="35">
                    <a:moveTo>
                      <a:pt x="31" y="0"/>
                    </a:moveTo>
                    <a:lnTo>
                      <a:pt x="31" y="35"/>
                    </a:lnTo>
                    <a:lnTo>
                      <a:pt x="0" y="35"/>
                    </a:lnTo>
                    <a:lnTo>
                      <a:pt x="0" y="13"/>
                    </a:lnTo>
                    <a:lnTo>
                      <a:pt x="0" y="0"/>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70" name="Freeform 1927"/>
              <p:cNvSpPr>
                <a:spLocks/>
              </p:cNvSpPr>
              <p:nvPr/>
            </p:nvSpPr>
            <p:spPr bwMode="auto">
              <a:xfrm>
                <a:off x="3445" y="2116"/>
                <a:ext cx="31" cy="35"/>
              </a:xfrm>
              <a:custGeom>
                <a:avLst/>
                <a:gdLst>
                  <a:gd name="T0" fmla="*/ 31 w 31"/>
                  <a:gd name="T1" fmla="*/ 0 h 35"/>
                  <a:gd name="T2" fmla="*/ 31 w 31"/>
                  <a:gd name="T3" fmla="*/ 35 h 35"/>
                  <a:gd name="T4" fmla="*/ 0 w 31"/>
                  <a:gd name="T5" fmla="*/ 35 h 35"/>
                  <a:gd name="T6" fmla="*/ 0 w 31"/>
                  <a:gd name="T7" fmla="*/ 13 h 35"/>
                  <a:gd name="T8" fmla="*/ 0 w 31"/>
                  <a:gd name="T9" fmla="*/ 0 h 35"/>
                  <a:gd name="T10" fmla="*/ 31 w 31"/>
                  <a:gd name="T11" fmla="*/ 0 h 35"/>
                </a:gdLst>
                <a:ahLst/>
                <a:cxnLst>
                  <a:cxn ang="0">
                    <a:pos x="T0" y="T1"/>
                  </a:cxn>
                  <a:cxn ang="0">
                    <a:pos x="T2" y="T3"/>
                  </a:cxn>
                  <a:cxn ang="0">
                    <a:pos x="T4" y="T5"/>
                  </a:cxn>
                  <a:cxn ang="0">
                    <a:pos x="T6" y="T7"/>
                  </a:cxn>
                  <a:cxn ang="0">
                    <a:pos x="T8" y="T9"/>
                  </a:cxn>
                  <a:cxn ang="0">
                    <a:pos x="T10" y="T11"/>
                  </a:cxn>
                </a:cxnLst>
                <a:rect l="0" t="0" r="r" b="b"/>
                <a:pathLst>
                  <a:path w="31" h="35">
                    <a:moveTo>
                      <a:pt x="31" y="0"/>
                    </a:moveTo>
                    <a:lnTo>
                      <a:pt x="31" y="35"/>
                    </a:lnTo>
                    <a:lnTo>
                      <a:pt x="0" y="35"/>
                    </a:lnTo>
                    <a:lnTo>
                      <a:pt x="0" y="13"/>
                    </a:lnTo>
                    <a:lnTo>
                      <a:pt x="0"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71" name="Freeform 1928"/>
              <p:cNvSpPr>
                <a:spLocks/>
              </p:cNvSpPr>
              <p:nvPr/>
            </p:nvSpPr>
            <p:spPr bwMode="auto">
              <a:xfrm>
                <a:off x="3445" y="2085"/>
                <a:ext cx="31" cy="31"/>
              </a:xfrm>
              <a:custGeom>
                <a:avLst/>
                <a:gdLst>
                  <a:gd name="T0" fmla="*/ 31 w 31"/>
                  <a:gd name="T1" fmla="*/ 0 h 31"/>
                  <a:gd name="T2" fmla="*/ 31 w 31"/>
                  <a:gd name="T3" fmla="*/ 31 h 31"/>
                  <a:gd name="T4" fmla="*/ 0 w 31"/>
                  <a:gd name="T5" fmla="*/ 31 h 31"/>
                  <a:gd name="T6" fmla="*/ 0 w 31"/>
                  <a:gd name="T7" fmla="*/ 14 h 31"/>
                  <a:gd name="T8" fmla="*/ 0 w 31"/>
                  <a:gd name="T9" fmla="*/ 0 h 31"/>
                  <a:gd name="T10" fmla="*/ 31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31" y="0"/>
                    </a:moveTo>
                    <a:lnTo>
                      <a:pt x="31" y="31"/>
                    </a:lnTo>
                    <a:lnTo>
                      <a:pt x="0" y="31"/>
                    </a:lnTo>
                    <a:lnTo>
                      <a:pt x="0" y="14"/>
                    </a:lnTo>
                    <a:lnTo>
                      <a:pt x="0" y="0"/>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72" name="Freeform 1929"/>
              <p:cNvSpPr>
                <a:spLocks/>
              </p:cNvSpPr>
              <p:nvPr/>
            </p:nvSpPr>
            <p:spPr bwMode="auto">
              <a:xfrm>
                <a:off x="3445" y="2085"/>
                <a:ext cx="31" cy="31"/>
              </a:xfrm>
              <a:custGeom>
                <a:avLst/>
                <a:gdLst>
                  <a:gd name="T0" fmla="*/ 31 w 31"/>
                  <a:gd name="T1" fmla="*/ 0 h 31"/>
                  <a:gd name="T2" fmla="*/ 31 w 31"/>
                  <a:gd name="T3" fmla="*/ 31 h 31"/>
                  <a:gd name="T4" fmla="*/ 0 w 31"/>
                  <a:gd name="T5" fmla="*/ 31 h 31"/>
                  <a:gd name="T6" fmla="*/ 0 w 31"/>
                  <a:gd name="T7" fmla="*/ 14 h 31"/>
                  <a:gd name="T8" fmla="*/ 0 w 31"/>
                  <a:gd name="T9" fmla="*/ 0 h 31"/>
                  <a:gd name="T10" fmla="*/ 31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31" y="0"/>
                    </a:moveTo>
                    <a:lnTo>
                      <a:pt x="31" y="31"/>
                    </a:lnTo>
                    <a:lnTo>
                      <a:pt x="0" y="31"/>
                    </a:lnTo>
                    <a:lnTo>
                      <a:pt x="0" y="14"/>
                    </a:lnTo>
                    <a:lnTo>
                      <a:pt x="0"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73" name="Freeform 1930"/>
              <p:cNvSpPr>
                <a:spLocks/>
              </p:cNvSpPr>
              <p:nvPr/>
            </p:nvSpPr>
            <p:spPr bwMode="auto">
              <a:xfrm>
                <a:off x="3518" y="1968"/>
                <a:ext cx="22" cy="22"/>
              </a:xfrm>
              <a:custGeom>
                <a:avLst/>
                <a:gdLst>
                  <a:gd name="T0" fmla="*/ 12 w 22"/>
                  <a:gd name="T1" fmla="*/ 4 h 22"/>
                  <a:gd name="T2" fmla="*/ 12 w 22"/>
                  <a:gd name="T3" fmla="*/ 4 h 22"/>
                  <a:gd name="T4" fmla="*/ 14 w 22"/>
                  <a:gd name="T5" fmla="*/ 4 h 22"/>
                  <a:gd name="T6" fmla="*/ 14 w 22"/>
                  <a:gd name="T7" fmla="*/ 4 h 22"/>
                  <a:gd name="T8" fmla="*/ 21 w 22"/>
                  <a:gd name="T9" fmla="*/ 5 h 22"/>
                  <a:gd name="T10" fmla="*/ 21 w 22"/>
                  <a:gd name="T11" fmla="*/ 5 h 22"/>
                  <a:gd name="T12" fmla="*/ 22 w 22"/>
                  <a:gd name="T13" fmla="*/ 5 h 22"/>
                  <a:gd name="T14" fmla="*/ 22 w 22"/>
                  <a:gd name="T15" fmla="*/ 7 h 22"/>
                  <a:gd name="T16" fmla="*/ 21 w 22"/>
                  <a:gd name="T17" fmla="*/ 10 h 22"/>
                  <a:gd name="T18" fmla="*/ 21 w 22"/>
                  <a:gd name="T19" fmla="*/ 12 h 22"/>
                  <a:gd name="T20" fmla="*/ 21 w 22"/>
                  <a:gd name="T21" fmla="*/ 12 h 22"/>
                  <a:gd name="T22" fmla="*/ 21 w 22"/>
                  <a:gd name="T23" fmla="*/ 14 h 22"/>
                  <a:gd name="T24" fmla="*/ 21 w 22"/>
                  <a:gd name="T25" fmla="*/ 17 h 22"/>
                  <a:gd name="T26" fmla="*/ 2 w 22"/>
                  <a:gd name="T27" fmla="*/ 15 h 22"/>
                  <a:gd name="T28" fmla="*/ 0 w 22"/>
                  <a:gd name="T29" fmla="*/ 22 h 22"/>
                  <a:gd name="T30" fmla="*/ 0 w 22"/>
                  <a:gd name="T31" fmla="*/ 0 h 22"/>
                  <a:gd name="T32" fmla="*/ 7 w 22"/>
                  <a:gd name="T33" fmla="*/ 0 h 22"/>
                  <a:gd name="T34" fmla="*/ 10 w 22"/>
                  <a:gd name="T35" fmla="*/ 4 h 22"/>
                  <a:gd name="T36" fmla="*/ 12 w 22"/>
                  <a:gd name="T3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2">
                    <a:moveTo>
                      <a:pt x="12" y="4"/>
                    </a:moveTo>
                    <a:lnTo>
                      <a:pt x="12" y="4"/>
                    </a:lnTo>
                    <a:lnTo>
                      <a:pt x="14" y="4"/>
                    </a:lnTo>
                    <a:lnTo>
                      <a:pt x="14" y="4"/>
                    </a:lnTo>
                    <a:lnTo>
                      <a:pt x="21" y="5"/>
                    </a:lnTo>
                    <a:lnTo>
                      <a:pt x="21" y="5"/>
                    </a:lnTo>
                    <a:lnTo>
                      <a:pt x="22" y="5"/>
                    </a:lnTo>
                    <a:lnTo>
                      <a:pt x="22" y="7"/>
                    </a:lnTo>
                    <a:lnTo>
                      <a:pt x="21" y="10"/>
                    </a:lnTo>
                    <a:lnTo>
                      <a:pt x="21" y="12"/>
                    </a:lnTo>
                    <a:lnTo>
                      <a:pt x="21" y="12"/>
                    </a:lnTo>
                    <a:lnTo>
                      <a:pt x="21" y="14"/>
                    </a:lnTo>
                    <a:lnTo>
                      <a:pt x="21" y="17"/>
                    </a:lnTo>
                    <a:lnTo>
                      <a:pt x="2" y="15"/>
                    </a:lnTo>
                    <a:lnTo>
                      <a:pt x="0" y="22"/>
                    </a:lnTo>
                    <a:lnTo>
                      <a:pt x="0" y="0"/>
                    </a:lnTo>
                    <a:lnTo>
                      <a:pt x="7" y="0"/>
                    </a:lnTo>
                    <a:lnTo>
                      <a:pt x="10" y="4"/>
                    </a:lnTo>
                    <a:lnTo>
                      <a:pt x="12"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74" name="Freeform 1931"/>
              <p:cNvSpPr>
                <a:spLocks/>
              </p:cNvSpPr>
              <p:nvPr/>
            </p:nvSpPr>
            <p:spPr bwMode="auto">
              <a:xfrm>
                <a:off x="3518" y="1968"/>
                <a:ext cx="22" cy="22"/>
              </a:xfrm>
              <a:custGeom>
                <a:avLst/>
                <a:gdLst>
                  <a:gd name="T0" fmla="*/ 12 w 22"/>
                  <a:gd name="T1" fmla="*/ 4 h 22"/>
                  <a:gd name="T2" fmla="*/ 12 w 22"/>
                  <a:gd name="T3" fmla="*/ 4 h 22"/>
                  <a:gd name="T4" fmla="*/ 14 w 22"/>
                  <a:gd name="T5" fmla="*/ 4 h 22"/>
                  <a:gd name="T6" fmla="*/ 14 w 22"/>
                  <a:gd name="T7" fmla="*/ 4 h 22"/>
                  <a:gd name="T8" fmla="*/ 21 w 22"/>
                  <a:gd name="T9" fmla="*/ 5 h 22"/>
                  <a:gd name="T10" fmla="*/ 21 w 22"/>
                  <a:gd name="T11" fmla="*/ 5 h 22"/>
                  <a:gd name="T12" fmla="*/ 22 w 22"/>
                  <a:gd name="T13" fmla="*/ 5 h 22"/>
                  <a:gd name="T14" fmla="*/ 22 w 22"/>
                  <a:gd name="T15" fmla="*/ 7 h 22"/>
                  <a:gd name="T16" fmla="*/ 21 w 22"/>
                  <a:gd name="T17" fmla="*/ 10 h 22"/>
                  <a:gd name="T18" fmla="*/ 21 w 22"/>
                  <a:gd name="T19" fmla="*/ 12 h 22"/>
                  <a:gd name="T20" fmla="*/ 21 w 22"/>
                  <a:gd name="T21" fmla="*/ 12 h 22"/>
                  <a:gd name="T22" fmla="*/ 21 w 22"/>
                  <a:gd name="T23" fmla="*/ 14 h 22"/>
                  <a:gd name="T24" fmla="*/ 21 w 22"/>
                  <a:gd name="T25" fmla="*/ 17 h 22"/>
                  <a:gd name="T26" fmla="*/ 2 w 22"/>
                  <a:gd name="T27" fmla="*/ 15 h 22"/>
                  <a:gd name="T28" fmla="*/ 0 w 22"/>
                  <a:gd name="T29" fmla="*/ 22 h 22"/>
                  <a:gd name="T30" fmla="*/ 0 w 22"/>
                  <a:gd name="T31" fmla="*/ 0 h 22"/>
                  <a:gd name="T32" fmla="*/ 7 w 22"/>
                  <a:gd name="T33" fmla="*/ 0 h 22"/>
                  <a:gd name="T34" fmla="*/ 10 w 22"/>
                  <a:gd name="T35" fmla="*/ 4 h 22"/>
                  <a:gd name="T36" fmla="*/ 12 w 22"/>
                  <a:gd name="T3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2">
                    <a:moveTo>
                      <a:pt x="12" y="4"/>
                    </a:moveTo>
                    <a:lnTo>
                      <a:pt x="12" y="4"/>
                    </a:lnTo>
                    <a:lnTo>
                      <a:pt x="14" y="4"/>
                    </a:lnTo>
                    <a:lnTo>
                      <a:pt x="14" y="4"/>
                    </a:lnTo>
                    <a:lnTo>
                      <a:pt x="21" y="5"/>
                    </a:lnTo>
                    <a:lnTo>
                      <a:pt x="21" y="5"/>
                    </a:lnTo>
                    <a:lnTo>
                      <a:pt x="22" y="5"/>
                    </a:lnTo>
                    <a:lnTo>
                      <a:pt x="22" y="7"/>
                    </a:lnTo>
                    <a:lnTo>
                      <a:pt x="21" y="10"/>
                    </a:lnTo>
                    <a:lnTo>
                      <a:pt x="21" y="12"/>
                    </a:lnTo>
                    <a:lnTo>
                      <a:pt x="21" y="12"/>
                    </a:lnTo>
                    <a:lnTo>
                      <a:pt x="21" y="14"/>
                    </a:lnTo>
                    <a:lnTo>
                      <a:pt x="21" y="17"/>
                    </a:lnTo>
                    <a:lnTo>
                      <a:pt x="2" y="15"/>
                    </a:lnTo>
                    <a:lnTo>
                      <a:pt x="0" y="22"/>
                    </a:lnTo>
                    <a:lnTo>
                      <a:pt x="0" y="0"/>
                    </a:lnTo>
                    <a:lnTo>
                      <a:pt x="7" y="0"/>
                    </a:lnTo>
                    <a:lnTo>
                      <a:pt x="10" y="4"/>
                    </a:lnTo>
                    <a:lnTo>
                      <a:pt x="12"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75" name="Freeform 1932"/>
              <p:cNvSpPr>
                <a:spLocks/>
              </p:cNvSpPr>
              <p:nvPr/>
            </p:nvSpPr>
            <p:spPr bwMode="auto">
              <a:xfrm>
                <a:off x="4187" y="2114"/>
                <a:ext cx="34" cy="41"/>
              </a:xfrm>
              <a:custGeom>
                <a:avLst/>
                <a:gdLst>
                  <a:gd name="T0" fmla="*/ 24 w 34"/>
                  <a:gd name="T1" fmla="*/ 32 h 41"/>
                  <a:gd name="T2" fmla="*/ 22 w 34"/>
                  <a:gd name="T3" fmla="*/ 39 h 41"/>
                  <a:gd name="T4" fmla="*/ 7 w 34"/>
                  <a:gd name="T5" fmla="*/ 41 h 41"/>
                  <a:gd name="T6" fmla="*/ 0 w 34"/>
                  <a:gd name="T7" fmla="*/ 24 h 41"/>
                  <a:gd name="T8" fmla="*/ 11 w 34"/>
                  <a:gd name="T9" fmla="*/ 17 h 41"/>
                  <a:gd name="T10" fmla="*/ 12 w 34"/>
                  <a:gd name="T11" fmla="*/ 13 h 41"/>
                  <a:gd name="T12" fmla="*/ 14 w 34"/>
                  <a:gd name="T13" fmla="*/ 8 h 41"/>
                  <a:gd name="T14" fmla="*/ 24 w 34"/>
                  <a:gd name="T15" fmla="*/ 0 h 41"/>
                  <a:gd name="T16" fmla="*/ 33 w 34"/>
                  <a:gd name="T17" fmla="*/ 5 h 41"/>
                  <a:gd name="T18" fmla="*/ 34 w 34"/>
                  <a:gd name="T19" fmla="*/ 12 h 41"/>
                  <a:gd name="T20" fmla="*/ 24 w 34"/>
                  <a:gd name="T21" fmla="*/ 3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1">
                    <a:moveTo>
                      <a:pt x="24" y="32"/>
                    </a:moveTo>
                    <a:lnTo>
                      <a:pt x="22" y="39"/>
                    </a:lnTo>
                    <a:lnTo>
                      <a:pt x="7" y="41"/>
                    </a:lnTo>
                    <a:lnTo>
                      <a:pt x="0" y="24"/>
                    </a:lnTo>
                    <a:lnTo>
                      <a:pt x="11" y="17"/>
                    </a:lnTo>
                    <a:lnTo>
                      <a:pt x="12" y="13"/>
                    </a:lnTo>
                    <a:lnTo>
                      <a:pt x="14" y="8"/>
                    </a:lnTo>
                    <a:lnTo>
                      <a:pt x="24" y="0"/>
                    </a:lnTo>
                    <a:lnTo>
                      <a:pt x="33" y="5"/>
                    </a:lnTo>
                    <a:lnTo>
                      <a:pt x="34" y="12"/>
                    </a:lnTo>
                    <a:lnTo>
                      <a:pt x="24"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76" name="Freeform 1933"/>
              <p:cNvSpPr>
                <a:spLocks/>
              </p:cNvSpPr>
              <p:nvPr/>
            </p:nvSpPr>
            <p:spPr bwMode="auto">
              <a:xfrm>
                <a:off x="4187" y="2114"/>
                <a:ext cx="34" cy="41"/>
              </a:xfrm>
              <a:custGeom>
                <a:avLst/>
                <a:gdLst>
                  <a:gd name="T0" fmla="*/ 24 w 34"/>
                  <a:gd name="T1" fmla="*/ 32 h 41"/>
                  <a:gd name="T2" fmla="*/ 22 w 34"/>
                  <a:gd name="T3" fmla="*/ 39 h 41"/>
                  <a:gd name="T4" fmla="*/ 7 w 34"/>
                  <a:gd name="T5" fmla="*/ 41 h 41"/>
                  <a:gd name="T6" fmla="*/ 0 w 34"/>
                  <a:gd name="T7" fmla="*/ 24 h 41"/>
                  <a:gd name="T8" fmla="*/ 11 w 34"/>
                  <a:gd name="T9" fmla="*/ 17 h 41"/>
                  <a:gd name="T10" fmla="*/ 12 w 34"/>
                  <a:gd name="T11" fmla="*/ 13 h 41"/>
                  <a:gd name="T12" fmla="*/ 14 w 34"/>
                  <a:gd name="T13" fmla="*/ 8 h 41"/>
                  <a:gd name="T14" fmla="*/ 24 w 34"/>
                  <a:gd name="T15" fmla="*/ 0 h 41"/>
                  <a:gd name="T16" fmla="*/ 33 w 34"/>
                  <a:gd name="T17" fmla="*/ 5 h 41"/>
                  <a:gd name="T18" fmla="*/ 34 w 34"/>
                  <a:gd name="T19" fmla="*/ 12 h 41"/>
                  <a:gd name="T20" fmla="*/ 24 w 34"/>
                  <a:gd name="T21" fmla="*/ 3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1">
                    <a:moveTo>
                      <a:pt x="24" y="32"/>
                    </a:moveTo>
                    <a:lnTo>
                      <a:pt x="22" y="39"/>
                    </a:lnTo>
                    <a:lnTo>
                      <a:pt x="7" y="41"/>
                    </a:lnTo>
                    <a:lnTo>
                      <a:pt x="0" y="24"/>
                    </a:lnTo>
                    <a:lnTo>
                      <a:pt x="11" y="17"/>
                    </a:lnTo>
                    <a:lnTo>
                      <a:pt x="12" y="13"/>
                    </a:lnTo>
                    <a:lnTo>
                      <a:pt x="14" y="8"/>
                    </a:lnTo>
                    <a:lnTo>
                      <a:pt x="24" y="0"/>
                    </a:lnTo>
                    <a:lnTo>
                      <a:pt x="33" y="5"/>
                    </a:lnTo>
                    <a:lnTo>
                      <a:pt x="34" y="12"/>
                    </a:lnTo>
                    <a:lnTo>
                      <a:pt x="24"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77" name="Freeform 1934"/>
              <p:cNvSpPr>
                <a:spLocks/>
              </p:cNvSpPr>
              <p:nvPr/>
            </p:nvSpPr>
            <p:spPr bwMode="auto">
              <a:xfrm>
                <a:off x="4128" y="2160"/>
                <a:ext cx="32" cy="30"/>
              </a:xfrm>
              <a:custGeom>
                <a:avLst/>
                <a:gdLst>
                  <a:gd name="T0" fmla="*/ 31 w 32"/>
                  <a:gd name="T1" fmla="*/ 20 h 30"/>
                  <a:gd name="T2" fmla="*/ 32 w 32"/>
                  <a:gd name="T3" fmla="*/ 28 h 30"/>
                  <a:gd name="T4" fmla="*/ 29 w 32"/>
                  <a:gd name="T5" fmla="*/ 28 h 30"/>
                  <a:gd name="T6" fmla="*/ 29 w 32"/>
                  <a:gd name="T7" fmla="*/ 28 h 30"/>
                  <a:gd name="T8" fmla="*/ 27 w 32"/>
                  <a:gd name="T9" fmla="*/ 28 h 30"/>
                  <a:gd name="T10" fmla="*/ 25 w 32"/>
                  <a:gd name="T11" fmla="*/ 28 h 30"/>
                  <a:gd name="T12" fmla="*/ 25 w 32"/>
                  <a:gd name="T13" fmla="*/ 28 h 30"/>
                  <a:gd name="T14" fmla="*/ 17 w 32"/>
                  <a:gd name="T15" fmla="*/ 28 h 30"/>
                  <a:gd name="T16" fmla="*/ 15 w 32"/>
                  <a:gd name="T17" fmla="*/ 28 h 30"/>
                  <a:gd name="T18" fmla="*/ 15 w 32"/>
                  <a:gd name="T19" fmla="*/ 28 h 30"/>
                  <a:gd name="T20" fmla="*/ 15 w 32"/>
                  <a:gd name="T21" fmla="*/ 28 h 30"/>
                  <a:gd name="T22" fmla="*/ 15 w 32"/>
                  <a:gd name="T23" fmla="*/ 28 h 30"/>
                  <a:gd name="T24" fmla="*/ 15 w 32"/>
                  <a:gd name="T25" fmla="*/ 28 h 30"/>
                  <a:gd name="T26" fmla="*/ 15 w 32"/>
                  <a:gd name="T27" fmla="*/ 28 h 30"/>
                  <a:gd name="T28" fmla="*/ 7 w 32"/>
                  <a:gd name="T29" fmla="*/ 28 h 30"/>
                  <a:gd name="T30" fmla="*/ 2 w 32"/>
                  <a:gd name="T31" fmla="*/ 30 h 30"/>
                  <a:gd name="T32" fmla="*/ 0 w 32"/>
                  <a:gd name="T33" fmla="*/ 17 h 30"/>
                  <a:gd name="T34" fmla="*/ 15 w 32"/>
                  <a:gd name="T35" fmla="*/ 0 h 30"/>
                  <a:gd name="T36" fmla="*/ 31 w 32"/>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0">
                    <a:moveTo>
                      <a:pt x="31" y="20"/>
                    </a:moveTo>
                    <a:lnTo>
                      <a:pt x="32" y="28"/>
                    </a:lnTo>
                    <a:lnTo>
                      <a:pt x="29" y="28"/>
                    </a:lnTo>
                    <a:lnTo>
                      <a:pt x="29" y="28"/>
                    </a:lnTo>
                    <a:lnTo>
                      <a:pt x="27" y="28"/>
                    </a:lnTo>
                    <a:lnTo>
                      <a:pt x="25" y="28"/>
                    </a:lnTo>
                    <a:lnTo>
                      <a:pt x="25" y="28"/>
                    </a:lnTo>
                    <a:lnTo>
                      <a:pt x="17" y="28"/>
                    </a:lnTo>
                    <a:lnTo>
                      <a:pt x="15" y="28"/>
                    </a:lnTo>
                    <a:lnTo>
                      <a:pt x="15" y="28"/>
                    </a:lnTo>
                    <a:lnTo>
                      <a:pt x="15" y="28"/>
                    </a:lnTo>
                    <a:lnTo>
                      <a:pt x="15" y="28"/>
                    </a:lnTo>
                    <a:lnTo>
                      <a:pt x="15" y="28"/>
                    </a:lnTo>
                    <a:lnTo>
                      <a:pt x="15" y="28"/>
                    </a:lnTo>
                    <a:lnTo>
                      <a:pt x="7" y="28"/>
                    </a:lnTo>
                    <a:lnTo>
                      <a:pt x="2" y="30"/>
                    </a:lnTo>
                    <a:lnTo>
                      <a:pt x="0" y="17"/>
                    </a:lnTo>
                    <a:lnTo>
                      <a:pt x="15" y="0"/>
                    </a:lnTo>
                    <a:lnTo>
                      <a:pt x="31" y="2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78" name="Freeform 1935"/>
              <p:cNvSpPr>
                <a:spLocks/>
              </p:cNvSpPr>
              <p:nvPr/>
            </p:nvSpPr>
            <p:spPr bwMode="auto">
              <a:xfrm>
                <a:off x="4128" y="2160"/>
                <a:ext cx="32" cy="30"/>
              </a:xfrm>
              <a:custGeom>
                <a:avLst/>
                <a:gdLst>
                  <a:gd name="T0" fmla="*/ 31 w 32"/>
                  <a:gd name="T1" fmla="*/ 20 h 30"/>
                  <a:gd name="T2" fmla="*/ 32 w 32"/>
                  <a:gd name="T3" fmla="*/ 28 h 30"/>
                  <a:gd name="T4" fmla="*/ 29 w 32"/>
                  <a:gd name="T5" fmla="*/ 28 h 30"/>
                  <a:gd name="T6" fmla="*/ 29 w 32"/>
                  <a:gd name="T7" fmla="*/ 28 h 30"/>
                  <a:gd name="T8" fmla="*/ 27 w 32"/>
                  <a:gd name="T9" fmla="*/ 28 h 30"/>
                  <a:gd name="T10" fmla="*/ 25 w 32"/>
                  <a:gd name="T11" fmla="*/ 28 h 30"/>
                  <a:gd name="T12" fmla="*/ 25 w 32"/>
                  <a:gd name="T13" fmla="*/ 28 h 30"/>
                  <a:gd name="T14" fmla="*/ 17 w 32"/>
                  <a:gd name="T15" fmla="*/ 28 h 30"/>
                  <a:gd name="T16" fmla="*/ 15 w 32"/>
                  <a:gd name="T17" fmla="*/ 28 h 30"/>
                  <a:gd name="T18" fmla="*/ 15 w 32"/>
                  <a:gd name="T19" fmla="*/ 28 h 30"/>
                  <a:gd name="T20" fmla="*/ 15 w 32"/>
                  <a:gd name="T21" fmla="*/ 28 h 30"/>
                  <a:gd name="T22" fmla="*/ 15 w 32"/>
                  <a:gd name="T23" fmla="*/ 28 h 30"/>
                  <a:gd name="T24" fmla="*/ 15 w 32"/>
                  <a:gd name="T25" fmla="*/ 28 h 30"/>
                  <a:gd name="T26" fmla="*/ 15 w 32"/>
                  <a:gd name="T27" fmla="*/ 28 h 30"/>
                  <a:gd name="T28" fmla="*/ 7 w 32"/>
                  <a:gd name="T29" fmla="*/ 28 h 30"/>
                  <a:gd name="T30" fmla="*/ 2 w 32"/>
                  <a:gd name="T31" fmla="*/ 30 h 30"/>
                  <a:gd name="T32" fmla="*/ 0 w 32"/>
                  <a:gd name="T33" fmla="*/ 17 h 30"/>
                  <a:gd name="T34" fmla="*/ 15 w 32"/>
                  <a:gd name="T35" fmla="*/ 0 h 30"/>
                  <a:gd name="T36" fmla="*/ 31 w 32"/>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0">
                    <a:moveTo>
                      <a:pt x="31" y="20"/>
                    </a:moveTo>
                    <a:lnTo>
                      <a:pt x="32" y="28"/>
                    </a:lnTo>
                    <a:lnTo>
                      <a:pt x="29" y="28"/>
                    </a:lnTo>
                    <a:lnTo>
                      <a:pt x="29" y="28"/>
                    </a:lnTo>
                    <a:lnTo>
                      <a:pt x="27" y="28"/>
                    </a:lnTo>
                    <a:lnTo>
                      <a:pt x="25" y="28"/>
                    </a:lnTo>
                    <a:lnTo>
                      <a:pt x="25" y="28"/>
                    </a:lnTo>
                    <a:lnTo>
                      <a:pt x="17" y="28"/>
                    </a:lnTo>
                    <a:lnTo>
                      <a:pt x="15" y="28"/>
                    </a:lnTo>
                    <a:lnTo>
                      <a:pt x="15" y="28"/>
                    </a:lnTo>
                    <a:lnTo>
                      <a:pt x="15" y="28"/>
                    </a:lnTo>
                    <a:lnTo>
                      <a:pt x="15" y="28"/>
                    </a:lnTo>
                    <a:lnTo>
                      <a:pt x="15" y="28"/>
                    </a:lnTo>
                    <a:lnTo>
                      <a:pt x="15" y="28"/>
                    </a:lnTo>
                    <a:lnTo>
                      <a:pt x="7" y="28"/>
                    </a:lnTo>
                    <a:lnTo>
                      <a:pt x="2" y="30"/>
                    </a:lnTo>
                    <a:lnTo>
                      <a:pt x="0" y="17"/>
                    </a:lnTo>
                    <a:lnTo>
                      <a:pt x="15" y="0"/>
                    </a:lnTo>
                    <a:lnTo>
                      <a:pt x="31"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79" name="Freeform 1936"/>
              <p:cNvSpPr>
                <a:spLocks/>
              </p:cNvSpPr>
              <p:nvPr/>
            </p:nvSpPr>
            <p:spPr bwMode="auto">
              <a:xfrm>
                <a:off x="4203" y="2033"/>
                <a:ext cx="25" cy="23"/>
              </a:xfrm>
              <a:custGeom>
                <a:avLst/>
                <a:gdLst>
                  <a:gd name="T0" fmla="*/ 17 w 25"/>
                  <a:gd name="T1" fmla="*/ 17 h 23"/>
                  <a:gd name="T2" fmla="*/ 10 w 25"/>
                  <a:gd name="T3" fmla="*/ 23 h 23"/>
                  <a:gd name="T4" fmla="*/ 1 w 25"/>
                  <a:gd name="T5" fmla="*/ 23 h 23"/>
                  <a:gd name="T6" fmla="*/ 0 w 25"/>
                  <a:gd name="T7" fmla="*/ 17 h 23"/>
                  <a:gd name="T8" fmla="*/ 3 w 25"/>
                  <a:gd name="T9" fmla="*/ 10 h 23"/>
                  <a:gd name="T10" fmla="*/ 8 w 25"/>
                  <a:gd name="T11" fmla="*/ 0 h 23"/>
                  <a:gd name="T12" fmla="*/ 20 w 25"/>
                  <a:gd name="T13" fmla="*/ 0 h 23"/>
                  <a:gd name="T14" fmla="*/ 25 w 25"/>
                  <a:gd name="T15" fmla="*/ 13 h 23"/>
                  <a:gd name="T16" fmla="*/ 17 w 25"/>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17" y="17"/>
                    </a:moveTo>
                    <a:lnTo>
                      <a:pt x="10" y="23"/>
                    </a:lnTo>
                    <a:lnTo>
                      <a:pt x="1" y="23"/>
                    </a:lnTo>
                    <a:lnTo>
                      <a:pt x="0" y="17"/>
                    </a:lnTo>
                    <a:lnTo>
                      <a:pt x="3" y="10"/>
                    </a:lnTo>
                    <a:lnTo>
                      <a:pt x="8" y="0"/>
                    </a:lnTo>
                    <a:lnTo>
                      <a:pt x="20" y="0"/>
                    </a:lnTo>
                    <a:lnTo>
                      <a:pt x="25" y="13"/>
                    </a:lnTo>
                    <a:lnTo>
                      <a:pt x="17"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80" name="Freeform 1937"/>
              <p:cNvSpPr>
                <a:spLocks/>
              </p:cNvSpPr>
              <p:nvPr/>
            </p:nvSpPr>
            <p:spPr bwMode="auto">
              <a:xfrm>
                <a:off x="4203" y="2033"/>
                <a:ext cx="25" cy="23"/>
              </a:xfrm>
              <a:custGeom>
                <a:avLst/>
                <a:gdLst>
                  <a:gd name="T0" fmla="*/ 17 w 25"/>
                  <a:gd name="T1" fmla="*/ 17 h 23"/>
                  <a:gd name="T2" fmla="*/ 10 w 25"/>
                  <a:gd name="T3" fmla="*/ 23 h 23"/>
                  <a:gd name="T4" fmla="*/ 1 w 25"/>
                  <a:gd name="T5" fmla="*/ 23 h 23"/>
                  <a:gd name="T6" fmla="*/ 0 w 25"/>
                  <a:gd name="T7" fmla="*/ 17 h 23"/>
                  <a:gd name="T8" fmla="*/ 3 w 25"/>
                  <a:gd name="T9" fmla="*/ 10 h 23"/>
                  <a:gd name="T10" fmla="*/ 8 w 25"/>
                  <a:gd name="T11" fmla="*/ 0 h 23"/>
                  <a:gd name="T12" fmla="*/ 20 w 25"/>
                  <a:gd name="T13" fmla="*/ 0 h 23"/>
                  <a:gd name="T14" fmla="*/ 25 w 25"/>
                  <a:gd name="T15" fmla="*/ 13 h 23"/>
                  <a:gd name="T16" fmla="*/ 17 w 25"/>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17" y="17"/>
                    </a:moveTo>
                    <a:lnTo>
                      <a:pt x="10" y="23"/>
                    </a:lnTo>
                    <a:lnTo>
                      <a:pt x="1" y="23"/>
                    </a:lnTo>
                    <a:lnTo>
                      <a:pt x="0" y="17"/>
                    </a:lnTo>
                    <a:lnTo>
                      <a:pt x="3" y="10"/>
                    </a:lnTo>
                    <a:lnTo>
                      <a:pt x="8" y="0"/>
                    </a:lnTo>
                    <a:lnTo>
                      <a:pt x="20" y="0"/>
                    </a:lnTo>
                    <a:lnTo>
                      <a:pt x="25" y="13"/>
                    </a:lnTo>
                    <a:lnTo>
                      <a:pt x="17"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81" name="Freeform 1938"/>
              <p:cNvSpPr>
                <a:spLocks/>
              </p:cNvSpPr>
              <p:nvPr/>
            </p:nvSpPr>
            <p:spPr bwMode="auto">
              <a:xfrm>
                <a:off x="3928" y="2148"/>
                <a:ext cx="27" cy="30"/>
              </a:xfrm>
              <a:custGeom>
                <a:avLst/>
                <a:gdLst>
                  <a:gd name="T0" fmla="*/ 27 w 27"/>
                  <a:gd name="T1" fmla="*/ 27 h 30"/>
                  <a:gd name="T2" fmla="*/ 15 w 27"/>
                  <a:gd name="T3" fmla="*/ 30 h 30"/>
                  <a:gd name="T4" fmla="*/ 7 w 27"/>
                  <a:gd name="T5" fmla="*/ 29 h 30"/>
                  <a:gd name="T6" fmla="*/ 4 w 27"/>
                  <a:gd name="T7" fmla="*/ 25 h 30"/>
                  <a:gd name="T8" fmla="*/ 2 w 27"/>
                  <a:gd name="T9" fmla="*/ 24 h 30"/>
                  <a:gd name="T10" fmla="*/ 2 w 27"/>
                  <a:gd name="T11" fmla="*/ 24 h 30"/>
                  <a:gd name="T12" fmla="*/ 0 w 27"/>
                  <a:gd name="T13" fmla="*/ 22 h 30"/>
                  <a:gd name="T14" fmla="*/ 0 w 27"/>
                  <a:gd name="T15" fmla="*/ 20 h 30"/>
                  <a:gd name="T16" fmla="*/ 0 w 27"/>
                  <a:gd name="T17" fmla="*/ 20 h 30"/>
                  <a:gd name="T18" fmla="*/ 0 w 27"/>
                  <a:gd name="T19" fmla="*/ 18 h 30"/>
                  <a:gd name="T20" fmla="*/ 0 w 27"/>
                  <a:gd name="T21" fmla="*/ 17 h 30"/>
                  <a:gd name="T22" fmla="*/ 0 w 27"/>
                  <a:gd name="T23" fmla="*/ 17 h 30"/>
                  <a:gd name="T24" fmla="*/ 7 w 27"/>
                  <a:gd name="T25" fmla="*/ 7 h 30"/>
                  <a:gd name="T26" fmla="*/ 9 w 27"/>
                  <a:gd name="T27" fmla="*/ 3 h 30"/>
                  <a:gd name="T28" fmla="*/ 12 w 27"/>
                  <a:gd name="T29" fmla="*/ 1 h 30"/>
                  <a:gd name="T30" fmla="*/ 14 w 27"/>
                  <a:gd name="T31" fmla="*/ 0 h 30"/>
                  <a:gd name="T32" fmla="*/ 14 w 27"/>
                  <a:gd name="T33" fmla="*/ 0 h 30"/>
                  <a:gd name="T34" fmla="*/ 17 w 27"/>
                  <a:gd name="T35" fmla="*/ 0 h 30"/>
                  <a:gd name="T36" fmla="*/ 27 w 27"/>
                  <a:gd name="T3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0">
                    <a:moveTo>
                      <a:pt x="27" y="27"/>
                    </a:moveTo>
                    <a:lnTo>
                      <a:pt x="15" y="30"/>
                    </a:lnTo>
                    <a:lnTo>
                      <a:pt x="7" y="29"/>
                    </a:lnTo>
                    <a:lnTo>
                      <a:pt x="4" y="25"/>
                    </a:lnTo>
                    <a:lnTo>
                      <a:pt x="2" y="24"/>
                    </a:lnTo>
                    <a:lnTo>
                      <a:pt x="2" y="24"/>
                    </a:lnTo>
                    <a:lnTo>
                      <a:pt x="0" y="22"/>
                    </a:lnTo>
                    <a:lnTo>
                      <a:pt x="0" y="20"/>
                    </a:lnTo>
                    <a:lnTo>
                      <a:pt x="0" y="20"/>
                    </a:lnTo>
                    <a:lnTo>
                      <a:pt x="0" y="18"/>
                    </a:lnTo>
                    <a:lnTo>
                      <a:pt x="0" y="17"/>
                    </a:lnTo>
                    <a:lnTo>
                      <a:pt x="0" y="17"/>
                    </a:lnTo>
                    <a:lnTo>
                      <a:pt x="7" y="7"/>
                    </a:lnTo>
                    <a:lnTo>
                      <a:pt x="9" y="3"/>
                    </a:lnTo>
                    <a:lnTo>
                      <a:pt x="12" y="1"/>
                    </a:lnTo>
                    <a:lnTo>
                      <a:pt x="14" y="0"/>
                    </a:lnTo>
                    <a:lnTo>
                      <a:pt x="14" y="0"/>
                    </a:lnTo>
                    <a:lnTo>
                      <a:pt x="17" y="0"/>
                    </a:lnTo>
                    <a:lnTo>
                      <a:pt x="27"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82" name="Freeform 1939"/>
              <p:cNvSpPr>
                <a:spLocks/>
              </p:cNvSpPr>
              <p:nvPr/>
            </p:nvSpPr>
            <p:spPr bwMode="auto">
              <a:xfrm>
                <a:off x="3928" y="2148"/>
                <a:ext cx="27" cy="30"/>
              </a:xfrm>
              <a:custGeom>
                <a:avLst/>
                <a:gdLst>
                  <a:gd name="T0" fmla="*/ 27 w 27"/>
                  <a:gd name="T1" fmla="*/ 27 h 30"/>
                  <a:gd name="T2" fmla="*/ 15 w 27"/>
                  <a:gd name="T3" fmla="*/ 30 h 30"/>
                  <a:gd name="T4" fmla="*/ 7 w 27"/>
                  <a:gd name="T5" fmla="*/ 29 h 30"/>
                  <a:gd name="T6" fmla="*/ 4 w 27"/>
                  <a:gd name="T7" fmla="*/ 25 h 30"/>
                  <a:gd name="T8" fmla="*/ 2 w 27"/>
                  <a:gd name="T9" fmla="*/ 24 h 30"/>
                  <a:gd name="T10" fmla="*/ 2 w 27"/>
                  <a:gd name="T11" fmla="*/ 24 h 30"/>
                  <a:gd name="T12" fmla="*/ 0 w 27"/>
                  <a:gd name="T13" fmla="*/ 22 h 30"/>
                  <a:gd name="T14" fmla="*/ 0 w 27"/>
                  <a:gd name="T15" fmla="*/ 20 h 30"/>
                  <a:gd name="T16" fmla="*/ 0 w 27"/>
                  <a:gd name="T17" fmla="*/ 20 h 30"/>
                  <a:gd name="T18" fmla="*/ 0 w 27"/>
                  <a:gd name="T19" fmla="*/ 18 h 30"/>
                  <a:gd name="T20" fmla="*/ 0 w 27"/>
                  <a:gd name="T21" fmla="*/ 17 h 30"/>
                  <a:gd name="T22" fmla="*/ 0 w 27"/>
                  <a:gd name="T23" fmla="*/ 17 h 30"/>
                  <a:gd name="T24" fmla="*/ 7 w 27"/>
                  <a:gd name="T25" fmla="*/ 7 h 30"/>
                  <a:gd name="T26" fmla="*/ 9 w 27"/>
                  <a:gd name="T27" fmla="*/ 3 h 30"/>
                  <a:gd name="T28" fmla="*/ 12 w 27"/>
                  <a:gd name="T29" fmla="*/ 1 h 30"/>
                  <a:gd name="T30" fmla="*/ 14 w 27"/>
                  <a:gd name="T31" fmla="*/ 0 h 30"/>
                  <a:gd name="T32" fmla="*/ 14 w 27"/>
                  <a:gd name="T33" fmla="*/ 0 h 30"/>
                  <a:gd name="T34" fmla="*/ 17 w 27"/>
                  <a:gd name="T35" fmla="*/ 0 h 30"/>
                  <a:gd name="T36" fmla="*/ 27 w 27"/>
                  <a:gd name="T3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0">
                    <a:moveTo>
                      <a:pt x="27" y="27"/>
                    </a:moveTo>
                    <a:lnTo>
                      <a:pt x="15" y="30"/>
                    </a:lnTo>
                    <a:lnTo>
                      <a:pt x="7" y="29"/>
                    </a:lnTo>
                    <a:lnTo>
                      <a:pt x="4" y="25"/>
                    </a:lnTo>
                    <a:lnTo>
                      <a:pt x="2" y="24"/>
                    </a:lnTo>
                    <a:lnTo>
                      <a:pt x="2" y="24"/>
                    </a:lnTo>
                    <a:lnTo>
                      <a:pt x="0" y="22"/>
                    </a:lnTo>
                    <a:lnTo>
                      <a:pt x="0" y="20"/>
                    </a:lnTo>
                    <a:lnTo>
                      <a:pt x="0" y="20"/>
                    </a:lnTo>
                    <a:lnTo>
                      <a:pt x="0" y="18"/>
                    </a:lnTo>
                    <a:lnTo>
                      <a:pt x="0" y="17"/>
                    </a:lnTo>
                    <a:lnTo>
                      <a:pt x="0" y="17"/>
                    </a:lnTo>
                    <a:lnTo>
                      <a:pt x="7" y="7"/>
                    </a:lnTo>
                    <a:lnTo>
                      <a:pt x="9" y="3"/>
                    </a:lnTo>
                    <a:lnTo>
                      <a:pt x="12" y="1"/>
                    </a:lnTo>
                    <a:lnTo>
                      <a:pt x="14" y="0"/>
                    </a:lnTo>
                    <a:lnTo>
                      <a:pt x="14" y="0"/>
                    </a:lnTo>
                    <a:lnTo>
                      <a:pt x="17" y="0"/>
                    </a:lnTo>
                    <a:lnTo>
                      <a:pt x="2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83" name="Freeform 1940"/>
              <p:cNvSpPr>
                <a:spLocks/>
              </p:cNvSpPr>
              <p:nvPr/>
            </p:nvSpPr>
            <p:spPr bwMode="auto">
              <a:xfrm>
                <a:off x="4143" y="2133"/>
                <a:ext cx="32" cy="47"/>
              </a:xfrm>
              <a:custGeom>
                <a:avLst/>
                <a:gdLst>
                  <a:gd name="T0" fmla="*/ 27 w 32"/>
                  <a:gd name="T1" fmla="*/ 0 h 47"/>
                  <a:gd name="T2" fmla="*/ 32 w 32"/>
                  <a:gd name="T3" fmla="*/ 32 h 47"/>
                  <a:gd name="T4" fmla="*/ 16 w 32"/>
                  <a:gd name="T5" fmla="*/ 47 h 47"/>
                  <a:gd name="T6" fmla="*/ 0 w 32"/>
                  <a:gd name="T7" fmla="*/ 27 h 47"/>
                  <a:gd name="T8" fmla="*/ 4 w 32"/>
                  <a:gd name="T9" fmla="*/ 13 h 47"/>
                  <a:gd name="T10" fmla="*/ 5 w 32"/>
                  <a:gd name="T11" fmla="*/ 15 h 47"/>
                  <a:gd name="T12" fmla="*/ 5 w 32"/>
                  <a:gd name="T13" fmla="*/ 3 h 47"/>
                  <a:gd name="T14" fmla="*/ 17 w 32"/>
                  <a:gd name="T15" fmla="*/ 3 h 47"/>
                  <a:gd name="T16" fmla="*/ 27 w 32"/>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7">
                    <a:moveTo>
                      <a:pt x="27" y="0"/>
                    </a:moveTo>
                    <a:lnTo>
                      <a:pt x="32" y="32"/>
                    </a:lnTo>
                    <a:lnTo>
                      <a:pt x="16" y="47"/>
                    </a:lnTo>
                    <a:lnTo>
                      <a:pt x="0" y="27"/>
                    </a:lnTo>
                    <a:lnTo>
                      <a:pt x="4" y="13"/>
                    </a:lnTo>
                    <a:lnTo>
                      <a:pt x="5" y="15"/>
                    </a:lnTo>
                    <a:lnTo>
                      <a:pt x="5" y="3"/>
                    </a:lnTo>
                    <a:lnTo>
                      <a:pt x="17" y="3"/>
                    </a:lnTo>
                    <a:lnTo>
                      <a:pt x="2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84" name="Freeform 1941"/>
              <p:cNvSpPr>
                <a:spLocks/>
              </p:cNvSpPr>
              <p:nvPr/>
            </p:nvSpPr>
            <p:spPr bwMode="auto">
              <a:xfrm>
                <a:off x="4143" y="2133"/>
                <a:ext cx="32" cy="47"/>
              </a:xfrm>
              <a:custGeom>
                <a:avLst/>
                <a:gdLst>
                  <a:gd name="T0" fmla="*/ 27 w 32"/>
                  <a:gd name="T1" fmla="*/ 0 h 47"/>
                  <a:gd name="T2" fmla="*/ 32 w 32"/>
                  <a:gd name="T3" fmla="*/ 32 h 47"/>
                  <a:gd name="T4" fmla="*/ 16 w 32"/>
                  <a:gd name="T5" fmla="*/ 47 h 47"/>
                  <a:gd name="T6" fmla="*/ 0 w 32"/>
                  <a:gd name="T7" fmla="*/ 27 h 47"/>
                  <a:gd name="T8" fmla="*/ 4 w 32"/>
                  <a:gd name="T9" fmla="*/ 13 h 47"/>
                  <a:gd name="T10" fmla="*/ 5 w 32"/>
                  <a:gd name="T11" fmla="*/ 15 h 47"/>
                  <a:gd name="T12" fmla="*/ 5 w 32"/>
                  <a:gd name="T13" fmla="*/ 3 h 47"/>
                  <a:gd name="T14" fmla="*/ 17 w 32"/>
                  <a:gd name="T15" fmla="*/ 3 h 47"/>
                  <a:gd name="T16" fmla="*/ 27 w 32"/>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7">
                    <a:moveTo>
                      <a:pt x="27" y="0"/>
                    </a:moveTo>
                    <a:lnTo>
                      <a:pt x="32" y="32"/>
                    </a:lnTo>
                    <a:lnTo>
                      <a:pt x="16" y="47"/>
                    </a:lnTo>
                    <a:lnTo>
                      <a:pt x="0" y="27"/>
                    </a:lnTo>
                    <a:lnTo>
                      <a:pt x="4" y="13"/>
                    </a:lnTo>
                    <a:lnTo>
                      <a:pt x="5" y="15"/>
                    </a:lnTo>
                    <a:lnTo>
                      <a:pt x="5" y="3"/>
                    </a:lnTo>
                    <a:lnTo>
                      <a:pt x="17" y="3"/>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85" name="Freeform 1942"/>
              <p:cNvSpPr>
                <a:spLocks/>
              </p:cNvSpPr>
              <p:nvPr/>
            </p:nvSpPr>
            <p:spPr bwMode="auto">
              <a:xfrm>
                <a:off x="4284" y="2005"/>
                <a:ext cx="34" cy="29"/>
              </a:xfrm>
              <a:custGeom>
                <a:avLst/>
                <a:gdLst>
                  <a:gd name="T0" fmla="*/ 15 w 34"/>
                  <a:gd name="T1" fmla="*/ 0 h 29"/>
                  <a:gd name="T2" fmla="*/ 22 w 34"/>
                  <a:gd name="T3" fmla="*/ 11 h 29"/>
                  <a:gd name="T4" fmla="*/ 24 w 34"/>
                  <a:gd name="T5" fmla="*/ 11 h 29"/>
                  <a:gd name="T6" fmla="*/ 24 w 34"/>
                  <a:gd name="T7" fmla="*/ 9 h 29"/>
                  <a:gd name="T8" fmla="*/ 34 w 34"/>
                  <a:gd name="T9" fmla="*/ 22 h 29"/>
                  <a:gd name="T10" fmla="*/ 29 w 34"/>
                  <a:gd name="T11" fmla="*/ 26 h 29"/>
                  <a:gd name="T12" fmla="*/ 20 w 34"/>
                  <a:gd name="T13" fmla="*/ 28 h 29"/>
                  <a:gd name="T14" fmla="*/ 20 w 34"/>
                  <a:gd name="T15" fmla="*/ 28 h 29"/>
                  <a:gd name="T16" fmla="*/ 20 w 34"/>
                  <a:gd name="T17" fmla="*/ 28 h 29"/>
                  <a:gd name="T18" fmla="*/ 20 w 34"/>
                  <a:gd name="T19" fmla="*/ 28 h 29"/>
                  <a:gd name="T20" fmla="*/ 19 w 34"/>
                  <a:gd name="T21" fmla="*/ 28 h 29"/>
                  <a:gd name="T22" fmla="*/ 19 w 34"/>
                  <a:gd name="T23" fmla="*/ 28 h 29"/>
                  <a:gd name="T24" fmla="*/ 19 w 34"/>
                  <a:gd name="T25" fmla="*/ 28 h 29"/>
                  <a:gd name="T26" fmla="*/ 19 w 34"/>
                  <a:gd name="T27" fmla="*/ 28 h 29"/>
                  <a:gd name="T28" fmla="*/ 19 w 34"/>
                  <a:gd name="T29" fmla="*/ 28 h 29"/>
                  <a:gd name="T30" fmla="*/ 19 w 34"/>
                  <a:gd name="T31" fmla="*/ 28 h 29"/>
                  <a:gd name="T32" fmla="*/ 19 w 34"/>
                  <a:gd name="T33" fmla="*/ 28 h 29"/>
                  <a:gd name="T34" fmla="*/ 19 w 34"/>
                  <a:gd name="T35" fmla="*/ 28 h 29"/>
                  <a:gd name="T36" fmla="*/ 19 w 34"/>
                  <a:gd name="T37" fmla="*/ 28 h 29"/>
                  <a:gd name="T38" fmla="*/ 17 w 34"/>
                  <a:gd name="T39" fmla="*/ 29 h 29"/>
                  <a:gd name="T40" fmla="*/ 19 w 34"/>
                  <a:gd name="T41" fmla="*/ 29 h 29"/>
                  <a:gd name="T42" fmla="*/ 17 w 34"/>
                  <a:gd name="T43" fmla="*/ 29 h 29"/>
                  <a:gd name="T44" fmla="*/ 17 w 34"/>
                  <a:gd name="T45" fmla="*/ 29 h 29"/>
                  <a:gd name="T46" fmla="*/ 17 w 34"/>
                  <a:gd name="T47" fmla="*/ 29 h 29"/>
                  <a:gd name="T48" fmla="*/ 17 w 34"/>
                  <a:gd name="T49" fmla="*/ 29 h 29"/>
                  <a:gd name="T50" fmla="*/ 7 w 34"/>
                  <a:gd name="T51" fmla="*/ 17 h 29"/>
                  <a:gd name="T52" fmla="*/ 0 w 34"/>
                  <a:gd name="T53" fmla="*/ 12 h 29"/>
                  <a:gd name="T54" fmla="*/ 7 w 34"/>
                  <a:gd name="T55" fmla="*/ 0 h 29"/>
                  <a:gd name="T56" fmla="*/ 7 w 34"/>
                  <a:gd name="T57" fmla="*/ 0 h 29"/>
                  <a:gd name="T58" fmla="*/ 15 w 34"/>
                  <a:gd name="T5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 h="29">
                    <a:moveTo>
                      <a:pt x="15" y="0"/>
                    </a:moveTo>
                    <a:lnTo>
                      <a:pt x="22" y="11"/>
                    </a:lnTo>
                    <a:lnTo>
                      <a:pt x="24" y="11"/>
                    </a:lnTo>
                    <a:lnTo>
                      <a:pt x="24" y="9"/>
                    </a:lnTo>
                    <a:lnTo>
                      <a:pt x="34" y="22"/>
                    </a:lnTo>
                    <a:lnTo>
                      <a:pt x="29" y="26"/>
                    </a:lnTo>
                    <a:lnTo>
                      <a:pt x="20" y="28"/>
                    </a:lnTo>
                    <a:lnTo>
                      <a:pt x="20" y="28"/>
                    </a:lnTo>
                    <a:lnTo>
                      <a:pt x="20" y="28"/>
                    </a:lnTo>
                    <a:lnTo>
                      <a:pt x="20" y="28"/>
                    </a:lnTo>
                    <a:lnTo>
                      <a:pt x="19" y="28"/>
                    </a:lnTo>
                    <a:lnTo>
                      <a:pt x="19" y="28"/>
                    </a:lnTo>
                    <a:lnTo>
                      <a:pt x="19" y="28"/>
                    </a:lnTo>
                    <a:lnTo>
                      <a:pt x="19" y="28"/>
                    </a:lnTo>
                    <a:lnTo>
                      <a:pt x="19" y="28"/>
                    </a:lnTo>
                    <a:lnTo>
                      <a:pt x="19" y="28"/>
                    </a:lnTo>
                    <a:lnTo>
                      <a:pt x="19" y="28"/>
                    </a:lnTo>
                    <a:lnTo>
                      <a:pt x="19" y="28"/>
                    </a:lnTo>
                    <a:lnTo>
                      <a:pt x="19" y="28"/>
                    </a:lnTo>
                    <a:lnTo>
                      <a:pt x="17" y="29"/>
                    </a:lnTo>
                    <a:lnTo>
                      <a:pt x="19" y="29"/>
                    </a:lnTo>
                    <a:lnTo>
                      <a:pt x="17" y="29"/>
                    </a:lnTo>
                    <a:lnTo>
                      <a:pt x="17" y="29"/>
                    </a:lnTo>
                    <a:lnTo>
                      <a:pt x="17" y="29"/>
                    </a:lnTo>
                    <a:lnTo>
                      <a:pt x="17" y="29"/>
                    </a:lnTo>
                    <a:lnTo>
                      <a:pt x="7" y="17"/>
                    </a:lnTo>
                    <a:lnTo>
                      <a:pt x="0" y="12"/>
                    </a:lnTo>
                    <a:lnTo>
                      <a:pt x="7" y="0"/>
                    </a:lnTo>
                    <a:lnTo>
                      <a:pt x="7" y="0"/>
                    </a:lnTo>
                    <a:lnTo>
                      <a:pt x="15"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86" name="Freeform 1943"/>
              <p:cNvSpPr>
                <a:spLocks/>
              </p:cNvSpPr>
              <p:nvPr/>
            </p:nvSpPr>
            <p:spPr bwMode="auto">
              <a:xfrm>
                <a:off x="4284" y="2005"/>
                <a:ext cx="34" cy="29"/>
              </a:xfrm>
              <a:custGeom>
                <a:avLst/>
                <a:gdLst>
                  <a:gd name="T0" fmla="*/ 15 w 34"/>
                  <a:gd name="T1" fmla="*/ 0 h 29"/>
                  <a:gd name="T2" fmla="*/ 22 w 34"/>
                  <a:gd name="T3" fmla="*/ 11 h 29"/>
                  <a:gd name="T4" fmla="*/ 24 w 34"/>
                  <a:gd name="T5" fmla="*/ 11 h 29"/>
                  <a:gd name="T6" fmla="*/ 24 w 34"/>
                  <a:gd name="T7" fmla="*/ 9 h 29"/>
                  <a:gd name="T8" fmla="*/ 34 w 34"/>
                  <a:gd name="T9" fmla="*/ 22 h 29"/>
                  <a:gd name="T10" fmla="*/ 29 w 34"/>
                  <a:gd name="T11" fmla="*/ 26 h 29"/>
                  <a:gd name="T12" fmla="*/ 20 w 34"/>
                  <a:gd name="T13" fmla="*/ 28 h 29"/>
                  <a:gd name="T14" fmla="*/ 20 w 34"/>
                  <a:gd name="T15" fmla="*/ 28 h 29"/>
                  <a:gd name="T16" fmla="*/ 20 w 34"/>
                  <a:gd name="T17" fmla="*/ 28 h 29"/>
                  <a:gd name="T18" fmla="*/ 20 w 34"/>
                  <a:gd name="T19" fmla="*/ 28 h 29"/>
                  <a:gd name="T20" fmla="*/ 19 w 34"/>
                  <a:gd name="T21" fmla="*/ 28 h 29"/>
                  <a:gd name="T22" fmla="*/ 19 w 34"/>
                  <a:gd name="T23" fmla="*/ 28 h 29"/>
                  <a:gd name="T24" fmla="*/ 19 w 34"/>
                  <a:gd name="T25" fmla="*/ 28 h 29"/>
                  <a:gd name="T26" fmla="*/ 19 w 34"/>
                  <a:gd name="T27" fmla="*/ 28 h 29"/>
                  <a:gd name="T28" fmla="*/ 19 w 34"/>
                  <a:gd name="T29" fmla="*/ 28 h 29"/>
                  <a:gd name="T30" fmla="*/ 19 w 34"/>
                  <a:gd name="T31" fmla="*/ 28 h 29"/>
                  <a:gd name="T32" fmla="*/ 19 w 34"/>
                  <a:gd name="T33" fmla="*/ 28 h 29"/>
                  <a:gd name="T34" fmla="*/ 19 w 34"/>
                  <a:gd name="T35" fmla="*/ 28 h 29"/>
                  <a:gd name="T36" fmla="*/ 19 w 34"/>
                  <a:gd name="T37" fmla="*/ 28 h 29"/>
                  <a:gd name="T38" fmla="*/ 17 w 34"/>
                  <a:gd name="T39" fmla="*/ 29 h 29"/>
                  <a:gd name="T40" fmla="*/ 19 w 34"/>
                  <a:gd name="T41" fmla="*/ 29 h 29"/>
                  <a:gd name="T42" fmla="*/ 17 w 34"/>
                  <a:gd name="T43" fmla="*/ 29 h 29"/>
                  <a:gd name="T44" fmla="*/ 17 w 34"/>
                  <a:gd name="T45" fmla="*/ 29 h 29"/>
                  <a:gd name="T46" fmla="*/ 17 w 34"/>
                  <a:gd name="T47" fmla="*/ 29 h 29"/>
                  <a:gd name="T48" fmla="*/ 17 w 34"/>
                  <a:gd name="T49" fmla="*/ 29 h 29"/>
                  <a:gd name="T50" fmla="*/ 7 w 34"/>
                  <a:gd name="T51" fmla="*/ 17 h 29"/>
                  <a:gd name="T52" fmla="*/ 0 w 34"/>
                  <a:gd name="T53" fmla="*/ 12 h 29"/>
                  <a:gd name="T54" fmla="*/ 7 w 34"/>
                  <a:gd name="T55" fmla="*/ 0 h 29"/>
                  <a:gd name="T56" fmla="*/ 7 w 34"/>
                  <a:gd name="T57" fmla="*/ 0 h 29"/>
                  <a:gd name="T58" fmla="*/ 15 w 34"/>
                  <a:gd name="T5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 h="29">
                    <a:moveTo>
                      <a:pt x="15" y="0"/>
                    </a:moveTo>
                    <a:lnTo>
                      <a:pt x="22" y="11"/>
                    </a:lnTo>
                    <a:lnTo>
                      <a:pt x="24" y="11"/>
                    </a:lnTo>
                    <a:lnTo>
                      <a:pt x="24" y="9"/>
                    </a:lnTo>
                    <a:lnTo>
                      <a:pt x="34" y="22"/>
                    </a:lnTo>
                    <a:lnTo>
                      <a:pt x="29" y="26"/>
                    </a:lnTo>
                    <a:lnTo>
                      <a:pt x="20" y="28"/>
                    </a:lnTo>
                    <a:lnTo>
                      <a:pt x="20" y="28"/>
                    </a:lnTo>
                    <a:lnTo>
                      <a:pt x="20" y="28"/>
                    </a:lnTo>
                    <a:lnTo>
                      <a:pt x="20" y="28"/>
                    </a:lnTo>
                    <a:lnTo>
                      <a:pt x="19" y="28"/>
                    </a:lnTo>
                    <a:lnTo>
                      <a:pt x="19" y="28"/>
                    </a:lnTo>
                    <a:lnTo>
                      <a:pt x="19" y="28"/>
                    </a:lnTo>
                    <a:lnTo>
                      <a:pt x="19" y="28"/>
                    </a:lnTo>
                    <a:lnTo>
                      <a:pt x="19" y="28"/>
                    </a:lnTo>
                    <a:lnTo>
                      <a:pt x="19" y="28"/>
                    </a:lnTo>
                    <a:lnTo>
                      <a:pt x="19" y="28"/>
                    </a:lnTo>
                    <a:lnTo>
                      <a:pt x="19" y="28"/>
                    </a:lnTo>
                    <a:lnTo>
                      <a:pt x="19" y="28"/>
                    </a:lnTo>
                    <a:lnTo>
                      <a:pt x="17" y="29"/>
                    </a:lnTo>
                    <a:lnTo>
                      <a:pt x="19" y="29"/>
                    </a:lnTo>
                    <a:lnTo>
                      <a:pt x="17" y="29"/>
                    </a:lnTo>
                    <a:lnTo>
                      <a:pt x="17" y="29"/>
                    </a:lnTo>
                    <a:lnTo>
                      <a:pt x="17" y="29"/>
                    </a:lnTo>
                    <a:lnTo>
                      <a:pt x="17" y="29"/>
                    </a:lnTo>
                    <a:lnTo>
                      <a:pt x="7" y="17"/>
                    </a:lnTo>
                    <a:lnTo>
                      <a:pt x="0" y="12"/>
                    </a:lnTo>
                    <a:lnTo>
                      <a:pt x="7" y="0"/>
                    </a:lnTo>
                    <a:lnTo>
                      <a:pt x="7" y="0"/>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87" name="Freeform 1944"/>
              <p:cNvSpPr>
                <a:spLocks/>
              </p:cNvSpPr>
              <p:nvPr/>
            </p:nvSpPr>
            <p:spPr bwMode="auto">
              <a:xfrm>
                <a:off x="4304" y="2136"/>
                <a:ext cx="36" cy="39"/>
              </a:xfrm>
              <a:custGeom>
                <a:avLst/>
                <a:gdLst>
                  <a:gd name="T0" fmla="*/ 27 w 36"/>
                  <a:gd name="T1" fmla="*/ 0 h 39"/>
                  <a:gd name="T2" fmla="*/ 27 w 36"/>
                  <a:gd name="T3" fmla="*/ 2 h 39"/>
                  <a:gd name="T4" fmla="*/ 29 w 36"/>
                  <a:gd name="T5" fmla="*/ 2 h 39"/>
                  <a:gd name="T6" fmla="*/ 29 w 36"/>
                  <a:gd name="T7" fmla="*/ 2 h 39"/>
                  <a:gd name="T8" fmla="*/ 29 w 36"/>
                  <a:gd name="T9" fmla="*/ 3 h 39"/>
                  <a:gd name="T10" fmla="*/ 31 w 36"/>
                  <a:gd name="T11" fmla="*/ 3 h 39"/>
                  <a:gd name="T12" fmla="*/ 29 w 36"/>
                  <a:gd name="T13" fmla="*/ 5 h 39"/>
                  <a:gd name="T14" fmla="*/ 29 w 36"/>
                  <a:gd name="T15" fmla="*/ 5 h 39"/>
                  <a:gd name="T16" fmla="*/ 31 w 36"/>
                  <a:gd name="T17" fmla="*/ 5 h 39"/>
                  <a:gd name="T18" fmla="*/ 29 w 36"/>
                  <a:gd name="T19" fmla="*/ 13 h 39"/>
                  <a:gd name="T20" fmla="*/ 36 w 36"/>
                  <a:gd name="T21" fmla="*/ 27 h 39"/>
                  <a:gd name="T22" fmla="*/ 32 w 36"/>
                  <a:gd name="T23" fmla="*/ 27 h 39"/>
                  <a:gd name="T24" fmla="*/ 31 w 36"/>
                  <a:gd name="T25" fmla="*/ 29 h 39"/>
                  <a:gd name="T26" fmla="*/ 22 w 36"/>
                  <a:gd name="T27" fmla="*/ 34 h 39"/>
                  <a:gd name="T28" fmla="*/ 21 w 36"/>
                  <a:gd name="T29" fmla="*/ 36 h 39"/>
                  <a:gd name="T30" fmla="*/ 21 w 36"/>
                  <a:gd name="T31" fmla="*/ 36 h 39"/>
                  <a:gd name="T32" fmla="*/ 21 w 36"/>
                  <a:gd name="T33" fmla="*/ 37 h 39"/>
                  <a:gd name="T34" fmla="*/ 2 w 36"/>
                  <a:gd name="T35" fmla="*/ 39 h 39"/>
                  <a:gd name="T36" fmla="*/ 0 w 36"/>
                  <a:gd name="T37" fmla="*/ 34 h 39"/>
                  <a:gd name="T38" fmla="*/ 5 w 36"/>
                  <a:gd name="T39" fmla="*/ 29 h 39"/>
                  <a:gd name="T40" fmla="*/ 10 w 36"/>
                  <a:gd name="T41" fmla="*/ 19 h 39"/>
                  <a:gd name="T42" fmla="*/ 24 w 36"/>
                  <a:gd name="T43" fmla="*/ 5 h 39"/>
                  <a:gd name="T44" fmla="*/ 22 w 36"/>
                  <a:gd name="T45" fmla="*/ 0 h 39"/>
                  <a:gd name="T46" fmla="*/ 27 w 36"/>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39">
                    <a:moveTo>
                      <a:pt x="27" y="0"/>
                    </a:moveTo>
                    <a:lnTo>
                      <a:pt x="27" y="2"/>
                    </a:lnTo>
                    <a:lnTo>
                      <a:pt x="29" y="2"/>
                    </a:lnTo>
                    <a:lnTo>
                      <a:pt x="29" y="2"/>
                    </a:lnTo>
                    <a:lnTo>
                      <a:pt x="29" y="3"/>
                    </a:lnTo>
                    <a:lnTo>
                      <a:pt x="31" y="3"/>
                    </a:lnTo>
                    <a:lnTo>
                      <a:pt x="29" y="5"/>
                    </a:lnTo>
                    <a:lnTo>
                      <a:pt x="29" y="5"/>
                    </a:lnTo>
                    <a:lnTo>
                      <a:pt x="31" y="5"/>
                    </a:lnTo>
                    <a:lnTo>
                      <a:pt x="29" y="13"/>
                    </a:lnTo>
                    <a:lnTo>
                      <a:pt x="36" y="27"/>
                    </a:lnTo>
                    <a:lnTo>
                      <a:pt x="32" y="27"/>
                    </a:lnTo>
                    <a:lnTo>
                      <a:pt x="31" y="29"/>
                    </a:lnTo>
                    <a:lnTo>
                      <a:pt x="22" y="34"/>
                    </a:lnTo>
                    <a:lnTo>
                      <a:pt x="21" y="36"/>
                    </a:lnTo>
                    <a:lnTo>
                      <a:pt x="21" y="36"/>
                    </a:lnTo>
                    <a:lnTo>
                      <a:pt x="21" y="37"/>
                    </a:lnTo>
                    <a:lnTo>
                      <a:pt x="2" y="39"/>
                    </a:lnTo>
                    <a:lnTo>
                      <a:pt x="0" y="34"/>
                    </a:lnTo>
                    <a:lnTo>
                      <a:pt x="5" y="29"/>
                    </a:lnTo>
                    <a:lnTo>
                      <a:pt x="10" y="19"/>
                    </a:lnTo>
                    <a:lnTo>
                      <a:pt x="24" y="5"/>
                    </a:lnTo>
                    <a:lnTo>
                      <a:pt x="22" y="0"/>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88" name="Freeform 1945"/>
              <p:cNvSpPr>
                <a:spLocks/>
              </p:cNvSpPr>
              <p:nvPr/>
            </p:nvSpPr>
            <p:spPr bwMode="auto">
              <a:xfrm>
                <a:off x="4304" y="2136"/>
                <a:ext cx="36" cy="39"/>
              </a:xfrm>
              <a:custGeom>
                <a:avLst/>
                <a:gdLst>
                  <a:gd name="T0" fmla="*/ 27 w 36"/>
                  <a:gd name="T1" fmla="*/ 0 h 39"/>
                  <a:gd name="T2" fmla="*/ 27 w 36"/>
                  <a:gd name="T3" fmla="*/ 2 h 39"/>
                  <a:gd name="T4" fmla="*/ 29 w 36"/>
                  <a:gd name="T5" fmla="*/ 2 h 39"/>
                  <a:gd name="T6" fmla="*/ 29 w 36"/>
                  <a:gd name="T7" fmla="*/ 2 h 39"/>
                  <a:gd name="T8" fmla="*/ 29 w 36"/>
                  <a:gd name="T9" fmla="*/ 3 h 39"/>
                  <a:gd name="T10" fmla="*/ 31 w 36"/>
                  <a:gd name="T11" fmla="*/ 3 h 39"/>
                  <a:gd name="T12" fmla="*/ 29 w 36"/>
                  <a:gd name="T13" fmla="*/ 5 h 39"/>
                  <a:gd name="T14" fmla="*/ 29 w 36"/>
                  <a:gd name="T15" fmla="*/ 5 h 39"/>
                  <a:gd name="T16" fmla="*/ 31 w 36"/>
                  <a:gd name="T17" fmla="*/ 5 h 39"/>
                  <a:gd name="T18" fmla="*/ 29 w 36"/>
                  <a:gd name="T19" fmla="*/ 13 h 39"/>
                  <a:gd name="T20" fmla="*/ 36 w 36"/>
                  <a:gd name="T21" fmla="*/ 27 h 39"/>
                  <a:gd name="T22" fmla="*/ 32 w 36"/>
                  <a:gd name="T23" fmla="*/ 27 h 39"/>
                  <a:gd name="T24" fmla="*/ 31 w 36"/>
                  <a:gd name="T25" fmla="*/ 29 h 39"/>
                  <a:gd name="T26" fmla="*/ 22 w 36"/>
                  <a:gd name="T27" fmla="*/ 34 h 39"/>
                  <a:gd name="T28" fmla="*/ 21 w 36"/>
                  <a:gd name="T29" fmla="*/ 36 h 39"/>
                  <a:gd name="T30" fmla="*/ 21 w 36"/>
                  <a:gd name="T31" fmla="*/ 36 h 39"/>
                  <a:gd name="T32" fmla="*/ 21 w 36"/>
                  <a:gd name="T33" fmla="*/ 37 h 39"/>
                  <a:gd name="T34" fmla="*/ 2 w 36"/>
                  <a:gd name="T35" fmla="*/ 39 h 39"/>
                  <a:gd name="T36" fmla="*/ 0 w 36"/>
                  <a:gd name="T37" fmla="*/ 34 h 39"/>
                  <a:gd name="T38" fmla="*/ 5 w 36"/>
                  <a:gd name="T39" fmla="*/ 29 h 39"/>
                  <a:gd name="T40" fmla="*/ 10 w 36"/>
                  <a:gd name="T41" fmla="*/ 19 h 39"/>
                  <a:gd name="T42" fmla="*/ 24 w 36"/>
                  <a:gd name="T43" fmla="*/ 5 h 39"/>
                  <a:gd name="T44" fmla="*/ 22 w 36"/>
                  <a:gd name="T45" fmla="*/ 0 h 39"/>
                  <a:gd name="T46" fmla="*/ 27 w 36"/>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39">
                    <a:moveTo>
                      <a:pt x="27" y="0"/>
                    </a:moveTo>
                    <a:lnTo>
                      <a:pt x="27" y="2"/>
                    </a:lnTo>
                    <a:lnTo>
                      <a:pt x="29" y="2"/>
                    </a:lnTo>
                    <a:lnTo>
                      <a:pt x="29" y="2"/>
                    </a:lnTo>
                    <a:lnTo>
                      <a:pt x="29" y="3"/>
                    </a:lnTo>
                    <a:lnTo>
                      <a:pt x="31" y="3"/>
                    </a:lnTo>
                    <a:lnTo>
                      <a:pt x="29" y="5"/>
                    </a:lnTo>
                    <a:lnTo>
                      <a:pt x="29" y="5"/>
                    </a:lnTo>
                    <a:lnTo>
                      <a:pt x="31" y="5"/>
                    </a:lnTo>
                    <a:lnTo>
                      <a:pt x="29" y="13"/>
                    </a:lnTo>
                    <a:lnTo>
                      <a:pt x="36" y="27"/>
                    </a:lnTo>
                    <a:lnTo>
                      <a:pt x="32" y="27"/>
                    </a:lnTo>
                    <a:lnTo>
                      <a:pt x="31" y="29"/>
                    </a:lnTo>
                    <a:lnTo>
                      <a:pt x="22" y="34"/>
                    </a:lnTo>
                    <a:lnTo>
                      <a:pt x="21" y="36"/>
                    </a:lnTo>
                    <a:lnTo>
                      <a:pt x="21" y="36"/>
                    </a:lnTo>
                    <a:lnTo>
                      <a:pt x="21" y="37"/>
                    </a:lnTo>
                    <a:lnTo>
                      <a:pt x="2" y="39"/>
                    </a:lnTo>
                    <a:lnTo>
                      <a:pt x="0" y="34"/>
                    </a:lnTo>
                    <a:lnTo>
                      <a:pt x="5" y="29"/>
                    </a:lnTo>
                    <a:lnTo>
                      <a:pt x="10" y="19"/>
                    </a:lnTo>
                    <a:lnTo>
                      <a:pt x="24" y="5"/>
                    </a:lnTo>
                    <a:lnTo>
                      <a:pt x="22"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89" name="Freeform 1946"/>
              <p:cNvSpPr>
                <a:spLocks/>
              </p:cNvSpPr>
              <p:nvPr/>
            </p:nvSpPr>
            <p:spPr bwMode="auto">
              <a:xfrm>
                <a:off x="4209" y="1929"/>
                <a:ext cx="22" cy="36"/>
              </a:xfrm>
              <a:custGeom>
                <a:avLst/>
                <a:gdLst>
                  <a:gd name="T0" fmla="*/ 22 w 22"/>
                  <a:gd name="T1" fmla="*/ 26 h 36"/>
                  <a:gd name="T2" fmla="*/ 22 w 22"/>
                  <a:gd name="T3" fmla="*/ 32 h 36"/>
                  <a:gd name="T4" fmla="*/ 21 w 22"/>
                  <a:gd name="T5" fmla="*/ 32 h 36"/>
                  <a:gd name="T6" fmla="*/ 19 w 22"/>
                  <a:gd name="T7" fmla="*/ 34 h 36"/>
                  <a:gd name="T8" fmla="*/ 19 w 22"/>
                  <a:gd name="T9" fmla="*/ 36 h 36"/>
                  <a:gd name="T10" fmla="*/ 11 w 22"/>
                  <a:gd name="T11" fmla="*/ 29 h 36"/>
                  <a:gd name="T12" fmla="*/ 11 w 22"/>
                  <a:gd name="T13" fmla="*/ 27 h 36"/>
                  <a:gd name="T14" fmla="*/ 11 w 22"/>
                  <a:gd name="T15" fmla="*/ 27 h 36"/>
                  <a:gd name="T16" fmla="*/ 9 w 22"/>
                  <a:gd name="T17" fmla="*/ 26 h 36"/>
                  <a:gd name="T18" fmla="*/ 7 w 22"/>
                  <a:gd name="T19" fmla="*/ 22 h 36"/>
                  <a:gd name="T20" fmla="*/ 4 w 22"/>
                  <a:gd name="T21" fmla="*/ 15 h 36"/>
                  <a:gd name="T22" fmla="*/ 2 w 22"/>
                  <a:gd name="T23" fmla="*/ 12 h 36"/>
                  <a:gd name="T24" fmla="*/ 0 w 22"/>
                  <a:gd name="T25" fmla="*/ 12 h 36"/>
                  <a:gd name="T26" fmla="*/ 0 w 22"/>
                  <a:gd name="T27" fmla="*/ 10 h 36"/>
                  <a:gd name="T28" fmla="*/ 0 w 22"/>
                  <a:gd name="T29" fmla="*/ 10 h 36"/>
                  <a:gd name="T30" fmla="*/ 0 w 22"/>
                  <a:gd name="T31" fmla="*/ 9 h 36"/>
                  <a:gd name="T32" fmla="*/ 4 w 22"/>
                  <a:gd name="T33" fmla="*/ 5 h 36"/>
                  <a:gd name="T34" fmla="*/ 5 w 22"/>
                  <a:gd name="T35" fmla="*/ 5 h 36"/>
                  <a:gd name="T36" fmla="*/ 7 w 22"/>
                  <a:gd name="T37" fmla="*/ 4 h 36"/>
                  <a:gd name="T38" fmla="*/ 9 w 22"/>
                  <a:gd name="T39" fmla="*/ 0 h 36"/>
                  <a:gd name="T40" fmla="*/ 9 w 22"/>
                  <a:gd name="T41" fmla="*/ 0 h 36"/>
                  <a:gd name="T42" fmla="*/ 9 w 22"/>
                  <a:gd name="T43" fmla="*/ 0 h 36"/>
                  <a:gd name="T44" fmla="*/ 11 w 22"/>
                  <a:gd name="T45" fmla="*/ 0 h 36"/>
                  <a:gd name="T46" fmla="*/ 11 w 22"/>
                  <a:gd name="T47" fmla="*/ 0 h 36"/>
                  <a:gd name="T48" fmla="*/ 14 w 22"/>
                  <a:gd name="T49" fmla="*/ 4 h 36"/>
                  <a:gd name="T50" fmla="*/ 14 w 22"/>
                  <a:gd name="T51" fmla="*/ 4 h 36"/>
                  <a:gd name="T52" fmla="*/ 17 w 22"/>
                  <a:gd name="T53" fmla="*/ 5 h 36"/>
                  <a:gd name="T54" fmla="*/ 19 w 22"/>
                  <a:gd name="T55" fmla="*/ 5 h 36"/>
                  <a:gd name="T56" fmla="*/ 22 w 22"/>
                  <a:gd name="T57"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6">
                    <a:moveTo>
                      <a:pt x="22" y="26"/>
                    </a:moveTo>
                    <a:lnTo>
                      <a:pt x="22" y="32"/>
                    </a:lnTo>
                    <a:lnTo>
                      <a:pt x="21" y="32"/>
                    </a:lnTo>
                    <a:lnTo>
                      <a:pt x="19" y="34"/>
                    </a:lnTo>
                    <a:lnTo>
                      <a:pt x="19" y="36"/>
                    </a:lnTo>
                    <a:lnTo>
                      <a:pt x="11" y="29"/>
                    </a:lnTo>
                    <a:lnTo>
                      <a:pt x="11" y="27"/>
                    </a:lnTo>
                    <a:lnTo>
                      <a:pt x="11" y="27"/>
                    </a:lnTo>
                    <a:lnTo>
                      <a:pt x="9" y="26"/>
                    </a:lnTo>
                    <a:lnTo>
                      <a:pt x="7" y="22"/>
                    </a:lnTo>
                    <a:lnTo>
                      <a:pt x="4" y="15"/>
                    </a:lnTo>
                    <a:lnTo>
                      <a:pt x="2" y="12"/>
                    </a:lnTo>
                    <a:lnTo>
                      <a:pt x="0" y="12"/>
                    </a:lnTo>
                    <a:lnTo>
                      <a:pt x="0" y="10"/>
                    </a:lnTo>
                    <a:lnTo>
                      <a:pt x="0" y="10"/>
                    </a:lnTo>
                    <a:lnTo>
                      <a:pt x="0" y="9"/>
                    </a:lnTo>
                    <a:lnTo>
                      <a:pt x="4" y="5"/>
                    </a:lnTo>
                    <a:lnTo>
                      <a:pt x="5" y="5"/>
                    </a:lnTo>
                    <a:lnTo>
                      <a:pt x="7" y="4"/>
                    </a:lnTo>
                    <a:lnTo>
                      <a:pt x="9" y="0"/>
                    </a:lnTo>
                    <a:lnTo>
                      <a:pt x="9" y="0"/>
                    </a:lnTo>
                    <a:lnTo>
                      <a:pt x="9" y="0"/>
                    </a:lnTo>
                    <a:lnTo>
                      <a:pt x="11" y="0"/>
                    </a:lnTo>
                    <a:lnTo>
                      <a:pt x="11" y="0"/>
                    </a:lnTo>
                    <a:lnTo>
                      <a:pt x="14" y="4"/>
                    </a:lnTo>
                    <a:lnTo>
                      <a:pt x="14" y="4"/>
                    </a:lnTo>
                    <a:lnTo>
                      <a:pt x="17" y="5"/>
                    </a:lnTo>
                    <a:lnTo>
                      <a:pt x="19" y="5"/>
                    </a:lnTo>
                    <a:lnTo>
                      <a:pt x="22"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90" name="Freeform 1947"/>
              <p:cNvSpPr>
                <a:spLocks/>
              </p:cNvSpPr>
              <p:nvPr/>
            </p:nvSpPr>
            <p:spPr bwMode="auto">
              <a:xfrm>
                <a:off x="4209" y="1929"/>
                <a:ext cx="22" cy="36"/>
              </a:xfrm>
              <a:custGeom>
                <a:avLst/>
                <a:gdLst>
                  <a:gd name="T0" fmla="*/ 22 w 22"/>
                  <a:gd name="T1" fmla="*/ 26 h 36"/>
                  <a:gd name="T2" fmla="*/ 22 w 22"/>
                  <a:gd name="T3" fmla="*/ 32 h 36"/>
                  <a:gd name="T4" fmla="*/ 21 w 22"/>
                  <a:gd name="T5" fmla="*/ 32 h 36"/>
                  <a:gd name="T6" fmla="*/ 19 w 22"/>
                  <a:gd name="T7" fmla="*/ 34 h 36"/>
                  <a:gd name="T8" fmla="*/ 19 w 22"/>
                  <a:gd name="T9" fmla="*/ 36 h 36"/>
                  <a:gd name="T10" fmla="*/ 11 w 22"/>
                  <a:gd name="T11" fmla="*/ 29 h 36"/>
                  <a:gd name="T12" fmla="*/ 11 w 22"/>
                  <a:gd name="T13" fmla="*/ 27 h 36"/>
                  <a:gd name="T14" fmla="*/ 11 w 22"/>
                  <a:gd name="T15" fmla="*/ 27 h 36"/>
                  <a:gd name="T16" fmla="*/ 9 w 22"/>
                  <a:gd name="T17" fmla="*/ 26 h 36"/>
                  <a:gd name="T18" fmla="*/ 7 w 22"/>
                  <a:gd name="T19" fmla="*/ 22 h 36"/>
                  <a:gd name="T20" fmla="*/ 4 w 22"/>
                  <a:gd name="T21" fmla="*/ 15 h 36"/>
                  <a:gd name="T22" fmla="*/ 2 w 22"/>
                  <a:gd name="T23" fmla="*/ 12 h 36"/>
                  <a:gd name="T24" fmla="*/ 0 w 22"/>
                  <a:gd name="T25" fmla="*/ 12 h 36"/>
                  <a:gd name="T26" fmla="*/ 0 w 22"/>
                  <a:gd name="T27" fmla="*/ 10 h 36"/>
                  <a:gd name="T28" fmla="*/ 0 w 22"/>
                  <a:gd name="T29" fmla="*/ 10 h 36"/>
                  <a:gd name="T30" fmla="*/ 0 w 22"/>
                  <a:gd name="T31" fmla="*/ 9 h 36"/>
                  <a:gd name="T32" fmla="*/ 4 w 22"/>
                  <a:gd name="T33" fmla="*/ 5 h 36"/>
                  <a:gd name="T34" fmla="*/ 5 w 22"/>
                  <a:gd name="T35" fmla="*/ 5 h 36"/>
                  <a:gd name="T36" fmla="*/ 7 w 22"/>
                  <a:gd name="T37" fmla="*/ 4 h 36"/>
                  <a:gd name="T38" fmla="*/ 9 w 22"/>
                  <a:gd name="T39" fmla="*/ 0 h 36"/>
                  <a:gd name="T40" fmla="*/ 9 w 22"/>
                  <a:gd name="T41" fmla="*/ 0 h 36"/>
                  <a:gd name="T42" fmla="*/ 9 w 22"/>
                  <a:gd name="T43" fmla="*/ 0 h 36"/>
                  <a:gd name="T44" fmla="*/ 11 w 22"/>
                  <a:gd name="T45" fmla="*/ 0 h 36"/>
                  <a:gd name="T46" fmla="*/ 11 w 22"/>
                  <a:gd name="T47" fmla="*/ 0 h 36"/>
                  <a:gd name="T48" fmla="*/ 14 w 22"/>
                  <a:gd name="T49" fmla="*/ 4 h 36"/>
                  <a:gd name="T50" fmla="*/ 14 w 22"/>
                  <a:gd name="T51" fmla="*/ 4 h 36"/>
                  <a:gd name="T52" fmla="*/ 17 w 22"/>
                  <a:gd name="T53" fmla="*/ 5 h 36"/>
                  <a:gd name="T54" fmla="*/ 19 w 22"/>
                  <a:gd name="T55" fmla="*/ 5 h 36"/>
                  <a:gd name="T56" fmla="*/ 22 w 22"/>
                  <a:gd name="T57"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6">
                    <a:moveTo>
                      <a:pt x="22" y="26"/>
                    </a:moveTo>
                    <a:lnTo>
                      <a:pt x="22" y="32"/>
                    </a:lnTo>
                    <a:lnTo>
                      <a:pt x="21" y="32"/>
                    </a:lnTo>
                    <a:lnTo>
                      <a:pt x="19" y="34"/>
                    </a:lnTo>
                    <a:lnTo>
                      <a:pt x="19" y="36"/>
                    </a:lnTo>
                    <a:lnTo>
                      <a:pt x="11" y="29"/>
                    </a:lnTo>
                    <a:lnTo>
                      <a:pt x="11" y="27"/>
                    </a:lnTo>
                    <a:lnTo>
                      <a:pt x="11" y="27"/>
                    </a:lnTo>
                    <a:lnTo>
                      <a:pt x="9" y="26"/>
                    </a:lnTo>
                    <a:lnTo>
                      <a:pt x="7" y="22"/>
                    </a:lnTo>
                    <a:lnTo>
                      <a:pt x="4" y="15"/>
                    </a:lnTo>
                    <a:lnTo>
                      <a:pt x="2" y="12"/>
                    </a:lnTo>
                    <a:lnTo>
                      <a:pt x="0" y="12"/>
                    </a:lnTo>
                    <a:lnTo>
                      <a:pt x="0" y="10"/>
                    </a:lnTo>
                    <a:lnTo>
                      <a:pt x="0" y="10"/>
                    </a:lnTo>
                    <a:lnTo>
                      <a:pt x="0" y="9"/>
                    </a:lnTo>
                    <a:lnTo>
                      <a:pt x="4" y="5"/>
                    </a:lnTo>
                    <a:lnTo>
                      <a:pt x="5" y="5"/>
                    </a:lnTo>
                    <a:lnTo>
                      <a:pt x="7" y="4"/>
                    </a:lnTo>
                    <a:lnTo>
                      <a:pt x="9" y="0"/>
                    </a:lnTo>
                    <a:lnTo>
                      <a:pt x="9" y="0"/>
                    </a:lnTo>
                    <a:lnTo>
                      <a:pt x="9" y="0"/>
                    </a:lnTo>
                    <a:lnTo>
                      <a:pt x="11" y="0"/>
                    </a:lnTo>
                    <a:lnTo>
                      <a:pt x="11" y="0"/>
                    </a:lnTo>
                    <a:lnTo>
                      <a:pt x="14" y="4"/>
                    </a:lnTo>
                    <a:lnTo>
                      <a:pt x="14" y="4"/>
                    </a:lnTo>
                    <a:lnTo>
                      <a:pt x="17" y="5"/>
                    </a:lnTo>
                    <a:lnTo>
                      <a:pt x="19" y="5"/>
                    </a:lnTo>
                    <a:lnTo>
                      <a:pt x="22"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91" name="Freeform 1948"/>
              <p:cNvSpPr>
                <a:spLocks/>
              </p:cNvSpPr>
              <p:nvPr/>
            </p:nvSpPr>
            <p:spPr bwMode="auto">
              <a:xfrm>
                <a:off x="4250" y="2000"/>
                <a:ext cx="34" cy="33"/>
              </a:xfrm>
              <a:custGeom>
                <a:avLst/>
                <a:gdLst>
                  <a:gd name="T0" fmla="*/ 27 w 34"/>
                  <a:gd name="T1" fmla="*/ 26 h 33"/>
                  <a:gd name="T2" fmla="*/ 14 w 34"/>
                  <a:gd name="T3" fmla="*/ 33 h 33"/>
                  <a:gd name="T4" fmla="*/ 7 w 34"/>
                  <a:gd name="T5" fmla="*/ 29 h 33"/>
                  <a:gd name="T6" fmla="*/ 3 w 34"/>
                  <a:gd name="T7" fmla="*/ 19 h 33"/>
                  <a:gd name="T8" fmla="*/ 0 w 34"/>
                  <a:gd name="T9" fmla="*/ 12 h 33"/>
                  <a:gd name="T10" fmla="*/ 7 w 34"/>
                  <a:gd name="T11" fmla="*/ 11 h 33"/>
                  <a:gd name="T12" fmla="*/ 15 w 34"/>
                  <a:gd name="T13" fmla="*/ 0 h 33"/>
                  <a:gd name="T14" fmla="*/ 22 w 34"/>
                  <a:gd name="T15" fmla="*/ 11 h 33"/>
                  <a:gd name="T16" fmla="*/ 34 w 34"/>
                  <a:gd name="T17" fmla="*/ 17 h 33"/>
                  <a:gd name="T18" fmla="*/ 27 w 34"/>
                  <a:gd name="T19"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27" y="26"/>
                    </a:moveTo>
                    <a:lnTo>
                      <a:pt x="14" y="33"/>
                    </a:lnTo>
                    <a:lnTo>
                      <a:pt x="7" y="29"/>
                    </a:lnTo>
                    <a:lnTo>
                      <a:pt x="3" y="19"/>
                    </a:lnTo>
                    <a:lnTo>
                      <a:pt x="0" y="12"/>
                    </a:lnTo>
                    <a:lnTo>
                      <a:pt x="7" y="11"/>
                    </a:lnTo>
                    <a:lnTo>
                      <a:pt x="15" y="0"/>
                    </a:lnTo>
                    <a:lnTo>
                      <a:pt x="22" y="11"/>
                    </a:lnTo>
                    <a:lnTo>
                      <a:pt x="34" y="17"/>
                    </a:lnTo>
                    <a:lnTo>
                      <a:pt x="27"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92" name="Freeform 1949"/>
              <p:cNvSpPr>
                <a:spLocks/>
              </p:cNvSpPr>
              <p:nvPr/>
            </p:nvSpPr>
            <p:spPr bwMode="auto">
              <a:xfrm>
                <a:off x="4250" y="2000"/>
                <a:ext cx="34" cy="33"/>
              </a:xfrm>
              <a:custGeom>
                <a:avLst/>
                <a:gdLst>
                  <a:gd name="T0" fmla="*/ 27 w 34"/>
                  <a:gd name="T1" fmla="*/ 26 h 33"/>
                  <a:gd name="T2" fmla="*/ 14 w 34"/>
                  <a:gd name="T3" fmla="*/ 33 h 33"/>
                  <a:gd name="T4" fmla="*/ 7 w 34"/>
                  <a:gd name="T5" fmla="*/ 29 h 33"/>
                  <a:gd name="T6" fmla="*/ 3 w 34"/>
                  <a:gd name="T7" fmla="*/ 19 h 33"/>
                  <a:gd name="T8" fmla="*/ 0 w 34"/>
                  <a:gd name="T9" fmla="*/ 12 h 33"/>
                  <a:gd name="T10" fmla="*/ 7 w 34"/>
                  <a:gd name="T11" fmla="*/ 11 h 33"/>
                  <a:gd name="T12" fmla="*/ 15 w 34"/>
                  <a:gd name="T13" fmla="*/ 0 h 33"/>
                  <a:gd name="T14" fmla="*/ 22 w 34"/>
                  <a:gd name="T15" fmla="*/ 11 h 33"/>
                  <a:gd name="T16" fmla="*/ 34 w 34"/>
                  <a:gd name="T17" fmla="*/ 17 h 33"/>
                  <a:gd name="T18" fmla="*/ 27 w 34"/>
                  <a:gd name="T19"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27" y="26"/>
                    </a:moveTo>
                    <a:lnTo>
                      <a:pt x="14" y="33"/>
                    </a:lnTo>
                    <a:lnTo>
                      <a:pt x="7" y="29"/>
                    </a:lnTo>
                    <a:lnTo>
                      <a:pt x="3" y="19"/>
                    </a:lnTo>
                    <a:lnTo>
                      <a:pt x="0" y="12"/>
                    </a:lnTo>
                    <a:lnTo>
                      <a:pt x="7" y="11"/>
                    </a:lnTo>
                    <a:lnTo>
                      <a:pt x="15" y="0"/>
                    </a:lnTo>
                    <a:lnTo>
                      <a:pt x="22" y="11"/>
                    </a:lnTo>
                    <a:lnTo>
                      <a:pt x="34" y="17"/>
                    </a:lnTo>
                    <a:lnTo>
                      <a:pt x="27"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93" name="Freeform 1950"/>
              <p:cNvSpPr>
                <a:spLocks/>
              </p:cNvSpPr>
              <p:nvPr/>
            </p:nvSpPr>
            <p:spPr bwMode="auto">
              <a:xfrm>
                <a:off x="4362" y="1973"/>
                <a:ext cx="18" cy="27"/>
              </a:xfrm>
              <a:custGeom>
                <a:avLst/>
                <a:gdLst>
                  <a:gd name="T0" fmla="*/ 17 w 18"/>
                  <a:gd name="T1" fmla="*/ 24 h 27"/>
                  <a:gd name="T2" fmla="*/ 17 w 18"/>
                  <a:gd name="T3" fmla="*/ 26 h 27"/>
                  <a:gd name="T4" fmla="*/ 17 w 18"/>
                  <a:gd name="T5" fmla="*/ 26 h 27"/>
                  <a:gd name="T6" fmla="*/ 15 w 18"/>
                  <a:gd name="T7" fmla="*/ 26 h 27"/>
                  <a:gd name="T8" fmla="*/ 3 w 18"/>
                  <a:gd name="T9" fmla="*/ 27 h 27"/>
                  <a:gd name="T10" fmla="*/ 3 w 18"/>
                  <a:gd name="T11" fmla="*/ 16 h 27"/>
                  <a:gd name="T12" fmla="*/ 0 w 18"/>
                  <a:gd name="T13" fmla="*/ 16 h 27"/>
                  <a:gd name="T14" fmla="*/ 8 w 18"/>
                  <a:gd name="T15" fmla="*/ 0 h 27"/>
                  <a:gd name="T16" fmla="*/ 13 w 18"/>
                  <a:gd name="T17" fmla="*/ 9 h 27"/>
                  <a:gd name="T18" fmla="*/ 13 w 18"/>
                  <a:gd name="T19" fmla="*/ 9 h 27"/>
                  <a:gd name="T20" fmla="*/ 13 w 18"/>
                  <a:gd name="T21" fmla="*/ 9 h 27"/>
                  <a:gd name="T22" fmla="*/ 15 w 18"/>
                  <a:gd name="T23" fmla="*/ 12 h 27"/>
                  <a:gd name="T24" fmla="*/ 15 w 18"/>
                  <a:gd name="T25" fmla="*/ 12 h 27"/>
                  <a:gd name="T26" fmla="*/ 15 w 18"/>
                  <a:gd name="T27" fmla="*/ 12 h 27"/>
                  <a:gd name="T28" fmla="*/ 17 w 18"/>
                  <a:gd name="T29" fmla="*/ 19 h 27"/>
                  <a:gd name="T30" fmla="*/ 18 w 18"/>
                  <a:gd name="T31" fmla="*/ 24 h 27"/>
                  <a:gd name="T32" fmla="*/ 17 w 18"/>
                  <a:gd name="T3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7">
                    <a:moveTo>
                      <a:pt x="17" y="24"/>
                    </a:moveTo>
                    <a:lnTo>
                      <a:pt x="17" y="26"/>
                    </a:lnTo>
                    <a:lnTo>
                      <a:pt x="17" y="26"/>
                    </a:lnTo>
                    <a:lnTo>
                      <a:pt x="15" y="26"/>
                    </a:lnTo>
                    <a:lnTo>
                      <a:pt x="3" y="27"/>
                    </a:lnTo>
                    <a:lnTo>
                      <a:pt x="3" y="16"/>
                    </a:lnTo>
                    <a:lnTo>
                      <a:pt x="0" y="16"/>
                    </a:lnTo>
                    <a:lnTo>
                      <a:pt x="8" y="0"/>
                    </a:lnTo>
                    <a:lnTo>
                      <a:pt x="13" y="9"/>
                    </a:lnTo>
                    <a:lnTo>
                      <a:pt x="13" y="9"/>
                    </a:lnTo>
                    <a:lnTo>
                      <a:pt x="13" y="9"/>
                    </a:lnTo>
                    <a:lnTo>
                      <a:pt x="15" y="12"/>
                    </a:lnTo>
                    <a:lnTo>
                      <a:pt x="15" y="12"/>
                    </a:lnTo>
                    <a:lnTo>
                      <a:pt x="15" y="12"/>
                    </a:lnTo>
                    <a:lnTo>
                      <a:pt x="17" y="19"/>
                    </a:lnTo>
                    <a:lnTo>
                      <a:pt x="18" y="24"/>
                    </a:lnTo>
                    <a:lnTo>
                      <a:pt x="17"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94" name="Freeform 1951"/>
              <p:cNvSpPr>
                <a:spLocks/>
              </p:cNvSpPr>
              <p:nvPr/>
            </p:nvSpPr>
            <p:spPr bwMode="auto">
              <a:xfrm>
                <a:off x="4362" y="1973"/>
                <a:ext cx="18" cy="27"/>
              </a:xfrm>
              <a:custGeom>
                <a:avLst/>
                <a:gdLst>
                  <a:gd name="T0" fmla="*/ 17 w 18"/>
                  <a:gd name="T1" fmla="*/ 24 h 27"/>
                  <a:gd name="T2" fmla="*/ 17 w 18"/>
                  <a:gd name="T3" fmla="*/ 26 h 27"/>
                  <a:gd name="T4" fmla="*/ 17 w 18"/>
                  <a:gd name="T5" fmla="*/ 26 h 27"/>
                  <a:gd name="T6" fmla="*/ 15 w 18"/>
                  <a:gd name="T7" fmla="*/ 26 h 27"/>
                  <a:gd name="T8" fmla="*/ 3 w 18"/>
                  <a:gd name="T9" fmla="*/ 27 h 27"/>
                  <a:gd name="T10" fmla="*/ 3 w 18"/>
                  <a:gd name="T11" fmla="*/ 16 h 27"/>
                  <a:gd name="T12" fmla="*/ 0 w 18"/>
                  <a:gd name="T13" fmla="*/ 16 h 27"/>
                  <a:gd name="T14" fmla="*/ 8 w 18"/>
                  <a:gd name="T15" fmla="*/ 0 h 27"/>
                  <a:gd name="T16" fmla="*/ 13 w 18"/>
                  <a:gd name="T17" fmla="*/ 9 h 27"/>
                  <a:gd name="T18" fmla="*/ 13 w 18"/>
                  <a:gd name="T19" fmla="*/ 9 h 27"/>
                  <a:gd name="T20" fmla="*/ 13 w 18"/>
                  <a:gd name="T21" fmla="*/ 9 h 27"/>
                  <a:gd name="T22" fmla="*/ 15 w 18"/>
                  <a:gd name="T23" fmla="*/ 12 h 27"/>
                  <a:gd name="T24" fmla="*/ 15 w 18"/>
                  <a:gd name="T25" fmla="*/ 12 h 27"/>
                  <a:gd name="T26" fmla="*/ 15 w 18"/>
                  <a:gd name="T27" fmla="*/ 12 h 27"/>
                  <a:gd name="T28" fmla="*/ 17 w 18"/>
                  <a:gd name="T29" fmla="*/ 19 h 27"/>
                  <a:gd name="T30" fmla="*/ 18 w 18"/>
                  <a:gd name="T31" fmla="*/ 24 h 27"/>
                  <a:gd name="T32" fmla="*/ 17 w 18"/>
                  <a:gd name="T3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7">
                    <a:moveTo>
                      <a:pt x="17" y="24"/>
                    </a:moveTo>
                    <a:lnTo>
                      <a:pt x="17" y="26"/>
                    </a:lnTo>
                    <a:lnTo>
                      <a:pt x="17" y="26"/>
                    </a:lnTo>
                    <a:lnTo>
                      <a:pt x="15" y="26"/>
                    </a:lnTo>
                    <a:lnTo>
                      <a:pt x="3" y="27"/>
                    </a:lnTo>
                    <a:lnTo>
                      <a:pt x="3" y="16"/>
                    </a:lnTo>
                    <a:lnTo>
                      <a:pt x="0" y="16"/>
                    </a:lnTo>
                    <a:lnTo>
                      <a:pt x="8" y="0"/>
                    </a:lnTo>
                    <a:lnTo>
                      <a:pt x="13" y="9"/>
                    </a:lnTo>
                    <a:lnTo>
                      <a:pt x="13" y="9"/>
                    </a:lnTo>
                    <a:lnTo>
                      <a:pt x="13" y="9"/>
                    </a:lnTo>
                    <a:lnTo>
                      <a:pt x="15" y="12"/>
                    </a:lnTo>
                    <a:lnTo>
                      <a:pt x="15" y="12"/>
                    </a:lnTo>
                    <a:lnTo>
                      <a:pt x="15" y="12"/>
                    </a:lnTo>
                    <a:lnTo>
                      <a:pt x="17" y="19"/>
                    </a:lnTo>
                    <a:lnTo>
                      <a:pt x="18" y="24"/>
                    </a:lnTo>
                    <a:lnTo>
                      <a:pt x="17"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95" name="Freeform 1952"/>
              <p:cNvSpPr>
                <a:spLocks/>
              </p:cNvSpPr>
              <p:nvPr/>
            </p:nvSpPr>
            <p:spPr bwMode="auto">
              <a:xfrm>
                <a:off x="4216" y="2072"/>
                <a:ext cx="27" cy="18"/>
              </a:xfrm>
              <a:custGeom>
                <a:avLst/>
                <a:gdLst>
                  <a:gd name="T0" fmla="*/ 14 w 27"/>
                  <a:gd name="T1" fmla="*/ 16 h 18"/>
                  <a:gd name="T2" fmla="*/ 0 w 27"/>
                  <a:gd name="T3" fmla="*/ 18 h 18"/>
                  <a:gd name="T4" fmla="*/ 0 w 27"/>
                  <a:gd name="T5" fmla="*/ 10 h 18"/>
                  <a:gd name="T6" fmla="*/ 0 w 27"/>
                  <a:gd name="T7" fmla="*/ 5 h 18"/>
                  <a:gd name="T8" fmla="*/ 19 w 27"/>
                  <a:gd name="T9" fmla="*/ 0 h 18"/>
                  <a:gd name="T10" fmla="*/ 27 w 27"/>
                  <a:gd name="T11" fmla="*/ 6 h 18"/>
                  <a:gd name="T12" fmla="*/ 17 w 27"/>
                  <a:gd name="T13" fmla="*/ 13 h 18"/>
                  <a:gd name="T14" fmla="*/ 14 w 27"/>
                  <a:gd name="T15" fmla="*/ 1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14" y="16"/>
                    </a:moveTo>
                    <a:lnTo>
                      <a:pt x="0" y="18"/>
                    </a:lnTo>
                    <a:lnTo>
                      <a:pt x="0" y="10"/>
                    </a:lnTo>
                    <a:lnTo>
                      <a:pt x="0" y="5"/>
                    </a:lnTo>
                    <a:lnTo>
                      <a:pt x="19" y="0"/>
                    </a:lnTo>
                    <a:lnTo>
                      <a:pt x="27" y="6"/>
                    </a:lnTo>
                    <a:lnTo>
                      <a:pt x="17" y="13"/>
                    </a:lnTo>
                    <a:lnTo>
                      <a:pt x="14" y="1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96" name="Freeform 1953"/>
              <p:cNvSpPr>
                <a:spLocks/>
              </p:cNvSpPr>
              <p:nvPr/>
            </p:nvSpPr>
            <p:spPr bwMode="auto">
              <a:xfrm>
                <a:off x="4216" y="2072"/>
                <a:ext cx="27" cy="18"/>
              </a:xfrm>
              <a:custGeom>
                <a:avLst/>
                <a:gdLst>
                  <a:gd name="T0" fmla="*/ 14 w 27"/>
                  <a:gd name="T1" fmla="*/ 16 h 18"/>
                  <a:gd name="T2" fmla="*/ 0 w 27"/>
                  <a:gd name="T3" fmla="*/ 18 h 18"/>
                  <a:gd name="T4" fmla="*/ 0 w 27"/>
                  <a:gd name="T5" fmla="*/ 10 h 18"/>
                  <a:gd name="T6" fmla="*/ 0 w 27"/>
                  <a:gd name="T7" fmla="*/ 5 h 18"/>
                  <a:gd name="T8" fmla="*/ 19 w 27"/>
                  <a:gd name="T9" fmla="*/ 0 h 18"/>
                  <a:gd name="T10" fmla="*/ 27 w 27"/>
                  <a:gd name="T11" fmla="*/ 6 h 18"/>
                  <a:gd name="T12" fmla="*/ 17 w 27"/>
                  <a:gd name="T13" fmla="*/ 13 h 18"/>
                  <a:gd name="T14" fmla="*/ 14 w 27"/>
                  <a:gd name="T15" fmla="*/ 1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14" y="16"/>
                    </a:moveTo>
                    <a:lnTo>
                      <a:pt x="0" y="18"/>
                    </a:lnTo>
                    <a:lnTo>
                      <a:pt x="0" y="10"/>
                    </a:lnTo>
                    <a:lnTo>
                      <a:pt x="0" y="5"/>
                    </a:lnTo>
                    <a:lnTo>
                      <a:pt x="19" y="0"/>
                    </a:lnTo>
                    <a:lnTo>
                      <a:pt x="27" y="6"/>
                    </a:lnTo>
                    <a:lnTo>
                      <a:pt x="17" y="13"/>
                    </a:lnTo>
                    <a:lnTo>
                      <a:pt x="14"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97" name="Freeform 1954"/>
              <p:cNvSpPr>
                <a:spLocks/>
              </p:cNvSpPr>
              <p:nvPr/>
            </p:nvSpPr>
            <p:spPr bwMode="auto">
              <a:xfrm>
                <a:off x="4258" y="1956"/>
                <a:ext cx="23" cy="27"/>
              </a:xfrm>
              <a:custGeom>
                <a:avLst/>
                <a:gdLst>
                  <a:gd name="T0" fmla="*/ 2 w 23"/>
                  <a:gd name="T1" fmla="*/ 2 h 27"/>
                  <a:gd name="T2" fmla="*/ 11 w 23"/>
                  <a:gd name="T3" fmla="*/ 4 h 27"/>
                  <a:gd name="T4" fmla="*/ 12 w 23"/>
                  <a:gd name="T5" fmla="*/ 4 h 27"/>
                  <a:gd name="T6" fmla="*/ 14 w 23"/>
                  <a:gd name="T7" fmla="*/ 4 h 27"/>
                  <a:gd name="T8" fmla="*/ 17 w 23"/>
                  <a:gd name="T9" fmla="*/ 2 h 27"/>
                  <a:gd name="T10" fmla="*/ 19 w 23"/>
                  <a:gd name="T11" fmla="*/ 2 h 27"/>
                  <a:gd name="T12" fmla="*/ 21 w 23"/>
                  <a:gd name="T13" fmla="*/ 2 h 27"/>
                  <a:gd name="T14" fmla="*/ 23 w 23"/>
                  <a:gd name="T15" fmla="*/ 4 h 27"/>
                  <a:gd name="T16" fmla="*/ 23 w 23"/>
                  <a:gd name="T17" fmla="*/ 4 h 27"/>
                  <a:gd name="T18" fmla="*/ 19 w 23"/>
                  <a:gd name="T19" fmla="*/ 21 h 27"/>
                  <a:gd name="T20" fmla="*/ 7 w 23"/>
                  <a:gd name="T21" fmla="*/ 27 h 27"/>
                  <a:gd name="T22" fmla="*/ 4 w 23"/>
                  <a:gd name="T23" fmla="*/ 27 h 27"/>
                  <a:gd name="T24" fmla="*/ 4 w 23"/>
                  <a:gd name="T25" fmla="*/ 24 h 27"/>
                  <a:gd name="T26" fmla="*/ 0 w 23"/>
                  <a:gd name="T27" fmla="*/ 0 h 27"/>
                  <a:gd name="T28" fmla="*/ 0 w 23"/>
                  <a:gd name="T29" fmla="*/ 0 h 27"/>
                  <a:gd name="T30" fmla="*/ 0 w 23"/>
                  <a:gd name="T31" fmla="*/ 2 h 27"/>
                  <a:gd name="T32" fmla="*/ 2 w 23"/>
                  <a:gd name="T3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 y="2"/>
                    </a:moveTo>
                    <a:lnTo>
                      <a:pt x="11" y="4"/>
                    </a:lnTo>
                    <a:lnTo>
                      <a:pt x="12" y="4"/>
                    </a:lnTo>
                    <a:lnTo>
                      <a:pt x="14" y="4"/>
                    </a:lnTo>
                    <a:lnTo>
                      <a:pt x="17" y="2"/>
                    </a:lnTo>
                    <a:lnTo>
                      <a:pt x="19" y="2"/>
                    </a:lnTo>
                    <a:lnTo>
                      <a:pt x="21" y="2"/>
                    </a:lnTo>
                    <a:lnTo>
                      <a:pt x="23" y="4"/>
                    </a:lnTo>
                    <a:lnTo>
                      <a:pt x="23" y="4"/>
                    </a:lnTo>
                    <a:lnTo>
                      <a:pt x="19" y="21"/>
                    </a:lnTo>
                    <a:lnTo>
                      <a:pt x="7" y="27"/>
                    </a:lnTo>
                    <a:lnTo>
                      <a:pt x="4" y="27"/>
                    </a:lnTo>
                    <a:lnTo>
                      <a:pt x="4" y="24"/>
                    </a:lnTo>
                    <a:lnTo>
                      <a:pt x="0" y="0"/>
                    </a:lnTo>
                    <a:lnTo>
                      <a:pt x="0" y="0"/>
                    </a:lnTo>
                    <a:lnTo>
                      <a:pt x="0" y="2"/>
                    </a:lnTo>
                    <a:lnTo>
                      <a:pt x="2" y="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98" name="Freeform 1955"/>
              <p:cNvSpPr>
                <a:spLocks/>
              </p:cNvSpPr>
              <p:nvPr/>
            </p:nvSpPr>
            <p:spPr bwMode="auto">
              <a:xfrm>
                <a:off x="4258" y="1956"/>
                <a:ext cx="23" cy="27"/>
              </a:xfrm>
              <a:custGeom>
                <a:avLst/>
                <a:gdLst>
                  <a:gd name="T0" fmla="*/ 2 w 23"/>
                  <a:gd name="T1" fmla="*/ 2 h 27"/>
                  <a:gd name="T2" fmla="*/ 11 w 23"/>
                  <a:gd name="T3" fmla="*/ 4 h 27"/>
                  <a:gd name="T4" fmla="*/ 12 w 23"/>
                  <a:gd name="T5" fmla="*/ 4 h 27"/>
                  <a:gd name="T6" fmla="*/ 14 w 23"/>
                  <a:gd name="T7" fmla="*/ 4 h 27"/>
                  <a:gd name="T8" fmla="*/ 17 w 23"/>
                  <a:gd name="T9" fmla="*/ 2 h 27"/>
                  <a:gd name="T10" fmla="*/ 19 w 23"/>
                  <a:gd name="T11" fmla="*/ 2 h 27"/>
                  <a:gd name="T12" fmla="*/ 21 w 23"/>
                  <a:gd name="T13" fmla="*/ 2 h 27"/>
                  <a:gd name="T14" fmla="*/ 23 w 23"/>
                  <a:gd name="T15" fmla="*/ 4 h 27"/>
                  <a:gd name="T16" fmla="*/ 23 w 23"/>
                  <a:gd name="T17" fmla="*/ 4 h 27"/>
                  <a:gd name="T18" fmla="*/ 19 w 23"/>
                  <a:gd name="T19" fmla="*/ 21 h 27"/>
                  <a:gd name="T20" fmla="*/ 7 w 23"/>
                  <a:gd name="T21" fmla="*/ 27 h 27"/>
                  <a:gd name="T22" fmla="*/ 4 w 23"/>
                  <a:gd name="T23" fmla="*/ 27 h 27"/>
                  <a:gd name="T24" fmla="*/ 4 w 23"/>
                  <a:gd name="T25" fmla="*/ 24 h 27"/>
                  <a:gd name="T26" fmla="*/ 0 w 23"/>
                  <a:gd name="T27" fmla="*/ 0 h 27"/>
                  <a:gd name="T28" fmla="*/ 0 w 23"/>
                  <a:gd name="T29" fmla="*/ 0 h 27"/>
                  <a:gd name="T30" fmla="*/ 0 w 23"/>
                  <a:gd name="T31" fmla="*/ 2 h 27"/>
                  <a:gd name="T32" fmla="*/ 2 w 23"/>
                  <a:gd name="T3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 y="2"/>
                    </a:moveTo>
                    <a:lnTo>
                      <a:pt x="11" y="4"/>
                    </a:lnTo>
                    <a:lnTo>
                      <a:pt x="12" y="4"/>
                    </a:lnTo>
                    <a:lnTo>
                      <a:pt x="14" y="4"/>
                    </a:lnTo>
                    <a:lnTo>
                      <a:pt x="17" y="2"/>
                    </a:lnTo>
                    <a:lnTo>
                      <a:pt x="19" y="2"/>
                    </a:lnTo>
                    <a:lnTo>
                      <a:pt x="21" y="2"/>
                    </a:lnTo>
                    <a:lnTo>
                      <a:pt x="23" y="4"/>
                    </a:lnTo>
                    <a:lnTo>
                      <a:pt x="23" y="4"/>
                    </a:lnTo>
                    <a:lnTo>
                      <a:pt x="19" y="21"/>
                    </a:lnTo>
                    <a:lnTo>
                      <a:pt x="7" y="27"/>
                    </a:lnTo>
                    <a:lnTo>
                      <a:pt x="4" y="27"/>
                    </a:lnTo>
                    <a:lnTo>
                      <a:pt x="4" y="24"/>
                    </a:lnTo>
                    <a:lnTo>
                      <a:pt x="0" y="0"/>
                    </a:lnTo>
                    <a:lnTo>
                      <a:pt x="0" y="0"/>
                    </a:lnTo>
                    <a:lnTo>
                      <a:pt x="0" y="2"/>
                    </a:lnTo>
                    <a:lnTo>
                      <a:pt x="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99" name="Freeform 1956"/>
              <p:cNvSpPr>
                <a:spLocks/>
              </p:cNvSpPr>
              <p:nvPr/>
            </p:nvSpPr>
            <p:spPr bwMode="auto">
              <a:xfrm>
                <a:off x="4319" y="2061"/>
                <a:ext cx="45" cy="38"/>
              </a:xfrm>
              <a:custGeom>
                <a:avLst/>
                <a:gdLst>
                  <a:gd name="T0" fmla="*/ 22 w 45"/>
                  <a:gd name="T1" fmla="*/ 0 h 38"/>
                  <a:gd name="T2" fmla="*/ 31 w 45"/>
                  <a:gd name="T3" fmla="*/ 5 h 38"/>
                  <a:gd name="T4" fmla="*/ 33 w 45"/>
                  <a:gd name="T5" fmla="*/ 4 h 38"/>
                  <a:gd name="T6" fmla="*/ 45 w 45"/>
                  <a:gd name="T7" fmla="*/ 14 h 38"/>
                  <a:gd name="T8" fmla="*/ 36 w 45"/>
                  <a:gd name="T9" fmla="*/ 14 h 38"/>
                  <a:gd name="T10" fmla="*/ 33 w 45"/>
                  <a:gd name="T11" fmla="*/ 21 h 38"/>
                  <a:gd name="T12" fmla="*/ 34 w 45"/>
                  <a:gd name="T13" fmla="*/ 26 h 38"/>
                  <a:gd name="T14" fmla="*/ 28 w 45"/>
                  <a:gd name="T15" fmla="*/ 22 h 38"/>
                  <a:gd name="T16" fmla="*/ 17 w 45"/>
                  <a:gd name="T17" fmla="*/ 36 h 38"/>
                  <a:gd name="T18" fmla="*/ 12 w 45"/>
                  <a:gd name="T19" fmla="*/ 33 h 38"/>
                  <a:gd name="T20" fmla="*/ 6 w 45"/>
                  <a:gd name="T21" fmla="*/ 38 h 38"/>
                  <a:gd name="T22" fmla="*/ 0 w 45"/>
                  <a:gd name="T23" fmla="*/ 21 h 38"/>
                  <a:gd name="T24" fmla="*/ 4 w 45"/>
                  <a:gd name="T25" fmla="*/ 7 h 38"/>
                  <a:gd name="T26" fmla="*/ 9 w 45"/>
                  <a:gd name="T27" fmla="*/ 0 h 38"/>
                  <a:gd name="T28" fmla="*/ 22 w 45"/>
                  <a:gd name="T2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38">
                    <a:moveTo>
                      <a:pt x="22" y="0"/>
                    </a:moveTo>
                    <a:lnTo>
                      <a:pt x="31" y="5"/>
                    </a:lnTo>
                    <a:lnTo>
                      <a:pt x="33" y="4"/>
                    </a:lnTo>
                    <a:lnTo>
                      <a:pt x="45" y="14"/>
                    </a:lnTo>
                    <a:lnTo>
                      <a:pt x="36" y="14"/>
                    </a:lnTo>
                    <a:lnTo>
                      <a:pt x="33" y="21"/>
                    </a:lnTo>
                    <a:lnTo>
                      <a:pt x="34" y="26"/>
                    </a:lnTo>
                    <a:lnTo>
                      <a:pt x="28" y="22"/>
                    </a:lnTo>
                    <a:lnTo>
                      <a:pt x="17" y="36"/>
                    </a:lnTo>
                    <a:lnTo>
                      <a:pt x="12" y="33"/>
                    </a:lnTo>
                    <a:lnTo>
                      <a:pt x="6" y="38"/>
                    </a:lnTo>
                    <a:lnTo>
                      <a:pt x="0" y="21"/>
                    </a:lnTo>
                    <a:lnTo>
                      <a:pt x="4" y="7"/>
                    </a:lnTo>
                    <a:lnTo>
                      <a:pt x="9" y="0"/>
                    </a:lnTo>
                    <a:lnTo>
                      <a:pt x="2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00" name="Freeform 1957"/>
              <p:cNvSpPr>
                <a:spLocks/>
              </p:cNvSpPr>
              <p:nvPr/>
            </p:nvSpPr>
            <p:spPr bwMode="auto">
              <a:xfrm>
                <a:off x="4319" y="2061"/>
                <a:ext cx="45" cy="38"/>
              </a:xfrm>
              <a:custGeom>
                <a:avLst/>
                <a:gdLst>
                  <a:gd name="T0" fmla="*/ 22 w 45"/>
                  <a:gd name="T1" fmla="*/ 0 h 38"/>
                  <a:gd name="T2" fmla="*/ 31 w 45"/>
                  <a:gd name="T3" fmla="*/ 5 h 38"/>
                  <a:gd name="T4" fmla="*/ 33 w 45"/>
                  <a:gd name="T5" fmla="*/ 4 h 38"/>
                  <a:gd name="T6" fmla="*/ 45 w 45"/>
                  <a:gd name="T7" fmla="*/ 14 h 38"/>
                  <a:gd name="T8" fmla="*/ 36 w 45"/>
                  <a:gd name="T9" fmla="*/ 14 h 38"/>
                  <a:gd name="T10" fmla="*/ 33 w 45"/>
                  <a:gd name="T11" fmla="*/ 21 h 38"/>
                  <a:gd name="T12" fmla="*/ 34 w 45"/>
                  <a:gd name="T13" fmla="*/ 26 h 38"/>
                  <a:gd name="T14" fmla="*/ 28 w 45"/>
                  <a:gd name="T15" fmla="*/ 22 h 38"/>
                  <a:gd name="T16" fmla="*/ 17 w 45"/>
                  <a:gd name="T17" fmla="*/ 36 h 38"/>
                  <a:gd name="T18" fmla="*/ 12 w 45"/>
                  <a:gd name="T19" fmla="*/ 33 h 38"/>
                  <a:gd name="T20" fmla="*/ 6 w 45"/>
                  <a:gd name="T21" fmla="*/ 38 h 38"/>
                  <a:gd name="T22" fmla="*/ 0 w 45"/>
                  <a:gd name="T23" fmla="*/ 21 h 38"/>
                  <a:gd name="T24" fmla="*/ 4 w 45"/>
                  <a:gd name="T25" fmla="*/ 7 h 38"/>
                  <a:gd name="T26" fmla="*/ 9 w 45"/>
                  <a:gd name="T27" fmla="*/ 0 h 38"/>
                  <a:gd name="T28" fmla="*/ 22 w 45"/>
                  <a:gd name="T2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38">
                    <a:moveTo>
                      <a:pt x="22" y="0"/>
                    </a:moveTo>
                    <a:lnTo>
                      <a:pt x="31" y="5"/>
                    </a:lnTo>
                    <a:lnTo>
                      <a:pt x="33" y="4"/>
                    </a:lnTo>
                    <a:lnTo>
                      <a:pt x="45" y="14"/>
                    </a:lnTo>
                    <a:lnTo>
                      <a:pt x="36" y="14"/>
                    </a:lnTo>
                    <a:lnTo>
                      <a:pt x="33" y="21"/>
                    </a:lnTo>
                    <a:lnTo>
                      <a:pt x="34" y="26"/>
                    </a:lnTo>
                    <a:lnTo>
                      <a:pt x="28" y="22"/>
                    </a:lnTo>
                    <a:lnTo>
                      <a:pt x="17" y="36"/>
                    </a:lnTo>
                    <a:lnTo>
                      <a:pt x="12" y="33"/>
                    </a:lnTo>
                    <a:lnTo>
                      <a:pt x="6" y="38"/>
                    </a:lnTo>
                    <a:lnTo>
                      <a:pt x="0" y="21"/>
                    </a:lnTo>
                    <a:lnTo>
                      <a:pt x="4" y="7"/>
                    </a:lnTo>
                    <a:lnTo>
                      <a:pt x="9" y="0"/>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01" name="Freeform 1958"/>
              <p:cNvSpPr>
                <a:spLocks/>
              </p:cNvSpPr>
              <p:nvPr/>
            </p:nvSpPr>
            <p:spPr bwMode="auto">
              <a:xfrm>
                <a:off x="4099" y="2051"/>
                <a:ext cx="38" cy="49"/>
              </a:xfrm>
              <a:custGeom>
                <a:avLst/>
                <a:gdLst>
                  <a:gd name="T0" fmla="*/ 29 w 38"/>
                  <a:gd name="T1" fmla="*/ 15 h 49"/>
                  <a:gd name="T2" fmla="*/ 38 w 38"/>
                  <a:gd name="T3" fmla="*/ 22 h 49"/>
                  <a:gd name="T4" fmla="*/ 31 w 38"/>
                  <a:gd name="T5" fmla="*/ 44 h 49"/>
                  <a:gd name="T6" fmla="*/ 26 w 38"/>
                  <a:gd name="T7" fmla="*/ 48 h 49"/>
                  <a:gd name="T8" fmla="*/ 14 w 38"/>
                  <a:gd name="T9" fmla="*/ 43 h 49"/>
                  <a:gd name="T10" fmla="*/ 9 w 38"/>
                  <a:gd name="T11" fmla="*/ 49 h 49"/>
                  <a:gd name="T12" fmla="*/ 4 w 38"/>
                  <a:gd name="T13" fmla="*/ 39 h 49"/>
                  <a:gd name="T14" fmla="*/ 0 w 38"/>
                  <a:gd name="T15" fmla="*/ 27 h 49"/>
                  <a:gd name="T16" fmla="*/ 0 w 38"/>
                  <a:gd name="T17" fmla="*/ 22 h 49"/>
                  <a:gd name="T18" fmla="*/ 2 w 38"/>
                  <a:gd name="T19" fmla="*/ 22 h 49"/>
                  <a:gd name="T20" fmla="*/ 2 w 38"/>
                  <a:gd name="T21" fmla="*/ 22 h 49"/>
                  <a:gd name="T22" fmla="*/ 4 w 38"/>
                  <a:gd name="T23" fmla="*/ 21 h 49"/>
                  <a:gd name="T24" fmla="*/ 9 w 38"/>
                  <a:gd name="T25" fmla="*/ 9 h 49"/>
                  <a:gd name="T26" fmla="*/ 9 w 38"/>
                  <a:gd name="T27" fmla="*/ 2 h 49"/>
                  <a:gd name="T28" fmla="*/ 9 w 38"/>
                  <a:gd name="T29" fmla="*/ 2 h 49"/>
                  <a:gd name="T30" fmla="*/ 9 w 38"/>
                  <a:gd name="T31" fmla="*/ 2 h 49"/>
                  <a:gd name="T32" fmla="*/ 9 w 38"/>
                  <a:gd name="T33" fmla="*/ 0 h 49"/>
                  <a:gd name="T34" fmla="*/ 10 w 38"/>
                  <a:gd name="T35" fmla="*/ 0 h 49"/>
                  <a:gd name="T36" fmla="*/ 29 w 38"/>
                  <a:gd name="T3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29" y="15"/>
                    </a:moveTo>
                    <a:lnTo>
                      <a:pt x="38" y="22"/>
                    </a:lnTo>
                    <a:lnTo>
                      <a:pt x="31" y="44"/>
                    </a:lnTo>
                    <a:lnTo>
                      <a:pt x="26" y="48"/>
                    </a:lnTo>
                    <a:lnTo>
                      <a:pt x="14" y="43"/>
                    </a:lnTo>
                    <a:lnTo>
                      <a:pt x="9" y="49"/>
                    </a:lnTo>
                    <a:lnTo>
                      <a:pt x="4" y="39"/>
                    </a:lnTo>
                    <a:lnTo>
                      <a:pt x="0" y="27"/>
                    </a:lnTo>
                    <a:lnTo>
                      <a:pt x="0" y="22"/>
                    </a:lnTo>
                    <a:lnTo>
                      <a:pt x="2" y="22"/>
                    </a:lnTo>
                    <a:lnTo>
                      <a:pt x="2" y="22"/>
                    </a:lnTo>
                    <a:lnTo>
                      <a:pt x="4" y="21"/>
                    </a:lnTo>
                    <a:lnTo>
                      <a:pt x="9" y="9"/>
                    </a:lnTo>
                    <a:lnTo>
                      <a:pt x="9" y="2"/>
                    </a:lnTo>
                    <a:lnTo>
                      <a:pt x="9" y="2"/>
                    </a:lnTo>
                    <a:lnTo>
                      <a:pt x="9" y="2"/>
                    </a:lnTo>
                    <a:lnTo>
                      <a:pt x="9" y="0"/>
                    </a:lnTo>
                    <a:lnTo>
                      <a:pt x="10" y="0"/>
                    </a:lnTo>
                    <a:lnTo>
                      <a:pt x="29"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02" name="Freeform 1959"/>
              <p:cNvSpPr>
                <a:spLocks/>
              </p:cNvSpPr>
              <p:nvPr/>
            </p:nvSpPr>
            <p:spPr bwMode="auto">
              <a:xfrm>
                <a:off x="4099" y="2051"/>
                <a:ext cx="38" cy="49"/>
              </a:xfrm>
              <a:custGeom>
                <a:avLst/>
                <a:gdLst>
                  <a:gd name="T0" fmla="*/ 29 w 38"/>
                  <a:gd name="T1" fmla="*/ 15 h 49"/>
                  <a:gd name="T2" fmla="*/ 38 w 38"/>
                  <a:gd name="T3" fmla="*/ 22 h 49"/>
                  <a:gd name="T4" fmla="*/ 31 w 38"/>
                  <a:gd name="T5" fmla="*/ 44 h 49"/>
                  <a:gd name="T6" fmla="*/ 26 w 38"/>
                  <a:gd name="T7" fmla="*/ 48 h 49"/>
                  <a:gd name="T8" fmla="*/ 14 w 38"/>
                  <a:gd name="T9" fmla="*/ 43 h 49"/>
                  <a:gd name="T10" fmla="*/ 9 w 38"/>
                  <a:gd name="T11" fmla="*/ 49 h 49"/>
                  <a:gd name="T12" fmla="*/ 4 w 38"/>
                  <a:gd name="T13" fmla="*/ 39 h 49"/>
                  <a:gd name="T14" fmla="*/ 0 w 38"/>
                  <a:gd name="T15" fmla="*/ 27 h 49"/>
                  <a:gd name="T16" fmla="*/ 0 w 38"/>
                  <a:gd name="T17" fmla="*/ 22 h 49"/>
                  <a:gd name="T18" fmla="*/ 2 w 38"/>
                  <a:gd name="T19" fmla="*/ 22 h 49"/>
                  <a:gd name="T20" fmla="*/ 2 w 38"/>
                  <a:gd name="T21" fmla="*/ 22 h 49"/>
                  <a:gd name="T22" fmla="*/ 4 w 38"/>
                  <a:gd name="T23" fmla="*/ 21 h 49"/>
                  <a:gd name="T24" fmla="*/ 9 w 38"/>
                  <a:gd name="T25" fmla="*/ 9 h 49"/>
                  <a:gd name="T26" fmla="*/ 9 w 38"/>
                  <a:gd name="T27" fmla="*/ 2 h 49"/>
                  <a:gd name="T28" fmla="*/ 9 w 38"/>
                  <a:gd name="T29" fmla="*/ 2 h 49"/>
                  <a:gd name="T30" fmla="*/ 9 w 38"/>
                  <a:gd name="T31" fmla="*/ 2 h 49"/>
                  <a:gd name="T32" fmla="*/ 9 w 38"/>
                  <a:gd name="T33" fmla="*/ 0 h 49"/>
                  <a:gd name="T34" fmla="*/ 10 w 38"/>
                  <a:gd name="T35" fmla="*/ 0 h 49"/>
                  <a:gd name="T36" fmla="*/ 29 w 38"/>
                  <a:gd name="T3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29" y="15"/>
                    </a:moveTo>
                    <a:lnTo>
                      <a:pt x="38" y="22"/>
                    </a:lnTo>
                    <a:lnTo>
                      <a:pt x="31" y="44"/>
                    </a:lnTo>
                    <a:lnTo>
                      <a:pt x="26" y="48"/>
                    </a:lnTo>
                    <a:lnTo>
                      <a:pt x="14" y="43"/>
                    </a:lnTo>
                    <a:lnTo>
                      <a:pt x="9" y="49"/>
                    </a:lnTo>
                    <a:lnTo>
                      <a:pt x="4" y="39"/>
                    </a:lnTo>
                    <a:lnTo>
                      <a:pt x="0" y="27"/>
                    </a:lnTo>
                    <a:lnTo>
                      <a:pt x="0" y="22"/>
                    </a:lnTo>
                    <a:lnTo>
                      <a:pt x="2" y="22"/>
                    </a:lnTo>
                    <a:lnTo>
                      <a:pt x="2" y="22"/>
                    </a:lnTo>
                    <a:lnTo>
                      <a:pt x="4" y="21"/>
                    </a:lnTo>
                    <a:lnTo>
                      <a:pt x="9" y="9"/>
                    </a:lnTo>
                    <a:lnTo>
                      <a:pt x="9" y="2"/>
                    </a:lnTo>
                    <a:lnTo>
                      <a:pt x="9" y="2"/>
                    </a:lnTo>
                    <a:lnTo>
                      <a:pt x="9" y="2"/>
                    </a:lnTo>
                    <a:lnTo>
                      <a:pt x="9" y="0"/>
                    </a:lnTo>
                    <a:lnTo>
                      <a:pt x="10" y="0"/>
                    </a:lnTo>
                    <a:lnTo>
                      <a:pt x="2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03" name="Freeform 1960"/>
              <p:cNvSpPr>
                <a:spLocks/>
              </p:cNvSpPr>
              <p:nvPr/>
            </p:nvSpPr>
            <p:spPr bwMode="auto">
              <a:xfrm>
                <a:off x="4148" y="2036"/>
                <a:ext cx="34" cy="34"/>
              </a:xfrm>
              <a:custGeom>
                <a:avLst/>
                <a:gdLst>
                  <a:gd name="T0" fmla="*/ 34 w 34"/>
                  <a:gd name="T1" fmla="*/ 0 h 34"/>
                  <a:gd name="T2" fmla="*/ 33 w 34"/>
                  <a:gd name="T3" fmla="*/ 14 h 34"/>
                  <a:gd name="T4" fmla="*/ 22 w 34"/>
                  <a:gd name="T5" fmla="*/ 30 h 34"/>
                  <a:gd name="T6" fmla="*/ 17 w 34"/>
                  <a:gd name="T7" fmla="*/ 34 h 34"/>
                  <a:gd name="T8" fmla="*/ 9 w 34"/>
                  <a:gd name="T9" fmla="*/ 27 h 34"/>
                  <a:gd name="T10" fmla="*/ 7 w 34"/>
                  <a:gd name="T11" fmla="*/ 20 h 34"/>
                  <a:gd name="T12" fmla="*/ 0 w 34"/>
                  <a:gd name="T13" fmla="*/ 17 h 34"/>
                  <a:gd name="T14" fmla="*/ 7 w 34"/>
                  <a:gd name="T15" fmla="*/ 10 h 34"/>
                  <a:gd name="T16" fmla="*/ 16 w 34"/>
                  <a:gd name="T17" fmla="*/ 5 h 34"/>
                  <a:gd name="T18" fmla="*/ 16 w 34"/>
                  <a:gd name="T19" fmla="*/ 5 h 34"/>
                  <a:gd name="T20" fmla="*/ 22 w 34"/>
                  <a:gd name="T21" fmla="*/ 5 h 34"/>
                  <a:gd name="T22" fmla="*/ 26 w 34"/>
                  <a:gd name="T23" fmla="*/ 5 h 34"/>
                  <a:gd name="T24" fmla="*/ 34 w 34"/>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0"/>
                    </a:moveTo>
                    <a:lnTo>
                      <a:pt x="33" y="14"/>
                    </a:lnTo>
                    <a:lnTo>
                      <a:pt x="22" y="30"/>
                    </a:lnTo>
                    <a:lnTo>
                      <a:pt x="17" y="34"/>
                    </a:lnTo>
                    <a:lnTo>
                      <a:pt x="9" y="27"/>
                    </a:lnTo>
                    <a:lnTo>
                      <a:pt x="7" y="20"/>
                    </a:lnTo>
                    <a:lnTo>
                      <a:pt x="0" y="17"/>
                    </a:lnTo>
                    <a:lnTo>
                      <a:pt x="7" y="10"/>
                    </a:lnTo>
                    <a:lnTo>
                      <a:pt x="16" y="5"/>
                    </a:lnTo>
                    <a:lnTo>
                      <a:pt x="16" y="5"/>
                    </a:lnTo>
                    <a:lnTo>
                      <a:pt x="22" y="5"/>
                    </a:lnTo>
                    <a:lnTo>
                      <a:pt x="26" y="5"/>
                    </a:lnTo>
                    <a:lnTo>
                      <a:pt x="3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04" name="Freeform 1961"/>
              <p:cNvSpPr>
                <a:spLocks/>
              </p:cNvSpPr>
              <p:nvPr/>
            </p:nvSpPr>
            <p:spPr bwMode="auto">
              <a:xfrm>
                <a:off x="4148" y="2036"/>
                <a:ext cx="34" cy="34"/>
              </a:xfrm>
              <a:custGeom>
                <a:avLst/>
                <a:gdLst>
                  <a:gd name="T0" fmla="*/ 34 w 34"/>
                  <a:gd name="T1" fmla="*/ 0 h 34"/>
                  <a:gd name="T2" fmla="*/ 33 w 34"/>
                  <a:gd name="T3" fmla="*/ 14 h 34"/>
                  <a:gd name="T4" fmla="*/ 22 w 34"/>
                  <a:gd name="T5" fmla="*/ 30 h 34"/>
                  <a:gd name="T6" fmla="*/ 17 w 34"/>
                  <a:gd name="T7" fmla="*/ 34 h 34"/>
                  <a:gd name="T8" fmla="*/ 9 w 34"/>
                  <a:gd name="T9" fmla="*/ 27 h 34"/>
                  <a:gd name="T10" fmla="*/ 7 w 34"/>
                  <a:gd name="T11" fmla="*/ 20 h 34"/>
                  <a:gd name="T12" fmla="*/ 0 w 34"/>
                  <a:gd name="T13" fmla="*/ 17 h 34"/>
                  <a:gd name="T14" fmla="*/ 7 w 34"/>
                  <a:gd name="T15" fmla="*/ 10 h 34"/>
                  <a:gd name="T16" fmla="*/ 16 w 34"/>
                  <a:gd name="T17" fmla="*/ 5 h 34"/>
                  <a:gd name="T18" fmla="*/ 16 w 34"/>
                  <a:gd name="T19" fmla="*/ 5 h 34"/>
                  <a:gd name="T20" fmla="*/ 22 w 34"/>
                  <a:gd name="T21" fmla="*/ 5 h 34"/>
                  <a:gd name="T22" fmla="*/ 26 w 34"/>
                  <a:gd name="T23" fmla="*/ 5 h 34"/>
                  <a:gd name="T24" fmla="*/ 34 w 34"/>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0"/>
                    </a:moveTo>
                    <a:lnTo>
                      <a:pt x="33" y="14"/>
                    </a:lnTo>
                    <a:lnTo>
                      <a:pt x="22" y="30"/>
                    </a:lnTo>
                    <a:lnTo>
                      <a:pt x="17" y="34"/>
                    </a:lnTo>
                    <a:lnTo>
                      <a:pt x="9" y="27"/>
                    </a:lnTo>
                    <a:lnTo>
                      <a:pt x="7" y="20"/>
                    </a:lnTo>
                    <a:lnTo>
                      <a:pt x="0" y="17"/>
                    </a:lnTo>
                    <a:lnTo>
                      <a:pt x="7" y="10"/>
                    </a:lnTo>
                    <a:lnTo>
                      <a:pt x="16" y="5"/>
                    </a:lnTo>
                    <a:lnTo>
                      <a:pt x="16" y="5"/>
                    </a:lnTo>
                    <a:lnTo>
                      <a:pt x="22" y="5"/>
                    </a:lnTo>
                    <a:lnTo>
                      <a:pt x="26" y="5"/>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05" name="Freeform 1962"/>
              <p:cNvSpPr>
                <a:spLocks/>
              </p:cNvSpPr>
              <p:nvPr/>
            </p:nvSpPr>
            <p:spPr bwMode="auto">
              <a:xfrm>
                <a:off x="4087" y="2117"/>
                <a:ext cx="38" cy="39"/>
              </a:xfrm>
              <a:custGeom>
                <a:avLst/>
                <a:gdLst>
                  <a:gd name="T0" fmla="*/ 31 w 38"/>
                  <a:gd name="T1" fmla="*/ 7 h 39"/>
                  <a:gd name="T2" fmla="*/ 38 w 38"/>
                  <a:gd name="T3" fmla="*/ 21 h 39"/>
                  <a:gd name="T4" fmla="*/ 22 w 38"/>
                  <a:gd name="T5" fmla="*/ 21 h 39"/>
                  <a:gd name="T6" fmla="*/ 21 w 38"/>
                  <a:gd name="T7" fmla="*/ 39 h 39"/>
                  <a:gd name="T8" fmla="*/ 7 w 38"/>
                  <a:gd name="T9" fmla="*/ 36 h 39"/>
                  <a:gd name="T10" fmla="*/ 0 w 38"/>
                  <a:gd name="T11" fmla="*/ 34 h 39"/>
                  <a:gd name="T12" fmla="*/ 4 w 38"/>
                  <a:gd name="T13" fmla="*/ 32 h 39"/>
                  <a:gd name="T14" fmla="*/ 2 w 38"/>
                  <a:gd name="T15" fmla="*/ 21 h 39"/>
                  <a:gd name="T16" fmla="*/ 7 w 38"/>
                  <a:gd name="T17" fmla="*/ 9 h 39"/>
                  <a:gd name="T18" fmla="*/ 11 w 38"/>
                  <a:gd name="T19" fmla="*/ 10 h 39"/>
                  <a:gd name="T20" fmla="*/ 21 w 38"/>
                  <a:gd name="T21" fmla="*/ 0 h 39"/>
                  <a:gd name="T22" fmla="*/ 21 w 38"/>
                  <a:gd name="T23" fmla="*/ 0 h 39"/>
                  <a:gd name="T24" fmla="*/ 29 w 38"/>
                  <a:gd name="T25" fmla="*/ 2 h 39"/>
                  <a:gd name="T26" fmla="*/ 31 w 38"/>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9">
                    <a:moveTo>
                      <a:pt x="31" y="7"/>
                    </a:moveTo>
                    <a:lnTo>
                      <a:pt x="38" y="21"/>
                    </a:lnTo>
                    <a:lnTo>
                      <a:pt x="22" y="21"/>
                    </a:lnTo>
                    <a:lnTo>
                      <a:pt x="21" y="39"/>
                    </a:lnTo>
                    <a:lnTo>
                      <a:pt x="7" y="36"/>
                    </a:lnTo>
                    <a:lnTo>
                      <a:pt x="0" y="34"/>
                    </a:lnTo>
                    <a:lnTo>
                      <a:pt x="4" y="32"/>
                    </a:lnTo>
                    <a:lnTo>
                      <a:pt x="2" y="21"/>
                    </a:lnTo>
                    <a:lnTo>
                      <a:pt x="7" y="9"/>
                    </a:lnTo>
                    <a:lnTo>
                      <a:pt x="11" y="10"/>
                    </a:lnTo>
                    <a:lnTo>
                      <a:pt x="21" y="0"/>
                    </a:lnTo>
                    <a:lnTo>
                      <a:pt x="21" y="0"/>
                    </a:lnTo>
                    <a:lnTo>
                      <a:pt x="29" y="2"/>
                    </a:lnTo>
                    <a:lnTo>
                      <a:pt x="31"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06" name="Freeform 1963"/>
              <p:cNvSpPr>
                <a:spLocks/>
              </p:cNvSpPr>
              <p:nvPr/>
            </p:nvSpPr>
            <p:spPr bwMode="auto">
              <a:xfrm>
                <a:off x="4087" y="2117"/>
                <a:ext cx="38" cy="39"/>
              </a:xfrm>
              <a:custGeom>
                <a:avLst/>
                <a:gdLst>
                  <a:gd name="T0" fmla="*/ 31 w 38"/>
                  <a:gd name="T1" fmla="*/ 7 h 39"/>
                  <a:gd name="T2" fmla="*/ 38 w 38"/>
                  <a:gd name="T3" fmla="*/ 21 h 39"/>
                  <a:gd name="T4" fmla="*/ 22 w 38"/>
                  <a:gd name="T5" fmla="*/ 21 h 39"/>
                  <a:gd name="T6" fmla="*/ 21 w 38"/>
                  <a:gd name="T7" fmla="*/ 39 h 39"/>
                  <a:gd name="T8" fmla="*/ 7 w 38"/>
                  <a:gd name="T9" fmla="*/ 36 h 39"/>
                  <a:gd name="T10" fmla="*/ 0 w 38"/>
                  <a:gd name="T11" fmla="*/ 34 h 39"/>
                  <a:gd name="T12" fmla="*/ 4 w 38"/>
                  <a:gd name="T13" fmla="*/ 32 h 39"/>
                  <a:gd name="T14" fmla="*/ 2 w 38"/>
                  <a:gd name="T15" fmla="*/ 21 h 39"/>
                  <a:gd name="T16" fmla="*/ 7 w 38"/>
                  <a:gd name="T17" fmla="*/ 9 h 39"/>
                  <a:gd name="T18" fmla="*/ 11 w 38"/>
                  <a:gd name="T19" fmla="*/ 10 h 39"/>
                  <a:gd name="T20" fmla="*/ 21 w 38"/>
                  <a:gd name="T21" fmla="*/ 0 h 39"/>
                  <a:gd name="T22" fmla="*/ 21 w 38"/>
                  <a:gd name="T23" fmla="*/ 0 h 39"/>
                  <a:gd name="T24" fmla="*/ 29 w 38"/>
                  <a:gd name="T25" fmla="*/ 2 h 39"/>
                  <a:gd name="T26" fmla="*/ 31 w 38"/>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9">
                    <a:moveTo>
                      <a:pt x="31" y="7"/>
                    </a:moveTo>
                    <a:lnTo>
                      <a:pt x="38" y="21"/>
                    </a:lnTo>
                    <a:lnTo>
                      <a:pt x="22" y="21"/>
                    </a:lnTo>
                    <a:lnTo>
                      <a:pt x="21" y="39"/>
                    </a:lnTo>
                    <a:lnTo>
                      <a:pt x="7" y="36"/>
                    </a:lnTo>
                    <a:lnTo>
                      <a:pt x="0" y="34"/>
                    </a:lnTo>
                    <a:lnTo>
                      <a:pt x="4" y="32"/>
                    </a:lnTo>
                    <a:lnTo>
                      <a:pt x="2" y="21"/>
                    </a:lnTo>
                    <a:lnTo>
                      <a:pt x="7" y="9"/>
                    </a:lnTo>
                    <a:lnTo>
                      <a:pt x="11" y="10"/>
                    </a:lnTo>
                    <a:lnTo>
                      <a:pt x="21" y="0"/>
                    </a:lnTo>
                    <a:lnTo>
                      <a:pt x="21" y="0"/>
                    </a:lnTo>
                    <a:lnTo>
                      <a:pt x="29" y="2"/>
                    </a:lnTo>
                    <a:lnTo>
                      <a:pt x="3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07" name="Freeform 1964"/>
              <p:cNvSpPr>
                <a:spLocks/>
              </p:cNvSpPr>
              <p:nvPr/>
            </p:nvSpPr>
            <p:spPr bwMode="auto">
              <a:xfrm>
                <a:off x="4004" y="2126"/>
                <a:ext cx="31" cy="42"/>
              </a:xfrm>
              <a:custGeom>
                <a:avLst/>
                <a:gdLst>
                  <a:gd name="T0" fmla="*/ 19 w 31"/>
                  <a:gd name="T1" fmla="*/ 0 h 42"/>
                  <a:gd name="T2" fmla="*/ 19 w 31"/>
                  <a:gd name="T3" fmla="*/ 1 h 42"/>
                  <a:gd name="T4" fmla="*/ 19 w 31"/>
                  <a:gd name="T5" fmla="*/ 1 h 42"/>
                  <a:gd name="T6" fmla="*/ 17 w 31"/>
                  <a:gd name="T7" fmla="*/ 3 h 42"/>
                  <a:gd name="T8" fmla="*/ 19 w 31"/>
                  <a:gd name="T9" fmla="*/ 3 h 42"/>
                  <a:gd name="T10" fmla="*/ 17 w 31"/>
                  <a:gd name="T11" fmla="*/ 7 h 42"/>
                  <a:gd name="T12" fmla="*/ 21 w 31"/>
                  <a:gd name="T13" fmla="*/ 15 h 42"/>
                  <a:gd name="T14" fmla="*/ 31 w 31"/>
                  <a:gd name="T15" fmla="*/ 22 h 42"/>
                  <a:gd name="T16" fmla="*/ 29 w 31"/>
                  <a:gd name="T17" fmla="*/ 35 h 42"/>
                  <a:gd name="T18" fmla="*/ 27 w 31"/>
                  <a:gd name="T19" fmla="*/ 37 h 42"/>
                  <a:gd name="T20" fmla="*/ 17 w 31"/>
                  <a:gd name="T21" fmla="*/ 42 h 42"/>
                  <a:gd name="T22" fmla="*/ 4 w 31"/>
                  <a:gd name="T23" fmla="*/ 22 h 42"/>
                  <a:gd name="T24" fmla="*/ 0 w 31"/>
                  <a:gd name="T25" fmla="*/ 22 h 42"/>
                  <a:gd name="T26" fmla="*/ 0 w 31"/>
                  <a:gd name="T27" fmla="*/ 18 h 42"/>
                  <a:gd name="T28" fmla="*/ 19 w 31"/>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42">
                    <a:moveTo>
                      <a:pt x="19" y="0"/>
                    </a:moveTo>
                    <a:lnTo>
                      <a:pt x="19" y="1"/>
                    </a:lnTo>
                    <a:lnTo>
                      <a:pt x="19" y="1"/>
                    </a:lnTo>
                    <a:lnTo>
                      <a:pt x="17" y="3"/>
                    </a:lnTo>
                    <a:lnTo>
                      <a:pt x="19" y="3"/>
                    </a:lnTo>
                    <a:lnTo>
                      <a:pt x="17" y="7"/>
                    </a:lnTo>
                    <a:lnTo>
                      <a:pt x="21" y="15"/>
                    </a:lnTo>
                    <a:lnTo>
                      <a:pt x="31" y="22"/>
                    </a:lnTo>
                    <a:lnTo>
                      <a:pt x="29" y="35"/>
                    </a:lnTo>
                    <a:lnTo>
                      <a:pt x="27" y="37"/>
                    </a:lnTo>
                    <a:lnTo>
                      <a:pt x="17" y="42"/>
                    </a:lnTo>
                    <a:lnTo>
                      <a:pt x="4" y="22"/>
                    </a:lnTo>
                    <a:lnTo>
                      <a:pt x="0" y="22"/>
                    </a:lnTo>
                    <a:lnTo>
                      <a:pt x="0" y="18"/>
                    </a:lnTo>
                    <a:lnTo>
                      <a:pt x="1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08" name="Freeform 1965"/>
              <p:cNvSpPr>
                <a:spLocks/>
              </p:cNvSpPr>
              <p:nvPr/>
            </p:nvSpPr>
            <p:spPr bwMode="auto">
              <a:xfrm>
                <a:off x="4004" y="2126"/>
                <a:ext cx="31" cy="42"/>
              </a:xfrm>
              <a:custGeom>
                <a:avLst/>
                <a:gdLst>
                  <a:gd name="T0" fmla="*/ 19 w 31"/>
                  <a:gd name="T1" fmla="*/ 0 h 42"/>
                  <a:gd name="T2" fmla="*/ 19 w 31"/>
                  <a:gd name="T3" fmla="*/ 1 h 42"/>
                  <a:gd name="T4" fmla="*/ 19 w 31"/>
                  <a:gd name="T5" fmla="*/ 1 h 42"/>
                  <a:gd name="T6" fmla="*/ 17 w 31"/>
                  <a:gd name="T7" fmla="*/ 3 h 42"/>
                  <a:gd name="T8" fmla="*/ 19 w 31"/>
                  <a:gd name="T9" fmla="*/ 3 h 42"/>
                  <a:gd name="T10" fmla="*/ 17 w 31"/>
                  <a:gd name="T11" fmla="*/ 7 h 42"/>
                  <a:gd name="T12" fmla="*/ 21 w 31"/>
                  <a:gd name="T13" fmla="*/ 15 h 42"/>
                  <a:gd name="T14" fmla="*/ 31 w 31"/>
                  <a:gd name="T15" fmla="*/ 22 h 42"/>
                  <a:gd name="T16" fmla="*/ 29 w 31"/>
                  <a:gd name="T17" fmla="*/ 35 h 42"/>
                  <a:gd name="T18" fmla="*/ 27 w 31"/>
                  <a:gd name="T19" fmla="*/ 37 h 42"/>
                  <a:gd name="T20" fmla="*/ 17 w 31"/>
                  <a:gd name="T21" fmla="*/ 42 h 42"/>
                  <a:gd name="T22" fmla="*/ 4 w 31"/>
                  <a:gd name="T23" fmla="*/ 22 h 42"/>
                  <a:gd name="T24" fmla="*/ 0 w 31"/>
                  <a:gd name="T25" fmla="*/ 22 h 42"/>
                  <a:gd name="T26" fmla="*/ 0 w 31"/>
                  <a:gd name="T27" fmla="*/ 18 h 42"/>
                  <a:gd name="T28" fmla="*/ 19 w 31"/>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42">
                    <a:moveTo>
                      <a:pt x="19" y="0"/>
                    </a:moveTo>
                    <a:lnTo>
                      <a:pt x="19" y="1"/>
                    </a:lnTo>
                    <a:lnTo>
                      <a:pt x="19" y="1"/>
                    </a:lnTo>
                    <a:lnTo>
                      <a:pt x="17" y="3"/>
                    </a:lnTo>
                    <a:lnTo>
                      <a:pt x="19" y="3"/>
                    </a:lnTo>
                    <a:lnTo>
                      <a:pt x="17" y="7"/>
                    </a:lnTo>
                    <a:lnTo>
                      <a:pt x="21" y="15"/>
                    </a:lnTo>
                    <a:lnTo>
                      <a:pt x="31" y="22"/>
                    </a:lnTo>
                    <a:lnTo>
                      <a:pt x="29" y="35"/>
                    </a:lnTo>
                    <a:lnTo>
                      <a:pt x="27" y="37"/>
                    </a:lnTo>
                    <a:lnTo>
                      <a:pt x="17" y="42"/>
                    </a:lnTo>
                    <a:lnTo>
                      <a:pt x="4" y="22"/>
                    </a:lnTo>
                    <a:lnTo>
                      <a:pt x="0" y="22"/>
                    </a:lnTo>
                    <a:lnTo>
                      <a:pt x="0" y="18"/>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09" name="Freeform 1966"/>
              <p:cNvSpPr>
                <a:spLocks/>
              </p:cNvSpPr>
              <p:nvPr/>
            </p:nvSpPr>
            <p:spPr bwMode="auto">
              <a:xfrm>
                <a:off x="3981" y="2192"/>
                <a:ext cx="34" cy="25"/>
              </a:xfrm>
              <a:custGeom>
                <a:avLst/>
                <a:gdLst>
                  <a:gd name="T0" fmla="*/ 34 w 34"/>
                  <a:gd name="T1" fmla="*/ 22 h 25"/>
                  <a:gd name="T2" fmla="*/ 32 w 34"/>
                  <a:gd name="T3" fmla="*/ 24 h 25"/>
                  <a:gd name="T4" fmla="*/ 32 w 34"/>
                  <a:gd name="T5" fmla="*/ 24 h 25"/>
                  <a:gd name="T6" fmla="*/ 13 w 34"/>
                  <a:gd name="T7" fmla="*/ 25 h 25"/>
                  <a:gd name="T8" fmla="*/ 13 w 34"/>
                  <a:gd name="T9" fmla="*/ 25 h 25"/>
                  <a:gd name="T10" fmla="*/ 12 w 34"/>
                  <a:gd name="T11" fmla="*/ 25 h 25"/>
                  <a:gd name="T12" fmla="*/ 6 w 34"/>
                  <a:gd name="T13" fmla="*/ 25 h 25"/>
                  <a:gd name="T14" fmla="*/ 3 w 34"/>
                  <a:gd name="T15" fmla="*/ 25 h 25"/>
                  <a:gd name="T16" fmla="*/ 3 w 34"/>
                  <a:gd name="T17" fmla="*/ 25 h 25"/>
                  <a:gd name="T18" fmla="*/ 1 w 34"/>
                  <a:gd name="T19" fmla="*/ 25 h 25"/>
                  <a:gd name="T20" fmla="*/ 1 w 34"/>
                  <a:gd name="T21" fmla="*/ 25 h 25"/>
                  <a:gd name="T22" fmla="*/ 0 w 34"/>
                  <a:gd name="T23" fmla="*/ 2 h 25"/>
                  <a:gd name="T24" fmla="*/ 25 w 34"/>
                  <a:gd name="T25" fmla="*/ 0 h 25"/>
                  <a:gd name="T26" fmla="*/ 28 w 34"/>
                  <a:gd name="T27" fmla="*/ 2 h 25"/>
                  <a:gd name="T28" fmla="*/ 28 w 34"/>
                  <a:gd name="T29" fmla="*/ 5 h 25"/>
                  <a:gd name="T30" fmla="*/ 30 w 34"/>
                  <a:gd name="T31" fmla="*/ 8 h 25"/>
                  <a:gd name="T32" fmla="*/ 30 w 34"/>
                  <a:gd name="T33" fmla="*/ 10 h 25"/>
                  <a:gd name="T34" fmla="*/ 32 w 34"/>
                  <a:gd name="T35" fmla="*/ 13 h 25"/>
                  <a:gd name="T36" fmla="*/ 34 w 34"/>
                  <a:gd name="T37" fmla="*/ 17 h 25"/>
                  <a:gd name="T38" fmla="*/ 34 w 34"/>
                  <a:gd name="T39" fmla="*/ 18 h 25"/>
                  <a:gd name="T40" fmla="*/ 34 w 34"/>
                  <a:gd name="T41" fmla="*/ 22 h 25"/>
                  <a:gd name="T42" fmla="*/ 34 w 34"/>
                  <a:gd name="T43"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25">
                    <a:moveTo>
                      <a:pt x="34" y="22"/>
                    </a:moveTo>
                    <a:lnTo>
                      <a:pt x="32" y="24"/>
                    </a:lnTo>
                    <a:lnTo>
                      <a:pt x="32" y="24"/>
                    </a:lnTo>
                    <a:lnTo>
                      <a:pt x="13" y="25"/>
                    </a:lnTo>
                    <a:lnTo>
                      <a:pt x="13" y="25"/>
                    </a:lnTo>
                    <a:lnTo>
                      <a:pt x="12" y="25"/>
                    </a:lnTo>
                    <a:lnTo>
                      <a:pt x="6" y="25"/>
                    </a:lnTo>
                    <a:lnTo>
                      <a:pt x="3" y="25"/>
                    </a:lnTo>
                    <a:lnTo>
                      <a:pt x="3" y="25"/>
                    </a:lnTo>
                    <a:lnTo>
                      <a:pt x="1" y="25"/>
                    </a:lnTo>
                    <a:lnTo>
                      <a:pt x="1" y="25"/>
                    </a:lnTo>
                    <a:lnTo>
                      <a:pt x="0" y="2"/>
                    </a:lnTo>
                    <a:lnTo>
                      <a:pt x="25" y="0"/>
                    </a:lnTo>
                    <a:lnTo>
                      <a:pt x="28" y="2"/>
                    </a:lnTo>
                    <a:lnTo>
                      <a:pt x="28" y="5"/>
                    </a:lnTo>
                    <a:lnTo>
                      <a:pt x="30" y="8"/>
                    </a:lnTo>
                    <a:lnTo>
                      <a:pt x="30" y="10"/>
                    </a:lnTo>
                    <a:lnTo>
                      <a:pt x="32" y="13"/>
                    </a:lnTo>
                    <a:lnTo>
                      <a:pt x="34" y="17"/>
                    </a:lnTo>
                    <a:lnTo>
                      <a:pt x="34" y="18"/>
                    </a:lnTo>
                    <a:lnTo>
                      <a:pt x="34" y="22"/>
                    </a:lnTo>
                    <a:lnTo>
                      <a:pt x="34"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10" name="Freeform 1967"/>
              <p:cNvSpPr>
                <a:spLocks/>
              </p:cNvSpPr>
              <p:nvPr/>
            </p:nvSpPr>
            <p:spPr bwMode="auto">
              <a:xfrm>
                <a:off x="3981" y="2192"/>
                <a:ext cx="34" cy="25"/>
              </a:xfrm>
              <a:custGeom>
                <a:avLst/>
                <a:gdLst>
                  <a:gd name="T0" fmla="*/ 34 w 34"/>
                  <a:gd name="T1" fmla="*/ 22 h 25"/>
                  <a:gd name="T2" fmla="*/ 32 w 34"/>
                  <a:gd name="T3" fmla="*/ 24 h 25"/>
                  <a:gd name="T4" fmla="*/ 32 w 34"/>
                  <a:gd name="T5" fmla="*/ 24 h 25"/>
                  <a:gd name="T6" fmla="*/ 13 w 34"/>
                  <a:gd name="T7" fmla="*/ 25 h 25"/>
                  <a:gd name="T8" fmla="*/ 13 w 34"/>
                  <a:gd name="T9" fmla="*/ 25 h 25"/>
                  <a:gd name="T10" fmla="*/ 12 w 34"/>
                  <a:gd name="T11" fmla="*/ 25 h 25"/>
                  <a:gd name="T12" fmla="*/ 6 w 34"/>
                  <a:gd name="T13" fmla="*/ 25 h 25"/>
                  <a:gd name="T14" fmla="*/ 3 w 34"/>
                  <a:gd name="T15" fmla="*/ 25 h 25"/>
                  <a:gd name="T16" fmla="*/ 3 w 34"/>
                  <a:gd name="T17" fmla="*/ 25 h 25"/>
                  <a:gd name="T18" fmla="*/ 1 w 34"/>
                  <a:gd name="T19" fmla="*/ 25 h 25"/>
                  <a:gd name="T20" fmla="*/ 1 w 34"/>
                  <a:gd name="T21" fmla="*/ 25 h 25"/>
                  <a:gd name="T22" fmla="*/ 0 w 34"/>
                  <a:gd name="T23" fmla="*/ 2 h 25"/>
                  <a:gd name="T24" fmla="*/ 25 w 34"/>
                  <a:gd name="T25" fmla="*/ 0 h 25"/>
                  <a:gd name="T26" fmla="*/ 28 w 34"/>
                  <a:gd name="T27" fmla="*/ 2 h 25"/>
                  <a:gd name="T28" fmla="*/ 28 w 34"/>
                  <a:gd name="T29" fmla="*/ 5 h 25"/>
                  <a:gd name="T30" fmla="*/ 30 w 34"/>
                  <a:gd name="T31" fmla="*/ 8 h 25"/>
                  <a:gd name="T32" fmla="*/ 30 w 34"/>
                  <a:gd name="T33" fmla="*/ 10 h 25"/>
                  <a:gd name="T34" fmla="*/ 32 w 34"/>
                  <a:gd name="T35" fmla="*/ 13 h 25"/>
                  <a:gd name="T36" fmla="*/ 34 w 34"/>
                  <a:gd name="T37" fmla="*/ 17 h 25"/>
                  <a:gd name="T38" fmla="*/ 34 w 34"/>
                  <a:gd name="T39" fmla="*/ 18 h 25"/>
                  <a:gd name="T40" fmla="*/ 34 w 34"/>
                  <a:gd name="T41" fmla="*/ 22 h 25"/>
                  <a:gd name="T42" fmla="*/ 34 w 34"/>
                  <a:gd name="T43"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25">
                    <a:moveTo>
                      <a:pt x="34" y="22"/>
                    </a:moveTo>
                    <a:lnTo>
                      <a:pt x="32" y="24"/>
                    </a:lnTo>
                    <a:lnTo>
                      <a:pt x="32" y="24"/>
                    </a:lnTo>
                    <a:lnTo>
                      <a:pt x="13" y="25"/>
                    </a:lnTo>
                    <a:lnTo>
                      <a:pt x="13" y="25"/>
                    </a:lnTo>
                    <a:lnTo>
                      <a:pt x="12" y="25"/>
                    </a:lnTo>
                    <a:lnTo>
                      <a:pt x="6" y="25"/>
                    </a:lnTo>
                    <a:lnTo>
                      <a:pt x="3" y="25"/>
                    </a:lnTo>
                    <a:lnTo>
                      <a:pt x="3" y="25"/>
                    </a:lnTo>
                    <a:lnTo>
                      <a:pt x="1" y="25"/>
                    </a:lnTo>
                    <a:lnTo>
                      <a:pt x="1" y="25"/>
                    </a:lnTo>
                    <a:lnTo>
                      <a:pt x="0" y="2"/>
                    </a:lnTo>
                    <a:lnTo>
                      <a:pt x="25" y="0"/>
                    </a:lnTo>
                    <a:lnTo>
                      <a:pt x="28" y="2"/>
                    </a:lnTo>
                    <a:lnTo>
                      <a:pt x="28" y="5"/>
                    </a:lnTo>
                    <a:lnTo>
                      <a:pt x="30" y="8"/>
                    </a:lnTo>
                    <a:lnTo>
                      <a:pt x="30" y="10"/>
                    </a:lnTo>
                    <a:lnTo>
                      <a:pt x="32" y="13"/>
                    </a:lnTo>
                    <a:lnTo>
                      <a:pt x="34" y="17"/>
                    </a:lnTo>
                    <a:lnTo>
                      <a:pt x="34" y="18"/>
                    </a:lnTo>
                    <a:lnTo>
                      <a:pt x="34" y="22"/>
                    </a:lnTo>
                    <a:lnTo>
                      <a:pt x="34"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11" name="Freeform 1968"/>
              <p:cNvSpPr>
                <a:spLocks/>
              </p:cNvSpPr>
              <p:nvPr/>
            </p:nvSpPr>
            <p:spPr bwMode="auto">
              <a:xfrm>
                <a:off x="4235" y="1931"/>
                <a:ext cx="22" cy="29"/>
              </a:xfrm>
              <a:custGeom>
                <a:avLst/>
                <a:gdLst>
                  <a:gd name="T0" fmla="*/ 22 w 22"/>
                  <a:gd name="T1" fmla="*/ 20 h 29"/>
                  <a:gd name="T2" fmla="*/ 10 w 22"/>
                  <a:gd name="T3" fmla="*/ 29 h 29"/>
                  <a:gd name="T4" fmla="*/ 7 w 22"/>
                  <a:gd name="T5" fmla="*/ 25 h 29"/>
                  <a:gd name="T6" fmla="*/ 5 w 22"/>
                  <a:gd name="T7" fmla="*/ 10 h 29"/>
                  <a:gd name="T8" fmla="*/ 0 w 22"/>
                  <a:gd name="T9" fmla="*/ 2 h 29"/>
                  <a:gd name="T10" fmla="*/ 1 w 22"/>
                  <a:gd name="T11" fmla="*/ 2 h 29"/>
                  <a:gd name="T12" fmla="*/ 1 w 22"/>
                  <a:gd name="T13" fmla="*/ 0 h 29"/>
                  <a:gd name="T14" fmla="*/ 5 w 22"/>
                  <a:gd name="T15" fmla="*/ 0 h 29"/>
                  <a:gd name="T16" fmla="*/ 13 w 22"/>
                  <a:gd name="T17" fmla="*/ 7 h 29"/>
                  <a:gd name="T18" fmla="*/ 13 w 22"/>
                  <a:gd name="T19" fmla="*/ 7 h 29"/>
                  <a:gd name="T20" fmla="*/ 15 w 22"/>
                  <a:gd name="T21" fmla="*/ 7 h 29"/>
                  <a:gd name="T22" fmla="*/ 15 w 22"/>
                  <a:gd name="T23" fmla="*/ 8 h 29"/>
                  <a:gd name="T24" fmla="*/ 22 w 22"/>
                  <a:gd name="T25" fmla="*/ 19 h 29"/>
                  <a:gd name="T26" fmla="*/ 22 w 22"/>
                  <a:gd name="T27" fmla="*/ 20 h 29"/>
                  <a:gd name="T28" fmla="*/ 22 w 22"/>
                  <a:gd name="T29"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9">
                    <a:moveTo>
                      <a:pt x="22" y="20"/>
                    </a:moveTo>
                    <a:lnTo>
                      <a:pt x="10" y="29"/>
                    </a:lnTo>
                    <a:lnTo>
                      <a:pt x="7" y="25"/>
                    </a:lnTo>
                    <a:lnTo>
                      <a:pt x="5" y="10"/>
                    </a:lnTo>
                    <a:lnTo>
                      <a:pt x="0" y="2"/>
                    </a:lnTo>
                    <a:lnTo>
                      <a:pt x="1" y="2"/>
                    </a:lnTo>
                    <a:lnTo>
                      <a:pt x="1" y="0"/>
                    </a:lnTo>
                    <a:lnTo>
                      <a:pt x="5" y="0"/>
                    </a:lnTo>
                    <a:lnTo>
                      <a:pt x="13" y="7"/>
                    </a:lnTo>
                    <a:lnTo>
                      <a:pt x="13" y="7"/>
                    </a:lnTo>
                    <a:lnTo>
                      <a:pt x="15" y="7"/>
                    </a:lnTo>
                    <a:lnTo>
                      <a:pt x="15" y="8"/>
                    </a:lnTo>
                    <a:lnTo>
                      <a:pt x="22" y="19"/>
                    </a:lnTo>
                    <a:lnTo>
                      <a:pt x="22" y="20"/>
                    </a:lnTo>
                    <a:lnTo>
                      <a:pt x="22"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12" name="Freeform 1969"/>
              <p:cNvSpPr>
                <a:spLocks/>
              </p:cNvSpPr>
              <p:nvPr/>
            </p:nvSpPr>
            <p:spPr bwMode="auto">
              <a:xfrm>
                <a:off x="4235" y="1931"/>
                <a:ext cx="22" cy="29"/>
              </a:xfrm>
              <a:custGeom>
                <a:avLst/>
                <a:gdLst>
                  <a:gd name="T0" fmla="*/ 22 w 22"/>
                  <a:gd name="T1" fmla="*/ 20 h 29"/>
                  <a:gd name="T2" fmla="*/ 10 w 22"/>
                  <a:gd name="T3" fmla="*/ 29 h 29"/>
                  <a:gd name="T4" fmla="*/ 7 w 22"/>
                  <a:gd name="T5" fmla="*/ 25 h 29"/>
                  <a:gd name="T6" fmla="*/ 5 w 22"/>
                  <a:gd name="T7" fmla="*/ 10 h 29"/>
                  <a:gd name="T8" fmla="*/ 0 w 22"/>
                  <a:gd name="T9" fmla="*/ 2 h 29"/>
                  <a:gd name="T10" fmla="*/ 1 w 22"/>
                  <a:gd name="T11" fmla="*/ 2 h 29"/>
                  <a:gd name="T12" fmla="*/ 1 w 22"/>
                  <a:gd name="T13" fmla="*/ 0 h 29"/>
                  <a:gd name="T14" fmla="*/ 5 w 22"/>
                  <a:gd name="T15" fmla="*/ 0 h 29"/>
                  <a:gd name="T16" fmla="*/ 13 w 22"/>
                  <a:gd name="T17" fmla="*/ 7 h 29"/>
                  <a:gd name="T18" fmla="*/ 13 w 22"/>
                  <a:gd name="T19" fmla="*/ 7 h 29"/>
                  <a:gd name="T20" fmla="*/ 15 w 22"/>
                  <a:gd name="T21" fmla="*/ 7 h 29"/>
                  <a:gd name="T22" fmla="*/ 15 w 22"/>
                  <a:gd name="T23" fmla="*/ 8 h 29"/>
                  <a:gd name="T24" fmla="*/ 22 w 22"/>
                  <a:gd name="T25" fmla="*/ 19 h 29"/>
                  <a:gd name="T26" fmla="*/ 22 w 22"/>
                  <a:gd name="T27" fmla="*/ 20 h 29"/>
                  <a:gd name="T28" fmla="*/ 22 w 22"/>
                  <a:gd name="T29"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9">
                    <a:moveTo>
                      <a:pt x="22" y="20"/>
                    </a:moveTo>
                    <a:lnTo>
                      <a:pt x="10" y="29"/>
                    </a:lnTo>
                    <a:lnTo>
                      <a:pt x="7" y="25"/>
                    </a:lnTo>
                    <a:lnTo>
                      <a:pt x="5" y="10"/>
                    </a:lnTo>
                    <a:lnTo>
                      <a:pt x="0" y="2"/>
                    </a:lnTo>
                    <a:lnTo>
                      <a:pt x="1" y="2"/>
                    </a:lnTo>
                    <a:lnTo>
                      <a:pt x="1" y="0"/>
                    </a:lnTo>
                    <a:lnTo>
                      <a:pt x="5" y="0"/>
                    </a:lnTo>
                    <a:lnTo>
                      <a:pt x="13" y="7"/>
                    </a:lnTo>
                    <a:lnTo>
                      <a:pt x="13" y="7"/>
                    </a:lnTo>
                    <a:lnTo>
                      <a:pt x="15" y="7"/>
                    </a:lnTo>
                    <a:lnTo>
                      <a:pt x="15" y="8"/>
                    </a:lnTo>
                    <a:lnTo>
                      <a:pt x="22" y="19"/>
                    </a:lnTo>
                    <a:lnTo>
                      <a:pt x="22" y="20"/>
                    </a:lnTo>
                    <a:lnTo>
                      <a:pt x="22"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13" name="Freeform 1970"/>
              <p:cNvSpPr>
                <a:spLocks/>
              </p:cNvSpPr>
              <p:nvPr/>
            </p:nvSpPr>
            <p:spPr bwMode="auto">
              <a:xfrm>
                <a:off x="3930" y="2175"/>
                <a:ext cx="27" cy="19"/>
              </a:xfrm>
              <a:custGeom>
                <a:avLst/>
                <a:gdLst>
                  <a:gd name="T0" fmla="*/ 25 w 27"/>
                  <a:gd name="T1" fmla="*/ 0 h 19"/>
                  <a:gd name="T2" fmla="*/ 27 w 27"/>
                  <a:gd name="T3" fmla="*/ 17 h 19"/>
                  <a:gd name="T4" fmla="*/ 5 w 27"/>
                  <a:gd name="T5" fmla="*/ 19 h 19"/>
                  <a:gd name="T6" fmla="*/ 5 w 27"/>
                  <a:gd name="T7" fmla="*/ 19 h 19"/>
                  <a:gd name="T8" fmla="*/ 0 w 27"/>
                  <a:gd name="T9" fmla="*/ 15 h 19"/>
                  <a:gd name="T10" fmla="*/ 0 w 27"/>
                  <a:gd name="T11" fmla="*/ 15 h 19"/>
                  <a:gd name="T12" fmla="*/ 0 w 27"/>
                  <a:gd name="T13" fmla="*/ 13 h 19"/>
                  <a:gd name="T14" fmla="*/ 2 w 27"/>
                  <a:gd name="T15" fmla="*/ 12 h 19"/>
                  <a:gd name="T16" fmla="*/ 5 w 27"/>
                  <a:gd name="T17" fmla="*/ 2 h 19"/>
                  <a:gd name="T18" fmla="*/ 5 w 27"/>
                  <a:gd name="T19" fmla="*/ 2 h 19"/>
                  <a:gd name="T20" fmla="*/ 13 w 27"/>
                  <a:gd name="T21" fmla="*/ 3 h 19"/>
                  <a:gd name="T22" fmla="*/ 25 w 27"/>
                  <a:gd name="T23" fmla="*/ 0 h 19"/>
                  <a:gd name="T24" fmla="*/ 25 w 2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9">
                    <a:moveTo>
                      <a:pt x="25" y="0"/>
                    </a:moveTo>
                    <a:lnTo>
                      <a:pt x="27" y="17"/>
                    </a:lnTo>
                    <a:lnTo>
                      <a:pt x="5" y="19"/>
                    </a:lnTo>
                    <a:lnTo>
                      <a:pt x="5" y="19"/>
                    </a:lnTo>
                    <a:lnTo>
                      <a:pt x="0" y="15"/>
                    </a:lnTo>
                    <a:lnTo>
                      <a:pt x="0" y="15"/>
                    </a:lnTo>
                    <a:lnTo>
                      <a:pt x="0" y="13"/>
                    </a:lnTo>
                    <a:lnTo>
                      <a:pt x="2" y="12"/>
                    </a:lnTo>
                    <a:lnTo>
                      <a:pt x="5" y="2"/>
                    </a:lnTo>
                    <a:lnTo>
                      <a:pt x="5" y="2"/>
                    </a:lnTo>
                    <a:lnTo>
                      <a:pt x="13" y="3"/>
                    </a:lnTo>
                    <a:lnTo>
                      <a:pt x="25" y="0"/>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14" name="Freeform 1971"/>
              <p:cNvSpPr>
                <a:spLocks/>
              </p:cNvSpPr>
              <p:nvPr/>
            </p:nvSpPr>
            <p:spPr bwMode="auto">
              <a:xfrm>
                <a:off x="3930" y="2175"/>
                <a:ext cx="27" cy="19"/>
              </a:xfrm>
              <a:custGeom>
                <a:avLst/>
                <a:gdLst>
                  <a:gd name="T0" fmla="*/ 25 w 27"/>
                  <a:gd name="T1" fmla="*/ 0 h 19"/>
                  <a:gd name="T2" fmla="*/ 27 w 27"/>
                  <a:gd name="T3" fmla="*/ 17 h 19"/>
                  <a:gd name="T4" fmla="*/ 5 w 27"/>
                  <a:gd name="T5" fmla="*/ 19 h 19"/>
                  <a:gd name="T6" fmla="*/ 5 w 27"/>
                  <a:gd name="T7" fmla="*/ 19 h 19"/>
                  <a:gd name="T8" fmla="*/ 0 w 27"/>
                  <a:gd name="T9" fmla="*/ 15 h 19"/>
                  <a:gd name="T10" fmla="*/ 0 w 27"/>
                  <a:gd name="T11" fmla="*/ 15 h 19"/>
                  <a:gd name="T12" fmla="*/ 0 w 27"/>
                  <a:gd name="T13" fmla="*/ 13 h 19"/>
                  <a:gd name="T14" fmla="*/ 2 w 27"/>
                  <a:gd name="T15" fmla="*/ 12 h 19"/>
                  <a:gd name="T16" fmla="*/ 5 w 27"/>
                  <a:gd name="T17" fmla="*/ 2 h 19"/>
                  <a:gd name="T18" fmla="*/ 5 w 27"/>
                  <a:gd name="T19" fmla="*/ 2 h 19"/>
                  <a:gd name="T20" fmla="*/ 13 w 27"/>
                  <a:gd name="T21" fmla="*/ 3 h 19"/>
                  <a:gd name="T22" fmla="*/ 25 w 27"/>
                  <a:gd name="T23" fmla="*/ 0 h 19"/>
                  <a:gd name="T24" fmla="*/ 25 w 2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9">
                    <a:moveTo>
                      <a:pt x="25" y="0"/>
                    </a:moveTo>
                    <a:lnTo>
                      <a:pt x="27" y="17"/>
                    </a:lnTo>
                    <a:lnTo>
                      <a:pt x="5" y="19"/>
                    </a:lnTo>
                    <a:lnTo>
                      <a:pt x="5" y="19"/>
                    </a:lnTo>
                    <a:lnTo>
                      <a:pt x="0" y="15"/>
                    </a:lnTo>
                    <a:lnTo>
                      <a:pt x="0" y="15"/>
                    </a:lnTo>
                    <a:lnTo>
                      <a:pt x="0" y="13"/>
                    </a:lnTo>
                    <a:lnTo>
                      <a:pt x="2" y="12"/>
                    </a:lnTo>
                    <a:lnTo>
                      <a:pt x="5" y="2"/>
                    </a:lnTo>
                    <a:lnTo>
                      <a:pt x="5" y="2"/>
                    </a:lnTo>
                    <a:lnTo>
                      <a:pt x="13" y="3"/>
                    </a:lnTo>
                    <a:lnTo>
                      <a:pt x="25" y="0"/>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15" name="Freeform 1972"/>
              <p:cNvSpPr>
                <a:spLocks/>
              </p:cNvSpPr>
              <p:nvPr/>
            </p:nvSpPr>
            <p:spPr bwMode="auto">
              <a:xfrm>
                <a:off x="4182" y="1970"/>
                <a:ext cx="29" cy="19"/>
              </a:xfrm>
              <a:custGeom>
                <a:avLst/>
                <a:gdLst>
                  <a:gd name="T0" fmla="*/ 22 w 29"/>
                  <a:gd name="T1" fmla="*/ 0 h 19"/>
                  <a:gd name="T2" fmla="*/ 29 w 29"/>
                  <a:gd name="T3" fmla="*/ 8 h 19"/>
                  <a:gd name="T4" fmla="*/ 21 w 29"/>
                  <a:gd name="T5" fmla="*/ 17 h 19"/>
                  <a:gd name="T6" fmla="*/ 14 w 29"/>
                  <a:gd name="T7" fmla="*/ 19 h 19"/>
                  <a:gd name="T8" fmla="*/ 0 w 29"/>
                  <a:gd name="T9" fmla="*/ 3 h 19"/>
                  <a:gd name="T10" fmla="*/ 4 w 29"/>
                  <a:gd name="T11" fmla="*/ 3 h 19"/>
                  <a:gd name="T12" fmla="*/ 5 w 29"/>
                  <a:gd name="T13" fmla="*/ 3 h 19"/>
                  <a:gd name="T14" fmla="*/ 5 w 29"/>
                  <a:gd name="T15" fmla="*/ 3 h 19"/>
                  <a:gd name="T16" fmla="*/ 7 w 29"/>
                  <a:gd name="T17" fmla="*/ 3 h 19"/>
                  <a:gd name="T18" fmla="*/ 9 w 29"/>
                  <a:gd name="T19" fmla="*/ 7 h 19"/>
                  <a:gd name="T20" fmla="*/ 9 w 29"/>
                  <a:gd name="T21" fmla="*/ 7 h 19"/>
                  <a:gd name="T22" fmla="*/ 10 w 29"/>
                  <a:gd name="T23" fmla="*/ 8 h 19"/>
                  <a:gd name="T24" fmla="*/ 10 w 29"/>
                  <a:gd name="T25" fmla="*/ 8 h 19"/>
                  <a:gd name="T26" fmla="*/ 12 w 29"/>
                  <a:gd name="T27" fmla="*/ 8 h 19"/>
                  <a:gd name="T28" fmla="*/ 14 w 29"/>
                  <a:gd name="T29" fmla="*/ 7 h 19"/>
                  <a:gd name="T30" fmla="*/ 14 w 29"/>
                  <a:gd name="T31" fmla="*/ 7 h 19"/>
                  <a:gd name="T32" fmla="*/ 17 w 29"/>
                  <a:gd name="T33" fmla="*/ 3 h 19"/>
                  <a:gd name="T34" fmla="*/ 17 w 29"/>
                  <a:gd name="T35" fmla="*/ 3 h 19"/>
                  <a:gd name="T36" fmla="*/ 22 w 29"/>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2" y="0"/>
                    </a:moveTo>
                    <a:lnTo>
                      <a:pt x="29" y="8"/>
                    </a:lnTo>
                    <a:lnTo>
                      <a:pt x="21" y="17"/>
                    </a:lnTo>
                    <a:lnTo>
                      <a:pt x="14" y="19"/>
                    </a:lnTo>
                    <a:lnTo>
                      <a:pt x="0" y="3"/>
                    </a:lnTo>
                    <a:lnTo>
                      <a:pt x="4" y="3"/>
                    </a:lnTo>
                    <a:lnTo>
                      <a:pt x="5" y="3"/>
                    </a:lnTo>
                    <a:lnTo>
                      <a:pt x="5" y="3"/>
                    </a:lnTo>
                    <a:lnTo>
                      <a:pt x="7" y="3"/>
                    </a:lnTo>
                    <a:lnTo>
                      <a:pt x="9" y="7"/>
                    </a:lnTo>
                    <a:lnTo>
                      <a:pt x="9" y="7"/>
                    </a:lnTo>
                    <a:lnTo>
                      <a:pt x="10" y="8"/>
                    </a:lnTo>
                    <a:lnTo>
                      <a:pt x="10" y="8"/>
                    </a:lnTo>
                    <a:lnTo>
                      <a:pt x="12" y="8"/>
                    </a:lnTo>
                    <a:lnTo>
                      <a:pt x="14" y="7"/>
                    </a:lnTo>
                    <a:lnTo>
                      <a:pt x="14" y="7"/>
                    </a:lnTo>
                    <a:lnTo>
                      <a:pt x="17" y="3"/>
                    </a:lnTo>
                    <a:lnTo>
                      <a:pt x="17" y="3"/>
                    </a:lnTo>
                    <a:lnTo>
                      <a:pt x="2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16" name="Freeform 1973"/>
              <p:cNvSpPr>
                <a:spLocks/>
              </p:cNvSpPr>
              <p:nvPr/>
            </p:nvSpPr>
            <p:spPr bwMode="auto">
              <a:xfrm>
                <a:off x="4182" y="1970"/>
                <a:ext cx="29" cy="19"/>
              </a:xfrm>
              <a:custGeom>
                <a:avLst/>
                <a:gdLst>
                  <a:gd name="T0" fmla="*/ 22 w 29"/>
                  <a:gd name="T1" fmla="*/ 0 h 19"/>
                  <a:gd name="T2" fmla="*/ 29 w 29"/>
                  <a:gd name="T3" fmla="*/ 8 h 19"/>
                  <a:gd name="T4" fmla="*/ 21 w 29"/>
                  <a:gd name="T5" fmla="*/ 17 h 19"/>
                  <a:gd name="T6" fmla="*/ 14 w 29"/>
                  <a:gd name="T7" fmla="*/ 19 h 19"/>
                  <a:gd name="T8" fmla="*/ 0 w 29"/>
                  <a:gd name="T9" fmla="*/ 3 h 19"/>
                  <a:gd name="T10" fmla="*/ 4 w 29"/>
                  <a:gd name="T11" fmla="*/ 3 h 19"/>
                  <a:gd name="T12" fmla="*/ 5 w 29"/>
                  <a:gd name="T13" fmla="*/ 3 h 19"/>
                  <a:gd name="T14" fmla="*/ 5 w 29"/>
                  <a:gd name="T15" fmla="*/ 3 h 19"/>
                  <a:gd name="T16" fmla="*/ 7 w 29"/>
                  <a:gd name="T17" fmla="*/ 3 h 19"/>
                  <a:gd name="T18" fmla="*/ 9 w 29"/>
                  <a:gd name="T19" fmla="*/ 7 h 19"/>
                  <a:gd name="T20" fmla="*/ 9 w 29"/>
                  <a:gd name="T21" fmla="*/ 7 h 19"/>
                  <a:gd name="T22" fmla="*/ 10 w 29"/>
                  <a:gd name="T23" fmla="*/ 8 h 19"/>
                  <a:gd name="T24" fmla="*/ 10 w 29"/>
                  <a:gd name="T25" fmla="*/ 8 h 19"/>
                  <a:gd name="T26" fmla="*/ 12 w 29"/>
                  <a:gd name="T27" fmla="*/ 8 h 19"/>
                  <a:gd name="T28" fmla="*/ 14 w 29"/>
                  <a:gd name="T29" fmla="*/ 7 h 19"/>
                  <a:gd name="T30" fmla="*/ 14 w 29"/>
                  <a:gd name="T31" fmla="*/ 7 h 19"/>
                  <a:gd name="T32" fmla="*/ 17 w 29"/>
                  <a:gd name="T33" fmla="*/ 3 h 19"/>
                  <a:gd name="T34" fmla="*/ 17 w 29"/>
                  <a:gd name="T35" fmla="*/ 3 h 19"/>
                  <a:gd name="T36" fmla="*/ 22 w 29"/>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2" y="0"/>
                    </a:moveTo>
                    <a:lnTo>
                      <a:pt x="29" y="8"/>
                    </a:lnTo>
                    <a:lnTo>
                      <a:pt x="21" y="17"/>
                    </a:lnTo>
                    <a:lnTo>
                      <a:pt x="14" y="19"/>
                    </a:lnTo>
                    <a:lnTo>
                      <a:pt x="0" y="3"/>
                    </a:lnTo>
                    <a:lnTo>
                      <a:pt x="4" y="3"/>
                    </a:lnTo>
                    <a:lnTo>
                      <a:pt x="5" y="3"/>
                    </a:lnTo>
                    <a:lnTo>
                      <a:pt x="5" y="3"/>
                    </a:lnTo>
                    <a:lnTo>
                      <a:pt x="7" y="3"/>
                    </a:lnTo>
                    <a:lnTo>
                      <a:pt x="9" y="7"/>
                    </a:lnTo>
                    <a:lnTo>
                      <a:pt x="9" y="7"/>
                    </a:lnTo>
                    <a:lnTo>
                      <a:pt x="10" y="8"/>
                    </a:lnTo>
                    <a:lnTo>
                      <a:pt x="10" y="8"/>
                    </a:lnTo>
                    <a:lnTo>
                      <a:pt x="12" y="8"/>
                    </a:lnTo>
                    <a:lnTo>
                      <a:pt x="14" y="7"/>
                    </a:lnTo>
                    <a:lnTo>
                      <a:pt x="14" y="7"/>
                    </a:lnTo>
                    <a:lnTo>
                      <a:pt x="17" y="3"/>
                    </a:lnTo>
                    <a:lnTo>
                      <a:pt x="17" y="3"/>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17" name="Freeform 1974"/>
              <p:cNvSpPr>
                <a:spLocks/>
              </p:cNvSpPr>
              <p:nvPr/>
            </p:nvSpPr>
            <p:spPr bwMode="auto">
              <a:xfrm>
                <a:off x="4326" y="1978"/>
                <a:ext cx="39" cy="33"/>
              </a:xfrm>
              <a:custGeom>
                <a:avLst/>
                <a:gdLst>
                  <a:gd name="T0" fmla="*/ 39 w 39"/>
                  <a:gd name="T1" fmla="*/ 11 h 33"/>
                  <a:gd name="T2" fmla="*/ 39 w 39"/>
                  <a:gd name="T3" fmla="*/ 22 h 33"/>
                  <a:gd name="T4" fmla="*/ 31 w 39"/>
                  <a:gd name="T5" fmla="*/ 31 h 33"/>
                  <a:gd name="T6" fmla="*/ 22 w 39"/>
                  <a:gd name="T7" fmla="*/ 31 h 33"/>
                  <a:gd name="T8" fmla="*/ 14 w 39"/>
                  <a:gd name="T9" fmla="*/ 24 h 33"/>
                  <a:gd name="T10" fmla="*/ 9 w 39"/>
                  <a:gd name="T11" fmla="*/ 33 h 33"/>
                  <a:gd name="T12" fmla="*/ 4 w 39"/>
                  <a:gd name="T13" fmla="*/ 29 h 33"/>
                  <a:gd name="T14" fmla="*/ 0 w 39"/>
                  <a:gd name="T15" fmla="*/ 21 h 33"/>
                  <a:gd name="T16" fmla="*/ 7 w 39"/>
                  <a:gd name="T17" fmla="*/ 17 h 33"/>
                  <a:gd name="T18" fmla="*/ 5 w 39"/>
                  <a:gd name="T19" fmla="*/ 9 h 33"/>
                  <a:gd name="T20" fmla="*/ 9 w 39"/>
                  <a:gd name="T21" fmla="*/ 0 h 33"/>
                  <a:gd name="T22" fmla="*/ 17 w 39"/>
                  <a:gd name="T23" fmla="*/ 4 h 33"/>
                  <a:gd name="T24" fmla="*/ 24 w 39"/>
                  <a:gd name="T25" fmla="*/ 9 h 33"/>
                  <a:gd name="T26" fmla="*/ 36 w 39"/>
                  <a:gd name="T27" fmla="*/ 11 h 33"/>
                  <a:gd name="T28" fmla="*/ 39 w 39"/>
                  <a:gd name="T29"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3">
                    <a:moveTo>
                      <a:pt x="39" y="11"/>
                    </a:moveTo>
                    <a:lnTo>
                      <a:pt x="39" y="22"/>
                    </a:lnTo>
                    <a:lnTo>
                      <a:pt x="31" y="31"/>
                    </a:lnTo>
                    <a:lnTo>
                      <a:pt x="22" y="31"/>
                    </a:lnTo>
                    <a:lnTo>
                      <a:pt x="14" y="24"/>
                    </a:lnTo>
                    <a:lnTo>
                      <a:pt x="9" y="33"/>
                    </a:lnTo>
                    <a:lnTo>
                      <a:pt x="4" y="29"/>
                    </a:lnTo>
                    <a:lnTo>
                      <a:pt x="0" y="21"/>
                    </a:lnTo>
                    <a:lnTo>
                      <a:pt x="7" y="17"/>
                    </a:lnTo>
                    <a:lnTo>
                      <a:pt x="5" y="9"/>
                    </a:lnTo>
                    <a:lnTo>
                      <a:pt x="9" y="0"/>
                    </a:lnTo>
                    <a:lnTo>
                      <a:pt x="17" y="4"/>
                    </a:lnTo>
                    <a:lnTo>
                      <a:pt x="24" y="9"/>
                    </a:lnTo>
                    <a:lnTo>
                      <a:pt x="36" y="11"/>
                    </a:lnTo>
                    <a:lnTo>
                      <a:pt x="39" y="1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18" name="Freeform 1975"/>
              <p:cNvSpPr>
                <a:spLocks/>
              </p:cNvSpPr>
              <p:nvPr/>
            </p:nvSpPr>
            <p:spPr bwMode="auto">
              <a:xfrm>
                <a:off x="4326" y="1978"/>
                <a:ext cx="39" cy="33"/>
              </a:xfrm>
              <a:custGeom>
                <a:avLst/>
                <a:gdLst>
                  <a:gd name="T0" fmla="*/ 39 w 39"/>
                  <a:gd name="T1" fmla="*/ 11 h 33"/>
                  <a:gd name="T2" fmla="*/ 39 w 39"/>
                  <a:gd name="T3" fmla="*/ 22 h 33"/>
                  <a:gd name="T4" fmla="*/ 31 w 39"/>
                  <a:gd name="T5" fmla="*/ 31 h 33"/>
                  <a:gd name="T6" fmla="*/ 22 w 39"/>
                  <a:gd name="T7" fmla="*/ 31 h 33"/>
                  <a:gd name="T8" fmla="*/ 14 w 39"/>
                  <a:gd name="T9" fmla="*/ 24 h 33"/>
                  <a:gd name="T10" fmla="*/ 9 w 39"/>
                  <a:gd name="T11" fmla="*/ 33 h 33"/>
                  <a:gd name="T12" fmla="*/ 4 w 39"/>
                  <a:gd name="T13" fmla="*/ 29 h 33"/>
                  <a:gd name="T14" fmla="*/ 0 w 39"/>
                  <a:gd name="T15" fmla="*/ 21 h 33"/>
                  <a:gd name="T16" fmla="*/ 7 w 39"/>
                  <a:gd name="T17" fmla="*/ 17 h 33"/>
                  <a:gd name="T18" fmla="*/ 5 w 39"/>
                  <a:gd name="T19" fmla="*/ 9 h 33"/>
                  <a:gd name="T20" fmla="*/ 9 w 39"/>
                  <a:gd name="T21" fmla="*/ 0 h 33"/>
                  <a:gd name="T22" fmla="*/ 17 w 39"/>
                  <a:gd name="T23" fmla="*/ 4 h 33"/>
                  <a:gd name="T24" fmla="*/ 24 w 39"/>
                  <a:gd name="T25" fmla="*/ 9 h 33"/>
                  <a:gd name="T26" fmla="*/ 36 w 39"/>
                  <a:gd name="T27" fmla="*/ 11 h 33"/>
                  <a:gd name="T28" fmla="*/ 39 w 39"/>
                  <a:gd name="T29"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3">
                    <a:moveTo>
                      <a:pt x="39" y="11"/>
                    </a:moveTo>
                    <a:lnTo>
                      <a:pt x="39" y="22"/>
                    </a:lnTo>
                    <a:lnTo>
                      <a:pt x="31" y="31"/>
                    </a:lnTo>
                    <a:lnTo>
                      <a:pt x="22" y="31"/>
                    </a:lnTo>
                    <a:lnTo>
                      <a:pt x="14" y="24"/>
                    </a:lnTo>
                    <a:lnTo>
                      <a:pt x="9" y="33"/>
                    </a:lnTo>
                    <a:lnTo>
                      <a:pt x="4" y="29"/>
                    </a:lnTo>
                    <a:lnTo>
                      <a:pt x="0" y="21"/>
                    </a:lnTo>
                    <a:lnTo>
                      <a:pt x="7" y="17"/>
                    </a:lnTo>
                    <a:lnTo>
                      <a:pt x="5" y="9"/>
                    </a:lnTo>
                    <a:lnTo>
                      <a:pt x="9" y="0"/>
                    </a:lnTo>
                    <a:lnTo>
                      <a:pt x="17" y="4"/>
                    </a:lnTo>
                    <a:lnTo>
                      <a:pt x="24" y="9"/>
                    </a:lnTo>
                    <a:lnTo>
                      <a:pt x="36" y="11"/>
                    </a:lnTo>
                    <a:lnTo>
                      <a:pt x="39"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19" name="Freeform 1976"/>
              <p:cNvSpPr>
                <a:spLocks/>
              </p:cNvSpPr>
              <p:nvPr/>
            </p:nvSpPr>
            <p:spPr bwMode="auto">
              <a:xfrm>
                <a:off x="4211" y="2088"/>
                <a:ext cx="32" cy="46"/>
              </a:xfrm>
              <a:custGeom>
                <a:avLst/>
                <a:gdLst>
                  <a:gd name="T0" fmla="*/ 20 w 32"/>
                  <a:gd name="T1" fmla="*/ 43 h 46"/>
                  <a:gd name="T2" fmla="*/ 17 w 32"/>
                  <a:gd name="T3" fmla="*/ 46 h 46"/>
                  <a:gd name="T4" fmla="*/ 10 w 32"/>
                  <a:gd name="T5" fmla="*/ 38 h 46"/>
                  <a:gd name="T6" fmla="*/ 9 w 32"/>
                  <a:gd name="T7" fmla="*/ 31 h 46"/>
                  <a:gd name="T8" fmla="*/ 0 w 32"/>
                  <a:gd name="T9" fmla="*/ 26 h 46"/>
                  <a:gd name="T10" fmla="*/ 5 w 32"/>
                  <a:gd name="T11" fmla="*/ 16 h 46"/>
                  <a:gd name="T12" fmla="*/ 5 w 32"/>
                  <a:gd name="T13" fmla="*/ 2 h 46"/>
                  <a:gd name="T14" fmla="*/ 19 w 32"/>
                  <a:gd name="T15" fmla="*/ 0 h 46"/>
                  <a:gd name="T16" fmla="*/ 20 w 32"/>
                  <a:gd name="T17" fmla="*/ 12 h 46"/>
                  <a:gd name="T18" fmla="*/ 31 w 32"/>
                  <a:gd name="T19" fmla="*/ 17 h 46"/>
                  <a:gd name="T20" fmla="*/ 32 w 32"/>
                  <a:gd name="T21" fmla="*/ 29 h 46"/>
                  <a:gd name="T22" fmla="*/ 25 w 32"/>
                  <a:gd name="T23" fmla="*/ 38 h 46"/>
                  <a:gd name="T24" fmla="*/ 20 w 32"/>
                  <a:gd name="T2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6">
                    <a:moveTo>
                      <a:pt x="20" y="43"/>
                    </a:moveTo>
                    <a:lnTo>
                      <a:pt x="17" y="46"/>
                    </a:lnTo>
                    <a:lnTo>
                      <a:pt x="10" y="38"/>
                    </a:lnTo>
                    <a:lnTo>
                      <a:pt x="9" y="31"/>
                    </a:lnTo>
                    <a:lnTo>
                      <a:pt x="0" y="26"/>
                    </a:lnTo>
                    <a:lnTo>
                      <a:pt x="5" y="16"/>
                    </a:lnTo>
                    <a:lnTo>
                      <a:pt x="5" y="2"/>
                    </a:lnTo>
                    <a:lnTo>
                      <a:pt x="19" y="0"/>
                    </a:lnTo>
                    <a:lnTo>
                      <a:pt x="20" y="12"/>
                    </a:lnTo>
                    <a:lnTo>
                      <a:pt x="31" y="17"/>
                    </a:lnTo>
                    <a:lnTo>
                      <a:pt x="32" y="29"/>
                    </a:lnTo>
                    <a:lnTo>
                      <a:pt x="25" y="38"/>
                    </a:lnTo>
                    <a:lnTo>
                      <a:pt x="20" y="4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20" name="Freeform 1977"/>
              <p:cNvSpPr>
                <a:spLocks/>
              </p:cNvSpPr>
              <p:nvPr/>
            </p:nvSpPr>
            <p:spPr bwMode="auto">
              <a:xfrm>
                <a:off x="4211" y="2088"/>
                <a:ext cx="32" cy="46"/>
              </a:xfrm>
              <a:custGeom>
                <a:avLst/>
                <a:gdLst>
                  <a:gd name="T0" fmla="*/ 20 w 32"/>
                  <a:gd name="T1" fmla="*/ 43 h 46"/>
                  <a:gd name="T2" fmla="*/ 17 w 32"/>
                  <a:gd name="T3" fmla="*/ 46 h 46"/>
                  <a:gd name="T4" fmla="*/ 10 w 32"/>
                  <a:gd name="T5" fmla="*/ 38 h 46"/>
                  <a:gd name="T6" fmla="*/ 9 w 32"/>
                  <a:gd name="T7" fmla="*/ 31 h 46"/>
                  <a:gd name="T8" fmla="*/ 0 w 32"/>
                  <a:gd name="T9" fmla="*/ 26 h 46"/>
                  <a:gd name="T10" fmla="*/ 5 w 32"/>
                  <a:gd name="T11" fmla="*/ 16 h 46"/>
                  <a:gd name="T12" fmla="*/ 5 w 32"/>
                  <a:gd name="T13" fmla="*/ 2 h 46"/>
                  <a:gd name="T14" fmla="*/ 19 w 32"/>
                  <a:gd name="T15" fmla="*/ 0 h 46"/>
                  <a:gd name="T16" fmla="*/ 20 w 32"/>
                  <a:gd name="T17" fmla="*/ 12 h 46"/>
                  <a:gd name="T18" fmla="*/ 31 w 32"/>
                  <a:gd name="T19" fmla="*/ 17 h 46"/>
                  <a:gd name="T20" fmla="*/ 32 w 32"/>
                  <a:gd name="T21" fmla="*/ 29 h 46"/>
                  <a:gd name="T22" fmla="*/ 25 w 32"/>
                  <a:gd name="T23" fmla="*/ 38 h 46"/>
                  <a:gd name="T24" fmla="*/ 20 w 32"/>
                  <a:gd name="T2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6">
                    <a:moveTo>
                      <a:pt x="20" y="43"/>
                    </a:moveTo>
                    <a:lnTo>
                      <a:pt x="17" y="46"/>
                    </a:lnTo>
                    <a:lnTo>
                      <a:pt x="10" y="38"/>
                    </a:lnTo>
                    <a:lnTo>
                      <a:pt x="9" y="31"/>
                    </a:lnTo>
                    <a:lnTo>
                      <a:pt x="0" y="26"/>
                    </a:lnTo>
                    <a:lnTo>
                      <a:pt x="5" y="16"/>
                    </a:lnTo>
                    <a:lnTo>
                      <a:pt x="5" y="2"/>
                    </a:lnTo>
                    <a:lnTo>
                      <a:pt x="19" y="0"/>
                    </a:lnTo>
                    <a:lnTo>
                      <a:pt x="20" y="12"/>
                    </a:lnTo>
                    <a:lnTo>
                      <a:pt x="31" y="17"/>
                    </a:lnTo>
                    <a:lnTo>
                      <a:pt x="32" y="29"/>
                    </a:lnTo>
                    <a:lnTo>
                      <a:pt x="25" y="38"/>
                    </a:lnTo>
                    <a:lnTo>
                      <a:pt x="20" y="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21" name="Freeform 1978"/>
              <p:cNvSpPr>
                <a:spLocks/>
              </p:cNvSpPr>
              <p:nvPr/>
            </p:nvSpPr>
            <p:spPr bwMode="auto">
              <a:xfrm>
                <a:off x="4031" y="2146"/>
                <a:ext cx="34" cy="54"/>
              </a:xfrm>
              <a:custGeom>
                <a:avLst/>
                <a:gdLst>
                  <a:gd name="T0" fmla="*/ 28 w 34"/>
                  <a:gd name="T1" fmla="*/ 0 h 54"/>
                  <a:gd name="T2" fmla="*/ 34 w 34"/>
                  <a:gd name="T3" fmla="*/ 7 h 54"/>
                  <a:gd name="T4" fmla="*/ 33 w 34"/>
                  <a:gd name="T5" fmla="*/ 51 h 54"/>
                  <a:gd name="T6" fmla="*/ 31 w 34"/>
                  <a:gd name="T7" fmla="*/ 51 h 54"/>
                  <a:gd name="T8" fmla="*/ 31 w 34"/>
                  <a:gd name="T9" fmla="*/ 51 h 54"/>
                  <a:gd name="T10" fmla="*/ 26 w 34"/>
                  <a:gd name="T11" fmla="*/ 51 h 54"/>
                  <a:gd name="T12" fmla="*/ 26 w 34"/>
                  <a:gd name="T13" fmla="*/ 51 h 54"/>
                  <a:gd name="T14" fmla="*/ 24 w 34"/>
                  <a:gd name="T15" fmla="*/ 51 h 54"/>
                  <a:gd name="T16" fmla="*/ 16 w 34"/>
                  <a:gd name="T17" fmla="*/ 53 h 54"/>
                  <a:gd name="T18" fmla="*/ 16 w 34"/>
                  <a:gd name="T19" fmla="*/ 53 h 54"/>
                  <a:gd name="T20" fmla="*/ 11 w 34"/>
                  <a:gd name="T21" fmla="*/ 53 h 54"/>
                  <a:gd name="T22" fmla="*/ 11 w 34"/>
                  <a:gd name="T23" fmla="*/ 53 h 54"/>
                  <a:gd name="T24" fmla="*/ 7 w 34"/>
                  <a:gd name="T25" fmla="*/ 54 h 54"/>
                  <a:gd name="T26" fmla="*/ 6 w 34"/>
                  <a:gd name="T27" fmla="*/ 20 h 54"/>
                  <a:gd name="T28" fmla="*/ 0 w 34"/>
                  <a:gd name="T29" fmla="*/ 17 h 54"/>
                  <a:gd name="T30" fmla="*/ 2 w 34"/>
                  <a:gd name="T31" fmla="*/ 15 h 54"/>
                  <a:gd name="T32" fmla="*/ 4 w 34"/>
                  <a:gd name="T33" fmla="*/ 2 h 54"/>
                  <a:gd name="T34" fmla="*/ 14 w 34"/>
                  <a:gd name="T35" fmla="*/ 5 h 54"/>
                  <a:gd name="T36" fmla="*/ 28 w 3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54">
                    <a:moveTo>
                      <a:pt x="28" y="0"/>
                    </a:moveTo>
                    <a:lnTo>
                      <a:pt x="34" y="7"/>
                    </a:lnTo>
                    <a:lnTo>
                      <a:pt x="33" y="51"/>
                    </a:lnTo>
                    <a:lnTo>
                      <a:pt x="31" y="51"/>
                    </a:lnTo>
                    <a:lnTo>
                      <a:pt x="31" y="51"/>
                    </a:lnTo>
                    <a:lnTo>
                      <a:pt x="26" y="51"/>
                    </a:lnTo>
                    <a:lnTo>
                      <a:pt x="26" y="51"/>
                    </a:lnTo>
                    <a:lnTo>
                      <a:pt x="24" y="51"/>
                    </a:lnTo>
                    <a:lnTo>
                      <a:pt x="16" y="53"/>
                    </a:lnTo>
                    <a:lnTo>
                      <a:pt x="16" y="53"/>
                    </a:lnTo>
                    <a:lnTo>
                      <a:pt x="11" y="53"/>
                    </a:lnTo>
                    <a:lnTo>
                      <a:pt x="11" y="53"/>
                    </a:lnTo>
                    <a:lnTo>
                      <a:pt x="7" y="54"/>
                    </a:lnTo>
                    <a:lnTo>
                      <a:pt x="6" y="20"/>
                    </a:lnTo>
                    <a:lnTo>
                      <a:pt x="0" y="17"/>
                    </a:lnTo>
                    <a:lnTo>
                      <a:pt x="2" y="15"/>
                    </a:lnTo>
                    <a:lnTo>
                      <a:pt x="4" y="2"/>
                    </a:lnTo>
                    <a:lnTo>
                      <a:pt x="14" y="5"/>
                    </a:lnTo>
                    <a:lnTo>
                      <a:pt x="28"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22" name="Freeform 1979"/>
              <p:cNvSpPr>
                <a:spLocks/>
              </p:cNvSpPr>
              <p:nvPr/>
            </p:nvSpPr>
            <p:spPr bwMode="auto">
              <a:xfrm>
                <a:off x="4031" y="2146"/>
                <a:ext cx="34" cy="54"/>
              </a:xfrm>
              <a:custGeom>
                <a:avLst/>
                <a:gdLst>
                  <a:gd name="T0" fmla="*/ 28 w 34"/>
                  <a:gd name="T1" fmla="*/ 0 h 54"/>
                  <a:gd name="T2" fmla="*/ 34 w 34"/>
                  <a:gd name="T3" fmla="*/ 7 h 54"/>
                  <a:gd name="T4" fmla="*/ 33 w 34"/>
                  <a:gd name="T5" fmla="*/ 51 h 54"/>
                  <a:gd name="T6" fmla="*/ 31 w 34"/>
                  <a:gd name="T7" fmla="*/ 51 h 54"/>
                  <a:gd name="T8" fmla="*/ 31 w 34"/>
                  <a:gd name="T9" fmla="*/ 51 h 54"/>
                  <a:gd name="T10" fmla="*/ 26 w 34"/>
                  <a:gd name="T11" fmla="*/ 51 h 54"/>
                  <a:gd name="T12" fmla="*/ 26 w 34"/>
                  <a:gd name="T13" fmla="*/ 51 h 54"/>
                  <a:gd name="T14" fmla="*/ 24 w 34"/>
                  <a:gd name="T15" fmla="*/ 51 h 54"/>
                  <a:gd name="T16" fmla="*/ 16 w 34"/>
                  <a:gd name="T17" fmla="*/ 53 h 54"/>
                  <a:gd name="T18" fmla="*/ 16 w 34"/>
                  <a:gd name="T19" fmla="*/ 53 h 54"/>
                  <a:gd name="T20" fmla="*/ 11 w 34"/>
                  <a:gd name="T21" fmla="*/ 53 h 54"/>
                  <a:gd name="T22" fmla="*/ 11 w 34"/>
                  <a:gd name="T23" fmla="*/ 53 h 54"/>
                  <a:gd name="T24" fmla="*/ 7 w 34"/>
                  <a:gd name="T25" fmla="*/ 54 h 54"/>
                  <a:gd name="T26" fmla="*/ 6 w 34"/>
                  <a:gd name="T27" fmla="*/ 20 h 54"/>
                  <a:gd name="T28" fmla="*/ 0 w 34"/>
                  <a:gd name="T29" fmla="*/ 17 h 54"/>
                  <a:gd name="T30" fmla="*/ 2 w 34"/>
                  <a:gd name="T31" fmla="*/ 15 h 54"/>
                  <a:gd name="T32" fmla="*/ 4 w 34"/>
                  <a:gd name="T33" fmla="*/ 2 h 54"/>
                  <a:gd name="T34" fmla="*/ 14 w 34"/>
                  <a:gd name="T35" fmla="*/ 5 h 54"/>
                  <a:gd name="T36" fmla="*/ 28 w 3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54">
                    <a:moveTo>
                      <a:pt x="28" y="0"/>
                    </a:moveTo>
                    <a:lnTo>
                      <a:pt x="34" y="7"/>
                    </a:lnTo>
                    <a:lnTo>
                      <a:pt x="33" y="51"/>
                    </a:lnTo>
                    <a:lnTo>
                      <a:pt x="31" y="51"/>
                    </a:lnTo>
                    <a:lnTo>
                      <a:pt x="31" y="51"/>
                    </a:lnTo>
                    <a:lnTo>
                      <a:pt x="26" y="51"/>
                    </a:lnTo>
                    <a:lnTo>
                      <a:pt x="26" y="51"/>
                    </a:lnTo>
                    <a:lnTo>
                      <a:pt x="24" y="51"/>
                    </a:lnTo>
                    <a:lnTo>
                      <a:pt x="16" y="53"/>
                    </a:lnTo>
                    <a:lnTo>
                      <a:pt x="16" y="53"/>
                    </a:lnTo>
                    <a:lnTo>
                      <a:pt x="11" y="53"/>
                    </a:lnTo>
                    <a:lnTo>
                      <a:pt x="11" y="53"/>
                    </a:lnTo>
                    <a:lnTo>
                      <a:pt x="7" y="54"/>
                    </a:lnTo>
                    <a:lnTo>
                      <a:pt x="6" y="20"/>
                    </a:lnTo>
                    <a:lnTo>
                      <a:pt x="0" y="17"/>
                    </a:lnTo>
                    <a:lnTo>
                      <a:pt x="2" y="15"/>
                    </a:lnTo>
                    <a:lnTo>
                      <a:pt x="4" y="2"/>
                    </a:lnTo>
                    <a:lnTo>
                      <a:pt x="14" y="5"/>
                    </a:lnTo>
                    <a:lnTo>
                      <a:pt x="2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23" name="Freeform 1980"/>
              <p:cNvSpPr>
                <a:spLocks/>
              </p:cNvSpPr>
              <p:nvPr/>
            </p:nvSpPr>
            <p:spPr bwMode="auto">
              <a:xfrm>
                <a:off x="4262" y="2026"/>
                <a:ext cx="25" cy="27"/>
              </a:xfrm>
              <a:custGeom>
                <a:avLst/>
                <a:gdLst>
                  <a:gd name="T0" fmla="*/ 25 w 25"/>
                  <a:gd name="T1" fmla="*/ 17 h 27"/>
                  <a:gd name="T2" fmla="*/ 24 w 25"/>
                  <a:gd name="T3" fmla="*/ 27 h 27"/>
                  <a:gd name="T4" fmla="*/ 19 w 25"/>
                  <a:gd name="T5" fmla="*/ 25 h 27"/>
                  <a:gd name="T6" fmla="*/ 0 w 25"/>
                  <a:gd name="T7" fmla="*/ 24 h 27"/>
                  <a:gd name="T8" fmla="*/ 2 w 25"/>
                  <a:gd name="T9" fmla="*/ 7 h 27"/>
                  <a:gd name="T10" fmla="*/ 15 w 25"/>
                  <a:gd name="T11" fmla="*/ 0 h 27"/>
                  <a:gd name="T12" fmla="*/ 17 w 25"/>
                  <a:gd name="T13" fmla="*/ 3 h 27"/>
                  <a:gd name="T14" fmla="*/ 25 w 25"/>
                  <a:gd name="T15" fmla="*/ 1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7">
                    <a:moveTo>
                      <a:pt x="25" y="17"/>
                    </a:moveTo>
                    <a:lnTo>
                      <a:pt x="24" y="27"/>
                    </a:lnTo>
                    <a:lnTo>
                      <a:pt x="19" y="25"/>
                    </a:lnTo>
                    <a:lnTo>
                      <a:pt x="0" y="24"/>
                    </a:lnTo>
                    <a:lnTo>
                      <a:pt x="2" y="7"/>
                    </a:lnTo>
                    <a:lnTo>
                      <a:pt x="15" y="0"/>
                    </a:lnTo>
                    <a:lnTo>
                      <a:pt x="17" y="3"/>
                    </a:lnTo>
                    <a:lnTo>
                      <a:pt x="25"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24" name="Freeform 1981"/>
              <p:cNvSpPr>
                <a:spLocks/>
              </p:cNvSpPr>
              <p:nvPr/>
            </p:nvSpPr>
            <p:spPr bwMode="auto">
              <a:xfrm>
                <a:off x="4262" y="2026"/>
                <a:ext cx="25" cy="27"/>
              </a:xfrm>
              <a:custGeom>
                <a:avLst/>
                <a:gdLst>
                  <a:gd name="T0" fmla="*/ 25 w 25"/>
                  <a:gd name="T1" fmla="*/ 17 h 27"/>
                  <a:gd name="T2" fmla="*/ 24 w 25"/>
                  <a:gd name="T3" fmla="*/ 27 h 27"/>
                  <a:gd name="T4" fmla="*/ 19 w 25"/>
                  <a:gd name="T5" fmla="*/ 25 h 27"/>
                  <a:gd name="T6" fmla="*/ 0 w 25"/>
                  <a:gd name="T7" fmla="*/ 24 h 27"/>
                  <a:gd name="T8" fmla="*/ 2 w 25"/>
                  <a:gd name="T9" fmla="*/ 7 h 27"/>
                  <a:gd name="T10" fmla="*/ 15 w 25"/>
                  <a:gd name="T11" fmla="*/ 0 h 27"/>
                  <a:gd name="T12" fmla="*/ 17 w 25"/>
                  <a:gd name="T13" fmla="*/ 3 h 27"/>
                  <a:gd name="T14" fmla="*/ 25 w 25"/>
                  <a:gd name="T15" fmla="*/ 1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7">
                    <a:moveTo>
                      <a:pt x="25" y="17"/>
                    </a:moveTo>
                    <a:lnTo>
                      <a:pt x="24" y="27"/>
                    </a:lnTo>
                    <a:lnTo>
                      <a:pt x="19" y="25"/>
                    </a:lnTo>
                    <a:lnTo>
                      <a:pt x="0" y="24"/>
                    </a:lnTo>
                    <a:lnTo>
                      <a:pt x="2" y="7"/>
                    </a:lnTo>
                    <a:lnTo>
                      <a:pt x="15" y="0"/>
                    </a:lnTo>
                    <a:lnTo>
                      <a:pt x="17" y="3"/>
                    </a:lnTo>
                    <a:lnTo>
                      <a:pt x="25"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25" name="Freeform 1982"/>
              <p:cNvSpPr>
                <a:spLocks/>
              </p:cNvSpPr>
              <p:nvPr/>
            </p:nvSpPr>
            <p:spPr bwMode="auto">
              <a:xfrm>
                <a:off x="4297" y="2097"/>
                <a:ext cx="36" cy="41"/>
              </a:xfrm>
              <a:custGeom>
                <a:avLst/>
                <a:gdLst>
                  <a:gd name="T0" fmla="*/ 36 w 36"/>
                  <a:gd name="T1" fmla="*/ 41 h 41"/>
                  <a:gd name="T2" fmla="*/ 34 w 36"/>
                  <a:gd name="T3" fmla="*/ 41 h 41"/>
                  <a:gd name="T4" fmla="*/ 34 w 36"/>
                  <a:gd name="T5" fmla="*/ 39 h 41"/>
                  <a:gd name="T6" fmla="*/ 29 w 36"/>
                  <a:gd name="T7" fmla="*/ 39 h 41"/>
                  <a:gd name="T8" fmla="*/ 7 w 36"/>
                  <a:gd name="T9" fmla="*/ 32 h 41"/>
                  <a:gd name="T10" fmla="*/ 0 w 36"/>
                  <a:gd name="T11" fmla="*/ 20 h 41"/>
                  <a:gd name="T12" fmla="*/ 0 w 36"/>
                  <a:gd name="T13" fmla="*/ 14 h 41"/>
                  <a:gd name="T14" fmla="*/ 11 w 36"/>
                  <a:gd name="T15" fmla="*/ 2 h 41"/>
                  <a:gd name="T16" fmla="*/ 19 w 36"/>
                  <a:gd name="T17" fmla="*/ 0 h 41"/>
                  <a:gd name="T18" fmla="*/ 29 w 36"/>
                  <a:gd name="T19" fmla="*/ 8 h 41"/>
                  <a:gd name="T20" fmla="*/ 31 w 36"/>
                  <a:gd name="T21" fmla="*/ 8 h 41"/>
                  <a:gd name="T22" fmla="*/ 31 w 36"/>
                  <a:gd name="T23" fmla="*/ 10 h 41"/>
                  <a:gd name="T24" fmla="*/ 29 w 36"/>
                  <a:gd name="T25" fmla="*/ 17 h 41"/>
                  <a:gd name="T26" fmla="*/ 36 w 36"/>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1">
                    <a:moveTo>
                      <a:pt x="36" y="41"/>
                    </a:moveTo>
                    <a:lnTo>
                      <a:pt x="34" y="41"/>
                    </a:lnTo>
                    <a:lnTo>
                      <a:pt x="34" y="39"/>
                    </a:lnTo>
                    <a:lnTo>
                      <a:pt x="29" y="39"/>
                    </a:lnTo>
                    <a:lnTo>
                      <a:pt x="7" y="32"/>
                    </a:lnTo>
                    <a:lnTo>
                      <a:pt x="0" y="20"/>
                    </a:lnTo>
                    <a:lnTo>
                      <a:pt x="0" y="14"/>
                    </a:lnTo>
                    <a:lnTo>
                      <a:pt x="11" y="2"/>
                    </a:lnTo>
                    <a:lnTo>
                      <a:pt x="19" y="0"/>
                    </a:lnTo>
                    <a:lnTo>
                      <a:pt x="29" y="8"/>
                    </a:lnTo>
                    <a:lnTo>
                      <a:pt x="31" y="8"/>
                    </a:lnTo>
                    <a:lnTo>
                      <a:pt x="31" y="10"/>
                    </a:lnTo>
                    <a:lnTo>
                      <a:pt x="29" y="17"/>
                    </a:lnTo>
                    <a:lnTo>
                      <a:pt x="36" y="4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26" name="Freeform 1983"/>
              <p:cNvSpPr>
                <a:spLocks/>
              </p:cNvSpPr>
              <p:nvPr/>
            </p:nvSpPr>
            <p:spPr bwMode="auto">
              <a:xfrm>
                <a:off x="4297" y="2097"/>
                <a:ext cx="36" cy="41"/>
              </a:xfrm>
              <a:custGeom>
                <a:avLst/>
                <a:gdLst>
                  <a:gd name="T0" fmla="*/ 36 w 36"/>
                  <a:gd name="T1" fmla="*/ 41 h 41"/>
                  <a:gd name="T2" fmla="*/ 34 w 36"/>
                  <a:gd name="T3" fmla="*/ 41 h 41"/>
                  <a:gd name="T4" fmla="*/ 34 w 36"/>
                  <a:gd name="T5" fmla="*/ 39 h 41"/>
                  <a:gd name="T6" fmla="*/ 29 w 36"/>
                  <a:gd name="T7" fmla="*/ 39 h 41"/>
                  <a:gd name="T8" fmla="*/ 7 w 36"/>
                  <a:gd name="T9" fmla="*/ 32 h 41"/>
                  <a:gd name="T10" fmla="*/ 0 w 36"/>
                  <a:gd name="T11" fmla="*/ 20 h 41"/>
                  <a:gd name="T12" fmla="*/ 0 w 36"/>
                  <a:gd name="T13" fmla="*/ 14 h 41"/>
                  <a:gd name="T14" fmla="*/ 11 w 36"/>
                  <a:gd name="T15" fmla="*/ 2 h 41"/>
                  <a:gd name="T16" fmla="*/ 19 w 36"/>
                  <a:gd name="T17" fmla="*/ 0 h 41"/>
                  <a:gd name="T18" fmla="*/ 29 w 36"/>
                  <a:gd name="T19" fmla="*/ 8 h 41"/>
                  <a:gd name="T20" fmla="*/ 31 w 36"/>
                  <a:gd name="T21" fmla="*/ 8 h 41"/>
                  <a:gd name="T22" fmla="*/ 31 w 36"/>
                  <a:gd name="T23" fmla="*/ 10 h 41"/>
                  <a:gd name="T24" fmla="*/ 29 w 36"/>
                  <a:gd name="T25" fmla="*/ 17 h 41"/>
                  <a:gd name="T26" fmla="*/ 36 w 36"/>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1">
                    <a:moveTo>
                      <a:pt x="36" y="41"/>
                    </a:moveTo>
                    <a:lnTo>
                      <a:pt x="34" y="41"/>
                    </a:lnTo>
                    <a:lnTo>
                      <a:pt x="34" y="39"/>
                    </a:lnTo>
                    <a:lnTo>
                      <a:pt x="29" y="39"/>
                    </a:lnTo>
                    <a:lnTo>
                      <a:pt x="7" y="32"/>
                    </a:lnTo>
                    <a:lnTo>
                      <a:pt x="0" y="20"/>
                    </a:lnTo>
                    <a:lnTo>
                      <a:pt x="0" y="14"/>
                    </a:lnTo>
                    <a:lnTo>
                      <a:pt x="11" y="2"/>
                    </a:lnTo>
                    <a:lnTo>
                      <a:pt x="19" y="0"/>
                    </a:lnTo>
                    <a:lnTo>
                      <a:pt x="29" y="8"/>
                    </a:lnTo>
                    <a:lnTo>
                      <a:pt x="31" y="8"/>
                    </a:lnTo>
                    <a:lnTo>
                      <a:pt x="31" y="10"/>
                    </a:lnTo>
                    <a:lnTo>
                      <a:pt x="29" y="17"/>
                    </a:lnTo>
                    <a:lnTo>
                      <a:pt x="36"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27" name="Freeform 1984"/>
              <p:cNvSpPr>
                <a:spLocks/>
              </p:cNvSpPr>
              <p:nvPr/>
            </p:nvSpPr>
            <p:spPr bwMode="auto">
              <a:xfrm>
                <a:off x="4209" y="2158"/>
                <a:ext cx="22" cy="25"/>
              </a:xfrm>
              <a:custGeom>
                <a:avLst/>
                <a:gdLst>
                  <a:gd name="T0" fmla="*/ 14 w 22"/>
                  <a:gd name="T1" fmla="*/ 0 h 25"/>
                  <a:gd name="T2" fmla="*/ 19 w 22"/>
                  <a:gd name="T3" fmla="*/ 10 h 25"/>
                  <a:gd name="T4" fmla="*/ 22 w 22"/>
                  <a:gd name="T5" fmla="*/ 24 h 25"/>
                  <a:gd name="T6" fmla="*/ 16 w 22"/>
                  <a:gd name="T7" fmla="*/ 24 h 25"/>
                  <a:gd name="T8" fmla="*/ 14 w 22"/>
                  <a:gd name="T9" fmla="*/ 24 h 25"/>
                  <a:gd name="T10" fmla="*/ 2 w 22"/>
                  <a:gd name="T11" fmla="*/ 25 h 25"/>
                  <a:gd name="T12" fmla="*/ 2 w 22"/>
                  <a:gd name="T13" fmla="*/ 25 h 25"/>
                  <a:gd name="T14" fmla="*/ 0 w 22"/>
                  <a:gd name="T15" fmla="*/ 25 h 25"/>
                  <a:gd name="T16" fmla="*/ 2 w 22"/>
                  <a:gd name="T17" fmla="*/ 14 h 25"/>
                  <a:gd name="T18" fmla="*/ 4 w 22"/>
                  <a:gd name="T19" fmla="*/ 2 h 25"/>
                  <a:gd name="T20" fmla="*/ 11 w 22"/>
                  <a:gd name="T21" fmla="*/ 3 h 25"/>
                  <a:gd name="T22" fmla="*/ 14 w 22"/>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5">
                    <a:moveTo>
                      <a:pt x="14" y="0"/>
                    </a:moveTo>
                    <a:lnTo>
                      <a:pt x="19" y="10"/>
                    </a:lnTo>
                    <a:lnTo>
                      <a:pt x="22" y="24"/>
                    </a:lnTo>
                    <a:lnTo>
                      <a:pt x="16" y="24"/>
                    </a:lnTo>
                    <a:lnTo>
                      <a:pt x="14" y="24"/>
                    </a:lnTo>
                    <a:lnTo>
                      <a:pt x="2" y="25"/>
                    </a:lnTo>
                    <a:lnTo>
                      <a:pt x="2" y="25"/>
                    </a:lnTo>
                    <a:lnTo>
                      <a:pt x="0" y="25"/>
                    </a:lnTo>
                    <a:lnTo>
                      <a:pt x="2" y="14"/>
                    </a:lnTo>
                    <a:lnTo>
                      <a:pt x="4" y="2"/>
                    </a:lnTo>
                    <a:lnTo>
                      <a:pt x="11" y="3"/>
                    </a:lnTo>
                    <a:lnTo>
                      <a:pt x="1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28" name="Freeform 1985"/>
              <p:cNvSpPr>
                <a:spLocks/>
              </p:cNvSpPr>
              <p:nvPr/>
            </p:nvSpPr>
            <p:spPr bwMode="auto">
              <a:xfrm>
                <a:off x="4209" y="2158"/>
                <a:ext cx="22" cy="25"/>
              </a:xfrm>
              <a:custGeom>
                <a:avLst/>
                <a:gdLst>
                  <a:gd name="T0" fmla="*/ 14 w 22"/>
                  <a:gd name="T1" fmla="*/ 0 h 25"/>
                  <a:gd name="T2" fmla="*/ 19 w 22"/>
                  <a:gd name="T3" fmla="*/ 10 h 25"/>
                  <a:gd name="T4" fmla="*/ 22 w 22"/>
                  <a:gd name="T5" fmla="*/ 24 h 25"/>
                  <a:gd name="T6" fmla="*/ 16 w 22"/>
                  <a:gd name="T7" fmla="*/ 24 h 25"/>
                  <a:gd name="T8" fmla="*/ 14 w 22"/>
                  <a:gd name="T9" fmla="*/ 24 h 25"/>
                  <a:gd name="T10" fmla="*/ 2 w 22"/>
                  <a:gd name="T11" fmla="*/ 25 h 25"/>
                  <a:gd name="T12" fmla="*/ 2 w 22"/>
                  <a:gd name="T13" fmla="*/ 25 h 25"/>
                  <a:gd name="T14" fmla="*/ 0 w 22"/>
                  <a:gd name="T15" fmla="*/ 25 h 25"/>
                  <a:gd name="T16" fmla="*/ 2 w 22"/>
                  <a:gd name="T17" fmla="*/ 14 h 25"/>
                  <a:gd name="T18" fmla="*/ 4 w 22"/>
                  <a:gd name="T19" fmla="*/ 2 h 25"/>
                  <a:gd name="T20" fmla="*/ 11 w 22"/>
                  <a:gd name="T21" fmla="*/ 3 h 25"/>
                  <a:gd name="T22" fmla="*/ 14 w 22"/>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5">
                    <a:moveTo>
                      <a:pt x="14" y="0"/>
                    </a:moveTo>
                    <a:lnTo>
                      <a:pt x="19" y="10"/>
                    </a:lnTo>
                    <a:lnTo>
                      <a:pt x="22" y="24"/>
                    </a:lnTo>
                    <a:lnTo>
                      <a:pt x="16" y="24"/>
                    </a:lnTo>
                    <a:lnTo>
                      <a:pt x="14" y="24"/>
                    </a:lnTo>
                    <a:lnTo>
                      <a:pt x="2" y="25"/>
                    </a:lnTo>
                    <a:lnTo>
                      <a:pt x="2" y="25"/>
                    </a:lnTo>
                    <a:lnTo>
                      <a:pt x="0" y="25"/>
                    </a:lnTo>
                    <a:lnTo>
                      <a:pt x="2" y="14"/>
                    </a:lnTo>
                    <a:lnTo>
                      <a:pt x="4" y="2"/>
                    </a:lnTo>
                    <a:lnTo>
                      <a:pt x="11" y="3"/>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29" name="Freeform 1986"/>
              <p:cNvSpPr>
                <a:spLocks/>
              </p:cNvSpPr>
              <p:nvPr/>
            </p:nvSpPr>
            <p:spPr bwMode="auto">
              <a:xfrm>
                <a:off x="3984" y="2111"/>
                <a:ext cx="39" cy="40"/>
              </a:xfrm>
              <a:custGeom>
                <a:avLst/>
                <a:gdLst>
                  <a:gd name="T0" fmla="*/ 20 w 39"/>
                  <a:gd name="T1" fmla="*/ 37 h 40"/>
                  <a:gd name="T2" fmla="*/ 14 w 39"/>
                  <a:gd name="T3" fmla="*/ 40 h 40"/>
                  <a:gd name="T4" fmla="*/ 10 w 39"/>
                  <a:gd name="T5" fmla="*/ 28 h 40"/>
                  <a:gd name="T6" fmla="*/ 0 w 39"/>
                  <a:gd name="T7" fmla="*/ 16 h 40"/>
                  <a:gd name="T8" fmla="*/ 2 w 39"/>
                  <a:gd name="T9" fmla="*/ 13 h 40"/>
                  <a:gd name="T10" fmla="*/ 3 w 39"/>
                  <a:gd name="T11" fmla="*/ 13 h 40"/>
                  <a:gd name="T12" fmla="*/ 5 w 39"/>
                  <a:gd name="T13" fmla="*/ 11 h 40"/>
                  <a:gd name="T14" fmla="*/ 7 w 39"/>
                  <a:gd name="T15" fmla="*/ 10 h 40"/>
                  <a:gd name="T16" fmla="*/ 19 w 39"/>
                  <a:gd name="T17" fmla="*/ 8 h 40"/>
                  <a:gd name="T18" fmla="*/ 20 w 39"/>
                  <a:gd name="T19" fmla="*/ 6 h 40"/>
                  <a:gd name="T20" fmla="*/ 20 w 39"/>
                  <a:gd name="T21" fmla="*/ 5 h 40"/>
                  <a:gd name="T22" fmla="*/ 20 w 39"/>
                  <a:gd name="T23" fmla="*/ 5 h 40"/>
                  <a:gd name="T24" fmla="*/ 24 w 39"/>
                  <a:gd name="T25" fmla="*/ 0 h 40"/>
                  <a:gd name="T26" fmla="*/ 29 w 39"/>
                  <a:gd name="T27" fmla="*/ 6 h 40"/>
                  <a:gd name="T28" fmla="*/ 32 w 39"/>
                  <a:gd name="T29" fmla="*/ 15 h 40"/>
                  <a:gd name="T30" fmla="*/ 39 w 39"/>
                  <a:gd name="T31" fmla="*/ 15 h 40"/>
                  <a:gd name="T32" fmla="*/ 20 w 39"/>
                  <a:gd name="T33" fmla="*/ 33 h 40"/>
                  <a:gd name="T34" fmla="*/ 20 w 39"/>
                  <a:gd name="T35"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0">
                    <a:moveTo>
                      <a:pt x="20" y="37"/>
                    </a:moveTo>
                    <a:lnTo>
                      <a:pt x="14" y="40"/>
                    </a:lnTo>
                    <a:lnTo>
                      <a:pt x="10" y="28"/>
                    </a:lnTo>
                    <a:lnTo>
                      <a:pt x="0" y="16"/>
                    </a:lnTo>
                    <a:lnTo>
                      <a:pt x="2" y="13"/>
                    </a:lnTo>
                    <a:lnTo>
                      <a:pt x="3" y="13"/>
                    </a:lnTo>
                    <a:lnTo>
                      <a:pt x="5" y="11"/>
                    </a:lnTo>
                    <a:lnTo>
                      <a:pt x="7" y="10"/>
                    </a:lnTo>
                    <a:lnTo>
                      <a:pt x="19" y="8"/>
                    </a:lnTo>
                    <a:lnTo>
                      <a:pt x="20" y="6"/>
                    </a:lnTo>
                    <a:lnTo>
                      <a:pt x="20" y="5"/>
                    </a:lnTo>
                    <a:lnTo>
                      <a:pt x="20" y="5"/>
                    </a:lnTo>
                    <a:lnTo>
                      <a:pt x="24" y="0"/>
                    </a:lnTo>
                    <a:lnTo>
                      <a:pt x="29" y="6"/>
                    </a:lnTo>
                    <a:lnTo>
                      <a:pt x="32" y="15"/>
                    </a:lnTo>
                    <a:lnTo>
                      <a:pt x="39" y="15"/>
                    </a:lnTo>
                    <a:lnTo>
                      <a:pt x="20" y="33"/>
                    </a:lnTo>
                    <a:lnTo>
                      <a:pt x="20" y="3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30" name="Freeform 1987"/>
              <p:cNvSpPr>
                <a:spLocks/>
              </p:cNvSpPr>
              <p:nvPr/>
            </p:nvSpPr>
            <p:spPr bwMode="auto">
              <a:xfrm>
                <a:off x="3984" y="2111"/>
                <a:ext cx="39" cy="40"/>
              </a:xfrm>
              <a:custGeom>
                <a:avLst/>
                <a:gdLst>
                  <a:gd name="T0" fmla="*/ 20 w 39"/>
                  <a:gd name="T1" fmla="*/ 37 h 40"/>
                  <a:gd name="T2" fmla="*/ 14 w 39"/>
                  <a:gd name="T3" fmla="*/ 40 h 40"/>
                  <a:gd name="T4" fmla="*/ 10 w 39"/>
                  <a:gd name="T5" fmla="*/ 28 h 40"/>
                  <a:gd name="T6" fmla="*/ 0 w 39"/>
                  <a:gd name="T7" fmla="*/ 16 h 40"/>
                  <a:gd name="T8" fmla="*/ 2 w 39"/>
                  <a:gd name="T9" fmla="*/ 13 h 40"/>
                  <a:gd name="T10" fmla="*/ 3 w 39"/>
                  <a:gd name="T11" fmla="*/ 13 h 40"/>
                  <a:gd name="T12" fmla="*/ 5 w 39"/>
                  <a:gd name="T13" fmla="*/ 11 h 40"/>
                  <a:gd name="T14" fmla="*/ 7 w 39"/>
                  <a:gd name="T15" fmla="*/ 10 h 40"/>
                  <a:gd name="T16" fmla="*/ 19 w 39"/>
                  <a:gd name="T17" fmla="*/ 8 h 40"/>
                  <a:gd name="T18" fmla="*/ 20 w 39"/>
                  <a:gd name="T19" fmla="*/ 6 h 40"/>
                  <a:gd name="T20" fmla="*/ 20 w 39"/>
                  <a:gd name="T21" fmla="*/ 5 h 40"/>
                  <a:gd name="T22" fmla="*/ 20 w 39"/>
                  <a:gd name="T23" fmla="*/ 5 h 40"/>
                  <a:gd name="T24" fmla="*/ 24 w 39"/>
                  <a:gd name="T25" fmla="*/ 0 h 40"/>
                  <a:gd name="T26" fmla="*/ 29 w 39"/>
                  <a:gd name="T27" fmla="*/ 6 h 40"/>
                  <a:gd name="T28" fmla="*/ 32 w 39"/>
                  <a:gd name="T29" fmla="*/ 15 h 40"/>
                  <a:gd name="T30" fmla="*/ 39 w 39"/>
                  <a:gd name="T31" fmla="*/ 15 h 40"/>
                  <a:gd name="T32" fmla="*/ 20 w 39"/>
                  <a:gd name="T33" fmla="*/ 33 h 40"/>
                  <a:gd name="T34" fmla="*/ 20 w 39"/>
                  <a:gd name="T35"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0">
                    <a:moveTo>
                      <a:pt x="20" y="37"/>
                    </a:moveTo>
                    <a:lnTo>
                      <a:pt x="14" y="40"/>
                    </a:lnTo>
                    <a:lnTo>
                      <a:pt x="10" y="28"/>
                    </a:lnTo>
                    <a:lnTo>
                      <a:pt x="0" y="16"/>
                    </a:lnTo>
                    <a:lnTo>
                      <a:pt x="2" y="13"/>
                    </a:lnTo>
                    <a:lnTo>
                      <a:pt x="3" y="13"/>
                    </a:lnTo>
                    <a:lnTo>
                      <a:pt x="5" y="11"/>
                    </a:lnTo>
                    <a:lnTo>
                      <a:pt x="7" y="10"/>
                    </a:lnTo>
                    <a:lnTo>
                      <a:pt x="19" y="8"/>
                    </a:lnTo>
                    <a:lnTo>
                      <a:pt x="20" y="6"/>
                    </a:lnTo>
                    <a:lnTo>
                      <a:pt x="20" y="5"/>
                    </a:lnTo>
                    <a:lnTo>
                      <a:pt x="20" y="5"/>
                    </a:lnTo>
                    <a:lnTo>
                      <a:pt x="24" y="0"/>
                    </a:lnTo>
                    <a:lnTo>
                      <a:pt x="29" y="6"/>
                    </a:lnTo>
                    <a:lnTo>
                      <a:pt x="32" y="15"/>
                    </a:lnTo>
                    <a:lnTo>
                      <a:pt x="39" y="15"/>
                    </a:lnTo>
                    <a:lnTo>
                      <a:pt x="20" y="33"/>
                    </a:lnTo>
                    <a:lnTo>
                      <a:pt x="20"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31" name="Freeform 1988"/>
              <p:cNvSpPr>
                <a:spLocks/>
              </p:cNvSpPr>
              <p:nvPr/>
            </p:nvSpPr>
            <p:spPr bwMode="auto">
              <a:xfrm>
                <a:off x="4186" y="2153"/>
                <a:ext cx="27" cy="32"/>
              </a:xfrm>
              <a:custGeom>
                <a:avLst/>
                <a:gdLst>
                  <a:gd name="T0" fmla="*/ 23 w 27"/>
                  <a:gd name="T1" fmla="*/ 30 h 32"/>
                  <a:gd name="T2" fmla="*/ 13 w 27"/>
                  <a:gd name="T3" fmla="*/ 32 h 32"/>
                  <a:gd name="T4" fmla="*/ 0 w 27"/>
                  <a:gd name="T5" fmla="*/ 13 h 32"/>
                  <a:gd name="T6" fmla="*/ 8 w 27"/>
                  <a:gd name="T7" fmla="*/ 2 h 32"/>
                  <a:gd name="T8" fmla="*/ 23 w 27"/>
                  <a:gd name="T9" fmla="*/ 0 h 32"/>
                  <a:gd name="T10" fmla="*/ 22 w 27"/>
                  <a:gd name="T11" fmla="*/ 3 h 32"/>
                  <a:gd name="T12" fmla="*/ 27 w 27"/>
                  <a:gd name="T13" fmla="*/ 7 h 32"/>
                  <a:gd name="T14" fmla="*/ 25 w 27"/>
                  <a:gd name="T15" fmla="*/ 19 h 32"/>
                  <a:gd name="T16" fmla="*/ 23 w 27"/>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2">
                    <a:moveTo>
                      <a:pt x="23" y="30"/>
                    </a:moveTo>
                    <a:lnTo>
                      <a:pt x="13" y="32"/>
                    </a:lnTo>
                    <a:lnTo>
                      <a:pt x="0" y="13"/>
                    </a:lnTo>
                    <a:lnTo>
                      <a:pt x="8" y="2"/>
                    </a:lnTo>
                    <a:lnTo>
                      <a:pt x="23" y="0"/>
                    </a:lnTo>
                    <a:lnTo>
                      <a:pt x="22" y="3"/>
                    </a:lnTo>
                    <a:lnTo>
                      <a:pt x="27" y="7"/>
                    </a:lnTo>
                    <a:lnTo>
                      <a:pt x="25" y="19"/>
                    </a:lnTo>
                    <a:lnTo>
                      <a:pt x="23" y="3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32" name="Freeform 1989"/>
              <p:cNvSpPr>
                <a:spLocks/>
              </p:cNvSpPr>
              <p:nvPr/>
            </p:nvSpPr>
            <p:spPr bwMode="auto">
              <a:xfrm>
                <a:off x="4186" y="2153"/>
                <a:ext cx="27" cy="32"/>
              </a:xfrm>
              <a:custGeom>
                <a:avLst/>
                <a:gdLst>
                  <a:gd name="T0" fmla="*/ 23 w 27"/>
                  <a:gd name="T1" fmla="*/ 30 h 32"/>
                  <a:gd name="T2" fmla="*/ 13 w 27"/>
                  <a:gd name="T3" fmla="*/ 32 h 32"/>
                  <a:gd name="T4" fmla="*/ 0 w 27"/>
                  <a:gd name="T5" fmla="*/ 13 h 32"/>
                  <a:gd name="T6" fmla="*/ 8 w 27"/>
                  <a:gd name="T7" fmla="*/ 2 h 32"/>
                  <a:gd name="T8" fmla="*/ 23 w 27"/>
                  <a:gd name="T9" fmla="*/ 0 h 32"/>
                  <a:gd name="T10" fmla="*/ 22 w 27"/>
                  <a:gd name="T11" fmla="*/ 3 h 32"/>
                  <a:gd name="T12" fmla="*/ 27 w 27"/>
                  <a:gd name="T13" fmla="*/ 7 h 32"/>
                  <a:gd name="T14" fmla="*/ 25 w 27"/>
                  <a:gd name="T15" fmla="*/ 19 h 32"/>
                  <a:gd name="T16" fmla="*/ 23 w 27"/>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2">
                    <a:moveTo>
                      <a:pt x="23" y="30"/>
                    </a:moveTo>
                    <a:lnTo>
                      <a:pt x="13" y="32"/>
                    </a:lnTo>
                    <a:lnTo>
                      <a:pt x="0" y="13"/>
                    </a:lnTo>
                    <a:lnTo>
                      <a:pt x="8" y="2"/>
                    </a:lnTo>
                    <a:lnTo>
                      <a:pt x="23" y="0"/>
                    </a:lnTo>
                    <a:lnTo>
                      <a:pt x="22" y="3"/>
                    </a:lnTo>
                    <a:lnTo>
                      <a:pt x="27" y="7"/>
                    </a:lnTo>
                    <a:lnTo>
                      <a:pt x="25" y="19"/>
                    </a:lnTo>
                    <a:lnTo>
                      <a:pt x="23"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33" name="Freeform 1990"/>
              <p:cNvSpPr>
                <a:spLocks/>
              </p:cNvSpPr>
              <p:nvPr/>
            </p:nvSpPr>
            <p:spPr bwMode="auto">
              <a:xfrm>
                <a:off x="4048" y="2066"/>
                <a:ext cx="43" cy="38"/>
              </a:xfrm>
              <a:custGeom>
                <a:avLst/>
                <a:gdLst>
                  <a:gd name="T0" fmla="*/ 38 w 43"/>
                  <a:gd name="T1" fmla="*/ 9 h 38"/>
                  <a:gd name="T2" fmla="*/ 41 w 43"/>
                  <a:gd name="T3" fmla="*/ 19 h 38"/>
                  <a:gd name="T4" fmla="*/ 43 w 43"/>
                  <a:gd name="T5" fmla="*/ 24 h 38"/>
                  <a:gd name="T6" fmla="*/ 33 w 43"/>
                  <a:gd name="T7" fmla="*/ 29 h 38"/>
                  <a:gd name="T8" fmla="*/ 28 w 43"/>
                  <a:gd name="T9" fmla="*/ 38 h 38"/>
                  <a:gd name="T10" fmla="*/ 12 w 43"/>
                  <a:gd name="T11" fmla="*/ 33 h 38"/>
                  <a:gd name="T12" fmla="*/ 0 w 43"/>
                  <a:gd name="T13" fmla="*/ 28 h 38"/>
                  <a:gd name="T14" fmla="*/ 9 w 43"/>
                  <a:gd name="T15" fmla="*/ 17 h 38"/>
                  <a:gd name="T16" fmla="*/ 6 w 43"/>
                  <a:gd name="T17" fmla="*/ 14 h 38"/>
                  <a:gd name="T18" fmla="*/ 6 w 43"/>
                  <a:gd name="T19" fmla="*/ 6 h 38"/>
                  <a:gd name="T20" fmla="*/ 9 w 43"/>
                  <a:gd name="T21" fmla="*/ 7 h 38"/>
                  <a:gd name="T22" fmla="*/ 9 w 43"/>
                  <a:gd name="T23" fmla="*/ 7 h 38"/>
                  <a:gd name="T24" fmla="*/ 14 w 43"/>
                  <a:gd name="T25" fmla="*/ 11 h 38"/>
                  <a:gd name="T26" fmla="*/ 19 w 43"/>
                  <a:gd name="T27" fmla="*/ 16 h 38"/>
                  <a:gd name="T28" fmla="*/ 19 w 43"/>
                  <a:gd name="T29" fmla="*/ 16 h 38"/>
                  <a:gd name="T30" fmla="*/ 21 w 43"/>
                  <a:gd name="T31" fmla="*/ 16 h 38"/>
                  <a:gd name="T32" fmla="*/ 21 w 43"/>
                  <a:gd name="T33" fmla="*/ 16 h 38"/>
                  <a:gd name="T34" fmla="*/ 22 w 43"/>
                  <a:gd name="T35" fmla="*/ 16 h 38"/>
                  <a:gd name="T36" fmla="*/ 22 w 43"/>
                  <a:gd name="T37" fmla="*/ 14 h 38"/>
                  <a:gd name="T38" fmla="*/ 24 w 43"/>
                  <a:gd name="T39" fmla="*/ 14 h 38"/>
                  <a:gd name="T40" fmla="*/ 24 w 43"/>
                  <a:gd name="T41" fmla="*/ 11 h 38"/>
                  <a:gd name="T42" fmla="*/ 24 w 43"/>
                  <a:gd name="T43" fmla="*/ 7 h 38"/>
                  <a:gd name="T44" fmla="*/ 24 w 43"/>
                  <a:gd name="T45" fmla="*/ 6 h 38"/>
                  <a:gd name="T46" fmla="*/ 24 w 43"/>
                  <a:gd name="T47" fmla="*/ 6 h 38"/>
                  <a:gd name="T48" fmla="*/ 24 w 43"/>
                  <a:gd name="T49" fmla="*/ 4 h 38"/>
                  <a:gd name="T50" fmla="*/ 24 w 43"/>
                  <a:gd name="T51" fmla="*/ 4 h 38"/>
                  <a:gd name="T52" fmla="*/ 26 w 43"/>
                  <a:gd name="T53" fmla="*/ 2 h 38"/>
                  <a:gd name="T54" fmla="*/ 29 w 43"/>
                  <a:gd name="T55" fmla="*/ 0 h 38"/>
                  <a:gd name="T56" fmla="*/ 29 w 43"/>
                  <a:gd name="T57" fmla="*/ 0 h 38"/>
                  <a:gd name="T58" fmla="*/ 38 w 43"/>
                  <a:gd name="T5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8">
                    <a:moveTo>
                      <a:pt x="38" y="9"/>
                    </a:moveTo>
                    <a:lnTo>
                      <a:pt x="41" y="19"/>
                    </a:lnTo>
                    <a:lnTo>
                      <a:pt x="43" y="24"/>
                    </a:lnTo>
                    <a:lnTo>
                      <a:pt x="33" y="29"/>
                    </a:lnTo>
                    <a:lnTo>
                      <a:pt x="28" y="38"/>
                    </a:lnTo>
                    <a:lnTo>
                      <a:pt x="12" y="33"/>
                    </a:lnTo>
                    <a:lnTo>
                      <a:pt x="0" y="28"/>
                    </a:lnTo>
                    <a:lnTo>
                      <a:pt x="9" y="17"/>
                    </a:lnTo>
                    <a:lnTo>
                      <a:pt x="6" y="14"/>
                    </a:lnTo>
                    <a:lnTo>
                      <a:pt x="6" y="6"/>
                    </a:lnTo>
                    <a:lnTo>
                      <a:pt x="9" y="7"/>
                    </a:lnTo>
                    <a:lnTo>
                      <a:pt x="9" y="7"/>
                    </a:lnTo>
                    <a:lnTo>
                      <a:pt x="14" y="11"/>
                    </a:lnTo>
                    <a:lnTo>
                      <a:pt x="19" y="16"/>
                    </a:lnTo>
                    <a:lnTo>
                      <a:pt x="19" y="16"/>
                    </a:lnTo>
                    <a:lnTo>
                      <a:pt x="21" y="16"/>
                    </a:lnTo>
                    <a:lnTo>
                      <a:pt x="21" y="16"/>
                    </a:lnTo>
                    <a:lnTo>
                      <a:pt x="22" y="16"/>
                    </a:lnTo>
                    <a:lnTo>
                      <a:pt x="22" y="14"/>
                    </a:lnTo>
                    <a:lnTo>
                      <a:pt x="24" y="14"/>
                    </a:lnTo>
                    <a:lnTo>
                      <a:pt x="24" y="11"/>
                    </a:lnTo>
                    <a:lnTo>
                      <a:pt x="24" y="7"/>
                    </a:lnTo>
                    <a:lnTo>
                      <a:pt x="24" y="6"/>
                    </a:lnTo>
                    <a:lnTo>
                      <a:pt x="24" y="6"/>
                    </a:lnTo>
                    <a:lnTo>
                      <a:pt x="24" y="4"/>
                    </a:lnTo>
                    <a:lnTo>
                      <a:pt x="24" y="4"/>
                    </a:lnTo>
                    <a:lnTo>
                      <a:pt x="26" y="2"/>
                    </a:lnTo>
                    <a:lnTo>
                      <a:pt x="29" y="0"/>
                    </a:lnTo>
                    <a:lnTo>
                      <a:pt x="29" y="0"/>
                    </a:lnTo>
                    <a:lnTo>
                      <a:pt x="38"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34" name="Freeform 1991"/>
              <p:cNvSpPr>
                <a:spLocks/>
              </p:cNvSpPr>
              <p:nvPr/>
            </p:nvSpPr>
            <p:spPr bwMode="auto">
              <a:xfrm>
                <a:off x="4048" y="2066"/>
                <a:ext cx="43" cy="38"/>
              </a:xfrm>
              <a:custGeom>
                <a:avLst/>
                <a:gdLst>
                  <a:gd name="T0" fmla="*/ 38 w 43"/>
                  <a:gd name="T1" fmla="*/ 9 h 38"/>
                  <a:gd name="T2" fmla="*/ 41 w 43"/>
                  <a:gd name="T3" fmla="*/ 19 h 38"/>
                  <a:gd name="T4" fmla="*/ 43 w 43"/>
                  <a:gd name="T5" fmla="*/ 24 h 38"/>
                  <a:gd name="T6" fmla="*/ 33 w 43"/>
                  <a:gd name="T7" fmla="*/ 29 h 38"/>
                  <a:gd name="T8" fmla="*/ 28 w 43"/>
                  <a:gd name="T9" fmla="*/ 38 h 38"/>
                  <a:gd name="T10" fmla="*/ 12 w 43"/>
                  <a:gd name="T11" fmla="*/ 33 h 38"/>
                  <a:gd name="T12" fmla="*/ 0 w 43"/>
                  <a:gd name="T13" fmla="*/ 28 h 38"/>
                  <a:gd name="T14" fmla="*/ 9 w 43"/>
                  <a:gd name="T15" fmla="*/ 17 h 38"/>
                  <a:gd name="T16" fmla="*/ 6 w 43"/>
                  <a:gd name="T17" fmla="*/ 14 h 38"/>
                  <a:gd name="T18" fmla="*/ 6 w 43"/>
                  <a:gd name="T19" fmla="*/ 6 h 38"/>
                  <a:gd name="T20" fmla="*/ 9 w 43"/>
                  <a:gd name="T21" fmla="*/ 7 h 38"/>
                  <a:gd name="T22" fmla="*/ 9 w 43"/>
                  <a:gd name="T23" fmla="*/ 7 h 38"/>
                  <a:gd name="T24" fmla="*/ 14 w 43"/>
                  <a:gd name="T25" fmla="*/ 11 h 38"/>
                  <a:gd name="T26" fmla="*/ 19 w 43"/>
                  <a:gd name="T27" fmla="*/ 16 h 38"/>
                  <a:gd name="T28" fmla="*/ 19 w 43"/>
                  <a:gd name="T29" fmla="*/ 16 h 38"/>
                  <a:gd name="T30" fmla="*/ 21 w 43"/>
                  <a:gd name="T31" fmla="*/ 16 h 38"/>
                  <a:gd name="T32" fmla="*/ 21 w 43"/>
                  <a:gd name="T33" fmla="*/ 16 h 38"/>
                  <a:gd name="T34" fmla="*/ 22 w 43"/>
                  <a:gd name="T35" fmla="*/ 16 h 38"/>
                  <a:gd name="T36" fmla="*/ 22 w 43"/>
                  <a:gd name="T37" fmla="*/ 14 h 38"/>
                  <a:gd name="T38" fmla="*/ 24 w 43"/>
                  <a:gd name="T39" fmla="*/ 14 h 38"/>
                  <a:gd name="T40" fmla="*/ 24 w 43"/>
                  <a:gd name="T41" fmla="*/ 11 h 38"/>
                  <a:gd name="T42" fmla="*/ 24 w 43"/>
                  <a:gd name="T43" fmla="*/ 7 h 38"/>
                  <a:gd name="T44" fmla="*/ 24 w 43"/>
                  <a:gd name="T45" fmla="*/ 6 h 38"/>
                  <a:gd name="T46" fmla="*/ 24 w 43"/>
                  <a:gd name="T47" fmla="*/ 6 h 38"/>
                  <a:gd name="T48" fmla="*/ 24 w 43"/>
                  <a:gd name="T49" fmla="*/ 4 h 38"/>
                  <a:gd name="T50" fmla="*/ 24 w 43"/>
                  <a:gd name="T51" fmla="*/ 4 h 38"/>
                  <a:gd name="T52" fmla="*/ 26 w 43"/>
                  <a:gd name="T53" fmla="*/ 2 h 38"/>
                  <a:gd name="T54" fmla="*/ 29 w 43"/>
                  <a:gd name="T55" fmla="*/ 0 h 38"/>
                  <a:gd name="T56" fmla="*/ 29 w 43"/>
                  <a:gd name="T57" fmla="*/ 0 h 38"/>
                  <a:gd name="T58" fmla="*/ 38 w 43"/>
                  <a:gd name="T5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8">
                    <a:moveTo>
                      <a:pt x="38" y="9"/>
                    </a:moveTo>
                    <a:lnTo>
                      <a:pt x="41" y="19"/>
                    </a:lnTo>
                    <a:lnTo>
                      <a:pt x="43" y="24"/>
                    </a:lnTo>
                    <a:lnTo>
                      <a:pt x="33" y="29"/>
                    </a:lnTo>
                    <a:lnTo>
                      <a:pt x="28" y="38"/>
                    </a:lnTo>
                    <a:lnTo>
                      <a:pt x="12" y="33"/>
                    </a:lnTo>
                    <a:lnTo>
                      <a:pt x="0" y="28"/>
                    </a:lnTo>
                    <a:lnTo>
                      <a:pt x="9" y="17"/>
                    </a:lnTo>
                    <a:lnTo>
                      <a:pt x="6" y="14"/>
                    </a:lnTo>
                    <a:lnTo>
                      <a:pt x="6" y="6"/>
                    </a:lnTo>
                    <a:lnTo>
                      <a:pt x="9" y="7"/>
                    </a:lnTo>
                    <a:lnTo>
                      <a:pt x="9" y="7"/>
                    </a:lnTo>
                    <a:lnTo>
                      <a:pt x="14" y="11"/>
                    </a:lnTo>
                    <a:lnTo>
                      <a:pt x="19" y="16"/>
                    </a:lnTo>
                    <a:lnTo>
                      <a:pt x="19" y="16"/>
                    </a:lnTo>
                    <a:lnTo>
                      <a:pt x="21" y="16"/>
                    </a:lnTo>
                    <a:lnTo>
                      <a:pt x="21" y="16"/>
                    </a:lnTo>
                    <a:lnTo>
                      <a:pt x="22" y="16"/>
                    </a:lnTo>
                    <a:lnTo>
                      <a:pt x="22" y="14"/>
                    </a:lnTo>
                    <a:lnTo>
                      <a:pt x="24" y="14"/>
                    </a:lnTo>
                    <a:lnTo>
                      <a:pt x="24" y="11"/>
                    </a:lnTo>
                    <a:lnTo>
                      <a:pt x="24" y="7"/>
                    </a:lnTo>
                    <a:lnTo>
                      <a:pt x="24" y="6"/>
                    </a:lnTo>
                    <a:lnTo>
                      <a:pt x="24" y="6"/>
                    </a:lnTo>
                    <a:lnTo>
                      <a:pt x="24" y="4"/>
                    </a:lnTo>
                    <a:lnTo>
                      <a:pt x="24" y="4"/>
                    </a:lnTo>
                    <a:lnTo>
                      <a:pt x="26" y="2"/>
                    </a:lnTo>
                    <a:lnTo>
                      <a:pt x="29" y="0"/>
                    </a:lnTo>
                    <a:lnTo>
                      <a:pt x="29" y="0"/>
                    </a:lnTo>
                    <a:lnTo>
                      <a:pt x="38"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35" name="Freeform 1992"/>
              <p:cNvSpPr>
                <a:spLocks/>
              </p:cNvSpPr>
              <p:nvPr/>
            </p:nvSpPr>
            <p:spPr bwMode="auto">
              <a:xfrm>
                <a:off x="4118" y="2119"/>
                <a:ext cx="30" cy="29"/>
              </a:xfrm>
              <a:custGeom>
                <a:avLst/>
                <a:gdLst>
                  <a:gd name="T0" fmla="*/ 30 w 30"/>
                  <a:gd name="T1" fmla="*/ 17 h 29"/>
                  <a:gd name="T2" fmla="*/ 30 w 30"/>
                  <a:gd name="T3" fmla="*/ 29 h 29"/>
                  <a:gd name="T4" fmla="*/ 29 w 30"/>
                  <a:gd name="T5" fmla="*/ 27 h 29"/>
                  <a:gd name="T6" fmla="*/ 20 w 30"/>
                  <a:gd name="T7" fmla="*/ 24 h 29"/>
                  <a:gd name="T8" fmla="*/ 15 w 30"/>
                  <a:gd name="T9" fmla="*/ 27 h 29"/>
                  <a:gd name="T10" fmla="*/ 7 w 30"/>
                  <a:gd name="T11" fmla="*/ 19 h 29"/>
                  <a:gd name="T12" fmla="*/ 0 w 30"/>
                  <a:gd name="T13" fmla="*/ 5 h 29"/>
                  <a:gd name="T14" fmla="*/ 22 w 30"/>
                  <a:gd name="T15" fmla="*/ 0 h 29"/>
                  <a:gd name="T16" fmla="*/ 30 w 30"/>
                  <a:gd name="T17" fmla="*/ 12 h 29"/>
                  <a:gd name="T18" fmla="*/ 30 w 30"/>
                  <a:gd name="T1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9">
                    <a:moveTo>
                      <a:pt x="30" y="17"/>
                    </a:moveTo>
                    <a:lnTo>
                      <a:pt x="30" y="29"/>
                    </a:lnTo>
                    <a:lnTo>
                      <a:pt x="29" y="27"/>
                    </a:lnTo>
                    <a:lnTo>
                      <a:pt x="20" y="24"/>
                    </a:lnTo>
                    <a:lnTo>
                      <a:pt x="15" y="27"/>
                    </a:lnTo>
                    <a:lnTo>
                      <a:pt x="7" y="19"/>
                    </a:lnTo>
                    <a:lnTo>
                      <a:pt x="0" y="5"/>
                    </a:lnTo>
                    <a:lnTo>
                      <a:pt x="22" y="0"/>
                    </a:lnTo>
                    <a:lnTo>
                      <a:pt x="30" y="12"/>
                    </a:lnTo>
                    <a:lnTo>
                      <a:pt x="30"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36" name="Freeform 1993"/>
              <p:cNvSpPr>
                <a:spLocks/>
              </p:cNvSpPr>
              <p:nvPr/>
            </p:nvSpPr>
            <p:spPr bwMode="auto">
              <a:xfrm>
                <a:off x="4118" y="2119"/>
                <a:ext cx="30" cy="29"/>
              </a:xfrm>
              <a:custGeom>
                <a:avLst/>
                <a:gdLst>
                  <a:gd name="T0" fmla="*/ 30 w 30"/>
                  <a:gd name="T1" fmla="*/ 17 h 29"/>
                  <a:gd name="T2" fmla="*/ 30 w 30"/>
                  <a:gd name="T3" fmla="*/ 29 h 29"/>
                  <a:gd name="T4" fmla="*/ 29 w 30"/>
                  <a:gd name="T5" fmla="*/ 27 h 29"/>
                  <a:gd name="T6" fmla="*/ 20 w 30"/>
                  <a:gd name="T7" fmla="*/ 24 h 29"/>
                  <a:gd name="T8" fmla="*/ 15 w 30"/>
                  <a:gd name="T9" fmla="*/ 27 h 29"/>
                  <a:gd name="T10" fmla="*/ 7 w 30"/>
                  <a:gd name="T11" fmla="*/ 19 h 29"/>
                  <a:gd name="T12" fmla="*/ 0 w 30"/>
                  <a:gd name="T13" fmla="*/ 5 h 29"/>
                  <a:gd name="T14" fmla="*/ 22 w 30"/>
                  <a:gd name="T15" fmla="*/ 0 h 29"/>
                  <a:gd name="T16" fmla="*/ 30 w 30"/>
                  <a:gd name="T17" fmla="*/ 12 h 29"/>
                  <a:gd name="T18" fmla="*/ 30 w 30"/>
                  <a:gd name="T1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9">
                    <a:moveTo>
                      <a:pt x="30" y="17"/>
                    </a:moveTo>
                    <a:lnTo>
                      <a:pt x="30" y="29"/>
                    </a:lnTo>
                    <a:lnTo>
                      <a:pt x="29" y="27"/>
                    </a:lnTo>
                    <a:lnTo>
                      <a:pt x="20" y="24"/>
                    </a:lnTo>
                    <a:lnTo>
                      <a:pt x="15" y="27"/>
                    </a:lnTo>
                    <a:lnTo>
                      <a:pt x="7" y="19"/>
                    </a:lnTo>
                    <a:lnTo>
                      <a:pt x="0" y="5"/>
                    </a:lnTo>
                    <a:lnTo>
                      <a:pt x="22" y="0"/>
                    </a:lnTo>
                    <a:lnTo>
                      <a:pt x="30" y="12"/>
                    </a:lnTo>
                    <a:lnTo>
                      <a:pt x="30"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37" name="Freeform 1994"/>
              <p:cNvSpPr>
                <a:spLocks/>
              </p:cNvSpPr>
              <p:nvPr/>
            </p:nvSpPr>
            <p:spPr bwMode="auto">
              <a:xfrm>
                <a:off x="4333" y="2002"/>
                <a:ext cx="27" cy="25"/>
              </a:xfrm>
              <a:custGeom>
                <a:avLst/>
                <a:gdLst>
                  <a:gd name="T0" fmla="*/ 27 w 27"/>
                  <a:gd name="T1" fmla="*/ 14 h 25"/>
                  <a:gd name="T2" fmla="*/ 19 w 27"/>
                  <a:gd name="T3" fmla="*/ 24 h 25"/>
                  <a:gd name="T4" fmla="*/ 7 w 27"/>
                  <a:gd name="T5" fmla="*/ 25 h 25"/>
                  <a:gd name="T6" fmla="*/ 0 w 27"/>
                  <a:gd name="T7" fmla="*/ 15 h 25"/>
                  <a:gd name="T8" fmla="*/ 2 w 27"/>
                  <a:gd name="T9" fmla="*/ 9 h 25"/>
                  <a:gd name="T10" fmla="*/ 7 w 27"/>
                  <a:gd name="T11" fmla="*/ 0 h 25"/>
                  <a:gd name="T12" fmla="*/ 15 w 27"/>
                  <a:gd name="T13" fmla="*/ 7 h 25"/>
                  <a:gd name="T14" fmla="*/ 24 w 27"/>
                  <a:gd name="T15" fmla="*/ 7 h 25"/>
                  <a:gd name="T16" fmla="*/ 27 w 27"/>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5">
                    <a:moveTo>
                      <a:pt x="27" y="14"/>
                    </a:moveTo>
                    <a:lnTo>
                      <a:pt x="19" y="24"/>
                    </a:lnTo>
                    <a:lnTo>
                      <a:pt x="7" y="25"/>
                    </a:lnTo>
                    <a:lnTo>
                      <a:pt x="0" y="15"/>
                    </a:lnTo>
                    <a:lnTo>
                      <a:pt x="2" y="9"/>
                    </a:lnTo>
                    <a:lnTo>
                      <a:pt x="7" y="0"/>
                    </a:lnTo>
                    <a:lnTo>
                      <a:pt x="15" y="7"/>
                    </a:lnTo>
                    <a:lnTo>
                      <a:pt x="24" y="7"/>
                    </a:lnTo>
                    <a:lnTo>
                      <a:pt x="27" y="1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38" name="Freeform 1995"/>
              <p:cNvSpPr>
                <a:spLocks/>
              </p:cNvSpPr>
              <p:nvPr/>
            </p:nvSpPr>
            <p:spPr bwMode="auto">
              <a:xfrm>
                <a:off x="4333" y="2002"/>
                <a:ext cx="27" cy="25"/>
              </a:xfrm>
              <a:custGeom>
                <a:avLst/>
                <a:gdLst>
                  <a:gd name="T0" fmla="*/ 27 w 27"/>
                  <a:gd name="T1" fmla="*/ 14 h 25"/>
                  <a:gd name="T2" fmla="*/ 19 w 27"/>
                  <a:gd name="T3" fmla="*/ 24 h 25"/>
                  <a:gd name="T4" fmla="*/ 7 w 27"/>
                  <a:gd name="T5" fmla="*/ 25 h 25"/>
                  <a:gd name="T6" fmla="*/ 0 w 27"/>
                  <a:gd name="T7" fmla="*/ 15 h 25"/>
                  <a:gd name="T8" fmla="*/ 2 w 27"/>
                  <a:gd name="T9" fmla="*/ 9 h 25"/>
                  <a:gd name="T10" fmla="*/ 7 w 27"/>
                  <a:gd name="T11" fmla="*/ 0 h 25"/>
                  <a:gd name="T12" fmla="*/ 15 w 27"/>
                  <a:gd name="T13" fmla="*/ 7 h 25"/>
                  <a:gd name="T14" fmla="*/ 24 w 27"/>
                  <a:gd name="T15" fmla="*/ 7 h 25"/>
                  <a:gd name="T16" fmla="*/ 27 w 27"/>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5">
                    <a:moveTo>
                      <a:pt x="27" y="14"/>
                    </a:moveTo>
                    <a:lnTo>
                      <a:pt x="19" y="24"/>
                    </a:lnTo>
                    <a:lnTo>
                      <a:pt x="7" y="25"/>
                    </a:lnTo>
                    <a:lnTo>
                      <a:pt x="0" y="15"/>
                    </a:lnTo>
                    <a:lnTo>
                      <a:pt x="2" y="9"/>
                    </a:lnTo>
                    <a:lnTo>
                      <a:pt x="7" y="0"/>
                    </a:lnTo>
                    <a:lnTo>
                      <a:pt x="15" y="7"/>
                    </a:lnTo>
                    <a:lnTo>
                      <a:pt x="24" y="7"/>
                    </a:lnTo>
                    <a:lnTo>
                      <a:pt x="27"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39" name="Freeform 1996"/>
              <p:cNvSpPr>
                <a:spLocks/>
              </p:cNvSpPr>
              <p:nvPr/>
            </p:nvSpPr>
            <p:spPr bwMode="auto">
              <a:xfrm>
                <a:off x="4281" y="2051"/>
                <a:ext cx="27" cy="29"/>
              </a:xfrm>
              <a:custGeom>
                <a:avLst/>
                <a:gdLst>
                  <a:gd name="T0" fmla="*/ 20 w 27"/>
                  <a:gd name="T1" fmla="*/ 17 h 29"/>
                  <a:gd name="T2" fmla="*/ 15 w 27"/>
                  <a:gd name="T3" fmla="*/ 29 h 29"/>
                  <a:gd name="T4" fmla="*/ 11 w 27"/>
                  <a:gd name="T5" fmla="*/ 26 h 29"/>
                  <a:gd name="T6" fmla="*/ 3 w 27"/>
                  <a:gd name="T7" fmla="*/ 29 h 29"/>
                  <a:gd name="T8" fmla="*/ 0 w 27"/>
                  <a:gd name="T9" fmla="*/ 0 h 29"/>
                  <a:gd name="T10" fmla="*/ 5 w 27"/>
                  <a:gd name="T11" fmla="*/ 2 h 29"/>
                  <a:gd name="T12" fmla="*/ 13 w 27"/>
                  <a:gd name="T13" fmla="*/ 9 h 29"/>
                  <a:gd name="T14" fmla="*/ 27 w 27"/>
                  <a:gd name="T15" fmla="*/ 10 h 29"/>
                  <a:gd name="T16" fmla="*/ 20 w 27"/>
                  <a:gd name="T1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9">
                    <a:moveTo>
                      <a:pt x="20" y="17"/>
                    </a:moveTo>
                    <a:lnTo>
                      <a:pt x="15" y="29"/>
                    </a:lnTo>
                    <a:lnTo>
                      <a:pt x="11" y="26"/>
                    </a:lnTo>
                    <a:lnTo>
                      <a:pt x="3" y="29"/>
                    </a:lnTo>
                    <a:lnTo>
                      <a:pt x="0" y="0"/>
                    </a:lnTo>
                    <a:lnTo>
                      <a:pt x="5" y="2"/>
                    </a:lnTo>
                    <a:lnTo>
                      <a:pt x="13" y="9"/>
                    </a:lnTo>
                    <a:lnTo>
                      <a:pt x="27" y="10"/>
                    </a:lnTo>
                    <a:lnTo>
                      <a:pt x="20"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40" name="Freeform 1997"/>
              <p:cNvSpPr>
                <a:spLocks/>
              </p:cNvSpPr>
              <p:nvPr/>
            </p:nvSpPr>
            <p:spPr bwMode="auto">
              <a:xfrm>
                <a:off x="4281" y="2051"/>
                <a:ext cx="27" cy="29"/>
              </a:xfrm>
              <a:custGeom>
                <a:avLst/>
                <a:gdLst>
                  <a:gd name="T0" fmla="*/ 20 w 27"/>
                  <a:gd name="T1" fmla="*/ 17 h 29"/>
                  <a:gd name="T2" fmla="*/ 15 w 27"/>
                  <a:gd name="T3" fmla="*/ 29 h 29"/>
                  <a:gd name="T4" fmla="*/ 11 w 27"/>
                  <a:gd name="T5" fmla="*/ 26 h 29"/>
                  <a:gd name="T6" fmla="*/ 3 w 27"/>
                  <a:gd name="T7" fmla="*/ 29 h 29"/>
                  <a:gd name="T8" fmla="*/ 0 w 27"/>
                  <a:gd name="T9" fmla="*/ 0 h 29"/>
                  <a:gd name="T10" fmla="*/ 5 w 27"/>
                  <a:gd name="T11" fmla="*/ 2 h 29"/>
                  <a:gd name="T12" fmla="*/ 13 w 27"/>
                  <a:gd name="T13" fmla="*/ 9 h 29"/>
                  <a:gd name="T14" fmla="*/ 27 w 27"/>
                  <a:gd name="T15" fmla="*/ 10 h 29"/>
                  <a:gd name="T16" fmla="*/ 20 w 27"/>
                  <a:gd name="T1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9">
                    <a:moveTo>
                      <a:pt x="20" y="17"/>
                    </a:moveTo>
                    <a:lnTo>
                      <a:pt x="15" y="29"/>
                    </a:lnTo>
                    <a:lnTo>
                      <a:pt x="11" y="26"/>
                    </a:lnTo>
                    <a:lnTo>
                      <a:pt x="3" y="29"/>
                    </a:lnTo>
                    <a:lnTo>
                      <a:pt x="0" y="0"/>
                    </a:lnTo>
                    <a:lnTo>
                      <a:pt x="5" y="2"/>
                    </a:lnTo>
                    <a:lnTo>
                      <a:pt x="13" y="9"/>
                    </a:lnTo>
                    <a:lnTo>
                      <a:pt x="27" y="10"/>
                    </a:lnTo>
                    <a:lnTo>
                      <a:pt x="20"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41" name="Freeform 1998"/>
              <p:cNvSpPr>
                <a:spLocks/>
              </p:cNvSpPr>
              <p:nvPr/>
            </p:nvSpPr>
            <p:spPr bwMode="auto">
              <a:xfrm>
                <a:off x="4238" y="2019"/>
                <a:ext cx="26" cy="36"/>
              </a:xfrm>
              <a:custGeom>
                <a:avLst/>
                <a:gdLst>
                  <a:gd name="T0" fmla="*/ 24 w 26"/>
                  <a:gd name="T1" fmla="*/ 31 h 36"/>
                  <a:gd name="T2" fmla="*/ 17 w 26"/>
                  <a:gd name="T3" fmla="*/ 36 h 36"/>
                  <a:gd name="T4" fmla="*/ 14 w 26"/>
                  <a:gd name="T5" fmla="*/ 27 h 36"/>
                  <a:gd name="T6" fmla="*/ 0 w 26"/>
                  <a:gd name="T7" fmla="*/ 22 h 36"/>
                  <a:gd name="T8" fmla="*/ 0 w 26"/>
                  <a:gd name="T9" fmla="*/ 20 h 36"/>
                  <a:gd name="T10" fmla="*/ 0 w 26"/>
                  <a:gd name="T11" fmla="*/ 12 h 36"/>
                  <a:gd name="T12" fmla="*/ 2 w 26"/>
                  <a:gd name="T13" fmla="*/ 10 h 36"/>
                  <a:gd name="T14" fmla="*/ 15 w 26"/>
                  <a:gd name="T15" fmla="*/ 0 h 36"/>
                  <a:gd name="T16" fmla="*/ 19 w 26"/>
                  <a:gd name="T17" fmla="*/ 10 h 36"/>
                  <a:gd name="T18" fmla="*/ 26 w 26"/>
                  <a:gd name="T19" fmla="*/ 14 h 36"/>
                  <a:gd name="T20" fmla="*/ 24 w 26"/>
                  <a:gd name="T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6">
                    <a:moveTo>
                      <a:pt x="24" y="31"/>
                    </a:moveTo>
                    <a:lnTo>
                      <a:pt x="17" y="36"/>
                    </a:lnTo>
                    <a:lnTo>
                      <a:pt x="14" y="27"/>
                    </a:lnTo>
                    <a:lnTo>
                      <a:pt x="0" y="22"/>
                    </a:lnTo>
                    <a:lnTo>
                      <a:pt x="0" y="20"/>
                    </a:lnTo>
                    <a:lnTo>
                      <a:pt x="0" y="12"/>
                    </a:lnTo>
                    <a:lnTo>
                      <a:pt x="2" y="10"/>
                    </a:lnTo>
                    <a:lnTo>
                      <a:pt x="15" y="0"/>
                    </a:lnTo>
                    <a:lnTo>
                      <a:pt x="19" y="10"/>
                    </a:lnTo>
                    <a:lnTo>
                      <a:pt x="26" y="14"/>
                    </a:lnTo>
                    <a:lnTo>
                      <a:pt x="24"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42" name="Freeform 1999"/>
              <p:cNvSpPr>
                <a:spLocks/>
              </p:cNvSpPr>
              <p:nvPr/>
            </p:nvSpPr>
            <p:spPr bwMode="auto">
              <a:xfrm>
                <a:off x="4238" y="2019"/>
                <a:ext cx="26" cy="36"/>
              </a:xfrm>
              <a:custGeom>
                <a:avLst/>
                <a:gdLst>
                  <a:gd name="T0" fmla="*/ 24 w 26"/>
                  <a:gd name="T1" fmla="*/ 31 h 36"/>
                  <a:gd name="T2" fmla="*/ 17 w 26"/>
                  <a:gd name="T3" fmla="*/ 36 h 36"/>
                  <a:gd name="T4" fmla="*/ 14 w 26"/>
                  <a:gd name="T5" fmla="*/ 27 h 36"/>
                  <a:gd name="T6" fmla="*/ 0 w 26"/>
                  <a:gd name="T7" fmla="*/ 22 h 36"/>
                  <a:gd name="T8" fmla="*/ 0 w 26"/>
                  <a:gd name="T9" fmla="*/ 20 h 36"/>
                  <a:gd name="T10" fmla="*/ 0 w 26"/>
                  <a:gd name="T11" fmla="*/ 12 h 36"/>
                  <a:gd name="T12" fmla="*/ 2 w 26"/>
                  <a:gd name="T13" fmla="*/ 10 h 36"/>
                  <a:gd name="T14" fmla="*/ 15 w 26"/>
                  <a:gd name="T15" fmla="*/ 0 h 36"/>
                  <a:gd name="T16" fmla="*/ 19 w 26"/>
                  <a:gd name="T17" fmla="*/ 10 h 36"/>
                  <a:gd name="T18" fmla="*/ 26 w 26"/>
                  <a:gd name="T19" fmla="*/ 14 h 36"/>
                  <a:gd name="T20" fmla="*/ 24 w 26"/>
                  <a:gd name="T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6">
                    <a:moveTo>
                      <a:pt x="24" y="31"/>
                    </a:moveTo>
                    <a:lnTo>
                      <a:pt x="17" y="36"/>
                    </a:lnTo>
                    <a:lnTo>
                      <a:pt x="14" y="27"/>
                    </a:lnTo>
                    <a:lnTo>
                      <a:pt x="0" y="22"/>
                    </a:lnTo>
                    <a:lnTo>
                      <a:pt x="0" y="20"/>
                    </a:lnTo>
                    <a:lnTo>
                      <a:pt x="0" y="12"/>
                    </a:lnTo>
                    <a:lnTo>
                      <a:pt x="2" y="10"/>
                    </a:lnTo>
                    <a:lnTo>
                      <a:pt x="15" y="0"/>
                    </a:lnTo>
                    <a:lnTo>
                      <a:pt x="19" y="10"/>
                    </a:lnTo>
                    <a:lnTo>
                      <a:pt x="26" y="14"/>
                    </a:lnTo>
                    <a:lnTo>
                      <a:pt x="24"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43" name="Freeform 2000"/>
              <p:cNvSpPr>
                <a:spLocks/>
              </p:cNvSpPr>
              <p:nvPr/>
            </p:nvSpPr>
            <p:spPr bwMode="auto">
              <a:xfrm>
                <a:off x="4281" y="1982"/>
                <a:ext cx="37" cy="34"/>
              </a:xfrm>
              <a:custGeom>
                <a:avLst/>
                <a:gdLst>
                  <a:gd name="T0" fmla="*/ 22 w 37"/>
                  <a:gd name="T1" fmla="*/ 0 h 34"/>
                  <a:gd name="T2" fmla="*/ 27 w 37"/>
                  <a:gd name="T3" fmla="*/ 8 h 34"/>
                  <a:gd name="T4" fmla="*/ 37 w 37"/>
                  <a:gd name="T5" fmla="*/ 12 h 34"/>
                  <a:gd name="T6" fmla="*/ 33 w 37"/>
                  <a:gd name="T7" fmla="*/ 23 h 34"/>
                  <a:gd name="T8" fmla="*/ 27 w 37"/>
                  <a:gd name="T9" fmla="*/ 32 h 34"/>
                  <a:gd name="T10" fmla="*/ 27 w 37"/>
                  <a:gd name="T11" fmla="*/ 34 h 34"/>
                  <a:gd name="T12" fmla="*/ 25 w 37"/>
                  <a:gd name="T13" fmla="*/ 34 h 34"/>
                  <a:gd name="T14" fmla="*/ 18 w 37"/>
                  <a:gd name="T15" fmla="*/ 23 h 34"/>
                  <a:gd name="T16" fmla="*/ 10 w 37"/>
                  <a:gd name="T17" fmla="*/ 23 h 34"/>
                  <a:gd name="T18" fmla="*/ 0 w 37"/>
                  <a:gd name="T19" fmla="*/ 10 h 34"/>
                  <a:gd name="T20" fmla="*/ 0 w 37"/>
                  <a:gd name="T21" fmla="*/ 8 h 34"/>
                  <a:gd name="T22" fmla="*/ 1 w 37"/>
                  <a:gd name="T23" fmla="*/ 5 h 34"/>
                  <a:gd name="T24" fmla="*/ 6 w 37"/>
                  <a:gd name="T25" fmla="*/ 8 h 34"/>
                  <a:gd name="T26" fmla="*/ 22 w 37"/>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
                    <a:moveTo>
                      <a:pt x="22" y="0"/>
                    </a:moveTo>
                    <a:lnTo>
                      <a:pt x="27" y="8"/>
                    </a:lnTo>
                    <a:lnTo>
                      <a:pt x="37" y="12"/>
                    </a:lnTo>
                    <a:lnTo>
                      <a:pt x="33" y="23"/>
                    </a:lnTo>
                    <a:lnTo>
                      <a:pt x="27" y="32"/>
                    </a:lnTo>
                    <a:lnTo>
                      <a:pt x="27" y="34"/>
                    </a:lnTo>
                    <a:lnTo>
                      <a:pt x="25" y="34"/>
                    </a:lnTo>
                    <a:lnTo>
                      <a:pt x="18" y="23"/>
                    </a:lnTo>
                    <a:lnTo>
                      <a:pt x="10" y="23"/>
                    </a:lnTo>
                    <a:lnTo>
                      <a:pt x="0" y="10"/>
                    </a:lnTo>
                    <a:lnTo>
                      <a:pt x="0" y="8"/>
                    </a:lnTo>
                    <a:lnTo>
                      <a:pt x="1" y="5"/>
                    </a:lnTo>
                    <a:lnTo>
                      <a:pt x="6" y="8"/>
                    </a:lnTo>
                    <a:lnTo>
                      <a:pt x="22"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44" name="Freeform 2001"/>
              <p:cNvSpPr>
                <a:spLocks/>
              </p:cNvSpPr>
              <p:nvPr/>
            </p:nvSpPr>
            <p:spPr bwMode="auto">
              <a:xfrm>
                <a:off x="4281" y="1982"/>
                <a:ext cx="37" cy="34"/>
              </a:xfrm>
              <a:custGeom>
                <a:avLst/>
                <a:gdLst>
                  <a:gd name="T0" fmla="*/ 22 w 37"/>
                  <a:gd name="T1" fmla="*/ 0 h 34"/>
                  <a:gd name="T2" fmla="*/ 27 w 37"/>
                  <a:gd name="T3" fmla="*/ 8 h 34"/>
                  <a:gd name="T4" fmla="*/ 37 w 37"/>
                  <a:gd name="T5" fmla="*/ 12 h 34"/>
                  <a:gd name="T6" fmla="*/ 33 w 37"/>
                  <a:gd name="T7" fmla="*/ 23 h 34"/>
                  <a:gd name="T8" fmla="*/ 27 w 37"/>
                  <a:gd name="T9" fmla="*/ 32 h 34"/>
                  <a:gd name="T10" fmla="*/ 27 w 37"/>
                  <a:gd name="T11" fmla="*/ 34 h 34"/>
                  <a:gd name="T12" fmla="*/ 25 w 37"/>
                  <a:gd name="T13" fmla="*/ 34 h 34"/>
                  <a:gd name="T14" fmla="*/ 18 w 37"/>
                  <a:gd name="T15" fmla="*/ 23 h 34"/>
                  <a:gd name="T16" fmla="*/ 10 w 37"/>
                  <a:gd name="T17" fmla="*/ 23 h 34"/>
                  <a:gd name="T18" fmla="*/ 0 w 37"/>
                  <a:gd name="T19" fmla="*/ 10 h 34"/>
                  <a:gd name="T20" fmla="*/ 0 w 37"/>
                  <a:gd name="T21" fmla="*/ 8 h 34"/>
                  <a:gd name="T22" fmla="*/ 1 w 37"/>
                  <a:gd name="T23" fmla="*/ 5 h 34"/>
                  <a:gd name="T24" fmla="*/ 6 w 37"/>
                  <a:gd name="T25" fmla="*/ 8 h 34"/>
                  <a:gd name="T26" fmla="*/ 22 w 37"/>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
                    <a:moveTo>
                      <a:pt x="22" y="0"/>
                    </a:moveTo>
                    <a:lnTo>
                      <a:pt x="27" y="8"/>
                    </a:lnTo>
                    <a:lnTo>
                      <a:pt x="37" y="12"/>
                    </a:lnTo>
                    <a:lnTo>
                      <a:pt x="33" y="23"/>
                    </a:lnTo>
                    <a:lnTo>
                      <a:pt x="27" y="32"/>
                    </a:lnTo>
                    <a:lnTo>
                      <a:pt x="27" y="34"/>
                    </a:lnTo>
                    <a:lnTo>
                      <a:pt x="25" y="34"/>
                    </a:lnTo>
                    <a:lnTo>
                      <a:pt x="18" y="23"/>
                    </a:lnTo>
                    <a:lnTo>
                      <a:pt x="10" y="23"/>
                    </a:lnTo>
                    <a:lnTo>
                      <a:pt x="0" y="10"/>
                    </a:lnTo>
                    <a:lnTo>
                      <a:pt x="0" y="8"/>
                    </a:lnTo>
                    <a:lnTo>
                      <a:pt x="1" y="5"/>
                    </a:lnTo>
                    <a:lnTo>
                      <a:pt x="6" y="8"/>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45" name="Freeform 2002"/>
              <p:cNvSpPr>
                <a:spLocks/>
              </p:cNvSpPr>
              <p:nvPr/>
            </p:nvSpPr>
            <p:spPr bwMode="auto">
              <a:xfrm>
                <a:off x="4362" y="2050"/>
                <a:ext cx="29" cy="45"/>
              </a:xfrm>
              <a:custGeom>
                <a:avLst/>
                <a:gdLst>
                  <a:gd name="T0" fmla="*/ 24 w 29"/>
                  <a:gd name="T1" fmla="*/ 42 h 45"/>
                  <a:gd name="T2" fmla="*/ 22 w 29"/>
                  <a:gd name="T3" fmla="*/ 45 h 45"/>
                  <a:gd name="T4" fmla="*/ 18 w 29"/>
                  <a:gd name="T5" fmla="*/ 44 h 45"/>
                  <a:gd name="T6" fmla="*/ 15 w 29"/>
                  <a:gd name="T7" fmla="*/ 32 h 45"/>
                  <a:gd name="T8" fmla="*/ 3 w 29"/>
                  <a:gd name="T9" fmla="*/ 27 h 45"/>
                  <a:gd name="T10" fmla="*/ 7 w 29"/>
                  <a:gd name="T11" fmla="*/ 22 h 45"/>
                  <a:gd name="T12" fmla="*/ 0 w 29"/>
                  <a:gd name="T13" fmla="*/ 5 h 45"/>
                  <a:gd name="T14" fmla="*/ 12 w 29"/>
                  <a:gd name="T15" fmla="*/ 0 h 45"/>
                  <a:gd name="T16" fmla="*/ 20 w 29"/>
                  <a:gd name="T17" fmla="*/ 1 h 45"/>
                  <a:gd name="T18" fmla="*/ 27 w 29"/>
                  <a:gd name="T19" fmla="*/ 5 h 45"/>
                  <a:gd name="T20" fmla="*/ 25 w 29"/>
                  <a:gd name="T21" fmla="*/ 23 h 45"/>
                  <a:gd name="T22" fmla="*/ 29 w 29"/>
                  <a:gd name="T23" fmla="*/ 25 h 45"/>
                  <a:gd name="T24" fmla="*/ 24 w 29"/>
                  <a:gd name="T2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5">
                    <a:moveTo>
                      <a:pt x="24" y="42"/>
                    </a:moveTo>
                    <a:lnTo>
                      <a:pt x="22" y="45"/>
                    </a:lnTo>
                    <a:lnTo>
                      <a:pt x="18" y="44"/>
                    </a:lnTo>
                    <a:lnTo>
                      <a:pt x="15" y="32"/>
                    </a:lnTo>
                    <a:lnTo>
                      <a:pt x="3" y="27"/>
                    </a:lnTo>
                    <a:lnTo>
                      <a:pt x="7" y="22"/>
                    </a:lnTo>
                    <a:lnTo>
                      <a:pt x="0" y="5"/>
                    </a:lnTo>
                    <a:lnTo>
                      <a:pt x="12" y="0"/>
                    </a:lnTo>
                    <a:lnTo>
                      <a:pt x="20" y="1"/>
                    </a:lnTo>
                    <a:lnTo>
                      <a:pt x="27" y="5"/>
                    </a:lnTo>
                    <a:lnTo>
                      <a:pt x="25" y="23"/>
                    </a:lnTo>
                    <a:lnTo>
                      <a:pt x="29" y="25"/>
                    </a:lnTo>
                    <a:lnTo>
                      <a:pt x="24" y="4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46" name="Freeform 2003"/>
              <p:cNvSpPr>
                <a:spLocks/>
              </p:cNvSpPr>
              <p:nvPr/>
            </p:nvSpPr>
            <p:spPr bwMode="auto">
              <a:xfrm>
                <a:off x="4362" y="2050"/>
                <a:ext cx="29" cy="45"/>
              </a:xfrm>
              <a:custGeom>
                <a:avLst/>
                <a:gdLst>
                  <a:gd name="T0" fmla="*/ 24 w 29"/>
                  <a:gd name="T1" fmla="*/ 42 h 45"/>
                  <a:gd name="T2" fmla="*/ 22 w 29"/>
                  <a:gd name="T3" fmla="*/ 45 h 45"/>
                  <a:gd name="T4" fmla="*/ 18 w 29"/>
                  <a:gd name="T5" fmla="*/ 44 h 45"/>
                  <a:gd name="T6" fmla="*/ 15 w 29"/>
                  <a:gd name="T7" fmla="*/ 32 h 45"/>
                  <a:gd name="T8" fmla="*/ 3 w 29"/>
                  <a:gd name="T9" fmla="*/ 27 h 45"/>
                  <a:gd name="T10" fmla="*/ 7 w 29"/>
                  <a:gd name="T11" fmla="*/ 22 h 45"/>
                  <a:gd name="T12" fmla="*/ 0 w 29"/>
                  <a:gd name="T13" fmla="*/ 5 h 45"/>
                  <a:gd name="T14" fmla="*/ 12 w 29"/>
                  <a:gd name="T15" fmla="*/ 0 h 45"/>
                  <a:gd name="T16" fmla="*/ 20 w 29"/>
                  <a:gd name="T17" fmla="*/ 1 h 45"/>
                  <a:gd name="T18" fmla="*/ 27 w 29"/>
                  <a:gd name="T19" fmla="*/ 5 h 45"/>
                  <a:gd name="T20" fmla="*/ 25 w 29"/>
                  <a:gd name="T21" fmla="*/ 23 h 45"/>
                  <a:gd name="T22" fmla="*/ 29 w 29"/>
                  <a:gd name="T23" fmla="*/ 25 h 45"/>
                  <a:gd name="T24" fmla="*/ 24 w 29"/>
                  <a:gd name="T2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5">
                    <a:moveTo>
                      <a:pt x="24" y="42"/>
                    </a:moveTo>
                    <a:lnTo>
                      <a:pt x="22" y="45"/>
                    </a:lnTo>
                    <a:lnTo>
                      <a:pt x="18" y="44"/>
                    </a:lnTo>
                    <a:lnTo>
                      <a:pt x="15" y="32"/>
                    </a:lnTo>
                    <a:lnTo>
                      <a:pt x="3" y="27"/>
                    </a:lnTo>
                    <a:lnTo>
                      <a:pt x="7" y="22"/>
                    </a:lnTo>
                    <a:lnTo>
                      <a:pt x="0" y="5"/>
                    </a:lnTo>
                    <a:lnTo>
                      <a:pt x="12" y="0"/>
                    </a:lnTo>
                    <a:lnTo>
                      <a:pt x="20" y="1"/>
                    </a:lnTo>
                    <a:lnTo>
                      <a:pt x="27" y="5"/>
                    </a:lnTo>
                    <a:lnTo>
                      <a:pt x="25" y="23"/>
                    </a:lnTo>
                    <a:lnTo>
                      <a:pt x="29" y="25"/>
                    </a:lnTo>
                    <a:lnTo>
                      <a:pt x="24"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47" name="Freeform 2004"/>
              <p:cNvSpPr>
                <a:spLocks/>
              </p:cNvSpPr>
              <p:nvPr/>
            </p:nvSpPr>
            <p:spPr bwMode="auto">
              <a:xfrm>
                <a:off x="4211" y="2007"/>
                <a:ext cx="20" cy="26"/>
              </a:xfrm>
              <a:custGeom>
                <a:avLst/>
                <a:gdLst>
                  <a:gd name="T0" fmla="*/ 20 w 20"/>
                  <a:gd name="T1" fmla="*/ 15 h 26"/>
                  <a:gd name="T2" fmla="*/ 12 w 20"/>
                  <a:gd name="T3" fmla="*/ 26 h 26"/>
                  <a:gd name="T4" fmla="*/ 0 w 20"/>
                  <a:gd name="T5" fmla="*/ 26 h 26"/>
                  <a:gd name="T6" fmla="*/ 0 w 20"/>
                  <a:gd name="T7" fmla="*/ 5 h 26"/>
                  <a:gd name="T8" fmla="*/ 9 w 20"/>
                  <a:gd name="T9" fmla="*/ 2 h 26"/>
                  <a:gd name="T10" fmla="*/ 17 w 20"/>
                  <a:gd name="T11" fmla="*/ 0 h 26"/>
                  <a:gd name="T12" fmla="*/ 17 w 20"/>
                  <a:gd name="T13" fmla="*/ 2 h 26"/>
                  <a:gd name="T14" fmla="*/ 20 w 20"/>
                  <a:gd name="T15" fmla="*/ 15 h 26"/>
                  <a:gd name="T16" fmla="*/ 20 w 20"/>
                  <a:gd name="T17"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6">
                    <a:moveTo>
                      <a:pt x="20" y="15"/>
                    </a:moveTo>
                    <a:lnTo>
                      <a:pt x="12" y="26"/>
                    </a:lnTo>
                    <a:lnTo>
                      <a:pt x="0" y="26"/>
                    </a:lnTo>
                    <a:lnTo>
                      <a:pt x="0" y="5"/>
                    </a:lnTo>
                    <a:lnTo>
                      <a:pt x="9" y="2"/>
                    </a:lnTo>
                    <a:lnTo>
                      <a:pt x="17" y="0"/>
                    </a:lnTo>
                    <a:lnTo>
                      <a:pt x="17" y="2"/>
                    </a:lnTo>
                    <a:lnTo>
                      <a:pt x="20" y="15"/>
                    </a:lnTo>
                    <a:lnTo>
                      <a:pt x="20"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48" name="Freeform 2005"/>
              <p:cNvSpPr>
                <a:spLocks/>
              </p:cNvSpPr>
              <p:nvPr/>
            </p:nvSpPr>
            <p:spPr bwMode="auto">
              <a:xfrm>
                <a:off x="4211" y="2007"/>
                <a:ext cx="20" cy="26"/>
              </a:xfrm>
              <a:custGeom>
                <a:avLst/>
                <a:gdLst>
                  <a:gd name="T0" fmla="*/ 20 w 20"/>
                  <a:gd name="T1" fmla="*/ 15 h 26"/>
                  <a:gd name="T2" fmla="*/ 12 w 20"/>
                  <a:gd name="T3" fmla="*/ 26 h 26"/>
                  <a:gd name="T4" fmla="*/ 0 w 20"/>
                  <a:gd name="T5" fmla="*/ 26 h 26"/>
                  <a:gd name="T6" fmla="*/ 0 w 20"/>
                  <a:gd name="T7" fmla="*/ 5 h 26"/>
                  <a:gd name="T8" fmla="*/ 9 w 20"/>
                  <a:gd name="T9" fmla="*/ 2 h 26"/>
                  <a:gd name="T10" fmla="*/ 17 w 20"/>
                  <a:gd name="T11" fmla="*/ 0 h 26"/>
                  <a:gd name="T12" fmla="*/ 17 w 20"/>
                  <a:gd name="T13" fmla="*/ 2 h 26"/>
                  <a:gd name="T14" fmla="*/ 20 w 20"/>
                  <a:gd name="T15" fmla="*/ 15 h 26"/>
                  <a:gd name="T16" fmla="*/ 20 w 20"/>
                  <a:gd name="T17"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6">
                    <a:moveTo>
                      <a:pt x="20" y="15"/>
                    </a:moveTo>
                    <a:lnTo>
                      <a:pt x="12" y="26"/>
                    </a:lnTo>
                    <a:lnTo>
                      <a:pt x="0" y="26"/>
                    </a:lnTo>
                    <a:lnTo>
                      <a:pt x="0" y="5"/>
                    </a:lnTo>
                    <a:lnTo>
                      <a:pt x="9" y="2"/>
                    </a:lnTo>
                    <a:lnTo>
                      <a:pt x="17" y="0"/>
                    </a:lnTo>
                    <a:lnTo>
                      <a:pt x="17" y="2"/>
                    </a:lnTo>
                    <a:lnTo>
                      <a:pt x="20" y="15"/>
                    </a:lnTo>
                    <a:lnTo>
                      <a:pt x="20"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49" name="Freeform 2006"/>
              <p:cNvSpPr>
                <a:spLocks noEditPoints="1"/>
              </p:cNvSpPr>
              <p:nvPr/>
            </p:nvSpPr>
            <p:spPr bwMode="auto">
              <a:xfrm>
                <a:off x="3904" y="2207"/>
                <a:ext cx="53" cy="17"/>
              </a:xfrm>
              <a:custGeom>
                <a:avLst/>
                <a:gdLst>
                  <a:gd name="T0" fmla="*/ 7 w 53"/>
                  <a:gd name="T1" fmla="*/ 17 h 17"/>
                  <a:gd name="T2" fmla="*/ 6 w 53"/>
                  <a:gd name="T3" fmla="*/ 17 h 17"/>
                  <a:gd name="T4" fmla="*/ 0 w 53"/>
                  <a:gd name="T5" fmla="*/ 14 h 17"/>
                  <a:gd name="T6" fmla="*/ 0 w 53"/>
                  <a:gd name="T7" fmla="*/ 12 h 17"/>
                  <a:gd name="T8" fmla="*/ 0 w 53"/>
                  <a:gd name="T9" fmla="*/ 9 h 17"/>
                  <a:gd name="T10" fmla="*/ 2 w 53"/>
                  <a:gd name="T11" fmla="*/ 9 h 17"/>
                  <a:gd name="T12" fmla="*/ 6 w 53"/>
                  <a:gd name="T13" fmla="*/ 9 h 17"/>
                  <a:gd name="T14" fmla="*/ 7 w 53"/>
                  <a:gd name="T15" fmla="*/ 10 h 17"/>
                  <a:gd name="T16" fmla="*/ 7 w 53"/>
                  <a:gd name="T17" fmla="*/ 12 h 17"/>
                  <a:gd name="T18" fmla="*/ 7 w 53"/>
                  <a:gd name="T19" fmla="*/ 15 h 17"/>
                  <a:gd name="T20" fmla="*/ 53 w 53"/>
                  <a:gd name="T21" fmla="*/ 12 h 17"/>
                  <a:gd name="T22" fmla="*/ 44 w 53"/>
                  <a:gd name="T23" fmla="*/ 14 h 17"/>
                  <a:gd name="T24" fmla="*/ 41 w 53"/>
                  <a:gd name="T25" fmla="*/ 14 h 17"/>
                  <a:gd name="T26" fmla="*/ 39 w 53"/>
                  <a:gd name="T27" fmla="*/ 14 h 17"/>
                  <a:gd name="T28" fmla="*/ 36 w 53"/>
                  <a:gd name="T29" fmla="*/ 14 h 17"/>
                  <a:gd name="T30" fmla="*/ 33 w 53"/>
                  <a:gd name="T31" fmla="*/ 14 h 17"/>
                  <a:gd name="T32" fmla="*/ 29 w 53"/>
                  <a:gd name="T33" fmla="*/ 14 h 17"/>
                  <a:gd name="T34" fmla="*/ 26 w 53"/>
                  <a:gd name="T35" fmla="*/ 14 h 17"/>
                  <a:gd name="T36" fmla="*/ 21 w 53"/>
                  <a:gd name="T37" fmla="*/ 15 h 17"/>
                  <a:gd name="T38" fmla="*/ 16 w 53"/>
                  <a:gd name="T39" fmla="*/ 15 h 17"/>
                  <a:gd name="T40" fmla="*/ 14 w 53"/>
                  <a:gd name="T41" fmla="*/ 15 h 17"/>
                  <a:gd name="T42" fmla="*/ 12 w 53"/>
                  <a:gd name="T43" fmla="*/ 15 h 17"/>
                  <a:gd name="T44" fmla="*/ 12 w 53"/>
                  <a:gd name="T45" fmla="*/ 12 h 17"/>
                  <a:gd name="T46" fmla="*/ 14 w 53"/>
                  <a:gd name="T47" fmla="*/ 5 h 17"/>
                  <a:gd name="T48" fmla="*/ 16 w 53"/>
                  <a:gd name="T49" fmla="*/ 2 h 17"/>
                  <a:gd name="T50" fmla="*/ 17 w 53"/>
                  <a:gd name="T51" fmla="*/ 2 h 17"/>
                  <a:gd name="T52" fmla="*/ 19 w 53"/>
                  <a:gd name="T53" fmla="*/ 5 h 17"/>
                  <a:gd name="T54" fmla="*/ 22 w 53"/>
                  <a:gd name="T55" fmla="*/ 9 h 17"/>
                  <a:gd name="T56" fmla="*/ 24 w 53"/>
                  <a:gd name="T57" fmla="*/ 9 h 17"/>
                  <a:gd name="T58" fmla="*/ 26 w 53"/>
                  <a:gd name="T59" fmla="*/ 5 h 17"/>
                  <a:gd name="T60" fmla="*/ 26 w 53"/>
                  <a:gd name="T61" fmla="*/ 2 h 17"/>
                  <a:gd name="T62" fmla="*/ 28 w 53"/>
                  <a:gd name="T63" fmla="*/ 0 h 17"/>
                  <a:gd name="T64" fmla="*/ 39 w 53"/>
                  <a:gd name="T6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17">
                    <a:moveTo>
                      <a:pt x="7" y="15"/>
                    </a:moveTo>
                    <a:lnTo>
                      <a:pt x="7" y="17"/>
                    </a:lnTo>
                    <a:lnTo>
                      <a:pt x="6" y="17"/>
                    </a:lnTo>
                    <a:lnTo>
                      <a:pt x="6" y="17"/>
                    </a:lnTo>
                    <a:lnTo>
                      <a:pt x="2" y="17"/>
                    </a:lnTo>
                    <a:lnTo>
                      <a:pt x="0" y="14"/>
                    </a:lnTo>
                    <a:lnTo>
                      <a:pt x="0" y="12"/>
                    </a:lnTo>
                    <a:lnTo>
                      <a:pt x="0" y="12"/>
                    </a:lnTo>
                    <a:lnTo>
                      <a:pt x="0" y="10"/>
                    </a:lnTo>
                    <a:lnTo>
                      <a:pt x="0" y="9"/>
                    </a:lnTo>
                    <a:lnTo>
                      <a:pt x="2" y="9"/>
                    </a:lnTo>
                    <a:lnTo>
                      <a:pt x="2" y="9"/>
                    </a:lnTo>
                    <a:lnTo>
                      <a:pt x="6" y="9"/>
                    </a:lnTo>
                    <a:lnTo>
                      <a:pt x="6" y="9"/>
                    </a:lnTo>
                    <a:lnTo>
                      <a:pt x="6" y="9"/>
                    </a:lnTo>
                    <a:lnTo>
                      <a:pt x="7" y="10"/>
                    </a:lnTo>
                    <a:lnTo>
                      <a:pt x="7" y="12"/>
                    </a:lnTo>
                    <a:lnTo>
                      <a:pt x="7" y="12"/>
                    </a:lnTo>
                    <a:lnTo>
                      <a:pt x="7" y="14"/>
                    </a:lnTo>
                    <a:lnTo>
                      <a:pt x="7" y="15"/>
                    </a:lnTo>
                    <a:close/>
                    <a:moveTo>
                      <a:pt x="48" y="5"/>
                    </a:moveTo>
                    <a:lnTo>
                      <a:pt x="53" y="12"/>
                    </a:lnTo>
                    <a:lnTo>
                      <a:pt x="50" y="12"/>
                    </a:lnTo>
                    <a:lnTo>
                      <a:pt x="44" y="14"/>
                    </a:lnTo>
                    <a:lnTo>
                      <a:pt x="41" y="14"/>
                    </a:lnTo>
                    <a:lnTo>
                      <a:pt x="41" y="14"/>
                    </a:lnTo>
                    <a:lnTo>
                      <a:pt x="41" y="14"/>
                    </a:lnTo>
                    <a:lnTo>
                      <a:pt x="39" y="14"/>
                    </a:lnTo>
                    <a:lnTo>
                      <a:pt x="38" y="14"/>
                    </a:lnTo>
                    <a:lnTo>
                      <a:pt x="36" y="14"/>
                    </a:lnTo>
                    <a:lnTo>
                      <a:pt x="34" y="14"/>
                    </a:lnTo>
                    <a:lnTo>
                      <a:pt x="33" y="14"/>
                    </a:lnTo>
                    <a:lnTo>
                      <a:pt x="33" y="14"/>
                    </a:lnTo>
                    <a:lnTo>
                      <a:pt x="29" y="14"/>
                    </a:lnTo>
                    <a:lnTo>
                      <a:pt x="29" y="14"/>
                    </a:lnTo>
                    <a:lnTo>
                      <a:pt x="26" y="14"/>
                    </a:lnTo>
                    <a:lnTo>
                      <a:pt x="21" y="15"/>
                    </a:lnTo>
                    <a:lnTo>
                      <a:pt x="21" y="15"/>
                    </a:lnTo>
                    <a:lnTo>
                      <a:pt x="16" y="15"/>
                    </a:lnTo>
                    <a:lnTo>
                      <a:pt x="16" y="15"/>
                    </a:lnTo>
                    <a:lnTo>
                      <a:pt x="16" y="15"/>
                    </a:lnTo>
                    <a:lnTo>
                      <a:pt x="14" y="15"/>
                    </a:lnTo>
                    <a:lnTo>
                      <a:pt x="14" y="15"/>
                    </a:lnTo>
                    <a:lnTo>
                      <a:pt x="12" y="15"/>
                    </a:lnTo>
                    <a:lnTo>
                      <a:pt x="11" y="15"/>
                    </a:lnTo>
                    <a:lnTo>
                      <a:pt x="12" y="12"/>
                    </a:lnTo>
                    <a:lnTo>
                      <a:pt x="12" y="9"/>
                    </a:lnTo>
                    <a:lnTo>
                      <a:pt x="14" y="5"/>
                    </a:lnTo>
                    <a:lnTo>
                      <a:pt x="14" y="3"/>
                    </a:lnTo>
                    <a:lnTo>
                      <a:pt x="16" y="2"/>
                    </a:lnTo>
                    <a:lnTo>
                      <a:pt x="17" y="2"/>
                    </a:lnTo>
                    <a:lnTo>
                      <a:pt x="17" y="2"/>
                    </a:lnTo>
                    <a:lnTo>
                      <a:pt x="17" y="3"/>
                    </a:lnTo>
                    <a:lnTo>
                      <a:pt x="19" y="5"/>
                    </a:lnTo>
                    <a:lnTo>
                      <a:pt x="21" y="9"/>
                    </a:lnTo>
                    <a:lnTo>
                      <a:pt x="22" y="9"/>
                    </a:lnTo>
                    <a:lnTo>
                      <a:pt x="24" y="9"/>
                    </a:lnTo>
                    <a:lnTo>
                      <a:pt x="24" y="9"/>
                    </a:lnTo>
                    <a:lnTo>
                      <a:pt x="26" y="7"/>
                    </a:lnTo>
                    <a:lnTo>
                      <a:pt x="26" y="5"/>
                    </a:lnTo>
                    <a:lnTo>
                      <a:pt x="26" y="3"/>
                    </a:lnTo>
                    <a:lnTo>
                      <a:pt x="26" y="2"/>
                    </a:lnTo>
                    <a:lnTo>
                      <a:pt x="26" y="0"/>
                    </a:lnTo>
                    <a:lnTo>
                      <a:pt x="28" y="0"/>
                    </a:lnTo>
                    <a:lnTo>
                      <a:pt x="28" y="0"/>
                    </a:lnTo>
                    <a:lnTo>
                      <a:pt x="39" y="5"/>
                    </a:lnTo>
                    <a:lnTo>
                      <a:pt x="48"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50" name="Freeform 2007"/>
              <p:cNvSpPr>
                <a:spLocks noEditPoints="1"/>
              </p:cNvSpPr>
              <p:nvPr/>
            </p:nvSpPr>
            <p:spPr bwMode="auto">
              <a:xfrm>
                <a:off x="3904" y="2207"/>
                <a:ext cx="53" cy="17"/>
              </a:xfrm>
              <a:custGeom>
                <a:avLst/>
                <a:gdLst>
                  <a:gd name="T0" fmla="*/ 7 w 53"/>
                  <a:gd name="T1" fmla="*/ 17 h 17"/>
                  <a:gd name="T2" fmla="*/ 6 w 53"/>
                  <a:gd name="T3" fmla="*/ 17 h 17"/>
                  <a:gd name="T4" fmla="*/ 0 w 53"/>
                  <a:gd name="T5" fmla="*/ 14 h 17"/>
                  <a:gd name="T6" fmla="*/ 0 w 53"/>
                  <a:gd name="T7" fmla="*/ 12 h 17"/>
                  <a:gd name="T8" fmla="*/ 0 w 53"/>
                  <a:gd name="T9" fmla="*/ 9 h 17"/>
                  <a:gd name="T10" fmla="*/ 2 w 53"/>
                  <a:gd name="T11" fmla="*/ 9 h 17"/>
                  <a:gd name="T12" fmla="*/ 6 w 53"/>
                  <a:gd name="T13" fmla="*/ 9 h 17"/>
                  <a:gd name="T14" fmla="*/ 7 w 53"/>
                  <a:gd name="T15" fmla="*/ 10 h 17"/>
                  <a:gd name="T16" fmla="*/ 7 w 53"/>
                  <a:gd name="T17" fmla="*/ 12 h 17"/>
                  <a:gd name="T18" fmla="*/ 7 w 53"/>
                  <a:gd name="T19" fmla="*/ 15 h 17"/>
                  <a:gd name="T20" fmla="*/ 53 w 53"/>
                  <a:gd name="T21" fmla="*/ 12 h 17"/>
                  <a:gd name="T22" fmla="*/ 44 w 53"/>
                  <a:gd name="T23" fmla="*/ 14 h 17"/>
                  <a:gd name="T24" fmla="*/ 41 w 53"/>
                  <a:gd name="T25" fmla="*/ 14 h 17"/>
                  <a:gd name="T26" fmla="*/ 39 w 53"/>
                  <a:gd name="T27" fmla="*/ 14 h 17"/>
                  <a:gd name="T28" fmla="*/ 36 w 53"/>
                  <a:gd name="T29" fmla="*/ 14 h 17"/>
                  <a:gd name="T30" fmla="*/ 33 w 53"/>
                  <a:gd name="T31" fmla="*/ 14 h 17"/>
                  <a:gd name="T32" fmla="*/ 29 w 53"/>
                  <a:gd name="T33" fmla="*/ 14 h 17"/>
                  <a:gd name="T34" fmla="*/ 26 w 53"/>
                  <a:gd name="T35" fmla="*/ 14 h 17"/>
                  <a:gd name="T36" fmla="*/ 21 w 53"/>
                  <a:gd name="T37" fmla="*/ 15 h 17"/>
                  <a:gd name="T38" fmla="*/ 16 w 53"/>
                  <a:gd name="T39" fmla="*/ 15 h 17"/>
                  <a:gd name="T40" fmla="*/ 14 w 53"/>
                  <a:gd name="T41" fmla="*/ 15 h 17"/>
                  <a:gd name="T42" fmla="*/ 12 w 53"/>
                  <a:gd name="T43" fmla="*/ 15 h 17"/>
                  <a:gd name="T44" fmla="*/ 12 w 53"/>
                  <a:gd name="T45" fmla="*/ 12 h 17"/>
                  <a:gd name="T46" fmla="*/ 14 w 53"/>
                  <a:gd name="T47" fmla="*/ 5 h 17"/>
                  <a:gd name="T48" fmla="*/ 16 w 53"/>
                  <a:gd name="T49" fmla="*/ 2 h 17"/>
                  <a:gd name="T50" fmla="*/ 17 w 53"/>
                  <a:gd name="T51" fmla="*/ 2 h 17"/>
                  <a:gd name="T52" fmla="*/ 19 w 53"/>
                  <a:gd name="T53" fmla="*/ 5 h 17"/>
                  <a:gd name="T54" fmla="*/ 22 w 53"/>
                  <a:gd name="T55" fmla="*/ 9 h 17"/>
                  <a:gd name="T56" fmla="*/ 24 w 53"/>
                  <a:gd name="T57" fmla="*/ 9 h 17"/>
                  <a:gd name="T58" fmla="*/ 26 w 53"/>
                  <a:gd name="T59" fmla="*/ 5 h 17"/>
                  <a:gd name="T60" fmla="*/ 26 w 53"/>
                  <a:gd name="T61" fmla="*/ 2 h 17"/>
                  <a:gd name="T62" fmla="*/ 28 w 53"/>
                  <a:gd name="T63" fmla="*/ 0 h 17"/>
                  <a:gd name="T64" fmla="*/ 39 w 53"/>
                  <a:gd name="T6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17">
                    <a:moveTo>
                      <a:pt x="7" y="15"/>
                    </a:moveTo>
                    <a:lnTo>
                      <a:pt x="7" y="17"/>
                    </a:lnTo>
                    <a:lnTo>
                      <a:pt x="6" y="17"/>
                    </a:lnTo>
                    <a:lnTo>
                      <a:pt x="6" y="17"/>
                    </a:lnTo>
                    <a:lnTo>
                      <a:pt x="2" y="17"/>
                    </a:lnTo>
                    <a:lnTo>
                      <a:pt x="0" y="14"/>
                    </a:lnTo>
                    <a:lnTo>
                      <a:pt x="0" y="12"/>
                    </a:lnTo>
                    <a:lnTo>
                      <a:pt x="0" y="12"/>
                    </a:lnTo>
                    <a:lnTo>
                      <a:pt x="0" y="10"/>
                    </a:lnTo>
                    <a:lnTo>
                      <a:pt x="0" y="9"/>
                    </a:lnTo>
                    <a:lnTo>
                      <a:pt x="2" y="9"/>
                    </a:lnTo>
                    <a:lnTo>
                      <a:pt x="2" y="9"/>
                    </a:lnTo>
                    <a:lnTo>
                      <a:pt x="6" y="9"/>
                    </a:lnTo>
                    <a:lnTo>
                      <a:pt x="6" y="9"/>
                    </a:lnTo>
                    <a:lnTo>
                      <a:pt x="6" y="9"/>
                    </a:lnTo>
                    <a:lnTo>
                      <a:pt x="7" y="10"/>
                    </a:lnTo>
                    <a:lnTo>
                      <a:pt x="7" y="12"/>
                    </a:lnTo>
                    <a:lnTo>
                      <a:pt x="7" y="12"/>
                    </a:lnTo>
                    <a:lnTo>
                      <a:pt x="7" y="14"/>
                    </a:lnTo>
                    <a:lnTo>
                      <a:pt x="7" y="15"/>
                    </a:lnTo>
                    <a:moveTo>
                      <a:pt x="48" y="5"/>
                    </a:moveTo>
                    <a:lnTo>
                      <a:pt x="53" y="12"/>
                    </a:lnTo>
                    <a:lnTo>
                      <a:pt x="50" y="12"/>
                    </a:lnTo>
                    <a:lnTo>
                      <a:pt x="44" y="14"/>
                    </a:lnTo>
                    <a:lnTo>
                      <a:pt x="41" y="14"/>
                    </a:lnTo>
                    <a:lnTo>
                      <a:pt x="41" y="14"/>
                    </a:lnTo>
                    <a:lnTo>
                      <a:pt x="41" y="14"/>
                    </a:lnTo>
                    <a:lnTo>
                      <a:pt x="39" y="14"/>
                    </a:lnTo>
                    <a:lnTo>
                      <a:pt x="38" y="14"/>
                    </a:lnTo>
                    <a:lnTo>
                      <a:pt x="36" y="14"/>
                    </a:lnTo>
                    <a:lnTo>
                      <a:pt x="34" y="14"/>
                    </a:lnTo>
                    <a:lnTo>
                      <a:pt x="33" y="14"/>
                    </a:lnTo>
                    <a:lnTo>
                      <a:pt x="33" y="14"/>
                    </a:lnTo>
                    <a:lnTo>
                      <a:pt x="29" y="14"/>
                    </a:lnTo>
                    <a:lnTo>
                      <a:pt x="29" y="14"/>
                    </a:lnTo>
                    <a:lnTo>
                      <a:pt x="26" y="14"/>
                    </a:lnTo>
                    <a:lnTo>
                      <a:pt x="21" y="15"/>
                    </a:lnTo>
                    <a:lnTo>
                      <a:pt x="21" y="15"/>
                    </a:lnTo>
                    <a:lnTo>
                      <a:pt x="16" y="15"/>
                    </a:lnTo>
                    <a:lnTo>
                      <a:pt x="16" y="15"/>
                    </a:lnTo>
                    <a:lnTo>
                      <a:pt x="16" y="15"/>
                    </a:lnTo>
                    <a:lnTo>
                      <a:pt x="14" y="15"/>
                    </a:lnTo>
                    <a:lnTo>
                      <a:pt x="14" y="15"/>
                    </a:lnTo>
                    <a:lnTo>
                      <a:pt x="12" y="15"/>
                    </a:lnTo>
                    <a:lnTo>
                      <a:pt x="11" y="15"/>
                    </a:lnTo>
                    <a:lnTo>
                      <a:pt x="12" y="12"/>
                    </a:lnTo>
                    <a:lnTo>
                      <a:pt x="12" y="9"/>
                    </a:lnTo>
                    <a:lnTo>
                      <a:pt x="14" y="5"/>
                    </a:lnTo>
                    <a:lnTo>
                      <a:pt x="14" y="3"/>
                    </a:lnTo>
                    <a:lnTo>
                      <a:pt x="16" y="2"/>
                    </a:lnTo>
                    <a:lnTo>
                      <a:pt x="17" y="2"/>
                    </a:lnTo>
                    <a:lnTo>
                      <a:pt x="17" y="2"/>
                    </a:lnTo>
                    <a:lnTo>
                      <a:pt x="17" y="3"/>
                    </a:lnTo>
                    <a:lnTo>
                      <a:pt x="19" y="5"/>
                    </a:lnTo>
                    <a:lnTo>
                      <a:pt x="21" y="9"/>
                    </a:lnTo>
                    <a:lnTo>
                      <a:pt x="22" y="9"/>
                    </a:lnTo>
                    <a:lnTo>
                      <a:pt x="24" y="9"/>
                    </a:lnTo>
                    <a:lnTo>
                      <a:pt x="24" y="9"/>
                    </a:lnTo>
                    <a:lnTo>
                      <a:pt x="26" y="7"/>
                    </a:lnTo>
                    <a:lnTo>
                      <a:pt x="26" y="5"/>
                    </a:lnTo>
                    <a:lnTo>
                      <a:pt x="26" y="3"/>
                    </a:lnTo>
                    <a:lnTo>
                      <a:pt x="26" y="2"/>
                    </a:lnTo>
                    <a:lnTo>
                      <a:pt x="26" y="0"/>
                    </a:lnTo>
                    <a:lnTo>
                      <a:pt x="28" y="0"/>
                    </a:lnTo>
                    <a:lnTo>
                      <a:pt x="28" y="0"/>
                    </a:lnTo>
                    <a:lnTo>
                      <a:pt x="39" y="5"/>
                    </a:lnTo>
                    <a:lnTo>
                      <a:pt x="48"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51" name="Freeform 2008"/>
              <p:cNvSpPr>
                <a:spLocks/>
              </p:cNvSpPr>
              <p:nvPr/>
            </p:nvSpPr>
            <p:spPr bwMode="auto">
              <a:xfrm>
                <a:off x="4204" y="1958"/>
                <a:ext cx="24" cy="20"/>
              </a:xfrm>
              <a:custGeom>
                <a:avLst/>
                <a:gdLst>
                  <a:gd name="T0" fmla="*/ 24 w 24"/>
                  <a:gd name="T1" fmla="*/ 7 h 20"/>
                  <a:gd name="T2" fmla="*/ 17 w 24"/>
                  <a:gd name="T3" fmla="*/ 9 h 20"/>
                  <a:gd name="T4" fmla="*/ 17 w 24"/>
                  <a:gd name="T5" fmla="*/ 14 h 20"/>
                  <a:gd name="T6" fmla="*/ 7 w 24"/>
                  <a:gd name="T7" fmla="*/ 20 h 20"/>
                  <a:gd name="T8" fmla="*/ 0 w 24"/>
                  <a:gd name="T9" fmla="*/ 12 h 20"/>
                  <a:gd name="T10" fmla="*/ 2 w 24"/>
                  <a:gd name="T11" fmla="*/ 10 h 20"/>
                  <a:gd name="T12" fmla="*/ 2 w 24"/>
                  <a:gd name="T13" fmla="*/ 9 h 20"/>
                  <a:gd name="T14" fmla="*/ 4 w 24"/>
                  <a:gd name="T15" fmla="*/ 9 h 20"/>
                  <a:gd name="T16" fmla="*/ 5 w 24"/>
                  <a:gd name="T17" fmla="*/ 10 h 20"/>
                  <a:gd name="T18" fmla="*/ 12 w 24"/>
                  <a:gd name="T19" fmla="*/ 7 h 20"/>
                  <a:gd name="T20" fmla="*/ 14 w 24"/>
                  <a:gd name="T21" fmla="*/ 7 h 20"/>
                  <a:gd name="T22" fmla="*/ 16 w 24"/>
                  <a:gd name="T23" fmla="*/ 0 h 20"/>
                  <a:gd name="T24" fmla="*/ 24 w 24"/>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0">
                    <a:moveTo>
                      <a:pt x="24" y="7"/>
                    </a:moveTo>
                    <a:lnTo>
                      <a:pt x="17" y="9"/>
                    </a:lnTo>
                    <a:lnTo>
                      <a:pt x="17" y="14"/>
                    </a:lnTo>
                    <a:lnTo>
                      <a:pt x="7" y="20"/>
                    </a:lnTo>
                    <a:lnTo>
                      <a:pt x="0" y="12"/>
                    </a:lnTo>
                    <a:lnTo>
                      <a:pt x="2" y="10"/>
                    </a:lnTo>
                    <a:lnTo>
                      <a:pt x="2" y="9"/>
                    </a:lnTo>
                    <a:lnTo>
                      <a:pt x="4" y="9"/>
                    </a:lnTo>
                    <a:lnTo>
                      <a:pt x="5" y="10"/>
                    </a:lnTo>
                    <a:lnTo>
                      <a:pt x="12" y="7"/>
                    </a:lnTo>
                    <a:lnTo>
                      <a:pt x="14" y="7"/>
                    </a:lnTo>
                    <a:lnTo>
                      <a:pt x="16" y="0"/>
                    </a:lnTo>
                    <a:lnTo>
                      <a:pt x="24"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52" name="Freeform 2009"/>
              <p:cNvSpPr>
                <a:spLocks/>
              </p:cNvSpPr>
              <p:nvPr/>
            </p:nvSpPr>
            <p:spPr bwMode="auto">
              <a:xfrm>
                <a:off x="4204" y="1958"/>
                <a:ext cx="24" cy="20"/>
              </a:xfrm>
              <a:custGeom>
                <a:avLst/>
                <a:gdLst>
                  <a:gd name="T0" fmla="*/ 24 w 24"/>
                  <a:gd name="T1" fmla="*/ 7 h 20"/>
                  <a:gd name="T2" fmla="*/ 17 w 24"/>
                  <a:gd name="T3" fmla="*/ 9 h 20"/>
                  <a:gd name="T4" fmla="*/ 17 w 24"/>
                  <a:gd name="T5" fmla="*/ 14 h 20"/>
                  <a:gd name="T6" fmla="*/ 7 w 24"/>
                  <a:gd name="T7" fmla="*/ 20 h 20"/>
                  <a:gd name="T8" fmla="*/ 0 w 24"/>
                  <a:gd name="T9" fmla="*/ 12 h 20"/>
                  <a:gd name="T10" fmla="*/ 2 w 24"/>
                  <a:gd name="T11" fmla="*/ 10 h 20"/>
                  <a:gd name="T12" fmla="*/ 2 w 24"/>
                  <a:gd name="T13" fmla="*/ 9 h 20"/>
                  <a:gd name="T14" fmla="*/ 4 w 24"/>
                  <a:gd name="T15" fmla="*/ 9 h 20"/>
                  <a:gd name="T16" fmla="*/ 5 w 24"/>
                  <a:gd name="T17" fmla="*/ 10 h 20"/>
                  <a:gd name="T18" fmla="*/ 12 w 24"/>
                  <a:gd name="T19" fmla="*/ 7 h 20"/>
                  <a:gd name="T20" fmla="*/ 14 w 24"/>
                  <a:gd name="T21" fmla="*/ 7 h 20"/>
                  <a:gd name="T22" fmla="*/ 16 w 24"/>
                  <a:gd name="T23" fmla="*/ 0 h 20"/>
                  <a:gd name="T24" fmla="*/ 24 w 24"/>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0">
                    <a:moveTo>
                      <a:pt x="24" y="7"/>
                    </a:moveTo>
                    <a:lnTo>
                      <a:pt x="17" y="9"/>
                    </a:lnTo>
                    <a:lnTo>
                      <a:pt x="17" y="14"/>
                    </a:lnTo>
                    <a:lnTo>
                      <a:pt x="7" y="20"/>
                    </a:lnTo>
                    <a:lnTo>
                      <a:pt x="0" y="12"/>
                    </a:lnTo>
                    <a:lnTo>
                      <a:pt x="2" y="10"/>
                    </a:lnTo>
                    <a:lnTo>
                      <a:pt x="2" y="9"/>
                    </a:lnTo>
                    <a:lnTo>
                      <a:pt x="4" y="9"/>
                    </a:lnTo>
                    <a:lnTo>
                      <a:pt x="5" y="10"/>
                    </a:lnTo>
                    <a:lnTo>
                      <a:pt x="12" y="7"/>
                    </a:lnTo>
                    <a:lnTo>
                      <a:pt x="14" y="7"/>
                    </a:lnTo>
                    <a:lnTo>
                      <a:pt x="16" y="0"/>
                    </a:lnTo>
                    <a:lnTo>
                      <a:pt x="2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53" name="Freeform 2010"/>
              <p:cNvSpPr>
                <a:spLocks/>
              </p:cNvSpPr>
              <p:nvPr/>
            </p:nvSpPr>
            <p:spPr bwMode="auto">
              <a:xfrm>
                <a:off x="4235" y="2060"/>
                <a:ext cx="30" cy="32"/>
              </a:xfrm>
              <a:custGeom>
                <a:avLst/>
                <a:gdLst>
                  <a:gd name="T0" fmla="*/ 3 w 30"/>
                  <a:gd name="T1" fmla="*/ 0 h 32"/>
                  <a:gd name="T2" fmla="*/ 12 w 30"/>
                  <a:gd name="T3" fmla="*/ 8 h 32"/>
                  <a:gd name="T4" fmla="*/ 15 w 30"/>
                  <a:gd name="T5" fmla="*/ 3 h 32"/>
                  <a:gd name="T6" fmla="*/ 30 w 30"/>
                  <a:gd name="T7" fmla="*/ 25 h 32"/>
                  <a:gd name="T8" fmla="*/ 29 w 30"/>
                  <a:gd name="T9" fmla="*/ 32 h 32"/>
                  <a:gd name="T10" fmla="*/ 23 w 30"/>
                  <a:gd name="T11" fmla="*/ 32 h 32"/>
                  <a:gd name="T12" fmla="*/ 8 w 30"/>
                  <a:gd name="T13" fmla="*/ 18 h 32"/>
                  <a:gd name="T14" fmla="*/ 0 w 30"/>
                  <a:gd name="T15" fmla="*/ 12 h 32"/>
                  <a:gd name="T16" fmla="*/ 3 w 30"/>
                  <a:gd name="T17" fmla="*/ 10 h 32"/>
                  <a:gd name="T18" fmla="*/ 1 w 30"/>
                  <a:gd name="T19" fmla="*/ 1 h 32"/>
                  <a:gd name="T20" fmla="*/ 3 w 30"/>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2">
                    <a:moveTo>
                      <a:pt x="3" y="0"/>
                    </a:moveTo>
                    <a:lnTo>
                      <a:pt x="12" y="8"/>
                    </a:lnTo>
                    <a:lnTo>
                      <a:pt x="15" y="3"/>
                    </a:lnTo>
                    <a:lnTo>
                      <a:pt x="30" y="25"/>
                    </a:lnTo>
                    <a:lnTo>
                      <a:pt x="29" y="32"/>
                    </a:lnTo>
                    <a:lnTo>
                      <a:pt x="23" y="32"/>
                    </a:lnTo>
                    <a:lnTo>
                      <a:pt x="8" y="18"/>
                    </a:lnTo>
                    <a:lnTo>
                      <a:pt x="0" y="12"/>
                    </a:lnTo>
                    <a:lnTo>
                      <a:pt x="3" y="10"/>
                    </a:lnTo>
                    <a:lnTo>
                      <a:pt x="1" y="1"/>
                    </a:lnTo>
                    <a:lnTo>
                      <a:pt x="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54" name="Freeform 2011"/>
              <p:cNvSpPr>
                <a:spLocks/>
              </p:cNvSpPr>
              <p:nvPr/>
            </p:nvSpPr>
            <p:spPr bwMode="auto">
              <a:xfrm>
                <a:off x="4235" y="2060"/>
                <a:ext cx="30" cy="32"/>
              </a:xfrm>
              <a:custGeom>
                <a:avLst/>
                <a:gdLst>
                  <a:gd name="T0" fmla="*/ 3 w 30"/>
                  <a:gd name="T1" fmla="*/ 0 h 32"/>
                  <a:gd name="T2" fmla="*/ 12 w 30"/>
                  <a:gd name="T3" fmla="*/ 8 h 32"/>
                  <a:gd name="T4" fmla="*/ 15 w 30"/>
                  <a:gd name="T5" fmla="*/ 3 h 32"/>
                  <a:gd name="T6" fmla="*/ 30 w 30"/>
                  <a:gd name="T7" fmla="*/ 25 h 32"/>
                  <a:gd name="T8" fmla="*/ 29 w 30"/>
                  <a:gd name="T9" fmla="*/ 32 h 32"/>
                  <a:gd name="T10" fmla="*/ 23 w 30"/>
                  <a:gd name="T11" fmla="*/ 32 h 32"/>
                  <a:gd name="T12" fmla="*/ 8 w 30"/>
                  <a:gd name="T13" fmla="*/ 18 h 32"/>
                  <a:gd name="T14" fmla="*/ 0 w 30"/>
                  <a:gd name="T15" fmla="*/ 12 h 32"/>
                  <a:gd name="T16" fmla="*/ 3 w 30"/>
                  <a:gd name="T17" fmla="*/ 10 h 32"/>
                  <a:gd name="T18" fmla="*/ 1 w 30"/>
                  <a:gd name="T19" fmla="*/ 1 h 32"/>
                  <a:gd name="T20" fmla="*/ 3 w 30"/>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2">
                    <a:moveTo>
                      <a:pt x="3" y="0"/>
                    </a:moveTo>
                    <a:lnTo>
                      <a:pt x="12" y="8"/>
                    </a:lnTo>
                    <a:lnTo>
                      <a:pt x="15" y="3"/>
                    </a:lnTo>
                    <a:lnTo>
                      <a:pt x="30" y="25"/>
                    </a:lnTo>
                    <a:lnTo>
                      <a:pt x="29" y="32"/>
                    </a:lnTo>
                    <a:lnTo>
                      <a:pt x="23" y="32"/>
                    </a:lnTo>
                    <a:lnTo>
                      <a:pt x="8" y="18"/>
                    </a:lnTo>
                    <a:lnTo>
                      <a:pt x="0" y="12"/>
                    </a:lnTo>
                    <a:lnTo>
                      <a:pt x="3" y="10"/>
                    </a:lnTo>
                    <a:lnTo>
                      <a:pt x="1" y="1"/>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55" name="Freeform 2012"/>
              <p:cNvSpPr>
                <a:spLocks/>
              </p:cNvSpPr>
              <p:nvPr/>
            </p:nvSpPr>
            <p:spPr bwMode="auto">
              <a:xfrm>
                <a:off x="4221" y="1961"/>
                <a:ext cx="24" cy="33"/>
              </a:xfrm>
              <a:custGeom>
                <a:avLst/>
                <a:gdLst>
                  <a:gd name="T0" fmla="*/ 10 w 24"/>
                  <a:gd name="T1" fmla="*/ 0 h 33"/>
                  <a:gd name="T2" fmla="*/ 12 w 24"/>
                  <a:gd name="T3" fmla="*/ 2 h 33"/>
                  <a:gd name="T4" fmla="*/ 17 w 24"/>
                  <a:gd name="T5" fmla="*/ 2 h 33"/>
                  <a:gd name="T6" fmla="*/ 24 w 24"/>
                  <a:gd name="T7" fmla="*/ 26 h 33"/>
                  <a:gd name="T8" fmla="*/ 19 w 24"/>
                  <a:gd name="T9" fmla="*/ 31 h 33"/>
                  <a:gd name="T10" fmla="*/ 17 w 24"/>
                  <a:gd name="T11" fmla="*/ 31 h 33"/>
                  <a:gd name="T12" fmla="*/ 17 w 24"/>
                  <a:gd name="T13" fmla="*/ 33 h 33"/>
                  <a:gd name="T14" fmla="*/ 2 w 24"/>
                  <a:gd name="T15" fmla="*/ 21 h 33"/>
                  <a:gd name="T16" fmla="*/ 0 w 24"/>
                  <a:gd name="T17" fmla="*/ 11 h 33"/>
                  <a:gd name="T18" fmla="*/ 0 w 24"/>
                  <a:gd name="T19" fmla="*/ 6 h 33"/>
                  <a:gd name="T20" fmla="*/ 7 w 24"/>
                  <a:gd name="T21" fmla="*/ 4 h 33"/>
                  <a:gd name="T22" fmla="*/ 7 w 24"/>
                  <a:gd name="T23" fmla="*/ 2 h 33"/>
                  <a:gd name="T24" fmla="*/ 9 w 24"/>
                  <a:gd name="T25" fmla="*/ 0 h 33"/>
                  <a:gd name="T26" fmla="*/ 10 w 24"/>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3">
                    <a:moveTo>
                      <a:pt x="10" y="0"/>
                    </a:moveTo>
                    <a:lnTo>
                      <a:pt x="12" y="2"/>
                    </a:lnTo>
                    <a:lnTo>
                      <a:pt x="17" y="2"/>
                    </a:lnTo>
                    <a:lnTo>
                      <a:pt x="24" y="26"/>
                    </a:lnTo>
                    <a:lnTo>
                      <a:pt x="19" y="31"/>
                    </a:lnTo>
                    <a:lnTo>
                      <a:pt x="17" y="31"/>
                    </a:lnTo>
                    <a:lnTo>
                      <a:pt x="17" y="33"/>
                    </a:lnTo>
                    <a:lnTo>
                      <a:pt x="2" y="21"/>
                    </a:lnTo>
                    <a:lnTo>
                      <a:pt x="0" y="11"/>
                    </a:lnTo>
                    <a:lnTo>
                      <a:pt x="0" y="6"/>
                    </a:lnTo>
                    <a:lnTo>
                      <a:pt x="7" y="4"/>
                    </a:lnTo>
                    <a:lnTo>
                      <a:pt x="7" y="2"/>
                    </a:lnTo>
                    <a:lnTo>
                      <a:pt x="9" y="0"/>
                    </a:lnTo>
                    <a:lnTo>
                      <a:pt x="1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56" name="Freeform 2013"/>
              <p:cNvSpPr>
                <a:spLocks/>
              </p:cNvSpPr>
              <p:nvPr/>
            </p:nvSpPr>
            <p:spPr bwMode="auto">
              <a:xfrm>
                <a:off x="4221" y="1961"/>
                <a:ext cx="24" cy="33"/>
              </a:xfrm>
              <a:custGeom>
                <a:avLst/>
                <a:gdLst>
                  <a:gd name="T0" fmla="*/ 10 w 24"/>
                  <a:gd name="T1" fmla="*/ 0 h 33"/>
                  <a:gd name="T2" fmla="*/ 12 w 24"/>
                  <a:gd name="T3" fmla="*/ 2 h 33"/>
                  <a:gd name="T4" fmla="*/ 17 w 24"/>
                  <a:gd name="T5" fmla="*/ 2 h 33"/>
                  <a:gd name="T6" fmla="*/ 24 w 24"/>
                  <a:gd name="T7" fmla="*/ 26 h 33"/>
                  <a:gd name="T8" fmla="*/ 19 w 24"/>
                  <a:gd name="T9" fmla="*/ 31 h 33"/>
                  <a:gd name="T10" fmla="*/ 17 w 24"/>
                  <a:gd name="T11" fmla="*/ 31 h 33"/>
                  <a:gd name="T12" fmla="*/ 17 w 24"/>
                  <a:gd name="T13" fmla="*/ 33 h 33"/>
                  <a:gd name="T14" fmla="*/ 2 w 24"/>
                  <a:gd name="T15" fmla="*/ 21 h 33"/>
                  <a:gd name="T16" fmla="*/ 0 w 24"/>
                  <a:gd name="T17" fmla="*/ 11 h 33"/>
                  <a:gd name="T18" fmla="*/ 0 w 24"/>
                  <a:gd name="T19" fmla="*/ 6 h 33"/>
                  <a:gd name="T20" fmla="*/ 7 w 24"/>
                  <a:gd name="T21" fmla="*/ 4 h 33"/>
                  <a:gd name="T22" fmla="*/ 7 w 24"/>
                  <a:gd name="T23" fmla="*/ 2 h 33"/>
                  <a:gd name="T24" fmla="*/ 9 w 24"/>
                  <a:gd name="T25" fmla="*/ 0 h 33"/>
                  <a:gd name="T26" fmla="*/ 10 w 24"/>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3">
                    <a:moveTo>
                      <a:pt x="10" y="0"/>
                    </a:moveTo>
                    <a:lnTo>
                      <a:pt x="12" y="2"/>
                    </a:lnTo>
                    <a:lnTo>
                      <a:pt x="17" y="2"/>
                    </a:lnTo>
                    <a:lnTo>
                      <a:pt x="24" y="26"/>
                    </a:lnTo>
                    <a:lnTo>
                      <a:pt x="19" y="31"/>
                    </a:lnTo>
                    <a:lnTo>
                      <a:pt x="17" y="31"/>
                    </a:lnTo>
                    <a:lnTo>
                      <a:pt x="17" y="33"/>
                    </a:lnTo>
                    <a:lnTo>
                      <a:pt x="2" y="21"/>
                    </a:lnTo>
                    <a:lnTo>
                      <a:pt x="0" y="11"/>
                    </a:lnTo>
                    <a:lnTo>
                      <a:pt x="0" y="6"/>
                    </a:lnTo>
                    <a:lnTo>
                      <a:pt x="7" y="4"/>
                    </a:lnTo>
                    <a:lnTo>
                      <a:pt x="7" y="2"/>
                    </a:lnTo>
                    <a:lnTo>
                      <a:pt x="9" y="0"/>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8" name="Group 2215"/>
            <p:cNvGrpSpPr>
              <a:grpSpLocks/>
            </p:cNvGrpSpPr>
            <p:nvPr/>
          </p:nvGrpSpPr>
          <p:grpSpPr bwMode="auto">
            <a:xfrm>
              <a:off x="5697538" y="3068638"/>
              <a:ext cx="1339850" cy="1565275"/>
              <a:chOff x="3589" y="1933"/>
              <a:chExt cx="844" cy="986"/>
            </a:xfrm>
          </p:grpSpPr>
          <p:sp>
            <p:nvSpPr>
              <p:cNvPr id="4057" name="Freeform 2015"/>
              <p:cNvSpPr>
                <a:spLocks/>
              </p:cNvSpPr>
              <p:nvPr/>
            </p:nvSpPr>
            <p:spPr bwMode="auto">
              <a:xfrm>
                <a:off x="3955" y="2173"/>
                <a:ext cx="27" cy="46"/>
              </a:xfrm>
              <a:custGeom>
                <a:avLst/>
                <a:gdLst>
                  <a:gd name="T0" fmla="*/ 26 w 27"/>
                  <a:gd name="T1" fmla="*/ 21 h 46"/>
                  <a:gd name="T2" fmla="*/ 27 w 27"/>
                  <a:gd name="T3" fmla="*/ 44 h 46"/>
                  <a:gd name="T4" fmla="*/ 27 w 27"/>
                  <a:gd name="T5" fmla="*/ 44 h 46"/>
                  <a:gd name="T6" fmla="*/ 26 w 27"/>
                  <a:gd name="T7" fmla="*/ 44 h 46"/>
                  <a:gd name="T8" fmla="*/ 26 w 27"/>
                  <a:gd name="T9" fmla="*/ 44 h 46"/>
                  <a:gd name="T10" fmla="*/ 26 w 27"/>
                  <a:gd name="T11" fmla="*/ 44 h 46"/>
                  <a:gd name="T12" fmla="*/ 24 w 27"/>
                  <a:gd name="T13" fmla="*/ 44 h 46"/>
                  <a:gd name="T14" fmla="*/ 22 w 27"/>
                  <a:gd name="T15" fmla="*/ 44 h 46"/>
                  <a:gd name="T16" fmla="*/ 21 w 27"/>
                  <a:gd name="T17" fmla="*/ 46 h 46"/>
                  <a:gd name="T18" fmla="*/ 14 w 27"/>
                  <a:gd name="T19" fmla="*/ 46 h 46"/>
                  <a:gd name="T20" fmla="*/ 10 w 27"/>
                  <a:gd name="T21" fmla="*/ 46 h 46"/>
                  <a:gd name="T22" fmla="*/ 9 w 27"/>
                  <a:gd name="T23" fmla="*/ 46 h 46"/>
                  <a:gd name="T24" fmla="*/ 5 w 27"/>
                  <a:gd name="T25" fmla="*/ 46 h 46"/>
                  <a:gd name="T26" fmla="*/ 4 w 27"/>
                  <a:gd name="T27" fmla="*/ 46 h 46"/>
                  <a:gd name="T28" fmla="*/ 2 w 27"/>
                  <a:gd name="T29" fmla="*/ 19 h 46"/>
                  <a:gd name="T30" fmla="*/ 0 w 27"/>
                  <a:gd name="T31" fmla="*/ 2 h 46"/>
                  <a:gd name="T32" fmla="*/ 24 w 27"/>
                  <a:gd name="T33" fmla="*/ 0 h 46"/>
                  <a:gd name="T34" fmla="*/ 26 w 27"/>
                  <a:gd name="T35"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46">
                    <a:moveTo>
                      <a:pt x="26" y="21"/>
                    </a:moveTo>
                    <a:lnTo>
                      <a:pt x="27" y="44"/>
                    </a:lnTo>
                    <a:lnTo>
                      <a:pt x="27" y="44"/>
                    </a:lnTo>
                    <a:lnTo>
                      <a:pt x="26" y="44"/>
                    </a:lnTo>
                    <a:lnTo>
                      <a:pt x="26" y="44"/>
                    </a:lnTo>
                    <a:lnTo>
                      <a:pt x="26" y="44"/>
                    </a:lnTo>
                    <a:lnTo>
                      <a:pt x="24" y="44"/>
                    </a:lnTo>
                    <a:lnTo>
                      <a:pt x="22" y="44"/>
                    </a:lnTo>
                    <a:lnTo>
                      <a:pt x="21" y="46"/>
                    </a:lnTo>
                    <a:lnTo>
                      <a:pt x="14" y="46"/>
                    </a:lnTo>
                    <a:lnTo>
                      <a:pt x="10" y="46"/>
                    </a:lnTo>
                    <a:lnTo>
                      <a:pt x="9" y="46"/>
                    </a:lnTo>
                    <a:lnTo>
                      <a:pt x="5" y="46"/>
                    </a:lnTo>
                    <a:lnTo>
                      <a:pt x="4" y="46"/>
                    </a:lnTo>
                    <a:lnTo>
                      <a:pt x="2" y="19"/>
                    </a:lnTo>
                    <a:lnTo>
                      <a:pt x="0" y="2"/>
                    </a:lnTo>
                    <a:lnTo>
                      <a:pt x="24" y="0"/>
                    </a:lnTo>
                    <a:lnTo>
                      <a:pt x="26" y="2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58" name="Freeform 2016"/>
              <p:cNvSpPr>
                <a:spLocks/>
              </p:cNvSpPr>
              <p:nvPr/>
            </p:nvSpPr>
            <p:spPr bwMode="auto">
              <a:xfrm>
                <a:off x="3955" y="2173"/>
                <a:ext cx="27" cy="46"/>
              </a:xfrm>
              <a:custGeom>
                <a:avLst/>
                <a:gdLst>
                  <a:gd name="T0" fmla="*/ 26 w 27"/>
                  <a:gd name="T1" fmla="*/ 21 h 46"/>
                  <a:gd name="T2" fmla="*/ 27 w 27"/>
                  <a:gd name="T3" fmla="*/ 44 h 46"/>
                  <a:gd name="T4" fmla="*/ 27 w 27"/>
                  <a:gd name="T5" fmla="*/ 44 h 46"/>
                  <a:gd name="T6" fmla="*/ 26 w 27"/>
                  <a:gd name="T7" fmla="*/ 44 h 46"/>
                  <a:gd name="T8" fmla="*/ 26 w 27"/>
                  <a:gd name="T9" fmla="*/ 44 h 46"/>
                  <a:gd name="T10" fmla="*/ 26 w 27"/>
                  <a:gd name="T11" fmla="*/ 44 h 46"/>
                  <a:gd name="T12" fmla="*/ 24 w 27"/>
                  <a:gd name="T13" fmla="*/ 44 h 46"/>
                  <a:gd name="T14" fmla="*/ 22 w 27"/>
                  <a:gd name="T15" fmla="*/ 44 h 46"/>
                  <a:gd name="T16" fmla="*/ 21 w 27"/>
                  <a:gd name="T17" fmla="*/ 46 h 46"/>
                  <a:gd name="T18" fmla="*/ 14 w 27"/>
                  <a:gd name="T19" fmla="*/ 46 h 46"/>
                  <a:gd name="T20" fmla="*/ 10 w 27"/>
                  <a:gd name="T21" fmla="*/ 46 h 46"/>
                  <a:gd name="T22" fmla="*/ 9 w 27"/>
                  <a:gd name="T23" fmla="*/ 46 h 46"/>
                  <a:gd name="T24" fmla="*/ 5 w 27"/>
                  <a:gd name="T25" fmla="*/ 46 h 46"/>
                  <a:gd name="T26" fmla="*/ 4 w 27"/>
                  <a:gd name="T27" fmla="*/ 46 h 46"/>
                  <a:gd name="T28" fmla="*/ 2 w 27"/>
                  <a:gd name="T29" fmla="*/ 19 h 46"/>
                  <a:gd name="T30" fmla="*/ 0 w 27"/>
                  <a:gd name="T31" fmla="*/ 2 h 46"/>
                  <a:gd name="T32" fmla="*/ 24 w 27"/>
                  <a:gd name="T33" fmla="*/ 0 h 46"/>
                  <a:gd name="T34" fmla="*/ 26 w 27"/>
                  <a:gd name="T35"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46">
                    <a:moveTo>
                      <a:pt x="26" y="21"/>
                    </a:moveTo>
                    <a:lnTo>
                      <a:pt x="27" y="44"/>
                    </a:lnTo>
                    <a:lnTo>
                      <a:pt x="27" y="44"/>
                    </a:lnTo>
                    <a:lnTo>
                      <a:pt x="26" y="44"/>
                    </a:lnTo>
                    <a:lnTo>
                      <a:pt x="26" y="44"/>
                    </a:lnTo>
                    <a:lnTo>
                      <a:pt x="26" y="44"/>
                    </a:lnTo>
                    <a:lnTo>
                      <a:pt x="24" y="44"/>
                    </a:lnTo>
                    <a:lnTo>
                      <a:pt x="22" y="44"/>
                    </a:lnTo>
                    <a:lnTo>
                      <a:pt x="21" y="46"/>
                    </a:lnTo>
                    <a:lnTo>
                      <a:pt x="14" y="46"/>
                    </a:lnTo>
                    <a:lnTo>
                      <a:pt x="10" y="46"/>
                    </a:lnTo>
                    <a:lnTo>
                      <a:pt x="9" y="46"/>
                    </a:lnTo>
                    <a:lnTo>
                      <a:pt x="5" y="46"/>
                    </a:lnTo>
                    <a:lnTo>
                      <a:pt x="4" y="46"/>
                    </a:lnTo>
                    <a:lnTo>
                      <a:pt x="2" y="19"/>
                    </a:lnTo>
                    <a:lnTo>
                      <a:pt x="0" y="2"/>
                    </a:lnTo>
                    <a:lnTo>
                      <a:pt x="24" y="0"/>
                    </a:lnTo>
                    <a:lnTo>
                      <a:pt x="26"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59" name="Freeform 2017"/>
              <p:cNvSpPr>
                <a:spLocks/>
              </p:cNvSpPr>
              <p:nvPr/>
            </p:nvSpPr>
            <p:spPr bwMode="auto">
              <a:xfrm>
                <a:off x="4103" y="2094"/>
                <a:ext cx="47" cy="30"/>
              </a:xfrm>
              <a:custGeom>
                <a:avLst/>
                <a:gdLst>
                  <a:gd name="T0" fmla="*/ 10 w 47"/>
                  <a:gd name="T1" fmla="*/ 0 h 30"/>
                  <a:gd name="T2" fmla="*/ 22 w 47"/>
                  <a:gd name="T3" fmla="*/ 5 h 30"/>
                  <a:gd name="T4" fmla="*/ 27 w 47"/>
                  <a:gd name="T5" fmla="*/ 1 h 30"/>
                  <a:gd name="T6" fmla="*/ 39 w 47"/>
                  <a:gd name="T7" fmla="*/ 3 h 30"/>
                  <a:gd name="T8" fmla="*/ 44 w 47"/>
                  <a:gd name="T9" fmla="*/ 13 h 30"/>
                  <a:gd name="T10" fmla="*/ 47 w 47"/>
                  <a:gd name="T11" fmla="*/ 18 h 30"/>
                  <a:gd name="T12" fmla="*/ 42 w 47"/>
                  <a:gd name="T13" fmla="*/ 20 h 30"/>
                  <a:gd name="T14" fmla="*/ 44 w 47"/>
                  <a:gd name="T15" fmla="*/ 23 h 30"/>
                  <a:gd name="T16" fmla="*/ 37 w 47"/>
                  <a:gd name="T17" fmla="*/ 25 h 30"/>
                  <a:gd name="T18" fmla="*/ 15 w 47"/>
                  <a:gd name="T19" fmla="*/ 30 h 30"/>
                  <a:gd name="T20" fmla="*/ 13 w 47"/>
                  <a:gd name="T21" fmla="*/ 25 h 30"/>
                  <a:gd name="T22" fmla="*/ 5 w 47"/>
                  <a:gd name="T23" fmla="*/ 23 h 30"/>
                  <a:gd name="T24" fmla="*/ 0 w 47"/>
                  <a:gd name="T25" fmla="*/ 8 h 30"/>
                  <a:gd name="T26" fmla="*/ 5 w 47"/>
                  <a:gd name="T27" fmla="*/ 6 h 30"/>
                  <a:gd name="T28" fmla="*/ 10 w 4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0">
                    <a:moveTo>
                      <a:pt x="10" y="0"/>
                    </a:moveTo>
                    <a:lnTo>
                      <a:pt x="22" y="5"/>
                    </a:lnTo>
                    <a:lnTo>
                      <a:pt x="27" y="1"/>
                    </a:lnTo>
                    <a:lnTo>
                      <a:pt x="39" y="3"/>
                    </a:lnTo>
                    <a:lnTo>
                      <a:pt x="44" y="13"/>
                    </a:lnTo>
                    <a:lnTo>
                      <a:pt x="47" y="18"/>
                    </a:lnTo>
                    <a:lnTo>
                      <a:pt x="42" y="20"/>
                    </a:lnTo>
                    <a:lnTo>
                      <a:pt x="44" y="23"/>
                    </a:lnTo>
                    <a:lnTo>
                      <a:pt x="37" y="25"/>
                    </a:lnTo>
                    <a:lnTo>
                      <a:pt x="15" y="30"/>
                    </a:lnTo>
                    <a:lnTo>
                      <a:pt x="13" y="25"/>
                    </a:lnTo>
                    <a:lnTo>
                      <a:pt x="5" y="23"/>
                    </a:lnTo>
                    <a:lnTo>
                      <a:pt x="0" y="8"/>
                    </a:lnTo>
                    <a:lnTo>
                      <a:pt x="5" y="6"/>
                    </a:lnTo>
                    <a:lnTo>
                      <a:pt x="10"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60" name="Freeform 2018"/>
              <p:cNvSpPr>
                <a:spLocks/>
              </p:cNvSpPr>
              <p:nvPr/>
            </p:nvSpPr>
            <p:spPr bwMode="auto">
              <a:xfrm>
                <a:off x="4103" y="2094"/>
                <a:ext cx="47" cy="30"/>
              </a:xfrm>
              <a:custGeom>
                <a:avLst/>
                <a:gdLst>
                  <a:gd name="T0" fmla="*/ 10 w 47"/>
                  <a:gd name="T1" fmla="*/ 0 h 30"/>
                  <a:gd name="T2" fmla="*/ 22 w 47"/>
                  <a:gd name="T3" fmla="*/ 5 h 30"/>
                  <a:gd name="T4" fmla="*/ 27 w 47"/>
                  <a:gd name="T5" fmla="*/ 1 h 30"/>
                  <a:gd name="T6" fmla="*/ 39 w 47"/>
                  <a:gd name="T7" fmla="*/ 3 h 30"/>
                  <a:gd name="T8" fmla="*/ 44 w 47"/>
                  <a:gd name="T9" fmla="*/ 13 h 30"/>
                  <a:gd name="T10" fmla="*/ 47 w 47"/>
                  <a:gd name="T11" fmla="*/ 18 h 30"/>
                  <a:gd name="T12" fmla="*/ 42 w 47"/>
                  <a:gd name="T13" fmla="*/ 20 h 30"/>
                  <a:gd name="T14" fmla="*/ 44 w 47"/>
                  <a:gd name="T15" fmla="*/ 23 h 30"/>
                  <a:gd name="T16" fmla="*/ 37 w 47"/>
                  <a:gd name="T17" fmla="*/ 25 h 30"/>
                  <a:gd name="T18" fmla="*/ 15 w 47"/>
                  <a:gd name="T19" fmla="*/ 30 h 30"/>
                  <a:gd name="T20" fmla="*/ 13 w 47"/>
                  <a:gd name="T21" fmla="*/ 25 h 30"/>
                  <a:gd name="T22" fmla="*/ 5 w 47"/>
                  <a:gd name="T23" fmla="*/ 23 h 30"/>
                  <a:gd name="T24" fmla="*/ 0 w 47"/>
                  <a:gd name="T25" fmla="*/ 8 h 30"/>
                  <a:gd name="T26" fmla="*/ 5 w 47"/>
                  <a:gd name="T27" fmla="*/ 6 h 30"/>
                  <a:gd name="T28" fmla="*/ 10 w 4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0">
                    <a:moveTo>
                      <a:pt x="10" y="0"/>
                    </a:moveTo>
                    <a:lnTo>
                      <a:pt x="22" y="5"/>
                    </a:lnTo>
                    <a:lnTo>
                      <a:pt x="27" y="1"/>
                    </a:lnTo>
                    <a:lnTo>
                      <a:pt x="39" y="3"/>
                    </a:lnTo>
                    <a:lnTo>
                      <a:pt x="44" y="13"/>
                    </a:lnTo>
                    <a:lnTo>
                      <a:pt x="47" y="18"/>
                    </a:lnTo>
                    <a:lnTo>
                      <a:pt x="42" y="20"/>
                    </a:lnTo>
                    <a:lnTo>
                      <a:pt x="44" y="23"/>
                    </a:lnTo>
                    <a:lnTo>
                      <a:pt x="37" y="25"/>
                    </a:lnTo>
                    <a:lnTo>
                      <a:pt x="15" y="30"/>
                    </a:lnTo>
                    <a:lnTo>
                      <a:pt x="13" y="25"/>
                    </a:lnTo>
                    <a:lnTo>
                      <a:pt x="5" y="23"/>
                    </a:lnTo>
                    <a:lnTo>
                      <a:pt x="0" y="8"/>
                    </a:lnTo>
                    <a:lnTo>
                      <a:pt x="5" y="6"/>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61" name="Freeform 2019"/>
              <p:cNvSpPr>
                <a:spLocks/>
              </p:cNvSpPr>
              <p:nvPr/>
            </p:nvSpPr>
            <p:spPr bwMode="auto">
              <a:xfrm>
                <a:off x="4174" y="2102"/>
                <a:ext cx="25" cy="36"/>
              </a:xfrm>
              <a:custGeom>
                <a:avLst/>
                <a:gdLst>
                  <a:gd name="T0" fmla="*/ 24 w 25"/>
                  <a:gd name="T1" fmla="*/ 29 h 36"/>
                  <a:gd name="T2" fmla="*/ 13 w 25"/>
                  <a:gd name="T3" fmla="*/ 36 h 36"/>
                  <a:gd name="T4" fmla="*/ 5 w 25"/>
                  <a:gd name="T5" fmla="*/ 34 h 36"/>
                  <a:gd name="T6" fmla="*/ 1 w 25"/>
                  <a:gd name="T7" fmla="*/ 29 h 36"/>
                  <a:gd name="T8" fmla="*/ 0 w 25"/>
                  <a:gd name="T9" fmla="*/ 17 h 36"/>
                  <a:gd name="T10" fmla="*/ 0 w 25"/>
                  <a:gd name="T11" fmla="*/ 5 h 36"/>
                  <a:gd name="T12" fmla="*/ 5 w 25"/>
                  <a:gd name="T13" fmla="*/ 0 h 36"/>
                  <a:gd name="T14" fmla="*/ 5 w 25"/>
                  <a:gd name="T15" fmla="*/ 3 h 36"/>
                  <a:gd name="T16" fmla="*/ 13 w 25"/>
                  <a:gd name="T17" fmla="*/ 10 h 36"/>
                  <a:gd name="T18" fmla="*/ 25 w 25"/>
                  <a:gd name="T19" fmla="*/ 25 h 36"/>
                  <a:gd name="T20" fmla="*/ 24 w 25"/>
                  <a:gd name="T2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6">
                    <a:moveTo>
                      <a:pt x="24" y="29"/>
                    </a:moveTo>
                    <a:lnTo>
                      <a:pt x="13" y="36"/>
                    </a:lnTo>
                    <a:lnTo>
                      <a:pt x="5" y="34"/>
                    </a:lnTo>
                    <a:lnTo>
                      <a:pt x="1" y="29"/>
                    </a:lnTo>
                    <a:lnTo>
                      <a:pt x="0" y="17"/>
                    </a:lnTo>
                    <a:lnTo>
                      <a:pt x="0" y="5"/>
                    </a:lnTo>
                    <a:lnTo>
                      <a:pt x="5" y="0"/>
                    </a:lnTo>
                    <a:lnTo>
                      <a:pt x="5" y="3"/>
                    </a:lnTo>
                    <a:lnTo>
                      <a:pt x="13" y="10"/>
                    </a:lnTo>
                    <a:lnTo>
                      <a:pt x="25" y="25"/>
                    </a:lnTo>
                    <a:lnTo>
                      <a:pt x="24"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62" name="Freeform 2020"/>
              <p:cNvSpPr>
                <a:spLocks/>
              </p:cNvSpPr>
              <p:nvPr/>
            </p:nvSpPr>
            <p:spPr bwMode="auto">
              <a:xfrm>
                <a:off x="4174" y="2102"/>
                <a:ext cx="25" cy="36"/>
              </a:xfrm>
              <a:custGeom>
                <a:avLst/>
                <a:gdLst>
                  <a:gd name="T0" fmla="*/ 24 w 25"/>
                  <a:gd name="T1" fmla="*/ 29 h 36"/>
                  <a:gd name="T2" fmla="*/ 13 w 25"/>
                  <a:gd name="T3" fmla="*/ 36 h 36"/>
                  <a:gd name="T4" fmla="*/ 5 w 25"/>
                  <a:gd name="T5" fmla="*/ 34 h 36"/>
                  <a:gd name="T6" fmla="*/ 1 w 25"/>
                  <a:gd name="T7" fmla="*/ 29 h 36"/>
                  <a:gd name="T8" fmla="*/ 0 w 25"/>
                  <a:gd name="T9" fmla="*/ 17 h 36"/>
                  <a:gd name="T10" fmla="*/ 0 w 25"/>
                  <a:gd name="T11" fmla="*/ 5 h 36"/>
                  <a:gd name="T12" fmla="*/ 5 w 25"/>
                  <a:gd name="T13" fmla="*/ 0 h 36"/>
                  <a:gd name="T14" fmla="*/ 5 w 25"/>
                  <a:gd name="T15" fmla="*/ 3 h 36"/>
                  <a:gd name="T16" fmla="*/ 13 w 25"/>
                  <a:gd name="T17" fmla="*/ 10 h 36"/>
                  <a:gd name="T18" fmla="*/ 25 w 25"/>
                  <a:gd name="T19" fmla="*/ 25 h 36"/>
                  <a:gd name="T20" fmla="*/ 24 w 25"/>
                  <a:gd name="T2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6">
                    <a:moveTo>
                      <a:pt x="24" y="29"/>
                    </a:moveTo>
                    <a:lnTo>
                      <a:pt x="13" y="36"/>
                    </a:lnTo>
                    <a:lnTo>
                      <a:pt x="5" y="34"/>
                    </a:lnTo>
                    <a:lnTo>
                      <a:pt x="1" y="29"/>
                    </a:lnTo>
                    <a:lnTo>
                      <a:pt x="0" y="17"/>
                    </a:lnTo>
                    <a:lnTo>
                      <a:pt x="0" y="5"/>
                    </a:lnTo>
                    <a:lnTo>
                      <a:pt x="5" y="0"/>
                    </a:lnTo>
                    <a:lnTo>
                      <a:pt x="5" y="3"/>
                    </a:lnTo>
                    <a:lnTo>
                      <a:pt x="13" y="10"/>
                    </a:lnTo>
                    <a:lnTo>
                      <a:pt x="25" y="25"/>
                    </a:lnTo>
                    <a:lnTo>
                      <a:pt x="24"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63" name="Freeform 2021"/>
              <p:cNvSpPr>
                <a:spLocks/>
              </p:cNvSpPr>
              <p:nvPr/>
            </p:nvSpPr>
            <p:spPr bwMode="auto">
              <a:xfrm>
                <a:off x="4335" y="1951"/>
                <a:ext cx="35" cy="38"/>
              </a:xfrm>
              <a:custGeom>
                <a:avLst/>
                <a:gdLst>
                  <a:gd name="T0" fmla="*/ 18 w 35"/>
                  <a:gd name="T1" fmla="*/ 2 h 38"/>
                  <a:gd name="T2" fmla="*/ 18 w 35"/>
                  <a:gd name="T3" fmla="*/ 4 h 38"/>
                  <a:gd name="T4" fmla="*/ 18 w 35"/>
                  <a:gd name="T5" fmla="*/ 5 h 38"/>
                  <a:gd name="T6" fmla="*/ 18 w 35"/>
                  <a:gd name="T7" fmla="*/ 7 h 38"/>
                  <a:gd name="T8" fmla="*/ 20 w 35"/>
                  <a:gd name="T9" fmla="*/ 14 h 38"/>
                  <a:gd name="T10" fmla="*/ 22 w 35"/>
                  <a:gd name="T11" fmla="*/ 16 h 38"/>
                  <a:gd name="T12" fmla="*/ 22 w 35"/>
                  <a:gd name="T13" fmla="*/ 17 h 38"/>
                  <a:gd name="T14" fmla="*/ 23 w 35"/>
                  <a:gd name="T15" fmla="*/ 17 h 38"/>
                  <a:gd name="T16" fmla="*/ 23 w 35"/>
                  <a:gd name="T17" fmla="*/ 17 h 38"/>
                  <a:gd name="T18" fmla="*/ 25 w 35"/>
                  <a:gd name="T19" fmla="*/ 19 h 38"/>
                  <a:gd name="T20" fmla="*/ 25 w 35"/>
                  <a:gd name="T21" fmla="*/ 19 h 38"/>
                  <a:gd name="T22" fmla="*/ 30 w 35"/>
                  <a:gd name="T23" fmla="*/ 19 h 38"/>
                  <a:gd name="T24" fmla="*/ 30 w 35"/>
                  <a:gd name="T25" fmla="*/ 19 h 38"/>
                  <a:gd name="T26" fmla="*/ 32 w 35"/>
                  <a:gd name="T27" fmla="*/ 19 h 38"/>
                  <a:gd name="T28" fmla="*/ 34 w 35"/>
                  <a:gd name="T29" fmla="*/ 21 h 38"/>
                  <a:gd name="T30" fmla="*/ 35 w 35"/>
                  <a:gd name="T31" fmla="*/ 22 h 38"/>
                  <a:gd name="T32" fmla="*/ 35 w 35"/>
                  <a:gd name="T33" fmla="*/ 22 h 38"/>
                  <a:gd name="T34" fmla="*/ 27 w 35"/>
                  <a:gd name="T35" fmla="*/ 38 h 38"/>
                  <a:gd name="T36" fmla="*/ 15 w 35"/>
                  <a:gd name="T37" fmla="*/ 36 h 38"/>
                  <a:gd name="T38" fmla="*/ 8 w 35"/>
                  <a:gd name="T39" fmla="*/ 31 h 38"/>
                  <a:gd name="T40" fmla="*/ 0 w 35"/>
                  <a:gd name="T41" fmla="*/ 27 h 38"/>
                  <a:gd name="T42" fmla="*/ 6 w 35"/>
                  <a:gd name="T43" fmla="*/ 17 h 38"/>
                  <a:gd name="T44" fmla="*/ 6 w 35"/>
                  <a:gd name="T45" fmla="*/ 5 h 38"/>
                  <a:gd name="T46" fmla="*/ 6 w 35"/>
                  <a:gd name="T47" fmla="*/ 4 h 38"/>
                  <a:gd name="T48" fmla="*/ 8 w 35"/>
                  <a:gd name="T49" fmla="*/ 4 h 38"/>
                  <a:gd name="T50" fmla="*/ 10 w 35"/>
                  <a:gd name="T51" fmla="*/ 4 h 38"/>
                  <a:gd name="T52" fmla="*/ 12 w 35"/>
                  <a:gd name="T53" fmla="*/ 4 h 38"/>
                  <a:gd name="T54" fmla="*/ 13 w 35"/>
                  <a:gd name="T55" fmla="*/ 2 h 38"/>
                  <a:gd name="T56" fmla="*/ 13 w 35"/>
                  <a:gd name="T57" fmla="*/ 0 h 38"/>
                  <a:gd name="T58" fmla="*/ 15 w 35"/>
                  <a:gd name="T59" fmla="*/ 0 h 38"/>
                  <a:gd name="T60" fmla="*/ 17 w 35"/>
                  <a:gd name="T61" fmla="*/ 0 h 38"/>
                  <a:gd name="T62" fmla="*/ 17 w 35"/>
                  <a:gd name="T63" fmla="*/ 0 h 38"/>
                  <a:gd name="T64" fmla="*/ 17 w 35"/>
                  <a:gd name="T65" fmla="*/ 0 h 38"/>
                  <a:gd name="T66" fmla="*/ 17 w 35"/>
                  <a:gd name="T67" fmla="*/ 0 h 38"/>
                  <a:gd name="T68" fmla="*/ 18 w 35"/>
                  <a:gd name="T69" fmla="*/ 2 h 38"/>
                  <a:gd name="T70" fmla="*/ 18 w 35"/>
                  <a:gd name="T71"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38">
                    <a:moveTo>
                      <a:pt x="18" y="2"/>
                    </a:moveTo>
                    <a:lnTo>
                      <a:pt x="18" y="4"/>
                    </a:lnTo>
                    <a:lnTo>
                      <a:pt x="18" y="5"/>
                    </a:lnTo>
                    <a:lnTo>
                      <a:pt x="18" y="7"/>
                    </a:lnTo>
                    <a:lnTo>
                      <a:pt x="20" y="14"/>
                    </a:lnTo>
                    <a:lnTo>
                      <a:pt x="22" y="16"/>
                    </a:lnTo>
                    <a:lnTo>
                      <a:pt x="22" y="17"/>
                    </a:lnTo>
                    <a:lnTo>
                      <a:pt x="23" y="17"/>
                    </a:lnTo>
                    <a:lnTo>
                      <a:pt x="23" y="17"/>
                    </a:lnTo>
                    <a:lnTo>
                      <a:pt x="25" y="19"/>
                    </a:lnTo>
                    <a:lnTo>
                      <a:pt x="25" y="19"/>
                    </a:lnTo>
                    <a:lnTo>
                      <a:pt x="30" y="19"/>
                    </a:lnTo>
                    <a:lnTo>
                      <a:pt x="30" y="19"/>
                    </a:lnTo>
                    <a:lnTo>
                      <a:pt x="32" y="19"/>
                    </a:lnTo>
                    <a:lnTo>
                      <a:pt x="34" y="21"/>
                    </a:lnTo>
                    <a:lnTo>
                      <a:pt x="35" y="22"/>
                    </a:lnTo>
                    <a:lnTo>
                      <a:pt x="35" y="22"/>
                    </a:lnTo>
                    <a:lnTo>
                      <a:pt x="27" y="38"/>
                    </a:lnTo>
                    <a:lnTo>
                      <a:pt x="15" y="36"/>
                    </a:lnTo>
                    <a:lnTo>
                      <a:pt x="8" y="31"/>
                    </a:lnTo>
                    <a:lnTo>
                      <a:pt x="0" y="27"/>
                    </a:lnTo>
                    <a:lnTo>
                      <a:pt x="6" y="17"/>
                    </a:lnTo>
                    <a:lnTo>
                      <a:pt x="6" y="5"/>
                    </a:lnTo>
                    <a:lnTo>
                      <a:pt x="6" y="4"/>
                    </a:lnTo>
                    <a:lnTo>
                      <a:pt x="8" y="4"/>
                    </a:lnTo>
                    <a:lnTo>
                      <a:pt x="10" y="4"/>
                    </a:lnTo>
                    <a:lnTo>
                      <a:pt x="12" y="4"/>
                    </a:lnTo>
                    <a:lnTo>
                      <a:pt x="13" y="2"/>
                    </a:lnTo>
                    <a:lnTo>
                      <a:pt x="13" y="0"/>
                    </a:lnTo>
                    <a:lnTo>
                      <a:pt x="15" y="0"/>
                    </a:lnTo>
                    <a:lnTo>
                      <a:pt x="17" y="0"/>
                    </a:lnTo>
                    <a:lnTo>
                      <a:pt x="17" y="0"/>
                    </a:lnTo>
                    <a:lnTo>
                      <a:pt x="17" y="0"/>
                    </a:lnTo>
                    <a:lnTo>
                      <a:pt x="17" y="0"/>
                    </a:lnTo>
                    <a:lnTo>
                      <a:pt x="18" y="2"/>
                    </a:lnTo>
                    <a:lnTo>
                      <a:pt x="18"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64" name="Freeform 2022"/>
              <p:cNvSpPr>
                <a:spLocks/>
              </p:cNvSpPr>
              <p:nvPr/>
            </p:nvSpPr>
            <p:spPr bwMode="auto">
              <a:xfrm>
                <a:off x="4335" y="1951"/>
                <a:ext cx="35" cy="38"/>
              </a:xfrm>
              <a:custGeom>
                <a:avLst/>
                <a:gdLst>
                  <a:gd name="T0" fmla="*/ 18 w 35"/>
                  <a:gd name="T1" fmla="*/ 2 h 38"/>
                  <a:gd name="T2" fmla="*/ 18 w 35"/>
                  <a:gd name="T3" fmla="*/ 4 h 38"/>
                  <a:gd name="T4" fmla="*/ 18 w 35"/>
                  <a:gd name="T5" fmla="*/ 5 h 38"/>
                  <a:gd name="T6" fmla="*/ 18 w 35"/>
                  <a:gd name="T7" fmla="*/ 7 h 38"/>
                  <a:gd name="T8" fmla="*/ 20 w 35"/>
                  <a:gd name="T9" fmla="*/ 14 h 38"/>
                  <a:gd name="T10" fmla="*/ 22 w 35"/>
                  <a:gd name="T11" fmla="*/ 16 h 38"/>
                  <a:gd name="T12" fmla="*/ 22 w 35"/>
                  <a:gd name="T13" fmla="*/ 17 h 38"/>
                  <a:gd name="T14" fmla="*/ 23 w 35"/>
                  <a:gd name="T15" fmla="*/ 17 h 38"/>
                  <a:gd name="T16" fmla="*/ 23 w 35"/>
                  <a:gd name="T17" fmla="*/ 17 h 38"/>
                  <a:gd name="T18" fmla="*/ 25 w 35"/>
                  <a:gd name="T19" fmla="*/ 19 h 38"/>
                  <a:gd name="T20" fmla="*/ 25 w 35"/>
                  <a:gd name="T21" fmla="*/ 19 h 38"/>
                  <a:gd name="T22" fmla="*/ 30 w 35"/>
                  <a:gd name="T23" fmla="*/ 19 h 38"/>
                  <a:gd name="T24" fmla="*/ 30 w 35"/>
                  <a:gd name="T25" fmla="*/ 19 h 38"/>
                  <a:gd name="T26" fmla="*/ 32 w 35"/>
                  <a:gd name="T27" fmla="*/ 19 h 38"/>
                  <a:gd name="T28" fmla="*/ 34 w 35"/>
                  <a:gd name="T29" fmla="*/ 21 h 38"/>
                  <a:gd name="T30" fmla="*/ 35 w 35"/>
                  <a:gd name="T31" fmla="*/ 22 h 38"/>
                  <a:gd name="T32" fmla="*/ 35 w 35"/>
                  <a:gd name="T33" fmla="*/ 22 h 38"/>
                  <a:gd name="T34" fmla="*/ 27 w 35"/>
                  <a:gd name="T35" fmla="*/ 38 h 38"/>
                  <a:gd name="T36" fmla="*/ 15 w 35"/>
                  <a:gd name="T37" fmla="*/ 36 h 38"/>
                  <a:gd name="T38" fmla="*/ 8 w 35"/>
                  <a:gd name="T39" fmla="*/ 31 h 38"/>
                  <a:gd name="T40" fmla="*/ 0 w 35"/>
                  <a:gd name="T41" fmla="*/ 27 h 38"/>
                  <a:gd name="T42" fmla="*/ 6 w 35"/>
                  <a:gd name="T43" fmla="*/ 17 h 38"/>
                  <a:gd name="T44" fmla="*/ 6 w 35"/>
                  <a:gd name="T45" fmla="*/ 5 h 38"/>
                  <a:gd name="T46" fmla="*/ 6 w 35"/>
                  <a:gd name="T47" fmla="*/ 4 h 38"/>
                  <a:gd name="T48" fmla="*/ 8 w 35"/>
                  <a:gd name="T49" fmla="*/ 4 h 38"/>
                  <a:gd name="T50" fmla="*/ 10 w 35"/>
                  <a:gd name="T51" fmla="*/ 4 h 38"/>
                  <a:gd name="T52" fmla="*/ 12 w 35"/>
                  <a:gd name="T53" fmla="*/ 4 h 38"/>
                  <a:gd name="T54" fmla="*/ 13 w 35"/>
                  <a:gd name="T55" fmla="*/ 2 h 38"/>
                  <a:gd name="T56" fmla="*/ 13 w 35"/>
                  <a:gd name="T57" fmla="*/ 0 h 38"/>
                  <a:gd name="T58" fmla="*/ 15 w 35"/>
                  <a:gd name="T59" fmla="*/ 0 h 38"/>
                  <a:gd name="T60" fmla="*/ 17 w 35"/>
                  <a:gd name="T61" fmla="*/ 0 h 38"/>
                  <a:gd name="T62" fmla="*/ 17 w 35"/>
                  <a:gd name="T63" fmla="*/ 0 h 38"/>
                  <a:gd name="T64" fmla="*/ 17 w 35"/>
                  <a:gd name="T65" fmla="*/ 0 h 38"/>
                  <a:gd name="T66" fmla="*/ 17 w 35"/>
                  <a:gd name="T67" fmla="*/ 0 h 38"/>
                  <a:gd name="T68" fmla="*/ 18 w 35"/>
                  <a:gd name="T69" fmla="*/ 2 h 38"/>
                  <a:gd name="T70" fmla="*/ 18 w 35"/>
                  <a:gd name="T71"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38">
                    <a:moveTo>
                      <a:pt x="18" y="2"/>
                    </a:moveTo>
                    <a:lnTo>
                      <a:pt x="18" y="4"/>
                    </a:lnTo>
                    <a:lnTo>
                      <a:pt x="18" y="5"/>
                    </a:lnTo>
                    <a:lnTo>
                      <a:pt x="18" y="7"/>
                    </a:lnTo>
                    <a:lnTo>
                      <a:pt x="20" y="14"/>
                    </a:lnTo>
                    <a:lnTo>
                      <a:pt x="22" y="16"/>
                    </a:lnTo>
                    <a:lnTo>
                      <a:pt x="22" y="17"/>
                    </a:lnTo>
                    <a:lnTo>
                      <a:pt x="23" y="17"/>
                    </a:lnTo>
                    <a:lnTo>
                      <a:pt x="23" y="17"/>
                    </a:lnTo>
                    <a:lnTo>
                      <a:pt x="25" y="19"/>
                    </a:lnTo>
                    <a:lnTo>
                      <a:pt x="25" y="19"/>
                    </a:lnTo>
                    <a:lnTo>
                      <a:pt x="30" y="19"/>
                    </a:lnTo>
                    <a:lnTo>
                      <a:pt x="30" y="19"/>
                    </a:lnTo>
                    <a:lnTo>
                      <a:pt x="32" y="19"/>
                    </a:lnTo>
                    <a:lnTo>
                      <a:pt x="34" y="21"/>
                    </a:lnTo>
                    <a:lnTo>
                      <a:pt x="35" y="22"/>
                    </a:lnTo>
                    <a:lnTo>
                      <a:pt x="35" y="22"/>
                    </a:lnTo>
                    <a:lnTo>
                      <a:pt x="27" y="38"/>
                    </a:lnTo>
                    <a:lnTo>
                      <a:pt x="15" y="36"/>
                    </a:lnTo>
                    <a:lnTo>
                      <a:pt x="8" y="31"/>
                    </a:lnTo>
                    <a:lnTo>
                      <a:pt x="0" y="27"/>
                    </a:lnTo>
                    <a:lnTo>
                      <a:pt x="6" y="17"/>
                    </a:lnTo>
                    <a:lnTo>
                      <a:pt x="6" y="5"/>
                    </a:lnTo>
                    <a:lnTo>
                      <a:pt x="6" y="4"/>
                    </a:lnTo>
                    <a:lnTo>
                      <a:pt x="8" y="4"/>
                    </a:lnTo>
                    <a:lnTo>
                      <a:pt x="10" y="4"/>
                    </a:lnTo>
                    <a:lnTo>
                      <a:pt x="12" y="4"/>
                    </a:lnTo>
                    <a:lnTo>
                      <a:pt x="13" y="2"/>
                    </a:lnTo>
                    <a:lnTo>
                      <a:pt x="13" y="0"/>
                    </a:lnTo>
                    <a:lnTo>
                      <a:pt x="15" y="0"/>
                    </a:lnTo>
                    <a:lnTo>
                      <a:pt x="17" y="0"/>
                    </a:lnTo>
                    <a:lnTo>
                      <a:pt x="17" y="0"/>
                    </a:lnTo>
                    <a:lnTo>
                      <a:pt x="17" y="0"/>
                    </a:lnTo>
                    <a:lnTo>
                      <a:pt x="17" y="0"/>
                    </a:lnTo>
                    <a:lnTo>
                      <a:pt x="18" y="2"/>
                    </a:lnTo>
                    <a:lnTo>
                      <a:pt x="1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65" name="Freeform 2023"/>
              <p:cNvSpPr>
                <a:spLocks/>
              </p:cNvSpPr>
              <p:nvPr/>
            </p:nvSpPr>
            <p:spPr bwMode="auto">
              <a:xfrm>
                <a:off x="4077" y="2058"/>
                <a:ext cx="26" cy="32"/>
              </a:xfrm>
              <a:custGeom>
                <a:avLst/>
                <a:gdLst>
                  <a:gd name="T0" fmla="*/ 17 w 26"/>
                  <a:gd name="T1" fmla="*/ 10 h 32"/>
                  <a:gd name="T2" fmla="*/ 17 w 26"/>
                  <a:gd name="T3" fmla="*/ 10 h 32"/>
                  <a:gd name="T4" fmla="*/ 19 w 26"/>
                  <a:gd name="T5" fmla="*/ 10 h 32"/>
                  <a:gd name="T6" fmla="*/ 19 w 26"/>
                  <a:gd name="T7" fmla="*/ 10 h 32"/>
                  <a:gd name="T8" fmla="*/ 22 w 26"/>
                  <a:gd name="T9" fmla="*/ 14 h 32"/>
                  <a:gd name="T10" fmla="*/ 22 w 26"/>
                  <a:gd name="T11" fmla="*/ 15 h 32"/>
                  <a:gd name="T12" fmla="*/ 22 w 26"/>
                  <a:gd name="T13" fmla="*/ 15 h 32"/>
                  <a:gd name="T14" fmla="*/ 22 w 26"/>
                  <a:gd name="T15" fmla="*/ 20 h 32"/>
                  <a:gd name="T16" fmla="*/ 26 w 26"/>
                  <a:gd name="T17" fmla="*/ 32 h 32"/>
                  <a:gd name="T18" fmla="*/ 12 w 26"/>
                  <a:gd name="T19" fmla="*/ 27 h 32"/>
                  <a:gd name="T20" fmla="*/ 9 w 26"/>
                  <a:gd name="T21" fmla="*/ 17 h 32"/>
                  <a:gd name="T22" fmla="*/ 0 w 26"/>
                  <a:gd name="T23" fmla="*/ 8 h 32"/>
                  <a:gd name="T24" fmla="*/ 4 w 26"/>
                  <a:gd name="T25" fmla="*/ 7 h 32"/>
                  <a:gd name="T26" fmla="*/ 5 w 26"/>
                  <a:gd name="T27" fmla="*/ 7 h 32"/>
                  <a:gd name="T28" fmla="*/ 5 w 26"/>
                  <a:gd name="T29" fmla="*/ 5 h 32"/>
                  <a:gd name="T30" fmla="*/ 7 w 26"/>
                  <a:gd name="T31" fmla="*/ 2 h 32"/>
                  <a:gd name="T32" fmla="*/ 10 w 26"/>
                  <a:gd name="T33" fmla="*/ 0 h 32"/>
                  <a:gd name="T34" fmla="*/ 10 w 26"/>
                  <a:gd name="T35" fmla="*/ 0 h 32"/>
                  <a:gd name="T36" fmla="*/ 10 w 26"/>
                  <a:gd name="T37" fmla="*/ 0 h 32"/>
                  <a:gd name="T38" fmla="*/ 12 w 26"/>
                  <a:gd name="T39" fmla="*/ 2 h 32"/>
                  <a:gd name="T40" fmla="*/ 12 w 26"/>
                  <a:gd name="T41" fmla="*/ 3 h 32"/>
                  <a:gd name="T42" fmla="*/ 14 w 26"/>
                  <a:gd name="T43" fmla="*/ 7 h 32"/>
                  <a:gd name="T44" fmla="*/ 15 w 26"/>
                  <a:gd name="T45" fmla="*/ 8 h 32"/>
                  <a:gd name="T46" fmla="*/ 17 w 26"/>
                  <a:gd name="T47" fmla="*/ 10 h 32"/>
                  <a:gd name="T48" fmla="*/ 17 w 26"/>
                  <a:gd name="T4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32">
                    <a:moveTo>
                      <a:pt x="17" y="10"/>
                    </a:moveTo>
                    <a:lnTo>
                      <a:pt x="17" y="10"/>
                    </a:lnTo>
                    <a:lnTo>
                      <a:pt x="19" y="10"/>
                    </a:lnTo>
                    <a:lnTo>
                      <a:pt x="19" y="10"/>
                    </a:lnTo>
                    <a:lnTo>
                      <a:pt x="22" y="14"/>
                    </a:lnTo>
                    <a:lnTo>
                      <a:pt x="22" y="15"/>
                    </a:lnTo>
                    <a:lnTo>
                      <a:pt x="22" y="15"/>
                    </a:lnTo>
                    <a:lnTo>
                      <a:pt x="22" y="20"/>
                    </a:lnTo>
                    <a:lnTo>
                      <a:pt x="26" y="32"/>
                    </a:lnTo>
                    <a:lnTo>
                      <a:pt x="12" y="27"/>
                    </a:lnTo>
                    <a:lnTo>
                      <a:pt x="9" y="17"/>
                    </a:lnTo>
                    <a:lnTo>
                      <a:pt x="0" y="8"/>
                    </a:lnTo>
                    <a:lnTo>
                      <a:pt x="4" y="7"/>
                    </a:lnTo>
                    <a:lnTo>
                      <a:pt x="5" y="7"/>
                    </a:lnTo>
                    <a:lnTo>
                      <a:pt x="5" y="5"/>
                    </a:lnTo>
                    <a:lnTo>
                      <a:pt x="7" y="2"/>
                    </a:lnTo>
                    <a:lnTo>
                      <a:pt x="10" y="0"/>
                    </a:lnTo>
                    <a:lnTo>
                      <a:pt x="10" y="0"/>
                    </a:lnTo>
                    <a:lnTo>
                      <a:pt x="10" y="0"/>
                    </a:lnTo>
                    <a:lnTo>
                      <a:pt x="12" y="2"/>
                    </a:lnTo>
                    <a:lnTo>
                      <a:pt x="12" y="3"/>
                    </a:lnTo>
                    <a:lnTo>
                      <a:pt x="14" y="7"/>
                    </a:lnTo>
                    <a:lnTo>
                      <a:pt x="15" y="8"/>
                    </a:lnTo>
                    <a:lnTo>
                      <a:pt x="17" y="10"/>
                    </a:lnTo>
                    <a:lnTo>
                      <a:pt x="17"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66" name="Freeform 2024"/>
              <p:cNvSpPr>
                <a:spLocks/>
              </p:cNvSpPr>
              <p:nvPr/>
            </p:nvSpPr>
            <p:spPr bwMode="auto">
              <a:xfrm>
                <a:off x="4077" y="2058"/>
                <a:ext cx="26" cy="32"/>
              </a:xfrm>
              <a:custGeom>
                <a:avLst/>
                <a:gdLst>
                  <a:gd name="T0" fmla="*/ 17 w 26"/>
                  <a:gd name="T1" fmla="*/ 10 h 32"/>
                  <a:gd name="T2" fmla="*/ 17 w 26"/>
                  <a:gd name="T3" fmla="*/ 10 h 32"/>
                  <a:gd name="T4" fmla="*/ 19 w 26"/>
                  <a:gd name="T5" fmla="*/ 10 h 32"/>
                  <a:gd name="T6" fmla="*/ 19 w 26"/>
                  <a:gd name="T7" fmla="*/ 10 h 32"/>
                  <a:gd name="T8" fmla="*/ 22 w 26"/>
                  <a:gd name="T9" fmla="*/ 14 h 32"/>
                  <a:gd name="T10" fmla="*/ 22 w 26"/>
                  <a:gd name="T11" fmla="*/ 15 h 32"/>
                  <a:gd name="T12" fmla="*/ 22 w 26"/>
                  <a:gd name="T13" fmla="*/ 15 h 32"/>
                  <a:gd name="T14" fmla="*/ 22 w 26"/>
                  <a:gd name="T15" fmla="*/ 20 h 32"/>
                  <a:gd name="T16" fmla="*/ 26 w 26"/>
                  <a:gd name="T17" fmla="*/ 32 h 32"/>
                  <a:gd name="T18" fmla="*/ 12 w 26"/>
                  <a:gd name="T19" fmla="*/ 27 h 32"/>
                  <a:gd name="T20" fmla="*/ 9 w 26"/>
                  <a:gd name="T21" fmla="*/ 17 h 32"/>
                  <a:gd name="T22" fmla="*/ 0 w 26"/>
                  <a:gd name="T23" fmla="*/ 8 h 32"/>
                  <a:gd name="T24" fmla="*/ 4 w 26"/>
                  <a:gd name="T25" fmla="*/ 7 h 32"/>
                  <a:gd name="T26" fmla="*/ 5 w 26"/>
                  <a:gd name="T27" fmla="*/ 7 h 32"/>
                  <a:gd name="T28" fmla="*/ 5 w 26"/>
                  <a:gd name="T29" fmla="*/ 5 h 32"/>
                  <a:gd name="T30" fmla="*/ 7 w 26"/>
                  <a:gd name="T31" fmla="*/ 2 h 32"/>
                  <a:gd name="T32" fmla="*/ 10 w 26"/>
                  <a:gd name="T33" fmla="*/ 0 h 32"/>
                  <a:gd name="T34" fmla="*/ 10 w 26"/>
                  <a:gd name="T35" fmla="*/ 0 h 32"/>
                  <a:gd name="T36" fmla="*/ 10 w 26"/>
                  <a:gd name="T37" fmla="*/ 0 h 32"/>
                  <a:gd name="T38" fmla="*/ 12 w 26"/>
                  <a:gd name="T39" fmla="*/ 2 h 32"/>
                  <a:gd name="T40" fmla="*/ 12 w 26"/>
                  <a:gd name="T41" fmla="*/ 3 h 32"/>
                  <a:gd name="T42" fmla="*/ 14 w 26"/>
                  <a:gd name="T43" fmla="*/ 7 h 32"/>
                  <a:gd name="T44" fmla="*/ 15 w 26"/>
                  <a:gd name="T45" fmla="*/ 8 h 32"/>
                  <a:gd name="T46" fmla="*/ 17 w 26"/>
                  <a:gd name="T47" fmla="*/ 10 h 32"/>
                  <a:gd name="T48" fmla="*/ 17 w 26"/>
                  <a:gd name="T4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32">
                    <a:moveTo>
                      <a:pt x="17" y="10"/>
                    </a:moveTo>
                    <a:lnTo>
                      <a:pt x="17" y="10"/>
                    </a:lnTo>
                    <a:lnTo>
                      <a:pt x="19" y="10"/>
                    </a:lnTo>
                    <a:lnTo>
                      <a:pt x="19" y="10"/>
                    </a:lnTo>
                    <a:lnTo>
                      <a:pt x="22" y="14"/>
                    </a:lnTo>
                    <a:lnTo>
                      <a:pt x="22" y="15"/>
                    </a:lnTo>
                    <a:lnTo>
                      <a:pt x="22" y="15"/>
                    </a:lnTo>
                    <a:lnTo>
                      <a:pt x="22" y="20"/>
                    </a:lnTo>
                    <a:lnTo>
                      <a:pt x="26" y="32"/>
                    </a:lnTo>
                    <a:lnTo>
                      <a:pt x="12" y="27"/>
                    </a:lnTo>
                    <a:lnTo>
                      <a:pt x="9" y="17"/>
                    </a:lnTo>
                    <a:lnTo>
                      <a:pt x="0" y="8"/>
                    </a:lnTo>
                    <a:lnTo>
                      <a:pt x="4" y="7"/>
                    </a:lnTo>
                    <a:lnTo>
                      <a:pt x="5" y="7"/>
                    </a:lnTo>
                    <a:lnTo>
                      <a:pt x="5" y="5"/>
                    </a:lnTo>
                    <a:lnTo>
                      <a:pt x="7" y="2"/>
                    </a:lnTo>
                    <a:lnTo>
                      <a:pt x="10" y="0"/>
                    </a:lnTo>
                    <a:lnTo>
                      <a:pt x="10" y="0"/>
                    </a:lnTo>
                    <a:lnTo>
                      <a:pt x="10" y="0"/>
                    </a:lnTo>
                    <a:lnTo>
                      <a:pt x="12" y="2"/>
                    </a:lnTo>
                    <a:lnTo>
                      <a:pt x="12" y="3"/>
                    </a:lnTo>
                    <a:lnTo>
                      <a:pt x="14" y="7"/>
                    </a:lnTo>
                    <a:lnTo>
                      <a:pt x="15" y="8"/>
                    </a:lnTo>
                    <a:lnTo>
                      <a:pt x="17" y="10"/>
                    </a:lnTo>
                    <a:lnTo>
                      <a:pt x="17"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67" name="Freeform 2025"/>
              <p:cNvSpPr>
                <a:spLocks/>
              </p:cNvSpPr>
              <p:nvPr/>
            </p:nvSpPr>
            <p:spPr bwMode="auto">
              <a:xfrm>
                <a:off x="4130" y="2051"/>
                <a:ext cx="39" cy="56"/>
              </a:xfrm>
              <a:custGeom>
                <a:avLst/>
                <a:gdLst>
                  <a:gd name="T0" fmla="*/ 29 w 39"/>
                  <a:gd name="T1" fmla="*/ 46 h 56"/>
                  <a:gd name="T2" fmla="*/ 29 w 39"/>
                  <a:gd name="T3" fmla="*/ 56 h 56"/>
                  <a:gd name="T4" fmla="*/ 17 w 39"/>
                  <a:gd name="T5" fmla="*/ 56 h 56"/>
                  <a:gd name="T6" fmla="*/ 12 w 39"/>
                  <a:gd name="T7" fmla="*/ 46 h 56"/>
                  <a:gd name="T8" fmla="*/ 0 w 39"/>
                  <a:gd name="T9" fmla="*/ 44 h 56"/>
                  <a:gd name="T10" fmla="*/ 7 w 39"/>
                  <a:gd name="T11" fmla="*/ 22 h 56"/>
                  <a:gd name="T12" fmla="*/ 15 w 39"/>
                  <a:gd name="T13" fmla="*/ 19 h 56"/>
                  <a:gd name="T14" fmla="*/ 17 w 39"/>
                  <a:gd name="T15" fmla="*/ 14 h 56"/>
                  <a:gd name="T16" fmla="*/ 15 w 39"/>
                  <a:gd name="T17" fmla="*/ 2 h 56"/>
                  <a:gd name="T18" fmla="*/ 18 w 39"/>
                  <a:gd name="T19" fmla="*/ 0 h 56"/>
                  <a:gd name="T20" fmla="*/ 18 w 39"/>
                  <a:gd name="T21" fmla="*/ 0 h 56"/>
                  <a:gd name="T22" fmla="*/ 18 w 39"/>
                  <a:gd name="T23" fmla="*/ 0 h 56"/>
                  <a:gd name="T24" fmla="*/ 18 w 39"/>
                  <a:gd name="T25" fmla="*/ 2 h 56"/>
                  <a:gd name="T26" fmla="*/ 25 w 39"/>
                  <a:gd name="T27" fmla="*/ 5 h 56"/>
                  <a:gd name="T28" fmla="*/ 27 w 39"/>
                  <a:gd name="T29" fmla="*/ 12 h 56"/>
                  <a:gd name="T30" fmla="*/ 35 w 39"/>
                  <a:gd name="T31" fmla="*/ 19 h 56"/>
                  <a:gd name="T32" fmla="*/ 39 w 39"/>
                  <a:gd name="T33" fmla="*/ 26 h 56"/>
                  <a:gd name="T34" fmla="*/ 29 w 39"/>
                  <a:gd name="T3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56">
                    <a:moveTo>
                      <a:pt x="29" y="46"/>
                    </a:moveTo>
                    <a:lnTo>
                      <a:pt x="29" y="56"/>
                    </a:lnTo>
                    <a:lnTo>
                      <a:pt x="17" y="56"/>
                    </a:lnTo>
                    <a:lnTo>
                      <a:pt x="12" y="46"/>
                    </a:lnTo>
                    <a:lnTo>
                      <a:pt x="0" y="44"/>
                    </a:lnTo>
                    <a:lnTo>
                      <a:pt x="7" y="22"/>
                    </a:lnTo>
                    <a:lnTo>
                      <a:pt x="15" y="19"/>
                    </a:lnTo>
                    <a:lnTo>
                      <a:pt x="17" y="14"/>
                    </a:lnTo>
                    <a:lnTo>
                      <a:pt x="15" y="2"/>
                    </a:lnTo>
                    <a:lnTo>
                      <a:pt x="18" y="0"/>
                    </a:lnTo>
                    <a:lnTo>
                      <a:pt x="18" y="0"/>
                    </a:lnTo>
                    <a:lnTo>
                      <a:pt x="18" y="0"/>
                    </a:lnTo>
                    <a:lnTo>
                      <a:pt x="18" y="2"/>
                    </a:lnTo>
                    <a:lnTo>
                      <a:pt x="25" y="5"/>
                    </a:lnTo>
                    <a:lnTo>
                      <a:pt x="27" y="12"/>
                    </a:lnTo>
                    <a:lnTo>
                      <a:pt x="35" y="19"/>
                    </a:lnTo>
                    <a:lnTo>
                      <a:pt x="39" y="26"/>
                    </a:lnTo>
                    <a:lnTo>
                      <a:pt x="29"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68" name="Freeform 2026"/>
              <p:cNvSpPr>
                <a:spLocks/>
              </p:cNvSpPr>
              <p:nvPr/>
            </p:nvSpPr>
            <p:spPr bwMode="auto">
              <a:xfrm>
                <a:off x="4130" y="2051"/>
                <a:ext cx="39" cy="56"/>
              </a:xfrm>
              <a:custGeom>
                <a:avLst/>
                <a:gdLst>
                  <a:gd name="T0" fmla="*/ 29 w 39"/>
                  <a:gd name="T1" fmla="*/ 46 h 56"/>
                  <a:gd name="T2" fmla="*/ 29 w 39"/>
                  <a:gd name="T3" fmla="*/ 56 h 56"/>
                  <a:gd name="T4" fmla="*/ 17 w 39"/>
                  <a:gd name="T5" fmla="*/ 56 h 56"/>
                  <a:gd name="T6" fmla="*/ 12 w 39"/>
                  <a:gd name="T7" fmla="*/ 46 h 56"/>
                  <a:gd name="T8" fmla="*/ 0 w 39"/>
                  <a:gd name="T9" fmla="*/ 44 h 56"/>
                  <a:gd name="T10" fmla="*/ 7 w 39"/>
                  <a:gd name="T11" fmla="*/ 22 h 56"/>
                  <a:gd name="T12" fmla="*/ 15 w 39"/>
                  <a:gd name="T13" fmla="*/ 19 h 56"/>
                  <a:gd name="T14" fmla="*/ 17 w 39"/>
                  <a:gd name="T15" fmla="*/ 14 h 56"/>
                  <a:gd name="T16" fmla="*/ 15 w 39"/>
                  <a:gd name="T17" fmla="*/ 2 h 56"/>
                  <a:gd name="T18" fmla="*/ 18 w 39"/>
                  <a:gd name="T19" fmla="*/ 0 h 56"/>
                  <a:gd name="T20" fmla="*/ 18 w 39"/>
                  <a:gd name="T21" fmla="*/ 0 h 56"/>
                  <a:gd name="T22" fmla="*/ 18 w 39"/>
                  <a:gd name="T23" fmla="*/ 0 h 56"/>
                  <a:gd name="T24" fmla="*/ 18 w 39"/>
                  <a:gd name="T25" fmla="*/ 2 h 56"/>
                  <a:gd name="T26" fmla="*/ 25 w 39"/>
                  <a:gd name="T27" fmla="*/ 5 h 56"/>
                  <a:gd name="T28" fmla="*/ 27 w 39"/>
                  <a:gd name="T29" fmla="*/ 12 h 56"/>
                  <a:gd name="T30" fmla="*/ 35 w 39"/>
                  <a:gd name="T31" fmla="*/ 19 h 56"/>
                  <a:gd name="T32" fmla="*/ 39 w 39"/>
                  <a:gd name="T33" fmla="*/ 26 h 56"/>
                  <a:gd name="T34" fmla="*/ 29 w 39"/>
                  <a:gd name="T3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56">
                    <a:moveTo>
                      <a:pt x="29" y="46"/>
                    </a:moveTo>
                    <a:lnTo>
                      <a:pt x="29" y="56"/>
                    </a:lnTo>
                    <a:lnTo>
                      <a:pt x="17" y="56"/>
                    </a:lnTo>
                    <a:lnTo>
                      <a:pt x="12" y="46"/>
                    </a:lnTo>
                    <a:lnTo>
                      <a:pt x="0" y="44"/>
                    </a:lnTo>
                    <a:lnTo>
                      <a:pt x="7" y="22"/>
                    </a:lnTo>
                    <a:lnTo>
                      <a:pt x="15" y="19"/>
                    </a:lnTo>
                    <a:lnTo>
                      <a:pt x="17" y="14"/>
                    </a:lnTo>
                    <a:lnTo>
                      <a:pt x="15" y="2"/>
                    </a:lnTo>
                    <a:lnTo>
                      <a:pt x="18" y="0"/>
                    </a:lnTo>
                    <a:lnTo>
                      <a:pt x="18" y="0"/>
                    </a:lnTo>
                    <a:lnTo>
                      <a:pt x="18" y="0"/>
                    </a:lnTo>
                    <a:lnTo>
                      <a:pt x="18" y="2"/>
                    </a:lnTo>
                    <a:lnTo>
                      <a:pt x="25" y="5"/>
                    </a:lnTo>
                    <a:lnTo>
                      <a:pt x="27" y="12"/>
                    </a:lnTo>
                    <a:lnTo>
                      <a:pt x="35" y="19"/>
                    </a:lnTo>
                    <a:lnTo>
                      <a:pt x="39" y="26"/>
                    </a:lnTo>
                    <a:lnTo>
                      <a:pt x="29"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69" name="Freeform 2027"/>
              <p:cNvSpPr>
                <a:spLocks/>
              </p:cNvSpPr>
              <p:nvPr/>
            </p:nvSpPr>
            <p:spPr bwMode="auto">
              <a:xfrm>
                <a:off x="4333" y="2124"/>
                <a:ext cx="46" cy="39"/>
              </a:xfrm>
              <a:custGeom>
                <a:avLst/>
                <a:gdLst>
                  <a:gd name="T0" fmla="*/ 22 w 46"/>
                  <a:gd name="T1" fmla="*/ 2 h 39"/>
                  <a:gd name="T2" fmla="*/ 22 w 46"/>
                  <a:gd name="T3" fmla="*/ 2 h 39"/>
                  <a:gd name="T4" fmla="*/ 22 w 46"/>
                  <a:gd name="T5" fmla="*/ 2 h 39"/>
                  <a:gd name="T6" fmla="*/ 22 w 46"/>
                  <a:gd name="T7" fmla="*/ 2 h 39"/>
                  <a:gd name="T8" fmla="*/ 24 w 46"/>
                  <a:gd name="T9" fmla="*/ 2 h 39"/>
                  <a:gd name="T10" fmla="*/ 25 w 46"/>
                  <a:gd name="T11" fmla="*/ 3 h 39"/>
                  <a:gd name="T12" fmla="*/ 25 w 46"/>
                  <a:gd name="T13" fmla="*/ 2 h 39"/>
                  <a:gd name="T14" fmla="*/ 25 w 46"/>
                  <a:gd name="T15" fmla="*/ 3 h 39"/>
                  <a:gd name="T16" fmla="*/ 24 w 46"/>
                  <a:gd name="T17" fmla="*/ 9 h 39"/>
                  <a:gd name="T18" fmla="*/ 39 w 46"/>
                  <a:gd name="T19" fmla="*/ 0 h 39"/>
                  <a:gd name="T20" fmla="*/ 44 w 46"/>
                  <a:gd name="T21" fmla="*/ 3 h 39"/>
                  <a:gd name="T22" fmla="*/ 44 w 46"/>
                  <a:gd name="T23" fmla="*/ 3 h 39"/>
                  <a:gd name="T24" fmla="*/ 44 w 46"/>
                  <a:gd name="T25" fmla="*/ 3 h 39"/>
                  <a:gd name="T26" fmla="*/ 44 w 46"/>
                  <a:gd name="T27" fmla="*/ 3 h 39"/>
                  <a:gd name="T28" fmla="*/ 44 w 46"/>
                  <a:gd name="T29" fmla="*/ 3 h 39"/>
                  <a:gd name="T30" fmla="*/ 44 w 46"/>
                  <a:gd name="T31" fmla="*/ 5 h 39"/>
                  <a:gd name="T32" fmla="*/ 44 w 46"/>
                  <a:gd name="T33" fmla="*/ 5 h 39"/>
                  <a:gd name="T34" fmla="*/ 44 w 46"/>
                  <a:gd name="T35" fmla="*/ 5 h 39"/>
                  <a:gd name="T36" fmla="*/ 44 w 46"/>
                  <a:gd name="T37" fmla="*/ 5 h 39"/>
                  <a:gd name="T38" fmla="*/ 46 w 46"/>
                  <a:gd name="T39" fmla="*/ 5 h 39"/>
                  <a:gd name="T40" fmla="*/ 46 w 46"/>
                  <a:gd name="T41" fmla="*/ 5 h 39"/>
                  <a:gd name="T42" fmla="*/ 46 w 46"/>
                  <a:gd name="T43" fmla="*/ 5 h 39"/>
                  <a:gd name="T44" fmla="*/ 46 w 46"/>
                  <a:gd name="T45" fmla="*/ 5 h 39"/>
                  <a:gd name="T46" fmla="*/ 46 w 46"/>
                  <a:gd name="T47" fmla="*/ 5 h 39"/>
                  <a:gd name="T48" fmla="*/ 46 w 46"/>
                  <a:gd name="T49" fmla="*/ 7 h 39"/>
                  <a:gd name="T50" fmla="*/ 46 w 46"/>
                  <a:gd name="T51" fmla="*/ 7 h 39"/>
                  <a:gd name="T52" fmla="*/ 46 w 46"/>
                  <a:gd name="T53" fmla="*/ 7 h 39"/>
                  <a:gd name="T54" fmla="*/ 46 w 46"/>
                  <a:gd name="T55" fmla="*/ 7 h 39"/>
                  <a:gd name="T56" fmla="*/ 46 w 46"/>
                  <a:gd name="T57" fmla="*/ 9 h 39"/>
                  <a:gd name="T58" fmla="*/ 46 w 46"/>
                  <a:gd name="T59" fmla="*/ 9 h 39"/>
                  <a:gd name="T60" fmla="*/ 44 w 46"/>
                  <a:gd name="T61" fmla="*/ 9 h 39"/>
                  <a:gd name="T62" fmla="*/ 44 w 46"/>
                  <a:gd name="T63" fmla="*/ 9 h 39"/>
                  <a:gd name="T64" fmla="*/ 44 w 46"/>
                  <a:gd name="T65" fmla="*/ 10 h 39"/>
                  <a:gd name="T66" fmla="*/ 42 w 46"/>
                  <a:gd name="T67" fmla="*/ 14 h 39"/>
                  <a:gd name="T68" fmla="*/ 42 w 46"/>
                  <a:gd name="T69" fmla="*/ 14 h 39"/>
                  <a:gd name="T70" fmla="*/ 39 w 46"/>
                  <a:gd name="T71" fmla="*/ 15 h 39"/>
                  <a:gd name="T72" fmla="*/ 31 w 46"/>
                  <a:gd name="T73" fmla="*/ 17 h 39"/>
                  <a:gd name="T74" fmla="*/ 31 w 46"/>
                  <a:gd name="T75" fmla="*/ 20 h 39"/>
                  <a:gd name="T76" fmla="*/ 29 w 46"/>
                  <a:gd name="T77" fmla="*/ 25 h 39"/>
                  <a:gd name="T78" fmla="*/ 29 w 46"/>
                  <a:gd name="T79" fmla="*/ 25 h 39"/>
                  <a:gd name="T80" fmla="*/ 29 w 46"/>
                  <a:gd name="T81" fmla="*/ 27 h 39"/>
                  <a:gd name="T82" fmla="*/ 29 w 46"/>
                  <a:gd name="T83" fmla="*/ 27 h 39"/>
                  <a:gd name="T84" fmla="*/ 29 w 46"/>
                  <a:gd name="T85" fmla="*/ 27 h 39"/>
                  <a:gd name="T86" fmla="*/ 29 w 46"/>
                  <a:gd name="T87" fmla="*/ 29 h 39"/>
                  <a:gd name="T88" fmla="*/ 25 w 46"/>
                  <a:gd name="T89" fmla="*/ 29 h 39"/>
                  <a:gd name="T90" fmla="*/ 24 w 46"/>
                  <a:gd name="T91" fmla="*/ 31 h 39"/>
                  <a:gd name="T92" fmla="*/ 14 w 46"/>
                  <a:gd name="T93" fmla="*/ 34 h 39"/>
                  <a:gd name="T94" fmla="*/ 14 w 46"/>
                  <a:gd name="T95" fmla="*/ 36 h 39"/>
                  <a:gd name="T96" fmla="*/ 14 w 46"/>
                  <a:gd name="T97" fmla="*/ 36 h 39"/>
                  <a:gd name="T98" fmla="*/ 7 w 46"/>
                  <a:gd name="T99" fmla="*/ 39 h 39"/>
                  <a:gd name="T100" fmla="*/ 7 w 46"/>
                  <a:gd name="T101" fmla="*/ 39 h 39"/>
                  <a:gd name="T102" fmla="*/ 0 w 46"/>
                  <a:gd name="T103" fmla="*/ 25 h 39"/>
                  <a:gd name="T104" fmla="*/ 2 w 46"/>
                  <a:gd name="T105" fmla="*/ 17 h 39"/>
                  <a:gd name="T106" fmla="*/ 17 w 46"/>
                  <a:gd name="T107" fmla="*/ 7 h 39"/>
                  <a:gd name="T108" fmla="*/ 22 w 46"/>
                  <a:gd name="T10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9">
                    <a:moveTo>
                      <a:pt x="22" y="2"/>
                    </a:moveTo>
                    <a:lnTo>
                      <a:pt x="22" y="2"/>
                    </a:lnTo>
                    <a:lnTo>
                      <a:pt x="22" y="2"/>
                    </a:lnTo>
                    <a:lnTo>
                      <a:pt x="22" y="2"/>
                    </a:lnTo>
                    <a:lnTo>
                      <a:pt x="24" y="2"/>
                    </a:lnTo>
                    <a:lnTo>
                      <a:pt x="25" y="3"/>
                    </a:lnTo>
                    <a:lnTo>
                      <a:pt x="25" y="2"/>
                    </a:lnTo>
                    <a:lnTo>
                      <a:pt x="25" y="3"/>
                    </a:lnTo>
                    <a:lnTo>
                      <a:pt x="24" y="9"/>
                    </a:lnTo>
                    <a:lnTo>
                      <a:pt x="39" y="0"/>
                    </a:lnTo>
                    <a:lnTo>
                      <a:pt x="44" y="3"/>
                    </a:lnTo>
                    <a:lnTo>
                      <a:pt x="44" y="3"/>
                    </a:lnTo>
                    <a:lnTo>
                      <a:pt x="44" y="3"/>
                    </a:lnTo>
                    <a:lnTo>
                      <a:pt x="44" y="3"/>
                    </a:lnTo>
                    <a:lnTo>
                      <a:pt x="44" y="3"/>
                    </a:lnTo>
                    <a:lnTo>
                      <a:pt x="44" y="5"/>
                    </a:lnTo>
                    <a:lnTo>
                      <a:pt x="44" y="5"/>
                    </a:lnTo>
                    <a:lnTo>
                      <a:pt x="44" y="5"/>
                    </a:lnTo>
                    <a:lnTo>
                      <a:pt x="44" y="5"/>
                    </a:lnTo>
                    <a:lnTo>
                      <a:pt x="46" y="5"/>
                    </a:lnTo>
                    <a:lnTo>
                      <a:pt x="46" y="5"/>
                    </a:lnTo>
                    <a:lnTo>
                      <a:pt x="46" y="5"/>
                    </a:lnTo>
                    <a:lnTo>
                      <a:pt x="46" y="5"/>
                    </a:lnTo>
                    <a:lnTo>
                      <a:pt x="46" y="5"/>
                    </a:lnTo>
                    <a:lnTo>
                      <a:pt x="46" y="7"/>
                    </a:lnTo>
                    <a:lnTo>
                      <a:pt x="46" y="7"/>
                    </a:lnTo>
                    <a:lnTo>
                      <a:pt x="46" y="7"/>
                    </a:lnTo>
                    <a:lnTo>
                      <a:pt x="46" y="7"/>
                    </a:lnTo>
                    <a:lnTo>
                      <a:pt x="46" y="9"/>
                    </a:lnTo>
                    <a:lnTo>
                      <a:pt x="46" y="9"/>
                    </a:lnTo>
                    <a:lnTo>
                      <a:pt x="44" y="9"/>
                    </a:lnTo>
                    <a:lnTo>
                      <a:pt x="44" y="9"/>
                    </a:lnTo>
                    <a:lnTo>
                      <a:pt x="44" y="10"/>
                    </a:lnTo>
                    <a:lnTo>
                      <a:pt x="42" y="14"/>
                    </a:lnTo>
                    <a:lnTo>
                      <a:pt x="42" y="14"/>
                    </a:lnTo>
                    <a:lnTo>
                      <a:pt x="39" y="15"/>
                    </a:lnTo>
                    <a:lnTo>
                      <a:pt x="31" y="17"/>
                    </a:lnTo>
                    <a:lnTo>
                      <a:pt x="31" y="20"/>
                    </a:lnTo>
                    <a:lnTo>
                      <a:pt x="29" y="25"/>
                    </a:lnTo>
                    <a:lnTo>
                      <a:pt x="29" y="25"/>
                    </a:lnTo>
                    <a:lnTo>
                      <a:pt x="29" y="27"/>
                    </a:lnTo>
                    <a:lnTo>
                      <a:pt x="29" y="27"/>
                    </a:lnTo>
                    <a:lnTo>
                      <a:pt x="29" y="27"/>
                    </a:lnTo>
                    <a:lnTo>
                      <a:pt x="29" y="29"/>
                    </a:lnTo>
                    <a:lnTo>
                      <a:pt x="25" y="29"/>
                    </a:lnTo>
                    <a:lnTo>
                      <a:pt x="24" y="31"/>
                    </a:lnTo>
                    <a:lnTo>
                      <a:pt x="14" y="34"/>
                    </a:lnTo>
                    <a:lnTo>
                      <a:pt x="14" y="36"/>
                    </a:lnTo>
                    <a:lnTo>
                      <a:pt x="14" y="36"/>
                    </a:lnTo>
                    <a:lnTo>
                      <a:pt x="7" y="39"/>
                    </a:lnTo>
                    <a:lnTo>
                      <a:pt x="7" y="39"/>
                    </a:lnTo>
                    <a:lnTo>
                      <a:pt x="0" y="25"/>
                    </a:lnTo>
                    <a:lnTo>
                      <a:pt x="2" y="17"/>
                    </a:lnTo>
                    <a:lnTo>
                      <a:pt x="17" y="7"/>
                    </a:lnTo>
                    <a:lnTo>
                      <a:pt x="22"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70" name="Freeform 2028"/>
              <p:cNvSpPr>
                <a:spLocks/>
              </p:cNvSpPr>
              <p:nvPr/>
            </p:nvSpPr>
            <p:spPr bwMode="auto">
              <a:xfrm>
                <a:off x="4333" y="2124"/>
                <a:ext cx="46" cy="39"/>
              </a:xfrm>
              <a:custGeom>
                <a:avLst/>
                <a:gdLst>
                  <a:gd name="T0" fmla="*/ 22 w 46"/>
                  <a:gd name="T1" fmla="*/ 2 h 39"/>
                  <a:gd name="T2" fmla="*/ 22 w 46"/>
                  <a:gd name="T3" fmla="*/ 2 h 39"/>
                  <a:gd name="T4" fmla="*/ 22 w 46"/>
                  <a:gd name="T5" fmla="*/ 2 h 39"/>
                  <a:gd name="T6" fmla="*/ 22 w 46"/>
                  <a:gd name="T7" fmla="*/ 2 h 39"/>
                  <a:gd name="T8" fmla="*/ 24 w 46"/>
                  <a:gd name="T9" fmla="*/ 2 h 39"/>
                  <a:gd name="T10" fmla="*/ 25 w 46"/>
                  <a:gd name="T11" fmla="*/ 3 h 39"/>
                  <a:gd name="T12" fmla="*/ 25 w 46"/>
                  <a:gd name="T13" fmla="*/ 2 h 39"/>
                  <a:gd name="T14" fmla="*/ 25 w 46"/>
                  <a:gd name="T15" fmla="*/ 3 h 39"/>
                  <a:gd name="T16" fmla="*/ 24 w 46"/>
                  <a:gd name="T17" fmla="*/ 9 h 39"/>
                  <a:gd name="T18" fmla="*/ 39 w 46"/>
                  <a:gd name="T19" fmla="*/ 0 h 39"/>
                  <a:gd name="T20" fmla="*/ 44 w 46"/>
                  <a:gd name="T21" fmla="*/ 3 h 39"/>
                  <a:gd name="T22" fmla="*/ 44 w 46"/>
                  <a:gd name="T23" fmla="*/ 3 h 39"/>
                  <a:gd name="T24" fmla="*/ 44 w 46"/>
                  <a:gd name="T25" fmla="*/ 3 h 39"/>
                  <a:gd name="T26" fmla="*/ 44 w 46"/>
                  <a:gd name="T27" fmla="*/ 3 h 39"/>
                  <a:gd name="T28" fmla="*/ 44 w 46"/>
                  <a:gd name="T29" fmla="*/ 3 h 39"/>
                  <a:gd name="T30" fmla="*/ 44 w 46"/>
                  <a:gd name="T31" fmla="*/ 5 h 39"/>
                  <a:gd name="T32" fmla="*/ 44 w 46"/>
                  <a:gd name="T33" fmla="*/ 5 h 39"/>
                  <a:gd name="T34" fmla="*/ 44 w 46"/>
                  <a:gd name="T35" fmla="*/ 5 h 39"/>
                  <a:gd name="T36" fmla="*/ 44 w 46"/>
                  <a:gd name="T37" fmla="*/ 5 h 39"/>
                  <a:gd name="T38" fmla="*/ 46 w 46"/>
                  <a:gd name="T39" fmla="*/ 5 h 39"/>
                  <a:gd name="T40" fmla="*/ 46 w 46"/>
                  <a:gd name="T41" fmla="*/ 5 h 39"/>
                  <a:gd name="T42" fmla="*/ 46 w 46"/>
                  <a:gd name="T43" fmla="*/ 5 h 39"/>
                  <a:gd name="T44" fmla="*/ 46 w 46"/>
                  <a:gd name="T45" fmla="*/ 5 h 39"/>
                  <a:gd name="T46" fmla="*/ 46 w 46"/>
                  <a:gd name="T47" fmla="*/ 5 h 39"/>
                  <a:gd name="T48" fmla="*/ 46 w 46"/>
                  <a:gd name="T49" fmla="*/ 7 h 39"/>
                  <a:gd name="T50" fmla="*/ 46 w 46"/>
                  <a:gd name="T51" fmla="*/ 7 h 39"/>
                  <a:gd name="T52" fmla="*/ 46 w 46"/>
                  <a:gd name="T53" fmla="*/ 7 h 39"/>
                  <a:gd name="T54" fmla="*/ 46 w 46"/>
                  <a:gd name="T55" fmla="*/ 7 h 39"/>
                  <a:gd name="T56" fmla="*/ 46 w 46"/>
                  <a:gd name="T57" fmla="*/ 9 h 39"/>
                  <a:gd name="T58" fmla="*/ 46 w 46"/>
                  <a:gd name="T59" fmla="*/ 9 h 39"/>
                  <a:gd name="T60" fmla="*/ 44 w 46"/>
                  <a:gd name="T61" fmla="*/ 9 h 39"/>
                  <a:gd name="T62" fmla="*/ 44 w 46"/>
                  <a:gd name="T63" fmla="*/ 9 h 39"/>
                  <a:gd name="T64" fmla="*/ 44 w 46"/>
                  <a:gd name="T65" fmla="*/ 10 h 39"/>
                  <a:gd name="T66" fmla="*/ 42 w 46"/>
                  <a:gd name="T67" fmla="*/ 14 h 39"/>
                  <a:gd name="T68" fmla="*/ 42 w 46"/>
                  <a:gd name="T69" fmla="*/ 14 h 39"/>
                  <a:gd name="T70" fmla="*/ 39 w 46"/>
                  <a:gd name="T71" fmla="*/ 15 h 39"/>
                  <a:gd name="T72" fmla="*/ 31 w 46"/>
                  <a:gd name="T73" fmla="*/ 17 h 39"/>
                  <a:gd name="T74" fmla="*/ 31 w 46"/>
                  <a:gd name="T75" fmla="*/ 20 h 39"/>
                  <a:gd name="T76" fmla="*/ 29 w 46"/>
                  <a:gd name="T77" fmla="*/ 25 h 39"/>
                  <a:gd name="T78" fmla="*/ 29 w 46"/>
                  <a:gd name="T79" fmla="*/ 25 h 39"/>
                  <a:gd name="T80" fmla="*/ 29 w 46"/>
                  <a:gd name="T81" fmla="*/ 27 h 39"/>
                  <a:gd name="T82" fmla="*/ 29 w 46"/>
                  <a:gd name="T83" fmla="*/ 27 h 39"/>
                  <a:gd name="T84" fmla="*/ 29 w 46"/>
                  <a:gd name="T85" fmla="*/ 27 h 39"/>
                  <a:gd name="T86" fmla="*/ 29 w 46"/>
                  <a:gd name="T87" fmla="*/ 29 h 39"/>
                  <a:gd name="T88" fmla="*/ 25 w 46"/>
                  <a:gd name="T89" fmla="*/ 29 h 39"/>
                  <a:gd name="T90" fmla="*/ 24 w 46"/>
                  <a:gd name="T91" fmla="*/ 31 h 39"/>
                  <a:gd name="T92" fmla="*/ 14 w 46"/>
                  <a:gd name="T93" fmla="*/ 34 h 39"/>
                  <a:gd name="T94" fmla="*/ 14 w 46"/>
                  <a:gd name="T95" fmla="*/ 36 h 39"/>
                  <a:gd name="T96" fmla="*/ 14 w 46"/>
                  <a:gd name="T97" fmla="*/ 36 h 39"/>
                  <a:gd name="T98" fmla="*/ 7 w 46"/>
                  <a:gd name="T99" fmla="*/ 39 h 39"/>
                  <a:gd name="T100" fmla="*/ 7 w 46"/>
                  <a:gd name="T101" fmla="*/ 39 h 39"/>
                  <a:gd name="T102" fmla="*/ 0 w 46"/>
                  <a:gd name="T103" fmla="*/ 25 h 39"/>
                  <a:gd name="T104" fmla="*/ 2 w 46"/>
                  <a:gd name="T105" fmla="*/ 17 h 39"/>
                  <a:gd name="T106" fmla="*/ 17 w 46"/>
                  <a:gd name="T107" fmla="*/ 7 h 39"/>
                  <a:gd name="T108" fmla="*/ 22 w 46"/>
                  <a:gd name="T10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9">
                    <a:moveTo>
                      <a:pt x="22" y="2"/>
                    </a:moveTo>
                    <a:lnTo>
                      <a:pt x="22" y="2"/>
                    </a:lnTo>
                    <a:lnTo>
                      <a:pt x="22" y="2"/>
                    </a:lnTo>
                    <a:lnTo>
                      <a:pt x="22" y="2"/>
                    </a:lnTo>
                    <a:lnTo>
                      <a:pt x="24" y="2"/>
                    </a:lnTo>
                    <a:lnTo>
                      <a:pt x="25" y="3"/>
                    </a:lnTo>
                    <a:lnTo>
                      <a:pt x="25" y="2"/>
                    </a:lnTo>
                    <a:lnTo>
                      <a:pt x="25" y="3"/>
                    </a:lnTo>
                    <a:lnTo>
                      <a:pt x="24" y="9"/>
                    </a:lnTo>
                    <a:lnTo>
                      <a:pt x="39" y="0"/>
                    </a:lnTo>
                    <a:lnTo>
                      <a:pt x="44" y="3"/>
                    </a:lnTo>
                    <a:lnTo>
                      <a:pt x="44" y="3"/>
                    </a:lnTo>
                    <a:lnTo>
                      <a:pt x="44" y="3"/>
                    </a:lnTo>
                    <a:lnTo>
                      <a:pt x="44" y="3"/>
                    </a:lnTo>
                    <a:lnTo>
                      <a:pt x="44" y="3"/>
                    </a:lnTo>
                    <a:lnTo>
                      <a:pt x="44" y="5"/>
                    </a:lnTo>
                    <a:lnTo>
                      <a:pt x="44" y="5"/>
                    </a:lnTo>
                    <a:lnTo>
                      <a:pt x="44" y="5"/>
                    </a:lnTo>
                    <a:lnTo>
                      <a:pt x="44" y="5"/>
                    </a:lnTo>
                    <a:lnTo>
                      <a:pt x="46" y="5"/>
                    </a:lnTo>
                    <a:lnTo>
                      <a:pt x="46" y="5"/>
                    </a:lnTo>
                    <a:lnTo>
                      <a:pt x="46" y="5"/>
                    </a:lnTo>
                    <a:lnTo>
                      <a:pt x="46" y="5"/>
                    </a:lnTo>
                    <a:lnTo>
                      <a:pt x="46" y="5"/>
                    </a:lnTo>
                    <a:lnTo>
                      <a:pt x="46" y="7"/>
                    </a:lnTo>
                    <a:lnTo>
                      <a:pt x="46" y="7"/>
                    </a:lnTo>
                    <a:lnTo>
                      <a:pt x="46" y="7"/>
                    </a:lnTo>
                    <a:lnTo>
                      <a:pt x="46" y="7"/>
                    </a:lnTo>
                    <a:lnTo>
                      <a:pt x="46" y="9"/>
                    </a:lnTo>
                    <a:lnTo>
                      <a:pt x="46" y="9"/>
                    </a:lnTo>
                    <a:lnTo>
                      <a:pt x="44" y="9"/>
                    </a:lnTo>
                    <a:lnTo>
                      <a:pt x="44" y="9"/>
                    </a:lnTo>
                    <a:lnTo>
                      <a:pt x="44" y="10"/>
                    </a:lnTo>
                    <a:lnTo>
                      <a:pt x="42" y="14"/>
                    </a:lnTo>
                    <a:lnTo>
                      <a:pt x="42" y="14"/>
                    </a:lnTo>
                    <a:lnTo>
                      <a:pt x="39" y="15"/>
                    </a:lnTo>
                    <a:lnTo>
                      <a:pt x="31" y="17"/>
                    </a:lnTo>
                    <a:lnTo>
                      <a:pt x="31" y="20"/>
                    </a:lnTo>
                    <a:lnTo>
                      <a:pt x="29" y="25"/>
                    </a:lnTo>
                    <a:lnTo>
                      <a:pt x="29" y="25"/>
                    </a:lnTo>
                    <a:lnTo>
                      <a:pt x="29" y="27"/>
                    </a:lnTo>
                    <a:lnTo>
                      <a:pt x="29" y="27"/>
                    </a:lnTo>
                    <a:lnTo>
                      <a:pt x="29" y="27"/>
                    </a:lnTo>
                    <a:lnTo>
                      <a:pt x="29" y="29"/>
                    </a:lnTo>
                    <a:lnTo>
                      <a:pt x="25" y="29"/>
                    </a:lnTo>
                    <a:lnTo>
                      <a:pt x="24" y="31"/>
                    </a:lnTo>
                    <a:lnTo>
                      <a:pt x="14" y="34"/>
                    </a:lnTo>
                    <a:lnTo>
                      <a:pt x="14" y="36"/>
                    </a:lnTo>
                    <a:lnTo>
                      <a:pt x="14" y="36"/>
                    </a:lnTo>
                    <a:lnTo>
                      <a:pt x="7" y="39"/>
                    </a:lnTo>
                    <a:lnTo>
                      <a:pt x="7" y="39"/>
                    </a:lnTo>
                    <a:lnTo>
                      <a:pt x="0" y="25"/>
                    </a:lnTo>
                    <a:lnTo>
                      <a:pt x="2" y="17"/>
                    </a:lnTo>
                    <a:lnTo>
                      <a:pt x="17" y="7"/>
                    </a:lnTo>
                    <a:lnTo>
                      <a:pt x="2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71" name="Freeform 2029"/>
              <p:cNvSpPr>
                <a:spLocks/>
              </p:cNvSpPr>
              <p:nvPr/>
            </p:nvSpPr>
            <p:spPr bwMode="auto">
              <a:xfrm>
                <a:off x="4240" y="1980"/>
                <a:ext cx="30" cy="32"/>
              </a:xfrm>
              <a:custGeom>
                <a:avLst/>
                <a:gdLst>
                  <a:gd name="T0" fmla="*/ 22 w 30"/>
                  <a:gd name="T1" fmla="*/ 0 h 32"/>
                  <a:gd name="T2" fmla="*/ 22 w 30"/>
                  <a:gd name="T3" fmla="*/ 3 h 32"/>
                  <a:gd name="T4" fmla="*/ 25 w 30"/>
                  <a:gd name="T5" fmla="*/ 3 h 32"/>
                  <a:gd name="T6" fmla="*/ 25 w 30"/>
                  <a:gd name="T7" fmla="*/ 9 h 32"/>
                  <a:gd name="T8" fmla="*/ 30 w 30"/>
                  <a:gd name="T9" fmla="*/ 12 h 32"/>
                  <a:gd name="T10" fmla="*/ 25 w 30"/>
                  <a:gd name="T11" fmla="*/ 20 h 32"/>
                  <a:gd name="T12" fmla="*/ 17 w 30"/>
                  <a:gd name="T13" fmla="*/ 31 h 32"/>
                  <a:gd name="T14" fmla="*/ 10 w 30"/>
                  <a:gd name="T15" fmla="*/ 32 h 32"/>
                  <a:gd name="T16" fmla="*/ 10 w 30"/>
                  <a:gd name="T17" fmla="*/ 31 h 32"/>
                  <a:gd name="T18" fmla="*/ 10 w 30"/>
                  <a:gd name="T19" fmla="*/ 31 h 32"/>
                  <a:gd name="T20" fmla="*/ 8 w 30"/>
                  <a:gd name="T21" fmla="*/ 27 h 32"/>
                  <a:gd name="T22" fmla="*/ 0 w 30"/>
                  <a:gd name="T23" fmla="*/ 12 h 32"/>
                  <a:gd name="T24" fmla="*/ 5 w 30"/>
                  <a:gd name="T25" fmla="*/ 7 h 32"/>
                  <a:gd name="T26" fmla="*/ 22 w 30"/>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2">
                    <a:moveTo>
                      <a:pt x="22" y="0"/>
                    </a:moveTo>
                    <a:lnTo>
                      <a:pt x="22" y="3"/>
                    </a:lnTo>
                    <a:lnTo>
                      <a:pt x="25" y="3"/>
                    </a:lnTo>
                    <a:lnTo>
                      <a:pt x="25" y="9"/>
                    </a:lnTo>
                    <a:lnTo>
                      <a:pt x="30" y="12"/>
                    </a:lnTo>
                    <a:lnTo>
                      <a:pt x="25" y="20"/>
                    </a:lnTo>
                    <a:lnTo>
                      <a:pt x="17" y="31"/>
                    </a:lnTo>
                    <a:lnTo>
                      <a:pt x="10" y="32"/>
                    </a:lnTo>
                    <a:lnTo>
                      <a:pt x="10" y="31"/>
                    </a:lnTo>
                    <a:lnTo>
                      <a:pt x="10" y="31"/>
                    </a:lnTo>
                    <a:lnTo>
                      <a:pt x="8" y="27"/>
                    </a:lnTo>
                    <a:lnTo>
                      <a:pt x="0" y="12"/>
                    </a:lnTo>
                    <a:lnTo>
                      <a:pt x="5" y="7"/>
                    </a:lnTo>
                    <a:lnTo>
                      <a:pt x="2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72" name="Freeform 2030"/>
              <p:cNvSpPr>
                <a:spLocks/>
              </p:cNvSpPr>
              <p:nvPr/>
            </p:nvSpPr>
            <p:spPr bwMode="auto">
              <a:xfrm>
                <a:off x="4240" y="1980"/>
                <a:ext cx="30" cy="32"/>
              </a:xfrm>
              <a:custGeom>
                <a:avLst/>
                <a:gdLst>
                  <a:gd name="T0" fmla="*/ 22 w 30"/>
                  <a:gd name="T1" fmla="*/ 0 h 32"/>
                  <a:gd name="T2" fmla="*/ 22 w 30"/>
                  <a:gd name="T3" fmla="*/ 3 h 32"/>
                  <a:gd name="T4" fmla="*/ 25 w 30"/>
                  <a:gd name="T5" fmla="*/ 3 h 32"/>
                  <a:gd name="T6" fmla="*/ 25 w 30"/>
                  <a:gd name="T7" fmla="*/ 9 h 32"/>
                  <a:gd name="T8" fmla="*/ 30 w 30"/>
                  <a:gd name="T9" fmla="*/ 12 h 32"/>
                  <a:gd name="T10" fmla="*/ 25 w 30"/>
                  <a:gd name="T11" fmla="*/ 20 h 32"/>
                  <a:gd name="T12" fmla="*/ 17 w 30"/>
                  <a:gd name="T13" fmla="*/ 31 h 32"/>
                  <a:gd name="T14" fmla="*/ 10 w 30"/>
                  <a:gd name="T15" fmla="*/ 32 h 32"/>
                  <a:gd name="T16" fmla="*/ 10 w 30"/>
                  <a:gd name="T17" fmla="*/ 31 h 32"/>
                  <a:gd name="T18" fmla="*/ 10 w 30"/>
                  <a:gd name="T19" fmla="*/ 31 h 32"/>
                  <a:gd name="T20" fmla="*/ 8 w 30"/>
                  <a:gd name="T21" fmla="*/ 27 h 32"/>
                  <a:gd name="T22" fmla="*/ 0 w 30"/>
                  <a:gd name="T23" fmla="*/ 12 h 32"/>
                  <a:gd name="T24" fmla="*/ 5 w 30"/>
                  <a:gd name="T25" fmla="*/ 7 h 32"/>
                  <a:gd name="T26" fmla="*/ 22 w 30"/>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2">
                    <a:moveTo>
                      <a:pt x="22" y="0"/>
                    </a:moveTo>
                    <a:lnTo>
                      <a:pt x="22" y="3"/>
                    </a:lnTo>
                    <a:lnTo>
                      <a:pt x="25" y="3"/>
                    </a:lnTo>
                    <a:lnTo>
                      <a:pt x="25" y="9"/>
                    </a:lnTo>
                    <a:lnTo>
                      <a:pt x="30" y="12"/>
                    </a:lnTo>
                    <a:lnTo>
                      <a:pt x="25" y="20"/>
                    </a:lnTo>
                    <a:lnTo>
                      <a:pt x="17" y="31"/>
                    </a:lnTo>
                    <a:lnTo>
                      <a:pt x="10" y="32"/>
                    </a:lnTo>
                    <a:lnTo>
                      <a:pt x="10" y="31"/>
                    </a:lnTo>
                    <a:lnTo>
                      <a:pt x="10" y="31"/>
                    </a:lnTo>
                    <a:lnTo>
                      <a:pt x="8" y="27"/>
                    </a:lnTo>
                    <a:lnTo>
                      <a:pt x="0" y="12"/>
                    </a:lnTo>
                    <a:lnTo>
                      <a:pt x="5" y="7"/>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73" name="Freeform 2031"/>
              <p:cNvSpPr>
                <a:spLocks/>
              </p:cNvSpPr>
              <p:nvPr/>
            </p:nvSpPr>
            <p:spPr bwMode="auto">
              <a:xfrm>
                <a:off x="4140" y="2107"/>
                <a:ext cx="35" cy="29"/>
              </a:xfrm>
              <a:custGeom>
                <a:avLst/>
                <a:gdLst>
                  <a:gd name="T0" fmla="*/ 30 w 35"/>
                  <a:gd name="T1" fmla="*/ 26 h 29"/>
                  <a:gd name="T2" fmla="*/ 20 w 35"/>
                  <a:gd name="T3" fmla="*/ 29 h 29"/>
                  <a:gd name="T4" fmla="*/ 8 w 35"/>
                  <a:gd name="T5" fmla="*/ 29 h 29"/>
                  <a:gd name="T6" fmla="*/ 8 w 35"/>
                  <a:gd name="T7" fmla="*/ 24 h 29"/>
                  <a:gd name="T8" fmla="*/ 0 w 35"/>
                  <a:gd name="T9" fmla="*/ 12 h 29"/>
                  <a:gd name="T10" fmla="*/ 7 w 35"/>
                  <a:gd name="T11" fmla="*/ 10 h 29"/>
                  <a:gd name="T12" fmla="*/ 5 w 35"/>
                  <a:gd name="T13" fmla="*/ 7 h 29"/>
                  <a:gd name="T14" fmla="*/ 10 w 35"/>
                  <a:gd name="T15" fmla="*/ 5 h 29"/>
                  <a:gd name="T16" fmla="*/ 7 w 35"/>
                  <a:gd name="T17" fmla="*/ 0 h 29"/>
                  <a:gd name="T18" fmla="*/ 19 w 35"/>
                  <a:gd name="T19" fmla="*/ 0 h 29"/>
                  <a:gd name="T20" fmla="*/ 34 w 35"/>
                  <a:gd name="T21" fmla="*/ 0 h 29"/>
                  <a:gd name="T22" fmla="*/ 34 w 35"/>
                  <a:gd name="T23" fmla="*/ 12 h 29"/>
                  <a:gd name="T24" fmla="*/ 35 w 35"/>
                  <a:gd name="T25" fmla="*/ 24 h 29"/>
                  <a:gd name="T26" fmla="*/ 30 w 35"/>
                  <a:gd name="T27" fmla="*/ 26 h 29"/>
                  <a:gd name="T28" fmla="*/ 30 w 35"/>
                  <a:gd name="T29"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0" y="26"/>
                    </a:moveTo>
                    <a:lnTo>
                      <a:pt x="20" y="29"/>
                    </a:lnTo>
                    <a:lnTo>
                      <a:pt x="8" y="29"/>
                    </a:lnTo>
                    <a:lnTo>
                      <a:pt x="8" y="24"/>
                    </a:lnTo>
                    <a:lnTo>
                      <a:pt x="0" y="12"/>
                    </a:lnTo>
                    <a:lnTo>
                      <a:pt x="7" y="10"/>
                    </a:lnTo>
                    <a:lnTo>
                      <a:pt x="5" y="7"/>
                    </a:lnTo>
                    <a:lnTo>
                      <a:pt x="10" y="5"/>
                    </a:lnTo>
                    <a:lnTo>
                      <a:pt x="7" y="0"/>
                    </a:lnTo>
                    <a:lnTo>
                      <a:pt x="19" y="0"/>
                    </a:lnTo>
                    <a:lnTo>
                      <a:pt x="34" y="0"/>
                    </a:lnTo>
                    <a:lnTo>
                      <a:pt x="34" y="12"/>
                    </a:lnTo>
                    <a:lnTo>
                      <a:pt x="35" y="24"/>
                    </a:lnTo>
                    <a:lnTo>
                      <a:pt x="30" y="26"/>
                    </a:lnTo>
                    <a:lnTo>
                      <a:pt x="30"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74" name="Freeform 2032"/>
              <p:cNvSpPr>
                <a:spLocks/>
              </p:cNvSpPr>
              <p:nvPr/>
            </p:nvSpPr>
            <p:spPr bwMode="auto">
              <a:xfrm>
                <a:off x="4140" y="2107"/>
                <a:ext cx="35" cy="29"/>
              </a:xfrm>
              <a:custGeom>
                <a:avLst/>
                <a:gdLst>
                  <a:gd name="T0" fmla="*/ 30 w 35"/>
                  <a:gd name="T1" fmla="*/ 26 h 29"/>
                  <a:gd name="T2" fmla="*/ 20 w 35"/>
                  <a:gd name="T3" fmla="*/ 29 h 29"/>
                  <a:gd name="T4" fmla="*/ 8 w 35"/>
                  <a:gd name="T5" fmla="*/ 29 h 29"/>
                  <a:gd name="T6" fmla="*/ 8 w 35"/>
                  <a:gd name="T7" fmla="*/ 24 h 29"/>
                  <a:gd name="T8" fmla="*/ 0 w 35"/>
                  <a:gd name="T9" fmla="*/ 12 h 29"/>
                  <a:gd name="T10" fmla="*/ 7 w 35"/>
                  <a:gd name="T11" fmla="*/ 10 h 29"/>
                  <a:gd name="T12" fmla="*/ 5 w 35"/>
                  <a:gd name="T13" fmla="*/ 7 h 29"/>
                  <a:gd name="T14" fmla="*/ 10 w 35"/>
                  <a:gd name="T15" fmla="*/ 5 h 29"/>
                  <a:gd name="T16" fmla="*/ 7 w 35"/>
                  <a:gd name="T17" fmla="*/ 0 h 29"/>
                  <a:gd name="T18" fmla="*/ 19 w 35"/>
                  <a:gd name="T19" fmla="*/ 0 h 29"/>
                  <a:gd name="T20" fmla="*/ 34 w 35"/>
                  <a:gd name="T21" fmla="*/ 0 h 29"/>
                  <a:gd name="T22" fmla="*/ 34 w 35"/>
                  <a:gd name="T23" fmla="*/ 12 h 29"/>
                  <a:gd name="T24" fmla="*/ 35 w 35"/>
                  <a:gd name="T25" fmla="*/ 24 h 29"/>
                  <a:gd name="T26" fmla="*/ 30 w 35"/>
                  <a:gd name="T27" fmla="*/ 26 h 29"/>
                  <a:gd name="T28" fmla="*/ 30 w 35"/>
                  <a:gd name="T29"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0" y="26"/>
                    </a:moveTo>
                    <a:lnTo>
                      <a:pt x="20" y="29"/>
                    </a:lnTo>
                    <a:lnTo>
                      <a:pt x="8" y="29"/>
                    </a:lnTo>
                    <a:lnTo>
                      <a:pt x="8" y="24"/>
                    </a:lnTo>
                    <a:lnTo>
                      <a:pt x="0" y="12"/>
                    </a:lnTo>
                    <a:lnTo>
                      <a:pt x="7" y="10"/>
                    </a:lnTo>
                    <a:lnTo>
                      <a:pt x="5" y="7"/>
                    </a:lnTo>
                    <a:lnTo>
                      <a:pt x="10" y="5"/>
                    </a:lnTo>
                    <a:lnTo>
                      <a:pt x="7" y="0"/>
                    </a:lnTo>
                    <a:lnTo>
                      <a:pt x="19" y="0"/>
                    </a:lnTo>
                    <a:lnTo>
                      <a:pt x="34" y="0"/>
                    </a:lnTo>
                    <a:lnTo>
                      <a:pt x="34" y="12"/>
                    </a:lnTo>
                    <a:lnTo>
                      <a:pt x="35" y="24"/>
                    </a:lnTo>
                    <a:lnTo>
                      <a:pt x="30" y="26"/>
                    </a:lnTo>
                    <a:lnTo>
                      <a:pt x="30"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75" name="Freeform 2033"/>
              <p:cNvSpPr>
                <a:spLocks/>
              </p:cNvSpPr>
              <p:nvPr/>
            </p:nvSpPr>
            <p:spPr bwMode="auto">
              <a:xfrm>
                <a:off x="4009" y="2066"/>
                <a:ext cx="48" cy="34"/>
              </a:xfrm>
              <a:custGeom>
                <a:avLst/>
                <a:gdLst>
                  <a:gd name="T0" fmla="*/ 28 w 48"/>
                  <a:gd name="T1" fmla="*/ 4 h 34"/>
                  <a:gd name="T2" fmla="*/ 31 w 48"/>
                  <a:gd name="T3" fmla="*/ 6 h 34"/>
                  <a:gd name="T4" fmla="*/ 34 w 48"/>
                  <a:gd name="T5" fmla="*/ 2 h 34"/>
                  <a:gd name="T6" fmla="*/ 34 w 48"/>
                  <a:gd name="T7" fmla="*/ 2 h 34"/>
                  <a:gd name="T8" fmla="*/ 36 w 48"/>
                  <a:gd name="T9" fmla="*/ 2 h 34"/>
                  <a:gd name="T10" fmla="*/ 36 w 48"/>
                  <a:gd name="T11" fmla="*/ 2 h 34"/>
                  <a:gd name="T12" fmla="*/ 38 w 48"/>
                  <a:gd name="T13" fmla="*/ 2 h 34"/>
                  <a:gd name="T14" fmla="*/ 39 w 48"/>
                  <a:gd name="T15" fmla="*/ 2 h 34"/>
                  <a:gd name="T16" fmla="*/ 45 w 48"/>
                  <a:gd name="T17" fmla="*/ 6 h 34"/>
                  <a:gd name="T18" fmla="*/ 45 w 48"/>
                  <a:gd name="T19" fmla="*/ 14 h 34"/>
                  <a:gd name="T20" fmla="*/ 48 w 48"/>
                  <a:gd name="T21" fmla="*/ 17 h 34"/>
                  <a:gd name="T22" fmla="*/ 39 w 48"/>
                  <a:gd name="T23" fmla="*/ 28 h 34"/>
                  <a:gd name="T24" fmla="*/ 39 w 48"/>
                  <a:gd name="T25" fmla="*/ 29 h 34"/>
                  <a:gd name="T26" fmla="*/ 38 w 48"/>
                  <a:gd name="T27" fmla="*/ 29 h 34"/>
                  <a:gd name="T28" fmla="*/ 34 w 48"/>
                  <a:gd name="T29" fmla="*/ 29 h 34"/>
                  <a:gd name="T30" fmla="*/ 34 w 48"/>
                  <a:gd name="T31" fmla="*/ 33 h 34"/>
                  <a:gd name="T32" fmla="*/ 17 w 48"/>
                  <a:gd name="T33" fmla="*/ 34 h 34"/>
                  <a:gd name="T34" fmla="*/ 14 w 48"/>
                  <a:gd name="T35" fmla="*/ 26 h 34"/>
                  <a:gd name="T36" fmla="*/ 11 w 48"/>
                  <a:gd name="T37" fmla="*/ 22 h 34"/>
                  <a:gd name="T38" fmla="*/ 0 w 48"/>
                  <a:gd name="T39" fmla="*/ 9 h 34"/>
                  <a:gd name="T40" fmla="*/ 2 w 48"/>
                  <a:gd name="T41" fmla="*/ 7 h 34"/>
                  <a:gd name="T42" fmla="*/ 2 w 48"/>
                  <a:gd name="T43" fmla="*/ 7 h 34"/>
                  <a:gd name="T44" fmla="*/ 4 w 48"/>
                  <a:gd name="T45" fmla="*/ 7 h 34"/>
                  <a:gd name="T46" fmla="*/ 6 w 48"/>
                  <a:gd name="T47" fmla="*/ 7 h 34"/>
                  <a:gd name="T48" fmla="*/ 6 w 48"/>
                  <a:gd name="T49" fmla="*/ 7 h 34"/>
                  <a:gd name="T50" fmla="*/ 6 w 48"/>
                  <a:gd name="T51" fmla="*/ 9 h 34"/>
                  <a:gd name="T52" fmla="*/ 7 w 48"/>
                  <a:gd name="T53" fmla="*/ 11 h 34"/>
                  <a:gd name="T54" fmla="*/ 9 w 48"/>
                  <a:gd name="T55" fmla="*/ 11 h 34"/>
                  <a:gd name="T56" fmla="*/ 11 w 48"/>
                  <a:gd name="T57" fmla="*/ 11 h 34"/>
                  <a:gd name="T58" fmla="*/ 11 w 48"/>
                  <a:gd name="T59" fmla="*/ 11 h 34"/>
                  <a:gd name="T60" fmla="*/ 12 w 48"/>
                  <a:gd name="T61" fmla="*/ 9 h 34"/>
                  <a:gd name="T62" fmla="*/ 17 w 48"/>
                  <a:gd name="T63" fmla="*/ 7 h 34"/>
                  <a:gd name="T64" fmla="*/ 17 w 48"/>
                  <a:gd name="T65" fmla="*/ 7 h 34"/>
                  <a:gd name="T66" fmla="*/ 19 w 48"/>
                  <a:gd name="T67" fmla="*/ 7 h 34"/>
                  <a:gd name="T68" fmla="*/ 19 w 48"/>
                  <a:gd name="T69" fmla="*/ 9 h 34"/>
                  <a:gd name="T70" fmla="*/ 19 w 48"/>
                  <a:gd name="T71" fmla="*/ 9 h 34"/>
                  <a:gd name="T72" fmla="*/ 19 w 48"/>
                  <a:gd name="T73" fmla="*/ 12 h 34"/>
                  <a:gd name="T74" fmla="*/ 19 w 48"/>
                  <a:gd name="T75" fmla="*/ 14 h 34"/>
                  <a:gd name="T76" fmla="*/ 19 w 48"/>
                  <a:gd name="T77" fmla="*/ 14 h 34"/>
                  <a:gd name="T78" fmla="*/ 19 w 48"/>
                  <a:gd name="T79" fmla="*/ 16 h 34"/>
                  <a:gd name="T80" fmla="*/ 21 w 48"/>
                  <a:gd name="T81" fmla="*/ 16 h 34"/>
                  <a:gd name="T82" fmla="*/ 24 w 48"/>
                  <a:gd name="T83" fmla="*/ 14 h 34"/>
                  <a:gd name="T84" fmla="*/ 24 w 48"/>
                  <a:gd name="T85" fmla="*/ 14 h 34"/>
                  <a:gd name="T86" fmla="*/ 26 w 48"/>
                  <a:gd name="T87" fmla="*/ 12 h 34"/>
                  <a:gd name="T88" fmla="*/ 26 w 48"/>
                  <a:gd name="T89" fmla="*/ 11 h 34"/>
                  <a:gd name="T90" fmla="*/ 26 w 48"/>
                  <a:gd name="T91" fmla="*/ 11 h 34"/>
                  <a:gd name="T92" fmla="*/ 24 w 48"/>
                  <a:gd name="T93" fmla="*/ 9 h 34"/>
                  <a:gd name="T94" fmla="*/ 24 w 48"/>
                  <a:gd name="T95" fmla="*/ 9 h 34"/>
                  <a:gd name="T96" fmla="*/ 22 w 48"/>
                  <a:gd name="T97" fmla="*/ 7 h 34"/>
                  <a:gd name="T98" fmla="*/ 22 w 48"/>
                  <a:gd name="T99" fmla="*/ 6 h 34"/>
                  <a:gd name="T100" fmla="*/ 22 w 48"/>
                  <a:gd name="T101" fmla="*/ 6 h 34"/>
                  <a:gd name="T102" fmla="*/ 24 w 48"/>
                  <a:gd name="T103" fmla="*/ 0 h 34"/>
                  <a:gd name="T104" fmla="*/ 24 w 48"/>
                  <a:gd name="T105" fmla="*/ 0 h 34"/>
                  <a:gd name="T106" fmla="*/ 24 w 48"/>
                  <a:gd name="T107" fmla="*/ 0 h 34"/>
                  <a:gd name="T108" fmla="*/ 24 w 48"/>
                  <a:gd name="T109" fmla="*/ 0 h 34"/>
                  <a:gd name="T110" fmla="*/ 26 w 48"/>
                  <a:gd name="T111" fmla="*/ 0 h 34"/>
                  <a:gd name="T112" fmla="*/ 26 w 48"/>
                  <a:gd name="T113" fmla="*/ 0 h 34"/>
                  <a:gd name="T114" fmla="*/ 26 w 48"/>
                  <a:gd name="T115" fmla="*/ 2 h 34"/>
                  <a:gd name="T116" fmla="*/ 26 w 48"/>
                  <a:gd name="T117" fmla="*/ 2 h 34"/>
                  <a:gd name="T118" fmla="*/ 28 w 48"/>
                  <a:gd name="T119" fmla="*/ 4 h 34"/>
                  <a:gd name="T120" fmla="*/ 28 w 48"/>
                  <a:gd name="T1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34">
                    <a:moveTo>
                      <a:pt x="28" y="4"/>
                    </a:moveTo>
                    <a:lnTo>
                      <a:pt x="31" y="6"/>
                    </a:lnTo>
                    <a:lnTo>
                      <a:pt x="34" y="2"/>
                    </a:lnTo>
                    <a:lnTo>
                      <a:pt x="34" y="2"/>
                    </a:lnTo>
                    <a:lnTo>
                      <a:pt x="36" y="2"/>
                    </a:lnTo>
                    <a:lnTo>
                      <a:pt x="36" y="2"/>
                    </a:lnTo>
                    <a:lnTo>
                      <a:pt x="38" y="2"/>
                    </a:lnTo>
                    <a:lnTo>
                      <a:pt x="39" y="2"/>
                    </a:lnTo>
                    <a:lnTo>
                      <a:pt x="45" y="6"/>
                    </a:lnTo>
                    <a:lnTo>
                      <a:pt x="45" y="14"/>
                    </a:lnTo>
                    <a:lnTo>
                      <a:pt x="48" y="17"/>
                    </a:lnTo>
                    <a:lnTo>
                      <a:pt x="39" y="28"/>
                    </a:lnTo>
                    <a:lnTo>
                      <a:pt x="39" y="29"/>
                    </a:lnTo>
                    <a:lnTo>
                      <a:pt x="38" y="29"/>
                    </a:lnTo>
                    <a:lnTo>
                      <a:pt x="34" y="29"/>
                    </a:lnTo>
                    <a:lnTo>
                      <a:pt x="34" y="33"/>
                    </a:lnTo>
                    <a:lnTo>
                      <a:pt x="17" y="34"/>
                    </a:lnTo>
                    <a:lnTo>
                      <a:pt x="14" y="26"/>
                    </a:lnTo>
                    <a:lnTo>
                      <a:pt x="11" y="22"/>
                    </a:lnTo>
                    <a:lnTo>
                      <a:pt x="0" y="9"/>
                    </a:lnTo>
                    <a:lnTo>
                      <a:pt x="2" y="7"/>
                    </a:lnTo>
                    <a:lnTo>
                      <a:pt x="2" y="7"/>
                    </a:lnTo>
                    <a:lnTo>
                      <a:pt x="4" y="7"/>
                    </a:lnTo>
                    <a:lnTo>
                      <a:pt x="6" y="7"/>
                    </a:lnTo>
                    <a:lnTo>
                      <a:pt x="6" y="7"/>
                    </a:lnTo>
                    <a:lnTo>
                      <a:pt x="6" y="9"/>
                    </a:lnTo>
                    <a:lnTo>
                      <a:pt x="7" y="11"/>
                    </a:lnTo>
                    <a:lnTo>
                      <a:pt x="9" y="11"/>
                    </a:lnTo>
                    <a:lnTo>
                      <a:pt x="11" y="11"/>
                    </a:lnTo>
                    <a:lnTo>
                      <a:pt x="11" y="11"/>
                    </a:lnTo>
                    <a:lnTo>
                      <a:pt x="12" y="9"/>
                    </a:lnTo>
                    <a:lnTo>
                      <a:pt x="17" y="7"/>
                    </a:lnTo>
                    <a:lnTo>
                      <a:pt x="17" y="7"/>
                    </a:lnTo>
                    <a:lnTo>
                      <a:pt x="19" y="7"/>
                    </a:lnTo>
                    <a:lnTo>
                      <a:pt x="19" y="9"/>
                    </a:lnTo>
                    <a:lnTo>
                      <a:pt x="19" y="9"/>
                    </a:lnTo>
                    <a:lnTo>
                      <a:pt x="19" y="12"/>
                    </a:lnTo>
                    <a:lnTo>
                      <a:pt x="19" y="14"/>
                    </a:lnTo>
                    <a:lnTo>
                      <a:pt x="19" y="14"/>
                    </a:lnTo>
                    <a:lnTo>
                      <a:pt x="19" y="16"/>
                    </a:lnTo>
                    <a:lnTo>
                      <a:pt x="21" y="16"/>
                    </a:lnTo>
                    <a:lnTo>
                      <a:pt x="24" y="14"/>
                    </a:lnTo>
                    <a:lnTo>
                      <a:pt x="24" y="14"/>
                    </a:lnTo>
                    <a:lnTo>
                      <a:pt x="26" y="12"/>
                    </a:lnTo>
                    <a:lnTo>
                      <a:pt x="26" y="11"/>
                    </a:lnTo>
                    <a:lnTo>
                      <a:pt x="26" y="11"/>
                    </a:lnTo>
                    <a:lnTo>
                      <a:pt x="24" y="9"/>
                    </a:lnTo>
                    <a:lnTo>
                      <a:pt x="24" y="9"/>
                    </a:lnTo>
                    <a:lnTo>
                      <a:pt x="22" y="7"/>
                    </a:lnTo>
                    <a:lnTo>
                      <a:pt x="22" y="6"/>
                    </a:lnTo>
                    <a:lnTo>
                      <a:pt x="22" y="6"/>
                    </a:lnTo>
                    <a:lnTo>
                      <a:pt x="24" y="0"/>
                    </a:lnTo>
                    <a:lnTo>
                      <a:pt x="24" y="0"/>
                    </a:lnTo>
                    <a:lnTo>
                      <a:pt x="24" y="0"/>
                    </a:lnTo>
                    <a:lnTo>
                      <a:pt x="24" y="0"/>
                    </a:lnTo>
                    <a:lnTo>
                      <a:pt x="26" y="0"/>
                    </a:lnTo>
                    <a:lnTo>
                      <a:pt x="26" y="0"/>
                    </a:lnTo>
                    <a:lnTo>
                      <a:pt x="26" y="2"/>
                    </a:lnTo>
                    <a:lnTo>
                      <a:pt x="26" y="2"/>
                    </a:lnTo>
                    <a:lnTo>
                      <a:pt x="28" y="4"/>
                    </a:lnTo>
                    <a:lnTo>
                      <a:pt x="28"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76" name="Freeform 2034"/>
              <p:cNvSpPr>
                <a:spLocks/>
              </p:cNvSpPr>
              <p:nvPr/>
            </p:nvSpPr>
            <p:spPr bwMode="auto">
              <a:xfrm>
                <a:off x="4009" y="2066"/>
                <a:ext cx="48" cy="34"/>
              </a:xfrm>
              <a:custGeom>
                <a:avLst/>
                <a:gdLst>
                  <a:gd name="T0" fmla="*/ 28 w 48"/>
                  <a:gd name="T1" fmla="*/ 4 h 34"/>
                  <a:gd name="T2" fmla="*/ 31 w 48"/>
                  <a:gd name="T3" fmla="*/ 6 h 34"/>
                  <a:gd name="T4" fmla="*/ 34 w 48"/>
                  <a:gd name="T5" fmla="*/ 2 h 34"/>
                  <a:gd name="T6" fmla="*/ 34 w 48"/>
                  <a:gd name="T7" fmla="*/ 2 h 34"/>
                  <a:gd name="T8" fmla="*/ 36 w 48"/>
                  <a:gd name="T9" fmla="*/ 2 h 34"/>
                  <a:gd name="T10" fmla="*/ 36 w 48"/>
                  <a:gd name="T11" fmla="*/ 2 h 34"/>
                  <a:gd name="T12" fmla="*/ 38 w 48"/>
                  <a:gd name="T13" fmla="*/ 2 h 34"/>
                  <a:gd name="T14" fmla="*/ 39 w 48"/>
                  <a:gd name="T15" fmla="*/ 2 h 34"/>
                  <a:gd name="T16" fmla="*/ 45 w 48"/>
                  <a:gd name="T17" fmla="*/ 6 h 34"/>
                  <a:gd name="T18" fmla="*/ 45 w 48"/>
                  <a:gd name="T19" fmla="*/ 14 h 34"/>
                  <a:gd name="T20" fmla="*/ 48 w 48"/>
                  <a:gd name="T21" fmla="*/ 17 h 34"/>
                  <a:gd name="T22" fmla="*/ 39 w 48"/>
                  <a:gd name="T23" fmla="*/ 28 h 34"/>
                  <a:gd name="T24" fmla="*/ 39 w 48"/>
                  <a:gd name="T25" fmla="*/ 29 h 34"/>
                  <a:gd name="T26" fmla="*/ 38 w 48"/>
                  <a:gd name="T27" fmla="*/ 29 h 34"/>
                  <a:gd name="T28" fmla="*/ 34 w 48"/>
                  <a:gd name="T29" fmla="*/ 29 h 34"/>
                  <a:gd name="T30" fmla="*/ 34 w 48"/>
                  <a:gd name="T31" fmla="*/ 33 h 34"/>
                  <a:gd name="T32" fmla="*/ 17 w 48"/>
                  <a:gd name="T33" fmla="*/ 34 h 34"/>
                  <a:gd name="T34" fmla="*/ 14 w 48"/>
                  <a:gd name="T35" fmla="*/ 26 h 34"/>
                  <a:gd name="T36" fmla="*/ 11 w 48"/>
                  <a:gd name="T37" fmla="*/ 22 h 34"/>
                  <a:gd name="T38" fmla="*/ 0 w 48"/>
                  <a:gd name="T39" fmla="*/ 9 h 34"/>
                  <a:gd name="T40" fmla="*/ 2 w 48"/>
                  <a:gd name="T41" fmla="*/ 7 h 34"/>
                  <a:gd name="T42" fmla="*/ 2 w 48"/>
                  <a:gd name="T43" fmla="*/ 7 h 34"/>
                  <a:gd name="T44" fmla="*/ 4 w 48"/>
                  <a:gd name="T45" fmla="*/ 7 h 34"/>
                  <a:gd name="T46" fmla="*/ 6 w 48"/>
                  <a:gd name="T47" fmla="*/ 7 h 34"/>
                  <a:gd name="T48" fmla="*/ 6 w 48"/>
                  <a:gd name="T49" fmla="*/ 7 h 34"/>
                  <a:gd name="T50" fmla="*/ 6 w 48"/>
                  <a:gd name="T51" fmla="*/ 9 h 34"/>
                  <a:gd name="T52" fmla="*/ 7 w 48"/>
                  <a:gd name="T53" fmla="*/ 11 h 34"/>
                  <a:gd name="T54" fmla="*/ 9 w 48"/>
                  <a:gd name="T55" fmla="*/ 11 h 34"/>
                  <a:gd name="T56" fmla="*/ 11 w 48"/>
                  <a:gd name="T57" fmla="*/ 11 h 34"/>
                  <a:gd name="T58" fmla="*/ 11 w 48"/>
                  <a:gd name="T59" fmla="*/ 11 h 34"/>
                  <a:gd name="T60" fmla="*/ 12 w 48"/>
                  <a:gd name="T61" fmla="*/ 9 h 34"/>
                  <a:gd name="T62" fmla="*/ 17 w 48"/>
                  <a:gd name="T63" fmla="*/ 7 h 34"/>
                  <a:gd name="T64" fmla="*/ 17 w 48"/>
                  <a:gd name="T65" fmla="*/ 7 h 34"/>
                  <a:gd name="T66" fmla="*/ 19 w 48"/>
                  <a:gd name="T67" fmla="*/ 7 h 34"/>
                  <a:gd name="T68" fmla="*/ 19 w 48"/>
                  <a:gd name="T69" fmla="*/ 9 h 34"/>
                  <a:gd name="T70" fmla="*/ 19 w 48"/>
                  <a:gd name="T71" fmla="*/ 9 h 34"/>
                  <a:gd name="T72" fmla="*/ 19 w 48"/>
                  <a:gd name="T73" fmla="*/ 12 h 34"/>
                  <a:gd name="T74" fmla="*/ 19 w 48"/>
                  <a:gd name="T75" fmla="*/ 14 h 34"/>
                  <a:gd name="T76" fmla="*/ 19 w 48"/>
                  <a:gd name="T77" fmla="*/ 14 h 34"/>
                  <a:gd name="T78" fmla="*/ 19 w 48"/>
                  <a:gd name="T79" fmla="*/ 16 h 34"/>
                  <a:gd name="T80" fmla="*/ 21 w 48"/>
                  <a:gd name="T81" fmla="*/ 16 h 34"/>
                  <a:gd name="T82" fmla="*/ 24 w 48"/>
                  <a:gd name="T83" fmla="*/ 14 h 34"/>
                  <a:gd name="T84" fmla="*/ 24 w 48"/>
                  <a:gd name="T85" fmla="*/ 14 h 34"/>
                  <a:gd name="T86" fmla="*/ 26 w 48"/>
                  <a:gd name="T87" fmla="*/ 12 h 34"/>
                  <a:gd name="T88" fmla="*/ 26 w 48"/>
                  <a:gd name="T89" fmla="*/ 11 h 34"/>
                  <a:gd name="T90" fmla="*/ 26 w 48"/>
                  <a:gd name="T91" fmla="*/ 11 h 34"/>
                  <a:gd name="T92" fmla="*/ 24 w 48"/>
                  <a:gd name="T93" fmla="*/ 9 h 34"/>
                  <a:gd name="T94" fmla="*/ 24 w 48"/>
                  <a:gd name="T95" fmla="*/ 9 h 34"/>
                  <a:gd name="T96" fmla="*/ 22 w 48"/>
                  <a:gd name="T97" fmla="*/ 7 h 34"/>
                  <a:gd name="T98" fmla="*/ 22 w 48"/>
                  <a:gd name="T99" fmla="*/ 6 h 34"/>
                  <a:gd name="T100" fmla="*/ 22 w 48"/>
                  <a:gd name="T101" fmla="*/ 6 h 34"/>
                  <a:gd name="T102" fmla="*/ 24 w 48"/>
                  <a:gd name="T103" fmla="*/ 0 h 34"/>
                  <a:gd name="T104" fmla="*/ 24 w 48"/>
                  <a:gd name="T105" fmla="*/ 0 h 34"/>
                  <a:gd name="T106" fmla="*/ 24 w 48"/>
                  <a:gd name="T107" fmla="*/ 0 h 34"/>
                  <a:gd name="T108" fmla="*/ 24 w 48"/>
                  <a:gd name="T109" fmla="*/ 0 h 34"/>
                  <a:gd name="T110" fmla="*/ 26 w 48"/>
                  <a:gd name="T111" fmla="*/ 0 h 34"/>
                  <a:gd name="T112" fmla="*/ 26 w 48"/>
                  <a:gd name="T113" fmla="*/ 0 h 34"/>
                  <a:gd name="T114" fmla="*/ 26 w 48"/>
                  <a:gd name="T115" fmla="*/ 2 h 34"/>
                  <a:gd name="T116" fmla="*/ 26 w 48"/>
                  <a:gd name="T117" fmla="*/ 2 h 34"/>
                  <a:gd name="T118" fmla="*/ 28 w 48"/>
                  <a:gd name="T119" fmla="*/ 4 h 34"/>
                  <a:gd name="T120" fmla="*/ 28 w 48"/>
                  <a:gd name="T1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34">
                    <a:moveTo>
                      <a:pt x="28" y="4"/>
                    </a:moveTo>
                    <a:lnTo>
                      <a:pt x="31" y="6"/>
                    </a:lnTo>
                    <a:lnTo>
                      <a:pt x="34" y="2"/>
                    </a:lnTo>
                    <a:lnTo>
                      <a:pt x="34" y="2"/>
                    </a:lnTo>
                    <a:lnTo>
                      <a:pt x="36" y="2"/>
                    </a:lnTo>
                    <a:lnTo>
                      <a:pt x="36" y="2"/>
                    </a:lnTo>
                    <a:lnTo>
                      <a:pt x="38" y="2"/>
                    </a:lnTo>
                    <a:lnTo>
                      <a:pt x="39" y="2"/>
                    </a:lnTo>
                    <a:lnTo>
                      <a:pt x="45" y="6"/>
                    </a:lnTo>
                    <a:lnTo>
                      <a:pt x="45" y="14"/>
                    </a:lnTo>
                    <a:lnTo>
                      <a:pt x="48" y="17"/>
                    </a:lnTo>
                    <a:lnTo>
                      <a:pt x="39" y="28"/>
                    </a:lnTo>
                    <a:lnTo>
                      <a:pt x="39" y="29"/>
                    </a:lnTo>
                    <a:lnTo>
                      <a:pt x="38" y="29"/>
                    </a:lnTo>
                    <a:lnTo>
                      <a:pt x="34" y="29"/>
                    </a:lnTo>
                    <a:lnTo>
                      <a:pt x="34" y="33"/>
                    </a:lnTo>
                    <a:lnTo>
                      <a:pt x="17" y="34"/>
                    </a:lnTo>
                    <a:lnTo>
                      <a:pt x="14" y="26"/>
                    </a:lnTo>
                    <a:lnTo>
                      <a:pt x="11" y="22"/>
                    </a:lnTo>
                    <a:lnTo>
                      <a:pt x="0" y="9"/>
                    </a:lnTo>
                    <a:lnTo>
                      <a:pt x="2" y="7"/>
                    </a:lnTo>
                    <a:lnTo>
                      <a:pt x="2" y="7"/>
                    </a:lnTo>
                    <a:lnTo>
                      <a:pt x="4" y="7"/>
                    </a:lnTo>
                    <a:lnTo>
                      <a:pt x="6" y="7"/>
                    </a:lnTo>
                    <a:lnTo>
                      <a:pt x="6" y="7"/>
                    </a:lnTo>
                    <a:lnTo>
                      <a:pt x="6" y="9"/>
                    </a:lnTo>
                    <a:lnTo>
                      <a:pt x="7" y="11"/>
                    </a:lnTo>
                    <a:lnTo>
                      <a:pt x="9" y="11"/>
                    </a:lnTo>
                    <a:lnTo>
                      <a:pt x="11" y="11"/>
                    </a:lnTo>
                    <a:lnTo>
                      <a:pt x="11" y="11"/>
                    </a:lnTo>
                    <a:lnTo>
                      <a:pt x="12" y="9"/>
                    </a:lnTo>
                    <a:lnTo>
                      <a:pt x="17" y="7"/>
                    </a:lnTo>
                    <a:lnTo>
                      <a:pt x="17" y="7"/>
                    </a:lnTo>
                    <a:lnTo>
                      <a:pt x="19" y="7"/>
                    </a:lnTo>
                    <a:lnTo>
                      <a:pt x="19" y="9"/>
                    </a:lnTo>
                    <a:lnTo>
                      <a:pt x="19" y="9"/>
                    </a:lnTo>
                    <a:lnTo>
                      <a:pt x="19" y="12"/>
                    </a:lnTo>
                    <a:lnTo>
                      <a:pt x="19" y="14"/>
                    </a:lnTo>
                    <a:lnTo>
                      <a:pt x="19" y="14"/>
                    </a:lnTo>
                    <a:lnTo>
                      <a:pt x="19" y="16"/>
                    </a:lnTo>
                    <a:lnTo>
                      <a:pt x="21" y="16"/>
                    </a:lnTo>
                    <a:lnTo>
                      <a:pt x="24" y="14"/>
                    </a:lnTo>
                    <a:lnTo>
                      <a:pt x="24" y="14"/>
                    </a:lnTo>
                    <a:lnTo>
                      <a:pt x="26" y="12"/>
                    </a:lnTo>
                    <a:lnTo>
                      <a:pt x="26" y="11"/>
                    </a:lnTo>
                    <a:lnTo>
                      <a:pt x="26" y="11"/>
                    </a:lnTo>
                    <a:lnTo>
                      <a:pt x="24" y="9"/>
                    </a:lnTo>
                    <a:lnTo>
                      <a:pt x="24" y="9"/>
                    </a:lnTo>
                    <a:lnTo>
                      <a:pt x="22" y="7"/>
                    </a:lnTo>
                    <a:lnTo>
                      <a:pt x="22" y="6"/>
                    </a:lnTo>
                    <a:lnTo>
                      <a:pt x="22" y="6"/>
                    </a:lnTo>
                    <a:lnTo>
                      <a:pt x="24" y="0"/>
                    </a:lnTo>
                    <a:lnTo>
                      <a:pt x="24" y="0"/>
                    </a:lnTo>
                    <a:lnTo>
                      <a:pt x="24" y="0"/>
                    </a:lnTo>
                    <a:lnTo>
                      <a:pt x="24" y="0"/>
                    </a:lnTo>
                    <a:lnTo>
                      <a:pt x="26" y="0"/>
                    </a:lnTo>
                    <a:lnTo>
                      <a:pt x="26" y="0"/>
                    </a:lnTo>
                    <a:lnTo>
                      <a:pt x="26" y="2"/>
                    </a:lnTo>
                    <a:lnTo>
                      <a:pt x="26" y="2"/>
                    </a:lnTo>
                    <a:lnTo>
                      <a:pt x="28" y="4"/>
                    </a:lnTo>
                    <a:lnTo>
                      <a:pt x="28"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77" name="Freeform 2035"/>
              <p:cNvSpPr>
                <a:spLocks/>
              </p:cNvSpPr>
              <p:nvPr/>
            </p:nvSpPr>
            <p:spPr bwMode="auto">
              <a:xfrm>
                <a:off x="4186" y="1987"/>
                <a:ext cx="34" cy="25"/>
              </a:xfrm>
              <a:custGeom>
                <a:avLst/>
                <a:gdLst>
                  <a:gd name="T0" fmla="*/ 34 w 34"/>
                  <a:gd name="T1" fmla="*/ 22 h 25"/>
                  <a:gd name="T2" fmla="*/ 25 w 34"/>
                  <a:gd name="T3" fmla="*/ 25 h 25"/>
                  <a:gd name="T4" fmla="*/ 5 w 34"/>
                  <a:gd name="T5" fmla="*/ 25 h 25"/>
                  <a:gd name="T6" fmla="*/ 0 w 34"/>
                  <a:gd name="T7" fmla="*/ 15 h 25"/>
                  <a:gd name="T8" fmla="*/ 1 w 34"/>
                  <a:gd name="T9" fmla="*/ 12 h 25"/>
                  <a:gd name="T10" fmla="*/ 10 w 34"/>
                  <a:gd name="T11" fmla="*/ 2 h 25"/>
                  <a:gd name="T12" fmla="*/ 17 w 34"/>
                  <a:gd name="T13" fmla="*/ 0 h 25"/>
                  <a:gd name="T14" fmla="*/ 23 w 34"/>
                  <a:gd name="T15" fmla="*/ 7 h 25"/>
                  <a:gd name="T16" fmla="*/ 25 w 34"/>
                  <a:gd name="T17" fmla="*/ 13 h 25"/>
                  <a:gd name="T18" fmla="*/ 32 w 34"/>
                  <a:gd name="T19" fmla="*/ 15 h 25"/>
                  <a:gd name="T20" fmla="*/ 34 w 34"/>
                  <a:gd name="T2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5">
                    <a:moveTo>
                      <a:pt x="34" y="22"/>
                    </a:moveTo>
                    <a:lnTo>
                      <a:pt x="25" y="25"/>
                    </a:lnTo>
                    <a:lnTo>
                      <a:pt x="5" y="25"/>
                    </a:lnTo>
                    <a:lnTo>
                      <a:pt x="0" y="15"/>
                    </a:lnTo>
                    <a:lnTo>
                      <a:pt x="1" y="12"/>
                    </a:lnTo>
                    <a:lnTo>
                      <a:pt x="10" y="2"/>
                    </a:lnTo>
                    <a:lnTo>
                      <a:pt x="17" y="0"/>
                    </a:lnTo>
                    <a:lnTo>
                      <a:pt x="23" y="7"/>
                    </a:lnTo>
                    <a:lnTo>
                      <a:pt x="25" y="13"/>
                    </a:lnTo>
                    <a:lnTo>
                      <a:pt x="32" y="15"/>
                    </a:lnTo>
                    <a:lnTo>
                      <a:pt x="34"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78" name="Freeform 2036"/>
              <p:cNvSpPr>
                <a:spLocks/>
              </p:cNvSpPr>
              <p:nvPr/>
            </p:nvSpPr>
            <p:spPr bwMode="auto">
              <a:xfrm>
                <a:off x="4186" y="1987"/>
                <a:ext cx="34" cy="25"/>
              </a:xfrm>
              <a:custGeom>
                <a:avLst/>
                <a:gdLst>
                  <a:gd name="T0" fmla="*/ 34 w 34"/>
                  <a:gd name="T1" fmla="*/ 22 h 25"/>
                  <a:gd name="T2" fmla="*/ 25 w 34"/>
                  <a:gd name="T3" fmla="*/ 25 h 25"/>
                  <a:gd name="T4" fmla="*/ 5 w 34"/>
                  <a:gd name="T5" fmla="*/ 25 h 25"/>
                  <a:gd name="T6" fmla="*/ 0 w 34"/>
                  <a:gd name="T7" fmla="*/ 15 h 25"/>
                  <a:gd name="T8" fmla="*/ 1 w 34"/>
                  <a:gd name="T9" fmla="*/ 12 h 25"/>
                  <a:gd name="T10" fmla="*/ 10 w 34"/>
                  <a:gd name="T11" fmla="*/ 2 h 25"/>
                  <a:gd name="T12" fmla="*/ 17 w 34"/>
                  <a:gd name="T13" fmla="*/ 0 h 25"/>
                  <a:gd name="T14" fmla="*/ 23 w 34"/>
                  <a:gd name="T15" fmla="*/ 7 h 25"/>
                  <a:gd name="T16" fmla="*/ 25 w 34"/>
                  <a:gd name="T17" fmla="*/ 13 h 25"/>
                  <a:gd name="T18" fmla="*/ 32 w 34"/>
                  <a:gd name="T19" fmla="*/ 15 h 25"/>
                  <a:gd name="T20" fmla="*/ 34 w 34"/>
                  <a:gd name="T2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5">
                    <a:moveTo>
                      <a:pt x="34" y="22"/>
                    </a:moveTo>
                    <a:lnTo>
                      <a:pt x="25" y="25"/>
                    </a:lnTo>
                    <a:lnTo>
                      <a:pt x="5" y="25"/>
                    </a:lnTo>
                    <a:lnTo>
                      <a:pt x="0" y="15"/>
                    </a:lnTo>
                    <a:lnTo>
                      <a:pt x="1" y="12"/>
                    </a:lnTo>
                    <a:lnTo>
                      <a:pt x="10" y="2"/>
                    </a:lnTo>
                    <a:lnTo>
                      <a:pt x="17" y="0"/>
                    </a:lnTo>
                    <a:lnTo>
                      <a:pt x="23" y="7"/>
                    </a:lnTo>
                    <a:lnTo>
                      <a:pt x="25" y="13"/>
                    </a:lnTo>
                    <a:lnTo>
                      <a:pt x="32" y="15"/>
                    </a:lnTo>
                    <a:lnTo>
                      <a:pt x="34"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79" name="Freeform 2037"/>
              <p:cNvSpPr>
                <a:spLocks/>
              </p:cNvSpPr>
              <p:nvPr/>
            </p:nvSpPr>
            <p:spPr bwMode="auto">
              <a:xfrm>
                <a:off x="3930" y="2192"/>
                <a:ext cx="29" cy="27"/>
              </a:xfrm>
              <a:custGeom>
                <a:avLst/>
                <a:gdLst>
                  <a:gd name="T0" fmla="*/ 27 w 29"/>
                  <a:gd name="T1" fmla="*/ 0 h 27"/>
                  <a:gd name="T2" fmla="*/ 29 w 29"/>
                  <a:gd name="T3" fmla="*/ 27 h 27"/>
                  <a:gd name="T4" fmla="*/ 27 w 29"/>
                  <a:gd name="T5" fmla="*/ 27 h 27"/>
                  <a:gd name="T6" fmla="*/ 27 w 29"/>
                  <a:gd name="T7" fmla="*/ 27 h 27"/>
                  <a:gd name="T8" fmla="*/ 27 w 29"/>
                  <a:gd name="T9" fmla="*/ 27 h 27"/>
                  <a:gd name="T10" fmla="*/ 27 w 29"/>
                  <a:gd name="T11" fmla="*/ 27 h 27"/>
                  <a:gd name="T12" fmla="*/ 22 w 29"/>
                  <a:gd name="T13" fmla="*/ 20 h 27"/>
                  <a:gd name="T14" fmla="*/ 13 w 29"/>
                  <a:gd name="T15" fmla="*/ 20 h 27"/>
                  <a:gd name="T16" fmla="*/ 2 w 29"/>
                  <a:gd name="T17" fmla="*/ 15 h 27"/>
                  <a:gd name="T18" fmla="*/ 2 w 29"/>
                  <a:gd name="T19" fmla="*/ 12 h 27"/>
                  <a:gd name="T20" fmla="*/ 0 w 29"/>
                  <a:gd name="T21" fmla="*/ 8 h 27"/>
                  <a:gd name="T22" fmla="*/ 0 w 29"/>
                  <a:gd name="T23" fmla="*/ 7 h 27"/>
                  <a:gd name="T24" fmla="*/ 0 w 29"/>
                  <a:gd name="T25" fmla="*/ 7 h 27"/>
                  <a:gd name="T26" fmla="*/ 0 w 29"/>
                  <a:gd name="T27" fmla="*/ 5 h 27"/>
                  <a:gd name="T28" fmla="*/ 2 w 29"/>
                  <a:gd name="T29" fmla="*/ 3 h 27"/>
                  <a:gd name="T30" fmla="*/ 3 w 29"/>
                  <a:gd name="T31" fmla="*/ 3 h 27"/>
                  <a:gd name="T32" fmla="*/ 3 w 29"/>
                  <a:gd name="T33" fmla="*/ 5 h 27"/>
                  <a:gd name="T34" fmla="*/ 5 w 29"/>
                  <a:gd name="T35" fmla="*/ 2 h 27"/>
                  <a:gd name="T36" fmla="*/ 27 w 29"/>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7">
                    <a:moveTo>
                      <a:pt x="27" y="0"/>
                    </a:moveTo>
                    <a:lnTo>
                      <a:pt x="29" y="27"/>
                    </a:lnTo>
                    <a:lnTo>
                      <a:pt x="27" y="27"/>
                    </a:lnTo>
                    <a:lnTo>
                      <a:pt x="27" y="27"/>
                    </a:lnTo>
                    <a:lnTo>
                      <a:pt x="27" y="27"/>
                    </a:lnTo>
                    <a:lnTo>
                      <a:pt x="27" y="27"/>
                    </a:lnTo>
                    <a:lnTo>
                      <a:pt x="22" y="20"/>
                    </a:lnTo>
                    <a:lnTo>
                      <a:pt x="13" y="20"/>
                    </a:lnTo>
                    <a:lnTo>
                      <a:pt x="2" y="15"/>
                    </a:lnTo>
                    <a:lnTo>
                      <a:pt x="2" y="12"/>
                    </a:lnTo>
                    <a:lnTo>
                      <a:pt x="0" y="8"/>
                    </a:lnTo>
                    <a:lnTo>
                      <a:pt x="0" y="7"/>
                    </a:lnTo>
                    <a:lnTo>
                      <a:pt x="0" y="7"/>
                    </a:lnTo>
                    <a:lnTo>
                      <a:pt x="0" y="5"/>
                    </a:lnTo>
                    <a:lnTo>
                      <a:pt x="2" y="3"/>
                    </a:lnTo>
                    <a:lnTo>
                      <a:pt x="3" y="3"/>
                    </a:lnTo>
                    <a:lnTo>
                      <a:pt x="3" y="5"/>
                    </a:lnTo>
                    <a:lnTo>
                      <a:pt x="5" y="2"/>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80" name="Freeform 2038"/>
              <p:cNvSpPr>
                <a:spLocks/>
              </p:cNvSpPr>
              <p:nvPr/>
            </p:nvSpPr>
            <p:spPr bwMode="auto">
              <a:xfrm>
                <a:off x="3930" y="2192"/>
                <a:ext cx="29" cy="27"/>
              </a:xfrm>
              <a:custGeom>
                <a:avLst/>
                <a:gdLst>
                  <a:gd name="T0" fmla="*/ 27 w 29"/>
                  <a:gd name="T1" fmla="*/ 0 h 27"/>
                  <a:gd name="T2" fmla="*/ 29 w 29"/>
                  <a:gd name="T3" fmla="*/ 27 h 27"/>
                  <a:gd name="T4" fmla="*/ 27 w 29"/>
                  <a:gd name="T5" fmla="*/ 27 h 27"/>
                  <a:gd name="T6" fmla="*/ 27 w 29"/>
                  <a:gd name="T7" fmla="*/ 27 h 27"/>
                  <a:gd name="T8" fmla="*/ 27 w 29"/>
                  <a:gd name="T9" fmla="*/ 27 h 27"/>
                  <a:gd name="T10" fmla="*/ 27 w 29"/>
                  <a:gd name="T11" fmla="*/ 27 h 27"/>
                  <a:gd name="T12" fmla="*/ 22 w 29"/>
                  <a:gd name="T13" fmla="*/ 20 h 27"/>
                  <a:gd name="T14" fmla="*/ 13 w 29"/>
                  <a:gd name="T15" fmla="*/ 20 h 27"/>
                  <a:gd name="T16" fmla="*/ 2 w 29"/>
                  <a:gd name="T17" fmla="*/ 15 h 27"/>
                  <a:gd name="T18" fmla="*/ 2 w 29"/>
                  <a:gd name="T19" fmla="*/ 12 h 27"/>
                  <a:gd name="T20" fmla="*/ 0 w 29"/>
                  <a:gd name="T21" fmla="*/ 8 h 27"/>
                  <a:gd name="T22" fmla="*/ 0 w 29"/>
                  <a:gd name="T23" fmla="*/ 7 h 27"/>
                  <a:gd name="T24" fmla="*/ 0 w 29"/>
                  <a:gd name="T25" fmla="*/ 7 h 27"/>
                  <a:gd name="T26" fmla="*/ 0 w 29"/>
                  <a:gd name="T27" fmla="*/ 5 h 27"/>
                  <a:gd name="T28" fmla="*/ 2 w 29"/>
                  <a:gd name="T29" fmla="*/ 3 h 27"/>
                  <a:gd name="T30" fmla="*/ 3 w 29"/>
                  <a:gd name="T31" fmla="*/ 3 h 27"/>
                  <a:gd name="T32" fmla="*/ 3 w 29"/>
                  <a:gd name="T33" fmla="*/ 5 h 27"/>
                  <a:gd name="T34" fmla="*/ 5 w 29"/>
                  <a:gd name="T35" fmla="*/ 2 h 27"/>
                  <a:gd name="T36" fmla="*/ 27 w 29"/>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7">
                    <a:moveTo>
                      <a:pt x="27" y="0"/>
                    </a:moveTo>
                    <a:lnTo>
                      <a:pt x="29" y="27"/>
                    </a:lnTo>
                    <a:lnTo>
                      <a:pt x="27" y="27"/>
                    </a:lnTo>
                    <a:lnTo>
                      <a:pt x="27" y="27"/>
                    </a:lnTo>
                    <a:lnTo>
                      <a:pt x="27" y="27"/>
                    </a:lnTo>
                    <a:lnTo>
                      <a:pt x="27" y="27"/>
                    </a:lnTo>
                    <a:lnTo>
                      <a:pt x="22" y="20"/>
                    </a:lnTo>
                    <a:lnTo>
                      <a:pt x="13" y="20"/>
                    </a:lnTo>
                    <a:lnTo>
                      <a:pt x="2" y="15"/>
                    </a:lnTo>
                    <a:lnTo>
                      <a:pt x="2" y="12"/>
                    </a:lnTo>
                    <a:lnTo>
                      <a:pt x="0" y="8"/>
                    </a:lnTo>
                    <a:lnTo>
                      <a:pt x="0" y="7"/>
                    </a:lnTo>
                    <a:lnTo>
                      <a:pt x="0" y="7"/>
                    </a:lnTo>
                    <a:lnTo>
                      <a:pt x="0" y="5"/>
                    </a:lnTo>
                    <a:lnTo>
                      <a:pt x="2" y="3"/>
                    </a:lnTo>
                    <a:lnTo>
                      <a:pt x="3" y="3"/>
                    </a:lnTo>
                    <a:lnTo>
                      <a:pt x="3" y="5"/>
                    </a:lnTo>
                    <a:lnTo>
                      <a:pt x="5" y="2"/>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81" name="Freeform 2039"/>
              <p:cNvSpPr>
                <a:spLocks/>
              </p:cNvSpPr>
              <p:nvPr/>
            </p:nvSpPr>
            <p:spPr bwMode="auto">
              <a:xfrm>
                <a:off x="4021" y="2105"/>
                <a:ext cx="38" cy="46"/>
              </a:xfrm>
              <a:custGeom>
                <a:avLst/>
                <a:gdLst>
                  <a:gd name="T0" fmla="*/ 38 w 38"/>
                  <a:gd name="T1" fmla="*/ 41 h 46"/>
                  <a:gd name="T2" fmla="*/ 24 w 38"/>
                  <a:gd name="T3" fmla="*/ 46 h 46"/>
                  <a:gd name="T4" fmla="*/ 14 w 38"/>
                  <a:gd name="T5" fmla="*/ 43 h 46"/>
                  <a:gd name="T6" fmla="*/ 4 w 38"/>
                  <a:gd name="T7" fmla="*/ 36 h 46"/>
                  <a:gd name="T8" fmla="*/ 0 w 38"/>
                  <a:gd name="T9" fmla="*/ 28 h 46"/>
                  <a:gd name="T10" fmla="*/ 2 w 38"/>
                  <a:gd name="T11" fmla="*/ 24 h 46"/>
                  <a:gd name="T12" fmla="*/ 17 w 38"/>
                  <a:gd name="T13" fmla="*/ 12 h 46"/>
                  <a:gd name="T14" fmla="*/ 22 w 38"/>
                  <a:gd name="T15" fmla="*/ 9 h 46"/>
                  <a:gd name="T16" fmla="*/ 31 w 38"/>
                  <a:gd name="T17" fmla="*/ 0 h 46"/>
                  <a:gd name="T18" fmla="*/ 34 w 38"/>
                  <a:gd name="T19" fmla="*/ 14 h 46"/>
                  <a:gd name="T20" fmla="*/ 38 w 38"/>
                  <a:gd name="T21" fmla="*/ 17 h 46"/>
                  <a:gd name="T22" fmla="*/ 33 w 38"/>
                  <a:gd name="T23" fmla="*/ 31 h 46"/>
                  <a:gd name="T24" fmla="*/ 38 w 38"/>
                  <a:gd name="T2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6">
                    <a:moveTo>
                      <a:pt x="38" y="41"/>
                    </a:moveTo>
                    <a:lnTo>
                      <a:pt x="24" y="46"/>
                    </a:lnTo>
                    <a:lnTo>
                      <a:pt x="14" y="43"/>
                    </a:lnTo>
                    <a:lnTo>
                      <a:pt x="4" y="36"/>
                    </a:lnTo>
                    <a:lnTo>
                      <a:pt x="0" y="28"/>
                    </a:lnTo>
                    <a:lnTo>
                      <a:pt x="2" y="24"/>
                    </a:lnTo>
                    <a:lnTo>
                      <a:pt x="17" y="12"/>
                    </a:lnTo>
                    <a:lnTo>
                      <a:pt x="22" y="9"/>
                    </a:lnTo>
                    <a:lnTo>
                      <a:pt x="31" y="0"/>
                    </a:lnTo>
                    <a:lnTo>
                      <a:pt x="34" y="14"/>
                    </a:lnTo>
                    <a:lnTo>
                      <a:pt x="38" y="17"/>
                    </a:lnTo>
                    <a:lnTo>
                      <a:pt x="33" y="31"/>
                    </a:lnTo>
                    <a:lnTo>
                      <a:pt x="38"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82" name="Freeform 2040"/>
              <p:cNvSpPr>
                <a:spLocks/>
              </p:cNvSpPr>
              <p:nvPr/>
            </p:nvSpPr>
            <p:spPr bwMode="auto">
              <a:xfrm>
                <a:off x="4021" y="2105"/>
                <a:ext cx="38" cy="46"/>
              </a:xfrm>
              <a:custGeom>
                <a:avLst/>
                <a:gdLst>
                  <a:gd name="T0" fmla="*/ 38 w 38"/>
                  <a:gd name="T1" fmla="*/ 41 h 46"/>
                  <a:gd name="T2" fmla="*/ 24 w 38"/>
                  <a:gd name="T3" fmla="*/ 46 h 46"/>
                  <a:gd name="T4" fmla="*/ 14 w 38"/>
                  <a:gd name="T5" fmla="*/ 43 h 46"/>
                  <a:gd name="T6" fmla="*/ 4 w 38"/>
                  <a:gd name="T7" fmla="*/ 36 h 46"/>
                  <a:gd name="T8" fmla="*/ 0 w 38"/>
                  <a:gd name="T9" fmla="*/ 28 h 46"/>
                  <a:gd name="T10" fmla="*/ 2 w 38"/>
                  <a:gd name="T11" fmla="*/ 24 h 46"/>
                  <a:gd name="T12" fmla="*/ 17 w 38"/>
                  <a:gd name="T13" fmla="*/ 12 h 46"/>
                  <a:gd name="T14" fmla="*/ 22 w 38"/>
                  <a:gd name="T15" fmla="*/ 9 h 46"/>
                  <a:gd name="T16" fmla="*/ 31 w 38"/>
                  <a:gd name="T17" fmla="*/ 0 h 46"/>
                  <a:gd name="T18" fmla="*/ 34 w 38"/>
                  <a:gd name="T19" fmla="*/ 14 h 46"/>
                  <a:gd name="T20" fmla="*/ 38 w 38"/>
                  <a:gd name="T21" fmla="*/ 17 h 46"/>
                  <a:gd name="T22" fmla="*/ 33 w 38"/>
                  <a:gd name="T23" fmla="*/ 31 h 46"/>
                  <a:gd name="T24" fmla="*/ 38 w 38"/>
                  <a:gd name="T2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6">
                    <a:moveTo>
                      <a:pt x="38" y="41"/>
                    </a:moveTo>
                    <a:lnTo>
                      <a:pt x="24" y="46"/>
                    </a:lnTo>
                    <a:lnTo>
                      <a:pt x="14" y="43"/>
                    </a:lnTo>
                    <a:lnTo>
                      <a:pt x="4" y="36"/>
                    </a:lnTo>
                    <a:lnTo>
                      <a:pt x="0" y="28"/>
                    </a:lnTo>
                    <a:lnTo>
                      <a:pt x="2" y="24"/>
                    </a:lnTo>
                    <a:lnTo>
                      <a:pt x="17" y="12"/>
                    </a:lnTo>
                    <a:lnTo>
                      <a:pt x="22" y="9"/>
                    </a:lnTo>
                    <a:lnTo>
                      <a:pt x="31" y="0"/>
                    </a:lnTo>
                    <a:lnTo>
                      <a:pt x="34" y="14"/>
                    </a:lnTo>
                    <a:lnTo>
                      <a:pt x="38" y="17"/>
                    </a:lnTo>
                    <a:lnTo>
                      <a:pt x="33" y="31"/>
                    </a:lnTo>
                    <a:lnTo>
                      <a:pt x="38"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83" name="Freeform 2041"/>
              <p:cNvSpPr>
                <a:spLocks/>
              </p:cNvSpPr>
              <p:nvPr/>
            </p:nvSpPr>
            <p:spPr bwMode="auto">
              <a:xfrm>
                <a:off x="4275" y="2077"/>
                <a:ext cx="33" cy="34"/>
              </a:xfrm>
              <a:custGeom>
                <a:avLst/>
                <a:gdLst>
                  <a:gd name="T0" fmla="*/ 33 w 33"/>
                  <a:gd name="T1" fmla="*/ 22 h 34"/>
                  <a:gd name="T2" fmla="*/ 22 w 33"/>
                  <a:gd name="T3" fmla="*/ 34 h 34"/>
                  <a:gd name="T4" fmla="*/ 7 w 33"/>
                  <a:gd name="T5" fmla="*/ 28 h 34"/>
                  <a:gd name="T6" fmla="*/ 0 w 33"/>
                  <a:gd name="T7" fmla="*/ 8 h 34"/>
                  <a:gd name="T8" fmla="*/ 9 w 33"/>
                  <a:gd name="T9" fmla="*/ 3 h 34"/>
                  <a:gd name="T10" fmla="*/ 17 w 33"/>
                  <a:gd name="T11" fmla="*/ 0 h 34"/>
                  <a:gd name="T12" fmla="*/ 21 w 33"/>
                  <a:gd name="T13" fmla="*/ 3 h 34"/>
                  <a:gd name="T14" fmla="*/ 22 w 33"/>
                  <a:gd name="T15" fmla="*/ 5 h 34"/>
                  <a:gd name="T16" fmla="*/ 22 w 33"/>
                  <a:gd name="T17" fmla="*/ 5 h 34"/>
                  <a:gd name="T18" fmla="*/ 22 w 33"/>
                  <a:gd name="T19" fmla="*/ 5 h 34"/>
                  <a:gd name="T20" fmla="*/ 22 w 33"/>
                  <a:gd name="T21" fmla="*/ 6 h 34"/>
                  <a:gd name="T22" fmla="*/ 22 w 33"/>
                  <a:gd name="T23" fmla="*/ 6 h 34"/>
                  <a:gd name="T24" fmla="*/ 33 w 33"/>
                  <a:gd name="T2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4">
                    <a:moveTo>
                      <a:pt x="33" y="22"/>
                    </a:moveTo>
                    <a:lnTo>
                      <a:pt x="22" y="34"/>
                    </a:lnTo>
                    <a:lnTo>
                      <a:pt x="7" y="28"/>
                    </a:lnTo>
                    <a:lnTo>
                      <a:pt x="0" y="8"/>
                    </a:lnTo>
                    <a:lnTo>
                      <a:pt x="9" y="3"/>
                    </a:lnTo>
                    <a:lnTo>
                      <a:pt x="17" y="0"/>
                    </a:lnTo>
                    <a:lnTo>
                      <a:pt x="21" y="3"/>
                    </a:lnTo>
                    <a:lnTo>
                      <a:pt x="22" y="5"/>
                    </a:lnTo>
                    <a:lnTo>
                      <a:pt x="22" y="5"/>
                    </a:lnTo>
                    <a:lnTo>
                      <a:pt x="22" y="5"/>
                    </a:lnTo>
                    <a:lnTo>
                      <a:pt x="22" y="6"/>
                    </a:lnTo>
                    <a:lnTo>
                      <a:pt x="22" y="6"/>
                    </a:lnTo>
                    <a:lnTo>
                      <a:pt x="33"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84" name="Freeform 2042"/>
              <p:cNvSpPr>
                <a:spLocks/>
              </p:cNvSpPr>
              <p:nvPr/>
            </p:nvSpPr>
            <p:spPr bwMode="auto">
              <a:xfrm>
                <a:off x="4275" y="2077"/>
                <a:ext cx="33" cy="34"/>
              </a:xfrm>
              <a:custGeom>
                <a:avLst/>
                <a:gdLst>
                  <a:gd name="T0" fmla="*/ 33 w 33"/>
                  <a:gd name="T1" fmla="*/ 22 h 34"/>
                  <a:gd name="T2" fmla="*/ 22 w 33"/>
                  <a:gd name="T3" fmla="*/ 34 h 34"/>
                  <a:gd name="T4" fmla="*/ 7 w 33"/>
                  <a:gd name="T5" fmla="*/ 28 h 34"/>
                  <a:gd name="T6" fmla="*/ 0 w 33"/>
                  <a:gd name="T7" fmla="*/ 8 h 34"/>
                  <a:gd name="T8" fmla="*/ 9 w 33"/>
                  <a:gd name="T9" fmla="*/ 3 h 34"/>
                  <a:gd name="T10" fmla="*/ 17 w 33"/>
                  <a:gd name="T11" fmla="*/ 0 h 34"/>
                  <a:gd name="T12" fmla="*/ 21 w 33"/>
                  <a:gd name="T13" fmla="*/ 3 h 34"/>
                  <a:gd name="T14" fmla="*/ 22 w 33"/>
                  <a:gd name="T15" fmla="*/ 5 h 34"/>
                  <a:gd name="T16" fmla="*/ 22 w 33"/>
                  <a:gd name="T17" fmla="*/ 5 h 34"/>
                  <a:gd name="T18" fmla="*/ 22 w 33"/>
                  <a:gd name="T19" fmla="*/ 5 h 34"/>
                  <a:gd name="T20" fmla="*/ 22 w 33"/>
                  <a:gd name="T21" fmla="*/ 6 h 34"/>
                  <a:gd name="T22" fmla="*/ 22 w 33"/>
                  <a:gd name="T23" fmla="*/ 6 h 34"/>
                  <a:gd name="T24" fmla="*/ 33 w 33"/>
                  <a:gd name="T2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4">
                    <a:moveTo>
                      <a:pt x="33" y="22"/>
                    </a:moveTo>
                    <a:lnTo>
                      <a:pt x="22" y="34"/>
                    </a:lnTo>
                    <a:lnTo>
                      <a:pt x="7" y="28"/>
                    </a:lnTo>
                    <a:lnTo>
                      <a:pt x="0" y="8"/>
                    </a:lnTo>
                    <a:lnTo>
                      <a:pt x="9" y="3"/>
                    </a:lnTo>
                    <a:lnTo>
                      <a:pt x="17" y="0"/>
                    </a:lnTo>
                    <a:lnTo>
                      <a:pt x="21" y="3"/>
                    </a:lnTo>
                    <a:lnTo>
                      <a:pt x="22" y="5"/>
                    </a:lnTo>
                    <a:lnTo>
                      <a:pt x="22" y="5"/>
                    </a:lnTo>
                    <a:lnTo>
                      <a:pt x="22" y="5"/>
                    </a:lnTo>
                    <a:lnTo>
                      <a:pt x="22" y="6"/>
                    </a:lnTo>
                    <a:lnTo>
                      <a:pt x="22" y="6"/>
                    </a:lnTo>
                    <a:lnTo>
                      <a:pt x="33"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85" name="Freeform 2043"/>
              <p:cNvSpPr>
                <a:spLocks/>
              </p:cNvSpPr>
              <p:nvPr/>
            </p:nvSpPr>
            <p:spPr bwMode="auto">
              <a:xfrm>
                <a:off x="4148" y="2012"/>
                <a:ext cx="34" cy="41"/>
              </a:xfrm>
              <a:custGeom>
                <a:avLst/>
                <a:gdLst>
                  <a:gd name="T0" fmla="*/ 31 w 34"/>
                  <a:gd name="T1" fmla="*/ 9 h 41"/>
                  <a:gd name="T2" fmla="*/ 34 w 34"/>
                  <a:gd name="T3" fmla="*/ 10 h 41"/>
                  <a:gd name="T4" fmla="*/ 34 w 34"/>
                  <a:gd name="T5" fmla="*/ 22 h 41"/>
                  <a:gd name="T6" fmla="*/ 34 w 34"/>
                  <a:gd name="T7" fmla="*/ 24 h 41"/>
                  <a:gd name="T8" fmla="*/ 26 w 34"/>
                  <a:gd name="T9" fmla="*/ 29 h 41"/>
                  <a:gd name="T10" fmla="*/ 22 w 34"/>
                  <a:gd name="T11" fmla="*/ 29 h 41"/>
                  <a:gd name="T12" fmla="*/ 16 w 34"/>
                  <a:gd name="T13" fmla="*/ 29 h 41"/>
                  <a:gd name="T14" fmla="*/ 16 w 34"/>
                  <a:gd name="T15" fmla="*/ 29 h 41"/>
                  <a:gd name="T16" fmla="*/ 7 w 34"/>
                  <a:gd name="T17" fmla="*/ 34 h 41"/>
                  <a:gd name="T18" fmla="*/ 0 w 34"/>
                  <a:gd name="T19" fmla="*/ 41 h 41"/>
                  <a:gd name="T20" fmla="*/ 0 w 34"/>
                  <a:gd name="T21" fmla="*/ 39 h 41"/>
                  <a:gd name="T22" fmla="*/ 0 w 34"/>
                  <a:gd name="T23" fmla="*/ 39 h 41"/>
                  <a:gd name="T24" fmla="*/ 0 w 34"/>
                  <a:gd name="T25" fmla="*/ 39 h 41"/>
                  <a:gd name="T26" fmla="*/ 0 w 34"/>
                  <a:gd name="T27" fmla="*/ 38 h 41"/>
                  <a:gd name="T28" fmla="*/ 2 w 34"/>
                  <a:gd name="T29" fmla="*/ 38 h 41"/>
                  <a:gd name="T30" fmla="*/ 2 w 34"/>
                  <a:gd name="T31" fmla="*/ 32 h 41"/>
                  <a:gd name="T32" fmla="*/ 2 w 34"/>
                  <a:gd name="T33" fmla="*/ 31 h 41"/>
                  <a:gd name="T34" fmla="*/ 2 w 34"/>
                  <a:gd name="T35" fmla="*/ 31 h 41"/>
                  <a:gd name="T36" fmla="*/ 2 w 34"/>
                  <a:gd name="T37" fmla="*/ 29 h 41"/>
                  <a:gd name="T38" fmla="*/ 0 w 34"/>
                  <a:gd name="T39" fmla="*/ 26 h 41"/>
                  <a:gd name="T40" fmla="*/ 0 w 34"/>
                  <a:gd name="T41" fmla="*/ 24 h 41"/>
                  <a:gd name="T42" fmla="*/ 2 w 34"/>
                  <a:gd name="T43" fmla="*/ 22 h 41"/>
                  <a:gd name="T44" fmla="*/ 2 w 34"/>
                  <a:gd name="T45" fmla="*/ 22 h 41"/>
                  <a:gd name="T46" fmla="*/ 5 w 34"/>
                  <a:gd name="T47" fmla="*/ 12 h 41"/>
                  <a:gd name="T48" fmla="*/ 5 w 34"/>
                  <a:gd name="T49" fmla="*/ 12 h 41"/>
                  <a:gd name="T50" fmla="*/ 5 w 34"/>
                  <a:gd name="T51" fmla="*/ 10 h 41"/>
                  <a:gd name="T52" fmla="*/ 7 w 34"/>
                  <a:gd name="T53" fmla="*/ 10 h 41"/>
                  <a:gd name="T54" fmla="*/ 7 w 34"/>
                  <a:gd name="T55" fmla="*/ 10 h 41"/>
                  <a:gd name="T56" fmla="*/ 9 w 34"/>
                  <a:gd name="T57" fmla="*/ 10 h 41"/>
                  <a:gd name="T58" fmla="*/ 9 w 34"/>
                  <a:gd name="T59" fmla="*/ 10 h 41"/>
                  <a:gd name="T60" fmla="*/ 9 w 34"/>
                  <a:gd name="T61" fmla="*/ 10 h 41"/>
                  <a:gd name="T62" fmla="*/ 9 w 34"/>
                  <a:gd name="T63" fmla="*/ 10 h 41"/>
                  <a:gd name="T64" fmla="*/ 11 w 34"/>
                  <a:gd name="T65" fmla="*/ 12 h 41"/>
                  <a:gd name="T66" fmla="*/ 11 w 34"/>
                  <a:gd name="T67" fmla="*/ 12 h 41"/>
                  <a:gd name="T68" fmla="*/ 11 w 34"/>
                  <a:gd name="T69" fmla="*/ 12 h 41"/>
                  <a:gd name="T70" fmla="*/ 16 w 34"/>
                  <a:gd name="T71" fmla="*/ 9 h 41"/>
                  <a:gd name="T72" fmla="*/ 16 w 34"/>
                  <a:gd name="T73" fmla="*/ 9 h 41"/>
                  <a:gd name="T74" fmla="*/ 17 w 34"/>
                  <a:gd name="T75" fmla="*/ 5 h 41"/>
                  <a:gd name="T76" fmla="*/ 17 w 34"/>
                  <a:gd name="T77" fmla="*/ 2 h 41"/>
                  <a:gd name="T78" fmla="*/ 17 w 34"/>
                  <a:gd name="T79" fmla="*/ 0 h 41"/>
                  <a:gd name="T80" fmla="*/ 31 w 34"/>
                  <a:gd name="T81" fmla="*/ 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41">
                    <a:moveTo>
                      <a:pt x="31" y="9"/>
                    </a:moveTo>
                    <a:lnTo>
                      <a:pt x="34" y="10"/>
                    </a:lnTo>
                    <a:lnTo>
                      <a:pt x="34" y="22"/>
                    </a:lnTo>
                    <a:lnTo>
                      <a:pt x="34" y="24"/>
                    </a:lnTo>
                    <a:lnTo>
                      <a:pt x="26" y="29"/>
                    </a:lnTo>
                    <a:lnTo>
                      <a:pt x="22" y="29"/>
                    </a:lnTo>
                    <a:lnTo>
                      <a:pt x="16" y="29"/>
                    </a:lnTo>
                    <a:lnTo>
                      <a:pt x="16" y="29"/>
                    </a:lnTo>
                    <a:lnTo>
                      <a:pt x="7" y="34"/>
                    </a:lnTo>
                    <a:lnTo>
                      <a:pt x="0" y="41"/>
                    </a:lnTo>
                    <a:lnTo>
                      <a:pt x="0" y="39"/>
                    </a:lnTo>
                    <a:lnTo>
                      <a:pt x="0" y="39"/>
                    </a:lnTo>
                    <a:lnTo>
                      <a:pt x="0" y="39"/>
                    </a:lnTo>
                    <a:lnTo>
                      <a:pt x="0" y="38"/>
                    </a:lnTo>
                    <a:lnTo>
                      <a:pt x="2" y="38"/>
                    </a:lnTo>
                    <a:lnTo>
                      <a:pt x="2" y="32"/>
                    </a:lnTo>
                    <a:lnTo>
                      <a:pt x="2" y="31"/>
                    </a:lnTo>
                    <a:lnTo>
                      <a:pt x="2" y="31"/>
                    </a:lnTo>
                    <a:lnTo>
                      <a:pt x="2" y="29"/>
                    </a:lnTo>
                    <a:lnTo>
                      <a:pt x="0" y="26"/>
                    </a:lnTo>
                    <a:lnTo>
                      <a:pt x="0" y="24"/>
                    </a:lnTo>
                    <a:lnTo>
                      <a:pt x="2" y="22"/>
                    </a:lnTo>
                    <a:lnTo>
                      <a:pt x="2" y="22"/>
                    </a:lnTo>
                    <a:lnTo>
                      <a:pt x="5" y="12"/>
                    </a:lnTo>
                    <a:lnTo>
                      <a:pt x="5" y="12"/>
                    </a:lnTo>
                    <a:lnTo>
                      <a:pt x="5" y="10"/>
                    </a:lnTo>
                    <a:lnTo>
                      <a:pt x="7" y="10"/>
                    </a:lnTo>
                    <a:lnTo>
                      <a:pt x="7" y="10"/>
                    </a:lnTo>
                    <a:lnTo>
                      <a:pt x="9" y="10"/>
                    </a:lnTo>
                    <a:lnTo>
                      <a:pt x="9" y="10"/>
                    </a:lnTo>
                    <a:lnTo>
                      <a:pt x="9" y="10"/>
                    </a:lnTo>
                    <a:lnTo>
                      <a:pt x="9" y="10"/>
                    </a:lnTo>
                    <a:lnTo>
                      <a:pt x="11" y="12"/>
                    </a:lnTo>
                    <a:lnTo>
                      <a:pt x="11" y="12"/>
                    </a:lnTo>
                    <a:lnTo>
                      <a:pt x="11" y="12"/>
                    </a:lnTo>
                    <a:lnTo>
                      <a:pt x="16" y="9"/>
                    </a:lnTo>
                    <a:lnTo>
                      <a:pt x="16" y="9"/>
                    </a:lnTo>
                    <a:lnTo>
                      <a:pt x="17" y="5"/>
                    </a:lnTo>
                    <a:lnTo>
                      <a:pt x="17" y="2"/>
                    </a:lnTo>
                    <a:lnTo>
                      <a:pt x="17" y="0"/>
                    </a:lnTo>
                    <a:lnTo>
                      <a:pt x="31"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86" name="Freeform 2044"/>
              <p:cNvSpPr>
                <a:spLocks/>
              </p:cNvSpPr>
              <p:nvPr/>
            </p:nvSpPr>
            <p:spPr bwMode="auto">
              <a:xfrm>
                <a:off x="4148" y="2012"/>
                <a:ext cx="34" cy="41"/>
              </a:xfrm>
              <a:custGeom>
                <a:avLst/>
                <a:gdLst>
                  <a:gd name="T0" fmla="*/ 31 w 34"/>
                  <a:gd name="T1" fmla="*/ 9 h 41"/>
                  <a:gd name="T2" fmla="*/ 34 w 34"/>
                  <a:gd name="T3" fmla="*/ 10 h 41"/>
                  <a:gd name="T4" fmla="*/ 34 w 34"/>
                  <a:gd name="T5" fmla="*/ 22 h 41"/>
                  <a:gd name="T6" fmla="*/ 34 w 34"/>
                  <a:gd name="T7" fmla="*/ 24 h 41"/>
                  <a:gd name="T8" fmla="*/ 26 w 34"/>
                  <a:gd name="T9" fmla="*/ 29 h 41"/>
                  <a:gd name="T10" fmla="*/ 22 w 34"/>
                  <a:gd name="T11" fmla="*/ 29 h 41"/>
                  <a:gd name="T12" fmla="*/ 16 w 34"/>
                  <a:gd name="T13" fmla="*/ 29 h 41"/>
                  <a:gd name="T14" fmla="*/ 16 w 34"/>
                  <a:gd name="T15" fmla="*/ 29 h 41"/>
                  <a:gd name="T16" fmla="*/ 7 w 34"/>
                  <a:gd name="T17" fmla="*/ 34 h 41"/>
                  <a:gd name="T18" fmla="*/ 0 w 34"/>
                  <a:gd name="T19" fmla="*/ 41 h 41"/>
                  <a:gd name="T20" fmla="*/ 0 w 34"/>
                  <a:gd name="T21" fmla="*/ 39 h 41"/>
                  <a:gd name="T22" fmla="*/ 0 w 34"/>
                  <a:gd name="T23" fmla="*/ 39 h 41"/>
                  <a:gd name="T24" fmla="*/ 0 w 34"/>
                  <a:gd name="T25" fmla="*/ 39 h 41"/>
                  <a:gd name="T26" fmla="*/ 0 w 34"/>
                  <a:gd name="T27" fmla="*/ 38 h 41"/>
                  <a:gd name="T28" fmla="*/ 2 w 34"/>
                  <a:gd name="T29" fmla="*/ 38 h 41"/>
                  <a:gd name="T30" fmla="*/ 2 w 34"/>
                  <a:gd name="T31" fmla="*/ 32 h 41"/>
                  <a:gd name="T32" fmla="*/ 2 w 34"/>
                  <a:gd name="T33" fmla="*/ 31 h 41"/>
                  <a:gd name="T34" fmla="*/ 2 w 34"/>
                  <a:gd name="T35" fmla="*/ 31 h 41"/>
                  <a:gd name="T36" fmla="*/ 2 w 34"/>
                  <a:gd name="T37" fmla="*/ 29 h 41"/>
                  <a:gd name="T38" fmla="*/ 0 w 34"/>
                  <a:gd name="T39" fmla="*/ 26 h 41"/>
                  <a:gd name="T40" fmla="*/ 0 w 34"/>
                  <a:gd name="T41" fmla="*/ 24 h 41"/>
                  <a:gd name="T42" fmla="*/ 2 w 34"/>
                  <a:gd name="T43" fmla="*/ 22 h 41"/>
                  <a:gd name="T44" fmla="*/ 2 w 34"/>
                  <a:gd name="T45" fmla="*/ 22 h 41"/>
                  <a:gd name="T46" fmla="*/ 5 w 34"/>
                  <a:gd name="T47" fmla="*/ 12 h 41"/>
                  <a:gd name="T48" fmla="*/ 5 w 34"/>
                  <a:gd name="T49" fmla="*/ 12 h 41"/>
                  <a:gd name="T50" fmla="*/ 5 w 34"/>
                  <a:gd name="T51" fmla="*/ 10 h 41"/>
                  <a:gd name="T52" fmla="*/ 7 w 34"/>
                  <a:gd name="T53" fmla="*/ 10 h 41"/>
                  <a:gd name="T54" fmla="*/ 7 w 34"/>
                  <a:gd name="T55" fmla="*/ 10 h 41"/>
                  <a:gd name="T56" fmla="*/ 9 w 34"/>
                  <a:gd name="T57" fmla="*/ 10 h 41"/>
                  <a:gd name="T58" fmla="*/ 9 w 34"/>
                  <a:gd name="T59" fmla="*/ 10 h 41"/>
                  <a:gd name="T60" fmla="*/ 9 w 34"/>
                  <a:gd name="T61" fmla="*/ 10 h 41"/>
                  <a:gd name="T62" fmla="*/ 9 w 34"/>
                  <a:gd name="T63" fmla="*/ 10 h 41"/>
                  <a:gd name="T64" fmla="*/ 11 w 34"/>
                  <a:gd name="T65" fmla="*/ 12 h 41"/>
                  <a:gd name="T66" fmla="*/ 11 w 34"/>
                  <a:gd name="T67" fmla="*/ 12 h 41"/>
                  <a:gd name="T68" fmla="*/ 11 w 34"/>
                  <a:gd name="T69" fmla="*/ 12 h 41"/>
                  <a:gd name="T70" fmla="*/ 16 w 34"/>
                  <a:gd name="T71" fmla="*/ 9 h 41"/>
                  <a:gd name="T72" fmla="*/ 16 w 34"/>
                  <a:gd name="T73" fmla="*/ 9 h 41"/>
                  <a:gd name="T74" fmla="*/ 17 w 34"/>
                  <a:gd name="T75" fmla="*/ 5 h 41"/>
                  <a:gd name="T76" fmla="*/ 17 w 34"/>
                  <a:gd name="T77" fmla="*/ 2 h 41"/>
                  <a:gd name="T78" fmla="*/ 17 w 34"/>
                  <a:gd name="T79" fmla="*/ 0 h 41"/>
                  <a:gd name="T80" fmla="*/ 31 w 34"/>
                  <a:gd name="T81" fmla="*/ 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41">
                    <a:moveTo>
                      <a:pt x="31" y="9"/>
                    </a:moveTo>
                    <a:lnTo>
                      <a:pt x="34" y="10"/>
                    </a:lnTo>
                    <a:lnTo>
                      <a:pt x="34" y="22"/>
                    </a:lnTo>
                    <a:lnTo>
                      <a:pt x="34" y="24"/>
                    </a:lnTo>
                    <a:lnTo>
                      <a:pt x="26" y="29"/>
                    </a:lnTo>
                    <a:lnTo>
                      <a:pt x="22" y="29"/>
                    </a:lnTo>
                    <a:lnTo>
                      <a:pt x="16" y="29"/>
                    </a:lnTo>
                    <a:lnTo>
                      <a:pt x="16" y="29"/>
                    </a:lnTo>
                    <a:lnTo>
                      <a:pt x="7" y="34"/>
                    </a:lnTo>
                    <a:lnTo>
                      <a:pt x="0" y="41"/>
                    </a:lnTo>
                    <a:lnTo>
                      <a:pt x="0" y="39"/>
                    </a:lnTo>
                    <a:lnTo>
                      <a:pt x="0" y="39"/>
                    </a:lnTo>
                    <a:lnTo>
                      <a:pt x="0" y="39"/>
                    </a:lnTo>
                    <a:lnTo>
                      <a:pt x="0" y="38"/>
                    </a:lnTo>
                    <a:lnTo>
                      <a:pt x="2" y="38"/>
                    </a:lnTo>
                    <a:lnTo>
                      <a:pt x="2" y="32"/>
                    </a:lnTo>
                    <a:lnTo>
                      <a:pt x="2" y="31"/>
                    </a:lnTo>
                    <a:lnTo>
                      <a:pt x="2" y="31"/>
                    </a:lnTo>
                    <a:lnTo>
                      <a:pt x="2" y="29"/>
                    </a:lnTo>
                    <a:lnTo>
                      <a:pt x="0" y="26"/>
                    </a:lnTo>
                    <a:lnTo>
                      <a:pt x="0" y="24"/>
                    </a:lnTo>
                    <a:lnTo>
                      <a:pt x="2" y="22"/>
                    </a:lnTo>
                    <a:lnTo>
                      <a:pt x="2" y="22"/>
                    </a:lnTo>
                    <a:lnTo>
                      <a:pt x="5" y="12"/>
                    </a:lnTo>
                    <a:lnTo>
                      <a:pt x="5" y="12"/>
                    </a:lnTo>
                    <a:lnTo>
                      <a:pt x="5" y="10"/>
                    </a:lnTo>
                    <a:lnTo>
                      <a:pt x="7" y="10"/>
                    </a:lnTo>
                    <a:lnTo>
                      <a:pt x="7" y="10"/>
                    </a:lnTo>
                    <a:lnTo>
                      <a:pt x="9" y="10"/>
                    </a:lnTo>
                    <a:lnTo>
                      <a:pt x="9" y="10"/>
                    </a:lnTo>
                    <a:lnTo>
                      <a:pt x="9" y="10"/>
                    </a:lnTo>
                    <a:lnTo>
                      <a:pt x="9" y="10"/>
                    </a:lnTo>
                    <a:lnTo>
                      <a:pt x="11" y="12"/>
                    </a:lnTo>
                    <a:lnTo>
                      <a:pt x="11" y="12"/>
                    </a:lnTo>
                    <a:lnTo>
                      <a:pt x="11" y="12"/>
                    </a:lnTo>
                    <a:lnTo>
                      <a:pt x="16" y="9"/>
                    </a:lnTo>
                    <a:lnTo>
                      <a:pt x="16" y="9"/>
                    </a:lnTo>
                    <a:lnTo>
                      <a:pt x="17" y="5"/>
                    </a:lnTo>
                    <a:lnTo>
                      <a:pt x="17" y="2"/>
                    </a:lnTo>
                    <a:lnTo>
                      <a:pt x="17" y="0"/>
                    </a:lnTo>
                    <a:lnTo>
                      <a:pt x="31"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87" name="Freeform 2045"/>
              <p:cNvSpPr>
                <a:spLocks/>
              </p:cNvSpPr>
              <p:nvPr/>
            </p:nvSpPr>
            <p:spPr bwMode="auto">
              <a:xfrm>
                <a:off x="4235" y="2041"/>
                <a:ext cx="20" cy="27"/>
              </a:xfrm>
              <a:custGeom>
                <a:avLst/>
                <a:gdLst>
                  <a:gd name="T0" fmla="*/ 20 w 20"/>
                  <a:gd name="T1" fmla="*/ 14 h 27"/>
                  <a:gd name="T2" fmla="*/ 15 w 20"/>
                  <a:gd name="T3" fmla="*/ 22 h 27"/>
                  <a:gd name="T4" fmla="*/ 12 w 20"/>
                  <a:gd name="T5" fmla="*/ 27 h 27"/>
                  <a:gd name="T6" fmla="*/ 3 w 20"/>
                  <a:gd name="T7" fmla="*/ 19 h 27"/>
                  <a:gd name="T8" fmla="*/ 1 w 20"/>
                  <a:gd name="T9" fmla="*/ 20 h 27"/>
                  <a:gd name="T10" fmla="*/ 1 w 20"/>
                  <a:gd name="T11" fmla="*/ 19 h 27"/>
                  <a:gd name="T12" fmla="*/ 0 w 20"/>
                  <a:gd name="T13" fmla="*/ 19 h 27"/>
                  <a:gd name="T14" fmla="*/ 1 w 20"/>
                  <a:gd name="T15" fmla="*/ 17 h 27"/>
                  <a:gd name="T16" fmla="*/ 1 w 20"/>
                  <a:gd name="T17" fmla="*/ 17 h 27"/>
                  <a:gd name="T18" fmla="*/ 3 w 20"/>
                  <a:gd name="T19" fmla="*/ 15 h 27"/>
                  <a:gd name="T20" fmla="*/ 1 w 20"/>
                  <a:gd name="T21" fmla="*/ 15 h 27"/>
                  <a:gd name="T22" fmla="*/ 3 w 20"/>
                  <a:gd name="T23" fmla="*/ 0 h 27"/>
                  <a:gd name="T24" fmla="*/ 17 w 20"/>
                  <a:gd name="T25" fmla="*/ 5 h 27"/>
                  <a:gd name="T26" fmla="*/ 20 w 20"/>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20" y="14"/>
                    </a:moveTo>
                    <a:lnTo>
                      <a:pt x="15" y="22"/>
                    </a:lnTo>
                    <a:lnTo>
                      <a:pt x="12" y="27"/>
                    </a:lnTo>
                    <a:lnTo>
                      <a:pt x="3" y="19"/>
                    </a:lnTo>
                    <a:lnTo>
                      <a:pt x="1" y="20"/>
                    </a:lnTo>
                    <a:lnTo>
                      <a:pt x="1" y="19"/>
                    </a:lnTo>
                    <a:lnTo>
                      <a:pt x="0" y="19"/>
                    </a:lnTo>
                    <a:lnTo>
                      <a:pt x="1" y="17"/>
                    </a:lnTo>
                    <a:lnTo>
                      <a:pt x="1" y="17"/>
                    </a:lnTo>
                    <a:lnTo>
                      <a:pt x="3" y="15"/>
                    </a:lnTo>
                    <a:lnTo>
                      <a:pt x="1" y="15"/>
                    </a:lnTo>
                    <a:lnTo>
                      <a:pt x="3" y="0"/>
                    </a:lnTo>
                    <a:lnTo>
                      <a:pt x="17" y="5"/>
                    </a:lnTo>
                    <a:lnTo>
                      <a:pt x="20" y="1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88" name="Freeform 2046"/>
              <p:cNvSpPr>
                <a:spLocks/>
              </p:cNvSpPr>
              <p:nvPr/>
            </p:nvSpPr>
            <p:spPr bwMode="auto">
              <a:xfrm>
                <a:off x="4235" y="2041"/>
                <a:ext cx="20" cy="27"/>
              </a:xfrm>
              <a:custGeom>
                <a:avLst/>
                <a:gdLst>
                  <a:gd name="T0" fmla="*/ 20 w 20"/>
                  <a:gd name="T1" fmla="*/ 14 h 27"/>
                  <a:gd name="T2" fmla="*/ 15 w 20"/>
                  <a:gd name="T3" fmla="*/ 22 h 27"/>
                  <a:gd name="T4" fmla="*/ 12 w 20"/>
                  <a:gd name="T5" fmla="*/ 27 h 27"/>
                  <a:gd name="T6" fmla="*/ 3 w 20"/>
                  <a:gd name="T7" fmla="*/ 19 h 27"/>
                  <a:gd name="T8" fmla="*/ 1 w 20"/>
                  <a:gd name="T9" fmla="*/ 20 h 27"/>
                  <a:gd name="T10" fmla="*/ 1 w 20"/>
                  <a:gd name="T11" fmla="*/ 19 h 27"/>
                  <a:gd name="T12" fmla="*/ 0 w 20"/>
                  <a:gd name="T13" fmla="*/ 19 h 27"/>
                  <a:gd name="T14" fmla="*/ 1 w 20"/>
                  <a:gd name="T15" fmla="*/ 17 h 27"/>
                  <a:gd name="T16" fmla="*/ 1 w 20"/>
                  <a:gd name="T17" fmla="*/ 17 h 27"/>
                  <a:gd name="T18" fmla="*/ 3 w 20"/>
                  <a:gd name="T19" fmla="*/ 15 h 27"/>
                  <a:gd name="T20" fmla="*/ 1 w 20"/>
                  <a:gd name="T21" fmla="*/ 15 h 27"/>
                  <a:gd name="T22" fmla="*/ 3 w 20"/>
                  <a:gd name="T23" fmla="*/ 0 h 27"/>
                  <a:gd name="T24" fmla="*/ 17 w 20"/>
                  <a:gd name="T25" fmla="*/ 5 h 27"/>
                  <a:gd name="T26" fmla="*/ 20 w 20"/>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20" y="14"/>
                    </a:moveTo>
                    <a:lnTo>
                      <a:pt x="15" y="22"/>
                    </a:lnTo>
                    <a:lnTo>
                      <a:pt x="12" y="27"/>
                    </a:lnTo>
                    <a:lnTo>
                      <a:pt x="3" y="19"/>
                    </a:lnTo>
                    <a:lnTo>
                      <a:pt x="1" y="20"/>
                    </a:lnTo>
                    <a:lnTo>
                      <a:pt x="1" y="19"/>
                    </a:lnTo>
                    <a:lnTo>
                      <a:pt x="0" y="19"/>
                    </a:lnTo>
                    <a:lnTo>
                      <a:pt x="1" y="17"/>
                    </a:lnTo>
                    <a:lnTo>
                      <a:pt x="1" y="17"/>
                    </a:lnTo>
                    <a:lnTo>
                      <a:pt x="3" y="15"/>
                    </a:lnTo>
                    <a:lnTo>
                      <a:pt x="1" y="15"/>
                    </a:lnTo>
                    <a:lnTo>
                      <a:pt x="3" y="0"/>
                    </a:lnTo>
                    <a:lnTo>
                      <a:pt x="17" y="5"/>
                    </a:lnTo>
                    <a:lnTo>
                      <a:pt x="20"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89" name="Freeform 2047"/>
              <p:cNvSpPr>
                <a:spLocks/>
              </p:cNvSpPr>
              <p:nvPr/>
            </p:nvSpPr>
            <p:spPr bwMode="auto">
              <a:xfrm>
                <a:off x="4355" y="2026"/>
                <a:ext cx="27" cy="29"/>
              </a:xfrm>
              <a:custGeom>
                <a:avLst/>
                <a:gdLst>
                  <a:gd name="T0" fmla="*/ 24 w 27"/>
                  <a:gd name="T1" fmla="*/ 12 h 29"/>
                  <a:gd name="T2" fmla="*/ 27 w 27"/>
                  <a:gd name="T3" fmla="*/ 25 h 29"/>
                  <a:gd name="T4" fmla="*/ 19 w 27"/>
                  <a:gd name="T5" fmla="*/ 24 h 29"/>
                  <a:gd name="T6" fmla="*/ 7 w 27"/>
                  <a:gd name="T7" fmla="*/ 29 h 29"/>
                  <a:gd name="T8" fmla="*/ 0 w 27"/>
                  <a:gd name="T9" fmla="*/ 15 h 29"/>
                  <a:gd name="T10" fmla="*/ 0 w 27"/>
                  <a:gd name="T11" fmla="*/ 5 h 29"/>
                  <a:gd name="T12" fmla="*/ 2 w 27"/>
                  <a:gd name="T13" fmla="*/ 0 h 29"/>
                  <a:gd name="T14" fmla="*/ 27 w 27"/>
                  <a:gd name="T15" fmla="*/ 10 h 29"/>
                  <a:gd name="T16" fmla="*/ 24 w 27"/>
                  <a:gd name="T1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9">
                    <a:moveTo>
                      <a:pt x="24" y="12"/>
                    </a:moveTo>
                    <a:lnTo>
                      <a:pt x="27" y="25"/>
                    </a:lnTo>
                    <a:lnTo>
                      <a:pt x="19" y="24"/>
                    </a:lnTo>
                    <a:lnTo>
                      <a:pt x="7" y="29"/>
                    </a:lnTo>
                    <a:lnTo>
                      <a:pt x="0" y="15"/>
                    </a:lnTo>
                    <a:lnTo>
                      <a:pt x="0" y="5"/>
                    </a:lnTo>
                    <a:lnTo>
                      <a:pt x="2" y="0"/>
                    </a:lnTo>
                    <a:lnTo>
                      <a:pt x="27" y="10"/>
                    </a:lnTo>
                    <a:lnTo>
                      <a:pt x="24" y="1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90" name="Freeform 2048"/>
              <p:cNvSpPr>
                <a:spLocks/>
              </p:cNvSpPr>
              <p:nvPr/>
            </p:nvSpPr>
            <p:spPr bwMode="auto">
              <a:xfrm>
                <a:off x="4355" y="2026"/>
                <a:ext cx="27" cy="29"/>
              </a:xfrm>
              <a:custGeom>
                <a:avLst/>
                <a:gdLst>
                  <a:gd name="T0" fmla="*/ 24 w 27"/>
                  <a:gd name="T1" fmla="*/ 12 h 29"/>
                  <a:gd name="T2" fmla="*/ 27 w 27"/>
                  <a:gd name="T3" fmla="*/ 25 h 29"/>
                  <a:gd name="T4" fmla="*/ 19 w 27"/>
                  <a:gd name="T5" fmla="*/ 24 h 29"/>
                  <a:gd name="T6" fmla="*/ 7 w 27"/>
                  <a:gd name="T7" fmla="*/ 29 h 29"/>
                  <a:gd name="T8" fmla="*/ 0 w 27"/>
                  <a:gd name="T9" fmla="*/ 15 h 29"/>
                  <a:gd name="T10" fmla="*/ 0 w 27"/>
                  <a:gd name="T11" fmla="*/ 5 h 29"/>
                  <a:gd name="T12" fmla="*/ 2 w 27"/>
                  <a:gd name="T13" fmla="*/ 0 h 29"/>
                  <a:gd name="T14" fmla="*/ 27 w 27"/>
                  <a:gd name="T15" fmla="*/ 10 h 29"/>
                  <a:gd name="T16" fmla="*/ 24 w 27"/>
                  <a:gd name="T1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9">
                    <a:moveTo>
                      <a:pt x="24" y="12"/>
                    </a:moveTo>
                    <a:lnTo>
                      <a:pt x="27" y="25"/>
                    </a:lnTo>
                    <a:lnTo>
                      <a:pt x="19" y="24"/>
                    </a:lnTo>
                    <a:lnTo>
                      <a:pt x="7" y="29"/>
                    </a:lnTo>
                    <a:lnTo>
                      <a:pt x="0" y="15"/>
                    </a:lnTo>
                    <a:lnTo>
                      <a:pt x="0" y="5"/>
                    </a:lnTo>
                    <a:lnTo>
                      <a:pt x="2" y="0"/>
                    </a:lnTo>
                    <a:lnTo>
                      <a:pt x="27" y="10"/>
                    </a:lnTo>
                    <a:lnTo>
                      <a:pt x="24"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91" name="Freeform 2049"/>
              <p:cNvSpPr>
                <a:spLocks/>
              </p:cNvSpPr>
              <p:nvPr/>
            </p:nvSpPr>
            <p:spPr bwMode="auto">
              <a:xfrm>
                <a:off x="4228" y="1933"/>
                <a:ext cx="17" cy="30"/>
              </a:xfrm>
              <a:custGeom>
                <a:avLst/>
                <a:gdLst>
                  <a:gd name="T0" fmla="*/ 7 w 17"/>
                  <a:gd name="T1" fmla="*/ 0 h 30"/>
                  <a:gd name="T2" fmla="*/ 12 w 17"/>
                  <a:gd name="T3" fmla="*/ 8 h 30"/>
                  <a:gd name="T4" fmla="*/ 14 w 17"/>
                  <a:gd name="T5" fmla="*/ 23 h 30"/>
                  <a:gd name="T6" fmla="*/ 17 w 17"/>
                  <a:gd name="T7" fmla="*/ 27 h 30"/>
                  <a:gd name="T8" fmla="*/ 17 w 17"/>
                  <a:gd name="T9" fmla="*/ 27 h 30"/>
                  <a:gd name="T10" fmla="*/ 10 w 17"/>
                  <a:gd name="T11" fmla="*/ 30 h 30"/>
                  <a:gd name="T12" fmla="*/ 5 w 17"/>
                  <a:gd name="T13" fmla="*/ 30 h 30"/>
                  <a:gd name="T14" fmla="*/ 3 w 17"/>
                  <a:gd name="T15" fmla="*/ 28 h 30"/>
                  <a:gd name="T16" fmla="*/ 3 w 17"/>
                  <a:gd name="T17" fmla="*/ 22 h 30"/>
                  <a:gd name="T18" fmla="*/ 0 w 17"/>
                  <a:gd name="T19" fmla="*/ 1 h 30"/>
                  <a:gd name="T20" fmla="*/ 0 w 17"/>
                  <a:gd name="T21" fmla="*/ 1 h 30"/>
                  <a:gd name="T22" fmla="*/ 2 w 17"/>
                  <a:gd name="T23" fmla="*/ 1 h 30"/>
                  <a:gd name="T24" fmla="*/ 7 w 17"/>
                  <a:gd name="T25" fmla="*/ 0 h 30"/>
                  <a:gd name="T26" fmla="*/ 7 w 17"/>
                  <a:gd name="T27" fmla="*/ 0 h 30"/>
                  <a:gd name="T28" fmla="*/ 7 w 1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30">
                    <a:moveTo>
                      <a:pt x="7" y="0"/>
                    </a:moveTo>
                    <a:lnTo>
                      <a:pt x="12" y="8"/>
                    </a:lnTo>
                    <a:lnTo>
                      <a:pt x="14" y="23"/>
                    </a:lnTo>
                    <a:lnTo>
                      <a:pt x="17" y="27"/>
                    </a:lnTo>
                    <a:lnTo>
                      <a:pt x="17" y="27"/>
                    </a:lnTo>
                    <a:lnTo>
                      <a:pt x="10" y="30"/>
                    </a:lnTo>
                    <a:lnTo>
                      <a:pt x="5" y="30"/>
                    </a:lnTo>
                    <a:lnTo>
                      <a:pt x="3" y="28"/>
                    </a:lnTo>
                    <a:lnTo>
                      <a:pt x="3" y="22"/>
                    </a:lnTo>
                    <a:lnTo>
                      <a:pt x="0" y="1"/>
                    </a:lnTo>
                    <a:lnTo>
                      <a:pt x="0" y="1"/>
                    </a:lnTo>
                    <a:lnTo>
                      <a:pt x="2" y="1"/>
                    </a:lnTo>
                    <a:lnTo>
                      <a:pt x="7" y="0"/>
                    </a:lnTo>
                    <a:lnTo>
                      <a:pt x="7" y="0"/>
                    </a:lnTo>
                    <a:lnTo>
                      <a:pt x="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92" name="Freeform 2050"/>
              <p:cNvSpPr>
                <a:spLocks/>
              </p:cNvSpPr>
              <p:nvPr/>
            </p:nvSpPr>
            <p:spPr bwMode="auto">
              <a:xfrm>
                <a:off x="4228" y="1933"/>
                <a:ext cx="17" cy="30"/>
              </a:xfrm>
              <a:custGeom>
                <a:avLst/>
                <a:gdLst>
                  <a:gd name="T0" fmla="*/ 7 w 17"/>
                  <a:gd name="T1" fmla="*/ 0 h 30"/>
                  <a:gd name="T2" fmla="*/ 12 w 17"/>
                  <a:gd name="T3" fmla="*/ 8 h 30"/>
                  <a:gd name="T4" fmla="*/ 14 w 17"/>
                  <a:gd name="T5" fmla="*/ 23 h 30"/>
                  <a:gd name="T6" fmla="*/ 17 w 17"/>
                  <a:gd name="T7" fmla="*/ 27 h 30"/>
                  <a:gd name="T8" fmla="*/ 17 w 17"/>
                  <a:gd name="T9" fmla="*/ 27 h 30"/>
                  <a:gd name="T10" fmla="*/ 10 w 17"/>
                  <a:gd name="T11" fmla="*/ 30 h 30"/>
                  <a:gd name="T12" fmla="*/ 5 w 17"/>
                  <a:gd name="T13" fmla="*/ 30 h 30"/>
                  <a:gd name="T14" fmla="*/ 3 w 17"/>
                  <a:gd name="T15" fmla="*/ 28 h 30"/>
                  <a:gd name="T16" fmla="*/ 3 w 17"/>
                  <a:gd name="T17" fmla="*/ 22 h 30"/>
                  <a:gd name="T18" fmla="*/ 0 w 17"/>
                  <a:gd name="T19" fmla="*/ 1 h 30"/>
                  <a:gd name="T20" fmla="*/ 0 w 17"/>
                  <a:gd name="T21" fmla="*/ 1 h 30"/>
                  <a:gd name="T22" fmla="*/ 2 w 17"/>
                  <a:gd name="T23" fmla="*/ 1 h 30"/>
                  <a:gd name="T24" fmla="*/ 7 w 17"/>
                  <a:gd name="T25" fmla="*/ 0 h 30"/>
                  <a:gd name="T26" fmla="*/ 7 w 17"/>
                  <a:gd name="T27" fmla="*/ 0 h 30"/>
                  <a:gd name="T28" fmla="*/ 7 w 1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30">
                    <a:moveTo>
                      <a:pt x="7" y="0"/>
                    </a:moveTo>
                    <a:lnTo>
                      <a:pt x="12" y="8"/>
                    </a:lnTo>
                    <a:lnTo>
                      <a:pt x="14" y="23"/>
                    </a:lnTo>
                    <a:lnTo>
                      <a:pt x="17" y="27"/>
                    </a:lnTo>
                    <a:lnTo>
                      <a:pt x="17" y="27"/>
                    </a:lnTo>
                    <a:lnTo>
                      <a:pt x="10" y="30"/>
                    </a:lnTo>
                    <a:lnTo>
                      <a:pt x="5" y="30"/>
                    </a:lnTo>
                    <a:lnTo>
                      <a:pt x="3" y="28"/>
                    </a:lnTo>
                    <a:lnTo>
                      <a:pt x="3" y="22"/>
                    </a:lnTo>
                    <a:lnTo>
                      <a:pt x="0" y="1"/>
                    </a:lnTo>
                    <a:lnTo>
                      <a:pt x="0" y="1"/>
                    </a:lnTo>
                    <a:lnTo>
                      <a:pt x="2" y="1"/>
                    </a:lnTo>
                    <a:lnTo>
                      <a:pt x="7" y="0"/>
                    </a:lnTo>
                    <a:lnTo>
                      <a:pt x="7" y="0"/>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93" name="Freeform 2051"/>
              <p:cNvSpPr>
                <a:spLocks/>
              </p:cNvSpPr>
              <p:nvPr/>
            </p:nvSpPr>
            <p:spPr bwMode="auto">
              <a:xfrm>
                <a:off x="4352" y="2075"/>
                <a:ext cx="32" cy="34"/>
              </a:xfrm>
              <a:custGeom>
                <a:avLst/>
                <a:gdLst>
                  <a:gd name="T0" fmla="*/ 13 w 32"/>
                  <a:gd name="T1" fmla="*/ 2 h 34"/>
                  <a:gd name="T2" fmla="*/ 13 w 32"/>
                  <a:gd name="T3" fmla="*/ 2 h 34"/>
                  <a:gd name="T4" fmla="*/ 13 w 32"/>
                  <a:gd name="T5" fmla="*/ 2 h 34"/>
                  <a:gd name="T6" fmla="*/ 13 w 32"/>
                  <a:gd name="T7" fmla="*/ 2 h 34"/>
                  <a:gd name="T8" fmla="*/ 25 w 32"/>
                  <a:gd name="T9" fmla="*/ 7 h 34"/>
                  <a:gd name="T10" fmla="*/ 28 w 32"/>
                  <a:gd name="T11" fmla="*/ 19 h 34"/>
                  <a:gd name="T12" fmla="*/ 32 w 32"/>
                  <a:gd name="T13" fmla="*/ 20 h 34"/>
                  <a:gd name="T14" fmla="*/ 32 w 32"/>
                  <a:gd name="T15" fmla="*/ 20 h 34"/>
                  <a:gd name="T16" fmla="*/ 30 w 32"/>
                  <a:gd name="T17" fmla="*/ 20 h 34"/>
                  <a:gd name="T18" fmla="*/ 30 w 32"/>
                  <a:gd name="T19" fmla="*/ 22 h 34"/>
                  <a:gd name="T20" fmla="*/ 25 w 32"/>
                  <a:gd name="T21" fmla="*/ 22 h 34"/>
                  <a:gd name="T22" fmla="*/ 15 w 32"/>
                  <a:gd name="T23" fmla="*/ 34 h 34"/>
                  <a:gd name="T24" fmla="*/ 13 w 32"/>
                  <a:gd name="T25" fmla="*/ 32 h 34"/>
                  <a:gd name="T26" fmla="*/ 3 w 32"/>
                  <a:gd name="T27" fmla="*/ 25 h 34"/>
                  <a:gd name="T28" fmla="*/ 1 w 32"/>
                  <a:gd name="T29" fmla="*/ 12 h 34"/>
                  <a:gd name="T30" fmla="*/ 0 w 32"/>
                  <a:gd name="T31" fmla="*/ 7 h 34"/>
                  <a:gd name="T32" fmla="*/ 3 w 32"/>
                  <a:gd name="T33" fmla="*/ 0 h 34"/>
                  <a:gd name="T34" fmla="*/ 12 w 32"/>
                  <a:gd name="T35" fmla="*/ 0 h 34"/>
                  <a:gd name="T36" fmla="*/ 13 w 32"/>
                  <a:gd name="T37" fmla="*/ 2 h 34"/>
                  <a:gd name="T38" fmla="*/ 13 w 32"/>
                  <a:gd name="T39" fmla="*/ 2 h 34"/>
                  <a:gd name="T40" fmla="*/ 13 w 32"/>
                  <a:gd name="T4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4">
                    <a:moveTo>
                      <a:pt x="13" y="2"/>
                    </a:moveTo>
                    <a:lnTo>
                      <a:pt x="13" y="2"/>
                    </a:lnTo>
                    <a:lnTo>
                      <a:pt x="13" y="2"/>
                    </a:lnTo>
                    <a:lnTo>
                      <a:pt x="13" y="2"/>
                    </a:lnTo>
                    <a:lnTo>
                      <a:pt x="25" y="7"/>
                    </a:lnTo>
                    <a:lnTo>
                      <a:pt x="28" y="19"/>
                    </a:lnTo>
                    <a:lnTo>
                      <a:pt x="32" y="20"/>
                    </a:lnTo>
                    <a:lnTo>
                      <a:pt x="32" y="20"/>
                    </a:lnTo>
                    <a:lnTo>
                      <a:pt x="30" y="20"/>
                    </a:lnTo>
                    <a:lnTo>
                      <a:pt x="30" y="22"/>
                    </a:lnTo>
                    <a:lnTo>
                      <a:pt x="25" y="22"/>
                    </a:lnTo>
                    <a:lnTo>
                      <a:pt x="15" y="34"/>
                    </a:lnTo>
                    <a:lnTo>
                      <a:pt x="13" y="32"/>
                    </a:lnTo>
                    <a:lnTo>
                      <a:pt x="3" y="25"/>
                    </a:lnTo>
                    <a:lnTo>
                      <a:pt x="1" y="12"/>
                    </a:lnTo>
                    <a:lnTo>
                      <a:pt x="0" y="7"/>
                    </a:lnTo>
                    <a:lnTo>
                      <a:pt x="3" y="0"/>
                    </a:lnTo>
                    <a:lnTo>
                      <a:pt x="12" y="0"/>
                    </a:lnTo>
                    <a:lnTo>
                      <a:pt x="13" y="2"/>
                    </a:lnTo>
                    <a:lnTo>
                      <a:pt x="13" y="2"/>
                    </a:lnTo>
                    <a:lnTo>
                      <a:pt x="13"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94" name="Freeform 2052"/>
              <p:cNvSpPr>
                <a:spLocks/>
              </p:cNvSpPr>
              <p:nvPr/>
            </p:nvSpPr>
            <p:spPr bwMode="auto">
              <a:xfrm>
                <a:off x="4352" y="2075"/>
                <a:ext cx="32" cy="34"/>
              </a:xfrm>
              <a:custGeom>
                <a:avLst/>
                <a:gdLst>
                  <a:gd name="T0" fmla="*/ 13 w 32"/>
                  <a:gd name="T1" fmla="*/ 2 h 34"/>
                  <a:gd name="T2" fmla="*/ 13 w 32"/>
                  <a:gd name="T3" fmla="*/ 2 h 34"/>
                  <a:gd name="T4" fmla="*/ 13 w 32"/>
                  <a:gd name="T5" fmla="*/ 2 h 34"/>
                  <a:gd name="T6" fmla="*/ 13 w 32"/>
                  <a:gd name="T7" fmla="*/ 2 h 34"/>
                  <a:gd name="T8" fmla="*/ 25 w 32"/>
                  <a:gd name="T9" fmla="*/ 7 h 34"/>
                  <a:gd name="T10" fmla="*/ 28 w 32"/>
                  <a:gd name="T11" fmla="*/ 19 h 34"/>
                  <a:gd name="T12" fmla="*/ 32 w 32"/>
                  <a:gd name="T13" fmla="*/ 20 h 34"/>
                  <a:gd name="T14" fmla="*/ 32 w 32"/>
                  <a:gd name="T15" fmla="*/ 20 h 34"/>
                  <a:gd name="T16" fmla="*/ 30 w 32"/>
                  <a:gd name="T17" fmla="*/ 20 h 34"/>
                  <a:gd name="T18" fmla="*/ 30 w 32"/>
                  <a:gd name="T19" fmla="*/ 22 h 34"/>
                  <a:gd name="T20" fmla="*/ 25 w 32"/>
                  <a:gd name="T21" fmla="*/ 22 h 34"/>
                  <a:gd name="T22" fmla="*/ 15 w 32"/>
                  <a:gd name="T23" fmla="*/ 34 h 34"/>
                  <a:gd name="T24" fmla="*/ 13 w 32"/>
                  <a:gd name="T25" fmla="*/ 32 h 34"/>
                  <a:gd name="T26" fmla="*/ 3 w 32"/>
                  <a:gd name="T27" fmla="*/ 25 h 34"/>
                  <a:gd name="T28" fmla="*/ 1 w 32"/>
                  <a:gd name="T29" fmla="*/ 12 h 34"/>
                  <a:gd name="T30" fmla="*/ 0 w 32"/>
                  <a:gd name="T31" fmla="*/ 7 h 34"/>
                  <a:gd name="T32" fmla="*/ 3 w 32"/>
                  <a:gd name="T33" fmla="*/ 0 h 34"/>
                  <a:gd name="T34" fmla="*/ 12 w 32"/>
                  <a:gd name="T35" fmla="*/ 0 h 34"/>
                  <a:gd name="T36" fmla="*/ 13 w 32"/>
                  <a:gd name="T37" fmla="*/ 2 h 34"/>
                  <a:gd name="T38" fmla="*/ 13 w 32"/>
                  <a:gd name="T39" fmla="*/ 2 h 34"/>
                  <a:gd name="T40" fmla="*/ 13 w 32"/>
                  <a:gd name="T4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4">
                    <a:moveTo>
                      <a:pt x="13" y="2"/>
                    </a:moveTo>
                    <a:lnTo>
                      <a:pt x="13" y="2"/>
                    </a:lnTo>
                    <a:lnTo>
                      <a:pt x="13" y="2"/>
                    </a:lnTo>
                    <a:lnTo>
                      <a:pt x="13" y="2"/>
                    </a:lnTo>
                    <a:lnTo>
                      <a:pt x="25" y="7"/>
                    </a:lnTo>
                    <a:lnTo>
                      <a:pt x="28" y="19"/>
                    </a:lnTo>
                    <a:lnTo>
                      <a:pt x="32" y="20"/>
                    </a:lnTo>
                    <a:lnTo>
                      <a:pt x="32" y="20"/>
                    </a:lnTo>
                    <a:lnTo>
                      <a:pt x="30" y="20"/>
                    </a:lnTo>
                    <a:lnTo>
                      <a:pt x="30" y="22"/>
                    </a:lnTo>
                    <a:lnTo>
                      <a:pt x="25" y="22"/>
                    </a:lnTo>
                    <a:lnTo>
                      <a:pt x="15" y="34"/>
                    </a:lnTo>
                    <a:lnTo>
                      <a:pt x="13" y="32"/>
                    </a:lnTo>
                    <a:lnTo>
                      <a:pt x="3" y="25"/>
                    </a:lnTo>
                    <a:lnTo>
                      <a:pt x="1" y="12"/>
                    </a:lnTo>
                    <a:lnTo>
                      <a:pt x="0" y="7"/>
                    </a:lnTo>
                    <a:lnTo>
                      <a:pt x="3" y="0"/>
                    </a:lnTo>
                    <a:lnTo>
                      <a:pt x="12" y="0"/>
                    </a:lnTo>
                    <a:lnTo>
                      <a:pt x="13" y="2"/>
                    </a:lnTo>
                    <a:lnTo>
                      <a:pt x="13" y="2"/>
                    </a:lnTo>
                    <a:lnTo>
                      <a:pt x="1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95" name="Freeform 2053"/>
              <p:cNvSpPr>
                <a:spLocks/>
              </p:cNvSpPr>
              <p:nvPr/>
            </p:nvSpPr>
            <p:spPr bwMode="auto">
              <a:xfrm>
                <a:off x="4291" y="2129"/>
                <a:ext cx="37" cy="36"/>
              </a:xfrm>
              <a:custGeom>
                <a:avLst/>
                <a:gdLst>
                  <a:gd name="T0" fmla="*/ 23 w 37"/>
                  <a:gd name="T1" fmla="*/ 26 h 36"/>
                  <a:gd name="T2" fmla="*/ 18 w 37"/>
                  <a:gd name="T3" fmla="*/ 36 h 36"/>
                  <a:gd name="T4" fmla="*/ 12 w 37"/>
                  <a:gd name="T5" fmla="*/ 32 h 36"/>
                  <a:gd name="T6" fmla="*/ 3 w 37"/>
                  <a:gd name="T7" fmla="*/ 20 h 36"/>
                  <a:gd name="T8" fmla="*/ 0 w 37"/>
                  <a:gd name="T9" fmla="*/ 12 h 36"/>
                  <a:gd name="T10" fmla="*/ 8 w 37"/>
                  <a:gd name="T11" fmla="*/ 9 h 36"/>
                  <a:gd name="T12" fmla="*/ 13 w 37"/>
                  <a:gd name="T13" fmla="*/ 0 h 36"/>
                  <a:gd name="T14" fmla="*/ 35 w 37"/>
                  <a:gd name="T15" fmla="*/ 7 h 36"/>
                  <a:gd name="T16" fmla="*/ 37 w 37"/>
                  <a:gd name="T17" fmla="*/ 12 h 36"/>
                  <a:gd name="T18" fmla="*/ 23 w 37"/>
                  <a:gd name="T1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23" y="26"/>
                    </a:moveTo>
                    <a:lnTo>
                      <a:pt x="18" y="36"/>
                    </a:lnTo>
                    <a:lnTo>
                      <a:pt x="12" y="32"/>
                    </a:lnTo>
                    <a:lnTo>
                      <a:pt x="3" y="20"/>
                    </a:lnTo>
                    <a:lnTo>
                      <a:pt x="0" y="12"/>
                    </a:lnTo>
                    <a:lnTo>
                      <a:pt x="8" y="9"/>
                    </a:lnTo>
                    <a:lnTo>
                      <a:pt x="13" y="0"/>
                    </a:lnTo>
                    <a:lnTo>
                      <a:pt x="35" y="7"/>
                    </a:lnTo>
                    <a:lnTo>
                      <a:pt x="37" y="12"/>
                    </a:lnTo>
                    <a:lnTo>
                      <a:pt x="23"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96" name="Freeform 2054"/>
              <p:cNvSpPr>
                <a:spLocks/>
              </p:cNvSpPr>
              <p:nvPr/>
            </p:nvSpPr>
            <p:spPr bwMode="auto">
              <a:xfrm>
                <a:off x="4291" y="2129"/>
                <a:ext cx="37" cy="36"/>
              </a:xfrm>
              <a:custGeom>
                <a:avLst/>
                <a:gdLst>
                  <a:gd name="T0" fmla="*/ 23 w 37"/>
                  <a:gd name="T1" fmla="*/ 26 h 36"/>
                  <a:gd name="T2" fmla="*/ 18 w 37"/>
                  <a:gd name="T3" fmla="*/ 36 h 36"/>
                  <a:gd name="T4" fmla="*/ 12 w 37"/>
                  <a:gd name="T5" fmla="*/ 32 h 36"/>
                  <a:gd name="T6" fmla="*/ 3 w 37"/>
                  <a:gd name="T7" fmla="*/ 20 h 36"/>
                  <a:gd name="T8" fmla="*/ 0 w 37"/>
                  <a:gd name="T9" fmla="*/ 12 h 36"/>
                  <a:gd name="T10" fmla="*/ 8 w 37"/>
                  <a:gd name="T11" fmla="*/ 9 h 36"/>
                  <a:gd name="T12" fmla="*/ 13 w 37"/>
                  <a:gd name="T13" fmla="*/ 0 h 36"/>
                  <a:gd name="T14" fmla="*/ 35 w 37"/>
                  <a:gd name="T15" fmla="*/ 7 h 36"/>
                  <a:gd name="T16" fmla="*/ 37 w 37"/>
                  <a:gd name="T17" fmla="*/ 12 h 36"/>
                  <a:gd name="T18" fmla="*/ 23 w 37"/>
                  <a:gd name="T1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23" y="26"/>
                    </a:moveTo>
                    <a:lnTo>
                      <a:pt x="18" y="36"/>
                    </a:lnTo>
                    <a:lnTo>
                      <a:pt x="12" y="32"/>
                    </a:lnTo>
                    <a:lnTo>
                      <a:pt x="3" y="20"/>
                    </a:lnTo>
                    <a:lnTo>
                      <a:pt x="0" y="12"/>
                    </a:lnTo>
                    <a:lnTo>
                      <a:pt x="8" y="9"/>
                    </a:lnTo>
                    <a:lnTo>
                      <a:pt x="13" y="0"/>
                    </a:lnTo>
                    <a:lnTo>
                      <a:pt x="35" y="7"/>
                    </a:lnTo>
                    <a:lnTo>
                      <a:pt x="37" y="12"/>
                    </a:lnTo>
                    <a:lnTo>
                      <a:pt x="23"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97" name="Freeform 2055"/>
              <p:cNvSpPr>
                <a:spLocks/>
              </p:cNvSpPr>
              <p:nvPr/>
            </p:nvSpPr>
            <p:spPr bwMode="auto">
              <a:xfrm>
                <a:off x="4159" y="2077"/>
                <a:ext cx="28" cy="30"/>
              </a:xfrm>
              <a:custGeom>
                <a:avLst/>
                <a:gdLst>
                  <a:gd name="T0" fmla="*/ 16 w 28"/>
                  <a:gd name="T1" fmla="*/ 3 h 30"/>
                  <a:gd name="T2" fmla="*/ 16 w 28"/>
                  <a:gd name="T3" fmla="*/ 17 h 30"/>
                  <a:gd name="T4" fmla="*/ 23 w 28"/>
                  <a:gd name="T5" fmla="*/ 17 h 30"/>
                  <a:gd name="T6" fmla="*/ 28 w 28"/>
                  <a:gd name="T7" fmla="*/ 25 h 30"/>
                  <a:gd name="T8" fmla="*/ 20 w 28"/>
                  <a:gd name="T9" fmla="*/ 25 h 30"/>
                  <a:gd name="T10" fmla="*/ 15 w 28"/>
                  <a:gd name="T11" fmla="*/ 30 h 30"/>
                  <a:gd name="T12" fmla="*/ 0 w 28"/>
                  <a:gd name="T13" fmla="*/ 30 h 30"/>
                  <a:gd name="T14" fmla="*/ 0 w 28"/>
                  <a:gd name="T15" fmla="*/ 20 h 30"/>
                  <a:gd name="T16" fmla="*/ 10 w 28"/>
                  <a:gd name="T17" fmla="*/ 0 h 30"/>
                  <a:gd name="T18" fmla="*/ 16 w 28"/>
                  <a:gd name="T1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0">
                    <a:moveTo>
                      <a:pt x="16" y="3"/>
                    </a:moveTo>
                    <a:lnTo>
                      <a:pt x="16" y="17"/>
                    </a:lnTo>
                    <a:lnTo>
                      <a:pt x="23" y="17"/>
                    </a:lnTo>
                    <a:lnTo>
                      <a:pt x="28" y="25"/>
                    </a:lnTo>
                    <a:lnTo>
                      <a:pt x="20" y="25"/>
                    </a:lnTo>
                    <a:lnTo>
                      <a:pt x="15" y="30"/>
                    </a:lnTo>
                    <a:lnTo>
                      <a:pt x="0" y="30"/>
                    </a:lnTo>
                    <a:lnTo>
                      <a:pt x="0" y="20"/>
                    </a:lnTo>
                    <a:lnTo>
                      <a:pt x="10" y="0"/>
                    </a:lnTo>
                    <a:lnTo>
                      <a:pt x="16"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98" name="Freeform 2056"/>
              <p:cNvSpPr>
                <a:spLocks/>
              </p:cNvSpPr>
              <p:nvPr/>
            </p:nvSpPr>
            <p:spPr bwMode="auto">
              <a:xfrm>
                <a:off x="4159" y="2077"/>
                <a:ext cx="28" cy="30"/>
              </a:xfrm>
              <a:custGeom>
                <a:avLst/>
                <a:gdLst>
                  <a:gd name="T0" fmla="*/ 16 w 28"/>
                  <a:gd name="T1" fmla="*/ 3 h 30"/>
                  <a:gd name="T2" fmla="*/ 16 w 28"/>
                  <a:gd name="T3" fmla="*/ 17 h 30"/>
                  <a:gd name="T4" fmla="*/ 23 w 28"/>
                  <a:gd name="T5" fmla="*/ 17 h 30"/>
                  <a:gd name="T6" fmla="*/ 28 w 28"/>
                  <a:gd name="T7" fmla="*/ 25 h 30"/>
                  <a:gd name="T8" fmla="*/ 20 w 28"/>
                  <a:gd name="T9" fmla="*/ 25 h 30"/>
                  <a:gd name="T10" fmla="*/ 15 w 28"/>
                  <a:gd name="T11" fmla="*/ 30 h 30"/>
                  <a:gd name="T12" fmla="*/ 0 w 28"/>
                  <a:gd name="T13" fmla="*/ 30 h 30"/>
                  <a:gd name="T14" fmla="*/ 0 w 28"/>
                  <a:gd name="T15" fmla="*/ 20 h 30"/>
                  <a:gd name="T16" fmla="*/ 10 w 28"/>
                  <a:gd name="T17" fmla="*/ 0 h 30"/>
                  <a:gd name="T18" fmla="*/ 16 w 28"/>
                  <a:gd name="T1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0">
                    <a:moveTo>
                      <a:pt x="16" y="3"/>
                    </a:moveTo>
                    <a:lnTo>
                      <a:pt x="16" y="17"/>
                    </a:lnTo>
                    <a:lnTo>
                      <a:pt x="23" y="17"/>
                    </a:lnTo>
                    <a:lnTo>
                      <a:pt x="28" y="25"/>
                    </a:lnTo>
                    <a:lnTo>
                      <a:pt x="20" y="25"/>
                    </a:lnTo>
                    <a:lnTo>
                      <a:pt x="15" y="30"/>
                    </a:lnTo>
                    <a:lnTo>
                      <a:pt x="0" y="30"/>
                    </a:lnTo>
                    <a:lnTo>
                      <a:pt x="0" y="20"/>
                    </a:lnTo>
                    <a:lnTo>
                      <a:pt x="10" y="0"/>
                    </a:lnTo>
                    <a:lnTo>
                      <a:pt x="1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99" name="Freeform 2057"/>
              <p:cNvSpPr>
                <a:spLocks/>
              </p:cNvSpPr>
              <p:nvPr/>
            </p:nvSpPr>
            <p:spPr bwMode="auto">
              <a:xfrm>
                <a:off x="4272" y="2105"/>
                <a:ext cx="32" cy="39"/>
              </a:xfrm>
              <a:custGeom>
                <a:avLst/>
                <a:gdLst>
                  <a:gd name="T0" fmla="*/ 3 w 32"/>
                  <a:gd name="T1" fmla="*/ 38 h 39"/>
                  <a:gd name="T2" fmla="*/ 0 w 32"/>
                  <a:gd name="T3" fmla="*/ 39 h 39"/>
                  <a:gd name="T4" fmla="*/ 0 w 32"/>
                  <a:gd name="T5" fmla="*/ 39 h 39"/>
                  <a:gd name="T6" fmla="*/ 0 w 32"/>
                  <a:gd name="T7" fmla="*/ 38 h 39"/>
                  <a:gd name="T8" fmla="*/ 2 w 32"/>
                  <a:gd name="T9" fmla="*/ 17 h 39"/>
                  <a:gd name="T10" fmla="*/ 3 w 32"/>
                  <a:gd name="T11" fmla="*/ 9 h 39"/>
                  <a:gd name="T12" fmla="*/ 10 w 32"/>
                  <a:gd name="T13" fmla="*/ 0 h 39"/>
                  <a:gd name="T14" fmla="*/ 25 w 32"/>
                  <a:gd name="T15" fmla="*/ 6 h 39"/>
                  <a:gd name="T16" fmla="*/ 25 w 32"/>
                  <a:gd name="T17" fmla="*/ 12 h 39"/>
                  <a:gd name="T18" fmla="*/ 32 w 32"/>
                  <a:gd name="T19" fmla="*/ 24 h 39"/>
                  <a:gd name="T20" fmla="*/ 27 w 32"/>
                  <a:gd name="T21" fmla="*/ 33 h 39"/>
                  <a:gd name="T22" fmla="*/ 19 w 32"/>
                  <a:gd name="T23" fmla="*/ 36 h 39"/>
                  <a:gd name="T24" fmla="*/ 3 w 32"/>
                  <a:gd name="T25"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9">
                    <a:moveTo>
                      <a:pt x="3" y="38"/>
                    </a:moveTo>
                    <a:lnTo>
                      <a:pt x="0" y="39"/>
                    </a:lnTo>
                    <a:lnTo>
                      <a:pt x="0" y="39"/>
                    </a:lnTo>
                    <a:lnTo>
                      <a:pt x="0" y="38"/>
                    </a:lnTo>
                    <a:lnTo>
                      <a:pt x="2" y="17"/>
                    </a:lnTo>
                    <a:lnTo>
                      <a:pt x="3" y="9"/>
                    </a:lnTo>
                    <a:lnTo>
                      <a:pt x="10" y="0"/>
                    </a:lnTo>
                    <a:lnTo>
                      <a:pt x="25" y="6"/>
                    </a:lnTo>
                    <a:lnTo>
                      <a:pt x="25" y="12"/>
                    </a:lnTo>
                    <a:lnTo>
                      <a:pt x="32" y="24"/>
                    </a:lnTo>
                    <a:lnTo>
                      <a:pt x="27" y="33"/>
                    </a:lnTo>
                    <a:lnTo>
                      <a:pt x="19" y="36"/>
                    </a:lnTo>
                    <a:lnTo>
                      <a:pt x="3"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00" name="Freeform 2058"/>
              <p:cNvSpPr>
                <a:spLocks/>
              </p:cNvSpPr>
              <p:nvPr/>
            </p:nvSpPr>
            <p:spPr bwMode="auto">
              <a:xfrm>
                <a:off x="4272" y="2105"/>
                <a:ext cx="32" cy="39"/>
              </a:xfrm>
              <a:custGeom>
                <a:avLst/>
                <a:gdLst>
                  <a:gd name="T0" fmla="*/ 3 w 32"/>
                  <a:gd name="T1" fmla="*/ 38 h 39"/>
                  <a:gd name="T2" fmla="*/ 0 w 32"/>
                  <a:gd name="T3" fmla="*/ 39 h 39"/>
                  <a:gd name="T4" fmla="*/ 0 w 32"/>
                  <a:gd name="T5" fmla="*/ 39 h 39"/>
                  <a:gd name="T6" fmla="*/ 0 w 32"/>
                  <a:gd name="T7" fmla="*/ 38 h 39"/>
                  <a:gd name="T8" fmla="*/ 2 w 32"/>
                  <a:gd name="T9" fmla="*/ 17 h 39"/>
                  <a:gd name="T10" fmla="*/ 3 w 32"/>
                  <a:gd name="T11" fmla="*/ 9 h 39"/>
                  <a:gd name="T12" fmla="*/ 10 w 32"/>
                  <a:gd name="T13" fmla="*/ 0 h 39"/>
                  <a:gd name="T14" fmla="*/ 25 w 32"/>
                  <a:gd name="T15" fmla="*/ 6 h 39"/>
                  <a:gd name="T16" fmla="*/ 25 w 32"/>
                  <a:gd name="T17" fmla="*/ 12 h 39"/>
                  <a:gd name="T18" fmla="*/ 32 w 32"/>
                  <a:gd name="T19" fmla="*/ 24 h 39"/>
                  <a:gd name="T20" fmla="*/ 27 w 32"/>
                  <a:gd name="T21" fmla="*/ 33 h 39"/>
                  <a:gd name="T22" fmla="*/ 19 w 32"/>
                  <a:gd name="T23" fmla="*/ 36 h 39"/>
                  <a:gd name="T24" fmla="*/ 3 w 32"/>
                  <a:gd name="T25"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9">
                    <a:moveTo>
                      <a:pt x="3" y="38"/>
                    </a:moveTo>
                    <a:lnTo>
                      <a:pt x="0" y="39"/>
                    </a:lnTo>
                    <a:lnTo>
                      <a:pt x="0" y="39"/>
                    </a:lnTo>
                    <a:lnTo>
                      <a:pt x="0" y="38"/>
                    </a:lnTo>
                    <a:lnTo>
                      <a:pt x="2" y="17"/>
                    </a:lnTo>
                    <a:lnTo>
                      <a:pt x="3" y="9"/>
                    </a:lnTo>
                    <a:lnTo>
                      <a:pt x="10" y="0"/>
                    </a:lnTo>
                    <a:lnTo>
                      <a:pt x="25" y="6"/>
                    </a:lnTo>
                    <a:lnTo>
                      <a:pt x="25" y="12"/>
                    </a:lnTo>
                    <a:lnTo>
                      <a:pt x="32" y="24"/>
                    </a:lnTo>
                    <a:lnTo>
                      <a:pt x="27" y="33"/>
                    </a:lnTo>
                    <a:lnTo>
                      <a:pt x="19" y="36"/>
                    </a:lnTo>
                    <a:lnTo>
                      <a:pt x="3"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01" name="Freeform 2059"/>
              <p:cNvSpPr>
                <a:spLocks/>
              </p:cNvSpPr>
              <p:nvPr/>
            </p:nvSpPr>
            <p:spPr bwMode="auto">
              <a:xfrm>
                <a:off x="4352" y="1999"/>
                <a:ext cx="39" cy="37"/>
              </a:xfrm>
              <a:custGeom>
                <a:avLst/>
                <a:gdLst>
                  <a:gd name="T0" fmla="*/ 35 w 39"/>
                  <a:gd name="T1" fmla="*/ 23 h 37"/>
                  <a:gd name="T2" fmla="*/ 37 w 39"/>
                  <a:gd name="T3" fmla="*/ 23 h 37"/>
                  <a:gd name="T4" fmla="*/ 39 w 39"/>
                  <a:gd name="T5" fmla="*/ 25 h 37"/>
                  <a:gd name="T6" fmla="*/ 39 w 39"/>
                  <a:gd name="T7" fmla="*/ 25 h 37"/>
                  <a:gd name="T8" fmla="*/ 39 w 39"/>
                  <a:gd name="T9" fmla="*/ 25 h 37"/>
                  <a:gd name="T10" fmla="*/ 37 w 39"/>
                  <a:gd name="T11" fmla="*/ 28 h 37"/>
                  <a:gd name="T12" fmla="*/ 37 w 39"/>
                  <a:gd name="T13" fmla="*/ 28 h 37"/>
                  <a:gd name="T14" fmla="*/ 32 w 39"/>
                  <a:gd name="T15" fmla="*/ 28 h 37"/>
                  <a:gd name="T16" fmla="*/ 30 w 39"/>
                  <a:gd name="T17" fmla="*/ 37 h 37"/>
                  <a:gd name="T18" fmla="*/ 5 w 39"/>
                  <a:gd name="T19" fmla="*/ 27 h 37"/>
                  <a:gd name="T20" fmla="*/ 3 w 39"/>
                  <a:gd name="T21" fmla="*/ 32 h 37"/>
                  <a:gd name="T22" fmla="*/ 1 w 39"/>
                  <a:gd name="T23" fmla="*/ 30 h 37"/>
                  <a:gd name="T24" fmla="*/ 0 w 39"/>
                  <a:gd name="T25" fmla="*/ 27 h 37"/>
                  <a:gd name="T26" fmla="*/ 8 w 39"/>
                  <a:gd name="T27" fmla="*/ 17 h 37"/>
                  <a:gd name="T28" fmla="*/ 5 w 39"/>
                  <a:gd name="T29" fmla="*/ 10 h 37"/>
                  <a:gd name="T30" fmla="*/ 13 w 39"/>
                  <a:gd name="T31" fmla="*/ 1 h 37"/>
                  <a:gd name="T32" fmla="*/ 25 w 39"/>
                  <a:gd name="T33" fmla="*/ 0 h 37"/>
                  <a:gd name="T34" fmla="*/ 23 w 39"/>
                  <a:gd name="T35" fmla="*/ 8 h 37"/>
                  <a:gd name="T36" fmla="*/ 25 w 39"/>
                  <a:gd name="T37" fmla="*/ 12 h 37"/>
                  <a:gd name="T38" fmla="*/ 27 w 39"/>
                  <a:gd name="T39" fmla="*/ 12 h 37"/>
                  <a:gd name="T40" fmla="*/ 28 w 39"/>
                  <a:gd name="T41" fmla="*/ 13 h 37"/>
                  <a:gd name="T42" fmla="*/ 28 w 39"/>
                  <a:gd name="T43" fmla="*/ 13 h 37"/>
                  <a:gd name="T44" fmla="*/ 32 w 39"/>
                  <a:gd name="T45" fmla="*/ 18 h 37"/>
                  <a:gd name="T46" fmla="*/ 34 w 39"/>
                  <a:gd name="T47" fmla="*/ 20 h 37"/>
                  <a:gd name="T48" fmla="*/ 35 w 39"/>
                  <a:gd name="T49" fmla="*/ 22 h 37"/>
                  <a:gd name="T50" fmla="*/ 35 w 39"/>
                  <a:gd name="T51"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5" y="23"/>
                    </a:moveTo>
                    <a:lnTo>
                      <a:pt x="37" y="23"/>
                    </a:lnTo>
                    <a:lnTo>
                      <a:pt x="39" y="25"/>
                    </a:lnTo>
                    <a:lnTo>
                      <a:pt x="39" y="25"/>
                    </a:lnTo>
                    <a:lnTo>
                      <a:pt x="39" y="25"/>
                    </a:lnTo>
                    <a:lnTo>
                      <a:pt x="37" y="28"/>
                    </a:lnTo>
                    <a:lnTo>
                      <a:pt x="37" y="28"/>
                    </a:lnTo>
                    <a:lnTo>
                      <a:pt x="32" y="28"/>
                    </a:lnTo>
                    <a:lnTo>
                      <a:pt x="30" y="37"/>
                    </a:lnTo>
                    <a:lnTo>
                      <a:pt x="5" y="27"/>
                    </a:lnTo>
                    <a:lnTo>
                      <a:pt x="3" y="32"/>
                    </a:lnTo>
                    <a:lnTo>
                      <a:pt x="1" y="30"/>
                    </a:lnTo>
                    <a:lnTo>
                      <a:pt x="0" y="27"/>
                    </a:lnTo>
                    <a:lnTo>
                      <a:pt x="8" y="17"/>
                    </a:lnTo>
                    <a:lnTo>
                      <a:pt x="5" y="10"/>
                    </a:lnTo>
                    <a:lnTo>
                      <a:pt x="13" y="1"/>
                    </a:lnTo>
                    <a:lnTo>
                      <a:pt x="25" y="0"/>
                    </a:lnTo>
                    <a:lnTo>
                      <a:pt x="23" y="8"/>
                    </a:lnTo>
                    <a:lnTo>
                      <a:pt x="25" y="12"/>
                    </a:lnTo>
                    <a:lnTo>
                      <a:pt x="27" y="12"/>
                    </a:lnTo>
                    <a:lnTo>
                      <a:pt x="28" y="13"/>
                    </a:lnTo>
                    <a:lnTo>
                      <a:pt x="28" y="13"/>
                    </a:lnTo>
                    <a:lnTo>
                      <a:pt x="32" y="18"/>
                    </a:lnTo>
                    <a:lnTo>
                      <a:pt x="34" y="20"/>
                    </a:lnTo>
                    <a:lnTo>
                      <a:pt x="35" y="22"/>
                    </a:lnTo>
                    <a:lnTo>
                      <a:pt x="35" y="2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02" name="Freeform 2060"/>
              <p:cNvSpPr>
                <a:spLocks/>
              </p:cNvSpPr>
              <p:nvPr/>
            </p:nvSpPr>
            <p:spPr bwMode="auto">
              <a:xfrm>
                <a:off x="4352" y="1999"/>
                <a:ext cx="39" cy="37"/>
              </a:xfrm>
              <a:custGeom>
                <a:avLst/>
                <a:gdLst>
                  <a:gd name="T0" fmla="*/ 35 w 39"/>
                  <a:gd name="T1" fmla="*/ 23 h 37"/>
                  <a:gd name="T2" fmla="*/ 37 w 39"/>
                  <a:gd name="T3" fmla="*/ 23 h 37"/>
                  <a:gd name="T4" fmla="*/ 39 w 39"/>
                  <a:gd name="T5" fmla="*/ 25 h 37"/>
                  <a:gd name="T6" fmla="*/ 39 w 39"/>
                  <a:gd name="T7" fmla="*/ 25 h 37"/>
                  <a:gd name="T8" fmla="*/ 39 w 39"/>
                  <a:gd name="T9" fmla="*/ 25 h 37"/>
                  <a:gd name="T10" fmla="*/ 37 w 39"/>
                  <a:gd name="T11" fmla="*/ 28 h 37"/>
                  <a:gd name="T12" fmla="*/ 37 w 39"/>
                  <a:gd name="T13" fmla="*/ 28 h 37"/>
                  <a:gd name="T14" fmla="*/ 32 w 39"/>
                  <a:gd name="T15" fmla="*/ 28 h 37"/>
                  <a:gd name="T16" fmla="*/ 30 w 39"/>
                  <a:gd name="T17" fmla="*/ 37 h 37"/>
                  <a:gd name="T18" fmla="*/ 5 w 39"/>
                  <a:gd name="T19" fmla="*/ 27 h 37"/>
                  <a:gd name="T20" fmla="*/ 3 w 39"/>
                  <a:gd name="T21" fmla="*/ 32 h 37"/>
                  <a:gd name="T22" fmla="*/ 1 w 39"/>
                  <a:gd name="T23" fmla="*/ 30 h 37"/>
                  <a:gd name="T24" fmla="*/ 0 w 39"/>
                  <a:gd name="T25" fmla="*/ 27 h 37"/>
                  <a:gd name="T26" fmla="*/ 8 w 39"/>
                  <a:gd name="T27" fmla="*/ 17 h 37"/>
                  <a:gd name="T28" fmla="*/ 5 w 39"/>
                  <a:gd name="T29" fmla="*/ 10 h 37"/>
                  <a:gd name="T30" fmla="*/ 13 w 39"/>
                  <a:gd name="T31" fmla="*/ 1 h 37"/>
                  <a:gd name="T32" fmla="*/ 25 w 39"/>
                  <a:gd name="T33" fmla="*/ 0 h 37"/>
                  <a:gd name="T34" fmla="*/ 23 w 39"/>
                  <a:gd name="T35" fmla="*/ 8 h 37"/>
                  <a:gd name="T36" fmla="*/ 25 w 39"/>
                  <a:gd name="T37" fmla="*/ 12 h 37"/>
                  <a:gd name="T38" fmla="*/ 27 w 39"/>
                  <a:gd name="T39" fmla="*/ 12 h 37"/>
                  <a:gd name="T40" fmla="*/ 28 w 39"/>
                  <a:gd name="T41" fmla="*/ 13 h 37"/>
                  <a:gd name="T42" fmla="*/ 28 w 39"/>
                  <a:gd name="T43" fmla="*/ 13 h 37"/>
                  <a:gd name="T44" fmla="*/ 32 w 39"/>
                  <a:gd name="T45" fmla="*/ 18 h 37"/>
                  <a:gd name="T46" fmla="*/ 34 w 39"/>
                  <a:gd name="T47" fmla="*/ 20 h 37"/>
                  <a:gd name="T48" fmla="*/ 35 w 39"/>
                  <a:gd name="T49" fmla="*/ 22 h 37"/>
                  <a:gd name="T50" fmla="*/ 35 w 39"/>
                  <a:gd name="T51"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5" y="23"/>
                    </a:moveTo>
                    <a:lnTo>
                      <a:pt x="37" y="23"/>
                    </a:lnTo>
                    <a:lnTo>
                      <a:pt x="39" y="25"/>
                    </a:lnTo>
                    <a:lnTo>
                      <a:pt x="39" y="25"/>
                    </a:lnTo>
                    <a:lnTo>
                      <a:pt x="39" y="25"/>
                    </a:lnTo>
                    <a:lnTo>
                      <a:pt x="37" y="28"/>
                    </a:lnTo>
                    <a:lnTo>
                      <a:pt x="37" y="28"/>
                    </a:lnTo>
                    <a:lnTo>
                      <a:pt x="32" y="28"/>
                    </a:lnTo>
                    <a:lnTo>
                      <a:pt x="30" y="37"/>
                    </a:lnTo>
                    <a:lnTo>
                      <a:pt x="5" y="27"/>
                    </a:lnTo>
                    <a:lnTo>
                      <a:pt x="3" y="32"/>
                    </a:lnTo>
                    <a:lnTo>
                      <a:pt x="1" y="30"/>
                    </a:lnTo>
                    <a:lnTo>
                      <a:pt x="0" y="27"/>
                    </a:lnTo>
                    <a:lnTo>
                      <a:pt x="8" y="17"/>
                    </a:lnTo>
                    <a:lnTo>
                      <a:pt x="5" y="10"/>
                    </a:lnTo>
                    <a:lnTo>
                      <a:pt x="13" y="1"/>
                    </a:lnTo>
                    <a:lnTo>
                      <a:pt x="25" y="0"/>
                    </a:lnTo>
                    <a:lnTo>
                      <a:pt x="23" y="8"/>
                    </a:lnTo>
                    <a:lnTo>
                      <a:pt x="25" y="12"/>
                    </a:lnTo>
                    <a:lnTo>
                      <a:pt x="27" y="12"/>
                    </a:lnTo>
                    <a:lnTo>
                      <a:pt x="28" y="13"/>
                    </a:lnTo>
                    <a:lnTo>
                      <a:pt x="28" y="13"/>
                    </a:lnTo>
                    <a:lnTo>
                      <a:pt x="32" y="18"/>
                    </a:lnTo>
                    <a:lnTo>
                      <a:pt x="34" y="20"/>
                    </a:lnTo>
                    <a:lnTo>
                      <a:pt x="35" y="22"/>
                    </a:lnTo>
                    <a:lnTo>
                      <a:pt x="35"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03" name="Freeform 2061"/>
              <p:cNvSpPr>
                <a:spLocks/>
              </p:cNvSpPr>
              <p:nvPr/>
            </p:nvSpPr>
            <p:spPr bwMode="auto">
              <a:xfrm>
                <a:off x="4296" y="2061"/>
                <a:ext cx="27" cy="24"/>
              </a:xfrm>
              <a:custGeom>
                <a:avLst/>
                <a:gdLst>
                  <a:gd name="T0" fmla="*/ 27 w 27"/>
                  <a:gd name="T1" fmla="*/ 7 h 24"/>
                  <a:gd name="T2" fmla="*/ 23 w 27"/>
                  <a:gd name="T3" fmla="*/ 21 h 24"/>
                  <a:gd name="T4" fmla="*/ 20 w 27"/>
                  <a:gd name="T5" fmla="*/ 17 h 24"/>
                  <a:gd name="T6" fmla="*/ 7 w 27"/>
                  <a:gd name="T7" fmla="*/ 24 h 24"/>
                  <a:gd name="T8" fmla="*/ 1 w 27"/>
                  <a:gd name="T9" fmla="*/ 22 h 24"/>
                  <a:gd name="T10" fmla="*/ 1 w 27"/>
                  <a:gd name="T11" fmla="*/ 22 h 24"/>
                  <a:gd name="T12" fmla="*/ 1 w 27"/>
                  <a:gd name="T13" fmla="*/ 21 h 24"/>
                  <a:gd name="T14" fmla="*/ 1 w 27"/>
                  <a:gd name="T15" fmla="*/ 21 h 24"/>
                  <a:gd name="T16" fmla="*/ 1 w 27"/>
                  <a:gd name="T17" fmla="*/ 21 h 24"/>
                  <a:gd name="T18" fmla="*/ 0 w 27"/>
                  <a:gd name="T19" fmla="*/ 19 h 24"/>
                  <a:gd name="T20" fmla="*/ 5 w 27"/>
                  <a:gd name="T21" fmla="*/ 7 h 24"/>
                  <a:gd name="T22" fmla="*/ 12 w 27"/>
                  <a:gd name="T23" fmla="*/ 0 h 24"/>
                  <a:gd name="T24" fmla="*/ 12 w 27"/>
                  <a:gd name="T25" fmla="*/ 0 h 24"/>
                  <a:gd name="T26" fmla="*/ 12 w 27"/>
                  <a:gd name="T27" fmla="*/ 0 h 24"/>
                  <a:gd name="T28" fmla="*/ 27 w 27"/>
                  <a:gd name="T2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24">
                    <a:moveTo>
                      <a:pt x="27" y="7"/>
                    </a:moveTo>
                    <a:lnTo>
                      <a:pt x="23" y="21"/>
                    </a:lnTo>
                    <a:lnTo>
                      <a:pt x="20" y="17"/>
                    </a:lnTo>
                    <a:lnTo>
                      <a:pt x="7" y="24"/>
                    </a:lnTo>
                    <a:lnTo>
                      <a:pt x="1" y="22"/>
                    </a:lnTo>
                    <a:lnTo>
                      <a:pt x="1" y="22"/>
                    </a:lnTo>
                    <a:lnTo>
                      <a:pt x="1" y="21"/>
                    </a:lnTo>
                    <a:lnTo>
                      <a:pt x="1" y="21"/>
                    </a:lnTo>
                    <a:lnTo>
                      <a:pt x="1" y="21"/>
                    </a:lnTo>
                    <a:lnTo>
                      <a:pt x="0" y="19"/>
                    </a:lnTo>
                    <a:lnTo>
                      <a:pt x="5" y="7"/>
                    </a:lnTo>
                    <a:lnTo>
                      <a:pt x="12" y="0"/>
                    </a:lnTo>
                    <a:lnTo>
                      <a:pt x="12" y="0"/>
                    </a:lnTo>
                    <a:lnTo>
                      <a:pt x="12" y="0"/>
                    </a:lnTo>
                    <a:lnTo>
                      <a:pt x="27" y="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04" name="Freeform 2062"/>
              <p:cNvSpPr>
                <a:spLocks/>
              </p:cNvSpPr>
              <p:nvPr/>
            </p:nvSpPr>
            <p:spPr bwMode="auto">
              <a:xfrm>
                <a:off x="4296" y="2061"/>
                <a:ext cx="27" cy="24"/>
              </a:xfrm>
              <a:custGeom>
                <a:avLst/>
                <a:gdLst>
                  <a:gd name="T0" fmla="*/ 27 w 27"/>
                  <a:gd name="T1" fmla="*/ 7 h 24"/>
                  <a:gd name="T2" fmla="*/ 23 w 27"/>
                  <a:gd name="T3" fmla="*/ 21 h 24"/>
                  <a:gd name="T4" fmla="*/ 20 w 27"/>
                  <a:gd name="T5" fmla="*/ 17 h 24"/>
                  <a:gd name="T6" fmla="*/ 7 w 27"/>
                  <a:gd name="T7" fmla="*/ 24 h 24"/>
                  <a:gd name="T8" fmla="*/ 1 w 27"/>
                  <a:gd name="T9" fmla="*/ 22 h 24"/>
                  <a:gd name="T10" fmla="*/ 1 w 27"/>
                  <a:gd name="T11" fmla="*/ 22 h 24"/>
                  <a:gd name="T12" fmla="*/ 1 w 27"/>
                  <a:gd name="T13" fmla="*/ 21 h 24"/>
                  <a:gd name="T14" fmla="*/ 1 w 27"/>
                  <a:gd name="T15" fmla="*/ 21 h 24"/>
                  <a:gd name="T16" fmla="*/ 1 w 27"/>
                  <a:gd name="T17" fmla="*/ 21 h 24"/>
                  <a:gd name="T18" fmla="*/ 0 w 27"/>
                  <a:gd name="T19" fmla="*/ 19 h 24"/>
                  <a:gd name="T20" fmla="*/ 5 w 27"/>
                  <a:gd name="T21" fmla="*/ 7 h 24"/>
                  <a:gd name="T22" fmla="*/ 12 w 27"/>
                  <a:gd name="T23" fmla="*/ 0 h 24"/>
                  <a:gd name="T24" fmla="*/ 12 w 27"/>
                  <a:gd name="T25" fmla="*/ 0 h 24"/>
                  <a:gd name="T26" fmla="*/ 12 w 27"/>
                  <a:gd name="T27" fmla="*/ 0 h 24"/>
                  <a:gd name="T28" fmla="*/ 27 w 27"/>
                  <a:gd name="T2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24">
                    <a:moveTo>
                      <a:pt x="27" y="7"/>
                    </a:moveTo>
                    <a:lnTo>
                      <a:pt x="23" y="21"/>
                    </a:lnTo>
                    <a:lnTo>
                      <a:pt x="20" y="17"/>
                    </a:lnTo>
                    <a:lnTo>
                      <a:pt x="7" y="24"/>
                    </a:lnTo>
                    <a:lnTo>
                      <a:pt x="1" y="22"/>
                    </a:lnTo>
                    <a:lnTo>
                      <a:pt x="1" y="22"/>
                    </a:lnTo>
                    <a:lnTo>
                      <a:pt x="1" y="21"/>
                    </a:lnTo>
                    <a:lnTo>
                      <a:pt x="1" y="21"/>
                    </a:lnTo>
                    <a:lnTo>
                      <a:pt x="1" y="21"/>
                    </a:lnTo>
                    <a:lnTo>
                      <a:pt x="0" y="19"/>
                    </a:lnTo>
                    <a:lnTo>
                      <a:pt x="5" y="7"/>
                    </a:lnTo>
                    <a:lnTo>
                      <a:pt x="12" y="0"/>
                    </a:lnTo>
                    <a:lnTo>
                      <a:pt x="12" y="0"/>
                    </a:lnTo>
                    <a:lnTo>
                      <a:pt x="12" y="0"/>
                    </a:lnTo>
                    <a:lnTo>
                      <a:pt x="27"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05" name="Freeform 2063"/>
              <p:cNvSpPr>
                <a:spLocks/>
              </p:cNvSpPr>
              <p:nvPr/>
            </p:nvSpPr>
            <p:spPr bwMode="auto">
              <a:xfrm>
                <a:off x="4326" y="2100"/>
                <a:ext cx="29" cy="41"/>
              </a:xfrm>
              <a:custGeom>
                <a:avLst/>
                <a:gdLst>
                  <a:gd name="T0" fmla="*/ 24 w 29"/>
                  <a:gd name="T1" fmla="*/ 31 h 41"/>
                  <a:gd name="T2" fmla="*/ 9 w 29"/>
                  <a:gd name="T3" fmla="*/ 41 h 41"/>
                  <a:gd name="T4" fmla="*/ 7 w 29"/>
                  <a:gd name="T5" fmla="*/ 41 h 41"/>
                  <a:gd name="T6" fmla="*/ 7 w 29"/>
                  <a:gd name="T7" fmla="*/ 41 h 41"/>
                  <a:gd name="T8" fmla="*/ 9 w 29"/>
                  <a:gd name="T9" fmla="*/ 39 h 41"/>
                  <a:gd name="T10" fmla="*/ 7 w 29"/>
                  <a:gd name="T11" fmla="*/ 39 h 41"/>
                  <a:gd name="T12" fmla="*/ 7 w 29"/>
                  <a:gd name="T13" fmla="*/ 38 h 41"/>
                  <a:gd name="T14" fmla="*/ 7 w 29"/>
                  <a:gd name="T15" fmla="*/ 38 h 41"/>
                  <a:gd name="T16" fmla="*/ 0 w 29"/>
                  <a:gd name="T17" fmla="*/ 14 h 41"/>
                  <a:gd name="T18" fmla="*/ 2 w 29"/>
                  <a:gd name="T19" fmla="*/ 7 h 41"/>
                  <a:gd name="T20" fmla="*/ 5 w 29"/>
                  <a:gd name="T21" fmla="*/ 2 h 41"/>
                  <a:gd name="T22" fmla="*/ 12 w 29"/>
                  <a:gd name="T23" fmla="*/ 0 h 41"/>
                  <a:gd name="T24" fmla="*/ 15 w 29"/>
                  <a:gd name="T25" fmla="*/ 7 h 41"/>
                  <a:gd name="T26" fmla="*/ 24 w 29"/>
                  <a:gd name="T27" fmla="*/ 11 h 41"/>
                  <a:gd name="T28" fmla="*/ 29 w 29"/>
                  <a:gd name="T29" fmla="*/ 26 h 41"/>
                  <a:gd name="T30" fmla="*/ 24 w 29"/>
                  <a:gd name="T31"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1">
                    <a:moveTo>
                      <a:pt x="24" y="31"/>
                    </a:moveTo>
                    <a:lnTo>
                      <a:pt x="9" y="41"/>
                    </a:lnTo>
                    <a:lnTo>
                      <a:pt x="7" y="41"/>
                    </a:lnTo>
                    <a:lnTo>
                      <a:pt x="7" y="41"/>
                    </a:lnTo>
                    <a:lnTo>
                      <a:pt x="9" y="39"/>
                    </a:lnTo>
                    <a:lnTo>
                      <a:pt x="7" y="39"/>
                    </a:lnTo>
                    <a:lnTo>
                      <a:pt x="7" y="38"/>
                    </a:lnTo>
                    <a:lnTo>
                      <a:pt x="7" y="38"/>
                    </a:lnTo>
                    <a:lnTo>
                      <a:pt x="0" y="14"/>
                    </a:lnTo>
                    <a:lnTo>
                      <a:pt x="2" y="7"/>
                    </a:lnTo>
                    <a:lnTo>
                      <a:pt x="5" y="2"/>
                    </a:lnTo>
                    <a:lnTo>
                      <a:pt x="12" y="0"/>
                    </a:lnTo>
                    <a:lnTo>
                      <a:pt x="15" y="7"/>
                    </a:lnTo>
                    <a:lnTo>
                      <a:pt x="24" y="11"/>
                    </a:lnTo>
                    <a:lnTo>
                      <a:pt x="29" y="26"/>
                    </a:lnTo>
                    <a:lnTo>
                      <a:pt x="24" y="3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06" name="Freeform 2064"/>
              <p:cNvSpPr>
                <a:spLocks/>
              </p:cNvSpPr>
              <p:nvPr/>
            </p:nvSpPr>
            <p:spPr bwMode="auto">
              <a:xfrm>
                <a:off x="4326" y="2100"/>
                <a:ext cx="29" cy="41"/>
              </a:xfrm>
              <a:custGeom>
                <a:avLst/>
                <a:gdLst>
                  <a:gd name="T0" fmla="*/ 24 w 29"/>
                  <a:gd name="T1" fmla="*/ 31 h 41"/>
                  <a:gd name="T2" fmla="*/ 9 w 29"/>
                  <a:gd name="T3" fmla="*/ 41 h 41"/>
                  <a:gd name="T4" fmla="*/ 7 w 29"/>
                  <a:gd name="T5" fmla="*/ 41 h 41"/>
                  <a:gd name="T6" fmla="*/ 7 w 29"/>
                  <a:gd name="T7" fmla="*/ 41 h 41"/>
                  <a:gd name="T8" fmla="*/ 9 w 29"/>
                  <a:gd name="T9" fmla="*/ 39 h 41"/>
                  <a:gd name="T10" fmla="*/ 7 w 29"/>
                  <a:gd name="T11" fmla="*/ 39 h 41"/>
                  <a:gd name="T12" fmla="*/ 7 w 29"/>
                  <a:gd name="T13" fmla="*/ 38 h 41"/>
                  <a:gd name="T14" fmla="*/ 7 w 29"/>
                  <a:gd name="T15" fmla="*/ 38 h 41"/>
                  <a:gd name="T16" fmla="*/ 0 w 29"/>
                  <a:gd name="T17" fmla="*/ 14 h 41"/>
                  <a:gd name="T18" fmla="*/ 2 w 29"/>
                  <a:gd name="T19" fmla="*/ 7 h 41"/>
                  <a:gd name="T20" fmla="*/ 5 w 29"/>
                  <a:gd name="T21" fmla="*/ 2 h 41"/>
                  <a:gd name="T22" fmla="*/ 12 w 29"/>
                  <a:gd name="T23" fmla="*/ 0 h 41"/>
                  <a:gd name="T24" fmla="*/ 15 w 29"/>
                  <a:gd name="T25" fmla="*/ 7 h 41"/>
                  <a:gd name="T26" fmla="*/ 24 w 29"/>
                  <a:gd name="T27" fmla="*/ 11 h 41"/>
                  <a:gd name="T28" fmla="*/ 29 w 29"/>
                  <a:gd name="T29" fmla="*/ 26 h 41"/>
                  <a:gd name="T30" fmla="*/ 24 w 29"/>
                  <a:gd name="T31"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1">
                    <a:moveTo>
                      <a:pt x="24" y="31"/>
                    </a:moveTo>
                    <a:lnTo>
                      <a:pt x="9" y="41"/>
                    </a:lnTo>
                    <a:lnTo>
                      <a:pt x="7" y="41"/>
                    </a:lnTo>
                    <a:lnTo>
                      <a:pt x="7" y="41"/>
                    </a:lnTo>
                    <a:lnTo>
                      <a:pt x="9" y="39"/>
                    </a:lnTo>
                    <a:lnTo>
                      <a:pt x="7" y="39"/>
                    </a:lnTo>
                    <a:lnTo>
                      <a:pt x="7" y="38"/>
                    </a:lnTo>
                    <a:lnTo>
                      <a:pt x="7" y="38"/>
                    </a:lnTo>
                    <a:lnTo>
                      <a:pt x="0" y="14"/>
                    </a:lnTo>
                    <a:lnTo>
                      <a:pt x="2" y="7"/>
                    </a:lnTo>
                    <a:lnTo>
                      <a:pt x="5" y="2"/>
                    </a:lnTo>
                    <a:lnTo>
                      <a:pt x="12" y="0"/>
                    </a:lnTo>
                    <a:lnTo>
                      <a:pt x="15" y="7"/>
                    </a:lnTo>
                    <a:lnTo>
                      <a:pt x="24" y="11"/>
                    </a:lnTo>
                    <a:lnTo>
                      <a:pt x="29" y="26"/>
                    </a:lnTo>
                    <a:lnTo>
                      <a:pt x="24"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07" name="Freeform 2065"/>
              <p:cNvSpPr>
                <a:spLocks/>
              </p:cNvSpPr>
              <p:nvPr/>
            </p:nvSpPr>
            <p:spPr bwMode="auto">
              <a:xfrm>
                <a:off x="4357" y="2097"/>
                <a:ext cx="39" cy="36"/>
              </a:xfrm>
              <a:custGeom>
                <a:avLst/>
                <a:gdLst>
                  <a:gd name="T0" fmla="*/ 39 w 39"/>
                  <a:gd name="T1" fmla="*/ 5 h 36"/>
                  <a:gd name="T2" fmla="*/ 35 w 39"/>
                  <a:gd name="T3" fmla="*/ 8 h 36"/>
                  <a:gd name="T4" fmla="*/ 29 w 39"/>
                  <a:gd name="T5" fmla="*/ 15 h 36"/>
                  <a:gd name="T6" fmla="*/ 29 w 39"/>
                  <a:gd name="T7" fmla="*/ 19 h 36"/>
                  <a:gd name="T8" fmla="*/ 30 w 39"/>
                  <a:gd name="T9" fmla="*/ 22 h 36"/>
                  <a:gd name="T10" fmla="*/ 27 w 39"/>
                  <a:gd name="T11" fmla="*/ 25 h 36"/>
                  <a:gd name="T12" fmla="*/ 25 w 39"/>
                  <a:gd name="T13" fmla="*/ 25 h 36"/>
                  <a:gd name="T14" fmla="*/ 25 w 39"/>
                  <a:gd name="T15" fmla="*/ 25 h 36"/>
                  <a:gd name="T16" fmla="*/ 25 w 39"/>
                  <a:gd name="T17" fmla="*/ 25 h 36"/>
                  <a:gd name="T18" fmla="*/ 25 w 39"/>
                  <a:gd name="T19" fmla="*/ 25 h 36"/>
                  <a:gd name="T20" fmla="*/ 25 w 39"/>
                  <a:gd name="T21" fmla="*/ 25 h 36"/>
                  <a:gd name="T22" fmla="*/ 25 w 39"/>
                  <a:gd name="T23" fmla="*/ 25 h 36"/>
                  <a:gd name="T24" fmla="*/ 23 w 39"/>
                  <a:gd name="T25" fmla="*/ 27 h 36"/>
                  <a:gd name="T26" fmla="*/ 23 w 39"/>
                  <a:gd name="T27" fmla="*/ 27 h 36"/>
                  <a:gd name="T28" fmla="*/ 22 w 39"/>
                  <a:gd name="T29" fmla="*/ 27 h 36"/>
                  <a:gd name="T30" fmla="*/ 22 w 39"/>
                  <a:gd name="T31" fmla="*/ 27 h 36"/>
                  <a:gd name="T32" fmla="*/ 22 w 39"/>
                  <a:gd name="T33" fmla="*/ 27 h 36"/>
                  <a:gd name="T34" fmla="*/ 22 w 39"/>
                  <a:gd name="T35" fmla="*/ 29 h 36"/>
                  <a:gd name="T36" fmla="*/ 22 w 39"/>
                  <a:gd name="T37" fmla="*/ 29 h 36"/>
                  <a:gd name="T38" fmla="*/ 22 w 39"/>
                  <a:gd name="T39" fmla="*/ 29 h 36"/>
                  <a:gd name="T40" fmla="*/ 22 w 39"/>
                  <a:gd name="T41" fmla="*/ 29 h 36"/>
                  <a:gd name="T42" fmla="*/ 22 w 39"/>
                  <a:gd name="T43" fmla="*/ 29 h 36"/>
                  <a:gd name="T44" fmla="*/ 22 w 39"/>
                  <a:gd name="T45" fmla="*/ 29 h 36"/>
                  <a:gd name="T46" fmla="*/ 20 w 39"/>
                  <a:gd name="T47" fmla="*/ 29 h 36"/>
                  <a:gd name="T48" fmla="*/ 20 w 39"/>
                  <a:gd name="T49" fmla="*/ 30 h 36"/>
                  <a:gd name="T50" fmla="*/ 20 w 39"/>
                  <a:gd name="T51" fmla="*/ 30 h 36"/>
                  <a:gd name="T52" fmla="*/ 20 w 39"/>
                  <a:gd name="T53" fmla="*/ 30 h 36"/>
                  <a:gd name="T54" fmla="*/ 20 w 39"/>
                  <a:gd name="T55" fmla="*/ 30 h 36"/>
                  <a:gd name="T56" fmla="*/ 20 w 39"/>
                  <a:gd name="T57" fmla="*/ 30 h 36"/>
                  <a:gd name="T58" fmla="*/ 20 w 39"/>
                  <a:gd name="T59" fmla="*/ 30 h 36"/>
                  <a:gd name="T60" fmla="*/ 15 w 39"/>
                  <a:gd name="T61" fmla="*/ 27 h 36"/>
                  <a:gd name="T62" fmla="*/ 0 w 39"/>
                  <a:gd name="T63" fmla="*/ 36 h 36"/>
                  <a:gd name="T64" fmla="*/ 1 w 39"/>
                  <a:gd name="T65" fmla="*/ 30 h 36"/>
                  <a:gd name="T66" fmla="*/ 7 w 39"/>
                  <a:gd name="T67" fmla="*/ 27 h 36"/>
                  <a:gd name="T68" fmla="*/ 5 w 39"/>
                  <a:gd name="T69" fmla="*/ 17 h 36"/>
                  <a:gd name="T70" fmla="*/ 8 w 39"/>
                  <a:gd name="T71" fmla="*/ 10 h 36"/>
                  <a:gd name="T72" fmla="*/ 10 w 39"/>
                  <a:gd name="T73" fmla="*/ 12 h 36"/>
                  <a:gd name="T74" fmla="*/ 20 w 39"/>
                  <a:gd name="T75" fmla="*/ 0 h 36"/>
                  <a:gd name="T76" fmla="*/ 25 w 39"/>
                  <a:gd name="T77" fmla="*/ 0 h 36"/>
                  <a:gd name="T78" fmla="*/ 39 w 39"/>
                  <a:gd name="T79"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36">
                    <a:moveTo>
                      <a:pt x="39" y="5"/>
                    </a:moveTo>
                    <a:lnTo>
                      <a:pt x="35" y="8"/>
                    </a:lnTo>
                    <a:lnTo>
                      <a:pt x="29" y="15"/>
                    </a:lnTo>
                    <a:lnTo>
                      <a:pt x="29" y="19"/>
                    </a:lnTo>
                    <a:lnTo>
                      <a:pt x="30" y="22"/>
                    </a:lnTo>
                    <a:lnTo>
                      <a:pt x="27" y="25"/>
                    </a:lnTo>
                    <a:lnTo>
                      <a:pt x="25" y="25"/>
                    </a:lnTo>
                    <a:lnTo>
                      <a:pt x="25" y="25"/>
                    </a:lnTo>
                    <a:lnTo>
                      <a:pt x="25" y="25"/>
                    </a:lnTo>
                    <a:lnTo>
                      <a:pt x="25" y="25"/>
                    </a:lnTo>
                    <a:lnTo>
                      <a:pt x="25" y="25"/>
                    </a:lnTo>
                    <a:lnTo>
                      <a:pt x="25" y="25"/>
                    </a:lnTo>
                    <a:lnTo>
                      <a:pt x="23" y="27"/>
                    </a:lnTo>
                    <a:lnTo>
                      <a:pt x="23" y="27"/>
                    </a:lnTo>
                    <a:lnTo>
                      <a:pt x="22" y="27"/>
                    </a:lnTo>
                    <a:lnTo>
                      <a:pt x="22" y="27"/>
                    </a:lnTo>
                    <a:lnTo>
                      <a:pt x="22" y="27"/>
                    </a:lnTo>
                    <a:lnTo>
                      <a:pt x="22" y="29"/>
                    </a:lnTo>
                    <a:lnTo>
                      <a:pt x="22" y="29"/>
                    </a:lnTo>
                    <a:lnTo>
                      <a:pt x="22" y="29"/>
                    </a:lnTo>
                    <a:lnTo>
                      <a:pt x="22" y="29"/>
                    </a:lnTo>
                    <a:lnTo>
                      <a:pt x="22" y="29"/>
                    </a:lnTo>
                    <a:lnTo>
                      <a:pt x="22" y="29"/>
                    </a:lnTo>
                    <a:lnTo>
                      <a:pt x="20" y="29"/>
                    </a:lnTo>
                    <a:lnTo>
                      <a:pt x="20" y="30"/>
                    </a:lnTo>
                    <a:lnTo>
                      <a:pt x="20" y="30"/>
                    </a:lnTo>
                    <a:lnTo>
                      <a:pt x="20" y="30"/>
                    </a:lnTo>
                    <a:lnTo>
                      <a:pt x="20" y="30"/>
                    </a:lnTo>
                    <a:lnTo>
                      <a:pt x="20" y="30"/>
                    </a:lnTo>
                    <a:lnTo>
                      <a:pt x="20" y="30"/>
                    </a:lnTo>
                    <a:lnTo>
                      <a:pt x="15" y="27"/>
                    </a:lnTo>
                    <a:lnTo>
                      <a:pt x="0" y="36"/>
                    </a:lnTo>
                    <a:lnTo>
                      <a:pt x="1" y="30"/>
                    </a:lnTo>
                    <a:lnTo>
                      <a:pt x="7" y="27"/>
                    </a:lnTo>
                    <a:lnTo>
                      <a:pt x="5" y="17"/>
                    </a:lnTo>
                    <a:lnTo>
                      <a:pt x="8" y="10"/>
                    </a:lnTo>
                    <a:lnTo>
                      <a:pt x="10" y="12"/>
                    </a:lnTo>
                    <a:lnTo>
                      <a:pt x="20" y="0"/>
                    </a:lnTo>
                    <a:lnTo>
                      <a:pt x="25" y="0"/>
                    </a:lnTo>
                    <a:lnTo>
                      <a:pt x="39"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08" name="Freeform 2066"/>
              <p:cNvSpPr>
                <a:spLocks/>
              </p:cNvSpPr>
              <p:nvPr/>
            </p:nvSpPr>
            <p:spPr bwMode="auto">
              <a:xfrm>
                <a:off x="4357" y="2097"/>
                <a:ext cx="39" cy="36"/>
              </a:xfrm>
              <a:custGeom>
                <a:avLst/>
                <a:gdLst>
                  <a:gd name="T0" fmla="*/ 39 w 39"/>
                  <a:gd name="T1" fmla="*/ 5 h 36"/>
                  <a:gd name="T2" fmla="*/ 35 w 39"/>
                  <a:gd name="T3" fmla="*/ 8 h 36"/>
                  <a:gd name="T4" fmla="*/ 29 w 39"/>
                  <a:gd name="T5" fmla="*/ 15 h 36"/>
                  <a:gd name="T6" fmla="*/ 29 w 39"/>
                  <a:gd name="T7" fmla="*/ 19 h 36"/>
                  <a:gd name="T8" fmla="*/ 30 w 39"/>
                  <a:gd name="T9" fmla="*/ 22 h 36"/>
                  <a:gd name="T10" fmla="*/ 27 w 39"/>
                  <a:gd name="T11" fmla="*/ 25 h 36"/>
                  <a:gd name="T12" fmla="*/ 25 w 39"/>
                  <a:gd name="T13" fmla="*/ 25 h 36"/>
                  <a:gd name="T14" fmla="*/ 25 w 39"/>
                  <a:gd name="T15" fmla="*/ 25 h 36"/>
                  <a:gd name="T16" fmla="*/ 25 w 39"/>
                  <a:gd name="T17" fmla="*/ 25 h 36"/>
                  <a:gd name="T18" fmla="*/ 25 w 39"/>
                  <a:gd name="T19" fmla="*/ 25 h 36"/>
                  <a:gd name="T20" fmla="*/ 25 w 39"/>
                  <a:gd name="T21" fmla="*/ 25 h 36"/>
                  <a:gd name="T22" fmla="*/ 25 w 39"/>
                  <a:gd name="T23" fmla="*/ 25 h 36"/>
                  <a:gd name="T24" fmla="*/ 23 w 39"/>
                  <a:gd name="T25" fmla="*/ 27 h 36"/>
                  <a:gd name="T26" fmla="*/ 23 w 39"/>
                  <a:gd name="T27" fmla="*/ 27 h 36"/>
                  <a:gd name="T28" fmla="*/ 22 w 39"/>
                  <a:gd name="T29" fmla="*/ 27 h 36"/>
                  <a:gd name="T30" fmla="*/ 22 w 39"/>
                  <a:gd name="T31" fmla="*/ 27 h 36"/>
                  <a:gd name="T32" fmla="*/ 22 w 39"/>
                  <a:gd name="T33" fmla="*/ 27 h 36"/>
                  <a:gd name="T34" fmla="*/ 22 w 39"/>
                  <a:gd name="T35" fmla="*/ 29 h 36"/>
                  <a:gd name="T36" fmla="*/ 22 w 39"/>
                  <a:gd name="T37" fmla="*/ 29 h 36"/>
                  <a:gd name="T38" fmla="*/ 22 w 39"/>
                  <a:gd name="T39" fmla="*/ 29 h 36"/>
                  <a:gd name="T40" fmla="*/ 22 w 39"/>
                  <a:gd name="T41" fmla="*/ 29 h 36"/>
                  <a:gd name="T42" fmla="*/ 22 w 39"/>
                  <a:gd name="T43" fmla="*/ 29 h 36"/>
                  <a:gd name="T44" fmla="*/ 22 w 39"/>
                  <a:gd name="T45" fmla="*/ 29 h 36"/>
                  <a:gd name="T46" fmla="*/ 20 w 39"/>
                  <a:gd name="T47" fmla="*/ 29 h 36"/>
                  <a:gd name="T48" fmla="*/ 20 w 39"/>
                  <a:gd name="T49" fmla="*/ 30 h 36"/>
                  <a:gd name="T50" fmla="*/ 20 w 39"/>
                  <a:gd name="T51" fmla="*/ 30 h 36"/>
                  <a:gd name="T52" fmla="*/ 20 w 39"/>
                  <a:gd name="T53" fmla="*/ 30 h 36"/>
                  <a:gd name="T54" fmla="*/ 20 w 39"/>
                  <a:gd name="T55" fmla="*/ 30 h 36"/>
                  <a:gd name="T56" fmla="*/ 20 w 39"/>
                  <a:gd name="T57" fmla="*/ 30 h 36"/>
                  <a:gd name="T58" fmla="*/ 20 w 39"/>
                  <a:gd name="T59" fmla="*/ 30 h 36"/>
                  <a:gd name="T60" fmla="*/ 15 w 39"/>
                  <a:gd name="T61" fmla="*/ 27 h 36"/>
                  <a:gd name="T62" fmla="*/ 0 w 39"/>
                  <a:gd name="T63" fmla="*/ 36 h 36"/>
                  <a:gd name="T64" fmla="*/ 1 w 39"/>
                  <a:gd name="T65" fmla="*/ 30 h 36"/>
                  <a:gd name="T66" fmla="*/ 7 w 39"/>
                  <a:gd name="T67" fmla="*/ 27 h 36"/>
                  <a:gd name="T68" fmla="*/ 5 w 39"/>
                  <a:gd name="T69" fmla="*/ 17 h 36"/>
                  <a:gd name="T70" fmla="*/ 8 w 39"/>
                  <a:gd name="T71" fmla="*/ 10 h 36"/>
                  <a:gd name="T72" fmla="*/ 10 w 39"/>
                  <a:gd name="T73" fmla="*/ 12 h 36"/>
                  <a:gd name="T74" fmla="*/ 20 w 39"/>
                  <a:gd name="T75" fmla="*/ 0 h 36"/>
                  <a:gd name="T76" fmla="*/ 25 w 39"/>
                  <a:gd name="T77" fmla="*/ 0 h 36"/>
                  <a:gd name="T78" fmla="*/ 39 w 39"/>
                  <a:gd name="T79"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36">
                    <a:moveTo>
                      <a:pt x="39" y="5"/>
                    </a:moveTo>
                    <a:lnTo>
                      <a:pt x="35" y="8"/>
                    </a:lnTo>
                    <a:lnTo>
                      <a:pt x="29" y="15"/>
                    </a:lnTo>
                    <a:lnTo>
                      <a:pt x="29" y="19"/>
                    </a:lnTo>
                    <a:lnTo>
                      <a:pt x="30" y="22"/>
                    </a:lnTo>
                    <a:lnTo>
                      <a:pt x="27" y="25"/>
                    </a:lnTo>
                    <a:lnTo>
                      <a:pt x="25" y="25"/>
                    </a:lnTo>
                    <a:lnTo>
                      <a:pt x="25" y="25"/>
                    </a:lnTo>
                    <a:lnTo>
                      <a:pt x="25" y="25"/>
                    </a:lnTo>
                    <a:lnTo>
                      <a:pt x="25" y="25"/>
                    </a:lnTo>
                    <a:lnTo>
                      <a:pt x="25" y="25"/>
                    </a:lnTo>
                    <a:lnTo>
                      <a:pt x="25" y="25"/>
                    </a:lnTo>
                    <a:lnTo>
                      <a:pt x="23" y="27"/>
                    </a:lnTo>
                    <a:lnTo>
                      <a:pt x="23" y="27"/>
                    </a:lnTo>
                    <a:lnTo>
                      <a:pt x="22" y="27"/>
                    </a:lnTo>
                    <a:lnTo>
                      <a:pt x="22" y="27"/>
                    </a:lnTo>
                    <a:lnTo>
                      <a:pt x="22" y="27"/>
                    </a:lnTo>
                    <a:lnTo>
                      <a:pt x="22" y="29"/>
                    </a:lnTo>
                    <a:lnTo>
                      <a:pt x="22" y="29"/>
                    </a:lnTo>
                    <a:lnTo>
                      <a:pt x="22" y="29"/>
                    </a:lnTo>
                    <a:lnTo>
                      <a:pt x="22" y="29"/>
                    </a:lnTo>
                    <a:lnTo>
                      <a:pt x="22" y="29"/>
                    </a:lnTo>
                    <a:lnTo>
                      <a:pt x="22" y="29"/>
                    </a:lnTo>
                    <a:lnTo>
                      <a:pt x="20" y="29"/>
                    </a:lnTo>
                    <a:lnTo>
                      <a:pt x="20" y="30"/>
                    </a:lnTo>
                    <a:lnTo>
                      <a:pt x="20" y="30"/>
                    </a:lnTo>
                    <a:lnTo>
                      <a:pt x="20" y="30"/>
                    </a:lnTo>
                    <a:lnTo>
                      <a:pt x="20" y="30"/>
                    </a:lnTo>
                    <a:lnTo>
                      <a:pt x="20" y="30"/>
                    </a:lnTo>
                    <a:lnTo>
                      <a:pt x="20" y="30"/>
                    </a:lnTo>
                    <a:lnTo>
                      <a:pt x="15" y="27"/>
                    </a:lnTo>
                    <a:lnTo>
                      <a:pt x="0" y="36"/>
                    </a:lnTo>
                    <a:lnTo>
                      <a:pt x="1" y="30"/>
                    </a:lnTo>
                    <a:lnTo>
                      <a:pt x="7" y="27"/>
                    </a:lnTo>
                    <a:lnTo>
                      <a:pt x="5" y="17"/>
                    </a:lnTo>
                    <a:lnTo>
                      <a:pt x="8" y="10"/>
                    </a:lnTo>
                    <a:lnTo>
                      <a:pt x="10" y="12"/>
                    </a:lnTo>
                    <a:lnTo>
                      <a:pt x="20" y="0"/>
                    </a:lnTo>
                    <a:lnTo>
                      <a:pt x="25" y="0"/>
                    </a:lnTo>
                    <a:lnTo>
                      <a:pt x="3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09" name="Freeform 2067"/>
              <p:cNvSpPr>
                <a:spLocks/>
              </p:cNvSpPr>
              <p:nvPr/>
            </p:nvSpPr>
            <p:spPr bwMode="auto">
              <a:xfrm>
                <a:off x="4301" y="1956"/>
                <a:ext cx="40" cy="43"/>
              </a:xfrm>
              <a:custGeom>
                <a:avLst/>
                <a:gdLst>
                  <a:gd name="T0" fmla="*/ 40 w 40"/>
                  <a:gd name="T1" fmla="*/ 0 h 43"/>
                  <a:gd name="T2" fmla="*/ 40 w 40"/>
                  <a:gd name="T3" fmla="*/ 12 h 43"/>
                  <a:gd name="T4" fmla="*/ 34 w 40"/>
                  <a:gd name="T5" fmla="*/ 22 h 43"/>
                  <a:gd name="T6" fmla="*/ 30 w 40"/>
                  <a:gd name="T7" fmla="*/ 31 h 43"/>
                  <a:gd name="T8" fmla="*/ 32 w 40"/>
                  <a:gd name="T9" fmla="*/ 39 h 43"/>
                  <a:gd name="T10" fmla="*/ 25 w 40"/>
                  <a:gd name="T11" fmla="*/ 43 h 43"/>
                  <a:gd name="T12" fmla="*/ 17 w 40"/>
                  <a:gd name="T13" fmla="*/ 38 h 43"/>
                  <a:gd name="T14" fmla="*/ 7 w 40"/>
                  <a:gd name="T15" fmla="*/ 34 h 43"/>
                  <a:gd name="T16" fmla="*/ 2 w 40"/>
                  <a:gd name="T17" fmla="*/ 26 h 43"/>
                  <a:gd name="T18" fmla="*/ 0 w 40"/>
                  <a:gd name="T19" fmla="*/ 14 h 43"/>
                  <a:gd name="T20" fmla="*/ 0 w 40"/>
                  <a:gd name="T21" fmla="*/ 14 h 43"/>
                  <a:gd name="T22" fmla="*/ 0 w 40"/>
                  <a:gd name="T23" fmla="*/ 11 h 43"/>
                  <a:gd name="T24" fmla="*/ 0 w 40"/>
                  <a:gd name="T25" fmla="*/ 9 h 43"/>
                  <a:gd name="T26" fmla="*/ 2 w 40"/>
                  <a:gd name="T27" fmla="*/ 9 h 43"/>
                  <a:gd name="T28" fmla="*/ 3 w 40"/>
                  <a:gd name="T29" fmla="*/ 7 h 43"/>
                  <a:gd name="T30" fmla="*/ 7 w 40"/>
                  <a:gd name="T31" fmla="*/ 7 h 43"/>
                  <a:gd name="T32" fmla="*/ 7 w 40"/>
                  <a:gd name="T33" fmla="*/ 7 h 43"/>
                  <a:gd name="T34" fmla="*/ 8 w 40"/>
                  <a:gd name="T35" fmla="*/ 7 h 43"/>
                  <a:gd name="T36" fmla="*/ 18 w 40"/>
                  <a:gd name="T37" fmla="*/ 9 h 43"/>
                  <a:gd name="T38" fmla="*/ 20 w 40"/>
                  <a:gd name="T39" fmla="*/ 11 h 43"/>
                  <a:gd name="T40" fmla="*/ 22 w 40"/>
                  <a:gd name="T41" fmla="*/ 12 h 43"/>
                  <a:gd name="T42" fmla="*/ 22 w 40"/>
                  <a:gd name="T43" fmla="*/ 12 h 43"/>
                  <a:gd name="T44" fmla="*/ 25 w 40"/>
                  <a:gd name="T45" fmla="*/ 14 h 43"/>
                  <a:gd name="T46" fmla="*/ 27 w 40"/>
                  <a:gd name="T47" fmla="*/ 14 h 43"/>
                  <a:gd name="T48" fmla="*/ 34 w 40"/>
                  <a:gd name="T49" fmla="*/ 11 h 43"/>
                  <a:gd name="T50" fmla="*/ 34 w 40"/>
                  <a:gd name="T51" fmla="*/ 11 h 43"/>
                  <a:gd name="T52" fmla="*/ 35 w 40"/>
                  <a:gd name="T53" fmla="*/ 11 h 43"/>
                  <a:gd name="T54" fmla="*/ 35 w 40"/>
                  <a:gd name="T55" fmla="*/ 9 h 43"/>
                  <a:gd name="T56" fmla="*/ 40 w 40"/>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43">
                    <a:moveTo>
                      <a:pt x="40" y="0"/>
                    </a:moveTo>
                    <a:lnTo>
                      <a:pt x="40" y="12"/>
                    </a:lnTo>
                    <a:lnTo>
                      <a:pt x="34" y="22"/>
                    </a:lnTo>
                    <a:lnTo>
                      <a:pt x="30" y="31"/>
                    </a:lnTo>
                    <a:lnTo>
                      <a:pt x="32" y="39"/>
                    </a:lnTo>
                    <a:lnTo>
                      <a:pt x="25" y="43"/>
                    </a:lnTo>
                    <a:lnTo>
                      <a:pt x="17" y="38"/>
                    </a:lnTo>
                    <a:lnTo>
                      <a:pt x="7" y="34"/>
                    </a:lnTo>
                    <a:lnTo>
                      <a:pt x="2" y="26"/>
                    </a:lnTo>
                    <a:lnTo>
                      <a:pt x="0" y="14"/>
                    </a:lnTo>
                    <a:lnTo>
                      <a:pt x="0" y="14"/>
                    </a:lnTo>
                    <a:lnTo>
                      <a:pt x="0" y="11"/>
                    </a:lnTo>
                    <a:lnTo>
                      <a:pt x="0" y="9"/>
                    </a:lnTo>
                    <a:lnTo>
                      <a:pt x="2" y="9"/>
                    </a:lnTo>
                    <a:lnTo>
                      <a:pt x="3" y="7"/>
                    </a:lnTo>
                    <a:lnTo>
                      <a:pt x="7" y="7"/>
                    </a:lnTo>
                    <a:lnTo>
                      <a:pt x="7" y="7"/>
                    </a:lnTo>
                    <a:lnTo>
                      <a:pt x="8" y="7"/>
                    </a:lnTo>
                    <a:lnTo>
                      <a:pt x="18" y="9"/>
                    </a:lnTo>
                    <a:lnTo>
                      <a:pt x="20" y="11"/>
                    </a:lnTo>
                    <a:lnTo>
                      <a:pt x="22" y="12"/>
                    </a:lnTo>
                    <a:lnTo>
                      <a:pt x="22" y="12"/>
                    </a:lnTo>
                    <a:lnTo>
                      <a:pt x="25" y="14"/>
                    </a:lnTo>
                    <a:lnTo>
                      <a:pt x="27" y="14"/>
                    </a:lnTo>
                    <a:lnTo>
                      <a:pt x="34" y="11"/>
                    </a:lnTo>
                    <a:lnTo>
                      <a:pt x="34" y="11"/>
                    </a:lnTo>
                    <a:lnTo>
                      <a:pt x="35" y="11"/>
                    </a:lnTo>
                    <a:lnTo>
                      <a:pt x="35" y="9"/>
                    </a:lnTo>
                    <a:lnTo>
                      <a:pt x="4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10" name="Freeform 2068"/>
              <p:cNvSpPr>
                <a:spLocks/>
              </p:cNvSpPr>
              <p:nvPr/>
            </p:nvSpPr>
            <p:spPr bwMode="auto">
              <a:xfrm>
                <a:off x="4301" y="1956"/>
                <a:ext cx="40" cy="43"/>
              </a:xfrm>
              <a:custGeom>
                <a:avLst/>
                <a:gdLst>
                  <a:gd name="T0" fmla="*/ 40 w 40"/>
                  <a:gd name="T1" fmla="*/ 0 h 43"/>
                  <a:gd name="T2" fmla="*/ 40 w 40"/>
                  <a:gd name="T3" fmla="*/ 12 h 43"/>
                  <a:gd name="T4" fmla="*/ 34 w 40"/>
                  <a:gd name="T5" fmla="*/ 22 h 43"/>
                  <a:gd name="T6" fmla="*/ 30 w 40"/>
                  <a:gd name="T7" fmla="*/ 31 h 43"/>
                  <a:gd name="T8" fmla="*/ 32 w 40"/>
                  <a:gd name="T9" fmla="*/ 39 h 43"/>
                  <a:gd name="T10" fmla="*/ 25 w 40"/>
                  <a:gd name="T11" fmla="*/ 43 h 43"/>
                  <a:gd name="T12" fmla="*/ 17 w 40"/>
                  <a:gd name="T13" fmla="*/ 38 h 43"/>
                  <a:gd name="T14" fmla="*/ 7 w 40"/>
                  <a:gd name="T15" fmla="*/ 34 h 43"/>
                  <a:gd name="T16" fmla="*/ 2 w 40"/>
                  <a:gd name="T17" fmla="*/ 26 h 43"/>
                  <a:gd name="T18" fmla="*/ 0 w 40"/>
                  <a:gd name="T19" fmla="*/ 14 h 43"/>
                  <a:gd name="T20" fmla="*/ 0 w 40"/>
                  <a:gd name="T21" fmla="*/ 14 h 43"/>
                  <a:gd name="T22" fmla="*/ 0 w 40"/>
                  <a:gd name="T23" fmla="*/ 11 h 43"/>
                  <a:gd name="T24" fmla="*/ 0 w 40"/>
                  <a:gd name="T25" fmla="*/ 9 h 43"/>
                  <a:gd name="T26" fmla="*/ 2 w 40"/>
                  <a:gd name="T27" fmla="*/ 9 h 43"/>
                  <a:gd name="T28" fmla="*/ 3 w 40"/>
                  <a:gd name="T29" fmla="*/ 7 h 43"/>
                  <a:gd name="T30" fmla="*/ 7 w 40"/>
                  <a:gd name="T31" fmla="*/ 7 h 43"/>
                  <a:gd name="T32" fmla="*/ 7 w 40"/>
                  <a:gd name="T33" fmla="*/ 7 h 43"/>
                  <a:gd name="T34" fmla="*/ 8 w 40"/>
                  <a:gd name="T35" fmla="*/ 7 h 43"/>
                  <a:gd name="T36" fmla="*/ 18 w 40"/>
                  <a:gd name="T37" fmla="*/ 9 h 43"/>
                  <a:gd name="T38" fmla="*/ 20 w 40"/>
                  <a:gd name="T39" fmla="*/ 11 h 43"/>
                  <a:gd name="T40" fmla="*/ 22 w 40"/>
                  <a:gd name="T41" fmla="*/ 12 h 43"/>
                  <a:gd name="T42" fmla="*/ 22 w 40"/>
                  <a:gd name="T43" fmla="*/ 12 h 43"/>
                  <a:gd name="T44" fmla="*/ 25 w 40"/>
                  <a:gd name="T45" fmla="*/ 14 h 43"/>
                  <a:gd name="T46" fmla="*/ 27 w 40"/>
                  <a:gd name="T47" fmla="*/ 14 h 43"/>
                  <a:gd name="T48" fmla="*/ 34 w 40"/>
                  <a:gd name="T49" fmla="*/ 11 h 43"/>
                  <a:gd name="T50" fmla="*/ 34 w 40"/>
                  <a:gd name="T51" fmla="*/ 11 h 43"/>
                  <a:gd name="T52" fmla="*/ 35 w 40"/>
                  <a:gd name="T53" fmla="*/ 11 h 43"/>
                  <a:gd name="T54" fmla="*/ 35 w 40"/>
                  <a:gd name="T55" fmla="*/ 9 h 43"/>
                  <a:gd name="T56" fmla="*/ 40 w 40"/>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43">
                    <a:moveTo>
                      <a:pt x="40" y="0"/>
                    </a:moveTo>
                    <a:lnTo>
                      <a:pt x="40" y="12"/>
                    </a:lnTo>
                    <a:lnTo>
                      <a:pt x="34" y="22"/>
                    </a:lnTo>
                    <a:lnTo>
                      <a:pt x="30" y="31"/>
                    </a:lnTo>
                    <a:lnTo>
                      <a:pt x="32" y="39"/>
                    </a:lnTo>
                    <a:lnTo>
                      <a:pt x="25" y="43"/>
                    </a:lnTo>
                    <a:lnTo>
                      <a:pt x="17" y="38"/>
                    </a:lnTo>
                    <a:lnTo>
                      <a:pt x="7" y="34"/>
                    </a:lnTo>
                    <a:lnTo>
                      <a:pt x="2" y="26"/>
                    </a:lnTo>
                    <a:lnTo>
                      <a:pt x="0" y="14"/>
                    </a:lnTo>
                    <a:lnTo>
                      <a:pt x="0" y="14"/>
                    </a:lnTo>
                    <a:lnTo>
                      <a:pt x="0" y="11"/>
                    </a:lnTo>
                    <a:lnTo>
                      <a:pt x="0" y="9"/>
                    </a:lnTo>
                    <a:lnTo>
                      <a:pt x="2" y="9"/>
                    </a:lnTo>
                    <a:lnTo>
                      <a:pt x="3" y="7"/>
                    </a:lnTo>
                    <a:lnTo>
                      <a:pt x="7" y="7"/>
                    </a:lnTo>
                    <a:lnTo>
                      <a:pt x="7" y="7"/>
                    </a:lnTo>
                    <a:lnTo>
                      <a:pt x="8" y="7"/>
                    </a:lnTo>
                    <a:lnTo>
                      <a:pt x="18" y="9"/>
                    </a:lnTo>
                    <a:lnTo>
                      <a:pt x="20" y="11"/>
                    </a:lnTo>
                    <a:lnTo>
                      <a:pt x="22" y="12"/>
                    </a:lnTo>
                    <a:lnTo>
                      <a:pt x="22" y="12"/>
                    </a:lnTo>
                    <a:lnTo>
                      <a:pt x="25" y="14"/>
                    </a:lnTo>
                    <a:lnTo>
                      <a:pt x="27" y="14"/>
                    </a:lnTo>
                    <a:lnTo>
                      <a:pt x="34" y="11"/>
                    </a:lnTo>
                    <a:lnTo>
                      <a:pt x="34" y="11"/>
                    </a:lnTo>
                    <a:lnTo>
                      <a:pt x="35" y="11"/>
                    </a:lnTo>
                    <a:lnTo>
                      <a:pt x="35" y="9"/>
                    </a:lnTo>
                    <a:lnTo>
                      <a:pt x="4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11" name="Freeform 2069"/>
              <p:cNvSpPr>
                <a:spLocks/>
              </p:cNvSpPr>
              <p:nvPr/>
            </p:nvSpPr>
            <p:spPr bwMode="auto">
              <a:xfrm>
                <a:off x="4230" y="2078"/>
                <a:ext cx="28" cy="39"/>
              </a:xfrm>
              <a:custGeom>
                <a:avLst/>
                <a:gdLst>
                  <a:gd name="T0" fmla="*/ 28 w 28"/>
                  <a:gd name="T1" fmla="*/ 14 h 39"/>
                  <a:gd name="T2" fmla="*/ 27 w 28"/>
                  <a:gd name="T3" fmla="*/ 29 h 39"/>
                  <a:gd name="T4" fmla="*/ 23 w 28"/>
                  <a:gd name="T5" fmla="*/ 27 h 39"/>
                  <a:gd name="T6" fmla="*/ 17 w 28"/>
                  <a:gd name="T7" fmla="*/ 34 h 39"/>
                  <a:gd name="T8" fmla="*/ 13 w 28"/>
                  <a:gd name="T9" fmla="*/ 39 h 39"/>
                  <a:gd name="T10" fmla="*/ 12 w 28"/>
                  <a:gd name="T11" fmla="*/ 27 h 39"/>
                  <a:gd name="T12" fmla="*/ 1 w 28"/>
                  <a:gd name="T13" fmla="*/ 22 h 39"/>
                  <a:gd name="T14" fmla="*/ 0 w 28"/>
                  <a:gd name="T15" fmla="*/ 10 h 39"/>
                  <a:gd name="T16" fmla="*/ 3 w 28"/>
                  <a:gd name="T17" fmla="*/ 7 h 39"/>
                  <a:gd name="T18" fmla="*/ 13 w 28"/>
                  <a:gd name="T19" fmla="*/ 0 h 39"/>
                  <a:gd name="T20" fmla="*/ 28 w 28"/>
                  <a:gd name="T2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9">
                    <a:moveTo>
                      <a:pt x="28" y="14"/>
                    </a:moveTo>
                    <a:lnTo>
                      <a:pt x="27" y="29"/>
                    </a:lnTo>
                    <a:lnTo>
                      <a:pt x="23" y="27"/>
                    </a:lnTo>
                    <a:lnTo>
                      <a:pt x="17" y="34"/>
                    </a:lnTo>
                    <a:lnTo>
                      <a:pt x="13" y="39"/>
                    </a:lnTo>
                    <a:lnTo>
                      <a:pt x="12" y="27"/>
                    </a:lnTo>
                    <a:lnTo>
                      <a:pt x="1" y="22"/>
                    </a:lnTo>
                    <a:lnTo>
                      <a:pt x="0" y="10"/>
                    </a:lnTo>
                    <a:lnTo>
                      <a:pt x="3" y="7"/>
                    </a:lnTo>
                    <a:lnTo>
                      <a:pt x="13" y="0"/>
                    </a:lnTo>
                    <a:lnTo>
                      <a:pt x="28"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12" name="Freeform 2070"/>
              <p:cNvSpPr>
                <a:spLocks/>
              </p:cNvSpPr>
              <p:nvPr/>
            </p:nvSpPr>
            <p:spPr bwMode="auto">
              <a:xfrm>
                <a:off x="4230" y="2078"/>
                <a:ext cx="28" cy="39"/>
              </a:xfrm>
              <a:custGeom>
                <a:avLst/>
                <a:gdLst>
                  <a:gd name="T0" fmla="*/ 28 w 28"/>
                  <a:gd name="T1" fmla="*/ 14 h 39"/>
                  <a:gd name="T2" fmla="*/ 27 w 28"/>
                  <a:gd name="T3" fmla="*/ 29 h 39"/>
                  <a:gd name="T4" fmla="*/ 23 w 28"/>
                  <a:gd name="T5" fmla="*/ 27 h 39"/>
                  <a:gd name="T6" fmla="*/ 17 w 28"/>
                  <a:gd name="T7" fmla="*/ 34 h 39"/>
                  <a:gd name="T8" fmla="*/ 13 w 28"/>
                  <a:gd name="T9" fmla="*/ 39 h 39"/>
                  <a:gd name="T10" fmla="*/ 12 w 28"/>
                  <a:gd name="T11" fmla="*/ 27 h 39"/>
                  <a:gd name="T12" fmla="*/ 1 w 28"/>
                  <a:gd name="T13" fmla="*/ 22 h 39"/>
                  <a:gd name="T14" fmla="*/ 0 w 28"/>
                  <a:gd name="T15" fmla="*/ 10 h 39"/>
                  <a:gd name="T16" fmla="*/ 3 w 28"/>
                  <a:gd name="T17" fmla="*/ 7 h 39"/>
                  <a:gd name="T18" fmla="*/ 13 w 28"/>
                  <a:gd name="T19" fmla="*/ 0 h 39"/>
                  <a:gd name="T20" fmla="*/ 28 w 28"/>
                  <a:gd name="T2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9">
                    <a:moveTo>
                      <a:pt x="28" y="14"/>
                    </a:moveTo>
                    <a:lnTo>
                      <a:pt x="27" y="29"/>
                    </a:lnTo>
                    <a:lnTo>
                      <a:pt x="23" y="27"/>
                    </a:lnTo>
                    <a:lnTo>
                      <a:pt x="17" y="34"/>
                    </a:lnTo>
                    <a:lnTo>
                      <a:pt x="13" y="39"/>
                    </a:lnTo>
                    <a:lnTo>
                      <a:pt x="12" y="27"/>
                    </a:lnTo>
                    <a:lnTo>
                      <a:pt x="1" y="22"/>
                    </a:lnTo>
                    <a:lnTo>
                      <a:pt x="0" y="10"/>
                    </a:lnTo>
                    <a:lnTo>
                      <a:pt x="3" y="7"/>
                    </a:lnTo>
                    <a:lnTo>
                      <a:pt x="13" y="0"/>
                    </a:lnTo>
                    <a:lnTo>
                      <a:pt x="28"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13" name="Freeform 2071"/>
              <p:cNvSpPr>
                <a:spLocks/>
              </p:cNvSpPr>
              <p:nvPr/>
            </p:nvSpPr>
            <p:spPr bwMode="auto">
              <a:xfrm>
                <a:off x="3972" y="2126"/>
                <a:ext cx="26" cy="42"/>
              </a:xfrm>
              <a:custGeom>
                <a:avLst/>
                <a:gdLst>
                  <a:gd name="T0" fmla="*/ 24 w 26"/>
                  <a:gd name="T1" fmla="*/ 32 h 42"/>
                  <a:gd name="T2" fmla="*/ 26 w 26"/>
                  <a:gd name="T3" fmla="*/ 40 h 42"/>
                  <a:gd name="T4" fmla="*/ 24 w 26"/>
                  <a:gd name="T5" fmla="*/ 42 h 42"/>
                  <a:gd name="T6" fmla="*/ 14 w 26"/>
                  <a:gd name="T7" fmla="*/ 35 h 42"/>
                  <a:gd name="T8" fmla="*/ 5 w 26"/>
                  <a:gd name="T9" fmla="*/ 40 h 42"/>
                  <a:gd name="T10" fmla="*/ 0 w 26"/>
                  <a:gd name="T11" fmla="*/ 35 h 42"/>
                  <a:gd name="T12" fmla="*/ 0 w 26"/>
                  <a:gd name="T13" fmla="*/ 35 h 42"/>
                  <a:gd name="T14" fmla="*/ 2 w 26"/>
                  <a:gd name="T15" fmla="*/ 35 h 42"/>
                  <a:gd name="T16" fmla="*/ 2 w 26"/>
                  <a:gd name="T17" fmla="*/ 35 h 42"/>
                  <a:gd name="T18" fmla="*/ 4 w 26"/>
                  <a:gd name="T19" fmla="*/ 35 h 42"/>
                  <a:gd name="T20" fmla="*/ 5 w 26"/>
                  <a:gd name="T21" fmla="*/ 35 h 42"/>
                  <a:gd name="T22" fmla="*/ 5 w 26"/>
                  <a:gd name="T23" fmla="*/ 35 h 42"/>
                  <a:gd name="T24" fmla="*/ 7 w 26"/>
                  <a:gd name="T25" fmla="*/ 35 h 42"/>
                  <a:gd name="T26" fmla="*/ 9 w 26"/>
                  <a:gd name="T27" fmla="*/ 32 h 42"/>
                  <a:gd name="T28" fmla="*/ 9 w 26"/>
                  <a:gd name="T29" fmla="*/ 27 h 42"/>
                  <a:gd name="T30" fmla="*/ 7 w 26"/>
                  <a:gd name="T31" fmla="*/ 22 h 42"/>
                  <a:gd name="T32" fmla="*/ 7 w 26"/>
                  <a:gd name="T33" fmla="*/ 20 h 42"/>
                  <a:gd name="T34" fmla="*/ 5 w 26"/>
                  <a:gd name="T35" fmla="*/ 20 h 42"/>
                  <a:gd name="T36" fmla="*/ 2 w 26"/>
                  <a:gd name="T37" fmla="*/ 17 h 42"/>
                  <a:gd name="T38" fmla="*/ 2 w 26"/>
                  <a:gd name="T39" fmla="*/ 13 h 42"/>
                  <a:gd name="T40" fmla="*/ 2 w 26"/>
                  <a:gd name="T41" fmla="*/ 13 h 42"/>
                  <a:gd name="T42" fmla="*/ 4 w 26"/>
                  <a:gd name="T43" fmla="*/ 3 h 42"/>
                  <a:gd name="T44" fmla="*/ 4 w 26"/>
                  <a:gd name="T45" fmla="*/ 3 h 42"/>
                  <a:gd name="T46" fmla="*/ 5 w 26"/>
                  <a:gd name="T47" fmla="*/ 1 h 42"/>
                  <a:gd name="T48" fmla="*/ 5 w 26"/>
                  <a:gd name="T49" fmla="*/ 0 h 42"/>
                  <a:gd name="T50" fmla="*/ 7 w 26"/>
                  <a:gd name="T51" fmla="*/ 0 h 42"/>
                  <a:gd name="T52" fmla="*/ 9 w 26"/>
                  <a:gd name="T53" fmla="*/ 0 h 42"/>
                  <a:gd name="T54" fmla="*/ 12 w 26"/>
                  <a:gd name="T55" fmla="*/ 1 h 42"/>
                  <a:gd name="T56" fmla="*/ 22 w 26"/>
                  <a:gd name="T57" fmla="*/ 13 h 42"/>
                  <a:gd name="T58" fmla="*/ 26 w 26"/>
                  <a:gd name="T59" fmla="*/ 25 h 42"/>
                  <a:gd name="T60" fmla="*/ 24 w 26"/>
                  <a:gd name="T61"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42">
                    <a:moveTo>
                      <a:pt x="24" y="32"/>
                    </a:moveTo>
                    <a:lnTo>
                      <a:pt x="26" y="40"/>
                    </a:lnTo>
                    <a:lnTo>
                      <a:pt x="24" y="42"/>
                    </a:lnTo>
                    <a:lnTo>
                      <a:pt x="14" y="35"/>
                    </a:lnTo>
                    <a:lnTo>
                      <a:pt x="5" y="40"/>
                    </a:lnTo>
                    <a:lnTo>
                      <a:pt x="0" y="35"/>
                    </a:lnTo>
                    <a:lnTo>
                      <a:pt x="0" y="35"/>
                    </a:lnTo>
                    <a:lnTo>
                      <a:pt x="2" y="35"/>
                    </a:lnTo>
                    <a:lnTo>
                      <a:pt x="2" y="35"/>
                    </a:lnTo>
                    <a:lnTo>
                      <a:pt x="4" y="35"/>
                    </a:lnTo>
                    <a:lnTo>
                      <a:pt x="5" y="35"/>
                    </a:lnTo>
                    <a:lnTo>
                      <a:pt x="5" y="35"/>
                    </a:lnTo>
                    <a:lnTo>
                      <a:pt x="7" y="35"/>
                    </a:lnTo>
                    <a:lnTo>
                      <a:pt x="9" y="32"/>
                    </a:lnTo>
                    <a:lnTo>
                      <a:pt x="9" y="27"/>
                    </a:lnTo>
                    <a:lnTo>
                      <a:pt x="7" y="22"/>
                    </a:lnTo>
                    <a:lnTo>
                      <a:pt x="7" y="20"/>
                    </a:lnTo>
                    <a:lnTo>
                      <a:pt x="5" y="20"/>
                    </a:lnTo>
                    <a:lnTo>
                      <a:pt x="2" y="17"/>
                    </a:lnTo>
                    <a:lnTo>
                      <a:pt x="2" y="13"/>
                    </a:lnTo>
                    <a:lnTo>
                      <a:pt x="2" y="13"/>
                    </a:lnTo>
                    <a:lnTo>
                      <a:pt x="4" y="3"/>
                    </a:lnTo>
                    <a:lnTo>
                      <a:pt x="4" y="3"/>
                    </a:lnTo>
                    <a:lnTo>
                      <a:pt x="5" y="1"/>
                    </a:lnTo>
                    <a:lnTo>
                      <a:pt x="5" y="0"/>
                    </a:lnTo>
                    <a:lnTo>
                      <a:pt x="7" y="0"/>
                    </a:lnTo>
                    <a:lnTo>
                      <a:pt x="9" y="0"/>
                    </a:lnTo>
                    <a:lnTo>
                      <a:pt x="12" y="1"/>
                    </a:lnTo>
                    <a:lnTo>
                      <a:pt x="22" y="13"/>
                    </a:lnTo>
                    <a:lnTo>
                      <a:pt x="26" y="25"/>
                    </a:lnTo>
                    <a:lnTo>
                      <a:pt x="24"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14" name="Freeform 2072"/>
              <p:cNvSpPr>
                <a:spLocks/>
              </p:cNvSpPr>
              <p:nvPr/>
            </p:nvSpPr>
            <p:spPr bwMode="auto">
              <a:xfrm>
                <a:off x="3972" y="2126"/>
                <a:ext cx="26" cy="42"/>
              </a:xfrm>
              <a:custGeom>
                <a:avLst/>
                <a:gdLst>
                  <a:gd name="T0" fmla="*/ 24 w 26"/>
                  <a:gd name="T1" fmla="*/ 32 h 42"/>
                  <a:gd name="T2" fmla="*/ 26 w 26"/>
                  <a:gd name="T3" fmla="*/ 40 h 42"/>
                  <a:gd name="T4" fmla="*/ 24 w 26"/>
                  <a:gd name="T5" fmla="*/ 42 h 42"/>
                  <a:gd name="T6" fmla="*/ 14 w 26"/>
                  <a:gd name="T7" fmla="*/ 35 h 42"/>
                  <a:gd name="T8" fmla="*/ 5 w 26"/>
                  <a:gd name="T9" fmla="*/ 40 h 42"/>
                  <a:gd name="T10" fmla="*/ 0 w 26"/>
                  <a:gd name="T11" fmla="*/ 35 h 42"/>
                  <a:gd name="T12" fmla="*/ 0 w 26"/>
                  <a:gd name="T13" fmla="*/ 35 h 42"/>
                  <a:gd name="T14" fmla="*/ 2 w 26"/>
                  <a:gd name="T15" fmla="*/ 35 h 42"/>
                  <a:gd name="T16" fmla="*/ 2 w 26"/>
                  <a:gd name="T17" fmla="*/ 35 h 42"/>
                  <a:gd name="T18" fmla="*/ 4 w 26"/>
                  <a:gd name="T19" fmla="*/ 35 h 42"/>
                  <a:gd name="T20" fmla="*/ 5 w 26"/>
                  <a:gd name="T21" fmla="*/ 35 h 42"/>
                  <a:gd name="T22" fmla="*/ 5 w 26"/>
                  <a:gd name="T23" fmla="*/ 35 h 42"/>
                  <a:gd name="T24" fmla="*/ 7 w 26"/>
                  <a:gd name="T25" fmla="*/ 35 h 42"/>
                  <a:gd name="T26" fmla="*/ 9 w 26"/>
                  <a:gd name="T27" fmla="*/ 32 h 42"/>
                  <a:gd name="T28" fmla="*/ 9 w 26"/>
                  <a:gd name="T29" fmla="*/ 27 h 42"/>
                  <a:gd name="T30" fmla="*/ 7 w 26"/>
                  <a:gd name="T31" fmla="*/ 22 h 42"/>
                  <a:gd name="T32" fmla="*/ 7 w 26"/>
                  <a:gd name="T33" fmla="*/ 20 h 42"/>
                  <a:gd name="T34" fmla="*/ 5 w 26"/>
                  <a:gd name="T35" fmla="*/ 20 h 42"/>
                  <a:gd name="T36" fmla="*/ 2 w 26"/>
                  <a:gd name="T37" fmla="*/ 17 h 42"/>
                  <a:gd name="T38" fmla="*/ 2 w 26"/>
                  <a:gd name="T39" fmla="*/ 13 h 42"/>
                  <a:gd name="T40" fmla="*/ 2 w 26"/>
                  <a:gd name="T41" fmla="*/ 13 h 42"/>
                  <a:gd name="T42" fmla="*/ 4 w 26"/>
                  <a:gd name="T43" fmla="*/ 3 h 42"/>
                  <a:gd name="T44" fmla="*/ 4 w 26"/>
                  <a:gd name="T45" fmla="*/ 3 h 42"/>
                  <a:gd name="T46" fmla="*/ 5 w 26"/>
                  <a:gd name="T47" fmla="*/ 1 h 42"/>
                  <a:gd name="T48" fmla="*/ 5 w 26"/>
                  <a:gd name="T49" fmla="*/ 0 h 42"/>
                  <a:gd name="T50" fmla="*/ 7 w 26"/>
                  <a:gd name="T51" fmla="*/ 0 h 42"/>
                  <a:gd name="T52" fmla="*/ 9 w 26"/>
                  <a:gd name="T53" fmla="*/ 0 h 42"/>
                  <a:gd name="T54" fmla="*/ 12 w 26"/>
                  <a:gd name="T55" fmla="*/ 1 h 42"/>
                  <a:gd name="T56" fmla="*/ 22 w 26"/>
                  <a:gd name="T57" fmla="*/ 13 h 42"/>
                  <a:gd name="T58" fmla="*/ 26 w 26"/>
                  <a:gd name="T59" fmla="*/ 25 h 42"/>
                  <a:gd name="T60" fmla="*/ 24 w 26"/>
                  <a:gd name="T61"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42">
                    <a:moveTo>
                      <a:pt x="24" y="32"/>
                    </a:moveTo>
                    <a:lnTo>
                      <a:pt x="26" y="40"/>
                    </a:lnTo>
                    <a:lnTo>
                      <a:pt x="24" y="42"/>
                    </a:lnTo>
                    <a:lnTo>
                      <a:pt x="14" y="35"/>
                    </a:lnTo>
                    <a:lnTo>
                      <a:pt x="5" y="40"/>
                    </a:lnTo>
                    <a:lnTo>
                      <a:pt x="0" y="35"/>
                    </a:lnTo>
                    <a:lnTo>
                      <a:pt x="0" y="35"/>
                    </a:lnTo>
                    <a:lnTo>
                      <a:pt x="2" y="35"/>
                    </a:lnTo>
                    <a:lnTo>
                      <a:pt x="2" y="35"/>
                    </a:lnTo>
                    <a:lnTo>
                      <a:pt x="4" y="35"/>
                    </a:lnTo>
                    <a:lnTo>
                      <a:pt x="5" y="35"/>
                    </a:lnTo>
                    <a:lnTo>
                      <a:pt x="5" y="35"/>
                    </a:lnTo>
                    <a:lnTo>
                      <a:pt x="7" y="35"/>
                    </a:lnTo>
                    <a:lnTo>
                      <a:pt x="9" y="32"/>
                    </a:lnTo>
                    <a:lnTo>
                      <a:pt x="9" y="27"/>
                    </a:lnTo>
                    <a:lnTo>
                      <a:pt x="7" y="22"/>
                    </a:lnTo>
                    <a:lnTo>
                      <a:pt x="7" y="20"/>
                    </a:lnTo>
                    <a:lnTo>
                      <a:pt x="5" y="20"/>
                    </a:lnTo>
                    <a:lnTo>
                      <a:pt x="2" y="17"/>
                    </a:lnTo>
                    <a:lnTo>
                      <a:pt x="2" y="13"/>
                    </a:lnTo>
                    <a:lnTo>
                      <a:pt x="2" y="13"/>
                    </a:lnTo>
                    <a:lnTo>
                      <a:pt x="4" y="3"/>
                    </a:lnTo>
                    <a:lnTo>
                      <a:pt x="4" y="3"/>
                    </a:lnTo>
                    <a:lnTo>
                      <a:pt x="5" y="1"/>
                    </a:lnTo>
                    <a:lnTo>
                      <a:pt x="5" y="0"/>
                    </a:lnTo>
                    <a:lnTo>
                      <a:pt x="7" y="0"/>
                    </a:lnTo>
                    <a:lnTo>
                      <a:pt x="9" y="0"/>
                    </a:lnTo>
                    <a:lnTo>
                      <a:pt x="12" y="1"/>
                    </a:lnTo>
                    <a:lnTo>
                      <a:pt x="22" y="13"/>
                    </a:lnTo>
                    <a:lnTo>
                      <a:pt x="26" y="25"/>
                    </a:lnTo>
                    <a:lnTo>
                      <a:pt x="24"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15" name="Freeform 2073"/>
              <p:cNvSpPr>
                <a:spLocks/>
              </p:cNvSpPr>
              <p:nvPr/>
            </p:nvSpPr>
            <p:spPr bwMode="auto">
              <a:xfrm>
                <a:off x="4079" y="2151"/>
                <a:ext cx="34" cy="44"/>
              </a:xfrm>
              <a:custGeom>
                <a:avLst/>
                <a:gdLst>
                  <a:gd name="T0" fmla="*/ 25 w 34"/>
                  <a:gd name="T1" fmla="*/ 41 h 44"/>
                  <a:gd name="T2" fmla="*/ 22 w 34"/>
                  <a:gd name="T3" fmla="*/ 41 h 44"/>
                  <a:gd name="T4" fmla="*/ 22 w 34"/>
                  <a:gd name="T5" fmla="*/ 41 h 44"/>
                  <a:gd name="T6" fmla="*/ 20 w 34"/>
                  <a:gd name="T7" fmla="*/ 43 h 44"/>
                  <a:gd name="T8" fmla="*/ 20 w 34"/>
                  <a:gd name="T9" fmla="*/ 43 h 44"/>
                  <a:gd name="T10" fmla="*/ 19 w 34"/>
                  <a:gd name="T11" fmla="*/ 43 h 44"/>
                  <a:gd name="T12" fmla="*/ 15 w 34"/>
                  <a:gd name="T13" fmla="*/ 43 h 44"/>
                  <a:gd name="T14" fmla="*/ 15 w 34"/>
                  <a:gd name="T15" fmla="*/ 43 h 44"/>
                  <a:gd name="T16" fmla="*/ 3 w 34"/>
                  <a:gd name="T17" fmla="*/ 44 h 44"/>
                  <a:gd name="T18" fmla="*/ 0 w 34"/>
                  <a:gd name="T19" fmla="*/ 2 h 44"/>
                  <a:gd name="T20" fmla="*/ 5 w 34"/>
                  <a:gd name="T21" fmla="*/ 0 h 44"/>
                  <a:gd name="T22" fmla="*/ 8 w 34"/>
                  <a:gd name="T23" fmla="*/ 0 h 44"/>
                  <a:gd name="T24" fmla="*/ 15 w 34"/>
                  <a:gd name="T25" fmla="*/ 2 h 44"/>
                  <a:gd name="T26" fmla="*/ 29 w 34"/>
                  <a:gd name="T27" fmla="*/ 5 h 44"/>
                  <a:gd name="T28" fmla="*/ 34 w 34"/>
                  <a:gd name="T29" fmla="*/ 17 h 44"/>
                  <a:gd name="T30" fmla="*/ 29 w 34"/>
                  <a:gd name="T31" fmla="*/ 21 h 44"/>
                  <a:gd name="T32" fmla="*/ 25 w 34"/>
                  <a:gd name="T33"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4">
                    <a:moveTo>
                      <a:pt x="25" y="41"/>
                    </a:moveTo>
                    <a:lnTo>
                      <a:pt x="22" y="41"/>
                    </a:lnTo>
                    <a:lnTo>
                      <a:pt x="22" y="41"/>
                    </a:lnTo>
                    <a:lnTo>
                      <a:pt x="20" y="43"/>
                    </a:lnTo>
                    <a:lnTo>
                      <a:pt x="20" y="43"/>
                    </a:lnTo>
                    <a:lnTo>
                      <a:pt x="19" y="43"/>
                    </a:lnTo>
                    <a:lnTo>
                      <a:pt x="15" y="43"/>
                    </a:lnTo>
                    <a:lnTo>
                      <a:pt x="15" y="43"/>
                    </a:lnTo>
                    <a:lnTo>
                      <a:pt x="3" y="44"/>
                    </a:lnTo>
                    <a:lnTo>
                      <a:pt x="0" y="2"/>
                    </a:lnTo>
                    <a:lnTo>
                      <a:pt x="5" y="0"/>
                    </a:lnTo>
                    <a:lnTo>
                      <a:pt x="8" y="0"/>
                    </a:lnTo>
                    <a:lnTo>
                      <a:pt x="15" y="2"/>
                    </a:lnTo>
                    <a:lnTo>
                      <a:pt x="29" y="5"/>
                    </a:lnTo>
                    <a:lnTo>
                      <a:pt x="34" y="17"/>
                    </a:lnTo>
                    <a:lnTo>
                      <a:pt x="29" y="21"/>
                    </a:lnTo>
                    <a:lnTo>
                      <a:pt x="25"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16" name="Freeform 2074"/>
              <p:cNvSpPr>
                <a:spLocks/>
              </p:cNvSpPr>
              <p:nvPr/>
            </p:nvSpPr>
            <p:spPr bwMode="auto">
              <a:xfrm>
                <a:off x="4079" y="2151"/>
                <a:ext cx="34" cy="44"/>
              </a:xfrm>
              <a:custGeom>
                <a:avLst/>
                <a:gdLst>
                  <a:gd name="T0" fmla="*/ 25 w 34"/>
                  <a:gd name="T1" fmla="*/ 41 h 44"/>
                  <a:gd name="T2" fmla="*/ 22 w 34"/>
                  <a:gd name="T3" fmla="*/ 41 h 44"/>
                  <a:gd name="T4" fmla="*/ 22 w 34"/>
                  <a:gd name="T5" fmla="*/ 41 h 44"/>
                  <a:gd name="T6" fmla="*/ 20 w 34"/>
                  <a:gd name="T7" fmla="*/ 43 h 44"/>
                  <a:gd name="T8" fmla="*/ 20 w 34"/>
                  <a:gd name="T9" fmla="*/ 43 h 44"/>
                  <a:gd name="T10" fmla="*/ 19 w 34"/>
                  <a:gd name="T11" fmla="*/ 43 h 44"/>
                  <a:gd name="T12" fmla="*/ 15 w 34"/>
                  <a:gd name="T13" fmla="*/ 43 h 44"/>
                  <a:gd name="T14" fmla="*/ 15 w 34"/>
                  <a:gd name="T15" fmla="*/ 43 h 44"/>
                  <a:gd name="T16" fmla="*/ 3 w 34"/>
                  <a:gd name="T17" fmla="*/ 44 h 44"/>
                  <a:gd name="T18" fmla="*/ 0 w 34"/>
                  <a:gd name="T19" fmla="*/ 2 h 44"/>
                  <a:gd name="T20" fmla="*/ 5 w 34"/>
                  <a:gd name="T21" fmla="*/ 0 h 44"/>
                  <a:gd name="T22" fmla="*/ 8 w 34"/>
                  <a:gd name="T23" fmla="*/ 0 h 44"/>
                  <a:gd name="T24" fmla="*/ 15 w 34"/>
                  <a:gd name="T25" fmla="*/ 2 h 44"/>
                  <a:gd name="T26" fmla="*/ 29 w 34"/>
                  <a:gd name="T27" fmla="*/ 5 h 44"/>
                  <a:gd name="T28" fmla="*/ 34 w 34"/>
                  <a:gd name="T29" fmla="*/ 17 h 44"/>
                  <a:gd name="T30" fmla="*/ 29 w 34"/>
                  <a:gd name="T31" fmla="*/ 21 h 44"/>
                  <a:gd name="T32" fmla="*/ 25 w 34"/>
                  <a:gd name="T33"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4">
                    <a:moveTo>
                      <a:pt x="25" y="41"/>
                    </a:moveTo>
                    <a:lnTo>
                      <a:pt x="22" y="41"/>
                    </a:lnTo>
                    <a:lnTo>
                      <a:pt x="22" y="41"/>
                    </a:lnTo>
                    <a:lnTo>
                      <a:pt x="20" y="43"/>
                    </a:lnTo>
                    <a:lnTo>
                      <a:pt x="20" y="43"/>
                    </a:lnTo>
                    <a:lnTo>
                      <a:pt x="19" y="43"/>
                    </a:lnTo>
                    <a:lnTo>
                      <a:pt x="15" y="43"/>
                    </a:lnTo>
                    <a:lnTo>
                      <a:pt x="15" y="43"/>
                    </a:lnTo>
                    <a:lnTo>
                      <a:pt x="3" y="44"/>
                    </a:lnTo>
                    <a:lnTo>
                      <a:pt x="0" y="2"/>
                    </a:lnTo>
                    <a:lnTo>
                      <a:pt x="5" y="0"/>
                    </a:lnTo>
                    <a:lnTo>
                      <a:pt x="8" y="0"/>
                    </a:lnTo>
                    <a:lnTo>
                      <a:pt x="15" y="2"/>
                    </a:lnTo>
                    <a:lnTo>
                      <a:pt x="29" y="5"/>
                    </a:lnTo>
                    <a:lnTo>
                      <a:pt x="34" y="17"/>
                    </a:lnTo>
                    <a:lnTo>
                      <a:pt x="29" y="21"/>
                    </a:lnTo>
                    <a:lnTo>
                      <a:pt x="25"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17" name="Freeform 2075"/>
              <p:cNvSpPr>
                <a:spLocks/>
              </p:cNvSpPr>
              <p:nvPr/>
            </p:nvSpPr>
            <p:spPr bwMode="auto">
              <a:xfrm>
                <a:off x="3996" y="2148"/>
                <a:ext cx="25" cy="32"/>
              </a:xfrm>
              <a:custGeom>
                <a:avLst/>
                <a:gdLst>
                  <a:gd name="T0" fmla="*/ 25 w 25"/>
                  <a:gd name="T1" fmla="*/ 20 h 32"/>
                  <a:gd name="T2" fmla="*/ 7 w 25"/>
                  <a:gd name="T3" fmla="*/ 32 h 32"/>
                  <a:gd name="T4" fmla="*/ 0 w 25"/>
                  <a:gd name="T5" fmla="*/ 20 h 32"/>
                  <a:gd name="T6" fmla="*/ 2 w 25"/>
                  <a:gd name="T7" fmla="*/ 18 h 32"/>
                  <a:gd name="T8" fmla="*/ 0 w 25"/>
                  <a:gd name="T9" fmla="*/ 10 h 32"/>
                  <a:gd name="T10" fmla="*/ 2 w 25"/>
                  <a:gd name="T11" fmla="*/ 3 h 32"/>
                  <a:gd name="T12" fmla="*/ 8 w 25"/>
                  <a:gd name="T13" fmla="*/ 0 h 32"/>
                  <a:gd name="T14" fmla="*/ 12 w 25"/>
                  <a:gd name="T15" fmla="*/ 0 h 32"/>
                  <a:gd name="T16" fmla="*/ 25 w 25"/>
                  <a:gd name="T1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2">
                    <a:moveTo>
                      <a:pt x="25" y="20"/>
                    </a:moveTo>
                    <a:lnTo>
                      <a:pt x="7" y="32"/>
                    </a:lnTo>
                    <a:lnTo>
                      <a:pt x="0" y="20"/>
                    </a:lnTo>
                    <a:lnTo>
                      <a:pt x="2" y="18"/>
                    </a:lnTo>
                    <a:lnTo>
                      <a:pt x="0" y="10"/>
                    </a:lnTo>
                    <a:lnTo>
                      <a:pt x="2" y="3"/>
                    </a:lnTo>
                    <a:lnTo>
                      <a:pt x="8" y="0"/>
                    </a:lnTo>
                    <a:lnTo>
                      <a:pt x="12" y="0"/>
                    </a:lnTo>
                    <a:lnTo>
                      <a:pt x="25" y="2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18" name="Freeform 2076"/>
              <p:cNvSpPr>
                <a:spLocks/>
              </p:cNvSpPr>
              <p:nvPr/>
            </p:nvSpPr>
            <p:spPr bwMode="auto">
              <a:xfrm>
                <a:off x="3996" y="2148"/>
                <a:ext cx="25" cy="32"/>
              </a:xfrm>
              <a:custGeom>
                <a:avLst/>
                <a:gdLst>
                  <a:gd name="T0" fmla="*/ 25 w 25"/>
                  <a:gd name="T1" fmla="*/ 20 h 32"/>
                  <a:gd name="T2" fmla="*/ 7 w 25"/>
                  <a:gd name="T3" fmla="*/ 32 h 32"/>
                  <a:gd name="T4" fmla="*/ 0 w 25"/>
                  <a:gd name="T5" fmla="*/ 20 h 32"/>
                  <a:gd name="T6" fmla="*/ 2 w 25"/>
                  <a:gd name="T7" fmla="*/ 18 h 32"/>
                  <a:gd name="T8" fmla="*/ 0 w 25"/>
                  <a:gd name="T9" fmla="*/ 10 h 32"/>
                  <a:gd name="T10" fmla="*/ 2 w 25"/>
                  <a:gd name="T11" fmla="*/ 3 h 32"/>
                  <a:gd name="T12" fmla="*/ 8 w 25"/>
                  <a:gd name="T13" fmla="*/ 0 h 32"/>
                  <a:gd name="T14" fmla="*/ 12 w 25"/>
                  <a:gd name="T15" fmla="*/ 0 h 32"/>
                  <a:gd name="T16" fmla="*/ 25 w 25"/>
                  <a:gd name="T1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2">
                    <a:moveTo>
                      <a:pt x="25" y="20"/>
                    </a:moveTo>
                    <a:lnTo>
                      <a:pt x="7" y="32"/>
                    </a:lnTo>
                    <a:lnTo>
                      <a:pt x="0" y="20"/>
                    </a:lnTo>
                    <a:lnTo>
                      <a:pt x="2" y="18"/>
                    </a:lnTo>
                    <a:lnTo>
                      <a:pt x="0" y="10"/>
                    </a:lnTo>
                    <a:lnTo>
                      <a:pt x="2" y="3"/>
                    </a:lnTo>
                    <a:lnTo>
                      <a:pt x="8" y="0"/>
                    </a:lnTo>
                    <a:lnTo>
                      <a:pt x="12" y="0"/>
                    </a:lnTo>
                    <a:lnTo>
                      <a:pt x="25"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19" name="Freeform 2077"/>
              <p:cNvSpPr>
                <a:spLocks/>
              </p:cNvSpPr>
              <p:nvPr/>
            </p:nvSpPr>
            <p:spPr bwMode="auto">
              <a:xfrm>
                <a:off x="3943" y="2148"/>
                <a:ext cx="36" cy="27"/>
              </a:xfrm>
              <a:custGeom>
                <a:avLst/>
                <a:gdLst>
                  <a:gd name="T0" fmla="*/ 2 w 36"/>
                  <a:gd name="T1" fmla="*/ 0 h 27"/>
                  <a:gd name="T2" fmla="*/ 2 w 36"/>
                  <a:gd name="T3" fmla="*/ 0 h 27"/>
                  <a:gd name="T4" fmla="*/ 11 w 36"/>
                  <a:gd name="T5" fmla="*/ 3 h 27"/>
                  <a:gd name="T6" fmla="*/ 24 w 36"/>
                  <a:gd name="T7" fmla="*/ 8 h 27"/>
                  <a:gd name="T8" fmla="*/ 28 w 36"/>
                  <a:gd name="T9" fmla="*/ 12 h 27"/>
                  <a:gd name="T10" fmla="*/ 28 w 36"/>
                  <a:gd name="T11" fmla="*/ 12 h 27"/>
                  <a:gd name="T12" fmla="*/ 29 w 36"/>
                  <a:gd name="T13" fmla="*/ 13 h 27"/>
                  <a:gd name="T14" fmla="*/ 34 w 36"/>
                  <a:gd name="T15" fmla="*/ 18 h 27"/>
                  <a:gd name="T16" fmla="*/ 34 w 36"/>
                  <a:gd name="T17" fmla="*/ 20 h 27"/>
                  <a:gd name="T18" fmla="*/ 36 w 36"/>
                  <a:gd name="T19" fmla="*/ 25 h 27"/>
                  <a:gd name="T20" fmla="*/ 12 w 36"/>
                  <a:gd name="T21" fmla="*/ 27 h 27"/>
                  <a:gd name="T22" fmla="*/ 12 w 36"/>
                  <a:gd name="T23" fmla="*/ 27 h 27"/>
                  <a:gd name="T24" fmla="*/ 2 w 36"/>
                  <a:gd name="T25" fmla="*/ 0 h 27"/>
                  <a:gd name="T26" fmla="*/ 2 w 36"/>
                  <a:gd name="T27" fmla="*/ 0 h 27"/>
                  <a:gd name="T28" fmla="*/ 0 w 36"/>
                  <a:gd name="T29" fmla="*/ 0 h 27"/>
                  <a:gd name="T30" fmla="*/ 2 w 36"/>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27">
                    <a:moveTo>
                      <a:pt x="2" y="0"/>
                    </a:moveTo>
                    <a:lnTo>
                      <a:pt x="2" y="0"/>
                    </a:lnTo>
                    <a:lnTo>
                      <a:pt x="11" y="3"/>
                    </a:lnTo>
                    <a:lnTo>
                      <a:pt x="24" y="8"/>
                    </a:lnTo>
                    <a:lnTo>
                      <a:pt x="28" y="12"/>
                    </a:lnTo>
                    <a:lnTo>
                      <a:pt x="28" y="12"/>
                    </a:lnTo>
                    <a:lnTo>
                      <a:pt x="29" y="13"/>
                    </a:lnTo>
                    <a:lnTo>
                      <a:pt x="34" y="18"/>
                    </a:lnTo>
                    <a:lnTo>
                      <a:pt x="34" y="20"/>
                    </a:lnTo>
                    <a:lnTo>
                      <a:pt x="36" y="25"/>
                    </a:lnTo>
                    <a:lnTo>
                      <a:pt x="12" y="27"/>
                    </a:lnTo>
                    <a:lnTo>
                      <a:pt x="12" y="27"/>
                    </a:lnTo>
                    <a:lnTo>
                      <a:pt x="2" y="0"/>
                    </a:lnTo>
                    <a:lnTo>
                      <a:pt x="2" y="0"/>
                    </a:lnTo>
                    <a:lnTo>
                      <a:pt x="0" y="0"/>
                    </a:lnTo>
                    <a:lnTo>
                      <a:pt x="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20" name="Freeform 2078"/>
              <p:cNvSpPr>
                <a:spLocks/>
              </p:cNvSpPr>
              <p:nvPr/>
            </p:nvSpPr>
            <p:spPr bwMode="auto">
              <a:xfrm>
                <a:off x="3943" y="2148"/>
                <a:ext cx="36" cy="27"/>
              </a:xfrm>
              <a:custGeom>
                <a:avLst/>
                <a:gdLst>
                  <a:gd name="T0" fmla="*/ 2 w 36"/>
                  <a:gd name="T1" fmla="*/ 0 h 27"/>
                  <a:gd name="T2" fmla="*/ 2 w 36"/>
                  <a:gd name="T3" fmla="*/ 0 h 27"/>
                  <a:gd name="T4" fmla="*/ 11 w 36"/>
                  <a:gd name="T5" fmla="*/ 3 h 27"/>
                  <a:gd name="T6" fmla="*/ 24 w 36"/>
                  <a:gd name="T7" fmla="*/ 8 h 27"/>
                  <a:gd name="T8" fmla="*/ 28 w 36"/>
                  <a:gd name="T9" fmla="*/ 12 h 27"/>
                  <a:gd name="T10" fmla="*/ 28 w 36"/>
                  <a:gd name="T11" fmla="*/ 12 h 27"/>
                  <a:gd name="T12" fmla="*/ 29 w 36"/>
                  <a:gd name="T13" fmla="*/ 13 h 27"/>
                  <a:gd name="T14" fmla="*/ 34 w 36"/>
                  <a:gd name="T15" fmla="*/ 18 h 27"/>
                  <a:gd name="T16" fmla="*/ 34 w 36"/>
                  <a:gd name="T17" fmla="*/ 20 h 27"/>
                  <a:gd name="T18" fmla="*/ 36 w 36"/>
                  <a:gd name="T19" fmla="*/ 25 h 27"/>
                  <a:gd name="T20" fmla="*/ 12 w 36"/>
                  <a:gd name="T21" fmla="*/ 27 h 27"/>
                  <a:gd name="T22" fmla="*/ 12 w 36"/>
                  <a:gd name="T23" fmla="*/ 27 h 27"/>
                  <a:gd name="T24" fmla="*/ 2 w 36"/>
                  <a:gd name="T25" fmla="*/ 0 h 27"/>
                  <a:gd name="T26" fmla="*/ 2 w 36"/>
                  <a:gd name="T27" fmla="*/ 0 h 27"/>
                  <a:gd name="T28" fmla="*/ 0 w 36"/>
                  <a:gd name="T29" fmla="*/ 0 h 27"/>
                  <a:gd name="T30" fmla="*/ 2 w 36"/>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27">
                    <a:moveTo>
                      <a:pt x="2" y="0"/>
                    </a:moveTo>
                    <a:lnTo>
                      <a:pt x="2" y="0"/>
                    </a:lnTo>
                    <a:lnTo>
                      <a:pt x="11" y="3"/>
                    </a:lnTo>
                    <a:lnTo>
                      <a:pt x="24" y="8"/>
                    </a:lnTo>
                    <a:lnTo>
                      <a:pt x="28" y="12"/>
                    </a:lnTo>
                    <a:lnTo>
                      <a:pt x="28" y="12"/>
                    </a:lnTo>
                    <a:lnTo>
                      <a:pt x="29" y="13"/>
                    </a:lnTo>
                    <a:lnTo>
                      <a:pt x="34" y="18"/>
                    </a:lnTo>
                    <a:lnTo>
                      <a:pt x="34" y="20"/>
                    </a:lnTo>
                    <a:lnTo>
                      <a:pt x="36" y="25"/>
                    </a:lnTo>
                    <a:lnTo>
                      <a:pt x="12" y="27"/>
                    </a:lnTo>
                    <a:lnTo>
                      <a:pt x="12" y="27"/>
                    </a:lnTo>
                    <a:lnTo>
                      <a:pt x="2" y="0"/>
                    </a:lnTo>
                    <a:lnTo>
                      <a:pt x="2" y="0"/>
                    </a:lnTo>
                    <a:lnTo>
                      <a:pt x="0" y="0"/>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21" name="Freeform 2079"/>
              <p:cNvSpPr>
                <a:spLocks/>
              </p:cNvSpPr>
              <p:nvPr/>
            </p:nvSpPr>
            <p:spPr bwMode="auto">
              <a:xfrm>
                <a:off x="4247" y="2143"/>
                <a:ext cx="39" cy="39"/>
              </a:xfrm>
              <a:custGeom>
                <a:avLst/>
                <a:gdLst>
                  <a:gd name="T0" fmla="*/ 25 w 39"/>
                  <a:gd name="T1" fmla="*/ 1 h 39"/>
                  <a:gd name="T2" fmla="*/ 25 w 39"/>
                  <a:gd name="T3" fmla="*/ 1 h 39"/>
                  <a:gd name="T4" fmla="*/ 28 w 39"/>
                  <a:gd name="T5" fmla="*/ 0 h 39"/>
                  <a:gd name="T6" fmla="*/ 27 w 39"/>
                  <a:gd name="T7" fmla="*/ 17 h 39"/>
                  <a:gd name="T8" fmla="*/ 32 w 39"/>
                  <a:gd name="T9" fmla="*/ 27 h 39"/>
                  <a:gd name="T10" fmla="*/ 39 w 39"/>
                  <a:gd name="T11" fmla="*/ 35 h 39"/>
                  <a:gd name="T12" fmla="*/ 37 w 39"/>
                  <a:gd name="T13" fmla="*/ 35 h 39"/>
                  <a:gd name="T14" fmla="*/ 0 w 39"/>
                  <a:gd name="T15" fmla="*/ 39 h 39"/>
                  <a:gd name="T16" fmla="*/ 5 w 39"/>
                  <a:gd name="T17" fmla="*/ 23 h 39"/>
                  <a:gd name="T18" fmla="*/ 11 w 39"/>
                  <a:gd name="T19" fmla="*/ 15 h 39"/>
                  <a:gd name="T20" fmla="*/ 10 w 39"/>
                  <a:gd name="T21" fmla="*/ 10 h 39"/>
                  <a:gd name="T22" fmla="*/ 25 w 39"/>
                  <a:gd name="T23" fmla="*/ 0 h 39"/>
                  <a:gd name="T24" fmla="*/ 25 w 39"/>
                  <a:gd name="T25"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9">
                    <a:moveTo>
                      <a:pt x="25" y="1"/>
                    </a:moveTo>
                    <a:lnTo>
                      <a:pt x="25" y="1"/>
                    </a:lnTo>
                    <a:lnTo>
                      <a:pt x="28" y="0"/>
                    </a:lnTo>
                    <a:lnTo>
                      <a:pt x="27" y="17"/>
                    </a:lnTo>
                    <a:lnTo>
                      <a:pt x="32" y="27"/>
                    </a:lnTo>
                    <a:lnTo>
                      <a:pt x="39" y="35"/>
                    </a:lnTo>
                    <a:lnTo>
                      <a:pt x="37" y="35"/>
                    </a:lnTo>
                    <a:lnTo>
                      <a:pt x="0" y="39"/>
                    </a:lnTo>
                    <a:lnTo>
                      <a:pt x="5" y="23"/>
                    </a:lnTo>
                    <a:lnTo>
                      <a:pt x="11" y="15"/>
                    </a:lnTo>
                    <a:lnTo>
                      <a:pt x="10" y="10"/>
                    </a:lnTo>
                    <a:lnTo>
                      <a:pt x="25" y="0"/>
                    </a:lnTo>
                    <a:lnTo>
                      <a:pt x="25"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22" name="Freeform 2080"/>
              <p:cNvSpPr>
                <a:spLocks/>
              </p:cNvSpPr>
              <p:nvPr/>
            </p:nvSpPr>
            <p:spPr bwMode="auto">
              <a:xfrm>
                <a:off x="4247" y="2143"/>
                <a:ext cx="39" cy="39"/>
              </a:xfrm>
              <a:custGeom>
                <a:avLst/>
                <a:gdLst>
                  <a:gd name="T0" fmla="*/ 25 w 39"/>
                  <a:gd name="T1" fmla="*/ 1 h 39"/>
                  <a:gd name="T2" fmla="*/ 25 w 39"/>
                  <a:gd name="T3" fmla="*/ 1 h 39"/>
                  <a:gd name="T4" fmla="*/ 28 w 39"/>
                  <a:gd name="T5" fmla="*/ 0 h 39"/>
                  <a:gd name="T6" fmla="*/ 27 w 39"/>
                  <a:gd name="T7" fmla="*/ 17 h 39"/>
                  <a:gd name="T8" fmla="*/ 32 w 39"/>
                  <a:gd name="T9" fmla="*/ 27 h 39"/>
                  <a:gd name="T10" fmla="*/ 39 w 39"/>
                  <a:gd name="T11" fmla="*/ 35 h 39"/>
                  <a:gd name="T12" fmla="*/ 37 w 39"/>
                  <a:gd name="T13" fmla="*/ 35 h 39"/>
                  <a:gd name="T14" fmla="*/ 0 w 39"/>
                  <a:gd name="T15" fmla="*/ 39 h 39"/>
                  <a:gd name="T16" fmla="*/ 5 w 39"/>
                  <a:gd name="T17" fmla="*/ 23 h 39"/>
                  <a:gd name="T18" fmla="*/ 11 w 39"/>
                  <a:gd name="T19" fmla="*/ 15 h 39"/>
                  <a:gd name="T20" fmla="*/ 10 w 39"/>
                  <a:gd name="T21" fmla="*/ 10 h 39"/>
                  <a:gd name="T22" fmla="*/ 25 w 39"/>
                  <a:gd name="T23" fmla="*/ 0 h 39"/>
                  <a:gd name="T24" fmla="*/ 25 w 39"/>
                  <a:gd name="T25"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9">
                    <a:moveTo>
                      <a:pt x="25" y="1"/>
                    </a:moveTo>
                    <a:lnTo>
                      <a:pt x="25" y="1"/>
                    </a:lnTo>
                    <a:lnTo>
                      <a:pt x="28" y="0"/>
                    </a:lnTo>
                    <a:lnTo>
                      <a:pt x="27" y="17"/>
                    </a:lnTo>
                    <a:lnTo>
                      <a:pt x="32" y="27"/>
                    </a:lnTo>
                    <a:lnTo>
                      <a:pt x="39" y="35"/>
                    </a:lnTo>
                    <a:lnTo>
                      <a:pt x="37" y="35"/>
                    </a:lnTo>
                    <a:lnTo>
                      <a:pt x="0" y="39"/>
                    </a:lnTo>
                    <a:lnTo>
                      <a:pt x="5" y="23"/>
                    </a:lnTo>
                    <a:lnTo>
                      <a:pt x="11" y="15"/>
                    </a:lnTo>
                    <a:lnTo>
                      <a:pt x="10" y="10"/>
                    </a:lnTo>
                    <a:lnTo>
                      <a:pt x="25" y="0"/>
                    </a:lnTo>
                    <a:lnTo>
                      <a:pt x="2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23" name="Freeform 2081"/>
              <p:cNvSpPr>
                <a:spLocks/>
              </p:cNvSpPr>
              <p:nvPr/>
            </p:nvSpPr>
            <p:spPr bwMode="auto">
              <a:xfrm>
                <a:off x="4043" y="2094"/>
                <a:ext cx="33" cy="28"/>
              </a:xfrm>
              <a:custGeom>
                <a:avLst/>
                <a:gdLst>
                  <a:gd name="T0" fmla="*/ 5 w 33"/>
                  <a:gd name="T1" fmla="*/ 0 h 28"/>
                  <a:gd name="T2" fmla="*/ 17 w 33"/>
                  <a:gd name="T3" fmla="*/ 5 h 28"/>
                  <a:gd name="T4" fmla="*/ 33 w 33"/>
                  <a:gd name="T5" fmla="*/ 10 h 28"/>
                  <a:gd name="T6" fmla="*/ 33 w 33"/>
                  <a:gd name="T7" fmla="*/ 10 h 28"/>
                  <a:gd name="T8" fmla="*/ 29 w 33"/>
                  <a:gd name="T9" fmla="*/ 18 h 28"/>
                  <a:gd name="T10" fmla="*/ 29 w 33"/>
                  <a:gd name="T11" fmla="*/ 25 h 28"/>
                  <a:gd name="T12" fmla="*/ 16 w 33"/>
                  <a:gd name="T13" fmla="*/ 28 h 28"/>
                  <a:gd name="T14" fmla="*/ 12 w 33"/>
                  <a:gd name="T15" fmla="*/ 25 h 28"/>
                  <a:gd name="T16" fmla="*/ 9 w 33"/>
                  <a:gd name="T17" fmla="*/ 11 h 28"/>
                  <a:gd name="T18" fmla="*/ 0 w 33"/>
                  <a:gd name="T19" fmla="*/ 5 h 28"/>
                  <a:gd name="T20" fmla="*/ 0 w 33"/>
                  <a:gd name="T21" fmla="*/ 1 h 28"/>
                  <a:gd name="T22" fmla="*/ 4 w 33"/>
                  <a:gd name="T23" fmla="*/ 1 h 28"/>
                  <a:gd name="T24" fmla="*/ 5 w 33"/>
                  <a:gd name="T25" fmla="*/ 1 h 28"/>
                  <a:gd name="T26" fmla="*/ 5 w 33"/>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8">
                    <a:moveTo>
                      <a:pt x="5" y="0"/>
                    </a:moveTo>
                    <a:lnTo>
                      <a:pt x="17" y="5"/>
                    </a:lnTo>
                    <a:lnTo>
                      <a:pt x="33" y="10"/>
                    </a:lnTo>
                    <a:lnTo>
                      <a:pt x="33" y="10"/>
                    </a:lnTo>
                    <a:lnTo>
                      <a:pt x="29" y="18"/>
                    </a:lnTo>
                    <a:lnTo>
                      <a:pt x="29" y="25"/>
                    </a:lnTo>
                    <a:lnTo>
                      <a:pt x="16" y="28"/>
                    </a:lnTo>
                    <a:lnTo>
                      <a:pt x="12" y="25"/>
                    </a:lnTo>
                    <a:lnTo>
                      <a:pt x="9" y="11"/>
                    </a:lnTo>
                    <a:lnTo>
                      <a:pt x="0" y="5"/>
                    </a:lnTo>
                    <a:lnTo>
                      <a:pt x="0" y="1"/>
                    </a:lnTo>
                    <a:lnTo>
                      <a:pt x="4" y="1"/>
                    </a:lnTo>
                    <a:lnTo>
                      <a:pt x="5" y="1"/>
                    </a:lnTo>
                    <a:lnTo>
                      <a:pt x="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24" name="Freeform 2082"/>
              <p:cNvSpPr>
                <a:spLocks/>
              </p:cNvSpPr>
              <p:nvPr/>
            </p:nvSpPr>
            <p:spPr bwMode="auto">
              <a:xfrm>
                <a:off x="4043" y="2094"/>
                <a:ext cx="33" cy="28"/>
              </a:xfrm>
              <a:custGeom>
                <a:avLst/>
                <a:gdLst>
                  <a:gd name="T0" fmla="*/ 5 w 33"/>
                  <a:gd name="T1" fmla="*/ 0 h 28"/>
                  <a:gd name="T2" fmla="*/ 17 w 33"/>
                  <a:gd name="T3" fmla="*/ 5 h 28"/>
                  <a:gd name="T4" fmla="*/ 33 w 33"/>
                  <a:gd name="T5" fmla="*/ 10 h 28"/>
                  <a:gd name="T6" fmla="*/ 33 w 33"/>
                  <a:gd name="T7" fmla="*/ 10 h 28"/>
                  <a:gd name="T8" fmla="*/ 29 w 33"/>
                  <a:gd name="T9" fmla="*/ 18 h 28"/>
                  <a:gd name="T10" fmla="*/ 29 w 33"/>
                  <a:gd name="T11" fmla="*/ 25 h 28"/>
                  <a:gd name="T12" fmla="*/ 16 w 33"/>
                  <a:gd name="T13" fmla="*/ 28 h 28"/>
                  <a:gd name="T14" fmla="*/ 12 w 33"/>
                  <a:gd name="T15" fmla="*/ 25 h 28"/>
                  <a:gd name="T16" fmla="*/ 9 w 33"/>
                  <a:gd name="T17" fmla="*/ 11 h 28"/>
                  <a:gd name="T18" fmla="*/ 0 w 33"/>
                  <a:gd name="T19" fmla="*/ 5 h 28"/>
                  <a:gd name="T20" fmla="*/ 0 w 33"/>
                  <a:gd name="T21" fmla="*/ 1 h 28"/>
                  <a:gd name="T22" fmla="*/ 4 w 33"/>
                  <a:gd name="T23" fmla="*/ 1 h 28"/>
                  <a:gd name="T24" fmla="*/ 5 w 33"/>
                  <a:gd name="T25" fmla="*/ 1 h 28"/>
                  <a:gd name="T26" fmla="*/ 5 w 33"/>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8">
                    <a:moveTo>
                      <a:pt x="5" y="0"/>
                    </a:moveTo>
                    <a:lnTo>
                      <a:pt x="17" y="5"/>
                    </a:lnTo>
                    <a:lnTo>
                      <a:pt x="33" y="10"/>
                    </a:lnTo>
                    <a:lnTo>
                      <a:pt x="33" y="10"/>
                    </a:lnTo>
                    <a:lnTo>
                      <a:pt x="29" y="18"/>
                    </a:lnTo>
                    <a:lnTo>
                      <a:pt x="29" y="25"/>
                    </a:lnTo>
                    <a:lnTo>
                      <a:pt x="16" y="28"/>
                    </a:lnTo>
                    <a:lnTo>
                      <a:pt x="12" y="25"/>
                    </a:lnTo>
                    <a:lnTo>
                      <a:pt x="9" y="11"/>
                    </a:lnTo>
                    <a:lnTo>
                      <a:pt x="0" y="5"/>
                    </a:lnTo>
                    <a:lnTo>
                      <a:pt x="0" y="1"/>
                    </a:lnTo>
                    <a:lnTo>
                      <a:pt x="4" y="1"/>
                    </a:lnTo>
                    <a:lnTo>
                      <a:pt x="5" y="1"/>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25" name="Freeform 2083"/>
              <p:cNvSpPr>
                <a:spLocks/>
              </p:cNvSpPr>
              <p:nvPr/>
            </p:nvSpPr>
            <p:spPr bwMode="auto">
              <a:xfrm>
                <a:off x="4250" y="2050"/>
                <a:ext cx="34" cy="35"/>
              </a:xfrm>
              <a:custGeom>
                <a:avLst/>
                <a:gdLst>
                  <a:gd name="T0" fmla="*/ 34 w 34"/>
                  <a:gd name="T1" fmla="*/ 30 h 35"/>
                  <a:gd name="T2" fmla="*/ 25 w 34"/>
                  <a:gd name="T3" fmla="*/ 35 h 35"/>
                  <a:gd name="T4" fmla="*/ 15 w 34"/>
                  <a:gd name="T5" fmla="*/ 35 h 35"/>
                  <a:gd name="T6" fmla="*/ 0 w 34"/>
                  <a:gd name="T7" fmla="*/ 13 h 35"/>
                  <a:gd name="T8" fmla="*/ 5 w 34"/>
                  <a:gd name="T9" fmla="*/ 5 h 35"/>
                  <a:gd name="T10" fmla="*/ 12 w 34"/>
                  <a:gd name="T11" fmla="*/ 0 h 35"/>
                  <a:gd name="T12" fmla="*/ 31 w 34"/>
                  <a:gd name="T13" fmla="*/ 1 h 35"/>
                  <a:gd name="T14" fmla="*/ 34 w 34"/>
                  <a:gd name="T15" fmla="*/ 3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5">
                    <a:moveTo>
                      <a:pt x="34" y="30"/>
                    </a:moveTo>
                    <a:lnTo>
                      <a:pt x="25" y="35"/>
                    </a:lnTo>
                    <a:lnTo>
                      <a:pt x="15" y="35"/>
                    </a:lnTo>
                    <a:lnTo>
                      <a:pt x="0" y="13"/>
                    </a:lnTo>
                    <a:lnTo>
                      <a:pt x="5" y="5"/>
                    </a:lnTo>
                    <a:lnTo>
                      <a:pt x="12" y="0"/>
                    </a:lnTo>
                    <a:lnTo>
                      <a:pt x="31" y="1"/>
                    </a:lnTo>
                    <a:lnTo>
                      <a:pt x="34" y="3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26" name="Freeform 2084"/>
              <p:cNvSpPr>
                <a:spLocks/>
              </p:cNvSpPr>
              <p:nvPr/>
            </p:nvSpPr>
            <p:spPr bwMode="auto">
              <a:xfrm>
                <a:off x="4250" y="2050"/>
                <a:ext cx="34" cy="35"/>
              </a:xfrm>
              <a:custGeom>
                <a:avLst/>
                <a:gdLst>
                  <a:gd name="T0" fmla="*/ 34 w 34"/>
                  <a:gd name="T1" fmla="*/ 30 h 35"/>
                  <a:gd name="T2" fmla="*/ 25 w 34"/>
                  <a:gd name="T3" fmla="*/ 35 h 35"/>
                  <a:gd name="T4" fmla="*/ 15 w 34"/>
                  <a:gd name="T5" fmla="*/ 35 h 35"/>
                  <a:gd name="T6" fmla="*/ 0 w 34"/>
                  <a:gd name="T7" fmla="*/ 13 h 35"/>
                  <a:gd name="T8" fmla="*/ 5 w 34"/>
                  <a:gd name="T9" fmla="*/ 5 h 35"/>
                  <a:gd name="T10" fmla="*/ 12 w 34"/>
                  <a:gd name="T11" fmla="*/ 0 h 35"/>
                  <a:gd name="T12" fmla="*/ 31 w 34"/>
                  <a:gd name="T13" fmla="*/ 1 h 35"/>
                  <a:gd name="T14" fmla="*/ 34 w 34"/>
                  <a:gd name="T15" fmla="*/ 3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5">
                    <a:moveTo>
                      <a:pt x="34" y="30"/>
                    </a:moveTo>
                    <a:lnTo>
                      <a:pt x="25" y="35"/>
                    </a:lnTo>
                    <a:lnTo>
                      <a:pt x="15" y="35"/>
                    </a:lnTo>
                    <a:lnTo>
                      <a:pt x="0" y="13"/>
                    </a:lnTo>
                    <a:lnTo>
                      <a:pt x="5" y="5"/>
                    </a:lnTo>
                    <a:lnTo>
                      <a:pt x="12" y="0"/>
                    </a:lnTo>
                    <a:lnTo>
                      <a:pt x="31" y="1"/>
                    </a:lnTo>
                    <a:lnTo>
                      <a:pt x="34"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27" name="Freeform 2085"/>
              <p:cNvSpPr>
                <a:spLocks/>
              </p:cNvSpPr>
              <p:nvPr/>
            </p:nvSpPr>
            <p:spPr bwMode="auto">
              <a:xfrm>
                <a:off x="4338" y="2041"/>
                <a:ext cx="31" cy="36"/>
              </a:xfrm>
              <a:custGeom>
                <a:avLst/>
                <a:gdLst>
                  <a:gd name="T0" fmla="*/ 24 w 31"/>
                  <a:gd name="T1" fmla="*/ 14 h 36"/>
                  <a:gd name="T2" fmla="*/ 31 w 31"/>
                  <a:gd name="T3" fmla="*/ 31 h 36"/>
                  <a:gd name="T4" fmla="*/ 27 w 31"/>
                  <a:gd name="T5" fmla="*/ 36 h 36"/>
                  <a:gd name="T6" fmla="*/ 27 w 31"/>
                  <a:gd name="T7" fmla="*/ 36 h 36"/>
                  <a:gd name="T8" fmla="*/ 27 w 31"/>
                  <a:gd name="T9" fmla="*/ 36 h 36"/>
                  <a:gd name="T10" fmla="*/ 27 w 31"/>
                  <a:gd name="T11" fmla="*/ 36 h 36"/>
                  <a:gd name="T12" fmla="*/ 27 w 31"/>
                  <a:gd name="T13" fmla="*/ 36 h 36"/>
                  <a:gd name="T14" fmla="*/ 27 w 31"/>
                  <a:gd name="T15" fmla="*/ 36 h 36"/>
                  <a:gd name="T16" fmla="*/ 26 w 31"/>
                  <a:gd name="T17" fmla="*/ 34 h 36"/>
                  <a:gd name="T18" fmla="*/ 14 w 31"/>
                  <a:gd name="T19" fmla="*/ 24 h 36"/>
                  <a:gd name="T20" fmla="*/ 12 w 31"/>
                  <a:gd name="T21" fmla="*/ 25 h 36"/>
                  <a:gd name="T22" fmla="*/ 3 w 31"/>
                  <a:gd name="T23" fmla="*/ 20 h 36"/>
                  <a:gd name="T24" fmla="*/ 2 w 31"/>
                  <a:gd name="T25" fmla="*/ 20 h 36"/>
                  <a:gd name="T26" fmla="*/ 3 w 31"/>
                  <a:gd name="T27" fmla="*/ 19 h 36"/>
                  <a:gd name="T28" fmla="*/ 2 w 31"/>
                  <a:gd name="T29" fmla="*/ 17 h 36"/>
                  <a:gd name="T30" fmla="*/ 0 w 31"/>
                  <a:gd name="T31" fmla="*/ 12 h 36"/>
                  <a:gd name="T32" fmla="*/ 10 w 31"/>
                  <a:gd name="T33" fmla="*/ 0 h 36"/>
                  <a:gd name="T34" fmla="*/ 17 w 31"/>
                  <a:gd name="T35" fmla="*/ 0 h 36"/>
                  <a:gd name="T36" fmla="*/ 24 w 31"/>
                  <a:gd name="T37"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36">
                    <a:moveTo>
                      <a:pt x="24" y="14"/>
                    </a:moveTo>
                    <a:lnTo>
                      <a:pt x="31" y="31"/>
                    </a:lnTo>
                    <a:lnTo>
                      <a:pt x="27" y="36"/>
                    </a:lnTo>
                    <a:lnTo>
                      <a:pt x="27" y="36"/>
                    </a:lnTo>
                    <a:lnTo>
                      <a:pt x="27" y="36"/>
                    </a:lnTo>
                    <a:lnTo>
                      <a:pt x="27" y="36"/>
                    </a:lnTo>
                    <a:lnTo>
                      <a:pt x="27" y="36"/>
                    </a:lnTo>
                    <a:lnTo>
                      <a:pt x="27" y="36"/>
                    </a:lnTo>
                    <a:lnTo>
                      <a:pt x="26" y="34"/>
                    </a:lnTo>
                    <a:lnTo>
                      <a:pt x="14" y="24"/>
                    </a:lnTo>
                    <a:lnTo>
                      <a:pt x="12" y="25"/>
                    </a:lnTo>
                    <a:lnTo>
                      <a:pt x="3" y="20"/>
                    </a:lnTo>
                    <a:lnTo>
                      <a:pt x="2" y="20"/>
                    </a:lnTo>
                    <a:lnTo>
                      <a:pt x="3" y="19"/>
                    </a:lnTo>
                    <a:lnTo>
                      <a:pt x="2" y="17"/>
                    </a:lnTo>
                    <a:lnTo>
                      <a:pt x="0" y="12"/>
                    </a:lnTo>
                    <a:lnTo>
                      <a:pt x="10" y="0"/>
                    </a:lnTo>
                    <a:lnTo>
                      <a:pt x="17" y="0"/>
                    </a:lnTo>
                    <a:lnTo>
                      <a:pt x="24" y="1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28" name="Freeform 2086"/>
              <p:cNvSpPr>
                <a:spLocks/>
              </p:cNvSpPr>
              <p:nvPr/>
            </p:nvSpPr>
            <p:spPr bwMode="auto">
              <a:xfrm>
                <a:off x="4338" y="2041"/>
                <a:ext cx="31" cy="36"/>
              </a:xfrm>
              <a:custGeom>
                <a:avLst/>
                <a:gdLst>
                  <a:gd name="T0" fmla="*/ 24 w 31"/>
                  <a:gd name="T1" fmla="*/ 14 h 36"/>
                  <a:gd name="T2" fmla="*/ 31 w 31"/>
                  <a:gd name="T3" fmla="*/ 31 h 36"/>
                  <a:gd name="T4" fmla="*/ 27 w 31"/>
                  <a:gd name="T5" fmla="*/ 36 h 36"/>
                  <a:gd name="T6" fmla="*/ 27 w 31"/>
                  <a:gd name="T7" fmla="*/ 36 h 36"/>
                  <a:gd name="T8" fmla="*/ 27 w 31"/>
                  <a:gd name="T9" fmla="*/ 36 h 36"/>
                  <a:gd name="T10" fmla="*/ 27 w 31"/>
                  <a:gd name="T11" fmla="*/ 36 h 36"/>
                  <a:gd name="T12" fmla="*/ 27 w 31"/>
                  <a:gd name="T13" fmla="*/ 36 h 36"/>
                  <a:gd name="T14" fmla="*/ 27 w 31"/>
                  <a:gd name="T15" fmla="*/ 36 h 36"/>
                  <a:gd name="T16" fmla="*/ 26 w 31"/>
                  <a:gd name="T17" fmla="*/ 34 h 36"/>
                  <a:gd name="T18" fmla="*/ 14 w 31"/>
                  <a:gd name="T19" fmla="*/ 24 h 36"/>
                  <a:gd name="T20" fmla="*/ 12 w 31"/>
                  <a:gd name="T21" fmla="*/ 25 h 36"/>
                  <a:gd name="T22" fmla="*/ 3 w 31"/>
                  <a:gd name="T23" fmla="*/ 20 h 36"/>
                  <a:gd name="T24" fmla="*/ 2 w 31"/>
                  <a:gd name="T25" fmla="*/ 20 h 36"/>
                  <a:gd name="T26" fmla="*/ 3 w 31"/>
                  <a:gd name="T27" fmla="*/ 19 h 36"/>
                  <a:gd name="T28" fmla="*/ 2 w 31"/>
                  <a:gd name="T29" fmla="*/ 17 h 36"/>
                  <a:gd name="T30" fmla="*/ 0 w 31"/>
                  <a:gd name="T31" fmla="*/ 12 h 36"/>
                  <a:gd name="T32" fmla="*/ 10 w 31"/>
                  <a:gd name="T33" fmla="*/ 0 h 36"/>
                  <a:gd name="T34" fmla="*/ 17 w 31"/>
                  <a:gd name="T35" fmla="*/ 0 h 36"/>
                  <a:gd name="T36" fmla="*/ 24 w 31"/>
                  <a:gd name="T37"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36">
                    <a:moveTo>
                      <a:pt x="24" y="14"/>
                    </a:moveTo>
                    <a:lnTo>
                      <a:pt x="31" y="31"/>
                    </a:lnTo>
                    <a:lnTo>
                      <a:pt x="27" y="36"/>
                    </a:lnTo>
                    <a:lnTo>
                      <a:pt x="27" y="36"/>
                    </a:lnTo>
                    <a:lnTo>
                      <a:pt x="27" y="36"/>
                    </a:lnTo>
                    <a:lnTo>
                      <a:pt x="27" y="36"/>
                    </a:lnTo>
                    <a:lnTo>
                      <a:pt x="27" y="36"/>
                    </a:lnTo>
                    <a:lnTo>
                      <a:pt x="27" y="36"/>
                    </a:lnTo>
                    <a:lnTo>
                      <a:pt x="26" y="34"/>
                    </a:lnTo>
                    <a:lnTo>
                      <a:pt x="14" y="24"/>
                    </a:lnTo>
                    <a:lnTo>
                      <a:pt x="12" y="25"/>
                    </a:lnTo>
                    <a:lnTo>
                      <a:pt x="3" y="20"/>
                    </a:lnTo>
                    <a:lnTo>
                      <a:pt x="2" y="20"/>
                    </a:lnTo>
                    <a:lnTo>
                      <a:pt x="3" y="19"/>
                    </a:lnTo>
                    <a:lnTo>
                      <a:pt x="2" y="17"/>
                    </a:lnTo>
                    <a:lnTo>
                      <a:pt x="0" y="12"/>
                    </a:lnTo>
                    <a:lnTo>
                      <a:pt x="10" y="0"/>
                    </a:lnTo>
                    <a:lnTo>
                      <a:pt x="17" y="0"/>
                    </a:lnTo>
                    <a:lnTo>
                      <a:pt x="24"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29" name="Freeform 2087"/>
              <p:cNvSpPr>
                <a:spLocks/>
              </p:cNvSpPr>
              <p:nvPr/>
            </p:nvSpPr>
            <p:spPr bwMode="auto">
              <a:xfrm>
                <a:off x="4182" y="2075"/>
                <a:ext cx="34" cy="29"/>
              </a:xfrm>
              <a:custGeom>
                <a:avLst/>
                <a:gdLst>
                  <a:gd name="T0" fmla="*/ 10 w 34"/>
                  <a:gd name="T1" fmla="*/ 5 h 29"/>
                  <a:gd name="T2" fmla="*/ 19 w 34"/>
                  <a:gd name="T3" fmla="*/ 8 h 29"/>
                  <a:gd name="T4" fmla="*/ 34 w 34"/>
                  <a:gd name="T5" fmla="*/ 7 h 29"/>
                  <a:gd name="T6" fmla="*/ 34 w 34"/>
                  <a:gd name="T7" fmla="*/ 15 h 29"/>
                  <a:gd name="T8" fmla="*/ 34 w 34"/>
                  <a:gd name="T9" fmla="*/ 29 h 29"/>
                  <a:gd name="T10" fmla="*/ 26 w 34"/>
                  <a:gd name="T11" fmla="*/ 24 h 29"/>
                  <a:gd name="T12" fmla="*/ 22 w 34"/>
                  <a:gd name="T13" fmla="*/ 29 h 29"/>
                  <a:gd name="T14" fmla="*/ 14 w 34"/>
                  <a:gd name="T15" fmla="*/ 25 h 29"/>
                  <a:gd name="T16" fmla="*/ 5 w 34"/>
                  <a:gd name="T17" fmla="*/ 27 h 29"/>
                  <a:gd name="T18" fmla="*/ 0 w 34"/>
                  <a:gd name="T19" fmla="*/ 19 h 29"/>
                  <a:gd name="T20" fmla="*/ 4 w 34"/>
                  <a:gd name="T21" fmla="*/ 5 h 29"/>
                  <a:gd name="T22" fmla="*/ 7 w 34"/>
                  <a:gd name="T23" fmla="*/ 0 h 29"/>
                  <a:gd name="T24" fmla="*/ 10 w 34"/>
                  <a:gd name="T2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9">
                    <a:moveTo>
                      <a:pt x="10" y="5"/>
                    </a:moveTo>
                    <a:lnTo>
                      <a:pt x="19" y="8"/>
                    </a:lnTo>
                    <a:lnTo>
                      <a:pt x="34" y="7"/>
                    </a:lnTo>
                    <a:lnTo>
                      <a:pt x="34" y="15"/>
                    </a:lnTo>
                    <a:lnTo>
                      <a:pt x="34" y="29"/>
                    </a:lnTo>
                    <a:lnTo>
                      <a:pt x="26" y="24"/>
                    </a:lnTo>
                    <a:lnTo>
                      <a:pt x="22" y="29"/>
                    </a:lnTo>
                    <a:lnTo>
                      <a:pt x="14" y="25"/>
                    </a:lnTo>
                    <a:lnTo>
                      <a:pt x="5" y="27"/>
                    </a:lnTo>
                    <a:lnTo>
                      <a:pt x="0" y="19"/>
                    </a:lnTo>
                    <a:lnTo>
                      <a:pt x="4" y="5"/>
                    </a:lnTo>
                    <a:lnTo>
                      <a:pt x="7" y="0"/>
                    </a:lnTo>
                    <a:lnTo>
                      <a:pt x="10"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30" name="Freeform 2088"/>
              <p:cNvSpPr>
                <a:spLocks/>
              </p:cNvSpPr>
              <p:nvPr/>
            </p:nvSpPr>
            <p:spPr bwMode="auto">
              <a:xfrm>
                <a:off x="4182" y="2075"/>
                <a:ext cx="34" cy="29"/>
              </a:xfrm>
              <a:custGeom>
                <a:avLst/>
                <a:gdLst>
                  <a:gd name="T0" fmla="*/ 10 w 34"/>
                  <a:gd name="T1" fmla="*/ 5 h 29"/>
                  <a:gd name="T2" fmla="*/ 19 w 34"/>
                  <a:gd name="T3" fmla="*/ 8 h 29"/>
                  <a:gd name="T4" fmla="*/ 34 w 34"/>
                  <a:gd name="T5" fmla="*/ 7 h 29"/>
                  <a:gd name="T6" fmla="*/ 34 w 34"/>
                  <a:gd name="T7" fmla="*/ 15 h 29"/>
                  <a:gd name="T8" fmla="*/ 34 w 34"/>
                  <a:gd name="T9" fmla="*/ 29 h 29"/>
                  <a:gd name="T10" fmla="*/ 26 w 34"/>
                  <a:gd name="T11" fmla="*/ 24 h 29"/>
                  <a:gd name="T12" fmla="*/ 22 w 34"/>
                  <a:gd name="T13" fmla="*/ 29 h 29"/>
                  <a:gd name="T14" fmla="*/ 14 w 34"/>
                  <a:gd name="T15" fmla="*/ 25 h 29"/>
                  <a:gd name="T16" fmla="*/ 5 w 34"/>
                  <a:gd name="T17" fmla="*/ 27 h 29"/>
                  <a:gd name="T18" fmla="*/ 0 w 34"/>
                  <a:gd name="T19" fmla="*/ 19 h 29"/>
                  <a:gd name="T20" fmla="*/ 4 w 34"/>
                  <a:gd name="T21" fmla="*/ 5 h 29"/>
                  <a:gd name="T22" fmla="*/ 7 w 34"/>
                  <a:gd name="T23" fmla="*/ 0 h 29"/>
                  <a:gd name="T24" fmla="*/ 10 w 34"/>
                  <a:gd name="T2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9">
                    <a:moveTo>
                      <a:pt x="10" y="5"/>
                    </a:moveTo>
                    <a:lnTo>
                      <a:pt x="19" y="8"/>
                    </a:lnTo>
                    <a:lnTo>
                      <a:pt x="34" y="7"/>
                    </a:lnTo>
                    <a:lnTo>
                      <a:pt x="34" y="15"/>
                    </a:lnTo>
                    <a:lnTo>
                      <a:pt x="34" y="29"/>
                    </a:lnTo>
                    <a:lnTo>
                      <a:pt x="26" y="24"/>
                    </a:lnTo>
                    <a:lnTo>
                      <a:pt x="22" y="29"/>
                    </a:lnTo>
                    <a:lnTo>
                      <a:pt x="14" y="25"/>
                    </a:lnTo>
                    <a:lnTo>
                      <a:pt x="5" y="27"/>
                    </a:lnTo>
                    <a:lnTo>
                      <a:pt x="0" y="19"/>
                    </a:lnTo>
                    <a:lnTo>
                      <a:pt x="4" y="5"/>
                    </a:lnTo>
                    <a:lnTo>
                      <a:pt x="7" y="0"/>
                    </a:lnTo>
                    <a:lnTo>
                      <a:pt x="1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31" name="Freeform 2089"/>
              <p:cNvSpPr>
                <a:spLocks/>
              </p:cNvSpPr>
              <p:nvPr/>
            </p:nvSpPr>
            <p:spPr bwMode="auto">
              <a:xfrm>
                <a:off x="3977" y="2161"/>
                <a:ext cx="29" cy="33"/>
              </a:xfrm>
              <a:custGeom>
                <a:avLst/>
                <a:gdLst>
                  <a:gd name="T0" fmla="*/ 26 w 29"/>
                  <a:gd name="T1" fmla="*/ 19 h 33"/>
                  <a:gd name="T2" fmla="*/ 29 w 29"/>
                  <a:gd name="T3" fmla="*/ 31 h 33"/>
                  <a:gd name="T4" fmla="*/ 4 w 29"/>
                  <a:gd name="T5" fmla="*/ 33 h 33"/>
                  <a:gd name="T6" fmla="*/ 2 w 29"/>
                  <a:gd name="T7" fmla="*/ 12 h 33"/>
                  <a:gd name="T8" fmla="*/ 0 w 29"/>
                  <a:gd name="T9" fmla="*/ 7 h 33"/>
                  <a:gd name="T10" fmla="*/ 0 w 29"/>
                  <a:gd name="T11" fmla="*/ 5 h 33"/>
                  <a:gd name="T12" fmla="*/ 9 w 29"/>
                  <a:gd name="T13" fmla="*/ 0 h 33"/>
                  <a:gd name="T14" fmla="*/ 19 w 29"/>
                  <a:gd name="T15" fmla="*/ 7 h 33"/>
                  <a:gd name="T16" fmla="*/ 26 w 29"/>
                  <a:gd name="T1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3">
                    <a:moveTo>
                      <a:pt x="26" y="19"/>
                    </a:moveTo>
                    <a:lnTo>
                      <a:pt x="29" y="31"/>
                    </a:lnTo>
                    <a:lnTo>
                      <a:pt x="4" y="33"/>
                    </a:lnTo>
                    <a:lnTo>
                      <a:pt x="2" y="12"/>
                    </a:lnTo>
                    <a:lnTo>
                      <a:pt x="0" y="7"/>
                    </a:lnTo>
                    <a:lnTo>
                      <a:pt x="0" y="5"/>
                    </a:lnTo>
                    <a:lnTo>
                      <a:pt x="9" y="0"/>
                    </a:lnTo>
                    <a:lnTo>
                      <a:pt x="19" y="7"/>
                    </a:lnTo>
                    <a:lnTo>
                      <a:pt x="26"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32" name="Freeform 2090"/>
              <p:cNvSpPr>
                <a:spLocks/>
              </p:cNvSpPr>
              <p:nvPr/>
            </p:nvSpPr>
            <p:spPr bwMode="auto">
              <a:xfrm>
                <a:off x="3977" y="2161"/>
                <a:ext cx="29" cy="33"/>
              </a:xfrm>
              <a:custGeom>
                <a:avLst/>
                <a:gdLst>
                  <a:gd name="T0" fmla="*/ 26 w 29"/>
                  <a:gd name="T1" fmla="*/ 19 h 33"/>
                  <a:gd name="T2" fmla="*/ 29 w 29"/>
                  <a:gd name="T3" fmla="*/ 31 h 33"/>
                  <a:gd name="T4" fmla="*/ 4 w 29"/>
                  <a:gd name="T5" fmla="*/ 33 h 33"/>
                  <a:gd name="T6" fmla="*/ 2 w 29"/>
                  <a:gd name="T7" fmla="*/ 12 h 33"/>
                  <a:gd name="T8" fmla="*/ 0 w 29"/>
                  <a:gd name="T9" fmla="*/ 7 h 33"/>
                  <a:gd name="T10" fmla="*/ 0 w 29"/>
                  <a:gd name="T11" fmla="*/ 5 h 33"/>
                  <a:gd name="T12" fmla="*/ 9 w 29"/>
                  <a:gd name="T13" fmla="*/ 0 h 33"/>
                  <a:gd name="T14" fmla="*/ 19 w 29"/>
                  <a:gd name="T15" fmla="*/ 7 h 33"/>
                  <a:gd name="T16" fmla="*/ 26 w 29"/>
                  <a:gd name="T1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3">
                    <a:moveTo>
                      <a:pt x="26" y="19"/>
                    </a:moveTo>
                    <a:lnTo>
                      <a:pt x="29" y="31"/>
                    </a:lnTo>
                    <a:lnTo>
                      <a:pt x="4" y="33"/>
                    </a:lnTo>
                    <a:lnTo>
                      <a:pt x="2" y="12"/>
                    </a:lnTo>
                    <a:lnTo>
                      <a:pt x="0" y="7"/>
                    </a:lnTo>
                    <a:lnTo>
                      <a:pt x="0" y="5"/>
                    </a:lnTo>
                    <a:lnTo>
                      <a:pt x="9" y="0"/>
                    </a:lnTo>
                    <a:lnTo>
                      <a:pt x="19" y="7"/>
                    </a:lnTo>
                    <a:lnTo>
                      <a:pt x="26"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33" name="Freeform 2091"/>
              <p:cNvSpPr>
                <a:spLocks/>
              </p:cNvSpPr>
              <p:nvPr/>
            </p:nvSpPr>
            <p:spPr bwMode="auto">
              <a:xfrm>
                <a:off x="4379" y="2027"/>
                <a:ext cx="25" cy="28"/>
              </a:xfrm>
              <a:custGeom>
                <a:avLst/>
                <a:gdLst>
                  <a:gd name="T0" fmla="*/ 25 w 25"/>
                  <a:gd name="T1" fmla="*/ 19 h 28"/>
                  <a:gd name="T2" fmla="*/ 17 w 25"/>
                  <a:gd name="T3" fmla="*/ 28 h 28"/>
                  <a:gd name="T4" fmla="*/ 10 w 25"/>
                  <a:gd name="T5" fmla="*/ 28 h 28"/>
                  <a:gd name="T6" fmla="*/ 3 w 25"/>
                  <a:gd name="T7" fmla="*/ 24 h 28"/>
                  <a:gd name="T8" fmla="*/ 0 w 25"/>
                  <a:gd name="T9" fmla="*/ 11 h 28"/>
                  <a:gd name="T10" fmla="*/ 3 w 25"/>
                  <a:gd name="T11" fmla="*/ 9 h 28"/>
                  <a:gd name="T12" fmla="*/ 5 w 25"/>
                  <a:gd name="T13" fmla="*/ 0 h 28"/>
                  <a:gd name="T14" fmla="*/ 10 w 25"/>
                  <a:gd name="T15" fmla="*/ 0 h 28"/>
                  <a:gd name="T16" fmla="*/ 10 w 25"/>
                  <a:gd name="T17" fmla="*/ 2 h 28"/>
                  <a:gd name="T18" fmla="*/ 13 w 25"/>
                  <a:gd name="T19" fmla="*/ 4 h 28"/>
                  <a:gd name="T20" fmla="*/ 17 w 25"/>
                  <a:gd name="T21" fmla="*/ 7 h 28"/>
                  <a:gd name="T22" fmla="*/ 18 w 25"/>
                  <a:gd name="T23" fmla="*/ 9 h 28"/>
                  <a:gd name="T24" fmla="*/ 25 w 25"/>
                  <a:gd name="T25" fmla="*/ 16 h 28"/>
                  <a:gd name="T26" fmla="*/ 25 w 25"/>
                  <a:gd name="T27" fmla="*/ 17 h 28"/>
                  <a:gd name="T28" fmla="*/ 25 w 25"/>
                  <a:gd name="T29"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8">
                    <a:moveTo>
                      <a:pt x="25" y="19"/>
                    </a:moveTo>
                    <a:lnTo>
                      <a:pt x="17" y="28"/>
                    </a:lnTo>
                    <a:lnTo>
                      <a:pt x="10" y="28"/>
                    </a:lnTo>
                    <a:lnTo>
                      <a:pt x="3" y="24"/>
                    </a:lnTo>
                    <a:lnTo>
                      <a:pt x="0" y="11"/>
                    </a:lnTo>
                    <a:lnTo>
                      <a:pt x="3" y="9"/>
                    </a:lnTo>
                    <a:lnTo>
                      <a:pt x="5" y="0"/>
                    </a:lnTo>
                    <a:lnTo>
                      <a:pt x="10" y="0"/>
                    </a:lnTo>
                    <a:lnTo>
                      <a:pt x="10" y="2"/>
                    </a:lnTo>
                    <a:lnTo>
                      <a:pt x="13" y="4"/>
                    </a:lnTo>
                    <a:lnTo>
                      <a:pt x="17" y="7"/>
                    </a:lnTo>
                    <a:lnTo>
                      <a:pt x="18" y="9"/>
                    </a:lnTo>
                    <a:lnTo>
                      <a:pt x="25" y="16"/>
                    </a:lnTo>
                    <a:lnTo>
                      <a:pt x="25" y="17"/>
                    </a:lnTo>
                    <a:lnTo>
                      <a:pt x="25"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34" name="Freeform 2092"/>
              <p:cNvSpPr>
                <a:spLocks/>
              </p:cNvSpPr>
              <p:nvPr/>
            </p:nvSpPr>
            <p:spPr bwMode="auto">
              <a:xfrm>
                <a:off x="4379" y="2027"/>
                <a:ext cx="25" cy="28"/>
              </a:xfrm>
              <a:custGeom>
                <a:avLst/>
                <a:gdLst>
                  <a:gd name="T0" fmla="*/ 25 w 25"/>
                  <a:gd name="T1" fmla="*/ 19 h 28"/>
                  <a:gd name="T2" fmla="*/ 17 w 25"/>
                  <a:gd name="T3" fmla="*/ 28 h 28"/>
                  <a:gd name="T4" fmla="*/ 10 w 25"/>
                  <a:gd name="T5" fmla="*/ 28 h 28"/>
                  <a:gd name="T6" fmla="*/ 3 w 25"/>
                  <a:gd name="T7" fmla="*/ 24 h 28"/>
                  <a:gd name="T8" fmla="*/ 0 w 25"/>
                  <a:gd name="T9" fmla="*/ 11 h 28"/>
                  <a:gd name="T10" fmla="*/ 3 w 25"/>
                  <a:gd name="T11" fmla="*/ 9 h 28"/>
                  <a:gd name="T12" fmla="*/ 5 w 25"/>
                  <a:gd name="T13" fmla="*/ 0 h 28"/>
                  <a:gd name="T14" fmla="*/ 10 w 25"/>
                  <a:gd name="T15" fmla="*/ 0 h 28"/>
                  <a:gd name="T16" fmla="*/ 10 w 25"/>
                  <a:gd name="T17" fmla="*/ 2 h 28"/>
                  <a:gd name="T18" fmla="*/ 13 w 25"/>
                  <a:gd name="T19" fmla="*/ 4 h 28"/>
                  <a:gd name="T20" fmla="*/ 17 w 25"/>
                  <a:gd name="T21" fmla="*/ 7 h 28"/>
                  <a:gd name="T22" fmla="*/ 18 w 25"/>
                  <a:gd name="T23" fmla="*/ 9 h 28"/>
                  <a:gd name="T24" fmla="*/ 25 w 25"/>
                  <a:gd name="T25" fmla="*/ 16 h 28"/>
                  <a:gd name="T26" fmla="*/ 25 w 25"/>
                  <a:gd name="T27" fmla="*/ 17 h 28"/>
                  <a:gd name="T28" fmla="*/ 25 w 25"/>
                  <a:gd name="T29"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8">
                    <a:moveTo>
                      <a:pt x="25" y="19"/>
                    </a:moveTo>
                    <a:lnTo>
                      <a:pt x="17" y="28"/>
                    </a:lnTo>
                    <a:lnTo>
                      <a:pt x="10" y="28"/>
                    </a:lnTo>
                    <a:lnTo>
                      <a:pt x="3" y="24"/>
                    </a:lnTo>
                    <a:lnTo>
                      <a:pt x="0" y="11"/>
                    </a:lnTo>
                    <a:lnTo>
                      <a:pt x="3" y="9"/>
                    </a:lnTo>
                    <a:lnTo>
                      <a:pt x="5" y="0"/>
                    </a:lnTo>
                    <a:lnTo>
                      <a:pt x="10" y="0"/>
                    </a:lnTo>
                    <a:lnTo>
                      <a:pt x="10" y="2"/>
                    </a:lnTo>
                    <a:lnTo>
                      <a:pt x="13" y="4"/>
                    </a:lnTo>
                    <a:lnTo>
                      <a:pt x="17" y="7"/>
                    </a:lnTo>
                    <a:lnTo>
                      <a:pt x="18" y="9"/>
                    </a:lnTo>
                    <a:lnTo>
                      <a:pt x="25" y="16"/>
                    </a:lnTo>
                    <a:lnTo>
                      <a:pt x="25" y="17"/>
                    </a:lnTo>
                    <a:lnTo>
                      <a:pt x="25"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35" name="Freeform 2093"/>
              <p:cNvSpPr>
                <a:spLocks/>
              </p:cNvSpPr>
              <p:nvPr/>
            </p:nvSpPr>
            <p:spPr bwMode="auto">
              <a:xfrm>
                <a:off x="4277" y="1960"/>
                <a:ext cx="26" cy="30"/>
              </a:xfrm>
              <a:custGeom>
                <a:avLst/>
                <a:gdLst>
                  <a:gd name="T0" fmla="*/ 20 w 26"/>
                  <a:gd name="T1" fmla="*/ 12 h 30"/>
                  <a:gd name="T2" fmla="*/ 22 w 26"/>
                  <a:gd name="T3" fmla="*/ 12 h 30"/>
                  <a:gd name="T4" fmla="*/ 22 w 26"/>
                  <a:gd name="T5" fmla="*/ 12 h 30"/>
                  <a:gd name="T6" fmla="*/ 24 w 26"/>
                  <a:gd name="T7" fmla="*/ 10 h 30"/>
                  <a:gd name="T8" fmla="*/ 24 w 26"/>
                  <a:gd name="T9" fmla="*/ 10 h 30"/>
                  <a:gd name="T10" fmla="*/ 26 w 26"/>
                  <a:gd name="T11" fmla="*/ 22 h 30"/>
                  <a:gd name="T12" fmla="*/ 10 w 26"/>
                  <a:gd name="T13" fmla="*/ 30 h 30"/>
                  <a:gd name="T14" fmla="*/ 5 w 26"/>
                  <a:gd name="T15" fmla="*/ 27 h 30"/>
                  <a:gd name="T16" fmla="*/ 0 w 26"/>
                  <a:gd name="T17" fmla="*/ 17 h 30"/>
                  <a:gd name="T18" fmla="*/ 4 w 26"/>
                  <a:gd name="T19" fmla="*/ 0 h 30"/>
                  <a:gd name="T20" fmla="*/ 7 w 26"/>
                  <a:gd name="T21" fmla="*/ 0 h 30"/>
                  <a:gd name="T22" fmla="*/ 7 w 26"/>
                  <a:gd name="T23" fmla="*/ 0 h 30"/>
                  <a:gd name="T24" fmla="*/ 7 w 26"/>
                  <a:gd name="T25" fmla="*/ 0 h 30"/>
                  <a:gd name="T26" fmla="*/ 14 w 26"/>
                  <a:gd name="T27" fmla="*/ 8 h 30"/>
                  <a:gd name="T28" fmla="*/ 14 w 26"/>
                  <a:gd name="T29" fmla="*/ 8 h 30"/>
                  <a:gd name="T30" fmla="*/ 15 w 26"/>
                  <a:gd name="T31" fmla="*/ 10 h 30"/>
                  <a:gd name="T32" fmla="*/ 15 w 26"/>
                  <a:gd name="T33" fmla="*/ 10 h 30"/>
                  <a:gd name="T34" fmla="*/ 19 w 26"/>
                  <a:gd name="T35" fmla="*/ 10 h 30"/>
                  <a:gd name="T36" fmla="*/ 20 w 26"/>
                  <a:gd name="T3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30">
                    <a:moveTo>
                      <a:pt x="20" y="12"/>
                    </a:moveTo>
                    <a:lnTo>
                      <a:pt x="22" y="12"/>
                    </a:lnTo>
                    <a:lnTo>
                      <a:pt x="22" y="12"/>
                    </a:lnTo>
                    <a:lnTo>
                      <a:pt x="24" y="10"/>
                    </a:lnTo>
                    <a:lnTo>
                      <a:pt x="24" y="10"/>
                    </a:lnTo>
                    <a:lnTo>
                      <a:pt x="26" y="22"/>
                    </a:lnTo>
                    <a:lnTo>
                      <a:pt x="10" y="30"/>
                    </a:lnTo>
                    <a:lnTo>
                      <a:pt x="5" y="27"/>
                    </a:lnTo>
                    <a:lnTo>
                      <a:pt x="0" y="17"/>
                    </a:lnTo>
                    <a:lnTo>
                      <a:pt x="4" y="0"/>
                    </a:lnTo>
                    <a:lnTo>
                      <a:pt x="7" y="0"/>
                    </a:lnTo>
                    <a:lnTo>
                      <a:pt x="7" y="0"/>
                    </a:lnTo>
                    <a:lnTo>
                      <a:pt x="7" y="0"/>
                    </a:lnTo>
                    <a:lnTo>
                      <a:pt x="14" y="8"/>
                    </a:lnTo>
                    <a:lnTo>
                      <a:pt x="14" y="8"/>
                    </a:lnTo>
                    <a:lnTo>
                      <a:pt x="15" y="10"/>
                    </a:lnTo>
                    <a:lnTo>
                      <a:pt x="15" y="10"/>
                    </a:lnTo>
                    <a:lnTo>
                      <a:pt x="19" y="10"/>
                    </a:lnTo>
                    <a:lnTo>
                      <a:pt x="20" y="1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36" name="Freeform 2094"/>
              <p:cNvSpPr>
                <a:spLocks/>
              </p:cNvSpPr>
              <p:nvPr/>
            </p:nvSpPr>
            <p:spPr bwMode="auto">
              <a:xfrm>
                <a:off x="4277" y="1960"/>
                <a:ext cx="26" cy="30"/>
              </a:xfrm>
              <a:custGeom>
                <a:avLst/>
                <a:gdLst>
                  <a:gd name="T0" fmla="*/ 20 w 26"/>
                  <a:gd name="T1" fmla="*/ 12 h 30"/>
                  <a:gd name="T2" fmla="*/ 22 w 26"/>
                  <a:gd name="T3" fmla="*/ 12 h 30"/>
                  <a:gd name="T4" fmla="*/ 22 w 26"/>
                  <a:gd name="T5" fmla="*/ 12 h 30"/>
                  <a:gd name="T6" fmla="*/ 24 w 26"/>
                  <a:gd name="T7" fmla="*/ 10 h 30"/>
                  <a:gd name="T8" fmla="*/ 24 w 26"/>
                  <a:gd name="T9" fmla="*/ 10 h 30"/>
                  <a:gd name="T10" fmla="*/ 26 w 26"/>
                  <a:gd name="T11" fmla="*/ 22 h 30"/>
                  <a:gd name="T12" fmla="*/ 10 w 26"/>
                  <a:gd name="T13" fmla="*/ 30 h 30"/>
                  <a:gd name="T14" fmla="*/ 5 w 26"/>
                  <a:gd name="T15" fmla="*/ 27 h 30"/>
                  <a:gd name="T16" fmla="*/ 0 w 26"/>
                  <a:gd name="T17" fmla="*/ 17 h 30"/>
                  <a:gd name="T18" fmla="*/ 4 w 26"/>
                  <a:gd name="T19" fmla="*/ 0 h 30"/>
                  <a:gd name="T20" fmla="*/ 7 w 26"/>
                  <a:gd name="T21" fmla="*/ 0 h 30"/>
                  <a:gd name="T22" fmla="*/ 7 w 26"/>
                  <a:gd name="T23" fmla="*/ 0 h 30"/>
                  <a:gd name="T24" fmla="*/ 7 w 26"/>
                  <a:gd name="T25" fmla="*/ 0 h 30"/>
                  <a:gd name="T26" fmla="*/ 14 w 26"/>
                  <a:gd name="T27" fmla="*/ 8 h 30"/>
                  <a:gd name="T28" fmla="*/ 14 w 26"/>
                  <a:gd name="T29" fmla="*/ 8 h 30"/>
                  <a:gd name="T30" fmla="*/ 15 w 26"/>
                  <a:gd name="T31" fmla="*/ 10 h 30"/>
                  <a:gd name="T32" fmla="*/ 15 w 26"/>
                  <a:gd name="T33" fmla="*/ 10 h 30"/>
                  <a:gd name="T34" fmla="*/ 19 w 26"/>
                  <a:gd name="T35" fmla="*/ 10 h 30"/>
                  <a:gd name="T36" fmla="*/ 20 w 26"/>
                  <a:gd name="T3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30">
                    <a:moveTo>
                      <a:pt x="20" y="12"/>
                    </a:moveTo>
                    <a:lnTo>
                      <a:pt x="22" y="12"/>
                    </a:lnTo>
                    <a:lnTo>
                      <a:pt x="22" y="12"/>
                    </a:lnTo>
                    <a:lnTo>
                      <a:pt x="24" y="10"/>
                    </a:lnTo>
                    <a:lnTo>
                      <a:pt x="24" y="10"/>
                    </a:lnTo>
                    <a:lnTo>
                      <a:pt x="26" y="22"/>
                    </a:lnTo>
                    <a:lnTo>
                      <a:pt x="10" y="30"/>
                    </a:lnTo>
                    <a:lnTo>
                      <a:pt x="5" y="27"/>
                    </a:lnTo>
                    <a:lnTo>
                      <a:pt x="0" y="17"/>
                    </a:lnTo>
                    <a:lnTo>
                      <a:pt x="4" y="0"/>
                    </a:lnTo>
                    <a:lnTo>
                      <a:pt x="7" y="0"/>
                    </a:lnTo>
                    <a:lnTo>
                      <a:pt x="7" y="0"/>
                    </a:lnTo>
                    <a:lnTo>
                      <a:pt x="7" y="0"/>
                    </a:lnTo>
                    <a:lnTo>
                      <a:pt x="14" y="8"/>
                    </a:lnTo>
                    <a:lnTo>
                      <a:pt x="14" y="8"/>
                    </a:lnTo>
                    <a:lnTo>
                      <a:pt x="15" y="10"/>
                    </a:lnTo>
                    <a:lnTo>
                      <a:pt x="15" y="10"/>
                    </a:lnTo>
                    <a:lnTo>
                      <a:pt x="19" y="10"/>
                    </a:lnTo>
                    <a:lnTo>
                      <a:pt x="20"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37" name="Freeform 2095"/>
              <p:cNvSpPr>
                <a:spLocks/>
              </p:cNvSpPr>
              <p:nvPr/>
            </p:nvSpPr>
            <p:spPr bwMode="auto">
              <a:xfrm>
                <a:off x="4109" y="2041"/>
                <a:ext cx="38" cy="32"/>
              </a:xfrm>
              <a:custGeom>
                <a:avLst/>
                <a:gdLst>
                  <a:gd name="T0" fmla="*/ 22 w 38"/>
                  <a:gd name="T1" fmla="*/ 12 h 32"/>
                  <a:gd name="T2" fmla="*/ 33 w 38"/>
                  <a:gd name="T3" fmla="*/ 12 h 32"/>
                  <a:gd name="T4" fmla="*/ 36 w 38"/>
                  <a:gd name="T5" fmla="*/ 12 h 32"/>
                  <a:gd name="T6" fmla="*/ 38 w 38"/>
                  <a:gd name="T7" fmla="*/ 24 h 32"/>
                  <a:gd name="T8" fmla="*/ 36 w 38"/>
                  <a:gd name="T9" fmla="*/ 29 h 32"/>
                  <a:gd name="T10" fmla="*/ 28 w 38"/>
                  <a:gd name="T11" fmla="*/ 32 h 32"/>
                  <a:gd name="T12" fmla="*/ 19 w 38"/>
                  <a:gd name="T13" fmla="*/ 25 h 32"/>
                  <a:gd name="T14" fmla="*/ 0 w 38"/>
                  <a:gd name="T15" fmla="*/ 10 h 32"/>
                  <a:gd name="T16" fmla="*/ 0 w 38"/>
                  <a:gd name="T17" fmla="*/ 10 h 32"/>
                  <a:gd name="T18" fmla="*/ 2 w 38"/>
                  <a:gd name="T19" fmla="*/ 10 h 32"/>
                  <a:gd name="T20" fmla="*/ 4 w 38"/>
                  <a:gd name="T21" fmla="*/ 10 h 32"/>
                  <a:gd name="T22" fmla="*/ 4 w 38"/>
                  <a:gd name="T23" fmla="*/ 9 h 32"/>
                  <a:gd name="T24" fmla="*/ 4 w 38"/>
                  <a:gd name="T25" fmla="*/ 9 h 32"/>
                  <a:gd name="T26" fmla="*/ 4 w 38"/>
                  <a:gd name="T27" fmla="*/ 7 h 32"/>
                  <a:gd name="T28" fmla="*/ 4 w 38"/>
                  <a:gd name="T29" fmla="*/ 7 h 32"/>
                  <a:gd name="T30" fmla="*/ 6 w 38"/>
                  <a:gd name="T31" fmla="*/ 3 h 32"/>
                  <a:gd name="T32" fmla="*/ 11 w 38"/>
                  <a:gd name="T33" fmla="*/ 2 h 32"/>
                  <a:gd name="T34" fmla="*/ 11 w 38"/>
                  <a:gd name="T35" fmla="*/ 0 h 32"/>
                  <a:gd name="T36" fmla="*/ 11 w 38"/>
                  <a:gd name="T37" fmla="*/ 0 h 32"/>
                  <a:gd name="T38" fmla="*/ 12 w 38"/>
                  <a:gd name="T39" fmla="*/ 0 h 32"/>
                  <a:gd name="T40" fmla="*/ 12 w 38"/>
                  <a:gd name="T41" fmla="*/ 0 h 32"/>
                  <a:gd name="T42" fmla="*/ 14 w 38"/>
                  <a:gd name="T43" fmla="*/ 0 h 32"/>
                  <a:gd name="T44" fmla="*/ 16 w 38"/>
                  <a:gd name="T45" fmla="*/ 0 h 32"/>
                  <a:gd name="T46" fmla="*/ 14 w 38"/>
                  <a:gd name="T47" fmla="*/ 3 h 32"/>
                  <a:gd name="T48" fmla="*/ 16 w 38"/>
                  <a:gd name="T49" fmla="*/ 5 h 32"/>
                  <a:gd name="T50" fmla="*/ 16 w 38"/>
                  <a:gd name="T51" fmla="*/ 7 h 32"/>
                  <a:gd name="T52" fmla="*/ 16 w 38"/>
                  <a:gd name="T53" fmla="*/ 9 h 32"/>
                  <a:gd name="T54" fmla="*/ 19 w 38"/>
                  <a:gd name="T55" fmla="*/ 10 h 32"/>
                  <a:gd name="T56" fmla="*/ 22 w 38"/>
                  <a:gd name="T57" fmla="*/ 12 h 32"/>
                  <a:gd name="T58" fmla="*/ 22 w 38"/>
                  <a:gd name="T59"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32">
                    <a:moveTo>
                      <a:pt x="22" y="12"/>
                    </a:moveTo>
                    <a:lnTo>
                      <a:pt x="33" y="12"/>
                    </a:lnTo>
                    <a:lnTo>
                      <a:pt x="36" y="12"/>
                    </a:lnTo>
                    <a:lnTo>
                      <a:pt x="38" y="24"/>
                    </a:lnTo>
                    <a:lnTo>
                      <a:pt x="36" y="29"/>
                    </a:lnTo>
                    <a:lnTo>
                      <a:pt x="28" y="32"/>
                    </a:lnTo>
                    <a:lnTo>
                      <a:pt x="19" y="25"/>
                    </a:lnTo>
                    <a:lnTo>
                      <a:pt x="0" y="10"/>
                    </a:lnTo>
                    <a:lnTo>
                      <a:pt x="0" y="10"/>
                    </a:lnTo>
                    <a:lnTo>
                      <a:pt x="2" y="10"/>
                    </a:lnTo>
                    <a:lnTo>
                      <a:pt x="4" y="10"/>
                    </a:lnTo>
                    <a:lnTo>
                      <a:pt x="4" y="9"/>
                    </a:lnTo>
                    <a:lnTo>
                      <a:pt x="4" y="9"/>
                    </a:lnTo>
                    <a:lnTo>
                      <a:pt x="4" y="7"/>
                    </a:lnTo>
                    <a:lnTo>
                      <a:pt x="4" y="7"/>
                    </a:lnTo>
                    <a:lnTo>
                      <a:pt x="6" y="3"/>
                    </a:lnTo>
                    <a:lnTo>
                      <a:pt x="11" y="2"/>
                    </a:lnTo>
                    <a:lnTo>
                      <a:pt x="11" y="0"/>
                    </a:lnTo>
                    <a:lnTo>
                      <a:pt x="11" y="0"/>
                    </a:lnTo>
                    <a:lnTo>
                      <a:pt x="12" y="0"/>
                    </a:lnTo>
                    <a:lnTo>
                      <a:pt x="12" y="0"/>
                    </a:lnTo>
                    <a:lnTo>
                      <a:pt x="14" y="0"/>
                    </a:lnTo>
                    <a:lnTo>
                      <a:pt x="16" y="0"/>
                    </a:lnTo>
                    <a:lnTo>
                      <a:pt x="14" y="3"/>
                    </a:lnTo>
                    <a:lnTo>
                      <a:pt x="16" y="5"/>
                    </a:lnTo>
                    <a:lnTo>
                      <a:pt x="16" y="7"/>
                    </a:lnTo>
                    <a:lnTo>
                      <a:pt x="16" y="9"/>
                    </a:lnTo>
                    <a:lnTo>
                      <a:pt x="19" y="10"/>
                    </a:lnTo>
                    <a:lnTo>
                      <a:pt x="22" y="12"/>
                    </a:lnTo>
                    <a:lnTo>
                      <a:pt x="22"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38" name="Freeform 2096"/>
              <p:cNvSpPr>
                <a:spLocks/>
              </p:cNvSpPr>
              <p:nvPr/>
            </p:nvSpPr>
            <p:spPr bwMode="auto">
              <a:xfrm>
                <a:off x="4109" y="2041"/>
                <a:ext cx="38" cy="32"/>
              </a:xfrm>
              <a:custGeom>
                <a:avLst/>
                <a:gdLst>
                  <a:gd name="T0" fmla="*/ 22 w 38"/>
                  <a:gd name="T1" fmla="*/ 12 h 32"/>
                  <a:gd name="T2" fmla="*/ 33 w 38"/>
                  <a:gd name="T3" fmla="*/ 12 h 32"/>
                  <a:gd name="T4" fmla="*/ 36 w 38"/>
                  <a:gd name="T5" fmla="*/ 12 h 32"/>
                  <a:gd name="T6" fmla="*/ 38 w 38"/>
                  <a:gd name="T7" fmla="*/ 24 h 32"/>
                  <a:gd name="T8" fmla="*/ 36 w 38"/>
                  <a:gd name="T9" fmla="*/ 29 h 32"/>
                  <a:gd name="T10" fmla="*/ 28 w 38"/>
                  <a:gd name="T11" fmla="*/ 32 h 32"/>
                  <a:gd name="T12" fmla="*/ 19 w 38"/>
                  <a:gd name="T13" fmla="*/ 25 h 32"/>
                  <a:gd name="T14" fmla="*/ 0 w 38"/>
                  <a:gd name="T15" fmla="*/ 10 h 32"/>
                  <a:gd name="T16" fmla="*/ 0 w 38"/>
                  <a:gd name="T17" fmla="*/ 10 h 32"/>
                  <a:gd name="T18" fmla="*/ 2 w 38"/>
                  <a:gd name="T19" fmla="*/ 10 h 32"/>
                  <a:gd name="T20" fmla="*/ 4 w 38"/>
                  <a:gd name="T21" fmla="*/ 10 h 32"/>
                  <a:gd name="T22" fmla="*/ 4 w 38"/>
                  <a:gd name="T23" fmla="*/ 9 h 32"/>
                  <a:gd name="T24" fmla="*/ 4 w 38"/>
                  <a:gd name="T25" fmla="*/ 9 h 32"/>
                  <a:gd name="T26" fmla="*/ 4 w 38"/>
                  <a:gd name="T27" fmla="*/ 7 h 32"/>
                  <a:gd name="T28" fmla="*/ 4 w 38"/>
                  <a:gd name="T29" fmla="*/ 7 h 32"/>
                  <a:gd name="T30" fmla="*/ 6 w 38"/>
                  <a:gd name="T31" fmla="*/ 3 h 32"/>
                  <a:gd name="T32" fmla="*/ 11 w 38"/>
                  <a:gd name="T33" fmla="*/ 2 h 32"/>
                  <a:gd name="T34" fmla="*/ 11 w 38"/>
                  <a:gd name="T35" fmla="*/ 0 h 32"/>
                  <a:gd name="T36" fmla="*/ 11 w 38"/>
                  <a:gd name="T37" fmla="*/ 0 h 32"/>
                  <a:gd name="T38" fmla="*/ 12 w 38"/>
                  <a:gd name="T39" fmla="*/ 0 h 32"/>
                  <a:gd name="T40" fmla="*/ 12 w 38"/>
                  <a:gd name="T41" fmla="*/ 0 h 32"/>
                  <a:gd name="T42" fmla="*/ 14 w 38"/>
                  <a:gd name="T43" fmla="*/ 0 h 32"/>
                  <a:gd name="T44" fmla="*/ 16 w 38"/>
                  <a:gd name="T45" fmla="*/ 0 h 32"/>
                  <a:gd name="T46" fmla="*/ 14 w 38"/>
                  <a:gd name="T47" fmla="*/ 3 h 32"/>
                  <a:gd name="T48" fmla="*/ 16 w 38"/>
                  <a:gd name="T49" fmla="*/ 5 h 32"/>
                  <a:gd name="T50" fmla="*/ 16 w 38"/>
                  <a:gd name="T51" fmla="*/ 7 h 32"/>
                  <a:gd name="T52" fmla="*/ 16 w 38"/>
                  <a:gd name="T53" fmla="*/ 9 h 32"/>
                  <a:gd name="T54" fmla="*/ 19 w 38"/>
                  <a:gd name="T55" fmla="*/ 10 h 32"/>
                  <a:gd name="T56" fmla="*/ 22 w 38"/>
                  <a:gd name="T57" fmla="*/ 12 h 32"/>
                  <a:gd name="T58" fmla="*/ 22 w 38"/>
                  <a:gd name="T59"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32">
                    <a:moveTo>
                      <a:pt x="22" y="12"/>
                    </a:moveTo>
                    <a:lnTo>
                      <a:pt x="33" y="12"/>
                    </a:lnTo>
                    <a:lnTo>
                      <a:pt x="36" y="12"/>
                    </a:lnTo>
                    <a:lnTo>
                      <a:pt x="38" y="24"/>
                    </a:lnTo>
                    <a:lnTo>
                      <a:pt x="36" y="29"/>
                    </a:lnTo>
                    <a:lnTo>
                      <a:pt x="28" y="32"/>
                    </a:lnTo>
                    <a:lnTo>
                      <a:pt x="19" y="25"/>
                    </a:lnTo>
                    <a:lnTo>
                      <a:pt x="0" y="10"/>
                    </a:lnTo>
                    <a:lnTo>
                      <a:pt x="0" y="10"/>
                    </a:lnTo>
                    <a:lnTo>
                      <a:pt x="2" y="10"/>
                    </a:lnTo>
                    <a:lnTo>
                      <a:pt x="4" y="10"/>
                    </a:lnTo>
                    <a:lnTo>
                      <a:pt x="4" y="9"/>
                    </a:lnTo>
                    <a:lnTo>
                      <a:pt x="4" y="9"/>
                    </a:lnTo>
                    <a:lnTo>
                      <a:pt x="4" y="7"/>
                    </a:lnTo>
                    <a:lnTo>
                      <a:pt x="4" y="7"/>
                    </a:lnTo>
                    <a:lnTo>
                      <a:pt x="6" y="3"/>
                    </a:lnTo>
                    <a:lnTo>
                      <a:pt x="11" y="2"/>
                    </a:lnTo>
                    <a:lnTo>
                      <a:pt x="11" y="0"/>
                    </a:lnTo>
                    <a:lnTo>
                      <a:pt x="11" y="0"/>
                    </a:lnTo>
                    <a:lnTo>
                      <a:pt x="12" y="0"/>
                    </a:lnTo>
                    <a:lnTo>
                      <a:pt x="12" y="0"/>
                    </a:lnTo>
                    <a:lnTo>
                      <a:pt x="14" y="0"/>
                    </a:lnTo>
                    <a:lnTo>
                      <a:pt x="16" y="0"/>
                    </a:lnTo>
                    <a:lnTo>
                      <a:pt x="14" y="3"/>
                    </a:lnTo>
                    <a:lnTo>
                      <a:pt x="16" y="5"/>
                    </a:lnTo>
                    <a:lnTo>
                      <a:pt x="16" y="7"/>
                    </a:lnTo>
                    <a:lnTo>
                      <a:pt x="16" y="9"/>
                    </a:lnTo>
                    <a:lnTo>
                      <a:pt x="19" y="10"/>
                    </a:lnTo>
                    <a:lnTo>
                      <a:pt x="22" y="12"/>
                    </a:lnTo>
                    <a:lnTo>
                      <a:pt x="22"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39" name="Freeform 2097"/>
              <p:cNvSpPr>
                <a:spLocks/>
              </p:cNvSpPr>
              <p:nvPr/>
            </p:nvSpPr>
            <p:spPr bwMode="auto">
              <a:xfrm>
                <a:off x="4301" y="2027"/>
                <a:ext cx="22" cy="23"/>
              </a:xfrm>
              <a:custGeom>
                <a:avLst/>
                <a:gdLst>
                  <a:gd name="T0" fmla="*/ 22 w 22"/>
                  <a:gd name="T1" fmla="*/ 0 h 23"/>
                  <a:gd name="T2" fmla="*/ 20 w 22"/>
                  <a:gd name="T3" fmla="*/ 19 h 23"/>
                  <a:gd name="T4" fmla="*/ 12 w 22"/>
                  <a:gd name="T5" fmla="*/ 23 h 23"/>
                  <a:gd name="T6" fmla="*/ 0 w 22"/>
                  <a:gd name="T7" fmla="*/ 16 h 23"/>
                  <a:gd name="T8" fmla="*/ 0 w 22"/>
                  <a:gd name="T9" fmla="*/ 7 h 23"/>
                  <a:gd name="T10" fmla="*/ 0 w 22"/>
                  <a:gd name="T11" fmla="*/ 7 h 23"/>
                  <a:gd name="T12" fmla="*/ 0 w 22"/>
                  <a:gd name="T13" fmla="*/ 7 h 23"/>
                  <a:gd name="T14" fmla="*/ 0 w 22"/>
                  <a:gd name="T15" fmla="*/ 7 h 23"/>
                  <a:gd name="T16" fmla="*/ 2 w 22"/>
                  <a:gd name="T17" fmla="*/ 7 h 23"/>
                  <a:gd name="T18" fmla="*/ 0 w 22"/>
                  <a:gd name="T19" fmla="*/ 7 h 23"/>
                  <a:gd name="T20" fmla="*/ 2 w 22"/>
                  <a:gd name="T21" fmla="*/ 6 h 23"/>
                  <a:gd name="T22" fmla="*/ 2 w 22"/>
                  <a:gd name="T23" fmla="*/ 6 h 23"/>
                  <a:gd name="T24" fmla="*/ 2 w 22"/>
                  <a:gd name="T25" fmla="*/ 6 h 23"/>
                  <a:gd name="T26" fmla="*/ 2 w 22"/>
                  <a:gd name="T27" fmla="*/ 6 h 23"/>
                  <a:gd name="T28" fmla="*/ 2 w 22"/>
                  <a:gd name="T29" fmla="*/ 6 h 23"/>
                  <a:gd name="T30" fmla="*/ 2 w 22"/>
                  <a:gd name="T31" fmla="*/ 6 h 23"/>
                  <a:gd name="T32" fmla="*/ 2 w 22"/>
                  <a:gd name="T33" fmla="*/ 6 h 23"/>
                  <a:gd name="T34" fmla="*/ 2 w 22"/>
                  <a:gd name="T35" fmla="*/ 6 h 23"/>
                  <a:gd name="T36" fmla="*/ 2 w 22"/>
                  <a:gd name="T37" fmla="*/ 6 h 23"/>
                  <a:gd name="T38" fmla="*/ 3 w 22"/>
                  <a:gd name="T39" fmla="*/ 6 h 23"/>
                  <a:gd name="T40" fmla="*/ 3 w 22"/>
                  <a:gd name="T41" fmla="*/ 6 h 23"/>
                  <a:gd name="T42" fmla="*/ 3 w 22"/>
                  <a:gd name="T43" fmla="*/ 6 h 23"/>
                  <a:gd name="T44" fmla="*/ 3 w 22"/>
                  <a:gd name="T45" fmla="*/ 6 h 23"/>
                  <a:gd name="T46" fmla="*/ 12 w 22"/>
                  <a:gd name="T47" fmla="*/ 4 h 23"/>
                  <a:gd name="T48" fmla="*/ 17 w 22"/>
                  <a:gd name="T49" fmla="*/ 0 h 23"/>
                  <a:gd name="T50" fmla="*/ 22 w 22"/>
                  <a:gd name="T5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3">
                    <a:moveTo>
                      <a:pt x="22" y="0"/>
                    </a:moveTo>
                    <a:lnTo>
                      <a:pt x="20" y="19"/>
                    </a:lnTo>
                    <a:lnTo>
                      <a:pt x="12" y="23"/>
                    </a:lnTo>
                    <a:lnTo>
                      <a:pt x="0" y="16"/>
                    </a:lnTo>
                    <a:lnTo>
                      <a:pt x="0" y="7"/>
                    </a:lnTo>
                    <a:lnTo>
                      <a:pt x="0" y="7"/>
                    </a:lnTo>
                    <a:lnTo>
                      <a:pt x="0" y="7"/>
                    </a:lnTo>
                    <a:lnTo>
                      <a:pt x="0" y="7"/>
                    </a:lnTo>
                    <a:lnTo>
                      <a:pt x="2" y="7"/>
                    </a:lnTo>
                    <a:lnTo>
                      <a:pt x="0" y="7"/>
                    </a:lnTo>
                    <a:lnTo>
                      <a:pt x="2" y="6"/>
                    </a:lnTo>
                    <a:lnTo>
                      <a:pt x="2" y="6"/>
                    </a:lnTo>
                    <a:lnTo>
                      <a:pt x="2" y="6"/>
                    </a:lnTo>
                    <a:lnTo>
                      <a:pt x="2" y="6"/>
                    </a:lnTo>
                    <a:lnTo>
                      <a:pt x="2" y="6"/>
                    </a:lnTo>
                    <a:lnTo>
                      <a:pt x="2" y="6"/>
                    </a:lnTo>
                    <a:lnTo>
                      <a:pt x="2" y="6"/>
                    </a:lnTo>
                    <a:lnTo>
                      <a:pt x="2" y="6"/>
                    </a:lnTo>
                    <a:lnTo>
                      <a:pt x="2" y="6"/>
                    </a:lnTo>
                    <a:lnTo>
                      <a:pt x="3" y="6"/>
                    </a:lnTo>
                    <a:lnTo>
                      <a:pt x="3" y="6"/>
                    </a:lnTo>
                    <a:lnTo>
                      <a:pt x="3" y="6"/>
                    </a:lnTo>
                    <a:lnTo>
                      <a:pt x="3" y="6"/>
                    </a:lnTo>
                    <a:lnTo>
                      <a:pt x="12" y="4"/>
                    </a:lnTo>
                    <a:lnTo>
                      <a:pt x="17" y="0"/>
                    </a:lnTo>
                    <a:lnTo>
                      <a:pt x="2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40" name="Freeform 2098"/>
              <p:cNvSpPr>
                <a:spLocks/>
              </p:cNvSpPr>
              <p:nvPr/>
            </p:nvSpPr>
            <p:spPr bwMode="auto">
              <a:xfrm>
                <a:off x="4301" y="2027"/>
                <a:ext cx="22" cy="23"/>
              </a:xfrm>
              <a:custGeom>
                <a:avLst/>
                <a:gdLst>
                  <a:gd name="T0" fmla="*/ 22 w 22"/>
                  <a:gd name="T1" fmla="*/ 0 h 23"/>
                  <a:gd name="T2" fmla="*/ 20 w 22"/>
                  <a:gd name="T3" fmla="*/ 19 h 23"/>
                  <a:gd name="T4" fmla="*/ 12 w 22"/>
                  <a:gd name="T5" fmla="*/ 23 h 23"/>
                  <a:gd name="T6" fmla="*/ 0 w 22"/>
                  <a:gd name="T7" fmla="*/ 16 h 23"/>
                  <a:gd name="T8" fmla="*/ 0 w 22"/>
                  <a:gd name="T9" fmla="*/ 7 h 23"/>
                  <a:gd name="T10" fmla="*/ 0 w 22"/>
                  <a:gd name="T11" fmla="*/ 7 h 23"/>
                  <a:gd name="T12" fmla="*/ 0 w 22"/>
                  <a:gd name="T13" fmla="*/ 7 h 23"/>
                  <a:gd name="T14" fmla="*/ 0 w 22"/>
                  <a:gd name="T15" fmla="*/ 7 h 23"/>
                  <a:gd name="T16" fmla="*/ 2 w 22"/>
                  <a:gd name="T17" fmla="*/ 7 h 23"/>
                  <a:gd name="T18" fmla="*/ 0 w 22"/>
                  <a:gd name="T19" fmla="*/ 7 h 23"/>
                  <a:gd name="T20" fmla="*/ 2 w 22"/>
                  <a:gd name="T21" fmla="*/ 6 h 23"/>
                  <a:gd name="T22" fmla="*/ 2 w 22"/>
                  <a:gd name="T23" fmla="*/ 6 h 23"/>
                  <a:gd name="T24" fmla="*/ 2 w 22"/>
                  <a:gd name="T25" fmla="*/ 6 h 23"/>
                  <a:gd name="T26" fmla="*/ 2 w 22"/>
                  <a:gd name="T27" fmla="*/ 6 h 23"/>
                  <a:gd name="T28" fmla="*/ 2 w 22"/>
                  <a:gd name="T29" fmla="*/ 6 h 23"/>
                  <a:gd name="T30" fmla="*/ 2 w 22"/>
                  <a:gd name="T31" fmla="*/ 6 h 23"/>
                  <a:gd name="T32" fmla="*/ 2 w 22"/>
                  <a:gd name="T33" fmla="*/ 6 h 23"/>
                  <a:gd name="T34" fmla="*/ 2 w 22"/>
                  <a:gd name="T35" fmla="*/ 6 h 23"/>
                  <a:gd name="T36" fmla="*/ 2 w 22"/>
                  <a:gd name="T37" fmla="*/ 6 h 23"/>
                  <a:gd name="T38" fmla="*/ 3 w 22"/>
                  <a:gd name="T39" fmla="*/ 6 h 23"/>
                  <a:gd name="T40" fmla="*/ 3 w 22"/>
                  <a:gd name="T41" fmla="*/ 6 h 23"/>
                  <a:gd name="T42" fmla="*/ 3 w 22"/>
                  <a:gd name="T43" fmla="*/ 6 h 23"/>
                  <a:gd name="T44" fmla="*/ 3 w 22"/>
                  <a:gd name="T45" fmla="*/ 6 h 23"/>
                  <a:gd name="T46" fmla="*/ 12 w 22"/>
                  <a:gd name="T47" fmla="*/ 4 h 23"/>
                  <a:gd name="T48" fmla="*/ 17 w 22"/>
                  <a:gd name="T49" fmla="*/ 0 h 23"/>
                  <a:gd name="T50" fmla="*/ 22 w 22"/>
                  <a:gd name="T5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3">
                    <a:moveTo>
                      <a:pt x="22" y="0"/>
                    </a:moveTo>
                    <a:lnTo>
                      <a:pt x="20" y="19"/>
                    </a:lnTo>
                    <a:lnTo>
                      <a:pt x="12" y="23"/>
                    </a:lnTo>
                    <a:lnTo>
                      <a:pt x="0" y="16"/>
                    </a:lnTo>
                    <a:lnTo>
                      <a:pt x="0" y="7"/>
                    </a:lnTo>
                    <a:lnTo>
                      <a:pt x="0" y="7"/>
                    </a:lnTo>
                    <a:lnTo>
                      <a:pt x="0" y="7"/>
                    </a:lnTo>
                    <a:lnTo>
                      <a:pt x="0" y="7"/>
                    </a:lnTo>
                    <a:lnTo>
                      <a:pt x="2" y="7"/>
                    </a:lnTo>
                    <a:lnTo>
                      <a:pt x="0" y="7"/>
                    </a:lnTo>
                    <a:lnTo>
                      <a:pt x="2" y="6"/>
                    </a:lnTo>
                    <a:lnTo>
                      <a:pt x="2" y="6"/>
                    </a:lnTo>
                    <a:lnTo>
                      <a:pt x="2" y="6"/>
                    </a:lnTo>
                    <a:lnTo>
                      <a:pt x="2" y="6"/>
                    </a:lnTo>
                    <a:lnTo>
                      <a:pt x="2" y="6"/>
                    </a:lnTo>
                    <a:lnTo>
                      <a:pt x="2" y="6"/>
                    </a:lnTo>
                    <a:lnTo>
                      <a:pt x="2" y="6"/>
                    </a:lnTo>
                    <a:lnTo>
                      <a:pt x="2" y="6"/>
                    </a:lnTo>
                    <a:lnTo>
                      <a:pt x="2" y="6"/>
                    </a:lnTo>
                    <a:lnTo>
                      <a:pt x="3" y="6"/>
                    </a:lnTo>
                    <a:lnTo>
                      <a:pt x="3" y="6"/>
                    </a:lnTo>
                    <a:lnTo>
                      <a:pt x="3" y="6"/>
                    </a:lnTo>
                    <a:lnTo>
                      <a:pt x="3" y="6"/>
                    </a:lnTo>
                    <a:lnTo>
                      <a:pt x="12" y="4"/>
                    </a:lnTo>
                    <a:lnTo>
                      <a:pt x="17" y="0"/>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41" name="Freeform 2099"/>
              <p:cNvSpPr>
                <a:spLocks/>
              </p:cNvSpPr>
              <p:nvPr/>
            </p:nvSpPr>
            <p:spPr bwMode="auto">
              <a:xfrm>
                <a:off x="4213" y="2046"/>
                <a:ext cx="25" cy="31"/>
              </a:xfrm>
              <a:custGeom>
                <a:avLst/>
                <a:gdLst>
                  <a:gd name="T0" fmla="*/ 22 w 25"/>
                  <a:gd name="T1" fmla="*/ 26 h 31"/>
                  <a:gd name="T2" fmla="*/ 3 w 25"/>
                  <a:gd name="T3" fmla="*/ 31 h 31"/>
                  <a:gd name="T4" fmla="*/ 3 w 25"/>
                  <a:gd name="T5" fmla="*/ 14 h 31"/>
                  <a:gd name="T6" fmla="*/ 0 w 25"/>
                  <a:gd name="T7" fmla="*/ 10 h 31"/>
                  <a:gd name="T8" fmla="*/ 7 w 25"/>
                  <a:gd name="T9" fmla="*/ 4 h 31"/>
                  <a:gd name="T10" fmla="*/ 15 w 25"/>
                  <a:gd name="T11" fmla="*/ 0 h 31"/>
                  <a:gd name="T12" fmla="*/ 15 w 25"/>
                  <a:gd name="T13" fmla="*/ 4 h 31"/>
                  <a:gd name="T14" fmla="*/ 23 w 25"/>
                  <a:gd name="T15" fmla="*/ 10 h 31"/>
                  <a:gd name="T16" fmla="*/ 25 w 25"/>
                  <a:gd name="T17" fmla="*/ 10 h 31"/>
                  <a:gd name="T18" fmla="*/ 23 w 25"/>
                  <a:gd name="T19" fmla="*/ 12 h 31"/>
                  <a:gd name="T20" fmla="*/ 23 w 25"/>
                  <a:gd name="T21" fmla="*/ 12 h 31"/>
                  <a:gd name="T22" fmla="*/ 22 w 25"/>
                  <a:gd name="T23" fmla="*/ 14 h 31"/>
                  <a:gd name="T24" fmla="*/ 23 w 25"/>
                  <a:gd name="T25" fmla="*/ 14 h 31"/>
                  <a:gd name="T26" fmla="*/ 23 w 25"/>
                  <a:gd name="T27" fmla="*/ 15 h 31"/>
                  <a:gd name="T28" fmla="*/ 25 w 25"/>
                  <a:gd name="T29" fmla="*/ 24 h 31"/>
                  <a:gd name="T30" fmla="*/ 22 w 25"/>
                  <a:gd name="T31"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1">
                    <a:moveTo>
                      <a:pt x="22" y="26"/>
                    </a:moveTo>
                    <a:lnTo>
                      <a:pt x="3" y="31"/>
                    </a:lnTo>
                    <a:lnTo>
                      <a:pt x="3" y="14"/>
                    </a:lnTo>
                    <a:lnTo>
                      <a:pt x="0" y="10"/>
                    </a:lnTo>
                    <a:lnTo>
                      <a:pt x="7" y="4"/>
                    </a:lnTo>
                    <a:lnTo>
                      <a:pt x="15" y="0"/>
                    </a:lnTo>
                    <a:lnTo>
                      <a:pt x="15" y="4"/>
                    </a:lnTo>
                    <a:lnTo>
                      <a:pt x="23" y="10"/>
                    </a:lnTo>
                    <a:lnTo>
                      <a:pt x="25" y="10"/>
                    </a:lnTo>
                    <a:lnTo>
                      <a:pt x="23" y="12"/>
                    </a:lnTo>
                    <a:lnTo>
                      <a:pt x="23" y="12"/>
                    </a:lnTo>
                    <a:lnTo>
                      <a:pt x="22" y="14"/>
                    </a:lnTo>
                    <a:lnTo>
                      <a:pt x="23" y="14"/>
                    </a:lnTo>
                    <a:lnTo>
                      <a:pt x="23" y="15"/>
                    </a:lnTo>
                    <a:lnTo>
                      <a:pt x="25" y="24"/>
                    </a:lnTo>
                    <a:lnTo>
                      <a:pt x="22"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42" name="Freeform 2100"/>
              <p:cNvSpPr>
                <a:spLocks/>
              </p:cNvSpPr>
              <p:nvPr/>
            </p:nvSpPr>
            <p:spPr bwMode="auto">
              <a:xfrm>
                <a:off x="4213" y="2046"/>
                <a:ext cx="25" cy="31"/>
              </a:xfrm>
              <a:custGeom>
                <a:avLst/>
                <a:gdLst>
                  <a:gd name="T0" fmla="*/ 22 w 25"/>
                  <a:gd name="T1" fmla="*/ 26 h 31"/>
                  <a:gd name="T2" fmla="*/ 3 w 25"/>
                  <a:gd name="T3" fmla="*/ 31 h 31"/>
                  <a:gd name="T4" fmla="*/ 3 w 25"/>
                  <a:gd name="T5" fmla="*/ 14 h 31"/>
                  <a:gd name="T6" fmla="*/ 0 w 25"/>
                  <a:gd name="T7" fmla="*/ 10 h 31"/>
                  <a:gd name="T8" fmla="*/ 7 w 25"/>
                  <a:gd name="T9" fmla="*/ 4 h 31"/>
                  <a:gd name="T10" fmla="*/ 15 w 25"/>
                  <a:gd name="T11" fmla="*/ 0 h 31"/>
                  <a:gd name="T12" fmla="*/ 15 w 25"/>
                  <a:gd name="T13" fmla="*/ 4 h 31"/>
                  <a:gd name="T14" fmla="*/ 23 w 25"/>
                  <a:gd name="T15" fmla="*/ 10 h 31"/>
                  <a:gd name="T16" fmla="*/ 25 w 25"/>
                  <a:gd name="T17" fmla="*/ 10 h 31"/>
                  <a:gd name="T18" fmla="*/ 23 w 25"/>
                  <a:gd name="T19" fmla="*/ 12 h 31"/>
                  <a:gd name="T20" fmla="*/ 23 w 25"/>
                  <a:gd name="T21" fmla="*/ 12 h 31"/>
                  <a:gd name="T22" fmla="*/ 22 w 25"/>
                  <a:gd name="T23" fmla="*/ 14 h 31"/>
                  <a:gd name="T24" fmla="*/ 23 w 25"/>
                  <a:gd name="T25" fmla="*/ 14 h 31"/>
                  <a:gd name="T26" fmla="*/ 23 w 25"/>
                  <a:gd name="T27" fmla="*/ 15 h 31"/>
                  <a:gd name="T28" fmla="*/ 25 w 25"/>
                  <a:gd name="T29" fmla="*/ 24 h 31"/>
                  <a:gd name="T30" fmla="*/ 22 w 25"/>
                  <a:gd name="T31"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1">
                    <a:moveTo>
                      <a:pt x="22" y="26"/>
                    </a:moveTo>
                    <a:lnTo>
                      <a:pt x="3" y="31"/>
                    </a:lnTo>
                    <a:lnTo>
                      <a:pt x="3" y="14"/>
                    </a:lnTo>
                    <a:lnTo>
                      <a:pt x="0" y="10"/>
                    </a:lnTo>
                    <a:lnTo>
                      <a:pt x="7" y="4"/>
                    </a:lnTo>
                    <a:lnTo>
                      <a:pt x="15" y="0"/>
                    </a:lnTo>
                    <a:lnTo>
                      <a:pt x="15" y="4"/>
                    </a:lnTo>
                    <a:lnTo>
                      <a:pt x="23" y="10"/>
                    </a:lnTo>
                    <a:lnTo>
                      <a:pt x="25" y="10"/>
                    </a:lnTo>
                    <a:lnTo>
                      <a:pt x="23" y="12"/>
                    </a:lnTo>
                    <a:lnTo>
                      <a:pt x="23" y="12"/>
                    </a:lnTo>
                    <a:lnTo>
                      <a:pt x="22" y="14"/>
                    </a:lnTo>
                    <a:lnTo>
                      <a:pt x="23" y="14"/>
                    </a:lnTo>
                    <a:lnTo>
                      <a:pt x="23" y="15"/>
                    </a:lnTo>
                    <a:lnTo>
                      <a:pt x="25" y="24"/>
                    </a:lnTo>
                    <a:lnTo>
                      <a:pt x="22"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43" name="Freeform 2101"/>
              <p:cNvSpPr>
                <a:spLocks/>
              </p:cNvSpPr>
              <p:nvPr/>
            </p:nvSpPr>
            <p:spPr bwMode="auto">
              <a:xfrm>
                <a:off x="4170" y="2131"/>
                <a:ext cx="24" cy="35"/>
              </a:xfrm>
              <a:custGeom>
                <a:avLst/>
                <a:gdLst>
                  <a:gd name="T0" fmla="*/ 24 w 24"/>
                  <a:gd name="T1" fmla="*/ 24 h 35"/>
                  <a:gd name="T2" fmla="*/ 16 w 24"/>
                  <a:gd name="T3" fmla="*/ 35 h 35"/>
                  <a:gd name="T4" fmla="*/ 5 w 24"/>
                  <a:gd name="T5" fmla="*/ 34 h 35"/>
                  <a:gd name="T6" fmla="*/ 0 w 24"/>
                  <a:gd name="T7" fmla="*/ 2 h 35"/>
                  <a:gd name="T8" fmla="*/ 0 w 24"/>
                  <a:gd name="T9" fmla="*/ 2 h 35"/>
                  <a:gd name="T10" fmla="*/ 5 w 24"/>
                  <a:gd name="T11" fmla="*/ 0 h 35"/>
                  <a:gd name="T12" fmla="*/ 9 w 24"/>
                  <a:gd name="T13" fmla="*/ 5 h 35"/>
                  <a:gd name="T14" fmla="*/ 17 w 24"/>
                  <a:gd name="T15" fmla="*/ 7 h 35"/>
                  <a:gd name="T16" fmla="*/ 24 w 24"/>
                  <a:gd name="T1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24" y="24"/>
                    </a:moveTo>
                    <a:lnTo>
                      <a:pt x="16" y="35"/>
                    </a:lnTo>
                    <a:lnTo>
                      <a:pt x="5" y="34"/>
                    </a:lnTo>
                    <a:lnTo>
                      <a:pt x="0" y="2"/>
                    </a:lnTo>
                    <a:lnTo>
                      <a:pt x="0" y="2"/>
                    </a:lnTo>
                    <a:lnTo>
                      <a:pt x="5" y="0"/>
                    </a:lnTo>
                    <a:lnTo>
                      <a:pt x="9" y="5"/>
                    </a:lnTo>
                    <a:lnTo>
                      <a:pt x="17" y="7"/>
                    </a:lnTo>
                    <a:lnTo>
                      <a:pt x="24" y="2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44" name="Freeform 2102"/>
              <p:cNvSpPr>
                <a:spLocks/>
              </p:cNvSpPr>
              <p:nvPr/>
            </p:nvSpPr>
            <p:spPr bwMode="auto">
              <a:xfrm>
                <a:off x="4170" y="2131"/>
                <a:ext cx="24" cy="35"/>
              </a:xfrm>
              <a:custGeom>
                <a:avLst/>
                <a:gdLst>
                  <a:gd name="T0" fmla="*/ 24 w 24"/>
                  <a:gd name="T1" fmla="*/ 24 h 35"/>
                  <a:gd name="T2" fmla="*/ 16 w 24"/>
                  <a:gd name="T3" fmla="*/ 35 h 35"/>
                  <a:gd name="T4" fmla="*/ 5 w 24"/>
                  <a:gd name="T5" fmla="*/ 34 h 35"/>
                  <a:gd name="T6" fmla="*/ 0 w 24"/>
                  <a:gd name="T7" fmla="*/ 2 h 35"/>
                  <a:gd name="T8" fmla="*/ 0 w 24"/>
                  <a:gd name="T9" fmla="*/ 2 h 35"/>
                  <a:gd name="T10" fmla="*/ 5 w 24"/>
                  <a:gd name="T11" fmla="*/ 0 h 35"/>
                  <a:gd name="T12" fmla="*/ 9 w 24"/>
                  <a:gd name="T13" fmla="*/ 5 h 35"/>
                  <a:gd name="T14" fmla="*/ 17 w 24"/>
                  <a:gd name="T15" fmla="*/ 7 h 35"/>
                  <a:gd name="T16" fmla="*/ 24 w 24"/>
                  <a:gd name="T1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24" y="24"/>
                    </a:moveTo>
                    <a:lnTo>
                      <a:pt x="16" y="35"/>
                    </a:lnTo>
                    <a:lnTo>
                      <a:pt x="5" y="34"/>
                    </a:lnTo>
                    <a:lnTo>
                      <a:pt x="0" y="2"/>
                    </a:lnTo>
                    <a:lnTo>
                      <a:pt x="0" y="2"/>
                    </a:lnTo>
                    <a:lnTo>
                      <a:pt x="5" y="0"/>
                    </a:lnTo>
                    <a:lnTo>
                      <a:pt x="9" y="5"/>
                    </a:lnTo>
                    <a:lnTo>
                      <a:pt x="17" y="7"/>
                    </a:lnTo>
                    <a:lnTo>
                      <a:pt x="24"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45" name="Freeform 2103"/>
              <p:cNvSpPr>
                <a:spLocks/>
              </p:cNvSpPr>
              <p:nvPr/>
            </p:nvSpPr>
            <p:spPr bwMode="auto">
              <a:xfrm>
                <a:off x="4159" y="2165"/>
                <a:ext cx="40" cy="23"/>
              </a:xfrm>
              <a:custGeom>
                <a:avLst/>
                <a:gdLst>
                  <a:gd name="T0" fmla="*/ 37 w 40"/>
                  <a:gd name="T1" fmla="*/ 20 h 23"/>
                  <a:gd name="T2" fmla="*/ 35 w 40"/>
                  <a:gd name="T3" fmla="*/ 22 h 23"/>
                  <a:gd name="T4" fmla="*/ 32 w 40"/>
                  <a:gd name="T5" fmla="*/ 22 h 23"/>
                  <a:gd name="T6" fmla="*/ 32 w 40"/>
                  <a:gd name="T7" fmla="*/ 22 h 23"/>
                  <a:gd name="T8" fmla="*/ 15 w 40"/>
                  <a:gd name="T9" fmla="*/ 23 h 23"/>
                  <a:gd name="T10" fmla="*/ 15 w 40"/>
                  <a:gd name="T11" fmla="*/ 23 h 23"/>
                  <a:gd name="T12" fmla="*/ 1 w 40"/>
                  <a:gd name="T13" fmla="*/ 23 h 23"/>
                  <a:gd name="T14" fmla="*/ 0 w 40"/>
                  <a:gd name="T15" fmla="*/ 15 h 23"/>
                  <a:gd name="T16" fmla="*/ 16 w 40"/>
                  <a:gd name="T17" fmla="*/ 0 h 23"/>
                  <a:gd name="T18" fmla="*/ 27 w 40"/>
                  <a:gd name="T19" fmla="*/ 1 h 23"/>
                  <a:gd name="T20" fmla="*/ 40 w 40"/>
                  <a:gd name="T21" fmla="*/ 20 h 23"/>
                  <a:gd name="T22" fmla="*/ 37 w 40"/>
                  <a:gd name="T23"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23">
                    <a:moveTo>
                      <a:pt x="37" y="20"/>
                    </a:moveTo>
                    <a:lnTo>
                      <a:pt x="35" y="22"/>
                    </a:lnTo>
                    <a:lnTo>
                      <a:pt x="32" y="22"/>
                    </a:lnTo>
                    <a:lnTo>
                      <a:pt x="32" y="22"/>
                    </a:lnTo>
                    <a:lnTo>
                      <a:pt x="15" y="23"/>
                    </a:lnTo>
                    <a:lnTo>
                      <a:pt x="15" y="23"/>
                    </a:lnTo>
                    <a:lnTo>
                      <a:pt x="1" y="23"/>
                    </a:lnTo>
                    <a:lnTo>
                      <a:pt x="0" y="15"/>
                    </a:lnTo>
                    <a:lnTo>
                      <a:pt x="16" y="0"/>
                    </a:lnTo>
                    <a:lnTo>
                      <a:pt x="27" y="1"/>
                    </a:lnTo>
                    <a:lnTo>
                      <a:pt x="40" y="20"/>
                    </a:lnTo>
                    <a:lnTo>
                      <a:pt x="37" y="2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46" name="Freeform 2104"/>
              <p:cNvSpPr>
                <a:spLocks/>
              </p:cNvSpPr>
              <p:nvPr/>
            </p:nvSpPr>
            <p:spPr bwMode="auto">
              <a:xfrm>
                <a:off x="4159" y="2165"/>
                <a:ext cx="40" cy="23"/>
              </a:xfrm>
              <a:custGeom>
                <a:avLst/>
                <a:gdLst>
                  <a:gd name="T0" fmla="*/ 37 w 40"/>
                  <a:gd name="T1" fmla="*/ 20 h 23"/>
                  <a:gd name="T2" fmla="*/ 35 w 40"/>
                  <a:gd name="T3" fmla="*/ 22 h 23"/>
                  <a:gd name="T4" fmla="*/ 32 w 40"/>
                  <a:gd name="T5" fmla="*/ 22 h 23"/>
                  <a:gd name="T6" fmla="*/ 32 w 40"/>
                  <a:gd name="T7" fmla="*/ 22 h 23"/>
                  <a:gd name="T8" fmla="*/ 15 w 40"/>
                  <a:gd name="T9" fmla="*/ 23 h 23"/>
                  <a:gd name="T10" fmla="*/ 15 w 40"/>
                  <a:gd name="T11" fmla="*/ 23 h 23"/>
                  <a:gd name="T12" fmla="*/ 1 w 40"/>
                  <a:gd name="T13" fmla="*/ 23 h 23"/>
                  <a:gd name="T14" fmla="*/ 0 w 40"/>
                  <a:gd name="T15" fmla="*/ 15 h 23"/>
                  <a:gd name="T16" fmla="*/ 16 w 40"/>
                  <a:gd name="T17" fmla="*/ 0 h 23"/>
                  <a:gd name="T18" fmla="*/ 27 w 40"/>
                  <a:gd name="T19" fmla="*/ 1 h 23"/>
                  <a:gd name="T20" fmla="*/ 40 w 40"/>
                  <a:gd name="T21" fmla="*/ 20 h 23"/>
                  <a:gd name="T22" fmla="*/ 37 w 40"/>
                  <a:gd name="T23"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23">
                    <a:moveTo>
                      <a:pt x="37" y="20"/>
                    </a:moveTo>
                    <a:lnTo>
                      <a:pt x="35" y="22"/>
                    </a:lnTo>
                    <a:lnTo>
                      <a:pt x="32" y="22"/>
                    </a:lnTo>
                    <a:lnTo>
                      <a:pt x="32" y="22"/>
                    </a:lnTo>
                    <a:lnTo>
                      <a:pt x="15" y="23"/>
                    </a:lnTo>
                    <a:lnTo>
                      <a:pt x="15" y="23"/>
                    </a:lnTo>
                    <a:lnTo>
                      <a:pt x="1" y="23"/>
                    </a:lnTo>
                    <a:lnTo>
                      <a:pt x="0" y="15"/>
                    </a:lnTo>
                    <a:lnTo>
                      <a:pt x="16" y="0"/>
                    </a:lnTo>
                    <a:lnTo>
                      <a:pt x="27" y="1"/>
                    </a:lnTo>
                    <a:lnTo>
                      <a:pt x="40" y="20"/>
                    </a:lnTo>
                    <a:lnTo>
                      <a:pt x="37"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47" name="Freeform 2105"/>
              <p:cNvSpPr>
                <a:spLocks/>
              </p:cNvSpPr>
              <p:nvPr/>
            </p:nvSpPr>
            <p:spPr bwMode="auto">
              <a:xfrm>
                <a:off x="4277" y="2017"/>
                <a:ext cx="24" cy="26"/>
              </a:xfrm>
              <a:custGeom>
                <a:avLst/>
                <a:gdLst>
                  <a:gd name="T0" fmla="*/ 24 w 24"/>
                  <a:gd name="T1" fmla="*/ 17 h 26"/>
                  <a:gd name="T2" fmla="*/ 24 w 24"/>
                  <a:gd name="T3" fmla="*/ 26 h 26"/>
                  <a:gd name="T4" fmla="*/ 10 w 24"/>
                  <a:gd name="T5" fmla="*/ 26 h 26"/>
                  <a:gd name="T6" fmla="*/ 2 w 24"/>
                  <a:gd name="T7" fmla="*/ 12 h 26"/>
                  <a:gd name="T8" fmla="*/ 0 w 24"/>
                  <a:gd name="T9" fmla="*/ 9 h 26"/>
                  <a:gd name="T10" fmla="*/ 7 w 24"/>
                  <a:gd name="T11" fmla="*/ 0 h 26"/>
                  <a:gd name="T12" fmla="*/ 14 w 24"/>
                  <a:gd name="T13" fmla="*/ 5 h 26"/>
                  <a:gd name="T14" fmla="*/ 24 w 24"/>
                  <a:gd name="T15" fmla="*/ 17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6">
                    <a:moveTo>
                      <a:pt x="24" y="17"/>
                    </a:moveTo>
                    <a:lnTo>
                      <a:pt x="24" y="26"/>
                    </a:lnTo>
                    <a:lnTo>
                      <a:pt x="10" y="26"/>
                    </a:lnTo>
                    <a:lnTo>
                      <a:pt x="2" y="12"/>
                    </a:lnTo>
                    <a:lnTo>
                      <a:pt x="0" y="9"/>
                    </a:lnTo>
                    <a:lnTo>
                      <a:pt x="7" y="0"/>
                    </a:lnTo>
                    <a:lnTo>
                      <a:pt x="14" y="5"/>
                    </a:lnTo>
                    <a:lnTo>
                      <a:pt x="24"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48" name="Freeform 2106"/>
              <p:cNvSpPr>
                <a:spLocks/>
              </p:cNvSpPr>
              <p:nvPr/>
            </p:nvSpPr>
            <p:spPr bwMode="auto">
              <a:xfrm>
                <a:off x="4277" y="2017"/>
                <a:ext cx="24" cy="26"/>
              </a:xfrm>
              <a:custGeom>
                <a:avLst/>
                <a:gdLst>
                  <a:gd name="T0" fmla="*/ 24 w 24"/>
                  <a:gd name="T1" fmla="*/ 17 h 26"/>
                  <a:gd name="T2" fmla="*/ 24 w 24"/>
                  <a:gd name="T3" fmla="*/ 26 h 26"/>
                  <a:gd name="T4" fmla="*/ 10 w 24"/>
                  <a:gd name="T5" fmla="*/ 26 h 26"/>
                  <a:gd name="T6" fmla="*/ 2 w 24"/>
                  <a:gd name="T7" fmla="*/ 12 h 26"/>
                  <a:gd name="T8" fmla="*/ 0 w 24"/>
                  <a:gd name="T9" fmla="*/ 9 h 26"/>
                  <a:gd name="T10" fmla="*/ 7 w 24"/>
                  <a:gd name="T11" fmla="*/ 0 h 26"/>
                  <a:gd name="T12" fmla="*/ 14 w 24"/>
                  <a:gd name="T13" fmla="*/ 5 h 26"/>
                  <a:gd name="T14" fmla="*/ 24 w 24"/>
                  <a:gd name="T15" fmla="*/ 17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6">
                    <a:moveTo>
                      <a:pt x="24" y="17"/>
                    </a:moveTo>
                    <a:lnTo>
                      <a:pt x="24" y="26"/>
                    </a:lnTo>
                    <a:lnTo>
                      <a:pt x="10" y="26"/>
                    </a:lnTo>
                    <a:lnTo>
                      <a:pt x="2" y="12"/>
                    </a:lnTo>
                    <a:lnTo>
                      <a:pt x="0" y="9"/>
                    </a:lnTo>
                    <a:lnTo>
                      <a:pt x="7" y="0"/>
                    </a:lnTo>
                    <a:lnTo>
                      <a:pt x="14" y="5"/>
                    </a:lnTo>
                    <a:lnTo>
                      <a:pt x="24"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49" name="Freeform 2107"/>
              <p:cNvSpPr>
                <a:spLocks/>
              </p:cNvSpPr>
              <p:nvPr/>
            </p:nvSpPr>
            <p:spPr bwMode="auto">
              <a:xfrm>
                <a:off x="4321" y="2017"/>
                <a:ext cx="34" cy="41"/>
              </a:xfrm>
              <a:custGeom>
                <a:avLst/>
                <a:gdLst>
                  <a:gd name="T0" fmla="*/ 34 w 34"/>
                  <a:gd name="T1" fmla="*/ 14 h 41"/>
                  <a:gd name="T2" fmla="*/ 34 w 34"/>
                  <a:gd name="T3" fmla="*/ 24 h 41"/>
                  <a:gd name="T4" fmla="*/ 27 w 34"/>
                  <a:gd name="T5" fmla="*/ 24 h 41"/>
                  <a:gd name="T6" fmla="*/ 17 w 34"/>
                  <a:gd name="T7" fmla="*/ 36 h 41"/>
                  <a:gd name="T8" fmla="*/ 19 w 34"/>
                  <a:gd name="T9" fmla="*/ 41 h 41"/>
                  <a:gd name="T10" fmla="*/ 0 w 34"/>
                  <a:gd name="T11" fmla="*/ 29 h 41"/>
                  <a:gd name="T12" fmla="*/ 2 w 34"/>
                  <a:gd name="T13" fmla="*/ 10 h 41"/>
                  <a:gd name="T14" fmla="*/ 12 w 34"/>
                  <a:gd name="T15" fmla="*/ 0 h 41"/>
                  <a:gd name="T16" fmla="*/ 19 w 34"/>
                  <a:gd name="T17" fmla="*/ 10 h 41"/>
                  <a:gd name="T18" fmla="*/ 31 w 34"/>
                  <a:gd name="T19" fmla="*/ 9 h 41"/>
                  <a:gd name="T20" fmla="*/ 32 w 34"/>
                  <a:gd name="T21" fmla="*/ 12 h 41"/>
                  <a:gd name="T22" fmla="*/ 34 w 34"/>
                  <a:gd name="T23" fmla="*/ 1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1">
                    <a:moveTo>
                      <a:pt x="34" y="14"/>
                    </a:moveTo>
                    <a:lnTo>
                      <a:pt x="34" y="24"/>
                    </a:lnTo>
                    <a:lnTo>
                      <a:pt x="27" y="24"/>
                    </a:lnTo>
                    <a:lnTo>
                      <a:pt x="17" y="36"/>
                    </a:lnTo>
                    <a:lnTo>
                      <a:pt x="19" y="41"/>
                    </a:lnTo>
                    <a:lnTo>
                      <a:pt x="0" y="29"/>
                    </a:lnTo>
                    <a:lnTo>
                      <a:pt x="2" y="10"/>
                    </a:lnTo>
                    <a:lnTo>
                      <a:pt x="12" y="0"/>
                    </a:lnTo>
                    <a:lnTo>
                      <a:pt x="19" y="10"/>
                    </a:lnTo>
                    <a:lnTo>
                      <a:pt x="31" y="9"/>
                    </a:lnTo>
                    <a:lnTo>
                      <a:pt x="32" y="12"/>
                    </a:lnTo>
                    <a:lnTo>
                      <a:pt x="34" y="1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50" name="Freeform 2108"/>
              <p:cNvSpPr>
                <a:spLocks/>
              </p:cNvSpPr>
              <p:nvPr/>
            </p:nvSpPr>
            <p:spPr bwMode="auto">
              <a:xfrm>
                <a:off x="4321" y="2017"/>
                <a:ext cx="34" cy="41"/>
              </a:xfrm>
              <a:custGeom>
                <a:avLst/>
                <a:gdLst>
                  <a:gd name="T0" fmla="*/ 34 w 34"/>
                  <a:gd name="T1" fmla="*/ 14 h 41"/>
                  <a:gd name="T2" fmla="*/ 34 w 34"/>
                  <a:gd name="T3" fmla="*/ 24 h 41"/>
                  <a:gd name="T4" fmla="*/ 27 w 34"/>
                  <a:gd name="T5" fmla="*/ 24 h 41"/>
                  <a:gd name="T6" fmla="*/ 17 w 34"/>
                  <a:gd name="T7" fmla="*/ 36 h 41"/>
                  <a:gd name="T8" fmla="*/ 19 w 34"/>
                  <a:gd name="T9" fmla="*/ 41 h 41"/>
                  <a:gd name="T10" fmla="*/ 0 w 34"/>
                  <a:gd name="T11" fmla="*/ 29 h 41"/>
                  <a:gd name="T12" fmla="*/ 2 w 34"/>
                  <a:gd name="T13" fmla="*/ 10 h 41"/>
                  <a:gd name="T14" fmla="*/ 12 w 34"/>
                  <a:gd name="T15" fmla="*/ 0 h 41"/>
                  <a:gd name="T16" fmla="*/ 19 w 34"/>
                  <a:gd name="T17" fmla="*/ 10 h 41"/>
                  <a:gd name="T18" fmla="*/ 31 w 34"/>
                  <a:gd name="T19" fmla="*/ 9 h 41"/>
                  <a:gd name="T20" fmla="*/ 32 w 34"/>
                  <a:gd name="T21" fmla="*/ 12 h 41"/>
                  <a:gd name="T22" fmla="*/ 34 w 34"/>
                  <a:gd name="T23" fmla="*/ 1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1">
                    <a:moveTo>
                      <a:pt x="34" y="14"/>
                    </a:moveTo>
                    <a:lnTo>
                      <a:pt x="34" y="24"/>
                    </a:lnTo>
                    <a:lnTo>
                      <a:pt x="27" y="24"/>
                    </a:lnTo>
                    <a:lnTo>
                      <a:pt x="17" y="36"/>
                    </a:lnTo>
                    <a:lnTo>
                      <a:pt x="19" y="41"/>
                    </a:lnTo>
                    <a:lnTo>
                      <a:pt x="0" y="29"/>
                    </a:lnTo>
                    <a:lnTo>
                      <a:pt x="2" y="10"/>
                    </a:lnTo>
                    <a:lnTo>
                      <a:pt x="12" y="0"/>
                    </a:lnTo>
                    <a:lnTo>
                      <a:pt x="19" y="10"/>
                    </a:lnTo>
                    <a:lnTo>
                      <a:pt x="31" y="9"/>
                    </a:lnTo>
                    <a:lnTo>
                      <a:pt x="32" y="12"/>
                    </a:lnTo>
                    <a:lnTo>
                      <a:pt x="34"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51" name="Freeform 2109"/>
              <p:cNvSpPr>
                <a:spLocks/>
              </p:cNvSpPr>
              <p:nvPr/>
            </p:nvSpPr>
            <p:spPr bwMode="auto">
              <a:xfrm>
                <a:off x="4054" y="2119"/>
                <a:ext cx="37" cy="37"/>
              </a:xfrm>
              <a:custGeom>
                <a:avLst/>
                <a:gdLst>
                  <a:gd name="T0" fmla="*/ 37 w 37"/>
                  <a:gd name="T1" fmla="*/ 30 h 37"/>
                  <a:gd name="T2" fmla="*/ 33 w 37"/>
                  <a:gd name="T3" fmla="*/ 32 h 37"/>
                  <a:gd name="T4" fmla="*/ 30 w 37"/>
                  <a:gd name="T5" fmla="*/ 32 h 37"/>
                  <a:gd name="T6" fmla="*/ 25 w 37"/>
                  <a:gd name="T7" fmla="*/ 34 h 37"/>
                  <a:gd name="T8" fmla="*/ 11 w 37"/>
                  <a:gd name="T9" fmla="*/ 37 h 37"/>
                  <a:gd name="T10" fmla="*/ 11 w 37"/>
                  <a:gd name="T11" fmla="*/ 34 h 37"/>
                  <a:gd name="T12" fmla="*/ 5 w 37"/>
                  <a:gd name="T13" fmla="*/ 27 h 37"/>
                  <a:gd name="T14" fmla="*/ 0 w 37"/>
                  <a:gd name="T15" fmla="*/ 17 h 37"/>
                  <a:gd name="T16" fmla="*/ 5 w 37"/>
                  <a:gd name="T17" fmla="*/ 3 h 37"/>
                  <a:gd name="T18" fmla="*/ 18 w 37"/>
                  <a:gd name="T19" fmla="*/ 0 h 37"/>
                  <a:gd name="T20" fmla="*/ 35 w 37"/>
                  <a:gd name="T21" fmla="*/ 19 h 37"/>
                  <a:gd name="T22" fmla="*/ 37 w 37"/>
                  <a:gd name="T23"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7" y="30"/>
                    </a:moveTo>
                    <a:lnTo>
                      <a:pt x="33" y="32"/>
                    </a:lnTo>
                    <a:lnTo>
                      <a:pt x="30" y="32"/>
                    </a:lnTo>
                    <a:lnTo>
                      <a:pt x="25" y="34"/>
                    </a:lnTo>
                    <a:lnTo>
                      <a:pt x="11" y="37"/>
                    </a:lnTo>
                    <a:lnTo>
                      <a:pt x="11" y="34"/>
                    </a:lnTo>
                    <a:lnTo>
                      <a:pt x="5" y="27"/>
                    </a:lnTo>
                    <a:lnTo>
                      <a:pt x="0" y="17"/>
                    </a:lnTo>
                    <a:lnTo>
                      <a:pt x="5" y="3"/>
                    </a:lnTo>
                    <a:lnTo>
                      <a:pt x="18" y="0"/>
                    </a:lnTo>
                    <a:lnTo>
                      <a:pt x="35" y="19"/>
                    </a:lnTo>
                    <a:lnTo>
                      <a:pt x="37" y="3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52" name="Freeform 2110"/>
              <p:cNvSpPr>
                <a:spLocks/>
              </p:cNvSpPr>
              <p:nvPr/>
            </p:nvSpPr>
            <p:spPr bwMode="auto">
              <a:xfrm>
                <a:off x="4054" y="2119"/>
                <a:ext cx="37" cy="37"/>
              </a:xfrm>
              <a:custGeom>
                <a:avLst/>
                <a:gdLst>
                  <a:gd name="T0" fmla="*/ 37 w 37"/>
                  <a:gd name="T1" fmla="*/ 30 h 37"/>
                  <a:gd name="T2" fmla="*/ 33 w 37"/>
                  <a:gd name="T3" fmla="*/ 32 h 37"/>
                  <a:gd name="T4" fmla="*/ 30 w 37"/>
                  <a:gd name="T5" fmla="*/ 32 h 37"/>
                  <a:gd name="T6" fmla="*/ 25 w 37"/>
                  <a:gd name="T7" fmla="*/ 34 h 37"/>
                  <a:gd name="T8" fmla="*/ 11 w 37"/>
                  <a:gd name="T9" fmla="*/ 37 h 37"/>
                  <a:gd name="T10" fmla="*/ 11 w 37"/>
                  <a:gd name="T11" fmla="*/ 34 h 37"/>
                  <a:gd name="T12" fmla="*/ 5 w 37"/>
                  <a:gd name="T13" fmla="*/ 27 h 37"/>
                  <a:gd name="T14" fmla="*/ 0 w 37"/>
                  <a:gd name="T15" fmla="*/ 17 h 37"/>
                  <a:gd name="T16" fmla="*/ 5 w 37"/>
                  <a:gd name="T17" fmla="*/ 3 h 37"/>
                  <a:gd name="T18" fmla="*/ 18 w 37"/>
                  <a:gd name="T19" fmla="*/ 0 h 37"/>
                  <a:gd name="T20" fmla="*/ 35 w 37"/>
                  <a:gd name="T21" fmla="*/ 19 h 37"/>
                  <a:gd name="T22" fmla="*/ 37 w 37"/>
                  <a:gd name="T23"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7" y="30"/>
                    </a:moveTo>
                    <a:lnTo>
                      <a:pt x="33" y="32"/>
                    </a:lnTo>
                    <a:lnTo>
                      <a:pt x="30" y="32"/>
                    </a:lnTo>
                    <a:lnTo>
                      <a:pt x="25" y="34"/>
                    </a:lnTo>
                    <a:lnTo>
                      <a:pt x="11" y="37"/>
                    </a:lnTo>
                    <a:lnTo>
                      <a:pt x="11" y="34"/>
                    </a:lnTo>
                    <a:lnTo>
                      <a:pt x="5" y="27"/>
                    </a:lnTo>
                    <a:lnTo>
                      <a:pt x="0" y="17"/>
                    </a:lnTo>
                    <a:lnTo>
                      <a:pt x="5" y="3"/>
                    </a:lnTo>
                    <a:lnTo>
                      <a:pt x="18" y="0"/>
                    </a:lnTo>
                    <a:lnTo>
                      <a:pt x="35" y="19"/>
                    </a:lnTo>
                    <a:lnTo>
                      <a:pt x="37"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53" name="Freeform 2111"/>
              <p:cNvSpPr>
                <a:spLocks/>
              </p:cNvSpPr>
              <p:nvPr/>
            </p:nvSpPr>
            <p:spPr bwMode="auto">
              <a:xfrm>
                <a:off x="4165" y="2050"/>
                <a:ext cx="39" cy="44"/>
              </a:xfrm>
              <a:custGeom>
                <a:avLst/>
                <a:gdLst>
                  <a:gd name="T0" fmla="*/ 16 w 39"/>
                  <a:gd name="T1" fmla="*/ 0 h 44"/>
                  <a:gd name="T2" fmla="*/ 22 w 39"/>
                  <a:gd name="T3" fmla="*/ 5 h 44"/>
                  <a:gd name="T4" fmla="*/ 38 w 39"/>
                  <a:gd name="T5" fmla="*/ 0 h 44"/>
                  <a:gd name="T6" fmla="*/ 39 w 39"/>
                  <a:gd name="T7" fmla="*/ 6 h 44"/>
                  <a:gd name="T8" fmla="*/ 31 w 39"/>
                  <a:gd name="T9" fmla="*/ 15 h 44"/>
                  <a:gd name="T10" fmla="*/ 24 w 39"/>
                  <a:gd name="T11" fmla="*/ 25 h 44"/>
                  <a:gd name="T12" fmla="*/ 21 w 39"/>
                  <a:gd name="T13" fmla="*/ 30 h 44"/>
                  <a:gd name="T14" fmla="*/ 17 w 39"/>
                  <a:gd name="T15" fmla="*/ 44 h 44"/>
                  <a:gd name="T16" fmla="*/ 10 w 39"/>
                  <a:gd name="T17" fmla="*/ 44 h 44"/>
                  <a:gd name="T18" fmla="*/ 10 w 39"/>
                  <a:gd name="T19" fmla="*/ 30 h 44"/>
                  <a:gd name="T20" fmla="*/ 4 w 39"/>
                  <a:gd name="T21" fmla="*/ 27 h 44"/>
                  <a:gd name="T22" fmla="*/ 0 w 39"/>
                  <a:gd name="T23" fmla="*/ 20 h 44"/>
                  <a:gd name="T24" fmla="*/ 5 w 39"/>
                  <a:gd name="T25" fmla="*/ 16 h 44"/>
                  <a:gd name="T26" fmla="*/ 16 w 39"/>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44">
                    <a:moveTo>
                      <a:pt x="16" y="0"/>
                    </a:moveTo>
                    <a:lnTo>
                      <a:pt x="22" y="5"/>
                    </a:lnTo>
                    <a:lnTo>
                      <a:pt x="38" y="0"/>
                    </a:lnTo>
                    <a:lnTo>
                      <a:pt x="39" y="6"/>
                    </a:lnTo>
                    <a:lnTo>
                      <a:pt x="31" y="15"/>
                    </a:lnTo>
                    <a:lnTo>
                      <a:pt x="24" y="25"/>
                    </a:lnTo>
                    <a:lnTo>
                      <a:pt x="21" y="30"/>
                    </a:lnTo>
                    <a:lnTo>
                      <a:pt x="17" y="44"/>
                    </a:lnTo>
                    <a:lnTo>
                      <a:pt x="10" y="44"/>
                    </a:lnTo>
                    <a:lnTo>
                      <a:pt x="10" y="30"/>
                    </a:lnTo>
                    <a:lnTo>
                      <a:pt x="4" y="27"/>
                    </a:lnTo>
                    <a:lnTo>
                      <a:pt x="0" y="20"/>
                    </a:lnTo>
                    <a:lnTo>
                      <a:pt x="5" y="16"/>
                    </a:lnTo>
                    <a:lnTo>
                      <a:pt x="1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54" name="Freeform 2112"/>
              <p:cNvSpPr>
                <a:spLocks/>
              </p:cNvSpPr>
              <p:nvPr/>
            </p:nvSpPr>
            <p:spPr bwMode="auto">
              <a:xfrm>
                <a:off x="4165" y="2050"/>
                <a:ext cx="39" cy="44"/>
              </a:xfrm>
              <a:custGeom>
                <a:avLst/>
                <a:gdLst>
                  <a:gd name="T0" fmla="*/ 16 w 39"/>
                  <a:gd name="T1" fmla="*/ 0 h 44"/>
                  <a:gd name="T2" fmla="*/ 22 w 39"/>
                  <a:gd name="T3" fmla="*/ 5 h 44"/>
                  <a:gd name="T4" fmla="*/ 38 w 39"/>
                  <a:gd name="T5" fmla="*/ 0 h 44"/>
                  <a:gd name="T6" fmla="*/ 39 w 39"/>
                  <a:gd name="T7" fmla="*/ 6 h 44"/>
                  <a:gd name="T8" fmla="*/ 31 w 39"/>
                  <a:gd name="T9" fmla="*/ 15 h 44"/>
                  <a:gd name="T10" fmla="*/ 24 w 39"/>
                  <a:gd name="T11" fmla="*/ 25 h 44"/>
                  <a:gd name="T12" fmla="*/ 21 w 39"/>
                  <a:gd name="T13" fmla="*/ 30 h 44"/>
                  <a:gd name="T14" fmla="*/ 17 w 39"/>
                  <a:gd name="T15" fmla="*/ 44 h 44"/>
                  <a:gd name="T16" fmla="*/ 10 w 39"/>
                  <a:gd name="T17" fmla="*/ 44 h 44"/>
                  <a:gd name="T18" fmla="*/ 10 w 39"/>
                  <a:gd name="T19" fmla="*/ 30 h 44"/>
                  <a:gd name="T20" fmla="*/ 4 w 39"/>
                  <a:gd name="T21" fmla="*/ 27 h 44"/>
                  <a:gd name="T22" fmla="*/ 0 w 39"/>
                  <a:gd name="T23" fmla="*/ 20 h 44"/>
                  <a:gd name="T24" fmla="*/ 5 w 39"/>
                  <a:gd name="T25" fmla="*/ 16 h 44"/>
                  <a:gd name="T26" fmla="*/ 16 w 39"/>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44">
                    <a:moveTo>
                      <a:pt x="16" y="0"/>
                    </a:moveTo>
                    <a:lnTo>
                      <a:pt x="22" y="5"/>
                    </a:lnTo>
                    <a:lnTo>
                      <a:pt x="38" y="0"/>
                    </a:lnTo>
                    <a:lnTo>
                      <a:pt x="39" y="6"/>
                    </a:lnTo>
                    <a:lnTo>
                      <a:pt x="31" y="15"/>
                    </a:lnTo>
                    <a:lnTo>
                      <a:pt x="24" y="25"/>
                    </a:lnTo>
                    <a:lnTo>
                      <a:pt x="21" y="30"/>
                    </a:lnTo>
                    <a:lnTo>
                      <a:pt x="17" y="44"/>
                    </a:lnTo>
                    <a:lnTo>
                      <a:pt x="10" y="44"/>
                    </a:lnTo>
                    <a:lnTo>
                      <a:pt x="10" y="30"/>
                    </a:lnTo>
                    <a:lnTo>
                      <a:pt x="4" y="27"/>
                    </a:lnTo>
                    <a:lnTo>
                      <a:pt x="0" y="20"/>
                    </a:lnTo>
                    <a:lnTo>
                      <a:pt x="5" y="16"/>
                    </a:lnTo>
                    <a:lnTo>
                      <a:pt x="1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55" name="Freeform 2113"/>
              <p:cNvSpPr>
                <a:spLocks/>
              </p:cNvSpPr>
              <p:nvPr/>
            </p:nvSpPr>
            <p:spPr bwMode="auto">
              <a:xfrm>
                <a:off x="4265" y="1992"/>
                <a:ext cx="26" cy="25"/>
              </a:xfrm>
              <a:custGeom>
                <a:avLst/>
                <a:gdLst>
                  <a:gd name="T0" fmla="*/ 26 w 26"/>
                  <a:gd name="T1" fmla="*/ 13 h 25"/>
                  <a:gd name="T2" fmla="*/ 19 w 26"/>
                  <a:gd name="T3" fmla="*/ 25 h 25"/>
                  <a:gd name="T4" fmla="*/ 7 w 26"/>
                  <a:gd name="T5" fmla="*/ 19 h 25"/>
                  <a:gd name="T6" fmla="*/ 0 w 26"/>
                  <a:gd name="T7" fmla="*/ 8 h 25"/>
                  <a:gd name="T8" fmla="*/ 5 w 26"/>
                  <a:gd name="T9" fmla="*/ 0 h 25"/>
                  <a:gd name="T10" fmla="*/ 16 w 26"/>
                  <a:gd name="T11" fmla="*/ 0 h 25"/>
                  <a:gd name="T12" fmla="*/ 26 w 26"/>
                  <a:gd name="T13" fmla="*/ 13 h 25"/>
                  <a:gd name="T14" fmla="*/ 26 w 26"/>
                  <a:gd name="T15" fmla="*/ 13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26" y="13"/>
                    </a:moveTo>
                    <a:lnTo>
                      <a:pt x="19" y="25"/>
                    </a:lnTo>
                    <a:lnTo>
                      <a:pt x="7" y="19"/>
                    </a:lnTo>
                    <a:lnTo>
                      <a:pt x="0" y="8"/>
                    </a:lnTo>
                    <a:lnTo>
                      <a:pt x="5" y="0"/>
                    </a:lnTo>
                    <a:lnTo>
                      <a:pt x="16" y="0"/>
                    </a:lnTo>
                    <a:lnTo>
                      <a:pt x="26" y="13"/>
                    </a:lnTo>
                    <a:lnTo>
                      <a:pt x="26" y="1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56" name="Freeform 2114"/>
              <p:cNvSpPr>
                <a:spLocks/>
              </p:cNvSpPr>
              <p:nvPr/>
            </p:nvSpPr>
            <p:spPr bwMode="auto">
              <a:xfrm>
                <a:off x="4265" y="1992"/>
                <a:ext cx="26" cy="25"/>
              </a:xfrm>
              <a:custGeom>
                <a:avLst/>
                <a:gdLst>
                  <a:gd name="T0" fmla="*/ 26 w 26"/>
                  <a:gd name="T1" fmla="*/ 13 h 25"/>
                  <a:gd name="T2" fmla="*/ 19 w 26"/>
                  <a:gd name="T3" fmla="*/ 25 h 25"/>
                  <a:gd name="T4" fmla="*/ 7 w 26"/>
                  <a:gd name="T5" fmla="*/ 19 h 25"/>
                  <a:gd name="T6" fmla="*/ 0 w 26"/>
                  <a:gd name="T7" fmla="*/ 8 h 25"/>
                  <a:gd name="T8" fmla="*/ 5 w 26"/>
                  <a:gd name="T9" fmla="*/ 0 h 25"/>
                  <a:gd name="T10" fmla="*/ 16 w 26"/>
                  <a:gd name="T11" fmla="*/ 0 h 25"/>
                  <a:gd name="T12" fmla="*/ 26 w 26"/>
                  <a:gd name="T13" fmla="*/ 13 h 25"/>
                  <a:gd name="T14" fmla="*/ 26 w 26"/>
                  <a:gd name="T15" fmla="*/ 13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26" y="13"/>
                    </a:moveTo>
                    <a:lnTo>
                      <a:pt x="19" y="25"/>
                    </a:lnTo>
                    <a:lnTo>
                      <a:pt x="7" y="19"/>
                    </a:lnTo>
                    <a:lnTo>
                      <a:pt x="0" y="8"/>
                    </a:lnTo>
                    <a:lnTo>
                      <a:pt x="5" y="0"/>
                    </a:lnTo>
                    <a:lnTo>
                      <a:pt x="16" y="0"/>
                    </a:lnTo>
                    <a:lnTo>
                      <a:pt x="26" y="13"/>
                    </a:lnTo>
                    <a:lnTo>
                      <a:pt x="26"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57" name="Freeform 2115"/>
              <p:cNvSpPr>
                <a:spLocks/>
              </p:cNvSpPr>
              <p:nvPr/>
            </p:nvSpPr>
            <p:spPr bwMode="auto">
              <a:xfrm>
                <a:off x="4072" y="2085"/>
                <a:ext cx="36" cy="53"/>
              </a:xfrm>
              <a:custGeom>
                <a:avLst/>
                <a:gdLst>
                  <a:gd name="T0" fmla="*/ 36 w 36"/>
                  <a:gd name="T1" fmla="*/ 32 h 53"/>
                  <a:gd name="T2" fmla="*/ 26 w 36"/>
                  <a:gd name="T3" fmla="*/ 42 h 53"/>
                  <a:gd name="T4" fmla="*/ 22 w 36"/>
                  <a:gd name="T5" fmla="*/ 41 h 53"/>
                  <a:gd name="T6" fmla="*/ 17 w 36"/>
                  <a:gd name="T7" fmla="*/ 53 h 53"/>
                  <a:gd name="T8" fmla="*/ 0 w 36"/>
                  <a:gd name="T9" fmla="*/ 34 h 53"/>
                  <a:gd name="T10" fmla="*/ 0 w 36"/>
                  <a:gd name="T11" fmla="*/ 27 h 53"/>
                  <a:gd name="T12" fmla="*/ 4 w 36"/>
                  <a:gd name="T13" fmla="*/ 19 h 53"/>
                  <a:gd name="T14" fmla="*/ 4 w 36"/>
                  <a:gd name="T15" fmla="*/ 19 h 53"/>
                  <a:gd name="T16" fmla="*/ 9 w 36"/>
                  <a:gd name="T17" fmla="*/ 10 h 53"/>
                  <a:gd name="T18" fmla="*/ 19 w 36"/>
                  <a:gd name="T19" fmla="*/ 5 h 53"/>
                  <a:gd name="T20" fmla="*/ 17 w 36"/>
                  <a:gd name="T21" fmla="*/ 0 h 53"/>
                  <a:gd name="T22" fmla="*/ 31 w 36"/>
                  <a:gd name="T23" fmla="*/ 5 h 53"/>
                  <a:gd name="T24" fmla="*/ 36 w 36"/>
                  <a:gd name="T25" fmla="*/ 15 h 53"/>
                  <a:gd name="T26" fmla="*/ 31 w 36"/>
                  <a:gd name="T27" fmla="*/ 17 h 53"/>
                  <a:gd name="T28" fmla="*/ 36 w 36"/>
                  <a:gd name="T29" fmla="*/ 32 h 53"/>
                  <a:gd name="T30" fmla="*/ 36 w 36"/>
                  <a:gd name="T31"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53">
                    <a:moveTo>
                      <a:pt x="36" y="32"/>
                    </a:moveTo>
                    <a:lnTo>
                      <a:pt x="26" y="42"/>
                    </a:lnTo>
                    <a:lnTo>
                      <a:pt x="22" y="41"/>
                    </a:lnTo>
                    <a:lnTo>
                      <a:pt x="17" y="53"/>
                    </a:lnTo>
                    <a:lnTo>
                      <a:pt x="0" y="34"/>
                    </a:lnTo>
                    <a:lnTo>
                      <a:pt x="0" y="27"/>
                    </a:lnTo>
                    <a:lnTo>
                      <a:pt x="4" y="19"/>
                    </a:lnTo>
                    <a:lnTo>
                      <a:pt x="4" y="19"/>
                    </a:lnTo>
                    <a:lnTo>
                      <a:pt x="9" y="10"/>
                    </a:lnTo>
                    <a:lnTo>
                      <a:pt x="19" y="5"/>
                    </a:lnTo>
                    <a:lnTo>
                      <a:pt x="17" y="0"/>
                    </a:lnTo>
                    <a:lnTo>
                      <a:pt x="31" y="5"/>
                    </a:lnTo>
                    <a:lnTo>
                      <a:pt x="36" y="15"/>
                    </a:lnTo>
                    <a:lnTo>
                      <a:pt x="31" y="17"/>
                    </a:lnTo>
                    <a:lnTo>
                      <a:pt x="36" y="32"/>
                    </a:lnTo>
                    <a:lnTo>
                      <a:pt x="36"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58" name="Freeform 2116"/>
              <p:cNvSpPr>
                <a:spLocks/>
              </p:cNvSpPr>
              <p:nvPr/>
            </p:nvSpPr>
            <p:spPr bwMode="auto">
              <a:xfrm>
                <a:off x="4072" y="2085"/>
                <a:ext cx="36" cy="53"/>
              </a:xfrm>
              <a:custGeom>
                <a:avLst/>
                <a:gdLst>
                  <a:gd name="T0" fmla="*/ 36 w 36"/>
                  <a:gd name="T1" fmla="*/ 32 h 53"/>
                  <a:gd name="T2" fmla="*/ 26 w 36"/>
                  <a:gd name="T3" fmla="*/ 42 h 53"/>
                  <a:gd name="T4" fmla="*/ 22 w 36"/>
                  <a:gd name="T5" fmla="*/ 41 h 53"/>
                  <a:gd name="T6" fmla="*/ 17 w 36"/>
                  <a:gd name="T7" fmla="*/ 53 h 53"/>
                  <a:gd name="T8" fmla="*/ 0 w 36"/>
                  <a:gd name="T9" fmla="*/ 34 h 53"/>
                  <a:gd name="T10" fmla="*/ 0 w 36"/>
                  <a:gd name="T11" fmla="*/ 27 h 53"/>
                  <a:gd name="T12" fmla="*/ 4 w 36"/>
                  <a:gd name="T13" fmla="*/ 19 h 53"/>
                  <a:gd name="T14" fmla="*/ 4 w 36"/>
                  <a:gd name="T15" fmla="*/ 19 h 53"/>
                  <a:gd name="T16" fmla="*/ 9 w 36"/>
                  <a:gd name="T17" fmla="*/ 10 h 53"/>
                  <a:gd name="T18" fmla="*/ 19 w 36"/>
                  <a:gd name="T19" fmla="*/ 5 h 53"/>
                  <a:gd name="T20" fmla="*/ 17 w 36"/>
                  <a:gd name="T21" fmla="*/ 0 h 53"/>
                  <a:gd name="T22" fmla="*/ 31 w 36"/>
                  <a:gd name="T23" fmla="*/ 5 h 53"/>
                  <a:gd name="T24" fmla="*/ 36 w 36"/>
                  <a:gd name="T25" fmla="*/ 15 h 53"/>
                  <a:gd name="T26" fmla="*/ 31 w 36"/>
                  <a:gd name="T27" fmla="*/ 17 h 53"/>
                  <a:gd name="T28" fmla="*/ 36 w 36"/>
                  <a:gd name="T29" fmla="*/ 32 h 53"/>
                  <a:gd name="T30" fmla="*/ 36 w 36"/>
                  <a:gd name="T31"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53">
                    <a:moveTo>
                      <a:pt x="36" y="32"/>
                    </a:moveTo>
                    <a:lnTo>
                      <a:pt x="26" y="42"/>
                    </a:lnTo>
                    <a:lnTo>
                      <a:pt x="22" y="41"/>
                    </a:lnTo>
                    <a:lnTo>
                      <a:pt x="17" y="53"/>
                    </a:lnTo>
                    <a:lnTo>
                      <a:pt x="0" y="34"/>
                    </a:lnTo>
                    <a:lnTo>
                      <a:pt x="0" y="27"/>
                    </a:lnTo>
                    <a:lnTo>
                      <a:pt x="4" y="19"/>
                    </a:lnTo>
                    <a:lnTo>
                      <a:pt x="4" y="19"/>
                    </a:lnTo>
                    <a:lnTo>
                      <a:pt x="9" y="10"/>
                    </a:lnTo>
                    <a:lnTo>
                      <a:pt x="19" y="5"/>
                    </a:lnTo>
                    <a:lnTo>
                      <a:pt x="17" y="0"/>
                    </a:lnTo>
                    <a:lnTo>
                      <a:pt x="31" y="5"/>
                    </a:lnTo>
                    <a:lnTo>
                      <a:pt x="36" y="15"/>
                    </a:lnTo>
                    <a:lnTo>
                      <a:pt x="31" y="17"/>
                    </a:lnTo>
                    <a:lnTo>
                      <a:pt x="36" y="32"/>
                    </a:lnTo>
                    <a:lnTo>
                      <a:pt x="36"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59" name="Freeform 2117"/>
              <p:cNvSpPr>
                <a:spLocks/>
              </p:cNvSpPr>
              <p:nvPr/>
            </p:nvSpPr>
            <p:spPr bwMode="auto">
              <a:xfrm>
                <a:off x="4165" y="1997"/>
                <a:ext cx="26" cy="24"/>
              </a:xfrm>
              <a:custGeom>
                <a:avLst/>
                <a:gdLst>
                  <a:gd name="T0" fmla="*/ 22 w 26"/>
                  <a:gd name="T1" fmla="*/ 20 h 24"/>
                  <a:gd name="T2" fmla="*/ 14 w 26"/>
                  <a:gd name="T3" fmla="*/ 24 h 24"/>
                  <a:gd name="T4" fmla="*/ 0 w 26"/>
                  <a:gd name="T5" fmla="*/ 15 h 24"/>
                  <a:gd name="T6" fmla="*/ 0 w 26"/>
                  <a:gd name="T7" fmla="*/ 15 h 24"/>
                  <a:gd name="T8" fmla="*/ 0 w 26"/>
                  <a:gd name="T9" fmla="*/ 14 h 24"/>
                  <a:gd name="T10" fmla="*/ 2 w 26"/>
                  <a:gd name="T11" fmla="*/ 10 h 24"/>
                  <a:gd name="T12" fmla="*/ 2 w 26"/>
                  <a:gd name="T13" fmla="*/ 8 h 24"/>
                  <a:gd name="T14" fmla="*/ 10 w 26"/>
                  <a:gd name="T15" fmla="*/ 0 h 24"/>
                  <a:gd name="T16" fmla="*/ 14 w 26"/>
                  <a:gd name="T17" fmla="*/ 0 h 24"/>
                  <a:gd name="T18" fmla="*/ 14 w 26"/>
                  <a:gd name="T19" fmla="*/ 0 h 24"/>
                  <a:gd name="T20" fmla="*/ 22 w 26"/>
                  <a:gd name="T21" fmla="*/ 2 h 24"/>
                  <a:gd name="T22" fmla="*/ 21 w 26"/>
                  <a:gd name="T23" fmla="*/ 5 h 24"/>
                  <a:gd name="T24" fmla="*/ 26 w 26"/>
                  <a:gd name="T25" fmla="*/ 15 h 24"/>
                  <a:gd name="T26" fmla="*/ 22 w 26"/>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4">
                    <a:moveTo>
                      <a:pt x="22" y="20"/>
                    </a:moveTo>
                    <a:lnTo>
                      <a:pt x="14" y="24"/>
                    </a:lnTo>
                    <a:lnTo>
                      <a:pt x="0" y="15"/>
                    </a:lnTo>
                    <a:lnTo>
                      <a:pt x="0" y="15"/>
                    </a:lnTo>
                    <a:lnTo>
                      <a:pt x="0" y="14"/>
                    </a:lnTo>
                    <a:lnTo>
                      <a:pt x="2" y="10"/>
                    </a:lnTo>
                    <a:lnTo>
                      <a:pt x="2" y="8"/>
                    </a:lnTo>
                    <a:lnTo>
                      <a:pt x="10" y="0"/>
                    </a:lnTo>
                    <a:lnTo>
                      <a:pt x="14" y="0"/>
                    </a:lnTo>
                    <a:lnTo>
                      <a:pt x="14" y="0"/>
                    </a:lnTo>
                    <a:lnTo>
                      <a:pt x="22" y="2"/>
                    </a:lnTo>
                    <a:lnTo>
                      <a:pt x="21" y="5"/>
                    </a:lnTo>
                    <a:lnTo>
                      <a:pt x="26" y="15"/>
                    </a:lnTo>
                    <a:lnTo>
                      <a:pt x="22"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60" name="Freeform 2118"/>
              <p:cNvSpPr>
                <a:spLocks/>
              </p:cNvSpPr>
              <p:nvPr/>
            </p:nvSpPr>
            <p:spPr bwMode="auto">
              <a:xfrm>
                <a:off x="4165" y="1997"/>
                <a:ext cx="26" cy="24"/>
              </a:xfrm>
              <a:custGeom>
                <a:avLst/>
                <a:gdLst>
                  <a:gd name="T0" fmla="*/ 22 w 26"/>
                  <a:gd name="T1" fmla="*/ 20 h 24"/>
                  <a:gd name="T2" fmla="*/ 14 w 26"/>
                  <a:gd name="T3" fmla="*/ 24 h 24"/>
                  <a:gd name="T4" fmla="*/ 0 w 26"/>
                  <a:gd name="T5" fmla="*/ 15 h 24"/>
                  <a:gd name="T6" fmla="*/ 0 w 26"/>
                  <a:gd name="T7" fmla="*/ 15 h 24"/>
                  <a:gd name="T8" fmla="*/ 0 w 26"/>
                  <a:gd name="T9" fmla="*/ 14 h 24"/>
                  <a:gd name="T10" fmla="*/ 2 w 26"/>
                  <a:gd name="T11" fmla="*/ 10 h 24"/>
                  <a:gd name="T12" fmla="*/ 2 w 26"/>
                  <a:gd name="T13" fmla="*/ 8 h 24"/>
                  <a:gd name="T14" fmla="*/ 10 w 26"/>
                  <a:gd name="T15" fmla="*/ 0 h 24"/>
                  <a:gd name="T16" fmla="*/ 14 w 26"/>
                  <a:gd name="T17" fmla="*/ 0 h 24"/>
                  <a:gd name="T18" fmla="*/ 14 w 26"/>
                  <a:gd name="T19" fmla="*/ 0 h 24"/>
                  <a:gd name="T20" fmla="*/ 22 w 26"/>
                  <a:gd name="T21" fmla="*/ 2 h 24"/>
                  <a:gd name="T22" fmla="*/ 21 w 26"/>
                  <a:gd name="T23" fmla="*/ 5 h 24"/>
                  <a:gd name="T24" fmla="*/ 26 w 26"/>
                  <a:gd name="T25" fmla="*/ 15 h 24"/>
                  <a:gd name="T26" fmla="*/ 22 w 26"/>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4">
                    <a:moveTo>
                      <a:pt x="22" y="20"/>
                    </a:moveTo>
                    <a:lnTo>
                      <a:pt x="14" y="24"/>
                    </a:lnTo>
                    <a:lnTo>
                      <a:pt x="0" y="15"/>
                    </a:lnTo>
                    <a:lnTo>
                      <a:pt x="0" y="15"/>
                    </a:lnTo>
                    <a:lnTo>
                      <a:pt x="0" y="14"/>
                    </a:lnTo>
                    <a:lnTo>
                      <a:pt x="2" y="10"/>
                    </a:lnTo>
                    <a:lnTo>
                      <a:pt x="2" y="8"/>
                    </a:lnTo>
                    <a:lnTo>
                      <a:pt x="10" y="0"/>
                    </a:lnTo>
                    <a:lnTo>
                      <a:pt x="14" y="0"/>
                    </a:lnTo>
                    <a:lnTo>
                      <a:pt x="14" y="0"/>
                    </a:lnTo>
                    <a:lnTo>
                      <a:pt x="22" y="2"/>
                    </a:lnTo>
                    <a:lnTo>
                      <a:pt x="21" y="5"/>
                    </a:lnTo>
                    <a:lnTo>
                      <a:pt x="26" y="15"/>
                    </a:lnTo>
                    <a:lnTo>
                      <a:pt x="22"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61" name="Freeform 2119"/>
              <p:cNvSpPr>
                <a:spLocks/>
              </p:cNvSpPr>
              <p:nvPr/>
            </p:nvSpPr>
            <p:spPr bwMode="auto">
              <a:xfrm>
                <a:off x="4203" y="1972"/>
                <a:ext cx="35" cy="37"/>
              </a:xfrm>
              <a:custGeom>
                <a:avLst/>
                <a:gdLst>
                  <a:gd name="T0" fmla="*/ 35 w 35"/>
                  <a:gd name="T1" fmla="*/ 22 h 37"/>
                  <a:gd name="T2" fmla="*/ 25 w 35"/>
                  <a:gd name="T3" fmla="*/ 35 h 37"/>
                  <a:gd name="T4" fmla="*/ 17 w 35"/>
                  <a:gd name="T5" fmla="*/ 37 h 37"/>
                  <a:gd name="T6" fmla="*/ 15 w 35"/>
                  <a:gd name="T7" fmla="*/ 30 h 37"/>
                  <a:gd name="T8" fmla="*/ 8 w 35"/>
                  <a:gd name="T9" fmla="*/ 28 h 37"/>
                  <a:gd name="T10" fmla="*/ 6 w 35"/>
                  <a:gd name="T11" fmla="*/ 22 h 37"/>
                  <a:gd name="T12" fmla="*/ 0 w 35"/>
                  <a:gd name="T13" fmla="*/ 15 h 37"/>
                  <a:gd name="T14" fmla="*/ 8 w 35"/>
                  <a:gd name="T15" fmla="*/ 6 h 37"/>
                  <a:gd name="T16" fmla="*/ 18 w 35"/>
                  <a:gd name="T17" fmla="*/ 0 h 37"/>
                  <a:gd name="T18" fmla="*/ 20 w 35"/>
                  <a:gd name="T19" fmla="*/ 10 h 37"/>
                  <a:gd name="T20" fmla="*/ 35 w 35"/>
                  <a:gd name="T21"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7">
                    <a:moveTo>
                      <a:pt x="35" y="22"/>
                    </a:moveTo>
                    <a:lnTo>
                      <a:pt x="25" y="35"/>
                    </a:lnTo>
                    <a:lnTo>
                      <a:pt x="17" y="37"/>
                    </a:lnTo>
                    <a:lnTo>
                      <a:pt x="15" y="30"/>
                    </a:lnTo>
                    <a:lnTo>
                      <a:pt x="8" y="28"/>
                    </a:lnTo>
                    <a:lnTo>
                      <a:pt x="6" y="22"/>
                    </a:lnTo>
                    <a:lnTo>
                      <a:pt x="0" y="15"/>
                    </a:lnTo>
                    <a:lnTo>
                      <a:pt x="8" y="6"/>
                    </a:lnTo>
                    <a:lnTo>
                      <a:pt x="18" y="0"/>
                    </a:lnTo>
                    <a:lnTo>
                      <a:pt x="20" y="10"/>
                    </a:lnTo>
                    <a:lnTo>
                      <a:pt x="35"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62" name="Freeform 2120"/>
              <p:cNvSpPr>
                <a:spLocks/>
              </p:cNvSpPr>
              <p:nvPr/>
            </p:nvSpPr>
            <p:spPr bwMode="auto">
              <a:xfrm>
                <a:off x="4203" y="1972"/>
                <a:ext cx="35" cy="37"/>
              </a:xfrm>
              <a:custGeom>
                <a:avLst/>
                <a:gdLst>
                  <a:gd name="T0" fmla="*/ 35 w 35"/>
                  <a:gd name="T1" fmla="*/ 22 h 37"/>
                  <a:gd name="T2" fmla="*/ 25 w 35"/>
                  <a:gd name="T3" fmla="*/ 35 h 37"/>
                  <a:gd name="T4" fmla="*/ 17 w 35"/>
                  <a:gd name="T5" fmla="*/ 37 h 37"/>
                  <a:gd name="T6" fmla="*/ 15 w 35"/>
                  <a:gd name="T7" fmla="*/ 30 h 37"/>
                  <a:gd name="T8" fmla="*/ 8 w 35"/>
                  <a:gd name="T9" fmla="*/ 28 h 37"/>
                  <a:gd name="T10" fmla="*/ 6 w 35"/>
                  <a:gd name="T11" fmla="*/ 22 h 37"/>
                  <a:gd name="T12" fmla="*/ 0 w 35"/>
                  <a:gd name="T13" fmla="*/ 15 h 37"/>
                  <a:gd name="T14" fmla="*/ 8 w 35"/>
                  <a:gd name="T15" fmla="*/ 6 h 37"/>
                  <a:gd name="T16" fmla="*/ 18 w 35"/>
                  <a:gd name="T17" fmla="*/ 0 h 37"/>
                  <a:gd name="T18" fmla="*/ 20 w 35"/>
                  <a:gd name="T19" fmla="*/ 10 h 37"/>
                  <a:gd name="T20" fmla="*/ 35 w 35"/>
                  <a:gd name="T21"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7">
                    <a:moveTo>
                      <a:pt x="35" y="22"/>
                    </a:moveTo>
                    <a:lnTo>
                      <a:pt x="25" y="35"/>
                    </a:lnTo>
                    <a:lnTo>
                      <a:pt x="17" y="37"/>
                    </a:lnTo>
                    <a:lnTo>
                      <a:pt x="15" y="30"/>
                    </a:lnTo>
                    <a:lnTo>
                      <a:pt x="8" y="28"/>
                    </a:lnTo>
                    <a:lnTo>
                      <a:pt x="6" y="22"/>
                    </a:lnTo>
                    <a:lnTo>
                      <a:pt x="0" y="15"/>
                    </a:lnTo>
                    <a:lnTo>
                      <a:pt x="8" y="6"/>
                    </a:lnTo>
                    <a:lnTo>
                      <a:pt x="18" y="0"/>
                    </a:lnTo>
                    <a:lnTo>
                      <a:pt x="20" y="10"/>
                    </a:lnTo>
                    <a:lnTo>
                      <a:pt x="35"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63" name="Freeform 2121"/>
              <p:cNvSpPr>
                <a:spLocks/>
              </p:cNvSpPr>
              <p:nvPr/>
            </p:nvSpPr>
            <p:spPr bwMode="auto">
              <a:xfrm>
                <a:off x="4297" y="2078"/>
                <a:ext cx="29" cy="27"/>
              </a:xfrm>
              <a:custGeom>
                <a:avLst/>
                <a:gdLst>
                  <a:gd name="T0" fmla="*/ 22 w 29"/>
                  <a:gd name="T1" fmla="*/ 4 h 27"/>
                  <a:gd name="T2" fmla="*/ 28 w 29"/>
                  <a:gd name="T3" fmla="*/ 21 h 27"/>
                  <a:gd name="T4" fmla="*/ 29 w 29"/>
                  <a:gd name="T5" fmla="*/ 27 h 27"/>
                  <a:gd name="T6" fmla="*/ 19 w 29"/>
                  <a:gd name="T7" fmla="*/ 19 h 27"/>
                  <a:gd name="T8" fmla="*/ 11 w 29"/>
                  <a:gd name="T9" fmla="*/ 21 h 27"/>
                  <a:gd name="T10" fmla="*/ 0 w 29"/>
                  <a:gd name="T11" fmla="*/ 5 h 27"/>
                  <a:gd name="T12" fmla="*/ 6 w 29"/>
                  <a:gd name="T13" fmla="*/ 7 h 27"/>
                  <a:gd name="T14" fmla="*/ 19 w 29"/>
                  <a:gd name="T15" fmla="*/ 0 h 27"/>
                  <a:gd name="T16" fmla="*/ 22 w 29"/>
                  <a:gd name="T1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7">
                    <a:moveTo>
                      <a:pt x="22" y="4"/>
                    </a:moveTo>
                    <a:lnTo>
                      <a:pt x="28" y="21"/>
                    </a:lnTo>
                    <a:lnTo>
                      <a:pt x="29" y="27"/>
                    </a:lnTo>
                    <a:lnTo>
                      <a:pt x="19" y="19"/>
                    </a:lnTo>
                    <a:lnTo>
                      <a:pt x="11" y="21"/>
                    </a:lnTo>
                    <a:lnTo>
                      <a:pt x="0" y="5"/>
                    </a:lnTo>
                    <a:lnTo>
                      <a:pt x="6" y="7"/>
                    </a:lnTo>
                    <a:lnTo>
                      <a:pt x="19" y="0"/>
                    </a:lnTo>
                    <a:lnTo>
                      <a:pt x="22"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64" name="Freeform 2122"/>
              <p:cNvSpPr>
                <a:spLocks/>
              </p:cNvSpPr>
              <p:nvPr/>
            </p:nvSpPr>
            <p:spPr bwMode="auto">
              <a:xfrm>
                <a:off x="4297" y="2078"/>
                <a:ext cx="29" cy="27"/>
              </a:xfrm>
              <a:custGeom>
                <a:avLst/>
                <a:gdLst>
                  <a:gd name="T0" fmla="*/ 22 w 29"/>
                  <a:gd name="T1" fmla="*/ 4 h 27"/>
                  <a:gd name="T2" fmla="*/ 28 w 29"/>
                  <a:gd name="T3" fmla="*/ 21 h 27"/>
                  <a:gd name="T4" fmla="*/ 29 w 29"/>
                  <a:gd name="T5" fmla="*/ 27 h 27"/>
                  <a:gd name="T6" fmla="*/ 19 w 29"/>
                  <a:gd name="T7" fmla="*/ 19 h 27"/>
                  <a:gd name="T8" fmla="*/ 11 w 29"/>
                  <a:gd name="T9" fmla="*/ 21 h 27"/>
                  <a:gd name="T10" fmla="*/ 0 w 29"/>
                  <a:gd name="T11" fmla="*/ 5 h 27"/>
                  <a:gd name="T12" fmla="*/ 6 w 29"/>
                  <a:gd name="T13" fmla="*/ 7 h 27"/>
                  <a:gd name="T14" fmla="*/ 19 w 29"/>
                  <a:gd name="T15" fmla="*/ 0 h 27"/>
                  <a:gd name="T16" fmla="*/ 22 w 29"/>
                  <a:gd name="T1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7">
                    <a:moveTo>
                      <a:pt x="22" y="4"/>
                    </a:moveTo>
                    <a:lnTo>
                      <a:pt x="28" y="21"/>
                    </a:lnTo>
                    <a:lnTo>
                      <a:pt x="29" y="27"/>
                    </a:lnTo>
                    <a:lnTo>
                      <a:pt x="19" y="19"/>
                    </a:lnTo>
                    <a:lnTo>
                      <a:pt x="11" y="21"/>
                    </a:lnTo>
                    <a:lnTo>
                      <a:pt x="0" y="5"/>
                    </a:lnTo>
                    <a:lnTo>
                      <a:pt x="6" y="7"/>
                    </a:lnTo>
                    <a:lnTo>
                      <a:pt x="19" y="0"/>
                    </a:lnTo>
                    <a:lnTo>
                      <a:pt x="22"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65" name="Freeform 2123"/>
              <p:cNvSpPr>
                <a:spLocks/>
              </p:cNvSpPr>
              <p:nvPr/>
            </p:nvSpPr>
            <p:spPr bwMode="auto">
              <a:xfrm>
                <a:off x="4238" y="1951"/>
                <a:ext cx="24" cy="36"/>
              </a:xfrm>
              <a:custGeom>
                <a:avLst/>
                <a:gdLst>
                  <a:gd name="T0" fmla="*/ 24 w 24"/>
                  <a:gd name="T1" fmla="*/ 29 h 36"/>
                  <a:gd name="T2" fmla="*/ 7 w 24"/>
                  <a:gd name="T3" fmla="*/ 36 h 36"/>
                  <a:gd name="T4" fmla="*/ 0 w 24"/>
                  <a:gd name="T5" fmla="*/ 12 h 36"/>
                  <a:gd name="T6" fmla="*/ 7 w 24"/>
                  <a:gd name="T7" fmla="*/ 9 h 36"/>
                  <a:gd name="T8" fmla="*/ 7 w 24"/>
                  <a:gd name="T9" fmla="*/ 9 h 36"/>
                  <a:gd name="T10" fmla="*/ 19 w 24"/>
                  <a:gd name="T11" fmla="*/ 0 h 36"/>
                  <a:gd name="T12" fmla="*/ 19 w 24"/>
                  <a:gd name="T13" fmla="*/ 2 h 36"/>
                  <a:gd name="T14" fmla="*/ 19 w 24"/>
                  <a:gd name="T15" fmla="*/ 5 h 36"/>
                  <a:gd name="T16" fmla="*/ 20 w 24"/>
                  <a:gd name="T17" fmla="*/ 5 h 36"/>
                  <a:gd name="T18" fmla="*/ 24 w 24"/>
                  <a:gd name="T19"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6">
                    <a:moveTo>
                      <a:pt x="24" y="29"/>
                    </a:moveTo>
                    <a:lnTo>
                      <a:pt x="7" y="36"/>
                    </a:lnTo>
                    <a:lnTo>
                      <a:pt x="0" y="12"/>
                    </a:lnTo>
                    <a:lnTo>
                      <a:pt x="7" y="9"/>
                    </a:lnTo>
                    <a:lnTo>
                      <a:pt x="7" y="9"/>
                    </a:lnTo>
                    <a:lnTo>
                      <a:pt x="19" y="0"/>
                    </a:lnTo>
                    <a:lnTo>
                      <a:pt x="19" y="2"/>
                    </a:lnTo>
                    <a:lnTo>
                      <a:pt x="19" y="5"/>
                    </a:lnTo>
                    <a:lnTo>
                      <a:pt x="20" y="5"/>
                    </a:lnTo>
                    <a:lnTo>
                      <a:pt x="24"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66" name="Freeform 2124"/>
              <p:cNvSpPr>
                <a:spLocks/>
              </p:cNvSpPr>
              <p:nvPr/>
            </p:nvSpPr>
            <p:spPr bwMode="auto">
              <a:xfrm>
                <a:off x="4238" y="1951"/>
                <a:ext cx="24" cy="36"/>
              </a:xfrm>
              <a:custGeom>
                <a:avLst/>
                <a:gdLst>
                  <a:gd name="T0" fmla="*/ 24 w 24"/>
                  <a:gd name="T1" fmla="*/ 29 h 36"/>
                  <a:gd name="T2" fmla="*/ 7 w 24"/>
                  <a:gd name="T3" fmla="*/ 36 h 36"/>
                  <a:gd name="T4" fmla="*/ 0 w 24"/>
                  <a:gd name="T5" fmla="*/ 12 h 36"/>
                  <a:gd name="T6" fmla="*/ 7 w 24"/>
                  <a:gd name="T7" fmla="*/ 9 h 36"/>
                  <a:gd name="T8" fmla="*/ 7 w 24"/>
                  <a:gd name="T9" fmla="*/ 9 h 36"/>
                  <a:gd name="T10" fmla="*/ 19 w 24"/>
                  <a:gd name="T11" fmla="*/ 0 h 36"/>
                  <a:gd name="T12" fmla="*/ 19 w 24"/>
                  <a:gd name="T13" fmla="*/ 2 h 36"/>
                  <a:gd name="T14" fmla="*/ 19 w 24"/>
                  <a:gd name="T15" fmla="*/ 5 h 36"/>
                  <a:gd name="T16" fmla="*/ 20 w 24"/>
                  <a:gd name="T17" fmla="*/ 5 h 36"/>
                  <a:gd name="T18" fmla="*/ 24 w 24"/>
                  <a:gd name="T19"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6">
                    <a:moveTo>
                      <a:pt x="24" y="29"/>
                    </a:moveTo>
                    <a:lnTo>
                      <a:pt x="7" y="36"/>
                    </a:lnTo>
                    <a:lnTo>
                      <a:pt x="0" y="12"/>
                    </a:lnTo>
                    <a:lnTo>
                      <a:pt x="7" y="9"/>
                    </a:lnTo>
                    <a:lnTo>
                      <a:pt x="7" y="9"/>
                    </a:lnTo>
                    <a:lnTo>
                      <a:pt x="19" y="0"/>
                    </a:lnTo>
                    <a:lnTo>
                      <a:pt x="19" y="2"/>
                    </a:lnTo>
                    <a:lnTo>
                      <a:pt x="19" y="5"/>
                    </a:lnTo>
                    <a:lnTo>
                      <a:pt x="20" y="5"/>
                    </a:lnTo>
                    <a:lnTo>
                      <a:pt x="24"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67" name="Freeform 2125"/>
              <p:cNvSpPr>
                <a:spLocks/>
              </p:cNvSpPr>
              <p:nvPr/>
            </p:nvSpPr>
            <p:spPr bwMode="auto">
              <a:xfrm>
                <a:off x="4325" y="2083"/>
                <a:ext cx="40" cy="44"/>
              </a:xfrm>
              <a:custGeom>
                <a:avLst/>
                <a:gdLst>
                  <a:gd name="T0" fmla="*/ 28 w 40"/>
                  <a:gd name="T1" fmla="*/ 4 h 44"/>
                  <a:gd name="T2" fmla="*/ 30 w 40"/>
                  <a:gd name="T3" fmla="*/ 17 h 44"/>
                  <a:gd name="T4" fmla="*/ 40 w 40"/>
                  <a:gd name="T5" fmla="*/ 24 h 44"/>
                  <a:gd name="T6" fmla="*/ 37 w 40"/>
                  <a:gd name="T7" fmla="*/ 31 h 44"/>
                  <a:gd name="T8" fmla="*/ 39 w 40"/>
                  <a:gd name="T9" fmla="*/ 41 h 44"/>
                  <a:gd name="T10" fmla="*/ 33 w 40"/>
                  <a:gd name="T11" fmla="*/ 44 h 44"/>
                  <a:gd name="T12" fmla="*/ 33 w 40"/>
                  <a:gd name="T13" fmla="*/ 43 h 44"/>
                  <a:gd name="T14" fmla="*/ 33 w 40"/>
                  <a:gd name="T15" fmla="*/ 44 h 44"/>
                  <a:gd name="T16" fmla="*/ 32 w 40"/>
                  <a:gd name="T17" fmla="*/ 43 h 44"/>
                  <a:gd name="T18" fmla="*/ 30 w 40"/>
                  <a:gd name="T19" fmla="*/ 43 h 44"/>
                  <a:gd name="T20" fmla="*/ 30 w 40"/>
                  <a:gd name="T21" fmla="*/ 43 h 44"/>
                  <a:gd name="T22" fmla="*/ 30 w 40"/>
                  <a:gd name="T23" fmla="*/ 43 h 44"/>
                  <a:gd name="T24" fmla="*/ 30 w 40"/>
                  <a:gd name="T25" fmla="*/ 43 h 44"/>
                  <a:gd name="T26" fmla="*/ 25 w 40"/>
                  <a:gd name="T27" fmla="*/ 28 h 44"/>
                  <a:gd name="T28" fmla="*/ 16 w 40"/>
                  <a:gd name="T29" fmla="*/ 24 h 44"/>
                  <a:gd name="T30" fmla="*/ 13 w 40"/>
                  <a:gd name="T31" fmla="*/ 17 h 44"/>
                  <a:gd name="T32" fmla="*/ 6 w 40"/>
                  <a:gd name="T33" fmla="*/ 19 h 44"/>
                  <a:gd name="T34" fmla="*/ 3 w 40"/>
                  <a:gd name="T35" fmla="*/ 24 h 44"/>
                  <a:gd name="T36" fmla="*/ 3 w 40"/>
                  <a:gd name="T37" fmla="*/ 22 h 44"/>
                  <a:gd name="T38" fmla="*/ 1 w 40"/>
                  <a:gd name="T39" fmla="*/ 22 h 44"/>
                  <a:gd name="T40" fmla="*/ 0 w 40"/>
                  <a:gd name="T41" fmla="*/ 16 h 44"/>
                  <a:gd name="T42" fmla="*/ 6 w 40"/>
                  <a:gd name="T43" fmla="*/ 11 h 44"/>
                  <a:gd name="T44" fmla="*/ 11 w 40"/>
                  <a:gd name="T45" fmla="*/ 14 h 44"/>
                  <a:gd name="T46" fmla="*/ 22 w 40"/>
                  <a:gd name="T47" fmla="*/ 0 h 44"/>
                  <a:gd name="T48" fmla="*/ 28 w 40"/>
                  <a:gd name="T4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44">
                    <a:moveTo>
                      <a:pt x="28" y="4"/>
                    </a:moveTo>
                    <a:lnTo>
                      <a:pt x="30" y="17"/>
                    </a:lnTo>
                    <a:lnTo>
                      <a:pt x="40" y="24"/>
                    </a:lnTo>
                    <a:lnTo>
                      <a:pt x="37" y="31"/>
                    </a:lnTo>
                    <a:lnTo>
                      <a:pt x="39" y="41"/>
                    </a:lnTo>
                    <a:lnTo>
                      <a:pt x="33" y="44"/>
                    </a:lnTo>
                    <a:lnTo>
                      <a:pt x="33" y="43"/>
                    </a:lnTo>
                    <a:lnTo>
                      <a:pt x="33" y="44"/>
                    </a:lnTo>
                    <a:lnTo>
                      <a:pt x="32" y="43"/>
                    </a:lnTo>
                    <a:lnTo>
                      <a:pt x="30" y="43"/>
                    </a:lnTo>
                    <a:lnTo>
                      <a:pt x="30" y="43"/>
                    </a:lnTo>
                    <a:lnTo>
                      <a:pt x="30" y="43"/>
                    </a:lnTo>
                    <a:lnTo>
                      <a:pt x="30" y="43"/>
                    </a:lnTo>
                    <a:lnTo>
                      <a:pt x="25" y="28"/>
                    </a:lnTo>
                    <a:lnTo>
                      <a:pt x="16" y="24"/>
                    </a:lnTo>
                    <a:lnTo>
                      <a:pt x="13" y="17"/>
                    </a:lnTo>
                    <a:lnTo>
                      <a:pt x="6" y="19"/>
                    </a:lnTo>
                    <a:lnTo>
                      <a:pt x="3" y="24"/>
                    </a:lnTo>
                    <a:lnTo>
                      <a:pt x="3" y="22"/>
                    </a:lnTo>
                    <a:lnTo>
                      <a:pt x="1" y="22"/>
                    </a:lnTo>
                    <a:lnTo>
                      <a:pt x="0" y="16"/>
                    </a:lnTo>
                    <a:lnTo>
                      <a:pt x="6" y="11"/>
                    </a:lnTo>
                    <a:lnTo>
                      <a:pt x="11" y="14"/>
                    </a:lnTo>
                    <a:lnTo>
                      <a:pt x="22" y="0"/>
                    </a:lnTo>
                    <a:lnTo>
                      <a:pt x="28"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68" name="Freeform 2126"/>
              <p:cNvSpPr>
                <a:spLocks/>
              </p:cNvSpPr>
              <p:nvPr/>
            </p:nvSpPr>
            <p:spPr bwMode="auto">
              <a:xfrm>
                <a:off x="4325" y="2083"/>
                <a:ext cx="40" cy="44"/>
              </a:xfrm>
              <a:custGeom>
                <a:avLst/>
                <a:gdLst>
                  <a:gd name="T0" fmla="*/ 28 w 40"/>
                  <a:gd name="T1" fmla="*/ 4 h 44"/>
                  <a:gd name="T2" fmla="*/ 30 w 40"/>
                  <a:gd name="T3" fmla="*/ 17 h 44"/>
                  <a:gd name="T4" fmla="*/ 40 w 40"/>
                  <a:gd name="T5" fmla="*/ 24 h 44"/>
                  <a:gd name="T6" fmla="*/ 37 w 40"/>
                  <a:gd name="T7" fmla="*/ 31 h 44"/>
                  <a:gd name="T8" fmla="*/ 39 w 40"/>
                  <a:gd name="T9" fmla="*/ 41 h 44"/>
                  <a:gd name="T10" fmla="*/ 33 w 40"/>
                  <a:gd name="T11" fmla="*/ 44 h 44"/>
                  <a:gd name="T12" fmla="*/ 33 w 40"/>
                  <a:gd name="T13" fmla="*/ 43 h 44"/>
                  <a:gd name="T14" fmla="*/ 33 w 40"/>
                  <a:gd name="T15" fmla="*/ 44 h 44"/>
                  <a:gd name="T16" fmla="*/ 32 w 40"/>
                  <a:gd name="T17" fmla="*/ 43 h 44"/>
                  <a:gd name="T18" fmla="*/ 30 w 40"/>
                  <a:gd name="T19" fmla="*/ 43 h 44"/>
                  <a:gd name="T20" fmla="*/ 30 w 40"/>
                  <a:gd name="T21" fmla="*/ 43 h 44"/>
                  <a:gd name="T22" fmla="*/ 30 w 40"/>
                  <a:gd name="T23" fmla="*/ 43 h 44"/>
                  <a:gd name="T24" fmla="*/ 30 w 40"/>
                  <a:gd name="T25" fmla="*/ 43 h 44"/>
                  <a:gd name="T26" fmla="*/ 25 w 40"/>
                  <a:gd name="T27" fmla="*/ 28 h 44"/>
                  <a:gd name="T28" fmla="*/ 16 w 40"/>
                  <a:gd name="T29" fmla="*/ 24 h 44"/>
                  <a:gd name="T30" fmla="*/ 13 w 40"/>
                  <a:gd name="T31" fmla="*/ 17 h 44"/>
                  <a:gd name="T32" fmla="*/ 6 w 40"/>
                  <a:gd name="T33" fmla="*/ 19 h 44"/>
                  <a:gd name="T34" fmla="*/ 3 w 40"/>
                  <a:gd name="T35" fmla="*/ 24 h 44"/>
                  <a:gd name="T36" fmla="*/ 3 w 40"/>
                  <a:gd name="T37" fmla="*/ 22 h 44"/>
                  <a:gd name="T38" fmla="*/ 1 w 40"/>
                  <a:gd name="T39" fmla="*/ 22 h 44"/>
                  <a:gd name="T40" fmla="*/ 0 w 40"/>
                  <a:gd name="T41" fmla="*/ 16 h 44"/>
                  <a:gd name="T42" fmla="*/ 6 w 40"/>
                  <a:gd name="T43" fmla="*/ 11 h 44"/>
                  <a:gd name="T44" fmla="*/ 11 w 40"/>
                  <a:gd name="T45" fmla="*/ 14 h 44"/>
                  <a:gd name="T46" fmla="*/ 22 w 40"/>
                  <a:gd name="T47" fmla="*/ 0 h 44"/>
                  <a:gd name="T48" fmla="*/ 28 w 40"/>
                  <a:gd name="T4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44">
                    <a:moveTo>
                      <a:pt x="28" y="4"/>
                    </a:moveTo>
                    <a:lnTo>
                      <a:pt x="30" y="17"/>
                    </a:lnTo>
                    <a:lnTo>
                      <a:pt x="40" y="24"/>
                    </a:lnTo>
                    <a:lnTo>
                      <a:pt x="37" y="31"/>
                    </a:lnTo>
                    <a:lnTo>
                      <a:pt x="39" y="41"/>
                    </a:lnTo>
                    <a:lnTo>
                      <a:pt x="33" y="44"/>
                    </a:lnTo>
                    <a:lnTo>
                      <a:pt x="33" y="43"/>
                    </a:lnTo>
                    <a:lnTo>
                      <a:pt x="33" y="44"/>
                    </a:lnTo>
                    <a:lnTo>
                      <a:pt x="32" y="43"/>
                    </a:lnTo>
                    <a:lnTo>
                      <a:pt x="30" y="43"/>
                    </a:lnTo>
                    <a:lnTo>
                      <a:pt x="30" y="43"/>
                    </a:lnTo>
                    <a:lnTo>
                      <a:pt x="30" y="43"/>
                    </a:lnTo>
                    <a:lnTo>
                      <a:pt x="30" y="43"/>
                    </a:lnTo>
                    <a:lnTo>
                      <a:pt x="25" y="28"/>
                    </a:lnTo>
                    <a:lnTo>
                      <a:pt x="16" y="24"/>
                    </a:lnTo>
                    <a:lnTo>
                      <a:pt x="13" y="17"/>
                    </a:lnTo>
                    <a:lnTo>
                      <a:pt x="6" y="19"/>
                    </a:lnTo>
                    <a:lnTo>
                      <a:pt x="3" y="24"/>
                    </a:lnTo>
                    <a:lnTo>
                      <a:pt x="3" y="22"/>
                    </a:lnTo>
                    <a:lnTo>
                      <a:pt x="1" y="22"/>
                    </a:lnTo>
                    <a:lnTo>
                      <a:pt x="0" y="16"/>
                    </a:lnTo>
                    <a:lnTo>
                      <a:pt x="6" y="11"/>
                    </a:lnTo>
                    <a:lnTo>
                      <a:pt x="11" y="14"/>
                    </a:lnTo>
                    <a:lnTo>
                      <a:pt x="22" y="0"/>
                    </a:lnTo>
                    <a:lnTo>
                      <a:pt x="28"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69" name="Freeform 2127"/>
              <p:cNvSpPr>
                <a:spLocks/>
              </p:cNvSpPr>
              <p:nvPr/>
            </p:nvSpPr>
            <p:spPr bwMode="auto">
              <a:xfrm>
                <a:off x="4382" y="2046"/>
                <a:ext cx="51" cy="56"/>
              </a:xfrm>
              <a:custGeom>
                <a:avLst/>
                <a:gdLst>
                  <a:gd name="T0" fmla="*/ 26 w 51"/>
                  <a:gd name="T1" fmla="*/ 5 h 56"/>
                  <a:gd name="T2" fmla="*/ 29 w 51"/>
                  <a:gd name="T3" fmla="*/ 7 h 56"/>
                  <a:gd name="T4" fmla="*/ 31 w 51"/>
                  <a:gd name="T5" fmla="*/ 9 h 56"/>
                  <a:gd name="T6" fmla="*/ 37 w 51"/>
                  <a:gd name="T7" fmla="*/ 12 h 56"/>
                  <a:gd name="T8" fmla="*/ 39 w 51"/>
                  <a:gd name="T9" fmla="*/ 14 h 56"/>
                  <a:gd name="T10" fmla="*/ 39 w 51"/>
                  <a:gd name="T11" fmla="*/ 14 h 56"/>
                  <a:gd name="T12" fmla="*/ 39 w 51"/>
                  <a:gd name="T13" fmla="*/ 15 h 56"/>
                  <a:gd name="T14" fmla="*/ 44 w 51"/>
                  <a:gd name="T15" fmla="*/ 17 h 56"/>
                  <a:gd name="T16" fmla="*/ 48 w 51"/>
                  <a:gd name="T17" fmla="*/ 17 h 56"/>
                  <a:gd name="T18" fmla="*/ 48 w 51"/>
                  <a:gd name="T19" fmla="*/ 15 h 56"/>
                  <a:gd name="T20" fmla="*/ 48 w 51"/>
                  <a:gd name="T21" fmla="*/ 15 h 56"/>
                  <a:gd name="T22" fmla="*/ 51 w 51"/>
                  <a:gd name="T23" fmla="*/ 17 h 56"/>
                  <a:gd name="T24" fmla="*/ 31 w 51"/>
                  <a:gd name="T25" fmla="*/ 42 h 56"/>
                  <a:gd name="T26" fmla="*/ 31 w 51"/>
                  <a:gd name="T27" fmla="*/ 42 h 56"/>
                  <a:gd name="T28" fmla="*/ 31 w 51"/>
                  <a:gd name="T29" fmla="*/ 44 h 56"/>
                  <a:gd name="T30" fmla="*/ 27 w 51"/>
                  <a:gd name="T31" fmla="*/ 48 h 56"/>
                  <a:gd name="T32" fmla="*/ 17 w 51"/>
                  <a:gd name="T33" fmla="*/ 54 h 56"/>
                  <a:gd name="T34" fmla="*/ 14 w 51"/>
                  <a:gd name="T35" fmla="*/ 56 h 56"/>
                  <a:gd name="T36" fmla="*/ 14 w 51"/>
                  <a:gd name="T37" fmla="*/ 56 h 56"/>
                  <a:gd name="T38" fmla="*/ 14 w 51"/>
                  <a:gd name="T39" fmla="*/ 56 h 56"/>
                  <a:gd name="T40" fmla="*/ 0 w 51"/>
                  <a:gd name="T41" fmla="*/ 51 h 56"/>
                  <a:gd name="T42" fmla="*/ 0 w 51"/>
                  <a:gd name="T43" fmla="*/ 49 h 56"/>
                  <a:gd name="T44" fmla="*/ 2 w 51"/>
                  <a:gd name="T45" fmla="*/ 49 h 56"/>
                  <a:gd name="T46" fmla="*/ 2 w 51"/>
                  <a:gd name="T47" fmla="*/ 49 h 56"/>
                  <a:gd name="T48" fmla="*/ 4 w 51"/>
                  <a:gd name="T49" fmla="*/ 46 h 56"/>
                  <a:gd name="T50" fmla="*/ 9 w 51"/>
                  <a:gd name="T51" fmla="*/ 29 h 56"/>
                  <a:gd name="T52" fmla="*/ 5 w 51"/>
                  <a:gd name="T53" fmla="*/ 27 h 56"/>
                  <a:gd name="T54" fmla="*/ 7 w 51"/>
                  <a:gd name="T55" fmla="*/ 9 h 56"/>
                  <a:gd name="T56" fmla="*/ 14 w 51"/>
                  <a:gd name="T57" fmla="*/ 9 h 56"/>
                  <a:gd name="T58" fmla="*/ 22 w 51"/>
                  <a:gd name="T59" fmla="*/ 0 h 56"/>
                  <a:gd name="T60" fmla="*/ 22 w 51"/>
                  <a:gd name="T61" fmla="*/ 0 h 56"/>
                  <a:gd name="T62" fmla="*/ 24 w 51"/>
                  <a:gd name="T63" fmla="*/ 4 h 56"/>
                  <a:gd name="T64" fmla="*/ 26 w 51"/>
                  <a:gd name="T65"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6">
                    <a:moveTo>
                      <a:pt x="26" y="5"/>
                    </a:moveTo>
                    <a:lnTo>
                      <a:pt x="29" y="7"/>
                    </a:lnTo>
                    <a:lnTo>
                      <a:pt x="31" y="9"/>
                    </a:lnTo>
                    <a:lnTo>
                      <a:pt x="37" y="12"/>
                    </a:lnTo>
                    <a:lnTo>
                      <a:pt x="39" y="14"/>
                    </a:lnTo>
                    <a:lnTo>
                      <a:pt x="39" y="14"/>
                    </a:lnTo>
                    <a:lnTo>
                      <a:pt x="39" y="15"/>
                    </a:lnTo>
                    <a:lnTo>
                      <a:pt x="44" y="17"/>
                    </a:lnTo>
                    <a:lnTo>
                      <a:pt x="48" y="17"/>
                    </a:lnTo>
                    <a:lnTo>
                      <a:pt x="48" y="15"/>
                    </a:lnTo>
                    <a:lnTo>
                      <a:pt x="48" y="15"/>
                    </a:lnTo>
                    <a:lnTo>
                      <a:pt x="51" y="17"/>
                    </a:lnTo>
                    <a:lnTo>
                      <a:pt x="31" y="42"/>
                    </a:lnTo>
                    <a:lnTo>
                      <a:pt x="31" y="42"/>
                    </a:lnTo>
                    <a:lnTo>
                      <a:pt x="31" y="44"/>
                    </a:lnTo>
                    <a:lnTo>
                      <a:pt x="27" y="48"/>
                    </a:lnTo>
                    <a:lnTo>
                      <a:pt x="17" y="54"/>
                    </a:lnTo>
                    <a:lnTo>
                      <a:pt x="14" y="56"/>
                    </a:lnTo>
                    <a:lnTo>
                      <a:pt x="14" y="56"/>
                    </a:lnTo>
                    <a:lnTo>
                      <a:pt x="14" y="56"/>
                    </a:lnTo>
                    <a:lnTo>
                      <a:pt x="0" y="51"/>
                    </a:lnTo>
                    <a:lnTo>
                      <a:pt x="0" y="49"/>
                    </a:lnTo>
                    <a:lnTo>
                      <a:pt x="2" y="49"/>
                    </a:lnTo>
                    <a:lnTo>
                      <a:pt x="2" y="49"/>
                    </a:lnTo>
                    <a:lnTo>
                      <a:pt x="4" y="46"/>
                    </a:lnTo>
                    <a:lnTo>
                      <a:pt x="9" y="29"/>
                    </a:lnTo>
                    <a:lnTo>
                      <a:pt x="5" y="27"/>
                    </a:lnTo>
                    <a:lnTo>
                      <a:pt x="7" y="9"/>
                    </a:lnTo>
                    <a:lnTo>
                      <a:pt x="14" y="9"/>
                    </a:lnTo>
                    <a:lnTo>
                      <a:pt x="22" y="0"/>
                    </a:lnTo>
                    <a:lnTo>
                      <a:pt x="22" y="0"/>
                    </a:lnTo>
                    <a:lnTo>
                      <a:pt x="24" y="4"/>
                    </a:lnTo>
                    <a:lnTo>
                      <a:pt x="26"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70" name="Freeform 2128"/>
              <p:cNvSpPr>
                <a:spLocks/>
              </p:cNvSpPr>
              <p:nvPr/>
            </p:nvSpPr>
            <p:spPr bwMode="auto">
              <a:xfrm>
                <a:off x="4382" y="2046"/>
                <a:ext cx="51" cy="56"/>
              </a:xfrm>
              <a:custGeom>
                <a:avLst/>
                <a:gdLst>
                  <a:gd name="T0" fmla="*/ 26 w 51"/>
                  <a:gd name="T1" fmla="*/ 5 h 56"/>
                  <a:gd name="T2" fmla="*/ 29 w 51"/>
                  <a:gd name="T3" fmla="*/ 7 h 56"/>
                  <a:gd name="T4" fmla="*/ 31 w 51"/>
                  <a:gd name="T5" fmla="*/ 9 h 56"/>
                  <a:gd name="T6" fmla="*/ 37 w 51"/>
                  <a:gd name="T7" fmla="*/ 12 h 56"/>
                  <a:gd name="T8" fmla="*/ 39 w 51"/>
                  <a:gd name="T9" fmla="*/ 14 h 56"/>
                  <a:gd name="T10" fmla="*/ 39 w 51"/>
                  <a:gd name="T11" fmla="*/ 14 h 56"/>
                  <a:gd name="T12" fmla="*/ 39 w 51"/>
                  <a:gd name="T13" fmla="*/ 15 h 56"/>
                  <a:gd name="T14" fmla="*/ 44 w 51"/>
                  <a:gd name="T15" fmla="*/ 17 h 56"/>
                  <a:gd name="T16" fmla="*/ 48 w 51"/>
                  <a:gd name="T17" fmla="*/ 17 h 56"/>
                  <a:gd name="T18" fmla="*/ 48 w 51"/>
                  <a:gd name="T19" fmla="*/ 15 h 56"/>
                  <a:gd name="T20" fmla="*/ 48 w 51"/>
                  <a:gd name="T21" fmla="*/ 15 h 56"/>
                  <a:gd name="T22" fmla="*/ 51 w 51"/>
                  <a:gd name="T23" fmla="*/ 17 h 56"/>
                  <a:gd name="T24" fmla="*/ 31 w 51"/>
                  <a:gd name="T25" fmla="*/ 42 h 56"/>
                  <a:gd name="T26" fmla="*/ 31 w 51"/>
                  <a:gd name="T27" fmla="*/ 42 h 56"/>
                  <a:gd name="T28" fmla="*/ 31 w 51"/>
                  <a:gd name="T29" fmla="*/ 44 h 56"/>
                  <a:gd name="T30" fmla="*/ 27 w 51"/>
                  <a:gd name="T31" fmla="*/ 48 h 56"/>
                  <a:gd name="T32" fmla="*/ 17 w 51"/>
                  <a:gd name="T33" fmla="*/ 54 h 56"/>
                  <a:gd name="T34" fmla="*/ 14 w 51"/>
                  <a:gd name="T35" fmla="*/ 56 h 56"/>
                  <a:gd name="T36" fmla="*/ 14 w 51"/>
                  <a:gd name="T37" fmla="*/ 56 h 56"/>
                  <a:gd name="T38" fmla="*/ 14 w 51"/>
                  <a:gd name="T39" fmla="*/ 56 h 56"/>
                  <a:gd name="T40" fmla="*/ 0 w 51"/>
                  <a:gd name="T41" fmla="*/ 51 h 56"/>
                  <a:gd name="T42" fmla="*/ 0 w 51"/>
                  <a:gd name="T43" fmla="*/ 49 h 56"/>
                  <a:gd name="T44" fmla="*/ 2 w 51"/>
                  <a:gd name="T45" fmla="*/ 49 h 56"/>
                  <a:gd name="T46" fmla="*/ 2 w 51"/>
                  <a:gd name="T47" fmla="*/ 49 h 56"/>
                  <a:gd name="T48" fmla="*/ 4 w 51"/>
                  <a:gd name="T49" fmla="*/ 46 h 56"/>
                  <a:gd name="T50" fmla="*/ 9 w 51"/>
                  <a:gd name="T51" fmla="*/ 29 h 56"/>
                  <a:gd name="T52" fmla="*/ 5 w 51"/>
                  <a:gd name="T53" fmla="*/ 27 h 56"/>
                  <a:gd name="T54" fmla="*/ 7 w 51"/>
                  <a:gd name="T55" fmla="*/ 9 h 56"/>
                  <a:gd name="T56" fmla="*/ 14 w 51"/>
                  <a:gd name="T57" fmla="*/ 9 h 56"/>
                  <a:gd name="T58" fmla="*/ 22 w 51"/>
                  <a:gd name="T59" fmla="*/ 0 h 56"/>
                  <a:gd name="T60" fmla="*/ 22 w 51"/>
                  <a:gd name="T61" fmla="*/ 0 h 56"/>
                  <a:gd name="T62" fmla="*/ 24 w 51"/>
                  <a:gd name="T63" fmla="*/ 4 h 56"/>
                  <a:gd name="T64" fmla="*/ 26 w 51"/>
                  <a:gd name="T65"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6">
                    <a:moveTo>
                      <a:pt x="26" y="5"/>
                    </a:moveTo>
                    <a:lnTo>
                      <a:pt x="29" y="7"/>
                    </a:lnTo>
                    <a:lnTo>
                      <a:pt x="31" y="9"/>
                    </a:lnTo>
                    <a:lnTo>
                      <a:pt x="37" y="12"/>
                    </a:lnTo>
                    <a:lnTo>
                      <a:pt x="39" y="14"/>
                    </a:lnTo>
                    <a:lnTo>
                      <a:pt x="39" y="14"/>
                    </a:lnTo>
                    <a:lnTo>
                      <a:pt x="39" y="15"/>
                    </a:lnTo>
                    <a:lnTo>
                      <a:pt x="44" y="17"/>
                    </a:lnTo>
                    <a:lnTo>
                      <a:pt x="48" y="17"/>
                    </a:lnTo>
                    <a:lnTo>
                      <a:pt x="48" y="15"/>
                    </a:lnTo>
                    <a:lnTo>
                      <a:pt x="48" y="15"/>
                    </a:lnTo>
                    <a:lnTo>
                      <a:pt x="51" y="17"/>
                    </a:lnTo>
                    <a:lnTo>
                      <a:pt x="31" y="42"/>
                    </a:lnTo>
                    <a:lnTo>
                      <a:pt x="31" y="42"/>
                    </a:lnTo>
                    <a:lnTo>
                      <a:pt x="31" y="44"/>
                    </a:lnTo>
                    <a:lnTo>
                      <a:pt x="27" y="48"/>
                    </a:lnTo>
                    <a:lnTo>
                      <a:pt x="17" y="54"/>
                    </a:lnTo>
                    <a:lnTo>
                      <a:pt x="14" y="56"/>
                    </a:lnTo>
                    <a:lnTo>
                      <a:pt x="14" y="56"/>
                    </a:lnTo>
                    <a:lnTo>
                      <a:pt x="14" y="56"/>
                    </a:lnTo>
                    <a:lnTo>
                      <a:pt x="0" y="51"/>
                    </a:lnTo>
                    <a:lnTo>
                      <a:pt x="0" y="49"/>
                    </a:lnTo>
                    <a:lnTo>
                      <a:pt x="2" y="49"/>
                    </a:lnTo>
                    <a:lnTo>
                      <a:pt x="2" y="49"/>
                    </a:lnTo>
                    <a:lnTo>
                      <a:pt x="4" y="46"/>
                    </a:lnTo>
                    <a:lnTo>
                      <a:pt x="9" y="29"/>
                    </a:lnTo>
                    <a:lnTo>
                      <a:pt x="5" y="27"/>
                    </a:lnTo>
                    <a:lnTo>
                      <a:pt x="7" y="9"/>
                    </a:lnTo>
                    <a:lnTo>
                      <a:pt x="14" y="9"/>
                    </a:lnTo>
                    <a:lnTo>
                      <a:pt x="22" y="0"/>
                    </a:lnTo>
                    <a:lnTo>
                      <a:pt x="22" y="0"/>
                    </a:lnTo>
                    <a:lnTo>
                      <a:pt x="24" y="4"/>
                    </a:lnTo>
                    <a:lnTo>
                      <a:pt x="26"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71" name="Freeform 2129"/>
              <p:cNvSpPr>
                <a:spLocks/>
              </p:cNvSpPr>
              <p:nvPr/>
            </p:nvSpPr>
            <p:spPr bwMode="auto">
              <a:xfrm>
                <a:off x="4286" y="2043"/>
                <a:ext cx="27" cy="18"/>
              </a:xfrm>
              <a:custGeom>
                <a:avLst/>
                <a:gdLst>
                  <a:gd name="T0" fmla="*/ 27 w 27"/>
                  <a:gd name="T1" fmla="*/ 7 h 18"/>
                  <a:gd name="T2" fmla="*/ 22 w 27"/>
                  <a:gd name="T3" fmla="*/ 18 h 18"/>
                  <a:gd name="T4" fmla="*/ 22 w 27"/>
                  <a:gd name="T5" fmla="*/ 18 h 18"/>
                  <a:gd name="T6" fmla="*/ 22 w 27"/>
                  <a:gd name="T7" fmla="*/ 18 h 18"/>
                  <a:gd name="T8" fmla="*/ 8 w 27"/>
                  <a:gd name="T9" fmla="*/ 17 h 18"/>
                  <a:gd name="T10" fmla="*/ 0 w 27"/>
                  <a:gd name="T11" fmla="*/ 10 h 18"/>
                  <a:gd name="T12" fmla="*/ 1 w 27"/>
                  <a:gd name="T13" fmla="*/ 0 h 18"/>
                  <a:gd name="T14" fmla="*/ 15 w 27"/>
                  <a:gd name="T15" fmla="*/ 0 h 18"/>
                  <a:gd name="T16" fmla="*/ 27 w 27"/>
                  <a:gd name="T1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27" y="7"/>
                    </a:moveTo>
                    <a:lnTo>
                      <a:pt x="22" y="18"/>
                    </a:lnTo>
                    <a:lnTo>
                      <a:pt x="22" y="18"/>
                    </a:lnTo>
                    <a:lnTo>
                      <a:pt x="22" y="18"/>
                    </a:lnTo>
                    <a:lnTo>
                      <a:pt x="8" y="17"/>
                    </a:lnTo>
                    <a:lnTo>
                      <a:pt x="0" y="10"/>
                    </a:lnTo>
                    <a:lnTo>
                      <a:pt x="1" y="0"/>
                    </a:lnTo>
                    <a:lnTo>
                      <a:pt x="15" y="0"/>
                    </a:lnTo>
                    <a:lnTo>
                      <a:pt x="27" y="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72" name="Freeform 2130"/>
              <p:cNvSpPr>
                <a:spLocks/>
              </p:cNvSpPr>
              <p:nvPr/>
            </p:nvSpPr>
            <p:spPr bwMode="auto">
              <a:xfrm>
                <a:off x="4286" y="2043"/>
                <a:ext cx="27" cy="18"/>
              </a:xfrm>
              <a:custGeom>
                <a:avLst/>
                <a:gdLst>
                  <a:gd name="T0" fmla="*/ 27 w 27"/>
                  <a:gd name="T1" fmla="*/ 7 h 18"/>
                  <a:gd name="T2" fmla="*/ 22 w 27"/>
                  <a:gd name="T3" fmla="*/ 18 h 18"/>
                  <a:gd name="T4" fmla="*/ 22 w 27"/>
                  <a:gd name="T5" fmla="*/ 18 h 18"/>
                  <a:gd name="T6" fmla="*/ 22 w 27"/>
                  <a:gd name="T7" fmla="*/ 18 h 18"/>
                  <a:gd name="T8" fmla="*/ 8 w 27"/>
                  <a:gd name="T9" fmla="*/ 17 h 18"/>
                  <a:gd name="T10" fmla="*/ 0 w 27"/>
                  <a:gd name="T11" fmla="*/ 10 h 18"/>
                  <a:gd name="T12" fmla="*/ 1 w 27"/>
                  <a:gd name="T13" fmla="*/ 0 h 18"/>
                  <a:gd name="T14" fmla="*/ 15 w 27"/>
                  <a:gd name="T15" fmla="*/ 0 h 18"/>
                  <a:gd name="T16" fmla="*/ 27 w 27"/>
                  <a:gd name="T1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27" y="7"/>
                    </a:moveTo>
                    <a:lnTo>
                      <a:pt x="22" y="18"/>
                    </a:lnTo>
                    <a:lnTo>
                      <a:pt x="22" y="18"/>
                    </a:lnTo>
                    <a:lnTo>
                      <a:pt x="22" y="18"/>
                    </a:lnTo>
                    <a:lnTo>
                      <a:pt x="8" y="17"/>
                    </a:lnTo>
                    <a:lnTo>
                      <a:pt x="0" y="10"/>
                    </a:lnTo>
                    <a:lnTo>
                      <a:pt x="1" y="0"/>
                    </a:lnTo>
                    <a:lnTo>
                      <a:pt x="15" y="0"/>
                    </a:lnTo>
                    <a:lnTo>
                      <a:pt x="27"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73" name="Freeform 2131"/>
              <p:cNvSpPr>
                <a:spLocks/>
              </p:cNvSpPr>
              <p:nvPr/>
            </p:nvSpPr>
            <p:spPr bwMode="auto">
              <a:xfrm>
                <a:off x="4231" y="2105"/>
                <a:ext cx="43" cy="48"/>
              </a:xfrm>
              <a:custGeom>
                <a:avLst/>
                <a:gdLst>
                  <a:gd name="T0" fmla="*/ 43 w 43"/>
                  <a:gd name="T1" fmla="*/ 17 h 48"/>
                  <a:gd name="T2" fmla="*/ 41 w 43"/>
                  <a:gd name="T3" fmla="*/ 38 h 48"/>
                  <a:gd name="T4" fmla="*/ 26 w 43"/>
                  <a:gd name="T5" fmla="*/ 48 h 48"/>
                  <a:gd name="T6" fmla="*/ 17 w 43"/>
                  <a:gd name="T7" fmla="*/ 38 h 48"/>
                  <a:gd name="T8" fmla="*/ 12 w 43"/>
                  <a:gd name="T9" fmla="*/ 41 h 48"/>
                  <a:gd name="T10" fmla="*/ 7 w 43"/>
                  <a:gd name="T11" fmla="*/ 38 h 48"/>
                  <a:gd name="T12" fmla="*/ 0 w 43"/>
                  <a:gd name="T13" fmla="*/ 34 h 48"/>
                  <a:gd name="T14" fmla="*/ 0 w 43"/>
                  <a:gd name="T15" fmla="*/ 26 h 48"/>
                  <a:gd name="T16" fmla="*/ 5 w 43"/>
                  <a:gd name="T17" fmla="*/ 21 h 48"/>
                  <a:gd name="T18" fmla="*/ 12 w 43"/>
                  <a:gd name="T19" fmla="*/ 12 h 48"/>
                  <a:gd name="T20" fmla="*/ 16 w 43"/>
                  <a:gd name="T21" fmla="*/ 7 h 48"/>
                  <a:gd name="T22" fmla="*/ 22 w 43"/>
                  <a:gd name="T23" fmla="*/ 0 h 48"/>
                  <a:gd name="T24" fmla="*/ 26 w 43"/>
                  <a:gd name="T25" fmla="*/ 2 h 48"/>
                  <a:gd name="T26" fmla="*/ 43 w 43"/>
                  <a:gd name="T2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8">
                    <a:moveTo>
                      <a:pt x="43" y="17"/>
                    </a:moveTo>
                    <a:lnTo>
                      <a:pt x="41" y="38"/>
                    </a:lnTo>
                    <a:lnTo>
                      <a:pt x="26" y="48"/>
                    </a:lnTo>
                    <a:lnTo>
                      <a:pt x="17" y="38"/>
                    </a:lnTo>
                    <a:lnTo>
                      <a:pt x="12" y="41"/>
                    </a:lnTo>
                    <a:lnTo>
                      <a:pt x="7" y="38"/>
                    </a:lnTo>
                    <a:lnTo>
                      <a:pt x="0" y="34"/>
                    </a:lnTo>
                    <a:lnTo>
                      <a:pt x="0" y="26"/>
                    </a:lnTo>
                    <a:lnTo>
                      <a:pt x="5" y="21"/>
                    </a:lnTo>
                    <a:lnTo>
                      <a:pt x="12" y="12"/>
                    </a:lnTo>
                    <a:lnTo>
                      <a:pt x="16" y="7"/>
                    </a:lnTo>
                    <a:lnTo>
                      <a:pt x="22" y="0"/>
                    </a:lnTo>
                    <a:lnTo>
                      <a:pt x="26" y="2"/>
                    </a:lnTo>
                    <a:lnTo>
                      <a:pt x="43"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74" name="Freeform 2132"/>
              <p:cNvSpPr>
                <a:spLocks/>
              </p:cNvSpPr>
              <p:nvPr/>
            </p:nvSpPr>
            <p:spPr bwMode="auto">
              <a:xfrm>
                <a:off x="4231" y="2105"/>
                <a:ext cx="43" cy="48"/>
              </a:xfrm>
              <a:custGeom>
                <a:avLst/>
                <a:gdLst>
                  <a:gd name="T0" fmla="*/ 43 w 43"/>
                  <a:gd name="T1" fmla="*/ 17 h 48"/>
                  <a:gd name="T2" fmla="*/ 41 w 43"/>
                  <a:gd name="T3" fmla="*/ 38 h 48"/>
                  <a:gd name="T4" fmla="*/ 26 w 43"/>
                  <a:gd name="T5" fmla="*/ 48 h 48"/>
                  <a:gd name="T6" fmla="*/ 17 w 43"/>
                  <a:gd name="T7" fmla="*/ 38 h 48"/>
                  <a:gd name="T8" fmla="*/ 12 w 43"/>
                  <a:gd name="T9" fmla="*/ 41 h 48"/>
                  <a:gd name="T10" fmla="*/ 7 w 43"/>
                  <a:gd name="T11" fmla="*/ 38 h 48"/>
                  <a:gd name="T12" fmla="*/ 0 w 43"/>
                  <a:gd name="T13" fmla="*/ 34 h 48"/>
                  <a:gd name="T14" fmla="*/ 0 w 43"/>
                  <a:gd name="T15" fmla="*/ 26 h 48"/>
                  <a:gd name="T16" fmla="*/ 5 w 43"/>
                  <a:gd name="T17" fmla="*/ 21 h 48"/>
                  <a:gd name="T18" fmla="*/ 12 w 43"/>
                  <a:gd name="T19" fmla="*/ 12 h 48"/>
                  <a:gd name="T20" fmla="*/ 16 w 43"/>
                  <a:gd name="T21" fmla="*/ 7 h 48"/>
                  <a:gd name="T22" fmla="*/ 22 w 43"/>
                  <a:gd name="T23" fmla="*/ 0 h 48"/>
                  <a:gd name="T24" fmla="*/ 26 w 43"/>
                  <a:gd name="T25" fmla="*/ 2 h 48"/>
                  <a:gd name="T26" fmla="*/ 43 w 43"/>
                  <a:gd name="T2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8">
                    <a:moveTo>
                      <a:pt x="43" y="17"/>
                    </a:moveTo>
                    <a:lnTo>
                      <a:pt x="41" y="38"/>
                    </a:lnTo>
                    <a:lnTo>
                      <a:pt x="26" y="48"/>
                    </a:lnTo>
                    <a:lnTo>
                      <a:pt x="17" y="38"/>
                    </a:lnTo>
                    <a:lnTo>
                      <a:pt x="12" y="41"/>
                    </a:lnTo>
                    <a:lnTo>
                      <a:pt x="7" y="38"/>
                    </a:lnTo>
                    <a:lnTo>
                      <a:pt x="0" y="34"/>
                    </a:lnTo>
                    <a:lnTo>
                      <a:pt x="0" y="26"/>
                    </a:lnTo>
                    <a:lnTo>
                      <a:pt x="5" y="21"/>
                    </a:lnTo>
                    <a:lnTo>
                      <a:pt x="12" y="12"/>
                    </a:lnTo>
                    <a:lnTo>
                      <a:pt x="16" y="7"/>
                    </a:lnTo>
                    <a:lnTo>
                      <a:pt x="22" y="0"/>
                    </a:lnTo>
                    <a:lnTo>
                      <a:pt x="26" y="2"/>
                    </a:lnTo>
                    <a:lnTo>
                      <a:pt x="43"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75" name="Freeform 2133"/>
              <p:cNvSpPr>
                <a:spLocks/>
              </p:cNvSpPr>
              <p:nvPr/>
            </p:nvSpPr>
            <p:spPr bwMode="auto">
              <a:xfrm>
                <a:off x="4265" y="1977"/>
                <a:ext cx="17" cy="15"/>
              </a:xfrm>
              <a:custGeom>
                <a:avLst/>
                <a:gdLst>
                  <a:gd name="T0" fmla="*/ 16 w 17"/>
                  <a:gd name="T1" fmla="*/ 13 h 15"/>
                  <a:gd name="T2" fmla="*/ 16 w 17"/>
                  <a:gd name="T3" fmla="*/ 15 h 15"/>
                  <a:gd name="T4" fmla="*/ 5 w 17"/>
                  <a:gd name="T5" fmla="*/ 15 h 15"/>
                  <a:gd name="T6" fmla="*/ 0 w 17"/>
                  <a:gd name="T7" fmla="*/ 12 h 15"/>
                  <a:gd name="T8" fmla="*/ 0 w 17"/>
                  <a:gd name="T9" fmla="*/ 6 h 15"/>
                  <a:gd name="T10" fmla="*/ 12 w 17"/>
                  <a:gd name="T11" fmla="*/ 0 h 15"/>
                  <a:gd name="T12" fmla="*/ 17 w 17"/>
                  <a:gd name="T13" fmla="*/ 10 h 15"/>
                  <a:gd name="T14" fmla="*/ 16 w 17"/>
                  <a:gd name="T15" fmla="*/ 1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16" y="13"/>
                    </a:moveTo>
                    <a:lnTo>
                      <a:pt x="16" y="15"/>
                    </a:lnTo>
                    <a:lnTo>
                      <a:pt x="5" y="15"/>
                    </a:lnTo>
                    <a:lnTo>
                      <a:pt x="0" y="12"/>
                    </a:lnTo>
                    <a:lnTo>
                      <a:pt x="0" y="6"/>
                    </a:lnTo>
                    <a:lnTo>
                      <a:pt x="12" y="0"/>
                    </a:lnTo>
                    <a:lnTo>
                      <a:pt x="17" y="10"/>
                    </a:lnTo>
                    <a:lnTo>
                      <a:pt x="16" y="1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76" name="Freeform 2134"/>
              <p:cNvSpPr>
                <a:spLocks/>
              </p:cNvSpPr>
              <p:nvPr/>
            </p:nvSpPr>
            <p:spPr bwMode="auto">
              <a:xfrm>
                <a:off x="4265" y="1977"/>
                <a:ext cx="17" cy="15"/>
              </a:xfrm>
              <a:custGeom>
                <a:avLst/>
                <a:gdLst>
                  <a:gd name="T0" fmla="*/ 16 w 17"/>
                  <a:gd name="T1" fmla="*/ 13 h 15"/>
                  <a:gd name="T2" fmla="*/ 16 w 17"/>
                  <a:gd name="T3" fmla="*/ 15 h 15"/>
                  <a:gd name="T4" fmla="*/ 5 w 17"/>
                  <a:gd name="T5" fmla="*/ 15 h 15"/>
                  <a:gd name="T6" fmla="*/ 0 w 17"/>
                  <a:gd name="T7" fmla="*/ 12 h 15"/>
                  <a:gd name="T8" fmla="*/ 0 w 17"/>
                  <a:gd name="T9" fmla="*/ 6 h 15"/>
                  <a:gd name="T10" fmla="*/ 12 w 17"/>
                  <a:gd name="T11" fmla="*/ 0 h 15"/>
                  <a:gd name="T12" fmla="*/ 17 w 17"/>
                  <a:gd name="T13" fmla="*/ 10 h 15"/>
                  <a:gd name="T14" fmla="*/ 16 w 17"/>
                  <a:gd name="T15" fmla="*/ 1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16" y="13"/>
                    </a:moveTo>
                    <a:lnTo>
                      <a:pt x="16" y="15"/>
                    </a:lnTo>
                    <a:lnTo>
                      <a:pt x="5" y="15"/>
                    </a:lnTo>
                    <a:lnTo>
                      <a:pt x="0" y="12"/>
                    </a:lnTo>
                    <a:lnTo>
                      <a:pt x="0" y="6"/>
                    </a:lnTo>
                    <a:lnTo>
                      <a:pt x="12" y="0"/>
                    </a:lnTo>
                    <a:lnTo>
                      <a:pt x="17" y="10"/>
                    </a:lnTo>
                    <a:lnTo>
                      <a:pt x="16"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77" name="Freeform 2135"/>
              <p:cNvSpPr>
                <a:spLocks/>
              </p:cNvSpPr>
              <p:nvPr/>
            </p:nvSpPr>
            <p:spPr bwMode="auto">
              <a:xfrm>
                <a:off x="4257" y="2085"/>
                <a:ext cx="25" cy="37"/>
              </a:xfrm>
              <a:custGeom>
                <a:avLst/>
                <a:gdLst>
                  <a:gd name="T0" fmla="*/ 18 w 25"/>
                  <a:gd name="T1" fmla="*/ 0 h 37"/>
                  <a:gd name="T2" fmla="*/ 25 w 25"/>
                  <a:gd name="T3" fmla="*/ 20 h 37"/>
                  <a:gd name="T4" fmla="*/ 18 w 25"/>
                  <a:gd name="T5" fmla="*/ 29 h 37"/>
                  <a:gd name="T6" fmla="*/ 17 w 25"/>
                  <a:gd name="T7" fmla="*/ 37 h 37"/>
                  <a:gd name="T8" fmla="*/ 0 w 25"/>
                  <a:gd name="T9" fmla="*/ 22 h 37"/>
                  <a:gd name="T10" fmla="*/ 1 w 25"/>
                  <a:gd name="T11" fmla="*/ 7 h 37"/>
                  <a:gd name="T12" fmla="*/ 7 w 25"/>
                  <a:gd name="T13" fmla="*/ 7 h 37"/>
                  <a:gd name="T14" fmla="*/ 8 w 25"/>
                  <a:gd name="T15" fmla="*/ 0 h 37"/>
                  <a:gd name="T16" fmla="*/ 18 w 25"/>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7">
                    <a:moveTo>
                      <a:pt x="18" y="0"/>
                    </a:moveTo>
                    <a:lnTo>
                      <a:pt x="25" y="20"/>
                    </a:lnTo>
                    <a:lnTo>
                      <a:pt x="18" y="29"/>
                    </a:lnTo>
                    <a:lnTo>
                      <a:pt x="17" y="37"/>
                    </a:lnTo>
                    <a:lnTo>
                      <a:pt x="0" y="22"/>
                    </a:lnTo>
                    <a:lnTo>
                      <a:pt x="1" y="7"/>
                    </a:lnTo>
                    <a:lnTo>
                      <a:pt x="7" y="7"/>
                    </a:lnTo>
                    <a:lnTo>
                      <a:pt x="8" y="0"/>
                    </a:lnTo>
                    <a:lnTo>
                      <a:pt x="1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78" name="Freeform 2136"/>
              <p:cNvSpPr>
                <a:spLocks/>
              </p:cNvSpPr>
              <p:nvPr/>
            </p:nvSpPr>
            <p:spPr bwMode="auto">
              <a:xfrm>
                <a:off x="4257" y="2085"/>
                <a:ext cx="25" cy="37"/>
              </a:xfrm>
              <a:custGeom>
                <a:avLst/>
                <a:gdLst>
                  <a:gd name="T0" fmla="*/ 18 w 25"/>
                  <a:gd name="T1" fmla="*/ 0 h 37"/>
                  <a:gd name="T2" fmla="*/ 25 w 25"/>
                  <a:gd name="T3" fmla="*/ 20 h 37"/>
                  <a:gd name="T4" fmla="*/ 18 w 25"/>
                  <a:gd name="T5" fmla="*/ 29 h 37"/>
                  <a:gd name="T6" fmla="*/ 17 w 25"/>
                  <a:gd name="T7" fmla="*/ 37 h 37"/>
                  <a:gd name="T8" fmla="*/ 0 w 25"/>
                  <a:gd name="T9" fmla="*/ 22 h 37"/>
                  <a:gd name="T10" fmla="*/ 1 w 25"/>
                  <a:gd name="T11" fmla="*/ 7 h 37"/>
                  <a:gd name="T12" fmla="*/ 7 w 25"/>
                  <a:gd name="T13" fmla="*/ 7 h 37"/>
                  <a:gd name="T14" fmla="*/ 8 w 25"/>
                  <a:gd name="T15" fmla="*/ 0 h 37"/>
                  <a:gd name="T16" fmla="*/ 18 w 25"/>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7">
                    <a:moveTo>
                      <a:pt x="18" y="0"/>
                    </a:moveTo>
                    <a:lnTo>
                      <a:pt x="25" y="20"/>
                    </a:lnTo>
                    <a:lnTo>
                      <a:pt x="18" y="29"/>
                    </a:lnTo>
                    <a:lnTo>
                      <a:pt x="17" y="37"/>
                    </a:lnTo>
                    <a:lnTo>
                      <a:pt x="0" y="22"/>
                    </a:lnTo>
                    <a:lnTo>
                      <a:pt x="1" y="7"/>
                    </a:lnTo>
                    <a:lnTo>
                      <a:pt x="7" y="7"/>
                    </a:lnTo>
                    <a:lnTo>
                      <a:pt x="8" y="0"/>
                    </a:lnTo>
                    <a:lnTo>
                      <a:pt x="1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79" name="Freeform 2137"/>
              <p:cNvSpPr>
                <a:spLocks/>
              </p:cNvSpPr>
              <p:nvPr/>
            </p:nvSpPr>
            <p:spPr bwMode="auto">
              <a:xfrm>
                <a:off x="4308" y="1994"/>
                <a:ext cx="27" cy="33"/>
              </a:xfrm>
              <a:custGeom>
                <a:avLst/>
                <a:gdLst>
                  <a:gd name="T0" fmla="*/ 25 w 27"/>
                  <a:gd name="T1" fmla="*/ 23 h 33"/>
                  <a:gd name="T2" fmla="*/ 15 w 27"/>
                  <a:gd name="T3" fmla="*/ 33 h 33"/>
                  <a:gd name="T4" fmla="*/ 10 w 27"/>
                  <a:gd name="T5" fmla="*/ 33 h 33"/>
                  <a:gd name="T6" fmla="*/ 0 w 27"/>
                  <a:gd name="T7" fmla="*/ 20 h 33"/>
                  <a:gd name="T8" fmla="*/ 6 w 27"/>
                  <a:gd name="T9" fmla="*/ 11 h 33"/>
                  <a:gd name="T10" fmla="*/ 10 w 27"/>
                  <a:gd name="T11" fmla="*/ 0 h 33"/>
                  <a:gd name="T12" fmla="*/ 18 w 27"/>
                  <a:gd name="T13" fmla="*/ 5 h 33"/>
                  <a:gd name="T14" fmla="*/ 22 w 27"/>
                  <a:gd name="T15" fmla="*/ 13 h 33"/>
                  <a:gd name="T16" fmla="*/ 27 w 27"/>
                  <a:gd name="T17" fmla="*/ 17 h 33"/>
                  <a:gd name="T18" fmla="*/ 25 w 27"/>
                  <a:gd name="T19"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3">
                    <a:moveTo>
                      <a:pt x="25" y="23"/>
                    </a:moveTo>
                    <a:lnTo>
                      <a:pt x="15" y="33"/>
                    </a:lnTo>
                    <a:lnTo>
                      <a:pt x="10" y="33"/>
                    </a:lnTo>
                    <a:lnTo>
                      <a:pt x="0" y="20"/>
                    </a:lnTo>
                    <a:lnTo>
                      <a:pt x="6" y="11"/>
                    </a:lnTo>
                    <a:lnTo>
                      <a:pt x="10" y="0"/>
                    </a:lnTo>
                    <a:lnTo>
                      <a:pt x="18" y="5"/>
                    </a:lnTo>
                    <a:lnTo>
                      <a:pt x="22" y="13"/>
                    </a:lnTo>
                    <a:lnTo>
                      <a:pt x="27" y="17"/>
                    </a:lnTo>
                    <a:lnTo>
                      <a:pt x="25" y="2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80" name="Freeform 2138"/>
              <p:cNvSpPr>
                <a:spLocks/>
              </p:cNvSpPr>
              <p:nvPr/>
            </p:nvSpPr>
            <p:spPr bwMode="auto">
              <a:xfrm>
                <a:off x="4308" y="1994"/>
                <a:ext cx="27" cy="33"/>
              </a:xfrm>
              <a:custGeom>
                <a:avLst/>
                <a:gdLst>
                  <a:gd name="T0" fmla="*/ 25 w 27"/>
                  <a:gd name="T1" fmla="*/ 23 h 33"/>
                  <a:gd name="T2" fmla="*/ 15 w 27"/>
                  <a:gd name="T3" fmla="*/ 33 h 33"/>
                  <a:gd name="T4" fmla="*/ 10 w 27"/>
                  <a:gd name="T5" fmla="*/ 33 h 33"/>
                  <a:gd name="T6" fmla="*/ 0 w 27"/>
                  <a:gd name="T7" fmla="*/ 20 h 33"/>
                  <a:gd name="T8" fmla="*/ 6 w 27"/>
                  <a:gd name="T9" fmla="*/ 11 h 33"/>
                  <a:gd name="T10" fmla="*/ 10 w 27"/>
                  <a:gd name="T11" fmla="*/ 0 h 33"/>
                  <a:gd name="T12" fmla="*/ 18 w 27"/>
                  <a:gd name="T13" fmla="*/ 5 h 33"/>
                  <a:gd name="T14" fmla="*/ 22 w 27"/>
                  <a:gd name="T15" fmla="*/ 13 h 33"/>
                  <a:gd name="T16" fmla="*/ 27 w 27"/>
                  <a:gd name="T17" fmla="*/ 17 h 33"/>
                  <a:gd name="T18" fmla="*/ 25 w 27"/>
                  <a:gd name="T19"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3">
                    <a:moveTo>
                      <a:pt x="25" y="23"/>
                    </a:moveTo>
                    <a:lnTo>
                      <a:pt x="15" y="33"/>
                    </a:lnTo>
                    <a:lnTo>
                      <a:pt x="10" y="33"/>
                    </a:lnTo>
                    <a:lnTo>
                      <a:pt x="0" y="20"/>
                    </a:lnTo>
                    <a:lnTo>
                      <a:pt x="6" y="11"/>
                    </a:lnTo>
                    <a:lnTo>
                      <a:pt x="10" y="0"/>
                    </a:lnTo>
                    <a:lnTo>
                      <a:pt x="18" y="5"/>
                    </a:lnTo>
                    <a:lnTo>
                      <a:pt x="22" y="13"/>
                    </a:lnTo>
                    <a:lnTo>
                      <a:pt x="27" y="17"/>
                    </a:lnTo>
                    <a:lnTo>
                      <a:pt x="25"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81" name="Freeform 2139"/>
              <p:cNvSpPr>
                <a:spLocks/>
              </p:cNvSpPr>
              <p:nvPr/>
            </p:nvSpPr>
            <p:spPr bwMode="auto">
              <a:xfrm>
                <a:off x="4208" y="2126"/>
                <a:ext cx="30" cy="35"/>
              </a:xfrm>
              <a:custGeom>
                <a:avLst/>
                <a:gdLst>
                  <a:gd name="T0" fmla="*/ 13 w 30"/>
                  <a:gd name="T1" fmla="*/ 0 h 35"/>
                  <a:gd name="T2" fmla="*/ 20 w 30"/>
                  <a:gd name="T3" fmla="*/ 8 h 35"/>
                  <a:gd name="T4" fmla="*/ 23 w 30"/>
                  <a:gd name="T5" fmla="*/ 5 h 35"/>
                  <a:gd name="T6" fmla="*/ 23 w 30"/>
                  <a:gd name="T7" fmla="*/ 13 h 35"/>
                  <a:gd name="T8" fmla="*/ 30 w 30"/>
                  <a:gd name="T9" fmla="*/ 17 h 35"/>
                  <a:gd name="T10" fmla="*/ 15 w 30"/>
                  <a:gd name="T11" fmla="*/ 32 h 35"/>
                  <a:gd name="T12" fmla="*/ 12 w 30"/>
                  <a:gd name="T13" fmla="*/ 35 h 35"/>
                  <a:gd name="T14" fmla="*/ 5 w 30"/>
                  <a:gd name="T15" fmla="*/ 34 h 35"/>
                  <a:gd name="T16" fmla="*/ 0 w 30"/>
                  <a:gd name="T17" fmla="*/ 30 h 35"/>
                  <a:gd name="T18" fmla="*/ 1 w 30"/>
                  <a:gd name="T19" fmla="*/ 27 h 35"/>
                  <a:gd name="T20" fmla="*/ 3 w 30"/>
                  <a:gd name="T21" fmla="*/ 20 h 35"/>
                  <a:gd name="T22" fmla="*/ 13 w 30"/>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5">
                    <a:moveTo>
                      <a:pt x="13" y="0"/>
                    </a:moveTo>
                    <a:lnTo>
                      <a:pt x="20" y="8"/>
                    </a:lnTo>
                    <a:lnTo>
                      <a:pt x="23" y="5"/>
                    </a:lnTo>
                    <a:lnTo>
                      <a:pt x="23" y="13"/>
                    </a:lnTo>
                    <a:lnTo>
                      <a:pt x="30" y="17"/>
                    </a:lnTo>
                    <a:lnTo>
                      <a:pt x="15" y="32"/>
                    </a:lnTo>
                    <a:lnTo>
                      <a:pt x="12" y="35"/>
                    </a:lnTo>
                    <a:lnTo>
                      <a:pt x="5" y="34"/>
                    </a:lnTo>
                    <a:lnTo>
                      <a:pt x="0" y="30"/>
                    </a:lnTo>
                    <a:lnTo>
                      <a:pt x="1" y="27"/>
                    </a:lnTo>
                    <a:lnTo>
                      <a:pt x="3" y="20"/>
                    </a:lnTo>
                    <a:lnTo>
                      <a:pt x="1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82" name="Freeform 2140"/>
              <p:cNvSpPr>
                <a:spLocks/>
              </p:cNvSpPr>
              <p:nvPr/>
            </p:nvSpPr>
            <p:spPr bwMode="auto">
              <a:xfrm>
                <a:off x="4208" y="2126"/>
                <a:ext cx="30" cy="35"/>
              </a:xfrm>
              <a:custGeom>
                <a:avLst/>
                <a:gdLst>
                  <a:gd name="T0" fmla="*/ 13 w 30"/>
                  <a:gd name="T1" fmla="*/ 0 h 35"/>
                  <a:gd name="T2" fmla="*/ 20 w 30"/>
                  <a:gd name="T3" fmla="*/ 8 h 35"/>
                  <a:gd name="T4" fmla="*/ 23 w 30"/>
                  <a:gd name="T5" fmla="*/ 5 h 35"/>
                  <a:gd name="T6" fmla="*/ 23 w 30"/>
                  <a:gd name="T7" fmla="*/ 13 h 35"/>
                  <a:gd name="T8" fmla="*/ 30 w 30"/>
                  <a:gd name="T9" fmla="*/ 17 h 35"/>
                  <a:gd name="T10" fmla="*/ 15 w 30"/>
                  <a:gd name="T11" fmla="*/ 32 h 35"/>
                  <a:gd name="T12" fmla="*/ 12 w 30"/>
                  <a:gd name="T13" fmla="*/ 35 h 35"/>
                  <a:gd name="T14" fmla="*/ 5 w 30"/>
                  <a:gd name="T15" fmla="*/ 34 h 35"/>
                  <a:gd name="T16" fmla="*/ 0 w 30"/>
                  <a:gd name="T17" fmla="*/ 30 h 35"/>
                  <a:gd name="T18" fmla="*/ 1 w 30"/>
                  <a:gd name="T19" fmla="*/ 27 h 35"/>
                  <a:gd name="T20" fmla="*/ 3 w 30"/>
                  <a:gd name="T21" fmla="*/ 20 h 35"/>
                  <a:gd name="T22" fmla="*/ 13 w 30"/>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5">
                    <a:moveTo>
                      <a:pt x="13" y="0"/>
                    </a:moveTo>
                    <a:lnTo>
                      <a:pt x="20" y="8"/>
                    </a:lnTo>
                    <a:lnTo>
                      <a:pt x="23" y="5"/>
                    </a:lnTo>
                    <a:lnTo>
                      <a:pt x="23" y="13"/>
                    </a:lnTo>
                    <a:lnTo>
                      <a:pt x="30" y="17"/>
                    </a:lnTo>
                    <a:lnTo>
                      <a:pt x="15" y="32"/>
                    </a:lnTo>
                    <a:lnTo>
                      <a:pt x="12" y="35"/>
                    </a:lnTo>
                    <a:lnTo>
                      <a:pt x="5" y="34"/>
                    </a:lnTo>
                    <a:lnTo>
                      <a:pt x="0" y="30"/>
                    </a:lnTo>
                    <a:lnTo>
                      <a:pt x="1" y="27"/>
                    </a:lnTo>
                    <a:lnTo>
                      <a:pt x="3" y="20"/>
                    </a:lnTo>
                    <a:lnTo>
                      <a:pt x="1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83" name="Freeform 2141"/>
              <p:cNvSpPr>
                <a:spLocks/>
              </p:cNvSpPr>
              <p:nvPr/>
            </p:nvSpPr>
            <p:spPr bwMode="auto">
              <a:xfrm>
                <a:off x="4228" y="1992"/>
                <a:ext cx="25" cy="39"/>
              </a:xfrm>
              <a:custGeom>
                <a:avLst/>
                <a:gdLst>
                  <a:gd name="T0" fmla="*/ 12 w 25"/>
                  <a:gd name="T1" fmla="*/ 37 h 39"/>
                  <a:gd name="T2" fmla="*/ 10 w 25"/>
                  <a:gd name="T3" fmla="*/ 39 h 39"/>
                  <a:gd name="T4" fmla="*/ 3 w 25"/>
                  <a:gd name="T5" fmla="*/ 30 h 39"/>
                  <a:gd name="T6" fmla="*/ 3 w 25"/>
                  <a:gd name="T7" fmla="*/ 30 h 39"/>
                  <a:gd name="T8" fmla="*/ 0 w 25"/>
                  <a:gd name="T9" fmla="*/ 17 h 39"/>
                  <a:gd name="T10" fmla="*/ 0 w 25"/>
                  <a:gd name="T11" fmla="*/ 15 h 39"/>
                  <a:gd name="T12" fmla="*/ 10 w 25"/>
                  <a:gd name="T13" fmla="*/ 2 h 39"/>
                  <a:gd name="T14" fmla="*/ 10 w 25"/>
                  <a:gd name="T15" fmla="*/ 0 h 39"/>
                  <a:gd name="T16" fmla="*/ 12 w 25"/>
                  <a:gd name="T17" fmla="*/ 0 h 39"/>
                  <a:gd name="T18" fmla="*/ 20 w 25"/>
                  <a:gd name="T19" fmla="*/ 15 h 39"/>
                  <a:gd name="T20" fmla="*/ 22 w 25"/>
                  <a:gd name="T21" fmla="*/ 19 h 39"/>
                  <a:gd name="T22" fmla="*/ 22 w 25"/>
                  <a:gd name="T23" fmla="*/ 19 h 39"/>
                  <a:gd name="T24" fmla="*/ 22 w 25"/>
                  <a:gd name="T25" fmla="*/ 20 h 39"/>
                  <a:gd name="T26" fmla="*/ 25 w 25"/>
                  <a:gd name="T27" fmla="*/ 27 h 39"/>
                  <a:gd name="T28" fmla="*/ 12 w 25"/>
                  <a:gd name="T29"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9">
                    <a:moveTo>
                      <a:pt x="12" y="37"/>
                    </a:moveTo>
                    <a:lnTo>
                      <a:pt x="10" y="39"/>
                    </a:lnTo>
                    <a:lnTo>
                      <a:pt x="3" y="30"/>
                    </a:lnTo>
                    <a:lnTo>
                      <a:pt x="3" y="30"/>
                    </a:lnTo>
                    <a:lnTo>
                      <a:pt x="0" y="17"/>
                    </a:lnTo>
                    <a:lnTo>
                      <a:pt x="0" y="15"/>
                    </a:lnTo>
                    <a:lnTo>
                      <a:pt x="10" y="2"/>
                    </a:lnTo>
                    <a:lnTo>
                      <a:pt x="10" y="0"/>
                    </a:lnTo>
                    <a:lnTo>
                      <a:pt x="12" y="0"/>
                    </a:lnTo>
                    <a:lnTo>
                      <a:pt x="20" y="15"/>
                    </a:lnTo>
                    <a:lnTo>
                      <a:pt x="22" y="19"/>
                    </a:lnTo>
                    <a:lnTo>
                      <a:pt x="22" y="19"/>
                    </a:lnTo>
                    <a:lnTo>
                      <a:pt x="22" y="20"/>
                    </a:lnTo>
                    <a:lnTo>
                      <a:pt x="25" y="27"/>
                    </a:lnTo>
                    <a:lnTo>
                      <a:pt x="12"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84" name="Freeform 2142"/>
              <p:cNvSpPr>
                <a:spLocks/>
              </p:cNvSpPr>
              <p:nvPr/>
            </p:nvSpPr>
            <p:spPr bwMode="auto">
              <a:xfrm>
                <a:off x="4228" y="1992"/>
                <a:ext cx="25" cy="39"/>
              </a:xfrm>
              <a:custGeom>
                <a:avLst/>
                <a:gdLst>
                  <a:gd name="T0" fmla="*/ 12 w 25"/>
                  <a:gd name="T1" fmla="*/ 37 h 39"/>
                  <a:gd name="T2" fmla="*/ 10 w 25"/>
                  <a:gd name="T3" fmla="*/ 39 h 39"/>
                  <a:gd name="T4" fmla="*/ 3 w 25"/>
                  <a:gd name="T5" fmla="*/ 30 h 39"/>
                  <a:gd name="T6" fmla="*/ 3 w 25"/>
                  <a:gd name="T7" fmla="*/ 30 h 39"/>
                  <a:gd name="T8" fmla="*/ 0 w 25"/>
                  <a:gd name="T9" fmla="*/ 17 h 39"/>
                  <a:gd name="T10" fmla="*/ 0 w 25"/>
                  <a:gd name="T11" fmla="*/ 15 h 39"/>
                  <a:gd name="T12" fmla="*/ 10 w 25"/>
                  <a:gd name="T13" fmla="*/ 2 h 39"/>
                  <a:gd name="T14" fmla="*/ 10 w 25"/>
                  <a:gd name="T15" fmla="*/ 0 h 39"/>
                  <a:gd name="T16" fmla="*/ 12 w 25"/>
                  <a:gd name="T17" fmla="*/ 0 h 39"/>
                  <a:gd name="T18" fmla="*/ 20 w 25"/>
                  <a:gd name="T19" fmla="*/ 15 h 39"/>
                  <a:gd name="T20" fmla="*/ 22 w 25"/>
                  <a:gd name="T21" fmla="*/ 19 h 39"/>
                  <a:gd name="T22" fmla="*/ 22 w 25"/>
                  <a:gd name="T23" fmla="*/ 19 h 39"/>
                  <a:gd name="T24" fmla="*/ 22 w 25"/>
                  <a:gd name="T25" fmla="*/ 20 h 39"/>
                  <a:gd name="T26" fmla="*/ 25 w 25"/>
                  <a:gd name="T27" fmla="*/ 27 h 39"/>
                  <a:gd name="T28" fmla="*/ 12 w 25"/>
                  <a:gd name="T29"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9">
                    <a:moveTo>
                      <a:pt x="12" y="37"/>
                    </a:moveTo>
                    <a:lnTo>
                      <a:pt x="10" y="39"/>
                    </a:lnTo>
                    <a:lnTo>
                      <a:pt x="3" y="30"/>
                    </a:lnTo>
                    <a:lnTo>
                      <a:pt x="3" y="30"/>
                    </a:lnTo>
                    <a:lnTo>
                      <a:pt x="0" y="17"/>
                    </a:lnTo>
                    <a:lnTo>
                      <a:pt x="0" y="15"/>
                    </a:lnTo>
                    <a:lnTo>
                      <a:pt x="10" y="2"/>
                    </a:lnTo>
                    <a:lnTo>
                      <a:pt x="10" y="0"/>
                    </a:lnTo>
                    <a:lnTo>
                      <a:pt x="12" y="0"/>
                    </a:lnTo>
                    <a:lnTo>
                      <a:pt x="20" y="15"/>
                    </a:lnTo>
                    <a:lnTo>
                      <a:pt x="22" y="19"/>
                    </a:lnTo>
                    <a:lnTo>
                      <a:pt x="22" y="19"/>
                    </a:lnTo>
                    <a:lnTo>
                      <a:pt x="22" y="20"/>
                    </a:lnTo>
                    <a:lnTo>
                      <a:pt x="25" y="27"/>
                    </a:lnTo>
                    <a:lnTo>
                      <a:pt x="12"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85" name="Freeform 2143"/>
              <p:cNvSpPr>
                <a:spLocks/>
              </p:cNvSpPr>
              <p:nvPr/>
            </p:nvSpPr>
            <p:spPr bwMode="auto">
              <a:xfrm>
                <a:off x="4179" y="2012"/>
                <a:ext cx="32" cy="31"/>
              </a:xfrm>
              <a:custGeom>
                <a:avLst/>
                <a:gdLst>
                  <a:gd name="T0" fmla="*/ 32 w 32"/>
                  <a:gd name="T1" fmla="*/ 21 h 31"/>
                  <a:gd name="T2" fmla="*/ 27 w 32"/>
                  <a:gd name="T3" fmla="*/ 31 h 31"/>
                  <a:gd name="T4" fmla="*/ 19 w 32"/>
                  <a:gd name="T5" fmla="*/ 26 h 31"/>
                  <a:gd name="T6" fmla="*/ 3 w 32"/>
                  <a:gd name="T7" fmla="*/ 22 h 31"/>
                  <a:gd name="T8" fmla="*/ 3 w 32"/>
                  <a:gd name="T9" fmla="*/ 10 h 31"/>
                  <a:gd name="T10" fmla="*/ 0 w 32"/>
                  <a:gd name="T11" fmla="*/ 9 h 31"/>
                  <a:gd name="T12" fmla="*/ 8 w 32"/>
                  <a:gd name="T13" fmla="*/ 5 h 31"/>
                  <a:gd name="T14" fmla="*/ 12 w 32"/>
                  <a:gd name="T15" fmla="*/ 0 h 31"/>
                  <a:gd name="T16" fmla="*/ 32 w 32"/>
                  <a:gd name="T17" fmla="*/ 0 h 31"/>
                  <a:gd name="T18" fmla="*/ 32 w 32"/>
                  <a:gd name="T19" fmla="*/ 2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21"/>
                    </a:moveTo>
                    <a:lnTo>
                      <a:pt x="27" y="31"/>
                    </a:lnTo>
                    <a:lnTo>
                      <a:pt x="19" y="26"/>
                    </a:lnTo>
                    <a:lnTo>
                      <a:pt x="3" y="22"/>
                    </a:lnTo>
                    <a:lnTo>
                      <a:pt x="3" y="10"/>
                    </a:lnTo>
                    <a:lnTo>
                      <a:pt x="0" y="9"/>
                    </a:lnTo>
                    <a:lnTo>
                      <a:pt x="8" y="5"/>
                    </a:lnTo>
                    <a:lnTo>
                      <a:pt x="12" y="0"/>
                    </a:lnTo>
                    <a:lnTo>
                      <a:pt x="32" y="0"/>
                    </a:lnTo>
                    <a:lnTo>
                      <a:pt x="32" y="2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86" name="Freeform 2144"/>
              <p:cNvSpPr>
                <a:spLocks/>
              </p:cNvSpPr>
              <p:nvPr/>
            </p:nvSpPr>
            <p:spPr bwMode="auto">
              <a:xfrm>
                <a:off x="4179" y="2012"/>
                <a:ext cx="32" cy="31"/>
              </a:xfrm>
              <a:custGeom>
                <a:avLst/>
                <a:gdLst>
                  <a:gd name="T0" fmla="*/ 32 w 32"/>
                  <a:gd name="T1" fmla="*/ 21 h 31"/>
                  <a:gd name="T2" fmla="*/ 27 w 32"/>
                  <a:gd name="T3" fmla="*/ 31 h 31"/>
                  <a:gd name="T4" fmla="*/ 19 w 32"/>
                  <a:gd name="T5" fmla="*/ 26 h 31"/>
                  <a:gd name="T6" fmla="*/ 3 w 32"/>
                  <a:gd name="T7" fmla="*/ 22 h 31"/>
                  <a:gd name="T8" fmla="*/ 3 w 32"/>
                  <a:gd name="T9" fmla="*/ 10 h 31"/>
                  <a:gd name="T10" fmla="*/ 0 w 32"/>
                  <a:gd name="T11" fmla="*/ 9 h 31"/>
                  <a:gd name="T12" fmla="*/ 8 w 32"/>
                  <a:gd name="T13" fmla="*/ 5 h 31"/>
                  <a:gd name="T14" fmla="*/ 12 w 32"/>
                  <a:gd name="T15" fmla="*/ 0 h 31"/>
                  <a:gd name="T16" fmla="*/ 32 w 32"/>
                  <a:gd name="T17" fmla="*/ 0 h 31"/>
                  <a:gd name="T18" fmla="*/ 32 w 32"/>
                  <a:gd name="T19" fmla="*/ 2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21"/>
                    </a:moveTo>
                    <a:lnTo>
                      <a:pt x="27" y="31"/>
                    </a:lnTo>
                    <a:lnTo>
                      <a:pt x="19" y="26"/>
                    </a:lnTo>
                    <a:lnTo>
                      <a:pt x="3" y="22"/>
                    </a:lnTo>
                    <a:lnTo>
                      <a:pt x="3" y="10"/>
                    </a:lnTo>
                    <a:lnTo>
                      <a:pt x="0" y="9"/>
                    </a:lnTo>
                    <a:lnTo>
                      <a:pt x="8" y="5"/>
                    </a:lnTo>
                    <a:lnTo>
                      <a:pt x="12" y="0"/>
                    </a:lnTo>
                    <a:lnTo>
                      <a:pt x="32" y="0"/>
                    </a:lnTo>
                    <a:lnTo>
                      <a:pt x="32"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87" name="Freeform 2145"/>
              <p:cNvSpPr>
                <a:spLocks/>
              </p:cNvSpPr>
              <p:nvPr/>
            </p:nvSpPr>
            <p:spPr bwMode="auto">
              <a:xfrm>
                <a:off x="4104" y="2168"/>
                <a:ext cx="26" cy="24"/>
              </a:xfrm>
              <a:custGeom>
                <a:avLst/>
                <a:gdLst>
                  <a:gd name="T0" fmla="*/ 24 w 26"/>
                  <a:gd name="T1" fmla="*/ 9 h 24"/>
                  <a:gd name="T2" fmla="*/ 26 w 26"/>
                  <a:gd name="T3" fmla="*/ 22 h 24"/>
                  <a:gd name="T4" fmla="*/ 21 w 26"/>
                  <a:gd name="T5" fmla="*/ 22 h 24"/>
                  <a:gd name="T6" fmla="*/ 21 w 26"/>
                  <a:gd name="T7" fmla="*/ 22 h 24"/>
                  <a:gd name="T8" fmla="*/ 21 w 26"/>
                  <a:gd name="T9" fmla="*/ 22 h 24"/>
                  <a:gd name="T10" fmla="*/ 21 w 26"/>
                  <a:gd name="T11" fmla="*/ 22 h 24"/>
                  <a:gd name="T12" fmla="*/ 14 w 26"/>
                  <a:gd name="T13" fmla="*/ 24 h 24"/>
                  <a:gd name="T14" fmla="*/ 14 w 26"/>
                  <a:gd name="T15" fmla="*/ 24 h 24"/>
                  <a:gd name="T16" fmla="*/ 11 w 26"/>
                  <a:gd name="T17" fmla="*/ 22 h 24"/>
                  <a:gd name="T18" fmla="*/ 11 w 26"/>
                  <a:gd name="T19" fmla="*/ 22 h 24"/>
                  <a:gd name="T20" fmla="*/ 0 w 26"/>
                  <a:gd name="T21" fmla="*/ 24 h 24"/>
                  <a:gd name="T22" fmla="*/ 0 w 26"/>
                  <a:gd name="T23" fmla="*/ 24 h 24"/>
                  <a:gd name="T24" fmla="*/ 4 w 26"/>
                  <a:gd name="T25" fmla="*/ 4 h 24"/>
                  <a:gd name="T26" fmla="*/ 9 w 26"/>
                  <a:gd name="T27" fmla="*/ 0 h 24"/>
                  <a:gd name="T28" fmla="*/ 11 w 26"/>
                  <a:gd name="T29" fmla="*/ 5 h 24"/>
                  <a:gd name="T30" fmla="*/ 24 w 26"/>
                  <a:gd name="T31" fmla="*/ 5 h 24"/>
                  <a:gd name="T32" fmla="*/ 24 w 26"/>
                  <a:gd name="T3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4" y="9"/>
                    </a:moveTo>
                    <a:lnTo>
                      <a:pt x="26" y="22"/>
                    </a:lnTo>
                    <a:lnTo>
                      <a:pt x="21" y="22"/>
                    </a:lnTo>
                    <a:lnTo>
                      <a:pt x="21" y="22"/>
                    </a:lnTo>
                    <a:lnTo>
                      <a:pt x="21" y="22"/>
                    </a:lnTo>
                    <a:lnTo>
                      <a:pt x="21" y="22"/>
                    </a:lnTo>
                    <a:lnTo>
                      <a:pt x="14" y="24"/>
                    </a:lnTo>
                    <a:lnTo>
                      <a:pt x="14" y="24"/>
                    </a:lnTo>
                    <a:lnTo>
                      <a:pt x="11" y="22"/>
                    </a:lnTo>
                    <a:lnTo>
                      <a:pt x="11" y="22"/>
                    </a:lnTo>
                    <a:lnTo>
                      <a:pt x="0" y="24"/>
                    </a:lnTo>
                    <a:lnTo>
                      <a:pt x="0" y="24"/>
                    </a:lnTo>
                    <a:lnTo>
                      <a:pt x="4" y="4"/>
                    </a:lnTo>
                    <a:lnTo>
                      <a:pt x="9" y="0"/>
                    </a:lnTo>
                    <a:lnTo>
                      <a:pt x="11" y="5"/>
                    </a:lnTo>
                    <a:lnTo>
                      <a:pt x="24" y="5"/>
                    </a:lnTo>
                    <a:lnTo>
                      <a:pt x="24" y="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88" name="Freeform 2146"/>
              <p:cNvSpPr>
                <a:spLocks/>
              </p:cNvSpPr>
              <p:nvPr/>
            </p:nvSpPr>
            <p:spPr bwMode="auto">
              <a:xfrm>
                <a:off x="4104" y="2168"/>
                <a:ext cx="26" cy="24"/>
              </a:xfrm>
              <a:custGeom>
                <a:avLst/>
                <a:gdLst>
                  <a:gd name="T0" fmla="*/ 24 w 26"/>
                  <a:gd name="T1" fmla="*/ 9 h 24"/>
                  <a:gd name="T2" fmla="*/ 26 w 26"/>
                  <a:gd name="T3" fmla="*/ 22 h 24"/>
                  <a:gd name="T4" fmla="*/ 21 w 26"/>
                  <a:gd name="T5" fmla="*/ 22 h 24"/>
                  <a:gd name="T6" fmla="*/ 21 w 26"/>
                  <a:gd name="T7" fmla="*/ 22 h 24"/>
                  <a:gd name="T8" fmla="*/ 21 w 26"/>
                  <a:gd name="T9" fmla="*/ 22 h 24"/>
                  <a:gd name="T10" fmla="*/ 21 w 26"/>
                  <a:gd name="T11" fmla="*/ 22 h 24"/>
                  <a:gd name="T12" fmla="*/ 14 w 26"/>
                  <a:gd name="T13" fmla="*/ 24 h 24"/>
                  <a:gd name="T14" fmla="*/ 14 w 26"/>
                  <a:gd name="T15" fmla="*/ 24 h 24"/>
                  <a:gd name="T16" fmla="*/ 11 w 26"/>
                  <a:gd name="T17" fmla="*/ 22 h 24"/>
                  <a:gd name="T18" fmla="*/ 11 w 26"/>
                  <a:gd name="T19" fmla="*/ 22 h 24"/>
                  <a:gd name="T20" fmla="*/ 0 w 26"/>
                  <a:gd name="T21" fmla="*/ 24 h 24"/>
                  <a:gd name="T22" fmla="*/ 0 w 26"/>
                  <a:gd name="T23" fmla="*/ 24 h 24"/>
                  <a:gd name="T24" fmla="*/ 4 w 26"/>
                  <a:gd name="T25" fmla="*/ 4 h 24"/>
                  <a:gd name="T26" fmla="*/ 9 w 26"/>
                  <a:gd name="T27" fmla="*/ 0 h 24"/>
                  <a:gd name="T28" fmla="*/ 11 w 26"/>
                  <a:gd name="T29" fmla="*/ 5 h 24"/>
                  <a:gd name="T30" fmla="*/ 24 w 26"/>
                  <a:gd name="T31" fmla="*/ 5 h 24"/>
                  <a:gd name="T32" fmla="*/ 24 w 26"/>
                  <a:gd name="T3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4" y="9"/>
                    </a:moveTo>
                    <a:lnTo>
                      <a:pt x="26" y="22"/>
                    </a:lnTo>
                    <a:lnTo>
                      <a:pt x="21" y="22"/>
                    </a:lnTo>
                    <a:lnTo>
                      <a:pt x="21" y="22"/>
                    </a:lnTo>
                    <a:lnTo>
                      <a:pt x="21" y="22"/>
                    </a:lnTo>
                    <a:lnTo>
                      <a:pt x="21" y="22"/>
                    </a:lnTo>
                    <a:lnTo>
                      <a:pt x="14" y="24"/>
                    </a:lnTo>
                    <a:lnTo>
                      <a:pt x="14" y="24"/>
                    </a:lnTo>
                    <a:lnTo>
                      <a:pt x="11" y="22"/>
                    </a:lnTo>
                    <a:lnTo>
                      <a:pt x="11" y="22"/>
                    </a:lnTo>
                    <a:lnTo>
                      <a:pt x="0" y="24"/>
                    </a:lnTo>
                    <a:lnTo>
                      <a:pt x="0" y="24"/>
                    </a:lnTo>
                    <a:lnTo>
                      <a:pt x="4" y="4"/>
                    </a:lnTo>
                    <a:lnTo>
                      <a:pt x="9" y="0"/>
                    </a:lnTo>
                    <a:lnTo>
                      <a:pt x="11" y="5"/>
                    </a:lnTo>
                    <a:lnTo>
                      <a:pt x="24" y="5"/>
                    </a:lnTo>
                    <a:lnTo>
                      <a:pt x="24"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89" name="Freeform 2147"/>
              <p:cNvSpPr>
                <a:spLocks/>
              </p:cNvSpPr>
              <p:nvPr/>
            </p:nvSpPr>
            <p:spPr bwMode="auto">
              <a:xfrm>
                <a:off x="4181" y="2034"/>
                <a:ext cx="25" cy="21"/>
              </a:xfrm>
              <a:custGeom>
                <a:avLst/>
                <a:gdLst>
                  <a:gd name="T0" fmla="*/ 22 w 25"/>
                  <a:gd name="T1" fmla="*/ 16 h 21"/>
                  <a:gd name="T2" fmla="*/ 6 w 25"/>
                  <a:gd name="T3" fmla="*/ 21 h 21"/>
                  <a:gd name="T4" fmla="*/ 0 w 25"/>
                  <a:gd name="T5" fmla="*/ 16 h 21"/>
                  <a:gd name="T6" fmla="*/ 1 w 25"/>
                  <a:gd name="T7" fmla="*/ 2 h 21"/>
                  <a:gd name="T8" fmla="*/ 1 w 25"/>
                  <a:gd name="T9" fmla="*/ 0 h 21"/>
                  <a:gd name="T10" fmla="*/ 17 w 25"/>
                  <a:gd name="T11" fmla="*/ 4 h 21"/>
                  <a:gd name="T12" fmla="*/ 25 w 25"/>
                  <a:gd name="T13" fmla="*/ 9 h 21"/>
                  <a:gd name="T14" fmla="*/ 22 w 25"/>
                  <a:gd name="T15" fmla="*/ 16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1">
                    <a:moveTo>
                      <a:pt x="22" y="16"/>
                    </a:moveTo>
                    <a:lnTo>
                      <a:pt x="6" y="21"/>
                    </a:lnTo>
                    <a:lnTo>
                      <a:pt x="0" y="16"/>
                    </a:lnTo>
                    <a:lnTo>
                      <a:pt x="1" y="2"/>
                    </a:lnTo>
                    <a:lnTo>
                      <a:pt x="1" y="0"/>
                    </a:lnTo>
                    <a:lnTo>
                      <a:pt x="17" y="4"/>
                    </a:lnTo>
                    <a:lnTo>
                      <a:pt x="25" y="9"/>
                    </a:lnTo>
                    <a:lnTo>
                      <a:pt x="22" y="1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90" name="Freeform 2148"/>
              <p:cNvSpPr>
                <a:spLocks/>
              </p:cNvSpPr>
              <p:nvPr/>
            </p:nvSpPr>
            <p:spPr bwMode="auto">
              <a:xfrm>
                <a:off x="4181" y="2034"/>
                <a:ext cx="25" cy="21"/>
              </a:xfrm>
              <a:custGeom>
                <a:avLst/>
                <a:gdLst>
                  <a:gd name="T0" fmla="*/ 22 w 25"/>
                  <a:gd name="T1" fmla="*/ 16 h 21"/>
                  <a:gd name="T2" fmla="*/ 6 w 25"/>
                  <a:gd name="T3" fmla="*/ 21 h 21"/>
                  <a:gd name="T4" fmla="*/ 0 w 25"/>
                  <a:gd name="T5" fmla="*/ 16 h 21"/>
                  <a:gd name="T6" fmla="*/ 1 w 25"/>
                  <a:gd name="T7" fmla="*/ 2 h 21"/>
                  <a:gd name="T8" fmla="*/ 1 w 25"/>
                  <a:gd name="T9" fmla="*/ 0 h 21"/>
                  <a:gd name="T10" fmla="*/ 17 w 25"/>
                  <a:gd name="T11" fmla="*/ 4 h 21"/>
                  <a:gd name="T12" fmla="*/ 25 w 25"/>
                  <a:gd name="T13" fmla="*/ 9 h 21"/>
                  <a:gd name="T14" fmla="*/ 22 w 25"/>
                  <a:gd name="T15" fmla="*/ 16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1">
                    <a:moveTo>
                      <a:pt x="22" y="16"/>
                    </a:moveTo>
                    <a:lnTo>
                      <a:pt x="6" y="21"/>
                    </a:lnTo>
                    <a:lnTo>
                      <a:pt x="0" y="16"/>
                    </a:lnTo>
                    <a:lnTo>
                      <a:pt x="1" y="2"/>
                    </a:lnTo>
                    <a:lnTo>
                      <a:pt x="1" y="0"/>
                    </a:lnTo>
                    <a:lnTo>
                      <a:pt x="17" y="4"/>
                    </a:lnTo>
                    <a:lnTo>
                      <a:pt x="25" y="9"/>
                    </a:lnTo>
                    <a:lnTo>
                      <a:pt x="22"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91" name="Freeform 2149"/>
              <p:cNvSpPr>
                <a:spLocks/>
              </p:cNvSpPr>
              <p:nvPr/>
            </p:nvSpPr>
            <p:spPr bwMode="auto">
              <a:xfrm>
                <a:off x="4179" y="2099"/>
                <a:ext cx="37" cy="28"/>
              </a:xfrm>
              <a:custGeom>
                <a:avLst/>
                <a:gdLst>
                  <a:gd name="T0" fmla="*/ 0 w 37"/>
                  <a:gd name="T1" fmla="*/ 3 h 28"/>
                  <a:gd name="T2" fmla="*/ 8 w 37"/>
                  <a:gd name="T3" fmla="*/ 3 h 28"/>
                  <a:gd name="T4" fmla="*/ 17 w 37"/>
                  <a:gd name="T5" fmla="*/ 1 h 28"/>
                  <a:gd name="T6" fmla="*/ 25 w 37"/>
                  <a:gd name="T7" fmla="*/ 5 h 28"/>
                  <a:gd name="T8" fmla="*/ 29 w 37"/>
                  <a:gd name="T9" fmla="*/ 0 h 28"/>
                  <a:gd name="T10" fmla="*/ 37 w 37"/>
                  <a:gd name="T11" fmla="*/ 5 h 28"/>
                  <a:gd name="T12" fmla="*/ 32 w 37"/>
                  <a:gd name="T13" fmla="*/ 15 h 28"/>
                  <a:gd name="T14" fmla="*/ 22 w 37"/>
                  <a:gd name="T15" fmla="*/ 23 h 28"/>
                  <a:gd name="T16" fmla="*/ 20 w 37"/>
                  <a:gd name="T17" fmla="*/ 28 h 28"/>
                  <a:gd name="T18" fmla="*/ 8 w 37"/>
                  <a:gd name="T19" fmla="*/ 13 h 28"/>
                  <a:gd name="T20" fmla="*/ 0 w 37"/>
                  <a:gd name="T21" fmla="*/ 6 h 28"/>
                  <a:gd name="T22" fmla="*/ 0 w 37"/>
                  <a:gd name="T2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8">
                    <a:moveTo>
                      <a:pt x="0" y="3"/>
                    </a:moveTo>
                    <a:lnTo>
                      <a:pt x="8" y="3"/>
                    </a:lnTo>
                    <a:lnTo>
                      <a:pt x="17" y="1"/>
                    </a:lnTo>
                    <a:lnTo>
                      <a:pt x="25" y="5"/>
                    </a:lnTo>
                    <a:lnTo>
                      <a:pt x="29" y="0"/>
                    </a:lnTo>
                    <a:lnTo>
                      <a:pt x="37" y="5"/>
                    </a:lnTo>
                    <a:lnTo>
                      <a:pt x="32" y="15"/>
                    </a:lnTo>
                    <a:lnTo>
                      <a:pt x="22" y="23"/>
                    </a:lnTo>
                    <a:lnTo>
                      <a:pt x="20" y="28"/>
                    </a:lnTo>
                    <a:lnTo>
                      <a:pt x="8" y="13"/>
                    </a:lnTo>
                    <a:lnTo>
                      <a:pt x="0" y="6"/>
                    </a:lnTo>
                    <a:lnTo>
                      <a:pt x="0"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92" name="Freeform 2150"/>
              <p:cNvSpPr>
                <a:spLocks/>
              </p:cNvSpPr>
              <p:nvPr/>
            </p:nvSpPr>
            <p:spPr bwMode="auto">
              <a:xfrm>
                <a:off x="4179" y="2099"/>
                <a:ext cx="37" cy="28"/>
              </a:xfrm>
              <a:custGeom>
                <a:avLst/>
                <a:gdLst>
                  <a:gd name="T0" fmla="*/ 0 w 37"/>
                  <a:gd name="T1" fmla="*/ 3 h 28"/>
                  <a:gd name="T2" fmla="*/ 8 w 37"/>
                  <a:gd name="T3" fmla="*/ 3 h 28"/>
                  <a:gd name="T4" fmla="*/ 17 w 37"/>
                  <a:gd name="T5" fmla="*/ 1 h 28"/>
                  <a:gd name="T6" fmla="*/ 25 w 37"/>
                  <a:gd name="T7" fmla="*/ 5 h 28"/>
                  <a:gd name="T8" fmla="*/ 29 w 37"/>
                  <a:gd name="T9" fmla="*/ 0 h 28"/>
                  <a:gd name="T10" fmla="*/ 37 w 37"/>
                  <a:gd name="T11" fmla="*/ 5 h 28"/>
                  <a:gd name="T12" fmla="*/ 32 w 37"/>
                  <a:gd name="T13" fmla="*/ 15 h 28"/>
                  <a:gd name="T14" fmla="*/ 22 w 37"/>
                  <a:gd name="T15" fmla="*/ 23 h 28"/>
                  <a:gd name="T16" fmla="*/ 20 w 37"/>
                  <a:gd name="T17" fmla="*/ 28 h 28"/>
                  <a:gd name="T18" fmla="*/ 8 w 37"/>
                  <a:gd name="T19" fmla="*/ 13 h 28"/>
                  <a:gd name="T20" fmla="*/ 0 w 37"/>
                  <a:gd name="T21" fmla="*/ 6 h 28"/>
                  <a:gd name="T22" fmla="*/ 0 w 37"/>
                  <a:gd name="T2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8">
                    <a:moveTo>
                      <a:pt x="0" y="3"/>
                    </a:moveTo>
                    <a:lnTo>
                      <a:pt x="8" y="3"/>
                    </a:lnTo>
                    <a:lnTo>
                      <a:pt x="17" y="1"/>
                    </a:lnTo>
                    <a:lnTo>
                      <a:pt x="25" y="5"/>
                    </a:lnTo>
                    <a:lnTo>
                      <a:pt x="29" y="0"/>
                    </a:lnTo>
                    <a:lnTo>
                      <a:pt x="37" y="5"/>
                    </a:lnTo>
                    <a:lnTo>
                      <a:pt x="32" y="15"/>
                    </a:lnTo>
                    <a:lnTo>
                      <a:pt x="22" y="23"/>
                    </a:lnTo>
                    <a:lnTo>
                      <a:pt x="20" y="28"/>
                    </a:lnTo>
                    <a:lnTo>
                      <a:pt x="8" y="13"/>
                    </a:lnTo>
                    <a:lnTo>
                      <a:pt x="0" y="6"/>
                    </a:lnTo>
                    <a:lnTo>
                      <a:pt x="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93" name="Freeform 2151"/>
              <p:cNvSpPr>
                <a:spLocks/>
              </p:cNvSpPr>
              <p:nvPr/>
            </p:nvSpPr>
            <p:spPr bwMode="auto">
              <a:xfrm>
                <a:off x="4064" y="2153"/>
                <a:ext cx="18" cy="44"/>
              </a:xfrm>
              <a:custGeom>
                <a:avLst/>
                <a:gdLst>
                  <a:gd name="T0" fmla="*/ 1 w 18"/>
                  <a:gd name="T1" fmla="*/ 0 h 44"/>
                  <a:gd name="T2" fmla="*/ 1 w 18"/>
                  <a:gd name="T3" fmla="*/ 3 h 44"/>
                  <a:gd name="T4" fmla="*/ 15 w 18"/>
                  <a:gd name="T5" fmla="*/ 0 h 44"/>
                  <a:gd name="T6" fmla="*/ 18 w 18"/>
                  <a:gd name="T7" fmla="*/ 42 h 44"/>
                  <a:gd name="T8" fmla="*/ 15 w 18"/>
                  <a:gd name="T9" fmla="*/ 42 h 44"/>
                  <a:gd name="T10" fmla="*/ 15 w 18"/>
                  <a:gd name="T11" fmla="*/ 42 h 44"/>
                  <a:gd name="T12" fmla="*/ 6 w 18"/>
                  <a:gd name="T13" fmla="*/ 42 h 44"/>
                  <a:gd name="T14" fmla="*/ 6 w 18"/>
                  <a:gd name="T15" fmla="*/ 42 h 44"/>
                  <a:gd name="T16" fmla="*/ 5 w 18"/>
                  <a:gd name="T17" fmla="*/ 44 h 44"/>
                  <a:gd name="T18" fmla="*/ 3 w 18"/>
                  <a:gd name="T19" fmla="*/ 44 h 44"/>
                  <a:gd name="T20" fmla="*/ 3 w 18"/>
                  <a:gd name="T21" fmla="*/ 44 h 44"/>
                  <a:gd name="T22" fmla="*/ 0 w 18"/>
                  <a:gd name="T23" fmla="*/ 44 h 44"/>
                  <a:gd name="T24" fmla="*/ 1 w 18"/>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44">
                    <a:moveTo>
                      <a:pt x="1" y="0"/>
                    </a:moveTo>
                    <a:lnTo>
                      <a:pt x="1" y="3"/>
                    </a:lnTo>
                    <a:lnTo>
                      <a:pt x="15" y="0"/>
                    </a:lnTo>
                    <a:lnTo>
                      <a:pt x="18" y="42"/>
                    </a:lnTo>
                    <a:lnTo>
                      <a:pt x="15" y="42"/>
                    </a:lnTo>
                    <a:lnTo>
                      <a:pt x="15" y="42"/>
                    </a:lnTo>
                    <a:lnTo>
                      <a:pt x="6" y="42"/>
                    </a:lnTo>
                    <a:lnTo>
                      <a:pt x="6" y="42"/>
                    </a:lnTo>
                    <a:lnTo>
                      <a:pt x="5" y="44"/>
                    </a:lnTo>
                    <a:lnTo>
                      <a:pt x="3" y="44"/>
                    </a:lnTo>
                    <a:lnTo>
                      <a:pt x="3" y="44"/>
                    </a:lnTo>
                    <a:lnTo>
                      <a:pt x="0" y="44"/>
                    </a:lnTo>
                    <a:lnTo>
                      <a:pt x="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94" name="Freeform 2152"/>
              <p:cNvSpPr>
                <a:spLocks/>
              </p:cNvSpPr>
              <p:nvPr/>
            </p:nvSpPr>
            <p:spPr bwMode="auto">
              <a:xfrm>
                <a:off x="4064" y="2153"/>
                <a:ext cx="18" cy="44"/>
              </a:xfrm>
              <a:custGeom>
                <a:avLst/>
                <a:gdLst>
                  <a:gd name="T0" fmla="*/ 1 w 18"/>
                  <a:gd name="T1" fmla="*/ 0 h 44"/>
                  <a:gd name="T2" fmla="*/ 1 w 18"/>
                  <a:gd name="T3" fmla="*/ 3 h 44"/>
                  <a:gd name="T4" fmla="*/ 15 w 18"/>
                  <a:gd name="T5" fmla="*/ 0 h 44"/>
                  <a:gd name="T6" fmla="*/ 18 w 18"/>
                  <a:gd name="T7" fmla="*/ 42 h 44"/>
                  <a:gd name="T8" fmla="*/ 15 w 18"/>
                  <a:gd name="T9" fmla="*/ 42 h 44"/>
                  <a:gd name="T10" fmla="*/ 15 w 18"/>
                  <a:gd name="T11" fmla="*/ 42 h 44"/>
                  <a:gd name="T12" fmla="*/ 6 w 18"/>
                  <a:gd name="T13" fmla="*/ 42 h 44"/>
                  <a:gd name="T14" fmla="*/ 6 w 18"/>
                  <a:gd name="T15" fmla="*/ 42 h 44"/>
                  <a:gd name="T16" fmla="*/ 5 w 18"/>
                  <a:gd name="T17" fmla="*/ 44 h 44"/>
                  <a:gd name="T18" fmla="*/ 3 w 18"/>
                  <a:gd name="T19" fmla="*/ 44 h 44"/>
                  <a:gd name="T20" fmla="*/ 3 w 18"/>
                  <a:gd name="T21" fmla="*/ 44 h 44"/>
                  <a:gd name="T22" fmla="*/ 0 w 18"/>
                  <a:gd name="T23" fmla="*/ 44 h 44"/>
                  <a:gd name="T24" fmla="*/ 1 w 18"/>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44">
                    <a:moveTo>
                      <a:pt x="1" y="0"/>
                    </a:moveTo>
                    <a:lnTo>
                      <a:pt x="1" y="3"/>
                    </a:lnTo>
                    <a:lnTo>
                      <a:pt x="15" y="0"/>
                    </a:lnTo>
                    <a:lnTo>
                      <a:pt x="18" y="42"/>
                    </a:lnTo>
                    <a:lnTo>
                      <a:pt x="15" y="42"/>
                    </a:lnTo>
                    <a:lnTo>
                      <a:pt x="15" y="42"/>
                    </a:lnTo>
                    <a:lnTo>
                      <a:pt x="6" y="42"/>
                    </a:lnTo>
                    <a:lnTo>
                      <a:pt x="6" y="42"/>
                    </a:lnTo>
                    <a:lnTo>
                      <a:pt x="5" y="44"/>
                    </a:lnTo>
                    <a:lnTo>
                      <a:pt x="3" y="44"/>
                    </a:lnTo>
                    <a:lnTo>
                      <a:pt x="3" y="44"/>
                    </a:lnTo>
                    <a:lnTo>
                      <a:pt x="0" y="44"/>
                    </a:lnTo>
                    <a:lnTo>
                      <a:pt x="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95" name="Freeform 2153"/>
              <p:cNvSpPr>
                <a:spLocks/>
              </p:cNvSpPr>
              <p:nvPr/>
            </p:nvSpPr>
            <p:spPr bwMode="auto">
              <a:xfrm>
                <a:off x="4003" y="2163"/>
                <a:ext cx="35" cy="37"/>
              </a:xfrm>
              <a:custGeom>
                <a:avLst/>
                <a:gdLst>
                  <a:gd name="T0" fmla="*/ 35 w 35"/>
                  <a:gd name="T1" fmla="*/ 37 h 37"/>
                  <a:gd name="T2" fmla="*/ 23 w 35"/>
                  <a:gd name="T3" fmla="*/ 37 h 37"/>
                  <a:gd name="T4" fmla="*/ 23 w 35"/>
                  <a:gd name="T5" fmla="*/ 36 h 37"/>
                  <a:gd name="T6" fmla="*/ 12 w 35"/>
                  <a:gd name="T7" fmla="*/ 34 h 37"/>
                  <a:gd name="T8" fmla="*/ 6 w 35"/>
                  <a:gd name="T9" fmla="*/ 34 h 37"/>
                  <a:gd name="T10" fmla="*/ 6 w 35"/>
                  <a:gd name="T11" fmla="*/ 31 h 37"/>
                  <a:gd name="T12" fmla="*/ 3 w 35"/>
                  <a:gd name="T13" fmla="*/ 29 h 37"/>
                  <a:gd name="T14" fmla="*/ 0 w 35"/>
                  <a:gd name="T15" fmla="*/ 17 h 37"/>
                  <a:gd name="T16" fmla="*/ 18 w 35"/>
                  <a:gd name="T17" fmla="*/ 5 h 37"/>
                  <a:gd name="T18" fmla="*/ 28 w 35"/>
                  <a:gd name="T19" fmla="*/ 0 h 37"/>
                  <a:gd name="T20" fmla="*/ 34 w 35"/>
                  <a:gd name="T21" fmla="*/ 3 h 37"/>
                  <a:gd name="T22" fmla="*/ 35 w 35"/>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35" y="37"/>
                    </a:moveTo>
                    <a:lnTo>
                      <a:pt x="23" y="37"/>
                    </a:lnTo>
                    <a:lnTo>
                      <a:pt x="23" y="36"/>
                    </a:lnTo>
                    <a:lnTo>
                      <a:pt x="12" y="34"/>
                    </a:lnTo>
                    <a:lnTo>
                      <a:pt x="6" y="34"/>
                    </a:lnTo>
                    <a:lnTo>
                      <a:pt x="6" y="31"/>
                    </a:lnTo>
                    <a:lnTo>
                      <a:pt x="3" y="29"/>
                    </a:lnTo>
                    <a:lnTo>
                      <a:pt x="0" y="17"/>
                    </a:lnTo>
                    <a:lnTo>
                      <a:pt x="18" y="5"/>
                    </a:lnTo>
                    <a:lnTo>
                      <a:pt x="28" y="0"/>
                    </a:lnTo>
                    <a:lnTo>
                      <a:pt x="34" y="3"/>
                    </a:lnTo>
                    <a:lnTo>
                      <a:pt x="35" y="3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96" name="Freeform 2154"/>
              <p:cNvSpPr>
                <a:spLocks/>
              </p:cNvSpPr>
              <p:nvPr/>
            </p:nvSpPr>
            <p:spPr bwMode="auto">
              <a:xfrm>
                <a:off x="4003" y="2163"/>
                <a:ext cx="35" cy="37"/>
              </a:xfrm>
              <a:custGeom>
                <a:avLst/>
                <a:gdLst>
                  <a:gd name="T0" fmla="*/ 35 w 35"/>
                  <a:gd name="T1" fmla="*/ 37 h 37"/>
                  <a:gd name="T2" fmla="*/ 23 w 35"/>
                  <a:gd name="T3" fmla="*/ 37 h 37"/>
                  <a:gd name="T4" fmla="*/ 23 w 35"/>
                  <a:gd name="T5" fmla="*/ 36 h 37"/>
                  <a:gd name="T6" fmla="*/ 12 w 35"/>
                  <a:gd name="T7" fmla="*/ 34 h 37"/>
                  <a:gd name="T8" fmla="*/ 6 w 35"/>
                  <a:gd name="T9" fmla="*/ 34 h 37"/>
                  <a:gd name="T10" fmla="*/ 6 w 35"/>
                  <a:gd name="T11" fmla="*/ 31 h 37"/>
                  <a:gd name="T12" fmla="*/ 3 w 35"/>
                  <a:gd name="T13" fmla="*/ 29 h 37"/>
                  <a:gd name="T14" fmla="*/ 0 w 35"/>
                  <a:gd name="T15" fmla="*/ 17 h 37"/>
                  <a:gd name="T16" fmla="*/ 18 w 35"/>
                  <a:gd name="T17" fmla="*/ 5 h 37"/>
                  <a:gd name="T18" fmla="*/ 28 w 35"/>
                  <a:gd name="T19" fmla="*/ 0 h 37"/>
                  <a:gd name="T20" fmla="*/ 34 w 35"/>
                  <a:gd name="T21" fmla="*/ 3 h 37"/>
                  <a:gd name="T22" fmla="*/ 35 w 35"/>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35" y="37"/>
                    </a:moveTo>
                    <a:lnTo>
                      <a:pt x="23" y="37"/>
                    </a:lnTo>
                    <a:lnTo>
                      <a:pt x="23" y="36"/>
                    </a:lnTo>
                    <a:lnTo>
                      <a:pt x="12" y="34"/>
                    </a:lnTo>
                    <a:lnTo>
                      <a:pt x="6" y="34"/>
                    </a:lnTo>
                    <a:lnTo>
                      <a:pt x="6" y="31"/>
                    </a:lnTo>
                    <a:lnTo>
                      <a:pt x="3" y="29"/>
                    </a:lnTo>
                    <a:lnTo>
                      <a:pt x="0" y="17"/>
                    </a:lnTo>
                    <a:lnTo>
                      <a:pt x="18" y="5"/>
                    </a:lnTo>
                    <a:lnTo>
                      <a:pt x="28" y="0"/>
                    </a:lnTo>
                    <a:lnTo>
                      <a:pt x="34" y="3"/>
                    </a:lnTo>
                    <a:lnTo>
                      <a:pt x="35"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97" name="Freeform 2155"/>
              <p:cNvSpPr>
                <a:spLocks/>
              </p:cNvSpPr>
              <p:nvPr/>
            </p:nvSpPr>
            <p:spPr bwMode="auto">
              <a:xfrm>
                <a:off x="4174" y="1973"/>
                <a:ext cx="22" cy="26"/>
              </a:xfrm>
              <a:custGeom>
                <a:avLst/>
                <a:gdLst>
                  <a:gd name="T0" fmla="*/ 22 w 22"/>
                  <a:gd name="T1" fmla="*/ 16 h 26"/>
                  <a:gd name="T2" fmla="*/ 13 w 22"/>
                  <a:gd name="T3" fmla="*/ 26 h 26"/>
                  <a:gd name="T4" fmla="*/ 5 w 22"/>
                  <a:gd name="T5" fmla="*/ 24 h 26"/>
                  <a:gd name="T6" fmla="*/ 5 w 22"/>
                  <a:gd name="T7" fmla="*/ 22 h 26"/>
                  <a:gd name="T8" fmla="*/ 5 w 22"/>
                  <a:gd name="T9" fmla="*/ 21 h 26"/>
                  <a:gd name="T10" fmla="*/ 5 w 22"/>
                  <a:gd name="T11" fmla="*/ 21 h 26"/>
                  <a:gd name="T12" fmla="*/ 5 w 22"/>
                  <a:gd name="T13" fmla="*/ 19 h 26"/>
                  <a:gd name="T14" fmla="*/ 3 w 22"/>
                  <a:gd name="T15" fmla="*/ 17 h 26"/>
                  <a:gd name="T16" fmla="*/ 3 w 22"/>
                  <a:gd name="T17" fmla="*/ 16 h 26"/>
                  <a:gd name="T18" fmla="*/ 0 w 22"/>
                  <a:gd name="T19" fmla="*/ 7 h 26"/>
                  <a:gd name="T20" fmla="*/ 1 w 22"/>
                  <a:gd name="T21" fmla="*/ 5 h 26"/>
                  <a:gd name="T22" fmla="*/ 1 w 22"/>
                  <a:gd name="T23" fmla="*/ 2 h 26"/>
                  <a:gd name="T24" fmla="*/ 3 w 22"/>
                  <a:gd name="T25" fmla="*/ 2 h 26"/>
                  <a:gd name="T26" fmla="*/ 3 w 22"/>
                  <a:gd name="T27" fmla="*/ 2 h 26"/>
                  <a:gd name="T28" fmla="*/ 8 w 22"/>
                  <a:gd name="T29" fmla="*/ 0 h 26"/>
                  <a:gd name="T30" fmla="*/ 22 w 22"/>
                  <a:gd name="T3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6">
                    <a:moveTo>
                      <a:pt x="22" y="16"/>
                    </a:moveTo>
                    <a:lnTo>
                      <a:pt x="13" y="26"/>
                    </a:lnTo>
                    <a:lnTo>
                      <a:pt x="5" y="24"/>
                    </a:lnTo>
                    <a:lnTo>
                      <a:pt x="5" y="22"/>
                    </a:lnTo>
                    <a:lnTo>
                      <a:pt x="5" y="21"/>
                    </a:lnTo>
                    <a:lnTo>
                      <a:pt x="5" y="21"/>
                    </a:lnTo>
                    <a:lnTo>
                      <a:pt x="5" y="19"/>
                    </a:lnTo>
                    <a:lnTo>
                      <a:pt x="3" y="17"/>
                    </a:lnTo>
                    <a:lnTo>
                      <a:pt x="3" y="16"/>
                    </a:lnTo>
                    <a:lnTo>
                      <a:pt x="0" y="7"/>
                    </a:lnTo>
                    <a:lnTo>
                      <a:pt x="1" y="5"/>
                    </a:lnTo>
                    <a:lnTo>
                      <a:pt x="1" y="2"/>
                    </a:lnTo>
                    <a:lnTo>
                      <a:pt x="3" y="2"/>
                    </a:lnTo>
                    <a:lnTo>
                      <a:pt x="3" y="2"/>
                    </a:lnTo>
                    <a:lnTo>
                      <a:pt x="8" y="0"/>
                    </a:lnTo>
                    <a:lnTo>
                      <a:pt x="22" y="1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98" name="Freeform 2156"/>
              <p:cNvSpPr>
                <a:spLocks/>
              </p:cNvSpPr>
              <p:nvPr/>
            </p:nvSpPr>
            <p:spPr bwMode="auto">
              <a:xfrm>
                <a:off x="4174" y="1973"/>
                <a:ext cx="22" cy="26"/>
              </a:xfrm>
              <a:custGeom>
                <a:avLst/>
                <a:gdLst>
                  <a:gd name="T0" fmla="*/ 22 w 22"/>
                  <a:gd name="T1" fmla="*/ 16 h 26"/>
                  <a:gd name="T2" fmla="*/ 13 w 22"/>
                  <a:gd name="T3" fmla="*/ 26 h 26"/>
                  <a:gd name="T4" fmla="*/ 5 w 22"/>
                  <a:gd name="T5" fmla="*/ 24 h 26"/>
                  <a:gd name="T6" fmla="*/ 5 w 22"/>
                  <a:gd name="T7" fmla="*/ 22 h 26"/>
                  <a:gd name="T8" fmla="*/ 5 w 22"/>
                  <a:gd name="T9" fmla="*/ 21 h 26"/>
                  <a:gd name="T10" fmla="*/ 5 w 22"/>
                  <a:gd name="T11" fmla="*/ 21 h 26"/>
                  <a:gd name="T12" fmla="*/ 5 w 22"/>
                  <a:gd name="T13" fmla="*/ 19 h 26"/>
                  <a:gd name="T14" fmla="*/ 3 w 22"/>
                  <a:gd name="T15" fmla="*/ 17 h 26"/>
                  <a:gd name="T16" fmla="*/ 3 w 22"/>
                  <a:gd name="T17" fmla="*/ 16 h 26"/>
                  <a:gd name="T18" fmla="*/ 0 w 22"/>
                  <a:gd name="T19" fmla="*/ 7 h 26"/>
                  <a:gd name="T20" fmla="*/ 1 w 22"/>
                  <a:gd name="T21" fmla="*/ 5 h 26"/>
                  <a:gd name="T22" fmla="*/ 1 w 22"/>
                  <a:gd name="T23" fmla="*/ 2 h 26"/>
                  <a:gd name="T24" fmla="*/ 3 w 22"/>
                  <a:gd name="T25" fmla="*/ 2 h 26"/>
                  <a:gd name="T26" fmla="*/ 3 w 22"/>
                  <a:gd name="T27" fmla="*/ 2 h 26"/>
                  <a:gd name="T28" fmla="*/ 8 w 22"/>
                  <a:gd name="T29" fmla="*/ 0 h 26"/>
                  <a:gd name="T30" fmla="*/ 22 w 22"/>
                  <a:gd name="T3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6">
                    <a:moveTo>
                      <a:pt x="22" y="16"/>
                    </a:moveTo>
                    <a:lnTo>
                      <a:pt x="13" y="26"/>
                    </a:lnTo>
                    <a:lnTo>
                      <a:pt x="5" y="24"/>
                    </a:lnTo>
                    <a:lnTo>
                      <a:pt x="5" y="22"/>
                    </a:lnTo>
                    <a:lnTo>
                      <a:pt x="5" y="21"/>
                    </a:lnTo>
                    <a:lnTo>
                      <a:pt x="5" y="21"/>
                    </a:lnTo>
                    <a:lnTo>
                      <a:pt x="5" y="19"/>
                    </a:lnTo>
                    <a:lnTo>
                      <a:pt x="3" y="17"/>
                    </a:lnTo>
                    <a:lnTo>
                      <a:pt x="3" y="16"/>
                    </a:lnTo>
                    <a:lnTo>
                      <a:pt x="0" y="7"/>
                    </a:lnTo>
                    <a:lnTo>
                      <a:pt x="1" y="5"/>
                    </a:lnTo>
                    <a:lnTo>
                      <a:pt x="1" y="2"/>
                    </a:lnTo>
                    <a:lnTo>
                      <a:pt x="3" y="2"/>
                    </a:lnTo>
                    <a:lnTo>
                      <a:pt x="3" y="2"/>
                    </a:lnTo>
                    <a:lnTo>
                      <a:pt x="8" y="0"/>
                    </a:lnTo>
                    <a:lnTo>
                      <a:pt x="22"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99" name="Freeform 2157"/>
              <p:cNvSpPr>
                <a:spLocks/>
              </p:cNvSpPr>
              <p:nvPr/>
            </p:nvSpPr>
            <p:spPr bwMode="auto">
              <a:xfrm>
                <a:off x="3996" y="2075"/>
                <a:ext cx="30" cy="42"/>
              </a:xfrm>
              <a:custGeom>
                <a:avLst/>
                <a:gdLst>
                  <a:gd name="T0" fmla="*/ 13 w 30"/>
                  <a:gd name="T1" fmla="*/ 0 h 42"/>
                  <a:gd name="T2" fmla="*/ 24 w 30"/>
                  <a:gd name="T3" fmla="*/ 13 h 42"/>
                  <a:gd name="T4" fmla="*/ 27 w 30"/>
                  <a:gd name="T5" fmla="*/ 17 h 42"/>
                  <a:gd name="T6" fmla="*/ 30 w 30"/>
                  <a:gd name="T7" fmla="*/ 25 h 42"/>
                  <a:gd name="T8" fmla="*/ 19 w 30"/>
                  <a:gd name="T9" fmla="*/ 41 h 42"/>
                  <a:gd name="T10" fmla="*/ 17 w 30"/>
                  <a:gd name="T11" fmla="*/ 42 h 42"/>
                  <a:gd name="T12" fmla="*/ 12 w 30"/>
                  <a:gd name="T13" fmla="*/ 36 h 42"/>
                  <a:gd name="T14" fmla="*/ 8 w 30"/>
                  <a:gd name="T15" fmla="*/ 41 h 42"/>
                  <a:gd name="T16" fmla="*/ 8 w 30"/>
                  <a:gd name="T17" fmla="*/ 39 h 42"/>
                  <a:gd name="T18" fmla="*/ 7 w 30"/>
                  <a:gd name="T19" fmla="*/ 39 h 42"/>
                  <a:gd name="T20" fmla="*/ 3 w 30"/>
                  <a:gd name="T21" fmla="*/ 34 h 42"/>
                  <a:gd name="T22" fmla="*/ 2 w 30"/>
                  <a:gd name="T23" fmla="*/ 34 h 42"/>
                  <a:gd name="T24" fmla="*/ 2 w 30"/>
                  <a:gd name="T25" fmla="*/ 34 h 42"/>
                  <a:gd name="T26" fmla="*/ 2 w 30"/>
                  <a:gd name="T27" fmla="*/ 34 h 42"/>
                  <a:gd name="T28" fmla="*/ 2 w 30"/>
                  <a:gd name="T29" fmla="*/ 34 h 42"/>
                  <a:gd name="T30" fmla="*/ 2 w 30"/>
                  <a:gd name="T31" fmla="*/ 32 h 42"/>
                  <a:gd name="T32" fmla="*/ 0 w 30"/>
                  <a:gd name="T33" fmla="*/ 29 h 42"/>
                  <a:gd name="T34" fmla="*/ 0 w 30"/>
                  <a:gd name="T35" fmla="*/ 25 h 42"/>
                  <a:gd name="T36" fmla="*/ 0 w 30"/>
                  <a:gd name="T37" fmla="*/ 25 h 42"/>
                  <a:gd name="T38" fmla="*/ 0 w 30"/>
                  <a:gd name="T39" fmla="*/ 24 h 42"/>
                  <a:gd name="T40" fmla="*/ 2 w 30"/>
                  <a:gd name="T41" fmla="*/ 20 h 42"/>
                  <a:gd name="T42" fmla="*/ 5 w 30"/>
                  <a:gd name="T43" fmla="*/ 19 h 42"/>
                  <a:gd name="T44" fmla="*/ 7 w 30"/>
                  <a:gd name="T45" fmla="*/ 17 h 42"/>
                  <a:gd name="T46" fmla="*/ 7 w 30"/>
                  <a:gd name="T47" fmla="*/ 15 h 42"/>
                  <a:gd name="T48" fmla="*/ 7 w 30"/>
                  <a:gd name="T49" fmla="*/ 15 h 42"/>
                  <a:gd name="T50" fmla="*/ 7 w 30"/>
                  <a:gd name="T51" fmla="*/ 13 h 42"/>
                  <a:gd name="T52" fmla="*/ 8 w 30"/>
                  <a:gd name="T53" fmla="*/ 12 h 42"/>
                  <a:gd name="T54" fmla="*/ 8 w 30"/>
                  <a:gd name="T55" fmla="*/ 10 h 42"/>
                  <a:gd name="T56" fmla="*/ 10 w 30"/>
                  <a:gd name="T57" fmla="*/ 10 h 42"/>
                  <a:gd name="T58" fmla="*/ 12 w 30"/>
                  <a:gd name="T59" fmla="*/ 12 h 42"/>
                  <a:gd name="T60" fmla="*/ 12 w 30"/>
                  <a:gd name="T61" fmla="*/ 12 h 42"/>
                  <a:gd name="T62" fmla="*/ 13 w 30"/>
                  <a:gd name="T63" fmla="*/ 13 h 42"/>
                  <a:gd name="T64" fmla="*/ 17 w 30"/>
                  <a:gd name="T65" fmla="*/ 10 h 42"/>
                  <a:gd name="T66" fmla="*/ 17 w 30"/>
                  <a:gd name="T67" fmla="*/ 8 h 42"/>
                  <a:gd name="T68" fmla="*/ 17 w 30"/>
                  <a:gd name="T69" fmla="*/ 7 h 42"/>
                  <a:gd name="T70" fmla="*/ 15 w 30"/>
                  <a:gd name="T71" fmla="*/ 7 h 42"/>
                  <a:gd name="T72" fmla="*/ 15 w 30"/>
                  <a:gd name="T73" fmla="*/ 5 h 42"/>
                  <a:gd name="T74" fmla="*/ 15 w 30"/>
                  <a:gd name="T75" fmla="*/ 5 h 42"/>
                  <a:gd name="T76" fmla="*/ 13 w 30"/>
                  <a:gd name="T77" fmla="*/ 3 h 42"/>
                  <a:gd name="T78" fmla="*/ 13 w 30"/>
                  <a:gd name="T79" fmla="*/ 3 h 42"/>
                  <a:gd name="T80" fmla="*/ 13 w 30"/>
                  <a:gd name="T81" fmla="*/ 2 h 42"/>
                  <a:gd name="T82" fmla="*/ 13 w 30"/>
                  <a:gd name="T83" fmla="*/ 2 h 42"/>
                  <a:gd name="T84" fmla="*/ 13 w 30"/>
                  <a:gd name="T85" fmla="*/ 2 h 42"/>
                  <a:gd name="T86" fmla="*/ 13 w 30"/>
                  <a:gd name="T8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42">
                    <a:moveTo>
                      <a:pt x="13" y="0"/>
                    </a:moveTo>
                    <a:lnTo>
                      <a:pt x="24" y="13"/>
                    </a:lnTo>
                    <a:lnTo>
                      <a:pt x="27" y="17"/>
                    </a:lnTo>
                    <a:lnTo>
                      <a:pt x="30" y="25"/>
                    </a:lnTo>
                    <a:lnTo>
                      <a:pt x="19" y="41"/>
                    </a:lnTo>
                    <a:lnTo>
                      <a:pt x="17" y="42"/>
                    </a:lnTo>
                    <a:lnTo>
                      <a:pt x="12" y="36"/>
                    </a:lnTo>
                    <a:lnTo>
                      <a:pt x="8" y="41"/>
                    </a:lnTo>
                    <a:lnTo>
                      <a:pt x="8" y="39"/>
                    </a:lnTo>
                    <a:lnTo>
                      <a:pt x="7" y="39"/>
                    </a:lnTo>
                    <a:lnTo>
                      <a:pt x="3" y="34"/>
                    </a:lnTo>
                    <a:lnTo>
                      <a:pt x="2" y="34"/>
                    </a:lnTo>
                    <a:lnTo>
                      <a:pt x="2" y="34"/>
                    </a:lnTo>
                    <a:lnTo>
                      <a:pt x="2" y="34"/>
                    </a:lnTo>
                    <a:lnTo>
                      <a:pt x="2" y="34"/>
                    </a:lnTo>
                    <a:lnTo>
                      <a:pt x="2" y="32"/>
                    </a:lnTo>
                    <a:lnTo>
                      <a:pt x="0" y="29"/>
                    </a:lnTo>
                    <a:lnTo>
                      <a:pt x="0" y="25"/>
                    </a:lnTo>
                    <a:lnTo>
                      <a:pt x="0" y="25"/>
                    </a:lnTo>
                    <a:lnTo>
                      <a:pt x="0" y="24"/>
                    </a:lnTo>
                    <a:lnTo>
                      <a:pt x="2" y="20"/>
                    </a:lnTo>
                    <a:lnTo>
                      <a:pt x="5" y="19"/>
                    </a:lnTo>
                    <a:lnTo>
                      <a:pt x="7" y="17"/>
                    </a:lnTo>
                    <a:lnTo>
                      <a:pt x="7" y="15"/>
                    </a:lnTo>
                    <a:lnTo>
                      <a:pt x="7" y="15"/>
                    </a:lnTo>
                    <a:lnTo>
                      <a:pt x="7" y="13"/>
                    </a:lnTo>
                    <a:lnTo>
                      <a:pt x="8" y="12"/>
                    </a:lnTo>
                    <a:lnTo>
                      <a:pt x="8" y="10"/>
                    </a:lnTo>
                    <a:lnTo>
                      <a:pt x="10" y="10"/>
                    </a:lnTo>
                    <a:lnTo>
                      <a:pt x="12" y="12"/>
                    </a:lnTo>
                    <a:lnTo>
                      <a:pt x="12" y="12"/>
                    </a:lnTo>
                    <a:lnTo>
                      <a:pt x="13" y="13"/>
                    </a:lnTo>
                    <a:lnTo>
                      <a:pt x="17" y="10"/>
                    </a:lnTo>
                    <a:lnTo>
                      <a:pt x="17" y="8"/>
                    </a:lnTo>
                    <a:lnTo>
                      <a:pt x="17" y="7"/>
                    </a:lnTo>
                    <a:lnTo>
                      <a:pt x="15" y="7"/>
                    </a:lnTo>
                    <a:lnTo>
                      <a:pt x="15" y="5"/>
                    </a:lnTo>
                    <a:lnTo>
                      <a:pt x="15" y="5"/>
                    </a:lnTo>
                    <a:lnTo>
                      <a:pt x="13" y="3"/>
                    </a:lnTo>
                    <a:lnTo>
                      <a:pt x="13" y="3"/>
                    </a:lnTo>
                    <a:lnTo>
                      <a:pt x="13" y="2"/>
                    </a:lnTo>
                    <a:lnTo>
                      <a:pt x="13" y="2"/>
                    </a:lnTo>
                    <a:lnTo>
                      <a:pt x="13" y="2"/>
                    </a:lnTo>
                    <a:lnTo>
                      <a:pt x="1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00" name="Freeform 2158"/>
              <p:cNvSpPr>
                <a:spLocks/>
              </p:cNvSpPr>
              <p:nvPr/>
            </p:nvSpPr>
            <p:spPr bwMode="auto">
              <a:xfrm>
                <a:off x="3996" y="2075"/>
                <a:ext cx="30" cy="42"/>
              </a:xfrm>
              <a:custGeom>
                <a:avLst/>
                <a:gdLst>
                  <a:gd name="T0" fmla="*/ 13 w 30"/>
                  <a:gd name="T1" fmla="*/ 0 h 42"/>
                  <a:gd name="T2" fmla="*/ 24 w 30"/>
                  <a:gd name="T3" fmla="*/ 13 h 42"/>
                  <a:gd name="T4" fmla="*/ 27 w 30"/>
                  <a:gd name="T5" fmla="*/ 17 h 42"/>
                  <a:gd name="T6" fmla="*/ 30 w 30"/>
                  <a:gd name="T7" fmla="*/ 25 h 42"/>
                  <a:gd name="T8" fmla="*/ 19 w 30"/>
                  <a:gd name="T9" fmla="*/ 41 h 42"/>
                  <a:gd name="T10" fmla="*/ 17 w 30"/>
                  <a:gd name="T11" fmla="*/ 42 h 42"/>
                  <a:gd name="T12" fmla="*/ 12 w 30"/>
                  <a:gd name="T13" fmla="*/ 36 h 42"/>
                  <a:gd name="T14" fmla="*/ 8 w 30"/>
                  <a:gd name="T15" fmla="*/ 41 h 42"/>
                  <a:gd name="T16" fmla="*/ 8 w 30"/>
                  <a:gd name="T17" fmla="*/ 39 h 42"/>
                  <a:gd name="T18" fmla="*/ 7 w 30"/>
                  <a:gd name="T19" fmla="*/ 39 h 42"/>
                  <a:gd name="T20" fmla="*/ 3 w 30"/>
                  <a:gd name="T21" fmla="*/ 34 h 42"/>
                  <a:gd name="T22" fmla="*/ 2 w 30"/>
                  <a:gd name="T23" fmla="*/ 34 h 42"/>
                  <a:gd name="T24" fmla="*/ 2 w 30"/>
                  <a:gd name="T25" fmla="*/ 34 h 42"/>
                  <a:gd name="T26" fmla="*/ 2 w 30"/>
                  <a:gd name="T27" fmla="*/ 34 h 42"/>
                  <a:gd name="T28" fmla="*/ 2 w 30"/>
                  <a:gd name="T29" fmla="*/ 34 h 42"/>
                  <a:gd name="T30" fmla="*/ 2 w 30"/>
                  <a:gd name="T31" fmla="*/ 32 h 42"/>
                  <a:gd name="T32" fmla="*/ 0 w 30"/>
                  <a:gd name="T33" fmla="*/ 29 h 42"/>
                  <a:gd name="T34" fmla="*/ 0 w 30"/>
                  <a:gd name="T35" fmla="*/ 25 h 42"/>
                  <a:gd name="T36" fmla="*/ 0 w 30"/>
                  <a:gd name="T37" fmla="*/ 25 h 42"/>
                  <a:gd name="T38" fmla="*/ 0 w 30"/>
                  <a:gd name="T39" fmla="*/ 24 h 42"/>
                  <a:gd name="T40" fmla="*/ 2 w 30"/>
                  <a:gd name="T41" fmla="*/ 20 h 42"/>
                  <a:gd name="T42" fmla="*/ 5 w 30"/>
                  <a:gd name="T43" fmla="*/ 19 h 42"/>
                  <a:gd name="T44" fmla="*/ 7 w 30"/>
                  <a:gd name="T45" fmla="*/ 17 h 42"/>
                  <a:gd name="T46" fmla="*/ 7 w 30"/>
                  <a:gd name="T47" fmla="*/ 15 h 42"/>
                  <a:gd name="T48" fmla="*/ 7 w 30"/>
                  <a:gd name="T49" fmla="*/ 15 h 42"/>
                  <a:gd name="T50" fmla="*/ 7 w 30"/>
                  <a:gd name="T51" fmla="*/ 13 h 42"/>
                  <a:gd name="T52" fmla="*/ 8 w 30"/>
                  <a:gd name="T53" fmla="*/ 12 h 42"/>
                  <a:gd name="T54" fmla="*/ 8 w 30"/>
                  <a:gd name="T55" fmla="*/ 10 h 42"/>
                  <a:gd name="T56" fmla="*/ 10 w 30"/>
                  <a:gd name="T57" fmla="*/ 10 h 42"/>
                  <a:gd name="T58" fmla="*/ 12 w 30"/>
                  <a:gd name="T59" fmla="*/ 12 h 42"/>
                  <a:gd name="T60" fmla="*/ 12 w 30"/>
                  <a:gd name="T61" fmla="*/ 12 h 42"/>
                  <a:gd name="T62" fmla="*/ 13 w 30"/>
                  <a:gd name="T63" fmla="*/ 13 h 42"/>
                  <a:gd name="T64" fmla="*/ 17 w 30"/>
                  <a:gd name="T65" fmla="*/ 10 h 42"/>
                  <a:gd name="T66" fmla="*/ 17 w 30"/>
                  <a:gd name="T67" fmla="*/ 8 h 42"/>
                  <a:gd name="T68" fmla="*/ 17 w 30"/>
                  <a:gd name="T69" fmla="*/ 7 h 42"/>
                  <a:gd name="T70" fmla="*/ 15 w 30"/>
                  <a:gd name="T71" fmla="*/ 7 h 42"/>
                  <a:gd name="T72" fmla="*/ 15 w 30"/>
                  <a:gd name="T73" fmla="*/ 5 h 42"/>
                  <a:gd name="T74" fmla="*/ 15 w 30"/>
                  <a:gd name="T75" fmla="*/ 5 h 42"/>
                  <a:gd name="T76" fmla="*/ 13 w 30"/>
                  <a:gd name="T77" fmla="*/ 3 h 42"/>
                  <a:gd name="T78" fmla="*/ 13 w 30"/>
                  <a:gd name="T79" fmla="*/ 3 h 42"/>
                  <a:gd name="T80" fmla="*/ 13 w 30"/>
                  <a:gd name="T81" fmla="*/ 2 h 42"/>
                  <a:gd name="T82" fmla="*/ 13 w 30"/>
                  <a:gd name="T83" fmla="*/ 2 h 42"/>
                  <a:gd name="T84" fmla="*/ 13 w 30"/>
                  <a:gd name="T85" fmla="*/ 2 h 42"/>
                  <a:gd name="T86" fmla="*/ 13 w 30"/>
                  <a:gd name="T8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42">
                    <a:moveTo>
                      <a:pt x="13" y="0"/>
                    </a:moveTo>
                    <a:lnTo>
                      <a:pt x="24" y="13"/>
                    </a:lnTo>
                    <a:lnTo>
                      <a:pt x="27" y="17"/>
                    </a:lnTo>
                    <a:lnTo>
                      <a:pt x="30" y="25"/>
                    </a:lnTo>
                    <a:lnTo>
                      <a:pt x="19" y="41"/>
                    </a:lnTo>
                    <a:lnTo>
                      <a:pt x="17" y="42"/>
                    </a:lnTo>
                    <a:lnTo>
                      <a:pt x="12" y="36"/>
                    </a:lnTo>
                    <a:lnTo>
                      <a:pt x="8" y="41"/>
                    </a:lnTo>
                    <a:lnTo>
                      <a:pt x="8" y="39"/>
                    </a:lnTo>
                    <a:lnTo>
                      <a:pt x="7" y="39"/>
                    </a:lnTo>
                    <a:lnTo>
                      <a:pt x="3" y="34"/>
                    </a:lnTo>
                    <a:lnTo>
                      <a:pt x="2" y="34"/>
                    </a:lnTo>
                    <a:lnTo>
                      <a:pt x="2" y="34"/>
                    </a:lnTo>
                    <a:lnTo>
                      <a:pt x="2" y="34"/>
                    </a:lnTo>
                    <a:lnTo>
                      <a:pt x="2" y="34"/>
                    </a:lnTo>
                    <a:lnTo>
                      <a:pt x="2" y="32"/>
                    </a:lnTo>
                    <a:lnTo>
                      <a:pt x="0" y="29"/>
                    </a:lnTo>
                    <a:lnTo>
                      <a:pt x="0" y="25"/>
                    </a:lnTo>
                    <a:lnTo>
                      <a:pt x="0" y="25"/>
                    </a:lnTo>
                    <a:lnTo>
                      <a:pt x="0" y="24"/>
                    </a:lnTo>
                    <a:lnTo>
                      <a:pt x="2" y="20"/>
                    </a:lnTo>
                    <a:lnTo>
                      <a:pt x="5" y="19"/>
                    </a:lnTo>
                    <a:lnTo>
                      <a:pt x="7" y="17"/>
                    </a:lnTo>
                    <a:lnTo>
                      <a:pt x="7" y="15"/>
                    </a:lnTo>
                    <a:lnTo>
                      <a:pt x="7" y="15"/>
                    </a:lnTo>
                    <a:lnTo>
                      <a:pt x="7" y="13"/>
                    </a:lnTo>
                    <a:lnTo>
                      <a:pt x="8" y="12"/>
                    </a:lnTo>
                    <a:lnTo>
                      <a:pt x="8" y="10"/>
                    </a:lnTo>
                    <a:lnTo>
                      <a:pt x="10" y="10"/>
                    </a:lnTo>
                    <a:lnTo>
                      <a:pt x="12" y="12"/>
                    </a:lnTo>
                    <a:lnTo>
                      <a:pt x="12" y="12"/>
                    </a:lnTo>
                    <a:lnTo>
                      <a:pt x="13" y="13"/>
                    </a:lnTo>
                    <a:lnTo>
                      <a:pt x="17" y="10"/>
                    </a:lnTo>
                    <a:lnTo>
                      <a:pt x="17" y="8"/>
                    </a:lnTo>
                    <a:lnTo>
                      <a:pt x="17" y="7"/>
                    </a:lnTo>
                    <a:lnTo>
                      <a:pt x="15" y="7"/>
                    </a:lnTo>
                    <a:lnTo>
                      <a:pt x="15" y="5"/>
                    </a:lnTo>
                    <a:lnTo>
                      <a:pt x="15" y="5"/>
                    </a:lnTo>
                    <a:lnTo>
                      <a:pt x="13" y="3"/>
                    </a:lnTo>
                    <a:lnTo>
                      <a:pt x="13" y="3"/>
                    </a:lnTo>
                    <a:lnTo>
                      <a:pt x="13" y="2"/>
                    </a:lnTo>
                    <a:lnTo>
                      <a:pt x="13" y="2"/>
                    </a:lnTo>
                    <a:lnTo>
                      <a:pt x="13" y="2"/>
                    </a:lnTo>
                    <a:lnTo>
                      <a:pt x="1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01" name="Freeform 2159"/>
              <p:cNvSpPr>
                <a:spLocks/>
              </p:cNvSpPr>
              <p:nvPr/>
            </p:nvSpPr>
            <p:spPr bwMode="auto">
              <a:xfrm>
                <a:off x="4108" y="2138"/>
                <a:ext cx="39" cy="39"/>
              </a:xfrm>
              <a:custGeom>
                <a:avLst/>
                <a:gdLst>
                  <a:gd name="T0" fmla="*/ 17 w 39"/>
                  <a:gd name="T1" fmla="*/ 0 h 39"/>
                  <a:gd name="T2" fmla="*/ 25 w 39"/>
                  <a:gd name="T3" fmla="*/ 8 h 39"/>
                  <a:gd name="T4" fmla="*/ 30 w 39"/>
                  <a:gd name="T5" fmla="*/ 5 h 39"/>
                  <a:gd name="T6" fmla="*/ 39 w 39"/>
                  <a:gd name="T7" fmla="*/ 8 h 39"/>
                  <a:gd name="T8" fmla="*/ 35 w 39"/>
                  <a:gd name="T9" fmla="*/ 22 h 39"/>
                  <a:gd name="T10" fmla="*/ 20 w 39"/>
                  <a:gd name="T11" fmla="*/ 39 h 39"/>
                  <a:gd name="T12" fmla="*/ 20 w 39"/>
                  <a:gd name="T13" fmla="*/ 35 h 39"/>
                  <a:gd name="T14" fmla="*/ 7 w 39"/>
                  <a:gd name="T15" fmla="*/ 35 h 39"/>
                  <a:gd name="T16" fmla="*/ 5 w 39"/>
                  <a:gd name="T17" fmla="*/ 30 h 39"/>
                  <a:gd name="T18" fmla="*/ 0 w 39"/>
                  <a:gd name="T19" fmla="*/ 18 h 39"/>
                  <a:gd name="T20" fmla="*/ 1 w 39"/>
                  <a:gd name="T21" fmla="*/ 0 h 39"/>
                  <a:gd name="T22" fmla="*/ 17 w 39"/>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9">
                    <a:moveTo>
                      <a:pt x="17" y="0"/>
                    </a:moveTo>
                    <a:lnTo>
                      <a:pt x="25" y="8"/>
                    </a:lnTo>
                    <a:lnTo>
                      <a:pt x="30" y="5"/>
                    </a:lnTo>
                    <a:lnTo>
                      <a:pt x="39" y="8"/>
                    </a:lnTo>
                    <a:lnTo>
                      <a:pt x="35" y="22"/>
                    </a:lnTo>
                    <a:lnTo>
                      <a:pt x="20" y="39"/>
                    </a:lnTo>
                    <a:lnTo>
                      <a:pt x="20" y="35"/>
                    </a:lnTo>
                    <a:lnTo>
                      <a:pt x="7" y="35"/>
                    </a:lnTo>
                    <a:lnTo>
                      <a:pt x="5" y="30"/>
                    </a:lnTo>
                    <a:lnTo>
                      <a:pt x="0" y="18"/>
                    </a:lnTo>
                    <a:lnTo>
                      <a:pt x="1" y="0"/>
                    </a:lnTo>
                    <a:lnTo>
                      <a:pt x="1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02" name="Freeform 2160"/>
              <p:cNvSpPr>
                <a:spLocks/>
              </p:cNvSpPr>
              <p:nvPr/>
            </p:nvSpPr>
            <p:spPr bwMode="auto">
              <a:xfrm>
                <a:off x="4108" y="2138"/>
                <a:ext cx="39" cy="39"/>
              </a:xfrm>
              <a:custGeom>
                <a:avLst/>
                <a:gdLst>
                  <a:gd name="T0" fmla="*/ 17 w 39"/>
                  <a:gd name="T1" fmla="*/ 0 h 39"/>
                  <a:gd name="T2" fmla="*/ 25 w 39"/>
                  <a:gd name="T3" fmla="*/ 8 h 39"/>
                  <a:gd name="T4" fmla="*/ 30 w 39"/>
                  <a:gd name="T5" fmla="*/ 5 h 39"/>
                  <a:gd name="T6" fmla="*/ 39 w 39"/>
                  <a:gd name="T7" fmla="*/ 8 h 39"/>
                  <a:gd name="T8" fmla="*/ 35 w 39"/>
                  <a:gd name="T9" fmla="*/ 22 h 39"/>
                  <a:gd name="T10" fmla="*/ 20 w 39"/>
                  <a:gd name="T11" fmla="*/ 39 h 39"/>
                  <a:gd name="T12" fmla="*/ 20 w 39"/>
                  <a:gd name="T13" fmla="*/ 35 h 39"/>
                  <a:gd name="T14" fmla="*/ 7 w 39"/>
                  <a:gd name="T15" fmla="*/ 35 h 39"/>
                  <a:gd name="T16" fmla="*/ 5 w 39"/>
                  <a:gd name="T17" fmla="*/ 30 h 39"/>
                  <a:gd name="T18" fmla="*/ 0 w 39"/>
                  <a:gd name="T19" fmla="*/ 18 h 39"/>
                  <a:gd name="T20" fmla="*/ 1 w 39"/>
                  <a:gd name="T21" fmla="*/ 0 h 39"/>
                  <a:gd name="T22" fmla="*/ 17 w 39"/>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9">
                    <a:moveTo>
                      <a:pt x="17" y="0"/>
                    </a:moveTo>
                    <a:lnTo>
                      <a:pt x="25" y="8"/>
                    </a:lnTo>
                    <a:lnTo>
                      <a:pt x="30" y="5"/>
                    </a:lnTo>
                    <a:lnTo>
                      <a:pt x="39" y="8"/>
                    </a:lnTo>
                    <a:lnTo>
                      <a:pt x="35" y="22"/>
                    </a:lnTo>
                    <a:lnTo>
                      <a:pt x="20" y="39"/>
                    </a:lnTo>
                    <a:lnTo>
                      <a:pt x="20" y="35"/>
                    </a:lnTo>
                    <a:lnTo>
                      <a:pt x="7" y="35"/>
                    </a:lnTo>
                    <a:lnTo>
                      <a:pt x="5" y="30"/>
                    </a:lnTo>
                    <a:lnTo>
                      <a:pt x="0" y="18"/>
                    </a:lnTo>
                    <a:lnTo>
                      <a:pt x="1"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03" name="Freeform 2161"/>
              <p:cNvSpPr>
                <a:spLocks/>
              </p:cNvSpPr>
              <p:nvPr/>
            </p:nvSpPr>
            <p:spPr bwMode="auto">
              <a:xfrm>
                <a:off x="4189" y="2056"/>
                <a:ext cx="27" cy="27"/>
              </a:xfrm>
              <a:custGeom>
                <a:avLst/>
                <a:gdLst>
                  <a:gd name="T0" fmla="*/ 27 w 27"/>
                  <a:gd name="T1" fmla="*/ 26 h 27"/>
                  <a:gd name="T2" fmla="*/ 12 w 27"/>
                  <a:gd name="T3" fmla="*/ 27 h 27"/>
                  <a:gd name="T4" fmla="*/ 3 w 27"/>
                  <a:gd name="T5" fmla="*/ 24 h 27"/>
                  <a:gd name="T6" fmla="*/ 0 w 27"/>
                  <a:gd name="T7" fmla="*/ 19 h 27"/>
                  <a:gd name="T8" fmla="*/ 7 w 27"/>
                  <a:gd name="T9" fmla="*/ 9 h 27"/>
                  <a:gd name="T10" fmla="*/ 15 w 27"/>
                  <a:gd name="T11" fmla="*/ 0 h 27"/>
                  <a:gd name="T12" fmla="*/ 24 w 27"/>
                  <a:gd name="T13" fmla="*/ 0 h 27"/>
                  <a:gd name="T14" fmla="*/ 27 w 27"/>
                  <a:gd name="T15" fmla="*/ 4 h 27"/>
                  <a:gd name="T16" fmla="*/ 27 w 27"/>
                  <a:gd name="T17" fmla="*/ 21 h 27"/>
                  <a:gd name="T18" fmla="*/ 27 w 27"/>
                  <a:gd name="T1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26"/>
                    </a:moveTo>
                    <a:lnTo>
                      <a:pt x="12" y="27"/>
                    </a:lnTo>
                    <a:lnTo>
                      <a:pt x="3" y="24"/>
                    </a:lnTo>
                    <a:lnTo>
                      <a:pt x="0" y="19"/>
                    </a:lnTo>
                    <a:lnTo>
                      <a:pt x="7" y="9"/>
                    </a:lnTo>
                    <a:lnTo>
                      <a:pt x="15" y="0"/>
                    </a:lnTo>
                    <a:lnTo>
                      <a:pt x="24" y="0"/>
                    </a:lnTo>
                    <a:lnTo>
                      <a:pt x="27" y="4"/>
                    </a:lnTo>
                    <a:lnTo>
                      <a:pt x="27" y="21"/>
                    </a:lnTo>
                    <a:lnTo>
                      <a:pt x="27"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04" name="Freeform 2162"/>
              <p:cNvSpPr>
                <a:spLocks/>
              </p:cNvSpPr>
              <p:nvPr/>
            </p:nvSpPr>
            <p:spPr bwMode="auto">
              <a:xfrm>
                <a:off x="4189" y="2056"/>
                <a:ext cx="27" cy="27"/>
              </a:xfrm>
              <a:custGeom>
                <a:avLst/>
                <a:gdLst>
                  <a:gd name="T0" fmla="*/ 27 w 27"/>
                  <a:gd name="T1" fmla="*/ 26 h 27"/>
                  <a:gd name="T2" fmla="*/ 12 w 27"/>
                  <a:gd name="T3" fmla="*/ 27 h 27"/>
                  <a:gd name="T4" fmla="*/ 3 w 27"/>
                  <a:gd name="T5" fmla="*/ 24 h 27"/>
                  <a:gd name="T6" fmla="*/ 0 w 27"/>
                  <a:gd name="T7" fmla="*/ 19 h 27"/>
                  <a:gd name="T8" fmla="*/ 7 w 27"/>
                  <a:gd name="T9" fmla="*/ 9 h 27"/>
                  <a:gd name="T10" fmla="*/ 15 w 27"/>
                  <a:gd name="T11" fmla="*/ 0 h 27"/>
                  <a:gd name="T12" fmla="*/ 24 w 27"/>
                  <a:gd name="T13" fmla="*/ 0 h 27"/>
                  <a:gd name="T14" fmla="*/ 27 w 27"/>
                  <a:gd name="T15" fmla="*/ 4 h 27"/>
                  <a:gd name="T16" fmla="*/ 27 w 27"/>
                  <a:gd name="T17" fmla="*/ 21 h 27"/>
                  <a:gd name="T18" fmla="*/ 27 w 27"/>
                  <a:gd name="T1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26"/>
                    </a:moveTo>
                    <a:lnTo>
                      <a:pt x="12" y="27"/>
                    </a:lnTo>
                    <a:lnTo>
                      <a:pt x="3" y="24"/>
                    </a:lnTo>
                    <a:lnTo>
                      <a:pt x="0" y="19"/>
                    </a:lnTo>
                    <a:lnTo>
                      <a:pt x="7" y="9"/>
                    </a:lnTo>
                    <a:lnTo>
                      <a:pt x="15" y="0"/>
                    </a:lnTo>
                    <a:lnTo>
                      <a:pt x="24" y="0"/>
                    </a:lnTo>
                    <a:lnTo>
                      <a:pt x="27" y="4"/>
                    </a:lnTo>
                    <a:lnTo>
                      <a:pt x="27" y="21"/>
                    </a:lnTo>
                    <a:lnTo>
                      <a:pt x="27"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05" name="Freeform 2163"/>
              <p:cNvSpPr>
                <a:spLocks/>
              </p:cNvSpPr>
              <p:nvPr/>
            </p:nvSpPr>
            <p:spPr bwMode="auto">
              <a:xfrm>
                <a:off x="4223" y="2143"/>
                <a:ext cx="35" cy="39"/>
              </a:xfrm>
              <a:custGeom>
                <a:avLst/>
                <a:gdLst>
                  <a:gd name="T0" fmla="*/ 15 w 35"/>
                  <a:gd name="T1" fmla="*/ 0 h 39"/>
                  <a:gd name="T2" fmla="*/ 20 w 35"/>
                  <a:gd name="T3" fmla="*/ 3 h 39"/>
                  <a:gd name="T4" fmla="*/ 25 w 35"/>
                  <a:gd name="T5" fmla="*/ 0 h 39"/>
                  <a:gd name="T6" fmla="*/ 34 w 35"/>
                  <a:gd name="T7" fmla="*/ 10 h 39"/>
                  <a:gd name="T8" fmla="*/ 35 w 35"/>
                  <a:gd name="T9" fmla="*/ 15 h 39"/>
                  <a:gd name="T10" fmla="*/ 29 w 35"/>
                  <a:gd name="T11" fmla="*/ 23 h 39"/>
                  <a:gd name="T12" fmla="*/ 24 w 35"/>
                  <a:gd name="T13" fmla="*/ 39 h 39"/>
                  <a:gd name="T14" fmla="*/ 22 w 35"/>
                  <a:gd name="T15" fmla="*/ 39 h 39"/>
                  <a:gd name="T16" fmla="*/ 22 w 35"/>
                  <a:gd name="T17" fmla="*/ 39 h 39"/>
                  <a:gd name="T18" fmla="*/ 17 w 35"/>
                  <a:gd name="T19" fmla="*/ 39 h 39"/>
                  <a:gd name="T20" fmla="*/ 17 w 35"/>
                  <a:gd name="T21" fmla="*/ 39 h 39"/>
                  <a:gd name="T22" fmla="*/ 8 w 35"/>
                  <a:gd name="T23" fmla="*/ 39 h 39"/>
                  <a:gd name="T24" fmla="*/ 5 w 35"/>
                  <a:gd name="T25" fmla="*/ 25 h 39"/>
                  <a:gd name="T26" fmla="*/ 0 w 35"/>
                  <a:gd name="T27" fmla="*/ 15 h 39"/>
                  <a:gd name="T28" fmla="*/ 15 w 35"/>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9">
                    <a:moveTo>
                      <a:pt x="15" y="0"/>
                    </a:moveTo>
                    <a:lnTo>
                      <a:pt x="20" y="3"/>
                    </a:lnTo>
                    <a:lnTo>
                      <a:pt x="25" y="0"/>
                    </a:lnTo>
                    <a:lnTo>
                      <a:pt x="34" y="10"/>
                    </a:lnTo>
                    <a:lnTo>
                      <a:pt x="35" y="15"/>
                    </a:lnTo>
                    <a:lnTo>
                      <a:pt x="29" y="23"/>
                    </a:lnTo>
                    <a:lnTo>
                      <a:pt x="24" y="39"/>
                    </a:lnTo>
                    <a:lnTo>
                      <a:pt x="22" y="39"/>
                    </a:lnTo>
                    <a:lnTo>
                      <a:pt x="22" y="39"/>
                    </a:lnTo>
                    <a:lnTo>
                      <a:pt x="17" y="39"/>
                    </a:lnTo>
                    <a:lnTo>
                      <a:pt x="17" y="39"/>
                    </a:lnTo>
                    <a:lnTo>
                      <a:pt x="8" y="39"/>
                    </a:lnTo>
                    <a:lnTo>
                      <a:pt x="5" y="25"/>
                    </a:lnTo>
                    <a:lnTo>
                      <a:pt x="0" y="15"/>
                    </a:lnTo>
                    <a:lnTo>
                      <a:pt x="1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06" name="Freeform 2164"/>
              <p:cNvSpPr>
                <a:spLocks/>
              </p:cNvSpPr>
              <p:nvPr/>
            </p:nvSpPr>
            <p:spPr bwMode="auto">
              <a:xfrm>
                <a:off x="4223" y="2143"/>
                <a:ext cx="35" cy="39"/>
              </a:xfrm>
              <a:custGeom>
                <a:avLst/>
                <a:gdLst>
                  <a:gd name="T0" fmla="*/ 15 w 35"/>
                  <a:gd name="T1" fmla="*/ 0 h 39"/>
                  <a:gd name="T2" fmla="*/ 20 w 35"/>
                  <a:gd name="T3" fmla="*/ 3 h 39"/>
                  <a:gd name="T4" fmla="*/ 25 w 35"/>
                  <a:gd name="T5" fmla="*/ 0 h 39"/>
                  <a:gd name="T6" fmla="*/ 34 w 35"/>
                  <a:gd name="T7" fmla="*/ 10 h 39"/>
                  <a:gd name="T8" fmla="*/ 35 w 35"/>
                  <a:gd name="T9" fmla="*/ 15 h 39"/>
                  <a:gd name="T10" fmla="*/ 29 w 35"/>
                  <a:gd name="T11" fmla="*/ 23 h 39"/>
                  <a:gd name="T12" fmla="*/ 24 w 35"/>
                  <a:gd name="T13" fmla="*/ 39 h 39"/>
                  <a:gd name="T14" fmla="*/ 22 w 35"/>
                  <a:gd name="T15" fmla="*/ 39 h 39"/>
                  <a:gd name="T16" fmla="*/ 22 w 35"/>
                  <a:gd name="T17" fmla="*/ 39 h 39"/>
                  <a:gd name="T18" fmla="*/ 17 w 35"/>
                  <a:gd name="T19" fmla="*/ 39 h 39"/>
                  <a:gd name="T20" fmla="*/ 17 w 35"/>
                  <a:gd name="T21" fmla="*/ 39 h 39"/>
                  <a:gd name="T22" fmla="*/ 8 w 35"/>
                  <a:gd name="T23" fmla="*/ 39 h 39"/>
                  <a:gd name="T24" fmla="*/ 5 w 35"/>
                  <a:gd name="T25" fmla="*/ 25 h 39"/>
                  <a:gd name="T26" fmla="*/ 0 w 35"/>
                  <a:gd name="T27" fmla="*/ 15 h 39"/>
                  <a:gd name="T28" fmla="*/ 15 w 35"/>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9">
                    <a:moveTo>
                      <a:pt x="15" y="0"/>
                    </a:moveTo>
                    <a:lnTo>
                      <a:pt x="20" y="3"/>
                    </a:lnTo>
                    <a:lnTo>
                      <a:pt x="25" y="0"/>
                    </a:lnTo>
                    <a:lnTo>
                      <a:pt x="34" y="10"/>
                    </a:lnTo>
                    <a:lnTo>
                      <a:pt x="35" y="15"/>
                    </a:lnTo>
                    <a:lnTo>
                      <a:pt x="29" y="23"/>
                    </a:lnTo>
                    <a:lnTo>
                      <a:pt x="24" y="39"/>
                    </a:lnTo>
                    <a:lnTo>
                      <a:pt x="22" y="39"/>
                    </a:lnTo>
                    <a:lnTo>
                      <a:pt x="22" y="39"/>
                    </a:lnTo>
                    <a:lnTo>
                      <a:pt x="17" y="39"/>
                    </a:lnTo>
                    <a:lnTo>
                      <a:pt x="17" y="39"/>
                    </a:lnTo>
                    <a:lnTo>
                      <a:pt x="8" y="39"/>
                    </a:lnTo>
                    <a:lnTo>
                      <a:pt x="5" y="25"/>
                    </a:lnTo>
                    <a:lnTo>
                      <a:pt x="0" y="15"/>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07" name="Freeform 2165"/>
              <p:cNvSpPr>
                <a:spLocks/>
              </p:cNvSpPr>
              <p:nvPr/>
            </p:nvSpPr>
            <p:spPr bwMode="auto">
              <a:xfrm>
                <a:off x="4013" y="2099"/>
                <a:ext cx="39" cy="30"/>
              </a:xfrm>
              <a:custGeom>
                <a:avLst/>
                <a:gdLst>
                  <a:gd name="T0" fmla="*/ 25 w 39"/>
                  <a:gd name="T1" fmla="*/ 18 h 30"/>
                  <a:gd name="T2" fmla="*/ 10 w 39"/>
                  <a:gd name="T3" fmla="*/ 30 h 30"/>
                  <a:gd name="T4" fmla="*/ 8 w 39"/>
                  <a:gd name="T5" fmla="*/ 30 h 30"/>
                  <a:gd name="T6" fmla="*/ 10 w 39"/>
                  <a:gd name="T7" fmla="*/ 28 h 30"/>
                  <a:gd name="T8" fmla="*/ 10 w 39"/>
                  <a:gd name="T9" fmla="*/ 28 h 30"/>
                  <a:gd name="T10" fmla="*/ 10 w 39"/>
                  <a:gd name="T11" fmla="*/ 27 h 30"/>
                  <a:gd name="T12" fmla="*/ 3 w 39"/>
                  <a:gd name="T13" fmla="*/ 27 h 30"/>
                  <a:gd name="T14" fmla="*/ 0 w 39"/>
                  <a:gd name="T15" fmla="*/ 18 h 30"/>
                  <a:gd name="T16" fmla="*/ 2 w 39"/>
                  <a:gd name="T17" fmla="*/ 17 h 30"/>
                  <a:gd name="T18" fmla="*/ 13 w 39"/>
                  <a:gd name="T19" fmla="*/ 1 h 30"/>
                  <a:gd name="T20" fmla="*/ 30 w 39"/>
                  <a:gd name="T21" fmla="*/ 0 h 30"/>
                  <a:gd name="T22" fmla="*/ 39 w 39"/>
                  <a:gd name="T23" fmla="*/ 6 h 30"/>
                  <a:gd name="T24" fmla="*/ 30 w 39"/>
                  <a:gd name="T25" fmla="*/ 15 h 30"/>
                  <a:gd name="T26" fmla="*/ 25 w 39"/>
                  <a:gd name="T2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0">
                    <a:moveTo>
                      <a:pt x="25" y="18"/>
                    </a:moveTo>
                    <a:lnTo>
                      <a:pt x="10" y="30"/>
                    </a:lnTo>
                    <a:lnTo>
                      <a:pt x="8" y="30"/>
                    </a:lnTo>
                    <a:lnTo>
                      <a:pt x="10" y="28"/>
                    </a:lnTo>
                    <a:lnTo>
                      <a:pt x="10" y="28"/>
                    </a:lnTo>
                    <a:lnTo>
                      <a:pt x="10" y="27"/>
                    </a:lnTo>
                    <a:lnTo>
                      <a:pt x="3" y="27"/>
                    </a:lnTo>
                    <a:lnTo>
                      <a:pt x="0" y="18"/>
                    </a:lnTo>
                    <a:lnTo>
                      <a:pt x="2" y="17"/>
                    </a:lnTo>
                    <a:lnTo>
                      <a:pt x="13" y="1"/>
                    </a:lnTo>
                    <a:lnTo>
                      <a:pt x="30" y="0"/>
                    </a:lnTo>
                    <a:lnTo>
                      <a:pt x="39" y="6"/>
                    </a:lnTo>
                    <a:lnTo>
                      <a:pt x="30" y="15"/>
                    </a:lnTo>
                    <a:lnTo>
                      <a:pt x="25" y="18"/>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08" name="Freeform 2166"/>
              <p:cNvSpPr>
                <a:spLocks/>
              </p:cNvSpPr>
              <p:nvPr/>
            </p:nvSpPr>
            <p:spPr bwMode="auto">
              <a:xfrm>
                <a:off x="4013" y="2099"/>
                <a:ext cx="39" cy="30"/>
              </a:xfrm>
              <a:custGeom>
                <a:avLst/>
                <a:gdLst>
                  <a:gd name="T0" fmla="*/ 25 w 39"/>
                  <a:gd name="T1" fmla="*/ 18 h 30"/>
                  <a:gd name="T2" fmla="*/ 10 w 39"/>
                  <a:gd name="T3" fmla="*/ 30 h 30"/>
                  <a:gd name="T4" fmla="*/ 8 w 39"/>
                  <a:gd name="T5" fmla="*/ 30 h 30"/>
                  <a:gd name="T6" fmla="*/ 10 w 39"/>
                  <a:gd name="T7" fmla="*/ 28 h 30"/>
                  <a:gd name="T8" fmla="*/ 10 w 39"/>
                  <a:gd name="T9" fmla="*/ 28 h 30"/>
                  <a:gd name="T10" fmla="*/ 10 w 39"/>
                  <a:gd name="T11" fmla="*/ 27 h 30"/>
                  <a:gd name="T12" fmla="*/ 3 w 39"/>
                  <a:gd name="T13" fmla="*/ 27 h 30"/>
                  <a:gd name="T14" fmla="*/ 0 w 39"/>
                  <a:gd name="T15" fmla="*/ 18 h 30"/>
                  <a:gd name="T16" fmla="*/ 2 w 39"/>
                  <a:gd name="T17" fmla="*/ 17 h 30"/>
                  <a:gd name="T18" fmla="*/ 13 w 39"/>
                  <a:gd name="T19" fmla="*/ 1 h 30"/>
                  <a:gd name="T20" fmla="*/ 30 w 39"/>
                  <a:gd name="T21" fmla="*/ 0 h 30"/>
                  <a:gd name="T22" fmla="*/ 39 w 39"/>
                  <a:gd name="T23" fmla="*/ 6 h 30"/>
                  <a:gd name="T24" fmla="*/ 30 w 39"/>
                  <a:gd name="T25" fmla="*/ 15 h 30"/>
                  <a:gd name="T26" fmla="*/ 25 w 39"/>
                  <a:gd name="T2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0">
                    <a:moveTo>
                      <a:pt x="25" y="18"/>
                    </a:moveTo>
                    <a:lnTo>
                      <a:pt x="10" y="30"/>
                    </a:lnTo>
                    <a:lnTo>
                      <a:pt x="8" y="30"/>
                    </a:lnTo>
                    <a:lnTo>
                      <a:pt x="10" y="28"/>
                    </a:lnTo>
                    <a:lnTo>
                      <a:pt x="10" y="28"/>
                    </a:lnTo>
                    <a:lnTo>
                      <a:pt x="10" y="27"/>
                    </a:lnTo>
                    <a:lnTo>
                      <a:pt x="3" y="27"/>
                    </a:lnTo>
                    <a:lnTo>
                      <a:pt x="0" y="18"/>
                    </a:lnTo>
                    <a:lnTo>
                      <a:pt x="2" y="17"/>
                    </a:lnTo>
                    <a:lnTo>
                      <a:pt x="13" y="1"/>
                    </a:lnTo>
                    <a:lnTo>
                      <a:pt x="30" y="0"/>
                    </a:lnTo>
                    <a:lnTo>
                      <a:pt x="39" y="6"/>
                    </a:lnTo>
                    <a:lnTo>
                      <a:pt x="30" y="15"/>
                    </a:lnTo>
                    <a:lnTo>
                      <a:pt x="25"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09" name="Freeform 2167"/>
              <p:cNvSpPr>
                <a:spLocks/>
              </p:cNvSpPr>
              <p:nvPr/>
            </p:nvSpPr>
            <p:spPr bwMode="auto">
              <a:xfrm>
                <a:off x="4274" y="2141"/>
                <a:ext cx="35" cy="37"/>
              </a:xfrm>
              <a:custGeom>
                <a:avLst/>
                <a:gdLst>
                  <a:gd name="T0" fmla="*/ 30 w 35"/>
                  <a:gd name="T1" fmla="*/ 29 h 37"/>
                  <a:gd name="T2" fmla="*/ 32 w 35"/>
                  <a:gd name="T3" fmla="*/ 34 h 37"/>
                  <a:gd name="T4" fmla="*/ 29 w 35"/>
                  <a:gd name="T5" fmla="*/ 36 h 37"/>
                  <a:gd name="T6" fmla="*/ 29 w 35"/>
                  <a:gd name="T7" fmla="*/ 36 h 37"/>
                  <a:gd name="T8" fmla="*/ 12 w 35"/>
                  <a:gd name="T9" fmla="*/ 37 h 37"/>
                  <a:gd name="T10" fmla="*/ 5 w 35"/>
                  <a:gd name="T11" fmla="*/ 29 h 37"/>
                  <a:gd name="T12" fmla="*/ 0 w 35"/>
                  <a:gd name="T13" fmla="*/ 19 h 37"/>
                  <a:gd name="T14" fmla="*/ 1 w 35"/>
                  <a:gd name="T15" fmla="*/ 2 h 37"/>
                  <a:gd name="T16" fmla="*/ 17 w 35"/>
                  <a:gd name="T17" fmla="*/ 0 h 37"/>
                  <a:gd name="T18" fmla="*/ 20 w 35"/>
                  <a:gd name="T19" fmla="*/ 8 h 37"/>
                  <a:gd name="T20" fmla="*/ 29 w 35"/>
                  <a:gd name="T21" fmla="*/ 20 h 37"/>
                  <a:gd name="T22" fmla="*/ 35 w 35"/>
                  <a:gd name="T23" fmla="*/ 24 h 37"/>
                  <a:gd name="T24" fmla="*/ 30 w 35"/>
                  <a:gd name="T25"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7">
                    <a:moveTo>
                      <a:pt x="30" y="29"/>
                    </a:moveTo>
                    <a:lnTo>
                      <a:pt x="32" y="34"/>
                    </a:lnTo>
                    <a:lnTo>
                      <a:pt x="29" y="36"/>
                    </a:lnTo>
                    <a:lnTo>
                      <a:pt x="29" y="36"/>
                    </a:lnTo>
                    <a:lnTo>
                      <a:pt x="12" y="37"/>
                    </a:lnTo>
                    <a:lnTo>
                      <a:pt x="5" y="29"/>
                    </a:lnTo>
                    <a:lnTo>
                      <a:pt x="0" y="19"/>
                    </a:lnTo>
                    <a:lnTo>
                      <a:pt x="1" y="2"/>
                    </a:lnTo>
                    <a:lnTo>
                      <a:pt x="17" y="0"/>
                    </a:lnTo>
                    <a:lnTo>
                      <a:pt x="20" y="8"/>
                    </a:lnTo>
                    <a:lnTo>
                      <a:pt x="29" y="20"/>
                    </a:lnTo>
                    <a:lnTo>
                      <a:pt x="35" y="24"/>
                    </a:lnTo>
                    <a:lnTo>
                      <a:pt x="30"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10" name="Freeform 2168"/>
              <p:cNvSpPr>
                <a:spLocks/>
              </p:cNvSpPr>
              <p:nvPr/>
            </p:nvSpPr>
            <p:spPr bwMode="auto">
              <a:xfrm>
                <a:off x="4274" y="2141"/>
                <a:ext cx="35" cy="37"/>
              </a:xfrm>
              <a:custGeom>
                <a:avLst/>
                <a:gdLst>
                  <a:gd name="T0" fmla="*/ 30 w 35"/>
                  <a:gd name="T1" fmla="*/ 29 h 37"/>
                  <a:gd name="T2" fmla="*/ 32 w 35"/>
                  <a:gd name="T3" fmla="*/ 34 h 37"/>
                  <a:gd name="T4" fmla="*/ 29 w 35"/>
                  <a:gd name="T5" fmla="*/ 36 h 37"/>
                  <a:gd name="T6" fmla="*/ 29 w 35"/>
                  <a:gd name="T7" fmla="*/ 36 h 37"/>
                  <a:gd name="T8" fmla="*/ 12 w 35"/>
                  <a:gd name="T9" fmla="*/ 37 h 37"/>
                  <a:gd name="T10" fmla="*/ 5 w 35"/>
                  <a:gd name="T11" fmla="*/ 29 h 37"/>
                  <a:gd name="T12" fmla="*/ 0 w 35"/>
                  <a:gd name="T13" fmla="*/ 19 h 37"/>
                  <a:gd name="T14" fmla="*/ 1 w 35"/>
                  <a:gd name="T15" fmla="*/ 2 h 37"/>
                  <a:gd name="T16" fmla="*/ 17 w 35"/>
                  <a:gd name="T17" fmla="*/ 0 h 37"/>
                  <a:gd name="T18" fmla="*/ 20 w 35"/>
                  <a:gd name="T19" fmla="*/ 8 h 37"/>
                  <a:gd name="T20" fmla="*/ 29 w 35"/>
                  <a:gd name="T21" fmla="*/ 20 h 37"/>
                  <a:gd name="T22" fmla="*/ 35 w 35"/>
                  <a:gd name="T23" fmla="*/ 24 h 37"/>
                  <a:gd name="T24" fmla="*/ 30 w 35"/>
                  <a:gd name="T25"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7">
                    <a:moveTo>
                      <a:pt x="30" y="29"/>
                    </a:moveTo>
                    <a:lnTo>
                      <a:pt x="32" y="34"/>
                    </a:lnTo>
                    <a:lnTo>
                      <a:pt x="29" y="36"/>
                    </a:lnTo>
                    <a:lnTo>
                      <a:pt x="29" y="36"/>
                    </a:lnTo>
                    <a:lnTo>
                      <a:pt x="12" y="37"/>
                    </a:lnTo>
                    <a:lnTo>
                      <a:pt x="5" y="29"/>
                    </a:lnTo>
                    <a:lnTo>
                      <a:pt x="0" y="19"/>
                    </a:lnTo>
                    <a:lnTo>
                      <a:pt x="1" y="2"/>
                    </a:lnTo>
                    <a:lnTo>
                      <a:pt x="17" y="0"/>
                    </a:lnTo>
                    <a:lnTo>
                      <a:pt x="20" y="8"/>
                    </a:lnTo>
                    <a:lnTo>
                      <a:pt x="29" y="20"/>
                    </a:lnTo>
                    <a:lnTo>
                      <a:pt x="35" y="24"/>
                    </a:lnTo>
                    <a:lnTo>
                      <a:pt x="30"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11" name="Freeform 2169"/>
              <p:cNvSpPr>
                <a:spLocks/>
              </p:cNvSpPr>
              <p:nvPr/>
            </p:nvSpPr>
            <p:spPr bwMode="auto">
              <a:xfrm>
                <a:off x="4308" y="2046"/>
                <a:ext cx="33" cy="22"/>
              </a:xfrm>
              <a:custGeom>
                <a:avLst/>
                <a:gdLst>
                  <a:gd name="T0" fmla="*/ 33 w 33"/>
                  <a:gd name="T1" fmla="*/ 14 h 22"/>
                  <a:gd name="T2" fmla="*/ 32 w 33"/>
                  <a:gd name="T3" fmla="*/ 15 h 22"/>
                  <a:gd name="T4" fmla="*/ 33 w 33"/>
                  <a:gd name="T5" fmla="*/ 15 h 22"/>
                  <a:gd name="T6" fmla="*/ 20 w 33"/>
                  <a:gd name="T7" fmla="*/ 15 h 22"/>
                  <a:gd name="T8" fmla="*/ 15 w 33"/>
                  <a:gd name="T9" fmla="*/ 22 h 22"/>
                  <a:gd name="T10" fmla="*/ 0 w 33"/>
                  <a:gd name="T11" fmla="*/ 15 h 22"/>
                  <a:gd name="T12" fmla="*/ 5 w 33"/>
                  <a:gd name="T13" fmla="*/ 4 h 22"/>
                  <a:gd name="T14" fmla="*/ 13 w 33"/>
                  <a:gd name="T15" fmla="*/ 0 h 22"/>
                  <a:gd name="T16" fmla="*/ 32 w 33"/>
                  <a:gd name="T17" fmla="*/ 12 h 22"/>
                  <a:gd name="T18" fmla="*/ 33 w 33"/>
                  <a:gd name="T19"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2">
                    <a:moveTo>
                      <a:pt x="33" y="14"/>
                    </a:moveTo>
                    <a:lnTo>
                      <a:pt x="32" y="15"/>
                    </a:lnTo>
                    <a:lnTo>
                      <a:pt x="33" y="15"/>
                    </a:lnTo>
                    <a:lnTo>
                      <a:pt x="20" y="15"/>
                    </a:lnTo>
                    <a:lnTo>
                      <a:pt x="15" y="22"/>
                    </a:lnTo>
                    <a:lnTo>
                      <a:pt x="0" y="15"/>
                    </a:lnTo>
                    <a:lnTo>
                      <a:pt x="5" y="4"/>
                    </a:lnTo>
                    <a:lnTo>
                      <a:pt x="13" y="0"/>
                    </a:lnTo>
                    <a:lnTo>
                      <a:pt x="32" y="12"/>
                    </a:lnTo>
                    <a:lnTo>
                      <a:pt x="33" y="1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12" name="Freeform 2170"/>
              <p:cNvSpPr>
                <a:spLocks/>
              </p:cNvSpPr>
              <p:nvPr/>
            </p:nvSpPr>
            <p:spPr bwMode="auto">
              <a:xfrm>
                <a:off x="4308" y="2046"/>
                <a:ext cx="33" cy="22"/>
              </a:xfrm>
              <a:custGeom>
                <a:avLst/>
                <a:gdLst>
                  <a:gd name="T0" fmla="*/ 33 w 33"/>
                  <a:gd name="T1" fmla="*/ 14 h 22"/>
                  <a:gd name="T2" fmla="*/ 32 w 33"/>
                  <a:gd name="T3" fmla="*/ 15 h 22"/>
                  <a:gd name="T4" fmla="*/ 33 w 33"/>
                  <a:gd name="T5" fmla="*/ 15 h 22"/>
                  <a:gd name="T6" fmla="*/ 20 w 33"/>
                  <a:gd name="T7" fmla="*/ 15 h 22"/>
                  <a:gd name="T8" fmla="*/ 15 w 33"/>
                  <a:gd name="T9" fmla="*/ 22 h 22"/>
                  <a:gd name="T10" fmla="*/ 0 w 33"/>
                  <a:gd name="T11" fmla="*/ 15 h 22"/>
                  <a:gd name="T12" fmla="*/ 5 w 33"/>
                  <a:gd name="T13" fmla="*/ 4 h 22"/>
                  <a:gd name="T14" fmla="*/ 13 w 33"/>
                  <a:gd name="T15" fmla="*/ 0 h 22"/>
                  <a:gd name="T16" fmla="*/ 32 w 33"/>
                  <a:gd name="T17" fmla="*/ 12 h 22"/>
                  <a:gd name="T18" fmla="*/ 33 w 33"/>
                  <a:gd name="T19"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2">
                    <a:moveTo>
                      <a:pt x="33" y="14"/>
                    </a:moveTo>
                    <a:lnTo>
                      <a:pt x="32" y="15"/>
                    </a:lnTo>
                    <a:lnTo>
                      <a:pt x="33" y="15"/>
                    </a:lnTo>
                    <a:lnTo>
                      <a:pt x="20" y="15"/>
                    </a:lnTo>
                    <a:lnTo>
                      <a:pt x="15" y="22"/>
                    </a:lnTo>
                    <a:lnTo>
                      <a:pt x="0" y="15"/>
                    </a:lnTo>
                    <a:lnTo>
                      <a:pt x="5" y="4"/>
                    </a:lnTo>
                    <a:lnTo>
                      <a:pt x="13" y="0"/>
                    </a:lnTo>
                    <a:lnTo>
                      <a:pt x="32" y="12"/>
                    </a:lnTo>
                    <a:lnTo>
                      <a:pt x="33"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13" name="Freeform 2171"/>
              <p:cNvSpPr>
                <a:spLocks/>
              </p:cNvSpPr>
              <p:nvPr/>
            </p:nvSpPr>
            <p:spPr bwMode="auto">
              <a:xfrm>
                <a:off x="4223" y="2022"/>
                <a:ext cx="15" cy="34"/>
              </a:xfrm>
              <a:custGeom>
                <a:avLst/>
                <a:gdLst>
                  <a:gd name="T0" fmla="*/ 15 w 15"/>
                  <a:gd name="T1" fmla="*/ 19 h 34"/>
                  <a:gd name="T2" fmla="*/ 13 w 15"/>
                  <a:gd name="T3" fmla="*/ 34 h 34"/>
                  <a:gd name="T4" fmla="*/ 5 w 15"/>
                  <a:gd name="T5" fmla="*/ 28 h 34"/>
                  <a:gd name="T6" fmla="*/ 5 w 15"/>
                  <a:gd name="T7" fmla="*/ 24 h 34"/>
                  <a:gd name="T8" fmla="*/ 0 w 15"/>
                  <a:gd name="T9" fmla="*/ 11 h 34"/>
                  <a:gd name="T10" fmla="*/ 8 w 15"/>
                  <a:gd name="T11" fmla="*/ 0 h 34"/>
                  <a:gd name="T12" fmla="*/ 15 w 15"/>
                  <a:gd name="T13" fmla="*/ 9 h 34"/>
                  <a:gd name="T14" fmla="*/ 15 w 15"/>
                  <a:gd name="T15" fmla="*/ 17 h 34"/>
                  <a:gd name="T16" fmla="*/ 15 w 15"/>
                  <a:gd name="T1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4">
                    <a:moveTo>
                      <a:pt x="15" y="19"/>
                    </a:moveTo>
                    <a:lnTo>
                      <a:pt x="13" y="34"/>
                    </a:lnTo>
                    <a:lnTo>
                      <a:pt x="5" y="28"/>
                    </a:lnTo>
                    <a:lnTo>
                      <a:pt x="5" y="24"/>
                    </a:lnTo>
                    <a:lnTo>
                      <a:pt x="0" y="11"/>
                    </a:lnTo>
                    <a:lnTo>
                      <a:pt x="8" y="0"/>
                    </a:lnTo>
                    <a:lnTo>
                      <a:pt x="15" y="9"/>
                    </a:lnTo>
                    <a:lnTo>
                      <a:pt x="15" y="17"/>
                    </a:lnTo>
                    <a:lnTo>
                      <a:pt x="15"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14" name="Freeform 2172"/>
              <p:cNvSpPr>
                <a:spLocks/>
              </p:cNvSpPr>
              <p:nvPr/>
            </p:nvSpPr>
            <p:spPr bwMode="auto">
              <a:xfrm>
                <a:off x="4223" y="2022"/>
                <a:ext cx="15" cy="34"/>
              </a:xfrm>
              <a:custGeom>
                <a:avLst/>
                <a:gdLst>
                  <a:gd name="T0" fmla="*/ 15 w 15"/>
                  <a:gd name="T1" fmla="*/ 19 h 34"/>
                  <a:gd name="T2" fmla="*/ 13 w 15"/>
                  <a:gd name="T3" fmla="*/ 34 h 34"/>
                  <a:gd name="T4" fmla="*/ 5 w 15"/>
                  <a:gd name="T5" fmla="*/ 28 h 34"/>
                  <a:gd name="T6" fmla="*/ 5 w 15"/>
                  <a:gd name="T7" fmla="*/ 24 h 34"/>
                  <a:gd name="T8" fmla="*/ 0 w 15"/>
                  <a:gd name="T9" fmla="*/ 11 h 34"/>
                  <a:gd name="T10" fmla="*/ 8 w 15"/>
                  <a:gd name="T11" fmla="*/ 0 h 34"/>
                  <a:gd name="T12" fmla="*/ 15 w 15"/>
                  <a:gd name="T13" fmla="*/ 9 h 34"/>
                  <a:gd name="T14" fmla="*/ 15 w 15"/>
                  <a:gd name="T15" fmla="*/ 17 h 34"/>
                  <a:gd name="T16" fmla="*/ 15 w 15"/>
                  <a:gd name="T1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4">
                    <a:moveTo>
                      <a:pt x="15" y="19"/>
                    </a:moveTo>
                    <a:lnTo>
                      <a:pt x="13" y="34"/>
                    </a:lnTo>
                    <a:lnTo>
                      <a:pt x="5" y="28"/>
                    </a:lnTo>
                    <a:lnTo>
                      <a:pt x="5" y="24"/>
                    </a:lnTo>
                    <a:lnTo>
                      <a:pt x="0" y="11"/>
                    </a:lnTo>
                    <a:lnTo>
                      <a:pt x="8" y="0"/>
                    </a:lnTo>
                    <a:lnTo>
                      <a:pt x="15" y="9"/>
                    </a:lnTo>
                    <a:lnTo>
                      <a:pt x="15" y="17"/>
                    </a:lnTo>
                    <a:lnTo>
                      <a:pt x="15"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15" name="Freeform 2173"/>
              <p:cNvSpPr>
                <a:spLocks/>
              </p:cNvSpPr>
              <p:nvPr/>
            </p:nvSpPr>
            <p:spPr bwMode="auto">
              <a:xfrm>
                <a:off x="3706" y="2829"/>
                <a:ext cx="39" cy="42"/>
              </a:xfrm>
              <a:custGeom>
                <a:avLst/>
                <a:gdLst>
                  <a:gd name="T0" fmla="*/ 27 w 39"/>
                  <a:gd name="T1" fmla="*/ 32 h 42"/>
                  <a:gd name="T2" fmla="*/ 17 w 39"/>
                  <a:gd name="T3" fmla="*/ 42 h 42"/>
                  <a:gd name="T4" fmla="*/ 9 w 39"/>
                  <a:gd name="T5" fmla="*/ 37 h 42"/>
                  <a:gd name="T6" fmla="*/ 2 w 39"/>
                  <a:gd name="T7" fmla="*/ 39 h 42"/>
                  <a:gd name="T8" fmla="*/ 4 w 39"/>
                  <a:gd name="T9" fmla="*/ 30 h 42"/>
                  <a:gd name="T10" fmla="*/ 0 w 39"/>
                  <a:gd name="T11" fmla="*/ 25 h 42"/>
                  <a:gd name="T12" fmla="*/ 0 w 39"/>
                  <a:gd name="T13" fmla="*/ 2 h 42"/>
                  <a:gd name="T14" fmla="*/ 0 w 39"/>
                  <a:gd name="T15" fmla="*/ 2 h 42"/>
                  <a:gd name="T16" fmla="*/ 10 w 39"/>
                  <a:gd name="T17" fmla="*/ 0 h 42"/>
                  <a:gd name="T18" fmla="*/ 29 w 39"/>
                  <a:gd name="T19" fmla="*/ 0 h 42"/>
                  <a:gd name="T20" fmla="*/ 36 w 39"/>
                  <a:gd name="T21" fmla="*/ 3 h 42"/>
                  <a:gd name="T22" fmla="*/ 39 w 39"/>
                  <a:gd name="T23" fmla="*/ 17 h 42"/>
                  <a:gd name="T24" fmla="*/ 27 w 39"/>
                  <a:gd name="T25"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2">
                    <a:moveTo>
                      <a:pt x="27" y="32"/>
                    </a:moveTo>
                    <a:lnTo>
                      <a:pt x="17" y="42"/>
                    </a:lnTo>
                    <a:lnTo>
                      <a:pt x="9" y="37"/>
                    </a:lnTo>
                    <a:lnTo>
                      <a:pt x="2" y="39"/>
                    </a:lnTo>
                    <a:lnTo>
                      <a:pt x="4" y="30"/>
                    </a:lnTo>
                    <a:lnTo>
                      <a:pt x="0" y="25"/>
                    </a:lnTo>
                    <a:lnTo>
                      <a:pt x="0" y="2"/>
                    </a:lnTo>
                    <a:lnTo>
                      <a:pt x="0" y="2"/>
                    </a:lnTo>
                    <a:lnTo>
                      <a:pt x="10" y="0"/>
                    </a:lnTo>
                    <a:lnTo>
                      <a:pt x="29" y="0"/>
                    </a:lnTo>
                    <a:lnTo>
                      <a:pt x="36" y="3"/>
                    </a:lnTo>
                    <a:lnTo>
                      <a:pt x="39" y="17"/>
                    </a:lnTo>
                    <a:lnTo>
                      <a:pt x="27"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16" name="Freeform 2174"/>
              <p:cNvSpPr>
                <a:spLocks/>
              </p:cNvSpPr>
              <p:nvPr/>
            </p:nvSpPr>
            <p:spPr bwMode="auto">
              <a:xfrm>
                <a:off x="3706" y="2829"/>
                <a:ext cx="39" cy="42"/>
              </a:xfrm>
              <a:custGeom>
                <a:avLst/>
                <a:gdLst>
                  <a:gd name="T0" fmla="*/ 27 w 39"/>
                  <a:gd name="T1" fmla="*/ 32 h 42"/>
                  <a:gd name="T2" fmla="*/ 17 w 39"/>
                  <a:gd name="T3" fmla="*/ 42 h 42"/>
                  <a:gd name="T4" fmla="*/ 9 w 39"/>
                  <a:gd name="T5" fmla="*/ 37 h 42"/>
                  <a:gd name="T6" fmla="*/ 2 w 39"/>
                  <a:gd name="T7" fmla="*/ 39 h 42"/>
                  <a:gd name="T8" fmla="*/ 4 w 39"/>
                  <a:gd name="T9" fmla="*/ 30 h 42"/>
                  <a:gd name="T10" fmla="*/ 0 w 39"/>
                  <a:gd name="T11" fmla="*/ 25 h 42"/>
                  <a:gd name="T12" fmla="*/ 0 w 39"/>
                  <a:gd name="T13" fmla="*/ 2 h 42"/>
                  <a:gd name="T14" fmla="*/ 0 w 39"/>
                  <a:gd name="T15" fmla="*/ 2 h 42"/>
                  <a:gd name="T16" fmla="*/ 10 w 39"/>
                  <a:gd name="T17" fmla="*/ 0 h 42"/>
                  <a:gd name="T18" fmla="*/ 29 w 39"/>
                  <a:gd name="T19" fmla="*/ 0 h 42"/>
                  <a:gd name="T20" fmla="*/ 36 w 39"/>
                  <a:gd name="T21" fmla="*/ 3 h 42"/>
                  <a:gd name="T22" fmla="*/ 39 w 39"/>
                  <a:gd name="T23" fmla="*/ 17 h 42"/>
                  <a:gd name="T24" fmla="*/ 27 w 39"/>
                  <a:gd name="T25"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2">
                    <a:moveTo>
                      <a:pt x="27" y="32"/>
                    </a:moveTo>
                    <a:lnTo>
                      <a:pt x="17" y="42"/>
                    </a:lnTo>
                    <a:lnTo>
                      <a:pt x="9" y="37"/>
                    </a:lnTo>
                    <a:lnTo>
                      <a:pt x="2" y="39"/>
                    </a:lnTo>
                    <a:lnTo>
                      <a:pt x="4" y="30"/>
                    </a:lnTo>
                    <a:lnTo>
                      <a:pt x="0" y="25"/>
                    </a:lnTo>
                    <a:lnTo>
                      <a:pt x="0" y="2"/>
                    </a:lnTo>
                    <a:lnTo>
                      <a:pt x="0" y="2"/>
                    </a:lnTo>
                    <a:lnTo>
                      <a:pt x="10" y="0"/>
                    </a:lnTo>
                    <a:lnTo>
                      <a:pt x="29" y="0"/>
                    </a:lnTo>
                    <a:lnTo>
                      <a:pt x="36" y="3"/>
                    </a:lnTo>
                    <a:lnTo>
                      <a:pt x="39" y="17"/>
                    </a:lnTo>
                    <a:lnTo>
                      <a:pt x="27"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17" name="Freeform 2175"/>
              <p:cNvSpPr>
                <a:spLocks/>
              </p:cNvSpPr>
              <p:nvPr/>
            </p:nvSpPr>
            <p:spPr bwMode="auto">
              <a:xfrm>
                <a:off x="3666" y="2790"/>
                <a:ext cx="42" cy="47"/>
              </a:xfrm>
              <a:custGeom>
                <a:avLst/>
                <a:gdLst>
                  <a:gd name="T0" fmla="*/ 42 w 42"/>
                  <a:gd name="T1" fmla="*/ 30 h 47"/>
                  <a:gd name="T2" fmla="*/ 40 w 42"/>
                  <a:gd name="T3" fmla="*/ 39 h 47"/>
                  <a:gd name="T4" fmla="*/ 32 w 42"/>
                  <a:gd name="T5" fmla="*/ 39 h 47"/>
                  <a:gd name="T6" fmla="*/ 28 w 42"/>
                  <a:gd name="T7" fmla="*/ 44 h 47"/>
                  <a:gd name="T8" fmla="*/ 6 w 42"/>
                  <a:gd name="T9" fmla="*/ 46 h 47"/>
                  <a:gd name="T10" fmla="*/ 1 w 42"/>
                  <a:gd name="T11" fmla="*/ 47 h 47"/>
                  <a:gd name="T12" fmla="*/ 0 w 42"/>
                  <a:gd name="T13" fmla="*/ 30 h 47"/>
                  <a:gd name="T14" fmla="*/ 11 w 42"/>
                  <a:gd name="T15" fmla="*/ 29 h 47"/>
                  <a:gd name="T16" fmla="*/ 11 w 42"/>
                  <a:gd name="T17" fmla="*/ 12 h 47"/>
                  <a:gd name="T18" fmla="*/ 11 w 42"/>
                  <a:gd name="T19" fmla="*/ 2 h 47"/>
                  <a:gd name="T20" fmla="*/ 23 w 42"/>
                  <a:gd name="T21" fmla="*/ 0 h 47"/>
                  <a:gd name="T22" fmla="*/ 40 w 42"/>
                  <a:gd name="T23" fmla="*/ 0 h 47"/>
                  <a:gd name="T24" fmla="*/ 42 w 42"/>
                  <a:gd name="T25" fmla="*/ 3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7">
                    <a:moveTo>
                      <a:pt x="42" y="30"/>
                    </a:moveTo>
                    <a:lnTo>
                      <a:pt x="40" y="39"/>
                    </a:lnTo>
                    <a:lnTo>
                      <a:pt x="32" y="39"/>
                    </a:lnTo>
                    <a:lnTo>
                      <a:pt x="28" y="44"/>
                    </a:lnTo>
                    <a:lnTo>
                      <a:pt x="6" y="46"/>
                    </a:lnTo>
                    <a:lnTo>
                      <a:pt x="1" y="47"/>
                    </a:lnTo>
                    <a:lnTo>
                      <a:pt x="0" y="30"/>
                    </a:lnTo>
                    <a:lnTo>
                      <a:pt x="11" y="29"/>
                    </a:lnTo>
                    <a:lnTo>
                      <a:pt x="11" y="12"/>
                    </a:lnTo>
                    <a:lnTo>
                      <a:pt x="11" y="2"/>
                    </a:lnTo>
                    <a:lnTo>
                      <a:pt x="23" y="0"/>
                    </a:lnTo>
                    <a:lnTo>
                      <a:pt x="40" y="0"/>
                    </a:lnTo>
                    <a:lnTo>
                      <a:pt x="42" y="3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18" name="Freeform 2176"/>
              <p:cNvSpPr>
                <a:spLocks/>
              </p:cNvSpPr>
              <p:nvPr/>
            </p:nvSpPr>
            <p:spPr bwMode="auto">
              <a:xfrm>
                <a:off x="3666" y="2790"/>
                <a:ext cx="42" cy="47"/>
              </a:xfrm>
              <a:custGeom>
                <a:avLst/>
                <a:gdLst>
                  <a:gd name="T0" fmla="*/ 42 w 42"/>
                  <a:gd name="T1" fmla="*/ 30 h 47"/>
                  <a:gd name="T2" fmla="*/ 40 w 42"/>
                  <a:gd name="T3" fmla="*/ 39 h 47"/>
                  <a:gd name="T4" fmla="*/ 32 w 42"/>
                  <a:gd name="T5" fmla="*/ 39 h 47"/>
                  <a:gd name="T6" fmla="*/ 28 w 42"/>
                  <a:gd name="T7" fmla="*/ 44 h 47"/>
                  <a:gd name="T8" fmla="*/ 6 w 42"/>
                  <a:gd name="T9" fmla="*/ 46 h 47"/>
                  <a:gd name="T10" fmla="*/ 1 w 42"/>
                  <a:gd name="T11" fmla="*/ 47 h 47"/>
                  <a:gd name="T12" fmla="*/ 0 w 42"/>
                  <a:gd name="T13" fmla="*/ 30 h 47"/>
                  <a:gd name="T14" fmla="*/ 11 w 42"/>
                  <a:gd name="T15" fmla="*/ 29 h 47"/>
                  <a:gd name="T16" fmla="*/ 11 w 42"/>
                  <a:gd name="T17" fmla="*/ 12 h 47"/>
                  <a:gd name="T18" fmla="*/ 11 w 42"/>
                  <a:gd name="T19" fmla="*/ 2 h 47"/>
                  <a:gd name="T20" fmla="*/ 23 w 42"/>
                  <a:gd name="T21" fmla="*/ 0 h 47"/>
                  <a:gd name="T22" fmla="*/ 40 w 42"/>
                  <a:gd name="T23" fmla="*/ 0 h 47"/>
                  <a:gd name="T24" fmla="*/ 42 w 42"/>
                  <a:gd name="T25" fmla="*/ 3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7">
                    <a:moveTo>
                      <a:pt x="42" y="30"/>
                    </a:moveTo>
                    <a:lnTo>
                      <a:pt x="40" y="39"/>
                    </a:lnTo>
                    <a:lnTo>
                      <a:pt x="32" y="39"/>
                    </a:lnTo>
                    <a:lnTo>
                      <a:pt x="28" y="44"/>
                    </a:lnTo>
                    <a:lnTo>
                      <a:pt x="6" y="46"/>
                    </a:lnTo>
                    <a:lnTo>
                      <a:pt x="1" y="47"/>
                    </a:lnTo>
                    <a:lnTo>
                      <a:pt x="0" y="30"/>
                    </a:lnTo>
                    <a:lnTo>
                      <a:pt x="11" y="29"/>
                    </a:lnTo>
                    <a:lnTo>
                      <a:pt x="11" y="12"/>
                    </a:lnTo>
                    <a:lnTo>
                      <a:pt x="11" y="2"/>
                    </a:lnTo>
                    <a:lnTo>
                      <a:pt x="23" y="0"/>
                    </a:lnTo>
                    <a:lnTo>
                      <a:pt x="40" y="0"/>
                    </a:lnTo>
                    <a:lnTo>
                      <a:pt x="42"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19" name="Freeform 2177"/>
              <p:cNvSpPr>
                <a:spLocks/>
              </p:cNvSpPr>
              <p:nvPr/>
            </p:nvSpPr>
            <p:spPr bwMode="auto">
              <a:xfrm>
                <a:off x="3827" y="2837"/>
                <a:ext cx="37" cy="29"/>
              </a:xfrm>
              <a:custGeom>
                <a:avLst/>
                <a:gdLst>
                  <a:gd name="T0" fmla="*/ 25 w 37"/>
                  <a:gd name="T1" fmla="*/ 9 h 29"/>
                  <a:gd name="T2" fmla="*/ 32 w 37"/>
                  <a:gd name="T3" fmla="*/ 16 h 29"/>
                  <a:gd name="T4" fmla="*/ 37 w 37"/>
                  <a:gd name="T5" fmla="*/ 10 h 29"/>
                  <a:gd name="T6" fmla="*/ 37 w 37"/>
                  <a:gd name="T7" fmla="*/ 12 h 29"/>
                  <a:gd name="T8" fmla="*/ 35 w 37"/>
                  <a:gd name="T9" fmla="*/ 17 h 29"/>
                  <a:gd name="T10" fmla="*/ 15 w 37"/>
                  <a:gd name="T11" fmla="*/ 22 h 29"/>
                  <a:gd name="T12" fmla="*/ 11 w 37"/>
                  <a:gd name="T13" fmla="*/ 27 h 29"/>
                  <a:gd name="T14" fmla="*/ 0 w 37"/>
                  <a:gd name="T15" fmla="*/ 29 h 29"/>
                  <a:gd name="T16" fmla="*/ 3 w 37"/>
                  <a:gd name="T17" fmla="*/ 14 h 29"/>
                  <a:gd name="T18" fmla="*/ 5 w 37"/>
                  <a:gd name="T19" fmla="*/ 4 h 29"/>
                  <a:gd name="T20" fmla="*/ 15 w 37"/>
                  <a:gd name="T21" fmla="*/ 0 h 29"/>
                  <a:gd name="T22" fmla="*/ 25 w 37"/>
                  <a:gd name="T2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9">
                    <a:moveTo>
                      <a:pt x="25" y="9"/>
                    </a:moveTo>
                    <a:lnTo>
                      <a:pt x="32" y="16"/>
                    </a:lnTo>
                    <a:lnTo>
                      <a:pt x="37" y="10"/>
                    </a:lnTo>
                    <a:lnTo>
                      <a:pt x="37" y="12"/>
                    </a:lnTo>
                    <a:lnTo>
                      <a:pt x="35" y="17"/>
                    </a:lnTo>
                    <a:lnTo>
                      <a:pt x="15" y="22"/>
                    </a:lnTo>
                    <a:lnTo>
                      <a:pt x="11" y="27"/>
                    </a:lnTo>
                    <a:lnTo>
                      <a:pt x="0" y="29"/>
                    </a:lnTo>
                    <a:lnTo>
                      <a:pt x="3" y="14"/>
                    </a:lnTo>
                    <a:lnTo>
                      <a:pt x="5" y="4"/>
                    </a:lnTo>
                    <a:lnTo>
                      <a:pt x="15" y="0"/>
                    </a:lnTo>
                    <a:lnTo>
                      <a:pt x="25" y="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20" name="Freeform 2178"/>
              <p:cNvSpPr>
                <a:spLocks/>
              </p:cNvSpPr>
              <p:nvPr/>
            </p:nvSpPr>
            <p:spPr bwMode="auto">
              <a:xfrm>
                <a:off x="3827" y="2837"/>
                <a:ext cx="37" cy="29"/>
              </a:xfrm>
              <a:custGeom>
                <a:avLst/>
                <a:gdLst>
                  <a:gd name="T0" fmla="*/ 25 w 37"/>
                  <a:gd name="T1" fmla="*/ 9 h 29"/>
                  <a:gd name="T2" fmla="*/ 32 w 37"/>
                  <a:gd name="T3" fmla="*/ 16 h 29"/>
                  <a:gd name="T4" fmla="*/ 37 w 37"/>
                  <a:gd name="T5" fmla="*/ 10 h 29"/>
                  <a:gd name="T6" fmla="*/ 37 w 37"/>
                  <a:gd name="T7" fmla="*/ 12 h 29"/>
                  <a:gd name="T8" fmla="*/ 35 w 37"/>
                  <a:gd name="T9" fmla="*/ 17 h 29"/>
                  <a:gd name="T10" fmla="*/ 15 w 37"/>
                  <a:gd name="T11" fmla="*/ 22 h 29"/>
                  <a:gd name="T12" fmla="*/ 11 w 37"/>
                  <a:gd name="T13" fmla="*/ 27 h 29"/>
                  <a:gd name="T14" fmla="*/ 0 w 37"/>
                  <a:gd name="T15" fmla="*/ 29 h 29"/>
                  <a:gd name="T16" fmla="*/ 3 w 37"/>
                  <a:gd name="T17" fmla="*/ 14 h 29"/>
                  <a:gd name="T18" fmla="*/ 5 w 37"/>
                  <a:gd name="T19" fmla="*/ 4 h 29"/>
                  <a:gd name="T20" fmla="*/ 15 w 37"/>
                  <a:gd name="T21" fmla="*/ 0 h 29"/>
                  <a:gd name="T22" fmla="*/ 25 w 37"/>
                  <a:gd name="T2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9">
                    <a:moveTo>
                      <a:pt x="25" y="9"/>
                    </a:moveTo>
                    <a:lnTo>
                      <a:pt x="32" y="16"/>
                    </a:lnTo>
                    <a:lnTo>
                      <a:pt x="37" y="10"/>
                    </a:lnTo>
                    <a:lnTo>
                      <a:pt x="37" y="12"/>
                    </a:lnTo>
                    <a:lnTo>
                      <a:pt x="35" y="17"/>
                    </a:lnTo>
                    <a:lnTo>
                      <a:pt x="15" y="22"/>
                    </a:lnTo>
                    <a:lnTo>
                      <a:pt x="11" y="27"/>
                    </a:lnTo>
                    <a:lnTo>
                      <a:pt x="0" y="29"/>
                    </a:lnTo>
                    <a:lnTo>
                      <a:pt x="3" y="14"/>
                    </a:lnTo>
                    <a:lnTo>
                      <a:pt x="5" y="4"/>
                    </a:lnTo>
                    <a:lnTo>
                      <a:pt x="15" y="0"/>
                    </a:lnTo>
                    <a:lnTo>
                      <a:pt x="25"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21" name="Freeform 2179"/>
              <p:cNvSpPr>
                <a:spLocks/>
              </p:cNvSpPr>
              <p:nvPr/>
            </p:nvSpPr>
            <p:spPr bwMode="auto">
              <a:xfrm>
                <a:off x="3815" y="2864"/>
                <a:ext cx="30" cy="44"/>
              </a:xfrm>
              <a:custGeom>
                <a:avLst/>
                <a:gdLst>
                  <a:gd name="T0" fmla="*/ 22 w 30"/>
                  <a:gd name="T1" fmla="*/ 36 h 44"/>
                  <a:gd name="T2" fmla="*/ 17 w 30"/>
                  <a:gd name="T3" fmla="*/ 44 h 44"/>
                  <a:gd name="T4" fmla="*/ 13 w 30"/>
                  <a:gd name="T5" fmla="*/ 43 h 44"/>
                  <a:gd name="T6" fmla="*/ 15 w 30"/>
                  <a:gd name="T7" fmla="*/ 38 h 44"/>
                  <a:gd name="T8" fmla="*/ 15 w 30"/>
                  <a:gd name="T9" fmla="*/ 28 h 44"/>
                  <a:gd name="T10" fmla="*/ 6 w 30"/>
                  <a:gd name="T11" fmla="*/ 22 h 44"/>
                  <a:gd name="T12" fmla="*/ 1 w 30"/>
                  <a:gd name="T13" fmla="*/ 11 h 44"/>
                  <a:gd name="T14" fmla="*/ 0 w 30"/>
                  <a:gd name="T15" fmla="*/ 9 h 44"/>
                  <a:gd name="T16" fmla="*/ 1 w 30"/>
                  <a:gd name="T17" fmla="*/ 9 h 44"/>
                  <a:gd name="T18" fmla="*/ 3 w 30"/>
                  <a:gd name="T19" fmla="*/ 6 h 44"/>
                  <a:gd name="T20" fmla="*/ 12 w 30"/>
                  <a:gd name="T21" fmla="*/ 2 h 44"/>
                  <a:gd name="T22" fmla="*/ 23 w 30"/>
                  <a:gd name="T23" fmla="*/ 0 h 44"/>
                  <a:gd name="T24" fmla="*/ 23 w 30"/>
                  <a:gd name="T25" fmla="*/ 9 h 44"/>
                  <a:gd name="T26" fmla="*/ 30 w 30"/>
                  <a:gd name="T27" fmla="*/ 16 h 44"/>
                  <a:gd name="T28" fmla="*/ 22 w 30"/>
                  <a:gd name="T29"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4">
                    <a:moveTo>
                      <a:pt x="22" y="36"/>
                    </a:moveTo>
                    <a:lnTo>
                      <a:pt x="17" y="44"/>
                    </a:lnTo>
                    <a:lnTo>
                      <a:pt x="13" y="43"/>
                    </a:lnTo>
                    <a:lnTo>
                      <a:pt x="15" y="38"/>
                    </a:lnTo>
                    <a:lnTo>
                      <a:pt x="15" y="28"/>
                    </a:lnTo>
                    <a:lnTo>
                      <a:pt x="6" y="22"/>
                    </a:lnTo>
                    <a:lnTo>
                      <a:pt x="1" y="11"/>
                    </a:lnTo>
                    <a:lnTo>
                      <a:pt x="0" y="9"/>
                    </a:lnTo>
                    <a:lnTo>
                      <a:pt x="1" y="9"/>
                    </a:lnTo>
                    <a:lnTo>
                      <a:pt x="3" y="6"/>
                    </a:lnTo>
                    <a:lnTo>
                      <a:pt x="12" y="2"/>
                    </a:lnTo>
                    <a:lnTo>
                      <a:pt x="23" y="0"/>
                    </a:lnTo>
                    <a:lnTo>
                      <a:pt x="23" y="9"/>
                    </a:lnTo>
                    <a:lnTo>
                      <a:pt x="30" y="16"/>
                    </a:lnTo>
                    <a:lnTo>
                      <a:pt x="22" y="3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22" name="Freeform 2180"/>
              <p:cNvSpPr>
                <a:spLocks/>
              </p:cNvSpPr>
              <p:nvPr/>
            </p:nvSpPr>
            <p:spPr bwMode="auto">
              <a:xfrm>
                <a:off x="3815" y="2864"/>
                <a:ext cx="30" cy="44"/>
              </a:xfrm>
              <a:custGeom>
                <a:avLst/>
                <a:gdLst>
                  <a:gd name="T0" fmla="*/ 22 w 30"/>
                  <a:gd name="T1" fmla="*/ 36 h 44"/>
                  <a:gd name="T2" fmla="*/ 17 w 30"/>
                  <a:gd name="T3" fmla="*/ 44 h 44"/>
                  <a:gd name="T4" fmla="*/ 13 w 30"/>
                  <a:gd name="T5" fmla="*/ 43 h 44"/>
                  <a:gd name="T6" fmla="*/ 15 w 30"/>
                  <a:gd name="T7" fmla="*/ 38 h 44"/>
                  <a:gd name="T8" fmla="*/ 15 w 30"/>
                  <a:gd name="T9" fmla="*/ 28 h 44"/>
                  <a:gd name="T10" fmla="*/ 6 w 30"/>
                  <a:gd name="T11" fmla="*/ 22 h 44"/>
                  <a:gd name="T12" fmla="*/ 1 w 30"/>
                  <a:gd name="T13" fmla="*/ 11 h 44"/>
                  <a:gd name="T14" fmla="*/ 0 w 30"/>
                  <a:gd name="T15" fmla="*/ 9 h 44"/>
                  <a:gd name="T16" fmla="*/ 1 w 30"/>
                  <a:gd name="T17" fmla="*/ 9 h 44"/>
                  <a:gd name="T18" fmla="*/ 3 w 30"/>
                  <a:gd name="T19" fmla="*/ 6 h 44"/>
                  <a:gd name="T20" fmla="*/ 12 w 30"/>
                  <a:gd name="T21" fmla="*/ 2 h 44"/>
                  <a:gd name="T22" fmla="*/ 23 w 30"/>
                  <a:gd name="T23" fmla="*/ 0 h 44"/>
                  <a:gd name="T24" fmla="*/ 23 w 30"/>
                  <a:gd name="T25" fmla="*/ 9 h 44"/>
                  <a:gd name="T26" fmla="*/ 30 w 30"/>
                  <a:gd name="T27" fmla="*/ 16 h 44"/>
                  <a:gd name="T28" fmla="*/ 22 w 30"/>
                  <a:gd name="T29"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4">
                    <a:moveTo>
                      <a:pt x="22" y="36"/>
                    </a:moveTo>
                    <a:lnTo>
                      <a:pt x="17" y="44"/>
                    </a:lnTo>
                    <a:lnTo>
                      <a:pt x="13" y="43"/>
                    </a:lnTo>
                    <a:lnTo>
                      <a:pt x="15" y="38"/>
                    </a:lnTo>
                    <a:lnTo>
                      <a:pt x="15" y="28"/>
                    </a:lnTo>
                    <a:lnTo>
                      <a:pt x="6" y="22"/>
                    </a:lnTo>
                    <a:lnTo>
                      <a:pt x="1" y="11"/>
                    </a:lnTo>
                    <a:lnTo>
                      <a:pt x="0" y="9"/>
                    </a:lnTo>
                    <a:lnTo>
                      <a:pt x="1" y="9"/>
                    </a:lnTo>
                    <a:lnTo>
                      <a:pt x="3" y="6"/>
                    </a:lnTo>
                    <a:lnTo>
                      <a:pt x="12" y="2"/>
                    </a:lnTo>
                    <a:lnTo>
                      <a:pt x="23" y="0"/>
                    </a:lnTo>
                    <a:lnTo>
                      <a:pt x="23" y="9"/>
                    </a:lnTo>
                    <a:lnTo>
                      <a:pt x="30" y="16"/>
                    </a:lnTo>
                    <a:lnTo>
                      <a:pt x="22"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23" name="Freeform 2181"/>
              <p:cNvSpPr>
                <a:spLocks/>
              </p:cNvSpPr>
              <p:nvPr/>
            </p:nvSpPr>
            <p:spPr bwMode="auto">
              <a:xfrm>
                <a:off x="3732" y="2744"/>
                <a:ext cx="45" cy="49"/>
              </a:xfrm>
              <a:custGeom>
                <a:avLst/>
                <a:gdLst>
                  <a:gd name="T0" fmla="*/ 18 w 45"/>
                  <a:gd name="T1" fmla="*/ 2 h 49"/>
                  <a:gd name="T2" fmla="*/ 20 w 45"/>
                  <a:gd name="T3" fmla="*/ 10 h 49"/>
                  <a:gd name="T4" fmla="*/ 25 w 45"/>
                  <a:gd name="T5" fmla="*/ 4 h 49"/>
                  <a:gd name="T6" fmla="*/ 32 w 45"/>
                  <a:gd name="T7" fmla="*/ 7 h 49"/>
                  <a:gd name="T8" fmla="*/ 45 w 45"/>
                  <a:gd name="T9" fmla="*/ 14 h 49"/>
                  <a:gd name="T10" fmla="*/ 40 w 45"/>
                  <a:gd name="T11" fmla="*/ 31 h 49"/>
                  <a:gd name="T12" fmla="*/ 35 w 45"/>
                  <a:gd name="T13" fmla="*/ 36 h 49"/>
                  <a:gd name="T14" fmla="*/ 35 w 45"/>
                  <a:gd name="T15" fmla="*/ 48 h 49"/>
                  <a:gd name="T16" fmla="*/ 5 w 45"/>
                  <a:gd name="T17" fmla="*/ 49 h 49"/>
                  <a:gd name="T18" fmla="*/ 0 w 45"/>
                  <a:gd name="T19" fmla="*/ 37 h 49"/>
                  <a:gd name="T20" fmla="*/ 5 w 45"/>
                  <a:gd name="T21" fmla="*/ 37 h 49"/>
                  <a:gd name="T22" fmla="*/ 1 w 45"/>
                  <a:gd name="T23" fmla="*/ 20 h 49"/>
                  <a:gd name="T24" fmla="*/ 1 w 45"/>
                  <a:gd name="T25" fmla="*/ 2 h 49"/>
                  <a:gd name="T26" fmla="*/ 13 w 45"/>
                  <a:gd name="T27" fmla="*/ 0 h 49"/>
                  <a:gd name="T28" fmla="*/ 18 w 45"/>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9">
                    <a:moveTo>
                      <a:pt x="18" y="2"/>
                    </a:moveTo>
                    <a:lnTo>
                      <a:pt x="20" y="10"/>
                    </a:lnTo>
                    <a:lnTo>
                      <a:pt x="25" y="4"/>
                    </a:lnTo>
                    <a:lnTo>
                      <a:pt x="32" y="7"/>
                    </a:lnTo>
                    <a:lnTo>
                      <a:pt x="45" y="14"/>
                    </a:lnTo>
                    <a:lnTo>
                      <a:pt x="40" y="31"/>
                    </a:lnTo>
                    <a:lnTo>
                      <a:pt x="35" y="36"/>
                    </a:lnTo>
                    <a:lnTo>
                      <a:pt x="35" y="48"/>
                    </a:lnTo>
                    <a:lnTo>
                      <a:pt x="5" y="49"/>
                    </a:lnTo>
                    <a:lnTo>
                      <a:pt x="0" y="37"/>
                    </a:lnTo>
                    <a:lnTo>
                      <a:pt x="5" y="37"/>
                    </a:lnTo>
                    <a:lnTo>
                      <a:pt x="1" y="20"/>
                    </a:lnTo>
                    <a:lnTo>
                      <a:pt x="1" y="2"/>
                    </a:lnTo>
                    <a:lnTo>
                      <a:pt x="13" y="0"/>
                    </a:lnTo>
                    <a:lnTo>
                      <a:pt x="18" y="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24" name="Freeform 2182"/>
              <p:cNvSpPr>
                <a:spLocks/>
              </p:cNvSpPr>
              <p:nvPr/>
            </p:nvSpPr>
            <p:spPr bwMode="auto">
              <a:xfrm>
                <a:off x="3732" y="2744"/>
                <a:ext cx="45" cy="49"/>
              </a:xfrm>
              <a:custGeom>
                <a:avLst/>
                <a:gdLst>
                  <a:gd name="T0" fmla="*/ 18 w 45"/>
                  <a:gd name="T1" fmla="*/ 2 h 49"/>
                  <a:gd name="T2" fmla="*/ 20 w 45"/>
                  <a:gd name="T3" fmla="*/ 10 h 49"/>
                  <a:gd name="T4" fmla="*/ 25 w 45"/>
                  <a:gd name="T5" fmla="*/ 4 h 49"/>
                  <a:gd name="T6" fmla="*/ 32 w 45"/>
                  <a:gd name="T7" fmla="*/ 7 h 49"/>
                  <a:gd name="T8" fmla="*/ 45 w 45"/>
                  <a:gd name="T9" fmla="*/ 14 h 49"/>
                  <a:gd name="T10" fmla="*/ 40 w 45"/>
                  <a:gd name="T11" fmla="*/ 31 h 49"/>
                  <a:gd name="T12" fmla="*/ 35 w 45"/>
                  <a:gd name="T13" fmla="*/ 36 h 49"/>
                  <a:gd name="T14" fmla="*/ 35 w 45"/>
                  <a:gd name="T15" fmla="*/ 48 h 49"/>
                  <a:gd name="T16" fmla="*/ 5 w 45"/>
                  <a:gd name="T17" fmla="*/ 49 h 49"/>
                  <a:gd name="T18" fmla="*/ 0 w 45"/>
                  <a:gd name="T19" fmla="*/ 37 h 49"/>
                  <a:gd name="T20" fmla="*/ 5 w 45"/>
                  <a:gd name="T21" fmla="*/ 37 h 49"/>
                  <a:gd name="T22" fmla="*/ 1 w 45"/>
                  <a:gd name="T23" fmla="*/ 20 h 49"/>
                  <a:gd name="T24" fmla="*/ 1 w 45"/>
                  <a:gd name="T25" fmla="*/ 2 h 49"/>
                  <a:gd name="T26" fmla="*/ 13 w 45"/>
                  <a:gd name="T27" fmla="*/ 0 h 49"/>
                  <a:gd name="T28" fmla="*/ 18 w 45"/>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9">
                    <a:moveTo>
                      <a:pt x="18" y="2"/>
                    </a:moveTo>
                    <a:lnTo>
                      <a:pt x="20" y="10"/>
                    </a:lnTo>
                    <a:lnTo>
                      <a:pt x="25" y="4"/>
                    </a:lnTo>
                    <a:lnTo>
                      <a:pt x="32" y="7"/>
                    </a:lnTo>
                    <a:lnTo>
                      <a:pt x="45" y="14"/>
                    </a:lnTo>
                    <a:lnTo>
                      <a:pt x="40" y="31"/>
                    </a:lnTo>
                    <a:lnTo>
                      <a:pt x="35" y="36"/>
                    </a:lnTo>
                    <a:lnTo>
                      <a:pt x="35" y="48"/>
                    </a:lnTo>
                    <a:lnTo>
                      <a:pt x="5" y="49"/>
                    </a:lnTo>
                    <a:lnTo>
                      <a:pt x="0" y="37"/>
                    </a:lnTo>
                    <a:lnTo>
                      <a:pt x="5" y="37"/>
                    </a:lnTo>
                    <a:lnTo>
                      <a:pt x="1" y="20"/>
                    </a:lnTo>
                    <a:lnTo>
                      <a:pt x="1" y="2"/>
                    </a:lnTo>
                    <a:lnTo>
                      <a:pt x="13" y="0"/>
                    </a:lnTo>
                    <a:lnTo>
                      <a:pt x="1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25" name="Freeform 2183"/>
              <p:cNvSpPr>
                <a:spLocks/>
              </p:cNvSpPr>
              <p:nvPr/>
            </p:nvSpPr>
            <p:spPr bwMode="auto">
              <a:xfrm>
                <a:off x="3618" y="2792"/>
                <a:ext cx="59" cy="49"/>
              </a:xfrm>
              <a:custGeom>
                <a:avLst/>
                <a:gdLst>
                  <a:gd name="T0" fmla="*/ 48 w 59"/>
                  <a:gd name="T1" fmla="*/ 28 h 49"/>
                  <a:gd name="T2" fmla="*/ 49 w 59"/>
                  <a:gd name="T3" fmla="*/ 45 h 49"/>
                  <a:gd name="T4" fmla="*/ 49 w 59"/>
                  <a:gd name="T5" fmla="*/ 47 h 49"/>
                  <a:gd name="T6" fmla="*/ 29 w 59"/>
                  <a:gd name="T7" fmla="*/ 47 h 49"/>
                  <a:gd name="T8" fmla="*/ 29 w 59"/>
                  <a:gd name="T9" fmla="*/ 39 h 49"/>
                  <a:gd name="T10" fmla="*/ 20 w 59"/>
                  <a:gd name="T11" fmla="*/ 39 h 49"/>
                  <a:gd name="T12" fmla="*/ 20 w 59"/>
                  <a:gd name="T13" fmla="*/ 47 h 49"/>
                  <a:gd name="T14" fmla="*/ 0 w 59"/>
                  <a:gd name="T15" fmla="*/ 49 h 49"/>
                  <a:gd name="T16" fmla="*/ 4 w 59"/>
                  <a:gd name="T17" fmla="*/ 45 h 49"/>
                  <a:gd name="T18" fmla="*/ 4 w 59"/>
                  <a:gd name="T19" fmla="*/ 45 h 49"/>
                  <a:gd name="T20" fmla="*/ 4 w 59"/>
                  <a:gd name="T21" fmla="*/ 44 h 49"/>
                  <a:gd name="T22" fmla="*/ 4 w 59"/>
                  <a:gd name="T23" fmla="*/ 39 h 49"/>
                  <a:gd name="T24" fmla="*/ 0 w 59"/>
                  <a:gd name="T25" fmla="*/ 35 h 49"/>
                  <a:gd name="T26" fmla="*/ 2 w 59"/>
                  <a:gd name="T27" fmla="*/ 32 h 49"/>
                  <a:gd name="T28" fmla="*/ 12 w 59"/>
                  <a:gd name="T29" fmla="*/ 8 h 49"/>
                  <a:gd name="T30" fmla="*/ 14 w 59"/>
                  <a:gd name="T31" fmla="*/ 6 h 49"/>
                  <a:gd name="T32" fmla="*/ 14 w 59"/>
                  <a:gd name="T33" fmla="*/ 3 h 49"/>
                  <a:gd name="T34" fmla="*/ 14 w 59"/>
                  <a:gd name="T35" fmla="*/ 1 h 49"/>
                  <a:gd name="T36" fmla="*/ 14 w 59"/>
                  <a:gd name="T37" fmla="*/ 1 h 49"/>
                  <a:gd name="T38" fmla="*/ 14 w 59"/>
                  <a:gd name="T39" fmla="*/ 1 h 49"/>
                  <a:gd name="T40" fmla="*/ 59 w 59"/>
                  <a:gd name="T41" fmla="*/ 0 h 49"/>
                  <a:gd name="T42" fmla="*/ 59 w 59"/>
                  <a:gd name="T43" fmla="*/ 10 h 49"/>
                  <a:gd name="T44" fmla="*/ 59 w 59"/>
                  <a:gd name="T45" fmla="*/ 27 h 49"/>
                  <a:gd name="T46" fmla="*/ 48 w 59"/>
                  <a:gd name="T4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9">
                    <a:moveTo>
                      <a:pt x="48" y="28"/>
                    </a:moveTo>
                    <a:lnTo>
                      <a:pt x="49" y="45"/>
                    </a:lnTo>
                    <a:lnTo>
                      <a:pt x="49" y="47"/>
                    </a:lnTo>
                    <a:lnTo>
                      <a:pt x="29" y="47"/>
                    </a:lnTo>
                    <a:lnTo>
                      <a:pt x="29" y="39"/>
                    </a:lnTo>
                    <a:lnTo>
                      <a:pt x="20" y="39"/>
                    </a:lnTo>
                    <a:lnTo>
                      <a:pt x="20" y="47"/>
                    </a:lnTo>
                    <a:lnTo>
                      <a:pt x="0" y="49"/>
                    </a:lnTo>
                    <a:lnTo>
                      <a:pt x="4" y="45"/>
                    </a:lnTo>
                    <a:lnTo>
                      <a:pt x="4" y="45"/>
                    </a:lnTo>
                    <a:lnTo>
                      <a:pt x="4" y="44"/>
                    </a:lnTo>
                    <a:lnTo>
                      <a:pt x="4" y="39"/>
                    </a:lnTo>
                    <a:lnTo>
                      <a:pt x="0" y="35"/>
                    </a:lnTo>
                    <a:lnTo>
                      <a:pt x="2" y="32"/>
                    </a:lnTo>
                    <a:lnTo>
                      <a:pt x="12" y="8"/>
                    </a:lnTo>
                    <a:lnTo>
                      <a:pt x="14" y="6"/>
                    </a:lnTo>
                    <a:lnTo>
                      <a:pt x="14" y="3"/>
                    </a:lnTo>
                    <a:lnTo>
                      <a:pt x="14" y="1"/>
                    </a:lnTo>
                    <a:lnTo>
                      <a:pt x="14" y="1"/>
                    </a:lnTo>
                    <a:lnTo>
                      <a:pt x="14" y="1"/>
                    </a:lnTo>
                    <a:lnTo>
                      <a:pt x="59" y="0"/>
                    </a:lnTo>
                    <a:lnTo>
                      <a:pt x="59" y="10"/>
                    </a:lnTo>
                    <a:lnTo>
                      <a:pt x="59" y="27"/>
                    </a:lnTo>
                    <a:lnTo>
                      <a:pt x="48" y="28"/>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26" name="Freeform 2184"/>
              <p:cNvSpPr>
                <a:spLocks/>
              </p:cNvSpPr>
              <p:nvPr/>
            </p:nvSpPr>
            <p:spPr bwMode="auto">
              <a:xfrm>
                <a:off x="3618" y="2792"/>
                <a:ext cx="59" cy="49"/>
              </a:xfrm>
              <a:custGeom>
                <a:avLst/>
                <a:gdLst>
                  <a:gd name="T0" fmla="*/ 48 w 59"/>
                  <a:gd name="T1" fmla="*/ 28 h 49"/>
                  <a:gd name="T2" fmla="*/ 49 w 59"/>
                  <a:gd name="T3" fmla="*/ 45 h 49"/>
                  <a:gd name="T4" fmla="*/ 49 w 59"/>
                  <a:gd name="T5" fmla="*/ 47 h 49"/>
                  <a:gd name="T6" fmla="*/ 29 w 59"/>
                  <a:gd name="T7" fmla="*/ 47 h 49"/>
                  <a:gd name="T8" fmla="*/ 29 w 59"/>
                  <a:gd name="T9" fmla="*/ 39 h 49"/>
                  <a:gd name="T10" fmla="*/ 20 w 59"/>
                  <a:gd name="T11" fmla="*/ 39 h 49"/>
                  <a:gd name="T12" fmla="*/ 20 w 59"/>
                  <a:gd name="T13" fmla="*/ 47 h 49"/>
                  <a:gd name="T14" fmla="*/ 0 w 59"/>
                  <a:gd name="T15" fmla="*/ 49 h 49"/>
                  <a:gd name="T16" fmla="*/ 4 w 59"/>
                  <a:gd name="T17" fmla="*/ 45 h 49"/>
                  <a:gd name="T18" fmla="*/ 4 w 59"/>
                  <a:gd name="T19" fmla="*/ 45 h 49"/>
                  <a:gd name="T20" fmla="*/ 4 w 59"/>
                  <a:gd name="T21" fmla="*/ 44 h 49"/>
                  <a:gd name="T22" fmla="*/ 4 w 59"/>
                  <a:gd name="T23" fmla="*/ 39 h 49"/>
                  <a:gd name="T24" fmla="*/ 0 w 59"/>
                  <a:gd name="T25" fmla="*/ 35 h 49"/>
                  <a:gd name="T26" fmla="*/ 2 w 59"/>
                  <a:gd name="T27" fmla="*/ 32 h 49"/>
                  <a:gd name="T28" fmla="*/ 12 w 59"/>
                  <a:gd name="T29" fmla="*/ 8 h 49"/>
                  <a:gd name="T30" fmla="*/ 14 w 59"/>
                  <a:gd name="T31" fmla="*/ 6 h 49"/>
                  <a:gd name="T32" fmla="*/ 14 w 59"/>
                  <a:gd name="T33" fmla="*/ 3 h 49"/>
                  <a:gd name="T34" fmla="*/ 14 w 59"/>
                  <a:gd name="T35" fmla="*/ 1 h 49"/>
                  <a:gd name="T36" fmla="*/ 14 w 59"/>
                  <a:gd name="T37" fmla="*/ 1 h 49"/>
                  <a:gd name="T38" fmla="*/ 14 w 59"/>
                  <a:gd name="T39" fmla="*/ 1 h 49"/>
                  <a:gd name="T40" fmla="*/ 59 w 59"/>
                  <a:gd name="T41" fmla="*/ 0 h 49"/>
                  <a:gd name="T42" fmla="*/ 59 w 59"/>
                  <a:gd name="T43" fmla="*/ 10 h 49"/>
                  <a:gd name="T44" fmla="*/ 59 w 59"/>
                  <a:gd name="T45" fmla="*/ 27 h 49"/>
                  <a:gd name="T46" fmla="*/ 48 w 59"/>
                  <a:gd name="T4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9">
                    <a:moveTo>
                      <a:pt x="48" y="28"/>
                    </a:moveTo>
                    <a:lnTo>
                      <a:pt x="49" y="45"/>
                    </a:lnTo>
                    <a:lnTo>
                      <a:pt x="49" y="47"/>
                    </a:lnTo>
                    <a:lnTo>
                      <a:pt x="29" y="47"/>
                    </a:lnTo>
                    <a:lnTo>
                      <a:pt x="29" y="39"/>
                    </a:lnTo>
                    <a:lnTo>
                      <a:pt x="20" y="39"/>
                    </a:lnTo>
                    <a:lnTo>
                      <a:pt x="20" y="47"/>
                    </a:lnTo>
                    <a:lnTo>
                      <a:pt x="0" y="49"/>
                    </a:lnTo>
                    <a:lnTo>
                      <a:pt x="4" y="45"/>
                    </a:lnTo>
                    <a:lnTo>
                      <a:pt x="4" y="45"/>
                    </a:lnTo>
                    <a:lnTo>
                      <a:pt x="4" y="44"/>
                    </a:lnTo>
                    <a:lnTo>
                      <a:pt x="4" y="39"/>
                    </a:lnTo>
                    <a:lnTo>
                      <a:pt x="0" y="35"/>
                    </a:lnTo>
                    <a:lnTo>
                      <a:pt x="2" y="32"/>
                    </a:lnTo>
                    <a:lnTo>
                      <a:pt x="12" y="8"/>
                    </a:lnTo>
                    <a:lnTo>
                      <a:pt x="14" y="6"/>
                    </a:lnTo>
                    <a:lnTo>
                      <a:pt x="14" y="3"/>
                    </a:lnTo>
                    <a:lnTo>
                      <a:pt x="14" y="1"/>
                    </a:lnTo>
                    <a:lnTo>
                      <a:pt x="14" y="1"/>
                    </a:lnTo>
                    <a:lnTo>
                      <a:pt x="14" y="1"/>
                    </a:lnTo>
                    <a:lnTo>
                      <a:pt x="59" y="0"/>
                    </a:lnTo>
                    <a:lnTo>
                      <a:pt x="59" y="10"/>
                    </a:lnTo>
                    <a:lnTo>
                      <a:pt x="59" y="27"/>
                    </a:lnTo>
                    <a:lnTo>
                      <a:pt x="48"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27" name="Freeform 2185"/>
              <p:cNvSpPr>
                <a:spLocks/>
              </p:cNvSpPr>
              <p:nvPr/>
            </p:nvSpPr>
            <p:spPr bwMode="auto">
              <a:xfrm>
                <a:off x="3638" y="2624"/>
                <a:ext cx="50" cy="44"/>
              </a:xfrm>
              <a:custGeom>
                <a:avLst/>
                <a:gdLst>
                  <a:gd name="T0" fmla="*/ 50 w 50"/>
                  <a:gd name="T1" fmla="*/ 12 h 44"/>
                  <a:gd name="T2" fmla="*/ 50 w 50"/>
                  <a:gd name="T3" fmla="*/ 34 h 44"/>
                  <a:gd name="T4" fmla="*/ 48 w 50"/>
                  <a:gd name="T5" fmla="*/ 42 h 44"/>
                  <a:gd name="T6" fmla="*/ 38 w 50"/>
                  <a:gd name="T7" fmla="*/ 42 h 44"/>
                  <a:gd name="T8" fmla="*/ 19 w 50"/>
                  <a:gd name="T9" fmla="*/ 44 h 44"/>
                  <a:gd name="T10" fmla="*/ 17 w 50"/>
                  <a:gd name="T11" fmla="*/ 35 h 44"/>
                  <a:gd name="T12" fmla="*/ 0 w 50"/>
                  <a:gd name="T13" fmla="*/ 35 h 44"/>
                  <a:gd name="T14" fmla="*/ 4 w 50"/>
                  <a:gd name="T15" fmla="*/ 18 h 44"/>
                  <a:gd name="T16" fmla="*/ 14 w 50"/>
                  <a:gd name="T17" fmla="*/ 18 h 44"/>
                  <a:gd name="T18" fmla="*/ 21 w 50"/>
                  <a:gd name="T19" fmla="*/ 13 h 44"/>
                  <a:gd name="T20" fmla="*/ 19 w 50"/>
                  <a:gd name="T21" fmla="*/ 0 h 44"/>
                  <a:gd name="T22" fmla="*/ 41 w 50"/>
                  <a:gd name="T23" fmla="*/ 0 h 44"/>
                  <a:gd name="T24" fmla="*/ 41 w 50"/>
                  <a:gd name="T25" fmla="*/ 13 h 44"/>
                  <a:gd name="T26" fmla="*/ 50 w 50"/>
                  <a:gd name="T2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4">
                    <a:moveTo>
                      <a:pt x="50" y="12"/>
                    </a:moveTo>
                    <a:lnTo>
                      <a:pt x="50" y="34"/>
                    </a:lnTo>
                    <a:lnTo>
                      <a:pt x="48" y="42"/>
                    </a:lnTo>
                    <a:lnTo>
                      <a:pt x="38" y="42"/>
                    </a:lnTo>
                    <a:lnTo>
                      <a:pt x="19" y="44"/>
                    </a:lnTo>
                    <a:lnTo>
                      <a:pt x="17" y="35"/>
                    </a:lnTo>
                    <a:lnTo>
                      <a:pt x="0" y="35"/>
                    </a:lnTo>
                    <a:lnTo>
                      <a:pt x="4" y="18"/>
                    </a:lnTo>
                    <a:lnTo>
                      <a:pt x="14" y="18"/>
                    </a:lnTo>
                    <a:lnTo>
                      <a:pt x="21" y="13"/>
                    </a:lnTo>
                    <a:lnTo>
                      <a:pt x="19" y="0"/>
                    </a:lnTo>
                    <a:lnTo>
                      <a:pt x="41" y="0"/>
                    </a:lnTo>
                    <a:lnTo>
                      <a:pt x="41" y="13"/>
                    </a:lnTo>
                    <a:lnTo>
                      <a:pt x="50" y="1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28" name="Freeform 2186"/>
              <p:cNvSpPr>
                <a:spLocks/>
              </p:cNvSpPr>
              <p:nvPr/>
            </p:nvSpPr>
            <p:spPr bwMode="auto">
              <a:xfrm>
                <a:off x="3638" y="2624"/>
                <a:ext cx="50" cy="44"/>
              </a:xfrm>
              <a:custGeom>
                <a:avLst/>
                <a:gdLst>
                  <a:gd name="T0" fmla="*/ 50 w 50"/>
                  <a:gd name="T1" fmla="*/ 12 h 44"/>
                  <a:gd name="T2" fmla="*/ 50 w 50"/>
                  <a:gd name="T3" fmla="*/ 34 h 44"/>
                  <a:gd name="T4" fmla="*/ 48 w 50"/>
                  <a:gd name="T5" fmla="*/ 42 h 44"/>
                  <a:gd name="T6" fmla="*/ 38 w 50"/>
                  <a:gd name="T7" fmla="*/ 42 h 44"/>
                  <a:gd name="T8" fmla="*/ 19 w 50"/>
                  <a:gd name="T9" fmla="*/ 44 h 44"/>
                  <a:gd name="T10" fmla="*/ 17 w 50"/>
                  <a:gd name="T11" fmla="*/ 35 h 44"/>
                  <a:gd name="T12" fmla="*/ 0 w 50"/>
                  <a:gd name="T13" fmla="*/ 35 h 44"/>
                  <a:gd name="T14" fmla="*/ 4 w 50"/>
                  <a:gd name="T15" fmla="*/ 18 h 44"/>
                  <a:gd name="T16" fmla="*/ 14 w 50"/>
                  <a:gd name="T17" fmla="*/ 18 h 44"/>
                  <a:gd name="T18" fmla="*/ 21 w 50"/>
                  <a:gd name="T19" fmla="*/ 13 h 44"/>
                  <a:gd name="T20" fmla="*/ 19 w 50"/>
                  <a:gd name="T21" fmla="*/ 0 h 44"/>
                  <a:gd name="T22" fmla="*/ 41 w 50"/>
                  <a:gd name="T23" fmla="*/ 0 h 44"/>
                  <a:gd name="T24" fmla="*/ 41 w 50"/>
                  <a:gd name="T25" fmla="*/ 13 h 44"/>
                  <a:gd name="T26" fmla="*/ 50 w 50"/>
                  <a:gd name="T2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4">
                    <a:moveTo>
                      <a:pt x="50" y="12"/>
                    </a:moveTo>
                    <a:lnTo>
                      <a:pt x="50" y="34"/>
                    </a:lnTo>
                    <a:lnTo>
                      <a:pt x="48" y="42"/>
                    </a:lnTo>
                    <a:lnTo>
                      <a:pt x="38" y="42"/>
                    </a:lnTo>
                    <a:lnTo>
                      <a:pt x="19" y="44"/>
                    </a:lnTo>
                    <a:lnTo>
                      <a:pt x="17" y="35"/>
                    </a:lnTo>
                    <a:lnTo>
                      <a:pt x="0" y="35"/>
                    </a:lnTo>
                    <a:lnTo>
                      <a:pt x="4" y="18"/>
                    </a:lnTo>
                    <a:lnTo>
                      <a:pt x="14" y="18"/>
                    </a:lnTo>
                    <a:lnTo>
                      <a:pt x="21" y="13"/>
                    </a:lnTo>
                    <a:lnTo>
                      <a:pt x="19" y="0"/>
                    </a:lnTo>
                    <a:lnTo>
                      <a:pt x="41" y="0"/>
                    </a:lnTo>
                    <a:lnTo>
                      <a:pt x="41" y="13"/>
                    </a:lnTo>
                    <a:lnTo>
                      <a:pt x="50"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29" name="Freeform 2187"/>
              <p:cNvSpPr>
                <a:spLocks/>
              </p:cNvSpPr>
              <p:nvPr/>
            </p:nvSpPr>
            <p:spPr bwMode="auto">
              <a:xfrm>
                <a:off x="3605" y="2582"/>
                <a:ext cx="37" cy="77"/>
              </a:xfrm>
              <a:custGeom>
                <a:avLst/>
                <a:gdLst>
                  <a:gd name="T0" fmla="*/ 37 w 37"/>
                  <a:gd name="T1" fmla="*/ 60 h 77"/>
                  <a:gd name="T2" fmla="*/ 33 w 37"/>
                  <a:gd name="T3" fmla="*/ 77 h 77"/>
                  <a:gd name="T4" fmla="*/ 32 w 37"/>
                  <a:gd name="T5" fmla="*/ 77 h 77"/>
                  <a:gd name="T6" fmla="*/ 30 w 37"/>
                  <a:gd name="T7" fmla="*/ 77 h 77"/>
                  <a:gd name="T8" fmla="*/ 30 w 37"/>
                  <a:gd name="T9" fmla="*/ 77 h 77"/>
                  <a:gd name="T10" fmla="*/ 15 w 37"/>
                  <a:gd name="T11" fmla="*/ 60 h 77"/>
                  <a:gd name="T12" fmla="*/ 13 w 37"/>
                  <a:gd name="T13" fmla="*/ 62 h 77"/>
                  <a:gd name="T14" fmla="*/ 15 w 37"/>
                  <a:gd name="T15" fmla="*/ 59 h 77"/>
                  <a:gd name="T16" fmla="*/ 11 w 37"/>
                  <a:gd name="T17" fmla="*/ 52 h 77"/>
                  <a:gd name="T18" fmla="*/ 6 w 37"/>
                  <a:gd name="T19" fmla="*/ 49 h 77"/>
                  <a:gd name="T20" fmla="*/ 10 w 37"/>
                  <a:gd name="T21" fmla="*/ 44 h 77"/>
                  <a:gd name="T22" fmla="*/ 5 w 37"/>
                  <a:gd name="T23" fmla="*/ 32 h 77"/>
                  <a:gd name="T24" fmla="*/ 3 w 37"/>
                  <a:gd name="T25" fmla="*/ 28 h 77"/>
                  <a:gd name="T26" fmla="*/ 5 w 37"/>
                  <a:gd name="T27" fmla="*/ 23 h 77"/>
                  <a:gd name="T28" fmla="*/ 1 w 37"/>
                  <a:gd name="T29" fmla="*/ 23 h 77"/>
                  <a:gd name="T30" fmla="*/ 5 w 37"/>
                  <a:gd name="T31" fmla="*/ 16 h 77"/>
                  <a:gd name="T32" fmla="*/ 0 w 37"/>
                  <a:gd name="T33" fmla="*/ 8 h 77"/>
                  <a:gd name="T34" fmla="*/ 3 w 37"/>
                  <a:gd name="T35" fmla="*/ 1 h 77"/>
                  <a:gd name="T36" fmla="*/ 3 w 37"/>
                  <a:gd name="T37" fmla="*/ 1 h 77"/>
                  <a:gd name="T38" fmla="*/ 23 w 37"/>
                  <a:gd name="T39" fmla="*/ 1 h 77"/>
                  <a:gd name="T40" fmla="*/ 25 w 37"/>
                  <a:gd name="T41" fmla="*/ 0 h 77"/>
                  <a:gd name="T42" fmla="*/ 25 w 37"/>
                  <a:gd name="T43" fmla="*/ 0 h 77"/>
                  <a:gd name="T44" fmla="*/ 23 w 37"/>
                  <a:gd name="T45" fmla="*/ 5 h 77"/>
                  <a:gd name="T46" fmla="*/ 30 w 37"/>
                  <a:gd name="T47" fmla="*/ 15 h 77"/>
                  <a:gd name="T48" fmla="*/ 32 w 37"/>
                  <a:gd name="T49" fmla="*/ 60 h 77"/>
                  <a:gd name="T50" fmla="*/ 37 w 37"/>
                  <a:gd name="T51"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77">
                    <a:moveTo>
                      <a:pt x="37" y="60"/>
                    </a:moveTo>
                    <a:lnTo>
                      <a:pt x="33" y="77"/>
                    </a:lnTo>
                    <a:lnTo>
                      <a:pt x="32" y="77"/>
                    </a:lnTo>
                    <a:lnTo>
                      <a:pt x="30" y="77"/>
                    </a:lnTo>
                    <a:lnTo>
                      <a:pt x="30" y="77"/>
                    </a:lnTo>
                    <a:lnTo>
                      <a:pt x="15" y="60"/>
                    </a:lnTo>
                    <a:lnTo>
                      <a:pt x="13" y="62"/>
                    </a:lnTo>
                    <a:lnTo>
                      <a:pt x="15" y="59"/>
                    </a:lnTo>
                    <a:lnTo>
                      <a:pt x="11" y="52"/>
                    </a:lnTo>
                    <a:lnTo>
                      <a:pt x="6" y="49"/>
                    </a:lnTo>
                    <a:lnTo>
                      <a:pt x="10" y="44"/>
                    </a:lnTo>
                    <a:lnTo>
                      <a:pt x="5" y="32"/>
                    </a:lnTo>
                    <a:lnTo>
                      <a:pt x="3" y="28"/>
                    </a:lnTo>
                    <a:lnTo>
                      <a:pt x="5" y="23"/>
                    </a:lnTo>
                    <a:lnTo>
                      <a:pt x="1" y="23"/>
                    </a:lnTo>
                    <a:lnTo>
                      <a:pt x="5" y="16"/>
                    </a:lnTo>
                    <a:lnTo>
                      <a:pt x="0" y="8"/>
                    </a:lnTo>
                    <a:lnTo>
                      <a:pt x="3" y="1"/>
                    </a:lnTo>
                    <a:lnTo>
                      <a:pt x="3" y="1"/>
                    </a:lnTo>
                    <a:lnTo>
                      <a:pt x="23" y="1"/>
                    </a:lnTo>
                    <a:lnTo>
                      <a:pt x="25" y="0"/>
                    </a:lnTo>
                    <a:lnTo>
                      <a:pt x="25" y="0"/>
                    </a:lnTo>
                    <a:lnTo>
                      <a:pt x="23" y="5"/>
                    </a:lnTo>
                    <a:lnTo>
                      <a:pt x="30" y="15"/>
                    </a:lnTo>
                    <a:lnTo>
                      <a:pt x="32" y="60"/>
                    </a:lnTo>
                    <a:lnTo>
                      <a:pt x="37" y="6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30" name="Freeform 2188"/>
              <p:cNvSpPr>
                <a:spLocks/>
              </p:cNvSpPr>
              <p:nvPr/>
            </p:nvSpPr>
            <p:spPr bwMode="auto">
              <a:xfrm>
                <a:off x="3605" y="2582"/>
                <a:ext cx="37" cy="77"/>
              </a:xfrm>
              <a:custGeom>
                <a:avLst/>
                <a:gdLst>
                  <a:gd name="T0" fmla="*/ 37 w 37"/>
                  <a:gd name="T1" fmla="*/ 60 h 77"/>
                  <a:gd name="T2" fmla="*/ 33 w 37"/>
                  <a:gd name="T3" fmla="*/ 77 h 77"/>
                  <a:gd name="T4" fmla="*/ 32 w 37"/>
                  <a:gd name="T5" fmla="*/ 77 h 77"/>
                  <a:gd name="T6" fmla="*/ 30 w 37"/>
                  <a:gd name="T7" fmla="*/ 77 h 77"/>
                  <a:gd name="T8" fmla="*/ 30 w 37"/>
                  <a:gd name="T9" fmla="*/ 77 h 77"/>
                  <a:gd name="T10" fmla="*/ 15 w 37"/>
                  <a:gd name="T11" fmla="*/ 60 h 77"/>
                  <a:gd name="T12" fmla="*/ 13 w 37"/>
                  <a:gd name="T13" fmla="*/ 62 h 77"/>
                  <a:gd name="T14" fmla="*/ 15 w 37"/>
                  <a:gd name="T15" fmla="*/ 59 h 77"/>
                  <a:gd name="T16" fmla="*/ 11 w 37"/>
                  <a:gd name="T17" fmla="*/ 52 h 77"/>
                  <a:gd name="T18" fmla="*/ 6 w 37"/>
                  <a:gd name="T19" fmla="*/ 49 h 77"/>
                  <a:gd name="T20" fmla="*/ 10 w 37"/>
                  <a:gd name="T21" fmla="*/ 44 h 77"/>
                  <a:gd name="T22" fmla="*/ 5 w 37"/>
                  <a:gd name="T23" fmla="*/ 32 h 77"/>
                  <a:gd name="T24" fmla="*/ 3 w 37"/>
                  <a:gd name="T25" fmla="*/ 28 h 77"/>
                  <a:gd name="T26" fmla="*/ 5 w 37"/>
                  <a:gd name="T27" fmla="*/ 23 h 77"/>
                  <a:gd name="T28" fmla="*/ 1 w 37"/>
                  <a:gd name="T29" fmla="*/ 23 h 77"/>
                  <a:gd name="T30" fmla="*/ 5 w 37"/>
                  <a:gd name="T31" fmla="*/ 16 h 77"/>
                  <a:gd name="T32" fmla="*/ 0 w 37"/>
                  <a:gd name="T33" fmla="*/ 8 h 77"/>
                  <a:gd name="T34" fmla="*/ 3 w 37"/>
                  <a:gd name="T35" fmla="*/ 1 h 77"/>
                  <a:gd name="T36" fmla="*/ 3 w 37"/>
                  <a:gd name="T37" fmla="*/ 1 h 77"/>
                  <a:gd name="T38" fmla="*/ 23 w 37"/>
                  <a:gd name="T39" fmla="*/ 1 h 77"/>
                  <a:gd name="T40" fmla="*/ 25 w 37"/>
                  <a:gd name="T41" fmla="*/ 0 h 77"/>
                  <a:gd name="T42" fmla="*/ 25 w 37"/>
                  <a:gd name="T43" fmla="*/ 0 h 77"/>
                  <a:gd name="T44" fmla="*/ 23 w 37"/>
                  <a:gd name="T45" fmla="*/ 5 h 77"/>
                  <a:gd name="T46" fmla="*/ 30 w 37"/>
                  <a:gd name="T47" fmla="*/ 15 h 77"/>
                  <a:gd name="T48" fmla="*/ 32 w 37"/>
                  <a:gd name="T49" fmla="*/ 60 h 77"/>
                  <a:gd name="T50" fmla="*/ 37 w 37"/>
                  <a:gd name="T51"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77">
                    <a:moveTo>
                      <a:pt x="37" y="60"/>
                    </a:moveTo>
                    <a:lnTo>
                      <a:pt x="33" y="77"/>
                    </a:lnTo>
                    <a:lnTo>
                      <a:pt x="32" y="77"/>
                    </a:lnTo>
                    <a:lnTo>
                      <a:pt x="30" y="77"/>
                    </a:lnTo>
                    <a:lnTo>
                      <a:pt x="30" y="77"/>
                    </a:lnTo>
                    <a:lnTo>
                      <a:pt x="15" y="60"/>
                    </a:lnTo>
                    <a:lnTo>
                      <a:pt x="13" y="62"/>
                    </a:lnTo>
                    <a:lnTo>
                      <a:pt x="15" y="59"/>
                    </a:lnTo>
                    <a:lnTo>
                      <a:pt x="11" y="52"/>
                    </a:lnTo>
                    <a:lnTo>
                      <a:pt x="6" y="49"/>
                    </a:lnTo>
                    <a:lnTo>
                      <a:pt x="10" y="44"/>
                    </a:lnTo>
                    <a:lnTo>
                      <a:pt x="5" y="32"/>
                    </a:lnTo>
                    <a:lnTo>
                      <a:pt x="3" y="28"/>
                    </a:lnTo>
                    <a:lnTo>
                      <a:pt x="5" y="23"/>
                    </a:lnTo>
                    <a:lnTo>
                      <a:pt x="1" y="23"/>
                    </a:lnTo>
                    <a:lnTo>
                      <a:pt x="5" y="16"/>
                    </a:lnTo>
                    <a:lnTo>
                      <a:pt x="0" y="8"/>
                    </a:lnTo>
                    <a:lnTo>
                      <a:pt x="3" y="1"/>
                    </a:lnTo>
                    <a:lnTo>
                      <a:pt x="3" y="1"/>
                    </a:lnTo>
                    <a:lnTo>
                      <a:pt x="23" y="1"/>
                    </a:lnTo>
                    <a:lnTo>
                      <a:pt x="25" y="0"/>
                    </a:lnTo>
                    <a:lnTo>
                      <a:pt x="25" y="0"/>
                    </a:lnTo>
                    <a:lnTo>
                      <a:pt x="23" y="5"/>
                    </a:lnTo>
                    <a:lnTo>
                      <a:pt x="30" y="15"/>
                    </a:lnTo>
                    <a:lnTo>
                      <a:pt x="32" y="60"/>
                    </a:lnTo>
                    <a:lnTo>
                      <a:pt x="37" y="6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31" name="Freeform 2189"/>
              <p:cNvSpPr>
                <a:spLocks/>
              </p:cNvSpPr>
              <p:nvPr/>
            </p:nvSpPr>
            <p:spPr bwMode="auto">
              <a:xfrm>
                <a:off x="3589" y="2583"/>
                <a:ext cx="46" cy="82"/>
              </a:xfrm>
              <a:custGeom>
                <a:avLst/>
                <a:gdLst>
                  <a:gd name="T0" fmla="*/ 16 w 46"/>
                  <a:gd name="T1" fmla="*/ 7 h 82"/>
                  <a:gd name="T2" fmla="*/ 17 w 46"/>
                  <a:gd name="T3" fmla="*/ 22 h 82"/>
                  <a:gd name="T4" fmla="*/ 19 w 46"/>
                  <a:gd name="T5" fmla="*/ 27 h 82"/>
                  <a:gd name="T6" fmla="*/ 26 w 46"/>
                  <a:gd name="T7" fmla="*/ 43 h 82"/>
                  <a:gd name="T8" fmla="*/ 27 w 46"/>
                  <a:gd name="T9" fmla="*/ 51 h 82"/>
                  <a:gd name="T10" fmla="*/ 29 w 46"/>
                  <a:gd name="T11" fmla="*/ 61 h 82"/>
                  <a:gd name="T12" fmla="*/ 46 w 46"/>
                  <a:gd name="T13" fmla="*/ 76 h 82"/>
                  <a:gd name="T14" fmla="*/ 31 w 46"/>
                  <a:gd name="T15" fmla="*/ 70 h 82"/>
                  <a:gd name="T16" fmla="*/ 11 w 46"/>
                  <a:gd name="T17" fmla="*/ 82 h 82"/>
                  <a:gd name="T18" fmla="*/ 2 w 46"/>
                  <a:gd name="T19" fmla="*/ 80 h 82"/>
                  <a:gd name="T20" fmla="*/ 2 w 46"/>
                  <a:gd name="T21" fmla="*/ 75 h 82"/>
                  <a:gd name="T22" fmla="*/ 2 w 46"/>
                  <a:gd name="T23" fmla="*/ 65 h 82"/>
                  <a:gd name="T24" fmla="*/ 2 w 46"/>
                  <a:gd name="T25" fmla="*/ 61 h 82"/>
                  <a:gd name="T26" fmla="*/ 2 w 46"/>
                  <a:gd name="T27" fmla="*/ 58 h 82"/>
                  <a:gd name="T28" fmla="*/ 2 w 46"/>
                  <a:gd name="T29" fmla="*/ 54 h 82"/>
                  <a:gd name="T30" fmla="*/ 2 w 46"/>
                  <a:gd name="T31" fmla="*/ 54 h 82"/>
                  <a:gd name="T32" fmla="*/ 2 w 46"/>
                  <a:gd name="T33" fmla="*/ 53 h 82"/>
                  <a:gd name="T34" fmla="*/ 2 w 46"/>
                  <a:gd name="T35" fmla="*/ 53 h 82"/>
                  <a:gd name="T36" fmla="*/ 2 w 46"/>
                  <a:gd name="T37" fmla="*/ 51 h 82"/>
                  <a:gd name="T38" fmla="*/ 2 w 46"/>
                  <a:gd name="T39" fmla="*/ 46 h 82"/>
                  <a:gd name="T40" fmla="*/ 2 w 46"/>
                  <a:gd name="T41" fmla="*/ 41 h 82"/>
                  <a:gd name="T42" fmla="*/ 2 w 46"/>
                  <a:gd name="T43" fmla="*/ 39 h 82"/>
                  <a:gd name="T44" fmla="*/ 2 w 46"/>
                  <a:gd name="T45" fmla="*/ 37 h 82"/>
                  <a:gd name="T46" fmla="*/ 2 w 46"/>
                  <a:gd name="T47" fmla="*/ 32 h 82"/>
                  <a:gd name="T48" fmla="*/ 2 w 46"/>
                  <a:gd name="T49" fmla="*/ 26 h 82"/>
                  <a:gd name="T50" fmla="*/ 2 w 46"/>
                  <a:gd name="T51" fmla="*/ 24 h 82"/>
                  <a:gd name="T52" fmla="*/ 2 w 46"/>
                  <a:gd name="T53" fmla="*/ 24 h 82"/>
                  <a:gd name="T54" fmla="*/ 2 w 46"/>
                  <a:gd name="T55" fmla="*/ 15 h 82"/>
                  <a:gd name="T56" fmla="*/ 2 w 46"/>
                  <a:gd name="T57" fmla="*/ 14 h 82"/>
                  <a:gd name="T58" fmla="*/ 2 w 46"/>
                  <a:gd name="T59" fmla="*/ 12 h 82"/>
                  <a:gd name="T60" fmla="*/ 2 w 46"/>
                  <a:gd name="T61" fmla="*/ 10 h 82"/>
                  <a:gd name="T62" fmla="*/ 0 w 46"/>
                  <a:gd name="T63" fmla="*/ 7 h 82"/>
                  <a:gd name="T64" fmla="*/ 0 w 46"/>
                  <a:gd name="T65" fmla="*/ 0 h 82"/>
                  <a:gd name="T66" fmla="*/ 2 w 46"/>
                  <a:gd name="T67" fmla="*/ 0 h 82"/>
                  <a:gd name="T68" fmla="*/ 19 w 46"/>
                  <a:gd name="T6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2">
                    <a:moveTo>
                      <a:pt x="19" y="0"/>
                    </a:moveTo>
                    <a:lnTo>
                      <a:pt x="16" y="7"/>
                    </a:lnTo>
                    <a:lnTo>
                      <a:pt x="21" y="15"/>
                    </a:lnTo>
                    <a:lnTo>
                      <a:pt x="17" y="22"/>
                    </a:lnTo>
                    <a:lnTo>
                      <a:pt x="21" y="22"/>
                    </a:lnTo>
                    <a:lnTo>
                      <a:pt x="19" y="27"/>
                    </a:lnTo>
                    <a:lnTo>
                      <a:pt x="21" y="31"/>
                    </a:lnTo>
                    <a:lnTo>
                      <a:pt x="26" y="43"/>
                    </a:lnTo>
                    <a:lnTo>
                      <a:pt x="22" y="48"/>
                    </a:lnTo>
                    <a:lnTo>
                      <a:pt x="27" y="51"/>
                    </a:lnTo>
                    <a:lnTo>
                      <a:pt x="31" y="58"/>
                    </a:lnTo>
                    <a:lnTo>
                      <a:pt x="29" y="61"/>
                    </a:lnTo>
                    <a:lnTo>
                      <a:pt x="31" y="59"/>
                    </a:lnTo>
                    <a:lnTo>
                      <a:pt x="46" y="76"/>
                    </a:lnTo>
                    <a:lnTo>
                      <a:pt x="36" y="76"/>
                    </a:lnTo>
                    <a:lnTo>
                      <a:pt x="31" y="70"/>
                    </a:lnTo>
                    <a:lnTo>
                      <a:pt x="22" y="66"/>
                    </a:lnTo>
                    <a:lnTo>
                      <a:pt x="11" y="82"/>
                    </a:lnTo>
                    <a:lnTo>
                      <a:pt x="2" y="82"/>
                    </a:lnTo>
                    <a:lnTo>
                      <a:pt x="2" y="80"/>
                    </a:lnTo>
                    <a:lnTo>
                      <a:pt x="2" y="75"/>
                    </a:lnTo>
                    <a:lnTo>
                      <a:pt x="2" y="75"/>
                    </a:lnTo>
                    <a:lnTo>
                      <a:pt x="2" y="65"/>
                    </a:lnTo>
                    <a:lnTo>
                      <a:pt x="2" y="65"/>
                    </a:lnTo>
                    <a:lnTo>
                      <a:pt x="2" y="63"/>
                    </a:lnTo>
                    <a:lnTo>
                      <a:pt x="2" y="61"/>
                    </a:lnTo>
                    <a:lnTo>
                      <a:pt x="2" y="61"/>
                    </a:lnTo>
                    <a:lnTo>
                      <a:pt x="2" y="58"/>
                    </a:lnTo>
                    <a:lnTo>
                      <a:pt x="2" y="58"/>
                    </a:lnTo>
                    <a:lnTo>
                      <a:pt x="2" y="54"/>
                    </a:lnTo>
                    <a:lnTo>
                      <a:pt x="2" y="54"/>
                    </a:lnTo>
                    <a:lnTo>
                      <a:pt x="2" y="54"/>
                    </a:lnTo>
                    <a:lnTo>
                      <a:pt x="2" y="54"/>
                    </a:lnTo>
                    <a:lnTo>
                      <a:pt x="2" y="53"/>
                    </a:lnTo>
                    <a:lnTo>
                      <a:pt x="2" y="53"/>
                    </a:lnTo>
                    <a:lnTo>
                      <a:pt x="2" y="53"/>
                    </a:lnTo>
                    <a:lnTo>
                      <a:pt x="2" y="53"/>
                    </a:lnTo>
                    <a:lnTo>
                      <a:pt x="2" y="51"/>
                    </a:lnTo>
                    <a:lnTo>
                      <a:pt x="2" y="49"/>
                    </a:lnTo>
                    <a:lnTo>
                      <a:pt x="2" y="46"/>
                    </a:lnTo>
                    <a:lnTo>
                      <a:pt x="2" y="46"/>
                    </a:lnTo>
                    <a:lnTo>
                      <a:pt x="2" y="41"/>
                    </a:lnTo>
                    <a:lnTo>
                      <a:pt x="2" y="39"/>
                    </a:lnTo>
                    <a:lnTo>
                      <a:pt x="2" y="39"/>
                    </a:lnTo>
                    <a:lnTo>
                      <a:pt x="2" y="37"/>
                    </a:lnTo>
                    <a:lnTo>
                      <a:pt x="2" y="37"/>
                    </a:lnTo>
                    <a:lnTo>
                      <a:pt x="2" y="36"/>
                    </a:lnTo>
                    <a:lnTo>
                      <a:pt x="2" y="32"/>
                    </a:lnTo>
                    <a:lnTo>
                      <a:pt x="2" y="32"/>
                    </a:lnTo>
                    <a:lnTo>
                      <a:pt x="2" y="26"/>
                    </a:lnTo>
                    <a:lnTo>
                      <a:pt x="2" y="24"/>
                    </a:lnTo>
                    <a:lnTo>
                      <a:pt x="2" y="24"/>
                    </a:lnTo>
                    <a:lnTo>
                      <a:pt x="2" y="24"/>
                    </a:lnTo>
                    <a:lnTo>
                      <a:pt x="2" y="24"/>
                    </a:lnTo>
                    <a:lnTo>
                      <a:pt x="2" y="22"/>
                    </a:lnTo>
                    <a:lnTo>
                      <a:pt x="2" y="15"/>
                    </a:lnTo>
                    <a:lnTo>
                      <a:pt x="2" y="14"/>
                    </a:lnTo>
                    <a:lnTo>
                      <a:pt x="2" y="14"/>
                    </a:lnTo>
                    <a:lnTo>
                      <a:pt x="2" y="14"/>
                    </a:lnTo>
                    <a:lnTo>
                      <a:pt x="2" y="12"/>
                    </a:lnTo>
                    <a:lnTo>
                      <a:pt x="2" y="12"/>
                    </a:lnTo>
                    <a:lnTo>
                      <a:pt x="2" y="10"/>
                    </a:lnTo>
                    <a:lnTo>
                      <a:pt x="2" y="9"/>
                    </a:lnTo>
                    <a:lnTo>
                      <a:pt x="0" y="7"/>
                    </a:lnTo>
                    <a:lnTo>
                      <a:pt x="0" y="0"/>
                    </a:lnTo>
                    <a:lnTo>
                      <a:pt x="0" y="0"/>
                    </a:lnTo>
                    <a:lnTo>
                      <a:pt x="2" y="0"/>
                    </a:lnTo>
                    <a:lnTo>
                      <a:pt x="2" y="0"/>
                    </a:lnTo>
                    <a:lnTo>
                      <a:pt x="2" y="0"/>
                    </a:lnTo>
                    <a:lnTo>
                      <a:pt x="1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32" name="Freeform 2190"/>
              <p:cNvSpPr>
                <a:spLocks/>
              </p:cNvSpPr>
              <p:nvPr/>
            </p:nvSpPr>
            <p:spPr bwMode="auto">
              <a:xfrm>
                <a:off x="3589" y="2583"/>
                <a:ext cx="46" cy="82"/>
              </a:xfrm>
              <a:custGeom>
                <a:avLst/>
                <a:gdLst>
                  <a:gd name="T0" fmla="*/ 16 w 46"/>
                  <a:gd name="T1" fmla="*/ 7 h 82"/>
                  <a:gd name="T2" fmla="*/ 17 w 46"/>
                  <a:gd name="T3" fmla="*/ 22 h 82"/>
                  <a:gd name="T4" fmla="*/ 19 w 46"/>
                  <a:gd name="T5" fmla="*/ 27 h 82"/>
                  <a:gd name="T6" fmla="*/ 26 w 46"/>
                  <a:gd name="T7" fmla="*/ 43 h 82"/>
                  <a:gd name="T8" fmla="*/ 27 w 46"/>
                  <a:gd name="T9" fmla="*/ 51 h 82"/>
                  <a:gd name="T10" fmla="*/ 29 w 46"/>
                  <a:gd name="T11" fmla="*/ 61 h 82"/>
                  <a:gd name="T12" fmla="*/ 46 w 46"/>
                  <a:gd name="T13" fmla="*/ 76 h 82"/>
                  <a:gd name="T14" fmla="*/ 31 w 46"/>
                  <a:gd name="T15" fmla="*/ 70 h 82"/>
                  <a:gd name="T16" fmla="*/ 11 w 46"/>
                  <a:gd name="T17" fmla="*/ 82 h 82"/>
                  <a:gd name="T18" fmla="*/ 2 w 46"/>
                  <a:gd name="T19" fmla="*/ 80 h 82"/>
                  <a:gd name="T20" fmla="*/ 2 w 46"/>
                  <a:gd name="T21" fmla="*/ 75 h 82"/>
                  <a:gd name="T22" fmla="*/ 2 w 46"/>
                  <a:gd name="T23" fmla="*/ 65 h 82"/>
                  <a:gd name="T24" fmla="*/ 2 w 46"/>
                  <a:gd name="T25" fmla="*/ 61 h 82"/>
                  <a:gd name="T26" fmla="*/ 2 w 46"/>
                  <a:gd name="T27" fmla="*/ 58 h 82"/>
                  <a:gd name="T28" fmla="*/ 2 w 46"/>
                  <a:gd name="T29" fmla="*/ 54 h 82"/>
                  <a:gd name="T30" fmla="*/ 2 w 46"/>
                  <a:gd name="T31" fmla="*/ 54 h 82"/>
                  <a:gd name="T32" fmla="*/ 2 w 46"/>
                  <a:gd name="T33" fmla="*/ 53 h 82"/>
                  <a:gd name="T34" fmla="*/ 2 w 46"/>
                  <a:gd name="T35" fmla="*/ 53 h 82"/>
                  <a:gd name="T36" fmla="*/ 2 w 46"/>
                  <a:gd name="T37" fmla="*/ 51 h 82"/>
                  <a:gd name="T38" fmla="*/ 2 w 46"/>
                  <a:gd name="T39" fmla="*/ 46 h 82"/>
                  <a:gd name="T40" fmla="*/ 2 w 46"/>
                  <a:gd name="T41" fmla="*/ 41 h 82"/>
                  <a:gd name="T42" fmla="*/ 2 w 46"/>
                  <a:gd name="T43" fmla="*/ 39 h 82"/>
                  <a:gd name="T44" fmla="*/ 2 w 46"/>
                  <a:gd name="T45" fmla="*/ 37 h 82"/>
                  <a:gd name="T46" fmla="*/ 2 w 46"/>
                  <a:gd name="T47" fmla="*/ 32 h 82"/>
                  <a:gd name="T48" fmla="*/ 2 w 46"/>
                  <a:gd name="T49" fmla="*/ 26 h 82"/>
                  <a:gd name="T50" fmla="*/ 2 w 46"/>
                  <a:gd name="T51" fmla="*/ 24 h 82"/>
                  <a:gd name="T52" fmla="*/ 2 w 46"/>
                  <a:gd name="T53" fmla="*/ 24 h 82"/>
                  <a:gd name="T54" fmla="*/ 2 w 46"/>
                  <a:gd name="T55" fmla="*/ 15 h 82"/>
                  <a:gd name="T56" fmla="*/ 2 w 46"/>
                  <a:gd name="T57" fmla="*/ 14 h 82"/>
                  <a:gd name="T58" fmla="*/ 2 w 46"/>
                  <a:gd name="T59" fmla="*/ 12 h 82"/>
                  <a:gd name="T60" fmla="*/ 2 w 46"/>
                  <a:gd name="T61" fmla="*/ 10 h 82"/>
                  <a:gd name="T62" fmla="*/ 0 w 46"/>
                  <a:gd name="T63" fmla="*/ 7 h 82"/>
                  <a:gd name="T64" fmla="*/ 0 w 46"/>
                  <a:gd name="T65" fmla="*/ 0 h 82"/>
                  <a:gd name="T66" fmla="*/ 2 w 46"/>
                  <a:gd name="T67" fmla="*/ 0 h 82"/>
                  <a:gd name="T68" fmla="*/ 19 w 46"/>
                  <a:gd name="T6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2">
                    <a:moveTo>
                      <a:pt x="19" y="0"/>
                    </a:moveTo>
                    <a:lnTo>
                      <a:pt x="16" y="7"/>
                    </a:lnTo>
                    <a:lnTo>
                      <a:pt x="21" y="15"/>
                    </a:lnTo>
                    <a:lnTo>
                      <a:pt x="17" y="22"/>
                    </a:lnTo>
                    <a:lnTo>
                      <a:pt x="21" y="22"/>
                    </a:lnTo>
                    <a:lnTo>
                      <a:pt x="19" y="27"/>
                    </a:lnTo>
                    <a:lnTo>
                      <a:pt x="21" y="31"/>
                    </a:lnTo>
                    <a:lnTo>
                      <a:pt x="26" y="43"/>
                    </a:lnTo>
                    <a:lnTo>
                      <a:pt x="22" y="48"/>
                    </a:lnTo>
                    <a:lnTo>
                      <a:pt x="27" y="51"/>
                    </a:lnTo>
                    <a:lnTo>
                      <a:pt x="31" y="58"/>
                    </a:lnTo>
                    <a:lnTo>
                      <a:pt x="29" y="61"/>
                    </a:lnTo>
                    <a:lnTo>
                      <a:pt x="31" y="59"/>
                    </a:lnTo>
                    <a:lnTo>
                      <a:pt x="46" y="76"/>
                    </a:lnTo>
                    <a:lnTo>
                      <a:pt x="36" y="76"/>
                    </a:lnTo>
                    <a:lnTo>
                      <a:pt x="31" y="70"/>
                    </a:lnTo>
                    <a:lnTo>
                      <a:pt x="22" y="66"/>
                    </a:lnTo>
                    <a:lnTo>
                      <a:pt x="11" y="82"/>
                    </a:lnTo>
                    <a:lnTo>
                      <a:pt x="2" y="82"/>
                    </a:lnTo>
                    <a:lnTo>
                      <a:pt x="2" y="80"/>
                    </a:lnTo>
                    <a:lnTo>
                      <a:pt x="2" y="75"/>
                    </a:lnTo>
                    <a:lnTo>
                      <a:pt x="2" y="75"/>
                    </a:lnTo>
                    <a:lnTo>
                      <a:pt x="2" y="65"/>
                    </a:lnTo>
                    <a:lnTo>
                      <a:pt x="2" y="65"/>
                    </a:lnTo>
                    <a:lnTo>
                      <a:pt x="2" y="63"/>
                    </a:lnTo>
                    <a:lnTo>
                      <a:pt x="2" y="61"/>
                    </a:lnTo>
                    <a:lnTo>
                      <a:pt x="2" y="61"/>
                    </a:lnTo>
                    <a:lnTo>
                      <a:pt x="2" y="58"/>
                    </a:lnTo>
                    <a:lnTo>
                      <a:pt x="2" y="58"/>
                    </a:lnTo>
                    <a:lnTo>
                      <a:pt x="2" y="54"/>
                    </a:lnTo>
                    <a:lnTo>
                      <a:pt x="2" y="54"/>
                    </a:lnTo>
                    <a:lnTo>
                      <a:pt x="2" y="54"/>
                    </a:lnTo>
                    <a:lnTo>
                      <a:pt x="2" y="54"/>
                    </a:lnTo>
                    <a:lnTo>
                      <a:pt x="2" y="53"/>
                    </a:lnTo>
                    <a:lnTo>
                      <a:pt x="2" y="53"/>
                    </a:lnTo>
                    <a:lnTo>
                      <a:pt x="2" y="53"/>
                    </a:lnTo>
                    <a:lnTo>
                      <a:pt x="2" y="53"/>
                    </a:lnTo>
                    <a:lnTo>
                      <a:pt x="2" y="51"/>
                    </a:lnTo>
                    <a:lnTo>
                      <a:pt x="2" y="49"/>
                    </a:lnTo>
                    <a:lnTo>
                      <a:pt x="2" y="46"/>
                    </a:lnTo>
                    <a:lnTo>
                      <a:pt x="2" y="46"/>
                    </a:lnTo>
                    <a:lnTo>
                      <a:pt x="2" y="41"/>
                    </a:lnTo>
                    <a:lnTo>
                      <a:pt x="2" y="39"/>
                    </a:lnTo>
                    <a:lnTo>
                      <a:pt x="2" y="39"/>
                    </a:lnTo>
                    <a:lnTo>
                      <a:pt x="2" y="37"/>
                    </a:lnTo>
                    <a:lnTo>
                      <a:pt x="2" y="37"/>
                    </a:lnTo>
                    <a:lnTo>
                      <a:pt x="2" y="36"/>
                    </a:lnTo>
                    <a:lnTo>
                      <a:pt x="2" y="32"/>
                    </a:lnTo>
                    <a:lnTo>
                      <a:pt x="2" y="32"/>
                    </a:lnTo>
                    <a:lnTo>
                      <a:pt x="2" y="26"/>
                    </a:lnTo>
                    <a:lnTo>
                      <a:pt x="2" y="24"/>
                    </a:lnTo>
                    <a:lnTo>
                      <a:pt x="2" y="24"/>
                    </a:lnTo>
                    <a:lnTo>
                      <a:pt x="2" y="24"/>
                    </a:lnTo>
                    <a:lnTo>
                      <a:pt x="2" y="24"/>
                    </a:lnTo>
                    <a:lnTo>
                      <a:pt x="2" y="22"/>
                    </a:lnTo>
                    <a:lnTo>
                      <a:pt x="2" y="15"/>
                    </a:lnTo>
                    <a:lnTo>
                      <a:pt x="2" y="14"/>
                    </a:lnTo>
                    <a:lnTo>
                      <a:pt x="2" y="14"/>
                    </a:lnTo>
                    <a:lnTo>
                      <a:pt x="2" y="14"/>
                    </a:lnTo>
                    <a:lnTo>
                      <a:pt x="2" y="12"/>
                    </a:lnTo>
                    <a:lnTo>
                      <a:pt x="2" y="12"/>
                    </a:lnTo>
                    <a:lnTo>
                      <a:pt x="2" y="10"/>
                    </a:lnTo>
                    <a:lnTo>
                      <a:pt x="2" y="9"/>
                    </a:lnTo>
                    <a:lnTo>
                      <a:pt x="0" y="7"/>
                    </a:lnTo>
                    <a:lnTo>
                      <a:pt x="0" y="0"/>
                    </a:lnTo>
                    <a:lnTo>
                      <a:pt x="0" y="0"/>
                    </a:lnTo>
                    <a:lnTo>
                      <a:pt x="2" y="0"/>
                    </a:lnTo>
                    <a:lnTo>
                      <a:pt x="2" y="0"/>
                    </a:lnTo>
                    <a:lnTo>
                      <a:pt x="2" y="0"/>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33" name="Freeform 2191"/>
              <p:cNvSpPr>
                <a:spLocks/>
              </p:cNvSpPr>
              <p:nvPr/>
            </p:nvSpPr>
            <p:spPr bwMode="auto">
              <a:xfrm>
                <a:off x="3616" y="2831"/>
                <a:ext cx="72" cy="44"/>
              </a:xfrm>
              <a:custGeom>
                <a:avLst/>
                <a:gdLst>
                  <a:gd name="T0" fmla="*/ 31 w 72"/>
                  <a:gd name="T1" fmla="*/ 0 h 44"/>
                  <a:gd name="T2" fmla="*/ 31 w 72"/>
                  <a:gd name="T3" fmla="*/ 8 h 44"/>
                  <a:gd name="T4" fmla="*/ 51 w 72"/>
                  <a:gd name="T5" fmla="*/ 8 h 44"/>
                  <a:gd name="T6" fmla="*/ 58 w 72"/>
                  <a:gd name="T7" fmla="*/ 10 h 44"/>
                  <a:gd name="T8" fmla="*/ 61 w 72"/>
                  <a:gd name="T9" fmla="*/ 32 h 44"/>
                  <a:gd name="T10" fmla="*/ 70 w 72"/>
                  <a:gd name="T11" fmla="*/ 32 h 44"/>
                  <a:gd name="T12" fmla="*/ 72 w 72"/>
                  <a:gd name="T13" fmla="*/ 39 h 44"/>
                  <a:gd name="T14" fmla="*/ 63 w 72"/>
                  <a:gd name="T15" fmla="*/ 44 h 44"/>
                  <a:gd name="T16" fmla="*/ 51 w 72"/>
                  <a:gd name="T17" fmla="*/ 42 h 44"/>
                  <a:gd name="T18" fmla="*/ 6 w 72"/>
                  <a:gd name="T19" fmla="*/ 44 h 44"/>
                  <a:gd name="T20" fmla="*/ 6 w 72"/>
                  <a:gd name="T21" fmla="*/ 44 h 44"/>
                  <a:gd name="T22" fmla="*/ 6 w 72"/>
                  <a:gd name="T23" fmla="*/ 42 h 44"/>
                  <a:gd name="T24" fmla="*/ 7 w 72"/>
                  <a:gd name="T25" fmla="*/ 35 h 44"/>
                  <a:gd name="T26" fmla="*/ 7 w 72"/>
                  <a:gd name="T27" fmla="*/ 33 h 44"/>
                  <a:gd name="T28" fmla="*/ 6 w 72"/>
                  <a:gd name="T29" fmla="*/ 30 h 44"/>
                  <a:gd name="T30" fmla="*/ 6 w 72"/>
                  <a:gd name="T31" fmla="*/ 25 h 44"/>
                  <a:gd name="T32" fmla="*/ 6 w 72"/>
                  <a:gd name="T33" fmla="*/ 20 h 44"/>
                  <a:gd name="T34" fmla="*/ 4 w 72"/>
                  <a:gd name="T35" fmla="*/ 20 h 44"/>
                  <a:gd name="T36" fmla="*/ 4 w 72"/>
                  <a:gd name="T37" fmla="*/ 20 h 44"/>
                  <a:gd name="T38" fmla="*/ 0 w 72"/>
                  <a:gd name="T39" fmla="*/ 16 h 44"/>
                  <a:gd name="T40" fmla="*/ 2 w 72"/>
                  <a:gd name="T41" fmla="*/ 10 h 44"/>
                  <a:gd name="T42" fmla="*/ 2 w 72"/>
                  <a:gd name="T43" fmla="*/ 10 h 44"/>
                  <a:gd name="T44" fmla="*/ 2 w 72"/>
                  <a:gd name="T45" fmla="*/ 10 h 44"/>
                  <a:gd name="T46" fmla="*/ 22 w 72"/>
                  <a:gd name="T47" fmla="*/ 8 h 44"/>
                  <a:gd name="T48" fmla="*/ 22 w 72"/>
                  <a:gd name="T49" fmla="*/ 0 h 44"/>
                  <a:gd name="T50" fmla="*/ 31 w 72"/>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44">
                    <a:moveTo>
                      <a:pt x="31" y="0"/>
                    </a:moveTo>
                    <a:lnTo>
                      <a:pt x="31" y="8"/>
                    </a:lnTo>
                    <a:lnTo>
                      <a:pt x="51" y="8"/>
                    </a:lnTo>
                    <a:lnTo>
                      <a:pt x="58" y="10"/>
                    </a:lnTo>
                    <a:lnTo>
                      <a:pt x="61" y="32"/>
                    </a:lnTo>
                    <a:lnTo>
                      <a:pt x="70" y="32"/>
                    </a:lnTo>
                    <a:lnTo>
                      <a:pt x="72" y="39"/>
                    </a:lnTo>
                    <a:lnTo>
                      <a:pt x="63" y="44"/>
                    </a:lnTo>
                    <a:lnTo>
                      <a:pt x="51" y="42"/>
                    </a:lnTo>
                    <a:lnTo>
                      <a:pt x="6" y="44"/>
                    </a:lnTo>
                    <a:lnTo>
                      <a:pt x="6" y="44"/>
                    </a:lnTo>
                    <a:lnTo>
                      <a:pt x="6" y="42"/>
                    </a:lnTo>
                    <a:lnTo>
                      <a:pt x="7" y="35"/>
                    </a:lnTo>
                    <a:lnTo>
                      <a:pt x="7" y="33"/>
                    </a:lnTo>
                    <a:lnTo>
                      <a:pt x="6" y="30"/>
                    </a:lnTo>
                    <a:lnTo>
                      <a:pt x="6" y="25"/>
                    </a:lnTo>
                    <a:lnTo>
                      <a:pt x="6" y="20"/>
                    </a:lnTo>
                    <a:lnTo>
                      <a:pt x="4" y="20"/>
                    </a:lnTo>
                    <a:lnTo>
                      <a:pt x="4" y="20"/>
                    </a:lnTo>
                    <a:lnTo>
                      <a:pt x="0" y="16"/>
                    </a:lnTo>
                    <a:lnTo>
                      <a:pt x="2" y="10"/>
                    </a:lnTo>
                    <a:lnTo>
                      <a:pt x="2" y="10"/>
                    </a:lnTo>
                    <a:lnTo>
                      <a:pt x="2" y="10"/>
                    </a:lnTo>
                    <a:lnTo>
                      <a:pt x="22" y="8"/>
                    </a:lnTo>
                    <a:lnTo>
                      <a:pt x="22" y="0"/>
                    </a:lnTo>
                    <a:lnTo>
                      <a:pt x="31"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34" name="Freeform 2192"/>
              <p:cNvSpPr>
                <a:spLocks/>
              </p:cNvSpPr>
              <p:nvPr/>
            </p:nvSpPr>
            <p:spPr bwMode="auto">
              <a:xfrm>
                <a:off x="3616" y="2831"/>
                <a:ext cx="72" cy="44"/>
              </a:xfrm>
              <a:custGeom>
                <a:avLst/>
                <a:gdLst>
                  <a:gd name="T0" fmla="*/ 31 w 72"/>
                  <a:gd name="T1" fmla="*/ 0 h 44"/>
                  <a:gd name="T2" fmla="*/ 31 w 72"/>
                  <a:gd name="T3" fmla="*/ 8 h 44"/>
                  <a:gd name="T4" fmla="*/ 51 w 72"/>
                  <a:gd name="T5" fmla="*/ 8 h 44"/>
                  <a:gd name="T6" fmla="*/ 58 w 72"/>
                  <a:gd name="T7" fmla="*/ 10 h 44"/>
                  <a:gd name="T8" fmla="*/ 61 w 72"/>
                  <a:gd name="T9" fmla="*/ 32 h 44"/>
                  <a:gd name="T10" fmla="*/ 70 w 72"/>
                  <a:gd name="T11" fmla="*/ 32 h 44"/>
                  <a:gd name="T12" fmla="*/ 72 w 72"/>
                  <a:gd name="T13" fmla="*/ 39 h 44"/>
                  <a:gd name="T14" fmla="*/ 63 w 72"/>
                  <a:gd name="T15" fmla="*/ 44 h 44"/>
                  <a:gd name="T16" fmla="*/ 51 w 72"/>
                  <a:gd name="T17" fmla="*/ 42 h 44"/>
                  <a:gd name="T18" fmla="*/ 6 w 72"/>
                  <a:gd name="T19" fmla="*/ 44 h 44"/>
                  <a:gd name="T20" fmla="*/ 6 w 72"/>
                  <a:gd name="T21" fmla="*/ 44 h 44"/>
                  <a:gd name="T22" fmla="*/ 6 w 72"/>
                  <a:gd name="T23" fmla="*/ 42 h 44"/>
                  <a:gd name="T24" fmla="*/ 7 w 72"/>
                  <a:gd name="T25" fmla="*/ 35 h 44"/>
                  <a:gd name="T26" fmla="*/ 7 w 72"/>
                  <a:gd name="T27" fmla="*/ 33 h 44"/>
                  <a:gd name="T28" fmla="*/ 6 w 72"/>
                  <a:gd name="T29" fmla="*/ 30 h 44"/>
                  <a:gd name="T30" fmla="*/ 6 w 72"/>
                  <a:gd name="T31" fmla="*/ 25 h 44"/>
                  <a:gd name="T32" fmla="*/ 6 w 72"/>
                  <a:gd name="T33" fmla="*/ 20 h 44"/>
                  <a:gd name="T34" fmla="*/ 4 w 72"/>
                  <a:gd name="T35" fmla="*/ 20 h 44"/>
                  <a:gd name="T36" fmla="*/ 4 w 72"/>
                  <a:gd name="T37" fmla="*/ 20 h 44"/>
                  <a:gd name="T38" fmla="*/ 0 w 72"/>
                  <a:gd name="T39" fmla="*/ 16 h 44"/>
                  <a:gd name="T40" fmla="*/ 2 w 72"/>
                  <a:gd name="T41" fmla="*/ 10 h 44"/>
                  <a:gd name="T42" fmla="*/ 2 w 72"/>
                  <a:gd name="T43" fmla="*/ 10 h 44"/>
                  <a:gd name="T44" fmla="*/ 2 w 72"/>
                  <a:gd name="T45" fmla="*/ 10 h 44"/>
                  <a:gd name="T46" fmla="*/ 22 w 72"/>
                  <a:gd name="T47" fmla="*/ 8 h 44"/>
                  <a:gd name="T48" fmla="*/ 22 w 72"/>
                  <a:gd name="T49" fmla="*/ 0 h 44"/>
                  <a:gd name="T50" fmla="*/ 31 w 72"/>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44">
                    <a:moveTo>
                      <a:pt x="31" y="0"/>
                    </a:moveTo>
                    <a:lnTo>
                      <a:pt x="31" y="8"/>
                    </a:lnTo>
                    <a:lnTo>
                      <a:pt x="51" y="8"/>
                    </a:lnTo>
                    <a:lnTo>
                      <a:pt x="58" y="10"/>
                    </a:lnTo>
                    <a:lnTo>
                      <a:pt x="61" y="32"/>
                    </a:lnTo>
                    <a:lnTo>
                      <a:pt x="70" y="32"/>
                    </a:lnTo>
                    <a:lnTo>
                      <a:pt x="72" y="39"/>
                    </a:lnTo>
                    <a:lnTo>
                      <a:pt x="63" y="44"/>
                    </a:lnTo>
                    <a:lnTo>
                      <a:pt x="51" y="42"/>
                    </a:lnTo>
                    <a:lnTo>
                      <a:pt x="6" y="44"/>
                    </a:lnTo>
                    <a:lnTo>
                      <a:pt x="6" y="44"/>
                    </a:lnTo>
                    <a:lnTo>
                      <a:pt x="6" y="42"/>
                    </a:lnTo>
                    <a:lnTo>
                      <a:pt x="7" y="35"/>
                    </a:lnTo>
                    <a:lnTo>
                      <a:pt x="7" y="33"/>
                    </a:lnTo>
                    <a:lnTo>
                      <a:pt x="6" y="30"/>
                    </a:lnTo>
                    <a:lnTo>
                      <a:pt x="6" y="25"/>
                    </a:lnTo>
                    <a:lnTo>
                      <a:pt x="6" y="20"/>
                    </a:lnTo>
                    <a:lnTo>
                      <a:pt x="4" y="20"/>
                    </a:lnTo>
                    <a:lnTo>
                      <a:pt x="4" y="20"/>
                    </a:lnTo>
                    <a:lnTo>
                      <a:pt x="0" y="16"/>
                    </a:lnTo>
                    <a:lnTo>
                      <a:pt x="2" y="10"/>
                    </a:lnTo>
                    <a:lnTo>
                      <a:pt x="2" y="10"/>
                    </a:lnTo>
                    <a:lnTo>
                      <a:pt x="2" y="10"/>
                    </a:lnTo>
                    <a:lnTo>
                      <a:pt x="22" y="8"/>
                    </a:lnTo>
                    <a:lnTo>
                      <a:pt x="22"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35" name="Freeform 2193"/>
              <p:cNvSpPr>
                <a:spLocks/>
              </p:cNvSpPr>
              <p:nvPr/>
            </p:nvSpPr>
            <p:spPr bwMode="auto">
              <a:xfrm>
                <a:off x="3723" y="2651"/>
                <a:ext cx="34" cy="36"/>
              </a:xfrm>
              <a:custGeom>
                <a:avLst/>
                <a:gdLst>
                  <a:gd name="T0" fmla="*/ 32 w 34"/>
                  <a:gd name="T1" fmla="*/ 34 h 36"/>
                  <a:gd name="T2" fmla="*/ 26 w 34"/>
                  <a:gd name="T3" fmla="*/ 36 h 36"/>
                  <a:gd name="T4" fmla="*/ 2 w 34"/>
                  <a:gd name="T5" fmla="*/ 36 h 36"/>
                  <a:gd name="T6" fmla="*/ 2 w 34"/>
                  <a:gd name="T7" fmla="*/ 15 h 36"/>
                  <a:gd name="T8" fmla="*/ 0 w 34"/>
                  <a:gd name="T9" fmla="*/ 2 h 36"/>
                  <a:gd name="T10" fmla="*/ 22 w 34"/>
                  <a:gd name="T11" fmla="*/ 0 h 36"/>
                  <a:gd name="T12" fmla="*/ 26 w 34"/>
                  <a:gd name="T13" fmla="*/ 12 h 36"/>
                  <a:gd name="T14" fmla="*/ 32 w 34"/>
                  <a:gd name="T15" fmla="*/ 12 h 36"/>
                  <a:gd name="T16" fmla="*/ 34 w 34"/>
                  <a:gd name="T17" fmla="*/ 30 h 36"/>
                  <a:gd name="T18" fmla="*/ 32 w 34"/>
                  <a:gd name="T19"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32" y="34"/>
                    </a:moveTo>
                    <a:lnTo>
                      <a:pt x="26" y="36"/>
                    </a:lnTo>
                    <a:lnTo>
                      <a:pt x="2" y="36"/>
                    </a:lnTo>
                    <a:lnTo>
                      <a:pt x="2" y="15"/>
                    </a:lnTo>
                    <a:lnTo>
                      <a:pt x="0" y="2"/>
                    </a:lnTo>
                    <a:lnTo>
                      <a:pt x="22" y="0"/>
                    </a:lnTo>
                    <a:lnTo>
                      <a:pt x="26" y="12"/>
                    </a:lnTo>
                    <a:lnTo>
                      <a:pt x="32" y="12"/>
                    </a:lnTo>
                    <a:lnTo>
                      <a:pt x="34" y="30"/>
                    </a:lnTo>
                    <a:lnTo>
                      <a:pt x="32"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36" name="Freeform 2194"/>
              <p:cNvSpPr>
                <a:spLocks/>
              </p:cNvSpPr>
              <p:nvPr/>
            </p:nvSpPr>
            <p:spPr bwMode="auto">
              <a:xfrm>
                <a:off x="3723" y="2651"/>
                <a:ext cx="34" cy="36"/>
              </a:xfrm>
              <a:custGeom>
                <a:avLst/>
                <a:gdLst>
                  <a:gd name="T0" fmla="*/ 32 w 34"/>
                  <a:gd name="T1" fmla="*/ 34 h 36"/>
                  <a:gd name="T2" fmla="*/ 26 w 34"/>
                  <a:gd name="T3" fmla="*/ 36 h 36"/>
                  <a:gd name="T4" fmla="*/ 2 w 34"/>
                  <a:gd name="T5" fmla="*/ 36 h 36"/>
                  <a:gd name="T6" fmla="*/ 2 w 34"/>
                  <a:gd name="T7" fmla="*/ 15 h 36"/>
                  <a:gd name="T8" fmla="*/ 0 w 34"/>
                  <a:gd name="T9" fmla="*/ 2 h 36"/>
                  <a:gd name="T10" fmla="*/ 22 w 34"/>
                  <a:gd name="T11" fmla="*/ 0 h 36"/>
                  <a:gd name="T12" fmla="*/ 26 w 34"/>
                  <a:gd name="T13" fmla="*/ 12 h 36"/>
                  <a:gd name="T14" fmla="*/ 32 w 34"/>
                  <a:gd name="T15" fmla="*/ 12 h 36"/>
                  <a:gd name="T16" fmla="*/ 34 w 34"/>
                  <a:gd name="T17" fmla="*/ 30 h 36"/>
                  <a:gd name="T18" fmla="*/ 32 w 34"/>
                  <a:gd name="T19"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32" y="34"/>
                    </a:moveTo>
                    <a:lnTo>
                      <a:pt x="26" y="36"/>
                    </a:lnTo>
                    <a:lnTo>
                      <a:pt x="2" y="36"/>
                    </a:lnTo>
                    <a:lnTo>
                      <a:pt x="2" y="15"/>
                    </a:lnTo>
                    <a:lnTo>
                      <a:pt x="0" y="2"/>
                    </a:lnTo>
                    <a:lnTo>
                      <a:pt x="22" y="0"/>
                    </a:lnTo>
                    <a:lnTo>
                      <a:pt x="26" y="12"/>
                    </a:lnTo>
                    <a:lnTo>
                      <a:pt x="32" y="12"/>
                    </a:lnTo>
                    <a:lnTo>
                      <a:pt x="34" y="30"/>
                    </a:lnTo>
                    <a:lnTo>
                      <a:pt x="32"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37" name="Freeform 2195"/>
              <p:cNvSpPr>
                <a:spLocks/>
              </p:cNvSpPr>
              <p:nvPr/>
            </p:nvSpPr>
            <p:spPr bwMode="auto">
              <a:xfrm>
                <a:off x="3608" y="2873"/>
                <a:ext cx="102" cy="46"/>
              </a:xfrm>
              <a:custGeom>
                <a:avLst/>
                <a:gdLst>
                  <a:gd name="T0" fmla="*/ 59 w 102"/>
                  <a:gd name="T1" fmla="*/ 0 h 46"/>
                  <a:gd name="T2" fmla="*/ 71 w 102"/>
                  <a:gd name="T3" fmla="*/ 2 h 46"/>
                  <a:gd name="T4" fmla="*/ 90 w 102"/>
                  <a:gd name="T5" fmla="*/ 0 h 46"/>
                  <a:gd name="T6" fmla="*/ 91 w 102"/>
                  <a:gd name="T7" fmla="*/ 0 h 46"/>
                  <a:gd name="T8" fmla="*/ 100 w 102"/>
                  <a:gd name="T9" fmla="*/ 0 h 46"/>
                  <a:gd name="T10" fmla="*/ 102 w 102"/>
                  <a:gd name="T11" fmla="*/ 46 h 46"/>
                  <a:gd name="T12" fmla="*/ 98 w 102"/>
                  <a:gd name="T13" fmla="*/ 44 h 46"/>
                  <a:gd name="T14" fmla="*/ 91 w 102"/>
                  <a:gd name="T15" fmla="*/ 42 h 46"/>
                  <a:gd name="T16" fmla="*/ 81 w 102"/>
                  <a:gd name="T17" fmla="*/ 37 h 46"/>
                  <a:gd name="T18" fmla="*/ 76 w 102"/>
                  <a:gd name="T19" fmla="*/ 34 h 46"/>
                  <a:gd name="T20" fmla="*/ 73 w 102"/>
                  <a:gd name="T21" fmla="*/ 34 h 46"/>
                  <a:gd name="T22" fmla="*/ 66 w 102"/>
                  <a:gd name="T23" fmla="*/ 30 h 46"/>
                  <a:gd name="T24" fmla="*/ 64 w 102"/>
                  <a:gd name="T25" fmla="*/ 30 h 46"/>
                  <a:gd name="T26" fmla="*/ 58 w 102"/>
                  <a:gd name="T27" fmla="*/ 29 h 46"/>
                  <a:gd name="T28" fmla="*/ 53 w 102"/>
                  <a:gd name="T29" fmla="*/ 27 h 46"/>
                  <a:gd name="T30" fmla="*/ 49 w 102"/>
                  <a:gd name="T31" fmla="*/ 27 h 46"/>
                  <a:gd name="T32" fmla="*/ 47 w 102"/>
                  <a:gd name="T33" fmla="*/ 27 h 46"/>
                  <a:gd name="T34" fmla="*/ 44 w 102"/>
                  <a:gd name="T35" fmla="*/ 29 h 46"/>
                  <a:gd name="T36" fmla="*/ 44 w 102"/>
                  <a:gd name="T37" fmla="*/ 29 h 46"/>
                  <a:gd name="T38" fmla="*/ 44 w 102"/>
                  <a:gd name="T39" fmla="*/ 29 h 46"/>
                  <a:gd name="T40" fmla="*/ 42 w 102"/>
                  <a:gd name="T41" fmla="*/ 29 h 46"/>
                  <a:gd name="T42" fmla="*/ 36 w 102"/>
                  <a:gd name="T43" fmla="*/ 29 h 46"/>
                  <a:gd name="T44" fmla="*/ 34 w 102"/>
                  <a:gd name="T45" fmla="*/ 29 h 46"/>
                  <a:gd name="T46" fmla="*/ 29 w 102"/>
                  <a:gd name="T47" fmla="*/ 29 h 46"/>
                  <a:gd name="T48" fmla="*/ 24 w 102"/>
                  <a:gd name="T49" fmla="*/ 30 h 46"/>
                  <a:gd name="T50" fmla="*/ 20 w 102"/>
                  <a:gd name="T51" fmla="*/ 30 h 46"/>
                  <a:gd name="T52" fmla="*/ 17 w 102"/>
                  <a:gd name="T53" fmla="*/ 32 h 46"/>
                  <a:gd name="T54" fmla="*/ 12 w 102"/>
                  <a:gd name="T55" fmla="*/ 32 h 46"/>
                  <a:gd name="T56" fmla="*/ 10 w 102"/>
                  <a:gd name="T57" fmla="*/ 34 h 46"/>
                  <a:gd name="T58" fmla="*/ 8 w 102"/>
                  <a:gd name="T59" fmla="*/ 35 h 46"/>
                  <a:gd name="T60" fmla="*/ 7 w 102"/>
                  <a:gd name="T61" fmla="*/ 35 h 46"/>
                  <a:gd name="T62" fmla="*/ 5 w 102"/>
                  <a:gd name="T63" fmla="*/ 37 h 46"/>
                  <a:gd name="T64" fmla="*/ 0 w 102"/>
                  <a:gd name="T65" fmla="*/ 30 h 46"/>
                  <a:gd name="T66" fmla="*/ 0 w 102"/>
                  <a:gd name="T67" fmla="*/ 29 h 46"/>
                  <a:gd name="T68" fmla="*/ 0 w 102"/>
                  <a:gd name="T69" fmla="*/ 22 h 46"/>
                  <a:gd name="T70" fmla="*/ 5 w 102"/>
                  <a:gd name="T71" fmla="*/ 15 h 46"/>
                  <a:gd name="T72" fmla="*/ 8 w 102"/>
                  <a:gd name="T73" fmla="*/ 8 h 46"/>
                  <a:gd name="T74" fmla="*/ 10 w 102"/>
                  <a:gd name="T75" fmla="*/ 5 h 46"/>
                  <a:gd name="T76" fmla="*/ 12 w 102"/>
                  <a:gd name="T77" fmla="*/ 5 h 46"/>
                  <a:gd name="T78" fmla="*/ 14 w 102"/>
                  <a:gd name="T79" fmla="*/ 2 h 46"/>
                  <a:gd name="T80" fmla="*/ 59 w 102"/>
                  <a:gd name="T8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46">
                    <a:moveTo>
                      <a:pt x="59" y="0"/>
                    </a:moveTo>
                    <a:lnTo>
                      <a:pt x="71" y="2"/>
                    </a:lnTo>
                    <a:lnTo>
                      <a:pt x="90" y="0"/>
                    </a:lnTo>
                    <a:lnTo>
                      <a:pt x="91" y="0"/>
                    </a:lnTo>
                    <a:lnTo>
                      <a:pt x="100" y="0"/>
                    </a:lnTo>
                    <a:lnTo>
                      <a:pt x="102" y="46"/>
                    </a:lnTo>
                    <a:lnTo>
                      <a:pt x="98" y="44"/>
                    </a:lnTo>
                    <a:lnTo>
                      <a:pt x="91" y="42"/>
                    </a:lnTo>
                    <a:lnTo>
                      <a:pt x="81" y="37"/>
                    </a:lnTo>
                    <a:lnTo>
                      <a:pt x="76" y="34"/>
                    </a:lnTo>
                    <a:lnTo>
                      <a:pt x="73" y="34"/>
                    </a:lnTo>
                    <a:lnTo>
                      <a:pt x="66" y="30"/>
                    </a:lnTo>
                    <a:lnTo>
                      <a:pt x="64" y="30"/>
                    </a:lnTo>
                    <a:lnTo>
                      <a:pt x="58" y="29"/>
                    </a:lnTo>
                    <a:lnTo>
                      <a:pt x="53" y="27"/>
                    </a:lnTo>
                    <a:lnTo>
                      <a:pt x="49" y="27"/>
                    </a:lnTo>
                    <a:lnTo>
                      <a:pt x="47" y="27"/>
                    </a:lnTo>
                    <a:lnTo>
                      <a:pt x="44" y="29"/>
                    </a:lnTo>
                    <a:lnTo>
                      <a:pt x="44" y="29"/>
                    </a:lnTo>
                    <a:lnTo>
                      <a:pt x="44" y="29"/>
                    </a:lnTo>
                    <a:lnTo>
                      <a:pt x="42" y="29"/>
                    </a:lnTo>
                    <a:lnTo>
                      <a:pt x="36" y="29"/>
                    </a:lnTo>
                    <a:lnTo>
                      <a:pt x="34" y="29"/>
                    </a:lnTo>
                    <a:lnTo>
                      <a:pt x="29" y="29"/>
                    </a:lnTo>
                    <a:lnTo>
                      <a:pt x="24" y="30"/>
                    </a:lnTo>
                    <a:lnTo>
                      <a:pt x="20" y="30"/>
                    </a:lnTo>
                    <a:lnTo>
                      <a:pt x="17" y="32"/>
                    </a:lnTo>
                    <a:lnTo>
                      <a:pt x="12" y="32"/>
                    </a:lnTo>
                    <a:lnTo>
                      <a:pt x="10" y="34"/>
                    </a:lnTo>
                    <a:lnTo>
                      <a:pt x="8" y="35"/>
                    </a:lnTo>
                    <a:lnTo>
                      <a:pt x="7" y="35"/>
                    </a:lnTo>
                    <a:lnTo>
                      <a:pt x="5" y="37"/>
                    </a:lnTo>
                    <a:lnTo>
                      <a:pt x="0" y="30"/>
                    </a:lnTo>
                    <a:lnTo>
                      <a:pt x="0" y="29"/>
                    </a:lnTo>
                    <a:lnTo>
                      <a:pt x="0" y="22"/>
                    </a:lnTo>
                    <a:lnTo>
                      <a:pt x="5" y="15"/>
                    </a:lnTo>
                    <a:lnTo>
                      <a:pt x="8" y="8"/>
                    </a:lnTo>
                    <a:lnTo>
                      <a:pt x="10" y="5"/>
                    </a:lnTo>
                    <a:lnTo>
                      <a:pt x="12" y="5"/>
                    </a:lnTo>
                    <a:lnTo>
                      <a:pt x="14" y="2"/>
                    </a:lnTo>
                    <a:lnTo>
                      <a:pt x="59"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38" name="Freeform 2196"/>
              <p:cNvSpPr>
                <a:spLocks/>
              </p:cNvSpPr>
              <p:nvPr/>
            </p:nvSpPr>
            <p:spPr bwMode="auto">
              <a:xfrm>
                <a:off x="3608" y="2873"/>
                <a:ext cx="102" cy="46"/>
              </a:xfrm>
              <a:custGeom>
                <a:avLst/>
                <a:gdLst>
                  <a:gd name="T0" fmla="*/ 59 w 102"/>
                  <a:gd name="T1" fmla="*/ 0 h 46"/>
                  <a:gd name="T2" fmla="*/ 71 w 102"/>
                  <a:gd name="T3" fmla="*/ 2 h 46"/>
                  <a:gd name="T4" fmla="*/ 90 w 102"/>
                  <a:gd name="T5" fmla="*/ 0 h 46"/>
                  <a:gd name="T6" fmla="*/ 91 w 102"/>
                  <a:gd name="T7" fmla="*/ 0 h 46"/>
                  <a:gd name="T8" fmla="*/ 100 w 102"/>
                  <a:gd name="T9" fmla="*/ 0 h 46"/>
                  <a:gd name="T10" fmla="*/ 102 w 102"/>
                  <a:gd name="T11" fmla="*/ 46 h 46"/>
                  <a:gd name="T12" fmla="*/ 98 w 102"/>
                  <a:gd name="T13" fmla="*/ 44 h 46"/>
                  <a:gd name="T14" fmla="*/ 91 w 102"/>
                  <a:gd name="T15" fmla="*/ 42 h 46"/>
                  <a:gd name="T16" fmla="*/ 81 w 102"/>
                  <a:gd name="T17" fmla="*/ 37 h 46"/>
                  <a:gd name="T18" fmla="*/ 76 w 102"/>
                  <a:gd name="T19" fmla="*/ 34 h 46"/>
                  <a:gd name="T20" fmla="*/ 73 w 102"/>
                  <a:gd name="T21" fmla="*/ 34 h 46"/>
                  <a:gd name="T22" fmla="*/ 66 w 102"/>
                  <a:gd name="T23" fmla="*/ 30 h 46"/>
                  <a:gd name="T24" fmla="*/ 64 w 102"/>
                  <a:gd name="T25" fmla="*/ 30 h 46"/>
                  <a:gd name="T26" fmla="*/ 58 w 102"/>
                  <a:gd name="T27" fmla="*/ 29 h 46"/>
                  <a:gd name="T28" fmla="*/ 53 w 102"/>
                  <a:gd name="T29" fmla="*/ 27 h 46"/>
                  <a:gd name="T30" fmla="*/ 49 w 102"/>
                  <a:gd name="T31" fmla="*/ 27 h 46"/>
                  <a:gd name="T32" fmla="*/ 47 w 102"/>
                  <a:gd name="T33" fmla="*/ 27 h 46"/>
                  <a:gd name="T34" fmla="*/ 44 w 102"/>
                  <a:gd name="T35" fmla="*/ 29 h 46"/>
                  <a:gd name="T36" fmla="*/ 44 w 102"/>
                  <a:gd name="T37" fmla="*/ 29 h 46"/>
                  <a:gd name="T38" fmla="*/ 44 w 102"/>
                  <a:gd name="T39" fmla="*/ 29 h 46"/>
                  <a:gd name="T40" fmla="*/ 42 w 102"/>
                  <a:gd name="T41" fmla="*/ 29 h 46"/>
                  <a:gd name="T42" fmla="*/ 36 w 102"/>
                  <a:gd name="T43" fmla="*/ 29 h 46"/>
                  <a:gd name="T44" fmla="*/ 34 w 102"/>
                  <a:gd name="T45" fmla="*/ 29 h 46"/>
                  <a:gd name="T46" fmla="*/ 29 w 102"/>
                  <a:gd name="T47" fmla="*/ 29 h 46"/>
                  <a:gd name="T48" fmla="*/ 24 w 102"/>
                  <a:gd name="T49" fmla="*/ 30 h 46"/>
                  <a:gd name="T50" fmla="*/ 20 w 102"/>
                  <a:gd name="T51" fmla="*/ 30 h 46"/>
                  <a:gd name="T52" fmla="*/ 17 w 102"/>
                  <a:gd name="T53" fmla="*/ 32 h 46"/>
                  <a:gd name="T54" fmla="*/ 12 w 102"/>
                  <a:gd name="T55" fmla="*/ 32 h 46"/>
                  <a:gd name="T56" fmla="*/ 10 w 102"/>
                  <a:gd name="T57" fmla="*/ 34 h 46"/>
                  <a:gd name="T58" fmla="*/ 8 w 102"/>
                  <a:gd name="T59" fmla="*/ 35 h 46"/>
                  <a:gd name="T60" fmla="*/ 7 w 102"/>
                  <a:gd name="T61" fmla="*/ 35 h 46"/>
                  <a:gd name="T62" fmla="*/ 5 w 102"/>
                  <a:gd name="T63" fmla="*/ 37 h 46"/>
                  <a:gd name="T64" fmla="*/ 0 w 102"/>
                  <a:gd name="T65" fmla="*/ 30 h 46"/>
                  <a:gd name="T66" fmla="*/ 0 w 102"/>
                  <a:gd name="T67" fmla="*/ 29 h 46"/>
                  <a:gd name="T68" fmla="*/ 0 w 102"/>
                  <a:gd name="T69" fmla="*/ 22 h 46"/>
                  <a:gd name="T70" fmla="*/ 5 w 102"/>
                  <a:gd name="T71" fmla="*/ 15 h 46"/>
                  <a:gd name="T72" fmla="*/ 8 w 102"/>
                  <a:gd name="T73" fmla="*/ 8 h 46"/>
                  <a:gd name="T74" fmla="*/ 10 w 102"/>
                  <a:gd name="T75" fmla="*/ 5 h 46"/>
                  <a:gd name="T76" fmla="*/ 12 w 102"/>
                  <a:gd name="T77" fmla="*/ 5 h 46"/>
                  <a:gd name="T78" fmla="*/ 14 w 102"/>
                  <a:gd name="T79" fmla="*/ 2 h 46"/>
                  <a:gd name="T80" fmla="*/ 59 w 102"/>
                  <a:gd name="T8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46">
                    <a:moveTo>
                      <a:pt x="59" y="0"/>
                    </a:moveTo>
                    <a:lnTo>
                      <a:pt x="71" y="2"/>
                    </a:lnTo>
                    <a:lnTo>
                      <a:pt x="90" y="0"/>
                    </a:lnTo>
                    <a:lnTo>
                      <a:pt x="91" y="0"/>
                    </a:lnTo>
                    <a:lnTo>
                      <a:pt x="100" y="0"/>
                    </a:lnTo>
                    <a:lnTo>
                      <a:pt x="102" y="46"/>
                    </a:lnTo>
                    <a:lnTo>
                      <a:pt x="98" y="44"/>
                    </a:lnTo>
                    <a:lnTo>
                      <a:pt x="91" y="42"/>
                    </a:lnTo>
                    <a:lnTo>
                      <a:pt x="81" y="37"/>
                    </a:lnTo>
                    <a:lnTo>
                      <a:pt x="76" y="34"/>
                    </a:lnTo>
                    <a:lnTo>
                      <a:pt x="73" y="34"/>
                    </a:lnTo>
                    <a:lnTo>
                      <a:pt x="66" y="30"/>
                    </a:lnTo>
                    <a:lnTo>
                      <a:pt x="64" y="30"/>
                    </a:lnTo>
                    <a:lnTo>
                      <a:pt x="58" y="29"/>
                    </a:lnTo>
                    <a:lnTo>
                      <a:pt x="53" y="27"/>
                    </a:lnTo>
                    <a:lnTo>
                      <a:pt x="49" y="27"/>
                    </a:lnTo>
                    <a:lnTo>
                      <a:pt x="47" y="27"/>
                    </a:lnTo>
                    <a:lnTo>
                      <a:pt x="44" y="29"/>
                    </a:lnTo>
                    <a:lnTo>
                      <a:pt x="44" y="29"/>
                    </a:lnTo>
                    <a:lnTo>
                      <a:pt x="44" y="29"/>
                    </a:lnTo>
                    <a:lnTo>
                      <a:pt x="42" y="29"/>
                    </a:lnTo>
                    <a:lnTo>
                      <a:pt x="36" y="29"/>
                    </a:lnTo>
                    <a:lnTo>
                      <a:pt x="34" y="29"/>
                    </a:lnTo>
                    <a:lnTo>
                      <a:pt x="29" y="29"/>
                    </a:lnTo>
                    <a:lnTo>
                      <a:pt x="24" y="30"/>
                    </a:lnTo>
                    <a:lnTo>
                      <a:pt x="20" y="30"/>
                    </a:lnTo>
                    <a:lnTo>
                      <a:pt x="17" y="32"/>
                    </a:lnTo>
                    <a:lnTo>
                      <a:pt x="12" y="32"/>
                    </a:lnTo>
                    <a:lnTo>
                      <a:pt x="10" y="34"/>
                    </a:lnTo>
                    <a:lnTo>
                      <a:pt x="8" y="35"/>
                    </a:lnTo>
                    <a:lnTo>
                      <a:pt x="7" y="35"/>
                    </a:lnTo>
                    <a:lnTo>
                      <a:pt x="5" y="37"/>
                    </a:lnTo>
                    <a:lnTo>
                      <a:pt x="0" y="30"/>
                    </a:lnTo>
                    <a:lnTo>
                      <a:pt x="0" y="29"/>
                    </a:lnTo>
                    <a:lnTo>
                      <a:pt x="0" y="22"/>
                    </a:lnTo>
                    <a:lnTo>
                      <a:pt x="5" y="15"/>
                    </a:lnTo>
                    <a:lnTo>
                      <a:pt x="8" y="8"/>
                    </a:lnTo>
                    <a:lnTo>
                      <a:pt x="10" y="5"/>
                    </a:lnTo>
                    <a:lnTo>
                      <a:pt x="12" y="5"/>
                    </a:lnTo>
                    <a:lnTo>
                      <a:pt x="14" y="2"/>
                    </a:lnTo>
                    <a:lnTo>
                      <a:pt x="5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39" name="Freeform 2197"/>
              <p:cNvSpPr>
                <a:spLocks/>
              </p:cNvSpPr>
              <p:nvPr/>
            </p:nvSpPr>
            <p:spPr bwMode="auto">
              <a:xfrm>
                <a:off x="3749" y="2680"/>
                <a:ext cx="35" cy="74"/>
              </a:xfrm>
              <a:custGeom>
                <a:avLst/>
                <a:gdLst>
                  <a:gd name="T0" fmla="*/ 15 w 35"/>
                  <a:gd name="T1" fmla="*/ 8 h 74"/>
                  <a:gd name="T2" fmla="*/ 22 w 35"/>
                  <a:gd name="T3" fmla="*/ 10 h 74"/>
                  <a:gd name="T4" fmla="*/ 27 w 35"/>
                  <a:gd name="T5" fmla="*/ 0 h 74"/>
                  <a:gd name="T6" fmla="*/ 30 w 35"/>
                  <a:gd name="T7" fmla="*/ 0 h 74"/>
                  <a:gd name="T8" fmla="*/ 32 w 35"/>
                  <a:gd name="T9" fmla="*/ 8 h 74"/>
                  <a:gd name="T10" fmla="*/ 35 w 35"/>
                  <a:gd name="T11" fmla="*/ 22 h 74"/>
                  <a:gd name="T12" fmla="*/ 32 w 35"/>
                  <a:gd name="T13" fmla="*/ 20 h 74"/>
                  <a:gd name="T14" fmla="*/ 23 w 35"/>
                  <a:gd name="T15" fmla="*/ 23 h 74"/>
                  <a:gd name="T16" fmla="*/ 23 w 35"/>
                  <a:gd name="T17" fmla="*/ 34 h 74"/>
                  <a:gd name="T18" fmla="*/ 18 w 35"/>
                  <a:gd name="T19" fmla="*/ 32 h 74"/>
                  <a:gd name="T20" fmla="*/ 15 w 35"/>
                  <a:gd name="T21" fmla="*/ 37 h 74"/>
                  <a:gd name="T22" fmla="*/ 22 w 35"/>
                  <a:gd name="T23" fmla="*/ 54 h 74"/>
                  <a:gd name="T24" fmla="*/ 17 w 35"/>
                  <a:gd name="T25" fmla="*/ 54 h 74"/>
                  <a:gd name="T26" fmla="*/ 13 w 35"/>
                  <a:gd name="T27" fmla="*/ 49 h 74"/>
                  <a:gd name="T28" fmla="*/ 13 w 35"/>
                  <a:gd name="T29" fmla="*/ 56 h 74"/>
                  <a:gd name="T30" fmla="*/ 20 w 35"/>
                  <a:gd name="T31" fmla="*/ 59 h 74"/>
                  <a:gd name="T32" fmla="*/ 15 w 35"/>
                  <a:gd name="T33" fmla="*/ 59 h 74"/>
                  <a:gd name="T34" fmla="*/ 13 w 35"/>
                  <a:gd name="T35" fmla="*/ 68 h 74"/>
                  <a:gd name="T36" fmla="*/ 15 w 35"/>
                  <a:gd name="T37" fmla="*/ 71 h 74"/>
                  <a:gd name="T38" fmla="*/ 8 w 35"/>
                  <a:gd name="T39" fmla="*/ 68 h 74"/>
                  <a:gd name="T40" fmla="*/ 3 w 35"/>
                  <a:gd name="T41" fmla="*/ 74 h 74"/>
                  <a:gd name="T42" fmla="*/ 1 w 35"/>
                  <a:gd name="T43" fmla="*/ 66 h 74"/>
                  <a:gd name="T44" fmla="*/ 0 w 35"/>
                  <a:gd name="T45" fmla="*/ 7 h 74"/>
                  <a:gd name="T46" fmla="*/ 6 w 35"/>
                  <a:gd name="T47" fmla="*/ 5 h 74"/>
                  <a:gd name="T48" fmla="*/ 8 w 35"/>
                  <a:gd name="T49" fmla="*/ 1 h 74"/>
                  <a:gd name="T50" fmla="*/ 15 w 35"/>
                  <a:gd name="T51" fmla="*/ 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74">
                    <a:moveTo>
                      <a:pt x="15" y="8"/>
                    </a:moveTo>
                    <a:lnTo>
                      <a:pt x="22" y="10"/>
                    </a:lnTo>
                    <a:lnTo>
                      <a:pt x="27" y="0"/>
                    </a:lnTo>
                    <a:lnTo>
                      <a:pt x="30" y="0"/>
                    </a:lnTo>
                    <a:lnTo>
                      <a:pt x="32" y="8"/>
                    </a:lnTo>
                    <a:lnTo>
                      <a:pt x="35" y="22"/>
                    </a:lnTo>
                    <a:lnTo>
                      <a:pt x="32" y="20"/>
                    </a:lnTo>
                    <a:lnTo>
                      <a:pt x="23" y="23"/>
                    </a:lnTo>
                    <a:lnTo>
                      <a:pt x="23" y="34"/>
                    </a:lnTo>
                    <a:lnTo>
                      <a:pt x="18" y="32"/>
                    </a:lnTo>
                    <a:lnTo>
                      <a:pt x="15" y="37"/>
                    </a:lnTo>
                    <a:lnTo>
                      <a:pt x="22" y="54"/>
                    </a:lnTo>
                    <a:lnTo>
                      <a:pt x="17" y="54"/>
                    </a:lnTo>
                    <a:lnTo>
                      <a:pt x="13" y="49"/>
                    </a:lnTo>
                    <a:lnTo>
                      <a:pt x="13" y="56"/>
                    </a:lnTo>
                    <a:lnTo>
                      <a:pt x="20" y="59"/>
                    </a:lnTo>
                    <a:lnTo>
                      <a:pt x="15" y="59"/>
                    </a:lnTo>
                    <a:lnTo>
                      <a:pt x="13" y="68"/>
                    </a:lnTo>
                    <a:lnTo>
                      <a:pt x="15" y="71"/>
                    </a:lnTo>
                    <a:lnTo>
                      <a:pt x="8" y="68"/>
                    </a:lnTo>
                    <a:lnTo>
                      <a:pt x="3" y="74"/>
                    </a:lnTo>
                    <a:lnTo>
                      <a:pt x="1" y="66"/>
                    </a:lnTo>
                    <a:lnTo>
                      <a:pt x="0" y="7"/>
                    </a:lnTo>
                    <a:lnTo>
                      <a:pt x="6" y="5"/>
                    </a:lnTo>
                    <a:lnTo>
                      <a:pt x="8" y="1"/>
                    </a:lnTo>
                    <a:lnTo>
                      <a:pt x="15" y="8"/>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40" name="Freeform 2198"/>
              <p:cNvSpPr>
                <a:spLocks/>
              </p:cNvSpPr>
              <p:nvPr/>
            </p:nvSpPr>
            <p:spPr bwMode="auto">
              <a:xfrm>
                <a:off x="3749" y="2680"/>
                <a:ext cx="35" cy="74"/>
              </a:xfrm>
              <a:custGeom>
                <a:avLst/>
                <a:gdLst>
                  <a:gd name="T0" fmla="*/ 15 w 35"/>
                  <a:gd name="T1" fmla="*/ 8 h 74"/>
                  <a:gd name="T2" fmla="*/ 22 w 35"/>
                  <a:gd name="T3" fmla="*/ 10 h 74"/>
                  <a:gd name="T4" fmla="*/ 27 w 35"/>
                  <a:gd name="T5" fmla="*/ 0 h 74"/>
                  <a:gd name="T6" fmla="*/ 30 w 35"/>
                  <a:gd name="T7" fmla="*/ 0 h 74"/>
                  <a:gd name="T8" fmla="*/ 32 w 35"/>
                  <a:gd name="T9" fmla="*/ 8 h 74"/>
                  <a:gd name="T10" fmla="*/ 35 w 35"/>
                  <a:gd name="T11" fmla="*/ 22 h 74"/>
                  <a:gd name="T12" fmla="*/ 32 w 35"/>
                  <a:gd name="T13" fmla="*/ 20 h 74"/>
                  <a:gd name="T14" fmla="*/ 23 w 35"/>
                  <a:gd name="T15" fmla="*/ 23 h 74"/>
                  <a:gd name="T16" fmla="*/ 23 w 35"/>
                  <a:gd name="T17" fmla="*/ 34 h 74"/>
                  <a:gd name="T18" fmla="*/ 18 w 35"/>
                  <a:gd name="T19" fmla="*/ 32 h 74"/>
                  <a:gd name="T20" fmla="*/ 15 w 35"/>
                  <a:gd name="T21" fmla="*/ 37 h 74"/>
                  <a:gd name="T22" fmla="*/ 22 w 35"/>
                  <a:gd name="T23" fmla="*/ 54 h 74"/>
                  <a:gd name="T24" fmla="*/ 17 w 35"/>
                  <a:gd name="T25" fmla="*/ 54 h 74"/>
                  <a:gd name="T26" fmla="*/ 13 w 35"/>
                  <a:gd name="T27" fmla="*/ 49 h 74"/>
                  <a:gd name="T28" fmla="*/ 13 w 35"/>
                  <a:gd name="T29" fmla="*/ 56 h 74"/>
                  <a:gd name="T30" fmla="*/ 20 w 35"/>
                  <a:gd name="T31" fmla="*/ 59 h 74"/>
                  <a:gd name="T32" fmla="*/ 15 w 35"/>
                  <a:gd name="T33" fmla="*/ 59 h 74"/>
                  <a:gd name="T34" fmla="*/ 13 w 35"/>
                  <a:gd name="T35" fmla="*/ 68 h 74"/>
                  <a:gd name="T36" fmla="*/ 15 w 35"/>
                  <a:gd name="T37" fmla="*/ 71 h 74"/>
                  <a:gd name="T38" fmla="*/ 8 w 35"/>
                  <a:gd name="T39" fmla="*/ 68 h 74"/>
                  <a:gd name="T40" fmla="*/ 3 w 35"/>
                  <a:gd name="T41" fmla="*/ 74 h 74"/>
                  <a:gd name="T42" fmla="*/ 1 w 35"/>
                  <a:gd name="T43" fmla="*/ 66 h 74"/>
                  <a:gd name="T44" fmla="*/ 0 w 35"/>
                  <a:gd name="T45" fmla="*/ 7 h 74"/>
                  <a:gd name="T46" fmla="*/ 6 w 35"/>
                  <a:gd name="T47" fmla="*/ 5 h 74"/>
                  <a:gd name="T48" fmla="*/ 8 w 35"/>
                  <a:gd name="T49" fmla="*/ 1 h 74"/>
                  <a:gd name="T50" fmla="*/ 15 w 35"/>
                  <a:gd name="T51" fmla="*/ 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74">
                    <a:moveTo>
                      <a:pt x="15" y="8"/>
                    </a:moveTo>
                    <a:lnTo>
                      <a:pt x="22" y="10"/>
                    </a:lnTo>
                    <a:lnTo>
                      <a:pt x="27" y="0"/>
                    </a:lnTo>
                    <a:lnTo>
                      <a:pt x="30" y="0"/>
                    </a:lnTo>
                    <a:lnTo>
                      <a:pt x="32" y="8"/>
                    </a:lnTo>
                    <a:lnTo>
                      <a:pt x="35" y="22"/>
                    </a:lnTo>
                    <a:lnTo>
                      <a:pt x="32" y="20"/>
                    </a:lnTo>
                    <a:lnTo>
                      <a:pt x="23" y="23"/>
                    </a:lnTo>
                    <a:lnTo>
                      <a:pt x="23" y="34"/>
                    </a:lnTo>
                    <a:lnTo>
                      <a:pt x="18" y="32"/>
                    </a:lnTo>
                    <a:lnTo>
                      <a:pt x="15" y="37"/>
                    </a:lnTo>
                    <a:lnTo>
                      <a:pt x="22" y="54"/>
                    </a:lnTo>
                    <a:lnTo>
                      <a:pt x="17" y="54"/>
                    </a:lnTo>
                    <a:lnTo>
                      <a:pt x="13" y="49"/>
                    </a:lnTo>
                    <a:lnTo>
                      <a:pt x="13" y="56"/>
                    </a:lnTo>
                    <a:lnTo>
                      <a:pt x="20" y="59"/>
                    </a:lnTo>
                    <a:lnTo>
                      <a:pt x="15" y="59"/>
                    </a:lnTo>
                    <a:lnTo>
                      <a:pt x="13" y="68"/>
                    </a:lnTo>
                    <a:lnTo>
                      <a:pt x="15" y="71"/>
                    </a:lnTo>
                    <a:lnTo>
                      <a:pt x="8" y="68"/>
                    </a:lnTo>
                    <a:lnTo>
                      <a:pt x="3" y="74"/>
                    </a:lnTo>
                    <a:lnTo>
                      <a:pt x="1" y="66"/>
                    </a:lnTo>
                    <a:lnTo>
                      <a:pt x="0" y="7"/>
                    </a:lnTo>
                    <a:lnTo>
                      <a:pt x="6" y="5"/>
                    </a:lnTo>
                    <a:lnTo>
                      <a:pt x="8" y="1"/>
                    </a:lnTo>
                    <a:lnTo>
                      <a:pt x="15"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41" name="Freeform 2199"/>
              <p:cNvSpPr>
                <a:spLocks/>
              </p:cNvSpPr>
              <p:nvPr/>
            </p:nvSpPr>
            <p:spPr bwMode="auto">
              <a:xfrm>
                <a:off x="3650" y="2582"/>
                <a:ext cx="41" cy="42"/>
              </a:xfrm>
              <a:custGeom>
                <a:avLst/>
                <a:gdLst>
                  <a:gd name="T0" fmla="*/ 7 w 41"/>
                  <a:gd name="T1" fmla="*/ 0 h 42"/>
                  <a:gd name="T2" fmla="*/ 11 w 41"/>
                  <a:gd name="T3" fmla="*/ 0 h 42"/>
                  <a:gd name="T4" fmla="*/ 11 w 41"/>
                  <a:gd name="T5" fmla="*/ 0 h 42"/>
                  <a:gd name="T6" fmla="*/ 12 w 41"/>
                  <a:gd name="T7" fmla="*/ 0 h 42"/>
                  <a:gd name="T8" fmla="*/ 14 w 41"/>
                  <a:gd name="T9" fmla="*/ 0 h 42"/>
                  <a:gd name="T10" fmla="*/ 14 w 41"/>
                  <a:gd name="T11" fmla="*/ 0 h 42"/>
                  <a:gd name="T12" fmla="*/ 19 w 41"/>
                  <a:gd name="T13" fmla="*/ 0 h 42"/>
                  <a:gd name="T14" fmla="*/ 21 w 41"/>
                  <a:gd name="T15" fmla="*/ 0 h 42"/>
                  <a:gd name="T16" fmla="*/ 22 w 41"/>
                  <a:gd name="T17" fmla="*/ 0 h 42"/>
                  <a:gd name="T18" fmla="*/ 29 w 41"/>
                  <a:gd name="T19" fmla="*/ 0 h 42"/>
                  <a:gd name="T20" fmla="*/ 29 w 41"/>
                  <a:gd name="T21" fmla="*/ 0 h 42"/>
                  <a:gd name="T22" fmla="*/ 31 w 41"/>
                  <a:gd name="T23" fmla="*/ 0 h 42"/>
                  <a:gd name="T24" fmla="*/ 31 w 41"/>
                  <a:gd name="T25" fmla="*/ 0 h 42"/>
                  <a:gd name="T26" fmla="*/ 31 w 41"/>
                  <a:gd name="T27" fmla="*/ 0 h 42"/>
                  <a:gd name="T28" fmla="*/ 39 w 41"/>
                  <a:gd name="T29" fmla="*/ 0 h 42"/>
                  <a:gd name="T30" fmla="*/ 39 w 41"/>
                  <a:gd name="T31" fmla="*/ 0 h 42"/>
                  <a:gd name="T32" fmla="*/ 39 w 41"/>
                  <a:gd name="T33" fmla="*/ 0 h 42"/>
                  <a:gd name="T34" fmla="*/ 41 w 41"/>
                  <a:gd name="T35" fmla="*/ 25 h 42"/>
                  <a:gd name="T36" fmla="*/ 33 w 41"/>
                  <a:gd name="T37" fmla="*/ 25 h 42"/>
                  <a:gd name="T38" fmla="*/ 29 w 41"/>
                  <a:gd name="T39" fmla="*/ 42 h 42"/>
                  <a:gd name="T40" fmla="*/ 7 w 41"/>
                  <a:gd name="T41" fmla="*/ 42 h 42"/>
                  <a:gd name="T42" fmla="*/ 5 w 41"/>
                  <a:gd name="T43" fmla="*/ 30 h 42"/>
                  <a:gd name="T44" fmla="*/ 2 w 41"/>
                  <a:gd name="T45" fmla="*/ 30 h 42"/>
                  <a:gd name="T46" fmla="*/ 0 w 41"/>
                  <a:gd name="T47" fmla="*/ 0 h 42"/>
                  <a:gd name="T48" fmla="*/ 4 w 41"/>
                  <a:gd name="T49" fmla="*/ 0 h 42"/>
                  <a:gd name="T50" fmla="*/ 7 w 41"/>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2">
                    <a:moveTo>
                      <a:pt x="7" y="0"/>
                    </a:moveTo>
                    <a:lnTo>
                      <a:pt x="11" y="0"/>
                    </a:lnTo>
                    <a:lnTo>
                      <a:pt x="11" y="0"/>
                    </a:lnTo>
                    <a:lnTo>
                      <a:pt x="12" y="0"/>
                    </a:lnTo>
                    <a:lnTo>
                      <a:pt x="14" y="0"/>
                    </a:lnTo>
                    <a:lnTo>
                      <a:pt x="14" y="0"/>
                    </a:lnTo>
                    <a:lnTo>
                      <a:pt x="19" y="0"/>
                    </a:lnTo>
                    <a:lnTo>
                      <a:pt x="21" y="0"/>
                    </a:lnTo>
                    <a:lnTo>
                      <a:pt x="22" y="0"/>
                    </a:lnTo>
                    <a:lnTo>
                      <a:pt x="29" y="0"/>
                    </a:lnTo>
                    <a:lnTo>
                      <a:pt x="29" y="0"/>
                    </a:lnTo>
                    <a:lnTo>
                      <a:pt x="31" y="0"/>
                    </a:lnTo>
                    <a:lnTo>
                      <a:pt x="31" y="0"/>
                    </a:lnTo>
                    <a:lnTo>
                      <a:pt x="31" y="0"/>
                    </a:lnTo>
                    <a:lnTo>
                      <a:pt x="39" y="0"/>
                    </a:lnTo>
                    <a:lnTo>
                      <a:pt x="39" y="0"/>
                    </a:lnTo>
                    <a:lnTo>
                      <a:pt x="39" y="0"/>
                    </a:lnTo>
                    <a:lnTo>
                      <a:pt x="41" y="25"/>
                    </a:lnTo>
                    <a:lnTo>
                      <a:pt x="33" y="25"/>
                    </a:lnTo>
                    <a:lnTo>
                      <a:pt x="29" y="42"/>
                    </a:lnTo>
                    <a:lnTo>
                      <a:pt x="7" y="42"/>
                    </a:lnTo>
                    <a:lnTo>
                      <a:pt x="5" y="30"/>
                    </a:lnTo>
                    <a:lnTo>
                      <a:pt x="2" y="30"/>
                    </a:lnTo>
                    <a:lnTo>
                      <a:pt x="0" y="0"/>
                    </a:lnTo>
                    <a:lnTo>
                      <a:pt x="4" y="0"/>
                    </a:lnTo>
                    <a:lnTo>
                      <a:pt x="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42" name="Freeform 2200"/>
              <p:cNvSpPr>
                <a:spLocks/>
              </p:cNvSpPr>
              <p:nvPr/>
            </p:nvSpPr>
            <p:spPr bwMode="auto">
              <a:xfrm>
                <a:off x="3650" y="2582"/>
                <a:ext cx="41" cy="42"/>
              </a:xfrm>
              <a:custGeom>
                <a:avLst/>
                <a:gdLst>
                  <a:gd name="T0" fmla="*/ 7 w 41"/>
                  <a:gd name="T1" fmla="*/ 0 h 42"/>
                  <a:gd name="T2" fmla="*/ 11 w 41"/>
                  <a:gd name="T3" fmla="*/ 0 h 42"/>
                  <a:gd name="T4" fmla="*/ 11 w 41"/>
                  <a:gd name="T5" fmla="*/ 0 h 42"/>
                  <a:gd name="T6" fmla="*/ 12 w 41"/>
                  <a:gd name="T7" fmla="*/ 0 h 42"/>
                  <a:gd name="T8" fmla="*/ 14 w 41"/>
                  <a:gd name="T9" fmla="*/ 0 h 42"/>
                  <a:gd name="T10" fmla="*/ 14 w 41"/>
                  <a:gd name="T11" fmla="*/ 0 h 42"/>
                  <a:gd name="T12" fmla="*/ 19 w 41"/>
                  <a:gd name="T13" fmla="*/ 0 h 42"/>
                  <a:gd name="T14" fmla="*/ 21 w 41"/>
                  <a:gd name="T15" fmla="*/ 0 h 42"/>
                  <a:gd name="T16" fmla="*/ 22 w 41"/>
                  <a:gd name="T17" fmla="*/ 0 h 42"/>
                  <a:gd name="T18" fmla="*/ 29 w 41"/>
                  <a:gd name="T19" fmla="*/ 0 h 42"/>
                  <a:gd name="T20" fmla="*/ 29 w 41"/>
                  <a:gd name="T21" fmla="*/ 0 h 42"/>
                  <a:gd name="T22" fmla="*/ 31 w 41"/>
                  <a:gd name="T23" fmla="*/ 0 h 42"/>
                  <a:gd name="T24" fmla="*/ 31 w 41"/>
                  <a:gd name="T25" fmla="*/ 0 h 42"/>
                  <a:gd name="T26" fmla="*/ 31 w 41"/>
                  <a:gd name="T27" fmla="*/ 0 h 42"/>
                  <a:gd name="T28" fmla="*/ 39 w 41"/>
                  <a:gd name="T29" fmla="*/ 0 h 42"/>
                  <a:gd name="T30" fmla="*/ 39 w 41"/>
                  <a:gd name="T31" fmla="*/ 0 h 42"/>
                  <a:gd name="T32" fmla="*/ 39 w 41"/>
                  <a:gd name="T33" fmla="*/ 0 h 42"/>
                  <a:gd name="T34" fmla="*/ 41 w 41"/>
                  <a:gd name="T35" fmla="*/ 25 h 42"/>
                  <a:gd name="T36" fmla="*/ 33 w 41"/>
                  <a:gd name="T37" fmla="*/ 25 h 42"/>
                  <a:gd name="T38" fmla="*/ 29 w 41"/>
                  <a:gd name="T39" fmla="*/ 42 h 42"/>
                  <a:gd name="T40" fmla="*/ 7 w 41"/>
                  <a:gd name="T41" fmla="*/ 42 h 42"/>
                  <a:gd name="T42" fmla="*/ 5 w 41"/>
                  <a:gd name="T43" fmla="*/ 30 h 42"/>
                  <a:gd name="T44" fmla="*/ 2 w 41"/>
                  <a:gd name="T45" fmla="*/ 30 h 42"/>
                  <a:gd name="T46" fmla="*/ 0 w 41"/>
                  <a:gd name="T47" fmla="*/ 0 h 42"/>
                  <a:gd name="T48" fmla="*/ 4 w 41"/>
                  <a:gd name="T49" fmla="*/ 0 h 42"/>
                  <a:gd name="T50" fmla="*/ 7 w 41"/>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2">
                    <a:moveTo>
                      <a:pt x="7" y="0"/>
                    </a:moveTo>
                    <a:lnTo>
                      <a:pt x="11" y="0"/>
                    </a:lnTo>
                    <a:lnTo>
                      <a:pt x="11" y="0"/>
                    </a:lnTo>
                    <a:lnTo>
                      <a:pt x="12" y="0"/>
                    </a:lnTo>
                    <a:lnTo>
                      <a:pt x="14" y="0"/>
                    </a:lnTo>
                    <a:lnTo>
                      <a:pt x="14" y="0"/>
                    </a:lnTo>
                    <a:lnTo>
                      <a:pt x="19" y="0"/>
                    </a:lnTo>
                    <a:lnTo>
                      <a:pt x="21" y="0"/>
                    </a:lnTo>
                    <a:lnTo>
                      <a:pt x="22" y="0"/>
                    </a:lnTo>
                    <a:lnTo>
                      <a:pt x="29" y="0"/>
                    </a:lnTo>
                    <a:lnTo>
                      <a:pt x="29" y="0"/>
                    </a:lnTo>
                    <a:lnTo>
                      <a:pt x="31" y="0"/>
                    </a:lnTo>
                    <a:lnTo>
                      <a:pt x="31" y="0"/>
                    </a:lnTo>
                    <a:lnTo>
                      <a:pt x="31" y="0"/>
                    </a:lnTo>
                    <a:lnTo>
                      <a:pt x="39" y="0"/>
                    </a:lnTo>
                    <a:lnTo>
                      <a:pt x="39" y="0"/>
                    </a:lnTo>
                    <a:lnTo>
                      <a:pt x="39" y="0"/>
                    </a:lnTo>
                    <a:lnTo>
                      <a:pt x="41" y="25"/>
                    </a:lnTo>
                    <a:lnTo>
                      <a:pt x="33" y="25"/>
                    </a:lnTo>
                    <a:lnTo>
                      <a:pt x="29" y="42"/>
                    </a:lnTo>
                    <a:lnTo>
                      <a:pt x="7" y="42"/>
                    </a:lnTo>
                    <a:lnTo>
                      <a:pt x="5" y="30"/>
                    </a:lnTo>
                    <a:lnTo>
                      <a:pt x="2" y="30"/>
                    </a:lnTo>
                    <a:lnTo>
                      <a:pt x="0" y="0"/>
                    </a:lnTo>
                    <a:lnTo>
                      <a:pt x="4" y="0"/>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43" name="Freeform 2201"/>
              <p:cNvSpPr>
                <a:spLocks/>
              </p:cNvSpPr>
              <p:nvPr/>
            </p:nvSpPr>
            <p:spPr bwMode="auto">
              <a:xfrm>
                <a:off x="3762" y="2700"/>
                <a:ext cx="36" cy="80"/>
              </a:xfrm>
              <a:custGeom>
                <a:avLst/>
                <a:gdLst>
                  <a:gd name="T0" fmla="*/ 34 w 36"/>
                  <a:gd name="T1" fmla="*/ 12 h 80"/>
                  <a:gd name="T2" fmla="*/ 31 w 36"/>
                  <a:gd name="T3" fmla="*/ 14 h 80"/>
                  <a:gd name="T4" fmla="*/ 29 w 36"/>
                  <a:gd name="T5" fmla="*/ 14 h 80"/>
                  <a:gd name="T6" fmla="*/ 29 w 36"/>
                  <a:gd name="T7" fmla="*/ 15 h 80"/>
                  <a:gd name="T8" fmla="*/ 29 w 36"/>
                  <a:gd name="T9" fmla="*/ 17 h 80"/>
                  <a:gd name="T10" fmla="*/ 29 w 36"/>
                  <a:gd name="T11" fmla="*/ 17 h 80"/>
                  <a:gd name="T12" fmla="*/ 31 w 36"/>
                  <a:gd name="T13" fmla="*/ 19 h 80"/>
                  <a:gd name="T14" fmla="*/ 32 w 36"/>
                  <a:gd name="T15" fmla="*/ 19 h 80"/>
                  <a:gd name="T16" fmla="*/ 34 w 36"/>
                  <a:gd name="T17" fmla="*/ 20 h 80"/>
                  <a:gd name="T18" fmla="*/ 32 w 36"/>
                  <a:gd name="T19" fmla="*/ 22 h 80"/>
                  <a:gd name="T20" fmla="*/ 29 w 36"/>
                  <a:gd name="T21" fmla="*/ 24 h 80"/>
                  <a:gd name="T22" fmla="*/ 26 w 36"/>
                  <a:gd name="T23" fmla="*/ 24 h 80"/>
                  <a:gd name="T24" fmla="*/ 26 w 36"/>
                  <a:gd name="T25" fmla="*/ 31 h 80"/>
                  <a:gd name="T26" fmla="*/ 27 w 36"/>
                  <a:gd name="T27" fmla="*/ 32 h 80"/>
                  <a:gd name="T28" fmla="*/ 27 w 36"/>
                  <a:gd name="T29" fmla="*/ 36 h 80"/>
                  <a:gd name="T30" fmla="*/ 26 w 36"/>
                  <a:gd name="T31" fmla="*/ 39 h 80"/>
                  <a:gd name="T32" fmla="*/ 26 w 36"/>
                  <a:gd name="T33" fmla="*/ 42 h 80"/>
                  <a:gd name="T34" fmla="*/ 27 w 36"/>
                  <a:gd name="T35" fmla="*/ 44 h 80"/>
                  <a:gd name="T36" fmla="*/ 27 w 36"/>
                  <a:gd name="T37" fmla="*/ 48 h 80"/>
                  <a:gd name="T38" fmla="*/ 24 w 36"/>
                  <a:gd name="T39" fmla="*/ 49 h 80"/>
                  <a:gd name="T40" fmla="*/ 20 w 36"/>
                  <a:gd name="T41" fmla="*/ 56 h 80"/>
                  <a:gd name="T42" fmla="*/ 20 w 36"/>
                  <a:gd name="T43" fmla="*/ 61 h 80"/>
                  <a:gd name="T44" fmla="*/ 24 w 36"/>
                  <a:gd name="T45" fmla="*/ 70 h 80"/>
                  <a:gd name="T46" fmla="*/ 24 w 36"/>
                  <a:gd name="T47" fmla="*/ 70 h 80"/>
                  <a:gd name="T48" fmla="*/ 24 w 36"/>
                  <a:gd name="T49" fmla="*/ 73 h 80"/>
                  <a:gd name="T50" fmla="*/ 19 w 36"/>
                  <a:gd name="T51" fmla="*/ 76 h 80"/>
                  <a:gd name="T52" fmla="*/ 19 w 36"/>
                  <a:gd name="T53" fmla="*/ 78 h 80"/>
                  <a:gd name="T54" fmla="*/ 10 w 36"/>
                  <a:gd name="T55" fmla="*/ 75 h 80"/>
                  <a:gd name="T56" fmla="*/ 2 w 36"/>
                  <a:gd name="T57" fmla="*/ 51 h 80"/>
                  <a:gd name="T58" fmla="*/ 2 w 36"/>
                  <a:gd name="T59" fmla="*/ 39 h 80"/>
                  <a:gd name="T60" fmla="*/ 0 w 36"/>
                  <a:gd name="T61" fmla="*/ 36 h 80"/>
                  <a:gd name="T62" fmla="*/ 4 w 36"/>
                  <a:gd name="T63" fmla="*/ 34 h 80"/>
                  <a:gd name="T64" fmla="*/ 2 w 36"/>
                  <a:gd name="T65" fmla="*/ 17 h 80"/>
                  <a:gd name="T66" fmla="*/ 10 w 36"/>
                  <a:gd name="T67" fmla="*/ 14 h 80"/>
                  <a:gd name="T68" fmla="*/ 19 w 36"/>
                  <a:gd name="T69" fmla="*/ 0 h 80"/>
                  <a:gd name="T70" fmla="*/ 36 w 36"/>
                  <a:gd name="T71" fmla="*/ 3 h 80"/>
                  <a:gd name="T72" fmla="*/ 34 w 36"/>
                  <a:gd name="T73" fmla="*/ 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0">
                    <a:moveTo>
                      <a:pt x="34" y="10"/>
                    </a:moveTo>
                    <a:lnTo>
                      <a:pt x="34" y="12"/>
                    </a:lnTo>
                    <a:lnTo>
                      <a:pt x="32" y="14"/>
                    </a:lnTo>
                    <a:lnTo>
                      <a:pt x="31" y="14"/>
                    </a:lnTo>
                    <a:lnTo>
                      <a:pt x="31" y="14"/>
                    </a:lnTo>
                    <a:lnTo>
                      <a:pt x="29" y="14"/>
                    </a:lnTo>
                    <a:lnTo>
                      <a:pt x="29" y="14"/>
                    </a:lnTo>
                    <a:lnTo>
                      <a:pt x="29" y="15"/>
                    </a:lnTo>
                    <a:lnTo>
                      <a:pt x="29" y="15"/>
                    </a:lnTo>
                    <a:lnTo>
                      <a:pt x="29" y="17"/>
                    </a:lnTo>
                    <a:lnTo>
                      <a:pt x="29" y="17"/>
                    </a:lnTo>
                    <a:lnTo>
                      <a:pt x="29" y="17"/>
                    </a:lnTo>
                    <a:lnTo>
                      <a:pt x="31" y="19"/>
                    </a:lnTo>
                    <a:lnTo>
                      <a:pt x="31" y="19"/>
                    </a:lnTo>
                    <a:lnTo>
                      <a:pt x="32" y="19"/>
                    </a:lnTo>
                    <a:lnTo>
                      <a:pt x="32" y="19"/>
                    </a:lnTo>
                    <a:lnTo>
                      <a:pt x="34" y="19"/>
                    </a:lnTo>
                    <a:lnTo>
                      <a:pt x="34" y="20"/>
                    </a:lnTo>
                    <a:lnTo>
                      <a:pt x="32" y="20"/>
                    </a:lnTo>
                    <a:lnTo>
                      <a:pt x="32" y="22"/>
                    </a:lnTo>
                    <a:lnTo>
                      <a:pt x="31" y="22"/>
                    </a:lnTo>
                    <a:lnTo>
                      <a:pt x="29" y="24"/>
                    </a:lnTo>
                    <a:lnTo>
                      <a:pt x="26" y="24"/>
                    </a:lnTo>
                    <a:lnTo>
                      <a:pt x="26" y="24"/>
                    </a:lnTo>
                    <a:lnTo>
                      <a:pt x="26" y="24"/>
                    </a:lnTo>
                    <a:lnTo>
                      <a:pt x="26" y="31"/>
                    </a:lnTo>
                    <a:lnTo>
                      <a:pt x="27" y="32"/>
                    </a:lnTo>
                    <a:lnTo>
                      <a:pt x="27" y="32"/>
                    </a:lnTo>
                    <a:lnTo>
                      <a:pt x="27" y="34"/>
                    </a:lnTo>
                    <a:lnTo>
                      <a:pt x="27" y="36"/>
                    </a:lnTo>
                    <a:lnTo>
                      <a:pt x="27" y="37"/>
                    </a:lnTo>
                    <a:lnTo>
                      <a:pt x="26" y="39"/>
                    </a:lnTo>
                    <a:lnTo>
                      <a:pt x="24" y="41"/>
                    </a:lnTo>
                    <a:lnTo>
                      <a:pt x="26" y="42"/>
                    </a:lnTo>
                    <a:lnTo>
                      <a:pt x="26" y="44"/>
                    </a:lnTo>
                    <a:lnTo>
                      <a:pt x="27" y="44"/>
                    </a:lnTo>
                    <a:lnTo>
                      <a:pt x="27" y="48"/>
                    </a:lnTo>
                    <a:lnTo>
                      <a:pt x="27" y="48"/>
                    </a:lnTo>
                    <a:lnTo>
                      <a:pt x="27" y="49"/>
                    </a:lnTo>
                    <a:lnTo>
                      <a:pt x="24" y="49"/>
                    </a:lnTo>
                    <a:lnTo>
                      <a:pt x="22" y="49"/>
                    </a:lnTo>
                    <a:lnTo>
                      <a:pt x="20" y="56"/>
                    </a:lnTo>
                    <a:lnTo>
                      <a:pt x="20" y="58"/>
                    </a:lnTo>
                    <a:lnTo>
                      <a:pt x="20" y="61"/>
                    </a:lnTo>
                    <a:lnTo>
                      <a:pt x="24" y="68"/>
                    </a:lnTo>
                    <a:lnTo>
                      <a:pt x="24" y="70"/>
                    </a:lnTo>
                    <a:lnTo>
                      <a:pt x="24" y="70"/>
                    </a:lnTo>
                    <a:lnTo>
                      <a:pt x="24" y="70"/>
                    </a:lnTo>
                    <a:lnTo>
                      <a:pt x="24" y="71"/>
                    </a:lnTo>
                    <a:lnTo>
                      <a:pt x="24" y="73"/>
                    </a:lnTo>
                    <a:lnTo>
                      <a:pt x="22" y="73"/>
                    </a:lnTo>
                    <a:lnTo>
                      <a:pt x="19" y="76"/>
                    </a:lnTo>
                    <a:lnTo>
                      <a:pt x="19" y="76"/>
                    </a:lnTo>
                    <a:lnTo>
                      <a:pt x="19" y="78"/>
                    </a:lnTo>
                    <a:lnTo>
                      <a:pt x="17" y="80"/>
                    </a:lnTo>
                    <a:lnTo>
                      <a:pt x="10" y="75"/>
                    </a:lnTo>
                    <a:lnTo>
                      <a:pt x="15" y="58"/>
                    </a:lnTo>
                    <a:lnTo>
                      <a:pt x="2" y="51"/>
                    </a:lnTo>
                    <a:lnTo>
                      <a:pt x="0" y="48"/>
                    </a:lnTo>
                    <a:lnTo>
                      <a:pt x="2" y="39"/>
                    </a:lnTo>
                    <a:lnTo>
                      <a:pt x="7" y="39"/>
                    </a:lnTo>
                    <a:lnTo>
                      <a:pt x="0" y="36"/>
                    </a:lnTo>
                    <a:lnTo>
                      <a:pt x="0" y="29"/>
                    </a:lnTo>
                    <a:lnTo>
                      <a:pt x="4" y="34"/>
                    </a:lnTo>
                    <a:lnTo>
                      <a:pt x="9" y="34"/>
                    </a:lnTo>
                    <a:lnTo>
                      <a:pt x="2" y="17"/>
                    </a:lnTo>
                    <a:lnTo>
                      <a:pt x="5" y="12"/>
                    </a:lnTo>
                    <a:lnTo>
                      <a:pt x="10" y="14"/>
                    </a:lnTo>
                    <a:lnTo>
                      <a:pt x="10" y="3"/>
                    </a:lnTo>
                    <a:lnTo>
                      <a:pt x="19" y="0"/>
                    </a:lnTo>
                    <a:lnTo>
                      <a:pt x="22" y="2"/>
                    </a:lnTo>
                    <a:lnTo>
                      <a:pt x="36" y="3"/>
                    </a:lnTo>
                    <a:lnTo>
                      <a:pt x="34" y="5"/>
                    </a:lnTo>
                    <a:lnTo>
                      <a:pt x="34" y="7"/>
                    </a:lnTo>
                    <a:lnTo>
                      <a:pt x="34" y="1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44" name="Freeform 2202"/>
              <p:cNvSpPr>
                <a:spLocks/>
              </p:cNvSpPr>
              <p:nvPr/>
            </p:nvSpPr>
            <p:spPr bwMode="auto">
              <a:xfrm>
                <a:off x="3762" y="2700"/>
                <a:ext cx="36" cy="80"/>
              </a:xfrm>
              <a:custGeom>
                <a:avLst/>
                <a:gdLst>
                  <a:gd name="T0" fmla="*/ 34 w 36"/>
                  <a:gd name="T1" fmla="*/ 12 h 80"/>
                  <a:gd name="T2" fmla="*/ 31 w 36"/>
                  <a:gd name="T3" fmla="*/ 14 h 80"/>
                  <a:gd name="T4" fmla="*/ 29 w 36"/>
                  <a:gd name="T5" fmla="*/ 14 h 80"/>
                  <a:gd name="T6" fmla="*/ 29 w 36"/>
                  <a:gd name="T7" fmla="*/ 15 h 80"/>
                  <a:gd name="T8" fmla="*/ 29 w 36"/>
                  <a:gd name="T9" fmla="*/ 17 h 80"/>
                  <a:gd name="T10" fmla="*/ 29 w 36"/>
                  <a:gd name="T11" fmla="*/ 17 h 80"/>
                  <a:gd name="T12" fmla="*/ 31 w 36"/>
                  <a:gd name="T13" fmla="*/ 19 h 80"/>
                  <a:gd name="T14" fmla="*/ 32 w 36"/>
                  <a:gd name="T15" fmla="*/ 19 h 80"/>
                  <a:gd name="T16" fmla="*/ 34 w 36"/>
                  <a:gd name="T17" fmla="*/ 20 h 80"/>
                  <a:gd name="T18" fmla="*/ 32 w 36"/>
                  <a:gd name="T19" fmla="*/ 22 h 80"/>
                  <a:gd name="T20" fmla="*/ 29 w 36"/>
                  <a:gd name="T21" fmla="*/ 24 h 80"/>
                  <a:gd name="T22" fmla="*/ 26 w 36"/>
                  <a:gd name="T23" fmla="*/ 24 h 80"/>
                  <a:gd name="T24" fmla="*/ 26 w 36"/>
                  <a:gd name="T25" fmla="*/ 31 h 80"/>
                  <a:gd name="T26" fmla="*/ 27 w 36"/>
                  <a:gd name="T27" fmla="*/ 32 h 80"/>
                  <a:gd name="T28" fmla="*/ 27 w 36"/>
                  <a:gd name="T29" fmla="*/ 36 h 80"/>
                  <a:gd name="T30" fmla="*/ 26 w 36"/>
                  <a:gd name="T31" fmla="*/ 39 h 80"/>
                  <a:gd name="T32" fmla="*/ 26 w 36"/>
                  <a:gd name="T33" fmla="*/ 42 h 80"/>
                  <a:gd name="T34" fmla="*/ 27 w 36"/>
                  <a:gd name="T35" fmla="*/ 44 h 80"/>
                  <a:gd name="T36" fmla="*/ 27 w 36"/>
                  <a:gd name="T37" fmla="*/ 48 h 80"/>
                  <a:gd name="T38" fmla="*/ 24 w 36"/>
                  <a:gd name="T39" fmla="*/ 49 h 80"/>
                  <a:gd name="T40" fmla="*/ 20 w 36"/>
                  <a:gd name="T41" fmla="*/ 56 h 80"/>
                  <a:gd name="T42" fmla="*/ 20 w 36"/>
                  <a:gd name="T43" fmla="*/ 61 h 80"/>
                  <a:gd name="T44" fmla="*/ 24 w 36"/>
                  <a:gd name="T45" fmla="*/ 70 h 80"/>
                  <a:gd name="T46" fmla="*/ 24 w 36"/>
                  <a:gd name="T47" fmla="*/ 70 h 80"/>
                  <a:gd name="T48" fmla="*/ 24 w 36"/>
                  <a:gd name="T49" fmla="*/ 73 h 80"/>
                  <a:gd name="T50" fmla="*/ 19 w 36"/>
                  <a:gd name="T51" fmla="*/ 76 h 80"/>
                  <a:gd name="T52" fmla="*/ 19 w 36"/>
                  <a:gd name="T53" fmla="*/ 78 h 80"/>
                  <a:gd name="T54" fmla="*/ 10 w 36"/>
                  <a:gd name="T55" fmla="*/ 75 h 80"/>
                  <a:gd name="T56" fmla="*/ 2 w 36"/>
                  <a:gd name="T57" fmla="*/ 51 h 80"/>
                  <a:gd name="T58" fmla="*/ 2 w 36"/>
                  <a:gd name="T59" fmla="*/ 39 h 80"/>
                  <a:gd name="T60" fmla="*/ 0 w 36"/>
                  <a:gd name="T61" fmla="*/ 36 h 80"/>
                  <a:gd name="T62" fmla="*/ 4 w 36"/>
                  <a:gd name="T63" fmla="*/ 34 h 80"/>
                  <a:gd name="T64" fmla="*/ 2 w 36"/>
                  <a:gd name="T65" fmla="*/ 17 h 80"/>
                  <a:gd name="T66" fmla="*/ 10 w 36"/>
                  <a:gd name="T67" fmla="*/ 14 h 80"/>
                  <a:gd name="T68" fmla="*/ 19 w 36"/>
                  <a:gd name="T69" fmla="*/ 0 h 80"/>
                  <a:gd name="T70" fmla="*/ 36 w 36"/>
                  <a:gd name="T71" fmla="*/ 3 h 80"/>
                  <a:gd name="T72" fmla="*/ 34 w 36"/>
                  <a:gd name="T73" fmla="*/ 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0">
                    <a:moveTo>
                      <a:pt x="34" y="10"/>
                    </a:moveTo>
                    <a:lnTo>
                      <a:pt x="34" y="12"/>
                    </a:lnTo>
                    <a:lnTo>
                      <a:pt x="32" y="14"/>
                    </a:lnTo>
                    <a:lnTo>
                      <a:pt x="31" y="14"/>
                    </a:lnTo>
                    <a:lnTo>
                      <a:pt x="31" y="14"/>
                    </a:lnTo>
                    <a:lnTo>
                      <a:pt x="29" y="14"/>
                    </a:lnTo>
                    <a:lnTo>
                      <a:pt x="29" y="14"/>
                    </a:lnTo>
                    <a:lnTo>
                      <a:pt x="29" y="15"/>
                    </a:lnTo>
                    <a:lnTo>
                      <a:pt x="29" y="15"/>
                    </a:lnTo>
                    <a:lnTo>
                      <a:pt x="29" y="17"/>
                    </a:lnTo>
                    <a:lnTo>
                      <a:pt x="29" y="17"/>
                    </a:lnTo>
                    <a:lnTo>
                      <a:pt x="29" y="17"/>
                    </a:lnTo>
                    <a:lnTo>
                      <a:pt x="31" y="19"/>
                    </a:lnTo>
                    <a:lnTo>
                      <a:pt x="31" y="19"/>
                    </a:lnTo>
                    <a:lnTo>
                      <a:pt x="32" y="19"/>
                    </a:lnTo>
                    <a:lnTo>
                      <a:pt x="32" y="19"/>
                    </a:lnTo>
                    <a:lnTo>
                      <a:pt x="34" y="19"/>
                    </a:lnTo>
                    <a:lnTo>
                      <a:pt x="34" y="20"/>
                    </a:lnTo>
                    <a:lnTo>
                      <a:pt x="32" y="20"/>
                    </a:lnTo>
                    <a:lnTo>
                      <a:pt x="32" y="22"/>
                    </a:lnTo>
                    <a:lnTo>
                      <a:pt x="31" y="22"/>
                    </a:lnTo>
                    <a:lnTo>
                      <a:pt x="29" y="24"/>
                    </a:lnTo>
                    <a:lnTo>
                      <a:pt x="26" y="24"/>
                    </a:lnTo>
                    <a:lnTo>
                      <a:pt x="26" y="24"/>
                    </a:lnTo>
                    <a:lnTo>
                      <a:pt x="26" y="24"/>
                    </a:lnTo>
                    <a:lnTo>
                      <a:pt x="26" y="31"/>
                    </a:lnTo>
                    <a:lnTo>
                      <a:pt x="27" y="32"/>
                    </a:lnTo>
                    <a:lnTo>
                      <a:pt x="27" y="32"/>
                    </a:lnTo>
                    <a:lnTo>
                      <a:pt x="27" y="34"/>
                    </a:lnTo>
                    <a:lnTo>
                      <a:pt x="27" y="36"/>
                    </a:lnTo>
                    <a:lnTo>
                      <a:pt x="27" y="37"/>
                    </a:lnTo>
                    <a:lnTo>
                      <a:pt x="26" y="39"/>
                    </a:lnTo>
                    <a:lnTo>
                      <a:pt x="24" y="41"/>
                    </a:lnTo>
                    <a:lnTo>
                      <a:pt x="26" y="42"/>
                    </a:lnTo>
                    <a:lnTo>
                      <a:pt x="26" y="44"/>
                    </a:lnTo>
                    <a:lnTo>
                      <a:pt x="27" y="44"/>
                    </a:lnTo>
                    <a:lnTo>
                      <a:pt x="27" y="48"/>
                    </a:lnTo>
                    <a:lnTo>
                      <a:pt x="27" y="48"/>
                    </a:lnTo>
                    <a:lnTo>
                      <a:pt x="27" y="49"/>
                    </a:lnTo>
                    <a:lnTo>
                      <a:pt x="24" y="49"/>
                    </a:lnTo>
                    <a:lnTo>
                      <a:pt x="22" y="49"/>
                    </a:lnTo>
                    <a:lnTo>
                      <a:pt x="20" y="56"/>
                    </a:lnTo>
                    <a:lnTo>
                      <a:pt x="20" y="58"/>
                    </a:lnTo>
                    <a:lnTo>
                      <a:pt x="20" y="61"/>
                    </a:lnTo>
                    <a:lnTo>
                      <a:pt x="24" y="68"/>
                    </a:lnTo>
                    <a:lnTo>
                      <a:pt x="24" y="70"/>
                    </a:lnTo>
                    <a:lnTo>
                      <a:pt x="24" y="70"/>
                    </a:lnTo>
                    <a:lnTo>
                      <a:pt x="24" y="70"/>
                    </a:lnTo>
                    <a:lnTo>
                      <a:pt x="24" y="71"/>
                    </a:lnTo>
                    <a:lnTo>
                      <a:pt x="24" y="73"/>
                    </a:lnTo>
                    <a:lnTo>
                      <a:pt x="22" y="73"/>
                    </a:lnTo>
                    <a:lnTo>
                      <a:pt x="19" y="76"/>
                    </a:lnTo>
                    <a:lnTo>
                      <a:pt x="19" y="76"/>
                    </a:lnTo>
                    <a:lnTo>
                      <a:pt x="19" y="78"/>
                    </a:lnTo>
                    <a:lnTo>
                      <a:pt x="17" y="80"/>
                    </a:lnTo>
                    <a:lnTo>
                      <a:pt x="10" y="75"/>
                    </a:lnTo>
                    <a:lnTo>
                      <a:pt x="15" y="58"/>
                    </a:lnTo>
                    <a:lnTo>
                      <a:pt x="2" y="51"/>
                    </a:lnTo>
                    <a:lnTo>
                      <a:pt x="0" y="48"/>
                    </a:lnTo>
                    <a:lnTo>
                      <a:pt x="2" y="39"/>
                    </a:lnTo>
                    <a:lnTo>
                      <a:pt x="7" y="39"/>
                    </a:lnTo>
                    <a:lnTo>
                      <a:pt x="0" y="36"/>
                    </a:lnTo>
                    <a:lnTo>
                      <a:pt x="0" y="29"/>
                    </a:lnTo>
                    <a:lnTo>
                      <a:pt x="4" y="34"/>
                    </a:lnTo>
                    <a:lnTo>
                      <a:pt x="9" y="34"/>
                    </a:lnTo>
                    <a:lnTo>
                      <a:pt x="2" y="17"/>
                    </a:lnTo>
                    <a:lnTo>
                      <a:pt x="5" y="12"/>
                    </a:lnTo>
                    <a:lnTo>
                      <a:pt x="10" y="14"/>
                    </a:lnTo>
                    <a:lnTo>
                      <a:pt x="10" y="3"/>
                    </a:lnTo>
                    <a:lnTo>
                      <a:pt x="19" y="0"/>
                    </a:lnTo>
                    <a:lnTo>
                      <a:pt x="22" y="2"/>
                    </a:lnTo>
                    <a:lnTo>
                      <a:pt x="36" y="3"/>
                    </a:lnTo>
                    <a:lnTo>
                      <a:pt x="34" y="5"/>
                    </a:lnTo>
                    <a:lnTo>
                      <a:pt x="34" y="7"/>
                    </a:lnTo>
                    <a:lnTo>
                      <a:pt x="3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45" name="Freeform 2203"/>
              <p:cNvSpPr>
                <a:spLocks/>
              </p:cNvSpPr>
              <p:nvPr/>
            </p:nvSpPr>
            <p:spPr bwMode="auto">
              <a:xfrm>
                <a:off x="3591" y="2649"/>
                <a:ext cx="54" cy="49"/>
              </a:xfrm>
              <a:custGeom>
                <a:avLst/>
                <a:gdLst>
                  <a:gd name="T0" fmla="*/ 34 w 54"/>
                  <a:gd name="T1" fmla="*/ 10 h 49"/>
                  <a:gd name="T2" fmla="*/ 39 w 54"/>
                  <a:gd name="T3" fmla="*/ 16 h 49"/>
                  <a:gd name="T4" fmla="*/ 39 w 54"/>
                  <a:gd name="T5" fmla="*/ 24 h 49"/>
                  <a:gd name="T6" fmla="*/ 47 w 54"/>
                  <a:gd name="T7" fmla="*/ 34 h 49"/>
                  <a:gd name="T8" fmla="*/ 54 w 54"/>
                  <a:gd name="T9" fmla="*/ 41 h 49"/>
                  <a:gd name="T10" fmla="*/ 47 w 54"/>
                  <a:gd name="T11" fmla="*/ 43 h 49"/>
                  <a:gd name="T12" fmla="*/ 47 w 54"/>
                  <a:gd name="T13" fmla="*/ 49 h 49"/>
                  <a:gd name="T14" fmla="*/ 14 w 54"/>
                  <a:gd name="T15" fmla="*/ 49 h 49"/>
                  <a:gd name="T16" fmla="*/ 14 w 54"/>
                  <a:gd name="T17" fmla="*/ 49 h 49"/>
                  <a:gd name="T18" fmla="*/ 10 w 54"/>
                  <a:gd name="T19" fmla="*/ 46 h 49"/>
                  <a:gd name="T20" fmla="*/ 10 w 54"/>
                  <a:gd name="T21" fmla="*/ 44 h 49"/>
                  <a:gd name="T22" fmla="*/ 7 w 54"/>
                  <a:gd name="T23" fmla="*/ 43 h 49"/>
                  <a:gd name="T24" fmla="*/ 3 w 54"/>
                  <a:gd name="T25" fmla="*/ 38 h 49"/>
                  <a:gd name="T26" fmla="*/ 2 w 54"/>
                  <a:gd name="T27" fmla="*/ 34 h 49"/>
                  <a:gd name="T28" fmla="*/ 2 w 54"/>
                  <a:gd name="T29" fmla="*/ 29 h 49"/>
                  <a:gd name="T30" fmla="*/ 2 w 54"/>
                  <a:gd name="T31" fmla="*/ 22 h 49"/>
                  <a:gd name="T32" fmla="*/ 0 w 54"/>
                  <a:gd name="T33" fmla="*/ 21 h 49"/>
                  <a:gd name="T34" fmla="*/ 0 w 54"/>
                  <a:gd name="T35" fmla="*/ 19 h 49"/>
                  <a:gd name="T36" fmla="*/ 0 w 54"/>
                  <a:gd name="T37" fmla="*/ 19 h 49"/>
                  <a:gd name="T38" fmla="*/ 0 w 54"/>
                  <a:gd name="T39" fmla="*/ 19 h 49"/>
                  <a:gd name="T40" fmla="*/ 0 w 54"/>
                  <a:gd name="T41" fmla="*/ 16 h 49"/>
                  <a:gd name="T42" fmla="*/ 9 w 54"/>
                  <a:gd name="T43" fmla="*/ 16 h 49"/>
                  <a:gd name="T44" fmla="*/ 20 w 54"/>
                  <a:gd name="T45" fmla="*/ 0 h 49"/>
                  <a:gd name="T46" fmla="*/ 29 w 54"/>
                  <a:gd name="T47" fmla="*/ 4 h 49"/>
                  <a:gd name="T48" fmla="*/ 34 w 54"/>
                  <a:gd name="T4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49">
                    <a:moveTo>
                      <a:pt x="34" y="10"/>
                    </a:moveTo>
                    <a:lnTo>
                      <a:pt x="39" y="16"/>
                    </a:lnTo>
                    <a:lnTo>
                      <a:pt x="39" y="24"/>
                    </a:lnTo>
                    <a:lnTo>
                      <a:pt x="47" y="34"/>
                    </a:lnTo>
                    <a:lnTo>
                      <a:pt x="54" y="41"/>
                    </a:lnTo>
                    <a:lnTo>
                      <a:pt x="47" y="43"/>
                    </a:lnTo>
                    <a:lnTo>
                      <a:pt x="47" y="49"/>
                    </a:lnTo>
                    <a:lnTo>
                      <a:pt x="14" y="49"/>
                    </a:lnTo>
                    <a:lnTo>
                      <a:pt x="14" y="49"/>
                    </a:lnTo>
                    <a:lnTo>
                      <a:pt x="10" y="46"/>
                    </a:lnTo>
                    <a:lnTo>
                      <a:pt x="10" y="44"/>
                    </a:lnTo>
                    <a:lnTo>
                      <a:pt x="7" y="43"/>
                    </a:lnTo>
                    <a:lnTo>
                      <a:pt x="3" y="38"/>
                    </a:lnTo>
                    <a:lnTo>
                      <a:pt x="2" y="34"/>
                    </a:lnTo>
                    <a:lnTo>
                      <a:pt x="2" y="29"/>
                    </a:lnTo>
                    <a:lnTo>
                      <a:pt x="2" y="22"/>
                    </a:lnTo>
                    <a:lnTo>
                      <a:pt x="0" y="21"/>
                    </a:lnTo>
                    <a:lnTo>
                      <a:pt x="0" y="19"/>
                    </a:lnTo>
                    <a:lnTo>
                      <a:pt x="0" y="19"/>
                    </a:lnTo>
                    <a:lnTo>
                      <a:pt x="0" y="19"/>
                    </a:lnTo>
                    <a:lnTo>
                      <a:pt x="0" y="16"/>
                    </a:lnTo>
                    <a:lnTo>
                      <a:pt x="9" y="16"/>
                    </a:lnTo>
                    <a:lnTo>
                      <a:pt x="20" y="0"/>
                    </a:lnTo>
                    <a:lnTo>
                      <a:pt x="29" y="4"/>
                    </a:lnTo>
                    <a:lnTo>
                      <a:pt x="34" y="1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46" name="Freeform 2204"/>
              <p:cNvSpPr>
                <a:spLocks/>
              </p:cNvSpPr>
              <p:nvPr/>
            </p:nvSpPr>
            <p:spPr bwMode="auto">
              <a:xfrm>
                <a:off x="3591" y="2649"/>
                <a:ext cx="54" cy="49"/>
              </a:xfrm>
              <a:custGeom>
                <a:avLst/>
                <a:gdLst>
                  <a:gd name="T0" fmla="*/ 34 w 54"/>
                  <a:gd name="T1" fmla="*/ 10 h 49"/>
                  <a:gd name="T2" fmla="*/ 39 w 54"/>
                  <a:gd name="T3" fmla="*/ 16 h 49"/>
                  <a:gd name="T4" fmla="*/ 39 w 54"/>
                  <a:gd name="T5" fmla="*/ 24 h 49"/>
                  <a:gd name="T6" fmla="*/ 47 w 54"/>
                  <a:gd name="T7" fmla="*/ 34 h 49"/>
                  <a:gd name="T8" fmla="*/ 54 w 54"/>
                  <a:gd name="T9" fmla="*/ 41 h 49"/>
                  <a:gd name="T10" fmla="*/ 47 w 54"/>
                  <a:gd name="T11" fmla="*/ 43 h 49"/>
                  <a:gd name="T12" fmla="*/ 47 w 54"/>
                  <a:gd name="T13" fmla="*/ 49 h 49"/>
                  <a:gd name="T14" fmla="*/ 14 w 54"/>
                  <a:gd name="T15" fmla="*/ 49 h 49"/>
                  <a:gd name="T16" fmla="*/ 14 w 54"/>
                  <a:gd name="T17" fmla="*/ 49 h 49"/>
                  <a:gd name="T18" fmla="*/ 10 w 54"/>
                  <a:gd name="T19" fmla="*/ 46 h 49"/>
                  <a:gd name="T20" fmla="*/ 10 w 54"/>
                  <a:gd name="T21" fmla="*/ 44 h 49"/>
                  <a:gd name="T22" fmla="*/ 7 w 54"/>
                  <a:gd name="T23" fmla="*/ 43 h 49"/>
                  <a:gd name="T24" fmla="*/ 3 w 54"/>
                  <a:gd name="T25" fmla="*/ 38 h 49"/>
                  <a:gd name="T26" fmla="*/ 2 w 54"/>
                  <a:gd name="T27" fmla="*/ 34 h 49"/>
                  <a:gd name="T28" fmla="*/ 2 w 54"/>
                  <a:gd name="T29" fmla="*/ 29 h 49"/>
                  <a:gd name="T30" fmla="*/ 2 w 54"/>
                  <a:gd name="T31" fmla="*/ 22 h 49"/>
                  <a:gd name="T32" fmla="*/ 0 w 54"/>
                  <a:gd name="T33" fmla="*/ 21 h 49"/>
                  <a:gd name="T34" fmla="*/ 0 w 54"/>
                  <a:gd name="T35" fmla="*/ 19 h 49"/>
                  <a:gd name="T36" fmla="*/ 0 w 54"/>
                  <a:gd name="T37" fmla="*/ 19 h 49"/>
                  <a:gd name="T38" fmla="*/ 0 w 54"/>
                  <a:gd name="T39" fmla="*/ 19 h 49"/>
                  <a:gd name="T40" fmla="*/ 0 w 54"/>
                  <a:gd name="T41" fmla="*/ 16 h 49"/>
                  <a:gd name="T42" fmla="*/ 9 w 54"/>
                  <a:gd name="T43" fmla="*/ 16 h 49"/>
                  <a:gd name="T44" fmla="*/ 20 w 54"/>
                  <a:gd name="T45" fmla="*/ 0 h 49"/>
                  <a:gd name="T46" fmla="*/ 29 w 54"/>
                  <a:gd name="T47" fmla="*/ 4 h 49"/>
                  <a:gd name="T48" fmla="*/ 34 w 54"/>
                  <a:gd name="T4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49">
                    <a:moveTo>
                      <a:pt x="34" y="10"/>
                    </a:moveTo>
                    <a:lnTo>
                      <a:pt x="39" y="16"/>
                    </a:lnTo>
                    <a:lnTo>
                      <a:pt x="39" y="24"/>
                    </a:lnTo>
                    <a:lnTo>
                      <a:pt x="47" y="34"/>
                    </a:lnTo>
                    <a:lnTo>
                      <a:pt x="54" y="41"/>
                    </a:lnTo>
                    <a:lnTo>
                      <a:pt x="47" y="43"/>
                    </a:lnTo>
                    <a:lnTo>
                      <a:pt x="47" y="49"/>
                    </a:lnTo>
                    <a:lnTo>
                      <a:pt x="14" y="49"/>
                    </a:lnTo>
                    <a:lnTo>
                      <a:pt x="14" y="49"/>
                    </a:lnTo>
                    <a:lnTo>
                      <a:pt x="10" y="46"/>
                    </a:lnTo>
                    <a:lnTo>
                      <a:pt x="10" y="44"/>
                    </a:lnTo>
                    <a:lnTo>
                      <a:pt x="7" y="43"/>
                    </a:lnTo>
                    <a:lnTo>
                      <a:pt x="3" y="38"/>
                    </a:lnTo>
                    <a:lnTo>
                      <a:pt x="2" y="34"/>
                    </a:lnTo>
                    <a:lnTo>
                      <a:pt x="2" y="29"/>
                    </a:lnTo>
                    <a:lnTo>
                      <a:pt x="2" y="22"/>
                    </a:lnTo>
                    <a:lnTo>
                      <a:pt x="0" y="21"/>
                    </a:lnTo>
                    <a:lnTo>
                      <a:pt x="0" y="19"/>
                    </a:lnTo>
                    <a:lnTo>
                      <a:pt x="0" y="19"/>
                    </a:lnTo>
                    <a:lnTo>
                      <a:pt x="0" y="19"/>
                    </a:lnTo>
                    <a:lnTo>
                      <a:pt x="0" y="16"/>
                    </a:lnTo>
                    <a:lnTo>
                      <a:pt x="9" y="16"/>
                    </a:lnTo>
                    <a:lnTo>
                      <a:pt x="20" y="0"/>
                    </a:lnTo>
                    <a:lnTo>
                      <a:pt x="29" y="4"/>
                    </a:lnTo>
                    <a:lnTo>
                      <a:pt x="3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47" name="Freeform 2205"/>
              <p:cNvSpPr>
                <a:spLocks/>
              </p:cNvSpPr>
              <p:nvPr/>
            </p:nvSpPr>
            <p:spPr bwMode="auto">
              <a:xfrm>
                <a:off x="3810" y="2800"/>
                <a:ext cx="33" cy="41"/>
              </a:xfrm>
              <a:custGeom>
                <a:avLst/>
                <a:gdLst>
                  <a:gd name="T0" fmla="*/ 23 w 33"/>
                  <a:gd name="T1" fmla="*/ 14 h 41"/>
                  <a:gd name="T2" fmla="*/ 23 w 33"/>
                  <a:gd name="T3" fmla="*/ 25 h 41"/>
                  <a:gd name="T4" fmla="*/ 32 w 33"/>
                  <a:gd name="T5" fmla="*/ 37 h 41"/>
                  <a:gd name="T6" fmla="*/ 22 w 33"/>
                  <a:gd name="T7" fmla="*/ 41 h 41"/>
                  <a:gd name="T8" fmla="*/ 13 w 33"/>
                  <a:gd name="T9" fmla="*/ 41 h 41"/>
                  <a:gd name="T10" fmla="*/ 13 w 33"/>
                  <a:gd name="T11" fmla="*/ 41 h 41"/>
                  <a:gd name="T12" fmla="*/ 13 w 33"/>
                  <a:gd name="T13" fmla="*/ 41 h 41"/>
                  <a:gd name="T14" fmla="*/ 13 w 33"/>
                  <a:gd name="T15" fmla="*/ 41 h 41"/>
                  <a:gd name="T16" fmla="*/ 13 w 33"/>
                  <a:gd name="T17" fmla="*/ 41 h 41"/>
                  <a:gd name="T18" fmla="*/ 5 w 33"/>
                  <a:gd name="T19" fmla="*/ 37 h 41"/>
                  <a:gd name="T20" fmla="*/ 8 w 33"/>
                  <a:gd name="T21" fmla="*/ 22 h 41"/>
                  <a:gd name="T22" fmla="*/ 3 w 33"/>
                  <a:gd name="T23" fmla="*/ 24 h 41"/>
                  <a:gd name="T24" fmla="*/ 0 w 33"/>
                  <a:gd name="T25" fmla="*/ 9 h 41"/>
                  <a:gd name="T26" fmla="*/ 1 w 33"/>
                  <a:gd name="T27" fmla="*/ 3 h 41"/>
                  <a:gd name="T28" fmla="*/ 33 w 33"/>
                  <a:gd name="T29" fmla="*/ 0 h 41"/>
                  <a:gd name="T30" fmla="*/ 28 w 33"/>
                  <a:gd name="T31" fmla="*/ 7 h 41"/>
                  <a:gd name="T32" fmla="*/ 23 w 33"/>
                  <a:gd name="T33" fmla="*/ 1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41">
                    <a:moveTo>
                      <a:pt x="23" y="14"/>
                    </a:moveTo>
                    <a:lnTo>
                      <a:pt x="23" y="25"/>
                    </a:lnTo>
                    <a:lnTo>
                      <a:pt x="32" y="37"/>
                    </a:lnTo>
                    <a:lnTo>
                      <a:pt x="22" y="41"/>
                    </a:lnTo>
                    <a:lnTo>
                      <a:pt x="13" y="41"/>
                    </a:lnTo>
                    <a:lnTo>
                      <a:pt x="13" y="41"/>
                    </a:lnTo>
                    <a:lnTo>
                      <a:pt x="13" y="41"/>
                    </a:lnTo>
                    <a:lnTo>
                      <a:pt x="13" y="41"/>
                    </a:lnTo>
                    <a:lnTo>
                      <a:pt x="13" y="41"/>
                    </a:lnTo>
                    <a:lnTo>
                      <a:pt x="5" y="37"/>
                    </a:lnTo>
                    <a:lnTo>
                      <a:pt x="8" y="22"/>
                    </a:lnTo>
                    <a:lnTo>
                      <a:pt x="3" y="24"/>
                    </a:lnTo>
                    <a:lnTo>
                      <a:pt x="0" y="9"/>
                    </a:lnTo>
                    <a:lnTo>
                      <a:pt x="1" y="3"/>
                    </a:lnTo>
                    <a:lnTo>
                      <a:pt x="33" y="0"/>
                    </a:lnTo>
                    <a:lnTo>
                      <a:pt x="28" y="7"/>
                    </a:lnTo>
                    <a:lnTo>
                      <a:pt x="23" y="1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48" name="Freeform 2206"/>
              <p:cNvSpPr>
                <a:spLocks/>
              </p:cNvSpPr>
              <p:nvPr/>
            </p:nvSpPr>
            <p:spPr bwMode="auto">
              <a:xfrm>
                <a:off x="3810" y="2800"/>
                <a:ext cx="33" cy="41"/>
              </a:xfrm>
              <a:custGeom>
                <a:avLst/>
                <a:gdLst>
                  <a:gd name="T0" fmla="*/ 23 w 33"/>
                  <a:gd name="T1" fmla="*/ 14 h 41"/>
                  <a:gd name="T2" fmla="*/ 23 w 33"/>
                  <a:gd name="T3" fmla="*/ 25 h 41"/>
                  <a:gd name="T4" fmla="*/ 32 w 33"/>
                  <a:gd name="T5" fmla="*/ 37 h 41"/>
                  <a:gd name="T6" fmla="*/ 22 w 33"/>
                  <a:gd name="T7" fmla="*/ 41 h 41"/>
                  <a:gd name="T8" fmla="*/ 13 w 33"/>
                  <a:gd name="T9" fmla="*/ 41 h 41"/>
                  <a:gd name="T10" fmla="*/ 13 w 33"/>
                  <a:gd name="T11" fmla="*/ 41 h 41"/>
                  <a:gd name="T12" fmla="*/ 13 w 33"/>
                  <a:gd name="T13" fmla="*/ 41 h 41"/>
                  <a:gd name="T14" fmla="*/ 13 w 33"/>
                  <a:gd name="T15" fmla="*/ 41 h 41"/>
                  <a:gd name="T16" fmla="*/ 13 w 33"/>
                  <a:gd name="T17" fmla="*/ 41 h 41"/>
                  <a:gd name="T18" fmla="*/ 5 w 33"/>
                  <a:gd name="T19" fmla="*/ 37 h 41"/>
                  <a:gd name="T20" fmla="*/ 8 w 33"/>
                  <a:gd name="T21" fmla="*/ 22 h 41"/>
                  <a:gd name="T22" fmla="*/ 3 w 33"/>
                  <a:gd name="T23" fmla="*/ 24 h 41"/>
                  <a:gd name="T24" fmla="*/ 0 w 33"/>
                  <a:gd name="T25" fmla="*/ 9 h 41"/>
                  <a:gd name="T26" fmla="*/ 1 w 33"/>
                  <a:gd name="T27" fmla="*/ 3 h 41"/>
                  <a:gd name="T28" fmla="*/ 33 w 33"/>
                  <a:gd name="T29" fmla="*/ 0 h 41"/>
                  <a:gd name="T30" fmla="*/ 28 w 33"/>
                  <a:gd name="T31" fmla="*/ 7 h 41"/>
                  <a:gd name="T32" fmla="*/ 23 w 33"/>
                  <a:gd name="T33" fmla="*/ 1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41">
                    <a:moveTo>
                      <a:pt x="23" y="14"/>
                    </a:moveTo>
                    <a:lnTo>
                      <a:pt x="23" y="25"/>
                    </a:lnTo>
                    <a:lnTo>
                      <a:pt x="32" y="37"/>
                    </a:lnTo>
                    <a:lnTo>
                      <a:pt x="22" y="41"/>
                    </a:lnTo>
                    <a:lnTo>
                      <a:pt x="13" y="41"/>
                    </a:lnTo>
                    <a:lnTo>
                      <a:pt x="13" y="41"/>
                    </a:lnTo>
                    <a:lnTo>
                      <a:pt x="13" y="41"/>
                    </a:lnTo>
                    <a:lnTo>
                      <a:pt x="13" y="41"/>
                    </a:lnTo>
                    <a:lnTo>
                      <a:pt x="13" y="41"/>
                    </a:lnTo>
                    <a:lnTo>
                      <a:pt x="5" y="37"/>
                    </a:lnTo>
                    <a:lnTo>
                      <a:pt x="8" y="22"/>
                    </a:lnTo>
                    <a:lnTo>
                      <a:pt x="3" y="24"/>
                    </a:lnTo>
                    <a:lnTo>
                      <a:pt x="0" y="9"/>
                    </a:lnTo>
                    <a:lnTo>
                      <a:pt x="1" y="3"/>
                    </a:lnTo>
                    <a:lnTo>
                      <a:pt x="33" y="0"/>
                    </a:lnTo>
                    <a:lnTo>
                      <a:pt x="28" y="7"/>
                    </a:lnTo>
                    <a:lnTo>
                      <a:pt x="23"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49" name="Freeform 2207"/>
              <p:cNvSpPr>
                <a:spLocks/>
              </p:cNvSpPr>
              <p:nvPr/>
            </p:nvSpPr>
            <p:spPr bwMode="auto">
              <a:xfrm>
                <a:off x="3788" y="2576"/>
                <a:ext cx="30" cy="48"/>
              </a:xfrm>
              <a:custGeom>
                <a:avLst/>
                <a:gdLst>
                  <a:gd name="T0" fmla="*/ 20 w 30"/>
                  <a:gd name="T1" fmla="*/ 11 h 48"/>
                  <a:gd name="T2" fmla="*/ 20 w 30"/>
                  <a:gd name="T3" fmla="*/ 11 h 48"/>
                  <a:gd name="T4" fmla="*/ 22 w 30"/>
                  <a:gd name="T5" fmla="*/ 11 h 48"/>
                  <a:gd name="T6" fmla="*/ 22 w 30"/>
                  <a:gd name="T7" fmla="*/ 9 h 48"/>
                  <a:gd name="T8" fmla="*/ 22 w 30"/>
                  <a:gd name="T9" fmla="*/ 9 h 48"/>
                  <a:gd name="T10" fmla="*/ 22 w 30"/>
                  <a:gd name="T11" fmla="*/ 6 h 48"/>
                  <a:gd name="T12" fmla="*/ 22 w 30"/>
                  <a:gd name="T13" fmla="*/ 4 h 48"/>
                  <a:gd name="T14" fmla="*/ 22 w 30"/>
                  <a:gd name="T15" fmla="*/ 4 h 48"/>
                  <a:gd name="T16" fmla="*/ 23 w 30"/>
                  <a:gd name="T17" fmla="*/ 2 h 48"/>
                  <a:gd name="T18" fmla="*/ 23 w 30"/>
                  <a:gd name="T19" fmla="*/ 2 h 48"/>
                  <a:gd name="T20" fmla="*/ 25 w 30"/>
                  <a:gd name="T21" fmla="*/ 2 h 48"/>
                  <a:gd name="T22" fmla="*/ 25 w 30"/>
                  <a:gd name="T23" fmla="*/ 4 h 48"/>
                  <a:gd name="T24" fmla="*/ 27 w 30"/>
                  <a:gd name="T25" fmla="*/ 9 h 48"/>
                  <a:gd name="T26" fmla="*/ 28 w 30"/>
                  <a:gd name="T27" fmla="*/ 11 h 48"/>
                  <a:gd name="T28" fmla="*/ 27 w 30"/>
                  <a:gd name="T29" fmla="*/ 12 h 48"/>
                  <a:gd name="T30" fmla="*/ 27 w 30"/>
                  <a:gd name="T31" fmla="*/ 14 h 48"/>
                  <a:gd name="T32" fmla="*/ 25 w 30"/>
                  <a:gd name="T33" fmla="*/ 16 h 48"/>
                  <a:gd name="T34" fmla="*/ 23 w 30"/>
                  <a:gd name="T35" fmla="*/ 16 h 48"/>
                  <a:gd name="T36" fmla="*/ 23 w 30"/>
                  <a:gd name="T37" fmla="*/ 16 h 48"/>
                  <a:gd name="T38" fmla="*/ 22 w 30"/>
                  <a:gd name="T39" fmla="*/ 17 h 48"/>
                  <a:gd name="T40" fmla="*/ 22 w 30"/>
                  <a:gd name="T41" fmla="*/ 19 h 48"/>
                  <a:gd name="T42" fmla="*/ 20 w 30"/>
                  <a:gd name="T43" fmla="*/ 19 h 48"/>
                  <a:gd name="T44" fmla="*/ 20 w 30"/>
                  <a:gd name="T45" fmla="*/ 22 h 48"/>
                  <a:gd name="T46" fmla="*/ 20 w 30"/>
                  <a:gd name="T47" fmla="*/ 26 h 48"/>
                  <a:gd name="T48" fmla="*/ 22 w 30"/>
                  <a:gd name="T49" fmla="*/ 26 h 48"/>
                  <a:gd name="T50" fmla="*/ 22 w 30"/>
                  <a:gd name="T51" fmla="*/ 28 h 48"/>
                  <a:gd name="T52" fmla="*/ 23 w 30"/>
                  <a:gd name="T53" fmla="*/ 26 h 48"/>
                  <a:gd name="T54" fmla="*/ 27 w 30"/>
                  <a:gd name="T55" fmla="*/ 28 h 48"/>
                  <a:gd name="T56" fmla="*/ 28 w 30"/>
                  <a:gd name="T57" fmla="*/ 28 h 48"/>
                  <a:gd name="T58" fmla="*/ 30 w 30"/>
                  <a:gd name="T59" fmla="*/ 28 h 48"/>
                  <a:gd name="T60" fmla="*/ 28 w 30"/>
                  <a:gd name="T61" fmla="*/ 29 h 48"/>
                  <a:gd name="T62" fmla="*/ 28 w 30"/>
                  <a:gd name="T63" fmla="*/ 31 h 48"/>
                  <a:gd name="T64" fmla="*/ 28 w 30"/>
                  <a:gd name="T65" fmla="*/ 31 h 48"/>
                  <a:gd name="T66" fmla="*/ 27 w 30"/>
                  <a:gd name="T67" fmla="*/ 33 h 48"/>
                  <a:gd name="T68" fmla="*/ 25 w 30"/>
                  <a:gd name="T69" fmla="*/ 33 h 48"/>
                  <a:gd name="T70" fmla="*/ 22 w 30"/>
                  <a:gd name="T71" fmla="*/ 36 h 48"/>
                  <a:gd name="T72" fmla="*/ 22 w 30"/>
                  <a:gd name="T73" fmla="*/ 38 h 48"/>
                  <a:gd name="T74" fmla="*/ 23 w 30"/>
                  <a:gd name="T75" fmla="*/ 39 h 48"/>
                  <a:gd name="T76" fmla="*/ 23 w 30"/>
                  <a:gd name="T77" fmla="*/ 41 h 48"/>
                  <a:gd name="T78" fmla="*/ 23 w 30"/>
                  <a:gd name="T79" fmla="*/ 41 h 48"/>
                  <a:gd name="T80" fmla="*/ 25 w 30"/>
                  <a:gd name="T81" fmla="*/ 43 h 48"/>
                  <a:gd name="T82" fmla="*/ 25 w 30"/>
                  <a:gd name="T83" fmla="*/ 43 h 48"/>
                  <a:gd name="T84" fmla="*/ 27 w 30"/>
                  <a:gd name="T85" fmla="*/ 43 h 48"/>
                  <a:gd name="T86" fmla="*/ 27 w 30"/>
                  <a:gd name="T87" fmla="*/ 43 h 48"/>
                  <a:gd name="T88" fmla="*/ 27 w 30"/>
                  <a:gd name="T89" fmla="*/ 44 h 48"/>
                  <a:gd name="T90" fmla="*/ 27 w 30"/>
                  <a:gd name="T91" fmla="*/ 44 h 48"/>
                  <a:gd name="T92" fmla="*/ 25 w 30"/>
                  <a:gd name="T93" fmla="*/ 46 h 48"/>
                  <a:gd name="T94" fmla="*/ 0 w 30"/>
                  <a:gd name="T95" fmla="*/ 48 h 48"/>
                  <a:gd name="T96" fmla="*/ 1 w 30"/>
                  <a:gd name="T97" fmla="*/ 46 h 48"/>
                  <a:gd name="T98" fmla="*/ 0 w 30"/>
                  <a:gd name="T99" fmla="*/ 43 h 48"/>
                  <a:gd name="T100" fmla="*/ 6 w 30"/>
                  <a:gd name="T101" fmla="*/ 26 h 48"/>
                  <a:gd name="T102" fmla="*/ 10 w 30"/>
                  <a:gd name="T103" fmla="*/ 9 h 48"/>
                  <a:gd name="T104" fmla="*/ 11 w 30"/>
                  <a:gd name="T105" fmla="*/ 0 h 48"/>
                  <a:gd name="T106" fmla="*/ 20 w 30"/>
                  <a:gd name="T107" fmla="*/ 0 h 48"/>
                  <a:gd name="T108" fmla="*/ 17 w 30"/>
                  <a:gd name="T109" fmla="*/ 6 h 48"/>
                  <a:gd name="T110" fmla="*/ 17 w 30"/>
                  <a:gd name="T111" fmla="*/ 9 h 48"/>
                  <a:gd name="T112" fmla="*/ 17 w 30"/>
                  <a:gd name="T113" fmla="*/ 9 h 48"/>
                  <a:gd name="T114" fmla="*/ 17 w 30"/>
                  <a:gd name="T115" fmla="*/ 11 h 48"/>
                  <a:gd name="T116" fmla="*/ 18 w 30"/>
                  <a:gd name="T117" fmla="*/ 11 h 48"/>
                  <a:gd name="T118" fmla="*/ 20 w 30"/>
                  <a:gd name="T119"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8">
                    <a:moveTo>
                      <a:pt x="20" y="11"/>
                    </a:moveTo>
                    <a:lnTo>
                      <a:pt x="20" y="11"/>
                    </a:lnTo>
                    <a:lnTo>
                      <a:pt x="22" y="11"/>
                    </a:lnTo>
                    <a:lnTo>
                      <a:pt x="22" y="9"/>
                    </a:lnTo>
                    <a:lnTo>
                      <a:pt x="22" y="9"/>
                    </a:lnTo>
                    <a:lnTo>
                      <a:pt x="22" y="6"/>
                    </a:lnTo>
                    <a:lnTo>
                      <a:pt x="22" y="4"/>
                    </a:lnTo>
                    <a:lnTo>
                      <a:pt x="22" y="4"/>
                    </a:lnTo>
                    <a:lnTo>
                      <a:pt x="23" y="2"/>
                    </a:lnTo>
                    <a:lnTo>
                      <a:pt x="23" y="2"/>
                    </a:lnTo>
                    <a:lnTo>
                      <a:pt x="25" y="2"/>
                    </a:lnTo>
                    <a:lnTo>
                      <a:pt x="25" y="4"/>
                    </a:lnTo>
                    <a:lnTo>
                      <a:pt x="27" y="9"/>
                    </a:lnTo>
                    <a:lnTo>
                      <a:pt x="28" y="11"/>
                    </a:lnTo>
                    <a:lnTo>
                      <a:pt x="27" y="12"/>
                    </a:lnTo>
                    <a:lnTo>
                      <a:pt x="27" y="14"/>
                    </a:lnTo>
                    <a:lnTo>
                      <a:pt x="25" y="16"/>
                    </a:lnTo>
                    <a:lnTo>
                      <a:pt x="23" y="16"/>
                    </a:lnTo>
                    <a:lnTo>
                      <a:pt x="23" y="16"/>
                    </a:lnTo>
                    <a:lnTo>
                      <a:pt x="22" y="17"/>
                    </a:lnTo>
                    <a:lnTo>
                      <a:pt x="22" y="19"/>
                    </a:lnTo>
                    <a:lnTo>
                      <a:pt x="20" y="19"/>
                    </a:lnTo>
                    <a:lnTo>
                      <a:pt x="20" y="22"/>
                    </a:lnTo>
                    <a:lnTo>
                      <a:pt x="20" y="26"/>
                    </a:lnTo>
                    <a:lnTo>
                      <a:pt x="22" y="26"/>
                    </a:lnTo>
                    <a:lnTo>
                      <a:pt x="22" y="28"/>
                    </a:lnTo>
                    <a:lnTo>
                      <a:pt x="23" y="26"/>
                    </a:lnTo>
                    <a:lnTo>
                      <a:pt x="27" y="28"/>
                    </a:lnTo>
                    <a:lnTo>
                      <a:pt x="28" y="28"/>
                    </a:lnTo>
                    <a:lnTo>
                      <a:pt x="30" y="28"/>
                    </a:lnTo>
                    <a:lnTo>
                      <a:pt x="28" y="29"/>
                    </a:lnTo>
                    <a:lnTo>
                      <a:pt x="28" y="31"/>
                    </a:lnTo>
                    <a:lnTo>
                      <a:pt x="28" y="31"/>
                    </a:lnTo>
                    <a:lnTo>
                      <a:pt x="27" y="33"/>
                    </a:lnTo>
                    <a:lnTo>
                      <a:pt x="25" y="33"/>
                    </a:lnTo>
                    <a:lnTo>
                      <a:pt x="22" y="36"/>
                    </a:lnTo>
                    <a:lnTo>
                      <a:pt x="22" y="38"/>
                    </a:lnTo>
                    <a:lnTo>
                      <a:pt x="23" y="39"/>
                    </a:lnTo>
                    <a:lnTo>
                      <a:pt x="23" y="41"/>
                    </a:lnTo>
                    <a:lnTo>
                      <a:pt x="23" y="41"/>
                    </a:lnTo>
                    <a:lnTo>
                      <a:pt x="25" y="43"/>
                    </a:lnTo>
                    <a:lnTo>
                      <a:pt x="25" y="43"/>
                    </a:lnTo>
                    <a:lnTo>
                      <a:pt x="27" y="43"/>
                    </a:lnTo>
                    <a:lnTo>
                      <a:pt x="27" y="43"/>
                    </a:lnTo>
                    <a:lnTo>
                      <a:pt x="27" y="44"/>
                    </a:lnTo>
                    <a:lnTo>
                      <a:pt x="27" y="44"/>
                    </a:lnTo>
                    <a:lnTo>
                      <a:pt x="25" y="46"/>
                    </a:lnTo>
                    <a:lnTo>
                      <a:pt x="0" y="48"/>
                    </a:lnTo>
                    <a:lnTo>
                      <a:pt x="1" y="46"/>
                    </a:lnTo>
                    <a:lnTo>
                      <a:pt x="0" y="43"/>
                    </a:lnTo>
                    <a:lnTo>
                      <a:pt x="6" y="26"/>
                    </a:lnTo>
                    <a:lnTo>
                      <a:pt x="10" y="9"/>
                    </a:lnTo>
                    <a:lnTo>
                      <a:pt x="11" y="0"/>
                    </a:lnTo>
                    <a:lnTo>
                      <a:pt x="20" y="0"/>
                    </a:lnTo>
                    <a:lnTo>
                      <a:pt x="17" y="6"/>
                    </a:lnTo>
                    <a:lnTo>
                      <a:pt x="17" y="9"/>
                    </a:lnTo>
                    <a:lnTo>
                      <a:pt x="17" y="9"/>
                    </a:lnTo>
                    <a:lnTo>
                      <a:pt x="17" y="11"/>
                    </a:lnTo>
                    <a:lnTo>
                      <a:pt x="18" y="11"/>
                    </a:lnTo>
                    <a:lnTo>
                      <a:pt x="20" y="1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50" name="Freeform 2208"/>
              <p:cNvSpPr>
                <a:spLocks/>
              </p:cNvSpPr>
              <p:nvPr/>
            </p:nvSpPr>
            <p:spPr bwMode="auto">
              <a:xfrm>
                <a:off x="3788" y="2576"/>
                <a:ext cx="30" cy="48"/>
              </a:xfrm>
              <a:custGeom>
                <a:avLst/>
                <a:gdLst>
                  <a:gd name="T0" fmla="*/ 20 w 30"/>
                  <a:gd name="T1" fmla="*/ 11 h 48"/>
                  <a:gd name="T2" fmla="*/ 20 w 30"/>
                  <a:gd name="T3" fmla="*/ 11 h 48"/>
                  <a:gd name="T4" fmla="*/ 22 w 30"/>
                  <a:gd name="T5" fmla="*/ 11 h 48"/>
                  <a:gd name="T6" fmla="*/ 22 w 30"/>
                  <a:gd name="T7" fmla="*/ 9 h 48"/>
                  <a:gd name="T8" fmla="*/ 22 w 30"/>
                  <a:gd name="T9" fmla="*/ 9 h 48"/>
                  <a:gd name="T10" fmla="*/ 22 w 30"/>
                  <a:gd name="T11" fmla="*/ 6 h 48"/>
                  <a:gd name="T12" fmla="*/ 22 w 30"/>
                  <a:gd name="T13" fmla="*/ 4 h 48"/>
                  <a:gd name="T14" fmla="*/ 22 w 30"/>
                  <a:gd name="T15" fmla="*/ 4 h 48"/>
                  <a:gd name="T16" fmla="*/ 23 w 30"/>
                  <a:gd name="T17" fmla="*/ 2 h 48"/>
                  <a:gd name="T18" fmla="*/ 23 w 30"/>
                  <a:gd name="T19" fmla="*/ 2 h 48"/>
                  <a:gd name="T20" fmla="*/ 25 w 30"/>
                  <a:gd name="T21" fmla="*/ 2 h 48"/>
                  <a:gd name="T22" fmla="*/ 25 w 30"/>
                  <a:gd name="T23" fmla="*/ 4 h 48"/>
                  <a:gd name="T24" fmla="*/ 27 w 30"/>
                  <a:gd name="T25" fmla="*/ 9 h 48"/>
                  <a:gd name="T26" fmla="*/ 28 w 30"/>
                  <a:gd name="T27" fmla="*/ 11 h 48"/>
                  <a:gd name="T28" fmla="*/ 27 w 30"/>
                  <a:gd name="T29" fmla="*/ 12 h 48"/>
                  <a:gd name="T30" fmla="*/ 27 w 30"/>
                  <a:gd name="T31" fmla="*/ 14 h 48"/>
                  <a:gd name="T32" fmla="*/ 25 w 30"/>
                  <a:gd name="T33" fmla="*/ 16 h 48"/>
                  <a:gd name="T34" fmla="*/ 23 w 30"/>
                  <a:gd name="T35" fmla="*/ 16 h 48"/>
                  <a:gd name="T36" fmla="*/ 23 w 30"/>
                  <a:gd name="T37" fmla="*/ 16 h 48"/>
                  <a:gd name="T38" fmla="*/ 22 w 30"/>
                  <a:gd name="T39" fmla="*/ 17 h 48"/>
                  <a:gd name="T40" fmla="*/ 22 w 30"/>
                  <a:gd name="T41" fmla="*/ 19 h 48"/>
                  <a:gd name="T42" fmla="*/ 20 w 30"/>
                  <a:gd name="T43" fmla="*/ 19 h 48"/>
                  <a:gd name="T44" fmla="*/ 20 w 30"/>
                  <a:gd name="T45" fmla="*/ 22 h 48"/>
                  <a:gd name="T46" fmla="*/ 20 w 30"/>
                  <a:gd name="T47" fmla="*/ 26 h 48"/>
                  <a:gd name="T48" fmla="*/ 22 w 30"/>
                  <a:gd name="T49" fmla="*/ 26 h 48"/>
                  <a:gd name="T50" fmla="*/ 22 w 30"/>
                  <a:gd name="T51" fmla="*/ 28 h 48"/>
                  <a:gd name="T52" fmla="*/ 23 w 30"/>
                  <a:gd name="T53" fmla="*/ 26 h 48"/>
                  <a:gd name="T54" fmla="*/ 27 w 30"/>
                  <a:gd name="T55" fmla="*/ 28 h 48"/>
                  <a:gd name="T56" fmla="*/ 28 w 30"/>
                  <a:gd name="T57" fmla="*/ 28 h 48"/>
                  <a:gd name="T58" fmla="*/ 30 w 30"/>
                  <a:gd name="T59" fmla="*/ 28 h 48"/>
                  <a:gd name="T60" fmla="*/ 28 w 30"/>
                  <a:gd name="T61" fmla="*/ 29 h 48"/>
                  <a:gd name="T62" fmla="*/ 28 w 30"/>
                  <a:gd name="T63" fmla="*/ 31 h 48"/>
                  <a:gd name="T64" fmla="*/ 28 w 30"/>
                  <a:gd name="T65" fmla="*/ 31 h 48"/>
                  <a:gd name="T66" fmla="*/ 27 w 30"/>
                  <a:gd name="T67" fmla="*/ 33 h 48"/>
                  <a:gd name="T68" fmla="*/ 25 w 30"/>
                  <a:gd name="T69" fmla="*/ 33 h 48"/>
                  <a:gd name="T70" fmla="*/ 22 w 30"/>
                  <a:gd name="T71" fmla="*/ 36 h 48"/>
                  <a:gd name="T72" fmla="*/ 22 w 30"/>
                  <a:gd name="T73" fmla="*/ 38 h 48"/>
                  <a:gd name="T74" fmla="*/ 23 w 30"/>
                  <a:gd name="T75" fmla="*/ 39 h 48"/>
                  <a:gd name="T76" fmla="*/ 23 w 30"/>
                  <a:gd name="T77" fmla="*/ 41 h 48"/>
                  <a:gd name="T78" fmla="*/ 23 w 30"/>
                  <a:gd name="T79" fmla="*/ 41 h 48"/>
                  <a:gd name="T80" fmla="*/ 25 w 30"/>
                  <a:gd name="T81" fmla="*/ 43 h 48"/>
                  <a:gd name="T82" fmla="*/ 25 w 30"/>
                  <a:gd name="T83" fmla="*/ 43 h 48"/>
                  <a:gd name="T84" fmla="*/ 27 w 30"/>
                  <a:gd name="T85" fmla="*/ 43 h 48"/>
                  <a:gd name="T86" fmla="*/ 27 w 30"/>
                  <a:gd name="T87" fmla="*/ 43 h 48"/>
                  <a:gd name="T88" fmla="*/ 27 w 30"/>
                  <a:gd name="T89" fmla="*/ 44 h 48"/>
                  <a:gd name="T90" fmla="*/ 27 w 30"/>
                  <a:gd name="T91" fmla="*/ 44 h 48"/>
                  <a:gd name="T92" fmla="*/ 25 w 30"/>
                  <a:gd name="T93" fmla="*/ 46 h 48"/>
                  <a:gd name="T94" fmla="*/ 0 w 30"/>
                  <a:gd name="T95" fmla="*/ 48 h 48"/>
                  <a:gd name="T96" fmla="*/ 1 w 30"/>
                  <a:gd name="T97" fmla="*/ 46 h 48"/>
                  <a:gd name="T98" fmla="*/ 0 w 30"/>
                  <a:gd name="T99" fmla="*/ 43 h 48"/>
                  <a:gd name="T100" fmla="*/ 6 w 30"/>
                  <a:gd name="T101" fmla="*/ 26 h 48"/>
                  <a:gd name="T102" fmla="*/ 10 w 30"/>
                  <a:gd name="T103" fmla="*/ 9 h 48"/>
                  <a:gd name="T104" fmla="*/ 11 w 30"/>
                  <a:gd name="T105" fmla="*/ 0 h 48"/>
                  <a:gd name="T106" fmla="*/ 20 w 30"/>
                  <a:gd name="T107" fmla="*/ 0 h 48"/>
                  <a:gd name="T108" fmla="*/ 17 w 30"/>
                  <a:gd name="T109" fmla="*/ 6 h 48"/>
                  <a:gd name="T110" fmla="*/ 17 w 30"/>
                  <a:gd name="T111" fmla="*/ 9 h 48"/>
                  <a:gd name="T112" fmla="*/ 17 w 30"/>
                  <a:gd name="T113" fmla="*/ 9 h 48"/>
                  <a:gd name="T114" fmla="*/ 17 w 30"/>
                  <a:gd name="T115" fmla="*/ 11 h 48"/>
                  <a:gd name="T116" fmla="*/ 18 w 30"/>
                  <a:gd name="T117" fmla="*/ 11 h 48"/>
                  <a:gd name="T118" fmla="*/ 20 w 30"/>
                  <a:gd name="T119"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8">
                    <a:moveTo>
                      <a:pt x="20" y="11"/>
                    </a:moveTo>
                    <a:lnTo>
                      <a:pt x="20" y="11"/>
                    </a:lnTo>
                    <a:lnTo>
                      <a:pt x="22" y="11"/>
                    </a:lnTo>
                    <a:lnTo>
                      <a:pt x="22" y="9"/>
                    </a:lnTo>
                    <a:lnTo>
                      <a:pt x="22" y="9"/>
                    </a:lnTo>
                    <a:lnTo>
                      <a:pt x="22" y="6"/>
                    </a:lnTo>
                    <a:lnTo>
                      <a:pt x="22" y="4"/>
                    </a:lnTo>
                    <a:lnTo>
                      <a:pt x="22" y="4"/>
                    </a:lnTo>
                    <a:lnTo>
                      <a:pt x="23" y="2"/>
                    </a:lnTo>
                    <a:lnTo>
                      <a:pt x="23" y="2"/>
                    </a:lnTo>
                    <a:lnTo>
                      <a:pt x="25" y="2"/>
                    </a:lnTo>
                    <a:lnTo>
                      <a:pt x="25" y="4"/>
                    </a:lnTo>
                    <a:lnTo>
                      <a:pt x="27" y="9"/>
                    </a:lnTo>
                    <a:lnTo>
                      <a:pt x="28" y="11"/>
                    </a:lnTo>
                    <a:lnTo>
                      <a:pt x="27" y="12"/>
                    </a:lnTo>
                    <a:lnTo>
                      <a:pt x="27" y="14"/>
                    </a:lnTo>
                    <a:lnTo>
                      <a:pt x="25" y="16"/>
                    </a:lnTo>
                    <a:lnTo>
                      <a:pt x="23" y="16"/>
                    </a:lnTo>
                    <a:lnTo>
                      <a:pt x="23" y="16"/>
                    </a:lnTo>
                    <a:lnTo>
                      <a:pt x="22" y="17"/>
                    </a:lnTo>
                    <a:lnTo>
                      <a:pt x="22" y="19"/>
                    </a:lnTo>
                    <a:lnTo>
                      <a:pt x="20" y="19"/>
                    </a:lnTo>
                    <a:lnTo>
                      <a:pt x="20" y="22"/>
                    </a:lnTo>
                    <a:lnTo>
                      <a:pt x="20" y="26"/>
                    </a:lnTo>
                    <a:lnTo>
                      <a:pt x="22" y="26"/>
                    </a:lnTo>
                    <a:lnTo>
                      <a:pt x="22" y="28"/>
                    </a:lnTo>
                    <a:lnTo>
                      <a:pt x="23" y="26"/>
                    </a:lnTo>
                    <a:lnTo>
                      <a:pt x="27" y="28"/>
                    </a:lnTo>
                    <a:lnTo>
                      <a:pt x="28" y="28"/>
                    </a:lnTo>
                    <a:lnTo>
                      <a:pt x="30" y="28"/>
                    </a:lnTo>
                    <a:lnTo>
                      <a:pt x="28" y="29"/>
                    </a:lnTo>
                    <a:lnTo>
                      <a:pt x="28" y="31"/>
                    </a:lnTo>
                    <a:lnTo>
                      <a:pt x="28" y="31"/>
                    </a:lnTo>
                    <a:lnTo>
                      <a:pt x="27" y="33"/>
                    </a:lnTo>
                    <a:lnTo>
                      <a:pt x="25" y="33"/>
                    </a:lnTo>
                    <a:lnTo>
                      <a:pt x="22" y="36"/>
                    </a:lnTo>
                    <a:lnTo>
                      <a:pt x="22" y="38"/>
                    </a:lnTo>
                    <a:lnTo>
                      <a:pt x="23" y="39"/>
                    </a:lnTo>
                    <a:lnTo>
                      <a:pt x="23" y="41"/>
                    </a:lnTo>
                    <a:lnTo>
                      <a:pt x="23" y="41"/>
                    </a:lnTo>
                    <a:lnTo>
                      <a:pt x="25" y="43"/>
                    </a:lnTo>
                    <a:lnTo>
                      <a:pt x="25" y="43"/>
                    </a:lnTo>
                    <a:lnTo>
                      <a:pt x="27" y="43"/>
                    </a:lnTo>
                    <a:lnTo>
                      <a:pt x="27" y="43"/>
                    </a:lnTo>
                    <a:lnTo>
                      <a:pt x="27" y="44"/>
                    </a:lnTo>
                    <a:lnTo>
                      <a:pt x="27" y="44"/>
                    </a:lnTo>
                    <a:lnTo>
                      <a:pt x="25" y="46"/>
                    </a:lnTo>
                    <a:lnTo>
                      <a:pt x="0" y="48"/>
                    </a:lnTo>
                    <a:lnTo>
                      <a:pt x="1" y="46"/>
                    </a:lnTo>
                    <a:lnTo>
                      <a:pt x="0" y="43"/>
                    </a:lnTo>
                    <a:lnTo>
                      <a:pt x="6" y="26"/>
                    </a:lnTo>
                    <a:lnTo>
                      <a:pt x="10" y="9"/>
                    </a:lnTo>
                    <a:lnTo>
                      <a:pt x="11" y="0"/>
                    </a:lnTo>
                    <a:lnTo>
                      <a:pt x="20" y="0"/>
                    </a:lnTo>
                    <a:lnTo>
                      <a:pt x="17" y="6"/>
                    </a:lnTo>
                    <a:lnTo>
                      <a:pt x="17" y="9"/>
                    </a:lnTo>
                    <a:lnTo>
                      <a:pt x="17" y="9"/>
                    </a:lnTo>
                    <a:lnTo>
                      <a:pt x="17" y="11"/>
                    </a:lnTo>
                    <a:lnTo>
                      <a:pt x="18" y="11"/>
                    </a:lnTo>
                    <a:lnTo>
                      <a:pt x="20"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51" name="Freeform 2209"/>
              <p:cNvSpPr>
                <a:spLocks/>
              </p:cNvSpPr>
              <p:nvPr/>
            </p:nvSpPr>
            <p:spPr bwMode="auto">
              <a:xfrm>
                <a:off x="3806" y="2773"/>
                <a:ext cx="37" cy="36"/>
              </a:xfrm>
              <a:custGeom>
                <a:avLst/>
                <a:gdLst>
                  <a:gd name="T0" fmla="*/ 37 w 37"/>
                  <a:gd name="T1" fmla="*/ 0 h 36"/>
                  <a:gd name="T2" fmla="*/ 36 w 37"/>
                  <a:gd name="T3" fmla="*/ 5 h 36"/>
                  <a:gd name="T4" fmla="*/ 37 w 37"/>
                  <a:gd name="T5" fmla="*/ 27 h 36"/>
                  <a:gd name="T6" fmla="*/ 5 w 37"/>
                  <a:gd name="T7" fmla="*/ 30 h 36"/>
                  <a:gd name="T8" fmla="*/ 4 w 37"/>
                  <a:gd name="T9" fmla="*/ 36 h 36"/>
                  <a:gd name="T10" fmla="*/ 4 w 37"/>
                  <a:gd name="T11" fmla="*/ 36 h 36"/>
                  <a:gd name="T12" fmla="*/ 2 w 37"/>
                  <a:gd name="T13" fmla="*/ 36 h 36"/>
                  <a:gd name="T14" fmla="*/ 2 w 37"/>
                  <a:gd name="T15" fmla="*/ 36 h 36"/>
                  <a:gd name="T16" fmla="*/ 2 w 37"/>
                  <a:gd name="T17" fmla="*/ 36 h 36"/>
                  <a:gd name="T18" fmla="*/ 2 w 37"/>
                  <a:gd name="T19" fmla="*/ 36 h 36"/>
                  <a:gd name="T20" fmla="*/ 0 w 37"/>
                  <a:gd name="T21" fmla="*/ 30 h 36"/>
                  <a:gd name="T22" fmla="*/ 7 w 37"/>
                  <a:gd name="T23" fmla="*/ 22 h 36"/>
                  <a:gd name="T24" fmla="*/ 10 w 37"/>
                  <a:gd name="T25" fmla="*/ 2 h 36"/>
                  <a:gd name="T26" fmla="*/ 15 w 37"/>
                  <a:gd name="T27" fmla="*/ 2 h 36"/>
                  <a:gd name="T28" fmla="*/ 15 w 37"/>
                  <a:gd name="T29" fmla="*/ 2 h 36"/>
                  <a:gd name="T30" fmla="*/ 19 w 37"/>
                  <a:gd name="T31" fmla="*/ 2 h 36"/>
                  <a:gd name="T32" fmla="*/ 19 w 37"/>
                  <a:gd name="T33" fmla="*/ 2 h 36"/>
                  <a:gd name="T34" fmla="*/ 19 w 37"/>
                  <a:gd name="T35" fmla="*/ 2 h 36"/>
                  <a:gd name="T36" fmla="*/ 37 w 37"/>
                  <a:gd name="T37" fmla="*/ 0 h 36"/>
                  <a:gd name="T38" fmla="*/ 37 w 37"/>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36">
                    <a:moveTo>
                      <a:pt x="37" y="0"/>
                    </a:moveTo>
                    <a:lnTo>
                      <a:pt x="36" y="5"/>
                    </a:lnTo>
                    <a:lnTo>
                      <a:pt x="37" y="27"/>
                    </a:lnTo>
                    <a:lnTo>
                      <a:pt x="5" y="30"/>
                    </a:lnTo>
                    <a:lnTo>
                      <a:pt x="4" y="36"/>
                    </a:lnTo>
                    <a:lnTo>
                      <a:pt x="4" y="36"/>
                    </a:lnTo>
                    <a:lnTo>
                      <a:pt x="2" y="36"/>
                    </a:lnTo>
                    <a:lnTo>
                      <a:pt x="2" y="36"/>
                    </a:lnTo>
                    <a:lnTo>
                      <a:pt x="2" y="36"/>
                    </a:lnTo>
                    <a:lnTo>
                      <a:pt x="2" y="36"/>
                    </a:lnTo>
                    <a:lnTo>
                      <a:pt x="0" y="30"/>
                    </a:lnTo>
                    <a:lnTo>
                      <a:pt x="7" y="22"/>
                    </a:lnTo>
                    <a:lnTo>
                      <a:pt x="10" y="2"/>
                    </a:lnTo>
                    <a:lnTo>
                      <a:pt x="15" y="2"/>
                    </a:lnTo>
                    <a:lnTo>
                      <a:pt x="15" y="2"/>
                    </a:lnTo>
                    <a:lnTo>
                      <a:pt x="19" y="2"/>
                    </a:lnTo>
                    <a:lnTo>
                      <a:pt x="19" y="2"/>
                    </a:lnTo>
                    <a:lnTo>
                      <a:pt x="19" y="2"/>
                    </a:lnTo>
                    <a:lnTo>
                      <a:pt x="37" y="0"/>
                    </a:lnTo>
                    <a:lnTo>
                      <a:pt x="3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52" name="Freeform 2210"/>
              <p:cNvSpPr>
                <a:spLocks/>
              </p:cNvSpPr>
              <p:nvPr/>
            </p:nvSpPr>
            <p:spPr bwMode="auto">
              <a:xfrm>
                <a:off x="3806" y="2773"/>
                <a:ext cx="37" cy="36"/>
              </a:xfrm>
              <a:custGeom>
                <a:avLst/>
                <a:gdLst>
                  <a:gd name="T0" fmla="*/ 37 w 37"/>
                  <a:gd name="T1" fmla="*/ 0 h 36"/>
                  <a:gd name="T2" fmla="*/ 36 w 37"/>
                  <a:gd name="T3" fmla="*/ 5 h 36"/>
                  <a:gd name="T4" fmla="*/ 37 w 37"/>
                  <a:gd name="T5" fmla="*/ 27 h 36"/>
                  <a:gd name="T6" fmla="*/ 5 w 37"/>
                  <a:gd name="T7" fmla="*/ 30 h 36"/>
                  <a:gd name="T8" fmla="*/ 4 w 37"/>
                  <a:gd name="T9" fmla="*/ 36 h 36"/>
                  <a:gd name="T10" fmla="*/ 4 w 37"/>
                  <a:gd name="T11" fmla="*/ 36 h 36"/>
                  <a:gd name="T12" fmla="*/ 2 w 37"/>
                  <a:gd name="T13" fmla="*/ 36 h 36"/>
                  <a:gd name="T14" fmla="*/ 2 w 37"/>
                  <a:gd name="T15" fmla="*/ 36 h 36"/>
                  <a:gd name="T16" fmla="*/ 2 w 37"/>
                  <a:gd name="T17" fmla="*/ 36 h 36"/>
                  <a:gd name="T18" fmla="*/ 2 w 37"/>
                  <a:gd name="T19" fmla="*/ 36 h 36"/>
                  <a:gd name="T20" fmla="*/ 0 w 37"/>
                  <a:gd name="T21" fmla="*/ 30 h 36"/>
                  <a:gd name="T22" fmla="*/ 7 w 37"/>
                  <a:gd name="T23" fmla="*/ 22 h 36"/>
                  <a:gd name="T24" fmla="*/ 10 w 37"/>
                  <a:gd name="T25" fmla="*/ 2 h 36"/>
                  <a:gd name="T26" fmla="*/ 15 w 37"/>
                  <a:gd name="T27" fmla="*/ 2 h 36"/>
                  <a:gd name="T28" fmla="*/ 15 w 37"/>
                  <a:gd name="T29" fmla="*/ 2 h 36"/>
                  <a:gd name="T30" fmla="*/ 19 w 37"/>
                  <a:gd name="T31" fmla="*/ 2 h 36"/>
                  <a:gd name="T32" fmla="*/ 19 w 37"/>
                  <a:gd name="T33" fmla="*/ 2 h 36"/>
                  <a:gd name="T34" fmla="*/ 19 w 37"/>
                  <a:gd name="T35" fmla="*/ 2 h 36"/>
                  <a:gd name="T36" fmla="*/ 37 w 37"/>
                  <a:gd name="T37" fmla="*/ 0 h 36"/>
                  <a:gd name="T38" fmla="*/ 37 w 37"/>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36">
                    <a:moveTo>
                      <a:pt x="37" y="0"/>
                    </a:moveTo>
                    <a:lnTo>
                      <a:pt x="36" y="5"/>
                    </a:lnTo>
                    <a:lnTo>
                      <a:pt x="37" y="27"/>
                    </a:lnTo>
                    <a:lnTo>
                      <a:pt x="5" y="30"/>
                    </a:lnTo>
                    <a:lnTo>
                      <a:pt x="4" y="36"/>
                    </a:lnTo>
                    <a:lnTo>
                      <a:pt x="4" y="36"/>
                    </a:lnTo>
                    <a:lnTo>
                      <a:pt x="2" y="36"/>
                    </a:lnTo>
                    <a:lnTo>
                      <a:pt x="2" y="36"/>
                    </a:lnTo>
                    <a:lnTo>
                      <a:pt x="2" y="36"/>
                    </a:lnTo>
                    <a:lnTo>
                      <a:pt x="2" y="36"/>
                    </a:lnTo>
                    <a:lnTo>
                      <a:pt x="0" y="30"/>
                    </a:lnTo>
                    <a:lnTo>
                      <a:pt x="7" y="22"/>
                    </a:lnTo>
                    <a:lnTo>
                      <a:pt x="10" y="2"/>
                    </a:lnTo>
                    <a:lnTo>
                      <a:pt x="15" y="2"/>
                    </a:lnTo>
                    <a:lnTo>
                      <a:pt x="15" y="2"/>
                    </a:lnTo>
                    <a:lnTo>
                      <a:pt x="19" y="2"/>
                    </a:lnTo>
                    <a:lnTo>
                      <a:pt x="19" y="2"/>
                    </a:lnTo>
                    <a:lnTo>
                      <a:pt x="19" y="2"/>
                    </a:lnTo>
                    <a:lnTo>
                      <a:pt x="37" y="0"/>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53" name="Freeform 2211"/>
              <p:cNvSpPr>
                <a:spLocks/>
              </p:cNvSpPr>
              <p:nvPr/>
            </p:nvSpPr>
            <p:spPr bwMode="auto">
              <a:xfrm>
                <a:off x="3705" y="2778"/>
                <a:ext cx="35" cy="53"/>
              </a:xfrm>
              <a:custGeom>
                <a:avLst/>
                <a:gdLst>
                  <a:gd name="T0" fmla="*/ 27 w 35"/>
                  <a:gd name="T1" fmla="*/ 3 h 53"/>
                  <a:gd name="T2" fmla="*/ 32 w 35"/>
                  <a:gd name="T3" fmla="*/ 15 h 53"/>
                  <a:gd name="T4" fmla="*/ 35 w 35"/>
                  <a:gd name="T5" fmla="*/ 27 h 53"/>
                  <a:gd name="T6" fmla="*/ 33 w 35"/>
                  <a:gd name="T7" fmla="*/ 42 h 53"/>
                  <a:gd name="T8" fmla="*/ 28 w 35"/>
                  <a:gd name="T9" fmla="*/ 46 h 53"/>
                  <a:gd name="T10" fmla="*/ 16 w 35"/>
                  <a:gd name="T11" fmla="*/ 46 h 53"/>
                  <a:gd name="T12" fmla="*/ 11 w 35"/>
                  <a:gd name="T13" fmla="*/ 51 h 53"/>
                  <a:gd name="T14" fmla="*/ 1 w 35"/>
                  <a:gd name="T15" fmla="*/ 53 h 53"/>
                  <a:gd name="T16" fmla="*/ 1 w 35"/>
                  <a:gd name="T17" fmla="*/ 53 h 53"/>
                  <a:gd name="T18" fmla="*/ 0 w 35"/>
                  <a:gd name="T19" fmla="*/ 53 h 53"/>
                  <a:gd name="T20" fmla="*/ 0 w 35"/>
                  <a:gd name="T21" fmla="*/ 53 h 53"/>
                  <a:gd name="T22" fmla="*/ 1 w 35"/>
                  <a:gd name="T23" fmla="*/ 53 h 53"/>
                  <a:gd name="T24" fmla="*/ 1 w 35"/>
                  <a:gd name="T25" fmla="*/ 53 h 53"/>
                  <a:gd name="T26" fmla="*/ 1 w 35"/>
                  <a:gd name="T27" fmla="*/ 53 h 53"/>
                  <a:gd name="T28" fmla="*/ 1 w 35"/>
                  <a:gd name="T29" fmla="*/ 51 h 53"/>
                  <a:gd name="T30" fmla="*/ 1 w 35"/>
                  <a:gd name="T31" fmla="*/ 51 h 53"/>
                  <a:gd name="T32" fmla="*/ 1 w 35"/>
                  <a:gd name="T33" fmla="*/ 51 h 53"/>
                  <a:gd name="T34" fmla="*/ 1 w 35"/>
                  <a:gd name="T35" fmla="*/ 51 h 53"/>
                  <a:gd name="T36" fmla="*/ 3 w 35"/>
                  <a:gd name="T37" fmla="*/ 42 h 53"/>
                  <a:gd name="T38" fmla="*/ 1 w 35"/>
                  <a:gd name="T39" fmla="*/ 12 h 53"/>
                  <a:gd name="T40" fmla="*/ 8 w 35"/>
                  <a:gd name="T41" fmla="*/ 10 h 53"/>
                  <a:gd name="T42" fmla="*/ 11 w 35"/>
                  <a:gd name="T43" fmla="*/ 5 h 53"/>
                  <a:gd name="T44" fmla="*/ 18 w 35"/>
                  <a:gd name="T45" fmla="*/ 0 h 53"/>
                  <a:gd name="T46" fmla="*/ 27 w 35"/>
                  <a:gd name="T4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53">
                    <a:moveTo>
                      <a:pt x="27" y="3"/>
                    </a:moveTo>
                    <a:lnTo>
                      <a:pt x="32" y="15"/>
                    </a:lnTo>
                    <a:lnTo>
                      <a:pt x="35" y="27"/>
                    </a:lnTo>
                    <a:lnTo>
                      <a:pt x="33" y="42"/>
                    </a:lnTo>
                    <a:lnTo>
                      <a:pt x="28" y="46"/>
                    </a:lnTo>
                    <a:lnTo>
                      <a:pt x="16" y="46"/>
                    </a:lnTo>
                    <a:lnTo>
                      <a:pt x="11" y="51"/>
                    </a:lnTo>
                    <a:lnTo>
                      <a:pt x="1" y="53"/>
                    </a:lnTo>
                    <a:lnTo>
                      <a:pt x="1" y="53"/>
                    </a:lnTo>
                    <a:lnTo>
                      <a:pt x="0" y="53"/>
                    </a:lnTo>
                    <a:lnTo>
                      <a:pt x="0" y="53"/>
                    </a:lnTo>
                    <a:lnTo>
                      <a:pt x="1" y="53"/>
                    </a:lnTo>
                    <a:lnTo>
                      <a:pt x="1" y="53"/>
                    </a:lnTo>
                    <a:lnTo>
                      <a:pt x="1" y="53"/>
                    </a:lnTo>
                    <a:lnTo>
                      <a:pt x="1" y="51"/>
                    </a:lnTo>
                    <a:lnTo>
                      <a:pt x="1" y="51"/>
                    </a:lnTo>
                    <a:lnTo>
                      <a:pt x="1" y="51"/>
                    </a:lnTo>
                    <a:lnTo>
                      <a:pt x="1" y="51"/>
                    </a:lnTo>
                    <a:lnTo>
                      <a:pt x="3" y="42"/>
                    </a:lnTo>
                    <a:lnTo>
                      <a:pt x="1" y="12"/>
                    </a:lnTo>
                    <a:lnTo>
                      <a:pt x="8" y="10"/>
                    </a:lnTo>
                    <a:lnTo>
                      <a:pt x="11" y="5"/>
                    </a:lnTo>
                    <a:lnTo>
                      <a:pt x="18" y="0"/>
                    </a:lnTo>
                    <a:lnTo>
                      <a:pt x="27" y="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54" name="Freeform 2212"/>
              <p:cNvSpPr>
                <a:spLocks/>
              </p:cNvSpPr>
              <p:nvPr/>
            </p:nvSpPr>
            <p:spPr bwMode="auto">
              <a:xfrm>
                <a:off x="3705" y="2778"/>
                <a:ext cx="35" cy="53"/>
              </a:xfrm>
              <a:custGeom>
                <a:avLst/>
                <a:gdLst>
                  <a:gd name="T0" fmla="*/ 27 w 35"/>
                  <a:gd name="T1" fmla="*/ 3 h 53"/>
                  <a:gd name="T2" fmla="*/ 32 w 35"/>
                  <a:gd name="T3" fmla="*/ 15 h 53"/>
                  <a:gd name="T4" fmla="*/ 35 w 35"/>
                  <a:gd name="T5" fmla="*/ 27 h 53"/>
                  <a:gd name="T6" fmla="*/ 33 w 35"/>
                  <a:gd name="T7" fmla="*/ 42 h 53"/>
                  <a:gd name="T8" fmla="*/ 28 w 35"/>
                  <a:gd name="T9" fmla="*/ 46 h 53"/>
                  <a:gd name="T10" fmla="*/ 16 w 35"/>
                  <a:gd name="T11" fmla="*/ 46 h 53"/>
                  <a:gd name="T12" fmla="*/ 11 w 35"/>
                  <a:gd name="T13" fmla="*/ 51 h 53"/>
                  <a:gd name="T14" fmla="*/ 1 w 35"/>
                  <a:gd name="T15" fmla="*/ 53 h 53"/>
                  <a:gd name="T16" fmla="*/ 1 w 35"/>
                  <a:gd name="T17" fmla="*/ 53 h 53"/>
                  <a:gd name="T18" fmla="*/ 0 w 35"/>
                  <a:gd name="T19" fmla="*/ 53 h 53"/>
                  <a:gd name="T20" fmla="*/ 0 w 35"/>
                  <a:gd name="T21" fmla="*/ 53 h 53"/>
                  <a:gd name="T22" fmla="*/ 1 w 35"/>
                  <a:gd name="T23" fmla="*/ 53 h 53"/>
                  <a:gd name="T24" fmla="*/ 1 w 35"/>
                  <a:gd name="T25" fmla="*/ 53 h 53"/>
                  <a:gd name="T26" fmla="*/ 1 w 35"/>
                  <a:gd name="T27" fmla="*/ 53 h 53"/>
                  <a:gd name="T28" fmla="*/ 1 w 35"/>
                  <a:gd name="T29" fmla="*/ 51 h 53"/>
                  <a:gd name="T30" fmla="*/ 1 w 35"/>
                  <a:gd name="T31" fmla="*/ 51 h 53"/>
                  <a:gd name="T32" fmla="*/ 1 w 35"/>
                  <a:gd name="T33" fmla="*/ 51 h 53"/>
                  <a:gd name="T34" fmla="*/ 1 w 35"/>
                  <a:gd name="T35" fmla="*/ 51 h 53"/>
                  <a:gd name="T36" fmla="*/ 3 w 35"/>
                  <a:gd name="T37" fmla="*/ 42 h 53"/>
                  <a:gd name="T38" fmla="*/ 1 w 35"/>
                  <a:gd name="T39" fmla="*/ 12 h 53"/>
                  <a:gd name="T40" fmla="*/ 8 w 35"/>
                  <a:gd name="T41" fmla="*/ 10 h 53"/>
                  <a:gd name="T42" fmla="*/ 11 w 35"/>
                  <a:gd name="T43" fmla="*/ 5 h 53"/>
                  <a:gd name="T44" fmla="*/ 18 w 35"/>
                  <a:gd name="T45" fmla="*/ 0 h 53"/>
                  <a:gd name="T46" fmla="*/ 27 w 35"/>
                  <a:gd name="T4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53">
                    <a:moveTo>
                      <a:pt x="27" y="3"/>
                    </a:moveTo>
                    <a:lnTo>
                      <a:pt x="32" y="15"/>
                    </a:lnTo>
                    <a:lnTo>
                      <a:pt x="35" y="27"/>
                    </a:lnTo>
                    <a:lnTo>
                      <a:pt x="33" y="42"/>
                    </a:lnTo>
                    <a:lnTo>
                      <a:pt x="28" y="46"/>
                    </a:lnTo>
                    <a:lnTo>
                      <a:pt x="16" y="46"/>
                    </a:lnTo>
                    <a:lnTo>
                      <a:pt x="11" y="51"/>
                    </a:lnTo>
                    <a:lnTo>
                      <a:pt x="1" y="53"/>
                    </a:lnTo>
                    <a:lnTo>
                      <a:pt x="1" y="53"/>
                    </a:lnTo>
                    <a:lnTo>
                      <a:pt x="0" y="53"/>
                    </a:lnTo>
                    <a:lnTo>
                      <a:pt x="0" y="53"/>
                    </a:lnTo>
                    <a:lnTo>
                      <a:pt x="1" y="53"/>
                    </a:lnTo>
                    <a:lnTo>
                      <a:pt x="1" y="53"/>
                    </a:lnTo>
                    <a:lnTo>
                      <a:pt x="1" y="53"/>
                    </a:lnTo>
                    <a:lnTo>
                      <a:pt x="1" y="51"/>
                    </a:lnTo>
                    <a:lnTo>
                      <a:pt x="1" y="51"/>
                    </a:lnTo>
                    <a:lnTo>
                      <a:pt x="1" y="51"/>
                    </a:lnTo>
                    <a:lnTo>
                      <a:pt x="1" y="51"/>
                    </a:lnTo>
                    <a:lnTo>
                      <a:pt x="3" y="42"/>
                    </a:lnTo>
                    <a:lnTo>
                      <a:pt x="1" y="12"/>
                    </a:lnTo>
                    <a:lnTo>
                      <a:pt x="8" y="10"/>
                    </a:lnTo>
                    <a:lnTo>
                      <a:pt x="11" y="5"/>
                    </a:lnTo>
                    <a:lnTo>
                      <a:pt x="18" y="0"/>
                    </a:lnTo>
                    <a:lnTo>
                      <a:pt x="27"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55" name="Freeform 2213"/>
              <p:cNvSpPr>
                <a:spLocks/>
              </p:cNvSpPr>
              <p:nvPr/>
            </p:nvSpPr>
            <p:spPr bwMode="auto">
              <a:xfrm>
                <a:off x="3755" y="2637"/>
                <a:ext cx="33" cy="53"/>
              </a:xfrm>
              <a:custGeom>
                <a:avLst/>
                <a:gdLst>
                  <a:gd name="T0" fmla="*/ 33 w 33"/>
                  <a:gd name="T1" fmla="*/ 31 h 53"/>
                  <a:gd name="T2" fmla="*/ 26 w 33"/>
                  <a:gd name="T3" fmla="*/ 51 h 53"/>
                  <a:gd name="T4" fmla="*/ 24 w 33"/>
                  <a:gd name="T5" fmla="*/ 43 h 53"/>
                  <a:gd name="T6" fmla="*/ 21 w 33"/>
                  <a:gd name="T7" fmla="*/ 43 h 53"/>
                  <a:gd name="T8" fmla="*/ 16 w 33"/>
                  <a:gd name="T9" fmla="*/ 53 h 53"/>
                  <a:gd name="T10" fmla="*/ 9 w 33"/>
                  <a:gd name="T11" fmla="*/ 51 h 53"/>
                  <a:gd name="T12" fmla="*/ 2 w 33"/>
                  <a:gd name="T13" fmla="*/ 44 h 53"/>
                  <a:gd name="T14" fmla="*/ 0 w 33"/>
                  <a:gd name="T15" fmla="*/ 26 h 53"/>
                  <a:gd name="T16" fmla="*/ 11 w 33"/>
                  <a:gd name="T17" fmla="*/ 17 h 53"/>
                  <a:gd name="T18" fmla="*/ 11 w 33"/>
                  <a:gd name="T19" fmla="*/ 9 h 53"/>
                  <a:gd name="T20" fmla="*/ 19 w 33"/>
                  <a:gd name="T21" fmla="*/ 0 h 53"/>
                  <a:gd name="T22" fmla="*/ 33 w 33"/>
                  <a:gd name="T23" fmla="*/ 0 h 53"/>
                  <a:gd name="T24" fmla="*/ 29 w 33"/>
                  <a:gd name="T25" fmla="*/ 11 h 53"/>
                  <a:gd name="T26" fmla="*/ 31 w 33"/>
                  <a:gd name="T27" fmla="*/ 21 h 53"/>
                  <a:gd name="T28" fmla="*/ 33 w 33"/>
                  <a:gd name="T29" fmla="*/ 3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3">
                    <a:moveTo>
                      <a:pt x="33" y="31"/>
                    </a:moveTo>
                    <a:lnTo>
                      <a:pt x="26" y="51"/>
                    </a:lnTo>
                    <a:lnTo>
                      <a:pt x="24" y="43"/>
                    </a:lnTo>
                    <a:lnTo>
                      <a:pt x="21" y="43"/>
                    </a:lnTo>
                    <a:lnTo>
                      <a:pt x="16" y="53"/>
                    </a:lnTo>
                    <a:lnTo>
                      <a:pt x="9" y="51"/>
                    </a:lnTo>
                    <a:lnTo>
                      <a:pt x="2" y="44"/>
                    </a:lnTo>
                    <a:lnTo>
                      <a:pt x="0" y="26"/>
                    </a:lnTo>
                    <a:lnTo>
                      <a:pt x="11" y="17"/>
                    </a:lnTo>
                    <a:lnTo>
                      <a:pt x="11" y="9"/>
                    </a:lnTo>
                    <a:lnTo>
                      <a:pt x="19" y="0"/>
                    </a:lnTo>
                    <a:lnTo>
                      <a:pt x="33" y="0"/>
                    </a:lnTo>
                    <a:lnTo>
                      <a:pt x="29" y="11"/>
                    </a:lnTo>
                    <a:lnTo>
                      <a:pt x="31" y="21"/>
                    </a:lnTo>
                    <a:lnTo>
                      <a:pt x="33" y="3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56" name="Freeform 2214"/>
              <p:cNvSpPr>
                <a:spLocks/>
              </p:cNvSpPr>
              <p:nvPr/>
            </p:nvSpPr>
            <p:spPr bwMode="auto">
              <a:xfrm>
                <a:off x="3755" y="2637"/>
                <a:ext cx="33" cy="53"/>
              </a:xfrm>
              <a:custGeom>
                <a:avLst/>
                <a:gdLst>
                  <a:gd name="T0" fmla="*/ 33 w 33"/>
                  <a:gd name="T1" fmla="*/ 31 h 53"/>
                  <a:gd name="T2" fmla="*/ 26 w 33"/>
                  <a:gd name="T3" fmla="*/ 51 h 53"/>
                  <a:gd name="T4" fmla="*/ 24 w 33"/>
                  <a:gd name="T5" fmla="*/ 43 h 53"/>
                  <a:gd name="T6" fmla="*/ 21 w 33"/>
                  <a:gd name="T7" fmla="*/ 43 h 53"/>
                  <a:gd name="T8" fmla="*/ 16 w 33"/>
                  <a:gd name="T9" fmla="*/ 53 h 53"/>
                  <a:gd name="T10" fmla="*/ 9 w 33"/>
                  <a:gd name="T11" fmla="*/ 51 h 53"/>
                  <a:gd name="T12" fmla="*/ 2 w 33"/>
                  <a:gd name="T13" fmla="*/ 44 h 53"/>
                  <a:gd name="T14" fmla="*/ 0 w 33"/>
                  <a:gd name="T15" fmla="*/ 26 h 53"/>
                  <a:gd name="T16" fmla="*/ 11 w 33"/>
                  <a:gd name="T17" fmla="*/ 17 h 53"/>
                  <a:gd name="T18" fmla="*/ 11 w 33"/>
                  <a:gd name="T19" fmla="*/ 9 h 53"/>
                  <a:gd name="T20" fmla="*/ 19 w 33"/>
                  <a:gd name="T21" fmla="*/ 0 h 53"/>
                  <a:gd name="T22" fmla="*/ 33 w 33"/>
                  <a:gd name="T23" fmla="*/ 0 h 53"/>
                  <a:gd name="T24" fmla="*/ 29 w 33"/>
                  <a:gd name="T25" fmla="*/ 11 h 53"/>
                  <a:gd name="T26" fmla="*/ 31 w 33"/>
                  <a:gd name="T27" fmla="*/ 21 h 53"/>
                  <a:gd name="T28" fmla="*/ 33 w 33"/>
                  <a:gd name="T29" fmla="*/ 3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3">
                    <a:moveTo>
                      <a:pt x="33" y="31"/>
                    </a:moveTo>
                    <a:lnTo>
                      <a:pt x="26" y="51"/>
                    </a:lnTo>
                    <a:lnTo>
                      <a:pt x="24" y="43"/>
                    </a:lnTo>
                    <a:lnTo>
                      <a:pt x="21" y="43"/>
                    </a:lnTo>
                    <a:lnTo>
                      <a:pt x="16" y="53"/>
                    </a:lnTo>
                    <a:lnTo>
                      <a:pt x="9" y="51"/>
                    </a:lnTo>
                    <a:lnTo>
                      <a:pt x="2" y="44"/>
                    </a:lnTo>
                    <a:lnTo>
                      <a:pt x="0" y="26"/>
                    </a:lnTo>
                    <a:lnTo>
                      <a:pt x="11" y="17"/>
                    </a:lnTo>
                    <a:lnTo>
                      <a:pt x="11" y="9"/>
                    </a:lnTo>
                    <a:lnTo>
                      <a:pt x="19" y="0"/>
                    </a:lnTo>
                    <a:lnTo>
                      <a:pt x="33" y="0"/>
                    </a:lnTo>
                    <a:lnTo>
                      <a:pt x="29" y="11"/>
                    </a:lnTo>
                    <a:lnTo>
                      <a:pt x="31" y="21"/>
                    </a:lnTo>
                    <a:lnTo>
                      <a:pt x="33"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9" name="Group 2416"/>
            <p:cNvGrpSpPr>
              <a:grpSpLocks/>
            </p:cNvGrpSpPr>
            <p:nvPr/>
          </p:nvGrpSpPr>
          <p:grpSpPr bwMode="auto">
            <a:xfrm>
              <a:off x="5722938" y="1441451"/>
              <a:ext cx="2608263" cy="3271838"/>
              <a:chOff x="3605" y="908"/>
              <a:chExt cx="1643" cy="2061"/>
            </a:xfrm>
          </p:grpSpPr>
          <p:sp>
            <p:nvSpPr>
              <p:cNvPr id="3857" name="Freeform 2216"/>
              <p:cNvSpPr>
                <a:spLocks/>
              </p:cNvSpPr>
              <p:nvPr/>
            </p:nvSpPr>
            <p:spPr bwMode="auto">
              <a:xfrm>
                <a:off x="3676" y="2700"/>
                <a:ext cx="59" cy="41"/>
              </a:xfrm>
              <a:custGeom>
                <a:avLst/>
                <a:gdLst>
                  <a:gd name="T0" fmla="*/ 59 w 59"/>
                  <a:gd name="T1" fmla="*/ 31 h 41"/>
                  <a:gd name="T2" fmla="*/ 27 w 59"/>
                  <a:gd name="T3" fmla="*/ 41 h 41"/>
                  <a:gd name="T4" fmla="*/ 22 w 59"/>
                  <a:gd name="T5" fmla="*/ 39 h 41"/>
                  <a:gd name="T6" fmla="*/ 18 w 59"/>
                  <a:gd name="T7" fmla="*/ 29 h 41"/>
                  <a:gd name="T8" fmla="*/ 12 w 59"/>
                  <a:gd name="T9" fmla="*/ 20 h 41"/>
                  <a:gd name="T10" fmla="*/ 5 w 59"/>
                  <a:gd name="T11" fmla="*/ 19 h 41"/>
                  <a:gd name="T12" fmla="*/ 0 w 59"/>
                  <a:gd name="T13" fmla="*/ 10 h 41"/>
                  <a:gd name="T14" fmla="*/ 27 w 59"/>
                  <a:gd name="T15" fmla="*/ 9 h 41"/>
                  <a:gd name="T16" fmla="*/ 25 w 59"/>
                  <a:gd name="T17" fmla="*/ 0 h 41"/>
                  <a:gd name="T18" fmla="*/ 45 w 59"/>
                  <a:gd name="T19" fmla="*/ 0 h 41"/>
                  <a:gd name="T20" fmla="*/ 47 w 59"/>
                  <a:gd name="T21" fmla="*/ 10 h 41"/>
                  <a:gd name="T22" fmla="*/ 44 w 59"/>
                  <a:gd name="T23" fmla="*/ 17 h 41"/>
                  <a:gd name="T24" fmla="*/ 51 w 59"/>
                  <a:gd name="T25" fmla="*/ 20 h 41"/>
                  <a:gd name="T26" fmla="*/ 54 w 59"/>
                  <a:gd name="T27" fmla="*/ 29 h 41"/>
                  <a:gd name="T28" fmla="*/ 59 w 59"/>
                  <a:gd name="T29"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1">
                    <a:moveTo>
                      <a:pt x="59" y="31"/>
                    </a:moveTo>
                    <a:lnTo>
                      <a:pt x="27" y="41"/>
                    </a:lnTo>
                    <a:lnTo>
                      <a:pt x="22" y="39"/>
                    </a:lnTo>
                    <a:lnTo>
                      <a:pt x="18" y="29"/>
                    </a:lnTo>
                    <a:lnTo>
                      <a:pt x="12" y="20"/>
                    </a:lnTo>
                    <a:lnTo>
                      <a:pt x="5" y="19"/>
                    </a:lnTo>
                    <a:lnTo>
                      <a:pt x="0" y="10"/>
                    </a:lnTo>
                    <a:lnTo>
                      <a:pt x="27" y="9"/>
                    </a:lnTo>
                    <a:lnTo>
                      <a:pt x="25" y="0"/>
                    </a:lnTo>
                    <a:lnTo>
                      <a:pt x="45" y="0"/>
                    </a:lnTo>
                    <a:lnTo>
                      <a:pt x="47" y="10"/>
                    </a:lnTo>
                    <a:lnTo>
                      <a:pt x="44" y="17"/>
                    </a:lnTo>
                    <a:lnTo>
                      <a:pt x="51" y="20"/>
                    </a:lnTo>
                    <a:lnTo>
                      <a:pt x="54" y="29"/>
                    </a:lnTo>
                    <a:lnTo>
                      <a:pt x="59" y="3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58" name="Freeform 2217"/>
              <p:cNvSpPr>
                <a:spLocks/>
              </p:cNvSpPr>
              <p:nvPr/>
            </p:nvSpPr>
            <p:spPr bwMode="auto">
              <a:xfrm>
                <a:off x="3676" y="2700"/>
                <a:ext cx="59" cy="41"/>
              </a:xfrm>
              <a:custGeom>
                <a:avLst/>
                <a:gdLst>
                  <a:gd name="T0" fmla="*/ 59 w 59"/>
                  <a:gd name="T1" fmla="*/ 31 h 41"/>
                  <a:gd name="T2" fmla="*/ 27 w 59"/>
                  <a:gd name="T3" fmla="*/ 41 h 41"/>
                  <a:gd name="T4" fmla="*/ 22 w 59"/>
                  <a:gd name="T5" fmla="*/ 39 h 41"/>
                  <a:gd name="T6" fmla="*/ 18 w 59"/>
                  <a:gd name="T7" fmla="*/ 29 h 41"/>
                  <a:gd name="T8" fmla="*/ 12 w 59"/>
                  <a:gd name="T9" fmla="*/ 20 h 41"/>
                  <a:gd name="T10" fmla="*/ 5 w 59"/>
                  <a:gd name="T11" fmla="*/ 19 h 41"/>
                  <a:gd name="T12" fmla="*/ 0 w 59"/>
                  <a:gd name="T13" fmla="*/ 10 h 41"/>
                  <a:gd name="T14" fmla="*/ 27 w 59"/>
                  <a:gd name="T15" fmla="*/ 9 h 41"/>
                  <a:gd name="T16" fmla="*/ 25 w 59"/>
                  <a:gd name="T17" fmla="*/ 0 h 41"/>
                  <a:gd name="T18" fmla="*/ 45 w 59"/>
                  <a:gd name="T19" fmla="*/ 0 h 41"/>
                  <a:gd name="T20" fmla="*/ 47 w 59"/>
                  <a:gd name="T21" fmla="*/ 10 h 41"/>
                  <a:gd name="T22" fmla="*/ 44 w 59"/>
                  <a:gd name="T23" fmla="*/ 17 h 41"/>
                  <a:gd name="T24" fmla="*/ 51 w 59"/>
                  <a:gd name="T25" fmla="*/ 20 h 41"/>
                  <a:gd name="T26" fmla="*/ 54 w 59"/>
                  <a:gd name="T27" fmla="*/ 29 h 41"/>
                  <a:gd name="T28" fmla="*/ 59 w 59"/>
                  <a:gd name="T29"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1">
                    <a:moveTo>
                      <a:pt x="59" y="31"/>
                    </a:moveTo>
                    <a:lnTo>
                      <a:pt x="27" y="41"/>
                    </a:lnTo>
                    <a:lnTo>
                      <a:pt x="22" y="39"/>
                    </a:lnTo>
                    <a:lnTo>
                      <a:pt x="18" y="29"/>
                    </a:lnTo>
                    <a:lnTo>
                      <a:pt x="12" y="20"/>
                    </a:lnTo>
                    <a:lnTo>
                      <a:pt x="5" y="19"/>
                    </a:lnTo>
                    <a:lnTo>
                      <a:pt x="0" y="10"/>
                    </a:lnTo>
                    <a:lnTo>
                      <a:pt x="27" y="9"/>
                    </a:lnTo>
                    <a:lnTo>
                      <a:pt x="25" y="0"/>
                    </a:lnTo>
                    <a:lnTo>
                      <a:pt x="45" y="0"/>
                    </a:lnTo>
                    <a:lnTo>
                      <a:pt x="47" y="10"/>
                    </a:lnTo>
                    <a:lnTo>
                      <a:pt x="44" y="17"/>
                    </a:lnTo>
                    <a:lnTo>
                      <a:pt x="51" y="20"/>
                    </a:lnTo>
                    <a:lnTo>
                      <a:pt x="54" y="29"/>
                    </a:lnTo>
                    <a:lnTo>
                      <a:pt x="59"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59" name="Freeform 2218"/>
              <p:cNvSpPr>
                <a:spLocks noEditPoints="1"/>
              </p:cNvSpPr>
              <p:nvPr/>
            </p:nvSpPr>
            <p:spPr bwMode="auto">
              <a:xfrm>
                <a:off x="3755" y="2863"/>
                <a:ext cx="63" cy="62"/>
              </a:xfrm>
              <a:custGeom>
                <a:avLst/>
                <a:gdLst>
                  <a:gd name="T0" fmla="*/ 12 w 63"/>
                  <a:gd name="T1" fmla="*/ 47 h 62"/>
                  <a:gd name="T2" fmla="*/ 14 w 63"/>
                  <a:gd name="T3" fmla="*/ 47 h 62"/>
                  <a:gd name="T4" fmla="*/ 16 w 63"/>
                  <a:gd name="T5" fmla="*/ 49 h 62"/>
                  <a:gd name="T6" fmla="*/ 16 w 63"/>
                  <a:gd name="T7" fmla="*/ 49 h 62"/>
                  <a:gd name="T8" fmla="*/ 19 w 63"/>
                  <a:gd name="T9" fmla="*/ 51 h 62"/>
                  <a:gd name="T10" fmla="*/ 21 w 63"/>
                  <a:gd name="T11" fmla="*/ 52 h 62"/>
                  <a:gd name="T12" fmla="*/ 21 w 63"/>
                  <a:gd name="T13" fmla="*/ 52 h 62"/>
                  <a:gd name="T14" fmla="*/ 26 w 63"/>
                  <a:gd name="T15" fmla="*/ 54 h 62"/>
                  <a:gd name="T16" fmla="*/ 26 w 63"/>
                  <a:gd name="T17" fmla="*/ 54 h 62"/>
                  <a:gd name="T18" fmla="*/ 26 w 63"/>
                  <a:gd name="T19" fmla="*/ 54 h 62"/>
                  <a:gd name="T20" fmla="*/ 24 w 63"/>
                  <a:gd name="T21" fmla="*/ 57 h 62"/>
                  <a:gd name="T22" fmla="*/ 22 w 63"/>
                  <a:gd name="T23" fmla="*/ 59 h 62"/>
                  <a:gd name="T24" fmla="*/ 22 w 63"/>
                  <a:gd name="T25" fmla="*/ 61 h 62"/>
                  <a:gd name="T26" fmla="*/ 21 w 63"/>
                  <a:gd name="T27" fmla="*/ 62 h 62"/>
                  <a:gd name="T28" fmla="*/ 19 w 63"/>
                  <a:gd name="T29" fmla="*/ 62 h 62"/>
                  <a:gd name="T30" fmla="*/ 19 w 63"/>
                  <a:gd name="T31" fmla="*/ 62 h 62"/>
                  <a:gd name="T32" fmla="*/ 17 w 63"/>
                  <a:gd name="T33" fmla="*/ 62 h 62"/>
                  <a:gd name="T34" fmla="*/ 16 w 63"/>
                  <a:gd name="T35" fmla="*/ 61 h 62"/>
                  <a:gd name="T36" fmla="*/ 14 w 63"/>
                  <a:gd name="T37" fmla="*/ 61 h 62"/>
                  <a:gd name="T38" fmla="*/ 11 w 63"/>
                  <a:gd name="T39" fmla="*/ 59 h 62"/>
                  <a:gd name="T40" fmla="*/ 7 w 63"/>
                  <a:gd name="T41" fmla="*/ 57 h 62"/>
                  <a:gd name="T42" fmla="*/ 5 w 63"/>
                  <a:gd name="T43" fmla="*/ 56 h 62"/>
                  <a:gd name="T44" fmla="*/ 0 w 63"/>
                  <a:gd name="T45" fmla="*/ 54 h 62"/>
                  <a:gd name="T46" fmla="*/ 0 w 63"/>
                  <a:gd name="T47" fmla="*/ 52 h 62"/>
                  <a:gd name="T48" fmla="*/ 2 w 63"/>
                  <a:gd name="T49" fmla="*/ 52 h 62"/>
                  <a:gd name="T50" fmla="*/ 2 w 63"/>
                  <a:gd name="T51" fmla="*/ 52 h 62"/>
                  <a:gd name="T52" fmla="*/ 4 w 63"/>
                  <a:gd name="T53" fmla="*/ 51 h 62"/>
                  <a:gd name="T54" fmla="*/ 5 w 63"/>
                  <a:gd name="T55" fmla="*/ 51 h 62"/>
                  <a:gd name="T56" fmla="*/ 9 w 63"/>
                  <a:gd name="T57" fmla="*/ 51 h 62"/>
                  <a:gd name="T58" fmla="*/ 9 w 63"/>
                  <a:gd name="T59" fmla="*/ 47 h 62"/>
                  <a:gd name="T60" fmla="*/ 12 w 63"/>
                  <a:gd name="T61" fmla="*/ 47 h 62"/>
                  <a:gd name="T62" fmla="*/ 33 w 63"/>
                  <a:gd name="T63" fmla="*/ 8 h 62"/>
                  <a:gd name="T64" fmla="*/ 63 w 63"/>
                  <a:gd name="T65" fmla="*/ 7 h 62"/>
                  <a:gd name="T66" fmla="*/ 60 w 63"/>
                  <a:gd name="T67" fmla="*/ 10 h 62"/>
                  <a:gd name="T68" fmla="*/ 44 w 63"/>
                  <a:gd name="T69" fmla="*/ 15 h 62"/>
                  <a:gd name="T70" fmla="*/ 26 w 63"/>
                  <a:gd name="T71" fmla="*/ 27 h 62"/>
                  <a:gd name="T72" fmla="*/ 12 w 63"/>
                  <a:gd name="T73" fmla="*/ 39 h 62"/>
                  <a:gd name="T74" fmla="*/ 12 w 63"/>
                  <a:gd name="T75" fmla="*/ 37 h 62"/>
                  <a:gd name="T76" fmla="*/ 12 w 63"/>
                  <a:gd name="T77" fmla="*/ 35 h 62"/>
                  <a:gd name="T78" fmla="*/ 14 w 63"/>
                  <a:gd name="T79" fmla="*/ 34 h 62"/>
                  <a:gd name="T80" fmla="*/ 12 w 63"/>
                  <a:gd name="T81" fmla="*/ 29 h 62"/>
                  <a:gd name="T82" fmla="*/ 11 w 63"/>
                  <a:gd name="T83" fmla="*/ 29 h 62"/>
                  <a:gd name="T84" fmla="*/ 9 w 63"/>
                  <a:gd name="T85" fmla="*/ 30 h 62"/>
                  <a:gd name="T86" fmla="*/ 5 w 63"/>
                  <a:gd name="T87" fmla="*/ 30 h 62"/>
                  <a:gd name="T88" fmla="*/ 2 w 63"/>
                  <a:gd name="T89" fmla="*/ 15 h 62"/>
                  <a:gd name="T90" fmla="*/ 4 w 63"/>
                  <a:gd name="T91" fmla="*/ 8 h 62"/>
                  <a:gd name="T92" fmla="*/ 5 w 63"/>
                  <a:gd name="T93" fmla="*/ 5 h 62"/>
                  <a:gd name="T94" fmla="*/ 21 w 63"/>
                  <a:gd name="T95"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2">
                    <a:moveTo>
                      <a:pt x="12" y="47"/>
                    </a:moveTo>
                    <a:lnTo>
                      <a:pt x="12" y="47"/>
                    </a:lnTo>
                    <a:lnTo>
                      <a:pt x="14" y="47"/>
                    </a:lnTo>
                    <a:lnTo>
                      <a:pt x="14" y="47"/>
                    </a:lnTo>
                    <a:lnTo>
                      <a:pt x="16" y="47"/>
                    </a:lnTo>
                    <a:lnTo>
                      <a:pt x="16" y="49"/>
                    </a:lnTo>
                    <a:lnTo>
                      <a:pt x="16" y="49"/>
                    </a:lnTo>
                    <a:lnTo>
                      <a:pt x="16" y="49"/>
                    </a:lnTo>
                    <a:lnTo>
                      <a:pt x="17" y="51"/>
                    </a:lnTo>
                    <a:lnTo>
                      <a:pt x="19" y="51"/>
                    </a:lnTo>
                    <a:lnTo>
                      <a:pt x="21" y="51"/>
                    </a:lnTo>
                    <a:lnTo>
                      <a:pt x="21" y="52"/>
                    </a:lnTo>
                    <a:lnTo>
                      <a:pt x="21" y="52"/>
                    </a:lnTo>
                    <a:lnTo>
                      <a:pt x="21" y="52"/>
                    </a:lnTo>
                    <a:lnTo>
                      <a:pt x="24" y="52"/>
                    </a:lnTo>
                    <a:lnTo>
                      <a:pt x="26" y="54"/>
                    </a:lnTo>
                    <a:lnTo>
                      <a:pt x="26" y="54"/>
                    </a:lnTo>
                    <a:lnTo>
                      <a:pt x="26" y="54"/>
                    </a:lnTo>
                    <a:lnTo>
                      <a:pt x="27" y="54"/>
                    </a:lnTo>
                    <a:lnTo>
                      <a:pt x="26" y="54"/>
                    </a:lnTo>
                    <a:lnTo>
                      <a:pt x="24" y="56"/>
                    </a:lnTo>
                    <a:lnTo>
                      <a:pt x="24" y="57"/>
                    </a:lnTo>
                    <a:lnTo>
                      <a:pt x="22" y="59"/>
                    </a:lnTo>
                    <a:lnTo>
                      <a:pt x="22" y="59"/>
                    </a:lnTo>
                    <a:lnTo>
                      <a:pt x="22" y="61"/>
                    </a:lnTo>
                    <a:lnTo>
                      <a:pt x="22" y="61"/>
                    </a:lnTo>
                    <a:lnTo>
                      <a:pt x="22" y="61"/>
                    </a:lnTo>
                    <a:lnTo>
                      <a:pt x="21" y="62"/>
                    </a:lnTo>
                    <a:lnTo>
                      <a:pt x="21" y="62"/>
                    </a:lnTo>
                    <a:lnTo>
                      <a:pt x="19" y="62"/>
                    </a:lnTo>
                    <a:lnTo>
                      <a:pt x="19" y="62"/>
                    </a:lnTo>
                    <a:lnTo>
                      <a:pt x="19" y="62"/>
                    </a:lnTo>
                    <a:lnTo>
                      <a:pt x="19" y="62"/>
                    </a:lnTo>
                    <a:lnTo>
                      <a:pt x="17" y="62"/>
                    </a:lnTo>
                    <a:lnTo>
                      <a:pt x="16" y="62"/>
                    </a:lnTo>
                    <a:lnTo>
                      <a:pt x="16" y="61"/>
                    </a:lnTo>
                    <a:lnTo>
                      <a:pt x="16" y="61"/>
                    </a:lnTo>
                    <a:lnTo>
                      <a:pt x="14" y="61"/>
                    </a:lnTo>
                    <a:lnTo>
                      <a:pt x="12" y="61"/>
                    </a:lnTo>
                    <a:lnTo>
                      <a:pt x="11" y="59"/>
                    </a:lnTo>
                    <a:lnTo>
                      <a:pt x="11" y="59"/>
                    </a:lnTo>
                    <a:lnTo>
                      <a:pt x="7" y="57"/>
                    </a:lnTo>
                    <a:lnTo>
                      <a:pt x="5" y="57"/>
                    </a:lnTo>
                    <a:lnTo>
                      <a:pt x="5" y="56"/>
                    </a:lnTo>
                    <a:lnTo>
                      <a:pt x="2" y="54"/>
                    </a:lnTo>
                    <a:lnTo>
                      <a:pt x="0" y="54"/>
                    </a:lnTo>
                    <a:lnTo>
                      <a:pt x="0" y="54"/>
                    </a:lnTo>
                    <a:lnTo>
                      <a:pt x="0" y="52"/>
                    </a:lnTo>
                    <a:lnTo>
                      <a:pt x="2" y="52"/>
                    </a:lnTo>
                    <a:lnTo>
                      <a:pt x="2" y="52"/>
                    </a:lnTo>
                    <a:lnTo>
                      <a:pt x="2" y="52"/>
                    </a:lnTo>
                    <a:lnTo>
                      <a:pt x="2" y="52"/>
                    </a:lnTo>
                    <a:lnTo>
                      <a:pt x="4" y="51"/>
                    </a:lnTo>
                    <a:lnTo>
                      <a:pt x="4" y="51"/>
                    </a:lnTo>
                    <a:lnTo>
                      <a:pt x="4" y="51"/>
                    </a:lnTo>
                    <a:lnTo>
                      <a:pt x="5" y="51"/>
                    </a:lnTo>
                    <a:lnTo>
                      <a:pt x="9" y="51"/>
                    </a:lnTo>
                    <a:lnTo>
                      <a:pt x="9" y="51"/>
                    </a:lnTo>
                    <a:lnTo>
                      <a:pt x="9" y="49"/>
                    </a:lnTo>
                    <a:lnTo>
                      <a:pt x="9" y="47"/>
                    </a:lnTo>
                    <a:lnTo>
                      <a:pt x="11" y="47"/>
                    </a:lnTo>
                    <a:lnTo>
                      <a:pt x="12" y="47"/>
                    </a:lnTo>
                    <a:close/>
                    <a:moveTo>
                      <a:pt x="27" y="0"/>
                    </a:moveTo>
                    <a:lnTo>
                      <a:pt x="33" y="8"/>
                    </a:lnTo>
                    <a:lnTo>
                      <a:pt x="51" y="5"/>
                    </a:lnTo>
                    <a:lnTo>
                      <a:pt x="63" y="7"/>
                    </a:lnTo>
                    <a:lnTo>
                      <a:pt x="61" y="10"/>
                    </a:lnTo>
                    <a:lnTo>
                      <a:pt x="60" y="10"/>
                    </a:lnTo>
                    <a:lnTo>
                      <a:pt x="61" y="12"/>
                    </a:lnTo>
                    <a:lnTo>
                      <a:pt x="44" y="15"/>
                    </a:lnTo>
                    <a:lnTo>
                      <a:pt x="31" y="17"/>
                    </a:lnTo>
                    <a:lnTo>
                      <a:pt x="26" y="27"/>
                    </a:lnTo>
                    <a:lnTo>
                      <a:pt x="12" y="39"/>
                    </a:lnTo>
                    <a:lnTo>
                      <a:pt x="12" y="39"/>
                    </a:lnTo>
                    <a:lnTo>
                      <a:pt x="12" y="39"/>
                    </a:lnTo>
                    <a:lnTo>
                      <a:pt x="12" y="37"/>
                    </a:lnTo>
                    <a:lnTo>
                      <a:pt x="12" y="37"/>
                    </a:lnTo>
                    <a:lnTo>
                      <a:pt x="12" y="35"/>
                    </a:lnTo>
                    <a:lnTo>
                      <a:pt x="12" y="35"/>
                    </a:lnTo>
                    <a:lnTo>
                      <a:pt x="14" y="34"/>
                    </a:lnTo>
                    <a:lnTo>
                      <a:pt x="14" y="30"/>
                    </a:lnTo>
                    <a:lnTo>
                      <a:pt x="12" y="29"/>
                    </a:lnTo>
                    <a:lnTo>
                      <a:pt x="11" y="29"/>
                    </a:lnTo>
                    <a:lnTo>
                      <a:pt x="11" y="29"/>
                    </a:lnTo>
                    <a:lnTo>
                      <a:pt x="9" y="30"/>
                    </a:lnTo>
                    <a:lnTo>
                      <a:pt x="9" y="30"/>
                    </a:lnTo>
                    <a:lnTo>
                      <a:pt x="7" y="30"/>
                    </a:lnTo>
                    <a:lnTo>
                      <a:pt x="5" y="30"/>
                    </a:lnTo>
                    <a:lnTo>
                      <a:pt x="5" y="32"/>
                    </a:lnTo>
                    <a:lnTo>
                      <a:pt x="2" y="15"/>
                    </a:lnTo>
                    <a:lnTo>
                      <a:pt x="4" y="8"/>
                    </a:lnTo>
                    <a:lnTo>
                      <a:pt x="4" y="8"/>
                    </a:lnTo>
                    <a:lnTo>
                      <a:pt x="5" y="8"/>
                    </a:lnTo>
                    <a:lnTo>
                      <a:pt x="5" y="5"/>
                    </a:lnTo>
                    <a:lnTo>
                      <a:pt x="16" y="7"/>
                    </a:lnTo>
                    <a:lnTo>
                      <a:pt x="21" y="1"/>
                    </a:lnTo>
                    <a:lnTo>
                      <a:pt x="2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60" name="Freeform 2219"/>
              <p:cNvSpPr>
                <a:spLocks noEditPoints="1"/>
              </p:cNvSpPr>
              <p:nvPr/>
            </p:nvSpPr>
            <p:spPr bwMode="auto">
              <a:xfrm>
                <a:off x="3755" y="2863"/>
                <a:ext cx="63" cy="62"/>
              </a:xfrm>
              <a:custGeom>
                <a:avLst/>
                <a:gdLst>
                  <a:gd name="T0" fmla="*/ 12 w 63"/>
                  <a:gd name="T1" fmla="*/ 47 h 62"/>
                  <a:gd name="T2" fmla="*/ 14 w 63"/>
                  <a:gd name="T3" fmla="*/ 47 h 62"/>
                  <a:gd name="T4" fmla="*/ 16 w 63"/>
                  <a:gd name="T5" fmla="*/ 49 h 62"/>
                  <a:gd name="T6" fmla="*/ 16 w 63"/>
                  <a:gd name="T7" fmla="*/ 49 h 62"/>
                  <a:gd name="T8" fmla="*/ 19 w 63"/>
                  <a:gd name="T9" fmla="*/ 51 h 62"/>
                  <a:gd name="T10" fmla="*/ 21 w 63"/>
                  <a:gd name="T11" fmla="*/ 52 h 62"/>
                  <a:gd name="T12" fmla="*/ 21 w 63"/>
                  <a:gd name="T13" fmla="*/ 52 h 62"/>
                  <a:gd name="T14" fmla="*/ 26 w 63"/>
                  <a:gd name="T15" fmla="*/ 54 h 62"/>
                  <a:gd name="T16" fmla="*/ 26 w 63"/>
                  <a:gd name="T17" fmla="*/ 54 h 62"/>
                  <a:gd name="T18" fmla="*/ 26 w 63"/>
                  <a:gd name="T19" fmla="*/ 54 h 62"/>
                  <a:gd name="T20" fmla="*/ 24 w 63"/>
                  <a:gd name="T21" fmla="*/ 57 h 62"/>
                  <a:gd name="T22" fmla="*/ 22 w 63"/>
                  <a:gd name="T23" fmla="*/ 59 h 62"/>
                  <a:gd name="T24" fmla="*/ 22 w 63"/>
                  <a:gd name="T25" fmla="*/ 61 h 62"/>
                  <a:gd name="T26" fmla="*/ 21 w 63"/>
                  <a:gd name="T27" fmla="*/ 62 h 62"/>
                  <a:gd name="T28" fmla="*/ 19 w 63"/>
                  <a:gd name="T29" fmla="*/ 62 h 62"/>
                  <a:gd name="T30" fmla="*/ 19 w 63"/>
                  <a:gd name="T31" fmla="*/ 62 h 62"/>
                  <a:gd name="T32" fmla="*/ 17 w 63"/>
                  <a:gd name="T33" fmla="*/ 62 h 62"/>
                  <a:gd name="T34" fmla="*/ 16 w 63"/>
                  <a:gd name="T35" fmla="*/ 61 h 62"/>
                  <a:gd name="T36" fmla="*/ 14 w 63"/>
                  <a:gd name="T37" fmla="*/ 61 h 62"/>
                  <a:gd name="T38" fmla="*/ 11 w 63"/>
                  <a:gd name="T39" fmla="*/ 59 h 62"/>
                  <a:gd name="T40" fmla="*/ 7 w 63"/>
                  <a:gd name="T41" fmla="*/ 57 h 62"/>
                  <a:gd name="T42" fmla="*/ 5 w 63"/>
                  <a:gd name="T43" fmla="*/ 56 h 62"/>
                  <a:gd name="T44" fmla="*/ 0 w 63"/>
                  <a:gd name="T45" fmla="*/ 54 h 62"/>
                  <a:gd name="T46" fmla="*/ 0 w 63"/>
                  <a:gd name="T47" fmla="*/ 52 h 62"/>
                  <a:gd name="T48" fmla="*/ 2 w 63"/>
                  <a:gd name="T49" fmla="*/ 52 h 62"/>
                  <a:gd name="T50" fmla="*/ 2 w 63"/>
                  <a:gd name="T51" fmla="*/ 52 h 62"/>
                  <a:gd name="T52" fmla="*/ 4 w 63"/>
                  <a:gd name="T53" fmla="*/ 51 h 62"/>
                  <a:gd name="T54" fmla="*/ 5 w 63"/>
                  <a:gd name="T55" fmla="*/ 51 h 62"/>
                  <a:gd name="T56" fmla="*/ 9 w 63"/>
                  <a:gd name="T57" fmla="*/ 51 h 62"/>
                  <a:gd name="T58" fmla="*/ 9 w 63"/>
                  <a:gd name="T59" fmla="*/ 47 h 62"/>
                  <a:gd name="T60" fmla="*/ 12 w 63"/>
                  <a:gd name="T61" fmla="*/ 47 h 62"/>
                  <a:gd name="T62" fmla="*/ 33 w 63"/>
                  <a:gd name="T63" fmla="*/ 8 h 62"/>
                  <a:gd name="T64" fmla="*/ 63 w 63"/>
                  <a:gd name="T65" fmla="*/ 7 h 62"/>
                  <a:gd name="T66" fmla="*/ 60 w 63"/>
                  <a:gd name="T67" fmla="*/ 10 h 62"/>
                  <a:gd name="T68" fmla="*/ 44 w 63"/>
                  <a:gd name="T69" fmla="*/ 15 h 62"/>
                  <a:gd name="T70" fmla="*/ 26 w 63"/>
                  <a:gd name="T71" fmla="*/ 27 h 62"/>
                  <a:gd name="T72" fmla="*/ 12 w 63"/>
                  <a:gd name="T73" fmla="*/ 39 h 62"/>
                  <a:gd name="T74" fmla="*/ 12 w 63"/>
                  <a:gd name="T75" fmla="*/ 37 h 62"/>
                  <a:gd name="T76" fmla="*/ 12 w 63"/>
                  <a:gd name="T77" fmla="*/ 35 h 62"/>
                  <a:gd name="T78" fmla="*/ 14 w 63"/>
                  <a:gd name="T79" fmla="*/ 34 h 62"/>
                  <a:gd name="T80" fmla="*/ 12 w 63"/>
                  <a:gd name="T81" fmla="*/ 29 h 62"/>
                  <a:gd name="T82" fmla="*/ 11 w 63"/>
                  <a:gd name="T83" fmla="*/ 29 h 62"/>
                  <a:gd name="T84" fmla="*/ 9 w 63"/>
                  <a:gd name="T85" fmla="*/ 30 h 62"/>
                  <a:gd name="T86" fmla="*/ 5 w 63"/>
                  <a:gd name="T87" fmla="*/ 30 h 62"/>
                  <a:gd name="T88" fmla="*/ 2 w 63"/>
                  <a:gd name="T89" fmla="*/ 15 h 62"/>
                  <a:gd name="T90" fmla="*/ 4 w 63"/>
                  <a:gd name="T91" fmla="*/ 8 h 62"/>
                  <a:gd name="T92" fmla="*/ 5 w 63"/>
                  <a:gd name="T93" fmla="*/ 5 h 62"/>
                  <a:gd name="T94" fmla="*/ 21 w 63"/>
                  <a:gd name="T95"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2">
                    <a:moveTo>
                      <a:pt x="12" y="47"/>
                    </a:moveTo>
                    <a:lnTo>
                      <a:pt x="12" y="47"/>
                    </a:lnTo>
                    <a:lnTo>
                      <a:pt x="14" y="47"/>
                    </a:lnTo>
                    <a:lnTo>
                      <a:pt x="14" y="47"/>
                    </a:lnTo>
                    <a:lnTo>
                      <a:pt x="16" y="47"/>
                    </a:lnTo>
                    <a:lnTo>
                      <a:pt x="16" y="49"/>
                    </a:lnTo>
                    <a:lnTo>
                      <a:pt x="16" y="49"/>
                    </a:lnTo>
                    <a:lnTo>
                      <a:pt x="16" y="49"/>
                    </a:lnTo>
                    <a:lnTo>
                      <a:pt x="17" y="51"/>
                    </a:lnTo>
                    <a:lnTo>
                      <a:pt x="19" y="51"/>
                    </a:lnTo>
                    <a:lnTo>
                      <a:pt x="21" y="51"/>
                    </a:lnTo>
                    <a:lnTo>
                      <a:pt x="21" y="52"/>
                    </a:lnTo>
                    <a:lnTo>
                      <a:pt x="21" y="52"/>
                    </a:lnTo>
                    <a:lnTo>
                      <a:pt x="21" y="52"/>
                    </a:lnTo>
                    <a:lnTo>
                      <a:pt x="24" y="52"/>
                    </a:lnTo>
                    <a:lnTo>
                      <a:pt x="26" y="54"/>
                    </a:lnTo>
                    <a:lnTo>
                      <a:pt x="26" y="54"/>
                    </a:lnTo>
                    <a:lnTo>
                      <a:pt x="26" y="54"/>
                    </a:lnTo>
                    <a:lnTo>
                      <a:pt x="27" y="54"/>
                    </a:lnTo>
                    <a:lnTo>
                      <a:pt x="26" y="54"/>
                    </a:lnTo>
                    <a:lnTo>
                      <a:pt x="24" y="56"/>
                    </a:lnTo>
                    <a:lnTo>
                      <a:pt x="24" y="57"/>
                    </a:lnTo>
                    <a:lnTo>
                      <a:pt x="22" y="59"/>
                    </a:lnTo>
                    <a:lnTo>
                      <a:pt x="22" y="59"/>
                    </a:lnTo>
                    <a:lnTo>
                      <a:pt x="22" y="61"/>
                    </a:lnTo>
                    <a:lnTo>
                      <a:pt x="22" y="61"/>
                    </a:lnTo>
                    <a:lnTo>
                      <a:pt x="22" y="61"/>
                    </a:lnTo>
                    <a:lnTo>
                      <a:pt x="21" y="62"/>
                    </a:lnTo>
                    <a:lnTo>
                      <a:pt x="21" y="62"/>
                    </a:lnTo>
                    <a:lnTo>
                      <a:pt x="19" y="62"/>
                    </a:lnTo>
                    <a:lnTo>
                      <a:pt x="19" y="62"/>
                    </a:lnTo>
                    <a:lnTo>
                      <a:pt x="19" y="62"/>
                    </a:lnTo>
                    <a:lnTo>
                      <a:pt x="19" y="62"/>
                    </a:lnTo>
                    <a:lnTo>
                      <a:pt x="17" y="62"/>
                    </a:lnTo>
                    <a:lnTo>
                      <a:pt x="16" y="62"/>
                    </a:lnTo>
                    <a:lnTo>
                      <a:pt x="16" y="61"/>
                    </a:lnTo>
                    <a:lnTo>
                      <a:pt x="16" y="61"/>
                    </a:lnTo>
                    <a:lnTo>
                      <a:pt x="14" y="61"/>
                    </a:lnTo>
                    <a:lnTo>
                      <a:pt x="12" y="61"/>
                    </a:lnTo>
                    <a:lnTo>
                      <a:pt x="11" y="59"/>
                    </a:lnTo>
                    <a:lnTo>
                      <a:pt x="11" y="59"/>
                    </a:lnTo>
                    <a:lnTo>
                      <a:pt x="7" y="57"/>
                    </a:lnTo>
                    <a:lnTo>
                      <a:pt x="5" y="57"/>
                    </a:lnTo>
                    <a:lnTo>
                      <a:pt x="5" y="56"/>
                    </a:lnTo>
                    <a:lnTo>
                      <a:pt x="2" y="54"/>
                    </a:lnTo>
                    <a:lnTo>
                      <a:pt x="0" y="54"/>
                    </a:lnTo>
                    <a:lnTo>
                      <a:pt x="0" y="54"/>
                    </a:lnTo>
                    <a:lnTo>
                      <a:pt x="0" y="52"/>
                    </a:lnTo>
                    <a:lnTo>
                      <a:pt x="2" y="52"/>
                    </a:lnTo>
                    <a:lnTo>
                      <a:pt x="2" y="52"/>
                    </a:lnTo>
                    <a:lnTo>
                      <a:pt x="2" y="52"/>
                    </a:lnTo>
                    <a:lnTo>
                      <a:pt x="2" y="52"/>
                    </a:lnTo>
                    <a:lnTo>
                      <a:pt x="4" y="51"/>
                    </a:lnTo>
                    <a:lnTo>
                      <a:pt x="4" y="51"/>
                    </a:lnTo>
                    <a:lnTo>
                      <a:pt x="4" y="51"/>
                    </a:lnTo>
                    <a:lnTo>
                      <a:pt x="5" y="51"/>
                    </a:lnTo>
                    <a:lnTo>
                      <a:pt x="9" y="51"/>
                    </a:lnTo>
                    <a:lnTo>
                      <a:pt x="9" y="51"/>
                    </a:lnTo>
                    <a:lnTo>
                      <a:pt x="9" y="49"/>
                    </a:lnTo>
                    <a:lnTo>
                      <a:pt x="9" y="47"/>
                    </a:lnTo>
                    <a:lnTo>
                      <a:pt x="11" y="47"/>
                    </a:lnTo>
                    <a:lnTo>
                      <a:pt x="12" y="47"/>
                    </a:lnTo>
                    <a:moveTo>
                      <a:pt x="27" y="0"/>
                    </a:moveTo>
                    <a:lnTo>
                      <a:pt x="33" y="8"/>
                    </a:lnTo>
                    <a:lnTo>
                      <a:pt x="51" y="5"/>
                    </a:lnTo>
                    <a:lnTo>
                      <a:pt x="63" y="7"/>
                    </a:lnTo>
                    <a:lnTo>
                      <a:pt x="61" y="10"/>
                    </a:lnTo>
                    <a:lnTo>
                      <a:pt x="60" y="10"/>
                    </a:lnTo>
                    <a:lnTo>
                      <a:pt x="61" y="12"/>
                    </a:lnTo>
                    <a:lnTo>
                      <a:pt x="44" y="15"/>
                    </a:lnTo>
                    <a:lnTo>
                      <a:pt x="31" y="17"/>
                    </a:lnTo>
                    <a:lnTo>
                      <a:pt x="26" y="27"/>
                    </a:lnTo>
                    <a:lnTo>
                      <a:pt x="12" y="39"/>
                    </a:lnTo>
                    <a:lnTo>
                      <a:pt x="12" y="39"/>
                    </a:lnTo>
                    <a:lnTo>
                      <a:pt x="12" y="39"/>
                    </a:lnTo>
                    <a:lnTo>
                      <a:pt x="12" y="37"/>
                    </a:lnTo>
                    <a:lnTo>
                      <a:pt x="12" y="37"/>
                    </a:lnTo>
                    <a:lnTo>
                      <a:pt x="12" y="35"/>
                    </a:lnTo>
                    <a:lnTo>
                      <a:pt x="12" y="35"/>
                    </a:lnTo>
                    <a:lnTo>
                      <a:pt x="14" y="34"/>
                    </a:lnTo>
                    <a:lnTo>
                      <a:pt x="14" y="30"/>
                    </a:lnTo>
                    <a:lnTo>
                      <a:pt x="12" y="29"/>
                    </a:lnTo>
                    <a:lnTo>
                      <a:pt x="11" y="29"/>
                    </a:lnTo>
                    <a:lnTo>
                      <a:pt x="11" y="29"/>
                    </a:lnTo>
                    <a:lnTo>
                      <a:pt x="9" y="30"/>
                    </a:lnTo>
                    <a:lnTo>
                      <a:pt x="9" y="30"/>
                    </a:lnTo>
                    <a:lnTo>
                      <a:pt x="7" y="30"/>
                    </a:lnTo>
                    <a:lnTo>
                      <a:pt x="5" y="30"/>
                    </a:lnTo>
                    <a:lnTo>
                      <a:pt x="5" y="32"/>
                    </a:lnTo>
                    <a:lnTo>
                      <a:pt x="2" y="15"/>
                    </a:lnTo>
                    <a:lnTo>
                      <a:pt x="4" y="8"/>
                    </a:lnTo>
                    <a:lnTo>
                      <a:pt x="4" y="8"/>
                    </a:lnTo>
                    <a:lnTo>
                      <a:pt x="5" y="8"/>
                    </a:lnTo>
                    <a:lnTo>
                      <a:pt x="5" y="5"/>
                    </a:lnTo>
                    <a:lnTo>
                      <a:pt x="16" y="7"/>
                    </a:lnTo>
                    <a:lnTo>
                      <a:pt x="21" y="1"/>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61" name="Freeform 2220"/>
              <p:cNvSpPr>
                <a:spLocks/>
              </p:cNvSpPr>
              <p:nvPr/>
            </p:nvSpPr>
            <p:spPr bwMode="auto">
              <a:xfrm>
                <a:off x="3777" y="2825"/>
                <a:ext cx="55" cy="45"/>
              </a:xfrm>
              <a:custGeom>
                <a:avLst/>
                <a:gdLst>
                  <a:gd name="T0" fmla="*/ 17 w 55"/>
                  <a:gd name="T1" fmla="*/ 0 h 45"/>
                  <a:gd name="T2" fmla="*/ 33 w 55"/>
                  <a:gd name="T3" fmla="*/ 16 h 45"/>
                  <a:gd name="T4" fmla="*/ 46 w 55"/>
                  <a:gd name="T5" fmla="*/ 16 h 45"/>
                  <a:gd name="T6" fmla="*/ 46 w 55"/>
                  <a:gd name="T7" fmla="*/ 16 h 45"/>
                  <a:gd name="T8" fmla="*/ 46 w 55"/>
                  <a:gd name="T9" fmla="*/ 16 h 45"/>
                  <a:gd name="T10" fmla="*/ 46 w 55"/>
                  <a:gd name="T11" fmla="*/ 16 h 45"/>
                  <a:gd name="T12" fmla="*/ 46 w 55"/>
                  <a:gd name="T13" fmla="*/ 16 h 45"/>
                  <a:gd name="T14" fmla="*/ 55 w 55"/>
                  <a:gd name="T15" fmla="*/ 16 h 45"/>
                  <a:gd name="T16" fmla="*/ 53 w 55"/>
                  <a:gd name="T17" fmla="*/ 26 h 45"/>
                  <a:gd name="T18" fmla="*/ 50 w 55"/>
                  <a:gd name="T19" fmla="*/ 41 h 45"/>
                  <a:gd name="T20" fmla="*/ 41 w 55"/>
                  <a:gd name="T21" fmla="*/ 45 h 45"/>
                  <a:gd name="T22" fmla="*/ 29 w 55"/>
                  <a:gd name="T23" fmla="*/ 43 h 45"/>
                  <a:gd name="T24" fmla="*/ 21 w 55"/>
                  <a:gd name="T25" fmla="*/ 38 h 45"/>
                  <a:gd name="T26" fmla="*/ 21 w 55"/>
                  <a:gd name="T27" fmla="*/ 26 h 45"/>
                  <a:gd name="T28" fmla="*/ 14 w 55"/>
                  <a:gd name="T29" fmla="*/ 24 h 45"/>
                  <a:gd name="T30" fmla="*/ 9 w 55"/>
                  <a:gd name="T31" fmla="*/ 19 h 45"/>
                  <a:gd name="T32" fmla="*/ 5 w 55"/>
                  <a:gd name="T33" fmla="*/ 6 h 45"/>
                  <a:gd name="T34" fmla="*/ 0 w 55"/>
                  <a:gd name="T35" fmla="*/ 0 h 45"/>
                  <a:gd name="T36" fmla="*/ 17 w 55"/>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45">
                    <a:moveTo>
                      <a:pt x="17" y="0"/>
                    </a:moveTo>
                    <a:lnTo>
                      <a:pt x="33" y="16"/>
                    </a:lnTo>
                    <a:lnTo>
                      <a:pt x="46" y="16"/>
                    </a:lnTo>
                    <a:lnTo>
                      <a:pt x="46" y="16"/>
                    </a:lnTo>
                    <a:lnTo>
                      <a:pt x="46" y="16"/>
                    </a:lnTo>
                    <a:lnTo>
                      <a:pt x="46" y="16"/>
                    </a:lnTo>
                    <a:lnTo>
                      <a:pt x="46" y="16"/>
                    </a:lnTo>
                    <a:lnTo>
                      <a:pt x="55" y="16"/>
                    </a:lnTo>
                    <a:lnTo>
                      <a:pt x="53" y="26"/>
                    </a:lnTo>
                    <a:lnTo>
                      <a:pt x="50" y="41"/>
                    </a:lnTo>
                    <a:lnTo>
                      <a:pt x="41" y="45"/>
                    </a:lnTo>
                    <a:lnTo>
                      <a:pt x="29" y="43"/>
                    </a:lnTo>
                    <a:lnTo>
                      <a:pt x="21" y="38"/>
                    </a:lnTo>
                    <a:lnTo>
                      <a:pt x="21" y="26"/>
                    </a:lnTo>
                    <a:lnTo>
                      <a:pt x="14" y="24"/>
                    </a:lnTo>
                    <a:lnTo>
                      <a:pt x="9" y="19"/>
                    </a:lnTo>
                    <a:lnTo>
                      <a:pt x="5" y="6"/>
                    </a:lnTo>
                    <a:lnTo>
                      <a:pt x="0" y="0"/>
                    </a:lnTo>
                    <a:lnTo>
                      <a:pt x="1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62" name="Freeform 2221"/>
              <p:cNvSpPr>
                <a:spLocks/>
              </p:cNvSpPr>
              <p:nvPr/>
            </p:nvSpPr>
            <p:spPr bwMode="auto">
              <a:xfrm>
                <a:off x="3777" y="2825"/>
                <a:ext cx="55" cy="45"/>
              </a:xfrm>
              <a:custGeom>
                <a:avLst/>
                <a:gdLst>
                  <a:gd name="T0" fmla="*/ 17 w 55"/>
                  <a:gd name="T1" fmla="*/ 0 h 45"/>
                  <a:gd name="T2" fmla="*/ 33 w 55"/>
                  <a:gd name="T3" fmla="*/ 16 h 45"/>
                  <a:gd name="T4" fmla="*/ 46 w 55"/>
                  <a:gd name="T5" fmla="*/ 16 h 45"/>
                  <a:gd name="T6" fmla="*/ 46 w 55"/>
                  <a:gd name="T7" fmla="*/ 16 h 45"/>
                  <a:gd name="T8" fmla="*/ 46 w 55"/>
                  <a:gd name="T9" fmla="*/ 16 h 45"/>
                  <a:gd name="T10" fmla="*/ 46 w 55"/>
                  <a:gd name="T11" fmla="*/ 16 h 45"/>
                  <a:gd name="T12" fmla="*/ 46 w 55"/>
                  <a:gd name="T13" fmla="*/ 16 h 45"/>
                  <a:gd name="T14" fmla="*/ 55 w 55"/>
                  <a:gd name="T15" fmla="*/ 16 h 45"/>
                  <a:gd name="T16" fmla="*/ 53 w 55"/>
                  <a:gd name="T17" fmla="*/ 26 h 45"/>
                  <a:gd name="T18" fmla="*/ 50 w 55"/>
                  <a:gd name="T19" fmla="*/ 41 h 45"/>
                  <a:gd name="T20" fmla="*/ 41 w 55"/>
                  <a:gd name="T21" fmla="*/ 45 h 45"/>
                  <a:gd name="T22" fmla="*/ 29 w 55"/>
                  <a:gd name="T23" fmla="*/ 43 h 45"/>
                  <a:gd name="T24" fmla="*/ 21 w 55"/>
                  <a:gd name="T25" fmla="*/ 38 h 45"/>
                  <a:gd name="T26" fmla="*/ 21 w 55"/>
                  <a:gd name="T27" fmla="*/ 26 h 45"/>
                  <a:gd name="T28" fmla="*/ 14 w 55"/>
                  <a:gd name="T29" fmla="*/ 24 h 45"/>
                  <a:gd name="T30" fmla="*/ 9 w 55"/>
                  <a:gd name="T31" fmla="*/ 19 h 45"/>
                  <a:gd name="T32" fmla="*/ 5 w 55"/>
                  <a:gd name="T33" fmla="*/ 6 h 45"/>
                  <a:gd name="T34" fmla="*/ 0 w 55"/>
                  <a:gd name="T35" fmla="*/ 0 h 45"/>
                  <a:gd name="T36" fmla="*/ 17 w 55"/>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45">
                    <a:moveTo>
                      <a:pt x="17" y="0"/>
                    </a:moveTo>
                    <a:lnTo>
                      <a:pt x="33" y="16"/>
                    </a:lnTo>
                    <a:lnTo>
                      <a:pt x="46" y="16"/>
                    </a:lnTo>
                    <a:lnTo>
                      <a:pt x="46" y="16"/>
                    </a:lnTo>
                    <a:lnTo>
                      <a:pt x="46" y="16"/>
                    </a:lnTo>
                    <a:lnTo>
                      <a:pt x="46" y="16"/>
                    </a:lnTo>
                    <a:lnTo>
                      <a:pt x="46" y="16"/>
                    </a:lnTo>
                    <a:lnTo>
                      <a:pt x="55" y="16"/>
                    </a:lnTo>
                    <a:lnTo>
                      <a:pt x="53" y="26"/>
                    </a:lnTo>
                    <a:lnTo>
                      <a:pt x="50" y="41"/>
                    </a:lnTo>
                    <a:lnTo>
                      <a:pt x="41" y="45"/>
                    </a:lnTo>
                    <a:lnTo>
                      <a:pt x="29" y="43"/>
                    </a:lnTo>
                    <a:lnTo>
                      <a:pt x="21" y="38"/>
                    </a:lnTo>
                    <a:lnTo>
                      <a:pt x="21" y="26"/>
                    </a:lnTo>
                    <a:lnTo>
                      <a:pt x="14" y="24"/>
                    </a:lnTo>
                    <a:lnTo>
                      <a:pt x="9" y="19"/>
                    </a:lnTo>
                    <a:lnTo>
                      <a:pt x="5" y="6"/>
                    </a:lnTo>
                    <a:lnTo>
                      <a:pt x="0"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63" name="Freeform 2222"/>
              <p:cNvSpPr>
                <a:spLocks/>
              </p:cNvSpPr>
              <p:nvPr/>
            </p:nvSpPr>
            <p:spPr bwMode="auto">
              <a:xfrm>
                <a:off x="3686" y="2631"/>
                <a:ext cx="39" cy="35"/>
              </a:xfrm>
              <a:custGeom>
                <a:avLst/>
                <a:gdLst>
                  <a:gd name="T0" fmla="*/ 29 w 39"/>
                  <a:gd name="T1" fmla="*/ 0 h 35"/>
                  <a:gd name="T2" fmla="*/ 29 w 39"/>
                  <a:gd name="T3" fmla="*/ 8 h 35"/>
                  <a:gd name="T4" fmla="*/ 37 w 39"/>
                  <a:gd name="T5" fmla="*/ 17 h 35"/>
                  <a:gd name="T6" fmla="*/ 37 w 39"/>
                  <a:gd name="T7" fmla="*/ 22 h 35"/>
                  <a:gd name="T8" fmla="*/ 39 w 39"/>
                  <a:gd name="T9" fmla="*/ 35 h 35"/>
                  <a:gd name="T10" fmla="*/ 0 w 39"/>
                  <a:gd name="T11" fmla="*/ 35 h 35"/>
                  <a:gd name="T12" fmla="*/ 2 w 39"/>
                  <a:gd name="T13" fmla="*/ 27 h 35"/>
                  <a:gd name="T14" fmla="*/ 2 w 39"/>
                  <a:gd name="T15" fmla="*/ 5 h 35"/>
                  <a:gd name="T16" fmla="*/ 13 w 39"/>
                  <a:gd name="T17" fmla="*/ 5 h 35"/>
                  <a:gd name="T18" fmla="*/ 13 w 39"/>
                  <a:gd name="T19" fmla="*/ 1 h 35"/>
                  <a:gd name="T20" fmla="*/ 29 w 3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5">
                    <a:moveTo>
                      <a:pt x="29" y="0"/>
                    </a:moveTo>
                    <a:lnTo>
                      <a:pt x="29" y="8"/>
                    </a:lnTo>
                    <a:lnTo>
                      <a:pt x="37" y="17"/>
                    </a:lnTo>
                    <a:lnTo>
                      <a:pt x="37" y="22"/>
                    </a:lnTo>
                    <a:lnTo>
                      <a:pt x="39" y="35"/>
                    </a:lnTo>
                    <a:lnTo>
                      <a:pt x="0" y="35"/>
                    </a:lnTo>
                    <a:lnTo>
                      <a:pt x="2" y="27"/>
                    </a:lnTo>
                    <a:lnTo>
                      <a:pt x="2" y="5"/>
                    </a:lnTo>
                    <a:lnTo>
                      <a:pt x="13" y="5"/>
                    </a:lnTo>
                    <a:lnTo>
                      <a:pt x="13" y="1"/>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64" name="Freeform 2223"/>
              <p:cNvSpPr>
                <a:spLocks/>
              </p:cNvSpPr>
              <p:nvPr/>
            </p:nvSpPr>
            <p:spPr bwMode="auto">
              <a:xfrm>
                <a:off x="3686" y="2631"/>
                <a:ext cx="39" cy="35"/>
              </a:xfrm>
              <a:custGeom>
                <a:avLst/>
                <a:gdLst>
                  <a:gd name="T0" fmla="*/ 29 w 39"/>
                  <a:gd name="T1" fmla="*/ 0 h 35"/>
                  <a:gd name="T2" fmla="*/ 29 w 39"/>
                  <a:gd name="T3" fmla="*/ 8 h 35"/>
                  <a:gd name="T4" fmla="*/ 37 w 39"/>
                  <a:gd name="T5" fmla="*/ 17 h 35"/>
                  <a:gd name="T6" fmla="*/ 37 w 39"/>
                  <a:gd name="T7" fmla="*/ 22 h 35"/>
                  <a:gd name="T8" fmla="*/ 39 w 39"/>
                  <a:gd name="T9" fmla="*/ 35 h 35"/>
                  <a:gd name="T10" fmla="*/ 0 w 39"/>
                  <a:gd name="T11" fmla="*/ 35 h 35"/>
                  <a:gd name="T12" fmla="*/ 2 w 39"/>
                  <a:gd name="T13" fmla="*/ 27 h 35"/>
                  <a:gd name="T14" fmla="*/ 2 w 39"/>
                  <a:gd name="T15" fmla="*/ 5 h 35"/>
                  <a:gd name="T16" fmla="*/ 13 w 39"/>
                  <a:gd name="T17" fmla="*/ 5 h 35"/>
                  <a:gd name="T18" fmla="*/ 13 w 39"/>
                  <a:gd name="T19" fmla="*/ 1 h 35"/>
                  <a:gd name="T20" fmla="*/ 29 w 3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5">
                    <a:moveTo>
                      <a:pt x="29" y="0"/>
                    </a:moveTo>
                    <a:lnTo>
                      <a:pt x="29" y="8"/>
                    </a:lnTo>
                    <a:lnTo>
                      <a:pt x="37" y="17"/>
                    </a:lnTo>
                    <a:lnTo>
                      <a:pt x="37" y="22"/>
                    </a:lnTo>
                    <a:lnTo>
                      <a:pt x="39" y="35"/>
                    </a:lnTo>
                    <a:lnTo>
                      <a:pt x="0" y="35"/>
                    </a:lnTo>
                    <a:lnTo>
                      <a:pt x="2" y="27"/>
                    </a:lnTo>
                    <a:lnTo>
                      <a:pt x="2" y="5"/>
                    </a:lnTo>
                    <a:lnTo>
                      <a:pt x="13" y="5"/>
                    </a:lnTo>
                    <a:lnTo>
                      <a:pt x="13" y="1"/>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65" name="Freeform 2224"/>
              <p:cNvSpPr>
                <a:spLocks/>
              </p:cNvSpPr>
              <p:nvPr/>
            </p:nvSpPr>
            <p:spPr bwMode="auto">
              <a:xfrm>
                <a:off x="3891" y="2846"/>
                <a:ext cx="30" cy="76"/>
              </a:xfrm>
              <a:custGeom>
                <a:avLst/>
                <a:gdLst>
                  <a:gd name="T0" fmla="*/ 27 w 30"/>
                  <a:gd name="T1" fmla="*/ 59 h 76"/>
                  <a:gd name="T2" fmla="*/ 30 w 30"/>
                  <a:gd name="T3" fmla="*/ 76 h 76"/>
                  <a:gd name="T4" fmla="*/ 29 w 30"/>
                  <a:gd name="T5" fmla="*/ 76 h 76"/>
                  <a:gd name="T6" fmla="*/ 29 w 30"/>
                  <a:gd name="T7" fmla="*/ 74 h 76"/>
                  <a:gd name="T8" fmla="*/ 27 w 30"/>
                  <a:gd name="T9" fmla="*/ 73 h 76"/>
                  <a:gd name="T10" fmla="*/ 25 w 30"/>
                  <a:gd name="T11" fmla="*/ 73 h 76"/>
                  <a:gd name="T12" fmla="*/ 25 w 30"/>
                  <a:gd name="T13" fmla="*/ 74 h 76"/>
                  <a:gd name="T14" fmla="*/ 25 w 30"/>
                  <a:gd name="T15" fmla="*/ 76 h 76"/>
                  <a:gd name="T16" fmla="*/ 24 w 30"/>
                  <a:gd name="T17" fmla="*/ 76 h 76"/>
                  <a:gd name="T18" fmla="*/ 15 w 30"/>
                  <a:gd name="T19" fmla="*/ 73 h 76"/>
                  <a:gd name="T20" fmla="*/ 12 w 30"/>
                  <a:gd name="T21" fmla="*/ 64 h 76"/>
                  <a:gd name="T22" fmla="*/ 13 w 30"/>
                  <a:gd name="T23" fmla="*/ 52 h 76"/>
                  <a:gd name="T24" fmla="*/ 7 w 30"/>
                  <a:gd name="T25" fmla="*/ 52 h 76"/>
                  <a:gd name="T26" fmla="*/ 10 w 30"/>
                  <a:gd name="T27" fmla="*/ 39 h 76"/>
                  <a:gd name="T28" fmla="*/ 5 w 30"/>
                  <a:gd name="T29" fmla="*/ 35 h 76"/>
                  <a:gd name="T30" fmla="*/ 2 w 30"/>
                  <a:gd name="T31" fmla="*/ 25 h 76"/>
                  <a:gd name="T32" fmla="*/ 2 w 30"/>
                  <a:gd name="T33" fmla="*/ 25 h 76"/>
                  <a:gd name="T34" fmla="*/ 2 w 30"/>
                  <a:gd name="T35" fmla="*/ 24 h 76"/>
                  <a:gd name="T36" fmla="*/ 2 w 30"/>
                  <a:gd name="T37" fmla="*/ 22 h 76"/>
                  <a:gd name="T38" fmla="*/ 2 w 30"/>
                  <a:gd name="T39" fmla="*/ 20 h 76"/>
                  <a:gd name="T40" fmla="*/ 2 w 30"/>
                  <a:gd name="T41" fmla="*/ 17 h 76"/>
                  <a:gd name="T42" fmla="*/ 0 w 30"/>
                  <a:gd name="T43" fmla="*/ 0 h 76"/>
                  <a:gd name="T44" fmla="*/ 3 w 30"/>
                  <a:gd name="T45" fmla="*/ 0 h 76"/>
                  <a:gd name="T46" fmla="*/ 13 w 30"/>
                  <a:gd name="T47" fmla="*/ 3 h 76"/>
                  <a:gd name="T48" fmla="*/ 13 w 30"/>
                  <a:gd name="T49" fmla="*/ 18 h 76"/>
                  <a:gd name="T50" fmla="*/ 13 w 30"/>
                  <a:gd name="T51" fmla="*/ 18 h 76"/>
                  <a:gd name="T52" fmla="*/ 13 w 30"/>
                  <a:gd name="T53" fmla="*/ 20 h 76"/>
                  <a:gd name="T54" fmla="*/ 13 w 30"/>
                  <a:gd name="T55" fmla="*/ 24 h 76"/>
                  <a:gd name="T56" fmla="*/ 13 w 30"/>
                  <a:gd name="T57" fmla="*/ 25 h 76"/>
                  <a:gd name="T58" fmla="*/ 12 w 30"/>
                  <a:gd name="T59" fmla="*/ 27 h 76"/>
                  <a:gd name="T60" fmla="*/ 19 w 30"/>
                  <a:gd name="T61" fmla="*/ 27 h 76"/>
                  <a:gd name="T62" fmla="*/ 24 w 30"/>
                  <a:gd name="T63" fmla="*/ 30 h 76"/>
                  <a:gd name="T64" fmla="*/ 19 w 30"/>
                  <a:gd name="T65" fmla="*/ 44 h 76"/>
                  <a:gd name="T66" fmla="*/ 27 w 30"/>
                  <a:gd name="T67" fmla="*/ 5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76">
                    <a:moveTo>
                      <a:pt x="27" y="59"/>
                    </a:moveTo>
                    <a:lnTo>
                      <a:pt x="30" y="76"/>
                    </a:lnTo>
                    <a:lnTo>
                      <a:pt x="29" y="76"/>
                    </a:lnTo>
                    <a:lnTo>
                      <a:pt x="29" y="74"/>
                    </a:lnTo>
                    <a:lnTo>
                      <a:pt x="27" y="73"/>
                    </a:lnTo>
                    <a:lnTo>
                      <a:pt x="25" y="73"/>
                    </a:lnTo>
                    <a:lnTo>
                      <a:pt x="25" y="74"/>
                    </a:lnTo>
                    <a:lnTo>
                      <a:pt x="25" y="76"/>
                    </a:lnTo>
                    <a:lnTo>
                      <a:pt x="24" y="76"/>
                    </a:lnTo>
                    <a:lnTo>
                      <a:pt x="15" y="73"/>
                    </a:lnTo>
                    <a:lnTo>
                      <a:pt x="12" y="64"/>
                    </a:lnTo>
                    <a:lnTo>
                      <a:pt x="13" y="52"/>
                    </a:lnTo>
                    <a:lnTo>
                      <a:pt x="7" y="52"/>
                    </a:lnTo>
                    <a:lnTo>
                      <a:pt x="10" y="39"/>
                    </a:lnTo>
                    <a:lnTo>
                      <a:pt x="5" y="35"/>
                    </a:lnTo>
                    <a:lnTo>
                      <a:pt x="2" y="25"/>
                    </a:lnTo>
                    <a:lnTo>
                      <a:pt x="2" y="25"/>
                    </a:lnTo>
                    <a:lnTo>
                      <a:pt x="2" y="24"/>
                    </a:lnTo>
                    <a:lnTo>
                      <a:pt x="2" y="22"/>
                    </a:lnTo>
                    <a:lnTo>
                      <a:pt x="2" y="20"/>
                    </a:lnTo>
                    <a:lnTo>
                      <a:pt x="2" y="17"/>
                    </a:lnTo>
                    <a:lnTo>
                      <a:pt x="0" y="0"/>
                    </a:lnTo>
                    <a:lnTo>
                      <a:pt x="3" y="0"/>
                    </a:lnTo>
                    <a:lnTo>
                      <a:pt x="13" y="3"/>
                    </a:lnTo>
                    <a:lnTo>
                      <a:pt x="13" y="18"/>
                    </a:lnTo>
                    <a:lnTo>
                      <a:pt x="13" y="18"/>
                    </a:lnTo>
                    <a:lnTo>
                      <a:pt x="13" y="20"/>
                    </a:lnTo>
                    <a:lnTo>
                      <a:pt x="13" y="24"/>
                    </a:lnTo>
                    <a:lnTo>
                      <a:pt x="13" y="25"/>
                    </a:lnTo>
                    <a:lnTo>
                      <a:pt x="12" y="27"/>
                    </a:lnTo>
                    <a:lnTo>
                      <a:pt x="19" y="27"/>
                    </a:lnTo>
                    <a:lnTo>
                      <a:pt x="24" y="30"/>
                    </a:lnTo>
                    <a:lnTo>
                      <a:pt x="19" y="44"/>
                    </a:lnTo>
                    <a:lnTo>
                      <a:pt x="27" y="5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66" name="Freeform 2225"/>
              <p:cNvSpPr>
                <a:spLocks/>
              </p:cNvSpPr>
              <p:nvPr/>
            </p:nvSpPr>
            <p:spPr bwMode="auto">
              <a:xfrm>
                <a:off x="3891" y="2846"/>
                <a:ext cx="30" cy="76"/>
              </a:xfrm>
              <a:custGeom>
                <a:avLst/>
                <a:gdLst>
                  <a:gd name="T0" fmla="*/ 27 w 30"/>
                  <a:gd name="T1" fmla="*/ 59 h 76"/>
                  <a:gd name="T2" fmla="*/ 30 w 30"/>
                  <a:gd name="T3" fmla="*/ 76 h 76"/>
                  <a:gd name="T4" fmla="*/ 29 w 30"/>
                  <a:gd name="T5" fmla="*/ 76 h 76"/>
                  <a:gd name="T6" fmla="*/ 29 w 30"/>
                  <a:gd name="T7" fmla="*/ 74 h 76"/>
                  <a:gd name="T8" fmla="*/ 27 w 30"/>
                  <a:gd name="T9" fmla="*/ 73 h 76"/>
                  <a:gd name="T10" fmla="*/ 25 w 30"/>
                  <a:gd name="T11" fmla="*/ 73 h 76"/>
                  <a:gd name="T12" fmla="*/ 25 w 30"/>
                  <a:gd name="T13" fmla="*/ 74 h 76"/>
                  <a:gd name="T14" fmla="*/ 25 w 30"/>
                  <a:gd name="T15" fmla="*/ 76 h 76"/>
                  <a:gd name="T16" fmla="*/ 24 w 30"/>
                  <a:gd name="T17" fmla="*/ 76 h 76"/>
                  <a:gd name="T18" fmla="*/ 15 w 30"/>
                  <a:gd name="T19" fmla="*/ 73 h 76"/>
                  <a:gd name="T20" fmla="*/ 12 w 30"/>
                  <a:gd name="T21" fmla="*/ 64 h 76"/>
                  <a:gd name="T22" fmla="*/ 13 w 30"/>
                  <a:gd name="T23" fmla="*/ 52 h 76"/>
                  <a:gd name="T24" fmla="*/ 7 w 30"/>
                  <a:gd name="T25" fmla="*/ 52 h 76"/>
                  <a:gd name="T26" fmla="*/ 10 w 30"/>
                  <a:gd name="T27" fmla="*/ 39 h 76"/>
                  <a:gd name="T28" fmla="*/ 5 w 30"/>
                  <a:gd name="T29" fmla="*/ 35 h 76"/>
                  <a:gd name="T30" fmla="*/ 2 w 30"/>
                  <a:gd name="T31" fmla="*/ 25 h 76"/>
                  <a:gd name="T32" fmla="*/ 2 w 30"/>
                  <a:gd name="T33" fmla="*/ 25 h 76"/>
                  <a:gd name="T34" fmla="*/ 2 w 30"/>
                  <a:gd name="T35" fmla="*/ 24 h 76"/>
                  <a:gd name="T36" fmla="*/ 2 w 30"/>
                  <a:gd name="T37" fmla="*/ 22 h 76"/>
                  <a:gd name="T38" fmla="*/ 2 w 30"/>
                  <a:gd name="T39" fmla="*/ 20 h 76"/>
                  <a:gd name="T40" fmla="*/ 2 w 30"/>
                  <a:gd name="T41" fmla="*/ 17 h 76"/>
                  <a:gd name="T42" fmla="*/ 0 w 30"/>
                  <a:gd name="T43" fmla="*/ 0 h 76"/>
                  <a:gd name="T44" fmla="*/ 3 w 30"/>
                  <a:gd name="T45" fmla="*/ 0 h 76"/>
                  <a:gd name="T46" fmla="*/ 13 w 30"/>
                  <a:gd name="T47" fmla="*/ 3 h 76"/>
                  <a:gd name="T48" fmla="*/ 13 w 30"/>
                  <a:gd name="T49" fmla="*/ 18 h 76"/>
                  <a:gd name="T50" fmla="*/ 13 w 30"/>
                  <a:gd name="T51" fmla="*/ 18 h 76"/>
                  <a:gd name="T52" fmla="*/ 13 w 30"/>
                  <a:gd name="T53" fmla="*/ 20 h 76"/>
                  <a:gd name="T54" fmla="*/ 13 w 30"/>
                  <a:gd name="T55" fmla="*/ 24 h 76"/>
                  <a:gd name="T56" fmla="*/ 13 w 30"/>
                  <a:gd name="T57" fmla="*/ 25 h 76"/>
                  <a:gd name="T58" fmla="*/ 12 w 30"/>
                  <a:gd name="T59" fmla="*/ 27 h 76"/>
                  <a:gd name="T60" fmla="*/ 19 w 30"/>
                  <a:gd name="T61" fmla="*/ 27 h 76"/>
                  <a:gd name="T62" fmla="*/ 24 w 30"/>
                  <a:gd name="T63" fmla="*/ 30 h 76"/>
                  <a:gd name="T64" fmla="*/ 19 w 30"/>
                  <a:gd name="T65" fmla="*/ 44 h 76"/>
                  <a:gd name="T66" fmla="*/ 27 w 30"/>
                  <a:gd name="T67" fmla="*/ 5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76">
                    <a:moveTo>
                      <a:pt x="27" y="59"/>
                    </a:moveTo>
                    <a:lnTo>
                      <a:pt x="30" y="76"/>
                    </a:lnTo>
                    <a:lnTo>
                      <a:pt x="29" y="76"/>
                    </a:lnTo>
                    <a:lnTo>
                      <a:pt x="29" y="74"/>
                    </a:lnTo>
                    <a:lnTo>
                      <a:pt x="27" y="73"/>
                    </a:lnTo>
                    <a:lnTo>
                      <a:pt x="25" y="73"/>
                    </a:lnTo>
                    <a:lnTo>
                      <a:pt x="25" y="74"/>
                    </a:lnTo>
                    <a:lnTo>
                      <a:pt x="25" y="76"/>
                    </a:lnTo>
                    <a:lnTo>
                      <a:pt x="24" y="76"/>
                    </a:lnTo>
                    <a:lnTo>
                      <a:pt x="15" y="73"/>
                    </a:lnTo>
                    <a:lnTo>
                      <a:pt x="12" y="64"/>
                    </a:lnTo>
                    <a:lnTo>
                      <a:pt x="13" y="52"/>
                    </a:lnTo>
                    <a:lnTo>
                      <a:pt x="7" y="52"/>
                    </a:lnTo>
                    <a:lnTo>
                      <a:pt x="10" y="39"/>
                    </a:lnTo>
                    <a:lnTo>
                      <a:pt x="5" y="35"/>
                    </a:lnTo>
                    <a:lnTo>
                      <a:pt x="2" y="25"/>
                    </a:lnTo>
                    <a:lnTo>
                      <a:pt x="2" y="25"/>
                    </a:lnTo>
                    <a:lnTo>
                      <a:pt x="2" y="24"/>
                    </a:lnTo>
                    <a:lnTo>
                      <a:pt x="2" y="22"/>
                    </a:lnTo>
                    <a:lnTo>
                      <a:pt x="2" y="20"/>
                    </a:lnTo>
                    <a:lnTo>
                      <a:pt x="2" y="17"/>
                    </a:lnTo>
                    <a:lnTo>
                      <a:pt x="0" y="0"/>
                    </a:lnTo>
                    <a:lnTo>
                      <a:pt x="3" y="0"/>
                    </a:lnTo>
                    <a:lnTo>
                      <a:pt x="13" y="3"/>
                    </a:lnTo>
                    <a:lnTo>
                      <a:pt x="13" y="18"/>
                    </a:lnTo>
                    <a:lnTo>
                      <a:pt x="13" y="18"/>
                    </a:lnTo>
                    <a:lnTo>
                      <a:pt x="13" y="20"/>
                    </a:lnTo>
                    <a:lnTo>
                      <a:pt x="13" y="24"/>
                    </a:lnTo>
                    <a:lnTo>
                      <a:pt x="13" y="25"/>
                    </a:lnTo>
                    <a:lnTo>
                      <a:pt x="12" y="27"/>
                    </a:lnTo>
                    <a:lnTo>
                      <a:pt x="19" y="27"/>
                    </a:lnTo>
                    <a:lnTo>
                      <a:pt x="24" y="30"/>
                    </a:lnTo>
                    <a:lnTo>
                      <a:pt x="19" y="44"/>
                    </a:lnTo>
                    <a:lnTo>
                      <a:pt x="27" y="5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67" name="Freeform 2226"/>
              <p:cNvSpPr>
                <a:spLocks/>
              </p:cNvSpPr>
              <p:nvPr/>
            </p:nvSpPr>
            <p:spPr bwMode="auto">
              <a:xfrm>
                <a:off x="3667" y="2829"/>
                <a:ext cx="43" cy="46"/>
              </a:xfrm>
              <a:custGeom>
                <a:avLst/>
                <a:gdLst>
                  <a:gd name="T0" fmla="*/ 39 w 43"/>
                  <a:gd name="T1" fmla="*/ 0 h 46"/>
                  <a:gd name="T2" fmla="*/ 39 w 43"/>
                  <a:gd name="T3" fmla="*/ 2 h 46"/>
                  <a:gd name="T4" fmla="*/ 39 w 43"/>
                  <a:gd name="T5" fmla="*/ 2 h 46"/>
                  <a:gd name="T6" fmla="*/ 39 w 43"/>
                  <a:gd name="T7" fmla="*/ 2 h 46"/>
                  <a:gd name="T8" fmla="*/ 38 w 43"/>
                  <a:gd name="T9" fmla="*/ 2 h 46"/>
                  <a:gd name="T10" fmla="*/ 38 w 43"/>
                  <a:gd name="T11" fmla="*/ 2 h 46"/>
                  <a:gd name="T12" fmla="*/ 39 w 43"/>
                  <a:gd name="T13" fmla="*/ 2 h 46"/>
                  <a:gd name="T14" fmla="*/ 39 w 43"/>
                  <a:gd name="T15" fmla="*/ 25 h 46"/>
                  <a:gd name="T16" fmla="*/ 43 w 43"/>
                  <a:gd name="T17" fmla="*/ 30 h 46"/>
                  <a:gd name="T18" fmla="*/ 41 w 43"/>
                  <a:gd name="T19" fmla="*/ 39 h 46"/>
                  <a:gd name="T20" fmla="*/ 32 w 43"/>
                  <a:gd name="T21" fmla="*/ 44 h 46"/>
                  <a:gd name="T22" fmla="*/ 31 w 43"/>
                  <a:gd name="T23" fmla="*/ 44 h 46"/>
                  <a:gd name="T24" fmla="*/ 12 w 43"/>
                  <a:gd name="T25" fmla="*/ 46 h 46"/>
                  <a:gd name="T26" fmla="*/ 21 w 43"/>
                  <a:gd name="T27" fmla="*/ 41 h 46"/>
                  <a:gd name="T28" fmla="*/ 19 w 43"/>
                  <a:gd name="T29" fmla="*/ 34 h 46"/>
                  <a:gd name="T30" fmla="*/ 10 w 43"/>
                  <a:gd name="T31" fmla="*/ 34 h 46"/>
                  <a:gd name="T32" fmla="*/ 7 w 43"/>
                  <a:gd name="T33" fmla="*/ 12 h 46"/>
                  <a:gd name="T34" fmla="*/ 0 w 43"/>
                  <a:gd name="T35" fmla="*/ 10 h 46"/>
                  <a:gd name="T36" fmla="*/ 0 w 43"/>
                  <a:gd name="T37" fmla="*/ 8 h 46"/>
                  <a:gd name="T38" fmla="*/ 5 w 43"/>
                  <a:gd name="T39" fmla="*/ 7 h 46"/>
                  <a:gd name="T40" fmla="*/ 27 w 43"/>
                  <a:gd name="T41" fmla="*/ 5 h 46"/>
                  <a:gd name="T42" fmla="*/ 31 w 43"/>
                  <a:gd name="T43" fmla="*/ 0 h 46"/>
                  <a:gd name="T44" fmla="*/ 39 w 43"/>
                  <a:gd name="T45" fmla="*/ 0 h 46"/>
                  <a:gd name="T46" fmla="*/ 39 w 43"/>
                  <a:gd name="T47" fmla="*/ 0 h 46"/>
                  <a:gd name="T48" fmla="*/ 39 w 43"/>
                  <a:gd name="T49" fmla="*/ 0 h 46"/>
                  <a:gd name="T50" fmla="*/ 39 w 43"/>
                  <a:gd name="T5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6">
                    <a:moveTo>
                      <a:pt x="39" y="0"/>
                    </a:moveTo>
                    <a:lnTo>
                      <a:pt x="39" y="2"/>
                    </a:lnTo>
                    <a:lnTo>
                      <a:pt x="39" y="2"/>
                    </a:lnTo>
                    <a:lnTo>
                      <a:pt x="39" y="2"/>
                    </a:lnTo>
                    <a:lnTo>
                      <a:pt x="38" y="2"/>
                    </a:lnTo>
                    <a:lnTo>
                      <a:pt x="38" y="2"/>
                    </a:lnTo>
                    <a:lnTo>
                      <a:pt x="39" y="2"/>
                    </a:lnTo>
                    <a:lnTo>
                      <a:pt x="39" y="25"/>
                    </a:lnTo>
                    <a:lnTo>
                      <a:pt x="43" y="30"/>
                    </a:lnTo>
                    <a:lnTo>
                      <a:pt x="41" y="39"/>
                    </a:lnTo>
                    <a:lnTo>
                      <a:pt x="32" y="44"/>
                    </a:lnTo>
                    <a:lnTo>
                      <a:pt x="31" y="44"/>
                    </a:lnTo>
                    <a:lnTo>
                      <a:pt x="12" y="46"/>
                    </a:lnTo>
                    <a:lnTo>
                      <a:pt x="21" y="41"/>
                    </a:lnTo>
                    <a:lnTo>
                      <a:pt x="19" y="34"/>
                    </a:lnTo>
                    <a:lnTo>
                      <a:pt x="10" y="34"/>
                    </a:lnTo>
                    <a:lnTo>
                      <a:pt x="7" y="12"/>
                    </a:lnTo>
                    <a:lnTo>
                      <a:pt x="0" y="10"/>
                    </a:lnTo>
                    <a:lnTo>
                      <a:pt x="0" y="8"/>
                    </a:lnTo>
                    <a:lnTo>
                      <a:pt x="5" y="7"/>
                    </a:lnTo>
                    <a:lnTo>
                      <a:pt x="27" y="5"/>
                    </a:lnTo>
                    <a:lnTo>
                      <a:pt x="31" y="0"/>
                    </a:lnTo>
                    <a:lnTo>
                      <a:pt x="39" y="0"/>
                    </a:lnTo>
                    <a:lnTo>
                      <a:pt x="39" y="0"/>
                    </a:lnTo>
                    <a:lnTo>
                      <a:pt x="39" y="0"/>
                    </a:lnTo>
                    <a:lnTo>
                      <a:pt x="39"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68" name="Freeform 2227"/>
              <p:cNvSpPr>
                <a:spLocks/>
              </p:cNvSpPr>
              <p:nvPr/>
            </p:nvSpPr>
            <p:spPr bwMode="auto">
              <a:xfrm>
                <a:off x="3667" y="2829"/>
                <a:ext cx="43" cy="46"/>
              </a:xfrm>
              <a:custGeom>
                <a:avLst/>
                <a:gdLst>
                  <a:gd name="T0" fmla="*/ 39 w 43"/>
                  <a:gd name="T1" fmla="*/ 0 h 46"/>
                  <a:gd name="T2" fmla="*/ 39 w 43"/>
                  <a:gd name="T3" fmla="*/ 2 h 46"/>
                  <a:gd name="T4" fmla="*/ 39 w 43"/>
                  <a:gd name="T5" fmla="*/ 2 h 46"/>
                  <a:gd name="T6" fmla="*/ 39 w 43"/>
                  <a:gd name="T7" fmla="*/ 2 h 46"/>
                  <a:gd name="T8" fmla="*/ 38 w 43"/>
                  <a:gd name="T9" fmla="*/ 2 h 46"/>
                  <a:gd name="T10" fmla="*/ 38 w 43"/>
                  <a:gd name="T11" fmla="*/ 2 h 46"/>
                  <a:gd name="T12" fmla="*/ 39 w 43"/>
                  <a:gd name="T13" fmla="*/ 2 h 46"/>
                  <a:gd name="T14" fmla="*/ 39 w 43"/>
                  <a:gd name="T15" fmla="*/ 25 h 46"/>
                  <a:gd name="T16" fmla="*/ 43 w 43"/>
                  <a:gd name="T17" fmla="*/ 30 h 46"/>
                  <a:gd name="T18" fmla="*/ 41 w 43"/>
                  <a:gd name="T19" fmla="*/ 39 h 46"/>
                  <a:gd name="T20" fmla="*/ 32 w 43"/>
                  <a:gd name="T21" fmla="*/ 44 h 46"/>
                  <a:gd name="T22" fmla="*/ 31 w 43"/>
                  <a:gd name="T23" fmla="*/ 44 h 46"/>
                  <a:gd name="T24" fmla="*/ 12 w 43"/>
                  <a:gd name="T25" fmla="*/ 46 h 46"/>
                  <a:gd name="T26" fmla="*/ 21 w 43"/>
                  <a:gd name="T27" fmla="*/ 41 h 46"/>
                  <a:gd name="T28" fmla="*/ 19 w 43"/>
                  <a:gd name="T29" fmla="*/ 34 h 46"/>
                  <a:gd name="T30" fmla="*/ 10 w 43"/>
                  <a:gd name="T31" fmla="*/ 34 h 46"/>
                  <a:gd name="T32" fmla="*/ 7 w 43"/>
                  <a:gd name="T33" fmla="*/ 12 h 46"/>
                  <a:gd name="T34" fmla="*/ 0 w 43"/>
                  <a:gd name="T35" fmla="*/ 10 h 46"/>
                  <a:gd name="T36" fmla="*/ 0 w 43"/>
                  <a:gd name="T37" fmla="*/ 8 h 46"/>
                  <a:gd name="T38" fmla="*/ 5 w 43"/>
                  <a:gd name="T39" fmla="*/ 7 h 46"/>
                  <a:gd name="T40" fmla="*/ 27 w 43"/>
                  <a:gd name="T41" fmla="*/ 5 h 46"/>
                  <a:gd name="T42" fmla="*/ 31 w 43"/>
                  <a:gd name="T43" fmla="*/ 0 h 46"/>
                  <a:gd name="T44" fmla="*/ 39 w 43"/>
                  <a:gd name="T45" fmla="*/ 0 h 46"/>
                  <a:gd name="T46" fmla="*/ 39 w 43"/>
                  <a:gd name="T47" fmla="*/ 0 h 46"/>
                  <a:gd name="T48" fmla="*/ 39 w 43"/>
                  <a:gd name="T49" fmla="*/ 0 h 46"/>
                  <a:gd name="T50" fmla="*/ 39 w 43"/>
                  <a:gd name="T5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6">
                    <a:moveTo>
                      <a:pt x="39" y="0"/>
                    </a:moveTo>
                    <a:lnTo>
                      <a:pt x="39" y="2"/>
                    </a:lnTo>
                    <a:lnTo>
                      <a:pt x="39" y="2"/>
                    </a:lnTo>
                    <a:lnTo>
                      <a:pt x="39" y="2"/>
                    </a:lnTo>
                    <a:lnTo>
                      <a:pt x="38" y="2"/>
                    </a:lnTo>
                    <a:lnTo>
                      <a:pt x="38" y="2"/>
                    </a:lnTo>
                    <a:lnTo>
                      <a:pt x="39" y="2"/>
                    </a:lnTo>
                    <a:lnTo>
                      <a:pt x="39" y="25"/>
                    </a:lnTo>
                    <a:lnTo>
                      <a:pt x="43" y="30"/>
                    </a:lnTo>
                    <a:lnTo>
                      <a:pt x="41" y="39"/>
                    </a:lnTo>
                    <a:lnTo>
                      <a:pt x="32" y="44"/>
                    </a:lnTo>
                    <a:lnTo>
                      <a:pt x="31" y="44"/>
                    </a:lnTo>
                    <a:lnTo>
                      <a:pt x="12" y="46"/>
                    </a:lnTo>
                    <a:lnTo>
                      <a:pt x="21" y="41"/>
                    </a:lnTo>
                    <a:lnTo>
                      <a:pt x="19" y="34"/>
                    </a:lnTo>
                    <a:lnTo>
                      <a:pt x="10" y="34"/>
                    </a:lnTo>
                    <a:lnTo>
                      <a:pt x="7" y="12"/>
                    </a:lnTo>
                    <a:lnTo>
                      <a:pt x="0" y="10"/>
                    </a:lnTo>
                    <a:lnTo>
                      <a:pt x="0" y="8"/>
                    </a:lnTo>
                    <a:lnTo>
                      <a:pt x="5" y="7"/>
                    </a:lnTo>
                    <a:lnTo>
                      <a:pt x="27" y="5"/>
                    </a:lnTo>
                    <a:lnTo>
                      <a:pt x="31" y="0"/>
                    </a:lnTo>
                    <a:lnTo>
                      <a:pt x="39" y="0"/>
                    </a:lnTo>
                    <a:lnTo>
                      <a:pt x="39" y="0"/>
                    </a:lnTo>
                    <a:lnTo>
                      <a:pt x="39"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69" name="Freeform 2228"/>
              <p:cNvSpPr>
                <a:spLocks/>
              </p:cNvSpPr>
              <p:nvPr/>
            </p:nvSpPr>
            <p:spPr bwMode="auto">
              <a:xfrm>
                <a:off x="3733" y="2839"/>
                <a:ext cx="31" cy="32"/>
              </a:xfrm>
              <a:custGeom>
                <a:avLst/>
                <a:gdLst>
                  <a:gd name="T0" fmla="*/ 26 w 31"/>
                  <a:gd name="T1" fmla="*/ 32 h 32"/>
                  <a:gd name="T2" fmla="*/ 26 w 31"/>
                  <a:gd name="T3" fmla="*/ 32 h 32"/>
                  <a:gd name="T4" fmla="*/ 14 w 31"/>
                  <a:gd name="T5" fmla="*/ 25 h 32"/>
                  <a:gd name="T6" fmla="*/ 0 w 31"/>
                  <a:gd name="T7" fmla="*/ 22 h 32"/>
                  <a:gd name="T8" fmla="*/ 12 w 31"/>
                  <a:gd name="T9" fmla="*/ 7 h 32"/>
                  <a:gd name="T10" fmla="*/ 17 w 31"/>
                  <a:gd name="T11" fmla="*/ 0 h 32"/>
                  <a:gd name="T12" fmla="*/ 24 w 31"/>
                  <a:gd name="T13" fmla="*/ 0 h 32"/>
                  <a:gd name="T14" fmla="*/ 27 w 31"/>
                  <a:gd name="T15" fmla="*/ 14 h 32"/>
                  <a:gd name="T16" fmla="*/ 24 w 31"/>
                  <a:gd name="T17" fmla="*/ 19 h 32"/>
                  <a:gd name="T18" fmla="*/ 31 w 31"/>
                  <a:gd name="T19" fmla="*/ 20 h 32"/>
                  <a:gd name="T20" fmla="*/ 27 w 31"/>
                  <a:gd name="T21" fmla="*/ 29 h 32"/>
                  <a:gd name="T22" fmla="*/ 27 w 31"/>
                  <a:gd name="T23" fmla="*/ 32 h 32"/>
                  <a:gd name="T24" fmla="*/ 26 w 31"/>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26" y="32"/>
                    </a:moveTo>
                    <a:lnTo>
                      <a:pt x="26" y="32"/>
                    </a:lnTo>
                    <a:lnTo>
                      <a:pt x="14" y="25"/>
                    </a:lnTo>
                    <a:lnTo>
                      <a:pt x="0" y="22"/>
                    </a:lnTo>
                    <a:lnTo>
                      <a:pt x="12" y="7"/>
                    </a:lnTo>
                    <a:lnTo>
                      <a:pt x="17" y="0"/>
                    </a:lnTo>
                    <a:lnTo>
                      <a:pt x="24" y="0"/>
                    </a:lnTo>
                    <a:lnTo>
                      <a:pt x="27" y="14"/>
                    </a:lnTo>
                    <a:lnTo>
                      <a:pt x="24" y="19"/>
                    </a:lnTo>
                    <a:lnTo>
                      <a:pt x="31" y="20"/>
                    </a:lnTo>
                    <a:lnTo>
                      <a:pt x="27" y="29"/>
                    </a:lnTo>
                    <a:lnTo>
                      <a:pt x="27" y="32"/>
                    </a:lnTo>
                    <a:lnTo>
                      <a:pt x="26"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70" name="Freeform 2229"/>
              <p:cNvSpPr>
                <a:spLocks/>
              </p:cNvSpPr>
              <p:nvPr/>
            </p:nvSpPr>
            <p:spPr bwMode="auto">
              <a:xfrm>
                <a:off x="3733" y="2839"/>
                <a:ext cx="31" cy="32"/>
              </a:xfrm>
              <a:custGeom>
                <a:avLst/>
                <a:gdLst>
                  <a:gd name="T0" fmla="*/ 26 w 31"/>
                  <a:gd name="T1" fmla="*/ 32 h 32"/>
                  <a:gd name="T2" fmla="*/ 26 w 31"/>
                  <a:gd name="T3" fmla="*/ 32 h 32"/>
                  <a:gd name="T4" fmla="*/ 14 w 31"/>
                  <a:gd name="T5" fmla="*/ 25 h 32"/>
                  <a:gd name="T6" fmla="*/ 0 w 31"/>
                  <a:gd name="T7" fmla="*/ 22 h 32"/>
                  <a:gd name="T8" fmla="*/ 12 w 31"/>
                  <a:gd name="T9" fmla="*/ 7 h 32"/>
                  <a:gd name="T10" fmla="*/ 17 w 31"/>
                  <a:gd name="T11" fmla="*/ 0 h 32"/>
                  <a:gd name="T12" fmla="*/ 24 w 31"/>
                  <a:gd name="T13" fmla="*/ 0 h 32"/>
                  <a:gd name="T14" fmla="*/ 27 w 31"/>
                  <a:gd name="T15" fmla="*/ 14 h 32"/>
                  <a:gd name="T16" fmla="*/ 24 w 31"/>
                  <a:gd name="T17" fmla="*/ 19 h 32"/>
                  <a:gd name="T18" fmla="*/ 31 w 31"/>
                  <a:gd name="T19" fmla="*/ 20 h 32"/>
                  <a:gd name="T20" fmla="*/ 27 w 31"/>
                  <a:gd name="T21" fmla="*/ 29 h 32"/>
                  <a:gd name="T22" fmla="*/ 27 w 31"/>
                  <a:gd name="T23" fmla="*/ 32 h 32"/>
                  <a:gd name="T24" fmla="*/ 26 w 31"/>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26" y="32"/>
                    </a:moveTo>
                    <a:lnTo>
                      <a:pt x="26" y="32"/>
                    </a:lnTo>
                    <a:lnTo>
                      <a:pt x="14" y="25"/>
                    </a:lnTo>
                    <a:lnTo>
                      <a:pt x="0" y="22"/>
                    </a:lnTo>
                    <a:lnTo>
                      <a:pt x="12" y="7"/>
                    </a:lnTo>
                    <a:lnTo>
                      <a:pt x="17" y="0"/>
                    </a:lnTo>
                    <a:lnTo>
                      <a:pt x="24" y="0"/>
                    </a:lnTo>
                    <a:lnTo>
                      <a:pt x="27" y="14"/>
                    </a:lnTo>
                    <a:lnTo>
                      <a:pt x="24" y="19"/>
                    </a:lnTo>
                    <a:lnTo>
                      <a:pt x="31" y="20"/>
                    </a:lnTo>
                    <a:lnTo>
                      <a:pt x="27" y="29"/>
                    </a:lnTo>
                    <a:lnTo>
                      <a:pt x="27" y="32"/>
                    </a:lnTo>
                    <a:lnTo>
                      <a:pt x="26"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71" name="Freeform 2230"/>
              <p:cNvSpPr>
                <a:spLocks/>
              </p:cNvSpPr>
              <p:nvPr/>
            </p:nvSpPr>
            <p:spPr bwMode="auto">
              <a:xfrm>
                <a:off x="3837" y="2878"/>
                <a:ext cx="86" cy="83"/>
              </a:xfrm>
              <a:custGeom>
                <a:avLst/>
                <a:gdLst>
                  <a:gd name="T0" fmla="*/ 27 w 86"/>
                  <a:gd name="T1" fmla="*/ 3 h 83"/>
                  <a:gd name="T2" fmla="*/ 40 w 86"/>
                  <a:gd name="T3" fmla="*/ 10 h 83"/>
                  <a:gd name="T4" fmla="*/ 52 w 86"/>
                  <a:gd name="T5" fmla="*/ 20 h 83"/>
                  <a:gd name="T6" fmla="*/ 67 w 86"/>
                  <a:gd name="T7" fmla="*/ 20 h 83"/>
                  <a:gd name="T8" fmla="*/ 69 w 86"/>
                  <a:gd name="T9" fmla="*/ 41 h 83"/>
                  <a:gd name="T10" fmla="*/ 78 w 86"/>
                  <a:gd name="T11" fmla="*/ 46 h 83"/>
                  <a:gd name="T12" fmla="*/ 78 w 86"/>
                  <a:gd name="T13" fmla="*/ 49 h 83"/>
                  <a:gd name="T14" fmla="*/ 79 w 86"/>
                  <a:gd name="T15" fmla="*/ 49 h 83"/>
                  <a:gd name="T16" fmla="*/ 79 w 86"/>
                  <a:gd name="T17" fmla="*/ 51 h 83"/>
                  <a:gd name="T18" fmla="*/ 79 w 86"/>
                  <a:gd name="T19" fmla="*/ 51 h 83"/>
                  <a:gd name="T20" fmla="*/ 78 w 86"/>
                  <a:gd name="T21" fmla="*/ 51 h 83"/>
                  <a:gd name="T22" fmla="*/ 79 w 86"/>
                  <a:gd name="T23" fmla="*/ 53 h 83"/>
                  <a:gd name="T24" fmla="*/ 79 w 86"/>
                  <a:gd name="T25" fmla="*/ 56 h 83"/>
                  <a:gd name="T26" fmla="*/ 81 w 86"/>
                  <a:gd name="T27" fmla="*/ 58 h 83"/>
                  <a:gd name="T28" fmla="*/ 81 w 86"/>
                  <a:gd name="T29" fmla="*/ 59 h 83"/>
                  <a:gd name="T30" fmla="*/ 79 w 86"/>
                  <a:gd name="T31" fmla="*/ 59 h 83"/>
                  <a:gd name="T32" fmla="*/ 78 w 86"/>
                  <a:gd name="T33" fmla="*/ 59 h 83"/>
                  <a:gd name="T34" fmla="*/ 78 w 86"/>
                  <a:gd name="T35" fmla="*/ 61 h 83"/>
                  <a:gd name="T36" fmla="*/ 76 w 86"/>
                  <a:gd name="T37" fmla="*/ 61 h 83"/>
                  <a:gd name="T38" fmla="*/ 74 w 86"/>
                  <a:gd name="T39" fmla="*/ 61 h 83"/>
                  <a:gd name="T40" fmla="*/ 74 w 86"/>
                  <a:gd name="T41" fmla="*/ 61 h 83"/>
                  <a:gd name="T42" fmla="*/ 76 w 86"/>
                  <a:gd name="T43" fmla="*/ 64 h 83"/>
                  <a:gd name="T44" fmla="*/ 76 w 86"/>
                  <a:gd name="T45" fmla="*/ 66 h 83"/>
                  <a:gd name="T46" fmla="*/ 79 w 86"/>
                  <a:gd name="T47" fmla="*/ 66 h 83"/>
                  <a:gd name="T48" fmla="*/ 81 w 86"/>
                  <a:gd name="T49" fmla="*/ 63 h 83"/>
                  <a:gd name="T50" fmla="*/ 84 w 86"/>
                  <a:gd name="T51" fmla="*/ 61 h 83"/>
                  <a:gd name="T52" fmla="*/ 86 w 86"/>
                  <a:gd name="T53" fmla="*/ 61 h 83"/>
                  <a:gd name="T54" fmla="*/ 86 w 86"/>
                  <a:gd name="T55" fmla="*/ 61 h 83"/>
                  <a:gd name="T56" fmla="*/ 79 w 86"/>
                  <a:gd name="T57" fmla="*/ 66 h 83"/>
                  <a:gd name="T58" fmla="*/ 76 w 86"/>
                  <a:gd name="T59" fmla="*/ 71 h 83"/>
                  <a:gd name="T60" fmla="*/ 74 w 86"/>
                  <a:gd name="T61" fmla="*/ 73 h 83"/>
                  <a:gd name="T62" fmla="*/ 66 w 86"/>
                  <a:gd name="T63" fmla="*/ 80 h 83"/>
                  <a:gd name="T64" fmla="*/ 62 w 86"/>
                  <a:gd name="T65" fmla="*/ 80 h 83"/>
                  <a:gd name="T66" fmla="*/ 56 w 86"/>
                  <a:gd name="T67" fmla="*/ 83 h 83"/>
                  <a:gd name="T68" fmla="*/ 57 w 86"/>
                  <a:gd name="T69" fmla="*/ 81 h 83"/>
                  <a:gd name="T70" fmla="*/ 59 w 86"/>
                  <a:gd name="T71" fmla="*/ 80 h 83"/>
                  <a:gd name="T72" fmla="*/ 61 w 86"/>
                  <a:gd name="T73" fmla="*/ 80 h 83"/>
                  <a:gd name="T74" fmla="*/ 62 w 86"/>
                  <a:gd name="T75" fmla="*/ 78 h 83"/>
                  <a:gd name="T76" fmla="*/ 62 w 86"/>
                  <a:gd name="T77" fmla="*/ 78 h 83"/>
                  <a:gd name="T78" fmla="*/ 64 w 86"/>
                  <a:gd name="T79" fmla="*/ 76 h 83"/>
                  <a:gd name="T80" fmla="*/ 62 w 86"/>
                  <a:gd name="T81" fmla="*/ 75 h 83"/>
                  <a:gd name="T82" fmla="*/ 61 w 86"/>
                  <a:gd name="T83" fmla="*/ 75 h 83"/>
                  <a:gd name="T84" fmla="*/ 61 w 86"/>
                  <a:gd name="T85" fmla="*/ 73 h 83"/>
                  <a:gd name="T86" fmla="*/ 57 w 86"/>
                  <a:gd name="T87" fmla="*/ 71 h 83"/>
                  <a:gd name="T88" fmla="*/ 59 w 86"/>
                  <a:gd name="T89" fmla="*/ 69 h 83"/>
                  <a:gd name="T90" fmla="*/ 59 w 86"/>
                  <a:gd name="T91" fmla="*/ 69 h 83"/>
                  <a:gd name="T92" fmla="*/ 61 w 86"/>
                  <a:gd name="T93" fmla="*/ 68 h 83"/>
                  <a:gd name="T94" fmla="*/ 57 w 86"/>
                  <a:gd name="T95" fmla="*/ 66 h 83"/>
                  <a:gd name="T96" fmla="*/ 57 w 86"/>
                  <a:gd name="T97" fmla="*/ 63 h 83"/>
                  <a:gd name="T98" fmla="*/ 56 w 86"/>
                  <a:gd name="T99" fmla="*/ 61 h 83"/>
                  <a:gd name="T100" fmla="*/ 52 w 86"/>
                  <a:gd name="T101" fmla="*/ 63 h 83"/>
                  <a:gd name="T102" fmla="*/ 52 w 86"/>
                  <a:gd name="T103" fmla="*/ 63 h 83"/>
                  <a:gd name="T104" fmla="*/ 51 w 86"/>
                  <a:gd name="T105" fmla="*/ 66 h 83"/>
                  <a:gd name="T106" fmla="*/ 49 w 86"/>
                  <a:gd name="T107" fmla="*/ 69 h 83"/>
                  <a:gd name="T108" fmla="*/ 52 w 86"/>
                  <a:gd name="T109" fmla="*/ 59 h 83"/>
                  <a:gd name="T110" fmla="*/ 34 w 86"/>
                  <a:gd name="T111" fmla="*/ 34 h 83"/>
                  <a:gd name="T112" fmla="*/ 15 w 86"/>
                  <a:gd name="T113" fmla="*/ 15 h 83"/>
                  <a:gd name="T114" fmla="*/ 0 w 86"/>
                  <a:gd name="T115" fmla="*/ 22 h 83"/>
                  <a:gd name="T116" fmla="*/ 15 w 86"/>
                  <a:gd name="T1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83">
                    <a:moveTo>
                      <a:pt x="15" y="0"/>
                    </a:moveTo>
                    <a:lnTo>
                      <a:pt x="27" y="3"/>
                    </a:lnTo>
                    <a:lnTo>
                      <a:pt x="35" y="2"/>
                    </a:lnTo>
                    <a:lnTo>
                      <a:pt x="40" y="10"/>
                    </a:lnTo>
                    <a:lnTo>
                      <a:pt x="49" y="14"/>
                    </a:lnTo>
                    <a:lnTo>
                      <a:pt x="52" y="20"/>
                    </a:lnTo>
                    <a:lnTo>
                      <a:pt x="61" y="20"/>
                    </a:lnTo>
                    <a:lnTo>
                      <a:pt x="67" y="20"/>
                    </a:lnTo>
                    <a:lnTo>
                      <a:pt x="66" y="32"/>
                    </a:lnTo>
                    <a:lnTo>
                      <a:pt x="69" y="41"/>
                    </a:lnTo>
                    <a:lnTo>
                      <a:pt x="78" y="44"/>
                    </a:lnTo>
                    <a:lnTo>
                      <a:pt x="78" y="46"/>
                    </a:lnTo>
                    <a:lnTo>
                      <a:pt x="78" y="46"/>
                    </a:lnTo>
                    <a:lnTo>
                      <a:pt x="78" y="49"/>
                    </a:lnTo>
                    <a:lnTo>
                      <a:pt x="79" y="49"/>
                    </a:lnTo>
                    <a:lnTo>
                      <a:pt x="79" y="49"/>
                    </a:lnTo>
                    <a:lnTo>
                      <a:pt x="79" y="49"/>
                    </a:lnTo>
                    <a:lnTo>
                      <a:pt x="79" y="51"/>
                    </a:lnTo>
                    <a:lnTo>
                      <a:pt x="79" y="51"/>
                    </a:lnTo>
                    <a:lnTo>
                      <a:pt x="79" y="51"/>
                    </a:lnTo>
                    <a:lnTo>
                      <a:pt x="78" y="51"/>
                    </a:lnTo>
                    <a:lnTo>
                      <a:pt x="78" y="51"/>
                    </a:lnTo>
                    <a:lnTo>
                      <a:pt x="78" y="51"/>
                    </a:lnTo>
                    <a:lnTo>
                      <a:pt x="79" y="53"/>
                    </a:lnTo>
                    <a:lnTo>
                      <a:pt x="79" y="53"/>
                    </a:lnTo>
                    <a:lnTo>
                      <a:pt x="79" y="56"/>
                    </a:lnTo>
                    <a:lnTo>
                      <a:pt x="79" y="56"/>
                    </a:lnTo>
                    <a:lnTo>
                      <a:pt x="81" y="58"/>
                    </a:lnTo>
                    <a:lnTo>
                      <a:pt x="81" y="58"/>
                    </a:lnTo>
                    <a:lnTo>
                      <a:pt x="81" y="59"/>
                    </a:lnTo>
                    <a:lnTo>
                      <a:pt x="79" y="59"/>
                    </a:lnTo>
                    <a:lnTo>
                      <a:pt x="79" y="59"/>
                    </a:lnTo>
                    <a:lnTo>
                      <a:pt x="78" y="59"/>
                    </a:lnTo>
                    <a:lnTo>
                      <a:pt x="78" y="59"/>
                    </a:lnTo>
                    <a:lnTo>
                      <a:pt x="76" y="59"/>
                    </a:lnTo>
                    <a:lnTo>
                      <a:pt x="78" y="61"/>
                    </a:lnTo>
                    <a:lnTo>
                      <a:pt x="78" y="61"/>
                    </a:lnTo>
                    <a:lnTo>
                      <a:pt x="76" y="61"/>
                    </a:lnTo>
                    <a:lnTo>
                      <a:pt x="74" y="61"/>
                    </a:lnTo>
                    <a:lnTo>
                      <a:pt x="74" y="61"/>
                    </a:lnTo>
                    <a:lnTo>
                      <a:pt x="74" y="61"/>
                    </a:lnTo>
                    <a:lnTo>
                      <a:pt x="74" y="61"/>
                    </a:lnTo>
                    <a:lnTo>
                      <a:pt x="74" y="63"/>
                    </a:lnTo>
                    <a:lnTo>
                      <a:pt x="76" y="64"/>
                    </a:lnTo>
                    <a:lnTo>
                      <a:pt x="76" y="66"/>
                    </a:lnTo>
                    <a:lnTo>
                      <a:pt x="76" y="66"/>
                    </a:lnTo>
                    <a:lnTo>
                      <a:pt x="78" y="66"/>
                    </a:lnTo>
                    <a:lnTo>
                      <a:pt x="79" y="66"/>
                    </a:lnTo>
                    <a:lnTo>
                      <a:pt x="81" y="64"/>
                    </a:lnTo>
                    <a:lnTo>
                      <a:pt x="81" y="63"/>
                    </a:lnTo>
                    <a:lnTo>
                      <a:pt x="84" y="61"/>
                    </a:lnTo>
                    <a:lnTo>
                      <a:pt x="84" y="61"/>
                    </a:lnTo>
                    <a:lnTo>
                      <a:pt x="84" y="61"/>
                    </a:lnTo>
                    <a:lnTo>
                      <a:pt x="86" y="61"/>
                    </a:lnTo>
                    <a:lnTo>
                      <a:pt x="86" y="61"/>
                    </a:lnTo>
                    <a:lnTo>
                      <a:pt x="86" y="61"/>
                    </a:lnTo>
                    <a:lnTo>
                      <a:pt x="84" y="61"/>
                    </a:lnTo>
                    <a:lnTo>
                      <a:pt x="79" y="66"/>
                    </a:lnTo>
                    <a:lnTo>
                      <a:pt x="78" y="69"/>
                    </a:lnTo>
                    <a:lnTo>
                      <a:pt x="76" y="71"/>
                    </a:lnTo>
                    <a:lnTo>
                      <a:pt x="76" y="71"/>
                    </a:lnTo>
                    <a:lnTo>
                      <a:pt x="74" y="73"/>
                    </a:lnTo>
                    <a:lnTo>
                      <a:pt x="69" y="76"/>
                    </a:lnTo>
                    <a:lnTo>
                      <a:pt x="66" y="80"/>
                    </a:lnTo>
                    <a:lnTo>
                      <a:pt x="64" y="80"/>
                    </a:lnTo>
                    <a:lnTo>
                      <a:pt x="62" y="80"/>
                    </a:lnTo>
                    <a:lnTo>
                      <a:pt x="56" y="83"/>
                    </a:lnTo>
                    <a:lnTo>
                      <a:pt x="56" y="83"/>
                    </a:lnTo>
                    <a:lnTo>
                      <a:pt x="56" y="81"/>
                    </a:lnTo>
                    <a:lnTo>
                      <a:pt x="57" y="81"/>
                    </a:lnTo>
                    <a:lnTo>
                      <a:pt x="59" y="80"/>
                    </a:lnTo>
                    <a:lnTo>
                      <a:pt x="59" y="80"/>
                    </a:lnTo>
                    <a:lnTo>
                      <a:pt x="61" y="80"/>
                    </a:lnTo>
                    <a:lnTo>
                      <a:pt x="61" y="80"/>
                    </a:lnTo>
                    <a:lnTo>
                      <a:pt x="62" y="80"/>
                    </a:lnTo>
                    <a:lnTo>
                      <a:pt x="62" y="78"/>
                    </a:lnTo>
                    <a:lnTo>
                      <a:pt x="62" y="78"/>
                    </a:lnTo>
                    <a:lnTo>
                      <a:pt x="62" y="78"/>
                    </a:lnTo>
                    <a:lnTo>
                      <a:pt x="62" y="76"/>
                    </a:lnTo>
                    <a:lnTo>
                      <a:pt x="64" y="76"/>
                    </a:lnTo>
                    <a:lnTo>
                      <a:pt x="64" y="75"/>
                    </a:lnTo>
                    <a:lnTo>
                      <a:pt x="62" y="75"/>
                    </a:lnTo>
                    <a:lnTo>
                      <a:pt x="62" y="75"/>
                    </a:lnTo>
                    <a:lnTo>
                      <a:pt x="61" y="75"/>
                    </a:lnTo>
                    <a:lnTo>
                      <a:pt x="61" y="75"/>
                    </a:lnTo>
                    <a:lnTo>
                      <a:pt x="61" y="73"/>
                    </a:lnTo>
                    <a:lnTo>
                      <a:pt x="59" y="71"/>
                    </a:lnTo>
                    <a:lnTo>
                      <a:pt x="57" y="71"/>
                    </a:lnTo>
                    <a:lnTo>
                      <a:pt x="57" y="69"/>
                    </a:lnTo>
                    <a:lnTo>
                      <a:pt x="59" y="69"/>
                    </a:lnTo>
                    <a:lnTo>
                      <a:pt x="59" y="68"/>
                    </a:lnTo>
                    <a:lnTo>
                      <a:pt x="59" y="69"/>
                    </a:lnTo>
                    <a:lnTo>
                      <a:pt x="61" y="69"/>
                    </a:lnTo>
                    <a:lnTo>
                      <a:pt x="61" y="68"/>
                    </a:lnTo>
                    <a:lnTo>
                      <a:pt x="59" y="66"/>
                    </a:lnTo>
                    <a:lnTo>
                      <a:pt x="57" y="66"/>
                    </a:lnTo>
                    <a:lnTo>
                      <a:pt x="57" y="64"/>
                    </a:lnTo>
                    <a:lnTo>
                      <a:pt x="57" y="63"/>
                    </a:lnTo>
                    <a:lnTo>
                      <a:pt x="57" y="63"/>
                    </a:lnTo>
                    <a:lnTo>
                      <a:pt x="56" y="61"/>
                    </a:lnTo>
                    <a:lnTo>
                      <a:pt x="52" y="61"/>
                    </a:lnTo>
                    <a:lnTo>
                      <a:pt x="52" y="63"/>
                    </a:lnTo>
                    <a:lnTo>
                      <a:pt x="52" y="63"/>
                    </a:lnTo>
                    <a:lnTo>
                      <a:pt x="52" y="63"/>
                    </a:lnTo>
                    <a:lnTo>
                      <a:pt x="51" y="64"/>
                    </a:lnTo>
                    <a:lnTo>
                      <a:pt x="51" y="66"/>
                    </a:lnTo>
                    <a:lnTo>
                      <a:pt x="51" y="69"/>
                    </a:lnTo>
                    <a:lnTo>
                      <a:pt x="49" y="69"/>
                    </a:lnTo>
                    <a:lnTo>
                      <a:pt x="49" y="69"/>
                    </a:lnTo>
                    <a:lnTo>
                      <a:pt x="52" y="59"/>
                    </a:lnTo>
                    <a:lnTo>
                      <a:pt x="51" y="53"/>
                    </a:lnTo>
                    <a:lnTo>
                      <a:pt x="34" y="34"/>
                    </a:lnTo>
                    <a:lnTo>
                      <a:pt x="18" y="22"/>
                    </a:lnTo>
                    <a:lnTo>
                      <a:pt x="15" y="15"/>
                    </a:lnTo>
                    <a:lnTo>
                      <a:pt x="10" y="20"/>
                    </a:lnTo>
                    <a:lnTo>
                      <a:pt x="0" y="22"/>
                    </a:lnTo>
                    <a:lnTo>
                      <a:pt x="8" y="2"/>
                    </a:lnTo>
                    <a:lnTo>
                      <a:pt x="1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72" name="Freeform 2231"/>
              <p:cNvSpPr>
                <a:spLocks/>
              </p:cNvSpPr>
              <p:nvPr/>
            </p:nvSpPr>
            <p:spPr bwMode="auto">
              <a:xfrm>
                <a:off x="3837" y="2878"/>
                <a:ext cx="86" cy="83"/>
              </a:xfrm>
              <a:custGeom>
                <a:avLst/>
                <a:gdLst>
                  <a:gd name="T0" fmla="*/ 27 w 86"/>
                  <a:gd name="T1" fmla="*/ 3 h 83"/>
                  <a:gd name="T2" fmla="*/ 40 w 86"/>
                  <a:gd name="T3" fmla="*/ 10 h 83"/>
                  <a:gd name="T4" fmla="*/ 52 w 86"/>
                  <a:gd name="T5" fmla="*/ 20 h 83"/>
                  <a:gd name="T6" fmla="*/ 67 w 86"/>
                  <a:gd name="T7" fmla="*/ 20 h 83"/>
                  <a:gd name="T8" fmla="*/ 69 w 86"/>
                  <a:gd name="T9" fmla="*/ 41 h 83"/>
                  <a:gd name="T10" fmla="*/ 78 w 86"/>
                  <a:gd name="T11" fmla="*/ 46 h 83"/>
                  <a:gd name="T12" fmla="*/ 78 w 86"/>
                  <a:gd name="T13" fmla="*/ 49 h 83"/>
                  <a:gd name="T14" fmla="*/ 79 w 86"/>
                  <a:gd name="T15" fmla="*/ 49 h 83"/>
                  <a:gd name="T16" fmla="*/ 79 w 86"/>
                  <a:gd name="T17" fmla="*/ 51 h 83"/>
                  <a:gd name="T18" fmla="*/ 79 w 86"/>
                  <a:gd name="T19" fmla="*/ 51 h 83"/>
                  <a:gd name="T20" fmla="*/ 78 w 86"/>
                  <a:gd name="T21" fmla="*/ 51 h 83"/>
                  <a:gd name="T22" fmla="*/ 79 w 86"/>
                  <a:gd name="T23" fmla="*/ 53 h 83"/>
                  <a:gd name="T24" fmla="*/ 79 w 86"/>
                  <a:gd name="T25" fmla="*/ 56 h 83"/>
                  <a:gd name="T26" fmla="*/ 81 w 86"/>
                  <a:gd name="T27" fmla="*/ 58 h 83"/>
                  <a:gd name="T28" fmla="*/ 81 w 86"/>
                  <a:gd name="T29" fmla="*/ 59 h 83"/>
                  <a:gd name="T30" fmla="*/ 79 w 86"/>
                  <a:gd name="T31" fmla="*/ 59 h 83"/>
                  <a:gd name="T32" fmla="*/ 78 w 86"/>
                  <a:gd name="T33" fmla="*/ 59 h 83"/>
                  <a:gd name="T34" fmla="*/ 78 w 86"/>
                  <a:gd name="T35" fmla="*/ 61 h 83"/>
                  <a:gd name="T36" fmla="*/ 76 w 86"/>
                  <a:gd name="T37" fmla="*/ 61 h 83"/>
                  <a:gd name="T38" fmla="*/ 74 w 86"/>
                  <a:gd name="T39" fmla="*/ 61 h 83"/>
                  <a:gd name="T40" fmla="*/ 74 w 86"/>
                  <a:gd name="T41" fmla="*/ 61 h 83"/>
                  <a:gd name="T42" fmla="*/ 76 w 86"/>
                  <a:gd name="T43" fmla="*/ 64 h 83"/>
                  <a:gd name="T44" fmla="*/ 76 w 86"/>
                  <a:gd name="T45" fmla="*/ 66 h 83"/>
                  <a:gd name="T46" fmla="*/ 79 w 86"/>
                  <a:gd name="T47" fmla="*/ 66 h 83"/>
                  <a:gd name="T48" fmla="*/ 81 w 86"/>
                  <a:gd name="T49" fmla="*/ 63 h 83"/>
                  <a:gd name="T50" fmla="*/ 84 w 86"/>
                  <a:gd name="T51" fmla="*/ 61 h 83"/>
                  <a:gd name="T52" fmla="*/ 86 w 86"/>
                  <a:gd name="T53" fmla="*/ 61 h 83"/>
                  <a:gd name="T54" fmla="*/ 86 w 86"/>
                  <a:gd name="T55" fmla="*/ 61 h 83"/>
                  <a:gd name="T56" fmla="*/ 79 w 86"/>
                  <a:gd name="T57" fmla="*/ 66 h 83"/>
                  <a:gd name="T58" fmla="*/ 76 w 86"/>
                  <a:gd name="T59" fmla="*/ 71 h 83"/>
                  <a:gd name="T60" fmla="*/ 74 w 86"/>
                  <a:gd name="T61" fmla="*/ 73 h 83"/>
                  <a:gd name="T62" fmla="*/ 66 w 86"/>
                  <a:gd name="T63" fmla="*/ 80 h 83"/>
                  <a:gd name="T64" fmla="*/ 62 w 86"/>
                  <a:gd name="T65" fmla="*/ 80 h 83"/>
                  <a:gd name="T66" fmla="*/ 56 w 86"/>
                  <a:gd name="T67" fmla="*/ 83 h 83"/>
                  <a:gd name="T68" fmla="*/ 57 w 86"/>
                  <a:gd name="T69" fmla="*/ 81 h 83"/>
                  <a:gd name="T70" fmla="*/ 59 w 86"/>
                  <a:gd name="T71" fmla="*/ 80 h 83"/>
                  <a:gd name="T72" fmla="*/ 61 w 86"/>
                  <a:gd name="T73" fmla="*/ 80 h 83"/>
                  <a:gd name="T74" fmla="*/ 62 w 86"/>
                  <a:gd name="T75" fmla="*/ 78 h 83"/>
                  <a:gd name="T76" fmla="*/ 62 w 86"/>
                  <a:gd name="T77" fmla="*/ 78 h 83"/>
                  <a:gd name="T78" fmla="*/ 64 w 86"/>
                  <a:gd name="T79" fmla="*/ 76 h 83"/>
                  <a:gd name="T80" fmla="*/ 62 w 86"/>
                  <a:gd name="T81" fmla="*/ 75 h 83"/>
                  <a:gd name="T82" fmla="*/ 61 w 86"/>
                  <a:gd name="T83" fmla="*/ 75 h 83"/>
                  <a:gd name="T84" fmla="*/ 61 w 86"/>
                  <a:gd name="T85" fmla="*/ 73 h 83"/>
                  <a:gd name="T86" fmla="*/ 57 w 86"/>
                  <a:gd name="T87" fmla="*/ 71 h 83"/>
                  <a:gd name="T88" fmla="*/ 59 w 86"/>
                  <a:gd name="T89" fmla="*/ 69 h 83"/>
                  <a:gd name="T90" fmla="*/ 59 w 86"/>
                  <a:gd name="T91" fmla="*/ 69 h 83"/>
                  <a:gd name="T92" fmla="*/ 61 w 86"/>
                  <a:gd name="T93" fmla="*/ 68 h 83"/>
                  <a:gd name="T94" fmla="*/ 57 w 86"/>
                  <a:gd name="T95" fmla="*/ 66 h 83"/>
                  <a:gd name="T96" fmla="*/ 57 w 86"/>
                  <a:gd name="T97" fmla="*/ 63 h 83"/>
                  <a:gd name="T98" fmla="*/ 56 w 86"/>
                  <a:gd name="T99" fmla="*/ 61 h 83"/>
                  <a:gd name="T100" fmla="*/ 52 w 86"/>
                  <a:gd name="T101" fmla="*/ 63 h 83"/>
                  <a:gd name="T102" fmla="*/ 52 w 86"/>
                  <a:gd name="T103" fmla="*/ 63 h 83"/>
                  <a:gd name="T104" fmla="*/ 51 w 86"/>
                  <a:gd name="T105" fmla="*/ 66 h 83"/>
                  <a:gd name="T106" fmla="*/ 49 w 86"/>
                  <a:gd name="T107" fmla="*/ 69 h 83"/>
                  <a:gd name="T108" fmla="*/ 52 w 86"/>
                  <a:gd name="T109" fmla="*/ 59 h 83"/>
                  <a:gd name="T110" fmla="*/ 34 w 86"/>
                  <a:gd name="T111" fmla="*/ 34 h 83"/>
                  <a:gd name="T112" fmla="*/ 15 w 86"/>
                  <a:gd name="T113" fmla="*/ 15 h 83"/>
                  <a:gd name="T114" fmla="*/ 0 w 86"/>
                  <a:gd name="T115" fmla="*/ 22 h 83"/>
                  <a:gd name="T116" fmla="*/ 15 w 86"/>
                  <a:gd name="T1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83">
                    <a:moveTo>
                      <a:pt x="15" y="0"/>
                    </a:moveTo>
                    <a:lnTo>
                      <a:pt x="27" y="3"/>
                    </a:lnTo>
                    <a:lnTo>
                      <a:pt x="35" y="2"/>
                    </a:lnTo>
                    <a:lnTo>
                      <a:pt x="40" y="10"/>
                    </a:lnTo>
                    <a:lnTo>
                      <a:pt x="49" y="14"/>
                    </a:lnTo>
                    <a:lnTo>
                      <a:pt x="52" y="20"/>
                    </a:lnTo>
                    <a:lnTo>
                      <a:pt x="61" y="20"/>
                    </a:lnTo>
                    <a:lnTo>
                      <a:pt x="67" y="20"/>
                    </a:lnTo>
                    <a:lnTo>
                      <a:pt x="66" y="32"/>
                    </a:lnTo>
                    <a:lnTo>
                      <a:pt x="69" y="41"/>
                    </a:lnTo>
                    <a:lnTo>
                      <a:pt x="78" y="44"/>
                    </a:lnTo>
                    <a:lnTo>
                      <a:pt x="78" y="46"/>
                    </a:lnTo>
                    <a:lnTo>
                      <a:pt x="78" y="46"/>
                    </a:lnTo>
                    <a:lnTo>
                      <a:pt x="78" y="49"/>
                    </a:lnTo>
                    <a:lnTo>
                      <a:pt x="79" y="49"/>
                    </a:lnTo>
                    <a:lnTo>
                      <a:pt x="79" y="49"/>
                    </a:lnTo>
                    <a:lnTo>
                      <a:pt x="79" y="49"/>
                    </a:lnTo>
                    <a:lnTo>
                      <a:pt x="79" y="51"/>
                    </a:lnTo>
                    <a:lnTo>
                      <a:pt x="79" y="51"/>
                    </a:lnTo>
                    <a:lnTo>
                      <a:pt x="79" y="51"/>
                    </a:lnTo>
                    <a:lnTo>
                      <a:pt x="78" y="51"/>
                    </a:lnTo>
                    <a:lnTo>
                      <a:pt x="78" y="51"/>
                    </a:lnTo>
                    <a:lnTo>
                      <a:pt x="78" y="51"/>
                    </a:lnTo>
                    <a:lnTo>
                      <a:pt x="79" y="53"/>
                    </a:lnTo>
                    <a:lnTo>
                      <a:pt x="79" y="53"/>
                    </a:lnTo>
                    <a:lnTo>
                      <a:pt x="79" y="56"/>
                    </a:lnTo>
                    <a:lnTo>
                      <a:pt x="79" y="56"/>
                    </a:lnTo>
                    <a:lnTo>
                      <a:pt x="81" y="58"/>
                    </a:lnTo>
                    <a:lnTo>
                      <a:pt x="81" y="58"/>
                    </a:lnTo>
                    <a:lnTo>
                      <a:pt x="81" y="59"/>
                    </a:lnTo>
                    <a:lnTo>
                      <a:pt x="79" y="59"/>
                    </a:lnTo>
                    <a:lnTo>
                      <a:pt x="79" y="59"/>
                    </a:lnTo>
                    <a:lnTo>
                      <a:pt x="78" y="59"/>
                    </a:lnTo>
                    <a:lnTo>
                      <a:pt x="78" y="59"/>
                    </a:lnTo>
                    <a:lnTo>
                      <a:pt x="76" y="59"/>
                    </a:lnTo>
                    <a:lnTo>
                      <a:pt x="78" y="61"/>
                    </a:lnTo>
                    <a:lnTo>
                      <a:pt x="78" y="61"/>
                    </a:lnTo>
                    <a:lnTo>
                      <a:pt x="76" y="61"/>
                    </a:lnTo>
                    <a:lnTo>
                      <a:pt x="74" y="61"/>
                    </a:lnTo>
                    <a:lnTo>
                      <a:pt x="74" y="61"/>
                    </a:lnTo>
                    <a:lnTo>
                      <a:pt x="74" y="61"/>
                    </a:lnTo>
                    <a:lnTo>
                      <a:pt x="74" y="61"/>
                    </a:lnTo>
                    <a:lnTo>
                      <a:pt x="74" y="63"/>
                    </a:lnTo>
                    <a:lnTo>
                      <a:pt x="76" y="64"/>
                    </a:lnTo>
                    <a:lnTo>
                      <a:pt x="76" y="66"/>
                    </a:lnTo>
                    <a:lnTo>
                      <a:pt x="76" y="66"/>
                    </a:lnTo>
                    <a:lnTo>
                      <a:pt x="78" y="66"/>
                    </a:lnTo>
                    <a:lnTo>
                      <a:pt x="79" y="66"/>
                    </a:lnTo>
                    <a:lnTo>
                      <a:pt x="81" y="64"/>
                    </a:lnTo>
                    <a:lnTo>
                      <a:pt x="81" y="63"/>
                    </a:lnTo>
                    <a:lnTo>
                      <a:pt x="84" y="61"/>
                    </a:lnTo>
                    <a:lnTo>
                      <a:pt x="84" y="61"/>
                    </a:lnTo>
                    <a:lnTo>
                      <a:pt x="84" y="61"/>
                    </a:lnTo>
                    <a:lnTo>
                      <a:pt x="86" y="61"/>
                    </a:lnTo>
                    <a:lnTo>
                      <a:pt x="86" y="61"/>
                    </a:lnTo>
                    <a:lnTo>
                      <a:pt x="86" y="61"/>
                    </a:lnTo>
                    <a:lnTo>
                      <a:pt x="84" y="61"/>
                    </a:lnTo>
                    <a:lnTo>
                      <a:pt x="79" y="66"/>
                    </a:lnTo>
                    <a:lnTo>
                      <a:pt x="78" y="69"/>
                    </a:lnTo>
                    <a:lnTo>
                      <a:pt x="76" y="71"/>
                    </a:lnTo>
                    <a:lnTo>
                      <a:pt x="76" y="71"/>
                    </a:lnTo>
                    <a:lnTo>
                      <a:pt x="74" y="73"/>
                    </a:lnTo>
                    <a:lnTo>
                      <a:pt x="69" y="76"/>
                    </a:lnTo>
                    <a:lnTo>
                      <a:pt x="66" y="80"/>
                    </a:lnTo>
                    <a:lnTo>
                      <a:pt x="64" y="80"/>
                    </a:lnTo>
                    <a:lnTo>
                      <a:pt x="62" y="80"/>
                    </a:lnTo>
                    <a:lnTo>
                      <a:pt x="56" y="83"/>
                    </a:lnTo>
                    <a:lnTo>
                      <a:pt x="56" y="83"/>
                    </a:lnTo>
                    <a:lnTo>
                      <a:pt x="56" y="81"/>
                    </a:lnTo>
                    <a:lnTo>
                      <a:pt x="57" y="81"/>
                    </a:lnTo>
                    <a:lnTo>
                      <a:pt x="59" y="80"/>
                    </a:lnTo>
                    <a:lnTo>
                      <a:pt x="59" y="80"/>
                    </a:lnTo>
                    <a:lnTo>
                      <a:pt x="61" y="80"/>
                    </a:lnTo>
                    <a:lnTo>
                      <a:pt x="61" y="80"/>
                    </a:lnTo>
                    <a:lnTo>
                      <a:pt x="62" y="80"/>
                    </a:lnTo>
                    <a:lnTo>
                      <a:pt x="62" y="78"/>
                    </a:lnTo>
                    <a:lnTo>
                      <a:pt x="62" y="78"/>
                    </a:lnTo>
                    <a:lnTo>
                      <a:pt x="62" y="78"/>
                    </a:lnTo>
                    <a:lnTo>
                      <a:pt x="62" y="76"/>
                    </a:lnTo>
                    <a:lnTo>
                      <a:pt x="64" y="76"/>
                    </a:lnTo>
                    <a:lnTo>
                      <a:pt x="64" y="75"/>
                    </a:lnTo>
                    <a:lnTo>
                      <a:pt x="62" y="75"/>
                    </a:lnTo>
                    <a:lnTo>
                      <a:pt x="62" y="75"/>
                    </a:lnTo>
                    <a:lnTo>
                      <a:pt x="61" y="75"/>
                    </a:lnTo>
                    <a:lnTo>
                      <a:pt x="61" y="75"/>
                    </a:lnTo>
                    <a:lnTo>
                      <a:pt x="61" y="73"/>
                    </a:lnTo>
                    <a:lnTo>
                      <a:pt x="59" y="71"/>
                    </a:lnTo>
                    <a:lnTo>
                      <a:pt x="57" y="71"/>
                    </a:lnTo>
                    <a:lnTo>
                      <a:pt x="57" y="69"/>
                    </a:lnTo>
                    <a:lnTo>
                      <a:pt x="59" y="69"/>
                    </a:lnTo>
                    <a:lnTo>
                      <a:pt x="59" y="68"/>
                    </a:lnTo>
                    <a:lnTo>
                      <a:pt x="59" y="69"/>
                    </a:lnTo>
                    <a:lnTo>
                      <a:pt x="61" y="69"/>
                    </a:lnTo>
                    <a:lnTo>
                      <a:pt x="61" y="68"/>
                    </a:lnTo>
                    <a:lnTo>
                      <a:pt x="59" y="66"/>
                    </a:lnTo>
                    <a:lnTo>
                      <a:pt x="57" y="66"/>
                    </a:lnTo>
                    <a:lnTo>
                      <a:pt x="57" y="64"/>
                    </a:lnTo>
                    <a:lnTo>
                      <a:pt x="57" y="63"/>
                    </a:lnTo>
                    <a:lnTo>
                      <a:pt x="57" y="63"/>
                    </a:lnTo>
                    <a:lnTo>
                      <a:pt x="56" y="61"/>
                    </a:lnTo>
                    <a:lnTo>
                      <a:pt x="52" y="61"/>
                    </a:lnTo>
                    <a:lnTo>
                      <a:pt x="52" y="63"/>
                    </a:lnTo>
                    <a:lnTo>
                      <a:pt x="52" y="63"/>
                    </a:lnTo>
                    <a:lnTo>
                      <a:pt x="52" y="63"/>
                    </a:lnTo>
                    <a:lnTo>
                      <a:pt x="51" y="64"/>
                    </a:lnTo>
                    <a:lnTo>
                      <a:pt x="51" y="66"/>
                    </a:lnTo>
                    <a:lnTo>
                      <a:pt x="51" y="69"/>
                    </a:lnTo>
                    <a:lnTo>
                      <a:pt x="49" y="69"/>
                    </a:lnTo>
                    <a:lnTo>
                      <a:pt x="49" y="69"/>
                    </a:lnTo>
                    <a:lnTo>
                      <a:pt x="52" y="59"/>
                    </a:lnTo>
                    <a:lnTo>
                      <a:pt x="51" y="53"/>
                    </a:lnTo>
                    <a:lnTo>
                      <a:pt x="34" y="34"/>
                    </a:lnTo>
                    <a:lnTo>
                      <a:pt x="18" y="22"/>
                    </a:lnTo>
                    <a:lnTo>
                      <a:pt x="15" y="15"/>
                    </a:lnTo>
                    <a:lnTo>
                      <a:pt x="10" y="20"/>
                    </a:lnTo>
                    <a:lnTo>
                      <a:pt x="0" y="22"/>
                    </a:lnTo>
                    <a:lnTo>
                      <a:pt x="8" y="2"/>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73" name="Freeform 2232"/>
              <p:cNvSpPr>
                <a:spLocks/>
              </p:cNvSpPr>
              <p:nvPr/>
            </p:nvSpPr>
            <p:spPr bwMode="auto">
              <a:xfrm>
                <a:off x="3720" y="2687"/>
                <a:ext cx="30" cy="59"/>
              </a:xfrm>
              <a:custGeom>
                <a:avLst/>
                <a:gdLst>
                  <a:gd name="T0" fmla="*/ 29 w 30"/>
                  <a:gd name="T1" fmla="*/ 0 h 59"/>
                  <a:gd name="T2" fmla="*/ 30 w 30"/>
                  <a:gd name="T3" fmla="*/ 59 h 59"/>
                  <a:gd name="T4" fmla="*/ 25 w 30"/>
                  <a:gd name="T5" fmla="*/ 57 h 59"/>
                  <a:gd name="T6" fmla="*/ 15 w 30"/>
                  <a:gd name="T7" fmla="*/ 44 h 59"/>
                  <a:gd name="T8" fmla="*/ 10 w 30"/>
                  <a:gd name="T9" fmla="*/ 42 h 59"/>
                  <a:gd name="T10" fmla="*/ 7 w 30"/>
                  <a:gd name="T11" fmla="*/ 33 h 59"/>
                  <a:gd name="T12" fmla="*/ 0 w 30"/>
                  <a:gd name="T13" fmla="*/ 30 h 59"/>
                  <a:gd name="T14" fmla="*/ 3 w 30"/>
                  <a:gd name="T15" fmla="*/ 23 h 59"/>
                  <a:gd name="T16" fmla="*/ 1 w 30"/>
                  <a:gd name="T17" fmla="*/ 13 h 59"/>
                  <a:gd name="T18" fmla="*/ 5 w 30"/>
                  <a:gd name="T19" fmla="*/ 0 h 59"/>
                  <a:gd name="T20" fmla="*/ 29 w 30"/>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59">
                    <a:moveTo>
                      <a:pt x="29" y="0"/>
                    </a:moveTo>
                    <a:lnTo>
                      <a:pt x="30" y="59"/>
                    </a:lnTo>
                    <a:lnTo>
                      <a:pt x="25" y="57"/>
                    </a:lnTo>
                    <a:lnTo>
                      <a:pt x="15" y="44"/>
                    </a:lnTo>
                    <a:lnTo>
                      <a:pt x="10" y="42"/>
                    </a:lnTo>
                    <a:lnTo>
                      <a:pt x="7" y="33"/>
                    </a:lnTo>
                    <a:lnTo>
                      <a:pt x="0" y="30"/>
                    </a:lnTo>
                    <a:lnTo>
                      <a:pt x="3" y="23"/>
                    </a:lnTo>
                    <a:lnTo>
                      <a:pt x="1" y="13"/>
                    </a:lnTo>
                    <a:lnTo>
                      <a:pt x="5" y="0"/>
                    </a:lnTo>
                    <a:lnTo>
                      <a:pt x="2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74" name="Freeform 2233"/>
              <p:cNvSpPr>
                <a:spLocks/>
              </p:cNvSpPr>
              <p:nvPr/>
            </p:nvSpPr>
            <p:spPr bwMode="auto">
              <a:xfrm>
                <a:off x="3720" y="2687"/>
                <a:ext cx="30" cy="59"/>
              </a:xfrm>
              <a:custGeom>
                <a:avLst/>
                <a:gdLst>
                  <a:gd name="T0" fmla="*/ 29 w 30"/>
                  <a:gd name="T1" fmla="*/ 0 h 59"/>
                  <a:gd name="T2" fmla="*/ 30 w 30"/>
                  <a:gd name="T3" fmla="*/ 59 h 59"/>
                  <a:gd name="T4" fmla="*/ 25 w 30"/>
                  <a:gd name="T5" fmla="*/ 57 h 59"/>
                  <a:gd name="T6" fmla="*/ 15 w 30"/>
                  <a:gd name="T7" fmla="*/ 44 h 59"/>
                  <a:gd name="T8" fmla="*/ 10 w 30"/>
                  <a:gd name="T9" fmla="*/ 42 h 59"/>
                  <a:gd name="T10" fmla="*/ 7 w 30"/>
                  <a:gd name="T11" fmla="*/ 33 h 59"/>
                  <a:gd name="T12" fmla="*/ 0 w 30"/>
                  <a:gd name="T13" fmla="*/ 30 h 59"/>
                  <a:gd name="T14" fmla="*/ 3 w 30"/>
                  <a:gd name="T15" fmla="*/ 23 h 59"/>
                  <a:gd name="T16" fmla="*/ 1 w 30"/>
                  <a:gd name="T17" fmla="*/ 13 h 59"/>
                  <a:gd name="T18" fmla="*/ 5 w 30"/>
                  <a:gd name="T19" fmla="*/ 0 h 59"/>
                  <a:gd name="T20" fmla="*/ 29 w 30"/>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59">
                    <a:moveTo>
                      <a:pt x="29" y="0"/>
                    </a:moveTo>
                    <a:lnTo>
                      <a:pt x="30" y="59"/>
                    </a:lnTo>
                    <a:lnTo>
                      <a:pt x="25" y="57"/>
                    </a:lnTo>
                    <a:lnTo>
                      <a:pt x="15" y="44"/>
                    </a:lnTo>
                    <a:lnTo>
                      <a:pt x="10" y="42"/>
                    </a:lnTo>
                    <a:lnTo>
                      <a:pt x="7" y="33"/>
                    </a:lnTo>
                    <a:lnTo>
                      <a:pt x="0" y="30"/>
                    </a:lnTo>
                    <a:lnTo>
                      <a:pt x="3" y="23"/>
                    </a:lnTo>
                    <a:lnTo>
                      <a:pt x="1" y="13"/>
                    </a:lnTo>
                    <a:lnTo>
                      <a:pt x="5" y="0"/>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75" name="Freeform 2234"/>
              <p:cNvSpPr>
                <a:spLocks/>
              </p:cNvSpPr>
              <p:nvPr/>
            </p:nvSpPr>
            <p:spPr bwMode="auto">
              <a:xfrm>
                <a:off x="3679" y="2607"/>
                <a:ext cx="36" cy="30"/>
              </a:xfrm>
              <a:custGeom>
                <a:avLst/>
                <a:gdLst>
                  <a:gd name="T0" fmla="*/ 36 w 36"/>
                  <a:gd name="T1" fmla="*/ 15 h 30"/>
                  <a:gd name="T2" fmla="*/ 36 w 36"/>
                  <a:gd name="T3" fmla="*/ 24 h 30"/>
                  <a:gd name="T4" fmla="*/ 20 w 36"/>
                  <a:gd name="T5" fmla="*/ 25 h 30"/>
                  <a:gd name="T6" fmla="*/ 20 w 36"/>
                  <a:gd name="T7" fmla="*/ 29 h 30"/>
                  <a:gd name="T8" fmla="*/ 9 w 36"/>
                  <a:gd name="T9" fmla="*/ 29 h 30"/>
                  <a:gd name="T10" fmla="*/ 0 w 36"/>
                  <a:gd name="T11" fmla="*/ 30 h 30"/>
                  <a:gd name="T12" fmla="*/ 0 w 36"/>
                  <a:gd name="T13" fmla="*/ 17 h 30"/>
                  <a:gd name="T14" fmla="*/ 4 w 36"/>
                  <a:gd name="T15" fmla="*/ 0 h 30"/>
                  <a:gd name="T16" fmla="*/ 12 w 36"/>
                  <a:gd name="T17" fmla="*/ 0 h 30"/>
                  <a:gd name="T18" fmla="*/ 24 w 36"/>
                  <a:gd name="T19" fmla="*/ 0 h 30"/>
                  <a:gd name="T20" fmla="*/ 27 w 36"/>
                  <a:gd name="T21" fmla="*/ 7 h 30"/>
                  <a:gd name="T22" fmla="*/ 36 w 36"/>
                  <a:gd name="T23" fmla="*/ 7 h 30"/>
                  <a:gd name="T24" fmla="*/ 36 w 36"/>
                  <a:gd name="T2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0">
                    <a:moveTo>
                      <a:pt x="36" y="15"/>
                    </a:moveTo>
                    <a:lnTo>
                      <a:pt x="36" y="24"/>
                    </a:lnTo>
                    <a:lnTo>
                      <a:pt x="20" y="25"/>
                    </a:lnTo>
                    <a:lnTo>
                      <a:pt x="20" y="29"/>
                    </a:lnTo>
                    <a:lnTo>
                      <a:pt x="9" y="29"/>
                    </a:lnTo>
                    <a:lnTo>
                      <a:pt x="0" y="30"/>
                    </a:lnTo>
                    <a:lnTo>
                      <a:pt x="0" y="17"/>
                    </a:lnTo>
                    <a:lnTo>
                      <a:pt x="4" y="0"/>
                    </a:lnTo>
                    <a:lnTo>
                      <a:pt x="12" y="0"/>
                    </a:lnTo>
                    <a:lnTo>
                      <a:pt x="24" y="0"/>
                    </a:lnTo>
                    <a:lnTo>
                      <a:pt x="27" y="7"/>
                    </a:lnTo>
                    <a:lnTo>
                      <a:pt x="36" y="7"/>
                    </a:lnTo>
                    <a:lnTo>
                      <a:pt x="36"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76" name="Freeform 2235"/>
              <p:cNvSpPr>
                <a:spLocks/>
              </p:cNvSpPr>
              <p:nvPr/>
            </p:nvSpPr>
            <p:spPr bwMode="auto">
              <a:xfrm>
                <a:off x="3679" y="2607"/>
                <a:ext cx="36" cy="30"/>
              </a:xfrm>
              <a:custGeom>
                <a:avLst/>
                <a:gdLst>
                  <a:gd name="T0" fmla="*/ 36 w 36"/>
                  <a:gd name="T1" fmla="*/ 15 h 30"/>
                  <a:gd name="T2" fmla="*/ 36 w 36"/>
                  <a:gd name="T3" fmla="*/ 24 h 30"/>
                  <a:gd name="T4" fmla="*/ 20 w 36"/>
                  <a:gd name="T5" fmla="*/ 25 h 30"/>
                  <a:gd name="T6" fmla="*/ 20 w 36"/>
                  <a:gd name="T7" fmla="*/ 29 h 30"/>
                  <a:gd name="T8" fmla="*/ 9 w 36"/>
                  <a:gd name="T9" fmla="*/ 29 h 30"/>
                  <a:gd name="T10" fmla="*/ 0 w 36"/>
                  <a:gd name="T11" fmla="*/ 30 h 30"/>
                  <a:gd name="T12" fmla="*/ 0 w 36"/>
                  <a:gd name="T13" fmla="*/ 17 h 30"/>
                  <a:gd name="T14" fmla="*/ 4 w 36"/>
                  <a:gd name="T15" fmla="*/ 0 h 30"/>
                  <a:gd name="T16" fmla="*/ 12 w 36"/>
                  <a:gd name="T17" fmla="*/ 0 h 30"/>
                  <a:gd name="T18" fmla="*/ 24 w 36"/>
                  <a:gd name="T19" fmla="*/ 0 h 30"/>
                  <a:gd name="T20" fmla="*/ 27 w 36"/>
                  <a:gd name="T21" fmla="*/ 7 h 30"/>
                  <a:gd name="T22" fmla="*/ 36 w 36"/>
                  <a:gd name="T23" fmla="*/ 7 h 30"/>
                  <a:gd name="T24" fmla="*/ 36 w 36"/>
                  <a:gd name="T2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0">
                    <a:moveTo>
                      <a:pt x="36" y="15"/>
                    </a:moveTo>
                    <a:lnTo>
                      <a:pt x="36" y="24"/>
                    </a:lnTo>
                    <a:lnTo>
                      <a:pt x="20" y="25"/>
                    </a:lnTo>
                    <a:lnTo>
                      <a:pt x="20" y="29"/>
                    </a:lnTo>
                    <a:lnTo>
                      <a:pt x="9" y="29"/>
                    </a:lnTo>
                    <a:lnTo>
                      <a:pt x="0" y="30"/>
                    </a:lnTo>
                    <a:lnTo>
                      <a:pt x="0" y="17"/>
                    </a:lnTo>
                    <a:lnTo>
                      <a:pt x="4" y="0"/>
                    </a:lnTo>
                    <a:lnTo>
                      <a:pt x="12" y="0"/>
                    </a:lnTo>
                    <a:lnTo>
                      <a:pt x="24" y="0"/>
                    </a:lnTo>
                    <a:lnTo>
                      <a:pt x="27" y="7"/>
                    </a:lnTo>
                    <a:lnTo>
                      <a:pt x="36" y="7"/>
                    </a:lnTo>
                    <a:lnTo>
                      <a:pt x="36"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77" name="Freeform 2236"/>
              <p:cNvSpPr>
                <a:spLocks/>
              </p:cNvSpPr>
              <p:nvPr/>
            </p:nvSpPr>
            <p:spPr bwMode="auto">
              <a:xfrm>
                <a:off x="3833" y="2805"/>
                <a:ext cx="48" cy="48"/>
              </a:xfrm>
              <a:custGeom>
                <a:avLst/>
                <a:gdLst>
                  <a:gd name="T0" fmla="*/ 41 w 48"/>
                  <a:gd name="T1" fmla="*/ 39 h 48"/>
                  <a:gd name="T2" fmla="*/ 36 w 48"/>
                  <a:gd name="T3" fmla="*/ 46 h 48"/>
                  <a:gd name="T4" fmla="*/ 31 w 48"/>
                  <a:gd name="T5" fmla="*/ 42 h 48"/>
                  <a:gd name="T6" fmla="*/ 26 w 48"/>
                  <a:gd name="T7" fmla="*/ 48 h 48"/>
                  <a:gd name="T8" fmla="*/ 19 w 48"/>
                  <a:gd name="T9" fmla="*/ 41 h 48"/>
                  <a:gd name="T10" fmla="*/ 9 w 48"/>
                  <a:gd name="T11" fmla="*/ 32 h 48"/>
                  <a:gd name="T12" fmla="*/ 0 w 48"/>
                  <a:gd name="T13" fmla="*/ 20 h 48"/>
                  <a:gd name="T14" fmla="*/ 0 w 48"/>
                  <a:gd name="T15" fmla="*/ 9 h 48"/>
                  <a:gd name="T16" fmla="*/ 5 w 48"/>
                  <a:gd name="T17" fmla="*/ 2 h 48"/>
                  <a:gd name="T18" fmla="*/ 32 w 48"/>
                  <a:gd name="T19" fmla="*/ 0 h 48"/>
                  <a:gd name="T20" fmla="*/ 36 w 48"/>
                  <a:gd name="T21" fmla="*/ 22 h 48"/>
                  <a:gd name="T22" fmla="*/ 48 w 48"/>
                  <a:gd name="T23" fmla="*/ 36 h 48"/>
                  <a:gd name="T24" fmla="*/ 41 w 48"/>
                  <a:gd name="T2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8">
                    <a:moveTo>
                      <a:pt x="41" y="39"/>
                    </a:moveTo>
                    <a:lnTo>
                      <a:pt x="36" y="46"/>
                    </a:lnTo>
                    <a:lnTo>
                      <a:pt x="31" y="42"/>
                    </a:lnTo>
                    <a:lnTo>
                      <a:pt x="26" y="48"/>
                    </a:lnTo>
                    <a:lnTo>
                      <a:pt x="19" y="41"/>
                    </a:lnTo>
                    <a:lnTo>
                      <a:pt x="9" y="32"/>
                    </a:lnTo>
                    <a:lnTo>
                      <a:pt x="0" y="20"/>
                    </a:lnTo>
                    <a:lnTo>
                      <a:pt x="0" y="9"/>
                    </a:lnTo>
                    <a:lnTo>
                      <a:pt x="5" y="2"/>
                    </a:lnTo>
                    <a:lnTo>
                      <a:pt x="32" y="0"/>
                    </a:lnTo>
                    <a:lnTo>
                      <a:pt x="36" y="22"/>
                    </a:lnTo>
                    <a:lnTo>
                      <a:pt x="48" y="36"/>
                    </a:lnTo>
                    <a:lnTo>
                      <a:pt x="41" y="3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78" name="Freeform 2237"/>
              <p:cNvSpPr>
                <a:spLocks/>
              </p:cNvSpPr>
              <p:nvPr/>
            </p:nvSpPr>
            <p:spPr bwMode="auto">
              <a:xfrm>
                <a:off x="3833" y="2805"/>
                <a:ext cx="48" cy="48"/>
              </a:xfrm>
              <a:custGeom>
                <a:avLst/>
                <a:gdLst>
                  <a:gd name="T0" fmla="*/ 41 w 48"/>
                  <a:gd name="T1" fmla="*/ 39 h 48"/>
                  <a:gd name="T2" fmla="*/ 36 w 48"/>
                  <a:gd name="T3" fmla="*/ 46 h 48"/>
                  <a:gd name="T4" fmla="*/ 31 w 48"/>
                  <a:gd name="T5" fmla="*/ 42 h 48"/>
                  <a:gd name="T6" fmla="*/ 26 w 48"/>
                  <a:gd name="T7" fmla="*/ 48 h 48"/>
                  <a:gd name="T8" fmla="*/ 19 w 48"/>
                  <a:gd name="T9" fmla="*/ 41 h 48"/>
                  <a:gd name="T10" fmla="*/ 9 w 48"/>
                  <a:gd name="T11" fmla="*/ 32 h 48"/>
                  <a:gd name="T12" fmla="*/ 0 w 48"/>
                  <a:gd name="T13" fmla="*/ 20 h 48"/>
                  <a:gd name="T14" fmla="*/ 0 w 48"/>
                  <a:gd name="T15" fmla="*/ 9 h 48"/>
                  <a:gd name="T16" fmla="*/ 5 w 48"/>
                  <a:gd name="T17" fmla="*/ 2 h 48"/>
                  <a:gd name="T18" fmla="*/ 32 w 48"/>
                  <a:gd name="T19" fmla="*/ 0 h 48"/>
                  <a:gd name="T20" fmla="*/ 36 w 48"/>
                  <a:gd name="T21" fmla="*/ 22 h 48"/>
                  <a:gd name="T22" fmla="*/ 48 w 48"/>
                  <a:gd name="T23" fmla="*/ 36 h 48"/>
                  <a:gd name="T24" fmla="*/ 41 w 48"/>
                  <a:gd name="T2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8">
                    <a:moveTo>
                      <a:pt x="41" y="39"/>
                    </a:moveTo>
                    <a:lnTo>
                      <a:pt x="36" y="46"/>
                    </a:lnTo>
                    <a:lnTo>
                      <a:pt x="31" y="42"/>
                    </a:lnTo>
                    <a:lnTo>
                      <a:pt x="26" y="48"/>
                    </a:lnTo>
                    <a:lnTo>
                      <a:pt x="19" y="41"/>
                    </a:lnTo>
                    <a:lnTo>
                      <a:pt x="9" y="32"/>
                    </a:lnTo>
                    <a:lnTo>
                      <a:pt x="0" y="20"/>
                    </a:lnTo>
                    <a:lnTo>
                      <a:pt x="0" y="9"/>
                    </a:lnTo>
                    <a:lnTo>
                      <a:pt x="5" y="2"/>
                    </a:lnTo>
                    <a:lnTo>
                      <a:pt x="32" y="0"/>
                    </a:lnTo>
                    <a:lnTo>
                      <a:pt x="36" y="22"/>
                    </a:lnTo>
                    <a:lnTo>
                      <a:pt x="48" y="36"/>
                    </a:lnTo>
                    <a:lnTo>
                      <a:pt x="41"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79" name="Freeform 2238"/>
              <p:cNvSpPr>
                <a:spLocks/>
              </p:cNvSpPr>
              <p:nvPr/>
            </p:nvSpPr>
            <p:spPr bwMode="auto">
              <a:xfrm>
                <a:off x="3784" y="2620"/>
                <a:ext cx="48" cy="38"/>
              </a:xfrm>
              <a:custGeom>
                <a:avLst/>
                <a:gdLst>
                  <a:gd name="T0" fmla="*/ 46 w 48"/>
                  <a:gd name="T1" fmla="*/ 24 h 38"/>
                  <a:gd name="T2" fmla="*/ 39 w 48"/>
                  <a:gd name="T3" fmla="*/ 34 h 38"/>
                  <a:gd name="T4" fmla="*/ 39 w 48"/>
                  <a:gd name="T5" fmla="*/ 33 h 38"/>
                  <a:gd name="T6" fmla="*/ 37 w 48"/>
                  <a:gd name="T7" fmla="*/ 33 h 38"/>
                  <a:gd name="T8" fmla="*/ 37 w 48"/>
                  <a:gd name="T9" fmla="*/ 31 h 38"/>
                  <a:gd name="T10" fmla="*/ 36 w 48"/>
                  <a:gd name="T11" fmla="*/ 31 h 38"/>
                  <a:gd name="T12" fmla="*/ 31 w 48"/>
                  <a:gd name="T13" fmla="*/ 34 h 38"/>
                  <a:gd name="T14" fmla="*/ 29 w 48"/>
                  <a:gd name="T15" fmla="*/ 31 h 38"/>
                  <a:gd name="T16" fmla="*/ 15 w 48"/>
                  <a:gd name="T17" fmla="*/ 36 h 38"/>
                  <a:gd name="T18" fmla="*/ 2 w 48"/>
                  <a:gd name="T19" fmla="*/ 38 h 38"/>
                  <a:gd name="T20" fmla="*/ 0 w 48"/>
                  <a:gd name="T21" fmla="*/ 28 h 38"/>
                  <a:gd name="T22" fmla="*/ 4 w 48"/>
                  <a:gd name="T23" fmla="*/ 17 h 38"/>
                  <a:gd name="T24" fmla="*/ 4 w 48"/>
                  <a:gd name="T25" fmla="*/ 4 h 38"/>
                  <a:gd name="T26" fmla="*/ 29 w 48"/>
                  <a:gd name="T27" fmla="*/ 2 h 38"/>
                  <a:gd name="T28" fmla="*/ 31 w 48"/>
                  <a:gd name="T29" fmla="*/ 0 h 38"/>
                  <a:gd name="T30" fmla="*/ 31 w 48"/>
                  <a:gd name="T31" fmla="*/ 0 h 38"/>
                  <a:gd name="T32" fmla="*/ 31 w 48"/>
                  <a:gd name="T33" fmla="*/ 2 h 38"/>
                  <a:gd name="T34" fmla="*/ 31 w 48"/>
                  <a:gd name="T35" fmla="*/ 2 h 38"/>
                  <a:gd name="T36" fmla="*/ 29 w 48"/>
                  <a:gd name="T37" fmla="*/ 7 h 38"/>
                  <a:gd name="T38" fmla="*/ 29 w 48"/>
                  <a:gd name="T39" fmla="*/ 7 h 38"/>
                  <a:gd name="T40" fmla="*/ 31 w 48"/>
                  <a:gd name="T41" fmla="*/ 9 h 38"/>
                  <a:gd name="T42" fmla="*/ 31 w 48"/>
                  <a:gd name="T43" fmla="*/ 11 h 38"/>
                  <a:gd name="T44" fmla="*/ 34 w 48"/>
                  <a:gd name="T45" fmla="*/ 12 h 38"/>
                  <a:gd name="T46" fmla="*/ 34 w 48"/>
                  <a:gd name="T47" fmla="*/ 12 h 38"/>
                  <a:gd name="T48" fmla="*/ 37 w 48"/>
                  <a:gd name="T49" fmla="*/ 12 h 38"/>
                  <a:gd name="T50" fmla="*/ 39 w 48"/>
                  <a:gd name="T51" fmla="*/ 16 h 38"/>
                  <a:gd name="T52" fmla="*/ 39 w 48"/>
                  <a:gd name="T53" fmla="*/ 19 h 38"/>
                  <a:gd name="T54" fmla="*/ 39 w 48"/>
                  <a:gd name="T55" fmla="*/ 19 h 38"/>
                  <a:gd name="T56" fmla="*/ 39 w 48"/>
                  <a:gd name="T57" fmla="*/ 21 h 38"/>
                  <a:gd name="T58" fmla="*/ 41 w 48"/>
                  <a:gd name="T59" fmla="*/ 21 h 38"/>
                  <a:gd name="T60" fmla="*/ 46 w 48"/>
                  <a:gd name="T61" fmla="*/ 21 h 38"/>
                  <a:gd name="T62" fmla="*/ 48 w 48"/>
                  <a:gd name="T63" fmla="*/ 21 h 38"/>
                  <a:gd name="T64" fmla="*/ 48 w 48"/>
                  <a:gd name="T65" fmla="*/ 22 h 38"/>
                  <a:gd name="T66" fmla="*/ 46 w 48"/>
                  <a:gd name="T6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8">
                    <a:moveTo>
                      <a:pt x="46" y="24"/>
                    </a:moveTo>
                    <a:lnTo>
                      <a:pt x="39" y="34"/>
                    </a:lnTo>
                    <a:lnTo>
                      <a:pt x="39" y="33"/>
                    </a:lnTo>
                    <a:lnTo>
                      <a:pt x="37" y="33"/>
                    </a:lnTo>
                    <a:lnTo>
                      <a:pt x="37" y="31"/>
                    </a:lnTo>
                    <a:lnTo>
                      <a:pt x="36" y="31"/>
                    </a:lnTo>
                    <a:lnTo>
                      <a:pt x="31" y="34"/>
                    </a:lnTo>
                    <a:lnTo>
                      <a:pt x="29" y="31"/>
                    </a:lnTo>
                    <a:lnTo>
                      <a:pt x="15" y="36"/>
                    </a:lnTo>
                    <a:lnTo>
                      <a:pt x="2" y="38"/>
                    </a:lnTo>
                    <a:lnTo>
                      <a:pt x="0" y="28"/>
                    </a:lnTo>
                    <a:lnTo>
                      <a:pt x="4" y="17"/>
                    </a:lnTo>
                    <a:lnTo>
                      <a:pt x="4" y="4"/>
                    </a:lnTo>
                    <a:lnTo>
                      <a:pt x="29" y="2"/>
                    </a:lnTo>
                    <a:lnTo>
                      <a:pt x="31" y="0"/>
                    </a:lnTo>
                    <a:lnTo>
                      <a:pt x="31" y="0"/>
                    </a:lnTo>
                    <a:lnTo>
                      <a:pt x="31" y="2"/>
                    </a:lnTo>
                    <a:lnTo>
                      <a:pt x="31" y="2"/>
                    </a:lnTo>
                    <a:lnTo>
                      <a:pt x="29" y="7"/>
                    </a:lnTo>
                    <a:lnTo>
                      <a:pt x="29" y="7"/>
                    </a:lnTo>
                    <a:lnTo>
                      <a:pt x="31" y="9"/>
                    </a:lnTo>
                    <a:lnTo>
                      <a:pt x="31" y="11"/>
                    </a:lnTo>
                    <a:lnTo>
                      <a:pt x="34" y="12"/>
                    </a:lnTo>
                    <a:lnTo>
                      <a:pt x="34" y="12"/>
                    </a:lnTo>
                    <a:lnTo>
                      <a:pt x="37" y="12"/>
                    </a:lnTo>
                    <a:lnTo>
                      <a:pt x="39" y="16"/>
                    </a:lnTo>
                    <a:lnTo>
                      <a:pt x="39" y="19"/>
                    </a:lnTo>
                    <a:lnTo>
                      <a:pt x="39" y="19"/>
                    </a:lnTo>
                    <a:lnTo>
                      <a:pt x="39" y="21"/>
                    </a:lnTo>
                    <a:lnTo>
                      <a:pt x="41" y="21"/>
                    </a:lnTo>
                    <a:lnTo>
                      <a:pt x="46" y="21"/>
                    </a:lnTo>
                    <a:lnTo>
                      <a:pt x="48" y="21"/>
                    </a:lnTo>
                    <a:lnTo>
                      <a:pt x="48" y="22"/>
                    </a:lnTo>
                    <a:lnTo>
                      <a:pt x="46"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80" name="Freeform 2239"/>
              <p:cNvSpPr>
                <a:spLocks/>
              </p:cNvSpPr>
              <p:nvPr/>
            </p:nvSpPr>
            <p:spPr bwMode="auto">
              <a:xfrm>
                <a:off x="3784" y="2620"/>
                <a:ext cx="48" cy="38"/>
              </a:xfrm>
              <a:custGeom>
                <a:avLst/>
                <a:gdLst>
                  <a:gd name="T0" fmla="*/ 46 w 48"/>
                  <a:gd name="T1" fmla="*/ 24 h 38"/>
                  <a:gd name="T2" fmla="*/ 39 w 48"/>
                  <a:gd name="T3" fmla="*/ 34 h 38"/>
                  <a:gd name="T4" fmla="*/ 39 w 48"/>
                  <a:gd name="T5" fmla="*/ 33 h 38"/>
                  <a:gd name="T6" fmla="*/ 37 w 48"/>
                  <a:gd name="T7" fmla="*/ 33 h 38"/>
                  <a:gd name="T8" fmla="*/ 37 w 48"/>
                  <a:gd name="T9" fmla="*/ 31 h 38"/>
                  <a:gd name="T10" fmla="*/ 36 w 48"/>
                  <a:gd name="T11" fmla="*/ 31 h 38"/>
                  <a:gd name="T12" fmla="*/ 31 w 48"/>
                  <a:gd name="T13" fmla="*/ 34 h 38"/>
                  <a:gd name="T14" fmla="*/ 29 w 48"/>
                  <a:gd name="T15" fmla="*/ 31 h 38"/>
                  <a:gd name="T16" fmla="*/ 15 w 48"/>
                  <a:gd name="T17" fmla="*/ 36 h 38"/>
                  <a:gd name="T18" fmla="*/ 2 w 48"/>
                  <a:gd name="T19" fmla="*/ 38 h 38"/>
                  <a:gd name="T20" fmla="*/ 0 w 48"/>
                  <a:gd name="T21" fmla="*/ 28 h 38"/>
                  <a:gd name="T22" fmla="*/ 4 w 48"/>
                  <a:gd name="T23" fmla="*/ 17 h 38"/>
                  <a:gd name="T24" fmla="*/ 4 w 48"/>
                  <a:gd name="T25" fmla="*/ 4 h 38"/>
                  <a:gd name="T26" fmla="*/ 29 w 48"/>
                  <a:gd name="T27" fmla="*/ 2 h 38"/>
                  <a:gd name="T28" fmla="*/ 31 w 48"/>
                  <a:gd name="T29" fmla="*/ 0 h 38"/>
                  <a:gd name="T30" fmla="*/ 31 w 48"/>
                  <a:gd name="T31" fmla="*/ 0 h 38"/>
                  <a:gd name="T32" fmla="*/ 31 w 48"/>
                  <a:gd name="T33" fmla="*/ 2 h 38"/>
                  <a:gd name="T34" fmla="*/ 31 w 48"/>
                  <a:gd name="T35" fmla="*/ 2 h 38"/>
                  <a:gd name="T36" fmla="*/ 29 w 48"/>
                  <a:gd name="T37" fmla="*/ 7 h 38"/>
                  <a:gd name="T38" fmla="*/ 29 w 48"/>
                  <a:gd name="T39" fmla="*/ 7 h 38"/>
                  <a:gd name="T40" fmla="*/ 31 w 48"/>
                  <a:gd name="T41" fmla="*/ 9 h 38"/>
                  <a:gd name="T42" fmla="*/ 31 w 48"/>
                  <a:gd name="T43" fmla="*/ 11 h 38"/>
                  <a:gd name="T44" fmla="*/ 34 w 48"/>
                  <a:gd name="T45" fmla="*/ 12 h 38"/>
                  <a:gd name="T46" fmla="*/ 34 w 48"/>
                  <a:gd name="T47" fmla="*/ 12 h 38"/>
                  <a:gd name="T48" fmla="*/ 37 w 48"/>
                  <a:gd name="T49" fmla="*/ 12 h 38"/>
                  <a:gd name="T50" fmla="*/ 39 w 48"/>
                  <a:gd name="T51" fmla="*/ 16 h 38"/>
                  <a:gd name="T52" fmla="*/ 39 w 48"/>
                  <a:gd name="T53" fmla="*/ 19 h 38"/>
                  <a:gd name="T54" fmla="*/ 39 w 48"/>
                  <a:gd name="T55" fmla="*/ 19 h 38"/>
                  <a:gd name="T56" fmla="*/ 39 w 48"/>
                  <a:gd name="T57" fmla="*/ 21 h 38"/>
                  <a:gd name="T58" fmla="*/ 41 w 48"/>
                  <a:gd name="T59" fmla="*/ 21 h 38"/>
                  <a:gd name="T60" fmla="*/ 46 w 48"/>
                  <a:gd name="T61" fmla="*/ 21 h 38"/>
                  <a:gd name="T62" fmla="*/ 48 w 48"/>
                  <a:gd name="T63" fmla="*/ 21 h 38"/>
                  <a:gd name="T64" fmla="*/ 48 w 48"/>
                  <a:gd name="T65" fmla="*/ 22 h 38"/>
                  <a:gd name="T66" fmla="*/ 46 w 48"/>
                  <a:gd name="T6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8">
                    <a:moveTo>
                      <a:pt x="46" y="24"/>
                    </a:moveTo>
                    <a:lnTo>
                      <a:pt x="39" y="34"/>
                    </a:lnTo>
                    <a:lnTo>
                      <a:pt x="39" y="33"/>
                    </a:lnTo>
                    <a:lnTo>
                      <a:pt x="37" y="33"/>
                    </a:lnTo>
                    <a:lnTo>
                      <a:pt x="37" y="31"/>
                    </a:lnTo>
                    <a:lnTo>
                      <a:pt x="36" y="31"/>
                    </a:lnTo>
                    <a:lnTo>
                      <a:pt x="31" y="34"/>
                    </a:lnTo>
                    <a:lnTo>
                      <a:pt x="29" y="31"/>
                    </a:lnTo>
                    <a:lnTo>
                      <a:pt x="15" y="36"/>
                    </a:lnTo>
                    <a:lnTo>
                      <a:pt x="2" y="38"/>
                    </a:lnTo>
                    <a:lnTo>
                      <a:pt x="0" y="28"/>
                    </a:lnTo>
                    <a:lnTo>
                      <a:pt x="4" y="17"/>
                    </a:lnTo>
                    <a:lnTo>
                      <a:pt x="4" y="4"/>
                    </a:lnTo>
                    <a:lnTo>
                      <a:pt x="29" y="2"/>
                    </a:lnTo>
                    <a:lnTo>
                      <a:pt x="31" y="0"/>
                    </a:lnTo>
                    <a:lnTo>
                      <a:pt x="31" y="0"/>
                    </a:lnTo>
                    <a:lnTo>
                      <a:pt x="31" y="2"/>
                    </a:lnTo>
                    <a:lnTo>
                      <a:pt x="31" y="2"/>
                    </a:lnTo>
                    <a:lnTo>
                      <a:pt x="29" y="7"/>
                    </a:lnTo>
                    <a:lnTo>
                      <a:pt x="29" y="7"/>
                    </a:lnTo>
                    <a:lnTo>
                      <a:pt x="31" y="9"/>
                    </a:lnTo>
                    <a:lnTo>
                      <a:pt x="31" y="11"/>
                    </a:lnTo>
                    <a:lnTo>
                      <a:pt x="34" y="12"/>
                    </a:lnTo>
                    <a:lnTo>
                      <a:pt x="34" y="12"/>
                    </a:lnTo>
                    <a:lnTo>
                      <a:pt x="37" y="12"/>
                    </a:lnTo>
                    <a:lnTo>
                      <a:pt x="39" y="16"/>
                    </a:lnTo>
                    <a:lnTo>
                      <a:pt x="39" y="19"/>
                    </a:lnTo>
                    <a:lnTo>
                      <a:pt x="39" y="19"/>
                    </a:lnTo>
                    <a:lnTo>
                      <a:pt x="39" y="21"/>
                    </a:lnTo>
                    <a:lnTo>
                      <a:pt x="41" y="21"/>
                    </a:lnTo>
                    <a:lnTo>
                      <a:pt x="46" y="21"/>
                    </a:lnTo>
                    <a:lnTo>
                      <a:pt x="48" y="21"/>
                    </a:lnTo>
                    <a:lnTo>
                      <a:pt x="48" y="22"/>
                    </a:lnTo>
                    <a:lnTo>
                      <a:pt x="46"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81" name="Freeform 2240"/>
              <p:cNvSpPr>
                <a:spLocks/>
              </p:cNvSpPr>
              <p:nvPr/>
            </p:nvSpPr>
            <p:spPr bwMode="auto">
              <a:xfrm>
                <a:off x="3738" y="2578"/>
                <a:ext cx="50" cy="51"/>
              </a:xfrm>
              <a:custGeom>
                <a:avLst/>
                <a:gdLst>
                  <a:gd name="T0" fmla="*/ 0 w 50"/>
                  <a:gd name="T1" fmla="*/ 2 h 51"/>
                  <a:gd name="T2" fmla="*/ 11 w 50"/>
                  <a:gd name="T3" fmla="*/ 2 h 51"/>
                  <a:gd name="T4" fmla="*/ 11 w 50"/>
                  <a:gd name="T5" fmla="*/ 2 h 51"/>
                  <a:gd name="T6" fmla="*/ 34 w 50"/>
                  <a:gd name="T7" fmla="*/ 0 h 51"/>
                  <a:gd name="T8" fmla="*/ 36 w 50"/>
                  <a:gd name="T9" fmla="*/ 0 h 51"/>
                  <a:gd name="T10" fmla="*/ 36 w 50"/>
                  <a:gd name="T11" fmla="*/ 0 h 51"/>
                  <a:gd name="T12" fmla="*/ 38 w 50"/>
                  <a:gd name="T13" fmla="*/ 0 h 51"/>
                  <a:gd name="T14" fmla="*/ 38 w 50"/>
                  <a:gd name="T15" fmla="*/ 0 h 51"/>
                  <a:gd name="T16" fmla="*/ 39 w 50"/>
                  <a:gd name="T17" fmla="*/ 0 h 51"/>
                  <a:gd name="T18" fmla="*/ 39 w 50"/>
                  <a:gd name="T19" fmla="*/ 0 h 51"/>
                  <a:gd name="T20" fmla="*/ 48 w 50"/>
                  <a:gd name="T21" fmla="*/ 0 h 51"/>
                  <a:gd name="T22" fmla="*/ 50 w 50"/>
                  <a:gd name="T23" fmla="*/ 0 h 51"/>
                  <a:gd name="T24" fmla="*/ 44 w 50"/>
                  <a:gd name="T25" fmla="*/ 12 h 51"/>
                  <a:gd name="T26" fmla="*/ 39 w 50"/>
                  <a:gd name="T27" fmla="*/ 15 h 51"/>
                  <a:gd name="T28" fmla="*/ 36 w 50"/>
                  <a:gd name="T29" fmla="*/ 34 h 51"/>
                  <a:gd name="T30" fmla="*/ 28 w 50"/>
                  <a:gd name="T31" fmla="*/ 44 h 51"/>
                  <a:gd name="T32" fmla="*/ 22 w 50"/>
                  <a:gd name="T33" fmla="*/ 44 h 51"/>
                  <a:gd name="T34" fmla="*/ 16 w 50"/>
                  <a:gd name="T35" fmla="*/ 51 h 51"/>
                  <a:gd name="T36" fmla="*/ 14 w 50"/>
                  <a:gd name="T37" fmla="*/ 36 h 51"/>
                  <a:gd name="T38" fmla="*/ 2 w 50"/>
                  <a:gd name="T39" fmla="*/ 31 h 51"/>
                  <a:gd name="T40" fmla="*/ 0 w 50"/>
                  <a:gd name="T41"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51">
                    <a:moveTo>
                      <a:pt x="0" y="2"/>
                    </a:moveTo>
                    <a:lnTo>
                      <a:pt x="11" y="2"/>
                    </a:lnTo>
                    <a:lnTo>
                      <a:pt x="11" y="2"/>
                    </a:lnTo>
                    <a:lnTo>
                      <a:pt x="34" y="0"/>
                    </a:lnTo>
                    <a:lnTo>
                      <a:pt x="36" y="0"/>
                    </a:lnTo>
                    <a:lnTo>
                      <a:pt x="36" y="0"/>
                    </a:lnTo>
                    <a:lnTo>
                      <a:pt x="38" y="0"/>
                    </a:lnTo>
                    <a:lnTo>
                      <a:pt x="38" y="0"/>
                    </a:lnTo>
                    <a:lnTo>
                      <a:pt x="39" y="0"/>
                    </a:lnTo>
                    <a:lnTo>
                      <a:pt x="39" y="0"/>
                    </a:lnTo>
                    <a:lnTo>
                      <a:pt x="48" y="0"/>
                    </a:lnTo>
                    <a:lnTo>
                      <a:pt x="50" y="0"/>
                    </a:lnTo>
                    <a:lnTo>
                      <a:pt x="44" y="12"/>
                    </a:lnTo>
                    <a:lnTo>
                      <a:pt x="39" y="15"/>
                    </a:lnTo>
                    <a:lnTo>
                      <a:pt x="36" y="34"/>
                    </a:lnTo>
                    <a:lnTo>
                      <a:pt x="28" y="44"/>
                    </a:lnTo>
                    <a:lnTo>
                      <a:pt x="22" y="44"/>
                    </a:lnTo>
                    <a:lnTo>
                      <a:pt x="16" y="51"/>
                    </a:lnTo>
                    <a:lnTo>
                      <a:pt x="14" y="36"/>
                    </a:lnTo>
                    <a:lnTo>
                      <a:pt x="2" y="31"/>
                    </a:lnTo>
                    <a:lnTo>
                      <a:pt x="0" y="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82" name="Freeform 2241"/>
              <p:cNvSpPr>
                <a:spLocks/>
              </p:cNvSpPr>
              <p:nvPr/>
            </p:nvSpPr>
            <p:spPr bwMode="auto">
              <a:xfrm>
                <a:off x="3738" y="2578"/>
                <a:ext cx="50" cy="51"/>
              </a:xfrm>
              <a:custGeom>
                <a:avLst/>
                <a:gdLst>
                  <a:gd name="T0" fmla="*/ 0 w 50"/>
                  <a:gd name="T1" fmla="*/ 2 h 51"/>
                  <a:gd name="T2" fmla="*/ 11 w 50"/>
                  <a:gd name="T3" fmla="*/ 2 h 51"/>
                  <a:gd name="T4" fmla="*/ 11 w 50"/>
                  <a:gd name="T5" fmla="*/ 2 h 51"/>
                  <a:gd name="T6" fmla="*/ 34 w 50"/>
                  <a:gd name="T7" fmla="*/ 0 h 51"/>
                  <a:gd name="T8" fmla="*/ 36 w 50"/>
                  <a:gd name="T9" fmla="*/ 0 h 51"/>
                  <a:gd name="T10" fmla="*/ 36 w 50"/>
                  <a:gd name="T11" fmla="*/ 0 h 51"/>
                  <a:gd name="T12" fmla="*/ 38 w 50"/>
                  <a:gd name="T13" fmla="*/ 0 h 51"/>
                  <a:gd name="T14" fmla="*/ 38 w 50"/>
                  <a:gd name="T15" fmla="*/ 0 h 51"/>
                  <a:gd name="T16" fmla="*/ 39 w 50"/>
                  <a:gd name="T17" fmla="*/ 0 h 51"/>
                  <a:gd name="T18" fmla="*/ 39 w 50"/>
                  <a:gd name="T19" fmla="*/ 0 h 51"/>
                  <a:gd name="T20" fmla="*/ 48 w 50"/>
                  <a:gd name="T21" fmla="*/ 0 h 51"/>
                  <a:gd name="T22" fmla="*/ 50 w 50"/>
                  <a:gd name="T23" fmla="*/ 0 h 51"/>
                  <a:gd name="T24" fmla="*/ 44 w 50"/>
                  <a:gd name="T25" fmla="*/ 12 h 51"/>
                  <a:gd name="T26" fmla="*/ 39 w 50"/>
                  <a:gd name="T27" fmla="*/ 15 h 51"/>
                  <a:gd name="T28" fmla="*/ 36 w 50"/>
                  <a:gd name="T29" fmla="*/ 34 h 51"/>
                  <a:gd name="T30" fmla="*/ 28 w 50"/>
                  <a:gd name="T31" fmla="*/ 44 h 51"/>
                  <a:gd name="T32" fmla="*/ 22 w 50"/>
                  <a:gd name="T33" fmla="*/ 44 h 51"/>
                  <a:gd name="T34" fmla="*/ 16 w 50"/>
                  <a:gd name="T35" fmla="*/ 51 h 51"/>
                  <a:gd name="T36" fmla="*/ 14 w 50"/>
                  <a:gd name="T37" fmla="*/ 36 h 51"/>
                  <a:gd name="T38" fmla="*/ 2 w 50"/>
                  <a:gd name="T39" fmla="*/ 31 h 51"/>
                  <a:gd name="T40" fmla="*/ 0 w 50"/>
                  <a:gd name="T41"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51">
                    <a:moveTo>
                      <a:pt x="0" y="2"/>
                    </a:moveTo>
                    <a:lnTo>
                      <a:pt x="11" y="2"/>
                    </a:lnTo>
                    <a:lnTo>
                      <a:pt x="11" y="2"/>
                    </a:lnTo>
                    <a:lnTo>
                      <a:pt x="34" y="0"/>
                    </a:lnTo>
                    <a:lnTo>
                      <a:pt x="36" y="0"/>
                    </a:lnTo>
                    <a:lnTo>
                      <a:pt x="36" y="0"/>
                    </a:lnTo>
                    <a:lnTo>
                      <a:pt x="38" y="0"/>
                    </a:lnTo>
                    <a:lnTo>
                      <a:pt x="38" y="0"/>
                    </a:lnTo>
                    <a:lnTo>
                      <a:pt x="39" y="0"/>
                    </a:lnTo>
                    <a:lnTo>
                      <a:pt x="39" y="0"/>
                    </a:lnTo>
                    <a:lnTo>
                      <a:pt x="48" y="0"/>
                    </a:lnTo>
                    <a:lnTo>
                      <a:pt x="50" y="0"/>
                    </a:lnTo>
                    <a:lnTo>
                      <a:pt x="44" y="12"/>
                    </a:lnTo>
                    <a:lnTo>
                      <a:pt x="39" y="15"/>
                    </a:lnTo>
                    <a:lnTo>
                      <a:pt x="36" y="34"/>
                    </a:lnTo>
                    <a:lnTo>
                      <a:pt x="28" y="44"/>
                    </a:lnTo>
                    <a:lnTo>
                      <a:pt x="22" y="44"/>
                    </a:lnTo>
                    <a:lnTo>
                      <a:pt x="16" y="51"/>
                    </a:lnTo>
                    <a:lnTo>
                      <a:pt x="14" y="36"/>
                    </a:lnTo>
                    <a:lnTo>
                      <a:pt x="2" y="31"/>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83" name="Freeform 2242"/>
              <p:cNvSpPr>
                <a:spLocks/>
              </p:cNvSpPr>
              <p:nvPr/>
            </p:nvSpPr>
            <p:spPr bwMode="auto">
              <a:xfrm>
                <a:off x="3638" y="2666"/>
                <a:ext cx="56" cy="80"/>
              </a:xfrm>
              <a:custGeom>
                <a:avLst/>
                <a:gdLst>
                  <a:gd name="T0" fmla="*/ 38 w 56"/>
                  <a:gd name="T1" fmla="*/ 0 h 80"/>
                  <a:gd name="T2" fmla="*/ 45 w 56"/>
                  <a:gd name="T3" fmla="*/ 21 h 80"/>
                  <a:gd name="T4" fmla="*/ 38 w 56"/>
                  <a:gd name="T5" fmla="*/ 37 h 80"/>
                  <a:gd name="T6" fmla="*/ 38 w 56"/>
                  <a:gd name="T7" fmla="*/ 44 h 80"/>
                  <a:gd name="T8" fmla="*/ 43 w 56"/>
                  <a:gd name="T9" fmla="*/ 53 h 80"/>
                  <a:gd name="T10" fmla="*/ 50 w 56"/>
                  <a:gd name="T11" fmla="*/ 54 h 80"/>
                  <a:gd name="T12" fmla="*/ 56 w 56"/>
                  <a:gd name="T13" fmla="*/ 63 h 80"/>
                  <a:gd name="T14" fmla="*/ 43 w 56"/>
                  <a:gd name="T15" fmla="*/ 78 h 80"/>
                  <a:gd name="T16" fmla="*/ 38 w 56"/>
                  <a:gd name="T17" fmla="*/ 80 h 80"/>
                  <a:gd name="T18" fmla="*/ 17 w 56"/>
                  <a:gd name="T19" fmla="*/ 78 h 80"/>
                  <a:gd name="T20" fmla="*/ 17 w 56"/>
                  <a:gd name="T21" fmla="*/ 61 h 80"/>
                  <a:gd name="T22" fmla="*/ 9 w 56"/>
                  <a:gd name="T23" fmla="*/ 61 h 80"/>
                  <a:gd name="T24" fmla="*/ 9 w 56"/>
                  <a:gd name="T25" fmla="*/ 44 h 80"/>
                  <a:gd name="T26" fmla="*/ 0 w 56"/>
                  <a:gd name="T27" fmla="*/ 44 h 80"/>
                  <a:gd name="T28" fmla="*/ 0 w 56"/>
                  <a:gd name="T29" fmla="*/ 32 h 80"/>
                  <a:gd name="T30" fmla="*/ 0 w 56"/>
                  <a:gd name="T31" fmla="*/ 26 h 80"/>
                  <a:gd name="T32" fmla="*/ 7 w 56"/>
                  <a:gd name="T33" fmla="*/ 24 h 80"/>
                  <a:gd name="T34" fmla="*/ 16 w 56"/>
                  <a:gd name="T35" fmla="*/ 26 h 80"/>
                  <a:gd name="T36" fmla="*/ 16 w 56"/>
                  <a:gd name="T37" fmla="*/ 19 h 80"/>
                  <a:gd name="T38" fmla="*/ 24 w 56"/>
                  <a:gd name="T39" fmla="*/ 19 h 80"/>
                  <a:gd name="T40" fmla="*/ 19 w 56"/>
                  <a:gd name="T41" fmla="*/ 2 h 80"/>
                  <a:gd name="T42" fmla="*/ 38 w 56"/>
                  <a:gd name="T4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80">
                    <a:moveTo>
                      <a:pt x="38" y="0"/>
                    </a:moveTo>
                    <a:lnTo>
                      <a:pt x="45" y="21"/>
                    </a:lnTo>
                    <a:lnTo>
                      <a:pt x="38" y="37"/>
                    </a:lnTo>
                    <a:lnTo>
                      <a:pt x="38" y="44"/>
                    </a:lnTo>
                    <a:lnTo>
                      <a:pt x="43" y="53"/>
                    </a:lnTo>
                    <a:lnTo>
                      <a:pt x="50" y="54"/>
                    </a:lnTo>
                    <a:lnTo>
                      <a:pt x="56" y="63"/>
                    </a:lnTo>
                    <a:lnTo>
                      <a:pt x="43" y="78"/>
                    </a:lnTo>
                    <a:lnTo>
                      <a:pt x="38" y="80"/>
                    </a:lnTo>
                    <a:lnTo>
                      <a:pt x="17" y="78"/>
                    </a:lnTo>
                    <a:lnTo>
                      <a:pt x="17" y="61"/>
                    </a:lnTo>
                    <a:lnTo>
                      <a:pt x="9" y="61"/>
                    </a:lnTo>
                    <a:lnTo>
                      <a:pt x="9" y="44"/>
                    </a:lnTo>
                    <a:lnTo>
                      <a:pt x="0" y="44"/>
                    </a:lnTo>
                    <a:lnTo>
                      <a:pt x="0" y="32"/>
                    </a:lnTo>
                    <a:lnTo>
                      <a:pt x="0" y="26"/>
                    </a:lnTo>
                    <a:lnTo>
                      <a:pt x="7" y="24"/>
                    </a:lnTo>
                    <a:lnTo>
                      <a:pt x="16" y="26"/>
                    </a:lnTo>
                    <a:lnTo>
                      <a:pt x="16" y="19"/>
                    </a:lnTo>
                    <a:lnTo>
                      <a:pt x="24" y="19"/>
                    </a:lnTo>
                    <a:lnTo>
                      <a:pt x="19" y="2"/>
                    </a:lnTo>
                    <a:lnTo>
                      <a:pt x="38"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84" name="Freeform 2243"/>
              <p:cNvSpPr>
                <a:spLocks/>
              </p:cNvSpPr>
              <p:nvPr/>
            </p:nvSpPr>
            <p:spPr bwMode="auto">
              <a:xfrm>
                <a:off x="3638" y="2666"/>
                <a:ext cx="56" cy="80"/>
              </a:xfrm>
              <a:custGeom>
                <a:avLst/>
                <a:gdLst>
                  <a:gd name="T0" fmla="*/ 38 w 56"/>
                  <a:gd name="T1" fmla="*/ 0 h 80"/>
                  <a:gd name="T2" fmla="*/ 45 w 56"/>
                  <a:gd name="T3" fmla="*/ 21 h 80"/>
                  <a:gd name="T4" fmla="*/ 38 w 56"/>
                  <a:gd name="T5" fmla="*/ 37 h 80"/>
                  <a:gd name="T6" fmla="*/ 38 w 56"/>
                  <a:gd name="T7" fmla="*/ 44 h 80"/>
                  <a:gd name="T8" fmla="*/ 43 w 56"/>
                  <a:gd name="T9" fmla="*/ 53 h 80"/>
                  <a:gd name="T10" fmla="*/ 50 w 56"/>
                  <a:gd name="T11" fmla="*/ 54 h 80"/>
                  <a:gd name="T12" fmla="*/ 56 w 56"/>
                  <a:gd name="T13" fmla="*/ 63 h 80"/>
                  <a:gd name="T14" fmla="*/ 43 w 56"/>
                  <a:gd name="T15" fmla="*/ 78 h 80"/>
                  <a:gd name="T16" fmla="*/ 38 w 56"/>
                  <a:gd name="T17" fmla="*/ 80 h 80"/>
                  <a:gd name="T18" fmla="*/ 17 w 56"/>
                  <a:gd name="T19" fmla="*/ 78 h 80"/>
                  <a:gd name="T20" fmla="*/ 17 w 56"/>
                  <a:gd name="T21" fmla="*/ 61 h 80"/>
                  <a:gd name="T22" fmla="*/ 9 w 56"/>
                  <a:gd name="T23" fmla="*/ 61 h 80"/>
                  <a:gd name="T24" fmla="*/ 9 w 56"/>
                  <a:gd name="T25" fmla="*/ 44 h 80"/>
                  <a:gd name="T26" fmla="*/ 0 w 56"/>
                  <a:gd name="T27" fmla="*/ 44 h 80"/>
                  <a:gd name="T28" fmla="*/ 0 w 56"/>
                  <a:gd name="T29" fmla="*/ 32 h 80"/>
                  <a:gd name="T30" fmla="*/ 0 w 56"/>
                  <a:gd name="T31" fmla="*/ 26 h 80"/>
                  <a:gd name="T32" fmla="*/ 7 w 56"/>
                  <a:gd name="T33" fmla="*/ 24 h 80"/>
                  <a:gd name="T34" fmla="*/ 16 w 56"/>
                  <a:gd name="T35" fmla="*/ 26 h 80"/>
                  <a:gd name="T36" fmla="*/ 16 w 56"/>
                  <a:gd name="T37" fmla="*/ 19 h 80"/>
                  <a:gd name="T38" fmla="*/ 24 w 56"/>
                  <a:gd name="T39" fmla="*/ 19 h 80"/>
                  <a:gd name="T40" fmla="*/ 19 w 56"/>
                  <a:gd name="T41" fmla="*/ 2 h 80"/>
                  <a:gd name="T42" fmla="*/ 38 w 56"/>
                  <a:gd name="T4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80">
                    <a:moveTo>
                      <a:pt x="38" y="0"/>
                    </a:moveTo>
                    <a:lnTo>
                      <a:pt x="45" y="21"/>
                    </a:lnTo>
                    <a:lnTo>
                      <a:pt x="38" y="37"/>
                    </a:lnTo>
                    <a:lnTo>
                      <a:pt x="38" y="44"/>
                    </a:lnTo>
                    <a:lnTo>
                      <a:pt x="43" y="53"/>
                    </a:lnTo>
                    <a:lnTo>
                      <a:pt x="50" y="54"/>
                    </a:lnTo>
                    <a:lnTo>
                      <a:pt x="56" y="63"/>
                    </a:lnTo>
                    <a:lnTo>
                      <a:pt x="43" y="78"/>
                    </a:lnTo>
                    <a:lnTo>
                      <a:pt x="38" y="80"/>
                    </a:lnTo>
                    <a:lnTo>
                      <a:pt x="17" y="78"/>
                    </a:lnTo>
                    <a:lnTo>
                      <a:pt x="17" y="61"/>
                    </a:lnTo>
                    <a:lnTo>
                      <a:pt x="9" y="61"/>
                    </a:lnTo>
                    <a:lnTo>
                      <a:pt x="9" y="44"/>
                    </a:lnTo>
                    <a:lnTo>
                      <a:pt x="0" y="44"/>
                    </a:lnTo>
                    <a:lnTo>
                      <a:pt x="0" y="32"/>
                    </a:lnTo>
                    <a:lnTo>
                      <a:pt x="0" y="26"/>
                    </a:lnTo>
                    <a:lnTo>
                      <a:pt x="7" y="24"/>
                    </a:lnTo>
                    <a:lnTo>
                      <a:pt x="16" y="26"/>
                    </a:lnTo>
                    <a:lnTo>
                      <a:pt x="16" y="19"/>
                    </a:lnTo>
                    <a:lnTo>
                      <a:pt x="24" y="19"/>
                    </a:lnTo>
                    <a:lnTo>
                      <a:pt x="19" y="2"/>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85" name="Freeform 2244"/>
              <p:cNvSpPr>
                <a:spLocks/>
              </p:cNvSpPr>
              <p:nvPr/>
            </p:nvSpPr>
            <p:spPr bwMode="auto">
              <a:xfrm>
                <a:off x="3903" y="2847"/>
                <a:ext cx="40" cy="33"/>
              </a:xfrm>
              <a:custGeom>
                <a:avLst/>
                <a:gdLst>
                  <a:gd name="T0" fmla="*/ 30 w 40"/>
                  <a:gd name="T1" fmla="*/ 2 h 33"/>
                  <a:gd name="T2" fmla="*/ 39 w 40"/>
                  <a:gd name="T3" fmla="*/ 4 h 33"/>
                  <a:gd name="T4" fmla="*/ 37 w 40"/>
                  <a:gd name="T5" fmla="*/ 7 h 33"/>
                  <a:gd name="T6" fmla="*/ 37 w 40"/>
                  <a:gd name="T7" fmla="*/ 7 h 33"/>
                  <a:gd name="T8" fmla="*/ 35 w 40"/>
                  <a:gd name="T9" fmla="*/ 7 h 33"/>
                  <a:gd name="T10" fmla="*/ 35 w 40"/>
                  <a:gd name="T11" fmla="*/ 7 h 33"/>
                  <a:gd name="T12" fmla="*/ 35 w 40"/>
                  <a:gd name="T13" fmla="*/ 7 h 33"/>
                  <a:gd name="T14" fmla="*/ 35 w 40"/>
                  <a:gd name="T15" fmla="*/ 7 h 33"/>
                  <a:gd name="T16" fmla="*/ 35 w 40"/>
                  <a:gd name="T17" fmla="*/ 9 h 33"/>
                  <a:gd name="T18" fmla="*/ 35 w 40"/>
                  <a:gd name="T19" fmla="*/ 9 h 33"/>
                  <a:gd name="T20" fmla="*/ 35 w 40"/>
                  <a:gd name="T21" fmla="*/ 9 h 33"/>
                  <a:gd name="T22" fmla="*/ 35 w 40"/>
                  <a:gd name="T23" fmla="*/ 9 h 33"/>
                  <a:gd name="T24" fmla="*/ 35 w 40"/>
                  <a:gd name="T25" fmla="*/ 9 h 33"/>
                  <a:gd name="T26" fmla="*/ 35 w 40"/>
                  <a:gd name="T27" fmla="*/ 9 h 33"/>
                  <a:gd name="T28" fmla="*/ 35 w 40"/>
                  <a:gd name="T29" fmla="*/ 11 h 33"/>
                  <a:gd name="T30" fmla="*/ 34 w 40"/>
                  <a:gd name="T31" fmla="*/ 11 h 33"/>
                  <a:gd name="T32" fmla="*/ 34 w 40"/>
                  <a:gd name="T33" fmla="*/ 11 h 33"/>
                  <a:gd name="T34" fmla="*/ 34 w 40"/>
                  <a:gd name="T35" fmla="*/ 12 h 33"/>
                  <a:gd name="T36" fmla="*/ 34 w 40"/>
                  <a:gd name="T37" fmla="*/ 12 h 33"/>
                  <a:gd name="T38" fmla="*/ 34 w 40"/>
                  <a:gd name="T39" fmla="*/ 12 h 33"/>
                  <a:gd name="T40" fmla="*/ 34 w 40"/>
                  <a:gd name="T41" fmla="*/ 12 h 33"/>
                  <a:gd name="T42" fmla="*/ 32 w 40"/>
                  <a:gd name="T43" fmla="*/ 12 h 33"/>
                  <a:gd name="T44" fmla="*/ 32 w 40"/>
                  <a:gd name="T45" fmla="*/ 12 h 33"/>
                  <a:gd name="T46" fmla="*/ 32 w 40"/>
                  <a:gd name="T47" fmla="*/ 12 h 33"/>
                  <a:gd name="T48" fmla="*/ 32 w 40"/>
                  <a:gd name="T49" fmla="*/ 12 h 33"/>
                  <a:gd name="T50" fmla="*/ 32 w 40"/>
                  <a:gd name="T51" fmla="*/ 14 h 33"/>
                  <a:gd name="T52" fmla="*/ 34 w 40"/>
                  <a:gd name="T53" fmla="*/ 16 h 33"/>
                  <a:gd name="T54" fmla="*/ 34 w 40"/>
                  <a:gd name="T55" fmla="*/ 16 h 33"/>
                  <a:gd name="T56" fmla="*/ 34 w 40"/>
                  <a:gd name="T57" fmla="*/ 16 h 33"/>
                  <a:gd name="T58" fmla="*/ 32 w 40"/>
                  <a:gd name="T59" fmla="*/ 16 h 33"/>
                  <a:gd name="T60" fmla="*/ 32 w 40"/>
                  <a:gd name="T61" fmla="*/ 16 h 33"/>
                  <a:gd name="T62" fmla="*/ 30 w 40"/>
                  <a:gd name="T63" fmla="*/ 16 h 33"/>
                  <a:gd name="T64" fmla="*/ 30 w 40"/>
                  <a:gd name="T65" fmla="*/ 16 h 33"/>
                  <a:gd name="T66" fmla="*/ 29 w 40"/>
                  <a:gd name="T67" fmla="*/ 14 h 33"/>
                  <a:gd name="T68" fmla="*/ 25 w 40"/>
                  <a:gd name="T69" fmla="*/ 14 h 33"/>
                  <a:gd name="T70" fmla="*/ 23 w 40"/>
                  <a:gd name="T71" fmla="*/ 16 h 33"/>
                  <a:gd name="T72" fmla="*/ 23 w 40"/>
                  <a:gd name="T73" fmla="*/ 16 h 33"/>
                  <a:gd name="T74" fmla="*/ 23 w 40"/>
                  <a:gd name="T75" fmla="*/ 17 h 33"/>
                  <a:gd name="T76" fmla="*/ 22 w 40"/>
                  <a:gd name="T77" fmla="*/ 19 h 33"/>
                  <a:gd name="T78" fmla="*/ 18 w 40"/>
                  <a:gd name="T79" fmla="*/ 28 h 33"/>
                  <a:gd name="T80" fmla="*/ 7 w 40"/>
                  <a:gd name="T81" fmla="*/ 26 h 33"/>
                  <a:gd name="T82" fmla="*/ 1 w 40"/>
                  <a:gd name="T83" fmla="*/ 23 h 33"/>
                  <a:gd name="T84" fmla="*/ 1 w 40"/>
                  <a:gd name="T85" fmla="*/ 17 h 33"/>
                  <a:gd name="T86" fmla="*/ 20 w 40"/>
                  <a:gd name="T8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33">
                    <a:moveTo>
                      <a:pt x="20" y="0"/>
                    </a:moveTo>
                    <a:lnTo>
                      <a:pt x="27" y="4"/>
                    </a:lnTo>
                    <a:lnTo>
                      <a:pt x="30" y="2"/>
                    </a:lnTo>
                    <a:lnTo>
                      <a:pt x="40" y="4"/>
                    </a:lnTo>
                    <a:lnTo>
                      <a:pt x="39" y="4"/>
                    </a:lnTo>
                    <a:lnTo>
                      <a:pt x="39" y="4"/>
                    </a:lnTo>
                    <a:lnTo>
                      <a:pt x="39" y="6"/>
                    </a:lnTo>
                    <a:lnTo>
                      <a:pt x="37" y="6"/>
                    </a:lnTo>
                    <a:lnTo>
                      <a:pt x="37" y="7"/>
                    </a:lnTo>
                    <a:lnTo>
                      <a:pt x="37" y="7"/>
                    </a:lnTo>
                    <a:lnTo>
                      <a:pt x="37" y="7"/>
                    </a:lnTo>
                    <a:lnTo>
                      <a:pt x="37" y="7"/>
                    </a:lnTo>
                    <a:lnTo>
                      <a:pt x="37" y="7"/>
                    </a:lnTo>
                    <a:lnTo>
                      <a:pt x="37" y="7"/>
                    </a:lnTo>
                    <a:lnTo>
                      <a:pt x="35" y="7"/>
                    </a:lnTo>
                    <a:lnTo>
                      <a:pt x="35" y="7"/>
                    </a:lnTo>
                    <a:lnTo>
                      <a:pt x="35" y="7"/>
                    </a:lnTo>
                    <a:lnTo>
                      <a:pt x="35" y="7"/>
                    </a:lnTo>
                    <a:lnTo>
                      <a:pt x="35" y="7"/>
                    </a:lnTo>
                    <a:lnTo>
                      <a:pt x="35" y="7"/>
                    </a:lnTo>
                    <a:lnTo>
                      <a:pt x="35" y="7"/>
                    </a:lnTo>
                    <a:lnTo>
                      <a:pt x="35" y="7"/>
                    </a:lnTo>
                    <a:lnTo>
                      <a:pt x="35" y="7"/>
                    </a:lnTo>
                    <a:lnTo>
                      <a:pt x="35" y="7"/>
                    </a:lnTo>
                    <a:lnTo>
                      <a:pt x="35" y="7"/>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11"/>
                    </a:lnTo>
                    <a:lnTo>
                      <a:pt x="35" y="11"/>
                    </a:lnTo>
                    <a:lnTo>
                      <a:pt x="35" y="11"/>
                    </a:lnTo>
                    <a:lnTo>
                      <a:pt x="35" y="11"/>
                    </a:lnTo>
                    <a:lnTo>
                      <a:pt x="34" y="11"/>
                    </a:lnTo>
                    <a:lnTo>
                      <a:pt x="34" y="11"/>
                    </a:lnTo>
                    <a:lnTo>
                      <a:pt x="34" y="11"/>
                    </a:lnTo>
                    <a:lnTo>
                      <a:pt x="34" y="11"/>
                    </a:lnTo>
                    <a:lnTo>
                      <a:pt x="34" y="11"/>
                    </a:lnTo>
                    <a:lnTo>
                      <a:pt x="34" y="11"/>
                    </a:lnTo>
                    <a:lnTo>
                      <a:pt x="34" y="12"/>
                    </a:lnTo>
                    <a:lnTo>
                      <a:pt x="34" y="12"/>
                    </a:lnTo>
                    <a:lnTo>
                      <a:pt x="34" y="12"/>
                    </a:lnTo>
                    <a:lnTo>
                      <a:pt x="34" y="12"/>
                    </a:lnTo>
                    <a:lnTo>
                      <a:pt x="34" y="12"/>
                    </a:lnTo>
                    <a:lnTo>
                      <a:pt x="34" y="12"/>
                    </a:lnTo>
                    <a:lnTo>
                      <a:pt x="34" y="12"/>
                    </a:lnTo>
                    <a:lnTo>
                      <a:pt x="34" y="12"/>
                    </a:lnTo>
                    <a:lnTo>
                      <a:pt x="34" y="12"/>
                    </a:lnTo>
                    <a:lnTo>
                      <a:pt x="34" y="12"/>
                    </a:lnTo>
                    <a:lnTo>
                      <a:pt x="34" y="12"/>
                    </a:lnTo>
                    <a:lnTo>
                      <a:pt x="32" y="12"/>
                    </a:lnTo>
                    <a:lnTo>
                      <a:pt x="32" y="12"/>
                    </a:lnTo>
                    <a:lnTo>
                      <a:pt x="32" y="12"/>
                    </a:lnTo>
                    <a:lnTo>
                      <a:pt x="32" y="12"/>
                    </a:lnTo>
                    <a:lnTo>
                      <a:pt x="32" y="12"/>
                    </a:lnTo>
                    <a:lnTo>
                      <a:pt x="32" y="12"/>
                    </a:lnTo>
                    <a:lnTo>
                      <a:pt x="32" y="12"/>
                    </a:lnTo>
                    <a:lnTo>
                      <a:pt x="32" y="12"/>
                    </a:lnTo>
                    <a:lnTo>
                      <a:pt x="32" y="12"/>
                    </a:lnTo>
                    <a:lnTo>
                      <a:pt x="32" y="12"/>
                    </a:lnTo>
                    <a:lnTo>
                      <a:pt x="32" y="12"/>
                    </a:lnTo>
                    <a:lnTo>
                      <a:pt x="32" y="12"/>
                    </a:lnTo>
                    <a:lnTo>
                      <a:pt x="32" y="14"/>
                    </a:lnTo>
                    <a:lnTo>
                      <a:pt x="32" y="14"/>
                    </a:lnTo>
                    <a:lnTo>
                      <a:pt x="32" y="14"/>
                    </a:lnTo>
                    <a:lnTo>
                      <a:pt x="32" y="14"/>
                    </a:lnTo>
                    <a:lnTo>
                      <a:pt x="32" y="14"/>
                    </a:lnTo>
                    <a:lnTo>
                      <a:pt x="34" y="16"/>
                    </a:lnTo>
                    <a:lnTo>
                      <a:pt x="34" y="16"/>
                    </a:lnTo>
                    <a:lnTo>
                      <a:pt x="34" y="16"/>
                    </a:lnTo>
                    <a:lnTo>
                      <a:pt x="34" y="16"/>
                    </a:lnTo>
                    <a:lnTo>
                      <a:pt x="34" y="16"/>
                    </a:lnTo>
                    <a:lnTo>
                      <a:pt x="34" y="16"/>
                    </a:lnTo>
                    <a:lnTo>
                      <a:pt x="34" y="16"/>
                    </a:lnTo>
                    <a:lnTo>
                      <a:pt x="32" y="16"/>
                    </a:lnTo>
                    <a:lnTo>
                      <a:pt x="32" y="16"/>
                    </a:lnTo>
                    <a:lnTo>
                      <a:pt x="32" y="16"/>
                    </a:lnTo>
                    <a:lnTo>
                      <a:pt x="32" y="16"/>
                    </a:lnTo>
                    <a:lnTo>
                      <a:pt x="32" y="16"/>
                    </a:lnTo>
                    <a:lnTo>
                      <a:pt x="32" y="16"/>
                    </a:lnTo>
                    <a:lnTo>
                      <a:pt x="32" y="16"/>
                    </a:lnTo>
                    <a:lnTo>
                      <a:pt x="32" y="16"/>
                    </a:lnTo>
                    <a:lnTo>
                      <a:pt x="30" y="16"/>
                    </a:lnTo>
                    <a:lnTo>
                      <a:pt x="30" y="16"/>
                    </a:lnTo>
                    <a:lnTo>
                      <a:pt x="30" y="16"/>
                    </a:lnTo>
                    <a:lnTo>
                      <a:pt x="30" y="16"/>
                    </a:lnTo>
                    <a:lnTo>
                      <a:pt x="30" y="14"/>
                    </a:lnTo>
                    <a:lnTo>
                      <a:pt x="29" y="14"/>
                    </a:lnTo>
                    <a:lnTo>
                      <a:pt x="29" y="14"/>
                    </a:lnTo>
                    <a:lnTo>
                      <a:pt x="27" y="14"/>
                    </a:lnTo>
                    <a:lnTo>
                      <a:pt x="25" y="14"/>
                    </a:lnTo>
                    <a:lnTo>
                      <a:pt x="25" y="14"/>
                    </a:lnTo>
                    <a:lnTo>
                      <a:pt x="23" y="16"/>
                    </a:lnTo>
                    <a:lnTo>
                      <a:pt x="23" y="16"/>
                    </a:lnTo>
                    <a:lnTo>
                      <a:pt x="23" y="16"/>
                    </a:lnTo>
                    <a:lnTo>
                      <a:pt x="23" y="16"/>
                    </a:lnTo>
                    <a:lnTo>
                      <a:pt x="23" y="16"/>
                    </a:lnTo>
                    <a:lnTo>
                      <a:pt x="23" y="16"/>
                    </a:lnTo>
                    <a:lnTo>
                      <a:pt x="23" y="16"/>
                    </a:lnTo>
                    <a:lnTo>
                      <a:pt x="23" y="17"/>
                    </a:lnTo>
                    <a:lnTo>
                      <a:pt x="23" y="17"/>
                    </a:lnTo>
                    <a:lnTo>
                      <a:pt x="23" y="17"/>
                    </a:lnTo>
                    <a:lnTo>
                      <a:pt x="23" y="17"/>
                    </a:lnTo>
                    <a:lnTo>
                      <a:pt x="22" y="19"/>
                    </a:lnTo>
                    <a:lnTo>
                      <a:pt x="12" y="21"/>
                    </a:lnTo>
                    <a:lnTo>
                      <a:pt x="10" y="26"/>
                    </a:lnTo>
                    <a:lnTo>
                      <a:pt x="18" y="28"/>
                    </a:lnTo>
                    <a:lnTo>
                      <a:pt x="18" y="33"/>
                    </a:lnTo>
                    <a:lnTo>
                      <a:pt x="12" y="29"/>
                    </a:lnTo>
                    <a:lnTo>
                      <a:pt x="7" y="26"/>
                    </a:lnTo>
                    <a:lnTo>
                      <a:pt x="0" y="26"/>
                    </a:lnTo>
                    <a:lnTo>
                      <a:pt x="1" y="24"/>
                    </a:lnTo>
                    <a:lnTo>
                      <a:pt x="1" y="23"/>
                    </a:lnTo>
                    <a:lnTo>
                      <a:pt x="1" y="19"/>
                    </a:lnTo>
                    <a:lnTo>
                      <a:pt x="1" y="17"/>
                    </a:lnTo>
                    <a:lnTo>
                      <a:pt x="1" y="17"/>
                    </a:lnTo>
                    <a:lnTo>
                      <a:pt x="1" y="2"/>
                    </a:lnTo>
                    <a:lnTo>
                      <a:pt x="10" y="6"/>
                    </a:lnTo>
                    <a:lnTo>
                      <a:pt x="2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86" name="Freeform 2245"/>
              <p:cNvSpPr>
                <a:spLocks/>
              </p:cNvSpPr>
              <p:nvPr/>
            </p:nvSpPr>
            <p:spPr bwMode="auto">
              <a:xfrm>
                <a:off x="3903" y="2847"/>
                <a:ext cx="40" cy="33"/>
              </a:xfrm>
              <a:custGeom>
                <a:avLst/>
                <a:gdLst>
                  <a:gd name="T0" fmla="*/ 30 w 40"/>
                  <a:gd name="T1" fmla="*/ 2 h 33"/>
                  <a:gd name="T2" fmla="*/ 39 w 40"/>
                  <a:gd name="T3" fmla="*/ 4 h 33"/>
                  <a:gd name="T4" fmla="*/ 37 w 40"/>
                  <a:gd name="T5" fmla="*/ 7 h 33"/>
                  <a:gd name="T6" fmla="*/ 37 w 40"/>
                  <a:gd name="T7" fmla="*/ 7 h 33"/>
                  <a:gd name="T8" fmla="*/ 35 w 40"/>
                  <a:gd name="T9" fmla="*/ 7 h 33"/>
                  <a:gd name="T10" fmla="*/ 35 w 40"/>
                  <a:gd name="T11" fmla="*/ 7 h 33"/>
                  <a:gd name="T12" fmla="*/ 35 w 40"/>
                  <a:gd name="T13" fmla="*/ 7 h 33"/>
                  <a:gd name="T14" fmla="*/ 35 w 40"/>
                  <a:gd name="T15" fmla="*/ 7 h 33"/>
                  <a:gd name="T16" fmla="*/ 35 w 40"/>
                  <a:gd name="T17" fmla="*/ 9 h 33"/>
                  <a:gd name="T18" fmla="*/ 35 w 40"/>
                  <a:gd name="T19" fmla="*/ 9 h 33"/>
                  <a:gd name="T20" fmla="*/ 35 w 40"/>
                  <a:gd name="T21" fmla="*/ 9 h 33"/>
                  <a:gd name="T22" fmla="*/ 35 w 40"/>
                  <a:gd name="T23" fmla="*/ 9 h 33"/>
                  <a:gd name="T24" fmla="*/ 35 w 40"/>
                  <a:gd name="T25" fmla="*/ 9 h 33"/>
                  <a:gd name="T26" fmla="*/ 35 w 40"/>
                  <a:gd name="T27" fmla="*/ 9 h 33"/>
                  <a:gd name="T28" fmla="*/ 35 w 40"/>
                  <a:gd name="T29" fmla="*/ 11 h 33"/>
                  <a:gd name="T30" fmla="*/ 34 w 40"/>
                  <a:gd name="T31" fmla="*/ 11 h 33"/>
                  <a:gd name="T32" fmla="*/ 34 w 40"/>
                  <a:gd name="T33" fmla="*/ 11 h 33"/>
                  <a:gd name="T34" fmla="*/ 34 w 40"/>
                  <a:gd name="T35" fmla="*/ 12 h 33"/>
                  <a:gd name="T36" fmla="*/ 34 w 40"/>
                  <a:gd name="T37" fmla="*/ 12 h 33"/>
                  <a:gd name="T38" fmla="*/ 34 w 40"/>
                  <a:gd name="T39" fmla="*/ 12 h 33"/>
                  <a:gd name="T40" fmla="*/ 34 w 40"/>
                  <a:gd name="T41" fmla="*/ 12 h 33"/>
                  <a:gd name="T42" fmla="*/ 32 w 40"/>
                  <a:gd name="T43" fmla="*/ 12 h 33"/>
                  <a:gd name="T44" fmla="*/ 32 w 40"/>
                  <a:gd name="T45" fmla="*/ 12 h 33"/>
                  <a:gd name="T46" fmla="*/ 32 w 40"/>
                  <a:gd name="T47" fmla="*/ 12 h 33"/>
                  <a:gd name="T48" fmla="*/ 32 w 40"/>
                  <a:gd name="T49" fmla="*/ 12 h 33"/>
                  <a:gd name="T50" fmla="*/ 32 w 40"/>
                  <a:gd name="T51" fmla="*/ 14 h 33"/>
                  <a:gd name="T52" fmla="*/ 34 w 40"/>
                  <a:gd name="T53" fmla="*/ 16 h 33"/>
                  <a:gd name="T54" fmla="*/ 34 w 40"/>
                  <a:gd name="T55" fmla="*/ 16 h 33"/>
                  <a:gd name="T56" fmla="*/ 34 w 40"/>
                  <a:gd name="T57" fmla="*/ 16 h 33"/>
                  <a:gd name="T58" fmla="*/ 32 w 40"/>
                  <a:gd name="T59" fmla="*/ 16 h 33"/>
                  <a:gd name="T60" fmla="*/ 32 w 40"/>
                  <a:gd name="T61" fmla="*/ 16 h 33"/>
                  <a:gd name="T62" fmla="*/ 30 w 40"/>
                  <a:gd name="T63" fmla="*/ 16 h 33"/>
                  <a:gd name="T64" fmla="*/ 30 w 40"/>
                  <a:gd name="T65" fmla="*/ 16 h 33"/>
                  <a:gd name="T66" fmla="*/ 29 w 40"/>
                  <a:gd name="T67" fmla="*/ 14 h 33"/>
                  <a:gd name="T68" fmla="*/ 25 w 40"/>
                  <a:gd name="T69" fmla="*/ 14 h 33"/>
                  <a:gd name="T70" fmla="*/ 23 w 40"/>
                  <a:gd name="T71" fmla="*/ 16 h 33"/>
                  <a:gd name="T72" fmla="*/ 23 w 40"/>
                  <a:gd name="T73" fmla="*/ 16 h 33"/>
                  <a:gd name="T74" fmla="*/ 23 w 40"/>
                  <a:gd name="T75" fmla="*/ 17 h 33"/>
                  <a:gd name="T76" fmla="*/ 22 w 40"/>
                  <a:gd name="T77" fmla="*/ 19 h 33"/>
                  <a:gd name="T78" fmla="*/ 18 w 40"/>
                  <a:gd name="T79" fmla="*/ 28 h 33"/>
                  <a:gd name="T80" fmla="*/ 7 w 40"/>
                  <a:gd name="T81" fmla="*/ 26 h 33"/>
                  <a:gd name="T82" fmla="*/ 1 w 40"/>
                  <a:gd name="T83" fmla="*/ 23 h 33"/>
                  <a:gd name="T84" fmla="*/ 1 w 40"/>
                  <a:gd name="T85" fmla="*/ 17 h 33"/>
                  <a:gd name="T86" fmla="*/ 20 w 40"/>
                  <a:gd name="T8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33">
                    <a:moveTo>
                      <a:pt x="20" y="0"/>
                    </a:moveTo>
                    <a:lnTo>
                      <a:pt x="27" y="4"/>
                    </a:lnTo>
                    <a:lnTo>
                      <a:pt x="30" y="2"/>
                    </a:lnTo>
                    <a:lnTo>
                      <a:pt x="40" y="4"/>
                    </a:lnTo>
                    <a:lnTo>
                      <a:pt x="39" y="4"/>
                    </a:lnTo>
                    <a:lnTo>
                      <a:pt x="39" y="4"/>
                    </a:lnTo>
                    <a:lnTo>
                      <a:pt x="39" y="6"/>
                    </a:lnTo>
                    <a:lnTo>
                      <a:pt x="37" y="6"/>
                    </a:lnTo>
                    <a:lnTo>
                      <a:pt x="37" y="7"/>
                    </a:lnTo>
                    <a:lnTo>
                      <a:pt x="37" y="7"/>
                    </a:lnTo>
                    <a:lnTo>
                      <a:pt x="37" y="7"/>
                    </a:lnTo>
                    <a:lnTo>
                      <a:pt x="37" y="7"/>
                    </a:lnTo>
                    <a:lnTo>
                      <a:pt x="37" y="7"/>
                    </a:lnTo>
                    <a:lnTo>
                      <a:pt x="37" y="7"/>
                    </a:lnTo>
                    <a:lnTo>
                      <a:pt x="35" y="7"/>
                    </a:lnTo>
                    <a:lnTo>
                      <a:pt x="35" y="7"/>
                    </a:lnTo>
                    <a:lnTo>
                      <a:pt x="35" y="7"/>
                    </a:lnTo>
                    <a:lnTo>
                      <a:pt x="35" y="7"/>
                    </a:lnTo>
                    <a:lnTo>
                      <a:pt x="35" y="7"/>
                    </a:lnTo>
                    <a:lnTo>
                      <a:pt x="35" y="7"/>
                    </a:lnTo>
                    <a:lnTo>
                      <a:pt x="35" y="7"/>
                    </a:lnTo>
                    <a:lnTo>
                      <a:pt x="35" y="7"/>
                    </a:lnTo>
                    <a:lnTo>
                      <a:pt x="35" y="7"/>
                    </a:lnTo>
                    <a:lnTo>
                      <a:pt x="35" y="7"/>
                    </a:lnTo>
                    <a:lnTo>
                      <a:pt x="35" y="7"/>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9"/>
                    </a:lnTo>
                    <a:lnTo>
                      <a:pt x="35" y="11"/>
                    </a:lnTo>
                    <a:lnTo>
                      <a:pt x="35" y="11"/>
                    </a:lnTo>
                    <a:lnTo>
                      <a:pt x="35" y="11"/>
                    </a:lnTo>
                    <a:lnTo>
                      <a:pt x="35" y="11"/>
                    </a:lnTo>
                    <a:lnTo>
                      <a:pt x="34" y="11"/>
                    </a:lnTo>
                    <a:lnTo>
                      <a:pt x="34" y="11"/>
                    </a:lnTo>
                    <a:lnTo>
                      <a:pt x="34" y="11"/>
                    </a:lnTo>
                    <a:lnTo>
                      <a:pt x="34" y="11"/>
                    </a:lnTo>
                    <a:lnTo>
                      <a:pt x="34" y="11"/>
                    </a:lnTo>
                    <a:lnTo>
                      <a:pt x="34" y="11"/>
                    </a:lnTo>
                    <a:lnTo>
                      <a:pt x="34" y="12"/>
                    </a:lnTo>
                    <a:lnTo>
                      <a:pt x="34" y="12"/>
                    </a:lnTo>
                    <a:lnTo>
                      <a:pt x="34" y="12"/>
                    </a:lnTo>
                    <a:lnTo>
                      <a:pt x="34" y="12"/>
                    </a:lnTo>
                    <a:lnTo>
                      <a:pt x="34" y="12"/>
                    </a:lnTo>
                    <a:lnTo>
                      <a:pt x="34" y="12"/>
                    </a:lnTo>
                    <a:lnTo>
                      <a:pt x="34" y="12"/>
                    </a:lnTo>
                    <a:lnTo>
                      <a:pt x="34" y="12"/>
                    </a:lnTo>
                    <a:lnTo>
                      <a:pt x="34" y="12"/>
                    </a:lnTo>
                    <a:lnTo>
                      <a:pt x="34" y="12"/>
                    </a:lnTo>
                    <a:lnTo>
                      <a:pt x="34" y="12"/>
                    </a:lnTo>
                    <a:lnTo>
                      <a:pt x="32" y="12"/>
                    </a:lnTo>
                    <a:lnTo>
                      <a:pt x="32" y="12"/>
                    </a:lnTo>
                    <a:lnTo>
                      <a:pt x="32" y="12"/>
                    </a:lnTo>
                    <a:lnTo>
                      <a:pt x="32" y="12"/>
                    </a:lnTo>
                    <a:lnTo>
                      <a:pt x="32" y="12"/>
                    </a:lnTo>
                    <a:lnTo>
                      <a:pt x="32" y="12"/>
                    </a:lnTo>
                    <a:lnTo>
                      <a:pt x="32" y="12"/>
                    </a:lnTo>
                    <a:lnTo>
                      <a:pt x="32" y="12"/>
                    </a:lnTo>
                    <a:lnTo>
                      <a:pt x="32" y="12"/>
                    </a:lnTo>
                    <a:lnTo>
                      <a:pt x="32" y="12"/>
                    </a:lnTo>
                    <a:lnTo>
                      <a:pt x="32" y="12"/>
                    </a:lnTo>
                    <a:lnTo>
                      <a:pt x="32" y="12"/>
                    </a:lnTo>
                    <a:lnTo>
                      <a:pt x="32" y="14"/>
                    </a:lnTo>
                    <a:lnTo>
                      <a:pt x="32" y="14"/>
                    </a:lnTo>
                    <a:lnTo>
                      <a:pt x="32" y="14"/>
                    </a:lnTo>
                    <a:lnTo>
                      <a:pt x="32" y="14"/>
                    </a:lnTo>
                    <a:lnTo>
                      <a:pt x="32" y="14"/>
                    </a:lnTo>
                    <a:lnTo>
                      <a:pt x="34" y="16"/>
                    </a:lnTo>
                    <a:lnTo>
                      <a:pt x="34" y="16"/>
                    </a:lnTo>
                    <a:lnTo>
                      <a:pt x="34" y="16"/>
                    </a:lnTo>
                    <a:lnTo>
                      <a:pt x="34" y="16"/>
                    </a:lnTo>
                    <a:lnTo>
                      <a:pt x="34" y="16"/>
                    </a:lnTo>
                    <a:lnTo>
                      <a:pt x="34" y="16"/>
                    </a:lnTo>
                    <a:lnTo>
                      <a:pt x="34" y="16"/>
                    </a:lnTo>
                    <a:lnTo>
                      <a:pt x="32" y="16"/>
                    </a:lnTo>
                    <a:lnTo>
                      <a:pt x="32" y="16"/>
                    </a:lnTo>
                    <a:lnTo>
                      <a:pt x="32" y="16"/>
                    </a:lnTo>
                    <a:lnTo>
                      <a:pt x="32" y="16"/>
                    </a:lnTo>
                    <a:lnTo>
                      <a:pt x="32" y="16"/>
                    </a:lnTo>
                    <a:lnTo>
                      <a:pt x="32" y="16"/>
                    </a:lnTo>
                    <a:lnTo>
                      <a:pt x="32" y="16"/>
                    </a:lnTo>
                    <a:lnTo>
                      <a:pt x="32" y="16"/>
                    </a:lnTo>
                    <a:lnTo>
                      <a:pt x="30" y="16"/>
                    </a:lnTo>
                    <a:lnTo>
                      <a:pt x="30" y="16"/>
                    </a:lnTo>
                    <a:lnTo>
                      <a:pt x="30" y="16"/>
                    </a:lnTo>
                    <a:lnTo>
                      <a:pt x="30" y="16"/>
                    </a:lnTo>
                    <a:lnTo>
                      <a:pt x="30" y="14"/>
                    </a:lnTo>
                    <a:lnTo>
                      <a:pt x="29" y="14"/>
                    </a:lnTo>
                    <a:lnTo>
                      <a:pt x="29" y="14"/>
                    </a:lnTo>
                    <a:lnTo>
                      <a:pt x="27" y="14"/>
                    </a:lnTo>
                    <a:lnTo>
                      <a:pt x="25" y="14"/>
                    </a:lnTo>
                    <a:lnTo>
                      <a:pt x="25" y="14"/>
                    </a:lnTo>
                    <a:lnTo>
                      <a:pt x="23" y="16"/>
                    </a:lnTo>
                    <a:lnTo>
                      <a:pt x="23" y="16"/>
                    </a:lnTo>
                    <a:lnTo>
                      <a:pt x="23" y="16"/>
                    </a:lnTo>
                    <a:lnTo>
                      <a:pt x="23" y="16"/>
                    </a:lnTo>
                    <a:lnTo>
                      <a:pt x="23" y="16"/>
                    </a:lnTo>
                    <a:lnTo>
                      <a:pt x="23" y="16"/>
                    </a:lnTo>
                    <a:lnTo>
                      <a:pt x="23" y="16"/>
                    </a:lnTo>
                    <a:lnTo>
                      <a:pt x="23" y="17"/>
                    </a:lnTo>
                    <a:lnTo>
                      <a:pt x="23" y="17"/>
                    </a:lnTo>
                    <a:lnTo>
                      <a:pt x="23" y="17"/>
                    </a:lnTo>
                    <a:lnTo>
                      <a:pt x="23" y="17"/>
                    </a:lnTo>
                    <a:lnTo>
                      <a:pt x="22" y="19"/>
                    </a:lnTo>
                    <a:lnTo>
                      <a:pt x="12" y="21"/>
                    </a:lnTo>
                    <a:lnTo>
                      <a:pt x="10" y="26"/>
                    </a:lnTo>
                    <a:lnTo>
                      <a:pt x="18" y="28"/>
                    </a:lnTo>
                    <a:lnTo>
                      <a:pt x="18" y="33"/>
                    </a:lnTo>
                    <a:lnTo>
                      <a:pt x="12" y="29"/>
                    </a:lnTo>
                    <a:lnTo>
                      <a:pt x="7" y="26"/>
                    </a:lnTo>
                    <a:lnTo>
                      <a:pt x="0" y="26"/>
                    </a:lnTo>
                    <a:lnTo>
                      <a:pt x="1" y="24"/>
                    </a:lnTo>
                    <a:lnTo>
                      <a:pt x="1" y="23"/>
                    </a:lnTo>
                    <a:lnTo>
                      <a:pt x="1" y="19"/>
                    </a:lnTo>
                    <a:lnTo>
                      <a:pt x="1" y="17"/>
                    </a:lnTo>
                    <a:lnTo>
                      <a:pt x="1" y="17"/>
                    </a:lnTo>
                    <a:lnTo>
                      <a:pt x="1" y="2"/>
                    </a:lnTo>
                    <a:lnTo>
                      <a:pt x="10" y="6"/>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87" name="Freeform 2246"/>
              <p:cNvSpPr>
                <a:spLocks/>
              </p:cNvSpPr>
              <p:nvPr/>
            </p:nvSpPr>
            <p:spPr bwMode="auto">
              <a:xfrm>
                <a:off x="3715" y="2609"/>
                <a:ext cx="39" cy="44"/>
              </a:xfrm>
              <a:custGeom>
                <a:avLst/>
                <a:gdLst>
                  <a:gd name="T0" fmla="*/ 37 w 39"/>
                  <a:gd name="T1" fmla="*/ 5 h 44"/>
                  <a:gd name="T2" fmla="*/ 39 w 39"/>
                  <a:gd name="T3" fmla="*/ 20 h 44"/>
                  <a:gd name="T4" fmla="*/ 32 w 39"/>
                  <a:gd name="T5" fmla="*/ 32 h 44"/>
                  <a:gd name="T6" fmla="*/ 30 w 39"/>
                  <a:gd name="T7" fmla="*/ 42 h 44"/>
                  <a:gd name="T8" fmla="*/ 8 w 39"/>
                  <a:gd name="T9" fmla="*/ 44 h 44"/>
                  <a:gd name="T10" fmla="*/ 8 w 39"/>
                  <a:gd name="T11" fmla="*/ 39 h 44"/>
                  <a:gd name="T12" fmla="*/ 0 w 39"/>
                  <a:gd name="T13" fmla="*/ 30 h 44"/>
                  <a:gd name="T14" fmla="*/ 0 w 39"/>
                  <a:gd name="T15" fmla="*/ 22 h 44"/>
                  <a:gd name="T16" fmla="*/ 0 w 39"/>
                  <a:gd name="T17" fmla="*/ 13 h 44"/>
                  <a:gd name="T18" fmla="*/ 10 w 39"/>
                  <a:gd name="T19" fmla="*/ 13 h 44"/>
                  <a:gd name="T20" fmla="*/ 25 w 39"/>
                  <a:gd name="T21" fmla="*/ 0 h 44"/>
                  <a:gd name="T22" fmla="*/ 37 w 39"/>
                  <a:gd name="T23"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4">
                    <a:moveTo>
                      <a:pt x="37" y="5"/>
                    </a:moveTo>
                    <a:lnTo>
                      <a:pt x="39" y="20"/>
                    </a:lnTo>
                    <a:lnTo>
                      <a:pt x="32" y="32"/>
                    </a:lnTo>
                    <a:lnTo>
                      <a:pt x="30" y="42"/>
                    </a:lnTo>
                    <a:lnTo>
                      <a:pt x="8" y="44"/>
                    </a:lnTo>
                    <a:lnTo>
                      <a:pt x="8" y="39"/>
                    </a:lnTo>
                    <a:lnTo>
                      <a:pt x="0" y="30"/>
                    </a:lnTo>
                    <a:lnTo>
                      <a:pt x="0" y="22"/>
                    </a:lnTo>
                    <a:lnTo>
                      <a:pt x="0" y="13"/>
                    </a:lnTo>
                    <a:lnTo>
                      <a:pt x="10" y="13"/>
                    </a:lnTo>
                    <a:lnTo>
                      <a:pt x="25" y="0"/>
                    </a:lnTo>
                    <a:lnTo>
                      <a:pt x="37"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88" name="Freeform 2247"/>
              <p:cNvSpPr>
                <a:spLocks/>
              </p:cNvSpPr>
              <p:nvPr/>
            </p:nvSpPr>
            <p:spPr bwMode="auto">
              <a:xfrm>
                <a:off x="3715" y="2609"/>
                <a:ext cx="39" cy="44"/>
              </a:xfrm>
              <a:custGeom>
                <a:avLst/>
                <a:gdLst>
                  <a:gd name="T0" fmla="*/ 37 w 39"/>
                  <a:gd name="T1" fmla="*/ 5 h 44"/>
                  <a:gd name="T2" fmla="*/ 39 w 39"/>
                  <a:gd name="T3" fmla="*/ 20 h 44"/>
                  <a:gd name="T4" fmla="*/ 32 w 39"/>
                  <a:gd name="T5" fmla="*/ 32 h 44"/>
                  <a:gd name="T6" fmla="*/ 30 w 39"/>
                  <a:gd name="T7" fmla="*/ 42 h 44"/>
                  <a:gd name="T8" fmla="*/ 8 w 39"/>
                  <a:gd name="T9" fmla="*/ 44 h 44"/>
                  <a:gd name="T10" fmla="*/ 8 w 39"/>
                  <a:gd name="T11" fmla="*/ 39 h 44"/>
                  <a:gd name="T12" fmla="*/ 0 w 39"/>
                  <a:gd name="T13" fmla="*/ 30 h 44"/>
                  <a:gd name="T14" fmla="*/ 0 w 39"/>
                  <a:gd name="T15" fmla="*/ 22 h 44"/>
                  <a:gd name="T16" fmla="*/ 0 w 39"/>
                  <a:gd name="T17" fmla="*/ 13 h 44"/>
                  <a:gd name="T18" fmla="*/ 10 w 39"/>
                  <a:gd name="T19" fmla="*/ 13 h 44"/>
                  <a:gd name="T20" fmla="*/ 25 w 39"/>
                  <a:gd name="T21" fmla="*/ 0 h 44"/>
                  <a:gd name="T22" fmla="*/ 37 w 39"/>
                  <a:gd name="T23"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4">
                    <a:moveTo>
                      <a:pt x="37" y="5"/>
                    </a:moveTo>
                    <a:lnTo>
                      <a:pt x="39" y="20"/>
                    </a:lnTo>
                    <a:lnTo>
                      <a:pt x="32" y="32"/>
                    </a:lnTo>
                    <a:lnTo>
                      <a:pt x="30" y="42"/>
                    </a:lnTo>
                    <a:lnTo>
                      <a:pt x="8" y="44"/>
                    </a:lnTo>
                    <a:lnTo>
                      <a:pt x="8" y="39"/>
                    </a:lnTo>
                    <a:lnTo>
                      <a:pt x="0" y="30"/>
                    </a:lnTo>
                    <a:lnTo>
                      <a:pt x="0" y="22"/>
                    </a:lnTo>
                    <a:lnTo>
                      <a:pt x="0" y="13"/>
                    </a:lnTo>
                    <a:lnTo>
                      <a:pt x="10" y="13"/>
                    </a:lnTo>
                    <a:lnTo>
                      <a:pt x="25" y="0"/>
                    </a:lnTo>
                    <a:lnTo>
                      <a:pt x="37"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89" name="Freeform 2248"/>
              <p:cNvSpPr>
                <a:spLocks/>
              </p:cNvSpPr>
              <p:nvPr/>
            </p:nvSpPr>
            <p:spPr bwMode="auto">
              <a:xfrm>
                <a:off x="3910" y="2876"/>
                <a:ext cx="88" cy="93"/>
              </a:xfrm>
              <a:custGeom>
                <a:avLst/>
                <a:gdLst>
                  <a:gd name="T0" fmla="*/ 47 w 88"/>
                  <a:gd name="T1" fmla="*/ 26 h 93"/>
                  <a:gd name="T2" fmla="*/ 38 w 88"/>
                  <a:gd name="T3" fmla="*/ 22 h 93"/>
                  <a:gd name="T4" fmla="*/ 35 w 88"/>
                  <a:gd name="T5" fmla="*/ 21 h 93"/>
                  <a:gd name="T6" fmla="*/ 35 w 88"/>
                  <a:gd name="T7" fmla="*/ 24 h 93"/>
                  <a:gd name="T8" fmla="*/ 32 w 88"/>
                  <a:gd name="T9" fmla="*/ 26 h 93"/>
                  <a:gd name="T10" fmla="*/ 33 w 88"/>
                  <a:gd name="T11" fmla="*/ 31 h 93"/>
                  <a:gd name="T12" fmla="*/ 32 w 88"/>
                  <a:gd name="T13" fmla="*/ 36 h 93"/>
                  <a:gd name="T14" fmla="*/ 32 w 88"/>
                  <a:gd name="T15" fmla="*/ 38 h 93"/>
                  <a:gd name="T16" fmla="*/ 37 w 88"/>
                  <a:gd name="T17" fmla="*/ 41 h 93"/>
                  <a:gd name="T18" fmla="*/ 40 w 88"/>
                  <a:gd name="T19" fmla="*/ 44 h 93"/>
                  <a:gd name="T20" fmla="*/ 45 w 88"/>
                  <a:gd name="T21" fmla="*/ 41 h 93"/>
                  <a:gd name="T22" fmla="*/ 47 w 88"/>
                  <a:gd name="T23" fmla="*/ 48 h 93"/>
                  <a:gd name="T24" fmla="*/ 49 w 88"/>
                  <a:gd name="T25" fmla="*/ 46 h 93"/>
                  <a:gd name="T26" fmla="*/ 54 w 88"/>
                  <a:gd name="T27" fmla="*/ 48 h 93"/>
                  <a:gd name="T28" fmla="*/ 61 w 88"/>
                  <a:gd name="T29" fmla="*/ 48 h 93"/>
                  <a:gd name="T30" fmla="*/ 62 w 88"/>
                  <a:gd name="T31" fmla="*/ 51 h 93"/>
                  <a:gd name="T32" fmla="*/ 66 w 88"/>
                  <a:gd name="T33" fmla="*/ 51 h 93"/>
                  <a:gd name="T34" fmla="*/ 69 w 88"/>
                  <a:gd name="T35" fmla="*/ 55 h 93"/>
                  <a:gd name="T36" fmla="*/ 71 w 88"/>
                  <a:gd name="T37" fmla="*/ 51 h 93"/>
                  <a:gd name="T38" fmla="*/ 74 w 88"/>
                  <a:gd name="T39" fmla="*/ 51 h 93"/>
                  <a:gd name="T40" fmla="*/ 76 w 88"/>
                  <a:gd name="T41" fmla="*/ 56 h 93"/>
                  <a:gd name="T42" fmla="*/ 81 w 88"/>
                  <a:gd name="T43" fmla="*/ 60 h 93"/>
                  <a:gd name="T44" fmla="*/ 79 w 88"/>
                  <a:gd name="T45" fmla="*/ 61 h 93"/>
                  <a:gd name="T46" fmla="*/ 83 w 88"/>
                  <a:gd name="T47" fmla="*/ 63 h 93"/>
                  <a:gd name="T48" fmla="*/ 88 w 88"/>
                  <a:gd name="T49" fmla="*/ 63 h 93"/>
                  <a:gd name="T50" fmla="*/ 88 w 88"/>
                  <a:gd name="T51" fmla="*/ 66 h 93"/>
                  <a:gd name="T52" fmla="*/ 86 w 88"/>
                  <a:gd name="T53" fmla="*/ 70 h 93"/>
                  <a:gd name="T54" fmla="*/ 86 w 88"/>
                  <a:gd name="T55" fmla="*/ 70 h 93"/>
                  <a:gd name="T56" fmla="*/ 83 w 88"/>
                  <a:gd name="T57" fmla="*/ 77 h 93"/>
                  <a:gd name="T58" fmla="*/ 77 w 88"/>
                  <a:gd name="T59" fmla="*/ 80 h 93"/>
                  <a:gd name="T60" fmla="*/ 77 w 88"/>
                  <a:gd name="T61" fmla="*/ 83 h 93"/>
                  <a:gd name="T62" fmla="*/ 76 w 88"/>
                  <a:gd name="T63" fmla="*/ 82 h 93"/>
                  <a:gd name="T64" fmla="*/ 72 w 88"/>
                  <a:gd name="T65" fmla="*/ 80 h 93"/>
                  <a:gd name="T66" fmla="*/ 71 w 88"/>
                  <a:gd name="T67" fmla="*/ 77 h 93"/>
                  <a:gd name="T68" fmla="*/ 69 w 88"/>
                  <a:gd name="T69" fmla="*/ 77 h 93"/>
                  <a:gd name="T70" fmla="*/ 66 w 88"/>
                  <a:gd name="T71" fmla="*/ 80 h 93"/>
                  <a:gd name="T72" fmla="*/ 64 w 88"/>
                  <a:gd name="T73" fmla="*/ 82 h 93"/>
                  <a:gd name="T74" fmla="*/ 59 w 88"/>
                  <a:gd name="T75" fmla="*/ 90 h 93"/>
                  <a:gd name="T76" fmla="*/ 57 w 88"/>
                  <a:gd name="T77" fmla="*/ 88 h 93"/>
                  <a:gd name="T78" fmla="*/ 62 w 88"/>
                  <a:gd name="T79" fmla="*/ 82 h 93"/>
                  <a:gd name="T80" fmla="*/ 57 w 88"/>
                  <a:gd name="T81" fmla="*/ 77 h 93"/>
                  <a:gd name="T82" fmla="*/ 55 w 88"/>
                  <a:gd name="T83" fmla="*/ 71 h 93"/>
                  <a:gd name="T84" fmla="*/ 50 w 88"/>
                  <a:gd name="T85" fmla="*/ 65 h 93"/>
                  <a:gd name="T86" fmla="*/ 35 w 88"/>
                  <a:gd name="T87" fmla="*/ 58 h 93"/>
                  <a:gd name="T88" fmla="*/ 23 w 88"/>
                  <a:gd name="T89" fmla="*/ 58 h 93"/>
                  <a:gd name="T90" fmla="*/ 20 w 88"/>
                  <a:gd name="T91" fmla="*/ 53 h 93"/>
                  <a:gd name="T92" fmla="*/ 22 w 88"/>
                  <a:gd name="T93" fmla="*/ 49 h 93"/>
                  <a:gd name="T94" fmla="*/ 22 w 88"/>
                  <a:gd name="T95" fmla="*/ 48 h 93"/>
                  <a:gd name="T96" fmla="*/ 20 w 88"/>
                  <a:gd name="T97" fmla="*/ 43 h 93"/>
                  <a:gd name="T98" fmla="*/ 20 w 88"/>
                  <a:gd name="T99" fmla="*/ 43 h 93"/>
                  <a:gd name="T100" fmla="*/ 18 w 88"/>
                  <a:gd name="T101" fmla="*/ 41 h 93"/>
                  <a:gd name="T102" fmla="*/ 13 w 88"/>
                  <a:gd name="T103" fmla="*/ 46 h 93"/>
                  <a:gd name="T104" fmla="*/ 0 w 88"/>
                  <a:gd name="T105" fmla="*/ 14 h 93"/>
                  <a:gd name="T106" fmla="*/ 28 w 88"/>
                  <a:gd name="T10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93">
                    <a:moveTo>
                      <a:pt x="35" y="21"/>
                    </a:moveTo>
                    <a:lnTo>
                      <a:pt x="44" y="22"/>
                    </a:lnTo>
                    <a:lnTo>
                      <a:pt x="47" y="26"/>
                    </a:lnTo>
                    <a:lnTo>
                      <a:pt x="47" y="26"/>
                    </a:lnTo>
                    <a:lnTo>
                      <a:pt x="45" y="24"/>
                    </a:lnTo>
                    <a:lnTo>
                      <a:pt x="44" y="24"/>
                    </a:lnTo>
                    <a:lnTo>
                      <a:pt x="44" y="22"/>
                    </a:lnTo>
                    <a:lnTo>
                      <a:pt x="38" y="22"/>
                    </a:lnTo>
                    <a:lnTo>
                      <a:pt x="37" y="22"/>
                    </a:lnTo>
                    <a:lnTo>
                      <a:pt x="37" y="22"/>
                    </a:lnTo>
                    <a:lnTo>
                      <a:pt x="35" y="22"/>
                    </a:lnTo>
                    <a:lnTo>
                      <a:pt x="35" y="21"/>
                    </a:lnTo>
                    <a:lnTo>
                      <a:pt x="33" y="21"/>
                    </a:lnTo>
                    <a:lnTo>
                      <a:pt x="33" y="21"/>
                    </a:lnTo>
                    <a:lnTo>
                      <a:pt x="35" y="24"/>
                    </a:lnTo>
                    <a:lnTo>
                      <a:pt x="35" y="24"/>
                    </a:lnTo>
                    <a:lnTo>
                      <a:pt x="33" y="26"/>
                    </a:lnTo>
                    <a:lnTo>
                      <a:pt x="33" y="26"/>
                    </a:lnTo>
                    <a:lnTo>
                      <a:pt x="32" y="26"/>
                    </a:lnTo>
                    <a:lnTo>
                      <a:pt x="32" y="26"/>
                    </a:lnTo>
                    <a:lnTo>
                      <a:pt x="32" y="27"/>
                    </a:lnTo>
                    <a:lnTo>
                      <a:pt x="32" y="27"/>
                    </a:lnTo>
                    <a:lnTo>
                      <a:pt x="33" y="29"/>
                    </a:lnTo>
                    <a:lnTo>
                      <a:pt x="33" y="31"/>
                    </a:lnTo>
                    <a:lnTo>
                      <a:pt x="32" y="32"/>
                    </a:lnTo>
                    <a:lnTo>
                      <a:pt x="32" y="32"/>
                    </a:lnTo>
                    <a:lnTo>
                      <a:pt x="32" y="34"/>
                    </a:lnTo>
                    <a:lnTo>
                      <a:pt x="32" y="36"/>
                    </a:lnTo>
                    <a:lnTo>
                      <a:pt x="30" y="36"/>
                    </a:lnTo>
                    <a:lnTo>
                      <a:pt x="30" y="36"/>
                    </a:lnTo>
                    <a:lnTo>
                      <a:pt x="30" y="36"/>
                    </a:lnTo>
                    <a:lnTo>
                      <a:pt x="32" y="38"/>
                    </a:lnTo>
                    <a:lnTo>
                      <a:pt x="33" y="39"/>
                    </a:lnTo>
                    <a:lnTo>
                      <a:pt x="35" y="39"/>
                    </a:lnTo>
                    <a:lnTo>
                      <a:pt x="37" y="39"/>
                    </a:lnTo>
                    <a:lnTo>
                      <a:pt x="37" y="41"/>
                    </a:lnTo>
                    <a:lnTo>
                      <a:pt x="38" y="43"/>
                    </a:lnTo>
                    <a:lnTo>
                      <a:pt x="40" y="43"/>
                    </a:lnTo>
                    <a:lnTo>
                      <a:pt x="40" y="44"/>
                    </a:lnTo>
                    <a:lnTo>
                      <a:pt x="40" y="44"/>
                    </a:lnTo>
                    <a:lnTo>
                      <a:pt x="42" y="44"/>
                    </a:lnTo>
                    <a:lnTo>
                      <a:pt x="42" y="43"/>
                    </a:lnTo>
                    <a:lnTo>
                      <a:pt x="44" y="41"/>
                    </a:lnTo>
                    <a:lnTo>
                      <a:pt x="45" y="41"/>
                    </a:lnTo>
                    <a:lnTo>
                      <a:pt x="45" y="44"/>
                    </a:lnTo>
                    <a:lnTo>
                      <a:pt x="45" y="44"/>
                    </a:lnTo>
                    <a:lnTo>
                      <a:pt x="45" y="48"/>
                    </a:lnTo>
                    <a:lnTo>
                      <a:pt x="47" y="48"/>
                    </a:lnTo>
                    <a:lnTo>
                      <a:pt x="47" y="48"/>
                    </a:lnTo>
                    <a:lnTo>
                      <a:pt x="49" y="48"/>
                    </a:lnTo>
                    <a:lnTo>
                      <a:pt x="49" y="48"/>
                    </a:lnTo>
                    <a:lnTo>
                      <a:pt x="49" y="46"/>
                    </a:lnTo>
                    <a:lnTo>
                      <a:pt x="49" y="46"/>
                    </a:lnTo>
                    <a:lnTo>
                      <a:pt x="50" y="46"/>
                    </a:lnTo>
                    <a:lnTo>
                      <a:pt x="50" y="48"/>
                    </a:lnTo>
                    <a:lnTo>
                      <a:pt x="54" y="48"/>
                    </a:lnTo>
                    <a:lnTo>
                      <a:pt x="57" y="48"/>
                    </a:lnTo>
                    <a:lnTo>
                      <a:pt x="57" y="48"/>
                    </a:lnTo>
                    <a:lnTo>
                      <a:pt x="59" y="48"/>
                    </a:lnTo>
                    <a:lnTo>
                      <a:pt x="61" y="48"/>
                    </a:lnTo>
                    <a:lnTo>
                      <a:pt x="61" y="48"/>
                    </a:lnTo>
                    <a:lnTo>
                      <a:pt x="59" y="49"/>
                    </a:lnTo>
                    <a:lnTo>
                      <a:pt x="59" y="51"/>
                    </a:lnTo>
                    <a:lnTo>
                      <a:pt x="62" y="51"/>
                    </a:lnTo>
                    <a:lnTo>
                      <a:pt x="64" y="49"/>
                    </a:lnTo>
                    <a:lnTo>
                      <a:pt x="66" y="49"/>
                    </a:lnTo>
                    <a:lnTo>
                      <a:pt x="66" y="51"/>
                    </a:lnTo>
                    <a:lnTo>
                      <a:pt x="66" y="51"/>
                    </a:lnTo>
                    <a:lnTo>
                      <a:pt x="67" y="51"/>
                    </a:lnTo>
                    <a:lnTo>
                      <a:pt x="67" y="53"/>
                    </a:lnTo>
                    <a:lnTo>
                      <a:pt x="69" y="55"/>
                    </a:lnTo>
                    <a:lnTo>
                      <a:pt x="69" y="55"/>
                    </a:lnTo>
                    <a:lnTo>
                      <a:pt x="69" y="53"/>
                    </a:lnTo>
                    <a:lnTo>
                      <a:pt x="71" y="53"/>
                    </a:lnTo>
                    <a:lnTo>
                      <a:pt x="71" y="51"/>
                    </a:lnTo>
                    <a:lnTo>
                      <a:pt x="71" y="51"/>
                    </a:lnTo>
                    <a:lnTo>
                      <a:pt x="71" y="51"/>
                    </a:lnTo>
                    <a:lnTo>
                      <a:pt x="72" y="51"/>
                    </a:lnTo>
                    <a:lnTo>
                      <a:pt x="72" y="51"/>
                    </a:lnTo>
                    <a:lnTo>
                      <a:pt x="74" y="51"/>
                    </a:lnTo>
                    <a:lnTo>
                      <a:pt x="74" y="53"/>
                    </a:lnTo>
                    <a:lnTo>
                      <a:pt x="74" y="55"/>
                    </a:lnTo>
                    <a:lnTo>
                      <a:pt x="76" y="55"/>
                    </a:lnTo>
                    <a:lnTo>
                      <a:pt x="76" y="56"/>
                    </a:lnTo>
                    <a:lnTo>
                      <a:pt x="77" y="56"/>
                    </a:lnTo>
                    <a:lnTo>
                      <a:pt x="77" y="56"/>
                    </a:lnTo>
                    <a:lnTo>
                      <a:pt x="77" y="58"/>
                    </a:lnTo>
                    <a:lnTo>
                      <a:pt x="81" y="60"/>
                    </a:lnTo>
                    <a:lnTo>
                      <a:pt x="81" y="60"/>
                    </a:lnTo>
                    <a:lnTo>
                      <a:pt x="81" y="60"/>
                    </a:lnTo>
                    <a:lnTo>
                      <a:pt x="81" y="61"/>
                    </a:lnTo>
                    <a:lnTo>
                      <a:pt x="79" y="61"/>
                    </a:lnTo>
                    <a:lnTo>
                      <a:pt x="79" y="63"/>
                    </a:lnTo>
                    <a:lnTo>
                      <a:pt x="81" y="63"/>
                    </a:lnTo>
                    <a:lnTo>
                      <a:pt x="81" y="65"/>
                    </a:lnTo>
                    <a:lnTo>
                      <a:pt x="83" y="63"/>
                    </a:lnTo>
                    <a:lnTo>
                      <a:pt x="83" y="63"/>
                    </a:lnTo>
                    <a:lnTo>
                      <a:pt x="86" y="61"/>
                    </a:lnTo>
                    <a:lnTo>
                      <a:pt x="86" y="61"/>
                    </a:lnTo>
                    <a:lnTo>
                      <a:pt x="88" y="63"/>
                    </a:lnTo>
                    <a:lnTo>
                      <a:pt x="88" y="65"/>
                    </a:lnTo>
                    <a:lnTo>
                      <a:pt x="88" y="66"/>
                    </a:lnTo>
                    <a:lnTo>
                      <a:pt x="88" y="66"/>
                    </a:lnTo>
                    <a:lnTo>
                      <a:pt x="88" y="66"/>
                    </a:lnTo>
                    <a:lnTo>
                      <a:pt x="86" y="66"/>
                    </a:lnTo>
                    <a:lnTo>
                      <a:pt x="86" y="68"/>
                    </a:lnTo>
                    <a:lnTo>
                      <a:pt x="84" y="68"/>
                    </a:lnTo>
                    <a:lnTo>
                      <a:pt x="86" y="70"/>
                    </a:lnTo>
                    <a:lnTo>
                      <a:pt x="86" y="70"/>
                    </a:lnTo>
                    <a:lnTo>
                      <a:pt x="88" y="70"/>
                    </a:lnTo>
                    <a:lnTo>
                      <a:pt x="88" y="70"/>
                    </a:lnTo>
                    <a:lnTo>
                      <a:pt x="86" y="70"/>
                    </a:lnTo>
                    <a:lnTo>
                      <a:pt x="84" y="73"/>
                    </a:lnTo>
                    <a:lnTo>
                      <a:pt x="84" y="75"/>
                    </a:lnTo>
                    <a:lnTo>
                      <a:pt x="84" y="77"/>
                    </a:lnTo>
                    <a:lnTo>
                      <a:pt x="83" y="77"/>
                    </a:lnTo>
                    <a:lnTo>
                      <a:pt x="81" y="77"/>
                    </a:lnTo>
                    <a:lnTo>
                      <a:pt x="81" y="77"/>
                    </a:lnTo>
                    <a:lnTo>
                      <a:pt x="79" y="77"/>
                    </a:lnTo>
                    <a:lnTo>
                      <a:pt x="77" y="80"/>
                    </a:lnTo>
                    <a:lnTo>
                      <a:pt x="77" y="82"/>
                    </a:lnTo>
                    <a:lnTo>
                      <a:pt x="77" y="82"/>
                    </a:lnTo>
                    <a:lnTo>
                      <a:pt x="77" y="83"/>
                    </a:lnTo>
                    <a:lnTo>
                      <a:pt x="77" y="83"/>
                    </a:lnTo>
                    <a:lnTo>
                      <a:pt x="76" y="83"/>
                    </a:lnTo>
                    <a:lnTo>
                      <a:pt x="76" y="83"/>
                    </a:lnTo>
                    <a:lnTo>
                      <a:pt x="74" y="82"/>
                    </a:lnTo>
                    <a:lnTo>
                      <a:pt x="76" y="82"/>
                    </a:lnTo>
                    <a:lnTo>
                      <a:pt x="74" y="82"/>
                    </a:lnTo>
                    <a:lnTo>
                      <a:pt x="74" y="82"/>
                    </a:lnTo>
                    <a:lnTo>
                      <a:pt x="74" y="82"/>
                    </a:lnTo>
                    <a:lnTo>
                      <a:pt x="72" y="80"/>
                    </a:lnTo>
                    <a:lnTo>
                      <a:pt x="72" y="78"/>
                    </a:lnTo>
                    <a:lnTo>
                      <a:pt x="72" y="78"/>
                    </a:lnTo>
                    <a:lnTo>
                      <a:pt x="72" y="78"/>
                    </a:lnTo>
                    <a:lnTo>
                      <a:pt x="71" y="77"/>
                    </a:lnTo>
                    <a:lnTo>
                      <a:pt x="71" y="77"/>
                    </a:lnTo>
                    <a:lnTo>
                      <a:pt x="69" y="77"/>
                    </a:lnTo>
                    <a:lnTo>
                      <a:pt x="69" y="77"/>
                    </a:lnTo>
                    <a:lnTo>
                      <a:pt x="69" y="77"/>
                    </a:lnTo>
                    <a:lnTo>
                      <a:pt x="69" y="78"/>
                    </a:lnTo>
                    <a:lnTo>
                      <a:pt x="69" y="78"/>
                    </a:lnTo>
                    <a:lnTo>
                      <a:pt x="67" y="80"/>
                    </a:lnTo>
                    <a:lnTo>
                      <a:pt x="66" y="80"/>
                    </a:lnTo>
                    <a:lnTo>
                      <a:pt x="66" y="80"/>
                    </a:lnTo>
                    <a:lnTo>
                      <a:pt x="64" y="82"/>
                    </a:lnTo>
                    <a:lnTo>
                      <a:pt x="64" y="82"/>
                    </a:lnTo>
                    <a:lnTo>
                      <a:pt x="64" y="82"/>
                    </a:lnTo>
                    <a:lnTo>
                      <a:pt x="64" y="83"/>
                    </a:lnTo>
                    <a:lnTo>
                      <a:pt x="62" y="83"/>
                    </a:lnTo>
                    <a:lnTo>
                      <a:pt x="62" y="83"/>
                    </a:lnTo>
                    <a:lnTo>
                      <a:pt x="59" y="90"/>
                    </a:lnTo>
                    <a:lnTo>
                      <a:pt x="57" y="93"/>
                    </a:lnTo>
                    <a:lnTo>
                      <a:pt x="57" y="92"/>
                    </a:lnTo>
                    <a:lnTo>
                      <a:pt x="57" y="90"/>
                    </a:lnTo>
                    <a:lnTo>
                      <a:pt x="57" y="88"/>
                    </a:lnTo>
                    <a:lnTo>
                      <a:pt x="59" y="87"/>
                    </a:lnTo>
                    <a:lnTo>
                      <a:pt x="59" y="87"/>
                    </a:lnTo>
                    <a:lnTo>
                      <a:pt x="61" y="87"/>
                    </a:lnTo>
                    <a:lnTo>
                      <a:pt x="62" y="82"/>
                    </a:lnTo>
                    <a:lnTo>
                      <a:pt x="62" y="80"/>
                    </a:lnTo>
                    <a:lnTo>
                      <a:pt x="61" y="78"/>
                    </a:lnTo>
                    <a:lnTo>
                      <a:pt x="59" y="77"/>
                    </a:lnTo>
                    <a:lnTo>
                      <a:pt x="57" y="77"/>
                    </a:lnTo>
                    <a:lnTo>
                      <a:pt x="57" y="75"/>
                    </a:lnTo>
                    <a:lnTo>
                      <a:pt x="57" y="73"/>
                    </a:lnTo>
                    <a:lnTo>
                      <a:pt x="55" y="71"/>
                    </a:lnTo>
                    <a:lnTo>
                      <a:pt x="55" y="71"/>
                    </a:lnTo>
                    <a:lnTo>
                      <a:pt x="54" y="71"/>
                    </a:lnTo>
                    <a:lnTo>
                      <a:pt x="54" y="68"/>
                    </a:lnTo>
                    <a:lnTo>
                      <a:pt x="52" y="66"/>
                    </a:lnTo>
                    <a:lnTo>
                      <a:pt x="50" y="65"/>
                    </a:lnTo>
                    <a:lnTo>
                      <a:pt x="50" y="65"/>
                    </a:lnTo>
                    <a:lnTo>
                      <a:pt x="45" y="63"/>
                    </a:lnTo>
                    <a:lnTo>
                      <a:pt x="40" y="61"/>
                    </a:lnTo>
                    <a:lnTo>
                      <a:pt x="35" y="58"/>
                    </a:lnTo>
                    <a:lnTo>
                      <a:pt x="32" y="58"/>
                    </a:lnTo>
                    <a:lnTo>
                      <a:pt x="30" y="58"/>
                    </a:lnTo>
                    <a:lnTo>
                      <a:pt x="25" y="56"/>
                    </a:lnTo>
                    <a:lnTo>
                      <a:pt x="23" y="58"/>
                    </a:lnTo>
                    <a:lnTo>
                      <a:pt x="20" y="58"/>
                    </a:lnTo>
                    <a:lnTo>
                      <a:pt x="20" y="55"/>
                    </a:lnTo>
                    <a:lnTo>
                      <a:pt x="20" y="55"/>
                    </a:lnTo>
                    <a:lnTo>
                      <a:pt x="20" y="53"/>
                    </a:lnTo>
                    <a:lnTo>
                      <a:pt x="22" y="53"/>
                    </a:lnTo>
                    <a:lnTo>
                      <a:pt x="22" y="51"/>
                    </a:lnTo>
                    <a:lnTo>
                      <a:pt x="22" y="49"/>
                    </a:lnTo>
                    <a:lnTo>
                      <a:pt x="22" y="49"/>
                    </a:lnTo>
                    <a:lnTo>
                      <a:pt x="22" y="49"/>
                    </a:lnTo>
                    <a:lnTo>
                      <a:pt x="22" y="48"/>
                    </a:lnTo>
                    <a:lnTo>
                      <a:pt x="22" y="48"/>
                    </a:lnTo>
                    <a:lnTo>
                      <a:pt x="22" y="48"/>
                    </a:lnTo>
                    <a:lnTo>
                      <a:pt x="20" y="46"/>
                    </a:lnTo>
                    <a:lnTo>
                      <a:pt x="20" y="46"/>
                    </a:lnTo>
                    <a:lnTo>
                      <a:pt x="20" y="46"/>
                    </a:lnTo>
                    <a:lnTo>
                      <a:pt x="20" y="43"/>
                    </a:lnTo>
                    <a:lnTo>
                      <a:pt x="20" y="43"/>
                    </a:lnTo>
                    <a:lnTo>
                      <a:pt x="20" y="43"/>
                    </a:lnTo>
                    <a:lnTo>
                      <a:pt x="20" y="43"/>
                    </a:lnTo>
                    <a:lnTo>
                      <a:pt x="20" y="43"/>
                    </a:lnTo>
                    <a:lnTo>
                      <a:pt x="20" y="41"/>
                    </a:lnTo>
                    <a:lnTo>
                      <a:pt x="20" y="41"/>
                    </a:lnTo>
                    <a:lnTo>
                      <a:pt x="20" y="41"/>
                    </a:lnTo>
                    <a:lnTo>
                      <a:pt x="18" y="41"/>
                    </a:lnTo>
                    <a:lnTo>
                      <a:pt x="16" y="43"/>
                    </a:lnTo>
                    <a:lnTo>
                      <a:pt x="15" y="43"/>
                    </a:lnTo>
                    <a:lnTo>
                      <a:pt x="13" y="44"/>
                    </a:lnTo>
                    <a:lnTo>
                      <a:pt x="13" y="46"/>
                    </a:lnTo>
                    <a:lnTo>
                      <a:pt x="11" y="46"/>
                    </a:lnTo>
                    <a:lnTo>
                      <a:pt x="11" y="46"/>
                    </a:lnTo>
                    <a:lnTo>
                      <a:pt x="8" y="29"/>
                    </a:lnTo>
                    <a:lnTo>
                      <a:pt x="0" y="14"/>
                    </a:lnTo>
                    <a:lnTo>
                      <a:pt x="5" y="0"/>
                    </a:lnTo>
                    <a:lnTo>
                      <a:pt x="11" y="4"/>
                    </a:lnTo>
                    <a:lnTo>
                      <a:pt x="15" y="10"/>
                    </a:lnTo>
                    <a:lnTo>
                      <a:pt x="28" y="14"/>
                    </a:lnTo>
                    <a:lnTo>
                      <a:pt x="35" y="2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90" name="Freeform 2249"/>
              <p:cNvSpPr>
                <a:spLocks/>
              </p:cNvSpPr>
              <p:nvPr/>
            </p:nvSpPr>
            <p:spPr bwMode="auto">
              <a:xfrm>
                <a:off x="3910" y="2876"/>
                <a:ext cx="88" cy="93"/>
              </a:xfrm>
              <a:custGeom>
                <a:avLst/>
                <a:gdLst>
                  <a:gd name="T0" fmla="*/ 47 w 88"/>
                  <a:gd name="T1" fmla="*/ 26 h 93"/>
                  <a:gd name="T2" fmla="*/ 38 w 88"/>
                  <a:gd name="T3" fmla="*/ 22 h 93"/>
                  <a:gd name="T4" fmla="*/ 35 w 88"/>
                  <a:gd name="T5" fmla="*/ 21 h 93"/>
                  <a:gd name="T6" fmla="*/ 35 w 88"/>
                  <a:gd name="T7" fmla="*/ 24 h 93"/>
                  <a:gd name="T8" fmla="*/ 32 w 88"/>
                  <a:gd name="T9" fmla="*/ 26 h 93"/>
                  <a:gd name="T10" fmla="*/ 33 w 88"/>
                  <a:gd name="T11" fmla="*/ 31 h 93"/>
                  <a:gd name="T12" fmla="*/ 32 w 88"/>
                  <a:gd name="T13" fmla="*/ 36 h 93"/>
                  <a:gd name="T14" fmla="*/ 32 w 88"/>
                  <a:gd name="T15" fmla="*/ 38 h 93"/>
                  <a:gd name="T16" fmla="*/ 37 w 88"/>
                  <a:gd name="T17" fmla="*/ 41 h 93"/>
                  <a:gd name="T18" fmla="*/ 40 w 88"/>
                  <a:gd name="T19" fmla="*/ 44 h 93"/>
                  <a:gd name="T20" fmla="*/ 45 w 88"/>
                  <a:gd name="T21" fmla="*/ 41 h 93"/>
                  <a:gd name="T22" fmla="*/ 47 w 88"/>
                  <a:gd name="T23" fmla="*/ 48 h 93"/>
                  <a:gd name="T24" fmla="*/ 49 w 88"/>
                  <a:gd name="T25" fmla="*/ 46 h 93"/>
                  <a:gd name="T26" fmla="*/ 54 w 88"/>
                  <a:gd name="T27" fmla="*/ 48 h 93"/>
                  <a:gd name="T28" fmla="*/ 61 w 88"/>
                  <a:gd name="T29" fmla="*/ 48 h 93"/>
                  <a:gd name="T30" fmla="*/ 62 w 88"/>
                  <a:gd name="T31" fmla="*/ 51 h 93"/>
                  <a:gd name="T32" fmla="*/ 66 w 88"/>
                  <a:gd name="T33" fmla="*/ 51 h 93"/>
                  <a:gd name="T34" fmla="*/ 69 w 88"/>
                  <a:gd name="T35" fmla="*/ 55 h 93"/>
                  <a:gd name="T36" fmla="*/ 71 w 88"/>
                  <a:gd name="T37" fmla="*/ 51 h 93"/>
                  <a:gd name="T38" fmla="*/ 74 w 88"/>
                  <a:gd name="T39" fmla="*/ 51 h 93"/>
                  <a:gd name="T40" fmla="*/ 76 w 88"/>
                  <a:gd name="T41" fmla="*/ 56 h 93"/>
                  <a:gd name="T42" fmla="*/ 81 w 88"/>
                  <a:gd name="T43" fmla="*/ 60 h 93"/>
                  <a:gd name="T44" fmla="*/ 79 w 88"/>
                  <a:gd name="T45" fmla="*/ 61 h 93"/>
                  <a:gd name="T46" fmla="*/ 83 w 88"/>
                  <a:gd name="T47" fmla="*/ 63 h 93"/>
                  <a:gd name="T48" fmla="*/ 88 w 88"/>
                  <a:gd name="T49" fmla="*/ 63 h 93"/>
                  <a:gd name="T50" fmla="*/ 88 w 88"/>
                  <a:gd name="T51" fmla="*/ 66 h 93"/>
                  <a:gd name="T52" fmla="*/ 86 w 88"/>
                  <a:gd name="T53" fmla="*/ 70 h 93"/>
                  <a:gd name="T54" fmla="*/ 86 w 88"/>
                  <a:gd name="T55" fmla="*/ 70 h 93"/>
                  <a:gd name="T56" fmla="*/ 83 w 88"/>
                  <a:gd name="T57" fmla="*/ 77 h 93"/>
                  <a:gd name="T58" fmla="*/ 77 w 88"/>
                  <a:gd name="T59" fmla="*/ 80 h 93"/>
                  <a:gd name="T60" fmla="*/ 77 w 88"/>
                  <a:gd name="T61" fmla="*/ 83 h 93"/>
                  <a:gd name="T62" fmla="*/ 76 w 88"/>
                  <a:gd name="T63" fmla="*/ 82 h 93"/>
                  <a:gd name="T64" fmla="*/ 72 w 88"/>
                  <a:gd name="T65" fmla="*/ 80 h 93"/>
                  <a:gd name="T66" fmla="*/ 71 w 88"/>
                  <a:gd name="T67" fmla="*/ 77 h 93"/>
                  <a:gd name="T68" fmla="*/ 69 w 88"/>
                  <a:gd name="T69" fmla="*/ 77 h 93"/>
                  <a:gd name="T70" fmla="*/ 66 w 88"/>
                  <a:gd name="T71" fmla="*/ 80 h 93"/>
                  <a:gd name="T72" fmla="*/ 64 w 88"/>
                  <a:gd name="T73" fmla="*/ 82 h 93"/>
                  <a:gd name="T74" fmla="*/ 59 w 88"/>
                  <a:gd name="T75" fmla="*/ 90 h 93"/>
                  <a:gd name="T76" fmla="*/ 57 w 88"/>
                  <a:gd name="T77" fmla="*/ 88 h 93"/>
                  <a:gd name="T78" fmla="*/ 62 w 88"/>
                  <a:gd name="T79" fmla="*/ 82 h 93"/>
                  <a:gd name="T80" fmla="*/ 57 w 88"/>
                  <a:gd name="T81" fmla="*/ 77 h 93"/>
                  <a:gd name="T82" fmla="*/ 55 w 88"/>
                  <a:gd name="T83" fmla="*/ 71 h 93"/>
                  <a:gd name="T84" fmla="*/ 50 w 88"/>
                  <a:gd name="T85" fmla="*/ 65 h 93"/>
                  <a:gd name="T86" fmla="*/ 35 w 88"/>
                  <a:gd name="T87" fmla="*/ 58 h 93"/>
                  <a:gd name="T88" fmla="*/ 23 w 88"/>
                  <a:gd name="T89" fmla="*/ 58 h 93"/>
                  <a:gd name="T90" fmla="*/ 20 w 88"/>
                  <a:gd name="T91" fmla="*/ 53 h 93"/>
                  <a:gd name="T92" fmla="*/ 22 w 88"/>
                  <a:gd name="T93" fmla="*/ 49 h 93"/>
                  <a:gd name="T94" fmla="*/ 22 w 88"/>
                  <a:gd name="T95" fmla="*/ 48 h 93"/>
                  <a:gd name="T96" fmla="*/ 20 w 88"/>
                  <a:gd name="T97" fmla="*/ 43 h 93"/>
                  <a:gd name="T98" fmla="*/ 20 w 88"/>
                  <a:gd name="T99" fmla="*/ 43 h 93"/>
                  <a:gd name="T100" fmla="*/ 18 w 88"/>
                  <a:gd name="T101" fmla="*/ 41 h 93"/>
                  <a:gd name="T102" fmla="*/ 13 w 88"/>
                  <a:gd name="T103" fmla="*/ 46 h 93"/>
                  <a:gd name="T104" fmla="*/ 0 w 88"/>
                  <a:gd name="T105" fmla="*/ 14 h 93"/>
                  <a:gd name="T106" fmla="*/ 28 w 88"/>
                  <a:gd name="T10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93">
                    <a:moveTo>
                      <a:pt x="35" y="21"/>
                    </a:moveTo>
                    <a:lnTo>
                      <a:pt x="44" y="22"/>
                    </a:lnTo>
                    <a:lnTo>
                      <a:pt x="47" y="26"/>
                    </a:lnTo>
                    <a:lnTo>
                      <a:pt x="47" y="26"/>
                    </a:lnTo>
                    <a:lnTo>
                      <a:pt x="45" y="24"/>
                    </a:lnTo>
                    <a:lnTo>
                      <a:pt x="44" y="24"/>
                    </a:lnTo>
                    <a:lnTo>
                      <a:pt x="44" y="22"/>
                    </a:lnTo>
                    <a:lnTo>
                      <a:pt x="38" y="22"/>
                    </a:lnTo>
                    <a:lnTo>
                      <a:pt x="37" y="22"/>
                    </a:lnTo>
                    <a:lnTo>
                      <a:pt x="37" y="22"/>
                    </a:lnTo>
                    <a:lnTo>
                      <a:pt x="35" y="22"/>
                    </a:lnTo>
                    <a:lnTo>
                      <a:pt x="35" y="21"/>
                    </a:lnTo>
                    <a:lnTo>
                      <a:pt x="33" y="21"/>
                    </a:lnTo>
                    <a:lnTo>
                      <a:pt x="33" y="21"/>
                    </a:lnTo>
                    <a:lnTo>
                      <a:pt x="35" y="24"/>
                    </a:lnTo>
                    <a:lnTo>
                      <a:pt x="35" y="24"/>
                    </a:lnTo>
                    <a:lnTo>
                      <a:pt x="33" y="26"/>
                    </a:lnTo>
                    <a:lnTo>
                      <a:pt x="33" y="26"/>
                    </a:lnTo>
                    <a:lnTo>
                      <a:pt x="32" y="26"/>
                    </a:lnTo>
                    <a:lnTo>
                      <a:pt x="32" y="26"/>
                    </a:lnTo>
                    <a:lnTo>
                      <a:pt x="32" y="27"/>
                    </a:lnTo>
                    <a:lnTo>
                      <a:pt x="32" y="27"/>
                    </a:lnTo>
                    <a:lnTo>
                      <a:pt x="33" y="29"/>
                    </a:lnTo>
                    <a:lnTo>
                      <a:pt x="33" y="31"/>
                    </a:lnTo>
                    <a:lnTo>
                      <a:pt x="32" y="32"/>
                    </a:lnTo>
                    <a:lnTo>
                      <a:pt x="32" y="32"/>
                    </a:lnTo>
                    <a:lnTo>
                      <a:pt x="32" y="34"/>
                    </a:lnTo>
                    <a:lnTo>
                      <a:pt x="32" y="36"/>
                    </a:lnTo>
                    <a:lnTo>
                      <a:pt x="30" y="36"/>
                    </a:lnTo>
                    <a:lnTo>
                      <a:pt x="30" y="36"/>
                    </a:lnTo>
                    <a:lnTo>
                      <a:pt x="30" y="36"/>
                    </a:lnTo>
                    <a:lnTo>
                      <a:pt x="32" y="38"/>
                    </a:lnTo>
                    <a:lnTo>
                      <a:pt x="33" y="39"/>
                    </a:lnTo>
                    <a:lnTo>
                      <a:pt x="35" y="39"/>
                    </a:lnTo>
                    <a:lnTo>
                      <a:pt x="37" y="39"/>
                    </a:lnTo>
                    <a:lnTo>
                      <a:pt x="37" y="41"/>
                    </a:lnTo>
                    <a:lnTo>
                      <a:pt x="38" y="43"/>
                    </a:lnTo>
                    <a:lnTo>
                      <a:pt x="40" y="43"/>
                    </a:lnTo>
                    <a:lnTo>
                      <a:pt x="40" y="44"/>
                    </a:lnTo>
                    <a:lnTo>
                      <a:pt x="40" y="44"/>
                    </a:lnTo>
                    <a:lnTo>
                      <a:pt x="42" y="44"/>
                    </a:lnTo>
                    <a:lnTo>
                      <a:pt x="42" y="43"/>
                    </a:lnTo>
                    <a:lnTo>
                      <a:pt x="44" y="41"/>
                    </a:lnTo>
                    <a:lnTo>
                      <a:pt x="45" y="41"/>
                    </a:lnTo>
                    <a:lnTo>
                      <a:pt x="45" y="44"/>
                    </a:lnTo>
                    <a:lnTo>
                      <a:pt x="45" y="44"/>
                    </a:lnTo>
                    <a:lnTo>
                      <a:pt x="45" y="48"/>
                    </a:lnTo>
                    <a:lnTo>
                      <a:pt x="47" y="48"/>
                    </a:lnTo>
                    <a:lnTo>
                      <a:pt x="47" y="48"/>
                    </a:lnTo>
                    <a:lnTo>
                      <a:pt x="49" y="48"/>
                    </a:lnTo>
                    <a:lnTo>
                      <a:pt x="49" y="48"/>
                    </a:lnTo>
                    <a:lnTo>
                      <a:pt x="49" y="46"/>
                    </a:lnTo>
                    <a:lnTo>
                      <a:pt x="49" y="46"/>
                    </a:lnTo>
                    <a:lnTo>
                      <a:pt x="50" y="46"/>
                    </a:lnTo>
                    <a:lnTo>
                      <a:pt x="50" y="48"/>
                    </a:lnTo>
                    <a:lnTo>
                      <a:pt x="54" y="48"/>
                    </a:lnTo>
                    <a:lnTo>
                      <a:pt x="57" y="48"/>
                    </a:lnTo>
                    <a:lnTo>
                      <a:pt x="57" y="48"/>
                    </a:lnTo>
                    <a:lnTo>
                      <a:pt x="59" y="48"/>
                    </a:lnTo>
                    <a:lnTo>
                      <a:pt x="61" y="48"/>
                    </a:lnTo>
                    <a:lnTo>
                      <a:pt x="61" y="48"/>
                    </a:lnTo>
                    <a:lnTo>
                      <a:pt x="59" y="49"/>
                    </a:lnTo>
                    <a:lnTo>
                      <a:pt x="59" y="51"/>
                    </a:lnTo>
                    <a:lnTo>
                      <a:pt x="62" y="51"/>
                    </a:lnTo>
                    <a:lnTo>
                      <a:pt x="64" y="49"/>
                    </a:lnTo>
                    <a:lnTo>
                      <a:pt x="66" y="49"/>
                    </a:lnTo>
                    <a:lnTo>
                      <a:pt x="66" y="51"/>
                    </a:lnTo>
                    <a:lnTo>
                      <a:pt x="66" y="51"/>
                    </a:lnTo>
                    <a:lnTo>
                      <a:pt x="67" y="51"/>
                    </a:lnTo>
                    <a:lnTo>
                      <a:pt x="67" y="53"/>
                    </a:lnTo>
                    <a:lnTo>
                      <a:pt x="69" y="55"/>
                    </a:lnTo>
                    <a:lnTo>
                      <a:pt x="69" y="55"/>
                    </a:lnTo>
                    <a:lnTo>
                      <a:pt x="69" y="53"/>
                    </a:lnTo>
                    <a:lnTo>
                      <a:pt x="71" y="53"/>
                    </a:lnTo>
                    <a:lnTo>
                      <a:pt x="71" y="51"/>
                    </a:lnTo>
                    <a:lnTo>
                      <a:pt x="71" y="51"/>
                    </a:lnTo>
                    <a:lnTo>
                      <a:pt x="71" y="51"/>
                    </a:lnTo>
                    <a:lnTo>
                      <a:pt x="72" y="51"/>
                    </a:lnTo>
                    <a:lnTo>
                      <a:pt x="72" y="51"/>
                    </a:lnTo>
                    <a:lnTo>
                      <a:pt x="74" y="51"/>
                    </a:lnTo>
                    <a:lnTo>
                      <a:pt x="74" y="53"/>
                    </a:lnTo>
                    <a:lnTo>
                      <a:pt x="74" y="55"/>
                    </a:lnTo>
                    <a:lnTo>
                      <a:pt x="76" y="55"/>
                    </a:lnTo>
                    <a:lnTo>
                      <a:pt x="76" y="56"/>
                    </a:lnTo>
                    <a:lnTo>
                      <a:pt x="77" y="56"/>
                    </a:lnTo>
                    <a:lnTo>
                      <a:pt x="77" y="56"/>
                    </a:lnTo>
                    <a:lnTo>
                      <a:pt x="77" y="58"/>
                    </a:lnTo>
                    <a:lnTo>
                      <a:pt x="81" y="60"/>
                    </a:lnTo>
                    <a:lnTo>
                      <a:pt x="81" y="60"/>
                    </a:lnTo>
                    <a:lnTo>
                      <a:pt x="81" y="60"/>
                    </a:lnTo>
                    <a:lnTo>
                      <a:pt x="81" y="61"/>
                    </a:lnTo>
                    <a:lnTo>
                      <a:pt x="79" y="61"/>
                    </a:lnTo>
                    <a:lnTo>
                      <a:pt x="79" y="63"/>
                    </a:lnTo>
                    <a:lnTo>
                      <a:pt x="81" y="63"/>
                    </a:lnTo>
                    <a:lnTo>
                      <a:pt x="81" y="65"/>
                    </a:lnTo>
                    <a:lnTo>
                      <a:pt x="83" y="63"/>
                    </a:lnTo>
                    <a:lnTo>
                      <a:pt x="83" y="63"/>
                    </a:lnTo>
                    <a:lnTo>
                      <a:pt x="86" y="61"/>
                    </a:lnTo>
                    <a:lnTo>
                      <a:pt x="86" y="61"/>
                    </a:lnTo>
                    <a:lnTo>
                      <a:pt x="88" y="63"/>
                    </a:lnTo>
                    <a:lnTo>
                      <a:pt x="88" y="65"/>
                    </a:lnTo>
                    <a:lnTo>
                      <a:pt x="88" y="66"/>
                    </a:lnTo>
                    <a:lnTo>
                      <a:pt x="88" y="66"/>
                    </a:lnTo>
                    <a:lnTo>
                      <a:pt x="88" y="66"/>
                    </a:lnTo>
                    <a:lnTo>
                      <a:pt x="86" y="66"/>
                    </a:lnTo>
                    <a:lnTo>
                      <a:pt x="86" y="68"/>
                    </a:lnTo>
                    <a:lnTo>
                      <a:pt x="84" y="68"/>
                    </a:lnTo>
                    <a:lnTo>
                      <a:pt x="86" y="70"/>
                    </a:lnTo>
                    <a:lnTo>
                      <a:pt x="86" y="70"/>
                    </a:lnTo>
                    <a:lnTo>
                      <a:pt x="88" y="70"/>
                    </a:lnTo>
                    <a:lnTo>
                      <a:pt x="88" y="70"/>
                    </a:lnTo>
                    <a:lnTo>
                      <a:pt x="86" y="70"/>
                    </a:lnTo>
                    <a:lnTo>
                      <a:pt x="84" y="73"/>
                    </a:lnTo>
                    <a:lnTo>
                      <a:pt x="84" y="75"/>
                    </a:lnTo>
                    <a:lnTo>
                      <a:pt x="84" y="77"/>
                    </a:lnTo>
                    <a:lnTo>
                      <a:pt x="83" y="77"/>
                    </a:lnTo>
                    <a:lnTo>
                      <a:pt x="81" y="77"/>
                    </a:lnTo>
                    <a:lnTo>
                      <a:pt x="81" y="77"/>
                    </a:lnTo>
                    <a:lnTo>
                      <a:pt x="79" y="77"/>
                    </a:lnTo>
                    <a:lnTo>
                      <a:pt x="77" y="80"/>
                    </a:lnTo>
                    <a:lnTo>
                      <a:pt x="77" y="82"/>
                    </a:lnTo>
                    <a:lnTo>
                      <a:pt x="77" y="82"/>
                    </a:lnTo>
                    <a:lnTo>
                      <a:pt x="77" y="83"/>
                    </a:lnTo>
                    <a:lnTo>
                      <a:pt x="77" y="83"/>
                    </a:lnTo>
                    <a:lnTo>
                      <a:pt x="76" y="83"/>
                    </a:lnTo>
                    <a:lnTo>
                      <a:pt x="76" y="83"/>
                    </a:lnTo>
                    <a:lnTo>
                      <a:pt x="74" y="82"/>
                    </a:lnTo>
                    <a:lnTo>
                      <a:pt x="76" y="82"/>
                    </a:lnTo>
                    <a:lnTo>
                      <a:pt x="74" y="82"/>
                    </a:lnTo>
                    <a:lnTo>
                      <a:pt x="74" y="82"/>
                    </a:lnTo>
                    <a:lnTo>
                      <a:pt x="74" y="82"/>
                    </a:lnTo>
                    <a:lnTo>
                      <a:pt x="72" y="80"/>
                    </a:lnTo>
                    <a:lnTo>
                      <a:pt x="72" y="78"/>
                    </a:lnTo>
                    <a:lnTo>
                      <a:pt x="72" y="78"/>
                    </a:lnTo>
                    <a:lnTo>
                      <a:pt x="72" y="78"/>
                    </a:lnTo>
                    <a:lnTo>
                      <a:pt x="71" y="77"/>
                    </a:lnTo>
                    <a:lnTo>
                      <a:pt x="71" y="77"/>
                    </a:lnTo>
                    <a:lnTo>
                      <a:pt x="69" y="77"/>
                    </a:lnTo>
                    <a:lnTo>
                      <a:pt x="69" y="77"/>
                    </a:lnTo>
                    <a:lnTo>
                      <a:pt x="69" y="77"/>
                    </a:lnTo>
                    <a:lnTo>
                      <a:pt x="69" y="78"/>
                    </a:lnTo>
                    <a:lnTo>
                      <a:pt x="69" y="78"/>
                    </a:lnTo>
                    <a:lnTo>
                      <a:pt x="67" y="80"/>
                    </a:lnTo>
                    <a:lnTo>
                      <a:pt x="66" y="80"/>
                    </a:lnTo>
                    <a:lnTo>
                      <a:pt x="66" y="80"/>
                    </a:lnTo>
                    <a:lnTo>
                      <a:pt x="64" y="82"/>
                    </a:lnTo>
                    <a:lnTo>
                      <a:pt x="64" y="82"/>
                    </a:lnTo>
                    <a:lnTo>
                      <a:pt x="64" y="82"/>
                    </a:lnTo>
                    <a:lnTo>
                      <a:pt x="64" y="83"/>
                    </a:lnTo>
                    <a:lnTo>
                      <a:pt x="62" y="83"/>
                    </a:lnTo>
                    <a:lnTo>
                      <a:pt x="62" y="83"/>
                    </a:lnTo>
                    <a:lnTo>
                      <a:pt x="59" y="90"/>
                    </a:lnTo>
                    <a:lnTo>
                      <a:pt x="57" y="93"/>
                    </a:lnTo>
                    <a:lnTo>
                      <a:pt x="57" y="92"/>
                    </a:lnTo>
                    <a:lnTo>
                      <a:pt x="57" y="90"/>
                    </a:lnTo>
                    <a:lnTo>
                      <a:pt x="57" y="88"/>
                    </a:lnTo>
                    <a:lnTo>
                      <a:pt x="59" y="87"/>
                    </a:lnTo>
                    <a:lnTo>
                      <a:pt x="59" y="87"/>
                    </a:lnTo>
                    <a:lnTo>
                      <a:pt x="61" y="87"/>
                    </a:lnTo>
                    <a:lnTo>
                      <a:pt x="62" y="82"/>
                    </a:lnTo>
                    <a:lnTo>
                      <a:pt x="62" y="80"/>
                    </a:lnTo>
                    <a:lnTo>
                      <a:pt x="61" y="78"/>
                    </a:lnTo>
                    <a:lnTo>
                      <a:pt x="59" y="77"/>
                    </a:lnTo>
                    <a:lnTo>
                      <a:pt x="57" y="77"/>
                    </a:lnTo>
                    <a:lnTo>
                      <a:pt x="57" y="75"/>
                    </a:lnTo>
                    <a:lnTo>
                      <a:pt x="57" y="73"/>
                    </a:lnTo>
                    <a:lnTo>
                      <a:pt x="55" y="71"/>
                    </a:lnTo>
                    <a:lnTo>
                      <a:pt x="55" y="71"/>
                    </a:lnTo>
                    <a:lnTo>
                      <a:pt x="54" y="71"/>
                    </a:lnTo>
                    <a:lnTo>
                      <a:pt x="54" y="68"/>
                    </a:lnTo>
                    <a:lnTo>
                      <a:pt x="52" y="66"/>
                    </a:lnTo>
                    <a:lnTo>
                      <a:pt x="50" y="65"/>
                    </a:lnTo>
                    <a:lnTo>
                      <a:pt x="50" y="65"/>
                    </a:lnTo>
                    <a:lnTo>
                      <a:pt x="45" y="63"/>
                    </a:lnTo>
                    <a:lnTo>
                      <a:pt x="40" y="61"/>
                    </a:lnTo>
                    <a:lnTo>
                      <a:pt x="35" y="58"/>
                    </a:lnTo>
                    <a:lnTo>
                      <a:pt x="32" y="58"/>
                    </a:lnTo>
                    <a:lnTo>
                      <a:pt x="30" y="58"/>
                    </a:lnTo>
                    <a:lnTo>
                      <a:pt x="25" y="56"/>
                    </a:lnTo>
                    <a:lnTo>
                      <a:pt x="23" y="58"/>
                    </a:lnTo>
                    <a:lnTo>
                      <a:pt x="20" y="58"/>
                    </a:lnTo>
                    <a:lnTo>
                      <a:pt x="20" y="55"/>
                    </a:lnTo>
                    <a:lnTo>
                      <a:pt x="20" y="55"/>
                    </a:lnTo>
                    <a:lnTo>
                      <a:pt x="20" y="53"/>
                    </a:lnTo>
                    <a:lnTo>
                      <a:pt x="22" y="53"/>
                    </a:lnTo>
                    <a:lnTo>
                      <a:pt x="22" y="51"/>
                    </a:lnTo>
                    <a:lnTo>
                      <a:pt x="22" y="49"/>
                    </a:lnTo>
                    <a:lnTo>
                      <a:pt x="22" y="49"/>
                    </a:lnTo>
                    <a:lnTo>
                      <a:pt x="22" y="49"/>
                    </a:lnTo>
                    <a:lnTo>
                      <a:pt x="22" y="48"/>
                    </a:lnTo>
                    <a:lnTo>
                      <a:pt x="22" y="48"/>
                    </a:lnTo>
                    <a:lnTo>
                      <a:pt x="22" y="48"/>
                    </a:lnTo>
                    <a:lnTo>
                      <a:pt x="20" y="46"/>
                    </a:lnTo>
                    <a:lnTo>
                      <a:pt x="20" y="46"/>
                    </a:lnTo>
                    <a:lnTo>
                      <a:pt x="20" y="46"/>
                    </a:lnTo>
                    <a:lnTo>
                      <a:pt x="20" y="43"/>
                    </a:lnTo>
                    <a:lnTo>
                      <a:pt x="20" y="43"/>
                    </a:lnTo>
                    <a:lnTo>
                      <a:pt x="20" y="43"/>
                    </a:lnTo>
                    <a:lnTo>
                      <a:pt x="20" y="43"/>
                    </a:lnTo>
                    <a:lnTo>
                      <a:pt x="20" y="43"/>
                    </a:lnTo>
                    <a:lnTo>
                      <a:pt x="20" y="41"/>
                    </a:lnTo>
                    <a:lnTo>
                      <a:pt x="20" y="41"/>
                    </a:lnTo>
                    <a:lnTo>
                      <a:pt x="20" y="41"/>
                    </a:lnTo>
                    <a:lnTo>
                      <a:pt x="18" y="41"/>
                    </a:lnTo>
                    <a:lnTo>
                      <a:pt x="16" y="43"/>
                    </a:lnTo>
                    <a:lnTo>
                      <a:pt x="15" y="43"/>
                    </a:lnTo>
                    <a:lnTo>
                      <a:pt x="13" y="44"/>
                    </a:lnTo>
                    <a:lnTo>
                      <a:pt x="13" y="46"/>
                    </a:lnTo>
                    <a:lnTo>
                      <a:pt x="11" y="46"/>
                    </a:lnTo>
                    <a:lnTo>
                      <a:pt x="11" y="46"/>
                    </a:lnTo>
                    <a:lnTo>
                      <a:pt x="8" y="29"/>
                    </a:lnTo>
                    <a:lnTo>
                      <a:pt x="0" y="14"/>
                    </a:lnTo>
                    <a:lnTo>
                      <a:pt x="5" y="0"/>
                    </a:lnTo>
                    <a:lnTo>
                      <a:pt x="11" y="4"/>
                    </a:lnTo>
                    <a:lnTo>
                      <a:pt x="15" y="10"/>
                    </a:lnTo>
                    <a:lnTo>
                      <a:pt x="28" y="14"/>
                    </a:lnTo>
                    <a:lnTo>
                      <a:pt x="35"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91" name="Freeform 2250"/>
              <p:cNvSpPr>
                <a:spLocks/>
              </p:cNvSpPr>
              <p:nvPr/>
            </p:nvSpPr>
            <p:spPr bwMode="auto">
              <a:xfrm>
                <a:off x="3767" y="2775"/>
                <a:ext cx="39" cy="50"/>
              </a:xfrm>
              <a:custGeom>
                <a:avLst/>
                <a:gdLst>
                  <a:gd name="T0" fmla="*/ 12 w 39"/>
                  <a:gd name="T1" fmla="*/ 5 h 50"/>
                  <a:gd name="T2" fmla="*/ 12 w 39"/>
                  <a:gd name="T3" fmla="*/ 15 h 50"/>
                  <a:gd name="T4" fmla="*/ 24 w 39"/>
                  <a:gd name="T5" fmla="*/ 15 h 50"/>
                  <a:gd name="T6" fmla="*/ 22 w 39"/>
                  <a:gd name="T7" fmla="*/ 27 h 50"/>
                  <a:gd name="T8" fmla="*/ 34 w 39"/>
                  <a:gd name="T9" fmla="*/ 23 h 50"/>
                  <a:gd name="T10" fmla="*/ 38 w 39"/>
                  <a:gd name="T11" fmla="*/ 27 h 50"/>
                  <a:gd name="T12" fmla="*/ 39 w 39"/>
                  <a:gd name="T13" fmla="*/ 32 h 50"/>
                  <a:gd name="T14" fmla="*/ 39 w 39"/>
                  <a:gd name="T15" fmla="*/ 34 h 50"/>
                  <a:gd name="T16" fmla="*/ 34 w 39"/>
                  <a:gd name="T17" fmla="*/ 45 h 50"/>
                  <a:gd name="T18" fmla="*/ 27 w 39"/>
                  <a:gd name="T19" fmla="*/ 50 h 50"/>
                  <a:gd name="T20" fmla="*/ 10 w 39"/>
                  <a:gd name="T21" fmla="*/ 50 h 50"/>
                  <a:gd name="T22" fmla="*/ 7 w 39"/>
                  <a:gd name="T23" fmla="*/ 50 h 50"/>
                  <a:gd name="T24" fmla="*/ 7 w 39"/>
                  <a:gd name="T25" fmla="*/ 30 h 50"/>
                  <a:gd name="T26" fmla="*/ 0 w 39"/>
                  <a:gd name="T27" fmla="*/ 17 h 50"/>
                  <a:gd name="T28" fmla="*/ 0 w 39"/>
                  <a:gd name="T29" fmla="*/ 5 h 50"/>
                  <a:gd name="T30" fmla="*/ 5 w 39"/>
                  <a:gd name="T31" fmla="*/ 0 h 50"/>
                  <a:gd name="T32" fmla="*/ 12 w 39"/>
                  <a:gd name="T33"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50">
                    <a:moveTo>
                      <a:pt x="12" y="5"/>
                    </a:moveTo>
                    <a:lnTo>
                      <a:pt x="12" y="15"/>
                    </a:lnTo>
                    <a:lnTo>
                      <a:pt x="24" y="15"/>
                    </a:lnTo>
                    <a:lnTo>
                      <a:pt x="22" y="27"/>
                    </a:lnTo>
                    <a:lnTo>
                      <a:pt x="34" y="23"/>
                    </a:lnTo>
                    <a:lnTo>
                      <a:pt x="38" y="27"/>
                    </a:lnTo>
                    <a:lnTo>
                      <a:pt x="39" y="32"/>
                    </a:lnTo>
                    <a:lnTo>
                      <a:pt x="39" y="34"/>
                    </a:lnTo>
                    <a:lnTo>
                      <a:pt x="34" y="45"/>
                    </a:lnTo>
                    <a:lnTo>
                      <a:pt x="27" y="50"/>
                    </a:lnTo>
                    <a:lnTo>
                      <a:pt x="10" y="50"/>
                    </a:lnTo>
                    <a:lnTo>
                      <a:pt x="7" y="50"/>
                    </a:lnTo>
                    <a:lnTo>
                      <a:pt x="7" y="30"/>
                    </a:lnTo>
                    <a:lnTo>
                      <a:pt x="0" y="17"/>
                    </a:lnTo>
                    <a:lnTo>
                      <a:pt x="0" y="5"/>
                    </a:lnTo>
                    <a:lnTo>
                      <a:pt x="5" y="0"/>
                    </a:lnTo>
                    <a:lnTo>
                      <a:pt x="12"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92" name="Freeform 2251"/>
              <p:cNvSpPr>
                <a:spLocks/>
              </p:cNvSpPr>
              <p:nvPr/>
            </p:nvSpPr>
            <p:spPr bwMode="auto">
              <a:xfrm>
                <a:off x="3767" y="2775"/>
                <a:ext cx="39" cy="50"/>
              </a:xfrm>
              <a:custGeom>
                <a:avLst/>
                <a:gdLst>
                  <a:gd name="T0" fmla="*/ 12 w 39"/>
                  <a:gd name="T1" fmla="*/ 5 h 50"/>
                  <a:gd name="T2" fmla="*/ 12 w 39"/>
                  <a:gd name="T3" fmla="*/ 15 h 50"/>
                  <a:gd name="T4" fmla="*/ 24 w 39"/>
                  <a:gd name="T5" fmla="*/ 15 h 50"/>
                  <a:gd name="T6" fmla="*/ 22 w 39"/>
                  <a:gd name="T7" fmla="*/ 27 h 50"/>
                  <a:gd name="T8" fmla="*/ 34 w 39"/>
                  <a:gd name="T9" fmla="*/ 23 h 50"/>
                  <a:gd name="T10" fmla="*/ 38 w 39"/>
                  <a:gd name="T11" fmla="*/ 27 h 50"/>
                  <a:gd name="T12" fmla="*/ 39 w 39"/>
                  <a:gd name="T13" fmla="*/ 32 h 50"/>
                  <a:gd name="T14" fmla="*/ 39 w 39"/>
                  <a:gd name="T15" fmla="*/ 34 h 50"/>
                  <a:gd name="T16" fmla="*/ 34 w 39"/>
                  <a:gd name="T17" fmla="*/ 45 h 50"/>
                  <a:gd name="T18" fmla="*/ 27 w 39"/>
                  <a:gd name="T19" fmla="*/ 50 h 50"/>
                  <a:gd name="T20" fmla="*/ 10 w 39"/>
                  <a:gd name="T21" fmla="*/ 50 h 50"/>
                  <a:gd name="T22" fmla="*/ 7 w 39"/>
                  <a:gd name="T23" fmla="*/ 50 h 50"/>
                  <a:gd name="T24" fmla="*/ 7 w 39"/>
                  <a:gd name="T25" fmla="*/ 30 h 50"/>
                  <a:gd name="T26" fmla="*/ 0 w 39"/>
                  <a:gd name="T27" fmla="*/ 17 h 50"/>
                  <a:gd name="T28" fmla="*/ 0 w 39"/>
                  <a:gd name="T29" fmla="*/ 5 h 50"/>
                  <a:gd name="T30" fmla="*/ 5 w 39"/>
                  <a:gd name="T31" fmla="*/ 0 h 50"/>
                  <a:gd name="T32" fmla="*/ 12 w 39"/>
                  <a:gd name="T33"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50">
                    <a:moveTo>
                      <a:pt x="12" y="5"/>
                    </a:moveTo>
                    <a:lnTo>
                      <a:pt x="12" y="15"/>
                    </a:lnTo>
                    <a:lnTo>
                      <a:pt x="24" y="15"/>
                    </a:lnTo>
                    <a:lnTo>
                      <a:pt x="22" y="27"/>
                    </a:lnTo>
                    <a:lnTo>
                      <a:pt x="34" y="23"/>
                    </a:lnTo>
                    <a:lnTo>
                      <a:pt x="38" y="27"/>
                    </a:lnTo>
                    <a:lnTo>
                      <a:pt x="39" y="32"/>
                    </a:lnTo>
                    <a:lnTo>
                      <a:pt x="39" y="34"/>
                    </a:lnTo>
                    <a:lnTo>
                      <a:pt x="34" y="45"/>
                    </a:lnTo>
                    <a:lnTo>
                      <a:pt x="27" y="50"/>
                    </a:lnTo>
                    <a:lnTo>
                      <a:pt x="10" y="50"/>
                    </a:lnTo>
                    <a:lnTo>
                      <a:pt x="7" y="50"/>
                    </a:lnTo>
                    <a:lnTo>
                      <a:pt x="7" y="30"/>
                    </a:lnTo>
                    <a:lnTo>
                      <a:pt x="0" y="17"/>
                    </a:lnTo>
                    <a:lnTo>
                      <a:pt x="0" y="5"/>
                    </a:lnTo>
                    <a:lnTo>
                      <a:pt x="5" y="0"/>
                    </a:lnTo>
                    <a:lnTo>
                      <a:pt x="12"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93" name="Freeform 2252"/>
              <p:cNvSpPr>
                <a:spLocks/>
              </p:cNvSpPr>
              <p:nvPr/>
            </p:nvSpPr>
            <p:spPr bwMode="auto">
              <a:xfrm>
                <a:off x="3676" y="2729"/>
                <a:ext cx="69" cy="61"/>
              </a:xfrm>
              <a:custGeom>
                <a:avLst/>
                <a:gdLst>
                  <a:gd name="T0" fmla="*/ 22 w 69"/>
                  <a:gd name="T1" fmla="*/ 10 h 61"/>
                  <a:gd name="T2" fmla="*/ 27 w 69"/>
                  <a:gd name="T3" fmla="*/ 12 h 61"/>
                  <a:gd name="T4" fmla="*/ 59 w 69"/>
                  <a:gd name="T5" fmla="*/ 2 h 61"/>
                  <a:gd name="T6" fmla="*/ 69 w 69"/>
                  <a:gd name="T7" fmla="*/ 15 h 61"/>
                  <a:gd name="T8" fmla="*/ 57 w 69"/>
                  <a:gd name="T9" fmla="*/ 17 h 61"/>
                  <a:gd name="T10" fmla="*/ 57 w 69"/>
                  <a:gd name="T11" fmla="*/ 35 h 61"/>
                  <a:gd name="T12" fmla="*/ 61 w 69"/>
                  <a:gd name="T13" fmla="*/ 52 h 61"/>
                  <a:gd name="T14" fmla="*/ 56 w 69"/>
                  <a:gd name="T15" fmla="*/ 52 h 61"/>
                  <a:gd name="T16" fmla="*/ 47 w 69"/>
                  <a:gd name="T17" fmla="*/ 49 h 61"/>
                  <a:gd name="T18" fmla="*/ 40 w 69"/>
                  <a:gd name="T19" fmla="*/ 54 h 61"/>
                  <a:gd name="T20" fmla="*/ 37 w 69"/>
                  <a:gd name="T21" fmla="*/ 59 h 61"/>
                  <a:gd name="T22" fmla="*/ 30 w 69"/>
                  <a:gd name="T23" fmla="*/ 61 h 61"/>
                  <a:gd name="T24" fmla="*/ 13 w 69"/>
                  <a:gd name="T25" fmla="*/ 61 h 61"/>
                  <a:gd name="T26" fmla="*/ 12 w 69"/>
                  <a:gd name="T27" fmla="*/ 25 h 61"/>
                  <a:gd name="T28" fmla="*/ 8 w 69"/>
                  <a:gd name="T29" fmla="*/ 20 h 61"/>
                  <a:gd name="T30" fmla="*/ 0 w 69"/>
                  <a:gd name="T31" fmla="*/ 17 h 61"/>
                  <a:gd name="T32" fmla="*/ 5 w 69"/>
                  <a:gd name="T33" fmla="*/ 15 h 61"/>
                  <a:gd name="T34" fmla="*/ 18 w 69"/>
                  <a:gd name="T35" fmla="*/ 0 h 61"/>
                  <a:gd name="T36" fmla="*/ 22 w 69"/>
                  <a:gd name="T3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1">
                    <a:moveTo>
                      <a:pt x="22" y="10"/>
                    </a:moveTo>
                    <a:lnTo>
                      <a:pt x="27" y="12"/>
                    </a:lnTo>
                    <a:lnTo>
                      <a:pt x="59" y="2"/>
                    </a:lnTo>
                    <a:lnTo>
                      <a:pt x="69" y="15"/>
                    </a:lnTo>
                    <a:lnTo>
                      <a:pt x="57" y="17"/>
                    </a:lnTo>
                    <a:lnTo>
                      <a:pt x="57" y="35"/>
                    </a:lnTo>
                    <a:lnTo>
                      <a:pt x="61" y="52"/>
                    </a:lnTo>
                    <a:lnTo>
                      <a:pt x="56" y="52"/>
                    </a:lnTo>
                    <a:lnTo>
                      <a:pt x="47" y="49"/>
                    </a:lnTo>
                    <a:lnTo>
                      <a:pt x="40" y="54"/>
                    </a:lnTo>
                    <a:lnTo>
                      <a:pt x="37" y="59"/>
                    </a:lnTo>
                    <a:lnTo>
                      <a:pt x="30" y="61"/>
                    </a:lnTo>
                    <a:lnTo>
                      <a:pt x="13" y="61"/>
                    </a:lnTo>
                    <a:lnTo>
                      <a:pt x="12" y="25"/>
                    </a:lnTo>
                    <a:lnTo>
                      <a:pt x="8" y="20"/>
                    </a:lnTo>
                    <a:lnTo>
                      <a:pt x="0" y="17"/>
                    </a:lnTo>
                    <a:lnTo>
                      <a:pt x="5" y="15"/>
                    </a:lnTo>
                    <a:lnTo>
                      <a:pt x="18" y="0"/>
                    </a:lnTo>
                    <a:lnTo>
                      <a:pt x="22" y="1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94" name="Freeform 2253"/>
              <p:cNvSpPr>
                <a:spLocks/>
              </p:cNvSpPr>
              <p:nvPr/>
            </p:nvSpPr>
            <p:spPr bwMode="auto">
              <a:xfrm>
                <a:off x="3676" y="2729"/>
                <a:ext cx="69" cy="61"/>
              </a:xfrm>
              <a:custGeom>
                <a:avLst/>
                <a:gdLst>
                  <a:gd name="T0" fmla="*/ 22 w 69"/>
                  <a:gd name="T1" fmla="*/ 10 h 61"/>
                  <a:gd name="T2" fmla="*/ 27 w 69"/>
                  <a:gd name="T3" fmla="*/ 12 h 61"/>
                  <a:gd name="T4" fmla="*/ 59 w 69"/>
                  <a:gd name="T5" fmla="*/ 2 h 61"/>
                  <a:gd name="T6" fmla="*/ 69 w 69"/>
                  <a:gd name="T7" fmla="*/ 15 h 61"/>
                  <a:gd name="T8" fmla="*/ 57 w 69"/>
                  <a:gd name="T9" fmla="*/ 17 h 61"/>
                  <a:gd name="T10" fmla="*/ 57 w 69"/>
                  <a:gd name="T11" fmla="*/ 35 h 61"/>
                  <a:gd name="T12" fmla="*/ 61 w 69"/>
                  <a:gd name="T13" fmla="*/ 52 h 61"/>
                  <a:gd name="T14" fmla="*/ 56 w 69"/>
                  <a:gd name="T15" fmla="*/ 52 h 61"/>
                  <a:gd name="T16" fmla="*/ 47 w 69"/>
                  <a:gd name="T17" fmla="*/ 49 h 61"/>
                  <a:gd name="T18" fmla="*/ 40 w 69"/>
                  <a:gd name="T19" fmla="*/ 54 h 61"/>
                  <a:gd name="T20" fmla="*/ 37 w 69"/>
                  <a:gd name="T21" fmla="*/ 59 h 61"/>
                  <a:gd name="T22" fmla="*/ 30 w 69"/>
                  <a:gd name="T23" fmla="*/ 61 h 61"/>
                  <a:gd name="T24" fmla="*/ 13 w 69"/>
                  <a:gd name="T25" fmla="*/ 61 h 61"/>
                  <a:gd name="T26" fmla="*/ 12 w 69"/>
                  <a:gd name="T27" fmla="*/ 25 h 61"/>
                  <a:gd name="T28" fmla="*/ 8 w 69"/>
                  <a:gd name="T29" fmla="*/ 20 h 61"/>
                  <a:gd name="T30" fmla="*/ 0 w 69"/>
                  <a:gd name="T31" fmla="*/ 17 h 61"/>
                  <a:gd name="T32" fmla="*/ 5 w 69"/>
                  <a:gd name="T33" fmla="*/ 15 h 61"/>
                  <a:gd name="T34" fmla="*/ 18 w 69"/>
                  <a:gd name="T35" fmla="*/ 0 h 61"/>
                  <a:gd name="T36" fmla="*/ 22 w 69"/>
                  <a:gd name="T3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1">
                    <a:moveTo>
                      <a:pt x="22" y="10"/>
                    </a:moveTo>
                    <a:lnTo>
                      <a:pt x="27" y="12"/>
                    </a:lnTo>
                    <a:lnTo>
                      <a:pt x="59" y="2"/>
                    </a:lnTo>
                    <a:lnTo>
                      <a:pt x="69" y="15"/>
                    </a:lnTo>
                    <a:lnTo>
                      <a:pt x="57" y="17"/>
                    </a:lnTo>
                    <a:lnTo>
                      <a:pt x="57" y="35"/>
                    </a:lnTo>
                    <a:lnTo>
                      <a:pt x="61" y="52"/>
                    </a:lnTo>
                    <a:lnTo>
                      <a:pt x="56" y="52"/>
                    </a:lnTo>
                    <a:lnTo>
                      <a:pt x="47" y="49"/>
                    </a:lnTo>
                    <a:lnTo>
                      <a:pt x="40" y="54"/>
                    </a:lnTo>
                    <a:lnTo>
                      <a:pt x="37" y="59"/>
                    </a:lnTo>
                    <a:lnTo>
                      <a:pt x="30" y="61"/>
                    </a:lnTo>
                    <a:lnTo>
                      <a:pt x="13" y="61"/>
                    </a:lnTo>
                    <a:lnTo>
                      <a:pt x="12" y="25"/>
                    </a:lnTo>
                    <a:lnTo>
                      <a:pt x="8" y="20"/>
                    </a:lnTo>
                    <a:lnTo>
                      <a:pt x="0" y="17"/>
                    </a:lnTo>
                    <a:lnTo>
                      <a:pt x="5" y="15"/>
                    </a:lnTo>
                    <a:lnTo>
                      <a:pt x="18" y="0"/>
                    </a:lnTo>
                    <a:lnTo>
                      <a:pt x="22"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95" name="Freeform 2254"/>
              <p:cNvSpPr>
                <a:spLocks/>
              </p:cNvSpPr>
              <p:nvPr/>
            </p:nvSpPr>
            <p:spPr bwMode="auto">
              <a:xfrm>
                <a:off x="3625" y="2659"/>
                <a:ext cx="37" cy="33"/>
              </a:xfrm>
              <a:custGeom>
                <a:avLst/>
                <a:gdLst>
                  <a:gd name="T0" fmla="*/ 12 w 37"/>
                  <a:gd name="T1" fmla="*/ 0 h 33"/>
                  <a:gd name="T2" fmla="*/ 13 w 37"/>
                  <a:gd name="T3" fmla="*/ 0 h 33"/>
                  <a:gd name="T4" fmla="*/ 30 w 37"/>
                  <a:gd name="T5" fmla="*/ 0 h 33"/>
                  <a:gd name="T6" fmla="*/ 32 w 37"/>
                  <a:gd name="T7" fmla="*/ 9 h 33"/>
                  <a:gd name="T8" fmla="*/ 37 w 37"/>
                  <a:gd name="T9" fmla="*/ 26 h 33"/>
                  <a:gd name="T10" fmla="*/ 29 w 37"/>
                  <a:gd name="T11" fmla="*/ 26 h 33"/>
                  <a:gd name="T12" fmla="*/ 29 w 37"/>
                  <a:gd name="T13" fmla="*/ 33 h 33"/>
                  <a:gd name="T14" fmla="*/ 20 w 37"/>
                  <a:gd name="T15" fmla="*/ 31 h 33"/>
                  <a:gd name="T16" fmla="*/ 13 w 37"/>
                  <a:gd name="T17" fmla="*/ 24 h 33"/>
                  <a:gd name="T18" fmla="*/ 5 w 37"/>
                  <a:gd name="T19" fmla="*/ 14 h 33"/>
                  <a:gd name="T20" fmla="*/ 5 w 37"/>
                  <a:gd name="T21" fmla="*/ 6 h 33"/>
                  <a:gd name="T22" fmla="*/ 0 w 37"/>
                  <a:gd name="T23" fmla="*/ 0 h 33"/>
                  <a:gd name="T24" fmla="*/ 10 w 37"/>
                  <a:gd name="T25" fmla="*/ 0 h 33"/>
                  <a:gd name="T26" fmla="*/ 10 w 37"/>
                  <a:gd name="T27" fmla="*/ 0 h 33"/>
                  <a:gd name="T28" fmla="*/ 12 w 37"/>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3">
                    <a:moveTo>
                      <a:pt x="12" y="0"/>
                    </a:moveTo>
                    <a:lnTo>
                      <a:pt x="13" y="0"/>
                    </a:lnTo>
                    <a:lnTo>
                      <a:pt x="30" y="0"/>
                    </a:lnTo>
                    <a:lnTo>
                      <a:pt x="32" y="9"/>
                    </a:lnTo>
                    <a:lnTo>
                      <a:pt x="37" y="26"/>
                    </a:lnTo>
                    <a:lnTo>
                      <a:pt x="29" y="26"/>
                    </a:lnTo>
                    <a:lnTo>
                      <a:pt x="29" y="33"/>
                    </a:lnTo>
                    <a:lnTo>
                      <a:pt x="20" y="31"/>
                    </a:lnTo>
                    <a:lnTo>
                      <a:pt x="13" y="24"/>
                    </a:lnTo>
                    <a:lnTo>
                      <a:pt x="5" y="14"/>
                    </a:lnTo>
                    <a:lnTo>
                      <a:pt x="5" y="6"/>
                    </a:lnTo>
                    <a:lnTo>
                      <a:pt x="0" y="0"/>
                    </a:lnTo>
                    <a:lnTo>
                      <a:pt x="10" y="0"/>
                    </a:lnTo>
                    <a:lnTo>
                      <a:pt x="10" y="0"/>
                    </a:lnTo>
                    <a:lnTo>
                      <a:pt x="1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96" name="Freeform 2255"/>
              <p:cNvSpPr>
                <a:spLocks/>
              </p:cNvSpPr>
              <p:nvPr/>
            </p:nvSpPr>
            <p:spPr bwMode="auto">
              <a:xfrm>
                <a:off x="3625" y="2659"/>
                <a:ext cx="37" cy="33"/>
              </a:xfrm>
              <a:custGeom>
                <a:avLst/>
                <a:gdLst>
                  <a:gd name="T0" fmla="*/ 12 w 37"/>
                  <a:gd name="T1" fmla="*/ 0 h 33"/>
                  <a:gd name="T2" fmla="*/ 13 w 37"/>
                  <a:gd name="T3" fmla="*/ 0 h 33"/>
                  <a:gd name="T4" fmla="*/ 30 w 37"/>
                  <a:gd name="T5" fmla="*/ 0 h 33"/>
                  <a:gd name="T6" fmla="*/ 32 w 37"/>
                  <a:gd name="T7" fmla="*/ 9 h 33"/>
                  <a:gd name="T8" fmla="*/ 37 w 37"/>
                  <a:gd name="T9" fmla="*/ 26 h 33"/>
                  <a:gd name="T10" fmla="*/ 29 w 37"/>
                  <a:gd name="T11" fmla="*/ 26 h 33"/>
                  <a:gd name="T12" fmla="*/ 29 w 37"/>
                  <a:gd name="T13" fmla="*/ 33 h 33"/>
                  <a:gd name="T14" fmla="*/ 20 w 37"/>
                  <a:gd name="T15" fmla="*/ 31 h 33"/>
                  <a:gd name="T16" fmla="*/ 13 w 37"/>
                  <a:gd name="T17" fmla="*/ 24 h 33"/>
                  <a:gd name="T18" fmla="*/ 5 w 37"/>
                  <a:gd name="T19" fmla="*/ 14 h 33"/>
                  <a:gd name="T20" fmla="*/ 5 w 37"/>
                  <a:gd name="T21" fmla="*/ 6 h 33"/>
                  <a:gd name="T22" fmla="*/ 0 w 37"/>
                  <a:gd name="T23" fmla="*/ 0 h 33"/>
                  <a:gd name="T24" fmla="*/ 10 w 37"/>
                  <a:gd name="T25" fmla="*/ 0 h 33"/>
                  <a:gd name="T26" fmla="*/ 10 w 37"/>
                  <a:gd name="T27" fmla="*/ 0 h 33"/>
                  <a:gd name="T28" fmla="*/ 12 w 37"/>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3">
                    <a:moveTo>
                      <a:pt x="12" y="0"/>
                    </a:moveTo>
                    <a:lnTo>
                      <a:pt x="13" y="0"/>
                    </a:lnTo>
                    <a:lnTo>
                      <a:pt x="30" y="0"/>
                    </a:lnTo>
                    <a:lnTo>
                      <a:pt x="32" y="9"/>
                    </a:lnTo>
                    <a:lnTo>
                      <a:pt x="37" y="26"/>
                    </a:lnTo>
                    <a:lnTo>
                      <a:pt x="29" y="26"/>
                    </a:lnTo>
                    <a:lnTo>
                      <a:pt x="29" y="33"/>
                    </a:lnTo>
                    <a:lnTo>
                      <a:pt x="20" y="31"/>
                    </a:lnTo>
                    <a:lnTo>
                      <a:pt x="13" y="24"/>
                    </a:lnTo>
                    <a:lnTo>
                      <a:pt x="5" y="14"/>
                    </a:lnTo>
                    <a:lnTo>
                      <a:pt x="5" y="6"/>
                    </a:lnTo>
                    <a:lnTo>
                      <a:pt x="0" y="0"/>
                    </a:lnTo>
                    <a:lnTo>
                      <a:pt x="10" y="0"/>
                    </a:lnTo>
                    <a:lnTo>
                      <a:pt x="10" y="0"/>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97" name="Freeform 2256"/>
              <p:cNvSpPr>
                <a:spLocks/>
              </p:cNvSpPr>
              <p:nvPr/>
            </p:nvSpPr>
            <p:spPr bwMode="auto">
              <a:xfrm>
                <a:off x="3745" y="2612"/>
                <a:ext cx="44" cy="51"/>
              </a:xfrm>
              <a:custGeom>
                <a:avLst/>
                <a:gdLst>
                  <a:gd name="T0" fmla="*/ 44 w 44"/>
                  <a:gd name="T1" fmla="*/ 10 h 51"/>
                  <a:gd name="T2" fmla="*/ 43 w 44"/>
                  <a:gd name="T3" fmla="*/ 12 h 51"/>
                  <a:gd name="T4" fmla="*/ 43 w 44"/>
                  <a:gd name="T5" fmla="*/ 25 h 51"/>
                  <a:gd name="T6" fmla="*/ 29 w 44"/>
                  <a:gd name="T7" fmla="*/ 25 h 51"/>
                  <a:gd name="T8" fmla="*/ 21 w 44"/>
                  <a:gd name="T9" fmla="*/ 34 h 51"/>
                  <a:gd name="T10" fmla="*/ 21 w 44"/>
                  <a:gd name="T11" fmla="*/ 42 h 51"/>
                  <a:gd name="T12" fmla="*/ 10 w 44"/>
                  <a:gd name="T13" fmla="*/ 51 h 51"/>
                  <a:gd name="T14" fmla="*/ 4 w 44"/>
                  <a:gd name="T15" fmla="*/ 51 h 51"/>
                  <a:gd name="T16" fmla="*/ 0 w 44"/>
                  <a:gd name="T17" fmla="*/ 39 h 51"/>
                  <a:gd name="T18" fmla="*/ 2 w 44"/>
                  <a:gd name="T19" fmla="*/ 29 h 51"/>
                  <a:gd name="T20" fmla="*/ 9 w 44"/>
                  <a:gd name="T21" fmla="*/ 17 h 51"/>
                  <a:gd name="T22" fmla="*/ 15 w 44"/>
                  <a:gd name="T23" fmla="*/ 10 h 51"/>
                  <a:gd name="T24" fmla="*/ 21 w 44"/>
                  <a:gd name="T25" fmla="*/ 10 h 51"/>
                  <a:gd name="T26" fmla="*/ 29 w 44"/>
                  <a:gd name="T27" fmla="*/ 0 h 51"/>
                  <a:gd name="T28" fmla="*/ 32 w 44"/>
                  <a:gd name="T29" fmla="*/ 8 h 51"/>
                  <a:gd name="T30" fmla="*/ 43 w 44"/>
                  <a:gd name="T31" fmla="*/ 7 h 51"/>
                  <a:gd name="T32" fmla="*/ 44 w 44"/>
                  <a:gd name="T3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1">
                    <a:moveTo>
                      <a:pt x="44" y="10"/>
                    </a:moveTo>
                    <a:lnTo>
                      <a:pt x="43" y="12"/>
                    </a:lnTo>
                    <a:lnTo>
                      <a:pt x="43" y="25"/>
                    </a:lnTo>
                    <a:lnTo>
                      <a:pt x="29" y="25"/>
                    </a:lnTo>
                    <a:lnTo>
                      <a:pt x="21" y="34"/>
                    </a:lnTo>
                    <a:lnTo>
                      <a:pt x="21" y="42"/>
                    </a:lnTo>
                    <a:lnTo>
                      <a:pt x="10" y="51"/>
                    </a:lnTo>
                    <a:lnTo>
                      <a:pt x="4" y="51"/>
                    </a:lnTo>
                    <a:lnTo>
                      <a:pt x="0" y="39"/>
                    </a:lnTo>
                    <a:lnTo>
                      <a:pt x="2" y="29"/>
                    </a:lnTo>
                    <a:lnTo>
                      <a:pt x="9" y="17"/>
                    </a:lnTo>
                    <a:lnTo>
                      <a:pt x="15" y="10"/>
                    </a:lnTo>
                    <a:lnTo>
                      <a:pt x="21" y="10"/>
                    </a:lnTo>
                    <a:lnTo>
                      <a:pt x="29" y="0"/>
                    </a:lnTo>
                    <a:lnTo>
                      <a:pt x="32" y="8"/>
                    </a:lnTo>
                    <a:lnTo>
                      <a:pt x="43" y="7"/>
                    </a:lnTo>
                    <a:lnTo>
                      <a:pt x="44"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98" name="Freeform 2257"/>
              <p:cNvSpPr>
                <a:spLocks/>
              </p:cNvSpPr>
              <p:nvPr/>
            </p:nvSpPr>
            <p:spPr bwMode="auto">
              <a:xfrm>
                <a:off x="3745" y="2612"/>
                <a:ext cx="44" cy="51"/>
              </a:xfrm>
              <a:custGeom>
                <a:avLst/>
                <a:gdLst>
                  <a:gd name="T0" fmla="*/ 44 w 44"/>
                  <a:gd name="T1" fmla="*/ 10 h 51"/>
                  <a:gd name="T2" fmla="*/ 43 w 44"/>
                  <a:gd name="T3" fmla="*/ 12 h 51"/>
                  <a:gd name="T4" fmla="*/ 43 w 44"/>
                  <a:gd name="T5" fmla="*/ 25 h 51"/>
                  <a:gd name="T6" fmla="*/ 29 w 44"/>
                  <a:gd name="T7" fmla="*/ 25 h 51"/>
                  <a:gd name="T8" fmla="*/ 21 w 44"/>
                  <a:gd name="T9" fmla="*/ 34 h 51"/>
                  <a:gd name="T10" fmla="*/ 21 w 44"/>
                  <a:gd name="T11" fmla="*/ 42 h 51"/>
                  <a:gd name="T12" fmla="*/ 10 w 44"/>
                  <a:gd name="T13" fmla="*/ 51 h 51"/>
                  <a:gd name="T14" fmla="*/ 4 w 44"/>
                  <a:gd name="T15" fmla="*/ 51 h 51"/>
                  <a:gd name="T16" fmla="*/ 0 w 44"/>
                  <a:gd name="T17" fmla="*/ 39 h 51"/>
                  <a:gd name="T18" fmla="*/ 2 w 44"/>
                  <a:gd name="T19" fmla="*/ 29 h 51"/>
                  <a:gd name="T20" fmla="*/ 9 w 44"/>
                  <a:gd name="T21" fmla="*/ 17 h 51"/>
                  <a:gd name="T22" fmla="*/ 15 w 44"/>
                  <a:gd name="T23" fmla="*/ 10 h 51"/>
                  <a:gd name="T24" fmla="*/ 21 w 44"/>
                  <a:gd name="T25" fmla="*/ 10 h 51"/>
                  <a:gd name="T26" fmla="*/ 29 w 44"/>
                  <a:gd name="T27" fmla="*/ 0 h 51"/>
                  <a:gd name="T28" fmla="*/ 32 w 44"/>
                  <a:gd name="T29" fmla="*/ 8 h 51"/>
                  <a:gd name="T30" fmla="*/ 43 w 44"/>
                  <a:gd name="T31" fmla="*/ 7 h 51"/>
                  <a:gd name="T32" fmla="*/ 44 w 44"/>
                  <a:gd name="T3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1">
                    <a:moveTo>
                      <a:pt x="44" y="10"/>
                    </a:moveTo>
                    <a:lnTo>
                      <a:pt x="43" y="12"/>
                    </a:lnTo>
                    <a:lnTo>
                      <a:pt x="43" y="25"/>
                    </a:lnTo>
                    <a:lnTo>
                      <a:pt x="29" y="25"/>
                    </a:lnTo>
                    <a:lnTo>
                      <a:pt x="21" y="34"/>
                    </a:lnTo>
                    <a:lnTo>
                      <a:pt x="21" y="42"/>
                    </a:lnTo>
                    <a:lnTo>
                      <a:pt x="10" y="51"/>
                    </a:lnTo>
                    <a:lnTo>
                      <a:pt x="4" y="51"/>
                    </a:lnTo>
                    <a:lnTo>
                      <a:pt x="0" y="39"/>
                    </a:lnTo>
                    <a:lnTo>
                      <a:pt x="2" y="29"/>
                    </a:lnTo>
                    <a:lnTo>
                      <a:pt x="9" y="17"/>
                    </a:lnTo>
                    <a:lnTo>
                      <a:pt x="15" y="10"/>
                    </a:lnTo>
                    <a:lnTo>
                      <a:pt x="21" y="10"/>
                    </a:lnTo>
                    <a:lnTo>
                      <a:pt x="29" y="0"/>
                    </a:lnTo>
                    <a:lnTo>
                      <a:pt x="32" y="8"/>
                    </a:lnTo>
                    <a:lnTo>
                      <a:pt x="43" y="7"/>
                    </a:lnTo>
                    <a:lnTo>
                      <a:pt x="4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99" name="Freeform 2258"/>
              <p:cNvSpPr>
                <a:spLocks/>
              </p:cNvSpPr>
              <p:nvPr/>
            </p:nvSpPr>
            <p:spPr bwMode="auto">
              <a:xfrm>
                <a:off x="3605" y="2698"/>
                <a:ext cx="50" cy="66"/>
              </a:xfrm>
              <a:custGeom>
                <a:avLst/>
                <a:gdLst>
                  <a:gd name="T0" fmla="*/ 42 w 50"/>
                  <a:gd name="T1" fmla="*/ 12 h 66"/>
                  <a:gd name="T2" fmla="*/ 42 w 50"/>
                  <a:gd name="T3" fmla="*/ 29 h 66"/>
                  <a:gd name="T4" fmla="*/ 50 w 50"/>
                  <a:gd name="T5" fmla="*/ 29 h 66"/>
                  <a:gd name="T6" fmla="*/ 50 w 50"/>
                  <a:gd name="T7" fmla="*/ 46 h 66"/>
                  <a:gd name="T8" fmla="*/ 39 w 50"/>
                  <a:gd name="T9" fmla="*/ 48 h 66"/>
                  <a:gd name="T10" fmla="*/ 35 w 50"/>
                  <a:gd name="T11" fmla="*/ 56 h 66"/>
                  <a:gd name="T12" fmla="*/ 28 w 50"/>
                  <a:gd name="T13" fmla="*/ 56 h 66"/>
                  <a:gd name="T14" fmla="*/ 27 w 50"/>
                  <a:gd name="T15" fmla="*/ 65 h 66"/>
                  <a:gd name="T16" fmla="*/ 27 w 50"/>
                  <a:gd name="T17" fmla="*/ 65 h 66"/>
                  <a:gd name="T18" fmla="*/ 25 w 50"/>
                  <a:gd name="T19" fmla="*/ 66 h 66"/>
                  <a:gd name="T20" fmla="*/ 23 w 50"/>
                  <a:gd name="T21" fmla="*/ 66 h 66"/>
                  <a:gd name="T22" fmla="*/ 23 w 50"/>
                  <a:gd name="T23" fmla="*/ 66 h 66"/>
                  <a:gd name="T24" fmla="*/ 23 w 50"/>
                  <a:gd name="T25" fmla="*/ 66 h 66"/>
                  <a:gd name="T26" fmla="*/ 23 w 50"/>
                  <a:gd name="T27" fmla="*/ 65 h 66"/>
                  <a:gd name="T28" fmla="*/ 23 w 50"/>
                  <a:gd name="T29" fmla="*/ 63 h 66"/>
                  <a:gd name="T30" fmla="*/ 22 w 50"/>
                  <a:gd name="T31" fmla="*/ 61 h 66"/>
                  <a:gd name="T32" fmla="*/ 22 w 50"/>
                  <a:gd name="T33" fmla="*/ 58 h 66"/>
                  <a:gd name="T34" fmla="*/ 22 w 50"/>
                  <a:gd name="T35" fmla="*/ 56 h 66"/>
                  <a:gd name="T36" fmla="*/ 20 w 50"/>
                  <a:gd name="T37" fmla="*/ 56 h 66"/>
                  <a:gd name="T38" fmla="*/ 17 w 50"/>
                  <a:gd name="T39" fmla="*/ 55 h 66"/>
                  <a:gd name="T40" fmla="*/ 20 w 50"/>
                  <a:gd name="T41" fmla="*/ 46 h 66"/>
                  <a:gd name="T42" fmla="*/ 17 w 50"/>
                  <a:gd name="T43" fmla="*/ 46 h 66"/>
                  <a:gd name="T44" fmla="*/ 15 w 50"/>
                  <a:gd name="T45" fmla="*/ 43 h 66"/>
                  <a:gd name="T46" fmla="*/ 13 w 50"/>
                  <a:gd name="T47" fmla="*/ 36 h 66"/>
                  <a:gd name="T48" fmla="*/ 6 w 50"/>
                  <a:gd name="T49" fmla="*/ 31 h 66"/>
                  <a:gd name="T50" fmla="*/ 5 w 50"/>
                  <a:gd name="T51" fmla="*/ 29 h 66"/>
                  <a:gd name="T52" fmla="*/ 5 w 50"/>
                  <a:gd name="T53" fmla="*/ 26 h 66"/>
                  <a:gd name="T54" fmla="*/ 5 w 50"/>
                  <a:gd name="T55" fmla="*/ 26 h 66"/>
                  <a:gd name="T56" fmla="*/ 5 w 50"/>
                  <a:gd name="T57" fmla="*/ 24 h 66"/>
                  <a:gd name="T58" fmla="*/ 5 w 50"/>
                  <a:gd name="T59" fmla="*/ 17 h 66"/>
                  <a:gd name="T60" fmla="*/ 5 w 50"/>
                  <a:gd name="T61" fmla="*/ 14 h 66"/>
                  <a:gd name="T62" fmla="*/ 3 w 50"/>
                  <a:gd name="T63" fmla="*/ 5 h 66"/>
                  <a:gd name="T64" fmla="*/ 0 w 50"/>
                  <a:gd name="T65" fmla="*/ 0 h 66"/>
                  <a:gd name="T66" fmla="*/ 33 w 50"/>
                  <a:gd name="T67" fmla="*/ 0 h 66"/>
                  <a:gd name="T68" fmla="*/ 33 w 50"/>
                  <a:gd name="T69" fmla="*/ 12 h 66"/>
                  <a:gd name="T70" fmla="*/ 42 w 50"/>
                  <a:gd name="T71" fmla="*/ 1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66">
                    <a:moveTo>
                      <a:pt x="42" y="12"/>
                    </a:moveTo>
                    <a:lnTo>
                      <a:pt x="42" y="29"/>
                    </a:lnTo>
                    <a:lnTo>
                      <a:pt x="50" y="29"/>
                    </a:lnTo>
                    <a:lnTo>
                      <a:pt x="50" y="46"/>
                    </a:lnTo>
                    <a:lnTo>
                      <a:pt x="39" y="48"/>
                    </a:lnTo>
                    <a:lnTo>
                      <a:pt x="35" y="56"/>
                    </a:lnTo>
                    <a:lnTo>
                      <a:pt x="28" y="56"/>
                    </a:lnTo>
                    <a:lnTo>
                      <a:pt x="27" y="65"/>
                    </a:lnTo>
                    <a:lnTo>
                      <a:pt x="27" y="65"/>
                    </a:lnTo>
                    <a:lnTo>
                      <a:pt x="25" y="66"/>
                    </a:lnTo>
                    <a:lnTo>
                      <a:pt x="23" y="66"/>
                    </a:lnTo>
                    <a:lnTo>
                      <a:pt x="23" y="66"/>
                    </a:lnTo>
                    <a:lnTo>
                      <a:pt x="23" y="66"/>
                    </a:lnTo>
                    <a:lnTo>
                      <a:pt x="23" y="65"/>
                    </a:lnTo>
                    <a:lnTo>
                      <a:pt x="23" y="63"/>
                    </a:lnTo>
                    <a:lnTo>
                      <a:pt x="22" y="61"/>
                    </a:lnTo>
                    <a:lnTo>
                      <a:pt x="22" y="58"/>
                    </a:lnTo>
                    <a:lnTo>
                      <a:pt x="22" y="56"/>
                    </a:lnTo>
                    <a:lnTo>
                      <a:pt x="20" y="56"/>
                    </a:lnTo>
                    <a:lnTo>
                      <a:pt x="17" y="55"/>
                    </a:lnTo>
                    <a:lnTo>
                      <a:pt x="20" y="46"/>
                    </a:lnTo>
                    <a:lnTo>
                      <a:pt x="17" y="46"/>
                    </a:lnTo>
                    <a:lnTo>
                      <a:pt x="15" y="43"/>
                    </a:lnTo>
                    <a:lnTo>
                      <a:pt x="13" y="36"/>
                    </a:lnTo>
                    <a:lnTo>
                      <a:pt x="6" y="31"/>
                    </a:lnTo>
                    <a:lnTo>
                      <a:pt x="5" y="29"/>
                    </a:lnTo>
                    <a:lnTo>
                      <a:pt x="5" y="26"/>
                    </a:lnTo>
                    <a:lnTo>
                      <a:pt x="5" y="26"/>
                    </a:lnTo>
                    <a:lnTo>
                      <a:pt x="5" y="24"/>
                    </a:lnTo>
                    <a:lnTo>
                      <a:pt x="5" y="17"/>
                    </a:lnTo>
                    <a:lnTo>
                      <a:pt x="5" y="14"/>
                    </a:lnTo>
                    <a:lnTo>
                      <a:pt x="3" y="5"/>
                    </a:lnTo>
                    <a:lnTo>
                      <a:pt x="0" y="0"/>
                    </a:lnTo>
                    <a:lnTo>
                      <a:pt x="33" y="0"/>
                    </a:lnTo>
                    <a:lnTo>
                      <a:pt x="33" y="12"/>
                    </a:lnTo>
                    <a:lnTo>
                      <a:pt x="42" y="1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00" name="Freeform 2259"/>
              <p:cNvSpPr>
                <a:spLocks/>
              </p:cNvSpPr>
              <p:nvPr/>
            </p:nvSpPr>
            <p:spPr bwMode="auto">
              <a:xfrm>
                <a:off x="3605" y="2698"/>
                <a:ext cx="50" cy="66"/>
              </a:xfrm>
              <a:custGeom>
                <a:avLst/>
                <a:gdLst>
                  <a:gd name="T0" fmla="*/ 42 w 50"/>
                  <a:gd name="T1" fmla="*/ 12 h 66"/>
                  <a:gd name="T2" fmla="*/ 42 w 50"/>
                  <a:gd name="T3" fmla="*/ 29 h 66"/>
                  <a:gd name="T4" fmla="*/ 50 w 50"/>
                  <a:gd name="T5" fmla="*/ 29 h 66"/>
                  <a:gd name="T6" fmla="*/ 50 w 50"/>
                  <a:gd name="T7" fmla="*/ 46 h 66"/>
                  <a:gd name="T8" fmla="*/ 39 w 50"/>
                  <a:gd name="T9" fmla="*/ 48 h 66"/>
                  <a:gd name="T10" fmla="*/ 35 w 50"/>
                  <a:gd name="T11" fmla="*/ 56 h 66"/>
                  <a:gd name="T12" fmla="*/ 28 w 50"/>
                  <a:gd name="T13" fmla="*/ 56 h 66"/>
                  <a:gd name="T14" fmla="*/ 27 w 50"/>
                  <a:gd name="T15" fmla="*/ 65 h 66"/>
                  <a:gd name="T16" fmla="*/ 27 w 50"/>
                  <a:gd name="T17" fmla="*/ 65 h 66"/>
                  <a:gd name="T18" fmla="*/ 25 w 50"/>
                  <a:gd name="T19" fmla="*/ 66 h 66"/>
                  <a:gd name="T20" fmla="*/ 23 w 50"/>
                  <a:gd name="T21" fmla="*/ 66 h 66"/>
                  <a:gd name="T22" fmla="*/ 23 w 50"/>
                  <a:gd name="T23" fmla="*/ 66 h 66"/>
                  <a:gd name="T24" fmla="*/ 23 w 50"/>
                  <a:gd name="T25" fmla="*/ 66 h 66"/>
                  <a:gd name="T26" fmla="*/ 23 w 50"/>
                  <a:gd name="T27" fmla="*/ 65 h 66"/>
                  <a:gd name="T28" fmla="*/ 23 w 50"/>
                  <a:gd name="T29" fmla="*/ 63 h 66"/>
                  <a:gd name="T30" fmla="*/ 22 w 50"/>
                  <a:gd name="T31" fmla="*/ 61 h 66"/>
                  <a:gd name="T32" fmla="*/ 22 w 50"/>
                  <a:gd name="T33" fmla="*/ 58 h 66"/>
                  <a:gd name="T34" fmla="*/ 22 w 50"/>
                  <a:gd name="T35" fmla="*/ 56 h 66"/>
                  <a:gd name="T36" fmla="*/ 20 w 50"/>
                  <a:gd name="T37" fmla="*/ 56 h 66"/>
                  <a:gd name="T38" fmla="*/ 17 w 50"/>
                  <a:gd name="T39" fmla="*/ 55 h 66"/>
                  <a:gd name="T40" fmla="*/ 20 w 50"/>
                  <a:gd name="T41" fmla="*/ 46 h 66"/>
                  <a:gd name="T42" fmla="*/ 17 w 50"/>
                  <a:gd name="T43" fmla="*/ 46 h 66"/>
                  <a:gd name="T44" fmla="*/ 15 w 50"/>
                  <a:gd name="T45" fmla="*/ 43 h 66"/>
                  <a:gd name="T46" fmla="*/ 13 w 50"/>
                  <a:gd name="T47" fmla="*/ 36 h 66"/>
                  <a:gd name="T48" fmla="*/ 6 w 50"/>
                  <a:gd name="T49" fmla="*/ 31 h 66"/>
                  <a:gd name="T50" fmla="*/ 5 w 50"/>
                  <a:gd name="T51" fmla="*/ 29 h 66"/>
                  <a:gd name="T52" fmla="*/ 5 w 50"/>
                  <a:gd name="T53" fmla="*/ 26 h 66"/>
                  <a:gd name="T54" fmla="*/ 5 w 50"/>
                  <a:gd name="T55" fmla="*/ 26 h 66"/>
                  <a:gd name="T56" fmla="*/ 5 w 50"/>
                  <a:gd name="T57" fmla="*/ 24 h 66"/>
                  <a:gd name="T58" fmla="*/ 5 w 50"/>
                  <a:gd name="T59" fmla="*/ 17 h 66"/>
                  <a:gd name="T60" fmla="*/ 5 w 50"/>
                  <a:gd name="T61" fmla="*/ 14 h 66"/>
                  <a:gd name="T62" fmla="*/ 3 w 50"/>
                  <a:gd name="T63" fmla="*/ 5 h 66"/>
                  <a:gd name="T64" fmla="*/ 0 w 50"/>
                  <a:gd name="T65" fmla="*/ 0 h 66"/>
                  <a:gd name="T66" fmla="*/ 33 w 50"/>
                  <a:gd name="T67" fmla="*/ 0 h 66"/>
                  <a:gd name="T68" fmla="*/ 33 w 50"/>
                  <a:gd name="T69" fmla="*/ 12 h 66"/>
                  <a:gd name="T70" fmla="*/ 42 w 50"/>
                  <a:gd name="T71" fmla="*/ 1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66">
                    <a:moveTo>
                      <a:pt x="42" y="12"/>
                    </a:moveTo>
                    <a:lnTo>
                      <a:pt x="42" y="29"/>
                    </a:lnTo>
                    <a:lnTo>
                      <a:pt x="50" y="29"/>
                    </a:lnTo>
                    <a:lnTo>
                      <a:pt x="50" y="46"/>
                    </a:lnTo>
                    <a:lnTo>
                      <a:pt x="39" y="48"/>
                    </a:lnTo>
                    <a:lnTo>
                      <a:pt x="35" y="56"/>
                    </a:lnTo>
                    <a:lnTo>
                      <a:pt x="28" y="56"/>
                    </a:lnTo>
                    <a:lnTo>
                      <a:pt x="27" y="65"/>
                    </a:lnTo>
                    <a:lnTo>
                      <a:pt x="27" y="65"/>
                    </a:lnTo>
                    <a:lnTo>
                      <a:pt x="25" y="66"/>
                    </a:lnTo>
                    <a:lnTo>
                      <a:pt x="23" y="66"/>
                    </a:lnTo>
                    <a:lnTo>
                      <a:pt x="23" y="66"/>
                    </a:lnTo>
                    <a:lnTo>
                      <a:pt x="23" y="66"/>
                    </a:lnTo>
                    <a:lnTo>
                      <a:pt x="23" y="65"/>
                    </a:lnTo>
                    <a:lnTo>
                      <a:pt x="23" y="63"/>
                    </a:lnTo>
                    <a:lnTo>
                      <a:pt x="22" y="61"/>
                    </a:lnTo>
                    <a:lnTo>
                      <a:pt x="22" y="58"/>
                    </a:lnTo>
                    <a:lnTo>
                      <a:pt x="22" y="56"/>
                    </a:lnTo>
                    <a:lnTo>
                      <a:pt x="20" y="56"/>
                    </a:lnTo>
                    <a:lnTo>
                      <a:pt x="17" y="55"/>
                    </a:lnTo>
                    <a:lnTo>
                      <a:pt x="20" y="46"/>
                    </a:lnTo>
                    <a:lnTo>
                      <a:pt x="17" y="46"/>
                    </a:lnTo>
                    <a:lnTo>
                      <a:pt x="15" y="43"/>
                    </a:lnTo>
                    <a:lnTo>
                      <a:pt x="13" y="36"/>
                    </a:lnTo>
                    <a:lnTo>
                      <a:pt x="6" y="31"/>
                    </a:lnTo>
                    <a:lnTo>
                      <a:pt x="5" y="29"/>
                    </a:lnTo>
                    <a:lnTo>
                      <a:pt x="5" y="26"/>
                    </a:lnTo>
                    <a:lnTo>
                      <a:pt x="5" y="26"/>
                    </a:lnTo>
                    <a:lnTo>
                      <a:pt x="5" y="24"/>
                    </a:lnTo>
                    <a:lnTo>
                      <a:pt x="5" y="17"/>
                    </a:lnTo>
                    <a:lnTo>
                      <a:pt x="5" y="14"/>
                    </a:lnTo>
                    <a:lnTo>
                      <a:pt x="3" y="5"/>
                    </a:lnTo>
                    <a:lnTo>
                      <a:pt x="0" y="0"/>
                    </a:lnTo>
                    <a:lnTo>
                      <a:pt x="33" y="0"/>
                    </a:lnTo>
                    <a:lnTo>
                      <a:pt x="33" y="12"/>
                    </a:lnTo>
                    <a:lnTo>
                      <a:pt x="42"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01" name="Freeform 2260"/>
              <p:cNvSpPr>
                <a:spLocks noEditPoints="1"/>
              </p:cNvSpPr>
              <p:nvPr/>
            </p:nvSpPr>
            <p:spPr bwMode="auto">
              <a:xfrm>
                <a:off x="3913" y="2856"/>
                <a:ext cx="95" cy="46"/>
              </a:xfrm>
              <a:custGeom>
                <a:avLst/>
                <a:gdLst>
                  <a:gd name="T0" fmla="*/ 86 w 95"/>
                  <a:gd name="T1" fmla="*/ 39 h 46"/>
                  <a:gd name="T2" fmla="*/ 88 w 95"/>
                  <a:gd name="T3" fmla="*/ 36 h 46"/>
                  <a:gd name="T4" fmla="*/ 91 w 95"/>
                  <a:gd name="T5" fmla="*/ 29 h 46"/>
                  <a:gd name="T6" fmla="*/ 91 w 95"/>
                  <a:gd name="T7" fmla="*/ 24 h 46"/>
                  <a:gd name="T8" fmla="*/ 93 w 95"/>
                  <a:gd name="T9" fmla="*/ 19 h 46"/>
                  <a:gd name="T10" fmla="*/ 93 w 95"/>
                  <a:gd name="T11" fmla="*/ 17 h 46"/>
                  <a:gd name="T12" fmla="*/ 93 w 95"/>
                  <a:gd name="T13" fmla="*/ 8 h 46"/>
                  <a:gd name="T14" fmla="*/ 93 w 95"/>
                  <a:gd name="T15" fmla="*/ 7 h 46"/>
                  <a:gd name="T16" fmla="*/ 91 w 95"/>
                  <a:gd name="T17" fmla="*/ 2 h 46"/>
                  <a:gd name="T18" fmla="*/ 90 w 95"/>
                  <a:gd name="T19" fmla="*/ 0 h 46"/>
                  <a:gd name="T20" fmla="*/ 93 w 95"/>
                  <a:gd name="T21" fmla="*/ 5 h 46"/>
                  <a:gd name="T22" fmla="*/ 95 w 95"/>
                  <a:gd name="T23" fmla="*/ 15 h 46"/>
                  <a:gd name="T24" fmla="*/ 93 w 95"/>
                  <a:gd name="T25" fmla="*/ 24 h 46"/>
                  <a:gd name="T26" fmla="*/ 46 w 95"/>
                  <a:gd name="T27" fmla="*/ 3 h 46"/>
                  <a:gd name="T28" fmla="*/ 51 w 95"/>
                  <a:gd name="T29" fmla="*/ 3 h 46"/>
                  <a:gd name="T30" fmla="*/ 49 w 95"/>
                  <a:gd name="T31" fmla="*/ 5 h 46"/>
                  <a:gd name="T32" fmla="*/ 46 w 95"/>
                  <a:gd name="T33" fmla="*/ 7 h 46"/>
                  <a:gd name="T34" fmla="*/ 47 w 95"/>
                  <a:gd name="T35" fmla="*/ 12 h 46"/>
                  <a:gd name="T36" fmla="*/ 51 w 95"/>
                  <a:gd name="T37" fmla="*/ 15 h 46"/>
                  <a:gd name="T38" fmla="*/ 56 w 95"/>
                  <a:gd name="T39" fmla="*/ 15 h 46"/>
                  <a:gd name="T40" fmla="*/ 59 w 95"/>
                  <a:gd name="T41" fmla="*/ 7 h 46"/>
                  <a:gd name="T42" fmla="*/ 63 w 95"/>
                  <a:gd name="T43" fmla="*/ 10 h 46"/>
                  <a:gd name="T44" fmla="*/ 61 w 95"/>
                  <a:gd name="T45" fmla="*/ 14 h 46"/>
                  <a:gd name="T46" fmla="*/ 56 w 95"/>
                  <a:gd name="T47" fmla="*/ 17 h 46"/>
                  <a:gd name="T48" fmla="*/ 58 w 95"/>
                  <a:gd name="T49" fmla="*/ 19 h 46"/>
                  <a:gd name="T50" fmla="*/ 63 w 95"/>
                  <a:gd name="T51" fmla="*/ 19 h 46"/>
                  <a:gd name="T52" fmla="*/ 59 w 95"/>
                  <a:gd name="T53" fmla="*/ 20 h 46"/>
                  <a:gd name="T54" fmla="*/ 52 w 95"/>
                  <a:gd name="T55" fmla="*/ 22 h 46"/>
                  <a:gd name="T56" fmla="*/ 51 w 95"/>
                  <a:gd name="T57" fmla="*/ 25 h 46"/>
                  <a:gd name="T58" fmla="*/ 54 w 95"/>
                  <a:gd name="T59" fmla="*/ 27 h 46"/>
                  <a:gd name="T60" fmla="*/ 59 w 95"/>
                  <a:gd name="T61" fmla="*/ 25 h 46"/>
                  <a:gd name="T62" fmla="*/ 59 w 95"/>
                  <a:gd name="T63" fmla="*/ 29 h 46"/>
                  <a:gd name="T64" fmla="*/ 58 w 95"/>
                  <a:gd name="T65" fmla="*/ 30 h 46"/>
                  <a:gd name="T66" fmla="*/ 54 w 95"/>
                  <a:gd name="T67" fmla="*/ 29 h 46"/>
                  <a:gd name="T68" fmla="*/ 51 w 95"/>
                  <a:gd name="T69" fmla="*/ 29 h 46"/>
                  <a:gd name="T70" fmla="*/ 49 w 95"/>
                  <a:gd name="T71" fmla="*/ 32 h 46"/>
                  <a:gd name="T72" fmla="*/ 46 w 95"/>
                  <a:gd name="T73" fmla="*/ 37 h 46"/>
                  <a:gd name="T74" fmla="*/ 42 w 95"/>
                  <a:gd name="T75" fmla="*/ 34 h 46"/>
                  <a:gd name="T76" fmla="*/ 37 w 95"/>
                  <a:gd name="T77" fmla="*/ 34 h 46"/>
                  <a:gd name="T78" fmla="*/ 32 w 95"/>
                  <a:gd name="T79" fmla="*/ 34 h 46"/>
                  <a:gd name="T80" fmla="*/ 30 w 95"/>
                  <a:gd name="T81" fmla="*/ 37 h 46"/>
                  <a:gd name="T82" fmla="*/ 35 w 95"/>
                  <a:gd name="T83" fmla="*/ 37 h 46"/>
                  <a:gd name="T84" fmla="*/ 37 w 95"/>
                  <a:gd name="T85" fmla="*/ 41 h 46"/>
                  <a:gd name="T86" fmla="*/ 44 w 95"/>
                  <a:gd name="T87" fmla="*/ 44 h 46"/>
                  <a:gd name="T88" fmla="*/ 41 w 95"/>
                  <a:gd name="T89" fmla="*/ 42 h 46"/>
                  <a:gd name="T90" fmla="*/ 12 w 95"/>
                  <a:gd name="T91" fmla="*/ 30 h 46"/>
                  <a:gd name="T92" fmla="*/ 0 w 95"/>
                  <a:gd name="T93" fmla="*/ 17 h 46"/>
                  <a:gd name="T94" fmla="*/ 12 w 95"/>
                  <a:gd name="T95" fmla="*/ 10 h 46"/>
                  <a:gd name="T96" fmla="*/ 13 w 95"/>
                  <a:gd name="T97" fmla="*/ 15 h 46"/>
                  <a:gd name="T98" fmla="*/ 17 w 95"/>
                  <a:gd name="T99" fmla="*/ 17 h 46"/>
                  <a:gd name="T100" fmla="*/ 22 w 95"/>
                  <a:gd name="T101" fmla="*/ 14 h 46"/>
                  <a:gd name="T102" fmla="*/ 22 w 95"/>
                  <a:gd name="T103" fmla="*/ 15 h 46"/>
                  <a:gd name="T104" fmla="*/ 22 w 95"/>
                  <a:gd name="T105" fmla="*/ 19 h 46"/>
                  <a:gd name="T106" fmla="*/ 27 w 95"/>
                  <a:gd name="T107" fmla="*/ 22 h 46"/>
                  <a:gd name="T108" fmla="*/ 32 w 95"/>
                  <a:gd name="T109" fmla="*/ 22 h 46"/>
                  <a:gd name="T110" fmla="*/ 34 w 95"/>
                  <a:gd name="T111" fmla="*/ 17 h 46"/>
                  <a:gd name="T112" fmla="*/ 35 w 95"/>
                  <a:gd name="T113" fmla="*/ 12 h 46"/>
                  <a:gd name="T114" fmla="*/ 35 w 95"/>
                  <a:gd name="T115" fmla="*/ 8 h 46"/>
                  <a:gd name="T116" fmla="*/ 41 w 95"/>
                  <a:gd name="T117" fmla="*/ 5 h 46"/>
                  <a:gd name="T118" fmla="*/ 41 w 95"/>
                  <a:gd name="T119" fmla="*/ 2 h 46"/>
                  <a:gd name="T120" fmla="*/ 44 w 95"/>
                  <a:gd name="T12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46">
                    <a:moveTo>
                      <a:pt x="90" y="32"/>
                    </a:moveTo>
                    <a:lnTo>
                      <a:pt x="86" y="39"/>
                    </a:lnTo>
                    <a:lnTo>
                      <a:pt x="86" y="39"/>
                    </a:lnTo>
                    <a:lnTo>
                      <a:pt x="86" y="39"/>
                    </a:lnTo>
                    <a:lnTo>
                      <a:pt x="86" y="37"/>
                    </a:lnTo>
                    <a:lnTo>
                      <a:pt x="88" y="36"/>
                    </a:lnTo>
                    <a:lnTo>
                      <a:pt x="88" y="34"/>
                    </a:lnTo>
                    <a:lnTo>
                      <a:pt x="90" y="30"/>
                    </a:lnTo>
                    <a:lnTo>
                      <a:pt x="91" y="29"/>
                    </a:lnTo>
                    <a:lnTo>
                      <a:pt x="91" y="27"/>
                    </a:lnTo>
                    <a:lnTo>
                      <a:pt x="91" y="25"/>
                    </a:lnTo>
                    <a:lnTo>
                      <a:pt x="91" y="24"/>
                    </a:lnTo>
                    <a:lnTo>
                      <a:pt x="93" y="22"/>
                    </a:lnTo>
                    <a:lnTo>
                      <a:pt x="93" y="22"/>
                    </a:lnTo>
                    <a:lnTo>
                      <a:pt x="93" y="19"/>
                    </a:lnTo>
                    <a:lnTo>
                      <a:pt x="93" y="19"/>
                    </a:lnTo>
                    <a:lnTo>
                      <a:pt x="93" y="19"/>
                    </a:lnTo>
                    <a:lnTo>
                      <a:pt x="93" y="17"/>
                    </a:lnTo>
                    <a:lnTo>
                      <a:pt x="93" y="12"/>
                    </a:lnTo>
                    <a:lnTo>
                      <a:pt x="93" y="10"/>
                    </a:lnTo>
                    <a:lnTo>
                      <a:pt x="93" y="8"/>
                    </a:lnTo>
                    <a:lnTo>
                      <a:pt x="93" y="8"/>
                    </a:lnTo>
                    <a:lnTo>
                      <a:pt x="93" y="7"/>
                    </a:lnTo>
                    <a:lnTo>
                      <a:pt x="93" y="7"/>
                    </a:lnTo>
                    <a:lnTo>
                      <a:pt x="91" y="5"/>
                    </a:lnTo>
                    <a:lnTo>
                      <a:pt x="91" y="3"/>
                    </a:lnTo>
                    <a:lnTo>
                      <a:pt x="91" y="2"/>
                    </a:lnTo>
                    <a:lnTo>
                      <a:pt x="90" y="0"/>
                    </a:lnTo>
                    <a:lnTo>
                      <a:pt x="88" y="0"/>
                    </a:lnTo>
                    <a:lnTo>
                      <a:pt x="90" y="0"/>
                    </a:lnTo>
                    <a:lnTo>
                      <a:pt x="91" y="2"/>
                    </a:lnTo>
                    <a:lnTo>
                      <a:pt x="91" y="3"/>
                    </a:lnTo>
                    <a:lnTo>
                      <a:pt x="93" y="5"/>
                    </a:lnTo>
                    <a:lnTo>
                      <a:pt x="93" y="7"/>
                    </a:lnTo>
                    <a:lnTo>
                      <a:pt x="95" y="10"/>
                    </a:lnTo>
                    <a:lnTo>
                      <a:pt x="95" y="15"/>
                    </a:lnTo>
                    <a:lnTo>
                      <a:pt x="95" y="19"/>
                    </a:lnTo>
                    <a:lnTo>
                      <a:pt x="95" y="22"/>
                    </a:lnTo>
                    <a:lnTo>
                      <a:pt x="93" y="24"/>
                    </a:lnTo>
                    <a:lnTo>
                      <a:pt x="91" y="29"/>
                    </a:lnTo>
                    <a:lnTo>
                      <a:pt x="90" y="32"/>
                    </a:lnTo>
                    <a:close/>
                    <a:moveTo>
                      <a:pt x="46" y="3"/>
                    </a:moveTo>
                    <a:lnTo>
                      <a:pt x="46" y="3"/>
                    </a:lnTo>
                    <a:lnTo>
                      <a:pt x="51" y="2"/>
                    </a:lnTo>
                    <a:lnTo>
                      <a:pt x="51" y="3"/>
                    </a:lnTo>
                    <a:lnTo>
                      <a:pt x="51" y="3"/>
                    </a:lnTo>
                    <a:lnTo>
                      <a:pt x="49" y="5"/>
                    </a:lnTo>
                    <a:lnTo>
                      <a:pt x="49" y="5"/>
                    </a:lnTo>
                    <a:lnTo>
                      <a:pt x="47" y="5"/>
                    </a:lnTo>
                    <a:lnTo>
                      <a:pt x="46" y="7"/>
                    </a:lnTo>
                    <a:lnTo>
                      <a:pt x="46" y="7"/>
                    </a:lnTo>
                    <a:lnTo>
                      <a:pt x="46" y="8"/>
                    </a:lnTo>
                    <a:lnTo>
                      <a:pt x="46" y="10"/>
                    </a:lnTo>
                    <a:lnTo>
                      <a:pt x="47" y="12"/>
                    </a:lnTo>
                    <a:lnTo>
                      <a:pt x="49" y="12"/>
                    </a:lnTo>
                    <a:lnTo>
                      <a:pt x="51" y="12"/>
                    </a:lnTo>
                    <a:lnTo>
                      <a:pt x="51" y="15"/>
                    </a:lnTo>
                    <a:lnTo>
                      <a:pt x="51" y="17"/>
                    </a:lnTo>
                    <a:lnTo>
                      <a:pt x="54" y="15"/>
                    </a:lnTo>
                    <a:lnTo>
                      <a:pt x="56" y="15"/>
                    </a:lnTo>
                    <a:lnTo>
                      <a:pt x="58" y="10"/>
                    </a:lnTo>
                    <a:lnTo>
                      <a:pt x="58" y="8"/>
                    </a:lnTo>
                    <a:lnTo>
                      <a:pt x="59" y="7"/>
                    </a:lnTo>
                    <a:lnTo>
                      <a:pt x="61" y="7"/>
                    </a:lnTo>
                    <a:lnTo>
                      <a:pt x="61" y="10"/>
                    </a:lnTo>
                    <a:lnTo>
                      <a:pt x="63" y="10"/>
                    </a:lnTo>
                    <a:lnTo>
                      <a:pt x="63" y="10"/>
                    </a:lnTo>
                    <a:lnTo>
                      <a:pt x="63" y="14"/>
                    </a:lnTo>
                    <a:lnTo>
                      <a:pt x="61" y="14"/>
                    </a:lnTo>
                    <a:lnTo>
                      <a:pt x="59" y="14"/>
                    </a:lnTo>
                    <a:lnTo>
                      <a:pt x="58" y="15"/>
                    </a:lnTo>
                    <a:lnTo>
                      <a:pt x="56" y="17"/>
                    </a:lnTo>
                    <a:lnTo>
                      <a:pt x="56" y="19"/>
                    </a:lnTo>
                    <a:lnTo>
                      <a:pt x="56" y="19"/>
                    </a:lnTo>
                    <a:lnTo>
                      <a:pt x="58" y="19"/>
                    </a:lnTo>
                    <a:lnTo>
                      <a:pt x="59" y="19"/>
                    </a:lnTo>
                    <a:lnTo>
                      <a:pt x="61" y="17"/>
                    </a:lnTo>
                    <a:lnTo>
                      <a:pt x="63" y="19"/>
                    </a:lnTo>
                    <a:lnTo>
                      <a:pt x="63" y="19"/>
                    </a:lnTo>
                    <a:lnTo>
                      <a:pt x="61" y="20"/>
                    </a:lnTo>
                    <a:lnTo>
                      <a:pt x="59" y="20"/>
                    </a:lnTo>
                    <a:lnTo>
                      <a:pt x="58" y="20"/>
                    </a:lnTo>
                    <a:lnTo>
                      <a:pt x="56" y="22"/>
                    </a:lnTo>
                    <a:lnTo>
                      <a:pt x="52" y="22"/>
                    </a:lnTo>
                    <a:lnTo>
                      <a:pt x="51" y="24"/>
                    </a:lnTo>
                    <a:lnTo>
                      <a:pt x="51" y="24"/>
                    </a:lnTo>
                    <a:lnTo>
                      <a:pt x="51" y="25"/>
                    </a:lnTo>
                    <a:lnTo>
                      <a:pt x="54" y="25"/>
                    </a:lnTo>
                    <a:lnTo>
                      <a:pt x="54" y="27"/>
                    </a:lnTo>
                    <a:lnTo>
                      <a:pt x="54" y="27"/>
                    </a:lnTo>
                    <a:lnTo>
                      <a:pt x="56" y="29"/>
                    </a:lnTo>
                    <a:lnTo>
                      <a:pt x="58" y="27"/>
                    </a:lnTo>
                    <a:lnTo>
                      <a:pt x="59" y="25"/>
                    </a:lnTo>
                    <a:lnTo>
                      <a:pt x="59" y="27"/>
                    </a:lnTo>
                    <a:lnTo>
                      <a:pt x="59" y="27"/>
                    </a:lnTo>
                    <a:lnTo>
                      <a:pt x="59" y="29"/>
                    </a:lnTo>
                    <a:lnTo>
                      <a:pt x="61" y="30"/>
                    </a:lnTo>
                    <a:lnTo>
                      <a:pt x="59" y="30"/>
                    </a:lnTo>
                    <a:lnTo>
                      <a:pt x="58" y="30"/>
                    </a:lnTo>
                    <a:lnTo>
                      <a:pt x="56" y="30"/>
                    </a:lnTo>
                    <a:lnTo>
                      <a:pt x="56" y="29"/>
                    </a:lnTo>
                    <a:lnTo>
                      <a:pt x="54" y="29"/>
                    </a:lnTo>
                    <a:lnTo>
                      <a:pt x="52" y="29"/>
                    </a:lnTo>
                    <a:lnTo>
                      <a:pt x="52" y="29"/>
                    </a:lnTo>
                    <a:lnTo>
                      <a:pt x="51" y="29"/>
                    </a:lnTo>
                    <a:lnTo>
                      <a:pt x="51" y="29"/>
                    </a:lnTo>
                    <a:lnTo>
                      <a:pt x="49" y="30"/>
                    </a:lnTo>
                    <a:lnTo>
                      <a:pt x="49" y="32"/>
                    </a:lnTo>
                    <a:lnTo>
                      <a:pt x="47" y="34"/>
                    </a:lnTo>
                    <a:lnTo>
                      <a:pt x="49" y="37"/>
                    </a:lnTo>
                    <a:lnTo>
                      <a:pt x="46" y="37"/>
                    </a:lnTo>
                    <a:lnTo>
                      <a:pt x="44" y="36"/>
                    </a:lnTo>
                    <a:lnTo>
                      <a:pt x="44" y="36"/>
                    </a:lnTo>
                    <a:lnTo>
                      <a:pt x="42" y="34"/>
                    </a:lnTo>
                    <a:lnTo>
                      <a:pt x="39" y="34"/>
                    </a:lnTo>
                    <a:lnTo>
                      <a:pt x="39" y="34"/>
                    </a:lnTo>
                    <a:lnTo>
                      <a:pt x="37" y="34"/>
                    </a:lnTo>
                    <a:lnTo>
                      <a:pt x="35" y="34"/>
                    </a:lnTo>
                    <a:lnTo>
                      <a:pt x="34" y="34"/>
                    </a:lnTo>
                    <a:lnTo>
                      <a:pt x="32" y="34"/>
                    </a:lnTo>
                    <a:lnTo>
                      <a:pt x="30" y="34"/>
                    </a:lnTo>
                    <a:lnTo>
                      <a:pt x="30" y="37"/>
                    </a:lnTo>
                    <a:lnTo>
                      <a:pt x="30" y="37"/>
                    </a:lnTo>
                    <a:lnTo>
                      <a:pt x="34" y="39"/>
                    </a:lnTo>
                    <a:lnTo>
                      <a:pt x="34" y="37"/>
                    </a:lnTo>
                    <a:lnTo>
                      <a:pt x="35" y="37"/>
                    </a:lnTo>
                    <a:lnTo>
                      <a:pt x="34" y="39"/>
                    </a:lnTo>
                    <a:lnTo>
                      <a:pt x="35" y="39"/>
                    </a:lnTo>
                    <a:lnTo>
                      <a:pt x="37" y="41"/>
                    </a:lnTo>
                    <a:lnTo>
                      <a:pt x="37" y="41"/>
                    </a:lnTo>
                    <a:lnTo>
                      <a:pt x="41" y="41"/>
                    </a:lnTo>
                    <a:lnTo>
                      <a:pt x="44" y="44"/>
                    </a:lnTo>
                    <a:lnTo>
                      <a:pt x="44" y="46"/>
                    </a:lnTo>
                    <a:lnTo>
                      <a:pt x="44" y="46"/>
                    </a:lnTo>
                    <a:lnTo>
                      <a:pt x="41" y="42"/>
                    </a:lnTo>
                    <a:lnTo>
                      <a:pt x="32" y="41"/>
                    </a:lnTo>
                    <a:lnTo>
                      <a:pt x="25" y="34"/>
                    </a:lnTo>
                    <a:lnTo>
                      <a:pt x="12" y="30"/>
                    </a:lnTo>
                    <a:lnTo>
                      <a:pt x="8" y="24"/>
                    </a:lnTo>
                    <a:lnTo>
                      <a:pt x="8" y="19"/>
                    </a:lnTo>
                    <a:lnTo>
                      <a:pt x="0" y="17"/>
                    </a:lnTo>
                    <a:lnTo>
                      <a:pt x="2" y="12"/>
                    </a:lnTo>
                    <a:lnTo>
                      <a:pt x="12" y="10"/>
                    </a:lnTo>
                    <a:lnTo>
                      <a:pt x="12" y="10"/>
                    </a:lnTo>
                    <a:lnTo>
                      <a:pt x="13" y="12"/>
                    </a:lnTo>
                    <a:lnTo>
                      <a:pt x="13" y="15"/>
                    </a:lnTo>
                    <a:lnTo>
                      <a:pt x="13" y="15"/>
                    </a:lnTo>
                    <a:lnTo>
                      <a:pt x="15" y="15"/>
                    </a:lnTo>
                    <a:lnTo>
                      <a:pt x="15" y="17"/>
                    </a:lnTo>
                    <a:lnTo>
                      <a:pt x="17" y="17"/>
                    </a:lnTo>
                    <a:lnTo>
                      <a:pt x="19" y="15"/>
                    </a:lnTo>
                    <a:lnTo>
                      <a:pt x="22" y="15"/>
                    </a:lnTo>
                    <a:lnTo>
                      <a:pt x="22" y="14"/>
                    </a:lnTo>
                    <a:lnTo>
                      <a:pt x="24" y="14"/>
                    </a:lnTo>
                    <a:lnTo>
                      <a:pt x="24" y="15"/>
                    </a:lnTo>
                    <a:lnTo>
                      <a:pt x="22" y="15"/>
                    </a:lnTo>
                    <a:lnTo>
                      <a:pt x="22" y="15"/>
                    </a:lnTo>
                    <a:lnTo>
                      <a:pt x="22" y="17"/>
                    </a:lnTo>
                    <a:lnTo>
                      <a:pt x="22" y="19"/>
                    </a:lnTo>
                    <a:lnTo>
                      <a:pt x="25" y="22"/>
                    </a:lnTo>
                    <a:lnTo>
                      <a:pt x="25" y="22"/>
                    </a:lnTo>
                    <a:lnTo>
                      <a:pt x="27" y="22"/>
                    </a:lnTo>
                    <a:lnTo>
                      <a:pt x="29" y="22"/>
                    </a:lnTo>
                    <a:lnTo>
                      <a:pt x="30" y="22"/>
                    </a:lnTo>
                    <a:lnTo>
                      <a:pt x="32" y="22"/>
                    </a:lnTo>
                    <a:lnTo>
                      <a:pt x="34" y="20"/>
                    </a:lnTo>
                    <a:lnTo>
                      <a:pt x="34" y="19"/>
                    </a:lnTo>
                    <a:lnTo>
                      <a:pt x="34" y="17"/>
                    </a:lnTo>
                    <a:lnTo>
                      <a:pt x="34" y="15"/>
                    </a:lnTo>
                    <a:lnTo>
                      <a:pt x="34" y="14"/>
                    </a:lnTo>
                    <a:lnTo>
                      <a:pt x="35" y="12"/>
                    </a:lnTo>
                    <a:lnTo>
                      <a:pt x="34" y="10"/>
                    </a:lnTo>
                    <a:lnTo>
                      <a:pt x="34" y="8"/>
                    </a:lnTo>
                    <a:lnTo>
                      <a:pt x="35" y="8"/>
                    </a:lnTo>
                    <a:lnTo>
                      <a:pt x="35" y="8"/>
                    </a:lnTo>
                    <a:lnTo>
                      <a:pt x="41" y="5"/>
                    </a:lnTo>
                    <a:lnTo>
                      <a:pt x="41" y="5"/>
                    </a:lnTo>
                    <a:lnTo>
                      <a:pt x="41" y="3"/>
                    </a:lnTo>
                    <a:lnTo>
                      <a:pt x="41" y="3"/>
                    </a:lnTo>
                    <a:lnTo>
                      <a:pt x="41" y="2"/>
                    </a:lnTo>
                    <a:lnTo>
                      <a:pt x="41" y="0"/>
                    </a:lnTo>
                    <a:lnTo>
                      <a:pt x="42" y="2"/>
                    </a:lnTo>
                    <a:lnTo>
                      <a:pt x="44" y="2"/>
                    </a:lnTo>
                    <a:lnTo>
                      <a:pt x="46"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02" name="Freeform 2261"/>
              <p:cNvSpPr>
                <a:spLocks noEditPoints="1"/>
              </p:cNvSpPr>
              <p:nvPr/>
            </p:nvSpPr>
            <p:spPr bwMode="auto">
              <a:xfrm>
                <a:off x="3913" y="2856"/>
                <a:ext cx="95" cy="46"/>
              </a:xfrm>
              <a:custGeom>
                <a:avLst/>
                <a:gdLst>
                  <a:gd name="T0" fmla="*/ 86 w 95"/>
                  <a:gd name="T1" fmla="*/ 39 h 46"/>
                  <a:gd name="T2" fmla="*/ 88 w 95"/>
                  <a:gd name="T3" fmla="*/ 36 h 46"/>
                  <a:gd name="T4" fmla="*/ 91 w 95"/>
                  <a:gd name="T5" fmla="*/ 29 h 46"/>
                  <a:gd name="T6" fmla="*/ 91 w 95"/>
                  <a:gd name="T7" fmla="*/ 24 h 46"/>
                  <a:gd name="T8" fmla="*/ 93 w 95"/>
                  <a:gd name="T9" fmla="*/ 19 h 46"/>
                  <a:gd name="T10" fmla="*/ 93 w 95"/>
                  <a:gd name="T11" fmla="*/ 17 h 46"/>
                  <a:gd name="T12" fmla="*/ 93 w 95"/>
                  <a:gd name="T13" fmla="*/ 8 h 46"/>
                  <a:gd name="T14" fmla="*/ 93 w 95"/>
                  <a:gd name="T15" fmla="*/ 7 h 46"/>
                  <a:gd name="T16" fmla="*/ 91 w 95"/>
                  <a:gd name="T17" fmla="*/ 2 h 46"/>
                  <a:gd name="T18" fmla="*/ 90 w 95"/>
                  <a:gd name="T19" fmla="*/ 0 h 46"/>
                  <a:gd name="T20" fmla="*/ 93 w 95"/>
                  <a:gd name="T21" fmla="*/ 5 h 46"/>
                  <a:gd name="T22" fmla="*/ 95 w 95"/>
                  <a:gd name="T23" fmla="*/ 15 h 46"/>
                  <a:gd name="T24" fmla="*/ 93 w 95"/>
                  <a:gd name="T25" fmla="*/ 24 h 46"/>
                  <a:gd name="T26" fmla="*/ 46 w 95"/>
                  <a:gd name="T27" fmla="*/ 3 h 46"/>
                  <a:gd name="T28" fmla="*/ 51 w 95"/>
                  <a:gd name="T29" fmla="*/ 3 h 46"/>
                  <a:gd name="T30" fmla="*/ 49 w 95"/>
                  <a:gd name="T31" fmla="*/ 5 h 46"/>
                  <a:gd name="T32" fmla="*/ 46 w 95"/>
                  <a:gd name="T33" fmla="*/ 7 h 46"/>
                  <a:gd name="T34" fmla="*/ 47 w 95"/>
                  <a:gd name="T35" fmla="*/ 12 h 46"/>
                  <a:gd name="T36" fmla="*/ 51 w 95"/>
                  <a:gd name="T37" fmla="*/ 15 h 46"/>
                  <a:gd name="T38" fmla="*/ 56 w 95"/>
                  <a:gd name="T39" fmla="*/ 15 h 46"/>
                  <a:gd name="T40" fmla="*/ 59 w 95"/>
                  <a:gd name="T41" fmla="*/ 7 h 46"/>
                  <a:gd name="T42" fmla="*/ 63 w 95"/>
                  <a:gd name="T43" fmla="*/ 10 h 46"/>
                  <a:gd name="T44" fmla="*/ 61 w 95"/>
                  <a:gd name="T45" fmla="*/ 14 h 46"/>
                  <a:gd name="T46" fmla="*/ 56 w 95"/>
                  <a:gd name="T47" fmla="*/ 17 h 46"/>
                  <a:gd name="T48" fmla="*/ 58 w 95"/>
                  <a:gd name="T49" fmla="*/ 19 h 46"/>
                  <a:gd name="T50" fmla="*/ 63 w 95"/>
                  <a:gd name="T51" fmla="*/ 19 h 46"/>
                  <a:gd name="T52" fmla="*/ 59 w 95"/>
                  <a:gd name="T53" fmla="*/ 20 h 46"/>
                  <a:gd name="T54" fmla="*/ 52 w 95"/>
                  <a:gd name="T55" fmla="*/ 22 h 46"/>
                  <a:gd name="T56" fmla="*/ 51 w 95"/>
                  <a:gd name="T57" fmla="*/ 25 h 46"/>
                  <a:gd name="T58" fmla="*/ 54 w 95"/>
                  <a:gd name="T59" fmla="*/ 27 h 46"/>
                  <a:gd name="T60" fmla="*/ 59 w 95"/>
                  <a:gd name="T61" fmla="*/ 25 h 46"/>
                  <a:gd name="T62" fmla="*/ 59 w 95"/>
                  <a:gd name="T63" fmla="*/ 29 h 46"/>
                  <a:gd name="T64" fmla="*/ 58 w 95"/>
                  <a:gd name="T65" fmla="*/ 30 h 46"/>
                  <a:gd name="T66" fmla="*/ 54 w 95"/>
                  <a:gd name="T67" fmla="*/ 29 h 46"/>
                  <a:gd name="T68" fmla="*/ 51 w 95"/>
                  <a:gd name="T69" fmla="*/ 29 h 46"/>
                  <a:gd name="T70" fmla="*/ 49 w 95"/>
                  <a:gd name="T71" fmla="*/ 32 h 46"/>
                  <a:gd name="T72" fmla="*/ 46 w 95"/>
                  <a:gd name="T73" fmla="*/ 37 h 46"/>
                  <a:gd name="T74" fmla="*/ 42 w 95"/>
                  <a:gd name="T75" fmla="*/ 34 h 46"/>
                  <a:gd name="T76" fmla="*/ 37 w 95"/>
                  <a:gd name="T77" fmla="*/ 34 h 46"/>
                  <a:gd name="T78" fmla="*/ 32 w 95"/>
                  <a:gd name="T79" fmla="*/ 34 h 46"/>
                  <a:gd name="T80" fmla="*/ 30 w 95"/>
                  <a:gd name="T81" fmla="*/ 37 h 46"/>
                  <a:gd name="T82" fmla="*/ 35 w 95"/>
                  <a:gd name="T83" fmla="*/ 37 h 46"/>
                  <a:gd name="T84" fmla="*/ 37 w 95"/>
                  <a:gd name="T85" fmla="*/ 41 h 46"/>
                  <a:gd name="T86" fmla="*/ 44 w 95"/>
                  <a:gd name="T87" fmla="*/ 44 h 46"/>
                  <a:gd name="T88" fmla="*/ 41 w 95"/>
                  <a:gd name="T89" fmla="*/ 42 h 46"/>
                  <a:gd name="T90" fmla="*/ 12 w 95"/>
                  <a:gd name="T91" fmla="*/ 30 h 46"/>
                  <a:gd name="T92" fmla="*/ 0 w 95"/>
                  <a:gd name="T93" fmla="*/ 17 h 46"/>
                  <a:gd name="T94" fmla="*/ 12 w 95"/>
                  <a:gd name="T95" fmla="*/ 10 h 46"/>
                  <a:gd name="T96" fmla="*/ 13 w 95"/>
                  <a:gd name="T97" fmla="*/ 15 h 46"/>
                  <a:gd name="T98" fmla="*/ 17 w 95"/>
                  <a:gd name="T99" fmla="*/ 17 h 46"/>
                  <a:gd name="T100" fmla="*/ 22 w 95"/>
                  <a:gd name="T101" fmla="*/ 14 h 46"/>
                  <a:gd name="T102" fmla="*/ 22 w 95"/>
                  <a:gd name="T103" fmla="*/ 15 h 46"/>
                  <a:gd name="T104" fmla="*/ 22 w 95"/>
                  <a:gd name="T105" fmla="*/ 19 h 46"/>
                  <a:gd name="T106" fmla="*/ 27 w 95"/>
                  <a:gd name="T107" fmla="*/ 22 h 46"/>
                  <a:gd name="T108" fmla="*/ 32 w 95"/>
                  <a:gd name="T109" fmla="*/ 22 h 46"/>
                  <a:gd name="T110" fmla="*/ 34 w 95"/>
                  <a:gd name="T111" fmla="*/ 17 h 46"/>
                  <a:gd name="T112" fmla="*/ 35 w 95"/>
                  <a:gd name="T113" fmla="*/ 12 h 46"/>
                  <a:gd name="T114" fmla="*/ 35 w 95"/>
                  <a:gd name="T115" fmla="*/ 8 h 46"/>
                  <a:gd name="T116" fmla="*/ 41 w 95"/>
                  <a:gd name="T117" fmla="*/ 5 h 46"/>
                  <a:gd name="T118" fmla="*/ 41 w 95"/>
                  <a:gd name="T119" fmla="*/ 2 h 46"/>
                  <a:gd name="T120" fmla="*/ 44 w 95"/>
                  <a:gd name="T12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46">
                    <a:moveTo>
                      <a:pt x="90" y="32"/>
                    </a:moveTo>
                    <a:lnTo>
                      <a:pt x="86" y="39"/>
                    </a:lnTo>
                    <a:lnTo>
                      <a:pt x="86" y="39"/>
                    </a:lnTo>
                    <a:lnTo>
                      <a:pt x="86" y="39"/>
                    </a:lnTo>
                    <a:lnTo>
                      <a:pt x="86" y="37"/>
                    </a:lnTo>
                    <a:lnTo>
                      <a:pt x="88" y="36"/>
                    </a:lnTo>
                    <a:lnTo>
                      <a:pt x="88" y="34"/>
                    </a:lnTo>
                    <a:lnTo>
                      <a:pt x="90" y="30"/>
                    </a:lnTo>
                    <a:lnTo>
                      <a:pt x="91" y="29"/>
                    </a:lnTo>
                    <a:lnTo>
                      <a:pt x="91" y="27"/>
                    </a:lnTo>
                    <a:lnTo>
                      <a:pt x="91" y="25"/>
                    </a:lnTo>
                    <a:lnTo>
                      <a:pt x="91" y="24"/>
                    </a:lnTo>
                    <a:lnTo>
                      <a:pt x="93" y="22"/>
                    </a:lnTo>
                    <a:lnTo>
                      <a:pt x="93" y="22"/>
                    </a:lnTo>
                    <a:lnTo>
                      <a:pt x="93" y="19"/>
                    </a:lnTo>
                    <a:lnTo>
                      <a:pt x="93" y="19"/>
                    </a:lnTo>
                    <a:lnTo>
                      <a:pt x="93" y="19"/>
                    </a:lnTo>
                    <a:lnTo>
                      <a:pt x="93" y="17"/>
                    </a:lnTo>
                    <a:lnTo>
                      <a:pt x="93" y="12"/>
                    </a:lnTo>
                    <a:lnTo>
                      <a:pt x="93" y="10"/>
                    </a:lnTo>
                    <a:lnTo>
                      <a:pt x="93" y="8"/>
                    </a:lnTo>
                    <a:lnTo>
                      <a:pt x="93" y="8"/>
                    </a:lnTo>
                    <a:lnTo>
                      <a:pt x="93" y="7"/>
                    </a:lnTo>
                    <a:lnTo>
                      <a:pt x="93" y="7"/>
                    </a:lnTo>
                    <a:lnTo>
                      <a:pt x="91" y="5"/>
                    </a:lnTo>
                    <a:lnTo>
                      <a:pt x="91" y="3"/>
                    </a:lnTo>
                    <a:lnTo>
                      <a:pt x="91" y="2"/>
                    </a:lnTo>
                    <a:lnTo>
                      <a:pt x="90" y="0"/>
                    </a:lnTo>
                    <a:lnTo>
                      <a:pt x="88" y="0"/>
                    </a:lnTo>
                    <a:lnTo>
                      <a:pt x="90" y="0"/>
                    </a:lnTo>
                    <a:lnTo>
                      <a:pt x="91" y="2"/>
                    </a:lnTo>
                    <a:lnTo>
                      <a:pt x="91" y="3"/>
                    </a:lnTo>
                    <a:lnTo>
                      <a:pt x="93" y="5"/>
                    </a:lnTo>
                    <a:lnTo>
                      <a:pt x="93" y="7"/>
                    </a:lnTo>
                    <a:lnTo>
                      <a:pt x="95" y="10"/>
                    </a:lnTo>
                    <a:lnTo>
                      <a:pt x="95" y="15"/>
                    </a:lnTo>
                    <a:lnTo>
                      <a:pt x="95" y="19"/>
                    </a:lnTo>
                    <a:lnTo>
                      <a:pt x="95" y="22"/>
                    </a:lnTo>
                    <a:lnTo>
                      <a:pt x="93" y="24"/>
                    </a:lnTo>
                    <a:lnTo>
                      <a:pt x="91" y="29"/>
                    </a:lnTo>
                    <a:lnTo>
                      <a:pt x="90" y="32"/>
                    </a:lnTo>
                    <a:moveTo>
                      <a:pt x="46" y="3"/>
                    </a:moveTo>
                    <a:lnTo>
                      <a:pt x="46" y="3"/>
                    </a:lnTo>
                    <a:lnTo>
                      <a:pt x="51" y="2"/>
                    </a:lnTo>
                    <a:lnTo>
                      <a:pt x="51" y="3"/>
                    </a:lnTo>
                    <a:lnTo>
                      <a:pt x="51" y="3"/>
                    </a:lnTo>
                    <a:lnTo>
                      <a:pt x="49" y="5"/>
                    </a:lnTo>
                    <a:lnTo>
                      <a:pt x="49" y="5"/>
                    </a:lnTo>
                    <a:lnTo>
                      <a:pt x="47" y="5"/>
                    </a:lnTo>
                    <a:lnTo>
                      <a:pt x="46" y="7"/>
                    </a:lnTo>
                    <a:lnTo>
                      <a:pt x="46" y="7"/>
                    </a:lnTo>
                    <a:lnTo>
                      <a:pt x="46" y="8"/>
                    </a:lnTo>
                    <a:lnTo>
                      <a:pt x="46" y="10"/>
                    </a:lnTo>
                    <a:lnTo>
                      <a:pt x="47" y="12"/>
                    </a:lnTo>
                    <a:lnTo>
                      <a:pt x="49" y="12"/>
                    </a:lnTo>
                    <a:lnTo>
                      <a:pt x="51" y="12"/>
                    </a:lnTo>
                    <a:lnTo>
                      <a:pt x="51" y="15"/>
                    </a:lnTo>
                    <a:lnTo>
                      <a:pt x="51" y="17"/>
                    </a:lnTo>
                    <a:lnTo>
                      <a:pt x="54" y="15"/>
                    </a:lnTo>
                    <a:lnTo>
                      <a:pt x="56" y="15"/>
                    </a:lnTo>
                    <a:lnTo>
                      <a:pt x="58" y="10"/>
                    </a:lnTo>
                    <a:lnTo>
                      <a:pt x="58" y="8"/>
                    </a:lnTo>
                    <a:lnTo>
                      <a:pt x="59" y="7"/>
                    </a:lnTo>
                    <a:lnTo>
                      <a:pt x="61" y="7"/>
                    </a:lnTo>
                    <a:lnTo>
                      <a:pt x="61" y="10"/>
                    </a:lnTo>
                    <a:lnTo>
                      <a:pt x="63" y="10"/>
                    </a:lnTo>
                    <a:lnTo>
                      <a:pt x="63" y="10"/>
                    </a:lnTo>
                    <a:lnTo>
                      <a:pt x="63" y="14"/>
                    </a:lnTo>
                    <a:lnTo>
                      <a:pt x="61" y="14"/>
                    </a:lnTo>
                    <a:lnTo>
                      <a:pt x="59" y="14"/>
                    </a:lnTo>
                    <a:lnTo>
                      <a:pt x="58" y="15"/>
                    </a:lnTo>
                    <a:lnTo>
                      <a:pt x="56" y="17"/>
                    </a:lnTo>
                    <a:lnTo>
                      <a:pt x="56" y="19"/>
                    </a:lnTo>
                    <a:lnTo>
                      <a:pt x="56" y="19"/>
                    </a:lnTo>
                    <a:lnTo>
                      <a:pt x="58" y="19"/>
                    </a:lnTo>
                    <a:lnTo>
                      <a:pt x="59" y="19"/>
                    </a:lnTo>
                    <a:lnTo>
                      <a:pt x="61" y="17"/>
                    </a:lnTo>
                    <a:lnTo>
                      <a:pt x="63" y="19"/>
                    </a:lnTo>
                    <a:lnTo>
                      <a:pt x="63" y="19"/>
                    </a:lnTo>
                    <a:lnTo>
                      <a:pt x="61" y="20"/>
                    </a:lnTo>
                    <a:lnTo>
                      <a:pt x="59" y="20"/>
                    </a:lnTo>
                    <a:lnTo>
                      <a:pt x="58" y="20"/>
                    </a:lnTo>
                    <a:lnTo>
                      <a:pt x="56" y="22"/>
                    </a:lnTo>
                    <a:lnTo>
                      <a:pt x="52" y="22"/>
                    </a:lnTo>
                    <a:lnTo>
                      <a:pt x="51" y="24"/>
                    </a:lnTo>
                    <a:lnTo>
                      <a:pt x="51" y="24"/>
                    </a:lnTo>
                    <a:lnTo>
                      <a:pt x="51" y="25"/>
                    </a:lnTo>
                    <a:lnTo>
                      <a:pt x="54" y="25"/>
                    </a:lnTo>
                    <a:lnTo>
                      <a:pt x="54" y="27"/>
                    </a:lnTo>
                    <a:lnTo>
                      <a:pt x="54" y="27"/>
                    </a:lnTo>
                    <a:lnTo>
                      <a:pt x="56" y="29"/>
                    </a:lnTo>
                    <a:lnTo>
                      <a:pt x="58" y="27"/>
                    </a:lnTo>
                    <a:lnTo>
                      <a:pt x="59" y="25"/>
                    </a:lnTo>
                    <a:lnTo>
                      <a:pt x="59" y="27"/>
                    </a:lnTo>
                    <a:lnTo>
                      <a:pt x="59" y="27"/>
                    </a:lnTo>
                    <a:lnTo>
                      <a:pt x="59" y="29"/>
                    </a:lnTo>
                    <a:lnTo>
                      <a:pt x="61" y="30"/>
                    </a:lnTo>
                    <a:lnTo>
                      <a:pt x="59" y="30"/>
                    </a:lnTo>
                    <a:lnTo>
                      <a:pt x="58" y="30"/>
                    </a:lnTo>
                    <a:lnTo>
                      <a:pt x="56" y="30"/>
                    </a:lnTo>
                    <a:lnTo>
                      <a:pt x="56" y="29"/>
                    </a:lnTo>
                    <a:lnTo>
                      <a:pt x="54" y="29"/>
                    </a:lnTo>
                    <a:lnTo>
                      <a:pt x="52" y="29"/>
                    </a:lnTo>
                    <a:lnTo>
                      <a:pt x="52" y="29"/>
                    </a:lnTo>
                    <a:lnTo>
                      <a:pt x="51" y="29"/>
                    </a:lnTo>
                    <a:lnTo>
                      <a:pt x="51" y="29"/>
                    </a:lnTo>
                    <a:lnTo>
                      <a:pt x="49" y="30"/>
                    </a:lnTo>
                    <a:lnTo>
                      <a:pt x="49" y="32"/>
                    </a:lnTo>
                    <a:lnTo>
                      <a:pt x="47" y="34"/>
                    </a:lnTo>
                    <a:lnTo>
                      <a:pt x="49" y="37"/>
                    </a:lnTo>
                    <a:lnTo>
                      <a:pt x="46" y="37"/>
                    </a:lnTo>
                    <a:lnTo>
                      <a:pt x="44" y="36"/>
                    </a:lnTo>
                    <a:lnTo>
                      <a:pt x="44" y="36"/>
                    </a:lnTo>
                    <a:lnTo>
                      <a:pt x="42" y="34"/>
                    </a:lnTo>
                    <a:lnTo>
                      <a:pt x="39" y="34"/>
                    </a:lnTo>
                    <a:lnTo>
                      <a:pt x="39" y="34"/>
                    </a:lnTo>
                    <a:lnTo>
                      <a:pt x="37" y="34"/>
                    </a:lnTo>
                    <a:lnTo>
                      <a:pt x="35" y="34"/>
                    </a:lnTo>
                    <a:lnTo>
                      <a:pt x="34" y="34"/>
                    </a:lnTo>
                    <a:lnTo>
                      <a:pt x="32" y="34"/>
                    </a:lnTo>
                    <a:lnTo>
                      <a:pt x="30" y="34"/>
                    </a:lnTo>
                    <a:lnTo>
                      <a:pt x="30" y="37"/>
                    </a:lnTo>
                    <a:lnTo>
                      <a:pt x="30" y="37"/>
                    </a:lnTo>
                    <a:lnTo>
                      <a:pt x="34" y="39"/>
                    </a:lnTo>
                    <a:lnTo>
                      <a:pt x="34" y="37"/>
                    </a:lnTo>
                    <a:lnTo>
                      <a:pt x="35" y="37"/>
                    </a:lnTo>
                    <a:lnTo>
                      <a:pt x="34" y="39"/>
                    </a:lnTo>
                    <a:lnTo>
                      <a:pt x="35" y="39"/>
                    </a:lnTo>
                    <a:lnTo>
                      <a:pt x="37" y="41"/>
                    </a:lnTo>
                    <a:lnTo>
                      <a:pt x="37" y="41"/>
                    </a:lnTo>
                    <a:lnTo>
                      <a:pt x="41" y="41"/>
                    </a:lnTo>
                    <a:lnTo>
                      <a:pt x="44" y="44"/>
                    </a:lnTo>
                    <a:lnTo>
                      <a:pt x="44" y="46"/>
                    </a:lnTo>
                    <a:lnTo>
                      <a:pt x="44" y="46"/>
                    </a:lnTo>
                    <a:lnTo>
                      <a:pt x="41" y="42"/>
                    </a:lnTo>
                    <a:lnTo>
                      <a:pt x="32" y="41"/>
                    </a:lnTo>
                    <a:lnTo>
                      <a:pt x="25" y="34"/>
                    </a:lnTo>
                    <a:lnTo>
                      <a:pt x="12" y="30"/>
                    </a:lnTo>
                    <a:lnTo>
                      <a:pt x="8" y="24"/>
                    </a:lnTo>
                    <a:lnTo>
                      <a:pt x="8" y="19"/>
                    </a:lnTo>
                    <a:lnTo>
                      <a:pt x="0" y="17"/>
                    </a:lnTo>
                    <a:lnTo>
                      <a:pt x="2" y="12"/>
                    </a:lnTo>
                    <a:lnTo>
                      <a:pt x="12" y="10"/>
                    </a:lnTo>
                    <a:lnTo>
                      <a:pt x="12" y="10"/>
                    </a:lnTo>
                    <a:lnTo>
                      <a:pt x="13" y="12"/>
                    </a:lnTo>
                    <a:lnTo>
                      <a:pt x="13" y="15"/>
                    </a:lnTo>
                    <a:lnTo>
                      <a:pt x="13" y="15"/>
                    </a:lnTo>
                    <a:lnTo>
                      <a:pt x="15" y="15"/>
                    </a:lnTo>
                    <a:lnTo>
                      <a:pt x="15" y="17"/>
                    </a:lnTo>
                    <a:lnTo>
                      <a:pt x="17" y="17"/>
                    </a:lnTo>
                    <a:lnTo>
                      <a:pt x="19" y="15"/>
                    </a:lnTo>
                    <a:lnTo>
                      <a:pt x="22" y="15"/>
                    </a:lnTo>
                    <a:lnTo>
                      <a:pt x="22" y="14"/>
                    </a:lnTo>
                    <a:lnTo>
                      <a:pt x="24" y="14"/>
                    </a:lnTo>
                    <a:lnTo>
                      <a:pt x="24" y="15"/>
                    </a:lnTo>
                    <a:lnTo>
                      <a:pt x="22" y="15"/>
                    </a:lnTo>
                    <a:lnTo>
                      <a:pt x="22" y="15"/>
                    </a:lnTo>
                    <a:lnTo>
                      <a:pt x="22" y="17"/>
                    </a:lnTo>
                    <a:lnTo>
                      <a:pt x="22" y="19"/>
                    </a:lnTo>
                    <a:lnTo>
                      <a:pt x="25" y="22"/>
                    </a:lnTo>
                    <a:lnTo>
                      <a:pt x="25" y="22"/>
                    </a:lnTo>
                    <a:lnTo>
                      <a:pt x="27" y="22"/>
                    </a:lnTo>
                    <a:lnTo>
                      <a:pt x="29" y="22"/>
                    </a:lnTo>
                    <a:lnTo>
                      <a:pt x="30" y="22"/>
                    </a:lnTo>
                    <a:lnTo>
                      <a:pt x="32" y="22"/>
                    </a:lnTo>
                    <a:lnTo>
                      <a:pt x="34" y="20"/>
                    </a:lnTo>
                    <a:lnTo>
                      <a:pt x="34" y="19"/>
                    </a:lnTo>
                    <a:lnTo>
                      <a:pt x="34" y="17"/>
                    </a:lnTo>
                    <a:lnTo>
                      <a:pt x="34" y="15"/>
                    </a:lnTo>
                    <a:lnTo>
                      <a:pt x="34" y="14"/>
                    </a:lnTo>
                    <a:lnTo>
                      <a:pt x="35" y="12"/>
                    </a:lnTo>
                    <a:lnTo>
                      <a:pt x="34" y="10"/>
                    </a:lnTo>
                    <a:lnTo>
                      <a:pt x="34" y="8"/>
                    </a:lnTo>
                    <a:lnTo>
                      <a:pt x="35" y="8"/>
                    </a:lnTo>
                    <a:lnTo>
                      <a:pt x="35" y="8"/>
                    </a:lnTo>
                    <a:lnTo>
                      <a:pt x="41" y="5"/>
                    </a:lnTo>
                    <a:lnTo>
                      <a:pt x="41" y="5"/>
                    </a:lnTo>
                    <a:lnTo>
                      <a:pt x="41" y="3"/>
                    </a:lnTo>
                    <a:lnTo>
                      <a:pt x="41" y="3"/>
                    </a:lnTo>
                    <a:lnTo>
                      <a:pt x="41" y="2"/>
                    </a:lnTo>
                    <a:lnTo>
                      <a:pt x="41" y="0"/>
                    </a:lnTo>
                    <a:lnTo>
                      <a:pt x="42" y="2"/>
                    </a:lnTo>
                    <a:lnTo>
                      <a:pt x="44" y="2"/>
                    </a:lnTo>
                    <a:lnTo>
                      <a:pt x="4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03" name="Freeform 2262"/>
              <p:cNvSpPr>
                <a:spLocks/>
              </p:cNvSpPr>
              <p:nvPr/>
            </p:nvSpPr>
            <p:spPr bwMode="auto">
              <a:xfrm>
                <a:off x="3872" y="2846"/>
                <a:ext cx="29" cy="52"/>
              </a:xfrm>
              <a:custGeom>
                <a:avLst/>
                <a:gdLst>
                  <a:gd name="T0" fmla="*/ 29 w 29"/>
                  <a:gd name="T1" fmla="*/ 39 h 52"/>
                  <a:gd name="T2" fmla="*/ 26 w 29"/>
                  <a:gd name="T3" fmla="*/ 52 h 52"/>
                  <a:gd name="T4" fmla="*/ 17 w 29"/>
                  <a:gd name="T5" fmla="*/ 52 h 52"/>
                  <a:gd name="T6" fmla="*/ 14 w 29"/>
                  <a:gd name="T7" fmla="*/ 46 h 52"/>
                  <a:gd name="T8" fmla="*/ 5 w 29"/>
                  <a:gd name="T9" fmla="*/ 42 h 52"/>
                  <a:gd name="T10" fmla="*/ 0 w 29"/>
                  <a:gd name="T11" fmla="*/ 34 h 52"/>
                  <a:gd name="T12" fmla="*/ 0 w 29"/>
                  <a:gd name="T13" fmla="*/ 22 h 52"/>
                  <a:gd name="T14" fmla="*/ 7 w 29"/>
                  <a:gd name="T15" fmla="*/ 20 h 52"/>
                  <a:gd name="T16" fmla="*/ 19 w 29"/>
                  <a:gd name="T17" fmla="*/ 0 h 52"/>
                  <a:gd name="T18" fmla="*/ 21 w 29"/>
                  <a:gd name="T19" fmla="*/ 17 h 52"/>
                  <a:gd name="T20" fmla="*/ 21 w 29"/>
                  <a:gd name="T21" fmla="*/ 20 h 52"/>
                  <a:gd name="T22" fmla="*/ 21 w 29"/>
                  <a:gd name="T23" fmla="*/ 22 h 52"/>
                  <a:gd name="T24" fmla="*/ 21 w 29"/>
                  <a:gd name="T25" fmla="*/ 24 h 52"/>
                  <a:gd name="T26" fmla="*/ 21 w 29"/>
                  <a:gd name="T27" fmla="*/ 25 h 52"/>
                  <a:gd name="T28" fmla="*/ 21 w 29"/>
                  <a:gd name="T29" fmla="*/ 25 h 52"/>
                  <a:gd name="T30" fmla="*/ 24 w 29"/>
                  <a:gd name="T31" fmla="*/ 35 h 52"/>
                  <a:gd name="T32" fmla="*/ 29 w 29"/>
                  <a:gd name="T33"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52">
                    <a:moveTo>
                      <a:pt x="29" y="39"/>
                    </a:moveTo>
                    <a:lnTo>
                      <a:pt x="26" y="52"/>
                    </a:lnTo>
                    <a:lnTo>
                      <a:pt x="17" y="52"/>
                    </a:lnTo>
                    <a:lnTo>
                      <a:pt x="14" y="46"/>
                    </a:lnTo>
                    <a:lnTo>
                      <a:pt x="5" y="42"/>
                    </a:lnTo>
                    <a:lnTo>
                      <a:pt x="0" y="34"/>
                    </a:lnTo>
                    <a:lnTo>
                      <a:pt x="0" y="22"/>
                    </a:lnTo>
                    <a:lnTo>
                      <a:pt x="7" y="20"/>
                    </a:lnTo>
                    <a:lnTo>
                      <a:pt x="19" y="0"/>
                    </a:lnTo>
                    <a:lnTo>
                      <a:pt x="21" y="17"/>
                    </a:lnTo>
                    <a:lnTo>
                      <a:pt x="21" y="20"/>
                    </a:lnTo>
                    <a:lnTo>
                      <a:pt x="21" y="22"/>
                    </a:lnTo>
                    <a:lnTo>
                      <a:pt x="21" y="24"/>
                    </a:lnTo>
                    <a:lnTo>
                      <a:pt x="21" y="25"/>
                    </a:lnTo>
                    <a:lnTo>
                      <a:pt x="21" y="25"/>
                    </a:lnTo>
                    <a:lnTo>
                      <a:pt x="24" y="35"/>
                    </a:lnTo>
                    <a:lnTo>
                      <a:pt x="29"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04" name="Freeform 2263"/>
              <p:cNvSpPr>
                <a:spLocks/>
              </p:cNvSpPr>
              <p:nvPr/>
            </p:nvSpPr>
            <p:spPr bwMode="auto">
              <a:xfrm>
                <a:off x="3872" y="2846"/>
                <a:ext cx="29" cy="52"/>
              </a:xfrm>
              <a:custGeom>
                <a:avLst/>
                <a:gdLst>
                  <a:gd name="T0" fmla="*/ 29 w 29"/>
                  <a:gd name="T1" fmla="*/ 39 h 52"/>
                  <a:gd name="T2" fmla="*/ 26 w 29"/>
                  <a:gd name="T3" fmla="*/ 52 h 52"/>
                  <a:gd name="T4" fmla="*/ 17 w 29"/>
                  <a:gd name="T5" fmla="*/ 52 h 52"/>
                  <a:gd name="T6" fmla="*/ 14 w 29"/>
                  <a:gd name="T7" fmla="*/ 46 h 52"/>
                  <a:gd name="T8" fmla="*/ 5 w 29"/>
                  <a:gd name="T9" fmla="*/ 42 h 52"/>
                  <a:gd name="T10" fmla="*/ 0 w 29"/>
                  <a:gd name="T11" fmla="*/ 34 h 52"/>
                  <a:gd name="T12" fmla="*/ 0 w 29"/>
                  <a:gd name="T13" fmla="*/ 22 h 52"/>
                  <a:gd name="T14" fmla="*/ 7 w 29"/>
                  <a:gd name="T15" fmla="*/ 20 h 52"/>
                  <a:gd name="T16" fmla="*/ 19 w 29"/>
                  <a:gd name="T17" fmla="*/ 0 h 52"/>
                  <a:gd name="T18" fmla="*/ 21 w 29"/>
                  <a:gd name="T19" fmla="*/ 17 h 52"/>
                  <a:gd name="T20" fmla="*/ 21 w 29"/>
                  <a:gd name="T21" fmla="*/ 20 h 52"/>
                  <a:gd name="T22" fmla="*/ 21 w 29"/>
                  <a:gd name="T23" fmla="*/ 22 h 52"/>
                  <a:gd name="T24" fmla="*/ 21 w 29"/>
                  <a:gd name="T25" fmla="*/ 24 h 52"/>
                  <a:gd name="T26" fmla="*/ 21 w 29"/>
                  <a:gd name="T27" fmla="*/ 25 h 52"/>
                  <a:gd name="T28" fmla="*/ 21 w 29"/>
                  <a:gd name="T29" fmla="*/ 25 h 52"/>
                  <a:gd name="T30" fmla="*/ 24 w 29"/>
                  <a:gd name="T31" fmla="*/ 35 h 52"/>
                  <a:gd name="T32" fmla="*/ 29 w 29"/>
                  <a:gd name="T33"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52">
                    <a:moveTo>
                      <a:pt x="29" y="39"/>
                    </a:moveTo>
                    <a:lnTo>
                      <a:pt x="26" y="52"/>
                    </a:lnTo>
                    <a:lnTo>
                      <a:pt x="17" y="52"/>
                    </a:lnTo>
                    <a:lnTo>
                      <a:pt x="14" y="46"/>
                    </a:lnTo>
                    <a:lnTo>
                      <a:pt x="5" y="42"/>
                    </a:lnTo>
                    <a:lnTo>
                      <a:pt x="0" y="34"/>
                    </a:lnTo>
                    <a:lnTo>
                      <a:pt x="0" y="22"/>
                    </a:lnTo>
                    <a:lnTo>
                      <a:pt x="7" y="20"/>
                    </a:lnTo>
                    <a:lnTo>
                      <a:pt x="19" y="0"/>
                    </a:lnTo>
                    <a:lnTo>
                      <a:pt x="21" y="17"/>
                    </a:lnTo>
                    <a:lnTo>
                      <a:pt x="21" y="20"/>
                    </a:lnTo>
                    <a:lnTo>
                      <a:pt x="21" y="22"/>
                    </a:lnTo>
                    <a:lnTo>
                      <a:pt x="21" y="24"/>
                    </a:lnTo>
                    <a:lnTo>
                      <a:pt x="21" y="25"/>
                    </a:lnTo>
                    <a:lnTo>
                      <a:pt x="21" y="25"/>
                    </a:lnTo>
                    <a:lnTo>
                      <a:pt x="24" y="35"/>
                    </a:lnTo>
                    <a:lnTo>
                      <a:pt x="29"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05" name="Freeform 2264"/>
              <p:cNvSpPr>
                <a:spLocks/>
              </p:cNvSpPr>
              <p:nvPr/>
            </p:nvSpPr>
            <p:spPr bwMode="auto">
              <a:xfrm>
                <a:off x="3838" y="2771"/>
                <a:ext cx="27" cy="36"/>
              </a:xfrm>
              <a:custGeom>
                <a:avLst/>
                <a:gdLst>
                  <a:gd name="T0" fmla="*/ 26 w 27"/>
                  <a:gd name="T1" fmla="*/ 0 h 36"/>
                  <a:gd name="T2" fmla="*/ 27 w 27"/>
                  <a:gd name="T3" fmla="*/ 34 h 36"/>
                  <a:gd name="T4" fmla="*/ 27 w 27"/>
                  <a:gd name="T5" fmla="*/ 34 h 36"/>
                  <a:gd name="T6" fmla="*/ 0 w 27"/>
                  <a:gd name="T7" fmla="*/ 36 h 36"/>
                  <a:gd name="T8" fmla="*/ 5 w 27"/>
                  <a:gd name="T9" fmla="*/ 29 h 36"/>
                  <a:gd name="T10" fmla="*/ 4 w 27"/>
                  <a:gd name="T11" fmla="*/ 7 h 36"/>
                  <a:gd name="T12" fmla="*/ 5 w 27"/>
                  <a:gd name="T13" fmla="*/ 2 h 36"/>
                  <a:gd name="T14" fmla="*/ 9 w 27"/>
                  <a:gd name="T15" fmla="*/ 2 h 36"/>
                  <a:gd name="T16" fmla="*/ 9 w 27"/>
                  <a:gd name="T17" fmla="*/ 2 h 36"/>
                  <a:gd name="T18" fmla="*/ 9 w 27"/>
                  <a:gd name="T19" fmla="*/ 2 h 36"/>
                  <a:gd name="T20" fmla="*/ 11 w 27"/>
                  <a:gd name="T21" fmla="*/ 2 h 36"/>
                  <a:gd name="T22" fmla="*/ 11 w 27"/>
                  <a:gd name="T23" fmla="*/ 2 h 36"/>
                  <a:gd name="T24" fmla="*/ 12 w 27"/>
                  <a:gd name="T25" fmla="*/ 2 h 36"/>
                  <a:gd name="T26" fmla="*/ 12 w 27"/>
                  <a:gd name="T27" fmla="*/ 2 h 36"/>
                  <a:gd name="T28" fmla="*/ 19 w 27"/>
                  <a:gd name="T29" fmla="*/ 0 h 36"/>
                  <a:gd name="T30" fmla="*/ 19 w 27"/>
                  <a:gd name="T31" fmla="*/ 0 h 36"/>
                  <a:gd name="T32" fmla="*/ 24 w 27"/>
                  <a:gd name="T33" fmla="*/ 0 h 36"/>
                  <a:gd name="T34" fmla="*/ 24 w 27"/>
                  <a:gd name="T35" fmla="*/ 0 h 36"/>
                  <a:gd name="T36" fmla="*/ 24 w 27"/>
                  <a:gd name="T37" fmla="*/ 0 h 36"/>
                  <a:gd name="T38" fmla="*/ 24 w 27"/>
                  <a:gd name="T39" fmla="*/ 0 h 36"/>
                  <a:gd name="T40" fmla="*/ 26 w 27"/>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36">
                    <a:moveTo>
                      <a:pt x="26" y="0"/>
                    </a:moveTo>
                    <a:lnTo>
                      <a:pt x="27" y="34"/>
                    </a:lnTo>
                    <a:lnTo>
                      <a:pt x="27" y="34"/>
                    </a:lnTo>
                    <a:lnTo>
                      <a:pt x="0" y="36"/>
                    </a:lnTo>
                    <a:lnTo>
                      <a:pt x="5" y="29"/>
                    </a:lnTo>
                    <a:lnTo>
                      <a:pt x="4" y="7"/>
                    </a:lnTo>
                    <a:lnTo>
                      <a:pt x="5" y="2"/>
                    </a:lnTo>
                    <a:lnTo>
                      <a:pt x="9" y="2"/>
                    </a:lnTo>
                    <a:lnTo>
                      <a:pt x="9" y="2"/>
                    </a:lnTo>
                    <a:lnTo>
                      <a:pt x="9" y="2"/>
                    </a:lnTo>
                    <a:lnTo>
                      <a:pt x="11" y="2"/>
                    </a:lnTo>
                    <a:lnTo>
                      <a:pt x="11" y="2"/>
                    </a:lnTo>
                    <a:lnTo>
                      <a:pt x="12" y="2"/>
                    </a:lnTo>
                    <a:lnTo>
                      <a:pt x="12" y="2"/>
                    </a:lnTo>
                    <a:lnTo>
                      <a:pt x="19" y="0"/>
                    </a:lnTo>
                    <a:lnTo>
                      <a:pt x="19" y="0"/>
                    </a:lnTo>
                    <a:lnTo>
                      <a:pt x="24" y="0"/>
                    </a:lnTo>
                    <a:lnTo>
                      <a:pt x="24" y="0"/>
                    </a:lnTo>
                    <a:lnTo>
                      <a:pt x="24" y="0"/>
                    </a:lnTo>
                    <a:lnTo>
                      <a:pt x="24" y="0"/>
                    </a:lnTo>
                    <a:lnTo>
                      <a:pt x="2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06" name="Freeform 2265"/>
              <p:cNvSpPr>
                <a:spLocks/>
              </p:cNvSpPr>
              <p:nvPr/>
            </p:nvSpPr>
            <p:spPr bwMode="auto">
              <a:xfrm>
                <a:off x="3838" y="2771"/>
                <a:ext cx="27" cy="36"/>
              </a:xfrm>
              <a:custGeom>
                <a:avLst/>
                <a:gdLst>
                  <a:gd name="T0" fmla="*/ 26 w 27"/>
                  <a:gd name="T1" fmla="*/ 0 h 36"/>
                  <a:gd name="T2" fmla="*/ 27 w 27"/>
                  <a:gd name="T3" fmla="*/ 34 h 36"/>
                  <a:gd name="T4" fmla="*/ 27 w 27"/>
                  <a:gd name="T5" fmla="*/ 34 h 36"/>
                  <a:gd name="T6" fmla="*/ 0 w 27"/>
                  <a:gd name="T7" fmla="*/ 36 h 36"/>
                  <a:gd name="T8" fmla="*/ 5 w 27"/>
                  <a:gd name="T9" fmla="*/ 29 h 36"/>
                  <a:gd name="T10" fmla="*/ 4 w 27"/>
                  <a:gd name="T11" fmla="*/ 7 h 36"/>
                  <a:gd name="T12" fmla="*/ 5 w 27"/>
                  <a:gd name="T13" fmla="*/ 2 h 36"/>
                  <a:gd name="T14" fmla="*/ 9 w 27"/>
                  <a:gd name="T15" fmla="*/ 2 h 36"/>
                  <a:gd name="T16" fmla="*/ 9 w 27"/>
                  <a:gd name="T17" fmla="*/ 2 h 36"/>
                  <a:gd name="T18" fmla="*/ 9 w 27"/>
                  <a:gd name="T19" fmla="*/ 2 h 36"/>
                  <a:gd name="T20" fmla="*/ 11 w 27"/>
                  <a:gd name="T21" fmla="*/ 2 h 36"/>
                  <a:gd name="T22" fmla="*/ 11 w 27"/>
                  <a:gd name="T23" fmla="*/ 2 h 36"/>
                  <a:gd name="T24" fmla="*/ 12 w 27"/>
                  <a:gd name="T25" fmla="*/ 2 h 36"/>
                  <a:gd name="T26" fmla="*/ 12 w 27"/>
                  <a:gd name="T27" fmla="*/ 2 h 36"/>
                  <a:gd name="T28" fmla="*/ 19 w 27"/>
                  <a:gd name="T29" fmla="*/ 0 h 36"/>
                  <a:gd name="T30" fmla="*/ 19 w 27"/>
                  <a:gd name="T31" fmla="*/ 0 h 36"/>
                  <a:gd name="T32" fmla="*/ 24 w 27"/>
                  <a:gd name="T33" fmla="*/ 0 h 36"/>
                  <a:gd name="T34" fmla="*/ 24 w 27"/>
                  <a:gd name="T35" fmla="*/ 0 h 36"/>
                  <a:gd name="T36" fmla="*/ 24 w 27"/>
                  <a:gd name="T37" fmla="*/ 0 h 36"/>
                  <a:gd name="T38" fmla="*/ 24 w 27"/>
                  <a:gd name="T39" fmla="*/ 0 h 36"/>
                  <a:gd name="T40" fmla="*/ 26 w 27"/>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36">
                    <a:moveTo>
                      <a:pt x="26" y="0"/>
                    </a:moveTo>
                    <a:lnTo>
                      <a:pt x="27" y="34"/>
                    </a:lnTo>
                    <a:lnTo>
                      <a:pt x="27" y="34"/>
                    </a:lnTo>
                    <a:lnTo>
                      <a:pt x="0" y="36"/>
                    </a:lnTo>
                    <a:lnTo>
                      <a:pt x="5" y="29"/>
                    </a:lnTo>
                    <a:lnTo>
                      <a:pt x="4" y="7"/>
                    </a:lnTo>
                    <a:lnTo>
                      <a:pt x="5" y="2"/>
                    </a:lnTo>
                    <a:lnTo>
                      <a:pt x="9" y="2"/>
                    </a:lnTo>
                    <a:lnTo>
                      <a:pt x="9" y="2"/>
                    </a:lnTo>
                    <a:lnTo>
                      <a:pt x="9" y="2"/>
                    </a:lnTo>
                    <a:lnTo>
                      <a:pt x="11" y="2"/>
                    </a:lnTo>
                    <a:lnTo>
                      <a:pt x="11" y="2"/>
                    </a:lnTo>
                    <a:lnTo>
                      <a:pt x="12" y="2"/>
                    </a:lnTo>
                    <a:lnTo>
                      <a:pt x="12" y="2"/>
                    </a:lnTo>
                    <a:lnTo>
                      <a:pt x="19" y="0"/>
                    </a:lnTo>
                    <a:lnTo>
                      <a:pt x="19" y="0"/>
                    </a:lnTo>
                    <a:lnTo>
                      <a:pt x="24" y="0"/>
                    </a:lnTo>
                    <a:lnTo>
                      <a:pt x="24" y="0"/>
                    </a:lnTo>
                    <a:lnTo>
                      <a:pt x="24" y="0"/>
                    </a:lnTo>
                    <a:lnTo>
                      <a:pt x="24" y="0"/>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07" name="Freeform 2266"/>
              <p:cNvSpPr>
                <a:spLocks/>
              </p:cNvSpPr>
              <p:nvPr/>
            </p:nvSpPr>
            <p:spPr bwMode="auto">
              <a:xfrm>
                <a:off x="3838" y="2854"/>
                <a:ext cx="26" cy="27"/>
              </a:xfrm>
              <a:custGeom>
                <a:avLst/>
                <a:gdLst>
                  <a:gd name="T0" fmla="*/ 22 w 26"/>
                  <a:gd name="T1" fmla="*/ 12 h 27"/>
                  <a:gd name="T2" fmla="*/ 26 w 26"/>
                  <a:gd name="T3" fmla="*/ 27 h 27"/>
                  <a:gd name="T4" fmla="*/ 14 w 26"/>
                  <a:gd name="T5" fmla="*/ 24 h 27"/>
                  <a:gd name="T6" fmla="*/ 7 w 26"/>
                  <a:gd name="T7" fmla="*/ 26 h 27"/>
                  <a:gd name="T8" fmla="*/ 0 w 26"/>
                  <a:gd name="T9" fmla="*/ 19 h 27"/>
                  <a:gd name="T10" fmla="*/ 0 w 26"/>
                  <a:gd name="T11" fmla="*/ 10 h 27"/>
                  <a:gd name="T12" fmla="*/ 4 w 26"/>
                  <a:gd name="T13" fmla="*/ 5 h 27"/>
                  <a:gd name="T14" fmla="*/ 24 w 26"/>
                  <a:gd name="T15" fmla="*/ 0 h 27"/>
                  <a:gd name="T16" fmla="*/ 22 w 26"/>
                  <a:gd name="T1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7">
                    <a:moveTo>
                      <a:pt x="22" y="12"/>
                    </a:moveTo>
                    <a:lnTo>
                      <a:pt x="26" y="27"/>
                    </a:lnTo>
                    <a:lnTo>
                      <a:pt x="14" y="24"/>
                    </a:lnTo>
                    <a:lnTo>
                      <a:pt x="7" y="26"/>
                    </a:lnTo>
                    <a:lnTo>
                      <a:pt x="0" y="19"/>
                    </a:lnTo>
                    <a:lnTo>
                      <a:pt x="0" y="10"/>
                    </a:lnTo>
                    <a:lnTo>
                      <a:pt x="4" y="5"/>
                    </a:lnTo>
                    <a:lnTo>
                      <a:pt x="24" y="0"/>
                    </a:lnTo>
                    <a:lnTo>
                      <a:pt x="22" y="1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08" name="Freeform 2267"/>
              <p:cNvSpPr>
                <a:spLocks/>
              </p:cNvSpPr>
              <p:nvPr/>
            </p:nvSpPr>
            <p:spPr bwMode="auto">
              <a:xfrm>
                <a:off x="3838" y="2854"/>
                <a:ext cx="26" cy="27"/>
              </a:xfrm>
              <a:custGeom>
                <a:avLst/>
                <a:gdLst>
                  <a:gd name="T0" fmla="*/ 22 w 26"/>
                  <a:gd name="T1" fmla="*/ 12 h 27"/>
                  <a:gd name="T2" fmla="*/ 26 w 26"/>
                  <a:gd name="T3" fmla="*/ 27 h 27"/>
                  <a:gd name="T4" fmla="*/ 14 w 26"/>
                  <a:gd name="T5" fmla="*/ 24 h 27"/>
                  <a:gd name="T6" fmla="*/ 7 w 26"/>
                  <a:gd name="T7" fmla="*/ 26 h 27"/>
                  <a:gd name="T8" fmla="*/ 0 w 26"/>
                  <a:gd name="T9" fmla="*/ 19 h 27"/>
                  <a:gd name="T10" fmla="*/ 0 w 26"/>
                  <a:gd name="T11" fmla="*/ 10 h 27"/>
                  <a:gd name="T12" fmla="*/ 4 w 26"/>
                  <a:gd name="T13" fmla="*/ 5 h 27"/>
                  <a:gd name="T14" fmla="*/ 24 w 26"/>
                  <a:gd name="T15" fmla="*/ 0 h 27"/>
                  <a:gd name="T16" fmla="*/ 22 w 26"/>
                  <a:gd name="T1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7">
                    <a:moveTo>
                      <a:pt x="22" y="12"/>
                    </a:moveTo>
                    <a:lnTo>
                      <a:pt x="26" y="27"/>
                    </a:lnTo>
                    <a:lnTo>
                      <a:pt x="14" y="24"/>
                    </a:lnTo>
                    <a:lnTo>
                      <a:pt x="7" y="26"/>
                    </a:lnTo>
                    <a:lnTo>
                      <a:pt x="0" y="19"/>
                    </a:lnTo>
                    <a:lnTo>
                      <a:pt x="0" y="10"/>
                    </a:lnTo>
                    <a:lnTo>
                      <a:pt x="4" y="5"/>
                    </a:lnTo>
                    <a:lnTo>
                      <a:pt x="24" y="0"/>
                    </a:lnTo>
                    <a:lnTo>
                      <a:pt x="22"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09" name="Freeform 2268"/>
              <p:cNvSpPr>
                <a:spLocks/>
              </p:cNvSpPr>
              <p:nvPr/>
            </p:nvSpPr>
            <p:spPr bwMode="auto">
              <a:xfrm>
                <a:off x="3860" y="2839"/>
                <a:ext cx="31" cy="42"/>
              </a:xfrm>
              <a:custGeom>
                <a:avLst/>
                <a:gdLst>
                  <a:gd name="T0" fmla="*/ 31 w 31"/>
                  <a:gd name="T1" fmla="*/ 7 h 42"/>
                  <a:gd name="T2" fmla="*/ 19 w 31"/>
                  <a:gd name="T3" fmla="*/ 27 h 42"/>
                  <a:gd name="T4" fmla="*/ 12 w 31"/>
                  <a:gd name="T5" fmla="*/ 29 h 42"/>
                  <a:gd name="T6" fmla="*/ 12 w 31"/>
                  <a:gd name="T7" fmla="*/ 41 h 42"/>
                  <a:gd name="T8" fmla="*/ 4 w 31"/>
                  <a:gd name="T9" fmla="*/ 42 h 42"/>
                  <a:gd name="T10" fmla="*/ 0 w 31"/>
                  <a:gd name="T11" fmla="*/ 27 h 42"/>
                  <a:gd name="T12" fmla="*/ 2 w 31"/>
                  <a:gd name="T13" fmla="*/ 15 h 42"/>
                  <a:gd name="T14" fmla="*/ 4 w 31"/>
                  <a:gd name="T15" fmla="*/ 10 h 42"/>
                  <a:gd name="T16" fmla="*/ 4 w 31"/>
                  <a:gd name="T17" fmla="*/ 8 h 42"/>
                  <a:gd name="T18" fmla="*/ 9 w 31"/>
                  <a:gd name="T19" fmla="*/ 12 h 42"/>
                  <a:gd name="T20" fmla="*/ 14 w 31"/>
                  <a:gd name="T21" fmla="*/ 5 h 42"/>
                  <a:gd name="T22" fmla="*/ 21 w 31"/>
                  <a:gd name="T23" fmla="*/ 2 h 42"/>
                  <a:gd name="T24" fmla="*/ 29 w 31"/>
                  <a:gd name="T25" fmla="*/ 0 h 42"/>
                  <a:gd name="T26" fmla="*/ 31 w 31"/>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2">
                    <a:moveTo>
                      <a:pt x="31" y="7"/>
                    </a:moveTo>
                    <a:lnTo>
                      <a:pt x="19" y="27"/>
                    </a:lnTo>
                    <a:lnTo>
                      <a:pt x="12" y="29"/>
                    </a:lnTo>
                    <a:lnTo>
                      <a:pt x="12" y="41"/>
                    </a:lnTo>
                    <a:lnTo>
                      <a:pt x="4" y="42"/>
                    </a:lnTo>
                    <a:lnTo>
                      <a:pt x="0" y="27"/>
                    </a:lnTo>
                    <a:lnTo>
                      <a:pt x="2" y="15"/>
                    </a:lnTo>
                    <a:lnTo>
                      <a:pt x="4" y="10"/>
                    </a:lnTo>
                    <a:lnTo>
                      <a:pt x="4" y="8"/>
                    </a:lnTo>
                    <a:lnTo>
                      <a:pt x="9" y="12"/>
                    </a:lnTo>
                    <a:lnTo>
                      <a:pt x="14" y="5"/>
                    </a:lnTo>
                    <a:lnTo>
                      <a:pt x="21" y="2"/>
                    </a:lnTo>
                    <a:lnTo>
                      <a:pt x="29" y="0"/>
                    </a:lnTo>
                    <a:lnTo>
                      <a:pt x="31"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10" name="Freeform 2269"/>
              <p:cNvSpPr>
                <a:spLocks/>
              </p:cNvSpPr>
              <p:nvPr/>
            </p:nvSpPr>
            <p:spPr bwMode="auto">
              <a:xfrm>
                <a:off x="3860" y="2839"/>
                <a:ext cx="31" cy="42"/>
              </a:xfrm>
              <a:custGeom>
                <a:avLst/>
                <a:gdLst>
                  <a:gd name="T0" fmla="*/ 31 w 31"/>
                  <a:gd name="T1" fmla="*/ 7 h 42"/>
                  <a:gd name="T2" fmla="*/ 19 w 31"/>
                  <a:gd name="T3" fmla="*/ 27 h 42"/>
                  <a:gd name="T4" fmla="*/ 12 w 31"/>
                  <a:gd name="T5" fmla="*/ 29 h 42"/>
                  <a:gd name="T6" fmla="*/ 12 w 31"/>
                  <a:gd name="T7" fmla="*/ 41 h 42"/>
                  <a:gd name="T8" fmla="*/ 4 w 31"/>
                  <a:gd name="T9" fmla="*/ 42 h 42"/>
                  <a:gd name="T10" fmla="*/ 0 w 31"/>
                  <a:gd name="T11" fmla="*/ 27 h 42"/>
                  <a:gd name="T12" fmla="*/ 2 w 31"/>
                  <a:gd name="T13" fmla="*/ 15 h 42"/>
                  <a:gd name="T14" fmla="*/ 4 w 31"/>
                  <a:gd name="T15" fmla="*/ 10 h 42"/>
                  <a:gd name="T16" fmla="*/ 4 w 31"/>
                  <a:gd name="T17" fmla="*/ 8 h 42"/>
                  <a:gd name="T18" fmla="*/ 9 w 31"/>
                  <a:gd name="T19" fmla="*/ 12 h 42"/>
                  <a:gd name="T20" fmla="*/ 14 w 31"/>
                  <a:gd name="T21" fmla="*/ 5 h 42"/>
                  <a:gd name="T22" fmla="*/ 21 w 31"/>
                  <a:gd name="T23" fmla="*/ 2 h 42"/>
                  <a:gd name="T24" fmla="*/ 29 w 31"/>
                  <a:gd name="T25" fmla="*/ 0 h 42"/>
                  <a:gd name="T26" fmla="*/ 31 w 31"/>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2">
                    <a:moveTo>
                      <a:pt x="31" y="7"/>
                    </a:moveTo>
                    <a:lnTo>
                      <a:pt x="19" y="27"/>
                    </a:lnTo>
                    <a:lnTo>
                      <a:pt x="12" y="29"/>
                    </a:lnTo>
                    <a:lnTo>
                      <a:pt x="12" y="41"/>
                    </a:lnTo>
                    <a:lnTo>
                      <a:pt x="4" y="42"/>
                    </a:lnTo>
                    <a:lnTo>
                      <a:pt x="0" y="27"/>
                    </a:lnTo>
                    <a:lnTo>
                      <a:pt x="2" y="15"/>
                    </a:lnTo>
                    <a:lnTo>
                      <a:pt x="4" y="10"/>
                    </a:lnTo>
                    <a:lnTo>
                      <a:pt x="4" y="8"/>
                    </a:lnTo>
                    <a:lnTo>
                      <a:pt x="9" y="12"/>
                    </a:lnTo>
                    <a:lnTo>
                      <a:pt x="14" y="5"/>
                    </a:lnTo>
                    <a:lnTo>
                      <a:pt x="21" y="2"/>
                    </a:lnTo>
                    <a:lnTo>
                      <a:pt x="29" y="0"/>
                    </a:lnTo>
                    <a:lnTo>
                      <a:pt x="3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11" name="Freeform 2270"/>
              <p:cNvSpPr>
                <a:spLocks/>
              </p:cNvSpPr>
              <p:nvPr/>
            </p:nvSpPr>
            <p:spPr bwMode="auto">
              <a:xfrm>
                <a:off x="3716" y="2792"/>
                <a:ext cx="65" cy="54"/>
              </a:xfrm>
              <a:custGeom>
                <a:avLst/>
                <a:gdLst>
                  <a:gd name="T0" fmla="*/ 58 w 65"/>
                  <a:gd name="T1" fmla="*/ 13 h 54"/>
                  <a:gd name="T2" fmla="*/ 58 w 65"/>
                  <a:gd name="T3" fmla="*/ 33 h 54"/>
                  <a:gd name="T4" fmla="*/ 65 w 65"/>
                  <a:gd name="T5" fmla="*/ 44 h 54"/>
                  <a:gd name="T6" fmla="*/ 50 w 65"/>
                  <a:gd name="T7" fmla="*/ 42 h 54"/>
                  <a:gd name="T8" fmla="*/ 41 w 65"/>
                  <a:gd name="T9" fmla="*/ 47 h 54"/>
                  <a:gd name="T10" fmla="*/ 34 w 65"/>
                  <a:gd name="T11" fmla="*/ 47 h 54"/>
                  <a:gd name="T12" fmla="*/ 29 w 65"/>
                  <a:gd name="T13" fmla="*/ 54 h 54"/>
                  <a:gd name="T14" fmla="*/ 26 w 65"/>
                  <a:gd name="T15" fmla="*/ 40 h 54"/>
                  <a:gd name="T16" fmla="*/ 19 w 65"/>
                  <a:gd name="T17" fmla="*/ 37 h 54"/>
                  <a:gd name="T18" fmla="*/ 0 w 65"/>
                  <a:gd name="T19" fmla="*/ 37 h 54"/>
                  <a:gd name="T20" fmla="*/ 5 w 65"/>
                  <a:gd name="T21" fmla="*/ 32 h 54"/>
                  <a:gd name="T22" fmla="*/ 17 w 65"/>
                  <a:gd name="T23" fmla="*/ 32 h 54"/>
                  <a:gd name="T24" fmla="*/ 22 w 65"/>
                  <a:gd name="T25" fmla="*/ 28 h 54"/>
                  <a:gd name="T26" fmla="*/ 24 w 65"/>
                  <a:gd name="T27" fmla="*/ 13 h 54"/>
                  <a:gd name="T28" fmla="*/ 21 w 65"/>
                  <a:gd name="T29" fmla="*/ 1 h 54"/>
                  <a:gd name="T30" fmla="*/ 51 w 65"/>
                  <a:gd name="T31" fmla="*/ 0 h 54"/>
                  <a:gd name="T32" fmla="*/ 58 w 65"/>
                  <a:gd name="T33"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4">
                    <a:moveTo>
                      <a:pt x="58" y="13"/>
                    </a:moveTo>
                    <a:lnTo>
                      <a:pt x="58" y="33"/>
                    </a:lnTo>
                    <a:lnTo>
                      <a:pt x="65" y="44"/>
                    </a:lnTo>
                    <a:lnTo>
                      <a:pt x="50" y="42"/>
                    </a:lnTo>
                    <a:lnTo>
                      <a:pt x="41" y="47"/>
                    </a:lnTo>
                    <a:lnTo>
                      <a:pt x="34" y="47"/>
                    </a:lnTo>
                    <a:lnTo>
                      <a:pt x="29" y="54"/>
                    </a:lnTo>
                    <a:lnTo>
                      <a:pt x="26" y="40"/>
                    </a:lnTo>
                    <a:lnTo>
                      <a:pt x="19" y="37"/>
                    </a:lnTo>
                    <a:lnTo>
                      <a:pt x="0" y="37"/>
                    </a:lnTo>
                    <a:lnTo>
                      <a:pt x="5" y="32"/>
                    </a:lnTo>
                    <a:lnTo>
                      <a:pt x="17" y="32"/>
                    </a:lnTo>
                    <a:lnTo>
                      <a:pt x="22" y="28"/>
                    </a:lnTo>
                    <a:lnTo>
                      <a:pt x="24" y="13"/>
                    </a:lnTo>
                    <a:lnTo>
                      <a:pt x="21" y="1"/>
                    </a:lnTo>
                    <a:lnTo>
                      <a:pt x="51" y="0"/>
                    </a:lnTo>
                    <a:lnTo>
                      <a:pt x="58" y="1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12" name="Freeform 2271"/>
              <p:cNvSpPr>
                <a:spLocks/>
              </p:cNvSpPr>
              <p:nvPr/>
            </p:nvSpPr>
            <p:spPr bwMode="auto">
              <a:xfrm>
                <a:off x="3716" y="2792"/>
                <a:ext cx="65" cy="54"/>
              </a:xfrm>
              <a:custGeom>
                <a:avLst/>
                <a:gdLst>
                  <a:gd name="T0" fmla="*/ 58 w 65"/>
                  <a:gd name="T1" fmla="*/ 13 h 54"/>
                  <a:gd name="T2" fmla="*/ 58 w 65"/>
                  <a:gd name="T3" fmla="*/ 33 h 54"/>
                  <a:gd name="T4" fmla="*/ 65 w 65"/>
                  <a:gd name="T5" fmla="*/ 44 h 54"/>
                  <a:gd name="T6" fmla="*/ 50 w 65"/>
                  <a:gd name="T7" fmla="*/ 42 h 54"/>
                  <a:gd name="T8" fmla="*/ 41 w 65"/>
                  <a:gd name="T9" fmla="*/ 47 h 54"/>
                  <a:gd name="T10" fmla="*/ 34 w 65"/>
                  <a:gd name="T11" fmla="*/ 47 h 54"/>
                  <a:gd name="T12" fmla="*/ 29 w 65"/>
                  <a:gd name="T13" fmla="*/ 54 h 54"/>
                  <a:gd name="T14" fmla="*/ 26 w 65"/>
                  <a:gd name="T15" fmla="*/ 40 h 54"/>
                  <a:gd name="T16" fmla="*/ 19 w 65"/>
                  <a:gd name="T17" fmla="*/ 37 h 54"/>
                  <a:gd name="T18" fmla="*/ 0 w 65"/>
                  <a:gd name="T19" fmla="*/ 37 h 54"/>
                  <a:gd name="T20" fmla="*/ 5 w 65"/>
                  <a:gd name="T21" fmla="*/ 32 h 54"/>
                  <a:gd name="T22" fmla="*/ 17 w 65"/>
                  <a:gd name="T23" fmla="*/ 32 h 54"/>
                  <a:gd name="T24" fmla="*/ 22 w 65"/>
                  <a:gd name="T25" fmla="*/ 28 h 54"/>
                  <a:gd name="T26" fmla="*/ 24 w 65"/>
                  <a:gd name="T27" fmla="*/ 13 h 54"/>
                  <a:gd name="T28" fmla="*/ 21 w 65"/>
                  <a:gd name="T29" fmla="*/ 1 h 54"/>
                  <a:gd name="T30" fmla="*/ 51 w 65"/>
                  <a:gd name="T31" fmla="*/ 0 h 54"/>
                  <a:gd name="T32" fmla="*/ 58 w 65"/>
                  <a:gd name="T33"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4">
                    <a:moveTo>
                      <a:pt x="58" y="13"/>
                    </a:moveTo>
                    <a:lnTo>
                      <a:pt x="58" y="33"/>
                    </a:lnTo>
                    <a:lnTo>
                      <a:pt x="65" y="44"/>
                    </a:lnTo>
                    <a:lnTo>
                      <a:pt x="50" y="42"/>
                    </a:lnTo>
                    <a:lnTo>
                      <a:pt x="41" y="47"/>
                    </a:lnTo>
                    <a:lnTo>
                      <a:pt x="34" y="47"/>
                    </a:lnTo>
                    <a:lnTo>
                      <a:pt x="29" y="54"/>
                    </a:lnTo>
                    <a:lnTo>
                      <a:pt x="26" y="40"/>
                    </a:lnTo>
                    <a:lnTo>
                      <a:pt x="19" y="37"/>
                    </a:lnTo>
                    <a:lnTo>
                      <a:pt x="0" y="37"/>
                    </a:lnTo>
                    <a:lnTo>
                      <a:pt x="5" y="32"/>
                    </a:lnTo>
                    <a:lnTo>
                      <a:pt x="17" y="32"/>
                    </a:lnTo>
                    <a:lnTo>
                      <a:pt x="22" y="28"/>
                    </a:lnTo>
                    <a:lnTo>
                      <a:pt x="24" y="13"/>
                    </a:lnTo>
                    <a:lnTo>
                      <a:pt x="21" y="1"/>
                    </a:lnTo>
                    <a:lnTo>
                      <a:pt x="51" y="0"/>
                    </a:lnTo>
                    <a:lnTo>
                      <a:pt x="58"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13" name="Freeform 2272"/>
              <p:cNvSpPr>
                <a:spLocks noEditPoints="1"/>
              </p:cNvSpPr>
              <p:nvPr/>
            </p:nvSpPr>
            <p:spPr bwMode="auto">
              <a:xfrm>
                <a:off x="3757" y="2825"/>
                <a:ext cx="73" cy="77"/>
              </a:xfrm>
              <a:custGeom>
                <a:avLst/>
                <a:gdLst>
                  <a:gd name="T0" fmla="*/ 73 w 73"/>
                  <a:gd name="T1" fmla="*/ 67 h 77"/>
                  <a:gd name="T2" fmla="*/ 73 w 73"/>
                  <a:gd name="T3" fmla="*/ 77 h 77"/>
                  <a:gd name="T4" fmla="*/ 63 w 73"/>
                  <a:gd name="T5" fmla="*/ 72 h 77"/>
                  <a:gd name="T6" fmla="*/ 49 w 73"/>
                  <a:gd name="T7" fmla="*/ 70 h 77"/>
                  <a:gd name="T8" fmla="*/ 49 w 73"/>
                  <a:gd name="T9" fmla="*/ 65 h 77"/>
                  <a:gd name="T10" fmla="*/ 42 w 73"/>
                  <a:gd name="T11" fmla="*/ 53 h 77"/>
                  <a:gd name="T12" fmla="*/ 59 w 73"/>
                  <a:gd name="T13" fmla="*/ 50 h 77"/>
                  <a:gd name="T14" fmla="*/ 64 w 73"/>
                  <a:gd name="T15" fmla="*/ 61 h 77"/>
                  <a:gd name="T16" fmla="*/ 73 w 73"/>
                  <a:gd name="T17" fmla="*/ 67 h 77"/>
                  <a:gd name="T18" fmla="*/ 25 w 73"/>
                  <a:gd name="T19" fmla="*/ 6 h 77"/>
                  <a:gd name="T20" fmla="*/ 29 w 73"/>
                  <a:gd name="T21" fmla="*/ 19 h 77"/>
                  <a:gd name="T22" fmla="*/ 34 w 73"/>
                  <a:gd name="T23" fmla="*/ 24 h 77"/>
                  <a:gd name="T24" fmla="*/ 41 w 73"/>
                  <a:gd name="T25" fmla="*/ 26 h 77"/>
                  <a:gd name="T26" fmla="*/ 41 w 73"/>
                  <a:gd name="T27" fmla="*/ 38 h 77"/>
                  <a:gd name="T28" fmla="*/ 49 w 73"/>
                  <a:gd name="T29" fmla="*/ 43 h 77"/>
                  <a:gd name="T30" fmla="*/ 31 w 73"/>
                  <a:gd name="T31" fmla="*/ 46 h 77"/>
                  <a:gd name="T32" fmla="*/ 25 w 73"/>
                  <a:gd name="T33" fmla="*/ 38 h 77"/>
                  <a:gd name="T34" fmla="*/ 19 w 73"/>
                  <a:gd name="T35" fmla="*/ 39 h 77"/>
                  <a:gd name="T36" fmla="*/ 14 w 73"/>
                  <a:gd name="T37" fmla="*/ 45 h 77"/>
                  <a:gd name="T38" fmla="*/ 3 w 73"/>
                  <a:gd name="T39" fmla="*/ 43 h 77"/>
                  <a:gd name="T40" fmla="*/ 7 w 73"/>
                  <a:gd name="T41" fmla="*/ 34 h 77"/>
                  <a:gd name="T42" fmla="*/ 0 w 73"/>
                  <a:gd name="T43" fmla="*/ 33 h 77"/>
                  <a:gd name="T44" fmla="*/ 3 w 73"/>
                  <a:gd name="T45" fmla="*/ 28 h 77"/>
                  <a:gd name="T46" fmla="*/ 0 w 73"/>
                  <a:gd name="T47" fmla="*/ 14 h 77"/>
                  <a:gd name="T48" fmla="*/ 9 w 73"/>
                  <a:gd name="T49" fmla="*/ 9 h 77"/>
                  <a:gd name="T50" fmla="*/ 24 w 73"/>
                  <a:gd name="T51" fmla="*/ 11 h 77"/>
                  <a:gd name="T52" fmla="*/ 17 w 73"/>
                  <a:gd name="T53" fmla="*/ 0 h 77"/>
                  <a:gd name="T54" fmla="*/ 20 w 73"/>
                  <a:gd name="T55" fmla="*/ 0 h 77"/>
                  <a:gd name="T56" fmla="*/ 25 w 73"/>
                  <a:gd name="T57"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 h="77">
                    <a:moveTo>
                      <a:pt x="73" y="67"/>
                    </a:moveTo>
                    <a:lnTo>
                      <a:pt x="73" y="77"/>
                    </a:lnTo>
                    <a:lnTo>
                      <a:pt x="63" y="72"/>
                    </a:lnTo>
                    <a:lnTo>
                      <a:pt x="49" y="70"/>
                    </a:lnTo>
                    <a:lnTo>
                      <a:pt x="49" y="65"/>
                    </a:lnTo>
                    <a:lnTo>
                      <a:pt x="42" y="53"/>
                    </a:lnTo>
                    <a:lnTo>
                      <a:pt x="59" y="50"/>
                    </a:lnTo>
                    <a:lnTo>
                      <a:pt x="64" y="61"/>
                    </a:lnTo>
                    <a:lnTo>
                      <a:pt x="73" y="67"/>
                    </a:lnTo>
                    <a:close/>
                    <a:moveTo>
                      <a:pt x="25" y="6"/>
                    </a:moveTo>
                    <a:lnTo>
                      <a:pt x="29" y="19"/>
                    </a:lnTo>
                    <a:lnTo>
                      <a:pt x="34" y="24"/>
                    </a:lnTo>
                    <a:lnTo>
                      <a:pt x="41" y="26"/>
                    </a:lnTo>
                    <a:lnTo>
                      <a:pt x="41" y="38"/>
                    </a:lnTo>
                    <a:lnTo>
                      <a:pt x="49" y="43"/>
                    </a:lnTo>
                    <a:lnTo>
                      <a:pt x="31" y="46"/>
                    </a:lnTo>
                    <a:lnTo>
                      <a:pt x="25" y="38"/>
                    </a:lnTo>
                    <a:lnTo>
                      <a:pt x="19" y="39"/>
                    </a:lnTo>
                    <a:lnTo>
                      <a:pt x="14" y="45"/>
                    </a:lnTo>
                    <a:lnTo>
                      <a:pt x="3" y="43"/>
                    </a:lnTo>
                    <a:lnTo>
                      <a:pt x="7" y="34"/>
                    </a:lnTo>
                    <a:lnTo>
                      <a:pt x="0" y="33"/>
                    </a:lnTo>
                    <a:lnTo>
                      <a:pt x="3" y="28"/>
                    </a:lnTo>
                    <a:lnTo>
                      <a:pt x="0" y="14"/>
                    </a:lnTo>
                    <a:lnTo>
                      <a:pt x="9" y="9"/>
                    </a:lnTo>
                    <a:lnTo>
                      <a:pt x="24" y="11"/>
                    </a:lnTo>
                    <a:lnTo>
                      <a:pt x="17" y="0"/>
                    </a:lnTo>
                    <a:lnTo>
                      <a:pt x="20" y="0"/>
                    </a:lnTo>
                    <a:lnTo>
                      <a:pt x="25" y="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14" name="Freeform 2273"/>
              <p:cNvSpPr>
                <a:spLocks noEditPoints="1"/>
              </p:cNvSpPr>
              <p:nvPr/>
            </p:nvSpPr>
            <p:spPr bwMode="auto">
              <a:xfrm>
                <a:off x="3757" y="2825"/>
                <a:ext cx="73" cy="77"/>
              </a:xfrm>
              <a:custGeom>
                <a:avLst/>
                <a:gdLst>
                  <a:gd name="T0" fmla="*/ 73 w 73"/>
                  <a:gd name="T1" fmla="*/ 67 h 77"/>
                  <a:gd name="T2" fmla="*/ 73 w 73"/>
                  <a:gd name="T3" fmla="*/ 77 h 77"/>
                  <a:gd name="T4" fmla="*/ 63 w 73"/>
                  <a:gd name="T5" fmla="*/ 72 h 77"/>
                  <a:gd name="T6" fmla="*/ 49 w 73"/>
                  <a:gd name="T7" fmla="*/ 70 h 77"/>
                  <a:gd name="T8" fmla="*/ 49 w 73"/>
                  <a:gd name="T9" fmla="*/ 65 h 77"/>
                  <a:gd name="T10" fmla="*/ 42 w 73"/>
                  <a:gd name="T11" fmla="*/ 53 h 77"/>
                  <a:gd name="T12" fmla="*/ 59 w 73"/>
                  <a:gd name="T13" fmla="*/ 50 h 77"/>
                  <a:gd name="T14" fmla="*/ 64 w 73"/>
                  <a:gd name="T15" fmla="*/ 61 h 77"/>
                  <a:gd name="T16" fmla="*/ 73 w 73"/>
                  <a:gd name="T17" fmla="*/ 67 h 77"/>
                  <a:gd name="T18" fmla="*/ 25 w 73"/>
                  <a:gd name="T19" fmla="*/ 6 h 77"/>
                  <a:gd name="T20" fmla="*/ 29 w 73"/>
                  <a:gd name="T21" fmla="*/ 19 h 77"/>
                  <a:gd name="T22" fmla="*/ 34 w 73"/>
                  <a:gd name="T23" fmla="*/ 24 h 77"/>
                  <a:gd name="T24" fmla="*/ 41 w 73"/>
                  <a:gd name="T25" fmla="*/ 26 h 77"/>
                  <a:gd name="T26" fmla="*/ 41 w 73"/>
                  <a:gd name="T27" fmla="*/ 38 h 77"/>
                  <a:gd name="T28" fmla="*/ 49 w 73"/>
                  <a:gd name="T29" fmla="*/ 43 h 77"/>
                  <a:gd name="T30" fmla="*/ 31 w 73"/>
                  <a:gd name="T31" fmla="*/ 46 h 77"/>
                  <a:gd name="T32" fmla="*/ 25 w 73"/>
                  <a:gd name="T33" fmla="*/ 38 h 77"/>
                  <a:gd name="T34" fmla="*/ 19 w 73"/>
                  <a:gd name="T35" fmla="*/ 39 h 77"/>
                  <a:gd name="T36" fmla="*/ 14 w 73"/>
                  <a:gd name="T37" fmla="*/ 45 h 77"/>
                  <a:gd name="T38" fmla="*/ 3 w 73"/>
                  <a:gd name="T39" fmla="*/ 43 h 77"/>
                  <a:gd name="T40" fmla="*/ 7 w 73"/>
                  <a:gd name="T41" fmla="*/ 34 h 77"/>
                  <a:gd name="T42" fmla="*/ 0 w 73"/>
                  <a:gd name="T43" fmla="*/ 33 h 77"/>
                  <a:gd name="T44" fmla="*/ 3 w 73"/>
                  <a:gd name="T45" fmla="*/ 28 h 77"/>
                  <a:gd name="T46" fmla="*/ 0 w 73"/>
                  <a:gd name="T47" fmla="*/ 14 h 77"/>
                  <a:gd name="T48" fmla="*/ 9 w 73"/>
                  <a:gd name="T49" fmla="*/ 9 h 77"/>
                  <a:gd name="T50" fmla="*/ 24 w 73"/>
                  <a:gd name="T51" fmla="*/ 11 h 77"/>
                  <a:gd name="T52" fmla="*/ 17 w 73"/>
                  <a:gd name="T53" fmla="*/ 0 h 77"/>
                  <a:gd name="T54" fmla="*/ 20 w 73"/>
                  <a:gd name="T55" fmla="*/ 0 h 77"/>
                  <a:gd name="T56" fmla="*/ 25 w 73"/>
                  <a:gd name="T57"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 h="77">
                    <a:moveTo>
                      <a:pt x="73" y="67"/>
                    </a:moveTo>
                    <a:lnTo>
                      <a:pt x="73" y="77"/>
                    </a:lnTo>
                    <a:lnTo>
                      <a:pt x="63" y="72"/>
                    </a:lnTo>
                    <a:lnTo>
                      <a:pt x="49" y="70"/>
                    </a:lnTo>
                    <a:lnTo>
                      <a:pt x="49" y="65"/>
                    </a:lnTo>
                    <a:lnTo>
                      <a:pt x="42" y="53"/>
                    </a:lnTo>
                    <a:lnTo>
                      <a:pt x="59" y="50"/>
                    </a:lnTo>
                    <a:lnTo>
                      <a:pt x="64" y="61"/>
                    </a:lnTo>
                    <a:lnTo>
                      <a:pt x="73" y="67"/>
                    </a:lnTo>
                    <a:moveTo>
                      <a:pt x="25" y="6"/>
                    </a:moveTo>
                    <a:lnTo>
                      <a:pt x="29" y="19"/>
                    </a:lnTo>
                    <a:lnTo>
                      <a:pt x="34" y="24"/>
                    </a:lnTo>
                    <a:lnTo>
                      <a:pt x="41" y="26"/>
                    </a:lnTo>
                    <a:lnTo>
                      <a:pt x="41" y="38"/>
                    </a:lnTo>
                    <a:lnTo>
                      <a:pt x="49" y="43"/>
                    </a:lnTo>
                    <a:lnTo>
                      <a:pt x="31" y="46"/>
                    </a:lnTo>
                    <a:lnTo>
                      <a:pt x="25" y="38"/>
                    </a:lnTo>
                    <a:lnTo>
                      <a:pt x="19" y="39"/>
                    </a:lnTo>
                    <a:lnTo>
                      <a:pt x="14" y="45"/>
                    </a:lnTo>
                    <a:lnTo>
                      <a:pt x="3" y="43"/>
                    </a:lnTo>
                    <a:lnTo>
                      <a:pt x="7" y="34"/>
                    </a:lnTo>
                    <a:lnTo>
                      <a:pt x="0" y="33"/>
                    </a:lnTo>
                    <a:lnTo>
                      <a:pt x="3" y="28"/>
                    </a:lnTo>
                    <a:lnTo>
                      <a:pt x="0" y="14"/>
                    </a:lnTo>
                    <a:lnTo>
                      <a:pt x="9" y="9"/>
                    </a:lnTo>
                    <a:lnTo>
                      <a:pt x="24" y="11"/>
                    </a:lnTo>
                    <a:lnTo>
                      <a:pt x="17" y="0"/>
                    </a:lnTo>
                    <a:lnTo>
                      <a:pt x="20" y="0"/>
                    </a:lnTo>
                    <a:lnTo>
                      <a:pt x="25"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15" name="Freeform 2274"/>
              <p:cNvSpPr>
                <a:spLocks/>
              </p:cNvSpPr>
              <p:nvPr/>
            </p:nvSpPr>
            <p:spPr bwMode="auto">
              <a:xfrm>
                <a:off x="3767" y="2878"/>
                <a:ext cx="65" cy="46"/>
              </a:xfrm>
              <a:custGeom>
                <a:avLst/>
                <a:gdLst>
                  <a:gd name="T0" fmla="*/ 63 w 65"/>
                  <a:gd name="T1" fmla="*/ 24 h 46"/>
                  <a:gd name="T2" fmla="*/ 65 w 65"/>
                  <a:gd name="T3" fmla="*/ 30 h 46"/>
                  <a:gd name="T4" fmla="*/ 51 w 65"/>
                  <a:gd name="T5" fmla="*/ 39 h 46"/>
                  <a:gd name="T6" fmla="*/ 49 w 65"/>
                  <a:gd name="T7" fmla="*/ 46 h 46"/>
                  <a:gd name="T8" fmla="*/ 44 w 65"/>
                  <a:gd name="T9" fmla="*/ 46 h 46"/>
                  <a:gd name="T10" fmla="*/ 44 w 65"/>
                  <a:gd name="T11" fmla="*/ 44 h 46"/>
                  <a:gd name="T12" fmla="*/ 39 w 65"/>
                  <a:gd name="T13" fmla="*/ 42 h 46"/>
                  <a:gd name="T14" fmla="*/ 38 w 65"/>
                  <a:gd name="T15" fmla="*/ 42 h 46"/>
                  <a:gd name="T16" fmla="*/ 36 w 65"/>
                  <a:gd name="T17" fmla="*/ 41 h 46"/>
                  <a:gd name="T18" fmla="*/ 34 w 65"/>
                  <a:gd name="T19" fmla="*/ 41 h 46"/>
                  <a:gd name="T20" fmla="*/ 29 w 65"/>
                  <a:gd name="T21" fmla="*/ 41 h 46"/>
                  <a:gd name="T22" fmla="*/ 29 w 65"/>
                  <a:gd name="T23" fmla="*/ 41 h 46"/>
                  <a:gd name="T24" fmla="*/ 29 w 65"/>
                  <a:gd name="T25" fmla="*/ 39 h 46"/>
                  <a:gd name="T26" fmla="*/ 27 w 65"/>
                  <a:gd name="T27" fmla="*/ 36 h 46"/>
                  <a:gd name="T28" fmla="*/ 26 w 65"/>
                  <a:gd name="T29" fmla="*/ 30 h 46"/>
                  <a:gd name="T30" fmla="*/ 24 w 65"/>
                  <a:gd name="T31" fmla="*/ 30 h 46"/>
                  <a:gd name="T32" fmla="*/ 21 w 65"/>
                  <a:gd name="T33" fmla="*/ 32 h 46"/>
                  <a:gd name="T34" fmla="*/ 19 w 65"/>
                  <a:gd name="T35" fmla="*/ 32 h 46"/>
                  <a:gd name="T36" fmla="*/ 19 w 65"/>
                  <a:gd name="T37" fmla="*/ 30 h 46"/>
                  <a:gd name="T38" fmla="*/ 21 w 65"/>
                  <a:gd name="T39" fmla="*/ 30 h 46"/>
                  <a:gd name="T40" fmla="*/ 21 w 65"/>
                  <a:gd name="T41" fmla="*/ 29 h 46"/>
                  <a:gd name="T42" fmla="*/ 21 w 65"/>
                  <a:gd name="T43" fmla="*/ 25 h 46"/>
                  <a:gd name="T44" fmla="*/ 21 w 65"/>
                  <a:gd name="T45" fmla="*/ 24 h 46"/>
                  <a:gd name="T46" fmla="*/ 21 w 65"/>
                  <a:gd name="T47" fmla="*/ 20 h 46"/>
                  <a:gd name="T48" fmla="*/ 14 w 65"/>
                  <a:gd name="T49" fmla="*/ 22 h 46"/>
                  <a:gd name="T50" fmla="*/ 10 w 65"/>
                  <a:gd name="T51" fmla="*/ 20 h 46"/>
                  <a:gd name="T52" fmla="*/ 4 w 65"/>
                  <a:gd name="T53" fmla="*/ 24 h 46"/>
                  <a:gd name="T54" fmla="*/ 2 w 65"/>
                  <a:gd name="T55" fmla="*/ 25 h 46"/>
                  <a:gd name="T56" fmla="*/ 0 w 65"/>
                  <a:gd name="T57" fmla="*/ 25 h 46"/>
                  <a:gd name="T58" fmla="*/ 0 w 65"/>
                  <a:gd name="T59" fmla="*/ 24 h 46"/>
                  <a:gd name="T60" fmla="*/ 14 w 65"/>
                  <a:gd name="T61" fmla="*/ 12 h 46"/>
                  <a:gd name="T62" fmla="*/ 32 w 65"/>
                  <a:gd name="T63" fmla="*/ 0 h 46"/>
                  <a:gd name="T64" fmla="*/ 39 w 65"/>
                  <a:gd name="T65" fmla="*/ 1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 h="46">
                    <a:moveTo>
                      <a:pt x="53" y="19"/>
                    </a:moveTo>
                    <a:lnTo>
                      <a:pt x="63" y="24"/>
                    </a:lnTo>
                    <a:lnTo>
                      <a:pt x="61" y="29"/>
                    </a:lnTo>
                    <a:lnTo>
                      <a:pt x="65" y="30"/>
                    </a:lnTo>
                    <a:lnTo>
                      <a:pt x="56" y="32"/>
                    </a:lnTo>
                    <a:lnTo>
                      <a:pt x="51" y="39"/>
                    </a:lnTo>
                    <a:lnTo>
                      <a:pt x="49" y="46"/>
                    </a:lnTo>
                    <a:lnTo>
                      <a:pt x="49" y="46"/>
                    </a:lnTo>
                    <a:lnTo>
                      <a:pt x="48" y="46"/>
                    </a:lnTo>
                    <a:lnTo>
                      <a:pt x="44" y="46"/>
                    </a:lnTo>
                    <a:lnTo>
                      <a:pt x="44" y="44"/>
                    </a:lnTo>
                    <a:lnTo>
                      <a:pt x="44" y="44"/>
                    </a:lnTo>
                    <a:lnTo>
                      <a:pt x="43" y="42"/>
                    </a:lnTo>
                    <a:lnTo>
                      <a:pt x="39" y="42"/>
                    </a:lnTo>
                    <a:lnTo>
                      <a:pt x="38" y="42"/>
                    </a:lnTo>
                    <a:lnTo>
                      <a:pt x="38" y="42"/>
                    </a:lnTo>
                    <a:lnTo>
                      <a:pt x="38" y="41"/>
                    </a:lnTo>
                    <a:lnTo>
                      <a:pt x="36" y="41"/>
                    </a:lnTo>
                    <a:lnTo>
                      <a:pt x="36" y="39"/>
                    </a:lnTo>
                    <a:lnTo>
                      <a:pt x="34" y="41"/>
                    </a:lnTo>
                    <a:lnTo>
                      <a:pt x="31" y="41"/>
                    </a:lnTo>
                    <a:lnTo>
                      <a:pt x="29" y="41"/>
                    </a:lnTo>
                    <a:lnTo>
                      <a:pt x="29" y="41"/>
                    </a:lnTo>
                    <a:lnTo>
                      <a:pt x="29" y="41"/>
                    </a:lnTo>
                    <a:lnTo>
                      <a:pt x="29" y="39"/>
                    </a:lnTo>
                    <a:lnTo>
                      <a:pt x="29" y="39"/>
                    </a:lnTo>
                    <a:lnTo>
                      <a:pt x="29" y="37"/>
                    </a:lnTo>
                    <a:lnTo>
                      <a:pt x="27" y="36"/>
                    </a:lnTo>
                    <a:lnTo>
                      <a:pt x="27" y="32"/>
                    </a:lnTo>
                    <a:lnTo>
                      <a:pt x="26" y="30"/>
                    </a:lnTo>
                    <a:lnTo>
                      <a:pt x="26" y="30"/>
                    </a:lnTo>
                    <a:lnTo>
                      <a:pt x="24" y="30"/>
                    </a:lnTo>
                    <a:lnTo>
                      <a:pt x="22" y="32"/>
                    </a:lnTo>
                    <a:lnTo>
                      <a:pt x="21" y="32"/>
                    </a:lnTo>
                    <a:lnTo>
                      <a:pt x="19" y="32"/>
                    </a:lnTo>
                    <a:lnTo>
                      <a:pt x="19" y="32"/>
                    </a:lnTo>
                    <a:lnTo>
                      <a:pt x="19" y="32"/>
                    </a:lnTo>
                    <a:lnTo>
                      <a:pt x="19" y="30"/>
                    </a:lnTo>
                    <a:lnTo>
                      <a:pt x="19" y="30"/>
                    </a:lnTo>
                    <a:lnTo>
                      <a:pt x="21" y="30"/>
                    </a:lnTo>
                    <a:lnTo>
                      <a:pt x="21" y="29"/>
                    </a:lnTo>
                    <a:lnTo>
                      <a:pt x="21" y="29"/>
                    </a:lnTo>
                    <a:lnTo>
                      <a:pt x="21" y="27"/>
                    </a:lnTo>
                    <a:lnTo>
                      <a:pt x="21" y="25"/>
                    </a:lnTo>
                    <a:lnTo>
                      <a:pt x="21" y="24"/>
                    </a:lnTo>
                    <a:lnTo>
                      <a:pt x="21" y="24"/>
                    </a:lnTo>
                    <a:lnTo>
                      <a:pt x="21" y="22"/>
                    </a:lnTo>
                    <a:lnTo>
                      <a:pt x="21" y="20"/>
                    </a:lnTo>
                    <a:lnTo>
                      <a:pt x="17" y="20"/>
                    </a:lnTo>
                    <a:lnTo>
                      <a:pt x="14" y="22"/>
                    </a:lnTo>
                    <a:lnTo>
                      <a:pt x="12" y="20"/>
                    </a:lnTo>
                    <a:lnTo>
                      <a:pt x="10" y="20"/>
                    </a:lnTo>
                    <a:lnTo>
                      <a:pt x="9" y="22"/>
                    </a:lnTo>
                    <a:lnTo>
                      <a:pt x="4" y="24"/>
                    </a:lnTo>
                    <a:lnTo>
                      <a:pt x="4" y="25"/>
                    </a:lnTo>
                    <a:lnTo>
                      <a:pt x="2" y="25"/>
                    </a:lnTo>
                    <a:lnTo>
                      <a:pt x="2" y="25"/>
                    </a:lnTo>
                    <a:lnTo>
                      <a:pt x="0" y="25"/>
                    </a:lnTo>
                    <a:lnTo>
                      <a:pt x="0" y="25"/>
                    </a:lnTo>
                    <a:lnTo>
                      <a:pt x="0" y="24"/>
                    </a:lnTo>
                    <a:lnTo>
                      <a:pt x="0" y="24"/>
                    </a:lnTo>
                    <a:lnTo>
                      <a:pt x="14" y="12"/>
                    </a:lnTo>
                    <a:lnTo>
                      <a:pt x="19" y="2"/>
                    </a:lnTo>
                    <a:lnTo>
                      <a:pt x="32" y="0"/>
                    </a:lnTo>
                    <a:lnTo>
                      <a:pt x="39" y="12"/>
                    </a:lnTo>
                    <a:lnTo>
                      <a:pt x="39" y="17"/>
                    </a:lnTo>
                    <a:lnTo>
                      <a:pt x="53"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16" name="Freeform 2275"/>
              <p:cNvSpPr>
                <a:spLocks/>
              </p:cNvSpPr>
              <p:nvPr/>
            </p:nvSpPr>
            <p:spPr bwMode="auto">
              <a:xfrm>
                <a:off x="3767" y="2878"/>
                <a:ext cx="65" cy="46"/>
              </a:xfrm>
              <a:custGeom>
                <a:avLst/>
                <a:gdLst>
                  <a:gd name="T0" fmla="*/ 63 w 65"/>
                  <a:gd name="T1" fmla="*/ 24 h 46"/>
                  <a:gd name="T2" fmla="*/ 65 w 65"/>
                  <a:gd name="T3" fmla="*/ 30 h 46"/>
                  <a:gd name="T4" fmla="*/ 51 w 65"/>
                  <a:gd name="T5" fmla="*/ 39 h 46"/>
                  <a:gd name="T6" fmla="*/ 49 w 65"/>
                  <a:gd name="T7" fmla="*/ 46 h 46"/>
                  <a:gd name="T8" fmla="*/ 44 w 65"/>
                  <a:gd name="T9" fmla="*/ 46 h 46"/>
                  <a:gd name="T10" fmla="*/ 44 w 65"/>
                  <a:gd name="T11" fmla="*/ 44 h 46"/>
                  <a:gd name="T12" fmla="*/ 39 w 65"/>
                  <a:gd name="T13" fmla="*/ 42 h 46"/>
                  <a:gd name="T14" fmla="*/ 38 w 65"/>
                  <a:gd name="T15" fmla="*/ 42 h 46"/>
                  <a:gd name="T16" fmla="*/ 36 w 65"/>
                  <a:gd name="T17" fmla="*/ 41 h 46"/>
                  <a:gd name="T18" fmla="*/ 34 w 65"/>
                  <a:gd name="T19" fmla="*/ 41 h 46"/>
                  <a:gd name="T20" fmla="*/ 29 w 65"/>
                  <a:gd name="T21" fmla="*/ 41 h 46"/>
                  <a:gd name="T22" fmla="*/ 29 w 65"/>
                  <a:gd name="T23" fmla="*/ 41 h 46"/>
                  <a:gd name="T24" fmla="*/ 29 w 65"/>
                  <a:gd name="T25" fmla="*/ 39 h 46"/>
                  <a:gd name="T26" fmla="*/ 27 w 65"/>
                  <a:gd name="T27" fmla="*/ 36 h 46"/>
                  <a:gd name="T28" fmla="*/ 26 w 65"/>
                  <a:gd name="T29" fmla="*/ 30 h 46"/>
                  <a:gd name="T30" fmla="*/ 24 w 65"/>
                  <a:gd name="T31" fmla="*/ 30 h 46"/>
                  <a:gd name="T32" fmla="*/ 21 w 65"/>
                  <a:gd name="T33" fmla="*/ 32 h 46"/>
                  <a:gd name="T34" fmla="*/ 19 w 65"/>
                  <a:gd name="T35" fmla="*/ 32 h 46"/>
                  <a:gd name="T36" fmla="*/ 19 w 65"/>
                  <a:gd name="T37" fmla="*/ 30 h 46"/>
                  <a:gd name="T38" fmla="*/ 21 w 65"/>
                  <a:gd name="T39" fmla="*/ 30 h 46"/>
                  <a:gd name="T40" fmla="*/ 21 w 65"/>
                  <a:gd name="T41" fmla="*/ 29 h 46"/>
                  <a:gd name="T42" fmla="*/ 21 w 65"/>
                  <a:gd name="T43" fmla="*/ 25 h 46"/>
                  <a:gd name="T44" fmla="*/ 21 w 65"/>
                  <a:gd name="T45" fmla="*/ 24 h 46"/>
                  <a:gd name="T46" fmla="*/ 21 w 65"/>
                  <a:gd name="T47" fmla="*/ 20 h 46"/>
                  <a:gd name="T48" fmla="*/ 14 w 65"/>
                  <a:gd name="T49" fmla="*/ 22 h 46"/>
                  <a:gd name="T50" fmla="*/ 10 w 65"/>
                  <a:gd name="T51" fmla="*/ 20 h 46"/>
                  <a:gd name="T52" fmla="*/ 4 w 65"/>
                  <a:gd name="T53" fmla="*/ 24 h 46"/>
                  <a:gd name="T54" fmla="*/ 2 w 65"/>
                  <a:gd name="T55" fmla="*/ 25 h 46"/>
                  <a:gd name="T56" fmla="*/ 0 w 65"/>
                  <a:gd name="T57" fmla="*/ 25 h 46"/>
                  <a:gd name="T58" fmla="*/ 0 w 65"/>
                  <a:gd name="T59" fmla="*/ 24 h 46"/>
                  <a:gd name="T60" fmla="*/ 14 w 65"/>
                  <a:gd name="T61" fmla="*/ 12 h 46"/>
                  <a:gd name="T62" fmla="*/ 32 w 65"/>
                  <a:gd name="T63" fmla="*/ 0 h 46"/>
                  <a:gd name="T64" fmla="*/ 39 w 65"/>
                  <a:gd name="T65" fmla="*/ 1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 h="46">
                    <a:moveTo>
                      <a:pt x="53" y="19"/>
                    </a:moveTo>
                    <a:lnTo>
                      <a:pt x="63" y="24"/>
                    </a:lnTo>
                    <a:lnTo>
                      <a:pt x="61" y="29"/>
                    </a:lnTo>
                    <a:lnTo>
                      <a:pt x="65" y="30"/>
                    </a:lnTo>
                    <a:lnTo>
                      <a:pt x="56" y="32"/>
                    </a:lnTo>
                    <a:lnTo>
                      <a:pt x="51" y="39"/>
                    </a:lnTo>
                    <a:lnTo>
                      <a:pt x="49" y="46"/>
                    </a:lnTo>
                    <a:lnTo>
                      <a:pt x="49" y="46"/>
                    </a:lnTo>
                    <a:lnTo>
                      <a:pt x="48" y="46"/>
                    </a:lnTo>
                    <a:lnTo>
                      <a:pt x="44" y="46"/>
                    </a:lnTo>
                    <a:lnTo>
                      <a:pt x="44" y="44"/>
                    </a:lnTo>
                    <a:lnTo>
                      <a:pt x="44" y="44"/>
                    </a:lnTo>
                    <a:lnTo>
                      <a:pt x="43" y="42"/>
                    </a:lnTo>
                    <a:lnTo>
                      <a:pt x="39" y="42"/>
                    </a:lnTo>
                    <a:lnTo>
                      <a:pt x="38" y="42"/>
                    </a:lnTo>
                    <a:lnTo>
                      <a:pt x="38" y="42"/>
                    </a:lnTo>
                    <a:lnTo>
                      <a:pt x="38" y="41"/>
                    </a:lnTo>
                    <a:lnTo>
                      <a:pt x="36" y="41"/>
                    </a:lnTo>
                    <a:lnTo>
                      <a:pt x="36" y="39"/>
                    </a:lnTo>
                    <a:lnTo>
                      <a:pt x="34" y="41"/>
                    </a:lnTo>
                    <a:lnTo>
                      <a:pt x="31" y="41"/>
                    </a:lnTo>
                    <a:lnTo>
                      <a:pt x="29" y="41"/>
                    </a:lnTo>
                    <a:lnTo>
                      <a:pt x="29" y="41"/>
                    </a:lnTo>
                    <a:lnTo>
                      <a:pt x="29" y="41"/>
                    </a:lnTo>
                    <a:lnTo>
                      <a:pt x="29" y="39"/>
                    </a:lnTo>
                    <a:lnTo>
                      <a:pt x="29" y="39"/>
                    </a:lnTo>
                    <a:lnTo>
                      <a:pt x="29" y="37"/>
                    </a:lnTo>
                    <a:lnTo>
                      <a:pt x="27" y="36"/>
                    </a:lnTo>
                    <a:lnTo>
                      <a:pt x="27" y="32"/>
                    </a:lnTo>
                    <a:lnTo>
                      <a:pt x="26" y="30"/>
                    </a:lnTo>
                    <a:lnTo>
                      <a:pt x="26" y="30"/>
                    </a:lnTo>
                    <a:lnTo>
                      <a:pt x="24" y="30"/>
                    </a:lnTo>
                    <a:lnTo>
                      <a:pt x="22" y="32"/>
                    </a:lnTo>
                    <a:lnTo>
                      <a:pt x="21" y="32"/>
                    </a:lnTo>
                    <a:lnTo>
                      <a:pt x="19" y="32"/>
                    </a:lnTo>
                    <a:lnTo>
                      <a:pt x="19" y="32"/>
                    </a:lnTo>
                    <a:lnTo>
                      <a:pt x="19" y="32"/>
                    </a:lnTo>
                    <a:lnTo>
                      <a:pt x="19" y="30"/>
                    </a:lnTo>
                    <a:lnTo>
                      <a:pt x="19" y="30"/>
                    </a:lnTo>
                    <a:lnTo>
                      <a:pt x="21" y="30"/>
                    </a:lnTo>
                    <a:lnTo>
                      <a:pt x="21" y="29"/>
                    </a:lnTo>
                    <a:lnTo>
                      <a:pt x="21" y="29"/>
                    </a:lnTo>
                    <a:lnTo>
                      <a:pt x="21" y="27"/>
                    </a:lnTo>
                    <a:lnTo>
                      <a:pt x="21" y="25"/>
                    </a:lnTo>
                    <a:lnTo>
                      <a:pt x="21" y="24"/>
                    </a:lnTo>
                    <a:lnTo>
                      <a:pt x="21" y="24"/>
                    </a:lnTo>
                    <a:lnTo>
                      <a:pt x="21" y="22"/>
                    </a:lnTo>
                    <a:lnTo>
                      <a:pt x="21" y="20"/>
                    </a:lnTo>
                    <a:lnTo>
                      <a:pt x="17" y="20"/>
                    </a:lnTo>
                    <a:lnTo>
                      <a:pt x="14" y="22"/>
                    </a:lnTo>
                    <a:lnTo>
                      <a:pt x="12" y="20"/>
                    </a:lnTo>
                    <a:lnTo>
                      <a:pt x="10" y="20"/>
                    </a:lnTo>
                    <a:lnTo>
                      <a:pt x="9" y="22"/>
                    </a:lnTo>
                    <a:lnTo>
                      <a:pt x="4" y="24"/>
                    </a:lnTo>
                    <a:lnTo>
                      <a:pt x="4" y="25"/>
                    </a:lnTo>
                    <a:lnTo>
                      <a:pt x="2" y="25"/>
                    </a:lnTo>
                    <a:lnTo>
                      <a:pt x="2" y="25"/>
                    </a:lnTo>
                    <a:lnTo>
                      <a:pt x="0" y="25"/>
                    </a:lnTo>
                    <a:lnTo>
                      <a:pt x="0" y="25"/>
                    </a:lnTo>
                    <a:lnTo>
                      <a:pt x="0" y="24"/>
                    </a:lnTo>
                    <a:lnTo>
                      <a:pt x="0" y="24"/>
                    </a:lnTo>
                    <a:lnTo>
                      <a:pt x="14" y="12"/>
                    </a:lnTo>
                    <a:lnTo>
                      <a:pt x="19" y="2"/>
                    </a:lnTo>
                    <a:lnTo>
                      <a:pt x="32" y="0"/>
                    </a:lnTo>
                    <a:lnTo>
                      <a:pt x="39" y="12"/>
                    </a:lnTo>
                    <a:lnTo>
                      <a:pt x="39" y="17"/>
                    </a:lnTo>
                    <a:lnTo>
                      <a:pt x="53"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17" name="Freeform 2276"/>
              <p:cNvSpPr>
                <a:spLocks/>
              </p:cNvSpPr>
              <p:nvPr/>
            </p:nvSpPr>
            <p:spPr bwMode="auto">
              <a:xfrm>
                <a:off x="3889" y="2798"/>
                <a:ext cx="61" cy="55"/>
              </a:xfrm>
              <a:custGeom>
                <a:avLst/>
                <a:gdLst>
                  <a:gd name="T0" fmla="*/ 0 w 61"/>
                  <a:gd name="T1" fmla="*/ 0 h 55"/>
                  <a:gd name="T2" fmla="*/ 21 w 61"/>
                  <a:gd name="T3" fmla="*/ 4 h 55"/>
                  <a:gd name="T4" fmla="*/ 32 w 61"/>
                  <a:gd name="T5" fmla="*/ 4 h 55"/>
                  <a:gd name="T6" fmla="*/ 36 w 61"/>
                  <a:gd name="T7" fmla="*/ 9 h 55"/>
                  <a:gd name="T8" fmla="*/ 36 w 61"/>
                  <a:gd name="T9" fmla="*/ 12 h 55"/>
                  <a:gd name="T10" fmla="*/ 41 w 61"/>
                  <a:gd name="T11" fmla="*/ 17 h 55"/>
                  <a:gd name="T12" fmla="*/ 43 w 61"/>
                  <a:gd name="T13" fmla="*/ 19 h 55"/>
                  <a:gd name="T14" fmla="*/ 44 w 61"/>
                  <a:gd name="T15" fmla="*/ 19 h 55"/>
                  <a:gd name="T16" fmla="*/ 46 w 61"/>
                  <a:gd name="T17" fmla="*/ 22 h 55"/>
                  <a:gd name="T18" fmla="*/ 48 w 61"/>
                  <a:gd name="T19" fmla="*/ 22 h 55"/>
                  <a:gd name="T20" fmla="*/ 53 w 61"/>
                  <a:gd name="T21" fmla="*/ 34 h 55"/>
                  <a:gd name="T22" fmla="*/ 53 w 61"/>
                  <a:gd name="T23" fmla="*/ 36 h 55"/>
                  <a:gd name="T24" fmla="*/ 51 w 61"/>
                  <a:gd name="T25" fmla="*/ 38 h 55"/>
                  <a:gd name="T26" fmla="*/ 51 w 61"/>
                  <a:gd name="T27" fmla="*/ 38 h 55"/>
                  <a:gd name="T28" fmla="*/ 51 w 61"/>
                  <a:gd name="T29" fmla="*/ 39 h 55"/>
                  <a:gd name="T30" fmla="*/ 54 w 61"/>
                  <a:gd name="T31" fmla="*/ 46 h 55"/>
                  <a:gd name="T32" fmla="*/ 56 w 61"/>
                  <a:gd name="T33" fmla="*/ 48 h 55"/>
                  <a:gd name="T34" fmla="*/ 58 w 61"/>
                  <a:gd name="T35" fmla="*/ 49 h 55"/>
                  <a:gd name="T36" fmla="*/ 61 w 61"/>
                  <a:gd name="T37" fmla="*/ 49 h 55"/>
                  <a:gd name="T38" fmla="*/ 61 w 61"/>
                  <a:gd name="T39" fmla="*/ 49 h 55"/>
                  <a:gd name="T40" fmla="*/ 59 w 61"/>
                  <a:gd name="T41" fmla="*/ 49 h 55"/>
                  <a:gd name="T42" fmla="*/ 59 w 61"/>
                  <a:gd name="T43" fmla="*/ 49 h 55"/>
                  <a:gd name="T44" fmla="*/ 58 w 61"/>
                  <a:gd name="T45" fmla="*/ 49 h 55"/>
                  <a:gd name="T46" fmla="*/ 58 w 61"/>
                  <a:gd name="T47" fmla="*/ 51 h 55"/>
                  <a:gd name="T48" fmla="*/ 58 w 61"/>
                  <a:gd name="T49" fmla="*/ 51 h 55"/>
                  <a:gd name="T50" fmla="*/ 56 w 61"/>
                  <a:gd name="T51" fmla="*/ 51 h 55"/>
                  <a:gd name="T52" fmla="*/ 56 w 61"/>
                  <a:gd name="T53" fmla="*/ 53 h 55"/>
                  <a:gd name="T54" fmla="*/ 56 w 61"/>
                  <a:gd name="T55" fmla="*/ 51 h 55"/>
                  <a:gd name="T56" fmla="*/ 54 w 61"/>
                  <a:gd name="T57" fmla="*/ 51 h 55"/>
                  <a:gd name="T58" fmla="*/ 54 w 61"/>
                  <a:gd name="T59" fmla="*/ 53 h 55"/>
                  <a:gd name="T60" fmla="*/ 44 w 61"/>
                  <a:gd name="T61" fmla="*/ 51 h 55"/>
                  <a:gd name="T62" fmla="*/ 41 w 61"/>
                  <a:gd name="T63" fmla="*/ 53 h 55"/>
                  <a:gd name="T64" fmla="*/ 34 w 61"/>
                  <a:gd name="T65" fmla="*/ 49 h 55"/>
                  <a:gd name="T66" fmla="*/ 24 w 61"/>
                  <a:gd name="T67" fmla="*/ 55 h 55"/>
                  <a:gd name="T68" fmla="*/ 15 w 61"/>
                  <a:gd name="T69" fmla="*/ 51 h 55"/>
                  <a:gd name="T70" fmla="*/ 5 w 61"/>
                  <a:gd name="T71" fmla="*/ 48 h 55"/>
                  <a:gd name="T72" fmla="*/ 0 w 61"/>
                  <a:gd name="T7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55">
                    <a:moveTo>
                      <a:pt x="0" y="0"/>
                    </a:moveTo>
                    <a:lnTo>
                      <a:pt x="21" y="4"/>
                    </a:lnTo>
                    <a:lnTo>
                      <a:pt x="32" y="4"/>
                    </a:lnTo>
                    <a:lnTo>
                      <a:pt x="36" y="9"/>
                    </a:lnTo>
                    <a:lnTo>
                      <a:pt x="36" y="12"/>
                    </a:lnTo>
                    <a:lnTo>
                      <a:pt x="41" y="17"/>
                    </a:lnTo>
                    <a:lnTo>
                      <a:pt x="43" y="19"/>
                    </a:lnTo>
                    <a:lnTo>
                      <a:pt x="44" y="19"/>
                    </a:lnTo>
                    <a:lnTo>
                      <a:pt x="46" y="22"/>
                    </a:lnTo>
                    <a:lnTo>
                      <a:pt x="48" y="22"/>
                    </a:lnTo>
                    <a:lnTo>
                      <a:pt x="53" y="34"/>
                    </a:lnTo>
                    <a:lnTo>
                      <a:pt x="53" y="36"/>
                    </a:lnTo>
                    <a:lnTo>
                      <a:pt x="51" y="38"/>
                    </a:lnTo>
                    <a:lnTo>
                      <a:pt x="51" y="38"/>
                    </a:lnTo>
                    <a:lnTo>
                      <a:pt x="51" y="39"/>
                    </a:lnTo>
                    <a:lnTo>
                      <a:pt x="54" y="46"/>
                    </a:lnTo>
                    <a:lnTo>
                      <a:pt x="56" y="48"/>
                    </a:lnTo>
                    <a:lnTo>
                      <a:pt x="58" y="49"/>
                    </a:lnTo>
                    <a:lnTo>
                      <a:pt x="61" y="49"/>
                    </a:lnTo>
                    <a:lnTo>
                      <a:pt x="61" y="49"/>
                    </a:lnTo>
                    <a:lnTo>
                      <a:pt x="59" y="49"/>
                    </a:lnTo>
                    <a:lnTo>
                      <a:pt x="59" y="49"/>
                    </a:lnTo>
                    <a:lnTo>
                      <a:pt x="58" y="49"/>
                    </a:lnTo>
                    <a:lnTo>
                      <a:pt x="58" y="51"/>
                    </a:lnTo>
                    <a:lnTo>
                      <a:pt x="58" y="51"/>
                    </a:lnTo>
                    <a:lnTo>
                      <a:pt x="56" y="51"/>
                    </a:lnTo>
                    <a:lnTo>
                      <a:pt x="56" y="53"/>
                    </a:lnTo>
                    <a:lnTo>
                      <a:pt x="56" y="51"/>
                    </a:lnTo>
                    <a:lnTo>
                      <a:pt x="54" y="51"/>
                    </a:lnTo>
                    <a:lnTo>
                      <a:pt x="54" y="53"/>
                    </a:lnTo>
                    <a:lnTo>
                      <a:pt x="44" y="51"/>
                    </a:lnTo>
                    <a:lnTo>
                      <a:pt x="41" y="53"/>
                    </a:lnTo>
                    <a:lnTo>
                      <a:pt x="34" y="49"/>
                    </a:lnTo>
                    <a:lnTo>
                      <a:pt x="24" y="55"/>
                    </a:lnTo>
                    <a:lnTo>
                      <a:pt x="15" y="51"/>
                    </a:lnTo>
                    <a:lnTo>
                      <a:pt x="5" y="48"/>
                    </a:lnTo>
                    <a:lnTo>
                      <a:pt x="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18" name="Freeform 2277"/>
              <p:cNvSpPr>
                <a:spLocks/>
              </p:cNvSpPr>
              <p:nvPr/>
            </p:nvSpPr>
            <p:spPr bwMode="auto">
              <a:xfrm>
                <a:off x="3889" y="2798"/>
                <a:ext cx="61" cy="55"/>
              </a:xfrm>
              <a:custGeom>
                <a:avLst/>
                <a:gdLst>
                  <a:gd name="T0" fmla="*/ 0 w 61"/>
                  <a:gd name="T1" fmla="*/ 0 h 55"/>
                  <a:gd name="T2" fmla="*/ 21 w 61"/>
                  <a:gd name="T3" fmla="*/ 4 h 55"/>
                  <a:gd name="T4" fmla="*/ 32 w 61"/>
                  <a:gd name="T5" fmla="*/ 4 h 55"/>
                  <a:gd name="T6" fmla="*/ 36 w 61"/>
                  <a:gd name="T7" fmla="*/ 9 h 55"/>
                  <a:gd name="T8" fmla="*/ 36 w 61"/>
                  <a:gd name="T9" fmla="*/ 12 h 55"/>
                  <a:gd name="T10" fmla="*/ 41 w 61"/>
                  <a:gd name="T11" fmla="*/ 17 h 55"/>
                  <a:gd name="T12" fmla="*/ 43 w 61"/>
                  <a:gd name="T13" fmla="*/ 19 h 55"/>
                  <a:gd name="T14" fmla="*/ 44 w 61"/>
                  <a:gd name="T15" fmla="*/ 19 h 55"/>
                  <a:gd name="T16" fmla="*/ 46 w 61"/>
                  <a:gd name="T17" fmla="*/ 22 h 55"/>
                  <a:gd name="T18" fmla="*/ 48 w 61"/>
                  <a:gd name="T19" fmla="*/ 22 h 55"/>
                  <a:gd name="T20" fmla="*/ 53 w 61"/>
                  <a:gd name="T21" fmla="*/ 34 h 55"/>
                  <a:gd name="T22" fmla="*/ 53 w 61"/>
                  <a:gd name="T23" fmla="*/ 36 h 55"/>
                  <a:gd name="T24" fmla="*/ 51 w 61"/>
                  <a:gd name="T25" fmla="*/ 38 h 55"/>
                  <a:gd name="T26" fmla="*/ 51 w 61"/>
                  <a:gd name="T27" fmla="*/ 38 h 55"/>
                  <a:gd name="T28" fmla="*/ 51 w 61"/>
                  <a:gd name="T29" fmla="*/ 39 h 55"/>
                  <a:gd name="T30" fmla="*/ 54 w 61"/>
                  <a:gd name="T31" fmla="*/ 46 h 55"/>
                  <a:gd name="T32" fmla="*/ 56 w 61"/>
                  <a:gd name="T33" fmla="*/ 48 h 55"/>
                  <a:gd name="T34" fmla="*/ 58 w 61"/>
                  <a:gd name="T35" fmla="*/ 49 h 55"/>
                  <a:gd name="T36" fmla="*/ 61 w 61"/>
                  <a:gd name="T37" fmla="*/ 49 h 55"/>
                  <a:gd name="T38" fmla="*/ 61 w 61"/>
                  <a:gd name="T39" fmla="*/ 49 h 55"/>
                  <a:gd name="T40" fmla="*/ 59 w 61"/>
                  <a:gd name="T41" fmla="*/ 49 h 55"/>
                  <a:gd name="T42" fmla="*/ 59 w 61"/>
                  <a:gd name="T43" fmla="*/ 49 h 55"/>
                  <a:gd name="T44" fmla="*/ 58 w 61"/>
                  <a:gd name="T45" fmla="*/ 49 h 55"/>
                  <a:gd name="T46" fmla="*/ 58 w 61"/>
                  <a:gd name="T47" fmla="*/ 51 h 55"/>
                  <a:gd name="T48" fmla="*/ 58 w 61"/>
                  <a:gd name="T49" fmla="*/ 51 h 55"/>
                  <a:gd name="T50" fmla="*/ 56 w 61"/>
                  <a:gd name="T51" fmla="*/ 51 h 55"/>
                  <a:gd name="T52" fmla="*/ 56 w 61"/>
                  <a:gd name="T53" fmla="*/ 53 h 55"/>
                  <a:gd name="T54" fmla="*/ 56 w 61"/>
                  <a:gd name="T55" fmla="*/ 51 h 55"/>
                  <a:gd name="T56" fmla="*/ 54 w 61"/>
                  <a:gd name="T57" fmla="*/ 51 h 55"/>
                  <a:gd name="T58" fmla="*/ 54 w 61"/>
                  <a:gd name="T59" fmla="*/ 53 h 55"/>
                  <a:gd name="T60" fmla="*/ 44 w 61"/>
                  <a:gd name="T61" fmla="*/ 51 h 55"/>
                  <a:gd name="T62" fmla="*/ 41 w 61"/>
                  <a:gd name="T63" fmla="*/ 53 h 55"/>
                  <a:gd name="T64" fmla="*/ 34 w 61"/>
                  <a:gd name="T65" fmla="*/ 49 h 55"/>
                  <a:gd name="T66" fmla="*/ 24 w 61"/>
                  <a:gd name="T67" fmla="*/ 55 h 55"/>
                  <a:gd name="T68" fmla="*/ 15 w 61"/>
                  <a:gd name="T69" fmla="*/ 51 h 55"/>
                  <a:gd name="T70" fmla="*/ 5 w 61"/>
                  <a:gd name="T71" fmla="*/ 48 h 55"/>
                  <a:gd name="T72" fmla="*/ 0 w 61"/>
                  <a:gd name="T7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55">
                    <a:moveTo>
                      <a:pt x="0" y="0"/>
                    </a:moveTo>
                    <a:lnTo>
                      <a:pt x="21" y="4"/>
                    </a:lnTo>
                    <a:lnTo>
                      <a:pt x="32" y="4"/>
                    </a:lnTo>
                    <a:lnTo>
                      <a:pt x="36" y="9"/>
                    </a:lnTo>
                    <a:lnTo>
                      <a:pt x="36" y="12"/>
                    </a:lnTo>
                    <a:lnTo>
                      <a:pt x="41" y="17"/>
                    </a:lnTo>
                    <a:lnTo>
                      <a:pt x="43" y="19"/>
                    </a:lnTo>
                    <a:lnTo>
                      <a:pt x="44" y="19"/>
                    </a:lnTo>
                    <a:lnTo>
                      <a:pt x="46" y="22"/>
                    </a:lnTo>
                    <a:lnTo>
                      <a:pt x="48" y="22"/>
                    </a:lnTo>
                    <a:lnTo>
                      <a:pt x="53" y="34"/>
                    </a:lnTo>
                    <a:lnTo>
                      <a:pt x="53" y="36"/>
                    </a:lnTo>
                    <a:lnTo>
                      <a:pt x="51" y="38"/>
                    </a:lnTo>
                    <a:lnTo>
                      <a:pt x="51" y="38"/>
                    </a:lnTo>
                    <a:lnTo>
                      <a:pt x="51" y="39"/>
                    </a:lnTo>
                    <a:lnTo>
                      <a:pt x="54" y="46"/>
                    </a:lnTo>
                    <a:lnTo>
                      <a:pt x="56" y="48"/>
                    </a:lnTo>
                    <a:lnTo>
                      <a:pt x="58" y="49"/>
                    </a:lnTo>
                    <a:lnTo>
                      <a:pt x="61" y="49"/>
                    </a:lnTo>
                    <a:lnTo>
                      <a:pt x="61" y="49"/>
                    </a:lnTo>
                    <a:lnTo>
                      <a:pt x="59" y="49"/>
                    </a:lnTo>
                    <a:lnTo>
                      <a:pt x="59" y="49"/>
                    </a:lnTo>
                    <a:lnTo>
                      <a:pt x="58" y="49"/>
                    </a:lnTo>
                    <a:lnTo>
                      <a:pt x="58" y="51"/>
                    </a:lnTo>
                    <a:lnTo>
                      <a:pt x="58" y="51"/>
                    </a:lnTo>
                    <a:lnTo>
                      <a:pt x="56" y="51"/>
                    </a:lnTo>
                    <a:lnTo>
                      <a:pt x="56" y="53"/>
                    </a:lnTo>
                    <a:lnTo>
                      <a:pt x="56" y="51"/>
                    </a:lnTo>
                    <a:lnTo>
                      <a:pt x="54" y="51"/>
                    </a:lnTo>
                    <a:lnTo>
                      <a:pt x="54" y="53"/>
                    </a:lnTo>
                    <a:lnTo>
                      <a:pt x="44" y="51"/>
                    </a:lnTo>
                    <a:lnTo>
                      <a:pt x="41" y="53"/>
                    </a:lnTo>
                    <a:lnTo>
                      <a:pt x="34" y="49"/>
                    </a:lnTo>
                    <a:lnTo>
                      <a:pt x="24" y="55"/>
                    </a:lnTo>
                    <a:lnTo>
                      <a:pt x="15" y="51"/>
                    </a:lnTo>
                    <a:lnTo>
                      <a:pt x="5" y="48"/>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19" name="Freeform 2278"/>
              <p:cNvSpPr>
                <a:spLocks/>
              </p:cNvSpPr>
              <p:nvPr/>
            </p:nvSpPr>
            <p:spPr bwMode="auto">
              <a:xfrm>
                <a:off x="3864" y="2771"/>
                <a:ext cx="30" cy="75"/>
              </a:xfrm>
              <a:custGeom>
                <a:avLst/>
                <a:gdLst>
                  <a:gd name="T0" fmla="*/ 17 w 30"/>
                  <a:gd name="T1" fmla="*/ 0 h 75"/>
                  <a:gd name="T2" fmla="*/ 25 w 30"/>
                  <a:gd name="T3" fmla="*/ 27 h 75"/>
                  <a:gd name="T4" fmla="*/ 30 w 30"/>
                  <a:gd name="T5" fmla="*/ 75 h 75"/>
                  <a:gd name="T6" fmla="*/ 27 w 30"/>
                  <a:gd name="T7" fmla="*/ 75 h 75"/>
                  <a:gd name="T8" fmla="*/ 25 w 30"/>
                  <a:gd name="T9" fmla="*/ 68 h 75"/>
                  <a:gd name="T10" fmla="*/ 17 w 30"/>
                  <a:gd name="T11" fmla="*/ 70 h 75"/>
                  <a:gd name="T12" fmla="*/ 5 w 30"/>
                  <a:gd name="T13" fmla="*/ 56 h 75"/>
                  <a:gd name="T14" fmla="*/ 1 w 30"/>
                  <a:gd name="T15" fmla="*/ 34 h 75"/>
                  <a:gd name="T16" fmla="*/ 1 w 30"/>
                  <a:gd name="T17" fmla="*/ 34 h 75"/>
                  <a:gd name="T18" fmla="*/ 0 w 30"/>
                  <a:gd name="T19" fmla="*/ 0 h 75"/>
                  <a:gd name="T20" fmla="*/ 1 w 30"/>
                  <a:gd name="T21" fmla="*/ 0 h 75"/>
                  <a:gd name="T22" fmla="*/ 7 w 30"/>
                  <a:gd name="T23" fmla="*/ 0 h 75"/>
                  <a:gd name="T24" fmla="*/ 7 w 30"/>
                  <a:gd name="T25" fmla="*/ 0 h 75"/>
                  <a:gd name="T26" fmla="*/ 7 w 30"/>
                  <a:gd name="T27" fmla="*/ 0 h 75"/>
                  <a:gd name="T28" fmla="*/ 7 w 30"/>
                  <a:gd name="T29" fmla="*/ 0 h 75"/>
                  <a:gd name="T30" fmla="*/ 7 w 30"/>
                  <a:gd name="T31" fmla="*/ 0 h 75"/>
                  <a:gd name="T32" fmla="*/ 10 w 30"/>
                  <a:gd name="T33" fmla="*/ 0 h 75"/>
                  <a:gd name="T34" fmla="*/ 10 w 30"/>
                  <a:gd name="T35" fmla="*/ 0 h 75"/>
                  <a:gd name="T36" fmla="*/ 10 w 30"/>
                  <a:gd name="T37" fmla="*/ 0 h 75"/>
                  <a:gd name="T38" fmla="*/ 10 w 30"/>
                  <a:gd name="T39" fmla="*/ 0 h 75"/>
                  <a:gd name="T40" fmla="*/ 12 w 30"/>
                  <a:gd name="T41" fmla="*/ 0 h 75"/>
                  <a:gd name="T42" fmla="*/ 15 w 30"/>
                  <a:gd name="T43" fmla="*/ 0 h 75"/>
                  <a:gd name="T44" fmla="*/ 17 w 30"/>
                  <a:gd name="T4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75">
                    <a:moveTo>
                      <a:pt x="17" y="0"/>
                    </a:moveTo>
                    <a:lnTo>
                      <a:pt x="25" y="27"/>
                    </a:lnTo>
                    <a:lnTo>
                      <a:pt x="30" y="75"/>
                    </a:lnTo>
                    <a:lnTo>
                      <a:pt x="27" y="75"/>
                    </a:lnTo>
                    <a:lnTo>
                      <a:pt x="25" y="68"/>
                    </a:lnTo>
                    <a:lnTo>
                      <a:pt x="17" y="70"/>
                    </a:lnTo>
                    <a:lnTo>
                      <a:pt x="5" y="56"/>
                    </a:lnTo>
                    <a:lnTo>
                      <a:pt x="1" y="34"/>
                    </a:lnTo>
                    <a:lnTo>
                      <a:pt x="1" y="34"/>
                    </a:lnTo>
                    <a:lnTo>
                      <a:pt x="0" y="0"/>
                    </a:lnTo>
                    <a:lnTo>
                      <a:pt x="1" y="0"/>
                    </a:lnTo>
                    <a:lnTo>
                      <a:pt x="7" y="0"/>
                    </a:lnTo>
                    <a:lnTo>
                      <a:pt x="7" y="0"/>
                    </a:lnTo>
                    <a:lnTo>
                      <a:pt x="7" y="0"/>
                    </a:lnTo>
                    <a:lnTo>
                      <a:pt x="7" y="0"/>
                    </a:lnTo>
                    <a:lnTo>
                      <a:pt x="7" y="0"/>
                    </a:lnTo>
                    <a:lnTo>
                      <a:pt x="10" y="0"/>
                    </a:lnTo>
                    <a:lnTo>
                      <a:pt x="10" y="0"/>
                    </a:lnTo>
                    <a:lnTo>
                      <a:pt x="10" y="0"/>
                    </a:lnTo>
                    <a:lnTo>
                      <a:pt x="10" y="0"/>
                    </a:lnTo>
                    <a:lnTo>
                      <a:pt x="12" y="0"/>
                    </a:lnTo>
                    <a:lnTo>
                      <a:pt x="15" y="0"/>
                    </a:lnTo>
                    <a:lnTo>
                      <a:pt x="1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20" name="Freeform 2279"/>
              <p:cNvSpPr>
                <a:spLocks/>
              </p:cNvSpPr>
              <p:nvPr/>
            </p:nvSpPr>
            <p:spPr bwMode="auto">
              <a:xfrm>
                <a:off x="3864" y="2771"/>
                <a:ext cx="30" cy="75"/>
              </a:xfrm>
              <a:custGeom>
                <a:avLst/>
                <a:gdLst>
                  <a:gd name="T0" fmla="*/ 17 w 30"/>
                  <a:gd name="T1" fmla="*/ 0 h 75"/>
                  <a:gd name="T2" fmla="*/ 25 w 30"/>
                  <a:gd name="T3" fmla="*/ 27 h 75"/>
                  <a:gd name="T4" fmla="*/ 30 w 30"/>
                  <a:gd name="T5" fmla="*/ 75 h 75"/>
                  <a:gd name="T6" fmla="*/ 27 w 30"/>
                  <a:gd name="T7" fmla="*/ 75 h 75"/>
                  <a:gd name="T8" fmla="*/ 25 w 30"/>
                  <a:gd name="T9" fmla="*/ 68 h 75"/>
                  <a:gd name="T10" fmla="*/ 17 w 30"/>
                  <a:gd name="T11" fmla="*/ 70 h 75"/>
                  <a:gd name="T12" fmla="*/ 5 w 30"/>
                  <a:gd name="T13" fmla="*/ 56 h 75"/>
                  <a:gd name="T14" fmla="*/ 1 w 30"/>
                  <a:gd name="T15" fmla="*/ 34 h 75"/>
                  <a:gd name="T16" fmla="*/ 1 w 30"/>
                  <a:gd name="T17" fmla="*/ 34 h 75"/>
                  <a:gd name="T18" fmla="*/ 0 w 30"/>
                  <a:gd name="T19" fmla="*/ 0 h 75"/>
                  <a:gd name="T20" fmla="*/ 1 w 30"/>
                  <a:gd name="T21" fmla="*/ 0 h 75"/>
                  <a:gd name="T22" fmla="*/ 7 w 30"/>
                  <a:gd name="T23" fmla="*/ 0 h 75"/>
                  <a:gd name="T24" fmla="*/ 7 w 30"/>
                  <a:gd name="T25" fmla="*/ 0 h 75"/>
                  <a:gd name="T26" fmla="*/ 7 w 30"/>
                  <a:gd name="T27" fmla="*/ 0 h 75"/>
                  <a:gd name="T28" fmla="*/ 7 w 30"/>
                  <a:gd name="T29" fmla="*/ 0 h 75"/>
                  <a:gd name="T30" fmla="*/ 7 w 30"/>
                  <a:gd name="T31" fmla="*/ 0 h 75"/>
                  <a:gd name="T32" fmla="*/ 10 w 30"/>
                  <a:gd name="T33" fmla="*/ 0 h 75"/>
                  <a:gd name="T34" fmla="*/ 10 w 30"/>
                  <a:gd name="T35" fmla="*/ 0 h 75"/>
                  <a:gd name="T36" fmla="*/ 10 w 30"/>
                  <a:gd name="T37" fmla="*/ 0 h 75"/>
                  <a:gd name="T38" fmla="*/ 10 w 30"/>
                  <a:gd name="T39" fmla="*/ 0 h 75"/>
                  <a:gd name="T40" fmla="*/ 12 w 30"/>
                  <a:gd name="T41" fmla="*/ 0 h 75"/>
                  <a:gd name="T42" fmla="*/ 15 w 30"/>
                  <a:gd name="T43" fmla="*/ 0 h 75"/>
                  <a:gd name="T44" fmla="*/ 17 w 30"/>
                  <a:gd name="T4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75">
                    <a:moveTo>
                      <a:pt x="17" y="0"/>
                    </a:moveTo>
                    <a:lnTo>
                      <a:pt x="25" y="27"/>
                    </a:lnTo>
                    <a:lnTo>
                      <a:pt x="30" y="75"/>
                    </a:lnTo>
                    <a:lnTo>
                      <a:pt x="27" y="75"/>
                    </a:lnTo>
                    <a:lnTo>
                      <a:pt x="25" y="68"/>
                    </a:lnTo>
                    <a:lnTo>
                      <a:pt x="17" y="70"/>
                    </a:lnTo>
                    <a:lnTo>
                      <a:pt x="5" y="56"/>
                    </a:lnTo>
                    <a:lnTo>
                      <a:pt x="1" y="34"/>
                    </a:lnTo>
                    <a:lnTo>
                      <a:pt x="1" y="34"/>
                    </a:lnTo>
                    <a:lnTo>
                      <a:pt x="0" y="0"/>
                    </a:lnTo>
                    <a:lnTo>
                      <a:pt x="1" y="0"/>
                    </a:lnTo>
                    <a:lnTo>
                      <a:pt x="7" y="0"/>
                    </a:lnTo>
                    <a:lnTo>
                      <a:pt x="7" y="0"/>
                    </a:lnTo>
                    <a:lnTo>
                      <a:pt x="7" y="0"/>
                    </a:lnTo>
                    <a:lnTo>
                      <a:pt x="7" y="0"/>
                    </a:lnTo>
                    <a:lnTo>
                      <a:pt x="7" y="0"/>
                    </a:lnTo>
                    <a:lnTo>
                      <a:pt x="10" y="0"/>
                    </a:lnTo>
                    <a:lnTo>
                      <a:pt x="10" y="0"/>
                    </a:lnTo>
                    <a:lnTo>
                      <a:pt x="10" y="0"/>
                    </a:lnTo>
                    <a:lnTo>
                      <a:pt x="10" y="0"/>
                    </a:lnTo>
                    <a:lnTo>
                      <a:pt x="12" y="0"/>
                    </a:lnTo>
                    <a:lnTo>
                      <a:pt x="15"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21" name="Freeform 2280"/>
              <p:cNvSpPr>
                <a:spLocks/>
              </p:cNvSpPr>
              <p:nvPr/>
            </p:nvSpPr>
            <p:spPr bwMode="auto">
              <a:xfrm>
                <a:off x="3781" y="2651"/>
                <a:ext cx="42" cy="52"/>
              </a:xfrm>
              <a:custGeom>
                <a:avLst/>
                <a:gdLst>
                  <a:gd name="T0" fmla="*/ 34 w 42"/>
                  <a:gd name="T1" fmla="*/ 3 h 52"/>
                  <a:gd name="T2" fmla="*/ 30 w 42"/>
                  <a:gd name="T3" fmla="*/ 5 h 52"/>
                  <a:gd name="T4" fmla="*/ 30 w 42"/>
                  <a:gd name="T5" fmla="*/ 5 h 52"/>
                  <a:gd name="T6" fmla="*/ 30 w 42"/>
                  <a:gd name="T7" fmla="*/ 7 h 52"/>
                  <a:gd name="T8" fmla="*/ 30 w 42"/>
                  <a:gd name="T9" fmla="*/ 10 h 52"/>
                  <a:gd name="T10" fmla="*/ 30 w 42"/>
                  <a:gd name="T11" fmla="*/ 10 h 52"/>
                  <a:gd name="T12" fmla="*/ 30 w 42"/>
                  <a:gd name="T13" fmla="*/ 12 h 52"/>
                  <a:gd name="T14" fmla="*/ 30 w 42"/>
                  <a:gd name="T15" fmla="*/ 12 h 52"/>
                  <a:gd name="T16" fmla="*/ 34 w 42"/>
                  <a:gd name="T17" fmla="*/ 12 h 52"/>
                  <a:gd name="T18" fmla="*/ 39 w 42"/>
                  <a:gd name="T19" fmla="*/ 12 h 52"/>
                  <a:gd name="T20" fmla="*/ 39 w 42"/>
                  <a:gd name="T21" fmla="*/ 12 h 52"/>
                  <a:gd name="T22" fmla="*/ 39 w 42"/>
                  <a:gd name="T23" fmla="*/ 10 h 52"/>
                  <a:gd name="T24" fmla="*/ 40 w 42"/>
                  <a:gd name="T25" fmla="*/ 10 h 52"/>
                  <a:gd name="T26" fmla="*/ 40 w 42"/>
                  <a:gd name="T27" fmla="*/ 10 h 52"/>
                  <a:gd name="T28" fmla="*/ 40 w 42"/>
                  <a:gd name="T29" fmla="*/ 12 h 52"/>
                  <a:gd name="T30" fmla="*/ 40 w 42"/>
                  <a:gd name="T31" fmla="*/ 12 h 52"/>
                  <a:gd name="T32" fmla="*/ 42 w 42"/>
                  <a:gd name="T33" fmla="*/ 12 h 52"/>
                  <a:gd name="T34" fmla="*/ 42 w 42"/>
                  <a:gd name="T35" fmla="*/ 12 h 52"/>
                  <a:gd name="T36" fmla="*/ 42 w 42"/>
                  <a:gd name="T37" fmla="*/ 14 h 52"/>
                  <a:gd name="T38" fmla="*/ 42 w 42"/>
                  <a:gd name="T39" fmla="*/ 14 h 52"/>
                  <a:gd name="T40" fmla="*/ 40 w 42"/>
                  <a:gd name="T41" fmla="*/ 15 h 52"/>
                  <a:gd name="T42" fmla="*/ 34 w 42"/>
                  <a:gd name="T43" fmla="*/ 25 h 52"/>
                  <a:gd name="T44" fmla="*/ 25 w 42"/>
                  <a:gd name="T45" fmla="*/ 37 h 52"/>
                  <a:gd name="T46" fmla="*/ 22 w 42"/>
                  <a:gd name="T47" fmla="*/ 39 h 52"/>
                  <a:gd name="T48" fmla="*/ 20 w 42"/>
                  <a:gd name="T49" fmla="*/ 39 h 52"/>
                  <a:gd name="T50" fmla="*/ 18 w 42"/>
                  <a:gd name="T51" fmla="*/ 41 h 52"/>
                  <a:gd name="T52" fmla="*/ 18 w 42"/>
                  <a:gd name="T53" fmla="*/ 41 h 52"/>
                  <a:gd name="T54" fmla="*/ 18 w 42"/>
                  <a:gd name="T55" fmla="*/ 46 h 52"/>
                  <a:gd name="T56" fmla="*/ 17 w 42"/>
                  <a:gd name="T57" fmla="*/ 47 h 52"/>
                  <a:gd name="T58" fmla="*/ 17 w 42"/>
                  <a:gd name="T59" fmla="*/ 49 h 52"/>
                  <a:gd name="T60" fmla="*/ 17 w 42"/>
                  <a:gd name="T61" fmla="*/ 51 h 52"/>
                  <a:gd name="T62" fmla="*/ 17 w 42"/>
                  <a:gd name="T63" fmla="*/ 51 h 52"/>
                  <a:gd name="T64" fmla="*/ 17 w 42"/>
                  <a:gd name="T65" fmla="*/ 52 h 52"/>
                  <a:gd name="T66" fmla="*/ 3 w 42"/>
                  <a:gd name="T67" fmla="*/ 51 h 52"/>
                  <a:gd name="T68" fmla="*/ 0 w 42"/>
                  <a:gd name="T69" fmla="*/ 37 h 52"/>
                  <a:gd name="T70" fmla="*/ 7 w 42"/>
                  <a:gd name="T71" fmla="*/ 17 h 52"/>
                  <a:gd name="T72" fmla="*/ 5 w 42"/>
                  <a:gd name="T73" fmla="*/ 7 h 52"/>
                  <a:gd name="T74" fmla="*/ 18 w 42"/>
                  <a:gd name="T75" fmla="*/ 5 h 52"/>
                  <a:gd name="T76" fmla="*/ 32 w 42"/>
                  <a:gd name="T77" fmla="*/ 0 h 52"/>
                  <a:gd name="T78" fmla="*/ 34 w 42"/>
                  <a:gd name="T79" fmla="*/ 3 h 52"/>
                  <a:gd name="T80" fmla="*/ 34 w 42"/>
                  <a:gd name="T81"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52">
                    <a:moveTo>
                      <a:pt x="34" y="3"/>
                    </a:moveTo>
                    <a:lnTo>
                      <a:pt x="30" y="5"/>
                    </a:lnTo>
                    <a:lnTo>
                      <a:pt x="30" y="5"/>
                    </a:lnTo>
                    <a:lnTo>
                      <a:pt x="30" y="7"/>
                    </a:lnTo>
                    <a:lnTo>
                      <a:pt x="30" y="10"/>
                    </a:lnTo>
                    <a:lnTo>
                      <a:pt x="30" y="10"/>
                    </a:lnTo>
                    <a:lnTo>
                      <a:pt x="30" y="12"/>
                    </a:lnTo>
                    <a:lnTo>
                      <a:pt x="30" y="12"/>
                    </a:lnTo>
                    <a:lnTo>
                      <a:pt x="34" y="12"/>
                    </a:lnTo>
                    <a:lnTo>
                      <a:pt x="39" y="12"/>
                    </a:lnTo>
                    <a:lnTo>
                      <a:pt x="39" y="12"/>
                    </a:lnTo>
                    <a:lnTo>
                      <a:pt x="39" y="10"/>
                    </a:lnTo>
                    <a:lnTo>
                      <a:pt x="40" y="10"/>
                    </a:lnTo>
                    <a:lnTo>
                      <a:pt x="40" y="10"/>
                    </a:lnTo>
                    <a:lnTo>
                      <a:pt x="40" y="12"/>
                    </a:lnTo>
                    <a:lnTo>
                      <a:pt x="40" y="12"/>
                    </a:lnTo>
                    <a:lnTo>
                      <a:pt x="42" y="12"/>
                    </a:lnTo>
                    <a:lnTo>
                      <a:pt x="42" y="12"/>
                    </a:lnTo>
                    <a:lnTo>
                      <a:pt x="42" y="14"/>
                    </a:lnTo>
                    <a:lnTo>
                      <a:pt x="42" y="14"/>
                    </a:lnTo>
                    <a:lnTo>
                      <a:pt x="40" y="15"/>
                    </a:lnTo>
                    <a:lnTo>
                      <a:pt x="34" y="25"/>
                    </a:lnTo>
                    <a:lnTo>
                      <a:pt x="25" y="37"/>
                    </a:lnTo>
                    <a:lnTo>
                      <a:pt x="22" y="39"/>
                    </a:lnTo>
                    <a:lnTo>
                      <a:pt x="20" y="39"/>
                    </a:lnTo>
                    <a:lnTo>
                      <a:pt x="18" y="41"/>
                    </a:lnTo>
                    <a:lnTo>
                      <a:pt x="18" y="41"/>
                    </a:lnTo>
                    <a:lnTo>
                      <a:pt x="18" y="46"/>
                    </a:lnTo>
                    <a:lnTo>
                      <a:pt x="17" y="47"/>
                    </a:lnTo>
                    <a:lnTo>
                      <a:pt x="17" y="49"/>
                    </a:lnTo>
                    <a:lnTo>
                      <a:pt x="17" y="51"/>
                    </a:lnTo>
                    <a:lnTo>
                      <a:pt x="17" y="51"/>
                    </a:lnTo>
                    <a:lnTo>
                      <a:pt x="17" y="52"/>
                    </a:lnTo>
                    <a:lnTo>
                      <a:pt x="3" y="51"/>
                    </a:lnTo>
                    <a:lnTo>
                      <a:pt x="0" y="37"/>
                    </a:lnTo>
                    <a:lnTo>
                      <a:pt x="7" y="17"/>
                    </a:lnTo>
                    <a:lnTo>
                      <a:pt x="5" y="7"/>
                    </a:lnTo>
                    <a:lnTo>
                      <a:pt x="18" y="5"/>
                    </a:lnTo>
                    <a:lnTo>
                      <a:pt x="32" y="0"/>
                    </a:lnTo>
                    <a:lnTo>
                      <a:pt x="34" y="3"/>
                    </a:lnTo>
                    <a:lnTo>
                      <a:pt x="34"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22" name="Freeform 2281"/>
              <p:cNvSpPr>
                <a:spLocks/>
              </p:cNvSpPr>
              <p:nvPr/>
            </p:nvSpPr>
            <p:spPr bwMode="auto">
              <a:xfrm>
                <a:off x="3781" y="2651"/>
                <a:ext cx="42" cy="52"/>
              </a:xfrm>
              <a:custGeom>
                <a:avLst/>
                <a:gdLst>
                  <a:gd name="T0" fmla="*/ 34 w 42"/>
                  <a:gd name="T1" fmla="*/ 3 h 52"/>
                  <a:gd name="T2" fmla="*/ 30 w 42"/>
                  <a:gd name="T3" fmla="*/ 5 h 52"/>
                  <a:gd name="T4" fmla="*/ 30 w 42"/>
                  <a:gd name="T5" fmla="*/ 5 h 52"/>
                  <a:gd name="T6" fmla="*/ 30 w 42"/>
                  <a:gd name="T7" fmla="*/ 7 h 52"/>
                  <a:gd name="T8" fmla="*/ 30 w 42"/>
                  <a:gd name="T9" fmla="*/ 10 h 52"/>
                  <a:gd name="T10" fmla="*/ 30 w 42"/>
                  <a:gd name="T11" fmla="*/ 10 h 52"/>
                  <a:gd name="T12" fmla="*/ 30 w 42"/>
                  <a:gd name="T13" fmla="*/ 12 h 52"/>
                  <a:gd name="T14" fmla="*/ 30 w 42"/>
                  <a:gd name="T15" fmla="*/ 12 h 52"/>
                  <a:gd name="T16" fmla="*/ 34 w 42"/>
                  <a:gd name="T17" fmla="*/ 12 h 52"/>
                  <a:gd name="T18" fmla="*/ 39 w 42"/>
                  <a:gd name="T19" fmla="*/ 12 h 52"/>
                  <a:gd name="T20" fmla="*/ 39 w 42"/>
                  <a:gd name="T21" fmla="*/ 12 h 52"/>
                  <a:gd name="T22" fmla="*/ 39 w 42"/>
                  <a:gd name="T23" fmla="*/ 10 h 52"/>
                  <a:gd name="T24" fmla="*/ 40 w 42"/>
                  <a:gd name="T25" fmla="*/ 10 h 52"/>
                  <a:gd name="T26" fmla="*/ 40 w 42"/>
                  <a:gd name="T27" fmla="*/ 10 h 52"/>
                  <a:gd name="T28" fmla="*/ 40 w 42"/>
                  <a:gd name="T29" fmla="*/ 12 h 52"/>
                  <a:gd name="T30" fmla="*/ 40 w 42"/>
                  <a:gd name="T31" fmla="*/ 12 h 52"/>
                  <a:gd name="T32" fmla="*/ 42 w 42"/>
                  <a:gd name="T33" fmla="*/ 12 h 52"/>
                  <a:gd name="T34" fmla="*/ 42 w 42"/>
                  <a:gd name="T35" fmla="*/ 12 h 52"/>
                  <a:gd name="T36" fmla="*/ 42 w 42"/>
                  <a:gd name="T37" fmla="*/ 14 h 52"/>
                  <a:gd name="T38" fmla="*/ 42 w 42"/>
                  <a:gd name="T39" fmla="*/ 14 h 52"/>
                  <a:gd name="T40" fmla="*/ 40 w 42"/>
                  <a:gd name="T41" fmla="*/ 15 h 52"/>
                  <a:gd name="T42" fmla="*/ 34 w 42"/>
                  <a:gd name="T43" fmla="*/ 25 h 52"/>
                  <a:gd name="T44" fmla="*/ 25 w 42"/>
                  <a:gd name="T45" fmla="*/ 37 h 52"/>
                  <a:gd name="T46" fmla="*/ 22 w 42"/>
                  <a:gd name="T47" fmla="*/ 39 h 52"/>
                  <a:gd name="T48" fmla="*/ 20 w 42"/>
                  <a:gd name="T49" fmla="*/ 39 h 52"/>
                  <a:gd name="T50" fmla="*/ 18 w 42"/>
                  <a:gd name="T51" fmla="*/ 41 h 52"/>
                  <a:gd name="T52" fmla="*/ 18 w 42"/>
                  <a:gd name="T53" fmla="*/ 41 h 52"/>
                  <a:gd name="T54" fmla="*/ 18 w 42"/>
                  <a:gd name="T55" fmla="*/ 46 h 52"/>
                  <a:gd name="T56" fmla="*/ 17 w 42"/>
                  <a:gd name="T57" fmla="*/ 47 h 52"/>
                  <a:gd name="T58" fmla="*/ 17 w 42"/>
                  <a:gd name="T59" fmla="*/ 49 h 52"/>
                  <a:gd name="T60" fmla="*/ 17 w 42"/>
                  <a:gd name="T61" fmla="*/ 51 h 52"/>
                  <a:gd name="T62" fmla="*/ 17 w 42"/>
                  <a:gd name="T63" fmla="*/ 51 h 52"/>
                  <a:gd name="T64" fmla="*/ 17 w 42"/>
                  <a:gd name="T65" fmla="*/ 52 h 52"/>
                  <a:gd name="T66" fmla="*/ 3 w 42"/>
                  <a:gd name="T67" fmla="*/ 51 h 52"/>
                  <a:gd name="T68" fmla="*/ 0 w 42"/>
                  <a:gd name="T69" fmla="*/ 37 h 52"/>
                  <a:gd name="T70" fmla="*/ 7 w 42"/>
                  <a:gd name="T71" fmla="*/ 17 h 52"/>
                  <a:gd name="T72" fmla="*/ 5 w 42"/>
                  <a:gd name="T73" fmla="*/ 7 h 52"/>
                  <a:gd name="T74" fmla="*/ 18 w 42"/>
                  <a:gd name="T75" fmla="*/ 5 h 52"/>
                  <a:gd name="T76" fmla="*/ 32 w 42"/>
                  <a:gd name="T77" fmla="*/ 0 h 52"/>
                  <a:gd name="T78" fmla="*/ 34 w 42"/>
                  <a:gd name="T79" fmla="*/ 3 h 52"/>
                  <a:gd name="T80" fmla="*/ 34 w 42"/>
                  <a:gd name="T81"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52">
                    <a:moveTo>
                      <a:pt x="34" y="3"/>
                    </a:moveTo>
                    <a:lnTo>
                      <a:pt x="30" y="5"/>
                    </a:lnTo>
                    <a:lnTo>
                      <a:pt x="30" y="5"/>
                    </a:lnTo>
                    <a:lnTo>
                      <a:pt x="30" y="7"/>
                    </a:lnTo>
                    <a:lnTo>
                      <a:pt x="30" y="10"/>
                    </a:lnTo>
                    <a:lnTo>
                      <a:pt x="30" y="10"/>
                    </a:lnTo>
                    <a:lnTo>
                      <a:pt x="30" y="12"/>
                    </a:lnTo>
                    <a:lnTo>
                      <a:pt x="30" y="12"/>
                    </a:lnTo>
                    <a:lnTo>
                      <a:pt x="34" y="12"/>
                    </a:lnTo>
                    <a:lnTo>
                      <a:pt x="39" y="12"/>
                    </a:lnTo>
                    <a:lnTo>
                      <a:pt x="39" y="12"/>
                    </a:lnTo>
                    <a:lnTo>
                      <a:pt x="39" y="10"/>
                    </a:lnTo>
                    <a:lnTo>
                      <a:pt x="40" y="10"/>
                    </a:lnTo>
                    <a:lnTo>
                      <a:pt x="40" y="10"/>
                    </a:lnTo>
                    <a:lnTo>
                      <a:pt x="40" y="12"/>
                    </a:lnTo>
                    <a:lnTo>
                      <a:pt x="40" y="12"/>
                    </a:lnTo>
                    <a:lnTo>
                      <a:pt x="42" y="12"/>
                    </a:lnTo>
                    <a:lnTo>
                      <a:pt x="42" y="12"/>
                    </a:lnTo>
                    <a:lnTo>
                      <a:pt x="42" y="14"/>
                    </a:lnTo>
                    <a:lnTo>
                      <a:pt x="42" y="14"/>
                    </a:lnTo>
                    <a:lnTo>
                      <a:pt x="40" y="15"/>
                    </a:lnTo>
                    <a:lnTo>
                      <a:pt x="34" y="25"/>
                    </a:lnTo>
                    <a:lnTo>
                      <a:pt x="25" y="37"/>
                    </a:lnTo>
                    <a:lnTo>
                      <a:pt x="22" y="39"/>
                    </a:lnTo>
                    <a:lnTo>
                      <a:pt x="20" y="39"/>
                    </a:lnTo>
                    <a:lnTo>
                      <a:pt x="18" y="41"/>
                    </a:lnTo>
                    <a:lnTo>
                      <a:pt x="18" y="41"/>
                    </a:lnTo>
                    <a:lnTo>
                      <a:pt x="18" y="46"/>
                    </a:lnTo>
                    <a:lnTo>
                      <a:pt x="17" y="47"/>
                    </a:lnTo>
                    <a:lnTo>
                      <a:pt x="17" y="49"/>
                    </a:lnTo>
                    <a:lnTo>
                      <a:pt x="17" y="51"/>
                    </a:lnTo>
                    <a:lnTo>
                      <a:pt x="17" y="51"/>
                    </a:lnTo>
                    <a:lnTo>
                      <a:pt x="17" y="52"/>
                    </a:lnTo>
                    <a:lnTo>
                      <a:pt x="3" y="51"/>
                    </a:lnTo>
                    <a:lnTo>
                      <a:pt x="0" y="37"/>
                    </a:lnTo>
                    <a:lnTo>
                      <a:pt x="7" y="17"/>
                    </a:lnTo>
                    <a:lnTo>
                      <a:pt x="5" y="7"/>
                    </a:lnTo>
                    <a:lnTo>
                      <a:pt x="18" y="5"/>
                    </a:lnTo>
                    <a:lnTo>
                      <a:pt x="32" y="0"/>
                    </a:lnTo>
                    <a:lnTo>
                      <a:pt x="34" y="3"/>
                    </a:lnTo>
                    <a:lnTo>
                      <a:pt x="3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23" name="Freeform 2282"/>
              <p:cNvSpPr>
                <a:spLocks/>
              </p:cNvSpPr>
              <p:nvPr/>
            </p:nvSpPr>
            <p:spPr bwMode="auto">
              <a:xfrm>
                <a:off x="3813" y="2893"/>
                <a:ext cx="76" cy="71"/>
              </a:xfrm>
              <a:custGeom>
                <a:avLst/>
                <a:gdLst>
                  <a:gd name="T0" fmla="*/ 73 w 76"/>
                  <a:gd name="T1" fmla="*/ 54 h 71"/>
                  <a:gd name="T2" fmla="*/ 71 w 76"/>
                  <a:gd name="T3" fmla="*/ 54 h 71"/>
                  <a:gd name="T4" fmla="*/ 69 w 76"/>
                  <a:gd name="T5" fmla="*/ 54 h 71"/>
                  <a:gd name="T6" fmla="*/ 66 w 76"/>
                  <a:gd name="T7" fmla="*/ 53 h 71"/>
                  <a:gd name="T8" fmla="*/ 69 w 76"/>
                  <a:gd name="T9" fmla="*/ 49 h 71"/>
                  <a:gd name="T10" fmla="*/ 69 w 76"/>
                  <a:gd name="T11" fmla="*/ 48 h 71"/>
                  <a:gd name="T12" fmla="*/ 64 w 76"/>
                  <a:gd name="T13" fmla="*/ 46 h 71"/>
                  <a:gd name="T14" fmla="*/ 61 w 76"/>
                  <a:gd name="T15" fmla="*/ 48 h 71"/>
                  <a:gd name="T16" fmla="*/ 59 w 76"/>
                  <a:gd name="T17" fmla="*/ 49 h 71"/>
                  <a:gd name="T18" fmla="*/ 59 w 76"/>
                  <a:gd name="T19" fmla="*/ 51 h 71"/>
                  <a:gd name="T20" fmla="*/ 63 w 76"/>
                  <a:gd name="T21" fmla="*/ 51 h 71"/>
                  <a:gd name="T22" fmla="*/ 61 w 76"/>
                  <a:gd name="T23" fmla="*/ 54 h 71"/>
                  <a:gd name="T24" fmla="*/ 58 w 76"/>
                  <a:gd name="T25" fmla="*/ 54 h 71"/>
                  <a:gd name="T26" fmla="*/ 56 w 76"/>
                  <a:gd name="T27" fmla="*/ 54 h 71"/>
                  <a:gd name="T28" fmla="*/ 54 w 76"/>
                  <a:gd name="T29" fmla="*/ 58 h 71"/>
                  <a:gd name="T30" fmla="*/ 56 w 76"/>
                  <a:gd name="T31" fmla="*/ 61 h 71"/>
                  <a:gd name="T32" fmla="*/ 51 w 76"/>
                  <a:gd name="T33" fmla="*/ 63 h 71"/>
                  <a:gd name="T34" fmla="*/ 46 w 76"/>
                  <a:gd name="T35" fmla="*/ 65 h 71"/>
                  <a:gd name="T36" fmla="*/ 42 w 76"/>
                  <a:gd name="T37" fmla="*/ 66 h 71"/>
                  <a:gd name="T38" fmla="*/ 44 w 76"/>
                  <a:gd name="T39" fmla="*/ 70 h 71"/>
                  <a:gd name="T40" fmla="*/ 49 w 76"/>
                  <a:gd name="T41" fmla="*/ 68 h 71"/>
                  <a:gd name="T42" fmla="*/ 51 w 76"/>
                  <a:gd name="T43" fmla="*/ 70 h 71"/>
                  <a:gd name="T44" fmla="*/ 52 w 76"/>
                  <a:gd name="T45" fmla="*/ 68 h 71"/>
                  <a:gd name="T46" fmla="*/ 56 w 76"/>
                  <a:gd name="T47" fmla="*/ 68 h 71"/>
                  <a:gd name="T48" fmla="*/ 56 w 76"/>
                  <a:gd name="T49" fmla="*/ 68 h 71"/>
                  <a:gd name="T50" fmla="*/ 56 w 76"/>
                  <a:gd name="T51" fmla="*/ 68 h 71"/>
                  <a:gd name="T52" fmla="*/ 44 w 76"/>
                  <a:gd name="T53" fmla="*/ 71 h 71"/>
                  <a:gd name="T54" fmla="*/ 41 w 76"/>
                  <a:gd name="T55" fmla="*/ 71 h 71"/>
                  <a:gd name="T56" fmla="*/ 39 w 76"/>
                  <a:gd name="T57" fmla="*/ 70 h 71"/>
                  <a:gd name="T58" fmla="*/ 37 w 76"/>
                  <a:gd name="T59" fmla="*/ 65 h 71"/>
                  <a:gd name="T60" fmla="*/ 32 w 76"/>
                  <a:gd name="T61" fmla="*/ 61 h 71"/>
                  <a:gd name="T62" fmla="*/ 30 w 76"/>
                  <a:gd name="T63" fmla="*/ 58 h 71"/>
                  <a:gd name="T64" fmla="*/ 25 w 76"/>
                  <a:gd name="T65" fmla="*/ 60 h 71"/>
                  <a:gd name="T66" fmla="*/ 19 w 76"/>
                  <a:gd name="T67" fmla="*/ 58 h 71"/>
                  <a:gd name="T68" fmla="*/ 10 w 76"/>
                  <a:gd name="T69" fmla="*/ 56 h 71"/>
                  <a:gd name="T70" fmla="*/ 2 w 76"/>
                  <a:gd name="T71" fmla="*/ 51 h 71"/>
                  <a:gd name="T72" fmla="*/ 2 w 76"/>
                  <a:gd name="T73" fmla="*/ 48 h 71"/>
                  <a:gd name="T74" fmla="*/ 3 w 76"/>
                  <a:gd name="T75" fmla="*/ 46 h 71"/>
                  <a:gd name="T76" fmla="*/ 3 w 76"/>
                  <a:gd name="T77" fmla="*/ 44 h 71"/>
                  <a:gd name="T78" fmla="*/ 5 w 76"/>
                  <a:gd name="T79" fmla="*/ 43 h 71"/>
                  <a:gd name="T80" fmla="*/ 5 w 76"/>
                  <a:gd name="T81" fmla="*/ 43 h 71"/>
                  <a:gd name="T82" fmla="*/ 7 w 76"/>
                  <a:gd name="T83" fmla="*/ 41 h 71"/>
                  <a:gd name="T84" fmla="*/ 7 w 76"/>
                  <a:gd name="T85" fmla="*/ 41 h 71"/>
                  <a:gd name="T86" fmla="*/ 10 w 76"/>
                  <a:gd name="T87" fmla="*/ 43 h 71"/>
                  <a:gd name="T88" fmla="*/ 8 w 76"/>
                  <a:gd name="T89" fmla="*/ 38 h 71"/>
                  <a:gd name="T90" fmla="*/ 8 w 76"/>
                  <a:gd name="T91" fmla="*/ 36 h 71"/>
                  <a:gd name="T92" fmla="*/ 8 w 76"/>
                  <a:gd name="T93" fmla="*/ 34 h 71"/>
                  <a:gd name="T94" fmla="*/ 7 w 76"/>
                  <a:gd name="T95" fmla="*/ 34 h 71"/>
                  <a:gd name="T96" fmla="*/ 5 w 76"/>
                  <a:gd name="T97" fmla="*/ 32 h 71"/>
                  <a:gd name="T98" fmla="*/ 5 w 76"/>
                  <a:gd name="T99" fmla="*/ 32 h 71"/>
                  <a:gd name="T100" fmla="*/ 5 w 76"/>
                  <a:gd name="T101" fmla="*/ 24 h 71"/>
                  <a:gd name="T102" fmla="*/ 24 w 76"/>
                  <a:gd name="T103" fmla="*/ 7 h 71"/>
                  <a:gd name="T104" fmla="*/ 42 w 76"/>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71">
                    <a:moveTo>
                      <a:pt x="75" y="38"/>
                    </a:moveTo>
                    <a:lnTo>
                      <a:pt x="76" y="44"/>
                    </a:lnTo>
                    <a:lnTo>
                      <a:pt x="73" y="54"/>
                    </a:lnTo>
                    <a:lnTo>
                      <a:pt x="71" y="54"/>
                    </a:lnTo>
                    <a:lnTo>
                      <a:pt x="71" y="54"/>
                    </a:lnTo>
                    <a:lnTo>
                      <a:pt x="71" y="54"/>
                    </a:lnTo>
                    <a:lnTo>
                      <a:pt x="68" y="54"/>
                    </a:lnTo>
                    <a:lnTo>
                      <a:pt x="68" y="54"/>
                    </a:lnTo>
                    <a:lnTo>
                      <a:pt x="69" y="54"/>
                    </a:lnTo>
                    <a:lnTo>
                      <a:pt x="69" y="54"/>
                    </a:lnTo>
                    <a:lnTo>
                      <a:pt x="68" y="53"/>
                    </a:lnTo>
                    <a:lnTo>
                      <a:pt x="66" y="53"/>
                    </a:lnTo>
                    <a:lnTo>
                      <a:pt x="68" y="53"/>
                    </a:lnTo>
                    <a:lnTo>
                      <a:pt x="69" y="51"/>
                    </a:lnTo>
                    <a:lnTo>
                      <a:pt x="69" y="49"/>
                    </a:lnTo>
                    <a:lnTo>
                      <a:pt x="69" y="49"/>
                    </a:lnTo>
                    <a:lnTo>
                      <a:pt x="69" y="48"/>
                    </a:lnTo>
                    <a:lnTo>
                      <a:pt x="69" y="48"/>
                    </a:lnTo>
                    <a:lnTo>
                      <a:pt x="68" y="48"/>
                    </a:lnTo>
                    <a:lnTo>
                      <a:pt x="66" y="46"/>
                    </a:lnTo>
                    <a:lnTo>
                      <a:pt x="64" y="46"/>
                    </a:lnTo>
                    <a:lnTo>
                      <a:pt x="64" y="46"/>
                    </a:lnTo>
                    <a:lnTo>
                      <a:pt x="64" y="48"/>
                    </a:lnTo>
                    <a:lnTo>
                      <a:pt x="61" y="48"/>
                    </a:lnTo>
                    <a:lnTo>
                      <a:pt x="61" y="46"/>
                    </a:lnTo>
                    <a:lnTo>
                      <a:pt x="59" y="48"/>
                    </a:lnTo>
                    <a:lnTo>
                      <a:pt x="59" y="49"/>
                    </a:lnTo>
                    <a:lnTo>
                      <a:pt x="59" y="51"/>
                    </a:lnTo>
                    <a:lnTo>
                      <a:pt x="59" y="51"/>
                    </a:lnTo>
                    <a:lnTo>
                      <a:pt x="59" y="51"/>
                    </a:lnTo>
                    <a:lnTo>
                      <a:pt x="61" y="51"/>
                    </a:lnTo>
                    <a:lnTo>
                      <a:pt x="63" y="51"/>
                    </a:lnTo>
                    <a:lnTo>
                      <a:pt x="63" y="51"/>
                    </a:lnTo>
                    <a:lnTo>
                      <a:pt x="63" y="53"/>
                    </a:lnTo>
                    <a:lnTo>
                      <a:pt x="61" y="53"/>
                    </a:lnTo>
                    <a:lnTo>
                      <a:pt x="61" y="54"/>
                    </a:lnTo>
                    <a:lnTo>
                      <a:pt x="61" y="54"/>
                    </a:lnTo>
                    <a:lnTo>
                      <a:pt x="61" y="54"/>
                    </a:lnTo>
                    <a:lnTo>
                      <a:pt x="58" y="54"/>
                    </a:lnTo>
                    <a:lnTo>
                      <a:pt x="56" y="54"/>
                    </a:lnTo>
                    <a:lnTo>
                      <a:pt x="56" y="54"/>
                    </a:lnTo>
                    <a:lnTo>
                      <a:pt x="56" y="54"/>
                    </a:lnTo>
                    <a:lnTo>
                      <a:pt x="56" y="56"/>
                    </a:lnTo>
                    <a:lnTo>
                      <a:pt x="54" y="58"/>
                    </a:lnTo>
                    <a:lnTo>
                      <a:pt x="54" y="58"/>
                    </a:lnTo>
                    <a:lnTo>
                      <a:pt x="56" y="58"/>
                    </a:lnTo>
                    <a:lnTo>
                      <a:pt x="56" y="58"/>
                    </a:lnTo>
                    <a:lnTo>
                      <a:pt x="56" y="61"/>
                    </a:lnTo>
                    <a:lnTo>
                      <a:pt x="52" y="63"/>
                    </a:lnTo>
                    <a:lnTo>
                      <a:pt x="51" y="63"/>
                    </a:lnTo>
                    <a:lnTo>
                      <a:pt x="51" y="63"/>
                    </a:lnTo>
                    <a:lnTo>
                      <a:pt x="49" y="63"/>
                    </a:lnTo>
                    <a:lnTo>
                      <a:pt x="49" y="63"/>
                    </a:lnTo>
                    <a:lnTo>
                      <a:pt x="46" y="65"/>
                    </a:lnTo>
                    <a:lnTo>
                      <a:pt x="46" y="65"/>
                    </a:lnTo>
                    <a:lnTo>
                      <a:pt x="42" y="66"/>
                    </a:lnTo>
                    <a:lnTo>
                      <a:pt x="42" y="66"/>
                    </a:lnTo>
                    <a:lnTo>
                      <a:pt x="42" y="70"/>
                    </a:lnTo>
                    <a:lnTo>
                      <a:pt x="44" y="70"/>
                    </a:lnTo>
                    <a:lnTo>
                      <a:pt x="44" y="70"/>
                    </a:lnTo>
                    <a:lnTo>
                      <a:pt x="46" y="70"/>
                    </a:lnTo>
                    <a:lnTo>
                      <a:pt x="47" y="70"/>
                    </a:lnTo>
                    <a:lnTo>
                      <a:pt x="49" y="68"/>
                    </a:lnTo>
                    <a:lnTo>
                      <a:pt x="51" y="68"/>
                    </a:lnTo>
                    <a:lnTo>
                      <a:pt x="51" y="68"/>
                    </a:lnTo>
                    <a:lnTo>
                      <a:pt x="51" y="70"/>
                    </a:lnTo>
                    <a:lnTo>
                      <a:pt x="52" y="70"/>
                    </a:lnTo>
                    <a:lnTo>
                      <a:pt x="52" y="68"/>
                    </a:lnTo>
                    <a:lnTo>
                      <a:pt x="52" y="68"/>
                    </a:lnTo>
                    <a:lnTo>
                      <a:pt x="54" y="68"/>
                    </a:lnTo>
                    <a:lnTo>
                      <a:pt x="54" y="68"/>
                    </a:lnTo>
                    <a:lnTo>
                      <a:pt x="56" y="68"/>
                    </a:lnTo>
                    <a:lnTo>
                      <a:pt x="56" y="68"/>
                    </a:lnTo>
                    <a:lnTo>
                      <a:pt x="56" y="68"/>
                    </a:lnTo>
                    <a:lnTo>
                      <a:pt x="56" y="68"/>
                    </a:lnTo>
                    <a:lnTo>
                      <a:pt x="56" y="68"/>
                    </a:lnTo>
                    <a:lnTo>
                      <a:pt x="56" y="68"/>
                    </a:lnTo>
                    <a:lnTo>
                      <a:pt x="56" y="68"/>
                    </a:lnTo>
                    <a:lnTo>
                      <a:pt x="49" y="71"/>
                    </a:lnTo>
                    <a:lnTo>
                      <a:pt x="47" y="71"/>
                    </a:lnTo>
                    <a:lnTo>
                      <a:pt x="44" y="71"/>
                    </a:lnTo>
                    <a:lnTo>
                      <a:pt x="42" y="71"/>
                    </a:lnTo>
                    <a:lnTo>
                      <a:pt x="41" y="71"/>
                    </a:lnTo>
                    <a:lnTo>
                      <a:pt x="41" y="71"/>
                    </a:lnTo>
                    <a:lnTo>
                      <a:pt x="39" y="71"/>
                    </a:lnTo>
                    <a:lnTo>
                      <a:pt x="41" y="70"/>
                    </a:lnTo>
                    <a:lnTo>
                      <a:pt x="39" y="70"/>
                    </a:lnTo>
                    <a:lnTo>
                      <a:pt x="37" y="66"/>
                    </a:lnTo>
                    <a:lnTo>
                      <a:pt x="37" y="66"/>
                    </a:lnTo>
                    <a:lnTo>
                      <a:pt x="37" y="65"/>
                    </a:lnTo>
                    <a:lnTo>
                      <a:pt x="36" y="65"/>
                    </a:lnTo>
                    <a:lnTo>
                      <a:pt x="36" y="63"/>
                    </a:lnTo>
                    <a:lnTo>
                      <a:pt x="32" y="61"/>
                    </a:lnTo>
                    <a:lnTo>
                      <a:pt x="32" y="60"/>
                    </a:lnTo>
                    <a:lnTo>
                      <a:pt x="30" y="60"/>
                    </a:lnTo>
                    <a:lnTo>
                      <a:pt x="30" y="58"/>
                    </a:lnTo>
                    <a:lnTo>
                      <a:pt x="29" y="60"/>
                    </a:lnTo>
                    <a:lnTo>
                      <a:pt x="27" y="60"/>
                    </a:lnTo>
                    <a:lnTo>
                      <a:pt x="25" y="60"/>
                    </a:lnTo>
                    <a:lnTo>
                      <a:pt x="24" y="58"/>
                    </a:lnTo>
                    <a:lnTo>
                      <a:pt x="22" y="58"/>
                    </a:lnTo>
                    <a:lnTo>
                      <a:pt x="19" y="58"/>
                    </a:lnTo>
                    <a:lnTo>
                      <a:pt x="17" y="56"/>
                    </a:lnTo>
                    <a:lnTo>
                      <a:pt x="17" y="56"/>
                    </a:lnTo>
                    <a:lnTo>
                      <a:pt x="10" y="56"/>
                    </a:lnTo>
                    <a:lnTo>
                      <a:pt x="8" y="54"/>
                    </a:lnTo>
                    <a:lnTo>
                      <a:pt x="5" y="53"/>
                    </a:lnTo>
                    <a:lnTo>
                      <a:pt x="2" y="51"/>
                    </a:lnTo>
                    <a:lnTo>
                      <a:pt x="0" y="48"/>
                    </a:lnTo>
                    <a:lnTo>
                      <a:pt x="0" y="48"/>
                    </a:lnTo>
                    <a:lnTo>
                      <a:pt x="2" y="48"/>
                    </a:lnTo>
                    <a:lnTo>
                      <a:pt x="2" y="48"/>
                    </a:lnTo>
                    <a:lnTo>
                      <a:pt x="3" y="48"/>
                    </a:lnTo>
                    <a:lnTo>
                      <a:pt x="3" y="46"/>
                    </a:lnTo>
                    <a:lnTo>
                      <a:pt x="3" y="46"/>
                    </a:lnTo>
                    <a:lnTo>
                      <a:pt x="3" y="44"/>
                    </a:lnTo>
                    <a:lnTo>
                      <a:pt x="3" y="44"/>
                    </a:lnTo>
                    <a:lnTo>
                      <a:pt x="3" y="44"/>
                    </a:lnTo>
                    <a:lnTo>
                      <a:pt x="5" y="43"/>
                    </a:lnTo>
                    <a:lnTo>
                      <a:pt x="5" y="43"/>
                    </a:lnTo>
                    <a:lnTo>
                      <a:pt x="5" y="43"/>
                    </a:lnTo>
                    <a:lnTo>
                      <a:pt x="5" y="43"/>
                    </a:lnTo>
                    <a:lnTo>
                      <a:pt x="5" y="43"/>
                    </a:lnTo>
                    <a:lnTo>
                      <a:pt x="5" y="41"/>
                    </a:lnTo>
                    <a:lnTo>
                      <a:pt x="5" y="41"/>
                    </a:lnTo>
                    <a:lnTo>
                      <a:pt x="7" y="41"/>
                    </a:lnTo>
                    <a:lnTo>
                      <a:pt x="7" y="41"/>
                    </a:lnTo>
                    <a:lnTo>
                      <a:pt x="7" y="41"/>
                    </a:lnTo>
                    <a:lnTo>
                      <a:pt x="7" y="41"/>
                    </a:lnTo>
                    <a:lnTo>
                      <a:pt x="7" y="41"/>
                    </a:lnTo>
                    <a:lnTo>
                      <a:pt x="8" y="43"/>
                    </a:lnTo>
                    <a:lnTo>
                      <a:pt x="10" y="43"/>
                    </a:lnTo>
                    <a:lnTo>
                      <a:pt x="10" y="41"/>
                    </a:lnTo>
                    <a:lnTo>
                      <a:pt x="10" y="39"/>
                    </a:lnTo>
                    <a:lnTo>
                      <a:pt x="8" y="38"/>
                    </a:lnTo>
                    <a:lnTo>
                      <a:pt x="8" y="38"/>
                    </a:lnTo>
                    <a:lnTo>
                      <a:pt x="8" y="36"/>
                    </a:lnTo>
                    <a:lnTo>
                      <a:pt x="8" y="36"/>
                    </a:lnTo>
                    <a:lnTo>
                      <a:pt x="8" y="36"/>
                    </a:lnTo>
                    <a:lnTo>
                      <a:pt x="8" y="34"/>
                    </a:lnTo>
                    <a:lnTo>
                      <a:pt x="8" y="34"/>
                    </a:lnTo>
                    <a:lnTo>
                      <a:pt x="8" y="34"/>
                    </a:lnTo>
                    <a:lnTo>
                      <a:pt x="8" y="34"/>
                    </a:lnTo>
                    <a:lnTo>
                      <a:pt x="7" y="34"/>
                    </a:lnTo>
                    <a:lnTo>
                      <a:pt x="5" y="34"/>
                    </a:lnTo>
                    <a:lnTo>
                      <a:pt x="5" y="34"/>
                    </a:lnTo>
                    <a:lnTo>
                      <a:pt x="5" y="32"/>
                    </a:lnTo>
                    <a:lnTo>
                      <a:pt x="5" y="32"/>
                    </a:lnTo>
                    <a:lnTo>
                      <a:pt x="5" y="32"/>
                    </a:lnTo>
                    <a:lnTo>
                      <a:pt x="5" y="32"/>
                    </a:lnTo>
                    <a:lnTo>
                      <a:pt x="5" y="32"/>
                    </a:lnTo>
                    <a:lnTo>
                      <a:pt x="3" y="31"/>
                    </a:lnTo>
                    <a:lnTo>
                      <a:pt x="5" y="24"/>
                    </a:lnTo>
                    <a:lnTo>
                      <a:pt x="10" y="17"/>
                    </a:lnTo>
                    <a:lnTo>
                      <a:pt x="19" y="15"/>
                    </a:lnTo>
                    <a:lnTo>
                      <a:pt x="24" y="7"/>
                    </a:lnTo>
                    <a:lnTo>
                      <a:pt x="34" y="5"/>
                    </a:lnTo>
                    <a:lnTo>
                      <a:pt x="39" y="0"/>
                    </a:lnTo>
                    <a:lnTo>
                      <a:pt x="42" y="7"/>
                    </a:lnTo>
                    <a:lnTo>
                      <a:pt x="58" y="19"/>
                    </a:lnTo>
                    <a:lnTo>
                      <a:pt x="75"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24" name="Freeform 2283"/>
              <p:cNvSpPr>
                <a:spLocks/>
              </p:cNvSpPr>
              <p:nvPr/>
            </p:nvSpPr>
            <p:spPr bwMode="auto">
              <a:xfrm>
                <a:off x="3813" y="2893"/>
                <a:ext cx="76" cy="71"/>
              </a:xfrm>
              <a:custGeom>
                <a:avLst/>
                <a:gdLst>
                  <a:gd name="T0" fmla="*/ 73 w 76"/>
                  <a:gd name="T1" fmla="*/ 54 h 71"/>
                  <a:gd name="T2" fmla="*/ 71 w 76"/>
                  <a:gd name="T3" fmla="*/ 54 h 71"/>
                  <a:gd name="T4" fmla="*/ 69 w 76"/>
                  <a:gd name="T5" fmla="*/ 54 h 71"/>
                  <a:gd name="T6" fmla="*/ 66 w 76"/>
                  <a:gd name="T7" fmla="*/ 53 h 71"/>
                  <a:gd name="T8" fmla="*/ 69 w 76"/>
                  <a:gd name="T9" fmla="*/ 49 h 71"/>
                  <a:gd name="T10" fmla="*/ 69 w 76"/>
                  <a:gd name="T11" fmla="*/ 48 h 71"/>
                  <a:gd name="T12" fmla="*/ 64 w 76"/>
                  <a:gd name="T13" fmla="*/ 46 h 71"/>
                  <a:gd name="T14" fmla="*/ 61 w 76"/>
                  <a:gd name="T15" fmla="*/ 48 h 71"/>
                  <a:gd name="T16" fmla="*/ 59 w 76"/>
                  <a:gd name="T17" fmla="*/ 49 h 71"/>
                  <a:gd name="T18" fmla="*/ 59 w 76"/>
                  <a:gd name="T19" fmla="*/ 51 h 71"/>
                  <a:gd name="T20" fmla="*/ 63 w 76"/>
                  <a:gd name="T21" fmla="*/ 51 h 71"/>
                  <a:gd name="T22" fmla="*/ 61 w 76"/>
                  <a:gd name="T23" fmla="*/ 54 h 71"/>
                  <a:gd name="T24" fmla="*/ 58 w 76"/>
                  <a:gd name="T25" fmla="*/ 54 h 71"/>
                  <a:gd name="T26" fmla="*/ 56 w 76"/>
                  <a:gd name="T27" fmla="*/ 54 h 71"/>
                  <a:gd name="T28" fmla="*/ 54 w 76"/>
                  <a:gd name="T29" fmla="*/ 58 h 71"/>
                  <a:gd name="T30" fmla="*/ 56 w 76"/>
                  <a:gd name="T31" fmla="*/ 61 h 71"/>
                  <a:gd name="T32" fmla="*/ 51 w 76"/>
                  <a:gd name="T33" fmla="*/ 63 h 71"/>
                  <a:gd name="T34" fmla="*/ 46 w 76"/>
                  <a:gd name="T35" fmla="*/ 65 h 71"/>
                  <a:gd name="T36" fmla="*/ 42 w 76"/>
                  <a:gd name="T37" fmla="*/ 66 h 71"/>
                  <a:gd name="T38" fmla="*/ 44 w 76"/>
                  <a:gd name="T39" fmla="*/ 70 h 71"/>
                  <a:gd name="T40" fmla="*/ 49 w 76"/>
                  <a:gd name="T41" fmla="*/ 68 h 71"/>
                  <a:gd name="T42" fmla="*/ 51 w 76"/>
                  <a:gd name="T43" fmla="*/ 70 h 71"/>
                  <a:gd name="T44" fmla="*/ 52 w 76"/>
                  <a:gd name="T45" fmla="*/ 68 h 71"/>
                  <a:gd name="T46" fmla="*/ 56 w 76"/>
                  <a:gd name="T47" fmla="*/ 68 h 71"/>
                  <a:gd name="T48" fmla="*/ 56 w 76"/>
                  <a:gd name="T49" fmla="*/ 68 h 71"/>
                  <a:gd name="T50" fmla="*/ 56 w 76"/>
                  <a:gd name="T51" fmla="*/ 68 h 71"/>
                  <a:gd name="T52" fmla="*/ 44 w 76"/>
                  <a:gd name="T53" fmla="*/ 71 h 71"/>
                  <a:gd name="T54" fmla="*/ 41 w 76"/>
                  <a:gd name="T55" fmla="*/ 71 h 71"/>
                  <a:gd name="T56" fmla="*/ 39 w 76"/>
                  <a:gd name="T57" fmla="*/ 70 h 71"/>
                  <a:gd name="T58" fmla="*/ 37 w 76"/>
                  <a:gd name="T59" fmla="*/ 65 h 71"/>
                  <a:gd name="T60" fmla="*/ 32 w 76"/>
                  <a:gd name="T61" fmla="*/ 61 h 71"/>
                  <a:gd name="T62" fmla="*/ 30 w 76"/>
                  <a:gd name="T63" fmla="*/ 58 h 71"/>
                  <a:gd name="T64" fmla="*/ 25 w 76"/>
                  <a:gd name="T65" fmla="*/ 60 h 71"/>
                  <a:gd name="T66" fmla="*/ 19 w 76"/>
                  <a:gd name="T67" fmla="*/ 58 h 71"/>
                  <a:gd name="T68" fmla="*/ 10 w 76"/>
                  <a:gd name="T69" fmla="*/ 56 h 71"/>
                  <a:gd name="T70" fmla="*/ 2 w 76"/>
                  <a:gd name="T71" fmla="*/ 51 h 71"/>
                  <a:gd name="T72" fmla="*/ 2 w 76"/>
                  <a:gd name="T73" fmla="*/ 48 h 71"/>
                  <a:gd name="T74" fmla="*/ 3 w 76"/>
                  <a:gd name="T75" fmla="*/ 46 h 71"/>
                  <a:gd name="T76" fmla="*/ 3 w 76"/>
                  <a:gd name="T77" fmla="*/ 44 h 71"/>
                  <a:gd name="T78" fmla="*/ 5 w 76"/>
                  <a:gd name="T79" fmla="*/ 43 h 71"/>
                  <a:gd name="T80" fmla="*/ 5 w 76"/>
                  <a:gd name="T81" fmla="*/ 43 h 71"/>
                  <a:gd name="T82" fmla="*/ 7 w 76"/>
                  <a:gd name="T83" fmla="*/ 41 h 71"/>
                  <a:gd name="T84" fmla="*/ 7 w 76"/>
                  <a:gd name="T85" fmla="*/ 41 h 71"/>
                  <a:gd name="T86" fmla="*/ 10 w 76"/>
                  <a:gd name="T87" fmla="*/ 43 h 71"/>
                  <a:gd name="T88" fmla="*/ 8 w 76"/>
                  <a:gd name="T89" fmla="*/ 38 h 71"/>
                  <a:gd name="T90" fmla="*/ 8 w 76"/>
                  <a:gd name="T91" fmla="*/ 36 h 71"/>
                  <a:gd name="T92" fmla="*/ 8 w 76"/>
                  <a:gd name="T93" fmla="*/ 34 h 71"/>
                  <a:gd name="T94" fmla="*/ 7 w 76"/>
                  <a:gd name="T95" fmla="*/ 34 h 71"/>
                  <a:gd name="T96" fmla="*/ 5 w 76"/>
                  <a:gd name="T97" fmla="*/ 32 h 71"/>
                  <a:gd name="T98" fmla="*/ 5 w 76"/>
                  <a:gd name="T99" fmla="*/ 32 h 71"/>
                  <a:gd name="T100" fmla="*/ 5 w 76"/>
                  <a:gd name="T101" fmla="*/ 24 h 71"/>
                  <a:gd name="T102" fmla="*/ 24 w 76"/>
                  <a:gd name="T103" fmla="*/ 7 h 71"/>
                  <a:gd name="T104" fmla="*/ 42 w 76"/>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71">
                    <a:moveTo>
                      <a:pt x="75" y="38"/>
                    </a:moveTo>
                    <a:lnTo>
                      <a:pt x="76" y="44"/>
                    </a:lnTo>
                    <a:lnTo>
                      <a:pt x="73" y="54"/>
                    </a:lnTo>
                    <a:lnTo>
                      <a:pt x="71" y="54"/>
                    </a:lnTo>
                    <a:lnTo>
                      <a:pt x="71" y="54"/>
                    </a:lnTo>
                    <a:lnTo>
                      <a:pt x="71" y="54"/>
                    </a:lnTo>
                    <a:lnTo>
                      <a:pt x="68" y="54"/>
                    </a:lnTo>
                    <a:lnTo>
                      <a:pt x="68" y="54"/>
                    </a:lnTo>
                    <a:lnTo>
                      <a:pt x="69" y="54"/>
                    </a:lnTo>
                    <a:lnTo>
                      <a:pt x="69" y="54"/>
                    </a:lnTo>
                    <a:lnTo>
                      <a:pt x="68" y="53"/>
                    </a:lnTo>
                    <a:lnTo>
                      <a:pt x="66" y="53"/>
                    </a:lnTo>
                    <a:lnTo>
                      <a:pt x="68" y="53"/>
                    </a:lnTo>
                    <a:lnTo>
                      <a:pt x="69" y="51"/>
                    </a:lnTo>
                    <a:lnTo>
                      <a:pt x="69" y="49"/>
                    </a:lnTo>
                    <a:lnTo>
                      <a:pt x="69" y="49"/>
                    </a:lnTo>
                    <a:lnTo>
                      <a:pt x="69" y="48"/>
                    </a:lnTo>
                    <a:lnTo>
                      <a:pt x="69" y="48"/>
                    </a:lnTo>
                    <a:lnTo>
                      <a:pt x="68" y="48"/>
                    </a:lnTo>
                    <a:lnTo>
                      <a:pt x="66" y="46"/>
                    </a:lnTo>
                    <a:lnTo>
                      <a:pt x="64" y="46"/>
                    </a:lnTo>
                    <a:lnTo>
                      <a:pt x="64" y="46"/>
                    </a:lnTo>
                    <a:lnTo>
                      <a:pt x="64" y="48"/>
                    </a:lnTo>
                    <a:lnTo>
                      <a:pt x="61" y="48"/>
                    </a:lnTo>
                    <a:lnTo>
                      <a:pt x="61" y="46"/>
                    </a:lnTo>
                    <a:lnTo>
                      <a:pt x="59" y="48"/>
                    </a:lnTo>
                    <a:lnTo>
                      <a:pt x="59" y="49"/>
                    </a:lnTo>
                    <a:lnTo>
                      <a:pt x="59" y="51"/>
                    </a:lnTo>
                    <a:lnTo>
                      <a:pt x="59" y="51"/>
                    </a:lnTo>
                    <a:lnTo>
                      <a:pt x="59" y="51"/>
                    </a:lnTo>
                    <a:lnTo>
                      <a:pt x="61" y="51"/>
                    </a:lnTo>
                    <a:lnTo>
                      <a:pt x="63" y="51"/>
                    </a:lnTo>
                    <a:lnTo>
                      <a:pt x="63" y="51"/>
                    </a:lnTo>
                    <a:lnTo>
                      <a:pt x="63" y="53"/>
                    </a:lnTo>
                    <a:lnTo>
                      <a:pt x="61" y="53"/>
                    </a:lnTo>
                    <a:lnTo>
                      <a:pt x="61" y="54"/>
                    </a:lnTo>
                    <a:lnTo>
                      <a:pt x="61" y="54"/>
                    </a:lnTo>
                    <a:lnTo>
                      <a:pt x="61" y="54"/>
                    </a:lnTo>
                    <a:lnTo>
                      <a:pt x="58" y="54"/>
                    </a:lnTo>
                    <a:lnTo>
                      <a:pt x="56" y="54"/>
                    </a:lnTo>
                    <a:lnTo>
                      <a:pt x="56" y="54"/>
                    </a:lnTo>
                    <a:lnTo>
                      <a:pt x="56" y="54"/>
                    </a:lnTo>
                    <a:lnTo>
                      <a:pt x="56" y="56"/>
                    </a:lnTo>
                    <a:lnTo>
                      <a:pt x="54" y="58"/>
                    </a:lnTo>
                    <a:lnTo>
                      <a:pt x="54" y="58"/>
                    </a:lnTo>
                    <a:lnTo>
                      <a:pt x="56" y="58"/>
                    </a:lnTo>
                    <a:lnTo>
                      <a:pt x="56" y="58"/>
                    </a:lnTo>
                    <a:lnTo>
                      <a:pt x="56" y="61"/>
                    </a:lnTo>
                    <a:lnTo>
                      <a:pt x="52" y="63"/>
                    </a:lnTo>
                    <a:lnTo>
                      <a:pt x="51" y="63"/>
                    </a:lnTo>
                    <a:lnTo>
                      <a:pt x="51" y="63"/>
                    </a:lnTo>
                    <a:lnTo>
                      <a:pt x="49" y="63"/>
                    </a:lnTo>
                    <a:lnTo>
                      <a:pt x="49" y="63"/>
                    </a:lnTo>
                    <a:lnTo>
                      <a:pt x="46" y="65"/>
                    </a:lnTo>
                    <a:lnTo>
                      <a:pt x="46" y="65"/>
                    </a:lnTo>
                    <a:lnTo>
                      <a:pt x="42" y="66"/>
                    </a:lnTo>
                    <a:lnTo>
                      <a:pt x="42" y="66"/>
                    </a:lnTo>
                    <a:lnTo>
                      <a:pt x="42" y="70"/>
                    </a:lnTo>
                    <a:lnTo>
                      <a:pt x="44" y="70"/>
                    </a:lnTo>
                    <a:lnTo>
                      <a:pt x="44" y="70"/>
                    </a:lnTo>
                    <a:lnTo>
                      <a:pt x="46" y="70"/>
                    </a:lnTo>
                    <a:lnTo>
                      <a:pt x="47" y="70"/>
                    </a:lnTo>
                    <a:lnTo>
                      <a:pt x="49" y="68"/>
                    </a:lnTo>
                    <a:lnTo>
                      <a:pt x="51" y="68"/>
                    </a:lnTo>
                    <a:lnTo>
                      <a:pt x="51" y="68"/>
                    </a:lnTo>
                    <a:lnTo>
                      <a:pt x="51" y="70"/>
                    </a:lnTo>
                    <a:lnTo>
                      <a:pt x="52" y="70"/>
                    </a:lnTo>
                    <a:lnTo>
                      <a:pt x="52" y="68"/>
                    </a:lnTo>
                    <a:lnTo>
                      <a:pt x="52" y="68"/>
                    </a:lnTo>
                    <a:lnTo>
                      <a:pt x="54" y="68"/>
                    </a:lnTo>
                    <a:lnTo>
                      <a:pt x="54" y="68"/>
                    </a:lnTo>
                    <a:lnTo>
                      <a:pt x="56" y="68"/>
                    </a:lnTo>
                    <a:lnTo>
                      <a:pt x="56" y="68"/>
                    </a:lnTo>
                    <a:lnTo>
                      <a:pt x="56" y="68"/>
                    </a:lnTo>
                    <a:lnTo>
                      <a:pt x="56" y="68"/>
                    </a:lnTo>
                    <a:lnTo>
                      <a:pt x="56" y="68"/>
                    </a:lnTo>
                    <a:lnTo>
                      <a:pt x="56" y="68"/>
                    </a:lnTo>
                    <a:lnTo>
                      <a:pt x="56" y="68"/>
                    </a:lnTo>
                    <a:lnTo>
                      <a:pt x="49" y="71"/>
                    </a:lnTo>
                    <a:lnTo>
                      <a:pt x="47" y="71"/>
                    </a:lnTo>
                    <a:lnTo>
                      <a:pt x="44" y="71"/>
                    </a:lnTo>
                    <a:lnTo>
                      <a:pt x="42" y="71"/>
                    </a:lnTo>
                    <a:lnTo>
                      <a:pt x="41" y="71"/>
                    </a:lnTo>
                    <a:lnTo>
                      <a:pt x="41" y="71"/>
                    </a:lnTo>
                    <a:lnTo>
                      <a:pt x="39" y="71"/>
                    </a:lnTo>
                    <a:lnTo>
                      <a:pt x="41" y="70"/>
                    </a:lnTo>
                    <a:lnTo>
                      <a:pt x="39" y="70"/>
                    </a:lnTo>
                    <a:lnTo>
                      <a:pt x="37" y="66"/>
                    </a:lnTo>
                    <a:lnTo>
                      <a:pt x="37" y="66"/>
                    </a:lnTo>
                    <a:lnTo>
                      <a:pt x="37" y="65"/>
                    </a:lnTo>
                    <a:lnTo>
                      <a:pt x="36" y="65"/>
                    </a:lnTo>
                    <a:lnTo>
                      <a:pt x="36" y="63"/>
                    </a:lnTo>
                    <a:lnTo>
                      <a:pt x="32" y="61"/>
                    </a:lnTo>
                    <a:lnTo>
                      <a:pt x="32" y="60"/>
                    </a:lnTo>
                    <a:lnTo>
                      <a:pt x="30" y="60"/>
                    </a:lnTo>
                    <a:lnTo>
                      <a:pt x="30" y="58"/>
                    </a:lnTo>
                    <a:lnTo>
                      <a:pt x="29" y="60"/>
                    </a:lnTo>
                    <a:lnTo>
                      <a:pt x="27" y="60"/>
                    </a:lnTo>
                    <a:lnTo>
                      <a:pt x="25" y="60"/>
                    </a:lnTo>
                    <a:lnTo>
                      <a:pt x="24" y="58"/>
                    </a:lnTo>
                    <a:lnTo>
                      <a:pt x="22" y="58"/>
                    </a:lnTo>
                    <a:lnTo>
                      <a:pt x="19" y="58"/>
                    </a:lnTo>
                    <a:lnTo>
                      <a:pt x="17" y="56"/>
                    </a:lnTo>
                    <a:lnTo>
                      <a:pt x="17" y="56"/>
                    </a:lnTo>
                    <a:lnTo>
                      <a:pt x="10" y="56"/>
                    </a:lnTo>
                    <a:lnTo>
                      <a:pt x="8" y="54"/>
                    </a:lnTo>
                    <a:lnTo>
                      <a:pt x="5" y="53"/>
                    </a:lnTo>
                    <a:lnTo>
                      <a:pt x="2" y="51"/>
                    </a:lnTo>
                    <a:lnTo>
                      <a:pt x="0" y="48"/>
                    </a:lnTo>
                    <a:lnTo>
                      <a:pt x="0" y="48"/>
                    </a:lnTo>
                    <a:lnTo>
                      <a:pt x="2" y="48"/>
                    </a:lnTo>
                    <a:lnTo>
                      <a:pt x="2" y="48"/>
                    </a:lnTo>
                    <a:lnTo>
                      <a:pt x="3" y="48"/>
                    </a:lnTo>
                    <a:lnTo>
                      <a:pt x="3" y="46"/>
                    </a:lnTo>
                    <a:lnTo>
                      <a:pt x="3" y="46"/>
                    </a:lnTo>
                    <a:lnTo>
                      <a:pt x="3" y="44"/>
                    </a:lnTo>
                    <a:lnTo>
                      <a:pt x="3" y="44"/>
                    </a:lnTo>
                    <a:lnTo>
                      <a:pt x="3" y="44"/>
                    </a:lnTo>
                    <a:lnTo>
                      <a:pt x="5" y="43"/>
                    </a:lnTo>
                    <a:lnTo>
                      <a:pt x="5" y="43"/>
                    </a:lnTo>
                    <a:lnTo>
                      <a:pt x="5" y="43"/>
                    </a:lnTo>
                    <a:lnTo>
                      <a:pt x="5" y="43"/>
                    </a:lnTo>
                    <a:lnTo>
                      <a:pt x="5" y="43"/>
                    </a:lnTo>
                    <a:lnTo>
                      <a:pt x="5" y="41"/>
                    </a:lnTo>
                    <a:lnTo>
                      <a:pt x="5" y="41"/>
                    </a:lnTo>
                    <a:lnTo>
                      <a:pt x="7" y="41"/>
                    </a:lnTo>
                    <a:lnTo>
                      <a:pt x="7" y="41"/>
                    </a:lnTo>
                    <a:lnTo>
                      <a:pt x="7" y="41"/>
                    </a:lnTo>
                    <a:lnTo>
                      <a:pt x="7" y="41"/>
                    </a:lnTo>
                    <a:lnTo>
                      <a:pt x="7" y="41"/>
                    </a:lnTo>
                    <a:lnTo>
                      <a:pt x="8" y="43"/>
                    </a:lnTo>
                    <a:lnTo>
                      <a:pt x="10" y="43"/>
                    </a:lnTo>
                    <a:lnTo>
                      <a:pt x="10" y="41"/>
                    </a:lnTo>
                    <a:lnTo>
                      <a:pt x="10" y="39"/>
                    </a:lnTo>
                    <a:lnTo>
                      <a:pt x="8" y="38"/>
                    </a:lnTo>
                    <a:lnTo>
                      <a:pt x="8" y="38"/>
                    </a:lnTo>
                    <a:lnTo>
                      <a:pt x="8" y="36"/>
                    </a:lnTo>
                    <a:lnTo>
                      <a:pt x="8" y="36"/>
                    </a:lnTo>
                    <a:lnTo>
                      <a:pt x="8" y="36"/>
                    </a:lnTo>
                    <a:lnTo>
                      <a:pt x="8" y="34"/>
                    </a:lnTo>
                    <a:lnTo>
                      <a:pt x="8" y="34"/>
                    </a:lnTo>
                    <a:lnTo>
                      <a:pt x="8" y="34"/>
                    </a:lnTo>
                    <a:lnTo>
                      <a:pt x="8" y="34"/>
                    </a:lnTo>
                    <a:lnTo>
                      <a:pt x="7" y="34"/>
                    </a:lnTo>
                    <a:lnTo>
                      <a:pt x="5" y="34"/>
                    </a:lnTo>
                    <a:lnTo>
                      <a:pt x="5" y="34"/>
                    </a:lnTo>
                    <a:lnTo>
                      <a:pt x="5" y="32"/>
                    </a:lnTo>
                    <a:lnTo>
                      <a:pt x="5" y="32"/>
                    </a:lnTo>
                    <a:lnTo>
                      <a:pt x="5" y="32"/>
                    </a:lnTo>
                    <a:lnTo>
                      <a:pt x="5" y="32"/>
                    </a:lnTo>
                    <a:lnTo>
                      <a:pt x="5" y="32"/>
                    </a:lnTo>
                    <a:lnTo>
                      <a:pt x="3" y="31"/>
                    </a:lnTo>
                    <a:lnTo>
                      <a:pt x="5" y="24"/>
                    </a:lnTo>
                    <a:lnTo>
                      <a:pt x="10" y="17"/>
                    </a:lnTo>
                    <a:lnTo>
                      <a:pt x="19" y="15"/>
                    </a:lnTo>
                    <a:lnTo>
                      <a:pt x="24" y="7"/>
                    </a:lnTo>
                    <a:lnTo>
                      <a:pt x="34" y="5"/>
                    </a:lnTo>
                    <a:lnTo>
                      <a:pt x="39" y="0"/>
                    </a:lnTo>
                    <a:lnTo>
                      <a:pt x="42" y="7"/>
                    </a:lnTo>
                    <a:lnTo>
                      <a:pt x="58" y="19"/>
                    </a:lnTo>
                    <a:lnTo>
                      <a:pt x="75"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25" name="Freeform 2284"/>
              <p:cNvSpPr>
                <a:spLocks/>
              </p:cNvSpPr>
              <p:nvPr/>
            </p:nvSpPr>
            <p:spPr bwMode="auto">
              <a:xfrm>
                <a:off x="3689" y="2580"/>
                <a:ext cx="51" cy="42"/>
              </a:xfrm>
              <a:custGeom>
                <a:avLst/>
                <a:gdLst>
                  <a:gd name="T0" fmla="*/ 2 w 51"/>
                  <a:gd name="T1" fmla="*/ 2 h 42"/>
                  <a:gd name="T2" fmla="*/ 2 w 51"/>
                  <a:gd name="T3" fmla="*/ 2 h 42"/>
                  <a:gd name="T4" fmla="*/ 17 w 51"/>
                  <a:gd name="T5" fmla="*/ 0 h 42"/>
                  <a:gd name="T6" fmla="*/ 17 w 51"/>
                  <a:gd name="T7" fmla="*/ 0 h 42"/>
                  <a:gd name="T8" fmla="*/ 21 w 51"/>
                  <a:gd name="T9" fmla="*/ 0 h 42"/>
                  <a:gd name="T10" fmla="*/ 27 w 51"/>
                  <a:gd name="T11" fmla="*/ 0 h 42"/>
                  <a:gd name="T12" fmla="*/ 27 w 51"/>
                  <a:gd name="T13" fmla="*/ 0 h 42"/>
                  <a:gd name="T14" fmla="*/ 31 w 51"/>
                  <a:gd name="T15" fmla="*/ 0 h 42"/>
                  <a:gd name="T16" fmla="*/ 32 w 51"/>
                  <a:gd name="T17" fmla="*/ 0 h 42"/>
                  <a:gd name="T18" fmla="*/ 39 w 51"/>
                  <a:gd name="T19" fmla="*/ 0 h 42"/>
                  <a:gd name="T20" fmla="*/ 49 w 51"/>
                  <a:gd name="T21" fmla="*/ 0 h 42"/>
                  <a:gd name="T22" fmla="*/ 51 w 51"/>
                  <a:gd name="T23" fmla="*/ 29 h 42"/>
                  <a:gd name="T24" fmla="*/ 36 w 51"/>
                  <a:gd name="T25" fmla="*/ 42 h 42"/>
                  <a:gd name="T26" fmla="*/ 26 w 51"/>
                  <a:gd name="T27" fmla="*/ 42 h 42"/>
                  <a:gd name="T28" fmla="*/ 26 w 51"/>
                  <a:gd name="T29" fmla="*/ 34 h 42"/>
                  <a:gd name="T30" fmla="*/ 17 w 51"/>
                  <a:gd name="T31" fmla="*/ 34 h 42"/>
                  <a:gd name="T32" fmla="*/ 14 w 51"/>
                  <a:gd name="T33" fmla="*/ 27 h 42"/>
                  <a:gd name="T34" fmla="*/ 2 w 51"/>
                  <a:gd name="T35" fmla="*/ 27 h 42"/>
                  <a:gd name="T36" fmla="*/ 0 w 51"/>
                  <a:gd name="T37" fmla="*/ 2 h 42"/>
                  <a:gd name="T38" fmla="*/ 0 w 51"/>
                  <a:gd name="T39" fmla="*/ 2 h 42"/>
                  <a:gd name="T40" fmla="*/ 2 w 51"/>
                  <a:gd name="T41"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42">
                    <a:moveTo>
                      <a:pt x="2" y="2"/>
                    </a:moveTo>
                    <a:lnTo>
                      <a:pt x="2" y="2"/>
                    </a:lnTo>
                    <a:lnTo>
                      <a:pt x="17" y="0"/>
                    </a:lnTo>
                    <a:lnTo>
                      <a:pt x="17" y="0"/>
                    </a:lnTo>
                    <a:lnTo>
                      <a:pt x="21" y="0"/>
                    </a:lnTo>
                    <a:lnTo>
                      <a:pt x="27" y="0"/>
                    </a:lnTo>
                    <a:lnTo>
                      <a:pt x="27" y="0"/>
                    </a:lnTo>
                    <a:lnTo>
                      <a:pt x="31" y="0"/>
                    </a:lnTo>
                    <a:lnTo>
                      <a:pt x="32" y="0"/>
                    </a:lnTo>
                    <a:lnTo>
                      <a:pt x="39" y="0"/>
                    </a:lnTo>
                    <a:lnTo>
                      <a:pt x="49" y="0"/>
                    </a:lnTo>
                    <a:lnTo>
                      <a:pt x="51" y="29"/>
                    </a:lnTo>
                    <a:lnTo>
                      <a:pt x="36" y="42"/>
                    </a:lnTo>
                    <a:lnTo>
                      <a:pt x="26" y="42"/>
                    </a:lnTo>
                    <a:lnTo>
                      <a:pt x="26" y="34"/>
                    </a:lnTo>
                    <a:lnTo>
                      <a:pt x="17" y="34"/>
                    </a:lnTo>
                    <a:lnTo>
                      <a:pt x="14" y="27"/>
                    </a:lnTo>
                    <a:lnTo>
                      <a:pt x="2" y="27"/>
                    </a:lnTo>
                    <a:lnTo>
                      <a:pt x="0" y="2"/>
                    </a:lnTo>
                    <a:lnTo>
                      <a:pt x="0" y="2"/>
                    </a:lnTo>
                    <a:lnTo>
                      <a:pt x="2"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26" name="Freeform 2285"/>
              <p:cNvSpPr>
                <a:spLocks/>
              </p:cNvSpPr>
              <p:nvPr/>
            </p:nvSpPr>
            <p:spPr bwMode="auto">
              <a:xfrm>
                <a:off x="3689" y="2580"/>
                <a:ext cx="51" cy="42"/>
              </a:xfrm>
              <a:custGeom>
                <a:avLst/>
                <a:gdLst>
                  <a:gd name="T0" fmla="*/ 2 w 51"/>
                  <a:gd name="T1" fmla="*/ 2 h 42"/>
                  <a:gd name="T2" fmla="*/ 2 w 51"/>
                  <a:gd name="T3" fmla="*/ 2 h 42"/>
                  <a:gd name="T4" fmla="*/ 17 w 51"/>
                  <a:gd name="T5" fmla="*/ 0 h 42"/>
                  <a:gd name="T6" fmla="*/ 17 w 51"/>
                  <a:gd name="T7" fmla="*/ 0 h 42"/>
                  <a:gd name="T8" fmla="*/ 21 w 51"/>
                  <a:gd name="T9" fmla="*/ 0 h 42"/>
                  <a:gd name="T10" fmla="*/ 27 w 51"/>
                  <a:gd name="T11" fmla="*/ 0 h 42"/>
                  <a:gd name="T12" fmla="*/ 27 w 51"/>
                  <a:gd name="T13" fmla="*/ 0 h 42"/>
                  <a:gd name="T14" fmla="*/ 31 w 51"/>
                  <a:gd name="T15" fmla="*/ 0 h 42"/>
                  <a:gd name="T16" fmla="*/ 32 w 51"/>
                  <a:gd name="T17" fmla="*/ 0 h 42"/>
                  <a:gd name="T18" fmla="*/ 39 w 51"/>
                  <a:gd name="T19" fmla="*/ 0 h 42"/>
                  <a:gd name="T20" fmla="*/ 49 w 51"/>
                  <a:gd name="T21" fmla="*/ 0 h 42"/>
                  <a:gd name="T22" fmla="*/ 51 w 51"/>
                  <a:gd name="T23" fmla="*/ 29 h 42"/>
                  <a:gd name="T24" fmla="*/ 36 w 51"/>
                  <a:gd name="T25" fmla="*/ 42 h 42"/>
                  <a:gd name="T26" fmla="*/ 26 w 51"/>
                  <a:gd name="T27" fmla="*/ 42 h 42"/>
                  <a:gd name="T28" fmla="*/ 26 w 51"/>
                  <a:gd name="T29" fmla="*/ 34 h 42"/>
                  <a:gd name="T30" fmla="*/ 17 w 51"/>
                  <a:gd name="T31" fmla="*/ 34 h 42"/>
                  <a:gd name="T32" fmla="*/ 14 w 51"/>
                  <a:gd name="T33" fmla="*/ 27 h 42"/>
                  <a:gd name="T34" fmla="*/ 2 w 51"/>
                  <a:gd name="T35" fmla="*/ 27 h 42"/>
                  <a:gd name="T36" fmla="*/ 0 w 51"/>
                  <a:gd name="T37" fmla="*/ 2 h 42"/>
                  <a:gd name="T38" fmla="*/ 0 w 51"/>
                  <a:gd name="T39" fmla="*/ 2 h 42"/>
                  <a:gd name="T40" fmla="*/ 2 w 51"/>
                  <a:gd name="T41"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42">
                    <a:moveTo>
                      <a:pt x="2" y="2"/>
                    </a:moveTo>
                    <a:lnTo>
                      <a:pt x="2" y="2"/>
                    </a:lnTo>
                    <a:lnTo>
                      <a:pt x="17" y="0"/>
                    </a:lnTo>
                    <a:lnTo>
                      <a:pt x="17" y="0"/>
                    </a:lnTo>
                    <a:lnTo>
                      <a:pt x="21" y="0"/>
                    </a:lnTo>
                    <a:lnTo>
                      <a:pt x="27" y="0"/>
                    </a:lnTo>
                    <a:lnTo>
                      <a:pt x="27" y="0"/>
                    </a:lnTo>
                    <a:lnTo>
                      <a:pt x="31" y="0"/>
                    </a:lnTo>
                    <a:lnTo>
                      <a:pt x="32" y="0"/>
                    </a:lnTo>
                    <a:lnTo>
                      <a:pt x="39" y="0"/>
                    </a:lnTo>
                    <a:lnTo>
                      <a:pt x="49" y="0"/>
                    </a:lnTo>
                    <a:lnTo>
                      <a:pt x="51" y="29"/>
                    </a:lnTo>
                    <a:lnTo>
                      <a:pt x="36" y="42"/>
                    </a:lnTo>
                    <a:lnTo>
                      <a:pt x="26" y="42"/>
                    </a:lnTo>
                    <a:lnTo>
                      <a:pt x="26" y="34"/>
                    </a:lnTo>
                    <a:lnTo>
                      <a:pt x="17" y="34"/>
                    </a:lnTo>
                    <a:lnTo>
                      <a:pt x="14" y="27"/>
                    </a:lnTo>
                    <a:lnTo>
                      <a:pt x="2" y="27"/>
                    </a:lnTo>
                    <a:lnTo>
                      <a:pt x="0" y="2"/>
                    </a:lnTo>
                    <a:lnTo>
                      <a:pt x="0" y="2"/>
                    </a:lnTo>
                    <a:lnTo>
                      <a:pt x="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27" name="Freeform 2286"/>
              <p:cNvSpPr>
                <a:spLocks/>
              </p:cNvSpPr>
              <p:nvPr/>
            </p:nvSpPr>
            <p:spPr bwMode="auto">
              <a:xfrm>
                <a:off x="3699" y="2861"/>
                <a:ext cx="61" cy="61"/>
              </a:xfrm>
              <a:custGeom>
                <a:avLst/>
                <a:gdLst>
                  <a:gd name="T0" fmla="*/ 48 w 61"/>
                  <a:gd name="T1" fmla="*/ 3 h 61"/>
                  <a:gd name="T2" fmla="*/ 60 w 61"/>
                  <a:gd name="T3" fmla="*/ 10 h 61"/>
                  <a:gd name="T4" fmla="*/ 58 w 61"/>
                  <a:gd name="T5" fmla="*/ 17 h 61"/>
                  <a:gd name="T6" fmla="*/ 61 w 61"/>
                  <a:gd name="T7" fmla="*/ 34 h 61"/>
                  <a:gd name="T8" fmla="*/ 60 w 61"/>
                  <a:gd name="T9" fmla="*/ 34 h 61"/>
                  <a:gd name="T10" fmla="*/ 60 w 61"/>
                  <a:gd name="T11" fmla="*/ 34 h 61"/>
                  <a:gd name="T12" fmla="*/ 56 w 61"/>
                  <a:gd name="T13" fmla="*/ 36 h 61"/>
                  <a:gd name="T14" fmla="*/ 55 w 61"/>
                  <a:gd name="T15" fmla="*/ 37 h 61"/>
                  <a:gd name="T16" fmla="*/ 51 w 61"/>
                  <a:gd name="T17" fmla="*/ 39 h 61"/>
                  <a:gd name="T18" fmla="*/ 48 w 61"/>
                  <a:gd name="T19" fmla="*/ 42 h 61"/>
                  <a:gd name="T20" fmla="*/ 48 w 61"/>
                  <a:gd name="T21" fmla="*/ 44 h 61"/>
                  <a:gd name="T22" fmla="*/ 48 w 61"/>
                  <a:gd name="T23" fmla="*/ 47 h 61"/>
                  <a:gd name="T24" fmla="*/ 50 w 61"/>
                  <a:gd name="T25" fmla="*/ 47 h 61"/>
                  <a:gd name="T26" fmla="*/ 51 w 61"/>
                  <a:gd name="T27" fmla="*/ 51 h 61"/>
                  <a:gd name="T28" fmla="*/ 51 w 61"/>
                  <a:gd name="T29" fmla="*/ 53 h 61"/>
                  <a:gd name="T30" fmla="*/ 55 w 61"/>
                  <a:gd name="T31" fmla="*/ 51 h 61"/>
                  <a:gd name="T32" fmla="*/ 56 w 61"/>
                  <a:gd name="T33" fmla="*/ 51 h 61"/>
                  <a:gd name="T34" fmla="*/ 58 w 61"/>
                  <a:gd name="T35" fmla="*/ 51 h 61"/>
                  <a:gd name="T36" fmla="*/ 58 w 61"/>
                  <a:gd name="T37" fmla="*/ 51 h 61"/>
                  <a:gd name="T38" fmla="*/ 60 w 61"/>
                  <a:gd name="T39" fmla="*/ 53 h 61"/>
                  <a:gd name="T40" fmla="*/ 60 w 61"/>
                  <a:gd name="T41" fmla="*/ 53 h 61"/>
                  <a:gd name="T42" fmla="*/ 58 w 61"/>
                  <a:gd name="T43" fmla="*/ 54 h 61"/>
                  <a:gd name="T44" fmla="*/ 58 w 61"/>
                  <a:gd name="T45" fmla="*/ 54 h 61"/>
                  <a:gd name="T46" fmla="*/ 58 w 61"/>
                  <a:gd name="T47" fmla="*/ 54 h 61"/>
                  <a:gd name="T48" fmla="*/ 58 w 61"/>
                  <a:gd name="T49" fmla="*/ 54 h 61"/>
                  <a:gd name="T50" fmla="*/ 56 w 61"/>
                  <a:gd name="T51" fmla="*/ 54 h 61"/>
                  <a:gd name="T52" fmla="*/ 56 w 61"/>
                  <a:gd name="T53" fmla="*/ 56 h 61"/>
                  <a:gd name="T54" fmla="*/ 56 w 61"/>
                  <a:gd name="T55" fmla="*/ 54 h 61"/>
                  <a:gd name="T56" fmla="*/ 55 w 61"/>
                  <a:gd name="T57" fmla="*/ 54 h 61"/>
                  <a:gd name="T58" fmla="*/ 51 w 61"/>
                  <a:gd name="T59" fmla="*/ 54 h 61"/>
                  <a:gd name="T60" fmla="*/ 48 w 61"/>
                  <a:gd name="T61" fmla="*/ 56 h 61"/>
                  <a:gd name="T62" fmla="*/ 43 w 61"/>
                  <a:gd name="T63" fmla="*/ 58 h 61"/>
                  <a:gd name="T64" fmla="*/ 39 w 61"/>
                  <a:gd name="T65" fmla="*/ 59 h 61"/>
                  <a:gd name="T66" fmla="*/ 38 w 61"/>
                  <a:gd name="T67" fmla="*/ 61 h 61"/>
                  <a:gd name="T68" fmla="*/ 36 w 61"/>
                  <a:gd name="T69" fmla="*/ 61 h 61"/>
                  <a:gd name="T70" fmla="*/ 33 w 61"/>
                  <a:gd name="T71" fmla="*/ 61 h 61"/>
                  <a:gd name="T72" fmla="*/ 28 w 61"/>
                  <a:gd name="T73" fmla="*/ 59 h 61"/>
                  <a:gd name="T74" fmla="*/ 22 w 61"/>
                  <a:gd name="T75" fmla="*/ 59 h 61"/>
                  <a:gd name="T76" fmla="*/ 16 w 61"/>
                  <a:gd name="T77" fmla="*/ 58 h 61"/>
                  <a:gd name="T78" fmla="*/ 11 w 61"/>
                  <a:gd name="T79" fmla="*/ 58 h 61"/>
                  <a:gd name="T80" fmla="*/ 11 w 61"/>
                  <a:gd name="T81" fmla="*/ 58 h 61"/>
                  <a:gd name="T82" fmla="*/ 9 w 61"/>
                  <a:gd name="T83" fmla="*/ 12 h 61"/>
                  <a:gd name="T84" fmla="*/ 0 w 61"/>
                  <a:gd name="T85" fmla="*/ 12 h 61"/>
                  <a:gd name="T86" fmla="*/ 9 w 61"/>
                  <a:gd name="T87" fmla="*/ 7 h 61"/>
                  <a:gd name="T88" fmla="*/ 16 w 61"/>
                  <a:gd name="T89" fmla="*/ 5 h 61"/>
                  <a:gd name="T90" fmla="*/ 24 w 61"/>
                  <a:gd name="T91" fmla="*/ 10 h 61"/>
                  <a:gd name="T92" fmla="*/ 34 w 61"/>
                  <a:gd name="T93" fmla="*/ 0 h 61"/>
                  <a:gd name="T94" fmla="*/ 48 w 61"/>
                  <a:gd name="T95"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61">
                    <a:moveTo>
                      <a:pt x="48" y="3"/>
                    </a:moveTo>
                    <a:lnTo>
                      <a:pt x="60" y="10"/>
                    </a:lnTo>
                    <a:lnTo>
                      <a:pt x="58" y="17"/>
                    </a:lnTo>
                    <a:lnTo>
                      <a:pt x="61" y="34"/>
                    </a:lnTo>
                    <a:lnTo>
                      <a:pt x="60" y="34"/>
                    </a:lnTo>
                    <a:lnTo>
                      <a:pt x="60" y="34"/>
                    </a:lnTo>
                    <a:lnTo>
                      <a:pt x="56" y="36"/>
                    </a:lnTo>
                    <a:lnTo>
                      <a:pt x="55" y="37"/>
                    </a:lnTo>
                    <a:lnTo>
                      <a:pt x="51" y="39"/>
                    </a:lnTo>
                    <a:lnTo>
                      <a:pt x="48" y="42"/>
                    </a:lnTo>
                    <a:lnTo>
                      <a:pt x="48" y="44"/>
                    </a:lnTo>
                    <a:lnTo>
                      <a:pt x="48" y="47"/>
                    </a:lnTo>
                    <a:lnTo>
                      <a:pt x="50" y="47"/>
                    </a:lnTo>
                    <a:lnTo>
                      <a:pt x="51" y="51"/>
                    </a:lnTo>
                    <a:lnTo>
                      <a:pt x="51" y="53"/>
                    </a:lnTo>
                    <a:lnTo>
                      <a:pt x="55" y="51"/>
                    </a:lnTo>
                    <a:lnTo>
                      <a:pt x="56" y="51"/>
                    </a:lnTo>
                    <a:lnTo>
                      <a:pt x="58" y="51"/>
                    </a:lnTo>
                    <a:lnTo>
                      <a:pt x="58" y="51"/>
                    </a:lnTo>
                    <a:lnTo>
                      <a:pt x="60" y="53"/>
                    </a:lnTo>
                    <a:lnTo>
                      <a:pt x="60" y="53"/>
                    </a:lnTo>
                    <a:lnTo>
                      <a:pt x="58" y="54"/>
                    </a:lnTo>
                    <a:lnTo>
                      <a:pt x="58" y="54"/>
                    </a:lnTo>
                    <a:lnTo>
                      <a:pt x="58" y="54"/>
                    </a:lnTo>
                    <a:lnTo>
                      <a:pt x="58" y="54"/>
                    </a:lnTo>
                    <a:lnTo>
                      <a:pt x="56" y="54"/>
                    </a:lnTo>
                    <a:lnTo>
                      <a:pt x="56" y="56"/>
                    </a:lnTo>
                    <a:lnTo>
                      <a:pt x="56" y="54"/>
                    </a:lnTo>
                    <a:lnTo>
                      <a:pt x="55" y="54"/>
                    </a:lnTo>
                    <a:lnTo>
                      <a:pt x="51" y="54"/>
                    </a:lnTo>
                    <a:lnTo>
                      <a:pt x="48" y="56"/>
                    </a:lnTo>
                    <a:lnTo>
                      <a:pt x="43" y="58"/>
                    </a:lnTo>
                    <a:lnTo>
                      <a:pt x="39" y="59"/>
                    </a:lnTo>
                    <a:lnTo>
                      <a:pt x="38" y="61"/>
                    </a:lnTo>
                    <a:lnTo>
                      <a:pt x="36" y="61"/>
                    </a:lnTo>
                    <a:lnTo>
                      <a:pt x="33" y="61"/>
                    </a:lnTo>
                    <a:lnTo>
                      <a:pt x="28" y="59"/>
                    </a:lnTo>
                    <a:lnTo>
                      <a:pt x="22" y="59"/>
                    </a:lnTo>
                    <a:lnTo>
                      <a:pt x="16" y="58"/>
                    </a:lnTo>
                    <a:lnTo>
                      <a:pt x="11" y="58"/>
                    </a:lnTo>
                    <a:lnTo>
                      <a:pt x="11" y="58"/>
                    </a:lnTo>
                    <a:lnTo>
                      <a:pt x="9" y="12"/>
                    </a:lnTo>
                    <a:lnTo>
                      <a:pt x="0" y="12"/>
                    </a:lnTo>
                    <a:lnTo>
                      <a:pt x="9" y="7"/>
                    </a:lnTo>
                    <a:lnTo>
                      <a:pt x="16" y="5"/>
                    </a:lnTo>
                    <a:lnTo>
                      <a:pt x="24" y="10"/>
                    </a:lnTo>
                    <a:lnTo>
                      <a:pt x="34" y="0"/>
                    </a:lnTo>
                    <a:lnTo>
                      <a:pt x="48"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28" name="Freeform 2287"/>
              <p:cNvSpPr>
                <a:spLocks/>
              </p:cNvSpPr>
              <p:nvPr/>
            </p:nvSpPr>
            <p:spPr bwMode="auto">
              <a:xfrm>
                <a:off x="3699" y="2861"/>
                <a:ext cx="61" cy="61"/>
              </a:xfrm>
              <a:custGeom>
                <a:avLst/>
                <a:gdLst>
                  <a:gd name="T0" fmla="*/ 48 w 61"/>
                  <a:gd name="T1" fmla="*/ 3 h 61"/>
                  <a:gd name="T2" fmla="*/ 60 w 61"/>
                  <a:gd name="T3" fmla="*/ 10 h 61"/>
                  <a:gd name="T4" fmla="*/ 58 w 61"/>
                  <a:gd name="T5" fmla="*/ 17 h 61"/>
                  <a:gd name="T6" fmla="*/ 61 w 61"/>
                  <a:gd name="T7" fmla="*/ 34 h 61"/>
                  <a:gd name="T8" fmla="*/ 60 w 61"/>
                  <a:gd name="T9" fmla="*/ 34 h 61"/>
                  <a:gd name="T10" fmla="*/ 60 w 61"/>
                  <a:gd name="T11" fmla="*/ 34 h 61"/>
                  <a:gd name="T12" fmla="*/ 56 w 61"/>
                  <a:gd name="T13" fmla="*/ 36 h 61"/>
                  <a:gd name="T14" fmla="*/ 55 w 61"/>
                  <a:gd name="T15" fmla="*/ 37 h 61"/>
                  <a:gd name="T16" fmla="*/ 51 w 61"/>
                  <a:gd name="T17" fmla="*/ 39 h 61"/>
                  <a:gd name="T18" fmla="*/ 48 w 61"/>
                  <a:gd name="T19" fmla="*/ 42 h 61"/>
                  <a:gd name="T20" fmla="*/ 48 w 61"/>
                  <a:gd name="T21" fmla="*/ 44 h 61"/>
                  <a:gd name="T22" fmla="*/ 48 w 61"/>
                  <a:gd name="T23" fmla="*/ 47 h 61"/>
                  <a:gd name="T24" fmla="*/ 50 w 61"/>
                  <a:gd name="T25" fmla="*/ 47 h 61"/>
                  <a:gd name="T26" fmla="*/ 51 w 61"/>
                  <a:gd name="T27" fmla="*/ 51 h 61"/>
                  <a:gd name="T28" fmla="*/ 51 w 61"/>
                  <a:gd name="T29" fmla="*/ 53 h 61"/>
                  <a:gd name="T30" fmla="*/ 55 w 61"/>
                  <a:gd name="T31" fmla="*/ 51 h 61"/>
                  <a:gd name="T32" fmla="*/ 56 w 61"/>
                  <a:gd name="T33" fmla="*/ 51 h 61"/>
                  <a:gd name="T34" fmla="*/ 58 w 61"/>
                  <a:gd name="T35" fmla="*/ 51 h 61"/>
                  <a:gd name="T36" fmla="*/ 58 w 61"/>
                  <a:gd name="T37" fmla="*/ 51 h 61"/>
                  <a:gd name="T38" fmla="*/ 60 w 61"/>
                  <a:gd name="T39" fmla="*/ 53 h 61"/>
                  <a:gd name="T40" fmla="*/ 60 w 61"/>
                  <a:gd name="T41" fmla="*/ 53 h 61"/>
                  <a:gd name="T42" fmla="*/ 58 w 61"/>
                  <a:gd name="T43" fmla="*/ 54 h 61"/>
                  <a:gd name="T44" fmla="*/ 58 w 61"/>
                  <a:gd name="T45" fmla="*/ 54 h 61"/>
                  <a:gd name="T46" fmla="*/ 58 w 61"/>
                  <a:gd name="T47" fmla="*/ 54 h 61"/>
                  <a:gd name="T48" fmla="*/ 58 w 61"/>
                  <a:gd name="T49" fmla="*/ 54 h 61"/>
                  <a:gd name="T50" fmla="*/ 56 w 61"/>
                  <a:gd name="T51" fmla="*/ 54 h 61"/>
                  <a:gd name="T52" fmla="*/ 56 w 61"/>
                  <a:gd name="T53" fmla="*/ 56 h 61"/>
                  <a:gd name="T54" fmla="*/ 56 w 61"/>
                  <a:gd name="T55" fmla="*/ 54 h 61"/>
                  <a:gd name="T56" fmla="*/ 55 w 61"/>
                  <a:gd name="T57" fmla="*/ 54 h 61"/>
                  <a:gd name="T58" fmla="*/ 51 w 61"/>
                  <a:gd name="T59" fmla="*/ 54 h 61"/>
                  <a:gd name="T60" fmla="*/ 48 w 61"/>
                  <a:gd name="T61" fmla="*/ 56 h 61"/>
                  <a:gd name="T62" fmla="*/ 43 w 61"/>
                  <a:gd name="T63" fmla="*/ 58 h 61"/>
                  <a:gd name="T64" fmla="*/ 39 w 61"/>
                  <a:gd name="T65" fmla="*/ 59 h 61"/>
                  <a:gd name="T66" fmla="*/ 38 w 61"/>
                  <a:gd name="T67" fmla="*/ 61 h 61"/>
                  <a:gd name="T68" fmla="*/ 36 w 61"/>
                  <a:gd name="T69" fmla="*/ 61 h 61"/>
                  <a:gd name="T70" fmla="*/ 33 w 61"/>
                  <a:gd name="T71" fmla="*/ 61 h 61"/>
                  <a:gd name="T72" fmla="*/ 28 w 61"/>
                  <a:gd name="T73" fmla="*/ 59 h 61"/>
                  <a:gd name="T74" fmla="*/ 22 w 61"/>
                  <a:gd name="T75" fmla="*/ 59 h 61"/>
                  <a:gd name="T76" fmla="*/ 16 w 61"/>
                  <a:gd name="T77" fmla="*/ 58 h 61"/>
                  <a:gd name="T78" fmla="*/ 11 w 61"/>
                  <a:gd name="T79" fmla="*/ 58 h 61"/>
                  <a:gd name="T80" fmla="*/ 11 w 61"/>
                  <a:gd name="T81" fmla="*/ 58 h 61"/>
                  <a:gd name="T82" fmla="*/ 9 w 61"/>
                  <a:gd name="T83" fmla="*/ 12 h 61"/>
                  <a:gd name="T84" fmla="*/ 0 w 61"/>
                  <a:gd name="T85" fmla="*/ 12 h 61"/>
                  <a:gd name="T86" fmla="*/ 9 w 61"/>
                  <a:gd name="T87" fmla="*/ 7 h 61"/>
                  <a:gd name="T88" fmla="*/ 16 w 61"/>
                  <a:gd name="T89" fmla="*/ 5 h 61"/>
                  <a:gd name="T90" fmla="*/ 24 w 61"/>
                  <a:gd name="T91" fmla="*/ 10 h 61"/>
                  <a:gd name="T92" fmla="*/ 34 w 61"/>
                  <a:gd name="T93" fmla="*/ 0 h 61"/>
                  <a:gd name="T94" fmla="*/ 48 w 61"/>
                  <a:gd name="T95"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61">
                    <a:moveTo>
                      <a:pt x="48" y="3"/>
                    </a:moveTo>
                    <a:lnTo>
                      <a:pt x="60" y="10"/>
                    </a:lnTo>
                    <a:lnTo>
                      <a:pt x="58" y="17"/>
                    </a:lnTo>
                    <a:lnTo>
                      <a:pt x="61" y="34"/>
                    </a:lnTo>
                    <a:lnTo>
                      <a:pt x="60" y="34"/>
                    </a:lnTo>
                    <a:lnTo>
                      <a:pt x="60" y="34"/>
                    </a:lnTo>
                    <a:lnTo>
                      <a:pt x="56" y="36"/>
                    </a:lnTo>
                    <a:lnTo>
                      <a:pt x="55" y="37"/>
                    </a:lnTo>
                    <a:lnTo>
                      <a:pt x="51" y="39"/>
                    </a:lnTo>
                    <a:lnTo>
                      <a:pt x="48" y="42"/>
                    </a:lnTo>
                    <a:lnTo>
                      <a:pt x="48" y="44"/>
                    </a:lnTo>
                    <a:lnTo>
                      <a:pt x="48" y="47"/>
                    </a:lnTo>
                    <a:lnTo>
                      <a:pt x="50" y="47"/>
                    </a:lnTo>
                    <a:lnTo>
                      <a:pt x="51" y="51"/>
                    </a:lnTo>
                    <a:lnTo>
                      <a:pt x="51" y="53"/>
                    </a:lnTo>
                    <a:lnTo>
                      <a:pt x="55" y="51"/>
                    </a:lnTo>
                    <a:lnTo>
                      <a:pt x="56" y="51"/>
                    </a:lnTo>
                    <a:lnTo>
                      <a:pt x="58" y="51"/>
                    </a:lnTo>
                    <a:lnTo>
                      <a:pt x="58" y="51"/>
                    </a:lnTo>
                    <a:lnTo>
                      <a:pt x="60" y="53"/>
                    </a:lnTo>
                    <a:lnTo>
                      <a:pt x="60" y="53"/>
                    </a:lnTo>
                    <a:lnTo>
                      <a:pt x="58" y="54"/>
                    </a:lnTo>
                    <a:lnTo>
                      <a:pt x="58" y="54"/>
                    </a:lnTo>
                    <a:lnTo>
                      <a:pt x="58" y="54"/>
                    </a:lnTo>
                    <a:lnTo>
                      <a:pt x="58" y="54"/>
                    </a:lnTo>
                    <a:lnTo>
                      <a:pt x="56" y="54"/>
                    </a:lnTo>
                    <a:lnTo>
                      <a:pt x="56" y="56"/>
                    </a:lnTo>
                    <a:lnTo>
                      <a:pt x="56" y="54"/>
                    </a:lnTo>
                    <a:lnTo>
                      <a:pt x="55" y="54"/>
                    </a:lnTo>
                    <a:lnTo>
                      <a:pt x="51" y="54"/>
                    </a:lnTo>
                    <a:lnTo>
                      <a:pt x="48" y="56"/>
                    </a:lnTo>
                    <a:lnTo>
                      <a:pt x="43" y="58"/>
                    </a:lnTo>
                    <a:lnTo>
                      <a:pt x="39" y="59"/>
                    </a:lnTo>
                    <a:lnTo>
                      <a:pt x="38" y="61"/>
                    </a:lnTo>
                    <a:lnTo>
                      <a:pt x="36" y="61"/>
                    </a:lnTo>
                    <a:lnTo>
                      <a:pt x="33" y="61"/>
                    </a:lnTo>
                    <a:lnTo>
                      <a:pt x="28" y="59"/>
                    </a:lnTo>
                    <a:lnTo>
                      <a:pt x="22" y="59"/>
                    </a:lnTo>
                    <a:lnTo>
                      <a:pt x="16" y="58"/>
                    </a:lnTo>
                    <a:lnTo>
                      <a:pt x="11" y="58"/>
                    </a:lnTo>
                    <a:lnTo>
                      <a:pt x="11" y="58"/>
                    </a:lnTo>
                    <a:lnTo>
                      <a:pt x="9" y="12"/>
                    </a:lnTo>
                    <a:lnTo>
                      <a:pt x="0" y="12"/>
                    </a:lnTo>
                    <a:lnTo>
                      <a:pt x="9" y="7"/>
                    </a:lnTo>
                    <a:lnTo>
                      <a:pt x="16" y="5"/>
                    </a:lnTo>
                    <a:lnTo>
                      <a:pt x="24" y="10"/>
                    </a:lnTo>
                    <a:lnTo>
                      <a:pt x="34" y="0"/>
                    </a:lnTo>
                    <a:lnTo>
                      <a:pt x="48"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29" name="Freeform 2288"/>
              <p:cNvSpPr>
                <a:spLocks/>
              </p:cNvSpPr>
              <p:nvPr/>
            </p:nvSpPr>
            <p:spPr bwMode="auto">
              <a:xfrm>
                <a:off x="3632" y="2744"/>
                <a:ext cx="57" cy="49"/>
              </a:xfrm>
              <a:custGeom>
                <a:avLst/>
                <a:gdLst>
                  <a:gd name="T0" fmla="*/ 56 w 57"/>
                  <a:gd name="T1" fmla="*/ 10 h 49"/>
                  <a:gd name="T2" fmla="*/ 57 w 57"/>
                  <a:gd name="T3" fmla="*/ 46 h 49"/>
                  <a:gd name="T4" fmla="*/ 45 w 57"/>
                  <a:gd name="T5" fmla="*/ 48 h 49"/>
                  <a:gd name="T6" fmla="*/ 0 w 57"/>
                  <a:gd name="T7" fmla="*/ 49 h 49"/>
                  <a:gd name="T8" fmla="*/ 1 w 57"/>
                  <a:gd name="T9" fmla="*/ 44 h 49"/>
                  <a:gd name="T10" fmla="*/ 1 w 57"/>
                  <a:gd name="T11" fmla="*/ 36 h 49"/>
                  <a:gd name="T12" fmla="*/ 1 w 57"/>
                  <a:gd name="T13" fmla="*/ 31 h 49"/>
                  <a:gd name="T14" fmla="*/ 1 w 57"/>
                  <a:gd name="T15" fmla="*/ 19 h 49"/>
                  <a:gd name="T16" fmla="*/ 1 w 57"/>
                  <a:gd name="T17" fmla="*/ 19 h 49"/>
                  <a:gd name="T18" fmla="*/ 0 w 57"/>
                  <a:gd name="T19" fmla="*/ 19 h 49"/>
                  <a:gd name="T20" fmla="*/ 0 w 57"/>
                  <a:gd name="T21" fmla="*/ 19 h 49"/>
                  <a:gd name="T22" fmla="*/ 1 w 57"/>
                  <a:gd name="T23" fmla="*/ 10 h 49"/>
                  <a:gd name="T24" fmla="*/ 8 w 57"/>
                  <a:gd name="T25" fmla="*/ 10 h 49"/>
                  <a:gd name="T26" fmla="*/ 12 w 57"/>
                  <a:gd name="T27" fmla="*/ 2 h 49"/>
                  <a:gd name="T28" fmla="*/ 23 w 57"/>
                  <a:gd name="T29" fmla="*/ 0 h 49"/>
                  <a:gd name="T30" fmla="*/ 44 w 57"/>
                  <a:gd name="T31" fmla="*/ 2 h 49"/>
                  <a:gd name="T32" fmla="*/ 52 w 57"/>
                  <a:gd name="T33" fmla="*/ 5 h 49"/>
                  <a:gd name="T34" fmla="*/ 56 w 57"/>
                  <a:gd name="T3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49">
                    <a:moveTo>
                      <a:pt x="56" y="10"/>
                    </a:moveTo>
                    <a:lnTo>
                      <a:pt x="57" y="46"/>
                    </a:lnTo>
                    <a:lnTo>
                      <a:pt x="45" y="48"/>
                    </a:lnTo>
                    <a:lnTo>
                      <a:pt x="0" y="49"/>
                    </a:lnTo>
                    <a:lnTo>
                      <a:pt x="1" y="44"/>
                    </a:lnTo>
                    <a:lnTo>
                      <a:pt x="1" y="36"/>
                    </a:lnTo>
                    <a:lnTo>
                      <a:pt x="1" y="31"/>
                    </a:lnTo>
                    <a:lnTo>
                      <a:pt x="1" y="19"/>
                    </a:lnTo>
                    <a:lnTo>
                      <a:pt x="1" y="19"/>
                    </a:lnTo>
                    <a:lnTo>
                      <a:pt x="0" y="19"/>
                    </a:lnTo>
                    <a:lnTo>
                      <a:pt x="0" y="19"/>
                    </a:lnTo>
                    <a:lnTo>
                      <a:pt x="1" y="10"/>
                    </a:lnTo>
                    <a:lnTo>
                      <a:pt x="8" y="10"/>
                    </a:lnTo>
                    <a:lnTo>
                      <a:pt x="12" y="2"/>
                    </a:lnTo>
                    <a:lnTo>
                      <a:pt x="23" y="0"/>
                    </a:lnTo>
                    <a:lnTo>
                      <a:pt x="44" y="2"/>
                    </a:lnTo>
                    <a:lnTo>
                      <a:pt x="52" y="5"/>
                    </a:lnTo>
                    <a:lnTo>
                      <a:pt x="56"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30" name="Freeform 2289"/>
              <p:cNvSpPr>
                <a:spLocks/>
              </p:cNvSpPr>
              <p:nvPr/>
            </p:nvSpPr>
            <p:spPr bwMode="auto">
              <a:xfrm>
                <a:off x="3632" y="2744"/>
                <a:ext cx="57" cy="49"/>
              </a:xfrm>
              <a:custGeom>
                <a:avLst/>
                <a:gdLst>
                  <a:gd name="T0" fmla="*/ 56 w 57"/>
                  <a:gd name="T1" fmla="*/ 10 h 49"/>
                  <a:gd name="T2" fmla="*/ 57 w 57"/>
                  <a:gd name="T3" fmla="*/ 46 h 49"/>
                  <a:gd name="T4" fmla="*/ 45 w 57"/>
                  <a:gd name="T5" fmla="*/ 48 h 49"/>
                  <a:gd name="T6" fmla="*/ 0 w 57"/>
                  <a:gd name="T7" fmla="*/ 49 h 49"/>
                  <a:gd name="T8" fmla="*/ 1 w 57"/>
                  <a:gd name="T9" fmla="*/ 44 h 49"/>
                  <a:gd name="T10" fmla="*/ 1 w 57"/>
                  <a:gd name="T11" fmla="*/ 36 h 49"/>
                  <a:gd name="T12" fmla="*/ 1 w 57"/>
                  <a:gd name="T13" fmla="*/ 31 h 49"/>
                  <a:gd name="T14" fmla="*/ 1 w 57"/>
                  <a:gd name="T15" fmla="*/ 19 h 49"/>
                  <a:gd name="T16" fmla="*/ 1 w 57"/>
                  <a:gd name="T17" fmla="*/ 19 h 49"/>
                  <a:gd name="T18" fmla="*/ 0 w 57"/>
                  <a:gd name="T19" fmla="*/ 19 h 49"/>
                  <a:gd name="T20" fmla="*/ 0 w 57"/>
                  <a:gd name="T21" fmla="*/ 19 h 49"/>
                  <a:gd name="T22" fmla="*/ 1 w 57"/>
                  <a:gd name="T23" fmla="*/ 10 h 49"/>
                  <a:gd name="T24" fmla="*/ 8 w 57"/>
                  <a:gd name="T25" fmla="*/ 10 h 49"/>
                  <a:gd name="T26" fmla="*/ 12 w 57"/>
                  <a:gd name="T27" fmla="*/ 2 h 49"/>
                  <a:gd name="T28" fmla="*/ 23 w 57"/>
                  <a:gd name="T29" fmla="*/ 0 h 49"/>
                  <a:gd name="T30" fmla="*/ 44 w 57"/>
                  <a:gd name="T31" fmla="*/ 2 h 49"/>
                  <a:gd name="T32" fmla="*/ 52 w 57"/>
                  <a:gd name="T33" fmla="*/ 5 h 49"/>
                  <a:gd name="T34" fmla="*/ 56 w 57"/>
                  <a:gd name="T3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49">
                    <a:moveTo>
                      <a:pt x="56" y="10"/>
                    </a:moveTo>
                    <a:lnTo>
                      <a:pt x="57" y="46"/>
                    </a:lnTo>
                    <a:lnTo>
                      <a:pt x="45" y="48"/>
                    </a:lnTo>
                    <a:lnTo>
                      <a:pt x="0" y="49"/>
                    </a:lnTo>
                    <a:lnTo>
                      <a:pt x="1" y="44"/>
                    </a:lnTo>
                    <a:lnTo>
                      <a:pt x="1" y="36"/>
                    </a:lnTo>
                    <a:lnTo>
                      <a:pt x="1" y="31"/>
                    </a:lnTo>
                    <a:lnTo>
                      <a:pt x="1" y="19"/>
                    </a:lnTo>
                    <a:lnTo>
                      <a:pt x="1" y="19"/>
                    </a:lnTo>
                    <a:lnTo>
                      <a:pt x="0" y="19"/>
                    </a:lnTo>
                    <a:lnTo>
                      <a:pt x="0" y="19"/>
                    </a:lnTo>
                    <a:lnTo>
                      <a:pt x="1" y="10"/>
                    </a:lnTo>
                    <a:lnTo>
                      <a:pt x="8" y="10"/>
                    </a:lnTo>
                    <a:lnTo>
                      <a:pt x="12" y="2"/>
                    </a:lnTo>
                    <a:lnTo>
                      <a:pt x="23" y="0"/>
                    </a:lnTo>
                    <a:lnTo>
                      <a:pt x="44" y="2"/>
                    </a:lnTo>
                    <a:lnTo>
                      <a:pt x="52" y="5"/>
                    </a:lnTo>
                    <a:lnTo>
                      <a:pt x="56"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31" name="Freeform 2290"/>
              <p:cNvSpPr>
                <a:spLocks/>
              </p:cNvSpPr>
              <p:nvPr/>
            </p:nvSpPr>
            <p:spPr bwMode="auto">
              <a:xfrm>
                <a:off x="3881" y="2768"/>
                <a:ext cx="49" cy="34"/>
              </a:xfrm>
              <a:custGeom>
                <a:avLst/>
                <a:gdLst>
                  <a:gd name="T0" fmla="*/ 47 w 49"/>
                  <a:gd name="T1" fmla="*/ 0 h 34"/>
                  <a:gd name="T2" fmla="*/ 49 w 49"/>
                  <a:gd name="T3" fmla="*/ 3 h 34"/>
                  <a:gd name="T4" fmla="*/ 47 w 49"/>
                  <a:gd name="T5" fmla="*/ 8 h 34"/>
                  <a:gd name="T6" fmla="*/ 47 w 49"/>
                  <a:gd name="T7" fmla="*/ 10 h 34"/>
                  <a:gd name="T8" fmla="*/ 45 w 49"/>
                  <a:gd name="T9" fmla="*/ 10 h 34"/>
                  <a:gd name="T10" fmla="*/ 45 w 49"/>
                  <a:gd name="T11" fmla="*/ 10 h 34"/>
                  <a:gd name="T12" fmla="*/ 44 w 49"/>
                  <a:gd name="T13" fmla="*/ 15 h 34"/>
                  <a:gd name="T14" fmla="*/ 42 w 49"/>
                  <a:gd name="T15" fmla="*/ 25 h 34"/>
                  <a:gd name="T16" fmla="*/ 40 w 49"/>
                  <a:gd name="T17" fmla="*/ 34 h 34"/>
                  <a:gd name="T18" fmla="*/ 40 w 49"/>
                  <a:gd name="T19" fmla="*/ 34 h 34"/>
                  <a:gd name="T20" fmla="*/ 29 w 49"/>
                  <a:gd name="T21" fmla="*/ 34 h 34"/>
                  <a:gd name="T22" fmla="*/ 8 w 49"/>
                  <a:gd name="T23" fmla="*/ 30 h 34"/>
                  <a:gd name="T24" fmla="*/ 0 w 49"/>
                  <a:gd name="T25" fmla="*/ 3 h 34"/>
                  <a:gd name="T26" fmla="*/ 0 w 49"/>
                  <a:gd name="T27" fmla="*/ 3 h 34"/>
                  <a:gd name="T28" fmla="*/ 0 w 49"/>
                  <a:gd name="T29" fmla="*/ 3 h 34"/>
                  <a:gd name="T30" fmla="*/ 7 w 49"/>
                  <a:gd name="T31" fmla="*/ 2 h 34"/>
                  <a:gd name="T32" fmla="*/ 13 w 49"/>
                  <a:gd name="T33" fmla="*/ 2 h 34"/>
                  <a:gd name="T34" fmla="*/ 13 w 49"/>
                  <a:gd name="T35" fmla="*/ 2 h 34"/>
                  <a:gd name="T36" fmla="*/ 17 w 49"/>
                  <a:gd name="T37" fmla="*/ 2 h 34"/>
                  <a:gd name="T38" fmla="*/ 17 w 49"/>
                  <a:gd name="T39" fmla="*/ 2 h 34"/>
                  <a:gd name="T40" fmla="*/ 23 w 49"/>
                  <a:gd name="T41" fmla="*/ 2 h 34"/>
                  <a:gd name="T42" fmla="*/ 25 w 49"/>
                  <a:gd name="T43" fmla="*/ 2 h 34"/>
                  <a:gd name="T44" fmla="*/ 25 w 49"/>
                  <a:gd name="T45" fmla="*/ 2 h 34"/>
                  <a:gd name="T46" fmla="*/ 27 w 49"/>
                  <a:gd name="T47" fmla="*/ 2 h 34"/>
                  <a:gd name="T48" fmla="*/ 29 w 49"/>
                  <a:gd name="T49" fmla="*/ 0 h 34"/>
                  <a:gd name="T50" fmla="*/ 29 w 49"/>
                  <a:gd name="T51" fmla="*/ 0 h 34"/>
                  <a:gd name="T52" fmla="*/ 32 w 49"/>
                  <a:gd name="T53" fmla="*/ 0 h 34"/>
                  <a:gd name="T54" fmla="*/ 34 w 49"/>
                  <a:gd name="T55" fmla="*/ 0 h 34"/>
                  <a:gd name="T56" fmla="*/ 35 w 49"/>
                  <a:gd name="T57" fmla="*/ 0 h 34"/>
                  <a:gd name="T58" fmla="*/ 35 w 49"/>
                  <a:gd name="T59" fmla="*/ 0 h 34"/>
                  <a:gd name="T60" fmla="*/ 39 w 49"/>
                  <a:gd name="T61" fmla="*/ 0 h 34"/>
                  <a:gd name="T62" fmla="*/ 40 w 49"/>
                  <a:gd name="T63" fmla="*/ 0 h 34"/>
                  <a:gd name="T64" fmla="*/ 40 w 49"/>
                  <a:gd name="T65" fmla="*/ 0 h 34"/>
                  <a:gd name="T66" fmla="*/ 40 w 49"/>
                  <a:gd name="T67" fmla="*/ 0 h 34"/>
                  <a:gd name="T68" fmla="*/ 40 w 49"/>
                  <a:gd name="T69" fmla="*/ 0 h 34"/>
                  <a:gd name="T70" fmla="*/ 45 w 49"/>
                  <a:gd name="T71" fmla="*/ 0 h 34"/>
                  <a:gd name="T72" fmla="*/ 47 w 49"/>
                  <a:gd name="T73" fmla="*/ 0 h 34"/>
                  <a:gd name="T74" fmla="*/ 47 w 49"/>
                  <a:gd name="T75" fmla="*/ 0 h 34"/>
                  <a:gd name="T76" fmla="*/ 47 w 49"/>
                  <a:gd name="T7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34">
                    <a:moveTo>
                      <a:pt x="47" y="0"/>
                    </a:moveTo>
                    <a:lnTo>
                      <a:pt x="49" y="3"/>
                    </a:lnTo>
                    <a:lnTo>
                      <a:pt x="47" y="8"/>
                    </a:lnTo>
                    <a:lnTo>
                      <a:pt x="47" y="10"/>
                    </a:lnTo>
                    <a:lnTo>
                      <a:pt x="45" y="10"/>
                    </a:lnTo>
                    <a:lnTo>
                      <a:pt x="45" y="10"/>
                    </a:lnTo>
                    <a:lnTo>
                      <a:pt x="44" y="15"/>
                    </a:lnTo>
                    <a:lnTo>
                      <a:pt x="42" y="25"/>
                    </a:lnTo>
                    <a:lnTo>
                      <a:pt x="40" y="34"/>
                    </a:lnTo>
                    <a:lnTo>
                      <a:pt x="40" y="34"/>
                    </a:lnTo>
                    <a:lnTo>
                      <a:pt x="29" y="34"/>
                    </a:lnTo>
                    <a:lnTo>
                      <a:pt x="8" y="30"/>
                    </a:lnTo>
                    <a:lnTo>
                      <a:pt x="0" y="3"/>
                    </a:lnTo>
                    <a:lnTo>
                      <a:pt x="0" y="3"/>
                    </a:lnTo>
                    <a:lnTo>
                      <a:pt x="0" y="3"/>
                    </a:lnTo>
                    <a:lnTo>
                      <a:pt x="7" y="2"/>
                    </a:lnTo>
                    <a:lnTo>
                      <a:pt x="13" y="2"/>
                    </a:lnTo>
                    <a:lnTo>
                      <a:pt x="13" y="2"/>
                    </a:lnTo>
                    <a:lnTo>
                      <a:pt x="17" y="2"/>
                    </a:lnTo>
                    <a:lnTo>
                      <a:pt x="17" y="2"/>
                    </a:lnTo>
                    <a:lnTo>
                      <a:pt x="23" y="2"/>
                    </a:lnTo>
                    <a:lnTo>
                      <a:pt x="25" y="2"/>
                    </a:lnTo>
                    <a:lnTo>
                      <a:pt x="25" y="2"/>
                    </a:lnTo>
                    <a:lnTo>
                      <a:pt x="27" y="2"/>
                    </a:lnTo>
                    <a:lnTo>
                      <a:pt x="29" y="0"/>
                    </a:lnTo>
                    <a:lnTo>
                      <a:pt x="29" y="0"/>
                    </a:lnTo>
                    <a:lnTo>
                      <a:pt x="32" y="0"/>
                    </a:lnTo>
                    <a:lnTo>
                      <a:pt x="34" y="0"/>
                    </a:lnTo>
                    <a:lnTo>
                      <a:pt x="35" y="0"/>
                    </a:lnTo>
                    <a:lnTo>
                      <a:pt x="35" y="0"/>
                    </a:lnTo>
                    <a:lnTo>
                      <a:pt x="39" y="0"/>
                    </a:lnTo>
                    <a:lnTo>
                      <a:pt x="40" y="0"/>
                    </a:lnTo>
                    <a:lnTo>
                      <a:pt x="40" y="0"/>
                    </a:lnTo>
                    <a:lnTo>
                      <a:pt x="40" y="0"/>
                    </a:lnTo>
                    <a:lnTo>
                      <a:pt x="40" y="0"/>
                    </a:lnTo>
                    <a:lnTo>
                      <a:pt x="45" y="0"/>
                    </a:lnTo>
                    <a:lnTo>
                      <a:pt x="47" y="0"/>
                    </a:lnTo>
                    <a:lnTo>
                      <a:pt x="47" y="0"/>
                    </a:lnTo>
                    <a:lnTo>
                      <a:pt x="4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32" name="Freeform 2291"/>
              <p:cNvSpPr>
                <a:spLocks/>
              </p:cNvSpPr>
              <p:nvPr/>
            </p:nvSpPr>
            <p:spPr bwMode="auto">
              <a:xfrm>
                <a:off x="3881" y="2768"/>
                <a:ext cx="49" cy="34"/>
              </a:xfrm>
              <a:custGeom>
                <a:avLst/>
                <a:gdLst>
                  <a:gd name="T0" fmla="*/ 47 w 49"/>
                  <a:gd name="T1" fmla="*/ 0 h 34"/>
                  <a:gd name="T2" fmla="*/ 49 w 49"/>
                  <a:gd name="T3" fmla="*/ 3 h 34"/>
                  <a:gd name="T4" fmla="*/ 47 w 49"/>
                  <a:gd name="T5" fmla="*/ 8 h 34"/>
                  <a:gd name="T6" fmla="*/ 47 w 49"/>
                  <a:gd name="T7" fmla="*/ 10 h 34"/>
                  <a:gd name="T8" fmla="*/ 45 w 49"/>
                  <a:gd name="T9" fmla="*/ 10 h 34"/>
                  <a:gd name="T10" fmla="*/ 45 w 49"/>
                  <a:gd name="T11" fmla="*/ 10 h 34"/>
                  <a:gd name="T12" fmla="*/ 44 w 49"/>
                  <a:gd name="T13" fmla="*/ 15 h 34"/>
                  <a:gd name="T14" fmla="*/ 42 w 49"/>
                  <a:gd name="T15" fmla="*/ 25 h 34"/>
                  <a:gd name="T16" fmla="*/ 40 w 49"/>
                  <a:gd name="T17" fmla="*/ 34 h 34"/>
                  <a:gd name="T18" fmla="*/ 40 w 49"/>
                  <a:gd name="T19" fmla="*/ 34 h 34"/>
                  <a:gd name="T20" fmla="*/ 29 w 49"/>
                  <a:gd name="T21" fmla="*/ 34 h 34"/>
                  <a:gd name="T22" fmla="*/ 8 w 49"/>
                  <a:gd name="T23" fmla="*/ 30 h 34"/>
                  <a:gd name="T24" fmla="*/ 0 w 49"/>
                  <a:gd name="T25" fmla="*/ 3 h 34"/>
                  <a:gd name="T26" fmla="*/ 0 w 49"/>
                  <a:gd name="T27" fmla="*/ 3 h 34"/>
                  <a:gd name="T28" fmla="*/ 0 w 49"/>
                  <a:gd name="T29" fmla="*/ 3 h 34"/>
                  <a:gd name="T30" fmla="*/ 7 w 49"/>
                  <a:gd name="T31" fmla="*/ 2 h 34"/>
                  <a:gd name="T32" fmla="*/ 13 w 49"/>
                  <a:gd name="T33" fmla="*/ 2 h 34"/>
                  <a:gd name="T34" fmla="*/ 13 w 49"/>
                  <a:gd name="T35" fmla="*/ 2 h 34"/>
                  <a:gd name="T36" fmla="*/ 17 w 49"/>
                  <a:gd name="T37" fmla="*/ 2 h 34"/>
                  <a:gd name="T38" fmla="*/ 17 w 49"/>
                  <a:gd name="T39" fmla="*/ 2 h 34"/>
                  <a:gd name="T40" fmla="*/ 23 w 49"/>
                  <a:gd name="T41" fmla="*/ 2 h 34"/>
                  <a:gd name="T42" fmla="*/ 25 w 49"/>
                  <a:gd name="T43" fmla="*/ 2 h 34"/>
                  <a:gd name="T44" fmla="*/ 25 w 49"/>
                  <a:gd name="T45" fmla="*/ 2 h 34"/>
                  <a:gd name="T46" fmla="*/ 27 w 49"/>
                  <a:gd name="T47" fmla="*/ 2 h 34"/>
                  <a:gd name="T48" fmla="*/ 29 w 49"/>
                  <a:gd name="T49" fmla="*/ 0 h 34"/>
                  <a:gd name="T50" fmla="*/ 29 w 49"/>
                  <a:gd name="T51" fmla="*/ 0 h 34"/>
                  <a:gd name="T52" fmla="*/ 32 w 49"/>
                  <a:gd name="T53" fmla="*/ 0 h 34"/>
                  <a:gd name="T54" fmla="*/ 34 w 49"/>
                  <a:gd name="T55" fmla="*/ 0 h 34"/>
                  <a:gd name="T56" fmla="*/ 35 w 49"/>
                  <a:gd name="T57" fmla="*/ 0 h 34"/>
                  <a:gd name="T58" fmla="*/ 35 w 49"/>
                  <a:gd name="T59" fmla="*/ 0 h 34"/>
                  <a:gd name="T60" fmla="*/ 39 w 49"/>
                  <a:gd name="T61" fmla="*/ 0 h 34"/>
                  <a:gd name="T62" fmla="*/ 40 w 49"/>
                  <a:gd name="T63" fmla="*/ 0 h 34"/>
                  <a:gd name="T64" fmla="*/ 40 w 49"/>
                  <a:gd name="T65" fmla="*/ 0 h 34"/>
                  <a:gd name="T66" fmla="*/ 40 w 49"/>
                  <a:gd name="T67" fmla="*/ 0 h 34"/>
                  <a:gd name="T68" fmla="*/ 40 w 49"/>
                  <a:gd name="T69" fmla="*/ 0 h 34"/>
                  <a:gd name="T70" fmla="*/ 45 w 49"/>
                  <a:gd name="T71" fmla="*/ 0 h 34"/>
                  <a:gd name="T72" fmla="*/ 47 w 49"/>
                  <a:gd name="T73" fmla="*/ 0 h 34"/>
                  <a:gd name="T74" fmla="*/ 47 w 49"/>
                  <a:gd name="T75" fmla="*/ 0 h 34"/>
                  <a:gd name="T76" fmla="*/ 47 w 49"/>
                  <a:gd name="T7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34">
                    <a:moveTo>
                      <a:pt x="47" y="0"/>
                    </a:moveTo>
                    <a:lnTo>
                      <a:pt x="49" y="3"/>
                    </a:lnTo>
                    <a:lnTo>
                      <a:pt x="47" y="8"/>
                    </a:lnTo>
                    <a:lnTo>
                      <a:pt x="47" y="10"/>
                    </a:lnTo>
                    <a:lnTo>
                      <a:pt x="45" y="10"/>
                    </a:lnTo>
                    <a:lnTo>
                      <a:pt x="45" y="10"/>
                    </a:lnTo>
                    <a:lnTo>
                      <a:pt x="44" y="15"/>
                    </a:lnTo>
                    <a:lnTo>
                      <a:pt x="42" y="25"/>
                    </a:lnTo>
                    <a:lnTo>
                      <a:pt x="40" y="34"/>
                    </a:lnTo>
                    <a:lnTo>
                      <a:pt x="40" y="34"/>
                    </a:lnTo>
                    <a:lnTo>
                      <a:pt x="29" y="34"/>
                    </a:lnTo>
                    <a:lnTo>
                      <a:pt x="8" y="30"/>
                    </a:lnTo>
                    <a:lnTo>
                      <a:pt x="0" y="3"/>
                    </a:lnTo>
                    <a:lnTo>
                      <a:pt x="0" y="3"/>
                    </a:lnTo>
                    <a:lnTo>
                      <a:pt x="0" y="3"/>
                    </a:lnTo>
                    <a:lnTo>
                      <a:pt x="7" y="2"/>
                    </a:lnTo>
                    <a:lnTo>
                      <a:pt x="13" y="2"/>
                    </a:lnTo>
                    <a:lnTo>
                      <a:pt x="13" y="2"/>
                    </a:lnTo>
                    <a:lnTo>
                      <a:pt x="17" y="2"/>
                    </a:lnTo>
                    <a:lnTo>
                      <a:pt x="17" y="2"/>
                    </a:lnTo>
                    <a:lnTo>
                      <a:pt x="23" y="2"/>
                    </a:lnTo>
                    <a:lnTo>
                      <a:pt x="25" y="2"/>
                    </a:lnTo>
                    <a:lnTo>
                      <a:pt x="25" y="2"/>
                    </a:lnTo>
                    <a:lnTo>
                      <a:pt x="27" y="2"/>
                    </a:lnTo>
                    <a:lnTo>
                      <a:pt x="29" y="0"/>
                    </a:lnTo>
                    <a:lnTo>
                      <a:pt x="29" y="0"/>
                    </a:lnTo>
                    <a:lnTo>
                      <a:pt x="32" y="0"/>
                    </a:lnTo>
                    <a:lnTo>
                      <a:pt x="34" y="0"/>
                    </a:lnTo>
                    <a:lnTo>
                      <a:pt x="35" y="0"/>
                    </a:lnTo>
                    <a:lnTo>
                      <a:pt x="35" y="0"/>
                    </a:lnTo>
                    <a:lnTo>
                      <a:pt x="39" y="0"/>
                    </a:lnTo>
                    <a:lnTo>
                      <a:pt x="40" y="0"/>
                    </a:lnTo>
                    <a:lnTo>
                      <a:pt x="40" y="0"/>
                    </a:lnTo>
                    <a:lnTo>
                      <a:pt x="40" y="0"/>
                    </a:lnTo>
                    <a:lnTo>
                      <a:pt x="40" y="0"/>
                    </a:lnTo>
                    <a:lnTo>
                      <a:pt x="45" y="0"/>
                    </a:lnTo>
                    <a:lnTo>
                      <a:pt x="47" y="0"/>
                    </a:lnTo>
                    <a:lnTo>
                      <a:pt x="47" y="0"/>
                    </a:lnTo>
                    <a:lnTo>
                      <a:pt x="4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33" name="Freeform 2292"/>
              <p:cNvSpPr>
                <a:spLocks/>
              </p:cNvSpPr>
              <p:nvPr/>
            </p:nvSpPr>
            <p:spPr bwMode="auto">
              <a:xfrm>
                <a:off x="3628" y="2582"/>
                <a:ext cx="31" cy="60"/>
              </a:xfrm>
              <a:custGeom>
                <a:avLst/>
                <a:gdLst>
                  <a:gd name="T0" fmla="*/ 2 w 31"/>
                  <a:gd name="T1" fmla="*/ 0 h 60"/>
                  <a:gd name="T2" fmla="*/ 4 w 31"/>
                  <a:gd name="T3" fmla="*/ 0 h 60"/>
                  <a:gd name="T4" fmla="*/ 4 w 31"/>
                  <a:gd name="T5" fmla="*/ 0 h 60"/>
                  <a:gd name="T6" fmla="*/ 4 w 31"/>
                  <a:gd name="T7" fmla="*/ 0 h 60"/>
                  <a:gd name="T8" fmla="*/ 5 w 31"/>
                  <a:gd name="T9" fmla="*/ 0 h 60"/>
                  <a:gd name="T10" fmla="*/ 12 w 31"/>
                  <a:gd name="T11" fmla="*/ 0 h 60"/>
                  <a:gd name="T12" fmla="*/ 16 w 31"/>
                  <a:gd name="T13" fmla="*/ 0 h 60"/>
                  <a:gd name="T14" fmla="*/ 17 w 31"/>
                  <a:gd name="T15" fmla="*/ 0 h 60"/>
                  <a:gd name="T16" fmla="*/ 17 w 31"/>
                  <a:gd name="T17" fmla="*/ 0 h 60"/>
                  <a:gd name="T18" fmla="*/ 22 w 31"/>
                  <a:gd name="T19" fmla="*/ 0 h 60"/>
                  <a:gd name="T20" fmla="*/ 24 w 31"/>
                  <a:gd name="T21" fmla="*/ 30 h 60"/>
                  <a:gd name="T22" fmla="*/ 27 w 31"/>
                  <a:gd name="T23" fmla="*/ 30 h 60"/>
                  <a:gd name="T24" fmla="*/ 29 w 31"/>
                  <a:gd name="T25" fmla="*/ 42 h 60"/>
                  <a:gd name="T26" fmla="*/ 31 w 31"/>
                  <a:gd name="T27" fmla="*/ 55 h 60"/>
                  <a:gd name="T28" fmla="*/ 24 w 31"/>
                  <a:gd name="T29" fmla="*/ 60 h 60"/>
                  <a:gd name="T30" fmla="*/ 14 w 31"/>
                  <a:gd name="T31" fmla="*/ 60 h 60"/>
                  <a:gd name="T32" fmla="*/ 9 w 31"/>
                  <a:gd name="T33" fmla="*/ 60 h 60"/>
                  <a:gd name="T34" fmla="*/ 7 w 31"/>
                  <a:gd name="T35" fmla="*/ 15 h 60"/>
                  <a:gd name="T36" fmla="*/ 0 w 31"/>
                  <a:gd name="T37" fmla="*/ 5 h 60"/>
                  <a:gd name="T38" fmla="*/ 2 w 31"/>
                  <a:gd name="T39" fmla="*/ 0 h 60"/>
                  <a:gd name="T40" fmla="*/ 2 w 31"/>
                  <a:gd name="T4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60">
                    <a:moveTo>
                      <a:pt x="2" y="0"/>
                    </a:moveTo>
                    <a:lnTo>
                      <a:pt x="4" y="0"/>
                    </a:lnTo>
                    <a:lnTo>
                      <a:pt x="4" y="0"/>
                    </a:lnTo>
                    <a:lnTo>
                      <a:pt x="4" y="0"/>
                    </a:lnTo>
                    <a:lnTo>
                      <a:pt x="5" y="0"/>
                    </a:lnTo>
                    <a:lnTo>
                      <a:pt x="12" y="0"/>
                    </a:lnTo>
                    <a:lnTo>
                      <a:pt x="16" y="0"/>
                    </a:lnTo>
                    <a:lnTo>
                      <a:pt x="17" y="0"/>
                    </a:lnTo>
                    <a:lnTo>
                      <a:pt x="17" y="0"/>
                    </a:lnTo>
                    <a:lnTo>
                      <a:pt x="22" y="0"/>
                    </a:lnTo>
                    <a:lnTo>
                      <a:pt x="24" y="30"/>
                    </a:lnTo>
                    <a:lnTo>
                      <a:pt x="27" y="30"/>
                    </a:lnTo>
                    <a:lnTo>
                      <a:pt x="29" y="42"/>
                    </a:lnTo>
                    <a:lnTo>
                      <a:pt x="31" y="55"/>
                    </a:lnTo>
                    <a:lnTo>
                      <a:pt x="24" y="60"/>
                    </a:lnTo>
                    <a:lnTo>
                      <a:pt x="14" y="60"/>
                    </a:lnTo>
                    <a:lnTo>
                      <a:pt x="9" y="60"/>
                    </a:lnTo>
                    <a:lnTo>
                      <a:pt x="7" y="15"/>
                    </a:lnTo>
                    <a:lnTo>
                      <a:pt x="0" y="5"/>
                    </a:lnTo>
                    <a:lnTo>
                      <a:pt x="2" y="0"/>
                    </a:lnTo>
                    <a:lnTo>
                      <a:pt x="2"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34" name="Freeform 2293"/>
              <p:cNvSpPr>
                <a:spLocks/>
              </p:cNvSpPr>
              <p:nvPr/>
            </p:nvSpPr>
            <p:spPr bwMode="auto">
              <a:xfrm>
                <a:off x="3628" y="2582"/>
                <a:ext cx="31" cy="60"/>
              </a:xfrm>
              <a:custGeom>
                <a:avLst/>
                <a:gdLst>
                  <a:gd name="T0" fmla="*/ 2 w 31"/>
                  <a:gd name="T1" fmla="*/ 0 h 60"/>
                  <a:gd name="T2" fmla="*/ 4 w 31"/>
                  <a:gd name="T3" fmla="*/ 0 h 60"/>
                  <a:gd name="T4" fmla="*/ 4 w 31"/>
                  <a:gd name="T5" fmla="*/ 0 h 60"/>
                  <a:gd name="T6" fmla="*/ 4 w 31"/>
                  <a:gd name="T7" fmla="*/ 0 h 60"/>
                  <a:gd name="T8" fmla="*/ 5 w 31"/>
                  <a:gd name="T9" fmla="*/ 0 h 60"/>
                  <a:gd name="T10" fmla="*/ 12 w 31"/>
                  <a:gd name="T11" fmla="*/ 0 h 60"/>
                  <a:gd name="T12" fmla="*/ 16 w 31"/>
                  <a:gd name="T13" fmla="*/ 0 h 60"/>
                  <a:gd name="T14" fmla="*/ 17 w 31"/>
                  <a:gd name="T15" fmla="*/ 0 h 60"/>
                  <a:gd name="T16" fmla="*/ 17 w 31"/>
                  <a:gd name="T17" fmla="*/ 0 h 60"/>
                  <a:gd name="T18" fmla="*/ 22 w 31"/>
                  <a:gd name="T19" fmla="*/ 0 h 60"/>
                  <a:gd name="T20" fmla="*/ 24 w 31"/>
                  <a:gd name="T21" fmla="*/ 30 h 60"/>
                  <a:gd name="T22" fmla="*/ 27 w 31"/>
                  <a:gd name="T23" fmla="*/ 30 h 60"/>
                  <a:gd name="T24" fmla="*/ 29 w 31"/>
                  <a:gd name="T25" fmla="*/ 42 h 60"/>
                  <a:gd name="T26" fmla="*/ 31 w 31"/>
                  <a:gd name="T27" fmla="*/ 55 h 60"/>
                  <a:gd name="T28" fmla="*/ 24 w 31"/>
                  <a:gd name="T29" fmla="*/ 60 h 60"/>
                  <a:gd name="T30" fmla="*/ 14 w 31"/>
                  <a:gd name="T31" fmla="*/ 60 h 60"/>
                  <a:gd name="T32" fmla="*/ 9 w 31"/>
                  <a:gd name="T33" fmla="*/ 60 h 60"/>
                  <a:gd name="T34" fmla="*/ 7 w 31"/>
                  <a:gd name="T35" fmla="*/ 15 h 60"/>
                  <a:gd name="T36" fmla="*/ 0 w 31"/>
                  <a:gd name="T37" fmla="*/ 5 h 60"/>
                  <a:gd name="T38" fmla="*/ 2 w 31"/>
                  <a:gd name="T39" fmla="*/ 0 h 60"/>
                  <a:gd name="T40" fmla="*/ 2 w 31"/>
                  <a:gd name="T4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60">
                    <a:moveTo>
                      <a:pt x="2" y="0"/>
                    </a:moveTo>
                    <a:lnTo>
                      <a:pt x="4" y="0"/>
                    </a:lnTo>
                    <a:lnTo>
                      <a:pt x="4" y="0"/>
                    </a:lnTo>
                    <a:lnTo>
                      <a:pt x="4" y="0"/>
                    </a:lnTo>
                    <a:lnTo>
                      <a:pt x="5" y="0"/>
                    </a:lnTo>
                    <a:lnTo>
                      <a:pt x="12" y="0"/>
                    </a:lnTo>
                    <a:lnTo>
                      <a:pt x="16" y="0"/>
                    </a:lnTo>
                    <a:lnTo>
                      <a:pt x="17" y="0"/>
                    </a:lnTo>
                    <a:lnTo>
                      <a:pt x="17" y="0"/>
                    </a:lnTo>
                    <a:lnTo>
                      <a:pt x="22" y="0"/>
                    </a:lnTo>
                    <a:lnTo>
                      <a:pt x="24" y="30"/>
                    </a:lnTo>
                    <a:lnTo>
                      <a:pt x="27" y="30"/>
                    </a:lnTo>
                    <a:lnTo>
                      <a:pt x="29" y="42"/>
                    </a:lnTo>
                    <a:lnTo>
                      <a:pt x="31" y="55"/>
                    </a:lnTo>
                    <a:lnTo>
                      <a:pt x="24" y="60"/>
                    </a:lnTo>
                    <a:lnTo>
                      <a:pt x="14" y="60"/>
                    </a:lnTo>
                    <a:lnTo>
                      <a:pt x="9" y="60"/>
                    </a:lnTo>
                    <a:lnTo>
                      <a:pt x="7" y="15"/>
                    </a:lnTo>
                    <a:lnTo>
                      <a:pt x="0" y="5"/>
                    </a:lnTo>
                    <a:lnTo>
                      <a:pt x="2" y="0"/>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35" name="Freeform 2294"/>
              <p:cNvSpPr>
                <a:spLocks/>
              </p:cNvSpPr>
              <p:nvPr/>
            </p:nvSpPr>
            <p:spPr bwMode="auto">
              <a:xfrm>
                <a:off x="3794" y="2809"/>
                <a:ext cx="29" cy="32"/>
              </a:xfrm>
              <a:custGeom>
                <a:avLst/>
                <a:gdLst>
                  <a:gd name="T0" fmla="*/ 14 w 29"/>
                  <a:gd name="T1" fmla="*/ 0 h 32"/>
                  <a:gd name="T2" fmla="*/ 14 w 29"/>
                  <a:gd name="T3" fmla="*/ 0 h 32"/>
                  <a:gd name="T4" fmla="*/ 14 w 29"/>
                  <a:gd name="T5" fmla="*/ 0 h 32"/>
                  <a:gd name="T6" fmla="*/ 14 w 29"/>
                  <a:gd name="T7" fmla="*/ 0 h 32"/>
                  <a:gd name="T8" fmla="*/ 16 w 29"/>
                  <a:gd name="T9" fmla="*/ 0 h 32"/>
                  <a:gd name="T10" fmla="*/ 16 w 29"/>
                  <a:gd name="T11" fmla="*/ 0 h 32"/>
                  <a:gd name="T12" fmla="*/ 19 w 29"/>
                  <a:gd name="T13" fmla="*/ 15 h 32"/>
                  <a:gd name="T14" fmla="*/ 24 w 29"/>
                  <a:gd name="T15" fmla="*/ 13 h 32"/>
                  <a:gd name="T16" fmla="*/ 21 w 29"/>
                  <a:gd name="T17" fmla="*/ 28 h 32"/>
                  <a:gd name="T18" fmla="*/ 29 w 29"/>
                  <a:gd name="T19" fmla="*/ 32 h 32"/>
                  <a:gd name="T20" fmla="*/ 16 w 29"/>
                  <a:gd name="T21" fmla="*/ 32 h 32"/>
                  <a:gd name="T22" fmla="*/ 0 w 29"/>
                  <a:gd name="T23" fmla="*/ 16 h 32"/>
                  <a:gd name="T24" fmla="*/ 7 w 29"/>
                  <a:gd name="T25" fmla="*/ 11 h 32"/>
                  <a:gd name="T26" fmla="*/ 12 w 29"/>
                  <a:gd name="T27" fmla="*/ 0 h 32"/>
                  <a:gd name="T28" fmla="*/ 12 w 29"/>
                  <a:gd name="T29" fmla="*/ 0 h 32"/>
                  <a:gd name="T30" fmla="*/ 14 w 29"/>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2">
                    <a:moveTo>
                      <a:pt x="14" y="0"/>
                    </a:moveTo>
                    <a:lnTo>
                      <a:pt x="14" y="0"/>
                    </a:lnTo>
                    <a:lnTo>
                      <a:pt x="14" y="0"/>
                    </a:lnTo>
                    <a:lnTo>
                      <a:pt x="14" y="0"/>
                    </a:lnTo>
                    <a:lnTo>
                      <a:pt x="16" y="0"/>
                    </a:lnTo>
                    <a:lnTo>
                      <a:pt x="16" y="0"/>
                    </a:lnTo>
                    <a:lnTo>
                      <a:pt x="19" y="15"/>
                    </a:lnTo>
                    <a:lnTo>
                      <a:pt x="24" y="13"/>
                    </a:lnTo>
                    <a:lnTo>
                      <a:pt x="21" y="28"/>
                    </a:lnTo>
                    <a:lnTo>
                      <a:pt x="29" y="32"/>
                    </a:lnTo>
                    <a:lnTo>
                      <a:pt x="16" y="32"/>
                    </a:lnTo>
                    <a:lnTo>
                      <a:pt x="0" y="16"/>
                    </a:lnTo>
                    <a:lnTo>
                      <a:pt x="7" y="11"/>
                    </a:lnTo>
                    <a:lnTo>
                      <a:pt x="12" y="0"/>
                    </a:lnTo>
                    <a:lnTo>
                      <a:pt x="12" y="0"/>
                    </a:lnTo>
                    <a:lnTo>
                      <a:pt x="1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36" name="Freeform 2295"/>
              <p:cNvSpPr>
                <a:spLocks/>
              </p:cNvSpPr>
              <p:nvPr/>
            </p:nvSpPr>
            <p:spPr bwMode="auto">
              <a:xfrm>
                <a:off x="3794" y="2809"/>
                <a:ext cx="29" cy="32"/>
              </a:xfrm>
              <a:custGeom>
                <a:avLst/>
                <a:gdLst>
                  <a:gd name="T0" fmla="*/ 14 w 29"/>
                  <a:gd name="T1" fmla="*/ 0 h 32"/>
                  <a:gd name="T2" fmla="*/ 14 w 29"/>
                  <a:gd name="T3" fmla="*/ 0 h 32"/>
                  <a:gd name="T4" fmla="*/ 14 w 29"/>
                  <a:gd name="T5" fmla="*/ 0 h 32"/>
                  <a:gd name="T6" fmla="*/ 14 w 29"/>
                  <a:gd name="T7" fmla="*/ 0 h 32"/>
                  <a:gd name="T8" fmla="*/ 16 w 29"/>
                  <a:gd name="T9" fmla="*/ 0 h 32"/>
                  <a:gd name="T10" fmla="*/ 16 w 29"/>
                  <a:gd name="T11" fmla="*/ 0 h 32"/>
                  <a:gd name="T12" fmla="*/ 19 w 29"/>
                  <a:gd name="T13" fmla="*/ 15 h 32"/>
                  <a:gd name="T14" fmla="*/ 24 w 29"/>
                  <a:gd name="T15" fmla="*/ 13 h 32"/>
                  <a:gd name="T16" fmla="*/ 21 w 29"/>
                  <a:gd name="T17" fmla="*/ 28 h 32"/>
                  <a:gd name="T18" fmla="*/ 29 w 29"/>
                  <a:gd name="T19" fmla="*/ 32 h 32"/>
                  <a:gd name="T20" fmla="*/ 16 w 29"/>
                  <a:gd name="T21" fmla="*/ 32 h 32"/>
                  <a:gd name="T22" fmla="*/ 0 w 29"/>
                  <a:gd name="T23" fmla="*/ 16 h 32"/>
                  <a:gd name="T24" fmla="*/ 7 w 29"/>
                  <a:gd name="T25" fmla="*/ 11 h 32"/>
                  <a:gd name="T26" fmla="*/ 12 w 29"/>
                  <a:gd name="T27" fmla="*/ 0 h 32"/>
                  <a:gd name="T28" fmla="*/ 12 w 29"/>
                  <a:gd name="T29" fmla="*/ 0 h 32"/>
                  <a:gd name="T30" fmla="*/ 14 w 29"/>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2">
                    <a:moveTo>
                      <a:pt x="14" y="0"/>
                    </a:moveTo>
                    <a:lnTo>
                      <a:pt x="14" y="0"/>
                    </a:lnTo>
                    <a:lnTo>
                      <a:pt x="14" y="0"/>
                    </a:lnTo>
                    <a:lnTo>
                      <a:pt x="14" y="0"/>
                    </a:lnTo>
                    <a:lnTo>
                      <a:pt x="16" y="0"/>
                    </a:lnTo>
                    <a:lnTo>
                      <a:pt x="16" y="0"/>
                    </a:lnTo>
                    <a:lnTo>
                      <a:pt x="19" y="15"/>
                    </a:lnTo>
                    <a:lnTo>
                      <a:pt x="24" y="13"/>
                    </a:lnTo>
                    <a:lnTo>
                      <a:pt x="21" y="28"/>
                    </a:lnTo>
                    <a:lnTo>
                      <a:pt x="29" y="32"/>
                    </a:lnTo>
                    <a:lnTo>
                      <a:pt x="16" y="32"/>
                    </a:lnTo>
                    <a:lnTo>
                      <a:pt x="0" y="16"/>
                    </a:lnTo>
                    <a:lnTo>
                      <a:pt x="7" y="11"/>
                    </a:lnTo>
                    <a:lnTo>
                      <a:pt x="12" y="0"/>
                    </a:lnTo>
                    <a:lnTo>
                      <a:pt x="12" y="0"/>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37" name="Freeform 2296"/>
              <p:cNvSpPr>
                <a:spLocks/>
              </p:cNvSpPr>
              <p:nvPr/>
            </p:nvSpPr>
            <p:spPr bwMode="auto">
              <a:xfrm>
                <a:off x="3774" y="2576"/>
                <a:ext cx="25" cy="44"/>
              </a:xfrm>
              <a:custGeom>
                <a:avLst/>
                <a:gdLst>
                  <a:gd name="T0" fmla="*/ 22 w 25"/>
                  <a:gd name="T1" fmla="*/ 2 h 44"/>
                  <a:gd name="T2" fmla="*/ 24 w 25"/>
                  <a:gd name="T3" fmla="*/ 2 h 44"/>
                  <a:gd name="T4" fmla="*/ 25 w 25"/>
                  <a:gd name="T5" fmla="*/ 0 h 44"/>
                  <a:gd name="T6" fmla="*/ 24 w 25"/>
                  <a:gd name="T7" fmla="*/ 9 h 44"/>
                  <a:gd name="T8" fmla="*/ 20 w 25"/>
                  <a:gd name="T9" fmla="*/ 26 h 44"/>
                  <a:gd name="T10" fmla="*/ 14 w 25"/>
                  <a:gd name="T11" fmla="*/ 43 h 44"/>
                  <a:gd name="T12" fmla="*/ 3 w 25"/>
                  <a:gd name="T13" fmla="*/ 44 h 44"/>
                  <a:gd name="T14" fmla="*/ 0 w 25"/>
                  <a:gd name="T15" fmla="*/ 36 h 44"/>
                  <a:gd name="T16" fmla="*/ 3 w 25"/>
                  <a:gd name="T17" fmla="*/ 17 h 44"/>
                  <a:gd name="T18" fmla="*/ 8 w 25"/>
                  <a:gd name="T19" fmla="*/ 14 h 44"/>
                  <a:gd name="T20" fmla="*/ 14 w 25"/>
                  <a:gd name="T21" fmla="*/ 2 h 44"/>
                  <a:gd name="T22" fmla="*/ 14 w 25"/>
                  <a:gd name="T23" fmla="*/ 2 h 44"/>
                  <a:gd name="T24" fmla="*/ 17 w 25"/>
                  <a:gd name="T25" fmla="*/ 2 h 44"/>
                  <a:gd name="T26" fmla="*/ 20 w 25"/>
                  <a:gd name="T27" fmla="*/ 2 h 44"/>
                  <a:gd name="T28" fmla="*/ 20 w 25"/>
                  <a:gd name="T29" fmla="*/ 2 h 44"/>
                  <a:gd name="T30" fmla="*/ 22 w 25"/>
                  <a:gd name="T31" fmla="*/ 2 h 44"/>
                  <a:gd name="T32" fmla="*/ 22 w 25"/>
                  <a:gd name="T33" fmla="*/ 2 h 44"/>
                  <a:gd name="T34" fmla="*/ 22 w 25"/>
                  <a:gd name="T35" fmla="*/ 2 h 44"/>
                  <a:gd name="T36" fmla="*/ 22 w 25"/>
                  <a:gd name="T3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44">
                    <a:moveTo>
                      <a:pt x="22" y="2"/>
                    </a:moveTo>
                    <a:lnTo>
                      <a:pt x="24" y="2"/>
                    </a:lnTo>
                    <a:lnTo>
                      <a:pt x="25" y="0"/>
                    </a:lnTo>
                    <a:lnTo>
                      <a:pt x="24" y="9"/>
                    </a:lnTo>
                    <a:lnTo>
                      <a:pt x="20" y="26"/>
                    </a:lnTo>
                    <a:lnTo>
                      <a:pt x="14" y="43"/>
                    </a:lnTo>
                    <a:lnTo>
                      <a:pt x="3" y="44"/>
                    </a:lnTo>
                    <a:lnTo>
                      <a:pt x="0" y="36"/>
                    </a:lnTo>
                    <a:lnTo>
                      <a:pt x="3" y="17"/>
                    </a:lnTo>
                    <a:lnTo>
                      <a:pt x="8" y="14"/>
                    </a:lnTo>
                    <a:lnTo>
                      <a:pt x="14" y="2"/>
                    </a:lnTo>
                    <a:lnTo>
                      <a:pt x="14" y="2"/>
                    </a:lnTo>
                    <a:lnTo>
                      <a:pt x="17" y="2"/>
                    </a:lnTo>
                    <a:lnTo>
                      <a:pt x="20" y="2"/>
                    </a:lnTo>
                    <a:lnTo>
                      <a:pt x="20" y="2"/>
                    </a:lnTo>
                    <a:lnTo>
                      <a:pt x="22" y="2"/>
                    </a:lnTo>
                    <a:lnTo>
                      <a:pt x="22" y="2"/>
                    </a:lnTo>
                    <a:lnTo>
                      <a:pt x="22" y="2"/>
                    </a:lnTo>
                    <a:lnTo>
                      <a:pt x="22"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38" name="Freeform 2297"/>
              <p:cNvSpPr>
                <a:spLocks/>
              </p:cNvSpPr>
              <p:nvPr/>
            </p:nvSpPr>
            <p:spPr bwMode="auto">
              <a:xfrm>
                <a:off x="3774" y="2576"/>
                <a:ext cx="25" cy="44"/>
              </a:xfrm>
              <a:custGeom>
                <a:avLst/>
                <a:gdLst>
                  <a:gd name="T0" fmla="*/ 22 w 25"/>
                  <a:gd name="T1" fmla="*/ 2 h 44"/>
                  <a:gd name="T2" fmla="*/ 24 w 25"/>
                  <a:gd name="T3" fmla="*/ 2 h 44"/>
                  <a:gd name="T4" fmla="*/ 25 w 25"/>
                  <a:gd name="T5" fmla="*/ 0 h 44"/>
                  <a:gd name="T6" fmla="*/ 24 w 25"/>
                  <a:gd name="T7" fmla="*/ 9 h 44"/>
                  <a:gd name="T8" fmla="*/ 20 w 25"/>
                  <a:gd name="T9" fmla="*/ 26 h 44"/>
                  <a:gd name="T10" fmla="*/ 14 w 25"/>
                  <a:gd name="T11" fmla="*/ 43 h 44"/>
                  <a:gd name="T12" fmla="*/ 3 w 25"/>
                  <a:gd name="T13" fmla="*/ 44 h 44"/>
                  <a:gd name="T14" fmla="*/ 0 w 25"/>
                  <a:gd name="T15" fmla="*/ 36 h 44"/>
                  <a:gd name="T16" fmla="*/ 3 w 25"/>
                  <a:gd name="T17" fmla="*/ 17 h 44"/>
                  <a:gd name="T18" fmla="*/ 8 w 25"/>
                  <a:gd name="T19" fmla="*/ 14 h 44"/>
                  <a:gd name="T20" fmla="*/ 14 w 25"/>
                  <a:gd name="T21" fmla="*/ 2 h 44"/>
                  <a:gd name="T22" fmla="*/ 14 w 25"/>
                  <a:gd name="T23" fmla="*/ 2 h 44"/>
                  <a:gd name="T24" fmla="*/ 17 w 25"/>
                  <a:gd name="T25" fmla="*/ 2 h 44"/>
                  <a:gd name="T26" fmla="*/ 20 w 25"/>
                  <a:gd name="T27" fmla="*/ 2 h 44"/>
                  <a:gd name="T28" fmla="*/ 20 w 25"/>
                  <a:gd name="T29" fmla="*/ 2 h 44"/>
                  <a:gd name="T30" fmla="*/ 22 w 25"/>
                  <a:gd name="T31" fmla="*/ 2 h 44"/>
                  <a:gd name="T32" fmla="*/ 22 w 25"/>
                  <a:gd name="T33" fmla="*/ 2 h 44"/>
                  <a:gd name="T34" fmla="*/ 22 w 25"/>
                  <a:gd name="T35" fmla="*/ 2 h 44"/>
                  <a:gd name="T36" fmla="*/ 22 w 25"/>
                  <a:gd name="T3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44">
                    <a:moveTo>
                      <a:pt x="22" y="2"/>
                    </a:moveTo>
                    <a:lnTo>
                      <a:pt x="24" y="2"/>
                    </a:lnTo>
                    <a:lnTo>
                      <a:pt x="25" y="0"/>
                    </a:lnTo>
                    <a:lnTo>
                      <a:pt x="24" y="9"/>
                    </a:lnTo>
                    <a:lnTo>
                      <a:pt x="20" y="26"/>
                    </a:lnTo>
                    <a:lnTo>
                      <a:pt x="14" y="43"/>
                    </a:lnTo>
                    <a:lnTo>
                      <a:pt x="3" y="44"/>
                    </a:lnTo>
                    <a:lnTo>
                      <a:pt x="0" y="36"/>
                    </a:lnTo>
                    <a:lnTo>
                      <a:pt x="3" y="17"/>
                    </a:lnTo>
                    <a:lnTo>
                      <a:pt x="8" y="14"/>
                    </a:lnTo>
                    <a:lnTo>
                      <a:pt x="14" y="2"/>
                    </a:lnTo>
                    <a:lnTo>
                      <a:pt x="14" y="2"/>
                    </a:lnTo>
                    <a:lnTo>
                      <a:pt x="17" y="2"/>
                    </a:lnTo>
                    <a:lnTo>
                      <a:pt x="20" y="2"/>
                    </a:lnTo>
                    <a:lnTo>
                      <a:pt x="20" y="2"/>
                    </a:lnTo>
                    <a:lnTo>
                      <a:pt x="22" y="2"/>
                    </a:lnTo>
                    <a:lnTo>
                      <a:pt x="22" y="2"/>
                    </a:lnTo>
                    <a:lnTo>
                      <a:pt x="22" y="2"/>
                    </a:lnTo>
                    <a:lnTo>
                      <a:pt x="2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39" name="Freeform 2298"/>
              <p:cNvSpPr>
                <a:spLocks/>
              </p:cNvSpPr>
              <p:nvPr/>
            </p:nvSpPr>
            <p:spPr bwMode="auto">
              <a:xfrm>
                <a:off x="3779" y="2775"/>
                <a:ext cx="37" cy="34"/>
              </a:xfrm>
              <a:custGeom>
                <a:avLst/>
                <a:gdLst>
                  <a:gd name="T0" fmla="*/ 2 w 37"/>
                  <a:gd name="T1" fmla="*/ 1 h 34"/>
                  <a:gd name="T2" fmla="*/ 3 w 37"/>
                  <a:gd name="T3" fmla="*/ 1 h 34"/>
                  <a:gd name="T4" fmla="*/ 10 w 37"/>
                  <a:gd name="T5" fmla="*/ 1 h 34"/>
                  <a:gd name="T6" fmla="*/ 19 w 37"/>
                  <a:gd name="T7" fmla="*/ 0 h 34"/>
                  <a:gd name="T8" fmla="*/ 19 w 37"/>
                  <a:gd name="T9" fmla="*/ 0 h 34"/>
                  <a:gd name="T10" fmla="*/ 34 w 37"/>
                  <a:gd name="T11" fmla="*/ 0 h 34"/>
                  <a:gd name="T12" fmla="*/ 34 w 37"/>
                  <a:gd name="T13" fmla="*/ 0 h 34"/>
                  <a:gd name="T14" fmla="*/ 37 w 37"/>
                  <a:gd name="T15" fmla="*/ 0 h 34"/>
                  <a:gd name="T16" fmla="*/ 37 w 37"/>
                  <a:gd name="T17" fmla="*/ 0 h 34"/>
                  <a:gd name="T18" fmla="*/ 34 w 37"/>
                  <a:gd name="T19" fmla="*/ 20 h 34"/>
                  <a:gd name="T20" fmla="*/ 27 w 37"/>
                  <a:gd name="T21" fmla="*/ 28 h 34"/>
                  <a:gd name="T22" fmla="*/ 29 w 37"/>
                  <a:gd name="T23" fmla="*/ 34 h 34"/>
                  <a:gd name="T24" fmla="*/ 27 w 37"/>
                  <a:gd name="T25" fmla="*/ 34 h 34"/>
                  <a:gd name="T26" fmla="*/ 27 w 37"/>
                  <a:gd name="T27" fmla="*/ 34 h 34"/>
                  <a:gd name="T28" fmla="*/ 27 w 37"/>
                  <a:gd name="T29" fmla="*/ 32 h 34"/>
                  <a:gd name="T30" fmla="*/ 26 w 37"/>
                  <a:gd name="T31" fmla="*/ 27 h 34"/>
                  <a:gd name="T32" fmla="*/ 22 w 37"/>
                  <a:gd name="T33" fmla="*/ 23 h 34"/>
                  <a:gd name="T34" fmla="*/ 10 w 37"/>
                  <a:gd name="T35" fmla="*/ 27 h 34"/>
                  <a:gd name="T36" fmla="*/ 12 w 37"/>
                  <a:gd name="T37" fmla="*/ 15 h 34"/>
                  <a:gd name="T38" fmla="*/ 0 w 37"/>
                  <a:gd name="T39" fmla="*/ 15 h 34"/>
                  <a:gd name="T40" fmla="*/ 0 w 37"/>
                  <a:gd name="T41" fmla="*/ 5 h 34"/>
                  <a:gd name="T42" fmla="*/ 2 w 37"/>
                  <a:gd name="T43" fmla="*/ 3 h 34"/>
                  <a:gd name="T44" fmla="*/ 2 w 37"/>
                  <a:gd name="T45" fmla="*/ 1 h 34"/>
                  <a:gd name="T46" fmla="*/ 2 w 37"/>
                  <a:gd name="T4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4">
                    <a:moveTo>
                      <a:pt x="2" y="1"/>
                    </a:moveTo>
                    <a:lnTo>
                      <a:pt x="3" y="1"/>
                    </a:lnTo>
                    <a:lnTo>
                      <a:pt x="10" y="1"/>
                    </a:lnTo>
                    <a:lnTo>
                      <a:pt x="19" y="0"/>
                    </a:lnTo>
                    <a:lnTo>
                      <a:pt x="19" y="0"/>
                    </a:lnTo>
                    <a:lnTo>
                      <a:pt x="34" y="0"/>
                    </a:lnTo>
                    <a:lnTo>
                      <a:pt x="34" y="0"/>
                    </a:lnTo>
                    <a:lnTo>
                      <a:pt x="37" y="0"/>
                    </a:lnTo>
                    <a:lnTo>
                      <a:pt x="37" y="0"/>
                    </a:lnTo>
                    <a:lnTo>
                      <a:pt x="34" y="20"/>
                    </a:lnTo>
                    <a:lnTo>
                      <a:pt x="27" y="28"/>
                    </a:lnTo>
                    <a:lnTo>
                      <a:pt x="29" y="34"/>
                    </a:lnTo>
                    <a:lnTo>
                      <a:pt x="27" y="34"/>
                    </a:lnTo>
                    <a:lnTo>
                      <a:pt x="27" y="34"/>
                    </a:lnTo>
                    <a:lnTo>
                      <a:pt x="27" y="32"/>
                    </a:lnTo>
                    <a:lnTo>
                      <a:pt x="26" y="27"/>
                    </a:lnTo>
                    <a:lnTo>
                      <a:pt x="22" y="23"/>
                    </a:lnTo>
                    <a:lnTo>
                      <a:pt x="10" y="27"/>
                    </a:lnTo>
                    <a:lnTo>
                      <a:pt x="12" y="15"/>
                    </a:lnTo>
                    <a:lnTo>
                      <a:pt x="0" y="15"/>
                    </a:lnTo>
                    <a:lnTo>
                      <a:pt x="0" y="5"/>
                    </a:lnTo>
                    <a:lnTo>
                      <a:pt x="2" y="3"/>
                    </a:lnTo>
                    <a:lnTo>
                      <a:pt x="2" y="1"/>
                    </a:lnTo>
                    <a:lnTo>
                      <a:pt x="2"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40" name="Freeform 2299"/>
              <p:cNvSpPr>
                <a:spLocks/>
              </p:cNvSpPr>
              <p:nvPr/>
            </p:nvSpPr>
            <p:spPr bwMode="auto">
              <a:xfrm>
                <a:off x="3779" y="2775"/>
                <a:ext cx="37" cy="34"/>
              </a:xfrm>
              <a:custGeom>
                <a:avLst/>
                <a:gdLst>
                  <a:gd name="T0" fmla="*/ 2 w 37"/>
                  <a:gd name="T1" fmla="*/ 1 h 34"/>
                  <a:gd name="T2" fmla="*/ 3 w 37"/>
                  <a:gd name="T3" fmla="*/ 1 h 34"/>
                  <a:gd name="T4" fmla="*/ 10 w 37"/>
                  <a:gd name="T5" fmla="*/ 1 h 34"/>
                  <a:gd name="T6" fmla="*/ 19 w 37"/>
                  <a:gd name="T7" fmla="*/ 0 h 34"/>
                  <a:gd name="T8" fmla="*/ 19 w 37"/>
                  <a:gd name="T9" fmla="*/ 0 h 34"/>
                  <a:gd name="T10" fmla="*/ 34 w 37"/>
                  <a:gd name="T11" fmla="*/ 0 h 34"/>
                  <a:gd name="T12" fmla="*/ 34 w 37"/>
                  <a:gd name="T13" fmla="*/ 0 h 34"/>
                  <a:gd name="T14" fmla="*/ 37 w 37"/>
                  <a:gd name="T15" fmla="*/ 0 h 34"/>
                  <a:gd name="T16" fmla="*/ 37 w 37"/>
                  <a:gd name="T17" fmla="*/ 0 h 34"/>
                  <a:gd name="T18" fmla="*/ 34 w 37"/>
                  <a:gd name="T19" fmla="*/ 20 h 34"/>
                  <a:gd name="T20" fmla="*/ 27 w 37"/>
                  <a:gd name="T21" fmla="*/ 28 h 34"/>
                  <a:gd name="T22" fmla="*/ 29 w 37"/>
                  <a:gd name="T23" fmla="*/ 34 h 34"/>
                  <a:gd name="T24" fmla="*/ 27 w 37"/>
                  <a:gd name="T25" fmla="*/ 34 h 34"/>
                  <a:gd name="T26" fmla="*/ 27 w 37"/>
                  <a:gd name="T27" fmla="*/ 34 h 34"/>
                  <a:gd name="T28" fmla="*/ 27 w 37"/>
                  <a:gd name="T29" fmla="*/ 32 h 34"/>
                  <a:gd name="T30" fmla="*/ 26 w 37"/>
                  <a:gd name="T31" fmla="*/ 27 h 34"/>
                  <a:gd name="T32" fmla="*/ 22 w 37"/>
                  <a:gd name="T33" fmla="*/ 23 h 34"/>
                  <a:gd name="T34" fmla="*/ 10 w 37"/>
                  <a:gd name="T35" fmla="*/ 27 h 34"/>
                  <a:gd name="T36" fmla="*/ 12 w 37"/>
                  <a:gd name="T37" fmla="*/ 15 h 34"/>
                  <a:gd name="T38" fmla="*/ 0 w 37"/>
                  <a:gd name="T39" fmla="*/ 15 h 34"/>
                  <a:gd name="T40" fmla="*/ 0 w 37"/>
                  <a:gd name="T41" fmla="*/ 5 h 34"/>
                  <a:gd name="T42" fmla="*/ 2 w 37"/>
                  <a:gd name="T43" fmla="*/ 3 h 34"/>
                  <a:gd name="T44" fmla="*/ 2 w 37"/>
                  <a:gd name="T45" fmla="*/ 1 h 34"/>
                  <a:gd name="T46" fmla="*/ 2 w 37"/>
                  <a:gd name="T4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4">
                    <a:moveTo>
                      <a:pt x="2" y="1"/>
                    </a:moveTo>
                    <a:lnTo>
                      <a:pt x="3" y="1"/>
                    </a:lnTo>
                    <a:lnTo>
                      <a:pt x="10" y="1"/>
                    </a:lnTo>
                    <a:lnTo>
                      <a:pt x="19" y="0"/>
                    </a:lnTo>
                    <a:lnTo>
                      <a:pt x="19" y="0"/>
                    </a:lnTo>
                    <a:lnTo>
                      <a:pt x="34" y="0"/>
                    </a:lnTo>
                    <a:lnTo>
                      <a:pt x="34" y="0"/>
                    </a:lnTo>
                    <a:lnTo>
                      <a:pt x="37" y="0"/>
                    </a:lnTo>
                    <a:lnTo>
                      <a:pt x="37" y="0"/>
                    </a:lnTo>
                    <a:lnTo>
                      <a:pt x="34" y="20"/>
                    </a:lnTo>
                    <a:lnTo>
                      <a:pt x="27" y="28"/>
                    </a:lnTo>
                    <a:lnTo>
                      <a:pt x="29" y="34"/>
                    </a:lnTo>
                    <a:lnTo>
                      <a:pt x="27" y="34"/>
                    </a:lnTo>
                    <a:lnTo>
                      <a:pt x="27" y="34"/>
                    </a:lnTo>
                    <a:lnTo>
                      <a:pt x="27" y="32"/>
                    </a:lnTo>
                    <a:lnTo>
                      <a:pt x="26" y="27"/>
                    </a:lnTo>
                    <a:lnTo>
                      <a:pt x="22" y="23"/>
                    </a:lnTo>
                    <a:lnTo>
                      <a:pt x="10" y="27"/>
                    </a:lnTo>
                    <a:lnTo>
                      <a:pt x="12" y="15"/>
                    </a:lnTo>
                    <a:lnTo>
                      <a:pt x="0" y="15"/>
                    </a:lnTo>
                    <a:lnTo>
                      <a:pt x="0" y="5"/>
                    </a:lnTo>
                    <a:lnTo>
                      <a:pt x="2" y="3"/>
                    </a:lnTo>
                    <a:lnTo>
                      <a:pt x="2" y="1"/>
                    </a:lnTo>
                    <a:lnTo>
                      <a:pt x="2"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41" name="Freeform 2300"/>
              <p:cNvSpPr>
                <a:spLocks/>
              </p:cNvSpPr>
              <p:nvPr/>
            </p:nvSpPr>
            <p:spPr bwMode="auto">
              <a:xfrm>
                <a:off x="3676" y="2666"/>
                <a:ext cx="49" cy="44"/>
              </a:xfrm>
              <a:custGeom>
                <a:avLst/>
                <a:gdLst>
                  <a:gd name="T0" fmla="*/ 49 w 49"/>
                  <a:gd name="T1" fmla="*/ 21 h 44"/>
                  <a:gd name="T2" fmla="*/ 45 w 49"/>
                  <a:gd name="T3" fmla="*/ 34 h 44"/>
                  <a:gd name="T4" fmla="*/ 25 w 49"/>
                  <a:gd name="T5" fmla="*/ 34 h 44"/>
                  <a:gd name="T6" fmla="*/ 27 w 49"/>
                  <a:gd name="T7" fmla="*/ 43 h 44"/>
                  <a:gd name="T8" fmla="*/ 0 w 49"/>
                  <a:gd name="T9" fmla="*/ 44 h 44"/>
                  <a:gd name="T10" fmla="*/ 0 w 49"/>
                  <a:gd name="T11" fmla="*/ 37 h 44"/>
                  <a:gd name="T12" fmla="*/ 7 w 49"/>
                  <a:gd name="T13" fmla="*/ 21 h 44"/>
                  <a:gd name="T14" fmla="*/ 0 w 49"/>
                  <a:gd name="T15" fmla="*/ 0 h 44"/>
                  <a:gd name="T16" fmla="*/ 10 w 49"/>
                  <a:gd name="T17" fmla="*/ 0 h 44"/>
                  <a:gd name="T18" fmla="*/ 49 w 49"/>
                  <a:gd name="T19" fmla="*/ 0 h 44"/>
                  <a:gd name="T20" fmla="*/ 49 w 49"/>
                  <a:gd name="T21"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44">
                    <a:moveTo>
                      <a:pt x="49" y="21"/>
                    </a:moveTo>
                    <a:lnTo>
                      <a:pt x="45" y="34"/>
                    </a:lnTo>
                    <a:lnTo>
                      <a:pt x="25" y="34"/>
                    </a:lnTo>
                    <a:lnTo>
                      <a:pt x="27" y="43"/>
                    </a:lnTo>
                    <a:lnTo>
                      <a:pt x="0" y="44"/>
                    </a:lnTo>
                    <a:lnTo>
                      <a:pt x="0" y="37"/>
                    </a:lnTo>
                    <a:lnTo>
                      <a:pt x="7" y="21"/>
                    </a:lnTo>
                    <a:lnTo>
                      <a:pt x="0" y="0"/>
                    </a:lnTo>
                    <a:lnTo>
                      <a:pt x="10" y="0"/>
                    </a:lnTo>
                    <a:lnTo>
                      <a:pt x="49" y="0"/>
                    </a:lnTo>
                    <a:lnTo>
                      <a:pt x="49" y="2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42" name="Freeform 2301"/>
              <p:cNvSpPr>
                <a:spLocks/>
              </p:cNvSpPr>
              <p:nvPr/>
            </p:nvSpPr>
            <p:spPr bwMode="auto">
              <a:xfrm>
                <a:off x="3676" y="2666"/>
                <a:ext cx="49" cy="44"/>
              </a:xfrm>
              <a:custGeom>
                <a:avLst/>
                <a:gdLst>
                  <a:gd name="T0" fmla="*/ 49 w 49"/>
                  <a:gd name="T1" fmla="*/ 21 h 44"/>
                  <a:gd name="T2" fmla="*/ 45 w 49"/>
                  <a:gd name="T3" fmla="*/ 34 h 44"/>
                  <a:gd name="T4" fmla="*/ 25 w 49"/>
                  <a:gd name="T5" fmla="*/ 34 h 44"/>
                  <a:gd name="T6" fmla="*/ 27 w 49"/>
                  <a:gd name="T7" fmla="*/ 43 h 44"/>
                  <a:gd name="T8" fmla="*/ 0 w 49"/>
                  <a:gd name="T9" fmla="*/ 44 h 44"/>
                  <a:gd name="T10" fmla="*/ 0 w 49"/>
                  <a:gd name="T11" fmla="*/ 37 h 44"/>
                  <a:gd name="T12" fmla="*/ 7 w 49"/>
                  <a:gd name="T13" fmla="*/ 21 h 44"/>
                  <a:gd name="T14" fmla="*/ 0 w 49"/>
                  <a:gd name="T15" fmla="*/ 0 h 44"/>
                  <a:gd name="T16" fmla="*/ 10 w 49"/>
                  <a:gd name="T17" fmla="*/ 0 h 44"/>
                  <a:gd name="T18" fmla="*/ 49 w 49"/>
                  <a:gd name="T19" fmla="*/ 0 h 44"/>
                  <a:gd name="T20" fmla="*/ 49 w 49"/>
                  <a:gd name="T21"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44">
                    <a:moveTo>
                      <a:pt x="49" y="21"/>
                    </a:moveTo>
                    <a:lnTo>
                      <a:pt x="45" y="34"/>
                    </a:lnTo>
                    <a:lnTo>
                      <a:pt x="25" y="34"/>
                    </a:lnTo>
                    <a:lnTo>
                      <a:pt x="27" y="43"/>
                    </a:lnTo>
                    <a:lnTo>
                      <a:pt x="0" y="44"/>
                    </a:lnTo>
                    <a:lnTo>
                      <a:pt x="0" y="37"/>
                    </a:lnTo>
                    <a:lnTo>
                      <a:pt x="7" y="21"/>
                    </a:lnTo>
                    <a:lnTo>
                      <a:pt x="0" y="0"/>
                    </a:lnTo>
                    <a:lnTo>
                      <a:pt x="10" y="0"/>
                    </a:lnTo>
                    <a:lnTo>
                      <a:pt x="49" y="0"/>
                    </a:lnTo>
                    <a:lnTo>
                      <a:pt x="49"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43" name="Freeform 2302"/>
              <p:cNvSpPr>
                <a:spLocks/>
              </p:cNvSpPr>
              <p:nvPr/>
            </p:nvSpPr>
            <p:spPr bwMode="auto">
              <a:xfrm>
                <a:off x="5055" y="1218"/>
                <a:ext cx="28" cy="52"/>
              </a:xfrm>
              <a:custGeom>
                <a:avLst/>
                <a:gdLst>
                  <a:gd name="T0" fmla="*/ 18 w 28"/>
                  <a:gd name="T1" fmla="*/ 17 h 52"/>
                  <a:gd name="T2" fmla="*/ 20 w 28"/>
                  <a:gd name="T3" fmla="*/ 25 h 52"/>
                  <a:gd name="T4" fmla="*/ 25 w 28"/>
                  <a:gd name="T5" fmla="*/ 27 h 52"/>
                  <a:gd name="T6" fmla="*/ 25 w 28"/>
                  <a:gd name="T7" fmla="*/ 27 h 52"/>
                  <a:gd name="T8" fmla="*/ 25 w 28"/>
                  <a:gd name="T9" fmla="*/ 32 h 52"/>
                  <a:gd name="T10" fmla="*/ 27 w 28"/>
                  <a:gd name="T11" fmla="*/ 32 h 52"/>
                  <a:gd name="T12" fmla="*/ 27 w 28"/>
                  <a:gd name="T13" fmla="*/ 45 h 52"/>
                  <a:gd name="T14" fmla="*/ 28 w 28"/>
                  <a:gd name="T15" fmla="*/ 45 h 52"/>
                  <a:gd name="T16" fmla="*/ 28 w 28"/>
                  <a:gd name="T17" fmla="*/ 45 h 52"/>
                  <a:gd name="T18" fmla="*/ 28 w 28"/>
                  <a:gd name="T19" fmla="*/ 47 h 52"/>
                  <a:gd name="T20" fmla="*/ 28 w 28"/>
                  <a:gd name="T21" fmla="*/ 47 h 52"/>
                  <a:gd name="T22" fmla="*/ 27 w 28"/>
                  <a:gd name="T23" fmla="*/ 52 h 52"/>
                  <a:gd name="T24" fmla="*/ 17 w 28"/>
                  <a:gd name="T25" fmla="*/ 50 h 52"/>
                  <a:gd name="T26" fmla="*/ 10 w 28"/>
                  <a:gd name="T27" fmla="*/ 45 h 52"/>
                  <a:gd name="T28" fmla="*/ 8 w 28"/>
                  <a:gd name="T29" fmla="*/ 50 h 52"/>
                  <a:gd name="T30" fmla="*/ 0 w 28"/>
                  <a:gd name="T31" fmla="*/ 49 h 52"/>
                  <a:gd name="T32" fmla="*/ 1 w 28"/>
                  <a:gd name="T33" fmla="*/ 35 h 52"/>
                  <a:gd name="T34" fmla="*/ 5 w 28"/>
                  <a:gd name="T35" fmla="*/ 28 h 52"/>
                  <a:gd name="T36" fmla="*/ 5 w 28"/>
                  <a:gd name="T37" fmla="*/ 28 h 52"/>
                  <a:gd name="T38" fmla="*/ 5 w 28"/>
                  <a:gd name="T39" fmla="*/ 13 h 52"/>
                  <a:gd name="T40" fmla="*/ 3 w 28"/>
                  <a:gd name="T41" fmla="*/ 10 h 52"/>
                  <a:gd name="T42" fmla="*/ 3 w 28"/>
                  <a:gd name="T43" fmla="*/ 8 h 52"/>
                  <a:gd name="T44" fmla="*/ 1 w 28"/>
                  <a:gd name="T45" fmla="*/ 6 h 52"/>
                  <a:gd name="T46" fmla="*/ 3 w 28"/>
                  <a:gd name="T47" fmla="*/ 3 h 52"/>
                  <a:gd name="T48" fmla="*/ 5 w 28"/>
                  <a:gd name="T49" fmla="*/ 1 h 52"/>
                  <a:gd name="T50" fmla="*/ 10 w 28"/>
                  <a:gd name="T51" fmla="*/ 0 h 52"/>
                  <a:gd name="T52" fmla="*/ 13 w 28"/>
                  <a:gd name="T53" fmla="*/ 8 h 52"/>
                  <a:gd name="T54" fmla="*/ 18 w 28"/>
                  <a:gd name="T55"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52">
                    <a:moveTo>
                      <a:pt x="18" y="17"/>
                    </a:moveTo>
                    <a:lnTo>
                      <a:pt x="20" y="25"/>
                    </a:lnTo>
                    <a:lnTo>
                      <a:pt x="25" y="27"/>
                    </a:lnTo>
                    <a:lnTo>
                      <a:pt x="25" y="27"/>
                    </a:lnTo>
                    <a:lnTo>
                      <a:pt x="25" y="32"/>
                    </a:lnTo>
                    <a:lnTo>
                      <a:pt x="27" y="32"/>
                    </a:lnTo>
                    <a:lnTo>
                      <a:pt x="27" y="45"/>
                    </a:lnTo>
                    <a:lnTo>
                      <a:pt x="28" y="45"/>
                    </a:lnTo>
                    <a:lnTo>
                      <a:pt x="28" y="45"/>
                    </a:lnTo>
                    <a:lnTo>
                      <a:pt x="28" y="47"/>
                    </a:lnTo>
                    <a:lnTo>
                      <a:pt x="28" y="47"/>
                    </a:lnTo>
                    <a:lnTo>
                      <a:pt x="27" y="52"/>
                    </a:lnTo>
                    <a:lnTo>
                      <a:pt x="17" y="50"/>
                    </a:lnTo>
                    <a:lnTo>
                      <a:pt x="10" y="45"/>
                    </a:lnTo>
                    <a:lnTo>
                      <a:pt x="8" y="50"/>
                    </a:lnTo>
                    <a:lnTo>
                      <a:pt x="0" y="49"/>
                    </a:lnTo>
                    <a:lnTo>
                      <a:pt x="1" y="35"/>
                    </a:lnTo>
                    <a:lnTo>
                      <a:pt x="5" y="28"/>
                    </a:lnTo>
                    <a:lnTo>
                      <a:pt x="5" y="28"/>
                    </a:lnTo>
                    <a:lnTo>
                      <a:pt x="5" y="13"/>
                    </a:lnTo>
                    <a:lnTo>
                      <a:pt x="3" y="10"/>
                    </a:lnTo>
                    <a:lnTo>
                      <a:pt x="3" y="8"/>
                    </a:lnTo>
                    <a:lnTo>
                      <a:pt x="1" y="6"/>
                    </a:lnTo>
                    <a:lnTo>
                      <a:pt x="3" y="3"/>
                    </a:lnTo>
                    <a:lnTo>
                      <a:pt x="5" y="1"/>
                    </a:lnTo>
                    <a:lnTo>
                      <a:pt x="10" y="0"/>
                    </a:lnTo>
                    <a:lnTo>
                      <a:pt x="13" y="8"/>
                    </a:lnTo>
                    <a:lnTo>
                      <a:pt x="18"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44" name="Freeform 2303"/>
              <p:cNvSpPr>
                <a:spLocks/>
              </p:cNvSpPr>
              <p:nvPr/>
            </p:nvSpPr>
            <p:spPr bwMode="auto">
              <a:xfrm>
                <a:off x="5055" y="1218"/>
                <a:ext cx="28" cy="52"/>
              </a:xfrm>
              <a:custGeom>
                <a:avLst/>
                <a:gdLst>
                  <a:gd name="T0" fmla="*/ 18 w 28"/>
                  <a:gd name="T1" fmla="*/ 17 h 52"/>
                  <a:gd name="T2" fmla="*/ 20 w 28"/>
                  <a:gd name="T3" fmla="*/ 25 h 52"/>
                  <a:gd name="T4" fmla="*/ 25 w 28"/>
                  <a:gd name="T5" fmla="*/ 27 h 52"/>
                  <a:gd name="T6" fmla="*/ 25 w 28"/>
                  <a:gd name="T7" fmla="*/ 27 h 52"/>
                  <a:gd name="T8" fmla="*/ 25 w 28"/>
                  <a:gd name="T9" fmla="*/ 32 h 52"/>
                  <a:gd name="T10" fmla="*/ 27 w 28"/>
                  <a:gd name="T11" fmla="*/ 32 h 52"/>
                  <a:gd name="T12" fmla="*/ 27 w 28"/>
                  <a:gd name="T13" fmla="*/ 45 h 52"/>
                  <a:gd name="T14" fmla="*/ 28 w 28"/>
                  <a:gd name="T15" fmla="*/ 45 h 52"/>
                  <a:gd name="T16" fmla="*/ 28 w 28"/>
                  <a:gd name="T17" fmla="*/ 45 h 52"/>
                  <a:gd name="T18" fmla="*/ 28 w 28"/>
                  <a:gd name="T19" fmla="*/ 47 h 52"/>
                  <a:gd name="T20" fmla="*/ 28 w 28"/>
                  <a:gd name="T21" fmla="*/ 47 h 52"/>
                  <a:gd name="T22" fmla="*/ 27 w 28"/>
                  <a:gd name="T23" fmla="*/ 52 h 52"/>
                  <a:gd name="T24" fmla="*/ 17 w 28"/>
                  <a:gd name="T25" fmla="*/ 50 h 52"/>
                  <a:gd name="T26" fmla="*/ 10 w 28"/>
                  <a:gd name="T27" fmla="*/ 45 h 52"/>
                  <a:gd name="T28" fmla="*/ 8 w 28"/>
                  <a:gd name="T29" fmla="*/ 50 h 52"/>
                  <a:gd name="T30" fmla="*/ 0 w 28"/>
                  <a:gd name="T31" fmla="*/ 49 h 52"/>
                  <a:gd name="T32" fmla="*/ 1 w 28"/>
                  <a:gd name="T33" fmla="*/ 35 h 52"/>
                  <a:gd name="T34" fmla="*/ 5 w 28"/>
                  <a:gd name="T35" fmla="*/ 28 h 52"/>
                  <a:gd name="T36" fmla="*/ 5 w 28"/>
                  <a:gd name="T37" fmla="*/ 28 h 52"/>
                  <a:gd name="T38" fmla="*/ 5 w 28"/>
                  <a:gd name="T39" fmla="*/ 13 h 52"/>
                  <a:gd name="T40" fmla="*/ 3 w 28"/>
                  <a:gd name="T41" fmla="*/ 10 h 52"/>
                  <a:gd name="T42" fmla="*/ 3 w 28"/>
                  <a:gd name="T43" fmla="*/ 8 h 52"/>
                  <a:gd name="T44" fmla="*/ 1 w 28"/>
                  <a:gd name="T45" fmla="*/ 6 h 52"/>
                  <a:gd name="T46" fmla="*/ 3 w 28"/>
                  <a:gd name="T47" fmla="*/ 3 h 52"/>
                  <a:gd name="T48" fmla="*/ 5 w 28"/>
                  <a:gd name="T49" fmla="*/ 1 h 52"/>
                  <a:gd name="T50" fmla="*/ 10 w 28"/>
                  <a:gd name="T51" fmla="*/ 0 h 52"/>
                  <a:gd name="T52" fmla="*/ 13 w 28"/>
                  <a:gd name="T53" fmla="*/ 8 h 52"/>
                  <a:gd name="T54" fmla="*/ 18 w 28"/>
                  <a:gd name="T55"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52">
                    <a:moveTo>
                      <a:pt x="18" y="17"/>
                    </a:moveTo>
                    <a:lnTo>
                      <a:pt x="20" y="25"/>
                    </a:lnTo>
                    <a:lnTo>
                      <a:pt x="25" y="27"/>
                    </a:lnTo>
                    <a:lnTo>
                      <a:pt x="25" y="27"/>
                    </a:lnTo>
                    <a:lnTo>
                      <a:pt x="25" y="32"/>
                    </a:lnTo>
                    <a:lnTo>
                      <a:pt x="27" y="32"/>
                    </a:lnTo>
                    <a:lnTo>
                      <a:pt x="27" y="45"/>
                    </a:lnTo>
                    <a:lnTo>
                      <a:pt x="28" y="45"/>
                    </a:lnTo>
                    <a:lnTo>
                      <a:pt x="28" y="45"/>
                    </a:lnTo>
                    <a:lnTo>
                      <a:pt x="28" y="47"/>
                    </a:lnTo>
                    <a:lnTo>
                      <a:pt x="28" y="47"/>
                    </a:lnTo>
                    <a:lnTo>
                      <a:pt x="27" y="52"/>
                    </a:lnTo>
                    <a:lnTo>
                      <a:pt x="17" y="50"/>
                    </a:lnTo>
                    <a:lnTo>
                      <a:pt x="10" y="45"/>
                    </a:lnTo>
                    <a:lnTo>
                      <a:pt x="8" y="50"/>
                    </a:lnTo>
                    <a:lnTo>
                      <a:pt x="0" y="49"/>
                    </a:lnTo>
                    <a:lnTo>
                      <a:pt x="1" y="35"/>
                    </a:lnTo>
                    <a:lnTo>
                      <a:pt x="5" y="28"/>
                    </a:lnTo>
                    <a:lnTo>
                      <a:pt x="5" y="28"/>
                    </a:lnTo>
                    <a:lnTo>
                      <a:pt x="5" y="13"/>
                    </a:lnTo>
                    <a:lnTo>
                      <a:pt x="3" y="10"/>
                    </a:lnTo>
                    <a:lnTo>
                      <a:pt x="3" y="8"/>
                    </a:lnTo>
                    <a:lnTo>
                      <a:pt x="1" y="6"/>
                    </a:lnTo>
                    <a:lnTo>
                      <a:pt x="3" y="3"/>
                    </a:lnTo>
                    <a:lnTo>
                      <a:pt x="5" y="1"/>
                    </a:lnTo>
                    <a:lnTo>
                      <a:pt x="10" y="0"/>
                    </a:lnTo>
                    <a:lnTo>
                      <a:pt x="13" y="8"/>
                    </a:lnTo>
                    <a:lnTo>
                      <a:pt x="18"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45" name="Freeform 2304"/>
              <p:cNvSpPr>
                <a:spLocks/>
              </p:cNvSpPr>
              <p:nvPr/>
            </p:nvSpPr>
            <p:spPr bwMode="auto">
              <a:xfrm>
                <a:off x="5012" y="908"/>
                <a:ext cx="160" cy="174"/>
              </a:xfrm>
              <a:custGeom>
                <a:avLst/>
                <a:gdLst>
                  <a:gd name="T0" fmla="*/ 38 w 160"/>
                  <a:gd name="T1" fmla="*/ 11 h 174"/>
                  <a:gd name="T2" fmla="*/ 36 w 160"/>
                  <a:gd name="T3" fmla="*/ 11 h 174"/>
                  <a:gd name="T4" fmla="*/ 41 w 160"/>
                  <a:gd name="T5" fmla="*/ 25 h 174"/>
                  <a:gd name="T6" fmla="*/ 46 w 160"/>
                  <a:gd name="T7" fmla="*/ 25 h 174"/>
                  <a:gd name="T8" fmla="*/ 49 w 160"/>
                  <a:gd name="T9" fmla="*/ 27 h 174"/>
                  <a:gd name="T10" fmla="*/ 53 w 160"/>
                  <a:gd name="T11" fmla="*/ 27 h 174"/>
                  <a:gd name="T12" fmla="*/ 66 w 160"/>
                  <a:gd name="T13" fmla="*/ 13 h 174"/>
                  <a:gd name="T14" fmla="*/ 77 w 160"/>
                  <a:gd name="T15" fmla="*/ 1 h 174"/>
                  <a:gd name="T16" fmla="*/ 82 w 160"/>
                  <a:gd name="T17" fmla="*/ 0 h 174"/>
                  <a:gd name="T18" fmla="*/ 85 w 160"/>
                  <a:gd name="T19" fmla="*/ 0 h 174"/>
                  <a:gd name="T20" fmla="*/ 105 w 160"/>
                  <a:gd name="T21" fmla="*/ 10 h 174"/>
                  <a:gd name="T22" fmla="*/ 107 w 160"/>
                  <a:gd name="T23" fmla="*/ 11 h 174"/>
                  <a:gd name="T24" fmla="*/ 112 w 160"/>
                  <a:gd name="T25" fmla="*/ 17 h 174"/>
                  <a:gd name="T26" fmla="*/ 117 w 160"/>
                  <a:gd name="T27" fmla="*/ 18 h 174"/>
                  <a:gd name="T28" fmla="*/ 119 w 160"/>
                  <a:gd name="T29" fmla="*/ 20 h 174"/>
                  <a:gd name="T30" fmla="*/ 127 w 160"/>
                  <a:gd name="T31" fmla="*/ 49 h 174"/>
                  <a:gd name="T32" fmla="*/ 153 w 160"/>
                  <a:gd name="T33" fmla="*/ 127 h 174"/>
                  <a:gd name="T34" fmla="*/ 156 w 160"/>
                  <a:gd name="T35" fmla="*/ 139 h 174"/>
                  <a:gd name="T36" fmla="*/ 156 w 160"/>
                  <a:gd name="T37" fmla="*/ 139 h 174"/>
                  <a:gd name="T38" fmla="*/ 156 w 160"/>
                  <a:gd name="T39" fmla="*/ 142 h 174"/>
                  <a:gd name="T40" fmla="*/ 160 w 160"/>
                  <a:gd name="T41" fmla="*/ 152 h 174"/>
                  <a:gd name="T42" fmla="*/ 126 w 160"/>
                  <a:gd name="T43" fmla="*/ 174 h 174"/>
                  <a:gd name="T44" fmla="*/ 124 w 160"/>
                  <a:gd name="T45" fmla="*/ 174 h 174"/>
                  <a:gd name="T46" fmla="*/ 100 w 160"/>
                  <a:gd name="T47" fmla="*/ 96 h 174"/>
                  <a:gd name="T48" fmla="*/ 85 w 160"/>
                  <a:gd name="T49" fmla="*/ 100 h 174"/>
                  <a:gd name="T50" fmla="*/ 73 w 160"/>
                  <a:gd name="T51" fmla="*/ 86 h 174"/>
                  <a:gd name="T52" fmla="*/ 2 w 160"/>
                  <a:gd name="T53" fmla="*/ 106 h 174"/>
                  <a:gd name="T54" fmla="*/ 5 w 160"/>
                  <a:gd name="T55" fmla="*/ 72 h 174"/>
                  <a:gd name="T56" fmla="*/ 24 w 160"/>
                  <a:gd name="T57" fmla="*/ 6 h 174"/>
                  <a:gd name="T58" fmla="*/ 34 w 160"/>
                  <a:gd name="T59" fmla="*/ 6 h 174"/>
                  <a:gd name="T60" fmla="*/ 38 w 160"/>
                  <a:gd name="T61" fmla="*/ 8 h 174"/>
                  <a:gd name="T62" fmla="*/ 38 w 160"/>
                  <a:gd name="T63" fmla="*/ 10 h 174"/>
                  <a:gd name="T64" fmla="*/ 38 w 160"/>
                  <a:gd name="T65" fmla="*/ 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74">
                    <a:moveTo>
                      <a:pt x="38" y="11"/>
                    </a:moveTo>
                    <a:lnTo>
                      <a:pt x="38" y="11"/>
                    </a:lnTo>
                    <a:lnTo>
                      <a:pt x="38" y="11"/>
                    </a:lnTo>
                    <a:lnTo>
                      <a:pt x="36" y="11"/>
                    </a:lnTo>
                    <a:lnTo>
                      <a:pt x="41" y="23"/>
                    </a:lnTo>
                    <a:lnTo>
                      <a:pt x="41" y="25"/>
                    </a:lnTo>
                    <a:lnTo>
                      <a:pt x="41" y="25"/>
                    </a:lnTo>
                    <a:lnTo>
                      <a:pt x="46" y="25"/>
                    </a:lnTo>
                    <a:lnTo>
                      <a:pt x="48" y="27"/>
                    </a:lnTo>
                    <a:lnTo>
                      <a:pt x="49" y="27"/>
                    </a:lnTo>
                    <a:lnTo>
                      <a:pt x="51" y="28"/>
                    </a:lnTo>
                    <a:lnTo>
                      <a:pt x="53" y="27"/>
                    </a:lnTo>
                    <a:lnTo>
                      <a:pt x="60" y="20"/>
                    </a:lnTo>
                    <a:lnTo>
                      <a:pt x="66" y="13"/>
                    </a:lnTo>
                    <a:lnTo>
                      <a:pt x="73" y="10"/>
                    </a:lnTo>
                    <a:lnTo>
                      <a:pt x="77" y="1"/>
                    </a:lnTo>
                    <a:lnTo>
                      <a:pt x="78" y="1"/>
                    </a:lnTo>
                    <a:lnTo>
                      <a:pt x="82" y="0"/>
                    </a:lnTo>
                    <a:lnTo>
                      <a:pt x="85" y="0"/>
                    </a:lnTo>
                    <a:lnTo>
                      <a:pt x="85" y="0"/>
                    </a:lnTo>
                    <a:lnTo>
                      <a:pt x="90" y="3"/>
                    </a:lnTo>
                    <a:lnTo>
                      <a:pt x="105" y="10"/>
                    </a:lnTo>
                    <a:lnTo>
                      <a:pt x="105" y="10"/>
                    </a:lnTo>
                    <a:lnTo>
                      <a:pt x="107" y="11"/>
                    </a:lnTo>
                    <a:lnTo>
                      <a:pt x="107" y="13"/>
                    </a:lnTo>
                    <a:lnTo>
                      <a:pt x="112" y="17"/>
                    </a:lnTo>
                    <a:lnTo>
                      <a:pt x="116" y="18"/>
                    </a:lnTo>
                    <a:lnTo>
                      <a:pt x="117" y="18"/>
                    </a:lnTo>
                    <a:lnTo>
                      <a:pt x="119" y="20"/>
                    </a:lnTo>
                    <a:lnTo>
                      <a:pt x="119" y="20"/>
                    </a:lnTo>
                    <a:lnTo>
                      <a:pt x="127" y="49"/>
                    </a:lnTo>
                    <a:lnTo>
                      <a:pt x="127" y="49"/>
                    </a:lnTo>
                    <a:lnTo>
                      <a:pt x="143" y="95"/>
                    </a:lnTo>
                    <a:lnTo>
                      <a:pt x="153" y="127"/>
                    </a:lnTo>
                    <a:lnTo>
                      <a:pt x="154" y="132"/>
                    </a:lnTo>
                    <a:lnTo>
                      <a:pt x="156" y="139"/>
                    </a:lnTo>
                    <a:lnTo>
                      <a:pt x="158" y="139"/>
                    </a:lnTo>
                    <a:lnTo>
                      <a:pt x="156" y="139"/>
                    </a:lnTo>
                    <a:lnTo>
                      <a:pt x="156" y="140"/>
                    </a:lnTo>
                    <a:lnTo>
                      <a:pt x="156" y="142"/>
                    </a:lnTo>
                    <a:lnTo>
                      <a:pt x="158" y="152"/>
                    </a:lnTo>
                    <a:lnTo>
                      <a:pt x="160" y="152"/>
                    </a:lnTo>
                    <a:lnTo>
                      <a:pt x="146" y="161"/>
                    </a:lnTo>
                    <a:lnTo>
                      <a:pt x="126" y="174"/>
                    </a:lnTo>
                    <a:lnTo>
                      <a:pt x="126" y="174"/>
                    </a:lnTo>
                    <a:lnTo>
                      <a:pt x="124" y="174"/>
                    </a:lnTo>
                    <a:lnTo>
                      <a:pt x="124" y="174"/>
                    </a:lnTo>
                    <a:lnTo>
                      <a:pt x="100" y="96"/>
                    </a:lnTo>
                    <a:lnTo>
                      <a:pt x="85" y="101"/>
                    </a:lnTo>
                    <a:lnTo>
                      <a:pt x="85" y="100"/>
                    </a:lnTo>
                    <a:lnTo>
                      <a:pt x="78" y="103"/>
                    </a:lnTo>
                    <a:lnTo>
                      <a:pt x="73" y="86"/>
                    </a:lnTo>
                    <a:lnTo>
                      <a:pt x="21" y="101"/>
                    </a:lnTo>
                    <a:lnTo>
                      <a:pt x="2" y="106"/>
                    </a:lnTo>
                    <a:lnTo>
                      <a:pt x="0" y="93"/>
                    </a:lnTo>
                    <a:lnTo>
                      <a:pt x="5" y="72"/>
                    </a:lnTo>
                    <a:lnTo>
                      <a:pt x="14" y="45"/>
                    </a:lnTo>
                    <a:lnTo>
                      <a:pt x="24" y="6"/>
                    </a:lnTo>
                    <a:lnTo>
                      <a:pt x="29" y="6"/>
                    </a:lnTo>
                    <a:lnTo>
                      <a:pt x="34" y="6"/>
                    </a:lnTo>
                    <a:lnTo>
                      <a:pt x="36" y="6"/>
                    </a:lnTo>
                    <a:lnTo>
                      <a:pt x="38" y="8"/>
                    </a:lnTo>
                    <a:lnTo>
                      <a:pt x="38" y="10"/>
                    </a:lnTo>
                    <a:lnTo>
                      <a:pt x="38" y="10"/>
                    </a:lnTo>
                    <a:lnTo>
                      <a:pt x="38" y="10"/>
                    </a:lnTo>
                    <a:lnTo>
                      <a:pt x="38" y="1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46" name="Freeform 2305"/>
              <p:cNvSpPr>
                <a:spLocks/>
              </p:cNvSpPr>
              <p:nvPr/>
            </p:nvSpPr>
            <p:spPr bwMode="auto">
              <a:xfrm>
                <a:off x="5012" y="908"/>
                <a:ext cx="160" cy="174"/>
              </a:xfrm>
              <a:custGeom>
                <a:avLst/>
                <a:gdLst>
                  <a:gd name="T0" fmla="*/ 38 w 160"/>
                  <a:gd name="T1" fmla="*/ 11 h 174"/>
                  <a:gd name="T2" fmla="*/ 36 w 160"/>
                  <a:gd name="T3" fmla="*/ 11 h 174"/>
                  <a:gd name="T4" fmla="*/ 41 w 160"/>
                  <a:gd name="T5" fmla="*/ 25 h 174"/>
                  <a:gd name="T6" fmla="*/ 46 w 160"/>
                  <a:gd name="T7" fmla="*/ 25 h 174"/>
                  <a:gd name="T8" fmla="*/ 49 w 160"/>
                  <a:gd name="T9" fmla="*/ 27 h 174"/>
                  <a:gd name="T10" fmla="*/ 53 w 160"/>
                  <a:gd name="T11" fmla="*/ 27 h 174"/>
                  <a:gd name="T12" fmla="*/ 66 w 160"/>
                  <a:gd name="T13" fmla="*/ 13 h 174"/>
                  <a:gd name="T14" fmla="*/ 77 w 160"/>
                  <a:gd name="T15" fmla="*/ 1 h 174"/>
                  <a:gd name="T16" fmla="*/ 82 w 160"/>
                  <a:gd name="T17" fmla="*/ 0 h 174"/>
                  <a:gd name="T18" fmla="*/ 85 w 160"/>
                  <a:gd name="T19" fmla="*/ 0 h 174"/>
                  <a:gd name="T20" fmla="*/ 105 w 160"/>
                  <a:gd name="T21" fmla="*/ 10 h 174"/>
                  <a:gd name="T22" fmla="*/ 107 w 160"/>
                  <a:gd name="T23" fmla="*/ 11 h 174"/>
                  <a:gd name="T24" fmla="*/ 112 w 160"/>
                  <a:gd name="T25" fmla="*/ 17 h 174"/>
                  <a:gd name="T26" fmla="*/ 117 w 160"/>
                  <a:gd name="T27" fmla="*/ 18 h 174"/>
                  <a:gd name="T28" fmla="*/ 119 w 160"/>
                  <a:gd name="T29" fmla="*/ 20 h 174"/>
                  <a:gd name="T30" fmla="*/ 127 w 160"/>
                  <a:gd name="T31" fmla="*/ 49 h 174"/>
                  <a:gd name="T32" fmla="*/ 153 w 160"/>
                  <a:gd name="T33" fmla="*/ 127 h 174"/>
                  <a:gd name="T34" fmla="*/ 156 w 160"/>
                  <a:gd name="T35" fmla="*/ 139 h 174"/>
                  <a:gd name="T36" fmla="*/ 156 w 160"/>
                  <a:gd name="T37" fmla="*/ 139 h 174"/>
                  <a:gd name="T38" fmla="*/ 156 w 160"/>
                  <a:gd name="T39" fmla="*/ 142 h 174"/>
                  <a:gd name="T40" fmla="*/ 160 w 160"/>
                  <a:gd name="T41" fmla="*/ 152 h 174"/>
                  <a:gd name="T42" fmla="*/ 126 w 160"/>
                  <a:gd name="T43" fmla="*/ 174 h 174"/>
                  <a:gd name="T44" fmla="*/ 124 w 160"/>
                  <a:gd name="T45" fmla="*/ 174 h 174"/>
                  <a:gd name="T46" fmla="*/ 100 w 160"/>
                  <a:gd name="T47" fmla="*/ 96 h 174"/>
                  <a:gd name="T48" fmla="*/ 85 w 160"/>
                  <a:gd name="T49" fmla="*/ 100 h 174"/>
                  <a:gd name="T50" fmla="*/ 73 w 160"/>
                  <a:gd name="T51" fmla="*/ 86 h 174"/>
                  <a:gd name="T52" fmla="*/ 2 w 160"/>
                  <a:gd name="T53" fmla="*/ 106 h 174"/>
                  <a:gd name="T54" fmla="*/ 5 w 160"/>
                  <a:gd name="T55" fmla="*/ 72 h 174"/>
                  <a:gd name="T56" fmla="*/ 24 w 160"/>
                  <a:gd name="T57" fmla="*/ 6 h 174"/>
                  <a:gd name="T58" fmla="*/ 34 w 160"/>
                  <a:gd name="T59" fmla="*/ 6 h 174"/>
                  <a:gd name="T60" fmla="*/ 38 w 160"/>
                  <a:gd name="T61" fmla="*/ 8 h 174"/>
                  <a:gd name="T62" fmla="*/ 38 w 160"/>
                  <a:gd name="T63" fmla="*/ 10 h 174"/>
                  <a:gd name="T64" fmla="*/ 38 w 160"/>
                  <a:gd name="T65" fmla="*/ 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74">
                    <a:moveTo>
                      <a:pt x="38" y="11"/>
                    </a:moveTo>
                    <a:lnTo>
                      <a:pt x="38" y="11"/>
                    </a:lnTo>
                    <a:lnTo>
                      <a:pt x="38" y="11"/>
                    </a:lnTo>
                    <a:lnTo>
                      <a:pt x="36" y="11"/>
                    </a:lnTo>
                    <a:lnTo>
                      <a:pt x="41" y="23"/>
                    </a:lnTo>
                    <a:lnTo>
                      <a:pt x="41" y="25"/>
                    </a:lnTo>
                    <a:lnTo>
                      <a:pt x="41" y="25"/>
                    </a:lnTo>
                    <a:lnTo>
                      <a:pt x="46" y="25"/>
                    </a:lnTo>
                    <a:lnTo>
                      <a:pt x="48" y="27"/>
                    </a:lnTo>
                    <a:lnTo>
                      <a:pt x="49" y="27"/>
                    </a:lnTo>
                    <a:lnTo>
                      <a:pt x="51" y="28"/>
                    </a:lnTo>
                    <a:lnTo>
                      <a:pt x="53" y="27"/>
                    </a:lnTo>
                    <a:lnTo>
                      <a:pt x="60" y="20"/>
                    </a:lnTo>
                    <a:lnTo>
                      <a:pt x="66" y="13"/>
                    </a:lnTo>
                    <a:lnTo>
                      <a:pt x="73" y="10"/>
                    </a:lnTo>
                    <a:lnTo>
                      <a:pt x="77" y="1"/>
                    </a:lnTo>
                    <a:lnTo>
                      <a:pt x="78" y="1"/>
                    </a:lnTo>
                    <a:lnTo>
                      <a:pt x="82" y="0"/>
                    </a:lnTo>
                    <a:lnTo>
                      <a:pt x="85" y="0"/>
                    </a:lnTo>
                    <a:lnTo>
                      <a:pt x="85" y="0"/>
                    </a:lnTo>
                    <a:lnTo>
                      <a:pt x="90" y="3"/>
                    </a:lnTo>
                    <a:lnTo>
                      <a:pt x="105" y="10"/>
                    </a:lnTo>
                    <a:lnTo>
                      <a:pt x="105" y="10"/>
                    </a:lnTo>
                    <a:lnTo>
                      <a:pt x="107" y="11"/>
                    </a:lnTo>
                    <a:lnTo>
                      <a:pt x="107" y="13"/>
                    </a:lnTo>
                    <a:lnTo>
                      <a:pt x="112" y="17"/>
                    </a:lnTo>
                    <a:lnTo>
                      <a:pt x="116" y="18"/>
                    </a:lnTo>
                    <a:lnTo>
                      <a:pt x="117" y="18"/>
                    </a:lnTo>
                    <a:lnTo>
                      <a:pt x="119" y="20"/>
                    </a:lnTo>
                    <a:lnTo>
                      <a:pt x="119" y="20"/>
                    </a:lnTo>
                    <a:lnTo>
                      <a:pt x="127" y="49"/>
                    </a:lnTo>
                    <a:lnTo>
                      <a:pt x="127" y="49"/>
                    </a:lnTo>
                    <a:lnTo>
                      <a:pt x="143" y="95"/>
                    </a:lnTo>
                    <a:lnTo>
                      <a:pt x="153" y="127"/>
                    </a:lnTo>
                    <a:lnTo>
                      <a:pt x="154" y="132"/>
                    </a:lnTo>
                    <a:lnTo>
                      <a:pt x="156" y="139"/>
                    </a:lnTo>
                    <a:lnTo>
                      <a:pt x="158" y="139"/>
                    </a:lnTo>
                    <a:lnTo>
                      <a:pt x="156" y="139"/>
                    </a:lnTo>
                    <a:lnTo>
                      <a:pt x="156" y="140"/>
                    </a:lnTo>
                    <a:lnTo>
                      <a:pt x="156" y="142"/>
                    </a:lnTo>
                    <a:lnTo>
                      <a:pt x="158" y="152"/>
                    </a:lnTo>
                    <a:lnTo>
                      <a:pt x="160" y="152"/>
                    </a:lnTo>
                    <a:lnTo>
                      <a:pt x="146" y="161"/>
                    </a:lnTo>
                    <a:lnTo>
                      <a:pt x="126" y="174"/>
                    </a:lnTo>
                    <a:lnTo>
                      <a:pt x="126" y="174"/>
                    </a:lnTo>
                    <a:lnTo>
                      <a:pt x="124" y="174"/>
                    </a:lnTo>
                    <a:lnTo>
                      <a:pt x="124" y="174"/>
                    </a:lnTo>
                    <a:lnTo>
                      <a:pt x="100" y="96"/>
                    </a:lnTo>
                    <a:lnTo>
                      <a:pt x="85" y="101"/>
                    </a:lnTo>
                    <a:lnTo>
                      <a:pt x="85" y="100"/>
                    </a:lnTo>
                    <a:lnTo>
                      <a:pt x="78" y="103"/>
                    </a:lnTo>
                    <a:lnTo>
                      <a:pt x="73" y="86"/>
                    </a:lnTo>
                    <a:lnTo>
                      <a:pt x="21" y="101"/>
                    </a:lnTo>
                    <a:lnTo>
                      <a:pt x="2" y="106"/>
                    </a:lnTo>
                    <a:lnTo>
                      <a:pt x="0" y="93"/>
                    </a:lnTo>
                    <a:lnTo>
                      <a:pt x="5" y="72"/>
                    </a:lnTo>
                    <a:lnTo>
                      <a:pt x="14" y="45"/>
                    </a:lnTo>
                    <a:lnTo>
                      <a:pt x="24" y="6"/>
                    </a:lnTo>
                    <a:lnTo>
                      <a:pt x="29" y="6"/>
                    </a:lnTo>
                    <a:lnTo>
                      <a:pt x="34" y="6"/>
                    </a:lnTo>
                    <a:lnTo>
                      <a:pt x="36" y="6"/>
                    </a:lnTo>
                    <a:lnTo>
                      <a:pt x="38" y="8"/>
                    </a:lnTo>
                    <a:lnTo>
                      <a:pt x="38" y="10"/>
                    </a:lnTo>
                    <a:lnTo>
                      <a:pt x="38" y="10"/>
                    </a:lnTo>
                    <a:lnTo>
                      <a:pt x="38" y="10"/>
                    </a:lnTo>
                    <a:lnTo>
                      <a:pt x="38"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47" name="Freeform 2306"/>
              <p:cNvSpPr>
                <a:spLocks noEditPoints="1"/>
              </p:cNvSpPr>
              <p:nvPr/>
            </p:nvSpPr>
            <p:spPr bwMode="auto">
              <a:xfrm>
                <a:off x="5033" y="1257"/>
                <a:ext cx="66" cy="56"/>
              </a:xfrm>
              <a:custGeom>
                <a:avLst/>
                <a:gdLst>
                  <a:gd name="T0" fmla="*/ 49 w 66"/>
                  <a:gd name="T1" fmla="*/ 44 h 56"/>
                  <a:gd name="T2" fmla="*/ 49 w 66"/>
                  <a:gd name="T3" fmla="*/ 40 h 56"/>
                  <a:gd name="T4" fmla="*/ 50 w 66"/>
                  <a:gd name="T5" fmla="*/ 40 h 56"/>
                  <a:gd name="T6" fmla="*/ 49 w 66"/>
                  <a:gd name="T7" fmla="*/ 40 h 56"/>
                  <a:gd name="T8" fmla="*/ 49 w 66"/>
                  <a:gd name="T9" fmla="*/ 40 h 56"/>
                  <a:gd name="T10" fmla="*/ 49 w 66"/>
                  <a:gd name="T11" fmla="*/ 39 h 56"/>
                  <a:gd name="T12" fmla="*/ 49 w 66"/>
                  <a:gd name="T13" fmla="*/ 40 h 56"/>
                  <a:gd name="T14" fmla="*/ 50 w 66"/>
                  <a:gd name="T15" fmla="*/ 39 h 56"/>
                  <a:gd name="T16" fmla="*/ 50 w 66"/>
                  <a:gd name="T17" fmla="*/ 39 h 56"/>
                  <a:gd name="T18" fmla="*/ 52 w 66"/>
                  <a:gd name="T19" fmla="*/ 35 h 56"/>
                  <a:gd name="T20" fmla="*/ 54 w 66"/>
                  <a:gd name="T21" fmla="*/ 35 h 56"/>
                  <a:gd name="T22" fmla="*/ 56 w 66"/>
                  <a:gd name="T23" fmla="*/ 37 h 56"/>
                  <a:gd name="T24" fmla="*/ 54 w 66"/>
                  <a:gd name="T25" fmla="*/ 37 h 56"/>
                  <a:gd name="T26" fmla="*/ 54 w 66"/>
                  <a:gd name="T27" fmla="*/ 35 h 56"/>
                  <a:gd name="T28" fmla="*/ 54 w 66"/>
                  <a:gd name="T29" fmla="*/ 34 h 56"/>
                  <a:gd name="T30" fmla="*/ 52 w 66"/>
                  <a:gd name="T31" fmla="*/ 35 h 56"/>
                  <a:gd name="T32" fmla="*/ 52 w 66"/>
                  <a:gd name="T33" fmla="*/ 32 h 56"/>
                  <a:gd name="T34" fmla="*/ 52 w 66"/>
                  <a:gd name="T35" fmla="*/ 30 h 56"/>
                  <a:gd name="T36" fmla="*/ 52 w 66"/>
                  <a:gd name="T37" fmla="*/ 32 h 56"/>
                  <a:gd name="T38" fmla="*/ 52 w 66"/>
                  <a:gd name="T39" fmla="*/ 35 h 56"/>
                  <a:gd name="T40" fmla="*/ 22 w 66"/>
                  <a:gd name="T41" fmla="*/ 10 h 56"/>
                  <a:gd name="T42" fmla="*/ 39 w 66"/>
                  <a:gd name="T43" fmla="*/ 11 h 56"/>
                  <a:gd name="T44" fmla="*/ 56 w 66"/>
                  <a:gd name="T45" fmla="*/ 13 h 56"/>
                  <a:gd name="T46" fmla="*/ 64 w 66"/>
                  <a:gd name="T47" fmla="*/ 25 h 56"/>
                  <a:gd name="T48" fmla="*/ 62 w 66"/>
                  <a:gd name="T49" fmla="*/ 27 h 56"/>
                  <a:gd name="T50" fmla="*/ 61 w 66"/>
                  <a:gd name="T51" fmla="*/ 28 h 56"/>
                  <a:gd name="T52" fmla="*/ 61 w 66"/>
                  <a:gd name="T53" fmla="*/ 30 h 56"/>
                  <a:gd name="T54" fmla="*/ 59 w 66"/>
                  <a:gd name="T55" fmla="*/ 32 h 56"/>
                  <a:gd name="T56" fmla="*/ 59 w 66"/>
                  <a:gd name="T57" fmla="*/ 30 h 56"/>
                  <a:gd name="T58" fmla="*/ 57 w 66"/>
                  <a:gd name="T59" fmla="*/ 30 h 56"/>
                  <a:gd name="T60" fmla="*/ 57 w 66"/>
                  <a:gd name="T61" fmla="*/ 25 h 56"/>
                  <a:gd name="T62" fmla="*/ 57 w 66"/>
                  <a:gd name="T63" fmla="*/ 23 h 56"/>
                  <a:gd name="T64" fmla="*/ 56 w 66"/>
                  <a:gd name="T65" fmla="*/ 22 h 56"/>
                  <a:gd name="T66" fmla="*/ 56 w 66"/>
                  <a:gd name="T67" fmla="*/ 20 h 56"/>
                  <a:gd name="T68" fmla="*/ 56 w 66"/>
                  <a:gd name="T69" fmla="*/ 18 h 56"/>
                  <a:gd name="T70" fmla="*/ 54 w 66"/>
                  <a:gd name="T71" fmla="*/ 22 h 56"/>
                  <a:gd name="T72" fmla="*/ 54 w 66"/>
                  <a:gd name="T73" fmla="*/ 23 h 56"/>
                  <a:gd name="T74" fmla="*/ 49 w 66"/>
                  <a:gd name="T75" fmla="*/ 27 h 56"/>
                  <a:gd name="T76" fmla="*/ 49 w 66"/>
                  <a:gd name="T77" fmla="*/ 30 h 56"/>
                  <a:gd name="T78" fmla="*/ 47 w 66"/>
                  <a:gd name="T79" fmla="*/ 28 h 56"/>
                  <a:gd name="T80" fmla="*/ 47 w 66"/>
                  <a:gd name="T81" fmla="*/ 32 h 56"/>
                  <a:gd name="T82" fmla="*/ 47 w 66"/>
                  <a:gd name="T83" fmla="*/ 35 h 56"/>
                  <a:gd name="T84" fmla="*/ 47 w 66"/>
                  <a:gd name="T85" fmla="*/ 37 h 56"/>
                  <a:gd name="T86" fmla="*/ 45 w 66"/>
                  <a:gd name="T87" fmla="*/ 40 h 56"/>
                  <a:gd name="T88" fmla="*/ 45 w 66"/>
                  <a:gd name="T89" fmla="*/ 40 h 56"/>
                  <a:gd name="T90" fmla="*/ 47 w 66"/>
                  <a:gd name="T91" fmla="*/ 42 h 56"/>
                  <a:gd name="T92" fmla="*/ 49 w 66"/>
                  <a:gd name="T93" fmla="*/ 44 h 56"/>
                  <a:gd name="T94" fmla="*/ 50 w 66"/>
                  <a:gd name="T95" fmla="*/ 49 h 56"/>
                  <a:gd name="T96" fmla="*/ 52 w 66"/>
                  <a:gd name="T97" fmla="*/ 50 h 56"/>
                  <a:gd name="T98" fmla="*/ 50 w 66"/>
                  <a:gd name="T99" fmla="*/ 50 h 56"/>
                  <a:gd name="T100" fmla="*/ 47 w 66"/>
                  <a:gd name="T101" fmla="*/ 52 h 56"/>
                  <a:gd name="T102" fmla="*/ 44 w 66"/>
                  <a:gd name="T103" fmla="*/ 56 h 56"/>
                  <a:gd name="T104" fmla="*/ 32 w 66"/>
                  <a:gd name="T105" fmla="*/ 50 h 56"/>
                  <a:gd name="T106" fmla="*/ 20 w 66"/>
                  <a:gd name="T107" fmla="*/ 44 h 56"/>
                  <a:gd name="T108" fmla="*/ 10 w 66"/>
                  <a:gd name="T109" fmla="*/ 23 h 56"/>
                  <a:gd name="T110" fmla="*/ 0 w 66"/>
                  <a:gd name="T111"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56">
                    <a:moveTo>
                      <a:pt x="50" y="42"/>
                    </a:moveTo>
                    <a:lnTo>
                      <a:pt x="49" y="44"/>
                    </a:lnTo>
                    <a:lnTo>
                      <a:pt x="49" y="44"/>
                    </a:lnTo>
                    <a:lnTo>
                      <a:pt x="49" y="44"/>
                    </a:lnTo>
                    <a:lnTo>
                      <a:pt x="49" y="40"/>
                    </a:lnTo>
                    <a:lnTo>
                      <a:pt x="49" y="40"/>
                    </a:lnTo>
                    <a:lnTo>
                      <a:pt x="50" y="39"/>
                    </a:lnTo>
                    <a:lnTo>
                      <a:pt x="50" y="40"/>
                    </a:lnTo>
                    <a:lnTo>
                      <a:pt x="50" y="40"/>
                    </a:lnTo>
                    <a:lnTo>
                      <a:pt x="50" y="42"/>
                    </a:lnTo>
                    <a:close/>
                    <a:moveTo>
                      <a:pt x="49" y="40"/>
                    </a:moveTo>
                    <a:lnTo>
                      <a:pt x="49" y="40"/>
                    </a:lnTo>
                    <a:lnTo>
                      <a:pt x="49" y="40"/>
                    </a:lnTo>
                    <a:lnTo>
                      <a:pt x="49" y="40"/>
                    </a:lnTo>
                    <a:lnTo>
                      <a:pt x="49" y="40"/>
                    </a:lnTo>
                    <a:lnTo>
                      <a:pt x="49" y="39"/>
                    </a:lnTo>
                    <a:lnTo>
                      <a:pt x="49" y="39"/>
                    </a:lnTo>
                    <a:lnTo>
                      <a:pt x="49" y="39"/>
                    </a:lnTo>
                    <a:lnTo>
                      <a:pt x="49" y="39"/>
                    </a:lnTo>
                    <a:lnTo>
                      <a:pt x="49" y="39"/>
                    </a:lnTo>
                    <a:lnTo>
                      <a:pt x="49" y="40"/>
                    </a:lnTo>
                    <a:lnTo>
                      <a:pt x="49" y="40"/>
                    </a:lnTo>
                    <a:close/>
                    <a:moveTo>
                      <a:pt x="52" y="39"/>
                    </a:moveTo>
                    <a:lnTo>
                      <a:pt x="50" y="39"/>
                    </a:lnTo>
                    <a:lnTo>
                      <a:pt x="50" y="39"/>
                    </a:lnTo>
                    <a:lnTo>
                      <a:pt x="50" y="39"/>
                    </a:lnTo>
                    <a:lnTo>
                      <a:pt x="50" y="39"/>
                    </a:lnTo>
                    <a:lnTo>
                      <a:pt x="50" y="37"/>
                    </a:lnTo>
                    <a:lnTo>
                      <a:pt x="50" y="37"/>
                    </a:lnTo>
                    <a:lnTo>
                      <a:pt x="52" y="35"/>
                    </a:lnTo>
                    <a:lnTo>
                      <a:pt x="52" y="35"/>
                    </a:lnTo>
                    <a:lnTo>
                      <a:pt x="52" y="39"/>
                    </a:lnTo>
                    <a:close/>
                    <a:moveTo>
                      <a:pt x="54" y="35"/>
                    </a:moveTo>
                    <a:lnTo>
                      <a:pt x="56" y="35"/>
                    </a:lnTo>
                    <a:lnTo>
                      <a:pt x="56" y="35"/>
                    </a:lnTo>
                    <a:lnTo>
                      <a:pt x="56" y="37"/>
                    </a:lnTo>
                    <a:lnTo>
                      <a:pt x="54" y="35"/>
                    </a:lnTo>
                    <a:lnTo>
                      <a:pt x="54" y="37"/>
                    </a:lnTo>
                    <a:lnTo>
                      <a:pt x="54" y="37"/>
                    </a:lnTo>
                    <a:lnTo>
                      <a:pt x="54" y="37"/>
                    </a:lnTo>
                    <a:lnTo>
                      <a:pt x="54" y="37"/>
                    </a:lnTo>
                    <a:lnTo>
                      <a:pt x="54" y="35"/>
                    </a:lnTo>
                    <a:lnTo>
                      <a:pt x="54" y="35"/>
                    </a:lnTo>
                    <a:lnTo>
                      <a:pt x="54" y="34"/>
                    </a:lnTo>
                    <a:lnTo>
                      <a:pt x="54" y="34"/>
                    </a:lnTo>
                    <a:lnTo>
                      <a:pt x="54" y="35"/>
                    </a:lnTo>
                    <a:close/>
                    <a:moveTo>
                      <a:pt x="52" y="35"/>
                    </a:moveTo>
                    <a:lnTo>
                      <a:pt x="52" y="35"/>
                    </a:lnTo>
                    <a:lnTo>
                      <a:pt x="52" y="34"/>
                    </a:lnTo>
                    <a:lnTo>
                      <a:pt x="50" y="34"/>
                    </a:lnTo>
                    <a:lnTo>
                      <a:pt x="52" y="32"/>
                    </a:lnTo>
                    <a:lnTo>
                      <a:pt x="52" y="32"/>
                    </a:lnTo>
                    <a:lnTo>
                      <a:pt x="52" y="30"/>
                    </a:lnTo>
                    <a:lnTo>
                      <a:pt x="52" y="30"/>
                    </a:lnTo>
                    <a:lnTo>
                      <a:pt x="54" y="30"/>
                    </a:lnTo>
                    <a:lnTo>
                      <a:pt x="54" y="32"/>
                    </a:lnTo>
                    <a:lnTo>
                      <a:pt x="52" y="32"/>
                    </a:lnTo>
                    <a:lnTo>
                      <a:pt x="52" y="32"/>
                    </a:lnTo>
                    <a:lnTo>
                      <a:pt x="54" y="34"/>
                    </a:lnTo>
                    <a:lnTo>
                      <a:pt x="52" y="35"/>
                    </a:lnTo>
                    <a:close/>
                    <a:moveTo>
                      <a:pt x="13" y="3"/>
                    </a:moveTo>
                    <a:lnTo>
                      <a:pt x="15" y="11"/>
                    </a:lnTo>
                    <a:lnTo>
                      <a:pt x="22" y="10"/>
                    </a:lnTo>
                    <a:lnTo>
                      <a:pt x="30" y="11"/>
                    </a:lnTo>
                    <a:lnTo>
                      <a:pt x="32" y="6"/>
                    </a:lnTo>
                    <a:lnTo>
                      <a:pt x="39" y="11"/>
                    </a:lnTo>
                    <a:lnTo>
                      <a:pt x="49" y="13"/>
                    </a:lnTo>
                    <a:lnTo>
                      <a:pt x="50" y="8"/>
                    </a:lnTo>
                    <a:lnTo>
                      <a:pt x="56" y="13"/>
                    </a:lnTo>
                    <a:lnTo>
                      <a:pt x="62" y="8"/>
                    </a:lnTo>
                    <a:lnTo>
                      <a:pt x="66" y="25"/>
                    </a:lnTo>
                    <a:lnTo>
                      <a:pt x="64" y="25"/>
                    </a:lnTo>
                    <a:lnTo>
                      <a:pt x="64" y="25"/>
                    </a:lnTo>
                    <a:lnTo>
                      <a:pt x="62" y="25"/>
                    </a:lnTo>
                    <a:lnTo>
                      <a:pt x="62" y="27"/>
                    </a:lnTo>
                    <a:lnTo>
                      <a:pt x="62" y="27"/>
                    </a:lnTo>
                    <a:lnTo>
                      <a:pt x="61" y="27"/>
                    </a:lnTo>
                    <a:lnTo>
                      <a:pt x="61" y="28"/>
                    </a:lnTo>
                    <a:lnTo>
                      <a:pt x="61" y="30"/>
                    </a:lnTo>
                    <a:lnTo>
                      <a:pt x="61" y="30"/>
                    </a:lnTo>
                    <a:lnTo>
                      <a:pt x="61" y="30"/>
                    </a:lnTo>
                    <a:lnTo>
                      <a:pt x="61" y="32"/>
                    </a:lnTo>
                    <a:lnTo>
                      <a:pt x="61" y="32"/>
                    </a:lnTo>
                    <a:lnTo>
                      <a:pt x="59" y="32"/>
                    </a:lnTo>
                    <a:lnTo>
                      <a:pt x="59" y="32"/>
                    </a:lnTo>
                    <a:lnTo>
                      <a:pt x="59" y="30"/>
                    </a:lnTo>
                    <a:lnTo>
                      <a:pt x="59" y="30"/>
                    </a:lnTo>
                    <a:lnTo>
                      <a:pt x="59" y="30"/>
                    </a:lnTo>
                    <a:lnTo>
                      <a:pt x="57" y="30"/>
                    </a:lnTo>
                    <a:lnTo>
                      <a:pt x="57" y="30"/>
                    </a:lnTo>
                    <a:lnTo>
                      <a:pt x="57" y="28"/>
                    </a:lnTo>
                    <a:lnTo>
                      <a:pt x="57" y="27"/>
                    </a:lnTo>
                    <a:lnTo>
                      <a:pt x="57" y="25"/>
                    </a:lnTo>
                    <a:lnTo>
                      <a:pt x="57" y="23"/>
                    </a:lnTo>
                    <a:lnTo>
                      <a:pt x="57" y="23"/>
                    </a:lnTo>
                    <a:lnTo>
                      <a:pt x="57" y="23"/>
                    </a:lnTo>
                    <a:lnTo>
                      <a:pt x="57" y="23"/>
                    </a:lnTo>
                    <a:lnTo>
                      <a:pt x="56" y="22"/>
                    </a:lnTo>
                    <a:lnTo>
                      <a:pt x="56" y="22"/>
                    </a:lnTo>
                    <a:lnTo>
                      <a:pt x="56" y="22"/>
                    </a:lnTo>
                    <a:lnTo>
                      <a:pt x="56" y="20"/>
                    </a:lnTo>
                    <a:lnTo>
                      <a:pt x="56" y="20"/>
                    </a:lnTo>
                    <a:lnTo>
                      <a:pt x="56" y="18"/>
                    </a:lnTo>
                    <a:lnTo>
                      <a:pt x="56" y="18"/>
                    </a:lnTo>
                    <a:lnTo>
                      <a:pt x="56" y="18"/>
                    </a:lnTo>
                    <a:lnTo>
                      <a:pt x="56" y="18"/>
                    </a:lnTo>
                    <a:lnTo>
                      <a:pt x="54" y="20"/>
                    </a:lnTo>
                    <a:lnTo>
                      <a:pt x="54" y="22"/>
                    </a:lnTo>
                    <a:lnTo>
                      <a:pt x="54" y="23"/>
                    </a:lnTo>
                    <a:lnTo>
                      <a:pt x="54" y="23"/>
                    </a:lnTo>
                    <a:lnTo>
                      <a:pt x="54" y="23"/>
                    </a:lnTo>
                    <a:lnTo>
                      <a:pt x="52" y="23"/>
                    </a:lnTo>
                    <a:lnTo>
                      <a:pt x="50" y="25"/>
                    </a:lnTo>
                    <a:lnTo>
                      <a:pt x="49" y="27"/>
                    </a:lnTo>
                    <a:lnTo>
                      <a:pt x="49" y="28"/>
                    </a:lnTo>
                    <a:lnTo>
                      <a:pt x="49" y="28"/>
                    </a:lnTo>
                    <a:lnTo>
                      <a:pt x="49" y="30"/>
                    </a:lnTo>
                    <a:lnTo>
                      <a:pt x="47" y="30"/>
                    </a:lnTo>
                    <a:lnTo>
                      <a:pt x="47" y="30"/>
                    </a:lnTo>
                    <a:lnTo>
                      <a:pt x="47" y="28"/>
                    </a:lnTo>
                    <a:lnTo>
                      <a:pt x="47" y="30"/>
                    </a:lnTo>
                    <a:lnTo>
                      <a:pt x="47" y="30"/>
                    </a:lnTo>
                    <a:lnTo>
                      <a:pt x="47" y="32"/>
                    </a:lnTo>
                    <a:lnTo>
                      <a:pt x="47" y="32"/>
                    </a:lnTo>
                    <a:lnTo>
                      <a:pt x="47" y="34"/>
                    </a:lnTo>
                    <a:lnTo>
                      <a:pt x="47" y="35"/>
                    </a:lnTo>
                    <a:lnTo>
                      <a:pt x="47" y="35"/>
                    </a:lnTo>
                    <a:lnTo>
                      <a:pt x="47" y="37"/>
                    </a:lnTo>
                    <a:lnTo>
                      <a:pt x="47" y="37"/>
                    </a:lnTo>
                    <a:lnTo>
                      <a:pt x="47" y="37"/>
                    </a:lnTo>
                    <a:lnTo>
                      <a:pt x="45" y="37"/>
                    </a:lnTo>
                    <a:lnTo>
                      <a:pt x="45" y="40"/>
                    </a:lnTo>
                    <a:lnTo>
                      <a:pt x="45" y="40"/>
                    </a:lnTo>
                    <a:lnTo>
                      <a:pt x="45" y="40"/>
                    </a:lnTo>
                    <a:lnTo>
                      <a:pt x="45" y="40"/>
                    </a:lnTo>
                    <a:lnTo>
                      <a:pt x="47" y="40"/>
                    </a:lnTo>
                    <a:lnTo>
                      <a:pt x="47" y="40"/>
                    </a:lnTo>
                    <a:lnTo>
                      <a:pt x="47" y="42"/>
                    </a:lnTo>
                    <a:lnTo>
                      <a:pt x="47" y="42"/>
                    </a:lnTo>
                    <a:lnTo>
                      <a:pt x="47" y="42"/>
                    </a:lnTo>
                    <a:lnTo>
                      <a:pt x="49" y="44"/>
                    </a:lnTo>
                    <a:lnTo>
                      <a:pt x="49" y="44"/>
                    </a:lnTo>
                    <a:lnTo>
                      <a:pt x="50" y="47"/>
                    </a:lnTo>
                    <a:lnTo>
                      <a:pt x="50" y="49"/>
                    </a:lnTo>
                    <a:lnTo>
                      <a:pt x="50" y="49"/>
                    </a:lnTo>
                    <a:lnTo>
                      <a:pt x="52" y="50"/>
                    </a:lnTo>
                    <a:lnTo>
                      <a:pt x="52" y="50"/>
                    </a:lnTo>
                    <a:lnTo>
                      <a:pt x="50" y="50"/>
                    </a:lnTo>
                    <a:lnTo>
                      <a:pt x="50" y="50"/>
                    </a:lnTo>
                    <a:lnTo>
                      <a:pt x="50" y="50"/>
                    </a:lnTo>
                    <a:lnTo>
                      <a:pt x="49" y="52"/>
                    </a:lnTo>
                    <a:lnTo>
                      <a:pt x="49" y="52"/>
                    </a:lnTo>
                    <a:lnTo>
                      <a:pt x="47" y="52"/>
                    </a:lnTo>
                    <a:lnTo>
                      <a:pt x="45" y="54"/>
                    </a:lnTo>
                    <a:lnTo>
                      <a:pt x="45" y="54"/>
                    </a:lnTo>
                    <a:lnTo>
                      <a:pt x="44" y="56"/>
                    </a:lnTo>
                    <a:lnTo>
                      <a:pt x="44" y="56"/>
                    </a:lnTo>
                    <a:lnTo>
                      <a:pt x="44" y="56"/>
                    </a:lnTo>
                    <a:lnTo>
                      <a:pt x="32" y="50"/>
                    </a:lnTo>
                    <a:lnTo>
                      <a:pt x="34" y="47"/>
                    </a:lnTo>
                    <a:lnTo>
                      <a:pt x="27" y="42"/>
                    </a:lnTo>
                    <a:lnTo>
                      <a:pt x="20" y="44"/>
                    </a:lnTo>
                    <a:lnTo>
                      <a:pt x="18" y="37"/>
                    </a:lnTo>
                    <a:lnTo>
                      <a:pt x="10" y="35"/>
                    </a:lnTo>
                    <a:lnTo>
                      <a:pt x="10" y="23"/>
                    </a:lnTo>
                    <a:lnTo>
                      <a:pt x="8" y="23"/>
                    </a:lnTo>
                    <a:lnTo>
                      <a:pt x="10" y="20"/>
                    </a:lnTo>
                    <a:lnTo>
                      <a:pt x="0" y="11"/>
                    </a:lnTo>
                    <a:lnTo>
                      <a:pt x="10" y="0"/>
                    </a:lnTo>
                    <a:lnTo>
                      <a:pt x="13"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48" name="Freeform 2307"/>
              <p:cNvSpPr>
                <a:spLocks noEditPoints="1"/>
              </p:cNvSpPr>
              <p:nvPr/>
            </p:nvSpPr>
            <p:spPr bwMode="auto">
              <a:xfrm>
                <a:off x="5033" y="1257"/>
                <a:ext cx="66" cy="56"/>
              </a:xfrm>
              <a:custGeom>
                <a:avLst/>
                <a:gdLst>
                  <a:gd name="T0" fmla="*/ 49 w 66"/>
                  <a:gd name="T1" fmla="*/ 44 h 56"/>
                  <a:gd name="T2" fmla="*/ 49 w 66"/>
                  <a:gd name="T3" fmla="*/ 40 h 56"/>
                  <a:gd name="T4" fmla="*/ 50 w 66"/>
                  <a:gd name="T5" fmla="*/ 40 h 56"/>
                  <a:gd name="T6" fmla="*/ 49 w 66"/>
                  <a:gd name="T7" fmla="*/ 40 h 56"/>
                  <a:gd name="T8" fmla="*/ 49 w 66"/>
                  <a:gd name="T9" fmla="*/ 40 h 56"/>
                  <a:gd name="T10" fmla="*/ 49 w 66"/>
                  <a:gd name="T11" fmla="*/ 39 h 56"/>
                  <a:gd name="T12" fmla="*/ 49 w 66"/>
                  <a:gd name="T13" fmla="*/ 40 h 56"/>
                  <a:gd name="T14" fmla="*/ 50 w 66"/>
                  <a:gd name="T15" fmla="*/ 39 h 56"/>
                  <a:gd name="T16" fmla="*/ 50 w 66"/>
                  <a:gd name="T17" fmla="*/ 39 h 56"/>
                  <a:gd name="T18" fmla="*/ 52 w 66"/>
                  <a:gd name="T19" fmla="*/ 35 h 56"/>
                  <a:gd name="T20" fmla="*/ 54 w 66"/>
                  <a:gd name="T21" fmla="*/ 35 h 56"/>
                  <a:gd name="T22" fmla="*/ 56 w 66"/>
                  <a:gd name="T23" fmla="*/ 37 h 56"/>
                  <a:gd name="T24" fmla="*/ 54 w 66"/>
                  <a:gd name="T25" fmla="*/ 37 h 56"/>
                  <a:gd name="T26" fmla="*/ 54 w 66"/>
                  <a:gd name="T27" fmla="*/ 35 h 56"/>
                  <a:gd name="T28" fmla="*/ 54 w 66"/>
                  <a:gd name="T29" fmla="*/ 34 h 56"/>
                  <a:gd name="T30" fmla="*/ 52 w 66"/>
                  <a:gd name="T31" fmla="*/ 35 h 56"/>
                  <a:gd name="T32" fmla="*/ 52 w 66"/>
                  <a:gd name="T33" fmla="*/ 32 h 56"/>
                  <a:gd name="T34" fmla="*/ 52 w 66"/>
                  <a:gd name="T35" fmla="*/ 30 h 56"/>
                  <a:gd name="T36" fmla="*/ 52 w 66"/>
                  <a:gd name="T37" fmla="*/ 32 h 56"/>
                  <a:gd name="T38" fmla="*/ 52 w 66"/>
                  <a:gd name="T39" fmla="*/ 35 h 56"/>
                  <a:gd name="T40" fmla="*/ 22 w 66"/>
                  <a:gd name="T41" fmla="*/ 10 h 56"/>
                  <a:gd name="T42" fmla="*/ 39 w 66"/>
                  <a:gd name="T43" fmla="*/ 11 h 56"/>
                  <a:gd name="T44" fmla="*/ 56 w 66"/>
                  <a:gd name="T45" fmla="*/ 13 h 56"/>
                  <a:gd name="T46" fmla="*/ 64 w 66"/>
                  <a:gd name="T47" fmla="*/ 25 h 56"/>
                  <a:gd name="T48" fmla="*/ 62 w 66"/>
                  <a:gd name="T49" fmla="*/ 27 h 56"/>
                  <a:gd name="T50" fmla="*/ 61 w 66"/>
                  <a:gd name="T51" fmla="*/ 28 h 56"/>
                  <a:gd name="T52" fmla="*/ 61 w 66"/>
                  <a:gd name="T53" fmla="*/ 30 h 56"/>
                  <a:gd name="T54" fmla="*/ 59 w 66"/>
                  <a:gd name="T55" fmla="*/ 32 h 56"/>
                  <a:gd name="T56" fmla="*/ 59 w 66"/>
                  <a:gd name="T57" fmla="*/ 30 h 56"/>
                  <a:gd name="T58" fmla="*/ 57 w 66"/>
                  <a:gd name="T59" fmla="*/ 30 h 56"/>
                  <a:gd name="T60" fmla="*/ 57 w 66"/>
                  <a:gd name="T61" fmla="*/ 25 h 56"/>
                  <a:gd name="T62" fmla="*/ 57 w 66"/>
                  <a:gd name="T63" fmla="*/ 23 h 56"/>
                  <a:gd name="T64" fmla="*/ 56 w 66"/>
                  <a:gd name="T65" fmla="*/ 22 h 56"/>
                  <a:gd name="T66" fmla="*/ 56 w 66"/>
                  <a:gd name="T67" fmla="*/ 20 h 56"/>
                  <a:gd name="T68" fmla="*/ 56 w 66"/>
                  <a:gd name="T69" fmla="*/ 18 h 56"/>
                  <a:gd name="T70" fmla="*/ 54 w 66"/>
                  <a:gd name="T71" fmla="*/ 22 h 56"/>
                  <a:gd name="T72" fmla="*/ 54 w 66"/>
                  <a:gd name="T73" fmla="*/ 23 h 56"/>
                  <a:gd name="T74" fmla="*/ 49 w 66"/>
                  <a:gd name="T75" fmla="*/ 27 h 56"/>
                  <a:gd name="T76" fmla="*/ 49 w 66"/>
                  <a:gd name="T77" fmla="*/ 30 h 56"/>
                  <a:gd name="T78" fmla="*/ 47 w 66"/>
                  <a:gd name="T79" fmla="*/ 28 h 56"/>
                  <a:gd name="T80" fmla="*/ 47 w 66"/>
                  <a:gd name="T81" fmla="*/ 32 h 56"/>
                  <a:gd name="T82" fmla="*/ 47 w 66"/>
                  <a:gd name="T83" fmla="*/ 35 h 56"/>
                  <a:gd name="T84" fmla="*/ 47 w 66"/>
                  <a:gd name="T85" fmla="*/ 37 h 56"/>
                  <a:gd name="T86" fmla="*/ 45 w 66"/>
                  <a:gd name="T87" fmla="*/ 40 h 56"/>
                  <a:gd name="T88" fmla="*/ 45 w 66"/>
                  <a:gd name="T89" fmla="*/ 40 h 56"/>
                  <a:gd name="T90" fmla="*/ 47 w 66"/>
                  <a:gd name="T91" fmla="*/ 42 h 56"/>
                  <a:gd name="T92" fmla="*/ 49 w 66"/>
                  <a:gd name="T93" fmla="*/ 44 h 56"/>
                  <a:gd name="T94" fmla="*/ 50 w 66"/>
                  <a:gd name="T95" fmla="*/ 49 h 56"/>
                  <a:gd name="T96" fmla="*/ 52 w 66"/>
                  <a:gd name="T97" fmla="*/ 50 h 56"/>
                  <a:gd name="T98" fmla="*/ 50 w 66"/>
                  <a:gd name="T99" fmla="*/ 50 h 56"/>
                  <a:gd name="T100" fmla="*/ 47 w 66"/>
                  <a:gd name="T101" fmla="*/ 52 h 56"/>
                  <a:gd name="T102" fmla="*/ 44 w 66"/>
                  <a:gd name="T103" fmla="*/ 56 h 56"/>
                  <a:gd name="T104" fmla="*/ 32 w 66"/>
                  <a:gd name="T105" fmla="*/ 50 h 56"/>
                  <a:gd name="T106" fmla="*/ 20 w 66"/>
                  <a:gd name="T107" fmla="*/ 44 h 56"/>
                  <a:gd name="T108" fmla="*/ 10 w 66"/>
                  <a:gd name="T109" fmla="*/ 23 h 56"/>
                  <a:gd name="T110" fmla="*/ 0 w 66"/>
                  <a:gd name="T111"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56">
                    <a:moveTo>
                      <a:pt x="50" y="42"/>
                    </a:moveTo>
                    <a:lnTo>
                      <a:pt x="49" y="44"/>
                    </a:lnTo>
                    <a:lnTo>
                      <a:pt x="49" y="44"/>
                    </a:lnTo>
                    <a:lnTo>
                      <a:pt x="49" y="44"/>
                    </a:lnTo>
                    <a:lnTo>
                      <a:pt x="49" y="40"/>
                    </a:lnTo>
                    <a:lnTo>
                      <a:pt x="49" y="40"/>
                    </a:lnTo>
                    <a:lnTo>
                      <a:pt x="50" y="39"/>
                    </a:lnTo>
                    <a:lnTo>
                      <a:pt x="50" y="40"/>
                    </a:lnTo>
                    <a:lnTo>
                      <a:pt x="50" y="40"/>
                    </a:lnTo>
                    <a:lnTo>
                      <a:pt x="50" y="42"/>
                    </a:lnTo>
                    <a:moveTo>
                      <a:pt x="49" y="40"/>
                    </a:moveTo>
                    <a:lnTo>
                      <a:pt x="49" y="40"/>
                    </a:lnTo>
                    <a:lnTo>
                      <a:pt x="49" y="40"/>
                    </a:lnTo>
                    <a:lnTo>
                      <a:pt x="49" y="40"/>
                    </a:lnTo>
                    <a:lnTo>
                      <a:pt x="49" y="40"/>
                    </a:lnTo>
                    <a:lnTo>
                      <a:pt x="49" y="39"/>
                    </a:lnTo>
                    <a:lnTo>
                      <a:pt x="49" y="39"/>
                    </a:lnTo>
                    <a:lnTo>
                      <a:pt x="49" y="39"/>
                    </a:lnTo>
                    <a:lnTo>
                      <a:pt x="49" y="39"/>
                    </a:lnTo>
                    <a:lnTo>
                      <a:pt x="49" y="39"/>
                    </a:lnTo>
                    <a:lnTo>
                      <a:pt x="49" y="40"/>
                    </a:lnTo>
                    <a:lnTo>
                      <a:pt x="49" y="40"/>
                    </a:lnTo>
                    <a:moveTo>
                      <a:pt x="52" y="39"/>
                    </a:moveTo>
                    <a:lnTo>
                      <a:pt x="50" y="39"/>
                    </a:lnTo>
                    <a:lnTo>
                      <a:pt x="50" y="39"/>
                    </a:lnTo>
                    <a:lnTo>
                      <a:pt x="50" y="39"/>
                    </a:lnTo>
                    <a:lnTo>
                      <a:pt x="50" y="39"/>
                    </a:lnTo>
                    <a:lnTo>
                      <a:pt x="50" y="37"/>
                    </a:lnTo>
                    <a:lnTo>
                      <a:pt x="50" y="37"/>
                    </a:lnTo>
                    <a:lnTo>
                      <a:pt x="52" y="35"/>
                    </a:lnTo>
                    <a:lnTo>
                      <a:pt x="52" y="35"/>
                    </a:lnTo>
                    <a:lnTo>
                      <a:pt x="52" y="39"/>
                    </a:lnTo>
                    <a:moveTo>
                      <a:pt x="54" y="35"/>
                    </a:moveTo>
                    <a:lnTo>
                      <a:pt x="56" y="35"/>
                    </a:lnTo>
                    <a:lnTo>
                      <a:pt x="56" y="35"/>
                    </a:lnTo>
                    <a:lnTo>
                      <a:pt x="56" y="37"/>
                    </a:lnTo>
                    <a:lnTo>
                      <a:pt x="54" y="35"/>
                    </a:lnTo>
                    <a:lnTo>
                      <a:pt x="54" y="37"/>
                    </a:lnTo>
                    <a:lnTo>
                      <a:pt x="54" y="37"/>
                    </a:lnTo>
                    <a:lnTo>
                      <a:pt x="54" y="37"/>
                    </a:lnTo>
                    <a:lnTo>
                      <a:pt x="54" y="37"/>
                    </a:lnTo>
                    <a:lnTo>
                      <a:pt x="54" y="35"/>
                    </a:lnTo>
                    <a:lnTo>
                      <a:pt x="54" y="35"/>
                    </a:lnTo>
                    <a:lnTo>
                      <a:pt x="54" y="34"/>
                    </a:lnTo>
                    <a:lnTo>
                      <a:pt x="54" y="34"/>
                    </a:lnTo>
                    <a:lnTo>
                      <a:pt x="54" y="35"/>
                    </a:lnTo>
                    <a:moveTo>
                      <a:pt x="52" y="35"/>
                    </a:moveTo>
                    <a:lnTo>
                      <a:pt x="52" y="35"/>
                    </a:lnTo>
                    <a:lnTo>
                      <a:pt x="52" y="34"/>
                    </a:lnTo>
                    <a:lnTo>
                      <a:pt x="50" y="34"/>
                    </a:lnTo>
                    <a:lnTo>
                      <a:pt x="52" y="32"/>
                    </a:lnTo>
                    <a:lnTo>
                      <a:pt x="52" y="32"/>
                    </a:lnTo>
                    <a:lnTo>
                      <a:pt x="52" y="30"/>
                    </a:lnTo>
                    <a:lnTo>
                      <a:pt x="52" y="30"/>
                    </a:lnTo>
                    <a:lnTo>
                      <a:pt x="54" y="30"/>
                    </a:lnTo>
                    <a:lnTo>
                      <a:pt x="54" y="32"/>
                    </a:lnTo>
                    <a:lnTo>
                      <a:pt x="52" y="32"/>
                    </a:lnTo>
                    <a:lnTo>
                      <a:pt x="52" y="32"/>
                    </a:lnTo>
                    <a:lnTo>
                      <a:pt x="54" y="34"/>
                    </a:lnTo>
                    <a:lnTo>
                      <a:pt x="52" y="35"/>
                    </a:lnTo>
                    <a:moveTo>
                      <a:pt x="13" y="3"/>
                    </a:moveTo>
                    <a:lnTo>
                      <a:pt x="15" y="11"/>
                    </a:lnTo>
                    <a:lnTo>
                      <a:pt x="22" y="10"/>
                    </a:lnTo>
                    <a:lnTo>
                      <a:pt x="30" y="11"/>
                    </a:lnTo>
                    <a:lnTo>
                      <a:pt x="32" y="6"/>
                    </a:lnTo>
                    <a:lnTo>
                      <a:pt x="39" y="11"/>
                    </a:lnTo>
                    <a:lnTo>
                      <a:pt x="49" y="13"/>
                    </a:lnTo>
                    <a:lnTo>
                      <a:pt x="50" y="8"/>
                    </a:lnTo>
                    <a:lnTo>
                      <a:pt x="56" y="13"/>
                    </a:lnTo>
                    <a:lnTo>
                      <a:pt x="62" y="8"/>
                    </a:lnTo>
                    <a:lnTo>
                      <a:pt x="66" y="25"/>
                    </a:lnTo>
                    <a:lnTo>
                      <a:pt x="64" y="25"/>
                    </a:lnTo>
                    <a:lnTo>
                      <a:pt x="64" y="25"/>
                    </a:lnTo>
                    <a:lnTo>
                      <a:pt x="62" y="25"/>
                    </a:lnTo>
                    <a:lnTo>
                      <a:pt x="62" y="27"/>
                    </a:lnTo>
                    <a:lnTo>
                      <a:pt x="62" y="27"/>
                    </a:lnTo>
                    <a:lnTo>
                      <a:pt x="61" y="27"/>
                    </a:lnTo>
                    <a:lnTo>
                      <a:pt x="61" y="28"/>
                    </a:lnTo>
                    <a:lnTo>
                      <a:pt x="61" y="30"/>
                    </a:lnTo>
                    <a:lnTo>
                      <a:pt x="61" y="30"/>
                    </a:lnTo>
                    <a:lnTo>
                      <a:pt x="61" y="30"/>
                    </a:lnTo>
                    <a:lnTo>
                      <a:pt x="61" y="32"/>
                    </a:lnTo>
                    <a:lnTo>
                      <a:pt x="61" y="32"/>
                    </a:lnTo>
                    <a:lnTo>
                      <a:pt x="59" y="32"/>
                    </a:lnTo>
                    <a:lnTo>
                      <a:pt x="59" y="32"/>
                    </a:lnTo>
                    <a:lnTo>
                      <a:pt x="59" y="30"/>
                    </a:lnTo>
                    <a:lnTo>
                      <a:pt x="59" y="30"/>
                    </a:lnTo>
                    <a:lnTo>
                      <a:pt x="59" y="30"/>
                    </a:lnTo>
                    <a:lnTo>
                      <a:pt x="57" y="30"/>
                    </a:lnTo>
                    <a:lnTo>
                      <a:pt x="57" y="30"/>
                    </a:lnTo>
                    <a:lnTo>
                      <a:pt x="57" y="28"/>
                    </a:lnTo>
                    <a:lnTo>
                      <a:pt x="57" y="27"/>
                    </a:lnTo>
                    <a:lnTo>
                      <a:pt x="57" y="25"/>
                    </a:lnTo>
                    <a:lnTo>
                      <a:pt x="57" y="23"/>
                    </a:lnTo>
                    <a:lnTo>
                      <a:pt x="57" y="23"/>
                    </a:lnTo>
                    <a:lnTo>
                      <a:pt x="57" y="23"/>
                    </a:lnTo>
                    <a:lnTo>
                      <a:pt x="57" y="23"/>
                    </a:lnTo>
                    <a:lnTo>
                      <a:pt x="56" y="22"/>
                    </a:lnTo>
                    <a:lnTo>
                      <a:pt x="56" y="22"/>
                    </a:lnTo>
                    <a:lnTo>
                      <a:pt x="56" y="22"/>
                    </a:lnTo>
                    <a:lnTo>
                      <a:pt x="56" y="20"/>
                    </a:lnTo>
                    <a:lnTo>
                      <a:pt x="56" y="20"/>
                    </a:lnTo>
                    <a:lnTo>
                      <a:pt x="56" y="18"/>
                    </a:lnTo>
                    <a:lnTo>
                      <a:pt x="56" y="18"/>
                    </a:lnTo>
                    <a:lnTo>
                      <a:pt x="56" y="18"/>
                    </a:lnTo>
                    <a:lnTo>
                      <a:pt x="56" y="18"/>
                    </a:lnTo>
                    <a:lnTo>
                      <a:pt x="54" y="20"/>
                    </a:lnTo>
                    <a:lnTo>
                      <a:pt x="54" y="22"/>
                    </a:lnTo>
                    <a:lnTo>
                      <a:pt x="54" y="23"/>
                    </a:lnTo>
                    <a:lnTo>
                      <a:pt x="54" y="23"/>
                    </a:lnTo>
                    <a:lnTo>
                      <a:pt x="54" y="23"/>
                    </a:lnTo>
                    <a:lnTo>
                      <a:pt x="52" y="23"/>
                    </a:lnTo>
                    <a:lnTo>
                      <a:pt x="50" y="25"/>
                    </a:lnTo>
                    <a:lnTo>
                      <a:pt x="49" y="27"/>
                    </a:lnTo>
                    <a:lnTo>
                      <a:pt x="49" y="28"/>
                    </a:lnTo>
                    <a:lnTo>
                      <a:pt x="49" y="28"/>
                    </a:lnTo>
                    <a:lnTo>
                      <a:pt x="49" y="30"/>
                    </a:lnTo>
                    <a:lnTo>
                      <a:pt x="47" y="30"/>
                    </a:lnTo>
                    <a:lnTo>
                      <a:pt x="47" y="30"/>
                    </a:lnTo>
                    <a:lnTo>
                      <a:pt x="47" y="28"/>
                    </a:lnTo>
                    <a:lnTo>
                      <a:pt x="47" y="30"/>
                    </a:lnTo>
                    <a:lnTo>
                      <a:pt x="47" y="30"/>
                    </a:lnTo>
                    <a:lnTo>
                      <a:pt x="47" y="32"/>
                    </a:lnTo>
                    <a:lnTo>
                      <a:pt x="47" y="32"/>
                    </a:lnTo>
                    <a:lnTo>
                      <a:pt x="47" y="34"/>
                    </a:lnTo>
                    <a:lnTo>
                      <a:pt x="47" y="35"/>
                    </a:lnTo>
                    <a:lnTo>
                      <a:pt x="47" y="35"/>
                    </a:lnTo>
                    <a:lnTo>
                      <a:pt x="47" y="37"/>
                    </a:lnTo>
                    <a:lnTo>
                      <a:pt x="47" y="37"/>
                    </a:lnTo>
                    <a:lnTo>
                      <a:pt x="47" y="37"/>
                    </a:lnTo>
                    <a:lnTo>
                      <a:pt x="45" y="37"/>
                    </a:lnTo>
                    <a:lnTo>
                      <a:pt x="45" y="40"/>
                    </a:lnTo>
                    <a:lnTo>
                      <a:pt x="45" y="40"/>
                    </a:lnTo>
                    <a:lnTo>
                      <a:pt x="45" y="40"/>
                    </a:lnTo>
                    <a:lnTo>
                      <a:pt x="45" y="40"/>
                    </a:lnTo>
                    <a:lnTo>
                      <a:pt x="47" y="40"/>
                    </a:lnTo>
                    <a:lnTo>
                      <a:pt x="47" y="40"/>
                    </a:lnTo>
                    <a:lnTo>
                      <a:pt x="47" y="42"/>
                    </a:lnTo>
                    <a:lnTo>
                      <a:pt x="47" y="42"/>
                    </a:lnTo>
                    <a:lnTo>
                      <a:pt x="47" y="42"/>
                    </a:lnTo>
                    <a:lnTo>
                      <a:pt x="49" y="44"/>
                    </a:lnTo>
                    <a:lnTo>
                      <a:pt x="49" y="44"/>
                    </a:lnTo>
                    <a:lnTo>
                      <a:pt x="50" y="47"/>
                    </a:lnTo>
                    <a:lnTo>
                      <a:pt x="50" y="49"/>
                    </a:lnTo>
                    <a:lnTo>
                      <a:pt x="50" y="49"/>
                    </a:lnTo>
                    <a:lnTo>
                      <a:pt x="52" y="50"/>
                    </a:lnTo>
                    <a:lnTo>
                      <a:pt x="52" y="50"/>
                    </a:lnTo>
                    <a:lnTo>
                      <a:pt x="50" y="50"/>
                    </a:lnTo>
                    <a:lnTo>
                      <a:pt x="50" y="50"/>
                    </a:lnTo>
                    <a:lnTo>
                      <a:pt x="50" y="50"/>
                    </a:lnTo>
                    <a:lnTo>
                      <a:pt x="49" y="52"/>
                    </a:lnTo>
                    <a:lnTo>
                      <a:pt x="49" y="52"/>
                    </a:lnTo>
                    <a:lnTo>
                      <a:pt x="47" y="52"/>
                    </a:lnTo>
                    <a:lnTo>
                      <a:pt x="45" y="54"/>
                    </a:lnTo>
                    <a:lnTo>
                      <a:pt x="45" y="54"/>
                    </a:lnTo>
                    <a:lnTo>
                      <a:pt x="44" y="56"/>
                    </a:lnTo>
                    <a:lnTo>
                      <a:pt x="44" y="56"/>
                    </a:lnTo>
                    <a:lnTo>
                      <a:pt x="44" y="56"/>
                    </a:lnTo>
                    <a:lnTo>
                      <a:pt x="32" y="50"/>
                    </a:lnTo>
                    <a:lnTo>
                      <a:pt x="34" y="47"/>
                    </a:lnTo>
                    <a:lnTo>
                      <a:pt x="27" y="42"/>
                    </a:lnTo>
                    <a:lnTo>
                      <a:pt x="20" y="44"/>
                    </a:lnTo>
                    <a:lnTo>
                      <a:pt x="18" y="37"/>
                    </a:lnTo>
                    <a:lnTo>
                      <a:pt x="10" y="35"/>
                    </a:lnTo>
                    <a:lnTo>
                      <a:pt x="10" y="23"/>
                    </a:lnTo>
                    <a:lnTo>
                      <a:pt x="8" y="23"/>
                    </a:lnTo>
                    <a:lnTo>
                      <a:pt x="10" y="20"/>
                    </a:lnTo>
                    <a:lnTo>
                      <a:pt x="0" y="11"/>
                    </a:lnTo>
                    <a:lnTo>
                      <a:pt x="10" y="0"/>
                    </a:lnTo>
                    <a:lnTo>
                      <a:pt x="13"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49" name="Freeform 2308"/>
              <p:cNvSpPr>
                <a:spLocks/>
              </p:cNvSpPr>
              <p:nvPr/>
            </p:nvSpPr>
            <p:spPr bwMode="auto">
              <a:xfrm>
                <a:off x="4997" y="1111"/>
                <a:ext cx="78" cy="110"/>
              </a:xfrm>
              <a:custGeom>
                <a:avLst/>
                <a:gdLst>
                  <a:gd name="T0" fmla="*/ 10 w 78"/>
                  <a:gd name="T1" fmla="*/ 0 h 110"/>
                  <a:gd name="T2" fmla="*/ 32 w 78"/>
                  <a:gd name="T3" fmla="*/ 47 h 110"/>
                  <a:gd name="T4" fmla="*/ 37 w 78"/>
                  <a:gd name="T5" fmla="*/ 44 h 110"/>
                  <a:gd name="T6" fmla="*/ 41 w 78"/>
                  <a:gd name="T7" fmla="*/ 49 h 110"/>
                  <a:gd name="T8" fmla="*/ 48 w 78"/>
                  <a:gd name="T9" fmla="*/ 44 h 110"/>
                  <a:gd name="T10" fmla="*/ 56 w 78"/>
                  <a:gd name="T11" fmla="*/ 61 h 110"/>
                  <a:gd name="T12" fmla="*/ 54 w 78"/>
                  <a:gd name="T13" fmla="*/ 66 h 110"/>
                  <a:gd name="T14" fmla="*/ 58 w 78"/>
                  <a:gd name="T15" fmla="*/ 71 h 110"/>
                  <a:gd name="T16" fmla="*/ 63 w 78"/>
                  <a:gd name="T17" fmla="*/ 68 h 110"/>
                  <a:gd name="T18" fmla="*/ 70 w 78"/>
                  <a:gd name="T19" fmla="*/ 85 h 110"/>
                  <a:gd name="T20" fmla="*/ 76 w 78"/>
                  <a:gd name="T21" fmla="*/ 90 h 110"/>
                  <a:gd name="T22" fmla="*/ 78 w 78"/>
                  <a:gd name="T23" fmla="*/ 98 h 110"/>
                  <a:gd name="T24" fmla="*/ 73 w 78"/>
                  <a:gd name="T25" fmla="*/ 102 h 110"/>
                  <a:gd name="T26" fmla="*/ 73 w 78"/>
                  <a:gd name="T27" fmla="*/ 105 h 110"/>
                  <a:gd name="T28" fmla="*/ 68 w 78"/>
                  <a:gd name="T29" fmla="*/ 107 h 110"/>
                  <a:gd name="T30" fmla="*/ 63 w 78"/>
                  <a:gd name="T31" fmla="*/ 108 h 110"/>
                  <a:gd name="T32" fmla="*/ 61 w 78"/>
                  <a:gd name="T33" fmla="*/ 110 h 110"/>
                  <a:gd name="T34" fmla="*/ 58 w 78"/>
                  <a:gd name="T35" fmla="*/ 107 h 110"/>
                  <a:gd name="T36" fmla="*/ 56 w 78"/>
                  <a:gd name="T37" fmla="*/ 100 h 110"/>
                  <a:gd name="T38" fmla="*/ 39 w 78"/>
                  <a:gd name="T39" fmla="*/ 102 h 110"/>
                  <a:gd name="T40" fmla="*/ 41 w 78"/>
                  <a:gd name="T41" fmla="*/ 98 h 110"/>
                  <a:gd name="T42" fmla="*/ 29 w 78"/>
                  <a:gd name="T43" fmla="*/ 85 h 110"/>
                  <a:gd name="T44" fmla="*/ 22 w 78"/>
                  <a:gd name="T45" fmla="*/ 93 h 110"/>
                  <a:gd name="T46" fmla="*/ 3 w 78"/>
                  <a:gd name="T47" fmla="*/ 42 h 110"/>
                  <a:gd name="T48" fmla="*/ 3 w 78"/>
                  <a:gd name="T49" fmla="*/ 36 h 110"/>
                  <a:gd name="T50" fmla="*/ 2 w 78"/>
                  <a:gd name="T51" fmla="*/ 30 h 110"/>
                  <a:gd name="T52" fmla="*/ 2 w 78"/>
                  <a:gd name="T53" fmla="*/ 30 h 110"/>
                  <a:gd name="T54" fmla="*/ 0 w 78"/>
                  <a:gd name="T55" fmla="*/ 29 h 110"/>
                  <a:gd name="T56" fmla="*/ 2 w 78"/>
                  <a:gd name="T57" fmla="*/ 27 h 110"/>
                  <a:gd name="T58" fmla="*/ 2 w 78"/>
                  <a:gd name="T59" fmla="*/ 25 h 110"/>
                  <a:gd name="T60" fmla="*/ 3 w 78"/>
                  <a:gd name="T61" fmla="*/ 25 h 110"/>
                  <a:gd name="T62" fmla="*/ 5 w 78"/>
                  <a:gd name="T63" fmla="*/ 25 h 110"/>
                  <a:gd name="T64" fmla="*/ 5 w 78"/>
                  <a:gd name="T65" fmla="*/ 27 h 110"/>
                  <a:gd name="T66" fmla="*/ 7 w 78"/>
                  <a:gd name="T67" fmla="*/ 27 h 110"/>
                  <a:gd name="T68" fmla="*/ 9 w 78"/>
                  <a:gd name="T69" fmla="*/ 29 h 110"/>
                  <a:gd name="T70" fmla="*/ 12 w 78"/>
                  <a:gd name="T71" fmla="*/ 29 h 110"/>
                  <a:gd name="T72" fmla="*/ 12 w 78"/>
                  <a:gd name="T73" fmla="*/ 29 h 110"/>
                  <a:gd name="T74" fmla="*/ 12 w 78"/>
                  <a:gd name="T75" fmla="*/ 27 h 110"/>
                  <a:gd name="T76" fmla="*/ 12 w 78"/>
                  <a:gd name="T77" fmla="*/ 25 h 110"/>
                  <a:gd name="T78" fmla="*/ 12 w 78"/>
                  <a:gd name="T79" fmla="*/ 24 h 110"/>
                  <a:gd name="T80" fmla="*/ 10 w 78"/>
                  <a:gd name="T81" fmla="*/ 22 h 110"/>
                  <a:gd name="T82" fmla="*/ 9 w 78"/>
                  <a:gd name="T83" fmla="*/ 22 h 110"/>
                  <a:gd name="T84" fmla="*/ 9 w 78"/>
                  <a:gd name="T85" fmla="*/ 22 h 110"/>
                  <a:gd name="T86" fmla="*/ 5 w 78"/>
                  <a:gd name="T87" fmla="*/ 19 h 110"/>
                  <a:gd name="T88" fmla="*/ 3 w 78"/>
                  <a:gd name="T89" fmla="*/ 17 h 110"/>
                  <a:gd name="T90" fmla="*/ 3 w 78"/>
                  <a:gd name="T91" fmla="*/ 17 h 110"/>
                  <a:gd name="T92" fmla="*/ 5 w 78"/>
                  <a:gd name="T93" fmla="*/ 13 h 110"/>
                  <a:gd name="T94" fmla="*/ 5 w 78"/>
                  <a:gd name="T95" fmla="*/ 12 h 110"/>
                  <a:gd name="T96" fmla="*/ 5 w 78"/>
                  <a:gd name="T97" fmla="*/ 12 h 110"/>
                  <a:gd name="T98" fmla="*/ 5 w 78"/>
                  <a:gd name="T99" fmla="*/ 8 h 110"/>
                  <a:gd name="T100" fmla="*/ 10 w 78"/>
                  <a:gd name="T101" fmla="*/ 0 h 110"/>
                  <a:gd name="T102" fmla="*/ 10 w 78"/>
                  <a:gd name="T10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8" h="110">
                    <a:moveTo>
                      <a:pt x="10" y="0"/>
                    </a:moveTo>
                    <a:lnTo>
                      <a:pt x="32" y="47"/>
                    </a:lnTo>
                    <a:lnTo>
                      <a:pt x="37" y="44"/>
                    </a:lnTo>
                    <a:lnTo>
                      <a:pt x="41" y="49"/>
                    </a:lnTo>
                    <a:lnTo>
                      <a:pt x="48" y="44"/>
                    </a:lnTo>
                    <a:lnTo>
                      <a:pt x="56" y="61"/>
                    </a:lnTo>
                    <a:lnTo>
                      <a:pt x="54" y="66"/>
                    </a:lnTo>
                    <a:lnTo>
                      <a:pt x="58" y="71"/>
                    </a:lnTo>
                    <a:lnTo>
                      <a:pt x="63" y="68"/>
                    </a:lnTo>
                    <a:lnTo>
                      <a:pt x="70" y="85"/>
                    </a:lnTo>
                    <a:lnTo>
                      <a:pt x="76" y="90"/>
                    </a:lnTo>
                    <a:lnTo>
                      <a:pt x="78" y="98"/>
                    </a:lnTo>
                    <a:lnTo>
                      <a:pt x="73" y="102"/>
                    </a:lnTo>
                    <a:lnTo>
                      <a:pt x="73" y="105"/>
                    </a:lnTo>
                    <a:lnTo>
                      <a:pt x="68" y="107"/>
                    </a:lnTo>
                    <a:lnTo>
                      <a:pt x="63" y="108"/>
                    </a:lnTo>
                    <a:lnTo>
                      <a:pt x="61" y="110"/>
                    </a:lnTo>
                    <a:lnTo>
                      <a:pt x="58" y="107"/>
                    </a:lnTo>
                    <a:lnTo>
                      <a:pt x="56" y="100"/>
                    </a:lnTo>
                    <a:lnTo>
                      <a:pt x="39" y="102"/>
                    </a:lnTo>
                    <a:lnTo>
                      <a:pt x="41" y="98"/>
                    </a:lnTo>
                    <a:lnTo>
                      <a:pt x="29" y="85"/>
                    </a:lnTo>
                    <a:lnTo>
                      <a:pt x="22" y="93"/>
                    </a:lnTo>
                    <a:lnTo>
                      <a:pt x="3" y="42"/>
                    </a:lnTo>
                    <a:lnTo>
                      <a:pt x="3" y="36"/>
                    </a:lnTo>
                    <a:lnTo>
                      <a:pt x="2" y="30"/>
                    </a:lnTo>
                    <a:lnTo>
                      <a:pt x="2" y="30"/>
                    </a:lnTo>
                    <a:lnTo>
                      <a:pt x="0" y="29"/>
                    </a:lnTo>
                    <a:lnTo>
                      <a:pt x="2" y="27"/>
                    </a:lnTo>
                    <a:lnTo>
                      <a:pt x="2" y="25"/>
                    </a:lnTo>
                    <a:lnTo>
                      <a:pt x="3" y="25"/>
                    </a:lnTo>
                    <a:lnTo>
                      <a:pt x="5" y="25"/>
                    </a:lnTo>
                    <a:lnTo>
                      <a:pt x="5" y="27"/>
                    </a:lnTo>
                    <a:lnTo>
                      <a:pt x="7" y="27"/>
                    </a:lnTo>
                    <a:lnTo>
                      <a:pt x="9" y="29"/>
                    </a:lnTo>
                    <a:lnTo>
                      <a:pt x="12" y="29"/>
                    </a:lnTo>
                    <a:lnTo>
                      <a:pt x="12" y="29"/>
                    </a:lnTo>
                    <a:lnTo>
                      <a:pt x="12" y="27"/>
                    </a:lnTo>
                    <a:lnTo>
                      <a:pt x="12" y="25"/>
                    </a:lnTo>
                    <a:lnTo>
                      <a:pt x="12" y="24"/>
                    </a:lnTo>
                    <a:lnTo>
                      <a:pt x="10" y="22"/>
                    </a:lnTo>
                    <a:lnTo>
                      <a:pt x="9" y="22"/>
                    </a:lnTo>
                    <a:lnTo>
                      <a:pt x="9" y="22"/>
                    </a:lnTo>
                    <a:lnTo>
                      <a:pt x="5" y="19"/>
                    </a:lnTo>
                    <a:lnTo>
                      <a:pt x="3" y="17"/>
                    </a:lnTo>
                    <a:lnTo>
                      <a:pt x="3" y="17"/>
                    </a:lnTo>
                    <a:lnTo>
                      <a:pt x="5" y="13"/>
                    </a:lnTo>
                    <a:lnTo>
                      <a:pt x="5" y="12"/>
                    </a:lnTo>
                    <a:lnTo>
                      <a:pt x="5" y="12"/>
                    </a:lnTo>
                    <a:lnTo>
                      <a:pt x="5" y="8"/>
                    </a:lnTo>
                    <a:lnTo>
                      <a:pt x="10" y="0"/>
                    </a:lnTo>
                    <a:lnTo>
                      <a:pt x="1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50" name="Freeform 2309"/>
              <p:cNvSpPr>
                <a:spLocks/>
              </p:cNvSpPr>
              <p:nvPr/>
            </p:nvSpPr>
            <p:spPr bwMode="auto">
              <a:xfrm>
                <a:off x="4997" y="1111"/>
                <a:ext cx="78" cy="110"/>
              </a:xfrm>
              <a:custGeom>
                <a:avLst/>
                <a:gdLst>
                  <a:gd name="T0" fmla="*/ 10 w 78"/>
                  <a:gd name="T1" fmla="*/ 0 h 110"/>
                  <a:gd name="T2" fmla="*/ 32 w 78"/>
                  <a:gd name="T3" fmla="*/ 47 h 110"/>
                  <a:gd name="T4" fmla="*/ 37 w 78"/>
                  <a:gd name="T5" fmla="*/ 44 h 110"/>
                  <a:gd name="T6" fmla="*/ 41 w 78"/>
                  <a:gd name="T7" fmla="*/ 49 h 110"/>
                  <a:gd name="T8" fmla="*/ 48 w 78"/>
                  <a:gd name="T9" fmla="*/ 44 h 110"/>
                  <a:gd name="T10" fmla="*/ 56 w 78"/>
                  <a:gd name="T11" fmla="*/ 61 h 110"/>
                  <a:gd name="T12" fmla="*/ 54 w 78"/>
                  <a:gd name="T13" fmla="*/ 66 h 110"/>
                  <a:gd name="T14" fmla="*/ 58 w 78"/>
                  <a:gd name="T15" fmla="*/ 71 h 110"/>
                  <a:gd name="T16" fmla="*/ 63 w 78"/>
                  <a:gd name="T17" fmla="*/ 68 h 110"/>
                  <a:gd name="T18" fmla="*/ 70 w 78"/>
                  <a:gd name="T19" fmla="*/ 85 h 110"/>
                  <a:gd name="T20" fmla="*/ 76 w 78"/>
                  <a:gd name="T21" fmla="*/ 90 h 110"/>
                  <a:gd name="T22" fmla="*/ 78 w 78"/>
                  <a:gd name="T23" fmla="*/ 98 h 110"/>
                  <a:gd name="T24" fmla="*/ 73 w 78"/>
                  <a:gd name="T25" fmla="*/ 102 h 110"/>
                  <a:gd name="T26" fmla="*/ 73 w 78"/>
                  <a:gd name="T27" fmla="*/ 105 h 110"/>
                  <a:gd name="T28" fmla="*/ 68 w 78"/>
                  <a:gd name="T29" fmla="*/ 107 h 110"/>
                  <a:gd name="T30" fmla="*/ 63 w 78"/>
                  <a:gd name="T31" fmla="*/ 108 h 110"/>
                  <a:gd name="T32" fmla="*/ 61 w 78"/>
                  <a:gd name="T33" fmla="*/ 110 h 110"/>
                  <a:gd name="T34" fmla="*/ 58 w 78"/>
                  <a:gd name="T35" fmla="*/ 107 h 110"/>
                  <a:gd name="T36" fmla="*/ 56 w 78"/>
                  <a:gd name="T37" fmla="*/ 100 h 110"/>
                  <a:gd name="T38" fmla="*/ 39 w 78"/>
                  <a:gd name="T39" fmla="*/ 102 h 110"/>
                  <a:gd name="T40" fmla="*/ 41 w 78"/>
                  <a:gd name="T41" fmla="*/ 98 h 110"/>
                  <a:gd name="T42" fmla="*/ 29 w 78"/>
                  <a:gd name="T43" fmla="*/ 85 h 110"/>
                  <a:gd name="T44" fmla="*/ 22 w 78"/>
                  <a:gd name="T45" fmla="*/ 93 h 110"/>
                  <a:gd name="T46" fmla="*/ 3 w 78"/>
                  <a:gd name="T47" fmla="*/ 42 h 110"/>
                  <a:gd name="T48" fmla="*/ 3 w 78"/>
                  <a:gd name="T49" fmla="*/ 36 h 110"/>
                  <a:gd name="T50" fmla="*/ 2 w 78"/>
                  <a:gd name="T51" fmla="*/ 30 h 110"/>
                  <a:gd name="T52" fmla="*/ 2 w 78"/>
                  <a:gd name="T53" fmla="*/ 30 h 110"/>
                  <a:gd name="T54" fmla="*/ 0 w 78"/>
                  <a:gd name="T55" fmla="*/ 29 h 110"/>
                  <a:gd name="T56" fmla="*/ 2 w 78"/>
                  <a:gd name="T57" fmla="*/ 27 h 110"/>
                  <a:gd name="T58" fmla="*/ 2 w 78"/>
                  <a:gd name="T59" fmla="*/ 25 h 110"/>
                  <a:gd name="T60" fmla="*/ 3 w 78"/>
                  <a:gd name="T61" fmla="*/ 25 h 110"/>
                  <a:gd name="T62" fmla="*/ 5 w 78"/>
                  <a:gd name="T63" fmla="*/ 25 h 110"/>
                  <a:gd name="T64" fmla="*/ 5 w 78"/>
                  <a:gd name="T65" fmla="*/ 27 h 110"/>
                  <a:gd name="T66" fmla="*/ 7 w 78"/>
                  <a:gd name="T67" fmla="*/ 27 h 110"/>
                  <a:gd name="T68" fmla="*/ 9 w 78"/>
                  <a:gd name="T69" fmla="*/ 29 h 110"/>
                  <a:gd name="T70" fmla="*/ 12 w 78"/>
                  <a:gd name="T71" fmla="*/ 29 h 110"/>
                  <a:gd name="T72" fmla="*/ 12 w 78"/>
                  <a:gd name="T73" fmla="*/ 29 h 110"/>
                  <a:gd name="T74" fmla="*/ 12 w 78"/>
                  <a:gd name="T75" fmla="*/ 27 h 110"/>
                  <a:gd name="T76" fmla="*/ 12 w 78"/>
                  <a:gd name="T77" fmla="*/ 25 h 110"/>
                  <a:gd name="T78" fmla="*/ 12 w 78"/>
                  <a:gd name="T79" fmla="*/ 24 h 110"/>
                  <a:gd name="T80" fmla="*/ 10 w 78"/>
                  <a:gd name="T81" fmla="*/ 22 h 110"/>
                  <a:gd name="T82" fmla="*/ 9 w 78"/>
                  <a:gd name="T83" fmla="*/ 22 h 110"/>
                  <a:gd name="T84" fmla="*/ 9 w 78"/>
                  <a:gd name="T85" fmla="*/ 22 h 110"/>
                  <a:gd name="T86" fmla="*/ 5 w 78"/>
                  <a:gd name="T87" fmla="*/ 19 h 110"/>
                  <a:gd name="T88" fmla="*/ 3 w 78"/>
                  <a:gd name="T89" fmla="*/ 17 h 110"/>
                  <a:gd name="T90" fmla="*/ 3 w 78"/>
                  <a:gd name="T91" fmla="*/ 17 h 110"/>
                  <a:gd name="T92" fmla="*/ 5 w 78"/>
                  <a:gd name="T93" fmla="*/ 13 h 110"/>
                  <a:gd name="T94" fmla="*/ 5 w 78"/>
                  <a:gd name="T95" fmla="*/ 12 h 110"/>
                  <a:gd name="T96" fmla="*/ 5 w 78"/>
                  <a:gd name="T97" fmla="*/ 12 h 110"/>
                  <a:gd name="T98" fmla="*/ 5 w 78"/>
                  <a:gd name="T99" fmla="*/ 8 h 110"/>
                  <a:gd name="T100" fmla="*/ 10 w 78"/>
                  <a:gd name="T101" fmla="*/ 0 h 110"/>
                  <a:gd name="T102" fmla="*/ 10 w 78"/>
                  <a:gd name="T10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8" h="110">
                    <a:moveTo>
                      <a:pt x="10" y="0"/>
                    </a:moveTo>
                    <a:lnTo>
                      <a:pt x="32" y="47"/>
                    </a:lnTo>
                    <a:lnTo>
                      <a:pt x="37" y="44"/>
                    </a:lnTo>
                    <a:lnTo>
                      <a:pt x="41" y="49"/>
                    </a:lnTo>
                    <a:lnTo>
                      <a:pt x="48" y="44"/>
                    </a:lnTo>
                    <a:lnTo>
                      <a:pt x="56" y="61"/>
                    </a:lnTo>
                    <a:lnTo>
                      <a:pt x="54" y="66"/>
                    </a:lnTo>
                    <a:lnTo>
                      <a:pt x="58" y="71"/>
                    </a:lnTo>
                    <a:lnTo>
                      <a:pt x="63" y="68"/>
                    </a:lnTo>
                    <a:lnTo>
                      <a:pt x="70" y="85"/>
                    </a:lnTo>
                    <a:lnTo>
                      <a:pt x="76" y="90"/>
                    </a:lnTo>
                    <a:lnTo>
                      <a:pt x="78" y="98"/>
                    </a:lnTo>
                    <a:lnTo>
                      <a:pt x="73" y="102"/>
                    </a:lnTo>
                    <a:lnTo>
                      <a:pt x="73" y="105"/>
                    </a:lnTo>
                    <a:lnTo>
                      <a:pt x="68" y="107"/>
                    </a:lnTo>
                    <a:lnTo>
                      <a:pt x="63" y="108"/>
                    </a:lnTo>
                    <a:lnTo>
                      <a:pt x="61" y="110"/>
                    </a:lnTo>
                    <a:lnTo>
                      <a:pt x="58" y="107"/>
                    </a:lnTo>
                    <a:lnTo>
                      <a:pt x="56" y="100"/>
                    </a:lnTo>
                    <a:lnTo>
                      <a:pt x="39" y="102"/>
                    </a:lnTo>
                    <a:lnTo>
                      <a:pt x="41" y="98"/>
                    </a:lnTo>
                    <a:lnTo>
                      <a:pt x="29" y="85"/>
                    </a:lnTo>
                    <a:lnTo>
                      <a:pt x="22" y="93"/>
                    </a:lnTo>
                    <a:lnTo>
                      <a:pt x="3" y="42"/>
                    </a:lnTo>
                    <a:lnTo>
                      <a:pt x="3" y="36"/>
                    </a:lnTo>
                    <a:lnTo>
                      <a:pt x="2" y="30"/>
                    </a:lnTo>
                    <a:lnTo>
                      <a:pt x="2" y="30"/>
                    </a:lnTo>
                    <a:lnTo>
                      <a:pt x="0" y="29"/>
                    </a:lnTo>
                    <a:lnTo>
                      <a:pt x="2" y="27"/>
                    </a:lnTo>
                    <a:lnTo>
                      <a:pt x="2" y="25"/>
                    </a:lnTo>
                    <a:lnTo>
                      <a:pt x="3" y="25"/>
                    </a:lnTo>
                    <a:lnTo>
                      <a:pt x="5" y="25"/>
                    </a:lnTo>
                    <a:lnTo>
                      <a:pt x="5" y="27"/>
                    </a:lnTo>
                    <a:lnTo>
                      <a:pt x="7" y="27"/>
                    </a:lnTo>
                    <a:lnTo>
                      <a:pt x="9" y="29"/>
                    </a:lnTo>
                    <a:lnTo>
                      <a:pt x="12" y="29"/>
                    </a:lnTo>
                    <a:lnTo>
                      <a:pt x="12" y="29"/>
                    </a:lnTo>
                    <a:lnTo>
                      <a:pt x="12" y="27"/>
                    </a:lnTo>
                    <a:lnTo>
                      <a:pt x="12" y="25"/>
                    </a:lnTo>
                    <a:lnTo>
                      <a:pt x="12" y="24"/>
                    </a:lnTo>
                    <a:lnTo>
                      <a:pt x="10" y="22"/>
                    </a:lnTo>
                    <a:lnTo>
                      <a:pt x="9" y="22"/>
                    </a:lnTo>
                    <a:lnTo>
                      <a:pt x="9" y="22"/>
                    </a:lnTo>
                    <a:lnTo>
                      <a:pt x="5" y="19"/>
                    </a:lnTo>
                    <a:lnTo>
                      <a:pt x="3" y="17"/>
                    </a:lnTo>
                    <a:lnTo>
                      <a:pt x="3" y="17"/>
                    </a:lnTo>
                    <a:lnTo>
                      <a:pt x="5" y="13"/>
                    </a:lnTo>
                    <a:lnTo>
                      <a:pt x="5" y="12"/>
                    </a:lnTo>
                    <a:lnTo>
                      <a:pt x="5" y="12"/>
                    </a:lnTo>
                    <a:lnTo>
                      <a:pt x="5" y="8"/>
                    </a:lnTo>
                    <a:lnTo>
                      <a:pt x="10" y="0"/>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51" name="Freeform 2310"/>
              <p:cNvSpPr>
                <a:spLocks noEditPoints="1"/>
              </p:cNvSpPr>
              <p:nvPr/>
            </p:nvSpPr>
            <p:spPr bwMode="auto">
              <a:xfrm>
                <a:off x="5139" y="1106"/>
                <a:ext cx="60" cy="120"/>
              </a:xfrm>
              <a:custGeom>
                <a:avLst/>
                <a:gdLst>
                  <a:gd name="T0" fmla="*/ 34 w 60"/>
                  <a:gd name="T1" fmla="*/ 117 h 120"/>
                  <a:gd name="T2" fmla="*/ 43 w 60"/>
                  <a:gd name="T3" fmla="*/ 115 h 120"/>
                  <a:gd name="T4" fmla="*/ 44 w 60"/>
                  <a:gd name="T5" fmla="*/ 113 h 120"/>
                  <a:gd name="T6" fmla="*/ 39 w 60"/>
                  <a:gd name="T7" fmla="*/ 110 h 120"/>
                  <a:gd name="T8" fmla="*/ 38 w 60"/>
                  <a:gd name="T9" fmla="*/ 115 h 120"/>
                  <a:gd name="T10" fmla="*/ 34 w 60"/>
                  <a:gd name="T11" fmla="*/ 113 h 120"/>
                  <a:gd name="T12" fmla="*/ 44 w 60"/>
                  <a:gd name="T13" fmla="*/ 107 h 120"/>
                  <a:gd name="T14" fmla="*/ 43 w 60"/>
                  <a:gd name="T15" fmla="*/ 110 h 120"/>
                  <a:gd name="T16" fmla="*/ 43 w 60"/>
                  <a:gd name="T17" fmla="*/ 107 h 120"/>
                  <a:gd name="T18" fmla="*/ 33 w 60"/>
                  <a:gd name="T19" fmla="*/ 107 h 120"/>
                  <a:gd name="T20" fmla="*/ 36 w 60"/>
                  <a:gd name="T21" fmla="*/ 108 h 120"/>
                  <a:gd name="T22" fmla="*/ 14 w 60"/>
                  <a:gd name="T23" fmla="*/ 113 h 120"/>
                  <a:gd name="T24" fmla="*/ 11 w 60"/>
                  <a:gd name="T25" fmla="*/ 112 h 120"/>
                  <a:gd name="T26" fmla="*/ 48 w 60"/>
                  <a:gd name="T27" fmla="*/ 98 h 120"/>
                  <a:gd name="T28" fmla="*/ 48 w 60"/>
                  <a:gd name="T29" fmla="*/ 100 h 120"/>
                  <a:gd name="T30" fmla="*/ 46 w 60"/>
                  <a:gd name="T31" fmla="*/ 102 h 120"/>
                  <a:gd name="T32" fmla="*/ 48 w 60"/>
                  <a:gd name="T33" fmla="*/ 98 h 120"/>
                  <a:gd name="T34" fmla="*/ 22 w 60"/>
                  <a:gd name="T35" fmla="*/ 118 h 120"/>
                  <a:gd name="T36" fmla="*/ 21 w 60"/>
                  <a:gd name="T37" fmla="*/ 115 h 120"/>
                  <a:gd name="T38" fmla="*/ 19 w 60"/>
                  <a:gd name="T39" fmla="*/ 112 h 120"/>
                  <a:gd name="T40" fmla="*/ 21 w 60"/>
                  <a:gd name="T41" fmla="*/ 105 h 120"/>
                  <a:gd name="T42" fmla="*/ 24 w 60"/>
                  <a:gd name="T43" fmla="*/ 107 h 120"/>
                  <a:gd name="T44" fmla="*/ 26 w 60"/>
                  <a:gd name="T45" fmla="*/ 113 h 120"/>
                  <a:gd name="T46" fmla="*/ 31 w 60"/>
                  <a:gd name="T47" fmla="*/ 98 h 120"/>
                  <a:gd name="T48" fmla="*/ 27 w 60"/>
                  <a:gd name="T49" fmla="*/ 95 h 120"/>
                  <a:gd name="T50" fmla="*/ 31 w 60"/>
                  <a:gd name="T51" fmla="*/ 98 h 120"/>
                  <a:gd name="T52" fmla="*/ 60 w 60"/>
                  <a:gd name="T53" fmla="*/ 83 h 120"/>
                  <a:gd name="T54" fmla="*/ 56 w 60"/>
                  <a:gd name="T55" fmla="*/ 81 h 120"/>
                  <a:gd name="T56" fmla="*/ 56 w 60"/>
                  <a:gd name="T57" fmla="*/ 88 h 120"/>
                  <a:gd name="T58" fmla="*/ 53 w 60"/>
                  <a:gd name="T59" fmla="*/ 85 h 120"/>
                  <a:gd name="T60" fmla="*/ 49 w 60"/>
                  <a:gd name="T61" fmla="*/ 81 h 120"/>
                  <a:gd name="T62" fmla="*/ 46 w 60"/>
                  <a:gd name="T63" fmla="*/ 76 h 120"/>
                  <a:gd name="T64" fmla="*/ 44 w 60"/>
                  <a:gd name="T65" fmla="*/ 78 h 120"/>
                  <a:gd name="T66" fmla="*/ 43 w 60"/>
                  <a:gd name="T67" fmla="*/ 79 h 120"/>
                  <a:gd name="T68" fmla="*/ 39 w 60"/>
                  <a:gd name="T69" fmla="*/ 81 h 120"/>
                  <a:gd name="T70" fmla="*/ 41 w 60"/>
                  <a:gd name="T71" fmla="*/ 83 h 120"/>
                  <a:gd name="T72" fmla="*/ 44 w 60"/>
                  <a:gd name="T73" fmla="*/ 86 h 120"/>
                  <a:gd name="T74" fmla="*/ 48 w 60"/>
                  <a:gd name="T75" fmla="*/ 93 h 120"/>
                  <a:gd name="T76" fmla="*/ 43 w 60"/>
                  <a:gd name="T77" fmla="*/ 100 h 120"/>
                  <a:gd name="T78" fmla="*/ 39 w 60"/>
                  <a:gd name="T79" fmla="*/ 103 h 120"/>
                  <a:gd name="T80" fmla="*/ 36 w 60"/>
                  <a:gd name="T81" fmla="*/ 100 h 120"/>
                  <a:gd name="T82" fmla="*/ 34 w 60"/>
                  <a:gd name="T83" fmla="*/ 96 h 120"/>
                  <a:gd name="T84" fmla="*/ 34 w 60"/>
                  <a:gd name="T85" fmla="*/ 91 h 120"/>
                  <a:gd name="T86" fmla="*/ 36 w 60"/>
                  <a:gd name="T87" fmla="*/ 88 h 120"/>
                  <a:gd name="T88" fmla="*/ 33 w 60"/>
                  <a:gd name="T89" fmla="*/ 90 h 120"/>
                  <a:gd name="T90" fmla="*/ 29 w 60"/>
                  <a:gd name="T91" fmla="*/ 85 h 120"/>
                  <a:gd name="T92" fmla="*/ 29 w 60"/>
                  <a:gd name="T93" fmla="*/ 90 h 120"/>
                  <a:gd name="T94" fmla="*/ 29 w 60"/>
                  <a:gd name="T95" fmla="*/ 91 h 120"/>
                  <a:gd name="T96" fmla="*/ 27 w 60"/>
                  <a:gd name="T97" fmla="*/ 90 h 120"/>
                  <a:gd name="T98" fmla="*/ 24 w 60"/>
                  <a:gd name="T99" fmla="*/ 91 h 120"/>
                  <a:gd name="T100" fmla="*/ 26 w 60"/>
                  <a:gd name="T101" fmla="*/ 96 h 120"/>
                  <a:gd name="T102" fmla="*/ 26 w 60"/>
                  <a:gd name="T103" fmla="*/ 102 h 120"/>
                  <a:gd name="T104" fmla="*/ 29 w 60"/>
                  <a:gd name="T105" fmla="*/ 105 h 120"/>
                  <a:gd name="T106" fmla="*/ 29 w 60"/>
                  <a:gd name="T107" fmla="*/ 107 h 120"/>
                  <a:gd name="T108" fmla="*/ 22 w 60"/>
                  <a:gd name="T109" fmla="*/ 105 h 120"/>
                  <a:gd name="T110" fmla="*/ 14 w 60"/>
                  <a:gd name="T111" fmla="*/ 102 h 120"/>
                  <a:gd name="T112" fmla="*/ 9 w 60"/>
                  <a:gd name="T113" fmla="*/ 105 h 120"/>
                  <a:gd name="T114" fmla="*/ 7 w 60"/>
                  <a:gd name="T115" fmla="*/ 95 h 120"/>
                  <a:gd name="T116" fmla="*/ 0 w 60"/>
                  <a:gd name="T117" fmla="*/ 76 h 120"/>
                  <a:gd name="T118" fmla="*/ 9 w 60"/>
                  <a:gd name="T119" fmla="*/ 64 h 120"/>
                  <a:gd name="T120" fmla="*/ 11 w 60"/>
                  <a:gd name="T121" fmla="*/ 35 h 120"/>
                  <a:gd name="T122" fmla="*/ 29 w 60"/>
                  <a:gd name="T1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120">
                    <a:moveTo>
                      <a:pt x="36" y="118"/>
                    </a:moveTo>
                    <a:lnTo>
                      <a:pt x="36" y="120"/>
                    </a:lnTo>
                    <a:lnTo>
                      <a:pt x="34" y="120"/>
                    </a:lnTo>
                    <a:lnTo>
                      <a:pt x="34" y="118"/>
                    </a:lnTo>
                    <a:lnTo>
                      <a:pt x="34" y="117"/>
                    </a:lnTo>
                    <a:lnTo>
                      <a:pt x="34" y="117"/>
                    </a:lnTo>
                    <a:lnTo>
                      <a:pt x="34" y="117"/>
                    </a:lnTo>
                    <a:lnTo>
                      <a:pt x="36" y="117"/>
                    </a:lnTo>
                    <a:lnTo>
                      <a:pt x="36" y="118"/>
                    </a:lnTo>
                    <a:close/>
                    <a:moveTo>
                      <a:pt x="46" y="117"/>
                    </a:moveTo>
                    <a:lnTo>
                      <a:pt x="44" y="117"/>
                    </a:lnTo>
                    <a:lnTo>
                      <a:pt x="43" y="115"/>
                    </a:lnTo>
                    <a:lnTo>
                      <a:pt x="43" y="115"/>
                    </a:lnTo>
                    <a:lnTo>
                      <a:pt x="43" y="115"/>
                    </a:lnTo>
                    <a:lnTo>
                      <a:pt x="43" y="115"/>
                    </a:lnTo>
                    <a:lnTo>
                      <a:pt x="44" y="115"/>
                    </a:lnTo>
                    <a:lnTo>
                      <a:pt x="44" y="113"/>
                    </a:lnTo>
                    <a:lnTo>
                      <a:pt x="44" y="113"/>
                    </a:lnTo>
                    <a:lnTo>
                      <a:pt x="46" y="115"/>
                    </a:lnTo>
                    <a:lnTo>
                      <a:pt x="46" y="115"/>
                    </a:lnTo>
                    <a:lnTo>
                      <a:pt x="46" y="117"/>
                    </a:lnTo>
                    <a:close/>
                    <a:moveTo>
                      <a:pt x="38" y="110"/>
                    </a:moveTo>
                    <a:lnTo>
                      <a:pt x="38" y="110"/>
                    </a:lnTo>
                    <a:lnTo>
                      <a:pt x="39" y="110"/>
                    </a:lnTo>
                    <a:lnTo>
                      <a:pt x="41" y="112"/>
                    </a:lnTo>
                    <a:lnTo>
                      <a:pt x="41" y="113"/>
                    </a:lnTo>
                    <a:lnTo>
                      <a:pt x="39" y="117"/>
                    </a:lnTo>
                    <a:lnTo>
                      <a:pt x="39" y="117"/>
                    </a:lnTo>
                    <a:lnTo>
                      <a:pt x="38" y="117"/>
                    </a:lnTo>
                    <a:lnTo>
                      <a:pt x="38" y="115"/>
                    </a:lnTo>
                    <a:lnTo>
                      <a:pt x="38" y="113"/>
                    </a:lnTo>
                    <a:lnTo>
                      <a:pt x="36" y="115"/>
                    </a:lnTo>
                    <a:lnTo>
                      <a:pt x="36" y="115"/>
                    </a:lnTo>
                    <a:lnTo>
                      <a:pt x="34" y="115"/>
                    </a:lnTo>
                    <a:lnTo>
                      <a:pt x="34" y="115"/>
                    </a:lnTo>
                    <a:lnTo>
                      <a:pt x="34" y="113"/>
                    </a:lnTo>
                    <a:lnTo>
                      <a:pt x="34" y="113"/>
                    </a:lnTo>
                    <a:lnTo>
                      <a:pt x="34" y="112"/>
                    </a:lnTo>
                    <a:lnTo>
                      <a:pt x="36" y="110"/>
                    </a:lnTo>
                    <a:lnTo>
                      <a:pt x="38" y="110"/>
                    </a:lnTo>
                    <a:lnTo>
                      <a:pt x="38" y="110"/>
                    </a:lnTo>
                    <a:close/>
                    <a:moveTo>
                      <a:pt x="44" y="107"/>
                    </a:moveTo>
                    <a:lnTo>
                      <a:pt x="44" y="107"/>
                    </a:lnTo>
                    <a:lnTo>
                      <a:pt x="44" y="107"/>
                    </a:lnTo>
                    <a:lnTo>
                      <a:pt x="44" y="107"/>
                    </a:lnTo>
                    <a:lnTo>
                      <a:pt x="43" y="107"/>
                    </a:lnTo>
                    <a:lnTo>
                      <a:pt x="43" y="110"/>
                    </a:lnTo>
                    <a:lnTo>
                      <a:pt x="43" y="110"/>
                    </a:lnTo>
                    <a:lnTo>
                      <a:pt x="41" y="108"/>
                    </a:lnTo>
                    <a:lnTo>
                      <a:pt x="41" y="108"/>
                    </a:lnTo>
                    <a:lnTo>
                      <a:pt x="41" y="108"/>
                    </a:lnTo>
                    <a:lnTo>
                      <a:pt x="41" y="107"/>
                    </a:lnTo>
                    <a:lnTo>
                      <a:pt x="43" y="107"/>
                    </a:lnTo>
                    <a:lnTo>
                      <a:pt x="43" y="107"/>
                    </a:lnTo>
                    <a:lnTo>
                      <a:pt x="44" y="107"/>
                    </a:lnTo>
                    <a:close/>
                    <a:moveTo>
                      <a:pt x="36" y="108"/>
                    </a:moveTo>
                    <a:lnTo>
                      <a:pt x="36" y="110"/>
                    </a:lnTo>
                    <a:lnTo>
                      <a:pt x="34" y="110"/>
                    </a:lnTo>
                    <a:lnTo>
                      <a:pt x="33" y="108"/>
                    </a:lnTo>
                    <a:lnTo>
                      <a:pt x="33" y="107"/>
                    </a:lnTo>
                    <a:lnTo>
                      <a:pt x="33" y="107"/>
                    </a:lnTo>
                    <a:lnTo>
                      <a:pt x="34" y="107"/>
                    </a:lnTo>
                    <a:lnTo>
                      <a:pt x="34" y="107"/>
                    </a:lnTo>
                    <a:lnTo>
                      <a:pt x="34" y="107"/>
                    </a:lnTo>
                    <a:lnTo>
                      <a:pt x="34" y="108"/>
                    </a:lnTo>
                    <a:lnTo>
                      <a:pt x="36" y="108"/>
                    </a:lnTo>
                    <a:lnTo>
                      <a:pt x="36" y="108"/>
                    </a:lnTo>
                    <a:close/>
                    <a:moveTo>
                      <a:pt x="16" y="113"/>
                    </a:moveTo>
                    <a:lnTo>
                      <a:pt x="16" y="115"/>
                    </a:lnTo>
                    <a:lnTo>
                      <a:pt x="16" y="115"/>
                    </a:lnTo>
                    <a:lnTo>
                      <a:pt x="14" y="115"/>
                    </a:lnTo>
                    <a:lnTo>
                      <a:pt x="14" y="113"/>
                    </a:lnTo>
                    <a:lnTo>
                      <a:pt x="14" y="113"/>
                    </a:lnTo>
                    <a:lnTo>
                      <a:pt x="12" y="113"/>
                    </a:lnTo>
                    <a:lnTo>
                      <a:pt x="12" y="113"/>
                    </a:lnTo>
                    <a:lnTo>
                      <a:pt x="12" y="113"/>
                    </a:lnTo>
                    <a:lnTo>
                      <a:pt x="11" y="112"/>
                    </a:lnTo>
                    <a:lnTo>
                      <a:pt x="11" y="112"/>
                    </a:lnTo>
                    <a:lnTo>
                      <a:pt x="12" y="112"/>
                    </a:lnTo>
                    <a:lnTo>
                      <a:pt x="12" y="112"/>
                    </a:lnTo>
                    <a:lnTo>
                      <a:pt x="14" y="112"/>
                    </a:lnTo>
                    <a:lnTo>
                      <a:pt x="16" y="112"/>
                    </a:lnTo>
                    <a:lnTo>
                      <a:pt x="16" y="113"/>
                    </a:lnTo>
                    <a:close/>
                    <a:moveTo>
                      <a:pt x="48" y="98"/>
                    </a:moveTo>
                    <a:lnTo>
                      <a:pt x="49" y="98"/>
                    </a:lnTo>
                    <a:lnTo>
                      <a:pt x="49" y="100"/>
                    </a:lnTo>
                    <a:lnTo>
                      <a:pt x="48" y="100"/>
                    </a:lnTo>
                    <a:lnTo>
                      <a:pt x="48" y="100"/>
                    </a:lnTo>
                    <a:lnTo>
                      <a:pt x="48" y="100"/>
                    </a:lnTo>
                    <a:lnTo>
                      <a:pt x="48" y="100"/>
                    </a:lnTo>
                    <a:lnTo>
                      <a:pt x="48" y="100"/>
                    </a:lnTo>
                    <a:lnTo>
                      <a:pt x="48" y="102"/>
                    </a:lnTo>
                    <a:lnTo>
                      <a:pt x="48" y="102"/>
                    </a:lnTo>
                    <a:lnTo>
                      <a:pt x="46" y="102"/>
                    </a:lnTo>
                    <a:lnTo>
                      <a:pt x="46" y="102"/>
                    </a:lnTo>
                    <a:lnTo>
                      <a:pt x="46" y="102"/>
                    </a:lnTo>
                    <a:lnTo>
                      <a:pt x="44" y="100"/>
                    </a:lnTo>
                    <a:lnTo>
                      <a:pt x="46" y="100"/>
                    </a:lnTo>
                    <a:lnTo>
                      <a:pt x="46" y="100"/>
                    </a:lnTo>
                    <a:lnTo>
                      <a:pt x="46" y="100"/>
                    </a:lnTo>
                    <a:lnTo>
                      <a:pt x="46" y="100"/>
                    </a:lnTo>
                    <a:lnTo>
                      <a:pt x="48" y="98"/>
                    </a:lnTo>
                    <a:lnTo>
                      <a:pt x="48" y="98"/>
                    </a:lnTo>
                    <a:close/>
                    <a:moveTo>
                      <a:pt x="24" y="118"/>
                    </a:moveTo>
                    <a:lnTo>
                      <a:pt x="24" y="118"/>
                    </a:lnTo>
                    <a:lnTo>
                      <a:pt x="24" y="118"/>
                    </a:lnTo>
                    <a:lnTo>
                      <a:pt x="22" y="118"/>
                    </a:lnTo>
                    <a:lnTo>
                      <a:pt x="22" y="118"/>
                    </a:lnTo>
                    <a:lnTo>
                      <a:pt x="22" y="117"/>
                    </a:lnTo>
                    <a:lnTo>
                      <a:pt x="21" y="117"/>
                    </a:lnTo>
                    <a:lnTo>
                      <a:pt x="21" y="117"/>
                    </a:lnTo>
                    <a:lnTo>
                      <a:pt x="21" y="117"/>
                    </a:lnTo>
                    <a:lnTo>
                      <a:pt x="21" y="117"/>
                    </a:lnTo>
                    <a:lnTo>
                      <a:pt x="21" y="115"/>
                    </a:lnTo>
                    <a:lnTo>
                      <a:pt x="21" y="115"/>
                    </a:lnTo>
                    <a:lnTo>
                      <a:pt x="19" y="113"/>
                    </a:lnTo>
                    <a:lnTo>
                      <a:pt x="19" y="113"/>
                    </a:lnTo>
                    <a:lnTo>
                      <a:pt x="19" y="112"/>
                    </a:lnTo>
                    <a:lnTo>
                      <a:pt x="19" y="112"/>
                    </a:lnTo>
                    <a:lnTo>
                      <a:pt x="19" y="112"/>
                    </a:lnTo>
                    <a:lnTo>
                      <a:pt x="19" y="110"/>
                    </a:lnTo>
                    <a:lnTo>
                      <a:pt x="19" y="110"/>
                    </a:lnTo>
                    <a:lnTo>
                      <a:pt x="19" y="108"/>
                    </a:lnTo>
                    <a:lnTo>
                      <a:pt x="21" y="107"/>
                    </a:lnTo>
                    <a:lnTo>
                      <a:pt x="21" y="107"/>
                    </a:lnTo>
                    <a:lnTo>
                      <a:pt x="21" y="105"/>
                    </a:lnTo>
                    <a:lnTo>
                      <a:pt x="19" y="105"/>
                    </a:lnTo>
                    <a:lnTo>
                      <a:pt x="21" y="105"/>
                    </a:lnTo>
                    <a:lnTo>
                      <a:pt x="21" y="105"/>
                    </a:lnTo>
                    <a:lnTo>
                      <a:pt x="21" y="107"/>
                    </a:lnTo>
                    <a:lnTo>
                      <a:pt x="24" y="107"/>
                    </a:lnTo>
                    <a:lnTo>
                      <a:pt x="24" y="107"/>
                    </a:lnTo>
                    <a:lnTo>
                      <a:pt x="26" y="108"/>
                    </a:lnTo>
                    <a:lnTo>
                      <a:pt x="26" y="112"/>
                    </a:lnTo>
                    <a:lnTo>
                      <a:pt x="26" y="112"/>
                    </a:lnTo>
                    <a:lnTo>
                      <a:pt x="26" y="112"/>
                    </a:lnTo>
                    <a:lnTo>
                      <a:pt x="26" y="113"/>
                    </a:lnTo>
                    <a:lnTo>
                      <a:pt x="26" y="113"/>
                    </a:lnTo>
                    <a:lnTo>
                      <a:pt x="26" y="113"/>
                    </a:lnTo>
                    <a:lnTo>
                      <a:pt x="26" y="117"/>
                    </a:lnTo>
                    <a:lnTo>
                      <a:pt x="24" y="117"/>
                    </a:lnTo>
                    <a:lnTo>
                      <a:pt x="24" y="117"/>
                    </a:lnTo>
                    <a:lnTo>
                      <a:pt x="24" y="118"/>
                    </a:lnTo>
                    <a:close/>
                    <a:moveTo>
                      <a:pt x="31" y="98"/>
                    </a:moveTo>
                    <a:lnTo>
                      <a:pt x="31" y="98"/>
                    </a:lnTo>
                    <a:lnTo>
                      <a:pt x="29" y="98"/>
                    </a:lnTo>
                    <a:lnTo>
                      <a:pt x="27" y="98"/>
                    </a:lnTo>
                    <a:lnTo>
                      <a:pt x="27" y="96"/>
                    </a:lnTo>
                    <a:lnTo>
                      <a:pt x="27" y="95"/>
                    </a:lnTo>
                    <a:lnTo>
                      <a:pt x="27" y="95"/>
                    </a:lnTo>
                    <a:lnTo>
                      <a:pt x="26" y="93"/>
                    </a:lnTo>
                    <a:lnTo>
                      <a:pt x="27" y="91"/>
                    </a:lnTo>
                    <a:lnTo>
                      <a:pt x="27" y="91"/>
                    </a:lnTo>
                    <a:lnTo>
                      <a:pt x="27" y="93"/>
                    </a:lnTo>
                    <a:lnTo>
                      <a:pt x="27" y="93"/>
                    </a:lnTo>
                    <a:lnTo>
                      <a:pt x="31" y="98"/>
                    </a:lnTo>
                    <a:close/>
                    <a:moveTo>
                      <a:pt x="36" y="32"/>
                    </a:moveTo>
                    <a:lnTo>
                      <a:pt x="53" y="63"/>
                    </a:lnTo>
                    <a:lnTo>
                      <a:pt x="60" y="79"/>
                    </a:lnTo>
                    <a:lnTo>
                      <a:pt x="60" y="79"/>
                    </a:lnTo>
                    <a:lnTo>
                      <a:pt x="60" y="81"/>
                    </a:lnTo>
                    <a:lnTo>
                      <a:pt x="60" y="83"/>
                    </a:lnTo>
                    <a:lnTo>
                      <a:pt x="60" y="83"/>
                    </a:lnTo>
                    <a:lnTo>
                      <a:pt x="58" y="81"/>
                    </a:lnTo>
                    <a:lnTo>
                      <a:pt x="58" y="81"/>
                    </a:lnTo>
                    <a:lnTo>
                      <a:pt x="56" y="81"/>
                    </a:lnTo>
                    <a:lnTo>
                      <a:pt x="56" y="81"/>
                    </a:lnTo>
                    <a:lnTo>
                      <a:pt x="56" y="81"/>
                    </a:lnTo>
                    <a:lnTo>
                      <a:pt x="56" y="83"/>
                    </a:lnTo>
                    <a:lnTo>
                      <a:pt x="56" y="86"/>
                    </a:lnTo>
                    <a:lnTo>
                      <a:pt x="56" y="86"/>
                    </a:lnTo>
                    <a:lnTo>
                      <a:pt x="56" y="86"/>
                    </a:lnTo>
                    <a:lnTo>
                      <a:pt x="56" y="86"/>
                    </a:lnTo>
                    <a:lnTo>
                      <a:pt x="56" y="88"/>
                    </a:lnTo>
                    <a:lnTo>
                      <a:pt x="56" y="90"/>
                    </a:lnTo>
                    <a:lnTo>
                      <a:pt x="56" y="90"/>
                    </a:lnTo>
                    <a:lnTo>
                      <a:pt x="55" y="88"/>
                    </a:lnTo>
                    <a:lnTo>
                      <a:pt x="55" y="88"/>
                    </a:lnTo>
                    <a:lnTo>
                      <a:pt x="53" y="85"/>
                    </a:lnTo>
                    <a:lnTo>
                      <a:pt x="53" y="85"/>
                    </a:lnTo>
                    <a:lnTo>
                      <a:pt x="53" y="86"/>
                    </a:lnTo>
                    <a:lnTo>
                      <a:pt x="53" y="86"/>
                    </a:lnTo>
                    <a:lnTo>
                      <a:pt x="51" y="85"/>
                    </a:lnTo>
                    <a:lnTo>
                      <a:pt x="51" y="83"/>
                    </a:lnTo>
                    <a:lnTo>
                      <a:pt x="49" y="81"/>
                    </a:lnTo>
                    <a:lnTo>
                      <a:pt x="49" y="81"/>
                    </a:lnTo>
                    <a:lnTo>
                      <a:pt x="49" y="79"/>
                    </a:lnTo>
                    <a:lnTo>
                      <a:pt x="48" y="78"/>
                    </a:lnTo>
                    <a:lnTo>
                      <a:pt x="48" y="76"/>
                    </a:lnTo>
                    <a:lnTo>
                      <a:pt x="48" y="76"/>
                    </a:lnTo>
                    <a:lnTo>
                      <a:pt x="48" y="76"/>
                    </a:lnTo>
                    <a:lnTo>
                      <a:pt x="46" y="76"/>
                    </a:lnTo>
                    <a:lnTo>
                      <a:pt x="46" y="76"/>
                    </a:lnTo>
                    <a:lnTo>
                      <a:pt x="46" y="76"/>
                    </a:lnTo>
                    <a:lnTo>
                      <a:pt x="46" y="78"/>
                    </a:lnTo>
                    <a:lnTo>
                      <a:pt x="44" y="78"/>
                    </a:lnTo>
                    <a:lnTo>
                      <a:pt x="44" y="78"/>
                    </a:lnTo>
                    <a:lnTo>
                      <a:pt x="44" y="78"/>
                    </a:lnTo>
                    <a:lnTo>
                      <a:pt x="43" y="76"/>
                    </a:lnTo>
                    <a:lnTo>
                      <a:pt x="43" y="76"/>
                    </a:lnTo>
                    <a:lnTo>
                      <a:pt x="41" y="76"/>
                    </a:lnTo>
                    <a:lnTo>
                      <a:pt x="41" y="78"/>
                    </a:lnTo>
                    <a:lnTo>
                      <a:pt x="41" y="78"/>
                    </a:lnTo>
                    <a:lnTo>
                      <a:pt x="43" y="79"/>
                    </a:lnTo>
                    <a:lnTo>
                      <a:pt x="41" y="79"/>
                    </a:lnTo>
                    <a:lnTo>
                      <a:pt x="41" y="79"/>
                    </a:lnTo>
                    <a:lnTo>
                      <a:pt x="39" y="78"/>
                    </a:lnTo>
                    <a:lnTo>
                      <a:pt x="39" y="78"/>
                    </a:lnTo>
                    <a:lnTo>
                      <a:pt x="39" y="79"/>
                    </a:lnTo>
                    <a:lnTo>
                      <a:pt x="39" y="81"/>
                    </a:lnTo>
                    <a:lnTo>
                      <a:pt x="39" y="81"/>
                    </a:lnTo>
                    <a:lnTo>
                      <a:pt x="38" y="83"/>
                    </a:lnTo>
                    <a:lnTo>
                      <a:pt x="38" y="83"/>
                    </a:lnTo>
                    <a:lnTo>
                      <a:pt x="39" y="83"/>
                    </a:lnTo>
                    <a:lnTo>
                      <a:pt x="39" y="83"/>
                    </a:lnTo>
                    <a:lnTo>
                      <a:pt x="41" y="83"/>
                    </a:lnTo>
                    <a:lnTo>
                      <a:pt x="41" y="83"/>
                    </a:lnTo>
                    <a:lnTo>
                      <a:pt x="43" y="85"/>
                    </a:lnTo>
                    <a:lnTo>
                      <a:pt x="41" y="85"/>
                    </a:lnTo>
                    <a:lnTo>
                      <a:pt x="43" y="85"/>
                    </a:lnTo>
                    <a:lnTo>
                      <a:pt x="44" y="86"/>
                    </a:lnTo>
                    <a:lnTo>
                      <a:pt x="44" y="86"/>
                    </a:lnTo>
                    <a:lnTo>
                      <a:pt x="46" y="86"/>
                    </a:lnTo>
                    <a:lnTo>
                      <a:pt x="46" y="86"/>
                    </a:lnTo>
                    <a:lnTo>
                      <a:pt x="48" y="88"/>
                    </a:lnTo>
                    <a:lnTo>
                      <a:pt x="48" y="90"/>
                    </a:lnTo>
                    <a:lnTo>
                      <a:pt x="49" y="91"/>
                    </a:lnTo>
                    <a:lnTo>
                      <a:pt x="48" y="93"/>
                    </a:lnTo>
                    <a:lnTo>
                      <a:pt x="46" y="96"/>
                    </a:lnTo>
                    <a:lnTo>
                      <a:pt x="44" y="96"/>
                    </a:lnTo>
                    <a:lnTo>
                      <a:pt x="43" y="98"/>
                    </a:lnTo>
                    <a:lnTo>
                      <a:pt x="43" y="98"/>
                    </a:lnTo>
                    <a:lnTo>
                      <a:pt x="43" y="100"/>
                    </a:lnTo>
                    <a:lnTo>
                      <a:pt x="43" y="100"/>
                    </a:lnTo>
                    <a:lnTo>
                      <a:pt x="44" y="100"/>
                    </a:lnTo>
                    <a:lnTo>
                      <a:pt x="44" y="102"/>
                    </a:lnTo>
                    <a:lnTo>
                      <a:pt x="43" y="103"/>
                    </a:lnTo>
                    <a:lnTo>
                      <a:pt x="43" y="105"/>
                    </a:lnTo>
                    <a:lnTo>
                      <a:pt x="41" y="103"/>
                    </a:lnTo>
                    <a:lnTo>
                      <a:pt x="39" y="103"/>
                    </a:lnTo>
                    <a:lnTo>
                      <a:pt x="39" y="103"/>
                    </a:lnTo>
                    <a:lnTo>
                      <a:pt x="39" y="103"/>
                    </a:lnTo>
                    <a:lnTo>
                      <a:pt x="38" y="103"/>
                    </a:lnTo>
                    <a:lnTo>
                      <a:pt x="38" y="103"/>
                    </a:lnTo>
                    <a:lnTo>
                      <a:pt x="36" y="102"/>
                    </a:lnTo>
                    <a:lnTo>
                      <a:pt x="36" y="100"/>
                    </a:lnTo>
                    <a:lnTo>
                      <a:pt x="34" y="100"/>
                    </a:lnTo>
                    <a:lnTo>
                      <a:pt x="34" y="100"/>
                    </a:lnTo>
                    <a:lnTo>
                      <a:pt x="34" y="98"/>
                    </a:lnTo>
                    <a:lnTo>
                      <a:pt x="34" y="96"/>
                    </a:lnTo>
                    <a:lnTo>
                      <a:pt x="34" y="96"/>
                    </a:lnTo>
                    <a:lnTo>
                      <a:pt x="34" y="96"/>
                    </a:lnTo>
                    <a:lnTo>
                      <a:pt x="34" y="95"/>
                    </a:lnTo>
                    <a:lnTo>
                      <a:pt x="34" y="95"/>
                    </a:lnTo>
                    <a:lnTo>
                      <a:pt x="34" y="93"/>
                    </a:lnTo>
                    <a:lnTo>
                      <a:pt x="34" y="93"/>
                    </a:lnTo>
                    <a:lnTo>
                      <a:pt x="34" y="91"/>
                    </a:lnTo>
                    <a:lnTo>
                      <a:pt x="34" y="91"/>
                    </a:lnTo>
                    <a:lnTo>
                      <a:pt x="34" y="91"/>
                    </a:lnTo>
                    <a:lnTo>
                      <a:pt x="36" y="90"/>
                    </a:lnTo>
                    <a:lnTo>
                      <a:pt x="36" y="90"/>
                    </a:lnTo>
                    <a:lnTo>
                      <a:pt x="36" y="90"/>
                    </a:lnTo>
                    <a:lnTo>
                      <a:pt x="36" y="88"/>
                    </a:lnTo>
                    <a:lnTo>
                      <a:pt x="36" y="88"/>
                    </a:lnTo>
                    <a:lnTo>
                      <a:pt x="34" y="86"/>
                    </a:lnTo>
                    <a:lnTo>
                      <a:pt x="34" y="85"/>
                    </a:lnTo>
                    <a:lnTo>
                      <a:pt x="33" y="86"/>
                    </a:lnTo>
                    <a:lnTo>
                      <a:pt x="33" y="86"/>
                    </a:lnTo>
                    <a:lnTo>
                      <a:pt x="33" y="86"/>
                    </a:lnTo>
                    <a:lnTo>
                      <a:pt x="33" y="90"/>
                    </a:lnTo>
                    <a:lnTo>
                      <a:pt x="33" y="90"/>
                    </a:lnTo>
                    <a:lnTo>
                      <a:pt x="31" y="90"/>
                    </a:lnTo>
                    <a:lnTo>
                      <a:pt x="31" y="90"/>
                    </a:lnTo>
                    <a:lnTo>
                      <a:pt x="31" y="86"/>
                    </a:lnTo>
                    <a:lnTo>
                      <a:pt x="31" y="86"/>
                    </a:lnTo>
                    <a:lnTo>
                      <a:pt x="29" y="85"/>
                    </a:lnTo>
                    <a:lnTo>
                      <a:pt x="29" y="85"/>
                    </a:lnTo>
                    <a:lnTo>
                      <a:pt x="29" y="85"/>
                    </a:lnTo>
                    <a:lnTo>
                      <a:pt x="27" y="86"/>
                    </a:lnTo>
                    <a:lnTo>
                      <a:pt x="27" y="86"/>
                    </a:lnTo>
                    <a:lnTo>
                      <a:pt x="29" y="88"/>
                    </a:lnTo>
                    <a:lnTo>
                      <a:pt x="29" y="90"/>
                    </a:lnTo>
                    <a:lnTo>
                      <a:pt x="29" y="91"/>
                    </a:lnTo>
                    <a:lnTo>
                      <a:pt x="29" y="91"/>
                    </a:lnTo>
                    <a:lnTo>
                      <a:pt x="31" y="91"/>
                    </a:lnTo>
                    <a:lnTo>
                      <a:pt x="29" y="91"/>
                    </a:lnTo>
                    <a:lnTo>
                      <a:pt x="29" y="93"/>
                    </a:lnTo>
                    <a:lnTo>
                      <a:pt x="29" y="91"/>
                    </a:lnTo>
                    <a:lnTo>
                      <a:pt x="29" y="90"/>
                    </a:lnTo>
                    <a:lnTo>
                      <a:pt x="29" y="90"/>
                    </a:lnTo>
                    <a:lnTo>
                      <a:pt x="27" y="86"/>
                    </a:lnTo>
                    <a:lnTo>
                      <a:pt x="27" y="86"/>
                    </a:lnTo>
                    <a:lnTo>
                      <a:pt x="26" y="88"/>
                    </a:lnTo>
                    <a:lnTo>
                      <a:pt x="27" y="90"/>
                    </a:lnTo>
                    <a:lnTo>
                      <a:pt x="26" y="90"/>
                    </a:lnTo>
                    <a:lnTo>
                      <a:pt x="26" y="90"/>
                    </a:lnTo>
                    <a:lnTo>
                      <a:pt x="26" y="91"/>
                    </a:lnTo>
                    <a:lnTo>
                      <a:pt x="26" y="91"/>
                    </a:lnTo>
                    <a:lnTo>
                      <a:pt x="24" y="91"/>
                    </a:lnTo>
                    <a:lnTo>
                      <a:pt x="24" y="91"/>
                    </a:lnTo>
                    <a:lnTo>
                      <a:pt x="22" y="91"/>
                    </a:lnTo>
                    <a:lnTo>
                      <a:pt x="24" y="93"/>
                    </a:lnTo>
                    <a:lnTo>
                      <a:pt x="24" y="93"/>
                    </a:lnTo>
                    <a:lnTo>
                      <a:pt x="24" y="95"/>
                    </a:lnTo>
                    <a:lnTo>
                      <a:pt x="24" y="95"/>
                    </a:lnTo>
                    <a:lnTo>
                      <a:pt x="26" y="96"/>
                    </a:lnTo>
                    <a:lnTo>
                      <a:pt x="26" y="96"/>
                    </a:lnTo>
                    <a:lnTo>
                      <a:pt x="26" y="98"/>
                    </a:lnTo>
                    <a:lnTo>
                      <a:pt x="26" y="100"/>
                    </a:lnTo>
                    <a:lnTo>
                      <a:pt x="26" y="100"/>
                    </a:lnTo>
                    <a:lnTo>
                      <a:pt x="26" y="100"/>
                    </a:lnTo>
                    <a:lnTo>
                      <a:pt x="26" y="102"/>
                    </a:lnTo>
                    <a:lnTo>
                      <a:pt x="27" y="102"/>
                    </a:lnTo>
                    <a:lnTo>
                      <a:pt x="29" y="102"/>
                    </a:lnTo>
                    <a:lnTo>
                      <a:pt x="29" y="102"/>
                    </a:lnTo>
                    <a:lnTo>
                      <a:pt x="29" y="103"/>
                    </a:lnTo>
                    <a:lnTo>
                      <a:pt x="29" y="103"/>
                    </a:lnTo>
                    <a:lnTo>
                      <a:pt x="29" y="105"/>
                    </a:lnTo>
                    <a:lnTo>
                      <a:pt x="29" y="105"/>
                    </a:lnTo>
                    <a:lnTo>
                      <a:pt x="29" y="107"/>
                    </a:lnTo>
                    <a:lnTo>
                      <a:pt x="31" y="107"/>
                    </a:lnTo>
                    <a:lnTo>
                      <a:pt x="31" y="108"/>
                    </a:lnTo>
                    <a:lnTo>
                      <a:pt x="29" y="108"/>
                    </a:lnTo>
                    <a:lnTo>
                      <a:pt x="29" y="107"/>
                    </a:lnTo>
                    <a:lnTo>
                      <a:pt x="29" y="107"/>
                    </a:lnTo>
                    <a:lnTo>
                      <a:pt x="27" y="107"/>
                    </a:lnTo>
                    <a:lnTo>
                      <a:pt x="27" y="107"/>
                    </a:lnTo>
                    <a:lnTo>
                      <a:pt x="24" y="105"/>
                    </a:lnTo>
                    <a:lnTo>
                      <a:pt x="24" y="105"/>
                    </a:lnTo>
                    <a:lnTo>
                      <a:pt x="22" y="105"/>
                    </a:lnTo>
                    <a:lnTo>
                      <a:pt x="22" y="103"/>
                    </a:lnTo>
                    <a:lnTo>
                      <a:pt x="22" y="103"/>
                    </a:lnTo>
                    <a:lnTo>
                      <a:pt x="19" y="103"/>
                    </a:lnTo>
                    <a:lnTo>
                      <a:pt x="16" y="102"/>
                    </a:lnTo>
                    <a:lnTo>
                      <a:pt x="16" y="102"/>
                    </a:lnTo>
                    <a:lnTo>
                      <a:pt x="14" y="102"/>
                    </a:lnTo>
                    <a:lnTo>
                      <a:pt x="14" y="102"/>
                    </a:lnTo>
                    <a:lnTo>
                      <a:pt x="12" y="102"/>
                    </a:lnTo>
                    <a:lnTo>
                      <a:pt x="12" y="103"/>
                    </a:lnTo>
                    <a:lnTo>
                      <a:pt x="12" y="105"/>
                    </a:lnTo>
                    <a:lnTo>
                      <a:pt x="9" y="105"/>
                    </a:lnTo>
                    <a:lnTo>
                      <a:pt x="9" y="105"/>
                    </a:lnTo>
                    <a:lnTo>
                      <a:pt x="9" y="103"/>
                    </a:lnTo>
                    <a:lnTo>
                      <a:pt x="9" y="102"/>
                    </a:lnTo>
                    <a:lnTo>
                      <a:pt x="9" y="102"/>
                    </a:lnTo>
                    <a:lnTo>
                      <a:pt x="9" y="100"/>
                    </a:lnTo>
                    <a:lnTo>
                      <a:pt x="9" y="98"/>
                    </a:lnTo>
                    <a:lnTo>
                      <a:pt x="7" y="95"/>
                    </a:lnTo>
                    <a:lnTo>
                      <a:pt x="7" y="93"/>
                    </a:lnTo>
                    <a:lnTo>
                      <a:pt x="7" y="93"/>
                    </a:lnTo>
                    <a:lnTo>
                      <a:pt x="7" y="90"/>
                    </a:lnTo>
                    <a:lnTo>
                      <a:pt x="7" y="88"/>
                    </a:lnTo>
                    <a:lnTo>
                      <a:pt x="7" y="90"/>
                    </a:lnTo>
                    <a:lnTo>
                      <a:pt x="0" y="76"/>
                    </a:lnTo>
                    <a:lnTo>
                      <a:pt x="0" y="74"/>
                    </a:lnTo>
                    <a:lnTo>
                      <a:pt x="0" y="71"/>
                    </a:lnTo>
                    <a:lnTo>
                      <a:pt x="0" y="69"/>
                    </a:lnTo>
                    <a:lnTo>
                      <a:pt x="0" y="69"/>
                    </a:lnTo>
                    <a:lnTo>
                      <a:pt x="7" y="63"/>
                    </a:lnTo>
                    <a:lnTo>
                      <a:pt x="9" y="64"/>
                    </a:lnTo>
                    <a:lnTo>
                      <a:pt x="11" y="59"/>
                    </a:lnTo>
                    <a:lnTo>
                      <a:pt x="16" y="57"/>
                    </a:lnTo>
                    <a:lnTo>
                      <a:pt x="21" y="54"/>
                    </a:lnTo>
                    <a:lnTo>
                      <a:pt x="19" y="51"/>
                    </a:lnTo>
                    <a:lnTo>
                      <a:pt x="14" y="44"/>
                    </a:lnTo>
                    <a:lnTo>
                      <a:pt x="11" y="35"/>
                    </a:lnTo>
                    <a:lnTo>
                      <a:pt x="17" y="30"/>
                    </a:lnTo>
                    <a:lnTo>
                      <a:pt x="14" y="24"/>
                    </a:lnTo>
                    <a:lnTo>
                      <a:pt x="21" y="18"/>
                    </a:lnTo>
                    <a:lnTo>
                      <a:pt x="17" y="10"/>
                    </a:lnTo>
                    <a:lnTo>
                      <a:pt x="16" y="8"/>
                    </a:lnTo>
                    <a:lnTo>
                      <a:pt x="29" y="0"/>
                    </a:lnTo>
                    <a:lnTo>
                      <a:pt x="43" y="27"/>
                    </a:lnTo>
                    <a:lnTo>
                      <a:pt x="36"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52" name="Freeform 2311"/>
              <p:cNvSpPr>
                <a:spLocks noEditPoints="1"/>
              </p:cNvSpPr>
              <p:nvPr/>
            </p:nvSpPr>
            <p:spPr bwMode="auto">
              <a:xfrm>
                <a:off x="5139" y="1106"/>
                <a:ext cx="60" cy="120"/>
              </a:xfrm>
              <a:custGeom>
                <a:avLst/>
                <a:gdLst>
                  <a:gd name="T0" fmla="*/ 34 w 60"/>
                  <a:gd name="T1" fmla="*/ 117 h 120"/>
                  <a:gd name="T2" fmla="*/ 43 w 60"/>
                  <a:gd name="T3" fmla="*/ 115 h 120"/>
                  <a:gd name="T4" fmla="*/ 44 w 60"/>
                  <a:gd name="T5" fmla="*/ 113 h 120"/>
                  <a:gd name="T6" fmla="*/ 39 w 60"/>
                  <a:gd name="T7" fmla="*/ 110 h 120"/>
                  <a:gd name="T8" fmla="*/ 38 w 60"/>
                  <a:gd name="T9" fmla="*/ 115 h 120"/>
                  <a:gd name="T10" fmla="*/ 34 w 60"/>
                  <a:gd name="T11" fmla="*/ 113 h 120"/>
                  <a:gd name="T12" fmla="*/ 44 w 60"/>
                  <a:gd name="T13" fmla="*/ 107 h 120"/>
                  <a:gd name="T14" fmla="*/ 43 w 60"/>
                  <a:gd name="T15" fmla="*/ 110 h 120"/>
                  <a:gd name="T16" fmla="*/ 43 w 60"/>
                  <a:gd name="T17" fmla="*/ 107 h 120"/>
                  <a:gd name="T18" fmla="*/ 33 w 60"/>
                  <a:gd name="T19" fmla="*/ 107 h 120"/>
                  <a:gd name="T20" fmla="*/ 36 w 60"/>
                  <a:gd name="T21" fmla="*/ 108 h 120"/>
                  <a:gd name="T22" fmla="*/ 14 w 60"/>
                  <a:gd name="T23" fmla="*/ 113 h 120"/>
                  <a:gd name="T24" fmla="*/ 11 w 60"/>
                  <a:gd name="T25" fmla="*/ 112 h 120"/>
                  <a:gd name="T26" fmla="*/ 48 w 60"/>
                  <a:gd name="T27" fmla="*/ 98 h 120"/>
                  <a:gd name="T28" fmla="*/ 48 w 60"/>
                  <a:gd name="T29" fmla="*/ 100 h 120"/>
                  <a:gd name="T30" fmla="*/ 46 w 60"/>
                  <a:gd name="T31" fmla="*/ 102 h 120"/>
                  <a:gd name="T32" fmla="*/ 48 w 60"/>
                  <a:gd name="T33" fmla="*/ 98 h 120"/>
                  <a:gd name="T34" fmla="*/ 22 w 60"/>
                  <a:gd name="T35" fmla="*/ 118 h 120"/>
                  <a:gd name="T36" fmla="*/ 21 w 60"/>
                  <a:gd name="T37" fmla="*/ 115 h 120"/>
                  <a:gd name="T38" fmla="*/ 19 w 60"/>
                  <a:gd name="T39" fmla="*/ 112 h 120"/>
                  <a:gd name="T40" fmla="*/ 21 w 60"/>
                  <a:gd name="T41" fmla="*/ 105 h 120"/>
                  <a:gd name="T42" fmla="*/ 24 w 60"/>
                  <a:gd name="T43" fmla="*/ 107 h 120"/>
                  <a:gd name="T44" fmla="*/ 26 w 60"/>
                  <a:gd name="T45" fmla="*/ 113 h 120"/>
                  <a:gd name="T46" fmla="*/ 31 w 60"/>
                  <a:gd name="T47" fmla="*/ 98 h 120"/>
                  <a:gd name="T48" fmla="*/ 27 w 60"/>
                  <a:gd name="T49" fmla="*/ 95 h 120"/>
                  <a:gd name="T50" fmla="*/ 31 w 60"/>
                  <a:gd name="T51" fmla="*/ 98 h 120"/>
                  <a:gd name="T52" fmla="*/ 60 w 60"/>
                  <a:gd name="T53" fmla="*/ 83 h 120"/>
                  <a:gd name="T54" fmla="*/ 56 w 60"/>
                  <a:gd name="T55" fmla="*/ 81 h 120"/>
                  <a:gd name="T56" fmla="*/ 56 w 60"/>
                  <a:gd name="T57" fmla="*/ 88 h 120"/>
                  <a:gd name="T58" fmla="*/ 53 w 60"/>
                  <a:gd name="T59" fmla="*/ 85 h 120"/>
                  <a:gd name="T60" fmla="*/ 49 w 60"/>
                  <a:gd name="T61" fmla="*/ 81 h 120"/>
                  <a:gd name="T62" fmla="*/ 46 w 60"/>
                  <a:gd name="T63" fmla="*/ 76 h 120"/>
                  <a:gd name="T64" fmla="*/ 44 w 60"/>
                  <a:gd name="T65" fmla="*/ 78 h 120"/>
                  <a:gd name="T66" fmla="*/ 43 w 60"/>
                  <a:gd name="T67" fmla="*/ 79 h 120"/>
                  <a:gd name="T68" fmla="*/ 39 w 60"/>
                  <a:gd name="T69" fmla="*/ 81 h 120"/>
                  <a:gd name="T70" fmla="*/ 41 w 60"/>
                  <a:gd name="T71" fmla="*/ 83 h 120"/>
                  <a:gd name="T72" fmla="*/ 44 w 60"/>
                  <a:gd name="T73" fmla="*/ 86 h 120"/>
                  <a:gd name="T74" fmla="*/ 48 w 60"/>
                  <a:gd name="T75" fmla="*/ 93 h 120"/>
                  <a:gd name="T76" fmla="*/ 43 w 60"/>
                  <a:gd name="T77" fmla="*/ 100 h 120"/>
                  <a:gd name="T78" fmla="*/ 39 w 60"/>
                  <a:gd name="T79" fmla="*/ 103 h 120"/>
                  <a:gd name="T80" fmla="*/ 36 w 60"/>
                  <a:gd name="T81" fmla="*/ 100 h 120"/>
                  <a:gd name="T82" fmla="*/ 34 w 60"/>
                  <a:gd name="T83" fmla="*/ 96 h 120"/>
                  <a:gd name="T84" fmla="*/ 34 w 60"/>
                  <a:gd name="T85" fmla="*/ 91 h 120"/>
                  <a:gd name="T86" fmla="*/ 36 w 60"/>
                  <a:gd name="T87" fmla="*/ 88 h 120"/>
                  <a:gd name="T88" fmla="*/ 33 w 60"/>
                  <a:gd name="T89" fmla="*/ 90 h 120"/>
                  <a:gd name="T90" fmla="*/ 29 w 60"/>
                  <a:gd name="T91" fmla="*/ 85 h 120"/>
                  <a:gd name="T92" fmla="*/ 29 w 60"/>
                  <a:gd name="T93" fmla="*/ 90 h 120"/>
                  <a:gd name="T94" fmla="*/ 29 w 60"/>
                  <a:gd name="T95" fmla="*/ 91 h 120"/>
                  <a:gd name="T96" fmla="*/ 27 w 60"/>
                  <a:gd name="T97" fmla="*/ 90 h 120"/>
                  <a:gd name="T98" fmla="*/ 24 w 60"/>
                  <a:gd name="T99" fmla="*/ 91 h 120"/>
                  <a:gd name="T100" fmla="*/ 26 w 60"/>
                  <a:gd name="T101" fmla="*/ 96 h 120"/>
                  <a:gd name="T102" fmla="*/ 26 w 60"/>
                  <a:gd name="T103" fmla="*/ 102 h 120"/>
                  <a:gd name="T104" fmla="*/ 29 w 60"/>
                  <a:gd name="T105" fmla="*/ 105 h 120"/>
                  <a:gd name="T106" fmla="*/ 29 w 60"/>
                  <a:gd name="T107" fmla="*/ 107 h 120"/>
                  <a:gd name="T108" fmla="*/ 22 w 60"/>
                  <a:gd name="T109" fmla="*/ 105 h 120"/>
                  <a:gd name="T110" fmla="*/ 14 w 60"/>
                  <a:gd name="T111" fmla="*/ 102 h 120"/>
                  <a:gd name="T112" fmla="*/ 9 w 60"/>
                  <a:gd name="T113" fmla="*/ 105 h 120"/>
                  <a:gd name="T114" fmla="*/ 7 w 60"/>
                  <a:gd name="T115" fmla="*/ 95 h 120"/>
                  <a:gd name="T116" fmla="*/ 0 w 60"/>
                  <a:gd name="T117" fmla="*/ 76 h 120"/>
                  <a:gd name="T118" fmla="*/ 9 w 60"/>
                  <a:gd name="T119" fmla="*/ 64 h 120"/>
                  <a:gd name="T120" fmla="*/ 11 w 60"/>
                  <a:gd name="T121" fmla="*/ 35 h 120"/>
                  <a:gd name="T122" fmla="*/ 29 w 60"/>
                  <a:gd name="T1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120">
                    <a:moveTo>
                      <a:pt x="36" y="118"/>
                    </a:moveTo>
                    <a:lnTo>
                      <a:pt x="36" y="120"/>
                    </a:lnTo>
                    <a:lnTo>
                      <a:pt x="34" y="120"/>
                    </a:lnTo>
                    <a:lnTo>
                      <a:pt x="34" y="118"/>
                    </a:lnTo>
                    <a:lnTo>
                      <a:pt x="34" y="117"/>
                    </a:lnTo>
                    <a:lnTo>
                      <a:pt x="34" y="117"/>
                    </a:lnTo>
                    <a:lnTo>
                      <a:pt x="34" y="117"/>
                    </a:lnTo>
                    <a:lnTo>
                      <a:pt x="36" y="117"/>
                    </a:lnTo>
                    <a:lnTo>
                      <a:pt x="36" y="118"/>
                    </a:lnTo>
                    <a:moveTo>
                      <a:pt x="46" y="117"/>
                    </a:moveTo>
                    <a:lnTo>
                      <a:pt x="44" y="117"/>
                    </a:lnTo>
                    <a:lnTo>
                      <a:pt x="43" y="115"/>
                    </a:lnTo>
                    <a:lnTo>
                      <a:pt x="43" y="115"/>
                    </a:lnTo>
                    <a:lnTo>
                      <a:pt x="43" y="115"/>
                    </a:lnTo>
                    <a:lnTo>
                      <a:pt x="43" y="115"/>
                    </a:lnTo>
                    <a:lnTo>
                      <a:pt x="44" y="115"/>
                    </a:lnTo>
                    <a:lnTo>
                      <a:pt x="44" y="113"/>
                    </a:lnTo>
                    <a:lnTo>
                      <a:pt x="44" y="113"/>
                    </a:lnTo>
                    <a:lnTo>
                      <a:pt x="46" y="115"/>
                    </a:lnTo>
                    <a:lnTo>
                      <a:pt x="46" y="115"/>
                    </a:lnTo>
                    <a:lnTo>
                      <a:pt x="46" y="117"/>
                    </a:lnTo>
                    <a:moveTo>
                      <a:pt x="38" y="110"/>
                    </a:moveTo>
                    <a:lnTo>
                      <a:pt x="38" y="110"/>
                    </a:lnTo>
                    <a:lnTo>
                      <a:pt x="39" y="110"/>
                    </a:lnTo>
                    <a:lnTo>
                      <a:pt x="41" y="112"/>
                    </a:lnTo>
                    <a:lnTo>
                      <a:pt x="41" y="113"/>
                    </a:lnTo>
                    <a:lnTo>
                      <a:pt x="39" y="117"/>
                    </a:lnTo>
                    <a:lnTo>
                      <a:pt x="39" y="117"/>
                    </a:lnTo>
                    <a:lnTo>
                      <a:pt x="38" y="117"/>
                    </a:lnTo>
                    <a:lnTo>
                      <a:pt x="38" y="115"/>
                    </a:lnTo>
                    <a:lnTo>
                      <a:pt x="38" y="113"/>
                    </a:lnTo>
                    <a:lnTo>
                      <a:pt x="36" y="115"/>
                    </a:lnTo>
                    <a:lnTo>
                      <a:pt x="36" y="115"/>
                    </a:lnTo>
                    <a:lnTo>
                      <a:pt x="34" y="115"/>
                    </a:lnTo>
                    <a:lnTo>
                      <a:pt x="34" y="115"/>
                    </a:lnTo>
                    <a:lnTo>
                      <a:pt x="34" y="113"/>
                    </a:lnTo>
                    <a:lnTo>
                      <a:pt x="34" y="113"/>
                    </a:lnTo>
                    <a:lnTo>
                      <a:pt x="34" y="112"/>
                    </a:lnTo>
                    <a:lnTo>
                      <a:pt x="36" y="110"/>
                    </a:lnTo>
                    <a:lnTo>
                      <a:pt x="38" y="110"/>
                    </a:lnTo>
                    <a:lnTo>
                      <a:pt x="38" y="110"/>
                    </a:lnTo>
                    <a:moveTo>
                      <a:pt x="44" y="107"/>
                    </a:moveTo>
                    <a:lnTo>
                      <a:pt x="44" y="107"/>
                    </a:lnTo>
                    <a:lnTo>
                      <a:pt x="44" y="107"/>
                    </a:lnTo>
                    <a:lnTo>
                      <a:pt x="44" y="107"/>
                    </a:lnTo>
                    <a:lnTo>
                      <a:pt x="43" y="107"/>
                    </a:lnTo>
                    <a:lnTo>
                      <a:pt x="43" y="110"/>
                    </a:lnTo>
                    <a:lnTo>
                      <a:pt x="43" y="110"/>
                    </a:lnTo>
                    <a:lnTo>
                      <a:pt x="41" y="108"/>
                    </a:lnTo>
                    <a:lnTo>
                      <a:pt x="41" y="108"/>
                    </a:lnTo>
                    <a:lnTo>
                      <a:pt x="41" y="108"/>
                    </a:lnTo>
                    <a:lnTo>
                      <a:pt x="41" y="107"/>
                    </a:lnTo>
                    <a:lnTo>
                      <a:pt x="43" y="107"/>
                    </a:lnTo>
                    <a:lnTo>
                      <a:pt x="43" y="107"/>
                    </a:lnTo>
                    <a:lnTo>
                      <a:pt x="44" y="107"/>
                    </a:lnTo>
                    <a:moveTo>
                      <a:pt x="36" y="108"/>
                    </a:moveTo>
                    <a:lnTo>
                      <a:pt x="36" y="110"/>
                    </a:lnTo>
                    <a:lnTo>
                      <a:pt x="34" y="110"/>
                    </a:lnTo>
                    <a:lnTo>
                      <a:pt x="33" y="108"/>
                    </a:lnTo>
                    <a:lnTo>
                      <a:pt x="33" y="107"/>
                    </a:lnTo>
                    <a:lnTo>
                      <a:pt x="33" y="107"/>
                    </a:lnTo>
                    <a:lnTo>
                      <a:pt x="34" y="107"/>
                    </a:lnTo>
                    <a:lnTo>
                      <a:pt x="34" y="107"/>
                    </a:lnTo>
                    <a:lnTo>
                      <a:pt x="34" y="107"/>
                    </a:lnTo>
                    <a:lnTo>
                      <a:pt x="34" y="108"/>
                    </a:lnTo>
                    <a:lnTo>
                      <a:pt x="36" y="108"/>
                    </a:lnTo>
                    <a:lnTo>
                      <a:pt x="36" y="108"/>
                    </a:lnTo>
                    <a:moveTo>
                      <a:pt x="16" y="113"/>
                    </a:moveTo>
                    <a:lnTo>
                      <a:pt x="16" y="115"/>
                    </a:lnTo>
                    <a:lnTo>
                      <a:pt x="16" y="115"/>
                    </a:lnTo>
                    <a:lnTo>
                      <a:pt x="14" y="115"/>
                    </a:lnTo>
                    <a:lnTo>
                      <a:pt x="14" y="113"/>
                    </a:lnTo>
                    <a:lnTo>
                      <a:pt x="14" y="113"/>
                    </a:lnTo>
                    <a:lnTo>
                      <a:pt x="12" y="113"/>
                    </a:lnTo>
                    <a:lnTo>
                      <a:pt x="12" y="113"/>
                    </a:lnTo>
                    <a:lnTo>
                      <a:pt x="12" y="113"/>
                    </a:lnTo>
                    <a:lnTo>
                      <a:pt x="11" y="112"/>
                    </a:lnTo>
                    <a:lnTo>
                      <a:pt x="11" y="112"/>
                    </a:lnTo>
                    <a:lnTo>
                      <a:pt x="12" y="112"/>
                    </a:lnTo>
                    <a:lnTo>
                      <a:pt x="12" y="112"/>
                    </a:lnTo>
                    <a:lnTo>
                      <a:pt x="14" y="112"/>
                    </a:lnTo>
                    <a:lnTo>
                      <a:pt x="16" y="112"/>
                    </a:lnTo>
                    <a:lnTo>
                      <a:pt x="16" y="113"/>
                    </a:lnTo>
                    <a:moveTo>
                      <a:pt x="48" y="98"/>
                    </a:moveTo>
                    <a:lnTo>
                      <a:pt x="49" y="98"/>
                    </a:lnTo>
                    <a:lnTo>
                      <a:pt x="49" y="100"/>
                    </a:lnTo>
                    <a:lnTo>
                      <a:pt x="48" y="100"/>
                    </a:lnTo>
                    <a:lnTo>
                      <a:pt x="48" y="100"/>
                    </a:lnTo>
                    <a:lnTo>
                      <a:pt x="48" y="100"/>
                    </a:lnTo>
                    <a:lnTo>
                      <a:pt x="48" y="100"/>
                    </a:lnTo>
                    <a:lnTo>
                      <a:pt x="48" y="100"/>
                    </a:lnTo>
                    <a:lnTo>
                      <a:pt x="48" y="102"/>
                    </a:lnTo>
                    <a:lnTo>
                      <a:pt x="48" y="102"/>
                    </a:lnTo>
                    <a:lnTo>
                      <a:pt x="46" y="102"/>
                    </a:lnTo>
                    <a:lnTo>
                      <a:pt x="46" y="102"/>
                    </a:lnTo>
                    <a:lnTo>
                      <a:pt x="46" y="102"/>
                    </a:lnTo>
                    <a:lnTo>
                      <a:pt x="44" y="100"/>
                    </a:lnTo>
                    <a:lnTo>
                      <a:pt x="46" y="100"/>
                    </a:lnTo>
                    <a:lnTo>
                      <a:pt x="46" y="100"/>
                    </a:lnTo>
                    <a:lnTo>
                      <a:pt x="46" y="100"/>
                    </a:lnTo>
                    <a:lnTo>
                      <a:pt x="46" y="100"/>
                    </a:lnTo>
                    <a:lnTo>
                      <a:pt x="48" y="98"/>
                    </a:lnTo>
                    <a:lnTo>
                      <a:pt x="48" y="98"/>
                    </a:lnTo>
                    <a:moveTo>
                      <a:pt x="24" y="118"/>
                    </a:moveTo>
                    <a:lnTo>
                      <a:pt x="24" y="118"/>
                    </a:lnTo>
                    <a:lnTo>
                      <a:pt x="24" y="118"/>
                    </a:lnTo>
                    <a:lnTo>
                      <a:pt x="22" y="118"/>
                    </a:lnTo>
                    <a:lnTo>
                      <a:pt x="22" y="118"/>
                    </a:lnTo>
                    <a:lnTo>
                      <a:pt x="22" y="117"/>
                    </a:lnTo>
                    <a:lnTo>
                      <a:pt x="21" y="117"/>
                    </a:lnTo>
                    <a:lnTo>
                      <a:pt x="21" y="117"/>
                    </a:lnTo>
                    <a:lnTo>
                      <a:pt x="21" y="117"/>
                    </a:lnTo>
                    <a:lnTo>
                      <a:pt x="21" y="117"/>
                    </a:lnTo>
                    <a:lnTo>
                      <a:pt x="21" y="115"/>
                    </a:lnTo>
                    <a:lnTo>
                      <a:pt x="21" y="115"/>
                    </a:lnTo>
                    <a:lnTo>
                      <a:pt x="19" y="113"/>
                    </a:lnTo>
                    <a:lnTo>
                      <a:pt x="19" y="113"/>
                    </a:lnTo>
                    <a:lnTo>
                      <a:pt x="19" y="112"/>
                    </a:lnTo>
                    <a:lnTo>
                      <a:pt x="19" y="112"/>
                    </a:lnTo>
                    <a:lnTo>
                      <a:pt x="19" y="112"/>
                    </a:lnTo>
                    <a:lnTo>
                      <a:pt x="19" y="110"/>
                    </a:lnTo>
                    <a:lnTo>
                      <a:pt x="19" y="110"/>
                    </a:lnTo>
                    <a:lnTo>
                      <a:pt x="19" y="108"/>
                    </a:lnTo>
                    <a:lnTo>
                      <a:pt x="21" y="107"/>
                    </a:lnTo>
                    <a:lnTo>
                      <a:pt x="21" y="107"/>
                    </a:lnTo>
                    <a:lnTo>
                      <a:pt x="21" y="105"/>
                    </a:lnTo>
                    <a:lnTo>
                      <a:pt x="19" y="105"/>
                    </a:lnTo>
                    <a:lnTo>
                      <a:pt x="21" y="105"/>
                    </a:lnTo>
                    <a:lnTo>
                      <a:pt x="21" y="105"/>
                    </a:lnTo>
                    <a:lnTo>
                      <a:pt x="21" y="107"/>
                    </a:lnTo>
                    <a:lnTo>
                      <a:pt x="24" y="107"/>
                    </a:lnTo>
                    <a:lnTo>
                      <a:pt x="24" y="107"/>
                    </a:lnTo>
                    <a:lnTo>
                      <a:pt x="26" y="108"/>
                    </a:lnTo>
                    <a:lnTo>
                      <a:pt x="26" y="112"/>
                    </a:lnTo>
                    <a:lnTo>
                      <a:pt x="26" y="112"/>
                    </a:lnTo>
                    <a:lnTo>
                      <a:pt x="26" y="112"/>
                    </a:lnTo>
                    <a:lnTo>
                      <a:pt x="26" y="113"/>
                    </a:lnTo>
                    <a:lnTo>
                      <a:pt x="26" y="113"/>
                    </a:lnTo>
                    <a:lnTo>
                      <a:pt x="26" y="113"/>
                    </a:lnTo>
                    <a:lnTo>
                      <a:pt x="26" y="117"/>
                    </a:lnTo>
                    <a:lnTo>
                      <a:pt x="24" y="117"/>
                    </a:lnTo>
                    <a:lnTo>
                      <a:pt x="24" y="117"/>
                    </a:lnTo>
                    <a:lnTo>
                      <a:pt x="24" y="118"/>
                    </a:lnTo>
                    <a:moveTo>
                      <a:pt x="31" y="98"/>
                    </a:moveTo>
                    <a:lnTo>
                      <a:pt x="31" y="98"/>
                    </a:lnTo>
                    <a:lnTo>
                      <a:pt x="29" y="98"/>
                    </a:lnTo>
                    <a:lnTo>
                      <a:pt x="27" y="98"/>
                    </a:lnTo>
                    <a:lnTo>
                      <a:pt x="27" y="96"/>
                    </a:lnTo>
                    <a:lnTo>
                      <a:pt x="27" y="95"/>
                    </a:lnTo>
                    <a:lnTo>
                      <a:pt x="27" y="95"/>
                    </a:lnTo>
                    <a:lnTo>
                      <a:pt x="26" y="93"/>
                    </a:lnTo>
                    <a:lnTo>
                      <a:pt x="27" y="91"/>
                    </a:lnTo>
                    <a:lnTo>
                      <a:pt x="27" y="91"/>
                    </a:lnTo>
                    <a:lnTo>
                      <a:pt x="27" y="93"/>
                    </a:lnTo>
                    <a:lnTo>
                      <a:pt x="27" y="93"/>
                    </a:lnTo>
                    <a:lnTo>
                      <a:pt x="31" y="98"/>
                    </a:lnTo>
                    <a:moveTo>
                      <a:pt x="36" y="32"/>
                    </a:moveTo>
                    <a:lnTo>
                      <a:pt x="53" y="63"/>
                    </a:lnTo>
                    <a:lnTo>
                      <a:pt x="60" y="79"/>
                    </a:lnTo>
                    <a:lnTo>
                      <a:pt x="60" y="79"/>
                    </a:lnTo>
                    <a:lnTo>
                      <a:pt x="60" y="81"/>
                    </a:lnTo>
                    <a:lnTo>
                      <a:pt x="60" y="83"/>
                    </a:lnTo>
                    <a:lnTo>
                      <a:pt x="60" y="83"/>
                    </a:lnTo>
                    <a:lnTo>
                      <a:pt x="58" y="81"/>
                    </a:lnTo>
                    <a:lnTo>
                      <a:pt x="58" y="81"/>
                    </a:lnTo>
                    <a:lnTo>
                      <a:pt x="56" y="81"/>
                    </a:lnTo>
                    <a:lnTo>
                      <a:pt x="56" y="81"/>
                    </a:lnTo>
                    <a:lnTo>
                      <a:pt x="56" y="81"/>
                    </a:lnTo>
                    <a:lnTo>
                      <a:pt x="56" y="83"/>
                    </a:lnTo>
                    <a:lnTo>
                      <a:pt x="56" y="86"/>
                    </a:lnTo>
                    <a:lnTo>
                      <a:pt x="56" y="86"/>
                    </a:lnTo>
                    <a:lnTo>
                      <a:pt x="56" y="86"/>
                    </a:lnTo>
                    <a:lnTo>
                      <a:pt x="56" y="86"/>
                    </a:lnTo>
                    <a:lnTo>
                      <a:pt x="56" y="88"/>
                    </a:lnTo>
                    <a:lnTo>
                      <a:pt x="56" y="90"/>
                    </a:lnTo>
                    <a:lnTo>
                      <a:pt x="56" y="90"/>
                    </a:lnTo>
                    <a:lnTo>
                      <a:pt x="55" y="88"/>
                    </a:lnTo>
                    <a:lnTo>
                      <a:pt x="55" y="88"/>
                    </a:lnTo>
                    <a:lnTo>
                      <a:pt x="53" y="85"/>
                    </a:lnTo>
                    <a:lnTo>
                      <a:pt x="53" y="85"/>
                    </a:lnTo>
                    <a:lnTo>
                      <a:pt x="53" y="86"/>
                    </a:lnTo>
                    <a:lnTo>
                      <a:pt x="53" y="86"/>
                    </a:lnTo>
                    <a:lnTo>
                      <a:pt x="51" y="85"/>
                    </a:lnTo>
                    <a:lnTo>
                      <a:pt x="51" y="83"/>
                    </a:lnTo>
                    <a:lnTo>
                      <a:pt x="49" y="81"/>
                    </a:lnTo>
                    <a:lnTo>
                      <a:pt x="49" y="81"/>
                    </a:lnTo>
                    <a:lnTo>
                      <a:pt x="49" y="79"/>
                    </a:lnTo>
                    <a:lnTo>
                      <a:pt x="48" y="78"/>
                    </a:lnTo>
                    <a:lnTo>
                      <a:pt x="48" y="76"/>
                    </a:lnTo>
                    <a:lnTo>
                      <a:pt x="48" y="76"/>
                    </a:lnTo>
                    <a:lnTo>
                      <a:pt x="48" y="76"/>
                    </a:lnTo>
                    <a:lnTo>
                      <a:pt x="46" y="76"/>
                    </a:lnTo>
                    <a:lnTo>
                      <a:pt x="46" y="76"/>
                    </a:lnTo>
                    <a:lnTo>
                      <a:pt x="46" y="76"/>
                    </a:lnTo>
                    <a:lnTo>
                      <a:pt x="46" y="78"/>
                    </a:lnTo>
                    <a:lnTo>
                      <a:pt x="44" y="78"/>
                    </a:lnTo>
                    <a:lnTo>
                      <a:pt x="44" y="78"/>
                    </a:lnTo>
                    <a:lnTo>
                      <a:pt x="44" y="78"/>
                    </a:lnTo>
                    <a:lnTo>
                      <a:pt x="43" y="76"/>
                    </a:lnTo>
                    <a:lnTo>
                      <a:pt x="43" y="76"/>
                    </a:lnTo>
                    <a:lnTo>
                      <a:pt x="41" y="76"/>
                    </a:lnTo>
                    <a:lnTo>
                      <a:pt x="41" y="78"/>
                    </a:lnTo>
                    <a:lnTo>
                      <a:pt x="41" y="78"/>
                    </a:lnTo>
                    <a:lnTo>
                      <a:pt x="43" y="79"/>
                    </a:lnTo>
                    <a:lnTo>
                      <a:pt x="41" y="79"/>
                    </a:lnTo>
                    <a:lnTo>
                      <a:pt x="41" y="79"/>
                    </a:lnTo>
                    <a:lnTo>
                      <a:pt x="39" y="78"/>
                    </a:lnTo>
                    <a:lnTo>
                      <a:pt x="39" y="78"/>
                    </a:lnTo>
                    <a:lnTo>
                      <a:pt x="39" y="79"/>
                    </a:lnTo>
                    <a:lnTo>
                      <a:pt x="39" y="81"/>
                    </a:lnTo>
                    <a:lnTo>
                      <a:pt x="39" y="81"/>
                    </a:lnTo>
                    <a:lnTo>
                      <a:pt x="38" y="83"/>
                    </a:lnTo>
                    <a:lnTo>
                      <a:pt x="38" y="83"/>
                    </a:lnTo>
                    <a:lnTo>
                      <a:pt x="39" y="83"/>
                    </a:lnTo>
                    <a:lnTo>
                      <a:pt x="39" y="83"/>
                    </a:lnTo>
                    <a:lnTo>
                      <a:pt x="41" y="83"/>
                    </a:lnTo>
                    <a:lnTo>
                      <a:pt x="41" y="83"/>
                    </a:lnTo>
                    <a:lnTo>
                      <a:pt x="43" y="85"/>
                    </a:lnTo>
                    <a:lnTo>
                      <a:pt x="41" y="85"/>
                    </a:lnTo>
                    <a:lnTo>
                      <a:pt x="43" y="85"/>
                    </a:lnTo>
                    <a:lnTo>
                      <a:pt x="44" y="86"/>
                    </a:lnTo>
                    <a:lnTo>
                      <a:pt x="44" y="86"/>
                    </a:lnTo>
                    <a:lnTo>
                      <a:pt x="46" y="86"/>
                    </a:lnTo>
                    <a:lnTo>
                      <a:pt x="46" y="86"/>
                    </a:lnTo>
                    <a:lnTo>
                      <a:pt x="48" y="88"/>
                    </a:lnTo>
                    <a:lnTo>
                      <a:pt x="48" y="90"/>
                    </a:lnTo>
                    <a:lnTo>
                      <a:pt x="49" y="91"/>
                    </a:lnTo>
                    <a:lnTo>
                      <a:pt x="48" y="93"/>
                    </a:lnTo>
                    <a:lnTo>
                      <a:pt x="46" y="96"/>
                    </a:lnTo>
                    <a:lnTo>
                      <a:pt x="44" y="96"/>
                    </a:lnTo>
                    <a:lnTo>
                      <a:pt x="43" y="98"/>
                    </a:lnTo>
                    <a:lnTo>
                      <a:pt x="43" y="98"/>
                    </a:lnTo>
                    <a:lnTo>
                      <a:pt x="43" y="100"/>
                    </a:lnTo>
                    <a:lnTo>
                      <a:pt x="43" y="100"/>
                    </a:lnTo>
                    <a:lnTo>
                      <a:pt x="44" y="100"/>
                    </a:lnTo>
                    <a:lnTo>
                      <a:pt x="44" y="102"/>
                    </a:lnTo>
                    <a:lnTo>
                      <a:pt x="43" y="103"/>
                    </a:lnTo>
                    <a:lnTo>
                      <a:pt x="43" y="105"/>
                    </a:lnTo>
                    <a:lnTo>
                      <a:pt x="41" y="103"/>
                    </a:lnTo>
                    <a:lnTo>
                      <a:pt x="39" y="103"/>
                    </a:lnTo>
                    <a:lnTo>
                      <a:pt x="39" y="103"/>
                    </a:lnTo>
                    <a:lnTo>
                      <a:pt x="39" y="103"/>
                    </a:lnTo>
                    <a:lnTo>
                      <a:pt x="38" y="103"/>
                    </a:lnTo>
                    <a:lnTo>
                      <a:pt x="38" y="103"/>
                    </a:lnTo>
                    <a:lnTo>
                      <a:pt x="36" y="102"/>
                    </a:lnTo>
                    <a:lnTo>
                      <a:pt x="36" y="100"/>
                    </a:lnTo>
                    <a:lnTo>
                      <a:pt x="34" y="100"/>
                    </a:lnTo>
                    <a:lnTo>
                      <a:pt x="34" y="100"/>
                    </a:lnTo>
                    <a:lnTo>
                      <a:pt x="34" y="98"/>
                    </a:lnTo>
                    <a:lnTo>
                      <a:pt x="34" y="96"/>
                    </a:lnTo>
                    <a:lnTo>
                      <a:pt x="34" y="96"/>
                    </a:lnTo>
                    <a:lnTo>
                      <a:pt x="34" y="96"/>
                    </a:lnTo>
                    <a:lnTo>
                      <a:pt x="34" y="95"/>
                    </a:lnTo>
                    <a:lnTo>
                      <a:pt x="34" y="95"/>
                    </a:lnTo>
                    <a:lnTo>
                      <a:pt x="34" y="93"/>
                    </a:lnTo>
                    <a:lnTo>
                      <a:pt x="34" y="93"/>
                    </a:lnTo>
                    <a:lnTo>
                      <a:pt x="34" y="91"/>
                    </a:lnTo>
                    <a:lnTo>
                      <a:pt x="34" y="91"/>
                    </a:lnTo>
                    <a:lnTo>
                      <a:pt x="34" y="91"/>
                    </a:lnTo>
                    <a:lnTo>
                      <a:pt x="36" y="90"/>
                    </a:lnTo>
                    <a:lnTo>
                      <a:pt x="36" y="90"/>
                    </a:lnTo>
                    <a:lnTo>
                      <a:pt x="36" y="90"/>
                    </a:lnTo>
                    <a:lnTo>
                      <a:pt x="36" y="88"/>
                    </a:lnTo>
                    <a:lnTo>
                      <a:pt x="36" y="88"/>
                    </a:lnTo>
                    <a:lnTo>
                      <a:pt x="34" y="86"/>
                    </a:lnTo>
                    <a:lnTo>
                      <a:pt x="34" y="85"/>
                    </a:lnTo>
                    <a:lnTo>
                      <a:pt x="33" y="86"/>
                    </a:lnTo>
                    <a:lnTo>
                      <a:pt x="33" y="86"/>
                    </a:lnTo>
                    <a:lnTo>
                      <a:pt x="33" y="86"/>
                    </a:lnTo>
                    <a:lnTo>
                      <a:pt x="33" y="90"/>
                    </a:lnTo>
                    <a:lnTo>
                      <a:pt x="33" y="90"/>
                    </a:lnTo>
                    <a:lnTo>
                      <a:pt x="31" y="90"/>
                    </a:lnTo>
                    <a:lnTo>
                      <a:pt x="31" y="90"/>
                    </a:lnTo>
                    <a:lnTo>
                      <a:pt x="31" y="86"/>
                    </a:lnTo>
                    <a:lnTo>
                      <a:pt x="31" y="86"/>
                    </a:lnTo>
                    <a:lnTo>
                      <a:pt x="29" y="85"/>
                    </a:lnTo>
                    <a:lnTo>
                      <a:pt x="29" y="85"/>
                    </a:lnTo>
                    <a:lnTo>
                      <a:pt x="29" y="85"/>
                    </a:lnTo>
                    <a:lnTo>
                      <a:pt x="27" y="86"/>
                    </a:lnTo>
                    <a:lnTo>
                      <a:pt x="27" y="86"/>
                    </a:lnTo>
                    <a:lnTo>
                      <a:pt x="29" y="88"/>
                    </a:lnTo>
                    <a:lnTo>
                      <a:pt x="29" y="90"/>
                    </a:lnTo>
                    <a:lnTo>
                      <a:pt x="29" y="91"/>
                    </a:lnTo>
                    <a:lnTo>
                      <a:pt x="29" y="91"/>
                    </a:lnTo>
                    <a:lnTo>
                      <a:pt x="31" y="91"/>
                    </a:lnTo>
                    <a:lnTo>
                      <a:pt x="29" y="91"/>
                    </a:lnTo>
                    <a:lnTo>
                      <a:pt x="29" y="93"/>
                    </a:lnTo>
                    <a:lnTo>
                      <a:pt x="29" y="91"/>
                    </a:lnTo>
                    <a:lnTo>
                      <a:pt x="29" y="90"/>
                    </a:lnTo>
                    <a:lnTo>
                      <a:pt x="29" y="90"/>
                    </a:lnTo>
                    <a:lnTo>
                      <a:pt x="27" y="86"/>
                    </a:lnTo>
                    <a:lnTo>
                      <a:pt x="27" y="86"/>
                    </a:lnTo>
                    <a:lnTo>
                      <a:pt x="26" y="88"/>
                    </a:lnTo>
                    <a:lnTo>
                      <a:pt x="27" y="90"/>
                    </a:lnTo>
                    <a:lnTo>
                      <a:pt x="26" y="90"/>
                    </a:lnTo>
                    <a:lnTo>
                      <a:pt x="26" y="90"/>
                    </a:lnTo>
                    <a:lnTo>
                      <a:pt x="26" y="91"/>
                    </a:lnTo>
                    <a:lnTo>
                      <a:pt x="26" y="91"/>
                    </a:lnTo>
                    <a:lnTo>
                      <a:pt x="24" y="91"/>
                    </a:lnTo>
                    <a:lnTo>
                      <a:pt x="24" y="91"/>
                    </a:lnTo>
                    <a:lnTo>
                      <a:pt x="22" y="91"/>
                    </a:lnTo>
                    <a:lnTo>
                      <a:pt x="24" y="93"/>
                    </a:lnTo>
                    <a:lnTo>
                      <a:pt x="24" y="93"/>
                    </a:lnTo>
                    <a:lnTo>
                      <a:pt x="24" y="95"/>
                    </a:lnTo>
                    <a:lnTo>
                      <a:pt x="24" y="95"/>
                    </a:lnTo>
                    <a:lnTo>
                      <a:pt x="26" y="96"/>
                    </a:lnTo>
                    <a:lnTo>
                      <a:pt x="26" y="96"/>
                    </a:lnTo>
                    <a:lnTo>
                      <a:pt x="26" y="98"/>
                    </a:lnTo>
                    <a:lnTo>
                      <a:pt x="26" y="100"/>
                    </a:lnTo>
                    <a:lnTo>
                      <a:pt x="26" y="100"/>
                    </a:lnTo>
                    <a:lnTo>
                      <a:pt x="26" y="100"/>
                    </a:lnTo>
                    <a:lnTo>
                      <a:pt x="26" y="102"/>
                    </a:lnTo>
                    <a:lnTo>
                      <a:pt x="27" y="102"/>
                    </a:lnTo>
                    <a:lnTo>
                      <a:pt x="29" y="102"/>
                    </a:lnTo>
                    <a:lnTo>
                      <a:pt x="29" y="102"/>
                    </a:lnTo>
                    <a:lnTo>
                      <a:pt x="29" y="103"/>
                    </a:lnTo>
                    <a:lnTo>
                      <a:pt x="29" y="103"/>
                    </a:lnTo>
                    <a:lnTo>
                      <a:pt x="29" y="105"/>
                    </a:lnTo>
                    <a:lnTo>
                      <a:pt x="29" y="105"/>
                    </a:lnTo>
                    <a:lnTo>
                      <a:pt x="29" y="107"/>
                    </a:lnTo>
                    <a:lnTo>
                      <a:pt x="31" y="107"/>
                    </a:lnTo>
                    <a:lnTo>
                      <a:pt x="31" y="108"/>
                    </a:lnTo>
                    <a:lnTo>
                      <a:pt x="29" y="108"/>
                    </a:lnTo>
                    <a:lnTo>
                      <a:pt x="29" y="107"/>
                    </a:lnTo>
                    <a:lnTo>
                      <a:pt x="29" y="107"/>
                    </a:lnTo>
                    <a:lnTo>
                      <a:pt x="27" y="107"/>
                    </a:lnTo>
                    <a:lnTo>
                      <a:pt x="27" y="107"/>
                    </a:lnTo>
                    <a:lnTo>
                      <a:pt x="24" y="105"/>
                    </a:lnTo>
                    <a:lnTo>
                      <a:pt x="24" y="105"/>
                    </a:lnTo>
                    <a:lnTo>
                      <a:pt x="22" y="105"/>
                    </a:lnTo>
                    <a:lnTo>
                      <a:pt x="22" y="103"/>
                    </a:lnTo>
                    <a:lnTo>
                      <a:pt x="22" y="103"/>
                    </a:lnTo>
                    <a:lnTo>
                      <a:pt x="19" y="103"/>
                    </a:lnTo>
                    <a:lnTo>
                      <a:pt x="16" y="102"/>
                    </a:lnTo>
                    <a:lnTo>
                      <a:pt x="16" y="102"/>
                    </a:lnTo>
                    <a:lnTo>
                      <a:pt x="14" y="102"/>
                    </a:lnTo>
                    <a:lnTo>
                      <a:pt x="14" y="102"/>
                    </a:lnTo>
                    <a:lnTo>
                      <a:pt x="12" y="102"/>
                    </a:lnTo>
                    <a:lnTo>
                      <a:pt x="12" y="103"/>
                    </a:lnTo>
                    <a:lnTo>
                      <a:pt x="12" y="105"/>
                    </a:lnTo>
                    <a:lnTo>
                      <a:pt x="9" y="105"/>
                    </a:lnTo>
                    <a:lnTo>
                      <a:pt x="9" y="105"/>
                    </a:lnTo>
                    <a:lnTo>
                      <a:pt x="9" y="103"/>
                    </a:lnTo>
                    <a:lnTo>
                      <a:pt x="9" y="102"/>
                    </a:lnTo>
                    <a:lnTo>
                      <a:pt x="9" y="102"/>
                    </a:lnTo>
                    <a:lnTo>
                      <a:pt x="9" y="100"/>
                    </a:lnTo>
                    <a:lnTo>
                      <a:pt x="9" y="98"/>
                    </a:lnTo>
                    <a:lnTo>
                      <a:pt x="7" y="95"/>
                    </a:lnTo>
                    <a:lnTo>
                      <a:pt x="7" y="93"/>
                    </a:lnTo>
                    <a:lnTo>
                      <a:pt x="7" y="93"/>
                    </a:lnTo>
                    <a:lnTo>
                      <a:pt x="7" y="90"/>
                    </a:lnTo>
                    <a:lnTo>
                      <a:pt x="7" y="88"/>
                    </a:lnTo>
                    <a:lnTo>
                      <a:pt x="7" y="90"/>
                    </a:lnTo>
                    <a:lnTo>
                      <a:pt x="0" y="76"/>
                    </a:lnTo>
                    <a:lnTo>
                      <a:pt x="0" y="74"/>
                    </a:lnTo>
                    <a:lnTo>
                      <a:pt x="0" y="71"/>
                    </a:lnTo>
                    <a:lnTo>
                      <a:pt x="0" y="69"/>
                    </a:lnTo>
                    <a:lnTo>
                      <a:pt x="0" y="69"/>
                    </a:lnTo>
                    <a:lnTo>
                      <a:pt x="7" y="63"/>
                    </a:lnTo>
                    <a:lnTo>
                      <a:pt x="9" y="64"/>
                    </a:lnTo>
                    <a:lnTo>
                      <a:pt x="11" y="59"/>
                    </a:lnTo>
                    <a:lnTo>
                      <a:pt x="16" y="57"/>
                    </a:lnTo>
                    <a:lnTo>
                      <a:pt x="21" y="54"/>
                    </a:lnTo>
                    <a:lnTo>
                      <a:pt x="19" y="51"/>
                    </a:lnTo>
                    <a:lnTo>
                      <a:pt x="14" y="44"/>
                    </a:lnTo>
                    <a:lnTo>
                      <a:pt x="11" y="35"/>
                    </a:lnTo>
                    <a:lnTo>
                      <a:pt x="17" y="30"/>
                    </a:lnTo>
                    <a:lnTo>
                      <a:pt x="14" y="24"/>
                    </a:lnTo>
                    <a:lnTo>
                      <a:pt x="21" y="18"/>
                    </a:lnTo>
                    <a:lnTo>
                      <a:pt x="17" y="10"/>
                    </a:lnTo>
                    <a:lnTo>
                      <a:pt x="16" y="8"/>
                    </a:lnTo>
                    <a:lnTo>
                      <a:pt x="29" y="0"/>
                    </a:lnTo>
                    <a:lnTo>
                      <a:pt x="43" y="27"/>
                    </a:lnTo>
                    <a:lnTo>
                      <a:pt x="36"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53" name="Freeform 2312"/>
              <p:cNvSpPr>
                <a:spLocks/>
              </p:cNvSpPr>
              <p:nvPr/>
            </p:nvSpPr>
            <p:spPr bwMode="auto">
              <a:xfrm>
                <a:off x="5065" y="1185"/>
                <a:ext cx="46" cy="65"/>
              </a:xfrm>
              <a:custGeom>
                <a:avLst/>
                <a:gdLst>
                  <a:gd name="T0" fmla="*/ 40 w 46"/>
                  <a:gd name="T1" fmla="*/ 4 h 65"/>
                  <a:gd name="T2" fmla="*/ 46 w 46"/>
                  <a:gd name="T3" fmla="*/ 23 h 65"/>
                  <a:gd name="T4" fmla="*/ 42 w 46"/>
                  <a:gd name="T5" fmla="*/ 23 h 65"/>
                  <a:gd name="T6" fmla="*/ 42 w 46"/>
                  <a:gd name="T7" fmla="*/ 23 h 65"/>
                  <a:gd name="T8" fmla="*/ 40 w 46"/>
                  <a:gd name="T9" fmla="*/ 34 h 65"/>
                  <a:gd name="T10" fmla="*/ 42 w 46"/>
                  <a:gd name="T11" fmla="*/ 41 h 65"/>
                  <a:gd name="T12" fmla="*/ 42 w 46"/>
                  <a:gd name="T13" fmla="*/ 41 h 65"/>
                  <a:gd name="T14" fmla="*/ 42 w 46"/>
                  <a:gd name="T15" fmla="*/ 43 h 65"/>
                  <a:gd name="T16" fmla="*/ 42 w 46"/>
                  <a:gd name="T17" fmla="*/ 43 h 65"/>
                  <a:gd name="T18" fmla="*/ 40 w 46"/>
                  <a:gd name="T19" fmla="*/ 43 h 65"/>
                  <a:gd name="T20" fmla="*/ 40 w 46"/>
                  <a:gd name="T21" fmla="*/ 43 h 65"/>
                  <a:gd name="T22" fmla="*/ 34 w 46"/>
                  <a:gd name="T23" fmla="*/ 43 h 65"/>
                  <a:gd name="T24" fmla="*/ 35 w 46"/>
                  <a:gd name="T25" fmla="*/ 50 h 65"/>
                  <a:gd name="T26" fmla="*/ 39 w 46"/>
                  <a:gd name="T27" fmla="*/ 58 h 65"/>
                  <a:gd name="T28" fmla="*/ 39 w 46"/>
                  <a:gd name="T29" fmla="*/ 58 h 65"/>
                  <a:gd name="T30" fmla="*/ 37 w 46"/>
                  <a:gd name="T31" fmla="*/ 58 h 65"/>
                  <a:gd name="T32" fmla="*/ 32 w 46"/>
                  <a:gd name="T33" fmla="*/ 60 h 65"/>
                  <a:gd name="T34" fmla="*/ 30 w 46"/>
                  <a:gd name="T35" fmla="*/ 58 h 65"/>
                  <a:gd name="T36" fmla="*/ 25 w 46"/>
                  <a:gd name="T37" fmla="*/ 58 h 65"/>
                  <a:gd name="T38" fmla="*/ 24 w 46"/>
                  <a:gd name="T39" fmla="*/ 65 h 65"/>
                  <a:gd name="T40" fmla="*/ 17 w 46"/>
                  <a:gd name="T41" fmla="*/ 65 h 65"/>
                  <a:gd name="T42" fmla="*/ 15 w 46"/>
                  <a:gd name="T43" fmla="*/ 65 h 65"/>
                  <a:gd name="T44" fmla="*/ 15 w 46"/>
                  <a:gd name="T45" fmla="*/ 60 h 65"/>
                  <a:gd name="T46" fmla="*/ 15 w 46"/>
                  <a:gd name="T47" fmla="*/ 60 h 65"/>
                  <a:gd name="T48" fmla="*/ 10 w 46"/>
                  <a:gd name="T49" fmla="*/ 58 h 65"/>
                  <a:gd name="T50" fmla="*/ 8 w 46"/>
                  <a:gd name="T51" fmla="*/ 50 h 65"/>
                  <a:gd name="T52" fmla="*/ 3 w 46"/>
                  <a:gd name="T53" fmla="*/ 41 h 65"/>
                  <a:gd name="T54" fmla="*/ 0 w 46"/>
                  <a:gd name="T55" fmla="*/ 33 h 65"/>
                  <a:gd name="T56" fmla="*/ 5 w 46"/>
                  <a:gd name="T57" fmla="*/ 31 h 65"/>
                  <a:gd name="T58" fmla="*/ 5 w 46"/>
                  <a:gd name="T59" fmla="*/ 28 h 65"/>
                  <a:gd name="T60" fmla="*/ 10 w 46"/>
                  <a:gd name="T61" fmla="*/ 24 h 65"/>
                  <a:gd name="T62" fmla="*/ 8 w 46"/>
                  <a:gd name="T63" fmla="*/ 16 h 65"/>
                  <a:gd name="T64" fmla="*/ 17 w 46"/>
                  <a:gd name="T65" fmla="*/ 17 h 65"/>
                  <a:gd name="T66" fmla="*/ 17 w 46"/>
                  <a:gd name="T67" fmla="*/ 14 h 65"/>
                  <a:gd name="T68" fmla="*/ 20 w 46"/>
                  <a:gd name="T69" fmla="*/ 14 h 65"/>
                  <a:gd name="T70" fmla="*/ 20 w 46"/>
                  <a:gd name="T71" fmla="*/ 14 h 65"/>
                  <a:gd name="T72" fmla="*/ 29 w 46"/>
                  <a:gd name="T73" fmla="*/ 14 h 65"/>
                  <a:gd name="T74" fmla="*/ 29 w 46"/>
                  <a:gd name="T75" fmla="*/ 9 h 65"/>
                  <a:gd name="T76" fmla="*/ 25 w 46"/>
                  <a:gd name="T77" fmla="*/ 6 h 65"/>
                  <a:gd name="T78" fmla="*/ 24 w 46"/>
                  <a:gd name="T79" fmla="*/ 2 h 65"/>
                  <a:gd name="T80" fmla="*/ 34 w 46"/>
                  <a:gd name="T81" fmla="*/ 0 h 65"/>
                  <a:gd name="T82" fmla="*/ 34 w 46"/>
                  <a:gd name="T83" fmla="*/ 2 h 65"/>
                  <a:gd name="T84" fmla="*/ 35 w 46"/>
                  <a:gd name="T85" fmla="*/ 2 h 65"/>
                  <a:gd name="T86" fmla="*/ 35 w 46"/>
                  <a:gd name="T87" fmla="*/ 4 h 65"/>
                  <a:gd name="T88" fmla="*/ 35 w 46"/>
                  <a:gd name="T89" fmla="*/ 6 h 65"/>
                  <a:gd name="T90" fmla="*/ 40 w 46"/>
                  <a:gd name="T91"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5">
                    <a:moveTo>
                      <a:pt x="40" y="4"/>
                    </a:moveTo>
                    <a:lnTo>
                      <a:pt x="46" y="23"/>
                    </a:lnTo>
                    <a:lnTo>
                      <a:pt x="42" y="23"/>
                    </a:lnTo>
                    <a:lnTo>
                      <a:pt x="42" y="23"/>
                    </a:lnTo>
                    <a:lnTo>
                      <a:pt x="40" y="34"/>
                    </a:lnTo>
                    <a:lnTo>
                      <a:pt x="42" y="41"/>
                    </a:lnTo>
                    <a:lnTo>
                      <a:pt x="42" y="41"/>
                    </a:lnTo>
                    <a:lnTo>
                      <a:pt x="42" y="43"/>
                    </a:lnTo>
                    <a:lnTo>
                      <a:pt x="42" y="43"/>
                    </a:lnTo>
                    <a:lnTo>
                      <a:pt x="40" y="43"/>
                    </a:lnTo>
                    <a:lnTo>
                      <a:pt x="40" y="43"/>
                    </a:lnTo>
                    <a:lnTo>
                      <a:pt x="34" y="43"/>
                    </a:lnTo>
                    <a:lnTo>
                      <a:pt x="35" y="50"/>
                    </a:lnTo>
                    <a:lnTo>
                      <a:pt x="39" y="58"/>
                    </a:lnTo>
                    <a:lnTo>
                      <a:pt x="39" y="58"/>
                    </a:lnTo>
                    <a:lnTo>
                      <a:pt x="37" y="58"/>
                    </a:lnTo>
                    <a:lnTo>
                      <a:pt x="32" y="60"/>
                    </a:lnTo>
                    <a:lnTo>
                      <a:pt x="30" y="58"/>
                    </a:lnTo>
                    <a:lnTo>
                      <a:pt x="25" y="58"/>
                    </a:lnTo>
                    <a:lnTo>
                      <a:pt x="24" y="65"/>
                    </a:lnTo>
                    <a:lnTo>
                      <a:pt x="17" y="65"/>
                    </a:lnTo>
                    <a:lnTo>
                      <a:pt x="15" y="65"/>
                    </a:lnTo>
                    <a:lnTo>
                      <a:pt x="15" y="60"/>
                    </a:lnTo>
                    <a:lnTo>
                      <a:pt x="15" y="60"/>
                    </a:lnTo>
                    <a:lnTo>
                      <a:pt x="10" y="58"/>
                    </a:lnTo>
                    <a:lnTo>
                      <a:pt x="8" y="50"/>
                    </a:lnTo>
                    <a:lnTo>
                      <a:pt x="3" y="41"/>
                    </a:lnTo>
                    <a:lnTo>
                      <a:pt x="0" y="33"/>
                    </a:lnTo>
                    <a:lnTo>
                      <a:pt x="5" y="31"/>
                    </a:lnTo>
                    <a:lnTo>
                      <a:pt x="5" y="28"/>
                    </a:lnTo>
                    <a:lnTo>
                      <a:pt x="10" y="24"/>
                    </a:lnTo>
                    <a:lnTo>
                      <a:pt x="8" y="16"/>
                    </a:lnTo>
                    <a:lnTo>
                      <a:pt x="17" y="17"/>
                    </a:lnTo>
                    <a:lnTo>
                      <a:pt x="17" y="14"/>
                    </a:lnTo>
                    <a:lnTo>
                      <a:pt x="20" y="14"/>
                    </a:lnTo>
                    <a:lnTo>
                      <a:pt x="20" y="14"/>
                    </a:lnTo>
                    <a:lnTo>
                      <a:pt x="29" y="14"/>
                    </a:lnTo>
                    <a:lnTo>
                      <a:pt x="29" y="9"/>
                    </a:lnTo>
                    <a:lnTo>
                      <a:pt x="25" y="6"/>
                    </a:lnTo>
                    <a:lnTo>
                      <a:pt x="24" y="2"/>
                    </a:lnTo>
                    <a:lnTo>
                      <a:pt x="34" y="0"/>
                    </a:lnTo>
                    <a:lnTo>
                      <a:pt x="34" y="2"/>
                    </a:lnTo>
                    <a:lnTo>
                      <a:pt x="35" y="2"/>
                    </a:lnTo>
                    <a:lnTo>
                      <a:pt x="35" y="4"/>
                    </a:lnTo>
                    <a:lnTo>
                      <a:pt x="35" y="6"/>
                    </a:lnTo>
                    <a:lnTo>
                      <a:pt x="40"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54" name="Freeform 2313"/>
              <p:cNvSpPr>
                <a:spLocks/>
              </p:cNvSpPr>
              <p:nvPr/>
            </p:nvSpPr>
            <p:spPr bwMode="auto">
              <a:xfrm>
                <a:off x="5065" y="1185"/>
                <a:ext cx="46" cy="65"/>
              </a:xfrm>
              <a:custGeom>
                <a:avLst/>
                <a:gdLst>
                  <a:gd name="T0" fmla="*/ 40 w 46"/>
                  <a:gd name="T1" fmla="*/ 4 h 65"/>
                  <a:gd name="T2" fmla="*/ 46 w 46"/>
                  <a:gd name="T3" fmla="*/ 23 h 65"/>
                  <a:gd name="T4" fmla="*/ 42 w 46"/>
                  <a:gd name="T5" fmla="*/ 23 h 65"/>
                  <a:gd name="T6" fmla="*/ 42 w 46"/>
                  <a:gd name="T7" fmla="*/ 23 h 65"/>
                  <a:gd name="T8" fmla="*/ 40 w 46"/>
                  <a:gd name="T9" fmla="*/ 34 h 65"/>
                  <a:gd name="T10" fmla="*/ 42 w 46"/>
                  <a:gd name="T11" fmla="*/ 41 h 65"/>
                  <a:gd name="T12" fmla="*/ 42 w 46"/>
                  <a:gd name="T13" fmla="*/ 41 h 65"/>
                  <a:gd name="T14" fmla="*/ 42 w 46"/>
                  <a:gd name="T15" fmla="*/ 43 h 65"/>
                  <a:gd name="T16" fmla="*/ 42 w 46"/>
                  <a:gd name="T17" fmla="*/ 43 h 65"/>
                  <a:gd name="T18" fmla="*/ 40 w 46"/>
                  <a:gd name="T19" fmla="*/ 43 h 65"/>
                  <a:gd name="T20" fmla="*/ 40 w 46"/>
                  <a:gd name="T21" fmla="*/ 43 h 65"/>
                  <a:gd name="T22" fmla="*/ 34 w 46"/>
                  <a:gd name="T23" fmla="*/ 43 h 65"/>
                  <a:gd name="T24" fmla="*/ 35 w 46"/>
                  <a:gd name="T25" fmla="*/ 50 h 65"/>
                  <a:gd name="T26" fmla="*/ 39 w 46"/>
                  <a:gd name="T27" fmla="*/ 58 h 65"/>
                  <a:gd name="T28" fmla="*/ 39 w 46"/>
                  <a:gd name="T29" fmla="*/ 58 h 65"/>
                  <a:gd name="T30" fmla="*/ 37 w 46"/>
                  <a:gd name="T31" fmla="*/ 58 h 65"/>
                  <a:gd name="T32" fmla="*/ 32 w 46"/>
                  <a:gd name="T33" fmla="*/ 60 h 65"/>
                  <a:gd name="T34" fmla="*/ 30 w 46"/>
                  <a:gd name="T35" fmla="*/ 58 h 65"/>
                  <a:gd name="T36" fmla="*/ 25 w 46"/>
                  <a:gd name="T37" fmla="*/ 58 h 65"/>
                  <a:gd name="T38" fmla="*/ 24 w 46"/>
                  <a:gd name="T39" fmla="*/ 65 h 65"/>
                  <a:gd name="T40" fmla="*/ 17 w 46"/>
                  <a:gd name="T41" fmla="*/ 65 h 65"/>
                  <a:gd name="T42" fmla="*/ 15 w 46"/>
                  <a:gd name="T43" fmla="*/ 65 h 65"/>
                  <a:gd name="T44" fmla="*/ 15 w 46"/>
                  <a:gd name="T45" fmla="*/ 60 h 65"/>
                  <a:gd name="T46" fmla="*/ 15 w 46"/>
                  <a:gd name="T47" fmla="*/ 60 h 65"/>
                  <a:gd name="T48" fmla="*/ 10 w 46"/>
                  <a:gd name="T49" fmla="*/ 58 h 65"/>
                  <a:gd name="T50" fmla="*/ 8 w 46"/>
                  <a:gd name="T51" fmla="*/ 50 h 65"/>
                  <a:gd name="T52" fmla="*/ 3 w 46"/>
                  <a:gd name="T53" fmla="*/ 41 h 65"/>
                  <a:gd name="T54" fmla="*/ 0 w 46"/>
                  <a:gd name="T55" fmla="*/ 33 h 65"/>
                  <a:gd name="T56" fmla="*/ 5 w 46"/>
                  <a:gd name="T57" fmla="*/ 31 h 65"/>
                  <a:gd name="T58" fmla="*/ 5 w 46"/>
                  <a:gd name="T59" fmla="*/ 28 h 65"/>
                  <a:gd name="T60" fmla="*/ 10 w 46"/>
                  <a:gd name="T61" fmla="*/ 24 h 65"/>
                  <a:gd name="T62" fmla="*/ 8 w 46"/>
                  <a:gd name="T63" fmla="*/ 16 h 65"/>
                  <a:gd name="T64" fmla="*/ 17 w 46"/>
                  <a:gd name="T65" fmla="*/ 17 h 65"/>
                  <a:gd name="T66" fmla="*/ 17 w 46"/>
                  <a:gd name="T67" fmla="*/ 14 h 65"/>
                  <a:gd name="T68" fmla="*/ 20 w 46"/>
                  <a:gd name="T69" fmla="*/ 14 h 65"/>
                  <a:gd name="T70" fmla="*/ 20 w 46"/>
                  <a:gd name="T71" fmla="*/ 14 h 65"/>
                  <a:gd name="T72" fmla="*/ 29 w 46"/>
                  <a:gd name="T73" fmla="*/ 14 h 65"/>
                  <a:gd name="T74" fmla="*/ 29 w 46"/>
                  <a:gd name="T75" fmla="*/ 9 h 65"/>
                  <a:gd name="T76" fmla="*/ 25 w 46"/>
                  <a:gd name="T77" fmla="*/ 6 h 65"/>
                  <a:gd name="T78" fmla="*/ 24 w 46"/>
                  <a:gd name="T79" fmla="*/ 2 h 65"/>
                  <a:gd name="T80" fmla="*/ 34 w 46"/>
                  <a:gd name="T81" fmla="*/ 0 h 65"/>
                  <a:gd name="T82" fmla="*/ 34 w 46"/>
                  <a:gd name="T83" fmla="*/ 2 h 65"/>
                  <a:gd name="T84" fmla="*/ 35 w 46"/>
                  <a:gd name="T85" fmla="*/ 2 h 65"/>
                  <a:gd name="T86" fmla="*/ 35 w 46"/>
                  <a:gd name="T87" fmla="*/ 4 h 65"/>
                  <a:gd name="T88" fmla="*/ 35 w 46"/>
                  <a:gd name="T89" fmla="*/ 6 h 65"/>
                  <a:gd name="T90" fmla="*/ 40 w 46"/>
                  <a:gd name="T91"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5">
                    <a:moveTo>
                      <a:pt x="40" y="4"/>
                    </a:moveTo>
                    <a:lnTo>
                      <a:pt x="46" y="23"/>
                    </a:lnTo>
                    <a:lnTo>
                      <a:pt x="42" y="23"/>
                    </a:lnTo>
                    <a:lnTo>
                      <a:pt x="42" y="23"/>
                    </a:lnTo>
                    <a:lnTo>
                      <a:pt x="40" y="34"/>
                    </a:lnTo>
                    <a:lnTo>
                      <a:pt x="42" y="41"/>
                    </a:lnTo>
                    <a:lnTo>
                      <a:pt x="42" y="41"/>
                    </a:lnTo>
                    <a:lnTo>
                      <a:pt x="42" y="43"/>
                    </a:lnTo>
                    <a:lnTo>
                      <a:pt x="42" y="43"/>
                    </a:lnTo>
                    <a:lnTo>
                      <a:pt x="40" y="43"/>
                    </a:lnTo>
                    <a:lnTo>
                      <a:pt x="40" y="43"/>
                    </a:lnTo>
                    <a:lnTo>
                      <a:pt x="34" y="43"/>
                    </a:lnTo>
                    <a:lnTo>
                      <a:pt x="35" y="50"/>
                    </a:lnTo>
                    <a:lnTo>
                      <a:pt x="39" y="58"/>
                    </a:lnTo>
                    <a:lnTo>
                      <a:pt x="39" y="58"/>
                    </a:lnTo>
                    <a:lnTo>
                      <a:pt x="37" y="58"/>
                    </a:lnTo>
                    <a:lnTo>
                      <a:pt x="32" y="60"/>
                    </a:lnTo>
                    <a:lnTo>
                      <a:pt x="30" y="58"/>
                    </a:lnTo>
                    <a:lnTo>
                      <a:pt x="25" y="58"/>
                    </a:lnTo>
                    <a:lnTo>
                      <a:pt x="24" y="65"/>
                    </a:lnTo>
                    <a:lnTo>
                      <a:pt x="17" y="65"/>
                    </a:lnTo>
                    <a:lnTo>
                      <a:pt x="15" y="65"/>
                    </a:lnTo>
                    <a:lnTo>
                      <a:pt x="15" y="60"/>
                    </a:lnTo>
                    <a:lnTo>
                      <a:pt x="15" y="60"/>
                    </a:lnTo>
                    <a:lnTo>
                      <a:pt x="10" y="58"/>
                    </a:lnTo>
                    <a:lnTo>
                      <a:pt x="8" y="50"/>
                    </a:lnTo>
                    <a:lnTo>
                      <a:pt x="3" y="41"/>
                    </a:lnTo>
                    <a:lnTo>
                      <a:pt x="0" y="33"/>
                    </a:lnTo>
                    <a:lnTo>
                      <a:pt x="5" y="31"/>
                    </a:lnTo>
                    <a:lnTo>
                      <a:pt x="5" y="28"/>
                    </a:lnTo>
                    <a:lnTo>
                      <a:pt x="10" y="24"/>
                    </a:lnTo>
                    <a:lnTo>
                      <a:pt x="8" y="16"/>
                    </a:lnTo>
                    <a:lnTo>
                      <a:pt x="17" y="17"/>
                    </a:lnTo>
                    <a:lnTo>
                      <a:pt x="17" y="14"/>
                    </a:lnTo>
                    <a:lnTo>
                      <a:pt x="20" y="14"/>
                    </a:lnTo>
                    <a:lnTo>
                      <a:pt x="20" y="14"/>
                    </a:lnTo>
                    <a:lnTo>
                      <a:pt x="29" y="14"/>
                    </a:lnTo>
                    <a:lnTo>
                      <a:pt x="29" y="9"/>
                    </a:lnTo>
                    <a:lnTo>
                      <a:pt x="25" y="6"/>
                    </a:lnTo>
                    <a:lnTo>
                      <a:pt x="24" y="2"/>
                    </a:lnTo>
                    <a:lnTo>
                      <a:pt x="34" y="0"/>
                    </a:lnTo>
                    <a:lnTo>
                      <a:pt x="34" y="2"/>
                    </a:lnTo>
                    <a:lnTo>
                      <a:pt x="35" y="2"/>
                    </a:lnTo>
                    <a:lnTo>
                      <a:pt x="35" y="4"/>
                    </a:lnTo>
                    <a:lnTo>
                      <a:pt x="35" y="6"/>
                    </a:lnTo>
                    <a:lnTo>
                      <a:pt x="4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55" name="Freeform 2314"/>
              <p:cNvSpPr>
                <a:spLocks noEditPoints="1"/>
              </p:cNvSpPr>
              <p:nvPr/>
            </p:nvSpPr>
            <p:spPr bwMode="auto">
              <a:xfrm>
                <a:off x="5105" y="1214"/>
                <a:ext cx="65" cy="46"/>
              </a:xfrm>
              <a:custGeom>
                <a:avLst/>
                <a:gdLst>
                  <a:gd name="T0" fmla="*/ 55 w 65"/>
                  <a:gd name="T1" fmla="*/ 44 h 46"/>
                  <a:gd name="T2" fmla="*/ 53 w 65"/>
                  <a:gd name="T3" fmla="*/ 46 h 46"/>
                  <a:gd name="T4" fmla="*/ 53 w 65"/>
                  <a:gd name="T5" fmla="*/ 43 h 46"/>
                  <a:gd name="T6" fmla="*/ 51 w 65"/>
                  <a:gd name="T7" fmla="*/ 41 h 46"/>
                  <a:gd name="T8" fmla="*/ 39 w 65"/>
                  <a:gd name="T9" fmla="*/ 31 h 46"/>
                  <a:gd name="T10" fmla="*/ 38 w 65"/>
                  <a:gd name="T11" fmla="*/ 29 h 46"/>
                  <a:gd name="T12" fmla="*/ 65 w 65"/>
                  <a:gd name="T13" fmla="*/ 21 h 46"/>
                  <a:gd name="T14" fmla="*/ 65 w 65"/>
                  <a:gd name="T15" fmla="*/ 22 h 46"/>
                  <a:gd name="T16" fmla="*/ 63 w 65"/>
                  <a:gd name="T17" fmla="*/ 22 h 46"/>
                  <a:gd name="T18" fmla="*/ 63 w 65"/>
                  <a:gd name="T19" fmla="*/ 22 h 46"/>
                  <a:gd name="T20" fmla="*/ 61 w 65"/>
                  <a:gd name="T21" fmla="*/ 21 h 46"/>
                  <a:gd name="T22" fmla="*/ 61 w 65"/>
                  <a:gd name="T23" fmla="*/ 16 h 46"/>
                  <a:gd name="T24" fmla="*/ 63 w 65"/>
                  <a:gd name="T25" fmla="*/ 14 h 46"/>
                  <a:gd name="T26" fmla="*/ 65 w 65"/>
                  <a:gd name="T27" fmla="*/ 16 h 46"/>
                  <a:gd name="T28" fmla="*/ 65 w 65"/>
                  <a:gd name="T29" fmla="*/ 17 h 46"/>
                  <a:gd name="T30" fmla="*/ 51 w 65"/>
                  <a:gd name="T31" fmla="*/ 12 h 46"/>
                  <a:gd name="T32" fmla="*/ 51 w 65"/>
                  <a:gd name="T33" fmla="*/ 12 h 46"/>
                  <a:gd name="T34" fmla="*/ 50 w 65"/>
                  <a:gd name="T35" fmla="*/ 14 h 46"/>
                  <a:gd name="T36" fmla="*/ 50 w 65"/>
                  <a:gd name="T37" fmla="*/ 16 h 46"/>
                  <a:gd name="T38" fmla="*/ 51 w 65"/>
                  <a:gd name="T39" fmla="*/ 17 h 46"/>
                  <a:gd name="T40" fmla="*/ 55 w 65"/>
                  <a:gd name="T41" fmla="*/ 19 h 46"/>
                  <a:gd name="T42" fmla="*/ 53 w 65"/>
                  <a:gd name="T43" fmla="*/ 21 h 46"/>
                  <a:gd name="T44" fmla="*/ 51 w 65"/>
                  <a:gd name="T45" fmla="*/ 24 h 46"/>
                  <a:gd name="T46" fmla="*/ 48 w 65"/>
                  <a:gd name="T47" fmla="*/ 26 h 46"/>
                  <a:gd name="T48" fmla="*/ 45 w 65"/>
                  <a:gd name="T49" fmla="*/ 21 h 46"/>
                  <a:gd name="T50" fmla="*/ 43 w 65"/>
                  <a:gd name="T51" fmla="*/ 19 h 46"/>
                  <a:gd name="T52" fmla="*/ 43 w 65"/>
                  <a:gd name="T53" fmla="*/ 14 h 46"/>
                  <a:gd name="T54" fmla="*/ 46 w 65"/>
                  <a:gd name="T55" fmla="*/ 10 h 46"/>
                  <a:gd name="T56" fmla="*/ 48 w 65"/>
                  <a:gd name="T57" fmla="*/ 9 h 46"/>
                  <a:gd name="T58" fmla="*/ 51 w 65"/>
                  <a:gd name="T59" fmla="*/ 12 h 46"/>
                  <a:gd name="T60" fmla="*/ 33 w 65"/>
                  <a:gd name="T61" fmla="*/ 7 h 46"/>
                  <a:gd name="T62" fmla="*/ 33 w 65"/>
                  <a:gd name="T63" fmla="*/ 9 h 46"/>
                  <a:gd name="T64" fmla="*/ 33 w 65"/>
                  <a:gd name="T65" fmla="*/ 12 h 46"/>
                  <a:gd name="T66" fmla="*/ 33 w 65"/>
                  <a:gd name="T67" fmla="*/ 16 h 46"/>
                  <a:gd name="T68" fmla="*/ 33 w 65"/>
                  <a:gd name="T69" fmla="*/ 17 h 46"/>
                  <a:gd name="T70" fmla="*/ 33 w 65"/>
                  <a:gd name="T71" fmla="*/ 22 h 46"/>
                  <a:gd name="T72" fmla="*/ 34 w 65"/>
                  <a:gd name="T73" fmla="*/ 24 h 46"/>
                  <a:gd name="T74" fmla="*/ 36 w 65"/>
                  <a:gd name="T75" fmla="*/ 22 h 46"/>
                  <a:gd name="T76" fmla="*/ 38 w 65"/>
                  <a:gd name="T77" fmla="*/ 26 h 46"/>
                  <a:gd name="T78" fmla="*/ 36 w 65"/>
                  <a:gd name="T79" fmla="*/ 24 h 46"/>
                  <a:gd name="T80" fmla="*/ 36 w 65"/>
                  <a:gd name="T81" fmla="*/ 26 h 46"/>
                  <a:gd name="T82" fmla="*/ 34 w 65"/>
                  <a:gd name="T83" fmla="*/ 27 h 46"/>
                  <a:gd name="T84" fmla="*/ 34 w 65"/>
                  <a:gd name="T85" fmla="*/ 31 h 46"/>
                  <a:gd name="T86" fmla="*/ 33 w 65"/>
                  <a:gd name="T87" fmla="*/ 32 h 46"/>
                  <a:gd name="T88" fmla="*/ 31 w 65"/>
                  <a:gd name="T89" fmla="*/ 36 h 46"/>
                  <a:gd name="T90" fmla="*/ 31 w 65"/>
                  <a:gd name="T91" fmla="*/ 38 h 46"/>
                  <a:gd name="T92" fmla="*/ 29 w 65"/>
                  <a:gd name="T93" fmla="*/ 41 h 46"/>
                  <a:gd name="T94" fmla="*/ 28 w 65"/>
                  <a:gd name="T95" fmla="*/ 41 h 46"/>
                  <a:gd name="T96" fmla="*/ 26 w 65"/>
                  <a:gd name="T97" fmla="*/ 39 h 46"/>
                  <a:gd name="T98" fmla="*/ 24 w 65"/>
                  <a:gd name="T99" fmla="*/ 41 h 46"/>
                  <a:gd name="T100" fmla="*/ 24 w 65"/>
                  <a:gd name="T101" fmla="*/ 39 h 46"/>
                  <a:gd name="T102" fmla="*/ 24 w 65"/>
                  <a:gd name="T103" fmla="*/ 32 h 46"/>
                  <a:gd name="T104" fmla="*/ 2 w 65"/>
                  <a:gd name="T105" fmla="*/ 12 h 46"/>
                  <a:gd name="T106" fmla="*/ 12 w 65"/>
                  <a:gd name="T107"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46">
                    <a:moveTo>
                      <a:pt x="53" y="41"/>
                    </a:moveTo>
                    <a:lnTo>
                      <a:pt x="53" y="43"/>
                    </a:lnTo>
                    <a:lnTo>
                      <a:pt x="55" y="44"/>
                    </a:lnTo>
                    <a:lnTo>
                      <a:pt x="55" y="44"/>
                    </a:lnTo>
                    <a:lnTo>
                      <a:pt x="53" y="46"/>
                    </a:lnTo>
                    <a:lnTo>
                      <a:pt x="53" y="46"/>
                    </a:lnTo>
                    <a:lnTo>
                      <a:pt x="53" y="44"/>
                    </a:lnTo>
                    <a:lnTo>
                      <a:pt x="53" y="43"/>
                    </a:lnTo>
                    <a:lnTo>
                      <a:pt x="53" y="43"/>
                    </a:lnTo>
                    <a:lnTo>
                      <a:pt x="51" y="43"/>
                    </a:lnTo>
                    <a:lnTo>
                      <a:pt x="51" y="43"/>
                    </a:lnTo>
                    <a:lnTo>
                      <a:pt x="51" y="41"/>
                    </a:lnTo>
                    <a:lnTo>
                      <a:pt x="53" y="39"/>
                    </a:lnTo>
                    <a:lnTo>
                      <a:pt x="53" y="41"/>
                    </a:lnTo>
                    <a:close/>
                    <a:moveTo>
                      <a:pt x="39" y="31"/>
                    </a:moveTo>
                    <a:lnTo>
                      <a:pt x="38" y="34"/>
                    </a:lnTo>
                    <a:lnTo>
                      <a:pt x="36" y="34"/>
                    </a:lnTo>
                    <a:lnTo>
                      <a:pt x="38" y="29"/>
                    </a:lnTo>
                    <a:lnTo>
                      <a:pt x="38" y="29"/>
                    </a:lnTo>
                    <a:lnTo>
                      <a:pt x="39" y="31"/>
                    </a:lnTo>
                    <a:close/>
                    <a:moveTo>
                      <a:pt x="65" y="21"/>
                    </a:moveTo>
                    <a:lnTo>
                      <a:pt x="65" y="22"/>
                    </a:lnTo>
                    <a:lnTo>
                      <a:pt x="65" y="22"/>
                    </a:lnTo>
                    <a:lnTo>
                      <a:pt x="65" y="22"/>
                    </a:lnTo>
                    <a:lnTo>
                      <a:pt x="63" y="22"/>
                    </a:lnTo>
                    <a:lnTo>
                      <a:pt x="63" y="22"/>
                    </a:lnTo>
                    <a:lnTo>
                      <a:pt x="63" y="22"/>
                    </a:lnTo>
                    <a:lnTo>
                      <a:pt x="63" y="24"/>
                    </a:lnTo>
                    <a:lnTo>
                      <a:pt x="63" y="24"/>
                    </a:lnTo>
                    <a:lnTo>
                      <a:pt x="63" y="22"/>
                    </a:lnTo>
                    <a:lnTo>
                      <a:pt x="61" y="22"/>
                    </a:lnTo>
                    <a:lnTo>
                      <a:pt x="61" y="22"/>
                    </a:lnTo>
                    <a:lnTo>
                      <a:pt x="61" y="21"/>
                    </a:lnTo>
                    <a:lnTo>
                      <a:pt x="61" y="17"/>
                    </a:lnTo>
                    <a:lnTo>
                      <a:pt x="60" y="17"/>
                    </a:lnTo>
                    <a:lnTo>
                      <a:pt x="61" y="16"/>
                    </a:lnTo>
                    <a:lnTo>
                      <a:pt x="61" y="14"/>
                    </a:lnTo>
                    <a:lnTo>
                      <a:pt x="63" y="14"/>
                    </a:lnTo>
                    <a:lnTo>
                      <a:pt x="63" y="14"/>
                    </a:lnTo>
                    <a:lnTo>
                      <a:pt x="63" y="14"/>
                    </a:lnTo>
                    <a:lnTo>
                      <a:pt x="65" y="16"/>
                    </a:lnTo>
                    <a:lnTo>
                      <a:pt x="65" y="16"/>
                    </a:lnTo>
                    <a:lnTo>
                      <a:pt x="65" y="16"/>
                    </a:lnTo>
                    <a:lnTo>
                      <a:pt x="65" y="17"/>
                    </a:lnTo>
                    <a:lnTo>
                      <a:pt x="65" y="17"/>
                    </a:lnTo>
                    <a:lnTo>
                      <a:pt x="65" y="17"/>
                    </a:lnTo>
                    <a:lnTo>
                      <a:pt x="65" y="21"/>
                    </a:lnTo>
                    <a:close/>
                    <a:moveTo>
                      <a:pt x="51" y="12"/>
                    </a:moveTo>
                    <a:lnTo>
                      <a:pt x="51" y="12"/>
                    </a:lnTo>
                    <a:lnTo>
                      <a:pt x="51" y="12"/>
                    </a:lnTo>
                    <a:lnTo>
                      <a:pt x="51" y="12"/>
                    </a:lnTo>
                    <a:lnTo>
                      <a:pt x="51" y="14"/>
                    </a:lnTo>
                    <a:lnTo>
                      <a:pt x="50" y="14"/>
                    </a:lnTo>
                    <a:lnTo>
                      <a:pt x="50" y="14"/>
                    </a:lnTo>
                    <a:lnTo>
                      <a:pt x="50" y="14"/>
                    </a:lnTo>
                    <a:lnTo>
                      <a:pt x="50" y="14"/>
                    </a:lnTo>
                    <a:lnTo>
                      <a:pt x="50" y="16"/>
                    </a:lnTo>
                    <a:lnTo>
                      <a:pt x="50" y="16"/>
                    </a:lnTo>
                    <a:lnTo>
                      <a:pt x="51" y="16"/>
                    </a:lnTo>
                    <a:lnTo>
                      <a:pt x="51" y="17"/>
                    </a:lnTo>
                    <a:lnTo>
                      <a:pt x="53" y="17"/>
                    </a:lnTo>
                    <a:lnTo>
                      <a:pt x="53" y="19"/>
                    </a:lnTo>
                    <a:lnTo>
                      <a:pt x="55" y="19"/>
                    </a:lnTo>
                    <a:lnTo>
                      <a:pt x="53" y="21"/>
                    </a:lnTo>
                    <a:lnTo>
                      <a:pt x="53" y="21"/>
                    </a:lnTo>
                    <a:lnTo>
                      <a:pt x="53" y="21"/>
                    </a:lnTo>
                    <a:lnTo>
                      <a:pt x="53" y="22"/>
                    </a:lnTo>
                    <a:lnTo>
                      <a:pt x="53" y="24"/>
                    </a:lnTo>
                    <a:lnTo>
                      <a:pt x="51" y="24"/>
                    </a:lnTo>
                    <a:lnTo>
                      <a:pt x="50" y="26"/>
                    </a:lnTo>
                    <a:lnTo>
                      <a:pt x="50" y="26"/>
                    </a:lnTo>
                    <a:lnTo>
                      <a:pt x="48" y="26"/>
                    </a:lnTo>
                    <a:lnTo>
                      <a:pt x="46" y="22"/>
                    </a:lnTo>
                    <a:lnTo>
                      <a:pt x="46" y="21"/>
                    </a:lnTo>
                    <a:lnTo>
                      <a:pt x="45" y="21"/>
                    </a:lnTo>
                    <a:lnTo>
                      <a:pt x="45" y="19"/>
                    </a:lnTo>
                    <a:lnTo>
                      <a:pt x="45" y="17"/>
                    </a:lnTo>
                    <a:lnTo>
                      <a:pt x="43" y="19"/>
                    </a:lnTo>
                    <a:lnTo>
                      <a:pt x="43" y="19"/>
                    </a:lnTo>
                    <a:lnTo>
                      <a:pt x="43" y="16"/>
                    </a:lnTo>
                    <a:lnTo>
                      <a:pt x="43" y="14"/>
                    </a:lnTo>
                    <a:lnTo>
                      <a:pt x="45" y="12"/>
                    </a:lnTo>
                    <a:lnTo>
                      <a:pt x="45" y="12"/>
                    </a:lnTo>
                    <a:lnTo>
                      <a:pt x="46" y="10"/>
                    </a:lnTo>
                    <a:lnTo>
                      <a:pt x="48" y="9"/>
                    </a:lnTo>
                    <a:lnTo>
                      <a:pt x="48" y="9"/>
                    </a:lnTo>
                    <a:lnTo>
                      <a:pt x="48" y="9"/>
                    </a:lnTo>
                    <a:lnTo>
                      <a:pt x="48" y="10"/>
                    </a:lnTo>
                    <a:lnTo>
                      <a:pt x="48" y="10"/>
                    </a:lnTo>
                    <a:lnTo>
                      <a:pt x="51" y="12"/>
                    </a:lnTo>
                    <a:close/>
                    <a:moveTo>
                      <a:pt x="16" y="0"/>
                    </a:moveTo>
                    <a:lnTo>
                      <a:pt x="28" y="7"/>
                    </a:lnTo>
                    <a:lnTo>
                      <a:pt x="33" y="7"/>
                    </a:lnTo>
                    <a:lnTo>
                      <a:pt x="33" y="7"/>
                    </a:lnTo>
                    <a:lnTo>
                      <a:pt x="33" y="9"/>
                    </a:lnTo>
                    <a:lnTo>
                      <a:pt x="33" y="9"/>
                    </a:lnTo>
                    <a:lnTo>
                      <a:pt x="33" y="10"/>
                    </a:lnTo>
                    <a:lnTo>
                      <a:pt x="33" y="12"/>
                    </a:lnTo>
                    <a:lnTo>
                      <a:pt x="33" y="12"/>
                    </a:lnTo>
                    <a:lnTo>
                      <a:pt x="34" y="14"/>
                    </a:lnTo>
                    <a:lnTo>
                      <a:pt x="33" y="16"/>
                    </a:lnTo>
                    <a:lnTo>
                      <a:pt x="33" y="16"/>
                    </a:lnTo>
                    <a:lnTo>
                      <a:pt x="33" y="16"/>
                    </a:lnTo>
                    <a:lnTo>
                      <a:pt x="33" y="16"/>
                    </a:lnTo>
                    <a:lnTo>
                      <a:pt x="33" y="17"/>
                    </a:lnTo>
                    <a:lnTo>
                      <a:pt x="34" y="19"/>
                    </a:lnTo>
                    <a:lnTo>
                      <a:pt x="34" y="21"/>
                    </a:lnTo>
                    <a:lnTo>
                      <a:pt x="33" y="22"/>
                    </a:lnTo>
                    <a:lnTo>
                      <a:pt x="33" y="22"/>
                    </a:lnTo>
                    <a:lnTo>
                      <a:pt x="34" y="24"/>
                    </a:lnTo>
                    <a:lnTo>
                      <a:pt x="34" y="24"/>
                    </a:lnTo>
                    <a:lnTo>
                      <a:pt x="34" y="22"/>
                    </a:lnTo>
                    <a:lnTo>
                      <a:pt x="36" y="22"/>
                    </a:lnTo>
                    <a:lnTo>
                      <a:pt x="36" y="22"/>
                    </a:lnTo>
                    <a:lnTo>
                      <a:pt x="36" y="22"/>
                    </a:lnTo>
                    <a:lnTo>
                      <a:pt x="38" y="22"/>
                    </a:lnTo>
                    <a:lnTo>
                      <a:pt x="38" y="26"/>
                    </a:lnTo>
                    <a:lnTo>
                      <a:pt x="38" y="24"/>
                    </a:lnTo>
                    <a:lnTo>
                      <a:pt x="36" y="24"/>
                    </a:lnTo>
                    <a:lnTo>
                      <a:pt x="36" y="24"/>
                    </a:lnTo>
                    <a:lnTo>
                      <a:pt x="36" y="24"/>
                    </a:lnTo>
                    <a:lnTo>
                      <a:pt x="36" y="24"/>
                    </a:lnTo>
                    <a:lnTo>
                      <a:pt x="36" y="26"/>
                    </a:lnTo>
                    <a:lnTo>
                      <a:pt x="36" y="27"/>
                    </a:lnTo>
                    <a:lnTo>
                      <a:pt x="36" y="27"/>
                    </a:lnTo>
                    <a:lnTo>
                      <a:pt x="34" y="27"/>
                    </a:lnTo>
                    <a:lnTo>
                      <a:pt x="34" y="29"/>
                    </a:lnTo>
                    <a:lnTo>
                      <a:pt x="34" y="31"/>
                    </a:lnTo>
                    <a:lnTo>
                      <a:pt x="34" y="31"/>
                    </a:lnTo>
                    <a:lnTo>
                      <a:pt x="34" y="31"/>
                    </a:lnTo>
                    <a:lnTo>
                      <a:pt x="34" y="32"/>
                    </a:lnTo>
                    <a:lnTo>
                      <a:pt x="33" y="32"/>
                    </a:lnTo>
                    <a:lnTo>
                      <a:pt x="33" y="32"/>
                    </a:lnTo>
                    <a:lnTo>
                      <a:pt x="31" y="34"/>
                    </a:lnTo>
                    <a:lnTo>
                      <a:pt x="31" y="36"/>
                    </a:lnTo>
                    <a:lnTo>
                      <a:pt x="31" y="36"/>
                    </a:lnTo>
                    <a:lnTo>
                      <a:pt x="31" y="38"/>
                    </a:lnTo>
                    <a:lnTo>
                      <a:pt x="31" y="38"/>
                    </a:lnTo>
                    <a:lnTo>
                      <a:pt x="31" y="39"/>
                    </a:lnTo>
                    <a:lnTo>
                      <a:pt x="31" y="39"/>
                    </a:lnTo>
                    <a:lnTo>
                      <a:pt x="29" y="41"/>
                    </a:lnTo>
                    <a:lnTo>
                      <a:pt x="29" y="41"/>
                    </a:lnTo>
                    <a:lnTo>
                      <a:pt x="28" y="43"/>
                    </a:lnTo>
                    <a:lnTo>
                      <a:pt x="28" y="41"/>
                    </a:lnTo>
                    <a:lnTo>
                      <a:pt x="28" y="41"/>
                    </a:lnTo>
                    <a:lnTo>
                      <a:pt x="26" y="39"/>
                    </a:lnTo>
                    <a:lnTo>
                      <a:pt x="26" y="39"/>
                    </a:lnTo>
                    <a:lnTo>
                      <a:pt x="26" y="39"/>
                    </a:lnTo>
                    <a:lnTo>
                      <a:pt x="26" y="39"/>
                    </a:lnTo>
                    <a:lnTo>
                      <a:pt x="24" y="41"/>
                    </a:lnTo>
                    <a:lnTo>
                      <a:pt x="24" y="41"/>
                    </a:lnTo>
                    <a:lnTo>
                      <a:pt x="24" y="41"/>
                    </a:lnTo>
                    <a:lnTo>
                      <a:pt x="24" y="39"/>
                    </a:lnTo>
                    <a:lnTo>
                      <a:pt x="24" y="39"/>
                    </a:lnTo>
                    <a:lnTo>
                      <a:pt x="23" y="39"/>
                    </a:lnTo>
                    <a:lnTo>
                      <a:pt x="24" y="32"/>
                    </a:lnTo>
                    <a:lnTo>
                      <a:pt x="17" y="19"/>
                    </a:lnTo>
                    <a:lnTo>
                      <a:pt x="2" y="12"/>
                    </a:lnTo>
                    <a:lnTo>
                      <a:pt x="2" y="12"/>
                    </a:lnTo>
                    <a:lnTo>
                      <a:pt x="0" y="5"/>
                    </a:lnTo>
                    <a:lnTo>
                      <a:pt x="9" y="4"/>
                    </a:lnTo>
                    <a:lnTo>
                      <a:pt x="12" y="7"/>
                    </a:lnTo>
                    <a:lnTo>
                      <a:pt x="1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56" name="Freeform 2315"/>
              <p:cNvSpPr>
                <a:spLocks noEditPoints="1"/>
              </p:cNvSpPr>
              <p:nvPr/>
            </p:nvSpPr>
            <p:spPr bwMode="auto">
              <a:xfrm>
                <a:off x="5105" y="1214"/>
                <a:ext cx="65" cy="46"/>
              </a:xfrm>
              <a:custGeom>
                <a:avLst/>
                <a:gdLst>
                  <a:gd name="T0" fmla="*/ 55 w 65"/>
                  <a:gd name="T1" fmla="*/ 44 h 46"/>
                  <a:gd name="T2" fmla="*/ 53 w 65"/>
                  <a:gd name="T3" fmla="*/ 46 h 46"/>
                  <a:gd name="T4" fmla="*/ 53 w 65"/>
                  <a:gd name="T5" fmla="*/ 43 h 46"/>
                  <a:gd name="T6" fmla="*/ 51 w 65"/>
                  <a:gd name="T7" fmla="*/ 41 h 46"/>
                  <a:gd name="T8" fmla="*/ 39 w 65"/>
                  <a:gd name="T9" fmla="*/ 31 h 46"/>
                  <a:gd name="T10" fmla="*/ 38 w 65"/>
                  <a:gd name="T11" fmla="*/ 29 h 46"/>
                  <a:gd name="T12" fmla="*/ 65 w 65"/>
                  <a:gd name="T13" fmla="*/ 21 h 46"/>
                  <a:gd name="T14" fmla="*/ 65 w 65"/>
                  <a:gd name="T15" fmla="*/ 22 h 46"/>
                  <a:gd name="T16" fmla="*/ 63 w 65"/>
                  <a:gd name="T17" fmla="*/ 22 h 46"/>
                  <a:gd name="T18" fmla="*/ 63 w 65"/>
                  <a:gd name="T19" fmla="*/ 22 h 46"/>
                  <a:gd name="T20" fmla="*/ 61 w 65"/>
                  <a:gd name="T21" fmla="*/ 21 h 46"/>
                  <a:gd name="T22" fmla="*/ 61 w 65"/>
                  <a:gd name="T23" fmla="*/ 16 h 46"/>
                  <a:gd name="T24" fmla="*/ 63 w 65"/>
                  <a:gd name="T25" fmla="*/ 14 h 46"/>
                  <a:gd name="T26" fmla="*/ 65 w 65"/>
                  <a:gd name="T27" fmla="*/ 16 h 46"/>
                  <a:gd name="T28" fmla="*/ 65 w 65"/>
                  <a:gd name="T29" fmla="*/ 17 h 46"/>
                  <a:gd name="T30" fmla="*/ 51 w 65"/>
                  <a:gd name="T31" fmla="*/ 12 h 46"/>
                  <a:gd name="T32" fmla="*/ 51 w 65"/>
                  <a:gd name="T33" fmla="*/ 12 h 46"/>
                  <a:gd name="T34" fmla="*/ 50 w 65"/>
                  <a:gd name="T35" fmla="*/ 14 h 46"/>
                  <a:gd name="T36" fmla="*/ 50 w 65"/>
                  <a:gd name="T37" fmla="*/ 16 h 46"/>
                  <a:gd name="T38" fmla="*/ 51 w 65"/>
                  <a:gd name="T39" fmla="*/ 17 h 46"/>
                  <a:gd name="T40" fmla="*/ 55 w 65"/>
                  <a:gd name="T41" fmla="*/ 19 h 46"/>
                  <a:gd name="T42" fmla="*/ 53 w 65"/>
                  <a:gd name="T43" fmla="*/ 21 h 46"/>
                  <a:gd name="T44" fmla="*/ 51 w 65"/>
                  <a:gd name="T45" fmla="*/ 24 h 46"/>
                  <a:gd name="T46" fmla="*/ 48 w 65"/>
                  <a:gd name="T47" fmla="*/ 26 h 46"/>
                  <a:gd name="T48" fmla="*/ 45 w 65"/>
                  <a:gd name="T49" fmla="*/ 21 h 46"/>
                  <a:gd name="T50" fmla="*/ 43 w 65"/>
                  <a:gd name="T51" fmla="*/ 19 h 46"/>
                  <a:gd name="T52" fmla="*/ 43 w 65"/>
                  <a:gd name="T53" fmla="*/ 14 h 46"/>
                  <a:gd name="T54" fmla="*/ 46 w 65"/>
                  <a:gd name="T55" fmla="*/ 10 h 46"/>
                  <a:gd name="T56" fmla="*/ 48 w 65"/>
                  <a:gd name="T57" fmla="*/ 9 h 46"/>
                  <a:gd name="T58" fmla="*/ 51 w 65"/>
                  <a:gd name="T59" fmla="*/ 12 h 46"/>
                  <a:gd name="T60" fmla="*/ 33 w 65"/>
                  <a:gd name="T61" fmla="*/ 7 h 46"/>
                  <a:gd name="T62" fmla="*/ 33 w 65"/>
                  <a:gd name="T63" fmla="*/ 9 h 46"/>
                  <a:gd name="T64" fmla="*/ 33 w 65"/>
                  <a:gd name="T65" fmla="*/ 12 h 46"/>
                  <a:gd name="T66" fmla="*/ 33 w 65"/>
                  <a:gd name="T67" fmla="*/ 16 h 46"/>
                  <a:gd name="T68" fmla="*/ 33 w 65"/>
                  <a:gd name="T69" fmla="*/ 17 h 46"/>
                  <a:gd name="T70" fmla="*/ 33 w 65"/>
                  <a:gd name="T71" fmla="*/ 22 h 46"/>
                  <a:gd name="T72" fmla="*/ 34 w 65"/>
                  <a:gd name="T73" fmla="*/ 24 h 46"/>
                  <a:gd name="T74" fmla="*/ 36 w 65"/>
                  <a:gd name="T75" fmla="*/ 22 h 46"/>
                  <a:gd name="T76" fmla="*/ 38 w 65"/>
                  <a:gd name="T77" fmla="*/ 26 h 46"/>
                  <a:gd name="T78" fmla="*/ 36 w 65"/>
                  <a:gd name="T79" fmla="*/ 24 h 46"/>
                  <a:gd name="T80" fmla="*/ 36 w 65"/>
                  <a:gd name="T81" fmla="*/ 26 h 46"/>
                  <a:gd name="T82" fmla="*/ 34 w 65"/>
                  <a:gd name="T83" fmla="*/ 27 h 46"/>
                  <a:gd name="T84" fmla="*/ 34 w 65"/>
                  <a:gd name="T85" fmla="*/ 31 h 46"/>
                  <a:gd name="T86" fmla="*/ 33 w 65"/>
                  <a:gd name="T87" fmla="*/ 32 h 46"/>
                  <a:gd name="T88" fmla="*/ 31 w 65"/>
                  <a:gd name="T89" fmla="*/ 36 h 46"/>
                  <a:gd name="T90" fmla="*/ 31 w 65"/>
                  <a:gd name="T91" fmla="*/ 38 h 46"/>
                  <a:gd name="T92" fmla="*/ 29 w 65"/>
                  <a:gd name="T93" fmla="*/ 41 h 46"/>
                  <a:gd name="T94" fmla="*/ 28 w 65"/>
                  <a:gd name="T95" fmla="*/ 41 h 46"/>
                  <a:gd name="T96" fmla="*/ 26 w 65"/>
                  <a:gd name="T97" fmla="*/ 39 h 46"/>
                  <a:gd name="T98" fmla="*/ 24 w 65"/>
                  <a:gd name="T99" fmla="*/ 41 h 46"/>
                  <a:gd name="T100" fmla="*/ 24 w 65"/>
                  <a:gd name="T101" fmla="*/ 39 h 46"/>
                  <a:gd name="T102" fmla="*/ 24 w 65"/>
                  <a:gd name="T103" fmla="*/ 32 h 46"/>
                  <a:gd name="T104" fmla="*/ 2 w 65"/>
                  <a:gd name="T105" fmla="*/ 12 h 46"/>
                  <a:gd name="T106" fmla="*/ 12 w 65"/>
                  <a:gd name="T107"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46">
                    <a:moveTo>
                      <a:pt x="53" y="41"/>
                    </a:moveTo>
                    <a:lnTo>
                      <a:pt x="53" y="43"/>
                    </a:lnTo>
                    <a:lnTo>
                      <a:pt x="55" y="44"/>
                    </a:lnTo>
                    <a:lnTo>
                      <a:pt x="55" y="44"/>
                    </a:lnTo>
                    <a:lnTo>
                      <a:pt x="53" y="46"/>
                    </a:lnTo>
                    <a:lnTo>
                      <a:pt x="53" y="46"/>
                    </a:lnTo>
                    <a:lnTo>
                      <a:pt x="53" y="44"/>
                    </a:lnTo>
                    <a:lnTo>
                      <a:pt x="53" y="43"/>
                    </a:lnTo>
                    <a:lnTo>
                      <a:pt x="53" y="43"/>
                    </a:lnTo>
                    <a:lnTo>
                      <a:pt x="51" y="43"/>
                    </a:lnTo>
                    <a:lnTo>
                      <a:pt x="51" y="43"/>
                    </a:lnTo>
                    <a:lnTo>
                      <a:pt x="51" y="41"/>
                    </a:lnTo>
                    <a:lnTo>
                      <a:pt x="53" y="39"/>
                    </a:lnTo>
                    <a:lnTo>
                      <a:pt x="53" y="41"/>
                    </a:lnTo>
                    <a:moveTo>
                      <a:pt x="39" y="31"/>
                    </a:moveTo>
                    <a:lnTo>
                      <a:pt x="38" y="34"/>
                    </a:lnTo>
                    <a:lnTo>
                      <a:pt x="36" y="34"/>
                    </a:lnTo>
                    <a:lnTo>
                      <a:pt x="38" y="29"/>
                    </a:lnTo>
                    <a:lnTo>
                      <a:pt x="38" y="29"/>
                    </a:lnTo>
                    <a:lnTo>
                      <a:pt x="39" y="31"/>
                    </a:lnTo>
                    <a:moveTo>
                      <a:pt x="65" y="21"/>
                    </a:moveTo>
                    <a:lnTo>
                      <a:pt x="65" y="22"/>
                    </a:lnTo>
                    <a:lnTo>
                      <a:pt x="65" y="22"/>
                    </a:lnTo>
                    <a:lnTo>
                      <a:pt x="65" y="22"/>
                    </a:lnTo>
                    <a:lnTo>
                      <a:pt x="63" y="22"/>
                    </a:lnTo>
                    <a:lnTo>
                      <a:pt x="63" y="22"/>
                    </a:lnTo>
                    <a:lnTo>
                      <a:pt x="63" y="22"/>
                    </a:lnTo>
                    <a:lnTo>
                      <a:pt x="63" y="24"/>
                    </a:lnTo>
                    <a:lnTo>
                      <a:pt x="63" y="24"/>
                    </a:lnTo>
                    <a:lnTo>
                      <a:pt x="63" y="22"/>
                    </a:lnTo>
                    <a:lnTo>
                      <a:pt x="61" y="22"/>
                    </a:lnTo>
                    <a:lnTo>
                      <a:pt x="61" y="22"/>
                    </a:lnTo>
                    <a:lnTo>
                      <a:pt x="61" y="21"/>
                    </a:lnTo>
                    <a:lnTo>
                      <a:pt x="61" y="17"/>
                    </a:lnTo>
                    <a:lnTo>
                      <a:pt x="60" y="17"/>
                    </a:lnTo>
                    <a:lnTo>
                      <a:pt x="61" y="16"/>
                    </a:lnTo>
                    <a:lnTo>
                      <a:pt x="61" y="14"/>
                    </a:lnTo>
                    <a:lnTo>
                      <a:pt x="63" y="14"/>
                    </a:lnTo>
                    <a:lnTo>
                      <a:pt x="63" y="14"/>
                    </a:lnTo>
                    <a:lnTo>
                      <a:pt x="63" y="14"/>
                    </a:lnTo>
                    <a:lnTo>
                      <a:pt x="65" y="16"/>
                    </a:lnTo>
                    <a:lnTo>
                      <a:pt x="65" y="16"/>
                    </a:lnTo>
                    <a:lnTo>
                      <a:pt x="65" y="16"/>
                    </a:lnTo>
                    <a:lnTo>
                      <a:pt x="65" y="17"/>
                    </a:lnTo>
                    <a:lnTo>
                      <a:pt x="65" y="17"/>
                    </a:lnTo>
                    <a:lnTo>
                      <a:pt x="65" y="17"/>
                    </a:lnTo>
                    <a:lnTo>
                      <a:pt x="65" y="21"/>
                    </a:lnTo>
                    <a:moveTo>
                      <a:pt x="51" y="12"/>
                    </a:moveTo>
                    <a:lnTo>
                      <a:pt x="51" y="12"/>
                    </a:lnTo>
                    <a:lnTo>
                      <a:pt x="51" y="12"/>
                    </a:lnTo>
                    <a:lnTo>
                      <a:pt x="51" y="12"/>
                    </a:lnTo>
                    <a:lnTo>
                      <a:pt x="51" y="14"/>
                    </a:lnTo>
                    <a:lnTo>
                      <a:pt x="50" y="14"/>
                    </a:lnTo>
                    <a:lnTo>
                      <a:pt x="50" y="14"/>
                    </a:lnTo>
                    <a:lnTo>
                      <a:pt x="50" y="14"/>
                    </a:lnTo>
                    <a:lnTo>
                      <a:pt x="50" y="14"/>
                    </a:lnTo>
                    <a:lnTo>
                      <a:pt x="50" y="16"/>
                    </a:lnTo>
                    <a:lnTo>
                      <a:pt x="50" y="16"/>
                    </a:lnTo>
                    <a:lnTo>
                      <a:pt x="51" y="16"/>
                    </a:lnTo>
                    <a:lnTo>
                      <a:pt x="51" y="17"/>
                    </a:lnTo>
                    <a:lnTo>
                      <a:pt x="53" y="17"/>
                    </a:lnTo>
                    <a:lnTo>
                      <a:pt x="53" y="19"/>
                    </a:lnTo>
                    <a:lnTo>
                      <a:pt x="55" y="19"/>
                    </a:lnTo>
                    <a:lnTo>
                      <a:pt x="53" y="21"/>
                    </a:lnTo>
                    <a:lnTo>
                      <a:pt x="53" y="21"/>
                    </a:lnTo>
                    <a:lnTo>
                      <a:pt x="53" y="21"/>
                    </a:lnTo>
                    <a:lnTo>
                      <a:pt x="53" y="22"/>
                    </a:lnTo>
                    <a:lnTo>
                      <a:pt x="53" y="24"/>
                    </a:lnTo>
                    <a:lnTo>
                      <a:pt x="51" y="24"/>
                    </a:lnTo>
                    <a:lnTo>
                      <a:pt x="50" y="26"/>
                    </a:lnTo>
                    <a:lnTo>
                      <a:pt x="50" y="26"/>
                    </a:lnTo>
                    <a:lnTo>
                      <a:pt x="48" y="26"/>
                    </a:lnTo>
                    <a:lnTo>
                      <a:pt x="46" y="22"/>
                    </a:lnTo>
                    <a:lnTo>
                      <a:pt x="46" y="21"/>
                    </a:lnTo>
                    <a:lnTo>
                      <a:pt x="45" y="21"/>
                    </a:lnTo>
                    <a:lnTo>
                      <a:pt x="45" y="19"/>
                    </a:lnTo>
                    <a:lnTo>
                      <a:pt x="45" y="17"/>
                    </a:lnTo>
                    <a:lnTo>
                      <a:pt x="43" y="19"/>
                    </a:lnTo>
                    <a:lnTo>
                      <a:pt x="43" y="19"/>
                    </a:lnTo>
                    <a:lnTo>
                      <a:pt x="43" y="16"/>
                    </a:lnTo>
                    <a:lnTo>
                      <a:pt x="43" y="14"/>
                    </a:lnTo>
                    <a:lnTo>
                      <a:pt x="45" y="12"/>
                    </a:lnTo>
                    <a:lnTo>
                      <a:pt x="45" y="12"/>
                    </a:lnTo>
                    <a:lnTo>
                      <a:pt x="46" y="10"/>
                    </a:lnTo>
                    <a:lnTo>
                      <a:pt x="48" y="9"/>
                    </a:lnTo>
                    <a:lnTo>
                      <a:pt x="48" y="9"/>
                    </a:lnTo>
                    <a:lnTo>
                      <a:pt x="48" y="9"/>
                    </a:lnTo>
                    <a:lnTo>
                      <a:pt x="48" y="10"/>
                    </a:lnTo>
                    <a:lnTo>
                      <a:pt x="48" y="10"/>
                    </a:lnTo>
                    <a:lnTo>
                      <a:pt x="51" y="12"/>
                    </a:lnTo>
                    <a:moveTo>
                      <a:pt x="16" y="0"/>
                    </a:moveTo>
                    <a:lnTo>
                      <a:pt x="28" y="7"/>
                    </a:lnTo>
                    <a:lnTo>
                      <a:pt x="33" y="7"/>
                    </a:lnTo>
                    <a:lnTo>
                      <a:pt x="33" y="7"/>
                    </a:lnTo>
                    <a:lnTo>
                      <a:pt x="33" y="9"/>
                    </a:lnTo>
                    <a:lnTo>
                      <a:pt x="33" y="9"/>
                    </a:lnTo>
                    <a:lnTo>
                      <a:pt x="33" y="10"/>
                    </a:lnTo>
                    <a:lnTo>
                      <a:pt x="33" y="12"/>
                    </a:lnTo>
                    <a:lnTo>
                      <a:pt x="33" y="12"/>
                    </a:lnTo>
                    <a:lnTo>
                      <a:pt x="34" y="14"/>
                    </a:lnTo>
                    <a:lnTo>
                      <a:pt x="33" y="16"/>
                    </a:lnTo>
                    <a:lnTo>
                      <a:pt x="33" y="16"/>
                    </a:lnTo>
                    <a:lnTo>
                      <a:pt x="33" y="16"/>
                    </a:lnTo>
                    <a:lnTo>
                      <a:pt x="33" y="16"/>
                    </a:lnTo>
                    <a:lnTo>
                      <a:pt x="33" y="17"/>
                    </a:lnTo>
                    <a:lnTo>
                      <a:pt x="34" y="19"/>
                    </a:lnTo>
                    <a:lnTo>
                      <a:pt x="34" y="21"/>
                    </a:lnTo>
                    <a:lnTo>
                      <a:pt x="33" y="22"/>
                    </a:lnTo>
                    <a:lnTo>
                      <a:pt x="33" y="22"/>
                    </a:lnTo>
                    <a:lnTo>
                      <a:pt x="34" y="24"/>
                    </a:lnTo>
                    <a:lnTo>
                      <a:pt x="34" y="24"/>
                    </a:lnTo>
                    <a:lnTo>
                      <a:pt x="34" y="22"/>
                    </a:lnTo>
                    <a:lnTo>
                      <a:pt x="36" y="22"/>
                    </a:lnTo>
                    <a:lnTo>
                      <a:pt x="36" y="22"/>
                    </a:lnTo>
                    <a:lnTo>
                      <a:pt x="36" y="22"/>
                    </a:lnTo>
                    <a:lnTo>
                      <a:pt x="38" y="22"/>
                    </a:lnTo>
                    <a:lnTo>
                      <a:pt x="38" y="26"/>
                    </a:lnTo>
                    <a:lnTo>
                      <a:pt x="38" y="24"/>
                    </a:lnTo>
                    <a:lnTo>
                      <a:pt x="36" y="24"/>
                    </a:lnTo>
                    <a:lnTo>
                      <a:pt x="36" y="24"/>
                    </a:lnTo>
                    <a:lnTo>
                      <a:pt x="36" y="24"/>
                    </a:lnTo>
                    <a:lnTo>
                      <a:pt x="36" y="24"/>
                    </a:lnTo>
                    <a:lnTo>
                      <a:pt x="36" y="26"/>
                    </a:lnTo>
                    <a:lnTo>
                      <a:pt x="36" y="27"/>
                    </a:lnTo>
                    <a:lnTo>
                      <a:pt x="36" y="27"/>
                    </a:lnTo>
                    <a:lnTo>
                      <a:pt x="34" y="27"/>
                    </a:lnTo>
                    <a:lnTo>
                      <a:pt x="34" y="29"/>
                    </a:lnTo>
                    <a:lnTo>
                      <a:pt x="34" y="31"/>
                    </a:lnTo>
                    <a:lnTo>
                      <a:pt x="34" y="31"/>
                    </a:lnTo>
                    <a:lnTo>
                      <a:pt x="34" y="31"/>
                    </a:lnTo>
                    <a:lnTo>
                      <a:pt x="34" y="32"/>
                    </a:lnTo>
                    <a:lnTo>
                      <a:pt x="33" y="32"/>
                    </a:lnTo>
                    <a:lnTo>
                      <a:pt x="33" y="32"/>
                    </a:lnTo>
                    <a:lnTo>
                      <a:pt x="31" y="34"/>
                    </a:lnTo>
                    <a:lnTo>
                      <a:pt x="31" y="36"/>
                    </a:lnTo>
                    <a:lnTo>
                      <a:pt x="31" y="36"/>
                    </a:lnTo>
                    <a:lnTo>
                      <a:pt x="31" y="38"/>
                    </a:lnTo>
                    <a:lnTo>
                      <a:pt x="31" y="38"/>
                    </a:lnTo>
                    <a:lnTo>
                      <a:pt x="31" y="39"/>
                    </a:lnTo>
                    <a:lnTo>
                      <a:pt x="31" y="39"/>
                    </a:lnTo>
                    <a:lnTo>
                      <a:pt x="29" y="41"/>
                    </a:lnTo>
                    <a:lnTo>
                      <a:pt x="29" y="41"/>
                    </a:lnTo>
                    <a:lnTo>
                      <a:pt x="28" y="43"/>
                    </a:lnTo>
                    <a:lnTo>
                      <a:pt x="28" y="41"/>
                    </a:lnTo>
                    <a:lnTo>
                      <a:pt x="28" y="41"/>
                    </a:lnTo>
                    <a:lnTo>
                      <a:pt x="26" y="39"/>
                    </a:lnTo>
                    <a:lnTo>
                      <a:pt x="26" y="39"/>
                    </a:lnTo>
                    <a:lnTo>
                      <a:pt x="26" y="39"/>
                    </a:lnTo>
                    <a:lnTo>
                      <a:pt x="26" y="39"/>
                    </a:lnTo>
                    <a:lnTo>
                      <a:pt x="24" y="41"/>
                    </a:lnTo>
                    <a:lnTo>
                      <a:pt x="24" y="41"/>
                    </a:lnTo>
                    <a:lnTo>
                      <a:pt x="24" y="41"/>
                    </a:lnTo>
                    <a:lnTo>
                      <a:pt x="24" y="39"/>
                    </a:lnTo>
                    <a:lnTo>
                      <a:pt x="24" y="39"/>
                    </a:lnTo>
                    <a:lnTo>
                      <a:pt x="23" y="39"/>
                    </a:lnTo>
                    <a:lnTo>
                      <a:pt x="24" y="32"/>
                    </a:lnTo>
                    <a:lnTo>
                      <a:pt x="17" y="19"/>
                    </a:lnTo>
                    <a:lnTo>
                      <a:pt x="2" y="12"/>
                    </a:lnTo>
                    <a:lnTo>
                      <a:pt x="2" y="12"/>
                    </a:lnTo>
                    <a:lnTo>
                      <a:pt x="0" y="5"/>
                    </a:lnTo>
                    <a:lnTo>
                      <a:pt x="9" y="4"/>
                    </a:lnTo>
                    <a:lnTo>
                      <a:pt x="12" y="7"/>
                    </a:lnTo>
                    <a:lnTo>
                      <a:pt x="1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57" name="Freeform 2316"/>
              <p:cNvSpPr>
                <a:spLocks noEditPoints="1"/>
              </p:cNvSpPr>
              <p:nvPr/>
            </p:nvSpPr>
            <p:spPr bwMode="auto">
              <a:xfrm>
                <a:off x="5097" y="1226"/>
                <a:ext cx="37" cy="49"/>
              </a:xfrm>
              <a:custGeom>
                <a:avLst/>
                <a:gdLst>
                  <a:gd name="T0" fmla="*/ 37 w 37"/>
                  <a:gd name="T1" fmla="*/ 48 h 49"/>
                  <a:gd name="T2" fmla="*/ 37 w 37"/>
                  <a:gd name="T3" fmla="*/ 46 h 49"/>
                  <a:gd name="T4" fmla="*/ 37 w 37"/>
                  <a:gd name="T5" fmla="*/ 46 h 49"/>
                  <a:gd name="T6" fmla="*/ 37 w 37"/>
                  <a:gd name="T7" fmla="*/ 46 h 49"/>
                  <a:gd name="T8" fmla="*/ 37 w 37"/>
                  <a:gd name="T9" fmla="*/ 46 h 49"/>
                  <a:gd name="T10" fmla="*/ 25 w 37"/>
                  <a:gd name="T11" fmla="*/ 34 h 49"/>
                  <a:gd name="T12" fmla="*/ 25 w 37"/>
                  <a:gd name="T13" fmla="*/ 34 h 49"/>
                  <a:gd name="T14" fmla="*/ 25 w 37"/>
                  <a:gd name="T15" fmla="*/ 31 h 49"/>
                  <a:gd name="T16" fmla="*/ 25 w 37"/>
                  <a:gd name="T17" fmla="*/ 31 h 49"/>
                  <a:gd name="T18" fmla="*/ 25 w 37"/>
                  <a:gd name="T19" fmla="*/ 32 h 49"/>
                  <a:gd name="T20" fmla="*/ 25 w 37"/>
                  <a:gd name="T21" fmla="*/ 34 h 49"/>
                  <a:gd name="T22" fmla="*/ 8 w 37"/>
                  <a:gd name="T23" fmla="*/ 2 h 49"/>
                  <a:gd name="T24" fmla="*/ 10 w 37"/>
                  <a:gd name="T25" fmla="*/ 2 h 49"/>
                  <a:gd name="T26" fmla="*/ 10 w 37"/>
                  <a:gd name="T27" fmla="*/ 0 h 49"/>
                  <a:gd name="T28" fmla="*/ 32 w 37"/>
                  <a:gd name="T29" fmla="*/ 20 h 49"/>
                  <a:gd name="T30" fmla="*/ 31 w 37"/>
                  <a:gd name="T31" fmla="*/ 27 h 49"/>
                  <a:gd name="T32" fmla="*/ 29 w 37"/>
                  <a:gd name="T33" fmla="*/ 27 h 49"/>
                  <a:gd name="T34" fmla="*/ 27 w 37"/>
                  <a:gd name="T35" fmla="*/ 29 h 49"/>
                  <a:gd name="T36" fmla="*/ 25 w 37"/>
                  <a:gd name="T37" fmla="*/ 27 h 49"/>
                  <a:gd name="T38" fmla="*/ 24 w 37"/>
                  <a:gd name="T39" fmla="*/ 29 h 49"/>
                  <a:gd name="T40" fmla="*/ 24 w 37"/>
                  <a:gd name="T41" fmla="*/ 29 h 49"/>
                  <a:gd name="T42" fmla="*/ 24 w 37"/>
                  <a:gd name="T43" fmla="*/ 36 h 49"/>
                  <a:gd name="T44" fmla="*/ 24 w 37"/>
                  <a:gd name="T45" fmla="*/ 39 h 49"/>
                  <a:gd name="T46" fmla="*/ 24 w 37"/>
                  <a:gd name="T47" fmla="*/ 44 h 49"/>
                  <a:gd name="T48" fmla="*/ 22 w 37"/>
                  <a:gd name="T49" fmla="*/ 42 h 49"/>
                  <a:gd name="T50" fmla="*/ 20 w 37"/>
                  <a:gd name="T51" fmla="*/ 39 h 49"/>
                  <a:gd name="T52" fmla="*/ 19 w 37"/>
                  <a:gd name="T53" fmla="*/ 39 h 49"/>
                  <a:gd name="T54" fmla="*/ 20 w 37"/>
                  <a:gd name="T55" fmla="*/ 41 h 49"/>
                  <a:gd name="T56" fmla="*/ 20 w 37"/>
                  <a:gd name="T57" fmla="*/ 42 h 49"/>
                  <a:gd name="T58" fmla="*/ 19 w 37"/>
                  <a:gd name="T59" fmla="*/ 42 h 49"/>
                  <a:gd name="T60" fmla="*/ 19 w 37"/>
                  <a:gd name="T61" fmla="*/ 44 h 49"/>
                  <a:gd name="T62" fmla="*/ 19 w 37"/>
                  <a:gd name="T63" fmla="*/ 46 h 49"/>
                  <a:gd name="T64" fmla="*/ 17 w 37"/>
                  <a:gd name="T65" fmla="*/ 46 h 49"/>
                  <a:gd name="T66" fmla="*/ 19 w 37"/>
                  <a:gd name="T67" fmla="*/ 46 h 49"/>
                  <a:gd name="T68" fmla="*/ 17 w 37"/>
                  <a:gd name="T69" fmla="*/ 42 h 49"/>
                  <a:gd name="T70" fmla="*/ 17 w 37"/>
                  <a:gd name="T71" fmla="*/ 42 h 49"/>
                  <a:gd name="T72" fmla="*/ 17 w 37"/>
                  <a:gd name="T73" fmla="*/ 44 h 49"/>
                  <a:gd name="T74" fmla="*/ 17 w 37"/>
                  <a:gd name="T75" fmla="*/ 46 h 49"/>
                  <a:gd name="T76" fmla="*/ 15 w 37"/>
                  <a:gd name="T77" fmla="*/ 44 h 49"/>
                  <a:gd name="T78" fmla="*/ 15 w 37"/>
                  <a:gd name="T79" fmla="*/ 46 h 49"/>
                  <a:gd name="T80" fmla="*/ 15 w 37"/>
                  <a:gd name="T81" fmla="*/ 49 h 49"/>
                  <a:gd name="T82" fmla="*/ 15 w 37"/>
                  <a:gd name="T83" fmla="*/ 49 h 49"/>
                  <a:gd name="T84" fmla="*/ 12 w 37"/>
                  <a:gd name="T85" fmla="*/ 48 h 49"/>
                  <a:gd name="T86" fmla="*/ 12 w 37"/>
                  <a:gd name="T87" fmla="*/ 48 h 49"/>
                  <a:gd name="T88" fmla="*/ 12 w 37"/>
                  <a:gd name="T89" fmla="*/ 46 h 49"/>
                  <a:gd name="T90" fmla="*/ 12 w 37"/>
                  <a:gd name="T91" fmla="*/ 44 h 49"/>
                  <a:gd name="T92" fmla="*/ 7 w 37"/>
                  <a:gd name="T93" fmla="*/ 31 h 49"/>
                  <a:gd name="T94" fmla="*/ 0 w 37"/>
                  <a:gd name="T95" fmla="*/ 19 h 49"/>
                  <a:gd name="T96" fmla="*/ 7 w 37"/>
                  <a:gd name="T97" fmla="*/ 17 h 49"/>
                  <a:gd name="T98" fmla="*/ 3 w 37"/>
                  <a:gd name="T9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49">
                    <a:moveTo>
                      <a:pt x="37" y="48"/>
                    </a:moveTo>
                    <a:lnTo>
                      <a:pt x="37" y="48"/>
                    </a:lnTo>
                    <a:lnTo>
                      <a:pt x="37" y="48"/>
                    </a:lnTo>
                    <a:lnTo>
                      <a:pt x="37" y="46"/>
                    </a:lnTo>
                    <a:lnTo>
                      <a:pt x="37" y="46"/>
                    </a:lnTo>
                    <a:lnTo>
                      <a:pt x="37" y="46"/>
                    </a:lnTo>
                    <a:lnTo>
                      <a:pt x="37" y="46"/>
                    </a:lnTo>
                    <a:lnTo>
                      <a:pt x="37" y="46"/>
                    </a:lnTo>
                    <a:lnTo>
                      <a:pt x="37" y="46"/>
                    </a:lnTo>
                    <a:lnTo>
                      <a:pt x="37" y="46"/>
                    </a:lnTo>
                    <a:lnTo>
                      <a:pt x="37" y="48"/>
                    </a:lnTo>
                    <a:close/>
                    <a:moveTo>
                      <a:pt x="25" y="34"/>
                    </a:moveTo>
                    <a:lnTo>
                      <a:pt x="25" y="34"/>
                    </a:lnTo>
                    <a:lnTo>
                      <a:pt x="25" y="34"/>
                    </a:lnTo>
                    <a:lnTo>
                      <a:pt x="25" y="34"/>
                    </a:lnTo>
                    <a:lnTo>
                      <a:pt x="25" y="31"/>
                    </a:lnTo>
                    <a:lnTo>
                      <a:pt x="25" y="31"/>
                    </a:lnTo>
                    <a:lnTo>
                      <a:pt x="25" y="31"/>
                    </a:lnTo>
                    <a:lnTo>
                      <a:pt x="25" y="32"/>
                    </a:lnTo>
                    <a:lnTo>
                      <a:pt x="25" y="32"/>
                    </a:lnTo>
                    <a:lnTo>
                      <a:pt x="25" y="34"/>
                    </a:lnTo>
                    <a:lnTo>
                      <a:pt x="25" y="34"/>
                    </a:lnTo>
                    <a:close/>
                    <a:moveTo>
                      <a:pt x="2" y="2"/>
                    </a:moveTo>
                    <a:lnTo>
                      <a:pt x="8" y="2"/>
                    </a:lnTo>
                    <a:lnTo>
                      <a:pt x="8" y="2"/>
                    </a:lnTo>
                    <a:lnTo>
                      <a:pt x="10" y="2"/>
                    </a:lnTo>
                    <a:lnTo>
                      <a:pt x="10" y="2"/>
                    </a:lnTo>
                    <a:lnTo>
                      <a:pt x="10" y="0"/>
                    </a:lnTo>
                    <a:lnTo>
                      <a:pt x="25" y="7"/>
                    </a:lnTo>
                    <a:lnTo>
                      <a:pt x="32" y="20"/>
                    </a:lnTo>
                    <a:lnTo>
                      <a:pt x="31" y="27"/>
                    </a:lnTo>
                    <a:lnTo>
                      <a:pt x="31" y="27"/>
                    </a:lnTo>
                    <a:lnTo>
                      <a:pt x="29" y="27"/>
                    </a:lnTo>
                    <a:lnTo>
                      <a:pt x="29" y="27"/>
                    </a:lnTo>
                    <a:lnTo>
                      <a:pt x="27" y="29"/>
                    </a:lnTo>
                    <a:lnTo>
                      <a:pt x="27" y="29"/>
                    </a:lnTo>
                    <a:lnTo>
                      <a:pt x="25" y="27"/>
                    </a:lnTo>
                    <a:lnTo>
                      <a:pt x="25" y="27"/>
                    </a:lnTo>
                    <a:lnTo>
                      <a:pt x="25" y="29"/>
                    </a:lnTo>
                    <a:lnTo>
                      <a:pt x="24" y="29"/>
                    </a:lnTo>
                    <a:lnTo>
                      <a:pt x="24" y="29"/>
                    </a:lnTo>
                    <a:lnTo>
                      <a:pt x="24" y="29"/>
                    </a:lnTo>
                    <a:lnTo>
                      <a:pt x="24" y="32"/>
                    </a:lnTo>
                    <a:lnTo>
                      <a:pt x="24" y="36"/>
                    </a:lnTo>
                    <a:lnTo>
                      <a:pt x="24" y="37"/>
                    </a:lnTo>
                    <a:lnTo>
                      <a:pt x="24" y="39"/>
                    </a:lnTo>
                    <a:lnTo>
                      <a:pt x="24" y="42"/>
                    </a:lnTo>
                    <a:lnTo>
                      <a:pt x="24" y="44"/>
                    </a:lnTo>
                    <a:lnTo>
                      <a:pt x="22" y="42"/>
                    </a:lnTo>
                    <a:lnTo>
                      <a:pt x="22" y="42"/>
                    </a:lnTo>
                    <a:lnTo>
                      <a:pt x="22" y="41"/>
                    </a:lnTo>
                    <a:lnTo>
                      <a:pt x="20" y="39"/>
                    </a:lnTo>
                    <a:lnTo>
                      <a:pt x="20" y="39"/>
                    </a:lnTo>
                    <a:lnTo>
                      <a:pt x="19" y="39"/>
                    </a:lnTo>
                    <a:lnTo>
                      <a:pt x="19" y="39"/>
                    </a:lnTo>
                    <a:lnTo>
                      <a:pt x="20" y="41"/>
                    </a:lnTo>
                    <a:lnTo>
                      <a:pt x="20" y="41"/>
                    </a:lnTo>
                    <a:lnTo>
                      <a:pt x="20" y="42"/>
                    </a:lnTo>
                    <a:lnTo>
                      <a:pt x="20" y="42"/>
                    </a:lnTo>
                    <a:lnTo>
                      <a:pt x="19" y="42"/>
                    </a:lnTo>
                    <a:lnTo>
                      <a:pt x="19" y="42"/>
                    </a:lnTo>
                    <a:lnTo>
                      <a:pt x="19" y="44"/>
                    </a:lnTo>
                    <a:lnTo>
                      <a:pt x="19" y="46"/>
                    </a:lnTo>
                    <a:lnTo>
                      <a:pt x="19" y="46"/>
                    </a:lnTo>
                    <a:lnTo>
                      <a:pt x="19" y="48"/>
                    </a:lnTo>
                    <a:lnTo>
                      <a:pt x="17" y="46"/>
                    </a:lnTo>
                    <a:lnTo>
                      <a:pt x="17" y="46"/>
                    </a:lnTo>
                    <a:lnTo>
                      <a:pt x="19" y="46"/>
                    </a:lnTo>
                    <a:lnTo>
                      <a:pt x="19" y="44"/>
                    </a:lnTo>
                    <a:lnTo>
                      <a:pt x="17" y="42"/>
                    </a:lnTo>
                    <a:lnTo>
                      <a:pt x="17" y="42"/>
                    </a:lnTo>
                    <a:lnTo>
                      <a:pt x="17" y="42"/>
                    </a:lnTo>
                    <a:lnTo>
                      <a:pt x="17" y="44"/>
                    </a:lnTo>
                    <a:lnTo>
                      <a:pt x="17" y="44"/>
                    </a:lnTo>
                    <a:lnTo>
                      <a:pt x="17" y="46"/>
                    </a:lnTo>
                    <a:lnTo>
                      <a:pt x="17" y="46"/>
                    </a:lnTo>
                    <a:lnTo>
                      <a:pt x="15" y="44"/>
                    </a:lnTo>
                    <a:lnTo>
                      <a:pt x="15" y="44"/>
                    </a:lnTo>
                    <a:lnTo>
                      <a:pt x="15" y="44"/>
                    </a:lnTo>
                    <a:lnTo>
                      <a:pt x="15" y="46"/>
                    </a:lnTo>
                    <a:lnTo>
                      <a:pt x="15" y="48"/>
                    </a:lnTo>
                    <a:lnTo>
                      <a:pt x="15" y="49"/>
                    </a:lnTo>
                    <a:lnTo>
                      <a:pt x="15" y="49"/>
                    </a:lnTo>
                    <a:lnTo>
                      <a:pt x="15" y="49"/>
                    </a:lnTo>
                    <a:lnTo>
                      <a:pt x="14" y="48"/>
                    </a:lnTo>
                    <a:lnTo>
                      <a:pt x="12" y="48"/>
                    </a:lnTo>
                    <a:lnTo>
                      <a:pt x="12" y="48"/>
                    </a:lnTo>
                    <a:lnTo>
                      <a:pt x="12" y="48"/>
                    </a:lnTo>
                    <a:lnTo>
                      <a:pt x="12" y="48"/>
                    </a:lnTo>
                    <a:lnTo>
                      <a:pt x="12" y="46"/>
                    </a:lnTo>
                    <a:lnTo>
                      <a:pt x="12" y="46"/>
                    </a:lnTo>
                    <a:lnTo>
                      <a:pt x="12" y="44"/>
                    </a:lnTo>
                    <a:lnTo>
                      <a:pt x="7" y="41"/>
                    </a:lnTo>
                    <a:lnTo>
                      <a:pt x="7" y="31"/>
                    </a:lnTo>
                    <a:lnTo>
                      <a:pt x="0" y="31"/>
                    </a:lnTo>
                    <a:lnTo>
                      <a:pt x="0" y="19"/>
                    </a:lnTo>
                    <a:lnTo>
                      <a:pt x="5" y="17"/>
                    </a:lnTo>
                    <a:lnTo>
                      <a:pt x="7" y="17"/>
                    </a:lnTo>
                    <a:lnTo>
                      <a:pt x="7" y="17"/>
                    </a:lnTo>
                    <a:lnTo>
                      <a:pt x="3" y="9"/>
                    </a:lnTo>
                    <a:lnTo>
                      <a:pt x="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58" name="Freeform 2317"/>
              <p:cNvSpPr>
                <a:spLocks noEditPoints="1"/>
              </p:cNvSpPr>
              <p:nvPr/>
            </p:nvSpPr>
            <p:spPr bwMode="auto">
              <a:xfrm>
                <a:off x="5097" y="1226"/>
                <a:ext cx="37" cy="49"/>
              </a:xfrm>
              <a:custGeom>
                <a:avLst/>
                <a:gdLst>
                  <a:gd name="T0" fmla="*/ 37 w 37"/>
                  <a:gd name="T1" fmla="*/ 48 h 49"/>
                  <a:gd name="T2" fmla="*/ 37 w 37"/>
                  <a:gd name="T3" fmla="*/ 46 h 49"/>
                  <a:gd name="T4" fmla="*/ 37 w 37"/>
                  <a:gd name="T5" fmla="*/ 46 h 49"/>
                  <a:gd name="T6" fmla="*/ 37 w 37"/>
                  <a:gd name="T7" fmla="*/ 46 h 49"/>
                  <a:gd name="T8" fmla="*/ 37 w 37"/>
                  <a:gd name="T9" fmla="*/ 46 h 49"/>
                  <a:gd name="T10" fmla="*/ 25 w 37"/>
                  <a:gd name="T11" fmla="*/ 34 h 49"/>
                  <a:gd name="T12" fmla="*/ 25 w 37"/>
                  <a:gd name="T13" fmla="*/ 34 h 49"/>
                  <a:gd name="T14" fmla="*/ 25 w 37"/>
                  <a:gd name="T15" fmla="*/ 31 h 49"/>
                  <a:gd name="T16" fmla="*/ 25 w 37"/>
                  <a:gd name="T17" fmla="*/ 31 h 49"/>
                  <a:gd name="T18" fmla="*/ 25 w 37"/>
                  <a:gd name="T19" fmla="*/ 32 h 49"/>
                  <a:gd name="T20" fmla="*/ 25 w 37"/>
                  <a:gd name="T21" fmla="*/ 34 h 49"/>
                  <a:gd name="T22" fmla="*/ 8 w 37"/>
                  <a:gd name="T23" fmla="*/ 2 h 49"/>
                  <a:gd name="T24" fmla="*/ 10 w 37"/>
                  <a:gd name="T25" fmla="*/ 2 h 49"/>
                  <a:gd name="T26" fmla="*/ 10 w 37"/>
                  <a:gd name="T27" fmla="*/ 0 h 49"/>
                  <a:gd name="T28" fmla="*/ 32 w 37"/>
                  <a:gd name="T29" fmla="*/ 20 h 49"/>
                  <a:gd name="T30" fmla="*/ 31 w 37"/>
                  <a:gd name="T31" fmla="*/ 27 h 49"/>
                  <a:gd name="T32" fmla="*/ 29 w 37"/>
                  <a:gd name="T33" fmla="*/ 27 h 49"/>
                  <a:gd name="T34" fmla="*/ 27 w 37"/>
                  <a:gd name="T35" fmla="*/ 29 h 49"/>
                  <a:gd name="T36" fmla="*/ 25 w 37"/>
                  <a:gd name="T37" fmla="*/ 27 h 49"/>
                  <a:gd name="T38" fmla="*/ 24 w 37"/>
                  <a:gd name="T39" fmla="*/ 29 h 49"/>
                  <a:gd name="T40" fmla="*/ 24 w 37"/>
                  <a:gd name="T41" fmla="*/ 29 h 49"/>
                  <a:gd name="T42" fmla="*/ 24 w 37"/>
                  <a:gd name="T43" fmla="*/ 36 h 49"/>
                  <a:gd name="T44" fmla="*/ 24 w 37"/>
                  <a:gd name="T45" fmla="*/ 39 h 49"/>
                  <a:gd name="T46" fmla="*/ 24 w 37"/>
                  <a:gd name="T47" fmla="*/ 44 h 49"/>
                  <a:gd name="T48" fmla="*/ 22 w 37"/>
                  <a:gd name="T49" fmla="*/ 42 h 49"/>
                  <a:gd name="T50" fmla="*/ 20 w 37"/>
                  <a:gd name="T51" fmla="*/ 39 h 49"/>
                  <a:gd name="T52" fmla="*/ 19 w 37"/>
                  <a:gd name="T53" fmla="*/ 39 h 49"/>
                  <a:gd name="T54" fmla="*/ 20 w 37"/>
                  <a:gd name="T55" fmla="*/ 41 h 49"/>
                  <a:gd name="T56" fmla="*/ 20 w 37"/>
                  <a:gd name="T57" fmla="*/ 42 h 49"/>
                  <a:gd name="T58" fmla="*/ 19 w 37"/>
                  <a:gd name="T59" fmla="*/ 42 h 49"/>
                  <a:gd name="T60" fmla="*/ 19 w 37"/>
                  <a:gd name="T61" fmla="*/ 44 h 49"/>
                  <a:gd name="T62" fmla="*/ 19 w 37"/>
                  <a:gd name="T63" fmla="*/ 46 h 49"/>
                  <a:gd name="T64" fmla="*/ 17 w 37"/>
                  <a:gd name="T65" fmla="*/ 46 h 49"/>
                  <a:gd name="T66" fmla="*/ 19 w 37"/>
                  <a:gd name="T67" fmla="*/ 46 h 49"/>
                  <a:gd name="T68" fmla="*/ 17 w 37"/>
                  <a:gd name="T69" fmla="*/ 42 h 49"/>
                  <a:gd name="T70" fmla="*/ 17 w 37"/>
                  <a:gd name="T71" fmla="*/ 42 h 49"/>
                  <a:gd name="T72" fmla="*/ 17 w 37"/>
                  <a:gd name="T73" fmla="*/ 44 h 49"/>
                  <a:gd name="T74" fmla="*/ 17 w 37"/>
                  <a:gd name="T75" fmla="*/ 46 h 49"/>
                  <a:gd name="T76" fmla="*/ 15 w 37"/>
                  <a:gd name="T77" fmla="*/ 44 h 49"/>
                  <a:gd name="T78" fmla="*/ 15 w 37"/>
                  <a:gd name="T79" fmla="*/ 46 h 49"/>
                  <a:gd name="T80" fmla="*/ 15 w 37"/>
                  <a:gd name="T81" fmla="*/ 49 h 49"/>
                  <a:gd name="T82" fmla="*/ 15 w 37"/>
                  <a:gd name="T83" fmla="*/ 49 h 49"/>
                  <a:gd name="T84" fmla="*/ 12 w 37"/>
                  <a:gd name="T85" fmla="*/ 48 h 49"/>
                  <a:gd name="T86" fmla="*/ 12 w 37"/>
                  <a:gd name="T87" fmla="*/ 48 h 49"/>
                  <a:gd name="T88" fmla="*/ 12 w 37"/>
                  <a:gd name="T89" fmla="*/ 46 h 49"/>
                  <a:gd name="T90" fmla="*/ 12 w 37"/>
                  <a:gd name="T91" fmla="*/ 44 h 49"/>
                  <a:gd name="T92" fmla="*/ 7 w 37"/>
                  <a:gd name="T93" fmla="*/ 31 h 49"/>
                  <a:gd name="T94" fmla="*/ 0 w 37"/>
                  <a:gd name="T95" fmla="*/ 19 h 49"/>
                  <a:gd name="T96" fmla="*/ 7 w 37"/>
                  <a:gd name="T97" fmla="*/ 17 h 49"/>
                  <a:gd name="T98" fmla="*/ 3 w 37"/>
                  <a:gd name="T9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49">
                    <a:moveTo>
                      <a:pt x="37" y="48"/>
                    </a:moveTo>
                    <a:lnTo>
                      <a:pt x="37" y="48"/>
                    </a:lnTo>
                    <a:lnTo>
                      <a:pt x="37" y="48"/>
                    </a:lnTo>
                    <a:lnTo>
                      <a:pt x="37" y="46"/>
                    </a:lnTo>
                    <a:lnTo>
                      <a:pt x="37" y="46"/>
                    </a:lnTo>
                    <a:lnTo>
                      <a:pt x="37" y="46"/>
                    </a:lnTo>
                    <a:lnTo>
                      <a:pt x="37" y="46"/>
                    </a:lnTo>
                    <a:lnTo>
                      <a:pt x="37" y="46"/>
                    </a:lnTo>
                    <a:lnTo>
                      <a:pt x="37" y="46"/>
                    </a:lnTo>
                    <a:lnTo>
                      <a:pt x="37" y="46"/>
                    </a:lnTo>
                    <a:lnTo>
                      <a:pt x="37" y="48"/>
                    </a:lnTo>
                    <a:moveTo>
                      <a:pt x="25" y="34"/>
                    </a:moveTo>
                    <a:lnTo>
                      <a:pt x="25" y="34"/>
                    </a:lnTo>
                    <a:lnTo>
                      <a:pt x="25" y="34"/>
                    </a:lnTo>
                    <a:lnTo>
                      <a:pt x="25" y="34"/>
                    </a:lnTo>
                    <a:lnTo>
                      <a:pt x="25" y="31"/>
                    </a:lnTo>
                    <a:lnTo>
                      <a:pt x="25" y="31"/>
                    </a:lnTo>
                    <a:lnTo>
                      <a:pt x="25" y="31"/>
                    </a:lnTo>
                    <a:lnTo>
                      <a:pt x="25" y="32"/>
                    </a:lnTo>
                    <a:lnTo>
                      <a:pt x="25" y="32"/>
                    </a:lnTo>
                    <a:lnTo>
                      <a:pt x="25" y="34"/>
                    </a:lnTo>
                    <a:lnTo>
                      <a:pt x="25" y="34"/>
                    </a:lnTo>
                    <a:moveTo>
                      <a:pt x="2" y="2"/>
                    </a:moveTo>
                    <a:lnTo>
                      <a:pt x="8" y="2"/>
                    </a:lnTo>
                    <a:lnTo>
                      <a:pt x="8" y="2"/>
                    </a:lnTo>
                    <a:lnTo>
                      <a:pt x="10" y="2"/>
                    </a:lnTo>
                    <a:lnTo>
                      <a:pt x="10" y="2"/>
                    </a:lnTo>
                    <a:lnTo>
                      <a:pt x="10" y="0"/>
                    </a:lnTo>
                    <a:lnTo>
                      <a:pt x="25" y="7"/>
                    </a:lnTo>
                    <a:lnTo>
                      <a:pt x="32" y="20"/>
                    </a:lnTo>
                    <a:lnTo>
                      <a:pt x="31" y="27"/>
                    </a:lnTo>
                    <a:lnTo>
                      <a:pt x="31" y="27"/>
                    </a:lnTo>
                    <a:lnTo>
                      <a:pt x="29" y="27"/>
                    </a:lnTo>
                    <a:lnTo>
                      <a:pt x="29" y="27"/>
                    </a:lnTo>
                    <a:lnTo>
                      <a:pt x="27" y="29"/>
                    </a:lnTo>
                    <a:lnTo>
                      <a:pt x="27" y="29"/>
                    </a:lnTo>
                    <a:lnTo>
                      <a:pt x="25" y="27"/>
                    </a:lnTo>
                    <a:lnTo>
                      <a:pt x="25" y="27"/>
                    </a:lnTo>
                    <a:lnTo>
                      <a:pt x="25" y="29"/>
                    </a:lnTo>
                    <a:lnTo>
                      <a:pt x="24" y="29"/>
                    </a:lnTo>
                    <a:lnTo>
                      <a:pt x="24" y="29"/>
                    </a:lnTo>
                    <a:lnTo>
                      <a:pt x="24" y="29"/>
                    </a:lnTo>
                    <a:lnTo>
                      <a:pt x="24" y="32"/>
                    </a:lnTo>
                    <a:lnTo>
                      <a:pt x="24" y="36"/>
                    </a:lnTo>
                    <a:lnTo>
                      <a:pt x="24" y="37"/>
                    </a:lnTo>
                    <a:lnTo>
                      <a:pt x="24" y="39"/>
                    </a:lnTo>
                    <a:lnTo>
                      <a:pt x="24" y="42"/>
                    </a:lnTo>
                    <a:lnTo>
                      <a:pt x="24" y="44"/>
                    </a:lnTo>
                    <a:lnTo>
                      <a:pt x="22" y="42"/>
                    </a:lnTo>
                    <a:lnTo>
                      <a:pt x="22" y="42"/>
                    </a:lnTo>
                    <a:lnTo>
                      <a:pt x="22" y="41"/>
                    </a:lnTo>
                    <a:lnTo>
                      <a:pt x="20" y="39"/>
                    </a:lnTo>
                    <a:lnTo>
                      <a:pt x="20" y="39"/>
                    </a:lnTo>
                    <a:lnTo>
                      <a:pt x="19" y="39"/>
                    </a:lnTo>
                    <a:lnTo>
                      <a:pt x="19" y="39"/>
                    </a:lnTo>
                    <a:lnTo>
                      <a:pt x="20" y="41"/>
                    </a:lnTo>
                    <a:lnTo>
                      <a:pt x="20" y="41"/>
                    </a:lnTo>
                    <a:lnTo>
                      <a:pt x="20" y="42"/>
                    </a:lnTo>
                    <a:lnTo>
                      <a:pt x="20" y="42"/>
                    </a:lnTo>
                    <a:lnTo>
                      <a:pt x="19" y="42"/>
                    </a:lnTo>
                    <a:lnTo>
                      <a:pt x="19" y="42"/>
                    </a:lnTo>
                    <a:lnTo>
                      <a:pt x="19" y="44"/>
                    </a:lnTo>
                    <a:lnTo>
                      <a:pt x="19" y="46"/>
                    </a:lnTo>
                    <a:lnTo>
                      <a:pt x="19" y="46"/>
                    </a:lnTo>
                    <a:lnTo>
                      <a:pt x="19" y="48"/>
                    </a:lnTo>
                    <a:lnTo>
                      <a:pt x="17" y="46"/>
                    </a:lnTo>
                    <a:lnTo>
                      <a:pt x="17" y="46"/>
                    </a:lnTo>
                    <a:lnTo>
                      <a:pt x="19" y="46"/>
                    </a:lnTo>
                    <a:lnTo>
                      <a:pt x="19" y="44"/>
                    </a:lnTo>
                    <a:lnTo>
                      <a:pt x="17" y="42"/>
                    </a:lnTo>
                    <a:lnTo>
                      <a:pt x="17" y="42"/>
                    </a:lnTo>
                    <a:lnTo>
                      <a:pt x="17" y="42"/>
                    </a:lnTo>
                    <a:lnTo>
                      <a:pt x="17" y="44"/>
                    </a:lnTo>
                    <a:lnTo>
                      <a:pt x="17" y="44"/>
                    </a:lnTo>
                    <a:lnTo>
                      <a:pt x="17" y="46"/>
                    </a:lnTo>
                    <a:lnTo>
                      <a:pt x="17" y="46"/>
                    </a:lnTo>
                    <a:lnTo>
                      <a:pt x="15" y="44"/>
                    </a:lnTo>
                    <a:lnTo>
                      <a:pt x="15" y="44"/>
                    </a:lnTo>
                    <a:lnTo>
                      <a:pt x="15" y="44"/>
                    </a:lnTo>
                    <a:lnTo>
                      <a:pt x="15" y="46"/>
                    </a:lnTo>
                    <a:lnTo>
                      <a:pt x="15" y="48"/>
                    </a:lnTo>
                    <a:lnTo>
                      <a:pt x="15" y="49"/>
                    </a:lnTo>
                    <a:lnTo>
                      <a:pt x="15" y="49"/>
                    </a:lnTo>
                    <a:lnTo>
                      <a:pt x="15" y="49"/>
                    </a:lnTo>
                    <a:lnTo>
                      <a:pt x="14" y="48"/>
                    </a:lnTo>
                    <a:lnTo>
                      <a:pt x="12" y="48"/>
                    </a:lnTo>
                    <a:lnTo>
                      <a:pt x="12" y="48"/>
                    </a:lnTo>
                    <a:lnTo>
                      <a:pt x="12" y="48"/>
                    </a:lnTo>
                    <a:lnTo>
                      <a:pt x="12" y="48"/>
                    </a:lnTo>
                    <a:lnTo>
                      <a:pt x="12" y="46"/>
                    </a:lnTo>
                    <a:lnTo>
                      <a:pt x="12" y="46"/>
                    </a:lnTo>
                    <a:lnTo>
                      <a:pt x="12" y="44"/>
                    </a:lnTo>
                    <a:lnTo>
                      <a:pt x="7" y="41"/>
                    </a:lnTo>
                    <a:lnTo>
                      <a:pt x="7" y="31"/>
                    </a:lnTo>
                    <a:lnTo>
                      <a:pt x="0" y="31"/>
                    </a:lnTo>
                    <a:lnTo>
                      <a:pt x="0" y="19"/>
                    </a:lnTo>
                    <a:lnTo>
                      <a:pt x="5" y="17"/>
                    </a:lnTo>
                    <a:lnTo>
                      <a:pt x="7" y="17"/>
                    </a:lnTo>
                    <a:lnTo>
                      <a:pt x="7" y="17"/>
                    </a:lnTo>
                    <a:lnTo>
                      <a:pt x="3" y="9"/>
                    </a:lnTo>
                    <a:lnTo>
                      <a:pt x="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59" name="Freeform 2318"/>
              <p:cNvSpPr>
                <a:spLocks/>
              </p:cNvSpPr>
              <p:nvPr/>
            </p:nvSpPr>
            <p:spPr bwMode="auto">
              <a:xfrm>
                <a:off x="4985" y="1148"/>
                <a:ext cx="75" cy="151"/>
              </a:xfrm>
              <a:custGeom>
                <a:avLst/>
                <a:gdLst>
                  <a:gd name="T0" fmla="*/ 14 w 75"/>
                  <a:gd name="T1" fmla="*/ 9 h 151"/>
                  <a:gd name="T2" fmla="*/ 15 w 75"/>
                  <a:gd name="T3" fmla="*/ 9 h 151"/>
                  <a:gd name="T4" fmla="*/ 15 w 75"/>
                  <a:gd name="T5" fmla="*/ 9 h 151"/>
                  <a:gd name="T6" fmla="*/ 15 w 75"/>
                  <a:gd name="T7" fmla="*/ 9 h 151"/>
                  <a:gd name="T8" fmla="*/ 15 w 75"/>
                  <a:gd name="T9" fmla="*/ 5 h 151"/>
                  <a:gd name="T10" fmla="*/ 34 w 75"/>
                  <a:gd name="T11" fmla="*/ 56 h 151"/>
                  <a:gd name="T12" fmla="*/ 41 w 75"/>
                  <a:gd name="T13" fmla="*/ 48 h 151"/>
                  <a:gd name="T14" fmla="*/ 53 w 75"/>
                  <a:gd name="T15" fmla="*/ 61 h 151"/>
                  <a:gd name="T16" fmla="*/ 51 w 75"/>
                  <a:gd name="T17" fmla="*/ 65 h 151"/>
                  <a:gd name="T18" fmla="*/ 68 w 75"/>
                  <a:gd name="T19" fmla="*/ 63 h 151"/>
                  <a:gd name="T20" fmla="*/ 70 w 75"/>
                  <a:gd name="T21" fmla="*/ 70 h 151"/>
                  <a:gd name="T22" fmla="*/ 73 w 75"/>
                  <a:gd name="T23" fmla="*/ 73 h 151"/>
                  <a:gd name="T24" fmla="*/ 71 w 75"/>
                  <a:gd name="T25" fmla="*/ 76 h 151"/>
                  <a:gd name="T26" fmla="*/ 73 w 75"/>
                  <a:gd name="T27" fmla="*/ 78 h 151"/>
                  <a:gd name="T28" fmla="*/ 73 w 75"/>
                  <a:gd name="T29" fmla="*/ 80 h 151"/>
                  <a:gd name="T30" fmla="*/ 75 w 75"/>
                  <a:gd name="T31" fmla="*/ 83 h 151"/>
                  <a:gd name="T32" fmla="*/ 75 w 75"/>
                  <a:gd name="T33" fmla="*/ 98 h 151"/>
                  <a:gd name="T34" fmla="*/ 75 w 75"/>
                  <a:gd name="T35" fmla="*/ 98 h 151"/>
                  <a:gd name="T36" fmla="*/ 71 w 75"/>
                  <a:gd name="T37" fmla="*/ 105 h 151"/>
                  <a:gd name="T38" fmla="*/ 70 w 75"/>
                  <a:gd name="T39" fmla="*/ 119 h 151"/>
                  <a:gd name="T40" fmla="*/ 63 w 75"/>
                  <a:gd name="T41" fmla="*/ 120 h 151"/>
                  <a:gd name="T42" fmla="*/ 61 w 75"/>
                  <a:gd name="T43" fmla="*/ 112 h 151"/>
                  <a:gd name="T44" fmla="*/ 58 w 75"/>
                  <a:gd name="T45" fmla="*/ 109 h 151"/>
                  <a:gd name="T46" fmla="*/ 48 w 75"/>
                  <a:gd name="T47" fmla="*/ 120 h 151"/>
                  <a:gd name="T48" fmla="*/ 58 w 75"/>
                  <a:gd name="T49" fmla="*/ 129 h 151"/>
                  <a:gd name="T50" fmla="*/ 56 w 75"/>
                  <a:gd name="T51" fmla="*/ 132 h 151"/>
                  <a:gd name="T52" fmla="*/ 58 w 75"/>
                  <a:gd name="T53" fmla="*/ 132 h 151"/>
                  <a:gd name="T54" fmla="*/ 58 w 75"/>
                  <a:gd name="T55" fmla="*/ 144 h 151"/>
                  <a:gd name="T56" fmla="*/ 44 w 75"/>
                  <a:gd name="T57" fmla="*/ 151 h 151"/>
                  <a:gd name="T58" fmla="*/ 44 w 75"/>
                  <a:gd name="T59" fmla="*/ 151 h 151"/>
                  <a:gd name="T60" fmla="*/ 43 w 75"/>
                  <a:gd name="T61" fmla="*/ 141 h 151"/>
                  <a:gd name="T62" fmla="*/ 41 w 75"/>
                  <a:gd name="T63" fmla="*/ 139 h 151"/>
                  <a:gd name="T64" fmla="*/ 36 w 75"/>
                  <a:gd name="T65" fmla="*/ 122 h 151"/>
                  <a:gd name="T66" fmla="*/ 36 w 75"/>
                  <a:gd name="T67" fmla="*/ 122 h 151"/>
                  <a:gd name="T68" fmla="*/ 31 w 75"/>
                  <a:gd name="T69" fmla="*/ 105 h 151"/>
                  <a:gd name="T70" fmla="*/ 31 w 75"/>
                  <a:gd name="T71" fmla="*/ 105 h 151"/>
                  <a:gd name="T72" fmla="*/ 31 w 75"/>
                  <a:gd name="T73" fmla="*/ 104 h 151"/>
                  <a:gd name="T74" fmla="*/ 29 w 75"/>
                  <a:gd name="T75" fmla="*/ 98 h 151"/>
                  <a:gd name="T76" fmla="*/ 21 w 75"/>
                  <a:gd name="T77" fmla="*/ 71 h 151"/>
                  <a:gd name="T78" fmla="*/ 17 w 75"/>
                  <a:gd name="T79" fmla="*/ 58 h 151"/>
                  <a:gd name="T80" fmla="*/ 9 w 75"/>
                  <a:gd name="T81" fmla="*/ 32 h 151"/>
                  <a:gd name="T82" fmla="*/ 2 w 75"/>
                  <a:gd name="T83" fmla="*/ 14 h 151"/>
                  <a:gd name="T84" fmla="*/ 0 w 75"/>
                  <a:gd name="T85" fmla="*/ 5 h 151"/>
                  <a:gd name="T86" fmla="*/ 2 w 75"/>
                  <a:gd name="T87" fmla="*/ 4 h 151"/>
                  <a:gd name="T88" fmla="*/ 4 w 75"/>
                  <a:gd name="T89" fmla="*/ 4 h 151"/>
                  <a:gd name="T90" fmla="*/ 4 w 75"/>
                  <a:gd name="T91" fmla="*/ 4 h 151"/>
                  <a:gd name="T92" fmla="*/ 4 w 75"/>
                  <a:gd name="T93" fmla="*/ 2 h 151"/>
                  <a:gd name="T94" fmla="*/ 4 w 75"/>
                  <a:gd name="T95" fmla="*/ 2 h 151"/>
                  <a:gd name="T96" fmla="*/ 4 w 75"/>
                  <a:gd name="T97" fmla="*/ 2 h 151"/>
                  <a:gd name="T98" fmla="*/ 7 w 75"/>
                  <a:gd name="T99" fmla="*/ 0 h 151"/>
                  <a:gd name="T100" fmla="*/ 9 w 75"/>
                  <a:gd name="T101" fmla="*/ 2 h 151"/>
                  <a:gd name="T102" fmla="*/ 10 w 75"/>
                  <a:gd name="T103" fmla="*/ 4 h 151"/>
                  <a:gd name="T104" fmla="*/ 10 w 75"/>
                  <a:gd name="T105" fmla="*/ 4 h 151"/>
                  <a:gd name="T106" fmla="*/ 10 w 75"/>
                  <a:gd name="T107" fmla="*/ 7 h 151"/>
                  <a:gd name="T108" fmla="*/ 12 w 75"/>
                  <a:gd name="T109" fmla="*/ 9 h 151"/>
                  <a:gd name="T110" fmla="*/ 14 w 75"/>
                  <a:gd name="T111" fmla="*/ 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151">
                    <a:moveTo>
                      <a:pt x="14" y="9"/>
                    </a:moveTo>
                    <a:lnTo>
                      <a:pt x="15" y="9"/>
                    </a:lnTo>
                    <a:lnTo>
                      <a:pt x="15" y="9"/>
                    </a:lnTo>
                    <a:lnTo>
                      <a:pt x="15" y="9"/>
                    </a:lnTo>
                    <a:lnTo>
                      <a:pt x="15" y="5"/>
                    </a:lnTo>
                    <a:lnTo>
                      <a:pt x="34" y="56"/>
                    </a:lnTo>
                    <a:lnTo>
                      <a:pt x="41" y="48"/>
                    </a:lnTo>
                    <a:lnTo>
                      <a:pt x="53" y="61"/>
                    </a:lnTo>
                    <a:lnTo>
                      <a:pt x="51" y="65"/>
                    </a:lnTo>
                    <a:lnTo>
                      <a:pt x="68" y="63"/>
                    </a:lnTo>
                    <a:lnTo>
                      <a:pt x="70" y="70"/>
                    </a:lnTo>
                    <a:lnTo>
                      <a:pt x="73" y="73"/>
                    </a:lnTo>
                    <a:lnTo>
                      <a:pt x="71" y="76"/>
                    </a:lnTo>
                    <a:lnTo>
                      <a:pt x="73" y="78"/>
                    </a:lnTo>
                    <a:lnTo>
                      <a:pt x="73" y="80"/>
                    </a:lnTo>
                    <a:lnTo>
                      <a:pt x="75" y="83"/>
                    </a:lnTo>
                    <a:lnTo>
                      <a:pt x="75" y="98"/>
                    </a:lnTo>
                    <a:lnTo>
                      <a:pt x="75" y="98"/>
                    </a:lnTo>
                    <a:lnTo>
                      <a:pt x="71" y="105"/>
                    </a:lnTo>
                    <a:lnTo>
                      <a:pt x="70" y="119"/>
                    </a:lnTo>
                    <a:lnTo>
                      <a:pt x="63" y="120"/>
                    </a:lnTo>
                    <a:lnTo>
                      <a:pt x="61" y="112"/>
                    </a:lnTo>
                    <a:lnTo>
                      <a:pt x="58" y="109"/>
                    </a:lnTo>
                    <a:lnTo>
                      <a:pt x="48" y="120"/>
                    </a:lnTo>
                    <a:lnTo>
                      <a:pt x="58" y="129"/>
                    </a:lnTo>
                    <a:lnTo>
                      <a:pt x="56" y="132"/>
                    </a:lnTo>
                    <a:lnTo>
                      <a:pt x="58" y="132"/>
                    </a:lnTo>
                    <a:lnTo>
                      <a:pt x="58" y="144"/>
                    </a:lnTo>
                    <a:lnTo>
                      <a:pt x="44" y="151"/>
                    </a:lnTo>
                    <a:lnTo>
                      <a:pt x="44" y="151"/>
                    </a:lnTo>
                    <a:lnTo>
                      <a:pt x="43" y="141"/>
                    </a:lnTo>
                    <a:lnTo>
                      <a:pt x="41" y="139"/>
                    </a:lnTo>
                    <a:lnTo>
                      <a:pt x="36" y="122"/>
                    </a:lnTo>
                    <a:lnTo>
                      <a:pt x="36" y="122"/>
                    </a:lnTo>
                    <a:lnTo>
                      <a:pt x="31" y="105"/>
                    </a:lnTo>
                    <a:lnTo>
                      <a:pt x="31" y="105"/>
                    </a:lnTo>
                    <a:lnTo>
                      <a:pt x="31" y="104"/>
                    </a:lnTo>
                    <a:lnTo>
                      <a:pt x="29" y="98"/>
                    </a:lnTo>
                    <a:lnTo>
                      <a:pt x="21" y="71"/>
                    </a:lnTo>
                    <a:lnTo>
                      <a:pt x="17" y="58"/>
                    </a:lnTo>
                    <a:lnTo>
                      <a:pt x="9" y="32"/>
                    </a:lnTo>
                    <a:lnTo>
                      <a:pt x="2" y="14"/>
                    </a:lnTo>
                    <a:lnTo>
                      <a:pt x="0" y="5"/>
                    </a:lnTo>
                    <a:lnTo>
                      <a:pt x="2" y="4"/>
                    </a:lnTo>
                    <a:lnTo>
                      <a:pt x="4" y="4"/>
                    </a:lnTo>
                    <a:lnTo>
                      <a:pt x="4" y="4"/>
                    </a:lnTo>
                    <a:lnTo>
                      <a:pt x="4" y="2"/>
                    </a:lnTo>
                    <a:lnTo>
                      <a:pt x="4" y="2"/>
                    </a:lnTo>
                    <a:lnTo>
                      <a:pt x="4" y="2"/>
                    </a:lnTo>
                    <a:lnTo>
                      <a:pt x="7" y="0"/>
                    </a:lnTo>
                    <a:lnTo>
                      <a:pt x="9" y="2"/>
                    </a:lnTo>
                    <a:lnTo>
                      <a:pt x="10" y="4"/>
                    </a:lnTo>
                    <a:lnTo>
                      <a:pt x="10" y="4"/>
                    </a:lnTo>
                    <a:lnTo>
                      <a:pt x="10" y="7"/>
                    </a:lnTo>
                    <a:lnTo>
                      <a:pt x="12" y="9"/>
                    </a:lnTo>
                    <a:lnTo>
                      <a:pt x="14"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60" name="Freeform 2319"/>
              <p:cNvSpPr>
                <a:spLocks/>
              </p:cNvSpPr>
              <p:nvPr/>
            </p:nvSpPr>
            <p:spPr bwMode="auto">
              <a:xfrm>
                <a:off x="4985" y="1148"/>
                <a:ext cx="75" cy="151"/>
              </a:xfrm>
              <a:custGeom>
                <a:avLst/>
                <a:gdLst>
                  <a:gd name="T0" fmla="*/ 14 w 75"/>
                  <a:gd name="T1" fmla="*/ 9 h 151"/>
                  <a:gd name="T2" fmla="*/ 15 w 75"/>
                  <a:gd name="T3" fmla="*/ 9 h 151"/>
                  <a:gd name="T4" fmla="*/ 15 w 75"/>
                  <a:gd name="T5" fmla="*/ 9 h 151"/>
                  <a:gd name="T6" fmla="*/ 15 w 75"/>
                  <a:gd name="T7" fmla="*/ 9 h 151"/>
                  <a:gd name="T8" fmla="*/ 15 w 75"/>
                  <a:gd name="T9" fmla="*/ 5 h 151"/>
                  <a:gd name="T10" fmla="*/ 34 w 75"/>
                  <a:gd name="T11" fmla="*/ 56 h 151"/>
                  <a:gd name="T12" fmla="*/ 41 w 75"/>
                  <a:gd name="T13" fmla="*/ 48 h 151"/>
                  <a:gd name="T14" fmla="*/ 53 w 75"/>
                  <a:gd name="T15" fmla="*/ 61 h 151"/>
                  <a:gd name="T16" fmla="*/ 51 w 75"/>
                  <a:gd name="T17" fmla="*/ 65 h 151"/>
                  <a:gd name="T18" fmla="*/ 68 w 75"/>
                  <a:gd name="T19" fmla="*/ 63 h 151"/>
                  <a:gd name="T20" fmla="*/ 70 w 75"/>
                  <a:gd name="T21" fmla="*/ 70 h 151"/>
                  <a:gd name="T22" fmla="*/ 73 w 75"/>
                  <a:gd name="T23" fmla="*/ 73 h 151"/>
                  <a:gd name="T24" fmla="*/ 71 w 75"/>
                  <a:gd name="T25" fmla="*/ 76 h 151"/>
                  <a:gd name="T26" fmla="*/ 73 w 75"/>
                  <a:gd name="T27" fmla="*/ 78 h 151"/>
                  <a:gd name="T28" fmla="*/ 73 w 75"/>
                  <a:gd name="T29" fmla="*/ 80 h 151"/>
                  <a:gd name="T30" fmla="*/ 75 w 75"/>
                  <a:gd name="T31" fmla="*/ 83 h 151"/>
                  <a:gd name="T32" fmla="*/ 75 w 75"/>
                  <a:gd name="T33" fmla="*/ 98 h 151"/>
                  <a:gd name="T34" fmla="*/ 75 w 75"/>
                  <a:gd name="T35" fmla="*/ 98 h 151"/>
                  <a:gd name="T36" fmla="*/ 71 w 75"/>
                  <a:gd name="T37" fmla="*/ 105 h 151"/>
                  <a:gd name="T38" fmla="*/ 70 w 75"/>
                  <a:gd name="T39" fmla="*/ 119 h 151"/>
                  <a:gd name="T40" fmla="*/ 63 w 75"/>
                  <a:gd name="T41" fmla="*/ 120 h 151"/>
                  <a:gd name="T42" fmla="*/ 61 w 75"/>
                  <a:gd name="T43" fmla="*/ 112 h 151"/>
                  <a:gd name="T44" fmla="*/ 58 w 75"/>
                  <a:gd name="T45" fmla="*/ 109 h 151"/>
                  <a:gd name="T46" fmla="*/ 48 w 75"/>
                  <a:gd name="T47" fmla="*/ 120 h 151"/>
                  <a:gd name="T48" fmla="*/ 58 w 75"/>
                  <a:gd name="T49" fmla="*/ 129 h 151"/>
                  <a:gd name="T50" fmla="*/ 56 w 75"/>
                  <a:gd name="T51" fmla="*/ 132 h 151"/>
                  <a:gd name="T52" fmla="*/ 58 w 75"/>
                  <a:gd name="T53" fmla="*/ 132 h 151"/>
                  <a:gd name="T54" fmla="*/ 58 w 75"/>
                  <a:gd name="T55" fmla="*/ 144 h 151"/>
                  <a:gd name="T56" fmla="*/ 44 w 75"/>
                  <a:gd name="T57" fmla="*/ 151 h 151"/>
                  <a:gd name="T58" fmla="*/ 44 w 75"/>
                  <a:gd name="T59" fmla="*/ 151 h 151"/>
                  <a:gd name="T60" fmla="*/ 43 w 75"/>
                  <a:gd name="T61" fmla="*/ 141 h 151"/>
                  <a:gd name="T62" fmla="*/ 41 w 75"/>
                  <a:gd name="T63" fmla="*/ 139 h 151"/>
                  <a:gd name="T64" fmla="*/ 36 w 75"/>
                  <a:gd name="T65" fmla="*/ 122 h 151"/>
                  <a:gd name="T66" fmla="*/ 36 w 75"/>
                  <a:gd name="T67" fmla="*/ 122 h 151"/>
                  <a:gd name="T68" fmla="*/ 31 w 75"/>
                  <a:gd name="T69" fmla="*/ 105 h 151"/>
                  <a:gd name="T70" fmla="*/ 31 w 75"/>
                  <a:gd name="T71" fmla="*/ 105 h 151"/>
                  <a:gd name="T72" fmla="*/ 31 w 75"/>
                  <a:gd name="T73" fmla="*/ 104 h 151"/>
                  <a:gd name="T74" fmla="*/ 29 w 75"/>
                  <a:gd name="T75" fmla="*/ 98 h 151"/>
                  <a:gd name="T76" fmla="*/ 21 w 75"/>
                  <a:gd name="T77" fmla="*/ 71 h 151"/>
                  <a:gd name="T78" fmla="*/ 17 w 75"/>
                  <a:gd name="T79" fmla="*/ 58 h 151"/>
                  <a:gd name="T80" fmla="*/ 9 w 75"/>
                  <a:gd name="T81" fmla="*/ 32 h 151"/>
                  <a:gd name="T82" fmla="*/ 2 w 75"/>
                  <a:gd name="T83" fmla="*/ 14 h 151"/>
                  <a:gd name="T84" fmla="*/ 0 w 75"/>
                  <a:gd name="T85" fmla="*/ 5 h 151"/>
                  <a:gd name="T86" fmla="*/ 2 w 75"/>
                  <a:gd name="T87" fmla="*/ 4 h 151"/>
                  <a:gd name="T88" fmla="*/ 4 w 75"/>
                  <a:gd name="T89" fmla="*/ 4 h 151"/>
                  <a:gd name="T90" fmla="*/ 4 w 75"/>
                  <a:gd name="T91" fmla="*/ 4 h 151"/>
                  <a:gd name="T92" fmla="*/ 4 w 75"/>
                  <a:gd name="T93" fmla="*/ 2 h 151"/>
                  <a:gd name="T94" fmla="*/ 4 w 75"/>
                  <a:gd name="T95" fmla="*/ 2 h 151"/>
                  <a:gd name="T96" fmla="*/ 4 w 75"/>
                  <a:gd name="T97" fmla="*/ 2 h 151"/>
                  <a:gd name="T98" fmla="*/ 7 w 75"/>
                  <a:gd name="T99" fmla="*/ 0 h 151"/>
                  <a:gd name="T100" fmla="*/ 9 w 75"/>
                  <a:gd name="T101" fmla="*/ 2 h 151"/>
                  <a:gd name="T102" fmla="*/ 10 w 75"/>
                  <a:gd name="T103" fmla="*/ 4 h 151"/>
                  <a:gd name="T104" fmla="*/ 10 w 75"/>
                  <a:gd name="T105" fmla="*/ 4 h 151"/>
                  <a:gd name="T106" fmla="*/ 10 w 75"/>
                  <a:gd name="T107" fmla="*/ 7 h 151"/>
                  <a:gd name="T108" fmla="*/ 12 w 75"/>
                  <a:gd name="T109" fmla="*/ 9 h 151"/>
                  <a:gd name="T110" fmla="*/ 14 w 75"/>
                  <a:gd name="T111" fmla="*/ 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151">
                    <a:moveTo>
                      <a:pt x="14" y="9"/>
                    </a:moveTo>
                    <a:lnTo>
                      <a:pt x="15" y="9"/>
                    </a:lnTo>
                    <a:lnTo>
                      <a:pt x="15" y="9"/>
                    </a:lnTo>
                    <a:lnTo>
                      <a:pt x="15" y="9"/>
                    </a:lnTo>
                    <a:lnTo>
                      <a:pt x="15" y="5"/>
                    </a:lnTo>
                    <a:lnTo>
                      <a:pt x="34" y="56"/>
                    </a:lnTo>
                    <a:lnTo>
                      <a:pt x="41" y="48"/>
                    </a:lnTo>
                    <a:lnTo>
                      <a:pt x="53" y="61"/>
                    </a:lnTo>
                    <a:lnTo>
                      <a:pt x="51" y="65"/>
                    </a:lnTo>
                    <a:lnTo>
                      <a:pt x="68" y="63"/>
                    </a:lnTo>
                    <a:lnTo>
                      <a:pt x="70" y="70"/>
                    </a:lnTo>
                    <a:lnTo>
                      <a:pt x="73" y="73"/>
                    </a:lnTo>
                    <a:lnTo>
                      <a:pt x="71" y="76"/>
                    </a:lnTo>
                    <a:lnTo>
                      <a:pt x="73" y="78"/>
                    </a:lnTo>
                    <a:lnTo>
                      <a:pt x="73" y="80"/>
                    </a:lnTo>
                    <a:lnTo>
                      <a:pt x="75" y="83"/>
                    </a:lnTo>
                    <a:lnTo>
                      <a:pt x="75" y="98"/>
                    </a:lnTo>
                    <a:lnTo>
                      <a:pt x="75" y="98"/>
                    </a:lnTo>
                    <a:lnTo>
                      <a:pt x="71" y="105"/>
                    </a:lnTo>
                    <a:lnTo>
                      <a:pt x="70" y="119"/>
                    </a:lnTo>
                    <a:lnTo>
                      <a:pt x="63" y="120"/>
                    </a:lnTo>
                    <a:lnTo>
                      <a:pt x="61" y="112"/>
                    </a:lnTo>
                    <a:lnTo>
                      <a:pt x="58" y="109"/>
                    </a:lnTo>
                    <a:lnTo>
                      <a:pt x="48" y="120"/>
                    </a:lnTo>
                    <a:lnTo>
                      <a:pt x="58" y="129"/>
                    </a:lnTo>
                    <a:lnTo>
                      <a:pt x="56" y="132"/>
                    </a:lnTo>
                    <a:lnTo>
                      <a:pt x="58" y="132"/>
                    </a:lnTo>
                    <a:lnTo>
                      <a:pt x="58" y="144"/>
                    </a:lnTo>
                    <a:lnTo>
                      <a:pt x="44" y="151"/>
                    </a:lnTo>
                    <a:lnTo>
                      <a:pt x="44" y="151"/>
                    </a:lnTo>
                    <a:lnTo>
                      <a:pt x="43" y="141"/>
                    </a:lnTo>
                    <a:lnTo>
                      <a:pt x="41" y="139"/>
                    </a:lnTo>
                    <a:lnTo>
                      <a:pt x="36" y="122"/>
                    </a:lnTo>
                    <a:lnTo>
                      <a:pt x="36" y="122"/>
                    </a:lnTo>
                    <a:lnTo>
                      <a:pt x="31" y="105"/>
                    </a:lnTo>
                    <a:lnTo>
                      <a:pt x="31" y="105"/>
                    </a:lnTo>
                    <a:lnTo>
                      <a:pt x="31" y="104"/>
                    </a:lnTo>
                    <a:lnTo>
                      <a:pt x="29" y="98"/>
                    </a:lnTo>
                    <a:lnTo>
                      <a:pt x="21" y="71"/>
                    </a:lnTo>
                    <a:lnTo>
                      <a:pt x="17" y="58"/>
                    </a:lnTo>
                    <a:lnTo>
                      <a:pt x="9" y="32"/>
                    </a:lnTo>
                    <a:lnTo>
                      <a:pt x="2" y="14"/>
                    </a:lnTo>
                    <a:lnTo>
                      <a:pt x="0" y="5"/>
                    </a:lnTo>
                    <a:lnTo>
                      <a:pt x="2" y="4"/>
                    </a:lnTo>
                    <a:lnTo>
                      <a:pt x="4" y="4"/>
                    </a:lnTo>
                    <a:lnTo>
                      <a:pt x="4" y="4"/>
                    </a:lnTo>
                    <a:lnTo>
                      <a:pt x="4" y="2"/>
                    </a:lnTo>
                    <a:lnTo>
                      <a:pt x="4" y="2"/>
                    </a:lnTo>
                    <a:lnTo>
                      <a:pt x="4" y="2"/>
                    </a:lnTo>
                    <a:lnTo>
                      <a:pt x="7" y="0"/>
                    </a:lnTo>
                    <a:lnTo>
                      <a:pt x="9" y="2"/>
                    </a:lnTo>
                    <a:lnTo>
                      <a:pt x="10" y="4"/>
                    </a:lnTo>
                    <a:lnTo>
                      <a:pt x="10" y="4"/>
                    </a:lnTo>
                    <a:lnTo>
                      <a:pt x="10" y="7"/>
                    </a:lnTo>
                    <a:lnTo>
                      <a:pt x="12" y="9"/>
                    </a:lnTo>
                    <a:lnTo>
                      <a:pt x="14"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61" name="Freeform 2320"/>
              <p:cNvSpPr>
                <a:spLocks/>
              </p:cNvSpPr>
              <p:nvPr/>
            </p:nvSpPr>
            <p:spPr bwMode="auto">
              <a:xfrm>
                <a:off x="5090" y="1004"/>
                <a:ext cx="85" cy="181"/>
              </a:xfrm>
              <a:custGeom>
                <a:avLst/>
                <a:gdLst>
                  <a:gd name="T0" fmla="*/ 46 w 85"/>
                  <a:gd name="T1" fmla="*/ 78 h 181"/>
                  <a:gd name="T2" fmla="*/ 48 w 85"/>
                  <a:gd name="T3" fmla="*/ 78 h 181"/>
                  <a:gd name="T4" fmla="*/ 48 w 85"/>
                  <a:gd name="T5" fmla="*/ 78 h 181"/>
                  <a:gd name="T6" fmla="*/ 68 w 85"/>
                  <a:gd name="T7" fmla="*/ 65 h 181"/>
                  <a:gd name="T8" fmla="*/ 85 w 85"/>
                  <a:gd name="T9" fmla="*/ 98 h 181"/>
                  <a:gd name="T10" fmla="*/ 78 w 85"/>
                  <a:gd name="T11" fmla="*/ 102 h 181"/>
                  <a:gd name="T12" fmla="*/ 65 w 85"/>
                  <a:gd name="T13" fmla="*/ 110 h 181"/>
                  <a:gd name="T14" fmla="*/ 66 w 85"/>
                  <a:gd name="T15" fmla="*/ 112 h 181"/>
                  <a:gd name="T16" fmla="*/ 70 w 85"/>
                  <a:gd name="T17" fmla="*/ 120 h 181"/>
                  <a:gd name="T18" fmla="*/ 63 w 85"/>
                  <a:gd name="T19" fmla="*/ 126 h 181"/>
                  <a:gd name="T20" fmla="*/ 66 w 85"/>
                  <a:gd name="T21" fmla="*/ 132 h 181"/>
                  <a:gd name="T22" fmla="*/ 60 w 85"/>
                  <a:gd name="T23" fmla="*/ 137 h 181"/>
                  <a:gd name="T24" fmla="*/ 63 w 85"/>
                  <a:gd name="T25" fmla="*/ 146 h 181"/>
                  <a:gd name="T26" fmla="*/ 68 w 85"/>
                  <a:gd name="T27" fmla="*/ 153 h 181"/>
                  <a:gd name="T28" fmla="*/ 70 w 85"/>
                  <a:gd name="T29" fmla="*/ 156 h 181"/>
                  <a:gd name="T30" fmla="*/ 65 w 85"/>
                  <a:gd name="T31" fmla="*/ 159 h 181"/>
                  <a:gd name="T32" fmla="*/ 60 w 85"/>
                  <a:gd name="T33" fmla="*/ 161 h 181"/>
                  <a:gd name="T34" fmla="*/ 58 w 85"/>
                  <a:gd name="T35" fmla="*/ 166 h 181"/>
                  <a:gd name="T36" fmla="*/ 56 w 85"/>
                  <a:gd name="T37" fmla="*/ 165 h 181"/>
                  <a:gd name="T38" fmla="*/ 49 w 85"/>
                  <a:gd name="T39" fmla="*/ 171 h 181"/>
                  <a:gd name="T40" fmla="*/ 38 w 85"/>
                  <a:gd name="T41" fmla="*/ 176 h 181"/>
                  <a:gd name="T42" fmla="*/ 27 w 85"/>
                  <a:gd name="T43" fmla="*/ 181 h 181"/>
                  <a:gd name="T44" fmla="*/ 24 w 85"/>
                  <a:gd name="T45" fmla="*/ 173 h 181"/>
                  <a:gd name="T46" fmla="*/ 21 w 85"/>
                  <a:gd name="T47" fmla="*/ 175 h 181"/>
                  <a:gd name="T48" fmla="*/ 14 w 85"/>
                  <a:gd name="T49" fmla="*/ 159 h 181"/>
                  <a:gd name="T50" fmla="*/ 5 w 85"/>
                  <a:gd name="T51" fmla="*/ 143 h 181"/>
                  <a:gd name="T52" fmla="*/ 12 w 85"/>
                  <a:gd name="T53" fmla="*/ 139 h 181"/>
                  <a:gd name="T54" fmla="*/ 34 w 85"/>
                  <a:gd name="T55" fmla="*/ 127 h 181"/>
                  <a:gd name="T56" fmla="*/ 29 w 85"/>
                  <a:gd name="T57" fmla="*/ 120 h 181"/>
                  <a:gd name="T58" fmla="*/ 36 w 85"/>
                  <a:gd name="T59" fmla="*/ 117 h 181"/>
                  <a:gd name="T60" fmla="*/ 31 w 85"/>
                  <a:gd name="T61" fmla="*/ 109 h 181"/>
                  <a:gd name="T62" fmla="*/ 22 w 85"/>
                  <a:gd name="T63" fmla="*/ 90 h 181"/>
                  <a:gd name="T64" fmla="*/ 17 w 85"/>
                  <a:gd name="T65" fmla="*/ 93 h 181"/>
                  <a:gd name="T66" fmla="*/ 12 w 85"/>
                  <a:gd name="T67" fmla="*/ 80 h 181"/>
                  <a:gd name="T68" fmla="*/ 21 w 85"/>
                  <a:gd name="T69" fmla="*/ 75 h 181"/>
                  <a:gd name="T70" fmla="*/ 0 w 85"/>
                  <a:gd name="T71" fmla="*/ 7 h 181"/>
                  <a:gd name="T72" fmla="*/ 7 w 85"/>
                  <a:gd name="T73" fmla="*/ 4 h 181"/>
                  <a:gd name="T74" fmla="*/ 7 w 85"/>
                  <a:gd name="T75" fmla="*/ 5 h 181"/>
                  <a:gd name="T76" fmla="*/ 22 w 85"/>
                  <a:gd name="T77" fmla="*/ 0 h 181"/>
                  <a:gd name="T78" fmla="*/ 46 w 85"/>
                  <a:gd name="T79" fmla="*/ 78 h 181"/>
                  <a:gd name="T80" fmla="*/ 46 w 85"/>
                  <a:gd name="T81" fmla="*/ 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81">
                    <a:moveTo>
                      <a:pt x="46" y="78"/>
                    </a:moveTo>
                    <a:lnTo>
                      <a:pt x="48" y="78"/>
                    </a:lnTo>
                    <a:lnTo>
                      <a:pt x="48" y="78"/>
                    </a:lnTo>
                    <a:lnTo>
                      <a:pt x="68" y="65"/>
                    </a:lnTo>
                    <a:lnTo>
                      <a:pt x="85" y="98"/>
                    </a:lnTo>
                    <a:lnTo>
                      <a:pt x="78" y="102"/>
                    </a:lnTo>
                    <a:lnTo>
                      <a:pt x="65" y="110"/>
                    </a:lnTo>
                    <a:lnTo>
                      <a:pt x="66" y="112"/>
                    </a:lnTo>
                    <a:lnTo>
                      <a:pt x="70" y="120"/>
                    </a:lnTo>
                    <a:lnTo>
                      <a:pt x="63" y="126"/>
                    </a:lnTo>
                    <a:lnTo>
                      <a:pt x="66" y="132"/>
                    </a:lnTo>
                    <a:lnTo>
                      <a:pt x="60" y="137"/>
                    </a:lnTo>
                    <a:lnTo>
                      <a:pt x="63" y="146"/>
                    </a:lnTo>
                    <a:lnTo>
                      <a:pt x="68" y="153"/>
                    </a:lnTo>
                    <a:lnTo>
                      <a:pt x="70" y="156"/>
                    </a:lnTo>
                    <a:lnTo>
                      <a:pt x="65" y="159"/>
                    </a:lnTo>
                    <a:lnTo>
                      <a:pt x="60" y="161"/>
                    </a:lnTo>
                    <a:lnTo>
                      <a:pt x="58" y="166"/>
                    </a:lnTo>
                    <a:lnTo>
                      <a:pt x="56" y="165"/>
                    </a:lnTo>
                    <a:lnTo>
                      <a:pt x="49" y="171"/>
                    </a:lnTo>
                    <a:lnTo>
                      <a:pt x="38" y="176"/>
                    </a:lnTo>
                    <a:lnTo>
                      <a:pt x="27" y="181"/>
                    </a:lnTo>
                    <a:lnTo>
                      <a:pt x="24" y="173"/>
                    </a:lnTo>
                    <a:lnTo>
                      <a:pt x="21" y="175"/>
                    </a:lnTo>
                    <a:lnTo>
                      <a:pt x="14" y="159"/>
                    </a:lnTo>
                    <a:lnTo>
                      <a:pt x="5" y="143"/>
                    </a:lnTo>
                    <a:lnTo>
                      <a:pt x="12" y="139"/>
                    </a:lnTo>
                    <a:lnTo>
                      <a:pt x="34" y="127"/>
                    </a:lnTo>
                    <a:lnTo>
                      <a:pt x="29" y="120"/>
                    </a:lnTo>
                    <a:lnTo>
                      <a:pt x="36" y="117"/>
                    </a:lnTo>
                    <a:lnTo>
                      <a:pt x="31" y="109"/>
                    </a:lnTo>
                    <a:lnTo>
                      <a:pt x="22" y="90"/>
                    </a:lnTo>
                    <a:lnTo>
                      <a:pt x="17" y="93"/>
                    </a:lnTo>
                    <a:lnTo>
                      <a:pt x="12" y="80"/>
                    </a:lnTo>
                    <a:lnTo>
                      <a:pt x="21" y="75"/>
                    </a:lnTo>
                    <a:lnTo>
                      <a:pt x="0" y="7"/>
                    </a:lnTo>
                    <a:lnTo>
                      <a:pt x="7" y="4"/>
                    </a:lnTo>
                    <a:lnTo>
                      <a:pt x="7" y="5"/>
                    </a:lnTo>
                    <a:lnTo>
                      <a:pt x="22" y="0"/>
                    </a:lnTo>
                    <a:lnTo>
                      <a:pt x="46" y="78"/>
                    </a:lnTo>
                    <a:lnTo>
                      <a:pt x="46" y="7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62" name="Freeform 2321"/>
              <p:cNvSpPr>
                <a:spLocks/>
              </p:cNvSpPr>
              <p:nvPr/>
            </p:nvSpPr>
            <p:spPr bwMode="auto">
              <a:xfrm>
                <a:off x="5090" y="1004"/>
                <a:ext cx="85" cy="181"/>
              </a:xfrm>
              <a:custGeom>
                <a:avLst/>
                <a:gdLst>
                  <a:gd name="T0" fmla="*/ 46 w 85"/>
                  <a:gd name="T1" fmla="*/ 78 h 181"/>
                  <a:gd name="T2" fmla="*/ 48 w 85"/>
                  <a:gd name="T3" fmla="*/ 78 h 181"/>
                  <a:gd name="T4" fmla="*/ 48 w 85"/>
                  <a:gd name="T5" fmla="*/ 78 h 181"/>
                  <a:gd name="T6" fmla="*/ 68 w 85"/>
                  <a:gd name="T7" fmla="*/ 65 h 181"/>
                  <a:gd name="T8" fmla="*/ 85 w 85"/>
                  <a:gd name="T9" fmla="*/ 98 h 181"/>
                  <a:gd name="T10" fmla="*/ 78 w 85"/>
                  <a:gd name="T11" fmla="*/ 102 h 181"/>
                  <a:gd name="T12" fmla="*/ 65 w 85"/>
                  <a:gd name="T13" fmla="*/ 110 h 181"/>
                  <a:gd name="T14" fmla="*/ 66 w 85"/>
                  <a:gd name="T15" fmla="*/ 112 h 181"/>
                  <a:gd name="T16" fmla="*/ 70 w 85"/>
                  <a:gd name="T17" fmla="*/ 120 h 181"/>
                  <a:gd name="T18" fmla="*/ 63 w 85"/>
                  <a:gd name="T19" fmla="*/ 126 h 181"/>
                  <a:gd name="T20" fmla="*/ 66 w 85"/>
                  <a:gd name="T21" fmla="*/ 132 h 181"/>
                  <a:gd name="T22" fmla="*/ 60 w 85"/>
                  <a:gd name="T23" fmla="*/ 137 h 181"/>
                  <a:gd name="T24" fmla="*/ 63 w 85"/>
                  <a:gd name="T25" fmla="*/ 146 h 181"/>
                  <a:gd name="T26" fmla="*/ 68 w 85"/>
                  <a:gd name="T27" fmla="*/ 153 h 181"/>
                  <a:gd name="T28" fmla="*/ 70 w 85"/>
                  <a:gd name="T29" fmla="*/ 156 h 181"/>
                  <a:gd name="T30" fmla="*/ 65 w 85"/>
                  <a:gd name="T31" fmla="*/ 159 h 181"/>
                  <a:gd name="T32" fmla="*/ 60 w 85"/>
                  <a:gd name="T33" fmla="*/ 161 h 181"/>
                  <a:gd name="T34" fmla="*/ 58 w 85"/>
                  <a:gd name="T35" fmla="*/ 166 h 181"/>
                  <a:gd name="T36" fmla="*/ 56 w 85"/>
                  <a:gd name="T37" fmla="*/ 165 h 181"/>
                  <a:gd name="T38" fmla="*/ 49 w 85"/>
                  <a:gd name="T39" fmla="*/ 171 h 181"/>
                  <a:gd name="T40" fmla="*/ 38 w 85"/>
                  <a:gd name="T41" fmla="*/ 176 h 181"/>
                  <a:gd name="T42" fmla="*/ 27 w 85"/>
                  <a:gd name="T43" fmla="*/ 181 h 181"/>
                  <a:gd name="T44" fmla="*/ 24 w 85"/>
                  <a:gd name="T45" fmla="*/ 173 h 181"/>
                  <a:gd name="T46" fmla="*/ 21 w 85"/>
                  <a:gd name="T47" fmla="*/ 175 h 181"/>
                  <a:gd name="T48" fmla="*/ 14 w 85"/>
                  <a:gd name="T49" fmla="*/ 159 h 181"/>
                  <a:gd name="T50" fmla="*/ 5 w 85"/>
                  <a:gd name="T51" fmla="*/ 143 h 181"/>
                  <a:gd name="T52" fmla="*/ 12 w 85"/>
                  <a:gd name="T53" fmla="*/ 139 h 181"/>
                  <a:gd name="T54" fmla="*/ 34 w 85"/>
                  <a:gd name="T55" fmla="*/ 127 h 181"/>
                  <a:gd name="T56" fmla="*/ 29 w 85"/>
                  <a:gd name="T57" fmla="*/ 120 h 181"/>
                  <a:gd name="T58" fmla="*/ 36 w 85"/>
                  <a:gd name="T59" fmla="*/ 117 h 181"/>
                  <a:gd name="T60" fmla="*/ 31 w 85"/>
                  <a:gd name="T61" fmla="*/ 109 h 181"/>
                  <a:gd name="T62" fmla="*/ 22 w 85"/>
                  <a:gd name="T63" fmla="*/ 90 h 181"/>
                  <a:gd name="T64" fmla="*/ 17 w 85"/>
                  <a:gd name="T65" fmla="*/ 93 h 181"/>
                  <a:gd name="T66" fmla="*/ 12 w 85"/>
                  <a:gd name="T67" fmla="*/ 80 h 181"/>
                  <a:gd name="T68" fmla="*/ 21 w 85"/>
                  <a:gd name="T69" fmla="*/ 75 h 181"/>
                  <a:gd name="T70" fmla="*/ 0 w 85"/>
                  <a:gd name="T71" fmla="*/ 7 h 181"/>
                  <a:gd name="T72" fmla="*/ 7 w 85"/>
                  <a:gd name="T73" fmla="*/ 4 h 181"/>
                  <a:gd name="T74" fmla="*/ 7 w 85"/>
                  <a:gd name="T75" fmla="*/ 5 h 181"/>
                  <a:gd name="T76" fmla="*/ 22 w 85"/>
                  <a:gd name="T77" fmla="*/ 0 h 181"/>
                  <a:gd name="T78" fmla="*/ 46 w 85"/>
                  <a:gd name="T79" fmla="*/ 78 h 181"/>
                  <a:gd name="T80" fmla="*/ 46 w 85"/>
                  <a:gd name="T81" fmla="*/ 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81">
                    <a:moveTo>
                      <a:pt x="46" y="78"/>
                    </a:moveTo>
                    <a:lnTo>
                      <a:pt x="48" y="78"/>
                    </a:lnTo>
                    <a:lnTo>
                      <a:pt x="48" y="78"/>
                    </a:lnTo>
                    <a:lnTo>
                      <a:pt x="68" y="65"/>
                    </a:lnTo>
                    <a:lnTo>
                      <a:pt x="85" y="98"/>
                    </a:lnTo>
                    <a:lnTo>
                      <a:pt x="78" y="102"/>
                    </a:lnTo>
                    <a:lnTo>
                      <a:pt x="65" y="110"/>
                    </a:lnTo>
                    <a:lnTo>
                      <a:pt x="66" y="112"/>
                    </a:lnTo>
                    <a:lnTo>
                      <a:pt x="70" y="120"/>
                    </a:lnTo>
                    <a:lnTo>
                      <a:pt x="63" y="126"/>
                    </a:lnTo>
                    <a:lnTo>
                      <a:pt x="66" y="132"/>
                    </a:lnTo>
                    <a:lnTo>
                      <a:pt x="60" y="137"/>
                    </a:lnTo>
                    <a:lnTo>
                      <a:pt x="63" y="146"/>
                    </a:lnTo>
                    <a:lnTo>
                      <a:pt x="68" y="153"/>
                    </a:lnTo>
                    <a:lnTo>
                      <a:pt x="70" y="156"/>
                    </a:lnTo>
                    <a:lnTo>
                      <a:pt x="65" y="159"/>
                    </a:lnTo>
                    <a:lnTo>
                      <a:pt x="60" y="161"/>
                    </a:lnTo>
                    <a:lnTo>
                      <a:pt x="58" y="166"/>
                    </a:lnTo>
                    <a:lnTo>
                      <a:pt x="56" y="165"/>
                    </a:lnTo>
                    <a:lnTo>
                      <a:pt x="49" y="171"/>
                    </a:lnTo>
                    <a:lnTo>
                      <a:pt x="38" y="176"/>
                    </a:lnTo>
                    <a:lnTo>
                      <a:pt x="27" y="181"/>
                    </a:lnTo>
                    <a:lnTo>
                      <a:pt x="24" y="173"/>
                    </a:lnTo>
                    <a:lnTo>
                      <a:pt x="21" y="175"/>
                    </a:lnTo>
                    <a:lnTo>
                      <a:pt x="14" y="159"/>
                    </a:lnTo>
                    <a:lnTo>
                      <a:pt x="5" y="143"/>
                    </a:lnTo>
                    <a:lnTo>
                      <a:pt x="12" y="139"/>
                    </a:lnTo>
                    <a:lnTo>
                      <a:pt x="34" y="127"/>
                    </a:lnTo>
                    <a:lnTo>
                      <a:pt x="29" y="120"/>
                    </a:lnTo>
                    <a:lnTo>
                      <a:pt x="36" y="117"/>
                    </a:lnTo>
                    <a:lnTo>
                      <a:pt x="31" y="109"/>
                    </a:lnTo>
                    <a:lnTo>
                      <a:pt x="22" y="90"/>
                    </a:lnTo>
                    <a:lnTo>
                      <a:pt x="17" y="93"/>
                    </a:lnTo>
                    <a:lnTo>
                      <a:pt x="12" y="80"/>
                    </a:lnTo>
                    <a:lnTo>
                      <a:pt x="21" y="75"/>
                    </a:lnTo>
                    <a:lnTo>
                      <a:pt x="0" y="7"/>
                    </a:lnTo>
                    <a:lnTo>
                      <a:pt x="7" y="4"/>
                    </a:lnTo>
                    <a:lnTo>
                      <a:pt x="7" y="5"/>
                    </a:lnTo>
                    <a:lnTo>
                      <a:pt x="22" y="0"/>
                    </a:lnTo>
                    <a:lnTo>
                      <a:pt x="46" y="78"/>
                    </a:lnTo>
                    <a:lnTo>
                      <a:pt x="46" y="7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63" name="Freeform 2322"/>
              <p:cNvSpPr>
                <a:spLocks/>
              </p:cNvSpPr>
              <p:nvPr/>
            </p:nvSpPr>
            <p:spPr bwMode="auto">
              <a:xfrm>
                <a:off x="5033" y="994"/>
                <a:ext cx="93" cy="163"/>
              </a:xfrm>
              <a:custGeom>
                <a:avLst/>
                <a:gdLst>
                  <a:gd name="T0" fmla="*/ 57 w 93"/>
                  <a:gd name="T1" fmla="*/ 17 h 163"/>
                  <a:gd name="T2" fmla="*/ 78 w 93"/>
                  <a:gd name="T3" fmla="*/ 85 h 163"/>
                  <a:gd name="T4" fmla="*/ 69 w 93"/>
                  <a:gd name="T5" fmla="*/ 90 h 163"/>
                  <a:gd name="T6" fmla="*/ 74 w 93"/>
                  <a:gd name="T7" fmla="*/ 103 h 163"/>
                  <a:gd name="T8" fmla="*/ 79 w 93"/>
                  <a:gd name="T9" fmla="*/ 100 h 163"/>
                  <a:gd name="T10" fmla="*/ 88 w 93"/>
                  <a:gd name="T11" fmla="*/ 119 h 163"/>
                  <a:gd name="T12" fmla="*/ 93 w 93"/>
                  <a:gd name="T13" fmla="*/ 127 h 163"/>
                  <a:gd name="T14" fmla="*/ 86 w 93"/>
                  <a:gd name="T15" fmla="*/ 130 h 163"/>
                  <a:gd name="T16" fmla="*/ 91 w 93"/>
                  <a:gd name="T17" fmla="*/ 137 h 163"/>
                  <a:gd name="T18" fmla="*/ 69 w 93"/>
                  <a:gd name="T19" fmla="*/ 149 h 163"/>
                  <a:gd name="T20" fmla="*/ 62 w 93"/>
                  <a:gd name="T21" fmla="*/ 153 h 163"/>
                  <a:gd name="T22" fmla="*/ 54 w 93"/>
                  <a:gd name="T23" fmla="*/ 158 h 163"/>
                  <a:gd name="T24" fmla="*/ 47 w 93"/>
                  <a:gd name="T25" fmla="*/ 163 h 163"/>
                  <a:gd name="T26" fmla="*/ 23 w 93"/>
                  <a:gd name="T27" fmla="*/ 115 h 163"/>
                  <a:gd name="T28" fmla="*/ 27 w 93"/>
                  <a:gd name="T29" fmla="*/ 103 h 163"/>
                  <a:gd name="T30" fmla="*/ 15 w 93"/>
                  <a:gd name="T31" fmla="*/ 97 h 163"/>
                  <a:gd name="T32" fmla="*/ 17 w 93"/>
                  <a:gd name="T33" fmla="*/ 92 h 163"/>
                  <a:gd name="T34" fmla="*/ 20 w 93"/>
                  <a:gd name="T35" fmla="*/ 93 h 163"/>
                  <a:gd name="T36" fmla="*/ 20 w 93"/>
                  <a:gd name="T37" fmla="*/ 83 h 163"/>
                  <a:gd name="T38" fmla="*/ 23 w 93"/>
                  <a:gd name="T39" fmla="*/ 81 h 163"/>
                  <a:gd name="T40" fmla="*/ 17 w 93"/>
                  <a:gd name="T41" fmla="*/ 71 h 163"/>
                  <a:gd name="T42" fmla="*/ 15 w 93"/>
                  <a:gd name="T43" fmla="*/ 73 h 163"/>
                  <a:gd name="T44" fmla="*/ 3 w 93"/>
                  <a:gd name="T45" fmla="*/ 32 h 163"/>
                  <a:gd name="T46" fmla="*/ 0 w 93"/>
                  <a:gd name="T47" fmla="*/ 15 h 163"/>
                  <a:gd name="T48" fmla="*/ 52 w 93"/>
                  <a:gd name="T49" fmla="*/ 0 h 163"/>
                  <a:gd name="T50" fmla="*/ 57 w 93"/>
                  <a:gd name="T51" fmla="*/ 1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163">
                    <a:moveTo>
                      <a:pt x="57" y="17"/>
                    </a:moveTo>
                    <a:lnTo>
                      <a:pt x="78" y="85"/>
                    </a:lnTo>
                    <a:lnTo>
                      <a:pt x="69" y="90"/>
                    </a:lnTo>
                    <a:lnTo>
                      <a:pt x="74" y="103"/>
                    </a:lnTo>
                    <a:lnTo>
                      <a:pt x="79" y="100"/>
                    </a:lnTo>
                    <a:lnTo>
                      <a:pt x="88" y="119"/>
                    </a:lnTo>
                    <a:lnTo>
                      <a:pt x="93" y="127"/>
                    </a:lnTo>
                    <a:lnTo>
                      <a:pt x="86" y="130"/>
                    </a:lnTo>
                    <a:lnTo>
                      <a:pt x="91" y="137"/>
                    </a:lnTo>
                    <a:lnTo>
                      <a:pt x="69" y="149"/>
                    </a:lnTo>
                    <a:lnTo>
                      <a:pt x="62" y="153"/>
                    </a:lnTo>
                    <a:lnTo>
                      <a:pt x="54" y="158"/>
                    </a:lnTo>
                    <a:lnTo>
                      <a:pt x="47" y="163"/>
                    </a:lnTo>
                    <a:lnTo>
                      <a:pt x="23" y="115"/>
                    </a:lnTo>
                    <a:lnTo>
                      <a:pt x="27" y="103"/>
                    </a:lnTo>
                    <a:lnTo>
                      <a:pt x="15" y="97"/>
                    </a:lnTo>
                    <a:lnTo>
                      <a:pt x="17" y="92"/>
                    </a:lnTo>
                    <a:lnTo>
                      <a:pt x="20" y="93"/>
                    </a:lnTo>
                    <a:lnTo>
                      <a:pt x="20" y="83"/>
                    </a:lnTo>
                    <a:lnTo>
                      <a:pt x="23" y="81"/>
                    </a:lnTo>
                    <a:lnTo>
                      <a:pt x="17" y="71"/>
                    </a:lnTo>
                    <a:lnTo>
                      <a:pt x="15" y="73"/>
                    </a:lnTo>
                    <a:lnTo>
                      <a:pt x="3" y="32"/>
                    </a:lnTo>
                    <a:lnTo>
                      <a:pt x="0" y="15"/>
                    </a:lnTo>
                    <a:lnTo>
                      <a:pt x="52" y="0"/>
                    </a:lnTo>
                    <a:lnTo>
                      <a:pt x="57"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64" name="Freeform 2323"/>
              <p:cNvSpPr>
                <a:spLocks/>
              </p:cNvSpPr>
              <p:nvPr/>
            </p:nvSpPr>
            <p:spPr bwMode="auto">
              <a:xfrm>
                <a:off x="5033" y="994"/>
                <a:ext cx="93" cy="163"/>
              </a:xfrm>
              <a:custGeom>
                <a:avLst/>
                <a:gdLst>
                  <a:gd name="T0" fmla="*/ 57 w 93"/>
                  <a:gd name="T1" fmla="*/ 17 h 163"/>
                  <a:gd name="T2" fmla="*/ 78 w 93"/>
                  <a:gd name="T3" fmla="*/ 85 h 163"/>
                  <a:gd name="T4" fmla="*/ 69 w 93"/>
                  <a:gd name="T5" fmla="*/ 90 h 163"/>
                  <a:gd name="T6" fmla="*/ 74 w 93"/>
                  <a:gd name="T7" fmla="*/ 103 h 163"/>
                  <a:gd name="T8" fmla="*/ 79 w 93"/>
                  <a:gd name="T9" fmla="*/ 100 h 163"/>
                  <a:gd name="T10" fmla="*/ 88 w 93"/>
                  <a:gd name="T11" fmla="*/ 119 h 163"/>
                  <a:gd name="T12" fmla="*/ 93 w 93"/>
                  <a:gd name="T13" fmla="*/ 127 h 163"/>
                  <a:gd name="T14" fmla="*/ 86 w 93"/>
                  <a:gd name="T15" fmla="*/ 130 h 163"/>
                  <a:gd name="T16" fmla="*/ 91 w 93"/>
                  <a:gd name="T17" fmla="*/ 137 h 163"/>
                  <a:gd name="T18" fmla="*/ 69 w 93"/>
                  <a:gd name="T19" fmla="*/ 149 h 163"/>
                  <a:gd name="T20" fmla="*/ 62 w 93"/>
                  <a:gd name="T21" fmla="*/ 153 h 163"/>
                  <a:gd name="T22" fmla="*/ 54 w 93"/>
                  <a:gd name="T23" fmla="*/ 158 h 163"/>
                  <a:gd name="T24" fmla="*/ 47 w 93"/>
                  <a:gd name="T25" fmla="*/ 163 h 163"/>
                  <a:gd name="T26" fmla="*/ 23 w 93"/>
                  <a:gd name="T27" fmla="*/ 115 h 163"/>
                  <a:gd name="T28" fmla="*/ 27 w 93"/>
                  <a:gd name="T29" fmla="*/ 103 h 163"/>
                  <a:gd name="T30" fmla="*/ 15 w 93"/>
                  <a:gd name="T31" fmla="*/ 97 h 163"/>
                  <a:gd name="T32" fmla="*/ 17 w 93"/>
                  <a:gd name="T33" fmla="*/ 92 h 163"/>
                  <a:gd name="T34" fmla="*/ 20 w 93"/>
                  <a:gd name="T35" fmla="*/ 93 h 163"/>
                  <a:gd name="T36" fmla="*/ 20 w 93"/>
                  <a:gd name="T37" fmla="*/ 83 h 163"/>
                  <a:gd name="T38" fmla="*/ 23 w 93"/>
                  <a:gd name="T39" fmla="*/ 81 h 163"/>
                  <a:gd name="T40" fmla="*/ 17 w 93"/>
                  <a:gd name="T41" fmla="*/ 71 h 163"/>
                  <a:gd name="T42" fmla="*/ 15 w 93"/>
                  <a:gd name="T43" fmla="*/ 73 h 163"/>
                  <a:gd name="T44" fmla="*/ 3 w 93"/>
                  <a:gd name="T45" fmla="*/ 32 h 163"/>
                  <a:gd name="T46" fmla="*/ 0 w 93"/>
                  <a:gd name="T47" fmla="*/ 15 h 163"/>
                  <a:gd name="T48" fmla="*/ 52 w 93"/>
                  <a:gd name="T49" fmla="*/ 0 h 163"/>
                  <a:gd name="T50" fmla="*/ 57 w 93"/>
                  <a:gd name="T51" fmla="*/ 1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163">
                    <a:moveTo>
                      <a:pt x="57" y="17"/>
                    </a:moveTo>
                    <a:lnTo>
                      <a:pt x="78" y="85"/>
                    </a:lnTo>
                    <a:lnTo>
                      <a:pt x="69" y="90"/>
                    </a:lnTo>
                    <a:lnTo>
                      <a:pt x="74" y="103"/>
                    </a:lnTo>
                    <a:lnTo>
                      <a:pt x="79" y="100"/>
                    </a:lnTo>
                    <a:lnTo>
                      <a:pt x="88" y="119"/>
                    </a:lnTo>
                    <a:lnTo>
                      <a:pt x="93" y="127"/>
                    </a:lnTo>
                    <a:lnTo>
                      <a:pt x="86" y="130"/>
                    </a:lnTo>
                    <a:lnTo>
                      <a:pt x="91" y="137"/>
                    </a:lnTo>
                    <a:lnTo>
                      <a:pt x="69" y="149"/>
                    </a:lnTo>
                    <a:lnTo>
                      <a:pt x="62" y="153"/>
                    </a:lnTo>
                    <a:lnTo>
                      <a:pt x="54" y="158"/>
                    </a:lnTo>
                    <a:lnTo>
                      <a:pt x="47" y="163"/>
                    </a:lnTo>
                    <a:lnTo>
                      <a:pt x="23" y="115"/>
                    </a:lnTo>
                    <a:lnTo>
                      <a:pt x="27" y="103"/>
                    </a:lnTo>
                    <a:lnTo>
                      <a:pt x="15" y="97"/>
                    </a:lnTo>
                    <a:lnTo>
                      <a:pt x="17" y="92"/>
                    </a:lnTo>
                    <a:lnTo>
                      <a:pt x="20" y="93"/>
                    </a:lnTo>
                    <a:lnTo>
                      <a:pt x="20" y="83"/>
                    </a:lnTo>
                    <a:lnTo>
                      <a:pt x="23" y="81"/>
                    </a:lnTo>
                    <a:lnTo>
                      <a:pt x="17" y="71"/>
                    </a:lnTo>
                    <a:lnTo>
                      <a:pt x="15" y="73"/>
                    </a:lnTo>
                    <a:lnTo>
                      <a:pt x="3" y="32"/>
                    </a:lnTo>
                    <a:lnTo>
                      <a:pt x="0" y="15"/>
                    </a:lnTo>
                    <a:lnTo>
                      <a:pt x="52" y="0"/>
                    </a:lnTo>
                    <a:lnTo>
                      <a:pt x="57"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65" name="Freeform 2324"/>
              <p:cNvSpPr>
                <a:spLocks/>
              </p:cNvSpPr>
              <p:nvPr/>
            </p:nvSpPr>
            <p:spPr bwMode="auto">
              <a:xfrm>
                <a:off x="5082" y="1243"/>
                <a:ext cx="27" cy="44"/>
              </a:xfrm>
              <a:custGeom>
                <a:avLst/>
                <a:gdLst>
                  <a:gd name="T0" fmla="*/ 15 w 27"/>
                  <a:gd name="T1" fmla="*/ 2 h 44"/>
                  <a:gd name="T2" fmla="*/ 15 w 27"/>
                  <a:gd name="T3" fmla="*/ 14 h 44"/>
                  <a:gd name="T4" fmla="*/ 22 w 27"/>
                  <a:gd name="T5" fmla="*/ 14 h 44"/>
                  <a:gd name="T6" fmla="*/ 22 w 27"/>
                  <a:gd name="T7" fmla="*/ 24 h 44"/>
                  <a:gd name="T8" fmla="*/ 27 w 27"/>
                  <a:gd name="T9" fmla="*/ 27 h 44"/>
                  <a:gd name="T10" fmla="*/ 27 w 27"/>
                  <a:gd name="T11" fmla="*/ 29 h 44"/>
                  <a:gd name="T12" fmla="*/ 27 w 27"/>
                  <a:gd name="T13" fmla="*/ 29 h 44"/>
                  <a:gd name="T14" fmla="*/ 27 w 27"/>
                  <a:gd name="T15" fmla="*/ 31 h 44"/>
                  <a:gd name="T16" fmla="*/ 27 w 27"/>
                  <a:gd name="T17" fmla="*/ 31 h 44"/>
                  <a:gd name="T18" fmla="*/ 27 w 27"/>
                  <a:gd name="T19" fmla="*/ 32 h 44"/>
                  <a:gd name="T20" fmla="*/ 27 w 27"/>
                  <a:gd name="T21" fmla="*/ 32 h 44"/>
                  <a:gd name="T22" fmla="*/ 27 w 27"/>
                  <a:gd name="T23" fmla="*/ 34 h 44"/>
                  <a:gd name="T24" fmla="*/ 27 w 27"/>
                  <a:gd name="T25" fmla="*/ 34 h 44"/>
                  <a:gd name="T26" fmla="*/ 25 w 27"/>
                  <a:gd name="T27" fmla="*/ 37 h 44"/>
                  <a:gd name="T28" fmla="*/ 25 w 27"/>
                  <a:gd name="T29" fmla="*/ 37 h 44"/>
                  <a:gd name="T30" fmla="*/ 23 w 27"/>
                  <a:gd name="T31" fmla="*/ 39 h 44"/>
                  <a:gd name="T32" fmla="*/ 23 w 27"/>
                  <a:gd name="T33" fmla="*/ 39 h 44"/>
                  <a:gd name="T34" fmla="*/ 23 w 27"/>
                  <a:gd name="T35" fmla="*/ 39 h 44"/>
                  <a:gd name="T36" fmla="*/ 23 w 27"/>
                  <a:gd name="T37" fmla="*/ 39 h 44"/>
                  <a:gd name="T38" fmla="*/ 23 w 27"/>
                  <a:gd name="T39" fmla="*/ 39 h 44"/>
                  <a:gd name="T40" fmla="*/ 22 w 27"/>
                  <a:gd name="T41" fmla="*/ 42 h 44"/>
                  <a:gd name="T42" fmla="*/ 22 w 27"/>
                  <a:gd name="T43" fmla="*/ 44 h 44"/>
                  <a:gd name="T44" fmla="*/ 20 w 27"/>
                  <a:gd name="T45" fmla="*/ 44 h 44"/>
                  <a:gd name="T46" fmla="*/ 20 w 27"/>
                  <a:gd name="T47" fmla="*/ 44 h 44"/>
                  <a:gd name="T48" fmla="*/ 20 w 27"/>
                  <a:gd name="T49" fmla="*/ 42 h 44"/>
                  <a:gd name="T50" fmla="*/ 20 w 27"/>
                  <a:gd name="T51" fmla="*/ 42 h 44"/>
                  <a:gd name="T52" fmla="*/ 18 w 27"/>
                  <a:gd name="T53" fmla="*/ 41 h 44"/>
                  <a:gd name="T54" fmla="*/ 18 w 27"/>
                  <a:gd name="T55" fmla="*/ 41 h 44"/>
                  <a:gd name="T56" fmla="*/ 18 w 27"/>
                  <a:gd name="T57" fmla="*/ 39 h 44"/>
                  <a:gd name="T58" fmla="*/ 17 w 27"/>
                  <a:gd name="T59" fmla="*/ 37 h 44"/>
                  <a:gd name="T60" fmla="*/ 17 w 27"/>
                  <a:gd name="T61" fmla="*/ 37 h 44"/>
                  <a:gd name="T62" fmla="*/ 17 w 27"/>
                  <a:gd name="T63" fmla="*/ 39 h 44"/>
                  <a:gd name="T64" fmla="*/ 13 w 27"/>
                  <a:gd name="T65" fmla="*/ 22 h 44"/>
                  <a:gd name="T66" fmla="*/ 7 w 27"/>
                  <a:gd name="T67" fmla="*/ 27 h 44"/>
                  <a:gd name="T68" fmla="*/ 1 w 27"/>
                  <a:gd name="T69" fmla="*/ 22 h 44"/>
                  <a:gd name="T70" fmla="*/ 1 w 27"/>
                  <a:gd name="T71" fmla="*/ 22 h 44"/>
                  <a:gd name="T72" fmla="*/ 1 w 27"/>
                  <a:gd name="T73" fmla="*/ 20 h 44"/>
                  <a:gd name="T74" fmla="*/ 1 w 27"/>
                  <a:gd name="T75" fmla="*/ 20 h 44"/>
                  <a:gd name="T76" fmla="*/ 0 w 27"/>
                  <a:gd name="T77" fmla="*/ 20 h 44"/>
                  <a:gd name="T78" fmla="*/ 0 w 27"/>
                  <a:gd name="T79" fmla="*/ 7 h 44"/>
                  <a:gd name="T80" fmla="*/ 7 w 27"/>
                  <a:gd name="T81" fmla="*/ 7 h 44"/>
                  <a:gd name="T82" fmla="*/ 8 w 27"/>
                  <a:gd name="T83" fmla="*/ 0 h 44"/>
                  <a:gd name="T84" fmla="*/ 13 w 27"/>
                  <a:gd name="T85" fmla="*/ 0 h 44"/>
                  <a:gd name="T86" fmla="*/ 15 w 27"/>
                  <a:gd name="T8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44">
                    <a:moveTo>
                      <a:pt x="15" y="2"/>
                    </a:moveTo>
                    <a:lnTo>
                      <a:pt x="15" y="14"/>
                    </a:lnTo>
                    <a:lnTo>
                      <a:pt x="22" y="14"/>
                    </a:lnTo>
                    <a:lnTo>
                      <a:pt x="22" y="24"/>
                    </a:lnTo>
                    <a:lnTo>
                      <a:pt x="27" y="27"/>
                    </a:lnTo>
                    <a:lnTo>
                      <a:pt x="27" y="29"/>
                    </a:lnTo>
                    <a:lnTo>
                      <a:pt x="27" y="29"/>
                    </a:lnTo>
                    <a:lnTo>
                      <a:pt x="27" y="31"/>
                    </a:lnTo>
                    <a:lnTo>
                      <a:pt x="27" y="31"/>
                    </a:lnTo>
                    <a:lnTo>
                      <a:pt x="27" y="32"/>
                    </a:lnTo>
                    <a:lnTo>
                      <a:pt x="27" y="32"/>
                    </a:lnTo>
                    <a:lnTo>
                      <a:pt x="27" y="34"/>
                    </a:lnTo>
                    <a:lnTo>
                      <a:pt x="27" y="34"/>
                    </a:lnTo>
                    <a:lnTo>
                      <a:pt x="25" y="37"/>
                    </a:lnTo>
                    <a:lnTo>
                      <a:pt x="25" y="37"/>
                    </a:lnTo>
                    <a:lnTo>
                      <a:pt x="23" y="39"/>
                    </a:lnTo>
                    <a:lnTo>
                      <a:pt x="23" y="39"/>
                    </a:lnTo>
                    <a:lnTo>
                      <a:pt x="23" y="39"/>
                    </a:lnTo>
                    <a:lnTo>
                      <a:pt x="23" y="39"/>
                    </a:lnTo>
                    <a:lnTo>
                      <a:pt x="23" y="39"/>
                    </a:lnTo>
                    <a:lnTo>
                      <a:pt x="22" y="42"/>
                    </a:lnTo>
                    <a:lnTo>
                      <a:pt x="22" y="44"/>
                    </a:lnTo>
                    <a:lnTo>
                      <a:pt x="20" y="44"/>
                    </a:lnTo>
                    <a:lnTo>
                      <a:pt x="20" y="44"/>
                    </a:lnTo>
                    <a:lnTo>
                      <a:pt x="20" y="42"/>
                    </a:lnTo>
                    <a:lnTo>
                      <a:pt x="20" y="42"/>
                    </a:lnTo>
                    <a:lnTo>
                      <a:pt x="18" y="41"/>
                    </a:lnTo>
                    <a:lnTo>
                      <a:pt x="18" y="41"/>
                    </a:lnTo>
                    <a:lnTo>
                      <a:pt x="18" y="39"/>
                    </a:lnTo>
                    <a:lnTo>
                      <a:pt x="17" y="37"/>
                    </a:lnTo>
                    <a:lnTo>
                      <a:pt x="17" y="37"/>
                    </a:lnTo>
                    <a:lnTo>
                      <a:pt x="17" y="39"/>
                    </a:lnTo>
                    <a:lnTo>
                      <a:pt x="13" y="22"/>
                    </a:lnTo>
                    <a:lnTo>
                      <a:pt x="7" y="27"/>
                    </a:lnTo>
                    <a:lnTo>
                      <a:pt x="1" y="22"/>
                    </a:lnTo>
                    <a:lnTo>
                      <a:pt x="1" y="22"/>
                    </a:lnTo>
                    <a:lnTo>
                      <a:pt x="1" y="20"/>
                    </a:lnTo>
                    <a:lnTo>
                      <a:pt x="1" y="20"/>
                    </a:lnTo>
                    <a:lnTo>
                      <a:pt x="0" y="20"/>
                    </a:lnTo>
                    <a:lnTo>
                      <a:pt x="0" y="7"/>
                    </a:lnTo>
                    <a:lnTo>
                      <a:pt x="7" y="7"/>
                    </a:lnTo>
                    <a:lnTo>
                      <a:pt x="8" y="0"/>
                    </a:lnTo>
                    <a:lnTo>
                      <a:pt x="13" y="0"/>
                    </a:lnTo>
                    <a:lnTo>
                      <a:pt x="15"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66" name="Freeform 2325"/>
              <p:cNvSpPr>
                <a:spLocks/>
              </p:cNvSpPr>
              <p:nvPr/>
            </p:nvSpPr>
            <p:spPr bwMode="auto">
              <a:xfrm>
                <a:off x="5082" y="1243"/>
                <a:ext cx="27" cy="44"/>
              </a:xfrm>
              <a:custGeom>
                <a:avLst/>
                <a:gdLst>
                  <a:gd name="T0" fmla="*/ 15 w 27"/>
                  <a:gd name="T1" fmla="*/ 2 h 44"/>
                  <a:gd name="T2" fmla="*/ 15 w 27"/>
                  <a:gd name="T3" fmla="*/ 14 h 44"/>
                  <a:gd name="T4" fmla="*/ 22 w 27"/>
                  <a:gd name="T5" fmla="*/ 14 h 44"/>
                  <a:gd name="T6" fmla="*/ 22 w 27"/>
                  <a:gd name="T7" fmla="*/ 24 h 44"/>
                  <a:gd name="T8" fmla="*/ 27 w 27"/>
                  <a:gd name="T9" fmla="*/ 27 h 44"/>
                  <a:gd name="T10" fmla="*/ 27 w 27"/>
                  <a:gd name="T11" fmla="*/ 29 h 44"/>
                  <a:gd name="T12" fmla="*/ 27 w 27"/>
                  <a:gd name="T13" fmla="*/ 29 h 44"/>
                  <a:gd name="T14" fmla="*/ 27 w 27"/>
                  <a:gd name="T15" fmla="*/ 31 h 44"/>
                  <a:gd name="T16" fmla="*/ 27 w 27"/>
                  <a:gd name="T17" fmla="*/ 31 h 44"/>
                  <a:gd name="T18" fmla="*/ 27 w 27"/>
                  <a:gd name="T19" fmla="*/ 32 h 44"/>
                  <a:gd name="T20" fmla="*/ 27 w 27"/>
                  <a:gd name="T21" fmla="*/ 32 h 44"/>
                  <a:gd name="T22" fmla="*/ 27 w 27"/>
                  <a:gd name="T23" fmla="*/ 34 h 44"/>
                  <a:gd name="T24" fmla="*/ 27 w 27"/>
                  <a:gd name="T25" fmla="*/ 34 h 44"/>
                  <a:gd name="T26" fmla="*/ 25 w 27"/>
                  <a:gd name="T27" fmla="*/ 37 h 44"/>
                  <a:gd name="T28" fmla="*/ 25 w 27"/>
                  <a:gd name="T29" fmla="*/ 37 h 44"/>
                  <a:gd name="T30" fmla="*/ 23 w 27"/>
                  <a:gd name="T31" fmla="*/ 39 h 44"/>
                  <a:gd name="T32" fmla="*/ 23 w 27"/>
                  <a:gd name="T33" fmla="*/ 39 h 44"/>
                  <a:gd name="T34" fmla="*/ 23 w 27"/>
                  <a:gd name="T35" fmla="*/ 39 h 44"/>
                  <a:gd name="T36" fmla="*/ 23 w 27"/>
                  <a:gd name="T37" fmla="*/ 39 h 44"/>
                  <a:gd name="T38" fmla="*/ 23 w 27"/>
                  <a:gd name="T39" fmla="*/ 39 h 44"/>
                  <a:gd name="T40" fmla="*/ 22 w 27"/>
                  <a:gd name="T41" fmla="*/ 42 h 44"/>
                  <a:gd name="T42" fmla="*/ 22 w 27"/>
                  <a:gd name="T43" fmla="*/ 44 h 44"/>
                  <a:gd name="T44" fmla="*/ 20 w 27"/>
                  <a:gd name="T45" fmla="*/ 44 h 44"/>
                  <a:gd name="T46" fmla="*/ 20 w 27"/>
                  <a:gd name="T47" fmla="*/ 44 h 44"/>
                  <a:gd name="T48" fmla="*/ 20 w 27"/>
                  <a:gd name="T49" fmla="*/ 42 h 44"/>
                  <a:gd name="T50" fmla="*/ 20 w 27"/>
                  <a:gd name="T51" fmla="*/ 42 h 44"/>
                  <a:gd name="T52" fmla="*/ 18 w 27"/>
                  <a:gd name="T53" fmla="*/ 41 h 44"/>
                  <a:gd name="T54" fmla="*/ 18 w 27"/>
                  <a:gd name="T55" fmla="*/ 41 h 44"/>
                  <a:gd name="T56" fmla="*/ 18 w 27"/>
                  <a:gd name="T57" fmla="*/ 39 h 44"/>
                  <a:gd name="T58" fmla="*/ 17 w 27"/>
                  <a:gd name="T59" fmla="*/ 37 h 44"/>
                  <a:gd name="T60" fmla="*/ 17 w 27"/>
                  <a:gd name="T61" fmla="*/ 37 h 44"/>
                  <a:gd name="T62" fmla="*/ 17 w 27"/>
                  <a:gd name="T63" fmla="*/ 39 h 44"/>
                  <a:gd name="T64" fmla="*/ 13 w 27"/>
                  <a:gd name="T65" fmla="*/ 22 h 44"/>
                  <a:gd name="T66" fmla="*/ 7 w 27"/>
                  <a:gd name="T67" fmla="*/ 27 h 44"/>
                  <a:gd name="T68" fmla="*/ 1 w 27"/>
                  <a:gd name="T69" fmla="*/ 22 h 44"/>
                  <a:gd name="T70" fmla="*/ 1 w 27"/>
                  <a:gd name="T71" fmla="*/ 22 h 44"/>
                  <a:gd name="T72" fmla="*/ 1 w 27"/>
                  <a:gd name="T73" fmla="*/ 20 h 44"/>
                  <a:gd name="T74" fmla="*/ 1 w 27"/>
                  <a:gd name="T75" fmla="*/ 20 h 44"/>
                  <a:gd name="T76" fmla="*/ 0 w 27"/>
                  <a:gd name="T77" fmla="*/ 20 h 44"/>
                  <a:gd name="T78" fmla="*/ 0 w 27"/>
                  <a:gd name="T79" fmla="*/ 7 h 44"/>
                  <a:gd name="T80" fmla="*/ 7 w 27"/>
                  <a:gd name="T81" fmla="*/ 7 h 44"/>
                  <a:gd name="T82" fmla="*/ 8 w 27"/>
                  <a:gd name="T83" fmla="*/ 0 h 44"/>
                  <a:gd name="T84" fmla="*/ 13 w 27"/>
                  <a:gd name="T85" fmla="*/ 0 h 44"/>
                  <a:gd name="T86" fmla="*/ 15 w 27"/>
                  <a:gd name="T8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44">
                    <a:moveTo>
                      <a:pt x="15" y="2"/>
                    </a:moveTo>
                    <a:lnTo>
                      <a:pt x="15" y="14"/>
                    </a:lnTo>
                    <a:lnTo>
                      <a:pt x="22" y="14"/>
                    </a:lnTo>
                    <a:lnTo>
                      <a:pt x="22" y="24"/>
                    </a:lnTo>
                    <a:lnTo>
                      <a:pt x="27" y="27"/>
                    </a:lnTo>
                    <a:lnTo>
                      <a:pt x="27" y="29"/>
                    </a:lnTo>
                    <a:lnTo>
                      <a:pt x="27" y="29"/>
                    </a:lnTo>
                    <a:lnTo>
                      <a:pt x="27" y="31"/>
                    </a:lnTo>
                    <a:lnTo>
                      <a:pt x="27" y="31"/>
                    </a:lnTo>
                    <a:lnTo>
                      <a:pt x="27" y="32"/>
                    </a:lnTo>
                    <a:lnTo>
                      <a:pt x="27" y="32"/>
                    </a:lnTo>
                    <a:lnTo>
                      <a:pt x="27" y="34"/>
                    </a:lnTo>
                    <a:lnTo>
                      <a:pt x="27" y="34"/>
                    </a:lnTo>
                    <a:lnTo>
                      <a:pt x="25" y="37"/>
                    </a:lnTo>
                    <a:lnTo>
                      <a:pt x="25" y="37"/>
                    </a:lnTo>
                    <a:lnTo>
                      <a:pt x="23" y="39"/>
                    </a:lnTo>
                    <a:lnTo>
                      <a:pt x="23" y="39"/>
                    </a:lnTo>
                    <a:lnTo>
                      <a:pt x="23" y="39"/>
                    </a:lnTo>
                    <a:lnTo>
                      <a:pt x="23" y="39"/>
                    </a:lnTo>
                    <a:lnTo>
                      <a:pt x="23" y="39"/>
                    </a:lnTo>
                    <a:lnTo>
                      <a:pt x="22" y="42"/>
                    </a:lnTo>
                    <a:lnTo>
                      <a:pt x="22" y="44"/>
                    </a:lnTo>
                    <a:lnTo>
                      <a:pt x="20" y="44"/>
                    </a:lnTo>
                    <a:lnTo>
                      <a:pt x="20" y="44"/>
                    </a:lnTo>
                    <a:lnTo>
                      <a:pt x="20" y="42"/>
                    </a:lnTo>
                    <a:lnTo>
                      <a:pt x="20" y="42"/>
                    </a:lnTo>
                    <a:lnTo>
                      <a:pt x="18" y="41"/>
                    </a:lnTo>
                    <a:lnTo>
                      <a:pt x="18" y="41"/>
                    </a:lnTo>
                    <a:lnTo>
                      <a:pt x="18" y="39"/>
                    </a:lnTo>
                    <a:lnTo>
                      <a:pt x="17" y="37"/>
                    </a:lnTo>
                    <a:lnTo>
                      <a:pt x="17" y="37"/>
                    </a:lnTo>
                    <a:lnTo>
                      <a:pt x="17" y="39"/>
                    </a:lnTo>
                    <a:lnTo>
                      <a:pt x="13" y="22"/>
                    </a:lnTo>
                    <a:lnTo>
                      <a:pt x="7" y="27"/>
                    </a:lnTo>
                    <a:lnTo>
                      <a:pt x="1" y="22"/>
                    </a:lnTo>
                    <a:lnTo>
                      <a:pt x="1" y="22"/>
                    </a:lnTo>
                    <a:lnTo>
                      <a:pt x="1" y="20"/>
                    </a:lnTo>
                    <a:lnTo>
                      <a:pt x="1" y="20"/>
                    </a:lnTo>
                    <a:lnTo>
                      <a:pt x="0" y="20"/>
                    </a:lnTo>
                    <a:lnTo>
                      <a:pt x="0" y="7"/>
                    </a:lnTo>
                    <a:lnTo>
                      <a:pt x="7" y="7"/>
                    </a:lnTo>
                    <a:lnTo>
                      <a:pt x="8" y="0"/>
                    </a:lnTo>
                    <a:lnTo>
                      <a:pt x="13" y="0"/>
                    </a:lnTo>
                    <a:lnTo>
                      <a:pt x="1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67" name="Freeform 2326"/>
              <p:cNvSpPr>
                <a:spLocks/>
              </p:cNvSpPr>
              <p:nvPr/>
            </p:nvSpPr>
            <p:spPr bwMode="auto">
              <a:xfrm>
                <a:off x="5007" y="1009"/>
                <a:ext cx="104" cy="193"/>
              </a:xfrm>
              <a:custGeom>
                <a:avLst/>
                <a:gdLst>
                  <a:gd name="T0" fmla="*/ 41 w 104"/>
                  <a:gd name="T1" fmla="*/ 58 h 193"/>
                  <a:gd name="T2" fmla="*/ 49 w 104"/>
                  <a:gd name="T3" fmla="*/ 66 h 193"/>
                  <a:gd name="T4" fmla="*/ 46 w 104"/>
                  <a:gd name="T5" fmla="*/ 78 h 193"/>
                  <a:gd name="T6" fmla="*/ 41 w 104"/>
                  <a:gd name="T7" fmla="*/ 82 h 193"/>
                  <a:gd name="T8" fmla="*/ 49 w 104"/>
                  <a:gd name="T9" fmla="*/ 100 h 193"/>
                  <a:gd name="T10" fmla="*/ 80 w 104"/>
                  <a:gd name="T11" fmla="*/ 143 h 193"/>
                  <a:gd name="T12" fmla="*/ 97 w 104"/>
                  <a:gd name="T13" fmla="*/ 154 h 193"/>
                  <a:gd name="T14" fmla="*/ 95 w 104"/>
                  <a:gd name="T15" fmla="*/ 170 h 193"/>
                  <a:gd name="T16" fmla="*/ 82 w 104"/>
                  <a:gd name="T17" fmla="*/ 178 h 193"/>
                  <a:gd name="T18" fmla="*/ 87 w 104"/>
                  <a:gd name="T19" fmla="*/ 185 h 193"/>
                  <a:gd name="T20" fmla="*/ 78 w 104"/>
                  <a:gd name="T21" fmla="*/ 190 h 193"/>
                  <a:gd name="T22" fmla="*/ 75 w 104"/>
                  <a:gd name="T23" fmla="*/ 190 h 193"/>
                  <a:gd name="T24" fmla="*/ 66 w 104"/>
                  <a:gd name="T25" fmla="*/ 192 h 193"/>
                  <a:gd name="T26" fmla="*/ 53 w 104"/>
                  <a:gd name="T27" fmla="*/ 170 h 193"/>
                  <a:gd name="T28" fmla="*/ 44 w 104"/>
                  <a:gd name="T29" fmla="*/ 168 h 193"/>
                  <a:gd name="T30" fmla="*/ 38 w 104"/>
                  <a:gd name="T31" fmla="*/ 146 h 193"/>
                  <a:gd name="T32" fmla="*/ 27 w 104"/>
                  <a:gd name="T33" fmla="*/ 146 h 193"/>
                  <a:gd name="T34" fmla="*/ 0 w 104"/>
                  <a:gd name="T35" fmla="*/ 102 h 193"/>
                  <a:gd name="T36" fmla="*/ 5 w 104"/>
                  <a:gd name="T37" fmla="*/ 95 h 193"/>
                  <a:gd name="T38" fmla="*/ 5 w 104"/>
                  <a:gd name="T39" fmla="*/ 88 h 193"/>
                  <a:gd name="T40" fmla="*/ 5 w 104"/>
                  <a:gd name="T41" fmla="*/ 85 h 193"/>
                  <a:gd name="T42" fmla="*/ 5 w 104"/>
                  <a:gd name="T43" fmla="*/ 85 h 193"/>
                  <a:gd name="T44" fmla="*/ 7 w 104"/>
                  <a:gd name="T45" fmla="*/ 82 h 193"/>
                  <a:gd name="T46" fmla="*/ 9 w 104"/>
                  <a:gd name="T47" fmla="*/ 78 h 193"/>
                  <a:gd name="T48" fmla="*/ 12 w 104"/>
                  <a:gd name="T49" fmla="*/ 75 h 193"/>
                  <a:gd name="T50" fmla="*/ 12 w 104"/>
                  <a:gd name="T51" fmla="*/ 70 h 193"/>
                  <a:gd name="T52" fmla="*/ 9 w 104"/>
                  <a:gd name="T53" fmla="*/ 68 h 193"/>
                  <a:gd name="T54" fmla="*/ 5 w 104"/>
                  <a:gd name="T55" fmla="*/ 63 h 193"/>
                  <a:gd name="T56" fmla="*/ 4 w 104"/>
                  <a:gd name="T57" fmla="*/ 54 h 193"/>
                  <a:gd name="T58" fmla="*/ 7 w 104"/>
                  <a:gd name="T59" fmla="*/ 53 h 193"/>
                  <a:gd name="T60" fmla="*/ 4 w 104"/>
                  <a:gd name="T61" fmla="*/ 48 h 193"/>
                  <a:gd name="T62" fmla="*/ 2 w 104"/>
                  <a:gd name="T63" fmla="*/ 46 h 193"/>
                  <a:gd name="T64" fmla="*/ 4 w 104"/>
                  <a:gd name="T65" fmla="*/ 29 h 193"/>
                  <a:gd name="T66" fmla="*/ 5 w 104"/>
                  <a:gd name="T67" fmla="*/ 26 h 193"/>
                  <a:gd name="T68" fmla="*/ 7 w 104"/>
                  <a:gd name="T69" fmla="*/ 5 h 193"/>
                  <a:gd name="T70" fmla="*/ 29 w 104"/>
                  <a:gd name="T71" fmla="*/ 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93">
                    <a:moveTo>
                      <a:pt x="29" y="17"/>
                    </a:moveTo>
                    <a:lnTo>
                      <a:pt x="41" y="58"/>
                    </a:lnTo>
                    <a:lnTo>
                      <a:pt x="43" y="56"/>
                    </a:lnTo>
                    <a:lnTo>
                      <a:pt x="49" y="66"/>
                    </a:lnTo>
                    <a:lnTo>
                      <a:pt x="46" y="68"/>
                    </a:lnTo>
                    <a:lnTo>
                      <a:pt x="46" y="78"/>
                    </a:lnTo>
                    <a:lnTo>
                      <a:pt x="43" y="77"/>
                    </a:lnTo>
                    <a:lnTo>
                      <a:pt x="41" y="82"/>
                    </a:lnTo>
                    <a:lnTo>
                      <a:pt x="53" y="88"/>
                    </a:lnTo>
                    <a:lnTo>
                      <a:pt x="49" y="100"/>
                    </a:lnTo>
                    <a:lnTo>
                      <a:pt x="73" y="148"/>
                    </a:lnTo>
                    <a:lnTo>
                      <a:pt x="80" y="143"/>
                    </a:lnTo>
                    <a:lnTo>
                      <a:pt x="88" y="138"/>
                    </a:lnTo>
                    <a:lnTo>
                      <a:pt x="97" y="154"/>
                    </a:lnTo>
                    <a:lnTo>
                      <a:pt x="104" y="170"/>
                    </a:lnTo>
                    <a:lnTo>
                      <a:pt x="95" y="170"/>
                    </a:lnTo>
                    <a:lnTo>
                      <a:pt x="92" y="176"/>
                    </a:lnTo>
                    <a:lnTo>
                      <a:pt x="82" y="178"/>
                    </a:lnTo>
                    <a:lnTo>
                      <a:pt x="83" y="182"/>
                    </a:lnTo>
                    <a:lnTo>
                      <a:pt x="87" y="185"/>
                    </a:lnTo>
                    <a:lnTo>
                      <a:pt x="87" y="190"/>
                    </a:lnTo>
                    <a:lnTo>
                      <a:pt x="78" y="190"/>
                    </a:lnTo>
                    <a:lnTo>
                      <a:pt x="78" y="190"/>
                    </a:lnTo>
                    <a:lnTo>
                      <a:pt x="75" y="190"/>
                    </a:lnTo>
                    <a:lnTo>
                      <a:pt x="75" y="193"/>
                    </a:lnTo>
                    <a:lnTo>
                      <a:pt x="66" y="192"/>
                    </a:lnTo>
                    <a:lnTo>
                      <a:pt x="60" y="187"/>
                    </a:lnTo>
                    <a:lnTo>
                      <a:pt x="53" y="170"/>
                    </a:lnTo>
                    <a:lnTo>
                      <a:pt x="48" y="173"/>
                    </a:lnTo>
                    <a:lnTo>
                      <a:pt x="44" y="168"/>
                    </a:lnTo>
                    <a:lnTo>
                      <a:pt x="46" y="163"/>
                    </a:lnTo>
                    <a:lnTo>
                      <a:pt x="38" y="146"/>
                    </a:lnTo>
                    <a:lnTo>
                      <a:pt x="31" y="151"/>
                    </a:lnTo>
                    <a:lnTo>
                      <a:pt x="27" y="146"/>
                    </a:lnTo>
                    <a:lnTo>
                      <a:pt x="22" y="149"/>
                    </a:lnTo>
                    <a:lnTo>
                      <a:pt x="0" y="102"/>
                    </a:lnTo>
                    <a:lnTo>
                      <a:pt x="4" y="97"/>
                    </a:lnTo>
                    <a:lnTo>
                      <a:pt x="5" y="95"/>
                    </a:lnTo>
                    <a:lnTo>
                      <a:pt x="7" y="90"/>
                    </a:lnTo>
                    <a:lnTo>
                      <a:pt x="5" y="88"/>
                    </a:lnTo>
                    <a:lnTo>
                      <a:pt x="5" y="87"/>
                    </a:lnTo>
                    <a:lnTo>
                      <a:pt x="5" y="85"/>
                    </a:lnTo>
                    <a:lnTo>
                      <a:pt x="5" y="85"/>
                    </a:lnTo>
                    <a:lnTo>
                      <a:pt x="5" y="85"/>
                    </a:lnTo>
                    <a:lnTo>
                      <a:pt x="5" y="83"/>
                    </a:lnTo>
                    <a:lnTo>
                      <a:pt x="7" y="82"/>
                    </a:lnTo>
                    <a:lnTo>
                      <a:pt x="7" y="80"/>
                    </a:lnTo>
                    <a:lnTo>
                      <a:pt x="9" y="78"/>
                    </a:lnTo>
                    <a:lnTo>
                      <a:pt x="10" y="77"/>
                    </a:lnTo>
                    <a:lnTo>
                      <a:pt x="12" y="75"/>
                    </a:lnTo>
                    <a:lnTo>
                      <a:pt x="12" y="73"/>
                    </a:lnTo>
                    <a:lnTo>
                      <a:pt x="12" y="70"/>
                    </a:lnTo>
                    <a:lnTo>
                      <a:pt x="10" y="68"/>
                    </a:lnTo>
                    <a:lnTo>
                      <a:pt x="9" y="68"/>
                    </a:lnTo>
                    <a:lnTo>
                      <a:pt x="7" y="68"/>
                    </a:lnTo>
                    <a:lnTo>
                      <a:pt x="5" y="63"/>
                    </a:lnTo>
                    <a:lnTo>
                      <a:pt x="4" y="58"/>
                    </a:lnTo>
                    <a:lnTo>
                      <a:pt x="4" y="54"/>
                    </a:lnTo>
                    <a:lnTo>
                      <a:pt x="4" y="54"/>
                    </a:lnTo>
                    <a:lnTo>
                      <a:pt x="7" y="53"/>
                    </a:lnTo>
                    <a:lnTo>
                      <a:pt x="5" y="49"/>
                    </a:lnTo>
                    <a:lnTo>
                      <a:pt x="4" y="48"/>
                    </a:lnTo>
                    <a:lnTo>
                      <a:pt x="2" y="46"/>
                    </a:lnTo>
                    <a:lnTo>
                      <a:pt x="2" y="46"/>
                    </a:lnTo>
                    <a:lnTo>
                      <a:pt x="4" y="31"/>
                    </a:lnTo>
                    <a:lnTo>
                      <a:pt x="4" y="29"/>
                    </a:lnTo>
                    <a:lnTo>
                      <a:pt x="4" y="27"/>
                    </a:lnTo>
                    <a:lnTo>
                      <a:pt x="5" y="26"/>
                    </a:lnTo>
                    <a:lnTo>
                      <a:pt x="9" y="21"/>
                    </a:lnTo>
                    <a:lnTo>
                      <a:pt x="7" y="5"/>
                    </a:lnTo>
                    <a:lnTo>
                      <a:pt x="26" y="0"/>
                    </a:lnTo>
                    <a:lnTo>
                      <a:pt x="29"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68" name="Freeform 2327"/>
              <p:cNvSpPr>
                <a:spLocks/>
              </p:cNvSpPr>
              <p:nvPr/>
            </p:nvSpPr>
            <p:spPr bwMode="auto">
              <a:xfrm>
                <a:off x="5007" y="1009"/>
                <a:ext cx="104" cy="193"/>
              </a:xfrm>
              <a:custGeom>
                <a:avLst/>
                <a:gdLst>
                  <a:gd name="T0" fmla="*/ 41 w 104"/>
                  <a:gd name="T1" fmla="*/ 58 h 193"/>
                  <a:gd name="T2" fmla="*/ 49 w 104"/>
                  <a:gd name="T3" fmla="*/ 66 h 193"/>
                  <a:gd name="T4" fmla="*/ 46 w 104"/>
                  <a:gd name="T5" fmla="*/ 78 h 193"/>
                  <a:gd name="T6" fmla="*/ 41 w 104"/>
                  <a:gd name="T7" fmla="*/ 82 h 193"/>
                  <a:gd name="T8" fmla="*/ 49 w 104"/>
                  <a:gd name="T9" fmla="*/ 100 h 193"/>
                  <a:gd name="T10" fmla="*/ 80 w 104"/>
                  <a:gd name="T11" fmla="*/ 143 h 193"/>
                  <a:gd name="T12" fmla="*/ 97 w 104"/>
                  <a:gd name="T13" fmla="*/ 154 h 193"/>
                  <a:gd name="T14" fmla="*/ 95 w 104"/>
                  <a:gd name="T15" fmla="*/ 170 h 193"/>
                  <a:gd name="T16" fmla="*/ 82 w 104"/>
                  <a:gd name="T17" fmla="*/ 178 h 193"/>
                  <a:gd name="T18" fmla="*/ 87 w 104"/>
                  <a:gd name="T19" fmla="*/ 185 h 193"/>
                  <a:gd name="T20" fmla="*/ 78 w 104"/>
                  <a:gd name="T21" fmla="*/ 190 h 193"/>
                  <a:gd name="T22" fmla="*/ 75 w 104"/>
                  <a:gd name="T23" fmla="*/ 190 h 193"/>
                  <a:gd name="T24" fmla="*/ 66 w 104"/>
                  <a:gd name="T25" fmla="*/ 192 h 193"/>
                  <a:gd name="T26" fmla="*/ 53 w 104"/>
                  <a:gd name="T27" fmla="*/ 170 h 193"/>
                  <a:gd name="T28" fmla="*/ 44 w 104"/>
                  <a:gd name="T29" fmla="*/ 168 h 193"/>
                  <a:gd name="T30" fmla="*/ 38 w 104"/>
                  <a:gd name="T31" fmla="*/ 146 h 193"/>
                  <a:gd name="T32" fmla="*/ 27 w 104"/>
                  <a:gd name="T33" fmla="*/ 146 h 193"/>
                  <a:gd name="T34" fmla="*/ 0 w 104"/>
                  <a:gd name="T35" fmla="*/ 102 h 193"/>
                  <a:gd name="T36" fmla="*/ 5 w 104"/>
                  <a:gd name="T37" fmla="*/ 95 h 193"/>
                  <a:gd name="T38" fmla="*/ 5 w 104"/>
                  <a:gd name="T39" fmla="*/ 88 h 193"/>
                  <a:gd name="T40" fmla="*/ 5 w 104"/>
                  <a:gd name="T41" fmla="*/ 85 h 193"/>
                  <a:gd name="T42" fmla="*/ 5 w 104"/>
                  <a:gd name="T43" fmla="*/ 85 h 193"/>
                  <a:gd name="T44" fmla="*/ 7 w 104"/>
                  <a:gd name="T45" fmla="*/ 82 h 193"/>
                  <a:gd name="T46" fmla="*/ 9 w 104"/>
                  <a:gd name="T47" fmla="*/ 78 h 193"/>
                  <a:gd name="T48" fmla="*/ 12 w 104"/>
                  <a:gd name="T49" fmla="*/ 75 h 193"/>
                  <a:gd name="T50" fmla="*/ 12 w 104"/>
                  <a:gd name="T51" fmla="*/ 70 h 193"/>
                  <a:gd name="T52" fmla="*/ 9 w 104"/>
                  <a:gd name="T53" fmla="*/ 68 h 193"/>
                  <a:gd name="T54" fmla="*/ 5 w 104"/>
                  <a:gd name="T55" fmla="*/ 63 h 193"/>
                  <a:gd name="T56" fmla="*/ 4 w 104"/>
                  <a:gd name="T57" fmla="*/ 54 h 193"/>
                  <a:gd name="T58" fmla="*/ 7 w 104"/>
                  <a:gd name="T59" fmla="*/ 53 h 193"/>
                  <a:gd name="T60" fmla="*/ 4 w 104"/>
                  <a:gd name="T61" fmla="*/ 48 h 193"/>
                  <a:gd name="T62" fmla="*/ 2 w 104"/>
                  <a:gd name="T63" fmla="*/ 46 h 193"/>
                  <a:gd name="T64" fmla="*/ 4 w 104"/>
                  <a:gd name="T65" fmla="*/ 29 h 193"/>
                  <a:gd name="T66" fmla="*/ 5 w 104"/>
                  <a:gd name="T67" fmla="*/ 26 h 193"/>
                  <a:gd name="T68" fmla="*/ 7 w 104"/>
                  <a:gd name="T69" fmla="*/ 5 h 193"/>
                  <a:gd name="T70" fmla="*/ 29 w 104"/>
                  <a:gd name="T71" fmla="*/ 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93">
                    <a:moveTo>
                      <a:pt x="29" y="17"/>
                    </a:moveTo>
                    <a:lnTo>
                      <a:pt x="41" y="58"/>
                    </a:lnTo>
                    <a:lnTo>
                      <a:pt x="43" y="56"/>
                    </a:lnTo>
                    <a:lnTo>
                      <a:pt x="49" y="66"/>
                    </a:lnTo>
                    <a:lnTo>
                      <a:pt x="46" y="68"/>
                    </a:lnTo>
                    <a:lnTo>
                      <a:pt x="46" y="78"/>
                    </a:lnTo>
                    <a:lnTo>
                      <a:pt x="43" y="77"/>
                    </a:lnTo>
                    <a:lnTo>
                      <a:pt x="41" y="82"/>
                    </a:lnTo>
                    <a:lnTo>
                      <a:pt x="53" y="88"/>
                    </a:lnTo>
                    <a:lnTo>
                      <a:pt x="49" y="100"/>
                    </a:lnTo>
                    <a:lnTo>
                      <a:pt x="73" y="148"/>
                    </a:lnTo>
                    <a:lnTo>
                      <a:pt x="80" y="143"/>
                    </a:lnTo>
                    <a:lnTo>
                      <a:pt x="88" y="138"/>
                    </a:lnTo>
                    <a:lnTo>
                      <a:pt x="97" y="154"/>
                    </a:lnTo>
                    <a:lnTo>
                      <a:pt x="104" y="170"/>
                    </a:lnTo>
                    <a:lnTo>
                      <a:pt x="95" y="170"/>
                    </a:lnTo>
                    <a:lnTo>
                      <a:pt x="92" y="176"/>
                    </a:lnTo>
                    <a:lnTo>
                      <a:pt x="82" y="178"/>
                    </a:lnTo>
                    <a:lnTo>
                      <a:pt x="83" y="182"/>
                    </a:lnTo>
                    <a:lnTo>
                      <a:pt x="87" y="185"/>
                    </a:lnTo>
                    <a:lnTo>
                      <a:pt x="87" y="190"/>
                    </a:lnTo>
                    <a:lnTo>
                      <a:pt x="78" y="190"/>
                    </a:lnTo>
                    <a:lnTo>
                      <a:pt x="78" y="190"/>
                    </a:lnTo>
                    <a:lnTo>
                      <a:pt x="75" y="190"/>
                    </a:lnTo>
                    <a:lnTo>
                      <a:pt x="75" y="193"/>
                    </a:lnTo>
                    <a:lnTo>
                      <a:pt x="66" y="192"/>
                    </a:lnTo>
                    <a:lnTo>
                      <a:pt x="60" y="187"/>
                    </a:lnTo>
                    <a:lnTo>
                      <a:pt x="53" y="170"/>
                    </a:lnTo>
                    <a:lnTo>
                      <a:pt x="48" y="173"/>
                    </a:lnTo>
                    <a:lnTo>
                      <a:pt x="44" y="168"/>
                    </a:lnTo>
                    <a:lnTo>
                      <a:pt x="46" y="163"/>
                    </a:lnTo>
                    <a:lnTo>
                      <a:pt x="38" y="146"/>
                    </a:lnTo>
                    <a:lnTo>
                      <a:pt x="31" y="151"/>
                    </a:lnTo>
                    <a:lnTo>
                      <a:pt x="27" y="146"/>
                    </a:lnTo>
                    <a:lnTo>
                      <a:pt x="22" y="149"/>
                    </a:lnTo>
                    <a:lnTo>
                      <a:pt x="0" y="102"/>
                    </a:lnTo>
                    <a:lnTo>
                      <a:pt x="4" y="97"/>
                    </a:lnTo>
                    <a:lnTo>
                      <a:pt x="5" y="95"/>
                    </a:lnTo>
                    <a:lnTo>
                      <a:pt x="7" y="90"/>
                    </a:lnTo>
                    <a:lnTo>
                      <a:pt x="5" y="88"/>
                    </a:lnTo>
                    <a:lnTo>
                      <a:pt x="5" y="87"/>
                    </a:lnTo>
                    <a:lnTo>
                      <a:pt x="5" y="85"/>
                    </a:lnTo>
                    <a:lnTo>
                      <a:pt x="5" y="85"/>
                    </a:lnTo>
                    <a:lnTo>
                      <a:pt x="5" y="85"/>
                    </a:lnTo>
                    <a:lnTo>
                      <a:pt x="5" y="83"/>
                    </a:lnTo>
                    <a:lnTo>
                      <a:pt x="7" y="82"/>
                    </a:lnTo>
                    <a:lnTo>
                      <a:pt x="7" y="80"/>
                    </a:lnTo>
                    <a:lnTo>
                      <a:pt x="9" y="78"/>
                    </a:lnTo>
                    <a:lnTo>
                      <a:pt x="10" y="77"/>
                    </a:lnTo>
                    <a:lnTo>
                      <a:pt x="12" y="75"/>
                    </a:lnTo>
                    <a:lnTo>
                      <a:pt x="12" y="73"/>
                    </a:lnTo>
                    <a:lnTo>
                      <a:pt x="12" y="70"/>
                    </a:lnTo>
                    <a:lnTo>
                      <a:pt x="10" y="68"/>
                    </a:lnTo>
                    <a:lnTo>
                      <a:pt x="9" y="68"/>
                    </a:lnTo>
                    <a:lnTo>
                      <a:pt x="7" y="68"/>
                    </a:lnTo>
                    <a:lnTo>
                      <a:pt x="5" y="63"/>
                    </a:lnTo>
                    <a:lnTo>
                      <a:pt x="4" y="58"/>
                    </a:lnTo>
                    <a:lnTo>
                      <a:pt x="4" y="54"/>
                    </a:lnTo>
                    <a:lnTo>
                      <a:pt x="4" y="54"/>
                    </a:lnTo>
                    <a:lnTo>
                      <a:pt x="7" y="53"/>
                    </a:lnTo>
                    <a:lnTo>
                      <a:pt x="5" y="49"/>
                    </a:lnTo>
                    <a:lnTo>
                      <a:pt x="4" y="48"/>
                    </a:lnTo>
                    <a:lnTo>
                      <a:pt x="2" y="46"/>
                    </a:lnTo>
                    <a:lnTo>
                      <a:pt x="2" y="46"/>
                    </a:lnTo>
                    <a:lnTo>
                      <a:pt x="4" y="31"/>
                    </a:lnTo>
                    <a:lnTo>
                      <a:pt x="4" y="29"/>
                    </a:lnTo>
                    <a:lnTo>
                      <a:pt x="4" y="27"/>
                    </a:lnTo>
                    <a:lnTo>
                      <a:pt x="5" y="26"/>
                    </a:lnTo>
                    <a:lnTo>
                      <a:pt x="9" y="21"/>
                    </a:lnTo>
                    <a:lnTo>
                      <a:pt x="7" y="5"/>
                    </a:lnTo>
                    <a:lnTo>
                      <a:pt x="26" y="0"/>
                    </a:lnTo>
                    <a:lnTo>
                      <a:pt x="2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69" name="Freeform 2328"/>
              <p:cNvSpPr>
                <a:spLocks noEditPoints="1"/>
              </p:cNvSpPr>
              <p:nvPr/>
            </p:nvSpPr>
            <p:spPr bwMode="auto">
              <a:xfrm>
                <a:off x="5099" y="1175"/>
                <a:ext cx="47" cy="48"/>
              </a:xfrm>
              <a:custGeom>
                <a:avLst/>
                <a:gdLst>
                  <a:gd name="T0" fmla="*/ 45 w 47"/>
                  <a:gd name="T1" fmla="*/ 34 h 48"/>
                  <a:gd name="T2" fmla="*/ 45 w 47"/>
                  <a:gd name="T3" fmla="*/ 34 h 48"/>
                  <a:gd name="T4" fmla="*/ 45 w 47"/>
                  <a:gd name="T5" fmla="*/ 38 h 48"/>
                  <a:gd name="T6" fmla="*/ 45 w 47"/>
                  <a:gd name="T7" fmla="*/ 41 h 48"/>
                  <a:gd name="T8" fmla="*/ 45 w 47"/>
                  <a:gd name="T9" fmla="*/ 46 h 48"/>
                  <a:gd name="T10" fmla="*/ 45 w 47"/>
                  <a:gd name="T11" fmla="*/ 48 h 48"/>
                  <a:gd name="T12" fmla="*/ 44 w 47"/>
                  <a:gd name="T13" fmla="*/ 44 h 48"/>
                  <a:gd name="T14" fmla="*/ 44 w 47"/>
                  <a:gd name="T15" fmla="*/ 44 h 48"/>
                  <a:gd name="T16" fmla="*/ 42 w 47"/>
                  <a:gd name="T17" fmla="*/ 43 h 48"/>
                  <a:gd name="T18" fmla="*/ 44 w 47"/>
                  <a:gd name="T19" fmla="*/ 41 h 48"/>
                  <a:gd name="T20" fmla="*/ 44 w 47"/>
                  <a:gd name="T21" fmla="*/ 36 h 48"/>
                  <a:gd name="T22" fmla="*/ 44 w 47"/>
                  <a:gd name="T23" fmla="*/ 31 h 48"/>
                  <a:gd name="T24" fmla="*/ 45 w 47"/>
                  <a:gd name="T25" fmla="*/ 29 h 48"/>
                  <a:gd name="T26" fmla="*/ 45 w 47"/>
                  <a:gd name="T27" fmla="*/ 33 h 48"/>
                  <a:gd name="T28" fmla="*/ 3 w 47"/>
                  <a:gd name="T29" fmla="*/ 4 h 48"/>
                  <a:gd name="T30" fmla="*/ 15 w 47"/>
                  <a:gd name="T31" fmla="*/ 2 h 48"/>
                  <a:gd name="T32" fmla="*/ 29 w 47"/>
                  <a:gd name="T33" fmla="*/ 5 h 48"/>
                  <a:gd name="T34" fmla="*/ 40 w 47"/>
                  <a:gd name="T35" fmla="*/ 0 h 48"/>
                  <a:gd name="T36" fmla="*/ 40 w 47"/>
                  <a:gd name="T37" fmla="*/ 5 h 48"/>
                  <a:gd name="T38" fmla="*/ 47 w 47"/>
                  <a:gd name="T39" fmla="*/ 21 h 48"/>
                  <a:gd name="T40" fmla="*/ 45 w 47"/>
                  <a:gd name="T41" fmla="*/ 21 h 48"/>
                  <a:gd name="T42" fmla="*/ 44 w 47"/>
                  <a:gd name="T43" fmla="*/ 26 h 48"/>
                  <a:gd name="T44" fmla="*/ 42 w 47"/>
                  <a:gd name="T45" fmla="*/ 24 h 48"/>
                  <a:gd name="T46" fmla="*/ 42 w 47"/>
                  <a:gd name="T47" fmla="*/ 24 h 48"/>
                  <a:gd name="T48" fmla="*/ 40 w 47"/>
                  <a:gd name="T49" fmla="*/ 24 h 48"/>
                  <a:gd name="T50" fmla="*/ 40 w 47"/>
                  <a:gd name="T51" fmla="*/ 26 h 48"/>
                  <a:gd name="T52" fmla="*/ 37 w 47"/>
                  <a:gd name="T53" fmla="*/ 27 h 48"/>
                  <a:gd name="T54" fmla="*/ 37 w 47"/>
                  <a:gd name="T55" fmla="*/ 31 h 48"/>
                  <a:gd name="T56" fmla="*/ 39 w 47"/>
                  <a:gd name="T57" fmla="*/ 33 h 48"/>
                  <a:gd name="T58" fmla="*/ 40 w 47"/>
                  <a:gd name="T59" fmla="*/ 34 h 48"/>
                  <a:gd name="T60" fmla="*/ 42 w 47"/>
                  <a:gd name="T61" fmla="*/ 38 h 48"/>
                  <a:gd name="T62" fmla="*/ 39 w 47"/>
                  <a:gd name="T63" fmla="*/ 41 h 48"/>
                  <a:gd name="T64" fmla="*/ 40 w 47"/>
                  <a:gd name="T65" fmla="*/ 44 h 48"/>
                  <a:gd name="T66" fmla="*/ 34 w 47"/>
                  <a:gd name="T67" fmla="*/ 46 h 48"/>
                  <a:gd name="T68" fmla="*/ 18 w 47"/>
                  <a:gd name="T69" fmla="*/ 46 h 48"/>
                  <a:gd name="T70" fmla="*/ 6 w 47"/>
                  <a:gd name="T71" fmla="*/ 44 h 48"/>
                  <a:gd name="T72" fmla="*/ 8 w 47"/>
                  <a:gd name="T73" fmla="*/ 33 h 48"/>
                  <a:gd name="T74" fmla="*/ 6 w 47"/>
                  <a:gd name="T75" fmla="*/ 14 h 48"/>
                  <a:gd name="T76" fmla="*/ 1 w 47"/>
                  <a:gd name="T77" fmla="*/ 14 h 48"/>
                  <a:gd name="T78" fmla="*/ 0 w 47"/>
                  <a:gd name="T79" fmla="*/ 12 h 48"/>
                  <a:gd name="T80" fmla="*/ 3 w 47"/>
                  <a:gd name="T8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 h="48">
                    <a:moveTo>
                      <a:pt x="45" y="34"/>
                    </a:moveTo>
                    <a:lnTo>
                      <a:pt x="45" y="34"/>
                    </a:lnTo>
                    <a:lnTo>
                      <a:pt x="45" y="34"/>
                    </a:lnTo>
                    <a:lnTo>
                      <a:pt x="45" y="34"/>
                    </a:lnTo>
                    <a:lnTo>
                      <a:pt x="45" y="36"/>
                    </a:lnTo>
                    <a:lnTo>
                      <a:pt x="45" y="38"/>
                    </a:lnTo>
                    <a:lnTo>
                      <a:pt x="45" y="39"/>
                    </a:lnTo>
                    <a:lnTo>
                      <a:pt x="45" y="41"/>
                    </a:lnTo>
                    <a:lnTo>
                      <a:pt x="45" y="44"/>
                    </a:lnTo>
                    <a:lnTo>
                      <a:pt x="45" y="46"/>
                    </a:lnTo>
                    <a:lnTo>
                      <a:pt x="45" y="46"/>
                    </a:lnTo>
                    <a:lnTo>
                      <a:pt x="45" y="48"/>
                    </a:lnTo>
                    <a:lnTo>
                      <a:pt x="45" y="46"/>
                    </a:lnTo>
                    <a:lnTo>
                      <a:pt x="44" y="44"/>
                    </a:lnTo>
                    <a:lnTo>
                      <a:pt x="44" y="44"/>
                    </a:lnTo>
                    <a:lnTo>
                      <a:pt x="44" y="44"/>
                    </a:lnTo>
                    <a:lnTo>
                      <a:pt x="42" y="44"/>
                    </a:lnTo>
                    <a:lnTo>
                      <a:pt x="42" y="43"/>
                    </a:lnTo>
                    <a:lnTo>
                      <a:pt x="44" y="43"/>
                    </a:lnTo>
                    <a:lnTo>
                      <a:pt x="44" y="41"/>
                    </a:lnTo>
                    <a:lnTo>
                      <a:pt x="44" y="38"/>
                    </a:lnTo>
                    <a:lnTo>
                      <a:pt x="44" y="36"/>
                    </a:lnTo>
                    <a:lnTo>
                      <a:pt x="44" y="33"/>
                    </a:lnTo>
                    <a:lnTo>
                      <a:pt x="44" y="31"/>
                    </a:lnTo>
                    <a:lnTo>
                      <a:pt x="44" y="29"/>
                    </a:lnTo>
                    <a:lnTo>
                      <a:pt x="45" y="29"/>
                    </a:lnTo>
                    <a:lnTo>
                      <a:pt x="45" y="31"/>
                    </a:lnTo>
                    <a:lnTo>
                      <a:pt x="45" y="33"/>
                    </a:lnTo>
                    <a:lnTo>
                      <a:pt x="45" y="34"/>
                    </a:lnTo>
                    <a:close/>
                    <a:moveTo>
                      <a:pt x="3" y="4"/>
                    </a:moveTo>
                    <a:lnTo>
                      <a:pt x="12" y="4"/>
                    </a:lnTo>
                    <a:lnTo>
                      <a:pt x="15" y="2"/>
                    </a:lnTo>
                    <a:lnTo>
                      <a:pt x="18" y="10"/>
                    </a:lnTo>
                    <a:lnTo>
                      <a:pt x="29" y="5"/>
                    </a:lnTo>
                    <a:lnTo>
                      <a:pt x="40" y="0"/>
                    </a:lnTo>
                    <a:lnTo>
                      <a:pt x="40" y="0"/>
                    </a:lnTo>
                    <a:lnTo>
                      <a:pt x="40" y="2"/>
                    </a:lnTo>
                    <a:lnTo>
                      <a:pt x="40" y="5"/>
                    </a:lnTo>
                    <a:lnTo>
                      <a:pt x="40" y="7"/>
                    </a:lnTo>
                    <a:lnTo>
                      <a:pt x="47" y="21"/>
                    </a:lnTo>
                    <a:lnTo>
                      <a:pt x="45" y="21"/>
                    </a:lnTo>
                    <a:lnTo>
                      <a:pt x="45" y="21"/>
                    </a:lnTo>
                    <a:lnTo>
                      <a:pt x="44" y="24"/>
                    </a:lnTo>
                    <a:lnTo>
                      <a:pt x="44" y="26"/>
                    </a:lnTo>
                    <a:lnTo>
                      <a:pt x="42" y="26"/>
                    </a:lnTo>
                    <a:lnTo>
                      <a:pt x="42" y="24"/>
                    </a:lnTo>
                    <a:lnTo>
                      <a:pt x="42" y="24"/>
                    </a:lnTo>
                    <a:lnTo>
                      <a:pt x="42" y="24"/>
                    </a:lnTo>
                    <a:lnTo>
                      <a:pt x="42" y="24"/>
                    </a:lnTo>
                    <a:lnTo>
                      <a:pt x="40" y="24"/>
                    </a:lnTo>
                    <a:lnTo>
                      <a:pt x="40" y="24"/>
                    </a:lnTo>
                    <a:lnTo>
                      <a:pt x="40" y="26"/>
                    </a:lnTo>
                    <a:lnTo>
                      <a:pt x="39" y="27"/>
                    </a:lnTo>
                    <a:lnTo>
                      <a:pt x="37" y="27"/>
                    </a:lnTo>
                    <a:lnTo>
                      <a:pt x="37" y="29"/>
                    </a:lnTo>
                    <a:lnTo>
                      <a:pt x="37" y="31"/>
                    </a:lnTo>
                    <a:lnTo>
                      <a:pt x="39" y="31"/>
                    </a:lnTo>
                    <a:lnTo>
                      <a:pt x="39" y="33"/>
                    </a:lnTo>
                    <a:lnTo>
                      <a:pt x="40" y="33"/>
                    </a:lnTo>
                    <a:lnTo>
                      <a:pt x="40" y="34"/>
                    </a:lnTo>
                    <a:lnTo>
                      <a:pt x="42" y="38"/>
                    </a:lnTo>
                    <a:lnTo>
                      <a:pt x="42" y="38"/>
                    </a:lnTo>
                    <a:lnTo>
                      <a:pt x="40" y="39"/>
                    </a:lnTo>
                    <a:lnTo>
                      <a:pt x="39" y="41"/>
                    </a:lnTo>
                    <a:lnTo>
                      <a:pt x="40" y="43"/>
                    </a:lnTo>
                    <a:lnTo>
                      <a:pt x="40" y="44"/>
                    </a:lnTo>
                    <a:lnTo>
                      <a:pt x="39" y="46"/>
                    </a:lnTo>
                    <a:lnTo>
                      <a:pt x="34" y="46"/>
                    </a:lnTo>
                    <a:lnTo>
                      <a:pt x="22" y="39"/>
                    </a:lnTo>
                    <a:lnTo>
                      <a:pt x="18" y="46"/>
                    </a:lnTo>
                    <a:lnTo>
                      <a:pt x="15" y="43"/>
                    </a:lnTo>
                    <a:lnTo>
                      <a:pt x="6" y="44"/>
                    </a:lnTo>
                    <a:lnTo>
                      <a:pt x="8" y="33"/>
                    </a:lnTo>
                    <a:lnTo>
                      <a:pt x="8" y="33"/>
                    </a:lnTo>
                    <a:lnTo>
                      <a:pt x="12" y="33"/>
                    </a:lnTo>
                    <a:lnTo>
                      <a:pt x="6" y="14"/>
                    </a:lnTo>
                    <a:lnTo>
                      <a:pt x="1" y="16"/>
                    </a:lnTo>
                    <a:lnTo>
                      <a:pt x="1" y="14"/>
                    </a:lnTo>
                    <a:lnTo>
                      <a:pt x="1" y="12"/>
                    </a:lnTo>
                    <a:lnTo>
                      <a:pt x="0" y="12"/>
                    </a:lnTo>
                    <a:lnTo>
                      <a:pt x="0" y="10"/>
                    </a:lnTo>
                    <a:lnTo>
                      <a:pt x="3"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70" name="Freeform 2329"/>
              <p:cNvSpPr>
                <a:spLocks noEditPoints="1"/>
              </p:cNvSpPr>
              <p:nvPr/>
            </p:nvSpPr>
            <p:spPr bwMode="auto">
              <a:xfrm>
                <a:off x="5099" y="1175"/>
                <a:ext cx="47" cy="48"/>
              </a:xfrm>
              <a:custGeom>
                <a:avLst/>
                <a:gdLst>
                  <a:gd name="T0" fmla="*/ 45 w 47"/>
                  <a:gd name="T1" fmla="*/ 34 h 48"/>
                  <a:gd name="T2" fmla="*/ 45 w 47"/>
                  <a:gd name="T3" fmla="*/ 34 h 48"/>
                  <a:gd name="T4" fmla="*/ 45 w 47"/>
                  <a:gd name="T5" fmla="*/ 38 h 48"/>
                  <a:gd name="T6" fmla="*/ 45 w 47"/>
                  <a:gd name="T7" fmla="*/ 41 h 48"/>
                  <a:gd name="T8" fmla="*/ 45 w 47"/>
                  <a:gd name="T9" fmla="*/ 46 h 48"/>
                  <a:gd name="T10" fmla="*/ 45 w 47"/>
                  <a:gd name="T11" fmla="*/ 48 h 48"/>
                  <a:gd name="T12" fmla="*/ 44 w 47"/>
                  <a:gd name="T13" fmla="*/ 44 h 48"/>
                  <a:gd name="T14" fmla="*/ 44 w 47"/>
                  <a:gd name="T15" fmla="*/ 44 h 48"/>
                  <a:gd name="T16" fmla="*/ 42 w 47"/>
                  <a:gd name="T17" fmla="*/ 43 h 48"/>
                  <a:gd name="T18" fmla="*/ 44 w 47"/>
                  <a:gd name="T19" fmla="*/ 41 h 48"/>
                  <a:gd name="T20" fmla="*/ 44 w 47"/>
                  <a:gd name="T21" fmla="*/ 36 h 48"/>
                  <a:gd name="T22" fmla="*/ 44 w 47"/>
                  <a:gd name="T23" fmla="*/ 31 h 48"/>
                  <a:gd name="T24" fmla="*/ 45 w 47"/>
                  <a:gd name="T25" fmla="*/ 29 h 48"/>
                  <a:gd name="T26" fmla="*/ 45 w 47"/>
                  <a:gd name="T27" fmla="*/ 33 h 48"/>
                  <a:gd name="T28" fmla="*/ 3 w 47"/>
                  <a:gd name="T29" fmla="*/ 4 h 48"/>
                  <a:gd name="T30" fmla="*/ 15 w 47"/>
                  <a:gd name="T31" fmla="*/ 2 h 48"/>
                  <a:gd name="T32" fmla="*/ 29 w 47"/>
                  <a:gd name="T33" fmla="*/ 5 h 48"/>
                  <a:gd name="T34" fmla="*/ 40 w 47"/>
                  <a:gd name="T35" fmla="*/ 0 h 48"/>
                  <a:gd name="T36" fmla="*/ 40 w 47"/>
                  <a:gd name="T37" fmla="*/ 5 h 48"/>
                  <a:gd name="T38" fmla="*/ 47 w 47"/>
                  <a:gd name="T39" fmla="*/ 21 h 48"/>
                  <a:gd name="T40" fmla="*/ 45 w 47"/>
                  <a:gd name="T41" fmla="*/ 21 h 48"/>
                  <a:gd name="T42" fmla="*/ 44 w 47"/>
                  <a:gd name="T43" fmla="*/ 26 h 48"/>
                  <a:gd name="T44" fmla="*/ 42 w 47"/>
                  <a:gd name="T45" fmla="*/ 24 h 48"/>
                  <a:gd name="T46" fmla="*/ 42 w 47"/>
                  <a:gd name="T47" fmla="*/ 24 h 48"/>
                  <a:gd name="T48" fmla="*/ 40 w 47"/>
                  <a:gd name="T49" fmla="*/ 24 h 48"/>
                  <a:gd name="T50" fmla="*/ 40 w 47"/>
                  <a:gd name="T51" fmla="*/ 26 h 48"/>
                  <a:gd name="T52" fmla="*/ 37 w 47"/>
                  <a:gd name="T53" fmla="*/ 27 h 48"/>
                  <a:gd name="T54" fmla="*/ 37 w 47"/>
                  <a:gd name="T55" fmla="*/ 31 h 48"/>
                  <a:gd name="T56" fmla="*/ 39 w 47"/>
                  <a:gd name="T57" fmla="*/ 33 h 48"/>
                  <a:gd name="T58" fmla="*/ 40 w 47"/>
                  <a:gd name="T59" fmla="*/ 34 h 48"/>
                  <a:gd name="T60" fmla="*/ 42 w 47"/>
                  <a:gd name="T61" fmla="*/ 38 h 48"/>
                  <a:gd name="T62" fmla="*/ 39 w 47"/>
                  <a:gd name="T63" fmla="*/ 41 h 48"/>
                  <a:gd name="T64" fmla="*/ 40 w 47"/>
                  <a:gd name="T65" fmla="*/ 44 h 48"/>
                  <a:gd name="T66" fmla="*/ 34 w 47"/>
                  <a:gd name="T67" fmla="*/ 46 h 48"/>
                  <a:gd name="T68" fmla="*/ 18 w 47"/>
                  <a:gd name="T69" fmla="*/ 46 h 48"/>
                  <a:gd name="T70" fmla="*/ 6 w 47"/>
                  <a:gd name="T71" fmla="*/ 44 h 48"/>
                  <a:gd name="T72" fmla="*/ 8 w 47"/>
                  <a:gd name="T73" fmla="*/ 33 h 48"/>
                  <a:gd name="T74" fmla="*/ 6 w 47"/>
                  <a:gd name="T75" fmla="*/ 14 h 48"/>
                  <a:gd name="T76" fmla="*/ 1 w 47"/>
                  <a:gd name="T77" fmla="*/ 14 h 48"/>
                  <a:gd name="T78" fmla="*/ 0 w 47"/>
                  <a:gd name="T79" fmla="*/ 12 h 48"/>
                  <a:gd name="T80" fmla="*/ 3 w 47"/>
                  <a:gd name="T8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 h="48">
                    <a:moveTo>
                      <a:pt x="45" y="34"/>
                    </a:moveTo>
                    <a:lnTo>
                      <a:pt x="45" y="34"/>
                    </a:lnTo>
                    <a:lnTo>
                      <a:pt x="45" y="34"/>
                    </a:lnTo>
                    <a:lnTo>
                      <a:pt x="45" y="34"/>
                    </a:lnTo>
                    <a:lnTo>
                      <a:pt x="45" y="36"/>
                    </a:lnTo>
                    <a:lnTo>
                      <a:pt x="45" y="38"/>
                    </a:lnTo>
                    <a:lnTo>
                      <a:pt x="45" y="39"/>
                    </a:lnTo>
                    <a:lnTo>
                      <a:pt x="45" y="41"/>
                    </a:lnTo>
                    <a:lnTo>
                      <a:pt x="45" y="44"/>
                    </a:lnTo>
                    <a:lnTo>
                      <a:pt x="45" y="46"/>
                    </a:lnTo>
                    <a:lnTo>
                      <a:pt x="45" y="46"/>
                    </a:lnTo>
                    <a:lnTo>
                      <a:pt x="45" y="48"/>
                    </a:lnTo>
                    <a:lnTo>
                      <a:pt x="45" y="46"/>
                    </a:lnTo>
                    <a:lnTo>
                      <a:pt x="44" y="44"/>
                    </a:lnTo>
                    <a:lnTo>
                      <a:pt x="44" y="44"/>
                    </a:lnTo>
                    <a:lnTo>
                      <a:pt x="44" y="44"/>
                    </a:lnTo>
                    <a:lnTo>
                      <a:pt x="42" y="44"/>
                    </a:lnTo>
                    <a:lnTo>
                      <a:pt x="42" y="43"/>
                    </a:lnTo>
                    <a:lnTo>
                      <a:pt x="44" y="43"/>
                    </a:lnTo>
                    <a:lnTo>
                      <a:pt x="44" y="41"/>
                    </a:lnTo>
                    <a:lnTo>
                      <a:pt x="44" y="38"/>
                    </a:lnTo>
                    <a:lnTo>
                      <a:pt x="44" y="36"/>
                    </a:lnTo>
                    <a:lnTo>
                      <a:pt x="44" y="33"/>
                    </a:lnTo>
                    <a:lnTo>
                      <a:pt x="44" y="31"/>
                    </a:lnTo>
                    <a:lnTo>
                      <a:pt x="44" y="29"/>
                    </a:lnTo>
                    <a:lnTo>
                      <a:pt x="45" y="29"/>
                    </a:lnTo>
                    <a:lnTo>
                      <a:pt x="45" y="31"/>
                    </a:lnTo>
                    <a:lnTo>
                      <a:pt x="45" y="33"/>
                    </a:lnTo>
                    <a:lnTo>
                      <a:pt x="45" y="34"/>
                    </a:lnTo>
                    <a:moveTo>
                      <a:pt x="3" y="4"/>
                    </a:moveTo>
                    <a:lnTo>
                      <a:pt x="12" y="4"/>
                    </a:lnTo>
                    <a:lnTo>
                      <a:pt x="15" y="2"/>
                    </a:lnTo>
                    <a:lnTo>
                      <a:pt x="18" y="10"/>
                    </a:lnTo>
                    <a:lnTo>
                      <a:pt x="29" y="5"/>
                    </a:lnTo>
                    <a:lnTo>
                      <a:pt x="40" y="0"/>
                    </a:lnTo>
                    <a:lnTo>
                      <a:pt x="40" y="0"/>
                    </a:lnTo>
                    <a:lnTo>
                      <a:pt x="40" y="2"/>
                    </a:lnTo>
                    <a:lnTo>
                      <a:pt x="40" y="5"/>
                    </a:lnTo>
                    <a:lnTo>
                      <a:pt x="40" y="7"/>
                    </a:lnTo>
                    <a:lnTo>
                      <a:pt x="47" y="21"/>
                    </a:lnTo>
                    <a:lnTo>
                      <a:pt x="45" y="21"/>
                    </a:lnTo>
                    <a:lnTo>
                      <a:pt x="45" y="21"/>
                    </a:lnTo>
                    <a:lnTo>
                      <a:pt x="44" y="24"/>
                    </a:lnTo>
                    <a:lnTo>
                      <a:pt x="44" y="26"/>
                    </a:lnTo>
                    <a:lnTo>
                      <a:pt x="42" y="26"/>
                    </a:lnTo>
                    <a:lnTo>
                      <a:pt x="42" y="24"/>
                    </a:lnTo>
                    <a:lnTo>
                      <a:pt x="42" y="24"/>
                    </a:lnTo>
                    <a:lnTo>
                      <a:pt x="42" y="24"/>
                    </a:lnTo>
                    <a:lnTo>
                      <a:pt x="42" y="24"/>
                    </a:lnTo>
                    <a:lnTo>
                      <a:pt x="40" y="24"/>
                    </a:lnTo>
                    <a:lnTo>
                      <a:pt x="40" y="24"/>
                    </a:lnTo>
                    <a:lnTo>
                      <a:pt x="40" y="26"/>
                    </a:lnTo>
                    <a:lnTo>
                      <a:pt x="39" y="27"/>
                    </a:lnTo>
                    <a:lnTo>
                      <a:pt x="37" y="27"/>
                    </a:lnTo>
                    <a:lnTo>
                      <a:pt x="37" y="29"/>
                    </a:lnTo>
                    <a:lnTo>
                      <a:pt x="37" y="31"/>
                    </a:lnTo>
                    <a:lnTo>
                      <a:pt x="39" y="31"/>
                    </a:lnTo>
                    <a:lnTo>
                      <a:pt x="39" y="33"/>
                    </a:lnTo>
                    <a:lnTo>
                      <a:pt x="40" y="33"/>
                    </a:lnTo>
                    <a:lnTo>
                      <a:pt x="40" y="34"/>
                    </a:lnTo>
                    <a:lnTo>
                      <a:pt x="42" y="38"/>
                    </a:lnTo>
                    <a:lnTo>
                      <a:pt x="42" y="38"/>
                    </a:lnTo>
                    <a:lnTo>
                      <a:pt x="40" y="39"/>
                    </a:lnTo>
                    <a:lnTo>
                      <a:pt x="39" y="41"/>
                    </a:lnTo>
                    <a:lnTo>
                      <a:pt x="40" y="43"/>
                    </a:lnTo>
                    <a:lnTo>
                      <a:pt x="40" y="44"/>
                    </a:lnTo>
                    <a:lnTo>
                      <a:pt x="39" y="46"/>
                    </a:lnTo>
                    <a:lnTo>
                      <a:pt x="34" y="46"/>
                    </a:lnTo>
                    <a:lnTo>
                      <a:pt x="22" y="39"/>
                    </a:lnTo>
                    <a:lnTo>
                      <a:pt x="18" y="46"/>
                    </a:lnTo>
                    <a:lnTo>
                      <a:pt x="15" y="43"/>
                    </a:lnTo>
                    <a:lnTo>
                      <a:pt x="6" y="44"/>
                    </a:lnTo>
                    <a:lnTo>
                      <a:pt x="8" y="33"/>
                    </a:lnTo>
                    <a:lnTo>
                      <a:pt x="8" y="33"/>
                    </a:lnTo>
                    <a:lnTo>
                      <a:pt x="12" y="33"/>
                    </a:lnTo>
                    <a:lnTo>
                      <a:pt x="6" y="14"/>
                    </a:lnTo>
                    <a:lnTo>
                      <a:pt x="1" y="16"/>
                    </a:lnTo>
                    <a:lnTo>
                      <a:pt x="1" y="14"/>
                    </a:lnTo>
                    <a:lnTo>
                      <a:pt x="1" y="12"/>
                    </a:lnTo>
                    <a:lnTo>
                      <a:pt x="0" y="12"/>
                    </a:lnTo>
                    <a:lnTo>
                      <a:pt x="0" y="10"/>
                    </a:lnTo>
                    <a:lnTo>
                      <a:pt x="3"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71" name="Freeform 2330"/>
              <p:cNvSpPr>
                <a:spLocks noEditPoints="1"/>
              </p:cNvSpPr>
              <p:nvPr/>
            </p:nvSpPr>
            <p:spPr bwMode="auto">
              <a:xfrm>
                <a:off x="5158" y="1060"/>
                <a:ext cx="90" cy="125"/>
              </a:xfrm>
              <a:custGeom>
                <a:avLst/>
                <a:gdLst>
                  <a:gd name="T0" fmla="*/ 61 w 90"/>
                  <a:gd name="T1" fmla="*/ 110 h 125"/>
                  <a:gd name="T2" fmla="*/ 63 w 90"/>
                  <a:gd name="T3" fmla="*/ 114 h 125"/>
                  <a:gd name="T4" fmla="*/ 59 w 90"/>
                  <a:gd name="T5" fmla="*/ 110 h 125"/>
                  <a:gd name="T6" fmla="*/ 58 w 90"/>
                  <a:gd name="T7" fmla="*/ 109 h 125"/>
                  <a:gd name="T8" fmla="*/ 34 w 90"/>
                  <a:gd name="T9" fmla="*/ 3 h 125"/>
                  <a:gd name="T10" fmla="*/ 34 w 90"/>
                  <a:gd name="T11" fmla="*/ 3 h 125"/>
                  <a:gd name="T12" fmla="*/ 39 w 90"/>
                  <a:gd name="T13" fmla="*/ 3 h 125"/>
                  <a:gd name="T14" fmla="*/ 39 w 90"/>
                  <a:gd name="T15" fmla="*/ 10 h 125"/>
                  <a:gd name="T16" fmla="*/ 41 w 90"/>
                  <a:gd name="T17" fmla="*/ 19 h 125"/>
                  <a:gd name="T18" fmla="*/ 44 w 90"/>
                  <a:gd name="T19" fmla="*/ 31 h 125"/>
                  <a:gd name="T20" fmla="*/ 46 w 90"/>
                  <a:gd name="T21" fmla="*/ 36 h 125"/>
                  <a:gd name="T22" fmla="*/ 58 w 90"/>
                  <a:gd name="T23" fmla="*/ 46 h 125"/>
                  <a:gd name="T24" fmla="*/ 58 w 90"/>
                  <a:gd name="T25" fmla="*/ 37 h 125"/>
                  <a:gd name="T26" fmla="*/ 71 w 90"/>
                  <a:gd name="T27" fmla="*/ 42 h 125"/>
                  <a:gd name="T28" fmla="*/ 75 w 90"/>
                  <a:gd name="T29" fmla="*/ 49 h 125"/>
                  <a:gd name="T30" fmla="*/ 76 w 90"/>
                  <a:gd name="T31" fmla="*/ 53 h 125"/>
                  <a:gd name="T32" fmla="*/ 83 w 90"/>
                  <a:gd name="T33" fmla="*/ 59 h 125"/>
                  <a:gd name="T34" fmla="*/ 85 w 90"/>
                  <a:gd name="T35" fmla="*/ 61 h 125"/>
                  <a:gd name="T36" fmla="*/ 86 w 90"/>
                  <a:gd name="T37" fmla="*/ 64 h 125"/>
                  <a:gd name="T38" fmla="*/ 88 w 90"/>
                  <a:gd name="T39" fmla="*/ 68 h 125"/>
                  <a:gd name="T40" fmla="*/ 90 w 90"/>
                  <a:gd name="T41" fmla="*/ 68 h 125"/>
                  <a:gd name="T42" fmla="*/ 88 w 90"/>
                  <a:gd name="T43" fmla="*/ 70 h 125"/>
                  <a:gd name="T44" fmla="*/ 86 w 90"/>
                  <a:gd name="T45" fmla="*/ 73 h 125"/>
                  <a:gd name="T46" fmla="*/ 85 w 90"/>
                  <a:gd name="T47" fmla="*/ 75 h 125"/>
                  <a:gd name="T48" fmla="*/ 83 w 90"/>
                  <a:gd name="T49" fmla="*/ 78 h 125"/>
                  <a:gd name="T50" fmla="*/ 81 w 90"/>
                  <a:gd name="T51" fmla="*/ 85 h 125"/>
                  <a:gd name="T52" fmla="*/ 80 w 90"/>
                  <a:gd name="T53" fmla="*/ 87 h 125"/>
                  <a:gd name="T54" fmla="*/ 80 w 90"/>
                  <a:gd name="T55" fmla="*/ 88 h 125"/>
                  <a:gd name="T56" fmla="*/ 76 w 90"/>
                  <a:gd name="T57" fmla="*/ 90 h 125"/>
                  <a:gd name="T58" fmla="*/ 76 w 90"/>
                  <a:gd name="T59" fmla="*/ 93 h 125"/>
                  <a:gd name="T60" fmla="*/ 73 w 90"/>
                  <a:gd name="T61" fmla="*/ 95 h 125"/>
                  <a:gd name="T62" fmla="*/ 75 w 90"/>
                  <a:gd name="T63" fmla="*/ 90 h 125"/>
                  <a:gd name="T64" fmla="*/ 73 w 90"/>
                  <a:gd name="T65" fmla="*/ 87 h 125"/>
                  <a:gd name="T66" fmla="*/ 69 w 90"/>
                  <a:gd name="T67" fmla="*/ 87 h 125"/>
                  <a:gd name="T68" fmla="*/ 69 w 90"/>
                  <a:gd name="T69" fmla="*/ 90 h 125"/>
                  <a:gd name="T70" fmla="*/ 69 w 90"/>
                  <a:gd name="T71" fmla="*/ 95 h 125"/>
                  <a:gd name="T72" fmla="*/ 69 w 90"/>
                  <a:gd name="T73" fmla="*/ 97 h 125"/>
                  <a:gd name="T74" fmla="*/ 68 w 90"/>
                  <a:gd name="T75" fmla="*/ 97 h 125"/>
                  <a:gd name="T76" fmla="*/ 66 w 90"/>
                  <a:gd name="T77" fmla="*/ 98 h 125"/>
                  <a:gd name="T78" fmla="*/ 61 w 90"/>
                  <a:gd name="T79" fmla="*/ 95 h 125"/>
                  <a:gd name="T80" fmla="*/ 61 w 90"/>
                  <a:gd name="T81" fmla="*/ 97 h 125"/>
                  <a:gd name="T82" fmla="*/ 59 w 90"/>
                  <a:gd name="T83" fmla="*/ 98 h 125"/>
                  <a:gd name="T84" fmla="*/ 61 w 90"/>
                  <a:gd name="T85" fmla="*/ 107 h 125"/>
                  <a:gd name="T86" fmla="*/ 56 w 90"/>
                  <a:gd name="T87" fmla="*/ 109 h 125"/>
                  <a:gd name="T88" fmla="*/ 54 w 90"/>
                  <a:gd name="T89" fmla="*/ 110 h 125"/>
                  <a:gd name="T90" fmla="*/ 53 w 90"/>
                  <a:gd name="T91" fmla="*/ 114 h 125"/>
                  <a:gd name="T92" fmla="*/ 51 w 90"/>
                  <a:gd name="T93" fmla="*/ 110 h 125"/>
                  <a:gd name="T94" fmla="*/ 47 w 90"/>
                  <a:gd name="T95" fmla="*/ 109 h 125"/>
                  <a:gd name="T96" fmla="*/ 47 w 90"/>
                  <a:gd name="T97" fmla="*/ 112 h 125"/>
                  <a:gd name="T98" fmla="*/ 46 w 90"/>
                  <a:gd name="T99" fmla="*/ 110 h 125"/>
                  <a:gd name="T100" fmla="*/ 44 w 90"/>
                  <a:gd name="T101" fmla="*/ 110 h 125"/>
                  <a:gd name="T102" fmla="*/ 46 w 90"/>
                  <a:gd name="T103" fmla="*/ 115 h 125"/>
                  <a:gd name="T104" fmla="*/ 44 w 90"/>
                  <a:gd name="T105" fmla="*/ 119 h 125"/>
                  <a:gd name="T106" fmla="*/ 47 w 90"/>
                  <a:gd name="T107" fmla="*/ 122 h 125"/>
                  <a:gd name="T108" fmla="*/ 44 w 90"/>
                  <a:gd name="T109" fmla="*/ 122 h 125"/>
                  <a:gd name="T110" fmla="*/ 44 w 90"/>
                  <a:gd name="T111" fmla="*/ 124 h 125"/>
                  <a:gd name="T112" fmla="*/ 42 w 90"/>
                  <a:gd name="T113" fmla="*/ 124 h 125"/>
                  <a:gd name="T114" fmla="*/ 41 w 90"/>
                  <a:gd name="T115" fmla="*/ 125 h 125"/>
                  <a:gd name="T116" fmla="*/ 17 w 90"/>
                  <a:gd name="T117" fmla="*/ 78 h 125"/>
                  <a:gd name="T118" fmla="*/ 0 w 90"/>
                  <a:gd name="T119" fmla="*/ 9 h 125"/>
                  <a:gd name="T120" fmla="*/ 24 w 90"/>
                  <a:gd name="T121"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125">
                    <a:moveTo>
                      <a:pt x="61" y="109"/>
                    </a:moveTo>
                    <a:lnTo>
                      <a:pt x="61" y="110"/>
                    </a:lnTo>
                    <a:lnTo>
                      <a:pt x="61" y="110"/>
                    </a:lnTo>
                    <a:lnTo>
                      <a:pt x="61" y="110"/>
                    </a:lnTo>
                    <a:lnTo>
                      <a:pt x="63" y="112"/>
                    </a:lnTo>
                    <a:lnTo>
                      <a:pt x="63" y="114"/>
                    </a:lnTo>
                    <a:lnTo>
                      <a:pt x="63" y="114"/>
                    </a:lnTo>
                    <a:lnTo>
                      <a:pt x="63" y="114"/>
                    </a:lnTo>
                    <a:lnTo>
                      <a:pt x="63" y="115"/>
                    </a:lnTo>
                    <a:lnTo>
                      <a:pt x="61" y="114"/>
                    </a:lnTo>
                    <a:lnTo>
                      <a:pt x="59" y="110"/>
                    </a:lnTo>
                    <a:lnTo>
                      <a:pt x="59" y="110"/>
                    </a:lnTo>
                    <a:lnTo>
                      <a:pt x="59" y="110"/>
                    </a:lnTo>
                    <a:lnTo>
                      <a:pt x="59" y="110"/>
                    </a:lnTo>
                    <a:lnTo>
                      <a:pt x="58" y="109"/>
                    </a:lnTo>
                    <a:lnTo>
                      <a:pt x="58" y="109"/>
                    </a:lnTo>
                    <a:lnTo>
                      <a:pt x="61" y="109"/>
                    </a:lnTo>
                    <a:lnTo>
                      <a:pt x="61" y="109"/>
                    </a:lnTo>
                    <a:close/>
                    <a:moveTo>
                      <a:pt x="32" y="5"/>
                    </a:moveTo>
                    <a:lnTo>
                      <a:pt x="34" y="3"/>
                    </a:lnTo>
                    <a:lnTo>
                      <a:pt x="34" y="3"/>
                    </a:lnTo>
                    <a:lnTo>
                      <a:pt x="34" y="3"/>
                    </a:lnTo>
                    <a:lnTo>
                      <a:pt x="34" y="3"/>
                    </a:lnTo>
                    <a:lnTo>
                      <a:pt x="34" y="3"/>
                    </a:lnTo>
                    <a:lnTo>
                      <a:pt x="34" y="2"/>
                    </a:lnTo>
                    <a:lnTo>
                      <a:pt x="36" y="2"/>
                    </a:lnTo>
                    <a:lnTo>
                      <a:pt x="36" y="2"/>
                    </a:lnTo>
                    <a:lnTo>
                      <a:pt x="39" y="3"/>
                    </a:lnTo>
                    <a:lnTo>
                      <a:pt x="39" y="3"/>
                    </a:lnTo>
                    <a:lnTo>
                      <a:pt x="39" y="7"/>
                    </a:lnTo>
                    <a:lnTo>
                      <a:pt x="41" y="10"/>
                    </a:lnTo>
                    <a:lnTo>
                      <a:pt x="39" y="10"/>
                    </a:lnTo>
                    <a:lnTo>
                      <a:pt x="39" y="10"/>
                    </a:lnTo>
                    <a:lnTo>
                      <a:pt x="36" y="14"/>
                    </a:lnTo>
                    <a:lnTo>
                      <a:pt x="41" y="19"/>
                    </a:lnTo>
                    <a:lnTo>
                      <a:pt x="41" y="19"/>
                    </a:lnTo>
                    <a:lnTo>
                      <a:pt x="44" y="22"/>
                    </a:lnTo>
                    <a:lnTo>
                      <a:pt x="44" y="22"/>
                    </a:lnTo>
                    <a:lnTo>
                      <a:pt x="46" y="26"/>
                    </a:lnTo>
                    <a:lnTo>
                      <a:pt x="44" y="31"/>
                    </a:lnTo>
                    <a:lnTo>
                      <a:pt x="44" y="31"/>
                    </a:lnTo>
                    <a:lnTo>
                      <a:pt x="44" y="32"/>
                    </a:lnTo>
                    <a:lnTo>
                      <a:pt x="44" y="34"/>
                    </a:lnTo>
                    <a:lnTo>
                      <a:pt x="46" y="36"/>
                    </a:lnTo>
                    <a:lnTo>
                      <a:pt x="53" y="42"/>
                    </a:lnTo>
                    <a:lnTo>
                      <a:pt x="56" y="46"/>
                    </a:lnTo>
                    <a:lnTo>
                      <a:pt x="56" y="46"/>
                    </a:lnTo>
                    <a:lnTo>
                      <a:pt x="58" y="46"/>
                    </a:lnTo>
                    <a:lnTo>
                      <a:pt x="59" y="42"/>
                    </a:lnTo>
                    <a:lnTo>
                      <a:pt x="58" y="41"/>
                    </a:lnTo>
                    <a:lnTo>
                      <a:pt x="58" y="39"/>
                    </a:lnTo>
                    <a:lnTo>
                      <a:pt x="58" y="37"/>
                    </a:lnTo>
                    <a:lnTo>
                      <a:pt x="59" y="37"/>
                    </a:lnTo>
                    <a:lnTo>
                      <a:pt x="66" y="39"/>
                    </a:lnTo>
                    <a:lnTo>
                      <a:pt x="69" y="41"/>
                    </a:lnTo>
                    <a:lnTo>
                      <a:pt x="71" y="42"/>
                    </a:lnTo>
                    <a:lnTo>
                      <a:pt x="73" y="46"/>
                    </a:lnTo>
                    <a:lnTo>
                      <a:pt x="73" y="48"/>
                    </a:lnTo>
                    <a:lnTo>
                      <a:pt x="73" y="48"/>
                    </a:lnTo>
                    <a:lnTo>
                      <a:pt x="75" y="49"/>
                    </a:lnTo>
                    <a:lnTo>
                      <a:pt x="75" y="49"/>
                    </a:lnTo>
                    <a:lnTo>
                      <a:pt x="76" y="51"/>
                    </a:lnTo>
                    <a:lnTo>
                      <a:pt x="76" y="51"/>
                    </a:lnTo>
                    <a:lnTo>
                      <a:pt x="76" y="53"/>
                    </a:lnTo>
                    <a:lnTo>
                      <a:pt x="78" y="53"/>
                    </a:lnTo>
                    <a:lnTo>
                      <a:pt x="81" y="58"/>
                    </a:lnTo>
                    <a:lnTo>
                      <a:pt x="81" y="58"/>
                    </a:lnTo>
                    <a:lnTo>
                      <a:pt x="83" y="59"/>
                    </a:lnTo>
                    <a:lnTo>
                      <a:pt x="85" y="59"/>
                    </a:lnTo>
                    <a:lnTo>
                      <a:pt x="85" y="59"/>
                    </a:lnTo>
                    <a:lnTo>
                      <a:pt x="85" y="59"/>
                    </a:lnTo>
                    <a:lnTo>
                      <a:pt x="85" y="61"/>
                    </a:lnTo>
                    <a:lnTo>
                      <a:pt x="85" y="61"/>
                    </a:lnTo>
                    <a:lnTo>
                      <a:pt x="85" y="63"/>
                    </a:lnTo>
                    <a:lnTo>
                      <a:pt x="86" y="64"/>
                    </a:lnTo>
                    <a:lnTo>
                      <a:pt x="86" y="64"/>
                    </a:lnTo>
                    <a:lnTo>
                      <a:pt x="86" y="66"/>
                    </a:lnTo>
                    <a:lnTo>
                      <a:pt x="86" y="66"/>
                    </a:lnTo>
                    <a:lnTo>
                      <a:pt x="88" y="68"/>
                    </a:lnTo>
                    <a:lnTo>
                      <a:pt x="88" y="68"/>
                    </a:lnTo>
                    <a:lnTo>
                      <a:pt x="88" y="68"/>
                    </a:lnTo>
                    <a:lnTo>
                      <a:pt x="90" y="68"/>
                    </a:lnTo>
                    <a:lnTo>
                      <a:pt x="90" y="68"/>
                    </a:lnTo>
                    <a:lnTo>
                      <a:pt x="90" y="68"/>
                    </a:lnTo>
                    <a:lnTo>
                      <a:pt x="90" y="70"/>
                    </a:lnTo>
                    <a:lnTo>
                      <a:pt x="88" y="70"/>
                    </a:lnTo>
                    <a:lnTo>
                      <a:pt x="88" y="70"/>
                    </a:lnTo>
                    <a:lnTo>
                      <a:pt x="88" y="70"/>
                    </a:lnTo>
                    <a:lnTo>
                      <a:pt x="88" y="70"/>
                    </a:lnTo>
                    <a:lnTo>
                      <a:pt x="88" y="71"/>
                    </a:lnTo>
                    <a:lnTo>
                      <a:pt x="86" y="73"/>
                    </a:lnTo>
                    <a:lnTo>
                      <a:pt x="86" y="73"/>
                    </a:lnTo>
                    <a:lnTo>
                      <a:pt x="86" y="75"/>
                    </a:lnTo>
                    <a:lnTo>
                      <a:pt x="85" y="75"/>
                    </a:lnTo>
                    <a:lnTo>
                      <a:pt x="85" y="75"/>
                    </a:lnTo>
                    <a:lnTo>
                      <a:pt x="85" y="75"/>
                    </a:lnTo>
                    <a:lnTo>
                      <a:pt x="85" y="76"/>
                    </a:lnTo>
                    <a:lnTo>
                      <a:pt x="85" y="78"/>
                    </a:lnTo>
                    <a:lnTo>
                      <a:pt x="83" y="78"/>
                    </a:lnTo>
                    <a:lnTo>
                      <a:pt x="83" y="78"/>
                    </a:lnTo>
                    <a:lnTo>
                      <a:pt x="83" y="80"/>
                    </a:lnTo>
                    <a:lnTo>
                      <a:pt x="83" y="83"/>
                    </a:lnTo>
                    <a:lnTo>
                      <a:pt x="81" y="83"/>
                    </a:lnTo>
                    <a:lnTo>
                      <a:pt x="81" y="85"/>
                    </a:lnTo>
                    <a:lnTo>
                      <a:pt x="81" y="85"/>
                    </a:lnTo>
                    <a:lnTo>
                      <a:pt x="81" y="87"/>
                    </a:lnTo>
                    <a:lnTo>
                      <a:pt x="81" y="87"/>
                    </a:lnTo>
                    <a:lnTo>
                      <a:pt x="80" y="87"/>
                    </a:lnTo>
                    <a:lnTo>
                      <a:pt x="80" y="87"/>
                    </a:lnTo>
                    <a:lnTo>
                      <a:pt x="80" y="88"/>
                    </a:lnTo>
                    <a:lnTo>
                      <a:pt x="80" y="88"/>
                    </a:lnTo>
                    <a:lnTo>
                      <a:pt x="80" y="88"/>
                    </a:lnTo>
                    <a:lnTo>
                      <a:pt x="80" y="90"/>
                    </a:lnTo>
                    <a:lnTo>
                      <a:pt x="78" y="90"/>
                    </a:lnTo>
                    <a:lnTo>
                      <a:pt x="76" y="90"/>
                    </a:lnTo>
                    <a:lnTo>
                      <a:pt x="76" y="90"/>
                    </a:lnTo>
                    <a:lnTo>
                      <a:pt x="76" y="92"/>
                    </a:lnTo>
                    <a:lnTo>
                      <a:pt x="76" y="93"/>
                    </a:lnTo>
                    <a:lnTo>
                      <a:pt x="76" y="93"/>
                    </a:lnTo>
                    <a:lnTo>
                      <a:pt x="76" y="93"/>
                    </a:lnTo>
                    <a:lnTo>
                      <a:pt x="76" y="95"/>
                    </a:lnTo>
                    <a:lnTo>
                      <a:pt x="75" y="95"/>
                    </a:lnTo>
                    <a:lnTo>
                      <a:pt x="75" y="95"/>
                    </a:lnTo>
                    <a:lnTo>
                      <a:pt x="73" y="95"/>
                    </a:lnTo>
                    <a:lnTo>
                      <a:pt x="73" y="95"/>
                    </a:lnTo>
                    <a:lnTo>
                      <a:pt x="75" y="93"/>
                    </a:lnTo>
                    <a:lnTo>
                      <a:pt x="75" y="92"/>
                    </a:lnTo>
                    <a:lnTo>
                      <a:pt x="75" y="90"/>
                    </a:lnTo>
                    <a:lnTo>
                      <a:pt x="73" y="90"/>
                    </a:lnTo>
                    <a:lnTo>
                      <a:pt x="73" y="90"/>
                    </a:lnTo>
                    <a:lnTo>
                      <a:pt x="71" y="87"/>
                    </a:lnTo>
                    <a:lnTo>
                      <a:pt x="73" y="87"/>
                    </a:lnTo>
                    <a:lnTo>
                      <a:pt x="71" y="85"/>
                    </a:lnTo>
                    <a:lnTo>
                      <a:pt x="71" y="85"/>
                    </a:lnTo>
                    <a:lnTo>
                      <a:pt x="69" y="87"/>
                    </a:lnTo>
                    <a:lnTo>
                      <a:pt x="69" y="87"/>
                    </a:lnTo>
                    <a:lnTo>
                      <a:pt x="68" y="88"/>
                    </a:lnTo>
                    <a:lnTo>
                      <a:pt x="68" y="90"/>
                    </a:lnTo>
                    <a:lnTo>
                      <a:pt x="68" y="90"/>
                    </a:lnTo>
                    <a:lnTo>
                      <a:pt x="69" y="90"/>
                    </a:lnTo>
                    <a:lnTo>
                      <a:pt x="69" y="92"/>
                    </a:lnTo>
                    <a:lnTo>
                      <a:pt x="71" y="93"/>
                    </a:lnTo>
                    <a:lnTo>
                      <a:pt x="69" y="93"/>
                    </a:lnTo>
                    <a:lnTo>
                      <a:pt x="69" y="95"/>
                    </a:lnTo>
                    <a:lnTo>
                      <a:pt x="69" y="93"/>
                    </a:lnTo>
                    <a:lnTo>
                      <a:pt x="69" y="95"/>
                    </a:lnTo>
                    <a:lnTo>
                      <a:pt x="69" y="95"/>
                    </a:lnTo>
                    <a:lnTo>
                      <a:pt x="69" y="97"/>
                    </a:lnTo>
                    <a:lnTo>
                      <a:pt x="69" y="98"/>
                    </a:lnTo>
                    <a:lnTo>
                      <a:pt x="68" y="97"/>
                    </a:lnTo>
                    <a:lnTo>
                      <a:pt x="68" y="97"/>
                    </a:lnTo>
                    <a:lnTo>
                      <a:pt x="68" y="97"/>
                    </a:lnTo>
                    <a:lnTo>
                      <a:pt x="68" y="97"/>
                    </a:lnTo>
                    <a:lnTo>
                      <a:pt x="66" y="97"/>
                    </a:lnTo>
                    <a:lnTo>
                      <a:pt x="66" y="97"/>
                    </a:lnTo>
                    <a:lnTo>
                      <a:pt x="66" y="98"/>
                    </a:lnTo>
                    <a:lnTo>
                      <a:pt x="66" y="98"/>
                    </a:lnTo>
                    <a:lnTo>
                      <a:pt x="63" y="97"/>
                    </a:lnTo>
                    <a:lnTo>
                      <a:pt x="63" y="97"/>
                    </a:lnTo>
                    <a:lnTo>
                      <a:pt x="61" y="95"/>
                    </a:lnTo>
                    <a:lnTo>
                      <a:pt x="61" y="97"/>
                    </a:lnTo>
                    <a:lnTo>
                      <a:pt x="61" y="97"/>
                    </a:lnTo>
                    <a:lnTo>
                      <a:pt x="61" y="97"/>
                    </a:lnTo>
                    <a:lnTo>
                      <a:pt x="61" y="97"/>
                    </a:lnTo>
                    <a:lnTo>
                      <a:pt x="59" y="97"/>
                    </a:lnTo>
                    <a:lnTo>
                      <a:pt x="59" y="97"/>
                    </a:lnTo>
                    <a:lnTo>
                      <a:pt x="59" y="98"/>
                    </a:lnTo>
                    <a:lnTo>
                      <a:pt x="59" y="98"/>
                    </a:lnTo>
                    <a:lnTo>
                      <a:pt x="59" y="103"/>
                    </a:lnTo>
                    <a:lnTo>
                      <a:pt x="59" y="103"/>
                    </a:lnTo>
                    <a:lnTo>
                      <a:pt x="61" y="105"/>
                    </a:lnTo>
                    <a:lnTo>
                      <a:pt x="61" y="107"/>
                    </a:lnTo>
                    <a:lnTo>
                      <a:pt x="56" y="109"/>
                    </a:lnTo>
                    <a:lnTo>
                      <a:pt x="56" y="109"/>
                    </a:lnTo>
                    <a:lnTo>
                      <a:pt x="56" y="109"/>
                    </a:lnTo>
                    <a:lnTo>
                      <a:pt x="56" y="109"/>
                    </a:lnTo>
                    <a:lnTo>
                      <a:pt x="54" y="109"/>
                    </a:lnTo>
                    <a:lnTo>
                      <a:pt x="53" y="109"/>
                    </a:lnTo>
                    <a:lnTo>
                      <a:pt x="53" y="110"/>
                    </a:lnTo>
                    <a:lnTo>
                      <a:pt x="54" y="110"/>
                    </a:lnTo>
                    <a:lnTo>
                      <a:pt x="54" y="112"/>
                    </a:lnTo>
                    <a:lnTo>
                      <a:pt x="53" y="114"/>
                    </a:lnTo>
                    <a:lnTo>
                      <a:pt x="53" y="112"/>
                    </a:lnTo>
                    <a:lnTo>
                      <a:pt x="53" y="114"/>
                    </a:lnTo>
                    <a:lnTo>
                      <a:pt x="51" y="114"/>
                    </a:lnTo>
                    <a:lnTo>
                      <a:pt x="51" y="112"/>
                    </a:lnTo>
                    <a:lnTo>
                      <a:pt x="51" y="112"/>
                    </a:lnTo>
                    <a:lnTo>
                      <a:pt x="51" y="110"/>
                    </a:lnTo>
                    <a:lnTo>
                      <a:pt x="49" y="109"/>
                    </a:lnTo>
                    <a:lnTo>
                      <a:pt x="49" y="109"/>
                    </a:lnTo>
                    <a:lnTo>
                      <a:pt x="49" y="109"/>
                    </a:lnTo>
                    <a:lnTo>
                      <a:pt x="47" y="109"/>
                    </a:lnTo>
                    <a:lnTo>
                      <a:pt x="47" y="110"/>
                    </a:lnTo>
                    <a:lnTo>
                      <a:pt x="47" y="110"/>
                    </a:lnTo>
                    <a:lnTo>
                      <a:pt x="49" y="112"/>
                    </a:lnTo>
                    <a:lnTo>
                      <a:pt x="47" y="112"/>
                    </a:lnTo>
                    <a:lnTo>
                      <a:pt x="47" y="112"/>
                    </a:lnTo>
                    <a:lnTo>
                      <a:pt x="46" y="112"/>
                    </a:lnTo>
                    <a:lnTo>
                      <a:pt x="46" y="110"/>
                    </a:lnTo>
                    <a:lnTo>
                      <a:pt x="46" y="110"/>
                    </a:lnTo>
                    <a:lnTo>
                      <a:pt x="44" y="109"/>
                    </a:lnTo>
                    <a:lnTo>
                      <a:pt x="44" y="109"/>
                    </a:lnTo>
                    <a:lnTo>
                      <a:pt x="44" y="110"/>
                    </a:lnTo>
                    <a:lnTo>
                      <a:pt x="44" y="110"/>
                    </a:lnTo>
                    <a:lnTo>
                      <a:pt x="44" y="110"/>
                    </a:lnTo>
                    <a:lnTo>
                      <a:pt x="44" y="112"/>
                    </a:lnTo>
                    <a:lnTo>
                      <a:pt x="44" y="115"/>
                    </a:lnTo>
                    <a:lnTo>
                      <a:pt x="46" y="115"/>
                    </a:lnTo>
                    <a:lnTo>
                      <a:pt x="46" y="117"/>
                    </a:lnTo>
                    <a:lnTo>
                      <a:pt x="46" y="117"/>
                    </a:lnTo>
                    <a:lnTo>
                      <a:pt x="44" y="117"/>
                    </a:lnTo>
                    <a:lnTo>
                      <a:pt x="44" y="119"/>
                    </a:lnTo>
                    <a:lnTo>
                      <a:pt x="44" y="119"/>
                    </a:lnTo>
                    <a:lnTo>
                      <a:pt x="44" y="119"/>
                    </a:lnTo>
                    <a:lnTo>
                      <a:pt x="47" y="122"/>
                    </a:lnTo>
                    <a:lnTo>
                      <a:pt x="47" y="122"/>
                    </a:lnTo>
                    <a:lnTo>
                      <a:pt x="47" y="122"/>
                    </a:lnTo>
                    <a:lnTo>
                      <a:pt x="46" y="122"/>
                    </a:lnTo>
                    <a:lnTo>
                      <a:pt x="46" y="122"/>
                    </a:lnTo>
                    <a:lnTo>
                      <a:pt x="44" y="122"/>
                    </a:lnTo>
                    <a:lnTo>
                      <a:pt x="44" y="122"/>
                    </a:lnTo>
                    <a:lnTo>
                      <a:pt x="44" y="124"/>
                    </a:lnTo>
                    <a:lnTo>
                      <a:pt x="44" y="125"/>
                    </a:lnTo>
                    <a:lnTo>
                      <a:pt x="44" y="124"/>
                    </a:lnTo>
                    <a:lnTo>
                      <a:pt x="42" y="122"/>
                    </a:lnTo>
                    <a:lnTo>
                      <a:pt x="42" y="122"/>
                    </a:lnTo>
                    <a:lnTo>
                      <a:pt x="42" y="122"/>
                    </a:lnTo>
                    <a:lnTo>
                      <a:pt x="42" y="124"/>
                    </a:lnTo>
                    <a:lnTo>
                      <a:pt x="42" y="124"/>
                    </a:lnTo>
                    <a:lnTo>
                      <a:pt x="42" y="125"/>
                    </a:lnTo>
                    <a:lnTo>
                      <a:pt x="42" y="125"/>
                    </a:lnTo>
                    <a:lnTo>
                      <a:pt x="41" y="125"/>
                    </a:lnTo>
                    <a:lnTo>
                      <a:pt x="41" y="125"/>
                    </a:lnTo>
                    <a:lnTo>
                      <a:pt x="41" y="125"/>
                    </a:lnTo>
                    <a:lnTo>
                      <a:pt x="34" y="109"/>
                    </a:lnTo>
                    <a:lnTo>
                      <a:pt x="17" y="78"/>
                    </a:lnTo>
                    <a:lnTo>
                      <a:pt x="24" y="73"/>
                    </a:lnTo>
                    <a:lnTo>
                      <a:pt x="10" y="46"/>
                    </a:lnTo>
                    <a:lnTo>
                      <a:pt x="17" y="42"/>
                    </a:lnTo>
                    <a:lnTo>
                      <a:pt x="0" y="9"/>
                    </a:lnTo>
                    <a:lnTo>
                      <a:pt x="14" y="0"/>
                    </a:lnTo>
                    <a:lnTo>
                      <a:pt x="14" y="2"/>
                    </a:lnTo>
                    <a:lnTo>
                      <a:pt x="17" y="2"/>
                    </a:lnTo>
                    <a:lnTo>
                      <a:pt x="24" y="5"/>
                    </a:lnTo>
                    <a:lnTo>
                      <a:pt x="30" y="5"/>
                    </a:lnTo>
                    <a:lnTo>
                      <a:pt x="32"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72" name="Freeform 2331"/>
              <p:cNvSpPr>
                <a:spLocks noEditPoints="1"/>
              </p:cNvSpPr>
              <p:nvPr/>
            </p:nvSpPr>
            <p:spPr bwMode="auto">
              <a:xfrm>
                <a:off x="5158" y="1060"/>
                <a:ext cx="90" cy="125"/>
              </a:xfrm>
              <a:custGeom>
                <a:avLst/>
                <a:gdLst>
                  <a:gd name="T0" fmla="*/ 61 w 90"/>
                  <a:gd name="T1" fmla="*/ 110 h 125"/>
                  <a:gd name="T2" fmla="*/ 63 w 90"/>
                  <a:gd name="T3" fmla="*/ 114 h 125"/>
                  <a:gd name="T4" fmla="*/ 59 w 90"/>
                  <a:gd name="T5" fmla="*/ 110 h 125"/>
                  <a:gd name="T6" fmla="*/ 58 w 90"/>
                  <a:gd name="T7" fmla="*/ 109 h 125"/>
                  <a:gd name="T8" fmla="*/ 34 w 90"/>
                  <a:gd name="T9" fmla="*/ 3 h 125"/>
                  <a:gd name="T10" fmla="*/ 34 w 90"/>
                  <a:gd name="T11" fmla="*/ 3 h 125"/>
                  <a:gd name="T12" fmla="*/ 39 w 90"/>
                  <a:gd name="T13" fmla="*/ 3 h 125"/>
                  <a:gd name="T14" fmla="*/ 39 w 90"/>
                  <a:gd name="T15" fmla="*/ 10 h 125"/>
                  <a:gd name="T16" fmla="*/ 41 w 90"/>
                  <a:gd name="T17" fmla="*/ 19 h 125"/>
                  <a:gd name="T18" fmla="*/ 44 w 90"/>
                  <a:gd name="T19" fmla="*/ 31 h 125"/>
                  <a:gd name="T20" fmla="*/ 46 w 90"/>
                  <a:gd name="T21" fmla="*/ 36 h 125"/>
                  <a:gd name="T22" fmla="*/ 58 w 90"/>
                  <a:gd name="T23" fmla="*/ 46 h 125"/>
                  <a:gd name="T24" fmla="*/ 58 w 90"/>
                  <a:gd name="T25" fmla="*/ 37 h 125"/>
                  <a:gd name="T26" fmla="*/ 71 w 90"/>
                  <a:gd name="T27" fmla="*/ 42 h 125"/>
                  <a:gd name="T28" fmla="*/ 75 w 90"/>
                  <a:gd name="T29" fmla="*/ 49 h 125"/>
                  <a:gd name="T30" fmla="*/ 76 w 90"/>
                  <a:gd name="T31" fmla="*/ 53 h 125"/>
                  <a:gd name="T32" fmla="*/ 83 w 90"/>
                  <a:gd name="T33" fmla="*/ 59 h 125"/>
                  <a:gd name="T34" fmla="*/ 85 w 90"/>
                  <a:gd name="T35" fmla="*/ 61 h 125"/>
                  <a:gd name="T36" fmla="*/ 86 w 90"/>
                  <a:gd name="T37" fmla="*/ 64 h 125"/>
                  <a:gd name="T38" fmla="*/ 88 w 90"/>
                  <a:gd name="T39" fmla="*/ 68 h 125"/>
                  <a:gd name="T40" fmla="*/ 90 w 90"/>
                  <a:gd name="T41" fmla="*/ 68 h 125"/>
                  <a:gd name="T42" fmla="*/ 88 w 90"/>
                  <a:gd name="T43" fmla="*/ 70 h 125"/>
                  <a:gd name="T44" fmla="*/ 86 w 90"/>
                  <a:gd name="T45" fmla="*/ 73 h 125"/>
                  <a:gd name="T46" fmla="*/ 85 w 90"/>
                  <a:gd name="T47" fmla="*/ 75 h 125"/>
                  <a:gd name="T48" fmla="*/ 83 w 90"/>
                  <a:gd name="T49" fmla="*/ 78 h 125"/>
                  <a:gd name="T50" fmla="*/ 81 w 90"/>
                  <a:gd name="T51" fmla="*/ 85 h 125"/>
                  <a:gd name="T52" fmla="*/ 80 w 90"/>
                  <a:gd name="T53" fmla="*/ 87 h 125"/>
                  <a:gd name="T54" fmla="*/ 80 w 90"/>
                  <a:gd name="T55" fmla="*/ 88 h 125"/>
                  <a:gd name="T56" fmla="*/ 76 w 90"/>
                  <a:gd name="T57" fmla="*/ 90 h 125"/>
                  <a:gd name="T58" fmla="*/ 76 w 90"/>
                  <a:gd name="T59" fmla="*/ 93 h 125"/>
                  <a:gd name="T60" fmla="*/ 73 w 90"/>
                  <a:gd name="T61" fmla="*/ 95 h 125"/>
                  <a:gd name="T62" fmla="*/ 75 w 90"/>
                  <a:gd name="T63" fmla="*/ 90 h 125"/>
                  <a:gd name="T64" fmla="*/ 73 w 90"/>
                  <a:gd name="T65" fmla="*/ 87 h 125"/>
                  <a:gd name="T66" fmla="*/ 69 w 90"/>
                  <a:gd name="T67" fmla="*/ 87 h 125"/>
                  <a:gd name="T68" fmla="*/ 69 w 90"/>
                  <a:gd name="T69" fmla="*/ 90 h 125"/>
                  <a:gd name="T70" fmla="*/ 69 w 90"/>
                  <a:gd name="T71" fmla="*/ 95 h 125"/>
                  <a:gd name="T72" fmla="*/ 69 w 90"/>
                  <a:gd name="T73" fmla="*/ 97 h 125"/>
                  <a:gd name="T74" fmla="*/ 68 w 90"/>
                  <a:gd name="T75" fmla="*/ 97 h 125"/>
                  <a:gd name="T76" fmla="*/ 66 w 90"/>
                  <a:gd name="T77" fmla="*/ 98 h 125"/>
                  <a:gd name="T78" fmla="*/ 61 w 90"/>
                  <a:gd name="T79" fmla="*/ 95 h 125"/>
                  <a:gd name="T80" fmla="*/ 61 w 90"/>
                  <a:gd name="T81" fmla="*/ 97 h 125"/>
                  <a:gd name="T82" fmla="*/ 59 w 90"/>
                  <a:gd name="T83" fmla="*/ 98 h 125"/>
                  <a:gd name="T84" fmla="*/ 61 w 90"/>
                  <a:gd name="T85" fmla="*/ 107 h 125"/>
                  <a:gd name="T86" fmla="*/ 56 w 90"/>
                  <a:gd name="T87" fmla="*/ 109 h 125"/>
                  <a:gd name="T88" fmla="*/ 54 w 90"/>
                  <a:gd name="T89" fmla="*/ 110 h 125"/>
                  <a:gd name="T90" fmla="*/ 53 w 90"/>
                  <a:gd name="T91" fmla="*/ 114 h 125"/>
                  <a:gd name="T92" fmla="*/ 51 w 90"/>
                  <a:gd name="T93" fmla="*/ 110 h 125"/>
                  <a:gd name="T94" fmla="*/ 47 w 90"/>
                  <a:gd name="T95" fmla="*/ 109 h 125"/>
                  <a:gd name="T96" fmla="*/ 47 w 90"/>
                  <a:gd name="T97" fmla="*/ 112 h 125"/>
                  <a:gd name="T98" fmla="*/ 46 w 90"/>
                  <a:gd name="T99" fmla="*/ 110 h 125"/>
                  <a:gd name="T100" fmla="*/ 44 w 90"/>
                  <a:gd name="T101" fmla="*/ 110 h 125"/>
                  <a:gd name="T102" fmla="*/ 46 w 90"/>
                  <a:gd name="T103" fmla="*/ 115 h 125"/>
                  <a:gd name="T104" fmla="*/ 44 w 90"/>
                  <a:gd name="T105" fmla="*/ 119 h 125"/>
                  <a:gd name="T106" fmla="*/ 47 w 90"/>
                  <a:gd name="T107" fmla="*/ 122 h 125"/>
                  <a:gd name="T108" fmla="*/ 44 w 90"/>
                  <a:gd name="T109" fmla="*/ 122 h 125"/>
                  <a:gd name="T110" fmla="*/ 44 w 90"/>
                  <a:gd name="T111" fmla="*/ 124 h 125"/>
                  <a:gd name="T112" fmla="*/ 42 w 90"/>
                  <a:gd name="T113" fmla="*/ 124 h 125"/>
                  <a:gd name="T114" fmla="*/ 41 w 90"/>
                  <a:gd name="T115" fmla="*/ 125 h 125"/>
                  <a:gd name="T116" fmla="*/ 17 w 90"/>
                  <a:gd name="T117" fmla="*/ 78 h 125"/>
                  <a:gd name="T118" fmla="*/ 0 w 90"/>
                  <a:gd name="T119" fmla="*/ 9 h 125"/>
                  <a:gd name="T120" fmla="*/ 24 w 90"/>
                  <a:gd name="T121"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125">
                    <a:moveTo>
                      <a:pt x="61" y="109"/>
                    </a:moveTo>
                    <a:lnTo>
                      <a:pt x="61" y="110"/>
                    </a:lnTo>
                    <a:lnTo>
                      <a:pt x="61" y="110"/>
                    </a:lnTo>
                    <a:lnTo>
                      <a:pt x="61" y="110"/>
                    </a:lnTo>
                    <a:lnTo>
                      <a:pt x="63" y="112"/>
                    </a:lnTo>
                    <a:lnTo>
                      <a:pt x="63" y="114"/>
                    </a:lnTo>
                    <a:lnTo>
                      <a:pt x="63" y="114"/>
                    </a:lnTo>
                    <a:lnTo>
                      <a:pt x="63" y="114"/>
                    </a:lnTo>
                    <a:lnTo>
                      <a:pt x="63" y="115"/>
                    </a:lnTo>
                    <a:lnTo>
                      <a:pt x="61" y="114"/>
                    </a:lnTo>
                    <a:lnTo>
                      <a:pt x="59" y="110"/>
                    </a:lnTo>
                    <a:lnTo>
                      <a:pt x="59" y="110"/>
                    </a:lnTo>
                    <a:lnTo>
                      <a:pt x="59" y="110"/>
                    </a:lnTo>
                    <a:lnTo>
                      <a:pt x="59" y="110"/>
                    </a:lnTo>
                    <a:lnTo>
                      <a:pt x="58" y="109"/>
                    </a:lnTo>
                    <a:lnTo>
                      <a:pt x="58" y="109"/>
                    </a:lnTo>
                    <a:lnTo>
                      <a:pt x="61" y="109"/>
                    </a:lnTo>
                    <a:lnTo>
                      <a:pt x="61" y="109"/>
                    </a:lnTo>
                    <a:moveTo>
                      <a:pt x="32" y="5"/>
                    </a:moveTo>
                    <a:lnTo>
                      <a:pt x="34" y="3"/>
                    </a:lnTo>
                    <a:lnTo>
                      <a:pt x="34" y="3"/>
                    </a:lnTo>
                    <a:lnTo>
                      <a:pt x="34" y="3"/>
                    </a:lnTo>
                    <a:lnTo>
                      <a:pt x="34" y="3"/>
                    </a:lnTo>
                    <a:lnTo>
                      <a:pt x="34" y="3"/>
                    </a:lnTo>
                    <a:lnTo>
                      <a:pt x="34" y="2"/>
                    </a:lnTo>
                    <a:lnTo>
                      <a:pt x="36" y="2"/>
                    </a:lnTo>
                    <a:lnTo>
                      <a:pt x="36" y="2"/>
                    </a:lnTo>
                    <a:lnTo>
                      <a:pt x="39" y="3"/>
                    </a:lnTo>
                    <a:lnTo>
                      <a:pt x="39" y="3"/>
                    </a:lnTo>
                    <a:lnTo>
                      <a:pt x="39" y="7"/>
                    </a:lnTo>
                    <a:lnTo>
                      <a:pt x="41" y="10"/>
                    </a:lnTo>
                    <a:lnTo>
                      <a:pt x="39" y="10"/>
                    </a:lnTo>
                    <a:lnTo>
                      <a:pt x="39" y="10"/>
                    </a:lnTo>
                    <a:lnTo>
                      <a:pt x="36" y="14"/>
                    </a:lnTo>
                    <a:lnTo>
                      <a:pt x="41" y="19"/>
                    </a:lnTo>
                    <a:lnTo>
                      <a:pt x="41" y="19"/>
                    </a:lnTo>
                    <a:lnTo>
                      <a:pt x="44" y="22"/>
                    </a:lnTo>
                    <a:lnTo>
                      <a:pt x="44" y="22"/>
                    </a:lnTo>
                    <a:lnTo>
                      <a:pt x="46" y="26"/>
                    </a:lnTo>
                    <a:lnTo>
                      <a:pt x="44" y="31"/>
                    </a:lnTo>
                    <a:lnTo>
                      <a:pt x="44" y="31"/>
                    </a:lnTo>
                    <a:lnTo>
                      <a:pt x="44" y="32"/>
                    </a:lnTo>
                    <a:lnTo>
                      <a:pt x="44" y="34"/>
                    </a:lnTo>
                    <a:lnTo>
                      <a:pt x="46" y="36"/>
                    </a:lnTo>
                    <a:lnTo>
                      <a:pt x="53" y="42"/>
                    </a:lnTo>
                    <a:lnTo>
                      <a:pt x="56" y="46"/>
                    </a:lnTo>
                    <a:lnTo>
                      <a:pt x="56" y="46"/>
                    </a:lnTo>
                    <a:lnTo>
                      <a:pt x="58" y="46"/>
                    </a:lnTo>
                    <a:lnTo>
                      <a:pt x="59" y="42"/>
                    </a:lnTo>
                    <a:lnTo>
                      <a:pt x="58" y="41"/>
                    </a:lnTo>
                    <a:lnTo>
                      <a:pt x="58" y="39"/>
                    </a:lnTo>
                    <a:lnTo>
                      <a:pt x="58" y="37"/>
                    </a:lnTo>
                    <a:lnTo>
                      <a:pt x="59" y="37"/>
                    </a:lnTo>
                    <a:lnTo>
                      <a:pt x="66" y="39"/>
                    </a:lnTo>
                    <a:lnTo>
                      <a:pt x="69" y="41"/>
                    </a:lnTo>
                    <a:lnTo>
                      <a:pt x="71" y="42"/>
                    </a:lnTo>
                    <a:lnTo>
                      <a:pt x="73" y="46"/>
                    </a:lnTo>
                    <a:lnTo>
                      <a:pt x="73" y="48"/>
                    </a:lnTo>
                    <a:lnTo>
                      <a:pt x="73" y="48"/>
                    </a:lnTo>
                    <a:lnTo>
                      <a:pt x="75" y="49"/>
                    </a:lnTo>
                    <a:lnTo>
                      <a:pt x="75" y="49"/>
                    </a:lnTo>
                    <a:lnTo>
                      <a:pt x="76" y="51"/>
                    </a:lnTo>
                    <a:lnTo>
                      <a:pt x="76" y="51"/>
                    </a:lnTo>
                    <a:lnTo>
                      <a:pt x="76" y="53"/>
                    </a:lnTo>
                    <a:lnTo>
                      <a:pt x="78" y="53"/>
                    </a:lnTo>
                    <a:lnTo>
                      <a:pt x="81" y="58"/>
                    </a:lnTo>
                    <a:lnTo>
                      <a:pt x="81" y="58"/>
                    </a:lnTo>
                    <a:lnTo>
                      <a:pt x="83" y="59"/>
                    </a:lnTo>
                    <a:lnTo>
                      <a:pt x="85" y="59"/>
                    </a:lnTo>
                    <a:lnTo>
                      <a:pt x="85" y="59"/>
                    </a:lnTo>
                    <a:lnTo>
                      <a:pt x="85" y="59"/>
                    </a:lnTo>
                    <a:lnTo>
                      <a:pt x="85" y="61"/>
                    </a:lnTo>
                    <a:lnTo>
                      <a:pt x="85" y="61"/>
                    </a:lnTo>
                    <a:lnTo>
                      <a:pt x="85" y="63"/>
                    </a:lnTo>
                    <a:lnTo>
                      <a:pt x="86" y="64"/>
                    </a:lnTo>
                    <a:lnTo>
                      <a:pt x="86" y="64"/>
                    </a:lnTo>
                    <a:lnTo>
                      <a:pt x="86" y="66"/>
                    </a:lnTo>
                    <a:lnTo>
                      <a:pt x="86" y="66"/>
                    </a:lnTo>
                    <a:lnTo>
                      <a:pt x="88" y="68"/>
                    </a:lnTo>
                    <a:lnTo>
                      <a:pt x="88" y="68"/>
                    </a:lnTo>
                    <a:lnTo>
                      <a:pt x="88" y="68"/>
                    </a:lnTo>
                    <a:lnTo>
                      <a:pt x="90" y="68"/>
                    </a:lnTo>
                    <a:lnTo>
                      <a:pt x="90" y="68"/>
                    </a:lnTo>
                    <a:lnTo>
                      <a:pt x="90" y="68"/>
                    </a:lnTo>
                    <a:lnTo>
                      <a:pt x="90" y="70"/>
                    </a:lnTo>
                    <a:lnTo>
                      <a:pt x="88" y="70"/>
                    </a:lnTo>
                    <a:lnTo>
                      <a:pt x="88" y="70"/>
                    </a:lnTo>
                    <a:lnTo>
                      <a:pt x="88" y="70"/>
                    </a:lnTo>
                    <a:lnTo>
                      <a:pt x="88" y="70"/>
                    </a:lnTo>
                    <a:lnTo>
                      <a:pt x="88" y="71"/>
                    </a:lnTo>
                    <a:lnTo>
                      <a:pt x="86" y="73"/>
                    </a:lnTo>
                    <a:lnTo>
                      <a:pt x="86" y="73"/>
                    </a:lnTo>
                    <a:lnTo>
                      <a:pt x="86" y="75"/>
                    </a:lnTo>
                    <a:lnTo>
                      <a:pt x="85" y="75"/>
                    </a:lnTo>
                    <a:lnTo>
                      <a:pt x="85" y="75"/>
                    </a:lnTo>
                    <a:lnTo>
                      <a:pt x="85" y="75"/>
                    </a:lnTo>
                    <a:lnTo>
                      <a:pt x="85" y="76"/>
                    </a:lnTo>
                    <a:lnTo>
                      <a:pt x="85" y="78"/>
                    </a:lnTo>
                    <a:lnTo>
                      <a:pt x="83" y="78"/>
                    </a:lnTo>
                    <a:lnTo>
                      <a:pt x="83" y="78"/>
                    </a:lnTo>
                    <a:lnTo>
                      <a:pt x="83" y="80"/>
                    </a:lnTo>
                    <a:lnTo>
                      <a:pt x="83" y="83"/>
                    </a:lnTo>
                    <a:lnTo>
                      <a:pt x="81" y="83"/>
                    </a:lnTo>
                    <a:lnTo>
                      <a:pt x="81" y="85"/>
                    </a:lnTo>
                    <a:lnTo>
                      <a:pt x="81" y="85"/>
                    </a:lnTo>
                    <a:lnTo>
                      <a:pt x="81" y="87"/>
                    </a:lnTo>
                    <a:lnTo>
                      <a:pt x="81" y="87"/>
                    </a:lnTo>
                    <a:lnTo>
                      <a:pt x="80" y="87"/>
                    </a:lnTo>
                    <a:lnTo>
                      <a:pt x="80" y="87"/>
                    </a:lnTo>
                    <a:lnTo>
                      <a:pt x="80" y="88"/>
                    </a:lnTo>
                    <a:lnTo>
                      <a:pt x="80" y="88"/>
                    </a:lnTo>
                    <a:lnTo>
                      <a:pt x="80" y="88"/>
                    </a:lnTo>
                    <a:lnTo>
                      <a:pt x="80" y="90"/>
                    </a:lnTo>
                    <a:lnTo>
                      <a:pt x="78" y="90"/>
                    </a:lnTo>
                    <a:lnTo>
                      <a:pt x="76" y="90"/>
                    </a:lnTo>
                    <a:lnTo>
                      <a:pt x="76" y="90"/>
                    </a:lnTo>
                    <a:lnTo>
                      <a:pt x="76" y="92"/>
                    </a:lnTo>
                    <a:lnTo>
                      <a:pt x="76" y="93"/>
                    </a:lnTo>
                    <a:lnTo>
                      <a:pt x="76" y="93"/>
                    </a:lnTo>
                    <a:lnTo>
                      <a:pt x="76" y="93"/>
                    </a:lnTo>
                    <a:lnTo>
                      <a:pt x="76" y="95"/>
                    </a:lnTo>
                    <a:lnTo>
                      <a:pt x="75" y="95"/>
                    </a:lnTo>
                    <a:lnTo>
                      <a:pt x="75" y="95"/>
                    </a:lnTo>
                    <a:lnTo>
                      <a:pt x="73" y="95"/>
                    </a:lnTo>
                    <a:lnTo>
                      <a:pt x="73" y="95"/>
                    </a:lnTo>
                    <a:lnTo>
                      <a:pt x="75" y="93"/>
                    </a:lnTo>
                    <a:lnTo>
                      <a:pt x="75" y="92"/>
                    </a:lnTo>
                    <a:lnTo>
                      <a:pt x="75" y="90"/>
                    </a:lnTo>
                    <a:lnTo>
                      <a:pt x="73" y="90"/>
                    </a:lnTo>
                    <a:lnTo>
                      <a:pt x="73" y="90"/>
                    </a:lnTo>
                    <a:lnTo>
                      <a:pt x="71" y="87"/>
                    </a:lnTo>
                    <a:lnTo>
                      <a:pt x="73" y="87"/>
                    </a:lnTo>
                    <a:lnTo>
                      <a:pt x="71" y="85"/>
                    </a:lnTo>
                    <a:lnTo>
                      <a:pt x="71" y="85"/>
                    </a:lnTo>
                    <a:lnTo>
                      <a:pt x="69" y="87"/>
                    </a:lnTo>
                    <a:lnTo>
                      <a:pt x="69" y="87"/>
                    </a:lnTo>
                    <a:lnTo>
                      <a:pt x="68" y="88"/>
                    </a:lnTo>
                    <a:lnTo>
                      <a:pt x="68" y="90"/>
                    </a:lnTo>
                    <a:lnTo>
                      <a:pt x="68" y="90"/>
                    </a:lnTo>
                    <a:lnTo>
                      <a:pt x="69" y="90"/>
                    </a:lnTo>
                    <a:lnTo>
                      <a:pt x="69" y="92"/>
                    </a:lnTo>
                    <a:lnTo>
                      <a:pt x="71" y="93"/>
                    </a:lnTo>
                    <a:lnTo>
                      <a:pt x="69" y="93"/>
                    </a:lnTo>
                    <a:lnTo>
                      <a:pt x="69" y="95"/>
                    </a:lnTo>
                    <a:lnTo>
                      <a:pt x="69" y="93"/>
                    </a:lnTo>
                    <a:lnTo>
                      <a:pt x="69" y="95"/>
                    </a:lnTo>
                    <a:lnTo>
                      <a:pt x="69" y="95"/>
                    </a:lnTo>
                    <a:lnTo>
                      <a:pt x="69" y="97"/>
                    </a:lnTo>
                    <a:lnTo>
                      <a:pt x="69" y="98"/>
                    </a:lnTo>
                    <a:lnTo>
                      <a:pt x="68" y="97"/>
                    </a:lnTo>
                    <a:lnTo>
                      <a:pt x="68" y="97"/>
                    </a:lnTo>
                    <a:lnTo>
                      <a:pt x="68" y="97"/>
                    </a:lnTo>
                    <a:lnTo>
                      <a:pt x="68" y="97"/>
                    </a:lnTo>
                    <a:lnTo>
                      <a:pt x="66" y="97"/>
                    </a:lnTo>
                    <a:lnTo>
                      <a:pt x="66" y="97"/>
                    </a:lnTo>
                    <a:lnTo>
                      <a:pt x="66" y="98"/>
                    </a:lnTo>
                    <a:lnTo>
                      <a:pt x="66" y="98"/>
                    </a:lnTo>
                    <a:lnTo>
                      <a:pt x="63" y="97"/>
                    </a:lnTo>
                    <a:lnTo>
                      <a:pt x="63" y="97"/>
                    </a:lnTo>
                    <a:lnTo>
                      <a:pt x="61" y="95"/>
                    </a:lnTo>
                    <a:lnTo>
                      <a:pt x="61" y="97"/>
                    </a:lnTo>
                    <a:lnTo>
                      <a:pt x="61" y="97"/>
                    </a:lnTo>
                    <a:lnTo>
                      <a:pt x="61" y="97"/>
                    </a:lnTo>
                    <a:lnTo>
                      <a:pt x="61" y="97"/>
                    </a:lnTo>
                    <a:lnTo>
                      <a:pt x="59" y="97"/>
                    </a:lnTo>
                    <a:lnTo>
                      <a:pt x="59" y="97"/>
                    </a:lnTo>
                    <a:lnTo>
                      <a:pt x="59" y="98"/>
                    </a:lnTo>
                    <a:lnTo>
                      <a:pt x="59" y="98"/>
                    </a:lnTo>
                    <a:lnTo>
                      <a:pt x="59" y="103"/>
                    </a:lnTo>
                    <a:lnTo>
                      <a:pt x="59" y="103"/>
                    </a:lnTo>
                    <a:lnTo>
                      <a:pt x="61" y="105"/>
                    </a:lnTo>
                    <a:lnTo>
                      <a:pt x="61" y="107"/>
                    </a:lnTo>
                    <a:lnTo>
                      <a:pt x="56" y="109"/>
                    </a:lnTo>
                    <a:lnTo>
                      <a:pt x="56" y="109"/>
                    </a:lnTo>
                    <a:lnTo>
                      <a:pt x="56" y="109"/>
                    </a:lnTo>
                    <a:lnTo>
                      <a:pt x="56" y="109"/>
                    </a:lnTo>
                    <a:lnTo>
                      <a:pt x="54" y="109"/>
                    </a:lnTo>
                    <a:lnTo>
                      <a:pt x="53" y="109"/>
                    </a:lnTo>
                    <a:lnTo>
                      <a:pt x="53" y="110"/>
                    </a:lnTo>
                    <a:lnTo>
                      <a:pt x="54" y="110"/>
                    </a:lnTo>
                    <a:lnTo>
                      <a:pt x="54" y="112"/>
                    </a:lnTo>
                    <a:lnTo>
                      <a:pt x="53" y="114"/>
                    </a:lnTo>
                    <a:lnTo>
                      <a:pt x="53" y="112"/>
                    </a:lnTo>
                    <a:lnTo>
                      <a:pt x="53" y="114"/>
                    </a:lnTo>
                    <a:lnTo>
                      <a:pt x="51" y="114"/>
                    </a:lnTo>
                    <a:lnTo>
                      <a:pt x="51" y="112"/>
                    </a:lnTo>
                    <a:lnTo>
                      <a:pt x="51" y="112"/>
                    </a:lnTo>
                    <a:lnTo>
                      <a:pt x="51" y="110"/>
                    </a:lnTo>
                    <a:lnTo>
                      <a:pt x="49" y="109"/>
                    </a:lnTo>
                    <a:lnTo>
                      <a:pt x="49" y="109"/>
                    </a:lnTo>
                    <a:lnTo>
                      <a:pt x="49" y="109"/>
                    </a:lnTo>
                    <a:lnTo>
                      <a:pt x="47" y="109"/>
                    </a:lnTo>
                    <a:lnTo>
                      <a:pt x="47" y="110"/>
                    </a:lnTo>
                    <a:lnTo>
                      <a:pt x="47" y="110"/>
                    </a:lnTo>
                    <a:lnTo>
                      <a:pt x="49" y="112"/>
                    </a:lnTo>
                    <a:lnTo>
                      <a:pt x="47" y="112"/>
                    </a:lnTo>
                    <a:lnTo>
                      <a:pt x="47" y="112"/>
                    </a:lnTo>
                    <a:lnTo>
                      <a:pt x="46" y="112"/>
                    </a:lnTo>
                    <a:lnTo>
                      <a:pt x="46" y="110"/>
                    </a:lnTo>
                    <a:lnTo>
                      <a:pt x="46" y="110"/>
                    </a:lnTo>
                    <a:lnTo>
                      <a:pt x="44" y="109"/>
                    </a:lnTo>
                    <a:lnTo>
                      <a:pt x="44" y="109"/>
                    </a:lnTo>
                    <a:lnTo>
                      <a:pt x="44" y="110"/>
                    </a:lnTo>
                    <a:lnTo>
                      <a:pt x="44" y="110"/>
                    </a:lnTo>
                    <a:lnTo>
                      <a:pt x="44" y="110"/>
                    </a:lnTo>
                    <a:lnTo>
                      <a:pt x="44" y="112"/>
                    </a:lnTo>
                    <a:lnTo>
                      <a:pt x="44" y="115"/>
                    </a:lnTo>
                    <a:lnTo>
                      <a:pt x="46" y="115"/>
                    </a:lnTo>
                    <a:lnTo>
                      <a:pt x="46" y="117"/>
                    </a:lnTo>
                    <a:lnTo>
                      <a:pt x="46" y="117"/>
                    </a:lnTo>
                    <a:lnTo>
                      <a:pt x="44" y="117"/>
                    </a:lnTo>
                    <a:lnTo>
                      <a:pt x="44" y="119"/>
                    </a:lnTo>
                    <a:lnTo>
                      <a:pt x="44" y="119"/>
                    </a:lnTo>
                    <a:lnTo>
                      <a:pt x="44" y="119"/>
                    </a:lnTo>
                    <a:lnTo>
                      <a:pt x="47" y="122"/>
                    </a:lnTo>
                    <a:lnTo>
                      <a:pt x="47" y="122"/>
                    </a:lnTo>
                    <a:lnTo>
                      <a:pt x="47" y="122"/>
                    </a:lnTo>
                    <a:lnTo>
                      <a:pt x="46" y="122"/>
                    </a:lnTo>
                    <a:lnTo>
                      <a:pt x="46" y="122"/>
                    </a:lnTo>
                    <a:lnTo>
                      <a:pt x="44" y="122"/>
                    </a:lnTo>
                    <a:lnTo>
                      <a:pt x="44" y="122"/>
                    </a:lnTo>
                    <a:lnTo>
                      <a:pt x="44" y="124"/>
                    </a:lnTo>
                    <a:lnTo>
                      <a:pt x="44" y="125"/>
                    </a:lnTo>
                    <a:lnTo>
                      <a:pt x="44" y="124"/>
                    </a:lnTo>
                    <a:lnTo>
                      <a:pt x="42" y="122"/>
                    </a:lnTo>
                    <a:lnTo>
                      <a:pt x="42" y="122"/>
                    </a:lnTo>
                    <a:lnTo>
                      <a:pt x="42" y="122"/>
                    </a:lnTo>
                    <a:lnTo>
                      <a:pt x="42" y="124"/>
                    </a:lnTo>
                    <a:lnTo>
                      <a:pt x="42" y="124"/>
                    </a:lnTo>
                    <a:lnTo>
                      <a:pt x="42" y="125"/>
                    </a:lnTo>
                    <a:lnTo>
                      <a:pt x="42" y="125"/>
                    </a:lnTo>
                    <a:lnTo>
                      <a:pt x="41" y="125"/>
                    </a:lnTo>
                    <a:lnTo>
                      <a:pt x="41" y="125"/>
                    </a:lnTo>
                    <a:lnTo>
                      <a:pt x="41" y="125"/>
                    </a:lnTo>
                    <a:lnTo>
                      <a:pt x="34" y="109"/>
                    </a:lnTo>
                    <a:lnTo>
                      <a:pt x="17" y="78"/>
                    </a:lnTo>
                    <a:lnTo>
                      <a:pt x="24" y="73"/>
                    </a:lnTo>
                    <a:lnTo>
                      <a:pt x="10" y="46"/>
                    </a:lnTo>
                    <a:lnTo>
                      <a:pt x="17" y="42"/>
                    </a:lnTo>
                    <a:lnTo>
                      <a:pt x="0" y="9"/>
                    </a:lnTo>
                    <a:lnTo>
                      <a:pt x="14" y="0"/>
                    </a:lnTo>
                    <a:lnTo>
                      <a:pt x="14" y="2"/>
                    </a:lnTo>
                    <a:lnTo>
                      <a:pt x="17" y="2"/>
                    </a:lnTo>
                    <a:lnTo>
                      <a:pt x="24" y="5"/>
                    </a:lnTo>
                    <a:lnTo>
                      <a:pt x="30" y="5"/>
                    </a:lnTo>
                    <a:lnTo>
                      <a:pt x="32"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73" name="Freeform 2332"/>
              <p:cNvSpPr>
                <a:spLocks/>
              </p:cNvSpPr>
              <p:nvPr/>
            </p:nvSpPr>
            <p:spPr bwMode="auto">
              <a:xfrm>
                <a:off x="5029" y="1292"/>
                <a:ext cx="49" cy="73"/>
              </a:xfrm>
              <a:custGeom>
                <a:avLst/>
                <a:gdLst>
                  <a:gd name="T0" fmla="*/ 24 w 49"/>
                  <a:gd name="T1" fmla="*/ 9 h 73"/>
                  <a:gd name="T2" fmla="*/ 38 w 49"/>
                  <a:gd name="T3" fmla="*/ 12 h 73"/>
                  <a:gd name="T4" fmla="*/ 48 w 49"/>
                  <a:gd name="T5" fmla="*/ 21 h 73"/>
                  <a:gd name="T6" fmla="*/ 46 w 49"/>
                  <a:gd name="T7" fmla="*/ 24 h 73"/>
                  <a:gd name="T8" fmla="*/ 46 w 49"/>
                  <a:gd name="T9" fmla="*/ 26 h 73"/>
                  <a:gd name="T10" fmla="*/ 48 w 49"/>
                  <a:gd name="T11" fmla="*/ 27 h 73"/>
                  <a:gd name="T12" fmla="*/ 49 w 49"/>
                  <a:gd name="T13" fmla="*/ 29 h 73"/>
                  <a:gd name="T14" fmla="*/ 49 w 49"/>
                  <a:gd name="T15" fmla="*/ 31 h 73"/>
                  <a:gd name="T16" fmla="*/ 48 w 49"/>
                  <a:gd name="T17" fmla="*/ 32 h 73"/>
                  <a:gd name="T18" fmla="*/ 48 w 49"/>
                  <a:gd name="T19" fmla="*/ 34 h 73"/>
                  <a:gd name="T20" fmla="*/ 48 w 49"/>
                  <a:gd name="T21" fmla="*/ 34 h 73"/>
                  <a:gd name="T22" fmla="*/ 46 w 49"/>
                  <a:gd name="T23" fmla="*/ 36 h 73"/>
                  <a:gd name="T24" fmla="*/ 48 w 49"/>
                  <a:gd name="T25" fmla="*/ 37 h 73"/>
                  <a:gd name="T26" fmla="*/ 46 w 49"/>
                  <a:gd name="T27" fmla="*/ 41 h 73"/>
                  <a:gd name="T28" fmla="*/ 44 w 49"/>
                  <a:gd name="T29" fmla="*/ 41 h 73"/>
                  <a:gd name="T30" fmla="*/ 43 w 49"/>
                  <a:gd name="T31" fmla="*/ 43 h 73"/>
                  <a:gd name="T32" fmla="*/ 41 w 49"/>
                  <a:gd name="T33" fmla="*/ 43 h 73"/>
                  <a:gd name="T34" fmla="*/ 39 w 49"/>
                  <a:gd name="T35" fmla="*/ 46 h 73"/>
                  <a:gd name="T36" fmla="*/ 39 w 49"/>
                  <a:gd name="T37" fmla="*/ 53 h 73"/>
                  <a:gd name="T38" fmla="*/ 41 w 49"/>
                  <a:gd name="T39" fmla="*/ 54 h 73"/>
                  <a:gd name="T40" fmla="*/ 41 w 49"/>
                  <a:gd name="T41" fmla="*/ 58 h 73"/>
                  <a:gd name="T42" fmla="*/ 41 w 49"/>
                  <a:gd name="T43" fmla="*/ 65 h 73"/>
                  <a:gd name="T44" fmla="*/ 41 w 49"/>
                  <a:gd name="T45" fmla="*/ 66 h 73"/>
                  <a:gd name="T46" fmla="*/ 39 w 49"/>
                  <a:gd name="T47" fmla="*/ 68 h 73"/>
                  <a:gd name="T48" fmla="*/ 39 w 49"/>
                  <a:gd name="T49" fmla="*/ 70 h 73"/>
                  <a:gd name="T50" fmla="*/ 38 w 49"/>
                  <a:gd name="T51" fmla="*/ 73 h 73"/>
                  <a:gd name="T52" fmla="*/ 32 w 49"/>
                  <a:gd name="T53" fmla="*/ 70 h 73"/>
                  <a:gd name="T54" fmla="*/ 29 w 49"/>
                  <a:gd name="T55" fmla="*/ 68 h 73"/>
                  <a:gd name="T56" fmla="*/ 27 w 49"/>
                  <a:gd name="T57" fmla="*/ 63 h 73"/>
                  <a:gd name="T58" fmla="*/ 26 w 49"/>
                  <a:gd name="T59" fmla="*/ 58 h 73"/>
                  <a:gd name="T60" fmla="*/ 26 w 49"/>
                  <a:gd name="T61" fmla="*/ 58 h 73"/>
                  <a:gd name="T62" fmla="*/ 26 w 49"/>
                  <a:gd name="T63" fmla="*/ 58 h 73"/>
                  <a:gd name="T64" fmla="*/ 26 w 49"/>
                  <a:gd name="T65" fmla="*/ 58 h 73"/>
                  <a:gd name="T66" fmla="*/ 26 w 49"/>
                  <a:gd name="T67" fmla="*/ 58 h 73"/>
                  <a:gd name="T68" fmla="*/ 24 w 49"/>
                  <a:gd name="T69" fmla="*/ 56 h 73"/>
                  <a:gd name="T70" fmla="*/ 22 w 49"/>
                  <a:gd name="T71" fmla="*/ 56 h 73"/>
                  <a:gd name="T72" fmla="*/ 19 w 49"/>
                  <a:gd name="T73" fmla="*/ 53 h 73"/>
                  <a:gd name="T74" fmla="*/ 17 w 49"/>
                  <a:gd name="T75" fmla="*/ 51 h 73"/>
                  <a:gd name="T76" fmla="*/ 14 w 49"/>
                  <a:gd name="T77" fmla="*/ 49 h 73"/>
                  <a:gd name="T78" fmla="*/ 12 w 49"/>
                  <a:gd name="T79" fmla="*/ 46 h 73"/>
                  <a:gd name="T80" fmla="*/ 10 w 49"/>
                  <a:gd name="T81" fmla="*/ 43 h 73"/>
                  <a:gd name="T82" fmla="*/ 10 w 49"/>
                  <a:gd name="T83" fmla="*/ 37 h 73"/>
                  <a:gd name="T84" fmla="*/ 10 w 49"/>
                  <a:gd name="T85" fmla="*/ 34 h 73"/>
                  <a:gd name="T86" fmla="*/ 9 w 49"/>
                  <a:gd name="T87" fmla="*/ 31 h 73"/>
                  <a:gd name="T88" fmla="*/ 9 w 49"/>
                  <a:gd name="T89" fmla="*/ 31 h 73"/>
                  <a:gd name="T90" fmla="*/ 7 w 49"/>
                  <a:gd name="T91" fmla="*/ 27 h 73"/>
                  <a:gd name="T92" fmla="*/ 4 w 49"/>
                  <a:gd name="T93" fmla="*/ 17 h 73"/>
                  <a:gd name="T94" fmla="*/ 4 w 49"/>
                  <a:gd name="T95" fmla="*/ 15 h 73"/>
                  <a:gd name="T96" fmla="*/ 4 w 49"/>
                  <a:gd name="T97" fmla="*/ 14 h 73"/>
                  <a:gd name="T98" fmla="*/ 14 w 49"/>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73">
                    <a:moveTo>
                      <a:pt x="22" y="2"/>
                    </a:moveTo>
                    <a:lnTo>
                      <a:pt x="24" y="9"/>
                    </a:lnTo>
                    <a:lnTo>
                      <a:pt x="31" y="7"/>
                    </a:lnTo>
                    <a:lnTo>
                      <a:pt x="38" y="12"/>
                    </a:lnTo>
                    <a:lnTo>
                      <a:pt x="36" y="15"/>
                    </a:lnTo>
                    <a:lnTo>
                      <a:pt x="48" y="21"/>
                    </a:lnTo>
                    <a:lnTo>
                      <a:pt x="46" y="22"/>
                    </a:lnTo>
                    <a:lnTo>
                      <a:pt x="46" y="24"/>
                    </a:lnTo>
                    <a:lnTo>
                      <a:pt x="46" y="26"/>
                    </a:lnTo>
                    <a:lnTo>
                      <a:pt x="46" y="26"/>
                    </a:lnTo>
                    <a:lnTo>
                      <a:pt x="48" y="27"/>
                    </a:lnTo>
                    <a:lnTo>
                      <a:pt x="48" y="27"/>
                    </a:lnTo>
                    <a:lnTo>
                      <a:pt x="48" y="29"/>
                    </a:lnTo>
                    <a:lnTo>
                      <a:pt x="49" y="29"/>
                    </a:lnTo>
                    <a:lnTo>
                      <a:pt x="49" y="31"/>
                    </a:lnTo>
                    <a:lnTo>
                      <a:pt x="49" y="31"/>
                    </a:lnTo>
                    <a:lnTo>
                      <a:pt x="48" y="32"/>
                    </a:lnTo>
                    <a:lnTo>
                      <a:pt x="48" y="32"/>
                    </a:lnTo>
                    <a:lnTo>
                      <a:pt x="48" y="34"/>
                    </a:lnTo>
                    <a:lnTo>
                      <a:pt x="48" y="34"/>
                    </a:lnTo>
                    <a:lnTo>
                      <a:pt x="48" y="34"/>
                    </a:lnTo>
                    <a:lnTo>
                      <a:pt x="48" y="34"/>
                    </a:lnTo>
                    <a:lnTo>
                      <a:pt x="46" y="36"/>
                    </a:lnTo>
                    <a:lnTo>
                      <a:pt x="46" y="36"/>
                    </a:lnTo>
                    <a:lnTo>
                      <a:pt x="46" y="37"/>
                    </a:lnTo>
                    <a:lnTo>
                      <a:pt x="48" y="37"/>
                    </a:lnTo>
                    <a:lnTo>
                      <a:pt x="46" y="39"/>
                    </a:lnTo>
                    <a:lnTo>
                      <a:pt x="46" y="41"/>
                    </a:lnTo>
                    <a:lnTo>
                      <a:pt x="46" y="41"/>
                    </a:lnTo>
                    <a:lnTo>
                      <a:pt x="44" y="41"/>
                    </a:lnTo>
                    <a:lnTo>
                      <a:pt x="44" y="41"/>
                    </a:lnTo>
                    <a:lnTo>
                      <a:pt x="43" y="43"/>
                    </a:lnTo>
                    <a:lnTo>
                      <a:pt x="41" y="43"/>
                    </a:lnTo>
                    <a:lnTo>
                      <a:pt x="41" y="43"/>
                    </a:lnTo>
                    <a:lnTo>
                      <a:pt x="41" y="44"/>
                    </a:lnTo>
                    <a:lnTo>
                      <a:pt x="39" y="46"/>
                    </a:lnTo>
                    <a:lnTo>
                      <a:pt x="39" y="51"/>
                    </a:lnTo>
                    <a:lnTo>
                      <a:pt x="39" y="53"/>
                    </a:lnTo>
                    <a:lnTo>
                      <a:pt x="41" y="53"/>
                    </a:lnTo>
                    <a:lnTo>
                      <a:pt x="41" y="54"/>
                    </a:lnTo>
                    <a:lnTo>
                      <a:pt x="41" y="54"/>
                    </a:lnTo>
                    <a:lnTo>
                      <a:pt x="41" y="58"/>
                    </a:lnTo>
                    <a:lnTo>
                      <a:pt x="41" y="61"/>
                    </a:lnTo>
                    <a:lnTo>
                      <a:pt x="41" y="65"/>
                    </a:lnTo>
                    <a:lnTo>
                      <a:pt x="41" y="66"/>
                    </a:lnTo>
                    <a:lnTo>
                      <a:pt x="41" y="66"/>
                    </a:lnTo>
                    <a:lnTo>
                      <a:pt x="39" y="68"/>
                    </a:lnTo>
                    <a:lnTo>
                      <a:pt x="39" y="68"/>
                    </a:lnTo>
                    <a:lnTo>
                      <a:pt x="39" y="68"/>
                    </a:lnTo>
                    <a:lnTo>
                      <a:pt x="39" y="70"/>
                    </a:lnTo>
                    <a:lnTo>
                      <a:pt x="39" y="71"/>
                    </a:lnTo>
                    <a:lnTo>
                      <a:pt x="38" y="73"/>
                    </a:lnTo>
                    <a:lnTo>
                      <a:pt x="34" y="71"/>
                    </a:lnTo>
                    <a:lnTo>
                      <a:pt x="32" y="70"/>
                    </a:lnTo>
                    <a:lnTo>
                      <a:pt x="29" y="68"/>
                    </a:lnTo>
                    <a:lnTo>
                      <a:pt x="29" y="68"/>
                    </a:lnTo>
                    <a:lnTo>
                      <a:pt x="27" y="66"/>
                    </a:lnTo>
                    <a:lnTo>
                      <a:pt x="27" y="63"/>
                    </a:lnTo>
                    <a:lnTo>
                      <a:pt x="27" y="63"/>
                    </a:lnTo>
                    <a:lnTo>
                      <a:pt x="26" y="58"/>
                    </a:lnTo>
                    <a:lnTo>
                      <a:pt x="26" y="58"/>
                    </a:lnTo>
                    <a:lnTo>
                      <a:pt x="26" y="58"/>
                    </a:lnTo>
                    <a:lnTo>
                      <a:pt x="26" y="58"/>
                    </a:lnTo>
                    <a:lnTo>
                      <a:pt x="26" y="58"/>
                    </a:lnTo>
                    <a:lnTo>
                      <a:pt x="26" y="58"/>
                    </a:lnTo>
                    <a:lnTo>
                      <a:pt x="26" y="58"/>
                    </a:lnTo>
                    <a:lnTo>
                      <a:pt x="26" y="58"/>
                    </a:lnTo>
                    <a:lnTo>
                      <a:pt x="26" y="58"/>
                    </a:lnTo>
                    <a:lnTo>
                      <a:pt x="24" y="56"/>
                    </a:lnTo>
                    <a:lnTo>
                      <a:pt x="24" y="56"/>
                    </a:lnTo>
                    <a:lnTo>
                      <a:pt x="22" y="56"/>
                    </a:lnTo>
                    <a:lnTo>
                      <a:pt x="22" y="56"/>
                    </a:lnTo>
                    <a:lnTo>
                      <a:pt x="19" y="53"/>
                    </a:lnTo>
                    <a:lnTo>
                      <a:pt x="19" y="53"/>
                    </a:lnTo>
                    <a:lnTo>
                      <a:pt x="17" y="51"/>
                    </a:lnTo>
                    <a:lnTo>
                      <a:pt x="17" y="51"/>
                    </a:lnTo>
                    <a:lnTo>
                      <a:pt x="16" y="51"/>
                    </a:lnTo>
                    <a:lnTo>
                      <a:pt x="14" y="49"/>
                    </a:lnTo>
                    <a:lnTo>
                      <a:pt x="12" y="48"/>
                    </a:lnTo>
                    <a:lnTo>
                      <a:pt x="12" y="46"/>
                    </a:lnTo>
                    <a:lnTo>
                      <a:pt x="12" y="46"/>
                    </a:lnTo>
                    <a:lnTo>
                      <a:pt x="10" y="43"/>
                    </a:lnTo>
                    <a:lnTo>
                      <a:pt x="10" y="37"/>
                    </a:lnTo>
                    <a:lnTo>
                      <a:pt x="10" y="37"/>
                    </a:lnTo>
                    <a:lnTo>
                      <a:pt x="10" y="37"/>
                    </a:lnTo>
                    <a:lnTo>
                      <a:pt x="10" y="34"/>
                    </a:lnTo>
                    <a:lnTo>
                      <a:pt x="9" y="31"/>
                    </a:lnTo>
                    <a:lnTo>
                      <a:pt x="9" y="31"/>
                    </a:lnTo>
                    <a:lnTo>
                      <a:pt x="9" y="31"/>
                    </a:lnTo>
                    <a:lnTo>
                      <a:pt x="9" y="31"/>
                    </a:lnTo>
                    <a:lnTo>
                      <a:pt x="9" y="29"/>
                    </a:lnTo>
                    <a:lnTo>
                      <a:pt x="7" y="27"/>
                    </a:lnTo>
                    <a:lnTo>
                      <a:pt x="5" y="19"/>
                    </a:lnTo>
                    <a:lnTo>
                      <a:pt x="4" y="17"/>
                    </a:lnTo>
                    <a:lnTo>
                      <a:pt x="4" y="15"/>
                    </a:lnTo>
                    <a:lnTo>
                      <a:pt x="4" y="15"/>
                    </a:lnTo>
                    <a:lnTo>
                      <a:pt x="4" y="14"/>
                    </a:lnTo>
                    <a:lnTo>
                      <a:pt x="4" y="14"/>
                    </a:lnTo>
                    <a:lnTo>
                      <a:pt x="0" y="7"/>
                    </a:lnTo>
                    <a:lnTo>
                      <a:pt x="14" y="0"/>
                    </a:lnTo>
                    <a:lnTo>
                      <a:pt x="22"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74" name="Freeform 2333"/>
              <p:cNvSpPr>
                <a:spLocks/>
              </p:cNvSpPr>
              <p:nvPr/>
            </p:nvSpPr>
            <p:spPr bwMode="auto">
              <a:xfrm>
                <a:off x="5029" y="1292"/>
                <a:ext cx="49" cy="73"/>
              </a:xfrm>
              <a:custGeom>
                <a:avLst/>
                <a:gdLst>
                  <a:gd name="T0" fmla="*/ 24 w 49"/>
                  <a:gd name="T1" fmla="*/ 9 h 73"/>
                  <a:gd name="T2" fmla="*/ 38 w 49"/>
                  <a:gd name="T3" fmla="*/ 12 h 73"/>
                  <a:gd name="T4" fmla="*/ 48 w 49"/>
                  <a:gd name="T5" fmla="*/ 21 h 73"/>
                  <a:gd name="T6" fmla="*/ 46 w 49"/>
                  <a:gd name="T7" fmla="*/ 24 h 73"/>
                  <a:gd name="T8" fmla="*/ 46 w 49"/>
                  <a:gd name="T9" fmla="*/ 26 h 73"/>
                  <a:gd name="T10" fmla="*/ 48 w 49"/>
                  <a:gd name="T11" fmla="*/ 27 h 73"/>
                  <a:gd name="T12" fmla="*/ 49 w 49"/>
                  <a:gd name="T13" fmla="*/ 29 h 73"/>
                  <a:gd name="T14" fmla="*/ 49 w 49"/>
                  <a:gd name="T15" fmla="*/ 31 h 73"/>
                  <a:gd name="T16" fmla="*/ 48 w 49"/>
                  <a:gd name="T17" fmla="*/ 32 h 73"/>
                  <a:gd name="T18" fmla="*/ 48 w 49"/>
                  <a:gd name="T19" fmla="*/ 34 h 73"/>
                  <a:gd name="T20" fmla="*/ 48 w 49"/>
                  <a:gd name="T21" fmla="*/ 34 h 73"/>
                  <a:gd name="T22" fmla="*/ 46 w 49"/>
                  <a:gd name="T23" fmla="*/ 36 h 73"/>
                  <a:gd name="T24" fmla="*/ 48 w 49"/>
                  <a:gd name="T25" fmla="*/ 37 h 73"/>
                  <a:gd name="T26" fmla="*/ 46 w 49"/>
                  <a:gd name="T27" fmla="*/ 41 h 73"/>
                  <a:gd name="T28" fmla="*/ 44 w 49"/>
                  <a:gd name="T29" fmla="*/ 41 h 73"/>
                  <a:gd name="T30" fmla="*/ 43 w 49"/>
                  <a:gd name="T31" fmla="*/ 43 h 73"/>
                  <a:gd name="T32" fmla="*/ 41 w 49"/>
                  <a:gd name="T33" fmla="*/ 43 h 73"/>
                  <a:gd name="T34" fmla="*/ 39 w 49"/>
                  <a:gd name="T35" fmla="*/ 46 h 73"/>
                  <a:gd name="T36" fmla="*/ 39 w 49"/>
                  <a:gd name="T37" fmla="*/ 53 h 73"/>
                  <a:gd name="T38" fmla="*/ 41 w 49"/>
                  <a:gd name="T39" fmla="*/ 54 h 73"/>
                  <a:gd name="T40" fmla="*/ 41 w 49"/>
                  <a:gd name="T41" fmla="*/ 58 h 73"/>
                  <a:gd name="T42" fmla="*/ 41 w 49"/>
                  <a:gd name="T43" fmla="*/ 65 h 73"/>
                  <a:gd name="T44" fmla="*/ 41 w 49"/>
                  <a:gd name="T45" fmla="*/ 66 h 73"/>
                  <a:gd name="T46" fmla="*/ 39 w 49"/>
                  <a:gd name="T47" fmla="*/ 68 h 73"/>
                  <a:gd name="T48" fmla="*/ 39 w 49"/>
                  <a:gd name="T49" fmla="*/ 70 h 73"/>
                  <a:gd name="T50" fmla="*/ 38 w 49"/>
                  <a:gd name="T51" fmla="*/ 73 h 73"/>
                  <a:gd name="T52" fmla="*/ 32 w 49"/>
                  <a:gd name="T53" fmla="*/ 70 h 73"/>
                  <a:gd name="T54" fmla="*/ 29 w 49"/>
                  <a:gd name="T55" fmla="*/ 68 h 73"/>
                  <a:gd name="T56" fmla="*/ 27 w 49"/>
                  <a:gd name="T57" fmla="*/ 63 h 73"/>
                  <a:gd name="T58" fmla="*/ 26 w 49"/>
                  <a:gd name="T59" fmla="*/ 58 h 73"/>
                  <a:gd name="T60" fmla="*/ 26 w 49"/>
                  <a:gd name="T61" fmla="*/ 58 h 73"/>
                  <a:gd name="T62" fmla="*/ 26 w 49"/>
                  <a:gd name="T63" fmla="*/ 58 h 73"/>
                  <a:gd name="T64" fmla="*/ 26 w 49"/>
                  <a:gd name="T65" fmla="*/ 58 h 73"/>
                  <a:gd name="T66" fmla="*/ 26 w 49"/>
                  <a:gd name="T67" fmla="*/ 58 h 73"/>
                  <a:gd name="T68" fmla="*/ 24 w 49"/>
                  <a:gd name="T69" fmla="*/ 56 h 73"/>
                  <a:gd name="T70" fmla="*/ 22 w 49"/>
                  <a:gd name="T71" fmla="*/ 56 h 73"/>
                  <a:gd name="T72" fmla="*/ 19 w 49"/>
                  <a:gd name="T73" fmla="*/ 53 h 73"/>
                  <a:gd name="T74" fmla="*/ 17 w 49"/>
                  <a:gd name="T75" fmla="*/ 51 h 73"/>
                  <a:gd name="T76" fmla="*/ 14 w 49"/>
                  <a:gd name="T77" fmla="*/ 49 h 73"/>
                  <a:gd name="T78" fmla="*/ 12 w 49"/>
                  <a:gd name="T79" fmla="*/ 46 h 73"/>
                  <a:gd name="T80" fmla="*/ 10 w 49"/>
                  <a:gd name="T81" fmla="*/ 43 h 73"/>
                  <a:gd name="T82" fmla="*/ 10 w 49"/>
                  <a:gd name="T83" fmla="*/ 37 h 73"/>
                  <a:gd name="T84" fmla="*/ 10 w 49"/>
                  <a:gd name="T85" fmla="*/ 34 h 73"/>
                  <a:gd name="T86" fmla="*/ 9 w 49"/>
                  <a:gd name="T87" fmla="*/ 31 h 73"/>
                  <a:gd name="T88" fmla="*/ 9 w 49"/>
                  <a:gd name="T89" fmla="*/ 31 h 73"/>
                  <a:gd name="T90" fmla="*/ 7 w 49"/>
                  <a:gd name="T91" fmla="*/ 27 h 73"/>
                  <a:gd name="T92" fmla="*/ 4 w 49"/>
                  <a:gd name="T93" fmla="*/ 17 h 73"/>
                  <a:gd name="T94" fmla="*/ 4 w 49"/>
                  <a:gd name="T95" fmla="*/ 15 h 73"/>
                  <a:gd name="T96" fmla="*/ 4 w 49"/>
                  <a:gd name="T97" fmla="*/ 14 h 73"/>
                  <a:gd name="T98" fmla="*/ 14 w 49"/>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73">
                    <a:moveTo>
                      <a:pt x="22" y="2"/>
                    </a:moveTo>
                    <a:lnTo>
                      <a:pt x="24" y="9"/>
                    </a:lnTo>
                    <a:lnTo>
                      <a:pt x="31" y="7"/>
                    </a:lnTo>
                    <a:lnTo>
                      <a:pt x="38" y="12"/>
                    </a:lnTo>
                    <a:lnTo>
                      <a:pt x="36" y="15"/>
                    </a:lnTo>
                    <a:lnTo>
                      <a:pt x="48" y="21"/>
                    </a:lnTo>
                    <a:lnTo>
                      <a:pt x="46" y="22"/>
                    </a:lnTo>
                    <a:lnTo>
                      <a:pt x="46" y="24"/>
                    </a:lnTo>
                    <a:lnTo>
                      <a:pt x="46" y="26"/>
                    </a:lnTo>
                    <a:lnTo>
                      <a:pt x="46" y="26"/>
                    </a:lnTo>
                    <a:lnTo>
                      <a:pt x="48" y="27"/>
                    </a:lnTo>
                    <a:lnTo>
                      <a:pt x="48" y="27"/>
                    </a:lnTo>
                    <a:lnTo>
                      <a:pt x="48" y="29"/>
                    </a:lnTo>
                    <a:lnTo>
                      <a:pt x="49" y="29"/>
                    </a:lnTo>
                    <a:lnTo>
                      <a:pt x="49" y="31"/>
                    </a:lnTo>
                    <a:lnTo>
                      <a:pt x="49" y="31"/>
                    </a:lnTo>
                    <a:lnTo>
                      <a:pt x="48" y="32"/>
                    </a:lnTo>
                    <a:lnTo>
                      <a:pt x="48" y="32"/>
                    </a:lnTo>
                    <a:lnTo>
                      <a:pt x="48" y="34"/>
                    </a:lnTo>
                    <a:lnTo>
                      <a:pt x="48" y="34"/>
                    </a:lnTo>
                    <a:lnTo>
                      <a:pt x="48" y="34"/>
                    </a:lnTo>
                    <a:lnTo>
                      <a:pt x="48" y="34"/>
                    </a:lnTo>
                    <a:lnTo>
                      <a:pt x="46" y="36"/>
                    </a:lnTo>
                    <a:lnTo>
                      <a:pt x="46" y="36"/>
                    </a:lnTo>
                    <a:lnTo>
                      <a:pt x="46" y="37"/>
                    </a:lnTo>
                    <a:lnTo>
                      <a:pt x="48" y="37"/>
                    </a:lnTo>
                    <a:lnTo>
                      <a:pt x="46" y="39"/>
                    </a:lnTo>
                    <a:lnTo>
                      <a:pt x="46" y="41"/>
                    </a:lnTo>
                    <a:lnTo>
                      <a:pt x="46" y="41"/>
                    </a:lnTo>
                    <a:lnTo>
                      <a:pt x="44" y="41"/>
                    </a:lnTo>
                    <a:lnTo>
                      <a:pt x="44" y="41"/>
                    </a:lnTo>
                    <a:lnTo>
                      <a:pt x="43" y="43"/>
                    </a:lnTo>
                    <a:lnTo>
                      <a:pt x="41" y="43"/>
                    </a:lnTo>
                    <a:lnTo>
                      <a:pt x="41" y="43"/>
                    </a:lnTo>
                    <a:lnTo>
                      <a:pt x="41" y="44"/>
                    </a:lnTo>
                    <a:lnTo>
                      <a:pt x="39" y="46"/>
                    </a:lnTo>
                    <a:lnTo>
                      <a:pt x="39" y="51"/>
                    </a:lnTo>
                    <a:lnTo>
                      <a:pt x="39" y="53"/>
                    </a:lnTo>
                    <a:lnTo>
                      <a:pt x="41" y="53"/>
                    </a:lnTo>
                    <a:lnTo>
                      <a:pt x="41" y="54"/>
                    </a:lnTo>
                    <a:lnTo>
                      <a:pt x="41" y="54"/>
                    </a:lnTo>
                    <a:lnTo>
                      <a:pt x="41" y="58"/>
                    </a:lnTo>
                    <a:lnTo>
                      <a:pt x="41" y="61"/>
                    </a:lnTo>
                    <a:lnTo>
                      <a:pt x="41" y="65"/>
                    </a:lnTo>
                    <a:lnTo>
                      <a:pt x="41" y="66"/>
                    </a:lnTo>
                    <a:lnTo>
                      <a:pt x="41" y="66"/>
                    </a:lnTo>
                    <a:lnTo>
                      <a:pt x="39" y="68"/>
                    </a:lnTo>
                    <a:lnTo>
                      <a:pt x="39" y="68"/>
                    </a:lnTo>
                    <a:lnTo>
                      <a:pt x="39" y="68"/>
                    </a:lnTo>
                    <a:lnTo>
                      <a:pt x="39" y="70"/>
                    </a:lnTo>
                    <a:lnTo>
                      <a:pt x="39" y="71"/>
                    </a:lnTo>
                    <a:lnTo>
                      <a:pt x="38" y="73"/>
                    </a:lnTo>
                    <a:lnTo>
                      <a:pt x="34" y="71"/>
                    </a:lnTo>
                    <a:lnTo>
                      <a:pt x="32" y="70"/>
                    </a:lnTo>
                    <a:lnTo>
                      <a:pt x="29" y="68"/>
                    </a:lnTo>
                    <a:lnTo>
                      <a:pt x="29" y="68"/>
                    </a:lnTo>
                    <a:lnTo>
                      <a:pt x="27" y="66"/>
                    </a:lnTo>
                    <a:lnTo>
                      <a:pt x="27" y="63"/>
                    </a:lnTo>
                    <a:lnTo>
                      <a:pt x="27" y="63"/>
                    </a:lnTo>
                    <a:lnTo>
                      <a:pt x="26" y="58"/>
                    </a:lnTo>
                    <a:lnTo>
                      <a:pt x="26" y="58"/>
                    </a:lnTo>
                    <a:lnTo>
                      <a:pt x="26" y="58"/>
                    </a:lnTo>
                    <a:lnTo>
                      <a:pt x="26" y="58"/>
                    </a:lnTo>
                    <a:lnTo>
                      <a:pt x="26" y="58"/>
                    </a:lnTo>
                    <a:lnTo>
                      <a:pt x="26" y="58"/>
                    </a:lnTo>
                    <a:lnTo>
                      <a:pt x="26" y="58"/>
                    </a:lnTo>
                    <a:lnTo>
                      <a:pt x="26" y="58"/>
                    </a:lnTo>
                    <a:lnTo>
                      <a:pt x="26" y="58"/>
                    </a:lnTo>
                    <a:lnTo>
                      <a:pt x="24" y="56"/>
                    </a:lnTo>
                    <a:lnTo>
                      <a:pt x="24" y="56"/>
                    </a:lnTo>
                    <a:lnTo>
                      <a:pt x="22" y="56"/>
                    </a:lnTo>
                    <a:lnTo>
                      <a:pt x="22" y="56"/>
                    </a:lnTo>
                    <a:lnTo>
                      <a:pt x="19" y="53"/>
                    </a:lnTo>
                    <a:lnTo>
                      <a:pt x="19" y="53"/>
                    </a:lnTo>
                    <a:lnTo>
                      <a:pt x="17" y="51"/>
                    </a:lnTo>
                    <a:lnTo>
                      <a:pt x="17" y="51"/>
                    </a:lnTo>
                    <a:lnTo>
                      <a:pt x="16" y="51"/>
                    </a:lnTo>
                    <a:lnTo>
                      <a:pt x="14" y="49"/>
                    </a:lnTo>
                    <a:lnTo>
                      <a:pt x="12" y="48"/>
                    </a:lnTo>
                    <a:lnTo>
                      <a:pt x="12" y="46"/>
                    </a:lnTo>
                    <a:lnTo>
                      <a:pt x="12" y="46"/>
                    </a:lnTo>
                    <a:lnTo>
                      <a:pt x="10" y="43"/>
                    </a:lnTo>
                    <a:lnTo>
                      <a:pt x="10" y="37"/>
                    </a:lnTo>
                    <a:lnTo>
                      <a:pt x="10" y="37"/>
                    </a:lnTo>
                    <a:lnTo>
                      <a:pt x="10" y="37"/>
                    </a:lnTo>
                    <a:lnTo>
                      <a:pt x="10" y="34"/>
                    </a:lnTo>
                    <a:lnTo>
                      <a:pt x="9" y="31"/>
                    </a:lnTo>
                    <a:lnTo>
                      <a:pt x="9" y="31"/>
                    </a:lnTo>
                    <a:lnTo>
                      <a:pt x="9" y="31"/>
                    </a:lnTo>
                    <a:lnTo>
                      <a:pt x="9" y="31"/>
                    </a:lnTo>
                    <a:lnTo>
                      <a:pt x="9" y="29"/>
                    </a:lnTo>
                    <a:lnTo>
                      <a:pt x="7" y="27"/>
                    </a:lnTo>
                    <a:lnTo>
                      <a:pt x="5" y="19"/>
                    </a:lnTo>
                    <a:lnTo>
                      <a:pt x="4" y="17"/>
                    </a:lnTo>
                    <a:lnTo>
                      <a:pt x="4" y="15"/>
                    </a:lnTo>
                    <a:lnTo>
                      <a:pt x="4" y="15"/>
                    </a:lnTo>
                    <a:lnTo>
                      <a:pt x="4" y="14"/>
                    </a:lnTo>
                    <a:lnTo>
                      <a:pt x="4" y="14"/>
                    </a:lnTo>
                    <a:lnTo>
                      <a:pt x="0" y="7"/>
                    </a:lnTo>
                    <a:lnTo>
                      <a:pt x="14" y="0"/>
                    </a:lnTo>
                    <a:lnTo>
                      <a:pt x="2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75" name="Freeform 2334"/>
              <p:cNvSpPr>
                <a:spLocks/>
              </p:cNvSpPr>
              <p:nvPr/>
            </p:nvSpPr>
            <p:spPr bwMode="auto">
              <a:xfrm>
                <a:off x="4601" y="1806"/>
                <a:ext cx="47" cy="35"/>
              </a:xfrm>
              <a:custGeom>
                <a:avLst/>
                <a:gdLst>
                  <a:gd name="T0" fmla="*/ 44 w 47"/>
                  <a:gd name="T1" fmla="*/ 0 h 35"/>
                  <a:gd name="T2" fmla="*/ 47 w 47"/>
                  <a:gd name="T3" fmla="*/ 8 h 35"/>
                  <a:gd name="T4" fmla="*/ 45 w 47"/>
                  <a:gd name="T5" fmla="*/ 8 h 35"/>
                  <a:gd name="T6" fmla="*/ 40 w 47"/>
                  <a:gd name="T7" fmla="*/ 10 h 35"/>
                  <a:gd name="T8" fmla="*/ 39 w 47"/>
                  <a:gd name="T9" fmla="*/ 13 h 35"/>
                  <a:gd name="T10" fmla="*/ 39 w 47"/>
                  <a:gd name="T11" fmla="*/ 15 h 35"/>
                  <a:gd name="T12" fmla="*/ 39 w 47"/>
                  <a:gd name="T13" fmla="*/ 15 h 35"/>
                  <a:gd name="T14" fmla="*/ 40 w 47"/>
                  <a:gd name="T15" fmla="*/ 15 h 35"/>
                  <a:gd name="T16" fmla="*/ 40 w 47"/>
                  <a:gd name="T17" fmla="*/ 16 h 35"/>
                  <a:gd name="T18" fmla="*/ 42 w 47"/>
                  <a:gd name="T19" fmla="*/ 18 h 35"/>
                  <a:gd name="T20" fmla="*/ 39 w 47"/>
                  <a:gd name="T21" fmla="*/ 22 h 35"/>
                  <a:gd name="T22" fmla="*/ 34 w 47"/>
                  <a:gd name="T23" fmla="*/ 22 h 35"/>
                  <a:gd name="T24" fmla="*/ 27 w 47"/>
                  <a:gd name="T25" fmla="*/ 22 h 35"/>
                  <a:gd name="T26" fmla="*/ 27 w 47"/>
                  <a:gd name="T27" fmla="*/ 22 h 35"/>
                  <a:gd name="T28" fmla="*/ 25 w 47"/>
                  <a:gd name="T29" fmla="*/ 22 h 35"/>
                  <a:gd name="T30" fmla="*/ 23 w 47"/>
                  <a:gd name="T31" fmla="*/ 22 h 35"/>
                  <a:gd name="T32" fmla="*/ 18 w 47"/>
                  <a:gd name="T33" fmla="*/ 18 h 35"/>
                  <a:gd name="T34" fmla="*/ 18 w 47"/>
                  <a:gd name="T35" fmla="*/ 18 h 35"/>
                  <a:gd name="T36" fmla="*/ 18 w 47"/>
                  <a:gd name="T37" fmla="*/ 16 h 35"/>
                  <a:gd name="T38" fmla="*/ 18 w 47"/>
                  <a:gd name="T39" fmla="*/ 16 h 35"/>
                  <a:gd name="T40" fmla="*/ 18 w 47"/>
                  <a:gd name="T41" fmla="*/ 15 h 35"/>
                  <a:gd name="T42" fmla="*/ 17 w 47"/>
                  <a:gd name="T43" fmla="*/ 13 h 35"/>
                  <a:gd name="T44" fmla="*/ 13 w 47"/>
                  <a:gd name="T45" fmla="*/ 18 h 35"/>
                  <a:gd name="T46" fmla="*/ 12 w 47"/>
                  <a:gd name="T47" fmla="*/ 25 h 35"/>
                  <a:gd name="T48" fmla="*/ 6 w 47"/>
                  <a:gd name="T49" fmla="*/ 35 h 35"/>
                  <a:gd name="T50" fmla="*/ 3 w 47"/>
                  <a:gd name="T51" fmla="*/ 33 h 35"/>
                  <a:gd name="T52" fmla="*/ 1 w 47"/>
                  <a:gd name="T53" fmla="*/ 32 h 35"/>
                  <a:gd name="T54" fmla="*/ 0 w 47"/>
                  <a:gd name="T55" fmla="*/ 32 h 35"/>
                  <a:gd name="T56" fmla="*/ 0 w 47"/>
                  <a:gd name="T57" fmla="*/ 32 h 35"/>
                  <a:gd name="T58" fmla="*/ 5 w 47"/>
                  <a:gd name="T59" fmla="*/ 6 h 35"/>
                  <a:gd name="T60" fmla="*/ 13 w 47"/>
                  <a:gd name="T61" fmla="*/ 5 h 35"/>
                  <a:gd name="T62" fmla="*/ 42 w 47"/>
                  <a:gd name="T63" fmla="*/ 0 h 35"/>
                  <a:gd name="T64" fmla="*/ 44 w 47"/>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35">
                    <a:moveTo>
                      <a:pt x="44" y="0"/>
                    </a:moveTo>
                    <a:lnTo>
                      <a:pt x="47" y="8"/>
                    </a:lnTo>
                    <a:lnTo>
                      <a:pt x="45" y="8"/>
                    </a:lnTo>
                    <a:lnTo>
                      <a:pt x="40" y="10"/>
                    </a:lnTo>
                    <a:lnTo>
                      <a:pt x="39" y="13"/>
                    </a:lnTo>
                    <a:lnTo>
                      <a:pt x="39" y="15"/>
                    </a:lnTo>
                    <a:lnTo>
                      <a:pt x="39" y="15"/>
                    </a:lnTo>
                    <a:lnTo>
                      <a:pt x="40" y="15"/>
                    </a:lnTo>
                    <a:lnTo>
                      <a:pt x="40" y="16"/>
                    </a:lnTo>
                    <a:lnTo>
                      <a:pt x="42" y="18"/>
                    </a:lnTo>
                    <a:lnTo>
                      <a:pt x="39" y="22"/>
                    </a:lnTo>
                    <a:lnTo>
                      <a:pt x="34" y="22"/>
                    </a:lnTo>
                    <a:lnTo>
                      <a:pt x="27" y="22"/>
                    </a:lnTo>
                    <a:lnTo>
                      <a:pt x="27" y="22"/>
                    </a:lnTo>
                    <a:lnTo>
                      <a:pt x="25" y="22"/>
                    </a:lnTo>
                    <a:lnTo>
                      <a:pt x="23" y="22"/>
                    </a:lnTo>
                    <a:lnTo>
                      <a:pt x="18" y="18"/>
                    </a:lnTo>
                    <a:lnTo>
                      <a:pt x="18" y="18"/>
                    </a:lnTo>
                    <a:lnTo>
                      <a:pt x="18" y="16"/>
                    </a:lnTo>
                    <a:lnTo>
                      <a:pt x="18" y="16"/>
                    </a:lnTo>
                    <a:lnTo>
                      <a:pt x="18" y="15"/>
                    </a:lnTo>
                    <a:lnTo>
                      <a:pt x="17" y="13"/>
                    </a:lnTo>
                    <a:lnTo>
                      <a:pt x="13" y="18"/>
                    </a:lnTo>
                    <a:lnTo>
                      <a:pt x="12" y="25"/>
                    </a:lnTo>
                    <a:lnTo>
                      <a:pt x="6" y="35"/>
                    </a:lnTo>
                    <a:lnTo>
                      <a:pt x="3" y="33"/>
                    </a:lnTo>
                    <a:lnTo>
                      <a:pt x="1" y="32"/>
                    </a:lnTo>
                    <a:lnTo>
                      <a:pt x="0" y="32"/>
                    </a:lnTo>
                    <a:lnTo>
                      <a:pt x="0" y="32"/>
                    </a:lnTo>
                    <a:lnTo>
                      <a:pt x="5" y="6"/>
                    </a:lnTo>
                    <a:lnTo>
                      <a:pt x="13" y="5"/>
                    </a:lnTo>
                    <a:lnTo>
                      <a:pt x="42" y="0"/>
                    </a:lnTo>
                    <a:lnTo>
                      <a:pt x="4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76" name="Freeform 2335"/>
              <p:cNvSpPr>
                <a:spLocks/>
              </p:cNvSpPr>
              <p:nvPr/>
            </p:nvSpPr>
            <p:spPr bwMode="auto">
              <a:xfrm>
                <a:off x="4601" y="1806"/>
                <a:ext cx="47" cy="35"/>
              </a:xfrm>
              <a:custGeom>
                <a:avLst/>
                <a:gdLst>
                  <a:gd name="T0" fmla="*/ 44 w 47"/>
                  <a:gd name="T1" fmla="*/ 0 h 35"/>
                  <a:gd name="T2" fmla="*/ 47 w 47"/>
                  <a:gd name="T3" fmla="*/ 8 h 35"/>
                  <a:gd name="T4" fmla="*/ 45 w 47"/>
                  <a:gd name="T5" fmla="*/ 8 h 35"/>
                  <a:gd name="T6" fmla="*/ 40 w 47"/>
                  <a:gd name="T7" fmla="*/ 10 h 35"/>
                  <a:gd name="T8" fmla="*/ 39 w 47"/>
                  <a:gd name="T9" fmla="*/ 13 h 35"/>
                  <a:gd name="T10" fmla="*/ 39 w 47"/>
                  <a:gd name="T11" fmla="*/ 15 h 35"/>
                  <a:gd name="T12" fmla="*/ 39 w 47"/>
                  <a:gd name="T13" fmla="*/ 15 h 35"/>
                  <a:gd name="T14" fmla="*/ 40 w 47"/>
                  <a:gd name="T15" fmla="*/ 15 h 35"/>
                  <a:gd name="T16" fmla="*/ 40 w 47"/>
                  <a:gd name="T17" fmla="*/ 16 h 35"/>
                  <a:gd name="T18" fmla="*/ 42 w 47"/>
                  <a:gd name="T19" fmla="*/ 18 h 35"/>
                  <a:gd name="T20" fmla="*/ 39 w 47"/>
                  <a:gd name="T21" fmla="*/ 22 h 35"/>
                  <a:gd name="T22" fmla="*/ 34 w 47"/>
                  <a:gd name="T23" fmla="*/ 22 h 35"/>
                  <a:gd name="T24" fmla="*/ 27 w 47"/>
                  <a:gd name="T25" fmla="*/ 22 h 35"/>
                  <a:gd name="T26" fmla="*/ 27 w 47"/>
                  <a:gd name="T27" fmla="*/ 22 h 35"/>
                  <a:gd name="T28" fmla="*/ 25 w 47"/>
                  <a:gd name="T29" fmla="*/ 22 h 35"/>
                  <a:gd name="T30" fmla="*/ 23 w 47"/>
                  <a:gd name="T31" fmla="*/ 22 h 35"/>
                  <a:gd name="T32" fmla="*/ 18 w 47"/>
                  <a:gd name="T33" fmla="*/ 18 h 35"/>
                  <a:gd name="T34" fmla="*/ 18 w 47"/>
                  <a:gd name="T35" fmla="*/ 18 h 35"/>
                  <a:gd name="T36" fmla="*/ 18 w 47"/>
                  <a:gd name="T37" fmla="*/ 16 h 35"/>
                  <a:gd name="T38" fmla="*/ 18 w 47"/>
                  <a:gd name="T39" fmla="*/ 16 h 35"/>
                  <a:gd name="T40" fmla="*/ 18 w 47"/>
                  <a:gd name="T41" fmla="*/ 15 h 35"/>
                  <a:gd name="T42" fmla="*/ 17 w 47"/>
                  <a:gd name="T43" fmla="*/ 13 h 35"/>
                  <a:gd name="T44" fmla="*/ 13 w 47"/>
                  <a:gd name="T45" fmla="*/ 18 h 35"/>
                  <a:gd name="T46" fmla="*/ 12 w 47"/>
                  <a:gd name="T47" fmla="*/ 25 h 35"/>
                  <a:gd name="T48" fmla="*/ 6 w 47"/>
                  <a:gd name="T49" fmla="*/ 35 h 35"/>
                  <a:gd name="T50" fmla="*/ 3 w 47"/>
                  <a:gd name="T51" fmla="*/ 33 h 35"/>
                  <a:gd name="T52" fmla="*/ 1 w 47"/>
                  <a:gd name="T53" fmla="*/ 32 h 35"/>
                  <a:gd name="T54" fmla="*/ 0 w 47"/>
                  <a:gd name="T55" fmla="*/ 32 h 35"/>
                  <a:gd name="T56" fmla="*/ 0 w 47"/>
                  <a:gd name="T57" fmla="*/ 32 h 35"/>
                  <a:gd name="T58" fmla="*/ 5 w 47"/>
                  <a:gd name="T59" fmla="*/ 6 h 35"/>
                  <a:gd name="T60" fmla="*/ 13 w 47"/>
                  <a:gd name="T61" fmla="*/ 5 h 35"/>
                  <a:gd name="T62" fmla="*/ 42 w 47"/>
                  <a:gd name="T63" fmla="*/ 0 h 35"/>
                  <a:gd name="T64" fmla="*/ 44 w 47"/>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35">
                    <a:moveTo>
                      <a:pt x="44" y="0"/>
                    </a:moveTo>
                    <a:lnTo>
                      <a:pt x="47" y="8"/>
                    </a:lnTo>
                    <a:lnTo>
                      <a:pt x="45" y="8"/>
                    </a:lnTo>
                    <a:lnTo>
                      <a:pt x="40" y="10"/>
                    </a:lnTo>
                    <a:lnTo>
                      <a:pt x="39" y="13"/>
                    </a:lnTo>
                    <a:lnTo>
                      <a:pt x="39" y="15"/>
                    </a:lnTo>
                    <a:lnTo>
                      <a:pt x="39" y="15"/>
                    </a:lnTo>
                    <a:lnTo>
                      <a:pt x="40" y="15"/>
                    </a:lnTo>
                    <a:lnTo>
                      <a:pt x="40" y="16"/>
                    </a:lnTo>
                    <a:lnTo>
                      <a:pt x="42" y="18"/>
                    </a:lnTo>
                    <a:lnTo>
                      <a:pt x="39" y="22"/>
                    </a:lnTo>
                    <a:lnTo>
                      <a:pt x="34" y="22"/>
                    </a:lnTo>
                    <a:lnTo>
                      <a:pt x="27" y="22"/>
                    </a:lnTo>
                    <a:lnTo>
                      <a:pt x="27" y="22"/>
                    </a:lnTo>
                    <a:lnTo>
                      <a:pt x="25" y="22"/>
                    </a:lnTo>
                    <a:lnTo>
                      <a:pt x="23" y="22"/>
                    </a:lnTo>
                    <a:lnTo>
                      <a:pt x="18" y="18"/>
                    </a:lnTo>
                    <a:lnTo>
                      <a:pt x="18" y="18"/>
                    </a:lnTo>
                    <a:lnTo>
                      <a:pt x="18" y="16"/>
                    </a:lnTo>
                    <a:lnTo>
                      <a:pt x="18" y="16"/>
                    </a:lnTo>
                    <a:lnTo>
                      <a:pt x="18" y="15"/>
                    </a:lnTo>
                    <a:lnTo>
                      <a:pt x="17" y="13"/>
                    </a:lnTo>
                    <a:lnTo>
                      <a:pt x="13" y="18"/>
                    </a:lnTo>
                    <a:lnTo>
                      <a:pt x="12" y="25"/>
                    </a:lnTo>
                    <a:lnTo>
                      <a:pt x="6" y="35"/>
                    </a:lnTo>
                    <a:lnTo>
                      <a:pt x="3" y="33"/>
                    </a:lnTo>
                    <a:lnTo>
                      <a:pt x="1" y="32"/>
                    </a:lnTo>
                    <a:lnTo>
                      <a:pt x="0" y="32"/>
                    </a:lnTo>
                    <a:lnTo>
                      <a:pt x="0" y="32"/>
                    </a:lnTo>
                    <a:lnTo>
                      <a:pt x="5" y="6"/>
                    </a:lnTo>
                    <a:lnTo>
                      <a:pt x="13" y="5"/>
                    </a:lnTo>
                    <a:lnTo>
                      <a:pt x="42" y="0"/>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77" name="Freeform 2336"/>
              <p:cNvSpPr>
                <a:spLocks/>
              </p:cNvSpPr>
              <p:nvPr/>
            </p:nvSpPr>
            <p:spPr bwMode="auto">
              <a:xfrm>
                <a:off x="4758" y="1829"/>
                <a:ext cx="32" cy="51"/>
              </a:xfrm>
              <a:custGeom>
                <a:avLst/>
                <a:gdLst>
                  <a:gd name="T0" fmla="*/ 19 w 32"/>
                  <a:gd name="T1" fmla="*/ 2 h 51"/>
                  <a:gd name="T2" fmla="*/ 19 w 32"/>
                  <a:gd name="T3" fmla="*/ 2 h 51"/>
                  <a:gd name="T4" fmla="*/ 21 w 32"/>
                  <a:gd name="T5" fmla="*/ 5 h 51"/>
                  <a:gd name="T6" fmla="*/ 22 w 32"/>
                  <a:gd name="T7" fmla="*/ 5 h 51"/>
                  <a:gd name="T8" fmla="*/ 24 w 32"/>
                  <a:gd name="T9" fmla="*/ 5 h 51"/>
                  <a:gd name="T10" fmla="*/ 24 w 32"/>
                  <a:gd name="T11" fmla="*/ 7 h 51"/>
                  <a:gd name="T12" fmla="*/ 26 w 32"/>
                  <a:gd name="T13" fmla="*/ 7 h 51"/>
                  <a:gd name="T14" fmla="*/ 26 w 32"/>
                  <a:gd name="T15" fmla="*/ 7 h 51"/>
                  <a:gd name="T16" fmla="*/ 27 w 32"/>
                  <a:gd name="T17" fmla="*/ 9 h 51"/>
                  <a:gd name="T18" fmla="*/ 27 w 32"/>
                  <a:gd name="T19" fmla="*/ 10 h 51"/>
                  <a:gd name="T20" fmla="*/ 29 w 32"/>
                  <a:gd name="T21" fmla="*/ 12 h 51"/>
                  <a:gd name="T22" fmla="*/ 29 w 32"/>
                  <a:gd name="T23" fmla="*/ 12 h 51"/>
                  <a:gd name="T24" fmla="*/ 29 w 32"/>
                  <a:gd name="T25" fmla="*/ 14 h 51"/>
                  <a:gd name="T26" fmla="*/ 29 w 32"/>
                  <a:gd name="T27" fmla="*/ 16 h 51"/>
                  <a:gd name="T28" fmla="*/ 31 w 32"/>
                  <a:gd name="T29" fmla="*/ 17 h 51"/>
                  <a:gd name="T30" fmla="*/ 31 w 32"/>
                  <a:gd name="T31" fmla="*/ 17 h 51"/>
                  <a:gd name="T32" fmla="*/ 32 w 32"/>
                  <a:gd name="T33" fmla="*/ 19 h 51"/>
                  <a:gd name="T34" fmla="*/ 32 w 32"/>
                  <a:gd name="T35" fmla="*/ 19 h 51"/>
                  <a:gd name="T36" fmla="*/ 32 w 32"/>
                  <a:gd name="T37" fmla="*/ 22 h 51"/>
                  <a:gd name="T38" fmla="*/ 29 w 32"/>
                  <a:gd name="T39" fmla="*/ 24 h 51"/>
                  <a:gd name="T40" fmla="*/ 29 w 32"/>
                  <a:gd name="T41" fmla="*/ 24 h 51"/>
                  <a:gd name="T42" fmla="*/ 27 w 32"/>
                  <a:gd name="T43" fmla="*/ 24 h 51"/>
                  <a:gd name="T44" fmla="*/ 29 w 32"/>
                  <a:gd name="T45" fmla="*/ 26 h 51"/>
                  <a:gd name="T46" fmla="*/ 29 w 32"/>
                  <a:gd name="T47" fmla="*/ 27 h 51"/>
                  <a:gd name="T48" fmla="*/ 31 w 32"/>
                  <a:gd name="T49" fmla="*/ 27 h 51"/>
                  <a:gd name="T50" fmla="*/ 31 w 32"/>
                  <a:gd name="T51" fmla="*/ 29 h 51"/>
                  <a:gd name="T52" fmla="*/ 31 w 32"/>
                  <a:gd name="T53" fmla="*/ 31 h 51"/>
                  <a:gd name="T54" fmla="*/ 29 w 32"/>
                  <a:gd name="T55" fmla="*/ 31 h 51"/>
                  <a:gd name="T56" fmla="*/ 27 w 32"/>
                  <a:gd name="T57" fmla="*/ 31 h 51"/>
                  <a:gd name="T58" fmla="*/ 29 w 32"/>
                  <a:gd name="T59" fmla="*/ 32 h 51"/>
                  <a:gd name="T60" fmla="*/ 29 w 32"/>
                  <a:gd name="T61" fmla="*/ 32 h 51"/>
                  <a:gd name="T62" fmla="*/ 29 w 32"/>
                  <a:gd name="T63" fmla="*/ 32 h 51"/>
                  <a:gd name="T64" fmla="*/ 29 w 32"/>
                  <a:gd name="T65" fmla="*/ 34 h 51"/>
                  <a:gd name="T66" fmla="*/ 29 w 32"/>
                  <a:gd name="T67" fmla="*/ 34 h 51"/>
                  <a:gd name="T68" fmla="*/ 27 w 32"/>
                  <a:gd name="T69" fmla="*/ 38 h 51"/>
                  <a:gd name="T70" fmla="*/ 29 w 32"/>
                  <a:gd name="T71" fmla="*/ 36 h 51"/>
                  <a:gd name="T72" fmla="*/ 29 w 32"/>
                  <a:gd name="T73" fmla="*/ 38 h 51"/>
                  <a:gd name="T74" fmla="*/ 29 w 32"/>
                  <a:gd name="T75" fmla="*/ 38 h 51"/>
                  <a:gd name="T76" fmla="*/ 29 w 32"/>
                  <a:gd name="T77" fmla="*/ 38 h 51"/>
                  <a:gd name="T78" fmla="*/ 29 w 32"/>
                  <a:gd name="T79" fmla="*/ 38 h 51"/>
                  <a:gd name="T80" fmla="*/ 29 w 32"/>
                  <a:gd name="T81" fmla="*/ 39 h 51"/>
                  <a:gd name="T82" fmla="*/ 29 w 32"/>
                  <a:gd name="T83" fmla="*/ 41 h 51"/>
                  <a:gd name="T84" fmla="*/ 29 w 32"/>
                  <a:gd name="T85" fmla="*/ 43 h 51"/>
                  <a:gd name="T86" fmla="*/ 29 w 32"/>
                  <a:gd name="T87" fmla="*/ 43 h 51"/>
                  <a:gd name="T88" fmla="*/ 27 w 32"/>
                  <a:gd name="T89" fmla="*/ 43 h 51"/>
                  <a:gd name="T90" fmla="*/ 29 w 32"/>
                  <a:gd name="T91" fmla="*/ 43 h 51"/>
                  <a:gd name="T92" fmla="*/ 29 w 32"/>
                  <a:gd name="T93" fmla="*/ 44 h 51"/>
                  <a:gd name="T94" fmla="*/ 27 w 32"/>
                  <a:gd name="T95" fmla="*/ 44 h 51"/>
                  <a:gd name="T96" fmla="*/ 27 w 32"/>
                  <a:gd name="T97" fmla="*/ 44 h 51"/>
                  <a:gd name="T98" fmla="*/ 27 w 32"/>
                  <a:gd name="T99" fmla="*/ 44 h 51"/>
                  <a:gd name="T100" fmla="*/ 27 w 32"/>
                  <a:gd name="T101" fmla="*/ 44 h 51"/>
                  <a:gd name="T102" fmla="*/ 26 w 32"/>
                  <a:gd name="T103" fmla="*/ 46 h 51"/>
                  <a:gd name="T104" fmla="*/ 27 w 32"/>
                  <a:gd name="T105" fmla="*/ 48 h 51"/>
                  <a:gd name="T106" fmla="*/ 27 w 32"/>
                  <a:gd name="T107" fmla="*/ 49 h 51"/>
                  <a:gd name="T108" fmla="*/ 29 w 32"/>
                  <a:gd name="T109" fmla="*/ 49 h 51"/>
                  <a:gd name="T110" fmla="*/ 29 w 32"/>
                  <a:gd name="T111" fmla="*/ 49 h 51"/>
                  <a:gd name="T112" fmla="*/ 29 w 32"/>
                  <a:gd name="T113" fmla="*/ 49 h 51"/>
                  <a:gd name="T114" fmla="*/ 19 w 32"/>
                  <a:gd name="T115" fmla="*/ 49 h 51"/>
                  <a:gd name="T116" fmla="*/ 0 w 32"/>
                  <a:gd name="T117" fmla="*/ 17 h 51"/>
                  <a:gd name="T118" fmla="*/ 5 w 32"/>
                  <a:gd name="T119" fmla="*/ 10 h 51"/>
                  <a:gd name="T120" fmla="*/ 9 w 32"/>
                  <a:gd name="T121" fmla="*/ 4 h 51"/>
                  <a:gd name="T122" fmla="*/ 10 w 32"/>
                  <a:gd name="T123" fmla="*/ 2 h 51"/>
                  <a:gd name="T124" fmla="*/ 12 w 32"/>
                  <a:gd name="T125"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51">
                    <a:moveTo>
                      <a:pt x="14" y="0"/>
                    </a:moveTo>
                    <a:lnTo>
                      <a:pt x="15" y="4"/>
                    </a:lnTo>
                    <a:lnTo>
                      <a:pt x="19" y="4"/>
                    </a:lnTo>
                    <a:lnTo>
                      <a:pt x="19" y="2"/>
                    </a:lnTo>
                    <a:lnTo>
                      <a:pt x="19" y="2"/>
                    </a:lnTo>
                    <a:lnTo>
                      <a:pt x="19" y="2"/>
                    </a:lnTo>
                    <a:lnTo>
                      <a:pt x="19" y="2"/>
                    </a:lnTo>
                    <a:lnTo>
                      <a:pt x="19" y="2"/>
                    </a:lnTo>
                    <a:lnTo>
                      <a:pt x="19" y="4"/>
                    </a:lnTo>
                    <a:lnTo>
                      <a:pt x="21" y="5"/>
                    </a:lnTo>
                    <a:lnTo>
                      <a:pt x="21" y="5"/>
                    </a:lnTo>
                    <a:lnTo>
                      <a:pt x="21" y="5"/>
                    </a:lnTo>
                    <a:lnTo>
                      <a:pt x="21" y="5"/>
                    </a:lnTo>
                    <a:lnTo>
                      <a:pt x="21" y="5"/>
                    </a:lnTo>
                    <a:lnTo>
                      <a:pt x="21" y="5"/>
                    </a:lnTo>
                    <a:lnTo>
                      <a:pt x="22" y="5"/>
                    </a:lnTo>
                    <a:lnTo>
                      <a:pt x="22" y="5"/>
                    </a:lnTo>
                    <a:lnTo>
                      <a:pt x="22" y="7"/>
                    </a:lnTo>
                    <a:lnTo>
                      <a:pt x="22" y="7"/>
                    </a:lnTo>
                    <a:lnTo>
                      <a:pt x="24" y="5"/>
                    </a:lnTo>
                    <a:lnTo>
                      <a:pt x="24" y="5"/>
                    </a:lnTo>
                    <a:lnTo>
                      <a:pt x="24" y="5"/>
                    </a:lnTo>
                    <a:lnTo>
                      <a:pt x="24" y="7"/>
                    </a:lnTo>
                    <a:lnTo>
                      <a:pt x="24" y="7"/>
                    </a:lnTo>
                    <a:lnTo>
                      <a:pt x="24" y="7"/>
                    </a:lnTo>
                    <a:lnTo>
                      <a:pt x="24" y="7"/>
                    </a:lnTo>
                    <a:lnTo>
                      <a:pt x="26" y="7"/>
                    </a:lnTo>
                    <a:lnTo>
                      <a:pt x="26" y="7"/>
                    </a:lnTo>
                    <a:lnTo>
                      <a:pt x="26" y="7"/>
                    </a:lnTo>
                    <a:lnTo>
                      <a:pt x="26" y="7"/>
                    </a:lnTo>
                    <a:lnTo>
                      <a:pt x="26" y="7"/>
                    </a:lnTo>
                    <a:lnTo>
                      <a:pt x="26" y="7"/>
                    </a:lnTo>
                    <a:lnTo>
                      <a:pt x="27" y="9"/>
                    </a:lnTo>
                    <a:lnTo>
                      <a:pt x="27" y="9"/>
                    </a:lnTo>
                    <a:lnTo>
                      <a:pt x="27" y="9"/>
                    </a:lnTo>
                    <a:lnTo>
                      <a:pt x="27" y="9"/>
                    </a:lnTo>
                    <a:lnTo>
                      <a:pt x="27" y="9"/>
                    </a:lnTo>
                    <a:lnTo>
                      <a:pt x="27" y="9"/>
                    </a:lnTo>
                    <a:lnTo>
                      <a:pt x="27" y="10"/>
                    </a:lnTo>
                    <a:lnTo>
                      <a:pt x="27" y="10"/>
                    </a:lnTo>
                    <a:lnTo>
                      <a:pt x="29" y="12"/>
                    </a:lnTo>
                    <a:lnTo>
                      <a:pt x="29" y="12"/>
                    </a:lnTo>
                    <a:lnTo>
                      <a:pt x="29" y="12"/>
                    </a:lnTo>
                    <a:lnTo>
                      <a:pt x="29" y="12"/>
                    </a:lnTo>
                    <a:lnTo>
                      <a:pt x="29" y="12"/>
                    </a:lnTo>
                    <a:lnTo>
                      <a:pt x="29" y="12"/>
                    </a:lnTo>
                    <a:lnTo>
                      <a:pt x="29" y="12"/>
                    </a:lnTo>
                    <a:lnTo>
                      <a:pt x="29" y="12"/>
                    </a:lnTo>
                    <a:lnTo>
                      <a:pt x="29" y="12"/>
                    </a:lnTo>
                    <a:lnTo>
                      <a:pt x="29" y="14"/>
                    </a:lnTo>
                    <a:lnTo>
                      <a:pt x="29" y="14"/>
                    </a:lnTo>
                    <a:lnTo>
                      <a:pt x="29" y="14"/>
                    </a:lnTo>
                    <a:lnTo>
                      <a:pt x="29" y="14"/>
                    </a:lnTo>
                    <a:lnTo>
                      <a:pt x="29" y="16"/>
                    </a:lnTo>
                    <a:lnTo>
                      <a:pt x="29" y="16"/>
                    </a:lnTo>
                    <a:lnTo>
                      <a:pt x="29" y="16"/>
                    </a:lnTo>
                    <a:lnTo>
                      <a:pt x="29" y="16"/>
                    </a:lnTo>
                    <a:lnTo>
                      <a:pt x="31" y="17"/>
                    </a:lnTo>
                    <a:lnTo>
                      <a:pt x="31" y="17"/>
                    </a:lnTo>
                    <a:lnTo>
                      <a:pt x="31" y="17"/>
                    </a:lnTo>
                    <a:lnTo>
                      <a:pt x="31" y="17"/>
                    </a:lnTo>
                    <a:lnTo>
                      <a:pt x="31" y="17"/>
                    </a:lnTo>
                    <a:lnTo>
                      <a:pt x="31" y="17"/>
                    </a:lnTo>
                    <a:lnTo>
                      <a:pt x="31" y="17"/>
                    </a:lnTo>
                    <a:lnTo>
                      <a:pt x="32" y="17"/>
                    </a:lnTo>
                    <a:lnTo>
                      <a:pt x="32" y="19"/>
                    </a:lnTo>
                    <a:lnTo>
                      <a:pt x="32" y="19"/>
                    </a:lnTo>
                    <a:lnTo>
                      <a:pt x="32" y="19"/>
                    </a:lnTo>
                    <a:lnTo>
                      <a:pt x="32" y="19"/>
                    </a:lnTo>
                    <a:lnTo>
                      <a:pt x="32" y="19"/>
                    </a:lnTo>
                    <a:lnTo>
                      <a:pt x="32" y="19"/>
                    </a:lnTo>
                    <a:lnTo>
                      <a:pt x="32" y="19"/>
                    </a:lnTo>
                    <a:lnTo>
                      <a:pt x="32" y="19"/>
                    </a:lnTo>
                    <a:lnTo>
                      <a:pt x="32" y="19"/>
                    </a:lnTo>
                    <a:lnTo>
                      <a:pt x="32" y="21"/>
                    </a:lnTo>
                    <a:lnTo>
                      <a:pt x="32" y="22"/>
                    </a:lnTo>
                    <a:lnTo>
                      <a:pt x="31" y="22"/>
                    </a:lnTo>
                    <a:lnTo>
                      <a:pt x="31" y="22"/>
                    </a:lnTo>
                    <a:lnTo>
                      <a:pt x="31" y="22"/>
                    </a:lnTo>
                    <a:lnTo>
                      <a:pt x="29" y="24"/>
                    </a:lnTo>
                    <a:lnTo>
                      <a:pt x="29" y="24"/>
                    </a:lnTo>
                    <a:lnTo>
                      <a:pt x="29" y="24"/>
                    </a:lnTo>
                    <a:lnTo>
                      <a:pt x="29" y="24"/>
                    </a:lnTo>
                    <a:lnTo>
                      <a:pt x="29" y="24"/>
                    </a:lnTo>
                    <a:lnTo>
                      <a:pt x="29" y="24"/>
                    </a:lnTo>
                    <a:lnTo>
                      <a:pt x="29" y="24"/>
                    </a:lnTo>
                    <a:lnTo>
                      <a:pt x="27" y="24"/>
                    </a:lnTo>
                    <a:lnTo>
                      <a:pt x="27" y="24"/>
                    </a:lnTo>
                    <a:lnTo>
                      <a:pt x="27" y="24"/>
                    </a:lnTo>
                    <a:lnTo>
                      <a:pt x="27" y="26"/>
                    </a:lnTo>
                    <a:lnTo>
                      <a:pt x="27" y="26"/>
                    </a:lnTo>
                    <a:lnTo>
                      <a:pt x="29" y="26"/>
                    </a:lnTo>
                    <a:lnTo>
                      <a:pt x="29" y="26"/>
                    </a:lnTo>
                    <a:lnTo>
                      <a:pt x="29" y="27"/>
                    </a:lnTo>
                    <a:lnTo>
                      <a:pt x="29" y="27"/>
                    </a:lnTo>
                    <a:lnTo>
                      <a:pt x="29" y="27"/>
                    </a:lnTo>
                    <a:lnTo>
                      <a:pt x="29" y="27"/>
                    </a:lnTo>
                    <a:lnTo>
                      <a:pt x="31" y="27"/>
                    </a:lnTo>
                    <a:lnTo>
                      <a:pt x="31" y="27"/>
                    </a:lnTo>
                    <a:lnTo>
                      <a:pt x="31" y="27"/>
                    </a:lnTo>
                    <a:lnTo>
                      <a:pt x="31" y="29"/>
                    </a:lnTo>
                    <a:lnTo>
                      <a:pt x="31" y="29"/>
                    </a:lnTo>
                    <a:lnTo>
                      <a:pt x="31" y="29"/>
                    </a:lnTo>
                    <a:lnTo>
                      <a:pt x="31" y="29"/>
                    </a:lnTo>
                    <a:lnTo>
                      <a:pt x="31" y="29"/>
                    </a:lnTo>
                    <a:lnTo>
                      <a:pt x="31" y="31"/>
                    </a:lnTo>
                    <a:lnTo>
                      <a:pt x="31" y="31"/>
                    </a:lnTo>
                    <a:lnTo>
                      <a:pt x="31" y="31"/>
                    </a:lnTo>
                    <a:lnTo>
                      <a:pt x="31" y="31"/>
                    </a:lnTo>
                    <a:lnTo>
                      <a:pt x="31" y="31"/>
                    </a:lnTo>
                    <a:lnTo>
                      <a:pt x="31" y="31"/>
                    </a:lnTo>
                    <a:lnTo>
                      <a:pt x="29" y="31"/>
                    </a:lnTo>
                    <a:lnTo>
                      <a:pt x="29" y="31"/>
                    </a:lnTo>
                    <a:lnTo>
                      <a:pt x="29" y="31"/>
                    </a:lnTo>
                    <a:lnTo>
                      <a:pt x="27" y="31"/>
                    </a:lnTo>
                    <a:lnTo>
                      <a:pt x="27" y="31"/>
                    </a:lnTo>
                    <a:lnTo>
                      <a:pt x="27" y="31"/>
                    </a:lnTo>
                    <a:lnTo>
                      <a:pt x="27" y="31"/>
                    </a:lnTo>
                    <a:lnTo>
                      <a:pt x="29" y="32"/>
                    </a:lnTo>
                    <a:lnTo>
                      <a:pt x="29" y="32"/>
                    </a:lnTo>
                    <a:lnTo>
                      <a:pt x="29" y="32"/>
                    </a:lnTo>
                    <a:lnTo>
                      <a:pt x="29" y="32"/>
                    </a:lnTo>
                    <a:lnTo>
                      <a:pt x="29" y="32"/>
                    </a:lnTo>
                    <a:lnTo>
                      <a:pt x="29" y="32"/>
                    </a:lnTo>
                    <a:lnTo>
                      <a:pt x="29" y="32"/>
                    </a:lnTo>
                    <a:lnTo>
                      <a:pt x="29" y="32"/>
                    </a:lnTo>
                    <a:lnTo>
                      <a:pt x="29" y="32"/>
                    </a:lnTo>
                    <a:lnTo>
                      <a:pt x="29" y="32"/>
                    </a:lnTo>
                    <a:lnTo>
                      <a:pt x="29" y="32"/>
                    </a:lnTo>
                    <a:lnTo>
                      <a:pt x="29" y="34"/>
                    </a:lnTo>
                    <a:lnTo>
                      <a:pt x="29" y="34"/>
                    </a:lnTo>
                    <a:lnTo>
                      <a:pt x="29" y="34"/>
                    </a:lnTo>
                    <a:lnTo>
                      <a:pt x="29" y="34"/>
                    </a:lnTo>
                    <a:lnTo>
                      <a:pt x="29" y="34"/>
                    </a:lnTo>
                    <a:lnTo>
                      <a:pt x="29" y="34"/>
                    </a:lnTo>
                    <a:lnTo>
                      <a:pt x="29" y="34"/>
                    </a:lnTo>
                    <a:lnTo>
                      <a:pt x="27" y="34"/>
                    </a:lnTo>
                    <a:lnTo>
                      <a:pt x="27" y="36"/>
                    </a:lnTo>
                    <a:lnTo>
                      <a:pt x="27" y="36"/>
                    </a:lnTo>
                    <a:lnTo>
                      <a:pt x="27" y="38"/>
                    </a:lnTo>
                    <a:lnTo>
                      <a:pt x="27" y="38"/>
                    </a:lnTo>
                    <a:lnTo>
                      <a:pt x="29" y="38"/>
                    </a:lnTo>
                    <a:lnTo>
                      <a:pt x="29" y="38"/>
                    </a:lnTo>
                    <a:lnTo>
                      <a:pt x="29" y="36"/>
                    </a:lnTo>
                    <a:lnTo>
                      <a:pt x="29" y="36"/>
                    </a:lnTo>
                    <a:lnTo>
                      <a:pt x="29" y="36"/>
                    </a:lnTo>
                    <a:lnTo>
                      <a:pt x="29" y="36"/>
                    </a:lnTo>
                    <a:lnTo>
                      <a:pt x="29" y="38"/>
                    </a:lnTo>
                    <a:lnTo>
                      <a:pt x="29" y="38"/>
                    </a:lnTo>
                    <a:lnTo>
                      <a:pt x="29" y="38"/>
                    </a:lnTo>
                    <a:lnTo>
                      <a:pt x="29" y="38"/>
                    </a:lnTo>
                    <a:lnTo>
                      <a:pt x="29" y="38"/>
                    </a:lnTo>
                    <a:lnTo>
                      <a:pt x="29" y="38"/>
                    </a:lnTo>
                    <a:lnTo>
                      <a:pt x="29" y="38"/>
                    </a:lnTo>
                    <a:lnTo>
                      <a:pt x="29" y="38"/>
                    </a:lnTo>
                    <a:lnTo>
                      <a:pt x="29" y="38"/>
                    </a:lnTo>
                    <a:lnTo>
                      <a:pt x="29" y="38"/>
                    </a:lnTo>
                    <a:lnTo>
                      <a:pt x="29" y="38"/>
                    </a:lnTo>
                    <a:lnTo>
                      <a:pt x="29" y="38"/>
                    </a:lnTo>
                    <a:lnTo>
                      <a:pt x="29" y="38"/>
                    </a:lnTo>
                    <a:lnTo>
                      <a:pt x="29" y="39"/>
                    </a:lnTo>
                    <a:lnTo>
                      <a:pt x="29" y="39"/>
                    </a:lnTo>
                    <a:lnTo>
                      <a:pt x="29" y="39"/>
                    </a:lnTo>
                    <a:lnTo>
                      <a:pt x="29" y="39"/>
                    </a:lnTo>
                    <a:lnTo>
                      <a:pt x="29" y="41"/>
                    </a:lnTo>
                    <a:lnTo>
                      <a:pt x="29" y="41"/>
                    </a:lnTo>
                    <a:lnTo>
                      <a:pt x="29" y="41"/>
                    </a:lnTo>
                    <a:lnTo>
                      <a:pt x="29" y="41"/>
                    </a:lnTo>
                    <a:lnTo>
                      <a:pt x="29" y="43"/>
                    </a:lnTo>
                    <a:lnTo>
                      <a:pt x="29" y="43"/>
                    </a:lnTo>
                    <a:lnTo>
                      <a:pt x="29" y="43"/>
                    </a:lnTo>
                    <a:lnTo>
                      <a:pt x="29" y="43"/>
                    </a:lnTo>
                    <a:lnTo>
                      <a:pt x="29" y="43"/>
                    </a:lnTo>
                    <a:lnTo>
                      <a:pt x="29" y="43"/>
                    </a:lnTo>
                    <a:lnTo>
                      <a:pt x="29" y="43"/>
                    </a:lnTo>
                    <a:lnTo>
                      <a:pt x="29" y="43"/>
                    </a:lnTo>
                    <a:lnTo>
                      <a:pt x="29" y="43"/>
                    </a:lnTo>
                    <a:lnTo>
                      <a:pt x="29" y="43"/>
                    </a:lnTo>
                    <a:lnTo>
                      <a:pt x="29" y="43"/>
                    </a:lnTo>
                    <a:lnTo>
                      <a:pt x="27" y="43"/>
                    </a:lnTo>
                    <a:lnTo>
                      <a:pt x="27" y="43"/>
                    </a:lnTo>
                    <a:lnTo>
                      <a:pt x="27" y="43"/>
                    </a:lnTo>
                    <a:lnTo>
                      <a:pt x="29" y="43"/>
                    </a:lnTo>
                    <a:lnTo>
                      <a:pt x="29" y="43"/>
                    </a:lnTo>
                    <a:lnTo>
                      <a:pt x="29" y="43"/>
                    </a:lnTo>
                    <a:lnTo>
                      <a:pt x="29" y="43"/>
                    </a:lnTo>
                    <a:lnTo>
                      <a:pt x="29" y="43"/>
                    </a:lnTo>
                    <a:lnTo>
                      <a:pt x="29" y="44"/>
                    </a:lnTo>
                    <a:lnTo>
                      <a:pt x="29"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6"/>
                    </a:lnTo>
                    <a:lnTo>
                      <a:pt x="27" y="46"/>
                    </a:lnTo>
                    <a:lnTo>
                      <a:pt x="26" y="46"/>
                    </a:lnTo>
                    <a:lnTo>
                      <a:pt x="26" y="46"/>
                    </a:lnTo>
                    <a:lnTo>
                      <a:pt x="26" y="46"/>
                    </a:lnTo>
                    <a:lnTo>
                      <a:pt x="27" y="46"/>
                    </a:lnTo>
                    <a:lnTo>
                      <a:pt x="27" y="48"/>
                    </a:lnTo>
                    <a:lnTo>
                      <a:pt x="27" y="48"/>
                    </a:lnTo>
                    <a:lnTo>
                      <a:pt x="27" y="48"/>
                    </a:lnTo>
                    <a:lnTo>
                      <a:pt x="27" y="48"/>
                    </a:lnTo>
                    <a:lnTo>
                      <a:pt x="27" y="49"/>
                    </a:lnTo>
                    <a:lnTo>
                      <a:pt x="27" y="49"/>
                    </a:lnTo>
                    <a:lnTo>
                      <a:pt x="27" y="49"/>
                    </a:lnTo>
                    <a:lnTo>
                      <a:pt x="29" y="49"/>
                    </a:lnTo>
                    <a:lnTo>
                      <a:pt x="29" y="49"/>
                    </a:lnTo>
                    <a:lnTo>
                      <a:pt x="29" y="49"/>
                    </a:lnTo>
                    <a:lnTo>
                      <a:pt x="29" y="49"/>
                    </a:lnTo>
                    <a:lnTo>
                      <a:pt x="29" y="49"/>
                    </a:lnTo>
                    <a:lnTo>
                      <a:pt x="29" y="49"/>
                    </a:lnTo>
                    <a:lnTo>
                      <a:pt x="29" y="49"/>
                    </a:lnTo>
                    <a:lnTo>
                      <a:pt x="29" y="49"/>
                    </a:lnTo>
                    <a:lnTo>
                      <a:pt x="29" y="49"/>
                    </a:lnTo>
                    <a:lnTo>
                      <a:pt x="29" y="49"/>
                    </a:lnTo>
                    <a:lnTo>
                      <a:pt x="29" y="49"/>
                    </a:lnTo>
                    <a:lnTo>
                      <a:pt x="29" y="51"/>
                    </a:lnTo>
                    <a:lnTo>
                      <a:pt x="24" y="51"/>
                    </a:lnTo>
                    <a:lnTo>
                      <a:pt x="22" y="46"/>
                    </a:lnTo>
                    <a:lnTo>
                      <a:pt x="19" y="49"/>
                    </a:lnTo>
                    <a:lnTo>
                      <a:pt x="19" y="49"/>
                    </a:lnTo>
                    <a:lnTo>
                      <a:pt x="15" y="43"/>
                    </a:lnTo>
                    <a:lnTo>
                      <a:pt x="14" y="29"/>
                    </a:lnTo>
                    <a:lnTo>
                      <a:pt x="0" y="17"/>
                    </a:lnTo>
                    <a:lnTo>
                      <a:pt x="2" y="16"/>
                    </a:lnTo>
                    <a:lnTo>
                      <a:pt x="4" y="14"/>
                    </a:lnTo>
                    <a:lnTo>
                      <a:pt x="4" y="12"/>
                    </a:lnTo>
                    <a:lnTo>
                      <a:pt x="5" y="10"/>
                    </a:lnTo>
                    <a:lnTo>
                      <a:pt x="5" y="9"/>
                    </a:lnTo>
                    <a:lnTo>
                      <a:pt x="7" y="7"/>
                    </a:lnTo>
                    <a:lnTo>
                      <a:pt x="7" y="7"/>
                    </a:lnTo>
                    <a:lnTo>
                      <a:pt x="9" y="4"/>
                    </a:lnTo>
                    <a:lnTo>
                      <a:pt x="9" y="4"/>
                    </a:lnTo>
                    <a:lnTo>
                      <a:pt x="9" y="4"/>
                    </a:lnTo>
                    <a:lnTo>
                      <a:pt x="9" y="4"/>
                    </a:lnTo>
                    <a:lnTo>
                      <a:pt x="10" y="2"/>
                    </a:lnTo>
                    <a:lnTo>
                      <a:pt x="10" y="2"/>
                    </a:lnTo>
                    <a:lnTo>
                      <a:pt x="10" y="2"/>
                    </a:lnTo>
                    <a:lnTo>
                      <a:pt x="12" y="2"/>
                    </a:lnTo>
                    <a:lnTo>
                      <a:pt x="12" y="2"/>
                    </a:lnTo>
                    <a:lnTo>
                      <a:pt x="12" y="0"/>
                    </a:lnTo>
                    <a:lnTo>
                      <a:pt x="1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78" name="Freeform 2337"/>
              <p:cNvSpPr>
                <a:spLocks/>
              </p:cNvSpPr>
              <p:nvPr/>
            </p:nvSpPr>
            <p:spPr bwMode="auto">
              <a:xfrm>
                <a:off x="4758" y="1829"/>
                <a:ext cx="32" cy="51"/>
              </a:xfrm>
              <a:custGeom>
                <a:avLst/>
                <a:gdLst>
                  <a:gd name="T0" fmla="*/ 19 w 32"/>
                  <a:gd name="T1" fmla="*/ 2 h 51"/>
                  <a:gd name="T2" fmla="*/ 19 w 32"/>
                  <a:gd name="T3" fmla="*/ 2 h 51"/>
                  <a:gd name="T4" fmla="*/ 21 w 32"/>
                  <a:gd name="T5" fmla="*/ 5 h 51"/>
                  <a:gd name="T6" fmla="*/ 22 w 32"/>
                  <a:gd name="T7" fmla="*/ 5 h 51"/>
                  <a:gd name="T8" fmla="*/ 24 w 32"/>
                  <a:gd name="T9" fmla="*/ 5 h 51"/>
                  <a:gd name="T10" fmla="*/ 24 w 32"/>
                  <a:gd name="T11" fmla="*/ 7 h 51"/>
                  <a:gd name="T12" fmla="*/ 26 w 32"/>
                  <a:gd name="T13" fmla="*/ 7 h 51"/>
                  <a:gd name="T14" fmla="*/ 26 w 32"/>
                  <a:gd name="T15" fmla="*/ 7 h 51"/>
                  <a:gd name="T16" fmla="*/ 27 w 32"/>
                  <a:gd name="T17" fmla="*/ 9 h 51"/>
                  <a:gd name="T18" fmla="*/ 27 w 32"/>
                  <a:gd name="T19" fmla="*/ 10 h 51"/>
                  <a:gd name="T20" fmla="*/ 29 w 32"/>
                  <a:gd name="T21" fmla="*/ 12 h 51"/>
                  <a:gd name="T22" fmla="*/ 29 w 32"/>
                  <a:gd name="T23" fmla="*/ 12 h 51"/>
                  <a:gd name="T24" fmla="*/ 29 w 32"/>
                  <a:gd name="T25" fmla="*/ 14 h 51"/>
                  <a:gd name="T26" fmla="*/ 29 w 32"/>
                  <a:gd name="T27" fmla="*/ 16 h 51"/>
                  <a:gd name="T28" fmla="*/ 31 w 32"/>
                  <a:gd name="T29" fmla="*/ 17 h 51"/>
                  <a:gd name="T30" fmla="*/ 31 w 32"/>
                  <a:gd name="T31" fmla="*/ 17 h 51"/>
                  <a:gd name="T32" fmla="*/ 32 w 32"/>
                  <a:gd name="T33" fmla="*/ 19 h 51"/>
                  <a:gd name="T34" fmla="*/ 32 w 32"/>
                  <a:gd name="T35" fmla="*/ 19 h 51"/>
                  <a:gd name="T36" fmla="*/ 32 w 32"/>
                  <a:gd name="T37" fmla="*/ 22 h 51"/>
                  <a:gd name="T38" fmla="*/ 29 w 32"/>
                  <a:gd name="T39" fmla="*/ 24 h 51"/>
                  <a:gd name="T40" fmla="*/ 29 w 32"/>
                  <a:gd name="T41" fmla="*/ 24 h 51"/>
                  <a:gd name="T42" fmla="*/ 27 w 32"/>
                  <a:gd name="T43" fmla="*/ 24 h 51"/>
                  <a:gd name="T44" fmla="*/ 29 w 32"/>
                  <a:gd name="T45" fmla="*/ 26 h 51"/>
                  <a:gd name="T46" fmla="*/ 29 w 32"/>
                  <a:gd name="T47" fmla="*/ 27 h 51"/>
                  <a:gd name="T48" fmla="*/ 31 w 32"/>
                  <a:gd name="T49" fmla="*/ 27 h 51"/>
                  <a:gd name="T50" fmla="*/ 31 w 32"/>
                  <a:gd name="T51" fmla="*/ 29 h 51"/>
                  <a:gd name="T52" fmla="*/ 31 w 32"/>
                  <a:gd name="T53" fmla="*/ 31 h 51"/>
                  <a:gd name="T54" fmla="*/ 29 w 32"/>
                  <a:gd name="T55" fmla="*/ 31 h 51"/>
                  <a:gd name="T56" fmla="*/ 27 w 32"/>
                  <a:gd name="T57" fmla="*/ 31 h 51"/>
                  <a:gd name="T58" fmla="*/ 29 w 32"/>
                  <a:gd name="T59" fmla="*/ 32 h 51"/>
                  <a:gd name="T60" fmla="*/ 29 w 32"/>
                  <a:gd name="T61" fmla="*/ 32 h 51"/>
                  <a:gd name="T62" fmla="*/ 29 w 32"/>
                  <a:gd name="T63" fmla="*/ 32 h 51"/>
                  <a:gd name="T64" fmla="*/ 29 w 32"/>
                  <a:gd name="T65" fmla="*/ 34 h 51"/>
                  <a:gd name="T66" fmla="*/ 29 w 32"/>
                  <a:gd name="T67" fmla="*/ 34 h 51"/>
                  <a:gd name="T68" fmla="*/ 27 w 32"/>
                  <a:gd name="T69" fmla="*/ 38 h 51"/>
                  <a:gd name="T70" fmla="*/ 29 w 32"/>
                  <a:gd name="T71" fmla="*/ 36 h 51"/>
                  <a:gd name="T72" fmla="*/ 29 w 32"/>
                  <a:gd name="T73" fmla="*/ 38 h 51"/>
                  <a:gd name="T74" fmla="*/ 29 w 32"/>
                  <a:gd name="T75" fmla="*/ 38 h 51"/>
                  <a:gd name="T76" fmla="*/ 29 w 32"/>
                  <a:gd name="T77" fmla="*/ 38 h 51"/>
                  <a:gd name="T78" fmla="*/ 29 w 32"/>
                  <a:gd name="T79" fmla="*/ 38 h 51"/>
                  <a:gd name="T80" fmla="*/ 29 w 32"/>
                  <a:gd name="T81" fmla="*/ 39 h 51"/>
                  <a:gd name="T82" fmla="*/ 29 w 32"/>
                  <a:gd name="T83" fmla="*/ 41 h 51"/>
                  <a:gd name="T84" fmla="*/ 29 w 32"/>
                  <a:gd name="T85" fmla="*/ 43 h 51"/>
                  <a:gd name="T86" fmla="*/ 29 w 32"/>
                  <a:gd name="T87" fmla="*/ 43 h 51"/>
                  <a:gd name="T88" fmla="*/ 27 w 32"/>
                  <a:gd name="T89" fmla="*/ 43 h 51"/>
                  <a:gd name="T90" fmla="*/ 29 w 32"/>
                  <a:gd name="T91" fmla="*/ 43 h 51"/>
                  <a:gd name="T92" fmla="*/ 29 w 32"/>
                  <a:gd name="T93" fmla="*/ 44 h 51"/>
                  <a:gd name="T94" fmla="*/ 27 w 32"/>
                  <a:gd name="T95" fmla="*/ 44 h 51"/>
                  <a:gd name="T96" fmla="*/ 27 w 32"/>
                  <a:gd name="T97" fmla="*/ 44 h 51"/>
                  <a:gd name="T98" fmla="*/ 27 w 32"/>
                  <a:gd name="T99" fmla="*/ 44 h 51"/>
                  <a:gd name="T100" fmla="*/ 27 w 32"/>
                  <a:gd name="T101" fmla="*/ 44 h 51"/>
                  <a:gd name="T102" fmla="*/ 26 w 32"/>
                  <a:gd name="T103" fmla="*/ 46 h 51"/>
                  <a:gd name="T104" fmla="*/ 27 w 32"/>
                  <a:gd name="T105" fmla="*/ 48 h 51"/>
                  <a:gd name="T106" fmla="*/ 27 w 32"/>
                  <a:gd name="T107" fmla="*/ 49 h 51"/>
                  <a:gd name="T108" fmla="*/ 29 w 32"/>
                  <a:gd name="T109" fmla="*/ 49 h 51"/>
                  <a:gd name="T110" fmla="*/ 29 w 32"/>
                  <a:gd name="T111" fmla="*/ 49 h 51"/>
                  <a:gd name="T112" fmla="*/ 29 w 32"/>
                  <a:gd name="T113" fmla="*/ 49 h 51"/>
                  <a:gd name="T114" fmla="*/ 19 w 32"/>
                  <a:gd name="T115" fmla="*/ 49 h 51"/>
                  <a:gd name="T116" fmla="*/ 0 w 32"/>
                  <a:gd name="T117" fmla="*/ 17 h 51"/>
                  <a:gd name="T118" fmla="*/ 5 w 32"/>
                  <a:gd name="T119" fmla="*/ 10 h 51"/>
                  <a:gd name="T120" fmla="*/ 9 w 32"/>
                  <a:gd name="T121" fmla="*/ 4 h 51"/>
                  <a:gd name="T122" fmla="*/ 10 w 32"/>
                  <a:gd name="T123" fmla="*/ 2 h 51"/>
                  <a:gd name="T124" fmla="*/ 12 w 32"/>
                  <a:gd name="T125"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51">
                    <a:moveTo>
                      <a:pt x="14" y="0"/>
                    </a:moveTo>
                    <a:lnTo>
                      <a:pt x="15" y="4"/>
                    </a:lnTo>
                    <a:lnTo>
                      <a:pt x="19" y="4"/>
                    </a:lnTo>
                    <a:lnTo>
                      <a:pt x="19" y="2"/>
                    </a:lnTo>
                    <a:lnTo>
                      <a:pt x="19" y="2"/>
                    </a:lnTo>
                    <a:lnTo>
                      <a:pt x="19" y="2"/>
                    </a:lnTo>
                    <a:lnTo>
                      <a:pt x="19" y="2"/>
                    </a:lnTo>
                    <a:lnTo>
                      <a:pt x="19" y="2"/>
                    </a:lnTo>
                    <a:lnTo>
                      <a:pt x="19" y="4"/>
                    </a:lnTo>
                    <a:lnTo>
                      <a:pt x="21" y="5"/>
                    </a:lnTo>
                    <a:lnTo>
                      <a:pt x="21" y="5"/>
                    </a:lnTo>
                    <a:lnTo>
                      <a:pt x="21" y="5"/>
                    </a:lnTo>
                    <a:lnTo>
                      <a:pt x="21" y="5"/>
                    </a:lnTo>
                    <a:lnTo>
                      <a:pt x="21" y="5"/>
                    </a:lnTo>
                    <a:lnTo>
                      <a:pt x="21" y="5"/>
                    </a:lnTo>
                    <a:lnTo>
                      <a:pt x="22" y="5"/>
                    </a:lnTo>
                    <a:lnTo>
                      <a:pt x="22" y="5"/>
                    </a:lnTo>
                    <a:lnTo>
                      <a:pt x="22" y="7"/>
                    </a:lnTo>
                    <a:lnTo>
                      <a:pt x="22" y="7"/>
                    </a:lnTo>
                    <a:lnTo>
                      <a:pt x="24" y="5"/>
                    </a:lnTo>
                    <a:lnTo>
                      <a:pt x="24" y="5"/>
                    </a:lnTo>
                    <a:lnTo>
                      <a:pt x="24" y="5"/>
                    </a:lnTo>
                    <a:lnTo>
                      <a:pt x="24" y="7"/>
                    </a:lnTo>
                    <a:lnTo>
                      <a:pt x="24" y="7"/>
                    </a:lnTo>
                    <a:lnTo>
                      <a:pt x="24" y="7"/>
                    </a:lnTo>
                    <a:lnTo>
                      <a:pt x="24" y="7"/>
                    </a:lnTo>
                    <a:lnTo>
                      <a:pt x="26" y="7"/>
                    </a:lnTo>
                    <a:lnTo>
                      <a:pt x="26" y="7"/>
                    </a:lnTo>
                    <a:lnTo>
                      <a:pt x="26" y="7"/>
                    </a:lnTo>
                    <a:lnTo>
                      <a:pt x="26" y="7"/>
                    </a:lnTo>
                    <a:lnTo>
                      <a:pt x="26" y="7"/>
                    </a:lnTo>
                    <a:lnTo>
                      <a:pt x="26" y="7"/>
                    </a:lnTo>
                    <a:lnTo>
                      <a:pt x="27" y="9"/>
                    </a:lnTo>
                    <a:lnTo>
                      <a:pt x="27" y="9"/>
                    </a:lnTo>
                    <a:lnTo>
                      <a:pt x="27" y="9"/>
                    </a:lnTo>
                    <a:lnTo>
                      <a:pt x="27" y="9"/>
                    </a:lnTo>
                    <a:lnTo>
                      <a:pt x="27" y="9"/>
                    </a:lnTo>
                    <a:lnTo>
                      <a:pt x="27" y="9"/>
                    </a:lnTo>
                    <a:lnTo>
                      <a:pt x="27" y="10"/>
                    </a:lnTo>
                    <a:lnTo>
                      <a:pt x="27" y="10"/>
                    </a:lnTo>
                    <a:lnTo>
                      <a:pt x="29" y="12"/>
                    </a:lnTo>
                    <a:lnTo>
                      <a:pt x="29" y="12"/>
                    </a:lnTo>
                    <a:lnTo>
                      <a:pt x="29" y="12"/>
                    </a:lnTo>
                    <a:lnTo>
                      <a:pt x="29" y="12"/>
                    </a:lnTo>
                    <a:lnTo>
                      <a:pt x="29" y="12"/>
                    </a:lnTo>
                    <a:lnTo>
                      <a:pt x="29" y="12"/>
                    </a:lnTo>
                    <a:lnTo>
                      <a:pt x="29" y="12"/>
                    </a:lnTo>
                    <a:lnTo>
                      <a:pt x="29" y="12"/>
                    </a:lnTo>
                    <a:lnTo>
                      <a:pt x="29" y="12"/>
                    </a:lnTo>
                    <a:lnTo>
                      <a:pt x="29" y="14"/>
                    </a:lnTo>
                    <a:lnTo>
                      <a:pt x="29" y="14"/>
                    </a:lnTo>
                    <a:lnTo>
                      <a:pt x="29" y="14"/>
                    </a:lnTo>
                    <a:lnTo>
                      <a:pt x="29" y="14"/>
                    </a:lnTo>
                    <a:lnTo>
                      <a:pt x="29" y="16"/>
                    </a:lnTo>
                    <a:lnTo>
                      <a:pt x="29" y="16"/>
                    </a:lnTo>
                    <a:lnTo>
                      <a:pt x="29" y="16"/>
                    </a:lnTo>
                    <a:lnTo>
                      <a:pt x="29" y="16"/>
                    </a:lnTo>
                    <a:lnTo>
                      <a:pt x="31" y="17"/>
                    </a:lnTo>
                    <a:lnTo>
                      <a:pt x="31" y="17"/>
                    </a:lnTo>
                    <a:lnTo>
                      <a:pt x="31" y="17"/>
                    </a:lnTo>
                    <a:lnTo>
                      <a:pt x="31" y="17"/>
                    </a:lnTo>
                    <a:lnTo>
                      <a:pt x="31" y="17"/>
                    </a:lnTo>
                    <a:lnTo>
                      <a:pt x="31" y="17"/>
                    </a:lnTo>
                    <a:lnTo>
                      <a:pt x="31" y="17"/>
                    </a:lnTo>
                    <a:lnTo>
                      <a:pt x="32" y="17"/>
                    </a:lnTo>
                    <a:lnTo>
                      <a:pt x="32" y="19"/>
                    </a:lnTo>
                    <a:lnTo>
                      <a:pt x="32" y="19"/>
                    </a:lnTo>
                    <a:lnTo>
                      <a:pt x="32" y="19"/>
                    </a:lnTo>
                    <a:lnTo>
                      <a:pt x="32" y="19"/>
                    </a:lnTo>
                    <a:lnTo>
                      <a:pt x="32" y="19"/>
                    </a:lnTo>
                    <a:lnTo>
                      <a:pt x="32" y="19"/>
                    </a:lnTo>
                    <a:lnTo>
                      <a:pt x="32" y="19"/>
                    </a:lnTo>
                    <a:lnTo>
                      <a:pt x="32" y="19"/>
                    </a:lnTo>
                    <a:lnTo>
                      <a:pt x="32" y="19"/>
                    </a:lnTo>
                    <a:lnTo>
                      <a:pt x="32" y="21"/>
                    </a:lnTo>
                    <a:lnTo>
                      <a:pt x="32" y="22"/>
                    </a:lnTo>
                    <a:lnTo>
                      <a:pt x="31" y="22"/>
                    </a:lnTo>
                    <a:lnTo>
                      <a:pt x="31" y="22"/>
                    </a:lnTo>
                    <a:lnTo>
                      <a:pt x="31" y="22"/>
                    </a:lnTo>
                    <a:lnTo>
                      <a:pt x="29" y="24"/>
                    </a:lnTo>
                    <a:lnTo>
                      <a:pt x="29" y="24"/>
                    </a:lnTo>
                    <a:lnTo>
                      <a:pt x="29" y="24"/>
                    </a:lnTo>
                    <a:lnTo>
                      <a:pt x="29" y="24"/>
                    </a:lnTo>
                    <a:lnTo>
                      <a:pt x="29" y="24"/>
                    </a:lnTo>
                    <a:lnTo>
                      <a:pt x="29" y="24"/>
                    </a:lnTo>
                    <a:lnTo>
                      <a:pt x="29" y="24"/>
                    </a:lnTo>
                    <a:lnTo>
                      <a:pt x="27" y="24"/>
                    </a:lnTo>
                    <a:lnTo>
                      <a:pt x="27" y="24"/>
                    </a:lnTo>
                    <a:lnTo>
                      <a:pt x="27" y="24"/>
                    </a:lnTo>
                    <a:lnTo>
                      <a:pt x="27" y="26"/>
                    </a:lnTo>
                    <a:lnTo>
                      <a:pt x="27" y="26"/>
                    </a:lnTo>
                    <a:lnTo>
                      <a:pt x="29" y="26"/>
                    </a:lnTo>
                    <a:lnTo>
                      <a:pt x="29" y="26"/>
                    </a:lnTo>
                    <a:lnTo>
                      <a:pt x="29" y="27"/>
                    </a:lnTo>
                    <a:lnTo>
                      <a:pt x="29" y="27"/>
                    </a:lnTo>
                    <a:lnTo>
                      <a:pt x="29" y="27"/>
                    </a:lnTo>
                    <a:lnTo>
                      <a:pt x="29" y="27"/>
                    </a:lnTo>
                    <a:lnTo>
                      <a:pt x="31" y="27"/>
                    </a:lnTo>
                    <a:lnTo>
                      <a:pt x="31" y="27"/>
                    </a:lnTo>
                    <a:lnTo>
                      <a:pt x="31" y="27"/>
                    </a:lnTo>
                    <a:lnTo>
                      <a:pt x="31" y="29"/>
                    </a:lnTo>
                    <a:lnTo>
                      <a:pt x="31" y="29"/>
                    </a:lnTo>
                    <a:lnTo>
                      <a:pt x="31" y="29"/>
                    </a:lnTo>
                    <a:lnTo>
                      <a:pt x="31" y="29"/>
                    </a:lnTo>
                    <a:lnTo>
                      <a:pt x="31" y="29"/>
                    </a:lnTo>
                    <a:lnTo>
                      <a:pt x="31" y="31"/>
                    </a:lnTo>
                    <a:lnTo>
                      <a:pt x="31" y="31"/>
                    </a:lnTo>
                    <a:lnTo>
                      <a:pt x="31" y="31"/>
                    </a:lnTo>
                    <a:lnTo>
                      <a:pt x="31" y="31"/>
                    </a:lnTo>
                    <a:lnTo>
                      <a:pt x="31" y="31"/>
                    </a:lnTo>
                    <a:lnTo>
                      <a:pt x="31" y="31"/>
                    </a:lnTo>
                    <a:lnTo>
                      <a:pt x="29" y="31"/>
                    </a:lnTo>
                    <a:lnTo>
                      <a:pt x="29" y="31"/>
                    </a:lnTo>
                    <a:lnTo>
                      <a:pt x="29" y="31"/>
                    </a:lnTo>
                    <a:lnTo>
                      <a:pt x="27" y="31"/>
                    </a:lnTo>
                    <a:lnTo>
                      <a:pt x="27" y="31"/>
                    </a:lnTo>
                    <a:lnTo>
                      <a:pt x="27" y="31"/>
                    </a:lnTo>
                    <a:lnTo>
                      <a:pt x="27" y="31"/>
                    </a:lnTo>
                    <a:lnTo>
                      <a:pt x="29" y="32"/>
                    </a:lnTo>
                    <a:lnTo>
                      <a:pt x="29" y="32"/>
                    </a:lnTo>
                    <a:lnTo>
                      <a:pt x="29" y="32"/>
                    </a:lnTo>
                    <a:lnTo>
                      <a:pt x="29" y="32"/>
                    </a:lnTo>
                    <a:lnTo>
                      <a:pt x="29" y="32"/>
                    </a:lnTo>
                    <a:lnTo>
                      <a:pt x="29" y="32"/>
                    </a:lnTo>
                    <a:lnTo>
                      <a:pt x="29" y="32"/>
                    </a:lnTo>
                    <a:lnTo>
                      <a:pt x="29" y="32"/>
                    </a:lnTo>
                    <a:lnTo>
                      <a:pt x="29" y="32"/>
                    </a:lnTo>
                    <a:lnTo>
                      <a:pt x="29" y="32"/>
                    </a:lnTo>
                    <a:lnTo>
                      <a:pt x="29" y="32"/>
                    </a:lnTo>
                    <a:lnTo>
                      <a:pt x="29" y="34"/>
                    </a:lnTo>
                    <a:lnTo>
                      <a:pt x="29" y="34"/>
                    </a:lnTo>
                    <a:lnTo>
                      <a:pt x="29" y="34"/>
                    </a:lnTo>
                    <a:lnTo>
                      <a:pt x="29" y="34"/>
                    </a:lnTo>
                    <a:lnTo>
                      <a:pt x="29" y="34"/>
                    </a:lnTo>
                    <a:lnTo>
                      <a:pt x="29" y="34"/>
                    </a:lnTo>
                    <a:lnTo>
                      <a:pt x="29" y="34"/>
                    </a:lnTo>
                    <a:lnTo>
                      <a:pt x="27" y="34"/>
                    </a:lnTo>
                    <a:lnTo>
                      <a:pt x="27" y="36"/>
                    </a:lnTo>
                    <a:lnTo>
                      <a:pt x="27" y="36"/>
                    </a:lnTo>
                    <a:lnTo>
                      <a:pt x="27" y="38"/>
                    </a:lnTo>
                    <a:lnTo>
                      <a:pt x="27" y="38"/>
                    </a:lnTo>
                    <a:lnTo>
                      <a:pt x="29" y="38"/>
                    </a:lnTo>
                    <a:lnTo>
                      <a:pt x="29" y="38"/>
                    </a:lnTo>
                    <a:lnTo>
                      <a:pt x="29" y="36"/>
                    </a:lnTo>
                    <a:lnTo>
                      <a:pt x="29" y="36"/>
                    </a:lnTo>
                    <a:lnTo>
                      <a:pt x="29" y="36"/>
                    </a:lnTo>
                    <a:lnTo>
                      <a:pt x="29" y="36"/>
                    </a:lnTo>
                    <a:lnTo>
                      <a:pt x="29" y="38"/>
                    </a:lnTo>
                    <a:lnTo>
                      <a:pt x="29" y="38"/>
                    </a:lnTo>
                    <a:lnTo>
                      <a:pt x="29" y="38"/>
                    </a:lnTo>
                    <a:lnTo>
                      <a:pt x="29" y="38"/>
                    </a:lnTo>
                    <a:lnTo>
                      <a:pt x="29" y="38"/>
                    </a:lnTo>
                    <a:lnTo>
                      <a:pt x="29" y="38"/>
                    </a:lnTo>
                    <a:lnTo>
                      <a:pt x="29" y="38"/>
                    </a:lnTo>
                    <a:lnTo>
                      <a:pt x="29" y="38"/>
                    </a:lnTo>
                    <a:lnTo>
                      <a:pt x="29" y="38"/>
                    </a:lnTo>
                    <a:lnTo>
                      <a:pt x="29" y="38"/>
                    </a:lnTo>
                    <a:lnTo>
                      <a:pt x="29" y="38"/>
                    </a:lnTo>
                    <a:lnTo>
                      <a:pt x="29" y="38"/>
                    </a:lnTo>
                    <a:lnTo>
                      <a:pt x="29" y="38"/>
                    </a:lnTo>
                    <a:lnTo>
                      <a:pt x="29" y="39"/>
                    </a:lnTo>
                    <a:lnTo>
                      <a:pt x="29" y="39"/>
                    </a:lnTo>
                    <a:lnTo>
                      <a:pt x="29" y="39"/>
                    </a:lnTo>
                    <a:lnTo>
                      <a:pt x="29" y="39"/>
                    </a:lnTo>
                    <a:lnTo>
                      <a:pt x="29" y="41"/>
                    </a:lnTo>
                    <a:lnTo>
                      <a:pt x="29" y="41"/>
                    </a:lnTo>
                    <a:lnTo>
                      <a:pt x="29" y="41"/>
                    </a:lnTo>
                    <a:lnTo>
                      <a:pt x="29" y="41"/>
                    </a:lnTo>
                    <a:lnTo>
                      <a:pt x="29" y="43"/>
                    </a:lnTo>
                    <a:lnTo>
                      <a:pt x="29" y="43"/>
                    </a:lnTo>
                    <a:lnTo>
                      <a:pt x="29" y="43"/>
                    </a:lnTo>
                    <a:lnTo>
                      <a:pt x="29" y="43"/>
                    </a:lnTo>
                    <a:lnTo>
                      <a:pt x="29" y="43"/>
                    </a:lnTo>
                    <a:lnTo>
                      <a:pt x="29" y="43"/>
                    </a:lnTo>
                    <a:lnTo>
                      <a:pt x="29" y="43"/>
                    </a:lnTo>
                    <a:lnTo>
                      <a:pt x="29" y="43"/>
                    </a:lnTo>
                    <a:lnTo>
                      <a:pt x="29" y="43"/>
                    </a:lnTo>
                    <a:lnTo>
                      <a:pt x="29" y="43"/>
                    </a:lnTo>
                    <a:lnTo>
                      <a:pt x="29" y="43"/>
                    </a:lnTo>
                    <a:lnTo>
                      <a:pt x="27" y="43"/>
                    </a:lnTo>
                    <a:lnTo>
                      <a:pt x="27" y="43"/>
                    </a:lnTo>
                    <a:lnTo>
                      <a:pt x="27" y="43"/>
                    </a:lnTo>
                    <a:lnTo>
                      <a:pt x="29" y="43"/>
                    </a:lnTo>
                    <a:lnTo>
                      <a:pt x="29" y="43"/>
                    </a:lnTo>
                    <a:lnTo>
                      <a:pt x="29" y="43"/>
                    </a:lnTo>
                    <a:lnTo>
                      <a:pt x="29" y="43"/>
                    </a:lnTo>
                    <a:lnTo>
                      <a:pt x="29" y="43"/>
                    </a:lnTo>
                    <a:lnTo>
                      <a:pt x="29" y="44"/>
                    </a:lnTo>
                    <a:lnTo>
                      <a:pt x="29"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6"/>
                    </a:lnTo>
                    <a:lnTo>
                      <a:pt x="27" y="46"/>
                    </a:lnTo>
                    <a:lnTo>
                      <a:pt x="26" y="46"/>
                    </a:lnTo>
                    <a:lnTo>
                      <a:pt x="26" y="46"/>
                    </a:lnTo>
                    <a:lnTo>
                      <a:pt x="26" y="46"/>
                    </a:lnTo>
                    <a:lnTo>
                      <a:pt x="27" y="46"/>
                    </a:lnTo>
                    <a:lnTo>
                      <a:pt x="27" y="48"/>
                    </a:lnTo>
                    <a:lnTo>
                      <a:pt x="27" y="48"/>
                    </a:lnTo>
                    <a:lnTo>
                      <a:pt x="27" y="48"/>
                    </a:lnTo>
                    <a:lnTo>
                      <a:pt x="27" y="48"/>
                    </a:lnTo>
                    <a:lnTo>
                      <a:pt x="27" y="49"/>
                    </a:lnTo>
                    <a:lnTo>
                      <a:pt x="27" y="49"/>
                    </a:lnTo>
                    <a:lnTo>
                      <a:pt x="27" y="49"/>
                    </a:lnTo>
                    <a:lnTo>
                      <a:pt x="29" y="49"/>
                    </a:lnTo>
                    <a:lnTo>
                      <a:pt x="29" y="49"/>
                    </a:lnTo>
                    <a:lnTo>
                      <a:pt x="29" y="49"/>
                    </a:lnTo>
                    <a:lnTo>
                      <a:pt x="29" y="49"/>
                    </a:lnTo>
                    <a:lnTo>
                      <a:pt x="29" y="49"/>
                    </a:lnTo>
                    <a:lnTo>
                      <a:pt x="29" y="49"/>
                    </a:lnTo>
                    <a:lnTo>
                      <a:pt x="29" y="49"/>
                    </a:lnTo>
                    <a:lnTo>
                      <a:pt x="29" y="49"/>
                    </a:lnTo>
                    <a:lnTo>
                      <a:pt x="29" y="49"/>
                    </a:lnTo>
                    <a:lnTo>
                      <a:pt x="29" y="49"/>
                    </a:lnTo>
                    <a:lnTo>
                      <a:pt x="29" y="49"/>
                    </a:lnTo>
                    <a:lnTo>
                      <a:pt x="29" y="51"/>
                    </a:lnTo>
                    <a:lnTo>
                      <a:pt x="24" y="51"/>
                    </a:lnTo>
                    <a:lnTo>
                      <a:pt x="22" y="46"/>
                    </a:lnTo>
                    <a:lnTo>
                      <a:pt x="19" y="49"/>
                    </a:lnTo>
                    <a:lnTo>
                      <a:pt x="19" y="49"/>
                    </a:lnTo>
                    <a:lnTo>
                      <a:pt x="15" y="43"/>
                    </a:lnTo>
                    <a:lnTo>
                      <a:pt x="14" y="29"/>
                    </a:lnTo>
                    <a:lnTo>
                      <a:pt x="0" y="17"/>
                    </a:lnTo>
                    <a:lnTo>
                      <a:pt x="2" y="16"/>
                    </a:lnTo>
                    <a:lnTo>
                      <a:pt x="4" y="14"/>
                    </a:lnTo>
                    <a:lnTo>
                      <a:pt x="4" y="12"/>
                    </a:lnTo>
                    <a:lnTo>
                      <a:pt x="5" y="10"/>
                    </a:lnTo>
                    <a:lnTo>
                      <a:pt x="5" y="9"/>
                    </a:lnTo>
                    <a:lnTo>
                      <a:pt x="7" y="7"/>
                    </a:lnTo>
                    <a:lnTo>
                      <a:pt x="7" y="7"/>
                    </a:lnTo>
                    <a:lnTo>
                      <a:pt x="9" y="4"/>
                    </a:lnTo>
                    <a:lnTo>
                      <a:pt x="9" y="4"/>
                    </a:lnTo>
                    <a:lnTo>
                      <a:pt x="9" y="4"/>
                    </a:lnTo>
                    <a:lnTo>
                      <a:pt x="9" y="4"/>
                    </a:lnTo>
                    <a:lnTo>
                      <a:pt x="10" y="2"/>
                    </a:lnTo>
                    <a:lnTo>
                      <a:pt x="10" y="2"/>
                    </a:lnTo>
                    <a:lnTo>
                      <a:pt x="10" y="2"/>
                    </a:lnTo>
                    <a:lnTo>
                      <a:pt x="12" y="2"/>
                    </a:lnTo>
                    <a:lnTo>
                      <a:pt x="12" y="2"/>
                    </a:lnTo>
                    <a:lnTo>
                      <a:pt x="12" y="0"/>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79" name="Freeform 2338"/>
              <p:cNvSpPr>
                <a:spLocks/>
              </p:cNvSpPr>
              <p:nvPr/>
            </p:nvSpPr>
            <p:spPr bwMode="auto">
              <a:xfrm>
                <a:off x="4748" y="1782"/>
                <a:ext cx="41" cy="51"/>
              </a:xfrm>
              <a:custGeom>
                <a:avLst/>
                <a:gdLst>
                  <a:gd name="T0" fmla="*/ 39 w 41"/>
                  <a:gd name="T1" fmla="*/ 32 h 51"/>
                  <a:gd name="T2" fmla="*/ 41 w 41"/>
                  <a:gd name="T3" fmla="*/ 34 h 51"/>
                  <a:gd name="T4" fmla="*/ 41 w 41"/>
                  <a:gd name="T5" fmla="*/ 35 h 51"/>
                  <a:gd name="T6" fmla="*/ 41 w 41"/>
                  <a:gd name="T7" fmla="*/ 35 h 51"/>
                  <a:gd name="T8" fmla="*/ 41 w 41"/>
                  <a:gd name="T9" fmla="*/ 37 h 51"/>
                  <a:gd name="T10" fmla="*/ 39 w 41"/>
                  <a:gd name="T11" fmla="*/ 37 h 51"/>
                  <a:gd name="T12" fmla="*/ 37 w 41"/>
                  <a:gd name="T13" fmla="*/ 39 h 51"/>
                  <a:gd name="T14" fmla="*/ 37 w 41"/>
                  <a:gd name="T15" fmla="*/ 40 h 51"/>
                  <a:gd name="T16" fmla="*/ 37 w 41"/>
                  <a:gd name="T17" fmla="*/ 40 h 51"/>
                  <a:gd name="T18" fmla="*/ 37 w 41"/>
                  <a:gd name="T19" fmla="*/ 42 h 51"/>
                  <a:gd name="T20" fmla="*/ 37 w 41"/>
                  <a:gd name="T21" fmla="*/ 42 h 51"/>
                  <a:gd name="T22" fmla="*/ 39 w 41"/>
                  <a:gd name="T23" fmla="*/ 44 h 51"/>
                  <a:gd name="T24" fmla="*/ 39 w 41"/>
                  <a:gd name="T25" fmla="*/ 44 h 51"/>
                  <a:gd name="T26" fmla="*/ 39 w 41"/>
                  <a:gd name="T27" fmla="*/ 44 h 51"/>
                  <a:gd name="T28" fmla="*/ 37 w 41"/>
                  <a:gd name="T29" fmla="*/ 46 h 51"/>
                  <a:gd name="T30" fmla="*/ 37 w 41"/>
                  <a:gd name="T31" fmla="*/ 47 h 51"/>
                  <a:gd name="T32" fmla="*/ 37 w 41"/>
                  <a:gd name="T33" fmla="*/ 47 h 51"/>
                  <a:gd name="T34" fmla="*/ 36 w 41"/>
                  <a:gd name="T35" fmla="*/ 49 h 51"/>
                  <a:gd name="T36" fmla="*/ 34 w 41"/>
                  <a:gd name="T37" fmla="*/ 49 h 51"/>
                  <a:gd name="T38" fmla="*/ 32 w 41"/>
                  <a:gd name="T39" fmla="*/ 49 h 51"/>
                  <a:gd name="T40" fmla="*/ 32 w 41"/>
                  <a:gd name="T41" fmla="*/ 49 h 51"/>
                  <a:gd name="T42" fmla="*/ 32 w 41"/>
                  <a:gd name="T43" fmla="*/ 49 h 51"/>
                  <a:gd name="T44" fmla="*/ 32 w 41"/>
                  <a:gd name="T45" fmla="*/ 49 h 51"/>
                  <a:gd name="T46" fmla="*/ 32 w 41"/>
                  <a:gd name="T47" fmla="*/ 49 h 51"/>
                  <a:gd name="T48" fmla="*/ 31 w 41"/>
                  <a:gd name="T49" fmla="*/ 47 h 51"/>
                  <a:gd name="T50" fmla="*/ 29 w 41"/>
                  <a:gd name="T51" fmla="*/ 42 h 51"/>
                  <a:gd name="T52" fmla="*/ 27 w 41"/>
                  <a:gd name="T53" fmla="*/ 42 h 51"/>
                  <a:gd name="T54" fmla="*/ 27 w 41"/>
                  <a:gd name="T55" fmla="*/ 42 h 51"/>
                  <a:gd name="T56" fmla="*/ 27 w 41"/>
                  <a:gd name="T57" fmla="*/ 40 h 51"/>
                  <a:gd name="T58" fmla="*/ 27 w 41"/>
                  <a:gd name="T59" fmla="*/ 40 h 51"/>
                  <a:gd name="T60" fmla="*/ 27 w 41"/>
                  <a:gd name="T61" fmla="*/ 40 h 51"/>
                  <a:gd name="T62" fmla="*/ 27 w 41"/>
                  <a:gd name="T63" fmla="*/ 40 h 51"/>
                  <a:gd name="T64" fmla="*/ 27 w 41"/>
                  <a:gd name="T65" fmla="*/ 39 h 51"/>
                  <a:gd name="T66" fmla="*/ 25 w 41"/>
                  <a:gd name="T67" fmla="*/ 34 h 51"/>
                  <a:gd name="T68" fmla="*/ 14 w 41"/>
                  <a:gd name="T69" fmla="*/ 37 h 51"/>
                  <a:gd name="T70" fmla="*/ 15 w 41"/>
                  <a:gd name="T71" fmla="*/ 46 h 51"/>
                  <a:gd name="T72" fmla="*/ 17 w 41"/>
                  <a:gd name="T73" fmla="*/ 46 h 51"/>
                  <a:gd name="T74" fmla="*/ 19 w 41"/>
                  <a:gd name="T75" fmla="*/ 46 h 51"/>
                  <a:gd name="T76" fmla="*/ 20 w 41"/>
                  <a:gd name="T77" fmla="*/ 47 h 51"/>
                  <a:gd name="T78" fmla="*/ 20 w 41"/>
                  <a:gd name="T79" fmla="*/ 47 h 51"/>
                  <a:gd name="T80" fmla="*/ 22 w 41"/>
                  <a:gd name="T81" fmla="*/ 47 h 51"/>
                  <a:gd name="T82" fmla="*/ 22 w 41"/>
                  <a:gd name="T83" fmla="*/ 49 h 51"/>
                  <a:gd name="T84" fmla="*/ 20 w 41"/>
                  <a:gd name="T85" fmla="*/ 49 h 51"/>
                  <a:gd name="T86" fmla="*/ 19 w 41"/>
                  <a:gd name="T87" fmla="*/ 51 h 51"/>
                  <a:gd name="T88" fmla="*/ 17 w 41"/>
                  <a:gd name="T89" fmla="*/ 51 h 51"/>
                  <a:gd name="T90" fmla="*/ 14 w 41"/>
                  <a:gd name="T91" fmla="*/ 49 h 51"/>
                  <a:gd name="T92" fmla="*/ 3 w 41"/>
                  <a:gd name="T93" fmla="*/ 39 h 51"/>
                  <a:gd name="T94" fmla="*/ 0 w 41"/>
                  <a:gd name="T95" fmla="*/ 25 h 51"/>
                  <a:gd name="T96" fmla="*/ 7 w 41"/>
                  <a:gd name="T97" fmla="*/ 2 h 51"/>
                  <a:gd name="T98" fmla="*/ 22 w 41"/>
                  <a:gd name="T99" fmla="*/ 13 h 51"/>
                  <a:gd name="T100" fmla="*/ 22 w 41"/>
                  <a:gd name="T101" fmla="*/ 15 h 51"/>
                  <a:gd name="T102" fmla="*/ 31 w 41"/>
                  <a:gd name="T103" fmla="*/ 18 h 51"/>
                  <a:gd name="T104" fmla="*/ 36 w 41"/>
                  <a:gd name="T105" fmla="*/ 25 h 51"/>
                  <a:gd name="T106" fmla="*/ 36 w 41"/>
                  <a:gd name="T107" fmla="*/ 27 h 51"/>
                  <a:gd name="T108" fmla="*/ 37 w 41"/>
                  <a:gd name="T10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51">
                    <a:moveTo>
                      <a:pt x="41" y="30"/>
                    </a:moveTo>
                    <a:lnTo>
                      <a:pt x="41" y="32"/>
                    </a:lnTo>
                    <a:lnTo>
                      <a:pt x="39" y="32"/>
                    </a:lnTo>
                    <a:lnTo>
                      <a:pt x="39" y="32"/>
                    </a:lnTo>
                    <a:lnTo>
                      <a:pt x="41" y="34"/>
                    </a:lnTo>
                    <a:lnTo>
                      <a:pt x="41" y="34"/>
                    </a:lnTo>
                    <a:lnTo>
                      <a:pt x="41" y="34"/>
                    </a:lnTo>
                    <a:lnTo>
                      <a:pt x="41" y="34"/>
                    </a:lnTo>
                    <a:lnTo>
                      <a:pt x="41" y="35"/>
                    </a:lnTo>
                    <a:lnTo>
                      <a:pt x="41" y="35"/>
                    </a:lnTo>
                    <a:lnTo>
                      <a:pt x="41" y="35"/>
                    </a:lnTo>
                    <a:lnTo>
                      <a:pt x="41" y="35"/>
                    </a:lnTo>
                    <a:lnTo>
                      <a:pt x="41" y="37"/>
                    </a:lnTo>
                    <a:lnTo>
                      <a:pt x="41" y="37"/>
                    </a:lnTo>
                    <a:lnTo>
                      <a:pt x="41" y="37"/>
                    </a:lnTo>
                    <a:lnTo>
                      <a:pt x="39" y="37"/>
                    </a:lnTo>
                    <a:lnTo>
                      <a:pt x="39" y="37"/>
                    </a:lnTo>
                    <a:lnTo>
                      <a:pt x="39" y="37"/>
                    </a:lnTo>
                    <a:lnTo>
                      <a:pt x="39" y="37"/>
                    </a:lnTo>
                    <a:lnTo>
                      <a:pt x="39" y="37"/>
                    </a:lnTo>
                    <a:lnTo>
                      <a:pt x="37" y="39"/>
                    </a:lnTo>
                    <a:lnTo>
                      <a:pt x="37" y="39"/>
                    </a:lnTo>
                    <a:lnTo>
                      <a:pt x="37" y="39"/>
                    </a:lnTo>
                    <a:lnTo>
                      <a:pt x="37" y="40"/>
                    </a:lnTo>
                    <a:lnTo>
                      <a:pt x="37" y="40"/>
                    </a:lnTo>
                    <a:lnTo>
                      <a:pt x="37" y="40"/>
                    </a:lnTo>
                    <a:lnTo>
                      <a:pt x="37" y="40"/>
                    </a:lnTo>
                    <a:lnTo>
                      <a:pt x="37" y="42"/>
                    </a:lnTo>
                    <a:lnTo>
                      <a:pt x="37" y="42"/>
                    </a:lnTo>
                    <a:lnTo>
                      <a:pt x="37" y="42"/>
                    </a:lnTo>
                    <a:lnTo>
                      <a:pt x="37" y="42"/>
                    </a:lnTo>
                    <a:lnTo>
                      <a:pt x="37" y="42"/>
                    </a:lnTo>
                    <a:lnTo>
                      <a:pt x="37" y="42"/>
                    </a:lnTo>
                    <a:lnTo>
                      <a:pt x="37" y="42"/>
                    </a:lnTo>
                    <a:lnTo>
                      <a:pt x="37" y="42"/>
                    </a:lnTo>
                    <a:lnTo>
                      <a:pt x="39" y="44"/>
                    </a:lnTo>
                    <a:lnTo>
                      <a:pt x="39" y="44"/>
                    </a:lnTo>
                    <a:lnTo>
                      <a:pt x="39" y="44"/>
                    </a:lnTo>
                    <a:lnTo>
                      <a:pt x="39" y="44"/>
                    </a:lnTo>
                    <a:lnTo>
                      <a:pt x="39" y="44"/>
                    </a:lnTo>
                    <a:lnTo>
                      <a:pt x="39" y="44"/>
                    </a:lnTo>
                    <a:lnTo>
                      <a:pt x="39" y="44"/>
                    </a:lnTo>
                    <a:lnTo>
                      <a:pt x="39" y="46"/>
                    </a:lnTo>
                    <a:lnTo>
                      <a:pt x="39" y="46"/>
                    </a:lnTo>
                    <a:lnTo>
                      <a:pt x="37" y="46"/>
                    </a:lnTo>
                    <a:lnTo>
                      <a:pt x="37" y="46"/>
                    </a:lnTo>
                    <a:lnTo>
                      <a:pt x="37" y="47"/>
                    </a:lnTo>
                    <a:lnTo>
                      <a:pt x="37" y="47"/>
                    </a:lnTo>
                    <a:lnTo>
                      <a:pt x="37" y="47"/>
                    </a:lnTo>
                    <a:lnTo>
                      <a:pt x="37" y="47"/>
                    </a:lnTo>
                    <a:lnTo>
                      <a:pt x="37" y="47"/>
                    </a:lnTo>
                    <a:lnTo>
                      <a:pt x="37" y="47"/>
                    </a:lnTo>
                    <a:lnTo>
                      <a:pt x="36" y="49"/>
                    </a:lnTo>
                    <a:lnTo>
                      <a:pt x="36" y="49"/>
                    </a:lnTo>
                    <a:lnTo>
                      <a:pt x="36" y="49"/>
                    </a:lnTo>
                    <a:lnTo>
                      <a:pt x="34" y="49"/>
                    </a:lnTo>
                    <a:lnTo>
                      <a:pt x="34" y="49"/>
                    </a:lnTo>
                    <a:lnTo>
                      <a:pt x="34" y="49"/>
                    </a:lnTo>
                    <a:lnTo>
                      <a:pt x="34" y="49"/>
                    </a:lnTo>
                    <a:lnTo>
                      <a:pt x="32" y="49"/>
                    </a:lnTo>
                    <a:lnTo>
                      <a:pt x="32" y="49"/>
                    </a:lnTo>
                    <a:lnTo>
                      <a:pt x="32" y="49"/>
                    </a:lnTo>
                    <a:lnTo>
                      <a:pt x="32" y="49"/>
                    </a:lnTo>
                    <a:lnTo>
                      <a:pt x="32" y="49"/>
                    </a:lnTo>
                    <a:lnTo>
                      <a:pt x="32" y="49"/>
                    </a:lnTo>
                    <a:lnTo>
                      <a:pt x="32" y="49"/>
                    </a:lnTo>
                    <a:lnTo>
                      <a:pt x="32" y="49"/>
                    </a:lnTo>
                    <a:lnTo>
                      <a:pt x="32" y="49"/>
                    </a:lnTo>
                    <a:lnTo>
                      <a:pt x="32" y="49"/>
                    </a:lnTo>
                    <a:lnTo>
                      <a:pt x="32" y="49"/>
                    </a:lnTo>
                    <a:lnTo>
                      <a:pt x="32" y="49"/>
                    </a:lnTo>
                    <a:lnTo>
                      <a:pt x="32" y="49"/>
                    </a:lnTo>
                    <a:lnTo>
                      <a:pt x="31" y="47"/>
                    </a:lnTo>
                    <a:lnTo>
                      <a:pt x="31" y="47"/>
                    </a:lnTo>
                    <a:lnTo>
                      <a:pt x="31" y="47"/>
                    </a:lnTo>
                    <a:lnTo>
                      <a:pt x="29" y="49"/>
                    </a:lnTo>
                    <a:lnTo>
                      <a:pt x="29" y="49"/>
                    </a:lnTo>
                    <a:lnTo>
                      <a:pt x="29" y="42"/>
                    </a:lnTo>
                    <a:lnTo>
                      <a:pt x="29" y="42"/>
                    </a:lnTo>
                    <a:lnTo>
                      <a:pt x="27" y="42"/>
                    </a:lnTo>
                    <a:lnTo>
                      <a:pt x="27" y="42"/>
                    </a:lnTo>
                    <a:lnTo>
                      <a:pt x="27" y="42"/>
                    </a:lnTo>
                    <a:lnTo>
                      <a:pt x="27" y="42"/>
                    </a:lnTo>
                    <a:lnTo>
                      <a:pt x="27" y="42"/>
                    </a:lnTo>
                    <a:lnTo>
                      <a:pt x="27" y="40"/>
                    </a:lnTo>
                    <a:lnTo>
                      <a:pt x="27" y="40"/>
                    </a:lnTo>
                    <a:lnTo>
                      <a:pt x="27" y="40"/>
                    </a:lnTo>
                    <a:lnTo>
                      <a:pt x="27" y="40"/>
                    </a:lnTo>
                    <a:lnTo>
                      <a:pt x="27" y="40"/>
                    </a:lnTo>
                    <a:lnTo>
                      <a:pt x="27" y="40"/>
                    </a:lnTo>
                    <a:lnTo>
                      <a:pt x="27" y="40"/>
                    </a:lnTo>
                    <a:lnTo>
                      <a:pt x="27" y="40"/>
                    </a:lnTo>
                    <a:lnTo>
                      <a:pt x="27" y="40"/>
                    </a:lnTo>
                    <a:lnTo>
                      <a:pt x="27" y="40"/>
                    </a:lnTo>
                    <a:lnTo>
                      <a:pt x="27" y="40"/>
                    </a:lnTo>
                    <a:lnTo>
                      <a:pt x="27" y="40"/>
                    </a:lnTo>
                    <a:lnTo>
                      <a:pt x="27" y="39"/>
                    </a:lnTo>
                    <a:lnTo>
                      <a:pt x="27" y="39"/>
                    </a:lnTo>
                    <a:lnTo>
                      <a:pt x="27" y="39"/>
                    </a:lnTo>
                    <a:lnTo>
                      <a:pt x="27" y="39"/>
                    </a:lnTo>
                    <a:lnTo>
                      <a:pt x="27" y="35"/>
                    </a:lnTo>
                    <a:lnTo>
                      <a:pt x="25" y="34"/>
                    </a:lnTo>
                    <a:lnTo>
                      <a:pt x="20" y="34"/>
                    </a:lnTo>
                    <a:lnTo>
                      <a:pt x="14" y="35"/>
                    </a:lnTo>
                    <a:lnTo>
                      <a:pt x="14" y="37"/>
                    </a:lnTo>
                    <a:lnTo>
                      <a:pt x="14" y="37"/>
                    </a:lnTo>
                    <a:lnTo>
                      <a:pt x="14" y="37"/>
                    </a:lnTo>
                    <a:lnTo>
                      <a:pt x="15" y="46"/>
                    </a:lnTo>
                    <a:lnTo>
                      <a:pt x="17" y="46"/>
                    </a:lnTo>
                    <a:lnTo>
                      <a:pt x="17" y="46"/>
                    </a:lnTo>
                    <a:lnTo>
                      <a:pt x="17" y="46"/>
                    </a:lnTo>
                    <a:lnTo>
                      <a:pt x="19" y="46"/>
                    </a:lnTo>
                    <a:lnTo>
                      <a:pt x="19" y="46"/>
                    </a:lnTo>
                    <a:lnTo>
                      <a:pt x="19" y="46"/>
                    </a:lnTo>
                    <a:lnTo>
                      <a:pt x="19" y="46"/>
                    </a:lnTo>
                    <a:lnTo>
                      <a:pt x="19" y="46"/>
                    </a:lnTo>
                    <a:lnTo>
                      <a:pt x="20" y="47"/>
                    </a:lnTo>
                    <a:lnTo>
                      <a:pt x="20" y="47"/>
                    </a:lnTo>
                    <a:lnTo>
                      <a:pt x="20" y="47"/>
                    </a:lnTo>
                    <a:lnTo>
                      <a:pt x="20" y="47"/>
                    </a:lnTo>
                    <a:lnTo>
                      <a:pt x="22" y="47"/>
                    </a:lnTo>
                    <a:lnTo>
                      <a:pt x="22" y="47"/>
                    </a:lnTo>
                    <a:lnTo>
                      <a:pt x="22" y="47"/>
                    </a:lnTo>
                    <a:lnTo>
                      <a:pt x="22" y="47"/>
                    </a:lnTo>
                    <a:lnTo>
                      <a:pt x="22" y="47"/>
                    </a:lnTo>
                    <a:lnTo>
                      <a:pt x="22" y="49"/>
                    </a:lnTo>
                    <a:lnTo>
                      <a:pt x="22" y="49"/>
                    </a:lnTo>
                    <a:lnTo>
                      <a:pt x="20" y="49"/>
                    </a:lnTo>
                    <a:lnTo>
                      <a:pt x="20" y="49"/>
                    </a:lnTo>
                    <a:lnTo>
                      <a:pt x="20" y="49"/>
                    </a:lnTo>
                    <a:lnTo>
                      <a:pt x="19" y="51"/>
                    </a:lnTo>
                    <a:lnTo>
                      <a:pt x="19" y="51"/>
                    </a:lnTo>
                    <a:lnTo>
                      <a:pt x="19" y="51"/>
                    </a:lnTo>
                    <a:lnTo>
                      <a:pt x="19" y="51"/>
                    </a:lnTo>
                    <a:lnTo>
                      <a:pt x="17" y="51"/>
                    </a:lnTo>
                    <a:lnTo>
                      <a:pt x="15" y="51"/>
                    </a:lnTo>
                    <a:lnTo>
                      <a:pt x="15" y="51"/>
                    </a:lnTo>
                    <a:lnTo>
                      <a:pt x="14" y="49"/>
                    </a:lnTo>
                    <a:lnTo>
                      <a:pt x="3" y="40"/>
                    </a:lnTo>
                    <a:lnTo>
                      <a:pt x="3" y="39"/>
                    </a:lnTo>
                    <a:lnTo>
                      <a:pt x="3" y="39"/>
                    </a:lnTo>
                    <a:lnTo>
                      <a:pt x="3" y="39"/>
                    </a:lnTo>
                    <a:lnTo>
                      <a:pt x="3" y="39"/>
                    </a:lnTo>
                    <a:lnTo>
                      <a:pt x="0" y="25"/>
                    </a:lnTo>
                    <a:lnTo>
                      <a:pt x="0" y="25"/>
                    </a:lnTo>
                    <a:lnTo>
                      <a:pt x="2" y="3"/>
                    </a:lnTo>
                    <a:lnTo>
                      <a:pt x="7" y="2"/>
                    </a:lnTo>
                    <a:lnTo>
                      <a:pt x="7" y="2"/>
                    </a:lnTo>
                    <a:lnTo>
                      <a:pt x="17" y="0"/>
                    </a:lnTo>
                    <a:lnTo>
                      <a:pt x="22" y="13"/>
                    </a:lnTo>
                    <a:lnTo>
                      <a:pt x="22" y="15"/>
                    </a:lnTo>
                    <a:lnTo>
                      <a:pt x="22" y="15"/>
                    </a:lnTo>
                    <a:lnTo>
                      <a:pt x="22" y="15"/>
                    </a:lnTo>
                    <a:lnTo>
                      <a:pt x="22" y="15"/>
                    </a:lnTo>
                    <a:lnTo>
                      <a:pt x="22" y="17"/>
                    </a:lnTo>
                    <a:lnTo>
                      <a:pt x="31" y="18"/>
                    </a:lnTo>
                    <a:lnTo>
                      <a:pt x="36" y="25"/>
                    </a:lnTo>
                    <a:lnTo>
                      <a:pt x="36" y="25"/>
                    </a:lnTo>
                    <a:lnTo>
                      <a:pt x="36" y="25"/>
                    </a:lnTo>
                    <a:lnTo>
                      <a:pt x="36" y="27"/>
                    </a:lnTo>
                    <a:lnTo>
                      <a:pt x="36" y="27"/>
                    </a:lnTo>
                    <a:lnTo>
                      <a:pt x="36" y="27"/>
                    </a:lnTo>
                    <a:lnTo>
                      <a:pt x="37" y="29"/>
                    </a:lnTo>
                    <a:lnTo>
                      <a:pt x="37" y="29"/>
                    </a:lnTo>
                    <a:lnTo>
                      <a:pt x="37" y="29"/>
                    </a:lnTo>
                    <a:lnTo>
                      <a:pt x="37" y="29"/>
                    </a:lnTo>
                    <a:lnTo>
                      <a:pt x="41" y="3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80" name="Freeform 2339"/>
              <p:cNvSpPr>
                <a:spLocks/>
              </p:cNvSpPr>
              <p:nvPr/>
            </p:nvSpPr>
            <p:spPr bwMode="auto">
              <a:xfrm>
                <a:off x="4748" y="1782"/>
                <a:ext cx="41" cy="51"/>
              </a:xfrm>
              <a:custGeom>
                <a:avLst/>
                <a:gdLst>
                  <a:gd name="T0" fmla="*/ 39 w 41"/>
                  <a:gd name="T1" fmla="*/ 32 h 51"/>
                  <a:gd name="T2" fmla="*/ 41 w 41"/>
                  <a:gd name="T3" fmla="*/ 34 h 51"/>
                  <a:gd name="T4" fmla="*/ 41 w 41"/>
                  <a:gd name="T5" fmla="*/ 35 h 51"/>
                  <a:gd name="T6" fmla="*/ 41 w 41"/>
                  <a:gd name="T7" fmla="*/ 35 h 51"/>
                  <a:gd name="T8" fmla="*/ 41 w 41"/>
                  <a:gd name="T9" fmla="*/ 37 h 51"/>
                  <a:gd name="T10" fmla="*/ 39 w 41"/>
                  <a:gd name="T11" fmla="*/ 37 h 51"/>
                  <a:gd name="T12" fmla="*/ 37 w 41"/>
                  <a:gd name="T13" fmla="*/ 39 h 51"/>
                  <a:gd name="T14" fmla="*/ 37 w 41"/>
                  <a:gd name="T15" fmla="*/ 40 h 51"/>
                  <a:gd name="T16" fmla="*/ 37 w 41"/>
                  <a:gd name="T17" fmla="*/ 40 h 51"/>
                  <a:gd name="T18" fmla="*/ 37 w 41"/>
                  <a:gd name="T19" fmla="*/ 42 h 51"/>
                  <a:gd name="T20" fmla="*/ 37 w 41"/>
                  <a:gd name="T21" fmla="*/ 42 h 51"/>
                  <a:gd name="T22" fmla="*/ 39 w 41"/>
                  <a:gd name="T23" fmla="*/ 44 h 51"/>
                  <a:gd name="T24" fmla="*/ 39 w 41"/>
                  <a:gd name="T25" fmla="*/ 44 h 51"/>
                  <a:gd name="T26" fmla="*/ 39 w 41"/>
                  <a:gd name="T27" fmla="*/ 44 h 51"/>
                  <a:gd name="T28" fmla="*/ 37 w 41"/>
                  <a:gd name="T29" fmla="*/ 46 h 51"/>
                  <a:gd name="T30" fmla="*/ 37 w 41"/>
                  <a:gd name="T31" fmla="*/ 47 h 51"/>
                  <a:gd name="T32" fmla="*/ 37 w 41"/>
                  <a:gd name="T33" fmla="*/ 47 h 51"/>
                  <a:gd name="T34" fmla="*/ 36 w 41"/>
                  <a:gd name="T35" fmla="*/ 49 h 51"/>
                  <a:gd name="T36" fmla="*/ 34 w 41"/>
                  <a:gd name="T37" fmla="*/ 49 h 51"/>
                  <a:gd name="T38" fmla="*/ 32 w 41"/>
                  <a:gd name="T39" fmla="*/ 49 h 51"/>
                  <a:gd name="T40" fmla="*/ 32 w 41"/>
                  <a:gd name="T41" fmla="*/ 49 h 51"/>
                  <a:gd name="T42" fmla="*/ 32 w 41"/>
                  <a:gd name="T43" fmla="*/ 49 h 51"/>
                  <a:gd name="T44" fmla="*/ 32 w 41"/>
                  <a:gd name="T45" fmla="*/ 49 h 51"/>
                  <a:gd name="T46" fmla="*/ 32 w 41"/>
                  <a:gd name="T47" fmla="*/ 49 h 51"/>
                  <a:gd name="T48" fmla="*/ 31 w 41"/>
                  <a:gd name="T49" fmla="*/ 47 h 51"/>
                  <a:gd name="T50" fmla="*/ 29 w 41"/>
                  <a:gd name="T51" fmla="*/ 42 h 51"/>
                  <a:gd name="T52" fmla="*/ 27 w 41"/>
                  <a:gd name="T53" fmla="*/ 42 h 51"/>
                  <a:gd name="T54" fmla="*/ 27 w 41"/>
                  <a:gd name="T55" fmla="*/ 42 h 51"/>
                  <a:gd name="T56" fmla="*/ 27 w 41"/>
                  <a:gd name="T57" fmla="*/ 40 h 51"/>
                  <a:gd name="T58" fmla="*/ 27 w 41"/>
                  <a:gd name="T59" fmla="*/ 40 h 51"/>
                  <a:gd name="T60" fmla="*/ 27 w 41"/>
                  <a:gd name="T61" fmla="*/ 40 h 51"/>
                  <a:gd name="T62" fmla="*/ 27 w 41"/>
                  <a:gd name="T63" fmla="*/ 40 h 51"/>
                  <a:gd name="T64" fmla="*/ 27 w 41"/>
                  <a:gd name="T65" fmla="*/ 39 h 51"/>
                  <a:gd name="T66" fmla="*/ 25 w 41"/>
                  <a:gd name="T67" fmla="*/ 34 h 51"/>
                  <a:gd name="T68" fmla="*/ 14 w 41"/>
                  <a:gd name="T69" fmla="*/ 37 h 51"/>
                  <a:gd name="T70" fmla="*/ 15 w 41"/>
                  <a:gd name="T71" fmla="*/ 46 h 51"/>
                  <a:gd name="T72" fmla="*/ 17 w 41"/>
                  <a:gd name="T73" fmla="*/ 46 h 51"/>
                  <a:gd name="T74" fmla="*/ 19 w 41"/>
                  <a:gd name="T75" fmla="*/ 46 h 51"/>
                  <a:gd name="T76" fmla="*/ 20 w 41"/>
                  <a:gd name="T77" fmla="*/ 47 h 51"/>
                  <a:gd name="T78" fmla="*/ 20 w 41"/>
                  <a:gd name="T79" fmla="*/ 47 h 51"/>
                  <a:gd name="T80" fmla="*/ 22 w 41"/>
                  <a:gd name="T81" fmla="*/ 47 h 51"/>
                  <a:gd name="T82" fmla="*/ 22 w 41"/>
                  <a:gd name="T83" fmla="*/ 49 h 51"/>
                  <a:gd name="T84" fmla="*/ 20 w 41"/>
                  <a:gd name="T85" fmla="*/ 49 h 51"/>
                  <a:gd name="T86" fmla="*/ 19 w 41"/>
                  <a:gd name="T87" fmla="*/ 51 h 51"/>
                  <a:gd name="T88" fmla="*/ 17 w 41"/>
                  <a:gd name="T89" fmla="*/ 51 h 51"/>
                  <a:gd name="T90" fmla="*/ 14 w 41"/>
                  <a:gd name="T91" fmla="*/ 49 h 51"/>
                  <a:gd name="T92" fmla="*/ 3 w 41"/>
                  <a:gd name="T93" fmla="*/ 39 h 51"/>
                  <a:gd name="T94" fmla="*/ 0 w 41"/>
                  <a:gd name="T95" fmla="*/ 25 h 51"/>
                  <a:gd name="T96" fmla="*/ 7 w 41"/>
                  <a:gd name="T97" fmla="*/ 2 h 51"/>
                  <a:gd name="T98" fmla="*/ 22 w 41"/>
                  <a:gd name="T99" fmla="*/ 13 h 51"/>
                  <a:gd name="T100" fmla="*/ 22 w 41"/>
                  <a:gd name="T101" fmla="*/ 15 h 51"/>
                  <a:gd name="T102" fmla="*/ 31 w 41"/>
                  <a:gd name="T103" fmla="*/ 18 h 51"/>
                  <a:gd name="T104" fmla="*/ 36 w 41"/>
                  <a:gd name="T105" fmla="*/ 25 h 51"/>
                  <a:gd name="T106" fmla="*/ 36 w 41"/>
                  <a:gd name="T107" fmla="*/ 27 h 51"/>
                  <a:gd name="T108" fmla="*/ 37 w 41"/>
                  <a:gd name="T10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51">
                    <a:moveTo>
                      <a:pt x="41" y="30"/>
                    </a:moveTo>
                    <a:lnTo>
                      <a:pt x="41" y="32"/>
                    </a:lnTo>
                    <a:lnTo>
                      <a:pt x="39" y="32"/>
                    </a:lnTo>
                    <a:lnTo>
                      <a:pt x="39" y="32"/>
                    </a:lnTo>
                    <a:lnTo>
                      <a:pt x="41" y="34"/>
                    </a:lnTo>
                    <a:lnTo>
                      <a:pt x="41" y="34"/>
                    </a:lnTo>
                    <a:lnTo>
                      <a:pt x="41" y="34"/>
                    </a:lnTo>
                    <a:lnTo>
                      <a:pt x="41" y="34"/>
                    </a:lnTo>
                    <a:lnTo>
                      <a:pt x="41" y="35"/>
                    </a:lnTo>
                    <a:lnTo>
                      <a:pt x="41" y="35"/>
                    </a:lnTo>
                    <a:lnTo>
                      <a:pt x="41" y="35"/>
                    </a:lnTo>
                    <a:lnTo>
                      <a:pt x="41" y="35"/>
                    </a:lnTo>
                    <a:lnTo>
                      <a:pt x="41" y="37"/>
                    </a:lnTo>
                    <a:lnTo>
                      <a:pt x="41" y="37"/>
                    </a:lnTo>
                    <a:lnTo>
                      <a:pt x="41" y="37"/>
                    </a:lnTo>
                    <a:lnTo>
                      <a:pt x="39" y="37"/>
                    </a:lnTo>
                    <a:lnTo>
                      <a:pt x="39" y="37"/>
                    </a:lnTo>
                    <a:lnTo>
                      <a:pt x="39" y="37"/>
                    </a:lnTo>
                    <a:lnTo>
                      <a:pt x="39" y="37"/>
                    </a:lnTo>
                    <a:lnTo>
                      <a:pt x="39" y="37"/>
                    </a:lnTo>
                    <a:lnTo>
                      <a:pt x="37" y="39"/>
                    </a:lnTo>
                    <a:lnTo>
                      <a:pt x="37" y="39"/>
                    </a:lnTo>
                    <a:lnTo>
                      <a:pt x="37" y="39"/>
                    </a:lnTo>
                    <a:lnTo>
                      <a:pt x="37" y="40"/>
                    </a:lnTo>
                    <a:lnTo>
                      <a:pt x="37" y="40"/>
                    </a:lnTo>
                    <a:lnTo>
                      <a:pt x="37" y="40"/>
                    </a:lnTo>
                    <a:lnTo>
                      <a:pt x="37" y="40"/>
                    </a:lnTo>
                    <a:lnTo>
                      <a:pt x="37" y="42"/>
                    </a:lnTo>
                    <a:lnTo>
                      <a:pt x="37" y="42"/>
                    </a:lnTo>
                    <a:lnTo>
                      <a:pt x="37" y="42"/>
                    </a:lnTo>
                    <a:lnTo>
                      <a:pt x="37" y="42"/>
                    </a:lnTo>
                    <a:lnTo>
                      <a:pt x="37" y="42"/>
                    </a:lnTo>
                    <a:lnTo>
                      <a:pt x="37" y="42"/>
                    </a:lnTo>
                    <a:lnTo>
                      <a:pt x="37" y="42"/>
                    </a:lnTo>
                    <a:lnTo>
                      <a:pt x="37" y="42"/>
                    </a:lnTo>
                    <a:lnTo>
                      <a:pt x="39" y="44"/>
                    </a:lnTo>
                    <a:lnTo>
                      <a:pt x="39" y="44"/>
                    </a:lnTo>
                    <a:lnTo>
                      <a:pt x="39" y="44"/>
                    </a:lnTo>
                    <a:lnTo>
                      <a:pt x="39" y="44"/>
                    </a:lnTo>
                    <a:lnTo>
                      <a:pt x="39" y="44"/>
                    </a:lnTo>
                    <a:lnTo>
                      <a:pt x="39" y="44"/>
                    </a:lnTo>
                    <a:lnTo>
                      <a:pt x="39" y="44"/>
                    </a:lnTo>
                    <a:lnTo>
                      <a:pt x="39" y="46"/>
                    </a:lnTo>
                    <a:lnTo>
                      <a:pt x="39" y="46"/>
                    </a:lnTo>
                    <a:lnTo>
                      <a:pt x="37" y="46"/>
                    </a:lnTo>
                    <a:lnTo>
                      <a:pt x="37" y="46"/>
                    </a:lnTo>
                    <a:lnTo>
                      <a:pt x="37" y="47"/>
                    </a:lnTo>
                    <a:lnTo>
                      <a:pt x="37" y="47"/>
                    </a:lnTo>
                    <a:lnTo>
                      <a:pt x="37" y="47"/>
                    </a:lnTo>
                    <a:lnTo>
                      <a:pt x="37" y="47"/>
                    </a:lnTo>
                    <a:lnTo>
                      <a:pt x="37" y="47"/>
                    </a:lnTo>
                    <a:lnTo>
                      <a:pt x="37" y="47"/>
                    </a:lnTo>
                    <a:lnTo>
                      <a:pt x="36" y="49"/>
                    </a:lnTo>
                    <a:lnTo>
                      <a:pt x="36" y="49"/>
                    </a:lnTo>
                    <a:lnTo>
                      <a:pt x="36" y="49"/>
                    </a:lnTo>
                    <a:lnTo>
                      <a:pt x="34" y="49"/>
                    </a:lnTo>
                    <a:lnTo>
                      <a:pt x="34" y="49"/>
                    </a:lnTo>
                    <a:lnTo>
                      <a:pt x="34" y="49"/>
                    </a:lnTo>
                    <a:lnTo>
                      <a:pt x="34" y="49"/>
                    </a:lnTo>
                    <a:lnTo>
                      <a:pt x="32" y="49"/>
                    </a:lnTo>
                    <a:lnTo>
                      <a:pt x="32" y="49"/>
                    </a:lnTo>
                    <a:lnTo>
                      <a:pt x="32" y="49"/>
                    </a:lnTo>
                    <a:lnTo>
                      <a:pt x="32" y="49"/>
                    </a:lnTo>
                    <a:lnTo>
                      <a:pt x="32" y="49"/>
                    </a:lnTo>
                    <a:lnTo>
                      <a:pt x="32" y="49"/>
                    </a:lnTo>
                    <a:lnTo>
                      <a:pt x="32" y="49"/>
                    </a:lnTo>
                    <a:lnTo>
                      <a:pt x="32" y="49"/>
                    </a:lnTo>
                    <a:lnTo>
                      <a:pt x="32" y="49"/>
                    </a:lnTo>
                    <a:lnTo>
                      <a:pt x="32" y="49"/>
                    </a:lnTo>
                    <a:lnTo>
                      <a:pt x="32" y="49"/>
                    </a:lnTo>
                    <a:lnTo>
                      <a:pt x="32" y="49"/>
                    </a:lnTo>
                    <a:lnTo>
                      <a:pt x="32" y="49"/>
                    </a:lnTo>
                    <a:lnTo>
                      <a:pt x="31" y="47"/>
                    </a:lnTo>
                    <a:lnTo>
                      <a:pt x="31" y="47"/>
                    </a:lnTo>
                    <a:lnTo>
                      <a:pt x="31" y="47"/>
                    </a:lnTo>
                    <a:lnTo>
                      <a:pt x="29" y="49"/>
                    </a:lnTo>
                    <a:lnTo>
                      <a:pt x="29" y="49"/>
                    </a:lnTo>
                    <a:lnTo>
                      <a:pt x="29" y="42"/>
                    </a:lnTo>
                    <a:lnTo>
                      <a:pt x="29" y="42"/>
                    </a:lnTo>
                    <a:lnTo>
                      <a:pt x="27" y="42"/>
                    </a:lnTo>
                    <a:lnTo>
                      <a:pt x="27" y="42"/>
                    </a:lnTo>
                    <a:lnTo>
                      <a:pt x="27" y="42"/>
                    </a:lnTo>
                    <a:lnTo>
                      <a:pt x="27" y="42"/>
                    </a:lnTo>
                    <a:lnTo>
                      <a:pt x="27" y="42"/>
                    </a:lnTo>
                    <a:lnTo>
                      <a:pt x="27" y="40"/>
                    </a:lnTo>
                    <a:lnTo>
                      <a:pt x="27" y="40"/>
                    </a:lnTo>
                    <a:lnTo>
                      <a:pt x="27" y="40"/>
                    </a:lnTo>
                    <a:lnTo>
                      <a:pt x="27" y="40"/>
                    </a:lnTo>
                    <a:lnTo>
                      <a:pt x="27" y="40"/>
                    </a:lnTo>
                    <a:lnTo>
                      <a:pt x="27" y="40"/>
                    </a:lnTo>
                    <a:lnTo>
                      <a:pt x="27" y="40"/>
                    </a:lnTo>
                    <a:lnTo>
                      <a:pt x="27" y="40"/>
                    </a:lnTo>
                    <a:lnTo>
                      <a:pt x="27" y="40"/>
                    </a:lnTo>
                    <a:lnTo>
                      <a:pt x="27" y="40"/>
                    </a:lnTo>
                    <a:lnTo>
                      <a:pt x="27" y="40"/>
                    </a:lnTo>
                    <a:lnTo>
                      <a:pt x="27" y="40"/>
                    </a:lnTo>
                    <a:lnTo>
                      <a:pt x="27" y="39"/>
                    </a:lnTo>
                    <a:lnTo>
                      <a:pt x="27" y="39"/>
                    </a:lnTo>
                    <a:lnTo>
                      <a:pt x="27" y="39"/>
                    </a:lnTo>
                    <a:lnTo>
                      <a:pt x="27" y="39"/>
                    </a:lnTo>
                    <a:lnTo>
                      <a:pt x="27" y="35"/>
                    </a:lnTo>
                    <a:lnTo>
                      <a:pt x="25" y="34"/>
                    </a:lnTo>
                    <a:lnTo>
                      <a:pt x="20" y="34"/>
                    </a:lnTo>
                    <a:lnTo>
                      <a:pt x="14" y="35"/>
                    </a:lnTo>
                    <a:lnTo>
                      <a:pt x="14" y="37"/>
                    </a:lnTo>
                    <a:lnTo>
                      <a:pt x="14" y="37"/>
                    </a:lnTo>
                    <a:lnTo>
                      <a:pt x="14" y="37"/>
                    </a:lnTo>
                    <a:lnTo>
                      <a:pt x="15" y="46"/>
                    </a:lnTo>
                    <a:lnTo>
                      <a:pt x="17" y="46"/>
                    </a:lnTo>
                    <a:lnTo>
                      <a:pt x="17" y="46"/>
                    </a:lnTo>
                    <a:lnTo>
                      <a:pt x="17" y="46"/>
                    </a:lnTo>
                    <a:lnTo>
                      <a:pt x="19" y="46"/>
                    </a:lnTo>
                    <a:lnTo>
                      <a:pt x="19" y="46"/>
                    </a:lnTo>
                    <a:lnTo>
                      <a:pt x="19" y="46"/>
                    </a:lnTo>
                    <a:lnTo>
                      <a:pt x="19" y="46"/>
                    </a:lnTo>
                    <a:lnTo>
                      <a:pt x="19" y="46"/>
                    </a:lnTo>
                    <a:lnTo>
                      <a:pt x="20" y="47"/>
                    </a:lnTo>
                    <a:lnTo>
                      <a:pt x="20" y="47"/>
                    </a:lnTo>
                    <a:lnTo>
                      <a:pt x="20" y="47"/>
                    </a:lnTo>
                    <a:lnTo>
                      <a:pt x="20" y="47"/>
                    </a:lnTo>
                    <a:lnTo>
                      <a:pt x="22" y="47"/>
                    </a:lnTo>
                    <a:lnTo>
                      <a:pt x="22" y="47"/>
                    </a:lnTo>
                    <a:lnTo>
                      <a:pt x="22" y="47"/>
                    </a:lnTo>
                    <a:lnTo>
                      <a:pt x="22" y="47"/>
                    </a:lnTo>
                    <a:lnTo>
                      <a:pt x="22" y="47"/>
                    </a:lnTo>
                    <a:lnTo>
                      <a:pt x="22" y="49"/>
                    </a:lnTo>
                    <a:lnTo>
                      <a:pt x="22" y="49"/>
                    </a:lnTo>
                    <a:lnTo>
                      <a:pt x="20" y="49"/>
                    </a:lnTo>
                    <a:lnTo>
                      <a:pt x="20" y="49"/>
                    </a:lnTo>
                    <a:lnTo>
                      <a:pt x="20" y="49"/>
                    </a:lnTo>
                    <a:lnTo>
                      <a:pt x="19" y="51"/>
                    </a:lnTo>
                    <a:lnTo>
                      <a:pt x="19" y="51"/>
                    </a:lnTo>
                    <a:lnTo>
                      <a:pt x="19" y="51"/>
                    </a:lnTo>
                    <a:lnTo>
                      <a:pt x="19" y="51"/>
                    </a:lnTo>
                    <a:lnTo>
                      <a:pt x="17" y="51"/>
                    </a:lnTo>
                    <a:lnTo>
                      <a:pt x="15" y="51"/>
                    </a:lnTo>
                    <a:lnTo>
                      <a:pt x="15" y="51"/>
                    </a:lnTo>
                    <a:lnTo>
                      <a:pt x="14" y="49"/>
                    </a:lnTo>
                    <a:lnTo>
                      <a:pt x="3" y="40"/>
                    </a:lnTo>
                    <a:lnTo>
                      <a:pt x="3" y="39"/>
                    </a:lnTo>
                    <a:lnTo>
                      <a:pt x="3" y="39"/>
                    </a:lnTo>
                    <a:lnTo>
                      <a:pt x="3" y="39"/>
                    </a:lnTo>
                    <a:lnTo>
                      <a:pt x="3" y="39"/>
                    </a:lnTo>
                    <a:lnTo>
                      <a:pt x="0" y="25"/>
                    </a:lnTo>
                    <a:lnTo>
                      <a:pt x="0" y="25"/>
                    </a:lnTo>
                    <a:lnTo>
                      <a:pt x="2" y="3"/>
                    </a:lnTo>
                    <a:lnTo>
                      <a:pt x="7" y="2"/>
                    </a:lnTo>
                    <a:lnTo>
                      <a:pt x="7" y="2"/>
                    </a:lnTo>
                    <a:lnTo>
                      <a:pt x="17" y="0"/>
                    </a:lnTo>
                    <a:lnTo>
                      <a:pt x="22" y="13"/>
                    </a:lnTo>
                    <a:lnTo>
                      <a:pt x="22" y="15"/>
                    </a:lnTo>
                    <a:lnTo>
                      <a:pt x="22" y="15"/>
                    </a:lnTo>
                    <a:lnTo>
                      <a:pt x="22" y="15"/>
                    </a:lnTo>
                    <a:lnTo>
                      <a:pt x="22" y="15"/>
                    </a:lnTo>
                    <a:lnTo>
                      <a:pt x="22" y="17"/>
                    </a:lnTo>
                    <a:lnTo>
                      <a:pt x="31" y="18"/>
                    </a:lnTo>
                    <a:lnTo>
                      <a:pt x="36" y="25"/>
                    </a:lnTo>
                    <a:lnTo>
                      <a:pt x="36" y="25"/>
                    </a:lnTo>
                    <a:lnTo>
                      <a:pt x="36" y="25"/>
                    </a:lnTo>
                    <a:lnTo>
                      <a:pt x="36" y="27"/>
                    </a:lnTo>
                    <a:lnTo>
                      <a:pt x="36" y="27"/>
                    </a:lnTo>
                    <a:lnTo>
                      <a:pt x="36" y="27"/>
                    </a:lnTo>
                    <a:lnTo>
                      <a:pt x="37" y="29"/>
                    </a:lnTo>
                    <a:lnTo>
                      <a:pt x="37" y="29"/>
                    </a:lnTo>
                    <a:lnTo>
                      <a:pt x="37" y="29"/>
                    </a:lnTo>
                    <a:lnTo>
                      <a:pt x="37" y="29"/>
                    </a:lnTo>
                    <a:lnTo>
                      <a:pt x="41"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81" name="Freeform 2340"/>
              <p:cNvSpPr>
                <a:spLocks/>
              </p:cNvSpPr>
              <p:nvPr/>
            </p:nvSpPr>
            <p:spPr bwMode="auto">
              <a:xfrm>
                <a:off x="4775" y="1875"/>
                <a:ext cx="29" cy="44"/>
              </a:xfrm>
              <a:custGeom>
                <a:avLst/>
                <a:gdLst>
                  <a:gd name="T0" fmla="*/ 29 w 29"/>
                  <a:gd name="T1" fmla="*/ 36 h 44"/>
                  <a:gd name="T2" fmla="*/ 29 w 29"/>
                  <a:gd name="T3" fmla="*/ 37 h 44"/>
                  <a:gd name="T4" fmla="*/ 29 w 29"/>
                  <a:gd name="T5" fmla="*/ 41 h 44"/>
                  <a:gd name="T6" fmla="*/ 29 w 29"/>
                  <a:gd name="T7" fmla="*/ 42 h 44"/>
                  <a:gd name="T8" fmla="*/ 27 w 29"/>
                  <a:gd name="T9" fmla="*/ 44 h 44"/>
                  <a:gd name="T10" fmla="*/ 27 w 29"/>
                  <a:gd name="T11" fmla="*/ 44 h 44"/>
                  <a:gd name="T12" fmla="*/ 27 w 29"/>
                  <a:gd name="T13" fmla="*/ 44 h 44"/>
                  <a:gd name="T14" fmla="*/ 26 w 29"/>
                  <a:gd name="T15" fmla="*/ 42 h 44"/>
                  <a:gd name="T16" fmla="*/ 26 w 29"/>
                  <a:gd name="T17" fmla="*/ 42 h 44"/>
                  <a:gd name="T18" fmla="*/ 26 w 29"/>
                  <a:gd name="T19" fmla="*/ 42 h 44"/>
                  <a:gd name="T20" fmla="*/ 24 w 29"/>
                  <a:gd name="T21" fmla="*/ 42 h 44"/>
                  <a:gd name="T22" fmla="*/ 24 w 29"/>
                  <a:gd name="T23" fmla="*/ 42 h 44"/>
                  <a:gd name="T24" fmla="*/ 24 w 29"/>
                  <a:gd name="T25" fmla="*/ 42 h 44"/>
                  <a:gd name="T26" fmla="*/ 24 w 29"/>
                  <a:gd name="T27" fmla="*/ 41 h 44"/>
                  <a:gd name="T28" fmla="*/ 24 w 29"/>
                  <a:gd name="T29" fmla="*/ 41 h 44"/>
                  <a:gd name="T30" fmla="*/ 24 w 29"/>
                  <a:gd name="T31" fmla="*/ 39 h 44"/>
                  <a:gd name="T32" fmla="*/ 22 w 29"/>
                  <a:gd name="T33" fmla="*/ 39 h 44"/>
                  <a:gd name="T34" fmla="*/ 22 w 29"/>
                  <a:gd name="T35" fmla="*/ 37 h 44"/>
                  <a:gd name="T36" fmla="*/ 20 w 29"/>
                  <a:gd name="T37" fmla="*/ 37 h 44"/>
                  <a:gd name="T38" fmla="*/ 20 w 29"/>
                  <a:gd name="T39" fmla="*/ 37 h 44"/>
                  <a:gd name="T40" fmla="*/ 20 w 29"/>
                  <a:gd name="T41" fmla="*/ 37 h 44"/>
                  <a:gd name="T42" fmla="*/ 19 w 29"/>
                  <a:gd name="T43" fmla="*/ 36 h 44"/>
                  <a:gd name="T44" fmla="*/ 19 w 29"/>
                  <a:gd name="T45" fmla="*/ 36 h 44"/>
                  <a:gd name="T46" fmla="*/ 19 w 29"/>
                  <a:gd name="T47" fmla="*/ 36 h 44"/>
                  <a:gd name="T48" fmla="*/ 17 w 29"/>
                  <a:gd name="T49" fmla="*/ 36 h 44"/>
                  <a:gd name="T50" fmla="*/ 17 w 29"/>
                  <a:gd name="T51" fmla="*/ 36 h 44"/>
                  <a:gd name="T52" fmla="*/ 17 w 29"/>
                  <a:gd name="T53" fmla="*/ 36 h 44"/>
                  <a:gd name="T54" fmla="*/ 15 w 29"/>
                  <a:gd name="T55" fmla="*/ 36 h 44"/>
                  <a:gd name="T56" fmla="*/ 14 w 29"/>
                  <a:gd name="T57" fmla="*/ 34 h 44"/>
                  <a:gd name="T58" fmla="*/ 14 w 29"/>
                  <a:gd name="T59" fmla="*/ 34 h 44"/>
                  <a:gd name="T60" fmla="*/ 14 w 29"/>
                  <a:gd name="T61" fmla="*/ 34 h 44"/>
                  <a:gd name="T62" fmla="*/ 12 w 29"/>
                  <a:gd name="T63" fmla="*/ 34 h 44"/>
                  <a:gd name="T64" fmla="*/ 12 w 29"/>
                  <a:gd name="T65" fmla="*/ 32 h 44"/>
                  <a:gd name="T66" fmla="*/ 12 w 29"/>
                  <a:gd name="T67" fmla="*/ 32 h 44"/>
                  <a:gd name="T68" fmla="*/ 10 w 29"/>
                  <a:gd name="T69" fmla="*/ 32 h 44"/>
                  <a:gd name="T70" fmla="*/ 10 w 29"/>
                  <a:gd name="T71" fmla="*/ 32 h 44"/>
                  <a:gd name="T72" fmla="*/ 10 w 29"/>
                  <a:gd name="T73" fmla="*/ 32 h 44"/>
                  <a:gd name="T74" fmla="*/ 9 w 29"/>
                  <a:gd name="T75" fmla="*/ 31 h 44"/>
                  <a:gd name="T76" fmla="*/ 9 w 29"/>
                  <a:gd name="T77" fmla="*/ 31 h 44"/>
                  <a:gd name="T78" fmla="*/ 9 w 29"/>
                  <a:gd name="T79" fmla="*/ 29 h 44"/>
                  <a:gd name="T80" fmla="*/ 9 w 29"/>
                  <a:gd name="T81" fmla="*/ 29 h 44"/>
                  <a:gd name="T82" fmla="*/ 7 w 29"/>
                  <a:gd name="T83" fmla="*/ 27 h 44"/>
                  <a:gd name="T84" fmla="*/ 5 w 29"/>
                  <a:gd name="T85" fmla="*/ 22 h 44"/>
                  <a:gd name="T86" fmla="*/ 5 w 29"/>
                  <a:gd name="T87" fmla="*/ 17 h 44"/>
                  <a:gd name="T88" fmla="*/ 4 w 29"/>
                  <a:gd name="T89" fmla="*/ 14 h 44"/>
                  <a:gd name="T90" fmla="*/ 2 w 29"/>
                  <a:gd name="T91" fmla="*/ 12 h 44"/>
                  <a:gd name="T92" fmla="*/ 2 w 29"/>
                  <a:gd name="T93" fmla="*/ 8 h 44"/>
                  <a:gd name="T94" fmla="*/ 2 w 29"/>
                  <a:gd name="T95" fmla="*/ 5 h 44"/>
                  <a:gd name="T96" fmla="*/ 12 w 29"/>
                  <a:gd name="T97" fmla="*/ 5 h 44"/>
                  <a:gd name="T98" fmla="*/ 12 w 29"/>
                  <a:gd name="T99" fmla="*/ 7 h 44"/>
                  <a:gd name="T100" fmla="*/ 14 w 29"/>
                  <a:gd name="T101" fmla="*/ 10 h 44"/>
                  <a:gd name="T102" fmla="*/ 15 w 29"/>
                  <a:gd name="T103" fmla="*/ 14 h 44"/>
                  <a:gd name="T104" fmla="*/ 15 w 29"/>
                  <a:gd name="T105" fmla="*/ 17 h 44"/>
                  <a:gd name="T106" fmla="*/ 17 w 29"/>
                  <a:gd name="T107" fmla="*/ 22 h 44"/>
                  <a:gd name="T108" fmla="*/ 19 w 29"/>
                  <a:gd name="T109" fmla="*/ 25 h 44"/>
                  <a:gd name="T110" fmla="*/ 22 w 29"/>
                  <a:gd name="T111" fmla="*/ 29 h 44"/>
                  <a:gd name="T112" fmla="*/ 24 w 29"/>
                  <a:gd name="T113" fmla="*/ 31 h 44"/>
                  <a:gd name="T114" fmla="*/ 26 w 29"/>
                  <a:gd name="T115"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4">
                    <a:moveTo>
                      <a:pt x="26" y="31"/>
                    </a:moveTo>
                    <a:lnTo>
                      <a:pt x="27" y="32"/>
                    </a:lnTo>
                    <a:lnTo>
                      <a:pt x="27" y="34"/>
                    </a:lnTo>
                    <a:lnTo>
                      <a:pt x="29" y="34"/>
                    </a:lnTo>
                    <a:lnTo>
                      <a:pt x="29" y="34"/>
                    </a:lnTo>
                    <a:lnTo>
                      <a:pt x="29" y="34"/>
                    </a:lnTo>
                    <a:lnTo>
                      <a:pt x="29" y="36"/>
                    </a:lnTo>
                    <a:lnTo>
                      <a:pt x="29" y="36"/>
                    </a:lnTo>
                    <a:lnTo>
                      <a:pt x="29" y="37"/>
                    </a:lnTo>
                    <a:lnTo>
                      <a:pt x="29" y="37"/>
                    </a:lnTo>
                    <a:lnTo>
                      <a:pt x="29" y="37"/>
                    </a:lnTo>
                    <a:lnTo>
                      <a:pt x="29" y="37"/>
                    </a:lnTo>
                    <a:lnTo>
                      <a:pt x="29" y="37"/>
                    </a:lnTo>
                    <a:lnTo>
                      <a:pt x="29" y="37"/>
                    </a:lnTo>
                    <a:lnTo>
                      <a:pt x="29" y="39"/>
                    </a:lnTo>
                    <a:lnTo>
                      <a:pt x="29" y="39"/>
                    </a:lnTo>
                    <a:lnTo>
                      <a:pt x="29" y="39"/>
                    </a:lnTo>
                    <a:lnTo>
                      <a:pt x="29" y="39"/>
                    </a:lnTo>
                    <a:lnTo>
                      <a:pt x="29" y="39"/>
                    </a:lnTo>
                    <a:lnTo>
                      <a:pt x="29" y="39"/>
                    </a:lnTo>
                    <a:lnTo>
                      <a:pt x="29" y="41"/>
                    </a:lnTo>
                    <a:lnTo>
                      <a:pt x="29" y="42"/>
                    </a:lnTo>
                    <a:lnTo>
                      <a:pt x="29" y="42"/>
                    </a:lnTo>
                    <a:lnTo>
                      <a:pt x="29" y="42"/>
                    </a:lnTo>
                    <a:lnTo>
                      <a:pt x="29" y="42"/>
                    </a:lnTo>
                    <a:lnTo>
                      <a:pt x="29" y="42"/>
                    </a:lnTo>
                    <a:lnTo>
                      <a:pt x="29" y="42"/>
                    </a:lnTo>
                    <a:lnTo>
                      <a:pt x="29" y="42"/>
                    </a:lnTo>
                    <a:lnTo>
                      <a:pt x="27" y="42"/>
                    </a:lnTo>
                    <a:lnTo>
                      <a:pt x="27" y="42"/>
                    </a:lnTo>
                    <a:lnTo>
                      <a:pt x="27" y="42"/>
                    </a:lnTo>
                    <a:lnTo>
                      <a:pt x="27" y="42"/>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6" y="44"/>
                    </a:lnTo>
                    <a:lnTo>
                      <a:pt x="26" y="44"/>
                    </a:lnTo>
                    <a:lnTo>
                      <a:pt x="26" y="44"/>
                    </a:lnTo>
                    <a:lnTo>
                      <a:pt x="26" y="44"/>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39"/>
                    </a:lnTo>
                    <a:lnTo>
                      <a:pt x="24" y="39"/>
                    </a:lnTo>
                    <a:lnTo>
                      <a:pt x="22" y="39"/>
                    </a:lnTo>
                    <a:lnTo>
                      <a:pt x="22" y="39"/>
                    </a:lnTo>
                    <a:lnTo>
                      <a:pt x="22" y="39"/>
                    </a:lnTo>
                    <a:lnTo>
                      <a:pt x="22" y="39"/>
                    </a:lnTo>
                    <a:lnTo>
                      <a:pt x="22" y="39"/>
                    </a:lnTo>
                    <a:lnTo>
                      <a:pt x="22" y="39"/>
                    </a:lnTo>
                    <a:lnTo>
                      <a:pt x="22" y="39"/>
                    </a:lnTo>
                    <a:lnTo>
                      <a:pt x="22" y="39"/>
                    </a:lnTo>
                    <a:lnTo>
                      <a:pt x="22" y="37"/>
                    </a:lnTo>
                    <a:lnTo>
                      <a:pt x="22" y="37"/>
                    </a:lnTo>
                    <a:lnTo>
                      <a:pt x="22" y="37"/>
                    </a:lnTo>
                    <a:lnTo>
                      <a:pt x="22" y="37"/>
                    </a:lnTo>
                    <a:lnTo>
                      <a:pt x="22" y="37"/>
                    </a:lnTo>
                    <a:lnTo>
                      <a:pt x="22" y="37"/>
                    </a:lnTo>
                    <a:lnTo>
                      <a:pt x="22"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5" y="36"/>
                    </a:lnTo>
                    <a:lnTo>
                      <a:pt x="15" y="36"/>
                    </a:lnTo>
                    <a:lnTo>
                      <a:pt x="15" y="36"/>
                    </a:lnTo>
                    <a:lnTo>
                      <a:pt x="15" y="36"/>
                    </a:lnTo>
                    <a:lnTo>
                      <a:pt x="15" y="36"/>
                    </a:lnTo>
                    <a:lnTo>
                      <a:pt x="15" y="36"/>
                    </a:lnTo>
                    <a:lnTo>
                      <a:pt x="15" y="36"/>
                    </a:lnTo>
                    <a:lnTo>
                      <a:pt x="15" y="34"/>
                    </a:lnTo>
                    <a:lnTo>
                      <a:pt x="15" y="34"/>
                    </a:lnTo>
                    <a:lnTo>
                      <a:pt x="15"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2" y="34"/>
                    </a:lnTo>
                    <a:lnTo>
                      <a:pt x="12" y="34"/>
                    </a:lnTo>
                    <a:lnTo>
                      <a:pt x="12" y="34"/>
                    </a:lnTo>
                    <a:lnTo>
                      <a:pt x="12" y="34"/>
                    </a:lnTo>
                    <a:lnTo>
                      <a:pt x="12" y="34"/>
                    </a:lnTo>
                    <a:lnTo>
                      <a:pt x="12" y="34"/>
                    </a:lnTo>
                    <a:lnTo>
                      <a:pt x="12" y="34"/>
                    </a:lnTo>
                    <a:lnTo>
                      <a:pt x="12" y="34"/>
                    </a:lnTo>
                    <a:lnTo>
                      <a:pt x="12" y="34"/>
                    </a:lnTo>
                    <a:lnTo>
                      <a:pt x="12" y="34"/>
                    </a:lnTo>
                    <a:lnTo>
                      <a:pt x="12" y="32"/>
                    </a:lnTo>
                    <a:lnTo>
                      <a:pt x="12" y="32"/>
                    </a:lnTo>
                    <a:lnTo>
                      <a:pt x="12" y="32"/>
                    </a:lnTo>
                    <a:lnTo>
                      <a:pt x="12" y="32"/>
                    </a:lnTo>
                    <a:lnTo>
                      <a:pt x="12" y="32"/>
                    </a:lnTo>
                    <a:lnTo>
                      <a:pt x="12" y="32"/>
                    </a:lnTo>
                    <a:lnTo>
                      <a:pt x="12" y="32"/>
                    </a:lnTo>
                    <a:lnTo>
                      <a:pt x="12" y="32"/>
                    </a:lnTo>
                    <a:lnTo>
                      <a:pt x="12" y="32"/>
                    </a:lnTo>
                    <a:lnTo>
                      <a:pt x="12" y="32"/>
                    </a:lnTo>
                    <a:lnTo>
                      <a:pt x="12"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1"/>
                    </a:lnTo>
                    <a:lnTo>
                      <a:pt x="10" y="31"/>
                    </a:lnTo>
                    <a:lnTo>
                      <a:pt x="10" y="31"/>
                    </a:lnTo>
                    <a:lnTo>
                      <a:pt x="9" y="31"/>
                    </a:lnTo>
                    <a:lnTo>
                      <a:pt x="9" y="31"/>
                    </a:lnTo>
                    <a:lnTo>
                      <a:pt x="9" y="31"/>
                    </a:lnTo>
                    <a:lnTo>
                      <a:pt x="9" y="31"/>
                    </a:lnTo>
                    <a:lnTo>
                      <a:pt x="9" y="31"/>
                    </a:lnTo>
                    <a:lnTo>
                      <a:pt x="9" y="31"/>
                    </a:lnTo>
                    <a:lnTo>
                      <a:pt x="9" y="31"/>
                    </a:lnTo>
                    <a:lnTo>
                      <a:pt x="9" y="31"/>
                    </a:lnTo>
                    <a:lnTo>
                      <a:pt x="9" y="31"/>
                    </a:lnTo>
                    <a:lnTo>
                      <a:pt x="9" y="31"/>
                    </a:lnTo>
                    <a:lnTo>
                      <a:pt x="9" y="31"/>
                    </a:lnTo>
                    <a:lnTo>
                      <a:pt x="9" y="31"/>
                    </a:lnTo>
                    <a:lnTo>
                      <a:pt x="9" y="31"/>
                    </a:lnTo>
                    <a:lnTo>
                      <a:pt x="9" y="31"/>
                    </a:lnTo>
                    <a:lnTo>
                      <a:pt x="9" y="31"/>
                    </a:lnTo>
                    <a:lnTo>
                      <a:pt x="9" y="31"/>
                    </a:lnTo>
                    <a:lnTo>
                      <a:pt x="9" y="29"/>
                    </a:lnTo>
                    <a:lnTo>
                      <a:pt x="9" y="29"/>
                    </a:lnTo>
                    <a:lnTo>
                      <a:pt x="9" y="29"/>
                    </a:lnTo>
                    <a:lnTo>
                      <a:pt x="9" y="29"/>
                    </a:lnTo>
                    <a:lnTo>
                      <a:pt x="9" y="29"/>
                    </a:lnTo>
                    <a:lnTo>
                      <a:pt x="9" y="29"/>
                    </a:lnTo>
                    <a:lnTo>
                      <a:pt x="9" y="29"/>
                    </a:lnTo>
                    <a:lnTo>
                      <a:pt x="9" y="29"/>
                    </a:lnTo>
                    <a:lnTo>
                      <a:pt x="9" y="29"/>
                    </a:lnTo>
                    <a:lnTo>
                      <a:pt x="9" y="29"/>
                    </a:lnTo>
                    <a:lnTo>
                      <a:pt x="9" y="29"/>
                    </a:lnTo>
                    <a:lnTo>
                      <a:pt x="7" y="29"/>
                    </a:lnTo>
                    <a:lnTo>
                      <a:pt x="7" y="29"/>
                    </a:lnTo>
                    <a:lnTo>
                      <a:pt x="7" y="29"/>
                    </a:lnTo>
                    <a:lnTo>
                      <a:pt x="7" y="27"/>
                    </a:lnTo>
                    <a:lnTo>
                      <a:pt x="7" y="27"/>
                    </a:lnTo>
                    <a:lnTo>
                      <a:pt x="7" y="27"/>
                    </a:lnTo>
                    <a:lnTo>
                      <a:pt x="7" y="27"/>
                    </a:lnTo>
                    <a:lnTo>
                      <a:pt x="7" y="25"/>
                    </a:lnTo>
                    <a:lnTo>
                      <a:pt x="7" y="24"/>
                    </a:lnTo>
                    <a:lnTo>
                      <a:pt x="7" y="24"/>
                    </a:lnTo>
                    <a:lnTo>
                      <a:pt x="7" y="22"/>
                    </a:lnTo>
                    <a:lnTo>
                      <a:pt x="5" y="22"/>
                    </a:lnTo>
                    <a:lnTo>
                      <a:pt x="5" y="20"/>
                    </a:lnTo>
                    <a:lnTo>
                      <a:pt x="5" y="20"/>
                    </a:lnTo>
                    <a:lnTo>
                      <a:pt x="5" y="20"/>
                    </a:lnTo>
                    <a:lnTo>
                      <a:pt x="5" y="19"/>
                    </a:lnTo>
                    <a:lnTo>
                      <a:pt x="5" y="19"/>
                    </a:lnTo>
                    <a:lnTo>
                      <a:pt x="5" y="19"/>
                    </a:lnTo>
                    <a:lnTo>
                      <a:pt x="5" y="17"/>
                    </a:lnTo>
                    <a:lnTo>
                      <a:pt x="5" y="15"/>
                    </a:lnTo>
                    <a:lnTo>
                      <a:pt x="4" y="15"/>
                    </a:lnTo>
                    <a:lnTo>
                      <a:pt x="4" y="15"/>
                    </a:lnTo>
                    <a:lnTo>
                      <a:pt x="4" y="15"/>
                    </a:lnTo>
                    <a:lnTo>
                      <a:pt x="4" y="15"/>
                    </a:lnTo>
                    <a:lnTo>
                      <a:pt x="4" y="15"/>
                    </a:lnTo>
                    <a:lnTo>
                      <a:pt x="4" y="14"/>
                    </a:lnTo>
                    <a:lnTo>
                      <a:pt x="4" y="12"/>
                    </a:lnTo>
                    <a:lnTo>
                      <a:pt x="4" y="12"/>
                    </a:lnTo>
                    <a:lnTo>
                      <a:pt x="4" y="12"/>
                    </a:lnTo>
                    <a:lnTo>
                      <a:pt x="4" y="12"/>
                    </a:lnTo>
                    <a:lnTo>
                      <a:pt x="2" y="12"/>
                    </a:lnTo>
                    <a:lnTo>
                      <a:pt x="2" y="12"/>
                    </a:lnTo>
                    <a:lnTo>
                      <a:pt x="2" y="12"/>
                    </a:lnTo>
                    <a:lnTo>
                      <a:pt x="2" y="10"/>
                    </a:lnTo>
                    <a:lnTo>
                      <a:pt x="2" y="10"/>
                    </a:lnTo>
                    <a:lnTo>
                      <a:pt x="2" y="10"/>
                    </a:lnTo>
                    <a:lnTo>
                      <a:pt x="2" y="10"/>
                    </a:lnTo>
                    <a:lnTo>
                      <a:pt x="2" y="8"/>
                    </a:lnTo>
                    <a:lnTo>
                      <a:pt x="2" y="8"/>
                    </a:lnTo>
                    <a:lnTo>
                      <a:pt x="2" y="8"/>
                    </a:lnTo>
                    <a:lnTo>
                      <a:pt x="2" y="8"/>
                    </a:lnTo>
                    <a:lnTo>
                      <a:pt x="2" y="8"/>
                    </a:lnTo>
                    <a:lnTo>
                      <a:pt x="0" y="7"/>
                    </a:lnTo>
                    <a:lnTo>
                      <a:pt x="2" y="5"/>
                    </a:lnTo>
                    <a:lnTo>
                      <a:pt x="0" y="5"/>
                    </a:lnTo>
                    <a:lnTo>
                      <a:pt x="0" y="5"/>
                    </a:lnTo>
                    <a:lnTo>
                      <a:pt x="2" y="5"/>
                    </a:lnTo>
                    <a:lnTo>
                      <a:pt x="2" y="5"/>
                    </a:lnTo>
                    <a:lnTo>
                      <a:pt x="2" y="3"/>
                    </a:lnTo>
                    <a:lnTo>
                      <a:pt x="2" y="3"/>
                    </a:lnTo>
                    <a:lnTo>
                      <a:pt x="5" y="0"/>
                    </a:lnTo>
                    <a:lnTo>
                      <a:pt x="7" y="5"/>
                    </a:lnTo>
                    <a:lnTo>
                      <a:pt x="12" y="5"/>
                    </a:lnTo>
                    <a:lnTo>
                      <a:pt x="12" y="5"/>
                    </a:lnTo>
                    <a:lnTo>
                      <a:pt x="12" y="5"/>
                    </a:lnTo>
                    <a:lnTo>
                      <a:pt x="12" y="5"/>
                    </a:lnTo>
                    <a:lnTo>
                      <a:pt x="12" y="5"/>
                    </a:lnTo>
                    <a:lnTo>
                      <a:pt x="12" y="5"/>
                    </a:lnTo>
                    <a:lnTo>
                      <a:pt x="12" y="7"/>
                    </a:lnTo>
                    <a:lnTo>
                      <a:pt x="12" y="7"/>
                    </a:lnTo>
                    <a:lnTo>
                      <a:pt x="12" y="7"/>
                    </a:lnTo>
                    <a:lnTo>
                      <a:pt x="14" y="7"/>
                    </a:lnTo>
                    <a:lnTo>
                      <a:pt x="14" y="8"/>
                    </a:lnTo>
                    <a:lnTo>
                      <a:pt x="14" y="8"/>
                    </a:lnTo>
                    <a:lnTo>
                      <a:pt x="14" y="8"/>
                    </a:lnTo>
                    <a:lnTo>
                      <a:pt x="14" y="8"/>
                    </a:lnTo>
                    <a:lnTo>
                      <a:pt x="14" y="10"/>
                    </a:lnTo>
                    <a:lnTo>
                      <a:pt x="14" y="10"/>
                    </a:lnTo>
                    <a:lnTo>
                      <a:pt x="14" y="12"/>
                    </a:lnTo>
                    <a:lnTo>
                      <a:pt x="14" y="12"/>
                    </a:lnTo>
                    <a:lnTo>
                      <a:pt x="14" y="12"/>
                    </a:lnTo>
                    <a:lnTo>
                      <a:pt x="15" y="12"/>
                    </a:lnTo>
                    <a:lnTo>
                      <a:pt x="15" y="12"/>
                    </a:lnTo>
                    <a:lnTo>
                      <a:pt x="15" y="12"/>
                    </a:lnTo>
                    <a:lnTo>
                      <a:pt x="15" y="14"/>
                    </a:lnTo>
                    <a:lnTo>
                      <a:pt x="15" y="15"/>
                    </a:lnTo>
                    <a:lnTo>
                      <a:pt x="15" y="15"/>
                    </a:lnTo>
                    <a:lnTo>
                      <a:pt x="15" y="15"/>
                    </a:lnTo>
                    <a:lnTo>
                      <a:pt x="15" y="17"/>
                    </a:lnTo>
                    <a:lnTo>
                      <a:pt x="15" y="17"/>
                    </a:lnTo>
                    <a:lnTo>
                      <a:pt x="15" y="17"/>
                    </a:lnTo>
                    <a:lnTo>
                      <a:pt x="15" y="17"/>
                    </a:lnTo>
                    <a:lnTo>
                      <a:pt x="17" y="20"/>
                    </a:lnTo>
                    <a:lnTo>
                      <a:pt x="17" y="20"/>
                    </a:lnTo>
                    <a:lnTo>
                      <a:pt x="17" y="20"/>
                    </a:lnTo>
                    <a:lnTo>
                      <a:pt x="17" y="20"/>
                    </a:lnTo>
                    <a:lnTo>
                      <a:pt x="17" y="20"/>
                    </a:lnTo>
                    <a:lnTo>
                      <a:pt x="17" y="22"/>
                    </a:lnTo>
                    <a:lnTo>
                      <a:pt x="17" y="22"/>
                    </a:lnTo>
                    <a:lnTo>
                      <a:pt x="17" y="22"/>
                    </a:lnTo>
                    <a:lnTo>
                      <a:pt x="17" y="22"/>
                    </a:lnTo>
                    <a:lnTo>
                      <a:pt x="19" y="24"/>
                    </a:lnTo>
                    <a:lnTo>
                      <a:pt x="19" y="25"/>
                    </a:lnTo>
                    <a:lnTo>
                      <a:pt x="19" y="25"/>
                    </a:lnTo>
                    <a:lnTo>
                      <a:pt x="19" y="25"/>
                    </a:lnTo>
                    <a:lnTo>
                      <a:pt x="19" y="25"/>
                    </a:lnTo>
                    <a:lnTo>
                      <a:pt x="19" y="25"/>
                    </a:lnTo>
                    <a:lnTo>
                      <a:pt x="20" y="27"/>
                    </a:lnTo>
                    <a:lnTo>
                      <a:pt x="20" y="27"/>
                    </a:lnTo>
                    <a:lnTo>
                      <a:pt x="22" y="29"/>
                    </a:lnTo>
                    <a:lnTo>
                      <a:pt x="22" y="29"/>
                    </a:lnTo>
                    <a:lnTo>
                      <a:pt x="22" y="29"/>
                    </a:lnTo>
                    <a:lnTo>
                      <a:pt x="22" y="29"/>
                    </a:lnTo>
                    <a:lnTo>
                      <a:pt x="22" y="29"/>
                    </a:lnTo>
                    <a:lnTo>
                      <a:pt x="22" y="29"/>
                    </a:lnTo>
                    <a:lnTo>
                      <a:pt x="22" y="29"/>
                    </a:lnTo>
                    <a:lnTo>
                      <a:pt x="22" y="29"/>
                    </a:lnTo>
                    <a:lnTo>
                      <a:pt x="24" y="29"/>
                    </a:lnTo>
                    <a:lnTo>
                      <a:pt x="24" y="31"/>
                    </a:lnTo>
                    <a:lnTo>
                      <a:pt x="24" y="31"/>
                    </a:lnTo>
                    <a:lnTo>
                      <a:pt x="24" y="31"/>
                    </a:lnTo>
                    <a:lnTo>
                      <a:pt x="24" y="31"/>
                    </a:lnTo>
                    <a:lnTo>
                      <a:pt x="24" y="31"/>
                    </a:lnTo>
                    <a:lnTo>
                      <a:pt x="24" y="31"/>
                    </a:lnTo>
                    <a:lnTo>
                      <a:pt x="24" y="31"/>
                    </a:lnTo>
                    <a:lnTo>
                      <a:pt x="24" y="31"/>
                    </a:lnTo>
                    <a:lnTo>
                      <a:pt x="26" y="3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82" name="Freeform 2341"/>
              <p:cNvSpPr>
                <a:spLocks/>
              </p:cNvSpPr>
              <p:nvPr/>
            </p:nvSpPr>
            <p:spPr bwMode="auto">
              <a:xfrm>
                <a:off x="4775" y="1875"/>
                <a:ext cx="29" cy="44"/>
              </a:xfrm>
              <a:custGeom>
                <a:avLst/>
                <a:gdLst>
                  <a:gd name="T0" fmla="*/ 29 w 29"/>
                  <a:gd name="T1" fmla="*/ 36 h 44"/>
                  <a:gd name="T2" fmla="*/ 29 w 29"/>
                  <a:gd name="T3" fmla="*/ 37 h 44"/>
                  <a:gd name="T4" fmla="*/ 29 w 29"/>
                  <a:gd name="T5" fmla="*/ 41 h 44"/>
                  <a:gd name="T6" fmla="*/ 29 w 29"/>
                  <a:gd name="T7" fmla="*/ 42 h 44"/>
                  <a:gd name="T8" fmla="*/ 27 w 29"/>
                  <a:gd name="T9" fmla="*/ 44 h 44"/>
                  <a:gd name="T10" fmla="*/ 27 w 29"/>
                  <a:gd name="T11" fmla="*/ 44 h 44"/>
                  <a:gd name="T12" fmla="*/ 27 w 29"/>
                  <a:gd name="T13" fmla="*/ 44 h 44"/>
                  <a:gd name="T14" fmla="*/ 26 w 29"/>
                  <a:gd name="T15" fmla="*/ 42 h 44"/>
                  <a:gd name="T16" fmla="*/ 26 w 29"/>
                  <a:gd name="T17" fmla="*/ 42 h 44"/>
                  <a:gd name="T18" fmla="*/ 26 w 29"/>
                  <a:gd name="T19" fmla="*/ 42 h 44"/>
                  <a:gd name="T20" fmla="*/ 24 w 29"/>
                  <a:gd name="T21" fmla="*/ 42 h 44"/>
                  <a:gd name="T22" fmla="*/ 24 w 29"/>
                  <a:gd name="T23" fmla="*/ 42 h 44"/>
                  <a:gd name="T24" fmla="*/ 24 w 29"/>
                  <a:gd name="T25" fmla="*/ 42 h 44"/>
                  <a:gd name="T26" fmla="*/ 24 w 29"/>
                  <a:gd name="T27" fmla="*/ 41 h 44"/>
                  <a:gd name="T28" fmla="*/ 24 w 29"/>
                  <a:gd name="T29" fmla="*/ 41 h 44"/>
                  <a:gd name="T30" fmla="*/ 24 w 29"/>
                  <a:gd name="T31" fmla="*/ 39 h 44"/>
                  <a:gd name="T32" fmla="*/ 22 w 29"/>
                  <a:gd name="T33" fmla="*/ 39 h 44"/>
                  <a:gd name="T34" fmla="*/ 22 w 29"/>
                  <a:gd name="T35" fmla="*/ 37 h 44"/>
                  <a:gd name="T36" fmla="*/ 20 w 29"/>
                  <a:gd name="T37" fmla="*/ 37 h 44"/>
                  <a:gd name="T38" fmla="*/ 20 w 29"/>
                  <a:gd name="T39" fmla="*/ 37 h 44"/>
                  <a:gd name="T40" fmla="*/ 20 w 29"/>
                  <a:gd name="T41" fmla="*/ 37 h 44"/>
                  <a:gd name="T42" fmla="*/ 19 w 29"/>
                  <a:gd name="T43" fmla="*/ 36 h 44"/>
                  <a:gd name="T44" fmla="*/ 19 w 29"/>
                  <a:gd name="T45" fmla="*/ 36 h 44"/>
                  <a:gd name="T46" fmla="*/ 19 w 29"/>
                  <a:gd name="T47" fmla="*/ 36 h 44"/>
                  <a:gd name="T48" fmla="*/ 17 w 29"/>
                  <a:gd name="T49" fmla="*/ 36 h 44"/>
                  <a:gd name="T50" fmla="*/ 17 w 29"/>
                  <a:gd name="T51" fmla="*/ 36 h 44"/>
                  <a:gd name="T52" fmla="*/ 17 w 29"/>
                  <a:gd name="T53" fmla="*/ 36 h 44"/>
                  <a:gd name="T54" fmla="*/ 15 w 29"/>
                  <a:gd name="T55" fmla="*/ 36 h 44"/>
                  <a:gd name="T56" fmla="*/ 14 w 29"/>
                  <a:gd name="T57" fmla="*/ 34 h 44"/>
                  <a:gd name="T58" fmla="*/ 14 w 29"/>
                  <a:gd name="T59" fmla="*/ 34 h 44"/>
                  <a:gd name="T60" fmla="*/ 14 w 29"/>
                  <a:gd name="T61" fmla="*/ 34 h 44"/>
                  <a:gd name="T62" fmla="*/ 12 w 29"/>
                  <a:gd name="T63" fmla="*/ 34 h 44"/>
                  <a:gd name="T64" fmla="*/ 12 w 29"/>
                  <a:gd name="T65" fmla="*/ 32 h 44"/>
                  <a:gd name="T66" fmla="*/ 12 w 29"/>
                  <a:gd name="T67" fmla="*/ 32 h 44"/>
                  <a:gd name="T68" fmla="*/ 10 w 29"/>
                  <a:gd name="T69" fmla="*/ 32 h 44"/>
                  <a:gd name="T70" fmla="*/ 10 w 29"/>
                  <a:gd name="T71" fmla="*/ 32 h 44"/>
                  <a:gd name="T72" fmla="*/ 10 w 29"/>
                  <a:gd name="T73" fmla="*/ 32 h 44"/>
                  <a:gd name="T74" fmla="*/ 9 w 29"/>
                  <a:gd name="T75" fmla="*/ 31 h 44"/>
                  <a:gd name="T76" fmla="*/ 9 w 29"/>
                  <a:gd name="T77" fmla="*/ 31 h 44"/>
                  <a:gd name="T78" fmla="*/ 9 w 29"/>
                  <a:gd name="T79" fmla="*/ 29 h 44"/>
                  <a:gd name="T80" fmla="*/ 9 w 29"/>
                  <a:gd name="T81" fmla="*/ 29 h 44"/>
                  <a:gd name="T82" fmla="*/ 7 w 29"/>
                  <a:gd name="T83" fmla="*/ 27 h 44"/>
                  <a:gd name="T84" fmla="*/ 5 w 29"/>
                  <a:gd name="T85" fmla="*/ 22 h 44"/>
                  <a:gd name="T86" fmla="*/ 5 w 29"/>
                  <a:gd name="T87" fmla="*/ 17 h 44"/>
                  <a:gd name="T88" fmla="*/ 4 w 29"/>
                  <a:gd name="T89" fmla="*/ 14 h 44"/>
                  <a:gd name="T90" fmla="*/ 2 w 29"/>
                  <a:gd name="T91" fmla="*/ 12 h 44"/>
                  <a:gd name="T92" fmla="*/ 2 w 29"/>
                  <a:gd name="T93" fmla="*/ 8 h 44"/>
                  <a:gd name="T94" fmla="*/ 2 w 29"/>
                  <a:gd name="T95" fmla="*/ 5 h 44"/>
                  <a:gd name="T96" fmla="*/ 12 w 29"/>
                  <a:gd name="T97" fmla="*/ 5 h 44"/>
                  <a:gd name="T98" fmla="*/ 12 w 29"/>
                  <a:gd name="T99" fmla="*/ 7 h 44"/>
                  <a:gd name="T100" fmla="*/ 14 w 29"/>
                  <a:gd name="T101" fmla="*/ 10 h 44"/>
                  <a:gd name="T102" fmla="*/ 15 w 29"/>
                  <a:gd name="T103" fmla="*/ 14 h 44"/>
                  <a:gd name="T104" fmla="*/ 15 w 29"/>
                  <a:gd name="T105" fmla="*/ 17 h 44"/>
                  <a:gd name="T106" fmla="*/ 17 w 29"/>
                  <a:gd name="T107" fmla="*/ 22 h 44"/>
                  <a:gd name="T108" fmla="*/ 19 w 29"/>
                  <a:gd name="T109" fmla="*/ 25 h 44"/>
                  <a:gd name="T110" fmla="*/ 22 w 29"/>
                  <a:gd name="T111" fmla="*/ 29 h 44"/>
                  <a:gd name="T112" fmla="*/ 24 w 29"/>
                  <a:gd name="T113" fmla="*/ 31 h 44"/>
                  <a:gd name="T114" fmla="*/ 26 w 29"/>
                  <a:gd name="T115"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4">
                    <a:moveTo>
                      <a:pt x="26" y="31"/>
                    </a:moveTo>
                    <a:lnTo>
                      <a:pt x="27" y="32"/>
                    </a:lnTo>
                    <a:lnTo>
                      <a:pt x="27" y="34"/>
                    </a:lnTo>
                    <a:lnTo>
                      <a:pt x="29" y="34"/>
                    </a:lnTo>
                    <a:lnTo>
                      <a:pt x="29" y="34"/>
                    </a:lnTo>
                    <a:lnTo>
                      <a:pt x="29" y="34"/>
                    </a:lnTo>
                    <a:lnTo>
                      <a:pt x="29" y="36"/>
                    </a:lnTo>
                    <a:lnTo>
                      <a:pt x="29" y="36"/>
                    </a:lnTo>
                    <a:lnTo>
                      <a:pt x="29" y="37"/>
                    </a:lnTo>
                    <a:lnTo>
                      <a:pt x="29" y="37"/>
                    </a:lnTo>
                    <a:lnTo>
                      <a:pt x="29" y="37"/>
                    </a:lnTo>
                    <a:lnTo>
                      <a:pt x="29" y="37"/>
                    </a:lnTo>
                    <a:lnTo>
                      <a:pt x="29" y="37"/>
                    </a:lnTo>
                    <a:lnTo>
                      <a:pt x="29" y="37"/>
                    </a:lnTo>
                    <a:lnTo>
                      <a:pt x="29" y="39"/>
                    </a:lnTo>
                    <a:lnTo>
                      <a:pt x="29" y="39"/>
                    </a:lnTo>
                    <a:lnTo>
                      <a:pt x="29" y="39"/>
                    </a:lnTo>
                    <a:lnTo>
                      <a:pt x="29" y="39"/>
                    </a:lnTo>
                    <a:lnTo>
                      <a:pt x="29" y="39"/>
                    </a:lnTo>
                    <a:lnTo>
                      <a:pt x="29" y="39"/>
                    </a:lnTo>
                    <a:lnTo>
                      <a:pt x="29" y="41"/>
                    </a:lnTo>
                    <a:lnTo>
                      <a:pt x="29" y="42"/>
                    </a:lnTo>
                    <a:lnTo>
                      <a:pt x="29" y="42"/>
                    </a:lnTo>
                    <a:lnTo>
                      <a:pt x="29" y="42"/>
                    </a:lnTo>
                    <a:lnTo>
                      <a:pt x="29" y="42"/>
                    </a:lnTo>
                    <a:lnTo>
                      <a:pt x="29" y="42"/>
                    </a:lnTo>
                    <a:lnTo>
                      <a:pt x="29" y="42"/>
                    </a:lnTo>
                    <a:lnTo>
                      <a:pt x="29" y="42"/>
                    </a:lnTo>
                    <a:lnTo>
                      <a:pt x="27" y="42"/>
                    </a:lnTo>
                    <a:lnTo>
                      <a:pt x="27" y="42"/>
                    </a:lnTo>
                    <a:lnTo>
                      <a:pt x="27" y="42"/>
                    </a:lnTo>
                    <a:lnTo>
                      <a:pt x="27" y="42"/>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7" y="44"/>
                    </a:lnTo>
                    <a:lnTo>
                      <a:pt x="26" y="44"/>
                    </a:lnTo>
                    <a:lnTo>
                      <a:pt x="26" y="44"/>
                    </a:lnTo>
                    <a:lnTo>
                      <a:pt x="26" y="44"/>
                    </a:lnTo>
                    <a:lnTo>
                      <a:pt x="26" y="44"/>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6"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39"/>
                    </a:lnTo>
                    <a:lnTo>
                      <a:pt x="24" y="39"/>
                    </a:lnTo>
                    <a:lnTo>
                      <a:pt x="22" y="39"/>
                    </a:lnTo>
                    <a:lnTo>
                      <a:pt x="22" y="39"/>
                    </a:lnTo>
                    <a:lnTo>
                      <a:pt x="22" y="39"/>
                    </a:lnTo>
                    <a:lnTo>
                      <a:pt x="22" y="39"/>
                    </a:lnTo>
                    <a:lnTo>
                      <a:pt x="22" y="39"/>
                    </a:lnTo>
                    <a:lnTo>
                      <a:pt x="22" y="39"/>
                    </a:lnTo>
                    <a:lnTo>
                      <a:pt x="22" y="39"/>
                    </a:lnTo>
                    <a:lnTo>
                      <a:pt x="22" y="39"/>
                    </a:lnTo>
                    <a:lnTo>
                      <a:pt x="22" y="37"/>
                    </a:lnTo>
                    <a:lnTo>
                      <a:pt x="22" y="37"/>
                    </a:lnTo>
                    <a:lnTo>
                      <a:pt x="22" y="37"/>
                    </a:lnTo>
                    <a:lnTo>
                      <a:pt x="22" y="37"/>
                    </a:lnTo>
                    <a:lnTo>
                      <a:pt x="22" y="37"/>
                    </a:lnTo>
                    <a:lnTo>
                      <a:pt x="22" y="37"/>
                    </a:lnTo>
                    <a:lnTo>
                      <a:pt x="22"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7"/>
                    </a:lnTo>
                    <a:lnTo>
                      <a:pt x="20"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9"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7" y="36"/>
                    </a:lnTo>
                    <a:lnTo>
                      <a:pt x="15" y="36"/>
                    </a:lnTo>
                    <a:lnTo>
                      <a:pt x="15" y="36"/>
                    </a:lnTo>
                    <a:lnTo>
                      <a:pt x="15" y="36"/>
                    </a:lnTo>
                    <a:lnTo>
                      <a:pt x="15" y="36"/>
                    </a:lnTo>
                    <a:lnTo>
                      <a:pt x="15" y="36"/>
                    </a:lnTo>
                    <a:lnTo>
                      <a:pt x="15" y="36"/>
                    </a:lnTo>
                    <a:lnTo>
                      <a:pt x="15" y="36"/>
                    </a:lnTo>
                    <a:lnTo>
                      <a:pt x="15" y="34"/>
                    </a:lnTo>
                    <a:lnTo>
                      <a:pt x="15" y="34"/>
                    </a:lnTo>
                    <a:lnTo>
                      <a:pt x="15"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2" y="34"/>
                    </a:lnTo>
                    <a:lnTo>
                      <a:pt x="12" y="34"/>
                    </a:lnTo>
                    <a:lnTo>
                      <a:pt x="12" y="34"/>
                    </a:lnTo>
                    <a:lnTo>
                      <a:pt x="12" y="34"/>
                    </a:lnTo>
                    <a:lnTo>
                      <a:pt x="12" y="34"/>
                    </a:lnTo>
                    <a:lnTo>
                      <a:pt x="12" y="34"/>
                    </a:lnTo>
                    <a:lnTo>
                      <a:pt x="12" y="34"/>
                    </a:lnTo>
                    <a:lnTo>
                      <a:pt x="12" y="34"/>
                    </a:lnTo>
                    <a:lnTo>
                      <a:pt x="12" y="34"/>
                    </a:lnTo>
                    <a:lnTo>
                      <a:pt x="12" y="34"/>
                    </a:lnTo>
                    <a:lnTo>
                      <a:pt x="12" y="32"/>
                    </a:lnTo>
                    <a:lnTo>
                      <a:pt x="12" y="32"/>
                    </a:lnTo>
                    <a:lnTo>
                      <a:pt x="12" y="32"/>
                    </a:lnTo>
                    <a:lnTo>
                      <a:pt x="12" y="32"/>
                    </a:lnTo>
                    <a:lnTo>
                      <a:pt x="12" y="32"/>
                    </a:lnTo>
                    <a:lnTo>
                      <a:pt x="12" y="32"/>
                    </a:lnTo>
                    <a:lnTo>
                      <a:pt x="12" y="32"/>
                    </a:lnTo>
                    <a:lnTo>
                      <a:pt x="12" y="32"/>
                    </a:lnTo>
                    <a:lnTo>
                      <a:pt x="12" y="32"/>
                    </a:lnTo>
                    <a:lnTo>
                      <a:pt x="12" y="32"/>
                    </a:lnTo>
                    <a:lnTo>
                      <a:pt x="12"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2"/>
                    </a:lnTo>
                    <a:lnTo>
                      <a:pt x="10" y="31"/>
                    </a:lnTo>
                    <a:lnTo>
                      <a:pt x="10" y="31"/>
                    </a:lnTo>
                    <a:lnTo>
                      <a:pt x="10" y="31"/>
                    </a:lnTo>
                    <a:lnTo>
                      <a:pt x="9" y="31"/>
                    </a:lnTo>
                    <a:lnTo>
                      <a:pt x="9" y="31"/>
                    </a:lnTo>
                    <a:lnTo>
                      <a:pt x="9" y="31"/>
                    </a:lnTo>
                    <a:lnTo>
                      <a:pt x="9" y="31"/>
                    </a:lnTo>
                    <a:lnTo>
                      <a:pt x="9" y="31"/>
                    </a:lnTo>
                    <a:lnTo>
                      <a:pt x="9" y="31"/>
                    </a:lnTo>
                    <a:lnTo>
                      <a:pt x="9" y="31"/>
                    </a:lnTo>
                    <a:lnTo>
                      <a:pt x="9" y="31"/>
                    </a:lnTo>
                    <a:lnTo>
                      <a:pt x="9" y="31"/>
                    </a:lnTo>
                    <a:lnTo>
                      <a:pt x="9" y="31"/>
                    </a:lnTo>
                    <a:lnTo>
                      <a:pt x="9" y="31"/>
                    </a:lnTo>
                    <a:lnTo>
                      <a:pt x="9" y="31"/>
                    </a:lnTo>
                    <a:lnTo>
                      <a:pt x="9" y="31"/>
                    </a:lnTo>
                    <a:lnTo>
                      <a:pt x="9" y="31"/>
                    </a:lnTo>
                    <a:lnTo>
                      <a:pt x="9" y="31"/>
                    </a:lnTo>
                    <a:lnTo>
                      <a:pt x="9" y="31"/>
                    </a:lnTo>
                    <a:lnTo>
                      <a:pt x="9" y="29"/>
                    </a:lnTo>
                    <a:lnTo>
                      <a:pt x="9" y="29"/>
                    </a:lnTo>
                    <a:lnTo>
                      <a:pt x="9" y="29"/>
                    </a:lnTo>
                    <a:lnTo>
                      <a:pt x="9" y="29"/>
                    </a:lnTo>
                    <a:lnTo>
                      <a:pt x="9" y="29"/>
                    </a:lnTo>
                    <a:lnTo>
                      <a:pt x="9" y="29"/>
                    </a:lnTo>
                    <a:lnTo>
                      <a:pt x="9" y="29"/>
                    </a:lnTo>
                    <a:lnTo>
                      <a:pt x="9" y="29"/>
                    </a:lnTo>
                    <a:lnTo>
                      <a:pt x="9" y="29"/>
                    </a:lnTo>
                    <a:lnTo>
                      <a:pt x="9" y="29"/>
                    </a:lnTo>
                    <a:lnTo>
                      <a:pt x="9" y="29"/>
                    </a:lnTo>
                    <a:lnTo>
                      <a:pt x="7" y="29"/>
                    </a:lnTo>
                    <a:lnTo>
                      <a:pt x="7" y="29"/>
                    </a:lnTo>
                    <a:lnTo>
                      <a:pt x="7" y="29"/>
                    </a:lnTo>
                    <a:lnTo>
                      <a:pt x="7" y="27"/>
                    </a:lnTo>
                    <a:lnTo>
                      <a:pt x="7" y="27"/>
                    </a:lnTo>
                    <a:lnTo>
                      <a:pt x="7" y="27"/>
                    </a:lnTo>
                    <a:lnTo>
                      <a:pt x="7" y="27"/>
                    </a:lnTo>
                    <a:lnTo>
                      <a:pt x="7" y="25"/>
                    </a:lnTo>
                    <a:lnTo>
                      <a:pt x="7" y="24"/>
                    </a:lnTo>
                    <a:lnTo>
                      <a:pt x="7" y="24"/>
                    </a:lnTo>
                    <a:lnTo>
                      <a:pt x="7" y="22"/>
                    </a:lnTo>
                    <a:lnTo>
                      <a:pt x="5" y="22"/>
                    </a:lnTo>
                    <a:lnTo>
                      <a:pt x="5" y="20"/>
                    </a:lnTo>
                    <a:lnTo>
                      <a:pt x="5" y="20"/>
                    </a:lnTo>
                    <a:lnTo>
                      <a:pt x="5" y="20"/>
                    </a:lnTo>
                    <a:lnTo>
                      <a:pt x="5" y="19"/>
                    </a:lnTo>
                    <a:lnTo>
                      <a:pt x="5" y="19"/>
                    </a:lnTo>
                    <a:lnTo>
                      <a:pt x="5" y="19"/>
                    </a:lnTo>
                    <a:lnTo>
                      <a:pt x="5" y="17"/>
                    </a:lnTo>
                    <a:lnTo>
                      <a:pt x="5" y="15"/>
                    </a:lnTo>
                    <a:lnTo>
                      <a:pt x="4" y="15"/>
                    </a:lnTo>
                    <a:lnTo>
                      <a:pt x="4" y="15"/>
                    </a:lnTo>
                    <a:lnTo>
                      <a:pt x="4" y="15"/>
                    </a:lnTo>
                    <a:lnTo>
                      <a:pt x="4" y="15"/>
                    </a:lnTo>
                    <a:lnTo>
                      <a:pt x="4" y="15"/>
                    </a:lnTo>
                    <a:lnTo>
                      <a:pt x="4" y="14"/>
                    </a:lnTo>
                    <a:lnTo>
                      <a:pt x="4" y="12"/>
                    </a:lnTo>
                    <a:lnTo>
                      <a:pt x="4" y="12"/>
                    </a:lnTo>
                    <a:lnTo>
                      <a:pt x="4" y="12"/>
                    </a:lnTo>
                    <a:lnTo>
                      <a:pt x="4" y="12"/>
                    </a:lnTo>
                    <a:lnTo>
                      <a:pt x="2" y="12"/>
                    </a:lnTo>
                    <a:lnTo>
                      <a:pt x="2" y="12"/>
                    </a:lnTo>
                    <a:lnTo>
                      <a:pt x="2" y="12"/>
                    </a:lnTo>
                    <a:lnTo>
                      <a:pt x="2" y="10"/>
                    </a:lnTo>
                    <a:lnTo>
                      <a:pt x="2" y="10"/>
                    </a:lnTo>
                    <a:lnTo>
                      <a:pt x="2" y="10"/>
                    </a:lnTo>
                    <a:lnTo>
                      <a:pt x="2" y="10"/>
                    </a:lnTo>
                    <a:lnTo>
                      <a:pt x="2" y="8"/>
                    </a:lnTo>
                    <a:lnTo>
                      <a:pt x="2" y="8"/>
                    </a:lnTo>
                    <a:lnTo>
                      <a:pt x="2" y="8"/>
                    </a:lnTo>
                    <a:lnTo>
                      <a:pt x="2" y="8"/>
                    </a:lnTo>
                    <a:lnTo>
                      <a:pt x="2" y="8"/>
                    </a:lnTo>
                    <a:lnTo>
                      <a:pt x="0" y="7"/>
                    </a:lnTo>
                    <a:lnTo>
                      <a:pt x="2" y="5"/>
                    </a:lnTo>
                    <a:lnTo>
                      <a:pt x="0" y="5"/>
                    </a:lnTo>
                    <a:lnTo>
                      <a:pt x="0" y="5"/>
                    </a:lnTo>
                    <a:lnTo>
                      <a:pt x="2" y="5"/>
                    </a:lnTo>
                    <a:lnTo>
                      <a:pt x="2" y="5"/>
                    </a:lnTo>
                    <a:lnTo>
                      <a:pt x="2" y="3"/>
                    </a:lnTo>
                    <a:lnTo>
                      <a:pt x="2" y="3"/>
                    </a:lnTo>
                    <a:lnTo>
                      <a:pt x="5" y="0"/>
                    </a:lnTo>
                    <a:lnTo>
                      <a:pt x="7" y="5"/>
                    </a:lnTo>
                    <a:lnTo>
                      <a:pt x="12" y="5"/>
                    </a:lnTo>
                    <a:lnTo>
                      <a:pt x="12" y="5"/>
                    </a:lnTo>
                    <a:lnTo>
                      <a:pt x="12" y="5"/>
                    </a:lnTo>
                    <a:lnTo>
                      <a:pt x="12" y="5"/>
                    </a:lnTo>
                    <a:lnTo>
                      <a:pt x="12" y="5"/>
                    </a:lnTo>
                    <a:lnTo>
                      <a:pt x="12" y="5"/>
                    </a:lnTo>
                    <a:lnTo>
                      <a:pt x="12" y="7"/>
                    </a:lnTo>
                    <a:lnTo>
                      <a:pt x="12" y="7"/>
                    </a:lnTo>
                    <a:lnTo>
                      <a:pt x="12" y="7"/>
                    </a:lnTo>
                    <a:lnTo>
                      <a:pt x="14" y="7"/>
                    </a:lnTo>
                    <a:lnTo>
                      <a:pt x="14" y="8"/>
                    </a:lnTo>
                    <a:lnTo>
                      <a:pt x="14" y="8"/>
                    </a:lnTo>
                    <a:lnTo>
                      <a:pt x="14" y="8"/>
                    </a:lnTo>
                    <a:lnTo>
                      <a:pt x="14" y="8"/>
                    </a:lnTo>
                    <a:lnTo>
                      <a:pt x="14" y="10"/>
                    </a:lnTo>
                    <a:lnTo>
                      <a:pt x="14" y="10"/>
                    </a:lnTo>
                    <a:lnTo>
                      <a:pt x="14" y="12"/>
                    </a:lnTo>
                    <a:lnTo>
                      <a:pt x="14" y="12"/>
                    </a:lnTo>
                    <a:lnTo>
                      <a:pt x="14" y="12"/>
                    </a:lnTo>
                    <a:lnTo>
                      <a:pt x="15" y="12"/>
                    </a:lnTo>
                    <a:lnTo>
                      <a:pt x="15" y="12"/>
                    </a:lnTo>
                    <a:lnTo>
                      <a:pt x="15" y="12"/>
                    </a:lnTo>
                    <a:lnTo>
                      <a:pt x="15" y="14"/>
                    </a:lnTo>
                    <a:lnTo>
                      <a:pt x="15" y="15"/>
                    </a:lnTo>
                    <a:lnTo>
                      <a:pt x="15" y="15"/>
                    </a:lnTo>
                    <a:lnTo>
                      <a:pt x="15" y="15"/>
                    </a:lnTo>
                    <a:lnTo>
                      <a:pt x="15" y="17"/>
                    </a:lnTo>
                    <a:lnTo>
                      <a:pt x="15" y="17"/>
                    </a:lnTo>
                    <a:lnTo>
                      <a:pt x="15" y="17"/>
                    </a:lnTo>
                    <a:lnTo>
                      <a:pt x="15" y="17"/>
                    </a:lnTo>
                    <a:lnTo>
                      <a:pt x="17" y="20"/>
                    </a:lnTo>
                    <a:lnTo>
                      <a:pt x="17" y="20"/>
                    </a:lnTo>
                    <a:lnTo>
                      <a:pt x="17" y="20"/>
                    </a:lnTo>
                    <a:lnTo>
                      <a:pt x="17" y="20"/>
                    </a:lnTo>
                    <a:lnTo>
                      <a:pt x="17" y="20"/>
                    </a:lnTo>
                    <a:lnTo>
                      <a:pt x="17" y="22"/>
                    </a:lnTo>
                    <a:lnTo>
                      <a:pt x="17" y="22"/>
                    </a:lnTo>
                    <a:lnTo>
                      <a:pt x="17" y="22"/>
                    </a:lnTo>
                    <a:lnTo>
                      <a:pt x="17" y="22"/>
                    </a:lnTo>
                    <a:lnTo>
                      <a:pt x="19" y="24"/>
                    </a:lnTo>
                    <a:lnTo>
                      <a:pt x="19" y="25"/>
                    </a:lnTo>
                    <a:lnTo>
                      <a:pt x="19" y="25"/>
                    </a:lnTo>
                    <a:lnTo>
                      <a:pt x="19" y="25"/>
                    </a:lnTo>
                    <a:lnTo>
                      <a:pt x="19" y="25"/>
                    </a:lnTo>
                    <a:lnTo>
                      <a:pt x="19" y="25"/>
                    </a:lnTo>
                    <a:lnTo>
                      <a:pt x="20" y="27"/>
                    </a:lnTo>
                    <a:lnTo>
                      <a:pt x="20" y="27"/>
                    </a:lnTo>
                    <a:lnTo>
                      <a:pt x="22" y="29"/>
                    </a:lnTo>
                    <a:lnTo>
                      <a:pt x="22" y="29"/>
                    </a:lnTo>
                    <a:lnTo>
                      <a:pt x="22" y="29"/>
                    </a:lnTo>
                    <a:lnTo>
                      <a:pt x="22" y="29"/>
                    </a:lnTo>
                    <a:lnTo>
                      <a:pt x="22" y="29"/>
                    </a:lnTo>
                    <a:lnTo>
                      <a:pt x="22" y="29"/>
                    </a:lnTo>
                    <a:lnTo>
                      <a:pt x="22" y="29"/>
                    </a:lnTo>
                    <a:lnTo>
                      <a:pt x="22" y="29"/>
                    </a:lnTo>
                    <a:lnTo>
                      <a:pt x="24" y="29"/>
                    </a:lnTo>
                    <a:lnTo>
                      <a:pt x="24" y="31"/>
                    </a:lnTo>
                    <a:lnTo>
                      <a:pt x="24" y="31"/>
                    </a:lnTo>
                    <a:lnTo>
                      <a:pt x="24" y="31"/>
                    </a:lnTo>
                    <a:lnTo>
                      <a:pt x="24" y="31"/>
                    </a:lnTo>
                    <a:lnTo>
                      <a:pt x="24" y="31"/>
                    </a:lnTo>
                    <a:lnTo>
                      <a:pt x="24" y="31"/>
                    </a:lnTo>
                    <a:lnTo>
                      <a:pt x="24" y="31"/>
                    </a:lnTo>
                    <a:lnTo>
                      <a:pt x="24" y="31"/>
                    </a:lnTo>
                    <a:lnTo>
                      <a:pt x="26"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83" name="Freeform 2342"/>
              <p:cNvSpPr>
                <a:spLocks/>
              </p:cNvSpPr>
              <p:nvPr/>
            </p:nvSpPr>
            <p:spPr bwMode="auto">
              <a:xfrm>
                <a:off x="4823" y="1826"/>
                <a:ext cx="22" cy="49"/>
              </a:xfrm>
              <a:custGeom>
                <a:avLst/>
                <a:gdLst>
                  <a:gd name="T0" fmla="*/ 17 w 22"/>
                  <a:gd name="T1" fmla="*/ 27 h 49"/>
                  <a:gd name="T2" fmla="*/ 17 w 22"/>
                  <a:gd name="T3" fmla="*/ 29 h 49"/>
                  <a:gd name="T4" fmla="*/ 17 w 22"/>
                  <a:gd name="T5" fmla="*/ 30 h 49"/>
                  <a:gd name="T6" fmla="*/ 17 w 22"/>
                  <a:gd name="T7" fmla="*/ 30 h 49"/>
                  <a:gd name="T8" fmla="*/ 22 w 22"/>
                  <a:gd name="T9" fmla="*/ 49 h 49"/>
                  <a:gd name="T10" fmla="*/ 5 w 22"/>
                  <a:gd name="T11" fmla="*/ 49 h 49"/>
                  <a:gd name="T12" fmla="*/ 0 w 22"/>
                  <a:gd name="T13" fmla="*/ 44 h 49"/>
                  <a:gd name="T14" fmla="*/ 0 w 22"/>
                  <a:gd name="T15" fmla="*/ 44 h 49"/>
                  <a:gd name="T16" fmla="*/ 1 w 22"/>
                  <a:gd name="T17" fmla="*/ 44 h 49"/>
                  <a:gd name="T18" fmla="*/ 0 w 22"/>
                  <a:gd name="T19" fmla="*/ 42 h 49"/>
                  <a:gd name="T20" fmla="*/ 0 w 22"/>
                  <a:gd name="T21" fmla="*/ 42 h 49"/>
                  <a:gd name="T22" fmla="*/ 1 w 22"/>
                  <a:gd name="T23" fmla="*/ 41 h 49"/>
                  <a:gd name="T24" fmla="*/ 1 w 22"/>
                  <a:gd name="T25" fmla="*/ 39 h 49"/>
                  <a:gd name="T26" fmla="*/ 1 w 22"/>
                  <a:gd name="T27" fmla="*/ 39 h 49"/>
                  <a:gd name="T28" fmla="*/ 3 w 22"/>
                  <a:gd name="T29" fmla="*/ 39 h 49"/>
                  <a:gd name="T30" fmla="*/ 3 w 22"/>
                  <a:gd name="T31" fmla="*/ 37 h 49"/>
                  <a:gd name="T32" fmla="*/ 5 w 22"/>
                  <a:gd name="T33" fmla="*/ 35 h 49"/>
                  <a:gd name="T34" fmla="*/ 5 w 22"/>
                  <a:gd name="T35" fmla="*/ 35 h 49"/>
                  <a:gd name="T36" fmla="*/ 5 w 22"/>
                  <a:gd name="T37" fmla="*/ 34 h 49"/>
                  <a:gd name="T38" fmla="*/ 5 w 22"/>
                  <a:gd name="T39" fmla="*/ 34 h 49"/>
                  <a:gd name="T40" fmla="*/ 5 w 22"/>
                  <a:gd name="T41" fmla="*/ 34 h 49"/>
                  <a:gd name="T42" fmla="*/ 5 w 22"/>
                  <a:gd name="T43" fmla="*/ 34 h 49"/>
                  <a:gd name="T44" fmla="*/ 5 w 22"/>
                  <a:gd name="T45" fmla="*/ 34 h 49"/>
                  <a:gd name="T46" fmla="*/ 3 w 22"/>
                  <a:gd name="T47" fmla="*/ 32 h 49"/>
                  <a:gd name="T48" fmla="*/ 3 w 22"/>
                  <a:gd name="T49" fmla="*/ 32 h 49"/>
                  <a:gd name="T50" fmla="*/ 3 w 22"/>
                  <a:gd name="T51" fmla="*/ 32 h 49"/>
                  <a:gd name="T52" fmla="*/ 3 w 22"/>
                  <a:gd name="T53" fmla="*/ 32 h 49"/>
                  <a:gd name="T54" fmla="*/ 3 w 22"/>
                  <a:gd name="T55" fmla="*/ 32 h 49"/>
                  <a:gd name="T56" fmla="*/ 3 w 22"/>
                  <a:gd name="T57" fmla="*/ 30 h 49"/>
                  <a:gd name="T58" fmla="*/ 3 w 22"/>
                  <a:gd name="T59" fmla="*/ 30 h 49"/>
                  <a:gd name="T60" fmla="*/ 1 w 22"/>
                  <a:gd name="T61" fmla="*/ 30 h 49"/>
                  <a:gd name="T62" fmla="*/ 1 w 22"/>
                  <a:gd name="T63" fmla="*/ 30 h 49"/>
                  <a:gd name="T64" fmla="*/ 1 w 22"/>
                  <a:gd name="T65" fmla="*/ 30 h 49"/>
                  <a:gd name="T66" fmla="*/ 1 w 22"/>
                  <a:gd name="T67" fmla="*/ 29 h 49"/>
                  <a:gd name="T68" fmla="*/ 1 w 22"/>
                  <a:gd name="T69" fmla="*/ 29 h 49"/>
                  <a:gd name="T70" fmla="*/ 1 w 22"/>
                  <a:gd name="T71" fmla="*/ 29 h 49"/>
                  <a:gd name="T72" fmla="*/ 1 w 22"/>
                  <a:gd name="T73" fmla="*/ 29 h 49"/>
                  <a:gd name="T74" fmla="*/ 1 w 22"/>
                  <a:gd name="T75" fmla="*/ 29 h 49"/>
                  <a:gd name="T76" fmla="*/ 1 w 22"/>
                  <a:gd name="T77" fmla="*/ 29 h 49"/>
                  <a:gd name="T78" fmla="*/ 1 w 22"/>
                  <a:gd name="T79" fmla="*/ 29 h 49"/>
                  <a:gd name="T80" fmla="*/ 1 w 22"/>
                  <a:gd name="T81" fmla="*/ 29 h 49"/>
                  <a:gd name="T82" fmla="*/ 0 w 22"/>
                  <a:gd name="T83" fmla="*/ 27 h 49"/>
                  <a:gd name="T84" fmla="*/ 1 w 22"/>
                  <a:gd name="T85" fmla="*/ 27 h 49"/>
                  <a:gd name="T86" fmla="*/ 0 w 22"/>
                  <a:gd name="T87" fmla="*/ 27 h 49"/>
                  <a:gd name="T88" fmla="*/ 0 w 22"/>
                  <a:gd name="T89" fmla="*/ 27 h 49"/>
                  <a:gd name="T90" fmla="*/ 0 w 22"/>
                  <a:gd name="T91" fmla="*/ 25 h 49"/>
                  <a:gd name="T92" fmla="*/ 0 w 22"/>
                  <a:gd name="T93" fmla="*/ 25 h 49"/>
                  <a:gd name="T94" fmla="*/ 0 w 22"/>
                  <a:gd name="T95" fmla="*/ 25 h 49"/>
                  <a:gd name="T96" fmla="*/ 3 w 22"/>
                  <a:gd name="T97" fmla="*/ 5 h 49"/>
                  <a:gd name="T98" fmla="*/ 8 w 22"/>
                  <a:gd name="T99" fmla="*/ 0 h 49"/>
                  <a:gd name="T100" fmla="*/ 10 w 22"/>
                  <a:gd name="T10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49">
                    <a:moveTo>
                      <a:pt x="10" y="3"/>
                    </a:moveTo>
                    <a:lnTo>
                      <a:pt x="17" y="27"/>
                    </a:lnTo>
                    <a:lnTo>
                      <a:pt x="17" y="27"/>
                    </a:lnTo>
                    <a:lnTo>
                      <a:pt x="17" y="29"/>
                    </a:lnTo>
                    <a:lnTo>
                      <a:pt x="17" y="29"/>
                    </a:lnTo>
                    <a:lnTo>
                      <a:pt x="17" y="30"/>
                    </a:lnTo>
                    <a:lnTo>
                      <a:pt x="17" y="30"/>
                    </a:lnTo>
                    <a:lnTo>
                      <a:pt x="17" y="30"/>
                    </a:lnTo>
                    <a:lnTo>
                      <a:pt x="17" y="32"/>
                    </a:lnTo>
                    <a:lnTo>
                      <a:pt x="22" y="49"/>
                    </a:lnTo>
                    <a:lnTo>
                      <a:pt x="18" y="46"/>
                    </a:lnTo>
                    <a:lnTo>
                      <a:pt x="5" y="49"/>
                    </a:lnTo>
                    <a:lnTo>
                      <a:pt x="0" y="46"/>
                    </a:lnTo>
                    <a:lnTo>
                      <a:pt x="0" y="44"/>
                    </a:lnTo>
                    <a:lnTo>
                      <a:pt x="0" y="44"/>
                    </a:lnTo>
                    <a:lnTo>
                      <a:pt x="0" y="44"/>
                    </a:lnTo>
                    <a:lnTo>
                      <a:pt x="0" y="44"/>
                    </a:lnTo>
                    <a:lnTo>
                      <a:pt x="1" y="44"/>
                    </a:lnTo>
                    <a:lnTo>
                      <a:pt x="0" y="44"/>
                    </a:lnTo>
                    <a:lnTo>
                      <a:pt x="0" y="42"/>
                    </a:lnTo>
                    <a:lnTo>
                      <a:pt x="0" y="42"/>
                    </a:lnTo>
                    <a:lnTo>
                      <a:pt x="0" y="42"/>
                    </a:lnTo>
                    <a:lnTo>
                      <a:pt x="0" y="42"/>
                    </a:lnTo>
                    <a:lnTo>
                      <a:pt x="1" y="41"/>
                    </a:lnTo>
                    <a:lnTo>
                      <a:pt x="1" y="41"/>
                    </a:lnTo>
                    <a:lnTo>
                      <a:pt x="1" y="39"/>
                    </a:lnTo>
                    <a:lnTo>
                      <a:pt x="1" y="39"/>
                    </a:lnTo>
                    <a:lnTo>
                      <a:pt x="1" y="39"/>
                    </a:lnTo>
                    <a:lnTo>
                      <a:pt x="3" y="39"/>
                    </a:lnTo>
                    <a:lnTo>
                      <a:pt x="3" y="39"/>
                    </a:lnTo>
                    <a:lnTo>
                      <a:pt x="3" y="37"/>
                    </a:lnTo>
                    <a:lnTo>
                      <a:pt x="3" y="37"/>
                    </a:lnTo>
                    <a:lnTo>
                      <a:pt x="3" y="37"/>
                    </a:lnTo>
                    <a:lnTo>
                      <a:pt x="5" y="35"/>
                    </a:lnTo>
                    <a:lnTo>
                      <a:pt x="5" y="35"/>
                    </a:lnTo>
                    <a:lnTo>
                      <a:pt x="5" y="35"/>
                    </a:lnTo>
                    <a:lnTo>
                      <a:pt x="6" y="34"/>
                    </a:lnTo>
                    <a:lnTo>
                      <a:pt x="5" y="34"/>
                    </a:lnTo>
                    <a:lnTo>
                      <a:pt x="5" y="34"/>
                    </a:lnTo>
                    <a:lnTo>
                      <a:pt x="5" y="34"/>
                    </a:lnTo>
                    <a:lnTo>
                      <a:pt x="5" y="34"/>
                    </a:lnTo>
                    <a:lnTo>
                      <a:pt x="5" y="34"/>
                    </a:lnTo>
                    <a:lnTo>
                      <a:pt x="5" y="34"/>
                    </a:lnTo>
                    <a:lnTo>
                      <a:pt x="5" y="34"/>
                    </a:lnTo>
                    <a:lnTo>
                      <a:pt x="5" y="34"/>
                    </a:lnTo>
                    <a:lnTo>
                      <a:pt x="5" y="34"/>
                    </a:lnTo>
                    <a:lnTo>
                      <a:pt x="3" y="34"/>
                    </a:lnTo>
                    <a:lnTo>
                      <a:pt x="3" y="32"/>
                    </a:lnTo>
                    <a:lnTo>
                      <a:pt x="3" y="32"/>
                    </a:lnTo>
                    <a:lnTo>
                      <a:pt x="3" y="32"/>
                    </a:lnTo>
                    <a:lnTo>
                      <a:pt x="3" y="32"/>
                    </a:lnTo>
                    <a:lnTo>
                      <a:pt x="3" y="32"/>
                    </a:lnTo>
                    <a:lnTo>
                      <a:pt x="3" y="32"/>
                    </a:lnTo>
                    <a:lnTo>
                      <a:pt x="3" y="32"/>
                    </a:lnTo>
                    <a:lnTo>
                      <a:pt x="3" y="32"/>
                    </a:lnTo>
                    <a:lnTo>
                      <a:pt x="3" y="32"/>
                    </a:lnTo>
                    <a:lnTo>
                      <a:pt x="3" y="30"/>
                    </a:lnTo>
                    <a:lnTo>
                      <a:pt x="3" y="30"/>
                    </a:lnTo>
                    <a:lnTo>
                      <a:pt x="3" y="30"/>
                    </a:lnTo>
                    <a:lnTo>
                      <a:pt x="3" y="30"/>
                    </a:lnTo>
                    <a:lnTo>
                      <a:pt x="3" y="30"/>
                    </a:lnTo>
                    <a:lnTo>
                      <a:pt x="1" y="30"/>
                    </a:lnTo>
                    <a:lnTo>
                      <a:pt x="1" y="30"/>
                    </a:lnTo>
                    <a:lnTo>
                      <a:pt x="1" y="30"/>
                    </a:lnTo>
                    <a:lnTo>
                      <a:pt x="1" y="30"/>
                    </a:lnTo>
                    <a:lnTo>
                      <a:pt x="1" y="30"/>
                    </a:lnTo>
                    <a:lnTo>
                      <a:pt x="1" y="29"/>
                    </a:lnTo>
                    <a:lnTo>
                      <a:pt x="1" y="29"/>
                    </a:lnTo>
                    <a:lnTo>
                      <a:pt x="1" y="29"/>
                    </a:lnTo>
                    <a:lnTo>
                      <a:pt x="1" y="29"/>
                    </a:lnTo>
                    <a:lnTo>
                      <a:pt x="1" y="29"/>
                    </a:lnTo>
                    <a:lnTo>
                      <a:pt x="1" y="29"/>
                    </a:lnTo>
                    <a:lnTo>
                      <a:pt x="1" y="29"/>
                    </a:lnTo>
                    <a:lnTo>
                      <a:pt x="1" y="29"/>
                    </a:lnTo>
                    <a:lnTo>
                      <a:pt x="1" y="29"/>
                    </a:lnTo>
                    <a:lnTo>
                      <a:pt x="1" y="29"/>
                    </a:lnTo>
                    <a:lnTo>
                      <a:pt x="0" y="29"/>
                    </a:lnTo>
                    <a:lnTo>
                      <a:pt x="1" y="29"/>
                    </a:lnTo>
                    <a:lnTo>
                      <a:pt x="1" y="29"/>
                    </a:lnTo>
                    <a:lnTo>
                      <a:pt x="1" y="29"/>
                    </a:lnTo>
                    <a:lnTo>
                      <a:pt x="1" y="29"/>
                    </a:lnTo>
                    <a:lnTo>
                      <a:pt x="1" y="29"/>
                    </a:lnTo>
                    <a:lnTo>
                      <a:pt x="1" y="29"/>
                    </a:lnTo>
                    <a:lnTo>
                      <a:pt x="0" y="27"/>
                    </a:lnTo>
                    <a:lnTo>
                      <a:pt x="1" y="27"/>
                    </a:lnTo>
                    <a:lnTo>
                      <a:pt x="1" y="27"/>
                    </a:lnTo>
                    <a:lnTo>
                      <a:pt x="1" y="27"/>
                    </a:lnTo>
                    <a:lnTo>
                      <a:pt x="0" y="27"/>
                    </a:lnTo>
                    <a:lnTo>
                      <a:pt x="0" y="27"/>
                    </a:lnTo>
                    <a:lnTo>
                      <a:pt x="0" y="27"/>
                    </a:lnTo>
                    <a:lnTo>
                      <a:pt x="1" y="27"/>
                    </a:lnTo>
                    <a:lnTo>
                      <a:pt x="0" y="25"/>
                    </a:lnTo>
                    <a:lnTo>
                      <a:pt x="0" y="25"/>
                    </a:lnTo>
                    <a:lnTo>
                      <a:pt x="0" y="25"/>
                    </a:lnTo>
                    <a:lnTo>
                      <a:pt x="0" y="25"/>
                    </a:lnTo>
                    <a:lnTo>
                      <a:pt x="0" y="25"/>
                    </a:lnTo>
                    <a:lnTo>
                      <a:pt x="0" y="19"/>
                    </a:lnTo>
                    <a:lnTo>
                      <a:pt x="3" y="5"/>
                    </a:lnTo>
                    <a:lnTo>
                      <a:pt x="8" y="0"/>
                    </a:lnTo>
                    <a:lnTo>
                      <a:pt x="8" y="0"/>
                    </a:lnTo>
                    <a:lnTo>
                      <a:pt x="10" y="3"/>
                    </a:lnTo>
                    <a:lnTo>
                      <a:pt x="10"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84" name="Freeform 2343"/>
              <p:cNvSpPr>
                <a:spLocks/>
              </p:cNvSpPr>
              <p:nvPr/>
            </p:nvSpPr>
            <p:spPr bwMode="auto">
              <a:xfrm>
                <a:off x="4823" y="1826"/>
                <a:ext cx="22" cy="49"/>
              </a:xfrm>
              <a:custGeom>
                <a:avLst/>
                <a:gdLst>
                  <a:gd name="T0" fmla="*/ 17 w 22"/>
                  <a:gd name="T1" fmla="*/ 27 h 49"/>
                  <a:gd name="T2" fmla="*/ 17 w 22"/>
                  <a:gd name="T3" fmla="*/ 29 h 49"/>
                  <a:gd name="T4" fmla="*/ 17 w 22"/>
                  <a:gd name="T5" fmla="*/ 30 h 49"/>
                  <a:gd name="T6" fmla="*/ 17 w 22"/>
                  <a:gd name="T7" fmla="*/ 30 h 49"/>
                  <a:gd name="T8" fmla="*/ 22 w 22"/>
                  <a:gd name="T9" fmla="*/ 49 h 49"/>
                  <a:gd name="T10" fmla="*/ 5 w 22"/>
                  <a:gd name="T11" fmla="*/ 49 h 49"/>
                  <a:gd name="T12" fmla="*/ 0 w 22"/>
                  <a:gd name="T13" fmla="*/ 44 h 49"/>
                  <a:gd name="T14" fmla="*/ 0 w 22"/>
                  <a:gd name="T15" fmla="*/ 44 h 49"/>
                  <a:gd name="T16" fmla="*/ 1 w 22"/>
                  <a:gd name="T17" fmla="*/ 44 h 49"/>
                  <a:gd name="T18" fmla="*/ 0 w 22"/>
                  <a:gd name="T19" fmla="*/ 42 h 49"/>
                  <a:gd name="T20" fmla="*/ 0 w 22"/>
                  <a:gd name="T21" fmla="*/ 42 h 49"/>
                  <a:gd name="T22" fmla="*/ 1 w 22"/>
                  <a:gd name="T23" fmla="*/ 41 h 49"/>
                  <a:gd name="T24" fmla="*/ 1 w 22"/>
                  <a:gd name="T25" fmla="*/ 39 h 49"/>
                  <a:gd name="T26" fmla="*/ 1 w 22"/>
                  <a:gd name="T27" fmla="*/ 39 h 49"/>
                  <a:gd name="T28" fmla="*/ 3 w 22"/>
                  <a:gd name="T29" fmla="*/ 39 h 49"/>
                  <a:gd name="T30" fmla="*/ 3 w 22"/>
                  <a:gd name="T31" fmla="*/ 37 h 49"/>
                  <a:gd name="T32" fmla="*/ 5 w 22"/>
                  <a:gd name="T33" fmla="*/ 35 h 49"/>
                  <a:gd name="T34" fmla="*/ 5 w 22"/>
                  <a:gd name="T35" fmla="*/ 35 h 49"/>
                  <a:gd name="T36" fmla="*/ 5 w 22"/>
                  <a:gd name="T37" fmla="*/ 34 h 49"/>
                  <a:gd name="T38" fmla="*/ 5 w 22"/>
                  <a:gd name="T39" fmla="*/ 34 h 49"/>
                  <a:gd name="T40" fmla="*/ 5 w 22"/>
                  <a:gd name="T41" fmla="*/ 34 h 49"/>
                  <a:gd name="T42" fmla="*/ 5 w 22"/>
                  <a:gd name="T43" fmla="*/ 34 h 49"/>
                  <a:gd name="T44" fmla="*/ 5 w 22"/>
                  <a:gd name="T45" fmla="*/ 34 h 49"/>
                  <a:gd name="T46" fmla="*/ 3 w 22"/>
                  <a:gd name="T47" fmla="*/ 32 h 49"/>
                  <a:gd name="T48" fmla="*/ 3 w 22"/>
                  <a:gd name="T49" fmla="*/ 32 h 49"/>
                  <a:gd name="T50" fmla="*/ 3 w 22"/>
                  <a:gd name="T51" fmla="*/ 32 h 49"/>
                  <a:gd name="T52" fmla="*/ 3 w 22"/>
                  <a:gd name="T53" fmla="*/ 32 h 49"/>
                  <a:gd name="T54" fmla="*/ 3 w 22"/>
                  <a:gd name="T55" fmla="*/ 32 h 49"/>
                  <a:gd name="T56" fmla="*/ 3 w 22"/>
                  <a:gd name="T57" fmla="*/ 30 h 49"/>
                  <a:gd name="T58" fmla="*/ 3 w 22"/>
                  <a:gd name="T59" fmla="*/ 30 h 49"/>
                  <a:gd name="T60" fmla="*/ 1 w 22"/>
                  <a:gd name="T61" fmla="*/ 30 h 49"/>
                  <a:gd name="T62" fmla="*/ 1 w 22"/>
                  <a:gd name="T63" fmla="*/ 30 h 49"/>
                  <a:gd name="T64" fmla="*/ 1 w 22"/>
                  <a:gd name="T65" fmla="*/ 30 h 49"/>
                  <a:gd name="T66" fmla="*/ 1 w 22"/>
                  <a:gd name="T67" fmla="*/ 29 h 49"/>
                  <a:gd name="T68" fmla="*/ 1 w 22"/>
                  <a:gd name="T69" fmla="*/ 29 h 49"/>
                  <a:gd name="T70" fmla="*/ 1 w 22"/>
                  <a:gd name="T71" fmla="*/ 29 h 49"/>
                  <a:gd name="T72" fmla="*/ 1 w 22"/>
                  <a:gd name="T73" fmla="*/ 29 h 49"/>
                  <a:gd name="T74" fmla="*/ 1 w 22"/>
                  <a:gd name="T75" fmla="*/ 29 h 49"/>
                  <a:gd name="T76" fmla="*/ 1 w 22"/>
                  <a:gd name="T77" fmla="*/ 29 h 49"/>
                  <a:gd name="T78" fmla="*/ 1 w 22"/>
                  <a:gd name="T79" fmla="*/ 29 h 49"/>
                  <a:gd name="T80" fmla="*/ 1 w 22"/>
                  <a:gd name="T81" fmla="*/ 29 h 49"/>
                  <a:gd name="T82" fmla="*/ 0 w 22"/>
                  <a:gd name="T83" fmla="*/ 27 h 49"/>
                  <a:gd name="T84" fmla="*/ 1 w 22"/>
                  <a:gd name="T85" fmla="*/ 27 h 49"/>
                  <a:gd name="T86" fmla="*/ 0 w 22"/>
                  <a:gd name="T87" fmla="*/ 27 h 49"/>
                  <a:gd name="T88" fmla="*/ 0 w 22"/>
                  <a:gd name="T89" fmla="*/ 27 h 49"/>
                  <a:gd name="T90" fmla="*/ 0 w 22"/>
                  <a:gd name="T91" fmla="*/ 25 h 49"/>
                  <a:gd name="T92" fmla="*/ 0 w 22"/>
                  <a:gd name="T93" fmla="*/ 25 h 49"/>
                  <a:gd name="T94" fmla="*/ 0 w 22"/>
                  <a:gd name="T95" fmla="*/ 25 h 49"/>
                  <a:gd name="T96" fmla="*/ 3 w 22"/>
                  <a:gd name="T97" fmla="*/ 5 h 49"/>
                  <a:gd name="T98" fmla="*/ 8 w 22"/>
                  <a:gd name="T99" fmla="*/ 0 h 49"/>
                  <a:gd name="T100" fmla="*/ 10 w 22"/>
                  <a:gd name="T10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49">
                    <a:moveTo>
                      <a:pt x="10" y="3"/>
                    </a:moveTo>
                    <a:lnTo>
                      <a:pt x="17" y="27"/>
                    </a:lnTo>
                    <a:lnTo>
                      <a:pt x="17" y="27"/>
                    </a:lnTo>
                    <a:lnTo>
                      <a:pt x="17" y="29"/>
                    </a:lnTo>
                    <a:lnTo>
                      <a:pt x="17" y="29"/>
                    </a:lnTo>
                    <a:lnTo>
                      <a:pt x="17" y="30"/>
                    </a:lnTo>
                    <a:lnTo>
                      <a:pt x="17" y="30"/>
                    </a:lnTo>
                    <a:lnTo>
                      <a:pt x="17" y="30"/>
                    </a:lnTo>
                    <a:lnTo>
                      <a:pt x="17" y="32"/>
                    </a:lnTo>
                    <a:lnTo>
                      <a:pt x="22" y="49"/>
                    </a:lnTo>
                    <a:lnTo>
                      <a:pt x="18" y="46"/>
                    </a:lnTo>
                    <a:lnTo>
                      <a:pt x="5" y="49"/>
                    </a:lnTo>
                    <a:lnTo>
                      <a:pt x="0" y="46"/>
                    </a:lnTo>
                    <a:lnTo>
                      <a:pt x="0" y="44"/>
                    </a:lnTo>
                    <a:lnTo>
                      <a:pt x="0" y="44"/>
                    </a:lnTo>
                    <a:lnTo>
                      <a:pt x="0" y="44"/>
                    </a:lnTo>
                    <a:lnTo>
                      <a:pt x="0" y="44"/>
                    </a:lnTo>
                    <a:lnTo>
                      <a:pt x="1" y="44"/>
                    </a:lnTo>
                    <a:lnTo>
                      <a:pt x="0" y="44"/>
                    </a:lnTo>
                    <a:lnTo>
                      <a:pt x="0" y="42"/>
                    </a:lnTo>
                    <a:lnTo>
                      <a:pt x="0" y="42"/>
                    </a:lnTo>
                    <a:lnTo>
                      <a:pt x="0" y="42"/>
                    </a:lnTo>
                    <a:lnTo>
                      <a:pt x="0" y="42"/>
                    </a:lnTo>
                    <a:lnTo>
                      <a:pt x="1" y="41"/>
                    </a:lnTo>
                    <a:lnTo>
                      <a:pt x="1" y="41"/>
                    </a:lnTo>
                    <a:lnTo>
                      <a:pt x="1" y="39"/>
                    </a:lnTo>
                    <a:lnTo>
                      <a:pt x="1" y="39"/>
                    </a:lnTo>
                    <a:lnTo>
                      <a:pt x="1" y="39"/>
                    </a:lnTo>
                    <a:lnTo>
                      <a:pt x="3" y="39"/>
                    </a:lnTo>
                    <a:lnTo>
                      <a:pt x="3" y="39"/>
                    </a:lnTo>
                    <a:lnTo>
                      <a:pt x="3" y="37"/>
                    </a:lnTo>
                    <a:lnTo>
                      <a:pt x="3" y="37"/>
                    </a:lnTo>
                    <a:lnTo>
                      <a:pt x="3" y="37"/>
                    </a:lnTo>
                    <a:lnTo>
                      <a:pt x="5" y="35"/>
                    </a:lnTo>
                    <a:lnTo>
                      <a:pt x="5" y="35"/>
                    </a:lnTo>
                    <a:lnTo>
                      <a:pt x="5" y="35"/>
                    </a:lnTo>
                    <a:lnTo>
                      <a:pt x="6" y="34"/>
                    </a:lnTo>
                    <a:lnTo>
                      <a:pt x="5" y="34"/>
                    </a:lnTo>
                    <a:lnTo>
                      <a:pt x="5" y="34"/>
                    </a:lnTo>
                    <a:lnTo>
                      <a:pt x="5" y="34"/>
                    </a:lnTo>
                    <a:lnTo>
                      <a:pt x="5" y="34"/>
                    </a:lnTo>
                    <a:lnTo>
                      <a:pt x="5" y="34"/>
                    </a:lnTo>
                    <a:lnTo>
                      <a:pt x="5" y="34"/>
                    </a:lnTo>
                    <a:lnTo>
                      <a:pt x="5" y="34"/>
                    </a:lnTo>
                    <a:lnTo>
                      <a:pt x="5" y="34"/>
                    </a:lnTo>
                    <a:lnTo>
                      <a:pt x="5" y="34"/>
                    </a:lnTo>
                    <a:lnTo>
                      <a:pt x="3" y="34"/>
                    </a:lnTo>
                    <a:lnTo>
                      <a:pt x="3" y="32"/>
                    </a:lnTo>
                    <a:lnTo>
                      <a:pt x="3" y="32"/>
                    </a:lnTo>
                    <a:lnTo>
                      <a:pt x="3" y="32"/>
                    </a:lnTo>
                    <a:lnTo>
                      <a:pt x="3" y="32"/>
                    </a:lnTo>
                    <a:lnTo>
                      <a:pt x="3" y="32"/>
                    </a:lnTo>
                    <a:lnTo>
                      <a:pt x="3" y="32"/>
                    </a:lnTo>
                    <a:lnTo>
                      <a:pt x="3" y="32"/>
                    </a:lnTo>
                    <a:lnTo>
                      <a:pt x="3" y="32"/>
                    </a:lnTo>
                    <a:lnTo>
                      <a:pt x="3" y="32"/>
                    </a:lnTo>
                    <a:lnTo>
                      <a:pt x="3" y="30"/>
                    </a:lnTo>
                    <a:lnTo>
                      <a:pt x="3" y="30"/>
                    </a:lnTo>
                    <a:lnTo>
                      <a:pt x="3" y="30"/>
                    </a:lnTo>
                    <a:lnTo>
                      <a:pt x="3" y="30"/>
                    </a:lnTo>
                    <a:lnTo>
                      <a:pt x="3" y="30"/>
                    </a:lnTo>
                    <a:lnTo>
                      <a:pt x="1" y="30"/>
                    </a:lnTo>
                    <a:lnTo>
                      <a:pt x="1" y="30"/>
                    </a:lnTo>
                    <a:lnTo>
                      <a:pt x="1" y="30"/>
                    </a:lnTo>
                    <a:lnTo>
                      <a:pt x="1" y="30"/>
                    </a:lnTo>
                    <a:lnTo>
                      <a:pt x="1" y="30"/>
                    </a:lnTo>
                    <a:lnTo>
                      <a:pt x="1" y="29"/>
                    </a:lnTo>
                    <a:lnTo>
                      <a:pt x="1" y="29"/>
                    </a:lnTo>
                    <a:lnTo>
                      <a:pt x="1" y="29"/>
                    </a:lnTo>
                    <a:lnTo>
                      <a:pt x="1" y="29"/>
                    </a:lnTo>
                    <a:lnTo>
                      <a:pt x="1" y="29"/>
                    </a:lnTo>
                    <a:lnTo>
                      <a:pt x="1" y="29"/>
                    </a:lnTo>
                    <a:lnTo>
                      <a:pt x="1" y="29"/>
                    </a:lnTo>
                    <a:lnTo>
                      <a:pt x="1" y="29"/>
                    </a:lnTo>
                    <a:lnTo>
                      <a:pt x="1" y="29"/>
                    </a:lnTo>
                    <a:lnTo>
                      <a:pt x="1" y="29"/>
                    </a:lnTo>
                    <a:lnTo>
                      <a:pt x="0" y="29"/>
                    </a:lnTo>
                    <a:lnTo>
                      <a:pt x="1" y="29"/>
                    </a:lnTo>
                    <a:lnTo>
                      <a:pt x="1" y="29"/>
                    </a:lnTo>
                    <a:lnTo>
                      <a:pt x="1" y="29"/>
                    </a:lnTo>
                    <a:lnTo>
                      <a:pt x="1" y="29"/>
                    </a:lnTo>
                    <a:lnTo>
                      <a:pt x="1" y="29"/>
                    </a:lnTo>
                    <a:lnTo>
                      <a:pt x="1" y="29"/>
                    </a:lnTo>
                    <a:lnTo>
                      <a:pt x="0" y="27"/>
                    </a:lnTo>
                    <a:lnTo>
                      <a:pt x="1" y="27"/>
                    </a:lnTo>
                    <a:lnTo>
                      <a:pt x="1" y="27"/>
                    </a:lnTo>
                    <a:lnTo>
                      <a:pt x="1" y="27"/>
                    </a:lnTo>
                    <a:lnTo>
                      <a:pt x="0" y="27"/>
                    </a:lnTo>
                    <a:lnTo>
                      <a:pt x="0" y="27"/>
                    </a:lnTo>
                    <a:lnTo>
                      <a:pt x="0" y="27"/>
                    </a:lnTo>
                    <a:lnTo>
                      <a:pt x="1" y="27"/>
                    </a:lnTo>
                    <a:lnTo>
                      <a:pt x="0" y="25"/>
                    </a:lnTo>
                    <a:lnTo>
                      <a:pt x="0" y="25"/>
                    </a:lnTo>
                    <a:lnTo>
                      <a:pt x="0" y="25"/>
                    </a:lnTo>
                    <a:lnTo>
                      <a:pt x="0" y="25"/>
                    </a:lnTo>
                    <a:lnTo>
                      <a:pt x="0" y="25"/>
                    </a:lnTo>
                    <a:lnTo>
                      <a:pt x="0" y="19"/>
                    </a:lnTo>
                    <a:lnTo>
                      <a:pt x="3" y="5"/>
                    </a:lnTo>
                    <a:lnTo>
                      <a:pt x="8" y="0"/>
                    </a:lnTo>
                    <a:lnTo>
                      <a:pt x="8" y="0"/>
                    </a:lnTo>
                    <a:lnTo>
                      <a:pt x="10" y="3"/>
                    </a:lnTo>
                    <a:lnTo>
                      <a:pt x="1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85" name="Freeform 2344"/>
              <p:cNvSpPr>
                <a:spLocks/>
              </p:cNvSpPr>
              <p:nvPr/>
            </p:nvSpPr>
            <p:spPr bwMode="auto">
              <a:xfrm>
                <a:off x="4719" y="1785"/>
                <a:ext cx="32" cy="41"/>
              </a:xfrm>
              <a:custGeom>
                <a:avLst/>
                <a:gdLst>
                  <a:gd name="T0" fmla="*/ 31 w 32"/>
                  <a:gd name="T1" fmla="*/ 0 h 41"/>
                  <a:gd name="T2" fmla="*/ 29 w 32"/>
                  <a:gd name="T3" fmla="*/ 22 h 41"/>
                  <a:gd name="T4" fmla="*/ 29 w 32"/>
                  <a:gd name="T5" fmla="*/ 22 h 41"/>
                  <a:gd name="T6" fmla="*/ 32 w 32"/>
                  <a:gd name="T7" fmla="*/ 36 h 41"/>
                  <a:gd name="T8" fmla="*/ 32 w 32"/>
                  <a:gd name="T9" fmla="*/ 36 h 41"/>
                  <a:gd name="T10" fmla="*/ 32 w 32"/>
                  <a:gd name="T11" fmla="*/ 36 h 41"/>
                  <a:gd name="T12" fmla="*/ 32 w 32"/>
                  <a:gd name="T13" fmla="*/ 36 h 41"/>
                  <a:gd name="T14" fmla="*/ 32 w 32"/>
                  <a:gd name="T15" fmla="*/ 37 h 41"/>
                  <a:gd name="T16" fmla="*/ 12 w 32"/>
                  <a:gd name="T17" fmla="*/ 41 h 41"/>
                  <a:gd name="T18" fmla="*/ 14 w 32"/>
                  <a:gd name="T19" fmla="*/ 26 h 41"/>
                  <a:gd name="T20" fmla="*/ 5 w 32"/>
                  <a:gd name="T21" fmla="*/ 19 h 41"/>
                  <a:gd name="T22" fmla="*/ 0 w 32"/>
                  <a:gd name="T23" fmla="*/ 17 h 41"/>
                  <a:gd name="T24" fmla="*/ 2 w 32"/>
                  <a:gd name="T25" fmla="*/ 5 h 41"/>
                  <a:gd name="T26" fmla="*/ 2 w 32"/>
                  <a:gd name="T27" fmla="*/ 5 h 41"/>
                  <a:gd name="T28" fmla="*/ 12 w 32"/>
                  <a:gd name="T29" fmla="*/ 4 h 41"/>
                  <a:gd name="T30" fmla="*/ 12 w 32"/>
                  <a:gd name="T31" fmla="*/ 4 h 41"/>
                  <a:gd name="T32" fmla="*/ 14 w 32"/>
                  <a:gd name="T33" fmla="*/ 4 h 41"/>
                  <a:gd name="T34" fmla="*/ 17 w 32"/>
                  <a:gd name="T35" fmla="*/ 2 h 41"/>
                  <a:gd name="T36" fmla="*/ 24 w 32"/>
                  <a:gd name="T37" fmla="*/ 2 h 41"/>
                  <a:gd name="T38" fmla="*/ 24 w 32"/>
                  <a:gd name="T39" fmla="*/ 0 h 41"/>
                  <a:gd name="T40" fmla="*/ 29 w 32"/>
                  <a:gd name="T41" fmla="*/ 0 h 41"/>
                  <a:gd name="T42" fmla="*/ 29 w 32"/>
                  <a:gd name="T43" fmla="*/ 0 h 41"/>
                  <a:gd name="T44" fmla="*/ 31 w 32"/>
                  <a:gd name="T45" fmla="*/ 0 h 41"/>
                  <a:gd name="T46" fmla="*/ 31 w 32"/>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41">
                    <a:moveTo>
                      <a:pt x="31" y="0"/>
                    </a:moveTo>
                    <a:lnTo>
                      <a:pt x="29" y="22"/>
                    </a:lnTo>
                    <a:lnTo>
                      <a:pt x="29" y="22"/>
                    </a:lnTo>
                    <a:lnTo>
                      <a:pt x="32" y="36"/>
                    </a:lnTo>
                    <a:lnTo>
                      <a:pt x="32" y="36"/>
                    </a:lnTo>
                    <a:lnTo>
                      <a:pt x="32" y="36"/>
                    </a:lnTo>
                    <a:lnTo>
                      <a:pt x="32" y="36"/>
                    </a:lnTo>
                    <a:lnTo>
                      <a:pt x="32" y="37"/>
                    </a:lnTo>
                    <a:lnTo>
                      <a:pt x="12" y="41"/>
                    </a:lnTo>
                    <a:lnTo>
                      <a:pt x="14" y="26"/>
                    </a:lnTo>
                    <a:lnTo>
                      <a:pt x="5" y="19"/>
                    </a:lnTo>
                    <a:lnTo>
                      <a:pt x="0" y="17"/>
                    </a:lnTo>
                    <a:lnTo>
                      <a:pt x="2" y="5"/>
                    </a:lnTo>
                    <a:lnTo>
                      <a:pt x="2" y="5"/>
                    </a:lnTo>
                    <a:lnTo>
                      <a:pt x="12" y="4"/>
                    </a:lnTo>
                    <a:lnTo>
                      <a:pt x="12" y="4"/>
                    </a:lnTo>
                    <a:lnTo>
                      <a:pt x="14" y="4"/>
                    </a:lnTo>
                    <a:lnTo>
                      <a:pt x="17" y="2"/>
                    </a:lnTo>
                    <a:lnTo>
                      <a:pt x="24" y="2"/>
                    </a:lnTo>
                    <a:lnTo>
                      <a:pt x="24" y="0"/>
                    </a:lnTo>
                    <a:lnTo>
                      <a:pt x="29" y="0"/>
                    </a:lnTo>
                    <a:lnTo>
                      <a:pt x="29" y="0"/>
                    </a:lnTo>
                    <a:lnTo>
                      <a:pt x="31" y="0"/>
                    </a:lnTo>
                    <a:lnTo>
                      <a:pt x="3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86" name="Freeform 2345"/>
              <p:cNvSpPr>
                <a:spLocks/>
              </p:cNvSpPr>
              <p:nvPr/>
            </p:nvSpPr>
            <p:spPr bwMode="auto">
              <a:xfrm>
                <a:off x="4719" y="1785"/>
                <a:ext cx="32" cy="41"/>
              </a:xfrm>
              <a:custGeom>
                <a:avLst/>
                <a:gdLst>
                  <a:gd name="T0" fmla="*/ 31 w 32"/>
                  <a:gd name="T1" fmla="*/ 0 h 41"/>
                  <a:gd name="T2" fmla="*/ 29 w 32"/>
                  <a:gd name="T3" fmla="*/ 22 h 41"/>
                  <a:gd name="T4" fmla="*/ 29 w 32"/>
                  <a:gd name="T5" fmla="*/ 22 h 41"/>
                  <a:gd name="T6" fmla="*/ 32 w 32"/>
                  <a:gd name="T7" fmla="*/ 36 h 41"/>
                  <a:gd name="T8" fmla="*/ 32 w 32"/>
                  <a:gd name="T9" fmla="*/ 36 h 41"/>
                  <a:gd name="T10" fmla="*/ 32 w 32"/>
                  <a:gd name="T11" fmla="*/ 36 h 41"/>
                  <a:gd name="T12" fmla="*/ 32 w 32"/>
                  <a:gd name="T13" fmla="*/ 36 h 41"/>
                  <a:gd name="T14" fmla="*/ 32 w 32"/>
                  <a:gd name="T15" fmla="*/ 37 h 41"/>
                  <a:gd name="T16" fmla="*/ 12 w 32"/>
                  <a:gd name="T17" fmla="*/ 41 h 41"/>
                  <a:gd name="T18" fmla="*/ 14 w 32"/>
                  <a:gd name="T19" fmla="*/ 26 h 41"/>
                  <a:gd name="T20" fmla="*/ 5 w 32"/>
                  <a:gd name="T21" fmla="*/ 19 h 41"/>
                  <a:gd name="T22" fmla="*/ 0 w 32"/>
                  <a:gd name="T23" fmla="*/ 17 h 41"/>
                  <a:gd name="T24" fmla="*/ 2 w 32"/>
                  <a:gd name="T25" fmla="*/ 5 h 41"/>
                  <a:gd name="T26" fmla="*/ 2 w 32"/>
                  <a:gd name="T27" fmla="*/ 5 h 41"/>
                  <a:gd name="T28" fmla="*/ 12 w 32"/>
                  <a:gd name="T29" fmla="*/ 4 h 41"/>
                  <a:gd name="T30" fmla="*/ 12 w 32"/>
                  <a:gd name="T31" fmla="*/ 4 h 41"/>
                  <a:gd name="T32" fmla="*/ 14 w 32"/>
                  <a:gd name="T33" fmla="*/ 4 h 41"/>
                  <a:gd name="T34" fmla="*/ 17 w 32"/>
                  <a:gd name="T35" fmla="*/ 2 h 41"/>
                  <a:gd name="T36" fmla="*/ 24 w 32"/>
                  <a:gd name="T37" fmla="*/ 2 h 41"/>
                  <a:gd name="T38" fmla="*/ 24 w 32"/>
                  <a:gd name="T39" fmla="*/ 0 h 41"/>
                  <a:gd name="T40" fmla="*/ 29 w 32"/>
                  <a:gd name="T41" fmla="*/ 0 h 41"/>
                  <a:gd name="T42" fmla="*/ 29 w 32"/>
                  <a:gd name="T43" fmla="*/ 0 h 41"/>
                  <a:gd name="T44" fmla="*/ 31 w 32"/>
                  <a:gd name="T45" fmla="*/ 0 h 41"/>
                  <a:gd name="T46" fmla="*/ 31 w 32"/>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41">
                    <a:moveTo>
                      <a:pt x="31" y="0"/>
                    </a:moveTo>
                    <a:lnTo>
                      <a:pt x="29" y="22"/>
                    </a:lnTo>
                    <a:lnTo>
                      <a:pt x="29" y="22"/>
                    </a:lnTo>
                    <a:lnTo>
                      <a:pt x="32" y="36"/>
                    </a:lnTo>
                    <a:lnTo>
                      <a:pt x="32" y="36"/>
                    </a:lnTo>
                    <a:lnTo>
                      <a:pt x="32" y="36"/>
                    </a:lnTo>
                    <a:lnTo>
                      <a:pt x="32" y="36"/>
                    </a:lnTo>
                    <a:lnTo>
                      <a:pt x="32" y="37"/>
                    </a:lnTo>
                    <a:lnTo>
                      <a:pt x="12" y="41"/>
                    </a:lnTo>
                    <a:lnTo>
                      <a:pt x="14" y="26"/>
                    </a:lnTo>
                    <a:lnTo>
                      <a:pt x="5" y="19"/>
                    </a:lnTo>
                    <a:lnTo>
                      <a:pt x="0" y="17"/>
                    </a:lnTo>
                    <a:lnTo>
                      <a:pt x="2" y="5"/>
                    </a:lnTo>
                    <a:lnTo>
                      <a:pt x="2" y="5"/>
                    </a:lnTo>
                    <a:lnTo>
                      <a:pt x="12" y="4"/>
                    </a:lnTo>
                    <a:lnTo>
                      <a:pt x="12" y="4"/>
                    </a:lnTo>
                    <a:lnTo>
                      <a:pt x="14" y="4"/>
                    </a:lnTo>
                    <a:lnTo>
                      <a:pt x="17" y="2"/>
                    </a:lnTo>
                    <a:lnTo>
                      <a:pt x="24" y="2"/>
                    </a:lnTo>
                    <a:lnTo>
                      <a:pt x="24" y="0"/>
                    </a:lnTo>
                    <a:lnTo>
                      <a:pt x="29" y="0"/>
                    </a:lnTo>
                    <a:lnTo>
                      <a:pt x="29" y="0"/>
                    </a:lnTo>
                    <a:lnTo>
                      <a:pt x="31"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87" name="Freeform 2346"/>
              <p:cNvSpPr>
                <a:spLocks/>
              </p:cNvSpPr>
              <p:nvPr/>
            </p:nvSpPr>
            <p:spPr bwMode="auto">
              <a:xfrm>
                <a:off x="4787" y="1770"/>
                <a:ext cx="39" cy="37"/>
              </a:xfrm>
              <a:custGeom>
                <a:avLst/>
                <a:gdLst>
                  <a:gd name="T0" fmla="*/ 32 w 39"/>
                  <a:gd name="T1" fmla="*/ 8 h 37"/>
                  <a:gd name="T2" fmla="*/ 34 w 39"/>
                  <a:gd name="T3" fmla="*/ 19 h 37"/>
                  <a:gd name="T4" fmla="*/ 39 w 39"/>
                  <a:gd name="T5" fmla="*/ 34 h 37"/>
                  <a:gd name="T6" fmla="*/ 37 w 39"/>
                  <a:gd name="T7" fmla="*/ 34 h 37"/>
                  <a:gd name="T8" fmla="*/ 36 w 39"/>
                  <a:gd name="T9" fmla="*/ 34 h 37"/>
                  <a:gd name="T10" fmla="*/ 34 w 39"/>
                  <a:gd name="T11" fmla="*/ 34 h 37"/>
                  <a:gd name="T12" fmla="*/ 34 w 39"/>
                  <a:gd name="T13" fmla="*/ 36 h 37"/>
                  <a:gd name="T14" fmla="*/ 32 w 39"/>
                  <a:gd name="T15" fmla="*/ 36 h 37"/>
                  <a:gd name="T16" fmla="*/ 32 w 39"/>
                  <a:gd name="T17" fmla="*/ 37 h 37"/>
                  <a:gd name="T18" fmla="*/ 31 w 39"/>
                  <a:gd name="T19" fmla="*/ 37 h 37"/>
                  <a:gd name="T20" fmla="*/ 29 w 39"/>
                  <a:gd name="T21" fmla="*/ 37 h 37"/>
                  <a:gd name="T22" fmla="*/ 27 w 39"/>
                  <a:gd name="T23" fmla="*/ 37 h 37"/>
                  <a:gd name="T24" fmla="*/ 25 w 39"/>
                  <a:gd name="T25" fmla="*/ 37 h 37"/>
                  <a:gd name="T26" fmla="*/ 24 w 39"/>
                  <a:gd name="T27" fmla="*/ 37 h 37"/>
                  <a:gd name="T28" fmla="*/ 22 w 39"/>
                  <a:gd name="T29" fmla="*/ 37 h 37"/>
                  <a:gd name="T30" fmla="*/ 20 w 39"/>
                  <a:gd name="T31" fmla="*/ 37 h 37"/>
                  <a:gd name="T32" fmla="*/ 20 w 39"/>
                  <a:gd name="T33" fmla="*/ 36 h 37"/>
                  <a:gd name="T34" fmla="*/ 20 w 39"/>
                  <a:gd name="T35" fmla="*/ 34 h 37"/>
                  <a:gd name="T36" fmla="*/ 22 w 39"/>
                  <a:gd name="T37" fmla="*/ 34 h 37"/>
                  <a:gd name="T38" fmla="*/ 22 w 39"/>
                  <a:gd name="T39" fmla="*/ 32 h 37"/>
                  <a:gd name="T40" fmla="*/ 22 w 39"/>
                  <a:gd name="T41" fmla="*/ 30 h 37"/>
                  <a:gd name="T42" fmla="*/ 24 w 39"/>
                  <a:gd name="T43" fmla="*/ 30 h 37"/>
                  <a:gd name="T44" fmla="*/ 22 w 39"/>
                  <a:gd name="T45" fmla="*/ 30 h 37"/>
                  <a:gd name="T46" fmla="*/ 22 w 39"/>
                  <a:gd name="T47" fmla="*/ 29 h 37"/>
                  <a:gd name="T48" fmla="*/ 20 w 39"/>
                  <a:gd name="T49" fmla="*/ 30 h 37"/>
                  <a:gd name="T50" fmla="*/ 20 w 39"/>
                  <a:gd name="T51" fmla="*/ 29 h 37"/>
                  <a:gd name="T52" fmla="*/ 20 w 39"/>
                  <a:gd name="T53" fmla="*/ 27 h 37"/>
                  <a:gd name="T54" fmla="*/ 20 w 39"/>
                  <a:gd name="T55" fmla="*/ 25 h 37"/>
                  <a:gd name="T56" fmla="*/ 20 w 39"/>
                  <a:gd name="T57" fmla="*/ 24 h 37"/>
                  <a:gd name="T58" fmla="*/ 20 w 39"/>
                  <a:gd name="T59" fmla="*/ 22 h 37"/>
                  <a:gd name="T60" fmla="*/ 22 w 39"/>
                  <a:gd name="T61" fmla="*/ 22 h 37"/>
                  <a:gd name="T62" fmla="*/ 22 w 39"/>
                  <a:gd name="T63" fmla="*/ 20 h 37"/>
                  <a:gd name="T64" fmla="*/ 20 w 39"/>
                  <a:gd name="T65" fmla="*/ 19 h 37"/>
                  <a:gd name="T66" fmla="*/ 19 w 39"/>
                  <a:gd name="T67" fmla="*/ 19 h 37"/>
                  <a:gd name="T68" fmla="*/ 19 w 39"/>
                  <a:gd name="T69" fmla="*/ 20 h 37"/>
                  <a:gd name="T70" fmla="*/ 17 w 39"/>
                  <a:gd name="T71" fmla="*/ 20 h 37"/>
                  <a:gd name="T72" fmla="*/ 15 w 39"/>
                  <a:gd name="T73" fmla="*/ 20 h 37"/>
                  <a:gd name="T74" fmla="*/ 15 w 39"/>
                  <a:gd name="T75" fmla="*/ 22 h 37"/>
                  <a:gd name="T76" fmla="*/ 14 w 39"/>
                  <a:gd name="T77" fmla="*/ 22 h 37"/>
                  <a:gd name="T78" fmla="*/ 14 w 39"/>
                  <a:gd name="T79" fmla="*/ 20 h 37"/>
                  <a:gd name="T80" fmla="*/ 12 w 39"/>
                  <a:gd name="T81" fmla="*/ 19 h 37"/>
                  <a:gd name="T82" fmla="*/ 8 w 39"/>
                  <a:gd name="T83" fmla="*/ 15 h 37"/>
                  <a:gd name="T84" fmla="*/ 0 w 39"/>
                  <a:gd name="T85" fmla="*/ 7 h 37"/>
                  <a:gd name="T86" fmla="*/ 7 w 39"/>
                  <a:gd name="T87" fmla="*/ 5 h 37"/>
                  <a:gd name="T88" fmla="*/ 14 w 39"/>
                  <a:gd name="T89" fmla="*/ 3 h 37"/>
                  <a:gd name="T90" fmla="*/ 15 w 39"/>
                  <a:gd name="T91" fmla="*/ 3 h 37"/>
                  <a:gd name="T92" fmla="*/ 29 w 39"/>
                  <a:gd name="T93" fmla="*/ 0 h 37"/>
                  <a:gd name="T94" fmla="*/ 31 w 39"/>
                  <a:gd name="T95" fmla="*/ 0 h 37"/>
                  <a:gd name="T96" fmla="*/ 31 w 39"/>
                  <a:gd name="T97" fmla="*/ 2 h 37"/>
                  <a:gd name="T98" fmla="*/ 31 w 39"/>
                  <a:gd name="T99" fmla="*/ 5 h 37"/>
                  <a:gd name="T100" fmla="*/ 32 w 39"/>
                  <a:gd name="T10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37">
                    <a:moveTo>
                      <a:pt x="32" y="8"/>
                    </a:moveTo>
                    <a:lnTo>
                      <a:pt x="34" y="19"/>
                    </a:lnTo>
                    <a:lnTo>
                      <a:pt x="39" y="34"/>
                    </a:lnTo>
                    <a:lnTo>
                      <a:pt x="37" y="34"/>
                    </a:lnTo>
                    <a:lnTo>
                      <a:pt x="36" y="34"/>
                    </a:lnTo>
                    <a:lnTo>
                      <a:pt x="34" y="34"/>
                    </a:lnTo>
                    <a:lnTo>
                      <a:pt x="34" y="36"/>
                    </a:lnTo>
                    <a:lnTo>
                      <a:pt x="32" y="36"/>
                    </a:lnTo>
                    <a:lnTo>
                      <a:pt x="32" y="37"/>
                    </a:lnTo>
                    <a:lnTo>
                      <a:pt x="31" y="37"/>
                    </a:lnTo>
                    <a:lnTo>
                      <a:pt x="29" y="37"/>
                    </a:lnTo>
                    <a:lnTo>
                      <a:pt x="27" y="37"/>
                    </a:lnTo>
                    <a:lnTo>
                      <a:pt x="25" y="37"/>
                    </a:lnTo>
                    <a:lnTo>
                      <a:pt x="24" y="37"/>
                    </a:lnTo>
                    <a:lnTo>
                      <a:pt x="22" y="37"/>
                    </a:lnTo>
                    <a:lnTo>
                      <a:pt x="20" y="37"/>
                    </a:lnTo>
                    <a:lnTo>
                      <a:pt x="20" y="36"/>
                    </a:lnTo>
                    <a:lnTo>
                      <a:pt x="20" y="34"/>
                    </a:lnTo>
                    <a:lnTo>
                      <a:pt x="22" y="34"/>
                    </a:lnTo>
                    <a:lnTo>
                      <a:pt x="22" y="32"/>
                    </a:lnTo>
                    <a:lnTo>
                      <a:pt x="22" y="30"/>
                    </a:lnTo>
                    <a:lnTo>
                      <a:pt x="24" y="30"/>
                    </a:lnTo>
                    <a:lnTo>
                      <a:pt x="22" y="30"/>
                    </a:lnTo>
                    <a:lnTo>
                      <a:pt x="22" y="29"/>
                    </a:lnTo>
                    <a:lnTo>
                      <a:pt x="20" y="30"/>
                    </a:lnTo>
                    <a:lnTo>
                      <a:pt x="20" y="29"/>
                    </a:lnTo>
                    <a:lnTo>
                      <a:pt x="20" y="27"/>
                    </a:lnTo>
                    <a:lnTo>
                      <a:pt x="20" y="25"/>
                    </a:lnTo>
                    <a:lnTo>
                      <a:pt x="20" y="24"/>
                    </a:lnTo>
                    <a:lnTo>
                      <a:pt x="20" y="22"/>
                    </a:lnTo>
                    <a:lnTo>
                      <a:pt x="22" y="22"/>
                    </a:lnTo>
                    <a:lnTo>
                      <a:pt x="22" y="20"/>
                    </a:lnTo>
                    <a:lnTo>
                      <a:pt x="20" y="19"/>
                    </a:lnTo>
                    <a:lnTo>
                      <a:pt x="19" y="19"/>
                    </a:lnTo>
                    <a:lnTo>
                      <a:pt x="19" y="20"/>
                    </a:lnTo>
                    <a:lnTo>
                      <a:pt x="17" y="20"/>
                    </a:lnTo>
                    <a:lnTo>
                      <a:pt x="15" y="20"/>
                    </a:lnTo>
                    <a:lnTo>
                      <a:pt x="15" y="22"/>
                    </a:lnTo>
                    <a:lnTo>
                      <a:pt x="14" y="22"/>
                    </a:lnTo>
                    <a:lnTo>
                      <a:pt x="14" y="20"/>
                    </a:lnTo>
                    <a:lnTo>
                      <a:pt x="12" y="19"/>
                    </a:lnTo>
                    <a:lnTo>
                      <a:pt x="8" y="15"/>
                    </a:lnTo>
                    <a:lnTo>
                      <a:pt x="0" y="7"/>
                    </a:lnTo>
                    <a:lnTo>
                      <a:pt x="7" y="5"/>
                    </a:lnTo>
                    <a:lnTo>
                      <a:pt x="14" y="3"/>
                    </a:lnTo>
                    <a:lnTo>
                      <a:pt x="15" y="3"/>
                    </a:lnTo>
                    <a:lnTo>
                      <a:pt x="29" y="0"/>
                    </a:lnTo>
                    <a:lnTo>
                      <a:pt x="31" y="0"/>
                    </a:lnTo>
                    <a:lnTo>
                      <a:pt x="31" y="2"/>
                    </a:lnTo>
                    <a:lnTo>
                      <a:pt x="31" y="5"/>
                    </a:lnTo>
                    <a:lnTo>
                      <a:pt x="32" y="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88" name="Freeform 2347"/>
              <p:cNvSpPr>
                <a:spLocks/>
              </p:cNvSpPr>
              <p:nvPr/>
            </p:nvSpPr>
            <p:spPr bwMode="auto">
              <a:xfrm>
                <a:off x="4787" y="1770"/>
                <a:ext cx="39" cy="37"/>
              </a:xfrm>
              <a:custGeom>
                <a:avLst/>
                <a:gdLst>
                  <a:gd name="T0" fmla="*/ 32 w 39"/>
                  <a:gd name="T1" fmla="*/ 8 h 37"/>
                  <a:gd name="T2" fmla="*/ 34 w 39"/>
                  <a:gd name="T3" fmla="*/ 19 h 37"/>
                  <a:gd name="T4" fmla="*/ 39 w 39"/>
                  <a:gd name="T5" fmla="*/ 34 h 37"/>
                  <a:gd name="T6" fmla="*/ 37 w 39"/>
                  <a:gd name="T7" fmla="*/ 34 h 37"/>
                  <a:gd name="T8" fmla="*/ 36 w 39"/>
                  <a:gd name="T9" fmla="*/ 34 h 37"/>
                  <a:gd name="T10" fmla="*/ 34 w 39"/>
                  <a:gd name="T11" fmla="*/ 34 h 37"/>
                  <a:gd name="T12" fmla="*/ 34 w 39"/>
                  <a:gd name="T13" fmla="*/ 36 h 37"/>
                  <a:gd name="T14" fmla="*/ 32 w 39"/>
                  <a:gd name="T15" fmla="*/ 36 h 37"/>
                  <a:gd name="T16" fmla="*/ 32 w 39"/>
                  <a:gd name="T17" fmla="*/ 37 h 37"/>
                  <a:gd name="T18" fmla="*/ 31 w 39"/>
                  <a:gd name="T19" fmla="*/ 37 h 37"/>
                  <a:gd name="T20" fmla="*/ 29 w 39"/>
                  <a:gd name="T21" fmla="*/ 37 h 37"/>
                  <a:gd name="T22" fmla="*/ 27 w 39"/>
                  <a:gd name="T23" fmla="*/ 37 h 37"/>
                  <a:gd name="T24" fmla="*/ 25 w 39"/>
                  <a:gd name="T25" fmla="*/ 37 h 37"/>
                  <a:gd name="T26" fmla="*/ 24 w 39"/>
                  <a:gd name="T27" fmla="*/ 37 h 37"/>
                  <a:gd name="T28" fmla="*/ 22 w 39"/>
                  <a:gd name="T29" fmla="*/ 37 h 37"/>
                  <a:gd name="T30" fmla="*/ 20 w 39"/>
                  <a:gd name="T31" fmla="*/ 37 h 37"/>
                  <a:gd name="T32" fmla="*/ 20 w 39"/>
                  <a:gd name="T33" fmla="*/ 36 h 37"/>
                  <a:gd name="T34" fmla="*/ 20 w 39"/>
                  <a:gd name="T35" fmla="*/ 34 h 37"/>
                  <a:gd name="T36" fmla="*/ 22 w 39"/>
                  <a:gd name="T37" fmla="*/ 34 h 37"/>
                  <a:gd name="T38" fmla="*/ 22 w 39"/>
                  <a:gd name="T39" fmla="*/ 32 h 37"/>
                  <a:gd name="T40" fmla="*/ 22 w 39"/>
                  <a:gd name="T41" fmla="*/ 30 h 37"/>
                  <a:gd name="T42" fmla="*/ 24 w 39"/>
                  <a:gd name="T43" fmla="*/ 30 h 37"/>
                  <a:gd name="T44" fmla="*/ 22 w 39"/>
                  <a:gd name="T45" fmla="*/ 30 h 37"/>
                  <a:gd name="T46" fmla="*/ 22 w 39"/>
                  <a:gd name="T47" fmla="*/ 29 h 37"/>
                  <a:gd name="T48" fmla="*/ 20 w 39"/>
                  <a:gd name="T49" fmla="*/ 30 h 37"/>
                  <a:gd name="T50" fmla="*/ 20 w 39"/>
                  <a:gd name="T51" fmla="*/ 29 h 37"/>
                  <a:gd name="T52" fmla="*/ 20 w 39"/>
                  <a:gd name="T53" fmla="*/ 27 h 37"/>
                  <a:gd name="T54" fmla="*/ 20 w 39"/>
                  <a:gd name="T55" fmla="*/ 25 h 37"/>
                  <a:gd name="T56" fmla="*/ 20 w 39"/>
                  <a:gd name="T57" fmla="*/ 24 h 37"/>
                  <a:gd name="T58" fmla="*/ 20 w 39"/>
                  <a:gd name="T59" fmla="*/ 22 h 37"/>
                  <a:gd name="T60" fmla="*/ 22 w 39"/>
                  <a:gd name="T61" fmla="*/ 22 h 37"/>
                  <a:gd name="T62" fmla="*/ 22 w 39"/>
                  <a:gd name="T63" fmla="*/ 20 h 37"/>
                  <a:gd name="T64" fmla="*/ 20 w 39"/>
                  <a:gd name="T65" fmla="*/ 19 h 37"/>
                  <a:gd name="T66" fmla="*/ 19 w 39"/>
                  <a:gd name="T67" fmla="*/ 19 h 37"/>
                  <a:gd name="T68" fmla="*/ 19 w 39"/>
                  <a:gd name="T69" fmla="*/ 20 h 37"/>
                  <a:gd name="T70" fmla="*/ 17 w 39"/>
                  <a:gd name="T71" fmla="*/ 20 h 37"/>
                  <a:gd name="T72" fmla="*/ 15 w 39"/>
                  <a:gd name="T73" fmla="*/ 20 h 37"/>
                  <a:gd name="T74" fmla="*/ 15 w 39"/>
                  <a:gd name="T75" fmla="*/ 22 h 37"/>
                  <a:gd name="T76" fmla="*/ 14 w 39"/>
                  <a:gd name="T77" fmla="*/ 22 h 37"/>
                  <a:gd name="T78" fmla="*/ 14 w 39"/>
                  <a:gd name="T79" fmla="*/ 20 h 37"/>
                  <a:gd name="T80" fmla="*/ 12 w 39"/>
                  <a:gd name="T81" fmla="*/ 19 h 37"/>
                  <a:gd name="T82" fmla="*/ 8 w 39"/>
                  <a:gd name="T83" fmla="*/ 15 h 37"/>
                  <a:gd name="T84" fmla="*/ 0 w 39"/>
                  <a:gd name="T85" fmla="*/ 7 h 37"/>
                  <a:gd name="T86" fmla="*/ 7 w 39"/>
                  <a:gd name="T87" fmla="*/ 5 h 37"/>
                  <a:gd name="T88" fmla="*/ 14 w 39"/>
                  <a:gd name="T89" fmla="*/ 3 h 37"/>
                  <a:gd name="T90" fmla="*/ 15 w 39"/>
                  <a:gd name="T91" fmla="*/ 3 h 37"/>
                  <a:gd name="T92" fmla="*/ 29 w 39"/>
                  <a:gd name="T93" fmla="*/ 0 h 37"/>
                  <a:gd name="T94" fmla="*/ 31 w 39"/>
                  <a:gd name="T95" fmla="*/ 0 h 37"/>
                  <a:gd name="T96" fmla="*/ 31 w 39"/>
                  <a:gd name="T97" fmla="*/ 2 h 37"/>
                  <a:gd name="T98" fmla="*/ 31 w 39"/>
                  <a:gd name="T99" fmla="*/ 5 h 37"/>
                  <a:gd name="T100" fmla="*/ 32 w 39"/>
                  <a:gd name="T10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37">
                    <a:moveTo>
                      <a:pt x="32" y="8"/>
                    </a:moveTo>
                    <a:lnTo>
                      <a:pt x="34" y="19"/>
                    </a:lnTo>
                    <a:lnTo>
                      <a:pt x="39" y="34"/>
                    </a:lnTo>
                    <a:lnTo>
                      <a:pt x="37" y="34"/>
                    </a:lnTo>
                    <a:lnTo>
                      <a:pt x="36" y="34"/>
                    </a:lnTo>
                    <a:lnTo>
                      <a:pt x="34" y="34"/>
                    </a:lnTo>
                    <a:lnTo>
                      <a:pt x="34" y="36"/>
                    </a:lnTo>
                    <a:lnTo>
                      <a:pt x="32" y="36"/>
                    </a:lnTo>
                    <a:lnTo>
                      <a:pt x="32" y="37"/>
                    </a:lnTo>
                    <a:lnTo>
                      <a:pt x="31" y="37"/>
                    </a:lnTo>
                    <a:lnTo>
                      <a:pt x="29" y="37"/>
                    </a:lnTo>
                    <a:lnTo>
                      <a:pt x="27" y="37"/>
                    </a:lnTo>
                    <a:lnTo>
                      <a:pt x="25" y="37"/>
                    </a:lnTo>
                    <a:lnTo>
                      <a:pt x="24" y="37"/>
                    </a:lnTo>
                    <a:lnTo>
                      <a:pt x="22" y="37"/>
                    </a:lnTo>
                    <a:lnTo>
                      <a:pt x="20" y="37"/>
                    </a:lnTo>
                    <a:lnTo>
                      <a:pt x="20" y="36"/>
                    </a:lnTo>
                    <a:lnTo>
                      <a:pt x="20" y="34"/>
                    </a:lnTo>
                    <a:lnTo>
                      <a:pt x="22" y="34"/>
                    </a:lnTo>
                    <a:lnTo>
                      <a:pt x="22" y="32"/>
                    </a:lnTo>
                    <a:lnTo>
                      <a:pt x="22" y="30"/>
                    </a:lnTo>
                    <a:lnTo>
                      <a:pt x="24" y="30"/>
                    </a:lnTo>
                    <a:lnTo>
                      <a:pt x="22" y="30"/>
                    </a:lnTo>
                    <a:lnTo>
                      <a:pt x="22" y="29"/>
                    </a:lnTo>
                    <a:lnTo>
                      <a:pt x="20" y="30"/>
                    </a:lnTo>
                    <a:lnTo>
                      <a:pt x="20" y="29"/>
                    </a:lnTo>
                    <a:lnTo>
                      <a:pt x="20" y="27"/>
                    </a:lnTo>
                    <a:lnTo>
                      <a:pt x="20" y="25"/>
                    </a:lnTo>
                    <a:lnTo>
                      <a:pt x="20" y="24"/>
                    </a:lnTo>
                    <a:lnTo>
                      <a:pt x="20" y="22"/>
                    </a:lnTo>
                    <a:lnTo>
                      <a:pt x="22" y="22"/>
                    </a:lnTo>
                    <a:lnTo>
                      <a:pt x="22" y="20"/>
                    </a:lnTo>
                    <a:lnTo>
                      <a:pt x="20" y="19"/>
                    </a:lnTo>
                    <a:lnTo>
                      <a:pt x="19" y="19"/>
                    </a:lnTo>
                    <a:lnTo>
                      <a:pt x="19" y="20"/>
                    </a:lnTo>
                    <a:lnTo>
                      <a:pt x="17" y="20"/>
                    </a:lnTo>
                    <a:lnTo>
                      <a:pt x="15" y="20"/>
                    </a:lnTo>
                    <a:lnTo>
                      <a:pt x="15" y="22"/>
                    </a:lnTo>
                    <a:lnTo>
                      <a:pt x="14" y="22"/>
                    </a:lnTo>
                    <a:lnTo>
                      <a:pt x="14" y="20"/>
                    </a:lnTo>
                    <a:lnTo>
                      <a:pt x="12" y="19"/>
                    </a:lnTo>
                    <a:lnTo>
                      <a:pt x="8" y="15"/>
                    </a:lnTo>
                    <a:lnTo>
                      <a:pt x="0" y="7"/>
                    </a:lnTo>
                    <a:lnTo>
                      <a:pt x="7" y="5"/>
                    </a:lnTo>
                    <a:lnTo>
                      <a:pt x="14" y="3"/>
                    </a:lnTo>
                    <a:lnTo>
                      <a:pt x="15" y="3"/>
                    </a:lnTo>
                    <a:lnTo>
                      <a:pt x="29" y="0"/>
                    </a:lnTo>
                    <a:lnTo>
                      <a:pt x="31" y="0"/>
                    </a:lnTo>
                    <a:lnTo>
                      <a:pt x="31" y="2"/>
                    </a:lnTo>
                    <a:lnTo>
                      <a:pt x="31" y="5"/>
                    </a:lnTo>
                    <a:lnTo>
                      <a:pt x="32"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89" name="Freeform 2348"/>
              <p:cNvSpPr>
                <a:spLocks/>
              </p:cNvSpPr>
              <p:nvPr/>
            </p:nvSpPr>
            <p:spPr bwMode="auto">
              <a:xfrm>
                <a:off x="4741" y="1889"/>
                <a:ext cx="41" cy="40"/>
              </a:xfrm>
              <a:custGeom>
                <a:avLst/>
                <a:gdLst>
                  <a:gd name="T0" fmla="*/ 34 w 41"/>
                  <a:gd name="T1" fmla="*/ 3 h 40"/>
                  <a:gd name="T2" fmla="*/ 41 w 41"/>
                  <a:gd name="T3" fmla="*/ 15 h 40"/>
                  <a:gd name="T4" fmla="*/ 39 w 41"/>
                  <a:gd name="T5" fmla="*/ 15 h 40"/>
                  <a:gd name="T6" fmla="*/ 39 w 41"/>
                  <a:gd name="T7" fmla="*/ 13 h 40"/>
                  <a:gd name="T8" fmla="*/ 39 w 41"/>
                  <a:gd name="T9" fmla="*/ 13 h 40"/>
                  <a:gd name="T10" fmla="*/ 39 w 41"/>
                  <a:gd name="T11" fmla="*/ 13 h 40"/>
                  <a:gd name="T12" fmla="*/ 38 w 41"/>
                  <a:gd name="T13" fmla="*/ 13 h 40"/>
                  <a:gd name="T14" fmla="*/ 38 w 41"/>
                  <a:gd name="T15" fmla="*/ 13 h 40"/>
                  <a:gd name="T16" fmla="*/ 38 w 41"/>
                  <a:gd name="T17" fmla="*/ 13 h 40"/>
                  <a:gd name="T18" fmla="*/ 38 w 41"/>
                  <a:gd name="T19" fmla="*/ 13 h 40"/>
                  <a:gd name="T20" fmla="*/ 36 w 41"/>
                  <a:gd name="T21" fmla="*/ 13 h 40"/>
                  <a:gd name="T22" fmla="*/ 36 w 41"/>
                  <a:gd name="T23" fmla="*/ 13 h 40"/>
                  <a:gd name="T24" fmla="*/ 36 w 41"/>
                  <a:gd name="T25" fmla="*/ 13 h 40"/>
                  <a:gd name="T26" fmla="*/ 34 w 41"/>
                  <a:gd name="T27" fmla="*/ 13 h 40"/>
                  <a:gd name="T28" fmla="*/ 34 w 41"/>
                  <a:gd name="T29" fmla="*/ 15 h 40"/>
                  <a:gd name="T30" fmla="*/ 32 w 41"/>
                  <a:gd name="T31" fmla="*/ 32 h 40"/>
                  <a:gd name="T32" fmla="*/ 34 w 41"/>
                  <a:gd name="T33" fmla="*/ 35 h 40"/>
                  <a:gd name="T34" fmla="*/ 34 w 41"/>
                  <a:gd name="T35" fmla="*/ 37 h 40"/>
                  <a:gd name="T36" fmla="*/ 34 w 41"/>
                  <a:gd name="T37" fmla="*/ 39 h 40"/>
                  <a:gd name="T38" fmla="*/ 34 w 41"/>
                  <a:gd name="T39" fmla="*/ 40 h 40"/>
                  <a:gd name="T40" fmla="*/ 34 w 41"/>
                  <a:gd name="T41" fmla="*/ 40 h 40"/>
                  <a:gd name="T42" fmla="*/ 32 w 41"/>
                  <a:gd name="T43" fmla="*/ 39 h 40"/>
                  <a:gd name="T44" fmla="*/ 29 w 41"/>
                  <a:gd name="T45" fmla="*/ 37 h 40"/>
                  <a:gd name="T46" fmla="*/ 27 w 41"/>
                  <a:gd name="T47" fmla="*/ 35 h 40"/>
                  <a:gd name="T48" fmla="*/ 26 w 41"/>
                  <a:gd name="T49" fmla="*/ 33 h 40"/>
                  <a:gd name="T50" fmla="*/ 24 w 41"/>
                  <a:gd name="T51" fmla="*/ 33 h 40"/>
                  <a:gd name="T52" fmla="*/ 22 w 41"/>
                  <a:gd name="T53" fmla="*/ 28 h 40"/>
                  <a:gd name="T54" fmla="*/ 22 w 41"/>
                  <a:gd name="T55" fmla="*/ 28 h 40"/>
                  <a:gd name="T56" fmla="*/ 21 w 41"/>
                  <a:gd name="T57" fmla="*/ 27 h 40"/>
                  <a:gd name="T58" fmla="*/ 21 w 41"/>
                  <a:gd name="T59" fmla="*/ 27 h 40"/>
                  <a:gd name="T60" fmla="*/ 19 w 41"/>
                  <a:gd name="T61" fmla="*/ 25 h 40"/>
                  <a:gd name="T62" fmla="*/ 17 w 41"/>
                  <a:gd name="T63" fmla="*/ 25 h 40"/>
                  <a:gd name="T64" fmla="*/ 17 w 41"/>
                  <a:gd name="T65" fmla="*/ 25 h 40"/>
                  <a:gd name="T66" fmla="*/ 16 w 41"/>
                  <a:gd name="T67" fmla="*/ 25 h 40"/>
                  <a:gd name="T68" fmla="*/ 16 w 41"/>
                  <a:gd name="T69" fmla="*/ 25 h 40"/>
                  <a:gd name="T70" fmla="*/ 16 w 41"/>
                  <a:gd name="T71" fmla="*/ 25 h 40"/>
                  <a:gd name="T72" fmla="*/ 16 w 41"/>
                  <a:gd name="T73" fmla="*/ 27 h 40"/>
                  <a:gd name="T74" fmla="*/ 14 w 41"/>
                  <a:gd name="T75" fmla="*/ 28 h 40"/>
                  <a:gd name="T76" fmla="*/ 14 w 41"/>
                  <a:gd name="T77" fmla="*/ 28 h 40"/>
                  <a:gd name="T78" fmla="*/ 14 w 41"/>
                  <a:gd name="T79" fmla="*/ 28 h 40"/>
                  <a:gd name="T80" fmla="*/ 12 w 41"/>
                  <a:gd name="T81" fmla="*/ 30 h 40"/>
                  <a:gd name="T82" fmla="*/ 12 w 41"/>
                  <a:gd name="T83" fmla="*/ 30 h 40"/>
                  <a:gd name="T84" fmla="*/ 12 w 41"/>
                  <a:gd name="T85" fmla="*/ 30 h 40"/>
                  <a:gd name="T86" fmla="*/ 10 w 41"/>
                  <a:gd name="T87" fmla="*/ 32 h 40"/>
                  <a:gd name="T88" fmla="*/ 9 w 41"/>
                  <a:gd name="T89" fmla="*/ 33 h 40"/>
                  <a:gd name="T90" fmla="*/ 9 w 41"/>
                  <a:gd name="T91" fmla="*/ 33 h 40"/>
                  <a:gd name="T92" fmla="*/ 7 w 41"/>
                  <a:gd name="T93" fmla="*/ 35 h 40"/>
                  <a:gd name="T94" fmla="*/ 7 w 41"/>
                  <a:gd name="T95" fmla="*/ 35 h 40"/>
                  <a:gd name="T96" fmla="*/ 4 w 41"/>
                  <a:gd name="T97" fmla="*/ 33 h 40"/>
                  <a:gd name="T98" fmla="*/ 4 w 41"/>
                  <a:gd name="T99" fmla="*/ 32 h 40"/>
                  <a:gd name="T100" fmla="*/ 2 w 41"/>
                  <a:gd name="T101" fmla="*/ 30 h 40"/>
                  <a:gd name="T102" fmla="*/ 2 w 41"/>
                  <a:gd name="T103" fmla="*/ 27 h 40"/>
                  <a:gd name="T104" fmla="*/ 0 w 41"/>
                  <a:gd name="T105" fmla="*/ 23 h 40"/>
                  <a:gd name="T106" fmla="*/ 0 w 41"/>
                  <a:gd name="T107" fmla="*/ 20 h 40"/>
                  <a:gd name="T108" fmla="*/ 2 w 41"/>
                  <a:gd name="T109" fmla="*/ 17 h 40"/>
                  <a:gd name="T110" fmla="*/ 2 w 41"/>
                  <a:gd name="T111" fmla="*/ 17 h 40"/>
                  <a:gd name="T112" fmla="*/ 5 w 41"/>
                  <a:gd name="T113" fmla="*/ 10 h 40"/>
                  <a:gd name="T114" fmla="*/ 5 w 41"/>
                  <a:gd name="T115" fmla="*/ 10 h 40"/>
                  <a:gd name="T116" fmla="*/ 5 w 41"/>
                  <a:gd name="T117" fmla="*/ 10 h 40"/>
                  <a:gd name="T118" fmla="*/ 7 w 41"/>
                  <a:gd name="T119" fmla="*/ 8 h 40"/>
                  <a:gd name="T120" fmla="*/ 7 w 41"/>
                  <a:gd name="T121" fmla="*/ 8 h 40"/>
                  <a:gd name="T122" fmla="*/ 7 w 41"/>
                  <a:gd name="T123" fmla="*/ 3 h 40"/>
                  <a:gd name="T124" fmla="*/ 9 w 41"/>
                  <a:gd name="T1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40">
                    <a:moveTo>
                      <a:pt x="10" y="1"/>
                    </a:moveTo>
                    <a:lnTo>
                      <a:pt x="16" y="3"/>
                    </a:lnTo>
                    <a:lnTo>
                      <a:pt x="26" y="1"/>
                    </a:lnTo>
                    <a:lnTo>
                      <a:pt x="34" y="3"/>
                    </a:lnTo>
                    <a:lnTo>
                      <a:pt x="41" y="10"/>
                    </a:lnTo>
                    <a:lnTo>
                      <a:pt x="41" y="11"/>
                    </a:lnTo>
                    <a:lnTo>
                      <a:pt x="41" y="13"/>
                    </a:lnTo>
                    <a:lnTo>
                      <a:pt x="41" y="15"/>
                    </a:lnTo>
                    <a:lnTo>
                      <a:pt x="39" y="15"/>
                    </a:lnTo>
                    <a:lnTo>
                      <a:pt x="39" y="15"/>
                    </a:lnTo>
                    <a:lnTo>
                      <a:pt x="39" y="15"/>
                    </a:lnTo>
                    <a:lnTo>
                      <a:pt x="39" y="15"/>
                    </a:lnTo>
                    <a:lnTo>
                      <a:pt x="39" y="15"/>
                    </a:lnTo>
                    <a:lnTo>
                      <a:pt x="39" y="15"/>
                    </a:lnTo>
                    <a:lnTo>
                      <a:pt x="39" y="13"/>
                    </a:lnTo>
                    <a:lnTo>
                      <a:pt x="39" y="13"/>
                    </a:lnTo>
                    <a:lnTo>
                      <a:pt x="39" y="13"/>
                    </a:lnTo>
                    <a:lnTo>
                      <a:pt x="39" y="13"/>
                    </a:lnTo>
                    <a:lnTo>
                      <a:pt x="39" y="13"/>
                    </a:lnTo>
                    <a:lnTo>
                      <a:pt x="39" y="13"/>
                    </a:lnTo>
                    <a:lnTo>
                      <a:pt x="39" y="13"/>
                    </a:lnTo>
                    <a:lnTo>
                      <a:pt x="39" y="13"/>
                    </a:lnTo>
                    <a:lnTo>
                      <a:pt x="39" y="13"/>
                    </a:lnTo>
                    <a:lnTo>
                      <a:pt x="39" y="13"/>
                    </a:lnTo>
                    <a:lnTo>
                      <a:pt x="39" y="13"/>
                    </a:lnTo>
                    <a:lnTo>
                      <a:pt x="39" y="13"/>
                    </a:lnTo>
                    <a:lnTo>
                      <a:pt x="39" y="13"/>
                    </a:lnTo>
                    <a:lnTo>
                      <a:pt x="38" y="13"/>
                    </a:lnTo>
                    <a:lnTo>
                      <a:pt x="38" y="13"/>
                    </a:lnTo>
                    <a:lnTo>
                      <a:pt x="38" y="13"/>
                    </a:lnTo>
                    <a:lnTo>
                      <a:pt x="38" y="13"/>
                    </a:lnTo>
                    <a:lnTo>
                      <a:pt x="38" y="13"/>
                    </a:lnTo>
                    <a:lnTo>
                      <a:pt x="38" y="13"/>
                    </a:lnTo>
                    <a:lnTo>
                      <a:pt x="38" y="13"/>
                    </a:lnTo>
                    <a:lnTo>
                      <a:pt x="38" y="13"/>
                    </a:lnTo>
                    <a:lnTo>
                      <a:pt x="38" y="13"/>
                    </a:lnTo>
                    <a:lnTo>
                      <a:pt x="38" y="13"/>
                    </a:lnTo>
                    <a:lnTo>
                      <a:pt x="38" y="13"/>
                    </a:lnTo>
                    <a:lnTo>
                      <a:pt x="38" y="13"/>
                    </a:lnTo>
                    <a:lnTo>
                      <a:pt x="38" y="13"/>
                    </a:lnTo>
                    <a:lnTo>
                      <a:pt x="38" y="13"/>
                    </a:lnTo>
                    <a:lnTo>
                      <a:pt x="36" y="13"/>
                    </a:lnTo>
                    <a:lnTo>
                      <a:pt x="36" y="13"/>
                    </a:lnTo>
                    <a:lnTo>
                      <a:pt x="36" y="13"/>
                    </a:lnTo>
                    <a:lnTo>
                      <a:pt x="36" y="13"/>
                    </a:lnTo>
                    <a:lnTo>
                      <a:pt x="36" y="13"/>
                    </a:lnTo>
                    <a:lnTo>
                      <a:pt x="36" y="13"/>
                    </a:lnTo>
                    <a:lnTo>
                      <a:pt x="36" y="13"/>
                    </a:lnTo>
                    <a:lnTo>
                      <a:pt x="36" y="13"/>
                    </a:lnTo>
                    <a:lnTo>
                      <a:pt x="36" y="13"/>
                    </a:lnTo>
                    <a:lnTo>
                      <a:pt x="36" y="13"/>
                    </a:lnTo>
                    <a:lnTo>
                      <a:pt x="36" y="13"/>
                    </a:lnTo>
                    <a:lnTo>
                      <a:pt x="34" y="13"/>
                    </a:lnTo>
                    <a:lnTo>
                      <a:pt x="34" y="13"/>
                    </a:lnTo>
                    <a:lnTo>
                      <a:pt x="34" y="13"/>
                    </a:lnTo>
                    <a:lnTo>
                      <a:pt x="34" y="13"/>
                    </a:lnTo>
                    <a:lnTo>
                      <a:pt x="34" y="13"/>
                    </a:lnTo>
                    <a:lnTo>
                      <a:pt x="34" y="13"/>
                    </a:lnTo>
                    <a:lnTo>
                      <a:pt x="34" y="13"/>
                    </a:lnTo>
                    <a:lnTo>
                      <a:pt x="34" y="15"/>
                    </a:lnTo>
                    <a:lnTo>
                      <a:pt x="34" y="15"/>
                    </a:lnTo>
                    <a:lnTo>
                      <a:pt x="29" y="27"/>
                    </a:lnTo>
                    <a:lnTo>
                      <a:pt x="32" y="30"/>
                    </a:lnTo>
                    <a:lnTo>
                      <a:pt x="32" y="32"/>
                    </a:lnTo>
                    <a:lnTo>
                      <a:pt x="34" y="35"/>
                    </a:lnTo>
                    <a:lnTo>
                      <a:pt x="34" y="35"/>
                    </a:lnTo>
                    <a:lnTo>
                      <a:pt x="34" y="35"/>
                    </a:lnTo>
                    <a:lnTo>
                      <a:pt x="34" y="35"/>
                    </a:lnTo>
                    <a:lnTo>
                      <a:pt x="34" y="37"/>
                    </a:lnTo>
                    <a:lnTo>
                      <a:pt x="34" y="37"/>
                    </a:lnTo>
                    <a:lnTo>
                      <a:pt x="34" y="37"/>
                    </a:lnTo>
                    <a:lnTo>
                      <a:pt x="34" y="37"/>
                    </a:lnTo>
                    <a:lnTo>
                      <a:pt x="34" y="37"/>
                    </a:lnTo>
                    <a:lnTo>
                      <a:pt x="34" y="37"/>
                    </a:lnTo>
                    <a:lnTo>
                      <a:pt x="34" y="39"/>
                    </a:lnTo>
                    <a:lnTo>
                      <a:pt x="34" y="39"/>
                    </a:lnTo>
                    <a:lnTo>
                      <a:pt x="34" y="39"/>
                    </a:lnTo>
                    <a:lnTo>
                      <a:pt x="34" y="39"/>
                    </a:lnTo>
                    <a:lnTo>
                      <a:pt x="34" y="39"/>
                    </a:lnTo>
                    <a:lnTo>
                      <a:pt x="34" y="40"/>
                    </a:lnTo>
                    <a:lnTo>
                      <a:pt x="34" y="40"/>
                    </a:lnTo>
                    <a:lnTo>
                      <a:pt x="34" y="40"/>
                    </a:lnTo>
                    <a:lnTo>
                      <a:pt x="34" y="40"/>
                    </a:lnTo>
                    <a:lnTo>
                      <a:pt x="34" y="40"/>
                    </a:lnTo>
                    <a:lnTo>
                      <a:pt x="34" y="40"/>
                    </a:lnTo>
                    <a:lnTo>
                      <a:pt x="34" y="40"/>
                    </a:lnTo>
                    <a:lnTo>
                      <a:pt x="32" y="39"/>
                    </a:lnTo>
                    <a:lnTo>
                      <a:pt x="32" y="39"/>
                    </a:lnTo>
                    <a:lnTo>
                      <a:pt x="32" y="39"/>
                    </a:lnTo>
                    <a:lnTo>
                      <a:pt x="31" y="39"/>
                    </a:lnTo>
                    <a:lnTo>
                      <a:pt x="29" y="37"/>
                    </a:lnTo>
                    <a:lnTo>
                      <a:pt x="29" y="37"/>
                    </a:lnTo>
                    <a:lnTo>
                      <a:pt x="29" y="37"/>
                    </a:lnTo>
                    <a:lnTo>
                      <a:pt x="27" y="35"/>
                    </a:lnTo>
                    <a:lnTo>
                      <a:pt x="27" y="35"/>
                    </a:lnTo>
                    <a:lnTo>
                      <a:pt x="27" y="35"/>
                    </a:lnTo>
                    <a:lnTo>
                      <a:pt x="27" y="35"/>
                    </a:lnTo>
                    <a:lnTo>
                      <a:pt x="27" y="35"/>
                    </a:lnTo>
                    <a:lnTo>
                      <a:pt x="27" y="35"/>
                    </a:lnTo>
                    <a:lnTo>
                      <a:pt x="26" y="33"/>
                    </a:lnTo>
                    <a:lnTo>
                      <a:pt x="26" y="33"/>
                    </a:lnTo>
                    <a:lnTo>
                      <a:pt x="24" y="33"/>
                    </a:lnTo>
                    <a:lnTo>
                      <a:pt x="24" y="33"/>
                    </a:lnTo>
                    <a:lnTo>
                      <a:pt x="24" y="33"/>
                    </a:lnTo>
                    <a:lnTo>
                      <a:pt x="22" y="32"/>
                    </a:lnTo>
                    <a:lnTo>
                      <a:pt x="22" y="30"/>
                    </a:lnTo>
                    <a:lnTo>
                      <a:pt x="22" y="30"/>
                    </a:lnTo>
                    <a:lnTo>
                      <a:pt x="22" y="28"/>
                    </a:lnTo>
                    <a:lnTo>
                      <a:pt x="22" y="28"/>
                    </a:lnTo>
                    <a:lnTo>
                      <a:pt x="22" y="28"/>
                    </a:lnTo>
                    <a:lnTo>
                      <a:pt x="22" y="28"/>
                    </a:lnTo>
                    <a:lnTo>
                      <a:pt x="22" y="28"/>
                    </a:lnTo>
                    <a:lnTo>
                      <a:pt x="22" y="28"/>
                    </a:lnTo>
                    <a:lnTo>
                      <a:pt x="21" y="28"/>
                    </a:lnTo>
                    <a:lnTo>
                      <a:pt x="21" y="27"/>
                    </a:lnTo>
                    <a:lnTo>
                      <a:pt x="21" y="27"/>
                    </a:lnTo>
                    <a:lnTo>
                      <a:pt x="21" y="27"/>
                    </a:lnTo>
                    <a:lnTo>
                      <a:pt x="21" y="27"/>
                    </a:lnTo>
                    <a:lnTo>
                      <a:pt x="21" y="27"/>
                    </a:lnTo>
                    <a:lnTo>
                      <a:pt x="21" y="27"/>
                    </a:lnTo>
                    <a:lnTo>
                      <a:pt x="21" y="27"/>
                    </a:lnTo>
                    <a:lnTo>
                      <a:pt x="21" y="25"/>
                    </a:lnTo>
                    <a:lnTo>
                      <a:pt x="21" y="25"/>
                    </a:lnTo>
                    <a:lnTo>
                      <a:pt x="19" y="25"/>
                    </a:lnTo>
                    <a:lnTo>
                      <a:pt x="19" y="25"/>
                    </a:lnTo>
                    <a:lnTo>
                      <a:pt x="19" y="23"/>
                    </a:lnTo>
                    <a:lnTo>
                      <a:pt x="19" y="23"/>
                    </a:lnTo>
                    <a:lnTo>
                      <a:pt x="17" y="25"/>
                    </a:lnTo>
                    <a:lnTo>
                      <a:pt x="17" y="25"/>
                    </a:lnTo>
                    <a:lnTo>
                      <a:pt x="17" y="25"/>
                    </a:lnTo>
                    <a:lnTo>
                      <a:pt x="17" y="25"/>
                    </a:lnTo>
                    <a:lnTo>
                      <a:pt x="17" y="25"/>
                    </a:lnTo>
                    <a:lnTo>
                      <a:pt x="17" y="25"/>
                    </a:lnTo>
                    <a:lnTo>
                      <a:pt x="16" y="25"/>
                    </a:lnTo>
                    <a:lnTo>
                      <a:pt x="16" y="25"/>
                    </a:lnTo>
                    <a:lnTo>
                      <a:pt x="16" y="25"/>
                    </a:lnTo>
                    <a:lnTo>
                      <a:pt x="16" y="25"/>
                    </a:lnTo>
                    <a:lnTo>
                      <a:pt x="16" y="25"/>
                    </a:lnTo>
                    <a:lnTo>
                      <a:pt x="16" y="25"/>
                    </a:lnTo>
                    <a:lnTo>
                      <a:pt x="16" y="25"/>
                    </a:lnTo>
                    <a:lnTo>
                      <a:pt x="16" y="25"/>
                    </a:lnTo>
                    <a:lnTo>
                      <a:pt x="16" y="25"/>
                    </a:lnTo>
                    <a:lnTo>
                      <a:pt x="16" y="25"/>
                    </a:lnTo>
                    <a:lnTo>
                      <a:pt x="16" y="25"/>
                    </a:lnTo>
                    <a:lnTo>
                      <a:pt x="16" y="27"/>
                    </a:lnTo>
                    <a:lnTo>
                      <a:pt x="16" y="27"/>
                    </a:lnTo>
                    <a:lnTo>
                      <a:pt x="16" y="27"/>
                    </a:lnTo>
                    <a:lnTo>
                      <a:pt x="16" y="27"/>
                    </a:lnTo>
                    <a:lnTo>
                      <a:pt x="16" y="27"/>
                    </a:lnTo>
                    <a:lnTo>
                      <a:pt x="16" y="27"/>
                    </a:lnTo>
                    <a:lnTo>
                      <a:pt x="14" y="28"/>
                    </a:lnTo>
                    <a:lnTo>
                      <a:pt x="14" y="28"/>
                    </a:lnTo>
                    <a:lnTo>
                      <a:pt x="14" y="28"/>
                    </a:lnTo>
                    <a:lnTo>
                      <a:pt x="14" y="28"/>
                    </a:lnTo>
                    <a:lnTo>
                      <a:pt x="14" y="28"/>
                    </a:lnTo>
                    <a:lnTo>
                      <a:pt x="14" y="28"/>
                    </a:lnTo>
                    <a:lnTo>
                      <a:pt x="14" y="28"/>
                    </a:lnTo>
                    <a:lnTo>
                      <a:pt x="14" y="28"/>
                    </a:lnTo>
                    <a:lnTo>
                      <a:pt x="14" y="28"/>
                    </a:lnTo>
                    <a:lnTo>
                      <a:pt x="14" y="28"/>
                    </a:lnTo>
                    <a:lnTo>
                      <a:pt x="12" y="28"/>
                    </a:lnTo>
                    <a:lnTo>
                      <a:pt x="12" y="30"/>
                    </a:lnTo>
                    <a:lnTo>
                      <a:pt x="12" y="30"/>
                    </a:lnTo>
                    <a:lnTo>
                      <a:pt x="12" y="30"/>
                    </a:lnTo>
                    <a:lnTo>
                      <a:pt x="12" y="30"/>
                    </a:lnTo>
                    <a:lnTo>
                      <a:pt x="12" y="30"/>
                    </a:lnTo>
                    <a:lnTo>
                      <a:pt x="12" y="30"/>
                    </a:lnTo>
                    <a:lnTo>
                      <a:pt x="12" y="30"/>
                    </a:lnTo>
                    <a:lnTo>
                      <a:pt x="12" y="30"/>
                    </a:lnTo>
                    <a:lnTo>
                      <a:pt x="12" y="30"/>
                    </a:lnTo>
                    <a:lnTo>
                      <a:pt x="12" y="30"/>
                    </a:lnTo>
                    <a:lnTo>
                      <a:pt x="12" y="30"/>
                    </a:lnTo>
                    <a:lnTo>
                      <a:pt x="12" y="30"/>
                    </a:lnTo>
                    <a:lnTo>
                      <a:pt x="12" y="30"/>
                    </a:lnTo>
                    <a:lnTo>
                      <a:pt x="12" y="30"/>
                    </a:lnTo>
                    <a:lnTo>
                      <a:pt x="10" y="32"/>
                    </a:lnTo>
                    <a:lnTo>
                      <a:pt x="10" y="32"/>
                    </a:lnTo>
                    <a:lnTo>
                      <a:pt x="10" y="32"/>
                    </a:lnTo>
                    <a:lnTo>
                      <a:pt x="10" y="33"/>
                    </a:lnTo>
                    <a:lnTo>
                      <a:pt x="9" y="33"/>
                    </a:lnTo>
                    <a:lnTo>
                      <a:pt x="9" y="33"/>
                    </a:lnTo>
                    <a:lnTo>
                      <a:pt x="9" y="33"/>
                    </a:lnTo>
                    <a:lnTo>
                      <a:pt x="9" y="33"/>
                    </a:lnTo>
                    <a:lnTo>
                      <a:pt x="9" y="33"/>
                    </a:lnTo>
                    <a:lnTo>
                      <a:pt x="9" y="33"/>
                    </a:lnTo>
                    <a:lnTo>
                      <a:pt x="9" y="33"/>
                    </a:lnTo>
                    <a:lnTo>
                      <a:pt x="7" y="35"/>
                    </a:lnTo>
                    <a:lnTo>
                      <a:pt x="7" y="35"/>
                    </a:lnTo>
                    <a:lnTo>
                      <a:pt x="7" y="35"/>
                    </a:lnTo>
                    <a:lnTo>
                      <a:pt x="7" y="35"/>
                    </a:lnTo>
                    <a:lnTo>
                      <a:pt x="7" y="35"/>
                    </a:lnTo>
                    <a:lnTo>
                      <a:pt x="7" y="35"/>
                    </a:lnTo>
                    <a:lnTo>
                      <a:pt x="7" y="35"/>
                    </a:lnTo>
                    <a:lnTo>
                      <a:pt x="7" y="35"/>
                    </a:lnTo>
                    <a:lnTo>
                      <a:pt x="5" y="33"/>
                    </a:lnTo>
                    <a:lnTo>
                      <a:pt x="4" y="33"/>
                    </a:lnTo>
                    <a:lnTo>
                      <a:pt x="4" y="33"/>
                    </a:lnTo>
                    <a:lnTo>
                      <a:pt x="4" y="33"/>
                    </a:lnTo>
                    <a:lnTo>
                      <a:pt x="4" y="32"/>
                    </a:lnTo>
                    <a:lnTo>
                      <a:pt x="4" y="32"/>
                    </a:lnTo>
                    <a:lnTo>
                      <a:pt x="4" y="32"/>
                    </a:lnTo>
                    <a:lnTo>
                      <a:pt x="2" y="30"/>
                    </a:lnTo>
                    <a:lnTo>
                      <a:pt x="2" y="30"/>
                    </a:lnTo>
                    <a:lnTo>
                      <a:pt x="2" y="30"/>
                    </a:lnTo>
                    <a:lnTo>
                      <a:pt x="2" y="28"/>
                    </a:lnTo>
                    <a:lnTo>
                      <a:pt x="2" y="28"/>
                    </a:lnTo>
                    <a:lnTo>
                      <a:pt x="2" y="28"/>
                    </a:lnTo>
                    <a:lnTo>
                      <a:pt x="2" y="27"/>
                    </a:lnTo>
                    <a:lnTo>
                      <a:pt x="2" y="27"/>
                    </a:lnTo>
                    <a:lnTo>
                      <a:pt x="0" y="25"/>
                    </a:lnTo>
                    <a:lnTo>
                      <a:pt x="0" y="23"/>
                    </a:lnTo>
                    <a:lnTo>
                      <a:pt x="0" y="23"/>
                    </a:lnTo>
                    <a:lnTo>
                      <a:pt x="0" y="23"/>
                    </a:lnTo>
                    <a:lnTo>
                      <a:pt x="0" y="23"/>
                    </a:lnTo>
                    <a:lnTo>
                      <a:pt x="0" y="23"/>
                    </a:lnTo>
                    <a:lnTo>
                      <a:pt x="0" y="20"/>
                    </a:lnTo>
                    <a:lnTo>
                      <a:pt x="0" y="20"/>
                    </a:lnTo>
                    <a:lnTo>
                      <a:pt x="0" y="20"/>
                    </a:lnTo>
                    <a:lnTo>
                      <a:pt x="2" y="18"/>
                    </a:lnTo>
                    <a:lnTo>
                      <a:pt x="2" y="17"/>
                    </a:lnTo>
                    <a:lnTo>
                      <a:pt x="2" y="17"/>
                    </a:lnTo>
                    <a:lnTo>
                      <a:pt x="2" y="17"/>
                    </a:lnTo>
                    <a:lnTo>
                      <a:pt x="2" y="17"/>
                    </a:lnTo>
                    <a:lnTo>
                      <a:pt x="2" y="17"/>
                    </a:lnTo>
                    <a:lnTo>
                      <a:pt x="4" y="15"/>
                    </a:lnTo>
                    <a:lnTo>
                      <a:pt x="4" y="13"/>
                    </a:lnTo>
                    <a:lnTo>
                      <a:pt x="4" y="11"/>
                    </a:lnTo>
                    <a:lnTo>
                      <a:pt x="5" y="10"/>
                    </a:lnTo>
                    <a:lnTo>
                      <a:pt x="5" y="10"/>
                    </a:lnTo>
                    <a:lnTo>
                      <a:pt x="5" y="10"/>
                    </a:lnTo>
                    <a:lnTo>
                      <a:pt x="5" y="10"/>
                    </a:lnTo>
                    <a:lnTo>
                      <a:pt x="5" y="10"/>
                    </a:lnTo>
                    <a:lnTo>
                      <a:pt x="5" y="10"/>
                    </a:lnTo>
                    <a:lnTo>
                      <a:pt x="5" y="10"/>
                    </a:lnTo>
                    <a:lnTo>
                      <a:pt x="5" y="10"/>
                    </a:lnTo>
                    <a:lnTo>
                      <a:pt x="5" y="10"/>
                    </a:lnTo>
                    <a:lnTo>
                      <a:pt x="7" y="10"/>
                    </a:lnTo>
                    <a:lnTo>
                      <a:pt x="7" y="10"/>
                    </a:lnTo>
                    <a:lnTo>
                      <a:pt x="7" y="10"/>
                    </a:lnTo>
                    <a:lnTo>
                      <a:pt x="7" y="8"/>
                    </a:lnTo>
                    <a:lnTo>
                      <a:pt x="7" y="8"/>
                    </a:lnTo>
                    <a:lnTo>
                      <a:pt x="7" y="8"/>
                    </a:lnTo>
                    <a:lnTo>
                      <a:pt x="7" y="8"/>
                    </a:lnTo>
                    <a:lnTo>
                      <a:pt x="7" y="8"/>
                    </a:lnTo>
                    <a:lnTo>
                      <a:pt x="7" y="8"/>
                    </a:lnTo>
                    <a:lnTo>
                      <a:pt x="7" y="6"/>
                    </a:lnTo>
                    <a:lnTo>
                      <a:pt x="7" y="5"/>
                    </a:lnTo>
                    <a:lnTo>
                      <a:pt x="7" y="3"/>
                    </a:lnTo>
                    <a:lnTo>
                      <a:pt x="7" y="1"/>
                    </a:lnTo>
                    <a:lnTo>
                      <a:pt x="7" y="0"/>
                    </a:lnTo>
                    <a:lnTo>
                      <a:pt x="9" y="0"/>
                    </a:lnTo>
                    <a:lnTo>
                      <a:pt x="9" y="0"/>
                    </a:lnTo>
                    <a:lnTo>
                      <a:pt x="10"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90" name="Freeform 2349"/>
              <p:cNvSpPr>
                <a:spLocks/>
              </p:cNvSpPr>
              <p:nvPr/>
            </p:nvSpPr>
            <p:spPr bwMode="auto">
              <a:xfrm>
                <a:off x="4741" y="1889"/>
                <a:ext cx="41" cy="40"/>
              </a:xfrm>
              <a:custGeom>
                <a:avLst/>
                <a:gdLst>
                  <a:gd name="T0" fmla="*/ 34 w 41"/>
                  <a:gd name="T1" fmla="*/ 3 h 40"/>
                  <a:gd name="T2" fmla="*/ 41 w 41"/>
                  <a:gd name="T3" fmla="*/ 15 h 40"/>
                  <a:gd name="T4" fmla="*/ 39 w 41"/>
                  <a:gd name="T5" fmla="*/ 15 h 40"/>
                  <a:gd name="T6" fmla="*/ 39 w 41"/>
                  <a:gd name="T7" fmla="*/ 13 h 40"/>
                  <a:gd name="T8" fmla="*/ 39 w 41"/>
                  <a:gd name="T9" fmla="*/ 13 h 40"/>
                  <a:gd name="T10" fmla="*/ 39 w 41"/>
                  <a:gd name="T11" fmla="*/ 13 h 40"/>
                  <a:gd name="T12" fmla="*/ 38 w 41"/>
                  <a:gd name="T13" fmla="*/ 13 h 40"/>
                  <a:gd name="T14" fmla="*/ 38 w 41"/>
                  <a:gd name="T15" fmla="*/ 13 h 40"/>
                  <a:gd name="T16" fmla="*/ 38 w 41"/>
                  <a:gd name="T17" fmla="*/ 13 h 40"/>
                  <a:gd name="T18" fmla="*/ 38 w 41"/>
                  <a:gd name="T19" fmla="*/ 13 h 40"/>
                  <a:gd name="T20" fmla="*/ 36 w 41"/>
                  <a:gd name="T21" fmla="*/ 13 h 40"/>
                  <a:gd name="T22" fmla="*/ 36 w 41"/>
                  <a:gd name="T23" fmla="*/ 13 h 40"/>
                  <a:gd name="T24" fmla="*/ 36 w 41"/>
                  <a:gd name="T25" fmla="*/ 13 h 40"/>
                  <a:gd name="T26" fmla="*/ 34 w 41"/>
                  <a:gd name="T27" fmla="*/ 13 h 40"/>
                  <a:gd name="T28" fmla="*/ 34 w 41"/>
                  <a:gd name="T29" fmla="*/ 15 h 40"/>
                  <a:gd name="T30" fmla="*/ 32 w 41"/>
                  <a:gd name="T31" fmla="*/ 32 h 40"/>
                  <a:gd name="T32" fmla="*/ 34 w 41"/>
                  <a:gd name="T33" fmla="*/ 35 h 40"/>
                  <a:gd name="T34" fmla="*/ 34 w 41"/>
                  <a:gd name="T35" fmla="*/ 37 h 40"/>
                  <a:gd name="T36" fmla="*/ 34 w 41"/>
                  <a:gd name="T37" fmla="*/ 39 h 40"/>
                  <a:gd name="T38" fmla="*/ 34 w 41"/>
                  <a:gd name="T39" fmla="*/ 40 h 40"/>
                  <a:gd name="T40" fmla="*/ 34 w 41"/>
                  <a:gd name="T41" fmla="*/ 40 h 40"/>
                  <a:gd name="T42" fmla="*/ 32 w 41"/>
                  <a:gd name="T43" fmla="*/ 39 h 40"/>
                  <a:gd name="T44" fmla="*/ 29 w 41"/>
                  <a:gd name="T45" fmla="*/ 37 h 40"/>
                  <a:gd name="T46" fmla="*/ 27 w 41"/>
                  <a:gd name="T47" fmla="*/ 35 h 40"/>
                  <a:gd name="T48" fmla="*/ 26 w 41"/>
                  <a:gd name="T49" fmla="*/ 33 h 40"/>
                  <a:gd name="T50" fmla="*/ 24 w 41"/>
                  <a:gd name="T51" fmla="*/ 33 h 40"/>
                  <a:gd name="T52" fmla="*/ 22 w 41"/>
                  <a:gd name="T53" fmla="*/ 28 h 40"/>
                  <a:gd name="T54" fmla="*/ 22 w 41"/>
                  <a:gd name="T55" fmla="*/ 28 h 40"/>
                  <a:gd name="T56" fmla="*/ 21 w 41"/>
                  <a:gd name="T57" fmla="*/ 27 h 40"/>
                  <a:gd name="T58" fmla="*/ 21 w 41"/>
                  <a:gd name="T59" fmla="*/ 27 h 40"/>
                  <a:gd name="T60" fmla="*/ 19 w 41"/>
                  <a:gd name="T61" fmla="*/ 25 h 40"/>
                  <a:gd name="T62" fmla="*/ 17 w 41"/>
                  <a:gd name="T63" fmla="*/ 25 h 40"/>
                  <a:gd name="T64" fmla="*/ 17 w 41"/>
                  <a:gd name="T65" fmla="*/ 25 h 40"/>
                  <a:gd name="T66" fmla="*/ 16 w 41"/>
                  <a:gd name="T67" fmla="*/ 25 h 40"/>
                  <a:gd name="T68" fmla="*/ 16 w 41"/>
                  <a:gd name="T69" fmla="*/ 25 h 40"/>
                  <a:gd name="T70" fmla="*/ 16 w 41"/>
                  <a:gd name="T71" fmla="*/ 25 h 40"/>
                  <a:gd name="T72" fmla="*/ 16 w 41"/>
                  <a:gd name="T73" fmla="*/ 27 h 40"/>
                  <a:gd name="T74" fmla="*/ 14 w 41"/>
                  <a:gd name="T75" fmla="*/ 28 h 40"/>
                  <a:gd name="T76" fmla="*/ 14 w 41"/>
                  <a:gd name="T77" fmla="*/ 28 h 40"/>
                  <a:gd name="T78" fmla="*/ 14 w 41"/>
                  <a:gd name="T79" fmla="*/ 28 h 40"/>
                  <a:gd name="T80" fmla="*/ 12 w 41"/>
                  <a:gd name="T81" fmla="*/ 30 h 40"/>
                  <a:gd name="T82" fmla="*/ 12 w 41"/>
                  <a:gd name="T83" fmla="*/ 30 h 40"/>
                  <a:gd name="T84" fmla="*/ 12 w 41"/>
                  <a:gd name="T85" fmla="*/ 30 h 40"/>
                  <a:gd name="T86" fmla="*/ 10 w 41"/>
                  <a:gd name="T87" fmla="*/ 32 h 40"/>
                  <a:gd name="T88" fmla="*/ 9 w 41"/>
                  <a:gd name="T89" fmla="*/ 33 h 40"/>
                  <a:gd name="T90" fmla="*/ 9 w 41"/>
                  <a:gd name="T91" fmla="*/ 33 h 40"/>
                  <a:gd name="T92" fmla="*/ 7 w 41"/>
                  <a:gd name="T93" fmla="*/ 35 h 40"/>
                  <a:gd name="T94" fmla="*/ 7 w 41"/>
                  <a:gd name="T95" fmla="*/ 35 h 40"/>
                  <a:gd name="T96" fmla="*/ 4 w 41"/>
                  <a:gd name="T97" fmla="*/ 33 h 40"/>
                  <a:gd name="T98" fmla="*/ 4 w 41"/>
                  <a:gd name="T99" fmla="*/ 32 h 40"/>
                  <a:gd name="T100" fmla="*/ 2 w 41"/>
                  <a:gd name="T101" fmla="*/ 30 h 40"/>
                  <a:gd name="T102" fmla="*/ 2 w 41"/>
                  <a:gd name="T103" fmla="*/ 27 h 40"/>
                  <a:gd name="T104" fmla="*/ 0 w 41"/>
                  <a:gd name="T105" fmla="*/ 23 h 40"/>
                  <a:gd name="T106" fmla="*/ 0 w 41"/>
                  <a:gd name="T107" fmla="*/ 20 h 40"/>
                  <a:gd name="T108" fmla="*/ 2 w 41"/>
                  <a:gd name="T109" fmla="*/ 17 h 40"/>
                  <a:gd name="T110" fmla="*/ 2 w 41"/>
                  <a:gd name="T111" fmla="*/ 17 h 40"/>
                  <a:gd name="T112" fmla="*/ 5 w 41"/>
                  <a:gd name="T113" fmla="*/ 10 h 40"/>
                  <a:gd name="T114" fmla="*/ 5 w 41"/>
                  <a:gd name="T115" fmla="*/ 10 h 40"/>
                  <a:gd name="T116" fmla="*/ 5 w 41"/>
                  <a:gd name="T117" fmla="*/ 10 h 40"/>
                  <a:gd name="T118" fmla="*/ 7 w 41"/>
                  <a:gd name="T119" fmla="*/ 8 h 40"/>
                  <a:gd name="T120" fmla="*/ 7 w 41"/>
                  <a:gd name="T121" fmla="*/ 8 h 40"/>
                  <a:gd name="T122" fmla="*/ 7 w 41"/>
                  <a:gd name="T123" fmla="*/ 3 h 40"/>
                  <a:gd name="T124" fmla="*/ 9 w 41"/>
                  <a:gd name="T1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40">
                    <a:moveTo>
                      <a:pt x="10" y="1"/>
                    </a:moveTo>
                    <a:lnTo>
                      <a:pt x="16" y="3"/>
                    </a:lnTo>
                    <a:lnTo>
                      <a:pt x="26" y="1"/>
                    </a:lnTo>
                    <a:lnTo>
                      <a:pt x="34" y="3"/>
                    </a:lnTo>
                    <a:lnTo>
                      <a:pt x="41" y="10"/>
                    </a:lnTo>
                    <a:lnTo>
                      <a:pt x="41" y="11"/>
                    </a:lnTo>
                    <a:lnTo>
                      <a:pt x="41" y="13"/>
                    </a:lnTo>
                    <a:lnTo>
                      <a:pt x="41" y="15"/>
                    </a:lnTo>
                    <a:lnTo>
                      <a:pt x="39" y="15"/>
                    </a:lnTo>
                    <a:lnTo>
                      <a:pt x="39" y="15"/>
                    </a:lnTo>
                    <a:lnTo>
                      <a:pt x="39" y="15"/>
                    </a:lnTo>
                    <a:lnTo>
                      <a:pt x="39" y="15"/>
                    </a:lnTo>
                    <a:lnTo>
                      <a:pt x="39" y="15"/>
                    </a:lnTo>
                    <a:lnTo>
                      <a:pt x="39" y="15"/>
                    </a:lnTo>
                    <a:lnTo>
                      <a:pt x="39" y="13"/>
                    </a:lnTo>
                    <a:lnTo>
                      <a:pt x="39" y="13"/>
                    </a:lnTo>
                    <a:lnTo>
                      <a:pt x="39" y="13"/>
                    </a:lnTo>
                    <a:lnTo>
                      <a:pt x="39" y="13"/>
                    </a:lnTo>
                    <a:lnTo>
                      <a:pt x="39" y="13"/>
                    </a:lnTo>
                    <a:lnTo>
                      <a:pt x="39" y="13"/>
                    </a:lnTo>
                    <a:lnTo>
                      <a:pt x="39" y="13"/>
                    </a:lnTo>
                    <a:lnTo>
                      <a:pt x="39" y="13"/>
                    </a:lnTo>
                    <a:lnTo>
                      <a:pt x="39" y="13"/>
                    </a:lnTo>
                    <a:lnTo>
                      <a:pt x="39" y="13"/>
                    </a:lnTo>
                    <a:lnTo>
                      <a:pt x="39" y="13"/>
                    </a:lnTo>
                    <a:lnTo>
                      <a:pt x="39" y="13"/>
                    </a:lnTo>
                    <a:lnTo>
                      <a:pt x="39" y="13"/>
                    </a:lnTo>
                    <a:lnTo>
                      <a:pt x="38" y="13"/>
                    </a:lnTo>
                    <a:lnTo>
                      <a:pt x="38" y="13"/>
                    </a:lnTo>
                    <a:lnTo>
                      <a:pt x="38" y="13"/>
                    </a:lnTo>
                    <a:lnTo>
                      <a:pt x="38" y="13"/>
                    </a:lnTo>
                    <a:lnTo>
                      <a:pt x="38" y="13"/>
                    </a:lnTo>
                    <a:lnTo>
                      <a:pt x="38" y="13"/>
                    </a:lnTo>
                    <a:lnTo>
                      <a:pt x="38" y="13"/>
                    </a:lnTo>
                    <a:lnTo>
                      <a:pt x="38" y="13"/>
                    </a:lnTo>
                    <a:lnTo>
                      <a:pt x="38" y="13"/>
                    </a:lnTo>
                    <a:lnTo>
                      <a:pt x="38" y="13"/>
                    </a:lnTo>
                    <a:lnTo>
                      <a:pt x="38" y="13"/>
                    </a:lnTo>
                    <a:lnTo>
                      <a:pt x="38" y="13"/>
                    </a:lnTo>
                    <a:lnTo>
                      <a:pt x="38" y="13"/>
                    </a:lnTo>
                    <a:lnTo>
                      <a:pt x="38" y="13"/>
                    </a:lnTo>
                    <a:lnTo>
                      <a:pt x="36" y="13"/>
                    </a:lnTo>
                    <a:lnTo>
                      <a:pt x="36" y="13"/>
                    </a:lnTo>
                    <a:lnTo>
                      <a:pt x="36" y="13"/>
                    </a:lnTo>
                    <a:lnTo>
                      <a:pt x="36" y="13"/>
                    </a:lnTo>
                    <a:lnTo>
                      <a:pt x="36" y="13"/>
                    </a:lnTo>
                    <a:lnTo>
                      <a:pt x="36" y="13"/>
                    </a:lnTo>
                    <a:lnTo>
                      <a:pt x="36" y="13"/>
                    </a:lnTo>
                    <a:lnTo>
                      <a:pt x="36" y="13"/>
                    </a:lnTo>
                    <a:lnTo>
                      <a:pt x="36" y="13"/>
                    </a:lnTo>
                    <a:lnTo>
                      <a:pt x="36" y="13"/>
                    </a:lnTo>
                    <a:lnTo>
                      <a:pt x="36" y="13"/>
                    </a:lnTo>
                    <a:lnTo>
                      <a:pt x="34" y="13"/>
                    </a:lnTo>
                    <a:lnTo>
                      <a:pt x="34" y="13"/>
                    </a:lnTo>
                    <a:lnTo>
                      <a:pt x="34" y="13"/>
                    </a:lnTo>
                    <a:lnTo>
                      <a:pt x="34" y="13"/>
                    </a:lnTo>
                    <a:lnTo>
                      <a:pt x="34" y="13"/>
                    </a:lnTo>
                    <a:lnTo>
                      <a:pt x="34" y="13"/>
                    </a:lnTo>
                    <a:lnTo>
                      <a:pt x="34" y="13"/>
                    </a:lnTo>
                    <a:lnTo>
                      <a:pt x="34" y="15"/>
                    </a:lnTo>
                    <a:lnTo>
                      <a:pt x="34" y="15"/>
                    </a:lnTo>
                    <a:lnTo>
                      <a:pt x="29" y="27"/>
                    </a:lnTo>
                    <a:lnTo>
                      <a:pt x="32" y="30"/>
                    </a:lnTo>
                    <a:lnTo>
                      <a:pt x="32" y="32"/>
                    </a:lnTo>
                    <a:lnTo>
                      <a:pt x="34" y="35"/>
                    </a:lnTo>
                    <a:lnTo>
                      <a:pt x="34" y="35"/>
                    </a:lnTo>
                    <a:lnTo>
                      <a:pt x="34" y="35"/>
                    </a:lnTo>
                    <a:lnTo>
                      <a:pt x="34" y="35"/>
                    </a:lnTo>
                    <a:lnTo>
                      <a:pt x="34" y="37"/>
                    </a:lnTo>
                    <a:lnTo>
                      <a:pt x="34" y="37"/>
                    </a:lnTo>
                    <a:lnTo>
                      <a:pt x="34" y="37"/>
                    </a:lnTo>
                    <a:lnTo>
                      <a:pt x="34" y="37"/>
                    </a:lnTo>
                    <a:lnTo>
                      <a:pt x="34" y="37"/>
                    </a:lnTo>
                    <a:lnTo>
                      <a:pt x="34" y="37"/>
                    </a:lnTo>
                    <a:lnTo>
                      <a:pt x="34" y="39"/>
                    </a:lnTo>
                    <a:lnTo>
                      <a:pt x="34" y="39"/>
                    </a:lnTo>
                    <a:lnTo>
                      <a:pt x="34" y="39"/>
                    </a:lnTo>
                    <a:lnTo>
                      <a:pt x="34" y="39"/>
                    </a:lnTo>
                    <a:lnTo>
                      <a:pt x="34" y="39"/>
                    </a:lnTo>
                    <a:lnTo>
                      <a:pt x="34" y="40"/>
                    </a:lnTo>
                    <a:lnTo>
                      <a:pt x="34" y="40"/>
                    </a:lnTo>
                    <a:lnTo>
                      <a:pt x="34" y="40"/>
                    </a:lnTo>
                    <a:lnTo>
                      <a:pt x="34" y="40"/>
                    </a:lnTo>
                    <a:lnTo>
                      <a:pt x="34" y="40"/>
                    </a:lnTo>
                    <a:lnTo>
                      <a:pt x="34" y="40"/>
                    </a:lnTo>
                    <a:lnTo>
                      <a:pt x="34" y="40"/>
                    </a:lnTo>
                    <a:lnTo>
                      <a:pt x="32" y="39"/>
                    </a:lnTo>
                    <a:lnTo>
                      <a:pt x="32" y="39"/>
                    </a:lnTo>
                    <a:lnTo>
                      <a:pt x="32" y="39"/>
                    </a:lnTo>
                    <a:lnTo>
                      <a:pt x="31" y="39"/>
                    </a:lnTo>
                    <a:lnTo>
                      <a:pt x="29" y="37"/>
                    </a:lnTo>
                    <a:lnTo>
                      <a:pt x="29" y="37"/>
                    </a:lnTo>
                    <a:lnTo>
                      <a:pt x="29" y="37"/>
                    </a:lnTo>
                    <a:lnTo>
                      <a:pt x="27" y="35"/>
                    </a:lnTo>
                    <a:lnTo>
                      <a:pt x="27" y="35"/>
                    </a:lnTo>
                    <a:lnTo>
                      <a:pt x="27" y="35"/>
                    </a:lnTo>
                    <a:lnTo>
                      <a:pt x="27" y="35"/>
                    </a:lnTo>
                    <a:lnTo>
                      <a:pt x="27" y="35"/>
                    </a:lnTo>
                    <a:lnTo>
                      <a:pt x="27" y="35"/>
                    </a:lnTo>
                    <a:lnTo>
                      <a:pt x="26" y="33"/>
                    </a:lnTo>
                    <a:lnTo>
                      <a:pt x="26" y="33"/>
                    </a:lnTo>
                    <a:lnTo>
                      <a:pt x="24" y="33"/>
                    </a:lnTo>
                    <a:lnTo>
                      <a:pt x="24" y="33"/>
                    </a:lnTo>
                    <a:lnTo>
                      <a:pt x="24" y="33"/>
                    </a:lnTo>
                    <a:lnTo>
                      <a:pt x="22" y="32"/>
                    </a:lnTo>
                    <a:lnTo>
                      <a:pt x="22" y="30"/>
                    </a:lnTo>
                    <a:lnTo>
                      <a:pt x="22" y="30"/>
                    </a:lnTo>
                    <a:lnTo>
                      <a:pt x="22" y="28"/>
                    </a:lnTo>
                    <a:lnTo>
                      <a:pt x="22" y="28"/>
                    </a:lnTo>
                    <a:lnTo>
                      <a:pt x="22" y="28"/>
                    </a:lnTo>
                    <a:lnTo>
                      <a:pt x="22" y="28"/>
                    </a:lnTo>
                    <a:lnTo>
                      <a:pt x="22" y="28"/>
                    </a:lnTo>
                    <a:lnTo>
                      <a:pt x="22" y="28"/>
                    </a:lnTo>
                    <a:lnTo>
                      <a:pt x="21" y="28"/>
                    </a:lnTo>
                    <a:lnTo>
                      <a:pt x="21" y="27"/>
                    </a:lnTo>
                    <a:lnTo>
                      <a:pt x="21" y="27"/>
                    </a:lnTo>
                    <a:lnTo>
                      <a:pt x="21" y="27"/>
                    </a:lnTo>
                    <a:lnTo>
                      <a:pt x="21" y="27"/>
                    </a:lnTo>
                    <a:lnTo>
                      <a:pt x="21" y="27"/>
                    </a:lnTo>
                    <a:lnTo>
                      <a:pt x="21" y="27"/>
                    </a:lnTo>
                    <a:lnTo>
                      <a:pt x="21" y="27"/>
                    </a:lnTo>
                    <a:lnTo>
                      <a:pt x="21" y="25"/>
                    </a:lnTo>
                    <a:lnTo>
                      <a:pt x="21" y="25"/>
                    </a:lnTo>
                    <a:lnTo>
                      <a:pt x="19" y="25"/>
                    </a:lnTo>
                    <a:lnTo>
                      <a:pt x="19" y="25"/>
                    </a:lnTo>
                    <a:lnTo>
                      <a:pt x="19" y="23"/>
                    </a:lnTo>
                    <a:lnTo>
                      <a:pt x="19" y="23"/>
                    </a:lnTo>
                    <a:lnTo>
                      <a:pt x="17" y="25"/>
                    </a:lnTo>
                    <a:lnTo>
                      <a:pt x="17" y="25"/>
                    </a:lnTo>
                    <a:lnTo>
                      <a:pt x="17" y="25"/>
                    </a:lnTo>
                    <a:lnTo>
                      <a:pt x="17" y="25"/>
                    </a:lnTo>
                    <a:lnTo>
                      <a:pt x="17" y="25"/>
                    </a:lnTo>
                    <a:lnTo>
                      <a:pt x="17" y="25"/>
                    </a:lnTo>
                    <a:lnTo>
                      <a:pt x="16" y="25"/>
                    </a:lnTo>
                    <a:lnTo>
                      <a:pt x="16" y="25"/>
                    </a:lnTo>
                    <a:lnTo>
                      <a:pt x="16" y="25"/>
                    </a:lnTo>
                    <a:lnTo>
                      <a:pt x="16" y="25"/>
                    </a:lnTo>
                    <a:lnTo>
                      <a:pt x="16" y="25"/>
                    </a:lnTo>
                    <a:lnTo>
                      <a:pt x="16" y="25"/>
                    </a:lnTo>
                    <a:lnTo>
                      <a:pt x="16" y="25"/>
                    </a:lnTo>
                    <a:lnTo>
                      <a:pt x="16" y="25"/>
                    </a:lnTo>
                    <a:lnTo>
                      <a:pt x="16" y="25"/>
                    </a:lnTo>
                    <a:lnTo>
                      <a:pt x="16" y="25"/>
                    </a:lnTo>
                    <a:lnTo>
                      <a:pt x="16" y="25"/>
                    </a:lnTo>
                    <a:lnTo>
                      <a:pt x="16" y="27"/>
                    </a:lnTo>
                    <a:lnTo>
                      <a:pt x="16" y="27"/>
                    </a:lnTo>
                    <a:lnTo>
                      <a:pt x="16" y="27"/>
                    </a:lnTo>
                    <a:lnTo>
                      <a:pt x="16" y="27"/>
                    </a:lnTo>
                    <a:lnTo>
                      <a:pt x="16" y="27"/>
                    </a:lnTo>
                    <a:lnTo>
                      <a:pt x="16" y="27"/>
                    </a:lnTo>
                    <a:lnTo>
                      <a:pt x="14" y="28"/>
                    </a:lnTo>
                    <a:lnTo>
                      <a:pt x="14" y="28"/>
                    </a:lnTo>
                    <a:lnTo>
                      <a:pt x="14" y="28"/>
                    </a:lnTo>
                    <a:lnTo>
                      <a:pt x="14" y="28"/>
                    </a:lnTo>
                    <a:lnTo>
                      <a:pt x="14" y="28"/>
                    </a:lnTo>
                    <a:lnTo>
                      <a:pt x="14" y="28"/>
                    </a:lnTo>
                    <a:lnTo>
                      <a:pt x="14" y="28"/>
                    </a:lnTo>
                    <a:lnTo>
                      <a:pt x="14" y="28"/>
                    </a:lnTo>
                    <a:lnTo>
                      <a:pt x="14" y="28"/>
                    </a:lnTo>
                    <a:lnTo>
                      <a:pt x="14" y="28"/>
                    </a:lnTo>
                    <a:lnTo>
                      <a:pt x="12" y="28"/>
                    </a:lnTo>
                    <a:lnTo>
                      <a:pt x="12" y="30"/>
                    </a:lnTo>
                    <a:lnTo>
                      <a:pt x="12" y="30"/>
                    </a:lnTo>
                    <a:lnTo>
                      <a:pt x="12" y="30"/>
                    </a:lnTo>
                    <a:lnTo>
                      <a:pt x="12" y="30"/>
                    </a:lnTo>
                    <a:lnTo>
                      <a:pt x="12" y="30"/>
                    </a:lnTo>
                    <a:lnTo>
                      <a:pt x="12" y="30"/>
                    </a:lnTo>
                    <a:lnTo>
                      <a:pt x="12" y="30"/>
                    </a:lnTo>
                    <a:lnTo>
                      <a:pt x="12" y="30"/>
                    </a:lnTo>
                    <a:lnTo>
                      <a:pt x="12" y="30"/>
                    </a:lnTo>
                    <a:lnTo>
                      <a:pt x="12" y="30"/>
                    </a:lnTo>
                    <a:lnTo>
                      <a:pt x="12" y="30"/>
                    </a:lnTo>
                    <a:lnTo>
                      <a:pt x="12" y="30"/>
                    </a:lnTo>
                    <a:lnTo>
                      <a:pt x="12" y="30"/>
                    </a:lnTo>
                    <a:lnTo>
                      <a:pt x="12" y="30"/>
                    </a:lnTo>
                    <a:lnTo>
                      <a:pt x="10" y="32"/>
                    </a:lnTo>
                    <a:lnTo>
                      <a:pt x="10" y="32"/>
                    </a:lnTo>
                    <a:lnTo>
                      <a:pt x="10" y="32"/>
                    </a:lnTo>
                    <a:lnTo>
                      <a:pt x="10" y="33"/>
                    </a:lnTo>
                    <a:lnTo>
                      <a:pt x="9" y="33"/>
                    </a:lnTo>
                    <a:lnTo>
                      <a:pt x="9" y="33"/>
                    </a:lnTo>
                    <a:lnTo>
                      <a:pt x="9" y="33"/>
                    </a:lnTo>
                    <a:lnTo>
                      <a:pt x="9" y="33"/>
                    </a:lnTo>
                    <a:lnTo>
                      <a:pt x="9" y="33"/>
                    </a:lnTo>
                    <a:lnTo>
                      <a:pt x="9" y="33"/>
                    </a:lnTo>
                    <a:lnTo>
                      <a:pt x="9" y="33"/>
                    </a:lnTo>
                    <a:lnTo>
                      <a:pt x="7" y="35"/>
                    </a:lnTo>
                    <a:lnTo>
                      <a:pt x="7" y="35"/>
                    </a:lnTo>
                    <a:lnTo>
                      <a:pt x="7" y="35"/>
                    </a:lnTo>
                    <a:lnTo>
                      <a:pt x="7" y="35"/>
                    </a:lnTo>
                    <a:lnTo>
                      <a:pt x="7" y="35"/>
                    </a:lnTo>
                    <a:lnTo>
                      <a:pt x="7" y="35"/>
                    </a:lnTo>
                    <a:lnTo>
                      <a:pt x="7" y="35"/>
                    </a:lnTo>
                    <a:lnTo>
                      <a:pt x="7" y="35"/>
                    </a:lnTo>
                    <a:lnTo>
                      <a:pt x="5" y="33"/>
                    </a:lnTo>
                    <a:lnTo>
                      <a:pt x="4" y="33"/>
                    </a:lnTo>
                    <a:lnTo>
                      <a:pt x="4" y="33"/>
                    </a:lnTo>
                    <a:lnTo>
                      <a:pt x="4" y="33"/>
                    </a:lnTo>
                    <a:lnTo>
                      <a:pt x="4" y="32"/>
                    </a:lnTo>
                    <a:lnTo>
                      <a:pt x="4" y="32"/>
                    </a:lnTo>
                    <a:lnTo>
                      <a:pt x="4" y="32"/>
                    </a:lnTo>
                    <a:lnTo>
                      <a:pt x="2" y="30"/>
                    </a:lnTo>
                    <a:lnTo>
                      <a:pt x="2" y="30"/>
                    </a:lnTo>
                    <a:lnTo>
                      <a:pt x="2" y="30"/>
                    </a:lnTo>
                    <a:lnTo>
                      <a:pt x="2" y="28"/>
                    </a:lnTo>
                    <a:lnTo>
                      <a:pt x="2" y="28"/>
                    </a:lnTo>
                    <a:lnTo>
                      <a:pt x="2" y="28"/>
                    </a:lnTo>
                    <a:lnTo>
                      <a:pt x="2" y="27"/>
                    </a:lnTo>
                    <a:lnTo>
                      <a:pt x="2" y="27"/>
                    </a:lnTo>
                    <a:lnTo>
                      <a:pt x="0" y="25"/>
                    </a:lnTo>
                    <a:lnTo>
                      <a:pt x="0" y="23"/>
                    </a:lnTo>
                    <a:lnTo>
                      <a:pt x="0" y="23"/>
                    </a:lnTo>
                    <a:lnTo>
                      <a:pt x="0" y="23"/>
                    </a:lnTo>
                    <a:lnTo>
                      <a:pt x="0" y="23"/>
                    </a:lnTo>
                    <a:lnTo>
                      <a:pt x="0" y="23"/>
                    </a:lnTo>
                    <a:lnTo>
                      <a:pt x="0" y="20"/>
                    </a:lnTo>
                    <a:lnTo>
                      <a:pt x="0" y="20"/>
                    </a:lnTo>
                    <a:lnTo>
                      <a:pt x="0" y="20"/>
                    </a:lnTo>
                    <a:lnTo>
                      <a:pt x="2" y="18"/>
                    </a:lnTo>
                    <a:lnTo>
                      <a:pt x="2" y="17"/>
                    </a:lnTo>
                    <a:lnTo>
                      <a:pt x="2" y="17"/>
                    </a:lnTo>
                    <a:lnTo>
                      <a:pt x="2" y="17"/>
                    </a:lnTo>
                    <a:lnTo>
                      <a:pt x="2" y="17"/>
                    </a:lnTo>
                    <a:lnTo>
                      <a:pt x="2" y="17"/>
                    </a:lnTo>
                    <a:lnTo>
                      <a:pt x="4" y="15"/>
                    </a:lnTo>
                    <a:lnTo>
                      <a:pt x="4" y="13"/>
                    </a:lnTo>
                    <a:lnTo>
                      <a:pt x="4" y="11"/>
                    </a:lnTo>
                    <a:lnTo>
                      <a:pt x="5" y="10"/>
                    </a:lnTo>
                    <a:lnTo>
                      <a:pt x="5" y="10"/>
                    </a:lnTo>
                    <a:lnTo>
                      <a:pt x="5" y="10"/>
                    </a:lnTo>
                    <a:lnTo>
                      <a:pt x="5" y="10"/>
                    </a:lnTo>
                    <a:lnTo>
                      <a:pt x="5" y="10"/>
                    </a:lnTo>
                    <a:lnTo>
                      <a:pt x="5" y="10"/>
                    </a:lnTo>
                    <a:lnTo>
                      <a:pt x="5" y="10"/>
                    </a:lnTo>
                    <a:lnTo>
                      <a:pt x="5" y="10"/>
                    </a:lnTo>
                    <a:lnTo>
                      <a:pt x="5" y="10"/>
                    </a:lnTo>
                    <a:lnTo>
                      <a:pt x="7" y="10"/>
                    </a:lnTo>
                    <a:lnTo>
                      <a:pt x="7" y="10"/>
                    </a:lnTo>
                    <a:lnTo>
                      <a:pt x="7" y="10"/>
                    </a:lnTo>
                    <a:lnTo>
                      <a:pt x="7" y="8"/>
                    </a:lnTo>
                    <a:lnTo>
                      <a:pt x="7" y="8"/>
                    </a:lnTo>
                    <a:lnTo>
                      <a:pt x="7" y="8"/>
                    </a:lnTo>
                    <a:lnTo>
                      <a:pt x="7" y="8"/>
                    </a:lnTo>
                    <a:lnTo>
                      <a:pt x="7" y="8"/>
                    </a:lnTo>
                    <a:lnTo>
                      <a:pt x="7" y="8"/>
                    </a:lnTo>
                    <a:lnTo>
                      <a:pt x="7" y="6"/>
                    </a:lnTo>
                    <a:lnTo>
                      <a:pt x="7" y="5"/>
                    </a:lnTo>
                    <a:lnTo>
                      <a:pt x="7" y="3"/>
                    </a:lnTo>
                    <a:lnTo>
                      <a:pt x="7" y="1"/>
                    </a:lnTo>
                    <a:lnTo>
                      <a:pt x="7" y="0"/>
                    </a:lnTo>
                    <a:lnTo>
                      <a:pt x="9" y="0"/>
                    </a:lnTo>
                    <a:lnTo>
                      <a:pt x="9" y="0"/>
                    </a:lnTo>
                    <a:lnTo>
                      <a:pt x="1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91" name="Freeform 2350"/>
              <p:cNvSpPr>
                <a:spLocks noEditPoints="1"/>
              </p:cNvSpPr>
              <p:nvPr/>
            </p:nvSpPr>
            <p:spPr bwMode="auto">
              <a:xfrm>
                <a:off x="4806" y="1872"/>
                <a:ext cx="42" cy="61"/>
              </a:xfrm>
              <a:custGeom>
                <a:avLst/>
                <a:gdLst>
                  <a:gd name="T0" fmla="*/ 25 w 42"/>
                  <a:gd name="T1" fmla="*/ 59 h 61"/>
                  <a:gd name="T2" fmla="*/ 23 w 42"/>
                  <a:gd name="T3" fmla="*/ 57 h 61"/>
                  <a:gd name="T4" fmla="*/ 23 w 42"/>
                  <a:gd name="T5" fmla="*/ 50 h 61"/>
                  <a:gd name="T6" fmla="*/ 27 w 42"/>
                  <a:gd name="T7" fmla="*/ 52 h 61"/>
                  <a:gd name="T8" fmla="*/ 40 w 42"/>
                  <a:gd name="T9" fmla="*/ 8 h 61"/>
                  <a:gd name="T10" fmla="*/ 40 w 42"/>
                  <a:gd name="T11" fmla="*/ 13 h 61"/>
                  <a:gd name="T12" fmla="*/ 39 w 42"/>
                  <a:gd name="T13" fmla="*/ 17 h 61"/>
                  <a:gd name="T14" fmla="*/ 35 w 42"/>
                  <a:gd name="T15" fmla="*/ 20 h 61"/>
                  <a:gd name="T16" fmla="*/ 34 w 42"/>
                  <a:gd name="T17" fmla="*/ 23 h 61"/>
                  <a:gd name="T18" fmla="*/ 35 w 42"/>
                  <a:gd name="T19" fmla="*/ 27 h 61"/>
                  <a:gd name="T20" fmla="*/ 35 w 42"/>
                  <a:gd name="T21" fmla="*/ 28 h 61"/>
                  <a:gd name="T22" fmla="*/ 34 w 42"/>
                  <a:gd name="T23" fmla="*/ 32 h 61"/>
                  <a:gd name="T24" fmla="*/ 32 w 42"/>
                  <a:gd name="T25" fmla="*/ 40 h 61"/>
                  <a:gd name="T26" fmla="*/ 30 w 42"/>
                  <a:gd name="T27" fmla="*/ 44 h 61"/>
                  <a:gd name="T28" fmla="*/ 30 w 42"/>
                  <a:gd name="T29" fmla="*/ 45 h 61"/>
                  <a:gd name="T30" fmla="*/ 28 w 42"/>
                  <a:gd name="T31" fmla="*/ 44 h 61"/>
                  <a:gd name="T32" fmla="*/ 27 w 42"/>
                  <a:gd name="T33" fmla="*/ 40 h 61"/>
                  <a:gd name="T34" fmla="*/ 27 w 42"/>
                  <a:gd name="T35" fmla="*/ 39 h 61"/>
                  <a:gd name="T36" fmla="*/ 28 w 42"/>
                  <a:gd name="T37" fmla="*/ 35 h 61"/>
                  <a:gd name="T38" fmla="*/ 25 w 42"/>
                  <a:gd name="T39" fmla="*/ 34 h 61"/>
                  <a:gd name="T40" fmla="*/ 23 w 42"/>
                  <a:gd name="T41" fmla="*/ 39 h 61"/>
                  <a:gd name="T42" fmla="*/ 25 w 42"/>
                  <a:gd name="T43" fmla="*/ 42 h 61"/>
                  <a:gd name="T44" fmla="*/ 25 w 42"/>
                  <a:gd name="T45" fmla="*/ 47 h 61"/>
                  <a:gd name="T46" fmla="*/ 23 w 42"/>
                  <a:gd name="T47" fmla="*/ 47 h 61"/>
                  <a:gd name="T48" fmla="*/ 20 w 42"/>
                  <a:gd name="T49" fmla="*/ 45 h 61"/>
                  <a:gd name="T50" fmla="*/ 17 w 42"/>
                  <a:gd name="T51" fmla="*/ 44 h 61"/>
                  <a:gd name="T52" fmla="*/ 15 w 42"/>
                  <a:gd name="T53" fmla="*/ 47 h 61"/>
                  <a:gd name="T54" fmla="*/ 18 w 42"/>
                  <a:gd name="T55" fmla="*/ 49 h 61"/>
                  <a:gd name="T56" fmla="*/ 15 w 42"/>
                  <a:gd name="T57" fmla="*/ 47 h 61"/>
                  <a:gd name="T58" fmla="*/ 12 w 42"/>
                  <a:gd name="T59" fmla="*/ 44 h 61"/>
                  <a:gd name="T60" fmla="*/ 8 w 42"/>
                  <a:gd name="T61" fmla="*/ 42 h 61"/>
                  <a:gd name="T62" fmla="*/ 10 w 42"/>
                  <a:gd name="T63" fmla="*/ 39 h 61"/>
                  <a:gd name="T64" fmla="*/ 6 w 42"/>
                  <a:gd name="T65" fmla="*/ 37 h 61"/>
                  <a:gd name="T66" fmla="*/ 5 w 42"/>
                  <a:gd name="T67" fmla="*/ 35 h 61"/>
                  <a:gd name="T68" fmla="*/ 1 w 42"/>
                  <a:gd name="T69" fmla="*/ 30 h 61"/>
                  <a:gd name="T70" fmla="*/ 0 w 42"/>
                  <a:gd name="T71" fmla="*/ 25 h 61"/>
                  <a:gd name="T72" fmla="*/ 5 w 42"/>
                  <a:gd name="T73" fmla="*/ 23 h 61"/>
                  <a:gd name="T74" fmla="*/ 3 w 42"/>
                  <a:gd name="T75" fmla="*/ 22 h 61"/>
                  <a:gd name="T76" fmla="*/ 1 w 42"/>
                  <a:gd name="T77" fmla="*/ 18 h 61"/>
                  <a:gd name="T78" fmla="*/ 1 w 42"/>
                  <a:gd name="T79" fmla="*/ 15 h 61"/>
                  <a:gd name="T80" fmla="*/ 3 w 42"/>
                  <a:gd name="T81" fmla="*/ 11 h 61"/>
                  <a:gd name="T82" fmla="*/ 6 w 42"/>
                  <a:gd name="T83" fmla="*/ 11 h 61"/>
                  <a:gd name="T84" fmla="*/ 18 w 42"/>
                  <a:gd name="T85" fmla="*/ 15 h 61"/>
                  <a:gd name="T86" fmla="*/ 35 w 42"/>
                  <a:gd name="T87" fmla="*/ 0 h 61"/>
                  <a:gd name="T88" fmla="*/ 40 w 42"/>
                  <a:gd name="T8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61">
                    <a:moveTo>
                      <a:pt x="27" y="56"/>
                    </a:moveTo>
                    <a:lnTo>
                      <a:pt x="27" y="59"/>
                    </a:lnTo>
                    <a:lnTo>
                      <a:pt x="25" y="59"/>
                    </a:lnTo>
                    <a:lnTo>
                      <a:pt x="23" y="61"/>
                    </a:lnTo>
                    <a:lnTo>
                      <a:pt x="23" y="59"/>
                    </a:lnTo>
                    <a:lnTo>
                      <a:pt x="23" y="57"/>
                    </a:lnTo>
                    <a:lnTo>
                      <a:pt x="23" y="56"/>
                    </a:lnTo>
                    <a:lnTo>
                      <a:pt x="22" y="52"/>
                    </a:lnTo>
                    <a:lnTo>
                      <a:pt x="23" y="50"/>
                    </a:lnTo>
                    <a:lnTo>
                      <a:pt x="25" y="50"/>
                    </a:lnTo>
                    <a:lnTo>
                      <a:pt x="25" y="52"/>
                    </a:lnTo>
                    <a:lnTo>
                      <a:pt x="27" y="52"/>
                    </a:lnTo>
                    <a:lnTo>
                      <a:pt x="27" y="54"/>
                    </a:lnTo>
                    <a:lnTo>
                      <a:pt x="27" y="56"/>
                    </a:lnTo>
                    <a:close/>
                    <a:moveTo>
                      <a:pt x="40" y="8"/>
                    </a:moveTo>
                    <a:lnTo>
                      <a:pt x="42" y="10"/>
                    </a:lnTo>
                    <a:lnTo>
                      <a:pt x="40" y="11"/>
                    </a:lnTo>
                    <a:lnTo>
                      <a:pt x="40" y="13"/>
                    </a:lnTo>
                    <a:lnTo>
                      <a:pt x="39" y="13"/>
                    </a:lnTo>
                    <a:lnTo>
                      <a:pt x="39" y="15"/>
                    </a:lnTo>
                    <a:lnTo>
                      <a:pt x="39" y="17"/>
                    </a:lnTo>
                    <a:lnTo>
                      <a:pt x="37" y="18"/>
                    </a:lnTo>
                    <a:lnTo>
                      <a:pt x="35" y="18"/>
                    </a:lnTo>
                    <a:lnTo>
                      <a:pt x="35" y="20"/>
                    </a:lnTo>
                    <a:lnTo>
                      <a:pt x="35" y="22"/>
                    </a:lnTo>
                    <a:lnTo>
                      <a:pt x="35" y="23"/>
                    </a:lnTo>
                    <a:lnTo>
                      <a:pt x="34" y="23"/>
                    </a:lnTo>
                    <a:lnTo>
                      <a:pt x="35" y="23"/>
                    </a:lnTo>
                    <a:lnTo>
                      <a:pt x="35" y="25"/>
                    </a:lnTo>
                    <a:lnTo>
                      <a:pt x="35" y="27"/>
                    </a:lnTo>
                    <a:lnTo>
                      <a:pt x="34" y="27"/>
                    </a:lnTo>
                    <a:lnTo>
                      <a:pt x="34" y="28"/>
                    </a:lnTo>
                    <a:lnTo>
                      <a:pt x="35" y="28"/>
                    </a:lnTo>
                    <a:lnTo>
                      <a:pt x="35" y="30"/>
                    </a:lnTo>
                    <a:lnTo>
                      <a:pt x="34" y="30"/>
                    </a:lnTo>
                    <a:lnTo>
                      <a:pt x="34" y="32"/>
                    </a:lnTo>
                    <a:lnTo>
                      <a:pt x="35" y="32"/>
                    </a:lnTo>
                    <a:lnTo>
                      <a:pt x="35" y="34"/>
                    </a:lnTo>
                    <a:lnTo>
                      <a:pt x="32" y="40"/>
                    </a:lnTo>
                    <a:lnTo>
                      <a:pt x="32" y="42"/>
                    </a:lnTo>
                    <a:lnTo>
                      <a:pt x="30" y="42"/>
                    </a:lnTo>
                    <a:lnTo>
                      <a:pt x="30" y="44"/>
                    </a:lnTo>
                    <a:lnTo>
                      <a:pt x="30" y="45"/>
                    </a:lnTo>
                    <a:lnTo>
                      <a:pt x="32" y="45"/>
                    </a:lnTo>
                    <a:lnTo>
                      <a:pt x="30" y="45"/>
                    </a:lnTo>
                    <a:lnTo>
                      <a:pt x="30" y="47"/>
                    </a:lnTo>
                    <a:lnTo>
                      <a:pt x="30" y="45"/>
                    </a:lnTo>
                    <a:lnTo>
                      <a:pt x="28" y="44"/>
                    </a:lnTo>
                    <a:lnTo>
                      <a:pt x="28" y="42"/>
                    </a:lnTo>
                    <a:lnTo>
                      <a:pt x="27" y="42"/>
                    </a:lnTo>
                    <a:lnTo>
                      <a:pt x="27" y="40"/>
                    </a:lnTo>
                    <a:lnTo>
                      <a:pt x="25" y="40"/>
                    </a:lnTo>
                    <a:lnTo>
                      <a:pt x="25" y="39"/>
                    </a:lnTo>
                    <a:lnTo>
                      <a:pt x="27" y="39"/>
                    </a:lnTo>
                    <a:lnTo>
                      <a:pt x="28" y="39"/>
                    </a:lnTo>
                    <a:lnTo>
                      <a:pt x="28" y="37"/>
                    </a:lnTo>
                    <a:lnTo>
                      <a:pt x="28" y="35"/>
                    </a:lnTo>
                    <a:lnTo>
                      <a:pt x="27" y="35"/>
                    </a:lnTo>
                    <a:lnTo>
                      <a:pt x="27" y="34"/>
                    </a:lnTo>
                    <a:lnTo>
                      <a:pt x="25" y="34"/>
                    </a:lnTo>
                    <a:lnTo>
                      <a:pt x="25" y="35"/>
                    </a:lnTo>
                    <a:lnTo>
                      <a:pt x="25" y="37"/>
                    </a:lnTo>
                    <a:lnTo>
                      <a:pt x="23" y="39"/>
                    </a:lnTo>
                    <a:lnTo>
                      <a:pt x="23" y="40"/>
                    </a:lnTo>
                    <a:lnTo>
                      <a:pt x="23" y="42"/>
                    </a:lnTo>
                    <a:lnTo>
                      <a:pt x="25" y="42"/>
                    </a:lnTo>
                    <a:lnTo>
                      <a:pt x="25" y="44"/>
                    </a:lnTo>
                    <a:lnTo>
                      <a:pt x="25" y="45"/>
                    </a:lnTo>
                    <a:lnTo>
                      <a:pt x="25" y="47"/>
                    </a:lnTo>
                    <a:lnTo>
                      <a:pt x="25" y="49"/>
                    </a:lnTo>
                    <a:lnTo>
                      <a:pt x="23" y="49"/>
                    </a:lnTo>
                    <a:lnTo>
                      <a:pt x="23" y="47"/>
                    </a:lnTo>
                    <a:lnTo>
                      <a:pt x="22" y="47"/>
                    </a:lnTo>
                    <a:lnTo>
                      <a:pt x="20" y="47"/>
                    </a:lnTo>
                    <a:lnTo>
                      <a:pt x="20" y="45"/>
                    </a:lnTo>
                    <a:lnTo>
                      <a:pt x="20" y="44"/>
                    </a:lnTo>
                    <a:lnTo>
                      <a:pt x="18" y="44"/>
                    </a:lnTo>
                    <a:lnTo>
                      <a:pt x="17" y="44"/>
                    </a:lnTo>
                    <a:lnTo>
                      <a:pt x="15" y="44"/>
                    </a:lnTo>
                    <a:lnTo>
                      <a:pt x="15" y="45"/>
                    </a:lnTo>
                    <a:lnTo>
                      <a:pt x="15" y="47"/>
                    </a:lnTo>
                    <a:lnTo>
                      <a:pt x="17" y="47"/>
                    </a:lnTo>
                    <a:lnTo>
                      <a:pt x="18" y="47"/>
                    </a:lnTo>
                    <a:lnTo>
                      <a:pt x="18" y="49"/>
                    </a:lnTo>
                    <a:lnTo>
                      <a:pt x="17" y="49"/>
                    </a:lnTo>
                    <a:lnTo>
                      <a:pt x="15" y="49"/>
                    </a:lnTo>
                    <a:lnTo>
                      <a:pt x="15" y="47"/>
                    </a:lnTo>
                    <a:lnTo>
                      <a:pt x="13" y="45"/>
                    </a:lnTo>
                    <a:lnTo>
                      <a:pt x="13" y="44"/>
                    </a:lnTo>
                    <a:lnTo>
                      <a:pt x="12" y="44"/>
                    </a:lnTo>
                    <a:lnTo>
                      <a:pt x="10" y="42"/>
                    </a:lnTo>
                    <a:lnTo>
                      <a:pt x="10" y="44"/>
                    </a:lnTo>
                    <a:lnTo>
                      <a:pt x="8" y="42"/>
                    </a:lnTo>
                    <a:lnTo>
                      <a:pt x="6" y="40"/>
                    </a:lnTo>
                    <a:lnTo>
                      <a:pt x="8" y="40"/>
                    </a:lnTo>
                    <a:lnTo>
                      <a:pt x="10" y="39"/>
                    </a:lnTo>
                    <a:lnTo>
                      <a:pt x="8" y="39"/>
                    </a:lnTo>
                    <a:lnTo>
                      <a:pt x="8" y="37"/>
                    </a:lnTo>
                    <a:lnTo>
                      <a:pt x="6" y="37"/>
                    </a:lnTo>
                    <a:lnTo>
                      <a:pt x="6" y="39"/>
                    </a:lnTo>
                    <a:lnTo>
                      <a:pt x="5" y="37"/>
                    </a:lnTo>
                    <a:lnTo>
                      <a:pt x="5" y="35"/>
                    </a:lnTo>
                    <a:lnTo>
                      <a:pt x="5" y="34"/>
                    </a:lnTo>
                    <a:lnTo>
                      <a:pt x="3" y="32"/>
                    </a:lnTo>
                    <a:lnTo>
                      <a:pt x="1" y="30"/>
                    </a:lnTo>
                    <a:lnTo>
                      <a:pt x="0" y="28"/>
                    </a:lnTo>
                    <a:lnTo>
                      <a:pt x="0" y="27"/>
                    </a:lnTo>
                    <a:lnTo>
                      <a:pt x="0" y="25"/>
                    </a:lnTo>
                    <a:lnTo>
                      <a:pt x="3" y="25"/>
                    </a:lnTo>
                    <a:lnTo>
                      <a:pt x="5" y="25"/>
                    </a:lnTo>
                    <a:lnTo>
                      <a:pt x="5" y="23"/>
                    </a:lnTo>
                    <a:lnTo>
                      <a:pt x="5" y="22"/>
                    </a:lnTo>
                    <a:lnTo>
                      <a:pt x="5" y="20"/>
                    </a:lnTo>
                    <a:lnTo>
                      <a:pt x="3" y="22"/>
                    </a:lnTo>
                    <a:lnTo>
                      <a:pt x="3" y="20"/>
                    </a:lnTo>
                    <a:lnTo>
                      <a:pt x="1" y="20"/>
                    </a:lnTo>
                    <a:lnTo>
                      <a:pt x="1" y="18"/>
                    </a:lnTo>
                    <a:lnTo>
                      <a:pt x="0" y="18"/>
                    </a:lnTo>
                    <a:lnTo>
                      <a:pt x="1" y="17"/>
                    </a:lnTo>
                    <a:lnTo>
                      <a:pt x="1" y="15"/>
                    </a:lnTo>
                    <a:lnTo>
                      <a:pt x="1" y="13"/>
                    </a:lnTo>
                    <a:lnTo>
                      <a:pt x="3" y="13"/>
                    </a:lnTo>
                    <a:lnTo>
                      <a:pt x="3" y="11"/>
                    </a:lnTo>
                    <a:lnTo>
                      <a:pt x="5" y="13"/>
                    </a:lnTo>
                    <a:lnTo>
                      <a:pt x="6" y="13"/>
                    </a:lnTo>
                    <a:lnTo>
                      <a:pt x="6" y="11"/>
                    </a:lnTo>
                    <a:lnTo>
                      <a:pt x="8" y="11"/>
                    </a:lnTo>
                    <a:lnTo>
                      <a:pt x="8" y="10"/>
                    </a:lnTo>
                    <a:lnTo>
                      <a:pt x="18" y="15"/>
                    </a:lnTo>
                    <a:lnTo>
                      <a:pt x="20" y="11"/>
                    </a:lnTo>
                    <a:lnTo>
                      <a:pt x="22" y="3"/>
                    </a:lnTo>
                    <a:lnTo>
                      <a:pt x="35" y="0"/>
                    </a:lnTo>
                    <a:lnTo>
                      <a:pt x="39" y="3"/>
                    </a:lnTo>
                    <a:lnTo>
                      <a:pt x="40" y="5"/>
                    </a:lnTo>
                    <a:lnTo>
                      <a:pt x="40"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92" name="Freeform 2351"/>
              <p:cNvSpPr>
                <a:spLocks noEditPoints="1"/>
              </p:cNvSpPr>
              <p:nvPr/>
            </p:nvSpPr>
            <p:spPr bwMode="auto">
              <a:xfrm>
                <a:off x="4806" y="1872"/>
                <a:ext cx="42" cy="61"/>
              </a:xfrm>
              <a:custGeom>
                <a:avLst/>
                <a:gdLst>
                  <a:gd name="T0" fmla="*/ 25 w 42"/>
                  <a:gd name="T1" fmla="*/ 59 h 61"/>
                  <a:gd name="T2" fmla="*/ 23 w 42"/>
                  <a:gd name="T3" fmla="*/ 57 h 61"/>
                  <a:gd name="T4" fmla="*/ 23 w 42"/>
                  <a:gd name="T5" fmla="*/ 50 h 61"/>
                  <a:gd name="T6" fmla="*/ 27 w 42"/>
                  <a:gd name="T7" fmla="*/ 52 h 61"/>
                  <a:gd name="T8" fmla="*/ 40 w 42"/>
                  <a:gd name="T9" fmla="*/ 8 h 61"/>
                  <a:gd name="T10" fmla="*/ 40 w 42"/>
                  <a:gd name="T11" fmla="*/ 13 h 61"/>
                  <a:gd name="T12" fmla="*/ 39 w 42"/>
                  <a:gd name="T13" fmla="*/ 17 h 61"/>
                  <a:gd name="T14" fmla="*/ 35 w 42"/>
                  <a:gd name="T15" fmla="*/ 20 h 61"/>
                  <a:gd name="T16" fmla="*/ 34 w 42"/>
                  <a:gd name="T17" fmla="*/ 23 h 61"/>
                  <a:gd name="T18" fmla="*/ 35 w 42"/>
                  <a:gd name="T19" fmla="*/ 27 h 61"/>
                  <a:gd name="T20" fmla="*/ 35 w 42"/>
                  <a:gd name="T21" fmla="*/ 28 h 61"/>
                  <a:gd name="T22" fmla="*/ 34 w 42"/>
                  <a:gd name="T23" fmla="*/ 32 h 61"/>
                  <a:gd name="T24" fmla="*/ 32 w 42"/>
                  <a:gd name="T25" fmla="*/ 40 h 61"/>
                  <a:gd name="T26" fmla="*/ 30 w 42"/>
                  <a:gd name="T27" fmla="*/ 44 h 61"/>
                  <a:gd name="T28" fmla="*/ 30 w 42"/>
                  <a:gd name="T29" fmla="*/ 45 h 61"/>
                  <a:gd name="T30" fmla="*/ 28 w 42"/>
                  <a:gd name="T31" fmla="*/ 44 h 61"/>
                  <a:gd name="T32" fmla="*/ 27 w 42"/>
                  <a:gd name="T33" fmla="*/ 40 h 61"/>
                  <a:gd name="T34" fmla="*/ 27 w 42"/>
                  <a:gd name="T35" fmla="*/ 39 h 61"/>
                  <a:gd name="T36" fmla="*/ 28 w 42"/>
                  <a:gd name="T37" fmla="*/ 35 h 61"/>
                  <a:gd name="T38" fmla="*/ 25 w 42"/>
                  <a:gd name="T39" fmla="*/ 34 h 61"/>
                  <a:gd name="T40" fmla="*/ 23 w 42"/>
                  <a:gd name="T41" fmla="*/ 39 h 61"/>
                  <a:gd name="T42" fmla="*/ 25 w 42"/>
                  <a:gd name="T43" fmla="*/ 42 h 61"/>
                  <a:gd name="T44" fmla="*/ 25 w 42"/>
                  <a:gd name="T45" fmla="*/ 47 h 61"/>
                  <a:gd name="T46" fmla="*/ 23 w 42"/>
                  <a:gd name="T47" fmla="*/ 47 h 61"/>
                  <a:gd name="T48" fmla="*/ 20 w 42"/>
                  <a:gd name="T49" fmla="*/ 45 h 61"/>
                  <a:gd name="T50" fmla="*/ 17 w 42"/>
                  <a:gd name="T51" fmla="*/ 44 h 61"/>
                  <a:gd name="T52" fmla="*/ 15 w 42"/>
                  <a:gd name="T53" fmla="*/ 47 h 61"/>
                  <a:gd name="T54" fmla="*/ 18 w 42"/>
                  <a:gd name="T55" fmla="*/ 49 h 61"/>
                  <a:gd name="T56" fmla="*/ 15 w 42"/>
                  <a:gd name="T57" fmla="*/ 47 h 61"/>
                  <a:gd name="T58" fmla="*/ 12 w 42"/>
                  <a:gd name="T59" fmla="*/ 44 h 61"/>
                  <a:gd name="T60" fmla="*/ 8 w 42"/>
                  <a:gd name="T61" fmla="*/ 42 h 61"/>
                  <a:gd name="T62" fmla="*/ 10 w 42"/>
                  <a:gd name="T63" fmla="*/ 39 h 61"/>
                  <a:gd name="T64" fmla="*/ 6 w 42"/>
                  <a:gd name="T65" fmla="*/ 37 h 61"/>
                  <a:gd name="T66" fmla="*/ 5 w 42"/>
                  <a:gd name="T67" fmla="*/ 35 h 61"/>
                  <a:gd name="T68" fmla="*/ 1 w 42"/>
                  <a:gd name="T69" fmla="*/ 30 h 61"/>
                  <a:gd name="T70" fmla="*/ 0 w 42"/>
                  <a:gd name="T71" fmla="*/ 25 h 61"/>
                  <a:gd name="T72" fmla="*/ 5 w 42"/>
                  <a:gd name="T73" fmla="*/ 23 h 61"/>
                  <a:gd name="T74" fmla="*/ 3 w 42"/>
                  <a:gd name="T75" fmla="*/ 22 h 61"/>
                  <a:gd name="T76" fmla="*/ 1 w 42"/>
                  <a:gd name="T77" fmla="*/ 18 h 61"/>
                  <a:gd name="T78" fmla="*/ 1 w 42"/>
                  <a:gd name="T79" fmla="*/ 15 h 61"/>
                  <a:gd name="T80" fmla="*/ 3 w 42"/>
                  <a:gd name="T81" fmla="*/ 11 h 61"/>
                  <a:gd name="T82" fmla="*/ 6 w 42"/>
                  <a:gd name="T83" fmla="*/ 11 h 61"/>
                  <a:gd name="T84" fmla="*/ 18 w 42"/>
                  <a:gd name="T85" fmla="*/ 15 h 61"/>
                  <a:gd name="T86" fmla="*/ 35 w 42"/>
                  <a:gd name="T87" fmla="*/ 0 h 61"/>
                  <a:gd name="T88" fmla="*/ 40 w 42"/>
                  <a:gd name="T8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61">
                    <a:moveTo>
                      <a:pt x="27" y="56"/>
                    </a:moveTo>
                    <a:lnTo>
                      <a:pt x="27" y="59"/>
                    </a:lnTo>
                    <a:lnTo>
                      <a:pt x="25" y="59"/>
                    </a:lnTo>
                    <a:lnTo>
                      <a:pt x="23" y="61"/>
                    </a:lnTo>
                    <a:lnTo>
                      <a:pt x="23" y="59"/>
                    </a:lnTo>
                    <a:lnTo>
                      <a:pt x="23" y="57"/>
                    </a:lnTo>
                    <a:lnTo>
                      <a:pt x="23" y="56"/>
                    </a:lnTo>
                    <a:lnTo>
                      <a:pt x="22" y="52"/>
                    </a:lnTo>
                    <a:lnTo>
                      <a:pt x="23" y="50"/>
                    </a:lnTo>
                    <a:lnTo>
                      <a:pt x="25" y="50"/>
                    </a:lnTo>
                    <a:lnTo>
                      <a:pt x="25" y="52"/>
                    </a:lnTo>
                    <a:lnTo>
                      <a:pt x="27" y="52"/>
                    </a:lnTo>
                    <a:lnTo>
                      <a:pt x="27" y="54"/>
                    </a:lnTo>
                    <a:lnTo>
                      <a:pt x="27" y="56"/>
                    </a:lnTo>
                    <a:moveTo>
                      <a:pt x="40" y="8"/>
                    </a:moveTo>
                    <a:lnTo>
                      <a:pt x="42" y="10"/>
                    </a:lnTo>
                    <a:lnTo>
                      <a:pt x="40" y="11"/>
                    </a:lnTo>
                    <a:lnTo>
                      <a:pt x="40" y="13"/>
                    </a:lnTo>
                    <a:lnTo>
                      <a:pt x="39" y="13"/>
                    </a:lnTo>
                    <a:lnTo>
                      <a:pt x="39" y="15"/>
                    </a:lnTo>
                    <a:lnTo>
                      <a:pt x="39" y="17"/>
                    </a:lnTo>
                    <a:lnTo>
                      <a:pt x="37" y="18"/>
                    </a:lnTo>
                    <a:lnTo>
                      <a:pt x="35" y="18"/>
                    </a:lnTo>
                    <a:lnTo>
                      <a:pt x="35" y="20"/>
                    </a:lnTo>
                    <a:lnTo>
                      <a:pt x="35" y="22"/>
                    </a:lnTo>
                    <a:lnTo>
                      <a:pt x="35" y="23"/>
                    </a:lnTo>
                    <a:lnTo>
                      <a:pt x="34" y="23"/>
                    </a:lnTo>
                    <a:lnTo>
                      <a:pt x="35" y="23"/>
                    </a:lnTo>
                    <a:lnTo>
                      <a:pt x="35" y="25"/>
                    </a:lnTo>
                    <a:lnTo>
                      <a:pt x="35" y="27"/>
                    </a:lnTo>
                    <a:lnTo>
                      <a:pt x="34" y="27"/>
                    </a:lnTo>
                    <a:lnTo>
                      <a:pt x="34" y="28"/>
                    </a:lnTo>
                    <a:lnTo>
                      <a:pt x="35" y="28"/>
                    </a:lnTo>
                    <a:lnTo>
                      <a:pt x="35" y="30"/>
                    </a:lnTo>
                    <a:lnTo>
                      <a:pt x="34" y="30"/>
                    </a:lnTo>
                    <a:lnTo>
                      <a:pt x="34" y="32"/>
                    </a:lnTo>
                    <a:lnTo>
                      <a:pt x="35" y="32"/>
                    </a:lnTo>
                    <a:lnTo>
                      <a:pt x="35" y="34"/>
                    </a:lnTo>
                    <a:lnTo>
                      <a:pt x="32" y="40"/>
                    </a:lnTo>
                    <a:lnTo>
                      <a:pt x="32" y="42"/>
                    </a:lnTo>
                    <a:lnTo>
                      <a:pt x="30" y="42"/>
                    </a:lnTo>
                    <a:lnTo>
                      <a:pt x="30" y="44"/>
                    </a:lnTo>
                    <a:lnTo>
                      <a:pt x="30" y="45"/>
                    </a:lnTo>
                    <a:lnTo>
                      <a:pt x="32" y="45"/>
                    </a:lnTo>
                    <a:lnTo>
                      <a:pt x="30" y="45"/>
                    </a:lnTo>
                    <a:lnTo>
                      <a:pt x="30" y="47"/>
                    </a:lnTo>
                    <a:lnTo>
                      <a:pt x="30" y="45"/>
                    </a:lnTo>
                    <a:lnTo>
                      <a:pt x="28" y="44"/>
                    </a:lnTo>
                    <a:lnTo>
                      <a:pt x="28" y="42"/>
                    </a:lnTo>
                    <a:lnTo>
                      <a:pt x="27" y="42"/>
                    </a:lnTo>
                    <a:lnTo>
                      <a:pt x="27" y="40"/>
                    </a:lnTo>
                    <a:lnTo>
                      <a:pt x="25" y="40"/>
                    </a:lnTo>
                    <a:lnTo>
                      <a:pt x="25" y="39"/>
                    </a:lnTo>
                    <a:lnTo>
                      <a:pt x="27" y="39"/>
                    </a:lnTo>
                    <a:lnTo>
                      <a:pt x="28" y="39"/>
                    </a:lnTo>
                    <a:lnTo>
                      <a:pt x="28" y="37"/>
                    </a:lnTo>
                    <a:lnTo>
                      <a:pt x="28" y="35"/>
                    </a:lnTo>
                    <a:lnTo>
                      <a:pt x="27" y="35"/>
                    </a:lnTo>
                    <a:lnTo>
                      <a:pt x="27" y="34"/>
                    </a:lnTo>
                    <a:lnTo>
                      <a:pt x="25" y="34"/>
                    </a:lnTo>
                    <a:lnTo>
                      <a:pt x="25" y="35"/>
                    </a:lnTo>
                    <a:lnTo>
                      <a:pt x="25" y="37"/>
                    </a:lnTo>
                    <a:lnTo>
                      <a:pt x="23" y="39"/>
                    </a:lnTo>
                    <a:lnTo>
                      <a:pt x="23" y="40"/>
                    </a:lnTo>
                    <a:lnTo>
                      <a:pt x="23" y="42"/>
                    </a:lnTo>
                    <a:lnTo>
                      <a:pt x="25" y="42"/>
                    </a:lnTo>
                    <a:lnTo>
                      <a:pt x="25" y="44"/>
                    </a:lnTo>
                    <a:lnTo>
                      <a:pt x="25" y="45"/>
                    </a:lnTo>
                    <a:lnTo>
                      <a:pt x="25" y="47"/>
                    </a:lnTo>
                    <a:lnTo>
                      <a:pt x="25" y="49"/>
                    </a:lnTo>
                    <a:lnTo>
                      <a:pt x="23" y="49"/>
                    </a:lnTo>
                    <a:lnTo>
                      <a:pt x="23" y="47"/>
                    </a:lnTo>
                    <a:lnTo>
                      <a:pt x="22" y="47"/>
                    </a:lnTo>
                    <a:lnTo>
                      <a:pt x="20" y="47"/>
                    </a:lnTo>
                    <a:lnTo>
                      <a:pt x="20" y="45"/>
                    </a:lnTo>
                    <a:lnTo>
                      <a:pt x="20" y="44"/>
                    </a:lnTo>
                    <a:lnTo>
                      <a:pt x="18" y="44"/>
                    </a:lnTo>
                    <a:lnTo>
                      <a:pt x="17" y="44"/>
                    </a:lnTo>
                    <a:lnTo>
                      <a:pt x="15" y="44"/>
                    </a:lnTo>
                    <a:lnTo>
                      <a:pt x="15" y="45"/>
                    </a:lnTo>
                    <a:lnTo>
                      <a:pt x="15" y="47"/>
                    </a:lnTo>
                    <a:lnTo>
                      <a:pt x="17" y="47"/>
                    </a:lnTo>
                    <a:lnTo>
                      <a:pt x="18" y="47"/>
                    </a:lnTo>
                    <a:lnTo>
                      <a:pt x="18" y="49"/>
                    </a:lnTo>
                    <a:lnTo>
                      <a:pt x="17" y="49"/>
                    </a:lnTo>
                    <a:lnTo>
                      <a:pt x="15" y="49"/>
                    </a:lnTo>
                    <a:lnTo>
                      <a:pt x="15" y="47"/>
                    </a:lnTo>
                    <a:lnTo>
                      <a:pt x="13" y="45"/>
                    </a:lnTo>
                    <a:lnTo>
                      <a:pt x="13" y="44"/>
                    </a:lnTo>
                    <a:lnTo>
                      <a:pt x="12" y="44"/>
                    </a:lnTo>
                    <a:lnTo>
                      <a:pt x="10" y="42"/>
                    </a:lnTo>
                    <a:lnTo>
                      <a:pt x="10" y="44"/>
                    </a:lnTo>
                    <a:lnTo>
                      <a:pt x="8" y="42"/>
                    </a:lnTo>
                    <a:lnTo>
                      <a:pt x="6" y="40"/>
                    </a:lnTo>
                    <a:lnTo>
                      <a:pt x="8" y="40"/>
                    </a:lnTo>
                    <a:lnTo>
                      <a:pt x="10" y="39"/>
                    </a:lnTo>
                    <a:lnTo>
                      <a:pt x="8" y="39"/>
                    </a:lnTo>
                    <a:lnTo>
                      <a:pt x="8" y="37"/>
                    </a:lnTo>
                    <a:lnTo>
                      <a:pt x="6" y="37"/>
                    </a:lnTo>
                    <a:lnTo>
                      <a:pt x="6" y="39"/>
                    </a:lnTo>
                    <a:lnTo>
                      <a:pt x="5" y="37"/>
                    </a:lnTo>
                    <a:lnTo>
                      <a:pt x="5" y="35"/>
                    </a:lnTo>
                    <a:lnTo>
                      <a:pt x="5" y="34"/>
                    </a:lnTo>
                    <a:lnTo>
                      <a:pt x="3" y="32"/>
                    </a:lnTo>
                    <a:lnTo>
                      <a:pt x="1" y="30"/>
                    </a:lnTo>
                    <a:lnTo>
                      <a:pt x="0" y="28"/>
                    </a:lnTo>
                    <a:lnTo>
                      <a:pt x="0" y="27"/>
                    </a:lnTo>
                    <a:lnTo>
                      <a:pt x="0" y="25"/>
                    </a:lnTo>
                    <a:lnTo>
                      <a:pt x="3" y="25"/>
                    </a:lnTo>
                    <a:lnTo>
                      <a:pt x="5" y="25"/>
                    </a:lnTo>
                    <a:lnTo>
                      <a:pt x="5" y="23"/>
                    </a:lnTo>
                    <a:lnTo>
                      <a:pt x="5" y="22"/>
                    </a:lnTo>
                    <a:lnTo>
                      <a:pt x="5" y="20"/>
                    </a:lnTo>
                    <a:lnTo>
                      <a:pt x="3" y="22"/>
                    </a:lnTo>
                    <a:lnTo>
                      <a:pt x="3" y="20"/>
                    </a:lnTo>
                    <a:lnTo>
                      <a:pt x="1" y="20"/>
                    </a:lnTo>
                    <a:lnTo>
                      <a:pt x="1" y="18"/>
                    </a:lnTo>
                    <a:lnTo>
                      <a:pt x="0" y="18"/>
                    </a:lnTo>
                    <a:lnTo>
                      <a:pt x="1" y="17"/>
                    </a:lnTo>
                    <a:lnTo>
                      <a:pt x="1" y="15"/>
                    </a:lnTo>
                    <a:lnTo>
                      <a:pt x="1" y="13"/>
                    </a:lnTo>
                    <a:lnTo>
                      <a:pt x="3" y="13"/>
                    </a:lnTo>
                    <a:lnTo>
                      <a:pt x="3" y="11"/>
                    </a:lnTo>
                    <a:lnTo>
                      <a:pt x="5" y="13"/>
                    </a:lnTo>
                    <a:lnTo>
                      <a:pt x="6" y="13"/>
                    </a:lnTo>
                    <a:lnTo>
                      <a:pt x="6" y="11"/>
                    </a:lnTo>
                    <a:lnTo>
                      <a:pt x="8" y="11"/>
                    </a:lnTo>
                    <a:lnTo>
                      <a:pt x="8" y="10"/>
                    </a:lnTo>
                    <a:lnTo>
                      <a:pt x="18" y="15"/>
                    </a:lnTo>
                    <a:lnTo>
                      <a:pt x="20" y="11"/>
                    </a:lnTo>
                    <a:lnTo>
                      <a:pt x="22" y="3"/>
                    </a:lnTo>
                    <a:lnTo>
                      <a:pt x="35" y="0"/>
                    </a:lnTo>
                    <a:lnTo>
                      <a:pt x="39" y="3"/>
                    </a:lnTo>
                    <a:lnTo>
                      <a:pt x="40" y="5"/>
                    </a:lnTo>
                    <a:lnTo>
                      <a:pt x="40"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93" name="Freeform 2352"/>
              <p:cNvSpPr>
                <a:spLocks/>
              </p:cNvSpPr>
              <p:nvPr/>
            </p:nvSpPr>
            <p:spPr bwMode="auto">
              <a:xfrm>
                <a:off x="4697" y="1790"/>
                <a:ext cx="36" cy="53"/>
              </a:xfrm>
              <a:custGeom>
                <a:avLst/>
                <a:gdLst>
                  <a:gd name="T0" fmla="*/ 7 w 36"/>
                  <a:gd name="T1" fmla="*/ 4 h 53"/>
                  <a:gd name="T2" fmla="*/ 22 w 36"/>
                  <a:gd name="T3" fmla="*/ 0 h 53"/>
                  <a:gd name="T4" fmla="*/ 22 w 36"/>
                  <a:gd name="T5" fmla="*/ 0 h 53"/>
                  <a:gd name="T6" fmla="*/ 24 w 36"/>
                  <a:gd name="T7" fmla="*/ 0 h 53"/>
                  <a:gd name="T8" fmla="*/ 22 w 36"/>
                  <a:gd name="T9" fmla="*/ 12 h 53"/>
                  <a:gd name="T10" fmla="*/ 27 w 36"/>
                  <a:gd name="T11" fmla="*/ 14 h 53"/>
                  <a:gd name="T12" fmla="*/ 36 w 36"/>
                  <a:gd name="T13" fmla="*/ 21 h 53"/>
                  <a:gd name="T14" fmla="*/ 34 w 36"/>
                  <a:gd name="T15" fmla="*/ 36 h 53"/>
                  <a:gd name="T16" fmla="*/ 34 w 36"/>
                  <a:gd name="T17" fmla="*/ 36 h 53"/>
                  <a:gd name="T18" fmla="*/ 34 w 36"/>
                  <a:gd name="T19" fmla="*/ 36 h 53"/>
                  <a:gd name="T20" fmla="*/ 34 w 36"/>
                  <a:gd name="T21" fmla="*/ 36 h 53"/>
                  <a:gd name="T22" fmla="*/ 26 w 36"/>
                  <a:gd name="T23" fmla="*/ 44 h 53"/>
                  <a:gd name="T24" fmla="*/ 24 w 36"/>
                  <a:gd name="T25" fmla="*/ 46 h 53"/>
                  <a:gd name="T26" fmla="*/ 17 w 36"/>
                  <a:gd name="T27" fmla="*/ 53 h 53"/>
                  <a:gd name="T28" fmla="*/ 17 w 36"/>
                  <a:gd name="T29" fmla="*/ 53 h 53"/>
                  <a:gd name="T30" fmla="*/ 17 w 36"/>
                  <a:gd name="T31" fmla="*/ 53 h 53"/>
                  <a:gd name="T32" fmla="*/ 17 w 36"/>
                  <a:gd name="T33" fmla="*/ 53 h 53"/>
                  <a:gd name="T34" fmla="*/ 15 w 36"/>
                  <a:gd name="T35" fmla="*/ 51 h 53"/>
                  <a:gd name="T36" fmla="*/ 14 w 36"/>
                  <a:gd name="T37" fmla="*/ 49 h 53"/>
                  <a:gd name="T38" fmla="*/ 12 w 36"/>
                  <a:gd name="T39" fmla="*/ 49 h 53"/>
                  <a:gd name="T40" fmla="*/ 10 w 36"/>
                  <a:gd name="T41" fmla="*/ 49 h 53"/>
                  <a:gd name="T42" fmla="*/ 10 w 36"/>
                  <a:gd name="T43" fmla="*/ 49 h 53"/>
                  <a:gd name="T44" fmla="*/ 9 w 36"/>
                  <a:gd name="T45" fmla="*/ 48 h 53"/>
                  <a:gd name="T46" fmla="*/ 7 w 36"/>
                  <a:gd name="T47" fmla="*/ 46 h 53"/>
                  <a:gd name="T48" fmla="*/ 2 w 36"/>
                  <a:gd name="T49" fmla="*/ 46 h 53"/>
                  <a:gd name="T50" fmla="*/ 0 w 36"/>
                  <a:gd name="T51" fmla="*/ 46 h 53"/>
                  <a:gd name="T52" fmla="*/ 2 w 36"/>
                  <a:gd name="T53" fmla="*/ 16 h 53"/>
                  <a:gd name="T54" fmla="*/ 7 w 36"/>
                  <a:gd name="T55" fmla="*/ 4 h 53"/>
                  <a:gd name="T56" fmla="*/ 7 w 36"/>
                  <a:gd name="T5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53">
                    <a:moveTo>
                      <a:pt x="7" y="4"/>
                    </a:moveTo>
                    <a:lnTo>
                      <a:pt x="22" y="0"/>
                    </a:lnTo>
                    <a:lnTo>
                      <a:pt x="22" y="0"/>
                    </a:lnTo>
                    <a:lnTo>
                      <a:pt x="24" y="0"/>
                    </a:lnTo>
                    <a:lnTo>
                      <a:pt x="22" y="12"/>
                    </a:lnTo>
                    <a:lnTo>
                      <a:pt x="27" y="14"/>
                    </a:lnTo>
                    <a:lnTo>
                      <a:pt x="36" y="21"/>
                    </a:lnTo>
                    <a:lnTo>
                      <a:pt x="34" y="36"/>
                    </a:lnTo>
                    <a:lnTo>
                      <a:pt x="34" y="36"/>
                    </a:lnTo>
                    <a:lnTo>
                      <a:pt x="34" y="36"/>
                    </a:lnTo>
                    <a:lnTo>
                      <a:pt x="34" y="36"/>
                    </a:lnTo>
                    <a:lnTo>
                      <a:pt x="26" y="44"/>
                    </a:lnTo>
                    <a:lnTo>
                      <a:pt x="24" y="46"/>
                    </a:lnTo>
                    <a:lnTo>
                      <a:pt x="17" y="53"/>
                    </a:lnTo>
                    <a:lnTo>
                      <a:pt x="17" y="53"/>
                    </a:lnTo>
                    <a:lnTo>
                      <a:pt x="17" y="53"/>
                    </a:lnTo>
                    <a:lnTo>
                      <a:pt x="17" y="53"/>
                    </a:lnTo>
                    <a:lnTo>
                      <a:pt x="15" y="51"/>
                    </a:lnTo>
                    <a:lnTo>
                      <a:pt x="14" y="49"/>
                    </a:lnTo>
                    <a:lnTo>
                      <a:pt x="12" y="49"/>
                    </a:lnTo>
                    <a:lnTo>
                      <a:pt x="10" y="49"/>
                    </a:lnTo>
                    <a:lnTo>
                      <a:pt x="10" y="49"/>
                    </a:lnTo>
                    <a:lnTo>
                      <a:pt x="9" y="48"/>
                    </a:lnTo>
                    <a:lnTo>
                      <a:pt x="7" y="46"/>
                    </a:lnTo>
                    <a:lnTo>
                      <a:pt x="2" y="46"/>
                    </a:lnTo>
                    <a:lnTo>
                      <a:pt x="0" y="46"/>
                    </a:lnTo>
                    <a:lnTo>
                      <a:pt x="2" y="16"/>
                    </a:lnTo>
                    <a:lnTo>
                      <a:pt x="7" y="4"/>
                    </a:lnTo>
                    <a:lnTo>
                      <a:pt x="7"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94" name="Freeform 2353"/>
              <p:cNvSpPr>
                <a:spLocks/>
              </p:cNvSpPr>
              <p:nvPr/>
            </p:nvSpPr>
            <p:spPr bwMode="auto">
              <a:xfrm>
                <a:off x="4697" y="1790"/>
                <a:ext cx="36" cy="53"/>
              </a:xfrm>
              <a:custGeom>
                <a:avLst/>
                <a:gdLst>
                  <a:gd name="T0" fmla="*/ 7 w 36"/>
                  <a:gd name="T1" fmla="*/ 4 h 53"/>
                  <a:gd name="T2" fmla="*/ 22 w 36"/>
                  <a:gd name="T3" fmla="*/ 0 h 53"/>
                  <a:gd name="T4" fmla="*/ 22 w 36"/>
                  <a:gd name="T5" fmla="*/ 0 h 53"/>
                  <a:gd name="T6" fmla="*/ 24 w 36"/>
                  <a:gd name="T7" fmla="*/ 0 h 53"/>
                  <a:gd name="T8" fmla="*/ 22 w 36"/>
                  <a:gd name="T9" fmla="*/ 12 h 53"/>
                  <a:gd name="T10" fmla="*/ 27 w 36"/>
                  <a:gd name="T11" fmla="*/ 14 h 53"/>
                  <a:gd name="T12" fmla="*/ 36 w 36"/>
                  <a:gd name="T13" fmla="*/ 21 h 53"/>
                  <a:gd name="T14" fmla="*/ 34 w 36"/>
                  <a:gd name="T15" fmla="*/ 36 h 53"/>
                  <a:gd name="T16" fmla="*/ 34 w 36"/>
                  <a:gd name="T17" fmla="*/ 36 h 53"/>
                  <a:gd name="T18" fmla="*/ 34 w 36"/>
                  <a:gd name="T19" fmla="*/ 36 h 53"/>
                  <a:gd name="T20" fmla="*/ 34 w 36"/>
                  <a:gd name="T21" fmla="*/ 36 h 53"/>
                  <a:gd name="T22" fmla="*/ 26 w 36"/>
                  <a:gd name="T23" fmla="*/ 44 h 53"/>
                  <a:gd name="T24" fmla="*/ 24 w 36"/>
                  <a:gd name="T25" fmla="*/ 46 h 53"/>
                  <a:gd name="T26" fmla="*/ 17 w 36"/>
                  <a:gd name="T27" fmla="*/ 53 h 53"/>
                  <a:gd name="T28" fmla="*/ 17 w 36"/>
                  <a:gd name="T29" fmla="*/ 53 h 53"/>
                  <a:gd name="T30" fmla="*/ 17 w 36"/>
                  <a:gd name="T31" fmla="*/ 53 h 53"/>
                  <a:gd name="T32" fmla="*/ 17 w 36"/>
                  <a:gd name="T33" fmla="*/ 53 h 53"/>
                  <a:gd name="T34" fmla="*/ 15 w 36"/>
                  <a:gd name="T35" fmla="*/ 51 h 53"/>
                  <a:gd name="T36" fmla="*/ 14 w 36"/>
                  <a:gd name="T37" fmla="*/ 49 h 53"/>
                  <a:gd name="T38" fmla="*/ 12 w 36"/>
                  <a:gd name="T39" fmla="*/ 49 h 53"/>
                  <a:gd name="T40" fmla="*/ 10 w 36"/>
                  <a:gd name="T41" fmla="*/ 49 h 53"/>
                  <a:gd name="T42" fmla="*/ 10 w 36"/>
                  <a:gd name="T43" fmla="*/ 49 h 53"/>
                  <a:gd name="T44" fmla="*/ 9 w 36"/>
                  <a:gd name="T45" fmla="*/ 48 h 53"/>
                  <a:gd name="T46" fmla="*/ 7 w 36"/>
                  <a:gd name="T47" fmla="*/ 46 h 53"/>
                  <a:gd name="T48" fmla="*/ 2 w 36"/>
                  <a:gd name="T49" fmla="*/ 46 h 53"/>
                  <a:gd name="T50" fmla="*/ 0 w 36"/>
                  <a:gd name="T51" fmla="*/ 46 h 53"/>
                  <a:gd name="T52" fmla="*/ 2 w 36"/>
                  <a:gd name="T53" fmla="*/ 16 h 53"/>
                  <a:gd name="T54" fmla="*/ 7 w 36"/>
                  <a:gd name="T55" fmla="*/ 4 h 53"/>
                  <a:gd name="T56" fmla="*/ 7 w 36"/>
                  <a:gd name="T5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53">
                    <a:moveTo>
                      <a:pt x="7" y="4"/>
                    </a:moveTo>
                    <a:lnTo>
                      <a:pt x="22" y="0"/>
                    </a:lnTo>
                    <a:lnTo>
                      <a:pt x="22" y="0"/>
                    </a:lnTo>
                    <a:lnTo>
                      <a:pt x="24" y="0"/>
                    </a:lnTo>
                    <a:lnTo>
                      <a:pt x="22" y="12"/>
                    </a:lnTo>
                    <a:lnTo>
                      <a:pt x="27" y="14"/>
                    </a:lnTo>
                    <a:lnTo>
                      <a:pt x="36" y="21"/>
                    </a:lnTo>
                    <a:lnTo>
                      <a:pt x="34" y="36"/>
                    </a:lnTo>
                    <a:lnTo>
                      <a:pt x="34" y="36"/>
                    </a:lnTo>
                    <a:lnTo>
                      <a:pt x="34" y="36"/>
                    </a:lnTo>
                    <a:lnTo>
                      <a:pt x="34" y="36"/>
                    </a:lnTo>
                    <a:lnTo>
                      <a:pt x="26" y="44"/>
                    </a:lnTo>
                    <a:lnTo>
                      <a:pt x="24" y="46"/>
                    </a:lnTo>
                    <a:lnTo>
                      <a:pt x="17" y="53"/>
                    </a:lnTo>
                    <a:lnTo>
                      <a:pt x="17" y="53"/>
                    </a:lnTo>
                    <a:lnTo>
                      <a:pt x="17" y="53"/>
                    </a:lnTo>
                    <a:lnTo>
                      <a:pt x="17" y="53"/>
                    </a:lnTo>
                    <a:lnTo>
                      <a:pt x="15" y="51"/>
                    </a:lnTo>
                    <a:lnTo>
                      <a:pt x="14" y="49"/>
                    </a:lnTo>
                    <a:lnTo>
                      <a:pt x="12" y="49"/>
                    </a:lnTo>
                    <a:lnTo>
                      <a:pt x="10" y="49"/>
                    </a:lnTo>
                    <a:lnTo>
                      <a:pt x="10" y="49"/>
                    </a:lnTo>
                    <a:lnTo>
                      <a:pt x="9" y="48"/>
                    </a:lnTo>
                    <a:lnTo>
                      <a:pt x="7" y="46"/>
                    </a:lnTo>
                    <a:lnTo>
                      <a:pt x="2" y="46"/>
                    </a:lnTo>
                    <a:lnTo>
                      <a:pt x="0" y="46"/>
                    </a:lnTo>
                    <a:lnTo>
                      <a:pt x="2" y="16"/>
                    </a:lnTo>
                    <a:lnTo>
                      <a:pt x="7" y="4"/>
                    </a:lnTo>
                    <a:lnTo>
                      <a:pt x="7"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95" name="Freeform 2354"/>
              <p:cNvSpPr>
                <a:spLocks/>
              </p:cNvSpPr>
              <p:nvPr/>
            </p:nvSpPr>
            <p:spPr bwMode="auto">
              <a:xfrm>
                <a:off x="4568" y="1812"/>
                <a:ext cx="38" cy="58"/>
              </a:xfrm>
              <a:custGeom>
                <a:avLst/>
                <a:gdLst>
                  <a:gd name="T0" fmla="*/ 14 w 38"/>
                  <a:gd name="T1" fmla="*/ 53 h 58"/>
                  <a:gd name="T2" fmla="*/ 9 w 38"/>
                  <a:gd name="T3" fmla="*/ 58 h 58"/>
                  <a:gd name="T4" fmla="*/ 7 w 38"/>
                  <a:gd name="T5" fmla="*/ 53 h 58"/>
                  <a:gd name="T6" fmla="*/ 7 w 38"/>
                  <a:gd name="T7" fmla="*/ 53 h 58"/>
                  <a:gd name="T8" fmla="*/ 7 w 38"/>
                  <a:gd name="T9" fmla="*/ 51 h 58"/>
                  <a:gd name="T10" fmla="*/ 7 w 38"/>
                  <a:gd name="T11" fmla="*/ 51 h 58"/>
                  <a:gd name="T12" fmla="*/ 4 w 38"/>
                  <a:gd name="T13" fmla="*/ 27 h 58"/>
                  <a:gd name="T14" fmla="*/ 4 w 38"/>
                  <a:gd name="T15" fmla="*/ 26 h 58"/>
                  <a:gd name="T16" fmla="*/ 4 w 38"/>
                  <a:gd name="T17" fmla="*/ 26 h 58"/>
                  <a:gd name="T18" fmla="*/ 0 w 38"/>
                  <a:gd name="T19" fmla="*/ 7 h 58"/>
                  <a:gd name="T20" fmla="*/ 6 w 38"/>
                  <a:gd name="T21" fmla="*/ 5 h 58"/>
                  <a:gd name="T22" fmla="*/ 38 w 38"/>
                  <a:gd name="T23" fmla="*/ 0 h 58"/>
                  <a:gd name="T24" fmla="*/ 38 w 38"/>
                  <a:gd name="T25" fmla="*/ 0 h 58"/>
                  <a:gd name="T26" fmla="*/ 33 w 38"/>
                  <a:gd name="T27" fmla="*/ 26 h 58"/>
                  <a:gd name="T28" fmla="*/ 33 w 38"/>
                  <a:gd name="T29" fmla="*/ 26 h 58"/>
                  <a:gd name="T30" fmla="*/ 31 w 38"/>
                  <a:gd name="T31" fmla="*/ 27 h 58"/>
                  <a:gd name="T32" fmla="*/ 26 w 38"/>
                  <a:gd name="T33" fmla="*/ 38 h 58"/>
                  <a:gd name="T34" fmla="*/ 24 w 38"/>
                  <a:gd name="T35" fmla="*/ 39 h 58"/>
                  <a:gd name="T36" fmla="*/ 23 w 38"/>
                  <a:gd name="T37" fmla="*/ 41 h 58"/>
                  <a:gd name="T38" fmla="*/ 21 w 38"/>
                  <a:gd name="T39" fmla="*/ 43 h 58"/>
                  <a:gd name="T40" fmla="*/ 16 w 38"/>
                  <a:gd name="T41" fmla="*/ 49 h 58"/>
                  <a:gd name="T42" fmla="*/ 14 w 38"/>
                  <a:gd name="T4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58">
                    <a:moveTo>
                      <a:pt x="14" y="53"/>
                    </a:moveTo>
                    <a:lnTo>
                      <a:pt x="9" y="58"/>
                    </a:lnTo>
                    <a:lnTo>
                      <a:pt x="7" y="53"/>
                    </a:lnTo>
                    <a:lnTo>
                      <a:pt x="7" y="53"/>
                    </a:lnTo>
                    <a:lnTo>
                      <a:pt x="7" y="51"/>
                    </a:lnTo>
                    <a:lnTo>
                      <a:pt x="7" y="51"/>
                    </a:lnTo>
                    <a:lnTo>
                      <a:pt x="4" y="27"/>
                    </a:lnTo>
                    <a:lnTo>
                      <a:pt x="4" y="26"/>
                    </a:lnTo>
                    <a:lnTo>
                      <a:pt x="4" y="26"/>
                    </a:lnTo>
                    <a:lnTo>
                      <a:pt x="0" y="7"/>
                    </a:lnTo>
                    <a:lnTo>
                      <a:pt x="6" y="5"/>
                    </a:lnTo>
                    <a:lnTo>
                      <a:pt x="38" y="0"/>
                    </a:lnTo>
                    <a:lnTo>
                      <a:pt x="38" y="0"/>
                    </a:lnTo>
                    <a:lnTo>
                      <a:pt x="33" y="26"/>
                    </a:lnTo>
                    <a:lnTo>
                      <a:pt x="33" y="26"/>
                    </a:lnTo>
                    <a:lnTo>
                      <a:pt x="31" y="27"/>
                    </a:lnTo>
                    <a:lnTo>
                      <a:pt x="26" y="38"/>
                    </a:lnTo>
                    <a:lnTo>
                      <a:pt x="24" y="39"/>
                    </a:lnTo>
                    <a:lnTo>
                      <a:pt x="23" y="41"/>
                    </a:lnTo>
                    <a:lnTo>
                      <a:pt x="21" y="43"/>
                    </a:lnTo>
                    <a:lnTo>
                      <a:pt x="16" y="49"/>
                    </a:lnTo>
                    <a:lnTo>
                      <a:pt x="14" y="5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96" name="Freeform 2355"/>
              <p:cNvSpPr>
                <a:spLocks/>
              </p:cNvSpPr>
              <p:nvPr/>
            </p:nvSpPr>
            <p:spPr bwMode="auto">
              <a:xfrm>
                <a:off x="4568" y="1812"/>
                <a:ext cx="38" cy="58"/>
              </a:xfrm>
              <a:custGeom>
                <a:avLst/>
                <a:gdLst>
                  <a:gd name="T0" fmla="*/ 14 w 38"/>
                  <a:gd name="T1" fmla="*/ 53 h 58"/>
                  <a:gd name="T2" fmla="*/ 9 w 38"/>
                  <a:gd name="T3" fmla="*/ 58 h 58"/>
                  <a:gd name="T4" fmla="*/ 7 w 38"/>
                  <a:gd name="T5" fmla="*/ 53 h 58"/>
                  <a:gd name="T6" fmla="*/ 7 w 38"/>
                  <a:gd name="T7" fmla="*/ 53 h 58"/>
                  <a:gd name="T8" fmla="*/ 7 w 38"/>
                  <a:gd name="T9" fmla="*/ 51 h 58"/>
                  <a:gd name="T10" fmla="*/ 7 w 38"/>
                  <a:gd name="T11" fmla="*/ 51 h 58"/>
                  <a:gd name="T12" fmla="*/ 4 w 38"/>
                  <a:gd name="T13" fmla="*/ 27 h 58"/>
                  <a:gd name="T14" fmla="*/ 4 w 38"/>
                  <a:gd name="T15" fmla="*/ 26 h 58"/>
                  <a:gd name="T16" fmla="*/ 4 w 38"/>
                  <a:gd name="T17" fmla="*/ 26 h 58"/>
                  <a:gd name="T18" fmla="*/ 0 w 38"/>
                  <a:gd name="T19" fmla="*/ 7 h 58"/>
                  <a:gd name="T20" fmla="*/ 6 w 38"/>
                  <a:gd name="T21" fmla="*/ 5 h 58"/>
                  <a:gd name="T22" fmla="*/ 38 w 38"/>
                  <a:gd name="T23" fmla="*/ 0 h 58"/>
                  <a:gd name="T24" fmla="*/ 38 w 38"/>
                  <a:gd name="T25" fmla="*/ 0 h 58"/>
                  <a:gd name="T26" fmla="*/ 33 w 38"/>
                  <a:gd name="T27" fmla="*/ 26 h 58"/>
                  <a:gd name="T28" fmla="*/ 33 w 38"/>
                  <a:gd name="T29" fmla="*/ 26 h 58"/>
                  <a:gd name="T30" fmla="*/ 31 w 38"/>
                  <a:gd name="T31" fmla="*/ 27 h 58"/>
                  <a:gd name="T32" fmla="*/ 26 w 38"/>
                  <a:gd name="T33" fmla="*/ 38 h 58"/>
                  <a:gd name="T34" fmla="*/ 24 w 38"/>
                  <a:gd name="T35" fmla="*/ 39 h 58"/>
                  <a:gd name="T36" fmla="*/ 23 w 38"/>
                  <a:gd name="T37" fmla="*/ 41 h 58"/>
                  <a:gd name="T38" fmla="*/ 21 w 38"/>
                  <a:gd name="T39" fmla="*/ 43 h 58"/>
                  <a:gd name="T40" fmla="*/ 16 w 38"/>
                  <a:gd name="T41" fmla="*/ 49 h 58"/>
                  <a:gd name="T42" fmla="*/ 14 w 38"/>
                  <a:gd name="T4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58">
                    <a:moveTo>
                      <a:pt x="14" y="53"/>
                    </a:moveTo>
                    <a:lnTo>
                      <a:pt x="9" y="58"/>
                    </a:lnTo>
                    <a:lnTo>
                      <a:pt x="7" y="53"/>
                    </a:lnTo>
                    <a:lnTo>
                      <a:pt x="7" y="53"/>
                    </a:lnTo>
                    <a:lnTo>
                      <a:pt x="7" y="51"/>
                    </a:lnTo>
                    <a:lnTo>
                      <a:pt x="7" y="51"/>
                    </a:lnTo>
                    <a:lnTo>
                      <a:pt x="4" y="27"/>
                    </a:lnTo>
                    <a:lnTo>
                      <a:pt x="4" y="26"/>
                    </a:lnTo>
                    <a:lnTo>
                      <a:pt x="4" y="26"/>
                    </a:lnTo>
                    <a:lnTo>
                      <a:pt x="0" y="7"/>
                    </a:lnTo>
                    <a:lnTo>
                      <a:pt x="6" y="5"/>
                    </a:lnTo>
                    <a:lnTo>
                      <a:pt x="38" y="0"/>
                    </a:lnTo>
                    <a:lnTo>
                      <a:pt x="38" y="0"/>
                    </a:lnTo>
                    <a:lnTo>
                      <a:pt x="33" y="26"/>
                    </a:lnTo>
                    <a:lnTo>
                      <a:pt x="33" y="26"/>
                    </a:lnTo>
                    <a:lnTo>
                      <a:pt x="31" y="27"/>
                    </a:lnTo>
                    <a:lnTo>
                      <a:pt x="26" y="38"/>
                    </a:lnTo>
                    <a:lnTo>
                      <a:pt x="24" y="39"/>
                    </a:lnTo>
                    <a:lnTo>
                      <a:pt x="23" y="41"/>
                    </a:lnTo>
                    <a:lnTo>
                      <a:pt x="21" y="43"/>
                    </a:lnTo>
                    <a:lnTo>
                      <a:pt x="16" y="49"/>
                    </a:lnTo>
                    <a:lnTo>
                      <a:pt x="14" y="5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97" name="Freeform 2356"/>
              <p:cNvSpPr>
                <a:spLocks/>
              </p:cNvSpPr>
              <p:nvPr/>
            </p:nvSpPr>
            <p:spPr bwMode="auto">
              <a:xfrm>
                <a:off x="4765" y="1777"/>
                <a:ext cx="39" cy="42"/>
              </a:xfrm>
              <a:custGeom>
                <a:avLst/>
                <a:gdLst>
                  <a:gd name="T0" fmla="*/ 30 w 39"/>
                  <a:gd name="T1" fmla="*/ 8 h 42"/>
                  <a:gd name="T2" fmla="*/ 36 w 39"/>
                  <a:gd name="T3" fmla="*/ 15 h 42"/>
                  <a:gd name="T4" fmla="*/ 34 w 39"/>
                  <a:gd name="T5" fmla="*/ 18 h 42"/>
                  <a:gd name="T6" fmla="*/ 34 w 39"/>
                  <a:gd name="T7" fmla="*/ 18 h 42"/>
                  <a:gd name="T8" fmla="*/ 34 w 39"/>
                  <a:gd name="T9" fmla="*/ 20 h 42"/>
                  <a:gd name="T10" fmla="*/ 36 w 39"/>
                  <a:gd name="T11" fmla="*/ 22 h 42"/>
                  <a:gd name="T12" fmla="*/ 36 w 39"/>
                  <a:gd name="T13" fmla="*/ 22 h 42"/>
                  <a:gd name="T14" fmla="*/ 37 w 39"/>
                  <a:gd name="T15" fmla="*/ 22 h 42"/>
                  <a:gd name="T16" fmla="*/ 37 w 39"/>
                  <a:gd name="T17" fmla="*/ 22 h 42"/>
                  <a:gd name="T18" fmla="*/ 37 w 39"/>
                  <a:gd name="T19" fmla="*/ 22 h 42"/>
                  <a:gd name="T20" fmla="*/ 39 w 39"/>
                  <a:gd name="T21" fmla="*/ 23 h 42"/>
                  <a:gd name="T22" fmla="*/ 39 w 39"/>
                  <a:gd name="T23" fmla="*/ 23 h 42"/>
                  <a:gd name="T24" fmla="*/ 37 w 39"/>
                  <a:gd name="T25" fmla="*/ 25 h 42"/>
                  <a:gd name="T26" fmla="*/ 37 w 39"/>
                  <a:gd name="T27" fmla="*/ 25 h 42"/>
                  <a:gd name="T28" fmla="*/ 36 w 39"/>
                  <a:gd name="T29" fmla="*/ 27 h 42"/>
                  <a:gd name="T30" fmla="*/ 36 w 39"/>
                  <a:gd name="T31" fmla="*/ 27 h 42"/>
                  <a:gd name="T32" fmla="*/ 34 w 39"/>
                  <a:gd name="T33" fmla="*/ 29 h 42"/>
                  <a:gd name="T34" fmla="*/ 34 w 39"/>
                  <a:gd name="T35" fmla="*/ 30 h 42"/>
                  <a:gd name="T36" fmla="*/ 34 w 39"/>
                  <a:gd name="T37" fmla="*/ 30 h 42"/>
                  <a:gd name="T38" fmla="*/ 34 w 39"/>
                  <a:gd name="T39" fmla="*/ 30 h 42"/>
                  <a:gd name="T40" fmla="*/ 34 w 39"/>
                  <a:gd name="T41" fmla="*/ 30 h 42"/>
                  <a:gd name="T42" fmla="*/ 32 w 39"/>
                  <a:gd name="T43" fmla="*/ 32 h 42"/>
                  <a:gd name="T44" fmla="*/ 32 w 39"/>
                  <a:gd name="T45" fmla="*/ 32 h 42"/>
                  <a:gd name="T46" fmla="*/ 32 w 39"/>
                  <a:gd name="T47" fmla="*/ 34 h 42"/>
                  <a:gd name="T48" fmla="*/ 30 w 39"/>
                  <a:gd name="T49" fmla="*/ 35 h 42"/>
                  <a:gd name="T50" fmla="*/ 29 w 39"/>
                  <a:gd name="T51" fmla="*/ 35 h 42"/>
                  <a:gd name="T52" fmla="*/ 29 w 39"/>
                  <a:gd name="T53" fmla="*/ 35 h 42"/>
                  <a:gd name="T54" fmla="*/ 29 w 39"/>
                  <a:gd name="T55" fmla="*/ 35 h 42"/>
                  <a:gd name="T56" fmla="*/ 29 w 39"/>
                  <a:gd name="T57" fmla="*/ 35 h 42"/>
                  <a:gd name="T58" fmla="*/ 29 w 39"/>
                  <a:gd name="T59" fmla="*/ 35 h 42"/>
                  <a:gd name="T60" fmla="*/ 27 w 39"/>
                  <a:gd name="T61" fmla="*/ 37 h 42"/>
                  <a:gd name="T62" fmla="*/ 29 w 39"/>
                  <a:gd name="T63" fmla="*/ 37 h 42"/>
                  <a:gd name="T64" fmla="*/ 27 w 39"/>
                  <a:gd name="T65" fmla="*/ 39 h 42"/>
                  <a:gd name="T66" fmla="*/ 27 w 39"/>
                  <a:gd name="T67" fmla="*/ 39 h 42"/>
                  <a:gd name="T68" fmla="*/ 27 w 39"/>
                  <a:gd name="T69" fmla="*/ 39 h 42"/>
                  <a:gd name="T70" fmla="*/ 27 w 39"/>
                  <a:gd name="T71" fmla="*/ 39 h 42"/>
                  <a:gd name="T72" fmla="*/ 27 w 39"/>
                  <a:gd name="T73" fmla="*/ 40 h 42"/>
                  <a:gd name="T74" fmla="*/ 27 w 39"/>
                  <a:gd name="T75" fmla="*/ 40 h 42"/>
                  <a:gd name="T76" fmla="*/ 27 w 39"/>
                  <a:gd name="T77" fmla="*/ 42 h 42"/>
                  <a:gd name="T78" fmla="*/ 27 w 39"/>
                  <a:gd name="T79" fmla="*/ 42 h 42"/>
                  <a:gd name="T80" fmla="*/ 25 w 39"/>
                  <a:gd name="T81" fmla="*/ 42 h 42"/>
                  <a:gd name="T82" fmla="*/ 25 w 39"/>
                  <a:gd name="T83" fmla="*/ 39 h 42"/>
                  <a:gd name="T84" fmla="*/ 25 w 39"/>
                  <a:gd name="T85" fmla="*/ 37 h 42"/>
                  <a:gd name="T86" fmla="*/ 25 w 39"/>
                  <a:gd name="T87" fmla="*/ 37 h 42"/>
                  <a:gd name="T88" fmla="*/ 24 w 39"/>
                  <a:gd name="T89" fmla="*/ 37 h 42"/>
                  <a:gd name="T90" fmla="*/ 24 w 39"/>
                  <a:gd name="T91" fmla="*/ 37 h 42"/>
                  <a:gd name="T92" fmla="*/ 24 w 39"/>
                  <a:gd name="T93" fmla="*/ 37 h 42"/>
                  <a:gd name="T94" fmla="*/ 24 w 39"/>
                  <a:gd name="T95" fmla="*/ 35 h 42"/>
                  <a:gd name="T96" fmla="*/ 20 w 39"/>
                  <a:gd name="T97" fmla="*/ 34 h 42"/>
                  <a:gd name="T98" fmla="*/ 19 w 39"/>
                  <a:gd name="T99" fmla="*/ 32 h 42"/>
                  <a:gd name="T100" fmla="*/ 19 w 39"/>
                  <a:gd name="T101" fmla="*/ 30 h 42"/>
                  <a:gd name="T102" fmla="*/ 5 w 39"/>
                  <a:gd name="T103" fmla="*/ 22 h 42"/>
                  <a:gd name="T104" fmla="*/ 5 w 39"/>
                  <a:gd name="T105" fmla="*/ 20 h 42"/>
                  <a:gd name="T106" fmla="*/ 0 w 39"/>
                  <a:gd name="T107" fmla="*/ 5 h 42"/>
                  <a:gd name="T108" fmla="*/ 5 w 39"/>
                  <a:gd name="T109" fmla="*/ 3 h 42"/>
                  <a:gd name="T110" fmla="*/ 12 w 39"/>
                  <a:gd name="T111" fmla="*/ 1 h 42"/>
                  <a:gd name="T112" fmla="*/ 22 w 39"/>
                  <a:gd name="T11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42">
                    <a:moveTo>
                      <a:pt x="22" y="0"/>
                    </a:moveTo>
                    <a:lnTo>
                      <a:pt x="30" y="8"/>
                    </a:lnTo>
                    <a:lnTo>
                      <a:pt x="30" y="8"/>
                    </a:lnTo>
                    <a:lnTo>
                      <a:pt x="34" y="12"/>
                    </a:lnTo>
                    <a:lnTo>
                      <a:pt x="36" y="13"/>
                    </a:lnTo>
                    <a:lnTo>
                      <a:pt x="36" y="15"/>
                    </a:lnTo>
                    <a:lnTo>
                      <a:pt x="36" y="17"/>
                    </a:lnTo>
                    <a:lnTo>
                      <a:pt x="36" y="17"/>
                    </a:lnTo>
                    <a:lnTo>
                      <a:pt x="34" y="18"/>
                    </a:lnTo>
                    <a:lnTo>
                      <a:pt x="34" y="18"/>
                    </a:lnTo>
                    <a:lnTo>
                      <a:pt x="34" y="18"/>
                    </a:lnTo>
                    <a:lnTo>
                      <a:pt x="34" y="18"/>
                    </a:lnTo>
                    <a:lnTo>
                      <a:pt x="34" y="18"/>
                    </a:lnTo>
                    <a:lnTo>
                      <a:pt x="34" y="20"/>
                    </a:lnTo>
                    <a:lnTo>
                      <a:pt x="34" y="20"/>
                    </a:lnTo>
                    <a:lnTo>
                      <a:pt x="34" y="20"/>
                    </a:lnTo>
                    <a:lnTo>
                      <a:pt x="36" y="22"/>
                    </a:lnTo>
                    <a:lnTo>
                      <a:pt x="36" y="22"/>
                    </a:lnTo>
                    <a:lnTo>
                      <a:pt x="36" y="22"/>
                    </a:lnTo>
                    <a:lnTo>
                      <a:pt x="36" y="22"/>
                    </a:lnTo>
                    <a:lnTo>
                      <a:pt x="36" y="22"/>
                    </a:lnTo>
                    <a:lnTo>
                      <a:pt x="36" y="22"/>
                    </a:lnTo>
                    <a:lnTo>
                      <a:pt x="37" y="22"/>
                    </a:lnTo>
                    <a:lnTo>
                      <a:pt x="37" y="22"/>
                    </a:lnTo>
                    <a:lnTo>
                      <a:pt x="37" y="22"/>
                    </a:lnTo>
                    <a:lnTo>
                      <a:pt x="37" y="22"/>
                    </a:lnTo>
                    <a:lnTo>
                      <a:pt x="37" y="22"/>
                    </a:lnTo>
                    <a:lnTo>
                      <a:pt x="37" y="22"/>
                    </a:lnTo>
                    <a:lnTo>
                      <a:pt x="37" y="22"/>
                    </a:lnTo>
                    <a:lnTo>
                      <a:pt x="37" y="22"/>
                    </a:lnTo>
                    <a:lnTo>
                      <a:pt x="39" y="23"/>
                    </a:lnTo>
                    <a:lnTo>
                      <a:pt x="39" y="23"/>
                    </a:lnTo>
                    <a:lnTo>
                      <a:pt x="39" y="23"/>
                    </a:lnTo>
                    <a:lnTo>
                      <a:pt x="39" y="23"/>
                    </a:lnTo>
                    <a:lnTo>
                      <a:pt x="39" y="23"/>
                    </a:lnTo>
                    <a:lnTo>
                      <a:pt x="39" y="23"/>
                    </a:lnTo>
                    <a:lnTo>
                      <a:pt x="37" y="25"/>
                    </a:lnTo>
                    <a:lnTo>
                      <a:pt x="37" y="25"/>
                    </a:lnTo>
                    <a:lnTo>
                      <a:pt x="37" y="25"/>
                    </a:lnTo>
                    <a:lnTo>
                      <a:pt x="37" y="25"/>
                    </a:lnTo>
                    <a:lnTo>
                      <a:pt x="37" y="25"/>
                    </a:lnTo>
                    <a:lnTo>
                      <a:pt x="37" y="25"/>
                    </a:lnTo>
                    <a:lnTo>
                      <a:pt x="36" y="27"/>
                    </a:lnTo>
                    <a:lnTo>
                      <a:pt x="36" y="27"/>
                    </a:lnTo>
                    <a:lnTo>
                      <a:pt x="36" y="27"/>
                    </a:lnTo>
                    <a:lnTo>
                      <a:pt x="36" y="27"/>
                    </a:lnTo>
                    <a:lnTo>
                      <a:pt x="36" y="27"/>
                    </a:lnTo>
                    <a:lnTo>
                      <a:pt x="36" y="27"/>
                    </a:lnTo>
                    <a:lnTo>
                      <a:pt x="36" y="27"/>
                    </a:lnTo>
                    <a:lnTo>
                      <a:pt x="36" y="29"/>
                    </a:lnTo>
                    <a:lnTo>
                      <a:pt x="34" y="29"/>
                    </a:lnTo>
                    <a:lnTo>
                      <a:pt x="34" y="30"/>
                    </a:lnTo>
                    <a:lnTo>
                      <a:pt x="34" y="30"/>
                    </a:lnTo>
                    <a:lnTo>
                      <a:pt x="34" y="30"/>
                    </a:lnTo>
                    <a:lnTo>
                      <a:pt x="34" y="30"/>
                    </a:lnTo>
                    <a:lnTo>
                      <a:pt x="34" y="30"/>
                    </a:lnTo>
                    <a:lnTo>
                      <a:pt x="34" y="30"/>
                    </a:lnTo>
                    <a:lnTo>
                      <a:pt x="34" y="30"/>
                    </a:lnTo>
                    <a:lnTo>
                      <a:pt x="34" y="30"/>
                    </a:lnTo>
                    <a:lnTo>
                      <a:pt x="34" y="30"/>
                    </a:lnTo>
                    <a:lnTo>
                      <a:pt x="34" y="30"/>
                    </a:lnTo>
                    <a:lnTo>
                      <a:pt x="34" y="30"/>
                    </a:lnTo>
                    <a:lnTo>
                      <a:pt x="34" y="30"/>
                    </a:lnTo>
                    <a:lnTo>
                      <a:pt x="32" y="30"/>
                    </a:lnTo>
                    <a:lnTo>
                      <a:pt x="32" y="32"/>
                    </a:lnTo>
                    <a:lnTo>
                      <a:pt x="32" y="32"/>
                    </a:lnTo>
                    <a:lnTo>
                      <a:pt x="32" y="32"/>
                    </a:lnTo>
                    <a:lnTo>
                      <a:pt x="32" y="32"/>
                    </a:lnTo>
                    <a:lnTo>
                      <a:pt x="32" y="32"/>
                    </a:lnTo>
                    <a:lnTo>
                      <a:pt x="32" y="32"/>
                    </a:lnTo>
                    <a:lnTo>
                      <a:pt x="32" y="32"/>
                    </a:lnTo>
                    <a:lnTo>
                      <a:pt x="32" y="34"/>
                    </a:lnTo>
                    <a:lnTo>
                      <a:pt x="32" y="34"/>
                    </a:lnTo>
                    <a:lnTo>
                      <a:pt x="30" y="35"/>
                    </a:lnTo>
                    <a:lnTo>
                      <a:pt x="30" y="35"/>
                    </a:lnTo>
                    <a:lnTo>
                      <a:pt x="30" y="35"/>
                    </a:lnTo>
                    <a:lnTo>
                      <a:pt x="29" y="35"/>
                    </a:lnTo>
                    <a:lnTo>
                      <a:pt x="29" y="35"/>
                    </a:lnTo>
                    <a:lnTo>
                      <a:pt x="29" y="35"/>
                    </a:lnTo>
                    <a:lnTo>
                      <a:pt x="29" y="35"/>
                    </a:lnTo>
                    <a:lnTo>
                      <a:pt x="29" y="35"/>
                    </a:lnTo>
                    <a:lnTo>
                      <a:pt x="29" y="35"/>
                    </a:lnTo>
                    <a:lnTo>
                      <a:pt x="29" y="35"/>
                    </a:lnTo>
                    <a:lnTo>
                      <a:pt x="29" y="35"/>
                    </a:lnTo>
                    <a:lnTo>
                      <a:pt x="29" y="35"/>
                    </a:lnTo>
                    <a:lnTo>
                      <a:pt x="29" y="35"/>
                    </a:lnTo>
                    <a:lnTo>
                      <a:pt x="29" y="35"/>
                    </a:lnTo>
                    <a:lnTo>
                      <a:pt x="29" y="35"/>
                    </a:lnTo>
                    <a:lnTo>
                      <a:pt x="29" y="35"/>
                    </a:lnTo>
                    <a:lnTo>
                      <a:pt x="29" y="35"/>
                    </a:lnTo>
                    <a:lnTo>
                      <a:pt x="27" y="37"/>
                    </a:lnTo>
                    <a:lnTo>
                      <a:pt x="27" y="37"/>
                    </a:lnTo>
                    <a:lnTo>
                      <a:pt x="27" y="37"/>
                    </a:lnTo>
                    <a:lnTo>
                      <a:pt x="29" y="37"/>
                    </a:lnTo>
                    <a:lnTo>
                      <a:pt x="29" y="37"/>
                    </a:lnTo>
                    <a:lnTo>
                      <a:pt x="29" y="37"/>
                    </a:lnTo>
                    <a:lnTo>
                      <a:pt x="29" y="39"/>
                    </a:lnTo>
                    <a:lnTo>
                      <a:pt x="29" y="39"/>
                    </a:lnTo>
                    <a:lnTo>
                      <a:pt x="27" y="39"/>
                    </a:lnTo>
                    <a:lnTo>
                      <a:pt x="27" y="39"/>
                    </a:lnTo>
                    <a:lnTo>
                      <a:pt x="27" y="39"/>
                    </a:lnTo>
                    <a:lnTo>
                      <a:pt x="27" y="39"/>
                    </a:lnTo>
                    <a:lnTo>
                      <a:pt x="27" y="39"/>
                    </a:lnTo>
                    <a:lnTo>
                      <a:pt x="27" y="39"/>
                    </a:lnTo>
                    <a:lnTo>
                      <a:pt x="27" y="39"/>
                    </a:lnTo>
                    <a:lnTo>
                      <a:pt x="27" y="39"/>
                    </a:lnTo>
                    <a:lnTo>
                      <a:pt x="27" y="39"/>
                    </a:lnTo>
                    <a:lnTo>
                      <a:pt x="27" y="39"/>
                    </a:lnTo>
                    <a:lnTo>
                      <a:pt x="27" y="40"/>
                    </a:lnTo>
                    <a:lnTo>
                      <a:pt x="27" y="40"/>
                    </a:lnTo>
                    <a:lnTo>
                      <a:pt x="27" y="40"/>
                    </a:lnTo>
                    <a:lnTo>
                      <a:pt x="27" y="40"/>
                    </a:lnTo>
                    <a:lnTo>
                      <a:pt x="27" y="40"/>
                    </a:lnTo>
                    <a:lnTo>
                      <a:pt x="27" y="40"/>
                    </a:lnTo>
                    <a:lnTo>
                      <a:pt x="27" y="40"/>
                    </a:lnTo>
                    <a:lnTo>
                      <a:pt x="27" y="40"/>
                    </a:lnTo>
                    <a:lnTo>
                      <a:pt x="27" y="42"/>
                    </a:lnTo>
                    <a:lnTo>
                      <a:pt x="27" y="42"/>
                    </a:lnTo>
                    <a:lnTo>
                      <a:pt x="27" y="42"/>
                    </a:lnTo>
                    <a:lnTo>
                      <a:pt x="27" y="42"/>
                    </a:lnTo>
                    <a:lnTo>
                      <a:pt x="27" y="42"/>
                    </a:lnTo>
                    <a:lnTo>
                      <a:pt x="27" y="42"/>
                    </a:lnTo>
                    <a:lnTo>
                      <a:pt x="25" y="42"/>
                    </a:lnTo>
                    <a:lnTo>
                      <a:pt x="27" y="40"/>
                    </a:lnTo>
                    <a:lnTo>
                      <a:pt x="25" y="39"/>
                    </a:lnTo>
                    <a:lnTo>
                      <a:pt x="25" y="39"/>
                    </a:lnTo>
                    <a:lnTo>
                      <a:pt x="25" y="39"/>
                    </a:lnTo>
                    <a:lnTo>
                      <a:pt x="25" y="39"/>
                    </a:lnTo>
                    <a:lnTo>
                      <a:pt x="25" y="37"/>
                    </a:lnTo>
                    <a:lnTo>
                      <a:pt x="25" y="37"/>
                    </a:lnTo>
                    <a:lnTo>
                      <a:pt x="25" y="37"/>
                    </a:lnTo>
                    <a:lnTo>
                      <a:pt x="25" y="37"/>
                    </a:lnTo>
                    <a:lnTo>
                      <a:pt x="25" y="37"/>
                    </a:lnTo>
                    <a:lnTo>
                      <a:pt x="24" y="37"/>
                    </a:lnTo>
                    <a:lnTo>
                      <a:pt x="24" y="37"/>
                    </a:lnTo>
                    <a:lnTo>
                      <a:pt x="24" y="37"/>
                    </a:lnTo>
                    <a:lnTo>
                      <a:pt x="24" y="37"/>
                    </a:lnTo>
                    <a:lnTo>
                      <a:pt x="24" y="37"/>
                    </a:lnTo>
                    <a:lnTo>
                      <a:pt x="24" y="37"/>
                    </a:lnTo>
                    <a:lnTo>
                      <a:pt x="24" y="37"/>
                    </a:lnTo>
                    <a:lnTo>
                      <a:pt x="24" y="37"/>
                    </a:lnTo>
                    <a:lnTo>
                      <a:pt x="24" y="37"/>
                    </a:lnTo>
                    <a:lnTo>
                      <a:pt x="24" y="37"/>
                    </a:lnTo>
                    <a:lnTo>
                      <a:pt x="24" y="35"/>
                    </a:lnTo>
                    <a:lnTo>
                      <a:pt x="20" y="34"/>
                    </a:lnTo>
                    <a:lnTo>
                      <a:pt x="20" y="34"/>
                    </a:lnTo>
                    <a:lnTo>
                      <a:pt x="20" y="34"/>
                    </a:lnTo>
                    <a:lnTo>
                      <a:pt x="20" y="34"/>
                    </a:lnTo>
                    <a:lnTo>
                      <a:pt x="19" y="32"/>
                    </a:lnTo>
                    <a:lnTo>
                      <a:pt x="19" y="32"/>
                    </a:lnTo>
                    <a:lnTo>
                      <a:pt x="19" y="32"/>
                    </a:lnTo>
                    <a:lnTo>
                      <a:pt x="19" y="30"/>
                    </a:lnTo>
                    <a:lnTo>
                      <a:pt x="19" y="30"/>
                    </a:lnTo>
                    <a:lnTo>
                      <a:pt x="19" y="30"/>
                    </a:lnTo>
                    <a:lnTo>
                      <a:pt x="14" y="23"/>
                    </a:lnTo>
                    <a:lnTo>
                      <a:pt x="5" y="22"/>
                    </a:lnTo>
                    <a:lnTo>
                      <a:pt x="5" y="20"/>
                    </a:lnTo>
                    <a:lnTo>
                      <a:pt x="5" y="20"/>
                    </a:lnTo>
                    <a:lnTo>
                      <a:pt x="5" y="20"/>
                    </a:lnTo>
                    <a:lnTo>
                      <a:pt x="5" y="20"/>
                    </a:lnTo>
                    <a:lnTo>
                      <a:pt x="5" y="18"/>
                    </a:lnTo>
                    <a:lnTo>
                      <a:pt x="0" y="5"/>
                    </a:lnTo>
                    <a:lnTo>
                      <a:pt x="0" y="5"/>
                    </a:lnTo>
                    <a:lnTo>
                      <a:pt x="3" y="3"/>
                    </a:lnTo>
                    <a:lnTo>
                      <a:pt x="5" y="3"/>
                    </a:lnTo>
                    <a:lnTo>
                      <a:pt x="10" y="3"/>
                    </a:lnTo>
                    <a:lnTo>
                      <a:pt x="10" y="3"/>
                    </a:lnTo>
                    <a:lnTo>
                      <a:pt x="12" y="1"/>
                    </a:lnTo>
                    <a:lnTo>
                      <a:pt x="12" y="1"/>
                    </a:lnTo>
                    <a:lnTo>
                      <a:pt x="12" y="1"/>
                    </a:lnTo>
                    <a:lnTo>
                      <a:pt x="22" y="0"/>
                    </a:lnTo>
                    <a:lnTo>
                      <a:pt x="22" y="0"/>
                    </a:lnTo>
                    <a:lnTo>
                      <a:pt x="2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98" name="Freeform 2357"/>
              <p:cNvSpPr>
                <a:spLocks/>
              </p:cNvSpPr>
              <p:nvPr/>
            </p:nvSpPr>
            <p:spPr bwMode="auto">
              <a:xfrm>
                <a:off x="4765" y="1777"/>
                <a:ext cx="39" cy="42"/>
              </a:xfrm>
              <a:custGeom>
                <a:avLst/>
                <a:gdLst>
                  <a:gd name="T0" fmla="*/ 30 w 39"/>
                  <a:gd name="T1" fmla="*/ 8 h 42"/>
                  <a:gd name="T2" fmla="*/ 36 w 39"/>
                  <a:gd name="T3" fmla="*/ 15 h 42"/>
                  <a:gd name="T4" fmla="*/ 34 w 39"/>
                  <a:gd name="T5" fmla="*/ 18 h 42"/>
                  <a:gd name="T6" fmla="*/ 34 w 39"/>
                  <a:gd name="T7" fmla="*/ 18 h 42"/>
                  <a:gd name="T8" fmla="*/ 34 w 39"/>
                  <a:gd name="T9" fmla="*/ 20 h 42"/>
                  <a:gd name="T10" fmla="*/ 36 w 39"/>
                  <a:gd name="T11" fmla="*/ 22 h 42"/>
                  <a:gd name="T12" fmla="*/ 36 w 39"/>
                  <a:gd name="T13" fmla="*/ 22 h 42"/>
                  <a:gd name="T14" fmla="*/ 37 w 39"/>
                  <a:gd name="T15" fmla="*/ 22 h 42"/>
                  <a:gd name="T16" fmla="*/ 37 w 39"/>
                  <a:gd name="T17" fmla="*/ 22 h 42"/>
                  <a:gd name="T18" fmla="*/ 37 w 39"/>
                  <a:gd name="T19" fmla="*/ 22 h 42"/>
                  <a:gd name="T20" fmla="*/ 39 w 39"/>
                  <a:gd name="T21" fmla="*/ 23 h 42"/>
                  <a:gd name="T22" fmla="*/ 39 w 39"/>
                  <a:gd name="T23" fmla="*/ 23 h 42"/>
                  <a:gd name="T24" fmla="*/ 37 w 39"/>
                  <a:gd name="T25" fmla="*/ 25 h 42"/>
                  <a:gd name="T26" fmla="*/ 37 w 39"/>
                  <a:gd name="T27" fmla="*/ 25 h 42"/>
                  <a:gd name="T28" fmla="*/ 36 w 39"/>
                  <a:gd name="T29" fmla="*/ 27 h 42"/>
                  <a:gd name="T30" fmla="*/ 36 w 39"/>
                  <a:gd name="T31" fmla="*/ 27 h 42"/>
                  <a:gd name="T32" fmla="*/ 34 w 39"/>
                  <a:gd name="T33" fmla="*/ 29 h 42"/>
                  <a:gd name="T34" fmla="*/ 34 w 39"/>
                  <a:gd name="T35" fmla="*/ 30 h 42"/>
                  <a:gd name="T36" fmla="*/ 34 w 39"/>
                  <a:gd name="T37" fmla="*/ 30 h 42"/>
                  <a:gd name="T38" fmla="*/ 34 w 39"/>
                  <a:gd name="T39" fmla="*/ 30 h 42"/>
                  <a:gd name="T40" fmla="*/ 34 w 39"/>
                  <a:gd name="T41" fmla="*/ 30 h 42"/>
                  <a:gd name="T42" fmla="*/ 32 w 39"/>
                  <a:gd name="T43" fmla="*/ 32 h 42"/>
                  <a:gd name="T44" fmla="*/ 32 w 39"/>
                  <a:gd name="T45" fmla="*/ 32 h 42"/>
                  <a:gd name="T46" fmla="*/ 32 w 39"/>
                  <a:gd name="T47" fmla="*/ 34 h 42"/>
                  <a:gd name="T48" fmla="*/ 30 w 39"/>
                  <a:gd name="T49" fmla="*/ 35 h 42"/>
                  <a:gd name="T50" fmla="*/ 29 w 39"/>
                  <a:gd name="T51" fmla="*/ 35 h 42"/>
                  <a:gd name="T52" fmla="*/ 29 w 39"/>
                  <a:gd name="T53" fmla="*/ 35 h 42"/>
                  <a:gd name="T54" fmla="*/ 29 w 39"/>
                  <a:gd name="T55" fmla="*/ 35 h 42"/>
                  <a:gd name="T56" fmla="*/ 29 w 39"/>
                  <a:gd name="T57" fmla="*/ 35 h 42"/>
                  <a:gd name="T58" fmla="*/ 29 w 39"/>
                  <a:gd name="T59" fmla="*/ 35 h 42"/>
                  <a:gd name="T60" fmla="*/ 27 w 39"/>
                  <a:gd name="T61" fmla="*/ 37 h 42"/>
                  <a:gd name="T62" fmla="*/ 29 w 39"/>
                  <a:gd name="T63" fmla="*/ 37 h 42"/>
                  <a:gd name="T64" fmla="*/ 27 w 39"/>
                  <a:gd name="T65" fmla="*/ 39 h 42"/>
                  <a:gd name="T66" fmla="*/ 27 w 39"/>
                  <a:gd name="T67" fmla="*/ 39 h 42"/>
                  <a:gd name="T68" fmla="*/ 27 w 39"/>
                  <a:gd name="T69" fmla="*/ 39 h 42"/>
                  <a:gd name="T70" fmla="*/ 27 w 39"/>
                  <a:gd name="T71" fmla="*/ 39 h 42"/>
                  <a:gd name="T72" fmla="*/ 27 w 39"/>
                  <a:gd name="T73" fmla="*/ 40 h 42"/>
                  <a:gd name="T74" fmla="*/ 27 w 39"/>
                  <a:gd name="T75" fmla="*/ 40 h 42"/>
                  <a:gd name="T76" fmla="*/ 27 w 39"/>
                  <a:gd name="T77" fmla="*/ 42 h 42"/>
                  <a:gd name="T78" fmla="*/ 27 w 39"/>
                  <a:gd name="T79" fmla="*/ 42 h 42"/>
                  <a:gd name="T80" fmla="*/ 25 w 39"/>
                  <a:gd name="T81" fmla="*/ 42 h 42"/>
                  <a:gd name="T82" fmla="*/ 25 w 39"/>
                  <a:gd name="T83" fmla="*/ 39 h 42"/>
                  <a:gd name="T84" fmla="*/ 25 w 39"/>
                  <a:gd name="T85" fmla="*/ 37 h 42"/>
                  <a:gd name="T86" fmla="*/ 25 w 39"/>
                  <a:gd name="T87" fmla="*/ 37 h 42"/>
                  <a:gd name="T88" fmla="*/ 24 w 39"/>
                  <a:gd name="T89" fmla="*/ 37 h 42"/>
                  <a:gd name="T90" fmla="*/ 24 w 39"/>
                  <a:gd name="T91" fmla="*/ 37 h 42"/>
                  <a:gd name="T92" fmla="*/ 24 w 39"/>
                  <a:gd name="T93" fmla="*/ 37 h 42"/>
                  <a:gd name="T94" fmla="*/ 24 w 39"/>
                  <a:gd name="T95" fmla="*/ 35 h 42"/>
                  <a:gd name="T96" fmla="*/ 20 w 39"/>
                  <a:gd name="T97" fmla="*/ 34 h 42"/>
                  <a:gd name="T98" fmla="*/ 19 w 39"/>
                  <a:gd name="T99" fmla="*/ 32 h 42"/>
                  <a:gd name="T100" fmla="*/ 19 w 39"/>
                  <a:gd name="T101" fmla="*/ 30 h 42"/>
                  <a:gd name="T102" fmla="*/ 5 w 39"/>
                  <a:gd name="T103" fmla="*/ 22 h 42"/>
                  <a:gd name="T104" fmla="*/ 5 w 39"/>
                  <a:gd name="T105" fmla="*/ 20 h 42"/>
                  <a:gd name="T106" fmla="*/ 0 w 39"/>
                  <a:gd name="T107" fmla="*/ 5 h 42"/>
                  <a:gd name="T108" fmla="*/ 5 w 39"/>
                  <a:gd name="T109" fmla="*/ 3 h 42"/>
                  <a:gd name="T110" fmla="*/ 12 w 39"/>
                  <a:gd name="T111" fmla="*/ 1 h 42"/>
                  <a:gd name="T112" fmla="*/ 22 w 39"/>
                  <a:gd name="T11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42">
                    <a:moveTo>
                      <a:pt x="22" y="0"/>
                    </a:moveTo>
                    <a:lnTo>
                      <a:pt x="30" y="8"/>
                    </a:lnTo>
                    <a:lnTo>
                      <a:pt x="30" y="8"/>
                    </a:lnTo>
                    <a:lnTo>
                      <a:pt x="34" y="12"/>
                    </a:lnTo>
                    <a:lnTo>
                      <a:pt x="36" y="13"/>
                    </a:lnTo>
                    <a:lnTo>
                      <a:pt x="36" y="15"/>
                    </a:lnTo>
                    <a:lnTo>
                      <a:pt x="36" y="17"/>
                    </a:lnTo>
                    <a:lnTo>
                      <a:pt x="36" y="17"/>
                    </a:lnTo>
                    <a:lnTo>
                      <a:pt x="34" y="18"/>
                    </a:lnTo>
                    <a:lnTo>
                      <a:pt x="34" y="18"/>
                    </a:lnTo>
                    <a:lnTo>
                      <a:pt x="34" y="18"/>
                    </a:lnTo>
                    <a:lnTo>
                      <a:pt x="34" y="18"/>
                    </a:lnTo>
                    <a:lnTo>
                      <a:pt x="34" y="18"/>
                    </a:lnTo>
                    <a:lnTo>
                      <a:pt x="34" y="20"/>
                    </a:lnTo>
                    <a:lnTo>
                      <a:pt x="34" y="20"/>
                    </a:lnTo>
                    <a:lnTo>
                      <a:pt x="34" y="20"/>
                    </a:lnTo>
                    <a:lnTo>
                      <a:pt x="36" y="22"/>
                    </a:lnTo>
                    <a:lnTo>
                      <a:pt x="36" y="22"/>
                    </a:lnTo>
                    <a:lnTo>
                      <a:pt x="36" y="22"/>
                    </a:lnTo>
                    <a:lnTo>
                      <a:pt x="36" y="22"/>
                    </a:lnTo>
                    <a:lnTo>
                      <a:pt x="36" y="22"/>
                    </a:lnTo>
                    <a:lnTo>
                      <a:pt x="36" y="22"/>
                    </a:lnTo>
                    <a:lnTo>
                      <a:pt x="37" y="22"/>
                    </a:lnTo>
                    <a:lnTo>
                      <a:pt x="37" y="22"/>
                    </a:lnTo>
                    <a:lnTo>
                      <a:pt x="37" y="22"/>
                    </a:lnTo>
                    <a:lnTo>
                      <a:pt x="37" y="22"/>
                    </a:lnTo>
                    <a:lnTo>
                      <a:pt x="37" y="22"/>
                    </a:lnTo>
                    <a:lnTo>
                      <a:pt x="37" y="22"/>
                    </a:lnTo>
                    <a:lnTo>
                      <a:pt x="37" y="22"/>
                    </a:lnTo>
                    <a:lnTo>
                      <a:pt x="37" y="22"/>
                    </a:lnTo>
                    <a:lnTo>
                      <a:pt x="39" y="23"/>
                    </a:lnTo>
                    <a:lnTo>
                      <a:pt x="39" y="23"/>
                    </a:lnTo>
                    <a:lnTo>
                      <a:pt x="39" y="23"/>
                    </a:lnTo>
                    <a:lnTo>
                      <a:pt x="39" y="23"/>
                    </a:lnTo>
                    <a:lnTo>
                      <a:pt x="39" y="23"/>
                    </a:lnTo>
                    <a:lnTo>
                      <a:pt x="39" y="23"/>
                    </a:lnTo>
                    <a:lnTo>
                      <a:pt x="37" y="25"/>
                    </a:lnTo>
                    <a:lnTo>
                      <a:pt x="37" y="25"/>
                    </a:lnTo>
                    <a:lnTo>
                      <a:pt x="37" y="25"/>
                    </a:lnTo>
                    <a:lnTo>
                      <a:pt x="37" y="25"/>
                    </a:lnTo>
                    <a:lnTo>
                      <a:pt x="37" y="25"/>
                    </a:lnTo>
                    <a:lnTo>
                      <a:pt x="37" y="25"/>
                    </a:lnTo>
                    <a:lnTo>
                      <a:pt x="36" y="27"/>
                    </a:lnTo>
                    <a:lnTo>
                      <a:pt x="36" y="27"/>
                    </a:lnTo>
                    <a:lnTo>
                      <a:pt x="36" y="27"/>
                    </a:lnTo>
                    <a:lnTo>
                      <a:pt x="36" y="27"/>
                    </a:lnTo>
                    <a:lnTo>
                      <a:pt x="36" y="27"/>
                    </a:lnTo>
                    <a:lnTo>
                      <a:pt x="36" y="27"/>
                    </a:lnTo>
                    <a:lnTo>
                      <a:pt x="36" y="27"/>
                    </a:lnTo>
                    <a:lnTo>
                      <a:pt x="36" y="29"/>
                    </a:lnTo>
                    <a:lnTo>
                      <a:pt x="34" y="29"/>
                    </a:lnTo>
                    <a:lnTo>
                      <a:pt x="34" y="30"/>
                    </a:lnTo>
                    <a:lnTo>
                      <a:pt x="34" y="30"/>
                    </a:lnTo>
                    <a:lnTo>
                      <a:pt x="34" y="30"/>
                    </a:lnTo>
                    <a:lnTo>
                      <a:pt x="34" y="30"/>
                    </a:lnTo>
                    <a:lnTo>
                      <a:pt x="34" y="30"/>
                    </a:lnTo>
                    <a:lnTo>
                      <a:pt x="34" y="30"/>
                    </a:lnTo>
                    <a:lnTo>
                      <a:pt x="34" y="30"/>
                    </a:lnTo>
                    <a:lnTo>
                      <a:pt x="34" y="30"/>
                    </a:lnTo>
                    <a:lnTo>
                      <a:pt x="34" y="30"/>
                    </a:lnTo>
                    <a:lnTo>
                      <a:pt x="34" y="30"/>
                    </a:lnTo>
                    <a:lnTo>
                      <a:pt x="34" y="30"/>
                    </a:lnTo>
                    <a:lnTo>
                      <a:pt x="34" y="30"/>
                    </a:lnTo>
                    <a:lnTo>
                      <a:pt x="32" y="30"/>
                    </a:lnTo>
                    <a:lnTo>
                      <a:pt x="32" y="32"/>
                    </a:lnTo>
                    <a:lnTo>
                      <a:pt x="32" y="32"/>
                    </a:lnTo>
                    <a:lnTo>
                      <a:pt x="32" y="32"/>
                    </a:lnTo>
                    <a:lnTo>
                      <a:pt x="32" y="32"/>
                    </a:lnTo>
                    <a:lnTo>
                      <a:pt x="32" y="32"/>
                    </a:lnTo>
                    <a:lnTo>
                      <a:pt x="32" y="32"/>
                    </a:lnTo>
                    <a:lnTo>
                      <a:pt x="32" y="32"/>
                    </a:lnTo>
                    <a:lnTo>
                      <a:pt x="32" y="34"/>
                    </a:lnTo>
                    <a:lnTo>
                      <a:pt x="32" y="34"/>
                    </a:lnTo>
                    <a:lnTo>
                      <a:pt x="30" y="35"/>
                    </a:lnTo>
                    <a:lnTo>
                      <a:pt x="30" y="35"/>
                    </a:lnTo>
                    <a:lnTo>
                      <a:pt x="30" y="35"/>
                    </a:lnTo>
                    <a:lnTo>
                      <a:pt x="29" y="35"/>
                    </a:lnTo>
                    <a:lnTo>
                      <a:pt x="29" y="35"/>
                    </a:lnTo>
                    <a:lnTo>
                      <a:pt x="29" y="35"/>
                    </a:lnTo>
                    <a:lnTo>
                      <a:pt x="29" y="35"/>
                    </a:lnTo>
                    <a:lnTo>
                      <a:pt x="29" y="35"/>
                    </a:lnTo>
                    <a:lnTo>
                      <a:pt x="29" y="35"/>
                    </a:lnTo>
                    <a:lnTo>
                      <a:pt x="29" y="35"/>
                    </a:lnTo>
                    <a:lnTo>
                      <a:pt x="29" y="35"/>
                    </a:lnTo>
                    <a:lnTo>
                      <a:pt x="29" y="35"/>
                    </a:lnTo>
                    <a:lnTo>
                      <a:pt x="29" y="35"/>
                    </a:lnTo>
                    <a:lnTo>
                      <a:pt x="29" y="35"/>
                    </a:lnTo>
                    <a:lnTo>
                      <a:pt x="29" y="35"/>
                    </a:lnTo>
                    <a:lnTo>
                      <a:pt x="29" y="35"/>
                    </a:lnTo>
                    <a:lnTo>
                      <a:pt x="29" y="35"/>
                    </a:lnTo>
                    <a:lnTo>
                      <a:pt x="27" y="37"/>
                    </a:lnTo>
                    <a:lnTo>
                      <a:pt x="27" y="37"/>
                    </a:lnTo>
                    <a:lnTo>
                      <a:pt x="27" y="37"/>
                    </a:lnTo>
                    <a:lnTo>
                      <a:pt x="29" y="37"/>
                    </a:lnTo>
                    <a:lnTo>
                      <a:pt x="29" y="37"/>
                    </a:lnTo>
                    <a:lnTo>
                      <a:pt x="29" y="37"/>
                    </a:lnTo>
                    <a:lnTo>
                      <a:pt x="29" y="39"/>
                    </a:lnTo>
                    <a:lnTo>
                      <a:pt x="29" y="39"/>
                    </a:lnTo>
                    <a:lnTo>
                      <a:pt x="27" y="39"/>
                    </a:lnTo>
                    <a:lnTo>
                      <a:pt x="27" y="39"/>
                    </a:lnTo>
                    <a:lnTo>
                      <a:pt x="27" y="39"/>
                    </a:lnTo>
                    <a:lnTo>
                      <a:pt x="27" y="39"/>
                    </a:lnTo>
                    <a:lnTo>
                      <a:pt x="27" y="39"/>
                    </a:lnTo>
                    <a:lnTo>
                      <a:pt x="27" y="39"/>
                    </a:lnTo>
                    <a:lnTo>
                      <a:pt x="27" y="39"/>
                    </a:lnTo>
                    <a:lnTo>
                      <a:pt x="27" y="39"/>
                    </a:lnTo>
                    <a:lnTo>
                      <a:pt x="27" y="39"/>
                    </a:lnTo>
                    <a:lnTo>
                      <a:pt x="27" y="39"/>
                    </a:lnTo>
                    <a:lnTo>
                      <a:pt x="27" y="40"/>
                    </a:lnTo>
                    <a:lnTo>
                      <a:pt x="27" y="40"/>
                    </a:lnTo>
                    <a:lnTo>
                      <a:pt x="27" y="40"/>
                    </a:lnTo>
                    <a:lnTo>
                      <a:pt x="27" y="40"/>
                    </a:lnTo>
                    <a:lnTo>
                      <a:pt x="27" y="40"/>
                    </a:lnTo>
                    <a:lnTo>
                      <a:pt x="27" y="40"/>
                    </a:lnTo>
                    <a:lnTo>
                      <a:pt x="27" y="40"/>
                    </a:lnTo>
                    <a:lnTo>
                      <a:pt x="27" y="40"/>
                    </a:lnTo>
                    <a:lnTo>
                      <a:pt x="27" y="42"/>
                    </a:lnTo>
                    <a:lnTo>
                      <a:pt x="27" y="42"/>
                    </a:lnTo>
                    <a:lnTo>
                      <a:pt x="27" y="42"/>
                    </a:lnTo>
                    <a:lnTo>
                      <a:pt x="27" y="42"/>
                    </a:lnTo>
                    <a:lnTo>
                      <a:pt x="27" y="42"/>
                    </a:lnTo>
                    <a:lnTo>
                      <a:pt x="27" y="42"/>
                    </a:lnTo>
                    <a:lnTo>
                      <a:pt x="25" y="42"/>
                    </a:lnTo>
                    <a:lnTo>
                      <a:pt x="27" y="40"/>
                    </a:lnTo>
                    <a:lnTo>
                      <a:pt x="25" y="39"/>
                    </a:lnTo>
                    <a:lnTo>
                      <a:pt x="25" y="39"/>
                    </a:lnTo>
                    <a:lnTo>
                      <a:pt x="25" y="39"/>
                    </a:lnTo>
                    <a:lnTo>
                      <a:pt x="25" y="39"/>
                    </a:lnTo>
                    <a:lnTo>
                      <a:pt x="25" y="37"/>
                    </a:lnTo>
                    <a:lnTo>
                      <a:pt x="25" y="37"/>
                    </a:lnTo>
                    <a:lnTo>
                      <a:pt x="25" y="37"/>
                    </a:lnTo>
                    <a:lnTo>
                      <a:pt x="25" y="37"/>
                    </a:lnTo>
                    <a:lnTo>
                      <a:pt x="25" y="37"/>
                    </a:lnTo>
                    <a:lnTo>
                      <a:pt x="24" y="37"/>
                    </a:lnTo>
                    <a:lnTo>
                      <a:pt x="24" y="37"/>
                    </a:lnTo>
                    <a:lnTo>
                      <a:pt x="24" y="37"/>
                    </a:lnTo>
                    <a:lnTo>
                      <a:pt x="24" y="37"/>
                    </a:lnTo>
                    <a:lnTo>
                      <a:pt x="24" y="37"/>
                    </a:lnTo>
                    <a:lnTo>
                      <a:pt x="24" y="37"/>
                    </a:lnTo>
                    <a:lnTo>
                      <a:pt x="24" y="37"/>
                    </a:lnTo>
                    <a:lnTo>
                      <a:pt x="24" y="37"/>
                    </a:lnTo>
                    <a:lnTo>
                      <a:pt x="24" y="37"/>
                    </a:lnTo>
                    <a:lnTo>
                      <a:pt x="24" y="37"/>
                    </a:lnTo>
                    <a:lnTo>
                      <a:pt x="24" y="35"/>
                    </a:lnTo>
                    <a:lnTo>
                      <a:pt x="20" y="34"/>
                    </a:lnTo>
                    <a:lnTo>
                      <a:pt x="20" y="34"/>
                    </a:lnTo>
                    <a:lnTo>
                      <a:pt x="20" y="34"/>
                    </a:lnTo>
                    <a:lnTo>
                      <a:pt x="20" y="34"/>
                    </a:lnTo>
                    <a:lnTo>
                      <a:pt x="19" y="32"/>
                    </a:lnTo>
                    <a:lnTo>
                      <a:pt x="19" y="32"/>
                    </a:lnTo>
                    <a:lnTo>
                      <a:pt x="19" y="32"/>
                    </a:lnTo>
                    <a:lnTo>
                      <a:pt x="19" y="30"/>
                    </a:lnTo>
                    <a:lnTo>
                      <a:pt x="19" y="30"/>
                    </a:lnTo>
                    <a:lnTo>
                      <a:pt x="19" y="30"/>
                    </a:lnTo>
                    <a:lnTo>
                      <a:pt x="14" y="23"/>
                    </a:lnTo>
                    <a:lnTo>
                      <a:pt x="5" y="22"/>
                    </a:lnTo>
                    <a:lnTo>
                      <a:pt x="5" y="20"/>
                    </a:lnTo>
                    <a:lnTo>
                      <a:pt x="5" y="20"/>
                    </a:lnTo>
                    <a:lnTo>
                      <a:pt x="5" y="20"/>
                    </a:lnTo>
                    <a:lnTo>
                      <a:pt x="5" y="20"/>
                    </a:lnTo>
                    <a:lnTo>
                      <a:pt x="5" y="18"/>
                    </a:lnTo>
                    <a:lnTo>
                      <a:pt x="0" y="5"/>
                    </a:lnTo>
                    <a:lnTo>
                      <a:pt x="0" y="5"/>
                    </a:lnTo>
                    <a:lnTo>
                      <a:pt x="3" y="3"/>
                    </a:lnTo>
                    <a:lnTo>
                      <a:pt x="5" y="3"/>
                    </a:lnTo>
                    <a:lnTo>
                      <a:pt x="10" y="3"/>
                    </a:lnTo>
                    <a:lnTo>
                      <a:pt x="10" y="3"/>
                    </a:lnTo>
                    <a:lnTo>
                      <a:pt x="12" y="1"/>
                    </a:lnTo>
                    <a:lnTo>
                      <a:pt x="12" y="1"/>
                    </a:lnTo>
                    <a:lnTo>
                      <a:pt x="12" y="1"/>
                    </a:lnTo>
                    <a:lnTo>
                      <a:pt x="22" y="0"/>
                    </a:lnTo>
                    <a:lnTo>
                      <a:pt x="22" y="0"/>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99" name="Freeform 2358"/>
              <p:cNvSpPr>
                <a:spLocks/>
              </p:cNvSpPr>
              <p:nvPr/>
            </p:nvSpPr>
            <p:spPr bwMode="auto">
              <a:xfrm>
                <a:off x="4731" y="1822"/>
                <a:ext cx="36" cy="24"/>
              </a:xfrm>
              <a:custGeom>
                <a:avLst/>
                <a:gdLst>
                  <a:gd name="T0" fmla="*/ 29 w 36"/>
                  <a:gd name="T1" fmla="*/ 23 h 24"/>
                  <a:gd name="T2" fmla="*/ 27 w 36"/>
                  <a:gd name="T3" fmla="*/ 24 h 24"/>
                  <a:gd name="T4" fmla="*/ 27 w 36"/>
                  <a:gd name="T5" fmla="*/ 24 h 24"/>
                  <a:gd name="T6" fmla="*/ 26 w 36"/>
                  <a:gd name="T7" fmla="*/ 24 h 24"/>
                  <a:gd name="T8" fmla="*/ 24 w 36"/>
                  <a:gd name="T9" fmla="*/ 23 h 24"/>
                  <a:gd name="T10" fmla="*/ 4 w 36"/>
                  <a:gd name="T11" fmla="*/ 9 h 24"/>
                  <a:gd name="T12" fmla="*/ 0 w 36"/>
                  <a:gd name="T13" fmla="*/ 6 h 24"/>
                  <a:gd name="T14" fmla="*/ 0 w 36"/>
                  <a:gd name="T15" fmla="*/ 4 h 24"/>
                  <a:gd name="T16" fmla="*/ 0 w 36"/>
                  <a:gd name="T17" fmla="*/ 4 h 24"/>
                  <a:gd name="T18" fmla="*/ 0 w 36"/>
                  <a:gd name="T19" fmla="*/ 4 h 24"/>
                  <a:gd name="T20" fmla="*/ 20 w 36"/>
                  <a:gd name="T21" fmla="*/ 0 h 24"/>
                  <a:gd name="T22" fmla="*/ 31 w 36"/>
                  <a:gd name="T23" fmla="*/ 9 h 24"/>
                  <a:gd name="T24" fmla="*/ 32 w 36"/>
                  <a:gd name="T25" fmla="*/ 11 h 24"/>
                  <a:gd name="T26" fmla="*/ 32 w 36"/>
                  <a:gd name="T27" fmla="*/ 11 h 24"/>
                  <a:gd name="T28" fmla="*/ 34 w 36"/>
                  <a:gd name="T29" fmla="*/ 11 h 24"/>
                  <a:gd name="T30" fmla="*/ 36 w 36"/>
                  <a:gd name="T31" fmla="*/ 11 h 24"/>
                  <a:gd name="T32" fmla="*/ 34 w 36"/>
                  <a:gd name="T33" fmla="*/ 14 h 24"/>
                  <a:gd name="T34" fmla="*/ 34 w 36"/>
                  <a:gd name="T35" fmla="*/ 14 h 24"/>
                  <a:gd name="T36" fmla="*/ 32 w 36"/>
                  <a:gd name="T37" fmla="*/ 16 h 24"/>
                  <a:gd name="T38" fmla="*/ 32 w 36"/>
                  <a:gd name="T39" fmla="*/ 17 h 24"/>
                  <a:gd name="T40" fmla="*/ 31 w 36"/>
                  <a:gd name="T41" fmla="*/ 19 h 24"/>
                  <a:gd name="T42" fmla="*/ 31 w 36"/>
                  <a:gd name="T43" fmla="*/ 21 h 24"/>
                  <a:gd name="T44" fmla="*/ 29 w 36"/>
                  <a:gd name="T4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9" y="23"/>
                    </a:moveTo>
                    <a:lnTo>
                      <a:pt x="27" y="24"/>
                    </a:lnTo>
                    <a:lnTo>
                      <a:pt x="27" y="24"/>
                    </a:lnTo>
                    <a:lnTo>
                      <a:pt x="26" y="24"/>
                    </a:lnTo>
                    <a:lnTo>
                      <a:pt x="24" y="23"/>
                    </a:lnTo>
                    <a:lnTo>
                      <a:pt x="4" y="9"/>
                    </a:lnTo>
                    <a:lnTo>
                      <a:pt x="0" y="6"/>
                    </a:lnTo>
                    <a:lnTo>
                      <a:pt x="0" y="4"/>
                    </a:lnTo>
                    <a:lnTo>
                      <a:pt x="0" y="4"/>
                    </a:lnTo>
                    <a:lnTo>
                      <a:pt x="0" y="4"/>
                    </a:lnTo>
                    <a:lnTo>
                      <a:pt x="20" y="0"/>
                    </a:lnTo>
                    <a:lnTo>
                      <a:pt x="31" y="9"/>
                    </a:lnTo>
                    <a:lnTo>
                      <a:pt x="32" y="11"/>
                    </a:lnTo>
                    <a:lnTo>
                      <a:pt x="32" y="11"/>
                    </a:lnTo>
                    <a:lnTo>
                      <a:pt x="34" y="11"/>
                    </a:lnTo>
                    <a:lnTo>
                      <a:pt x="36" y="11"/>
                    </a:lnTo>
                    <a:lnTo>
                      <a:pt x="34" y="14"/>
                    </a:lnTo>
                    <a:lnTo>
                      <a:pt x="34" y="14"/>
                    </a:lnTo>
                    <a:lnTo>
                      <a:pt x="32" y="16"/>
                    </a:lnTo>
                    <a:lnTo>
                      <a:pt x="32" y="17"/>
                    </a:lnTo>
                    <a:lnTo>
                      <a:pt x="31" y="19"/>
                    </a:lnTo>
                    <a:lnTo>
                      <a:pt x="31" y="21"/>
                    </a:lnTo>
                    <a:lnTo>
                      <a:pt x="29" y="2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00" name="Freeform 2359"/>
              <p:cNvSpPr>
                <a:spLocks/>
              </p:cNvSpPr>
              <p:nvPr/>
            </p:nvSpPr>
            <p:spPr bwMode="auto">
              <a:xfrm>
                <a:off x="4731" y="1822"/>
                <a:ext cx="36" cy="24"/>
              </a:xfrm>
              <a:custGeom>
                <a:avLst/>
                <a:gdLst>
                  <a:gd name="T0" fmla="*/ 29 w 36"/>
                  <a:gd name="T1" fmla="*/ 23 h 24"/>
                  <a:gd name="T2" fmla="*/ 27 w 36"/>
                  <a:gd name="T3" fmla="*/ 24 h 24"/>
                  <a:gd name="T4" fmla="*/ 27 w 36"/>
                  <a:gd name="T5" fmla="*/ 24 h 24"/>
                  <a:gd name="T6" fmla="*/ 26 w 36"/>
                  <a:gd name="T7" fmla="*/ 24 h 24"/>
                  <a:gd name="T8" fmla="*/ 24 w 36"/>
                  <a:gd name="T9" fmla="*/ 23 h 24"/>
                  <a:gd name="T10" fmla="*/ 4 w 36"/>
                  <a:gd name="T11" fmla="*/ 9 h 24"/>
                  <a:gd name="T12" fmla="*/ 0 w 36"/>
                  <a:gd name="T13" fmla="*/ 6 h 24"/>
                  <a:gd name="T14" fmla="*/ 0 w 36"/>
                  <a:gd name="T15" fmla="*/ 4 h 24"/>
                  <a:gd name="T16" fmla="*/ 0 w 36"/>
                  <a:gd name="T17" fmla="*/ 4 h 24"/>
                  <a:gd name="T18" fmla="*/ 0 w 36"/>
                  <a:gd name="T19" fmla="*/ 4 h 24"/>
                  <a:gd name="T20" fmla="*/ 20 w 36"/>
                  <a:gd name="T21" fmla="*/ 0 h 24"/>
                  <a:gd name="T22" fmla="*/ 31 w 36"/>
                  <a:gd name="T23" fmla="*/ 9 h 24"/>
                  <a:gd name="T24" fmla="*/ 32 w 36"/>
                  <a:gd name="T25" fmla="*/ 11 h 24"/>
                  <a:gd name="T26" fmla="*/ 32 w 36"/>
                  <a:gd name="T27" fmla="*/ 11 h 24"/>
                  <a:gd name="T28" fmla="*/ 34 w 36"/>
                  <a:gd name="T29" fmla="*/ 11 h 24"/>
                  <a:gd name="T30" fmla="*/ 36 w 36"/>
                  <a:gd name="T31" fmla="*/ 11 h 24"/>
                  <a:gd name="T32" fmla="*/ 34 w 36"/>
                  <a:gd name="T33" fmla="*/ 14 h 24"/>
                  <a:gd name="T34" fmla="*/ 34 w 36"/>
                  <a:gd name="T35" fmla="*/ 14 h 24"/>
                  <a:gd name="T36" fmla="*/ 32 w 36"/>
                  <a:gd name="T37" fmla="*/ 16 h 24"/>
                  <a:gd name="T38" fmla="*/ 32 w 36"/>
                  <a:gd name="T39" fmla="*/ 17 h 24"/>
                  <a:gd name="T40" fmla="*/ 31 w 36"/>
                  <a:gd name="T41" fmla="*/ 19 h 24"/>
                  <a:gd name="T42" fmla="*/ 31 w 36"/>
                  <a:gd name="T43" fmla="*/ 21 h 24"/>
                  <a:gd name="T44" fmla="*/ 29 w 36"/>
                  <a:gd name="T4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9" y="23"/>
                    </a:moveTo>
                    <a:lnTo>
                      <a:pt x="27" y="24"/>
                    </a:lnTo>
                    <a:lnTo>
                      <a:pt x="27" y="24"/>
                    </a:lnTo>
                    <a:lnTo>
                      <a:pt x="26" y="24"/>
                    </a:lnTo>
                    <a:lnTo>
                      <a:pt x="24" y="23"/>
                    </a:lnTo>
                    <a:lnTo>
                      <a:pt x="4" y="9"/>
                    </a:lnTo>
                    <a:lnTo>
                      <a:pt x="0" y="6"/>
                    </a:lnTo>
                    <a:lnTo>
                      <a:pt x="0" y="4"/>
                    </a:lnTo>
                    <a:lnTo>
                      <a:pt x="0" y="4"/>
                    </a:lnTo>
                    <a:lnTo>
                      <a:pt x="0" y="4"/>
                    </a:lnTo>
                    <a:lnTo>
                      <a:pt x="20" y="0"/>
                    </a:lnTo>
                    <a:lnTo>
                      <a:pt x="31" y="9"/>
                    </a:lnTo>
                    <a:lnTo>
                      <a:pt x="32" y="11"/>
                    </a:lnTo>
                    <a:lnTo>
                      <a:pt x="32" y="11"/>
                    </a:lnTo>
                    <a:lnTo>
                      <a:pt x="34" y="11"/>
                    </a:lnTo>
                    <a:lnTo>
                      <a:pt x="36" y="11"/>
                    </a:lnTo>
                    <a:lnTo>
                      <a:pt x="34" y="14"/>
                    </a:lnTo>
                    <a:lnTo>
                      <a:pt x="34" y="14"/>
                    </a:lnTo>
                    <a:lnTo>
                      <a:pt x="32" y="16"/>
                    </a:lnTo>
                    <a:lnTo>
                      <a:pt x="32" y="17"/>
                    </a:lnTo>
                    <a:lnTo>
                      <a:pt x="31" y="19"/>
                    </a:lnTo>
                    <a:lnTo>
                      <a:pt x="31" y="21"/>
                    </a:lnTo>
                    <a:lnTo>
                      <a:pt x="29"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01" name="Freeform 2360"/>
              <p:cNvSpPr>
                <a:spLocks/>
              </p:cNvSpPr>
              <p:nvPr/>
            </p:nvSpPr>
            <p:spPr bwMode="auto">
              <a:xfrm>
                <a:off x="4795" y="1804"/>
                <a:ext cx="34" cy="42"/>
              </a:xfrm>
              <a:custGeom>
                <a:avLst/>
                <a:gdLst>
                  <a:gd name="T0" fmla="*/ 31 w 34"/>
                  <a:gd name="T1" fmla="*/ 0 h 42"/>
                  <a:gd name="T2" fmla="*/ 34 w 34"/>
                  <a:gd name="T3" fmla="*/ 12 h 42"/>
                  <a:gd name="T4" fmla="*/ 23 w 34"/>
                  <a:gd name="T5" fmla="*/ 15 h 42"/>
                  <a:gd name="T6" fmla="*/ 21 w 34"/>
                  <a:gd name="T7" fmla="*/ 17 h 42"/>
                  <a:gd name="T8" fmla="*/ 17 w 34"/>
                  <a:gd name="T9" fmla="*/ 17 h 42"/>
                  <a:gd name="T10" fmla="*/ 14 w 34"/>
                  <a:gd name="T11" fmla="*/ 20 h 42"/>
                  <a:gd name="T12" fmla="*/ 14 w 34"/>
                  <a:gd name="T13" fmla="*/ 24 h 42"/>
                  <a:gd name="T14" fmla="*/ 16 w 34"/>
                  <a:gd name="T15" fmla="*/ 25 h 42"/>
                  <a:gd name="T16" fmla="*/ 12 w 34"/>
                  <a:gd name="T17" fmla="*/ 32 h 42"/>
                  <a:gd name="T18" fmla="*/ 9 w 34"/>
                  <a:gd name="T19" fmla="*/ 34 h 42"/>
                  <a:gd name="T20" fmla="*/ 7 w 34"/>
                  <a:gd name="T21" fmla="*/ 35 h 42"/>
                  <a:gd name="T22" fmla="*/ 7 w 34"/>
                  <a:gd name="T23" fmla="*/ 39 h 42"/>
                  <a:gd name="T24" fmla="*/ 9 w 34"/>
                  <a:gd name="T25" fmla="*/ 41 h 42"/>
                  <a:gd name="T26" fmla="*/ 7 w 34"/>
                  <a:gd name="T27" fmla="*/ 42 h 42"/>
                  <a:gd name="T28" fmla="*/ 6 w 34"/>
                  <a:gd name="T29" fmla="*/ 39 h 42"/>
                  <a:gd name="T30" fmla="*/ 6 w 34"/>
                  <a:gd name="T31" fmla="*/ 35 h 42"/>
                  <a:gd name="T32" fmla="*/ 4 w 34"/>
                  <a:gd name="T33" fmla="*/ 34 h 42"/>
                  <a:gd name="T34" fmla="*/ 2 w 34"/>
                  <a:gd name="T35" fmla="*/ 30 h 42"/>
                  <a:gd name="T36" fmla="*/ 0 w 34"/>
                  <a:gd name="T37" fmla="*/ 29 h 42"/>
                  <a:gd name="T38" fmla="*/ 2 w 34"/>
                  <a:gd name="T39" fmla="*/ 25 h 42"/>
                  <a:gd name="T40" fmla="*/ 2 w 34"/>
                  <a:gd name="T41" fmla="*/ 20 h 42"/>
                  <a:gd name="T42" fmla="*/ 2 w 34"/>
                  <a:gd name="T43" fmla="*/ 17 h 42"/>
                  <a:gd name="T44" fmla="*/ 4 w 34"/>
                  <a:gd name="T45" fmla="*/ 15 h 42"/>
                  <a:gd name="T46" fmla="*/ 4 w 34"/>
                  <a:gd name="T47" fmla="*/ 12 h 42"/>
                  <a:gd name="T48" fmla="*/ 6 w 34"/>
                  <a:gd name="T49" fmla="*/ 10 h 42"/>
                  <a:gd name="T50" fmla="*/ 6 w 34"/>
                  <a:gd name="T51" fmla="*/ 8 h 42"/>
                  <a:gd name="T52" fmla="*/ 7 w 34"/>
                  <a:gd name="T53" fmla="*/ 5 h 42"/>
                  <a:gd name="T54" fmla="*/ 12 w 34"/>
                  <a:gd name="T55" fmla="*/ 5 h 42"/>
                  <a:gd name="T56" fmla="*/ 14 w 34"/>
                  <a:gd name="T57" fmla="*/ 3 h 42"/>
                  <a:gd name="T58" fmla="*/ 17 w 34"/>
                  <a:gd name="T59" fmla="*/ 3 h 42"/>
                  <a:gd name="T60" fmla="*/ 21 w 34"/>
                  <a:gd name="T61" fmla="*/ 3 h 42"/>
                  <a:gd name="T62" fmla="*/ 24 w 34"/>
                  <a:gd name="T63" fmla="*/ 3 h 42"/>
                  <a:gd name="T64" fmla="*/ 26 w 34"/>
                  <a:gd name="T65" fmla="*/ 2 h 42"/>
                  <a:gd name="T66" fmla="*/ 28 w 34"/>
                  <a:gd name="T6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2">
                    <a:moveTo>
                      <a:pt x="29" y="0"/>
                    </a:moveTo>
                    <a:lnTo>
                      <a:pt x="31" y="0"/>
                    </a:lnTo>
                    <a:lnTo>
                      <a:pt x="33" y="8"/>
                    </a:lnTo>
                    <a:lnTo>
                      <a:pt x="34" y="12"/>
                    </a:lnTo>
                    <a:lnTo>
                      <a:pt x="26" y="13"/>
                    </a:lnTo>
                    <a:lnTo>
                      <a:pt x="23" y="15"/>
                    </a:lnTo>
                    <a:lnTo>
                      <a:pt x="23" y="17"/>
                    </a:lnTo>
                    <a:lnTo>
                      <a:pt x="21" y="17"/>
                    </a:lnTo>
                    <a:lnTo>
                      <a:pt x="19" y="17"/>
                    </a:lnTo>
                    <a:lnTo>
                      <a:pt x="17" y="17"/>
                    </a:lnTo>
                    <a:lnTo>
                      <a:pt x="16" y="18"/>
                    </a:lnTo>
                    <a:lnTo>
                      <a:pt x="14" y="20"/>
                    </a:lnTo>
                    <a:lnTo>
                      <a:pt x="14" y="22"/>
                    </a:lnTo>
                    <a:lnTo>
                      <a:pt x="14" y="24"/>
                    </a:lnTo>
                    <a:lnTo>
                      <a:pt x="16" y="24"/>
                    </a:lnTo>
                    <a:lnTo>
                      <a:pt x="16" y="25"/>
                    </a:lnTo>
                    <a:lnTo>
                      <a:pt x="14" y="27"/>
                    </a:lnTo>
                    <a:lnTo>
                      <a:pt x="12" y="32"/>
                    </a:lnTo>
                    <a:lnTo>
                      <a:pt x="11" y="34"/>
                    </a:lnTo>
                    <a:lnTo>
                      <a:pt x="9" y="34"/>
                    </a:lnTo>
                    <a:lnTo>
                      <a:pt x="7" y="34"/>
                    </a:lnTo>
                    <a:lnTo>
                      <a:pt x="7" y="35"/>
                    </a:lnTo>
                    <a:lnTo>
                      <a:pt x="7" y="37"/>
                    </a:lnTo>
                    <a:lnTo>
                      <a:pt x="7" y="39"/>
                    </a:lnTo>
                    <a:lnTo>
                      <a:pt x="7" y="41"/>
                    </a:lnTo>
                    <a:lnTo>
                      <a:pt x="9" y="41"/>
                    </a:lnTo>
                    <a:lnTo>
                      <a:pt x="9" y="42"/>
                    </a:lnTo>
                    <a:lnTo>
                      <a:pt x="7" y="42"/>
                    </a:lnTo>
                    <a:lnTo>
                      <a:pt x="6" y="41"/>
                    </a:lnTo>
                    <a:lnTo>
                      <a:pt x="6" y="39"/>
                    </a:lnTo>
                    <a:lnTo>
                      <a:pt x="6" y="37"/>
                    </a:lnTo>
                    <a:lnTo>
                      <a:pt x="6" y="35"/>
                    </a:lnTo>
                    <a:lnTo>
                      <a:pt x="6" y="34"/>
                    </a:lnTo>
                    <a:lnTo>
                      <a:pt x="4" y="34"/>
                    </a:lnTo>
                    <a:lnTo>
                      <a:pt x="4" y="32"/>
                    </a:lnTo>
                    <a:lnTo>
                      <a:pt x="2" y="30"/>
                    </a:lnTo>
                    <a:lnTo>
                      <a:pt x="0" y="30"/>
                    </a:lnTo>
                    <a:lnTo>
                      <a:pt x="0" y="29"/>
                    </a:lnTo>
                    <a:lnTo>
                      <a:pt x="0" y="27"/>
                    </a:lnTo>
                    <a:lnTo>
                      <a:pt x="2" y="25"/>
                    </a:lnTo>
                    <a:lnTo>
                      <a:pt x="2" y="24"/>
                    </a:lnTo>
                    <a:lnTo>
                      <a:pt x="2" y="20"/>
                    </a:lnTo>
                    <a:lnTo>
                      <a:pt x="2" y="18"/>
                    </a:lnTo>
                    <a:lnTo>
                      <a:pt x="2" y="17"/>
                    </a:lnTo>
                    <a:lnTo>
                      <a:pt x="4" y="17"/>
                    </a:lnTo>
                    <a:lnTo>
                      <a:pt x="4" y="15"/>
                    </a:lnTo>
                    <a:lnTo>
                      <a:pt x="4" y="13"/>
                    </a:lnTo>
                    <a:lnTo>
                      <a:pt x="4" y="12"/>
                    </a:lnTo>
                    <a:lnTo>
                      <a:pt x="4" y="10"/>
                    </a:lnTo>
                    <a:lnTo>
                      <a:pt x="6" y="10"/>
                    </a:lnTo>
                    <a:lnTo>
                      <a:pt x="7" y="8"/>
                    </a:lnTo>
                    <a:lnTo>
                      <a:pt x="6" y="8"/>
                    </a:lnTo>
                    <a:lnTo>
                      <a:pt x="7" y="7"/>
                    </a:lnTo>
                    <a:lnTo>
                      <a:pt x="7" y="5"/>
                    </a:lnTo>
                    <a:lnTo>
                      <a:pt x="11" y="5"/>
                    </a:lnTo>
                    <a:lnTo>
                      <a:pt x="12" y="5"/>
                    </a:lnTo>
                    <a:lnTo>
                      <a:pt x="14" y="5"/>
                    </a:lnTo>
                    <a:lnTo>
                      <a:pt x="14" y="3"/>
                    </a:lnTo>
                    <a:lnTo>
                      <a:pt x="16" y="3"/>
                    </a:lnTo>
                    <a:lnTo>
                      <a:pt x="17" y="3"/>
                    </a:lnTo>
                    <a:lnTo>
                      <a:pt x="19" y="3"/>
                    </a:lnTo>
                    <a:lnTo>
                      <a:pt x="21" y="3"/>
                    </a:lnTo>
                    <a:lnTo>
                      <a:pt x="23" y="3"/>
                    </a:lnTo>
                    <a:lnTo>
                      <a:pt x="24" y="3"/>
                    </a:lnTo>
                    <a:lnTo>
                      <a:pt x="24" y="2"/>
                    </a:lnTo>
                    <a:lnTo>
                      <a:pt x="26" y="2"/>
                    </a:lnTo>
                    <a:lnTo>
                      <a:pt x="26" y="0"/>
                    </a:lnTo>
                    <a:lnTo>
                      <a:pt x="28" y="0"/>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02" name="Freeform 2361"/>
              <p:cNvSpPr>
                <a:spLocks/>
              </p:cNvSpPr>
              <p:nvPr/>
            </p:nvSpPr>
            <p:spPr bwMode="auto">
              <a:xfrm>
                <a:off x="4795" y="1804"/>
                <a:ext cx="34" cy="42"/>
              </a:xfrm>
              <a:custGeom>
                <a:avLst/>
                <a:gdLst>
                  <a:gd name="T0" fmla="*/ 31 w 34"/>
                  <a:gd name="T1" fmla="*/ 0 h 42"/>
                  <a:gd name="T2" fmla="*/ 34 w 34"/>
                  <a:gd name="T3" fmla="*/ 12 h 42"/>
                  <a:gd name="T4" fmla="*/ 23 w 34"/>
                  <a:gd name="T5" fmla="*/ 15 h 42"/>
                  <a:gd name="T6" fmla="*/ 21 w 34"/>
                  <a:gd name="T7" fmla="*/ 17 h 42"/>
                  <a:gd name="T8" fmla="*/ 17 w 34"/>
                  <a:gd name="T9" fmla="*/ 17 h 42"/>
                  <a:gd name="T10" fmla="*/ 14 w 34"/>
                  <a:gd name="T11" fmla="*/ 20 h 42"/>
                  <a:gd name="T12" fmla="*/ 14 w 34"/>
                  <a:gd name="T13" fmla="*/ 24 h 42"/>
                  <a:gd name="T14" fmla="*/ 16 w 34"/>
                  <a:gd name="T15" fmla="*/ 25 h 42"/>
                  <a:gd name="T16" fmla="*/ 12 w 34"/>
                  <a:gd name="T17" fmla="*/ 32 h 42"/>
                  <a:gd name="T18" fmla="*/ 9 w 34"/>
                  <a:gd name="T19" fmla="*/ 34 h 42"/>
                  <a:gd name="T20" fmla="*/ 7 w 34"/>
                  <a:gd name="T21" fmla="*/ 35 h 42"/>
                  <a:gd name="T22" fmla="*/ 7 w 34"/>
                  <a:gd name="T23" fmla="*/ 39 h 42"/>
                  <a:gd name="T24" fmla="*/ 9 w 34"/>
                  <a:gd name="T25" fmla="*/ 41 h 42"/>
                  <a:gd name="T26" fmla="*/ 7 w 34"/>
                  <a:gd name="T27" fmla="*/ 42 h 42"/>
                  <a:gd name="T28" fmla="*/ 6 w 34"/>
                  <a:gd name="T29" fmla="*/ 39 h 42"/>
                  <a:gd name="T30" fmla="*/ 6 w 34"/>
                  <a:gd name="T31" fmla="*/ 35 h 42"/>
                  <a:gd name="T32" fmla="*/ 4 w 34"/>
                  <a:gd name="T33" fmla="*/ 34 h 42"/>
                  <a:gd name="T34" fmla="*/ 2 w 34"/>
                  <a:gd name="T35" fmla="*/ 30 h 42"/>
                  <a:gd name="T36" fmla="*/ 0 w 34"/>
                  <a:gd name="T37" fmla="*/ 29 h 42"/>
                  <a:gd name="T38" fmla="*/ 2 w 34"/>
                  <a:gd name="T39" fmla="*/ 25 h 42"/>
                  <a:gd name="T40" fmla="*/ 2 w 34"/>
                  <a:gd name="T41" fmla="*/ 20 h 42"/>
                  <a:gd name="T42" fmla="*/ 2 w 34"/>
                  <a:gd name="T43" fmla="*/ 17 h 42"/>
                  <a:gd name="T44" fmla="*/ 4 w 34"/>
                  <a:gd name="T45" fmla="*/ 15 h 42"/>
                  <a:gd name="T46" fmla="*/ 4 w 34"/>
                  <a:gd name="T47" fmla="*/ 12 h 42"/>
                  <a:gd name="T48" fmla="*/ 6 w 34"/>
                  <a:gd name="T49" fmla="*/ 10 h 42"/>
                  <a:gd name="T50" fmla="*/ 6 w 34"/>
                  <a:gd name="T51" fmla="*/ 8 h 42"/>
                  <a:gd name="T52" fmla="*/ 7 w 34"/>
                  <a:gd name="T53" fmla="*/ 5 h 42"/>
                  <a:gd name="T54" fmla="*/ 12 w 34"/>
                  <a:gd name="T55" fmla="*/ 5 h 42"/>
                  <a:gd name="T56" fmla="*/ 14 w 34"/>
                  <a:gd name="T57" fmla="*/ 3 h 42"/>
                  <a:gd name="T58" fmla="*/ 17 w 34"/>
                  <a:gd name="T59" fmla="*/ 3 h 42"/>
                  <a:gd name="T60" fmla="*/ 21 w 34"/>
                  <a:gd name="T61" fmla="*/ 3 h 42"/>
                  <a:gd name="T62" fmla="*/ 24 w 34"/>
                  <a:gd name="T63" fmla="*/ 3 h 42"/>
                  <a:gd name="T64" fmla="*/ 26 w 34"/>
                  <a:gd name="T65" fmla="*/ 2 h 42"/>
                  <a:gd name="T66" fmla="*/ 28 w 34"/>
                  <a:gd name="T6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2">
                    <a:moveTo>
                      <a:pt x="29" y="0"/>
                    </a:moveTo>
                    <a:lnTo>
                      <a:pt x="31" y="0"/>
                    </a:lnTo>
                    <a:lnTo>
                      <a:pt x="33" y="8"/>
                    </a:lnTo>
                    <a:lnTo>
                      <a:pt x="34" y="12"/>
                    </a:lnTo>
                    <a:lnTo>
                      <a:pt x="26" y="13"/>
                    </a:lnTo>
                    <a:lnTo>
                      <a:pt x="23" y="15"/>
                    </a:lnTo>
                    <a:lnTo>
                      <a:pt x="23" y="17"/>
                    </a:lnTo>
                    <a:lnTo>
                      <a:pt x="21" y="17"/>
                    </a:lnTo>
                    <a:lnTo>
                      <a:pt x="19" y="17"/>
                    </a:lnTo>
                    <a:lnTo>
                      <a:pt x="17" y="17"/>
                    </a:lnTo>
                    <a:lnTo>
                      <a:pt x="16" y="18"/>
                    </a:lnTo>
                    <a:lnTo>
                      <a:pt x="14" y="20"/>
                    </a:lnTo>
                    <a:lnTo>
                      <a:pt x="14" y="22"/>
                    </a:lnTo>
                    <a:lnTo>
                      <a:pt x="14" y="24"/>
                    </a:lnTo>
                    <a:lnTo>
                      <a:pt x="16" y="24"/>
                    </a:lnTo>
                    <a:lnTo>
                      <a:pt x="16" y="25"/>
                    </a:lnTo>
                    <a:lnTo>
                      <a:pt x="14" y="27"/>
                    </a:lnTo>
                    <a:lnTo>
                      <a:pt x="12" y="32"/>
                    </a:lnTo>
                    <a:lnTo>
                      <a:pt x="11" y="34"/>
                    </a:lnTo>
                    <a:lnTo>
                      <a:pt x="9" y="34"/>
                    </a:lnTo>
                    <a:lnTo>
                      <a:pt x="7" y="34"/>
                    </a:lnTo>
                    <a:lnTo>
                      <a:pt x="7" y="35"/>
                    </a:lnTo>
                    <a:lnTo>
                      <a:pt x="7" y="37"/>
                    </a:lnTo>
                    <a:lnTo>
                      <a:pt x="7" y="39"/>
                    </a:lnTo>
                    <a:lnTo>
                      <a:pt x="7" y="41"/>
                    </a:lnTo>
                    <a:lnTo>
                      <a:pt x="9" y="41"/>
                    </a:lnTo>
                    <a:lnTo>
                      <a:pt x="9" y="42"/>
                    </a:lnTo>
                    <a:lnTo>
                      <a:pt x="7" y="42"/>
                    </a:lnTo>
                    <a:lnTo>
                      <a:pt x="6" y="41"/>
                    </a:lnTo>
                    <a:lnTo>
                      <a:pt x="6" y="39"/>
                    </a:lnTo>
                    <a:lnTo>
                      <a:pt x="6" y="37"/>
                    </a:lnTo>
                    <a:lnTo>
                      <a:pt x="6" y="35"/>
                    </a:lnTo>
                    <a:lnTo>
                      <a:pt x="6" y="34"/>
                    </a:lnTo>
                    <a:lnTo>
                      <a:pt x="4" y="34"/>
                    </a:lnTo>
                    <a:lnTo>
                      <a:pt x="4" y="32"/>
                    </a:lnTo>
                    <a:lnTo>
                      <a:pt x="2" y="30"/>
                    </a:lnTo>
                    <a:lnTo>
                      <a:pt x="0" y="30"/>
                    </a:lnTo>
                    <a:lnTo>
                      <a:pt x="0" y="29"/>
                    </a:lnTo>
                    <a:lnTo>
                      <a:pt x="0" y="27"/>
                    </a:lnTo>
                    <a:lnTo>
                      <a:pt x="2" y="25"/>
                    </a:lnTo>
                    <a:lnTo>
                      <a:pt x="2" y="24"/>
                    </a:lnTo>
                    <a:lnTo>
                      <a:pt x="2" y="20"/>
                    </a:lnTo>
                    <a:lnTo>
                      <a:pt x="2" y="18"/>
                    </a:lnTo>
                    <a:lnTo>
                      <a:pt x="2" y="17"/>
                    </a:lnTo>
                    <a:lnTo>
                      <a:pt x="4" y="17"/>
                    </a:lnTo>
                    <a:lnTo>
                      <a:pt x="4" y="15"/>
                    </a:lnTo>
                    <a:lnTo>
                      <a:pt x="4" y="13"/>
                    </a:lnTo>
                    <a:lnTo>
                      <a:pt x="4" y="12"/>
                    </a:lnTo>
                    <a:lnTo>
                      <a:pt x="4" y="10"/>
                    </a:lnTo>
                    <a:lnTo>
                      <a:pt x="6" y="10"/>
                    </a:lnTo>
                    <a:lnTo>
                      <a:pt x="7" y="8"/>
                    </a:lnTo>
                    <a:lnTo>
                      <a:pt x="6" y="8"/>
                    </a:lnTo>
                    <a:lnTo>
                      <a:pt x="7" y="7"/>
                    </a:lnTo>
                    <a:lnTo>
                      <a:pt x="7" y="5"/>
                    </a:lnTo>
                    <a:lnTo>
                      <a:pt x="11" y="5"/>
                    </a:lnTo>
                    <a:lnTo>
                      <a:pt x="12" y="5"/>
                    </a:lnTo>
                    <a:lnTo>
                      <a:pt x="14" y="5"/>
                    </a:lnTo>
                    <a:lnTo>
                      <a:pt x="14" y="3"/>
                    </a:lnTo>
                    <a:lnTo>
                      <a:pt x="16" y="3"/>
                    </a:lnTo>
                    <a:lnTo>
                      <a:pt x="17" y="3"/>
                    </a:lnTo>
                    <a:lnTo>
                      <a:pt x="19" y="3"/>
                    </a:lnTo>
                    <a:lnTo>
                      <a:pt x="21" y="3"/>
                    </a:lnTo>
                    <a:lnTo>
                      <a:pt x="23" y="3"/>
                    </a:lnTo>
                    <a:lnTo>
                      <a:pt x="24" y="3"/>
                    </a:lnTo>
                    <a:lnTo>
                      <a:pt x="24" y="2"/>
                    </a:lnTo>
                    <a:lnTo>
                      <a:pt x="26" y="2"/>
                    </a:lnTo>
                    <a:lnTo>
                      <a:pt x="26" y="0"/>
                    </a:lnTo>
                    <a:lnTo>
                      <a:pt x="28" y="0"/>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03" name="Freeform 2362"/>
              <p:cNvSpPr>
                <a:spLocks/>
              </p:cNvSpPr>
              <p:nvPr/>
            </p:nvSpPr>
            <p:spPr bwMode="auto">
              <a:xfrm>
                <a:off x="4711" y="1826"/>
                <a:ext cx="44" cy="41"/>
              </a:xfrm>
              <a:custGeom>
                <a:avLst/>
                <a:gdLst>
                  <a:gd name="T0" fmla="*/ 44 w 44"/>
                  <a:gd name="T1" fmla="*/ 19 h 41"/>
                  <a:gd name="T2" fmla="*/ 40 w 44"/>
                  <a:gd name="T3" fmla="*/ 30 h 41"/>
                  <a:gd name="T4" fmla="*/ 40 w 44"/>
                  <a:gd name="T5" fmla="*/ 30 h 41"/>
                  <a:gd name="T6" fmla="*/ 40 w 44"/>
                  <a:gd name="T7" fmla="*/ 30 h 41"/>
                  <a:gd name="T8" fmla="*/ 40 w 44"/>
                  <a:gd name="T9" fmla="*/ 30 h 41"/>
                  <a:gd name="T10" fmla="*/ 40 w 44"/>
                  <a:gd name="T11" fmla="*/ 30 h 41"/>
                  <a:gd name="T12" fmla="*/ 40 w 44"/>
                  <a:gd name="T13" fmla="*/ 30 h 41"/>
                  <a:gd name="T14" fmla="*/ 40 w 44"/>
                  <a:gd name="T15" fmla="*/ 30 h 41"/>
                  <a:gd name="T16" fmla="*/ 40 w 44"/>
                  <a:gd name="T17" fmla="*/ 32 h 41"/>
                  <a:gd name="T18" fmla="*/ 40 w 44"/>
                  <a:gd name="T19" fmla="*/ 32 h 41"/>
                  <a:gd name="T20" fmla="*/ 40 w 44"/>
                  <a:gd name="T21" fmla="*/ 32 h 41"/>
                  <a:gd name="T22" fmla="*/ 40 w 44"/>
                  <a:gd name="T23" fmla="*/ 32 h 41"/>
                  <a:gd name="T24" fmla="*/ 39 w 44"/>
                  <a:gd name="T25" fmla="*/ 32 h 41"/>
                  <a:gd name="T26" fmla="*/ 40 w 44"/>
                  <a:gd name="T27" fmla="*/ 34 h 41"/>
                  <a:gd name="T28" fmla="*/ 39 w 44"/>
                  <a:gd name="T29" fmla="*/ 35 h 41"/>
                  <a:gd name="T30" fmla="*/ 39 w 44"/>
                  <a:gd name="T31" fmla="*/ 35 h 41"/>
                  <a:gd name="T32" fmla="*/ 39 w 44"/>
                  <a:gd name="T33" fmla="*/ 35 h 41"/>
                  <a:gd name="T34" fmla="*/ 39 w 44"/>
                  <a:gd name="T35" fmla="*/ 35 h 41"/>
                  <a:gd name="T36" fmla="*/ 37 w 44"/>
                  <a:gd name="T37" fmla="*/ 34 h 41"/>
                  <a:gd name="T38" fmla="*/ 35 w 44"/>
                  <a:gd name="T39" fmla="*/ 34 h 41"/>
                  <a:gd name="T40" fmla="*/ 35 w 44"/>
                  <a:gd name="T41" fmla="*/ 34 h 41"/>
                  <a:gd name="T42" fmla="*/ 34 w 44"/>
                  <a:gd name="T43" fmla="*/ 39 h 41"/>
                  <a:gd name="T44" fmla="*/ 32 w 44"/>
                  <a:gd name="T45" fmla="*/ 41 h 41"/>
                  <a:gd name="T46" fmla="*/ 30 w 44"/>
                  <a:gd name="T47" fmla="*/ 39 h 41"/>
                  <a:gd name="T48" fmla="*/ 30 w 44"/>
                  <a:gd name="T49" fmla="*/ 37 h 41"/>
                  <a:gd name="T50" fmla="*/ 29 w 44"/>
                  <a:gd name="T51" fmla="*/ 37 h 41"/>
                  <a:gd name="T52" fmla="*/ 27 w 44"/>
                  <a:gd name="T53" fmla="*/ 39 h 41"/>
                  <a:gd name="T54" fmla="*/ 25 w 44"/>
                  <a:gd name="T55" fmla="*/ 39 h 41"/>
                  <a:gd name="T56" fmla="*/ 24 w 44"/>
                  <a:gd name="T57" fmla="*/ 37 h 41"/>
                  <a:gd name="T58" fmla="*/ 22 w 44"/>
                  <a:gd name="T59" fmla="*/ 37 h 41"/>
                  <a:gd name="T60" fmla="*/ 22 w 44"/>
                  <a:gd name="T61" fmla="*/ 35 h 41"/>
                  <a:gd name="T62" fmla="*/ 22 w 44"/>
                  <a:gd name="T63" fmla="*/ 34 h 41"/>
                  <a:gd name="T64" fmla="*/ 20 w 44"/>
                  <a:gd name="T65" fmla="*/ 32 h 41"/>
                  <a:gd name="T66" fmla="*/ 18 w 44"/>
                  <a:gd name="T67" fmla="*/ 32 h 41"/>
                  <a:gd name="T68" fmla="*/ 15 w 44"/>
                  <a:gd name="T69" fmla="*/ 30 h 41"/>
                  <a:gd name="T70" fmla="*/ 15 w 44"/>
                  <a:gd name="T71" fmla="*/ 30 h 41"/>
                  <a:gd name="T72" fmla="*/ 12 w 44"/>
                  <a:gd name="T73" fmla="*/ 32 h 41"/>
                  <a:gd name="T74" fmla="*/ 8 w 44"/>
                  <a:gd name="T75" fmla="*/ 32 h 41"/>
                  <a:gd name="T76" fmla="*/ 7 w 44"/>
                  <a:gd name="T77" fmla="*/ 30 h 41"/>
                  <a:gd name="T78" fmla="*/ 1 w 44"/>
                  <a:gd name="T79" fmla="*/ 27 h 41"/>
                  <a:gd name="T80" fmla="*/ 1 w 44"/>
                  <a:gd name="T81" fmla="*/ 27 h 41"/>
                  <a:gd name="T82" fmla="*/ 0 w 44"/>
                  <a:gd name="T83" fmla="*/ 25 h 41"/>
                  <a:gd name="T84" fmla="*/ 0 w 44"/>
                  <a:gd name="T85" fmla="*/ 22 h 41"/>
                  <a:gd name="T86" fmla="*/ 1 w 44"/>
                  <a:gd name="T87" fmla="*/ 22 h 41"/>
                  <a:gd name="T88" fmla="*/ 1 w 44"/>
                  <a:gd name="T89" fmla="*/ 22 h 41"/>
                  <a:gd name="T90" fmla="*/ 1 w 44"/>
                  <a:gd name="T91" fmla="*/ 20 h 41"/>
                  <a:gd name="T92" fmla="*/ 3 w 44"/>
                  <a:gd name="T93" fmla="*/ 20 h 41"/>
                  <a:gd name="T94" fmla="*/ 3 w 44"/>
                  <a:gd name="T95" fmla="*/ 17 h 41"/>
                  <a:gd name="T96" fmla="*/ 3 w 44"/>
                  <a:gd name="T97" fmla="*/ 17 h 41"/>
                  <a:gd name="T98" fmla="*/ 3 w 44"/>
                  <a:gd name="T99" fmla="*/ 17 h 41"/>
                  <a:gd name="T100" fmla="*/ 10 w 44"/>
                  <a:gd name="T101" fmla="*/ 10 h 41"/>
                  <a:gd name="T102" fmla="*/ 12 w 44"/>
                  <a:gd name="T103" fmla="*/ 8 h 41"/>
                  <a:gd name="T104" fmla="*/ 20 w 44"/>
                  <a:gd name="T105" fmla="*/ 0 h 41"/>
                  <a:gd name="T106" fmla="*/ 20 w 44"/>
                  <a:gd name="T107" fmla="*/ 0 h 41"/>
                  <a:gd name="T108" fmla="*/ 20 w 44"/>
                  <a:gd name="T109" fmla="*/ 2 h 41"/>
                  <a:gd name="T110" fmla="*/ 24 w 44"/>
                  <a:gd name="T111" fmla="*/ 5 h 41"/>
                  <a:gd name="T112" fmla="*/ 44 w 44"/>
                  <a:gd name="T11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41">
                    <a:moveTo>
                      <a:pt x="44" y="19"/>
                    </a:moveTo>
                    <a:lnTo>
                      <a:pt x="40" y="30"/>
                    </a:lnTo>
                    <a:lnTo>
                      <a:pt x="40" y="30"/>
                    </a:lnTo>
                    <a:lnTo>
                      <a:pt x="40" y="30"/>
                    </a:lnTo>
                    <a:lnTo>
                      <a:pt x="40" y="30"/>
                    </a:lnTo>
                    <a:lnTo>
                      <a:pt x="40" y="30"/>
                    </a:lnTo>
                    <a:lnTo>
                      <a:pt x="40" y="30"/>
                    </a:lnTo>
                    <a:lnTo>
                      <a:pt x="40" y="30"/>
                    </a:lnTo>
                    <a:lnTo>
                      <a:pt x="40" y="32"/>
                    </a:lnTo>
                    <a:lnTo>
                      <a:pt x="40" y="32"/>
                    </a:lnTo>
                    <a:lnTo>
                      <a:pt x="40" y="32"/>
                    </a:lnTo>
                    <a:lnTo>
                      <a:pt x="40" y="32"/>
                    </a:lnTo>
                    <a:lnTo>
                      <a:pt x="39" y="32"/>
                    </a:lnTo>
                    <a:lnTo>
                      <a:pt x="40" y="34"/>
                    </a:lnTo>
                    <a:lnTo>
                      <a:pt x="39" y="35"/>
                    </a:lnTo>
                    <a:lnTo>
                      <a:pt x="39" y="35"/>
                    </a:lnTo>
                    <a:lnTo>
                      <a:pt x="39" y="35"/>
                    </a:lnTo>
                    <a:lnTo>
                      <a:pt x="39" y="35"/>
                    </a:lnTo>
                    <a:lnTo>
                      <a:pt x="37" y="34"/>
                    </a:lnTo>
                    <a:lnTo>
                      <a:pt x="35" y="34"/>
                    </a:lnTo>
                    <a:lnTo>
                      <a:pt x="35" y="34"/>
                    </a:lnTo>
                    <a:lnTo>
                      <a:pt x="34" y="39"/>
                    </a:lnTo>
                    <a:lnTo>
                      <a:pt x="32" y="41"/>
                    </a:lnTo>
                    <a:lnTo>
                      <a:pt x="30" y="39"/>
                    </a:lnTo>
                    <a:lnTo>
                      <a:pt x="30" y="37"/>
                    </a:lnTo>
                    <a:lnTo>
                      <a:pt x="29" y="37"/>
                    </a:lnTo>
                    <a:lnTo>
                      <a:pt x="27" y="39"/>
                    </a:lnTo>
                    <a:lnTo>
                      <a:pt x="25" y="39"/>
                    </a:lnTo>
                    <a:lnTo>
                      <a:pt x="24" y="37"/>
                    </a:lnTo>
                    <a:lnTo>
                      <a:pt x="22" y="37"/>
                    </a:lnTo>
                    <a:lnTo>
                      <a:pt x="22" y="35"/>
                    </a:lnTo>
                    <a:lnTo>
                      <a:pt x="22" y="34"/>
                    </a:lnTo>
                    <a:lnTo>
                      <a:pt x="20" y="32"/>
                    </a:lnTo>
                    <a:lnTo>
                      <a:pt x="18" y="32"/>
                    </a:lnTo>
                    <a:lnTo>
                      <a:pt x="15" y="30"/>
                    </a:lnTo>
                    <a:lnTo>
                      <a:pt x="15" y="30"/>
                    </a:lnTo>
                    <a:lnTo>
                      <a:pt x="12" y="32"/>
                    </a:lnTo>
                    <a:lnTo>
                      <a:pt x="8" y="32"/>
                    </a:lnTo>
                    <a:lnTo>
                      <a:pt x="7" y="30"/>
                    </a:lnTo>
                    <a:lnTo>
                      <a:pt x="1" y="27"/>
                    </a:lnTo>
                    <a:lnTo>
                      <a:pt x="1" y="27"/>
                    </a:lnTo>
                    <a:lnTo>
                      <a:pt x="0" y="25"/>
                    </a:lnTo>
                    <a:lnTo>
                      <a:pt x="0" y="22"/>
                    </a:lnTo>
                    <a:lnTo>
                      <a:pt x="1" y="22"/>
                    </a:lnTo>
                    <a:lnTo>
                      <a:pt x="1" y="22"/>
                    </a:lnTo>
                    <a:lnTo>
                      <a:pt x="1" y="20"/>
                    </a:lnTo>
                    <a:lnTo>
                      <a:pt x="3" y="20"/>
                    </a:lnTo>
                    <a:lnTo>
                      <a:pt x="3" y="17"/>
                    </a:lnTo>
                    <a:lnTo>
                      <a:pt x="3" y="17"/>
                    </a:lnTo>
                    <a:lnTo>
                      <a:pt x="3" y="17"/>
                    </a:lnTo>
                    <a:lnTo>
                      <a:pt x="10" y="10"/>
                    </a:lnTo>
                    <a:lnTo>
                      <a:pt x="12" y="8"/>
                    </a:lnTo>
                    <a:lnTo>
                      <a:pt x="20" y="0"/>
                    </a:lnTo>
                    <a:lnTo>
                      <a:pt x="20" y="0"/>
                    </a:lnTo>
                    <a:lnTo>
                      <a:pt x="20" y="2"/>
                    </a:lnTo>
                    <a:lnTo>
                      <a:pt x="24" y="5"/>
                    </a:lnTo>
                    <a:lnTo>
                      <a:pt x="44" y="1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04" name="Freeform 2363"/>
              <p:cNvSpPr>
                <a:spLocks/>
              </p:cNvSpPr>
              <p:nvPr/>
            </p:nvSpPr>
            <p:spPr bwMode="auto">
              <a:xfrm>
                <a:off x="4711" y="1826"/>
                <a:ext cx="44" cy="41"/>
              </a:xfrm>
              <a:custGeom>
                <a:avLst/>
                <a:gdLst>
                  <a:gd name="T0" fmla="*/ 44 w 44"/>
                  <a:gd name="T1" fmla="*/ 19 h 41"/>
                  <a:gd name="T2" fmla="*/ 40 w 44"/>
                  <a:gd name="T3" fmla="*/ 30 h 41"/>
                  <a:gd name="T4" fmla="*/ 40 w 44"/>
                  <a:gd name="T5" fmla="*/ 30 h 41"/>
                  <a:gd name="T6" fmla="*/ 40 w 44"/>
                  <a:gd name="T7" fmla="*/ 30 h 41"/>
                  <a:gd name="T8" fmla="*/ 40 w 44"/>
                  <a:gd name="T9" fmla="*/ 30 h 41"/>
                  <a:gd name="T10" fmla="*/ 40 w 44"/>
                  <a:gd name="T11" fmla="*/ 30 h 41"/>
                  <a:gd name="T12" fmla="*/ 40 w 44"/>
                  <a:gd name="T13" fmla="*/ 30 h 41"/>
                  <a:gd name="T14" fmla="*/ 40 w 44"/>
                  <a:gd name="T15" fmla="*/ 30 h 41"/>
                  <a:gd name="T16" fmla="*/ 40 w 44"/>
                  <a:gd name="T17" fmla="*/ 32 h 41"/>
                  <a:gd name="T18" fmla="*/ 40 w 44"/>
                  <a:gd name="T19" fmla="*/ 32 h 41"/>
                  <a:gd name="T20" fmla="*/ 40 w 44"/>
                  <a:gd name="T21" fmla="*/ 32 h 41"/>
                  <a:gd name="T22" fmla="*/ 40 w 44"/>
                  <a:gd name="T23" fmla="*/ 32 h 41"/>
                  <a:gd name="T24" fmla="*/ 39 w 44"/>
                  <a:gd name="T25" fmla="*/ 32 h 41"/>
                  <a:gd name="T26" fmla="*/ 40 w 44"/>
                  <a:gd name="T27" fmla="*/ 34 h 41"/>
                  <a:gd name="T28" fmla="*/ 39 w 44"/>
                  <a:gd name="T29" fmla="*/ 35 h 41"/>
                  <a:gd name="T30" fmla="*/ 39 w 44"/>
                  <a:gd name="T31" fmla="*/ 35 h 41"/>
                  <a:gd name="T32" fmla="*/ 39 w 44"/>
                  <a:gd name="T33" fmla="*/ 35 h 41"/>
                  <a:gd name="T34" fmla="*/ 39 w 44"/>
                  <a:gd name="T35" fmla="*/ 35 h 41"/>
                  <a:gd name="T36" fmla="*/ 37 w 44"/>
                  <a:gd name="T37" fmla="*/ 34 h 41"/>
                  <a:gd name="T38" fmla="*/ 35 w 44"/>
                  <a:gd name="T39" fmla="*/ 34 h 41"/>
                  <a:gd name="T40" fmla="*/ 35 w 44"/>
                  <a:gd name="T41" fmla="*/ 34 h 41"/>
                  <a:gd name="T42" fmla="*/ 34 w 44"/>
                  <a:gd name="T43" fmla="*/ 39 h 41"/>
                  <a:gd name="T44" fmla="*/ 32 w 44"/>
                  <a:gd name="T45" fmla="*/ 41 h 41"/>
                  <a:gd name="T46" fmla="*/ 30 w 44"/>
                  <a:gd name="T47" fmla="*/ 39 h 41"/>
                  <a:gd name="T48" fmla="*/ 30 w 44"/>
                  <a:gd name="T49" fmla="*/ 37 h 41"/>
                  <a:gd name="T50" fmla="*/ 29 w 44"/>
                  <a:gd name="T51" fmla="*/ 37 h 41"/>
                  <a:gd name="T52" fmla="*/ 27 w 44"/>
                  <a:gd name="T53" fmla="*/ 39 h 41"/>
                  <a:gd name="T54" fmla="*/ 25 w 44"/>
                  <a:gd name="T55" fmla="*/ 39 h 41"/>
                  <a:gd name="T56" fmla="*/ 24 w 44"/>
                  <a:gd name="T57" fmla="*/ 37 h 41"/>
                  <a:gd name="T58" fmla="*/ 22 w 44"/>
                  <a:gd name="T59" fmla="*/ 37 h 41"/>
                  <a:gd name="T60" fmla="*/ 22 w 44"/>
                  <a:gd name="T61" fmla="*/ 35 h 41"/>
                  <a:gd name="T62" fmla="*/ 22 w 44"/>
                  <a:gd name="T63" fmla="*/ 34 h 41"/>
                  <a:gd name="T64" fmla="*/ 20 w 44"/>
                  <a:gd name="T65" fmla="*/ 32 h 41"/>
                  <a:gd name="T66" fmla="*/ 18 w 44"/>
                  <a:gd name="T67" fmla="*/ 32 h 41"/>
                  <a:gd name="T68" fmla="*/ 15 w 44"/>
                  <a:gd name="T69" fmla="*/ 30 h 41"/>
                  <a:gd name="T70" fmla="*/ 15 w 44"/>
                  <a:gd name="T71" fmla="*/ 30 h 41"/>
                  <a:gd name="T72" fmla="*/ 12 w 44"/>
                  <a:gd name="T73" fmla="*/ 32 h 41"/>
                  <a:gd name="T74" fmla="*/ 8 w 44"/>
                  <a:gd name="T75" fmla="*/ 32 h 41"/>
                  <a:gd name="T76" fmla="*/ 7 w 44"/>
                  <a:gd name="T77" fmla="*/ 30 h 41"/>
                  <a:gd name="T78" fmla="*/ 1 w 44"/>
                  <a:gd name="T79" fmla="*/ 27 h 41"/>
                  <a:gd name="T80" fmla="*/ 1 w 44"/>
                  <a:gd name="T81" fmla="*/ 27 h 41"/>
                  <a:gd name="T82" fmla="*/ 0 w 44"/>
                  <a:gd name="T83" fmla="*/ 25 h 41"/>
                  <a:gd name="T84" fmla="*/ 0 w 44"/>
                  <a:gd name="T85" fmla="*/ 22 h 41"/>
                  <a:gd name="T86" fmla="*/ 1 w 44"/>
                  <a:gd name="T87" fmla="*/ 22 h 41"/>
                  <a:gd name="T88" fmla="*/ 1 w 44"/>
                  <a:gd name="T89" fmla="*/ 22 h 41"/>
                  <a:gd name="T90" fmla="*/ 1 w 44"/>
                  <a:gd name="T91" fmla="*/ 20 h 41"/>
                  <a:gd name="T92" fmla="*/ 3 w 44"/>
                  <a:gd name="T93" fmla="*/ 20 h 41"/>
                  <a:gd name="T94" fmla="*/ 3 w 44"/>
                  <a:gd name="T95" fmla="*/ 17 h 41"/>
                  <a:gd name="T96" fmla="*/ 3 w 44"/>
                  <a:gd name="T97" fmla="*/ 17 h 41"/>
                  <a:gd name="T98" fmla="*/ 3 w 44"/>
                  <a:gd name="T99" fmla="*/ 17 h 41"/>
                  <a:gd name="T100" fmla="*/ 10 w 44"/>
                  <a:gd name="T101" fmla="*/ 10 h 41"/>
                  <a:gd name="T102" fmla="*/ 12 w 44"/>
                  <a:gd name="T103" fmla="*/ 8 h 41"/>
                  <a:gd name="T104" fmla="*/ 20 w 44"/>
                  <a:gd name="T105" fmla="*/ 0 h 41"/>
                  <a:gd name="T106" fmla="*/ 20 w 44"/>
                  <a:gd name="T107" fmla="*/ 0 h 41"/>
                  <a:gd name="T108" fmla="*/ 20 w 44"/>
                  <a:gd name="T109" fmla="*/ 2 h 41"/>
                  <a:gd name="T110" fmla="*/ 24 w 44"/>
                  <a:gd name="T111" fmla="*/ 5 h 41"/>
                  <a:gd name="T112" fmla="*/ 44 w 44"/>
                  <a:gd name="T11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41">
                    <a:moveTo>
                      <a:pt x="44" y="19"/>
                    </a:moveTo>
                    <a:lnTo>
                      <a:pt x="40" y="30"/>
                    </a:lnTo>
                    <a:lnTo>
                      <a:pt x="40" y="30"/>
                    </a:lnTo>
                    <a:lnTo>
                      <a:pt x="40" y="30"/>
                    </a:lnTo>
                    <a:lnTo>
                      <a:pt x="40" y="30"/>
                    </a:lnTo>
                    <a:lnTo>
                      <a:pt x="40" y="30"/>
                    </a:lnTo>
                    <a:lnTo>
                      <a:pt x="40" y="30"/>
                    </a:lnTo>
                    <a:lnTo>
                      <a:pt x="40" y="30"/>
                    </a:lnTo>
                    <a:lnTo>
                      <a:pt x="40" y="32"/>
                    </a:lnTo>
                    <a:lnTo>
                      <a:pt x="40" y="32"/>
                    </a:lnTo>
                    <a:lnTo>
                      <a:pt x="40" y="32"/>
                    </a:lnTo>
                    <a:lnTo>
                      <a:pt x="40" y="32"/>
                    </a:lnTo>
                    <a:lnTo>
                      <a:pt x="39" y="32"/>
                    </a:lnTo>
                    <a:lnTo>
                      <a:pt x="40" y="34"/>
                    </a:lnTo>
                    <a:lnTo>
                      <a:pt x="39" y="35"/>
                    </a:lnTo>
                    <a:lnTo>
                      <a:pt x="39" y="35"/>
                    </a:lnTo>
                    <a:lnTo>
                      <a:pt x="39" y="35"/>
                    </a:lnTo>
                    <a:lnTo>
                      <a:pt x="39" y="35"/>
                    </a:lnTo>
                    <a:lnTo>
                      <a:pt x="37" y="34"/>
                    </a:lnTo>
                    <a:lnTo>
                      <a:pt x="35" y="34"/>
                    </a:lnTo>
                    <a:lnTo>
                      <a:pt x="35" y="34"/>
                    </a:lnTo>
                    <a:lnTo>
                      <a:pt x="34" y="39"/>
                    </a:lnTo>
                    <a:lnTo>
                      <a:pt x="32" y="41"/>
                    </a:lnTo>
                    <a:lnTo>
                      <a:pt x="30" y="39"/>
                    </a:lnTo>
                    <a:lnTo>
                      <a:pt x="30" y="37"/>
                    </a:lnTo>
                    <a:lnTo>
                      <a:pt x="29" y="37"/>
                    </a:lnTo>
                    <a:lnTo>
                      <a:pt x="27" y="39"/>
                    </a:lnTo>
                    <a:lnTo>
                      <a:pt x="25" y="39"/>
                    </a:lnTo>
                    <a:lnTo>
                      <a:pt x="24" y="37"/>
                    </a:lnTo>
                    <a:lnTo>
                      <a:pt x="22" y="37"/>
                    </a:lnTo>
                    <a:lnTo>
                      <a:pt x="22" y="35"/>
                    </a:lnTo>
                    <a:lnTo>
                      <a:pt x="22" y="34"/>
                    </a:lnTo>
                    <a:lnTo>
                      <a:pt x="20" y="32"/>
                    </a:lnTo>
                    <a:lnTo>
                      <a:pt x="18" y="32"/>
                    </a:lnTo>
                    <a:lnTo>
                      <a:pt x="15" y="30"/>
                    </a:lnTo>
                    <a:lnTo>
                      <a:pt x="15" y="30"/>
                    </a:lnTo>
                    <a:lnTo>
                      <a:pt x="12" y="32"/>
                    </a:lnTo>
                    <a:lnTo>
                      <a:pt x="8" y="32"/>
                    </a:lnTo>
                    <a:lnTo>
                      <a:pt x="7" y="30"/>
                    </a:lnTo>
                    <a:lnTo>
                      <a:pt x="1" y="27"/>
                    </a:lnTo>
                    <a:lnTo>
                      <a:pt x="1" y="27"/>
                    </a:lnTo>
                    <a:lnTo>
                      <a:pt x="0" y="25"/>
                    </a:lnTo>
                    <a:lnTo>
                      <a:pt x="0" y="22"/>
                    </a:lnTo>
                    <a:lnTo>
                      <a:pt x="1" y="22"/>
                    </a:lnTo>
                    <a:lnTo>
                      <a:pt x="1" y="22"/>
                    </a:lnTo>
                    <a:lnTo>
                      <a:pt x="1" y="20"/>
                    </a:lnTo>
                    <a:lnTo>
                      <a:pt x="3" y="20"/>
                    </a:lnTo>
                    <a:lnTo>
                      <a:pt x="3" y="17"/>
                    </a:lnTo>
                    <a:lnTo>
                      <a:pt x="3" y="17"/>
                    </a:lnTo>
                    <a:lnTo>
                      <a:pt x="3" y="17"/>
                    </a:lnTo>
                    <a:lnTo>
                      <a:pt x="10" y="10"/>
                    </a:lnTo>
                    <a:lnTo>
                      <a:pt x="12" y="8"/>
                    </a:lnTo>
                    <a:lnTo>
                      <a:pt x="20" y="0"/>
                    </a:lnTo>
                    <a:lnTo>
                      <a:pt x="20" y="0"/>
                    </a:lnTo>
                    <a:lnTo>
                      <a:pt x="20" y="2"/>
                    </a:lnTo>
                    <a:lnTo>
                      <a:pt x="24" y="5"/>
                    </a:lnTo>
                    <a:lnTo>
                      <a:pt x="44"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05" name="Freeform 2364"/>
              <p:cNvSpPr>
                <a:spLocks/>
              </p:cNvSpPr>
              <p:nvPr/>
            </p:nvSpPr>
            <p:spPr bwMode="auto">
              <a:xfrm>
                <a:off x="4750" y="1845"/>
                <a:ext cx="32" cy="54"/>
              </a:xfrm>
              <a:custGeom>
                <a:avLst/>
                <a:gdLst>
                  <a:gd name="T0" fmla="*/ 29 w 32"/>
                  <a:gd name="T1" fmla="*/ 42 h 54"/>
                  <a:gd name="T2" fmla="*/ 29 w 32"/>
                  <a:gd name="T3" fmla="*/ 45 h 54"/>
                  <a:gd name="T4" fmla="*/ 29 w 32"/>
                  <a:gd name="T5" fmla="*/ 45 h 54"/>
                  <a:gd name="T6" fmla="*/ 29 w 32"/>
                  <a:gd name="T7" fmla="*/ 45 h 54"/>
                  <a:gd name="T8" fmla="*/ 30 w 32"/>
                  <a:gd name="T9" fmla="*/ 47 h 54"/>
                  <a:gd name="T10" fmla="*/ 30 w 32"/>
                  <a:gd name="T11" fmla="*/ 49 h 54"/>
                  <a:gd name="T12" fmla="*/ 30 w 32"/>
                  <a:gd name="T13" fmla="*/ 50 h 54"/>
                  <a:gd name="T14" fmla="*/ 30 w 32"/>
                  <a:gd name="T15" fmla="*/ 50 h 54"/>
                  <a:gd name="T16" fmla="*/ 32 w 32"/>
                  <a:gd name="T17" fmla="*/ 52 h 54"/>
                  <a:gd name="T18" fmla="*/ 32 w 32"/>
                  <a:gd name="T19" fmla="*/ 54 h 54"/>
                  <a:gd name="T20" fmla="*/ 17 w 32"/>
                  <a:gd name="T21" fmla="*/ 45 h 54"/>
                  <a:gd name="T22" fmla="*/ 1 w 32"/>
                  <a:gd name="T23" fmla="*/ 45 h 54"/>
                  <a:gd name="T24" fmla="*/ 0 w 32"/>
                  <a:gd name="T25" fmla="*/ 44 h 54"/>
                  <a:gd name="T26" fmla="*/ 1 w 32"/>
                  <a:gd name="T27" fmla="*/ 40 h 54"/>
                  <a:gd name="T28" fmla="*/ 1 w 32"/>
                  <a:gd name="T29" fmla="*/ 35 h 54"/>
                  <a:gd name="T30" fmla="*/ 1 w 32"/>
                  <a:gd name="T31" fmla="*/ 33 h 54"/>
                  <a:gd name="T32" fmla="*/ 7 w 32"/>
                  <a:gd name="T33" fmla="*/ 27 h 54"/>
                  <a:gd name="T34" fmla="*/ 8 w 32"/>
                  <a:gd name="T35" fmla="*/ 23 h 54"/>
                  <a:gd name="T36" fmla="*/ 8 w 32"/>
                  <a:gd name="T37" fmla="*/ 23 h 54"/>
                  <a:gd name="T38" fmla="*/ 5 w 32"/>
                  <a:gd name="T39" fmla="*/ 20 h 54"/>
                  <a:gd name="T40" fmla="*/ 0 w 32"/>
                  <a:gd name="T41" fmla="*/ 16 h 54"/>
                  <a:gd name="T42" fmla="*/ 0 w 32"/>
                  <a:gd name="T43" fmla="*/ 13 h 54"/>
                  <a:gd name="T44" fmla="*/ 1 w 32"/>
                  <a:gd name="T45" fmla="*/ 13 h 54"/>
                  <a:gd name="T46" fmla="*/ 1 w 32"/>
                  <a:gd name="T47" fmla="*/ 13 h 54"/>
                  <a:gd name="T48" fmla="*/ 1 w 32"/>
                  <a:gd name="T49" fmla="*/ 11 h 54"/>
                  <a:gd name="T50" fmla="*/ 1 w 32"/>
                  <a:gd name="T51" fmla="*/ 11 h 54"/>
                  <a:gd name="T52" fmla="*/ 1 w 32"/>
                  <a:gd name="T53" fmla="*/ 11 h 54"/>
                  <a:gd name="T54" fmla="*/ 5 w 32"/>
                  <a:gd name="T55" fmla="*/ 0 h 54"/>
                  <a:gd name="T56" fmla="*/ 8 w 32"/>
                  <a:gd name="T57" fmla="*/ 1 h 54"/>
                  <a:gd name="T58" fmla="*/ 22 w 32"/>
                  <a:gd name="T59" fmla="*/ 13 h 54"/>
                  <a:gd name="T60" fmla="*/ 27 w 32"/>
                  <a:gd name="T61" fmla="*/ 33 h 54"/>
                  <a:gd name="T62" fmla="*/ 27 w 32"/>
                  <a:gd name="T63" fmla="*/ 35 h 54"/>
                  <a:gd name="T64" fmla="*/ 25 w 32"/>
                  <a:gd name="T65" fmla="*/ 35 h 54"/>
                  <a:gd name="T66" fmla="*/ 25 w 32"/>
                  <a:gd name="T67" fmla="*/ 37 h 54"/>
                  <a:gd name="T68" fmla="*/ 27 w 32"/>
                  <a:gd name="T69" fmla="*/ 38 h 54"/>
                  <a:gd name="T70" fmla="*/ 27 w 32"/>
                  <a:gd name="T71" fmla="*/ 38 h 54"/>
                  <a:gd name="T72" fmla="*/ 27 w 32"/>
                  <a:gd name="T73" fmla="*/ 40 h 54"/>
                  <a:gd name="T74" fmla="*/ 27 w 32"/>
                  <a:gd name="T75" fmla="*/ 40 h 54"/>
                  <a:gd name="T76" fmla="*/ 27 w 32"/>
                  <a:gd name="T77" fmla="*/ 42 h 54"/>
                  <a:gd name="T78" fmla="*/ 27 w 32"/>
                  <a:gd name="T79" fmla="*/ 42 h 54"/>
                  <a:gd name="T80" fmla="*/ 29 w 32"/>
                  <a:gd name="T8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54">
                    <a:moveTo>
                      <a:pt x="29" y="42"/>
                    </a:moveTo>
                    <a:lnTo>
                      <a:pt x="29" y="42"/>
                    </a:lnTo>
                    <a:lnTo>
                      <a:pt x="29" y="44"/>
                    </a:lnTo>
                    <a:lnTo>
                      <a:pt x="29" y="45"/>
                    </a:lnTo>
                    <a:lnTo>
                      <a:pt x="29" y="45"/>
                    </a:lnTo>
                    <a:lnTo>
                      <a:pt x="29" y="45"/>
                    </a:lnTo>
                    <a:lnTo>
                      <a:pt x="29" y="45"/>
                    </a:lnTo>
                    <a:lnTo>
                      <a:pt x="29" y="45"/>
                    </a:lnTo>
                    <a:lnTo>
                      <a:pt x="30" y="45"/>
                    </a:lnTo>
                    <a:lnTo>
                      <a:pt x="30" y="47"/>
                    </a:lnTo>
                    <a:lnTo>
                      <a:pt x="30" y="49"/>
                    </a:lnTo>
                    <a:lnTo>
                      <a:pt x="30" y="49"/>
                    </a:lnTo>
                    <a:lnTo>
                      <a:pt x="30" y="49"/>
                    </a:lnTo>
                    <a:lnTo>
                      <a:pt x="30" y="50"/>
                    </a:lnTo>
                    <a:lnTo>
                      <a:pt x="30" y="50"/>
                    </a:lnTo>
                    <a:lnTo>
                      <a:pt x="30" y="50"/>
                    </a:lnTo>
                    <a:lnTo>
                      <a:pt x="30" y="52"/>
                    </a:lnTo>
                    <a:lnTo>
                      <a:pt x="32" y="52"/>
                    </a:lnTo>
                    <a:lnTo>
                      <a:pt x="32" y="54"/>
                    </a:lnTo>
                    <a:lnTo>
                      <a:pt x="32" y="54"/>
                    </a:lnTo>
                    <a:lnTo>
                      <a:pt x="25" y="47"/>
                    </a:lnTo>
                    <a:lnTo>
                      <a:pt x="17" y="45"/>
                    </a:lnTo>
                    <a:lnTo>
                      <a:pt x="7" y="47"/>
                    </a:lnTo>
                    <a:lnTo>
                      <a:pt x="1" y="45"/>
                    </a:lnTo>
                    <a:lnTo>
                      <a:pt x="0" y="44"/>
                    </a:lnTo>
                    <a:lnTo>
                      <a:pt x="0" y="44"/>
                    </a:lnTo>
                    <a:lnTo>
                      <a:pt x="0" y="42"/>
                    </a:lnTo>
                    <a:lnTo>
                      <a:pt x="1" y="40"/>
                    </a:lnTo>
                    <a:lnTo>
                      <a:pt x="1" y="37"/>
                    </a:lnTo>
                    <a:lnTo>
                      <a:pt x="1" y="35"/>
                    </a:lnTo>
                    <a:lnTo>
                      <a:pt x="1" y="33"/>
                    </a:lnTo>
                    <a:lnTo>
                      <a:pt x="1" y="33"/>
                    </a:lnTo>
                    <a:lnTo>
                      <a:pt x="3" y="30"/>
                    </a:lnTo>
                    <a:lnTo>
                      <a:pt x="7" y="27"/>
                    </a:lnTo>
                    <a:lnTo>
                      <a:pt x="7" y="27"/>
                    </a:lnTo>
                    <a:lnTo>
                      <a:pt x="8" y="23"/>
                    </a:lnTo>
                    <a:lnTo>
                      <a:pt x="8" y="23"/>
                    </a:lnTo>
                    <a:lnTo>
                      <a:pt x="8" y="23"/>
                    </a:lnTo>
                    <a:lnTo>
                      <a:pt x="8" y="23"/>
                    </a:lnTo>
                    <a:lnTo>
                      <a:pt x="5" y="20"/>
                    </a:lnTo>
                    <a:lnTo>
                      <a:pt x="0" y="16"/>
                    </a:lnTo>
                    <a:lnTo>
                      <a:pt x="0" y="16"/>
                    </a:lnTo>
                    <a:lnTo>
                      <a:pt x="1" y="15"/>
                    </a:lnTo>
                    <a:lnTo>
                      <a:pt x="0" y="13"/>
                    </a:lnTo>
                    <a:lnTo>
                      <a:pt x="1" y="13"/>
                    </a:lnTo>
                    <a:lnTo>
                      <a:pt x="1" y="13"/>
                    </a:lnTo>
                    <a:lnTo>
                      <a:pt x="1" y="13"/>
                    </a:lnTo>
                    <a:lnTo>
                      <a:pt x="1" y="13"/>
                    </a:lnTo>
                    <a:lnTo>
                      <a:pt x="1" y="11"/>
                    </a:lnTo>
                    <a:lnTo>
                      <a:pt x="1" y="11"/>
                    </a:lnTo>
                    <a:lnTo>
                      <a:pt x="1" y="11"/>
                    </a:lnTo>
                    <a:lnTo>
                      <a:pt x="1" y="11"/>
                    </a:lnTo>
                    <a:lnTo>
                      <a:pt x="1" y="11"/>
                    </a:lnTo>
                    <a:lnTo>
                      <a:pt x="1" y="11"/>
                    </a:lnTo>
                    <a:lnTo>
                      <a:pt x="1" y="11"/>
                    </a:lnTo>
                    <a:lnTo>
                      <a:pt x="5" y="0"/>
                    </a:lnTo>
                    <a:lnTo>
                      <a:pt x="7" y="1"/>
                    </a:lnTo>
                    <a:lnTo>
                      <a:pt x="8" y="1"/>
                    </a:lnTo>
                    <a:lnTo>
                      <a:pt x="8" y="1"/>
                    </a:lnTo>
                    <a:lnTo>
                      <a:pt x="22" y="13"/>
                    </a:lnTo>
                    <a:lnTo>
                      <a:pt x="23" y="27"/>
                    </a:lnTo>
                    <a:lnTo>
                      <a:pt x="27" y="33"/>
                    </a:lnTo>
                    <a:lnTo>
                      <a:pt x="27" y="35"/>
                    </a:lnTo>
                    <a:lnTo>
                      <a:pt x="27" y="35"/>
                    </a:lnTo>
                    <a:lnTo>
                      <a:pt x="25" y="35"/>
                    </a:lnTo>
                    <a:lnTo>
                      <a:pt x="25" y="35"/>
                    </a:lnTo>
                    <a:lnTo>
                      <a:pt x="27" y="35"/>
                    </a:lnTo>
                    <a:lnTo>
                      <a:pt x="25" y="37"/>
                    </a:lnTo>
                    <a:lnTo>
                      <a:pt x="27" y="38"/>
                    </a:lnTo>
                    <a:lnTo>
                      <a:pt x="27" y="38"/>
                    </a:lnTo>
                    <a:lnTo>
                      <a:pt x="27" y="38"/>
                    </a:lnTo>
                    <a:lnTo>
                      <a:pt x="27" y="38"/>
                    </a:lnTo>
                    <a:lnTo>
                      <a:pt x="27" y="38"/>
                    </a:lnTo>
                    <a:lnTo>
                      <a:pt x="27" y="40"/>
                    </a:lnTo>
                    <a:lnTo>
                      <a:pt x="27" y="40"/>
                    </a:lnTo>
                    <a:lnTo>
                      <a:pt x="27" y="40"/>
                    </a:lnTo>
                    <a:lnTo>
                      <a:pt x="27" y="40"/>
                    </a:lnTo>
                    <a:lnTo>
                      <a:pt x="27" y="42"/>
                    </a:lnTo>
                    <a:lnTo>
                      <a:pt x="27" y="42"/>
                    </a:lnTo>
                    <a:lnTo>
                      <a:pt x="27" y="42"/>
                    </a:lnTo>
                    <a:lnTo>
                      <a:pt x="29" y="42"/>
                    </a:lnTo>
                    <a:lnTo>
                      <a:pt x="29" y="42"/>
                    </a:lnTo>
                    <a:lnTo>
                      <a:pt x="29"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06" name="Freeform 2365"/>
              <p:cNvSpPr>
                <a:spLocks/>
              </p:cNvSpPr>
              <p:nvPr/>
            </p:nvSpPr>
            <p:spPr bwMode="auto">
              <a:xfrm>
                <a:off x="4750" y="1845"/>
                <a:ext cx="32" cy="54"/>
              </a:xfrm>
              <a:custGeom>
                <a:avLst/>
                <a:gdLst>
                  <a:gd name="T0" fmla="*/ 29 w 32"/>
                  <a:gd name="T1" fmla="*/ 42 h 54"/>
                  <a:gd name="T2" fmla="*/ 29 w 32"/>
                  <a:gd name="T3" fmla="*/ 45 h 54"/>
                  <a:gd name="T4" fmla="*/ 29 w 32"/>
                  <a:gd name="T5" fmla="*/ 45 h 54"/>
                  <a:gd name="T6" fmla="*/ 29 w 32"/>
                  <a:gd name="T7" fmla="*/ 45 h 54"/>
                  <a:gd name="T8" fmla="*/ 30 w 32"/>
                  <a:gd name="T9" fmla="*/ 47 h 54"/>
                  <a:gd name="T10" fmla="*/ 30 w 32"/>
                  <a:gd name="T11" fmla="*/ 49 h 54"/>
                  <a:gd name="T12" fmla="*/ 30 w 32"/>
                  <a:gd name="T13" fmla="*/ 50 h 54"/>
                  <a:gd name="T14" fmla="*/ 30 w 32"/>
                  <a:gd name="T15" fmla="*/ 50 h 54"/>
                  <a:gd name="T16" fmla="*/ 32 w 32"/>
                  <a:gd name="T17" fmla="*/ 52 h 54"/>
                  <a:gd name="T18" fmla="*/ 32 w 32"/>
                  <a:gd name="T19" fmla="*/ 54 h 54"/>
                  <a:gd name="T20" fmla="*/ 17 w 32"/>
                  <a:gd name="T21" fmla="*/ 45 h 54"/>
                  <a:gd name="T22" fmla="*/ 1 w 32"/>
                  <a:gd name="T23" fmla="*/ 45 h 54"/>
                  <a:gd name="T24" fmla="*/ 0 w 32"/>
                  <a:gd name="T25" fmla="*/ 44 h 54"/>
                  <a:gd name="T26" fmla="*/ 1 w 32"/>
                  <a:gd name="T27" fmla="*/ 40 h 54"/>
                  <a:gd name="T28" fmla="*/ 1 w 32"/>
                  <a:gd name="T29" fmla="*/ 35 h 54"/>
                  <a:gd name="T30" fmla="*/ 1 w 32"/>
                  <a:gd name="T31" fmla="*/ 33 h 54"/>
                  <a:gd name="T32" fmla="*/ 7 w 32"/>
                  <a:gd name="T33" fmla="*/ 27 h 54"/>
                  <a:gd name="T34" fmla="*/ 8 w 32"/>
                  <a:gd name="T35" fmla="*/ 23 h 54"/>
                  <a:gd name="T36" fmla="*/ 8 w 32"/>
                  <a:gd name="T37" fmla="*/ 23 h 54"/>
                  <a:gd name="T38" fmla="*/ 5 w 32"/>
                  <a:gd name="T39" fmla="*/ 20 h 54"/>
                  <a:gd name="T40" fmla="*/ 0 w 32"/>
                  <a:gd name="T41" fmla="*/ 16 h 54"/>
                  <a:gd name="T42" fmla="*/ 0 w 32"/>
                  <a:gd name="T43" fmla="*/ 13 h 54"/>
                  <a:gd name="T44" fmla="*/ 1 w 32"/>
                  <a:gd name="T45" fmla="*/ 13 h 54"/>
                  <a:gd name="T46" fmla="*/ 1 w 32"/>
                  <a:gd name="T47" fmla="*/ 13 h 54"/>
                  <a:gd name="T48" fmla="*/ 1 w 32"/>
                  <a:gd name="T49" fmla="*/ 11 h 54"/>
                  <a:gd name="T50" fmla="*/ 1 w 32"/>
                  <a:gd name="T51" fmla="*/ 11 h 54"/>
                  <a:gd name="T52" fmla="*/ 1 w 32"/>
                  <a:gd name="T53" fmla="*/ 11 h 54"/>
                  <a:gd name="T54" fmla="*/ 5 w 32"/>
                  <a:gd name="T55" fmla="*/ 0 h 54"/>
                  <a:gd name="T56" fmla="*/ 8 w 32"/>
                  <a:gd name="T57" fmla="*/ 1 h 54"/>
                  <a:gd name="T58" fmla="*/ 22 w 32"/>
                  <a:gd name="T59" fmla="*/ 13 h 54"/>
                  <a:gd name="T60" fmla="*/ 27 w 32"/>
                  <a:gd name="T61" fmla="*/ 33 h 54"/>
                  <a:gd name="T62" fmla="*/ 27 w 32"/>
                  <a:gd name="T63" fmla="*/ 35 h 54"/>
                  <a:gd name="T64" fmla="*/ 25 w 32"/>
                  <a:gd name="T65" fmla="*/ 35 h 54"/>
                  <a:gd name="T66" fmla="*/ 25 w 32"/>
                  <a:gd name="T67" fmla="*/ 37 h 54"/>
                  <a:gd name="T68" fmla="*/ 27 w 32"/>
                  <a:gd name="T69" fmla="*/ 38 h 54"/>
                  <a:gd name="T70" fmla="*/ 27 w 32"/>
                  <a:gd name="T71" fmla="*/ 38 h 54"/>
                  <a:gd name="T72" fmla="*/ 27 w 32"/>
                  <a:gd name="T73" fmla="*/ 40 h 54"/>
                  <a:gd name="T74" fmla="*/ 27 w 32"/>
                  <a:gd name="T75" fmla="*/ 40 h 54"/>
                  <a:gd name="T76" fmla="*/ 27 w 32"/>
                  <a:gd name="T77" fmla="*/ 42 h 54"/>
                  <a:gd name="T78" fmla="*/ 27 w 32"/>
                  <a:gd name="T79" fmla="*/ 42 h 54"/>
                  <a:gd name="T80" fmla="*/ 29 w 32"/>
                  <a:gd name="T8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54">
                    <a:moveTo>
                      <a:pt x="29" y="42"/>
                    </a:moveTo>
                    <a:lnTo>
                      <a:pt x="29" y="42"/>
                    </a:lnTo>
                    <a:lnTo>
                      <a:pt x="29" y="44"/>
                    </a:lnTo>
                    <a:lnTo>
                      <a:pt x="29" y="45"/>
                    </a:lnTo>
                    <a:lnTo>
                      <a:pt x="29" y="45"/>
                    </a:lnTo>
                    <a:lnTo>
                      <a:pt x="29" y="45"/>
                    </a:lnTo>
                    <a:lnTo>
                      <a:pt x="29" y="45"/>
                    </a:lnTo>
                    <a:lnTo>
                      <a:pt x="29" y="45"/>
                    </a:lnTo>
                    <a:lnTo>
                      <a:pt x="30" y="45"/>
                    </a:lnTo>
                    <a:lnTo>
                      <a:pt x="30" y="47"/>
                    </a:lnTo>
                    <a:lnTo>
                      <a:pt x="30" y="49"/>
                    </a:lnTo>
                    <a:lnTo>
                      <a:pt x="30" y="49"/>
                    </a:lnTo>
                    <a:lnTo>
                      <a:pt x="30" y="49"/>
                    </a:lnTo>
                    <a:lnTo>
                      <a:pt x="30" y="50"/>
                    </a:lnTo>
                    <a:lnTo>
                      <a:pt x="30" y="50"/>
                    </a:lnTo>
                    <a:lnTo>
                      <a:pt x="30" y="50"/>
                    </a:lnTo>
                    <a:lnTo>
                      <a:pt x="30" y="52"/>
                    </a:lnTo>
                    <a:lnTo>
                      <a:pt x="32" y="52"/>
                    </a:lnTo>
                    <a:lnTo>
                      <a:pt x="32" y="54"/>
                    </a:lnTo>
                    <a:lnTo>
                      <a:pt x="32" y="54"/>
                    </a:lnTo>
                    <a:lnTo>
                      <a:pt x="25" y="47"/>
                    </a:lnTo>
                    <a:lnTo>
                      <a:pt x="17" y="45"/>
                    </a:lnTo>
                    <a:lnTo>
                      <a:pt x="7" y="47"/>
                    </a:lnTo>
                    <a:lnTo>
                      <a:pt x="1" y="45"/>
                    </a:lnTo>
                    <a:lnTo>
                      <a:pt x="0" y="44"/>
                    </a:lnTo>
                    <a:lnTo>
                      <a:pt x="0" y="44"/>
                    </a:lnTo>
                    <a:lnTo>
                      <a:pt x="0" y="42"/>
                    </a:lnTo>
                    <a:lnTo>
                      <a:pt x="1" y="40"/>
                    </a:lnTo>
                    <a:lnTo>
                      <a:pt x="1" y="37"/>
                    </a:lnTo>
                    <a:lnTo>
                      <a:pt x="1" y="35"/>
                    </a:lnTo>
                    <a:lnTo>
                      <a:pt x="1" y="33"/>
                    </a:lnTo>
                    <a:lnTo>
                      <a:pt x="1" y="33"/>
                    </a:lnTo>
                    <a:lnTo>
                      <a:pt x="3" y="30"/>
                    </a:lnTo>
                    <a:lnTo>
                      <a:pt x="7" y="27"/>
                    </a:lnTo>
                    <a:lnTo>
                      <a:pt x="7" y="27"/>
                    </a:lnTo>
                    <a:lnTo>
                      <a:pt x="8" y="23"/>
                    </a:lnTo>
                    <a:lnTo>
                      <a:pt x="8" y="23"/>
                    </a:lnTo>
                    <a:lnTo>
                      <a:pt x="8" y="23"/>
                    </a:lnTo>
                    <a:lnTo>
                      <a:pt x="8" y="23"/>
                    </a:lnTo>
                    <a:lnTo>
                      <a:pt x="5" y="20"/>
                    </a:lnTo>
                    <a:lnTo>
                      <a:pt x="0" y="16"/>
                    </a:lnTo>
                    <a:lnTo>
                      <a:pt x="0" y="16"/>
                    </a:lnTo>
                    <a:lnTo>
                      <a:pt x="1" y="15"/>
                    </a:lnTo>
                    <a:lnTo>
                      <a:pt x="0" y="13"/>
                    </a:lnTo>
                    <a:lnTo>
                      <a:pt x="1" y="13"/>
                    </a:lnTo>
                    <a:lnTo>
                      <a:pt x="1" y="13"/>
                    </a:lnTo>
                    <a:lnTo>
                      <a:pt x="1" y="13"/>
                    </a:lnTo>
                    <a:lnTo>
                      <a:pt x="1" y="13"/>
                    </a:lnTo>
                    <a:lnTo>
                      <a:pt x="1" y="11"/>
                    </a:lnTo>
                    <a:lnTo>
                      <a:pt x="1" y="11"/>
                    </a:lnTo>
                    <a:lnTo>
                      <a:pt x="1" y="11"/>
                    </a:lnTo>
                    <a:lnTo>
                      <a:pt x="1" y="11"/>
                    </a:lnTo>
                    <a:lnTo>
                      <a:pt x="1" y="11"/>
                    </a:lnTo>
                    <a:lnTo>
                      <a:pt x="1" y="11"/>
                    </a:lnTo>
                    <a:lnTo>
                      <a:pt x="1" y="11"/>
                    </a:lnTo>
                    <a:lnTo>
                      <a:pt x="5" y="0"/>
                    </a:lnTo>
                    <a:lnTo>
                      <a:pt x="7" y="1"/>
                    </a:lnTo>
                    <a:lnTo>
                      <a:pt x="8" y="1"/>
                    </a:lnTo>
                    <a:lnTo>
                      <a:pt x="8" y="1"/>
                    </a:lnTo>
                    <a:lnTo>
                      <a:pt x="22" y="13"/>
                    </a:lnTo>
                    <a:lnTo>
                      <a:pt x="23" y="27"/>
                    </a:lnTo>
                    <a:lnTo>
                      <a:pt x="27" y="33"/>
                    </a:lnTo>
                    <a:lnTo>
                      <a:pt x="27" y="35"/>
                    </a:lnTo>
                    <a:lnTo>
                      <a:pt x="27" y="35"/>
                    </a:lnTo>
                    <a:lnTo>
                      <a:pt x="25" y="35"/>
                    </a:lnTo>
                    <a:lnTo>
                      <a:pt x="25" y="35"/>
                    </a:lnTo>
                    <a:lnTo>
                      <a:pt x="27" y="35"/>
                    </a:lnTo>
                    <a:lnTo>
                      <a:pt x="25" y="37"/>
                    </a:lnTo>
                    <a:lnTo>
                      <a:pt x="27" y="38"/>
                    </a:lnTo>
                    <a:lnTo>
                      <a:pt x="27" y="38"/>
                    </a:lnTo>
                    <a:lnTo>
                      <a:pt x="27" y="38"/>
                    </a:lnTo>
                    <a:lnTo>
                      <a:pt x="27" y="38"/>
                    </a:lnTo>
                    <a:lnTo>
                      <a:pt x="27" y="38"/>
                    </a:lnTo>
                    <a:lnTo>
                      <a:pt x="27" y="40"/>
                    </a:lnTo>
                    <a:lnTo>
                      <a:pt x="27" y="40"/>
                    </a:lnTo>
                    <a:lnTo>
                      <a:pt x="27" y="40"/>
                    </a:lnTo>
                    <a:lnTo>
                      <a:pt x="27" y="40"/>
                    </a:lnTo>
                    <a:lnTo>
                      <a:pt x="27" y="42"/>
                    </a:lnTo>
                    <a:lnTo>
                      <a:pt x="27" y="42"/>
                    </a:lnTo>
                    <a:lnTo>
                      <a:pt x="27" y="42"/>
                    </a:lnTo>
                    <a:lnTo>
                      <a:pt x="29" y="42"/>
                    </a:lnTo>
                    <a:lnTo>
                      <a:pt x="29" y="42"/>
                    </a:lnTo>
                    <a:lnTo>
                      <a:pt x="29"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07" name="Freeform 2366"/>
              <p:cNvSpPr>
                <a:spLocks/>
              </p:cNvSpPr>
              <p:nvPr/>
            </p:nvSpPr>
            <p:spPr bwMode="auto">
              <a:xfrm>
                <a:off x="4794" y="1816"/>
                <a:ext cx="37" cy="49"/>
              </a:xfrm>
              <a:custGeom>
                <a:avLst/>
                <a:gdLst>
                  <a:gd name="T0" fmla="*/ 29 w 37"/>
                  <a:gd name="T1" fmla="*/ 29 h 49"/>
                  <a:gd name="T2" fmla="*/ 13 w 37"/>
                  <a:gd name="T3" fmla="*/ 45 h 49"/>
                  <a:gd name="T4" fmla="*/ 13 w 37"/>
                  <a:gd name="T5" fmla="*/ 42 h 49"/>
                  <a:gd name="T6" fmla="*/ 12 w 37"/>
                  <a:gd name="T7" fmla="*/ 39 h 49"/>
                  <a:gd name="T8" fmla="*/ 10 w 37"/>
                  <a:gd name="T9" fmla="*/ 37 h 49"/>
                  <a:gd name="T10" fmla="*/ 10 w 37"/>
                  <a:gd name="T11" fmla="*/ 37 h 49"/>
                  <a:gd name="T12" fmla="*/ 8 w 37"/>
                  <a:gd name="T13" fmla="*/ 39 h 49"/>
                  <a:gd name="T14" fmla="*/ 8 w 37"/>
                  <a:gd name="T15" fmla="*/ 39 h 49"/>
                  <a:gd name="T16" fmla="*/ 8 w 37"/>
                  <a:gd name="T17" fmla="*/ 39 h 49"/>
                  <a:gd name="T18" fmla="*/ 8 w 37"/>
                  <a:gd name="T19" fmla="*/ 39 h 49"/>
                  <a:gd name="T20" fmla="*/ 8 w 37"/>
                  <a:gd name="T21" fmla="*/ 40 h 49"/>
                  <a:gd name="T22" fmla="*/ 8 w 37"/>
                  <a:gd name="T23" fmla="*/ 40 h 49"/>
                  <a:gd name="T24" fmla="*/ 7 w 37"/>
                  <a:gd name="T25" fmla="*/ 39 h 49"/>
                  <a:gd name="T26" fmla="*/ 7 w 37"/>
                  <a:gd name="T27" fmla="*/ 39 h 49"/>
                  <a:gd name="T28" fmla="*/ 7 w 37"/>
                  <a:gd name="T29" fmla="*/ 39 h 49"/>
                  <a:gd name="T30" fmla="*/ 5 w 37"/>
                  <a:gd name="T31" fmla="*/ 39 h 49"/>
                  <a:gd name="T32" fmla="*/ 5 w 37"/>
                  <a:gd name="T33" fmla="*/ 40 h 49"/>
                  <a:gd name="T34" fmla="*/ 5 w 37"/>
                  <a:gd name="T35" fmla="*/ 40 h 49"/>
                  <a:gd name="T36" fmla="*/ 7 w 37"/>
                  <a:gd name="T37" fmla="*/ 42 h 49"/>
                  <a:gd name="T38" fmla="*/ 7 w 37"/>
                  <a:gd name="T39" fmla="*/ 42 h 49"/>
                  <a:gd name="T40" fmla="*/ 3 w 37"/>
                  <a:gd name="T41" fmla="*/ 42 h 49"/>
                  <a:gd name="T42" fmla="*/ 3 w 37"/>
                  <a:gd name="T43" fmla="*/ 42 h 49"/>
                  <a:gd name="T44" fmla="*/ 3 w 37"/>
                  <a:gd name="T45" fmla="*/ 42 h 49"/>
                  <a:gd name="T46" fmla="*/ 3 w 37"/>
                  <a:gd name="T47" fmla="*/ 42 h 49"/>
                  <a:gd name="T48" fmla="*/ 3 w 37"/>
                  <a:gd name="T49" fmla="*/ 44 h 49"/>
                  <a:gd name="T50" fmla="*/ 3 w 37"/>
                  <a:gd name="T51" fmla="*/ 44 h 49"/>
                  <a:gd name="T52" fmla="*/ 3 w 37"/>
                  <a:gd name="T53" fmla="*/ 44 h 49"/>
                  <a:gd name="T54" fmla="*/ 3 w 37"/>
                  <a:gd name="T55" fmla="*/ 45 h 49"/>
                  <a:gd name="T56" fmla="*/ 3 w 37"/>
                  <a:gd name="T57" fmla="*/ 47 h 49"/>
                  <a:gd name="T58" fmla="*/ 3 w 37"/>
                  <a:gd name="T59" fmla="*/ 47 h 49"/>
                  <a:gd name="T60" fmla="*/ 1 w 37"/>
                  <a:gd name="T61" fmla="*/ 47 h 49"/>
                  <a:gd name="T62" fmla="*/ 1 w 37"/>
                  <a:gd name="T63" fmla="*/ 49 h 49"/>
                  <a:gd name="T64" fmla="*/ 1 w 37"/>
                  <a:gd name="T65" fmla="*/ 49 h 49"/>
                  <a:gd name="T66" fmla="*/ 1 w 37"/>
                  <a:gd name="T67" fmla="*/ 49 h 49"/>
                  <a:gd name="T68" fmla="*/ 1 w 37"/>
                  <a:gd name="T69" fmla="*/ 49 h 49"/>
                  <a:gd name="T70" fmla="*/ 1 w 37"/>
                  <a:gd name="T71" fmla="*/ 45 h 49"/>
                  <a:gd name="T72" fmla="*/ 1 w 37"/>
                  <a:gd name="T73" fmla="*/ 42 h 49"/>
                  <a:gd name="T74" fmla="*/ 0 w 37"/>
                  <a:gd name="T75" fmla="*/ 39 h 49"/>
                  <a:gd name="T76" fmla="*/ 0 w 37"/>
                  <a:gd name="T77" fmla="*/ 37 h 49"/>
                  <a:gd name="T78" fmla="*/ 1 w 37"/>
                  <a:gd name="T79" fmla="*/ 34 h 49"/>
                  <a:gd name="T80" fmla="*/ 1 w 37"/>
                  <a:gd name="T81" fmla="*/ 32 h 49"/>
                  <a:gd name="T82" fmla="*/ 1 w 37"/>
                  <a:gd name="T83" fmla="*/ 30 h 49"/>
                  <a:gd name="T84" fmla="*/ 3 w 37"/>
                  <a:gd name="T85" fmla="*/ 29 h 49"/>
                  <a:gd name="T86" fmla="*/ 3 w 37"/>
                  <a:gd name="T87" fmla="*/ 29 h 49"/>
                  <a:gd name="T88" fmla="*/ 3 w 37"/>
                  <a:gd name="T89" fmla="*/ 30 h 49"/>
                  <a:gd name="T90" fmla="*/ 5 w 37"/>
                  <a:gd name="T91" fmla="*/ 32 h 49"/>
                  <a:gd name="T92" fmla="*/ 5 w 37"/>
                  <a:gd name="T93" fmla="*/ 34 h 49"/>
                  <a:gd name="T94" fmla="*/ 5 w 37"/>
                  <a:gd name="T95" fmla="*/ 34 h 49"/>
                  <a:gd name="T96" fmla="*/ 8 w 37"/>
                  <a:gd name="T97" fmla="*/ 34 h 49"/>
                  <a:gd name="T98" fmla="*/ 10 w 37"/>
                  <a:gd name="T99" fmla="*/ 34 h 49"/>
                  <a:gd name="T100" fmla="*/ 12 w 37"/>
                  <a:gd name="T101" fmla="*/ 32 h 49"/>
                  <a:gd name="T102" fmla="*/ 13 w 37"/>
                  <a:gd name="T103" fmla="*/ 30 h 49"/>
                  <a:gd name="T104" fmla="*/ 13 w 37"/>
                  <a:gd name="T105" fmla="*/ 30 h 49"/>
                  <a:gd name="T106" fmla="*/ 12 w 37"/>
                  <a:gd name="T107" fmla="*/ 29 h 49"/>
                  <a:gd name="T108" fmla="*/ 10 w 37"/>
                  <a:gd name="T109" fmla="*/ 27 h 49"/>
                  <a:gd name="T110" fmla="*/ 12 w 37"/>
                  <a:gd name="T111" fmla="*/ 25 h 49"/>
                  <a:gd name="T112" fmla="*/ 12 w 37"/>
                  <a:gd name="T113" fmla="*/ 22 h 49"/>
                  <a:gd name="T114" fmla="*/ 15 w 37"/>
                  <a:gd name="T115" fmla="*/ 15 h 49"/>
                  <a:gd name="T116" fmla="*/ 17 w 37"/>
                  <a:gd name="T117" fmla="*/ 12 h 49"/>
                  <a:gd name="T118" fmla="*/ 17 w 37"/>
                  <a:gd name="T119" fmla="*/ 6 h 49"/>
                  <a:gd name="T120" fmla="*/ 18 w 37"/>
                  <a:gd name="T121" fmla="*/ 5 h 49"/>
                  <a:gd name="T122" fmla="*/ 22 w 37"/>
                  <a:gd name="T123" fmla="*/ 5 h 49"/>
                  <a:gd name="T124" fmla="*/ 27 w 37"/>
                  <a:gd name="T125"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49">
                    <a:moveTo>
                      <a:pt x="35" y="0"/>
                    </a:moveTo>
                    <a:lnTo>
                      <a:pt x="37" y="10"/>
                    </a:lnTo>
                    <a:lnTo>
                      <a:pt x="32" y="15"/>
                    </a:lnTo>
                    <a:lnTo>
                      <a:pt x="29" y="29"/>
                    </a:lnTo>
                    <a:lnTo>
                      <a:pt x="29" y="35"/>
                    </a:lnTo>
                    <a:lnTo>
                      <a:pt x="18" y="35"/>
                    </a:lnTo>
                    <a:lnTo>
                      <a:pt x="18" y="40"/>
                    </a:lnTo>
                    <a:lnTo>
                      <a:pt x="13" y="45"/>
                    </a:lnTo>
                    <a:lnTo>
                      <a:pt x="13" y="45"/>
                    </a:lnTo>
                    <a:lnTo>
                      <a:pt x="13" y="44"/>
                    </a:lnTo>
                    <a:lnTo>
                      <a:pt x="13" y="44"/>
                    </a:lnTo>
                    <a:lnTo>
                      <a:pt x="13" y="42"/>
                    </a:lnTo>
                    <a:lnTo>
                      <a:pt x="12" y="42"/>
                    </a:lnTo>
                    <a:lnTo>
                      <a:pt x="12" y="40"/>
                    </a:lnTo>
                    <a:lnTo>
                      <a:pt x="12" y="39"/>
                    </a:lnTo>
                    <a:lnTo>
                      <a:pt x="12" y="39"/>
                    </a:lnTo>
                    <a:lnTo>
                      <a:pt x="12" y="39"/>
                    </a:lnTo>
                    <a:lnTo>
                      <a:pt x="12" y="39"/>
                    </a:lnTo>
                    <a:lnTo>
                      <a:pt x="12" y="37"/>
                    </a:lnTo>
                    <a:lnTo>
                      <a:pt x="10" y="37"/>
                    </a:lnTo>
                    <a:lnTo>
                      <a:pt x="10" y="37"/>
                    </a:lnTo>
                    <a:lnTo>
                      <a:pt x="10" y="37"/>
                    </a:lnTo>
                    <a:lnTo>
                      <a:pt x="10" y="37"/>
                    </a:lnTo>
                    <a:lnTo>
                      <a:pt x="10" y="37"/>
                    </a:lnTo>
                    <a:lnTo>
                      <a:pt x="8" y="37"/>
                    </a:lnTo>
                    <a:lnTo>
                      <a:pt x="8" y="37"/>
                    </a:lnTo>
                    <a:lnTo>
                      <a:pt x="8" y="37"/>
                    </a:lnTo>
                    <a:lnTo>
                      <a:pt x="8" y="39"/>
                    </a:lnTo>
                    <a:lnTo>
                      <a:pt x="8" y="39"/>
                    </a:lnTo>
                    <a:lnTo>
                      <a:pt x="8" y="39"/>
                    </a:lnTo>
                    <a:lnTo>
                      <a:pt x="8" y="39"/>
                    </a:lnTo>
                    <a:lnTo>
                      <a:pt x="8" y="39"/>
                    </a:lnTo>
                    <a:lnTo>
                      <a:pt x="8" y="39"/>
                    </a:lnTo>
                    <a:lnTo>
                      <a:pt x="8" y="39"/>
                    </a:lnTo>
                    <a:lnTo>
                      <a:pt x="8" y="39"/>
                    </a:lnTo>
                    <a:lnTo>
                      <a:pt x="8" y="39"/>
                    </a:lnTo>
                    <a:lnTo>
                      <a:pt x="8" y="39"/>
                    </a:lnTo>
                    <a:lnTo>
                      <a:pt x="8" y="39"/>
                    </a:lnTo>
                    <a:lnTo>
                      <a:pt x="8" y="39"/>
                    </a:lnTo>
                    <a:lnTo>
                      <a:pt x="8" y="39"/>
                    </a:lnTo>
                    <a:lnTo>
                      <a:pt x="8" y="39"/>
                    </a:lnTo>
                    <a:lnTo>
                      <a:pt x="8" y="39"/>
                    </a:lnTo>
                    <a:lnTo>
                      <a:pt x="8" y="40"/>
                    </a:lnTo>
                    <a:lnTo>
                      <a:pt x="8" y="40"/>
                    </a:lnTo>
                    <a:lnTo>
                      <a:pt x="8" y="40"/>
                    </a:lnTo>
                    <a:lnTo>
                      <a:pt x="8" y="40"/>
                    </a:lnTo>
                    <a:lnTo>
                      <a:pt x="8" y="40"/>
                    </a:lnTo>
                    <a:lnTo>
                      <a:pt x="8" y="40"/>
                    </a:lnTo>
                    <a:lnTo>
                      <a:pt x="7" y="39"/>
                    </a:lnTo>
                    <a:lnTo>
                      <a:pt x="7" y="39"/>
                    </a:lnTo>
                    <a:lnTo>
                      <a:pt x="7" y="39"/>
                    </a:lnTo>
                    <a:lnTo>
                      <a:pt x="7" y="39"/>
                    </a:lnTo>
                    <a:lnTo>
                      <a:pt x="7" y="39"/>
                    </a:lnTo>
                    <a:lnTo>
                      <a:pt x="7" y="39"/>
                    </a:lnTo>
                    <a:lnTo>
                      <a:pt x="7" y="39"/>
                    </a:lnTo>
                    <a:lnTo>
                      <a:pt x="7" y="39"/>
                    </a:lnTo>
                    <a:lnTo>
                      <a:pt x="7" y="37"/>
                    </a:lnTo>
                    <a:lnTo>
                      <a:pt x="7" y="37"/>
                    </a:lnTo>
                    <a:lnTo>
                      <a:pt x="7" y="37"/>
                    </a:lnTo>
                    <a:lnTo>
                      <a:pt x="7" y="39"/>
                    </a:lnTo>
                    <a:lnTo>
                      <a:pt x="7" y="39"/>
                    </a:lnTo>
                    <a:lnTo>
                      <a:pt x="5" y="39"/>
                    </a:lnTo>
                    <a:lnTo>
                      <a:pt x="5" y="39"/>
                    </a:lnTo>
                    <a:lnTo>
                      <a:pt x="5" y="39"/>
                    </a:lnTo>
                    <a:lnTo>
                      <a:pt x="5" y="39"/>
                    </a:lnTo>
                    <a:lnTo>
                      <a:pt x="5" y="40"/>
                    </a:lnTo>
                    <a:lnTo>
                      <a:pt x="5" y="40"/>
                    </a:lnTo>
                    <a:lnTo>
                      <a:pt x="5" y="40"/>
                    </a:lnTo>
                    <a:lnTo>
                      <a:pt x="5" y="40"/>
                    </a:lnTo>
                    <a:lnTo>
                      <a:pt x="5" y="40"/>
                    </a:lnTo>
                    <a:lnTo>
                      <a:pt x="5" y="40"/>
                    </a:lnTo>
                    <a:lnTo>
                      <a:pt x="5" y="40"/>
                    </a:lnTo>
                    <a:lnTo>
                      <a:pt x="5" y="40"/>
                    </a:lnTo>
                    <a:lnTo>
                      <a:pt x="5" y="40"/>
                    </a:lnTo>
                    <a:lnTo>
                      <a:pt x="5" y="42"/>
                    </a:lnTo>
                    <a:lnTo>
                      <a:pt x="7" y="42"/>
                    </a:lnTo>
                    <a:lnTo>
                      <a:pt x="7" y="42"/>
                    </a:lnTo>
                    <a:lnTo>
                      <a:pt x="7" y="42"/>
                    </a:lnTo>
                    <a:lnTo>
                      <a:pt x="7" y="42"/>
                    </a:lnTo>
                    <a:lnTo>
                      <a:pt x="7" y="42"/>
                    </a:lnTo>
                    <a:lnTo>
                      <a:pt x="7" y="42"/>
                    </a:lnTo>
                    <a:lnTo>
                      <a:pt x="5" y="42"/>
                    </a:lnTo>
                    <a:lnTo>
                      <a:pt x="3" y="42"/>
                    </a:lnTo>
                    <a:lnTo>
                      <a:pt x="3" y="42"/>
                    </a:lnTo>
                    <a:lnTo>
                      <a:pt x="3" y="42"/>
                    </a:lnTo>
                    <a:lnTo>
                      <a:pt x="3" y="42"/>
                    </a:lnTo>
                    <a:lnTo>
                      <a:pt x="3" y="42"/>
                    </a:lnTo>
                    <a:lnTo>
                      <a:pt x="3" y="42"/>
                    </a:lnTo>
                    <a:lnTo>
                      <a:pt x="3" y="42"/>
                    </a:lnTo>
                    <a:lnTo>
                      <a:pt x="3" y="42"/>
                    </a:lnTo>
                    <a:lnTo>
                      <a:pt x="3" y="42"/>
                    </a:lnTo>
                    <a:lnTo>
                      <a:pt x="3" y="42"/>
                    </a:lnTo>
                    <a:lnTo>
                      <a:pt x="3" y="42"/>
                    </a:lnTo>
                    <a:lnTo>
                      <a:pt x="3" y="42"/>
                    </a:lnTo>
                    <a:lnTo>
                      <a:pt x="3" y="42"/>
                    </a:lnTo>
                    <a:lnTo>
                      <a:pt x="3" y="42"/>
                    </a:lnTo>
                    <a:lnTo>
                      <a:pt x="3" y="42"/>
                    </a:lnTo>
                    <a:lnTo>
                      <a:pt x="3" y="44"/>
                    </a:lnTo>
                    <a:lnTo>
                      <a:pt x="3" y="44"/>
                    </a:lnTo>
                    <a:lnTo>
                      <a:pt x="3" y="44"/>
                    </a:lnTo>
                    <a:lnTo>
                      <a:pt x="3" y="44"/>
                    </a:lnTo>
                    <a:lnTo>
                      <a:pt x="3" y="44"/>
                    </a:lnTo>
                    <a:lnTo>
                      <a:pt x="3" y="44"/>
                    </a:lnTo>
                    <a:lnTo>
                      <a:pt x="3" y="44"/>
                    </a:lnTo>
                    <a:lnTo>
                      <a:pt x="3" y="44"/>
                    </a:lnTo>
                    <a:lnTo>
                      <a:pt x="3" y="44"/>
                    </a:lnTo>
                    <a:lnTo>
                      <a:pt x="3" y="44"/>
                    </a:lnTo>
                    <a:lnTo>
                      <a:pt x="3" y="44"/>
                    </a:lnTo>
                    <a:lnTo>
                      <a:pt x="3" y="45"/>
                    </a:lnTo>
                    <a:lnTo>
                      <a:pt x="3" y="45"/>
                    </a:lnTo>
                    <a:lnTo>
                      <a:pt x="3" y="45"/>
                    </a:lnTo>
                    <a:lnTo>
                      <a:pt x="3" y="45"/>
                    </a:lnTo>
                    <a:lnTo>
                      <a:pt x="3" y="45"/>
                    </a:lnTo>
                    <a:lnTo>
                      <a:pt x="3" y="45"/>
                    </a:lnTo>
                    <a:lnTo>
                      <a:pt x="3" y="47"/>
                    </a:lnTo>
                    <a:lnTo>
                      <a:pt x="3" y="47"/>
                    </a:lnTo>
                    <a:lnTo>
                      <a:pt x="3" y="47"/>
                    </a:lnTo>
                    <a:lnTo>
                      <a:pt x="3" y="47"/>
                    </a:lnTo>
                    <a:lnTo>
                      <a:pt x="3" y="47"/>
                    </a:lnTo>
                    <a:lnTo>
                      <a:pt x="3" y="47"/>
                    </a:lnTo>
                    <a:lnTo>
                      <a:pt x="3" y="47"/>
                    </a:lnTo>
                    <a:lnTo>
                      <a:pt x="3" y="47"/>
                    </a:lnTo>
                    <a:lnTo>
                      <a:pt x="1" y="47"/>
                    </a:lnTo>
                    <a:lnTo>
                      <a:pt x="1" y="47"/>
                    </a:lnTo>
                    <a:lnTo>
                      <a:pt x="1" y="47"/>
                    </a:lnTo>
                    <a:lnTo>
                      <a:pt x="1" y="47"/>
                    </a:lnTo>
                    <a:lnTo>
                      <a:pt x="1" y="49"/>
                    </a:lnTo>
                    <a:lnTo>
                      <a:pt x="1" y="49"/>
                    </a:lnTo>
                    <a:lnTo>
                      <a:pt x="1" y="49"/>
                    </a:lnTo>
                    <a:lnTo>
                      <a:pt x="1" y="49"/>
                    </a:lnTo>
                    <a:lnTo>
                      <a:pt x="1" y="49"/>
                    </a:lnTo>
                    <a:lnTo>
                      <a:pt x="1" y="49"/>
                    </a:lnTo>
                    <a:lnTo>
                      <a:pt x="1" y="49"/>
                    </a:lnTo>
                    <a:lnTo>
                      <a:pt x="1" y="49"/>
                    </a:lnTo>
                    <a:lnTo>
                      <a:pt x="1" y="49"/>
                    </a:lnTo>
                    <a:lnTo>
                      <a:pt x="1" y="49"/>
                    </a:lnTo>
                    <a:lnTo>
                      <a:pt x="1" y="49"/>
                    </a:lnTo>
                    <a:lnTo>
                      <a:pt x="1" y="49"/>
                    </a:lnTo>
                    <a:lnTo>
                      <a:pt x="1" y="49"/>
                    </a:lnTo>
                    <a:lnTo>
                      <a:pt x="1" y="49"/>
                    </a:lnTo>
                    <a:lnTo>
                      <a:pt x="1" y="47"/>
                    </a:lnTo>
                    <a:lnTo>
                      <a:pt x="1" y="45"/>
                    </a:lnTo>
                    <a:lnTo>
                      <a:pt x="1" y="45"/>
                    </a:lnTo>
                    <a:lnTo>
                      <a:pt x="1" y="45"/>
                    </a:lnTo>
                    <a:lnTo>
                      <a:pt x="1" y="44"/>
                    </a:lnTo>
                    <a:lnTo>
                      <a:pt x="1" y="44"/>
                    </a:lnTo>
                    <a:lnTo>
                      <a:pt x="1" y="42"/>
                    </a:lnTo>
                    <a:lnTo>
                      <a:pt x="1" y="42"/>
                    </a:lnTo>
                    <a:lnTo>
                      <a:pt x="1" y="42"/>
                    </a:lnTo>
                    <a:lnTo>
                      <a:pt x="1" y="42"/>
                    </a:lnTo>
                    <a:lnTo>
                      <a:pt x="0" y="39"/>
                    </a:lnTo>
                    <a:lnTo>
                      <a:pt x="0" y="39"/>
                    </a:lnTo>
                    <a:lnTo>
                      <a:pt x="0" y="39"/>
                    </a:lnTo>
                    <a:lnTo>
                      <a:pt x="0" y="39"/>
                    </a:lnTo>
                    <a:lnTo>
                      <a:pt x="0" y="39"/>
                    </a:lnTo>
                    <a:lnTo>
                      <a:pt x="0" y="37"/>
                    </a:lnTo>
                    <a:lnTo>
                      <a:pt x="0" y="37"/>
                    </a:lnTo>
                    <a:lnTo>
                      <a:pt x="1" y="37"/>
                    </a:lnTo>
                    <a:lnTo>
                      <a:pt x="1" y="35"/>
                    </a:lnTo>
                    <a:lnTo>
                      <a:pt x="1" y="34"/>
                    </a:lnTo>
                    <a:lnTo>
                      <a:pt x="1" y="34"/>
                    </a:lnTo>
                    <a:lnTo>
                      <a:pt x="1" y="34"/>
                    </a:lnTo>
                    <a:lnTo>
                      <a:pt x="1" y="32"/>
                    </a:lnTo>
                    <a:lnTo>
                      <a:pt x="1" y="32"/>
                    </a:lnTo>
                    <a:lnTo>
                      <a:pt x="1" y="32"/>
                    </a:lnTo>
                    <a:lnTo>
                      <a:pt x="1" y="32"/>
                    </a:lnTo>
                    <a:lnTo>
                      <a:pt x="1" y="32"/>
                    </a:lnTo>
                    <a:lnTo>
                      <a:pt x="1" y="30"/>
                    </a:lnTo>
                    <a:lnTo>
                      <a:pt x="1" y="30"/>
                    </a:lnTo>
                    <a:lnTo>
                      <a:pt x="1" y="30"/>
                    </a:lnTo>
                    <a:lnTo>
                      <a:pt x="1" y="29"/>
                    </a:lnTo>
                    <a:lnTo>
                      <a:pt x="3" y="29"/>
                    </a:lnTo>
                    <a:lnTo>
                      <a:pt x="3" y="29"/>
                    </a:lnTo>
                    <a:lnTo>
                      <a:pt x="3" y="29"/>
                    </a:lnTo>
                    <a:lnTo>
                      <a:pt x="3" y="29"/>
                    </a:lnTo>
                    <a:lnTo>
                      <a:pt x="3" y="29"/>
                    </a:lnTo>
                    <a:lnTo>
                      <a:pt x="3" y="29"/>
                    </a:lnTo>
                    <a:lnTo>
                      <a:pt x="3" y="29"/>
                    </a:lnTo>
                    <a:lnTo>
                      <a:pt x="3" y="30"/>
                    </a:lnTo>
                    <a:lnTo>
                      <a:pt x="3" y="30"/>
                    </a:lnTo>
                    <a:lnTo>
                      <a:pt x="3" y="32"/>
                    </a:lnTo>
                    <a:lnTo>
                      <a:pt x="3" y="32"/>
                    </a:lnTo>
                    <a:lnTo>
                      <a:pt x="3" y="32"/>
                    </a:lnTo>
                    <a:lnTo>
                      <a:pt x="5" y="32"/>
                    </a:lnTo>
                    <a:lnTo>
                      <a:pt x="5" y="32"/>
                    </a:lnTo>
                    <a:lnTo>
                      <a:pt x="5" y="34"/>
                    </a:lnTo>
                    <a:lnTo>
                      <a:pt x="5" y="34"/>
                    </a:lnTo>
                    <a:lnTo>
                      <a:pt x="5" y="34"/>
                    </a:lnTo>
                    <a:lnTo>
                      <a:pt x="5" y="34"/>
                    </a:lnTo>
                    <a:lnTo>
                      <a:pt x="5" y="34"/>
                    </a:lnTo>
                    <a:lnTo>
                      <a:pt x="5" y="34"/>
                    </a:lnTo>
                    <a:lnTo>
                      <a:pt x="5" y="34"/>
                    </a:lnTo>
                    <a:lnTo>
                      <a:pt x="7" y="34"/>
                    </a:lnTo>
                    <a:lnTo>
                      <a:pt x="7" y="34"/>
                    </a:lnTo>
                    <a:lnTo>
                      <a:pt x="7" y="34"/>
                    </a:lnTo>
                    <a:lnTo>
                      <a:pt x="8" y="34"/>
                    </a:lnTo>
                    <a:lnTo>
                      <a:pt x="8" y="34"/>
                    </a:lnTo>
                    <a:lnTo>
                      <a:pt x="8" y="34"/>
                    </a:lnTo>
                    <a:lnTo>
                      <a:pt x="8" y="34"/>
                    </a:lnTo>
                    <a:lnTo>
                      <a:pt x="10" y="34"/>
                    </a:lnTo>
                    <a:lnTo>
                      <a:pt x="10" y="34"/>
                    </a:lnTo>
                    <a:lnTo>
                      <a:pt x="10" y="34"/>
                    </a:lnTo>
                    <a:lnTo>
                      <a:pt x="10" y="34"/>
                    </a:lnTo>
                    <a:lnTo>
                      <a:pt x="12" y="32"/>
                    </a:lnTo>
                    <a:lnTo>
                      <a:pt x="12" y="32"/>
                    </a:lnTo>
                    <a:lnTo>
                      <a:pt x="12" y="32"/>
                    </a:lnTo>
                    <a:lnTo>
                      <a:pt x="12" y="30"/>
                    </a:lnTo>
                    <a:lnTo>
                      <a:pt x="13" y="30"/>
                    </a:lnTo>
                    <a:lnTo>
                      <a:pt x="13" y="30"/>
                    </a:lnTo>
                    <a:lnTo>
                      <a:pt x="13" y="30"/>
                    </a:lnTo>
                    <a:lnTo>
                      <a:pt x="13" y="30"/>
                    </a:lnTo>
                    <a:lnTo>
                      <a:pt x="13" y="30"/>
                    </a:lnTo>
                    <a:lnTo>
                      <a:pt x="12" y="30"/>
                    </a:lnTo>
                    <a:lnTo>
                      <a:pt x="12" y="29"/>
                    </a:lnTo>
                    <a:lnTo>
                      <a:pt x="12" y="29"/>
                    </a:lnTo>
                    <a:lnTo>
                      <a:pt x="12" y="29"/>
                    </a:lnTo>
                    <a:lnTo>
                      <a:pt x="12" y="27"/>
                    </a:lnTo>
                    <a:lnTo>
                      <a:pt x="12" y="27"/>
                    </a:lnTo>
                    <a:lnTo>
                      <a:pt x="12" y="27"/>
                    </a:lnTo>
                    <a:lnTo>
                      <a:pt x="10" y="27"/>
                    </a:lnTo>
                    <a:lnTo>
                      <a:pt x="10" y="25"/>
                    </a:lnTo>
                    <a:lnTo>
                      <a:pt x="10" y="25"/>
                    </a:lnTo>
                    <a:lnTo>
                      <a:pt x="10" y="25"/>
                    </a:lnTo>
                    <a:lnTo>
                      <a:pt x="12" y="25"/>
                    </a:lnTo>
                    <a:lnTo>
                      <a:pt x="12" y="23"/>
                    </a:lnTo>
                    <a:lnTo>
                      <a:pt x="12" y="23"/>
                    </a:lnTo>
                    <a:lnTo>
                      <a:pt x="12" y="23"/>
                    </a:lnTo>
                    <a:lnTo>
                      <a:pt x="12" y="22"/>
                    </a:lnTo>
                    <a:lnTo>
                      <a:pt x="12" y="22"/>
                    </a:lnTo>
                    <a:lnTo>
                      <a:pt x="12" y="22"/>
                    </a:lnTo>
                    <a:lnTo>
                      <a:pt x="13" y="20"/>
                    </a:lnTo>
                    <a:lnTo>
                      <a:pt x="15" y="15"/>
                    </a:lnTo>
                    <a:lnTo>
                      <a:pt x="15" y="15"/>
                    </a:lnTo>
                    <a:lnTo>
                      <a:pt x="17" y="13"/>
                    </a:lnTo>
                    <a:lnTo>
                      <a:pt x="17" y="12"/>
                    </a:lnTo>
                    <a:lnTo>
                      <a:pt x="17" y="12"/>
                    </a:lnTo>
                    <a:lnTo>
                      <a:pt x="15" y="12"/>
                    </a:lnTo>
                    <a:lnTo>
                      <a:pt x="15" y="10"/>
                    </a:lnTo>
                    <a:lnTo>
                      <a:pt x="15" y="8"/>
                    </a:lnTo>
                    <a:lnTo>
                      <a:pt x="17" y="6"/>
                    </a:lnTo>
                    <a:lnTo>
                      <a:pt x="17" y="6"/>
                    </a:lnTo>
                    <a:lnTo>
                      <a:pt x="18" y="5"/>
                    </a:lnTo>
                    <a:lnTo>
                      <a:pt x="18" y="5"/>
                    </a:lnTo>
                    <a:lnTo>
                      <a:pt x="18" y="5"/>
                    </a:lnTo>
                    <a:lnTo>
                      <a:pt x="20" y="5"/>
                    </a:lnTo>
                    <a:lnTo>
                      <a:pt x="20" y="5"/>
                    </a:lnTo>
                    <a:lnTo>
                      <a:pt x="20" y="5"/>
                    </a:lnTo>
                    <a:lnTo>
                      <a:pt x="22" y="5"/>
                    </a:lnTo>
                    <a:lnTo>
                      <a:pt x="24" y="5"/>
                    </a:lnTo>
                    <a:lnTo>
                      <a:pt x="24" y="3"/>
                    </a:lnTo>
                    <a:lnTo>
                      <a:pt x="24" y="3"/>
                    </a:lnTo>
                    <a:lnTo>
                      <a:pt x="27" y="1"/>
                    </a:lnTo>
                    <a:lnTo>
                      <a:pt x="27" y="1"/>
                    </a:lnTo>
                    <a:lnTo>
                      <a:pt x="35" y="0"/>
                    </a:lnTo>
                    <a:lnTo>
                      <a:pt x="3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08" name="Freeform 2367"/>
              <p:cNvSpPr>
                <a:spLocks/>
              </p:cNvSpPr>
              <p:nvPr/>
            </p:nvSpPr>
            <p:spPr bwMode="auto">
              <a:xfrm>
                <a:off x="4794" y="1816"/>
                <a:ext cx="37" cy="49"/>
              </a:xfrm>
              <a:custGeom>
                <a:avLst/>
                <a:gdLst>
                  <a:gd name="T0" fmla="*/ 29 w 37"/>
                  <a:gd name="T1" fmla="*/ 29 h 49"/>
                  <a:gd name="T2" fmla="*/ 13 w 37"/>
                  <a:gd name="T3" fmla="*/ 45 h 49"/>
                  <a:gd name="T4" fmla="*/ 13 w 37"/>
                  <a:gd name="T5" fmla="*/ 42 h 49"/>
                  <a:gd name="T6" fmla="*/ 12 w 37"/>
                  <a:gd name="T7" fmla="*/ 39 h 49"/>
                  <a:gd name="T8" fmla="*/ 10 w 37"/>
                  <a:gd name="T9" fmla="*/ 37 h 49"/>
                  <a:gd name="T10" fmla="*/ 10 w 37"/>
                  <a:gd name="T11" fmla="*/ 37 h 49"/>
                  <a:gd name="T12" fmla="*/ 8 w 37"/>
                  <a:gd name="T13" fmla="*/ 39 h 49"/>
                  <a:gd name="T14" fmla="*/ 8 w 37"/>
                  <a:gd name="T15" fmla="*/ 39 h 49"/>
                  <a:gd name="T16" fmla="*/ 8 w 37"/>
                  <a:gd name="T17" fmla="*/ 39 h 49"/>
                  <a:gd name="T18" fmla="*/ 8 w 37"/>
                  <a:gd name="T19" fmla="*/ 39 h 49"/>
                  <a:gd name="T20" fmla="*/ 8 w 37"/>
                  <a:gd name="T21" fmla="*/ 40 h 49"/>
                  <a:gd name="T22" fmla="*/ 8 w 37"/>
                  <a:gd name="T23" fmla="*/ 40 h 49"/>
                  <a:gd name="T24" fmla="*/ 7 w 37"/>
                  <a:gd name="T25" fmla="*/ 39 h 49"/>
                  <a:gd name="T26" fmla="*/ 7 w 37"/>
                  <a:gd name="T27" fmla="*/ 39 h 49"/>
                  <a:gd name="T28" fmla="*/ 7 w 37"/>
                  <a:gd name="T29" fmla="*/ 39 h 49"/>
                  <a:gd name="T30" fmla="*/ 5 w 37"/>
                  <a:gd name="T31" fmla="*/ 39 h 49"/>
                  <a:gd name="T32" fmla="*/ 5 w 37"/>
                  <a:gd name="T33" fmla="*/ 40 h 49"/>
                  <a:gd name="T34" fmla="*/ 5 w 37"/>
                  <a:gd name="T35" fmla="*/ 40 h 49"/>
                  <a:gd name="T36" fmla="*/ 7 w 37"/>
                  <a:gd name="T37" fmla="*/ 42 h 49"/>
                  <a:gd name="T38" fmla="*/ 7 w 37"/>
                  <a:gd name="T39" fmla="*/ 42 h 49"/>
                  <a:gd name="T40" fmla="*/ 3 w 37"/>
                  <a:gd name="T41" fmla="*/ 42 h 49"/>
                  <a:gd name="T42" fmla="*/ 3 w 37"/>
                  <a:gd name="T43" fmla="*/ 42 h 49"/>
                  <a:gd name="T44" fmla="*/ 3 w 37"/>
                  <a:gd name="T45" fmla="*/ 42 h 49"/>
                  <a:gd name="T46" fmla="*/ 3 w 37"/>
                  <a:gd name="T47" fmla="*/ 42 h 49"/>
                  <a:gd name="T48" fmla="*/ 3 w 37"/>
                  <a:gd name="T49" fmla="*/ 44 h 49"/>
                  <a:gd name="T50" fmla="*/ 3 w 37"/>
                  <a:gd name="T51" fmla="*/ 44 h 49"/>
                  <a:gd name="T52" fmla="*/ 3 w 37"/>
                  <a:gd name="T53" fmla="*/ 44 h 49"/>
                  <a:gd name="T54" fmla="*/ 3 w 37"/>
                  <a:gd name="T55" fmla="*/ 45 h 49"/>
                  <a:gd name="T56" fmla="*/ 3 w 37"/>
                  <a:gd name="T57" fmla="*/ 47 h 49"/>
                  <a:gd name="T58" fmla="*/ 3 w 37"/>
                  <a:gd name="T59" fmla="*/ 47 h 49"/>
                  <a:gd name="T60" fmla="*/ 1 w 37"/>
                  <a:gd name="T61" fmla="*/ 47 h 49"/>
                  <a:gd name="T62" fmla="*/ 1 w 37"/>
                  <a:gd name="T63" fmla="*/ 49 h 49"/>
                  <a:gd name="T64" fmla="*/ 1 w 37"/>
                  <a:gd name="T65" fmla="*/ 49 h 49"/>
                  <a:gd name="T66" fmla="*/ 1 w 37"/>
                  <a:gd name="T67" fmla="*/ 49 h 49"/>
                  <a:gd name="T68" fmla="*/ 1 w 37"/>
                  <a:gd name="T69" fmla="*/ 49 h 49"/>
                  <a:gd name="T70" fmla="*/ 1 w 37"/>
                  <a:gd name="T71" fmla="*/ 45 h 49"/>
                  <a:gd name="T72" fmla="*/ 1 w 37"/>
                  <a:gd name="T73" fmla="*/ 42 h 49"/>
                  <a:gd name="T74" fmla="*/ 0 w 37"/>
                  <a:gd name="T75" fmla="*/ 39 h 49"/>
                  <a:gd name="T76" fmla="*/ 0 w 37"/>
                  <a:gd name="T77" fmla="*/ 37 h 49"/>
                  <a:gd name="T78" fmla="*/ 1 w 37"/>
                  <a:gd name="T79" fmla="*/ 34 h 49"/>
                  <a:gd name="T80" fmla="*/ 1 w 37"/>
                  <a:gd name="T81" fmla="*/ 32 h 49"/>
                  <a:gd name="T82" fmla="*/ 1 w 37"/>
                  <a:gd name="T83" fmla="*/ 30 h 49"/>
                  <a:gd name="T84" fmla="*/ 3 w 37"/>
                  <a:gd name="T85" fmla="*/ 29 h 49"/>
                  <a:gd name="T86" fmla="*/ 3 w 37"/>
                  <a:gd name="T87" fmla="*/ 29 h 49"/>
                  <a:gd name="T88" fmla="*/ 3 w 37"/>
                  <a:gd name="T89" fmla="*/ 30 h 49"/>
                  <a:gd name="T90" fmla="*/ 5 w 37"/>
                  <a:gd name="T91" fmla="*/ 32 h 49"/>
                  <a:gd name="T92" fmla="*/ 5 w 37"/>
                  <a:gd name="T93" fmla="*/ 34 h 49"/>
                  <a:gd name="T94" fmla="*/ 5 w 37"/>
                  <a:gd name="T95" fmla="*/ 34 h 49"/>
                  <a:gd name="T96" fmla="*/ 8 w 37"/>
                  <a:gd name="T97" fmla="*/ 34 h 49"/>
                  <a:gd name="T98" fmla="*/ 10 w 37"/>
                  <a:gd name="T99" fmla="*/ 34 h 49"/>
                  <a:gd name="T100" fmla="*/ 12 w 37"/>
                  <a:gd name="T101" fmla="*/ 32 h 49"/>
                  <a:gd name="T102" fmla="*/ 13 w 37"/>
                  <a:gd name="T103" fmla="*/ 30 h 49"/>
                  <a:gd name="T104" fmla="*/ 13 w 37"/>
                  <a:gd name="T105" fmla="*/ 30 h 49"/>
                  <a:gd name="T106" fmla="*/ 12 w 37"/>
                  <a:gd name="T107" fmla="*/ 29 h 49"/>
                  <a:gd name="T108" fmla="*/ 10 w 37"/>
                  <a:gd name="T109" fmla="*/ 27 h 49"/>
                  <a:gd name="T110" fmla="*/ 12 w 37"/>
                  <a:gd name="T111" fmla="*/ 25 h 49"/>
                  <a:gd name="T112" fmla="*/ 12 w 37"/>
                  <a:gd name="T113" fmla="*/ 22 h 49"/>
                  <a:gd name="T114" fmla="*/ 15 w 37"/>
                  <a:gd name="T115" fmla="*/ 15 h 49"/>
                  <a:gd name="T116" fmla="*/ 17 w 37"/>
                  <a:gd name="T117" fmla="*/ 12 h 49"/>
                  <a:gd name="T118" fmla="*/ 17 w 37"/>
                  <a:gd name="T119" fmla="*/ 6 h 49"/>
                  <a:gd name="T120" fmla="*/ 18 w 37"/>
                  <a:gd name="T121" fmla="*/ 5 h 49"/>
                  <a:gd name="T122" fmla="*/ 22 w 37"/>
                  <a:gd name="T123" fmla="*/ 5 h 49"/>
                  <a:gd name="T124" fmla="*/ 27 w 37"/>
                  <a:gd name="T125"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49">
                    <a:moveTo>
                      <a:pt x="35" y="0"/>
                    </a:moveTo>
                    <a:lnTo>
                      <a:pt x="37" y="10"/>
                    </a:lnTo>
                    <a:lnTo>
                      <a:pt x="32" y="15"/>
                    </a:lnTo>
                    <a:lnTo>
                      <a:pt x="29" y="29"/>
                    </a:lnTo>
                    <a:lnTo>
                      <a:pt x="29" y="35"/>
                    </a:lnTo>
                    <a:lnTo>
                      <a:pt x="18" y="35"/>
                    </a:lnTo>
                    <a:lnTo>
                      <a:pt x="18" y="40"/>
                    </a:lnTo>
                    <a:lnTo>
                      <a:pt x="13" y="45"/>
                    </a:lnTo>
                    <a:lnTo>
                      <a:pt x="13" y="45"/>
                    </a:lnTo>
                    <a:lnTo>
                      <a:pt x="13" y="44"/>
                    </a:lnTo>
                    <a:lnTo>
                      <a:pt x="13" y="44"/>
                    </a:lnTo>
                    <a:lnTo>
                      <a:pt x="13" y="42"/>
                    </a:lnTo>
                    <a:lnTo>
                      <a:pt x="12" y="42"/>
                    </a:lnTo>
                    <a:lnTo>
                      <a:pt x="12" y="40"/>
                    </a:lnTo>
                    <a:lnTo>
                      <a:pt x="12" y="39"/>
                    </a:lnTo>
                    <a:lnTo>
                      <a:pt x="12" y="39"/>
                    </a:lnTo>
                    <a:lnTo>
                      <a:pt x="12" y="39"/>
                    </a:lnTo>
                    <a:lnTo>
                      <a:pt x="12" y="39"/>
                    </a:lnTo>
                    <a:lnTo>
                      <a:pt x="12" y="37"/>
                    </a:lnTo>
                    <a:lnTo>
                      <a:pt x="10" y="37"/>
                    </a:lnTo>
                    <a:lnTo>
                      <a:pt x="10" y="37"/>
                    </a:lnTo>
                    <a:lnTo>
                      <a:pt x="10" y="37"/>
                    </a:lnTo>
                    <a:lnTo>
                      <a:pt x="10" y="37"/>
                    </a:lnTo>
                    <a:lnTo>
                      <a:pt x="10" y="37"/>
                    </a:lnTo>
                    <a:lnTo>
                      <a:pt x="8" y="37"/>
                    </a:lnTo>
                    <a:lnTo>
                      <a:pt x="8" y="37"/>
                    </a:lnTo>
                    <a:lnTo>
                      <a:pt x="8" y="37"/>
                    </a:lnTo>
                    <a:lnTo>
                      <a:pt x="8" y="39"/>
                    </a:lnTo>
                    <a:lnTo>
                      <a:pt x="8" y="39"/>
                    </a:lnTo>
                    <a:lnTo>
                      <a:pt x="8" y="39"/>
                    </a:lnTo>
                    <a:lnTo>
                      <a:pt x="8" y="39"/>
                    </a:lnTo>
                    <a:lnTo>
                      <a:pt x="8" y="39"/>
                    </a:lnTo>
                    <a:lnTo>
                      <a:pt x="8" y="39"/>
                    </a:lnTo>
                    <a:lnTo>
                      <a:pt x="8" y="39"/>
                    </a:lnTo>
                    <a:lnTo>
                      <a:pt x="8" y="39"/>
                    </a:lnTo>
                    <a:lnTo>
                      <a:pt x="8" y="39"/>
                    </a:lnTo>
                    <a:lnTo>
                      <a:pt x="8" y="39"/>
                    </a:lnTo>
                    <a:lnTo>
                      <a:pt x="8" y="39"/>
                    </a:lnTo>
                    <a:lnTo>
                      <a:pt x="8" y="39"/>
                    </a:lnTo>
                    <a:lnTo>
                      <a:pt x="8" y="39"/>
                    </a:lnTo>
                    <a:lnTo>
                      <a:pt x="8" y="39"/>
                    </a:lnTo>
                    <a:lnTo>
                      <a:pt x="8" y="39"/>
                    </a:lnTo>
                    <a:lnTo>
                      <a:pt x="8" y="40"/>
                    </a:lnTo>
                    <a:lnTo>
                      <a:pt x="8" y="40"/>
                    </a:lnTo>
                    <a:lnTo>
                      <a:pt x="8" y="40"/>
                    </a:lnTo>
                    <a:lnTo>
                      <a:pt x="8" y="40"/>
                    </a:lnTo>
                    <a:lnTo>
                      <a:pt x="8" y="40"/>
                    </a:lnTo>
                    <a:lnTo>
                      <a:pt x="8" y="40"/>
                    </a:lnTo>
                    <a:lnTo>
                      <a:pt x="7" y="39"/>
                    </a:lnTo>
                    <a:lnTo>
                      <a:pt x="7" y="39"/>
                    </a:lnTo>
                    <a:lnTo>
                      <a:pt x="7" y="39"/>
                    </a:lnTo>
                    <a:lnTo>
                      <a:pt x="7" y="39"/>
                    </a:lnTo>
                    <a:lnTo>
                      <a:pt x="7" y="39"/>
                    </a:lnTo>
                    <a:lnTo>
                      <a:pt x="7" y="39"/>
                    </a:lnTo>
                    <a:lnTo>
                      <a:pt x="7" y="39"/>
                    </a:lnTo>
                    <a:lnTo>
                      <a:pt x="7" y="39"/>
                    </a:lnTo>
                    <a:lnTo>
                      <a:pt x="7" y="37"/>
                    </a:lnTo>
                    <a:lnTo>
                      <a:pt x="7" y="37"/>
                    </a:lnTo>
                    <a:lnTo>
                      <a:pt x="7" y="37"/>
                    </a:lnTo>
                    <a:lnTo>
                      <a:pt x="7" y="39"/>
                    </a:lnTo>
                    <a:lnTo>
                      <a:pt x="7" y="39"/>
                    </a:lnTo>
                    <a:lnTo>
                      <a:pt x="5" y="39"/>
                    </a:lnTo>
                    <a:lnTo>
                      <a:pt x="5" y="39"/>
                    </a:lnTo>
                    <a:lnTo>
                      <a:pt x="5" y="39"/>
                    </a:lnTo>
                    <a:lnTo>
                      <a:pt x="5" y="39"/>
                    </a:lnTo>
                    <a:lnTo>
                      <a:pt x="5" y="40"/>
                    </a:lnTo>
                    <a:lnTo>
                      <a:pt x="5" y="40"/>
                    </a:lnTo>
                    <a:lnTo>
                      <a:pt x="5" y="40"/>
                    </a:lnTo>
                    <a:lnTo>
                      <a:pt x="5" y="40"/>
                    </a:lnTo>
                    <a:lnTo>
                      <a:pt x="5" y="40"/>
                    </a:lnTo>
                    <a:lnTo>
                      <a:pt x="5" y="40"/>
                    </a:lnTo>
                    <a:lnTo>
                      <a:pt x="5" y="40"/>
                    </a:lnTo>
                    <a:lnTo>
                      <a:pt x="5" y="40"/>
                    </a:lnTo>
                    <a:lnTo>
                      <a:pt x="5" y="40"/>
                    </a:lnTo>
                    <a:lnTo>
                      <a:pt x="5" y="42"/>
                    </a:lnTo>
                    <a:lnTo>
                      <a:pt x="7" y="42"/>
                    </a:lnTo>
                    <a:lnTo>
                      <a:pt x="7" y="42"/>
                    </a:lnTo>
                    <a:lnTo>
                      <a:pt x="7" y="42"/>
                    </a:lnTo>
                    <a:lnTo>
                      <a:pt x="7" y="42"/>
                    </a:lnTo>
                    <a:lnTo>
                      <a:pt x="7" y="42"/>
                    </a:lnTo>
                    <a:lnTo>
                      <a:pt x="7" y="42"/>
                    </a:lnTo>
                    <a:lnTo>
                      <a:pt x="5" y="42"/>
                    </a:lnTo>
                    <a:lnTo>
                      <a:pt x="3" y="42"/>
                    </a:lnTo>
                    <a:lnTo>
                      <a:pt x="3" y="42"/>
                    </a:lnTo>
                    <a:lnTo>
                      <a:pt x="3" y="42"/>
                    </a:lnTo>
                    <a:lnTo>
                      <a:pt x="3" y="42"/>
                    </a:lnTo>
                    <a:lnTo>
                      <a:pt x="3" y="42"/>
                    </a:lnTo>
                    <a:lnTo>
                      <a:pt x="3" y="42"/>
                    </a:lnTo>
                    <a:lnTo>
                      <a:pt x="3" y="42"/>
                    </a:lnTo>
                    <a:lnTo>
                      <a:pt x="3" y="42"/>
                    </a:lnTo>
                    <a:lnTo>
                      <a:pt x="3" y="42"/>
                    </a:lnTo>
                    <a:lnTo>
                      <a:pt x="3" y="42"/>
                    </a:lnTo>
                    <a:lnTo>
                      <a:pt x="3" y="42"/>
                    </a:lnTo>
                    <a:lnTo>
                      <a:pt x="3" y="42"/>
                    </a:lnTo>
                    <a:lnTo>
                      <a:pt x="3" y="42"/>
                    </a:lnTo>
                    <a:lnTo>
                      <a:pt x="3" y="42"/>
                    </a:lnTo>
                    <a:lnTo>
                      <a:pt x="3" y="42"/>
                    </a:lnTo>
                    <a:lnTo>
                      <a:pt x="3" y="44"/>
                    </a:lnTo>
                    <a:lnTo>
                      <a:pt x="3" y="44"/>
                    </a:lnTo>
                    <a:lnTo>
                      <a:pt x="3" y="44"/>
                    </a:lnTo>
                    <a:lnTo>
                      <a:pt x="3" y="44"/>
                    </a:lnTo>
                    <a:lnTo>
                      <a:pt x="3" y="44"/>
                    </a:lnTo>
                    <a:lnTo>
                      <a:pt x="3" y="44"/>
                    </a:lnTo>
                    <a:lnTo>
                      <a:pt x="3" y="44"/>
                    </a:lnTo>
                    <a:lnTo>
                      <a:pt x="3" y="44"/>
                    </a:lnTo>
                    <a:lnTo>
                      <a:pt x="3" y="44"/>
                    </a:lnTo>
                    <a:lnTo>
                      <a:pt x="3" y="44"/>
                    </a:lnTo>
                    <a:lnTo>
                      <a:pt x="3" y="44"/>
                    </a:lnTo>
                    <a:lnTo>
                      <a:pt x="3" y="45"/>
                    </a:lnTo>
                    <a:lnTo>
                      <a:pt x="3" y="45"/>
                    </a:lnTo>
                    <a:lnTo>
                      <a:pt x="3" y="45"/>
                    </a:lnTo>
                    <a:lnTo>
                      <a:pt x="3" y="45"/>
                    </a:lnTo>
                    <a:lnTo>
                      <a:pt x="3" y="45"/>
                    </a:lnTo>
                    <a:lnTo>
                      <a:pt x="3" y="45"/>
                    </a:lnTo>
                    <a:lnTo>
                      <a:pt x="3" y="47"/>
                    </a:lnTo>
                    <a:lnTo>
                      <a:pt x="3" y="47"/>
                    </a:lnTo>
                    <a:lnTo>
                      <a:pt x="3" y="47"/>
                    </a:lnTo>
                    <a:lnTo>
                      <a:pt x="3" y="47"/>
                    </a:lnTo>
                    <a:lnTo>
                      <a:pt x="3" y="47"/>
                    </a:lnTo>
                    <a:lnTo>
                      <a:pt x="3" y="47"/>
                    </a:lnTo>
                    <a:lnTo>
                      <a:pt x="3" y="47"/>
                    </a:lnTo>
                    <a:lnTo>
                      <a:pt x="3" y="47"/>
                    </a:lnTo>
                    <a:lnTo>
                      <a:pt x="1" y="47"/>
                    </a:lnTo>
                    <a:lnTo>
                      <a:pt x="1" y="47"/>
                    </a:lnTo>
                    <a:lnTo>
                      <a:pt x="1" y="47"/>
                    </a:lnTo>
                    <a:lnTo>
                      <a:pt x="1" y="47"/>
                    </a:lnTo>
                    <a:lnTo>
                      <a:pt x="1" y="49"/>
                    </a:lnTo>
                    <a:lnTo>
                      <a:pt x="1" y="49"/>
                    </a:lnTo>
                    <a:lnTo>
                      <a:pt x="1" y="49"/>
                    </a:lnTo>
                    <a:lnTo>
                      <a:pt x="1" y="49"/>
                    </a:lnTo>
                    <a:lnTo>
                      <a:pt x="1" y="49"/>
                    </a:lnTo>
                    <a:lnTo>
                      <a:pt x="1" y="49"/>
                    </a:lnTo>
                    <a:lnTo>
                      <a:pt x="1" y="49"/>
                    </a:lnTo>
                    <a:lnTo>
                      <a:pt x="1" y="49"/>
                    </a:lnTo>
                    <a:lnTo>
                      <a:pt x="1" y="49"/>
                    </a:lnTo>
                    <a:lnTo>
                      <a:pt x="1" y="49"/>
                    </a:lnTo>
                    <a:lnTo>
                      <a:pt x="1" y="49"/>
                    </a:lnTo>
                    <a:lnTo>
                      <a:pt x="1" y="49"/>
                    </a:lnTo>
                    <a:lnTo>
                      <a:pt x="1" y="49"/>
                    </a:lnTo>
                    <a:lnTo>
                      <a:pt x="1" y="49"/>
                    </a:lnTo>
                    <a:lnTo>
                      <a:pt x="1" y="47"/>
                    </a:lnTo>
                    <a:lnTo>
                      <a:pt x="1" y="45"/>
                    </a:lnTo>
                    <a:lnTo>
                      <a:pt x="1" y="45"/>
                    </a:lnTo>
                    <a:lnTo>
                      <a:pt x="1" y="45"/>
                    </a:lnTo>
                    <a:lnTo>
                      <a:pt x="1" y="44"/>
                    </a:lnTo>
                    <a:lnTo>
                      <a:pt x="1" y="44"/>
                    </a:lnTo>
                    <a:lnTo>
                      <a:pt x="1" y="42"/>
                    </a:lnTo>
                    <a:lnTo>
                      <a:pt x="1" y="42"/>
                    </a:lnTo>
                    <a:lnTo>
                      <a:pt x="1" y="42"/>
                    </a:lnTo>
                    <a:lnTo>
                      <a:pt x="1" y="42"/>
                    </a:lnTo>
                    <a:lnTo>
                      <a:pt x="0" y="39"/>
                    </a:lnTo>
                    <a:lnTo>
                      <a:pt x="0" y="39"/>
                    </a:lnTo>
                    <a:lnTo>
                      <a:pt x="0" y="39"/>
                    </a:lnTo>
                    <a:lnTo>
                      <a:pt x="0" y="39"/>
                    </a:lnTo>
                    <a:lnTo>
                      <a:pt x="0" y="39"/>
                    </a:lnTo>
                    <a:lnTo>
                      <a:pt x="0" y="37"/>
                    </a:lnTo>
                    <a:lnTo>
                      <a:pt x="0" y="37"/>
                    </a:lnTo>
                    <a:lnTo>
                      <a:pt x="1" y="37"/>
                    </a:lnTo>
                    <a:lnTo>
                      <a:pt x="1" y="35"/>
                    </a:lnTo>
                    <a:lnTo>
                      <a:pt x="1" y="34"/>
                    </a:lnTo>
                    <a:lnTo>
                      <a:pt x="1" y="34"/>
                    </a:lnTo>
                    <a:lnTo>
                      <a:pt x="1" y="34"/>
                    </a:lnTo>
                    <a:lnTo>
                      <a:pt x="1" y="32"/>
                    </a:lnTo>
                    <a:lnTo>
                      <a:pt x="1" y="32"/>
                    </a:lnTo>
                    <a:lnTo>
                      <a:pt x="1" y="32"/>
                    </a:lnTo>
                    <a:lnTo>
                      <a:pt x="1" y="32"/>
                    </a:lnTo>
                    <a:lnTo>
                      <a:pt x="1" y="32"/>
                    </a:lnTo>
                    <a:lnTo>
                      <a:pt x="1" y="30"/>
                    </a:lnTo>
                    <a:lnTo>
                      <a:pt x="1" y="30"/>
                    </a:lnTo>
                    <a:lnTo>
                      <a:pt x="1" y="30"/>
                    </a:lnTo>
                    <a:lnTo>
                      <a:pt x="1" y="29"/>
                    </a:lnTo>
                    <a:lnTo>
                      <a:pt x="3" y="29"/>
                    </a:lnTo>
                    <a:lnTo>
                      <a:pt x="3" y="29"/>
                    </a:lnTo>
                    <a:lnTo>
                      <a:pt x="3" y="29"/>
                    </a:lnTo>
                    <a:lnTo>
                      <a:pt x="3" y="29"/>
                    </a:lnTo>
                    <a:lnTo>
                      <a:pt x="3" y="29"/>
                    </a:lnTo>
                    <a:lnTo>
                      <a:pt x="3" y="29"/>
                    </a:lnTo>
                    <a:lnTo>
                      <a:pt x="3" y="29"/>
                    </a:lnTo>
                    <a:lnTo>
                      <a:pt x="3" y="30"/>
                    </a:lnTo>
                    <a:lnTo>
                      <a:pt x="3" y="30"/>
                    </a:lnTo>
                    <a:lnTo>
                      <a:pt x="3" y="32"/>
                    </a:lnTo>
                    <a:lnTo>
                      <a:pt x="3" y="32"/>
                    </a:lnTo>
                    <a:lnTo>
                      <a:pt x="3" y="32"/>
                    </a:lnTo>
                    <a:lnTo>
                      <a:pt x="5" y="32"/>
                    </a:lnTo>
                    <a:lnTo>
                      <a:pt x="5" y="32"/>
                    </a:lnTo>
                    <a:lnTo>
                      <a:pt x="5" y="34"/>
                    </a:lnTo>
                    <a:lnTo>
                      <a:pt x="5" y="34"/>
                    </a:lnTo>
                    <a:lnTo>
                      <a:pt x="5" y="34"/>
                    </a:lnTo>
                    <a:lnTo>
                      <a:pt x="5" y="34"/>
                    </a:lnTo>
                    <a:lnTo>
                      <a:pt x="5" y="34"/>
                    </a:lnTo>
                    <a:lnTo>
                      <a:pt x="5" y="34"/>
                    </a:lnTo>
                    <a:lnTo>
                      <a:pt x="5" y="34"/>
                    </a:lnTo>
                    <a:lnTo>
                      <a:pt x="7" y="34"/>
                    </a:lnTo>
                    <a:lnTo>
                      <a:pt x="7" y="34"/>
                    </a:lnTo>
                    <a:lnTo>
                      <a:pt x="7" y="34"/>
                    </a:lnTo>
                    <a:lnTo>
                      <a:pt x="8" y="34"/>
                    </a:lnTo>
                    <a:lnTo>
                      <a:pt x="8" y="34"/>
                    </a:lnTo>
                    <a:lnTo>
                      <a:pt x="8" y="34"/>
                    </a:lnTo>
                    <a:lnTo>
                      <a:pt x="8" y="34"/>
                    </a:lnTo>
                    <a:lnTo>
                      <a:pt x="10" y="34"/>
                    </a:lnTo>
                    <a:lnTo>
                      <a:pt x="10" y="34"/>
                    </a:lnTo>
                    <a:lnTo>
                      <a:pt x="10" y="34"/>
                    </a:lnTo>
                    <a:lnTo>
                      <a:pt x="10" y="34"/>
                    </a:lnTo>
                    <a:lnTo>
                      <a:pt x="12" y="32"/>
                    </a:lnTo>
                    <a:lnTo>
                      <a:pt x="12" y="32"/>
                    </a:lnTo>
                    <a:lnTo>
                      <a:pt x="12" y="32"/>
                    </a:lnTo>
                    <a:lnTo>
                      <a:pt x="12" y="30"/>
                    </a:lnTo>
                    <a:lnTo>
                      <a:pt x="13" y="30"/>
                    </a:lnTo>
                    <a:lnTo>
                      <a:pt x="13" y="30"/>
                    </a:lnTo>
                    <a:lnTo>
                      <a:pt x="13" y="30"/>
                    </a:lnTo>
                    <a:lnTo>
                      <a:pt x="13" y="30"/>
                    </a:lnTo>
                    <a:lnTo>
                      <a:pt x="13" y="30"/>
                    </a:lnTo>
                    <a:lnTo>
                      <a:pt x="12" y="30"/>
                    </a:lnTo>
                    <a:lnTo>
                      <a:pt x="12" y="29"/>
                    </a:lnTo>
                    <a:lnTo>
                      <a:pt x="12" y="29"/>
                    </a:lnTo>
                    <a:lnTo>
                      <a:pt x="12" y="29"/>
                    </a:lnTo>
                    <a:lnTo>
                      <a:pt x="12" y="27"/>
                    </a:lnTo>
                    <a:lnTo>
                      <a:pt x="12" y="27"/>
                    </a:lnTo>
                    <a:lnTo>
                      <a:pt x="12" y="27"/>
                    </a:lnTo>
                    <a:lnTo>
                      <a:pt x="10" y="27"/>
                    </a:lnTo>
                    <a:lnTo>
                      <a:pt x="10" y="25"/>
                    </a:lnTo>
                    <a:lnTo>
                      <a:pt x="10" y="25"/>
                    </a:lnTo>
                    <a:lnTo>
                      <a:pt x="10" y="25"/>
                    </a:lnTo>
                    <a:lnTo>
                      <a:pt x="12" y="25"/>
                    </a:lnTo>
                    <a:lnTo>
                      <a:pt x="12" y="23"/>
                    </a:lnTo>
                    <a:lnTo>
                      <a:pt x="12" y="23"/>
                    </a:lnTo>
                    <a:lnTo>
                      <a:pt x="12" y="23"/>
                    </a:lnTo>
                    <a:lnTo>
                      <a:pt x="12" y="22"/>
                    </a:lnTo>
                    <a:lnTo>
                      <a:pt x="12" y="22"/>
                    </a:lnTo>
                    <a:lnTo>
                      <a:pt x="12" y="22"/>
                    </a:lnTo>
                    <a:lnTo>
                      <a:pt x="13" y="20"/>
                    </a:lnTo>
                    <a:lnTo>
                      <a:pt x="15" y="15"/>
                    </a:lnTo>
                    <a:lnTo>
                      <a:pt x="15" y="15"/>
                    </a:lnTo>
                    <a:lnTo>
                      <a:pt x="17" y="13"/>
                    </a:lnTo>
                    <a:lnTo>
                      <a:pt x="17" y="12"/>
                    </a:lnTo>
                    <a:lnTo>
                      <a:pt x="17" y="12"/>
                    </a:lnTo>
                    <a:lnTo>
                      <a:pt x="15" y="12"/>
                    </a:lnTo>
                    <a:lnTo>
                      <a:pt x="15" y="10"/>
                    </a:lnTo>
                    <a:lnTo>
                      <a:pt x="15" y="8"/>
                    </a:lnTo>
                    <a:lnTo>
                      <a:pt x="17" y="6"/>
                    </a:lnTo>
                    <a:lnTo>
                      <a:pt x="17" y="6"/>
                    </a:lnTo>
                    <a:lnTo>
                      <a:pt x="18" y="5"/>
                    </a:lnTo>
                    <a:lnTo>
                      <a:pt x="18" y="5"/>
                    </a:lnTo>
                    <a:lnTo>
                      <a:pt x="18" y="5"/>
                    </a:lnTo>
                    <a:lnTo>
                      <a:pt x="20" y="5"/>
                    </a:lnTo>
                    <a:lnTo>
                      <a:pt x="20" y="5"/>
                    </a:lnTo>
                    <a:lnTo>
                      <a:pt x="20" y="5"/>
                    </a:lnTo>
                    <a:lnTo>
                      <a:pt x="22" y="5"/>
                    </a:lnTo>
                    <a:lnTo>
                      <a:pt x="24" y="5"/>
                    </a:lnTo>
                    <a:lnTo>
                      <a:pt x="24" y="3"/>
                    </a:lnTo>
                    <a:lnTo>
                      <a:pt x="24" y="3"/>
                    </a:lnTo>
                    <a:lnTo>
                      <a:pt x="27" y="1"/>
                    </a:lnTo>
                    <a:lnTo>
                      <a:pt x="27" y="1"/>
                    </a:lnTo>
                    <a:lnTo>
                      <a:pt x="35" y="0"/>
                    </a:lnTo>
                    <a:lnTo>
                      <a:pt x="3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09" name="Freeform 2368"/>
              <p:cNvSpPr>
                <a:spLocks/>
              </p:cNvSpPr>
              <p:nvPr/>
            </p:nvSpPr>
            <p:spPr bwMode="auto">
              <a:xfrm>
                <a:off x="4770" y="1902"/>
                <a:ext cx="46" cy="41"/>
              </a:xfrm>
              <a:custGeom>
                <a:avLst/>
                <a:gdLst>
                  <a:gd name="T0" fmla="*/ 9 w 46"/>
                  <a:gd name="T1" fmla="*/ 0 h 41"/>
                  <a:gd name="T2" fmla="*/ 10 w 46"/>
                  <a:gd name="T3" fmla="*/ 2 h 41"/>
                  <a:gd name="T4" fmla="*/ 12 w 46"/>
                  <a:gd name="T5" fmla="*/ 0 h 41"/>
                  <a:gd name="T6" fmla="*/ 14 w 46"/>
                  <a:gd name="T7" fmla="*/ 2 h 41"/>
                  <a:gd name="T8" fmla="*/ 15 w 46"/>
                  <a:gd name="T9" fmla="*/ 4 h 41"/>
                  <a:gd name="T10" fmla="*/ 17 w 46"/>
                  <a:gd name="T11" fmla="*/ 5 h 41"/>
                  <a:gd name="T12" fmla="*/ 19 w 46"/>
                  <a:gd name="T13" fmla="*/ 7 h 41"/>
                  <a:gd name="T14" fmla="*/ 20 w 46"/>
                  <a:gd name="T15" fmla="*/ 9 h 41"/>
                  <a:gd name="T16" fmla="*/ 24 w 46"/>
                  <a:gd name="T17" fmla="*/ 9 h 41"/>
                  <a:gd name="T18" fmla="*/ 25 w 46"/>
                  <a:gd name="T19" fmla="*/ 10 h 41"/>
                  <a:gd name="T20" fmla="*/ 27 w 46"/>
                  <a:gd name="T21" fmla="*/ 12 h 41"/>
                  <a:gd name="T22" fmla="*/ 29 w 46"/>
                  <a:gd name="T23" fmla="*/ 14 h 41"/>
                  <a:gd name="T24" fmla="*/ 31 w 46"/>
                  <a:gd name="T25" fmla="*/ 15 h 41"/>
                  <a:gd name="T26" fmla="*/ 32 w 46"/>
                  <a:gd name="T27" fmla="*/ 17 h 41"/>
                  <a:gd name="T28" fmla="*/ 34 w 46"/>
                  <a:gd name="T29" fmla="*/ 15 h 41"/>
                  <a:gd name="T30" fmla="*/ 37 w 46"/>
                  <a:gd name="T31" fmla="*/ 15 h 41"/>
                  <a:gd name="T32" fmla="*/ 36 w 46"/>
                  <a:gd name="T33" fmla="*/ 17 h 41"/>
                  <a:gd name="T34" fmla="*/ 36 w 46"/>
                  <a:gd name="T35" fmla="*/ 20 h 41"/>
                  <a:gd name="T36" fmla="*/ 37 w 46"/>
                  <a:gd name="T37" fmla="*/ 24 h 41"/>
                  <a:gd name="T38" fmla="*/ 41 w 46"/>
                  <a:gd name="T39" fmla="*/ 27 h 41"/>
                  <a:gd name="T40" fmla="*/ 42 w 46"/>
                  <a:gd name="T41" fmla="*/ 29 h 41"/>
                  <a:gd name="T42" fmla="*/ 44 w 46"/>
                  <a:gd name="T43" fmla="*/ 31 h 41"/>
                  <a:gd name="T44" fmla="*/ 42 w 46"/>
                  <a:gd name="T45" fmla="*/ 34 h 41"/>
                  <a:gd name="T46" fmla="*/ 44 w 46"/>
                  <a:gd name="T47" fmla="*/ 36 h 41"/>
                  <a:gd name="T48" fmla="*/ 46 w 46"/>
                  <a:gd name="T49" fmla="*/ 39 h 41"/>
                  <a:gd name="T50" fmla="*/ 44 w 46"/>
                  <a:gd name="T51" fmla="*/ 39 h 41"/>
                  <a:gd name="T52" fmla="*/ 42 w 46"/>
                  <a:gd name="T53" fmla="*/ 37 h 41"/>
                  <a:gd name="T54" fmla="*/ 41 w 46"/>
                  <a:gd name="T55" fmla="*/ 36 h 41"/>
                  <a:gd name="T56" fmla="*/ 37 w 46"/>
                  <a:gd name="T57" fmla="*/ 36 h 41"/>
                  <a:gd name="T58" fmla="*/ 36 w 46"/>
                  <a:gd name="T59" fmla="*/ 34 h 41"/>
                  <a:gd name="T60" fmla="*/ 34 w 46"/>
                  <a:gd name="T61" fmla="*/ 32 h 41"/>
                  <a:gd name="T62" fmla="*/ 34 w 46"/>
                  <a:gd name="T63" fmla="*/ 36 h 41"/>
                  <a:gd name="T64" fmla="*/ 34 w 46"/>
                  <a:gd name="T65" fmla="*/ 36 h 41"/>
                  <a:gd name="T66" fmla="*/ 32 w 46"/>
                  <a:gd name="T67" fmla="*/ 34 h 41"/>
                  <a:gd name="T68" fmla="*/ 29 w 46"/>
                  <a:gd name="T69" fmla="*/ 34 h 41"/>
                  <a:gd name="T70" fmla="*/ 27 w 46"/>
                  <a:gd name="T71" fmla="*/ 32 h 41"/>
                  <a:gd name="T72" fmla="*/ 27 w 46"/>
                  <a:gd name="T73" fmla="*/ 29 h 41"/>
                  <a:gd name="T74" fmla="*/ 24 w 46"/>
                  <a:gd name="T75" fmla="*/ 27 h 41"/>
                  <a:gd name="T76" fmla="*/ 19 w 46"/>
                  <a:gd name="T77" fmla="*/ 27 h 41"/>
                  <a:gd name="T78" fmla="*/ 15 w 46"/>
                  <a:gd name="T79" fmla="*/ 27 h 41"/>
                  <a:gd name="T80" fmla="*/ 12 w 46"/>
                  <a:gd name="T81" fmla="*/ 27 h 41"/>
                  <a:gd name="T82" fmla="*/ 10 w 46"/>
                  <a:gd name="T83" fmla="*/ 29 h 41"/>
                  <a:gd name="T84" fmla="*/ 7 w 46"/>
                  <a:gd name="T85" fmla="*/ 27 h 41"/>
                  <a:gd name="T86" fmla="*/ 9 w 46"/>
                  <a:gd name="T87" fmla="*/ 24 h 41"/>
                  <a:gd name="T88" fmla="*/ 7 w 46"/>
                  <a:gd name="T89" fmla="*/ 22 h 41"/>
                  <a:gd name="T90" fmla="*/ 3 w 46"/>
                  <a:gd name="T91" fmla="*/ 19 h 41"/>
                  <a:gd name="T92" fmla="*/ 0 w 46"/>
                  <a:gd name="T93" fmla="*/ 14 h 41"/>
                  <a:gd name="T94" fmla="*/ 5 w 46"/>
                  <a:gd name="T9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7" y="0"/>
                    </a:moveTo>
                    <a:lnTo>
                      <a:pt x="9" y="0"/>
                    </a:lnTo>
                    <a:lnTo>
                      <a:pt x="10" y="0"/>
                    </a:lnTo>
                    <a:lnTo>
                      <a:pt x="10" y="2"/>
                    </a:lnTo>
                    <a:lnTo>
                      <a:pt x="12" y="2"/>
                    </a:lnTo>
                    <a:lnTo>
                      <a:pt x="12" y="0"/>
                    </a:lnTo>
                    <a:lnTo>
                      <a:pt x="12" y="2"/>
                    </a:lnTo>
                    <a:lnTo>
                      <a:pt x="14" y="2"/>
                    </a:lnTo>
                    <a:lnTo>
                      <a:pt x="14" y="4"/>
                    </a:lnTo>
                    <a:lnTo>
                      <a:pt x="15" y="4"/>
                    </a:lnTo>
                    <a:lnTo>
                      <a:pt x="15" y="5"/>
                    </a:lnTo>
                    <a:lnTo>
                      <a:pt x="17" y="5"/>
                    </a:lnTo>
                    <a:lnTo>
                      <a:pt x="17" y="7"/>
                    </a:lnTo>
                    <a:lnTo>
                      <a:pt x="19" y="7"/>
                    </a:lnTo>
                    <a:lnTo>
                      <a:pt x="20" y="7"/>
                    </a:lnTo>
                    <a:lnTo>
                      <a:pt x="20" y="9"/>
                    </a:lnTo>
                    <a:lnTo>
                      <a:pt x="22" y="9"/>
                    </a:lnTo>
                    <a:lnTo>
                      <a:pt x="24" y="9"/>
                    </a:lnTo>
                    <a:lnTo>
                      <a:pt x="25" y="9"/>
                    </a:lnTo>
                    <a:lnTo>
                      <a:pt x="25" y="10"/>
                    </a:lnTo>
                    <a:lnTo>
                      <a:pt x="27" y="10"/>
                    </a:lnTo>
                    <a:lnTo>
                      <a:pt x="27" y="12"/>
                    </a:lnTo>
                    <a:lnTo>
                      <a:pt x="29" y="12"/>
                    </a:lnTo>
                    <a:lnTo>
                      <a:pt x="29" y="14"/>
                    </a:lnTo>
                    <a:lnTo>
                      <a:pt x="29" y="15"/>
                    </a:lnTo>
                    <a:lnTo>
                      <a:pt x="31" y="15"/>
                    </a:lnTo>
                    <a:lnTo>
                      <a:pt x="31" y="17"/>
                    </a:lnTo>
                    <a:lnTo>
                      <a:pt x="32" y="17"/>
                    </a:lnTo>
                    <a:lnTo>
                      <a:pt x="32" y="15"/>
                    </a:lnTo>
                    <a:lnTo>
                      <a:pt x="34" y="15"/>
                    </a:lnTo>
                    <a:lnTo>
                      <a:pt x="36" y="15"/>
                    </a:lnTo>
                    <a:lnTo>
                      <a:pt x="37" y="15"/>
                    </a:lnTo>
                    <a:lnTo>
                      <a:pt x="37" y="17"/>
                    </a:lnTo>
                    <a:lnTo>
                      <a:pt x="36" y="17"/>
                    </a:lnTo>
                    <a:lnTo>
                      <a:pt x="36" y="19"/>
                    </a:lnTo>
                    <a:lnTo>
                      <a:pt x="36" y="20"/>
                    </a:lnTo>
                    <a:lnTo>
                      <a:pt x="37" y="22"/>
                    </a:lnTo>
                    <a:lnTo>
                      <a:pt x="37" y="24"/>
                    </a:lnTo>
                    <a:lnTo>
                      <a:pt x="39" y="26"/>
                    </a:lnTo>
                    <a:lnTo>
                      <a:pt x="41" y="27"/>
                    </a:lnTo>
                    <a:lnTo>
                      <a:pt x="41" y="29"/>
                    </a:lnTo>
                    <a:lnTo>
                      <a:pt x="42" y="29"/>
                    </a:lnTo>
                    <a:lnTo>
                      <a:pt x="42" y="31"/>
                    </a:lnTo>
                    <a:lnTo>
                      <a:pt x="44" y="31"/>
                    </a:lnTo>
                    <a:lnTo>
                      <a:pt x="42" y="32"/>
                    </a:lnTo>
                    <a:lnTo>
                      <a:pt x="42" y="34"/>
                    </a:lnTo>
                    <a:lnTo>
                      <a:pt x="44" y="34"/>
                    </a:lnTo>
                    <a:lnTo>
                      <a:pt x="44" y="36"/>
                    </a:lnTo>
                    <a:lnTo>
                      <a:pt x="44" y="37"/>
                    </a:lnTo>
                    <a:lnTo>
                      <a:pt x="46" y="39"/>
                    </a:lnTo>
                    <a:lnTo>
                      <a:pt x="46" y="41"/>
                    </a:lnTo>
                    <a:lnTo>
                      <a:pt x="44" y="39"/>
                    </a:lnTo>
                    <a:lnTo>
                      <a:pt x="42" y="39"/>
                    </a:lnTo>
                    <a:lnTo>
                      <a:pt x="42" y="37"/>
                    </a:lnTo>
                    <a:lnTo>
                      <a:pt x="41" y="37"/>
                    </a:lnTo>
                    <a:lnTo>
                      <a:pt x="41" y="36"/>
                    </a:lnTo>
                    <a:lnTo>
                      <a:pt x="39" y="36"/>
                    </a:lnTo>
                    <a:lnTo>
                      <a:pt x="37" y="36"/>
                    </a:lnTo>
                    <a:lnTo>
                      <a:pt x="37" y="34"/>
                    </a:lnTo>
                    <a:lnTo>
                      <a:pt x="36" y="34"/>
                    </a:lnTo>
                    <a:lnTo>
                      <a:pt x="36" y="32"/>
                    </a:lnTo>
                    <a:lnTo>
                      <a:pt x="34" y="32"/>
                    </a:lnTo>
                    <a:lnTo>
                      <a:pt x="34" y="34"/>
                    </a:lnTo>
                    <a:lnTo>
                      <a:pt x="34" y="36"/>
                    </a:lnTo>
                    <a:lnTo>
                      <a:pt x="34" y="37"/>
                    </a:lnTo>
                    <a:lnTo>
                      <a:pt x="34" y="36"/>
                    </a:lnTo>
                    <a:lnTo>
                      <a:pt x="32" y="36"/>
                    </a:lnTo>
                    <a:lnTo>
                      <a:pt x="32" y="34"/>
                    </a:lnTo>
                    <a:lnTo>
                      <a:pt x="31" y="34"/>
                    </a:lnTo>
                    <a:lnTo>
                      <a:pt x="29" y="34"/>
                    </a:lnTo>
                    <a:lnTo>
                      <a:pt x="29" y="32"/>
                    </a:lnTo>
                    <a:lnTo>
                      <a:pt x="27" y="32"/>
                    </a:lnTo>
                    <a:lnTo>
                      <a:pt x="27" y="31"/>
                    </a:lnTo>
                    <a:lnTo>
                      <a:pt x="27" y="29"/>
                    </a:lnTo>
                    <a:lnTo>
                      <a:pt x="25" y="29"/>
                    </a:lnTo>
                    <a:lnTo>
                      <a:pt x="24" y="27"/>
                    </a:lnTo>
                    <a:lnTo>
                      <a:pt x="20" y="27"/>
                    </a:lnTo>
                    <a:lnTo>
                      <a:pt x="19" y="27"/>
                    </a:lnTo>
                    <a:lnTo>
                      <a:pt x="17" y="27"/>
                    </a:lnTo>
                    <a:lnTo>
                      <a:pt x="15" y="27"/>
                    </a:lnTo>
                    <a:lnTo>
                      <a:pt x="14" y="27"/>
                    </a:lnTo>
                    <a:lnTo>
                      <a:pt x="12" y="27"/>
                    </a:lnTo>
                    <a:lnTo>
                      <a:pt x="12" y="29"/>
                    </a:lnTo>
                    <a:lnTo>
                      <a:pt x="10" y="29"/>
                    </a:lnTo>
                    <a:lnTo>
                      <a:pt x="9" y="29"/>
                    </a:lnTo>
                    <a:lnTo>
                      <a:pt x="7" y="27"/>
                    </a:lnTo>
                    <a:lnTo>
                      <a:pt x="9" y="27"/>
                    </a:lnTo>
                    <a:lnTo>
                      <a:pt x="9" y="24"/>
                    </a:lnTo>
                    <a:lnTo>
                      <a:pt x="7" y="24"/>
                    </a:lnTo>
                    <a:lnTo>
                      <a:pt x="7" y="22"/>
                    </a:lnTo>
                    <a:lnTo>
                      <a:pt x="5" y="22"/>
                    </a:lnTo>
                    <a:lnTo>
                      <a:pt x="3" y="19"/>
                    </a:lnTo>
                    <a:lnTo>
                      <a:pt x="3" y="17"/>
                    </a:lnTo>
                    <a:lnTo>
                      <a:pt x="0" y="14"/>
                    </a:lnTo>
                    <a:lnTo>
                      <a:pt x="5" y="2"/>
                    </a:lnTo>
                    <a:lnTo>
                      <a:pt x="5" y="0"/>
                    </a:lnTo>
                    <a:lnTo>
                      <a:pt x="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10" name="Freeform 2369"/>
              <p:cNvSpPr>
                <a:spLocks/>
              </p:cNvSpPr>
              <p:nvPr/>
            </p:nvSpPr>
            <p:spPr bwMode="auto">
              <a:xfrm>
                <a:off x="4770" y="1902"/>
                <a:ext cx="46" cy="41"/>
              </a:xfrm>
              <a:custGeom>
                <a:avLst/>
                <a:gdLst>
                  <a:gd name="T0" fmla="*/ 9 w 46"/>
                  <a:gd name="T1" fmla="*/ 0 h 41"/>
                  <a:gd name="T2" fmla="*/ 10 w 46"/>
                  <a:gd name="T3" fmla="*/ 2 h 41"/>
                  <a:gd name="T4" fmla="*/ 12 w 46"/>
                  <a:gd name="T5" fmla="*/ 0 h 41"/>
                  <a:gd name="T6" fmla="*/ 14 w 46"/>
                  <a:gd name="T7" fmla="*/ 2 h 41"/>
                  <a:gd name="T8" fmla="*/ 15 w 46"/>
                  <a:gd name="T9" fmla="*/ 4 h 41"/>
                  <a:gd name="T10" fmla="*/ 17 w 46"/>
                  <a:gd name="T11" fmla="*/ 5 h 41"/>
                  <a:gd name="T12" fmla="*/ 19 w 46"/>
                  <a:gd name="T13" fmla="*/ 7 h 41"/>
                  <a:gd name="T14" fmla="*/ 20 w 46"/>
                  <a:gd name="T15" fmla="*/ 9 h 41"/>
                  <a:gd name="T16" fmla="*/ 24 w 46"/>
                  <a:gd name="T17" fmla="*/ 9 h 41"/>
                  <a:gd name="T18" fmla="*/ 25 w 46"/>
                  <a:gd name="T19" fmla="*/ 10 h 41"/>
                  <a:gd name="T20" fmla="*/ 27 w 46"/>
                  <a:gd name="T21" fmla="*/ 12 h 41"/>
                  <a:gd name="T22" fmla="*/ 29 w 46"/>
                  <a:gd name="T23" fmla="*/ 14 h 41"/>
                  <a:gd name="T24" fmla="*/ 31 w 46"/>
                  <a:gd name="T25" fmla="*/ 15 h 41"/>
                  <a:gd name="T26" fmla="*/ 32 w 46"/>
                  <a:gd name="T27" fmla="*/ 17 h 41"/>
                  <a:gd name="T28" fmla="*/ 34 w 46"/>
                  <a:gd name="T29" fmla="*/ 15 h 41"/>
                  <a:gd name="T30" fmla="*/ 37 w 46"/>
                  <a:gd name="T31" fmla="*/ 15 h 41"/>
                  <a:gd name="T32" fmla="*/ 36 w 46"/>
                  <a:gd name="T33" fmla="*/ 17 h 41"/>
                  <a:gd name="T34" fmla="*/ 36 w 46"/>
                  <a:gd name="T35" fmla="*/ 20 h 41"/>
                  <a:gd name="T36" fmla="*/ 37 w 46"/>
                  <a:gd name="T37" fmla="*/ 24 h 41"/>
                  <a:gd name="T38" fmla="*/ 41 w 46"/>
                  <a:gd name="T39" fmla="*/ 27 h 41"/>
                  <a:gd name="T40" fmla="*/ 42 w 46"/>
                  <a:gd name="T41" fmla="*/ 29 h 41"/>
                  <a:gd name="T42" fmla="*/ 44 w 46"/>
                  <a:gd name="T43" fmla="*/ 31 h 41"/>
                  <a:gd name="T44" fmla="*/ 42 w 46"/>
                  <a:gd name="T45" fmla="*/ 34 h 41"/>
                  <a:gd name="T46" fmla="*/ 44 w 46"/>
                  <a:gd name="T47" fmla="*/ 36 h 41"/>
                  <a:gd name="T48" fmla="*/ 46 w 46"/>
                  <a:gd name="T49" fmla="*/ 39 h 41"/>
                  <a:gd name="T50" fmla="*/ 44 w 46"/>
                  <a:gd name="T51" fmla="*/ 39 h 41"/>
                  <a:gd name="T52" fmla="*/ 42 w 46"/>
                  <a:gd name="T53" fmla="*/ 37 h 41"/>
                  <a:gd name="T54" fmla="*/ 41 w 46"/>
                  <a:gd name="T55" fmla="*/ 36 h 41"/>
                  <a:gd name="T56" fmla="*/ 37 w 46"/>
                  <a:gd name="T57" fmla="*/ 36 h 41"/>
                  <a:gd name="T58" fmla="*/ 36 w 46"/>
                  <a:gd name="T59" fmla="*/ 34 h 41"/>
                  <a:gd name="T60" fmla="*/ 34 w 46"/>
                  <a:gd name="T61" fmla="*/ 32 h 41"/>
                  <a:gd name="T62" fmla="*/ 34 w 46"/>
                  <a:gd name="T63" fmla="*/ 36 h 41"/>
                  <a:gd name="T64" fmla="*/ 34 w 46"/>
                  <a:gd name="T65" fmla="*/ 36 h 41"/>
                  <a:gd name="T66" fmla="*/ 32 w 46"/>
                  <a:gd name="T67" fmla="*/ 34 h 41"/>
                  <a:gd name="T68" fmla="*/ 29 w 46"/>
                  <a:gd name="T69" fmla="*/ 34 h 41"/>
                  <a:gd name="T70" fmla="*/ 27 w 46"/>
                  <a:gd name="T71" fmla="*/ 32 h 41"/>
                  <a:gd name="T72" fmla="*/ 27 w 46"/>
                  <a:gd name="T73" fmla="*/ 29 h 41"/>
                  <a:gd name="T74" fmla="*/ 24 w 46"/>
                  <a:gd name="T75" fmla="*/ 27 h 41"/>
                  <a:gd name="T76" fmla="*/ 19 w 46"/>
                  <a:gd name="T77" fmla="*/ 27 h 41"/>
                  <a:gd name="T78" fmla="*/ 15 w 46"/>
                  <a:gd name="T79" fmla="*/ 27 h 41"/>
                  <a:gd name="T80" fmla="*/ 12 w 46"/>
                  <a:gd name="T81" fmla="*/ 27 h 41"/>
                  <a:gd name="T82" fmla="*/ 10 w 46"/>
                  <a:gd name="T83" fmla="*/ 29 h 41"/>
                  <a:gd name="T84" fmla="*/ 7 w 46"/>
                  <a:gd name="T85" fmla="*/ 27 h 41"/>
                  <a:gd name="T86" fmla="*/ 9 w 46"/>
                  <a:gd name="T87" fmla="*/ 24 h 41"/>
                  <a:gd name="T88" fmla="*/ 7 w 46"/>
                  <a:gd name="T89" fmla="*/ 22 h 41"/>
                  <a:gd name="T90" fmla="*/ 3 w 46"/>
                  <a:gd name="T91" fmla="*/ 19 h 41"/>
                  <a:gd name="T92" fmla="*/ 0 w 46"/>
                  <a:gd name="T93" fmla="*/ 14 h 41"/>
                  <a:gd name="T94" fmla="*/ 5 w 46"/>
                  <a:gd name="T9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7" y="0"/>
                    </a:moveTo>
                    <a:lnTo>
                      <a:pt x="9" y="0"/>
                    </a:lnTo>
                    <a:lnTo>
                      <a:pt x="10" y="0"/>
                    </a:lnTo>
                    <a:lnTo>
                      <a:pt x="10" y="2"/>
                    </a:lnTo>
                    <a:lnTo>
                      <a:pt x="12" y="2"/>
                    </a:lnTo>
                    <a:lnTo>
                      <a:pt x="12" y="0"/>
                    </a:lnTo>
                    <a:lnTo>
                      <a:pt x="12" y="2"/>
                    </a:lnTo>
                    <a:lnTo>
                      <a:pt x="14" y="2"/>
                    </a:lnTo>
                    <a:lnTo>
                      <a:pt x="14" y="4"/>
                    </a:lnTo>
                    <a:lnTo>
                      <a:pt x="15" y="4"/>
                    </a:lnTo>
                    <a:lnTo>
                      <a:pt x="15" y="5"/>
                    </a:lnTo>
                    <a:lnTo>
                      <a:pt x="17" y="5"/>
                    </a:lnTo>
                    <a:lnTo>
                      <a:pt x="17" y="7"/>
                    </a:lnTo>
                    <a:lnTo>
                      <a:pt x="19" y="7"/>
                    </a:lnTo>
                    <a:lnTo>
                      <a:pt x="20" y="7"/>
                    </a:lnTo>
                    <a:lnTo>
                      <a:pt x="20" y="9"/>
                    </a:lnTo>
                    <a:lnTo>
                      <a:pt x="22" y="9"/>
                    </a:lnTo>
                    <a:lnTo>
                      <a:pt x="24" y="9"/>
                    </a:lnTo>
                    <a:lnTo>
                      <a:pt x="25" y="9"/>
                    </a:lnTo>
                    <a:lnTo>
                      <a:pt x="25" y="10"/>
                    </a:lnTo>
                    <a:lnTo>
                      <a:pt x="27" y="10"/>
                    </a:lnTo>
                    <a:lnTo>
                      <a:pt x="27" y="12"/>
                    </a:lnTo>
                    <a:lnTo>
                      <a:pt x="29" y="12"/>
                    </a:lnTo>
                    <a:lnTo>
                      <a:pt x="29" y="14"/>
                    </a:lnTo>
                    <a:lnTo>
                      <a:pt x="29" y="15"/>
                    </a:lnTo>
                    <a:lnTo>
                      <a:pt x="31" y="15"/>
                    </a:lnTo>
                    <a:lnTo>
                      <a:pt x="31" y="17"/>
                    </a:lnTo>
                    <a:lnTo>
                      <a:pt x="32" y="17"/>
                    </a:lnTo>
                    <a:lnTo>
                      <a:pt x="32" y="15"/>
                    </a:lnTo>
                    <a:lnTo>
                      <a:pt x="34" y="15"/>
                    </a:lnTo>
                    <a:lnTo>
                      <a:pt x="36" y="15"/>
                    </a:lnTo>
                    <a:lnTo>
                      <a:pt x="37" y="15"/>
                    </a:lnTo>
                    <a:lnTo>
                      <a:pt x="37" y="17"/>
                    </a:lnTo>
                    <a:lnTo>
                      <a:pt x="36" y="17"/>
                    </a:lnTo>
                    <a:lnTo>
                      <a:pt x="36" y="19"/>
                    </a:lnTo>
                    <a:lnTo>
                      <a:pt x="36" y="20"/>
                    </a:lnTo>
                    <a:lnTo>
                      <a:pt x="37" y="22"/>
                    </a:lnTo>
                    <a:lnTo>
                      <a:pt x="37" y="24"/>
                    </a:lnTo>
                    <a:lnTo>
                      <a:pt x="39" y="26"/>
                    </a:lnTo>
                    <a:lnTo>
                      <a:pt x="41" y="27"/>
                    </a:lnTo>
                    <a:lnTo>
                      <a:pt x="41" y="29"/>
                    </a:lnTo>
                    <a:lnTo>
                      <a:pt x="42" y="29"/>
                    </a:lnTo>
                    <a:lnTo>
                      <a:pt x="42" y="31"/>
                    </a:lnTo>
                    <a:lnTo>
                      <a:pt x="44" y="31"/>
                    </a:lnTo>
                    <a:lnTo>
                      <a:pt x="42" y="32"/>
                    </a:lnTo>
                    <a:lnTo>
                      <a:pt x="42" y="34"/>
                    </a:lnTo>
                    <a:lnTo>
                      <a:pt x="44" y="34"/>
                    </a:lnTo>
                    <a:lnTo>
                      <a:pt x="44" y="36"/>
                    </a:lnTo>
                    <a:lnTo>
                      <a:pt x="44" y="37"/>
                    </a:lnTo>
                    <a:lnTo>
                      <a:pt x="46" y="39"/>
                    </a:lnTo>
                    <a:lnTo>
                      <a:pt x="46" y="41"/>
                    </a:lnTo>
                    <a:lnTo>
                      <a:pt x="44" y="39"/>
                    </a:lnTo>
                    <a:lnTo>
                      <a:pt x="42" y="39"/>
                    </a:lnTo>
                    <a:lnTo>
                      <a:pt x="42" y="37"/>
                    </a:lnTo>
                    <a:lnTo>
                      <a:pt x="41" y="37"/>
                    </a:lnTo>
                    <a:lnTo>
                      <a:pt x="41" y="36"/>
                    </a:lnTo>
                    <a:lnTo>
                      <a:pt x="39" y="36"/>
                    </a:lnTo>
                    <a:lnTo>
                      <a:pt x="37" y="36"/>
                    </a:lnTo>
                    <a:lnTo>
                      <a:pt x="37" y="34"/>
                    </a:lnTo>
                    <a:lnTo>
                      <a:pt x="36" y="34"/>
                    </a:lnTo>
                    <a:lnTo>
                      <a:pt x="36" y="32"/>
                    </a:lnTo>
                    <a:lnTo>
                      <a:pt x="34" y="32"/>
                    </a:lnTo>
                    <a:lnTo>
                      <a:pt x="34" y="34"/>
                    </a:lnTo>
                    <a:lnTo>
                      <a:pt x="34" y="36"/>
                    </a:lnTo>
                    <a:lnTo>
                      <a:pt x="34" y="37"/>
                    </a:lnTo>
                    <a:lnTo>
                      <a:pt x="34" y="36"/>
                    </a:lnTo>
                    <a:lnTo>
                      <a:pt x="32" y="36"/>
                    </a:lnTo>
                    <a:lnTo>
                      <a:pt x="32" y="34"/>
                    </a:lnTo>
                    <a:lnTo>
                      <a:pt x="31" y="34"/>
                    </a:lnTo>
                    <a:lnTo>
                      <a:pt x="29" y="34"/>
                    </a:lnTo>
                    <a:lnTo>
                      <a:pt x="29" y="32"/>
                    </a:lnTo>
                    <a:lnTo>
                      <a:pt x="27" y="32"/>
                    </a:lnTo>
                    <a:lnTo>
                      <a:pt x="27" y="31"/>
                    </a:lnTo>
                    <a:lnTo>
                      <a:pt x="27" y="29"/>
                    </a:lnTo>
                    <a:lnTo>
                      <a:pt x="25" y="29"/>
                    </a:lnTo>
                    <a:lnTo>
                      <a:pt x="24" y="27"/>
                    </a:lnTo>
                    <a:lnTo>
                      <a:pt x="20" y="27"/>
                    </a:lnTo>
                    <a:lnTo>
                      <a:pt x="19" y="27"/>
                    </a:lnTo>
                    <a:lnTo>
                      <a:pt x="17" y="27"/>
                    </a:lnTo>
                    <a:lnTo>
                      <a:pt x="15" y="27"/>
                    </a:lnTo>
                    <a:lnTo>
                      <a:pt x="14" y="27"/>
                    </a:lnTo>
                    <a:lnTo>
                      <a:pt x="12" y="27"/>
                    </a:lnTo>
                    <a:lnTo>
                      <a:pt x="12" y="29"/>
                    </a:lnTo>
                    <a:lnTo>
                      <a:pt x="10" y="29"/>
                    </a:lnTo>
                    <a:lnTo>
                      <a:pt x="9" y="29"/>
                    </a:lnTo>
                    <a:lnTo>
                      <a:pt x="7" y="27"/>
                    </a:lnTo>
                    <a:lnTo>
                      <a:pt x="9" y="27"/>
                    </a:lnTo>
                    <a:lnTo>
                      <a:pt x="9" y="24"/>
                    </a:lnTo>
                    <a:lnTo>
                      <a:pt x="7" y="24"/>
                    </a:lnTo>
                    <a:lnTo>
                      <a:pt x="7" y="22"/>
                    </a:lnTo>
                    <a:lnTo>
                      <a:pt x="5" y="22"/>
                    </a:lnTo>
                    <a:lnTo>
                      <a:pt x="3" y="19"/>
                    </a:lnTo>
                    <a:lnTo>
                      <a:pt x="3" y="17"/>
                    </a:lnTo>
                    <a:lnTo>
                      <a:pt x="0" y="14"/>
                    </a:lnTo>
                    <a:lnTo>
                      <a:pt x="5" y="2"/>
                    </a:lnTo>
                    <a:lnTo>
                      <a:pt x="5" y="0"/>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11" name="Freeform 2370"/>
              <p:cNvSpPr>
                <a:spLocks noEditPoints="1"/>
              </p:cNvSpPr>
              <p:nvPr/>
            </p:nvSpPr>
            <p:spPr bwMode="auto">
              <a:xfrm>
                <a:off x="4833" y="1909"/>
                <a:ext cx="35" cy="39"/>
              </a:xfrm>
              <a:custGeom>
                <a:avLst/>
                <a:gdLst>
                  <a:gd name="T0" fmla="*/ 5 w 35"/>
                  <a:gd name="T1" fmla="*/ 37 h 39"/>
                  <a:gd name="T2" fmla="*/ 5 w 35"/>
                  <a:gd name="T3" fmla="*/ 37 h 39"/>
                  <a:gd name="T4" fmla="*/ 3 w 35"/>
                  <a:gd name="T5" fmla="*/ 35 h 39"/>
                  <a:gd name="T6" fmla="*/ 1 w 35"/>
                  <a:gd name="T7" fmla="*/ 30 h 39"/>
                  <a:gd name="T8" fmla="*/ 5 w 35"/>
                  <a:gd name="T9" fmla="*/ 29 h 39"/>
                  <a:gd name="T10" fmla="*/ 7 w 35"/>
                  <a:gd name="T11" fmla="*/ 30 h 39"/>
                  <a:gd name="T12" fmla="*/ 8 w 35"/>
                  <a:gd name="T13" fmla="*/ 32 h 39"/>
                  <a:gd name="T14" fmla="*/ 7 w 35"/>
                  <a:gd name="T15" fmla="*/ 32 h 39"/>
                  <a:gd name="T16" fmla="*/ 7 w 35"/>
                  <a:gd name="T17" fmla="*/ 32 h 39"/>
                  <a:gd name="T18" fmla="*/ 7 w 35"/>
                  <a:gd name="T19" fmla="*/ 35 h 39"/>
                  <a:gd name="T20" fmla="*/ 1 w 35"/>
                  <a:gd name="T21" fmla="*/ 20 h 39"/>
                  <a:gd name="T22" fmla="*/ 1 w 35"/>
                  <a:gd name="T23" fmla="*/ 22 h 39"/>
                  <a:gd name="T24" fmla="*/ 1 w 35"/>
                  <a:gd name="T25" fmla="*/ 24 h 39"/>
                  <a:gd name="T26" fmla="*/ 3 w 35"/>
                  <a:gd name="T27" fmla="*/ 25 h 39"/>
                  <a:gd name="T28" fmla="*/ 0 w 35"/>
                  <a:gd name="T29" fmla="*/ 24 h 39"/>
                  <a:gd name="T30" fmla="*/ 0 w 35"/>
                  <a:gd name="T31" fmla="*/ 22 h 39"/>
                  <a:gd name="T32" fmla="*/ 0 w 35"/>
                  <a:gd name="T33" fmla="*/ 22 h 39"/>
                  <a:gd name="T34" fmla="*/ 1 w 35"/>
                  <a:gd name="T35" fmla="*/ 20 h 39"/>
                  <a:gd name="T36" fmla="*/ 32 w 35"/>
                  <a:gd name="T37" fmla="*/ 29 h 39"/>
                  <a:gd name="T38" fmla="*/ 30 w 35"/>
                  <a:gd name="T39" fmla="*/ 30 h 39"/>
                  <a:gd name="T40" fmla="*/ 29 w 35"/>
                  <a:gd name="T41" fmla="*/ 32 h 39"/>
                  <a:gd name="T42" fmla="*/ 29 w 35"/>
                  <a:gd name="T43" fmla="*/ 32 h 39"/>
                  <a:gd name="T44" fmla="*/ 25 w 35"/>
                  <a:gd name="T45" fmla="*/ 32 h 39"/>
                  <a:gd name="T46" fmla="*/ 23 w 35"/>
                  <a:gd name="T47" fmla="*/ 32 h 39"/>
                  <a:gd name="T48" fmla="*/ 22 w 35"/>
                  <a:gd name="T49" fmla="*/ 32 h 39"/>
                  <a:gd name="T50" fmla="*/ 20 w 35"/>
                  <a:gd name="T51" fmla="*/ 34 h 39"/>
                  <a:gd name="T52" fmla="*/ 18 w 35"/>
                  <a:gd name="T53" fmla="*/ 35 h 39"/>
                  <a:gd name="T54" fmla="*/ 18 w 35"/>
                  <a:gd name="T55" fmla="*/ 37 h 39"/>
                  <a:gd name="T56" fmla="*/ 18 w 35"/>
                  <a:gd name="T57" fmla="*/ 37 h 39"/>
                  <a:gd name="T58" fmla="*/ 15 w 35"/>
                  <a:gd name="T59" fmla="*/ 39 h 39"/>
                  <a:gd name="T60" fmla="*/ 15 w 35"/>
                  <a:gd name="T61" fmla="*/ 39 h 39"/>
                  <a:gd name="T62" fmla="*/ 13 w 35"/>
                  <a:gd name="T63" fmla="*/ 30 h 39"/>
                  <a:gd name="T64" fmla="*/ 13 w 35"/>
                  <a:gd name="T65" fmla="*/ 27 h 39"/>
                  <a:gd name="T66" fmla="*/ 15 w 35"/>
                  <a:gd name="T67" fmla="*/ 27 h 39"/>
                  <a:gd name="T68" fmla="*/ 17 w 35"/>
                  <a:gd name="T69" fmla="*/ 27 h 39"/>
                  <a:gd name="T70" fmla="*/ 17 w 35"/>
                  <a:gd name="T71" fmla="*/ 25 h 39"/>
                  <a:gd name="T72" fmla="*/ 17 w 35"/>
                  <a:gd name="T73" fmla="*/ 24 h 39"/>
                  <a:gd name="T74" fmla="*/ 15 w 35"/>
                  <a:gd name="T75" fmla="*/ 24 h 39"/>
                  <a:gd name="T76" fmla="*/ 13 w 35"/>
                  <a:gd name="T77" fmla="*/ 24 h 39"/>
                  <a:gd name="T78" fmla="*/ 13 w 35"/>
                  <a:gd name="T79" fmla="*/ 25 h 39"/>
                  <a:gd name="T80" fmla="*/ 13 w 35"/>
                  <a:gd name="T81" fmla="*/ 25 h 39"/>
                  <a:gd name="T82" fmla="*/ 13 w 35"/>
                  <a:gd name="T83" fmla="*/ 25 h 39"/>
                  <a:gd name="T84" fmla="*/ 13 w 35"/>
                  <a:gd name="T85" fmla="*/ 20 h 39"/>
                  <a:gd name="T86" fmla="*/ 15 w 35"/>
                  <a:gd name="T87" fmla="*/ 17 h 39"/>
                  <a:gd name="T88" fmla="*/ 13 w 35"/>
                  <a:gd name="T89" fmla="*/ 17 h 39"/>
                  <a:gd name="T90" fmla="*/ 12 w 35"/>
                  <a:gd name="T91" fmla="*/ 19 h 39"/>
                  <a:gd name="T92" fmla="*/ 10 w 35"/>
                  <a:gd name="T93" fmla="*/ 19 h 39"/>
                  <a:gd name="T94" fmla="*/ 7 w 35"/>
                  <a:gd name="T95" fmla="*/ 20 h 39"/>
                  <a:gd name="T96" fmla="*/ 8 w 35"/>
                  <a:gd name="T97" fmla="*/ 22 h 39"/>
                  <a:gd name="T98" fmla="*/ 5 w 35"/>
                  <a:gd name="T99" fmla="*/ 19 h 39"/>
                  <a:gd name="T100" fmla="*/ 5 w 35"/>
                  <a:gd name="T101" fmla="*/ 15 h 39"/>
                  <a:gd name="T102" fmla="*/ 5 w 35"/>
                  <a:gd name="T103" fmla="*/ 15 h 39"/>
                  <a:gd name="T104" fmla="*/ 5 w 35"/>
                  <a:gd name="T105" fmla="*/ 15 h 39"/>
                  <a:gd name="T106" fmla="*/ 5 w 35"/>
                  <a:gd name="T107" fmla="*/ 13 h 39"/>
                  <a:gd name="T108" fmla="*/ 10 w 35"/>
                  <a:gd name="T109" fmla="*/ 12 h 39"/>
                  <a:gd name="T110" fmla="*/ 10 w 35"/>
                  <a:gd name="T111" fmla="*/ 12 h 39"/>
                  <a:gd name="T112" fmla="*/ 12 w 35"/>
                  <a:gd name="T113" fmla="*/ 10 h 39"/>
                  <a:gd name="T114" fmla="*/ 12 w 35"/>
                  <a:gd name="T11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 h="39">
                    <a:moveTo>
                      <a:pt x="7" y="37"/>
                    </a:moveTo>
                    <a:lnTo>
                      <a:pt x="7" y="37"/>
                    </a:lnTo>
                    <a:lnTo>
                      <a:pt x="7" y="37"/>
                    </a:lnTo>
                    <a:lnTo>
                      <a:pt x="7" y="37"/>
                    </a:lnTo>
                    <a:lnTo>
                      <a:pt x="5" y="37"/>
                    </a:lnTo>
                    <a:lnTo>
                      <a:pt x="5" y="37"/>
                    </a:lnTo>
                    <a:lnTo>
                      <a:pt x="5" y="37"/>
                    </a:lnTo>
                    <a:lnTo>
                      <a:pt x="5" y="37"/>
                    </a:lnTo>
                    <a:lnTo>
                      <a:pt x="5" y="37"/>
                    </a:lnTo>
                    <a:lnTo>
                      <a:pt x="5" y="37"/>
                    </a:lnTo>
                    <a:lnTo>
                      <a:pt x="5" y="37"/>
                    </a:lnTo>
                    <a:lnTo>
                      <a:pt x="5" y="37"/>
                    </a:lnTo>
                    <a:lnTo>
                      <a:pt x="3" y="37"/>
                    </a:lnTo>
                    <a:lnTo>
                      <a:pt x="3" y="37"/>
                    </a:lnTo>
                    <a:lnTo>
                      <a:pt x="3" y="37"/>
                    </a:lnTo>
                    <a:lnTo>
                      <a:pt x="3" y="37"/>
                    </a:lnTo>
                    <a:lnTo>
                      <a:pt x="3" y="37"/>
                    </a:lnTo>
                    <a:lnTo>
                      <a:pt x="3" y="35"/>
                    </a:lnTo>
                    <a:lnTo>
                      <a:pt x="3" y="35"/>
                    </a:lnTo>
                    <a:lnTo>
                      <a:pt x="3" y="35"/>
                    </a:lnTo>
                    <a:lnTo>
                      <a:pt x="3" y="35"/>
                    </a:lnTo>
                    <a:lnTo>
                      <a:pt x="3" y="34"/>
                    </a:lnTo>
                    <a:lnTo>
                      <a:pt x="1" y="32"/>
                    </a:lnTo>
                    <a:lnTo>
                      <a:pt x="1" y="30"/>
                    </a:lnTo>
                    <a:lnTo>
                      <a:pt x="1" y="30"/>
                    </a:lnTo>
                    <a:lnTo>
                      <a:pt x="3" y="29"/>
                    </a:lnTo>
                    <a:lnTo>
                      <a:pt x="3" y="29"/>
                    </a:lnTo>
                    <a:lnTo>
                      <a:pt x="5" y="29"/>
                    </a:lnTo>
                    <a:lnTo>
                      <a:pt x="5" y="29"/>
                    </a:lnTo>
                    <a:lnTo>
                      <a:pt x="5" y="29"/>
                    </a:lnTo>
                    <a:lnTo>
                      <a:pt x="5" y="30"/>
                    </a:lnTo>
                    <a:lnTo>
                      <a:pt x="7" y="30"/>
                    </a:lnTo>
                    <a:lnTo>
                      <a:pt x="7" y="30"/>
                    </a:lnTo>
                    <a:lnTo>
                      <a:pt x="7" y="30"/>
                    </a:lnTo>
                    <a:lnTo>
                      <a:pt x="7" y="30"/>
                    </a:lnTo>
                    <a:lnTo>
                      <a:pt x="7" y="30"/>
                    </a:lnTo>
                    <a:lnTo>
                      <a:pt x="7" y="30"/>
                    </a:lnTo>
                    <a:lnTo>
                      <a:pt x="7" y="30"/>
                    </a:lnTo>
                    <a:lnTo>
                      <a:pt x="7" y="30"/>
                    </a:lnTo>
                    <a:lnTo>
                      <a:pt x="7" y="30"/>
                    </a:lnTo>
                    <a:lnTo>
                      <a:pt x="7" y="30"/>
                    </a:lnTo>
                    <a:lnTo>
                      <a:pt x="8" y="32"/>
                    </a:lnTo>
                    <a:lnTo>
                      <a:pt x="8" y="32"/>
                    </a:lnTo>
                    <a:lnTo>
                      <a:pt x="8" y="32"/>
                    </a:lnTo>
                    <a:lnTo>
                      <a:pt x="7" y="32"/>
                    </a:lnTo>
                    <a:lnTo>
                      <a:pt x="7" y="32"/>
                    </a:lnTo>
                    <a:lnTo>
                      <a:pt x="7" y="32"/>
                    </a:lnTo>
                    <a:lnTo>
                      <a:pt x="7" y="32"/>
                    </a:lnTo>
                    <a:lnTo>
                      <a:pt x="7" y="32"/>
                    </a:lnTo>
                    <a:lnTo>
                      <a:pt x="7" y="32"/>
                    </a:lnTo>
                    <a:lnTo>
                      <a:pt x="7" y="32"/>
                    </a:lnTo>
                    <a:lnTo>
                      <a:pt x="7" y="32"/>
                    </a:lnTo>
                    <a:lnTo>
                      <a:pt x="7" y="32"/>
                    </a:lnTo>
                    <a:lnTo>
                      <a:pt x="7" y="32"/>
                    </a:lnTo>
                    <a:lnTo>
                      <a:pt x="7" y="34"/>
                    </a:lnTo>
                    <a:lnTo>
                      <a:pt x="7" y="34"/>
                    </a:lnTo>
                    <a:lnTo>
                      <a:pt x="7" y="34"/>
                    </a:lnTo>
                    <a:lnTo>
                      <a:pt x="7" y="34"/>
                    </a:lnTo>
                    <a:lnTo>
                      <a:pt x="7" y="35"/>
                    </a:lnTo>
                    <a:lnTo>
                      <a:pt x="7" y="35"/>
                    </a:lnTo>
                    <a:lnTo>
                      <a:pt x="7" y="35"/>
                    </a:lnTo>
                    <a:lnTo>
                      <a:pt x="7" y="35"/>
                    </a:lnTo>
                    <a:lnTo>
                      <a:pt x="7" y="37"/>
                    </a:lnTo>
                    <a:close/>
                    <a:moveTo>
                      <a:pt x="1" y="20"/>
                    </a:moveTo>
                    <a:lnTo>
                      <a:pt x="1" y="20"/>
                    </a:lnTo>
                    <a:lnTo>
                      <a:pt x="1" y="20"/>
                    </a:lnTo>
                    <a:lnTo>
                      <a:pt x="1" y="20"/>
                    </a:lnTo>
                    <a:lnTo>
                      <a:pt x="1" y="20"/>
                    </a:lnTo>
                    <a:lnTo>
                      <a:pt x="1" y="20"/>
                    </a:lnTo>
                    <a:lnTo>
                      <a:pt x="1" y="22"/>
                    </a:lnTo>
                    <a:lnTo>
                      <a:pt x="1" y="22"/>
                    </a:lnTo>
                    <a:lnTo>
                      <a:pt x="1" y="22"/>
                    </a:lnTo>
                    <a:lnTo>
                      <a:pt x="1" y="22"/>
                    </a:lnTo>
                    <a:lnTo>
                      <a:pt x="1" y="22"/>
                    </a:lnTo>
                    <a:lnTo>
                      <a:pt x="1" y="22"/>
                    </a:lnTo>
                    <a:lnTo>
                      <a:pt x="1" y="22"/>
                    </a:lnTo>
                    <a:lnTo>
                      <a:pt x="1" y="22"/>
                    </a:lnTo>
                    <a:lnTo>
                      <a:pt x="1" y="24"/>
                    </a:lnTo>
                    <a:lnTo>
                      <a:pt x="3" y="24"/>
                    </a:lnTo>
                    <a:lnTo>
                      <a:pt x="3" y="24"/>
                    </a:lnTo>
                    <a:lnTo>
                      <a:pt x="3" y="25"/>
                    </a:lnTo>
                    <a:lnTo>
                      <a:pt x="3" y="25"/>
                    </a:lnTo>
                    <a:lnTo>
                      <a:pt x="3" y="25"/>
                    </a:lnTo>
                    <a:lnTo>
                      <a:pt x="3" y="25"/>
                    </a:lnTo>
                    <a:lnTo>
                      <a:pt x="3" y="27"/>
                    </a:lnTo>
                    <a:lnTo>
                      <a:pt x="1" y="25"/>
                    </a:lnTo>
                    <a:lnTo>
                      <a:pt x="0" y="25"/>
                    </a:lnTo>
                    <a:lnTo>
                      <a:pt x="0" y="24"/>
                    </a:lnTo>
                    <a:lnTo>
                      <a:pt x="0" y="24"/>
                    </a:lnTo>
                    <a:lnTo>
                      <a:pt x="0" y="24"/>
                    </a:lnTo>
                    <a:lnTo>
                      <a:pt x="0" y="24"/>
                    </a:lnTo>
                    <a:lnTo>
                      <a:pt x="0" y="24"/>
                    </a:lnTo>
                    <a:lnTo>
                      <a:pt x="0" y="24"/>
                    </a:lnTo>
                    <a:lnTo>
                      <a:pt x="0" y="22"/>
                    </a:lnTo>
                    <a:lnTo>
                      <a:pt x="0" y="22"/>
                    </a:lnTo>
                    <a:lnTo>
                      <a:pt x="0" y="22"/>
                    </a:lnTo>
                    <a:lnTo>
                      <a:pt x="0" y="22"/>
                    </a:lnTo>
                    <a:lnTo>
                      <a:pt x="0" y="22"/>
                    </a:lnTo>
                    <a:lnTo>
                      <a:pt x="0" y="22"/>
                    </a:lnTo>
                    <a:lnTo>
                      <a:pt x="0" y="22"/>
                    </a:lnTo>
                    <a:lnTo>
                      <a:pt x="0" y="22"/>
                    </a:lnTo>
                    <a:lnTo>
                      <a:pt x="0" y="22"/>
                    </a:lnTo>
                    <a:lnTo>
                      <a:pt x="0" y="19"/>
                    </a:lnTo>
                    <a:lnTo>
                      <a:pt x="1" y="20"/>
                    </a:lnTo>
                    <a:lnTo>
                      <a:pt x="1" y="20"/>
                    </a:lnTo>
                    <a:lnTo>
                      <a:pt x="1" y="20"/>
                    </a:lnTo>
                    <a:lnTo>
                      <a:pt x="1" y="20"/>
                    </a:lnTo>
                    <a:lnTo>
                      <a:pt x="1" y="20"/>
                    </a:lnTo>
                    <a:close/>
                    <a:moveTo>
                      <a:pt x="27" y="0"/>
                    </a:moveTo>
                    <a:lnTo>
                      <a:pt x="34" y="8"/>
                    </a:lnTo>
                    <a:lnTo>
                      <a:pt x="35" y="17"/>
                    </a:lnTo>
                    <a:lnTo>
                      <a:pt x="29" y="24"/>
                    </a:lnTo>
                    <a:lnTo>
                      <a:pt x="32" y="27"/>
                    </a:lnTo>
                    <a:lnTo>
                      <a:pt x="32" y="29"/>
                    </a:lnTo>
                    <a:lnTo>
                      <a:pt x="32" y="29"/>
                    </a:lnTo>
                    <a:lnTo>
                      <a:pt x="30" y="29"/>
                    </a:lnTo>
                    <a:lnTo>
                      <a:pt x="30" y="29"/>
                    </a:lnTo>
                    <a:lnTo>
                      <a:pt x="30" y="30"/>
                    </a:lnTo>
                    <a:lnTo>
                      <a:pt x="30" y="30"/>
                    </a:lnTo>
                    <a:lnTo>
                      <a:pt x="30" y="30"/>
                    </a:lnTo>
                    <a:lnTo>
                      <a:pt x="30" y="30"/>
                    </a:lnTo>
                    <a:lnTo>
                      <a:pt x="30" y="30"/>
                    </a:lnTo>
                    <a:lnTo>
                      <a:pt x="30" y="30"/>
                    </a:lnTo>
                    <a:lnTo>
                      <a:pt x="30" y="30"/>
                    </a:lnTo>
                    <a:lnTo>
                      <a:pt x="30" y="32"/>
                    </a:lnTo>
                    <a:lnTo>
                      <a:pt x="29" y="32"/>
                    </a:lnTo>
                    <a:lnTo>
                      <a:pt x="30" y="32"/>
                    </a:lnTo>
                    <a:lnTo>
                      <a:pt x="30" y="32"/>
                    </a:lnTo>
                    <a:lnTo>
                      <a:pt x="30" y="32"/>
                    </a:lnTo>
                    <a:lnTo>
                      <a:pt x="29" y="32"/>
                    </a:lnTo>
                    <a:lnTo>
                      <a:pt x="29" y="30"/>
                    </a:lnTo>
                    <a:lnTo>
                      <a:pt x="29" y="32"/>
                    </a:lnTo>
                    <a:lnTo>
                      <a:pt x="29" y="32"/>
                    </a:lnTo>
                    <a:lnTo>
                      <a:pt x="27" y="30"/>
                    </a:lnTo>
                    <a:lnTo>
                      <a:pt x="25" y="30"/>
                    </a:lnTo>
                    <a:lnTo>
                      <a:pt x="25" y="32"/>
                    </a:lnTo>
                    <a:lnTo>
                      <a:pt x="25" y="32"/>
                    </a:lnTo>
                    <a:lnTo>
                      <a:pt x="25" y="32"/>
                    </a:lnTo>
                    <a:lnTo>
                      <a:pt x="25" y="32"/>
                    </a:lnTo>
                    <a:lnTo>
                      <a:pt x="25" y="32"/>
                    </a:lnTo>
                    <a:lnTo>
                      <a:pt x="25" y="32"/>
                    </a:lnTo>
                    <a:lnTo>
                      <a:pt x="25" y="32"/>
                    </a:lnTo>
                    <a:lnTo>
                      <a:pt x="25" y="32"/>
                    </a:lnTo>
                    <a:lnTo>
                      <a:pt x="23" y="32"/>
                    </a:lnTo>
                    <a:lnTo>
                      <a:pt x="23" y="32"/>
                    </a:lnTo>
                    <a:lnTo>
                      <a:pt x="22" y="32"/>
                    </a:lnTo>
                    <a:lnTo>
                      <a:pt x="22" y="32"/>
                    </a:lnTo>
                    <a:lnTo>
                      <a:pt x="22" y="32"/>
                    </a:lnTo>
                    <a:lnTo>
                      <a:pt x="22" y="32"/>
                    </a:lnTo>
                    <a:lnTo>
                      <a:pt x="22" y="32"/>
                    </a:lnTo>
                    <a:lnTo>
                      <a:pt x="22" y="32"/>
                    </a:lnTo>
                    <a:lnTo>
                      <a:pt x="22" y="32"/>
                    </a:lnTo>
                    <a:lnTo>
                      <a:pt x="22" y="32"/>
                    </a:lnTo>
                    <a:lnTo>
                      <a:pt x="20" y="32"/>
                    </a:lnTo>
                    <a:lnTo>
                      <a:pt x="20" y="32"/>
                    </a:lnTo>
                    <a:lnTo>
                      <a:pt x="20" y="34"/>
                    </a:lnTo>
                    <a:lnTo>
                      <a:pt x="20" y="34"/>
                    </a:lnTo>
                    <a:lnTo>
                      <a:pt x="20" y="34"/>
                    </a:lnTo>
                    <a:lnTo>
                      <a:pt x="18" y="35"/>
                    </a:lnTo>
                    <a:lnTo>
                      <a:pt x="18" y="35"/>
                    </a:lnTo>
                    <a:lnTo>
                      <a:pt x="18" y="35"/>
                    </a:lnTo>
                    <a:lnTo>
                      <a:pt x="18" y="35"/>
                    </a:lnTo>
                    <a:lnTo>
                      <a:pt x="18" y="35"/>
                    </a:lnTo>
                    <a:lnTo>
                      <a:pt x="18" y="35"/>
                    </a:lnTo>
                    <a:lnTo>
                      <a:pt x="18" y="35"/>
                    </a:lnTo>
                    <a:lnTo>
                      <a:pt x="18" y="37"/>
                    </a:lnTo>
                    <a:lnTo>
                      <a:pt x="18" y="37"/>
                    </a:lnTo>
                    <a:lnTo>
                      <a:pt x="18" y="37"/>
                    </a:lnTo>
                    <a:lnTo>
                      <a:pt x="18" y="37"/>
                    </a:lnTo>
                    <a:lnTo>
                      <a:pt x="18" y="37"/>
                    </a:lnTo>
                    <a:lnTo>
                      <a:pt x="18" y="37"/>
                    </a:lnTo>
                    <a:lnTo>
                      <a:pt x="18" y="37"/>
                    </a:lnTo>
                    <a:lnTo>
                      <a:pt x="18" y="37"/>
                    </a:lnTo>
                    <a:lnTo>
                      <a:pt x="18" y="37"/>
                    </a:lnTo>
                    <a:lnTo>
                      <a:pt x="18" y="37"/>
                    </a:lnTo>
                    <a:lnTo>
                      <a:pt x="18" y="37"/>
                    </a:lnTo>
                    <a:lnTo>
                      <a:pt x="18" y="37"/>
                    </a:lnTo>
                    <a:lnTo>
                      <a:pt x="18" y="37"/>
                    </a:lnTo>
                    <a:lnTo>
                      <a:pt x="17" y="39"/>
                    </a:lnTo>
                    <a:lnTo>
                      <a:pt x="15" y="39"/>
                    </a:lnTo>
                    <a:lnTo>
                      <a:pt x="15" y="39"/>
                    </a:lnTo>
                    <a:lnTo>
                      <a:pt x="15" y="39"/>
                    </a:lnTo>
                    <a:lnTo>
                      <a:pt x="15" y="39"/>
                    </a:lnTo>
                    <a:lnTo>
                      <a:pt x="15" y="39"/>
                    </a:lnTo>
                    <a:lnTo>
                      <a:pt x="15" y="39"/>
                    </a:lnTo>
                    <a:lnTo>
                      <a:pt x="15" y="39"/>
                    </a:lnTo>
                    <a:lnTo>
                      <a:pt x="15" y="37"/>
                    </a:lnTo>
                    <a:lnTo>
                      <a:pt x="15" y="37"/>
                    </a:lnTo>
                    <a:lnTo>
                      <a:pt x="15" y="37"/>
                    </a:lnTo>
                    <a:lnTo>
                      <a:pt x="13" y="35"/>
                    </a:lnTo>
                    <a:lnTo>
                      <a:pt x="13" y="34"/>
                    </a:lnTo>
                    <a:lnTo>
                      <a:pt x="13" y="30"/>
                    </a:lnTo>
                    <a:lnTo>
                      <a:pt x="13" y="30"/>
                    </a:lnTo>
                    <a:lnTo>
                      <a:pt x="13" y="29"/>
                    </a:lnTo>
                    <a:lnTo>
                      <a:pt x="13" y="27"/>
                    </a:lnTo>
                    <a:lnTo>
                      <a:pt x="13" y="27"/>
                    </a:lnTo>
                    <a:lnTo>
                      <a:pt x="13" y="27"/>
                    </a:lnTo>
                    <a:lnTo>
                      <a:pt x="13" y="27"/>
                    </a:lnTo>
                    <a:lnTo>
                      <a:pt x="15" y="27"/>
                    </a:lnTo>
                    <a:lnTo>
                      <a:pt x="15" y="27"/>
                    </a:lnTo>
                    <a:lnTo>
                      <a:pt x="15" y="27"/>
                    </a:lnTo>
                    <a:lnTo>
                      <a:pt x="15" y="27"/>
                    </a:lnTo>
                    <a:lnTo>
                      <a:pt x="15" y="27"/>
                    </a:lnTo>
                    <a:lnTo>
                      <a:pt x="15" y="27"/>
                    </a:lnTo>
                    <a:lnTo>
                      <a:pt x="15" y="27"/>
                    </a:lnTo>
                    <a:lnTo>
                      <a:pt x="15" y="27"/>
                    </a:lnTo>
                    <a:lnTo>
                      <a:pt x="15" y="27"/>
                    </a:lnTo>
                    <a:lnTo>
                      <a:pt x="15" y="27"/>
                    </a:lnTo>
                    <a:lnTo>
                      <a:pt x="15" y="27"/>
                    </a:lnTo>
                    <a:lnTo>
                      <a:pt x="17" y="27"/>
                    </a:lnTo>
                    <a:lnTo>
                      <a:pt x="17" y="27"/>
                    </a:lnTo>
                    <a:lnTo>
                      <a:pt x="17" y="27"/>
                    </a:lnTo>
                    <a:lnTo>
                      <a:pt x="17" y="27"/>
                    </a:lnTo>
                    <a:lnTo>
                      <a:pt x="17" y="25"/>
                    </a:lnTo>
                    <a:lnTo>
                      <a:pt x="17" y="25"/>
                    </a:lnTo>
                    <a:lnTo>
                      <a:pt x="17" y="25"/>
                    </a:lnTo>
                    <a:lnTo>
                      <a:pt x="17" y="25"/>
                    </a:lnTo>
                    <a:lnTo>
                      <a:pt x="17" y="25"/>
                    </a:lnTo>
                    <a:lnTo>
                      <a:pt x="17" y="24"/>
                    </a:lnTo>
                    <a:lnTo>
                      <a:pt x="17" y="24"/>
                    </a:lnTo>
                    <a:lnTo>
                      <a:pt x="17" y="24"/>
                    </a:lnTo>
                    <a:lnTo>
                      <a:pt x="17" y="24"/>
                    </a:lnTo>
                    <a:lnTo>
                      <a:pt x="17" y="24"/>
                    </a:lnTo>
                    <a:lnTo>
                      <a:pt x="17" y="24"/>
                    </a:lnTo>
                    <a:lnTo>
                      <a:pt x="15" y="24"/>
                    </a:lnTo>
                    <a:lnTo>
                      <a:pt x="15" y="24"/>
                    </a:lnTo>
                    <a:lnTo>
                      <a:pt x="15" y="24"/>
                    </a:lnTo>
                    <a:lnTo>
                      <a:pt x="15" y="24"/>
                    </a:lnTo>
                    <a:lnTo>
                      <a:pt x="15" y="24"/>
                    </a:lnTo>
                    <a:lnTo>
                      <a:pt x="15" y="24"/>
                    </a:lnTo>
                    <a:lnTo>
                      <a:pt x="15" y="24"/>
                    </a:lnTo>
                    <a:lnTo>
                      <a:pt x="15" y="24"/>
                    </a:lnTo>
                    <a:lnTo>
                      <a:pt x="15" y="24"/>
                    </a:lnTo>
                    <a:lnTo>
                      <a:pt x="13" y="24"/>
                    </a:lnTo>
                    <a:lnTo>
                      <a:pt x="13" y="24"/>
                    </a:lnTo>
                    <a:lnTo>
                      <a:pt x="13" y="24"/>
                    </a:lnTo>
                    <a:lnTo>
                      <a:pt x="13" y="24"/>
                    </a:lnTo>
                    <a:lnTo>
                      <a:pt x="13" y="24"/>
                    </a:lnTo>
                    <a:lnTo>
                      <a:pt x="13" y="25"/>
                    </a:lnTo>
                    <a:lnTo>
                      <a:pt x="13" y="25"/>
                    </a:lnTo>
                    <a:lnTo>
                      <a:pt x="13" y="25"/>
                    </a:lnTo>
                    <a:lnTo>
                      <a:pt x="13" y="25"/>
                    </a:lnTo>
                    <a:lnTo>
                      <a:pt x="13" y="25"/>
                    </a:lnTo>
                    <a:lnTo>
                      <a:pt x="13" y="25"/>
                    </a:lnTo>
                    <a:lnTo>
                      <a:pt x="13" y="25"/>
                    </a:lnTo>
                    <a:lnTo>
                      <a:pt x="13" y="25"/>
                    </a:lnTo>
                    <a:lnTo>
                      <a:pt x="13" y="25"/>
                    </a:lnTo>
                    <a:lnTo>
                      <a:pt x="13" y="25"/>
                    </a:lnTo>
                    <a:lnTo>
                      <a:pt x="13" y="25"/>
                    </a:lnTo>
                    <a:lnTo>
                      <a:pt x="13" y="25"/>
                    </a:lnTo>
                    <a:lnTo>
                      <a:pt x="13" y="25"/>
                    </a:lnTo>
                    <a:lnTo>
                      <a:pt x="13" y="25"/>
                    </a:lnTo>
                    <a:lnTo>
                      <a:pt x="12" y="24"/>
                    </a:lnTo>
                    <a:lnTo>
                      <a:pt x="13" y="22"/>
                    </a:lnTo>
                    <a:lnTo>
                      <a:pt x="13" y="22"/>
                    </a:lnTo>
                    <a:lnTo>
                      <a:pt x="13" y="22"/>
                    </a:lnTo>
                    <a:lnTo>
                      <a:pt x="13" y="22"/>
                    </a:lnTo>
                    <a:lnTo>
                      <a:pt x="13" y="20"/>
                    </a:lnTo>
                    <a:lnTo>
                      <a:pt x="13" y="20"/>
                    </a:lnTo>
                    <a:lnTo>
                      <a:pt x="15" y="19"/>
                    </a:lnTo>
                    <a:lnTo>
                      <a:pt x="15" y="19"/>
                    </a:lnTo>
                    <a:lnTo>
                      <a:pt x="15" y="19"/>
                    </a:lnTo>
                    <a:lnTo>
                      <a:pt x="15" y="19"/>
                    </a:lnTo>
                    <a:lnTo>
                      <a:pt x="15" y="17"/>
                    </a:lnTo>
                    <a:lnTo>
                      <a:pt x="15" y="17"/>
                    </a:lnTo>
                    <a:lnTo>
                      <a:pt x="15" y="17"/>
                    </a:lnTo>
                    <a:lnTo>
                      <a:pt x="15" y="17"/>
                    </a:lnTo>
                    <a:lnTo>
                      <a:pt x="13" y="17"/>
                    </a:lnTo>
                    <a:lnTo>
                      <a:pt x="13" y="17"/>
                    </a:lnTo>
                    <a:lnTo>
                      <a:pt x="13" y="17"/>
                    </a:lnTo>
                    <a:lnTo>
                      <a:pt x="12" y="17"/>
                    </a:lnTo>
                    <a:lnTo>
                      <a:pt x="12" y="17"/>
                    </a:lnTo>
                    <a:lnTo>
                      <a:pt x="12" y="17"/>
                    </a:lnTo>
                    <a:lnTo>
                      <a:pt x="12" y="19"/>
                    </a:lnTo>
                    <a:lnTo>
                      <a:pt x="12" y="19"/>
                    </a:lnTo>
                    <a:lnTo>
                      <a:pt x="12" y="19"/>
                    </a:lnTo>
                    <a:lnTo>
                      <a:pt x="12" y="17"/>
                    </a:lnTo>
                    <a:lnTo>
                      <a:pt x="12" y="17"/>
                    </a:lnTo>
                    <a:lnTo>
                      <a:pt x="10" y="17"/>
                    </a:lnTo>
                    <a:lnTo>
                      <a:pt x="10" y="17"/>
                    </a:lnTo>
                    <a:lnTo>
                      <a:pt x="10" y="17"/>
                    </a:lnTo>
                    <a:lnTo>
                      <a:pt x="10" y="19"/>
                    </a:lnTo>
                    <a:lnTo>
                      <a:pt x="10" y="19"/>
                    </a:lnTo>
                    <a:lnTo>
                      <a:pt x="10" y="19"/>
                    </a:lnTo>
                    <a:lnTo>
                      <a:pt x="8" y="19"/>
                    </a:lnTo>
                    <a:lnTo>
                      <a:pt x="8" y="19"/>
                    </a:lnTo>
                    <a:lnTo>
                      <a:pt x="8" y="20"/>
                    </a:lnTo>
                    <a:lnTo>
                      <a:pt x="7" y="20"/>
                    </a:lnTo>
                    <a:lnTo>
                      <a:pt x="7" y="20"/>
                    </a:lnTo>
                    <a:lnTo>
                      <a:pt x="7" y="20"/>
                    </a:lnTo>
                    <a:lnTo>
                      <a:pt x="7" y="20"/>
                    </a:lnTo>
                    <a:lnTo>
                      <a:pt x="8" y="20"/>
                    </a:lnTo>
                    <a:lnTo>
                      <a:pt x="8" y="22"/>
                    </a:lnTo>
                    <a:lnTo>
                      <a:pt x="8" y="22"/>
                    </a:lnTo>
                    <a:lnTo>
                      <a:pt x="7" y="20"/>
                    </a:lnTo>
                    <a:lnTo>
                      <a:pt x="7" y="20"/>
                    </a:lnTo>
                    <a:lnTo>
                      <a:pt x="7" y="19"/>
                    </a:lnTo>
                    <a:lnTo>
                      <a:pt x="7" y="19"/>
                    </a:lnTo>
                    <a:lnTo>
                      <a:pt x="5" y="19"/>
                    </a:lnTo>
                    <a:lnTo>
                      <a:pt x="5" y="19"/>
                    </a:lnTo>
                    <a:lnTo>
                      <a:pt x="5" y="19"/>
                    </a:lnTo>
                    <a:lnTo>
                      <a:pt x="5" y="17"/>
                    </a:lnTo>
                    <a:lnTo>
                      <a:pt x="5" y="17"/>
                    </a:lnTo>
                    <a:lnTo>
                      <a:pt x="5" y="17"/>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3"/>
                    </a:lnTo>
                    <a:lnTo>
                      <a:pt x="5" y="13"/>
                    </a:lnTo>
                    <a:lnTo>
                      <a:pt x="5" y="13"/>
                    </a:lnTo>
                    <a:lnTo>
                      <a:pt x="7" y="13"/>
                    </a:lnTo>
                    <a:lnTo>
                      <a:pt x="7" y="13"/>
                    </a:lnTo>
                    <a:lnTo>
                      <a:pt x="8" y="12"/>
                    </a:lnTo>
                    <a:lnTo>
                      <a:pt x="10" y="12"/>
                    </a:lnTo>
                    <a:lnTo>
                      <a:pt x="10" y="12"/>
                    </a:lnTo>
                    <a:lnTo>
                      <a:pt x="10" y="12"/>
                    </a:lnTo>
                    <a:lnTo>
                      <a:pt x="10" y="12"/>
                    </a:lnTo>
                    <a:lnTo>
                      <a:pt x="10" y="12"/>
                    </a:lnTo>
                    <a:lnTo>
                      <a:pt x="10" y="12"/>
                    </a:lnTo>
                    <a:lnTo>
                      <a:pt x="10" y="12"/>
                    </a:lnTo>
                    <a:lnTo>
                      <a:pt x="10" y="12"/>
                    </a:lnTo>
                    <a:lnTo>
                      <a:pt x="10" y="12"/>
                    </a:lnTo>
                    <a:lnTo>
                      <a:pt x="10" y="12"/>
                    </a:lnTo>
                    <a:lnTo>
                      <a:pt x="12" y="12"/>
                    </a:lnTo>
                    <a:lnTo>
                      <a:pt x="12" y="10"/>
                    </a:lnTo>
                    <a:lnTo>
                      <a:pt x="12" y="10"/>
                    </a:lnTo>
                    <a:lnTo>
                      <a:pt x="12" y="10"/>
                    </a:lnTo>
                    <a:lnTo>
                      <a:pt x="12" y="10"/>
                    </a:lnTo>
                    <a:lnTo>
                      <a:pt x="12" y="10"/>
                    </a:lnTo>
                    <a:lnTo>
                      <a:pt x="12" y="10"/>
                    </a:lnTo>
                    <a:lnTo>
                      <a:pt x="12" y="10"/>
                    </a:lnTo>
                    <a:lnTo>
                      <a:pt x="12" y="10"/>
                    </a:lnTo>
                    <a:lnTo>
                      <a:pt x="12" y="8"/>
                    </a:lnTo>
                    <a:lnTo>
                      <a:pt x="12" y="8"/>
                    </a:lnTo>
                    <a:lnTo>
                      <a:pt x="10" y="8"/>
                    </a:lnTo>
                    <a:lnTo>
                      <a:pt x="10" y="7"/>
                    </a:lnTo>
                    <a:lnTo>
                      <a:pt x="15" y="2"/>
                    </a:lnTo>
                    <a:lnTo>
                      <a:pt x="2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12" name="Freeform 2371"/>
              <p:cNvSpPr>
                <a:spLocks noEditPoints="1"/>
              </p:cNvSpPr>
              <p:nvPr/>
            </p:nvSpPr>
            <p:spPr bwMode="auto">
              <a:xfrm>
                <a:off x="4833" y="1909"/>
                <a:ext cx="35" cy="39"/>
              </a:xfrm>
              <a:custGeom>
                <a:avLst/>
                <a:gdLst>
                  <a:gd name="T0" fmla="*/ 5 w 35"/>
                  <a:gd name="T1" fmla="*/ 37 h 39"/>
                  <a:gd name="T2" fmla="*/ 5 w 35"/>
                  <a:gd name="T3" fmla="*/ 37 h 39"/>
                  <a:gd name="T4" fmla="*/ 3 w 35"/>
                  <a:gd name="T5" fmla="*/ 35 h 39"/>
                  <a:gd name="T6" fmla="*/ 1 w 35"/>
                  <a:gd name="T7" fmla="*/ 30 h 39"/>
                  <a:gd name="T8" fmla="*/ 5 w 35"/>
                  <a:gd name="T9" fmla="*/ 29 h 39"/>
                  <a:gd name="T10" fmla="*/ 7 w 35"/>
                  <a:gd name="T11" fmla="*/ 30 h 39"/>
                  <a:gd name="T12" fmla="*/ 8 w 35"/>
                  <a:gd name="T13" fmla="*/ 32 h 39"/>
                  <a:gd name="T14" fmla="*/ 7 w 35"/>
                  <a:gd name="T15" fmla="*/ 32 h 39"/>
                  <a:gd name="T16" fmla="*/ 7 w 35"/>
                  <a:gd name="T17" fmla="*/ 32 h 39"/>
                  <a:gd name="T18" fmla="*/ 7 w 35"/>
                  <a:gd name="T19" fmla="*/ 35 h 39"/>
                  <a:gd name="T20" fmla="*/ 1 w 35"/>
                  <a:gd name="T21" fmla="*/ 20 h 39"/>
                  <a:gd name="T22" fmla="*/ 1 w 35"/>
                  <a:gd name="T23" fmla="*/ 22 h 39"/>
                  <a:gd name="T24" fmla="*/ 1 w 35"/>
                  <a:gd name="T25" fmla="*/ 24 h 39"/>
                  <a:gd name="T26" fmla="*/ 3 w 35"/>
                  <a:gd name="T27" fmla="*/ 25 h 39"/>
                  <a:gd name="T28" fmla="*/ 0 w 35"/>
                  <a:gd name="T29" fmla="*/ 24 h 39"/>
                  <a:gd name="T30" fmla="*/ 0 w 35"/>
                  <a:gd name="T31" fmla="*/ 22 h 39"/>
                  <a:gd name="T32" fmla="*/ 0 w 35"/>
                  <a:gd name="T33" fmla="*/ 22 h 39"/>
                  <a:gd name="T34" fmla="*/ 1 w 35"/>
                  <a:gd name="T35" fmla="*/ 20 h 39"/>
                  <a:gd name="T36" fmla="*/ 32 w 35"/>
                  <a:gd name="T37" fmla="*/ 29 h 39"/>
                  <a:gd name="T38" fmla="*/ 30 w 35"/>
                  <a:gd name="T39" fmla="*/ 30 h 39"/>
                  <a:gd name="T40" fmla="*/ 29 w 35"/>
                  <a:gd name="T41" fmla="*/ 32 h 39"/>
                  <a:gd name="T42" fmla="*/ 29 w 35"/>
                  <a:gd name="T43" fmla="*/ 32 h 39"/>
                  <a:gd name="T44" fmla="*/ 25 w 35"/>
                  <a:gd name="T45" fmla="*/ 32 h 39"/>
                  <a:gd name="T46" fmla="*/ 23 w 35"/>
                  <a:gd name="T47" fmla="*/ 32 h 39"/>
                  <a:gd name="T48" fmla="*/ 22 w 35"/>
                  <a:gd name="T49" fmla="*/ 32 h 39"/>
                  <a:gd name="T50" fmla="*/ 20 w 35"/>
                  <a:gd name="T51" fmla="*/ 34 h 39"/>
                  <a:gd name="T52" fmla="*/ 18 w 35"/>
                  <a:gd name="T53" fmla="*/ 35 h 39"/>
                  <a:gd name="T54" fmla="*/ 18 w 35"/>
                  <a:gd name="T55" fmla="*/ 37 h 39"/>
                  <a:gd name="T56" fmla="*/ 18 w 35"/>
                  <a:gd name="T57" fmla="*/ 37 h 39"/>
                  <a:gd name="T58" fmla="*/ 15 w 35"/>
                  <a:gd name="T59" fmla="*/ 39 h 39"/>
                  <a:gd name="T60" fmla="*/ 15 w 35"/>
                  <a:gd name="T61" fmla="*/ 39 h 39"/>
                  <a:gd name="T62" fmla="*/ 13 w 35"/>
                  <a:gd name="T63" fmla="*/ 30 h 39"/>
                  <a:gd name="T64" fmla="*/ 13 w 35"/>
                  <a:gd name="T65" fmla="*/ 27 h 39"/>
                  <a:gd name="T66" fmla="*/ 15 w 35"/>
                  <a:gd name="T67" fmla="*/ 27 h 39"/>
                  <a:gd name="T68" fmla="*/ 17 w 35"/>
                  <a:gd name="T69" fmla="*/ 27 h 39"/>
                  <a:gd name="T70" fmla="*/ 17 w 35"/>
                  <a:gd name="T71" fmla="*/ 25 h 39"/>
                  <a:gd name="T72" fmla="*/ 17 w 35"/>
                  <a:gd name="T73" fmla="*/ 24 h 39"/>
                  <a:gd name="T74" fmla="*/ 15 w 35"/>
                  <a:gd name="T75" fmla="*/ 24 h 39"/>
                  <a:gd name="T76" fmla="*/ 13 w 35"/>
                  <a:gd name="T77" fmla="*/ 24 h 39"/>
                  <a:gd name="T78" fmla="*/ 13 w 35"/>
                  <a:gd name="T79" fmla="*/ 25 h 39"/>
                  <a:gd name="T80" fmla="*/ 13 w 35"/>
                  <a:gd name="T81" fmla="*/ 25 h 39"/>
                  <a:gd name="T82" fmla="*/ 13 w 35"/>
                  <a:gd name="T83" fmla="*/ 25 h 39"/>
                  <a:gd name="T84" fmla="*/ 13 w 35"/>
                  <a:gd name="T85" fmla="*/ 20 h 39"/>
                  <a:gd name="T86" fmla="*/ 15 w 35"/>
                  <a:gd name="T87" fmla="*/ 17 h 39"/>
                  <a:gd name="T88" fmla="*/ 13 w 35"/>
                  <a:gd name="T89" fmla="*/ 17 h 39"/>
                  <a:gd name="T90" fmla="*/ 12 w 35"/>
                  <a:gd name="T91" fmla="*/ 19 h 39"/>
                  <a:gd name="T92" fmla="*/ 10 w 35"/>
                  <a:gd name="T93" fmla="*/ 19 h 39"/>
                  <a:gd name="T94" fmla="*/ 7 w 35"/>
                  <a:gd name="T95" fmla="*/ 20 h 39"/>
                  <a:gd name="T96" fmla="*/ 8 w 35"/>
                  <a:gd name="T97" fmla="*/ 22 h 39"/>
                  <a:gd name="T98" fmla="*/ 5 w 35"/>
                  <a:gd name="T99" fmla="*/ 19 h 39"/>
                  <a:gd name="T100" fmla="*/ 5 w 35"/>
                  <a:gd name="T101" fmla="*/ 15 h 39"/>
                  <a:gd name="T102" fmla="*/ 5 w 35"/>
                  <a:gd name="T103" fmla="*/ 15 h 39"/>
                  <a:gd name="T104" fmla="*/ 5 w 35"/>
                  <a:gd name="T105" fmla="*/ 15 h 39"/>
                  <a:gd name="T106" fmla="*/ 5 w 35"/>
                  <a:gd name="T107" fmla="*/ 13 h 39"/>
                  <a:gd name="T108" fmla="*/ 10 w 35"/>
                  <a:gd name="T109" fmla="*/ 12 h 39"/>
                  <a:gd name="T110" fmla="*/ 10 w 35"/>
                  <a:gd name="T111" fmla="*/ 12 h 39"/>
                  <a:gd name="T112" fmla="*/ 12 w 35"/>
                  <a:gd name="T113" fmla="*/ 10 h 39"/>
                  <a:gd name="T114" fmla="*/ 12 w 35"/>
                  <a:gd name="T11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 h="39">
                    <a:moveTo>
                      <a:pt x="7" y="37"/>
                    </a:moveTo>
                    <a:lnTo>
                      <a:pt x="7" y="37"/>
                    </a:lnTo>
                    <a:lnTo>
                      <a:pt x="7" y="37"/>
                    </a:lnTo>
                    <a:lnTo>
                      <a:pt x="7" y="37"/>
                    </a:lnTo>
                    <a:lnTo>
                      <a:pt x="5" y="37"/>
                    </a:lnTo>
                    <a:lnTo>
                      <a:pt x="5" y="37"/>
                    </a:lnTo>
                    <a:lnTo>
                      <a:pt x="5" y="37"/>
                    </a:lnTo>
                    <a:lnTo>
                      <a:pt x="5" y="37"/>
                    </a:lnTo>
                    <a:lnTo>
                      <a:pt x="5" y="37"/>
                    </a:lnTo>
                    <a:lnTo>
                      <a:pt x="5" y="37"/>
                    </a:lnTo>
                    <a:lnTo>
                      <a:pt x="5" y="37"/>
                    </a:lnTo>
                    <a:lnTo>
                      <a:pt x="5" y="37"/>
                    </a:lnTo>
                    <a:lnTo>
                      <a:pt x="3" y="37"/>
                    </a:lnTo>
                    <a:lnTo>
                      <a:pt x="3" y="37"/>
                    </a:lnTo>
                    <a:lnTo>
                      <a:pt x="3" y="37"/>
                    </a:lnTo>
                    <a:lnTo>
                      <a:pt x="3" y="37"/>
                    </a:lnTo>
                    <a:lnTo>
                      <a:pt x="3" y="37"/>
                    </a:lnTo>
                    <a:lnTo>
                      <a:pt x="3" y="35"/>
                    </a:lnTo>
                    <a:lnTo>
                      <a:pt x="3" y="35"/>
                    </a:lnTo>
                    <a:lnTo>
                      <a:pt x="3" y="35"/>
                    </a:lnTo>
                    <a:lnTo>
                      <a:pt x="3" y="35"/>
                    </a:lnTo>
                    <a:lnTo>
                      <a:pt x="3" y="34"/>
                    </a:lnTo>
                    <a:lnTo>
                      <a:pt x="1" y="32"/>
                    </a:lnTo>
                    <a:lnTo>
                      <a:pt x="1" y="30"/>
                    </a:lnTo>
                    <a:lnTo>
                      <a:pt x="1" y="30"/>
                    </a:lnTo>
                    <a:lnTo>
                      <a:pt x="3" y="29"/>
                    </a:lnTo>
                    <a:lnTo>
                      <a:pt x="3" y="29"/>
                    </a:lnTo>
                    <a:lnTo>
                      <a:pt x="5" y="29"/>
                    </a:lnTo>
                    <a:lnTo>
                      <a:pt x="5" y="29"/>
                    </a:lnTo>
                    <a:lnTo>
                      <a:pt x="5" y="29"/>
                    </a:lnTo>
                    <a:lnTo>
                      <a:pt x="5" y="30"/>
                    </a:lnTo>
                    <a:lnTo>
                      <a:pt x="7" y="30"/>
                    </a:lnTo>
                    <a:lnTo>
                      <a:pt x="7" y="30"/>
                    </a:lnTo>
                    <a:lnTo>
                      <a:pt x="7" y="30"/>
                    </a:lnTo>
                    <a:lnTo>
                      <a:pt x="7" y="30"/>
                    </a:lnTo>
                    <a:lnTo>
                      <a:pt x="7" y="30"/>
                    </a:lnTo>
                    <a:lnTo>
                      <a:pt x="7" y="30"/>
                    </a:lnTo>
                    <a:lnTo>
                      <a:pt x="7" y="30"/>
                    </a:lnTo>
                    <a:lnTo>
                      <a:pt x="7" y="30"/>
                    </a:lnTo>
                    <a:lnTo>
                      <a:pt x="7" y="30"/>
                    </a:lnTo>
                    <a:lnTo>
                      <a:pt x="7" y="30"/>
                    </a:lnTo>
                    <a:lnTo>
                      <a:pt x="8" y="32"/>
                    </a:lnTo>
                    <a:lnTo>
                      <a:pt x="8" y="32"/>
                    </a:lnTo>
                    <a:lnTo>
                      <a:pt x="8" y="32"/>
                    </a:lnTo>
                    <a:lnTo>
                      <a:pt x="7" y="32"/>
                    </a:lnTo>
                    <a:lnTo>
                      <a:pt x="7" y="32"/>
                    </a:lnTo>
                    <a:lnTo>
                      <a:pt x="7" y="32"/>
                    </a:lnTo>
                    <a:lnTo>
                      <a:pt x="7" y="32"/>
                    </a:lnTo>
                    <a:lnTo>
                      <a:pt x="7" y="32"/>
                    </a:lnTo>
                    <a:lnTo>
                      <a:pt x="7" y="32"/>
                    </a:lnTo>
                    <a:lnTo>
                      <a:pt x="7" y="32"/>
                    </a:lnTo>
                    <a:lnTo>
                      <a:pt x="7" y="32"/>
                    </a:lnTo>
                    <a:lnTo>
                      <a:pt x="7" y="32"/>
                    </a:lnTo>
                    <a:lnTo>
                      <a:pt x="7" y="32"/>
                    </a:lnTo>
                    <a:lnTo>
                      <a:pt x="7" y="34"/>
                    </a:lnTo>
                    <a:lnTo>
                      <a:pt x="7" y="34"/>
                    </a:lnTo>
                    <a:lnTo>
                      <a:pt x="7" y="34"/>
                    </a:lnTo>
                    <a:lnTo>
                      <a:pt x="7" y="34"/>
                    </a:lnTo>
                    <a:lnTo>
                      <a:pt x="7" y="35"/>
                    </a:lnTo>
                    <a:lnTo>
                      <a:pt x="7" y="35"/>
                    </a:lnTo>
                    <a:lnTo>
                      <a:pt x="7" y="35"/>
                    </a:lnTo>
                    <a:lnTo>
                      <a:pt x="7" y="35"/>
                    </a:lnTo>
                    <a:lnTo>
                      <a:pt x="7" y="37"/>
                    </a:lnTo>
                    <a:moveTo>
                      <a:pt x="1" y="20"/>
                    </a:moveTo>
                    <a:lnTo>
                      <a:pt x="1" y="20"/>
                    </a:lnTo>
                    <a:lnTo>
                      <a:pt x="1" y="20"/>
                    </a:lnTo>
                    <a:lnTo>
                      <a:pt x="1" y="20"/>
                    </a:lnTo>
                    <a:lnTo>
                      <a:pt x="1" y="20"/>
                    </a:lnTo>
                    <a:lnTo>
                      <a:pt x="1" y="20"/>
                    </a:lnTo>
                    <a:lnTo>
                      <a:pt x="1" y="22"/>
                    </a:lnTo>
                    <a:lnTo>
                      <a:pt x="1" y="22"/>
                    </a:lnTo>
                    <a:lnTo>
                      <a:pt x="1" y="22"/>
                    </a:lnTo>
                    <a:lnTo>
                      <a:pt x="1" y="22"/>
                    </a:lnTo>
                    <a:lnTo>
                      <a:pt x="1" y="22"/>
                    </a:lnTo>
                    <a:lnTo>
                      <a:pt x="1" y="22"/>
                    </a:lnTo>
                    <a:lnTo>
                      <a:pt x="1" y="22"/>
                    </a:lnTo>
                    <a:lnTo>
                      <a:pt x="1" y="22"/>
                    </a:lnTo>
                    <a:lnTo>
                      <a:pt x="1" y="24"/>
                    </a:lnTo>
                    <a:lnTo>
                      <a:pt x="3" y="24"/>
                    </a:lnTo>
                    <a:lnTo>
                      <a:pt x="3" y="24"/>
                    </a:lnTo>
                    <a:lnTo>
                      <a:pt x="3" y="25"/>
                    </a:lnTo>
                    <a:lnTo>
                      <a:pt x="3" y="25"/>
                    </a:lnTo>
                    <a:lnTo>
                      <a:pt x="3" y="25"/>
                    </a:lnTo>
                    <a:lnTo>
                      <a:pt x="3" y="25"/>
                    </a:lnTo>
                    <a:lnTo>
                      <a:pt x="3" y="27"/>
                    </a:lnTo>
                    <a:lnTo>
                      <a:pt x="1" y="25"/>
                    </a:lnTo>
                    <a:lnTo>
                      <a:pt x="0" y="25"/>
                    </a:lnTo>
                    <a:lnTo>
                      <a:pt x="0" y="24"/>
                    </a:lnTo>
                    <a:lnTo>
                      <a:pt x="0" y="24"/>
                    </a:lnTo>
                    <a:lnTo>
                      <a:pt x="0" y="24"/>
                    </a:lnTo>
                    <a:lnTo>
                      <a:pt x="0" y="24"/>
                    </a:lnTo>
                    <a:lnTo>
                      <a:pt x="0" y="24"/>
                    </a:lnTo>
                    <a:lnTo>
                      <a:pt x="0" y="24"/>
                    </a:lnTo>
                    <a:lnTo>
                      <a:pt x="0" y="22"/>
                    </a:lnTo>
                    <a:lnTo>
                      <a:pt x="0" y="22"/>
                    </a:lnTo>
                    <a:lnTo>
                      <a:pt x="0" y="22"/>
                    </a:lnTo>
                    <a:lnTo>
                      <a:pt x="0" y="22"/>
                    </a:lnTo>
                    <a:lnTo>
                      <a:pt x="0" y="22"/>
                    </a:lnTo>
                    <a:lnTo>
                      <a:pt x="0" y="22"/>
                    </a:lnTo>
                    <a:lnTo>
                      <a:pt x="0" y="22"/>
                    </a:lnTo>
                    <a:lnTo>
                      <a:pt x="0" y="22"/>
                    </a:lnTo>
                    <a:lnTo>
                      <a:pt x="0" y="22"/>
                    </a:lnTo>
                    <a:lnTo>
                      <a:pt x="0" y="19"/>
                    </a:lnTo>
                    <a:lnTo>
                      <a:pt x="1" y="20"/>
                    </a:lnTo>
                    <a:lnTo>
                      <a:pt x="1" y="20"/>
                    </a:lnTo>
                    <a:lnTo>
                      <a:pt x="1" y="20"/>
                    </a:lnTo>
                    <a:lnTo>
                      <a:pt x="1" y="20"/>
                    </a:lnTo>
                    <a:lnTo>
                      <a:pt x="1" y="20"/>
                    </a:lnTo>
                    <a:moveTo>
                      <a:pt x="27" y="0"/>
                    </a:moveTo>
                    <a:lnTo>
                      <a:pt x="34" y="8"/>
                    </a:lnTo>
                    <a:lnTo>
                      <a:pt x="35" y="17"/>
                    </a:lnTo>
                    <a:lnTo>
                      <a:pt x="29" y="24"/>
                    </a:lnTo>
                    <a:lnTo>
                      <a:pt x="32" y="27"/>
                    </a:lnTo>
                    <a:lnTo>
                      <a:pt x="32" y="29"/>
                    </a:lnTo>
                    <a:lnTo>
                      <a:pt x="32" y="29"/>
                    </a:lnTo>
                    <a:lnTo>
                      <a:pt x="30" y="29"/>
                    </a:lnTo>
                    <a:lnTo>
                      <a:pt x="30" y="29"/>
                    </a:lnTo>
                    <a:lnTo>
                      <a:pt x="30" y="30"/>
                    </a:lnTo>
                    <a:lnTo>
                      <a:pt x="30" y="30"/>
                    </a:lnTo>
                    <a:lnTo>
                      <a:pt x="30" y="30"/>
                    </a:lnTo>
                    <a:lnTo>
                      <a:pt x="30" y="30"/>
                    </a:lnTo>
                    <a:lnTo>
                      <a:pt x="30" y="30"/>
                    </a:lnTo>
                    <a:lnTo>
                      <a:pt x="30" y="30"/>
                    </a:lnTo>
                    <a:lnTo>
                      <a:pt x="30" y="30"/>
                    </a:lnTo>
                    <a:lnTo>
                      <a:pt x="30" y="32"/>
                    </a:lnTo>
                    <a:lnTo>
                      <a:pt x="29" y="32"/>
                    </a:lnTo>
                    <a:lnTo>
                      <a:pt x="30" y="32"/>
                    </a:lnTo>
                    <a:lnTo>
                      <a:pt x="30" y="32"/>
                    </a:lnTo>
                    <a:lnTo>
                      <a:pt x="30" y="32"/>
                    </a:lnTo>
                    <a:lnTo>
                      <a:pt x="29" y="32"/>
                    </a:lnTo>
                    <a:lnTo>
                      <a:pt x="29" y="30"/>
                    </a:lnTo>
                    <a:lnTo>
                      <a:pt x="29" y="32"/>
                    </a:lnTo>
                    <a:lnTo>
                      <a:pt x="29" y="32"/>
                    </a:lnTo>
                    <a:lnTo>
                      <a:pt x="27" y="30"/>
                    </a:lnTo>
                    <a:lnTo>
                      <a:pt x="25" y="30"/>
                    </a:lnTo>
                    <a:lnTo>
                      <a:pt x="25" y="32"/>
                    </a:lnTo>
                    <a:lnTo>
                      <a:pt x="25" y="32"/>
                    </a:lnTo>
                    <a:lnTo>
                      <a:pt x="25" y="32"/>
                    </a:lnTo>
                    <a:lnTo>
                      <a:pt x="25" y="32"/>
                    </a:lnTo>
                    <a:lnTo>
                      <a:pt x="25" y="32"/>
                    </a:lnTo>
                    <a:lnTo>
                      <a:pt x="25" y="32"/>
                    </a:lnTo>
                    <a:lnTo>
                      <a:pt x="25" y="32"/>
                    </a:lnTo>
                    <a:lnTo>
                      <a:pt x="25" y="32"/>
                    </a:lnTo>
                    <a:lnTo>
                      <a:pt x="23" y="32"/>
                    </a:lnTo>
                    <a:lnTo>
                      <a:pt x="23" y="32"/>
                    </a:lnTo>
                    <a:lnTo>
                      <a:pt x="22" y="32"/>
                    </a:lnTo>
                    <a:lnTo>
                      <a:pt x="22" y="32"/>
                    </a:lnTo>
                    <a:lnTo>
                      <a:pt x="22" y="32"/>
                    </a:lnTo>
                    <a:lnTo>
                      <a:pt x="22" y="32"/>
                    </a:lnTo>
                    <a:lnTo>
                      <a:pt x="22" y="32"/>
                    </a:lnTo>
                    <a:lnTo>
                      <a:pt x="22" y="32"/>
                    </a:lnTo>
                    <a:lnTo>
                      <a:pt x="22" y="32"/>
                    </a:lnTo>
                    <a:lnTo>
                      <a:pt x="22" y="32"/>
                    </a:lnTo>
                    <a:lnTo>
                      <a:pt x="20" y="32"/>
                    </a:lnTo>
                    <a:lnTo>
                      <a:pt x="20" y="32"/>
                    </a:lnTo>
                    <a:lnTo>
                      <a:pt x="20" y="34"/>
                    </a:lnTo>
                    <a:lnTo>
                      <a:pt x="20" y="34"/>
                    </a:lnTo>
                    <a:lnTo>
                      <a:pt x="20" y="34"/>
                    </a:lnTo>
                    <a:lnTo>
                      <a:pt x="18" y="35"/>
                    </a:lnTo>
                    <a:lnTo>
                      <a:pt x="18" y="35"/>
                    </a:lnTo>
                    <a:lnTo>
                      <a:pt x="18" y="35"/>
                    </a:lnTo>
                    <a:lnTo>
                      <a:pt x="18" y="35"/>
                    </a:lnTo>
                    <a:lnTo>
                      <a:pt x="18" y="35"/>
                    </a:lnTo>
                    <a:lnTo>
                      <a:pt x="18" y="35"/>
                    </a:lnTo>
                    <a:lnTo>
                      <a:pt x="18" y="35"/>
                    </a:lnTo>
                    <a:lnTo>
                      <a:pt x="18" y="37"/>
                    </a:lnTo>
                    <a:lnTo>
                      <a:pt x="18" y="37"/>
                    </a:lnTo>
                    <a:lnTo>
                      <a:pt x="18" y="37"/>
                    </a:lnTo>
                    <a:lnTo>
                      <a:pt x="18" y="37"/>
                    </a:lnTo>
                    <a:lnTo>
                      <a:pt x="18" y="37"/>
                    </a:lnTo>
                    <a:lnTo>
                      <a:pt x="18" y="37"/>
                    </a:lnTo>
                    <a:lnTo>
                      <a:pt x="18" y="37"/>
                    </a:lnTo>
                    <a:lnTo>
                      <a:pt x="18" y="37"/>
                    </a:lnTo>
                    <a:lnTo>
                      <a:pt x="18" y="37"/>
                    </a:lnTo>
                    <a:lnTo>
                      <a:pt x="18" y="37"/>
                    </a:lnTo>
                    <a:lnTo>
                      <a:pt x="18" y="37"/>
                    </a:lnTo>
                    <a:lnTo>
                      <a:pt x="18" y="37"/>
                    </a:lnTo>
                    <a:lnTo>
                      <a:pt x="18" y="37"/>
                    </a:lnTo>
                    <a:lnTo>
                      <a:pt x="17" y="39"/>
                    </a:lnTo>
                    <a:lnTo>
                      <a:pt x="15" y="39"/>
                    </a:lnTo>
                    <a:lnTo>
                      <a:pt x="15" y="39"/>
                    </a:lnTo>
                    <a:lnTo>
                      <a:pt x="15" y="39"/>
                    </a:lnTo>
                    <a:lnTo>
                      <a:pt x="15" y="39"/>
                    </a:lnTo>
                    <a:lnTo>
                      <a:pt x="15" y="39"/>
                    </a:lnTo>
                    <a:lnTo>
                      <a:pt x="15" y="39"/>
                    </a:lnTo>
                    <a:lnTo>
                      <a:pt x="15" y="39"/>
                    </a:lnTo>
                    <a:lnTo>
                      <a:pt x="15" y="37"/>
                    </a:lnTo>
                    <a:lnTo>
                      <a:pt x="15" y="37"/>
                    </a:lnTo>
                    <a:lnTo>
                      <a:pt x="15" y="37"/>
                    </a:lnTo>
                    <a:lnTo>
                      <a:pt x="13" y="35"/>
                    </a:lnTo>
                    <a:lnTo>
                      <a:pt x="13" y="34"/>
                    </a:lnTo>
                    <a:lnTo>
                      <a:pt x="13" y="30"/>
                    </a:lnTo>
                    <a:lnTo>
                      <a:pt x="13" y="30"/>
                    </a:lnTo>
                    <a:lnTo>
                      <a:pt x="13" y="29"/>
                    </a:lnTo>
                    <a:lnTo>
                      <a:pt x="13" y="27"/>
                    </a:lnTo>
                    <a:lnTo>
                      <a:pt x="13" y="27"/>
                    </a:lnTo>
                    <a:lnTo>
                      <a:pt x="13" y="27"/>
                    </a:lnTo>
                    <a:lnTo>
                      <a:pt x="13" y="27"/>
                    </a:lnTo>
                    <a:lnTo>
                      <a:pt x="15" y="27"/>
                    </a:lnTo>
                    <a:lnTo>
                      <a:pt x="15" y="27"/>
                    </a:lnTo>
                    <a:lnTo>
                      <a:pt x="15" y="27"/>
                    </a:lnTo>
                    <a:lnTo>
                      <a:pt x="15" y="27"/>
                    </a:lnTo>
                    <a:lnTo>
                      <a:pt x="15" y="27"/>
                    </a:lnTo>
                    <a:lnTo>
                      <a:pt x="15" y="27"/>
                    </a:lnTo>
                    <a:lnTo>
                      <a:pt x="15" y="27"/>
                    </a:lnTo>
                    <a:lnTo>
                      <a:pt x="15" y="27"/>
                    </a:lnTo>
                    <a:lnTo>
                      <a:pt x="15" y="27"/>
                    </a:lnTo>
                    <a:lnTo>
                      <a:pt x="15" y="27"/>
                    </a:lnTo>
                    <a:lnTo>
                      <a:pt x="15" y="27"/>
                    </a:lnTo>
                    <a:lnTo>
                      <a:pt x="17" y="27"/>
                    </a:lnTo>
                    <a:lnTo>
                      <a:pt x="17" y="27"/>
                    </a:lnTo>
                    <a:lnTo>
                      <a:pt x="17" y="27"/>
                    </a:lnTo>
                    <a:lnTo>
                      <a:pt x="17" y="27"/>
                    </a:lnTo>
                    <a:lnTo>
                      <a:pt x="17" y="25"/>
                    </a:lnTo>
                    <a:lnTo>
                      <a:pt x="17" y="25"/>
                    </a:lnTo>
                    <a:lnTo>
                      <a:pt x="17" y="25"/>
                    </a:lnTo>
                    <a:lnTo>
                      <a:pt x="17" y="25"/>
                    </a:lnTo>
                    <a:lnTo>
                      <a:pt x="17" y="25"/>
                    </a:lnTo>
                    <a:lnTo>
                      <a:pt x="17" y="24"/>
                    </a:lnTo>
                    <a:lnTo>
                      <a:pt x="17" y="24"/>
                    </a:lnTo>
                    <a:lnTo>
                      <a:pt x="17" y="24"/>
                    </a:lnTo>
                    <a:lnTo>
                      <a:pt x="17" y="24"/>
                    </a:lnTo>
                    <a:lnTo>
                      <a:pt x="17" y="24"/>
                    </a:lnTo>
                    <a:lnTo>
                      <a:pt x="17" y="24"/>
                    </a:lnTo>
                    <a:lnTo>
                      <a:pt x="15" y="24"/>
                    </a:lnTo>
                    <a:lnTo>
                      <a:pt x="15" y="24"/>
                    </a:lnTo>
                    <a:lnTo>
                      <a:pt x="15" y="24"/>
                    </a:lnTo>
                    <a:lnTo>
                      <a:pt x="15" y="24"/>
                    </a:lnTo>
                    <a:lnTo>
                      <a:pt x="15" y="24"/>
                    </a:lnTo>
                    <a:lnTo>
                      <a:pt x="15" y="24"/>
                    </a:lnTo>
                    <a:lnTo>
                      <a:pt x="15" y="24"/>
                    </a:lnTo>
                    <a:lnTo>
                      <a:pt x="15" y="24"/>
                    </a:lnTo>
                    <a:lnTo>
                      <a:pt x="15" y="24"/>
                    </a:lnTo>
                    <a:lnTo>
                      <a:pt x="13" y="24"/>
                    </a:lnTo>
                    <a:lnTo>
                      <a:pt x="13" y="24"/>
                    </a:lnTo>
                    <a:lnTo>
                      <a:pt x="13" y="24"/>
                    </a:lnTo>
                    <a:lnTo>
                      <a:pt x="13" y="24"/>
                    </a:lnTo>
                    <a:lnTo>
                      <a:pt x="13" y="24"/>
                    </a:lnTo>
                    <a:lnTo>
                      <a:pt x="13" y="25"/>
                    </a:lnTo>
                    <a:lnTo>
                      <a:pt x="13" y="25"/>
                    </a:lnTo>
                    <a:lnTo>
                      <a:pt x="13" y="25"/>
                    </a:lnTo>
                    <a:lnTo>
                      <a:pt x="13" y="25"/>
                    </a:lnTo>
                    <a:lnTo>
                      <a:pt x="13" y="25"/>
                    </a:lnTo>
                    <a:lnTo>
                      <a:pt x="13" y="25"/>
                    </a:lnTo>
                    <a:lnTo>
                      <a:pt x="13" y="25"/>
                    </a:lnTo>
                    <a:lnTo>
                      <a:pt x="13" y="25"/>
                    </a:lnTo>
                    <a:lnTo>
                      <a:pt x="13" y="25"/>
                    </a:lnTo>
                    <a:lnTo>
                      <a:pt x="13" y="25"/>
                    </a:lnTo>
                    <a:lnTo>
                      <a:pt x="13" y="25"/>
                    </a:lnTo>
                    <a:lnTo>
                      <a:pt x="13" y="25"/>
                    </a:lnTo>
                    <a:lnTo>
                      <a:pt x="13" y="25"/>
                    </a:lnTo>
                    <a:lnTo>
                      <a:pt x="13" y="25"/>
                    </a:lnTo>
                    <a:lnTo>
                      <a:pt x="12" y="24"/>
                    </a:lnTo>
                    <a:lnTo>
                      <a:pt x="13" y="22"/>
                    </a:lnTo>
                    <a:lnTo>
                      <a:pt x="13" y="22"/>
                    </a:lnTo>
                    <a:lnTo>
                      <a:pt x="13" y="22"/>
                    </a:lnTo>
                    <a:lnTo>
                      <a:pt x="13" y="22"/>
                    </a:lnTo>
                    <a:lnTo>
                      <a:pt x="13" y="20"/>
                    </a:lnTo>
                    <a:lnTo>
                      <a:pt x="13" y="20"/>
                    </a:lnTo>
                    <a:lnTo>
                      <a:pt x="15" y="19"/>
                    </a:lnTo>
                    <a:lnTo>
                      <a:pt x="15" y="19"/>
                    </a:lnTo>
                    <a:lnTo>
                      <a:pt x="15" y="19"/>
                    </a:lnTo>
                    <a:lnTo>
                      <a:pt x="15" y="19"/>
                    </a:lnTo>
                    <a:lnTo>
                      <a:pt x="15" y="17"/>
                    </a:lnTo>
                    <a:lnTo>
                      <a:pt x="15" y="17"/>
                    </a:lnTo>
                    <a:lnTo>
                      <a:pt x="15" y="17"/>
                    </a:lnTo>
                    <a:lnTo>
                      <a:pt x="15" y="17"/>
                    </a:lnTo>
                    <a:lnTo>
                      <a:pt x="13" y="17"/>
                    </a:lnTo>
                    <a:lnTo>
                      <a:pt x="13" y="17"/>
                    </a:lnTo>
                    <a:lnTo>
                      <a:pt x="13" y="17"/>
                    </a:lnTo>
                    <a:lnTo>
                      <a:pt x="12" y="17"/>
                    </a:lnTo>
                    <a:lnTo>
                      <a:pt x="12" y="17"/>
                    </a:lnTo>
                    <a:lnTo>
                      <a:pt x="12" y="17"/>
                    </a:lnTo>
                    <a:lnTo>
                      <a:pt x="12" y="19"/>
                    </a:lnTo>
                    <a:lnTo>
                      <a:pt x="12" y="19"/>
                    </a:lnTo>
                    <a:lnTo>
                      <a:pt x="12" y="19"/>
                    </a:lnTo>
                    <a:lnTo>
                      <a:pt x="12" y="17"/>
                    </a:lnTo>
                    <a:lnTo>
                      <a:pt x="12" y="17"/>
                    </a:lnTo>
                    <a:lnTo>
                      <a:pt x="10" y="17"/>
                    </a:lnTo>
                    <a:lnTo>
                      <a:pt x="10" y="17"/>
                    </a:lnTo>
                    <a:lnTo>
                      <a:pt x="10" y="17"/>
                    </a:lnTo>
                    <a:lnTo>
                      <a:pt x="10" y="19"/>
                    </a:lnTo>
                    <a:lnTo>
                      <a:pt x="10" y="19"/>
                    </a:lnTo>
                    <a:lnTo>
                      <a:pt x="10" y="19"/>
                    </a:lnTo>
                    <a:lnTo>
                      <a:pt x="8" y="19"/>
                    </a:lnTo>
                    <a:lnTo>
                      <a:pt x="8" y="19"/>
                    </a:lnTo>
                    <a:lnTo>
                      <a:pt x="8" y="20"/>
                    </a:lnTo>
                    <a:lnTo>
                      <a:pt x="7" y="20"/>
                    </a:lnTo>
                    <a:lnTo>
                      <a:pt x="7" y="20"/>
                    </a:lnTo>
                    <a:lnTo>
                      <a:pt x="7" y="20"/>
                    </a:lnTo>
                    <a:lnTo>
                      <a:pt x="7" y="20"/>
                    </a:lnTo>
                    <a:lnTo>
                      <a:pt x="8" y="20"/>
                    </a:lnTo>
                    <a:lnTo>
                      <a:pt x="8" y="22"/>
                    </a:lnTo>
                    <a:lnTo>
                      <a:pt x="8" y="22"/>
                    </a:lnTo>
                    <a:lnTo>
                      <a:pt x="7" y="20"/>
                    </a:lnTo>
                    <a:lnTo>
                      <a:pt x="7" y="20"/>
                    </a:lnTo>
                    <a:lnTo>
                      <a:pt x="7" y="19"/>
                    </a:lnTo>
                    <a:lnTo>
                      <a:pt x="7" y="19"/>
                    </a:lnTo>
                    <a:lnTo>
                      <a:pt x="5" y="19"/>
                    </a:lnTo>
                    <a:lnTo>
                      <a:pt x="5" y="19"/>
                    </a:lnTo>
                    <a:lnTo>
                      <a:pt x="5" y="19"/>
                    </a:lnTo>
                    <a:lnTo>
                      <a:pt x="5" y="17"/>
                    </a:lnTo>
                    <a:lnTo>
                      <a:pt x="5" y="17"/>
                    </a:lnTo>
                    <a:lnTo>
                      <a:pt x="5" y="17"/>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3"/>
                    </a:lnTo>
                    <a:lnTo>
                      <a:pt x="5" y="13"/>
                    </a:lnTo>
                    <a:lnTo>
                      <a:pt x="5" y="13"/>
                    </a:lnTo>
                    <a:lnTo>
                      <a:pt x="7" y="13"/>
                    </a:lnTo>
                    <a:lnTo>
                      <a:pt x="7" y="13"/>
                    </a:lnTo>
                    <a:lnTo>
                      <a:pt x="8" y="12"/>
                    </a:lnTo>
                    <a:lnTo>
                      <a:pt x="10" y="12"/>
                    </a:lnTo>
                    <a:lnTo>
                      <a:pt x="10" y="12"/>
                    </a:lnTo>
                    <a:lnTo>
                      <a:pt x="10" y="12"/>
                    </a:lnTo>
                    <a:lnTo>
                      <a:pt x="10" y="12"/>
                    </a:lnTo>
                    <a:lnTo>
                      <a:pt x="10" y="12"/>
                    </a:lnTo>
                    <a:lnTo>
                      <a:pt x="10" y="12"/>
                    </a:lnTo>
                    <a:lnTo>
                      <a:pt x="10" y="12"/>
                    </a:lnTo>
                    <a:lnTo>
                      <a:pt x="10" y="12"/>
                    </a:lnTo>
                    <a:lnTo>
                      <a:pt x="10" y="12"/>
                    </a:lnTo>
                    <a:lnTo>
                      <a:pt x="10" y="12"/>
                    </a:lnTo>
                    <a:lnTo>
                      <a:pt x="12" y="12"/>
                    </a:lnTo>
                    <a:lnTo>
                      <a:pt x="12" y="10"/>
                    </a:lnTo>
                    <a:lnTo>
                      <a:pt x="12" y="10"/>
                    </a:lnTo>
                    <a:lnTo>
                      <a:pt x="12" y="10"/>
                    </a:lnTo>
                    <a:lnTo>
                      <a:pt x="12" y="10"/>
                    </a:lnTo>
                    <a:lnTo>
                      <a:pt x="12" y="10"/>
                    </a:lnTo>
                    <a:lnTo>
                      <a:pt x="12" y="10"/>
                    </a:lnTo>
                    <a:lnTo>
                      <a:pt x="12" y="10"/>
                    </a:lnTo>
                    <a:lnTo>
                      <a:pt x="12" y="10"/>
                    </a:lnTo>
                    <a:lnTo>
                      <a:pt x="12" y="8"/>
                    </a:lnTo>
                    <a:lnTo>
                      <a:pt x="12" y="8"/>
                    </a:lnTo>
                    <a:lnTo>
                      <a:pt x="10" y="8"/>
                    </a:lnTo>
                    <a:lnTo>
                      <a:pt x="10" y="7"/>
                    </a:lnTo>
                    <a:lnTo>
                      <a:pt x="15" y="2"/>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13" name="Freeform 2372"/>
              <p:cNvSpPr>
                <a:spLocks/>
              </p:cNvSpPr>
              <p:nvPr/>
            </p:nvSpPr>
            <p:spPr bwMode="auto">
              <a:xfrm>
                <a:off x="4799" y="1851"/>
                <a:ext cx="30" cy="36"/>
              </a:xfrm>
              <a:custGeom>
                <a:avLst/>
                <a:gdLst>
                  <a:gd name="T0" fmla="*/ 24 w 30"/>
                  <a:gd name="T1" fmla="*/ 2 h 36"/>
                  <a:gd name="T2" fmla="*/ 24 w 30"/>
                  <a:gd name="T3" fmla="*/ 2 h 36"/>
                  <a:gd name="T4" fmla="*/ 25 w 30"/>
                  <a:gd name="T5" fmla="*/ 4 h 36"/>
                  <a:gd name="T6" fmla="*/ 25 w 30"/>
                  <a:gd name="T7" fmla="*/ 4 h 36"/>
                  <a:gd name="T8" fmla="*/ 25 w 30"/>
                  <a:gd name="T9" fmla="*/ 5 h 36"/>
                  <a:gd name="T10" fmla="*/ 27 w 30"/>
                  <a:gd name="T11" fmla="*/ 5 h 36"/>
                  <a:gd name="T12" fmla="*/ 27 w 30"/>
                  <a:gd name="T13" fmla="*/ 7 h 36"/>
                  <a:gd name="T14" fmla="*/ 27 w 30"/>
                  <a:gd name="T15" fmla="*/ 7 h 36"/>
                  <a:gd name="T16" fmla="*/ 29 w 30"/>
                  <a:gd name="T17" fmla="*/ 9 h 36"/>
                  <a:gd name="T18" fmla="*/ 29 w 30"/>
                  <a:gd name="T19" fmla="*/ 10 h 36"/>
                  <a:gd name="T20" fmla="*/ 27 w 30"/>
                  <a:gd name="T21" fmla="*/ 14 h 36"/>
                  <a:gd name="T22" fmla="*/ 25 w 30"/>
                  <a:gd name="T23" fmla="*/ 16 h 36"/>
                  <a:gd name="T24" fmla="*/ 25 w 30"/>
                  <a:gd name="T25" fmla="*/ 19 h 36"/>
                  <a:gd name="T26" fmla="*/ 29 w 30"/>
                  <a:gd name="T27" fmla="*/ 24 h 36"/>
                  <a:gd name="T28" fmla="*/ 17 w 30"/>
                  <a:gd name="T29" fmla="*/ 31 h 36"/>
                  <a:gd name="T30" fmla="*/ 15 w 30"/>
                  <a:gd name="T31" fmla="*/ 29 h 36"/>
                  <a:gd name="T32" fmla="*/ 15 w 30"/>
                  <a:gd name="T33" fmla="*/ 29 h 36"/>
                  <a:gd name="T34" fmla="*/ 13 w 30"/>
                  <a:gd name="T35" fmla="*/ 27 h 36"/>
                  <a:gd name="T36" fmla="*/ 12 w 30"/>
                  <a:gd name="T37" fmla="*/ 27 h 36"/>
                  <a:gd name="T38" fmla="*/ 8 w 30"/>
                  <a:gd name="T39" fmla="*/ 26 h 36"/>
                  <a:gd name="T40" fmla="*/ 8 w 30"/>
                  <a:gd name="T41" fmla="*/ 26 h 36"/>
                  <a:gd name="T42" fmla="*/ 8 w 30"/>
                  <a:gd name="T43" fmla="*/ 24 h 36"/>
                  <a:gd name="T44" fmla="*/ 8 w 30"/>
                  <a:gd name="T45" fmla="*/ 24 h 36"/>
                  <a:gd name="T46" fmla="*/ 7 w 30"/>
                  <a:gd name="T47" fmla="*/ 22 h 36"/>
                  <a:gd name="T48" fmla="*/ 7 w 30"/>
                  <a:gd name="T49" fmla="*/ 22 h 36"/>
                  <a:gd name="T50" fmla="*/ 7 w 30"/>
                  <a:gd name="T51" fmla="*/ 22 h 36"/>
                  <a:gd name="T52" fmla="*/ 7 w 30"/>
                  <a:gd name="T53" fmla="*/ 24 h 36"/>
                  <a:gd name="T54" fmla="*/ 5 w 30"/>
                  <a:gd name="T55" fmla="*/ 26 h 36"/>
                  <a:gd name="T56" fmla="*/ 3 w 30"/>
                  <a:gd name="T57" fmla="*/ 24 h 36"/>
                  <a:gd name="T58" fmla="*/ 3 w 30"/>
                  <a:gd name="T59" fmla="*/ 24 h 36"/>
                  <a:gd name="T60" fmla="*/ 3 w 30"/>
                  <a:gd name="T61" fmla="*/ 24 h 36"/>
                  <a:gd name="T62" fmla="*/ 2 w 30"/>
                  <a:gd name="T63" fmla="*/ 26 h 36"/>
                  <a:gd name="T64" fmla="*/ 2 w 30"/>
                  <a:gd name="T65" fmla="*/ 26 h 36"/>
                  <a:gd name="T66" fmla="*/ 3 w 30"/>
                  <a:gd name="T67" fmla="*/ 27 h 36"/>
                  <a:gd name="T68" fmla="*/ 3 w 30"/>
                  <a:gd name="T69" fmla="*/ 31 h 36"/>
                  <a:gd name="T70" fmla="*/ 2 w 30"/>
                  <a:gd name="T71" fmla="*/ 29 h 36"/>
                  <a:gd name="T72" fmla="*/ 2 w 30"/>
                  <a:gd name="T73" fmla="*/ 24 h 36"/>
                  <a:gd name="T74" fmla="*/ 2 w 30"/>
                  <a:gd name="T75" fmla="*/ 24 h 36"/>
                  <a:gd name="T76" fmla="*/ 2 w 30"/>
                  <a:gd name="T77" fmla="*/ 24 h 36"/>
                  <a:gd name="T78" fmla="*/ 0 w 30"/>
                  <a:gd name="T79" fmla="*/ 22 h 36"/>
                  <a:gd name="T80" fmla="*/ 2 w 30"/>
                  <a:gd name="T81" fmla="*/ 19 h 36"/>
                  <a:gd name="T82" fmla="*/ 2 w 30"/>
                  <a:gd name="T83" fmla="*/ 17 h 36"/>
                  <a:gd name="T84" fmla="*/ 2 w 30"/>
                  <a:gd name="T85" fmla="*/ 14 h 36"/>
                  <a:gd name="T86" fmla="*/ 2 w 30"/>
                  <a:gd name="T87" fmla="*/ 14 h 36"/>
                  <a:gd name="T88" fmla="*/ 2 w 30"/>
                  <a:gd name="T89" fmla="*/ 14 h 36"/>
                  <a:gd name="T90" fmla="*/ 3 w 30"/>
                  <a:gd name="T91" fmla="*/ 14 h 36"/>
                  <a:gd name="T92" fmla="*/ 3 w 30"/>
                  <a:gd name="T93" fmla="*/ 14 h 36"/>
                  <a:gd name="T94" fmla="*/ 3 w 30"/>
                  <a:gd name="T95" fmla="*/ 12 h 36"/>
                  <a:gd name="T96" fmla="*/ 5 w 30"/>
                  <a:gd name="T97" fmla="*/ 12 h 36"/>
                  <a:gd name="T98" fmla="*/ 5 w 30"/>
                  <a:gd name="T99" fmla="*/ 14 h 36"/>
                  <a:gd name="T100" fmla="*/ 8 w 30"/>
                  <a:gd name="T101" fmla="*/ 14 h 36"/>
                  <a:gd name="T102" fmla="*/ 10 w 30"/>
                  <a:gd name="T103" fmla="*/ 14 h 36"/>
                  <a:gd name="T104" fmla="*/ 10 w 30"/>
                  <a:gd name="T105" fmla="*/ 14 h 36"/>
                  <a:gd name="T106" fmla="*/ 8 w 30"/>
                  <a:gd name="T107" fmla="*/ 12 h 36"/>
                  <a:gd name="T108" fmla="*/ 24 w 30"/>
                  <a:gd name="T10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36">
                    <a:moveTo>
                      <a:pt x="24" y="0"/>
                    </a:moveTo>
                    <a:lnTo>
                      <a:pt x="24" y="0"/>
                    </a:lnTo>
                    <a:lnTo>
                      <a:pt x="24" y="0"/>
                    </a:lnTo>
                    <a:lnTo>
                      <a:pt x="24" y="0"/>
                    </a:lnTo>
                    <a:lnTo>
                      <a:pt x="25" y="2"/>
                    </a:lnTo>
                    <a:lnTo>
                      <a:pt x="24" y="2"/>
                    </a:lnTo>
                    <a:lnTo>
                      <a:pt x="24" y="2"/>
                    </a:lnTo>
                    <a:lnTo>
                      <a:pt x="24" y="2"/>
                    </a:lnTo>
                    <a:lnTo>
                      <a:pt x="25" y="2"/>
                    </a:lnTo>
                    <a:lnTo>
                      <a:pt x="25" y="2"/>
                    </a:lnTo>
                    <a:lnTo>
                      <a:pt x="25" y="2"/>
                    </a:lnTo>
                    <a:lnTo>
                      <a:pt x="24" y="2"/>
                    </a:lnTo>
                    <a:lnTo>
                      <a:pt x="25" y="4"/>
                    </a:lnTo>
                    <a:lnTo>
                      <a:pt x="25" y="4"/>
                    </a:lnTo>
                    <a:lnTo>
                      <a:pt x="25" y="4"/>
                    </a:lnTo>
                    <a:lnTo>
                      <a:pt x="25" y="4"/>
                    </a:lnTo>
                    <a:lnTo>
                      <a:pt x="25" y="4"/>
                    </a:lnTo>
                    <a:lnTo>
                      <a:pt x="25" y="4"/>
                    </a:lnTo>
                    <a:lnTo>
                      <a:pt x="24" y="4"/>
                    </a:lnTo>
                    <a:lnTo>
                      <a:pt x="25" y="4"/>
                    </a:lnTo>
                    <a:lnTo>
                      <a:pt x="25" y="4"/>
                    </a:lnTo>
                    <a:lnTo>
                      <a:pt x="25" y="4"/>
                    </a:lnTo>
                    <a:lnTo>
                      <a:pt x="25" y="4"/>
                    </a:lnTo>
                    <a:lnTo>
                      <a:pt x="25" y="4"/>
                    </a:lnTo>
                    <a:lnTo>
                      <a:pt x="25" y="4"/>
                    </a:lnTo>
                    <a:lnTo>
                      <a:pt x="25" y="4"/>
                    </a:lnTo>
                    <a:lnTo>
                      <a:pt x="25" y="4"/>
                    </a:lnTo>
                    <a:lnTo>
                      <a:pt x="25" y="4"/>
                    </a:lnTo>
                    <a:lnTo>
                      <a:pt x="25" y="4"/>
                    </a:lnTo>
                    <a:lnTo>
                      <a:pt x="25" y="5"/>
                    </a:lnTo>
                    <a:lnTo>
                      <a:pt x="25" y="5"/>
                    </a:lnTo>
                    <a:lnTo>
                      <a:pt x="25" y="5"/>
                    </a:lnTo>
                    <a:lnTo>
                      <a:pt x="25" y="5"/>
                    </a:lnTo>
                    <a:lnTo>
                      <a:pt x="25" y="5"/>
                    </a:lnTo>
                    <a:lnTo>
                      <a:pt x="27" y="5"/>
                    </a:lnTo>
                    <a:lnTo>
                      <a:pt x="27" y="5"/>
                    </a:lnTo>
                    <a:lnTo>
                      <a:pt x="27" y="5"/>
                    </a:lnTo>
                    <a:lnTo>
                      <a:pt x="27" y="5"/>
                    </a:lnTo>
                    <a:lnTo>
                      <a:pt x="27" y="5"/>
                    </a:lnTo>
                    <a:lnTo>
                      <a:pt x="27" y="7"/>
                    </a:lnTo>
                    <a:lnTo>
                      <a:pt x="27" y="7"/>
                    </a:lnTo>
                    <a:lnTo>
                      <a:pt x="27" y="7"/>
                    </a:lnTo>
                    <a:lnTo>
                      <a:pt x="27" y="7"/>
                    </a:lnTo>
                    <a:lnTo>
                      <a:pt x="27" y="7"/>
                    </a:lnTo>
                    <a:lnTo>
                      <a:pt x="27" y="7"/>
                    </a:lnTo>
                    <a:lnTo>
                      <a:pt x="27" y="7"/>
                    </a:lnTo>
                    <a:lnTo>
                      <a:pt x="27" y="7"/>
                    </a:lnTo>
                    <a:lnTo>
                      <a:pt x="27" y="7"/>
                    </a:lnTo>
                    <a:lnTo>
                      <a:pt x="27" y="9"/>
                    </a:lnTo>
                    <a:lnTo>
                      <a:pt x="29" y="9"/>
                    </a:lnTo>
                    <a:lnTo>
                      <a:pt x="29" y="9"/>
                    </a:lnTo>
                    <a:lnTo>
                      <a:pt x="29" y="9"/>
                    </a:lnTo>
                    <a:lnTo>
                      <a:pt x="29" y="9"/>
                    </a:lnTo>
                    <a:lnTo>
                      <a:pt x="29" y="9"/>
                    </a:lnTo>
                    <a:lnTo>
                      <a:pt x="29" y="9"/>
                    </a:lnTo>
                    <a:lnTo>
                      <a:pt x="29" y="9"/>
                    </a:lnTo>
                    <a:lnTo>
                      <a:pt x="29" y="9"/>
                    </a:lnTo>
                    <a:lnTo>
                      <a:pt x="29" y="9"/>
                    </a:lnTo>
                    <a:lnTo>
                      <a:pt x="30" y="9"/>
                    </a:lnTo>
                    <a:lnTo>
                      <a:pt x="29" y="10"/>
                    </a:lnTo>
                    <a:lnTo>
                      <a:pt x="29" y="10"/>
                    </a:lnTo>
                    <a:lnTo>
                      <a:pt x="29" y="10"/>
                    </a:lnTo>
                    <a:lnTo>
                      <a:pt x="27" y="12"/>
                    </a:lnTo>
                    <a:lnTo>
                      <a:pt x="27" y="12"/>
                    </a:lnTo>
                    <a:lnTo>
                      <a:pt x="27" y="12"/>
                    </a:lnTo>
                    <a:lnTo>
                      <a:pt x="27" y="14"/>
                    </a:lnTo>
                    <a:lnTo>
                      <a:pt x="27" y="14"/>
                    </a:lnTo>
                    <a:lnTo>
                      <a:pt x="25" y="14"/>
                    </a:lnTo>
                    <a:lnTo>
                      <a:pt x="25" y="14"/>
                    </a:lnTo>
                    <a:lnTo>
                      <a:pt x="25" y="14"/>
                    </a:lnTo>
                    <a:lnTo>
                      <a:pt x="25" y="16"/>
                    </a:lnTo>
                    <a:lnTo>
                      <a:pt x="25" y="16"/>
                    </a:lnTo>
                    <a:lnTo>
                      <a:pt x="24" y="17"/>
                    </a:lnTo>
                    <a:lnTo>
                      <a:pt x="24" y="17"/>
                    </a:lnTo>
                    <a:lnTo>
                      <a:pt x="24" y="17"/>
                    </a:lnTo>
                    <a:lnTo>
                      <a:pt x="24" y="17"/>
                    </a:lnTo>
                    <a:lnTo>
                      <a:pt x="24" y="19"/>
                    </a:lnTo>
                    <a:lnTo>
                      <a:pt x="25" y="19"/>
                    </a:lnTo>
                    <a:lnTo>
                      <a:pt x="24" y="19"/>
                    </a:lnTo>
                    <a:lnTo>
                      <a:pt x="24" y="19"/>
                    </a:lnTo>
                    <a:lnTo>
                      <a:pt x="24" y="19"/>
                    </a:lnTo>
                    <a:lnTo>
                      <a:pt x="24" y="19"/>
                    </a:lnTo>
                    <a:lnTo>
                      <a:pt x="24" y="21"/>
                    </a:lnTo>
                    <a:lnTo>
                      <a:pt x="29" y="24"/>
                    </a:lnTo>
                    <a:lnTo>
                      <a:pt x="27" y="32"/>
                    </a:lnTo>
                    <a:lnTo>
                      <a:pt x="25" y="36"/>
                    </a:lnTo>
                    <a:lnTo>
                      <a:pt x="15" y="31"/>
                    </a:lnTo>
                    <a:lnTo>
                      <a:pt x="17" y="31"/>
                    </a:lnTo>
                    <a:lnTo>
                      <a:pt x="17" y="31"/>
                    </a:lnTo>
                    <a:lnTo>
                      <a:pt x="17" y="31"/>
                    </a:lnTo>
                    <a:lnTo>
                      <a:pt x="17" y="31"/>
                    </a:lnTo>
                    <a:lnTo>
                      <a:pt x="17" y="31"/>
                    </a:lnTo>
                    <a:lnTo>
                      <a:pt x="17" y="31"/>
                    </a:lnTo>
                    <a:lnTo>
                      <a:pt x="15" y="29"/>
                    </a:lnTo>
                    <a:lnTo>
                      <a:pt x="15" y="29"/>
                    </a:lnTo>
                    <a:lnTo>
                      <a:pt x="15" y="29"/>
                    </a:lnTo>
                    <a:lnTo>
                      <a:pt x="15" y="29"/>
                    </a:lnTo>
                    <a:lnTo>
                      <a:pt x="15" y="29"/>
                    </a:lnTo>
                    <a:lnTo>
                      <a:pt x="15" y="29"/>
                    </a:lnTo>
                    <a:lnTo>
                      <a:pt x="15" y="29"/>
                    </a:lnTo>
                    <a:lnTo>
                      <a:pt x="15" y="29"/>
                    </a:lnTo>
                    <a:lnTo>
                      <a:pt x="15" y="29"/>
                    </a:lnTo>
                    <a:lnTo>
                      <a:pt x="15" y="29"/>
                    </a:lnTo>
                    <a:lnTo>
                      <a:pt x="15" y="29"/>
                    </a:lnTo>
                    <a:lnTo>
                      <a:pt x="15" y="29"/>
                    </a:lnTo>
                    <a:lnTo>
                      <a:pt x="15" y="29"/>
                    </a:lnTo>
                    <a:lnTo>
                      <a:pt x="15" y="27"/>
                    </a:lnTo>
                    <a:lnTo>
                      <a:pt x="13" y="27"/>
                    </a:lnTo>
                    <a:lnTo>
                      <a:pt x="13" y="27"/>
                    </a:lnTo>
                    <a:lnTo>
                      <a:pt x="13" y="27"/>
                    </a:lnTo>
                    <a:lnTo>
                      <a:pt x="12" y="27"/>
                    </a:lnTo>
                    <a:lnTo>
                      <a:pt x="12" y="27"/>
                    </a:lnTo>
                    <a:lnTo>
                      <a:pt x="12" y="27"/>
                    </a:lnTo>
                    <a:lnTo>
                      <a:pt x="12" y="27"/>
                    </a:lnTo>
                    <a:lnTo>
                      <a:pt x="10" y="27"/>
                    </a:lnTo>
                    <a:lnTo>
                      <a:pt x="10" y="26"/>
                    </a:lnTo>
                    <a:lnTo>
                      <a:pt x="10" y="26"/>
                    </a:lnTo>
                    <a:lnTo>
                      <a:pt x="8" y="26"/>
                    </a:lnTo>
                    <a:lnTo>
                      <a:pt x="8" y="26"/>
                    </a:lnTo>
                    <a:lnTo>
                      <a:pt x="8" y="26"/>
                    </a:lnTo>
                    <a:lnTo>
                      <a:pt x="8" y="26"/>
                    </a:lnTo>
                    <a:lnTo>
                      <a:pt x="8" y="26"/>
                    </a:lnTo>
                    <a:lnTo>
                      <a:pt x="8" y="26"/>
                    </a:lnTo>
                    <a:lnTo>
                      <a:pt x="8" y="26"/>
                    </a:lnTo>
                    <a:lnTo>
                      <a:pt x="8" y="26"/>
                    </a:lnTo>
                    <a:lnTo>
                      <a:pt x="8" y="26"/>
                    </a:lnTo>
                    <a:lnTo>
                      <a:pt x="8" y="26"/>
                    </a:lnTo>
                    <a:lnTo>
                      <a:pt x="8" y="26"/>
                    </a:lnTo>
                    <a:lnTo>
                      <a:pt x="8" y="26"/>
                    </a:lnTo>
                    <a:lnTo>
                      <a:pt x="8" y="26"/>
                    </a:lnTo>
                    <a:lnTo>
                      <a:pt x="8" y="24"/>
                    </a:lnTo>
                    <a:lnTo>
                      <a:pt x="8" y="24"/>
                    </a:lnTo>
                    <a:lnTo>
                      <a:pt x="8" y="24"/>
                    </a:lnTo>
                    <a:lnTo>
                      <a:pt x="8" y="24"/>
                    </a:lnTo>
                    <a:lnTo>
                      <a:pt x="8" y="24"/>
                    </a:lnTo>
                    <a:lnTo>
                      <a:pt x="8" y="24"/>
                    </a:lnTo>
                    <a:lnTo>
                      <a:pt x="8" y="24"/>
                    </a:lnTo>
                    <a:lnTo>
                      <a:pt x="8" y="24"/>
                    </a:lnTo>
                    <a:lnTo>
                      <a:pt x="8" y="24"/>
                    </a:lnTo>
                    <a:lnTo>
                      <a:pt x="8" y="24"/>
                    </a:lnTo>
                    <a:lnTo>
                      <a:pt x="8"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4"/>
                    </a:lnTo>
                    <a:lnTo>
                      <a:pt x="7" y="24"/>
                    </a:lnTo>
                    <a:lnTo>
                      <a:pt x="7" y="24"/>
                    </a:lnTo>
                    <a:lnTo>
                      <a:pt x="7" y="24"/>
                    </a:lnTo>
                    <a:lnTo>
                      <a:pt x="7" y="24"/>
                    </a:lnTo>
                    <a:lnTo>
                      <a:pt x="7" y="24"/>
                    </a:lnTo>
                    <a:lnTo>
                      <a:pt x="7" y="26"/>
                    </a:lnTo>
                    <a:lnTo>
                      <a:pt x="7" y="26"/>
                    </a:lnTo>
                    <a:lnTo>
                      <a:pt x="7" y="26"/>
                    </a:lnTo>
                    <a:lnTo>
                      <a:pt x="7" y="26"/>
                    </a:lnTo>
                    <a:lnTo>
                      <a:pt x="7" y="26"/>
                    </a:lnTo>
                    <a:lnTo>
                      <a:pt x="5" y="26"/>
                    </a:lnTo>
                    <a:lnTo>
                      <a:pt x="5" y="24"/>
                    </a:lnTo>
                    <a:lnTo>
                      <a:pt x="5" y="24"/>
                    </a:lnTo>
                    <a:lnTo>
                      <a:pt x="5" y="24"/>
                    </a:lnTo>
                    <a:lnTo>
                      <a:pt x="5" y="24"/>
                    </a:lnTo>
                    <a:lnTo>
                      <a:pt x="3" y="24"/>
                    </a:lnTo>
                    <a:lnTo>
                      <a:pt x="3" y="24"/>
                    </a:lnTo>
                    <a:lnTo>
                      <a:pt x="3" y="24"/>
                    </a:lnTo>
                    <a:lnTo>
                      <a:pt x="3" y="24"/>
                    </a:lnTo>
                    <a:lnTo>
                      <a:pt x="3" y="24"/>
                    </a:lnTo>
                    <a:lnTo>
                      <a:pt x="3" y="24"/>
                    </a:lnTo>
                    <a:lnTo>
                      <a:pt x="3" y="24"/>
                    </a:lnTo>
                    <a:lnTo>
                      <a:pt x="3" y="24"/>
                    </a:lnTo>
                    <a:lnTo>
                      <a:pt x="3" y="24"/>
                    </a:lnTo>
                    <a:lnTo>
                      <a:pt x="3" y="24"/>
                    </a:lnTo>
                    <a:lnTo>
                      <a:pt x="3" y="24"/>
                    </a:lnTo>
                    <a:lnTo>
                      <a:pt x="3" y="24"/>
                    </a:lnTo>
                    <a:lnTo>
                      <a:pt x="3" y="24"/>
                    </a:lnTo>
                    <a:lnTo>
                      <a:pt x="3" y="24"/>
                    </a:lnTo>
                    <a:lnTo>
                      <a:pt x="3" y="24"/>
                    </a:lnTo>
                    <a:lnTo>
                      <a:pt x="3" y="24"/>
                    </a:lnTo>
                    <a:lnTo>
                      <a:pt x="3" y="26"/>
                    </a:lnTo>
                    <a:lnTo>
                      <a:pt x="3" y="26"/>
                    </a:lnTo>
                    <a:lnTo>
                      <a:pt x="2" y="26"/>
                    </a:lnTo>
                    <a:lnTo>
                      <a:pt x="2" y="26"/>
                    </a:lnTo>
                    <a:lnTo>
                      <a:pt x="2" y="26"/>
                    </a:lnTo>
                    <a:lnTo>
                      <a:pt x="2" y="26"/>
                    </a:lnTo>
                    <a:lnTo>
                      <a:pt x="2" y="26"/>
                    </a:lnTo>
                    <a:lnTo>
                      <a:pt x="2" y="26"/>
                    </a:lnTo>
                    <a:lnTo>
                      <a:pt x="2" y="26"/>
                    </a:lnTo>
                    <a:lnTo>
                      <a:pt x="2" y="26"/>
                    </a:lnTo>
                    <a:lnTo>
                      <a:pt x="2" y="27"/>
                    </a:lnTo>
                    <a:lnTo>
                      <a:pt x="2" y="27"/>
                    </a:lnTo>
                    <a:lnTo>
                      <a:pt x="2" y="27"/>
                    </a:lnTo>
                    <a:lnTo>
                      <a:pt x="2" y="27"/>
                    </a:lnTo>
                    <a:lnTo>
                      <a:pt x="2" y="27"/>
                    </a:lnTo>
                    <a:lnTo>
                      <a:pt x="3" y="27"/>
                    </a:lnTo>
                    <a:lnTo>
                      <a:pt x="3" y="27"/>
                    </a:lnTo>
                    <a:lnTo>
                      <a:pt x="3" y="27"/>
                    </a:lnTo>
                    <a:lnTo>
                      <a:pt x="3" y="27"/>
                    </a:lnTo>
                    <a:lnTo>
                      <a:pt x="3" y="27"/>
                    </a:lnTo>
                    <a:lnTo>
                      <a:pt x="3" y="29"/>
                    </a:lnTo>
                    <a:lnTo>
                      <a:pt x="3" y="31"/>
                    </a:lnTo>
                    <a:lnTo>
                      <a:pt x="2" y="31"/>
                    </a:lnTo>
                    <a:lnTo>
                      <a:pt x="2" y="31"/>
                    </a:lnTo>
                    <a:lnTo>
                      <a:pt x="2" y="29"/>
                    </a:lnTo>
                    <a:lnTo>
                      <a:pt x="2" y="29"/>
                    </a:lnTo>
                    <a:lnTo>
                      <a:pt x="2" y="29"/>
                    </a:lnTo>
                    <a:lnTo>
                      <a:pt x="2" y="29"/>
                    </a:lnTo>
                    <a:lnTo>
                      <a:pt x="2" y="29"/>
                    </a:lnTo>
                    <a:lnTo>
                      <a:pt x="2" y="27"/>
                    </a:lnTo>
                    <a:lnTo>
                      <a:pt x="2" y="27"/>
                    </a:lnTo>
                    <a:lnTo>
                      <a:pt x="2" y="24"/>
                    </a:lnTo>
                    <a:lnTo>
                      <a:pt x="2" y="24"/>
                    </a:lnTo>
                    <a:lnTo>
                      <a:pt x="2" y="24"/>
                    </a:lnTo>
                    <a:lnTo>
                      <a:pt x="2" y="24"/>
                    </a:lnTo>
                    <a:lnTo>
                      <a:pt x="2" y="24"/>
                    </a:lnTo>
                    <a:lnTo>
                      <a:pt x="2" y="24"/>
                    </a:lnTo>
                    <a:lnTo>
                      <a:pt x="2" y="24"/>
                    </a:lnTo>
                    <a:lnTo>
                      <a:pt x="2" y="24"/>
                    </a:lnTo>
                    <a:lnTo>
                      <a:pt x="2" y="24"/>
                    </a:lnTo>
                    <a:lnTo>
                      <a:pt x="2" y="24"/>
                    </a:lnTo>
                    <a:lnTo>
                      <a:pt x="2" y="24"/>
                    </a:lnTo>
                    <a:lnTo>
                      <a:pt x="2" y="24"/>
                    </a:lnTo>
                    <a:lnTo>
                      <a:pt x="2" y="24"/>
                    </a:lnTo>
                    <a:lnTo>
                      <a:pt x="2" y="24"/>
                    </a:lnTo>
                    <a:lnTo>
                      <a:pt x="2" y="24"/>
                    </a:lnTo>
                    <a:lnTo>
                      <a:pt x="2" y="22"/>
                    </a:lnTo>
                    <a:lnTo>
                      <a:pt x="2" y="22"/>
                    </a:lnTo>
                    <a:lnTo>
                      <a:pt x="2" y="22"/>
                    </a:lnTo>
                    <a:lnTo>
                      <a:pt x="0" y="22"/>
                    </a:lnTo>
                    <a:lnTo>
                      <a:pt x="0" y="22"/>
                    </a:lnTo>
                    <a:lnTo>
                      <a:pt x="0" y="22"/>
                    </a:lnTo>
                    <a:lnTo>
                      <a:pt x="0" y="22"/>
                    </a:lnTo>
                    <a:lnTo>
                      <a:pt x="0" y="21"/>
                    </a:lnTo>
                    <a:lnTo>
                      <a:pt x="0" y="21"/>
                    </a:lnTo>
                    <a:lnTo>
                      <a:pt x="2" y="19"/>
                    </a:lnTo>
                    <a:lnTo>
                      <a:pt x="2" y="19"/>
                    </a:lnTo>
                    <a:lnTo>
                      <a:pt x="2" y="19"/>
                    </a:lnTo>
                    <a:lnTo>
                      <a:pt x="2" y="17"/>
                    </a:lnTo>
                    <a:lnTo>
                      <a:pt x="2" y="17"/>
                    </a:lnTo>
                    <a:lnTo>
                      <a:pt x="2" y="17"/>
                    </a:lnTo>
                    <a:lnTo>
                      <a:pt x="2" y="17"/>
                    </a:lnTo>
                    <a:lnTo>
                      <a:pt x="2" y="17"/>
                    </a:lnTo>
                    <a:lnTo>
                      <a:pt x="2" y="17"/>
                    </a:lnTo>
                    <a:lnTo>
                      <a:pt x="2" y="16"/>
                    </a:lnTo>
                    <a:lnTo>
                      <a:pt x="2" y="16"/>
                    </a:lnTo>
                    <a:lnTo>
                      <a:pt x="2" y="16"/>
                    </a:lnTo>
                    <a:lnTo>
                      <a:pt x="2" y="16"/>
                    </a:lnTo>
                    <a:lnTo>
                      <a:pt x="2" y="16"/>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3" y="14"/>
                    </a:lnTo>
                    <a:lnTo>
                      <a:pt x="3" y="14"/>
                    </a:lnTo>
                    <a:lnTo>
                      <a:pt x="3" y="14"/>
                    </a:lnTo>
                    <a:lnTo>
                      <a:pt x="3" y="14"/>
                    </a:lnTo>
                    <a:lnTo>
                      <a:pt x="3" y="14"/>
                    </a:lnTo>
                    <a:lnTo>
                      <a:pt x="3" y="14"/>
                    </a:lnTo>
                    <a:lnTo>
                      <a:pt x="3" y="14"/>
                    </a:lnTo>
                    <a:lnTo>
                      <a:pt x="3" y="14"/>
                    </a:lnTo>
                    <a:lnTo>
                      <a:pt x="3" y="14"/>
                    </a:lnTo>
                    <a:lnTo>
                      <a:pt x="3" y="12"/>
                    </a:lnTo>
                    <a:lnTo>
                      <a:pt x="3" y="12"/>
                    </a:lnTo>
                    <a:lnTo>
                      <a:pt x="3" y="12"/>
                    </a:lnTo>
                    <a:lnTo>
                      <a:pt x="3" y="12"/>
                    </a:lnTo>
                    <a:lnTo>
                      <a:pt x="3" y="12"/>
                    </a:lnTo>
                    <a:lnTo>
                      <a:pt x="3" y="12"/>
                    </a:lnTo>
                    <a:lnTo>
                      <a:pt x="3" y="12"/>
                    </a:lnTo>
                    <a:lnTo>
                      <a:pt x="3" y="12"/>
                    </a:lnTo>
                    <a:lnTo>
                      <a:pt x="5" y="12"/>
                    </a:lnTo>
                    <a:lnTo>
                      <a:pt x="5" y="12"/>
                    </a:lnTo>
                    <a:lnTo>
                      <a:pt x="5" y="12"/>
                    </a:lnTo>
                    <a:lnTo>
                      <a:pt x="5" y="12"/>
                    </a:lnTo>
                    <a:lnTo>
                      <a:pt x="5" y="14"/>
                    </a:lnTo>
                    <a:lnTo>
                      <a:pt x="5" y="14"/>
                    </a:lnTo>
                    <a:lnTo>
                      <a:pt x="5" y="14"/>
                    </a:lnTo>
                    <a:lnTo>
                      <a:pt x="5" y="14"/>
                    </a:lnTo>
                    <a:lnTo>
                      <a:pt x="5" y="14"/>
                    </a:lnTo>
                    <a:lnTo>
                      <a:pt x="5" y="14"/>
                    </a:lnTo>
                    <a:lnTo>
                      <a:pt x="7" y="14"/>
                    </a:lnTo>
                    <a:lnTo>
                      <a:pt x="7" y="14"/>
                    </a:lnTo>
                    <a:lnTo>
                      <a:pt x="7" y="14"/>
                    </a:lnTo>
                    <a:lnTo>
                      <a:pt x="8" y="14"/>
                    </a:lnTo>
                    <a:lnTo>
                      <a:pt x="8" y="14"/>
                    </a:lnTo>
                    <a:lnTo>
                      <a:pt x="8" y="14"/>
                    </a:lnTo>
                    <a:lnTo>
                      <a:pt x="8" y="14"/>
                    </a:lnTo>
                    <a:lnTo>
                      <a:pt x="8" y="14"/>
                    </a:lnTo>
                    <a:lnTo>
                      <a:pt x="8" y="14"/>
                    </a:lnTo>
                    <a:lnTo>
                      <a:pt x="8" y="14"/>
                    </a:lnTo>
                    <a:lnTo>
                      <a:pt x="10" y="14"/>
                    </a:lnTo>
                    <a:lnTo>
                      <a:pt x="10" y="14"/>
                    </a:lnTo>
                    <a:lnTo>
                      <a:pt x="10" y="14"/>
                    </a:lnTo>
                    <a:lnTo>
                      <a:pt x="10" y="14"/>
                    </a:lnTo>
                    <a:lnTo>
                      <a:pt x="10" y="14"/>
                    </a:lnTo>
                    <a:lnTo>
                      <a:pt x="10" y="14"/>
                    </a:lnTo>
                    <a:lnTo>
                      <a:pt x="10" y="14"/>
                    </a:lnTo>
                    <a:lnTo>
                      <a:pt x="10" y="12"/>
                    </a:lnTo>
                    <a:lnTo>
                      <a:pt x="10" y="12"/>
                    </a:lnTo>
                    <a:lnTo>
                      <a:pt x="10" y="12"/>
                    </a:lnTo>
                    <a:lnTo>
                      <a:pt x="8" y="12"/>
                    </a:lnTo>
                    <a:lnTo>
                      <a:pt x="8" y="12"/>
                    </a:lnTo>
                    <a:lnTo>
                      <a:pt x="8" y="12"/>
                    </a:lnTo>
                    <a:lnTo>
                      <a:pt x="8" y="10"/>
                    </a:lnTo>
                    <a:lnTo>
                      <a:pt x="8" y="10"/>
                    </a:lnTo>
                    <a:lnTo>
                      <a:pt x="8" y="10"/>
                    </a:lnTo>
                    <a:lnTo>
                      <a:pt x="13" y="5"/>
                    </a:lnTo>
                    <a:lnTo>
                      <a:pt x="13" y="0"/>
                    </a:lnTo>
                    <a:lnTo>
                      <a:pt x="24" y="0"/>
                    </a:lnTo>
                    <a:lnTo>
                      <a:pt x="2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14" name="Freeform 2373"/>
              <p:cNvSpPr>
                <a:spLocks/>
              </p:cNvSpPr>
              <p:nvPr/>
            </p:nvSpPr>
            <p:spPr bwMode="auto">
              <a:xfrm>
                <a:off x="4799" y="1851"/>
                <a:ext cx="30" cy="36"/>
              </a:xfrm>
              <a:custGeom>
                <a:avLst/>
                <a:gdLst>
                  <a:gd name="T0" fmla="*/ 24 w 30"/>
                  <a:gd name="T1" fmla="*/ 2 h 36"/>
                  <a:gd name="T2" fmla="*/ 24 w 30"/>
                  <a:gd name="T3" fmla="*/ 2 h 36"/>
                  <a:gd name="T4" fmla="*/ 25 w 30"/>
                  <a:gd name="T5" fmla="*/ 4 h 36"/>
                  <a:gd name="T6" fmla="*/ 25 w 30"/>
                  <a:gd name="T7" fmla="*/ 4 h 36"/>
                  <a:gd name="T8" fmla="*/ 25 w 30"/>
                  <a:gd name="T9" fmla="*/ 5 h 36"/>
                  <a:gd name="T10" fmla="*/ 27 w 30"/>
                  <a:gd name="T11" fmla="*/ 5 h 36"/>
                  <a:gd name="T12" fmla="*/ 27 w 30"/>
                  <a:gd name="T13" fmla="*/ 7 h 36"/>
                  <a:gd name="T14" fmla="*/ 27 w 30"/>
                  <a:gd name="T15" fmla="*/ 7 h 36"/>
                  <a:gd name="T16" fmla="*/ 29 w 30"/>
                  <a:gd name="T17" fmla="*/ 9 h 36"/>
                  <a:gd name="T18" fmla="*/ 29 w 30"/>
                  <a:gd name="T19" fmla="*/ 10 h 36"/>
                  <a:gd name="T20" fmla="*/ 27 w 30"/>
                  <a:gd name="T21" fmla="*/ 14 h 36"/>
                  <a:gd name="T22" fmla="*/ 25 w 30"/>
                  <a:gd name="T23" fmla="*/ 16 h 36"/>
                  <a:gd name="T24" fmla="*/ 25 w 30"/>
                  <a:gd name="T25" fmla="*/ 19 h 36"/>
                  <a:gd name="T26" fmla="*/ 29 w 30"/>
                  <a:gd name="T27" fmla="*/ 24 h 36"/>
                  <a:gd name="T28" fmla="*/ 17 w 30"/>
                  <a:gd name="T29" fmla="*/ 31 h 36"/>
                  <a:gd name="T30" fmla="*/ 15 w 30"/>
                  <a:gd name="T31" fmla="*/ 29 h 36"/>
                  <a:gd name="T32" fmla="*/ 15 w 30"/>
                  <a:gd name="T33" fmla="*/ 29 h 36"/>
                  <a:gd name="T34" fmla="*/ 13 w 30"/>
                  <a:gd name="T35" fmla="*/ 27 h 36"/>
                  <a:gd name="T36" fmla="*/ 12 w 30"/>
                  <a:gd name="T37" fmla="*/ 27 h 36"/>
                  <a:gd name="T38" fmla="*/ 8 w 30"/>
                  <a:gd name="T39" fmla="*/ 26 h 36"/>
                  <a:gd name="T40" fmla="*/ 8 w 30"/>
                  <a:gd name="T41" fmla="*/ 26 h 36"/>
                  <a:gd name="T42" fmla="*/ 8 w 30"/>
                  <a:gd name="T43" fmla="*/ 24 h 36"/>
                  <a:gd name="T44" fmla="*/ 8 w 30"/>
                  <a:gd name="T45" fmla="*/ 24 h 36"/>
                  <a:gd name="T46" fmla="*/ 7 w 30"/>
                  <a:gd name="T47" fmla="*/ 22 h 36"/>
                  <a:gd name="T48" fmla="*/ 7 w 30"/>
                  <a:gd name="T49" fmla="*/ 22 h 36"/>
                  <a:gd name="T50" fmla="*/ 7 w 30"/>
                  <a:gd name="T51" fmla="*/ 22 h 36"/>
                  <a:gd name="T52" fmla="*/ 7 w 30"/>
                  <a:gd name="T53" fmla="*/ 24 h 36"/>
                  <a:gd name="T54" fmla="*/ 5 w 30"/>
                  <a:gd name="T55" fmla="*/ 26 h 36"/>
                  <a:gd name="T56" fmla="*/ 3 w 30"/>
                  <a:gd name="T57" fmla="*/ 24 h 36"/>
                  <a:gd name="T58" fmla="*/ 3 w 30"/>
                  <a:gd name="T59" fmla="*/ 24 h 36"/>
                  <a:gd name="T60" fmla="*/ 3 w 30"/>
                  <a:gd name="T61" fmla="*/ 24 h 36"/>
                  <a:gd name="T62" fmla="*/ 2 w 30"/>
                  <a:gd name="T63" fmla="*/ 26 h 36"/>
                  <a:gd name="T64" fmla="*/ 2 w 30"/>
                  <a:gd name="T65" fmla="*/ 26 h 36"/>
                  <a:gd name="T66" fmla="*/ 3 w 30"/>
                  <a:gd name="T67" fmla="*/ 27 h 36"/>
                  <a:gd name="T68" fmla="*/ 3 w 30"/>
                  <a:gd name="T69" fmla="*/ 31 h 36"/>
                  <a:gd name="T70" fmla="*/ 2 w 30"/>
                  <a:gd name="T71" fmla="*/ 29 h 36"/>
                  <a:gd name="T72" fmla="*/ 2 w 30"/>
                  <a:gd name="T73" fmla="*/ 24 h 36"/>
                  <a:gd name="T74" fmla="*/ 2 w 30"/>
                  <a:gd name="T75" fmla="*/ 24 h 36"/>
                  <a:gd name="T76" fmla="*/ 2 w 30"/>
                  <a:gd name="T77" fmla="*/ 24 h 36"/>
                  <a:gd name="T78" fmla="*/ 0 w 30"/>
                  <a:gd name="T79" fmla="*/ 22 h 36"/>
                  <a:gd name="T80" fmla="*/ 2 w 30"/>
                  <a:gd name="T81" fmla="*/ 19 h 36"/>
                  <a:gd name="T82" fmla="*/ 2 w 30"/>
                  <a:gd name="T83" fmla="*/ 17 h 36"/>
                  <a:gd name="T84" fmla="*/ 2 w 30"/>
                  <a:gd name="T85" fmla="*/ 14 h 36"/>
                  <a:gd name="T86" fmla="*/ 2 w 30"/>
                  <a:gd name="T87" fmla="*/ 14 h 36"/>
                  <a:gd name="T88" fmla="*/ 2 w 30"/>
                  <a:gd name="T89" fmla="*/ 14 h 36"/>
                  <a:gd name="T90" fmla="*/ 3 w 30"/>
                  <a:gd name="T91" fmla="*/ 14 h 36"/>
                  <a:gd name="T92" fmla="*/ 3 w 30"/>
                  <a:gd name="T93" fmla="*/ 14 h 36"/>
                  <a:gd name="T94" fmla="*/ 3 w 30"/>
                  <a:gd name="T95" fmla="*/ 12 h 36"/>
                  <a:gd name="T96" fmla="*/ 5 w 30"/>
                  <a:gd name="T97" fmla="*/ 12 h 36"/>
                  <a:gd name="T98" fmla="*/ 5 w 30"/>
                  <a:gd name="T99" fmla="*/ 14 h 36"/>
                  <a:gd name="T100" fmla="*/ 8 w 30"/>
                  <a:gd name="T101" fmla="*/ 14 h 36"/>
                  <a:gd name="T102" fmla="*/ 10 w 30"/>
                  <a:gd name="T103" fmla="*/ 14 h 36"/>
                  <a:gd name="T104" fmla="*/ 10 w 30"/>
                  <a:gd name="T105" fmla="*/ 14 h 36"/>
                  <a:gd name="T106" fmla="*/ 8 w 30"/>
                  <a:gd name="T107" fmla="*/ 12 h 36"/>
                  <a:gd name="T108" fmla="*/ 24 w 30"/>
                  <a:gd name="T10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36">
                    <a:moveTo>
                      <a:pt x="24" y="0"/>
                    </a:moveTo>
                    <a:lnTo>
                      <a:pt x="24" y="0"/>
                    </a:lnTo>
                    <a:lnTo>
                      <a:pt x="24" y="0"/>
                    </a:lnTo>
                    <a:lnTo>
                      <a:pt x="24" y="0"/>
                    </a:lnTo>
                    <a:lnTo>
                      <a:pt x="25" y="2"/>
                    </a:lnTo>
                    <a:lnTo>
                      <a:pt x="24" y="2"/>
                    </a:lnTo>
                    <a:lnTo>
                      <a:pt x="24" y="2"/>
                    </a:lnTo>
                    <a:lnTo>
                      <a:pt x="24" y="2"/>
                    </a:lnTo>
                    <a:lnTo>
                      <a:pt x="25" y="2"/>
                    </a:lnTo>
                    <a:lnTo>
                      <a:pt x="25" y="2"/>
                    </a:lnTo>
                    <a:lnTo>
                      <a:pt x="25" y="2"/>
                    </a:lnTo>
                    <a:lnTo>
                      <a:pt x="24" y="2"/>
                    </a:lnTo>
                    <a:lnTo>
                      <a:pt x="25" y="4"/>
                    </a:lnTo>
                    <a:lnTo>
                      <a:pt x="25" y="4"/>
                    </a:lnTo>
                    <a:lnTo>
                      <a:pt x="25" y="4"/>
                    </a:lnTo>
                    <a:lnTo>
                      <a:pt x="25" y="4"/>
                    </a:lnTo>
                    <a:lnTo>
                      <a:pt x="25" y="4"/>
                    </a:lnTo>
                    <a:lnTo>
                      <a:pt x="25" y="4"/>
                    </a:lnTo>
                    <a:lnTo>
                      <a:pt x="24" y="4"/>
                    </a:lnTo>
                    <a:lnTo>
                      <a:pt x="25" y="4"/>
                    </a:lnTo>
                    <a:lnTo>
                      <a:pt x="25" y="4"/>
                    </a:lnTo>
                    <a:lnTo>
                      <a:pt x="25" y="4"/>
                    </a:lnTo>
                    <a:lnTo>
                      <a:pt x="25" y="4"/>
                    </a:lnTo>
                    <a:lnTo>
                      <a:pt x="25" y="4"/>
                    </a:lnTo>
                    <a:lnTo>
                      <a:pt x="25" y="4"/>
                    </a:lnTo>
                    <a:lnTo>
                      <a:pt x="25" y="4"/>
                    </a:lnTo>
                    <a:lnTo>
                      <a:pt x="25" y="4"/>
                    </a:lnTo>
                    <a:lnTo>
                      <a:pt x="25" y="4"/>
                    </a:lnTo>
                    <a:lnTo>
                      <a:pt x="25" y="4"/>
                    </a:lnTo>
                    <a:lnTo>
                      <a:pt x="25" y="5"/>
                    </a:lnTo>
                    <a:lnTo>
                      <a:pt x="25" y="5"/>
                    </a:lnTo>
                    <a:lnTo>
                      <a:pt x="25" y="5"/>
                    </a:lnTo>
                    <a:lnTo>
                      <a:pt x="25" y="5"/>
                    </a:lnTo>
                    <a:lnTo>
                      <a:pt x="25" y="5"/>
                    </a:lnTo>
                    <a:lnTo>
                      <a:pt x="27" y="5"/>
                    </a:lnTo>
                    <a:lnTo>
                      <a:pt x="27" y="5"/>
                    </a:lnTo>
                    <a:lnTo>
                      <a:pt x="27" y="5"/>
                    </a:lnTo>
                    <a:lnTo>
                      <a:pt x="27" y="5"/>
                    </a:lnTo>
                    <a:lnTo>
                      <a:pt x="27" y="5"/>
                    </a:lnTo>
                    <a:lnTo>
                      <a:pt x="27" y="7"/>
                    </a:lnTo>
                    <a:lnTo>
                      <a:pt x="27" y="7"/>
                    </a:lnTo>
                    <a:lnTo>
                      <a:pt x="27" y="7"/>
                    </a:lnTo>
                    <a:lnTo>
                      <a:pt x="27" y="7"/>
                    </a:lnTo>
                    <a:lnTo>
                      <a:pt x="27" y="7"/>
                    </a:lnTo>
                    <a:lnTo>
                      <a:pt x="27" y="7"/>
                    </a:lnTo>
                    <a:lnTo>
                      <a:pt x="27" y="7"/>
                    </a:lnTo>
                    <a:lnTo>
                      <a:pt x="27" y="7"/>
                    </a:lnTo>
                    <a:lnTo>
                      <a:pt x="27" y="7"/>
                    </a:lnTo>
                    <a:lnTo>
                      <a:pt x="27" y="9"/>
                    </a:lnTo>
                    <a:lnTo>
                      <a:pt x="29" y="9"/>
                    </a:lnTo>
                    <a:lnTo>
                      <a:pt x="29" y="9"/>
                    </a:lnTo>
                    <a:lnTo>
                      <a:pt x="29" y="9"/>
                    </a:lnTo>
                    <a:lnTo>
                      <a:pt x="29" y="9"/>
                    </a:lnTo>
                    <a:lnTo>
                      <a:pt x="29" y="9"/>
                    </a:lnTo>
                    <a:lnTo>
                      <a:pt x="29" y="9"/>
                    </a:lnTo>
                    <a:lnTo>
                      <a:pt x="29" y="9"/>
                    </a:lnTo>
                    <a:lnTo>
                      <a:pt x="29" y="9"/>
                    </a:lnTo>
                    <a:lnTo>
                      <a:pt x="29" y="9"/>
                    </a:lnTo>
                    <a:lnTo>
                      <a:pt x="30" y="9"/>
                    </a:lnTo>
                    <a:lnTo>
                      <a:pt x="29" y="10"/>
                    </a:lnTo>
                    <a:lnTo>
                      <a:pt x="29" y="10"/>
                    </a:lnTo>
                    <a:lnTo>
                      <a:pt x="29" y="10"/>
                    </a:lnTo>
                    <a:lnTo>
                      <a:pt x="27" y="12"/>
                    </a:lnTo>
                    <a:lnTo>
                      <a:pt x="27" y="12"/>
                    </a:lnTo>
                    <a:lnTo>
                      <a:pt x="27" y="12"/>
                    </a:lnTo>
                    <a:lnTo>
                      <a:pt x="27" y="14"/>
                    </a:lnTo>
                    <a:lnTo>
                      <a:pt x="27" y="14"/>
                    </a:lnTo>
                    <a:lnTo>
                      <a:pt x="25" y="14"/>
                    </a:lnTo>
                    <a:lnTo>
                      <a:pt x="25" y="14"/>
                    </a:lnTo>
                    <a:lnTo>
                      <a:pt x="25" y="14"/>
                    </a:lnTo>
                    <a:lnTo>
                      <a:pt x="25" y="16"/>
                    </a:lnTo>
                    <a:lnTo>
                      <a:pt x="25" y="16"/>
                    </a:lnTo>
                    <a:lnTo>
                      <a:pt x="24" y="17"/>
                    </a:lnTo>
                    <a:lnTo>
                      <a:pt x="24" y="17"/>
                    </a:lnTo>
                    <a:lnTo>
                      <a:pt x="24" y="17"/>
                    </a:lnTo>
                    <a:lnTo>
                      <a:pt x="24" y="17"/>
                    </a:lnTo>
                    <a:lnTo>
                      <a:pt x="24" y="19"/>
                    </a:lnTo>
                    <a:lnTo>
                      <a:pt x="25" y="19"/>
                    </a:lnTo>
                    <a:lnTo>
                      <a:pt x="24" y="19"/>
                    </a:lnTo>
                    <a:lnTo>
                      <a:pt x="24" y="19"/>
                    </a:lnTo>
                    <a:lnTo>
                      <a:pt x="24" y="19"/>
                    </a:lnTo>
                    <a:lnTo>
                      <a:pt x="24" y="19"/>
                    </a:lnTo>
                    <a:lnTo>
                      <a:pt x="24" y="21"/>
                    </a:lnTo>
                    <a:lnTo>
                      <a:pt x="29" y="24"/>
                    </a:lnTo>
                    <a:lnTo>
                      <a:pt x="27" y="32"/>
                    </a:lnTo>
                    <a:lnTo>
                      <a:pt x="25" y="36"/>
                    </a:lnTo>
                    <a:lnTo>
                      <a:pt x="15" y="31"/>
                    </a:lnTo>
                    <a:lnTo>
                      <a:pt x="17" y="31"/>
                    </a:lnTo>
                    <a:lnTo>
                      <a:pt x="17" y="31"/>
                    </a:lnTo>
                    <a:lnTo>
                      <a:pt x="17" y="31"/>
                    </a:lnTo>
                    <a:lnTo>
                      <a:pt x="17" y="31"/>
                    </a:lnTo>
                    <a:lnTo>
                      <a:pt x="17" y="31"/>
                    </a:lnTo>
                    <a:lnTo>
                      <a:pt x="17" y="31"/>
                    </a:lnTo>
                    <a:lnTo>
                      <a:pt x="15" y="29"/>
                    </a:lnTo>
                    <a:lnTo>
                      <a:pt x="15" y="29"/>
                    </a:lnTo>
                    <a:lnTo>
                      <a:pt x="15" y="29"/>
                    </a:lnTo>
                    <a:lnTo>
                      <a:pt x="15" y="29"/>
                    </a:lnTo>
                    <a:lnTo>
                      <a:pt x="15" y="29"/>
                    </a:lnTo>
                    <a:lnTo>
                      <a:pt x="15" y="29"/>
                    </a:lnTo>
                    <a:lnTo>
                      <a:pt x="15" y="29"/>
                    </a:lnTo>
                    <a:lnTo>
                      <a:pt x="15" y="29"/>
                    </a:lnTo>
                    <a:lnTo>
                      <a:pt x="15" y="29"/>
                    </a:lnTo>
                    <a:lnTo>
                      <a:pt x="15" y="29"/>
                    </a:lnTo>
                    <a:lnTo>
                      <a:pt x="15" y="29"/>
                    </a:lnTo>
                    <a:lnTo>
                      <a:pt x="15" y="29"/>
                    </a:lnTo>
                    <a:lnTo>
                      <a:pt x="15" y="29"/>
                    </a:lnTo>
                    <a:lnTo>
                      <a:pt x="15" y="27"/>
                    </a:lnTo>
                    <a:lnTo>
                      <a:pt x="13" y="27"/>
                    </a:lnTo>
                    <a:lnTo>
                      <a:pt x="13" y="27"/>
                    </a:lnTo>
                    <a:lnTo>
                      <a:pt x="13" y="27"/>
                    </a:lnTo>
                    <a:lnTo>
                      <a:pt x="12" y="27"/>
                    </a:lnTo>
                    <a:lnTo>
                      <a:pt x="12" y="27"/>
                    </a:lnTo>
                    <a:lnTo>
                      <a:pt x="12" y="27"/>
                    </a:lnTo>
                    <a:lnTo>
                      <a:pt x="12" y="27"/>
                    </a:lnTo>
                    <a:lnTo>
                      <a:pt x="10" y="27"/>
                    </a:lnTo>
                    <a:lnTo>
                      <a:pt x="10" y="26"/>
                    </a:lnTo>
                    <a:lnTo>
                      <a:pt x="10" y="26"/>
                    </a:lnTo>
                    <a:lnTo>
                      <a:pt x="8" y="26"/>
                    </a:lnTo>
                    <a:lnTo>
                      <a:pt x="8" y="26"/>
                    </a:lnTo>
                    <a:lnTo>
                      <a:pt x="8" y="26"/>
                    </a:lnTo>
                    <a:lnTo>
                      <a:pt x="8" y="26"/>
                    </a:lnTo>
                    <a:lnTo>
                      <a:pt x="8" y="26"/>
                    </a:lnTo>
                    <a:lnTo>
                      <a:pt x="8" y="26"/>
                    </a:lnTo>
                    <a:lnTo>
                      <a:pt x="8" y="26"/>
                    </a:lnTo>
                    <a:lnTo>
                      <a:pt x="8" y="26"/>
                    </a:lnTo>
                    <a:lnTo>
                      <a:pt x="8" y="26"/>
                    </a:lnTo>
                    <a:lnTo>
                      <a:pt x="8" y="26"/>
                    </a:lnTo>
                    <a:lnTo>
                      <a:pt x="8" y="26"/>
                    </a:lnTo>
                    <a:lnTo>
                      <a:pt x="8" y="26"/>
                    </a:lnTo>
                    <a:lnTo>
                      <a:pt x="8" y="26"/>
                    </a:lnTo>
                    <a:lnTo>
                      <a:pt x="8" y="24"/>
                    </a:lnTo>
                    <a:lnTo>
                      <a:pt x="8" y="24"/>
                    </a:lnTo>
                    <a:lnTo>
                      <a:pt x="8" y="24"/>
                    </a:lnTo>
                    <a:lnTo>
                      <a:pt x="8" y="24"/>
                    </a:lnTo>
                    <a:lnTo>
                      <a:pt x="8" y="24"/>
                    </a:lnTo>
                    <a:lnTo>
                      <a:pt x="8" y="24"/>
                    </a:lnTo>
                    <a:lnTo>
                      <a:pt x="8" y="24"/>
                    </a:lnTo>
                    <a:lnTo>
                      <a:pt x="8" y="24"/>
                    </a:lnTo>
                    <a:lnTo>
                      <a:pt x="8" y="24"/>
                    </a:lnTo>
                    <a:lnTo>
                      <a:pt x="8" y="24"/>
                    </a:lnTo>
                    <a:lnTo>
                      <a:pt x="8"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4"/>
                    </a:lnTo>
                    <a:lnTo>
                      <a:pt x="7" y="24"/>
                    </a:lnTo>
                    <a:lnTo>
                      <a:pt x="7" y="24"/>
                    </a:lnTo>
                    <a:lnTo>
                      <a:pt x="7" y="24"/>
                    </a:lnTo>
                    <a:lnTo>
                      <a:pt x="7" y="24"/>
                    </a:lnTo>
                    <a:lnTo>
                      <a:pt x="7" y="24"/>
                    </a:lnTo>
                    <a:lnTo>
                      <a:pt x="7" y="26"/>
                    </a:lnTo>
                    <a:lnTo>
                      <a:pt x="7" y="26"/>
                    </a:lnTo>
                    <a:lnTo>
                      <a:pt x="7" y="26"/>
                    </a:lnTo>
                    <a:lnTo>
                      <a:pt x="7" y="26"/>
                    </a:lnTo>
                    <a:lnTo>
                      <a:pt x="7" y="26"/>
                    </a:lnTo>
                    <a:lnTo>
                      <a:pt x="5" y="26"/>
                    </a:lnTo>
                    <a:lnTo>
                      <a:pt x="5" y="24"/>
                    </a:lnTo>
                    <a:lnTo>
                      <a:pt x="5" y="24"/>
                    </a:lnTo>
                    <a:lnTo>
                      <a:pt x="5" y="24"/>
                    </a:lnTo>
                    <a:lnTo>
                      <a:pt x="5" y="24"/>
                    </a:lnTo>
                    <a:lnTo>
                      <a:pt x="3" y="24"/>
                    </a:lnTo>
                    <a:lnTo>
                      <a:pt x="3" y="24"/>
                    </a:lnTo>
                    <a:lnTo>
                      <a:pt x="3" y="24"/>
                    </a:lnTo>
                    <a:lnTo>
                      <a:pt x="3" y="24"/>
                    </a:lnTo>
                    <a:lnTo>
                      <a:pt x="3" y="24"/>
                    </a:lnTo>
                    <a:lnTo>
                      <a:pt x="3" y="24"/>
                    </a:lnTo>
                    <a:lnTo>
                      <a:pt x="3" y="24"/>
                    </a:lnTo>
                    <a:lnTo>
                      <a:pt x="3" y="24"/>
                    </a:lnTo>
                    <a:lnTo>
                      <a:pt x="3" y="24"/>
                    </a:lnTo>
                    <a:lnTo>
                      <a:pt x="3" y="24"/>
                    </a:lnTo>
                    <a:lnTo>
                      <a:pt x="3" y="24"/>
                    </a:lnTo>
                    <a:lnTo>
                      <a:pt x="3" y="24"/>
                    </a:lnTo>
                    <a:lnTo>
                      <a:pt x="3" y="24"/>
                    </a:lnTo>
                    <a:lnTo>
                      <a:pt x="3" y="24"/>
                    </a:lnTo>
                    <a:lnTo>
                      <a:pt x="3" y="24"/>
                    </a:lnTo>
                    <a:lnTo>
                      <a:pt x="3" y="24"/>
                    </a:lnTo>
                    <a:lnTo>
                      <a:pt x="3" y="26"/>
                    </a:lnTo>
                    <a:lnTo>
                      <a:pt x="3" y="26"/>
                    </a:lnTo>
                    <a:lnTo>
                      <a:pt x="2" y="26"/>
                    </a:lnTo>
                    <a:lnTo>
                      <a:pt x="2" y="26"/>
                    </a:lnTo>
                    <a:lnTo>
                      <a:pt x="2" y="26"/>
                    </a:lnTo>
                    <a:lnTo>
                      <a:pt x="2" y="26"/>
                    </a:lnTo>
                    <a:lnTo>
                      <a:pt x="2" y="26"/>
                    </a:lnTo>
                    <a:lnTo>
                      <a:pt x="2" y="26"/>
                    </a:lnTo>
                    <a:lnTo>
                      <a:pt x="2" y="26"/>
                    </a:lnTo>
                    <a:lnTo>
                      <a:pt x="2" y="26"/>
                    </a:lnTo>
                    <a:lnTo>
                      <a:pt x="2" y="27"/>
                    </a:lnTo>
                    <a:lnTo>
                      <a:pt x="2" y="27"/>
                    </a:lnTo>
                    <a:lnTo>
                      <a:pt x="2" y="27"/>
                    </a:lnTo>
                    <a:lnTo>
                      <a:pt x="2" y="27"/>
                    </a:lnTo>
                    <a:lnTo>
                      <a:pt x="2" y="27"/>
                    </a:lnTo>
                    <a:lnTo>
                      <a:pt x="3" y="27"/>
                    </a:lnTo>
                    <a:lnTo>
                      <a:pt x="3" y="27"/>
                    </a:lnTo>
                    <a:lnTo>
                      <a:pt x="3" y="27"/>
                    </a:lnTo>
                    <a:lnTo>
                      <a:pt x="3" y="27"/>
                    </a:lnTo>
                    <a:lnTo>
                      <a:pt x="3" y="27"/>
                    </a:lnTo>
                    <a:lnTo>
                      <a:pt x="3" y="29"/>
                    </a:lnTo>
                    <a:lnTo>
                      <a:pt x="3" y="31"/>
                    </a:lnTo>
                    <a:lnTo>
                      <a:pt x="2" y="31"/>
                    </a:lnTo>
                    <a:lnTo>
                      <a:pt x="2" y="31"/>
                    </a:lnTo>
                    <a:lnTo>
                      <a:pt x="2" y="29"/>
                    </a:lnTo>
                    <a:lnTo>
                      <a:pt x="2" y="29"/>
                    </a:lnTo>
                    <a:lnTo>
                      <a:pt x="2" y="29"/>
                    </a:lnTo>
                    <a:lnTo>
                      <a:pt x="2" y="29"/>
                    </a:lnTo>
                    <a:lnTo>
                      <a:pt x="2" y="29"/>
                    </a:lnTo>
                    <a:lnTo>
                      <a:pt x="2" y="27"/>
                    </a:lnTo>
                    <a:lnTo>
                      <a:pt x="2" y="27"/>
                    </a:lnTo>
                    <a:lnTo>
                      <a:pt x="2" y="24"/>
                    </a:lnTo>
                    <a:lnTo>
                      <a:pt x="2" y="24"/>
                    </a:lnTo>
                    <a:lnTo>
                      <a:pt x="2" y="24"/>
                    </a:lnTo>
                    <a:lnTo>
                      <a:pt x="2" y="24"/>
                    </a:lnTo>
                    <a:lnTo>
                      <a:pt x="2" y="24"/>
                    </a:lnTo>
                    <a:lnTo>
                      <a:pt x="2" y="24"/>
                    </a:lnTo>
                    <a:lnTo>
                      <a:pt x="2" y="24"/>
                    </a:lnTo>
                    <a:lnTo>
                      <a:pt x="2" y="24"/>
                    </a:lnTo>
                    <a:lnTo>
                      <a:pt x="2" y="24"/>
                    </a:lnTo>
                    <a:lnTo>
                      <a:pt x="2" y="24"/>
                    </a:lnTo>
                    <a:lnTo>
                      <a:pt x="2" y="24"/>
                    </a:lnTo>
                    <a:lnTo>
                      <a:pt x="2" y="24"/>
                    </a:lnTo>
                    <a:lnTo>
                      <a:pt x="2" y="24"/>
                    </a:lnTo>
                    <a:lnTo>
                      <a:pt x="2" y="24"/>
                    </a:lnTo>
                    <a:lnTo>
                      <a:pt x="2" y="24"/>
                    </a:lnTo>
                    <a:lnTo>
                      <a:pt x="2" y="22"/>
                    </a:lnTo>
                    <a:lnTo>
                      <a:pt x="2" y="22"/>
                    </a:lnTo>
                    <a:lnTo>
                      <a:pt x="2" y="22"/>
                    </a:lnTo>
                    <a:lnTo>
                      <a:pt x="0" y="22"/>
                    </a:lnTo>
                    <a:lnTo>
                      <a:pt x="0" y="22"/>
                    </a:lnTo>
                    <a:lnTo>
                      <a:pt x="0" y="22"/>
                    </a:lnTo>
                    <a:lnTo>
                      <a:pt x="0" y="22"/>
                    </a:lnTo>
                    <a:lnTo>
                      <a:pt x="0" y="21"/>
                    </a:lnTo>
                    <a:lnTo>
                      <a:pt x="0" y="21"/>
                    </a:lnTo>
                    <a:lnTo>
                      <a:pt x="2" y="19"/>
                    </a:lnTo>
                    <a:lnTo>
                      <a:pt x="2" y="19"/>
                    </a:lnTo>
                    <a:lnTo>
                      <a:pt x="2" y="19"/>
                    </a:lnTo>
                    <a:lnTo>
                      <a:pt x="2" y="17"/>
                    </a:lnTo>
                    <a:lnTo>
                      <a:pt x="2" y="17"/>
                    </a:lnTo>
                    <a:lnTo>
                      <a:pt x="2" y="17"/>
                    </a:lnTo>
                    <a:lnTo>
                      <a:pt x="2" y="17"/>
                    </a:lnTo>
                    <a:lnTo>
                      <a:pt x="2" y="17"/>
                    </a:lnTo>
                    <a:lnTo>
                      <a:pt x="2" y="17"/>
                    </a:lnTo>
                    <a:lnTo>
                      <a:pt x="2" y="16"/>
                    </a:lnTo>
                    <a:lnTo>
                      <a:pt x="2" y="16"/>
                    </a:lnTo>
                    <a:lnTo>
                      <a:pt x="2" y="16"/>
                    </a:lnTo>
                    <a:lnTo>
                      <a:pt x="2" y="16"/>
                    </a:lnTo>
                    <a:lnTo>
                      <a:pt x="2" y="16"/>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3" y="14"/>
                    </a:lnTo>
                    <a:lnTo>
                      <a:pt x="3" y="14"/>
                    </a:lnTo>
                    <a:lnTo>
                      <a:pt x="3" y="14"/>
                    </a:lnTo>
                    <a:lnTo>
                      <a:pt x="3" y="14"/>
                    </a:lnTo>
                    <a:lnTo>
                      <a:pt x="3" y="14"/>
                    </a:lnTo>
                    <a:lnTo>
                      <a:pt x="3" y="14"/>
                    </a:lnTo>
                    <a:lnTo>
                      <a:pt x="3" y="14"/>
                    </a:lnTo>
                    <a:lnTo>
                      <a:pt x="3" y="14"/>
                    </a:lnTo>
                    <a:lnTo>
                      <a:pt x="3" y="14"/>
                    </a:lnTo>
                    <a:lnTo>
                      <a:pt x="3" y="12"/>
                    </a:lnTo>
                    <a:lnTo>
                      <a:pt x="3" y="12"/>
                    </a:lnTo>
                    <a:lnTo>
                      <a:pt x="3" y="12"/>
                    </a:lnTo>
                    <a:lnTo>
                      <a:pt x="3" y="12"/>
                    </a:lnTo>
                    <a:lnTo>
                      <a:pt x="3" y="12"/>
                    </a:lnTo>
                    <a:lnTo>
                      <a:pt x="3" y="12"/>
                    </a:lnTo>
                    <a:lnTo>
                      <a:pt x="3" y="12"/>
                    </a:lnTo>
                    <a:lnTo>
                      <a:pt x="3" y="12"/>
                    </a:lnTo>
                    <a:lnTo>
                      <a:pt x="5" y="12"/>
                    </a:lnTo>
                    <a:lnTo>
                      <a:pt x="5" y="12"/>
                    </a:lnTo>
                    <a:lnTo>
                      <a:pt x="5" y="12"/>
                    </a:lnTo>
                    <a:lnTo>
                      <a:pt x="5" y="12"/>
                    </a:lnTo>
                    <a:lnTo>
                      <a:pt x="5" y="14"/>
                    </a:lnTo>
                    <a:lnTo>
                      <a:pt x="5" y="14"/>
                    </a:lnTo>
                    <a:lnTo>
                      <a:pt x="5" y="14"/>
                    </a:lnTo>
                    <a:lnTo>
                      <a:pt x="5" y="14"/>
                    </a:lnTo>
                    <a:lnTo>
                      <a:pt x="5" y="14"/>
                    </a:lnTo>
                    <a:lnTo>
                      <a:pt x="5" y="14"/>
                    </a:lnTo>
                    <a:lnTo>
                      <a:pt x="7" y="14"/>
                    </a:lnTo>
                    <a:lnTo>
                      <a:pt x="7" y="14"/>
                    </a:lnTo>
                    <a:lnTo>
                      <a:pt x="7" y="14"/>
                    </a:lnTo>
                    <a:lnTo>
                      <a:pt x="8" y="14"/>
                    </a:lnTo>
                    <a:lnTo>
                      <a:pt x="8" y="14"/>
                    </a:lnTo>
                    <a:lnTo>
                      <a:pt x="8" y="14"/>
                    </a:lnTo>
                    <a:lnTo>
                      <a:pt x="8" y="14"/>
                    </a:lnTo>
                    <a:lnTo>
                      <a:pt x="8" y="14"/>
                    </a:lnTo>
                    <a:lnTo>
                      <a:pt x="8" y="14"/>
                    </a:lnTo>
                    <a:lnTo>
                      <a:pt x="8" y="14"/>
                    </a:lnTo>
                    <a:lnTo>
                      <a:pt x="10" y="14"/>
                    </a:lnTo>
                    <a:lnTo>
                      <a:pt x="10" y="14"/>
                    </a:lnTo>
                    <a:lnTo>
                      <a:pt x="10" y="14"/>
                    </a:lnTo>
                    <a:lnTo>
                      <a:pt x="10" y="14"/>
                    </a:lnTo>
                    <a:lnTo>
                      <a:pt x="10" y="14"/>
                    </a:lnTo>
                    <a:lnTo>
                      <a:pt x="10" y="14"/>
                    </a:lnTo>
                    <a:lnTo>
                      <a:pt x="10" y="14"/>
                    </a:lnTo>
                    <a:lnTo>
                      <a:pt x="10" y="12"/>
                    </a:lnTo>
                    <a:lnTo>
                      <a:pt x="10" y="12"/>
                    </a:lnTo>
                    <a:lnTo>
                      <a:pt x="10" y="12"/>
                    </a:lnTo>
                    <a:lnTo>
                      <a:pt x="8" y="12"/>
                    </a:lnTo>
                    <a:lnTo>
                      <a:pt x="8" y="12"/>
                    </a:lnTo>
                    <a:lnTo>
                      <a:pt x="8" y="12"/>
                    </a:lnTo>
                    <a:lnTo>
                      <a:pt x="8" y="10"/>
                    </a:lnTo>
                    <a:lnTo>
                      <a:pt x="8" y="10"/>
                    </a:lnTo>
                    <a:lnTo>
                      <a:pt x="8" y="10"/>
                    </a:lnTo>
                    <a:lnTo>
                      <a:pt x="13" y="5"/>
                    </a:lnTo>
                    <a:lnTo>
                      <a:pt x="13" y="0"/>
                    </a:lnTo>
                    <a:lnTo>
                      <a:pt x="24" y="0"/>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15" name="Freeform 2374"/>
              <p:cNvSpPr>
                <a:spLocks/>
              </p:cNvSpPr>
              <p:nvPr/>
            </p:nvSpPr>
            <p:spPr bwMode="auto">
              <a:xfrm>
                <a:off x="4645" y="1794"/>
                <a:ext cx="59" cy="42"/>
              </a:xfrm>
              <a:custGeom>
                <a:avLst/>
                <a:gdLst>
                  <a:gd name="T0" fmla="*/ 5 w 59"/>
                  <a:gd name="T1" fmla="*/ 10 h 42"/>
                  <a:gd name="T2" fmla="*/ 6 w 59"/>
                  <a:gd name="T3" fmla="*/ 10 h 42"/>
                  <a:gd name="T4" fmla="*/ 6 w 59"/>
                  <a:gd name="T5" fmla="*/ 10 h 42"/>
                  <a:gd name="T6" fmla="*/ 10 w 59"/>
                  <a:gd name="T7" fmla="*/ 10 h 42"/>
                  <a:gd name="T8" fmla="*/ 10 w 59"/>
                  <a:gd name="T9" fmla="*/ 10 h 42"/>
                  <a:gd name="T10" fmla="*/ 17 w 59"/>
                  <a:gd name="T11" fmla="*/ 8 h 42"/>
                  <a:gd name="T12" fmla="*/ 18 w 59"/>
                  <a:gd name="T13" fmla="*/ 8 h 42"/>
                  <a:gd name="T14" fmla="*/ 18 w 59"/>
                  <a:gd name="T15" fmla="*/ 8 h 42"/>
                  <a:gd name="T16" fmla="*/ 39 w 59"/>
                  <a:gd name="T17" fmla="*/ 3 h 42"/>
                  <a:gd name="T18" fmla="*/ 40 w 59"/>
                  <a:gd name="T19" fmla="*/ 3 h 42"/>
                  <a:gd name="T20" fmla="*/ 42 w 59"/>
                  <a:gd name="T21" fmla="*/ 3 h 42"/>
                  <a:gd name="T22" fmla="*/ 42 w 59"/>
                  <a:gd name="T23" fmla="*/ 3 h 42"/>
                  <a:gd name="T24" fmla="*/ 45 w 59"/>
                  <a:gd name="T25" fmla="*/ 3 h 42"/>
                  <a:gd name="T26" fmla="*/ 45 w 59"/>
                  <a:gd name="T27" fmla="*/ 3 h 42"/>
                  <a:gd name="T28" fmla="*/ 54 w 59"/>
                  <a:gd name="T29" fmla="*/ 1 h 42"/>
                  <a:gd name="T30" fmla="*/ 54 w 59"/>
                  <a:gd name="T31" fmla="*/ 1 h 42"/>
                  <a:gd name="T32" fmla="*/ 59 w 59"/>
                  <a:gd name="T33" fmla="*/ 0 h 42"/>
                  <a:gd name="T34" fmla="*/ 54 w 59"/>
                  <a:gd name="T35" fmla="*/ 12 h 42"/>
                  <a:gd name="T36" fmla="*/ 52 w 59"/>
                  <a:gd name="T37" fmla="*/ 42 h 42"/>
                  <a:gd name="T38" fmla="*/ 51 w 59"/>
                  <a:gd name="T39" fmla="*/ 42 h 42"/>
                  <a:gd name="T40" fmla="*/ 49 w 59"/>
                  <a:gd name="T41" fmla="*/ 42 h 42"/>
                  <a:gd name="T42" fmla="*/ 47 w 59"/>
                  <a:gd name="T43" fmla="*/ 42 h 42"/>
                  <a:gd name="T44" fmla="*/ 47 w 59"/>
                  <a:gd name="T45" fmla="*/ 40 h 42"/>
                  <a:gd name="T46" fmla="*/ 47 w 59"/>
                  <a:gd name="T47" fmla="*/ 40 h 42"/>
                  <a:gd name="T48" fmla="*/ 47 w 59"/>
                  <a:gd name="T49" fmla="*/ 37 h 42"/>
                  <a:gd name="T50" fmla="*/ 45 w 59"/>
                  <a:gd name="T51" fmla="*/ 32 h 42"/>
                  <a:gd name="T52" fmla="*/ 40 w 59"/>
                  <a:gd name="T53" fmla="*/ 27 h 42"/>
                  <a:gd name="T54" fmla="*/ 39 w 59"/>
                  <a:gd name="T55" fmla="*/ 27 h 42"/>
                  <a:gd name="T56" fmla="*/ 39 w 59"/>
                  <a:gd name="T57" fmla="*/ 27 h 42"/>
                  <a:gd name="T58" fmla="*/ 37 w 59"/>
                  <a:gd name="T59" fmla="*/ 25 h 42"/>
                  <a:gd name="T60" fmla="*/ 34 w 59"/>
                  <a:gd name="T61" fmla="*/ 22 h 42"/>
                  <a:gd name="T62" fmla="*/ 34 w 59"/>
                  <a:gd name="T63" fmla="*/ 22 h 42"/>
                  <a:gd name="T64" fmla="*/ 34 w 59"/>
                  <a:gd name="T65" fmla="*/ 20 h 42"/>
                  <a:gd name="T66" fmla="*/ 32 w 59"/>
                  <a:gd name="T67" fmla="*/ 18 h 42"/>
                  <a:gd name="T68" fmla="*/ 30 w 59"/>
                  <a:gd name="T69" fmla="*/ 20 h 42"/>
                  <a:gd name="T70" fmla="*/ 25 w 59"/>
                  <a:gd name="T71" fmla="*/ 18 h 42"/>
                  <a:gd name="T72" fmla="*/ 23 w 59"/>
                  <a:gd name="T73" fmla="*/ 17 h 42"/>
                  <a:gd name="T74" fmla="*/ 22 w 59"/>
                  <a:gd name="T75" fmla="*/ 15 h 42"/>
                  <a:gd name="T76" fmla="*/ 20 w 59"/>
                  <a:gd name="T77" fmla="*/ 13 h 42"/>
                  <a:gd name="T78" fmla="*/ 17 w 59"/>
                  <a:gd name="T79" fmla="*/ 12 h 42"/>
                  <a:gd name="T80" fmla="*/ 15 w 59"/>
                  <a:gd name="T81" fmla="*/ 12 h 42"/>
                  <a:gd name="T82" fmla="*/ 12 w 59"/>
                  <a:gd name="T83" fmla="*/ 12 h 42"/>
                  <a:gd name="T84" fmla="*/ 12 w 59"/>
                  <a:gd name="T85" fmla="*/ 12 h 42"/>
                  <a:gd name="T86" fmla="*/ 12 w 59"/>
                  <a:gd name="T87" fmla="*/ 12 h 42"/>
                  <a:gd name="T88" fmla="*/ 10 w 59"/>
                  <a:gd name="T89" fmla="*/ 15 h 42"/>
                  <a:gd name="T90" fmla="*/ 6 w 59"/>
                  <a:gd name="T91" fmla="*/ 20 h 42"/>
                  <a:gd name="T92" fmla="*/ 6 w 59"/>
                  <a:gd name="T93" fmla="*/ 20 h 42"/>
                  <a:gd name="T94" fmla="*/ 3 w 59"/>
                  <a:gd name="T95" fmla="*/ 20 h 42"/>
                  <a:gd name="T96" fmla="*/ 3 w 59"/>
                  <a:gd name="T97" fmla="*/ 20 h 42"/>
                  <a:gd name="T98" fmla="*/ 0 w 59"/>
                  <a:gd name="T99" fmla="*/ 12 h 42"/>
                  <a:gd name="T100" fmla="*/ 0 w 59"/>
                  <a:gd name="T101" fmla="*/ 12 h 42"/>
                  <a:gd name="T102" fmla="*/ 0 w 59"/>
                  <a:gd name="T103" fmla="*/ 12 h 42"/>
                  <a:gd name="T104" fmla="*/ 0 w 59"/>
                  <a:gd name="T105" fmla="*/ 12 h 42"/>
                  <a:gd name="T106" fmla="*/ 0 w 59"/>
                  <a:gd name="T107" fmla="*/ 12 h 42"/>
                  <a:gd name="T108" fmla="*/ 1 w 59"/>
                  <a:gd name="T109" fmla="*/ 12 h 42"/>
                  <a:gd name="T110" fmla="*/ 5 w 59"/>
                  <a:gd name="T111" fmla="*/ 10 h 42"/>
                  <a:gd name="T112" fmla="*/ 5 w 59"/>
                  <a:gd name="T11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42">
                    <a:moveTo>
                      <a:pt x="5" y="10"/>
                    </a:moveTo>
                    <a:lnTo>
                      <a:pt x="6" y="10"/>
                    </a:lnTo>
                    <a:lnTo>
                      <a:pt x="6" y="10"/>
                    </a:lnTo>
                    <a:lnTo>
                      <a:pt x="10" y="10"/>
                    </a:lnTo>
                    <a:lnTo>
                      <a:pt x="10" y="10"/>
                    </a:lnTo>
                    <a:lnTo>
                      <a:pt x="17" y="8"/>
                    </a:lnTo>
                    <a:lnTo>
                      <a:pt x="18" y="8"/>
                    </a:lnTo>
                    <a:lnTo>
                      <a:pt x="18" y="8"/>
                    </a:lnTo>
                    <a:lnTo>
                      <a:pt x="39" y="3"/>
                    </a:lnTo>
                    <a:lnTo>
                      <a:pt x="40" y="3"/>
                    </a:lnTo>
                    <a:lnTo>
                      <a:pt x="42" y="3"/>
                    </a:lnTo>
                    <a:lnTo>
                      <a:pt x="42" y="3"/>
                    </a:lnTo>
                    <a:lnTo>
                      <a:pt x="45" y="3"/>
                    </a:lnTo>
                    <a:lnTo>
                      <a:pt x="45" y="3"/>
                    </a:lnTo>
                    <a:lnTo>
                      <a:pt x="54" y="1"/>
                    </a:lnTo>
                    <a:lnTo>
                      <a:pt x="54" y="1"/>
                    </a:lnTo>
                    <a:lnTo>
                      <a:pt x="59" y="0"/>
                    </a:lnTo>
                    <a:lnTo>
                      <a:pt x="54" y="12"/>
                    </a:lnTo>
                    <a:lnTo>
                      <a:pt x="52" y="42"/>
                    </a:lnTo>
                    <a:lnTo>
                      <a:pt x="51" y="42"/>
                    </a:lnTo>
                    <a:lnTo>
                      <a:pt x="49" y="42"/>
                    </a:lnTo>
                    <a:lnTo>
                      <a:pt x="47" y="42"/>
                    </a:lnTo>
                    <a:lnTo>
                      <a:pt x="47" y="40"/>
                    </a:lnTo>
                    <a:lnTo>
                      <a:pt x="47" y="40"/>
                    </a:lnTo>
                    <a:lnTo>
                      <a:pt x="47" y="37"/>
                    </a:lnTo>
                    <a:lnTo>
                      <a:pt x="45" y="32"/>
                    </a:lnTo>
                    <a:lnTo>
                      <a:pt x="40" y="27"/>
                    </a:lnTo>
                    <a:lnTo>
                      <a:pt x="39" y="27"/>
                    </a:lnTo>
                    <a:lnTo>
                      <a:pt x="39" y="27"/>
                    </a:lnTo>
                    <a:lnTo>
                      <a:pt x="37" y="25"/>
                    </a:lnTo>
                    <a:lnTo>
                      <a:pt x="34" y="22"/>
                    </a:lnTo>
                    <a:lnTo>
                      <a:pt x="34" y="22"/>
                    </a:lnTo>
                    <a:lnTo>
                      <a:pt x="34" y="20"/>
                    </a:lnTo>
                    <a:lnTo>
                      <a:pt x="32" y="18"/>
                    </a:lnTo>
                    <a:lnTo>
                      <a:pt x="30" y="20"/>
                    </a:lnTo>
                    <a:lnTo>
                      <a:pt x="25" y="18"/>
                    </a:lnTo>
                    <a:lnTo>
                      <a:pt x="23" y="17"/>
                    </a:lnTo>
                    <a:lnTo>
                      <a:pt x="22" y="15"/>
                    </a:lnTo>
                    <a:lnTo>
                      <a:pt x="20" y="13"/>
                    </a:lnTo>
                    <a:lnTo>
                      <a:pt x="17" y="12"/>
                    </a:lnTo>
                    <a:lnTo>
                      <a:pt x="15" y="12"/>
                    </a:lnTo>
                    <a:lnTo>
                      <a:pt x="12" y="12"/>
                    </a:lnTo>
                    <a:lnTo>
                      <a:pt x="12" y="12"/>
                    </a:lnTo>
                    <a:lnTo>
                      <a:pt x="12" y="12"/>
                    </a:lnTo>
                    <a:lnTo>
                      <a:pt x="10" y="15"/>
                    </a:lnTo>
                    <a:lnTo>
                      <a:pt x="6" y="20"/>
                    </a:lnTo>
                    <a:lnTo>
                      <a:pt x="6" y="20"/>
                    </a:lnTo>
                    <a:lnTo>
                      <a:pt x="3" y="20"/>
                    </a:lnTo>
                    <a:lnTo>
                      <a:pt x="3" y="20"/>
                    </a:lnTo>
                    <a:lnTo>
                      <a:pt x="0" y="12"/>
                    </a:lnTo>
                    <a:lnTo>
                      <a:pt x="0" y="12"/>
                    </a:lnTo>
                    <a:lnTo>
                      <a:pt x="0" y="12"/>
                    </a:lnTo>
                    <a:lnTo>
                      <a:pt x="0" y="12"/>
                    </a:lnTo>
                    <a:lnTo>
                      <a:pt x="0" y="12"/>
                    </a:lnTo>
                    <a:lnTo>
                      <a:pt x="1" y="12"/>
                    </a:lnTo>
                    <a:lnTo>
                      <a:pt x="5" y="10"/>
                    </a:lnTo>
                    <a:lnTo>
                      <a:pt x="5"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16" name="Freeform 2375"/>
              <p:cNvSpPr>
                <a:spLocks/>
              </p:cNvSpPr>
              <p:nvPr/>
            </p:nvSpPr>
            <p:spPr bwMode="auto">
              <a:xfrm>
                <a:off x="4645" y="1794"/>
                <a:ext cx="59" cy="42"/>
              </a:xfrm>
              <a:custGeom>
                <a:avLst/>
                <a:gdLst>
                  <a:gd name="T0" fmla="*/ 5 w 59"/>
                  <a:gd name="T1" fmla="*/ 10 h 42"/>
                  <a:gd name="T2" fmla="*/ 6 w 59"/>
                  <a:gd name="T3" fmla="*/ 10 h 42"/>
                  <a:gd name="T4" fmla="*/ 6 w 59"/>
                  <a:gd name="T5" fmla="*/ 10 h 42"/>
                  <a:gd name="T6" fmla="*/ 10 w 59"/>
                  <a:gd name="T7" fmla="*/ 10 h 42"/>
                  <a:gd name="T8" fmla="*/ 10 w 59"/>
                  <a:gd name="T9" fmla="*/ 10 h 42"/>
                  <a:gd name="T10" fmla="*/ 17 w 59"/>
                  <a:gd name="T11" fmla="*/ 8 h 42"/>
                  <a:gd name="T12" fmla="*/ 18 w 59"/>
                  <a:gd name="T13" fmla="*/ 8 h 42"/>
                  <a:gd name="T14" fmla="*/ 18 w 59"/>
                  <a:gd name="T15" fmla="*/ 8 h 42"/>
                  <a:gd name="T16" fmla="*/ 39 w 59"/>
                  <a:gd name="T17" fmla="*/ 3 h 42"/>
                  <a:gd name="T18" fmla="*/ 40 w 59"/>
                  <a:gd name="T19" fmla="*/ 3 h 42"/>
                  <a:gd name="T20" fmla="*/ 42 w 59"/>
                  <a:gd name="T21" fmla="*/ 3 h 42"/>
                  <a:gd name="T22" fmla="*/ 42 w 59"/>
                  <a:gd name="T23" fmla="*/ 3 h 42"/>
                  <a:gd name="T24" fmla="*/ 45 w 59"/>
                  <a:gd name="T25" fmla="*/ 3 h 42"/>
                  <a:gd name="T26" fmla="*/ 45 w 59"/>
                  <a:gd name="T27" fmla="*/ 3 h 42"/>
                  <a:gd name="T28" fmla="*/ 54 w 59"/>
                  <a:gd name="T29" fmla="*/ 1 h 42"/>
                  <a:gd name="T30" fmla="*/ 54 w 59"/>
                  <a:gd name="T31" fmla="*/ 1 h 42"/>
                  <a:gd name="T32" fmla="*/ 59 w 59"/>
                  <a:gd name="T33" fmla="*/ 0 h 42"/>
                  <a:gd name="T34" fmla="*/ 54 w 59"/>
                  <a:gd name="T35" fmla="*/ 12 h 42"/>
                  <a:gd name="T36" fmla="*/ 52 w 59"/>
                  <a:gd name="T37" fmla="*/ 42 h 42"/>
                  <a:gd name="T38" fmla="*/ 51 w 59"/>
                  <a:gd name="T39" fmla="*/ 42 h 42"/>
                  <a:gd name="T40" fmla="*/ 49 w 59"/>
                  <a:gd name="T41" fmla="*/ 42 h 42"/>
                  <a:gd name="T42" fmla="*/ 47 w 59"/>
                  <a:gd name="T43" fmla="*/ 42 h 42"/>
                  <a:gd name="T44" fmla="*/ 47 w 59"/>
                  <a:gd name="T45" fmla="*/ 40 h 42"/>
                  <a:gd name="T46" fmla="*/ 47 w 59"/>
                  <a:gd name="T47" fmla="*/ 40 h 42"/>
                  <a:gd name="T48" fmla="*/ 47 w 59"/>
                  <a:gd name="T49" fmla="*/ 37 h 42"/>
                  <a:gd name="T50" fmla="*/ 45 w 59"/>
                  <a:gd name="T51" fmla="*/ 32 h 42"/>
                  <a:gd name="T52" fmla="*/ 40 w 59"/>
                  <a:gd name="T53" fmla="*/ 27 h 42"/>
                  <a:gd name="T54" fmla="*/ 39 w 59"/>
                  <a:gd name="T55" fmla="*/ 27 h 42"/>
                  <a:gd name="T56" fmla="*/ 39 w 59"/>
                  <a:gd name="T57" fmla="*/ 27 h 42"/>
                  <a:gd name="T58" fmla="*/ 37 w 59"/>
                  <a:gd name="T59" fmla="*/ 25 h 42"/>
                  <a:gd name="T60" fmla="*/ 34 w 59"/>
                  <a:gd name="T61" fmla="*/ 22 h 42"/>
                  <a:gd name="T62" fmla="*/ 34 w 59"/>
                  <a:gd name="T63" fmla="*/ 22 h 42"/>
                  <a:gd name="T64" fmla="*/ 34 w 59"/>
                  <a:gd name="T65" fmla="*/ 20 h 42"/>
                  <a:gd name="T66" fmla="*/ 32 w 59"/>
                  <a:gd name="T67" fmla="*/ 18 h 42"/>
                  <a:gd name="T68" fmla="*/ 30 w 59"/>
                  <a:gd name="T69" fmla="*/ 20 h 42"/>
                  <a:gd name="T70" fmla="*/ 25 w 59"/>
                  <a:gd name="T71" fmla="*/ 18 h 42"/>
                  <a:gd name="T72" fmla="*/ 23 w 59"/>
                  <a:gd name="T73" fmla="*/ 17 h 42"/>
                  <a:gd name="T74" fmla="*/ 22 w 59"/>
                  <a:gd name="T75" fmla="*/ 15 h 42"/>
                  <a:gd name="T76" fmla="*/ 20 w 59"/>
                  <a:gd name="T77" fmla="*/ 13 h 42"/>
                  <a:gd name="T78" fmla="*/ 17 w 59"/>
                  <a:gd name="T79" fmla="*/ 12 h 42"/>
                  <a:gd name="T80" fmla="*/ 15 w 59"/>
                  <a:gd name="T81" fmla="*/ 12 h 42"/>
                  <a:gd name="T82" fmla="*/ 12 w 59"/>
                  <a:gd name="T83" fmla="*/ 12 h 42"/>
                  <a:gd name="T84" fmla="*/ 12 w 59"/>
                  <a:gd name="T85" fmla="*/ 12 h 42"/>
                  <a:gd name="T86" fmla="*/ 12 w 59"/>
                  <a:gd name="T87" fmla="*/ 12 h 42"/>
                  <a:gd name="T88" fmla="*/ 10 w 59"/>
                  <a:gd name="T89" fmla="*/ 15 h 42"/>
                  <a:gd name="T90" fmla="*/ 6 w 59"/>
                  <a:gd name="T91" fmla="*/ 20 h 42"/>
                  <a:gd name="T92" fmla="*/ 6 w 59"/>
                  <a:gd name="T93" fmla="*/ 20 h 42"/>
                  <a:gd name="T94" fmla="*/ 3 w 59"/>
                  <a:gd name="T95" fmla="*/ 20 h 42"/>
                  <a:gd name="T96" fmla="*/ 3 w 59"/>
                  <a:gd name="T97" fmla="*/ 20 h 42"/>
                  <a:gd name="T98" fmla="*/ 0 w 59"/>
                  <a:gd name="T99" fmla="*/ 12 h 42"/>
                  <a:gd name="T100" fmla="*/ 0 w 59"/>
                  <a:gd name="T101" fmla="*/ 12 h 42"/>
                  <a:gd name="T102" fmla="*/ 0 w 59"/>
                  <a:gd name="T103" fmla="*/ 12 h 42"/>
                  <a:gd name="T104" fmla="*/ 0 w 59"/>
                  <a:gd name="T105" fmla="*/ 12 h 42"/>
                  <a:gd name="T106" fmla="*/ 0 w 59"/>
                  <a:gd name="T107" fmla="*/ 12 h 42"/>
                  <a:gd name="T108" fmla="*/ 1 w 59"/>
                  <a:gd name="T109" fmla="*/ 12 h 42"/>
                  <a:gd name="T110" fmla="*/ 5 w 59"/>
                  <a:gd name="T111" fmla="*/ 10 h 42"/>
                  <a:gd name="T112" fmla="*/ 5 w 59"/>
                  <a:gd name="T11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42">
                    <a:moveTo>
                      <a:pt x="5" y="10"/>
                    </a:moveTo>
                    <a:lnTo>
                      <a:pt x="6" y="10"/>
                    </a:lnTo>
                    <a:lnTo>
                      <a:pt x="6" y="10"/>
                    </a:lnTo>
                    <a:lnTo>
                      <a:pt x="10" y="10"/>
                    </a:lnTo>
                    <a:lnTo>
                      <a:pt x="10" y="10"/>
                    </a:lnTo>
                    <a:lnTo>
                      <a:pt x="17" y="8"/>
                    </a:lnTo>
                    <a:lnTo>
                      <a:pt x="18" y="8"/>
                    </a:lnTo>
                    <a:lnTo>
                      <a:pt x="18" y="8"/>
                    </a:lnTo>
                    <a:lnTo>
                      <a:pt x="39" y="3"/>
                    </a:lnTo>
                    <a:lnTo>
                      <a:pt x="40" y="3"/>
                    </a:lnTo>
                    <a:lnTo>
                      <a:pt x="42" y="3"/>
                    </a:lnTo>
                    <a:lnTo>
                      <a:pt x="42" y="3"/>
                    </a:lnTo>
                    <a:lnTo>
                      <a:pt x="45" y="3"/>
                    </a:lnTo>
                    <a:lnTo>
                      <a:pt x="45" y="3"/>
                    </a:lnTo>
                    <a:lnTo>
                      <a:pt x="54" y="1"/>
                    </a:lnTo>
                    <a:lnTo>
                      <a:pt x="54" y="1"/>
                    </a:lnTo>
                    <a:lnTo>
                      <a:pt x="59" y="0"/>
                    </a:lnTo>
                    <a:lnTo>
                      <a:pt x="54" y="12"/>
                    </a:lnTo>
                    <a:lnTo>
                      <a:pt x="52" y="42"/>
                    </a:lnTo>
                    <a:lnTo>
                      <a:pt x="51" y="42"/>
                    </a:lnTo>
                    <a:lnTo>
                      <a:pt x="49" y="42"/>
                    </a:lnTo>
                    <a:lnTo>
                      <a:pt x="47" y="42"/>
                    </a:lnTo>
                    <a:lnTo>
                      <a:pt x="47" y="40"/>
                    </a:lnTo>
                    <a:lnTo>
                      <a:pt x="47" y="40"/>
                    </a:lnTo>
                    <a:lnTo>
                      <a:pt x="47" y="37"/>
                    </a:lnTo>
                    <a:lnTo>
                      <a:pt x="45" y="32"/>
                    </a:lnTo>
                    <a:lnTo>
                      <a:pt x="40" y="27"/>
                    </a:lnTo>
                    <a:lnTo>
                      <a:pt x="39" y="27"/>
                    </a:lnTo>
                    <a:lnTo>
                      <a:pt x="39" y="27"/>
                    </a:lnTo>
                    <a:lnTo>
                      <a:pt x="37" y="25"/>
                    </a:lnTo>
                    <a:lnTo>
                      <a:pt x="34" y="22"/>
                    </a:lnTo>
                    <a:lnTo>
                      <a:pt x="34" y="22"/>
                    </a:lnTo>
                    <a:lnTo>
                      <a:pt x="34" y="20"/>
                    </a:lnTo>
                    <a:lnTo>
                      <a:pt x="32" y="18"/>
                    </a:lnTo>
                    <a:lnTo>
                      <a:pt x="30" y="20"/>
                    </a:lnTo>
                    <a:lnTo>
                      <a:pt x="25" y="18"/>
                    </a:lnTo>
                    <a:lnTo>
                      <a:pt x="23" y="17"/>
                    </a:lnTo>
                    <a:lnTo>
                      <a:pt x="22" y="15"/>
                    </a:lnTo>
                    <a:lnTo>
                      <a:pt x="20" y="13"/>
                    </a:lnTo>
                    <a:lnTo>
                      <a:pt x="17" y="12"/>
                    </a:lnTo>
                    <a:lnTo>
                      <a:pt x="15" y="12"/>
                    </a:lnTo>
                    <a:lnTo>
                      <a:pt x="12" y="12"/>
                    </a:lnTo>
                    <a:lnTo>
                      <a:pt x="12" y="12"/>
                    </a:lnTo>
                    <a:lnTo>
                      <a:pt x="12" y="12"/>
                    </a:lnTo>
                    <a:lnTo>
                      <a:pt x="10" y="15"/>
                    </a:lnTo>
                    <a:lnTo>
                      <a:pt x="6" y="20"/>
                    </a:lnTo>
                    <a:lnTo>
                      <a:pt x="6" y="20"/>
                    </a:lnTo>
                    <a:lnTo>
                      <a:pt x="3" y="20"/>
                    </a:lnTo>
                    <a:lnTo>
                      <a:pt x="3" y="20"/>
                    </a:lnTo>
                    <a:lnTo>
                      <a:pt x="0" y="12"/>
                    </a:lnTo>
                    <a:lnTo>
                      <a:pt x="0" y="12"/>
                    </a:lnTo>
                    <a:lnTo>
                      <a:pt x="0" y="12"/>
                    </a:lnTo>
                    <a:lnTo>
                      <a:pt x="0" y="12"/>
                    </a:lnTo>
                    <a:lnTo>
                      <a:pt x="0" y="12"/>
                    </a:lnTo>
                    <a:lnTo>
                      <a:pt x="1" y="12"/>
                    </a:lnTo>
                    <a:lnTo>
                      <a:pt x="5" y="10"/>
                    </a:lnTo>
                    <a:lnTo>
                      <a:pt x="5"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17" name="Freeform 2376"/>
              <p:cNvSpPr>
                <a:spLocks/>
              </p:cNvSpPr>
              <p:nvPr/>
            </p:nvSpPr>
            <p:spPr bwMode="auto">
              <a:xfrm>
                <a:off x="4838" y="1882"/>
                <a:ext cx="40" cy="35"/>
              </a:xfrm>
              <a:custGeom>
                <a:avLst/>
                <a:gdLst>
                  <a:gd name="T0" fmla="*/ 12 w 40"/>
                  <a:gd name="T1" fmla="*/ 7 h 35"/>
                  <a:gd name="T2" fmla="*/ 13 w 40"/>
                  <a:gd name="T3" fmla="*/ 10 h 35"/>
                  <a:gd name="T4" fmla="*/ 18 w 40"/>
                  <a:gd name="T5" fmla="*/ 10 h 35"/>
                  <a:gd name="T6" fmla="*/ 20 w 40"/>
                  <a:gd name="T7" fmla="*/ 8 h 35"/>
                  <a:gd name="T8" fmla="*/ 22 w 40"/>
                  <a:gd name="T9" fmla="*/ 8 h 35"/>
                  <a:gd name="T10" fmla="*/ 24 w 40"/>
                  <a:gd name="T11" fmla="*/ 8 h 35"/>
                  <a:gd name="T12" fmla="*/ 27 w 40"/>
                  <a:gd name="T13" fmla="*/ 8 h 35"/>
                  <a:gd name="T14" fmla="*/ 32 w 40"/>
                  <a:gd name="T15" fmla="*/ 7 h 35"/>
                  <a:gd name="T16" fmla="*/ 34 w 40"/>
                  <a:gd name="T17" fmla="*/ 7 h 35"/>
                  <a:gd name="T18" fmla="*/ 35 w 40"/>
                  <a:gd name="T19" fmla="*/ 7 h 35"/>
                  <a:gd name="T20" fmla="*/ 22 w 40"/>
                  <a:gd name="T21" fmla="*/ 27 h 35"/>
                  <a:gd name="T22" fmla="*/ 5 w 40"/>
                  <a:gd name="T23" fmla="*/ 34 h 35"/>
                  <a:gd name="T24" fmla="*/ 3 w 40"/>
                  <a:gd name="T25" fmla="*/ 34 h 35"/>
                  <a:gd name="T26" fmla="*/ 3 w 40"/>
                  <a:gd name="T27" fmla="*/ 34 h 35"/>
                  <a:gd name="T28" fmla="*/ 3 w 40"/>
                  <a:gd name="T29" fmla="*/ 35 h 35"/>
                  <a:gd name="T30" fmla="*/ 3 w 40"/>
                  <a:gd name="T31" fmla="*/ 35 h 35"/>
                  <a:gd name="T32" fmla="*/ 3 w 40"/>
                  <a:gd name="T33" fmla="*/ 35 h 35"/>
                  <a:gd name="T34" fmla="*/ 3 w 40"/>
                  <a:gd name="T35" fmla="*/ 35 h 35"/>
                  <a:gd name="T36" fmla="*/ 2 w 40"/>
                  <a:gd name="T37" fmla="*/ 35 h 35"/>
                  <a:gd name="T38" fmla="*/ 2 w 40"/>
                  <a:gd name="T39" fmla="*/ 34 h 35"/>
                  <a:gd name="T40" fmla="*/ 0 w 40"/>
                  <a:gd name="T41" fmla="*/ 32 h 35"/>
                  <a:gd name="T42" fmla="*/ 0 w 40"/>
                  <a:gd name="T43" fmla="*/ 30 h 35"/>
                  <a:gd name="T44" fmla="*/ 3 w 40"/>
                  <a:gd name="T45" fmla="*/ 24 h 35"/>
                  <a:gd name="T46" fmla="*/ 3 w 40"/>
                  <a:gd name="T47" fmla="*/ 22 h 35"/>
                  <a:gd name="T48" fmla="*/ 2 w 40"/>
                  <a:gd name="T49" fmla="*/ 20 h 35"/>
                  <a:gd name="T50" fmla="*/ 3 w 40"/>
                  <a:gd name="T51" fmla="*/ 20 h 35"/>
                  <a:gd name="T52" fmla="*/ 3 w 40"/>
                  <a:gd name="T53" fmla="*/ 20 h 35"/>
                  <a:gd name="T54" fmla="*/ 3 w 40"/>
                  <a:gd name="T55" fmla="*/ 18 h 35"/>
                  <a:gd name="T56" fmla="*/ 2 w 40"/>
                  <a:gd name="T57" fmla="*/ 17 h 35"/>
                  <a:gd name="T58" fmla="*/ 3 w 40"/>
                  <a:gd name="T59" fmla="*/ 15 h 35"/>
                  <a:gd name="T60" fmla="*/ 3 w 40"/>
                  <a:gd name="T61" fmla="*/ 15 h 35"/>
                  <a:gd name="T62" fmla="*/ 3 w 40"/>
                  <a:gd name="T63" fmla="*/ 13 h 35"/>
                  <a:gd name="T64" fmla="*/ 3 w 40"/>
                  <a:gd name="T65" fmla="*/ 13 h 35"/>
                  <a:gd name="T66" fmla="*/ 3 w 40"/>
                  <a:gd name="T67" fmla="*/ 12 h 35"/>
                  <a:gd name="T68" fmla="*/ 3 w 40"/>
                  <a:gd name="T69" fmla="*/ 12 h 35"/>
                  <a:gd name="T70" fmla="*/ 3 w 40"/>
                  <a:gd name="T71" fmla="*/ 10 h 35"/>
                  <a:gd name="T72" fmla="*/ 5 w 40"/>
                  <a:gd name="T73" fmla="*/ 8 h 35"/>
                  <a:gd name="T74" fmla="*/ 7 w 40"/>
                  <a:gd name="T75" fmla="*/ 7 h 35"/>
                  <a:gd name="T76" fmla="*/ 7 w 40"/>
                  <a:gd name="T77" fmla="*/ 5 h 35"/>
                  <a:gd name="T78" fmla="*/ 7 w 40"/>
                  <a:gd name="T79" fmla="*/ 3 h 35"/>
                  <a:gd name="T80" fmla="*/ 8 w 40"/>
                  <a:gd name="T81" fmla="*/ 3 h 35"/>
                  <a:gd name="T82" fmla="*/ 8 w 40"/>
                  <a:gd name="T83" fmla="*/ 1 h 35"/>
                  <a:gd name="T84" fmla="*/ 10 w 40"/>
                  <a:gd name="T8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35">
                    <a:moveTo>
                      <a:pt x="10" y="3"/>
                    </a:moveTo>
                    <a:lnTo>
                      <a:pt x="10" y="5"/>
                    </a:lnTo>
                    <a:lnTo>
                      <a:pt x="12" y="7"/>
                    </a:lnTo>
                    <a:lnTo>
                      <a:pt x="12" y="7"/>
                    </a:lnTo>
                    <a:lnTo>
                      <a:pt x="12" y="10"/>
                    </a:lnTo>
                    <a:lnTo>
                      <a:pt x="13" y="10"/>
                    </a:lnTo>
                    <a:lnTo>
                      <a:pt x="13" y="10"/>
                    </a:lnTo>
                    <a:lnTo>
                      <a:pt x="17" y="10"/>
                    </a:lnTo>
                    <a:lnTo>
                      <a:pt x="18" y="10"/>
                    </a:lnTo>
                    <a:lnTo>
                      <a:pt x="18" y="10"/>
                    </a:lnTo>
                    <a:lnTo>
                      <a:pt x="18" y="10"/>
                    </a:lnTo>
                    <a:lnTo>
                      <a:pt x="20" y="8"/>
                    </a:lnTo>
                    <a:lnTo>
                      <a:pt x="20" y="8"/>
                    </a:lnTo>
                    <a:lnTo>
                      <a:pt x="22" y="8"/>
                    </a:lnTo>
                    <a:lnTo>
                      <a:pt x="22" y="8"/>
                    </a:lnTo>
                    <a:lnTo>
                      <a:pt x="24" y="8"/>
                    </a:lnTo>
                    <a:lnTo>
                      <a:pt x="24" y="8"/>
                    </a:lnTo>
                    <a:lnTo>
                      <a:pt x="24" y="8"/>
                    </a:lnTo>
                    <a:lnTo>
                      <a:pt x="25" y="8"/>
                    </a:lnTo>
                    <a:lnTo>
                      <a:pt x="25" y="8"/>
                    </a:lnTo>
                    <a:lnTo>
                      <a:pt x="27" y="8"/>
                    </a:lnTo>
                    <a:lnTo>
                      <a:pt x="30" y="7"/>
                    </a:lnTo>
                    <a:lnTo>
                      <a:pt x="30" y="7"/>
                    </a:lnTo>
                    <a:lnTo>
                      <a:pt x="32" y="7"/>
                    </a:lnTo>
                    <a:lnTo>
                      <a:pt x="32" y="7"/>
                    </a:lnTo>
                    <a:lnTo>
                      <a:pt x="32" y="7"/>
                    </a:lnTo>
                    <a:lnTo>
                      <a:pt x="34" y="7"/>
                    </a:lnTo>
                    <a:lnTo>
                      <a:pt x="35" y="7"/>
                    </a:lnTo>
                    <a:lnTo>
                      <a:pt x="35" y="7"/>
                    </a:lnTo>
                    <a:lnTo>
                      <a:pt x="35" y="7"/>
                    </a:lnTo>
                    <a:lnTo>
                      <a:pt x="40" y="15"/>
                    </a:lnTo>
                    <a:lnTo>
                      <a:pt x="39" y="22"/>
                    </a:lnTo>
                    <a:lnTo>
                      <a:pt x="22" y="27"/>
                    </a:lnTo>
                    <a:lnTo>
                      <a:pt x="10" y="29"/>
                    </a:lnTo>
                    <a:lnTo>
                      <a:pt x="5" y="34"/>
                    </a:lnTo>
                    <a:lnTo>
                      <a:pt x="5" y="34"/>
                    </a:lnTo>
                    <a:lnTo>
                      <a:pt x="5" y="34"/>
                    </a:lnTo>
                    <a:lnTo>
                      <a:pt x="5" y="34"/>
                    </a:lnTo>
                    <a:lnTo>
                      <a:pt x="3" y="34"/>
                    </a:lnTo>
                    <a:lnTo>
                      <a:pt x="3" y="34"/>
                    </a:lnTo>
                    <a:lnTo>
                      <a:pt x="3" y="34"/>
                    </a:lnTo>
                    <a:lnTo>
                      <a:pt x="3" y="34"/>
                    </a:lnTo>
                    <a:lnTo>
                      <a:pt x="3" y="34"/>
                    </a:lnTo>
                    <a:lnTo>
                      <a:pt x="3" y="34"/>
                    </a:lnTo>
                    <a:lnTo>
                      <a:pt x="3" y="35"/>
                    </a:lnTo>
                    <a:lnTo>
                      <a:pt x="3" y="35"/>
                    </a:lnTo>
                    <a:lnTo>
                      <a:pt x="3" y="35"/>
                    </a:lnTo>
                    <a:lnTo>
                      <a:pt x="3" y="35"/>
                    </a:lnTo>
                    <a:lnTo>
                      <a:pt x="3" y="35"/>
                    </a:lnTo>
                    <a:lnTo>
                      <a:pt x="3" y="35"/>
                    </a:lnTo>
                    <a:lnTo>
                      <a:pt x="3" y="35"/>
                    </a:lnTo>
                    <a:lnTo>
                      <a:pt x="3" y="35"/>
                    </a:lnTo>
                    <a:lnTo>
                      <a:pt x="3" y="35"/>
                    </a:lnTo>
                    <a:lnTo>
                      <a:pt x="3" y="35"/>
                    </a:lnTo>
                    <a:lnTo>
                      <a:pt x="3" y="35"/>
                    </a:lnTo>
                    <a:lnTo>
                      <a:pt x="3" y="35"/>
                    </a:lnTo>
                    <a:lnTo>
                      <a:pt x="2" y="35"/>
                    </a:lnTo>
                    <a:lnTo>
                      <a:pt x="2" y="35"/>
                    </a:lnTo>
                    <a:lnTo>
                      <a:pt x="2" y="34"/>
                    </a:lnTo>
                    <a:lnTo>
                      <a:pt x="2" y="34"/>
                    </a:lnTo>
                    <a:lnTo>
                      <a:pt x="2" y="34"/>
                    </a:lnTo>
                    <a:lnTo>
                      <a:pt x="2" y="34"/>
                    </a:lnTo>
                    <a:lnTo>
                      <a:pt x="0" y="32"/>
                    </a:lnTo>
                    <a:lnTo>
                      <a:pt x="0" y="32"/>
                    </a:lnTo>
                    <a:lnTo>
                      <a:pt x="0" y="32"/>
                    </a:lnTo>
                    <a:lnTo>
                      <a:pt x="0" y="30"/>
                    </a:lnTo>
                    <a:lnTo>
                      <a:pt x="3" y="24"/>
                    </a:lnTo>
                    <a:lnTo>
                      <a:pt x="3" y="24"/>
                    </a:lnTo>
                    <a:lnTo>
                      <a:pt x="3" y="24"/>
                    </a:lnTo>
                    <a:lnTo>
                      <a:pt x="3" y="22"/>
                    </a:lnTo>
                    <a:lnTo>
                      <a:pt x="3" y="22"/>
                    </a:lnTo>
                    <a:lnTo>
                      <a:pt x="3" y="22"/>
                    </a:lnTo>
                    <a:lnTo>
                      <a:pt x="2" y="22"/>
                    </a:lnTo>
                    <a:lnTo>
                      <a:pt x="2" y="22"/>
                    </a:lnTo>
                    <a:lnTo>
                      <a:pt x="2" y="20"/>
                    </a:lnTo>
                    <a:lnTo>
                      <a:pt x="2" y="20"/>
                    </a:lnTo>
                    <a:lnTo>
                      <a:pt x="3" y="20"/>
                    </a:lnTo>
                    <a:lnTo>
                      <a:pt x="3" y="20"/>
                    </a:lnTo>
                    <a:lnTo>
                      <a:pt x="3" y="20"/>
                    </a:lnTo>
                    <a:lnTo>
                      <a:pt x="3" y="20"/>
                    </a:lnTo>
                    <a:lnTo>
                      <a:pt x="3" y="20"/>
                    </a:lnTo>
                    <a:lnTo>
                      <a:pt x="3" y="18"/>
                    </a:lnTo>
                    <a:lnTo>
                      <a:pt x="3" y="18"/>
                    </a:lnTo>
                    <a:lnTo>
                      <a:pt x="3" y="18"/>
                    </a:lnTo>
                    <a:lnTo>
                      <a:pt x="2" y="18"/>
                    </a:lnTo>
                    <a:lnTo>
                      <a:pt x="2" y="17"/>
                    </a:lnTo>
                    <a:lnTo>
                      <a:pt x="2" y="17"/>
                    </a:lnTo>
                    <a:lnTo>
                      <a:pt x="3" y="17"/>
                    </a:lnTo>
                    <a:lnTo>
                      <a:pt x="3" y="17"/>
                    </a:lnTo>
                    <a:lnTo>
                      <a:pt x="3" y="15"/>
                    </a:lnTo>
                    <a:lnTo>
                      <a:pt x="3" y="15"/>
                    </a:lnTo>
                    <a:lnTo>
                      <a:pt x="3" y="15"/>
                    </a:lnTo>
                    <a:lnTo>
                      <a:pt x="3" y="15"/>
                    </a:lnTo>
                    <a:lnTo>
                      <a:pt x="3" y="13"/>
                    </a:lnTo>
                    <a:lnTo>
                      <a:pt x="3" y="13"/>
                    </a:lnTo>
                    <a:lnTo>
                      <a:pt x="3" y="13"/>
                    </a:lnTo>
                    <a:lnTo>
                      <a:pt x="2" y="13"/>
                    </a:lnTo>
                    <a:lnTo>
                      <a:pt x="2" y="13"/>
                    </a:lnTo>
                    <a:lnTo>
                      <a:pt x="3" y="13"/>
                    </a:lnTo>
                    <a:lnTo>
                      <a:pt x="3" y="12"/>
                    </a:lnTo>
                    <a:lnTo>
                      <a:pt x="3" y="12"/>
                    </a:lnTo>
                    <a:lnTo>
                      <a:pt x="3" y="12"/>
                    </a:lnTo>
                    <a:lnTo>
                      <a:pt x="3" y="12"/>
                    </a:lnTo>
                    <a:lnTo>
                      <a:pt x="3" y="12"/>
                    </a:lnTo>
                    <a:lnTo>
                      <a:pt x="3" y="12"/>
                    </a:lnTo>
                    <a:lnTo>
                      <a:pt x="3" y="10"/>
                    </a:lnTo>
                    <a:lnTo>
                      <a:pt x="3" y="10"/>
                    </a:lnTo>
                    <a:lnTo>
                      <a:pt x="3" y="10"/>
                    </a:lnTo>
                    <a:lnTo>
                      <a:pt x="3" y="10"/>
                    </a:lnTo>
                    <a:lnTo>
                      <a:pt x="3" y="8"/>
                    </a:lnTo>
                    <a:lnTo>
                      <a:pt x="5" y="8"/>
                    </a:lnTo>
                    <a:lnTo>
                      <a:pt x="5" y="8"/>
                    </a:lnTo>
                    <a:lnTo>
                      <a:pt x="5" y="8"/>
                    </a:lnTo>
                    <a:lnTo>
                      <a:pt x="7" y="7"/>
                    </a:lnTo>
                    <a:lnTo>
                      <a:pt x="7" y="7"/>
                    </a:lnTo>
                    <a:lnTo>
                      <a:pt x="7" y="7"/>
                    </a:lnTo>
                    <a:lnTo>
                      <a:pt x="7" y="5"/>
                    </a:lnTo>
                    <a:lnTo>
                      <a:pt x="7" y="5"/>
                    </a:lnTo>
                    <a:lnTo>
                      <a:pt x="7" y="3"/>
                    </a:lnTo>
                    <a:lnTo>
                      <a:pt x="7" y="3"/>
                    </a:lnTo>
                    <a:lnTo>
                      <a:pt x="7" y="3"/>
                    </a:lnTo>
                    <a:lnTo>
                      <a:pt x="8" y="3"/>
                    </a:lnTo>
                    <a:lnTo>
                      <a:pt x="8" y="3"/>
                    </a:lnTo>
                    <a:lnTo>
                      <a:pt x="8" y="1"/>
                    </a:lnTo>
                    <a:lnTo>
                      <a:pt x="8" y="1"/>
                    </a:lnTo>
                    <a:lnTo>
                      <a:pt x="8" y="1"/>
                    </a:lnTo>
                    <a:lnTo>
                      <a:pt x="10" y="0"/>
                    </a:lnTo>
                    <a:lnTo>
                      <a:pt x="10" y="1"/>
                    </a:lnTo>
                    <a:lnTo>
                      <a:pt x="10"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18" name="Freeform 2377"/>
              <p:cNvSpPr>
                <a:spLocks/>
              </p:cNvSpPr>
              <p:nvPr/>
            </p:nvSpPr>
            <p:spPr bwMode="auto">
              <a:xfrm>
                <a:off x="4838" y="1882"/>
                <a:ext cx="40" cy="35"/>
              </a:xfrm>
              <a:custGeom>
                <a:avLst/>
                <a:gdLst>
                  <a:gd name="T0" fmla="*/ 12 w 40"/>
                  <a:gd name="T1" fmla="*/ 7 h 35"/>
                  <a:gd name="T2" fmla="*/ 13 w 40"/>
                  <a:gd name="T3" fmla="*/ 10 h 35"/>
                  <a:gd name="T4" fmla="*/ 18 w 40"/>
                  <a:gd name="T5" fmla="*/ 10 h 35"/>
                  <a:gd name="T6" fmla="*/ 20 w 40"/>
                  <a:gd name="T7" fmla="*/ 8 h 35"/>
                  <a:gd name="T8" fmla="*/ 22 w 40"/>
                  <a:gd name="T9" fmla="*/ 8 h 35"/>
                  <a:gd name="T10" fmla="*/ 24 w 40"/>
                  <a:gd name="T11" fmla="*/ 8 h 35"/>
                  <a:gd name="T12" fmla="*/ 27 w 40"/>
                  <a:gd name="T13" fmla="*/ 8 h 35"/>
                  <a:gd name="T14" fmla="*/ 32 w 40"/>
                  <a:gd name="T15" fmla="*/ 7 h 35"/>
                  <a:gd name="T16" fmla="*/ 34 w 40"/>
                  <a:gd name="T17" fmla="*/ 7 h 35"/>
                  <a:gd name="T18" fmla="*/ 35 w 40"/>
                  <a:gd name="T19" fmla="*/ 7 h 35"/>
                  <a:gd name="T20" fmla="*/ 22 w 40"/>
                  <a:gd name="T21" fmla="*/ 27 h 35"/>
                  <a:gd name="T22" fmla="*/ 5 w 40"/>
                  <a:gd name="T23" fmla="*/ 34 h 35"/>
                  <a:gd name="T24" fmla="*/ 3 w 40"/>
                  <a:gd name="T25" fmla="*/ 34 h 35"/>
                  <a:gd name="T26" fmla="*/ 3 w 40"/>
                  <a:gd name="T27" fmla="*/ 34 h 35"/>
                  <a:gd name="T28" fmla="*/ 3 w 40"/>
                  <a:gd name="T29" fmla="*/ 35 h 35"/>
                  <a:gd name="T30" fmla="*/ 3 w 40"/>
                  <a:gd name="T31" fmla="*/ 35 h 35"/>
                  <a:gd name="T32" fmla="*/ 3 w 40"/>
                  <a:gd name="T33" fmla="*/ 35 h 35"/>
                  <a:gd name="T34" fmla="*/ 3 w 40"/>
                  <a:gd name="T35" fmla="*/ 35 h 35"/>
                  <a:gd name="T36" fmla="*/ 2 w 40"/>
                  <a:gd name="T37" fmla="*/ 35 h 35"/>
                  <a:gd name="T38" fmla="*/ 2 w 40"/>
                  <a:gd name="T39" fmla="*/ 34 h 35"/>
                  <a:gd name="T40" fmla="*/ 0 w 40"/>
                  <a:gd name="T41" fmla="*/ 32 h 35"/>
                  <a:gd name="T42" fmla="*/ 0 w 40"/>
                  <a:gd name="T43" fmla="*/ 30 h 35"/>
                  <a:gd name="T44" fmla="*/ 3 w 40"/>
                  <a:gd name="T45" fmla="*/ 24 h 35"/>
                  <a:gd name="T46" fmla="*/ 3 w 40"/>
                  <a:gd name="T47" fmla="*/ 22 h 35"/>
                  <a:gd name="T48" fmla="*/ 2 w 40"/>
                  <a:gd name="T49" fmla="*/ 20 h 35"/>
                  <a:gd name="T50" fmla="*/ 3 w 40"/>
                  <a:gd name="T51" fmla="*/ 20 h 35"/>
                  <a:gd name="T52" fmla="*/ 3 w 40"/>
                  <a:gd name="T53" fmla="*/ 20 h 35"/>
                  <a:gd name="T54" fmla="*/ 3 w 40"/>
                  <a:gd name="T55" fmla="*/ 18 h 35"/>
                  <a:gd name="T56" fmla="*/ 2 w 40"/>
                  <a:gd name="T57" fmla="*/ 17 h 35"/>
                  <a:gd name="T58" fmla="*/ 3 w 40"/>
                  <a:gd name="T59" fmla="*/ 15 h 35"/>
                  <a:gd name="T60" fmla="*/ 3 w 40"/>
                  <a:gd name="T61" fmla="*/ 15 h 35"/>
                  <a:gd name="T62" fmla="*/ 3 w 40"/>
                  <a:gd name="T63" fmla="*/ 13 h 35"/>
                  <a:gd name="T64" fmla="*/ 3 w 40"/>
                  <a:gd name="T65" fmla="*/ 13 h 35"/>
                  <a:gd name="T66" fmla="*/ 3 w 40"/>
                  <a:gd name="T67" fmla="*/ 12 h 35"/>
                  <a:gd name="T68" fmla="*/ 3 w 40"/>
                  <a:gd name="T69" fmla="*/ 12 h 35"/>
                  <a:gd name="T70" fmla="*/ 3 w 40"/>
                  <a:gd name="T71" fmla="*/ 10 h 35"/>
                  <a:gd name="T72" fmla="*/ 5 w 40"/>
                  <a:gd name="T73" fmla="*/ 8 h 35"/>
                  <a:gd name="T74" fmla="*/ 7 w 40"/>
                  <a:gd name="T75" fmla="*/ 7 h 35"/>
                  <a:gd name="T76" fmla="*/ 7 w 40"/>
                  <a:gd name="T77" fmla="*/ 5 h 35"/>
                  <a:gd name="T78" fmla="*/ 7 w 40"/>
                  <a:gd name="T79" fmla="*/ 3 h 35"/>
                  <a:gd name="T80" fmla="*/ 8 w 40"/>
                  <a:gd name="T81" fmla="*/ 3 h 35"/>
                  <a:gd name="T82" fmla="*/ 8 w 40"/>
                  <a:gd name="T83" fmla="*/ 1 h 35"/>
                  <a:gd name="T84" fmla="*/ 10 w 40"/>
                  <a:gd name="T8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35">
                    <a:moveTo>
                      <a:pt x="10" y="3"/>
                    </a:moveTo>
                    <a:lnTo>
                      <a:pt x="10" y="5"/>
                    </a:lnTo>
                    <a:lnTo>
                      <a:pt x="12" y="7"/>
                    </a:lnTo>
                    <a:lnTo>
                      <a:pt x="12" y="7"/>
                    </a:lnTo>
                    <a:lnTo>
                      <a:pt x="12" y="10"/>
                    </a:lnTo>
                    <a:lnTo>
                      <a:pt x="13" y="10"/>
                    </a:lnTo>
                    <a:lnTo>
                      <a:pt x="13" y="10"/>
                    </a:lnTo>
                    <a:lnTo>
                      <a:pt x="17" y="10"/>
                    </a:lnTo>
                    <a:lnTo>
                      <a:pt x="18" y="10"/>
                    </a:lnTo>
                    <a:lnTo>
                      <a:pt x="18" y="10"/>
                    </a:lnTo>
                    <a:lnTo>
                      <a:pt x="18" y="10"/>
                    </a:lnTo>
                    <a:lnTo>
                      <a:pt x="20" y="8"/>
                    </a:lnTo>
                    <a:lnTo>
                      <a:pt x="20" y="8"/>
                    </a:lnTo>
                    <a:lnTo>
                      <a:pt x="22" y="8"/>
                    </a:lnTo>
                    <a:lnTo>
                      <a:pt x="22" y="8"/>
                    </a:lnTo>
                    <a:lnTo>
                      <a:pt x="24" y="8"/>
                    </a:lnTo>
                    <a:lnTo>
                      <a:pt x="24" y="8"/>
                    </a:lnTo>
                    <a:lnTo>
                      <a:pt x="24" y="8"/>
                    </a:lnTo>
                    <a:lnTo>
                      <a:pt x="25" y="8"/>
                    </a:lnTo>
                    <a:lnTo>
                      <a:pt x="25" y="8"/>
                    </a:lnTo>
                    <a:lnTo>
                      <a:pt x="27" y="8"/>
                    </a:lnTo>
                    <a:lnTo>
                      <a:pt x="30" y="7"/>
                    </a:lnTo>
                    <a:lnTo>
                      <a:pt x="30" y="7"/>
                    </a:lnTo>
                    <a:lnTo>
                      <a:pt x="32" y="7"/>
                    </a:lnTo>
                    <a:lnTo>
                      <a:pt x="32" y="7"/>
                    </a:lnTo>
                    <a:lnTo>
                      <a:pt x="32" y="7"/>
                    </a:lnTo>
                    <a:lnTo>
                      <a:pt x="34" y="7"/>
                    </a:lnTo>
                    <a:lnTo>
                      <a:pt x="35" y="7"/>
                    </a:lnTo>
                    <a:lnTo>
                      <a:pt x="35" y="7"/>
                    </a:lnTo>
                    <a:lnTo>
                      <a:pt x="35" y="7"/>
                    </a:lnTo>
                    <a:lnTo>
                      <a:pt x="40" y="15"/>
                    </a:lnTo>
                    <a:lnTo>
                      <a:pt x="39" y="22"/>
                    </a:lnTo>
                    <a:lnTo>
                      <a:pt x="22" y="27"/>
                    </a:lnTo>
                    <a:lnTo>
                      <a:pt x="10" y="29"/>
                    </a:lnTo>
                    <a:lnTo>
                      <a:pt x="5" y="34"/>
                    </a:lnTo>
                    <a:lnTo>
                      <a:pt x="5" y="34"/>
                    </a:lnTo>
                    <a:lnTo>
                      <a:pt x="5" y="34"/>
                    </a:lnTo>
                    <a:lnTo>
                      <a:pt x="5" y="34"/>
                    </a:lnTo>
                    <a:lnTo>
                      <a:pt x="3" y="34"/>
                    </a:lnTo>
                    <a:lnTo>
                      <a:pt x="3" y="34"/>
                    </a:lnTo>
                    <a:lnTo>
                      <a:pt x="3" y="34"/>
                    </a:lnTo>
                    <a:lnTo>
                      <a:pt x="3" y="34"/>
                    </a:lnTo>
                    <a:lnTo>
                      <a:pt x="3" y="34"/>
                    </a:lnTo>
                    <a:lnTo>
                      <a:pt x="3" y="34"/>
                    </a:lnTo>
                    <a:lnTo>
                      <a:pt x="3" y="35"/>
                    </a:lnTo>
                    <a:lnTo>
                      <a:pt x="3" y="35"/>
                    </a:lnTo>
                    <a:lnTo>
                      <a:pt x="3" y="35"/>
                    </a:lnTo>
                    <a:lnTo>
                      <a:pt x="3" y="35"/>
                    </a:lnTo>
                    <a:lnTo>
                      <a:pt x="3" y="35"/>
                    </a:lnTo>
                    <a:lnTo>
                      <a:pt x="3" y="35"/>
                    </a:lnTo>
                    <a:lnTo>
                      <a:pt x="3" y="35"/>
                    </a:lnTo>
                    <a:lnTo>
                      <a:pt x="3" y="35"/>
                    </a:lnTo>
                    <a:lnTo>
                      <a:pt x="3" y="35"/>
                    </a:lnTo>
                    <a:lnTo>
                      <a:pt x="3" y="35"/>
                    </a:lnTo>
                    <a:lnTo>
                      <a:pt x="3" y="35"/>
                    </a:lnTo>
                    <a:lnTo>
                      <a:pt x="3" y="35"/>
                    </a:lnTo>
                    <a:lnTo>
                      <a:pt x="2" y="35"/>
                    </a:lnTo>
                    <a:lnTo>
                      <a:pt x="2" y="35"/>
                    </a:lnTo>
                    <a:lnTo>
                      <a:pt x="2" y="34"/>
                    </a:lnTo>
                    <a:lnTo>
                      <a:pt x="2" y="34"/>
                    </a:lnTo>
                    <a:lnTo>
                      <a:pt x="2" y="34"/>
                    </a:lnTo>
                    <a:lnTo>
                      <a:pt x="2" y="34"/>
                    </a:lnTo>
                    <a:lnTo>
                      <a:pt x="0" y="32"/>
                    </a:lnTo>
                    <a:lnTo>
                      <a:pt x="0" y="32"/>
                    </a:lnTo>
                    <a:lnTo>
                      <a:pt x="0" y="32"/>
                    </a:lnTo>
                    <a:lnTo>
                      <a:pt x="0" y="30"/>
                    </a:lnTo>
                    <a:lnTo>
                      <a:pt x="3" y="24"/>
                    </a:lnTo>
                    <a:lnTo>
                      <a:pt x="3" y="24"/>
                    </a:lnTo>
                    <a:lnTo>
                      <a:pt x="3" y="24"/>
                    </a:lnTo>
                    <a:lnTo>
                      <a:pt x="3" y="22"/>
                    </a:lnTo>
                    <a:lnTo>
                      <a:pt x="3" y="22"/>
                    </a:lnTo>
                    <a:lnTo>
                      <a:pt x="3" y="22"/>
                    </a:lnTo>
                    <a:lnTo>
                      <a:pt x="2" y="22"/>
                    </a:lnTo>
                    <a:lnTo>
                      <a:pt x="2" y="22"/>
                    </a:lnTo>
                    <a:lnTo>
                      <a:pt x="2" y="20"/>
                    </a:lnTo>
                    <a:lnTo>
                      <a:pt x="2" y="20"/>
                    </a:lnTo>
                    <a:lnTo>
                      <a:pt x="3" y="20"/>
                    </a:lnTo>
                    <a:lnTo>
                      <a:pt x="3" y="20"/>
                    </a:lnTo>
                    <a:lnTo>
                      <a:pt x="3" y="20"/>
                    </a:lnTo>
                    <a:lnTo>
                      <a:pt x="3" y="20"/>
                    </a:lnTo>
                    <a:lnTo>
                      <a:pt x="3" y="20"/>
                    </a:lnTo>
                    <a:lnTo>
                      <a:pt x="3" y="18"/>
                    </a:lnTo>
                    <a:lnTo>
                      <a:pt x="3" y="18"/>
                    </a:lnTo>
                    <a:lnTo>
                      <a:pt x="3" y="18"/>
                    </a:lnTo>
                    <a:lnTo>
                      <a:pt x="2" y="18"/>
                    </a:lnTo>
                    <a:lnTo>
                      <a:pt x="2" y="17"/>
                    </a:lnTo>
                    <a:lnTo>
                      <a:pt x="2" y="17"/>
                    </a:lnTo>
                    <a:lnTo>
                      <a:pt x="3" y="17"/>
                    </a:lnTo>
                    <a:lnTo>
                      <a:pt x="3" y="17"/>
                    </a:lnTo>
                    <a:lnTo>
                      <a:pt x="3" y="15"/>
                    </a:lnTo>
                    <a:lnTo>
                      <a:pt x="3" y="15"/>
                    </a:lnTo>
                    <a:lnTo>
                      <a:pt x="3" y="15"/>
                    </a:lnTo>
                    <a:lnTo>
                      <a:pt x="3" y="15"/>
                    </a:lnTo>
                    <a:lnTo>
                      <a:pt x="3" y="13"/>
                    </a:lnTo>
                    <a:lnTo>
                      <a:pt x="3" y="13"/>
                    </a:lnTo>
                    <a:lnTo>
                      <a:pt x="3" y="13"/>
                    </a:lnTo>
                    <a:lnTo>
                      <a:pt x="2" y="13"/>
                    </a:lnTo>
                    <a:lnTo>
                      <a:pt x="2" y="13"/>
                    </a:lnTo>
                    <a:lnTo>
                      <a:pt x="3" y="13"/>
                    </a:lnTo>
                    <a:lnTo>
                      <a:pt x="3" y="12"/>
                    </a:lnTo>
                    <a:lnTo>
                      <a:pt x="3" y="12"/>
                    </a:lnTo>
                    <a:lnTo>
                      <a:pt x="3" y="12"/>
                    </a:lnTo>
                    <a:lnTo>
                      <a:pt x="3" y="12"/>
                    </a:lnTo>
                    <a:lnTo>
                      <a:pt x="3" y="12"/>
                    </a:lnTo>
                    <a:lnTo>
                      <a:pt x="3" y="12"/>
                    </a:lnTo>
                    <a:lnTo>
                      <a:pt x="3" y="10"/>
                    </a:lnTo>
                    <a:lnTo>
                      <a:pt x="3" y="10"/>
                    </a:lnTo>
                    <a:lnTo>
                      <a:pt x="3" y="10"/>
                    </a:lnTo>
                    <a:lnTo>
                      <a:pt x="3" y="10"/>
                    </a:lnTo>
                    <a:lnTo>
                      <a:pt x="3" y="8"/>
                    </a:lnTo>
                    <a:lnTo>
                      <a:pt x="5" y="8"/>
                    </a:lnTo>
                    <a:lnTo>
                      <a:pt x="5" y="8"/>
                    </a:lnTo>
                    <a:lnTo>
                      <a:pt x="5" y="8"/>
                    </a:lnTo>
                    <a:lnTo>
                      <a:pt x="7" y="7"/>
                    </a:lnTo>
                    <a:lnTo>
                      <a:pt x="7" y="7"/>
                    </a:lnTo>
                    <a:lnTo>
                      <a:pt x="7" y="7"/>
                    </a:lnTo>
                    <a:lnTo>
                      <a:pt x="7" y="5"/>
                    </a:lnTo>
                    <a:lnTo>
                      <a:pt x="7" y="5"/>
                    </a:lnTo>
                    <a:lnTo>
                      <a:pt x="7" y="3"/>
                    </a:lnTo>
                    <a:lnTo>
                      <a:pt x="7" y="3"/>
                    </a:lnTo>
                    <a:lnTo>
                      <a:pt x="7" y="3"/>
                    </a:lnTo>
                    <a:lnTo>
                      <a:pt x="8" y="3"/>
                    </a:lnTo>
                    <a:lnTo>
                      <a:pt x="8" y="3"/>
                    </a:lnTo>
                    <a:lnTo>
                      <a:pt x="8" y="1"/>
                    </a:lnTo>
                    <a:lnTo>
                      <a:pt x="8" y="1"/>
                    </a:lnTo>
                    <a:lnTo>
                      <a:pt x="8" y="1"/>
                    </a:lnTo>
                    <a:lnTo>
                      <a:pt x="10" y="0"/>
                    </a:lnTo>
                    <a:lnTo>
                      <a:pt x="10" y="1"/>
                    </a:lnTo>
                    <a:lnTo>
                      <a:pt x="1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19" name="Freeform 2378"/>
              <p:cNvSpPr>
                <a:spLocks/>
              </p:cNvSpPr>
              <p:nvPr/>
            </p:nvSpPr>
            <p:spPr bwMode="auto">
              <a:xfrm>
                <a:off x="4860" y="1883"/>
                <a:ext cx="34" cy="53"/>
              </a:xfrm>
              <a:custGeom>
                <a:avLst/>
                <a:gdLst>
                  <a:gd name="T0" fmla="*/ 25 w 34"/>
                  <a:gd name="T1" fmla="*/ 2 h 53"/>
                  <a:gd name="T2" fmla="*/ 32 w 34"/>
                  <a:gd name="T3" fmla="*/ 0 h 53"/>
                  <a:gd name="T4" fmla="*/ 32 w 34"/>
                  <a:gd name="T5" fmla="*/ 0 h 53"/>
                  <a:gd name="T6" fmla="*/ 32 w 34"/>
                  <a:gd name="T7" fmla="*/ 0 h 53"/>
                  <a:gd name="T8" fmla="*/ 34 w 34"/>
                  <a:gd name="T9" fmla="*/ 0 h 53"/>
                  <a:gd name="T10" fmla="*/ 34 w 34"/>
                  <a:gd name="T11" fmla="*/ 0 h 53"/>
                  <a:gd name="T12" fmla="*/ 34 w 34"/>
                  <a:gd name="T13" fmla="*/ 0 h 53"/>
                  <a:gd name="T14" fmla="*/ 34 w 34"/>
                  <a:gd name="T15" fmla="*/ 0 h 53"/>
                  <a:gd name="T16" fmla="*/ 34 w 34"/>
                  <a:gd name="T17" fmla="*/ 2 h 53"/>
                  <a:gd name="T18" fmla="*/ 34 w 34"/>
                  <a:gd name="T19" fmla="*/ 2 h 53"/>
                  <a:gd name="T20" fmla="*/ 34 w 34"/>
                  <a:gd name="T21" fmla="*/ 2 h 53"/>
                  <a:gd name="T22" fmla="*/ 34 w 34"/>
                  <a:gd name="T23" fmla="*/ 2 h 53"/>
                  <a:gd name="T24" fmla="*/ 34 w 34"/>
                  <a:gd name="T25" fmla="*/ 2 h 53"/>
                  <a:gd name="T26" fmla="*/ 34 w 34"/>
                  <a:gd name="T27" fmla="*/ 2 h 53"/>
                  <a:gd name="T28" fmla="*/ 34 w 34"/>
                  <a:gd name="T29" fmla="*/ 4 h 53"/>
                  <a:gd name="T30" fmla="*/ 34 w 34"/>
                  <a:gd name="T31" fmla="*/ 4 h 53"/>
                  <a:gd name="T32" fmla="*/ 34 w 34"/>
                  <a:gd name="T33" fmla="*/ 4 h 53"/>
                  <a:gd name="T34" fmla="*/ 34 w 34"/>
                  <a:gd name="T35" fmla="*/ 4 h 53"/>
                  <a:gd name="T36" fmla="*/ 34 w 34"/>
                  <a:gd name="T37" fmla="*/ 6 h 53"/>
                  <a:gd name="T38" fmla="*/ 34 w 34"/>
                  <a:gd name="T39" fmla="*/ 9 h 53"/>
                  <a:gd name="T40" fmla="*/ 34 w 34"/>
                  <a:gd name="T41" fmla="*/ 9 h 53"/>
                  <a:gd name="T42" fmla="*/ 34 w 34"/>
                  <a:gd name="T43" fmla="*/ 9 h 53"/>
                  <a:gd name="T44" fmla="*/ 34 w 34"/>
                  <a:gd name="T45" fmla="*/ 9 h 53"/>
                  <a:gd name="T46" fmla="*/ 34 w 34"/>
                  <a:gd name="T47" fmla="*/ 11 h 53"/>
                  <a:gd name="T48" fmla="*/ 34 w 34"/>
                  <a:gd name="T49" fmla="*/ 11 h 53"/>
                  <a:gd name="T50" fmla="*/ 34 w 34"/>
                  <a:gd name="T51" fmla="*/ 11 h 53"/>
                  <a:gd name="T52" fmla="*/ 34 w 34"/>
                  <a:gd name="T53" fmla="*/ 11 h 53"/>
                  <a:gd name="T54" fmla="*/ 34 w 34"/>
                  <a:gd name="T55" fmla="*/ 14 h 53"/>
                  <a:gd name="T56" fmla="*/ 34 w 34"/>
                  <a:gd name="T57" fmla="*/ 14 h 53"/>
                  <a:gd name="T58" fmla="*/ 34 w 34"/>
                  <a:gd name="T59" fmla="*/ 14 h 53"/>
                  <a:gd name="T60" fmla="*/ 34 w 34"/>
                  <a:gd name="T61" fmla="*/ 14 h 53"/>
                  <a:gd name="T62" fmla="*/ 34 w 34"/>
                  <a:gd name="T63" fmla="*/ 16 h 53"/>
                  <a:gd name="T64" fmla="*/ 32 w 34"/>
                  <a:gd name="T65" fmla="*/ 24 h 53"/>
                  <a:gd name="T66" fmla="*/ 32 w 34"/>
                  <a:gd name="T67" fmla="*/ 28 h 53"/>
                  <a:gd name="T68" fmla="*/ 32 w 34"/>
                  <a:gd name="T69" fmla="*/ 34 h 53"/>
                  <a:gd name="T70" fmla="*/ 32 w 34"/>
                  <a:gd name="T71" fmla="*/ 38 h 53"/>
                  <a:gd name="T72" fmla="*/ 32 w 34"/>
                  <a:gd name="T73" fmla="*/ 38 h 53"/>
                  <a:gd name="T74" fmla="*/ 32 w 34"/>
                  <a:gd name="T75" fmla="*/ 39 h 53"/>
                  <a:gd name="T76" fmla="*/ 30 w 34"/>
                  <a:gd name="T77" fmla="*/ 41 h 53"/>
                  <a:gd name="T78" fmla="*/ 30 w 34"/>
                  <a:gd name="T79" fmla="*/ 43 h 53"/>
                  <a:gd name="T80" fmla="*/ 30 w 34"/>
                  <a:gd name="T81" fmla="*/ 45 h 53"/>
                  <a:gd name="T82" fmla="*/ 30 w 34"/>
                  <a:gd name="T83" fmla="*/ 45 h 53"/>
                  <a:gd name="T84" fmla="*/ 30 w 34"/>
                  <a:gd name="T85" fmla="*/ 45 h 53"/>
                  <a:gd name="T86" fmla="*/ 29 w 34"/>
                  <a:gd name="T87" fmla="*/ 45 h 53"/>
                  <a:gd name="T88" fmla="*/ 29 w 34"/>
                  <a:gd name="T89" fmla="*/ 45 h 53"/>
                  <a:gd name="T90" fmla="*/ 20 w 34"/>
                  <a:gd name="T91" fmla="*/ 48 h 53"/>
                  <a:gd name="T92" fmla="*/ 17 w 34"/>
                  <a:gd name="T93" fmla="*/ 50 h 53"/>
                  <a:gd name="T94" fmla="*/ 5 w 34"/>
                  <a:gd name="T95" fmla="*/ 53 h 53"/>
                  <a:gd name="T96" fmla="*/ 8 w 34"/>
                  <a:gd name="T97" fmla="*/ 43 h 53"/>
                  <a:gd name="T98" fmla="*/ 0 w 34"/>
                  <a:gd name="T99" fmla="*/ 26 h 53"/>
                  <a:gd name="T100" fmla="*/ 18 w 34"/>
                  <a:gd name="T101" fmla="*/ 14 h 53"/>
                  <a:gd name="T102" fmla="*/ 20 w 34"/>
                  <a:gd name="T103"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53">
                    <a:moveTo>
                      <a:pt x="20" y="4"/>
                    </a:moveTo>
                    <a:lnTo>
                      <a:pt x="25" y="2"/>
                    </a:lnTo>
                    <a:lnTo>
                      <a:pt x="27" y="2"/>
                    </a:lnTo>
                    <a:lnTo>
                      <a:pt x="32" y="0"/>
                    </a:lnTo>
                    <a:lnTo>
                      <a:pt x="32" y="0"/>
                    </a:lnTo>
                    <a:lnTo>
                      <a:pt x="32" y="0"/>
                    </a:lnTo>
                    <a:lnTo>
                      <a:pt x="32" y="0"/>
                    </a:lnTo>
                    <a:lnTo>
                      <a:pt x="32" y="0"/>
                    </a:lnTo>
                    <a:lnTo>
                      <a:pt x="32" y="0"/>
                    </a:lnTo>
                    <a:lnTo>
                      <a:pt x="34" y="0"/>
                    </a:lnTo>
                    <a:lnTo>
                      <a:pt x="34" y="0"/>
                    </a:lnTo>
                    <a:lnTo>
                      <a:pt x="34" y="0"/>
                    </a:lnTo>
                    <a:lnTo>
                      <a:pt x="34" y="0"/>
                    </a:lnTo>
                    <a:lnTo>
                      <a:pt x="34" y="0"/>
                    </a:lnTo>
                    <a:lnTo>
                      <a:pt x="34" y="0"/>
                    </a:lnTo>
                    <a:lnTo>
                      <a:pt x="34"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4"/>
                    </a:lnTo>
                    <a:lnTo>
                      <a:pt x="34" y="4"/>
                    </a:lnTo>
                    <a:lnTo>
                      <a:pt x="34" y="4"/>
                    </a:lnTo>
                    <a:lnTo>
                      <a:pt x="34" y="4"/>
                    </a:lnTo>
                    <a:lnTo>
                      <a:pt x="34" y="4"/>
                    </a:lnTo>
                    <a:lnTo>
                      <a:pt x="34" y="4"/>
                    </a:lnTo>
                    <a:lnTo>
                      <a:pt x="34" y="4"/>
                    </a:lnTo>
                    <a:lnTo>
                      <a:pt x="34" y="4"/>
                    </a:lnTo>
                    <a:lnTo>
                      <a:pt x="34" y="6"/>
                    </a:lnTo>
                    <a:lnTo>
                      <a:pt x="34" y="7"/>
                    </a:lnTo>
                    <a:lnTo>
                      <a:pt x="34" y="9"/>
                    </a:lnTo>
                    <a:lnTo>
                      <a:pt x="34" y="9"/>
                    </a:lnTo>
                    <a:lnTo>
                      <a:pt x="34" y="9"/>
                    </a:lnTo>
                    <a:lnTo>
                      <a:pt x="34" y="9"/>
                    </a:lnTo>
                    <a:lnTo>
                      <a:pt x="34" y="9"/>
                    </a:lnTo>
                    <a:lnTo>
                      <a:pt x="34" y="9"/>
                    </a:lnTo>
                    <a:lnTo>
                      <a:pt x="34" y="9"/>
                    </a:lnTo>
                    <a:lnTo>
                      <a:pt x="34" y="9"/>
                    </a:lnTo>
                    <a:lnTo>
                      <a:pt x="34" y="11"/>
                    </a:lnTo>
                    <a:lnTo>
                      <a:pt x="34" y="11"/>
                    </a:lnTo>
                    <a:lnTo>
                      <a:pt x="34" y="11"/>
                    </a:lnTo>
                    <a:lnTo>
                      <a:pt x="34" y="11"/>
                    </a:lnTo>
                    <a:lnTo>
                      <a:pt x="34" y="11"/>
                    </a:lnTo>
                    <a:lnTo>
                      <a:pt x="34" y="11"/>
                    </a:lnTo>
                    <a:lnTo>
                      <a:pt x="34" y="11"/>
                    </a:lnTo>
                    <a:lnTo>
                      <a:pt x="34" y="12"/>
                    </a:lnTo>
                    <a:lnTo>
                      <a:pt x="34" y="14"/>
                    </a:lnTo>
                    <a:lnTo>
                      <a:pt x="34" y="14"/>
                    </a:lnTo>
                    <a:lnTo>
                      <a:pt x="34" y="14"/>
                    </a:lnTo>
                    <a:lnTo>
                      <a:pt x="34" y="14"/>
                    </a:lnTo>
                    <a:lnTo>
                      <a:pt x="34" y="14"/>
                    </a:lnTo>
                    <a:lnTo>
                      <a:pt x="34" y="14"/>
                    </a:lnTo>
                    <a:lnTo>
                      <a:pt x="34" y="14"/>
                    </a:lnTo>
                    <a:lnTo>
                      <a:pt x="34" y="16"/>
                    </a:lnTo>
                    <a:lnTo>
                      <a:pt x="34" y="16"/>
                    </a:lnTo>
                    <a:lnTo>
                      <a:pt x="34" y="19"/>
                    </a:lnTo>
                    <a:lnTo>
                      <a:pt x="32" y="24"/>
                    </a:lnTo>
                    <a:lnTo>
                      <a:pt x="32" y="28"/>
                    </a:lnTo>
                    <a:lnTo>
                      <a:pt x="32" y="28"/>
                    </a:lnTo>
                    <a:lnTo>
                      <a:pt x="32" y="29"/>
                    </a:lnTo>
                    <a:lnTo>
                      <a:pt x="32" y="34"/>
                    </a:lnTo>
                    <a:lnTo>
                      <a:pt x="32" y="34"/>
                    </a:lnTo>
                    <a:lnTo>
                      <a:pt x="32" y="38"/>
                    </a:lnTo>
                    <a:lnTo>
                      <a:pt x="32" y="38"/>
                    </a:lnTo>
                    <a:lnTo>
                      <a:pt x="32" y="38"/>
                    </a:lnTo>
                    <a:lnTo>
                      <a:pt x="32" y="39"/>
                    </a:lnTo>
                    <a:lnTo>
                      <a:pt x="32" y="39"/>
                    </a:lnTo>
                    <a:lnTo>
                      <a:pt x="32" y="39"/>
                    </a:lnTo>
                    <a:lnTo>
                      <a:pt x="30" y="41"/>
                    </a:lnTo>
                    <a:lnTo>
                      <a:pt x="30" y="43"/>
                    </a:lnTo>
                    <a:lnTo>
                      <a:pt x="30" y="43"/>
                    </a:lnTo>
                    <a:lnTo>
                      <a:pt x="30" y="45"/>
                    </a:lnTo>
                    <a:lnTo>
                      <a:pt x="30" y="45"/>
                    </a:lnTo>
                    <a:lnTo>
                      <a:pt x="30" y="45"/>
                    </a:lnTo>
                    <a:lnTo>
                      <a:pt x="30" y="45"/>
                    </a:lnTo>
                    <a:lnTo>
                      <a:pt x="30" y="45"/>
                    </a:lnTo>
                    <a:lnTo>
                      <a:pt x="30" y="45"/>
                    </a:lnTo>
                    <a:lnTo>
                      <a:pt x="30" y="45"/>
                    </a:lnTo>
                    <a:lnTo>
                      <a:pt x="29" y="45"/>
                    </a:lnTo>
                    <a:lnTo>
                      <a:pt x="29" y="45"/>
                    </a:lnTo>
                    <a:lnTo>
                      <a:pt x="29" y="45"/>
                    </a:lnTo>
                    <a:lnTo>
                      <a:pt x="29" y="45"/>
                    </a:lnTo>
                    <a:lnTo>
                      <a:pt x="20" y="48"/>
                    </a:lnTo>
                    <a:lnTo>
                      <a:pt x="20" y="48"/>
                    </a:lnTo>
                    <a:lnTo>
                      <a:pt x="17" y="50"/>
                    </a:lnTo>
                    <a:lnTo>
                      <a:pt x="17" y="50"/>
                    </a:lnTo>
                    <a:lnTo>
                      <a:pt x="5" y="53"/>
                    </a:lnTo>
                    <a:lnTo>
                      <a:pt x="2" y="50"/>
                    </a:lnTo>
                    <a:lnTo>
                      <a:pt x="8" y="43"/>
                    </a:lnTo>
                    <a:lnTo>
                      <a:pt x="7" y="34"/>
                    </a:lnTo>
                    <a:lnTo>
                      <a:pt x="0" y="26"/>
                    </a:lnTo>
                    <a:lnTo>
                      <a:pt x="17" y="21"/>
                    </a:lnTo>
                    <a:lnTo>
                      <a:pt x="18" y="14"/>
                    </a:lnTo>
                    <a:lnTo>
                      <a:pt x="13" y="6"/>
                    </a:lnTo>
                    <a:lnTo>
                      <a:pt x="20" y="4"/>
                    </a:lnTo>
                    <a:lnTo>
                      <a:pt x="20"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20" name="Freeform 2379"/>
              <p:cNvSpPr>
                <a:spLocks/>
              </p:cNvSpPr>
              <p:nvPr/>
            </p:nvSpPr>
            <p:spPr bwMode="auto">
              <a:xfrm>
                <a:off x="4860" y="1883"/>
                <a:ext cx="34" cy="53"/>
              </a:xfrm>
              <a:custGeom>
                <a:avLst/>
                <a:gdLst>
                  <a:gd name="T0" fmla="*/ 25 w 34"/>
                  <a:gd name="T1" fmla="*/ 2 h 53"/>
                  <a:gd name="T2" fmla="*/ 32 w 34"/>
                  <a:gd name="T3" fmla="*/ 0 h 53"/>
                  <a:gd name="T4" fmla="*/ 32 w 34"/>
                  <a:gd name="T5" fmla="*/ 0 h 53"/>
                  <a:gd name="T6" fmla="*/ 32 w 34"/>
                  <a:gd name="T7" fmla="*/ 0 h 53"/>
                  <a:gd name="T8" fmla="*/ 34 w 34"/>
                  <a:gd name="T9" fmla="*/ 0 h 53"/>
                  <a:gd name="T10" fmla="*/ 34 w 34"/>
                  <a:gd name="T11" fmla="*/ 0 h 53"/>
                  <a:gd name="T12" fmla="*/ 34 w 34"/>
                  <a:gd name="T13" fmla="*/ 0 h 53"/>
                  <a:gd name="T14" fmla="*/ 34 w 34"/>
                  <a:gd name="T15" fmla="*/ 0 h 53"/>
                  <a:gd name="T16" fmla="*/ 34 w 34"/>
                  <a:gd name="T17" fmla="*/ 2 h 53"/>
                  <a:gd name="T18" fmla="*/ 34 w 34"/>
                  <a:gd name="T19" fmla="*/ 2 h 53"/>
                  <a:gd name="T20" fmla="*/ 34 w 34"/>
                  <a:gd name="T21" fmla="*/ 2 h 53"/>
                  <a:gd name="T22" fmla="*/ 34 w 34"/>
                  <a:gd name="T23" fmla="*/ 2 h 53"/>
                  <a:gd name="T24" fmla="*/ 34 w 34"/>
                  <a:gd name="T25" fmla="*/ 2 h 53"/>
                  <a:gd name="T26" fmla="*/ 34 w 34"/>
                  <a:gd name="T27" fmla="*/ 2 h 53"/>
                  <a:gd name="T28" fmla="*/ 34 w 34"/>
                  <a:gd name="T29" fmla="*/ 4 h 53"/>
                  <a:gd name="T30" fmla="*/ 34 w 34"/>
                  <a:gd name="T31" fmla="*/ 4 h 53"/>
                  <a:gd name="T32" fmla="*/ 34 w 34"/>
                  <a:gd name="T33" fmla="*/ 4 h 53"/>
                  <a:gd name="T34" fmla="*/ 34 w 34"/>
                  <a:gd name="T35" fmla="*/ 4 h 53"/>
                  <a:gd name="T36" fmla="*/ 34 w 34"/>
                  <a:gd name="T37" fmla="*/ 6 h 53"/>
                  <a:gd name="T38" fmla="*/ 34 w 34"/>
                  <a:gd name="T39" fmla="*/ 9 h 53"/>
                  <a:gd name="T40" fmla="*/ 34 w 34"/>
                  <a:gd name="T41" fmla="*/ 9 h 53"/>
                  <a:gd name="T42" fmla="*/ 34 w 34"/>
                  <a:gd name="T43" fmla="*/ 9 h 53"/>
                  <a:gd name="T44" fmla="*/ 34 w 34"/>
                  <a:gd name="T45" fmla="*/ 9 h 53"/>
                  <a:gd name="T46" fmla="*/ 34 w 34"/>
                  <a:gd name="T47" fmla="*/ 11 h 53"/>
                  <a:gd name="T48" fmla="*/ 34 w 34"/>
                  <a:gd name="T49" fmla="*/ 11 h 53"/>
                  <a:gd name="T50" fmla="*/ 34 w 34"/>
                  <a:gd name="T51" fmla="*/ 11 h 53"/>
                  <a:gd name="T52" fmla="*/ 34 w 34"/>
                  <a:gd name="T53" fmla="*/ 11 h 53"/>
                  <a:gd name="T54" fmla="*/ 34 w 34"/>
                  <a:gd name="T55" fmla="*/ 14 h 53"/>
                  <a:gd name="T56" fmla="*/ 34 w 34"/>
                  <a:gd name="T57" fmla="*/ 14 h 53"/>
                  <a:gd name="T58" fmla="*/ 34 w 34"/>
                  <a:gd name="T59" fmla="*/ 14 h 53"/>
                  <a:gd name="T60" fmla="*/ 34 w 34"/>
                  <a:gd name="T61" fmla="*/ 14 h 53"/>
                  <a:gd name="T62" fmla="*/ 34 w 34"/>
                  <a:gd name="T63" fmla="*/ 16 h 53"/>
                  <a:gd name="T64" fmla="*/ 32 w 34"/>
                  <a:gd name="T65" fmla="*/ 24 h 53"/>
                  <a:gd name="T66" fmla="*/ 32 w 34"/>
                  <a:gd name="T67" fmla="*/ 28 h 53"/>
                  <a:gd name="T68" fmla="*/ 32 w 34"/>
                  <a:gd name="T69" fmla="*/ 34 h 53"/>
                  <a:gd name="T70" fmla="*/ 32 w 34"/>
                  <a:gd name="T71" fmla="*/ 38 h 53"/>
                  <a:gd name="T72" fmla="*/ 32 w 34"/>
                  <a:gd name="T73" fmla="*/ 38 h 53"/>
                  <a:gd name="T74" fmla="*/ 32 w 34"/>
                  <a:gd name="T75" fmla="*/ 39 h 53"/>
                  <a:gd name="T76" fmla="*/ 30 w 34"/>
                  <a:gd name="T77" fmla="*/ 41 h 53"/>
                  <a:gd name="T78" fmla="*/ 30 w 34"/>
                  <a:gd name="T79" fmla="*/ 43 h 53"/>
                  <a:gd name="T80" fmla="*/ 30 w 34"/>
                  <a:gd name="T81" fmla="*/ 45 h 53"/>
                  <a:gd name="T82" fmla="*/ 30 w 34"/>
                  <a:gd name="T83" fmla="*/ 45 h 53"/>
                  <a:gd name="T84" fmla="*/ 30 w 34"/>
                  <a:gd name="T85" fmla="*/ 45 h 53"/>
                  <a:gd name="T86" fmla="*/ 29 w 34"/>
                  <a:gd name="T87" fmla="*/ 45 h 53"/>
                  <a:gd name="T88" fmla="*/ 29 w 34"/>
                  <a:gd name="T89" fmla="*/ 45 h 53"/>
                  <a:gd name="T90" fmla="*/ 20 w 34"/>
                  <a:gd name="T91" fmla="*/ 48 h 53"/>
                  <a:gd name="T92" fmla="*/ 17 w 34"/>
                  <a:gd name="T93" fmla="*/ 50 h 53"/>
                  <a:gd name="T94" fmla="*/ 5 w 34"/>
                  <a:gd name="T95" fmla="*/ 53 h 53"/>
                  <a:gd name="T96" fmla="*/ 8 w 34"/>
                  <a:gd name="T97" fmla="*/ 43 h 53"/>
                  <a:gd name="T98" fmla="*/ 0 w 34"/>
                  <a:gd name="T99" fmla="*/ 26 h 53"/>
                  <a:gd name="T100" fmla="*/ 18 w 34"/>
                  <a:gd name="T101" fmla="*/ 14 h 53"/>
                  <a:gd name="T102" fmla="*/ 20 w 34"/>
                  <a:gd name="T103"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53">
                    <a:moveTo>
                      <a:pt x="20" y="4"/>
                    </a:moveTo>
                    <a:lnTo>
                      <a:pt x="25" y="2"/>
                    </a:lnTo>
                    <a:lnTo>
                      <a:pt x="27" y="2"/>
                    </a:lnTo>
                    <a:lnTo>
                      <a:pt x="32" y="0"/>
                    </a:lnTo>
                    <a:lnTo>
                      <a:pt x="32" y="0"/>
                    </a:lnTo>
                    <a:lnTo>
                      <a:pt x="32" y="0"/>
                    </a:lnTo>
                    <a:lnTo>
                      <a:pt x="32" y="0"/>
                    </a:lnTo>
                    <a:lnTo>
                      <a:pt x="32" y="0"/>
                    </a:lnTo>
                    <a:lnTo>
                      <a:pt x="32" y="0"/>
                    </a:lnTo>
                    <a:lnTo>
                      <a:pt x="34" y="0"/>
                    </a:lnTo>
                    <a:lnTo>
                      <a:pt x="34" y="0"/>
                    </a:lnTo>
                    <a:lnTo>
                      <a:pt x="34" y="0"/>
                    </a:lnTo>
                    <a:lnTo>
                      <a:pt x="34" y="0"/>
                    </a:lnTo>
                    <a:lnTo>
                      <a:pt x="34" y="0"/>
                    </a:lnTo>
                    <a:lnTo>
                      <a:pt x="34" y="0"/>
                    </a:lnTo>
                    <a:lnTo>
                      <a:pt x="34"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4"/>
                    </a:lnTo>
                    <a:lnTo>
                      <a:pt x="34" y="4"/>
                    </a:lnTo>
                    <a:lnTo>
                      <a:pt x="34" y="4"/>
                    </a:lnTo>
                    <a:lnTo>
                      <a:pt x="34" y="4"/>
                    </a:lnTo>
                    <a:lnTo>
                      <a:pt x="34" y="4"/>
                    </a:lnTo>
                    <a:lnTo>
                      <a:pt x="34" y="4"/>
                    </a:lnTo>
                    <a:lnTo>
                      <a:pt x="34" y="4"/>
                    </a:lnTo>
                    <a:lnTo>
                      <a:pt x="34" y="4"/>
                    </a:lnTo>
                    <a:lnTo>
                      <a:pt x="34" y="6"/>
                    </a:lnTo>
                    <a:lnTo>
                      <a:pt x="34" y="7"/>
                    </a:lnTo>
                    <a:lnTo>
                      <a:pt x="34" y="9"/>
                    </a:lnTo>
                    <a:lnTo>
                      <a:pt x="34" y="9"/>
                    </a:lnTo>
                    <a:lnTo>
                      <a:pt x="34" y="9"/>
                    </a:lnTo>
                    <a:lnTo>
                      <a:pt x="34" y="9"/>
                    </a:lnTo>
                    <a:lnTo>
                      <a:pt x="34" y="9"/>
                    </a:lnTo>
                    <a:lnTo>
                      <a:pt x="34" y="9"/>
                    </a:lnTo>
                    <a:lnTo>
                      <a:pt x="34" y="9"/>
                    </a:lnTo>
                    <a:lnTo>
                      <a:pt x="34" y="9"/>
                    </a:lnTo>
                    <a:lnTo>
                      <a:pt x="34" y="11"/>
                    </a:lnTo>
                    <a:lnTo>
                      <a:pt x="34" y="11"/>
                    </a:lnTo>
                    <a:lnTo>
                      <a:pt x="34" y="11"/>
                    </a:lnTo>
                    <a:lnTo>
                      <a:pt x="34" y="11"/>
                    </a:lnTo>
                    <a:lnTo>
                      <a:pt x="34" y="11"/>
                    </a:lnTo>
                    <a:lnTo>
                      <a:pt x="34" y="11"/>
                    </a:lnTo>
                    <a:lnTo>
                      <a:pt x="34" y="11"/>
                    </a:lnTo>
                    <a:lnTo>
                      <a:pt x="34" y="12"/>
                    </a:lnTo>
                    <a:lnTo>
                      <a:pt x="34" y="14"/>
                    </a:lnTo>
                    <a:lnTo>
                      <a:pt x="34" y="14"/>
                    </a:lnTo>
                    <a:lnTo>
                      <a:pt x="34" y="14"/>
                    </a:lnTo>
                    <a:lnTo>
                      <a:pt x="34" y="14"/>
                    </a:lnTo>
                    <a:lnTo>
                      <a:pt x="34" y="14"/>
                    </a:lnTo>
                    <a:lnTo>
                      <a:pt x="34" y="14"/>
                    </a:lnTo>
                    <a:lnTo>
                      <a:pt x="34" y="14"/>
                    </a:lnTo>
                    <a:lnTo>
                      <a:pt x="34" y="16"/>
                    </a:lnTo>
                    <a:lnTo>
                      <a:pt x="34" y="16"/>
                    </a:lnTo>
                    <a:lnTo>
                      <a:pt x="34" y="19"/>
                    </a:lnTo>
                    <a:lnTo>
                      <a:pt x="32" y="24"/>
                    </a:lnTo>
                    <a:lnTo>
                      <a:pt x="32" y="28"/>
                    </a:lnTo>
                    <a:lnTo>
                      <a:pt x="32" y="28"/>
                    </a:lnTo>
                    <a:lnTo>
                      <a:pt x="32" y="29"/>
                    </a:lnTo>
                    <a:lnTo>
                      <a:pt x="32" y="34"/>
                    </a:lnTo>
                    <a:lnTo>
                      <a:pt x="32" y="34"/>
                    </a:lnTo>
                    <a:lnTo>
                      <a:pt x="32" y="38"/>
                    </a:lnTo>
                    <a:lnTo>
                      <a:pt x="32" y="38"/>
                    </a:lnTo>
                    <a:lnTo>
                      <a:pt x="32" y="38"/>
                    </a:lnTo>
                    <a:lnTo>
                      <a:pt x="32" y="39"/>
                    </a:lnTo>
                    <a:lnTo>
                      <a:pt x="32" y="39"/>
                    </a:lnTo>
                    <a:lnTo>
                      <a:pt x="32" y="39"/>
                    </a:lnTo>
                    <a:lnTo>
                      <a:pt x="30" y="41"/>
                    </a:lnTo>
                    <a:lnTo>
                      <a:pt x="30" y="43"/>
                    </a:lnTo>
                    <a:lnTo>
                      <a:pt x="30" y="43"/>
                    </a:lnTo>
                    <a:lnTo>
                      <a:pt x="30" y="45"/>
                    </a:lnTo>
                    <a:lnTo>
                      <a:pt x="30" y="45"/>
                    </a:lnTo>
                    <a:lnTo>
                      <a:pt x="30" y="45"/>
                    </a:lnTo>
                    <a:lnTo>
                      <a:pt x="30" y="45"/>
                    </a:lnTo>
                    <a:lnTo>
                      <a:pt x="30" y="45"/>
                    </a:lnTo>
                    <a:lnTo>
                      <a:pt x="30" y="45"/>
                    </a:lnTo>
                    <a:lnTo>
                      <a:pt x="30" y="45"/>
                    </a:lnTo>
                    <a:lnTo>
                      <a:pt x="29" y="45"/>
                    </a:lnTo>
                    <a:lnTo>
                      <a:pt x="29" y="45"/>
                    </a:lnTo>
                    <a:lnTo>
                      <a:pt x="29" y="45"/>
                    </a:lnTo>
                    <a:lnTo>
                      <a:pt x="29" y="45"/>
                    </a:lnTo>
                    <a:lnTo>
                      <a:pt x="20" y="48"/>
                    </a:lnTo>
                    <a:lnTo>
                      <a:pt x="20" y="48"/>
                    </a:lnTo>
                    <a:lnTo>
                      <a:pt x="17" y="50"/>
                    </a:lnTo>
                    <a:lnTo>
                      <a:pt x="17" y="50"/>
                    </a:lnTo>
                    <a:lnTo>
                      <a:pt x="5" y="53"/>
                    </a:lnTo>
                    <a:lnTo>
                      <a:pt x="2" y="50"/>
                    </a:lnTo>
                    <a:lnTo>
                      <a:pt x="8" y="43"/>
                    </a:lnTo>
                    <a:lnTo>
                      <a:pt x="7" y="34"/>
                    </a:lnTo>
                    <a:lnTo>
                      <a:pt x="0" y="26"/>
                    </a:lnTo>
                    <a:lnTo>
                      <a:pt x="17" y="21"/>
                    </a:lnTo>
                    <a:lnTo>
                      <a:pt x="18" y="14"/>
                    </a:lnTo>
                    <a:lnTo>
                      <a:pt x="13" y="6"/>
                    </a:lnTo>
                    <a:lnTo>
                      <a:pt x="20" y="4"/>
                    </a:lnTo>
                    <a:lnTo>
                      <a:pt x="2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21" name="Freeform 2380"/>
              <p:cNvSpPr>
                <a:spLocks/>
              </p:cNvSpPr>
              <p:nvPr/>
            </p:nvSpPr>
            <p:spPr bwMode="auto">
              <a:xfrm>
                <a:off x="4762" y="1816"/>
                <a:ext cx="15" cy="17"/>
              </a:xfrm>
              <a:custGeom>
                <a:avLst/>
                <a:gdLst>
                  <a:gd name="T0" fmla="*/ 15 w 15"/>
                  <a:gd name="T1" fmla="*/ 15 h 17"/>
                  <a:gd name="T2" fmla="*/ 15 w 15"/>
                  <a:gd name="T3" fmla="*/ 17 h 17"/>
                  <a:gd name="T4" fmla="*/ 11 w 15"/>
                  <a:gd name="T5" fmla="*/ 17 h 17"/>
                  <a:gd name="T6" fmla="*/ 10 w 15"/>
                  <a:gd name="T7" fmla="*/ 13 h 17"/>
                  <a:gd name="T8" fmla="*/ 8 w 15"/>
                  <a:gd name="T9" fmla="*/ 13 h 17"/>
                  <a:gd name="T10" fmla="*/ 8 w 15"/>
                  <a:gd name="T11" fmla="*/ 13 h 17"/>
                  <a:gd name="T12" fmla="*/ 8 w 15"/>
                  <a:gd name="T13" fmla="*/ 13 h 17"/>
                  <a:gd name="T14" fmla="*/ 8 w 15"/>
                  <a:gd name="T15" fmla="*/ 13 h 17"/>
                  <a:gd name="T16" fmla="*/ 8 w 15"/>
                  <a:gd name="T17" fmla="*/ 13 h 17"/>
                  <a:gd name="T18" fmla="*/ 6 w 15"/>
                  <a:gd name="T19" fmla="*/ 13 h 17"/>
                  <a:gd name="T20" fmla="*/ 6 w 15"/>
                  <a:gd name="T21" fmla="*/ 13 h 17"/>
                  <a:gd name="T22" fmla="*/ 6 w 15"/>
                  <a:gd name="T23" fmla="*/ 13 h 17"/>
                  <a:gd name="T24" fmla="*/ 6 w 15"/>
                  <a:gd name="T25" fmla="*/ 13 h 17"/>
                  <a:gd name="T26" fmla="*/ 5 w 15"/>
                  <a:gd name="T27" fmla="*/ 12 h 17"/>
                  <a:gd name="T28" fmla="*/ 5 w 15"/>
                  <a:gd name="T29" fmla="*/ 12 h 17"/>
                  <a:gd name="T30" fmla="*/ 5 w 15"/>
                  <a:gd name="T31" fmla="*/ 12 h 17"/>
                  <a:gd name="T32" fmla="*/ 5 w 15"/>
                  <a:gd name="T33" fmla="*/ 12 h 17"/>
                  <a:gd name="T34" fmla="*/ 5 w 15"/>
                  <a:gd name="T35" fmla="*/ 12 h 17"/>
                  <a:gd name="T36" fmla="*/ 3 w 15"/>
                  <a:gd name="T37" fmla="*/ 12 h 17"/>
                  <a:gd name="T38" fmla="*/ 3 w 15"/>
                  <a:gd name="T39" fmla="*/ 12 h 17"/>
                  <a:gd name="T40" fmla="*/ 3 w 15"/>
                  <a:gd name="T41" fmla="*/ 12 h 17"/>
                  <a:gd name="T42" fmla="*/ 1 w 15"/>
                  <a:gd name="T43" fmla="*/ 12 h 17"/>
                  <a:gd name="T44" fmla="*/ 0 w 15"/>
                  <a:gd name="T45" fmla="*/ 3 h 17"/>
                  <a:gd name="T46" fmla="*/ 0 w 15"/>
                  <a:gd name="T47" fmla="*/ 3 h 17"/>
                  <a:gd name="T48" fmla="*/ 0 w 15"/>
                  <a:gd name="T49" fmla="*/ 3 h 17"/>
                  <a:gd name="T50" fmla="*/ 0 w 15"/>
                  <a:gd name="T51" fmla="*/ 1 h 17"/>
                  <a:gd name="T52" fmla="*/ 6 w 15"/>
                  <a:gd name="T53" fmla="*/ 0 h 17"/>
                  <a:gd name="T54" fmla="*/ 11 w 15"/>
                  <a:gd name="T55" fmla="*/ 0 h 17"/>
                  <a:gd name="T56" fmla="*/ 13 w 15"/>
                  <a:gd name="T57" fmla="*/ 1 h 17"/>
                  <a:gd name="T58" fmla="*/ 13 w 15"/>
                  <a:gd name="T59" fmla="*/ 5 h 17"/>
                  <a:gd name="T60" fmla="*/ 13 w 15"/>
                  <a:gd name="T61" fmla="*/ 5 h 17"/>
                  <a:gd name="T62" fmla="*/ 13 w 15"/>
                  <a:gd name="T63" fmla="*/ 5 h 17"/>
                  <a:gd name="T64" fmla="*/ 13 w 15"/>
                  <a:gd name="T65" fmla="*/ 5 h 17"/>
                  <a:gd name="T66" fmla="*/ 13 w 15"/>
                  <a:gd name="T67" fmla="*/ 6 h 17"/>
                  <a:gd name="T68" fmla="*/ 13 w 15"/>
                  <a:gd name="T69" fmla="*/ 6 h 17"/>
                  <a:gd name="T70" fmla="*/ 13 w 15"/>
                  <a:gd name="T71" fmla="*/ 6 h 17"/>
                  <a:gd name="T72" fmla="*/ 13 w 15"/>
                  <a:gd name="T73" fmla="*/ 6 h 17"/>
                  <a:gd name="T74" fmla="*/ 13 w 15"/>
                  <a:gd name="T75" fmla="*/ 6 h 17"/>
                  <a:gd name="T76" fmla="*/ 13 w 15"/>
                  <a:gd name="T77" fmla="*/ 6 h 17"/>
                  <a:gd name="T78" fmla="*/ 13 w 15"/>
                  <a:gd name="T79" fmla="*/ 6 h 17"/>
                  <a:gd name="T80" fmla="*/ 13 w 15"/>
                  <a:gd name="T81" fmla="*/ 6 h 17"/>
                  <a:gd name="T82" fmla="*/ 13 w 15"/>
                  <a:gd name="T83" fmla="*/ 6 h 17"/>
                  <a:gd name="T84" fmla="*/ 13 w 15"/>
                  <a:gd name="T85" fmla="*/ 6 h 17"/>
                  <a:gd name="T86" fmla="*/ 13 w 15"/>
                  <a:gd name="T87" fmla="*/ 6 h 17"/>
                  <a:gd name="T88" fmla="*/ 13 w 15"/>
                  <a:gd name="T89" fmla="*/ 6 h 17"/>
                  <a:gd name="T90" fmla="*/ 13 w 15"/>
                  <a:gd name="T91" fmla="*/ 8 h 17"/>
                  <a:gd name="T92" fmla="*/ 13 w 15"/>
                  <a:gd name="T93" fmla="*/ 8 h 17"/>
                  <a:gd name="T94" fmla="*/ 13 w 15"/>
                  <a:gd name="T95" fmla="*/ 8 h 17"/>
                  <a:gd name="T96" fmla="*/ 13 w 15"/>
                  <a:gd name="T97" fmla="*/ 8 h 17"/>
                  <a:gd name="T98" fmla="*/ 13 w 15"/>
                  <a:gd name="T99" fmla="*/ 8 h 17"/>
                  <a:gd name="T100" fmla="*/ 15 w 15"/>
                  <a:gd name="T101" fmla="*/ 8 h 17"/>
                  <a:gd name="T102" fmla="*/ 15 w 15"/>
                  <a:gd name="T103" fmla="*/ 8 h 17"/>
                  <a:gd name="T104" fmla="*/ 15 w 15"/>
                  <a:gd name="T105" fmla="*/ 15 h 17"/>
                  <a:gd name="T106" fmla="*/ 15 w 15"/>
                  <a:gd name="T107" fmla="*/ 15 h 17"/>
                  <a:gd name="T108" fmla="*/ 15 w 15"/>
                  <a:gd name="T109" fmla="*/ 15 h 17"/>
                  <a:gd name="T110" fmla="*/ 15 w 15"/>
                  <a:gd name="T111" fmla="*/ 15 h 17"/>
                  <a:gd name="T112" fmla="*/ 15 w 15"/>
                  <a:gd name="T113" fmla="*/ 15 h 17"/>
                  <a:gd name="T114" fmla="*/ 15 w 15"/>
                  <a:gd name="T115" fmla="*/ 15 h 17"/>
                  <a:gd name="T116" fmla="*/ 15 w 15"/>
                  <a:gd name="T1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17">
                    <a:moveTo>
                      <a:pt x="15" y="15"/>
                    </a:moveTo>
                    <a:lnTo>
                      <a:pt x="15" y="17"/>
                    </a:lnTo>
                    <a:lnTo>
                      <a:pt x="11" y="17"/>
                    </a:lnTo>
                    <a:lnTo>
                      <a:pt x="10" y="13"/>
                    </a:lnTo>
                    <a:lnTo>
                      <a:pt x="8" y="13"/>
                    </a:lnTo>
                    <a:lnTo>
                      <a:pt x="8" y="13"/>
                    </a:lnTo>
                    <a:lnTo>
                      <a:pt x="8" y="13"/>
                    </a:lnTo>
                    <a:lnTo>
                      <a:pt x="8" y="13"/>
                    </a:lnTo>
                    <a:lnTo>
                      <a:pt x="8" y="13"/>
                    </a:lnTo>
                    <a:lnTo>
                      <a:pt x="6" y="13"/>
                    </a:lnTo>
                    <a:lnTo>
                      <a:pt x="6" y="13"/>
                    </a:lnTo>
                    <a:lnTo>
                      <a:pt x="6" y="13"/>
                    </a:lnTo>
                    <a:lnTo>
                      <a:pt x="6" y="13"/>
                    </a:lnTo>
                    <a:lnTo>
                      <a:pt x="5" y="12"/>
                    </a:lnTo>
                    <a:lnTo>
                      <a:pt x="5" y="12"/>
                    </a:lnTo>
                    <a:lnTo>
                      <a:pt x="5" y="12"/>
                    </a:lnTo>
                    <a:lnTo>
                      <a:pt x="5" y="12"/>
                    </a:lnTo>
                    <a:lnTo>
                      <a:pt x="5" y="12"/>
                    </a:lnTo>
                    <a:lnTo>
                      <a:pt x="3" y="12"/>
                    </a:lnTo>
                    <a:lnTo>
                      <a:pt x="3" y="12"/>
                    </a:lnTo>
                    <a:lnTo>
                      <a:pt x="3" y="12"/>
                    </a:lnTo>
                    <a:lnTo>
                      <a:pt x="1" y="12"/>
                    </a:lnTo>
                    <a:lnTo>
                      <a:pt x="0" y="3"/>
                    </a:lnTo>
                    <a:lnTo>
                      <a:pt x="0" y="3"/>
                    </a:lnTo>
                    <a:lnTo>
                      <a:pt x="0" y="3"/>
                    </a:lnTo>
                    <a:lnTo>
                      <a:pt x="0" y="1"/>
                    </a:lnTo>
                    <a:lnTo>
                      <a:pt x="6" y="0"/>
                    </a:lnTo>
                    <a:lnTo>
                      <a:pt x="11" y="0"/>
                    </a:lnTo>
                    <a:lnTo>
                      <a:pt x="13" y="1"/>
                    </a:lnTo>
                    <a:lnTo>
                      <a:pt x="13" y="5"/>
                    </a:lnTo>
                    <a:lnTo>
                      <a:pt x="13" y="5"/>
                    </a:lnTo>
                    <a:lnTo>
                      <a:pt x="13" y="5"/>
                    </a:lnTo>
                    <a:lnTo>
                      <a:pt x="13" y="5"/>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8"/>
                    </a:lnTo>
                    <a:lnTo>
                      <a:pt x="13" y="8"/>
                    </a:lnTo>
                    <a:lnTo>
                      <a:pt x="13" y="8"/>
                    </a:lnTo>
                    <a:lnTo>
                      <a:pt x="13" y="8"/>
                    </a:lnTo>
                    <a:lnTo>
                      <a:pt x="13" y="8"/>
                    </a:lnTo>
                    <a:lnTo>
                      <a:pt x="15" y="8"/>
                    </a:lnTo>
                    <a:lnTo>
                      <a:pt x="15" y="8"/>
                    </a:lnTo>
                    <a:lnTo>
                      <a:pt x="15" y="15"/>
                    </a:lnTo>
                    <a:lnTo>
                      <a:pt x="15" y="15"/>
                    </a:lnTo>
                    <a:lnTo>
                      <a:pt x="15" y="15"/>
                    </a:lnTo>
                    <a:lnTo>
                      <a:pt x="15" y="15"/>
                    </a:lnTo>
                    <a:lnTo>
                      <a:pt x="15" y="15"/>
                    </a:lnTo>
                    <a:lnTo>
                      <a:pt x="15" y="15"/>
                    </a:lnTo>
                    <a:lnTo>
                      <a:pt x="15" y="1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22" name="Freeform 2381"/>
              <p:cNvSpPr>
                <a:spLocks/>
              </p:cNvSpPr>
              <p:nvPr/>
            </p:nvSpPr>
            <p:spPr bwMode="auto">
              <a:xfrm>
                <a:off x="4762" y="1816"/>
                <a:ext cx="15" cy="17"/>
              </a:xfrm>
              <a:custGeom>
                <a:avLst/>
                <a:gdLst>
                  <a:gd name="T0" fmla="*/ 15 w 15"/>
                  <a:gd name="T1" fmla="*/ 15 h 17"/>
                  <a:gd name="T2" fmla="*/ 15 w 15"/>
                  <a:gd name="T3" fmla="*/ 17 h 17"/>
                  <a:gd name="T4" fmla="*/ 11 w 15"/>
                  <a:gd name="T5" fmla="*/ 17 h 17"/>
                  <a:gd name="T6" fmla="*/ 10 w 15"/>
                  <a:gd name="T7" fmla="*/ 13 h 17"/>
                  <a:gd name="T8" fmla="*/ 8 w 15"/>
                  <a:gd name="T9" fmla="*/ 13 h 17"/>
                  <a:gd name="T10" fmla="*/ 8 w 15"/>
                  <a:gd name="T11" fmla="*/ 13 h 17"/>
                  <a:gd name="T12" fmla="*/ 8 w 15"/>
                  <a:gd name="T13" fmla="*/ 13 h 17"/>
                  <a:gd name="T14" fmla="*/ 8 w 15"/>
                  <a:gd name="T15" fmla="*/ 13 h 17"/>
                  <a:gd name="T16" fmla="*/ 8 w 15"/>
                  <a:gd name="T17" fmla="*/ 13 h 17"/>
                  <a:gd name="T18" fmla="*/ 6 w 15"/>
                  <a:gd name="T19" fmla="*/ 13 h 17"/>
                  <a:gd name="T20" fmla="*/ 6 w 15"/>
                  <a:gd name="T21" fmla="*/ 13 h 17"/>
                  <a:gd name="T22" fmla="*/ 6 w 15"/>
                  <a:gd name="T23" fmla="*/ 13 h 17"/>
                  <a:gd name="T24" fmla="*/ 6 w 15"/>
                  <a:gd name="T25" fmla="*/ 13 h 17"/>
                  <a:gd name="T26" fmla="*/ 5 w 15"/>
                  <a:gd name="T27" fmla="*/ 12 h 17"/>
                  <a:gd name="T28" fmla="*/ 5 w 15"/>
                  <a:gd name="T29" fmla="*/ 12 h 17"/>
                  <a:gd name="T30" fmla="*/ 5 w 15"/>
                  <a:gd name="T31" fmla="*/ 12 h 17"/>
                  <a:gd name="T32" fmla="*/ 5 w 15"/>
                  <a:gd name="T33" fmla="*/ 12 h 17"/>
                  <a:gd name="T34" fmla="*/ 5 w 15"/>
                  <a:gd name="T35" fmla="*/ 12 h 17"/>
                  <a:gd name="T36" fmla="*/ 3 w 15"/>
                  <a:gd name="T37" fmla="*/ 12 h 17"/>
                  <a:gd name="T38" fmla="*/ 3 w 15"/>
                  <a:gd name="T39" fmla="*/ 12 h 17"/>
                  <a:gd name="T40" fmla="*/ 3 w 15"/>
                  <a:gd name="T41" fmla="*/ 12 h 17"/>
                  <a:gd name="T42" fmla="*/ 1 w 15"/>
                  <a:gd name="T43" fmla="*/ 12 h 17"/>
                  <a:gd name="T44" fmla="*/ 0 w 15"/>
                  <a:gd name="T45" fmla="*/ 3 h 17"/>
                  <a:gd name="T46" fmla="*/ 0 w 15"/>
                  <a:gd name="T47" fmla="*/ 3 h 17"/>
                  <a:gd name="T48" fmla="*/ 0 w 15"/>
                  <a:gd name="T49" fmla="*/ 3 h 17"/>
                  <a:gd name="T50" fmla="*/ 0 w 15"/>
                  <a:gd name="T51" fmla="*/ 1 h 17"/>
                  <a:gd name="T52" fmla="*/ 6 w 15"/>
                  <a:gd name="T53" fmla="*/ 0 h 17"/>
                  <a:gd name="T54" fmla="*/ 11 w 15"/>
                  <a:gd name="T55" fmla="*/ 0 h 17"/>
                  <a:gd name="T56" fmla="*/ 13 w 15"/>
                  <a:gd name="T57" fmla="*/ 1 h 17"/>
                  <a:gd name="T58" fmla="*/ 13 w 15"/>
                  <a:gd name="T59" fmla="*/ 5 h 17"/>
                  <a:gd name="T60" fmla="*/ 13 w 15"/>
                  <a:gd name="T61" fmla="*/ 5 h 17"/>
                  <a:gd name="T62" fmla="*/ 13 w 15"/>
                  <a:gd name="T63" fmla="*/ 5 h 17"/>
                  <a:gd name="T64" fmla="*/ 13 w 15"/>
                  <a:gd name="T65" fmla="*/ 5 h 17"/>
                  <a:gd name="T66" fmla="*/ 13 w 15"/>
                  <a:gd name="T67" fmla="*/ 6 h 17"/>
                  <a:gd name="T68" fmla="*/ 13 w 15"/>
                  <a:gd name="T69" fmla="*/ 6 h 17"/>
                  <a:gd name="T70" fmla="*/ 13 w 15"/>
                  <a:gd name="T71" fmla="*/ 6 h 17"/>
                  <a:gd name="T72" fmla="*/ 13 w 15"/>
                  <a:gd name="T73" fmla="*/ 6 h 17"/>
                  <a:gd name="T74" fmla="*/ 13 w 15"/>
                  <a:gd name="T75" fmla="*/ 6 h 17"/>
                  <a:gd name="T76" fmla="*/ 13 w 15"/>
                  <a:gd name="T77" fmla="*/ 6 h 17"/>
                  <a:gd name="T78" fmla="*/ 13 w 15"/>
                  <a:gd name="T79" fmla="*/ 6 h 17"/>
                  <a:gd name="T80" fmla="*/ 13 w 15"/>
                  <a:gd name="T81" fmla="*/ 6 h 17"/>
                  <a:gd name="T82" fmla="*/ 13 w 15"/>
                  <a:gd name="T83" fmla="*/ 6 h 17"/>
                  <a:gd name="T84" fmla="*/ 13 w 15"/>
                  <a:gd name="T85" fmla="*/ 6 h 17"/>
                  <a:gd name="T86" fmla="*/ 13 w 15"/>
                  <a:gd name="T87" fmla="*/ 6 h 17"/>
                  <a:gd name="T88" fmla="*/ 13 w 15"/>
                  <a:gd name="T89" fmla="*/ 6 h 17"/>
                  <a:gd name="T90" fmla="*/ 13 w 15"/>
                  <a:gd name="T91" fmla="*/ 8 h 17"/>
                  <a:gd name="T92" fmla="*/ 13 w 15"/>
                  <a:gd name="T93" fmla="*/ 8 h 17"/>
                  <a:gd name="T94" fmla="*/ 13 w 15"/>
                  <a:gd name="T95" fmla="*/ 8 h 17"/>
                  <a:gd name="T96" fmla="*/ 13 w 15"/>
                  <a:gd name="T97" fmla="*/ 8 h 17"/>
                  <a:gd name="T98" fmla="*/ 13 w 15"/>
                  <a:gd name="T99" fmla="*/ 8 h 17"/>
                  <a:gd name="T100" fmla="*/ 15 w 15"/>
                  <a:gd name="T101" fmla="*/ 8 h 17"/>
                  <a:gd name="T102" fmla="*/ 15 w 15"/>
                  <a:gd name="T103" fmla="*/ 8 h 17"/>
                  <a:gd name="T104" fmla="*/ 15 w 15"/>
                  <a:gd name="T105" fmla="*/ 15 h 17"/>
                  <a:gd name="T106" fmla="*/ 15 w 15"/>
                  <a:gd name="T107" fmla="*/ 15 h 17"/>
                  <a:gd name="T108" fmla="*/ 15 w 15"/>
                  <a:gd name="T109" fmla="*/ 15 h 17"/>
                  <a:gd name="T110" fmla="*/ 15 w 15"/>
                  <a:gd name="T111" fmla="*/ 15 h 17"/>
                  <a:gd name="T112" fmla="*/ 15 w 15"/>
                  <a:gd name="T113" fmla="*/ 15 h 17"/>
                  <a:gd name="T114" fmla="*/ 15 w 15"/>
                  <a:gd name="T115" fmla="*/ 15 h 17"/>
                  <a:gd name="T116" fmla="*/ 15 w 15"/>
                  <a:gd name="T1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17">
                    <a:moveTo>
                      <a:pt x="15" y="15"/>
                    </a:moveTo>
                    <a:lnTo>
                      <a:pt x="15" y="17"/>
                    </a:lnTo>
                    <a:lnTo>
                      <a:pt x="11" y="17"/>
                    </a:lnTo>
                    <a:lnTo>
                      <a:pt x="10" y="13"/>
                    </a:lnTo>
                    <a:lnTo>
                      <a:pt x="8" y="13"/>
                    </a:lnTo>
                    <a:lnTo>
                      <a:pt x="8" y="13"/>
                    </a:lnTo>
                    <a:lnTo>
                      <a:pt x="8" y="13"/>
                    </a:lnTo>
                    <a:lnTo>
                      <a:pt x="8" y="13"/>
                    </a:lnTo>
                    <a:lnTo>
                      <a:pt x="8" y="13"/>
                    </a:lnTo>
                    <a:lnTo>
                      <a:pt x="6" y="13"/>
                    </a:lnTo>
                    <a:lnTo>
                      <a:pt x="6" y="13"/>
                    </a:lnTo>
                    <a:lnTo>
                      <a:pt x="6" y="13"/>
                    </a:lnTo>
                    <a:lnTo>
                      <a:pt x="6" y="13"/>
                    </a:lnTo>
                    <a:lnTo>
                      <a:pt x="5" y="12"/>
                    </a:lnTo>
                    <a:lnTo>
                      <a:pt x="5" y="12"/>
                    </a:lnTo>
                    <a:lnTo>
                      <a:pt x="5" y="12"/>
                    </a:lnTo>
                    <a:lnTo>
                      <a:pt x="5" y="12"/>
                    </a:lnTo>
                    <a:lnTo>
                      <a:pt x="5" y="12"/>
                    </a:lnTo>
                    <a:lnTo>
                      <a:pt x="3" y="12"/>
                    </a:lnTo>
                    <a:lnTo>
                      <a:pt x="3" y="12"/>
                    </a:lnTo>
                    <a:lnTo>
                      <a:pt x="3" y="12"/>
                    </a:lnTo>
                    <a:lnTo>
                      <a:pt x="1" y="12"/>
                    </a:lnTo>
                    <a:lnTo>
                      <a:pt x="0" y="3"/>
                    </a:lnTo>
                    <a:lnTo>
                      <a:pt x="0" y="3"/>
                    </a:lnTo>
                    <a:lnTo>
                      <a:pt x="0" y="3"/>
                    </a:lnTo>
                    <a:lnTo>
                      <a:pt x="0" y="1"/>
                    </a:lnTo>
                    <a:lnTo>
                      <a:pt x="6" y="0"/>
                    </a:lnTo>
                    <a:lnTo>
                      <a:pt x="11" y="0"/>
                    </a:lnTo>
                    <a:lnTo>
                      <a:pt x="13" y="1"/>
                    </a:lnTo>
                    <a:lnTo>
                      <a:pt x="13" y="5"/>
                    </a:lnTo>
                    <a:lnTo>
                      <a:pt x="13" y="5"/>
                    </a:lnTo>
                    <a:lnTo>
                      <a:pt x="13" y="5"/>
                    </a:lnTo>
                    <a:lnTo>
                      <a:pt x="13" y="5"/>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8"/>
                    </a:lnTo>
                    <a:lnTo>
                      <a:pt x="13" y="8"/>
                    </a:lnTo>
                    <a:lnTo>
                      <a:pt x="13" y="8"/>
                    </a:lnTo>
                    <a:lnTo>
                      <a:pt x="13" y="8"/>
                    </a:lnTo>
                    <a:lnTo>
                      <a:pt x="13" y="8"/>
                    </a:lnTo>
                    <a:lnTo>
                      <a:pt x="15" y="8"/>
                    </a:lnTo>
                    <a:lnTo>
                      <a:pt x="15" y="8"/>
                    </a:lnTo>
                    <a:lnTo>
                      <a:pt x="15" y="15"/>
                    </a:lnTo>
                    <a:lnTo>
                      <a:pt x="15" y="15"/>
                    </a:lnTo>
                    <a:lnTo>
                      <a:pt x="15" y="15"/>
                    </a:lnTo>
                    <a:lnTo>
                      <a:pt x="15" y="15"/>
                    </a:lnTo>
                    <a:lnTo>
                      <a:pt x="15" y="15"/>
                    </a:lnTo>
                    <a:lnTo>
                      <a:pt x="15" y="15"/>
                    </a:lnTo>
                    <a:lnTo>
                      <a:pt x="15"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23" name="Freeform 2382"/>
              <p:cNvSpPr>
                <a:spLocks/>
              </p:cNvSpPr>
              <p:nvPr/>
            </p:nvSpPr>
            <p:spPr bwMode="auto">
              <a:xfrm>
                <a:off x="5105" y="1450"/>
                <a:ext cx="48" cy="64"/>
              </a:xfrm>
              <a:custGeom>
                <a:avLst/>
                <a:gdLst>
                  <a:gd name="T0" fmla="*/ 33 w 48"/>
                  <a:gd name="T1" fmla="*/ 5 h 64"/>
                  <a:gd name="T2" fmla="*/ 34 w 48"/>
                  <a:gd name="T3" fmla="*/ 7 h 64"/>
                  <a:gd name="T4" fmla="*/ 38 w 48"/>
                  <a:gd name="T5" fmla="*/ 10 h 64"/>
                  <a:gd name="T6" fmla="*/ 48 w 48"/>
                  <a:gd name="T7" fmla="*/ 32 h 64"/>
                  <a:gd name="T8" fmla="*/ 48 w 48"/>
                  <a:gd name="T9" fmla="*/ 34 h 64"/>
                  <a:gd name="T10" fmla="*/ 48 w 48"/>
                  <a:gd name="T11" fmla="*/ 39 h 64"/>
                  <a:gd name="T12" fmla="*/ 46 w 48"/>
                  <a:gd name="T13" fmla="*/ 39 h 64"/>
                  <a:gd name="T14" fmla="*/ 48 w 48"/>
                  <a:gd name="T15" fmla="*/ 49 h 64"/>
                  <a:gd name="T16" fmla="*/ 46 w 48"/>
                  <a:gd name="T17" fmla="*/ 49 h 64"/>
                  <a:gd name="T18" fmla="*/ 46 w 48"/>
                  <a:gd name="T19" fmla="*/ 47 h 64"/>
                  <a:gd name="T20" fmla="*/ 46 w 48"/>
                  <a:gd name="T21" fmla="*/ 42 h 64"/>
                  <a:gd name="T22" fmla="*/ 46 w 48"/>
                  <a:gd name="T23" fmla="*/ 39 h 64"/>
                  <a:gd name="T24" fmla="*/ 45 w 48"/>
                  <a:gd name="T25" fmla="*/ 37 h 64"/>
                  <a:gd name="T26" fmla="*/ 43 w 48"/>
                  <a:gd name="T27" fmla="*/ 37 h 64"/>
                  <a:gd name="T28" fmla="*/ 43 w 48"/>
                  <a:gd name="T29" fmla="*/ 37 h 64"/>
                  <a:gd name="T30" fmla="*/ 41 w 48"/>
                  <a:gd name="T31" fmla="*/ 39 h 64"/>
                  <a:gd name="T32" fmla="*/ 36 w 48"/>
                  <a:gd name="T33" fmla="*/ 40 h 64"/>
                  <a:gd name="T34" fmla="*/ 34 w 48"/>
                  <a:gd name="T35" fmla="*/ 40 h 64"/>
                  <a:gd name="T36" fmla="*/ 29 w 48"/>
                  <a:gd name="T37" fmla="*/ 46 h 64"/>
                  <a:gd name="T38" fmla="*/ 28 w 48"/>
                  <a:gd name="T39" fmla="*/ 46 h 64"/>
                  <a:gd name="T40" fmla="*/ 23 w 48"/>
                  <a:gd name="T41" fmla="*/ 47 h 64"/>
                  <a:gd name="T42" fmla="*/ 19 w 48"/>
                  <a:gd name="T43" fmla="*/ 51 h 64"/>
                  <a:gd name="T44" fmla="*/ 17 w 48"/>
                  <a:gd name="T45" fmla="*/ 52 h 64"/>
                  <a:gd name="T46" fmla="*/ 17 w 48"/>
                  <a:gd name="T47" fmla="*/ 54 h 64"/>
                  <a:gd name="T48" fmla="*/ 16 w 48"/>
                  <a:gd name="T49" fmla="*/ 56 h 64"/>
                  <a:gd name="T50" fmla="*/ 14 w 48"/>
                  <a:gd name="T51" fmla="*/ 57 h 64"/>
                  <a:gd name="T52" fmla="*/ 11 w 48"/>
                  <a:gd name="T53" fmla="*/ 59 h 64"/>
                  <a:gd name="T54" fmla="*/ 7 w 48"/>
                  <a:gd name="T55" fmla="*/ 59 h 64"/>
                  <a:gd name="T56" fmla="*/ 7 w 48"/>
                  <a:gd name="T57" fmla="*/ 61 h 64"/>
                  <a:gd name="T58" fmla="*/ 6 w 48"/>
                  <a:gd name="T59" fmla="*/ 62 h 64"/>
                  <a:gd name="T60" fmla="*/ 4 w 48"/>
                  <a:gd name="T61" fmla="*/ 62 h 64"/>
                  <a:gd name="T62" fmla="*/ 4 w 48"/>
                  <a:gd name="T63" fmla="*/ 59 h 64"/>
                  <a:gd name="T64" fmla="*/ 4 w 48"/>
                  <a:gd name="T65" fmla="*/ 54 h 64"/>
                  <a:gd name="T66" fmla="*/ 2 w 48"/>
                  <a:gd name="T67" fmla="*/ 47 h 64"/>
                  <a:gd name="T68" fmla="*/ 0 w 48"/>
                  <a:gd name="T69" fmla="*/ 44 h 64"/>
                  <a:gd name="T70" fmla="*/ 6 w 48"/>
                  <a:gd name="T71" fmla="*/ 34 h 64"/>
                  <a:gd name="T72" fmla="*/ 7 w 48"/>
                  <a:gd name="T73" fmla="*/ 34 h 64"/>
                  <a:gd name="T74" fmla="*/ 11 w 48"/>
                  <a:gd name="T75" fmla="*/ 35 h 64"/>
                  <a:gd name="T76" fmla="*/ 11 w 48"/>
                  <a:gd name="T77" fmla="*/ 37 h 64"/>
                  <a:gd name="T78" fmla="*/ 17 w 48"/>
                  <a:gd name="T79" fmla="*/ 37 h 64"/>
                  <a:gd name="T80" fmla="*/ 24 w 48"/>
                  <a:gd name="T81" fmla="*/ 35 h 64"/>
                  <a:gd name="T82" fmla="*/ 24 w 48"/>
                  <a:gd name="T83" fmla="*/ 37 h 64"/>
                  <a:gd name="T84" fmla="*/ 26 w 48"/>
                  <a:gd name="T85" fmla="*/ 37 h 64"/>
                  <a:gd name="T86" fmla="*/ 28 w 48"/>
                  <a:gd name="T87" fmla="*/ 35 h 64"/>
                  <a:gd name="T88" fmla="*/ 28 w 48"/>
                  <a:gd name="T89" fmla="*/ 34 h 64"/>
                  <a:gd name="T90" fmla="*/ 29 w 48"/>
                  <a:gd name="T91" fmla="*/ 32 h 64"/>
                  <a:gd name="T92" fmla="*/ 33 w 48"/>
                  <a:gd name="T93" fmla="*/ 30 h 64"/>
                  <a:gd name="T94" fmla="*/ 34 w 48"/>
                  <a:gd name="T95" fmla="*/ 30 h 64"/>
                  <a:gd name="T96" fmla="*/ 36 w 48"/>
                  <a:gd name="T97" fmla="*/ 29 h 64"/>
                  <a:gd name="T98" fmla="*/ 38 w 48"/>
                  <a:gd name="T99" fmla="*/ 27 h 64"/>
                  <a:gd name="T100" fmla="*/ 39 w 48"/>
                  <a:gd name="T101" fmla="*/ 25 h 64"/>
                  <a:gd name="T102" fmla="*/ 38 w 48"/>
                  <a:gd name="T103" fmla="*/ 15 h 64"/>
                  <a:gd name="T104" fmla="*/ 33 w 48"/>
                  <a:gd name="T105" fmla="*/ 15 h 64"/>
                  <a:gd name="T106" fmla="*/ 33 w 48"/>
                  <a:gd name="T107" fmla="*/ 15 h 64"/>
                  <a:gd name="T108" fmla="*/ 26 w 48"/>
                  <a:gd name="T109" fmla="*/ 1 h 64"/>
                  <a:gd name="T110" fmla="*/ 21 w 48"/>
                  <a:gd name="T111" fmla="*/ 5 h 64"/>
                  <a:gd name="T112" fmla="*/ 21 w 48"/>
                  <a:gd name="T113" fmla="*/ 5 h 64"/>
                  <a:gd name="T114" fmla="*/ 17 w 48"/>
                  <a:gd name="T11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64">
                    <a:moveTo>
                      <a:pt x="26" y="0"/>
                    </a:moveTo>
                    <a:lnTo>
                      <a:pt x="28" y="1"/>
                    </a:lnTo>
                    <a:lnTo>
                      <a:pt x="29" y="1"/>
                    </a:lnTo>
                    <a:lnTo>
                      <a:pt x="33" y="3"/>
                    </a:lnTo>
                    <a:lnTo>
                      <a:pt x="33" y="3"/>
                    </a:lnTo>
                    <a:lnTo>
                      <a:pt x="33" y="3"/>
                    </a:lnTo>
                    <a:lnTo>
                      <a:pt x="33" y="5"/>
                    </a:lnTo>
                    <a:lnTo>
                      <a:pt x="33" y="5"/>
                    </a:lnTo>
                    <a:lnTo>
                      <a:pt x="34" y="5"/>
                    </a:lnTo>
                    <a:lnTo>
                      <a:pt x="34" y="7"/>
                    </a:lnTo>
                    <a:lnTo>
                      <a:pt x="34" y="7"/>
                    </a:lnTo>
                    <a:lnTo>
                      <a:pt x="34" y="7"/>
                    </a:lnTo>
                    <a:lnTo>
                      <a:pt x="34" y="7"/>
                    </a:lnTo>
                    <a:lnTo>
                      <a:pt x="34" y="7"/>
                    </a:lnTo>
                    <a:lnTo>
                      <a:pt x="34" y="7"/>
                    </a:lnTo>
                    <a:lnTo>
                      <a:pt x="34" y="7"/>
                    </a:lnTo>
                    <a:lnTo>
                      <a:pt x="34" y="7"/>
                    </a:lnTo>
                    <a:lnTo>
                      <a:pt x="34" y="7"/>
                    </a:lnTo>
                    <a:lnTo>
                      <a:pt x="34" y="7"/>
                    </a:lnTo>
                    <a:lnTo>
                      <a:pt x="38" y="10"/>
                    </a:lnTo>
                    <a:lnTo>
                      <a:pt x="38" y="10"/>
                    </a:lnTo>
                    <a:lnTo>
                      <a:pt x="38" y="10"/>
                    </a:lnTo>
                    <a:lnTo>
                      <a:pt x="39" y="13"/>
                    </a:lnTo>
                    <a:lnTo>
                      <a:pt x="43" y="18"/>
                    </a:lnTo>
                    <a:lnTo>
                      <a:pt x="45" y="22"/>
                    </a:lnTo>
                    <a:lnTo>
                      <a:pt x="46" y="29"/>
                    </a:lnTo>
                    <a:lnTo>
                      <a:pt x="48" y="32"/>
                    </a:lnTo>
                    <a:lnTo>
                      <a:pt x="48" y="32"/>
                    </a:lnTo>
                    <a:lnTo>
                      <a:pt x="48" y="34"/>
                    </a:lnTo>
                    <a:lnTo>
                      <a:pt x="48" y="34"/>
                    </a:lnTo>
                    <a:lnTo>
                      <a:pt x="48" y="34"/>
                    </a:lnTo>
                    <a:lnTo>
                      <a:pt x="48" y="34"/>
                    </a:lnTo>
                    <a:lnTo>
                      <a:pt x="48" y="34"/>
                    </a:lnTo>
                    <a:lnTo>
                      <a:pt x="48" y="34"/>
                    </a:lnTo>
                    <a:lnTo>
                      <a:pt x="48" y="34"/>
                    </a:lnTo>
                    <a:lnTo>
                      <a:pt x="48" y="35"/>
                    </a:lnTo>
                    <a:lnTo>
                      <a:pt x="48" y="35"/>
                    </a:lnTo>
                    <a:lnTo>
                      <a:pt x="48" y="35"/>
                    </a:lnTo>
                    <a:lnTo>
                      <a:pt x="48" y="35"/>
                    </a:lnTo>
                    <a:lnTo>
                      <a:pt x="48" y="37"/>
                    </a:lnTo>
                    <a:lnTo>
                      <a:pt x="48" y="37"/>
                    </a:lnTo>
                    <a:lnTo>
                      <a:pt x="48" y="39"/>
                    </a:lnTo>
                    <a:lnTo>
                      <a:pt x="48" y="39"/>
                    </a:lnTo>
                    <a:lnTo>
                      <a:pt x="48" y="39"/>
                    </a:lnTo>
                    <a:lnTo>
                      <a:pt x="48" y="39"/>
                    </a:lnTo>
                    <a:lnTo>
                      <a:pt x="48" y="39"/>
                    </a:lnTo>
                    <a:lnTo>
                      <a:pt x="48" y="39"/>
                    </a:lnTo>
                    <a:lnTo>
                      <a:pt x="48" y="39"/>
                    </a:lnTo>
                    <a:lnTo>
                      <a:pt x="46" y="39"/>
                    </a:lnTo>
                    <a:lnTo>
                      <a:pt x="46" y="40"/>
                    </a:lnTo>
                    <a:lnTo>
                      <a:pt x="46" y="42"/>
                    </a:lnTo>
                    <a:lnTo>
                      <a:pt x="48" y="46"/>
                    </a:lnTo>
                    <a:lnTo>
                      <a:pt x="48" y="47"/>
                    </a:lnTo>
                    <a:lnTo>
                      <a:pt x="48" y="47"/>
                    </a:lnTo>
                    <a:lnTo>
                      <a:pt x="48" y="49"/>
                    </a:lnTo>
                    <a:lnTo>
                      <a:pt x="48" y="49"/>
                    </a:lnTo>
                    <a:lnTo>
                      <a:pt x="48" y="49"/>
                    </a:lnTo>
                    <a:lnTo>
                      <a:pt x="46" y="49"/>
                    </a:lnTo>
                    <a:lnTo>
                      <a:pt x="46" y="49"/>
                    </a:lnTo>
                    <a:lnTo>
                      <a:pt x="46" y="49"/>
                    </a:lnTo>
                    <a:lnTo>
                      <a:pt x="46" y="49"/>
                    </a:lnTo>
                    <a:lnTo>
                      <a:pt x="46" y="49"/>
                    </a:lnTo>
                    <a:lnTo>
                      <a:pt x="46" y="49"/>
                    </a:lnTo>
                    <a:lnTo>
                      <a:pt x="46" y="49"/>
                    </a:lnTo>
                    <a:lnTo>
                      <a:pt x="46" y="49"/>
                    </a:lnTo>
                    <a:lnTo>
                      <a:pt x="46" y="49"/>
                    </a:lnTo>
                    <a:lnTo>
                      <a:pt x="46" y="49"/>
                    </a:lnTo>
                    <a:lnTo>
                      <a:pt x="46" y="49"/>
                    </a:lnTo>
                    <a:lnTo>
                      <a:pt x="46" y="47"/>
                    </a:lnTo>
                    <a:lnTo>
                      <a:pt x="46" y="47"/>
                    </a:lnTo>
                    <a:lnTo>
                      <a:pt x="46" y="47"/>
                    </a:lnTo>
                    <a:lnTo>
                      <a:pt x="46" y="47"/>
                    </a:lnTo>
                    <a:lnTo>
                      <a:pt x="46" y="47"/>
                    </a:lnTo>
                    <a:lnTo>
                      <a:pt x="46" y="46"/>
                    </a:lnTo>
                    <a:lnTo>
                      <a:pt x="46" y="44"/>
                    </a:lnTo>
                    <a:lnTo>
                      <a:pt x="46" y="42"/>
                    </a:lnTo>
                    <a:lnTo>
                      <a:pt x="46" y="42"/>
                    </a:lnTo>
                    <a:lnTo>
                      <a:pt x="46" y="42"/>
                    </a:lnTo>
                    <a:lnTo>
                      <a:pt x="46" y="40"/>
                    </a:lnTo>
                    <a:lnTo>
                      <a:pt x="46" y="40"/>
                    </a:lnTo>
                    <a:lnTo>
                      <a:pt x="46" y="40"/>
                    </a:lnTo>
                    <a:lnTo>
                      <a:pt x="46" y="40"/>
                    </a:lnTo>
                    <a:lnTo>
                      <a:pt x="46" y="40"/>
                    </a:lnTo>
                    <a:lnTo>
                      <a:pt x="46" y="39"/>
                    </a:lnTo>
                    <a:lnTo>
                      <a:pt x="46" y="39"/>
                    </a:lnTo>
                    <a:lnTo>
                      <a:pt x="46" y="39"/>
                    </a:lnTo>
                    <a:lnTo>
                      <a:pt x="46" y="39"/>
                    </a:lnTo>
                    <a:lnTo>
                      <a:pt x="46" y="37"/>
                    </a:lnTo>
                    <a:lnTo>
                      <a:pt x="46" y="37"/>
                    </a:lnTo>
                    <a:lnTo>
                      <a:pt x="45" y="37"/>
                    </a:lnTo>
                    <a:lnTo>
                      <a:pt x="45" y="37"/>
                    </a:lnTo>
                    <a:lnTo>
                      <a:pt x="45" y="37"/>
                    </a:lnTo>
                    <a:lnTo>
                      <a:pt x="45" y="37"/>
                    </a:lnTo>
                    <a:lnTo>
                      <a:pt x="45" y="37"/>
                    </a:lnTo>
                    <a:lnTo>
                      <a:pt x="45" y="37"/>
                    </a:lnTo>
                    <a:lnTo>
                      <a:pt x="45" y="37"/>
                    </a:lnTo>
                    <a:lnTo>
                      <a:pt x="45" y="37"/>
                    </a:lnTo>
                    <a:lnTo>
                      <a:pt x="43" y="37"/>
                    </a:lnTo>
                    <a:lnTo>
                      <a:pt x="43" y="37"/>
                    </a:lnTo>
                    <a:lnTo>
                      <a:pt x="43" y="37"/>
                    </a:lnTo>
                    <a:lnTo>
                      <a:pt x="43" y="37"/>
                    </a:lnTo>
                    <a:lnTo>
                      <a:pt x="43" y="37"/>
                    </a:lnTo>
                    <a:lnTo>
                      <a:pt x="43" y="37"/>
                    </a:lnTo>
                    <a:lnTo>
                      <a:pt x="43" y="37"/>
                    </a:lnTo>
                    <a:lnTo>
                      <a:pt x="43" y="37"/>
                    </a:lnTo>
                    <a:lnTo>
                      <a:pt x="41" y="37"/>
                    </a:lnTo>
                    <a:lnTo>
                      <a:pt x="41" y="37"/>
                    </a:lnTo>
                    <a:lnTo>
                      <a:pt x="41" y="37"/>
                    </a:lnTo>
                    <a:lnTo>
                      <a:pt x="41" y="37"/>
                    </a:lnTo>
                    <a:lnTo>
                      <a:pt x="41" y="37"/>
                    </a:lnTo>
                    <a:lnTo>
                      <a:pt x="41" y="37"/>
                    </a:lnTo>
                    <a:lnTo>
                      <a:pt x="41" y="39"/>
                    </a:lnTo>
                    <a:lnTo>
                      <a:pt x="38" y="39"/>
                    </a:lnTo>
                    <a:lnTo>
                      <a:pt x="36" y="40"/>
                    </a:lnTo>
                    <a:lnTo>
                      <a:pt x="36" y="40"/>
                    </a:lnTo>
                    <a:lnTo>
                      <a:pt x="36" y="40"/>
                    </a:lnTo>
                    <a:lnTo>
                      <a:pt x="36" y="40"/>
                    </a:lnTo>
                    <a:lnTo>
                      <a:pt x="36" y="40"/>
                    </a:lnTo>
                    <a:lnTo>
                      <a:pt x="36" y="40"/>
                    </a:lnTo>
                    <a:lnTo>
                      <a:pt x="36" y="40"/>
                    </a:lnTo>
                    <a:lnTo>
                      <a:pt x="36" y="40"/>
                    </a:lnTo>
                    <a:lnTo>
                      <a:pt x="36" y="40"/>
                    </a:lnTo>
                    <a:lnTo>
                      <a:pt x="36" y="40"/>
                    </a:lnTo>
                    <a:lnTo>
                      <a:pt x="34" y="40"/>
                    </a:lnTo>
                    <a:lnTo>
                      <a:pt x="34" y="40"/>
                    </a:lnTo>
                    <a:lnTo>
                      <a:pt x="34" y="40"/>
                    </a:lnTo>
                    <a:lnTo>
                      <a:pt x="34" y="40"/>
                    </a:lnTo>
                    <a:lnTo>
                      <a:pt x="34" y="40"/>
                    </a:lnTo>
                    <a:lnTo>
                      <a:pt x="34" y="40"/>
                    </a:lnTo>
                    <a:lnTo>
                      <a:pt x="34" y="42"/>
                    </a:lnTo>
                    <a:lnTo>
                      <a:pt x="33" y="42"/>
                    </a:lnTo>
                    <a:lnTo>
                      <a:pt x="29" y="46"/>
                    </a:lnTo>
                    <a:lnTo>
                      <a:pt x="29" y="46"/>
                    </a:lnTo>
                    <a:lnTo>
                      <a:pt x="29" y="46"/>
                    </a:lnTo>
                    <a:lnTo>
                      <a:pt x="29" y="47"/>
                    </a:lnTo>
                    <a:lnTo>
                      <a:pt x="28" y="47"/>
                    </a:lnTo>
                    <a:lnTo>
                      <a:pt x="28" y="47"/>
                    </a:lnTo>
                    <a:lnTo>
                      <a:pt x="28" y="47"/>
                    </a:lnTo>
                    <a:lnTo>
                      <a:pt x="28" y="46"/>
                    </a:lnTo>
                    <a:lnTo>
                      <a:pt x="28" y="46"/>
                    </a:lnTo>
                    <a:lnTo>
                      <a:pt x="26" y="46"/>
                    </a:lnTo>
                    <a:lnTo>
                      <a:pt x="26" y="46"/>
                    </a:lnTo>
                    <a:lnTo>
                      <a:pt x="24" y="46"/>
                    </a:lnTo>
                    <a:lnTo>
                      <a:pt x="24" y="46"/>
                    </a:lnTo>
                    <a:lnTo>
                      <a:pt x="23" y="46"/>
                    </a:lnTo>
                    <a:lnTo>
                      <a:pt x="23" y="47"/>
                    </a:lnTo>
                    <a:lnTo>
                      <a:pt x="23" y="47"/>
                    </a:lnTo>
                    <a:lnTo>
                      <a:pt x="21" y="47"/>
                    </a:lnTo>
                    <a:lnTo>
                      <a:pt x="21" y="47"/>
                    </a:lnTo>
                    <a:lnTo>
                      <a:pt x="21" y="49"/>
                    </a:lnTo>
                    <a:lnTo>
                      <a:pt x="21" y="49"/>
                    </a:lnTo>
                    <a:lnTo>
                      <a:pt x="19" y="51"/>
                    </a:lnTo>
                    <a:lnTo>
                      <a:pt x="19" y="51"/>
                    </a:lnTo>
                    <a:lnTo>
                      <a:pt x="19" y="51"/>
                    </a:lnTo>
                    <a:lnTo>
                      <a:pt x="19" y="51"/>
                    </a:lnTo>
                    <a:lnTo>
                      <a:pt x="17" y="51"/>
                    </a:lnTo>
                    <a:lnTo>
                      <a:pt x="17" y="51"/>
                    </a:lnTo>
                    <a:lnTo>
                      <a:pt x="17" y="51"/>
                    </a:lnTo>
                    <a:lnTo>
                      <a:pt x="17" y="52"/>
                    </a:lnTo>
                    <a:lnTo>
                      <a:pt x="17" y="52"/>
                    </a:lnTo>
                    <a:lnTo>
                      <a:pt x="17" y="52"/>
                    </a:lnTo>
                    <a:lnTo>
                      <a:pt x="17" y="52"/>
                    </a:lnTo>
                    <a:lnTo>
                      <a:pt x="17" y="52"/>
                    </a:lnTo>
                    <a:lnTo>
                      <a:pt x="17" y="54"/>
                    </a:lnTo>
                    <a:lnTo>
                      <a:pt x="17" y="54"/>
                    </a:lnTo>
                    <a:lnTo>
                      <a:pt x="17" y="54"/>
                    </a:lnTo>
                    <a:lnTo>
                      <a:pt x="17" y="54"/>
                    </a:lnTo>
                    <a:lnTo>
                      <a:pt x="17" y="54"/>
                    </a:lnTo>
                    <a:lnTo>
                      <a:pt x="17" y="54"/>
                    </a:lnTo>
                    <a:lnTo>
                      <a:pt x="17" y="54"/>
                    </a:lnTo>
                    <a:lnTo>
                      <a:pt x="16" y="56"/>
                    </a:lnTo>
                    <a:lnTo>
                      <a:pt x="16" y="56"/>
                    </a:lnTo>
                    <a:lnTo>
                      <a:pt x="16" y="56"/>
                    </a:lnTo>
                    <a:lnTo>
                      <a:pt x="16" y="56"/>
                    </a:lnTo>
                    <a:lnTo>
                      <a:pt x="16" y="56"/>
                    </a:lnTo>
                    <a:lnTo>
                      <a:pt x="16" y="56"/>
                    </a:lnTo>
                    <a:lnTo>
                      <a:pt x="16" y="57"/>
                    </a:lnTo>
                    <a:lnTo>
                      <a:pt x="16" y="57"/>
                    </a:lnTo>
                    <a:lnTo>
                      <a:pt x="16" y="57"/>
                    </a:lnTo>
                    <a:lnTo>
                      <a:pt x="16" y="57"/>
                    </a:lnTo>
                    <a:lnTo>
                      <a:pt x="14" y="57"/>
                    </a:lnTo>
                    <a:lnTo>
                      <a:pt x="14" y="57"/>
                    </a:lnTo>
                    <a:lnTo>
                      <a:pt x="12" y="57"/>
                    </a:lnTo>
                    <a:lnTo>
                      <a:pt x="11" y="59"/>
                    </a:lnTo>
                    <a:lnTo>
                      <a:pt x="11" y="59"/>
                    </a:lnTo>
                    <a:lnTo>
                      <a:pt x="11" y="59"/>
                    </a:lnTo>
                    <a:lnTo>
                      <a:pt x="11" y="59"/>
                    </a:lnTo>
                    <a:lnTo>
                      <a:pt x="11" y="59"/>
                    </a:lnTo>
                    <a:lnTo>
                      <a:pt x="11" y="59"/>
                    </a:lnTo>
                    <a:lnTo>
                      <a:pt x="9" y="59"/>
                    </a:lnTo>
                    <a:lnTo>
                      <a:pt x="9" y="59"/>
                    </a:lnTo>
                    <a:lnTo>
                      <a:pt x="9" y="59"/>
                    </a:lnTo>
                    <a:lnTo>
                      <a:pt x="9" y="59"/>
                    </a:lnTo>
                    <a:lnTo>
                      <a:pt x="9" y="59"/>
                    </a:lnTo>
                    <a:lnTo>
                      <a:pt x="9" y="59"/>
                    </a:lnTo>
                    <a:lnTo>
                      <a:pt x="7" y="59"/>
                    </a:lnTo>
                    <a:lnTo>
                      <a:pt x="7" y="59"/>
                    </a:lnTo>
                    <a:lnTo>
                      <a:pt x="7" y="61"/>
                    </a:lnTo>
                    <a:lnTo>
                      <a:pt x="7" y="61"/>
                    </a:lnTo>
                    <a:lnTo>
                      <a:pt x="7" y="61"/>
                    </a:lnTo>
                    <a:lnTo>
                      <a:pt x="7" y="61"/>
                    </a:lnTo>
                    <a:lnTo>
                      <a:pt x="7" y="61"/>
                    </a:lnTo>
                    <a:lnTo>
                      <a:pt x="7" y="61"/>
                    </a:lnTo>
                    <a:lnTo>
                      <a:pt x="7" y="61"/>
                    </a:lnTo>
                    <a:lnTo>
                      <a:pt x="7" y="61"/>
                    </a:lnTo>
                    <a:lnTo>
                      <a:pt x="7" y="61"/>
                    </a:lnTo>
                    <a:lnTo>
                      <a:pt x="6" y="61"/>
                    </a:lnTo>
                    <a:lnTo>
                      <a:pt x="6" y="62"/>
                    </a:lnTo>
                    <a:lnTo>
                      <a:pt x="6" y="62"/>
                    </a:lnTo>
                    <a:lnTo>
                      <a:pt x="6" y="62"/>
                    </a:lnTo>
                    <a:lnTo>
                      <a:pt x="6" y="62"/>
                    </a:lnTo>
                    <a:lnTo>
                      <a:pt x="6" y="62"/>
                    </a:lnTo>
                    <a:lnTo>
                      <a:pt x="6" y="62"/>
                    </a:lnTo>
                    <a:lnTo>
                      <a:pt x="6" y="64"/>
                    </a:lnTo>
                    <a:lnTo>
                      <a:pt x="6" y="64"/>
                    </a:lnTo>
                    <a:lnTo>
                      <a:pt x="6" y="64"/>
                    </a:lnTo>
                    <a:lnTo>
                      <a:pt x="4" y="62"/>
                    </a:lnTo>
                    <a:lnTo>
                      <a:pt x="4" y="64"/>
                    </a:lnTo>
                    <a:lnTo>
                      <a:pt x="4" y="64"/>
                    </a:lnTo>
                    <a:lnTo>
                      <a:pt x="4" y="64"/>
                    </a:lnTo>
                    <a:lnTo>
                      <a:pt x="2" y="62"/>
                    </a:lnTo>
                    <a:lnTo>
                      <a:pt x="6" y="61"/>
                    </a:lnTo>
                    <a:lnTo>
                      <a:pt x="6" y="61"/>
                    </a:lnTo>
                    <a:lnTo>
                      <a:pt x="4" y="59"/>
                    </a:lnTo>
                    <a:lnTo>
                      <a:pt x="4" y="59"/>
                    </a:lnTo>
                    <a:lnTo>
                      <a:pt x="6" y="57"/>
                    </a:lnTo>
                    <a:lnTo>
                      <a:pt x="6" y="57"/>
                    </a:lnTo>
                    <a:lnTo>
                      <a:pt x="6" y="57"/>
                    </a:lnTo>
                    <a:lnTo>
                      <a:pt x="6" y="57"/>
                    </a:lnTo>
                    <a:lnTo>
                      <a:pt x="4" y="54"/>
                    </a:lnTo>
                    <a:lnTo>
                      <a:pt x="4" y="54"/>
                    </a:lnTo>
                    <a:lnTo>
                      <a:pt x="4" y="52"/>
                    </a:lnTo>
                    <a:lnTo>
                      <a:pt x="4" y="52"/>
                    </a:lnTo>
                    <a:lnTo>
                      <a:pt x="2" y="51"/>
                    </a:lnTo>
                    <a:lnTo>
                      <a:pt x="2" y="51"/>
                    </a:lnTo>
                    <a:lnTo>
                      <a:pt x="4" y="51"/>
                    </a:lnTo>
                    <a:lnTo>
                      <a:pt x="4" y="49"/>
                    </a:lnTo>
                    <a:lnTo>
                      <a:pt x="2" y="47"/>
                    </a:lnTo>
                    <a:lnTo>
                      <a:pt x="2" y="47"/>
                    </a:lnTo>
                    <a:lnTo>
                      <a:pt x="0" y="47"/>
                    </a:lnTo>
                    <a:lnTo>
                      <a:pt x="2" y="46"/>
                    </a:lnTo>
                    <a:lnTo>
                      <a:pt x="2" y="46"/>
                    </a:lnTo>
                    <a:lnTo>
                      <a:pt x="2" y="44"/>
                    </a:lnTo>
                    <a:lnTo>
                      <a:pt x="2" y="44"/>
                    </a:lnTo>
                    <a:lnTo>
                      <a:pt x="0" y="44"/>
                    </a:lnTo>
                    <a:lnTo>
                      <a:pt x="2" y="40"/>
                    </a:lnTo>
                    <a:lnTo>
                      <a:pt x="0" y="39"/>
                    </a:lnTo>
                    <a:lnTo>
                      <a:pt x="4" y="35"/>
                    </a:lnTo>
                    <a:lnTo>
                      <a:pt x="6" y="32"/>
                    </a:lnTo>
                    <a:lnTo>
                      <a:pt x="6" y="34"/>
                    </a:lnTo>
                    <a:lnTo>
                      <a:pt x="6" y="34"/>
                    </a:lnTo>
                    <a:lnTo>
                      <a:pt x="6" y="34"/>
                    </a:lnTo>
                    <a:lnTo>
                      <a:pt x="7" y="34"/>
                    </a:lnTo>
                    <a:lnTo>
                      <a:pt x="7" y="34"/>
                    </a:lnTo>
                    <a:lnTo>
                      <a:pt x="7" y="34"/>
                    </a:lnTo>
                    <a:lnTo>
                      <a:pt x="7" y="34"/>
                    </a:lnTo>
                    <a:lnTo>
                      <a:pt x="7" y="34"/>
                    </a:lnTo>
                    <a:lnTo>
                      <a:pt x="7" y="34"/>
                    </a:lnTo>
                    <a:lnTo>
                      <a:pt x="7" y="34"/>
                    </a:lnTo>
                    <a:lnTo>
                      <a:pt x="7" y="34"/>
                    </a:lnTo>
                    <a:lnTo>
                      <a:pt x="7" y="34"/>
                    </a:lnTo>
                    <a:lnTo>
                      <a:pt x="7" y="34"/>
                    </a:lnTo>
                    <a:lnTo>
                      <a:pt x="9" y="35"/>
                    </a:lnTo>
                    <a:lnTo>
                      <a:pt x="9" y="35"/>
                    </a:lnTo>
                    <a:lnTo>
                      <a:pt x="9" y="35"/>
                    </a:lnTo>
                    <a:lnTo>
                      <a:pt x="11" y="35"/>
                    </a:lnTo>
                    <a:lnTo>
                      <a:pt x="11" y="35"/>
                    </a:lnTo>
                    <a:lnTo>
                      <a:pt x="11" y="35"/>
                    </a:lnTo>
                    <a:lnTo>
                      <a:pt x="11" y="35"/>
                    </a:lnTo>
                    <a:lnTo>
                      <a:pt x="11" y="37"/>
                    </a:lnTo>
                    <a:lnTo>
                      <a:pt x="11" y="37"/>
                    </a:lnTo>
                    <a:lnTo>
                      <a:pt x="11" y="37"/>
                    </a:lnTo>
                    <a:lnTo>
                      <a:pt x="11" y="37"/>
                    </a:lnTo>
                    <a:lnTo>
                      <a:pt x="11" y="37"/>
                    </a:lnTo>
                    <a:lnTo>
                      <a:pt x="12" y="37"/>
                    </a:lnTo>
                    <a:lnTo>
                      <a:pt x="16" y="37"/>
                    </a:lnTo>
                    <a:lnTo>
                      <a:pt x="16" y="37"/>
                    </a:lnTo>
                    <a:lnTo>
                      <a:pt x="16" y="37"/>
                    </a:lnTo>
                    <a:lnTo>
                      <a:pt x="17" y="37"/>
                    </a:lnTo>
                    <a:lnTo>
                      <a:pt x="17" y="37"/>
                    </a:lnTo>
                    <a:lnTo>
                      <a:pt x="17" y="37"/>
                    </a:lnTo>
                    <a:lnTo>
                      <a:pt x="21" y="35"/>
                    </a:lnTo>
                    <a:lnTo>
                      <a:pt x="23" y="35"/>
                    </a:lnTo>
                    <a:lnTo>
                      <a:pt x="23" y="35"/>
                    </a:lnTo>
                    <a:lnTo>
                      <a:pt x="23" y="35"/>
                    </a:lnTo>
                    <a:lnTo>
                      <a:pt x="24" y="35"/>
                    </a:lnTo>
                    <a:lnTo>
                      <a:pt x="24" y="35"/>
                    </a:lnTo>
                    <a:lnTo>
                      <a:pt x="24" y="35"/>
                    </a:lnTo>
                    <a:lnTo>
                      <a:pt x="24" y="35"/>
                    </a:lnTo>
                    <a:lnTo>
                      <a:pt x="24" y="37"/>
                    </a:lnTo>
                    <a:lnTo>
                      <a:pt x="24" y="37"/>
                    </a:lnTo>
                    <a:lnTo>
                      <a:pt x="24" y="37"/>
                    </a:lnTo>
                    <a:lnTo>
                      <a:pt x="24" y="37"/>
                    </a:lnTo>
                    <a:lnTo>
                      <a:pt x="24" y="37"/>
                    </a:lnTo>
                    <a:lnTo>
                      <a:pt x="26" y="37"/>
                    </a:lnTo>
                    <a:lnTo>
                      <a:pt x="26" y="37"/>
                    </a:lnTo>
                    <a:lnTo>
                      <a:pt x="26" y="37"/>
                    </a:lnTo>
                    <a:lnTo>
                      <a:pt x="26" y="37"/>
                    </a:lnTo>
                    <a:lnTo>
                      <a:pt x="26" y="37"/>
                    </a:lnTo>
                    <a:lnTo>
                      <a:pt x="26" y="37"/>
                    </a:lnTo>
                    <a:lnTo>
                      <a:pt x="26" y="37"/>
                    </a:lnTo>
                    <a:lnTo>
                      <a:pt x="26" y="37"/>
                    </a:lnTo>
                    <a:lnTo>
                      <a:pt x="26" y="37"/>
                    </a:lnTo>
                    <a:lnTo>
                      <a:pt x="26" y="35"/>
                    </a:lnTo>
                    <a:lnTo>
                      <a:pt x="26" y="35"/>
                    </a:lnTo>
                    <a:lnTo>
                      <a:pt x="26" y="35"/>
                    </a:lnTo>
                    <a:lnTo>
                      <a:pt x="28" y="35"/>
                    </a:lnTo>
                    <a:lnTo>
                      <a:pt x="28" y="35"/>
                    </a:lnTo>
                    <a:lnTo>
                      <a:pt x="28" y="35"/>
                    </a:lnTo>
                    <a:lnTo>
                      <a:pt x="28" y="34"/>
                    </a:lnTo>
                    <a:lnTo>
                      <a:pt x="28" y="34"/>
                    </a:lnTo>
                    <a:lnTo>
                      <a:pt x="28" y="34"/>
                    </a:lnTo>
                    <a:lnTo>
                      <a:pt x="28" y="34"/>
                    </a:lnTo>
                    <a:lnTo>
                      <a:pt x="28" y="34"/>
                    </a:lnTo>
                    <a:lnTo>
                      <a:pt x="28" y="34"/>
                    </a:lnTo>
                    <a:lnTo>
                      <a:pt x="28" y="34"/>
                    </a:lnTo>
                    <a:lnTo>
                      <a:pt x="29" y="32"/>
                    </a:lnTo>
                    <a:lnTo>
                      <a:pt x="29" y="32"/>
                    </a:lnTo>
                    <a:lnTo>
                      <a:pt x="29" y="32"/>
                    </a:lnTo>
                    <a:lnTo>
                      <a:pt x="29" y="32"/>
                    </a:lnTo>
                    <a:lnTo>
                      <a:pt x="29" y="32"/>
                    </a:lnTo>
                    <a:lnTo>
                      <a:pt x="29" y="32"/>
                    </a:lnTo>
                    <a:lnTo>
                      <a:pt x="31" y="32"/>
                    </a:lnTo>
                    <a:lnTo>
                      <a:pt x="31" y="32"/>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4" y="30"/>
                    </a:lnTo>
                    <a:lnTo>
                      <a:pt x="34" y="30"/>
                    </a:lnTo>
                    <a:lnTo>
                      <a:pt x="34" y="30"/>
                    </a:lnTo>
                    <a:lnTo>
                      <a:pt x="34" y="29"/>
                    </a:lnTo>
                    <a:lnTo>
                      <a:pt x="34" y="29"/>
                    </a:lnTo>
                    <a:lnTo>
                      <a:pt x="34" y="29"/>
                    </a:lnTo>
                    <a:lnTo>
                      <a:pt x="34" y="29"/>
                    </a:lnTo>
                    <a:lnTo>
                      <a:pt x="36" y="29"/>
                    </a:lnTo>
                    <a:lnTo>
                      <a:pt x="36" y="29"/>
                    </a:lnTo>
                    <a:lnTo>
                      <a:pt x="36" y="29"/>
                    </a:lnTo>
                    <a:lnTo>
                      <a:pt x="36" y="29"/>
                    </a:lnTo>
                    <a:lnTo>
                      <a:pt x="36" y="29"/>
                    </a:lnTo>
                    <a:lnTo>
                      <a:pt x="38" y="29"/>
                    </a:lnTo>
                    <a:lnTo>
                      <a:pt x="38" y="27"/>
                    </a:lnTo>
                    <a:lnTo>
                      <a:pt x="38" y="27"/>
                    </a:lnTo>
                    <a:lnTo>
                      <a:pt x="38" y="27"/>
                    </a:lnTo>
                    <a:lnTo>
                      <a:pt x="39" y="25"/>
                    </a:lnTo>
                    <a:lnTo>
                      <a:pt x="39" y="25"/>
                    </a:lnTo>
                    <a:lnTo>
                      <a:pt x="39" y="25"/>
                    </a:lnTo>
                    <a:lnTo>
                      <a:pt x="39" y="25"/>
                    </a:lnTo>
                    <a:lnTo>
                      <a:pt x="39" y="25"/>
                    </a:lnTo>
                    <a:lnTo>
                      <a:pt x="39" y="25"/>
                    </a:lnTo>
                    <a:lnTo>
                      <a:pt x="39" y="23"/>
                    </a:lnTo>
                    <a:lnTo>
                      <a:pt x="39" y="23"/>
                    </a:lnTo>
                    <a:lnTo>
                      <a:pt x="39" y="23"/>
                    </a:lnTo>
                    <a:lnTo>
                      <a:pt x="39" y="20"/>
                    </a:lnTo>
                    <a:lnTo>
                      <a:pt x="38" y="17"/>
                    </a:lnTo>
                    <a:lnTo>
                      <a:pt x="38" y="15"/>
                    </a:lnTo>
                    <a:lnTo>
                      <a:pt x="38" y="15"/>
                    </a:lnTo>
                    <a:lnTo>
                      <a:pt x="38" y="15"/>
                    </a:lnTo>
                    <a:lnTo>
                      <a:pt x="36" y="15"/>
                    </a:lnTo>
                    <a:lnTo>
                      <a:pt x="36" y="13"/>
                    </a:lnTo>
                    <a:lnTo>
                      <a:pt x="34" y="12"/>
                    </a:lnTo>
                    <a:lnTo>
                      <a:pt x="34" y="12"/>
                    </a:lnTo>
                    <a:lnTo>
                      <a:pt x="33" y="13"/>
                    </a:lnTo>
                    <a:lnTo>
                      <a:pt x="33" y="15"/>
                    </a:lnTo>
                    <a:lnTo>
                      <a:pt x="33" y="15"/>
                    </a:lnTo>
                    <a:lnTo>
                      <a:pt x="34" y="17"/>
                    </a:lnTo>
                    <a:lnTo>
                      <a:pt x="34" y="18"/>
                    </a:lnTo>
                    <a:lnTo>
                      <a:pt x="34" y="18"/>
                    </a:lnTo>
                    <a:lnTo>
                      <a:pt x="34" y="18"/>
                    </a:lnTo>
                    <a:lnTo>
                      <a:pt x="33" y="17"/>
                    </a:lnTo>
                    <a:lnTo>
                      <a:pt x="33" y="15"/>
                    </a:lnTo>
                    <a:lnTo>
                      <a:pt x="31" y="12"/>
                    </a:lnTo>
                    <a:lnTo>
                      <a:pt x="31" y="8"/>
                    </a:lnTo>
                    <a:lnTo>
                      <a:pt x="29" y="5"/>
                    </a:lnTo>
                    <a:lnTo>
                      <a:pt x="28" y="5"/>
                    </a:lnTo>
                    <a:lnTo>
                      <a:pt x="28" y="3"/>
                    </a:lnTo>
                    <a:lnTo>
                      <a:pt x="26" y="3"/>
                    </a:lnTo>
                    <a:lnTo>
                      <a:pt x="26" y="1"/>
                    </a:lnTo>
                    <a:lnTo>
                      <a:pt x="24" y="1"/>
                    </a:lnTo>
                    <a:lnTo>
                      <a:pt x="24" y="1"/>
                    </a:lnTo>
                    <a:lnTo>
                      <a:pt x="23" y="1"/>
                    </a:lnTo>
                    <a:lnTo>
                      <a:pt x="23" y="1"/>
                    </a:lnTo>
                    <a:lnTo>
                      <a:pt x="23" y="3"/>
                    </a:lnTo>
                    <a:lnTo>
                      <a:pt x="21" y="3"/>
                    </a:lnTo>
                    <a:lnTo>
                      <a:pt x="21" y="5"/>
                    </a:lnTo>
                    <a:lnTo>
                      <a:pt x="21" y="5"/>
                    </a:lnTo>
                    <a:lnTo>
                      <a:pt x="23" y="5"/>
                    </a:lnTo>
                    <a:lnTo>
                      <a:pt x="23" y="7"/>
                    </a:lnTo>
                    <a:lnTo>
                      <a:pt x="23" y="7"/>
                    </a:lnTo>
                    <a:lnTo>
                      <a:pt x="23" y="7"/>
                    </a:lnTo>
                    <a:lnTo>
                      <a:pt x="21" y="7"/>
                    </a:lnTo>
                    <a:lnTo>
                      <a:pt x="21" y="5"/>
                    </a:lnTo>
                    <a:lnTo>
                      <a:pt x="19" y="5"/>
                    </a:lnTo>
                    <a:lnTo>
                      <a:pt x="19" y="3"/>
                    </a:lnTo>
                    <a:lnTo>
                      <a:pt x="17" y="3"/>
                    </a:lnTo>
                    <a:lnTo>
                      <a:pt x="17" y="3"/>
                    </a:lnTo>
                    <a:lnTo>
                      <a:pt x="17" y="3"/>
                    </a:lnTo>
                    <a:lnTo>
                      <a:pt x="17" y="1"/>
                    </a:lnTo>
                    <a:lnTo>
                      <a:pt x="17" y="1"/>
                    </a:lnTo>
                    <a:lnTo>
                      <a:pt x="19" y="1"/>
                    </a:lnTo>
                    <a:lnTo>
                      <a:pt x="21" y="0"/>
                    </a:lnTo>
                    <a:lnTo>
                      <a:pt x="23" y="0"/>
                    </a:lnTo>
                    <a:lnTo>
                      <a:pt x="23" y="0"/>
                    </a:lnTo>
                    <a:lnTo>
                      <a:pt x="2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24" name="Freeform 2383"/>
              <p:cNvSpPr>
                <a:spLocks/>
              </p:cNvSpPr>
              <p:nvPr/>
            </p:nvSpPr>
            <p:spPr bwMode="auto">
              <a:xfrm>
                <a:off x="5105" y="1450"/>
                <a:ext cx="48" cy="64"/>
              </a:xfrm>
              <a:custGeom>
                <a:avLst/>
                <a:gdLst>
                  <a:gd name="T0" fmla="*/ 33 w 48"/>
                  <a:gd name="T1" fmla="*/ 5 h 64"/>
                  <a:gd name="T2" fmla="*/ 34 w 48"/>
                  <a:gd name="T3" fmla="*/ 7 h 64"/>
                  <a:gd name="T4" fmla="*/ 38 w 48"/>
                  <a:gd name="T5" fmla="*/ 10 h 64"/>
                  <a:gd name="T6" fmla="*/ 48 w 48"/>
                  <a:gd name="T7" fmla="*/ 32 h 64"/>
                  <a:gd name="T8" fmla="*/ 48 w 48"/>
                  <a:gd name="T9" fmla="*/ 34 h 64"/>
                  <a:gd name="T10" fmla="*/ 48 w 48"/>
                  <a:gd name="T11" fmla="*/ 39 h 64"/>
                  <a:gd name="T12" fmla="*/ 46 w 48"/>
                  <a:gd name="T13" fmla="*/ 39 h 64"/>
                  <a:gd name="T14" fmla="*/ 48 w 48"/>
                  <a:gd name="T15" fmla="*/ 49 h 64"/>
                  <a:gd name="T16" fmla="*/ 46 w 48"/>
                  <a:gd name="T17" fmla="*/ 49 h 64"/>
                  <a:gd name="T18" fmla="*/ 46 w 48"/>
                  <a:gd name="T19" fmla="*/ 47 h 64"/>
                  <a:gd name="T20" fmla="*/ 46 w 48"/>
                  <a:gd name="T21" fmla="*/ 42 h 64"/>
                  <a:gd name="T22" fmla="*/ 46 w 48"/>
                  <a:gd name="T23" fmla="*/ 39 h 64"/>
                  <a:gd name="T24" fmla="*/ 45 w 48"/>
                  <a:gd name="T25" fmla="*/ 37 h 64"/>
                  <a:gd name="T26" fmla="*/ 43 w 48"/>
                  <a:gd name="T27" fmla="*/ 37 h 64"/>
                  <a:gd name="T28" fmla="*/ 43 w 48"/>
                  <a:gd name="T29" fmla="*/ 37 h 64"/>
                  <a:gd name="T30" fmla="*/ 41 w 48"/>
                  <a:gd name="T31" fmla="*/ 39 h 64"/>
                  <a:gd name="T32" fmla="*/ 36 w 48"/>
                  <a:gd name="T33" fmla="*/ 40 h 64"/>
                  <a:gd name="T34" fmla="*/ 34 w 48"/>
                  <a:gd name="T35" fmla="*/ 40 h 64"/>
                  <a:gd name="T36" fmla="*/ 29 w 48"/>
                  <a:gd name="T37" fmla="*/ 46 h 64"/>
                  <a:gd name="T38" fmla="*/ 28 w 48"/>
                  <a:gd name="T39" fmla="*/ 46 h 64"/>
                  <a:gd name="T40" fmla="*/ 23 w 48"/>
                  <a:gd name="T41" fmla="*/ 47 h 64"/>
                  <a:gd name="T42" fmla="*/ 19 w 48"/>
                  <a:gd name="T43" fmla="*/ 51 h 64"/>
                  <a:gd name="T44" fmla="*/ 17 w 48"/>
                  <a:gd name="T45" fmla="*/ 52 h 64"/>
                  <a:gd name="T46" fmla="*/ 17 w 48"/>
                  <a:gd name="T47" fmla="*/ 54 h 64"/>
                  <a:gd name="T48" fmla="*/ 16 w 48"/>
                  <a:gd name="T49" fmla="*/ 56 h 64"/>
                  <a:gd name="T50" fmla="*/ 14 w 48"/>
                  <a:gd name="T51" fmla="*/ 57 h 64"/>
                  <a:gd name="T52" fmla="*/ 11 w 48"/>
                  <a:gd name="T53" fmla="*/ 59 h 64"/>
                  <a:gd name="T54" fmla="*/ 7 w 48"/>
                  <a:gd name="T55" fmla="*/ 59 h 64"/>
                  <a:gd name="T56" fmla="*/ 7 w 48"/>
                  <a:gd name="T57" fmla="*/ 61 h 64"/>
                  <a:gd name="T58" fmla="*/ 6 w 48"/>
                  <a:gd name="T59" fmla="*/ 62 h 64"/>
                  <a:gd name="T60" fmla="*/ 4 w 48"/>
                  <a:gd name="T61" fmla="*/ 62 h 64"/>
                  <a:gd name="T62" fmla="*/ 4 w 48"/>
                  <a:gd name="T63" fmla="*/ 59 h 64"/>
                  <a:gd name="T64" fmla="*/ 4 w 48"/>
                  <a:gd name="T65" fmla="*/ 54 h 64"/>
                  <a:gd name="T66" fmla="*/ 2 w 48"/>
                  <a:gd name="T67" fmla="*/ 47 h 64"/>
                  <a:gd name="T68" fmla="*/ 0 w 48"/>
                  <a:gd name="T69" fmla="*/ 44 h 64"/>
                  <a:gd name="T70" fmla="*/ 6 w 48"/>
                  <a:gd name="T71" fmla="*/ 34 h 64"/>
                  <a:gd name="T72" fmla="*/ 7 w 48"/>
                  <a:gd name="T73" fmla="*/ 34 h 64"/>
                  <a:gd name="T74" fmla="*/ 11 w 48"/>
                  <a:gd name="T75" fmla="*/ 35 h 64"/>
                  <a:gd name="T76" fmla="*/ 11 w 48"/>
                  <a:gd name="T77" fmla="*/ 37 h 64"/>
                  <a:gd name="T78" fmla="*/ 17 w 48"/>
                  <a:gd name="T79" fmla="*/ 37 h 64"/>
                  <a:gd name="T80" fmla="*/ 24 w 48"/>
                  <a:gd name="T81" fmla="*/ 35 h 64"/>
                  <a:gd name="T82" fmla="*/ 24 w 48"/>
                  <a:gd name="T83" fmla="*/ 37 h 64"/>
                  <a:gd name="T84" fmla="*/ 26 w 48"/>
                  <a:gd name="T85" fmla="*/ 37 h 64"/>
                  <a:gd name="T86" fmla="*/ 28 w 48"/>
                  <a:gd name="T87" fmla="*/ 35 h 64"/>
                  <a:gd name="T88" fmla="*/ 28 w 48"/>
                  <a:gd name="T89" fmla="*/ 34 h 64"/>
                  <a:gd name="T90" fmla="*/ 29 w 48"/>
                  <a:gd name="T91" fmla="*/ 32 h 64"/>
                  <a:gd name="T92" fmla="*/ 33 w 48"/>
                  <a:gd name="T93" fmla="*/ 30 h 64"/>
                  <a:gd name="T94" fmla="*/ 34 w 48"/>
                  <a:gd name="T95" fmla="*/ 30 h 64"/>
                  <a:gd name="T96" fmla="*/ 36 w 48"/>
                  <a:gd name="T97" fmla="*/ 29 h 64"/>
                  <a:gd name="T98" fmla="*/ 38 w 48"/>
                  <a:gd name="T99" fmla="*/ 27 h 64"/>
                  <a:gd name="T100" fmla="*/ 39 w 48"/>
                  <a:gd name="T101" fmla="*/ 25 h 64"/>
                  <a:gd name="T102" fmla="*/ 38 w 48"/>
                  <a:gd name="T103" fmla="*/ 15 h 64"/>
                  <a:gd name="T104" fmla="*/ 33 w 48"/>
                  <a:gd name="T105" fmla="*/ 15 h 64"/>
                  <a:gd name="T106" fmla="*/ 33 w 48"/>
                  <a:gd name="T107" fmla="*/ 15 h 64"/>
                  <a:gd name="T108" fmla="*/ 26 w 48"/>
                  <a:gd name="T109" fmla="*/ 1 h 64"/>
                  <a:gd name="T110" fmla="*/ 21 w 48"/>
                  <a:gd name="T111" fmla="*/ 5 h 64"/>
                  <a:gd name="T112" fmla="*/ 21 w 48"/>
                  <a:gd name="T113" fmla="*/ 5 h 64"/>
                  <a:gd name="T114" fmla="*/ 17 w 48"/>
                  <a:gd name="T11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64">
                    <a:moveTo>
                      <a:pt x="26" y="0"/>
                    </a:moveTo>
                    <a:lnTo>
                      <a:pt x="28" y="1"/>
                    </a:lnTo>
                    <a:lnTo>
                      <a:pt x="29" y="1"/>
                    </a:lnTo>
                    <a:lnTo>
                      <a:pt x="33" y="3"/>
                    </a:lnTo>
                    <a:lnTo>
                      <a:pt x="33" y="3"/>
                    </a:lnTo>
                    <a:lnTo>
                      <a:pt x="33" y="3"/>
                    </a:lnTo>
                    <a:lnTo>
                      <a:pt x="33" y="5"/>
                    </a:lnTo>
                    <a:lnTo>
                      <a:pt x="33" y="5"/>
                    </a:lnTo>
                    <a:lnTo>
                      <a:pt x="34" y="5"/>
                    </a:lnTo>
                    <a:lnTo>
                      <a:pt x="34" y="7"/>
                    </a:lnTo>
                    <a:lnTo>
                      <a:pt x="34" y="7"/>
                    </a:lnTo>
                    <a:lnTo>
                      <a:pt x="34" y="7"/>
                    </a:lnTo>
                    <a:lnTo>
                      <a:pt x="34" y="7"/>
                    </a:lnTo>
                    <a:lnTo>
                      <a:pt x="34" y="7"/>
                    </a:lnTo>
                    <a:lnTo>
                      <a:pt x="34" y="7"/>
                    </a:lnTo>
                    <a:lnTo>
                      <a:pt x="34" y="7"/>
                    </a:lnTo>
                    <a:lnTo>
                      <a:pt x="34" y="7"/>
                    </a:lnTo>
                    <a:lnTo>
                      <a:pt x="34" y="7"/>
                    </a:lnTo>
                    <a:lnTo>
                      <a:pt x="34" y="7"/>
                    </a:lnTo>
                    <a:lnTo>
                      <a:pt x="38" y="10"/>
                    </a:lnTo>
                    <a:lnTo>
                      <a:pt x="38" y="10"/>
                    </a:lnTo>
                    <a:lnTo>
                      <a:pt x="38" y="10"/>
                    </a:lnTo>
                    <a:lnTo>
                      <a:pt x="39" y="13"/>
                    </a:lnTo>
                    <a:lnTo>
                      <a:pt x="43" y="18"/>
                    </a:lnTo>
                    <a:lnTo>
                      <a:pt x="45" y="22"/>
                    </a:lnTo>
                    <a:lnTo>
                      <a:pt x="46" y="29"/>
                    </a:lnTo>
                    <a:lnTo>
                      <a:pt x="48" y="32"/>
                    </a:lnTo>
                    <a:lnTo>
                      <a:pt x="48" y="32"/>
                    </a:lnTo>
                    <a:lnTo>
                      <a:pt x="48" y="34"/>
                    </a:lnTo>
                    <a:lnTo>
                      <a:pt x="48" y="34"/>
                    </a:lnTo>
                    <a:lnTo>
                      <a:pt x="48" y="34"/>
                    </a:lnTo>
                    <a:lnTo>
                      <a:pt x="48" y="34"/>
                    </a:lnTo>
                    <a:lnTo>
                      <a:pt x="48" y="34"/>
                    </a:lnTo>
                    <a:lnTo>
                      <a:pt x="48" y="34"/>
                    </a:lnTo>
                    <a:lnTo>
                      <a:pt x="48" y="34"/>
                    </a:lnTo>
                    <a:lnTo>
                      <a:pt x="48" y="35"/>
                    </a:lnTo>
                    <a:lnTo>
                      <a:pt x="48" y="35"/>
                    </a:lnTo>
                    <a:lnTo>
                      <a:pt x="48" y="35"/>
                    </a:lnTo>
                    <a:lnTo>
                      <a:pt x="48" y="35"/>
                    </a:lnTo>
                    <a:lnTo>
                      <a:pt x="48" y="37"/>
                    </a:lnTo>
                    <a:lnTo>
                      <a:pt x="48" y="37"/>
                    </a:lnTo>
                    <a:lnTo>
                      <a:pt x="48" y="39"/>
                    </a:lnTo>
                    <a:lnTo>
                      <a:pt x="48" y="39"/>
                    </a:lnTo>
                    <a:lnTo>
                      <a:pt x="48" y="39"/>
                    </a:lnTo>
                    <a:lnTo>
                      <a:pt x="48" y="39"/>
                    </a:lnTo>
                    <a:lnTo>
                      <a:pt x="48" y="39"/>
                    </a:lnTo>
                    <a:lnTo>
                      <a:pt x="48" y="39"/>
                    </a:lnTo>
                    <a:lnTo>
                      <a:pt x="48" y="39"/>
                    </a:lnTo>
                    <a:lnTo>
                      <a:pt x="46" y="39"/>
                    </a:lnTo>
                    <a:lnTo>
                      <a:pt x="46" y="40"/>
                    </a:lnTo>
                    <a:lnTo>
                      <a:pt x="46" y="42"/>
                    </a:lnTo>
                    <a:lnTo>
                      <a:pt x="48" y="46"/>
                    </a:lnTo>
                    <a:lnTo>
                      <a:pt x="48" y="47"/>
                    </a:lnTo>
                    <a:lnTo>
                      <a:pt x="48" y="47"/>
                    </a:lnTo>
                    <a:lnTo>
                      <a:pt x="48" y="49"/>
                    </a:lnTo>
                    <a:lnTo>
                      <a:pt x="48" y="49"/>
                    </a:lnTo>
                    <a:lnTo>
                      <a:pt x="48" y="49"/>
                    </a:lnTo>
                    <a:lnTo>
                      <a:pt x="46" y="49"/>
                    </a:lnTo>
                    <a:lnTo>
                      <a:pt x="46" y="49"/>
                    </a:lnTo>
                    <a:lnTo>
                      <a:pt x="46" y="49"/>
                    </a:lnTo>
                    <a:lnTo>
                      <a:pt x="46" y="49"/>
                    </a:lnTo>
                    <a:lnTo>
                      <a:pt x="46" y="49"/>
                    </a:lnTo>
                    <a:lnTo>
                      <a:pt x="46" y="49"/>
                    </a:lnTo>
                    <a:lnTo>
                      <a:pt x="46" y="49"/>
                    </a:lnTo>
                    <a:lnTo>
                      <a:pt x="46" y="49"/>
                    </a:lnTo>
                    <a:lnTo>
                      <a:pt x="46" y="49"/>
                    </a:lnTo>
                    <a:lnTo>
                      <a:pt x="46" y="49"/>
                    </a:lnTo>
                    <a:lnTo>
                      <a:pt x="46" y="49"/>
                    </a:lnTo>
                    <a:lnTo>
                      <a:pt x="46" y="47"/>
                    </a:lnTo>
                    <a:lnTo>
                      <a:pt x="46" y="47"/>
                    </a:lnTo>
                    <a:lnTo>
                      <a:pt x="46" y="47"/>
                    </a:lnTo>
                    <a:lnTo>
                      <a:pt x="46" y="47"/>
                    </a:lnTo>
                    <a:lnTo>
                      <a:pt x="46" y="47"/>
                    </a:lnTo>
                    <a:lnTo>
                      <a:pt x="46" y="46"/>
                    </a:lnTo>
                    <a:lnTo>
                      <a:pt x="46" y="44"/>
                    </a:lnTo>
                    <a:lnTo>
                      <a:pt x="46" y="42"/>
                    </a:lnTo>
                    <a:lnTo>
                      <a:pt x="46" y="42"/>
                    </a:lnTo>
                    <a:lnTo>
                      <a:pt x="46" y="42"/>
                    </a:lnTo>
                    <a:lnTo>
                      <a:pt x="46" y="40"/>
                    </a:lnTo>
                    <a:lnTo>
                      <a:pt x="46" y="40"/>
                    </a:lnTo>
                    <a:lnTo>
                      <a:pt x="46" y="40"/>
                    </a:lnTo>
                    <a:lnTo>
                      <a:pt x="46" y="40"/>
                    </a:lnTo>
                    <a:lnTo>
                      <a:pt x="46" y="40"/>
                    </a:lnTo>
                    <a:lnTo>
                      <a:pt x="46" y="39"/>
                    </a:lnTo>
                    <a:lnTo>
                      <a:pt x="46" y="39"/>
                    </a:lnTo>
                    <a:lnTo>
                      <a:pt x="46" y="39"/>
                    </a:lnTo>
                    <a:lnTo>
                      <a:pt x="46" y="39"/>
                    </a:lnTo>
                    <a:lnTo>
                      <a:pt x="46" y="37"/>
                    </a:lnTo>
                    <a:lnTo>
                      <a:pt x="46" y="37"/>
                    </a:lnTo>
                    <a:lnTo>
                      <a:pt x="45" y="37"/>
                    </a:lnTo>
                    <a:lnTo>
                      <a:pt x="45" y="37"/>
                    </a:lnTo>
                    <a:lnTo>
                      <a:pt x="45" y="37"/>
                    </a:lnTo>
                    <a:lnTo>
                      <a:pt x="45" y="37"/>
                    </a:lnTo>
                    <a:lnTo>
                      <a:pt x="45" y="37"/>
                    </a:lnTo>
                    <a:lnTo>
                      <a:pt x="45" y="37"/>
                    </a:lnTo>
                    <a:lnTo>
                      <a:pt x="45" y="37"/>
                    </a:lnTo>
                    <a:lnTo>
                      <a:pt x="45" y="37"/>
                    </a:lnTo>
                    <a:lnTo>
                      <a:pt x="43" y="37"/>
                    </a:lnTo>
                    <a:lnTo>
                      <a:pt x="43" y="37"/>
                    </a:lnTo>
                    <a:lnTo>
                      <a:pt x="43" y="37"/>
                    </a:lnTo>
                    <a:lnTo>
                      <a:pt x="43" y="37"/>
                    </a:lnTo>
                    <a:lnTo>
                      <a:pt x="43" y="37"/>
                    </a:lnTo>
                    <a:lnTo>
                      <a:pt x="43" y="37"/>
                    </a:lnTo>
                    <a:lnTo>
                      <a:pt x="43" y="37"/>
                    </a:lnTo>
                    <a:lnTo>
                      <a:pt x="43" y="37"/>
                    </a:lnTo>
                    <a:lnTo>
                      <a:pt x="41" y="37"/>
                    </a:lnTo>
                    <a:lnTo>
                      <a:pt x="41" y="37"/>
                    </a:lnTo>
                    <a:lnTo>
                      <a:pt x="41" y="37"/>
                    </a:lnTo>
                    <a:lnTo>
                      <a:pt x="41" y="37"/>
                    </a:lnTo>
                    <a:lnTo>
                      <a:pt x="41" y="37"/>
                    </a:lnTo>
                    <a:lnTo>
                      <a:pt x="41" y="37"/>
                    </a:lnTo>
                    <a:lnTo>
                      <a:pt x="41" y="39"/>
                    </a:lnTo>
                    <a:lnTo>
                      <a:pt x="38" y="39"/>
                    </a:lnTo>
                    <a:lnTo>
                      <a:pt x="36" y="40"/>
                    </a:lnTo>
                    <a:lnTo>
                      <a:pt x="36" y="40"/>
                    </a:lnTo>
                    <a:lnTo>
                      <a:pt x="36" y="40"/>
                    </a:lnTo>
                    <a:lnTo>
                      <a:pt x="36" y="40"/>
                    </a:lnTo>
                    <a:lnTo>
                      <a:pt x="36" y="40"/>
                    </a:lnTo>
                    <a:lnTo>
                      <a:pt x="36" y="40"/>
                    </a:lnTo>
                    <a:lnTo>
                      <a:pt x="36" y="40"/>
                    </a:lnTo>
                    <a:lnTo>
                      <a:pt x="36" y="40"/>
                    </a:lnTo>
                    <a:lnTo>
                      <a:pt x="36" y="40"/>
                    </a:lnTo>
                    <a:lnTo>
                      <a:pt x="36" y="40"/>
                    </a:lnTo>
                    <a:lnTo>
                      <a:pt x="34" y="40"/>
                    </a:lnTo>
                    <a:lnTo>
                      <a:pt x="34" y="40"/>
                    </a:lnTo>
                    <a:lnTo>
                      <a:pt x="34" y="40"/>
                    </a:lnTo>
                    <a:lnTo>
                      <a:pt x="34" y="40"/>
                    </a:lnTo>
                    <a:lnTo>
                      <a:pt x="34" y="40"/>
                    </a:lnTo>
                    <a:lnTo>
                      <a:pt x="34" y="40"/>
                    </a:lnTo>
                    <a:lnTo>
                      <a:pt x="34" y="42"/>
                    </a:lnTo>
                    <a:lnTo>
                      <a:pt x="33" y="42"/>
                    </a:lnTo>
                    <a:lnTo>
                      <a:pt x="29" y="46"/>
                    </a:lnTo>
                    <a:lnTo>
                      <a:pt x="29" y="46"/>
                    </a:lnTo>
                    <a:lnTo>
                      <a:pt x="29" y="46"/>
                    </a:lnTo>
                    <a:lnTo>
                      <a:pt x="29" y="47"/>
                    </a:lnTo>
                    <a:lnTo>
                      <a:pt x="28" y="47"/>
                    </a:lnTo>
                    <a:lnTo>
                      <a:pt x="28" y="47"/>
                    </a:lnTo>
                    <a:lnTo>
                      <a:pt x="28" y="47"/>
                    </a:lnTo>
                    <a:lnTo>
                      <a:pt x="28" y="46"/>
                    </a:lnTo>
                    <a:lnTo>
                      <a:pt x="28" y="46"/>
                    </a:lnTo>
                    <a:lnTo>
                      <a:pt x="26" y="46"/>
                    </a:lnTo>
                    <a:lnTo>
                      <a:pt x="26" y="46"/>
                    </a:lnTo>
                    <a:lnTo>
                      <a:pt x="24" y="46"/>
                    </a:lnTo>
                    <a:lnTo>
                      <a:pt x="24" y="46"/>
                    </a:lnTo>
                    <a:lnTo>
                      <a:pt x="23" y="46"/>
                    </a:lnTo>
                    <a:lnTo>
                      <a:pt x="23" y="47"/>
                    </a:lnTo>
                    <a:lnTo>
                      <a:pt x="23" y="47"/>
                    </a:lnTo>
                    <a:lnTo>
                      <a:pt x="21" y="47"/>
                    </a:lnTo>
                    <a:lnTo>
                      <a:pt x="21" y="47"/>
                    </a:lnTo>
                    <a:lnTo>
                      <a:pt x="21" y="49"/>
                    </a:lnTo>
                    <a:lnTo>
                      <a:pt x="21" y="49"/>
                    </a:lnTo>
                    <a:lnTo>
                      <a:pt x="19" y="51"/>
                    </a:lnTo>
                    <a:lnTo>
                      <a:pt x="19" y="51"/>
                    </a:lnTo>
                    <a:lnTo>
                      <a:pt x="19" y="51"/>
                    </a:lnTo>
                    <a:lnTo>
                      <a:pt x="19" y="51"/>
                    </a:lnTo>
                    <a:lnTo>
                      <a:pt x="17" y="51"/>
                    </a:lnTo>
                    <a:lnTo>
                      <a:pt x="17" y="51"/>
                    </a:lnTo>
                    <a:lnTo>
                      <a:pt x="17" y="51"/>
                    </a:lnTo>
                    <a:lnTo>
                      <a:pt x="17" y="52"/>
                    </a:lnTo>
                    <a:lnTo>
                      <a:pt x="17" y="52"/>
                    </a:lnTo>
                    <a:lnTo>
                      <a:pt x="17" y="52"/>
                    </a:lnTo>
                    <a:lnTo>
                      <a:pt x="17" y="52"/>
                    </a:lnTo>
                    <a:lnTo>
                      <a:pt x="17" y="52"/>
                    </a:lnTo>
                    <a:lnTo>
                      <a:pt x="17" y="54"/>
                    </a:lnTo>
                    <a:lnTo>
                      <a:pt x="17" y="54"/>
                    </a:lnTo>
                    <a:lnTo>
                      <a:pt x="17" y="54"/>
                    </a:lnTo>
                    <a:lnTo>
                      <a:pt x="17" y="54"/>
                    </a:lnTo>
                    <a:lnTo>
                      <a:pt x="17" y="54"/>
                    </a:lnTo>
                    <a:lnTo>
                      <a:pt x="17" y="54"/>
                    </a:lnTo>
                    <a:lnTo>
                      <a:pt x="17" y="54"/>
                    </a:lnTo>
                    <a:lnTo>
                      <a:pt x="16" y="56"/>
                    </a:lnTo>
                    <a:lnTo>
                      <a:pt x="16" y="56"/>
                    </a:lnTo>
                    <a:lnTo>
                      <a:pt x="16" y="56"/>
                    </a:lnTo>
                    <a:lnTo>
                      <a:pt x="16" y="56"/>
                    </a:lnTo>
                    <a:lnTo>
                      <a:pt x="16" y="56"/>
                    </a:lnTo>
                    <a:lnTo>
                      <a:pt x="16" y="56"/>
                    </a:lnTo>
                    <a:lnTo>
                      <a:pt x="16" y="57"/>
                    </a:lnTo>
                    <a:lnTo>
                      <a:pt x="16" y="57"/>
                    </a:lnTo>
                    <a:lnTo>
                      <a:pt x="16" y="57"/>
                    </a:lnTo>
                    <a:lnTo>
                      <a:pt x="16" y="57"/>
                    </a:lnTo>
                    <a:lnTo>
                      <a:pt x="14" y="57"/>
                    </a:lnTo>
                    <a:lnTo>
                      <a:pt x="14" y="57"/>
                    </a:lnTo>
                    <a:lnTo>
                      <a:pt x="12" y="57"/>
                    </a:lnTo>
                    <a:lnTo>
                      <a:pt x="11" y="59"/>
                    </a:lnTo>
                    <a:lnTo>
                      <a:pt x="11" y="59"/>
                    </a:lnTo>
                    <a:lnTo>
                      <a:pt x="11" y="59"/>
                    </a:lnTo>
                    <a:lnTo>
                      <a:pt x="11" y="59"/>
                    </a:lnTo>
                    <a:lnTo>
                      <a:pt x="11" y="59"/>
                    </a:lnTo>
                    <a:lnTo>
                      <a:pt x="11" y="59"/>
                    </a:lnTo>
                    <a:lnTo>
                      <a:pt x="9" y="59"/>
                    </a:lnTo>
                    <a:lnTo>
                      <a:pt x="9" y="59"/>
                    </a:lnTo>
                    <a:lnTo>
                      <a:pt x="9" y="59"/>
                    </a:lnTo>
                    <a:lnTo>
                      <a:pt x="9" y="59"/>
                    </a:lnTo>
                    <a:lnTo>
                      <a:pt x="9" y="59"/>
                    </a:lnTo>
                    <a:lnTo>
                      <a:pt x="9" y="59"/>
                    </a:lnTo>
                    <a:lnTo>
                      <a:pt x="7" y="59"/>
                    </a:lnTo>
                    <a:lnTo>
                      <a:pt x="7" y="59"/>
                    </a:lnTo>
                    <a:lnTo>
                      <a:pt x="7" y="61"/>
                    </a:lnTo>
                    <a:lnTo>
                      <a:pt x="7" y="61"/>
                    </a:lnTo>
                    <a:lnTo>
                      <a:pt x="7" y="61"/>
                    </a:lnTo>
                    <a:lnTo>
                      <a:pt x="7" y="61"/>
                    </a:lnTo>
                    <a:lnTo>
                      <a:pt x="7" y="61"/>
                    </a:lnTo>
                    <a:lnTo>
                      <a:pt x="7" y="61"/>
                    </a:lnTo>
                    <a:lnTo>
                      <a:pt x="7" y="61"/>
                    </a:lnTo>
                    <a:lnTo>
                      <a:pt x="7" y="61"/>
                    </a:lnTo>
                    <a:lnTo>
                      <a:pt x="7" y="61"/>
                    </a:lnTo>
                    <a:lnTo>
                      <a:pt x="6" y="61"/>
                    </a:lnTo>
                    <a:lnTo>
                      <a:pt x="6" y="62"/>
                    </a:lnTo>
                    <a:lnTo>
                      <a:pt x="6" y="62"/>
                    </a:lnTo>
                    <a:lnTo>
                      <a:pt x="6" y="62"/>
                    </a:lnTo>
                    <a:lnTo>
                      <a:pt x="6" y="62"/>
                    </a:lnTo>
                    <a:lnTo>
                      <a:pt x="6" y="62"/>
                    </a:lnTo>
                    <a:lnTo>
                      <a:pt x="6" y="62"/>
                    </a:lnTo>
                    <a:lnTo>
                      <a:pt x="6" y="64"/>
                    </a:lnTo>
                    <a:lnTo>
                      <a:pt x="6" y="64"/>
                    </a:lnTo>
                    <a:lnTo>
                      <a:pt x="6" y="64"/>
                    </a:lnTo>
                    <a:lnTo>
                      <a:pt x="4" y="62"/>
                    </a:lnTo>
                    <a:lnTo>
                      <a:pt x="4" y="64"/>
                    </a:lnTo>
                    <a:lnTo>
                      <a:pt x="4" y="64"/>
                    </a:lnTo>
                    <a:lnTo>
                      <a:pt x="4" y="64"/>
                    </a:lnTo>
                    <a:lnTo>
                      <a:pt x="2" y="62"/>
                    </a:lnTo>
                    <a:lnTo>
                      <a:pt x="6" y="61"/>
                    </a:lnTo>
                    <a:lnTo>
                      <a:pt x="6" y="61"/>
                    </a:lnTo>
                    <a:lnTo>
                      <a:pt x="4" y="59"/>
                    </a:lnTo>
                    <a:lnTo>
                      <a:pt x="4" y="59"/>
                    </a:lnTo>
                    <a:lnTo>
                      <a:pt x="6" y="57"/>
                    </a:lnTo>
                    <a:lnTo>
                      <a:pt x="6" y="57"/>
                    </a:lnTo>
                    <a:lnTo>
                      <a:pt x="6" y="57"/>
                    </a:lnTo>
                    <a:lnTo>
                      <a:pt x="6" y="57"/>
                    </a:lnTo>
                    <a:lnTo>
                      <a:pt x="4" y="54"/>
                    </a:lnTo>
                    <a:lnTo>
                      <a:pt x="4" y="54"/>
                    </a:lnTo>
                    <a:lnTo>
                      <a:pt x="4" y="52"/>
                    </a:lnTo>
                    <a:lnTo>
                      <a:pt x="4" y="52"/>
                    </a:lnTo>
                    <a:lnTo>
                      <a:pt x="2" y="51"/>
                    </a:lnTo>
                    <a:lnTo>
                      <a:pt x="2" y="51"/>
                    </a:lnTo>
                    <a:lnTo>
                      <a:pt x="4" y="51"/>
                    </a:lnTo>
                    <a:lnTo>
                      <a:pt x="4" y="49"/>
                    </a:lnTo>
                    <a:lnTo>
                      <a:pt x="2" y="47"/>
                    </a:lnTo>
                    <a:lnTo>
                      <a:pt x="2" y="47"/>
                    </a:lnTo>
                    <a:lnTo>
                      <a:pt x="0" y="47"/>
                    </a:lnTo>
                    <a:lnTo>
                      <a:pt x="2" y="46"/>
                    </a:lnTo>
                    <a:lnTo>
                      <a:pt x="2" y="46"/>
                    </a:lnTo>
                    <a:lnTo>
                      <a:pt x="2" y="44"/>
                    </a:lnTo>
                    <a:lnTo>
                      <a:pt x="2" y="44"/>
                    </a:lnTo>
                    <a:lnTo>
                      <a:pt x="0" y="44"/>
                    </a:lnTo>
                    <a:lnTo>
                      <a:pt x="2" y="40"/>
                    </a:lnTo>
                    <a:lnTo>
                      <a:pt x="0" y="39"/>
                    </a:lnTo>
                    <a:lnTo>
                      <a:pt x="4" y="35"/>
                    </a:lnTo>
                    <a:lnTo>
                      <a:pt x="6" y="32"/>
                    </a:lnTo>
                    <a:lnTo>
                      <a:pt x="6" y="34"/>
                    </a:lnTo>
                    <a:lnTo>
                      <a:pt x="6" y="34"/>
                    </a:lnTo>
                    <a:lnTo>
                      <a:pt x="6" y="34"/>
                    </a:lnTo>
                    <a:lnTo>
                      <a:pt x="7" y="34"/>
                    </a:lnTo>
                    <a:lnTo>
                      <a:pt x="7" y="34"/>
                    </a:lnTo>
                    <a:lnTo>
                      <a:pt x="7" y="34"/>
                    </a:lnTo>
                    <a:lnTo>
                      <a:pt x="7" y="34"/>
                    </a:lnTo>
                    <a:lnTo>
                      <a:pt x="7" y="34"/>
                    </a:lnTo>
                    <a:lnTo>
                      <a:pt x="7" y="34"/>
                    </a:lnTo>
                    <a:lnTo>
                      <a:pt x="7" y="34"/>
                    </a:lnTo>
                    <a:lnTo>
                      <a:pt x="7" y="34"/>
                    </a:lnTo>
                    <a:lnTo>
                      <a:pt x="7" y="34"/>
                    </a:lnTo>
                    <a:lnTo>
                      <a:pt x="7" y="34"/>
                    </a:lnTo>
                    <a:lnTo>
                      <a:pt x="9" y="35"/>
                    </a:lnTo>
                    <a:lnTo>
                      <a:pt x="9" y="35"/>
                    </a:lnTo>
                    <a:lnTo>
                      <a:pt x="9" y="35"/>
                    </a:lnTo>
                    <a:lnTo>
                      <a:pt x="11" y="35"/>
                    </a:lnTo>
                    <a:lnTo>
                      <a:pt x="11" y="35"/>
                    </a:lnTo>
                    <a:lnTo>
                      <a:pt x="11" y="35"/>
                    </a:lnTo>
                    <a:lnTo>
                      <a:pt x="11" y="35"/>
                    </a:lnTo>
                    <a:lnTo>
                      <a:pt x="11" y="37"/>
                    </a:lnTo>
                    <a:lnTo>
                      <a:pt x="11" y="37"/>
                    </a:lnTo>
                    <a:lnTo>
                      <a:pt x="11" y="37"/>
                    </a:lnTo>
                    <a:lnTo>
                      <a:pt x="11" y="37"/>
                    </a:lnTo>
                    <a:lnTo>
                      <a:pt x="11" y="37"/>
                    </a:lnTo>
                    <a:lnTo>
                      <a:pt x="12" y="37"/>
                    </a:lnTo>
                    <a:lnTo>
                      <a:pt x="16" y="37"/>
                    </a:lnTo>
                    <a:lnTo>
                      <a:pt x="16" y="37"/>
                    </a:lnTo>
                    <a:lnTo>
                      <a:pt x="16" y="37"/>
                    </a:lnTo>
                    <a:lnTo>
                      <a:pt x="17" y="37"/>
                    </a:lnTo>
                    <a:lnTo>
                      <a:pt x="17" y="37"/>
                    </a:lnTo>
                    <a:lnTo>
                      <a:pt x="17" y="37"/>
                    </a:lnTo>
                    <a:lnTo>
                      <a:pt x="21" y="35"/>
                    </a:lnTo>
                    <a:lnTo>
                      <a:pt x="23" y="35"/>
                    </a:lnTo>
                    <a:lnTo>
                      <a:pt x="23" y="35"/>
                    </a:lnTo>
                    <a:lnTo>
                      <a:pt x="23" y="35"/>
                    </a:lnTo>
                    <a:lnTo>
                      <a:pt x="24" y="35"/>
                    </a:lnTo>
                    <a:lnTo>
                      <a:pt x="24" y="35"/>
                    </a:lnTo>
                    <a:lnTo>
                      <a:pt x="24" y="35"/>
                    </a:lnTo>
                    <a:lnTo>
                      <a:pt x="24" y="35"/>
                    </a:lnTo>
                    <a:lnTo>
                      <a:pt x="24" y="37"/>
                    </a:lnTo>
                    <a:lnTo>
                      <a:pt x="24" y="37"/>
                    </a:lnTo>
                    <a:lnTo>
                      <a:pt x="24" y="37"/>
                    </a:lnTo>
                    <a:lnTo>
                      <a:pt x="24" y="37"/>
                    </a:lnTo>
                    <a:lnTo>
                      <a:pt x="24" y="37"/>
                    </a:lnTo>
                    <a:lnTo>
                      <a:pt x="26" y="37"/>
                    </a:lnTo>
                    <a:lnTo>
                      <a:pt x="26" y="37"/>
                    </a:lnTo>
                    <a:lnTo>
                      <a:pt x="26" y="37"/>
                    </a:lnTo>
                    <a:lnTo>
                      <a:pt x="26" y="37"/>
                    </a:lnTo>
                    <a:lnTo>
                      <a:pt x="26" y="37"/>
                    </a:lnTo>
                    <a:lnTo>
                      <a:pt x="26" y="37"/>
                    </a:lnTo>
                    <a:lnTo>
                      <a:pt x="26" y="37"/>
                    </a:lnTo>
                    <a:lnTo>
                      <a:pt x="26" y="37"/>
                    </a:lnTo>
                    <a:lnTo>
                      <a:pt x="26" y="37"/>
                    </a:lnTo>
                    <a:lnTo>
                      <a:pt x="26" y="35"/>
                    </a:lnTo>
                    <a:lnTo>
                      <a:pt x="26" y="35"/>
                    </a:lnTo>
                    <a:lnTo>
                      <a:pt x="26" y="35"/>
                    </a:lnTo>
                    <a:lnTo>
                      <a:pt x="28" y="35"/>
                    </a:lnTo>
                    <a:lnTo>
                      <a:pt x="28" y="35"/>
                    </a:lnTo>
                    <a:lnTo>
                      <a:pt x="28" y="35"/>
                    </a:lnTo>
                    <a:lnTo>
                      <a:pt x="28" y="34"/>
                    </a:lnTo>
                    <a:lnTo>
                      <a:pt x="28" y="34"/>
                    </a:lnTo>
                    <a:lnTo>
                      <a:pt x="28" y="34"/>
                    </a:lnTo>
                    <a:lnTo>
                      <a:pt x="28" y="34"/>
                    </a:lnTo>
                    <a:lnTo>
                      <a:pt x="28" y="34"/>
                    </a:lnTo>
                    <a:lnTo>
                      <a:pt x="28" y="34"/>
                    </a:lnTo>
                    <a:lnTo>
                      <a:pt x="28" y="34"/>
                    </a:lnTo>
                    <a:lnTo>
                      <a:pt x="29" y="32"/>
                    </a:lnTo>
                    <a:lnTo>
                      <a:pt x="29" y="32"/>
                    </a:lnTo>
                    <a:lnTo>
                      <a:pt x="29" y="32"/>
                    </a:lnTo>
                    <a:lnTo>
                      <a:pt x="29" y="32"/>
                    </a:lnTo>
                    <a:lnTo>
                      <a:pt x="29" y="32"/>
                    </a:lnTo>
                    <a:lnTo>
                      <a:pt x="29" y="32"/>
                    </a:lnTo>
                    <a:lnTo>
                      <a:pt x="31" y="32"/>
                    </a:lnTo>
                    <a:lnTo>
                      <a:pt x="31" y="32"/>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4" y="30"/>
                    </a:lnTo>
                    <a:lnTo>
                      <a:pt x="34" y="30"/>
                    </a:lnTo>
                    <a:lnTo>
                      <a:pt x="34" y="30"/>
                    </a:lnTo>
                    <a:lnTo>
                      <a:pt x="34" y="29"/>
                    </a:lnTo>
                    <a:lnTo>
                      <a:pt x="34" y="29"/>
                    </a:lnTo>
                    <a:lnTo>
                      <a:pt x="34" y="29"/>
                    </a:lnTo>
                    <a:lnTo>
                      <a:pt x="34" y="29"/>
                    </a:lnTo>
                    <a:lnTo>
                      <a:pt x="36" y="29"/>
                    </a:lnTo>
                    <a:lnTo>
                      <a:pt x="36" y="29"/>
                    </a:lnTo>
                    <a:lnTo>
                      <a:pt x="36" y="29"/>
                    </a:lnTo>
                    <a:lnTo>
                      <a:pt x="36" y="29"/>
                    </a:lnTo>
                    <a:lnTo>
                      <a:pt x="36" y="29"/>
                    </a:lnTo>
                    <a:lnTo>
                      <a:pt x="38" y="29"/>
                    </a:lnTo>
                    <a:lnTo>
                      <a:pt x="38" y="27"/>
                    </a:lnTo>
                    <a:lnTo>
                      <a:pt x="38" y="27"/>
                    </a:lnTo>
                    <a:lnTo>
                      <a:pt x="38" y="27"/>
                    </a:lnTo>
                    <a:lnTo>
                      <a:pt x="39" y="25"/>
                    </a:lnTo>
                    <a:lnTo>
                      <a:pt x="39" y="25"/>
                    </a:lnTo>
                    <a:lnTo>
                      <a:pt x="39" y="25"/>
                    </a:lnTo>
                    <a:lnTo>
                      <a:pt x="39" y="25"/>
                    </a:lnTo>
                    <a:lnTo>
                      <a:pt x="39" y="25"/>
                    </a:lnTo>
                    <a:lnTo>
                      <a:pt x="39" y="25"/>
                    </a:lnTo>
                    <a:lnTo>
                      <a:pt x="39" y="23"/>
                    </a:lnTo>
                    <a:lnTo>
                      <a:pt x="39" y="23"/>
                    </a:lnTo>
                    <a:lnTo>
                      <a:pt x="39" y="23"/>
                    </a:lnTo>
                    <a:lnTo>
                      <a:pt x="39" y="20"/>
                    </a:lnTo>
                    <a:lnTo>
                      <a:pt x="38" y="17"/>
                    </a:lnTo>
                    <a:lnTo>
                      <a:pt x="38" y="15"/>
                    </a:lnTo>
                    <a:lnTo>
                      <a:pt x="38" y="15"/>
                    </a:lnTo>
                    <a:lnTo>
                      <a:pt x="38" y="15"/>
                    </a:lnTo>
                    <a:lnTo>
                      <a:pt x="36" y="15"/>
                    </a:lnTo>
                    <a:lnTo>
                      <a:pt x="36" y="13"/>
                    </a:lnTo>
                    <a:lnTo>
                      <a:pt x="34" y="12"/>
                    </a:lnTo>
                    <a:lnTo>
                      <a:pt x="34" y="12"/>
                    </a:lnTo>
                    <a:lnTo>
                      <a:pt x="33" y="13"/>
                    </a:lnTo>
                    <a:lnTo>
                      <a:pt x="33" y="15"/>
                    </a:lnTo>
                    <a:lnTo>
                      <a:pt x="33" y="15"/>
                    </a:lnTo>
                    <a:lnTo>
                      <a:pt x="34" y="17"/>
                    </a:lnTo>
                    <a:lnTo>
                      <a:pt x="34" y="18"/>
                    </a:lnTo>
                    <a:lnTo>
                      <a:pt x="34" y="18"/>
                    </a:lnTo>
                    <a:lnTo>
                      <a:pt x="34" y="18"/>
                    </a:lnTo>
                    <a:lnTo>
                      <a:pt x="33" y="17"/>
                    </a:lnTo>
                    <a:lnTo>
                      <a:pt x="33" y="15"/>
                    </a:lnTo>
                    <a:lnTo>
                      <a:pt x="31" y="12"/>
                    </a:lnTo>
                    <a:lnTo>
                      <a:pt x="31" y="8"/>
                    </a:lnTo>
                    <a:lnTo>
                      <a:pt x="29" y="5"/>
                    </a:lnTo>
                    <a:lnTo>
                      <a:pt x="28" y="5"/>
                    </a:lnTo>
                    <a:lnTo>
                      <a:pt x="28" y="3"/>
                    </a:lnTo>
                    <a:lnTo>
                      <a:pt x="26" y="3"/>
                    </a:lnTo>
                    <a:lnTo>
                      <a:pt x="26" y="1"/>
                    </a:lnTo>
                    <a:lnTo>
                      <a:pt x="24" y="1"/>
                    </a:lnTo>
                    <a:lnTo>
                      <a:pt x="24" y="1"/>
                    </a:lnTo>
                    <a:lnTo>
                      <a:pt x="23" y="1"/>
                    </a:lnTo>
                    <a:lnTo>
                      <a:pt x="23" y="1"/>
                    </a:lnTo>
                    <a:lnTo>
                      <a:pt x="23" y="3"/>
                    </a:lnTo>
                    <a:lnTo>
                      <a:pt x="21" y="3"/>
                    </a:lnTo>
                    <a:lnTo>
                      <a:pt x="21" y="5"/>
                    </a:lnTo>
                    <a:lnTo>
                      <a:pt x="21" y="5"/>
                    </a:lnTo>
                    <a:lnTo>
                      <a:pt x="23" y="5"/>
                    </a:lnTo>
                    <a:lnTo>
                      <a:pt x="23" y="7"/>
                    </a:lnTo>
                    <a:lnTo>
                      <a:pt x="23" y="7"/>
                    </a:lnTo>
                    <a:lnTo>
                      <a:pt x="23" y="7"/>
                    </a:lnTo>
                    <a:lnTo>
                      <a:pt x="21" y="7"/>
                    </a:lnTo>
                    <a:lnTo>
                      <a:pt x="21" y="5"/>
                    </a:lnTo>
                    <a:lnTo>
                      <a:pt x="19" y="5"/>
                    </a:lnTo>
                    <a:lnTo>
                      <a:pt x="19" y="3"/>
                    </a:lnTo>
                    <a:lnTo>
                      <a:pt x="17" y="3"/>
                    </a:lnTo>
                    <a:lnTo>
                      <a:pt x="17" y="3"/>
                    </a:lnTo>
                    <a:lnTo>
                      <a:pt x="17" y="3"/>
                    </a:lnTo>
                    <a:lnTo>
                      <a:pt x="17" y="1"/>
                    </a:lnTo>
                    <a:lnTo>
                      <a:pt x="17" y="1"/>
                    </a:lnTo>
                    <a:lnTo>
                      <a:pt x="19" y="1"/>
                    </a:lnTo>
                    <a:lnTo>
                      <a:pt x="21" y="0"/>
                    </a:lnTo>
                    <a:lnTo>
                      <a:pt x="23" y="0"/>
                    </a:lnTo>
                    <a:lnTo>
                      <a:pt x="23" y="0"/>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25" name="Freeform 2384"/>
              <p:cNvSpPr>
                <a:spLocks/>
              </p:cNvSpPr>
              <p:nvPr/>
            </p:nvSpPr>
            <p:spPr bwMode="auto">
              <a:xfrm>
                <a:off x="4912" y="1435"/>
                <a:ext cx="31" cy="74"/>
              </a:xfrm>
              <a:custGeom>
                <a:avLst/>
                <a:gdLst>
                  <a:gd name="T0" fmla="*/ 27 w 31"/>
                  <a:gd name="T1" fmla="*/ 57 h 74"/>
                  <a:gd name="T2" fmla="*/ 31 w 31"/>
                  <a:gd name="T3" fmla="*/ 67 h 74"/>
                  <a:gd name="T4" fmla="*/ 27 w 31"/>
                  <a:gd name="T5" fmla="*/ 69 h 74"/>
                  <a:gd name="T6" fmla="*/ 21 w 31"/>
                  <a:gd name="T7" fmla="*/ 69 h 74"/>
                  <a:gd name="T8" fmla="*/ 21 w 31"/>
                  <a:gd name="T9" fmla="*/ 69 h 74"/>
                  <a:gd name="T10" fmla="*/ 16 w 31"/>
                  <a:gd name="T11" fmla="*/ 71 h 74"/>
                  <a:gd name="T12" fmla="*/ 16 w 31"/>
                  <a:gd name="T13" fmla="*/ 71 h 74"/>
                  <a:gd name="T14" fmla="*/ 4 w 31"/>
                  <a:gd name="T15" fmla="*/ 74 h 74"/>
                  <a:gd name="T16" fmla="*/ 2 w 31"/>
                  <a:gd name="T17" fmla="*/ 74 h 74"/>
                  <a:gd name="T18" fmla="*/ 2 w 31"/>
                  <a:gd name="T19" fmla="*/ 71 h 74"/>
                  <a:gd name="T20" fmla="*/ 2 w 31"/>
                  <a:gd name="T21" fmla="*/ 42 h 74"/>
                  <a:gd name="T22" fmla="*/ 2 w 31"/>
                  <a:gd name="T23" fmla="*/ 27 h 74"/>
                  <a:gd name="T24" fmla="*/ 2 w 31"/>
                  <a:gd name="T25" fmla="*/ 13 h 74"/>
                  <a:gd name="T26" fmla="*/ 0 w 31"/>
                  <a:gd name="T27" fmla="*/ 1 h 74"/>
                  <a:gd name="T28" fmla="*/ 9 w 31"/>
                  <a:gd name="T29" fmla="*/ 0 h 74"/>
                  <a:gd name="T30" fmla="*/ 17 w 31"/>
                  <a:gd name="T31" fmla="*/ 0 h 74"/>
                  <a:gd name="T32" fmla="*/ 22 w 31"/>
                  <a:gd name="T33" fmla="*/ 1 h 74"/>
                  <a:gd name="T34" fmla="*/ 24 w 31"/>
                  <a:gd name="T35" fmla="*/ 8 h 74"/>
                  <a:gd name="T36" fmla="*/ 24 w 31"/>
                  <a:gd name="T37" fmla="*/ 16 h 74"/>
                  <a:gd name="T38" fmla="*/ 29 w 31"/>
                  <a:gd name="T39" fmla="*/ 40 h 74"/>
                  <a:gd name="T40" fmla="*/ 29 w 31"/>
                  <a:gd name="T41" fmla="*/ 47 h 74"/>
                  <a:gd name="T42" fmla="*/ 29 w 31"/>
                  <a:gd name="T43" fmla="*/ 47 h 74"/>
                  <a:gd name="T44" fmla="*/ 27 w 31"/>
                  <a:gd name="T45"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74">
                    <a:moveTo>
                      <a:pt x="27" y="57"/>
                    </a:moveTo>
                    <a:lnTo>
                      <a:pt x="31" y="67"/>
                    </a:lnTo>
                    <a:lnTo>
                      <a:pt x="27" y="69"/>
                    </a:lnTo>
                    <a:lnTo>
                      <a:pt x="21" y="69"/>
                    </a:lnTo>
                    <a:lnTo>
                      <a:pt x="21" y="69"/>
                    </a:lnTo>
                    <a:lnTo>
                      <a:pt x="16" y="71"/>
                    </a:lnTo>
                    <a:lnTo>
                      <a:pt x="16" y="71"/>
                    </a:lnTo>
                    <a:lnTo>
                      <a:pt x="4" y="74"/>
                    </a:lnTo>
                    <a:lnTo>
                      <a:pt x="2" y="74"/>
                    </a:lnTo>
                    <a:lnTo>
                      <a:pt x="2" y="71"/>
                    </a:lnTo>
                    <a:lnTo>
                      <a:pt x="2" y="42"/>
                    </a:lnTo>
                    <a:lnTo>
                      <a:pt x="2" y="27"/>
                    </a:lnTo>
                    <a:lnTo>
                      <a:pt x="2" y="13"/>
                    </a:lnTo>
                    <a:lnTo>
                      <a:pt x="0" y="1"/>
                    </a:lnTo>
                    <a:lnTo>
                      <a:pt x="9" y="0"/>
                    </a:lnTo>
                    <a:lnTo>
                      <a:pt x="17" y="0"/>
                    </a:lnTo>
                    <a:lnTo>
                      <a:pt x="22" y="1"/>
                    </a:lnTo>
                    <a:lnTo>
                      <a:pt x="24" y="8"/>
                    </a:lnTo>
                    <a:lnTo>
                      <a:pt x="24" y="16"/>
                    </a:lnTo>
                    <a:lnTo>
                      <a:pt x="29" y="40"/>
                    </a:lnTo>
                    <a:lnTo>
                      <a:pt x="29" y="47"/>
                    </a:lnTo>
                    <a:lnTo>
                      <a:pt x="29" y="47"/>
                    </a:lnTo>
                    <a:lnTo>
                      <a:pt x="27" y="5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26" name="Freeform 2385"/>
              <p:cNvSpPr>
                <a:spLocks/>
              </p:cNvSpPr>
              <p:nvPr/>
            </p:nvSpPr>
            <p:spPr bwMode="auto">
              <a:xfrm>
                <a:off x="4912" y="1435"/>
                <a:ext cx="31" cy="74"/>
              </a:xfrm>
              <a:custGeom>
                <a:avLst/>
                <a:gdLst>
                  <a:gd name="T0" fmla="*/ 27 w 31"/>
                  <a:gd name="T1" fmla="*/ 57 h 74"/>
                  <a:gd name="T2" fmla="*/ 31 w 31"/>
                  <a:gd name="T3" fmla="*/ 67 h 74"/>
                  <a:gd name="T4" fmla="*/ 27 w 31"/>
                  <a:gd name="T5" fmla="*/ 69 h 74"/>
                  <a:gd name="T6" fmla="*/ 21 w 31"/>
                  <a:gd name="T7" fmla="*/ 69 h 74"/>
                  <a:gd name="T8" fmla="*/ 21 w 31"/>
                  <a:gd name="T9" fmla="*/ 69 h 74"/>
                  <a:gd name="T10" fmla="*/ 16 w 31"/>
                  <a:gd name="T11" fmla="*/ 71 h 74"/>
                  <a:gd name="T12" fmla="*/ 16 w 31"/>
                  <a:gd name="T13" fmla="*/ 71 h 74"/>
                  <a:gd name="T14" fmla="*/ 4 w 31"/>
                  <a:gd name="T15" fmla="*/ 74 h 74"/>
                  <a:gd name="T16" fmla="*/ 2 w 31"/>
                  <a:gd name="T17" fmla="*/ 74 h 74"/>
                  <a:gd name="T18" fmla="*/ 2 w 31"/>
                  <a:gd name="T19" fmla="*/ 71 h 74"/>
                  <a:gd name="T20" fmla="*/ 2 w 31"/>
                  <a:gd name="T21" fmla="*/ 42 h 74"/>
                  <a:gd name="T22" fmla="*/ 2 w 31"/>
                  <a:gd name="T23" fmla="*/ 27 h 74"/>
                  <a:gd name="T24" fmla="*/ 2 w 31"/>
                  <a:gd name="T25" fmla="*/ 13 h 74"/>
                  <a:gd name="T26" fmla="*/ 0 w 31"/>
                  <a:gd name="T27" fmla="*/ 1 h 74"/>
                  <a:gd name="T28" fmla="*/ 9 w 31"/>
                  <a:gd name="T29" fmla="*/ 0 h 74"/>
                  <a:gd name="T30" fmla="*/ 17 w 31"/>
                  <a:gd name="T31" fmla="*/ 0 h 74"/>
                  <a:gd name="T32" fmla="*/ 22 w 31"/>
                  <a:gd name="T33" fmla="*/ 1 h 74"/>
                  <a:gd name="T34" fmla="*/ 24 w 31"/>
                  <a:gd name="T35" fmla="*/ 8 h 74"/>
                  <a:gd name="T36" fmla="*/ 24 w 31"/>
                  <a:gd name="T37" fmla="*/ 16 h 74"/>
                  <a:gd name="T38" fmla="*/ 29 w 31"/>
                  <a:gd name="T39" fmla="*/ 40 h 74"/>
                  <a:gd name="T40" fmla="*/ 29 w 31"/>
                  <a:gd name="T41" fmla="*/ 47 h 74"/>
                  <a:gd name="T42" fmla="*/ 29 w 31"/>
                  <a:gd name="T43" fmla="*/ 47 h 74"/>
                  <a:gd name="T44" fmla="*/ 27 w 31"/>
                  <a:gd name="T45"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74">
                    <a:moveTo>
                      <a:pt x="27" y="57"/>
                    </a:moveTo>
                    <a:lnTo>
                      <a:pt x="31" y="67"/>
                    </a:lnTo>
                    <a:lnTo>
                      <a:pt x="27" y="69"/>
                    </a:lnTo>
                    <a:lnTo>
                      <a:pt x="21" y="69"/>
                    </a:lnTo>
                    <a:lnTo>
                      <a:pt x="21" y="69"/>
                    </a:lnTo>
                    <a:lnTo>
                      <a:pt x="16" y="71"/>
                    </a:lnTo>
                    <a:lnTo>
                      <a:pt x="16" y="71"/>
                    </a:lnTo>
                    <a:lnTo>
                      <a:pt x="4" y="74"/>
                    </a:lnTo>
                    <a:lnTo>
                      <a:pt x="2" y="74"/>
                    </a:lnTo>
                    <a:lnTo>
                      <a:pt x="2" y="71"/>
                    </a:lnTo>
                    <a:lnTo>
                      <a:pt x="2" y="42"/>
                    </a:lnTo>
                    <a:lnTo>
                      <a:pt x="2" y="27"/>
                    </a:lnTo>
                    <a:lnTo>
                      <a:pt x="2" y="13"/>
                    </a:lnTo>
                    <a:lnTo>
                      <a:pt x="0" y="1"/>
                    </a:lnTo>
                    <a:lnTo>
                      <a:pt x="9" y="0"/>
                    </a:lnTo>
                    <a:lnTo>
                      <a:pt x="17" y="0"/>
                    </a:lnTo>
                    <a:lnTo>
                      <a:pt x="22" y="1"/>
                    </a:lnTo>
                    <a:lnTo>
                      <a:pt x="24" y="8"/>
                    </a:lnTo>
                    <a:lnTo>
                      <a:pt x="24" y="16"/>
                    </a:lnTo>
                    <a:lnTo>
                      <a:pt x="29" y="40"/>
                    </a:lnTo>
                    <a:lnTo>
                      <a:pt x="29" y="47"/>
                    </a:lnTo>
                    <a:lnTo>
                      <a:pt x="29" y="47"/>
                    </a:lnTo>
                    <a:lnTo>
                      <a:pt x="27" y="5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27" name="Freeform 2386"/>
              <p:cNvSpPr>
                <a:spLocks noEditPoints="1"/>
              </p:cNvSpPr>
              <p:nvPr/>
            </p:nvSpPr>
            <p:spPr bwMode="auto">
              <a:xfrm>
                <a:off x="5051" y="1465"/>
                <a:ext cx="48" cy="58"/>
              </a:xfrm>
              <a:custGeom>
                <a:avLst/>
                <a:gdLst>
                  <a:gd name="T0" fmla="*/ 46 w 48"/>
                  <a:gd name="T1" fmla="*/ 44 h 58"/>
                  <a:gd name="T2" fmla="*/ 46 w 48"/>
                  <a:gd name="T3" fmla="*/ 44 h 58"/>
                  <a:gd name="T4" fmla="*/ 46 w 48"/>
                  <a:gd name="T5" fmla="*/ 42 h 58"/>
                  <a:gd name="T6" fmla="*/ 46 w 48"/>
                  <a:gd name="T7" fmla="*/ 42 h 58"/>
                  <a:gd name="T8" fmla="*/ 48 w 48"/>
                  <a:gd name="T9" fmla="*/ 44 h 58"/>
                  <a:gd name="T10" fmla="*/ 36 w 48"/>
                  <a:gd name="T11" fmla="*/ 25 h 58"/>
                  <a:gd name="T12" fmla="*/ 44 w 48"/>
                  <a:gd name="T13" fmla="*/ 41 h 58"/>
                  <a:gd name="T14" fmla="*/ 44 w 48"/>
                  <a:gd name="T15" fmla="*/ 41 h 58"/>
                  <a:gd name="T16" fmla="*/ 44 w 48"/>
                  <a:gd name="T17" fmla="*/ 42 h 58"/>
                  <a:gd name="T18" fmla="*/ 46 w 48"/>
                  <a:gd name="T19" fmla="*/ 44 h 58"/>
                  <a:gd name="T20" fmla="*/ 46 w 48"/>
                  <a:gd name="T21" fmla="*/ 44 h 58"/>
                  <a:gd name="T22" fmla="*/ 44 w 48"/>
                  <a:gd name="T23" fmla="*/ 44 h 58"/>
                  <a:gd name="T24" fmla="*/ 44 w 48"/>
                  <a:gd name="T25" fmla="*/ 42 h 58"/>
                  <a:gd name="T26" fmla="*/ 43 w 48"/>
                  <a:gd name="T27" fmla="*/ 41 h 58"/>
                  <a:gd name="T28" fmla="*/ 43 w 48"/>
                  <a:gd name="T29" fmla="*/ 41 h 58"/>
                  <a:gd name="T30" fmla="*/ 41 w 48"/>
                  <a:gd name="T31" fmla="*/ 41 h 58"/>
                  <a:gd name="T32" fmla="*/ 41 w 48"/>
                  <a:gd name="T33" fmla="*/ 42 h 58"/>
                  <a:gd name="T34" fmla="*/ 43 w 48"/>
                  <a:gd name="T35" fmla="*/ 46 h 58"/>
                  <a:gd name="T36" fmla="*/ 41 w 48"/>
                  <a:gd name="T37" fmla="*/ 44 h 58"/>
                  <a:gd name="T38" fmla="*/ 39 w 48"/>
                  <a:gd name="T39" fmla="*/ 44 h 58"/>
                  <a:gd name="T40" fmla="*/ 39 w 48"/>
                  <a:gd name="T41" fmla="*/ 47 h 58"/>
                  <a:gd name="T42" fmla="*/ 39 w 48"/>
                  <a:gd name="T43" fmla="*/ 47 h 58"/>
                  <a:gd name="T44" fmla="*/ 41 w 48"/>
                  <a:gd name="T45" fmla="*/ 51 h 58"/>
                  <a:gd name="T46" fmla="*/ 39 w 48"/>
                  <a:gd name="T47" fmla="*/ 54 h 58"/>
                  <a:gd name="T48" fmla="*/ 36 w 48"/>
                  <a:gd name="T49" fmla="*/ 56 h 58"/>
                  <a:gd name="T50" fmla="*/ 32 w 48"/>
                  <a:gd name="T51" fmla="*/ 56 h 58"/>
                  <a:gd name="T52" fmla="*/ 26 w 48"/>
                  <a:gd name="T53" fmla="*/ 46 h 58"/>
                  <a:gd name="T54" fmla="*/ 26 w 48"/>
                  <a:gd name="T55" fmla="*/ 44 h 58"/>
                  <a:gd name="T56" fmla="*/ 24 w 48"/>
                  <a:gd name="T57" fmla="*/ 42 h 58"/>
                  <a:gd name="T58" fmla="*/ 22 w 48"/>
                  <a:gd name="T59" fmla="*/ 42 h 58"/>
                  <a:gd name="T60" fmla="*/ 21 w 48"/>
                  <a:gd name="T61" fmla="*/ 42 h 58"/>
                  <a:gd name="T62" fmla="*/ 21 w 48"/>
                  <a:gd name="T63" fmla="*/ 42 h 58"/>
                  <a:gd name="T64" fmla="*/ 10 w 48"/>
                  <a:gd name="T65" fmla="*/ 34 h 58"/>
                  <a:gd name="T66" fmla="*/ 9 w 48"/>
                  <a:gd name="T67" fmla="*/ 32 h 58"/>
                  <a:gd name="T68" fmla="*/ 5 w 48"/>
                  <a:gd name="T69" fmla="*/ 24 h 58"/>
                  <a:gd name="T70" fmla="*/ 5 w 48"/>
                  <a:gd name="T71" fmla="*/ 24 h 58"/>
                  <a:gd name="T72" fmla="*/ 4 w 48"/>
                  <a:gd name="T73" fmla="*/ 24 h 58"/>
                  <a:gd name="T74" fmla="*/ 4 w 48"/>
                  <a:gd name="T75" fmla="*/ 24 h 58"/>
                  <a:gd name="T76" fmla="*/ 2 w 48"/>
                  <a:gd name="T77" fmla="*/ 17 h 58"/>
                  <a:gd name="T78" fmla="*/ 2 w 48"/>
                  <a:gd name="T79" fmla="*/ 15 h 58"/>
                  <a:gd name="T80" fmla="*/ 7 w 48"/>
                  <a:gd name="T81" fmla="*/ 10 h 58"/>
                  <a:gd name="T82" fmla="*/ 14 w 48"/>
                  <a:gd name="T83" fmla="*/ 3 h 58"/>
                  <a:gd name="T84" fmla="*/ 22 w 48"/>
                  <a:gd name="T85"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58">
                    <a:moveTo>
                      <a:pt x="48" y="44"/>
                    </a:moveTo>
                    <a:lnTo>
                      <a:pt x="48" y="44"/>
                    </a:lnTo>
                    <a:lnTo>
                      <a:pt x="46" y="44"/>
                    </a:lnTo>
                    <a:lnTo>
                      <a:pt x="46" y="44"/>
                    </a:lnTo>
                    <a:lnTo>
                      <a:pt x="46" y="44"/>
                    </a:lnTo>
                    <a:lnTo>
                      <a:pt x="46" y="44"/>
                    </a:lnTo>
                    <a:lnTo>
                      <a:pt x="46" y="42"/>
                    </a:lnTo>
                    <a:lnTo>
                      <a:pt x="46" y="42"/>
                    </a:lnTo>
                    <a:lnTo>
                      <a:pt x="46" y="42"/>
                    </a:lnTo>
                    <a:lnTo>
                      <a:pt x="46" y="42"/>
                    </a:lnTo>
                    <a:lnTo>
                      <a:pt x="46" y="42"/>
                    </a:lnTo>
                    <a:lnTo>
                      <a:pt x="46" y="42"/>
                    </a:lnTo>
                    <a:lnTo>
                      <a:pt x="48" y="44"/>
                    </a:lnTo>
                    <a:lnTo>
                      <a:pt x="48" y="44"/>
                    </a:lnTo>
                    <a:lnTo>
                      <a:pt x="48" y="44"/>
                    </a:lnTo>
                    <a:close/>
                    <a:moveTo>
                      <a:pt x="27" y="14"/>
                    </a:moveTo>
                    <a:lnTo>
                      <a:pt x="27" y="25"/>
                    </a:lnTo>
                    <a:lnTo>
                      <a:pt x="36" y="25"/>
                    </a:lnTo>
                    <a:lnTo>
                      <a:pt x="44" y="41"/>
                    </a:lnTo>
                    <a:lnTo>
                      <a:pt x="44" y="41"/>
                    </a:lnTo>
                    <a:lnTo>
                      <a:pt x="44" y="41"/>
                    </a:lnTo>
                    <a:lnTo>
                      <a:pt x="44" y="41"/>
                    </a:lnTo>
                    <a:lnTo>
                      <a:pt x="44" y="41"/>
                    </a:lnTo>
                    <a:lnTo>
                      <a:pt x="44" y="41"/>
                    </a:lnTo>
                    <a:lnTo>
                      <a:pt x="44" y="41"/>
                    </a:lnTo>
                    <a:lnTo>
                      <a:pt x="44" y="42"/>
                    </a:lnTo>
                    <a:lnTo>
                      <a:pt x="44" y="42"/>
                    </a:lnTo>
                    <a:lnTo>
                      <a:pt x="44" y="42"/>
                    </a:lnTo>
                    <a:lnTo>
                      <a:pt x="46" y="44"/>
                    </a:lnTo>
                    <a:lnTo>
                      <a:pt x="46" y="44"/>
                    </a:lnTo>
                    <a:lnTo>
                      <a:pt x="46" y="44"/>
                    </a:lnTo>
                    <a:lnTo>
                      <a:pt x="46" y="44"/>
                    </a:lnTo>
                    <a:lnTo>
                      <a:pt x="46" y="44"/>
                    </a:lnTo>
                    <a:lnTo>
                      <a:pt x="46" y="44"/>
                    </a:lnTo>
                    <a:lnTo>
                      <a:pt x="44" y="44"/>
                    </a:lnTo>
                    <a:lnTo>
                      <a:pt x="44" y="44"/>
                    </a:lnTo>
                    <a:lnTo>
                      <a:pt x="44" y="44"/>
                    </a:lnTo>
                    <a:lnTo>
                      <a:pt x="44" y="44"/>
                    </a:lnTo>
                    <a:lnTo>
                      <a:pt x="44" y="42"/>
                    </a:lnTo>
                    <a:lnTo>
                      <a:pt x="44" y="42"/>
                    </a:lnTo>
                    <a:lnTo>
                      <a:pt x="43" y="42"/>
                    </a:lnTo>
                    <a:lnTo>
                      <a:pt x="43" y="41"/>
                    </a:lnTo>
                    <a:lnTo>
                      <a:pt x="43" y="41"/>
                    </a:lnTo>
                    <a:lnTo>
                      <a:pt x="43" y="41"/>
                    </a:lnTo>
                    <a:lnTo>
                      <a:pt x="43" y="41"/>
                    </a:lnTo>
                    <a:lnTo>
                      <a:pt x="41" y="41"/>
                    </a:lnTo>
                    <a:lnTo>
                      <a:pt x="41" y="41"/>
                    </a:lnTo>
                    <a:lnTo>
                      <a:pt x="41" y="41"/>
                    </a:lnTo>
                    <a:lnTo>
                      <a:pt x="41" y="42"/>
                    </a:lnTo>
                    <a:lnTo>
                      <a:pt x="41" y="42"/>
                    </a:lnTo>
                    <a:lnTo>
                      <a:pt x="41" y="42"/>
                    </a:lnTo>
                    <a:lnTo>
                      <a:pt x="41" y="44"/>
                    </a:lnTo>
                    <a:lnTo>
                      <a:pt x="43" y="46"/>
                    </a:lnTo>
                    <a:lnTo>
                      <a:pt x="43" y="46"/>
                    </a:lnTo>
                    <a:lnTo>
                      <a:pt x="41" y="46"/>
                    </a:lnTo>
                    <a:lnTo>
                      <a:pt x="41" y="44"/>
                    </a:lnTo>
                    <a:lnTo>
                      <a:pt x="41" y="44"/>
                    </a:lnTo>
                    <a:lnTo>
                      <a:pt x="39" y="44"/>
                    </a:lnTo>
                    <a:lnTo>
                      <a:pt x="39" y="44"/>
                    </a:lnTo>
                    <a:lnTo>
                      <a:pt x="39" y="44"/>
                    </a:lnTo>
                    <a:lnTo>
                      <a:pt x="41" y="46"/>
                    </a:lnTo>
                    <a:lnTo>
                      <a:pt x="41" y="46"/>
                    </a:lnTo>
                    <a:lnTo>
                      <a:pt x="39" y="47"/>
                    </a:lnTo>
                    <a:lnTo>
                      <a:pt x="39" y="47"/>
                    </a:lnTo>
                    <a:lnTo>
                      <a:pt x="39" y="47"/>
                    </a:lnTo>
                    <a:lnTo>
                      <a:pt x="39" y="47"/>
                    </a:lnTo>
                    <a:lnTo>
                      <a:pt x="39" y="47"/>
                    </a:lnTo>
                    <a:lnTo>
                      <a:pt x="41" y="49"/>
                    </a:lnTo>
                    <a:lnTo>
                      <a:pt x="41" y="51"/>
                    </a:lnTo>
                    <a:lnTo>
                      <a:pt x="41" y="51"/>
                    </a:lnTo>
                    <a:lnTo>
                      <a:pt x="39" y="53"/>
                    </a:lnTo>
                    <a:lnTo>
                      <a:pt x="39" y="54"/>
                    </a:lnTo>
                    <a:lnTo>
                      <a:pt x="38" y="54"/>
                    </a:lnTo>
                    <a:lnTo>
                      <a:pt x="36" y="56"/>
                    </a:lnTo>
                    <a:lnTo>
                      <a:pt x="36" y="56"/>
                    </a:lnTo>
                    <a:lnTo>
                      <a:pt x="36" y="56"/>
                    </a:lnTo>
                    <a:lnTo>
                      <a:pt x="34" y="56"/>
                    </a:lnTo>
                    <a:lnTo>
                      <a:pt x="32" y="56"/>
                    </a:lnTo>
                    <a:lnTo>
                      <a:pt x="31" y="58"/>
                    </a:lnTo>
                    <a:lnTo>
                      <a:pt x="26" y="46"/>
                    </a:lnTo>
                    <a:lnTo>
                      <a:pt x="26" y="46"/>
                    </a:lnTo>
                    <a:lnTo>
                      <a:pt x="26" y="46"/>
                    </a:lnTo>
                    <a:lnTo>
                      <a:pt x="26" y="44"/>
                    </a:lnTo>
                    <a:lnTo>
                      <a:pt x="26" y="44"/>
                    </a:lnTo>
                    <a:lnTo>
                      <a:pt x="26" y="42"/>
                    </a:lnTo>
                    <a:lnTo>
                      <a:pt x="26" y="42"/>
                    </a:lnTo>
                    <a:lnTo>
                      <a:pt x="24" y="42"/>
                    </a:lnTo>
                    <a:lnTo>
                      <a:pt x="24" y="42"/>
                    </a:lnTo>
                    <a:lnTo>
                      <a:pt x="22" y="42"/>
                    </a:lnTo>
                    <a:lnTo>
                      <a:pt x="22" y="42"/>
                    </a:lnTo>
                    <a:lnTo>
                      <a:pt x="22" y="42"/>
                    </a:lnTo>
                    <a:lnTo>
                      <a:pt x="22" y="42"/>
                    </a:lnTo>
                    <a:lnTo>
                      <a:pt x="21" y="42"/>
                    </a:lnTo>
                    <a:lnTo>
                      <a:pt x="21" y="42"/>
                    </a:lnTo>
                    <a:lnTo>
                      <a:pt x="21" y="42"/>
                    </a:lnTo>
                    <a:lnTo>
                      <a:pt x="21" y="42"/>
                    </a:lnTo>
                    <a:lnTo>
                      <a:pt x="19" y="39"/>
                    </a:lnTo>
                    <a:lnTo>
                      <a:pt x="16" y="36"/>
                    </a:lnTo>
                    <a:lnTo>
                      <a:pt x="10" y="34"/>
                    </a:lnTo>
                    <a:lnTo>
                      <a:pt x="10" y="34"/>
                    </a:lnTo>
                    <a:lnTo>
                      <a:pt x="10" y="34"/>
                    </a:lnTo>
                    <a:lnTo>
                      <a:pt x="9" y="32"/>
                    </a:lnTo>
                    <a:lnTo>
                      <a:pt x="7" y="29"/>
                    </a:lnTo>
                    <a:lnTo>
                      <a:pt x="7" y="29"/>
                    </a:lnTo>
                    <a:lnTo>
                      <a:pt x="5" y="24"/>
                    </a:lnTo>
                    <a:lnTo>
                      <a:pt x="5" y="24"/>
                    </a:lnTo>
                    <a:lnTo>
                      <a:pt x="5" y="24"/>
                    </a:lnTo>
                    <a:lnTo>
                      <a:pt x="5" y="24"/>
                    </a:lnTo>
                    <a:lnTo>
                      <a:pt x="5" y="24"/>
                    </a:lnTo>
                    <a:lnTo>
                      <a:pt x="4" y="24"/>
                    </a:lnTo>
                    <a:lnTo>
                      <a:pt x="4" y="24"/>
                    </a:lnTo>
                    <a:lnTo>
                      <a:pt x="4" y="24"/>
                    </a:lnTo>
                    <a:lnTo>
                      <a:pt x="4" y="24"/>
                    </a:lnTo>
                    <a:lnTo>
                      <a:pt x="4" y="24"/>
                    </a:lnTo>
                    <a:lnTo>
                      <a:pt x="2" y="22"/>
                    </a:lnTo>
                    <a:lnTo>
                      <a:pt x="2" y="22"/>
                    </a:lnTo>
                    <a:lnTo>
                      <a:pt x="2" y="17"/>
                    </a:lnTo>
                    <a:lnTo>
                      <a:pt x="2" y="17"/>
                    </a:lnTo>
                    <a:lnTo>
                      <a:pt x="0" y="15"/>
                    </a:lnTo>
                    <a:lnTo>
                      <a:pt x="2" y="15"/>
                    </a:lnTo>
                    <a:lnTo>
                      <a:pt x="7" y="10"/>
                    </a:lnTo>
                    <a:lnTo>
                      <a:pt x="7" y="10"/>
                    </a:lnTo>
                    <a:lnTo>
                      <a:pt x="7" y="10"/>
                    </a:lnTo>
                    <a:lnTo>
                      <a:pt x="12" y="5"/>
                    </a:lnTo>
                    <a:lnTo>
                      <a:pt x="14" y="3"/>
                    </a:lnTo>
                    <a:lnTo>
                      <a:pt x="14" y="3"/>
                    </a:lnTo>
                    <a:lnTo>
                      <a:pt x="17" y="0"/>
                    </a:lnTo>
                    <a:lnTo>
                      <a:pt x="22" y="10"/>
                    </a:lnTo>
                    <a:lnTo>
                      <a:pt x="22" y="12"/>
                    </a:lnTo>
                    <a:lnTo>
                      <a:pt x="27" y="1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28" name="Freeform 2387"/>
              <p:cNvSpPr>
                <a:spLocks noEditPoints="1"/>
              </p:cNvSpPr>
              <p:nvPr/>
            </p:nvSpPr>
            <p:spPr bwMode="auto">
              <a:xfrm>
                <a:off x="5051" y="1465"/>
                <a:ext cx="48" cy="58"/>
              </a:xfrm>
              <a:custGeom>
                <a:avLst/>
                <a:gdLst>
                  <a:gd name="T0" fmla="*/ 46 w 48"/>
                  <a:gd name="T1" fmla="*/ 44 h 58"/>
                  <a:gd name="T2" fmla="*/ 46 w 48"/>
                  <a:gd name="T3" fmla="*/ 44 h 58"/>
                  <a:gd name="T4" fmla="*/ 46 w 48"/>
                  <a:gd name="T5" fmla="*/ 42 h 58"/>
                  <a:gd name="T6" fmla="*/ 46 w 48"/>
                  <a:gd name="T7" fmla="*/ 42 h 58"/>
                  <a:gd name="T8" fmla="*/ 48 w 48"/>
                  <a:gd name="T9" fmla="*/ 44 h 58"/>
                  <a:gd name="T10" fmla="*/ 36 w 48"/>
                  <a:gd name="T11" fmla="*/ 25 h 58"/>
                  <a:gd name="T12" fmla="*/ 44 w 48"/>
                  <a:gd name="T13" fmla="*/ 41 h 58"/>
                  <a:gd name="T14" fmla="*/ 44 w 48"/>
                  <a:gd name="T15" fmla="*/ 41 h 58"/>
                  <a:gd name="T16" fmla="*/ 44 w 48"/>
                  <a:gd name="T17" fmla="*/ 42 h 58"/>
                  <a:gd name="T18" fmla="*/ 46 w 48"/>
                  <a:gd name="T19" fmla="*/ 44 h 58"/>
                  <a:gd name="T20" fmla="*/ 46 w 48"/>
                  <a:gd name="T21" fmla="*/ 44 h 58"/>
                  <a:gd name="T22" fmla="*/ 44 w 48"/>
                  <a:gd name="T23" fmla="*/ 44 h 58"/>
                  <a:gd name="T24" fmla="*/ 44 w 48"/>
                  <a:gd name="T25" fmla="*/ 42 h 58"/>
                  <a:gd name="T26" fmla="*/ 43 w 48"/>
                  <a:gd name="T27" fmla="*/ 41 h 58"/>
                  <a:gd name="T28" fmla="*/ 43 w 48"/>
                  <a:gd name="T29" fmla="*/ 41 h 58"/>
                  <a:gd name="T30" fmla="*/ 41 w 48"/>
                  <a:gd name="T31" fmla="*/ 41 h 58"/>
                  <a:gd name="T32" fmla="*/ 41 w 48"/>
                  <a:gd name="T33" fmla="*/ 42 h 58"/>
                  <a:gd name="T34" fmla="*/ 43 w 48"/>
                  <a:gd name="T35" fmla="*/ 46 h 58"/>
                  <a:gd name="T36" fmla="*/ 41 w 48"/>
                  <a:gd name="T37" fmla="*/ 44 h 58"/>
                  <a:gd name="T38" fmla="*/ 39 w 48"/>
                  <a:gd name="T39" fmla="*/ 44 h 58"/>
                  <a:gd name="T40" fmla="*/ 39 w 48"/>
                  <a:gd name="T41" fmla="*/ 47 h 58"/>
                  <a:gd name="T42" fmla="*/ 39 w 48"/>
                  <a:gd name="T43" fmla="*/ 47 h 58"/>
                  <a:gd name="T44" fmla="*/ 41 w 48"/>
                  <a:gd name="T45" fmla="*/ 51 h 58"/>
                  <a:gd name="T46" fmla="*/ 39 w 48"/>
                  <a:gd name="T47" fmla="*/ 54 h 58"/>
                  <a:gd name="T48" fmla="*/ 36 w 48"/>
                  <a:gd name="T49" fmla="*/ 56 h 58"/>
                  <a:gd name="T50" fmla="*/ 32 w 48"/>
                  <a:gd name="T51" fmla="*/ 56 h 58"/>
                  <a:gd name="T52" fmla="*/ 26 w 48"/>
                  <a:gd name="T53" fmla="*/ 46 h 58"/>
                  <a:gd name="T54" fmla="*/ 26 w 48"/>
                  <a:gd name="T55" fmla="*/ 44 h 58"/>
                  <a:gd name="T56" fmla="*/ 24 w 48"/>
                  <a:gd name="T57" fmla="*/ 42 h 58"/>
                  <a:gd name="T58" fmla="*/ 22 w 48"/>
                  <a:gd name="T59" fmla="*/ 42 h 58"/>
                  <a:gd name="T60" fmla="*/ 21 w 48"/>
                  <a:gd name="T61" fmla="*/ 42 h 58"/>
                  <a:gd name="T62" fmla="*/ 21 w 48"/>
                  <a:gd name="T63" fmla="*/ 42 h 58"/>
                  <a:gd name="T64" fmla="*/ 10 w 48"/>
                  <a:gd name="T65" fmla="*/ 34 h 58"/>
                  <a:gd name="T66" fmla="*/ 9 w 48"/>
                  <a:gd name="T67" fmla="*/ 32 h 58"/>
                  <a:gd name="T68" fmla="*/ 5 w 48"/>
                  <a:gd name="T69" fmla="*/ 24 h 58"/>
                  <a:gd name="T70" fmla="*/ 5 w 48"/>
                  <a:gd name="T71" fmla="*/ 24 h 58"/>
                  <a:gd name="T72" fmla="*/ 4 w 48"/>
                  <a:gd name="T73" fmla="*/ 24 h 58"/>
                  <a:gd name="T74" fmla="*/ 4 w 48"/>
                  <a:gd name="T75" fmla="*/ 24 h 58"/>
                  <a:gd name="T76" fmla="*/ 2 w 48"/>
                  <a:gd name="T77" fmla="*/ 17 h 58"/>
                  <a:gd name="T78" fmla="*/ 2 w 48"/>
                  <a:gd name="T79" fmla="*/ 15 h 58"/>
                  <a:gd name="T80" fmla="*/ 7 w 48"/>
                  <a:gd name="T81" fmla="*/ 10 h 58"/>
                  <a:gd name="T82" fmla="*/ 14 w 48"/>
                  <a:gd name="T83" fmla="*/ 3 h 58"/>
                  <a:gd name="T84" fmla="*/ 22 w 48"/>
                  <a:gd name="T85"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58">
                    <a:moveTo>
                      <a:pt x="48" y="44"/>
                    </a:moveTo>
                    <a:lnTo>
                      <a:pt x="48" y="44"/>
                    </a:lnTo>
                    <a:lnTo>
                      <a:pt x="46" y="44"/>
                    </a:lnTo>
                    <a:lnTo>
                      <a:pt x="46" y="44"/>
                    </a:lnTo>
                    <a:lnTo>
                      <a:pt x="46" y="44"/>
                    </a:lnTo>
                    <a:lnTo>
                      <a:pt x="46" y="44"/>
                    </a:lnTo>
                    <a:lnTo>
                      <a:pt x="46" y="42"/>
                    </a:lnTo>
                    <a:lnTo>
                      <a:pt x="46" y="42"/>
                    </a:lnTo>
                    <a:lnTo>
                      <a:pt x="46" y="42"/>
                    </a:lnTo>
                    <a:lnTo>
                      <a:pt x="46" y="42"/>
                    </a:lnTo>
                    <a:lnTo>
                      <a:pt x="46" y="42"/>
                    </a:lnTo>
                    <a:lnTo>
                      <a:pt x="46" y="42"/>
                    </a:lnTo>
                    <a:lnTo>
                      <a:pt x="48" y="44"/>
                    </a:lnTo>
                    <a:lnTo>
                      <a:pt x="48" y="44"/>
                    </a:lnTo>
                    <a:lnTo>
                      <a:pt x="48" y="44"/>
                    </a:lnTo>
                    <a:moveTo>
                      <a:pt x="27" y="14"/>
                    </a:moveTo>
                    <a:lnTo>
                      <a:pt x="27" y="25"/>
                    </a:lnTo>
                    <a:lnTo>
                      <a:pt x="36" y="25"/>
                    </a:lnTo>
                    <a:lnTo>
                      <a:pt x="44" y="41"/>
                    </a:lnTo>
                    <a:lnTo>
                      <a:pt x="44" y="41"/>
                    </a:lnTo>
                    <a:lnTo>
                      <a:pt x="44" y="41"/>
                    </a:lnTo>
                    <a:lnTo>
                      <a:pt x="44" y="41"/>
                    </a:lnTo>
                    <a:lnTo>
                      <a:pt x="44" y="41"/>
                    </a:lnTo>
                    <a:lnTo>
                      <a:pt x="44" y="41"/>
                    </a:lnTo>
                    <a:lnTo>
                      <a:pt x="44" y="41"/>
                    </a:lnTo>
                    <a:lnTo>
                      <a:pt x="44" y="42"/>
                    </a:lnTo>
                    <a:lnTo>
                      <a:pt x="44" y="42"/>
                    </a:lnTo>
                    <a:lnTo>
                      <a:pt x="44" y="42"/>
                    </a:lnTo>
                    <a:lnTo>
                      <a:pt x="46" y="44"/>
                    </a:lnTo>
                    <a:lnTo>
                      <a:pt x="46" y="44"/>
                    </a:lnTo>
                    <a:lnTo>
                      <a:pt x="46" y="44"/>
                    </a:lnTo>
                    <a:lnTo>
                      <a:pt x="46" y="44"/>
                    </a:lnTo>
                    <a:lnTo>
                      <a:pt x="46" y="44"/>
                    </a:lnTo>
                    <a:lnTo>
                      <a:pt x="46" y="44"/>
                    </a:lnTo>
                    <a:lnTo>
                      <a:pt x="44" y="44"/>
                    </a:lnTo>
                    <a:lnTo>
                      <a:pt x="44" y="44"/>
                    </a:lnTo>
                    <a:lnTo>
                      <a:pt x="44" y="44"/>
                    </a:lnTo>
                    <a:lnTo>
                      <a:pt x="44" y="44"/>
                    </a:lnTo>
                    <a:lnTo>
                      <a:pt x="44" y="42"/>
                    </a:lnTo>
                    <a:lnTo>
                      <a:pt x="44" y="42"/>
                    </a:lnTo>
                    <a:lnTo>
                      <a:pt x="43" y="42"/>
                    </a:lnTo>
                    <a:lnTo>
                      <a:pt x="43" y="41"/>
                    </a:lnTo>
                    <a:lnTo>
                      <a:pt x="43" y="41"/>
                    </a:lnTo>
                    <a:lnTo>
                      <a:pt x="43" y="41"/>
                    </a:lnTo>
                    <a:lnTo>
                      <a:pt x="43" y="41"/>
                    </a:lnTo>
                    <a:lnTo>
                      <a:pt x="41" y="41"/>
                    </a:lnTo>
                    <a:lnTo>
                      <a:pt x="41" y="41"/>
                    </a:lnTo>
                    <a:lnTo>
                      <a:pt x="41" y="41"/>
                    </a:lnTo>
                    <a:lnTo>
                      <a:pt x="41" y="42"/>
                    </a:lnTo>
                    <a:lnTo>
                      <a:pt x="41" y="42"/>
                    </a:lnTo>
                    <a:lnTo>
                      <a:pt x="41" y="42"/>
                    </a:lnTo>
                    <a:lnTo>
                      <a:pt x="41" y="44"/>
                    </a:lnTo>
                    <a:lnTo>
                      <a:pt x="43" y="46"/>
                    </a:lnTo>
                    <a:lnTo>
                      <a:pt x="43" y="46"/>
                    </a:lnTo>
                    <a:lnTo>
                      <a:pt x="41" y="46"/>
                    </a:lnTo>
                    <a:lnTo>
                      <a:pt x="41" y="44"/>
                    </a:lnTo>
                    <a:lnTo>
                      <a:pt x="41" y="44"/>
                    </a:lnTo>
                    <a:lnTo>
                      <a:pt x="39" y="44"/>
                    </a:lnTo>
                    <a:lnTo>
                      <a:pt x="39" y="44"/>
                    </a:lnTo>
                    <a:lnTo>
                      <a:pt x="39" y="44"/>
                    </a:lnTo>
                    <a:lnTo>
                      <a:pt x="41" y="46"/>
                    </a:lnTo>
                    <a:lnTo>
                      <a:pt x="41" y="46"/>
                    </a:lnTo>
                    <a:lnTo>
                      <a:pt x="39" y="47"/>
                    </a:lnTo>
                    <a:lnTo>
                      <a:pt x="39" y="47"/>
                    </a:lnTo>
                    <a:lnTo>
                      <a:pt x="39" y="47"/>
                    </a:lnTo>
                    <a:lnTo>
                      <a:pt x="39" y="47"/>
                    </a:lnTo>
                    <a:lnTo>
                      <a:pt x="39" y="47"/>
                    </a:lnTo>
                    <a:lnTo>
                      <a:pt x="41" y="49"/>
                    </a:lnTo>
                    <a:lnTo>
                      <a:pt x="41" y="51"/>
                    </a:lnTo>
                    <a:lnTo>
                      <a:pt x="41" y="51"/>
                    </a:lnTo>
                    <a:lnTo>
                      <a:pt x="39" y="53"/>
                    </a:lnTo>
                    <a:lnTo>
                      <a:pt x="39" y="54"/>
                    </a:lnTo>
                    <a:lnTo>
                      <a:pt x="38" y="54"/>
                    </a:lnTo>
                    <a:lnTo>
                      <a:pt x="36" y="56"/>
                    </a:lnTo>
                    <a:lnTo>
                      <a:pt x="36" y="56"/>
                    </a:lnTo>
                    <a:lnTo>
                      <a:pt x="36" y="56"/>
                    </a:lnTo>
                    <a:lnTo>
                      <a:pt x="34" y="56"/>
                    </a:lnTo>
                    <a:lnTo>
                      <a:pt x="32" y="56"/>
                    </a:lnTo>
                    <a:lnTo>
                      <a:pt x="31" y="58"/>
                    </a:lnTo>
                    <a:lnTo>
                      <a:pt x="26" y="46"/>
                    </a:lnTo>
                    <a:lnTo>
                      <a:pt x="26" y="46"/>
                    </a:lnTo>
                    <a:lnTo>
                      <a:pt x="26" y="46"/>
                    </a:lnTo>
                    <a:lnTo>
                      <a:pt x="26" y="44"/>
                    </a:lnTo>
                    <a:lnTo>
                      <a:pt x="26" y="44"/>
                    </a:lnTo>
                    <a:lnTo>
                      <a:pt x="26" y="42"/>
                    </a:lnTo>
                    <a:lnTo>
                      <a:pt x="26" y="42"/>
                    </a:lnTo>
                    <a:lnTo>
                      <a:pt x="24" y="42"/>
                    </a:lnTo>
                    <a:lnTo>
                      <a:pt x="24" y="42"/>
                    </a:lnTo>
                    <a:lnTo>
                      <a:pt x="22" y="42"/>
                    </a:lnTo>
                    <a:lnTo>
                      <a:pt x="22" y="42"/>
                    </a:lnTo>
                    <a:lnTo>
                      <a:pt x="22" y="42"/>
                    </a:lnTo>
                    <a:lnTo>
                      <a:pt x="22" y="42"/>
                    </a:lnTo>
                    <a:lnTo>
                      <a:pt x="21" y="42"/>
                    </a:lnTo>
                    <a:lnTo>
                      <a:pt x="21" y="42"/>
                    </a:lnTo>
                    <a:lnTo>
                      <a:pt x="21" y="42"/>
                    </a:lnTo>
                    <a:lnTo>
                      <a:pt x="21" y="42"/>
                    </a:lnTo>
                    <a:lnTo>
                      <a:pt x="19" y="39"/>
                    </a:lnTo>
                    <a:lnTo>
                      <a:pt x="16" y="36"/>
                    </a:lnTo>
                    <a:lnTo>
                      <a:pt x="10" y="34"/>
                    </a:lnTo>
                    <a:lnTo>
                      <a:pt x="10" y="34"/>
                    </a:lnTo>
                    <a:lnTo>
                      <a:pt x="10" y="34"/>
                    </a:lnTo>
                    <a:lnTo>
                      <a:pt x="9" y="32"/>
                    </a:lnTo>
                    <a:lnTo>
                      <a:pt x="7" y="29"/>
                    </a:lnTo>
                    <a:lnTo>
                      <a:pt x="7" y="29"/>
                    </a:lnTo>
                    <a:lnTo>
                      <a:pt x="5" y="24"/>
                    </a:lnTo>
                    <a:lnTo>
                      <a:pt x="5" y="24"/>
                    </a:lnTo>
                    <a:lnTo>
                      <a:pt x="5" y="24"/>
                    </a:lnTo>
                    <a:lnTo>
                      <a:pt x="5" y="24"/>
                    </a:lnTo>
                    <a:lnTo>
                      <a:pt x="5" y="24"/>
                    </a:lnTo>
                    <a:lnTo>
                      <a:pt x="4" y="24"/>
                    </a:lnTo>
                    <a:lnTo>
                      <a:pt x="4" y="24"/>
                    </a:lnTo>
                    <a:lnTo>
                      <a:pt x="4" y="24"/>
                    </a:lnTo>
                    <a:lnTo>
                      <a:pt x="4" y="24"/>
                    </a:lnTo>
                    <a:lnTo>
                      <a:pt x="4" y="24"/>
                    </a:lnTo>
                    <a:lnTo>
                      <a:pt x="2" y="22"/>
                    </a:lnTo>
                    <a:lnTo>
                      <a:pt x="2" y="22"/>
                    </a:lnTo>
                    <a:lnTo>
                      <a:pt x="2" y="17"/>
                    </a:lnTo>
                    <a:lnTo>
                      <a:pt x="2" y="17"/>
                    </a:lnTo>
                    <a:lnTo>
                      <a:pt x="0" y="15"/>
                    </a:lnTo>
                    <a:lnTo>
                      <a:pt x="2" y="15"/>
                    </a:lnTo>
                    <a:lnTo>
                      <a:pt x="7" y="10"/>
                    </a:lnTo>
                    <a:lnTo>
                      <a:pt x="7" y="10"/>
                    </a:lnTo>
                    <a:lnTo>
                      <a:pt x="7" y="10"/>
                    </a:lnTo>
                    <a:lnTo>
                      <a:pt x="12" y="5"/>
                    </a:lnTo>
                    <a:lnTo>
                      <a:pt x="14" y="3"/>
                    </a:lnTo>
                    <a:lnTo>
                      <a:pt x="14" y="3"/>
                    </a:lnTo>
                    <a:lnTo>
                      <a:pt x="17" y="0"/>
                    </a:lnTo>
                    <a:lnTo>
                      <a:pt x="22" y="10"/>
                    </a:lnTo>
                    <a:lnTo>
                      <a:pt x="22" y="12"/>
                    </a:lnTo>
                    <a:lnTo>
                      <a:pt x="27"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29" name="Freeform 2388"/>
              <p:cNvSpPr>
                <a:spLocks noEditPoints="1"/>
              </p:cNvSpPr>
              <p:nvPr/>
            </p:nvSpPr>
            <p:spPr bwMode="auto">
              <a:xfrm>
                <a:off x="5095" y="1512"/>
                <a:ext cx="34" cy="24"/>
              </a:xfrm>
              <a:custGeom>
                <a:avLst/>
                <a:gdLst>
                  <a:gd name="T0" fmla="*/ 22 w 34"/>
                  <a:gd name="T1" fmla="*/ 4 h 24"/>
                  <a:gd name="T2" fmla="*/ 22 w 34"/>
                  <a:gd name="T3" fmla="*/ 4 h 24"/>
                  <a:gd name="T4" fmla="*/ 24 w 34"/>
                  <a:gd name="T5" fmla="*/ 7 h 24"/>
                  <a:gd name="T6" fmla="*/ 24 w 34"/>
                  <a:gd name="T7" fmla="*/ 9 h 24"/>
                  <a:gd name="T8" fmla="*/ 26 w 34"/>
                  <a:gd name="T9" fmla="*/ 9 h 24"/>
                  <a:gd name="T10" fmla="*/ 27 w 34"/>
                  <a:gd name="T11" fmla="*/ 9 h 24"/>
                  <a:gd name="T12" fmla="*/ 29 w 34"/>
                  <a:gd name="T13" fmla="*/ 11 h 24"/>
                  <a:gd name="T14" fmla="*/ 29 w 34"/>
                  <a:gd name="T15" fmla="*/ 11 h 24"/>
                  <a:gd name="T16" fmla="*/ 31 w 34"/>
                  <a:gd name="T17" fmla="*/ 11 h 24"/>
                  <a:gd name="T18" fmla="*/ 31 w 34"/>
                  <a:gd name="T19" fmla="*/ 9 h 24"/>
                  <a:gd name="T20" fmla="*/ 31 w 34"/>
                  <a:gd name="T21" fmla="*/ 7 h 24"/>
                  <a:gd name="T22" fmla="*/ 33 w 34"/>
                  <a:gd name="T23" fmla="*/ 9 h 24"/>
                  <a:gd name="T24" fmla="*/ 34 w 34"/>
                  <a:gd name="T25" fmla="*/ 14 h 24"/>
                  <a:gd name="T26" fmla="*/ 31 w 34"/>
                  <a:gd name="T27" fmla="*/ 14 h 24"/>
                  <a:gd name="T28" fmla="*/ 24 w 34"/>
                  <a:gd name="T29" fmla="*/ 16 h 24"/>
                  <a:gd name="T30" fmla="*/ 16 w 34"/>
                  <a:gd name="T31" fmla="*/ 21 h 24"/>
                  <a:gd name="T32" fmla="*/ 14 w 34"/>
                  <a:gd name="T33" fmla="*/ 22 h 24"/>
                  <a:gd name="T34" fmla="*/ 14 w 34"/>
                  <a:gd name="T35" fmla="*/ 22 h 24"/>
                  <a:gd name="T36" fmla="*/ 14 w 34"/>
                  <a:gd name="T37" fmla="*/ 24 h 24"/>
                  <a:gd name="T38" fmla="*/ 10 w 34"/>
                  <a:gd name="T39" fmla="*/ 22 h 24"/>
                  <a:gd name="T40" fmla="*/ 9 w 34"/>
                  <a:gd name="T41" fmla="*/ 21 h 24"/>
                  <a:gd name="T42" fmla="*/ 10 w 34"/>
                  <a:gd name="T43" fmla="*/ 19 h 24"/>
                  <a:gd name="T44" fmla="*/ 12 w 34"/>
                  <a:gd name="T45" fmla="*/ 19 h 24"/>
                  <a:gd name="T46" fmla="*/ 14 w 34"/>
                  <a:gd name="T47" fmla="*/ 14 h 24"/>
                  <a:gd name="T48" fmla="*/ 16 w 34"/>
                  <a:gd name="T49" fmla="*/ 12 h 24"/>
                  <a:gd name="T50" fmla="*/ 16 w 34"/>
                  <a:gd name="T51" fmla="*/ 11 h 24"/>
                  <a:gd name="T52" fmla="*/ 17 w 34"/>
                  <a:gd name="T53" fmla="*/ 7 h 24"/>
                  <a:gd name="T54" fmla="*/ 21 w 34"/>
                  <a:gd name="T55" fmla="*/ 4 h 24"/>
                  <a:gd name="T56" fmla="*/ 14 w 34"/>
                  <a:gd name="T57" fmla="*/ 2 h 24"/>
                  <a:gd name="T58" fmla="*/ 14 w 34"/>
                  <a:gd name="T59" fmla="*/ 2 h 24"/>
                  <a:gd name="T60" fmla="*/ 16 w 34"/>
                  <a:gd name="T61" fmla="*/ 2 h 24"/>
                  <a:gd name="T62" fmla="*/ 14 w 34"/>
                  <a:gd name="T63" fmla="*/ 2 h 24"/>
                  <a:gd name="T64" fmla="*/ 12 w 34"/>
                  <a:gd name="T65" fmla="*/ 6 h 24"/>
                  <a:gd name="T66" fmla="*/ 10 w 34"/>
                  <a:gd name="T67" fmla="*/ 7 h 24"/>
                  <a:gd name="T68" fmla="*/ 9 w 34"/>
                  <a:gd name="T69" fmla="*/ 11 h 24"/>
                  <a:gd name="T70" fmla="*/ 5 w 34"/>
                  <a:gd name="T71" fmla="*/ 12 h 24"/>
                  <a:gd name="T72" fmla="*/ 5 w 34"/>
                  <a:gd name="T73" fmla="*/ 14 h 24"/>
                  <a:gd name="T74" fmla="*/ 0 w 34"/>
                  <a:gd name="T75" fmla="*/ 16 h 24"/>
                  <a:gd name="T76" fmla="*/ 0 w 34"/>
                  <a:gd name="T77" fmla="*/ 17 h 24"/>
                  <a:gd name="T78" fmla="*/ 0 w 34"/>
                  <a:gd name="T79" fmla="*/ 16 h 24"/>
                  <a:gd name="T80" fmla="*/ 0 w 34"/>
                  <a:gd name="T81" fmla="*/ 14 h 24"/>
                  <a:gd name="T82" fmla="*/ 2 w 34"/>
                  <a:gd name="T83" fmla="*/ 14 h 24"/>
                  <a:gd name="T84" fmla="*/ 4 w 34"/>
                  <a:gd name="T85" fmla="*/ 14 h 24"/>
                  <a:gd name="T86" fmla="*/ 5 w 34"/>
                  <a:gd name="T87" fmla="*/ 11 h 24"/>
                  <a:gd name="T88" fmla="*/ 9 w 34"/>
                  <a:gd name="T89" fmla="*/ 7 h 24"/>
                  <a:gd name="T90" fmla="*/ 10 w 34"/>
                  <a:gd name="T91" fmla="*/ 6 h 24"/>
                  <a:gd name="T92" fmla="*/ 12 w 34"/>
                  <a:gd name="T9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24">
                    <a:moveTo>
                      <a:pt x="21" y="4"/>
                    </a:moveTo>
                    <a:lnTo>
                      <a:pt x="22" y="4"/>
                    </a:lnTo>
                    <a:lnTo>
                      <a:pt x="22" y="4"/>
                    </a:lnTo>
                    <a:lnTo>
                      <a:pt x="22" y="4"/>
                    </a:lnTo>
                    <a:lnTo>
                      <a:pt x="24" y="6"/>
                    </a:lnTo>
                    <a:lnTo>
                      <a:pt x="24" y="7"/>
                    </a:lnTo>
                    <a:lnTo>
                      <a:pt x="24" y="7"/>
                    </a:lnTo>
                    <a:lnTo>
                      <a:pt x="24" y="9"/>
                    </a:lnTo>
                    <a:lnTo>
                      <a:pt x="26" y="9"/>
                    </a:lnTo>
                    <a:lnTo>
                      <a:pt x="26" y="9"/>
                    </a:lnTo>
                    <a:lnTo>
                      <a:pt x="27" y="9"/>
                    </a:lnTo>
                    <a:lnTo>
                      <a:pt x="27" y="9"/>
                    </a:lnTo>
                    <a:lnTo>
                      <a:pt x="29" y="11"/>
                    </a:lnTo>
                    <a:lnTo>
                      <a:pt x="29" y="11"/>
                    </a:lnTo>
                    <a:lnTo>
                      <a:pt x="29" y="11"/>
                    </a:lnTo>
                    <a:lnTo>
                      <a:pt x="29" y="11"/>
                    </a:lnTo>
                    <a:lnTo>
                      <a:pt x="29" y="11"/>
                    </a:lnTo>
                    <a:lnTo>
                      <a:pt x="31" y="11"/>
                    </a:lnTo>
                    <a:lnTo>
                      <a:pt x="31" y="9"/>
                    </a:lnTo>
                    <a:lnTo>
                      <a:pt x="31" y="9"/>
                    </a:lnTo>
                    <a:lnTo>
                      <a:pt x="31" y="7"/>
                    </a:lnTo>
                    <a:lnTo>
                      <a:pt x="31" y="7"/>
                    </a:lnTo>
                    <a:lnTo>
                      <a:pt x="31" y="7"/>
                    </a:lnTo>
                    <a:lnTo>
                      <a:pt x="33" y="9"/>
                    </a:lnTo>
                    <a:lnTo>
                      <a:pt x="33" y="11"/>
                    </a:lnTo>
                    <a:lnTo>
                      <a:pt x="34" y="14"/>
                    </a:lnTo>
                    <a:lnTo>
                      <a:pt x="34" y="14"/>
                    </a:lnTo>
                    <a:lnTo>
                      <a:pt x="31" y="14"/>
                    </a:lnTo>
                    <a:lnTo>
                      <a:pt x="27" y="16"/>
                    </a:lnTo>
                    <a:lnTo>
                      <a:pt x="24" y="16"/>
                    </a:lnTo>
                    <a:lnTo>
                      <a:pt x="17" y="19"/>
                    </a:lnTo>
                    <a:lnTo>
                      <a:pt x="16" y="21"/>
                    </a:lnTo>
                    <a:lnTo>
                      <a:pt x="16" y="21"/>
                    </a:lnTo>
                    <a:lnTo>
                      <a:pt x="14" y="22"/>
                    </a:lnTo>
                    <a:lnTo>
                      <a:pt x="14" y="22"/>
                    </a:lnTo>
                    <a:lnTo>
                      <a:pt x="14" y="22"/>
                    </a:lnTo>
                    <a:lnTo>
                      <a:pt x="14" y="24"/>
                    </a:lnTo>
                    <a:lnTo>
                      <a:pt x="14" y="24"/>
                    </a:lnTo>
                    <a:lnTo>
                      <a:pt x="12" y="24"/>
                    </a:lnTo>
                    <a:lnTo>
                      <a:pt x="10" y="22"/>
                    </a:lnTo>
                    <a:lnTo>
                      <a:pt x="9" y="21"/>
                    </a:lnTo>
                    <a:lnTo>
                      <a:pt x="9" y="21"/>
                    </a:lnTo>
                    <a:lnTo>
                      <a:pt x="10" y="19"/>
                    </a:lnTo>
                    <a:lnTo>
                      <a:pt x="10" y="19"/>
                    </a:lnTo>
                    <a:lnTo>
                      <a:pt x="12" y="19"/>
                    </a:lnTo>
                    <a:lnTo>
                      <a:pt x="12" y="19"/>
                    </a:lnTo>
                    <a:lnTo>
                      <a:pt x="12" y="19"/>
                    </a:lnTo>
                    <a:lnTo>
                      <a:pt x="14" y="14"/>
                    </a:lnTo>
                    <a:lnTo>
                      <a:pt x="14" y="14"/>
                    </a:lnTo>
                    <a:lnTo>
                      <a:pt x="16" y="12"/>
                    </a:lnTo>
                    <a:lnTo>
                      <a:pt x="16" y="12"/>
                    </a:lnTo>
                    <a:lnTo>
                      <a:pt x="16" y="11"/>
                    </a:lnTo>
                    <a:lnTo>
                      <a:pt x="16" y="9"/>
                    </a:lnTo>
                    <a:lnTo>
                      <a:pt x="17" y="7"/>
                    </a:lnTo>
                    <a:lnTo>
                      <a:pt x="21" y="4"/>
                    </a:lnTo>
                    <a:lnTo>
                      <a:pt x="21" y="4"/>
                    </a:lnTo>
                    <a:lnTo>
                      <a:pt x="21" y="4"/>
                    </a:lnTo>
                    <a:close/>
                    <a:moveTo>
                      <a:pt x="14" y="2"/>
                    </a:moveTo>
                    <a:lnTo>
                      <a:pt x="14" y="2"/>
                    </a:lnTo>
                    <a:lnTo>
                      <a:pt x="14" y="2"/>
                    </a:lnTo>
                    <a:lnTo>
                      <a:pt x="14" y="0"/>
                    </a:lnTo>
                    <a:lnTo>
                      <a:pt x="16" y="2"/>
                    </a:lnTo>
                    <a:lnTo>
                      <a:pt x="16" y="2"/>
                    </a:lnTo>
                    <a:lnTo>
                      <a:pt x="14" y="2"/>
                    </a:lnTo>
                    <a:lnTo>
                      <a:pt x="14" y="4"/>
                    </a:lnTo>
                    <a:lnTo>
                      <a:pt x="12" y="6"/>
                    </a:lnTo>
                    <a:lnTo>
                      <a:pt x="10" y="7"/>
                    </a:lnTo>
                    <a:lnTo>
                      <a:pt x="10" y="7"/>
                    </a:lnTo>
                    <a:lnTo>
                      <a:pt x="10" y="9"/>
                    </a:lnTo>
                    <a:lnTo>
                      <a:pt x="9" y="11"/>
                    </a:lnTo>
                    <a:lnTo>
                      <a:pt x="7" y="11"/>
                    </a:lnTo>
                    <a:lnTo>
                      <a:pt x="5" y="12"/>
                    </a:lnTo>
                    <a:lnTo>
                      <a:pt x="5" y="14"/>
                    </a:lnTo>
                    <a:lnTo>
                      <a:pt x="5" y="14"/>
                    </a:lnTo>
                    <a:lnTo>
                      <a:pt x="2" y="14"/>
                    </a:lnTo>
                    <a:lnTo>
                      <a:pt x="0" y="16"/>
                    </a:lnTo>
                    <a:lnTo>
                      <a:pt x="0" y="16"/>
                    </a:lnTo>
                    <a:lnTo>
                      <a:pt x="0" y="17"/>
                    </a:lnTo>
                    <a:lnTo>
                      <a:pt x="0" y="16"/>
                    </a:lnTo>
                    <a:lnTo>
                      <a:pt x="0" y="16"/>
                    </a:lnTo>
                    <a:lnTo>
                      <a:pt x="0" y="14"/>
                    </a:lnTo>
                    <a:lnTo>
                      <a:pt x="0" y="14"/>
                    </a:lnTo>
                    <a:lnTo>
                      <a:pt x="2" y="14"/>
                    </a:lnTo>
                    <a:lnTo>
                      <a:pt x="2" y="14"/>
                    </a:lnTo>
                    <a:lnTo>
                      <a:pt x="2" y="14"/>
                    </a:lnTo>
                    <a:lnTo>
                      <a:pt x="4" y="14"/>
                    </a:lnTo>
                    <a:lnTo>
                      <a:pt x="5" y="11"/>
                    </a:lnTo>
                    <a:lnTo>
                      <a:pt x="5" y="11"/>
                    </a:lnTo>
                    <a:lnTo>
                      <a:pt x="7" y="9"/>
                    </a:lnTo>
                    <a:lnTo>
                      <a:pt x="9" y="7"/>
                    </a:lnTo>
                    <a:lnTo>
                      <a:pt x="9" y="7"/>
                    </a:lnTo>
                    <a:lnTo>
                      <a:pt x="10" y="6"/>
                    </a:lnTo>
                    <a:lnTo>
                      <a:pt x="10" y="4"/>
                    </a:lnTo>
                    <a:lnTo>
                      <a:pt x="12" y="0"/>
                    </a:lnTo>
                    <a:lnTo>
                      <a:pt x="14"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30" name="Freeform 2389"/>
              <p:cNvSpPr>
                <a:spLocks noEditPoints="1"/>
              </p:cNvSpPr>
              <p:nvPr/>
            </p:nvSpPr>
            <p:spPr bwMode="auto">
              <a:xfrm>
                <a:off x="5095" y="1512"/>
                <a:ext cx="34" cy="24"/>
              </a:xfrm>
              <a:custGeom>
                <a:avLst/>
                <a:gdLst>
                  <a:gd name="T0" fmla="*/ 22 w 34"/>
                  <a:gd name="T1" fmla="*/ 4 h 24"/>
                  <a:gd name="T2" fmla="*/ 22 w 34"/>
                  <a:gd name="T3" fmla="*/ 4 h 24"/>
                  <a:gd name="T4" fmla="*/ 24 w 34"/>
                  <a:gd name="T5" fmla="*/ 7 h 24"/>
                  <a:gd name="T6" fmla="*/ 24 w 34"/>
                  <a:gd name="T7" fmla="*/ 9 h 24"/>
                  <a:gd name="T8" fmla="*/ 26 w 34"/>
                  <a:gd name="T9" fmla="*/ 9 h 24"/>
                  <a:gd name="T10" fmla="*/ 27 w 34"/>
                  <a:gd name="T11" fmla="*/ 9 h 24"/>
                  <a:gd name="T12" fmla="*/ 29 w 34"/>
                  <a:gd name="T13" fmla="*/ 11 h 24"/>
                  <a:gd name="T14" fmla="*/ 29 w 34"/>
                  <a:gd name="T15" fmla="*/ 11 h 24"/>
                  <a:gd name="T16" fmla="*/ 31 w 34"/>
                  <a:gd name="T17" fmla="*/ 11 h 24"/>
                  <a:gd name="T18" fmla="*/ 31 w 34"/>
                  <a:gd name="T19" fmla="*/ 9 h 24"/>
                  <a:gd name="T20" fmla="*/ 31 w 34"/>
                  <a:gd name="T21" fmla="*/ 7 h 24"/>
                  <a:gd name="T22" fmla="*/ 33 w 34"/>
                  <a:gd name="T23" fmla="*/ 9 h 24"/>
                  <a:gd name="T24" fmla="*/ 34 w 34"/>
                  <a:gd name="T25" fmla="*/ 14 h 24"/>
                  <a:gd name="T26" fmla="*/ 31 w 34"/>
                  <a:gd name="T27" fmla="*/ 14 h 24"/>
                  <a:gd name="T28" fmla="*/ 24 w 34"/>
                  <a:gd name="T29" fmla="*/ 16 h 24"/>
                  <a:gd name="T30" fmla="*/ 16 w 34"/>
                  <a:gd name="T31" fmla="*/ 21 h 24"/>
                  <a:gd name="T32" fmla="*/ 14 w 34"/>
                  <a:gd name="T33" fmla="*/ 22 h 24"/>
                  <a:gd name="T34" fmla="*/ 14 w 34"/>
                  <a:gd name="T35" fmla="*/ 22 h 24"/>
                  <a:gd name="T36" fmla="*/ 14 w 34"/>
                  <a:gd name="T37" fmla="*/ 24 h 24"/>
                  <a:gd name="T38" fmla="*/ 10 w 34"/>
                  <a:gd name="T39" fmla="*/ 22 h 24"/>
                  <a:gd name="T40" fmla="*/ 9 w 34"/>
                  <a:gd name="T41" fmla="*/ 21 h 24"/>
                  <a:gd name="T42" fmla="*/ 10 w 34"/>
                  <a:gd name="T43" fmla="*/ 19 h 24"/>
                  <a:gd name="T44" fmla="*/ 12 w 34"/>
                  <a:gd name="T45" fmla="*/ 19 h 24"/>
                  <a:gd name="T46" fmla="*/ 14 w 34"/>
                  <a:gd name="T47" fmla="*/ 14 h 24"/>
                  <a:gd name="T48" fmla="*/ 16 w 34"/>
                  <a:gd name="T49" fmla="*/ 12 h 24"/>
                  <a:gd name="T50" fmla="*/ 16 w 34"/>
                  <a:gd name="T51" fmla="*/ 11 h 24"/>
                  <a:gd name="T52" fmla="*/ 17 w 34"/>
                  <a:gd name="T53" fmla="*/ 7 h 24"/>
                  <a:gd name="T54" fmla="*/ 21 w 34"/>
                  <a:gd name="T55" fmla="*/ 4 h 24"/>
                  <a:gd name="T56" fmla="*/ 14 w 34"/>
                  <a:gd name="T57" fmla="*/ 2 h 24"/>
                  <a:gd name="T58" fmla="*/ 14 w 34"/>
                  <a:gd name="T59" fmla="*/ 2 h 24"/>
                  <a:gd name="T60" fmla="*/ 16 w 34"/>
                  <a:gd name="T61" fmla="*/ 2 h 24"/>
                  <a:gd name="T62" fmla="*/ 14 w 34"/>
                  <a:gd name="T63" fmla="*/ 2 h 24"/>
                  <a:gd name="T64" fmla="*/ 12 w 34"/>
                  <a:gd name="T65" fmla="*/ 6 h 24"/>
                  <a:gd name="T66" fmla="*/ 10 w 34"/>
                  <a:gd name="T67" fmla="*/ 7 h 24"/>
                  <a:gd name="T68" fmla="*/ 9 w 34"/>
                  <a:gd name="T69" fmla="*/ 11 h 24"/>
                  <a:gd name="T70" fmla="*/ 5 w 34"/>
                  <a:gd name="T71" fmla="*/ 12 h 24"/>
                  <a:gd name="T72" fmla="*/ 5 w 34"/>
                  <a:gd name="T73" fmla="*/ 14 h 24"/>
                  <a:gd name="T74" fmla="*/ 0 w 34"/>
                  <a:gd name="T75" fmla="*/ 16 h 24"/>
                  <a:gd name="T76" fmla="*/ 0 w 34"/>
                  <a:gd name="T77" fmla="*/ 17 h 24"/>
                  <a:gd name="T78" fmla="*/ 0 w 34"/>
                  <a:gd name="T79" fmla="*/ 16 h 24"/>
                  <a:gd name="T80" fmla="*/ 0 w 34"/>
                  <a:gd name="T81" fmla="*/ 14 h 24"/>
                  <a:gd name="T82" fmla="*/ 2 w 34"/>
                  <a:gd name="T83" fmla="*/ 14 h 24"/>
                  <a:gd name="T84" fmla="*/ 4 w 34"/>
                  <a:gd name="T85" fmla="*/ 14 h 24"/>
                  <a:gd name="T86" fmla="*/ 5 w 34"/>
                  <a:gd name="T87" fmla="*/ 11 h 24"/>
                  <a:gd name="T88" fmla="*/ 9 w 34"/>
                  <a:gd name="T89" fmla="*/ 7 h 24"/>
                  <a:gd name="T90" fmla="*/ 10 w 34"/>
                  <a:gd name="T91" fmla="*/ 6 h 24"/>
                  <a:gd name="T92" fmla="*/ 12 w 34"/>
                  <a:gd name="T9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24">
                    <a:moveTo>
                      <a:pt x="21" y="4"/>
                    </a:moveTo>
                    <a:lnTo>
                      <a:pt x="22" y="4"/>
                    </a:lnTo>
                    <a:lnTo>
                      <a:pt x="22" y="4"/>
                    </a:lnTo>
                    <a:lnTo>
                      <a:pt x="22" y="4"/>
                    </a:lnTo>
                    <a:lnTo>
                      <a:pt x="24" y="6"/>
                    </a:lnTo>
                    <a:lnTo>
                      <a:pt x="24" y="7"/>
                    </a:lnTo>
                    <a:lnTo>
                      <a:pt x="24" y="7"/>
                    </a:lnTo>
                    <a:lnTo>
                      <a:pt x="24" y="9"/>
                    </a:lnTo>
                    <a:lnTo>
                      <a:pt x="26" y="9"/>
                    </a:lnTo>
                    <a:lnTo>
                      <a:pt x="26" y="9"/>
                    </a:lnTo>
                    <a:lnTo>
                      <a:pt x="27" y="9"/>
                    </a:lnTo>
                    <a:lnTo>
                      <a:pt x="27" y="9"/>
                    </a:lnTo>
                    <a:lnTo>
                      <a:pt x="29" y="11"/>
                    </a:lnTo>
                    <a:lnTo>
                      <a:pt x="29" y="11"/>
                    </a:lnTo>
                    <a:lnTo>
                      <a:pt x="29" y="11"/>
                    </a:lnTo>
                    <a:lnTo>
                      <a:pt x="29" y="11"/>
                    </a:lnTo>
                    <a:lnTo>
                      <a:pt x="29" y="11"/>
                    </a:lnTo>
                    <a:lnTo>
                      <a:pt x="31" y="11"/>
                    </a:lnTo>
                    <a:lnTo>
                      <a:pt x="31" y="9"/>
                    </a:lnTo>
                    <a:lnTo>
                      <a:pt x="31" y="9"/>
                    </a:lnTo>
                    <a:lnTo>
                      <a:pt x="31" y="7"/>
                    </a:lnTo>
                    <a:lnTo>
                      <a:pt x="31" y="7"/>
                    </a:lnTo>
                    <a:lnTo>
                      <a:pt x="31" y="7"/>
                    </a:lnTo>
                    <a:lnTo>
                      <a:pt x="33" y="9"/>
                    </a:lnTo>
                    <a:lnTo>
                      <a:pt x="33" y="11"/>
                    </a:lnTo>
                    <a:lnTo>
                      <a:pt x="34" y="14"/>
                    </a:lnTo>
                    <a:lnTo>
                      <a:pt x="34" y="14"/>
                    </a:lnTo>
                    <a:lnTo>
                      <a:pt x="31" y="14"/>
                    </a:lnTo>
                    <a:lnTo>
                      <a:pt x="27" y="16"/>
                    </a:lnTo>
                    <a:lnTo>
                      <a:pt x="24" y="16"/>
                    </a:lnTo>
                    <a:lnTo>
                      <a:pt x="17" y="19"/>
                    </a:lnTo>
                    <a:lnTo>
                      <a:pt x="16" y="21"/>
                    </a:lnTo>
                    <a:lnTo>
                      <a:pt x="16" y="21"/>
                    </a:lnTo>
                    <a:lnTo>
                      <a:pt x="14" y="22"/>
                    </a:lnTo>
                    <a:lnTo>
                      <a:pt x="14" y="22"/>
                    </a:lnTo>
                    <a:lnTo>
                      <a:pt x="14" y="22"/>
                    </a:lnTo>
                    <a:lnTo>
                      <a:pt x="14" y="24"/>
                    </a:lnTo>
                    <a:lnTo>
                      <a:pt x="14" y="24"/>
                    </a:lnTo>
                    <a:lnTo>
                      <a:pt x="12" y="24"/>
                    </a:lnTo>
                    <a:lnTo>
                      <a:pt x="10" y="22"/>
                    </a:lnTo>
                    <a:lnTo>
                      <a:pt x="9" y="21"/>
                    </a:lnTo>
                    <a:lnTo>
                      <a:pt x="9" y="21"/>
                    </a:lnTo>
                    <a:lnTo>
                      <a:pt x="10" y="19"/>
                    </a:lnTo>
                    <a:lnTo>
                      <a:pt x="10" y="19"/>
                    </a:lnTo>
                    <a:lnTo>
                      <a:pt x="12" y="19"/>
                    </a:lnTo>
                    <a:lnTo>
                      <a:pt x="12" y="19"/>
                    </a:lnTo>
                    <a:lnTo>
                      <a:pt x="12" y="19"/>
                    </a:lnTo>
                    <a:lnTo>
                      <a:pt x="14" y="14"/>
                    </a:lnTo>
                    <a:lnTo>
                      <a:pt x="14" y="14"/>
                    </a:lnTo>
                    <a:lnTo>
                      <a:pt x="16" y="12"/>
                    </a:lnTo>
                    <a:lnTo>
                      <a:pt x="16" y="12"/>
                    </a:lnTo>
                    <a:lnTo>
                      <a:pt x="16" y="11"/>
                    </a:lnTo>
                    <a:lnTo>
                      <a:pt x="16" y="9"/>
                    </a:lnTo>
                    <a:lnTo>
                      <a:pt x="17" y="7"/>
                    </a:lnTo>
                    <a:lnTo>
                      <a:pt x="21" y="4"/>
                    </a:lnTo>
                    <a:lnTo>
                      <a:pt x="21" y="4"/>
                    </a:lnTo>
                    <a:lnTo>
                      <a:pt x="21" y="4"/>
                    </a:lnTo>
                    <a:moveTo>
                      <a:pt x="14" y="2"/>
                    </a:moveTo>
                    <a:lnTo>
                      <a:pt x="14" y="2"/>
                    </a:lnTo>
                    <a:lnTo>
                      <a:pt x="14" y="2"/>
                    </a:lnTo>
                    <a:lnTo>
                      <a:pt x="14" y="0"/>
                    </a:lnTo>
                    <a:lnTo>
                      <a:pt x="16" y="2"/>
                    </a:lnTo>
                    <a:lnTo>
                      <a:pt x="16" y="2"/>
                    </a:lnTo>
                    <a:lnTo>
                      <a:pt x="14" y="2"/>
                    </a:lnTo>
                    <a:lnTo>
                      <a:pt x="14" y="4"/>
                    </a:lnTo>
                    <a:lnTo>
                      <a:pt x="12" y="6"/>
                    </a:lnTo>
                    <a:lnTo>
                      <a:pt x="10" y="7"/>
                    </a:lnTo>
                    <a:lnTo>
                      <a:pt x="10" y="7"/>
                    </a:lnTo>
                    <a:lnTo>
                      <a:pt x="10" y="9"/>
                    </a:lnTo>
                    <a:lnTo>
                      <a:pt x="9" y="11"/>
                    </a:lnTo>
                    <a:lnTo>
                      <a:pt x="7" y="11"/>
                    </a:lnTo>
                    <a:lnTo>
                      <a:pt x="5" y="12"/>
                    </a:lnTo>
                    <a:lnTo>
                      <a:pt x="5" y="14"/>
                    </a:lnTo>
                    <a:lnTo>
                      <a:pt x="5" y="14"/>
                    </a:lnTo>
                    <a:lnTo>
                      <a:pt x="2" y="14"/>
                    </a:lnTo>
                    <a:lnTo>
                      <a:pt x="0" y="16"/>
                    </a:lnTo>
                    <a:lnTo>
                      <a:pt x="0" y="16"/>
                    </a:lnTo>
                    <a:lnTo>
                      <a:pt x="0" y="17"/>
                    </a:lnTo>
                    <a:lnTo>
                      <a:pt x="0" y="16"/>
                    </a:lnTo>
                    <a:lnTo>
                      <a:pt x="0" y="16"/>
                    </a:lnTo>
                    <a:lnTo>
                      <a:pt x="0" y="14"/>
                    </a:lnTo>
                    <a:lnTo>
                      <a:pt x="0" y="14"/>
                    </a:lnTo>
                    <a:lnTo>
                      <a:pt x="2" y="14"/>
                    </a:lnTo>
                    <a:lnTo>
                      <a:pt x="2" y="14"/>
                    </a:lnTo>
                    <a:lnTo>
                      <a:pt x="2" y="14"/>
                    </a:lnTo>
                    <a:lnTo>
                      <a:pt x="4" y="14"/>
                    </a:lnTo>
                    <a:lnTo>
                      <a:pt x="5" y="11"/>
                    </a:lnTo>
                    <a:lnTo>
                      <a:pt x="5" y="11"/>
                    </a:lnTo>
                    <a:lnTo>
                      <a:pt x="7" y="9"/>
                    </a:lnTo>
                    <a:lnTo>
                      <a:pt x="9" y="7"/>
                    </a:lnTo>
                    <a:lnTo>
                      <a:pt x="9" y="7"/>
                    </a:lnTo>
                    <a:lnTo>
                      <a:pt x="10" y="6"/>
                    </a:lnTo>
                    <a:lnTo>
                      <a:pt x="10" y="4"/>
                    </a:lnTo>
                    <a:lnTo>
                      <a:pt x="12" y="0"/>
                    </a:lnTo>
                    <a:lnTo>
                      <a:pt x="1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31" name="Freeform 2390"/>
              <p:cNvSpPr>
                <a:spLocks/>
              </p:cNvSpPr>
              <p:nvPr/>
            </p:nvSpPr>
            <p:spPr bwMode="auto">
              <a:xfrm>
                <a:off x="5041" y="1385"/>
                <a:ext cx="44" cy="46"/>
              </a:xfrm>
              <a:custGeom>
                <a:avLst/>
                <a:gdLst>
                  <a:gd name="T0" fmla="*/ 22 w 44"/>
                  <a:gd name="T1" fmla="*/ 2 h 46"/>
                  <a:gd name="T2" fmla="*/ 24 w 44"/>
                  <a:gd name="T3" fmla="*/ 2 h 46"/>
                  <a:gd name="T4" fmla="*/ 29 w 44"/>
                  <a:gd name="T5" fmla="*/ 12 h 46"/>
                  <a:gd name="T6" fmla="*/ 31 w 44"/>
                  <a:gd name="T7" fmla="*/ 16 h 46"/>
                  <a:gd name="T8" fmla="*/ 31 w 44"/>
                  <a:gd name="T9" fmla="*/ 16 h 46"/>
                  <a:gd name="T10" fmla="*/ 32 w 44"/>
                  <a:gd name="T11" fmla="*/ 17 h 46"/>
                  <a:gd name="T12" fmla="*/ 34 w 44"/>
                  <a:gd name="T13" fmla="*/ 17 h 46"/>
                  <a:gd name="T14" fmla="*/ 37 w 44"/>
                  <a:gd name="T15" fmla="*/ 19 h 46"/>
                  <a:gd name="T16" fmla="*/ 37 w 44"/>
                  <a:gd name="T17" fmla="*/ 17 h 46"/>
                  <a:gd name="T18" fmla="*/ 39 w 44"/>
                  <a:gd name="T19" fmla="*/ 14 h 46"/>
                  <a:gd name="T20" fmla="*/ 41 w 44"/>
                  <a:gd name="T21" fmla="*/ 14 h 46"/>
                  <a:gd name="T22" fmla="*/ 41 w 44"/>
                  <a:gd name="T23" fmla="*/ 17 h 46"/>
                  <a:gd name="T24" fmla="*/ 42 w 44"/>
                  <a:gd name="T25" fmla="*/ 17 h 46"/>
                  <a:gd name="T26" fmla="*/ 44 w 44"/>
                  <a:gd name="T27" fmla="*/ 17 h 46"/>
                  <a:gd name="T28" fmla="*/ 44 w 44"/>
                  <a:gd name="T29" fmla="*/ 19 h 46"/>
                  <a:gd name="T30" fmla="*/ 42 w 44"/>
                  <a:gd name="T31" fmla="*/ 21 h 46"/>
                  <a:gd name="T32" fmla="*/ 41 w 44"/>
                  <a:gd name="T33" fmla="*/ 26 h 46"/>
                  <a:gd name="T34" fmla="*/ 41 w 44"/>
                  <a:gd name="T35" fmla="*/ 26 h 46"/>
                  <a:gd name="T36" fmla="*/ 41 w 44"/>
                  <a:gd name="T37" fmla="*/ 24 h 46"/>
                  <a:gd name="T38" fmla="*/ 41 w 44"/>
                  <a:gd name="T39" fmla="*/ 24 h 46"/>
                  <a:gd name="T40" fmla="*/ 39 w 44"/>
                  <a:gd name="T41" fmla="*/ 24 h 46"/>
                  <a:gd name="T42" fmla="*/ 39 w 44"/>
                  <a:gd name="T43" fmla="*/ 26 h 46"/>
                  <a:gd name="T44" fmla="*/ 37 w 44"/>
                  <a:gd name="T45" fmla="*/ 28 h 46"/>
                  <a:gd name="T46" fmla="*/ 36 w 44"/>
                  <a:gd name="T47" fmla="*/ 28 h 46"/>
                  <a:gd name="T48" fmla="*/ 32 w 44"/>
                  <a:gd name="T49" fmla="*/ 31 h 46"/>
                  <a:gd name="T50" fmla="*/ 31 w 44"/>
                  <a:gd name="T51" fmla="*/ 31 h 46"/>
                  <a:gd name="T52" fmla="*/ 29 w 44"/>
                  <a:gd name="T53" fmla="*/ 33 h 46"/>
                  <a:gd name="T54" fmla="*/ 31 w 44"/>
                  <a:gd name="T55" fmla="*/ 34 h 46"/>
                  <a:gd name="T56" fmla="*/ 31 w 44"/>
                  <a:gd name="T57" fmla="*/ 34 h 46"/>
                  <a:gd name="T58" fmla="*/ 32 w 44"/>
                  <a:gd name="T59" fmla="*/ 38 h 46"/>
                  <a:gd name="T60" fmla="*/ 32 w 44"/>
                  <a:gd name="T61" fmla="*/ 38 h 46"/>
                  <a:gd name="T62" fmla="*/ 31 w 44"/>
                  <a:gd name="T63" fmla="*/ 39 h 46"/>
                  <a:gd name="T64" fmla="*/ 31 w 44"/>
                  <a:gd name="T65" fmla="*/ 41 h 46"/>
                  <a:gd name="T66" fmla="*/ 29 w 44"/>
                  <a:gd name="T67" fmla="*/ 41 h 46"/>
                  <a:gd name="T68" fmla="*/ 27 w 44"/>
                  <a:gd name="T69" fmla="*/ 41 h 46"/>
                  <a:gd name="T70" fmla="*/ 27 w 44"/>
                  <a:gd name="T71" fmla="*/ 43 h 46"/>
                  <a:gd name="T72" fmla="*/ 27 w 44"/>
                  <a:gd name="T73" fmla="*/ 44 h 46"/>
                  <a:gd name="T74" fmla="*/ 29 w 44"/>
                  <a:gd name="T75" fmla="*/ 44 h 46"/>
                  <a:gd name="T76" fmla="*/ 31 w 44"/>
                  <a:gd name="T77" fmla="*/ 44 h 46"/>
                  <a:gd name="T78" fmla="*/ 29 w 44"/>
                  <a:gd name="T79" fmla="*/ 46 h 46"/>
                  <a:gd name="T80" fmla="*/ 27 w 44"/>
                  <a:gd name="T81" fmla="*/ 43 h 46"/>
                  <a:gd name="T82" fmla="*/ 26 w 44"/>
                  <a:gd name="T83" fmla="*/ 43 h 46"/>
                  <a:gd name="T84" fmla="*/ 26 w 44"/>
                  <a:gd name="T85" fmla="*/ 46 h 46"/>
                  <a:gd name="T86" fmla="*/ 22 w 44"/>
                  <a:gd name="T87" fmla="*/ 44 h 46"/>
                  <a:gd name="T88" fmla="*/ 20 w 44"/>
                  <a:gd name="T89" fmla="*/ 43 h 46"/>
                  <a:gd name="T90" fmla="*/ 20 w 44"/>
                  <a:gd name="T91" fmla="*/ 43 h 46"/>
                  <a:gd name="T92" fmla="*/ 19 w 44"/>
                  <a:gd name="T93" fmla="*/ 43 h 46"/>
                  <a:gd name="T94" fmla="*/ 14 w 44"/>
                  <a:gd name="T95" fmla="*/ 31 h 46"/>
                  <a:gd name="T96" fmla="*/ 10 w 44"/>
                  <a:gd name="T97" fmla="*/ 31 h 46"/>
                  <a:gd name="T98" fmla="*/ 9 w 44"/>
                  <a:gd name="T99" fmla="*/ 33 h 46"/>
                  <a:gd name="T100" fmla="*/ 0 w 44"/>
                  <a:gd name="T101" fmla="*/ 21 h 46"/>
                  <a:gd name="T102" fmla="*/ 2 w 44"/>
                  <a:gd name="T103" fmla="*/ 19 h 46"/>
                  <a:gd name="T104" fmla="*/ 2 w 44"/>
                  <a:gd name="T105" fmla="*/ 19 h 46"/>
                  <a:gd name="T106" fmla="*/ 2 w 44"/>
                  <a:gd name="T107" fmla="*/ 14 h 46"/>
                  <a:gd name="T108" fmla="*/ 4 w 44"/>
                  <a:gd name="T109" fmla="*/ 11 h 46"/>
                  <a:gd name="T110" fmla="*/ 9 w 44"/>
                  <a:gd name="T111" fmla="*/ 7 h 46"/>
                  <a:gd name="T112" fmla="*/ 12 w 44"/>
                  <a:gd name="T113" fmla="*/ 4 h 46"/>
                  <a:gd name="T114" fmla="*/ 17 w 44"/>
                  <a:gd name="T115" fmla="*/ 0 h 46"/>
                  <a:gd name="T116" fmla="*/ 17 w 44"/>
                  <a:gd name="T117" fmla="*/ 0 h 46"/>
                  <a:gd name="T118" fmla="*/ 19 w 44"/>
                  <a:gd name="T1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6">
                    <a:moveTo>
                      <a:pt x="19" y="0"/>
                    </a:moveTo>
                    <a:lnTo>
                      <a:pt x="22" y="2"/>
                    </a:lnTo>
                    <a:lnTo>
                      <a:pt x="24" y="0"/>
                    </a:lnTo>
                    <a:lnTo>
                      <a:pt x="24" y="2"/>
                    </a:lnTo>
                    <a:lnTo>
                      <a:pt x="27" y="9"/>
                    </a:lnTo>
                    <a:lnTo>
                      <a:pt x="29" y="12"/>
                    </a:lnTo>
                    <a:lnTo>
                      <a:pt x="31" y="14"/>
                    </a:lnTo>
                    <a:lnTo>
                      <a:pt x="31" y="16"/>
                    </a:lnTo>
                    <a:lnTo>
                      <a:pt x="31" y="16"/>
                    </a:lnTo>
                    <a:lnTo>
                      <a:pt x="31" y="16"/>
                    </a:lnTo>
                    <a:lnTo>
                      <a:pt x="32" y="17"/>
                    </a:lnTo>
                    <a:lnTo>
                      <a:pt x="32" y="17"/>
                    </a:lnTo>
                    <a:lnTo>
                      <a:pt x="34" y="17"/>
                    </a:lnTo>
                    <a:lnTo>
                      <a:pt x="34" y="17"/>
                    </a:lnTo>
                    <a:lnTo>
                      <a:pt x="34" y="19"/>
                    </a:lnTo>
                    <a:lnTo>
                      <a:pt x="37" y="19"/>
                    </a:lnTo>
                    <a:lnTo>
                      <a:pt x="37" y="19"/>
                    </a:lnTo>
                    <a:lnTo>
                      <a:pt x="37" y="17"/>
                    </a:lnTo>
                    <a:lnTo>
                      <a:pt x="39" y="16"/>
                    </a:lnTo>
                    <a:lnTo>
                      <a:pt x="39" y="14"/>
                    </a:lnTo>
                    <a:lnTo>
                      <a:pt x="41" y="14"/>
                    </a:lnTo>
                    <a:lnTo>
                      <a:pt x="41" y="14"/>
                    </a:lnTo>
                    <a:lnTo>
                      <a:pt x="41" y="16"/>
                    </a:lnTo>
                    <a:lnTo>
                      <a:pt x="41" y="17"/>
                    </a:lnTo>
                    <a:lnTo>
                      <a:pt x="41" y="17"/>
                    </a:lnTo>
                    <a:lnTo>
                      <a:pt x="42" y="17"/>
                    </a:lnTo>
                    <a:lnTo>
                      <a:pt x="42" y="17"/>
                    </a:lnTo>
                    <a:lnTo>
                      <a:pt x="44" y="17"/>
                    </a:lnTo>
                    <a:lnTo>
                      <a:pt x="44" y="19"/>
                    </a:lnTo>
                    <a:lnTo>
                      <a:pt x="44" y="19"/>
                    </a:lnTo>
                    <a:lnTo>
                      <a:pt x="42" y="19"/>
                    </a:lnTo>
                    <a:lnTo>
                      <a:pt x="42" y="21"/>
                    </a:lnTo>
                    <a:lnTo>
                      <a:pt x="42" y="22"/>
                    </a:lnTo>
                    <a:lnTo>
                      <a:pt x="41" y="26"/>
                    </a:lnTo>
                    <a:lnTo>
                      <a:pt x="41" y="26"/>
                    </a:lnTo>
                    <a:lnTo>
                      <a:pt x="41" y="26"/>
                    </a:lnTo>
                    <a:lnTo>
                      <a:pt x="41" y="26"/>
                    </a:lnTo>
                    <a:lnTo>
                      <a:pt x="41" y="24"/>
                    </a:lnTo>
                    <a:lnTo>
                      <a:pt x="41" y="24"/>
                    </a:lnTo>
                    <a:lnTo>
                      <a:pt x="41" y="24"/>
                    </a:lnTo>
                    <a:lnTo>
                      <a:pt x="41" y="24"/>
                    </a:lnTo>
                    <a:lnTo>
                      <a:pt x="39" y="24"/>
                    </a:lnTo>
                    <a:lnTo>
                      <a:pt x="39" y="24"/>
                    </a:lnTo>
                    <a:lnTo>
                      <a:pt x="39" y="26"/>
                    </a:lnTo>
                    <a:lnTo>
                      <a:pt x="39" y="26"/>
                    </a:lnTo>
                    <a:lnTo>
                      <a:pt x="37" y="28"/>
                    </a:lnTo>
                    <a:lnTo>
                      <a:pt x="37" y="28"/>
                    </a:lnTo>
                    <a:lnTo>
                      <a:pt x="36" y="28"/>
                    </a:lnTo>
                    <a:lnTo>
                      <a:pt x="32" y="29"/>
                    </a:lnTo>
                    <a:lnTo>
                      <a:pt x="32" y="31"/>
                    </a:lnTo>
                    <a:lnTo>
                      <a:pt x="32" y="31"/>
                    </a:lnTo>
                    <a:lnTo>
                      <a:pt x="31" y="31"/>
                    </a:lnTo>
                    <a:lnTo>
                      <a:pt x="29" y="33"/>
                    </a:lnTo>
                    <a:lnTo>
                      <a:pt x="29" y="33"/>
                    </a:lnTo>
                    <a:lnTo>
                      <a:pt x="31" y="34"/>
                    </a:lnTo>
                    <a:lnTo>
                      <a:pt x="31" y="34"/>
                    </a:lnTo>
                    <a:lnTo>
                      <a:pt x="31" y="34"/>
                    </a:lnTo>
                    <a:lnTo>
                      <a:pt x="31" y="34"/>
                    </a:lnTo>
                    <a:lnTo>
                      <a:pt x="32" y="36"/>
                    </a:lnTo>
                    <a:lnTo>
                      <a:pt x="32" y="38"/>
                    </a:lnTo>
                    <a:lnTo>
                      <a:pt x="32" y="38"/>
                    </a:lnTo>
                    <a:lnTo>
                      <a:pt x="32" y="38"/>
                    </a:lnTo>
                    <a:lnTo>
                      <a:pt x="31" y="38"/>
                    </a:lnTo>
                    <a:lnTo>
                      <a:pt x="31" y="39"/>
                    </a:lnTo>
                    <a:lnTo>
                      <a:pt x="31" y="39"/>
                    </a:lnTo>
                    <a:lnTo>
                      <a:pt x="31" y="41"/>
                    </a:lnTo>
                    <a:lnTo>
                      <a:pt x="31" y="41"/>
                    </a:lnTo>
                    <a:lnTo>
                      <a:pt x="29" y="41"/>
                    </a:lnTo>
                    <a:lnTo>
                      <a:pt x="29" y="41"/>
                    </a:lnTo>
                    <a:lnTo>
                      <a:pt x="27" y="41"/>
                    </a:lnTo>
                    <a:lnTo>
                      <a:pt x="27" y="41"/>
                    </a:lnTo>
                    <a:lnTo>
                      <a:pt x="27" y="43"/>
                    </a:lnTo>
                    <a:lnTo>
                      <a:pt x="27" y="43"/>
                    </a:lnTo>
                    <a:lnTo>
                      <a:pt x="27" y="44"/>
                    </a:lnTo>
                    <a:lnTo>
                      <a:pt x="29" y="44"/>
                    </a:lnTo>
                    <a:lnTo>
                      <a:pt x="29" y="44"/>
                    </a:lnTo>
                    <a:lnTo>
                      <a:pt x="29" y="44"/>
                    </a:lnTo>
                    <a:lnTo>
                      <a:pt x="31" y="44"/>
                    </a:lnTo>
                    <a:lnTo>
                      <a:pt x="31" y="46"/>
                    </a:lnTo>
                    <a:lnTo>
                      <a:pt x="29" y="46"/>
                    </a:lnTo>
                    <a:lnTo>
                      <a:pt x="27" y="44"/>
                    </a:lnTo>
                    <a:lnTo>
                      <a:pt x="27" y="43"/>
                    </a:lnTo>
                    <a:lnTo>
                      <a:pt x="27" y="43"/>
                    </a:lnTo>
                    <a:lnTo>
                      <a:pt x="26" y="43"/>
                    </a:lnTo>
                    <a:lnTo>
                      <a:pt x="26" y="44"/>
                    </a:lnTo>
                    <a:lnTo>
                      <a:pt x="26" y="46"/>
                    </a:lnTo>
                    <a:lnTo>
                      <a:pt x="22" y="44"/>
                    </a:lnTo>
                    <a:lnTo>
                      <a:pt x="22" y="44"/>
                    </a:lnTo>
                    <a:lnTo>
                      <a:pt x="20" y="44"/>
                    </a:lnTo>
                    <a:lnTo>
                      <a:pt x="20" y="43"/>
                    </a:lnTo>
                    <a:lnTo>
                      <a:pt x="20" y="43"/>
                    </a:lnTo>
                    <a:lnTo>
                      <a:pt x="20" y="43"/>
                    </a:lnTo>
                    <a:lnTo>
                      <a:pt x="20" y="43"/>
                    </a:lnTo>
                    <a:lnTo>
                      <a:pt x="19" y="43"/>
                    </a:lnTo>
                    <a:lnTo>
                      <a:pt x="19" y="43"/>
                    </a:lnTo>
                    <a:lnTo>
                      <a:pt x="14" y="31"/>
                    </a:lnTo>
                    <a:lnTo>
                      <a:pt x="10" y="31"/>
                    </a:lnTo>
                    <a:lnTo>
                      <a:pt x="10" y="31"/>
                    </a:lnTo>
                    <a:lnTo>
                      <a:pt x="9" y="31"/>
                    </a:lnTo>
                    <a:lnTo>
                      <a:pt x="9" y="33"/>
                    </a:lnTo>
                    <a:lnTo>
                      <a:pt x="2" y="28"/>
                    </a:lnTo>
                    <a:lnTo>
                      <a:pt x="0" y="21"/>
                    </a:lnTo>
                    <a:lnTo>
                      <a:pt x="0" y="19"/>
                    </a:lnTo>
                    <a:lnTo>
                      <a:pt x="2" y="19"/>
                    </a:lnTo>
                    <a:lnTo>
                      <a:pt x="2" y="19"/>
                    </a:lnTo>
                    <a:lnTo>
                      <a:pt x="2" y="19"/>
                    </a:lnTo>
                    <a:lnTo>
                      <a:pt x="4" y="19"/>
                    </a:lnTo>
                    <a:lnTo>
                      <a:pt x="2" y="14"/>
                    </a:lnTo>
                    <a:lnTo>
                      <a:pt x="4" y="12"/>
                    </a:lnTo>
                    <a:lnTo>
                      <a:pt x="4" y="11"/>
                    </a:lnTo>
                    <a:lnTo>
                      <a:pt x="7" y="9"/>
                    </a:lnTo>
                    <a:lnTo>
                      <a:pt x="9" y="7"/>
                    </a:lnTo>
                    <a:lnTo>
                      <a:pt x="10" y="5"/>
                    </a:lnTo>
                    <a:lnTo>
                      <a:pt x="12" y="4"/>
                    </a:lnTo>
                    <a:lnTo>
                      <a:pt x="15" y="0"/>
                    </a:lnTo>
                    <a:lnTo>
                      <a:pt x="17" y="0"/>
                    </a:lnTo>
                    <a:lnTo>
                      <a:pt x="17" y="0"/>
                    </a:lnTo>
                    <a:lnTo>
                      <a:pt x="17" y="0"/>
                    </a:lnTo>
                    <a:lnTo>
                      <a:pt x="19" y="0"/>
                    </a:lnTo>
                    <a:lnTo>
                      <a:pt x="1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32" name="Freeform 2391"/>
              <p:cNvSpPr>
                <a:spLocks/>
              </p:cNvSpPr>
              <p:nvPr/>
            </p:nvSpPr>
            <p:spPr bwMode="auto">
              <a:xfrm>
                <a:off x="5041" y="1385"/>
                <a:ext cx="44" cy="46"/>
              </a:xfrm>
              <a:custGeom>
                <a:avLst/>
                <a:gdLst>
                  <a:gd name="T0" fmla="*/ 22 w 44"/>
                  <a:gd name="T1" fmla="*/ 2 h 46"/>
                  <a:gd name="T2" fmla="*/ 24 w 44"/>
                  <a:gd name="T3" fmla="*/ 2 h 46"/>
                  <a:gd name="T4" fmla="*/ 29 w 44"/>
                  <a:gd name="T5" fmla="*/ 12 h 46"/>
                  <a:gd name="T6" fmla="*/ 31 w 44"/>
                  <a:gd name="T7" fmla="*/ 16 h 46"/>
                  <a:gd name="T8" fmla="*/ 31 w 44"/>
                  <a:gd name="T9" fmla="*/ 16 h 46"/>
                  <a:gd name="T10" fmla="*/ 32 w 44"/>
                  <a:gd name="T11" fmla="*/ 17 h 46"/>
                  <a:gd name="T12" fmla="*/ 34 w 44"/>
                  <a:gd name="T13" fmla="*/ 17 h 46"/>
                  <a:gd name="T14" fmla="*/ 37 w 44"/>
                  <a:gd name="T15" fmla="*/ 19 h 46"/>
                  <a:gd name="T16" fmla="*/ 37 w 44"/>
                  <a:gd name="T17" fmla="*/ 17 h 46"/>
                  <a:gd name="T18" fmla="*/ 39 w 44"/>
                  <a:gd name="T19" fmla="*/ 14 h 46"/>
                  <a:gd name="T20" fmla="*/ 41 w 44"/>
                  <a:gd name="T21" fmla="*/ 14 h 46"/>
                  <a:gd name="T22" fmla="*/ 41 w 44"/>
                  <a:gd name="T23" fmla="*/ 17 h 46"/>
                  <a:gd name="T24" fmla="*/ 42 w 44"/>
                  <a:gd name="T25" fmla="*/ 17 h 46"/>
                  <a:gd name="T26" fmla="*/ 44 w 44"/>
                  <a:gd name="T27" fmla="*/ 17 h 46"/>
                  <a:gd name="T28" fmla="*/ 44 w 44"/>
                  <a:gd name="T29" fmla="*/ 19 h 46"/>
                  <a:gd name="T30" fmla="*/ 42 w 44"/>
                  <a:gd name="T31" fmla="*/ 21 h 46"/>
                  <a:gd name="T32" fmla="*/ 41 w 44"/>
                  <a:gd name="T33" fmla="*/ 26 h 46"/>
                  <a:gd name="T34" fmla="*/ 41 w 44"/>
                  <a:gd name="T35" fmla="*/ 26 h 46"/>
                  <a:gd name="T36" fmla="*/ 41 w 44"/>
                  <a:gd name="T37" fmla="*/ 24 h 46"/>
                  <a:gd name="T38" fmla="*/ 41 w 44"/>
                  <a:gd name="T39" fmla="*/ 24 h 46"/>
                  <a:gd name="T40" fmla="*/ 39 w 44"/>
                  <a:gd name="T41" fmla="*/ 24 h 46"/>
                  <a:gd name="T42" fmla="*/ 39 w 44"/>
                  <a:gd name="T43" fmla="*/ 26 h 46"/>
                  <a:gd name="T44" fmla="*/ 37 w 44"/>
                  <a:gd name="T45" fmla="*/ 28 h 46"/>
                  <a:gd name="T46" fmla="*/ 36 w 44"/>
                  <a:gd name="T47" fmla="*/ 28 h 46"/>
                  <a:gd name="T48" fmla="*/ 32 w 44"/>
                  <a:gd name="T49" fmla="*/ 31 h 46"/>
                  <a:gd name="T50" fmla="*/ 31 w 44"/>
                  <a:gd name="T51" fmla="*/ 31 h 46"/>
                  <a:gd name="T52" fmla="*/ 29 w 44"/>
                  <a:gd name="T53" fmla="*/ 33 h 46"/>
                  <a:gd name="T54" fmla="*/ 31 w 44"/>
                  <a:gd name="T55" fmla="*/ 34 h 46"/>
                  <a:gd name="T56" fmla="*/ 31 w 44"/>
                  <a:gd name="T57" fmla="*/ 34 h 46"/>
                  <a:gd name="T58" fmla="*/ 32 w 44"/>
                  <a:gd name="T59" fmla="*/ 38 h 46"/>
                  <a:gd name="T60" fmla="*/ 32 w 44"/>
                  <a:gd name="T61" fmla="*/ 38 h 46"/>
                  <a:gd name="T62" fmla="*/ 31 w 44"/>
                  <a:gd name="T63" fmla="*/ 39 h 46"/>
                  <a:gd name="T64" fmla="*/ 31 w 44"/>
                  <a:gd name="T65" fmla="*/ 41 h 46"/>
                  <a:gd name="T66" fmla="*/ 29 w 44"/>
                  <a:gd name="T67" fmla="*/ 41 h 46"/>
                  <a:gd name="T68" fmla="*/ 27 w 44"/>
                  <a:gd name="T69" fmla="*/ 41 h 46"/>
                  <a:gd name="T70" fmla="*/ 27 w 44"/>
                  <a:gd name="T71" fmla="*/ 43 h 46"/>
                  <a:gd name="T72" fmla="*/ 27 w 44"/>
                  <a:gd name="T73" fmla="*/ 44 h 46"/>
                  <a:gd name="T74" fmla="*/ 29 w 44"/>
                  <a:gd name="T75" fmla="*/ 44 h 46"/>
                  <a:gd name="T76" fmla="*/ 31 w 44"/>
                  <a:gd name="T77" fmla="*/ 44 h 46"/>
                  <a:gd name="T78" fmla="*/ 29 w 44"/>
                  <a:gd name="T79" fmla="*/ 46 h 46"/>
                  <a:gd name="T80" fmla="*/ 27 w 44"/>
                  <a:gd name="T81" fmla="*/ 43 h 46"/>
                  <a:gd name="T82" fmla="*/ 26 w 44"/>
                  <a:gd name="T83" fmla="*/ 43 h 46"/>
                  <a:gd name="T84" fmla="*/ 26 w 44"/>
                  <a:gd name="T85" fmla="*/ 46 h 46"/>
                  <a:gd name="T86" fmla="*/ 22 w 44"/>
                  <a:gd name="T87" fmla="*/ 44 h 46"/>
                  <a:gd name="T88" fmla="*/ 20 w 44"/>
                  <a:gd name="T89" fmla="*/ 43 h 46"/>
                  <a:gd name="T90" fmla="*/ 20 w 44"/>
                  <a:gd name="T91" fmla="*/ 43 h 46"/>
                  <a:gd name="T92" fmla="*/ 19 w 44"/>
                  <a:gd name="T93" fmla="*/ 43 h 46"/>
                  <a:gd name="T94" fmla="*/ 14 w 44"/>
                  <a:gd name="T95" fmla="*/ 31 h 46"/>
                  <a:gd name="T96" fmla="*/ 10 w 44"/>
                  <a:gd name="T97" fmla="*/ 31 h 46"/>
                  <a:gd name="T98" fmla="*/ 9 w 44"/>
                  <a:gd name="T99" fmla="*/ 33 h 46"/>
                  <a:gd name="T100" fmla="*/ 0 w 44"/>
                  <a:gd name="T101" fmla="*/ 21 h 46"/>
                  <a:gd name="T102" fmla="*/ 2 w 44"/>
                  <a:gd name="T103" fmla="*/ 19 h 46"/>
                  <a:gd name="T104" fmla="*/ 2 w 44"/>
                  <a:gd name="T105" fmla="*/ 19 h 46"/>
                  <a:gd name="T106" fmla="*/ 2 w 44"/>
                  <a:gd name="T107" fmla="*/ 14 h 46"/>
                  <a:gd name="T108" fmla="*/ 4 w 44"/>
                  <a:gd name="T109" fmla="*/ 11 h 46"/>
                  <a:gd name="T110" fmla="*/ 9 w 44"/>
                  <a:gd name="T111" fmla="*/ 7 h 46"/>
                  <a:gd name="T112" fmla="*/ 12 w 44"/>
                  <a:gd name="T113" fmla="*/ 4 h 46"/>
                  <a:gd name="T114" fmla="*/ 17 w 44"/>
                  <a:gd name="T115" fmla="*/ 0 h 46"/>
                  <a:gd name="T116" fmla="*/ 17 w 44"/>
                  <a:gd name="T117" fmla="*/ 0 h 46"/>
                  <a:gd name="T118" fmla="*/ 19 w 44"/>
                  <a:gd name="T1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6">
                    <a:moveTo>
                      <a:pt x="19" y="0"/>
                    </a:moveTo>
                    <a:lnTo>
                      <a:pt x="22" y="2"/>
                    </a:lnTo>
                    <a:lnTo>
                      <a:pt x="24" y="0"/>
                    </a:lnTo>
                    <a:lnTo>
                      <a:pt x="24" y="2"/>
                    </a:lnTo>
                    <a:lnTo>
                      <a:pt x="27" y="9"/>
                    </a:lnTo>
                    <a:lnTo>
                      <a:pt x="29" y="12"/>
                    </a:lnTo>
                    <a:lnTo>
                      <a:pt x="31" y="14"/>
                    </a:lnTo>
                    <a:lnTo>
                      <a:pt x="31" y="16"/>
                    </a:lnTo>
                    <a:lnTo>
                      <a:pt x="31" y="16"/>
                    </a:lnTo>
                    <a:lnTo>
                      <a:pt x="31" y="16"/>
                    </a:lnTo>
                    <a:lnTo>
                      <a:pt x="32" y="17"/>
                    </a:lnTo>
                    <a:lnTo>
                      <a:pt x="32" y="17"/>
                    </a:lnTo>
                    <a:lnTo>
                      <a:pt x="34" y="17"/>
                    </a:lnTo>
                    <a:lnTo>
                      <a:pt x="34" y="17"/>
                    </a:lnTo>
                    <a:lnTo>
                      <a:pt x="34" y="19"/>
                    </a:lnTo>
                    <a:lnTo>
                      <a:pt x="37" y="19"/>
                    </a:lnTo>
                    <a:lnTo>
                      <a:pt x="37" y="19"/>
                    </a:lnTo>
                    <a:lnTo>
                      <a:pt x="37" y="17"/>
                    </a:lnTo>
                    <a:lnTo>
                      <a:pt x="39" y="16"/>
                    </a:lnTo>
                    <a:lnTo>
                      <a:pt x="39" y="14"/>
                    </a:lnTo>
                    <a:lnTo>
                      <a:pt x="41" y="14"/>
                    </a:lnTo>
                    <a:lnTo>
                      <a:pt x="41" y="14"/>
                    </a:lnTo>
                    <a:lnTo>
                      <a:pt x="41" y="16"/>
                    </a:lnTo>
                    <a:lnTo>
                      <a:pt x="41" y="17"/>
                    </a:lnTo>
                    <a:lnTo>
                      <a:pt x="41" y="17"/>
                    </a:lnTo>
                    <a:lnTo>
                      <a:pt x="42" y="17"/>
                    </a:lnTo>
                    <a:lnTo>
                      <a:pt x="42" y="17"/>
                    </a:lnTo>
                    <a:lnTo>
                      <a:pt x="44" y="17"/>
                    </a:lnTo>
                    <a:lnTo>
                      <a:pt x="44" y="19"/>
                    </a:lnTo>
                    <a:lnTo>
                      <a:pt x="44" y="19"/>
                    </a:lnTo>
                    <a:lnTo>
                      <a:pt x="42" y="19"/>
                    </a:lnTo>
                    <a:lnTo>
                      <a:pt x="42" y="21"/>
                    </a:lnTo>
                    <a:lnTo>
                      <a:pt x="42" y="22"/>
                    </a:lnTo>
                    <a:lnTo>
                      <a:pt x="41" y="26"/>
                    </a:lnTo>
                    <a:lnTo>
                      <a:pt x="41" y="26"/>
                    </a:lnTo>
                    <a:lnTo>
                      <a:pt x="41" y="26"/>
                    </a:lnTo>
                    <a:lnTo>
                      <a:pt x="41" y="26"/>
                    </a:lnTo>
                    <a:lnTo>
                      <a:pt x="41" y="24"/>
                    </a:lnTo>
                    <a:lnTo>
                      <a:pt x="41" y="24"/>
                    </a:lnTo>
                    <a:lnTo>
                      <a:pt x="41" y="24"/>
                    </a:lnTo>
                    <a:lnTo>
                      <a:pt x="41" y="24"/>
                    </a:lnTo>
                    <a:lnTo>
                      <a:pt x="39" y="24"/>
                    </a:lnTo>
                    <a:lnTo>
                      <a:pt x="39" y="24"/>
                    </a:lnTo>
                    <a:lnTo>
                      <a:pt x="39" y="26"/>
                    </a:lnTo>
                    <a:lnTo>
                      <a:pt x="39" y="26"/>
                    </a:lnTo>
                    <a:lnTo>
                      <a:pt x="37" y="28"/>
                    </a:lnTo>
                    <a:lnTo>
                      <a:pt x="37" y="28"/>
                    </a:lnTo>
                    <a:lnTo>
                      <a:pt x="36" y="28"/>
                    </a:lnTo>
                    <a:lnTo>
                      <a:pt x="32" y="29"/>
                    </a:lnTo>
                    <a:lnTo>
                      <a:pt x="32" y="31"/>
                    </a:lnTo>
                    <a:lnTo>
                      <a:pt x="32" y="31"/>
                    </a:lnTo>
                    <a:lnTo>
                      <a:pt x="31" y="31"/>
                    </a:lnTo>
                    <a:lnTo>
                      <a:pt x="29" y="33"/>
                    </a:lnTo>
                    <a:lnTo>
                      <a:pt x="29" y="33"/>
                    </a:lnTo>
                    <a:lnTo>
                      <a:pt x="31" y="34"/>
                    </a:lnTo>
                    <a:lnTo>
                      <a:pt x="31" y="34"/>
                    </a:lnTo>
                    <a:lnTo>
                      <a:pt x="31" y="34"/>
                    </a:lnTo>
                    <a:lnTo>
                      <a:pt x="31" y="34"/>
                    </a:lnTo>
                    <a:lnTo>
                      <a:pt x="32" y="36"/>
                    </a:lnTo>
                    <a:lnTo>
                      <a:pt x="32" y="38"/>
                    </a:lnTo>
                    <a:lnTo>
                      <a:pt x="32" y="38"/>
                    </a:lnTo>
                    <a:lnTo>
                      <a:pt x="32" y="38"/>
                    </a:lnTo>
                    <a:lnTo>
                      <a:pt x="31" y="38"/>
                    </a:lnTo>
                    <a:lnTo>
                      <a:pt x="31" y="39"/>
                    </a:lnTo>
                    <a:lnTo>
                      <a:pt x="31" y="39"/>
                    </a:lnTo>
                    <a:lnTo>
                      <a:pt x="31" y="41"/>
                    </a:lnTo>
                    <a:lnTo>
                      <a:pt x="31" y="41"/>
                    </a:lnTo>
                    <a:lnTo>
                      <a:pt x="29" y="41"/>
                    </a:lnTo>
                    <a:lnTo>
                      <a:pt x="29" y="41"/>
                    </a:lnTo>
                    <a:lnTo>
                      <a:pt x="27" y="41"/>
                    </a:lnTo>
                    <a:lnTo>
                      <a:pt x="27" y="41"/>
                    </a:lnTo>
                    <a:lnTo>
                      <a:pt x="27" y="43"/>
                    </a:lnTo>
                    <a:lnTo>
                      <a:pt x="27" y="43"/>
                    </a:lnTo>
                    <a:lnTo>
                      <a:pt x="27" y="44"/>
                    </a:lnTo>
                    <a:lnTo>
                      <a:pt x="29" y="44"/>
                    </a:lnTo>
                    <a:lnTo>
                      <a:pt x="29" y="44"/>
                    </a:lnTo>
                    <a:lnTo>
                      <a:pt x="29" y="44"/>
                    </a:lnTo>
                    <a:lnTo>
                      <a:pt x="31" y="44"/>
                    </a:lnTo>
                    <a:lnTo>
                      <a:pt x="31" y="46"/>
                    </a:lnTo>
                    <a:lnTo>
                      <a:pt x="29" y="46"/>
                    </a:lnTo>
                    <a:lnTo>
                      <a:pt x="27" y="44"/>
                    </a:lnTo>
                    <a:lnTo>
                      <a:pt x="27" y="43"/>
                    </a:lnTo>
                    <a:lnTo>
                      <a:pt x="27" y="43"/>
                    </a:lnTo>
                    <a:lnTo>
                      <a:pt x="26" y="43"/>
                    </a:lnTo>
                    <a:lnTo>
                      <a:pt x="26" y="44"/>
                    </a:lnTo>
                    <a:lnTo>
                      <a:pt x="26" y="46"/>
                    </a:lnTo>
                    <a:lnTo>
                      <a:pt x="22" y="44"/>
                    </a:lnTo>
                    <a:lnTo>
                      <a:pt x="22" y="44"/>
                    </a:lnTo>
                    <a:lnTo>
                      <a:pt x="20" y="44"/>
                    </a:lnTo>
                    <a:lnTo>
                      <a:pt x="20" y="43"/>
                    </a:lnTo>
                    <a:lnTo>
                      <a:pt x="20" y="43"/>
                    </a:lnTo>
                    <a:lnTo>
                      <a:pt x="20" y="43"/>
                    </a:lnTo>
                    <a:lnTo>
                      <a:pt x="20" y="43"/>
                    </a:lnTo>
                    <a:lnTo>
                      <a:pt x="19" y="43"/>
                    </a:lnTo>
                    <a:lnTo>
                      <a:pt x="19" y="43"/>
                    </a:lnTo>
                    <a:lnTo>
                      <a:pt x="14" y="31"/>
                    </a:lnTo>
                    <a:lnTo>
                      <a:pt x="10" y="31"/>
                    </a:lnTo>
                    <a:lnTo>
                      <a:pt x="10" y="31"/>
                    </a:lnTo>
                    <a:lnTo>
                      <a:pt x="9" y="31"/>
                    </a:lnTo>
                    <a:lnTo>
                      <a:pt x="9" y="33"/>
                    </a:lnTo>
                    <a:lnTo>
                      <a:pt x="2" y="28"/>
                    </a:lnTo>
                    <a:lnTo>
                      <a:pt x="0" y="21"/>
                    </a:lnTo>
                    <a:lnTo>
                      <a:pt x="0" y="19"/>
                    </a:lnTo>
                    <a:lnTo>
                      <a:pt x="2" y="19"/>
                    </a:lnTo>
                    <a:lnTo>
                      <a:pt x="2" y="19"/>
                    </a:lnTo>
                    <a:lnTo>
                      <a:pt x="2" y="19"/>
                    </a:lnTo>
                    <a:lnTo>
                      <a:pt x="4" y="19"/>
                    </a:lnTo>
                    <a:lnTo>
                      <a:pt x="2" y="14"/>
                    </a:lnTo>
                    <a:lnTo>
                      <a:pt x="4" y="12"/>
                    </a:lnTo>
                    <a:lnTo>
                      <a:pt x="4" y="11"/>
                    </a:lnTo>
                    <a:lnTo>
                      <a:pt x="7" y="9"/>
                    </a:lnTo>
                    <a:lnTo>
                      <a:pt x="9" y="7"/>
                    </a:lnTo>
                    <a:lnTo>
                      <a:pt x="10" y="5"/>
                    </a:lnTo>
                    <a:lnTo>
                      <a:pt x="12" y="4"/>
                    </a:lnTo>
                    <a:lnTo>
                      <a:pt x="15" y="0"/>
                    </a:lnTo>
                    <a:lnTo>
                      <a:pt x="17" y="0"/>
                    </a:lnTo>
                    <a:lnTo>
                      <a:pt x="17" y="0"/>
                    </a:lnTo>
                    <a:lnTo>
                      <a:pt x="17" y="0"/>
                    </a:lnTo>
                    <a:lnTo>
                      <a:pt x="19" y="0"/>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33" name="Freeform 2392"/>
              <p:cNvSpPr>
                <a:spLocks/>
              </p:cNvSpPr>
              <p:nvPr/>
            </p:nvSpPr>
            <p:spPr bwMode="auto">
              <a:xfrm>
                <a:off x="4929" y="1424"/>
                <a:ext cx="55" cy="41"/>
              </a:xfrm>
              <a:custGeom>
                <a:avLst/>
                <a:gdLst>
                  <a:gd name="T0" fmla="*/ 55 w 55"/>
                  <a:gd name="T1" fmla="*/ 19 h 41"/>
                  <a:gd name="T2" fmla="*/ 55 w 55"/>
                  <a:gd name="T3" fmla="*/ 38 h 41"/>
                  <a:gd name="T4" fmla="*/ 53 w 55"/>
                  <a:gd name="T5" fmla="*/ 41 h 41"/>
                  <a:gd name="T6" fmla="*/ 51 w 55"/>
                  <a:gd name="T7" fmla="*/ 38 h 41"/>
                  <a:gd name="T8" fmla="*/ 49 w 55"/>
                  <a:gd name="T9" fmla="*/ 31 h 41"/>
                  <a:gd name="T10" fmla="*/ 38 w 55"/>
                  <a:gd name="T11" fmla="*/ 33 h 41"/>
                  <a:gd name="T12" fmla="*/ 36 w 55"/>
                  <a:gd name="T13" fmla="*/ 34 h 41"/>
                  <a:gd name="T14" fmla="*/ 27 w 55"/>
                  <a:gd name="T15" fmla="*/ 38 h 41"/>
                  <a:gd name="T16" fmla="*/ 22 w 55"/>
                  <a:gd name="T17" fmla="*/ 33 h 41"/>
                  <a:gd name="T18" fmla="*/ 16 w 55"/>
                  <a:gd name="T19" fmla="*/ 33 h 41"/>
                  <a:gd name="T20" fmla="*/ 14 w 55"/>
                  <a:gd name="T21" fmla="*/ 27 h 41"/>
                  <a:gd name="T22" fmla="*/ 7 w 55"/>
                  <a:gd name="T23" fmla="*/ 27 h 41"/>
                  <a:gd name="T24" fmla="*/ 7 w 55"/>
                  <a:gd name="T25" fmla="*/ 19 h 41"/>
                  <a:gd name="T26" fmla="*/ 5 w 55"/>
                  <a:gd name="T27" fmla="*/ 12 h 41"/>
                  <a:gd name="T28" fmla="*/ 0 w 55"/>
                  <a:gd name="T29" fmla="*/ 11 h 41"/>
                  <a:gd name="T30" fmla="*/ 0 w 55"/>
                  <a:gd name="T31" fmla="*/ 9 h 41"/>
                  <a:gd name="T32" fmla="*/ 5 w 55"/>
                  <a:gd name="T33" fmla="*/ 9 h 41"/>
                  <a:gd name="T34" fmla="*/ 5 w 55"/>
                  <a:gd name="T35" fmla="*/ 9 h 41"/>
                  <a:gd name="T36" fmla="*/ 10 w 55"/>
                  <a:gd name="T37" fmla="*/ 7 h 41"/>
                  <a:gd name="T38" fmla="*/ 36 w 55"/>
                  <a:gd name="T39" fmla="*/ 2 h 41"/>
                  <a:gd name="T40" fmla="*/ 36 w 55"/>
                  <a:gd name="T41" fmla="*/ 2 h 41"/>
                  <a:gd name="T42" fmla="*/ 39 w 55"/>
                  <a:gd name="T43" fmla="*/ 2 h 41"/>
                  <a:gd name="T44" fmla="*/ 48 w 55"/>
                  <a:gd name="T45" fmla="*/ 0 h 41"/>
                  <a:gd name="T46" fmla="*/ 53 w 55"/>
                  <a:gd name="T47" fmla="*/ 7 h 41"/>
                  <a:gd name="T48" fmla="*/ 55 w 55"/>
                  <a:gd name="T49"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41">
                    <a:moveTo>
                      <a:pt x="55" y="19"/>
                    </a:moveTo>
                    <a:lnTo>
                      <a:pt x="55" y="38"/>
                    </a:lnTo>
                    <a:lnTo>
                      <a:pt x="53" y="41"/>
                    </a:lnTo>
                    <a:lnTo>
                      <a:pt x="51" y="38"/>
                    </a:lnTo>
                    <a:lnTo>
                      <a:pt x="49" y="31"/>
                    </a:lnTo>
                    <a:lnTo>
                      <a:pt x="38" y="33"/>
                    </a:lnTo>
                    <a:lnTo>
                      <a:pt x="36" y="34"/>
                    </a:lnTo>
                    <a:lnTo>
                      <a:pt x="27" y="38"/>
                    </a:lnTo>
                    <a:lnTo>
                      <a:pt x="22" y="33"/>
                    </a:lnTo>
                    <a:lnTo>
                      <a:pt x="16" y="33"/>
                    </a:lnTo>
                    <a:lnTo>
                      <a:pt x="14" y="27"/>
                    </a:lnTo>
                    <a:lnTo>
                      <a:pt x="7" y="27"/>
                    </a:lnTo>
                    <a:lnTo>
                      <a:pt x="7" y="19"/>
                    </a:lnTo>
                    <a:lnTo>
                      <a:pt x="5" y="12"/>
                    </a:lnTo>
                    <a:lnTo>
                      <a:pt x="0" y="11"/>
                    </a:lnTo>
                    <a:lnTo>
                      <a:pt x="0" y="9"/>
                    </a:lnTo>
                    <a:lnTo>
                      <a:pt x="5" y="9"/>
                    </a:lnTo>
                    <a:lnTo>
                      <a:pt x="5" y="9"/>
                    </a:lnTo>
                    <a:lnTo>
                      <a:pt x="10" y="7"/>
                    </a:lnTo>
                    <a:lnTo>
                      <a:pt x="36" y="2"/>
                    </a:lnTo>
                    <a:lnTo>
                      <a:pt x="36" y="2"/>
                    </a:lnTo>
                    <a:lnTo>
                      <a:pt x="39" y="2"/>
                    </a:lnTo>
                    <a:lnTo>
                      <a:pt x="48" y="0"/>
                    </a:lnTo>
                    <a:lnTo>
                      <a:pt x="53" y="7"/>
                    </a:lnTo>
                    <a:lnTo>
                      <a:pt x="55" y="1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34" name="Freeform 2393"/>
              <p:cNvSpPr>
                <a:spLocks/>
              </p:cNvSpPr>
              <p:nvPr/>
            </p:nvSpPr>
            <p:spPr bwMode="auto">
              <a:xfrm>
                <a:off x="4929" y="1424"/>
                <a:ext cx="55" cy="41"/>
              </a:xfrm>
              <a:custGeom>
                <a:avLst/>
                <a:gdLst>
                  <a:gd name="T0" fmla="*/ 55 w 55"/>
                  <a:gd name="T1" fmla="*/ 19 h 41"/>
                  <a:gd name="T2" fmla="*/ 55 w 55"/>
                  <a:gd name="T3" fmla="*/ 38 h 41"/>
                  <a:gd name="T4" fmla="*/ 53 w 55"/>
                  <a:gd name="T5" fmla="*/ 41 h 41"/>
                  <a:gd name="T6" fmla="*/ 51 w 55"/>
                  <a:gd name="T7" fmla="*/ 38 h 41"/>
                  <a:gd name="T8" fmla="*/ 49 w 55"/>
                  <a:gd name="T9" fmla="*/ 31 h 41"/>
                  <a:gd name="T10" fmla="*/ 38 w 55"/>
                  <a:gd name="T11" fmla="*/ 33 h 41"/>
                  <a:gd name="T12" fmla="*/ 36 w 55"/>
                  <a:gd name="T13" fmla="*/ 34 h 41"/>
                  <a:gd name="T14" fmla="*/ 27 w 55"/>
                  <a:gd name="T15" fmla="*/ 38 h 41"/>
                  <a:gd name="T16" fmla="*/ 22 w 55"/>
                  <a:gd name="T17" fmla="*/ 33 h 41"/>
                  <a:gd name="T18" fmla="*/ 16 w 55"/>
                  <a:gd name="T19" fmla="*/ 33 h 41"/>
                  <a:gd name="T20" fmla="*/ 14 w 55"/>
                  <a:gd name="T21" fmla="*/ 27 h 41"/>
                  <a:gd name="T22" fmla="*/ 7 w 55"/>
                  <a:gd name="T23" fmla="*/ 27 h 41"/>
                  <a:gd name="T24" fmla="*/ 7 w 55"/>
                  <a:gd name="T25" fmla="*/ 19 h 41"/>
                  <a:gd name="T26" fmla="*/ 5 w 55"/>
                  <a:gd name="T27" fmla="*/ 12 h 41"/>
                  <a:gd name="T28" fmla="*/ 0 w 55"/>
                  <a:gd name="T29" fmla="*/ 11 h 41"/>
                  <a:gd name="T30" fmla="*/ 0 w 55"/>
                  <a:gd name="T31" fmla="*/ 9 h 41"/>
                  <a:gd name="T32" fmla="*/ 5 w 55"/>
                  <a:gd name="T33" fmla="*/ 9 h 41"/>
                  <a:gd name="T34" fmla="*/ 5 w 55"/>
                  <a:gd name="T35" fmla="*/ 9 h 41"/>
                  <a:gd name="T36" fmla="*/ 10 w 55"/>
                  <a:gd name="T37" fmla="*/ 7 h 41"/>
                  <a:gd name="T38" fmla="*/ 36 w 55"/>
                  <a:gd name="T39" fmla="*/ 2 h 41"/>
                  <a:gd name="T40" fmla="*/ 36 w 55"/>
                  <a:gd name="T41" fmla="*/ 2 h 41"/>
                  <a:gd name="T42" fmla="*/ 39 w 55"/>
                  <a:gd name="T43" fmla="*/ 2 h 41"/>
                  <a:gd name="T44" fmla="*/ 48 w 55"/>
                  <a:gd name="T45" fmla="*/ 0 h 41"/>
                  <a:gd name="T46" fmla="*/ 53 w 55"/>
                  <a:gd name="T47" fmla="*/ 7 h 41"/>
                  <a:gd name="T48" fmla="*/ 55 w 55"/>
                  <a:gd name="T49"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41">
                    <a:moveTo>
                      <a:pt x="55" y="19"/>
                    </a:moveTo>
                    <a:lnTo>
                      <a:pt x="55" y="38"/>
                    </a:lnTo>
                    <a:lnTo>
                      <a:pt x="53" y="41"/>
                    </a:lnTo>
                    <a:lnTo>
                      <a:pt x="51" y="38"/>
                    </a:lnTo>
                    <a:lnTo>
                      <a:pt x="49" y="31"/>
                    </a:lnTo>
                    <a:lnTo>
                      <a:pt x="38" y="33"/>
                    </a:lnTo>
                    <a:lnTo>
                      <a:pt x="36" y="34"/>
                    </a:lnTo>
                    <a:lnTo>
                      <a:pt x="27" y="38"/>
                    </a:lnTo>
                    <a:lnTo>
                      <a:pt x="22" y="33"/>
                    </a:lnTo>
                    <a:lnTo>
                      <a:pt x="16" y="33"/>
                    </a:lnTo>
                    <a:lnTo>
                      <a:pt x="14" y="27"/>
                    </a:lnTo>
                    <a:lnTo>
                      <a:pt x="7" y="27"/>
                    </a:lnTo>
                    <a:lnTo>
                      <a:pt x="7" y="19"/>
                    </a:lnTo>
                    <a:lnTo>
                      <a:pt x="5" y="12"/>
                    </a:lnTo>
                    <a:lnTo>
                      <a:pt x="0" y="11"/>
                    </a:lnTo>
                    <a:lnTo>
                      <a:pt x="0" y="9"/>
                    </a:lnTo>
                    <a:lnTo>
                      <a:pt x="5" y="9"/>
                    </a:lnTo>
                    <a:lnTo>
                      <a:pt x="5" y="9"/>
                    </a:lnTo>
                    <a:lnTo>
                      <a:pt x="10" y="7"/>
                    </a:lnTo>
                    <a:lnTo>
                      <a:pt x="36" y="2"/>
                    </a:lnTo>
                    <a:lnTo>
                      <a:pt x="36" y="2"/>
                    </a:lnTo>
                    <a:lnTo>
                      <a:pt x="39" y="2"/>
                    </a:lnTo>
                    <a:lnTo>
                      <a:pt x="48" y="0"/>
                    </a:lnTo>
                    <a:lnTo>
                      <a:pt x="53" y="7"/>
                    </a:lnTo>
                    <a:lnTo>
                      <a:pt x="55"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35" name="Freeform 2394"/>
              <p:cNvSpPr>
                <a:spLocks/>
              </p:cNvSpPr>
              <p:nvPr/>
            </p:nvSpPr>
            <p:spPr bwMode="auto">
              <a:xfrm>
                <a:off x="4939" y="1468"/>
                <a:ext cx="63" cy="34"/>
              </a:xfrm>
              <a:custGeom>
                <a:avLst/>
                <a:gdLst>
                  <a:gd name="T0" fmla="*/ 16 w 63"/>
                  <a:gd name="T1" fmla="*/ 11 h 34"/>
                  <a:gd name="T2" fmla="*/ 24 w 63"/>
                  <a:gd name="T3" fmla="*/ 14 h 34"/>
                  <a:gd name="T4" fmla="*/ 28 w 63"/>
                  <a:gd name="T5" fmla="*/ 4 h 34"/>
                  <a:gd name="T6" fmla="*/ 29 w 63"/>
                  <a:gd name="T7" fmla="*/ 11 h 34"/>
                  <a:gd name="T8" fmla="*/ 29 w 63"/>
                  <a:gd name="T9" fmla="*/ 11 h 34"/>
                  <a:gd name="T10" fmla="*/ 33 w 63"/>
                  <a:gd name="T11" fmla="*/ 9 h 34"/>
                  <a:gd name="T12" fmla="*/ 41 w 63"/>
                  <a:gd name="T13" fmla="*/ 5 h 34"/>
                  <a:gd name="T14" fmla="*/ 43 w 63"/>
                  <a:gd name="T15" fmla="*/ 11 h 34"/>
                  <a:gd name="T16" fmla="*/ 53 w 63"/>
                  <a:gd name="T17" fmla="*/ 0 h 34"/>
                  <a:gd name="T18" fmla="*/ 51 w 63"/>
                  <a:gd name="T19" fmla="*/ 7 h 34"/>
                  <a:gd name="T20" fmla="*/ 60 w 63"/>
                  <a:gd name="T21" fmla="*/ 7 h 34"/>
                  <a:gd name="T22" fmla="*/ 60 w 63"/>
                  <a:gd name="T23" fmla="*/ 7 h 34"/>
                  <a:gd name="T24" fmla="*/ 61 w 63"/>
                  <a:gd name="T25" fmla="*/ 14 h 34"/>
                  <a:gd name="T26" fmla="*/ 63 w 63"/>
                  <a:gd name="T27" fmla="*/ 21 h 34"/>
                  <a:gd name="T28" fmla="*/ 60 w 63"/>
                  <a:gd name="T29" fmla="*/ 22 h 34"/>
                  <a:gd name="T30" fmla="*/ 46 w 63"/>
                  <a:gd name="T31" fmla="*/ 24 h 34"/>
                  <a:gd name="T32" fmla="*/ 39 w 63"/>
                  <a:gd name="T33" fmla="*/ 26 h 34"/>
                  <a:gd name="T34" fmla="*/ 28 w 63"/>
                  <a:gd name="T35" fmla="*/ 29 h 34"/>
                  <a:gd name="T36" fmla="*/ 26 w 63"/>
                  <a:gd name="T37" fmla="*/ 29 h 34"/>
                  <a:gd name="T38" fmla="*/ 24 w 63"/>
                  <a:gd name="T39" fmla="*/ 31 h 34"/>
                  <a:gd name="T40" fmla="*/ 24 w 63"/>
                  <a:gd name="T41" fmla="*/ 31 h 34"/>
                  <a:gd name="T42" fmla="*/ 24 w 63"/>
                  <a:gd name="T43" fmla="*/ 31 h 34"/>
                  <a:gd name="T44" fmla="*/ 24 w 63"/>
                  <a:gd name="T45" fmla="*/ 33 h 34"/>
                  <a:gd name="T46" fmla="*/ 24 w 63"/>
                  <a:gd name="T47" fmla="*/ 34 h 34"/>
                  <a:gd name="T48" fmla="*/ 24 w 63"/>
                  <a:gd name="T49" fmla="*/ 34 h 34"/>
                  <a:gd name="T50" fmla="*/ 21 w 63"/>
                  <a:gd name="T51" fmla="*/ 34 h 34"/>
                  <a:gd name="T52" fmla="*/ 21 w 63"/>
                  <a:gd name="T53" fmla="*/ 31 h 34"/>
                  <a:gd name="T54" fmla="*/ 17 w 63"/>
                  <a:gd name="T55" fmla="*/ 31 h 34"/>
                  <a:gd name="T56" fmla="*/ 17 w 63"/>
                  <a:gd name="T57" fmla="*/ 31 h 34"/>
                  <a:gd name="T58" fmla="*/ 7 w 63"/>
                  <a:gd name="T59" fmla="*/ 34 h 34"/>
                  <a:gd name="T60" fmla="*/ 4 w 63"/>
                  <a:gd name="T61" fmla="*/ 34 h 34"/>
                  <a:gd name="T62" fmla="*/ 0 w 63"/>
                  <a:gd name="T63" fmla="*/ 24 h 34"/>
                  <a:gd name="T64" fmla="*/ 2 w 63"/>
                  <a:gd name="T65" fmla="*/ 14 h 34"/>
                  <a:gd name="T66" fmla="*/ 2 w 63"/>
                  <a:gd name="T67" fmla="*/ 14 h 34"/>
                  <a:gd name="T68" fmla="*/ 2 w 63"/>
                  <a:gd name="T69" fmla="*/ 7 h 34"/>
                  <a:gd name="T70" fmla="*/ 9 w 63"/>
                  <a:gd name="T71" fmla="*/ 4 h 34"/>
                  <a:gd name="T72" fmla="*/ 9 w 63"/>
                  <a:gd name="T73" fmla="*/ 12 h 34"/>
                  <a:gd name="T74" fmla="*/ 16 w 63"/>
                  <a:gd name="T75"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 h="34">
                    <a:moveTo>
                      <a:pt x="16" y="11"/>
                    </a:moveTo>
                    <a:lnTo>
                      <a:pt x="24" y="14"/>
                    </a:lnTo>
                    <a:lnTo>
                      <a:pt x="28" y="4"/>
                    </a:lnTo>
                    <a:lnTo>
                      <a:pt x="29" y="11"/>
                    </a:lnTo>
                    <a:lnTo>
                      <a:pt x="29" y="11"/>
                    </a:lnTo>
                    <a:lnTo>
                      <a:pt x="33" y="9"/>
                    </a:lnTo>
                    <a:lnTo>
                      <a:pt x="41" y="5"/>
                    </a:lnTo>
                    <a:lnTo>
                      <a:pt x="43" y="11"/>
                    </a:lnTo>
                    <a:lnTo>
                      <a:pt x="53" y="0"/>
                    </a:lnTo>
                    <a:lnTo>
                      <a:pt x="51" y="7"/>
                    </a:lnTo>
                    <a:lnTo>
                      <a:pt x="60" y="7"/>
                    </a:lnTo>
                    <a:lnTo>
                      <a:pt x="60" y="7"/>
                    </a:lnTo>
                    <a:lnTo>
                      <a:pt x="61" y="14"/>
                    </a:lnTo>
                    <a:lnTo>
                      <a:pt x="63" y="21"/>
                    </a:lnTo>
                    <a:lnTo>
                      <a:pt x="60" y="22"/>
                    </a:lnTo>
                    <a:lnTo>
                      <a:pt x="46" y="24"/>
                    </a:lnTo>
                    <a:lnTo>
                      <a:pt x="39" y="26"/>
                    </a:lnTo>
                    <a:lnTo>
                      <a:pt x="28" y="29"/>
                    </a:lnTo>
                    <a:lnTo>
                      <a:pt x="26" y="29"/>
                    </a:lnTo>
                    <a:lnTo>
                      <a:pt x="24" y="31"/>
                    </a:lnTo>
                    <a:lnTo>
                      <a:pt x="24" y="31"/>
                    </a:lnTo>
                    <a:lnTo>
                      <a:pt x="24" y="31"/>
                    </a:lnTo>
                    <a:lnTo>
                      <a:pt x="24" y="33"/>
                    </a:lnTo>
                    <a:lnTo>
                      <a:pt x="24" y="34"/>
                    </a:lnTo>
                    <a:lnTo>
                      <a:pt x="24" y="34"/>
                    </a:lnTo>
                    <a:lnTo>
                      <a:pt x="21" y="34"/>
                    </a:lnTo>
                    <a:lnTo>
                      <a:pt x="21" y="31"/>
                    </a:lnTo>
                    <a:lnTo>
                      <a:pt x="17" y="31"/>
                    </a:lnTo>
                    <a:lnTo>
                      <a:pt x="17" y="31"/>
                    </a:lnTo>
                    <a:lnTo>
                      <a:pt x="7" y="34"/>
                    </a:lnTo>
                    <a:lnTo>
                      <a:pt x="4" y="34"/>
                    </a:lnTo>
                    <a:lnTo>
                      <a:pt x="0" y="24"/>
                    </a:lnTo>
                    <a:lnTo>
                      <a:pt x="2" y="14"/>
                    </a:lnTo>
                    <a:lnTo>
                      <a:pt x="2" y="14"/>
                    </a:lnTo>
                    <a:lnTo>
                      <a:pt x="2" y="7"/>
                    </a:lnTo>
                    <a:lnTo>
                      <a:pt x="9" y="4"/>
                    </a:lnTo>
                    <a:lnTo>
                      <a:pt x="9" y="12"/>
                    </a:lnTo>
                    <a:lnTo>
                      <a:pt x="16" y="1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36" name="Freeform 2395"/>
              <p:cNvSpPr>
                <a:spLocks/>
              </p:cNvSpPr>
              <p:nvPr/>
            </p:nvSpPr>
            <p:spPr bwMode="auto">
              <a:xfrm>
                <a:off x="4939" y="1468"/>
                <a:ext cx="63" cy="34"/>
              </a:xfrm>
              <a:custGeom>
                <a:avLst/>
                <a:gdLst>
                  <a:gd name="T0" fmla="*/ 16 w 63"/>
                  <a:gd name="T1" fmla="*/ 11 h 34"/>
                  <a:gd name="T2" fmla="*/ 24 w 63"/>
                  <a:gd name="T3" fmla="*/ 14 h 34"/>
                  <a:gd name="T4" fmla="*/ 28 w 63"/>
                  <a:gd name="T5" fmla="*/ 4 h 34"/>
                  <a:gd name="T6" fmla="*/ 29 w 63"/>
                  <a:gd name="T7" fmla="*/ 11 h 34"/>
                  <a:gd name="T8" fmla="*/ 29 w 63"/>
                  <a:gd name="T9" fmla="*/ 11 h 34"/>
                  <a:gd name="T10" fmla="*/ 33 w 63"/>
                  <a:gd name="T11" fmla="*/ 9 h 34"/>
                  <a:gd name="T12" fmla="*/ 41 w 63"/>
                  <a:gd name="T13" fmla="*/ 5 h 34"/>
                  <a:gd name="T14" fmla="*/ 43 w 63"/>
                  <a:gd name="T15" fmla="*/ 11 h 34"/>
                  <a:gd name="T16" fmla="*/ 53 w 63"/>
                  <a:gd name="T17" fmla="*/ 0 h 34"/>
                  <a:gd name="T18" fmla="*/ 51 w 63"/>
                  <a:gd name="T19" fmla="*/ 7 h 34"/>
                  <a:gd name="T20" fmla="*/ 60 w 63"/>
                  <a:gd name="T21" fmla="*/ 7 h 34"/>
                  <a:gd name="T22" fmla="*/ 60 w 63"/>
                  <a:gd name="T23" fmla="*/ 7 h 34"/>
                  <a:gd name="T24" fmla="*/ 61 w 63"/>
                  <a:gd name="T25" fmla="*/ 14 h 34"/>
                  <a:gd name="T26" fmla="*/ 63 w 63"/>
                  <a:gd name="T27" fmla="*/ 21 h 34"/>
                  <a:gd name="T28" fmla="*/ 60 w 63"/>
                  <a:gd name="T29" fmla="*/ 22 h 34"/>
                  <a:gd name="T30" fmla="*/ 46 w 63"/>
                  <a:gd name="T31" fmla="*/ 24 h 34"/>
                  <a:gd name="T32" fmla="*/ 39 w 63"/>
                  <a:gd name="T33" fmla="*/ 26 h 34"/>
                  <a:gd name="T34" fmla="*/ 28 w 63"/>
                  <a:gd name="T35" fmla="*/ 29 h 34"/>
                  <a:gd name="T36" fmla="*/ 26 w 63"/>
                  <a:gd name="T37" fmla="*/ 29 h 34"/>
                  <a:gd name="T38" fmla="*/ 24 w 63"/>
                  <a:gd name="T39" fmla="*/ 31 h 34"/>
                  <a:gd name="T40" fmla="*/ 24 w 63"/>
                  <a:gd name="T41" fmla="*/ 31 h 34"/>
                  <a:gd name="T42" fmla="*/ 24 w 63"/>
                  <a:gd name="T43" fmla="*/ 31 h 34"/>
                  <a:gd name="T44" fmla="*/ 24 w 63"/>
                  <a:gd name="T45" fmla="*/ 33 h 34"/>
                  <a:gd name="T46" fmla="*/ 24 w 63"/>
                  <a:gd name="T47" fmla="*/ 34 h 34"/>
                  <a:gd name="T48" fmla="*/ 24 w 63"/>
                  <a:gd name="T49" fmla="*/ 34 h 34"/>
                  <a:gd name="T50" fmla="*/ 21 w 63"/>
                  <a:gd name="T51" fmla="*/ 34 h 34"/>
                  <a:gd name="T52" fmla="*/ 21 w 63"/>
                  <a:gd name="T53" fmla="*/ 31 h 34"/>
                  <a:gd name="T54" fmla="*/ 17 w 63"/>
                  <a:gd name="T55" fmla="*/ 31 h 34"/>
                  <a:gd name="T56" fmla="*/ 17 w 63"/>
                  <a:gd name="T57" fmla="*/ 31 h 34"/>
                  <a:gd name="T58" fmla="*/ 7 w 63"/>
                  <a:gd name="T59" fmla="*/ 34 h 34"/>
                  <a:gd name="T60" fmla="*/ 4 w 63"/>
                  <a:gd name="T61" fmla="*/ 34 h 34"/>
                  <a:gd name="T62" fmla="*/ 0 w 63"/>
                  <a:gd name="T63" fmla="*/ 24 h 34"/>
                  <a:gd name="T64" fmla="*/ 2 w 63"/>
                  <a:gd name="T65" fmla="*/ 14 h 34"/>
                  <a:gd name="T66" fmla="*/ 2 w 63"/>
                  <a:gd name="T67" fmla="*/ 14 h 34"/>
                  <a:gd name="T68" fmla="*/ 2 w 63"/>
                  <a:gd name="T69" fmla="*/ 7 h 34"/>
                  <a:gd name="T70" fmla="*/ 9 w 63"/>
                  <a:gd name="T71" fmla="*/ 4 h 34"/>
                  <a:gd name="T72" fmla="*/ 9 w 63"/>
                  <a:gd name="T73" fmla="*/ 12 h 34"/>
                  <a:gd name="T74" fmla="*/ 16 w 63"/>
                  <a:gd name="T75"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 h="34">
                    <a:moveTo>
                      <a:pt x="16" y="11"/>
                    </a:moveTo>
                    <a:lnTo>
                      <a:pt x="24" y="14"/>
                    </a:lnTo>
                    <a:lnTo>
                      <a:pt x="28" y="4"/>
                    </a:lnTo>
                    <a:lnTo>
                      <a:pt x="29" y="11"/>
                    </a:lnTo>
                    <a:lnTo>
                      <a:pt x="29" y="11"/>
                    </a:lnTo>
                    <a:lnTo>
                      <a:pt x="33" y="9"/>
                    </a:lnTo>
                    <a:lnTo>
                      <a:pt x="41" y="5"/>
                    </a:lnTo>
                    <a:lnTo>
                      <a:pt x="43" y="11"/>
                    </a:lnTo>
                    <a:lnTo>
                      <a:pt x="53" y="0"/>
                    </a:lnTo>
                    <a:lnTo>
                      <a:pt x="51" y="7"/>
                    </a:lnTo>
                    <a:lnTo>
                      <a:pt x="60" y="7"/>
                    </a:lnTo>
                    <a:lnTo>
                      <a:pt x="60" y="7"/>
                    </a:lnTo>
                    <a:lnTo>
                      <a:pt x="61" y="14"/>
                    </a:lnTo>
                    <a:lnTo>
                      <a:pt x="63" y="21"/>
                    </a:lnTo>
                    <a:lnTo>
                      <a:pt x="60" y="22"/>
                    </a:lnTo>
                    <a:lnTo>
                      <a:pt x="46" y="24"/>
                    </a:lnTo>
                    <a:lnTo>
                      <a:pt x="39" y="26"/>
                    </a:lnTo>
                    <a:lnTo>
                      <a:pt x="28" y="29"/>
                    </a:lnTo>
                    <a:lnTo>
                      <a:pt x="26" y="29"/>
                    </a:lnTo>
                    <a:lnTo>
                      <a:pt x="24" y="31"/>
                    </a:lnTo>
                    <a:lnTo>
                      <a:pt x="24" y="31"/>
                    </a:lnTo>
                    <a:lnTo>
                      <a:pt x="24" y="31"/>
                    </a:lnTo>
                    <a:lnTo>
                      <a:pt x="24" y="33"/>
                    </a:lnTo>
                    <a:lnTo>
                      <a:pt x="24" y="34"/>
                    </a:lnTo>
                    <a:lnTo>
                      <a:pt x="24" y="34"/>
                    </a:lnTo>
                    <a:lnTo>
                      <a:pt x="21" y="34"/>
                    </a:lnTo>
                    <a:lnTo>
                      <a:pt x="21" y="31"/>
                    </a:lnTo>
                    <a:lnTo>
                      <a:pt x="17" y="31"/>
                    </a:lnTo>
                    <a:lnTo>
                      <a:pt x="17" y="31"/>
                    </a:lnTo>
                    <a:lnTo>
                      <a:pt x="7" y="34"/>
                    </a:lnTo>
                    <a:lnTo>
                      <a:pt x="4" y="34"/>
                    </a:lnTo>
                    <a:lnTo>
                      <a:pt x="0" y="24"/>
                    </a:lnTo>
                    <a:lnTo>
                      <a:pt x="2" y="14"/>
                    </a:lnTo>
                    <a:lnTo>
                      <a:pt x="2" y="14"/>
                    </a:lnTo>
                    <a:lnTo>
                      <a:pt x="2" y="7"/>
                    </a:lnTo>
                    <a:lnTo>
                      <a:pt x="9" y="4"/>
                    </a:lnTo>
                    <a:lnTo>
                      <a:pt x="9" y="12"/>
                    </a:lnTo>
                    <a:lnTo>
                      <a:pt x="16"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37" name="Freeform 2396"/>
              <p:cNvSpPr>
                <a:spLocks/>
              </p:cNvSpPr>
              <p:nvPr/>
            </p:nvSpPr>
            <p:spPr bwMode="auto">
              <a:xfrm>
                <a:off x="4936" y="1451"/>
                <a:ext cx="56" cy="31"/>
              </a:xfrm>
              <a:custGeom>
                <a:avLst/>
                <a:gdLst>
                  <a:gd name="T0" fmla="*/ 15 w 56"/>
                  <a:gd name="T1" fmla="*/ 6 h 31"/>
                  <a:gd name="T2" fmla="*/ 20 w 56"/>
                  <a:gd name="T3" fmla="*/ 11 h 31"/>
                  <a:gd name="T4" fmla="*/ 29 w 56"/>
                  <a:gd name="T5" fmla="*/ 7 h 31"/>
                  <a:gd name="T6" fmla="*/ 31 w 56"/>
                  <a:gd name="T7" fmla="*/ 6 h 31"/>
                  <a:gd name="T8" fmla="*/ 42 w 56"/>
                  <a:gd name="T9" fmla="*/ 4 h 31"/>
                  <a:gd name="T10" fmla="*/ 44 w 56"/>
                  <a:gd name="T11" fmla="*/ 11 h 31"/>
                  <a:gd name="T12" fmla="*/ 46 w 56"/>
                  <a:gd name="T13" fmla="*/ 14 h 31"/>
                  <a:gd name="T14" fmla="*/ 48 w 56"/>
                  <a:gd name="T15" fmla="*/ 11 h 31"/>
                  <a:gd name="T16" fmla="*/ 54 w 56"/>
                  <a:gd name="T17" fmla="*/ 14 h 31"/>
                  <a:gd name="T18" fmla="*/ 56 w 56"/>
                  <a:gd name="T19" fmla="*/ 14 h 31"/>
                  <a:gd name="T20" fmla="*/ 56 w 56"/>
                  <a:gd name="T21" fmla="*/ 14 h 31"/>
                  <a:gd name="T22" fmla="*/ 56 w 56"/>
                  <a:gd name="T23" fmla="*/ 14 h 31"/>
                  <a:gd name="T24" fmla="*/ 56 w 56"/>
                  <a:gd name="T25" fmla="*/ 14 h 31"/>
                  <a:gd name="T26" fmla="*/ 56 w 56"/>
                  <a:gd name="T27" fmla="*/ 16 h 31"/>
                  <a:gd name="T28" fmla="*/ 56 w 56"/>
                  <a:gd name="T29" fmla="*/ 16 h 31"/>
                  <a:gd name="T30" fmla="*/ 56 w 56"/>
                  <a:gd name="T31" fmla="*/ 17 h 31"/>
                  <a:gd name="T32" fmla="*/ 56 w 56"/>
                  <a:gd name="T33" fmla="*/ 17 h 31"/>
                  <a:gd name="T34" fmla="*/ 56 w 56"/>
                  <a:gd name="T35" fmla="*/ 17 h 31"/>
                  <a:gd name="T36" fmla="*/ 56 w 56"/>
                  <a:gd name="T37" fmla="*/ 17 h 31"/>
                  <a:gd name="T38" fmla="*/ 56 w 56"/>
                  <a:gd name="T39" fmla="*/ 17 h 31"/>
                  <a:gd name="T40" fmla="*/ 56 w 56"/>
                  <a:gd name="T41" fmla="*/ 17 h 31"/>
                  <a:gd name="T42" fmla="*/ 56 w 56"/>
                  <a:gd name="T43" fmla="*/ 17 h 31"/>
                  <a:gd name="T44" fmla="*/ 56 w 56"/>
                  <a:gd name="T45" fmla="*/ 17 h 31"/>
                  <a:gd name="T46" fmla="*/ 46 w 56"/>
                  <a:gd name="T47" fmla="*/ 28 h 31"/>
                  <a:gd name="T48" fmla="*/ 44 w 56"/>
                  <a:gd name="T49" fmla="*/ 22 h 31"/>
                  <a:gd name="T50" fmla="*/ 36 w 56"/>
                  <a:gd name="T51" fmla="*/ 26 h 31"/>
                  <a:gd name="T52" fmla="*/ 32 w 56"/>
                  <a:gd name="T53" fmla="*/ 28 h 31"/>
                  <a:gd name="T54" fmla="*/ 32 w 56"/>
                  <a:gd name="T55" fmla="*/ 28 h 31"/>
                  <a:gd name="T56" fmla="*/ 31 w 56"/>
                  <a:gd name="T57" fmla="*/ 21 h 31"/>
                  <a:gd name="T58" fmla="*/ 27 w 56"/>
                  <a:gd name="T59" fmla="*/ 31 h 31"/>
                  <a:gd name="T60" fmla="*/ 19 w 56"/>
                  <a:gd name="T61" fmla="*/ 28 h 31"/>
                  <a:gd name="T62" fmla="*/ 12 w 56"/>
                  <a:gd name="T63" fmla="*/ 29 h 31"/>
                  <a:gd name="T64" fmla="*/ 12 w 56"/>
                  <a:gd name="T65" fmla="*/ 21 h 31"/>
                  <a:gd name="T66" fmla="*/ 5 w 56"/>
                  <a:gd name="T67" fmla="*/ 24 h 31"/>
                  <a:gd name="T68" fmla="*/ 0 w 56"/>
                  <a:gd name="T69" fmla="*/ 0 h 31"/>
                  <a:gd name="T70" fmla="*/ 7 w 56"/>
                  <a:gd name="T71" fmla="*/ 0 h 31"/>
                  <a:gd name="T72" fmla="*/ 9 w 56"/>
                  <a:gd name="T73" fmla="*/ 6 h 31"/>
                  <a:gd name="T74" fmla="*/ 15 w 56"/>
                  <a:gd name="T7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31">
                    <a:moveTo>
                      <a:pt x="15" y="6"/>
                    </a:moveTo>
                    <a:lnTo>
                      <a:pt x="20" y="11"/>
                    </a:lnTo>
                    <a:lnTo>
                      <a:pt x="29" y="7"/>
                    </a:lnTo>
                    <a:lnTo>
                      <a:pt x="31" y="6"/>
                    </a:lnTo>
                    <a:lnTo>
                      <a:pt x="42" y="4"/>
                    </a:lnTo>
                    <a:lnTo>
                      <a:pt x="44" y="11"/>
                    </a:lnTo>
                    <a:lnTo>
                      <a:pt x="46" y="14"/>
                    </a:lnTo>
                    <a:lnTo>
                      <a:pt x="48" y="11"/>
                    </a:lnTo>
                    <a:lnTo>
                      <a:pt x="54" y="14"/>
                    </a:lnTo>
                    <a:lnTo>
                      <a:pt x="56" y="14"/>
                    </a:lnTo>
                    <a:lnTo>
                      <a:pt x="56" y="14"/>
                    </a:lnTo>
                    <a:lnTo>
                      <a:pt x="56" y="14"/>
                    </a:lnTo>
                    <a:lnTo>
                      <a:pt x="56" y="14"/>
                    </a:lnTo>
                    <a:lnTo>
                      <a:pt x="56" y="16"/>
                    </a:lnTo>
                    <a:lnTo>
                      <a:pt x="56" y="16"/>
                    </a:lnTo>
                    <a:lnTo>
                      <a:pt x="56" y="17"/>
                    </a:lnTo>
                    <a:lnTo>
                      <a:pt x="56" y="17"/>
                    </a:lnTo>
                    <a:lnTo>
                      <a:pt x="56" y="17"/>
                    </a:lnTo>
                    <a:lnTo>
                      <a:pt x="56" y="17"/>
                    </a:lnTo>
                    <a:lnTo>
                      <a:pt x="56" y="17"/>
                    </a:lnTo>
                    <a:lnTo>
                      <a:pt x="56" y="17"/>
                    </a:lnTo>
                    <a:lnTo>
                      <a:pt x="56" y="17"/>
                    </a:lnTo>
                    <a:lnTo>
                      <a:pt x="56" y="17"/>
                    </a:lnTo>
                    <a:lnTo>
                      <a:pt x="46" y="28"/>
                    </a:lnTo>
                    <a:lnTo>
                      <a:pt x="44" y="22"/>
                    </a:lnTo>
                    <a:lnTo>
                      <a:pt x="36" y="26"/>
                    </a:lnTo>
                    <a:lnTo>
                      <a:pt x="32" y="28"/>
                    </a:lnTo>
                    <a:lnTo>
                      <a:pt x="32" y="28"/>
                    </a:lnTo>
                    <a:lnTo>
                      <a:pt x="31" y="21"/>
                    </a:lnTo>
                    <a:lnTo>
                      <a:pt x="27" y="31"/>
                    </a:lnTo>
                    <a:lnTo>
                      <a:pt x="19" y="28"/>
                    </a:lnTo>
                    <a:lnTo>
                      <a:pt x="12" y="29"/>
                    </a:lnTo>
                    <a:lnTo>
                      <a:pt x="12" y="21"/>
                    </a:lnTo>
                    <a:lnTo>
                      <a:pt x="5" y="24"/>
                    </a:lnTo>
                    <a:lnTo>
                      <a:pt x="0" y="0"/>
                    </a:lnTo>
                    <a:lnTo>
                      <a:pt x="7" y="0"/>
                    </a:lnTo>
                    <a:lnTo>
                      <a:pt x="9" y="6"/>
                    </a:lnTo>
                    <a:lnTo>
                      <a:pt x="15" y="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38" name="Freeform 2397"/>
              <p:cNvSpPr>
                <a:spLocks/>
              </p:cNvSpPr>
              <p:nvPr/>
            </p:nvSpPr>
            <p:spPr bwMode="auto">
              <a:xfrm>
                <a:off x="4936" y="1451"/>
                <a:ext cx="56" cy="31"/>
              </a:xfrm>
              <a:custGeom>
                <a:avLst/>
                <a:gdLst>
                  <a:gd name="T0" fmla="*/ 15 w 56"/>
                  <a:gd name="T1" fmla="*/ 6 h 31"/>
                  <a:gd name="T2" fmla="*/ 20 w 56"/>
                  <a:gd name="T3" fmla="*/ 11 h 31"/>
                  <a:gd name="T4" fmla="*/ 29 w 56"/>
                  <a:gd name="T5" fmla="*/ 7 h 31"/>
                  <a:gd name="T6" fmla="*/ 31 w 56"/>
                  <a:gd name="T7" fmla="*/ 6 h 31"/>
                  <a:gd name="T8" fmla="*/ 42 w 56"/>
                  <a:gd name="T9" fmla="*/ 4 h 31"/>
                  <a:gd name="T10" fmla="*/ 44 w 56"/>
                  <a:gd name="T11" fmla="*/ 11 h 31"/>
                  <a:gd name="T12" fmla="*/ 46 w 56"/>
                  <a:gd name="T13" fmla="*/ 14 h 31"/>
                  <a:gd name="T14" fmla="*/ 48 w 56"/>
                  <a:gd name="T15" fmla="*/ 11 h 31"/>
                  <a:gd name="T16" fmla="*/ 54 w 56"/>
                  <a:gd name="T17" fmla="*/ 14 h 31"/>
                  <a:gd name="T18" fmla="*/ 56 w 56"/>
                  <a:gd name="T19" fmla="*/ 14 h 31"/>
                  <a:gd name="T20" fmla="*/ 56 w 56"/>
                  <a:gd name="T21" fmla="*/ 14 h 31"/>
                  <a:gd name="T22" fmla="*/ 56 w 56"/>
                  <a:gd name="T23" fmla="*/ 14 h 31"/>
                  <a:gd name="T24" fmla="*/ 56 w 56"/>
                  <a:gd name="T25" fmla="*/ 14 h 31"/>
                  <a:gd name="T26" fmla="*/ 56 w 56"/>
                  <a:gd name="T27" fmla="*/ 16 h 31"/>
                  <a:gd name="T28" fmla="*/ 56 w 56"/>
                  <a:gd name="T29" fmla="*/ 16 h 31"/>
                  <a:gd name="T30" fmla="*/ 56 w 56"/>
                  <a:gd name="T31" fmla="*/ 17 h 31"/>
                  <a:gd name="T32" fmla="*/ 56 w 56"/>
                  <a:gd name="T33" fmla="*/ 17 h 31"/>
                  <a:gd name="T34" fmla="*/ 56 w 56"/>
                  <a:gd name="T35" fmla="*/ 17 h 31"/>
                  <a:gd name="T36" fmla="*/ 56 w 56"/>
                  <a:gd name="T37" fmla="*/ 17 h 31"/>
                  <a:gd name="T38" fmla="*/ 56 w 56"/>
                  <a:gd name="T39" fmla="*/ 17 h 31"/>
                  <a:gd name="T40" fmla="*/ 56 w 56"/>
                  <a:gd name="T41" fmla="*/ 17 h 31"/>
                  <a:gd name="T42" fmla="*/ 56 w 56"/>
                  <a:gd name="T43" fmla="*/ 17 h 31"/>
                  <a:gd name="T44" fmla="*/ 56 w 56"/>
                  <a:gd name="T45" fmla="*/ 17 h 31"/>
                  <a:gd name="T46" fmla="*/ 46 w 56"/>
                  <a:gd name="T47" fmla="*/ 28 h 31"/>
                  <a:gd name="T48" fmla="*/ 44 w 56"/>
                  <a:gd name="T49" fmla="*/ 22 h 31"/>
                  <a:gd name="T50" fmla="*/ 36 w 56"/>
                  <a:gd name="T51" fmla="*/ 26 h 31"/>
                  <a:gd name="T52" fmla="*/ 32 w 56"/>
                  <a:gd name="T53" fmla="*/ 28 h 31"/>
                  <a:gd name="T54" fmla="*/ 32 w 56"/>
                  <a:gd name="T55" fmla="*/ 28 h 31"/>
                  <a:gd name="T56" fmla="*/ 31 w 56"/>
                  <a:gd name="T57" fmla="*/ 21 h 31"/>
                  <a:gd name="T58" fmla="*/ 27 w 56"/>
                  <a:gd name="T59" fmla="*/ 31 h 31"/>
                  <a:gd name="T60" fmla="*/ 19 w 56"/>
                  <a:gd name="T61" fmla="*/ 28 h 31"/>
                  <a:gd name="T62" fmla="*/ 12 w 56"/>
                  <a:gd name="T63" fmla="*/ 29 h 31"/>
                  <a:gd name="T64" fmla="*/ 12 w 56"/>
                  <a:gd name="T65" fmla="*/ 21 h 31"/>
                  <a:gd name="T66" fmla="*/ 5 w 56"/>
                  <a:gd name="T67" fmla="*/ 24 h 31"/>
                  <a:gd name="T68" fmla="*/ 0 w 56"/>
                  <a:gd name="T69" fmla="*/ 0 h 31"/>
                  <a:gd name="T70" fmla="*/ 7 w 56"/>
                  <a:gd name="T71" fmla="*/ 0 h 31"/>
                  <a:gd name="T72" fmla="*/ 9 w 56"/>
                  <a:gd name="T73" fmla="*/ 6 h 31"/>
                  <a:gd name="T74" fmla="*/ 15 w 56"/>
                  <a:gd name="T7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31">
                    <a:moveTo>
                      <a:pt x="15" y="6"/>
                    </a:moveTo>
                    <a:lnTo>
                      <a:pt x="20" y="11"/>
                    </a:lnTo>
                    <a:lnTo>
                      <a:pt x="29" y="7"/>
                    </a:lnTo>
                    <a:lnTo>
                      <a:pt x="31" y="6"/>
                    </a:lnTo>
                    <a:lnTo>
                      <a:pt x="42" y="4"/>
                    </a:lnTo>
                    <a:lnTo>
                      <a:pt x="44" y="11"/>
                    </a:lnTo>
                    <a:lnTo>
                      <a:pt x="46" y="14"/>
                    </a:lnTo>
                    <a:lnTo>
                      <a:pt x="48" y="11"/>
                    </a:lnTo>
                    <a:lnTo>
                      <a:pt x="54" y="14"/>
                    </a:lnTo>
                    <a:lnTo>
                      <a:pt x="56" y="14"/>
                    </a:lnTo>
                    <a:lnTo>
                      <a:pt x="56" y="14"/>
                    </a:lnTo>
                    <a:lnTo>
                      <a:pt x="56" y="14"/>
                    </a:lnTo>
                    <a:lnTo>
                      <a:pt x="56" y="14"/>
                    </a:lnTo>
                    <a:lnTo>
                      <a:pt x="56" y="16"/>
                    </a:lnTo>
                    <a:lnTo>
                      <a:pt x="56" y="16"/>
                    </a:lnTo>
                    <a:lnTo>
                      <a:pt x="56" y="17"/>
                    </a:lnTo>
                    <a:lnTo>
                      <a:pt x="56" y="17"/>
                    </a:lnTo>
                    <a:lnTo>
                      <a:pt x="56" y="17"/>
                    </a:lnTo>
                    <a:lnTo>
                      <a:pt x="56" y="17"/>
                    </a:lnTo>
                    <a:lnTo>
                      <a:pt x="56" y="17"/>
                    </a:lnTo>
                    <a:lnTo>
                      <a:pt x="56" y="17"/>
                    </a:lnTo>
                    <a:lnTo>
                      <a:pt x="56" y="17"/>
                    </a:lnTo>
                    <a:lnTo>
                      <a:pt x="56" y="17"/>
                    </a:lnTo>
                    <a:lnTo>
                      <a:pt x="46" y="28"/>
                    </a:lnTo>
                    <a:lnTo>
                      <a:pt x="44" y="22"/>
                    </a:lnTo>
                    <a:lnTo>
                      <a:pt x="36" y="26"/>
                    </a:lnTo>
                    <a:lnTo>
                      <a:pt x="32" y="28"/>
                    </a:lnTo>
                    <a:lnTo>
                      <a:pt x="32" y="28"/>
                    </a:lnTo>
                    <a:lnTo>
                      <a:pt x="31" y="21"/>
                    </a:lnTo>
                    <a:lnTo>
                      <a:pt x="27" y="31"/>
                    </a:lnTo>
                    <a:lnTo>
                      <a:pt x="19" y="28"/>
                    </a:lnTo>
                    <a:lnTo>
                      <a:pt x="12" y="29"/>
                    </a:lnTo>
                    <a:lnTo>
                      <a:pt x="12" y="21"/>
                    </a:lnTo>
                    <a:lnTo>
                      <a:pt x="5" y="24"/>
                    </a:lnTo>
                    <a:lnTo>
                      <a:pt x="0" y="0"/>
                    </a:lnTo>
                    <a:lnTo>
                      <a:pt x="7" y="0"/>
                    </a:lnTo>
                    <a:lnTo>
                      <a:pt x="9" y="6"/>
                    </a:lnTo>
                    <a:lnTo>
                      <a:pt x="15"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39" name="Freeform 2398"/>
              <p:cNvSpPr>
                <a:spLocks/>
              </p:cNvSpPr>
              <p:nvPr/>
            </p:nvSpPr>
            <p:spPr bwMode="auto">
              <a:xfrm>
                <a:off x="5000" y="1406"/>
                <a:ext cx="63" cy="59"/>
              </a:xfrm>
              <a:custGeom>
                <a:avLst/>
                <a:gdLst>
                  <a:gd name="T0" fmla="*/ 43 w 63"/>
                  <a:gd name="T1" fmla="*/ 7 h 59"/>
                  <a:gd name="T2" fmla="*/ 50 w 63"/>
                  <a:gd name="T3" fmla="*/ 10 h 59"/>
                  <a:gd name="T4" fmla="*/ 51 w 63"/>
                  <a:gd name="T5" fmla="*/ 10 h 59"/>
                  <a:gd name="T6" fmla="*/ 60 w 63"/>
                  <a:gd name="T7" fmla="*/ 22 h 59"/>
                  <a:gd name="T8" fmla="*/ 61 w 63"/>
                  <a:gd name="T9" fmla="*/ 22 h 59"/>
                  <a:gd name="T10" fmla="*/ 61 w 63"/>
                  <a:gd name="T11" fmla="*/ 22 h 59"/>
                  <a:gd name="T12" fmla="*/ 61 w 63"/>
                  <a:gd name="T13" fmla="*/ 23 h 59"/>
                  <a:gd name="T14" fmla="*/ 63 w 63"/>
                  <a:gd name="T15" fmla="*/ 23 h 59"/>
                  <a:gd name="T16" fmla="*/ 63 w 63"/>
                  <a:gd name="T17" fmla="*/ 27 h 59"/>
                  <a:gd name="T18" fmla="*/ 61 w 63"/>
                  <a:gd name="T19" fmla="*/ 30 h 59"/>
                  <a:gd name="T20" fmla="*/ 63 w 63"/>
                  <a:gd name="T21" fmla="*/ 32 h 59"/>
                  <a:gd name="T22" fmla="*/ 61 w 63"/>
                  <a:gd name="T23" fmla="*/ 34 h 59"/>
                  <a:gd name="T24" fmla="*/ 60 w 63"/>
                  <a:gd name="T25" fmla="*/ 34 h 59"/>
                  <a:gd name="T26" fmla="*/ 58 w 63"/>
                  <a:gd name="T27" fmla="*/ 32 h 59"/>
                  <a:gd name="T28" fmla="*/ 56 w 63"/>
                  <a:gd name="T29" fmla="*/ 34 h 59"/>
                  <a:gd name="T30" fmla="*/ 56 w 63"/>
                  <a:gd name="T31" fmla="*/ 35 h 59"/>
                  <a:gd name="T32" fmla="*/ 58 w 63"/>
                  <a:gd name="T33" fmla="*/ 37 h 59"/>
                  <a:gd name="T34" fmla="*/ 58 w 63"/>
                  <a:gd name="T35" fmla="*/ 40 h 59"/>
                  <a:gd name="T36" fmla="*/ 56 w 63"/>
                  <a:gd name="T37" fmla="*/ 42 h 59"/>
                  <a:gd name="T38" fmla="*/ 48 w 63"/>
                  <a:gd name="T39" fmla="*/ 49 h 59"/>
                  <a:gd name="T40" fmla="*/ 50 w 63"/>
                  <a:gd name="T41" fmla="*/ 49 h 59"/>
                  <a:gd name="T42" fmla="*/ 48 w 63"/>
                  <a:gd name="T43" fmla="*/ 51 h 59"/>
                  <a:gd name="T44" fmla="*/ 48 w 63"/>
                  <a:gd name="T45" fmla="*/ 52 h 59"/>
                  <a:gd name="T46" fmla="*/ 50 w 63"/>
                  <a:gd name="T47" fmla="*/ 52 h 59"/>
                  <a:gd name="T48" fmla="*/ 46 w 63"/>
                  <a:gd name="T49" fmla="*/ 56 h 59"/>
                  <a:gd name="T50" fmla="*/ 43 w 63"/>
                  <a:gd name="T51" fmla="*/ 57 h 59"/>
                  <a:gd name="T52" fmla="*/ 41 w 63"/>
                  <a:gd name="T53" fmla="*/ 59 h 59"/>
                  <a:gd name="T54" fmla="*/ 33 w 63"/>
                  <a:gd name="T55" fmla="*/ 51 h 59"/>
                  <a:gd name="T56" fmla="*/ 36 w 63"/>
                  <a:gd name="T57" fmla="*/ 49 h 59"/>
                  <a:gd name="T58" fmla="*/ 38 w 63"/>
                  <a:gd name="T59" fmla="*/ 44 h 59"/>
                  <a:gd name="T60" fmla="*/ 33 w 63"/>
                  <a:gd name="T61" fmla="*/ 44 h 59"/>
                  <a:gd name="T62" fmla="*/ 29 w 63"/>
                  <a:gd name="T63" fmla="*/ 45 h 59"/>
                  <a:gd name="T64" fmla="*/ 29 w 63"/>
                  <a:gd name="T65" fmla="*/ 45 h 59"/>
                  <a:gd name="T66" fmla="*/ 29 w 63"/>
                  <a:gd name="T67" fmla="*/ 44 h 59"/>
                  <a:gd name="T68" fmla="*/ 28 w 63"/>
                  <a:gd name="T69" fmla="*/ 44 h 59"/>
                  <a:gd name="T70" fmla="*/ 28 w 63"/>
                  <a:gd name="T71" fmla="*/ 44 h 59"/>
                  <a:gd name="T72" fmla="*/ 29 w 63"/>
                  <a:gd name="T73" fmla="*/ 30 h 59"/>
                  <a:gd name="T74" fmla="*/ 22 w 63"/>
                  <a:gd name="T75" fmla="*/ 27 h 59"/>
                  <a:gd name="T76" fmla="*/ 21 w 63"/>
                  <a:gd name="T77" fmla="*/ 27 h 59"/>
                  <a:gd name="T78" fmla="*/ 21 w 63"/>
                  <a:gd name="T79" fmla="*/ 27 h 59"/>
                  <a:gd name="T80" fmla="*/ 19 w 63"/>
                  <a:gd name="T81" fmla="*/ 27 h 59"/>
                  <a:gd name="T82" fmla="*/ 19 w 63"/>
                  <a:gd name="T83" fmla="*/ 25 h 59"/>
                  <a:gd name="T84" fmla="*/ 11 w 63"/>
                  <a:gd name="T85" fmla="*/ 17 h 59"/>
                  <a:gd name="T86" fmla="*/ 0 w 63"/>
                  <a:gd name="T87" fmla="*/ 13 h 59"/>
                  <a:gd name="T88" fmla="*/ 9 w 63"/>
                  <a:gd name="T89" fmla="*/ 12 h 59"/>
                  <a:gd name="T90" fmla="*/ 17 w 63"/>
                  <a:gd name="T91" fmla="*/ 8 h 59"/>
                  <a:gd name="T92" fmla="*/ 39 w 63"/>
                  <a:gd name="T93"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59">
                    <a:moveTo>
                      <a:pt x="41" y="0"/>
                    </a:moveTo>
                    <a:lnTo>
                      <a:pt x="43" y="7"/>
                    </a:lnTo>
                    <a:lnTo>
                      <a:pt x="50" y="12"/>
                    </a:lnTo>
                    <a:lnTo>
                      <a:pt x="50" y="10"/>
                    </a:lnTo>
                    <a:lnTo>
                      <a:pt x="51" y="10"/>
                    </a:lnTo>
                    <a:lnTo>
                      <a:pt x="51" y="10"/>
                    </a:lnTo>
                    <a:lnTo>
                      <a:pt x="55" y="10"/>
                    </a:lnTo>
                    <a:lnTo>
                      <a:pt x="60" y="22"/>
                    </a:lnTo>
                    <a:lnTo>
                      <a:pt x="60" y="22"/>
                    </a:lnTo>
                    <a:lnTo>
                      <a:pt x="61" y="22"/>
                    </a:lnTo>
                    <a:lnTo>
                      <a:pt x="61" y="22"/>
                    </a:lnTo>
                    <a:lnTo>
                      <a:pt x="61" y="22"/>
                    </a:lnTo>
                    <a:lnTo>
                      <a:pt x="61" y="22"/>
                    </a:lnTo>
                    <a:lnTo>
                      <a:pt x="61" y="23"/>
                    </a:lnTo>
                    <a:lnTo>
                      <a:pt x="63" y="23"/>
                    </a:lnTo>
                    <a:lnTo>
                      <a:pt x="63" y="23"/>
                    </a:lnTo>
                    <a:lnTo>
                      <a:pt x="63" y="25"/>
                    </a:lnTo>
                    <a:lnTo>
                      <a:pt x="63" y="27"/>
                    </a:lnTo>
                    <a:lnTo>
                      <a:pt x="63" y="30"/>
                    </a:lnTo>
                    <a:lnTo>
                      <a:pt x="61" y="30"/>
                    </a:lnTo>
                    <a:lnTo>
                      <a:pt x="61" y="30"/>
                    </a:lnTo>
                    <a:lnTo>
                      <a:pt x="63" y="32"/>
                    </a:lnTo>
                    <a:lnTo>
                      <a:pt x="61" y="32"/>
                    </a:lnTo>
                    <a:lnTo>
                      <a:pt x="61" y="34"/>
                    </a:lnTo>
                    <a:lnTo>
                      <a:pt x="60" y="34"/>
                    </a:lnTo>
                    <a:lnTo>
                      <a:pt x="60" y="34"/>
                    </a:lnTo>
                    <a:lnTo>
                      <a:pt x="60" y="34"/>
                    </a:lnTo>
                    <a:lnTo>
                      <a:pt x="58" y="32"/>
                    </a:lnTo>
                    <a:lnTo>
                      <a:pt x="58" y="34"/>
                    </a:lnTo>
                    <a:lnTo>
                      <a:pt x="56" y="34"/>
                    </a:lnTo>
                    <a:lnTo>
                      <a:pt x="56" y="34"/>
                    </a:lnTo>
                    <a:lnTo>
                      <a:pt x="56" y="35"/>
                    </a:lnTo>
                    <a:lnTo>
                      <a:pt x="56" y="37"/>
                    </a:lnTo>
                    <a:lnTo>
                      <a:pt x="58" y="37"/>
                    </a:lnTo>
                    <a:lnTo>
                      <a:pt x="56" y="39"/>
                    </a:lnTo>
                    <a:lnTo>
                      <a:pt x="58" y="40"/>
                    </a:lnTo>
                    <a:lnTo>
                      <a:pt x="56" y="40"/>
                    </a:lnTo>
                    <a:lnTo>
                      <a:pt x="56" y="42"/>
                    </a:lnTo>
                    <a:lnTo>
                      <a:pt x="50" y="39"/>
                    </a:lnTo>
                    <a:lnTo>
                      <a:pt x="48" y="49"/>
                    </a:lnTo>
                    <a:lnTo>
                      <a:pt x="48" y="49"/>
                    </a:lnTo>
                    <a:lnTo>
                      <a:pt x="50" y="49"/>
                    </a:lnTo>
                    <a:lnTo>
                      <a:pt x="48" y="51"/>
                    </a:lnTo>
                    <a:lnTo>
                      <a:pt x="48" y="51"/>
                    </a:lnTo>
                    <a:lnTo>
                      <a:pt x="50" y="52"/>
                    </a:lnTo>
                    <a:lnTo>
                      <a:pt x="48" y="52"/>
                    </a:lnTo>
                    <a:lnTo>
                      <a:pt x="48" y="52"/>
                    </a:lnTo>
                    <a:lnTo>
                      <a:pt x="50" y="52"/>
                    </a:lnTo>
                    <a:lnTo>
                      <a:pt x="45" y="56"/>
                    </a:lnTo>
                    <a:lnTo>
                      <a:pt x="46" y="56"/>
                    </a:lnTo>
                    <a:lnTo>
                      <a:pt x="45" y="56"/>
                    </a:lnTo>
                    <a:lnTo>
                      <a:pt x="43" y="57"/>
                    </a:lnTo>
                    <a:lnTo>
                      <a:pt x="43" y="59"/>
                    </a:lnTo>
                    <a:lnTo>
                      <a:pt x="41" y="59"/>
                    </a:lnTo>
                    <a:lnTo>
                      <a:pt x="33" y="54"/>
                    </a:lnTo>
                    <a:lnTo>
                      <a:pt x="33" y="51"/>
                    </a:lnTo>
                    <a:lnTo>
                      <a:pt x="34" y="51"/>
                    </a:lnTo>
                    <a:lnTo>
                      <a:pt x="36" y="49"/>
                    </a:lnTo>
                    <a:lnTo>
                      <a:pt x="36" y="47"/>
                    </a:lnTo>
                    <a:lnTo>
                      <a:pt x="38" y="44"/>
                    </a:lnTo>
                    <a:lnTo>
                      <a:pt x="36" y="42"/>
                    </a:lnTo>
                    <a:lnTo>
                      <a:pt x="33" y="44"/>
                    </a:lnTo>
                    <a:lnTo>
                      <a:pt x="31" y="45"/>
                    </a:lnTo>
                    <a:lnTo>
                      <a:pt x="29" y="45"/>
                    </a:lnTo>
                    <a:lnTo>
                      <a:pt x="29" y="45"/>
                    </a:lnTo>
                    <a:lnTo>
                      <a:pt x="29" y="45"/>
                    </a:lnTo>
                    <a:lnTo>
                      <a:pt x="29" y="45"/>
                    </a:lnTo>
                    <a:lnTo>
                      <a:pt x="29" y="44"/>
                    </a:lnTo>
                    <a:lnTo>
                      <a:pt x="29" y="44"/>
                    </a:lnTo>
                    <a:lnTo>
                      <a:pt x="28" y="44"/>
                    </a:lnTo>
                    <a:lnTo>
                      <a:pt x="28" y="44"/>
                    </a:lnTo>
                    <a:lnTo>
                      <a:pt x="28" y="44"/>
                    </a:lnTo>
                    <a:lnTo>
                      <a:pt x="28" y="44"/>
                    </a:lnTo>
                    <a:lnTo>
                      <a:pt x="29" y="30"/>
                    </a:lnTo>
                    <a:lnTo>
                      <a:pt x="28" y="23"/>
                    </a:lnTo>
                    <a:lnTo>
                      <a:pt x="22" y="27"/>
                    </a:lnTo>
                    <a:lnTo>
                      <a:pt x="21" y="27"/>
                    </a:lnTo>
                    <a:lnTo>
                      <a:pt x="21" y="27"/>
                    </a:lnTo>
                    <a:lnTo>
                      <a:pt x="21" y="27"/>
                    </a:lnTo>
                    <a:lnTo>
                      <a:pt x="21" y="27"/>
                    </a:lnTo>
                    <a:lnTo>
                      <a:pt x="21" y="27"/>
                    </a:lnTo>
                    <a:lnTo>
                      <a:pt x="19" y="27"/>
                    </a:lnTo>
                    <a:lnTo>
                      <a:pt x="19" y="27"/>
                    </a:lnTo>
                    <a:lnTo>
                      <a:pt x="19" y="25"/>
                    </a:lnTo>
                    <a:lnTo>
                      <a:pt x="17" y="18"/>
                    </a:lnTo>
                    <a:lnTo>
                      <a:pt x="11" y="17"/>
                    </a:lnTo>
                    <a:lnTo>
                      <a:pt x="6" y="20"/>
                    </a:lnTo>
                    <a:lnTo>
                      <a:pt x="0" y="13"/>
                    </a:lnTo>
                    <a:lnTo>
                      <a:pt x="7" y="12"/>
                    </a:lnTo>
                    <a:lnTo>
                      <a:pt x="9" y="12"/>
                    </a:lnTo>
                    <a:lnTo>
                      <a:pt x="17" y="8"/>
                    </a:lnTo>
                    <a:lnTo>
                      <a:pt x="17" y="8"/>
                    </a:lnTo>
                    <a:lnTo>
                      <a:pt x="24" y="8"/>
                    </a:lnTo>
                    <a:lnTo>
                      <a:pt x="39" y="3"/>
                    </a:lnTo>
                    <a:lnTo>
                      <a:pt x="4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40" name="Freeform 2399"/>
              <p:cNvSpPr>
                <a:spLocks/>
              </p:cNvSpPr>
              <p:nvPr/>
            </p:nvSpPr>
            <p:spPr bwMode="auto">
              <a:xfrm>
                <a:off x="5000" y="1406"/>
                <a:ext cx="63" cy="59"/>
              </a:xfrm>
              <a:custGeom>
                <a:avLst/>
                <a:gdLst>
                  <a:gd name="T0" fmla="*/ 43 w 63"/>
                  <a:gd name="T1" fmla="*/ 7 h 59"/>
                  <a:gd name="T2" fmla="*/ 50 w 63"/>
                  <a:gd name="T3" fmla="*/ 10 h 59"/>
                  <a:gd name="T4" fmla="*/ 51 w 63"/>
                  <a:gd name="T5" fmla="*/ 10 h 59"/>
                  <a:gd name="T6" fmla="*/ 60 w 63"/>
                  <a:gd name="T7" fmla="*/ 22 h 59"/>
                  <a:gd name="T8" fmla="*/ 61 w 63"/>
                  <a:gd name="T9" fmla="*/ 22 h 59"/>
                  <a:gd name="T10" fmla="*/ 61 w 63"/>
                  <a:gd name="T11" fmla="*/ 22 h 59"/>
                  <a:gd name="T12" fmla="*/ 61 w 63"/>
                  <a:gd name="T13" fmla="*/ 23 h 59"/>
                  <a:gd name="T14" fmla="*/ 63 w 63"/>
                  <a:gd name="T15" fmla="*/ 23 h 59"/>
                  <a:gd name="T16" fmla="*/ 63 w 63"/>
                  <a:gd name="T17" fmla="*/ 27 h 59"/>
                  <a:gd name="T18" fmla="*/ 61 w 63"/>
                  <a:gd name="T19" fmla="*/ 30 h 59"/>
                  <a:gd name="T20" fmla="*/ 63 w 63"/>
                  <a:gd name="T21" fmla="*/ 32 h 59"/>
                  <a:gd name="T22" fmla="*/ 61 w 63"/>
                  <a:gd name="T23" fmla="*/ 34 h 59"/>
                  <a:gd name="T24" fmla="*/ 60 w 63"/>
                  <a:gd name="T25" fmla="*/ 34 h 59"/>
                  <a:gd name="T26" fmla="*/ 58 w 63"/>
                  <a:gd name="T27" fmla="*/ 32 h 59"/>
                  <a:gd name="T28" fmla="*/ 56 w 63"/>
                  <a:gd name="T29" fmla="*/ 34 h 59"/>
                  <a:gd name="T30" fmla="*/ 56 w 63"/>
                  <a:gd name="T31" fmla="*/ 35 h 59"/>
                  <a:gd name="T32" fmla="*/ 58 w 63"/>
                  <a:gd name="T33" fmla="*/ 37 h 59"/>
                  <a:gd name="T34" fmla="*/ 58 w 63"/>
                  <a:gd name="T35" fmla="*/ 40 h 59"/>
                  <a:gd name="T36" fmla="*/ 56 w 63"/>
                  <a:gd name="T37" fmla="*/ 42 h 59"/>
                  <a:gd name="T38" fmla="*/ 48 w 63"/>
                  <a:gd name="T39" fmla="*/ 49 h 59"/>
                  <a:gd name="T40" fmla="*/ 50 w 63"/>
                  <a:gd name="T41" fmla="*/ 49 h 59"/>
                  <a:gd name="T42" fmla="*/ 48 w 63"/>
                  <a:gd name="T43" fmla="*/ 51 h 59"/>
                  <a:gd name="T44" fmla="*/ 48 w 63"/>
                  <a:gd name="T45" fmla="*/ 52 h 59"/>
                  <a:gd name="T46" fmla="*/ 50 w 63"/>
                  <a:gd name="T47" fmla="*/ 52 h 59"/>
                  <a:gd name="T48" fmla="*/ 46 w 63"/>
                  <a:gd name="T49" fmla="*/ 56 h 59"/>
                  <a:gd name="T50" fmla="*/ 43 w 63"/>
                  <a:gd name="T51" fmla="*/ 57 h 59"/>
                  <a:gd name="T52" fmla="*/ 41 w 63"/>
                  <a:gd name="T53" fmla="*/ 59 h 59"/>
                  <a:gd name="T54" fmla="*/ 33 w 63"/>
                  <a:gd name="T55" fmla="*/ 51 h 59"/>
                  <a:gd name="T56" fmla="*/ 36 w 63"/>
                  <a:gd name="T57" fmla="*/ 49 h 59"/>
                  <a:gd name="T58" fmla="*/ 38 w 63"/>
                  <a:gd name="T59" fmla="*/ 44 h 59"/>
                  <a:gd name="T60" fmla="*/ 33 w 63"/>
                  <a:gd name="T61" fmla="*/ 44 h 59"/>
                  <a:gd name="T62" fmla="*/ 29 w 63"/>
                  <a:gd name="T63" fmla="*/ 45 h 59"/>
                  <a:gd name="T64" fmla="*/ 29 w 63"/>
                  <a:gd name="T65" fmla="*/ 45 h 59"/>
                  <a:gd name="T66" fmla="*/ 29 w 63"/>
                  <a:gd name="T67" fmla="*/ 44 h 59"/>
                  <a:gd name="T68" fmla="*/ 28 w 63"/>
                  <a:gd name="T69" fmla="*/ 44 h 59"/>
                  <a:gd name="T70" fmla="*/ 28 w 63"/>
                  <a:gd name="T71" fmla="*/ 44 h 59"/>
                  <a:gd name="T72" fmla="*/ 29 w 63"/>
                  <a:gd name="T73" fmla="*/ 30 h 59"/>
                  <a:gd name="T74" fmla="*/ 22 w 63"/>
                  <a:gd name="T75" fmla="*/ 27 h 59"/>
                  <a:gd name="T76" fmla="*/ 21 w 63"/>
                  <a:gd name="T77" fmla="*/ 27 h 59"/>
                  <a:gd name="T78" fmla="*/ 21 w 63"/>
                  <a:gd name="T79" fmla="*/ 27 h 59"/>
                  <a:gd name="T80" fmla="*/ 19 w 63"/>
                  <a:gd name="T81" fmla="*/ 27 h 59"/>
                  <a:gd name="T82" fmla="*/ 19 w 63"/>
                  <a:gd name="T83" fmla="*/ 25 h 59"/>
                  <a:gd name="T84" fmla="*/ 11 w 63"/>
                  <a:gd name="T85" fmla="*/ 17 h 59"/>
                  <a:gd name="T86" fmla="*/ 0 w 63"/>
                  <a:gd name="T87" fmla="*/ 13 h 59"/>
                  <a:gd name="T88" fmla="*/ 9 w 63"/>
                  <a:gd name="T89" fmla="*/ 12 h 59"/>
                  <a:gd name="T90" fmla="*/ 17 w 63"/>
                  <a:gd name="T91" fmla="*/ 8 h 59"/>
                  <a:gd name="T92" fmla="*/ 39 w 63"/>
                  <a:gd name="T93"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59">
                    <a:moveTo>
                      <a:pt x="41" y="0"/>
                    </a:moveTo>
                    <a:lnTo>
                      <a:pt x="43" y="7"/>
                    </a:lnTo>
                    <a:lnTo>
                      <a:pt x="50" y="12"/>
                    </a:lnTo>
                    <a:lnTo>
                      <a:pt x="50" y="10"/>
                    </a:lnTo>
                    <a:lnTo>
                      <a:pt x="51" y="10"/>
                    </a:lnTo>
                    <a:lnTo>
                      <a:pt x="51" y="10"/>
                    </a:lnTo>
                    <a:lnTo>
                      <a:pt x="55" y="10"/>
                    </a:lnTo>
                    <a:lnTo>
                      <a:pt x="60" y="22"/>
                    </a:lnTo>
                    <a:lnTo>
                      <a:pt x="60" y="22"/>
                    </a:lnTo>
                    <a:lnTo>
                      <a:pt x="61" y="22"/>
                    </a:lnTo>
                    <a:lnTo>
                      <a:pt x="61" y="22"/>
                    </a:lnTo>
                    <a:lnTo>
                      <a:pt x="61" y="22"/>
                    </a:lnTo>
                    <a:lnTo>
                      <a:pt x="61" y="22"/>
                    </a:lnTo>
                    <a:lnTo>
                      <a:pt x="61" y="23"/>
                    </a:lnTo>
                    <a:lnTo>
                      <a:pt x="63" y="23"/>
                    </a:lnTo>
                    <a:lnTo>
                      <a:pt x="63" y="23"/>
                    </a:lnTo>
                    <a:lnTo>
                      <a:pt x="63" y="25"/>
                    </a:lnTo>
                    <a:lnTo>
                      <a:pt x="63" y="27"/>
                    </a:lnTo>
                    <a:lnTo>
                      <a:pt x="63" y="30"/>
                    </a:lnTo>
                    <a:lnTo>
                      <a:pt x="61" y="30"/>
                    </a:lnTo>
                    <a:lnTo>
                      <a:pt x="61" y="30"/>
                    </a:lnTo>
                    <a:lnTo>
                      <a:pt x="63" y="32"/>
                    </a:lnTo>
                    <a:lnTo>
                      <a:pt x="61" y="32"/>
                    </a:lnTo>
                    <a:lnTo>
                      <a:pt x="61" y="34"/>
                    </a:lnTo>
                    <a:lnTo>
                      <a:pt x="60" y="34"/>
                    </a:lnTo>
                    <a:lnTo>
                      <a:pt x="60" y="34"/>
                    </a:lnTo>
                    <a:lnTo>
                      <a:pt x="60" y="34"/>
                    </a:lnTo>
                    <a:lnTo>
                      <a:pt x="58" y="32"/>
                    </a:lnTo>
                    <a:lnTo>
                      <a:pt x="58" y="34"/>
                    </a:lnTo>
                    <a:lnTo>
                      <a:pt x="56" y="34"/>
                    </a:lnTo>
                    <a:lnTo>
                      <a:pt x="56" y="34"/>
                    </a:lnTo>
                    <a:lnTo>
                      <a:pt x="56" y="35"/>
                    </a:lnTo>
                    <a:lnTo>
                      <a:pt x="56" y="37"/>
                    </a:lnTo>
                    <a:lnTo>
                      <a:pt x="58" y="37"/>
                    </a:lnTo>
                    <a:lnTo>
                      <a:pt x="56" y="39"/>
                    </a:lnTo>
                    <a:lnTo>
                      <a:pt x="58" y="40"/>
                    </a:lnTo>
                    <a:lnTo>
                      <a:pt x="56" y="40"/>
                    </a:lnTo>
                    <a:lnTo>
                      <a:pt x="56" y="42"/>
                    </a:lnTo>
                    <a:lnTo>
                      <a:pt x="50" y="39"/>
                    </a:lnTo>
                    <a:lnTo>
                      <a:pt x="48" y="49"/>
                    </a:lnTo>
                    <a:lnTo>
                      <a:pt x="48" y="49"/>
                    </a:lnTo>
                    <a:lnTo>
                      <a:pt x="50" y="49"/>
                    </a:lnTo>
                    <a:lnTo>
                      <a:pt x="48" y="51"/>
                    </a:lnTo>
                    <a:lnTo>
                      <a:pt x="48" y="51"/>
                    </a:lnTo>
                    <a:lnTo>
                      <a:pt x="50" y="52"/>
                    </a:lnTo>
                    <a:lnTo>
                      <a:pt x="48" y="52"/>
                    </a:lnTo>
                    <a:lnTo>
                      <a:pt x="48" y="52"/>
                    </a:lnTo>
                    <a:lnTo>
                      <a:pt x="50" y="52"/>
                    </a:lnTo>
                    <a:lnTo>
                      <a:pt x="45" y="56"/>
                    </a:lnTo>
                    <a:lnTo>
                      <a:pt x="46" y="56"/>
                    </a:lnTo>
                    <a:lnTo>
                      <a:pt x="45" y="56"/>
                    </a:lnTo>
                    <a:lnTo>
                      <a:pt x="43" y="57"/>
                    </a:lnTo>
                    <a:lnTo>
                      <a:pt x="43" y="59"/>
                    </a:lnTo>
                    <a:lnTo>
                      <a:pt x="41" y="59"/>
                    </a:lnTo>
                    <a:lnTo>
                      <a:pt x="33" y="54"/>
                    </a:lnTo>
                    <a:lnTo>
                      <a:pt x="33" y="51"/>
                    </a:lnTo>
                    <a:lnTo>
                      <a:pt x="34" y="51"/>
                    </a:lnTo>
                    <a:lnTo>
                      <a:pt x="36" y="49"/>
                    </a:lnTo>
                    <a:lnTo>
                      <a:pt x="36" y="47"/>
                    </a:lnTo>
                    <a:lnTo>
                      <a:pt x="38" y="44"/>
                    </a:lnTo>
                    <a:lnTo>
                      <a:pt x="36" y="42"/>
                    </a:lnTo>
                    <a:lnTo>
                      <a:pt x="33" y="44"/>
                    </a:lnTo>
                    <a:lnTo>
                      <a:pt x="31" y="45"/>
                    </a:lnTo>
                    <a:lnTo>
                      <a:pt x="29" y="45"/>
                    </a:lnTo>
                    <a:lnTo>
                      <a:pt x="29" y="45"/>
                    </a:lnTo>
                    <a:lnTo>
                      <a:pt x="29" y="45"/>
                    </a:lnTo>
                    <a:lnTo>
                      <a:pt x="29" y="45"/>
                    </a:lnTo>
                    <a:lnTo>
                      <a:pt x="29" y="44"/>
                    </a:lnTo>
                    <a:lnTo>
                      <a:pt x="29" y="44"/>
                    </a:lnTo>
                    <a:lnTo>
                      <a:pt x="28" y="44"/>
                    </a:lnTo>
                    <a:lnTo>
                      <a:pt x="28" y="44"/>
                    </a:lnTo>
                    <a:lnTo>
                      <a:pt x="28" y="44"/>
                    </a:lnTo>
                    <a:lnTo>
                      <a:pt x="28" y="44"/>
                    </a:lnTo>
                    <a:lnTo>
                      <a:pt x="29" y="30"/>
                    </a:lnTo>
                    <a:lnTo>
                      <a:pt x="28" y="23"/>
                    </a:lnTo>
                    <a:lnTo>
                      <a:pt x="22" y="27"/>
                    </a:lnTo>
                    <a:lnTo>
                      <a:pt x="21" y="27"/>
                    </a:lnTo>
                    <a:lnTo>
                      <a:pt x="21" y="27"/>
                    </a:lnTo>
                    <a:lnTo>
                      <a:pt x="21" y="27"/>
                    </a:lnTo>
                    <a:lnTo>
                      <a:pt x="21" y="27"/>
                    </a:lnTo>
                    <a:lnTo>
                      <a:pt x="21" y="27"/>
                    </a:lnTo>
                    <a:lnTo>
                      <a:pt x="19" y="27"/>
                    </a:lnTo>
                    <a:lnTo>
                      <a:pt x="19" y="27"/>
                    </a:lnTo>
                    <a:lnTo>
                      <a:pt x="19" y="25"/>
                    </a:lnTo>
                    <a:lnTo>
                      <a:pt x="17" y="18"/>
                    </a:lnTo>
                    <a:lnTo>
                      <a:pt x="11" y="17"/>
                    </a:lnTo>
                    <a:lnTo>
                      <a:pt x="6" y="20"/>
                    </a:lnTo>
                    <a:lnTo>
                      <a:pt x="0" y="13"/>
                    </a:lnTo>
                    <a:lnTo>
                      <a:pt x="7" y="12"/>
                    </a:lnTo>
                    <a:lnTo>
                      <a:pt x="9" y="12"/>
                    </a:lnTo>
                    <a:lnTo>
                      <a:pt x="17" y="8"/>
                    </a:lnTo>
                    <a:lnTo>
                      <a:pt x="17" y="8"/>
                    </a:lnTo>
                    <a:lnTo>
                      <a:pt x="24" y="8"/>
                    </a:lnTo>
                    <a:lnTo>
                      <a:pt x="39" y="3"/>
                    </a:lnTo>
                    <a:lnTo>
                      <a:pt x="4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41" name="Freeform 2400"/>
              <p:cNvSpPr>
                <a:spLocks/>
              </p:cNvSpPr>
              <p:nvPr/>
            </p:nvSpPr>
            <p:spPr bwMode="auto">
              <a:xfrm>
                <a:off x="5141" y="1514"/>
                <a:ext cx="22" cy="15"/>
              </a:xfrm>
              <a:custGeom>
                <a:avLst/>
                <a:gdLst>
                  <a:gd name="T0" fmla="*/ 15 w 22"/>
                  <a:gd name="T1" fmla="*/ 2 h 15"/>
                  <a:gd name="T2" fmla="*/ 20 w 22"/>
                  <a:gd name="T3" fmla="*/ 10 h 15"/>
                  <a:gd name="T4" fmla="*/ 22 w 22"/>
                  <a:gd name="T5" fmla="*/ 10 h 15"/>
                  <a:gd name="T6" fmla="*/ 22 w 22"/>
                  <a:gd name="T7" fmla="*/ 12 h 15"/>
                  <a:gd name="T8" fmla="*/ 22 w 22"/>
                  <a:gd name="T9" fmla="*/ 12 h 15"/>
                  <a:gd name="T10" fmla="*/ 20 w 22"/>
                  <a:gd name="T11" fmla="*/ 14 h 15"/>
                  <a:gd name="T12" fmla="*/ 19 w 22"/>
                  <a:gd name="T13" fmla="*/ 14 h 15"/>
                  <a:gd name="T14" fmla="*/ 19 w 22"/>
                  <a:gd name="T15" fmla="*/ 15 h 15"/>
                  <a:gd name="T16" fmla="*/ 15 w 22"/>
                  <a:gd name="T17" fmla="*/ 15 h 15"/>
                  <a:gd name="T18" fmla="*/ 14 w 22"/>
                  <a:gd name="T19" fmla="*/ 15 h 15"/>
                  <a:gd name="T20" fmla="*/ 14 w 22"/>
                  <a:gd name="T21" fmla="*/ 15 h 15"/>
                  <a:gd name="T22" fmla="*/ 12 w 22"/>
                  <a:gd name="T23" fmla="*/ 15 h 15"/>
                  <a:gd name="T24" fmla="*/ 9 w 22"/>
                  <a:gd name="T25" fmla="*/ 15 h 15"/>
                  <a:gd name="T26" fmla="*/ 3 w 22"/>
                  <a:gd name="T27" fmla="*/ 14 h 15"/>
                  <a:gd name="T28" fmla="*/ 2 w 22"/>
                  <a:gd name="T29" fmla="*/ 14 h 15"/>
                  <a:gd name="T30" fmla="*/ 0 w 22"/>
                  <a:gd name="T31" fmla="*/ 14 h 15"/>
                  <a:gd name="T32" fmla="*/ 0 w 22"/>
                  <a:gd name="T33" fmla="*/ 14 h 15"/>
                  <a:gd name="T34" fmla="*/ 0 w 22"/>
                  <a:gd name="T35" fmla="*/ 12 h 15"/>
                  <a:gd name="T36" fmla="*/ 0 w 22"/>
                  <a:gd name="T37" fmla="*/ 12 h 15"/>
                  <a:gd name="T38" fmla="*/ 2 w 22"/>
                  <a:gd name="T39" fmla="*/ 12 h 15"/>
                  <a:gd name="T40" fmla="*/ 2 w 22"/>
                  <a:gd name="T41" fmla="*/ 12 h 15"/>
                  <a:gd name="T42" fmla="*/ 2 w 22"/>
                  <a:gd name="T43" fmla="*/ 14 h 15"/>
                  <a:gd name="T44" fmla="*/ 3 w 22"/>
                  <a:gd name="T45" fmla="*/ 14 h 15"/>
                  <a:gd name="T46" fmla="*/ 5 w 22"/>
                  <a:gd name="T47" fmla="*/ 14 h 15"/>
                  <a:gd name="T48" fmla="*/ 5 w 22"/>
                  <a:gd name="T49" fmla="*/ 12 h 15"/>
                  <a:gd name="T50" fmla="*/ 10 w 22"/>
                  <a:gd name="T51" fmla="*/ 12 h 15"/>
                  <a:gd name="T52" fmla="*/ 12 w 22"/>
                  <a:gd name="T53" fmla="*/ 10 h 15"/>
                  <a:gd name="T54" fmla="*/ 12 w 22"/>
                  <a:gd name="T55" fmla="*/ 10 h 15"/>
                  <a:gd name="T56" fmla="*/ 14 w 22"/>
                  <a:gd name="T57" fmla="*/ 9 h 15"/>
                  <a:gd name="T58" fmla="*/ 14 w 22"/>
                  <a:gd name="T59" fmla="*/ 7 h 15"/>
                  <a:gd name="T60" fmla="*/ 15 w 22"/>
                  <a:gd name="T61" fmla="*/ 5 h 15"/>
                  <a:gd name="T62" fmla="*/ 14 w 22"/>
                  <a:gd name="T63" fmla="*/ 4 h 15"/>
                  <a:gd name="T64" fmla="*/ 14 w 22"/>
                  <a:gd name="T65" fmla="*/ 2 h 15"/>
                  <a:gd name="T66" fmla="*/ 14 w 22"/>
                  <a:gd name="T67" fmla="*/ 2 h 15"/>
                  <a:gd name="T68" fmla="*/ 14 w 22"/>
                  <a:gd name="T69" fmla="*/ 2 h 15"/>
                  <a:gd name="T70" fmla="*/ 12 w 22"/>
                  <a:gd name="T71" fmla="*/ 2 h 15"/>
                  <a:gd name="T72" fmla="*/ 12 w 22"/>
                  <a:gd name="T73" fmla="*/ 0 h 15"/>
                  <a:gd name="T74" fmla="*/ 12 w 22"/>
                  <a:gd name="T75" fmla="*/ 0 h 15"/>
                  <a:gd name="T76" fmla="*/ 14 w 22"/>
                  <a:gd name="T77" fmla="*/ 0 h 15"/>
                  <a:gd name="T78" fmla="*/ 15 w 22"/>
                  <a:gd name="T7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5">
                    <a:moveTo>
                      <a:pt x="15" y="2"/>
                    </a:moveTo>
                    <a:lnTo>
                      <a:pt x="20" y="10"/>
                    </a:lnTo>
                    <a:lnTo>
                      <a:pt x="22" y="10"/>
                    </a:lnTo>
                    <a:lnTo>
                      <a:pt x="22" y="12"/>
                    </a:lnTo>
                    <a:lnTo>
                      <a:pt x="22" y="12"/>
                    </a:lnTo>
                    <a:lnTo>
                      <a:pt x="20" y="14"/>
                    </a:lnTo>
                    <a:lnTo>
                      <a:pt x="19" y="14"/>
                    </a:lnTo>
                    <a:lnTo>
                      <a:pt x="19" y="15"/>
                    </a:lnTo>
                    <a:lnTo>
                      <a:pt x="15" y="15"/>
                    </a:lnTo>
                    <a:lnTo>
                      <a:pt x="14" y="15"/>
                    </a:lnTo>
                    <a:lnTo>
                      <a:pt x="14" y="15"/>
                    </a:lnTo>
                    <a:lnTo>
                      <a:pt x="12" y="15"/>
                    </a:lnTo>
                    <a:lnTo>
                      <a:pt x="9" y="15"/>
                    </a:lnTo>
                    <a:lnTo>
                      <a:pt x="3" y="14"/>
                    </a:lnTo>
                    <a:lnTo>
                      <a:pt x="2" y="14"/>
                    </a:lnTo>
                    <a:lnTo>
                      <a:pt x="0" y="14"/>
                    </a:lnTo>
                    <a:lnTo>
                      <a:pt x="0" y="14"/>
                    </a:lnTo>
                    <a:lnTo>
                      <a:pt x="0" y="12"/>
                    </a:lnTo>
                    <a:lnTo>
                      <a:pt x="0" y="12"/>
                    </a:lnTo>
                    <a:lnTo>
                      <a:pt x="2" y="12"/>
                    </a:lnTo>
                    <a:lnTo>
                      <a:pt x="2" y="12"/>
                    </a:lnTo>
                    <a:lnTo>
                      <a:pt x="2" y="14"/>
                    </a:lnTo>
                    <a:lnTo>
                      <a:pt x="3" y="14"/>
                    </a:lnTo>
                    <a:lnTo>
                      <a:pt x="5" y="14"/>
                    </a:lnTo>
                    <a:lnTo>
                      <a:pt x="5" y="12"/>
                    </a:lnTo>
                    <a:lnTo>
                      <a:pt x="10" y="12"/>
                    </a:lnTo>
                    <a:lnTo>
                      <a:pt x="12" y="10"/>
                    </a:lnTo>
                    <a:lnTo>
                      <a:pt x="12" y="10"/>
                    </a:lnTo>
                    <a:lnTo>
                      <a:pt x="14" y="9"/>
                    </a:lnTo>
                    <a:lnTo>
                      <a:pt x="14" y="7"/>
                    </a:lnTo>
                    <a:lnTo>
                      <a:pt x="15" y="5"/>
                    </a:lnTo>
                    <a:lnTo>
                      <a:pt x="14" y="4"/>
                    </a:lnTo>
                    <a:lnTo>
                      <a:pt x="14" y="2"/>
                    </a:lnTo>
                    <a:lnTo>
                      <a:pt x="14" y="2"/>
                    </a:lnTo>
                    <a:lnTo>
                      <a:pt x="14" y="2"/>
                    </a:lnTo>
                    <a:lnTo>
                      <a:pt x="12" y="2"/>
                    </a:lnTo>
                    <a:lnTo>
                      <a:pt x="12" y="0"/>
                    </a:lnTo>
                    <a:lnTo>
                      <a:pt x="12" y="0"/>
                    </a:lnTo>
                    <a:lnTo>
                      <a:pt x="14" y="0"/>
                    </a:lnTo>
                    <a:lnTo>
                      <a:pt x="15"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42" name="Freeform 2401"/>
              <p:cNvSpPr>
                <a:spLocks/>
              </p:cNvSpPr>
              <p:nvPr/>
            </p:nvSpPr>
            <p:spPr bwMode="auto">
              <a:xfrm>
                <a:off x="5141" y="1514"/>
                <a:ext cx="22" cy="15"/>
              </a:xfrm>
              <a:custGeom>
                <a:avLst/>
                <a:gdLst>
                  <a:gd name="T0" fmla="*/ 15 w 22"/>
                  <a:gd name="T1" fmla="*/ 2 h 15"/>
                  <a:gd name="T2" fmla="*/ 20 w 22"/>
                  <a:gd name="T3" fmla="*/ 10 h 15"/>
                  <a:gd name="T4" fmla="*/ 22 w 22"/>
                  <a:gd name="T5" fmla="*/ 10 h 15"/>
                  <a:gd name="T6" fmla="*/ 22 w 22"/>
                  <a:gd name="T7" fmla="*/ 12 h 15"/>
                  <a:gd name="T8" fmla="*/ 22 w 22"/>
                  <a:gd name="T9" fmla="*/ 12 h 15"/>
                  <a:gd name="T10" fmla="*/ 20 w 22"/>
                  <a:gd name="T11" fmla="*/ 14 h 15"/>
                  <a:gd name="T12" fmla="*/ 19 w 22"/>
                  <a:gd name="T13" fmla="*/ 14 h 15"/>
                  <a:gd name="T14" fmla="*/ 19 w 22"/>
                  <a:gd name="T15" fmla="*/ 15 h 15"/>
                  <a:gd name="T16" fmla="*/ 15 w 22"/>
                  <a:gd name="T17" fmla="*/ 15 h 15"/>
                  <a:gd name="T18" fmla="*/ 14 w 22"/>
                  <a:gd name="T19" fmla="*/ 15 h 15"/>
                  <a:gd name="T20" fmla="*/ 14 w 22"/>
                  <a:gd name="T21" fmla="*/ 15 h 15"/>
                  <a:gd name="T22" fmla="*/ 12 w 22"/>
                  <a:gd name="T23" fmla="*/ 15 h 15"/>
                  <a:gd name="T24" fmla="*/ 9 w 22"/>
                  <a:gd name="T25" fmla="*/ 15 h 15"/>
                  <a:gd name="T26" fmla="*/ 3 w 22"/>
                  <a:gd name="T27" fmla="*/ 14 h 15"/>
                  <a:gd name="T28" fmla="*/ 2 w 22"/>
                  <a:gd name="T29" fmla="*/ 14 h 15"/>
                  <a:gd name="T30" fmla="*/ 0 w 22"/>
                  <a:gd name="T31" fmla="*/ 14 h 15"/>
                  <a:gd name="T32" fmla="*/ 0 w 22"/>
                  <a:gd name="T33" fmla="*/ 14 h 15"/>
                  <a:gd name="T34" fmla="*/ 0 w 22"/>
                  <a:gd name="T35" fmla="*/ 12 h 15"/>
                  <a:gd name="T36" fmla="*/ 0 w 22"/>
                  <a:gd name="T37" fmla="*/ 12 h 15"/>
                  <a:gd name="T38" fmla="*/ 2 w 22"/>
                  <a:gd name="T39" fmla="*/ 12 h 15"/>
                  <a:gd name="T40" fmla="*/ 2 w 22"/>
                  <a:gd name="T41" fmla="*/ 12 h 15"/>
                  <a:gd name="T42" fmla="*/ 2 w 22"/>
                  <a:gd name="T43" fmla="*/ 14 h 15"/>
                  <a:gd name="T44" fmla="*/ 3 w 22"/>
                  <a:gd name="T45" fmla="*/ 14 h 15"/>
                  <a:gd name="T46" fmla="*/ 5 w 22"/>
                  <a:gd name="T47" fmla="*/ 14 h 15"/>
                  <a:gd name="T48" fmla="*/ 5 w 22"/>
                  <a:gd name="T49" fmla="*/ 12 h 15"/>
                  <a:gd name="T50" fmla="*/ 10 w 22"/>
                  <a:gd name="T51" fmla="*/ 12 h 15"/>
                  <a:gd name="T52" fmla="*/ 12 w 22"/>
                  <a:gd name="T53" fmla="*/ 10 h 15"/>
                  <a:gd name="T54" fmla="*/ 12 w 22"/>
                  <a:gd name="T55" fmla="*/ 10 h 15"/>
                  <a:gd name="T56" fmla="*/ 14 w 22"/>
                  <a:gd name="T57" fmla="*/ 9 h 15"/>
                  <a:gd name="T58" fmla="*/ 14 w 22"/>
                  <a:gd name="T59" fmla="*/ 7 h 15"/>
                  <a:gd name="T60" fmla="*/ 15 w 22"/>
                  <a:gd name="T61" fmla="*/ 5 h 15"/>
                  <a:gd name="T62" fmla="*/ 14 w 22"/>
                  <a:gd name="T63" fmla="*/ 4 h 15"/>
                  <a:gd name="T64" fmla="*/ 14 w 22"/>
                  <a:gd name="T65" fmla="*/ 2 h 15"/>
                  <a:gd name="T66" fmla="*/ 14 w 22"/>
                  <a:gd name="T67" fmla="*/ 2 h 15"/>
                  <a:gd name="T68" fmla="*/ 14 w 22"/>
                  <a:gd name="T69" fmla="*/ 2 h 15"/>
                  <a:gd name="T70" fmla="*/ 12 w 22"/>
                  <a:gd name="T71" fmla="*/ 2 h 15"/>
                  <a:gd name="T72" fmla="*/ 12 w 22"/>
                  <a:gd name="T73" fmla="*/ 0 h 15"/>
                  <a:gd name="T74" fmla="*/ 12 w 22"/>
                  <a:gd name="T75" fmla="*/ 0 h 15"/>
                  <a:gd name="T76" fmla="*/ 14 w 22"/>
                  <a:gd name="T77" fmla="*/ 0 h 15"/>
                  <a:gd name="T78" fmla="*/ 15 w 22"/>
                  <a:gd name="T7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5">
                    <a:moveTo>
                      <a:pt x="15" y="2"/>
                    </a:moveTo>
                    <a:lnTo>
                      <a:pt x="20" y="10"/>
                    </a:lnTo>
                    <a:lnTo>
                      <a:pt x="22" y="10"/>
                    </a:lnTo>
                    <a:lnTo>
                      <a:pt x="22" y="12"/>
                    </a:lnTo>
                    <a:lnTo>
                      <a:pt x="22" y="12"/>
                    </a:lnTo>
                    <a:lnTo>
                      <a:pt x="20" y="14"/>
                    </a:lnTo>
                    <a:lnTo>
                      <a:pt x="19" y="14"/>
                    </a:lnTo>
                    <a:lnTo>
                      <a:pt x="19" y="15"/>
                    </a:lnTo>
                    <a:lnTo>
                      <a:pt x="15" y="15"/>
                    </a:lnTo>
                    <a:lnTo>
                      <a:pt x="14" y="15"/>
                    </a:lnTo>
                    <a:lnTo>
                      <a:pt x="14" y="15"/>
                    </a:lnTo>
                    <a:lnTo>
                      <a:pt x="12" y="15"/>
                    </a:lnTo>
                    <a:lnTo>
                      <a:pt x="9" y="15"/>
                    </a:lnTo>
                    <a:lnTo>
                      <a:pt x="3" y="14"/>
                    </a:lnTo>
                    <a:lnTo>
                      <a:pt x="2" y="14"/>
                    </a:lnTo>
                    <a:lnTo>
                      <a:pt x="0" y="14"/>
                    </a:lnTo>
                    <a:lnTo>
                      <a:pt x="0" y="14"/>
                    </a:lnTo>
                    <a:lnTo>
                      <a:pt x="0" y="12"/>
                    </a:lnTo>
                    <a:lnTo>
                      <a:pt x="0" y="12"/>
                    </a:lnTo>
                    <a:lnTo>
                      <a:pt x="2" y="12"/>
                    </a:lnTo>
                    <a:lnTo>
                      <a:pt x="2" y="12"/>
                    </a:lnTo>
                    <a:lnTo>
                      <a:pt x="2" y="14"/>
                    </a:lnTo>
                    <a:lnTo>
                      <a:pt x="3" y="14"/>
                    </a:lnTo>
                    <a:lnTo>
                      <a:pt x="5" y="14"/>
                    </a:lnTo>
                    <a:lnTo>
                      <a:pt x="5" y="12"/>
                    </a:lnTo>
                    <a:lnTo>
                      <a:pt x="10" y="12"/>
                    </a:lnTo>
                    <a:lnTo>
                      <a:pt x="12" y="10"/>
                    </a:lnTo>
                    <a:lnTo>
                      <a:pt x="12" y="10"/>
                    </a:lnTo>
                    <a:lnTo>
                      <a:pt x="14" y="9"/>
                    </a:lnTo>
                    <a:lnTo>
                      <a:pt x="14" y="7"/>
                    </a:lnTo>
                    <a:lnTo>
                      <a:pt x="15" y="5"/>
                    </a:lnTo>
                    <a:lnTo>
                      <a:pt x="14" y="4"/>
                    </a:lnTo>
                    <a:lnTo>
                      <a:pt x="14" y="2"/>
                    </a:lnTo>
                    <a:lnTo>
                      <a:pt x="14" y="2"/>
                    </a:lnTo>
                    <a:lnTo>
                      <a:pt x="14" y="2"/>
                    </a:lnTo>
                    <a:lnTo>
                      <a:pt x="12" y="2"/>
                    </a:lnTo>
                    <a:lnTo>
                      <a:pt x="12" y="0"/>
                    </a:lnTo>
                    <a:lnTo>
                      <a:pt x="12" y="0"/>
                    </a:lnTo>
                    <a:lnTo>
                      <a:pt x="14" y="0"/>
                    </a:lnTo>
                    <a:lnTo>
                      <a:pt x="1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43" name="Freeform 2402"/>
              <p:cNvSpPr>
                <a:spLocks/>
              </p:cNvSpPr>
              <p:nvPr/>
            </p:nvSpPr>
            <p:spPr bwMode="auto">
              <a:xfrm>
                <a:off x="5041" y="1443"/>
                <a:ext cx="36" cy="37"/>
              </a:xfrm>
              <a:custGeom>
                <a:avLst/>
                <a:gdLst>
                  <a:gd name="T0" fmla="*/ 20 w 36"/>
                  <a:gd name="T1" fmla="*/ 10 h 37"/>
                  <a:gd name="T2" fmla="*/ 22 w 36"/>
                  <a:gd name="T3" fmla="*/ 7 h 37"/>
                  <a:gd name="T4" fmla="*/ 22 w 36"/>
                  <a:gd name="T5" fmla="*/ 5 h 37"/>
                  <a:gd name="T6" fmla="*/ 24 w 36"/>
                  <a:gd name="T7" fmla="*/ 5 h 37"/>
                  <a:gd name="T8" fmla="*/ 24 w 36"/>
                  <a:gd name="T9" fmla="*/ 3 h 37"/>
                  <a:gd name="T10" fmla="*/ 24 w 36"/>
                  <a:gd name="T11" fmla="*/ 0 h 37"/>
                  <a:gd name="T12" fmla="*/ 27 w 36"/>
                  <a:gd name="T13" fmla="*/ 0 h 37"/>
                  <a:gd name="T14" fmla="*/ 27 w 36"/>
                  <a:gd name="T15" fmla="*/ 2 h 37"/>
                  <a:gd name="T16" fmla="*/ 29 w 36"/>
                  <a:gd name="T17" fmla="*/ 3 h 37"/>
                  <a:gd name="T18" fmla="*/ 31 w 36"/>
                  <a:gd name="T19" fmla="*/ 2 h 37"/>
                  <a:gd name="T20" fmla="*/ 32 w 36"/>
                  <a:gd name="T21" fmla="*/ 3 h 37"/>
                  <a:gd name="T22" fmla="*/ 34 w 36"/>
                  <a:gd name="T23" fmla="*/ 2 h 37"/>
                  <a:gd name="T24" fmla="*/ 36 w 36"/>
                  <a:gd name="T25" fmla="*/ 14 h 37"/>
                  <a:gd name="T26" fmla="*/ 32 w 36"/>
                  <a:gd name="T27" fmla="*/ 17 h 37"/>
                  <a:gd name="T28" fmla="*/ 27 w 36"/>
                  <a:gd name="T29" fmla="*/ 22 h 37"/>
                  <a:gd name="T30" fmla="*/ 24 w 36"/>
                  <a:gd name="T31" fmla="*/ 25 h 37"/>
                  <a:gd name="T32" fmla="*/ 17 w 36"/>
                  <a:gd name="T33" fmla="*/ 32 h 37"/>
                  <a:gd name="T34" fmla="*/ 17 w 36"/>
                  <a:gd name="T35" fmla="*/ 32 h 37"/>
                  <a:gd name="T36" fmla="*/ 10 w 36"/>
                  <a:gd name="T37" fmla="*/ 37 h 37"/>
                  <a:gd name="T38" fmla="*/ 5 w 36"/>
                  <a:gd name="T39" fmla="*/ 36 h 37"/>
                  <a:gd name="T40" fmla="*/ 2 w 36"/>
                  <a:gd name="T41" fmla="*/ 36 h 37"/>
                  <a:gd name="T42" fmla="*/ 2 w 36"/>
                  <a:gd name="T43" fmla="*/ 36 h 37"/>
                  <a:gd name="T44" fmla="*/ 0 w 36"/>
                  <a:gd name="T45" fmla="*/ 27 h 37"/>
                  <a:gd name="T46" fmla="*/ 0 w 36"/>
                  <a:gd name="T47" fmla="*/ 22 h 37"/>
                  <a:gd name="T48" fmla="*/ 2 w 36"/>
                  <a:gd name="T49" fmla="*/ 20 h 37"/>
                  <a:gd name="T50" fmla="*/ 5 w 36"/>
                  <a:gd name="T51" fmla="*/ 19 h 37"/>
                  <a:gd name="T52" fmla="*/ 9 w 36"/>
                  <a:gd name="T53" fmla="*/ 15 h 37"/>
                  <a:gd name="T54" fmla="*/ 7 w 36"/>
                  <a:gd name="T55" fmla="*/ 15 h 37"/>
                  <a:gd name="T56" fmla="*/ 7 w 36"/>
                  <a:gd name="T57" fmla="*/ 14 h 37"/>
                  <a:gd name="T58" fmla="*/ 9 w 36"/>
                  <a:gd name="T59" fmla="*/ 12 h 37"/>
                  <a:gd name="T60" fmla="*/ 7 w 36"/>
                  <a:gd name="T61" fmla="*/ 12 h 37"/>
                  <a:gd name="T62" fmla="*/ 15 w 36"/>
                  <a:gd name="T63"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7">
                    <a:moveTo>
                      <a:pt x="15" y="5"/>
                    </a:moveTo>
                    <a:lnTo>
                      <a:pt x="20" y="10"/>
                    </a:lnTo>
                    <a:lnTo>
                      <a:pt x="20" y="7"/>
                    </a:lnTo>
                    <a:lnTo>
                      <a:pt x="22" y="7"/>
                    </a:lnTo>
                    <a:lnTo>
                      <a:pt x="22" y="5"/>
                    </a:lnTo>
                    <a:lnTo>
                      <a:pt x="22" y="5"/>
                    </a:lnTo>
                    <a:lnTo>
                      <a:pt x="24" y="5"/>
                    </a:lnTo>
                    <a:lnTo>
                      <a:pt x="24" y="5"/>
                    </a:lnTo>
                    <a:lnTo>
                      <a:pt x="24" y="3"/>
                    </a:lnTo>
                    <a:lnTo>
                      <a:pt x="24" y="3"/>
                    </a:lnTo>
                    <a:lnTo>
                      <a:pt x="26" y="3"/>
                    </a:lnTo>
                    <a:lnTo>
                      <a:pt x="24" y="0"/>
                    </a:lnTo>
                    <a:lnTo>
                      <a:pt x="27" y="0"/>
                    </a:lnTo>
                    <a:lnTo>
                      <a:pt x="27" y="0"/>
                    </a:lnTo>
                    <a:lnTo>
                      <a:pt x="27" y="2"/>
                    </a:lnTo>
                    <a:lnTo>
                      <a:pt x="27" y="2"/>
                    </a:lnTo>
                    <a:lnTo>
                      <a:pt x="29" y="3"/>
                    </a:lnTo>
                    <a:lnTo>
                      <a:pt x="29" y="3"/>
                    </a:lnTo>
                    <a:lnTo>
                      <a:pt x="31" y="3"/>
                    </a:lnTo>
                    <a:lnTo>
                      <a:pt x="31" y="2"/>
                    </a:lnTo>
                    <a:lnTo>
                      <a:pt x="31" y="2"/>
                    </a:lnTo>
                    <a:lnTo>
                      <a:pt x="32" y="3"/>
                    </a:lnTo>
                    <a:lnTo>
                      <a:pt x="32" y="3"/>
                    </a:lnTo>
                    <a:lnTo>
                      <a:pt x="34" y="2"/>
                    </a:lnTo>
                    <a:lnTo>
                      <a:pt x="34" y="2"/>
                    </a:lnTo>
                    <a:lnTo>
                      <a:pt x="36" y="14"/>
                    </a:lnTo>
                    <a:lnTo>
                      <a:pt x="32" y="15"/>
                    </a:lnTo>
                    <a:lnTo>
                      <a:pt x="32" y="17"/>
                    </a:lnTo>
                    <a:lnTo>
                      <a:pt x="32" y="17"/>
                    </a:lnTo>
                    <a:lnTo>
                      <a:pt x="27" y="22"/>
                    </a:lnTo>
                    <a:lnTo>
                      <a:pt x="24" y="25"/>
                    </a:lnTo>
                    <a:lnTo>
                      <a:pt x="24" y="25"/>
                    </a:lnTo>
                    <a:lnTo>
                      <a:pt x="22" y="27"/>
                    </a:lnTo>
                    <a:lnTo>
                      <a:pt x="17" y="32"/>
                    </a:lnTo>
                    <a:lnTo>
                      <a:pt x="17" y="32"/>
                    </a:lnTo>
                    <a:lnTo>
                      <a:pt x="17" y="32"/>
                    </a:lnTo>
                    <a:lnTo>
                      <a:pt x="12" y="37"/>
                    </a:lnTo>
                    <a:lnTo>
                      <a:pt x="10" y="37"/>
                    </a:lnTo>
                    <a:lnTo>
                      <a:pt x="10" y="34"/>
                    </a:lnTo>
                    <a:lnTo>
                      <a:pt x="5" y="36"/>
                    </a:lnTo>
                    <a:lnTo>
                      <a:pt x="4" y="36"/>
                    </a:lnTo>
                    <a:lnTo>
                      <a:pt x="2" y="36"/>
                    </a:lnTo>
                    <a:lnTo>
                      <a:pt x="2" y="36"/>
                    </a:lnTo>
                    <a:lnTo>
                      <a:pt x="2" y="36"/>
                    </a:lnTo>
                    <a:lnTo>
                      <a:pt x="2" y="32"/>
                    </a:lnTo>
                    <a:lnTo>
                      <a:pt x="0" y="27"/>
                    </a:lnTo>
                    <a:lnTo>
                      <a:pt x="2" y="25"/>
                    </a:lnTo>
                    <a:lnTo>
                      <a:pt x="0" y="22"/>
                    </a:lnTo>
                    <a:lnTo>
                      <a:pt x="2" y="22"/>
                    </a:lnTo>
                    <a:lnTo>
                      <a:pt x="2" y="20"/>
                    </a:lnTo>
                    <a:lnTo>
                      <a:pt x="4" y="19"/>
                    </a:lnTo>
                    <a:lnTo>
                      <a:pt x="5" y="19"/>
                    </a:lnTo>
                    <a:lnTo>
                      <a:pt x="4" y="19"/>
                    </a:lnTo>
                    <a:lnTo>
                      <a:pt x="9" y="15"/>
                    </a:lnTo>
                    <a:lnTo>
                      <a:pt x="7" y="15"/>
                    </a:lnTo>
                    <a:lnTo>
                      <a:pt x="7" y="15"/>
                    </a:lnTo>
                    <a:lnTo>
                      <a:pt x="9" y="15"/>
                    </a:lnTo>
                    <a:lnTo>
                      <a:pt x="7" y="14"/>
                    </a:lnTo>
                    <a:lnTo>
                      <a:pt x="7" y="14"/>
                    </a:lnTo>
                    <a:lnTo>
                      <a:pt x="9" y="12"/>
                    </a:lnTo>
                    <a:lnTo>
                      <a:pt x="7" y="12"/>
                    </a:lnTo>
                    <a:lnTo>
                      <a:pt x="7" y="12"/>
                    </a:lnTo>
                    <a:lnTo>
                      <a:pt x="9" y="2"/>
                    </a:lnTo>
                    <a:lnTo>
                      <a:pt x="15"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44" name="Freeform 2403"/>
              <p:cNvSpPr>
                <a:spLocks/>
              </p:cNvSpPr>
              <p:nvPr/>
            </p:nvSpPr>
            <p:spPr bwMode="auto">
              <a:xfrm>
                <a:off x="5041" y="1443"/>
                <a:ext cx="36" cy="37"/>
              </a:xfrm>
              <a:custGeom>
                <a:avLst/>
                <a:gdLst>
                  <a:gd name="T0" fmla="*/ 20 w 36"/>
                  <a:gd name="T1" fmla="*/ 10 h 37"/>
                  <a:gd name="T2" fmla="*/ 22 w 36"/>
                  <a:gd name="T3" fmla="*/ 7 h 37"/>
                  <a:gd name="T4" fmla="*/ 22 w 36"/>
                  <a:gd name="T5" fmla="*/ 5 h 37"/>
                  <a:gd name="T6" fmla="*/ 24 w 36"/>
                  <a:gd name="T7" fmla="*/ 5 h 37"/>
                  <a:gd name="T8" fmla="*/ 24 w 36"/>
                  <a:gd name="T9" fmla="*/ 3 h 37"/>
                  <a:gd name="T10" fmla="*/ 24 w 36"/>
                  <a:gd name="T11" fmla="*/ 0 h 37"/>
                  <a:gd name="T12" fmla="*/ 27 w 36"/>
                  <a:gd name="T13" fmla="*/ 0 h 37"/>
                  <a:gd name="T14" fmla="*/ 27 w 36"/>
                  <a:gd name="T15" fmla="*/ 2 h 37"/>
                  <a:gd name="T16" fmla="*/ 29 w 36"/>
                  <a:gd name="T17" fmla="*/ 3 h 37"/>
                  <a:gd name="T18" fmla="*/ 31 w 36"/>
                  <a:gd name="T19" fmla="*/ 2 h 37"/>
                  <a:gd name="T20" fmla="*/ 32 w 36"/>
                  <a:gd name="T21" fmla="*/ 3 h 37"/>
                  <a:gd name="T22" fmla="*/ 34 w 36"/>
                  <a:gd name="T23" fmla="*/ 2 h 37"/>
                  <a:gd name="T24" fmla="*/ 36 w 36"/>
                  <a:gd name="T25" fmla="*/ 14 h 37"/>
                  <a:gd name="T26" fmla="*/ 32 w 36"/>
                  <a:gd name="T27" fmla="*/ 17 h 37"/>
                  <a:gd name="T28" fmla="*/ 27 w 36"/>
                  <a:gd name="T29" fmla="*/ 22 h 37"/>
                  <a:gd name="T30" fmla="*/ 24 w 36"/>
                  <a:gd name="T31" fmla="*/ 25 h 37"/>
                  <a:gd name="T32" fmla="*/ 17 w 36"/>
                  <a:gd name="T33" fmla="*/ 32 h 37"/>
                  <a:gd name="T34" fmla="*/ 17 w 36"/>
                  <a:gd name="T35" fmla="*/ 32 h 37"/>
                  <a:gd name="T36" fmla="*/ 10 w 36"/>
                  <a:gd name="T37" fmla="*/ 37 h 37"/>
                  <a:gd name="T38" fmla="*/ 5 w 36"/>
                  <a:gd name="T39" fmla="*/ 36 h 37"/>
                  <a:gd name="T40" fmla="*/ 2 w 36"/>
                  <a:gd name="T41" fmla="*/ 36 h 37"/>
                  <a:gd name="T42" fmla="*/ 2 w 36"/>
                  <a:gd name="T43" fmla="*/ 36 h 37"/>
                  <a:gd name="T44" fmla="*/ 0 w 36"/>
                  <a:gd name="T45" fmla="*/ 27 h 37"/>
                  <a:gd name="T46" fmla="*/ 0 w 36"/>
                  <a:gd name="T47" fmla="*/ 22 h 37"/>
                  <a:gd name="T48" fmla="*/ 2 w 36"/>
                  <a:gd name="T49" fmla="*/ 20 h 37"/>
                  <a:gd name="T50" fmla="*/ 5 w 36"/>
                  <a:gd name="T51" fmla="*/ 19 h 37"/>
                  <a:gd name="T52" fmla="*/ 9 w 36"/>
                  <a:gd name="T53" fmla="*/ 15 h 37"/>
                  <a:gd name="T54" fmla="*/ 7 w 36"/>
                  <a:gd name="T55" fmla="*/ 15 h 37"/>
                  <a:gd name="T56" fmla="*/ 7 w 36"/>
                  <a:gd name="T57" fmla="*/ 14 h 37"/>
                  <a:gd name="T58" fmla="*/ 9 w 36"/>
                  <a:gd name="T59" fmla="*/ 12 h 37"/>
                  <a:gd name="T60" fmla="*/ 7 w 36"/>
                  <a:gd name="T61" fmla="*/ 12 h 37"/>
                  <a:gd name="T62" fmla="*/ 15 w 36"/>
                  <a:gd name="T63"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7">
                    <a:moveTo>
                      <a:pt x="15" y="5"/>
                    </a:moveTo>
                    <a:lnTo>
                      <a:pt x="20" y="10"/>
                    </a:lnTo>
                    <a:lnTo>
                      <a:pt x="20" y="7"/>
                    </a:lnTo>
                    <a:lnTo>
                      <a:pt x="22" y="7"/>
                    </a:lnTo>
                    <a:lnTo>
                      <a:pt x="22" y="5"/>
                    </a:lnTo>
                    <a:lnTo>
                      <a:pt x="22" y="5"/>
                    </a:lnTo>
                    <a:lnTo>
                      <a:pt x="24" y="5"/>
                    </a:lnTo>
                    <a:lnTo>
                      <a:pt x="24" y="5"/>
                    </a:lnTo>
                    <a:lnTo>
                      <a:pt x="24" y="3"/>
                    </a:lnTo>
                    <a:lnTo>
                      <a:pt x="24" y="3"/>
                    </a:lnTo>
                    <a:lnTo>
                      <a:pt x="26" y="3"/>
                    </a:lnTo>
                    <a:lnTo>
                      <a:pt x="24" y="0"/>
                    </a:lnTo>
                    <a:lnTo>
                      <a:pt x="27" y="0"/>
                    </a:lnTo>
                    <a:lnTo>
                      <a:pt x="27" y="0"/>
                    </a:lnTo>
                    <a:lnTo>
                      <a:pt x="27" y="2"/>
                    </a:lnTo>
                    <a:lnTo>
                      <a:pt x="27" y="2"/>
                    </a:lnTo>
                    <a:lnTo>
                      <a:pt x="29" y="3"/>
                    </a:lnTo>
                    <a:lnTo>
                      <a:pt x="29" y="3"/>
                    </a:lnTo>
                    <a:lnTo>
                      <a:pt x="31" y="3"/>
                    </a:lnTo>
                    <a:lnTo>
                      <a:pt x="31" y="2"/>
                    </a:lnTo>
                    <a:lnTo>
                      <a:pt x="31" y="2"/>
                    </a:lnTo>
                    <a:lnTo>
                      <a:pt x="32" y="3"/>
                    </a:lnTo>
                    <a:lnTo>
                      <a:pt x="32" y="3"/>
                    </a:lnTo>
                    <a:lnTo>
                      <a:pt x="34" y="2"/>
                    </a:lnTo>
                    <a:lnTo>
                      <a:pt x="34" y="2"/>
                    </a:lnTo>
                    <a:lnTo>
                      <a:pt x="36" y="14"/>
                    </a:lnTo>
                    <a:lnTo>
                      <a:pt x="32" y="15"/>
                    </a:lnTo>
                    <a:lnTo>
                      <a:pt x="32" y="17"/>
                    </a:lnTo>
                    <a:lnTo>
                      <a:pt x="32" y="17"/>
                    </a:lnTo>
                    <a:lnTo>
                      <a:pt x="27" y="22"/>
                    </a:lnTo>
                    <a:lnTo>
                      <a:pt x="24" y="25"/>
                    </a:lnTo>
                    <a:lnTo>
                      <a:pt x="24" y="25"/>
                    </a:lnTo>
                    <a:lnTo>
                      <a:pt x="22" y="27"/>
                    </a:lnTo>
                    <a:lnTo>
                      <a:pt x="17" y="32"/>
                    </a:lnTo>
                    <a:lnTo>
                      <a:pt x="17" y="32"/>
                    </a:lnTo>
                    <a:lnTo>
                      <a:pt x="17" y="32"/>
                    </a:lnTo>
                    <a:lnTo>
                      <a:pt x="12" y="37"/>
                    </a:lnTo>
                    <a:lnTo>
                      <a:pt x="10" y="37"/>
                    </a:lnTo>
                    <a:lnTo>
                      <a:pt x="10" y="34"/>
                    </a:lnTo>
                    <a:lnTo>
                      <a:pt x="5" y="36"/>
                    </a:lnTo>
                    <a:lnTo>
                      <a:pt x="4" y="36"/>
                    </a:lnTo>
                    <a:lnTo>
                      <a:pt x="2" y="36"/>
                    </a:lnTo>
                    <a:lnTo>
                      <a:pt x="2" y="36"/>
                    </a:lnTo>
                    <a:lnTo>
                      <a:pt x="2" y="36"/>
                    </a:lnTo>
                    <a:lnTo>
                      <a:pt x="2" y="32"/>
                    </a:lnTo>
                    <a:lnTo>
                      <a:pt x="0" y="27"/>
                    </a:lnTo>
                    <a:lnTo>
                      <a:pt x="2" y="25"/>
                    </a:lnTo>
                    <a:lnTo>
                      <a:pt x="0" y="22"/>
                    </a:lnTo>
                    <a:lnTo>
                      <a:pt x="2" y="22"/>
                    </a:lnTo>
                    <a:lnTo>
                      <a:pt x="2" y="20"/>
                    </a:lnTo>
                    <a:lnTo>
                      <a:pt x="4" y="19"/>
                    </a:lnTo>
                    <a:lnTo>
                      <a:pt x="5" y="19"/>
                    </a:lnTo>
                    <a:lnTo>
                      <a:pt x="4" y="19"/>
                    </a:lnTo>
                    <a:lnTo>
                      <a:pt x="9" y="15"/>
                    </a:lnTo>
                    <a:lnTo>
                      <a:pt x="7" y="15"/>
                    </a:lnTo>
                    <a:lnTo>
                      <a:pt x="7" y="15"/>
                    </a:lnTo>
                    <a:lnTo>
                      <a:pt x="9" y="15"/>
                    </a:lnTo>
                    <a:lnTo>
                      <a:pt x="7" y="14"/>
                    </a:lnTo>
                    <a:lnTo>
                      <a:pt x="7" y="14"/>
                    </a:lnTo>
                    <a:lnTo>
                      <a:pt x="9" y="12"/>
                    </a:lnTo>
                    <a:lnTo>
                      <a:pt x="7" y="12"/>
                    </a:lnTo>
                    <a:lnTo>
                      <a:pt x="7" y="12"/>
                    </a:lnTo>
                    <a:lnTo>
                      <a:pt x="9" y="2"/>
                    </a:lnTo>
                    <a:lnTo>
                      <a:pt x="15"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45" name="Freeform 2404"/>
              <p:cNvSpPr>
                <a:spLocks/>
              </p:cNvSpPr>
              <p:nvPr/>
            </p:nvSpPr>
            <p:spPr bwMode="auto">
              <a:xfrm>
                <a:off x="5068" y="1441"/>
                <a:ext cx="43" cy="65"/>
              </a:xfrm>
              <a:custGeom>
                <a:avLst/>
                <a:gdLst>
                  <a:gd name="T0" fmla="*/ 29 w 43"/>
                  <a:gd name="T1" fmla="*/ 21 h 65"/>
                  <a:gd name="T2" fmla="*/ 27 w 43"/>
                  <a:gd name="T3" fmla="*/ 22 h 65"/>
                  <a:gd name="T4" fmla="*/ 29 w 43"/>
                  <a:gd name="T5" fmla="*/ 24 h 65"/>
                  <a:gd name="T6" fmla="*/ 29 w 43"/>
                  <a:gd name="T7" fmla="*/ 26 h 65"/>
                  <a:gd name="T8" fmla="*/ 27 w 43"/>
                  <a:gd name="T9" fmla="*/ 24 h 65"/>
                  <a:gd name="T10" fmla="*/ 27 w 43"/>
                  <a:gd name="T11" fmla="*/ 26 h 65"/>
                  <a:gd name="T12" fmla="*/ 31 w 43"/>
                  <a:gd name="T13" fmla="*/ 29 h 65"/>
                  <a:gd name="T14" fmla="*/ 31 w 43"/>
                  <a:gd name="T15" fmla="*/ 29 h 65"/>
                  <a:gd name="T16" fmla="*/ 34 w 43"/>
                  <a:gd name="T17" fmla="*/ 31 h 65"/>
                  <a:gd name="T18" fmla="*/ 34 w 43"/>
                  <a:gd name="T19" fmla="*/ 31 h 65"/>
                  <a:gd name="T20" fmla="*/ 36 w 43"/>
                  <a:gd name="T21" fmla="*/ 29 h 65"/>
                  <a:gd name="T22" fmla="*/ 39 w 43"/>
                  <a:gd name="T23" fmla="*/ 31 h 65"/>
                  <a:gd name="T24" fmla="*/ 39 w 43"/>
                  <a:gd name="T25" fmla="*/ 32 h 65"/>
                  <a:gd name="T26" fmla="*/ 43 w 43"/>
                  <a:gd name="T27" fmla="*/ 38 h 65"/>
                  <a:gd name="T28" fmla="*/ 41 w 43"/>
                  <a:gd name="T29" fmla="*/ 39 h 65"/>
                  <a:gd name="T30" fmla="*/ 43 w 43"/>
                  <a:gd name="T31" fmla="*/ 41 h 65"/>
                  <a:gd name="T32" fmla="*/ 41 w 43"/>
                  <a:gd name="T33" fmla="*/ 44 h 65"/>
                  <a:gd name="T34" fmla="*/ 39 w 43"/>
                  <a:gd name="T35" fmla="*/ 49 h 65"/>
                  <a:gd name="T36" fmla="*/ 37 w 43"/>
                  <a:gd name="T37" fmla="*/ 53 h 65"/>
                  <a:gd name="T38" fmla="*/ 37 w 43"/>
                  <a:gd name="T39" fmla="*/ 53 h 65"/>
                  <a:gd name="T40" fmla="*/ 34 w 43"/>
                  <a:gd name="T41" fmla="*/ 53 h 65"/>
                  <a:gd name="T42" fmla="*/ 32 w 43"/>
                  <a:gd name="T43" fmla="*/ 53 h 65"/>
                  <a:gd name="T44" fmla="*/ 34 w 43"/>
                  <a:gd name="T45" fmla="*/ 55 h 65"/>
                  <a:gd name="T46" fmla="*/ 34 w 43"/>
                  <a:gd name="T47" fmla="*/ 56 h 65"/>
                  <a:gd name="T48" fmla="*/ 32 w 43"/>
                  <a:gd name="T49" fmla="*/ 56 h 65"/>
                  <a:gd name="T50" fmla="*/ 32 w 43"/>
                  <a:gd name="T51" fmla="*/ 58 h 65"/>
                  <a:gd name="T52" fmla="*/ 32 w 43"/>
                  <a:gd name="T53" fmla="*/ 60 h 65"/>
                  <a:gd name="T54" fmla="*/ 32 w 43"/>
                  <a:gd name="T55" fmla="*/ 61 h 65"/>
                  <a:gd name="T56" fmla="*/ 32 w 43"/>
                  <a:gd name="T57" fmla="*/ 63 h 65"/>
                  <a:gd name="T58" fmla="*/ 32 w 43"/>
                  <a:gd name="T59" fmla="*/ 61 h 65"/>
                  <a:gd name="T60" fmla="*/ 29 w 43"/>
                  <a:gd name="T61" fmla="*/ 61 h 65"/>
                  <a:gd name="T62" fmla="*/ 29 w 43"/>
                  <a:gd name="T63" fmla="*/ 61 h 65"/>
                  <a:gd name="T64" fmla="*/ 31 w 43"/>
                  <a:gd name="T65" fmla="*/ 63 h 65"/>
                  <a:gd name="T66" fmla="*/ 31 w 43"/>
                  <a:gd name="T67" fmla="*/ 63 h 65"/>
                  <a:gd name="T68" fmla="*/ 29 w 43"/>
                  <a:gd name="T69" fmla="*/ 65 h 65"/>
                  <a:gd name="T70" fmla="*/ 19 w 43"/>
                  <a:gd name="T71" fmla="*/ 49 h 65"/>
                  <a:gd name="T72" fmla="*/ 10 w 43"/>
                  <a:gd name="T73" fmla="*/ 38 h 65"/>
                  <a:gd name="T74" fmla="*/ 5 w 43"/>
                  <a:gd name="T75" fmla="*/ 34 h 65"/>
                  <a:gd name="T76" fmla="*/ 5 w 43"/>
                  <a:gd name="T77" fmla="*/ 19 h 65"/>
                  <a:gd name="T78" fmla="*/ 5 w 43"/>
                  <a:gd name="T79" fmla="*/ 17 h 65"/>
                  <a:gd name="T80" fmla="*/ 7 w 43"/>
                  <a:gd name="T81" fmla="*/ 4 h 65"/>
                  <a:gd name="T82" fmla="*/ 7 w 43"/>
                  <a:gd name="T83" fmla="*/ 2 h 65"/>
                  <a:gd name="T84" fmla="*/ 5 w 43"/>
                  <a:gd name="T85" fmla="*/ 0 h 65"/>
                  <a:gd name="T86" fmla="*/ 5 w 43"/>
                  <a:gd name="T87" fmla="*/ 0 h 65"/>
                  <a:gd name="T88" fmla="*/ 7 w 43"/>
                  <a:gd name="T89" fmla="*/ 0 h 65"/>
                  <a:gd name="T90" fmla="*/ 10 w 43"/>
                  <a:gd name="T91" fmla="*/ 2 h 65"/>
                  <a:gd name="T92" fmla="*/ 12 w 43"/>
                  <a:gd name="T93" fmla="*/ 2 h 65"/>
                  <a:gd name="T94" fmla="*/ 14 w 43"/>
                  <a:gd name="T95" fmla="*/ 2 h 65"/>
                  <a:gd name="T96" fmla="*/ 15 w 43"/>
                  <a:gd name="T97" fmla="*/ 4 h 65"/>
                  <a:gd name="T98" fmla="*/ 17 w 43"/>
                  <a:gd name="T99" fmla="*/ 4 h 65"/>
                  <a:gd name="T100" fmla="*/ 19 w 43"/>
                  <a:gd name="T101" fmla="*/ 5 h 65"/>
                  <a:gd name="T102" fmla="*/ 21 w 43"/>
                  <a:gd name="T103" fmla="*/ 7 h 65"/>
                  <a:gd name="T104" fmla="*/ 22 w 43"/>
                  <a:gd name="T105" fmla="*/ 10 h 65"/>
                  <a:gd name="T106" fmla="*/ 24 w 43"/>
                  <a:gd name="T107" fmla="*/ 14 h 65"/>
                  <a:gd name="T108" fmla="*/ 29 w 43"/>
                  <a:gd name="T109" fmla="*/ 17 h 65"/>
                  <a:gd name="T110" fmla="*/ 29 w 43"/>
                  <a:gd name="T111" fmla="*/ 17 h 65"/>
                  <a:gd name="T112" fmla="*/ 29 w 43"/>
                  <a:gd name="T113" fmla="*/ 2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65">
                    <a:moveTo>
                      <a:pt x="29" y="21"/>
                    </a:moveTo>
                    <a:lnTo>
                      <a:pt x="29" y="21"/>
                    </a:lnTo>
                    <a:lnTo>
                      <a:pt x="29" y="21"/>
                    </a:lnTo>
                    <a:lnTo>
                      <a:pt x="27" y="22"/>
                    </a:lnTo>
                    <a:lnTo>
                      <a:pt x="29" y="24"/>
                    </a:lnTo>
                    <a:lnTo>
                      <a:pt x="29" y="24"/>
                    </a:lnTo>
                    <a:lnTo>
                      <a:pt x="29" y="26"/>
                    </a:lnTo>
                    <a:lnTo>
                      <a:pt x="29" y="26"/>
                    </a:lnTo>
                    <a:lnTo>
                      <a:pt x="27" y="24"/>
                    </a:lnTo>
                    <a:lnTo>
                      <a:pt x="27" y="24"/>
                    </a:lnTo>
                    <a:lnTo>
                      <a:pt x="26" y="26"/>
                    </a:lnTo>
                    <a:lnTo>
                      <a:pt x="27" y="26"/>
                    </a:lnTo>
                    <a:lnTo>
                      <a:pt x="27" y="27"/>
                    </a:lnTo>
                    <a:lnTo>
                      <a:pt x="31" y="29"/>
                    </a:lnTo>
                    <a:lnTo>
                      <a:pt x="31" y="29"/>
                    </a:lnTo>
                    <a:lnTo>
                      <a:pt x="31" y="29"/>
                    </a:lnTo>
                    <a:lnTo>
                      <a:pt x="32" y="29"/>
                    </a:lnTo>
                    <a:lnTo>
                      <a:pt x="34" y="31"/>
                    </a:lnTo>
                    <a:lnTo>
                      <a:pt x="34" y="31"/>
                    </a:lnTo>
                    <a:lnTo>
                      <a:pt x="34" y="31"/>
                    </a:lnTo>
                    <a:lnTo>
                      <a:pt x="36" y="29"/>
                    </a:lnTo>
                    <a:lnTo>
                      <a:pt x="36" y="29"/>
                    </a:lnTo>
                    <a:lnTo>
                      <a:pt x="39" y="31"/>
                    </a:lnTo>
                    <a:lnTo>
                      <a:pt x="39" y="31"/>
                    </a:lnTo>
                    <a:lnTo>
                      <a:pt x="39" y="32"/>
                    </a:lnTo>
                    <a:lnTo>
                      <a:pt x="39" y="32"/>
                    </a:lnTo>
                    <a:lnTo>
                      <a:pt x="41" y="34"/>
                    </a:lnTo>
                    <a:lnTo>
                      <a:pt x="43" y="38"/>
                    </a:lnTo>
                    <a:lnTo>
                      <a:pt x="43" y="39"/>
                    </a:lnTo>
                    <a:lnTo>
                      <a:pt x="41" y="39"/>
                    </a:lnTo>
                    <a:lnTo>
                      <a:pt x="43" y="41"/>
                    </a:lnTo>
                    <a:lnTo>
                      <a:pt x="43" y="41"/>
                    </a:lnTo>
                    <a:lnTo>
                      <a:pt x="43" y="41"/>
                    </a:lnTo>
                    <a:lnTo>
                      <a:pt x="41" y="44"/>
                    </a:lnTo>
                    <a:lnTo>
                      <a:pt x="37" y="48"/>
                    </a:lnTo>
                    <a:lnTo>
                      <a:pt x="39" y="49"/>
                    </a:lnTo>
                    <a:lnTo>
                      <a:pt x="37" y="53"/>
                    </a:lnTo>
                    <a:lnTo>
                      <a:pt x="37" y="53"/>
                    </a:lnTo>
                    <a:lnTo>
                      <a:pt x="37" y="53"/>
                    </a:lnTo>
                    <a:lnTo>
                      <a:pt x="37" y="53"/>
                    </a:lnTo>
                    <a:lnTo>
                      <a:pt x="36" y="53"/>
                    </a:lnTo>
                    <a:lnTo>
                      <a:pt x="34" y="53"/>
                    </a:lnTo>
                    <a:lnTo>
                      <a:pt x="32" y="53"/>
                    </a:lnTo>
                    <a:lnTo>
                      <a:pt x="32" y="53"/>
                    </a:lnTo>
                    <a:lnTo>
                      <a:pt x="32" y="53"/>
                    </a:lnTo>
                    <a:lnTo>
                      <a:pt x="34" y="55"/>
                    </a:lnTo>
                    <a:lnTo>
                      <a:pt x="34" y="56"/>
                    </a:lnTo>
                    <a:lnTo>
                      <a:pt x="34" y="56"/>
                    </a:lnTo>
                    <a:lnTo>
                      <a:pt x="34" y="56"/>
                    </a:lnTo>
                    <a:lnTo>
                      <a:pt x="32" y="56"/>
                    </a:lnTo>
                    <a:lnTo>
                      <a:pt x="32" y="56"/>
                    </a:lnTo>
                    <a:lnTo>
                      <a:pt x="32" y="58"/>
                    </a:lnTo>
                    <a:lnTo>
                      <a:pt x="32" y="58"/>
                    </a:lnTo>
                    <a:lnTo>
                      <a:pt x="32" y="60"/>
                    </a:lnTo>
                    <a:lnTo>
                      <a:pt x="32" y="60"/>
                    </a:lnTo>
                    <a:lnTo>
                      <a:pt x="32" y="61"/>
                    </a:lnTo>
                    <a:lnTo>
                      <a:pt x="32" y="61"/>
                    </a:lnTo>
                    <a:lnTo>
                      <a:pt x="32" y="63"/>
                    </a:lnTo>
                    <a:lnTo>
                      <a:pt x="32" y="61"/>
                    </a:lnTo>
                    <a:lnTo>
                      <a:pt x="32" y="61"/>
                    </a:lnTo>
                    <a:lnTo>
                      <a:pt x="31" y="61"/>
                    </a:lnTo>
                    <a:lnTo>
                      <a:pt x="29" y="61"/>
                    </a:lnTo>
                    <a:lnTo>
                      <a:pt x="29" y="61"/>
                    </a:lnTo>
                    <a:lnTo>
                      <a:pt x="29" y="61"/>
                    </a:lnTo>
                    <a:lnTo>
                      <a:pt x="29" y="63"/>
                    </a:lnTo>
                    <a:lnTo>
                      <a:pt x="31" y="63"/>
                    </a:lnTo>
                    <a:lnTo>
                      <a:pt x="31" y="63"/>
                    </a:lnTo>
                    <a:lnTo>
                      <a:pt x="31" y="63"/>
                    </a:lnTo>
                    <a:lnTo>
                      <a:pt x="31" y="65"/>
                    </a:lnTo>
                    <a:lnTo>
                      <a:pt x="29" y="65"/>
                    </a:lnTo>
                    <a:lnTo>
                      <a:pt x="27" y="65"/>
                    </a:lnTo>
                    <a:lnTo>
                      <a:pt x="19" y="49"/>
                    </a:lnTo>
                    <a:lnTo>
                      <a:pt x="10" y="49"/>
                    </a:lnTo>
                    <a:lnTo>
                      <a:pt x="10" y="38"/>
                    </a:lnTo>
                    <a:lnTo>
                      <a:pt x="5" y="36"/>
                    </a:lnTo>
                    <a:lnTo>
                      <a:pt x="5" y="34"/>
                    </a:lnTo>
                    <a:lnTo>
                      <a:pt x="0" y="24"/>
                    </a:lnTo>
                    <a:lnTo>
                      <a:pt x="5" y="19"/>
                    </a:lnTo>
                    <a:lnTo>
                      <a:pt x="5" y="19"/>
                    </a:lnTo>
                    <a:lnTo>
                      <a:pt x="5" y="17"/>
                    </a:lnTo>
                    <a:lnTo>
                      <a:pt x="9" y="16"/>
                    </a:lnTo>
                    <a:lnTo>
                      <a:pt x="7" y="4"/>
                    </a:lnTo>
                    <a:lnTo>
                      <a:pt x="7" y="2"/>
                    </a:lnTo>
                    <a:lnTo>
                      <a:pt x="7" y="2"/>
                    </a:lnTo>
                    <a:lnTo>
                      <a:pt x="7" y="0"/>
                    </a:lnTo>
                    <a:lnTo>
                      <a:pt x="5" y="0"/>
                    </a:lnTo>
                    <a:lnTo>
                      <a:pt x="5" y="0"/>
                    </a:lnTo>
                    <a:lnTo>
                      <a:pt x="5" y="0"/>
                    </a:lnTo>
                    <a:lnTo>
                      <a:pt x="7" y="0"/>
                    </a:lnTo>
                    <a:lnTo>
                      <a:pt x="7" y="0"/>
                    </a:lnTo>
                    <a:lnTo>
                      <a:pt x="9" y="2"/>
                    </a:lnTo>
                    <a:lnTo>
                      <a:pt x="10" y="2"/>
                    </a:lnTo>
                    <a:lnTo>
                      <a:pt x="10" y="4"/>
                    </a:lnTo>
                    <a:lnTo>
                      <a:pt x="12" y="2"/>
                    </a:lnTo>
                    <a:lnTo>
                      <a:pt x="12" y="2"/>
                    </a:lnTo>
                    <a:lnTo>
                      <a:pt x="14" y="2"/>
                    </a:lnTo>
                    <a:lnTo>
                      <a:pt x="15" y="4"/>
                    </a:lnTo>
                    <a:lnTo>
                      <a:pt x="15" y="4"/>
                    </a:lnTo>
                    <a:lnTo>
                      <a:pt x="15" y="4"/>
                    </a:lnTo>
                    <a:lnTo>
                      <a:pt x="17" y="4"/>
                    </a:lnTo>
                    <a:lnTo>
                      <a:pt x="17" y="5"/>
                    </a:lnTo>
                    <a:lnTo>
                      <a:pt x="19" y="5"/>
                    </a:lnTo>
                    <a:lnTo>
                      <a:pt x="19" y="7"/>
                    </a:lnTo>
                    <a:lnTo>
                      <a:pt x="21" y="7"/>
                    </a:lnTo>
                    <a:lnTo>
                      <a:pt x="21" y="9"/>
                    </a:lnTo>
                    <a:lnTo>
                      <a:pt x="22" y="10"/>
                    </a:lnTo>
                    <a:lnTo>
                      <a:pt x="22" y="10"/>
                    </a:lnTo>
                    <a:lnTo>
                      <a:pt x="24" y="14"/>
                    </a:lnTo>
                    <a:lnTo>
                      <a:pt x="27" y="16"/>
                    </a:lnTo>
                    <a:lnTo>
                      <a:pt x="29" y="17"/>
                    </a:lnTo>
                    <a:lnTo>
                      <a:pt x="29" y="17"/>
                    </a:lnTo>
                    <a:lnTo>
                      <a:pt x="29" y="17"/>
                    </a:lnTo>
                    <a:lnTo>
                      <a:pt x="29" y="19"/>
                    </a:lnTo>
                    <a:lnTo>
                      <a:pt x="29" y="2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46" name="Freeform 2405"/>
              <p:cNvSpPr>
                <a:spLocks/>
              </p:cNvSpPr>
              <p:nvPr/>
            </p:nvSpPr>
            <p:spPr bwMode="auto">
              <a:xfrm>
                <a:off x="5068" y="1441"/>
                <a:ext cx="43" cy="65"/>
              </a:xfrm>
              <a:custGeom>
                <a:avLst/>
                <a:gdLst>
                  <a:gd name="T0" fmla="*/ 29 w 43"/>
                  <a:gd name="T1" fmla="*/ 21 h 65"/>
                  <a:gd name="T2" fmla="*/ 27 w 43"/>
                  <a:gd name="T3" fmla="*/ 22 h 65"/>
                  <a:gd name="T4" fmla="*/ 29 w 43"/>
                  <a:gd name="T5" fmla="*/ 24 h 65"/>
                  <a:gd name="T6" fmla="*/ 29 w 43"/>
                  <a:gd name="T7" fmla="*/ 26 h 65"/>
                  <a:gd name="T8" fmla="*/ 27 w 43"/>
                  <a:gd name="T9" fmla="*/ 24 h 65"/>
                  <a:gd name="T10" fmla="*/ 27 w 43"/>
                  <a:gd name="T11" fmla="*/ 26 h 65"/>
                  <a:gd name="T12" fmla="*/ 31 w 43"/>
                  <a:gd name="T13" fmla="*/ 29 h 65"/>
                  <a:gd name="T14" fmla="*/ 31 w 43"/>
                  <a:gd name="T15" fmla="*/ 29 h 65"/>
                  <a:gd name="T16" fmla="*/ 34 w 43"/>
                  <a:gd name="T17" fmla="*/ 31 h 65"/>
                  <a:gd name="T18" fmla="*/ 34 w 43"/>
                  <a:gd name="T19" fmla="*/ 31 h 65"/>
                  <a:gd name="T20" fmla="*/ 36 w 43"/>
                  <a:gd name="T21" fmla="*/ 29 h 65"/>
                  <a:gd name="T22" fmla="*/ 39 w 43"/>
                  <a:gd name="T23" fmla="*/ 31 h 65"/>
                  <a:gd name="T24" fmla="*/ 39 w 43"/>
                  <a:gd name="T25" fmla="*/ 32 h 65"/>
                  <a:gd name="T26" fmla="*/ 43 w 43"/>
                  <a:gd name="T27" fmla="*/ 38 h 65"/>
                  <a:gd name="T28" fmla="*/ 41 w 43"/>
                  <a:gd name="T29" fmla="*/ 39 h 65"/>
                  <a:gd name="T30" fmla="*/ 43 w 43"/>
                  <a:gd name="T31" fmla="*/ 41 h 65"/>
                  <a:gd name="T32" fmla="*/ 41 w 43"/>
                  <a:gd name="T33" fmla="*/ 44 h 65"/>
                  <a:gd name="T34" fmla="*/ 39 w 43"/>
                  <a:gd name="T35" fmla="*/ 49 h 65"/>
                  <a:gd name="T36" fmla="*/ 37 w 43"/>
                  <a:gd name="T37" fmla="*/ 53 h 65"/>
                  <a:gd name="T38" fmla="*/ 37 w 43"/>
                  <a:gd name="T39" fmla="*/ 53 h 65"/>
                  <a:gd name="T40" fmla="*/ 34 w 43"/>
                  <a:gd name="T41" fmla="*/ 53 h 65"/>
                  <a:gd name="T42" fmla="*/ 32 w 43"/>
                  <a:gd name="T43" fmla="*/ 53 h 65"/>
                  <a:gd name="T44" fmla="*/ 34 w 43"/>
                  <a:gd name="T45" fmla="*/ 55 h 65"/>
                  <a:gd name="T46" fmla="*/ 34 w 43"/>
                  <a:gd name="T47" fmla="*/ 56 h 65"/>
                  <a:gd name="T48" fmla="*/ 32 w 43"/>
                  <a:gd name="T49" fmla="*/ 56 h 65"/>
                  <a:gd name="T50" fmla="*/ 32 w 43"/>
                  <a:gd name="T51" fmla="*/ 58 h 65"/>
                  <a:gd name="T52" fmla="*/ 32 w 43"/>
                  <a:gd name="T53" fmla="*/ 60 h 65"/>
                  <a:gd name="T54" fmla="*/ 32 w 43"/>
                  <a:gd name="T55" fmla="*/ 61 h 65"/>
                  <a:gd name="T56" fmla="*/ 32 w 43"/>
                  <a:gd name="T57" fmla="*/ 63 h 65"/>
                  <a:gd name="T58" fmla="*/ 32 w 43"/>
                  <a:gd name="T59" fmla="*/ 61 h 65"/>
                  <a:gd name="T60" fmla="*/ 29 w 43"/>
                  <a:gd name="T61" fmla="*/ 61 h 65"/>
                  <a:gd name="T62" fmla="*/ 29 w 43"/>
                  <a:gd name="T63" fmla="*/ 61 h 65"/>
                  <a:gd name="T64" fmla="*/ 31 w 43"/>
                  <a:gd name="T65" fmla="*/ 63 h 65"/>
                  <a:gd name="T66" fmla="*/ 31 w 43"/>
                  <a:gd name="T67" fmla="*/ 63 h 65"/>
                  <a:gd name="T68" fmla="*/ 29 w 43"/>
                  <a:gd name="T69" fmla="*/ 65 h 65"/>
                  <a:gd name="T70" fmla="*/ 19 w 43"/>
                  <a:gd name="T71" fmla="*/ 49 h 65"/>
                  <a:gd name="T72" fmla="*/ 10 w 43"/>
                  <a:gd name="T73" fmla="*/ 38 h 65"/>
                  <a:gd name="T74" fmla="*/ 5 w 43"/>
                  <a:gd name="T75" fmla="*/ 34 h 65"/>
                  <a:gd name="T76" fmla="*/ 5 w 43"/>
                  <a:gd name="T77" fmla="*/ 19 h 65"/>
                  <a:gd name="T78" fmla="*/ 5 w 43"/>
                  <a:gd name="T79" fmla="*/ 17 h 65"/>
                  <a:gd name="T80" fmla="*/ 7 w 43"/>
                  <a:gd name="T81" fmla="*/ 4 h 65"/>
                  <a:gd name="T82" fmla="*/ 7 w 43"/>
                  <a:gd name="T83" fmla="*/ 2 h 65"/>
                  <a:gd name="T84" fmla="*/ 5 w 43"/>
                  <a:gd name="T85" fmla="*/ 0 h 65"/>
                  <a:gd name="T86" fmla="*/ 5 w 43"/>
                  <a:gd name="T87" fmla="*/ 0 h 65"/>
                  <a:gd name="T88" fmla="*/ 7 w 43"/>
                  <a:gd name="T89" fmla="*/ 0 h 65"/>
                  <a:gd name="T90" fmla="*/ 10 w 43"/>
                  <a:gd name="T91" fmla="*/ 2 h 65"/>
                  <a:gd name="T92" fmla="*/ 12 w 43"/>
                  <a:gd name="T93" fmla="*/ 2 h 65"/>
                  <a:gd name="T94" fmla="*/ 14 w 43"/>
                  <a:gd name="T95" fmla="*/ 2 h 65"/>
                  <a:gd name="T96" fmla="*/ 15 w 43"/>
                  <a:gd name="T97" fmla="*/ 4 h 65"/>
                  <a:gd name="T98" fmla="*/ 17 w 43"/>
                  <a:gd name="T99" fmla="*/ 4 h 65"/>
                  <a:gd name="T100" fmla="*/ 19 w 43"/>
                  <a:gd name="T101" fmla="*/ 5 h 65"/>
                  <a:gd name="T102" fmla="*/ 21 w 43"/>
                  <a:gd name="T103" fmla="*/ 7 h 65"/>
                  <a:gd name="T104" fmla="*/ 22 w 43"/>
                  <a:gd name="T105" fmla="*/ 10 h 65"/>
                  <a:gd name="T106" fmla="*/ 24 w 43"/>
                  <a:gd name="T107" fmla="*/ 14 h 65"/>
                  <a:gd name="T108" fmla="*/ 29 w 43"/>
                  <a:gd name="T109" fmla="*/ 17 h 65"/>
                  <a:gd name="T110" fmla="*/ 29 w 43"/>
                  <a:gd name="T111" fmla="*/ 17 h 65"/>
                  <a:gd name="T112" fmla="*/ 29 w 43"/>
                  <a:gd name="T113" fmla="*/ 2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65">
                    <a:moveTo>
                      <a:pt x="29" y="21"/>
                    </a:moveTo>
                    <a:lnTo>
                      <a:pt x="29" y="21"/>
                    </a:lnTo>
                    <a:lnTo>
                      <a:pt x="29" y="21"/>
                    </a:lnTo>
                    <a:lnTo>
                      <a:pt x="27" y="22"/>
                    </a:lnTo>
                    <a:lnTo>
                      <a:pt x="29" y="24"/>
                    </a:lnTo>
                    <a:lnTo>
                      <a:pt x="29" y="24"/>
                    </a:lnTo>
                    <a:lnTo>
                      <a:pt x="29" y="26"/>
                    </a:lnTo>
                    <a:lnTo>
                      <a:pt x="29" y="26"/>
                    </a:lnTo>
                    <a:lnTo>
                      <a:pt x="27" y="24"/>
                    </a:lnTo>
                    <a:lnTo>
                      <a:pt x="27" y="24"/>
                    </a:lnTo>
                    <a:lnTo>
                      <a:pt x="26" y="26"/>
                    </a:lnTo>
                    <a:lnTo>
                      <a:pt x="27" y="26"/>
                    </a:lnTo>
                    <a:lnTo>
                      <a:pt x="27" y="27"/>
                    </a:lnTo>
                    <a:lnTo>
                      <a:pt x="31" y="29"/>
                    </a:lnTo>
                    <a:lnTo>
                      <a:pt x="31" y="29"/>
                    </a:lnTo>
                    <a:lnTo>
                      <a:pt x="31" y="29"/>
                    </a:lnTo>
                    <a:lnTo>
                      <a:pt x="32" y="29"/>
                    </a:lnTo>
                    <a:lnTo>
                      <a:pt x="34" y="31"/>
                    </a:lnTo>
                    <a:lnTo>
                      <a:pt x="34" y="31"/>
                    </a:lnTo>
                    <a:lnTo>
                      <a:pt x="34" y="31"/>
                    </a:lnTo>
                    <a:lnTo>
                      <a:pt x="36" y="29"/>
                    </a:lnTo>
                    <a:lnTo>
                      <a:pt x="36" y="29"/>
                    </a:lnTo>
                    <a:lnTo>
                      <a:pt x="39" y="31"/>
                    </a:lnTo>
                    <a:lnTo>
                      <a:pt x="39" y="31"/>
                    </a:lnTo>
                    <a:lnTo>
                      <a:pt x="39" y="32"/>
                    </a:lnTo>
                    <a:lnTo>
                      <a:pt x="39" y="32"/>
                    </a:lnTo>
                    <a:lnTo>
                      <a:pt x="41" y="34"/>
                    </a:lnTo>
                    <a:lnTo>
                      <a:pt x="43" y="38"/>
                    </a:lnTo>
                    <a:lnTo>
                      <a:pt x="43" y="39"/>
                    </a:lnTo>
                    <a:lnTo>
                      <a:pt x="41" y="39"/>
                    </a:lnTo>
                    <a:lnTo>
                      <a:pt x="43" y="41"/>
                    </a:lnTo>
                    <a:lnTo>
                      <a:pt x="43" y="41"/>
                    </a:lnTo>
                    <a:lnTo>
                      <a:pt x="43" y="41"/>
                    </a:lnTo>
                    <a:lnTo>
                      <a:pt x="41" y="44"/>
                    </a:lnTo>
                    <a:lnTo>
                      <a:pt x="37" y="48"/>
                    </a:lnTo>
                    <a:lnTo>
                      <a:pt x="39" y="49"/>
                    </a:lnTo>
                    <a:lnTo>
                      <a:pt x="37" y="53"/>
                    </a:lnTo>
                    <a:lnTo>
                      <a:pt x="37" y="53"/>
                    </a:lnTo>
                    <a:lnTo>
                      <a:pt x="37" y="53"/>
                    </a:lnTo>
                    <a:lnTo>
                      <a:pt x="37" y="53"/>
                    </a:lnTo>
                    <a:lnTo>
                      <a:pt x="36" y="53"/>
                    </a:lnTo>
                    <a:lnTo>
                      <a:pt x="34" y="53"/>
                    </a:lnTo>
                    <a:lnTo>
                      <a:pt x="32" y="53"/>
                    </a:lnTo>
                    <a:lnTo>
                      <a:pt x="32" y="53"/>
                    </a:lnTo>
                    <a:lnTo>
                      <a:pt x="32" y="53"/>
                    </a:lnTo>
                    <a:lnTo>
                      <a:pt x="34" y="55"/>
                    </a:lnTo>
                    <a:lnTo>
                      <a:pt x="34" y="56"/>
                    </a:lnTo>
                    <a:lnTo>
                      <a:pt x="34" y="56"/>
                    </a:lnTo>
                    <a:lnTo>
                      <a:pt x="34" y="56"/>
                    </a:lnTo>
                    <a:lnTo>
                      <a:pt x="32" y="56"/>
                    </a:lnTo>
                    <a:lnTo>
                      <a:pt x="32" y="56"/>
                    </a:lnTo>
                    <a:lnTo>
                      <a:pt x="32" y="58"/>
                    </a:lnTo>
                    <a:lnTo>
                      <a:pt x="32" y="58"/>
                    </a:lnTo>
                    <a:lnTo>
                      <a:pt x="32" y="60"/>
                    </a:lnTo>
                    <a:lnTo>
                      <a:pt x="32" y="60"/>
                    </a:lnTo>
                    <a:lnTo>
                      <a:pt x="32" y="61"/>
                    </a:lnTo>
                    <a:lnTo>
                      <a:pt x="32" y="61"/>
                    </a:lnTo>
                    <a:lnTo>
                      <a:pt x="32" y="63"/>
                    </a:lnTo>
                    <a:lnTo>
                      <a:pt x="32" y="61"/>
                    </a:lnTo>
                    <a:lnTo>
                      <a:pt x="32" y="61"/>
                    </a:lnTo>
                    <a:lnTo>
                      <a:pt x="31" y="61"/>
                    </a:lnTo>
                    <a:lnTo>
                      <a:pt x="29" y="61"/>
                    </a:lnTo>
                    <a:lnTo>
                      <a:pt x="29" y="61"/>
                    </a:lnTo>
                    <a:lnTo>
                      <a:pt x="29" y="61"/>
                    </a:lnTo>
                    <a:lnTo>
                      <a:pt x="29" y="63"/>
                    </a:lnTo>
                    <a:lnTo>
                      <a:pt x="31" y="63"/>
                    </a:lnTo>
                    <a:lnTo>
                      <a:pt x="31" y="63"/>
                    </a:lnTo>
                    <a:lnTo>
                      <a:pt x="31" y="63"/>
                    </a:lnTo>
                    <a:lnTo>
                      <a:pt x="31" y="65"/>
                    </a:lnTo>
                    <a:lnTo>
                      <a:pt x="29" y="65"/>
                    </a:lnTo>
                    <a:lnTo>
                      <a:pt x="27" y="65"/>
                    </a:lnTo>
                    <a:lnTo>
                      <a:pt x="19" y="49"/>
                    </a:lnTo>
                    <a:lnTo>
                      <a:pt x="10" y="49"/>
                    </a:lnTo>
                    <a:lnTo>
                      <a:pt x="10" y="38"/>
                    </a:lnTo>
                    <a:lnTo>
                      <a:pt x="5" y="36"/>
                    </a:lnTo>
                    <a:lnTo>
                      <a:pt x="5" y="34"/>
                    </a:lnTo>
                    <a:lnTo>
                      <a:pt x="0" y="24"/>
                    </a:lnTo>
                    <a:lnTo>
                      <a:pt x="5" y="19"/>
                    </a:lnTo>
                    <a:lnTo>
                      <a:pt x="5" y="19"/>
                    </a:lnTo>
                    <a:lnTo>
                      <a:pt x="5" y="17"/>
                    </a:lnTo>
                    <a:lnTo>
                      <a:pt x="9" y="16"/>
                    </a:lnTo>
                    <a:lnTo>
                      <a:pt x="7" y="4"/>
                    </a:lnTo>
                    <a:lnTo>
                      <a:pt x="7" y="2"/>
                    </a:lnTo>
                    <a:lnTo>
                      <a:pt x="7" y="2"/>
                    </a:lnTo>
                    <a:lnTo>
                      <a:pt x="7" y="0"/>
                    </a:lnTo>
                    <a:lnTo>
                      <a:pt x="5" y="0"/>
                    </a:lnTo>
                    <a:lnTo>
                      <a:pt x="5" y="0"/>
                    </a:lnTo>
                    <a:lnTo>
                      <a:pt x="5" y="0"/>
                    </a:lnTo>
                    <a:lnTo>
                      <a:pt x="7" y="0"/>
                    </a:lnTo>
                    <a:lnTo>
                      <a:pt x="7" y="0"/>
                    </a:lnTo>
                    <a:lnTo>
                      <a:pt x="9" y="2"/>
                    </a:lnTo>
                    <a:lnTo>
                      <a:pt x="10" y="2"/>
                    </a:lnTo>
                    <a:lnTo>
                      <a:pt x="10" y="4"/>
                    </a:lnTo>
                    <a:lnTo>
                      <a:pt x="12" y="2"/>
                    </a:lnTo>
                    <a:lnTo>
                      <a:pt x="12" y="2"/>
                    </a:lnTo>
                    <a:lnTo>
                      <a:pt x="14" y="2"/>
                    </a:lnTo>
                    <a:lnTo>
                      <a:pt x="15" y="4"/>
                    </a:lnTo>
                    <a:lnTo>
                      <a:pt x="15" y="4"/>
                    </a:lnTo>
                    <a:lnTo>
                      <a:pt x="15" y="4"/>
                    </a:lnTo>
                    <a:lnTo>
                      <a:pt x="17" y="4"/>
                    </a:lnTo>
                    <a:lnTo>
                      <a:pt x="17" y="5"/>
                    </a:lnTo>
                    <a:lnTo>
                      <a:pt x="19" y="5"/>
                    </a:lnTo>
                    <a:lnTo>
                      <a:pt x="19" y="7"/>
                    </a:lnTo>
                    <a:lnTo>
                      <a:pt x="21" y="7"/>
                    </a:lnTo>
                    <a:lnTo>
                      <a:pt x="21" y="9"/>
                    </a:lnTo>
                    <a:lnTo>
                      <a:pt x="22" y="10"/>
                    </a:lnTo>
                    <a:lnTo>
                      <a:pt x="22" y="10"/>
                    </a:lnTo>
                    <a:lnTo>
                      <a:pt x="24" y="14"/>
                    </a:lnTo>
                    <a:lnTo>
                      <a:pt x="27" y="16"/>
                    </a:lnTo>
                    <a:lnTo>
                      <a:pt x="29" y="17"/>
                    </a:lnTo>
                    <a:lnTo>
                      <a:pt x="29" y="17"/>
                    </a:lnTo>
                    <a:lnTo>
                      <a:pt x="29" y="17"/>
                    </a:lnTo>
                    <a:lnTo>
                      <a:pt x="29" y="19"/>
                    </a:lnTo>
                    <a:lnTo>
                      <a:pt x="29"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47" name="Freeform 2406"/>
              <p:cNvSpPr>
                <a:spLocks/>
              </p:cNvSpPr>
              <p:nvPr/>
            </p:nvSpPr>
            <p:spPr bwMode="auto">
              <a:xfrm>
                <a:off x="5056" y="1429"/>
                <a:ext cx="14" cy="24"/>
              </a:xfrm>
              <a:custGeom>
                <a:avLst/>
                <a:gdLst>
                  <a:gd name="T0" fmla="*/ 11 w 14"/>
                  <a:gd name="T1" fmla="*/ 2 h 24"/>
                  <a:gd name="T2" fmla="*/ 11 w 14"/>
                  <a:gd name="T3" fmla="*/ 0 h 24"/>
                  <a:gd name="T4" fmla="*/ 11 w 14"/>
                  <a:gd name="T5" fmla="*/ 2 h 24"/>
                  <a:gd name="T6" fmla="*/ 11 w 14"/>
                  <a:gd name="T7" fmla="*/ 4 h 24"/>
                  <a:gd name="T8" fmla="*/ 11 w 14"/>
                  <a:gd name="T9" fmla="*/ 6 h 24"/>
                  <a:gd name="T10" fmla="*/ 12 w 14"/>
                  <a:gd name="T11" fmla="*/ 6 h 24"/>
                  <a:gd name="T12" fmla="*/ 12 w 14"/>
                  <a:gd name="T13" fmla="*/ 6 h 24"/>
                  <a:gd name="T14" fmla="*/ 12 w 14"/>
                  <a:gd name="T15" fmla="*/ 6 h 24"/>
                  <a:gd name="T16" fmla="*/ 12 w 14"/>
                  <a:gd name="T17" fmla="*/ 7 h 24"/>
                  <a:gd name="T18" fmla="*/ 14 w 14"/>
                  <a:gd name="T19" fmla="*/ 9 h 24"/>
                  <a:gd name="T20" fmla="*/ 12 w 14"/>
                  <a:gd name="T21" fmla="*/ 9 h 24"/>
                  <a:gd name="T22" fmla="*/ 12 w 14"/>
                  <a:gd name="T23" fmla="*/ 9 h 24"/>
                  <a:gd name="T24" fmla="*/ 11 w 14"/>
                  <a:gd name="T25" fmla="*/ 9 h 24"/>
                  <a:gd name="T26" fmla="*/ 11 w 14"/>
                  <a:gd name="T27" fmla="*/ 11 h 24"/>
                  <a:gd name="T28" fmla="*/ 11 w 14"/>
                  <a:gd name="T29" fmla="*/ 12 h 24"/>
                  <a:gd name="T30" fmla="*/ 12 w 14"/>
                  <a:gd name="T31" fmla="*/ 14 h 24"/>
                  <a:gd name="T32" fmla="*/ 11 w 14"/>
                  <a:gd name="T33" fmla="*/ 17 h 24"/>
                  <a:gd name="T34" fmla="*/ 9 w 14"/>
                  <a:gd name="T35" fmla="*/ 17 h 24"/>
                  <a:gd name="T36" fmla="*/ 9 w 14"/>
                  <a:gd name="T37" fmla="*/ 19 h 24"/>
                  <a:gd name="T38" fmla="*/ 7 w 14"/>
                  <a:gd name="T39" fmla="*/ 19 h 24"/>
                  <a:gd name="T40" fmla="*/ 5 w 14"/>
                  <a:gd name="T41" fmla="*/ 21 h 24"/>
                  <a:gd name="T42" fmla="*/ 0 w 14"/>
                  <a:gd name="T43" fmla="*/ 19 h 24"/>
                  <a:gd name="T44" fmla="*/ 2 w 14"/>
                  <a:gd name="T45" fmla="*/ 17 h 24"/>
                  <a:gd name="T46" fmla="*/ 2 w 14"/>
                  <a:gd name="T47" fmla="*/ 14 h 24"/>
                  <a:gd name="T48" fmla="*/ 0 w 14"/>
                  <a:gd name="T49" fmla="*/ 12 h 24"/>
                  <a:gd name="T50" fmla="*/ 0 w 14"/>
                  <a:gd name="T51" fmla="*/ 11 h 24"/>
                  <a:gd name="T52" fmla="*/ 2 w 14"/>
                  <a:gd name="T53" fmla="*/ 9 h 24"/>
                  <a:gd name="T54" fmla="*/ 4 w 14"/>
                  <a:gd name="T55" fmla="*/ 11 h 24"/>
                  <a:gd name="T56" fmla="*/ 5 w 14"/>
                  <a:gd name="T57" fmla="*/ 11 h 24"/>
                  <a:gd name="T58" fmla="*/ 7 w 14"/>
                  <a:gd name="T59" fmla="*/ 9 h 24"/>
                  <a:gd name="T60" fmla="*/ 5 w 14"/>
                  <a:gd name="T61" fmla="*/ 7 h 24"/>
                  <a:gd name="T62" fmla="*/ 7 w 14"/>
                  <a:gd name="T63" fmla="*/ 4 h 24"/>
                  <a:gd name="T64" fmla="*/ 7 w 14"/>
                  <a:gd name="T6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4">
                    <a:moveTo>
                      <a:pt x="7" y="0"/>
                    </a:moveTo>
                    <a:lnTo>
                      <a:pt x="11" y="2"/>
                    </a:lnTo>
                    <a:lnTo>
                      <a:pt x="11" y="0"/>
                    </a:lnTo>
                    <a:lnTo>
                      <a:pt x="11" y="0"/>
                    </a:lnTo>
                    <a:lnTo>
                      <a:pt x="11" y="2"/>
                    </a:lnTo>
                    <a:lnTo>
                      <a:pt x="11" y="2"/>
                    </a:lnTo>
                    <a:lnTo>
                      <a:pt x="11" y="4"/>
                    </a:lnTo>
                    <a:lnTo>
                      <a:pt x="11" y="4"/>
                    </a:lnTo>
                    <a:lnTo>
                      <a:pt x="11" y="4"/>
                    </a:lnTo>
                    <a:lnTo>
                      <a:pt x="11" y="6"/>
                    </a:lnTo>
                    <a:lnTo>
                      <a:pt x="11" y="6"/>
                    </a:lnTo>
                    <a:lnTo>
                      <a:pt x="12" y="6"/>
                    </a:lnTo>
                    <a:lnTo>
                      <a:pt x="12" y="6"/>
                    </a:lnTo>
                    <a:lnTo>
                      <a:pt x="12" y="6"/>
                    </a:lnTo>
                    <a:lnTo>
                      <a:pt x="12" y="6"/>
                    </a:lnTo>
                    <a:lnTo>
                      <a:pt x="12" y="6"/>
                    </a:lnTo>
                    <a:lnTo>
                      <a:pt x="12" y="7"/>
                    </a:lnTo>
                    <a:lnTo>
                      <a:pt x="12" y="7"/>
                    </a:lnTo>
                    <a:lnTo>
                      <a:pt x="14" y="9"/>
                    </a:lnTo>
                    <a:lnTo>
                      <a:pt x="14" y="9"/>
                    </a:lnTo>
                    <a:lnTo>
                      <a:pt x="14" y="9"/>
                    </a:lnTo>
                    <a:lnTo>
                      <a:pt x="12" y="9"/>
                    </a:lnTo>
                    <a:lnTo>
                      <a:pt x="12" y="9"/>
                    </a:lnTo>
                    <a:lnTo>
                      <a:pt x="12" y="9"/>
                    </a:lnTo>
                    <a:lnTo>
                      <a:pt x="12" y="9"/>
                    </a:lnTo>
                    <a:lnTo>
                      <a:pt x="11" y="9"/>
                    </a:lnTo>
                    <a:lnTo>
                      <a:pt x="11" y="11"/>
                    </a:lnTo>
                    <a:lnTo>
                      <a:pt x="11" y="11"/>
                    </a:lnTo>
                    <a:lnTo>
                      <a:pt x="11" y="11"/>
                    </a:lnTo>
                    <a:lnTo>
                      <a:pt x="11" y="12"/>
                    </a:lnTo>
                    <a:lnTo>
                      <a:pt x="11" y="12"/>
                    </a:lnTo>
                    <a:lnTo>
                      <a:pt x="12" y="14"/>
                    </a:lnTo>
                    <a:lnTo>
                      <a:pt x="9" y="14"/>
                    </a:lnTo>
                    <a:lnTo>
                      <a:pt x="11" y="17"/>
                    </a:lnTo>
                    <a:lnTo>
                      <a:pt x="9" y="17"/>
                    </a:lnTo>
                    <a:lnTo>
                      <a:pt x="9" y="17"/>
                    </a:lnTo>
                    <a:lnTo>
                      <a:pt x="9" y="19"/>
                    </a:lnTo>
                    <a:lnTo>
                      <a:pt x="9" y="19"/>
                    </a:lnTo>
                    <a:lnTo>
                      <a:pt x="7" y="19"/>
                    </a:lnTo>
                    <a:lnTo>
                      <a:pt x="7" y="19"/>
                    </a:lnTo>
                    <a:lnTo>
                      <a:pt x="7" y="21"/>
                    </a:lnTo>
                    <a:lnTo>
                      <a:pt x="5" y="21"/>
                    </a:lnTo>
                    <a:lnTo>
                      <a:pt x="5" y="24"/>
                    </a:lnTo>
                    <a:lnTo>
                      <a:pt x="0" y="19"/>
                    </a:lnTo>
                    <a:lnTo>
                      <a:pt x="0" y="17"/>
                    </a:lnTo>
                    <a:lnTo>
                      <a:pt x="2" y="17"/>
                    </a:lnTo>
                    <a:lnTo>
                      <a:pt x="0" y="16"/>
                    </a:lnTo>
                    <a:lnTo>
                      <a:pt x="2" y="14"/>
                    </a:lnTo>
                    <a:lnTo>
                      <a:pt x="0" y="14"/>
                    </a:lnTo>
                    <a:lnTo>
                      <a:pt x="0" y="12"/>
                    </a:lnTo>
                    <a:lnTo>
                      <a:pt x="0" y="11"/>
                    </a:lnTo>
                    <a:lnTo>
                      <a:pt x="0" y="11"/>
                    </a:lnTo>
                    <a:lnTo>
                      <a:pt x="2" y="11"/>
                    </a:lnTo>
                    <a:lnTo>
                      <a:pt x="2" y="9"/>
                    </a:lnTo>
                    <a:lnTo>
                      <a:pt x="4" y="11"/>
                    </a:lnTo>
                    <a:lnTo>
                      <a:pt x="4" y="11"/>
                    </a:lnTo>
                    <a:lnTo>
                      <a:pt x="4" y="11"/>
                    </a:lnTo>
                    <a:lnTo>
                      <a:pt x="5" y="11"/>
                    </a:lnTo>
                    <a:lnTo>
                      <a:pt x="5" y="9"/>
                    </a:lnTo>
                    <a:lnTo>
                      <a:pt x="7" y="9"/>
                    </a:lnTo>
                    <a:lnTo>
                      <a:pt x="5" y="7"/>
                    </a:lnTo>
                    <a:lnTo>
                      <a:pt x="5" y="7"/>
                    </a:lnTo>
                    <a:lnTo>
                      <a:pt x="7" y="7"/>
                    </a:lnTo>
                    <a:lnTo>
                      <a:pt x="7" y="4"/>
                    </a:lnTo>
                    <a:lnTo>
                      <a:pt x="7" y="2"/>
                    </a:lnTo>
                    <a:lnTo>
                      <a:pt x="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48" name="Freeform 2407"/>
              <p:cNvSpPr>
                <a:spLocks/>
              </p:cNvSpPr>
              <p:nvPr/>
            </p:nvSpPr>
            <p:spPr bwMode="auto">
              <a:xfrm>
                <a:off x="5056" y="1429"/>
                <a:ext cx="14" cy="24"/>
              </a:xfrm>
              <a:custGeom>
                <a:avLst/>
                <a:gdLst>
                  <a:gd name="T0" fmla="*/ 11 w 14"/>
                  <a:gd name="T1" fmla="*/ 2 h 24"/>
                  <a:gd name="T2" fmla="*/ 11 w 14"/>
                  <a:gd name="T3" fmla="*/ 0 h 24"/>
                  <a:gd name="T4" fmla="*/ 11 w 14"/>
                  <a:gd name="T5" fmla="*/ 2 h 24"/>
                  <a:gd name="T6" fmla="*/ 11 w 14"/>
                  <a:gd name="T7" fmla="*/ 4 h 24"/>
                  <a:gd name="T8" fmla="*/ 11 w 14"/>
                  <a:gd name="T9" fmla="*/ 6 h 24"/>
                  <a:gd name="T10" fmla="*/ 12 w 14"/>
                  <a:gd name="T11" fmla="*/ 6 h 24"/>
                  <a:gd name="T12" fmla="*/ 12 w 14"/>
                  <a:gd name="T13" fmla="*/ 6 h 24"/>
                  <a:gd name="T14" fmla="*/ 12 w 14"/>
                  <a:gd name="T15" fmla="*/ 6 h 24"/>
                  <a:gd name="T16" fmla="*/ 12 w 14"/>
                  <a:gd name="T17" fmla="*/ 7 h 24"/>
                  <a:gd name="T18" fmla="*/ 14 w 14"/>
                  <a:gd name="T19" fmla="*/ 9 h 24"/>
                  <a:gd name="T20" fmla="*/ 12 w 14"/>
                  <a:gd name="T21" fmla="*/ 9 h 24"/>
                  <a:gd name="T22" fmla="*/ 12 w 14"/>
                  <a:gd name="T23" fmla="*/ 9 h 24"/>
                  <a:gd name="T24" fmla="*/ 11 w 14"/>
                  <a:gd name="T25" fmla="*/ 9 h 24"/>
                  <a:gd name="T26" fmla="*/ 11 w 14"/>
                  <a:gd name="T27" fmla="*/ 11 h 24"/>
                  <a:gd name="T28" fmla="*/ 11 w 14"/>
                  <a:gd name="T29" fmla="*/ 12 h 24"/>
                  <a:gd name="T30" fmla="*/ 12 w 14"/>
                  <a:gd name="T31" fmla="*/ 14 h 24"/>
                  <a:gd name="T32" fmla="*/ 11 w 14"/>
                  <a:gd name="T33" fmla="*/ 17 h 24"/>
                  <a:gd name="T34" fmla="*/ 9 w 14"/>
                  <a:gd name="T35" fmla="*/ 17 h 24"/>
                  <a:gd name="T36" fmla="*/ 9 w 14"/>
                  <a:gd name="T37" fmla="*/ 19 h 24"/>
                  <a:gd name="T38" fmla="*/ 7 w 14"/>
                  <a:gd name="T39" fmla="*/ 19 h 24"/>
                  <a:gd name="T40" fmla="*/ 5 w 14"/>
                  <a:gd name="T41" fmla="*/ 21 h 24"/>
                  <a:gd name="T42" fmla="*/ 0 w 14"/>
                  <a:gd name="T43" fmla="*/ 19 h 24"/>
                  <a:gd name="T44" fmla="*/ 2 w 14"/>
                  <a:gd name="T45" fmla="*/ 17 h 24"/>
                  <a:gd name="T46" fmla="*/ 2 w 14"/>
                  <a:gd name="T47" fmla="*/ 14 h 24"/>
                  <a:gd name="T48" fmla="*/ 0 w 14"/>
                  <a:gd name="T49" fmla="*/ 12 h 24"/>
                  <a:gd name="T50" fmla="*/ 0 w 14"/>
                  <a:gd name="T51" fmla="*/ 11 h 24"/>
                  <a:gd name="T52" fmla="*/ 2 w 14"/>
                  <a:gd name="T53" fmla="*/ 9 h 24"/>
                  <a:gd name="T54" fmla="*/ 4 w 14"/>
                  <a:gd name="T55" fmla="*/ 11 h 24"/>
                  <a:gd name="T56" fmla="*/ 5 w 14"/>
                  <a:gd name="T57" fmla="*/ 11 h 24"/>
                  <a:gd name="T58" fmla="*/ 7 w 14"/>
                  <a:gd name="T59" fmla="*/ 9 h 24"/>
                  <a:gd name="T60" fmla="*/ 5 w 14"/>
                  <a:gd name="T61" fmla="*/ 7 h 24"/>
                  <a:gd name="T62" fmla="*/ 7 w 14"/>
                  <a:gd name="T63" fmla="*/ 4 h 24"/>
                  <a:gd name="T64" fmla="*/ 7 w 14"/>
                  <a:gd name="T6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4">
                    <a:moveTo>
                      <a:pt x="7" y="0"/>
                    </a:moveTo>
                    <a:lnTo>
                      <a:pt x="11" y="2"/>
                    </a:lnTo>
                    <a:lnTo>
                      <a:pt x="11" y="0"/>
                    </a:lnTo>
                    <a:lnTo>
                      <a:pt x="11" y="0"/>
                    </a:lnTo>
                    <a:lnTo>
                      <a:pt x="11" y="2"/>
                    </a:lnTo>
                    <a:lnTo>
                      <a:pt x="11" y="2"/>
                    </a:lnTo>
                    <a:lnTo>
                      <a:pt x="11" y="4"/>
                    </a:lnTo>
                    <a:lnTo>
                      <a:pt x="11" y="4"/>
                    </a:lnTo>
                    <a:lnTo>
                      <a:pt x="11" y="4"/>
                    </a:lnTo>
                    <a:lnTo>
                      <a:pt x="11" y="6"/>
                    </a:lnTo>
                    <a:lnTo>
                      <a:pt x="11" y="6"/>
                    </a:lnTo>
                    <a:lnTo>
                      <a:pt x="12" y="6"/>
                    </a:lnTo>
                    <a:lnTo>
                      <a:pt x="12" y="6"/>
                    </a:lnTo>
                    <a:lnTo>
                      <a:pt x="12" y="6"/>
                    </a:lnTo>
                    <a:lnTo>
                      <a:pt x="12" y="6"/>
                    </a:lnTo>
                    <a:lnTo>
                      <a:pt x="12" y="6"/>
                    </a:lnTo>
                    <a:lnTo>
                      <a:pt x="12" y="7"/>
                    </a:lnTo>
                    <a:lnTo>
                      <a:pt x="12" y="7"/>
                    </a:lnTo>
                    <a:lnTo>
                      <a:pt x="14" y="9"/>
                    </a:lnTo>
                    <a:lnTo>
                      <a:pt x="14" y="9"/>
                    </a:lnTo>
                    <a:lnTo>
                      <a:pt x="14" y="9"/>
                    </a:lnTo>
                    <a:lnTo>
                      <a:pt x="12" y="9"/>
                    </a:lnTo>
                    <a:lnTo>
                      <a:pt x="12" y="9"/>
                    </a:lnTo>
                    <a:lnTo>
                      <a:pt x="12" y="9"/>
                    </a:lnTo>
                    <a:lnTo>
                      <a:pt x="12" y="9"/>
                    </a:lnTo>
                    <a:lnTo>
                      <a:pt x="11" y="9"/>
                    </a:lnTo>
                    <a:lnTo>
                      <a:pt x="11" y="11"/>
                    </a:lnTo>
                    <a:lnTo>
                      <a:pt x="11" y="11"/>
                    </a:lnTo>
                    <a:lnTo>
                      <a:pt x="11" y="11"/>
                    </a:lnTo>
                    <a:lnTo>
                      <a:pt x="11" y="12"/>
                    </a:lnTo>
                    <a:lnTo>
                      <a:pt x="11" y="12"/>
                    </a:lnTo>
                    <a:lnTo>
                      <a:pt x="12" y="14"/>
                    </a:lnTo>
                    <a:lnTo>
                      <a:pt x="9" y="14"/>
                    </a:lnTo>
                    <a:lnTo>
                      <a:pt x="11" y="17"/>
                    </a:lnTo>
                    <a:lnTo>
                      <a:pt x="9" y="17"/>
                    </a:lnTo>
                    <a:lnTo>
                      <a:pt x="9" y="17"/>
                    </a:lnTo>
                    <a:lnTo>
                      <a:pt x="9" y="19"/>
                    </a:lnTo>
                    <a:lnTo>
                      <a:pt x="9" y="19"/>
                    </a:lnTo>
                    <a:lnTo>
                      <a:pt x="7" y="19"/>
                    </a:lnTo>
                    <a:lnTo>
                      <a:pt x="7" y="19"/>
                    </a:lnTo>
                    <a:lnTo>
                      <a:pt x="7" y="21"/>
                    </a:lnTo>
                    <a:lnTo>
                      <a:pt x="5" y="21"/>
                    </a:lnTo>
                    <a:lnTo>
                      <a:pt x="5" y="24"/>
                    </a:lnTo>
                    <a:lnTo>
                      <a:pt x="0" y="19"/>
                    </a:lnTo>
                    <a:lnTo>
                      <a:pt x="0" y="17"/>
                    </a:lnTo>
                    <a:lnTo>
                      <a:pt x="2" y="17"/>
                    </a:lnTo>
                    <a:lnTo>
                      <a:pt x="0" y="16"/>
                    </a:lnTo>
                    <a:lnTo>
                      <a:pt x="2" y="14"/>
                    </a:lnTo>
                    <a:lnTo>
                      <a:pt x="0" y="14"/>
                    </a:lnTo>
                    <a:lnTo>
                      <a:pt x="0" y="12"/>
                    </a:lnTo>
                    <a:lnTo>
                      <a:pt x="0" y="11"/>
                    </a:lnTo>
                    <a:lnTo>
                      <a:pt x="0" y="11"/>
                    </a:lnTo>
                    <a:lnTo>
                      <a:pt x="2" y="11"/>
                    </a:lnTo>
                    <a:lnTo>
                      <a:pt x="2" y="9"/>
                    </a:lnTo>
                    <a:lnTo>
                      <a:pt x="4" y="11"/>
                    </a:lnTo>
                    <a:lnTo>
                      <a:pt x="4" y="11"/>
                    </a:lnTo>
                    <a:lnTo>
                      <a:pt x="4" y="11"/>
                    </a:lnTo>
                    <a:lnTo>
                      <a:pt x="5" y="11"/>
                    </a:lnTo>
                    <a:lnTo>
                      <a:pt x="5" y="9"/>
                    </a:lnTo>
                    <a:lnTo>
                      <a:pt x="7" y="9"/>
                    </a:lnTo>
                    <a:lnTo>
                      <a:pt x="5" y="7"/>
                    </a:lnTo>
                    <a:lnTo>
                      <a:pt x="5" y="7"/>
                    </a:lnTo>
                    <a:lnTo>
                      <a:pt x="7" y="7"/>
                    </a:lnTo>
                    <a:lnTo>
                      <a:pt x="7" y="4"/>
                    </a:lnTo>
                    <a:lnTo>
                      <a:pt x="7" y="2"/>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49" name="Freeform 2408"/>
              <p:cNvSpPr>
                <a:spLocks/>
              </p:cNvSpPr>
              <p:nvPr/>
            </p:nvSpPr>
            <p:spPr bwMode="auto">
              <a:xfrm>
                <a:off x="4977" y="1419"/>
                <a:ext cx="68" cy="70"/>
              </a:xfrm>
              <a:custGeom>
                <a:avLst/>
                <a:gdLst>
                  <a:gd name="T0" fmla="*/ 29 w 68"/>
                  <a:gd name="T1" fmla="*/ 7 h 70"/>
                  <a:gd name="T2" fmla="*/ 40 w 68"/>
                  <a:gd name="T3" fmla="*/ 5 h 70"/>
                  <a:gd name="T4" fmla="*/ 42 w 68"/>
                  <a:gd name="T5" fmla="*/ 14 h 70"/>
                  <a:gd name="T6" fmla="*/ 44 w 68"/>
                  <a:gd name="T7" fmla="*/ 14 h 70"/>
                  <a:gd name="T8" fmla="*/ 44 w 68"/>
                  <a:gd name="T9" fmla="*/ 14 h 70"/>
                  <a:gd name="T10" fmla="*/ 44 w 68"/>
                  <a:gd name="T11" fmla="*/ 14 h 70"/>
                  <a:gd name="T12" fmla="*/ 51 w 68"/>
                  <a:gd name="T13" fmla="*/ 10 h 70"/>
                  <a:gd name="T14" fmla="*/ 51 w 68"/>
                  <a:gd name="T15" fmla="*/ 31 h 70"/>
                  <a:gd name="T16" fmla="*/ 51 w 68"/>
                  <a:gd name="T17" fmla="*/ 31 h 70"/>
                  <a:gd name="T18" fmla="*/ 52 w 68"/>
                  <a:gd name="T19" fmla="*/ 31 h 70"/>
                  <a:gd name="T20" fmla="*/ 52 w 68"/>
                  <a:gd name="T21" fmla="*/ 32 h 70"/>
                  <a:gd name="T22" fmla="*/ 52 w 68"/>
                  <a:gd name="T23" fmla="*/ 32 h 70"/>
                  <a:gd name="T24" fmla="*/ 54 w 68"/>
                  <a:gd name="T25" fmla="*/ 32 h 70"/>
                  <a:gd name="T26" fmla="*/ 59 w 68"/>
                  <a:gd name="T27" fmla="*/ 29 h 70"/>
                  <a:gd name="T28" fmla="*/ 59 w 68"/>
                  <a:gd name="T29" fmla="*/ 34 h 70"/>
                  <a:gd name="T30" fmla="*/ 57 w 68"/>
                  <a:gd name="T31" fmla="*/ 38 h 70"/>
                  <a:gd name="T32" fmla="*/ 56 w 68"/>
                  <a:gd name="T33" fmla="*/ 41 h 70"/>
                  <a:gd name="T34" fmla="*/ 66 w 68"/>
                  <a:gd name="T35" fmla="*/ 49 h 70"/>
                  <a:gd name="T36" fmla="*/ 66 w 68"/>
                  <a:gd name="T37" fmla="*/ 56 h 70"/>
                  <a:gd name="T38" fmla="*/ 66 w 68"/>
                  <a:gd name="T39" fmla="*/ 60 h 70"/>
                  <a:gd name="T40" fmla="*/ 68 w 68"/>
                  <a:gd name="T41" fmla="*/ 60 h 70"/>
                  <a:gd name="T42" fmla="*/ 66 w 68"/>
                  <a:gd name="T43" fmla="*/ 60 h 70"/>
                  <a:gd name="T44" fmla="*/ 64 w 68"/>
                  <a:gd name="T45" fmla="*/ 61 h 70"/>
                  <a:gd name="T46" fmla="*/ 62 w 68"/>
                  <a:gd name="T47" fmla="*/ 61 h 70"/>
                  <a:gd name="T48" fmla="*/ 47 w 68"/>
                  <a:gd name="T49" fmla="*/ 66 h 70"/>
                  <a:gd name="T50" fmla="*/ 30 w 68"/>
                  <a:gd name="T51" fmla="*/ 68 h 70"/>
                  <a:gd name="T52" fmla="*/ 25 w 68"/>
                  <a:gd name="T53" fmla="*/ 70 h 70"/>
                  <a:gd name="T54" fmla="*/ 23 w 68"/>
                  <a:gd name="T55" fmla="*/ 63 h 70"/>
                  <a:gd name="T56" fmla="*/ 22 w 68"/>
                  <a:gd name="T57" fmla="*/ 56 h 70"/>
                  <a:gd name="T58" fmla="*/ 15 w 68"/>
                  <a:gd name="T59" fmla="*/ 49 h 70"/>
                  <a:gd name="T60" fmla="*/ 15 w 68"/>
                  <a:gd name="T61" fmla="*/ 49 h 70"/>
                  <a:gd name="T62" fmla="*/ 15 w 68"/>
                  <a:gd name="T63" fmla="*/ 49 h 70"/>
                  <a:gd name="T64" fmla="*/ 15 w 68"/>
                  <a:gd name="T65" fmla="*/ 49 h 70"/>
                  <a:gd name="T66" fmla="*/ 15 w 68"/>
                  <a:gd name="T67" fmla="*/ 48 h 70"/>
                  <a:gd name="T68" fmla="*/ 15 w 68"/>
                  <a:gd name="T69" fmla="*/ 46 h 70"/>
                  <a:gd name="T70" fmla="*/ 15 w 68"/>
                  <a:gd name="T71" fmla="*/ 46 h 70"/>
                  <a:gd name="T72" fmla="*/ 13 w 68"/>
                  <a:gd name="T73" fmla="*/ 46 h 70"/>
                  <a:gd name="T74" fmla="*/ 7 w 68"/>
                  <a:gd name="T75" fmla="*/ 24 h 70"/>
                  <a:gd name="T76" fmla="*/ 0 w 68"/>
                  <a:gd name="T77" fmla="*/ 5 h 70"/>
                  <a:gd name="T78" fmla="*/ 12 w 68"/>
                  <a:gd name="T79" fmla="*/ 2 h 70"/>
                  <a:gd name="T80" fmla="*/ 23 w 68"/>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 h="70">
                    <a:moveTo>
                      <a:pt x="23" y="0"/>
                    </a:moveTo>
                    <a:lnTo>
                      <a:pt x="29" y="7"/>
                    </a:lnTo>
                    <a:lnTo>
                      <a:pt x="34" y="4"/>
                    </a:lnTo>
                    <a:lnTo>
                      <a:pt x="40" y="5"/>
                    </a:lnTo>
                    <a:lnTo>
                      <a:pt x="42" y="12"/>
                    </a:lnTo>
                    <a:lnTo>
                      <a:pt x="42" y="14"/>
                    </a:lnTo>
                    <a:lnTo>
                      <a:pt x="42" y="14"/>
                    </a:lnTo>
                    <a:lnTo>
                      <a:pt x="44" y="14"/>
                    </a:lnTo>
                    <a:lnTo>
                      <a:pt x="44" y="14"/>
                    </a:lnTo>
                    <a:lnTo>
                      <a:pt x="44" y="14"/>
                    </a:lnTo>
                    <a:lnTo>
                      <a:pt x="44" y="14"/>
                    </a:lnTo>
                    <a:lnTo>
                      <a:pt x="44" y="14"/>
                    </a:lnTo>
                    <a:lnTo>
                      <a:pt x="45" y="14"/>
                    </a:lnTo>
                    <a:lnTo>
                      <a:pt x="51" y="10"/>
                    </a:lnTo>
                    <a:lnTo>
                      <a:pt x="52" y="17"/>
                    </a:lnTo>
                    <a:lnTo>
                      <a:pt x="51" y="31"/>
                    </a:lnTo>
                    <a:lnTo>
                      <a:pt x="51" y="31"/>
                    </a:lnTo>
                    <a:lnTo>
                      <a:pt x="51" y="31"/>
                    </a:lnTo>
                    <a:lnTo>
                      <a:pt x="51" y="31"/>
                    </a:lnTo>
                    <a:lnTo>
                      <a:pt x="52" y="31"/>
                    </a:lnTo>
                    <a:lnTo>
                      <a:pt x="52" y="31"/>
                    </a:lnTo>
                    <a:lnTo>
                      <a:pt x="52" y="32"/>
                    </a:lnTo>
                    <a:lnTo>
                      <a:pt x="52" y="32"/>
                    </a:lnTo>
                    <a:lnTo>
                      <a:pt x="52" y="32"/>
                    </a:lnTo>
                    <a:lnTo>
                      <a:pt x="52" y="32"/>
                    </a:lnTo>
                    <a:lnTo>
                      <a:pt x="54" y="32"/>
                    </a:lnTo>
                    <a:lnTo>
                      <a:pt x="56" y="31"/>
                    </a:lnTo>
                    <a:lnTo>
                      <a:pt x="59" y="29"/>
                    </a:lnTo>
                    <a:lnTo>
                      <a:pt x="61" y="31"/>
                    </a:lnTo>
                    <a:lnTo>
                      <a:pt x="59" y="34"/>
                    </a:lnTo>
                    <a:lnTo>
                      <a:pt x="59" y="36"/>
                    </a:lnTo>
                    <a:lnTo>
                      <a:pt x="57" y="38"/>
                    </a:lnTo>
                    <a:lnTo>
                      <a:pt x="56" y="38"/>
                    </a:lnTo>
                    <a:lnTo>
                      <a:pt x="56" y="41"/>
                    </a:lnTo>
                    <a:lnTo>
                      <a:pt x="64" y="46"/>
                    </a:lnTo>
                    <a:lnTo>
                      <a:pt x="66" y="49"/>
                    </a:lnTo>
                    <a:lnTo>
                      <a:pt x="64" y="51"/>
                    </a:lnTo>
                    <a:lnTo>
                      <a:pt x="66" y="56"/>
                    </a:lnTo>
                    <a:lnTo>
                      <a:pt x="66" y="60"/>
                    </a:lnTo>
                    <a:lnTo>
                      <a:pt x="66" y="60"/>
                    </a:lnTo>
                    <a:lnTo>
                      <a:pt x="66" y="60"/>
                    </a:lnTo>
                    <a:lnTo>
                      <a:pt x="68" y="60"/>
                    </a:lnTo>
                    <a:lnTo>
                      <a:pt x="66" y="60"/>
                    </a:lnTo>
                    <a:lnTo>
                      <a:pt x="66" y="60"/>
                    </a:lnTo>
                    <a:lnTo>
                      <a:pt x="64" y="61"/>
                    </a:lnTo>
                    <a:lnTo>
                      <a:pt x="64" y="61"/>
                    </a:lnTo>
                    <a:lnTo>
                      <a:pt x="62" y="61"/>
                    </a:lnTo>
                    <a:lnTo>
                      <a:pt x="62" y="61"/>
                    </a:lnTo>
                    <a:lnTo>
                      <a:pt x="61" y="63"/>
                    </a:lnTo>
                    <a:lnTo>
                      <a:pt x="47" y="66"/>
                    </a:lnTo>
                    <a:lnTo>
                      <a:pt x="47" y="65"/>
                    </a:lnTo>
                    <a:lnTo>
                      <a:pt x="30" y="68"/>
                    </a:lnTo>
                    <a:lnTo>
                      <a:pt x="29" y="70"/>
                    </a:lnTo>
                    <a:lnTo>
                      <a:pt x="25" y="70"/>
                    </a:lnTo>
                    <a:lnTo>
                      <a:pt x="25" y="70"/>
                    </a:lnTo>
                    <a:lnTo>
                      <a:pt x="23" y="63"/>
                    </a:lnTo>
                    <a:lnTo>
                      <a:pt x="22" y="56"/>
                    </a:lnTo>
                    <a:lnTo>
                      <a:pt x="22" y="56"/>
                    </a:lnTo>
                    <a:lnTo>
                      <a:pt x="13" y="56"/>
                    </a:lnTo>
                    <a:lnTo>
                      <a:pt x="15" y="49"/>
                    </a:lnTo>
                    <a:lnTo>
                      <a:pt x="15" y="49"/>
                    </a:lnTo>
                    <a:lnTo>
                      <a:pt x="15" y="49"/>
                    </a:lnTo>
                    <a:lnTo>
                      <a:pt x="15" y="49"/>
                    </a:lnTo>
                    <a:lnTo>
                      <a:pt x="15" y="49"/>
                    </a:lnTo>
                    <a:lnTo>
                      <a:pt x="15" y="49"/>
                    </a:lnTo>
                    <a:lnTo>
                      <a:pt x="15" y="49"/>
                    </a:lnTo>
                    <a:lnTo>
                      <a:pt x="15" y="49"/>
                    </a:lnTo>
                    <a:lnTo>
                      <a:pt x="15" y="48"/>
                    </a:lnTo>
                    <a:lnTo>
                      <a:pt x="15" y="48"/>
                    </a:lnTo>
                    <a:lnTo>
                      <a:pt x="15" y="46"/>
                    </a:lnTo>
                    <a:lnTo>
                      <a:pt x="15" y="46"/>
                    </a:lnTo>
                    <a:lnTo>
                      <a:pt x="15" y="46"/>
                    </a:lnTo>
                    <a:lnTo>
                      <a:pt x="15" y="46"/>
                    </a:lnTo>
                    <a:lnTo>
                      <a:pt x="13" y="46"/>
                    </a:lnTo>
                    <a:lnTo>
                      <a:pt x="7" y="43"/>
                    </a:lnTo>
                    <a:lnTo>
                      <a:pt x="7" y="24"/>
                    </a:lnTo>
                    <a:lnTo>
                      <a:pt x="5" y="12"/>
                    </a:lnTo>
                    <a:lnTo>
                      <a:pt x="0" y="5"/>
                    </a:lnTo>
                    <a:lnTo>
                      <a:pt x="10" y="2"/>
                    </a:lnTo>
                    <a:lnTo>
                      <a:pt x="12" y="2"/>
                    </a:lnTo>
                    <a:lnTo>
                      <a:pt x="22" y="0"/>
                    </a:lnTo>
                    <a:lnTo>
                      <a:pt x="2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50" name="Freeform 2409"/>
              <p:cNvSpPr>
                <a:spLocks/>
              </p:cNvSpPr>
              <p:nvPr/>
            </p:nvSpPr>
            <p:spPr bwMode="auto">
              <a:xfrm>
                <a:off x="4977" y="1419"/>
                <a:ext cx="68" cy="70"/>
              </a:xfrm>
              <a:custGeom>
                <a:avLst/>
                <a:gdLst>
                  <a:gd name="T0" fmla="*/ 29 w 68"/>
                  <a:gd name="T1" fmla="*/ 7 h 70"/>
                  <a:gd name="T2" fmla="*/ 40 w 68"/>
                  <a:gd name="T3" fmla="*/ 5 h 70"/>
                  <a:gd name="T4" fmla="*/ 42 w 68"/>
                  <a:gd name="T5" fmla="*/ 14 h 70"/>
                  <a:gd name="T6" fmla="*/ 44 w 68"/>
                  <a:gd name="T7" fmla="*/ 14 h 70"/>
                  <a:gd name="T8" fmla="*/ 44 w 68"/>
                  <a:gd name="T9" fmla="*/ 14 h 70"/>
                  <a:gd name="T10" fmla="*/ 44 w 68"/>
                  <a:gd name="T11" fmla="*/ 14 h 70"/>
                  <a:gd name="T12" fmla="*/ 51 w 68"/>
                  <a:gd name="T13" fmla="*/ 10 h 70"/>
                  <a:gd name="T14" fmla="*/ 51 w 68"/>
                  <a:gd name="T15" fmla="*/ 31 h 70"/>
                  <a:gd name="T16" fmla="*/ 51 w 68"/>
                  <a:gd name="T17" fmla="*/ 31 h 70"/>
                  <a:gd name="T18" fmla="*/ 52 w 68"/>
                  <a:gd name="T19" fmla="*/ 31 h 70"/>
                  <a:gd name="T20" fmla="*/ 52 w 68"/>
                  <a:gd name="T21" fmla="*/ 32 h 70"/>
                  <a:gd name="T22" fmla="*/ 52 w 68"/>
                  <a:gd name="T23" fmla="*/ 32 h 70"/>
                  <a:gd name="T24" fmla="*/ 54 w 68"/>
                  <a:gd name="T25" fmla="*/ 32 h 70"/>
                  <a:gd name="T26" fmla="*/ 59 w 68"/>
                  <a:gd name="T27" fmla="*/ 29 h 70"/>
                  <a:gd name="T28" fmla="*/ 59 w 68"/>
                  <a:gd name="T29" fmla="*/ 34 h 70"/>
                  <a:gd name="T30" fmla="*/ 57 w 68"/>
                  <a:gd name="T31" fmla="*/ 38 h 70"/>
                  <a:gd name="T32" fmla="*/ 56 w 68"/>
                  <a:gd name="T33" fmla="*/ 41 h 70"/>
                  <a:gd name="T34" fmla="*/ 66 w 68"/>
                  <a:gd name="T35" fmla="*/ 49 h 70"/>
                  <a:gd name="T36" fmla="*/ 66 w 68"/>
                  <a:gd name="T37" fmla="*/ 56 h 70"/>
                  <a:gd name="T38" fmla="*/ 66 w 68"/>
                  <a:gd name="T39" fmla="*/ 60 h 70"/>
                  <a:gd name="T40" fmla="*/ 68 w 68"/>
                  <a:gd name="T41" fmla="*/ 60 h 70"/>
                  <a:gd name="T42" fmla="*/ 66 w 68"/>
                  <a:gd name="T43" fmla="*/ 60 h 70"/>
                  <a:gd name="T44" fmla="*/ 64 w 68"/>
                  <a:gd name="T45" fmla="*/ 61 h 70"/>
                  <a:gd name="T46" fmla="*/ 62 w 68"/>
                  <a:gd name="T47" fmla="*/ 61 h 70"/>
                  <a:gd name="T48" fmla="*/ 47 w 68"/>
                  <a:gd name="T49" fmla="*/ 66 h 70"/>
                  <a:gd name="T50" fmla="*/ 30 w 68"/>
                  <a:gd name="T51" fmla="*/ 68 h 70"/>
                  <a:gd name="T52" fmla="*/ 25 w 68"/>
                  <a:gd name="T53" fmla="*/ 70 h 70"/>
                  <a:gd name="T54" fmla="*/ 23 w 68"/>
                  <a:gd name="T55" fmla="*/ 63 h 70"/>
                  <a:gd name="T56" fmla="*/ 22 w 68"/>
                  <a:gd name="T57" fmla="*/ 56 h 70"/>
                  <a:gd name="T58" fmla="*/ 15 w 68"/>
                  <a:gd name="T59" fmla="*/ 49 h 70"/>
                  <a:gd name="T60" fmla="*/ 15 w 68"/>
                  <a:gd name="T61" fmla="*/ 49 h 70"/>
                  <a:gd name="T62" fmla="*/ 15 w 68"/>
                  <a:gd name="T63" fmla="*/ 49 h 70"/>
                  <a:gd name="T64" fmla="*/ 15 w 68"/>
                  <a:gd name="T65" fmla="*/ 49 h 70"/>
                  <a:gd name="T66" fmla="*/ 15 w 68"/>
                  <a:gd name="T67" fmla="*/ 48 h 70"/>
                  <a:gd name="T68" fmla="*/ 15 w 68"/>
                  <a:gd name="T69" fmla="*/ 46 h 70"/>
                  <a:gd name="T70" fmla="*/ 15 w 68"/>
                  <a:gd name="T71" fmla="*/ 46 h 70"/>
                  <a:gd name="T72" fmla="*/ 13 w 68"/>
                  <a:gd name="T73" fmla="*/ 46 h 70"/>
                  <a:gd name="T74" fmla="*/ 7 w 68"/>
                  <a:gd name="T75" fmla="*/ 24 h 70"/>
                  <a:gd name="T76" fmla="*/ 0 w 68"/>
                  <a:gd name="T77" fmla="*/ 5 h 70"/>
                  <a:gd name="T78" fmla="*/ 12 w 68"/>
                  <a:gd name="T79" fmla="*/ 2 h 70"/>
                  <a:gd name="T80" fmla="*/ 23 w 68"/>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 h="70">
                    <a:moveTo>
                      <a:pt x="23" y="0"/>
                    </a:moveTo>
                    <a:lnTo>
                      <a:pt x="29" y="7"/>
                    </a:lnTo>
                    <a:lnTo>
                      <a:pt x="34" y="4"/>
                    </a:lnTo>
                    <a:lnTo>
                      <a:pt x="40" y="5"/>
                    </a:lnTo>
                    <a:lnTo>
                      <a:pt x="42" y="12"/>
                    </a:lnTo>
                    <a:lnTo>
                      <a:pt x="42" y="14"/>
                    </a:lnTo>
                    <a:lnTo>
                      <a:pt x="42" y="14"/>
                    </a:lnTo>
                    <a:lnTo>
                      <a:pt x="44" y="14"/>
                    </a:lnTo>
                    <a:lnTo>
                      <a:pt x="44" y="14"/>
                    </a:lnTo>
                    <a:lnTo>
                      <a:pt x="44" y="14"/>
                    </a:lnTo>
                    <a:lnTo>
                      <a:pt x="44" y="14"/>
                    </a:lnTo>
                    <a:lnTo>
                      <a:pt x="44" y="14"/>
                    </a:lnTo>
                    <a:lnTo>
                      <a:pt x="45" y="14"/>
                    </a:lnTo>
                    <a:lnTo>
                      <a:pt x="51" y="10"/>
                    </a:lnTo>
                    <a:lnTo>
                      <a:pt x="52" y="17"/>
                    </a:lnTo>
                    <a:lnTo>
                      <a:pt x="51" y="31"/>
                    </a:lnTo>
                    <a:lnTo>
                      <a:pt x="51" y="31"/>
                    </a:lnTo>
                    <a:lnTo>
                      <a:pt x="51" y="31"/>
                    </a:lnTo>
                    <a:lnTo>
                      <a:pt x="51" y="31"/>
                    </a:lnTo>
                    <a:lnTo>
                      <a:pt x="52" y="31"/>
                    </a:lnTo>
                    <a:lnTo>
                      <a:pt x="52" y="31"/>
                    </a:lnTo>
                    <a:lnTo>
                      <a:pt x="52" y="32"/>
                    </a:lnTo>
                    <a:lnTo>
                      <a:pt x="52" y="32"/>
                    </a:lnTo>
                    <a:lnTo>
                      <a:pt x="52" y="32"/>
                    </a:lnTo>
                    <a:lnTo>
                      <a:pt x="52" y="32"/>
                    </a:lnTo>
                    <a:lnTo>
                      <a:pt x="54" y="32"/>
                    </a:lnTo>
                    <a:lnTo>
                      <a:pt x="56" y="31"/>
                    </a:lnTo>
                    <a:lnTo>
                      <a:pt x="59" y="29"/>
                    </a:lnTo>
                    <a:lnTo>
                      <a:pt x="61" y="31"/>
                    </a:lnTo>
                    <a:lnTo>
                      <a:pt x="59" y="34"/>
                    </a:lnTo>
                    <a:lnTo>
                      <a:pt x="59" y="36"/>
                    </a:lnTo>
                    <a:lnTo>
                      <a:pt x="57" y="38"/>
                    </a:lnTo>
                    <a:lnTo>
                      <a:pt x="56" y="38"/>
                    </a:lnTo>
                    <a:lnTo>
                      <a:pt x="56" y="41"/>
                    </a:lnTo>
                    <a:lnTo>
                      <a:pt x="64" y="46"/>
                    </a:lnTo>
                    <a:lnTo>
                      <a:pt x="66" y="49"/>
                    </a:lnTo>
                    <a:lnTo>
                      <a:pt x="64" y="51"/>
                    </a:lnTo>
                    <a:lnTo>
                      <a:pt x="66" y="56"/>
                    </a:lnTo>
                    <a:lnTo>
                      <a:pt x="66" y="60"/>
                    </a:lnTo>
                    <a:lnTo>
                      <a:pt x="66" y="60"/>
                    </a:lnTo>
                    <a:lnTo>
                      <a:pt x="66" y="60"/>
                    </a:lnTo>
                    <a:lnTo>
                      <a:pt x="68" y="60"/>
                    </a:lnTo>
                    <a:lnTo>
                      <a:pt x="66" y="60"/>
                    </a:lnTo>
                    <a:lnTo>
                      <a:pt x="66" y="60"/>
                    </a:lnTo>
                    <a:lnTo>
                      <a:pt x="64" y="61"/>
                    </a:lnTo>
                    <a:lnTo>
                      <a:pt x="64" y="61"/>
                    </a:lnTo>
                    <a:lnTo>
                      <a:pt x="62" y="61"/>
                    </a:lnTo>
                    <a:lnTo>
                      <a:pt x="62" y="61"/>
                    </a:lnTo>
                    <a:lnTo>
                      <a:pt x="61" y="63"/>
                    </a:lnTo>
                    <a:lnTo>
                      <a:pt x="47" y="66"/>
                    </a:lnTo>
                    <a:lnTo>
                      <a:pt x="47" y="65"/>
                    </a:lnTo>
                    <a:lnTo>
                      <a:pt x="30" y="68"/>
                    </a:lnTo>
                    <a:lnTo>
                      <a:pt x="29" y="70"/>
                    </a:lnTo>
                    <a:lnTo>
                      <a:pt x="25" y="70"/>
                    </a:lnTo>
                    <a:lnTo>
                      <a:pt x="25" y="70"/>
                    </a:lnTo>
                    <a:lnTo>
                      <a:pt x="23" y="63"/>
                    </a:lnTo>
                    <a:lnTo>
                      <a:pt x="22" y="56"/>
                    </a:lnTo>
                    <a:lnTo>
                      <a:pt x="22" y="56"/>
                    </a:lnTo>
                    <a:lnTo>
                      <a:pt x="13" y="56"/>
                    </a:lnTo>
                    <a:lnTo>
                      <a:pt x="15" y="49"/>
                    </a:lnTo>
                    <a:lnTo>
                      <a:pt x="15" y="49"/>
                    </a:lnTo>
                    <a:lnTo>
                      <a:pt x="15" y="49"/>
                    </a:lnTo>
                    <a:lnTo>
                      <a:pt x="15" y="49"/>
                    </a:lnTo>
                    <a:lnTo>
                      <a:pt x="15" y="49"/>
                    </a:lnTo>
                    <a:lnTo>
                      <a:pt x="15" y="49"/>
                    </a:lnTo>
                    <a:lnTo>
                      <a:pt x="15" y="49"/>
                    </a:lnTo>
                    <a:lnTo>
                      <a:pt x="15" y="49"/>
                    </a:lnTo>
                    <a:lnTo>
                      <a:pt x="15" y="48"/>
                    </a:lnTo>
                    <a:lnTo>
                      <a:pt x="15" y="48"/>
                    </a:lnTo>
                    <a:lnTo>
                      <a:pt x="15" y="46"/>
                    </a:lnTo>
                    <a:lnTo>
                      <a:pt x="15" y="46"/>
                    </a:lnTo>
                    <a:lnTo>
                      <a:pt x="15" y="46"/>
                    </a:lnTo>
                    <a:lnTo>
                      <a:pt x="15" y="46"/>
                    </a:lnTo>
                    <a:lnTo>
                      <a:pt x="13" y="46"/>
                    </a:lnTo>
                    <a:lnTo>
                      <a:pt x="7" y="43"/>
                    </a:lnTo>
                    <a:lnTo>
                      <a:pt x="7" y="24"/>
                    </a:lnTo>
                    <a:lnTo>
                      <a:pt x="5" y="12"/>
                    </a:lnTo>
                    <a:lnTo>
                      <a:pt x="0" y="5"/>
                    </a:lnTo>
                    <a:lnTo>
                      <a:pt x="10" y="2"/>
                    </a:lnTo>
                    <a:lnTo>
                      <a:pt x="12" y="2"/>
                    </a:lnTo>
                    <a:lnTo>
                      <a:pt x="22" y="0"/>
                    </a:lnTo>
                    <a:lnTo>
                      <a:pt x="2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51" name="Freeform 2410"/>
              <p:cNvSpPr>
                <a:spLocks/>
              </p:cNvSpPr>
              <p:nvPr/>
            </p:nvSpPr>
            <p:spPr bwMode="auto">
              <a:xfrm>
                <a:off x="4204" y="1348"/>
                <a:ext cx="41" cy="41"/>
              </a:xfrm>
              <a:custGeom>
                <a:avLst/>
                <a:gdLst>
                  <a:gd name="T0" fmla="*/ 5 w 41"/>
                  <a:gd name="T1" fmla="*/ 41 h 41"/>
                  <a:gd name="T2" fmla="*/ 36 w 41"/>
                  <a:gd name="T3" fmla="*/ 0 h 41"/>
                  <a:gd name="T4" fmla="*/ 36 w 41"/>
                  <a:gd name="T5" fmla="*/ 2 h 41"/>
                  <a:gd name="T6" fmla="*/ 36 w 41"/>
                  <a:gd name="T7" fmla="*/ 2 h 41"/>
                  <a:gd name="T8" fmla="*/ 36 w 41"/>
                  <a:gd name="T9" fmla="*/ 2 h 41"/>
                  <a:gd name="T10" fmla="*/ 36 w 41"/>
                  <a:gd name="T11" fmla="*/ 2 h 41"/>
                  <a:gd name="T12" fmla="*/ 38 w 41"/>
                  <a:gd name="T13" fmla="*/ 4 h 41"/>
                  <a:gd name="T14" fmla="*/ 38 w 41"/>
                  <a:gd name="T15" fmla="*/ 4 h 41"/>
                  <a:gd name="T16" fmla="*/ 38 w 41"/>
                  <a:gd name="T17" fmla="*/ 5 h 41"/>
                  <a:gd name="T18" fmla="*/ 38 w 41"/>
                  <a:gd name="T19" fmla="*/ 7 h 41"/>
                  <a:gd name="T20" fmla="*/ 38 w 41"/>
                  <a:gd name="T21" fmla="*/ 7 h 41"/>
                  <a:gd name="T22" fmla="*/ 39 w 41"/>
                  <a:gd name="T23" fmla="*/ 10 h 41"/>
                  <a:gd name="T24" fmla="*/ 39 w 41"/>
                  <a:gd name="T25" fmla="*/ 10 h 41"/>
                  <a:gd name="T26" fmla="*/ 39 w 41"/>
                  <a:gd name="T27" fmla="*/ 10 h 41"/>
                  <a:gd name="T28" fmla="*/ 39 w 41"/>
                  <a:gd name="T29" fmla="*/ 12 h 41"/>
                  <a:gd name="T30" fmla="*/ 39 w 41"/>
                  <a:gd name="T31" fmla="*/ 12 h 41"/>
                  <a:gd name="T32" fmla="*/ 39 w 41"/>
                  <a:gd name="T33" fmla="*/ 14 h 41"/>
                  <a:gd name="T34" fmla="*/ 39 w 41"/>
                  <a:gd name="T35" fmla="*/ 14 h 41"/>
                  <a:gd name="T36" fmla="*/ 39 w 41"/>
                  <a:gd name="T37" fmla="*/ 14 h 41"/>
                  <a:gd name="T38" fmla="*/ 41 w 41"/>
                  <a:gd name="T39" fmla="*/ 15 h 41"/>
                  <a:gd name="T40" fmla="*/ 41 w 41"/>
                  <a:gd name="T41" fmla="*/ 15 h 41"/>
                  <a:gd name="T42" fmla="*/ 41 w 41"/>
                  <a:gd name="T43" fmla="*/ 15 h 41"/>
                  <a:gd name="T44" fmla="*/ 41 w 41"/>
                  <a:gd name="T45" fmla="*/ 17 h 41"/>
                  <a:gd name="T46" fmla="*/ 41 w 41"/>
                  <a:gd name="T47" fmla="*/ 17 h 41"/>
                  <a:gd name="T48" fmla="*/ 41 w 41"/>
                  <a:gd name="T49" fmla="*/ 17 h 41"/>
                  <a:gd name="T50" fmla="*/ 41 w 41"/>
                  <a:gd name="T51" fmla="*/ 17 h 41"/>
                  <a:gd name="T52" fmla="*/ 41 w 41"/>
                  <a:gd name="T53" fmla="*/ 19 h 41"/>
                  <a:gd name="T54" fmla="*/ 41 w 41"/>
                  <a:gd name="T55" fmla="*/ 20 h 41"/>
                  <a:gd name="T56" fmla="*/ 41 w 41"/>
                  <a:gd name="T57" fmla="*/ 20 h 41"/>
                  <a:gd name="T58" fmla="*/ 41 w 41"/>
                  <a:gd name="T59" fmla="*/ 20 h 41"/>
                  <a:gd name="T60" fmla="*/ 41 w 41"/>
                  <a:gd name="T61" fmla="*/ 22 h 41"/>
                  <a:gd name="T62" fmla="*/ 39 w 41"/>
                  <a:gd name="T63" fmla="*/ 24 h 41"/>
                  <a:gd name="T64" fmla="*/ 39 w 41"/>
                  <a:gd name="T65" fmla="*/ 24 h 41"/>
                  <a:gd name="T66" fmla="*/ 39 w 41"/>
                  <a:gd name="T67" fmla="*/ 26 h 41"/>
                  <a:gd name="T68" fmla="*/ 39 w 41"/>
                  <a:gd name="T69" fmla="*/ 26 h 41"/>
                  <a:gd name="T70" fmla="*/ 39 w 41"/>
                  <a:gd name="T71" fmla="*/ 26 h 41"/>
                  <a:gd name="T72" fmla="*/ 39 w 41"/>
                  <a:gd name="T73" fmla="*/ 27 h 41"/>
                  <a:gd name="T74" fmla="*/ 39 w 41"/>
                  <a:gd name="T75" fmla="*/ 27 h 41"/>
                  <a:gd name="T76" fmla="*/ 39 w 41"/>
                  <a:gd name="T77" fmla="*/ 29 h 41"/>
                  <a:gd name="T78" fmla="*/ 39 w 41"/>
                  <a:gd name="T79" fmla="*/ 29 h 41"/>
                  <a:gd name="T80" fmla="*/ 39 w 41"/>
                  <a:gd name="T81" fmla="*/ 31 h 41"/>
                  <a:gd name="T82" fmla="*/ 41 w 41"/>
                  <a:gd name="T83" fmla="*/ 31 h 41"/>
                  <a:gd name="T84" fmla="*/ 41 w 41"/>
                  <a:gd name="T85" fmla="*/ 31 h 41"/>
                  <a:gd name="T86" fmla="*/ 41 w 41"/>
                  <a:gd name="T87" fmla="*/ 32 h 41"/>
                  <a:gd name="T88" fmla="*/ 41 w 41"/>
                  <a:gd name="T89" fmla="*/ 32 h 41"/>
                  <a:gd name="T90" fmla="*/ 41 w 41"/>
                  <a:gd name="T91" fmla="*/ 32 h 41"/>
                  <a:gd name="T92" fmla="*/ 41 w 41"/>
                  <a:gd name="T93" fmla="*/ 32 h 41"/>
                  <a:gd name="T94" fmla="*/ 41 w 41"/>
                  <a:gd name="T95" fmla="*/ 34 h 41"/>
                  <a:gd name="T96" fmla="*/ 41 w 41"/>
                  <a:gd name="T97" fmla="*/ 36 h 41"/>
                  <a:gd name="T98" fmla="*/ 41 w 41"/>
                  <a:gd name="T9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41">
                    <a:moveTo>
                      <a:pt x="41" y="36"/>
                    </a:moveTo>
                    <a:lnTo>
                      <a:pt x="5" y="41"/>
                    </a:lnTo>
                    <a:lnTo>
                      <a:pt x="0" y="5"/>
                    </a:lnTo>
                    <a:lnTo>
                      <a:pt x="36" y="0"/>
                    </a:lnTo>
                    <a:lnTo>
                      <a:pt x="36" y="2"/>
                    </a:lnTo>
                    <a:lnTo>
                      <a:pt x="36" y="2"/>
                    </a:lnTo>
                    <a:lnTo>
                      <a:pt x="36" y="2"/>
                    </a:lnTo>
                    <a:lnTo>
                      <a:pt x="36" y="2"/>
                    </a:lnTo>
                    <a:lnTo>
                      <a:pt x="36" y="2"/>
                    </a:lnTo>
                    <a:lnTo>
                      <a:pt x="36" y="2"/>
                    </a:lnTo>
                    <a:lnTo>
                      <a:pt x="36" y="2"/>
                    </a:lnTo>
                    <a:lnTo>
                      <a:pt x="36" y="2"/>
                    </a:lnTo>
                    <a:lnTo>
                      <a:pt x="36" y="2"/>
                    </a:lnTo>
                    <a:lnTo>
                      <a:pt x="38" y="4"/>
                    </a:lnTo>
                    <a:lnTo>
                      <a:pt x="38" y="4"/>
                    </a:lnTo>
                    <a:lnTo>
                      <a:pt x="38" y="4"/>
                    </a:lnTo>
                    <a:lnTo>
                      <a:pt x="38" y="4"/>
                    </a:lnTo>
                    <a:lnTo>
                      <a:pt x="38" y="5"/>
                    </a:lnTo>
                    <a:lnTo>
                      <a:pt x="38" y="7"/>
                    </a:lnTo>
                    <a:lnTo>
                      <a:pt x="38" y="7"/>
                    </a:lnTo>
                    <a:lnTo>
                      <a:pt x="38" y="7"/>
                    </a:lnTo>
                    <a:lnTo>
                      <a:pt x="38" y="7"/>
                    </a:lnTo>
                    <a:lnTo>
                      <a:pt x="38" y="9"/>
                    </a:lnTo>
                    <a:lnTo>
                      <a:pt x="39" y="10"/>
                    </a:lnTo>
                    <a:lnTo>
                      <a:pt x="39" y="10"/>
                    </a:lnTo>
                    <a:lnTo>
                      <a:pt x="39" y="10"/>
                    </a:lnTo>
                    <a:lnTo>
                      <a:pt x="39" y="10"/>
                    </a:lnTo>
                    <a:lnTo>
                      <a:pt x="39" y="10"/>
                    </a:lnTo>
                    <a:lnTo>
                      <a:pt x="39" y="12"/>
                    </a:lnTo>
                    <a:lnTo>
                      <a:pt x="39" y="12"/>
                    </a:lnTo>
                    <a:lnTo>
                      <a:pt x="39" y="12"/>
                    </a:lnTo>
                    <a:lnTo>
                      <a:pt x="39" y="12"/>
                    </a:lnTo>
                    <a:lnTo>
                      <a:pt x="39" y="12"/>
                    </a:lnTo>
                    <a:lnTo>
                      <a:pt x="39" y="14"/>
                    </a:lnTo>
                    <a:lnTo>
                      <a:pt x="39" y="14"/>
                    </a:lnTo>
                    <a:lnTo>
                      <a:pt x="39" y="14"/>
                    </a:lnTo>
                    <a:lnTo>
                      <a:pt x="39" y="14"/>
                    </a:lnTo>
                    <a:lnTo>
                      <a:pt x="39" y="14"/>
                    </a:lnTo>
                    <a:lnTo>
                      <a:pt x="39" y="14"/>
                    </a:lnTo>
                    <a:lnTo>
                      <a:pt x="41" y="15"/>
                    </a:lnTo>
                    <a:lnTo>
                      <a:pt x="41" y="15"/>
                    </a:lnTo>
                    <a:lnTo>
                      <a:pt x="41" y="15"/>
                    </a:lnTo>
                    <a:lnTo>
                      <a:pt x="41" y="15"/>
                    </a:lnTo>
                    <a:lnTo>
                      <a:pt x="41" y="15"/>
                    </a:lnTo>
                    <a:lnTo>
                      <a:pt x="41" y="15"/>
                    </a:lnTo>
                    <a:lnTo>
                      <a:pt x="41" y="17"/>
                    </a:lnTo>
                    <a:lnTo>
                      <a:pt x="41" y="17"/>
                    </a:lnTo>
                    <a:lnTo>
                      <a:pt x="41" y="17"/>
                    </a:lnTo>
                    <a:lnTo>
                      <a:pt x="41" y="17"/>
                    </a:lnTo>
                    <a:lnTo>
                      <a:pt x="41" y="17"/>
                    </a:lnTo>
                    <a:lnTo>
                      <a:pt x="41" y="17"/>
                    </a:lnTo>
                    <a:lnTo>
                      <a:pt x="41" y="17"/>
                    </a:lnTo>
                    <a:lnTo>
                      <a:pt x="41" y="17"/>
                    </a:lnTo>
                    <a:lnTo>
                      <a:pt x="41" y="19"/>
                    </a:lnTo>
                    <a:lnTo>
                      <a:pt x="41" y="19"/>
                    </a:lnTo>
                    <a:lnTo>
                      <a:pt x="41" y="20"/>
                    </a:lnTo>
                    <a:lnTo>
                      <a:pt x="41" y="20"/>
                    </a:lnTo>
                    <a:lnTo>
                      <a:pt x="41" y="20"/>
                    </a:lnTo>
                    <a:lnTo>
                      <a:pt x="41" y="20"/>
                    </a:lnTo>
                    <a:lnTo>
                      <a:pt x="41" y="20"/>
                    </a:lnTo>
                    <a:lnTo>
                      <a:pt x="41" y="20"/>
                    </a:lnTo>
                    <a:lnTo>
                      <a:pt x="41" y="22"/>
                    </a:lnTo>
                    <a:lnTo>
                      <a:pt x="39" y="24"/>
                    </a:lnTo>
                    <a:lnTo>
                      <a:pt x="39" y="24"/>
                    </a:lnTo>
                    <a:lnTo>
                      <a:pt x="39" y="24"/>
                    </a:lnTo>
                    <a:lnTo>
                      <a:pt x="39" y="24"/>
                    </a:lnTo>
                    <a:lnTo>
                      <a:pt x="39" y="24"/>
                    </a:lnTo>
                    <a:lnTo>
                      <a:pt x="39" y="26"/>
                    </a:lnTo>
                    <a:lnTo>
                      <a:pt x="39" y="26"/>
                    </a:lnTo>
                    <a:lnTo>
                      <a:pt x="39" y="26"/>
                    </a:lnTo>
                    <a:lnTo>
                      <a:pt x="39" y="26"/>
                    </a:lnTo>
                    <a:lnTo>
                      <a:pt x="39" y="26"/>
                    </a:lnTo>
                    <a:lnTo>
                      <a:pt x="39" y="27"/>
                    </a:lnTo>
                    <a:lnTo>
                      <a:pt x="39" y="27"/>
                    </a:lnTo>
                    <a:lnTo>
                      <a:pt x="39" y="27"/>
                    </a:lnTo>
                    <a:lnTo>
                      <a:pt x="39" y="27"/>
                    </a:lnTo>
                    <a:lnTo>
                      <a:pt x="39" y="29"/>
                    </a:lnTo>
                    <a:lnTo>
                      <a:pt x="39" y="29"/>
                    </a:lnTo>
                    <a:lnTo>
                      <a:pt x="39" y="29"/>
                    </a:lnTo>
                    <a:lnTo>
                      <a:pt x="39" y="29"/>
                    </a:lnTo>
                    <a:lnTo>
                      <a:pt x="39" y="29"/>
                    </a:lnTo>
                    <a:lnTo>
                      <a:pt x="39" y="31"/>
                    </a:lnTo>
                    <a:lnTo>
                      <a:pt x="41" y="31"/>
                    </a:lnTo>
                    <a:lnTo>
                      <a:pt x="41" y="31"/>
                    </a:lnTo>
                    <a:lnTo>
                      <a:pt x="41" y="31"/>
                    </a:lnTo>
                    <a:lnTo>
                      <a:pt x="41" y="31"/>
                    </a:lnTo>
                    <a:lnTo>
                      <a:pt x="41" y="32"/>
                    </a:lnTo>
                    <a:lnTo>
                      <a:pt x="41" y="32"/>
                    </a:lnTo>
                    <a:lnTo>
                      <a:pt x="41" y="32"/>
                    </a:lnTo>
                    <a:lnTo>
                      <a:pt x="41" y="32"/>
                    </a:lnTo>
                    <a:lnTo>
                      <a:pt x="41" y="32"/>
                    </a:lnTo>
                    <a:lnTo>
                      <a:pt x="41" y="32"/>
                    </a:lnTo>
                    <a:lnTo>
                      <a:pt x="41" y="32"/>
                    </a:lnTo>
                    <a:lnTo>
                      <a:pt x="41" y="32"/>
                    </a:lnTo>
                    <a:lnTo>
                      <a:pt x="41" y="34"/>
                    </a:lnTo>
                    <a:lnTo>
                      <a:pt x="41" y="34"/>
                    </a:lnTo>
                    <a:lnTo>
                      <a:pt x="41" y="36"/>
                    </a:lnTo>
                    <a:lnTo>
                      <a:pt x="41" y="36"/>
                    </a:lnTo>
                    <a:lnTo>
                      <a:pt x="41" y="36"/>
                    </a:lnTo>
                    <a:lnTo>
                      <a:pt x="41"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52" name="Freeform 2411"/>
              <p:cNvSpPr>
                <a:spLocks/>
              </p:cNvSpPr>
              <p:nvPr/>
            </p:nvSpPr>
            <p:spPr bwMode="auto">
              <a:xfrm>
                <a:off x="4204" y="1348"/>
                <a:ext cx="41" cy="41"/>
              </a:xfrm>
              <a:custGeom>
                <a:avLst/>
                <a:gdLst>
                  <a:gd name="T0" fmla="*/ 5 w 41"/>
                  <a:gd name="T1" fmla="*/ 41 h 41"/>
                  <a:gd name="T2" fmla="*/ 36 w 41"/>
                  <a:gd name="T3" fmla="*/ 0 h 41"/>
                  <a:gd name="T4" fmla="*/ 36 w 41"/>
                  <a:gd name="T5" fmla="*/ 2 h 41"/>
                  <a:gd name="T6" fmla="*/ 36 w 41"/>
                  <a:gd name="T7" fmla="*/ 2 h 41"/>
                  <a:gd name="T8" fmla="*/ 36 w 41"/>
                  <a:gd name="T9" fmla="*/ 2 h 41"/>
                  <a:gd name="T10" fmla="*/ 36 w 41"/>
                  <a:gd name="T11" fmla="*/ 2 h 41"/>
                  <a:gd name="T12" fmla="*/ 38 w 41"/>
                  <a:gd name="T13" fmla="*/ 4 h 41"/>
                  <a:gd name="T14" fmla="*/ 38 w 41"/>
                  <a:gd name="T15" fmla="*/ 4 h 41"/>
                  <a:gd name="T16" fmla="*/ 38 w 41"/>
                  <a:gd name="T17" fmla="*/ 5 h 41"/>
                  <a:gd name="T18" fmla="*/ 38 w 41"/>
                  <a:gd name="T19" fmla="*/ 7 h 41"/>
                  <a:gd name="T20" fmla="*/ 38 w 41"/>
                  <a:gd name="T21" fmla="*/ 7 h 41"/>
                  <a:gd name="T22" fmla="*/ 39 w 41"/>
                  <a:gd name="T23" fmla="*/ 10 h 41"/>
                  <a:gd name="T24" fmla="*/ 39 w 41"/>
                  <a:gd name="T25" fmla="*/ 10 h 41"/>
                  <a:gd name="T26" fmla="*/ 39 w 41"/>
                  <a:gd name="T27" fmla="*/ 10 h 41"/>
                  <a:gd name="T28" fmla="*/ 39 w 41"/>
                  <a:gd name="T29" fmla="*/ 12 h 41"/>
                  <a:gd name="T30" fmla="*/ 39 w 41"/>
                  <a:gd name="T31" fmla="*/ 12 h 41"/>
                  <a:gd name="T32" fmla="*/ 39 w 41"/>
                  <a:gd name="T33" fmla="*/ 14 h 41"/>
                  <a:gd name="T34" fmla="*/ 39 w 41"/>
                  <a:gd name="T35" fmla="*/ 14 h 41"/>
                  <a:gd name="T36" fmla="*/ 39 w 41"/>
                  <a:gd name="T37" fmla="*/ 14 h 41"/>
                  <a:gd name="T38" fmla="*/ 41 w 41"/>
                  <a:gd name="T39" fmla="*/ 15 h 41"/>
                  <a:gd name="T40" fmla="*/ 41 w 41"/>
                  <a:gd name="T41" fmla="*/ 15 h 41"/>
                  <a:gd name="T42" fmla="*/ 41 w 41"/>
                  <a:gd name="T43" fmla="*/ 15 h 41"/>
                  <a:gd name="T44" fmla="*/ 41 w 41"/>
                  <a:gd name="T45" fmla="*/ 17 h 41"/>
                  <a:gd name="T46" fmla="*/ 41 w 41"/>
                  <a:gd name="T47" fmla="*/ 17 h 41"/>
                  <a:gd name="T48" fmla="*/ 41 w 41"/>
                  <a:gd name="T49" fmla="*/ 17 h 41"/>
                  <a:gd name="T50" fmla="*/ 41 w 41"/>
                  <a:gd name="T51" fmla="*/ 17 h 41"/>
                  <a:gd name="T52" fmla="*/ 41 w 41"/>
                  <a:gd name="T53" fmla="*/ 19 h 41"/>
                  <a:gd name="T54" fmla="*/ 41 w 41"/>
                  <a:gd name="T55" fmla="*/ 20 h 41"/>
                  <a:gd name="T56" fmla="*/ 41 w 41"/>
                  <a:gd name="T57" fmla="*/ 20 h 41"/>
                  <a:gd name="T58" fmla="*/ 41 w 41"/>
                  <a:gd name="T59" fmla="*/ 20 h 41"/>
                  <a:gd name="T60" fmla="*/ 41 w 41"/>
                  <a:gd name="T61" fmla="*/ 22 h 41"/>
                  <a:gd name="T62" fmla="*/ 39 w 41"/>
                  <a:gd name="T63" fmla="*/ 24 h 41"/>
                  <a:gd name="T64" fmla="*/ 39 w 41"/>
                  <a:gd name="T65" fmla="*/ 24 h 41"/>
                  <a:gd name="T66" fmla="*/ 39 w 41"/>
                  <a:gd name="T67" fmla="*/ 26 h 41"/>
                  <a:gd name="T68" fmla="*/ 39 w 41"/>
                  <a:gd name="T69" fmla="*/ 26 h 41"/>
                  <a:gd name="T70" fmla="*/ 39 w 41"/>
                  <a:gd name="T71" fmla="*/ 26 h 41"/>
                  <a:gd name="T72" fmla="*/ 39 w 41"/>
                  <a:gd name="T73" fmla="*/ 27 h 41"/>
                  <a:gd name="T74" fmla="*/ 39 w 41"/>
                  <a:gd name="T75" fmla="*/ 27 h 41"/>
                  <a:gd name="T76" fmla="*/ 39 w 41"/>
                  <a:gd name="T77" fmla="*/ 29 h 41"/>
                  <a:gd name="T78" fmla="*/ 39 w 41"/>
                  <a:gd name="T79" fmla="*/ 29 h 41"/>
                  <a:gd name="T80" fmla="*/ 39 w 41"/>
                  <a:gd name="T81" fmla="*/ 31 h 41"/>
                  <a:gd name="T82" fmla="*/ 41 w 41"/>
                  <a:gd name="T83" fmla="*/ 31 h 41"/>
                  <a:gd name="T84" fmla="*/ 41 w 41"/>
                  <a:gd name="T85" fmla="*/ 31 h 41"/>
                  <a:gd name="T86" fmla="*/ 41 w 41"/>
                  <a:gd name="T87" fmla="*/ 32 h 41"/>
                  <a:gd name="T88" fmla="*/ 41 w 41"/>
                  <a:gd name="T89" fmla="*/ 32 h 41"/>
                  <a:gd name="T90" fmla="*/ 41 w 41"/>
                  <a:gd name="T91" fmla="*/ 32 h 41"/>
                  <a:gd name="T92" fmla="*/ 41 w 41"/>
                  <a:gd name="T93" fmla="*/ 32 h 41"/>
                  <a:gd name="T94" fmla="*/ 41 w 41"/>
                  <a:gd name="T95" fmla="*/ 34 h 41"/>
                  <a:gd name="T96" fmla="*/ 41 w 41"/>
                  <a:gd name="T97" fmla="*/ 36 h 41"/>
                  <a:gd name="T98" fmla="*/ 41 w 41"/>
                  <a:gd name="T9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41">
                    <a:moveTo>
                      <a:pt x="41" y="36"/>
                    </a:moveTo>
                    <a:lnTo>
                      <a:pt x="5" y="41"/>
                    </a:lnTo>
                    <a:lnTo>
                      <a:pt x="0" y="5"/>
                    </a:lnTo>
                    <a:lnTo>
                      <a:pt x="36" y="0"/>
                    </a:lnTo>
                    <a:lnTo>
                      <a:pt x="36" y="2"/>
                    </a:lnTo>
                    <a:lnTo>
                      <a:pt x="36" y="2"/>
                    </a:lnTo>
                    <a:lnTo>
                      <a:pt x="36" y="2"/>
                    </a:lnTo>
                    <a:lnTo>
                      <a:pt x="36" y="2"/>
                    </a:lnTo>
                    <a:lnTo>
                      <a:pt x="36" y="2"/>
                    </a:lnTo>
                    <a:lnTo>
                      <a:pt x="36" y="2"/>
                    </a:lnTo>
                    <a:lnTo>
                      <a:pt x="36" y="2"/>
                    </a:lnTo>
                    <a:lnTo>
                      <a:pt x="36" y="2"/>
                    </a:lnTo>
                    <a:lnTo>
                      <a:pt x="36" y="2"/>
                    </a:lnTo>
                    <a:lnTo>
                      <a:pt x="38" y="4"/>
                    </a:lnTo>
                    <a:lnTo>
                      <a:pt x="38" y="4"/>
                    </a:lnTo>
                    <a:lnTo>
                      <a:pt x="38" y="4"/>
                    </a:lnTo>
                    <a:lnTo>
                      <a:pt x="38" y="4"/>
                    </a:lnTo>
                    <a:lnTo>
                      <a:pt x="38" y="5"/>
                    </a:lnTo>
                    <a:lnTo>
                      <a:pt x="38" y="7"/>
                    </a:lnTo>
                    <a:lnTo>
                      <a:pt x="38" y="7"/>
                    </a:lnTo>
                    <a:lnTo>
                      <a:pt x="38" y="7"/>
                    </a:lnTo>
                    <a:lnTo>
                      <a:pt x="38" y="7"/>
                    </a:lnTo>
                    <a:lnTo>
                      <a:pt x="38" y="9"/>
                    </a:lnTo>
                    <a:lnTo>
                      <a:pt x="39" y="10"/>
                    </a:lnTo>
                    <a:lnTo>
                      <a:pt x="39" y="10"/>
                    </a:lnTo>
                    <a:lnTo>
                      <a:pt x="39" y="10"/>
                    </a:lnTo>
                    <a:lnTo>
                      <a:pt x="39" y="10"/>
                    </a:lnTo>
                    <a:lnTo>
                      <a:pt x="39" y="10"/>
                    </a:lnTo>
                    <a:lnTo>
                      <a:pt x="39" y="12"/>
                    </a:lnTo>
                    <a:lnTo>
                      <a:pt x="39" y="12"/>
                    </a:lnTo>
                    <a:lnTo>
                      <a:pt x="39" y="12"/>
                    </a:lnTo>
                    <a:lnTo>
                      <a:pt x="39" y="12"/>
                    </a:lnTo>
                    <a:lnTo>
                      <a:pt x="39" y="12"/>
                    </a:lnTo>
                    <a:lnTo>
                      <a:pt x="39" y="14"/>
                    </a:lnTo>
                    <a:lnTo>
                      <a:pt x="39" y="14"/>
                    </a:lnTo>
                    <a:lnTo>
                      <a:pt x="39" y="14"/>
                    </a:lnTo>
                    <a:lnTo>
                      <a:pt x="39" y="14"/>
                    </a:lnTo>
                    <a:lnTo>
                      <a:pt x="39" y="14"/>
                    </a:lnTo>
                    <a:lnTo>
                      <a:pt x="39" y="14"/>
                    </a:lnTo>
                    <a:lnTo>
                      <a:pt x="41" y="15"/>
                    </a:lnTo>
                    <a:lnTo>
                      <a:pt x="41" y="15"/>
                    </a:lnTo>
                    <a:lnTo>
                      <a:pt x="41" y="15"/>
                    </a:lnTo>
                    <a:lnTo>
                      <a:pt x="41" y="15"/>
                    </a:lnTo>
                    <a:lnTo>
                      <a:pt x="41" y="15"/>
                    </a:lnTo>
                    <a:lnTo>
                      <a:pt x="41" y="15"/>
                    </a:lnTo>
                    <a:lnTo>
                      <a:pt x="41" y="17"/>
                    </a:lnTo>
                    <a:lnTo>
                      <a:pt x="41" y="17"/>
                    </a:lnTo>
                    <a:lnTo>
                      <a:pt x="41" y="17"/>
                    </a:lnTo>
                    <a:lnTo>
                      <a:pt x="41" y="17"/>
                    </a:lnTo>
                    <a:lnTo>
                      <a:pt x="41" y="17"/>
                    </a:lnTo>
                    <a:lnTo>
                      <a:pt x="41" y="17"/>
                    </a:lnTo>
                    <a:lnTo>
                      <a:pt x="41" y="17"/>
                    </a:lnTo>
                    <a:lnTo>
                      <a:pt x="41" y="17"/>
                    </a:lnTo>
                    <a:lnTo>
                      <a:pt x="41" y="19"/>
                    </a:lnTo>
                    <a:lnTo>
                      <a:pt x="41" y="19"/>
                    </a:lnTo>
                    <a:lnTo>
                      <a:pt x="41" y="20"/>
                    </a:lnTo>
                    <a:lnTo>
                      <a:pt x="41" y="20"/>
                    </a:lnTo>
                    <a:lnTo>
                      <a:pt x="41" y="20"/>
                    </a:lnTo>
                    <a:lnTo>
                      <a:pt x="41" y="20"/>
                    </a:lnTo>
                    <a:lnTo>
                      <a:pt x="41" y="20"/>
                    </a:lnTo>
                    <a:lnTo>
                      <a:pt x="41" y="20"/>
                    </a:lnTo>
                    <a:lnTo>
                      <a:pt x="41" y="22"/>
                    </a:lnTo>
                    <a:lnTo>
                      <a:pt x="39" y="24"/>
                    </a:lnTo>
                    <a:lnTo>
                      <a:pt x="39" y="24"/>
                    </a:lnTo>
                    <a:lnTo>
                      <a:pt x="39" y="24"/>
                    </a:lnTo>
                    <a:lnTo>
                      <a:pt x="39" y="24"/>
                    </a:lnTo>
                    <a:lnTo>
                      <a:pt x="39" y="24"/>
                    </a:lnTo>
                    <a:lnTo>
                      <a:pt x="39" y="26"/>
                    </a:lnTo>
                    <a:lnTo>
                      <a:pt x="39" y="26"/>
                    </a:lnTo>
                    <a:lnTo>
                      <a:pt x="39" y="26"/>
                    </a:lnTo>
                    <a:lnTo>
                      <a:pt x="39" y="26"/>
                    </a:lnTo>
                    <a:lnTo>
                      <a:pt x="39" y="26"/>
                    </a:lnTo>
                    <a:lnTo>
                      <a:pt x="39" y="27"/>
                    </a:lnTo>
                    <a:lnTo>
                      <a:pt x="39" y="27"/>
                    </a:lnTo>
                    <a:lnTo>
                      <a:pt x="39" y="27"/>
                    </a:lnTo>
                    <a:lnTo>
                      <a:pt x="39" y="27"/>
                    </a:lnTo>
                    <a:lnTo>
                      <a:pt x="39" y="29"/>
                    </a:lnTo>
                    <a:lnTo>
                      <a:pt x="39" y="29"/>
                    </a:lnTo>
                    <a:lnTo>
                      <a:pt x="39" y="29"/>
                    </a:lnTo>
                    <a:lnTo>
                      <a:pt x="39" y="29"/>
                    </a:lnTo>
                    <a:lnTo>
                      <a:pt x="39" y="29"/>
                    </a:lnTo>
                    <a:lnTo>
                      <a:pt x="39" y="31"/>
                    </a:lnTo>
                    <a:lnTo>
                      <a:pt x="41" y="31"/>
                    </a:lnTo>
                    <a:lnTo>
                      <a:pt x="41" y="31"/>
                    </a:lnTo>
                    <a:lnTo>
                      <a:pt x="41" y="31"/>
                    </a:lnTo>
                    <a:lnTo>
                      <a:pt x="41" y="31"/>
                    </a:lnTo>
                    <a:lnTo>
                      <a:pt x="41" y="32"/>
                    </a:lnTo>
                    <a:lnTo>
                      <a:pt x="41" y="32"/>
                    </a:lnTo>
                    <a:lnTo>
                      <a:pt x="41" y="32"/>
                    </a:lnTo>
                    <a:lnTo>
                      <a:pt x="41" y="32"/>
                    </a:lnTo>
                    <a:lnTo>
                      <a:pt x="41" y="32"/>
                    </a:lnTo>
                    <a:lnTo>
                      <a:pt x="41" y="32"/>
                    </a:lnTo>
                    <a:lnTo>
                      <a:pt x="41" y="32"/>
                    </a:lnTo>
                    <a:lnTo>
                      <a:pt x="41" y="32"/>
                    </a:lnTo>
                    <a:lnTo>
                      <a:pt x="41" y="34"/>
                    </a:lnTo>
                    <a:lnTo>
                      <a:pt x="41" y="34"/>
                    </a:lnTo>
                    <a:lnTo>
                      <a:pt x="41" y="36"/>
                    </a:lnTo>
                    <a:lnTo>
                      <a:pt x="41" y="36"/>
                    </a:lnTo>
                    <a:lnTo>
                      <a:pt x="41" y="36"/>
                    </a:lnTo>
                    <a:lnTo>
                      <a:pt x="41"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53" name="Freeform 2412"/>
              <p:cNvSpPr>
                <a:spLocks/>
              </p:cNvSpPr>
              <p:nvPr/>
            </p:nvSpPr>
            <p:spPr bwMode="auto">
              <a:xfrm>
                <a:off x="3986" y="1185"/>
                <a:ext cx="76" cy="61"/>
              </a:xfrm>
              <a:custGeom>
                <a:avLst/>
                <a:gdLst>
                  <a:gd name="T0" fmla="*/ 76 w 76"/>
                  <a:gd name="T1" fmla="*/ 19 h 61"/>
                  <a:gd name="T2" fmla="*/ 47 w 76"/>
                  <a:gd name="T3" fmla="*/ 39 h 61"/>
                  <a:gd name="T4" fmla="*/ 34 w 76"/>
                  <a:gd name="T5" fmla="*/ 58 h 61"/>
                  <a:gd name="T6" fmla="*/ 0 w 76"/>
                  <a:gd name="T7" fmla="*/ 28 h 61"/>
                  <a:gd name="T8" fmla="*/ 1 w 76"/>
                  <a:gd name="T9" fmla="*/ 26 h 61"/>
                  <a:gd name="T10" fmla="*/ 5 w 76"/>
                  <a:gd name="T11" fmla="*/ 24 h 61"/>
                  <a:gd name="T12" fmla="*/ 7 w 76"/>
                  <a:gd name="T13" fmla="*/ 23 h 61"/>
                  <a:gd name="T14" fmla="*/ 8 w 76"/>
                  <a:gd name="T15" fmla="*/ 24 h 61"/>
                  <a:gd name="T16" fmla="*/ 10 w 76"/>
                  <a:gd name="T17" fmla="*/ 26 h 61"/>
                  <a:gd name="T18" fmla="*/ 12 w 76"/>
                  <a:gd name="T19" fmla="*/ 28 h 61"/>
                  <a:gd name="T20" fmla="*/ 12 w 76"/>
                  <a:gd name="T21" fmla="*/ 29 h 61"/>
                  <a:gd name="T22" fmla="*/ 13 w 76"/>
                  <a:gd name="T23" fmla="*/ 29 h 61"/>
                  <a:gd name="T24" fmla="*/ 15 w 76"/>
                  <a:gd name="T25" fmla="*/ 31 h 61"/>
                  <a:gd name="T26" fmla="*/ 15 w 76"/>
                  <a:gd name="T27" fmla="*/ 33 h 61"/>
                  <a:gd name="T28" fmla="*/ 18 w 76"/>
                  <a:gd name="T29" fmla="*/ 33 h 61"/>
                  <a:gd name="T30" fmla="*/ 20 w 76"/>
                  <a:gd name="T31" fmla="*/ 31 h 61"/>
                  <a:gd name="T32" fmla="*/ 20 w 76"/>
                  <a:gd name="T33" fmla="*/ 29 h 61"/>
                  <a:gd name="T34" fmla="*/ 22 w 76"/>
                  <a:gd name="T35" fmla="*/ 28 h 61"/>
                  <a:gd name="T36" fmla="*/ 23 w 76"/>
                  <a:gd name="T37" fmla="*/ 28 h 61"/>
                  <a:gd name="T38" fmla="*/ 23 w 76"/>
                  <a:gd name="T39" fmla="*/ 28 h 61"/>
                  <a:gd name="T40" fmla="*/ 27 w 76"/>
                  <a:gd name="T41" fmla="*/ 31 h 61"/>
                  <a:gd name="T42" fmla="*/ 27 w 76"/>
                  <a:gd name="T43" fmla="*/ 29 h 61"/>
                  <a:gd name="T44" fmla="*/ 27 w 76"/>
                  <a:gd name="T45" fmla="*/ 28 h 61"/>
                  <a:gd name="T46" fmla="*/ 27 w 76"/>
                  <a:gd name="T47" fmla="*/ 24 h 61"/>
                  <a:gd name="T48" fmla="*/ 25 w 76"/>
                  <a:gd name="T49" fmla="*/ 21 h 61"/>
                  <a:gd name="T50" fmla="*/ 27 w 76"/>
                  <a:gd name="T51" fmla="*/ 19 h 61"/>
                  <a:gd name="T52" fmla="*/ 27 w 76"/>
                  <a:gd name="T53" fmla="*/ 19 h 61"/>
                  <a:gd name="T54" fmla="*/ 29 w 76"/>
                  <a:gd name="T55" fmla="*/ 19 h 61"/>
                  <a:gd name="T56" fmla="*/ 30 w 76"/>
                  <a:gd name="T57" fmla="*/ 23 h 61"/>
                  <a:gd name="T58" fmla="*/ 30 w 76"/>
                  <a:gd name="T59" fmla="*/ 24 h 61"/>
                  <a:gd name="T60" fmla="*/ 29 w 76"/>
                  <a:gd name="T61" fmla="*/ 26 h 61"/>
                  <a:gd name="T62" fmla="*/ 30 w 76"/>
                  <a:gd name="T63" fmla="*/ 26 h 61"/>
                  <a:gd name="T64" fmla="*/ 30 w 76"/>
                  <a:gd name="T65" fmla="*/ 26 h 61"/>
                  <a:gd name="T66" fmla="*/ 32 w 76"/>
                  <a:gd name="T67" fmla="*/ 24 h 61"/>
                  <a:gd name="T68" fmla="*/ 32 w 76"/>
                  <a:gd name="T69" fmla="*/ 26 h 61"/>
                  <a:gd name="T70" fmla="*/ 34 w 76"/>
                  <a:gd name="T71" fmla="*/ 28 h 61"/>
                  <a:gd name="T72" fmla="*/ 37 w 76"/>
                  <a:gd name="T73" fmla="*/ 23 h 61"/>
                  <a:gd name="T74" fmla="*/ 39 w 76"/>
                  <a:gd name="T75" fmla="*/ 19 h 61"/>
                  <a:gd name="T76" fmla="*/ 39 w 76"/>
                  <a:gd name="T77" fmla="*/ 17 h 61"/>
                  <a:gd name="T78" fmla="*/ 40 w 76"/>
                  <a:gd name="T79" fmla="*/ 19 h 61"/>
                  <a:gd name="T80" fmla="*/ 44 w 76"/>
                  <a:gd name="T81" fmla="*/ 16 h 61"/>
                  <a:gd name="T82" fmla="*/ 56 w 76"/>
                  <a:gd name="T83" fmla="*/ 6 h 61"/>
                  <a:gd name="T84" fmla="*/ 59 w 76"/>
                  <a:gd name="T85" fmla="*/ 4 h 61"/>
                  <a:gd name="T86" fmla="*/ 61 w 76"/>
                  <a:gd name="T87" fmla="*/ 6 h 61"/>
                  <a:gd name="T88" fmla="*/ 62 w 76"/>
                  <a:gd name="T89" fmla="*/ 6 h 61"/>
                  <a:gd name="T90" fmla="*/ 68 w 76"/>
                  <a:gd name="T91" fmla="*/ 4 h 61"/>
                  <a:gd name="T92" fmla="*/ 71 w 76"/>
                  <a:gd name="T93" fmla="*/ 2 h 61"/>
                  <a:gd name="T94" fmla="*/ 74 w 76"/>
                  <a:gd name="T9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61">
                    <a:moveTo>
                      <a:pt x="74" y="0"/>
                    </a:moveTo>
                    <a:lnTo>
                      <a:pt x="76" y="19"/>
                    </a:lnTo>
                    <a:lnTo>
                      <a:pt x="45" y="23"/>
                    </a:lnTo>
                    <a:lnTo>
                      <a:pt x="47" y="39"/>
                    </a:lnTo>
                    <a:lnTo>
                      <a:pt x="32" y="41"/>
                    </a:lnTo>
                    <a:lnTo>
                      <a:pt x="34" y="58"/>
                    </a:lnTo>
                    <a:lnTo>
                      <a:pt x="3" y="61"/>
                    </a:lnTo>
                    <a:lnTo>
                      <a:pt x="0" y="28"/>
                    </a:lnTo>
                    <a:lnTo>
                      <a:pt x="1" y="28"/>
                    </a:lnTo>
                    <a:lnTo>
                      <a:pt x="1" y="26"/>
                    </a:lnTo>
                    <a:lnTo>
                      <a:pt x="3" y="26"/>
                    </a:lnTo>
                    <a:lnTo>
                      <a:pt x="5" y="24"/>
                    </a:lnTo>
                    <a:lnTo>
                      <a:pt x="5" y="24"/>
                    </a:lnTo>
                    <a:lnTo>
                      <a:pt x="7" y="23"/>
                    </a:lnTo>
                    <a:lnTo>
                      <a:pt x="7" y="23"/>
                    </a:lnTo>
                    <a:lnTo>
                      <a:pt x="8" y="24"/>
                    </a:lnTo>
                    <a:lnTo>
                      <a:pt x="10" y="24"/>
                    </a:lnTo>
                    <a:lnTo>
                      <a:pt x="10" y="26"/>
                    </a:lnTo>
                    <a:lnTo>
                      <a:pt x="12" y="28"/>
                    </a:lnTo>
                    <a:lnTo>
                      <a:pt x="12" y="28"/>
                    </a:lnTo>
                    <a:lnTo>
                      <a:pt x="12" y="29"/>
                    </a:lnTo>
                    <a:lnTo>
                      <a:pt x="12" y="29"/>
                    </a:lnTo>
                    <a:lnTo>
                      <a:pt x="12" y="29"/>
                    </a:lnTo>
                    <a:lnTo>
                      <a:pt x="13" y="29"/>
                    </a:lnTo>
                    <a:lnTo>
                      <a:pt x="15" y="29"/>
                    </a:lnTo>
                    <a:lnTo>
                      <a:pt x="15" y="31"/>
                    </a:lnTo>
                    <a:lnTo>
                      <a:pt x="15" y="31"/>
                    </a:lnTo>
                    <a:lnTo>
                      <a:pt x="15" y="33"/>
                    </a:lnTo>
                    <a:lnTo>
                      <a:pt x="17" y="33"/>
                    </a:lnTo>
                    <a:lnTo>
                      <a:pt x="18" y="33"/>
                    </a:lnTo>
                    <a:lnTo>
                      <a:pt x="20" y="31"/>
                    </a:lnTo>
                    <a:lnTo>
                      <a:pt x="20" y="31"/>
                    </a:lnTo>
                    <a:lnTo>
                      <a:pt x="20" y="29"/>
                    </a:lnTo>
                    <a:lnTo>
                      <a:pt x="20" y="29"/>
                    </a:lnTo>
                    <a:lnTo>
                      <a:pt x="20" y="28"/>
                    </a:lnTo>
                    <a:lnTo>
                      <a:pt x="22" y="28"/>
                    </a:lnTo>
                    <a:lnTo>
                      <a:pt x="23" y="28"/>
                    </a:lnTo>
                    <a:lnTo>
                      <a:pt x="23" y="28"/>
                    </a:lnTo>
                    <a:lnTo>
                      <a:pt x="23" y="28"/>
                    </a:lnTo>
                    <a:lnTo>
                      <a:pt x="23" y="28"/>
                    </a:lnTo>
                    <a:lnTo>
                      <a:pt x="25" y="31"/>
                    </a:lnTo>
                    <a:lnTo>
                      <a:pt x="27" y="31"/>
                    </a:lnTo>
                    <a:lnTo>
                      <a:pt x="27" y="31"/>
                    </a:lnTo>
                    <a:lnTo>
                      <a:pt x="27" y="29"/>
                    </a:lnTo>
                    <a:lnTo>
                      <a:pt x="27" y="28"/>
                    </a:lnTo>
                    <a:lnTo>
                      <a:pt x="27" y="28"/>
                    </a:lnTo>
                    <a:lnTo>
                      <a:pt x="27" y="24"/>
                    </a:lnTo>
                    <a:lnTo>
                      <a:pt x="27" y="24"/>
                    </a:lnTo>
                    <a:lnTo>
                      <a:pt x="25" y="24"/>
                    </a:lnTo>
                    <a:lnTo>
                      <a:pt x="25" y="21"/>
                    </a:lnTo>
                    <a:lnTo>
                      <a:pt x="25" y="19"/>
                    </a:lnTo>
                    <a:lnTo>
                      <a:pt x="27" y="19"/>
                    </a:lnTo>
                    <a:lnTo>
                      <a:pt x="27" y="19"/>
                    </a:lnTo>
                    <a:lnTo>
                      <a:pt x="27" y="19"/>
                    </a:lnTo>
                    <a:lnTo>
                      <a:pt x="29" y="19"/>
                    </a:lnTo>
                    <a:lnTo>
                      <a:pt x="29" y="19"/>
                    </a:lnTo>
                    <a:lnTo>
                      <a:pt x="30" y="21"/>
                    </a:lnTo>
                    <a:lnTo>
                      <a:pt x="30" y="23"/>
                    </a:lnTo>
                    <a:lnTo>
                      <a:pt x="30" y="24"/>
                    </a:lnTo>
                    <a:lnTo>
                      <a:pt x="30" y="24"/>
                    </a:lnTo>
                    <a:lnTo>
                      <a:pt x="30" y="24"/>
                    </a:lnTo>
                    <a:lnTo>
                      <a:pt x="29" y="26"/>
                    </a:lnTo>
                    <a:lnTo>
                      <a:pt x="29" y="26"/>
                    </a:lnTo>
                    <a:lnTo>
                      <a:pt x="30" y="26"/>
                    </a:lnTo>
                    <a:lnTo>
                      <a:pt x="30" y="26"/>
                    </a:lnTo>
                    <a:lnTo>
                      <a:pt x="30" y="26"/>
                    </a:lnTo>
                    <a:lnTo>
                      <a:pt x="30" y="26"/>
                    </a:lnTo>
                    <a:lnTo>
                      <a:pt x="32" y="24"/>
                    </a:lnTo>
                    <a:lnTo>
                      <a:pt x="32" y="24"/>
                    </a:lnTo>
                    <a:lnTo>
                      <a:pt x="32" y="26"/>
                    </a:lnTo>
                    <a:lnTo>
                      <a:pt x="32" y="28"/>
                    </a:lnTo>
                    <a:lnTo>
                      <a:pt x="34" y="28"/>
                    </a:lnTo>
                    <a:lnTo>
                      <a:pt x="35" y="26"/>
                    </a:lnTo>
                    <a:lnTo>
                      <a:pt x="37" y="23"/>
                    </a:lnTo>
                    <a:lnTo>
                      <a:pt x="39" y="21"/>
                    </a:lnTo>
                    <a:lnTo>
                      <a:pt x="39" y="19"/>
                    </a:lnTo>
                    <a:lnTo>
                      <a:pt x="39" y="19"/>
                    </a:lnTo>
                    <a:lnTo>
                      <a:pt x="39" y="17"/>
                    </a:lnTo>
                    <a:lnTo>
                      <a:pt x="40" y="17"/>
                    </a:lnTo>
                    <a:lnTo>
                      <a:pt x="40" y="19"/>
                    </a:lnTo>
                    <a:lnTo>
                      <a:pt x="42" y="17"/>
                    </a:lnTo>
                    <a:lnTo>
                      <a:pt x="44" y="16"/>
                    </a:lnTo>
                    <a:lnTo>
                      <a:pt x="47" y="14"/>
                    </a:lnTo>
                    <a:lnTo>
                      <a:pt x="56" y="6"/>
                    </a:lnTo>
                    <a:lnTo>
                      <a:pt x="57" y="4"/>
                    </a:lnTo>
                    <a:lnTo>
                      <a:pt x="59" y="4"/>
                    </a:lnTo>
                    <a:lnTo>
                      <a:pt x="59" y="6"/>
                    </a:lnTo>
                    <a:lnTo>
                      <a:pt x="61" y="6"/>
                    </a:lnTo>
                    <a:lnTo>
                      <a:pt x="61" y="6"/>
                    </a:lnTo>
                    <a:lnTo>
                      <a:pt x="62" y="6"/>
                    </a:lnTo>
                    <a:lnTo>
                      <a:pt x="64" y="4"/>
                    </a:lnTo>
                    <a:lnTo>
                      <a:pt x="68" y="4"/>
                    </a:lnTo>
                    <a:lnTo>
                      <a:pt x="69" y="2"/>
                    </a:lnTo>
                    <a:lnTo>
                      <a:pt x="71" y="2"/>
                    </a:lnTo>
                    <a:lnTo>
                      <a:pt x="74" y="0"/>
                    </a:lnTo>
                    <a:lnTo>
                      <a:pt x="7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54" name="Freeform 2413"/>
              <p:cNvSpPr>
                <a:spLocks/>
              </p:cNvSpPr>
              <p:nvPr/>
            </p:nvSpPr>
            <p:spPr bwMode="auto">
              <a:xfrm>
                <a:off x="3986" y="1185"/>
                <a:ext cx="76" cy="61"/>
              </a:xfrm>
              <a:custGeom>
                <a:avLst/>
                <a:gdLst>
                  <a:gd name="T0" fmla="*/ 76 w 76"/>
                  <a:gd name="T1" fmla="*/ 19 h 61"/>
                  <a:gd name="T2" fmla="*/ 47 w 76"/>
                  <a:gd name="T3" fmla="*/ 39 h 61"/>
                  <a:gd name="T4" fmla="*/ 34 w 76"/>
                  <a:gd name="T5" fmla="*/ 58 h 61"/>
                  <a:gd name="T6" fmla="*/ 0 w 76"/>
                  <a:gd name="T7" fmla="*/ 28 h 61"/>
                  <a:gd name="T8" fmla="*/ 1 w 76"/>
                  <a:gd name="T9" fmla="*/ 26 h 61"/>
                  <a:gd name="T10" fmla="*/ 5 w 76"/>
                  <a:gd name="T11" fmla="*/ 24 h 61"/>
                  <a:gd name="T12" fmla="*/ 7 w 76"/>
                  <a:gd name="T13" fmla="*/ 23 h 61"/>
                  <a:gd name="T14" fmla="*/ 8 w 76"/>
                  <a:gd name="T15" fmla="*/ 24 h 61"/>
                  <a:gd name="T16" fmla="*/ 10 w 76"/>
                  <a:gd name="T17" fmla="*/ 26 h 61"/>
                  <a:gd name="T18" fmla="*/ 12 w 76"/>
                  <a:gd name="T19" fmla="*/ 28 h 61"/>
                  <a:gd name="T20" fmla="*/ 12 w 76"/>
                  <a:gd name="T21" fmla="*/ 29 h 61"/>
                  <a:gd name="T22" fmla="*/ 13 w 76"/>
                  <a:gd name="T23" fmla="*/ 29 h 61"/>
                  <a:gd name="T24" fmla="*/ 15 w 76"/>
                  <a:gd name="T25" fmla="*/ 31 h 61"/>
                  <a:gd name="T26" fmla="*/ 15 w 76"/>
                  <a:gd name="T27" fmla="*/ 33 h 61"/>
                  <a:gd name="T28" fmla="*/ 18 w 76"/>
                  <a:gd name="T29" fmla="*/ 33 h 61"/>
                  <a:gd name="T30" fmla="*/ 20 w 76"/>
                  <a:gd name="T31" fmla="*/ 31 h 61"/>
                  <a:gd name="T32" fmla="*/ 20 w 76"/>
                  <a:gd name="T33" fmla="*/ 29 h 61"/>
                  <a:gd name="T34" fmla="*/ 22 w 76"/>
                  <a:gd name="T35" fmla="*/ 28 h 61"/>
                  <a:gd name="T36" fmla="*/ 23 w 76"/>
                  <a:gd name="T37" fmla="*/ 28 h 61"/>
                  <a:gd name="T38" fmla="*/ 23 w 76"/>
                  <a:gd name="T39" fmla="*/ 28 h 61"/>
                  <a:gd name="T40" fmla="*/ 27 w 76"/>
                  <a:gd name="T41" fmla="*/ 31 h 61"/>
                  <a:gd name="T42" fmla="*/ 27 w 76"/>
                  <a:gd name="T43" fmla="*/ 29 h 61"/>
                  <a:gd name="T44" fmla="*/ 27 w 76"/>
                  <a:gd name="T45" fmla="*/ 28 h 61"/>
                  <a:gd name="T46" fmla="*/ 27 w 76"/>
                  <a:gd name="T47" fmla="*/ 24 h 61"/>
                  <a:gd name="T48" fmla="*/ 25 w 76"/>
                  <a:gd name="T49" fmla="*/ 21 h 61"/>
                  <a:gd name="T50" fmla="*/ 27 w 76"/>
                  <a:gd name="T51" fmla="*/ 19 h 61"/>
                  <a:gd name="T52" fmla="*/ 27 w 76"/>
                  <a:gd name="T53" fmla="*/ 19 h 61"/>
                  <a:gd name="T54" fmla="*/ 29 w 76"/>
                  <a:gd name="T55" fmla="*/ 19 h 61"/>
                  <a:gd name="T56" fmla="*/ 30 w 76"/>
                  <a:gd name="T57" fmla="*/ 23 h 61"/>
                  <a:gd name="T58" fmla="*/ 30 w 76"/>
                  <a:gd name="T59" fmla="*/ 24 h 61"/>
                  <a:gd name="T60" fmla="*/ 29 w 76"/>
                  <a:gd name="T61" fmla="*/ 26 h 61"/>
                  <a:gd name="T62" fmla="*/ 30 w 76"/>
                  <a:gd name="T63" fmla="*/ 26 h 61"/>
                  <a:gd name="T64" fmla="*/ 30 w 76"/>
                  <a:gd name="T65" fmla="*/ 26 h 61"/>
                  <a:gd name="T66" fmla="*/ 32 w 76"/>
                  <a:gd name="T67" fmla="*/ 24 h 61"/>
                  <a:gd name="T68" fmla="*/ 32 w 76"/>
                  <a:gd name="T69" fmla="*/ 26 h 61"/>
                  <a:gd name="T70" fmla="*/ 34 w 76"/>
                  <a:gd name="T71" fmla="*/ 28 h 61"/>
                  <a:gd name="T72" fmla="*/ 37 w 76"/>
                  <a:gd name="T73" fmla="*/ 23 h 61"/>
                  <a:gd name="T74" fmla="*/ 39 w 76"/>
                  <a:gd name="T75" fmla="*/ 19 h 61"/>
                  <a:gd name="T76" fmla="*/ 39 w 76"/>
                  <a:gd name="T77" fmla="*/ 17 h 61"/>
                  <a:gd name="T78" fmla="*/ 40 w 76"/>
                  <a:gd name="T79" fmla="*/ 19 h 61"/>
                  <a:gd name="T80" fmla="*/ 44 w 76"/>
                  <a:gd name="T81" fmla="*/ 16 h 61"/>
                  <a:gd name="T82" fmla="*/ 56 w 76"/>
                  <a:gd name="T83" fmla="*/ 6 h 61"/>
                  <a:gd name="T84" fmla="*/ 59 w 76"/>
                  <a:gd name="T85" fmla="*/ 4 h 61"/>
                  <a:gd name="T86" fmla="*/ 61 w 76"/>
                  <a:gd name="T87" fmla="*/ 6 h 61"/>
                  <a:gd name="T88" fmla="*/ 62 w 76"/>
                  <a:gd name="T89" fmla="*/ 6 h 61"/>
                  <a:gd name="T90" fmla="*/ 68 w 76"/>
                  <a:gd name="T91" fmla="*/ 4 h 61"/>
                  <a:gd name="T92" fmla="*/ 71 w 76"/>
                  <a:gd name="T93" fmla="*/ 2 h 61"/>
                  <a:gd name="T94" fmla="*/ 74 w 76"/>
                  <a:gd name="T9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61">
                    <a:moveTo>
                      <a:pt x="74" y="0"/>
                    </a:moveTo>
                    <a:lnTo>
                      <a:pt x="76" y="19"/>
                    </a:lnTo>
                    <a:lnTo>
                      <a:pt x="45" y="23"/>
                    </a:lnTo>
                    <a:lnTo>
                      <a:pt x="47" y="39"/>
                    </a:lnTo>
                    <a:lnTo>
                      <a:pt x="32" y="41"/>
                    </a:lnTo>
                    <a:lnTo>
                      <a:pt x="34" y="58"/>
                    </a:lnTo>
                    <a:lnTo>
                      <a:pt x="3" y="61"/>
                    </a:lnTo>
                    <a:lnTo>
                      <a:pt x="0" y="28"/>
                    </a:lnTo>
                    <a:lnTo>
                      <a:pt x="1" y="28"/>
                    </a:lnTo>
                    <a:lnTo>
                      <a:pt x="1" y="26"/>
                    </a:lnTo>
                    <a:lnTo>
                      <a:pt x="3" y="26"/>
                    </a:lnTo>
                    <a:lnTo>
                      <a:pt x="5" y="24"/>
                    </a:lnTo>
                    <a:lnTo>
                      <a:pt x="5" y="24"/>
                    </a:lnTo>
                    <a:lnTo>
                      <a:pt x="7" y="23"/>
                    </a:lnTo>
                    <a:lnTo>
                      <a:pt x="7" y="23"/>
                    </a:lnTo>
                    <a:lnTo>
                      <a:pt x="8" y="24"/>
                    </a:lnTo>
                    <a:lnTo>
                      <a:pt x="10" y="24"/>
                    </a:lnTo>
                    <a:lnTo>
                      <a:pt x="10" y="26"/>
                    </a:lnTo>
                    <a:lnTo>
                      <a:pt x="12" y="28"/>
                    </a:lnTo>
                    <a:lnTo>
                      <a:pt x="12" y="28"/>
                    </a:lnTo>
                    <a:lnTo>
                      <a:pt x="12" y="29"/>
                    </a:lnTo>
                    <a:lnTo>
                      <a:pt x="12" y="29"/>
                    </a:lnTo>
                    <a:lnTo>
                      <a:pt x="12" y="29"/>
                    </a:lnTo>
                    <a:lnTo>
                      <a:pt x="13" y="29"/>
                    </a:lnTo>
                    <a:lnTo>
                      <a:pt x="15" y="29"/>
                    </a:lnTo>
                    <a:lnTo>
                      <a:pt x="15" y="31"/>
                    </a:lnTo>
                    <a:lnTo>
                      <a:pt x="15" y="31"/>
                    </a:lnTo>
                    <a:lnTo>
                      <a:pt x="15" y="33"/>
                    </a:lnTo>
                    <a:lnTo>
                      <a:pt x="17" y="33"/>
                    </a:lnTo>
                    <a:lnTo>
                      <a:pt x="18" y="33"/>
                    </a:lnTo>
                    <a:lnTo>
                      <a:pt x="20" y="31"/>
                    </a:lnTo>
                    <a:lnTo>
                      <a:pt x="20" y="31"/>
                    </a:lnTo>
                    <a:lnTo>
                      <a:pt x="20" y="29"/>
                    </a:lnTo>
                    <a:lnTo>
                      <a:pt x="20" y="29"/>
                    </a:lnTo>
                    <a:lnTo>
                      <a:pt x="20" y="28"/>
                    </a:lnTo>
                    <a:lnTo>
                      <a:pt x="22" y="28"/>
                    </a:lnTo>
                    <a:lnTo>
                      <a:pt x="23" y="28"/>
                    </a:lnTo>
                    <a:lnTo>
                      <a:pt x="23" y="28"/>
                    </a:lnTo>
                    <a:lnTo>
                      <a:pt x="23" y="28"/>
                    </a:lnTo>
                    <a:lnTo>
                      <a:pt x="23" y="28"/>
                    </a:lnTo>
                    <a:lnTo>
                      <a:pt x="25" y="31"/>
                    </a:lnTo>
                    <a:lnTo>
                      <a:pt x="27" y="31"/>
                    </a:lnTo>
                    <a:lnTo>
                      <a:pt x="27" y="31"/>
                    </a:lnTo>
                    <a:lnTo>
                      <a:pt x="27" y="29"/>
                    </a:lnTo>
                    <a:lnTo>
                      <a:pt x="27" y="28"/>
                    </a:lnTo>
                    <a:lnTo>
                      <a:pt x="27" y="28"/>
                    </a:lnTo>
                    <a:lnTo>
                      <a:pt x="27" y="24"/>
                    </a:lnTo>
                    <a:lnTo>
                      <a:pt x="27" y="24"/>
                    </a:lnTo>
                    <a:lnTo>
                      <a:pt x="25" y="24"/>
                    </a:lnTo>
                    <a:lnTo>
                      <a:pt x="25" y="21"/>
                    </a:lnTo>
                    <a:lnTo>
                      <a:pt x="25" y="19"/>
                    </a:lnTo>
                    <a:lnTo>
                      <a:pt x="27" y="19"/>
                    </a:lnTo>
                    <a:lnTo>
                      <a:pt x="27" y="19"/>
                    </a:lnTo>
                    <a:lnTo>
                      <a:pt x="27" y="19"/>
                    </a:lnTo>
                    <a:lnTo>
                      <a:pt x="29" y="19"/>
                    </a:lnTo>
                    <a:lnTo>
                      <a:pt x="29" y="19"/>
                    </a:lnTo>
                    <a:lnTo>
                      <a:pt x="30" y="21"/>
                    </a:lnTo>
                    <a:lnTo>
                      <a:pt x="30" y="23"/>
                    </a:lnTo>
                    <a:lnTo>
                      <a:pt x="30" y="24"/>
                    </a:lnTo>
                    <a:lnTo>
                      <a:pt x="30" y="24"/>
                    </a:lnTo>
                    <a:lnTo>
                      <a:pt x="30" y="24"/>
                    </a:lnTo>
                    <a:lnTo>
                      <a:pt x="29" y="26"/>
                    </a:lnTo>
                    <a:lnTo>
                      <a:pt x="29" y="26"/>
                    </a:lnTo>
                    <a:lnTo>
                      <a:pt x="30" y="26"/>
                    </a:lnTo>
                    <a:lnTo>
                      <a:pt x="30" y="26"/>
                    </a:lnTo>
                    <a:lnTo>
                      <a:pt x="30" y="26"/>
                    </a:lnTo>
                    <a:lnTo>
                      <a:pt x="30" y="26"/>
                    </a:lnTo>
                    <a:lnTo>
                      <a:pt x="32" y="24"/>
                    </a:lnTo>
                    <a:lnTo>
                      <a:pt x="32" y="24"/>
                    </a:lnTo>
                    <a:lnTo>
                      <a:pt x="32" y="26"/>
                    </a:lnTo>
                    <a:lnTo>
                      <a:pt x="32" y="28"/>
                    </a:lnTo>
                    <a:lnTo>
                      <a:pt x="34" y="28"/>
                    </a:lnTo>
                    <a:lnTo>
                      <a:pt x="35" y="26"/>
                    </a:lnTo>
                    <a:lnTo>
                      <a:pt x="37" y="23"/>
                    </a:lnTo>
                    <a:lnTo>
                      <a:pt x="39" y="21"/>
                    </a:lnTo>
                    <a:lnTo>
                      <a:pt x="39" y="19"/>
                    </a:lnTo>
                    <a:lnTo>
                      <a:pt x="39" y="19"/>
                    </a:lnTo>
                    <a:lnTo>
                      <a:pt x="39" y="17"/>
                    </a:lnTo>
                    <a:lnTo>
                      <a:pt x="40" y="17"/>
                    </a:lnTo>
                    <a:lnTo>
                      <a:pt x="40" y="19"/>
                    </a:lnTo>
                    <a:lnTo>
                      <a:pt x="42" y="17"/>
                    </a:lnTo>
                    <a:lnTo>
                      <a:pt x="44" y="16"/>
                    </a:lnTo>
                    <a:lnTo>
                      <a:pt x="47" y="14"/>
                    </a:lnTo>
                    <a:lnTo>
                      <a:pt x="56" y="6"/>
                    </a:lnTo>
                    <a:lnTo>
                      <a:pt x="57" y="4"/>
                    </a:lnTo>
                    <a:lnTo>
                      <a:pt x="59" y="4"/>
                    </a:lnTo>
                    <a:lnTo>
                      <a:pt x="59" y="6"/>
                    </a:lnTo>
                    <a:lnTo>
                      <a:pt x="61" y="6"/>
                    </a:lnTo>
                    <a:lnTo>
                      <a:pt x="61" y="6"/>
                    </a:lnTo>
                    <a:lnTo>
                      <a:pt x="62" y="6"/>
                    </a:lnTo>
                    <a:lnTo>
                      <a:pt x="64" y="4"/>
                    </a:lnTo>
                    <a:lnTo>
                      <a:pt x="68" y="4"/>
                    </a:lnTo>
                    <a:lnTo>
                      <a:pt x="69" y="2"/>
                    </a:lnTo>
                    <a:lnTo>
                      <a:pt x="71" y="2"/>
                    </a:lnTo>
                    <a:lnTo>
                      <a:pt x="74" y="0"/>
                    </a:lnTo>
                    <a:lnTo>
                      <a:pt x="7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55" name="Freeform 2414"/>
              <p:cNvSpPr>
                <a:spLocks/>
              </p:cNvSpPr>
              <p:nvPr/>
            </p:nvSpPr>
            <p:spPr bwMode="auto">
              <a:xfrm>
                <a:off x="4081" y="1575"/>
                <a:ext cx="47" cy="39"/>
              </a:xfrm>
              <a:custGeom>
                <a:avLst/>
                <a:gdLst>
                  <a:gd name="T0" fmla="*/ 32 w 47"/>
                  <a:gd name="T1" fmla="*/ 36 h 39"/>
                  <a:gd name="T2" fmla="*/ 0 w 47"/>
                  <a:gd name="T3" fmla="*/ 39 h 39"/>
                  <a:gd name="T4" fmla="*/ 0 w 47"/>
                  <a:gd name="T5" fmla="*/ 37 h 39"/>
                  <a:gd name="T6" fmla="*/ 0 w 47"/>
                  <a:gd name="T7" fmla="*/ 32 h 39"/>
                  <a:gd name="T8" fmla="*/ 0 w 47"/>
                  <a:gd name="T9" fmla="*/ 27 h 39"/>
                  <a:gd name="T10" fmla="*/ 0 w 47"/>
                  <a:gd name="T11" fmla="*/ 27 h 39"/>
                  <a:gd name="T12" fmla="*/ 0 w 47"/>
                  <a:gd name="T13" fmla="*/ 24 h 39"/>
                  <a:gd name="T14" fmla="*/ 0 w 47"/>
                  <a:gd name="T15" fmla="*/ 24 h 39"/>
                  <a:gd name="T16" fmla="*/ 0 w 47"/>
                  <a:gd name="T17" fmla="*/ 24 h 39"/>
                  <a:gd name="T18" fmla="*/ 0 w 47"/>
                  <a:gd name="T19" fmla="*/ 24 h 39"/>
                  <a:gd name="T20" fmla="*/ 0 w 47"/>
                  <a:gd name="T21" fmla="*/ 24 h 39"/>
                  <a:gd name="T22" fmla="*/ 0 w 47"/>
                  <a:gd name="T23" fmla="*/ 22 h 39"/>
                  <a:gd name="T24" fmla="*/ 0 w 47"/>
                  <a:gd name="T25" fmla="*/ 22 h 39"/>
                  <a:gd name="T26" fmla="*/ 0 w 47"/>
                  <a:gd name="T27" fmla="*/ 22 h 39"/>
                  <a:gd name="T28" fmla="*/ 0 w 47"/>
                  <a:gd name="T29" fmla="*/ 22 h 39"/>
                  <a:gd name="T30" fmla="*/ 0 w 47"/>
                  <a:gd name="T31" fmla="*/ 17 h 39"/>
                  <a:gd name="T32" fmla="*/ 0 w 47"/>
                  <a:gd name="T33" fmla="*/ 17 h 39"/>
                  <a:gd name="T34" fmla="*/ 0 w 47"/>
                  <a:gd name="T35" fmla="*/ 14 h 39"/>
                  <a:gd name="T36" fmla="*/ 0 w 47"/>
                  <a:gd name="T37" fmla="*/ 12 h 39"/>
                  <a:gd name="T38" fmla="*/ 0 w 47"/>
                  <a:gd name="T39" fmla="*/ 9 h 39"/>
                  <a:gd name="T40" fmla="*/ 0 w 47"/>
                  <a:gd name="T41" fmla="*/ 5 h 39"/>
                  <a:gd name="T42" fmla="*/ 0 w 47"/>
                  <a:gd name="T43" fmla="*/ 4 h 39"/>
                  <a:gd name="T44" fmla="*/ 27 w 47"/>
                  <a:gd name="T45" fmla="*/ 2 h 39"/>
                  <a:gd name="T46" fmla="*/ 32 w 47"/>
                  <a:gd name="T47" fmla="*/ 0 h 39"/>
                  <a:gd name="T48" fmla="*/ 42 w 47"/>
                  <a:gd name="T49" fmla="*/ 0 h 39"/>
                  <a:gd name="T50" fmla="*/ 47 w 47"/>
                  <a:gd name="T51" fmla="*/ 34 h 39"/>
                  <a:gd name="T52" fmla="*/ 32 w 47"/>
                  <a:gd name="T5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39">
                    <a:moveTo>
                      <a:pt x="32" y="36"/>
                    </a:moveTo>
                    <a:lnTo>
                      <a:pt x="0" y="39"/>
                    </a:lnTo>
                    <a:lnTo>
                      <a:pt x="0" y="37"/>
                    </a:lnTo>
                    <a:lnTo>
                      <a:pt x="0" y="32"/>
                    </a:lnTo>
                    <a:lnTo>
                      <a:pt x="0" y="27"/>
                    </a:lnTo>
                    <a:lnTo>
                      <a:pt x="0" y="27"/>
                    </a:lnTo>
                    <a:lnTo>
                      <a:pt x="0" y="24"/>
                    </a:lnTo>
                    <a:lnTo>
                      <a:pt x="0" y="24"/>
                    </a:lnTo>
                    <a:lnTo>
                      <a:pt x="0" y="24"/>
                    </a:lnTo>
                    <a:lnTo>
                      <a:pt x="0" y="24"/>
                    </a:lnTo>
                    <a:lnTo>
                      <a:pt x="0" y="24"/>
                    </a:lnTo>
                    <a:lnTo>
                      <a:pt x="0" y="22"/>
                    </a:lnTo>
                    <a:lnTo>
                      <a:pt x="0" y="22"/>
                    </a:lnTo>
                    <a:lnTo>
                      <a:pt x="0" y="22"/>
                    </a:lnTo>
                    <a:lnTo>
                      <a:pt x="0" y="22"/>
                    </a:lnTo>
                    <a:lnTo>
                      <a:pt x="0" y="17"/>
                    </a:lnTo>
                    <a:lnTo>
                      <a:pt x="0" y="17"/>
                    </a:lnTo>
                    <a:lnTo>
                      <a:pt x="0" y="14"/>
                    </a:lnTo>
                    <a:lnTo>
                      <a:pt x="0" y="12"/>
                    </a:lnTo>
                    <a:lnTo>
                      <a:pt x="0" y="9"/>
                    </a:lnTo>
                    <a:lnTo>
                      <a:pt x="0" y="5"/>
                    </a:lnTo>
                    <a:lnTo>
                      <a:pt x="0" y="4"/>
                    </a:lnTo>
                    <a:lnTo>
                      <a:pt x="27" y="2"/>
                    </a:lnTo>
                    <a:lnTo>
                      <a:pt x="32" y="0"/>
                    </a:lnTo>
                    <a:lnTo>
                      <a:pt x="42" y="0"/>
                    </a:lnTo>
                    <a:lnTo>
                      <a:pt x="47" y="34"/>
                    </a:lnTo>
                    <a:lnTo>
                      <a:pt x="32"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56" name="Freeform 2415"/>
              <p:cNvSpPr>
                <a:spLocks/>
              </p:cNvSpPr>
              <p:nvPr/>
            </p:nvSpPr>
            <p:spPr bwMode="auto">
              <a:xfrm>
                <a:off x="4081" y="1575"/>
                <a:ext cx="47" cy="39"/>
              </a:xfrm>
              <a:custGeom>
                <a:avLst/>
                <a:gdLst>
                  <a:gd name="T0" fmla="*/ 32 w 47"/>
                  <a:gd name="T1" fmla="*/ 36 h 39"/>
                  <a:gd name="T2" fmla="*/ 0 w 47"/>
                  <a:gd name="T3" fmla="*/ 39 h 39"/>
                  <a:gd name="T4" fmla="*/ 0 w 47"/>
                  <a:gd name="T5" fmla="*/ 37 h 39"/>
                  <a:gd name="T6" fmla="*/ 0 w 47"/>
                  <a:gd name="T7" fmla="*/ 32 h 39"/>
                  <a:gd name="T8" fmla="*/ 0 w 47"/>
                  <a:gd name="T9" fmla="*/ 27 h 39"/>
                  <a:gd name="T10" fmla="*/ 0 w 47"/>
                  <a:gd name="T11" fmla="*/ 27 h 39"/>
                  <a:gd name="T12" fmla="*/ 0 w 47"/>
                  <a:gd name="T13" fmla="*/ 24 h 39"/>
                  <a:gd name="T14" fmla="*/ 0 w 47"/>
                  <a:gd name="T15" fmla="*/ 24 h 39"/>
                  <a:gd name="T16" fmla="*/ 0 w 47"/>
                  <a:gd name="T17" fmla="*/ 24 h 39"/>
                  <a:gd name="T18" fmla="*/ 0 w 47"/>
                  <a:gd name="T19" fmla="*/ 24 h 39"/>
                  <a:gd name="T20" fmla="*/ 0 w 47"/>
                  <a:gd name="T21" fmla="*/ 24 h 39"/>
                  <a:gd name="T22" fmla="*/ 0 w 47"/>
                  <a:gd name="T23" fmla="*/ 22 h 39"/>
                  <a:gd name="T24" fmla="*/ 0 w 47"/>
                  <a:gd name="T25" fmla="*/ 22 h 39"/>
                  <a:gd name="T26" fmla="*/ 0 w 47"/>
                  <a:gd name="T27" fmla="*/ 22 h 39"/>
                  <a:gd name="T28" fmla="*/ 0 w 47"/>
                  <a:gd name="T29" fmla="*/ 22 h 39"/>
                  <a:gd name="T30" fmla="*/ 0 w 47"/>
                  <a:gd name="T31" fmla="*/ 17 h 39"/>
                  <a:gd name="T32" fmla="*/ 0 w 47"/>
                  <a:gd name="T33" fmla="*/ 17 h 39"/>
                  <a:gd name="T34" fmla="*/ 0 w 47"/>
                  <a:gd name="T35" fmla="*/ 14 h 39"/>
                  <a:gd name="T36" fmla="*/ 0 w 47"/>
                  <a:gd name="T37" fmla="*/ 12 h 39"/>
                  <a:gd name="T38" fmla="*/ 0 w 47"/>
                  <a:gd name="T39" fmla="*/ 9 h 39"/>
                  <a:gd name="T40" fmla="*/ 0 w 47"/>
                  <a:gd name="T41" fmla="*/ 5 h 39"/>
                  <a:gd name="T42" fmla="*/ 0 w 47"/>
                  <a:gd name="T43" fmla="*/ 4 h 39"/>
                  <a:gd name="T44" fmla="*/ 27 w 47"/>
                  <a:gd name="T45" fmla="*/ 2 h 39"/>
                  <a:gd name="T46" fmla="*/ 32 w 47"/>
                  <a:gd name="T47" fmla="*/ 0 h 39"/>
                  <a:gd name="T48" fmla="*/ 42 w 47"/>
                  <a:gd name="T49" fmla="*/ 0 h 39"/>
                  <a:gd name="T50" fmla="*/ 47 w 47"/>
                  <a:gd name="T51" fmla="*/ 34 h 39"/>
                  <a:gd name="T52" fmla="*/ 32 w 47"/>
                  <a:gd name="T5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39">
                    <a:moveTo>
                      <a:pt x="32" y="36"/>
                    </a:moveTo>
                    <a:lnTo>
                      <a:pt x="0" y="39"/>
                    </a:lnTo>
                    <a:lnTo>
                      <a:pt x="0" y="37"/>
                    </a:lnTo>
                    <a:lnTo>
                      <a:pt x="0" y="32"/>
                    </a:lnTo>
                    <a:lnTo>
                      <a:pt x="0" y="27"/>
                    </a:lnTo>
                    <a:lnTo>
                      <a:pt x="0" y="27"/>
                    </a:lnTo>
                    <a:lnTo>
                      <a:pt x="0" y="24"/>
                    </a:lnTo>
                    <a:lnTo>
                      <a:pt x="0" y="24"/>
                    </a:lnTo>
                    <a:lnTo>
                      <a:pt x="0" y="24"/>
                    </a:lnTo>
                    <a:lnTo>
                      <a:pt x="0" y="24"/>
                    </a:lnTo>
                    <a:lnTo>
                      <a:pt x="0" y="24"/>
                    </a:lnTo>
                    <a:lnTo>
                      <a:pt x="0" y="22"/>
                    </a:lnTo>
                    <a:lnTo>
                      <a:pt x="0" y="22"/>
                    </a:lnTo>
                    <a:lnTo>
                      <a:pt x="0" y="22"/>
                    </a:lnTo>
                    <a:lnTo>
                      <a:pt x="0" y="22"/>
                    </a:lnTo>
                    <a:lnTo>
                      <a:pt x="0" y="17"/>
                    </a:lnTo>
                    <a:lnTo>
                      <a:pt x="0" y="17"/>
                    </a:lnTo>
                    <a:lnTo>
                      <a:pt x="0" y="14"/>
                    </a:lnTo>
                    <a:lnTo>
                      <a:pt x="0" y="12"/>
                    </a:lnTo>
                    <a:lnTo>
                      <a:pt x="0" y="9"/>
                    </a:lnTo>
                    <a:lnTo>
                      <a:pt x="0" y="5"/>
                    </a:lnTo>
                    <a:lnTo>
                      <a:pt x="0" y="4"/>
                    </a:lnTo>
                    <a:lnTo>
                      <a:pt x="27" y="2"/>
                    </a:lnTo>
                    <a:lnTo>
                      <a:pt x="32" y="0"/>
                    </a:lnTo>
                    <a:lnTo>
                      <a:pt x="42" y="0"/>
                    </a:lnTo>
                    <a:lnTo>
                      <a:pt x="47" y="34"/>
                    </a:lnTo>
                    <a:lnTo>
                      <a:pt x="32"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 name="Group 2617"/>
            <p:cNvGrpSpPr>
              <a:grpSpLocks/>
            </p:cNvGrpSpPr>
            <p:nvPr/>
          </p:nvGrpSpPr>
          <p:grpSpPr bwMode="auto">
            <a:xfrm>
              <a:off x="5380038" y="1639888"/>
              <a:ext cx="1482725" cy="1033463"/>
              <a:chOff x="3389" y="1033"/>
              <a:chExt cx="934" cy="651"/>
            </a:xfrm>
          </p:grpSpPr>
          <p:sp>
            <p:nvSpPr>
              <p:cNvPr id="3657" name="Freeform 2417"/>
              <p:cNvSpPr>
                <a:spLocks/>
              </p:cNvSpPr>
              <p:nvPr/>
            </p:nvSpPr>
            <p:spPr bwMode="auto">
              <a:xfrm>
                <a:off x="4201" y="1314"/>
                <a:ext cx="41" cy="39"/>
              </a:xfrm>
              <a:custGeom>
                <a:avLst/>
                <a:gdLst>
                  <a:gd name="T0" fmla="*/ 37 w 41"/>
                  <a:gd name="T1" fmla="*/ 12 h 39"/>
                  <a:gd name="T2" fmla="*/ 37 w 41"/>
                  <a:gd name="T3" fmla="*/ 14 h 39"/>
                  <a:gd name="T4" fmla="*/ 37 w 41"/>
                  <a:gd name="T5" fmla="*/ 14 h 39"/>
                  <a:gd name="T6" fmla="*/ 39 w 41"/>
                  <a:gd name="T7" fmla="*/ 15 h 39"/>
                  <a:gd name="T8" fmla="*/ 39 w 41"/>
                  <a:gd name="T9" fmla="*/ 15 h 39"/>
                  <a:gd name="T10" fmla="*/ 39 w 41"/>
                  <a:gd name="T11" fmla="*/ 17 h 39"/>
                  <a:gd name="T12" fmla="*/ 41 w 41"/>
                  <a:gd name="T13" fmla="*/ 17 h 39"/>
                  <a:gd name="T14" fmla="*/ 39 w 41"/>
                  <a:gd name="T15" fmla="*/ 19 h 39"/>
                  <a:gd name="T16" fmla="*/ 39 w 41"/>
                  <a:gd name="T17" fmla="*/ 17 h 39"/>
                  <a:gd name="T18" fmla="*/ 37 w 41"/>
                  <a:gd name="T19" fmla="*/ 17 h 39"/>
                  <a:gd name="T20" fmla="*/ 35 w 41"/>
                  <a:gd name="T21" fmla="*/ 17 h 39"/>
                  <a:gd name="T22" fmla="*/ 34 w 41"/>
                  <a:gd name="T23" fmla="*/ 15 h 39"/>
                  <a:gd name="T24" fmla="*/ 34 w 41"/>
                  <a:gd name="T25" fmla="*/ 15 h 39"/>
                  <a:gd name="T26" fmla="*/ 30 w 41"/>
                  <a:gd name="T27" fmla="*/ 14 h 39"/>
                  <a:gd name="T28" fmla="*/ 29 w 41"/>
                  <a:gd name="T29" fmla="*/ 15 h 39"/>
                  <a:gd name="T30" fmla="*/ 29 w 41"/>
                  <a:gd name="T31" fmla="*/ 17 h 39"/>
                  <a:gd name="T32" fmla="*/ 29 w 41"/>
                  <a:gd name="T33" fmla="*/ 19 h 39"/>
                  <a:gd name="T34" fmla="*/ 29 w 41"/>
                  <a:gd name="T35" fmla="*/ 19 h 39"/>
                  <a:gd name="T36" fmla="*/ 29 w 41"/>
                  <a:gd name="T37" fmla="*/ 21 h 39"/>
                  <a:gd name="T38" fmla="*/ 30 w 41"/>
                  <a:gd name="T39" fmla="*/ 21 h 39"/>
                  <a:gd name="T40" fmla="*/ 30 w 41"/>
                  <a:gd name="T41" fmla="*/ 21 h 39"/>
                  <a:gd name="T42" fmla="*/ 30 w 41"/>
                  <a:gd name="T43" fmla="*/ 22 h 39"/>
                  <a:gd name="T44" fmla="*/ 29 w 41"/>
                  <a:gd name="T45" fmla="*/ 22 h 39"/>
                  <a:gd name="T46" fmla="*/ 29 w 41"/>
                  <a:gd name="T47" fmla="*/ 22 h 39"/>
                  <a:gd name="T48" fmla="*/ 30 w 41"/>
                  <a:gd name="T49" fmla="*/ 27 h 39"/>
                  <a:gd name="T50" fmla="*/ 30 w 41"/>
                  <a:gd name="T51" fmla="*/ 27 h 39"/>
                  <a:gd name="T52" fmla="*/ 30 w 41"/>
                  <a:gd name="T53" fmla="*/ 29 h 39"/>
                  <a:gd name="T54" fmla="*/ 32 w 41"/>
                  <a:gd name="T55" fmla="*/ 29 h 39"/>
                  <a:gd name="T56" fmla="*/ 32 w 41"/>
                  <a:gd name="T57" fmla="*/ 29 h 39"/>
                  <a:gd name="T58" fmla="*/ 34 w 41"/>
                  <a:gd name="T59" fmla="*/ 31 h 39"/>
                  <a:gd name="T60" fmla="*/ 34 w 41"/>
                  <a:gd name="T61" fmla="*/ 31 h 39"/>
                  <a:gd name="T62" fmla="*/ 37 w 41"/>
                  <a:gd name="T63" fmla="*/ 32 h 39"/>
                  <a:gd name="T64" fmla="*/ 39 w 41"/>
                  <a:gd name="T65" fmla="*/ 32 h 39"/>
                  <a:gd name="T66" fmla="*/ 39 w 41"/>
                  <a:gd name="T67" fmla="*/ 34 h 39"/>
                  <a:gd name="T68" fmla="*/ 3 w 41"/>
                  <a:gd name="T69" fmla="*/ 39 h 39"/>
                  <a:gd name="T70" fmla="*/ 0 w 41"/>
                  <a:gd name="T71" fmla="*/ 5 h 39"/>
                  <a:gd name="T72" fmla="*/ 30 w 41"/>
                  <a:gd name="T73" fmla="*/ 0 h 39"/>
                  <a:gd name="T74" fmla="*/ 30 w 41"/>
                  <a:gd name="T75" fmla="*/ 2 h 39"/>
                  <a:gd name="T76" fmla="*/ 30 w 41"/>
                  <a:gd name="T77" fmla="*/ 2 h 39"/>
                  <a:gd name="T78" fmla="*/ 32 w 41"/>
                  <a:gd name="T79" fmla="*/ 4 h 39"/>
                  <a:gd name="T80" fmla="*/ 32 w 41"/>
                  <a:gd name="T81" fmla="*/ 4 h 39"/>
                  <a:gd name="T82" fmla="*/ 32 w 41"/>
                  <a:gd name="T83" fmla="*/ 5 h 39"/>
                  <a:gd name="T84" fmla="*/ 32 w 41"/>
                  <a:gd name="T85" fmla="*/ 5 h 39"/>
                  <a:gd name="T86" fmla="*/ 34 w 41"/>
                  <a:gd name="T87" fmla="*/ 5 h 39"/>
                  <a:gd name="T88" fmla="*/ 34 w 41"/>
                  <a:gd name="T89" fmla="*/ 7 h 39"/>
                  <a:gd name="T90" fmla="*/ 35 w 41"/>
                  <a:gd name="T91" fmla="*/ 7 h 39"/>
                  <a:gd name="T92" fmla="*/ 35 w 41"/>
                  <a:gd name="T93" fmla="*/ 7 h 39"/>
                  <a:gd name="T94" fmla="*/ 35 w 41"/>
                  <a:gd name="T95" fmla="*/ 7 h 39"/>
                  <a:gd name="T96" fmla="*/ 35 w 41"/>
                  <a:gd name="T97" fmla="*/ 9 h 39"/>
                  <a:gd name="T98" fmla="*/ 37 w 41"/>
                  <a:gd name="T99" fmla="*/ 10 h 39"/>
                  <a:gd name="T100" fmla="*/ 37 w 41"/>
                  <a:gd name="T101"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39">
                    <a:moveTo>
                      <a:pt x="37" y="12"/>
                    </a:moveTo>
                    <a:lnTo>
                      <a:pt x="37" y="14"/>
                    </a:lnTo>
                    <a:lnTo>
                      <a:pt x="37" y="14"/>
                    </a:lnTo>
                    <a:lnTo>
                      <a:pt x="39" y="15"/>
                    </a:lnTo>
                    <a:lnTo>
                      <a:pt x="39" y="15"/>
                    </a:lnTo>
                    <a:lnTo>
                      <a:pt x="39" y="17"/>
                    </a:lnTo>
                    <a:lnTo>
                      <a:pt x="41" y="17"/>
                    </a:lnTo>
                    <a:lnTo>
                      <a:pt x="39" y="19"/>
                    </a:lnTo>
                    <a:lnTo>
                      <a:pt x="39" y="17"/>
                    </a:lnTo>
                    <a:lnTo>
                      <a:pt x="37" y="17"/>
                    </a:lnTo>
                    <a:lnTo>
                      <a:pt x="35" y="17"/>
                    </a:lnTo>
                    <a:lnTo>
                      <a:pt x="34" y="15"/>
                    </a:lnTo>
                    <a:lnTo>
                      <a:pt x="34" y="15"/>
                    </a:lnTo>
                    <a:lnTo>
                      <a:pt x="30" y="14"/>
                    </a:lnTo>
                    <a:lnTo>
                      <a:pt x="29" y="15"/>
                    </a:lnTo>
                    <a:lnTo>
                      <a:pt x="29" y="17"/>
                    </a:lnTo>
                    <a:lnTo>
                      <a:pt x="29" y="19"/>
                    </a:lnTo>
                    <a:lnTo>
                      <a:pt x="29" y="19"/>
                    </a:lnTo>
                    <a:lnTo>
                      <a:pt x="29" y="21"/>
                    </a:lnTo>
                    <a:lnTo>
                      <a:pt x="30" y="21"/>
                    </a:lnTo>
                    <a:lnTo>
                      <a:pt x="30" y="21"/>
                    </a:lnTo>
                    <a:lnTo>
                      <a:pt x="30" y="22"/>
                    </a:lnTo>
                    <a:lnTo>
                      <a:pt x="29" y="22"/>
                    </a:lnTo>
                    <a:lnTo>
                      <a:pt x="29" y="22"/>
                    </a:lnTo>
                    <a:lnTo>
                      <a:pt x="30" y="27"/>
                    </a:lnTo>
                    <a:lnTo>
                      <a:pt x="30" y="27"/>
                    </a:lnTo>
                    <a:lnTo>
                      <a:pt x="30" y="29"/>
                    </a:lnTo>
                    <a:lnTo>
                      <a:pt x="32" y="29"/>
                    </a:lnTo>
                    <a:lnTo>
                      <a:pt x="32" y="29"/>
                    </a:lnTo>
                    <a:lnTo>
                      <a:pt x="34" y="31"/>
                    </a:lnTo>
                    <a:lnTo>
                      <a:pt x="34" y="31"/>
                    </a:lnTo>
                    <a:lnTo>
                      <a:pt x="37" y="32"/>
                    </a:lnTo>
                    <a:lnTo>
                      <a:pt x="39" y="32"/>
                    </a:lnTo>
                    <a:lnTo>
                      <a:pt x="39" y="34"/>
                    </a:lnTo>
                    <a:lnTo>
                      <a:pt x="3" y="39"/>
                    </a:lnTo>
                    <a:lnTo>
                      <a:pt x="0" y="5"/>
                    </a:lnTo>
                    <a:lnTo>
                      <a:pt x="30" y="0"/>
                    </a:lnTo>
                    <a:lnTo>
                      <a:pt x="30" y="2"/>
                    </a:lnTo>
                    <a:lnTo>
                      <a:pt x="30" y="2"/>
                    </a:lnTo>
                    <a:lnTo>
                      <a:pt x="32" y="4"/>
                    </a:lnTo>
                    <a:lnTo>
                      <a:pt x="32" y="4"/>
                    </a:lnTo>
                    <a:lnTo>
                      <a:pt x="32" y="5"/>
                    </a:lnTo>
                    <a:lnTo>
                      <a:pt x="32" y="5"/>
                    </a:lnTo>
                    <a:lnTo>
                      <a:pt x="34" y="5"/>
                    </a:lnTo>
                    <a:lnTo>
                      <a:pt x="34" y="7"/>
                    </a:lnTo>
                    <a:lnTo>
                      <a:pt x="35" y="7"/>
                    </a:lnTo>
                    <a:lnTo>
                      <a:pt x="35" y="7"/>
                    </a:lnTo>
                    <a:lnTo>
                      <a:pt x="35" y="7"/>
                    </a:lnTo>
                    <a:lnTo>
                      <a:pt x="35" y="9"/>
                    </a:lnTo>
                    <a:lnTo>
                      <a:pt x="37" y="10"/>
                    </a:lnTo>
                    <a:lnTo>
                      <a:pt x="37"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58" name="Freeform 2418"/>
              <p:cNvSpPr>
                <a:spLocks/>
              </p:cNvSpPr>
              <p:nvPr/>
            </p:nvSpPr>
            <p:spPr bwMode="auto">
              <a:xfrm>
                <a:off x="4201" y="1314"/>
                <a:ext cx="41" cy="39"/>
              </a:xfrm>
              <a:custGeom>
                <a:avLst/>
                <a:gdLst>
                  <a:gd name="T0" fmla="*/ 37 w 41"/>
                  <a:gd name="T1" fmla="*/ 12 h 39"/>
                  <a:gd name="T2" fmla="*/ 37 w 41"/>
                  <a:gd name="T3" fmla="*/ 14 h 39"/>
                  <a:gd name="T4" fmla="*/ 37 w 41"/>
                  <a:gd name="T5" fmla="*/ 14 h 39"/>
                  <a:gd name="T6" fmla="*/ 39 w 41"/>
                  <a:gd name="T7" fmla="*/ 15 h 39"/>
                  <a:gd name="T8" fmla="*/ 39 w 41"/>
                  <a:gd name="T9" fmla="*/ 15 h 39"/>
                  <a:gd name="T10" fmla="*/ 39 w 41"/>
                  <a:gd name="T11" fmla="*/ 17 h 39"/>
                  <a:gd name="T12" fmla="*/ 41 w 41"/>
                  <a:gd name="T13" fmla="*/ 17 h 39"/>
                  <a:gd name="T14" fmla="*/ 39 w 41"/>
                  <a:gd name="T15" fmla="*/ 19 h 39"/>
                  <a:gd name="T16" fmla="*/ 39 w 41"/>
                  <a:gd name="T17" fmla="*/ 17 h 39"/>
                  <a:gd name="T18" fmla="*/ 37 w 41"/>
                  <a:gd name="T19" fmla="*/ 17 h 39"/>
                  <a:gd name="T20" fmla="*/ 35 w 41"/>
                  <a:gd name="T21" fmla="*/ 17 h 39"/>
                  <a:gd name="T22" fmla="*/ 34 w 41"/>
                  <a:gd name="T23" fmla="*/ 15 h 39"/>
                  <a:gd name="T24" fmla="*/ 34 w 41"/>
                  <a:gd name="T25" fmla="*/ 15 h 39"/>
                  <a:gd name="T26" fmla="*/ 30 w 41"/>
                  <a:gd name="T27" fmla="*/ 14 h 39"/>
                  <a:gd name="T28" fmla="*/ 29 w 41"/>
                  <a:gd name="T29" fmla="*/ 15 h 39"/>
                  <a:gd name="T30" fmla="*/ 29 w 41"/>
                  <a:gd name="T31" fmla="*/ 17 h 39"/>
                  <a:gd name="T32" fmla="*/ 29 w 41"/>
                  <a:gd name="T33" fmla="*/ 19 h 39"/>
                  <a:gd name="T34" fmla="*/ 29 w 41"/>
                  <a:gd name="T35" fmla="*/ 19 h 39"/>
                  <a:gd name="T36" fmla="*/ 29 w 41"/>
                  <a:gd name="T37" fmla="*/ 21 h 39"/>
                  <a:gd name="T38" fmla="*/ 30 w 41"/>
                  <a:gd name="T39" fmla="*/ 21 h 39"/>
                  <a:gd name="T40" fmla="*/ 30 w 41"/>
                  <a:gd name="T41" fmla="*/ 21 h 39"/>
                  <a:gd name="T42" fmla="*/ 30 w 41"/>
                  <a:gd name="T43" fmla="*/ 22 h 39"/>
                  <a:gd name="T44" fmla="*/ 29 w 41"/>
                  <a:gd name="T45" fmla="*/ 22 h 39"/>
                  <a:gd name="T46" fmla="*/ 29 w 41"/>
                  <a:gd name="T47" fmla="*/ 22 h 39"/>
                  <a:gd name="T48" fmla="*/ 30 w 41"/>
                  <a:gd name="T49" fmla="*/ 27 h 39"/>
                  <a:gd name="T50" fmla="*/ 30 w 41"/>
                  <a:gd name="T51" fmla="*/ 27 h 39"/>
                  <a:gd name="T52" fmla="*/ 30 w 41"/>
                  <a:gd name="T53" fmla="*/ 29 h 39"/>
                  <a:gd name="T54" fmla="*/ 32 w 41"/>
                  <a:gd name="T55" fmla="*/ 29 h 39"/>
                  <a:gd name="T56" fmla="*/ 32 w 41"/>
                  <a:gd name="T57" fmla="*/ 29 h 39"/>
                  <a:gd name="T58" fmla="*/ 34 w 41"/>
                  <a:gd name="T59" fmla="*/ 31 h 39"/>
                  <a:gd name="T60" fmla="*/ 34 w 41"/>
                  <a:gd name="T61" fmla="*/ 31 h 39"/>
                  <a:gd name="T62" fmla="*/ 37 w 41"/>
                  <a:gd name="T63" fmla="*/ 32 h 39"/>
                  <a:gd name="T64" fmla="*/ 39 w 41"/>
                  <a:gd name="T65" fmla="*/ 32 h 39"/>
                  <a:gd name="T66" fmla="*/ 39 w 41"/>
                  <a:gd name="T67" fmla="*/ 34 h 39"/>
                  <a:gd name="T68" fmla="*/ 3 w 41"/>
                  <a:gd name="T69" fmla="*/ 39 h 39"/>
                  <a:gd name="T70" fmla="*/ 0 w 41"/>
                  <a:gd name="T71" fmla="*/ 5 h 39"/>
                  <a:gd name="T72" fmla="*/ 30 w 41"/>
                  <a:gd name="T73" fmla="*/ 0 h 39"/>
                  <a:gd name="T74" fmla="*/ 30 w 41"/>
                  <a:gd name="T75" fmla="*/ 2 h 39"/>
                  <a:gd name="T76" fmla="*/ 30 w 41"/>
                  <a:gd name="T77" fmla="*/ 2 h 39"/>
                  <a:gd name="T78" fmla="*/ 32 w 41"/>
                  <a:gd name="T79" fmla="*/ 4 h 39"/>
                  <a:gd name="T80" fmla="*/ 32 w 41"/>
                  <a:gd name="T81" fmla="*/ 4 h 39"/>
                  <a:gd name="T82" fmla="*/ 32 w 41"/>
                  <a:gd name="T83" fmla="*/ 5 h 39"/>
                  <a:gd name="T84" fmla="*/ 32 w 41"/>
                  <a:gd name="T85" fmla="*/ 5 h 39"/>
                  <a:gd name="T86" fmla="*/ 34 w 41"/>
                  <a:gd name="T87" fmla="*/ 5 h 39"/>
                  <a:gd name="T88" fmla="*/ 34 w 41"/>
                  <a:gd name="T89" fmla="*/ 7 h 39"/>
                  <a:gd name="T90" fmla="*/ 35 w 41"/>
                  <a:gd name="T91" fmla="*/ 7 h 39"/>
                  <a:gd name="T92" fmla="*/ 35 w 41"/>
                  <a:gd name="T93" fmla="*/ 7 h 39"/>
                  <a:gd name="T94" fmla="*/ 35 w 41"/>
                  <a:gd name="T95" fmla="*/ 7 h 39"/>
                  <a:gd name="T96" fmla="*/ 35 w 41"/>
                  <a:gd name="T97" fmla="*/ 9 h 39"/>
                  <a:gd name="T98" fmla="*/ 37 w 41"/>
                  <a:gd name="T99" fmla="*/ 10 h 39"/>
                  <a:gd name="T100" fmla="*/ 37 w 41"/>
                  <a:gd name="T101"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39">
                    <a:moveTo>
                      <a:pt x="37" y="12"/>
                    </a:moveTo>
                    <a:lnTo>
                      <a:pt x="37" y="14"/>
                    </a:lnTo>
                    <a:lnTo>
                      <a:pt x="37" y="14"/>
                    </a:lnTo>
                    <a:lnTo>
                      <a:pt x="39" y="15"/>
                    </a:lnTo>
                    <a:lnTo>
                      <a:pt x="39" y="15"/>
                    </a:lnTo>
                    <a:lnTo>
                      <a:pt x="39" y="17"/>
                    </a:lnTo>
                    <a:lnTo>
                      <a:pt x="41" y="17"/>
                    </a:lnTo>
                    <a:lnTo>
                      <a:pt x="39" y="19"/>
                    </a:lnTo>
                    <a:lnTo>
                      <a:pt x="39" y="17"/>
                    </a:lnTo>
                    <a:lnTo>
                      <a:pt x="37" y="17"/>
                    </a:lnTo>
                    <a:lnTo>
                      <a:pt x="35" y="17"/>
                    </a:lnTo>
                    <a:lnTo>
                      <a:pt x="34" y="15"/>
                    </a:lnTo>
                    <a:lnTo>
                      <a:pt x="34" y="15"/>
                    </a:lnTo>
                    <a:lnTo>
                      <a:pt x="30" y="14"/>
                    </a:lnTo>
                    <a:lnTo>
                      <a:pt x="29" y="15"/>
                    </a:lnTo>
                    <a:lnTo>
                      <a:pt x="29" y="17"/>
                    </a:lnTo>
                    <a:lnTo>
                      <a:pt x="29" y="19"/>
                    </a:lnTo>
                    <a:lnTo>
                      <a:pt x="29" y="19"/>
                    </a:lnTo>
                    <a:lnTo>
                      <a:pt x="29" y="21"/>
                    </a:lnTo>
                    <a:lnTo>
                      <a:pt x="30" y="21"/>
                    </a:lnTo>
                    <a:lnTo>
                      <a:pt x="30" y="21"/>
                    </a:lnTo>
                    <a:lnTo>
                      <a:pt x="30" y="22"/>
                    </a:lnTo>
                    <a:lnTo>
                      <a:pt x="29" y="22"/>
                    </a:lnTo>
                    <a:lnTo>
                      <a:pt x="29" y="22"/>
                    </a:lnTo>
                    <a:lnTo>
                      <a:pt x="30" y="27"/>
                    </a:lnTo>
                    <a:lnTo>
                      <a:pt x="30" y="27"/>
                    </a:lnTo>
                    <a:lnTo>
                      <a:pt x="30" y="29"/>
                    </a:lnTo>
                    <a:lnTo>
                      <a:pt x="32" y="29"/>
                    </a:lnTo>
                    <a:lnTo>
                      <a:pt x="32" y="29"/>
                    </a:lnTo>
                    <a:lnTo>
                      <a:pt x="34" y="31"/>
                    </a:lnTo>
                    <a:lnTo>
                      <a:pt x="34" y="31"/>
                    </a:lnTo>
                    <a:lnTo>
                      <a:pt x="37" y="32"/>
                    </a:lnTo>
                    <a:lnTo>
                      <a:pt x="39" y="32"/>
                    </a:lnTo>
                    <a:lnTo>
                      <a:pt x="39" y="34"/>
                    </a:lnTo>
                    <a:lnTo>
                      <a:pt x="3" y="39"/>
                    </a:lnTo>
                    <a:lnTo>
                      <a:pt x="0" y="5"/>
                    </a:lnTo>
                    <a:lnTo>
                      <a:pt x="30" y="0"/>
                    </a:lnTo>
                    <a:lnTo>
                      <a:pt x="30" y="2"/>
                    </a:lnTo>
                    <a:lnTo>
                      <a:pt x="30" y="2"/>
                    </a:lnTo>
                    <a:lnTo>
                      <a:pt x="32" y="4"/>
                    </a:lnTo>
                    <a:lnTo>
                      <a:pt x="32" y="4"/>
                    </a:lnTo>
                    <a:lnTo>
                      <a:pt x="32" y="5"/>
                    </a:lnTo>
                    <a:lnTo>
                      <a:pt x="32" y="5"/>
                    </a:lnTo>
                    <a:lnTo>
                      <a:pt x="34" y="5"/>
                    </a:lnTo>
                    <a:lnTo>
                      <a:pt x="34" y="7"/>
                    </a:lnTo>
                    <a:lnTo>
                      <a:pt x="35" y="7"/>
                    </a:lnTo>
                    <a:lnTo>
                      <a:pt x="35" y="7"/>
                    </a:lnTo>
                    <a:lnTo>
                      <a:pt x="35" y="7"/>
                    </a:lnTo>
                    <a:lnTo>
                      <a:pt x="35" y="9"/>
                    </a:lnTo>
                    <a:lnTo>
                      <a:pt x="37" y="10"/>
                    </a:lnTo>
                    <a:lnTo>
                      <a:pt x="37"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59" name="Freeform 2419"/>
              <p:cNvSpPr>
                <a:spLocks/>
              </p:cNvSpPr>
              <p:nvPr/>
            </p:nvSpPr>
            <p:spPr bwMode="auto">
              <a:xfrm>
                <a:off x="4106" y="1329"/>
                <a:ext cx="39" cy="39"/>
              </a:xfrm>
              <a:custGeom>
                <a:avLst/>
                <a:gdLst>
                  <a:gd name="T0" fmla="*/ 34 w 39"/>
                  <a:gd name="T1" fmla="*/ 6 h 39"/>
                  <a:gd name="T2" fmla="*/ 39 w 39"/>
                  <a:gd name="T3" fmla="*/ 33 h 39"/>
                  <a:gd name="T4" fmla="*/ 10 w 39"/>
                  <a:gd name="T5" fmla="*/ 34 h 39"/>
                  <a:gd name="T6" fmla="*/ 9 w 39"/>
                  <a:gd name="T7" fmla="*/ 39 h 39"/>
                  <a:gd name="T8" fmla="*/ 2 w 39"/>
                  <a:gd name="T9" fmla="*/ 36 h 39"/>
                  <a:gd name="T10" fmla="*/ 2 w 39"/>
                  <a:gd name="T11" fmla="*/ 34 h 39"/>
                  <a:gd name="T12" fmla="*/ 2 w 39"/>
                  <a:gd name="T13" fmla="*/ 33 h 39"/>
                  <a:gd name="T14" fmla="*/ 3 w 39"/>
                  <a:gd name="T15" fmla="*/ 31 h 39"/>
                  <a:gd name="T16" fmla="*/ 3 w 39"/>
                  <a:gd name="T17" fmla="*/ 29 h 39"/>
                  <a:gd name="T18" fmla="*/ 3 w 39"/>
                  <a:gd name="T19" fmla="*/ 23 h 39"/>
                  <a:gd name="T20" fmla="*/ 3 w 39"/>
                  <a:gd name="T21" fmla="*/ 19 h 39"/>
                  <a:gd name="T22" fmla="*/ 3 w 39"/>
                  <a:gd name="T23" fmla="*/ 17 h 39"/>
                  <a:gd name="T24" fmla="*/ 3 w 39"/>
                  <a:gd name="T25" fmla="*/ 16 h 39"/>
                  <a:gd name="T26" fmla="*/ 3 w 39"/>
                  <a:gd name="T27" fmla="*/ 14 h 39"/>
                  <a:gd name="T28" fmla="*/ 3 w 39"/>
                  <a:gd name="T29" fmla="*/ 11 h 39"/>
                  <a:gd name="T30" fmla="*/ 2 w 39"/>
                  <a:gd name="T31" fmla="*/ 9 h 39"/>
                  <a:gd name="T32" fmla="*/ 2 w 39"/>
                  <a:gd name="T33" fmla="*/ 7 h 39"/>
                  <a:gd name="T34" fmla="*/ 2 w 39"/>
                  <a:gd name="T35" fmla="*/ 4 h 39"/>
                  <a:gd name="T36" fmla="*/ 0 w 39"/>
                  <a:gd name="T37" fmla="*/ 2 h 39"/>
                  <a:gd name="T38" fmla="*/ 0 w 39"/>
                  <a:gd name="T39" fmla="*/ 0 h 39"/>
                  <a:gd name="T40" fmla="*/ 10 w 39"/>
                  <a:gd name="T41" fmla="*/ 0 h 39"/>
                  <a:gd name="T42" fmla="*/ 12 w 39"/>
                  <a:gd name="T43" fmla="*/ 9 h 39"/>
                  <a:gd name="T44" fmla="*/ 34 w 39"/>
                  <a:gd name="T45"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9">
                    <a:moveTo>
                      <a:pt x="34" y="6"/>
                    </a:moveTo>
                    <a:lnTo>
                      <a:pt x="39" y="33"/>
                    </a:lnTo>
                    <a:lnTo>
                      <a:pt x="10" y="34"/>
                    </a:lnTo>
                    <a:lnTo>
                      <a:pt x="9" y="39"/>
                    </a:lnTo>
                    <a:lnTo>
                      <a:pt x="2" y="36"/>
                    </a:lnTo>
                    <a:lnTo>
                      <a:pt x="2" y="34"/>
                    </a:lnTo>
                    <a:lnTo>
                      <a:pt x="2" y="33"/>
                    </a:lnTo>
                    <a:lnTo>
                      <a:pt x="3" y="31"/>
                    </a:lnTo>
                    <a:lnTo>
                      <a:pt x="3" y="29"/>
                    </a:lnTo>
                    <a:lnTo>
                      <a:pt x="3" y="23"/>
                    </a:lnTo>
                    <a:lnTo>
                      <a:pt x="3" y="19"/>
                    </a:lnTo>
                    <a:lnTo>
                      <a:pt x="3" y="17"/>
                    </a:lnTo>
                    <a:lnTo>
                      <a:pt x="3" y="16"/>
                    </a:lnTo>
                    <a:lnTo>
                      <a:pt x="3" y="14"/>
                    </a:lnTo>
                    <a:lnTo>
                      <a:pt x="3" y="11"/>
                    </a:lnTo>
                    <a:lnTo>
                      <a:pt x="2" y="9"/>
                    </a:lnTo>
                    <a:lnTo>
                      <a:pt x="2" y="7"/>
                    </a:lnTo>
                    <a:lnTo>
                      <a:pt x="2" y="4"/>
                    </a:lnTo>
                    <a:lnTo>
                      <a:pt x="0" y="2"/>
                    </a:lnTo>
                    <a:lnTo>
                      <a:pt x="0" y="0"/>
                    </a:lnTo>
                    <a:lnTo>
                      <a:pt x="10" y="0"/>
                    </a:lnTo>
                    <a:lnTo>
                      <a:pt x="12" y="9"/>
                    </a:lnTo>
                    <a:lnTo>
                      <a:pt x="34" y="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60" name="Freeform 2420"/>
              <p:cNvSpPr>
                <a:spLocks/>
              </p:cNvSpPr>
              <p:nvPr/>
            </p:nvSpPr>
            <p:spPr bwMode="auto">
              <a:xfrm>
                <a:off x="4106" y="1329"/>
                <a:ext cx="39" cy="39"/>
              </a:xfrm>
              <a:custGeom>
                <a:avLst/>
                <a:gdLst>
                  <a:gd name="T0" fmla="*/ 34 w 39"/>
                  <a:gd name="T1" fmla="*/ 6 h 39"/>
                  <a:gd name="T2" fmla="*/ 39 w 39"/>
                  <a:gd name="T3" fmla="*/ 33 h 39"/>
                  <a:gd name="T4" fmla="*/ 10 w 39"/>
                  <a:gd name="T5" fmla="*/ 34 h 39"/>
                  <a:gd name="T6" fmla="*/ 9 w 39"/>
                  <a:gd name="T7" fmla="*/ 39 h 39"/>
                  <a:gd name="T8" fmla="*/ 2 w 39"/>
                  <a:gd name="T9" fmla="*/ 36 h 39"/>
                  <a:gd name="T10" fmla="*/ 2 w 39"/>
                  <a:gd name="T11" fmla="*/ 34 h 39"/>
                  <a:gd name="T12" fmla="*/ 2 w 39"/>
                  <a:gd name="T13" fmla="*/ 33 h 39"/>
                  <a:gd name="T14" fmla="*/ 3 w 39"/>
                  <a:gd name="T15" fmla="*/ 31 h 39"/>
                  <a:gd name="T16" fmla="*/ 3 w 39"/>
                  <a:gd name="T17" fmla="*/ 29 h 39"/>
                  <a:gd name="T18" fmla="*/ 3 w 39"/>
                  <a:gd name="T19" fmla="*/ 23 h 39"/>
                  <a:gd name="T20" fmla="*/ 3 w 39"/>
                  <a:gd name="T21" fmla="*/ 19 h 39"/>
                  <a:gd name="T22" fmla="*/ 3 w 39"/>
                  <a:gd name="T23" fmla="*/ 17 h 39"/>
                  <a:gd name="T24" fmla="*/ 3 w 39"/>
                  <a:gd name="T25" fmla="*/ 16 h 39"/>
                  <a:gd name="T26" fmla="*/ 3 w 39"/>
                  <a:gd name="T27" fmla="*/ 14 h 39"/>
                  <a:gd name="T28" fmla="*/ 3 w 39"/>
                  <a:gd name="T29" fmla="*/ 11 h 39"/>
                  <a:gd name="T30" fmla="*/ 2 w 39"/>
                  <a:gd name="T31" fmla="*/ 9 h 39"/>
                  <a:gd name="T32" fmla="*/ 2 w 39"/>
                  <a:gd name="T33" fmla="*/ 7 h 39"/>
                  <a:gd name="T34" fmla="*/ 2 w 39"/>
                  <a:gd name="T35" fmla="*/ 4 h 39"/>
                  <a:gd name="T36" fmla="*/ 0 w 39"/>
                  <a:gd name="T37" fmla="*/ 2 h 39"/>
                  <a:gd name="T38" fmla="*/ 0 w 39"/>
                  <a:gd name="T39" fmla="*/ 0 h 39"/>
                  <a:gd name="T40" fmla="*/ 10 w 39"/>
                  <a:gd name="T41" fmla="*/ 0 h 39"/>
                  <a:gd name="T42" fmla="*/ 12 w 39"/>
                  <a:gd name="T43" fmla="*/ 9 h 39"/>
                  <a:gd name="T44" fmla="*/ 34 w 39"/>
                  <a:gd name="T45"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9">
                    <a:moveTo>
                      <a:pt x="34" y="6"/>
                    </a:moveTo>
                    <a:lnTo>
                      <a:pt x="39" y="33"/>
                    </a:lnTo>
                    <a:lnTo>
                      <a:pt x="10" y="34"/>
                    </a:lnTo>
                    <a:lnTo>
                      <a:pt x="9" y="39"/>
                    </a:lnTo>
                    <a:lnTo>
                      <a:pt x="2" y="36"/>
                    </a:lnTo>
                    <a:lnTo>
                      <a:pt x="2" y="34"/>
                    </a:lnTo>
                    <a:lnTo>
                      <a:pt x="2" y="33"/>
                    </a:lnTo>
                    <a:lnTo>
                      <a:pt x="3" y="31"/>
                    </a:lnTo>
                    <a:lnTo>
                      <a:pt x="3" y="29"/>
                    </a:lnTo>
                    <a:lnTo>
                      <a:pt x="3" y="23"/>
                    </a:lnTo>
                    <a:lnTo>
                      <a:pt x="3" y="19"/>
                    </a:lnTo>
                    <a:lnTo>
                      <a:pt x="3" y="17"/>
                    </a:lnTo>
                    <a:lnTo>
                      <a:pt x="3" y="16"/>
                    </a:lnTo>
                    <a:lnTo>
                      <a:pt x="3" y="14"/>
                    </a:lnTo>
                    <a:lnTo>
                      <a:pt x="3" y="11"/>
                    </a:lnTo>
                    <a:lnTo>
                      <a:pt x="2" y="9"/>
                    </a:lnTo>
                    <a:lnTo>
                      <a:pt x="2" y="7"/>
                    </a:lnTo>
                    <a:lnTo>
                      <a:pt x="2" y="4"/>
                    </a:lnTo>
                    <a:lnTo>
                      <a:pt x="0" y="2"/>
                    </a:lnTo>
                    <a:lnTo>
                      <a:pt x="0" y="0"/>
                    </a:lnTo>
                    <a:lnTo>
                      <a:pt x="10" y="0"/>
                    </a:lnTo>
                    <a:lnTo>
                      <a:pt x="12" y="9"/>
                    </a:lnTo>
                    <a:lnTo>
                      <a:pt x="34"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61" name="Freeform 2421"/>
              <p:cNvSpPr>
                <a:spLocks/>
              </p:cNvSpPr>
              <p:nvPr/>
            </p:nvSpPr>
            <p:spPr bwMode="auto">
              <a:xfrm>
                <a:off x="4196" y="1419"/>
                <a:ext cx="39" cy="31"/>
              </a:xfrm>
              <a:custGeom>
                <a:avLst/>
                <a:gdLst>
                  <a:gd name="T0" fmla="*/ 37 w 39"/>
                  <a:gd name="T1" fmla="*/ 2 h 31"/>
                  <a:gd name="T2" fmla="*/ 37 w 39"/>
                  <a:gd name="T3" fmla="*/ 2 h 31"/>
                  <a:gd name="T4" fmla="*/ 37 w 39"/>
                  <a:gd name="T5" fmla="*/ 4 h 31"/>
                  <a:gd name="T6" fmla="*/ 37 w 39"/>
                  <a:gd name="T7" fmla="*/ 4 h 31"/>
                  <a:gd name="T8" fmla="*/ 37 w 39"/>
                  <a:gd name="T9" fmla="*/ 5 h 31"/>
                  <a:gd name="T10" fmla="*/ 37 w 39"/>
                  <a:gd name="T11" fmla="*/ 5 h 31"/>
                  <a:gd name="T12" fmla="*/ 39 w 39"/>
                  <a:gd name="T13" fmla="*/ 5 h 31"/>
                  <a:gd name="T14" fmla="*/ 37 w 39"/>
                  <a:gd name="T15" fmla="*/ 9 h 31"/>
                  <a:gd name="T16" fmla="*/ 37 w 39"/>
                  <a:gd name="T17" fmla="*/ 10 h 31"/>
                  <a:gd name="T18" fmla="*/ 37 w 39"/>
                  <a:gd name="T19" fmla="*/ 12 h 31"/>
                  <a:gd name="T20" fmla="*/ 34 w 39"/>
                  <a:gd name="T21" fmla="*/ 12 h 31"/>
                  <a:gd name="T22" fmla="*/ 32 w 39"/>
                  <a:gd name="T23" fmla="*/ 16 h 31"/>
                  <a:gd name="T24" fmla="*/ 30 w 39"/>
                  <a:gd name="T25" fmla="*/ 19 h 31"/>
                  <a:gd name="T26" fmla="*/ 29 w 39"/>
                  <a:gd name="T27" fmla="*/ 21 h 31"/>
                  <a:gd name="T28" fmla="*/ 27 w 39"/>
                  <a:gd name="T29" fmla="*/ 21 h 31"/>
                  <a:gd name="T30" fmla="*/ 27 w 39"/>
                  <a:gd name="T31" fmla="*/ 21 h 31"/>
                  <a:gd name="T32" fmla="*/ 27 w 39"/>
                  <a:gd name="T33" fmla="*/ 21 h 31"/>
                  <a:gd name="T34" fmla="*/ 24 w 39"/>
                  <a:gd name="T35" fmla="*/ 21 h 31"/>
                  <a:gd name="T36" fmla="*/ 24 w 39"/>
                  <a:gd name="T37" fmla="*/ 21 h 31"/>
                  <a:gd name="T38" fmla="*/ 24 w 39"/>
                  <a:gd name="T39" fmla="*/ 21 h 31"/>
                  <a:gd name="T40" fmla="*/ 22 w 39"/>
                  <a:gd name="T41" fmla="*/ 22 h 31"/>
                  <a:gd name="T42" fmla="*/ 22 w 39"/>
                  <a:gd name="T43" fmla="*/ 22 h 31"/>
                  <a:gd name="T44" fmla="*/ 22 w 39"/>
                  <a:gd name="T45" fmla="*/ 22 h 31"/>
                  <a:gd name="T46" fmla="*/ 22 w 39"/>
                  <a:gd name="T47" fmla="*/ 22 h 31"/>
                  <a:gd name="T48" fmla="*/ 22 w 39"/>
                  <a:gd name="T49" fmla="*/ 22 h 31"/>
                  <a:gd name="T50" fmla="*/ 22 w 39"/>
                  <a:gd name="T51" fmla="*/ 22 h 31"/>
                  <a:gd name="T52" fmla="*/ 22 w 39"/>
                  <a:gd name="T53" fmla="*/ 22 h 31"/>
                  <a:gd name="T54" fmla="*/ 22 w 39"/>
                  <a:gd name="T55" fmla="*/ 22 h 31"/>
                  <a:gd name="T56" fmla="*/ 22 w 39"/>
                  <a:gd name="T57" fmla="*/ 22 h 31"/>
                  <a:gd name="T58" fmla="*/ 22 w 39"/>
                  <a:gd name="T59" fmla="*/ 22 h 31"/>
                  <a:gd name="T60" fmla="*/ 20 w 39"/>
                  <a:gd name="T61" fmla="*/ 24 h 31"/>
                  <a:gd name="T62" fmla="*/ 20 w 39"/>
                  <a:gd name="T63" fmla="*/ 24 h 31"/>
                  <a:gd name="T64" fmla="*/ 20 w 39"/>
                  <a:gd name="T65" fmla="*/ 24 h 31"/>
                  <a:gd name="T66" fmla="*/ 20 w 39"/>
                  <a:gd name="T67" fmla="*/ 26 h 31"/>
                  <a:gd name="T68" fmla="*/ 20 w 39"/>
                  <a:gd name="T69" fmla="*/ 26 h 31"/>
                  <a:gd name="T70" fmla="*/ 20 w 39"/>
                  <a:gd name="T71" fmla="*/ 27 h 31"/>
                  <a:gd name="T72" fmla="*/ 18 w 39"/>
                  <a:gd name="T73" fmla="*/ 29 h 31"/>
                  <a:gd name="T74" fmla="*/ 10 w 39"/>
                  <a:gd name="T75" fmla="*/ 22 h 31"/>
                  <a:gd name="T76" fmla="*/ 0 w 39"/>
                  <a:gd name="T77" fmla="*/ 5 h 31"/>
                  <a:gd name="T78" fmla="*/ 37 w 39"/>
                  <a:gd name="T7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31">
                    <a:moveTo>
                      <a:pt x="37" y="0"/>
                    </a:moveTo>
                    <a:lnTo>
                      <a:pt x="37" y="2"/>
                    </a:lnTo>
                    <a:lnTo>
                      <a:pt x="37" y="2"/>
                    </a:lnTo>
                    <a:lnTo>
                      <a:pt x="37" y="2"/>
                    </a:lnTo>
                    <a:lnTo>
                      <a:pt x="37" y="2"/>
                    </a:lnTo>
                    <a:lnTo>
                      <a:pt x="37" y="4"/>
                    </a:lnTo>
                    <a:lnTo>
                      <a:pt x="37" y="4"/>
                    </a:lnTo>
                    <a:lnTo>
                      <a:pt x="37" y="4"/>
                    </a:lnTo>
                    <a:lnTo>
                      <a:pt x="37" y="4"/>
                    </a:lnTo>
                    <a:lnTo>
                      <a:pt x="37" y="5"/>
                    </a:lnTo>
                    <a:lnTo>
                      <a:pt x="37" y="5"/>
                    </a:lnTo>
                    <a:lnTo>
                      <a:pt x="37" y="5"/>
                    </a:lnTo>
                    <a:lnTo>
                      <a:pt x="39" y="5"/>
                    </a:lnTo>
                    <a:lnTo>
                      <a:pt x="39" y="5"/>
                    </a:lnTo>
                    <a:lnTo>
                      <a:pt x="37" y="7"/>
                    </a:lnTo>
                    <a:lnTo>
                      <a:pt x="37" y="9"/>
                    </a:lnTo>
                    <a:lnTo>
                      <a:pt x="37" y="10"/>
                    </a:lnTo>
                    <a:lnTo>
                      <a:pt x="37" y="10"/>
                    </a:lnTo>
                    <a:lnTo>
                      <a:pt x="37" y="12"/>
                    </a:lnTo>
                    <a:lnTo>
                      <a:pt x="37" y="12"/>
                    </a:lnTo>
                    <a:lnTo>
                      <a:pt x="35" y="12"/>
                    </a:lnTo>
                    <a:lnTo>
                      <a:pt x="34" y="12"/>
                    </a:lnTo>
                    <a:lnTo>
                      <a:pt x="32" y="14"/>
                    </a:lnTo>
                    <a:lnTo>
                      <a:pt x="32" y="16"/>
                    </a:lnTo>
                    <a:lnTo>
                      <a:pt x="32" y="19"/>
                    </a:lnTo>
                    <a:lnTo>
                      <a:pt x="30" y="19"/>
                    </a:lnTo>
                    <a:lnTo>
                      <a:pt x="29" y="19"/>
                    </a:lnTo>
                    <a:lnTo>
                      <a:pt x="29" y="21"/>
                    </a:lnTo>
                    <a:lnTo>
                      <a:pt x="27" y="21"/>
                    </a:lnTo>
                    <a:lnTo>
                      <a:pt x="27" y="21"/>
                    </a:lnTo>
                    <a:lnTo>
                      <a:pt x="27" y="21"/>
                    </a:lnTo>
                    <a:lnTo>
                      <a:pt x="27" y="21"/>
                    </a:lnTo>
                    <a:lnTo>
                      <a:pt x="27" y="21"/>
                    </a:lnTo>
                    <a:lnTo>
                      <a:pt x="27" y="21"/>
                    </a:lnTo>
                    <a:lnTo>
                      <a:pt x="25" y="21"/>
                    </a:lnTo>
                    <a:lnTo>
                      <a:pt x="24" y="21"/>
                    </a:lnTo>
                    <a:lnTo>
                      <a:pt x="24" y="21"/>
                    </a:lnTo>
                    <a:lnTo>
                      <a:pt x="24" y="21"/>
                    </a:lnTo>
                    <a:lnTo>
                      <a:pt x="24" y="21"/>
                    </a:lnTo>
                    <a:lnTo>
                      <a:pt x="24" y="21"/>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0" y="24"/>
                    </a:lnTo>
                    <a:lnTo>
                      <a:pt x="20" y="24"/>
                    </a:lnTo>
                    <a:lnTo>
                      <a:pt x="20" y="24"/>
                    </a:lnTo>
                    <a:lnTo>
                      <a:pt x="20" y="24"/>
                    </a:lnTo>
                    <a:lnTo>
                      <a:pt x="20" y="24"/>
                    </a:lnTo>
                    <a:lnTo>
                      <a:pt x="20" y="24"/>
                    </a:lnTo>
                    <a:lnTo>
                      <a:pt x="20" y="26"/>
                    </a:lnTo>
                    <a:lnTo>
                      <a:pt x="20" y="26"/>
                    </a:lnTo>
                    <a:lnTo>
                      <a:pt x="20" y="26"/>
                    </a:lnTo>
                    <a:lnTo>
                      <a:pt x="20" y="26"/>
                    </a:lnTo>
                    <a:lnTo>
                      <a:pt x="20" y="27"/>
                    </a:lnTo>
                    <a:lnTo>
                      <a:pt x="18" y="29"/>
                    </a:lnTo>
                    <a:lnTo>
                      <a:pt x="18" y="29"/>
                    </a:lnTo>
                    <a:lnTo>
                      <a:pt x="10" y="31"/>
                    </a:lnTo>
                    <a:lnTo>
                      <a:pt x="10" y="22"/>
                    </a:lnTo>
                    <a:lnTo>
                      <a:pt x="2" y="22"/>
                    </a:lnTo>
                    <a:lnTo>
                      <a:pt x="0" y="5"/>
                    </a:lnTo>
                    <a:lnTo>
                      <a:pt x="17" y="4"/>
                    </a:lnTo>
                    <a:lnTo>
                      <a:pt x="37" y="0"/>
                    </a:lnTo>
                    <a:lnTo>
                      <a:pt x="3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62" name="Freeform 2422"/>
              <p:cNvSpPr>
                <a:spLocks/>
              </p:cNvSpPr>
              <p:nvPr/>
            </p:nvSpPr>
            <p:spPr bwMode="auto">
              <a:xfrm>
                <a:off x="4196" y="1419"/>
                <a:ext cx="39" cy="31"/>
              </a:xfrm>
              <a:custGeom>
                <a:avLst/>
                <a:gdLst>
                  <a:gd name="T0" fmla="*/ 37 w 39"/>
                  <a:gd name="T1" fmla="*/ 2 h 31"/>
                  <a:gd name="T2" fmla="*/ 37 w 39"/>
                  <a:gd name="T3" fmla="*/ 2 h 31"/>
                  <a:gd name="T4" fmla="*/ 37 w 39"/>
                  <a:gd name="T5" fmla="*/ 4 h 31"/>
                  <a:gd name="T6" fmla="*/ 37 w 39"/>
                  <a:gd name="T7" fmla="*/ 4 h 31"/>
                  <a:gd name="T8" fmla="*/ 37 w 39"/>
                  <a:gd name="T9" fmla="*/ 5 h 31"/>
                  <a:gd name="T10" fmla="*/ 37 w 39"/>
                  <a:gd name="T11" fmla="*/ 5 h 31"/>
                  <a:gd name="T12" fmla="*/ 39 w 39"/>
                  <a:gd name="T13" fmla="*/ 5 h 31"/>
                  <a:gd name="T14" fmla="*/ 37 w 39"/>
                  <a:gd name="T15" fmla="*/ 9 h 31"/>
                  <a:gd name="T16" fmla="*/ 37 w 39"/>
                  <a:gd name="T17" fmla="*/ 10 h 31"/>
                  <a:gd name="T18" fmla="*/ 37 w 39"/>
                  <a:gd name="T19" fmla="*/ 12 h 31"/>
                  <a:gd name="T20" fmla="*/ 34 w 39"/>
                  <a:gd name="T21" fmla="*/ 12 h 31"/>
                  <a:gd name="T22" fmla="*/ 32 w 39"/>
                  <a:gd name="T23" fmla="*/ 16 h 31"/>
                  <a:gd name="T24" fmla="*/ 30 w 39"/>
                  <a:gd name="T25" fmla="*/ 19 h 31"/>
                  <a:gd name="T26" fmla="*/ 29 w 39"/>
                  <a:gd name="T27" fmla="*/ 21 h 31"/>
                  <a:gd name="T28" fmla="*/ 27 w 39"/>
                  <a:gd name="T29" fmla="*/ 21 h 31"/>
                  <a:gd name="T30" fmla="*/ 27 w 39"/>
                  <a:gd name="T31" fmla="*/ 21 h 31"/>
                  <a:gd name="T32" fmla="*/ 27 w 39"/>
                  <a:gd name="T33" fmla="*/ 21 h 31"/>
                  <a:gd name="T34" fmla="*/ 24 w 39"/>
                  <a:gd name="T35" fmla="*/ 21 h 31"/>
                  <a:gd name="T36" fmla="*/ 24 w 39"/>
                  <a:gd name="T37" fmla="*/ 21 h 31"/>
                  <a:gd name="T38" fmla="*/ 24 w 39"/>
                  <a:gd name="T39" fmla="*/ 21 h 31"/>
                  <a:gd name="T40" fmla="*/ 22 w 39"/>
                  <a:gd name="T41" fmla="*/ 22 h 31"/>
                  <a:gd name="T42" fmla="*/ 22 w 39"/>
                  <a:gd name="T43" fmla="*/ 22 h 31"/>
                  <a:gd name="T44" fmla="*/ 22 w 39"/>
                  <a:gd name="T45" fmla="*/ 22 h 31"/>
                  <a:gd name="T46" fmla="*/ 22 w 39"/>
                  <a:gd name="T47" fmla="*/ 22 h 31"/>
                  <a:gd name="T48" fmla="*/ 22 w 39"/>
                  <a:gd name="T49" fmla="*/ 22 h 31"/>
                  <a:gd name="T50" fmla="*/ 22 w 39"/>
                  <a:gd name="T51" fmla="*/ 22 h 31"/>
                  <a:gd name="T52" fmla="*/ 22 w 39"/>
                  <a:gd name="T53" fmla="*/ 22 h 31"/>
                  <a:gd name="T54" fmla="*/ 22 w 39"/>
                  <a:gd name="T55" fmla="*/ 22 h 31"/>
                  <a:gd name="T56" fmla="*/ 22 w 39"/>
                  <a:gd name="T57" fmla="*/ 22 h 31"/>
                  <a:gd name="T58" fmla="*/ 22 w 39"/>
                  <a:gd name="T59" fmla="*/ 22 h 31"/>
                  <a:gd name="T60" fmla="*/ 20 w 39"/>
                  <a:gd name="T61" fmla="*/ 24 h 31"/>
                  <a:gd name="T62" fmla="*/ 20 w 39"/>
                  <a:gd name="T63" fmla="*/ 24 h 31"/>
                  <a:gd name="T64" fmla="*/ 20 w 39"/>
                  <a:gd name="T65" fmla="*/ 24 h 31"/>
                  <a:gd name="T66" fmla="*/ 20 w 39"/>
                  <a:gd name="T67" fmla="*/ 26 h 31"/>
                  <a:gd name="T68" fmla="*/ 20 w 39"/>
                  <a:gd name="T69" fmla="*/ 26 h 31"/>
                  <a:gd name="T70" fmla="*/ 20 w 39"/>
                  <a:gd name="T71" fmla="*/ 27 h 31"/>
                  <a:gd name="T72" fmla="*/ 18 w 39"/>
                  <a:gd name="T73" fmla="*/ 29 h 31"/>
                  <a:gd name="T74" fmla="*/ 10 w 39"/>
                  <a:gd name="T75" fmla="*/ 22 h 31"/>
                  <a:gd name="T76" fmla="*/ 0 w 39"/>
                  <a:gd name="T77" fmla="*/ 5 h 31"/>
                  <a:gd name="T78" fmla="*/ 37 w 39"/>
                  <a:gd name="T7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31">
                    <a:moveTo>
                      <a:pt x="37" y="0"/>
                    </a:moveTo>
                    <a:lnTo>
                      <a:pt x="37" y="2"/>
                    </a:lnTo>
                    <a:lnTo>
                      <a:pt x="37" y="2"/>
                    </a:lnTo>
                    <a:lnTo>
                      <a:pt x="37" y="2"/>
                    </a:lnTo>
                    <a:lnTo>
                      <a:pt x="37" y="2"/>
                    </a:lnTo>
                    <a:lnTo>
                      <a:pt x="37" y="4"/>
                    </a:lnTo>
                    <a:lnTo>
                      <a:pt x="37" y="4"/>
                    </a:lnTo>
                    <a:lnTo>
                      <a:pt x="37" y="4"/>
                    </a:lnTo>
                    <a:lnTo>
                      <a:pt x="37" y="4"/>
                    </a:lnTo>
                    <a:lnTo>
                      <a:pt x="37" y="5"/>
                    </a:lnTo>
                    <a:lnTo>
                      <a:pt x="37" y="5"/>
                    </a:lnTo>
                    <a:lnTo>
                      <a:pt x="37" y="5"/>
                    </a:lnTo>
                    <a:lnTo>
                      <a:pt x="39" y="5"/>
                    </a:lnTo>
                    <a:lnTo>
                      <a:pt x="39" y="5"/>
                    </a:lnTo>
                    <a:lnTo>
                      <a:pt x="37" y="7"/>
                    </a:lnTo>
                    <a:lnTo>
                      <a:pt x="37" y="9"/>
                    </a:lnTo>
                    <a:lnTo>
                      <a:pt x="37" y="10"/>
                    </a:lnTo>
                    <a:lnTo>
                      <a:pt x="37" y="10"/>
                    </a:lnTo>
                    <a:lnTo>
                      <a:pt x="37" y="12"/>
                    </a:lnTo>
                    <a:lnTo>
                      <a:pt x="37" y="12"/>
                    </a:lnTo>
                    <a:lnTo>
                      <a:pt x="35" y="12"/>
                    </a:lnTo>
                    <a:lnTo>
                      <a:pt x="34" y="12"/>
                    </a:lnTo>
                    <a:lnTo>
                      <a:pt x="32" y="14"/>
                    </a:lnTo>
                    <a:lnTo>
                      <a:pt x="32" y="16"/>
                    </a:lnTo>
                    <a:lnTo>
                      <a:pt x="32" y="19"/>
                    </a:lnTo>
                    <a:lnTo>
                      <a:pt x="30" y="19"/>
                    </a:lnTo>
                    <a:lnTo>
                      <a:pt x="29" y="19"/>
                    </a:lnTo>
                    <a:lnTo>
                      <a:pt x="29" y="21"/>
                    </a:lnTo>
                    <a:lnTo>
                      <a:pt x="27" y="21"/>
                    </a:lnTo>
                    <a:lnTo>
                      <a:pt x="27" y="21"/>
                    </a:lnTo>
                    <a:lnTo>
                      <a:pt x="27" y="21"/>
                    </a:lnTo>
                    <a:lnTo>
                      <a:pt x="27" y="21"/>
                    </a:lnTo>
                    <a:lnTo>
                      <a:pt x="27" y="21"/>
                    </a:lnTo>
                    <a:lnTo>
                      <a:pt x="27" y="21"/>
                    </a:lnTo>
                    <a:lnTo>
                      <a:pt x="25" y="21"/>
                    </a:lnTo>
                    <a:lnTo>
                      <a:pt x="24" y="21"/>
                    </a:lnTo>
                    <a:lnTo>
                      <a:pt x="24" y="21"/>
                    </a:lnTo>
                    <a:lnTo>
                      <a:pt x="24" y="21"/>
                    </a:lnTo>
                    <a:lnTo>
                      <a:pt x="24" y="21"/>
                    </a:lnTo>
                    <a:lnTo>
                      <a:pt x="24" y="21"/>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0" y="24"/>
                    </a:lnTo>
                    <a:lnTo>
                      <a:pt x="20" y="24"/>
                    </a:lnTo>
                    <a:lnTo>
                      <a:pt x="20" y="24"/>
                    </a:lnTo>
                    <a:lnTo>
                      <a:pt x="20" y="24"/>
                    </a:lnTo>
                    <a:lnTo>
                      <a:pt x="20" y="24"/>
                    </a:lnTo>
                    <a:lnTo>
                      <a:pt x="20" y="24"/>
                    </a:lnTo>
                    <a:lnTo>
                      <a:pt x="20" y="26"/>
                    </a:lnTo>
                    <a:lnTo>
                      <a:pt x="20" y="26"/>
                    </a:lnTo>
                    <a:lnTo>
                      <a:pt x="20" y="26"/>
                    </a:lnTo>
                    <a:lnTo>
                      <a:pt x="20" y="26"/>
                    </a:lnTo>
                    <a:lnTo>
                      <a:pt x="20" y="27"/>
                    </a:lnTo>
                    <a:lnTo>
                      <a:pt x="18" y="29"/>
                    </a:lnTo>
                    <a:lnTo>
                      <a:pt x="18" y="29"/>
                    </a:lnTo>
                    <a:lnTo>
                      <a:pt x="10" y="31"/>
                    </a:lnTo>
                    <a:lnTo>
                      <a:pt x="10" y="22"/>
                    </a:lnTo>
                    <a:lnTo>
                      <a:pt x="2" y="22"/>
                    </a:lnTo>
                    <a:lnTo>
                      <a:pt x="0" y="5"/>
                    </a:lnTo>
                    <a:lnTo>
                      <a:pt x="17" y="4"/>
                    </a:lnTo>
                    <a:lnTo>
                      <a:pt x="37" y="0"/>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63" name="Freeform 2423"/>
              <p:cNvSpPr>
                <a:spLocks/>
              </p:cNvSpPr>
              <p:nvPr/>
            </p:nvSpPr>
            <p:spPr bwMode="auto">
              <a:xfrm>
                <a:off x="3888" y="1172"/>
                <a:ext cx="44" cy="56"/>
              </a:xfrm>
              <a:custGeom>
                <a:avLst/>
                <a:gdLst>
                  <a:gd name="T0" fmla="*/ 32 w 44"/>
                  <a:gd name="T1" fmla="*/ 5 h 56"/>
                  <a:gd name="T2" fmla="*/ 33 w 44"/>
                  <a:gd name="T3" fmla="*/ 5 h 56"/>
                  <a:gd name="T4" fmla="*/ 33 w 44"/>
                  <a:gd name="T5" fmla="*/ 5 h 56"/>
                  <a:gd name="T6" fmla="*/ 35 w 44"/>
                  <a:gd name="T7" fmla="*/ 3 h 56"/>
                  <a:gd name="T8" fmla="*/ 35 w 44"/>
                  <a:gd name="T9" fmla="*/ 3 h 56"/>
                  <a:gd name="T10" fmla="*/ 35 w 44"/>
                  <a:gd name="T11" fmla="*/ 3 h 56"/>
                  <a:gd name="T12" fmla="*/ 35 w 44"/>
                  <a:gd name="T13" fmla="*/ 3 h 56"/>
                  <a:gd name="T14" fmla="*/ 35 w 44"/>
                  <a:gd name="T15" fmla="*/ 3 h 56"/>
                  <a:gd name="T16" fmla="*/ 37 w 44"/>
                  <a:gd name="T17" fmla="*/ 3 h 56"/>
                  <a:gd name="T18" fmla="*/ 38 w 44"/>
                  <a:gd name="T19" fmla="*/ 3 h 56"/>
                  <a:gd name="T20" fmla="*/ 35 w 44"/>
                  <a:gd name="T21" fmla="*/ 27 h 56"/>
                  <a:gd name="T22" fmla="*/ 0 w 44"/>
                  <a:gd name="T23" fmla="*/ 13 h 56"/>
                  <a:gd name="T24" fmla="*/ 13 w 44"/>
                  <a:gd name="T25" fmla="*/ 3 h 56"/>
                  <a:gd name="T26" fmla="*/ 13 w 44"/>
                  <a:gd name="T27" fmla="*/ 3 h 56"/>
                  <a:gd name="T28" fmla="*/ 13 w 44"/>
                  <a:gd name="T29" fmla="*/ 5 h 56"/>
                  <a:gd name="T30" fmla="*/ 13 w 44"/>
                  <a:gd name="T31" fmla="*/ 5 h 56"/>
                  <a:gd name="T32" fmla="*/ 13 w 44"/>
                  <a:gd name="T33" fmla="*/ 8 h 56"/>
                  <a:gd name="T34" fmla="*/ 13 w 44"/>
                  <a:gd name="T35" fmla="*/ 12 h 56"/>
                  <a:gd name="T36" fmla="*/ 13 w 44"/>
                  <a:gd name="T37" fmla="*/ 13 h 56"/>
                  <a:gd name="T38" fmla="*/ 13 w 44"/>
                  <a:gd name="T39" fmla="*/ 19 h 56"/>
                  <a:gd name="T40" fmla="*/ 16 w 44"/>
                  <a:gd name="T41" fmla="*/ 15 h 56"/>
                  <a:gd name="T42" fmla="*/ 18 w 44"/>
                  <a:gd name="T43" fmla="*/ 12 h 56"/>
                  <a:gd name="T44" fmla="*/ 18 w 44"/>
                  <a:gd name="T45" fmla="*/ 12 h 56"/>
                  <a:gd name="T46" fmla="*/ 18 w 44"/>
                  <a:gd name="T47" fmla="*/ 12 h 56"/>
                  <a:gd name="T48" fmla="*/ 20 w 44"/>
                  <a:gd name="T49" fmla="*/ 12 h 56"/>
                  <a:gd name="T50" fmla="*/ 20 w 44"/>
                  <a:gd name="T51" fmla="*/ 12 h 56"/>
                  <a:gd name="T52" fmla="*/ 20 w 44"/>
                  <a:gd name="T53" fmla="*/ 10 h 56"/>
                  <a:gd name="T54" fmla="*/ 22 w 44"/>
                  <a:gd name="T55" fmla="*/ 10 h 56"/>
                  <a:gd name="T56" fmla="*/ 23 w 44"/>
                  <a:gd name="T57" fmla="*/ 8 h 56"/>
                  <a:gd name="T58" fmla="*/ 23 w 44"/>
                  <a:gd name="T59" fmla="*/ 7 h 56"/>
                  <a:gd name="T60" fmla="*/ 23 w 44"/>
                  <a:gd name="T61" fmla="*/ 7 h 56"/>
                  <a:gd name="T62" fmla="*/ 23 w 44"/>
                  <a:gd name="T63" fmla="*/ 7 h 56"/>
                  <a:gd name="T64" fmla="*/ 25 w 44"/>
                  <a:gd name="T65" fmla="*/ 5 h 56"/>
                  <a:gd name="T66" fmla="*/ 25 w 44"/>
                  <a:gd name="T67" fmla="*/ 5 h 56"/>
                  <a:gd name="T68" fmla="*/ 25 w 44"/>
                  <a:gd name="T69" fmla="*/ 3 h 56"/>
                  <a:gd name="T70" fmla="*/ 27 w 44"/>
                  <a:gd name="T71" fmla="*/ 3 h 56"/>
                  <a:gd name="T72" fmla="*/ 27 w 44"/>
                  <a:gd name="T73" fmla="*/ 3 h 56"/>
                  <a:gd name="T74" fmla="*/ 27 w 44"/>
                  <a:gd name="T75" fmla="*/ 3 h 56"/>
                  <a:gd name="T76" fmla="*/ 27 w 44"/>
                  <a:gd name="T77" fmla="*/ 3 h 56"/>
                  <a:gd name="T78" fmla="*/ 30 w 44"/>
                  <a:gd name="T79" fmla="*/ 0 h 56"/>
                  <a:gd name="T80" fmla="*/ 30 w 44"/>
                  <a:gd name="T81" fmla="*/ 0 h 56"/>
                  <a:gd name="T82" fmla="*/ 30 w 44"/>
                  <a:gd name="T83" fmla="*/ 0 h 56"/>
                  <a:gd name="T84" fmla="*/ 30 w 44"/>
                  <a:gd name="T85" fmla="*/ 0 h 56"/>
                  <a:gd name="T86" fmla="*/ 32 w 44"/>
                  <a:gd name="T87" fmla="*/ 0 h 56"/>
                  <a:gd name="T88" fmla="*/ 32 w 44"/>
                  <a:gd name="T89" fmla="*/ 0 h 56"/>
                  <a:gd name="T90" fmla="*/ 32 w 44"/>
                  <a:gd name="T91" fmla="*/ 0 h 56"/>
                  <a:gd name="T92" fmla="*/ 32 w 44"/>
                  <a:gd name="T93" fmla="*/ 0 h 56"/>
                  <a:gd name="T94" fmla="*/ 32 w 44"/>
                  <a:gd name="T95" fmla="*/ 0 h 56"/>
                  <a:gd name="T96" fmla="*/ 30 w 44"/>
                  <a:gd name="T97" fmla="*/ 3 h 56"/>
                  <a:gd name="T98" fmla="*/ 30 w 44"/>
                  <a:gd name="T99" fmla="*/ 3 h 56"/>
                  <a:gd name="T100" fmla="*/ 30 w 44"/>
                  <a:gd name="T101" fmla="*/ 3 h 56"/>
                  <a:gd name="T102" fmla="*/ 30 w 44"/>
                  <a:gd name="T103"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56">
                    <a:moveTo>
                      <a:pt x="30" y="5"/>
                    </a:moveTo>
                    <a:lnTo>
                      <a:pt x="30" y="5"/>
                    </a:lnTo>
                    <a:lnTo>
                      <a:pt x="32" y="5"/>
                    </a:lnTo>
                    <a:lnTo>
                      <a:pt x="32" y="5"/>
                    </a:lnTo>
                    <a:lnTo>
                      <a:pt x="33" y="5"/>
                    </a:lnTo>
                    <a:lnTo>
                      <a:pt x="33" y="5"/>
                    </a:lnTo>
                    <a:lnTo>
                      <a:pt x="33" y="5"/>
                    </a:lnTo>
                    <a:lnTo>
                      <a:pt x="33" y="5"/>
                    </a:lnTo>
                    <a:lnTo>
                      <a:pt x="33" y="5"/>
                    </a:lnTo>
                    <a:lnTo>
                      <a:pt x="33" y="5"/>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7" y="3"/>
                    </a:lnTo>
                    <a:lnTo>
                      <a:pt x="37" y="3"/>
                    </a:lnTo>
                    <a:lnTo>
                      <a:pt x="37" y="3"/>
                    </a:lnTo>
                    <a:lnTo>
                      <a:pt x="37" y="3"/>
                    </a:lnTo>
                    <a:lnTo>
                      <a:pt x="38" y="3"/>
                    </a:lnTo>
                    <a:lnTo>
                      <a:pt x="40" y="19"/>
                    </a:lnTo>
                    <a:lnTo>
                      <a:pt x="44" y="27"/>
                    </a:lnTo>
                    <a:lnTo>
                      <a:pt x="35" y="27"/>
                    </a:lnTo>
                    <a:lnTo>
                      <a:pt x="38" y="54"/>
                    </a:lnTo>
                    <a:lnTo>
                      <a:pt x="3" y="56"/>
                    </a:lnTo>
                    <a:lnTo>
                      <a:pt x="0" y="13"/>
                    </a:lnTo>
                    <a:lnTo>
                      <a:pt x="8" y="12"/>
                    </a:lnTo>
                    <a:lnTo>
                      <a:pt x="8" y="3"/>
                    </a:lnTo>
                    <a:lnTo>
                      <a:pt x="13" y="3"/>
                    </a:lnTo>
                    <a:lnTo>
                      <a:pt x="13" y="3"/>
                    </a:lnTo>
                    <a:lnTo>
                      <a:pt x="13" y="3"/>
                    </a:lnTo>
                    <a:lnTo>
                      <a:pt x="13" y="3"/>
                    </a:lnTo>
                    <a:lnTo>
                      <a:pt x="13" y="5"/>
                    </a:lnTo>
                    <a:lnTo>
                      <a:pt x="13" y="5"/>
                    </a:lnTo>
                    <a:lnTo>
                      <a:pt x="13" y="5"/>
                    </a:lnTo>
                    <a:lnTo>
                      <a:pt x="13" y="5"/>
                    </a:lnTo>
                    <a:lnTo>
                      <a:pt x="13" y="5"/>
                    </a:lnTo>
                    <a:lnTo>
                      <a:pt x="13" y="5"/>
                    </a:lnTo>
                    <a:lnTo>
                      <a:pt x="13" y="8"/>
                    </a:lnTo>
                    <a:lnTo>
                      <a:pt x="13" y="8"/>
                    </a:lnTo>
                    <a:lnTo>
                      <a:pt x="13" y="8"/>
                    </a:lnTo>
                    <a:lnTo>
                      <a:pt x="13" y="10"/>
                    </a:lnTo>
                    <a:lnTo>
                      <a:pt x="13" y="12"/>
                    </a:lnTo>
                    <a:lnTo>
                      <a:pt x="13" y="12"/>
                    </a:lnTo>
                    <a:lnTo>
                      <a:pt x="13" y="12"/>
                    </a:lnTo>
                    <a:lnTo>
                      <a:pt x="13" y="12"/>
                    </a:lnTo>
                    <a:lnTo>
                      <a:pt x="13" y="13"/>
                    </a:lnTo>
                    <a:lnTo>
                      <a:pt x="13" y="15"/>
                    </a:lnTo>
                    <a:lnTo>
                      <a:pt x="13" y="17"/>
                    </a:lnTo>
                    <a:lnTo>
                      <a:pt x="13" y="19"/>
                    </a:lnTo>
                    <a:lnTo>
                      <a:pt x="15" y="19"/>
                    </a:lnTo>
                    <a:lnTo>
                      <a:pt x="15" y="19"/>
                    </a:lnTo>
                    <a:lnTo>
                      <a:pt x="16" y="15"/>
                    </a:lnTo>
                    <a:lnTo>
                      <a:pt x="18" y="13"/>
                    </a:lnTo>
                    <a:lnTo>
                      <a:pt x="18" y="12"/>
                    </a:lnTo>
                    <a:lnTo>
                      <a:pt x="18" y="12"/>
                    </a:lnTo>
                    <a:lnTo>
                      <a:pt x="18" y="12"/>
                    </a:lnTo>
                    <a:lnTo>
                      <a:pt x="18" y="12"/>
                    </a:lnTo>
                    <a:lnTo>
                      <a:pt x="18" y="12"/>
                    </a:lnTo>
                    <a:lnTo>
                      <a:pt x="18" y="12"/>
                    </a:lnTo>
                    <a:lnTo>
                      <a:pt x="18" y="12"/>
                    </a:lnTo>
                    <a:lnTo>
                      <a:pt x="18" y="12"/>
                    </a:lnTo>
                    <a:lnTo>
                      <a:pt x="20" y="12"/>
                    </a:lnTo>
                    <a:lnTo>
                      <a:pt x="20" y="12"/>
                    </a:lnTo>
                    <a:lnTo>
                      <a:pt x="20" y="12"/>
                    </a:lnTo>
                    <a:lnTo>
                      <a:pt x="20" y="12"/>
                    </a:lnTo>
                    <a:lnTo>
                      <a:pt x="20" y="12"/>
                    </a:lnTo>
                    <a:lnTo>
                      <a:pt x="20" y="12"/>
                    </a:lnTo>
                    <a:lnTo>
                      <a:pt x="20" y="12"/>
                    </a:lnTo>
                    <a:lnTo>
                      <a:pt x="20" y="12"/>
                    </a:lnTo>
                    <a:lnTo>
                      <a:pt x="20" y="10"/>
                    </a:lnTo>
                    <a:lnTo>
                      <a:pt x="22" y="10"/>
                    </a:lnTo>
                    <a:lnTo>
                      <a:pt x="22" y="10"/>
                    </a:lnTo>
                    <a:lnTo>
                      <a:pt x="22" y="10"/>
                    </a:lnTo>
                    <a:lnTo>
                      <a:pt x="22" y="8"/>
                    </a:lnTo>
                    <a:lnTo>
                      <a:pt x="22" y="8"/>
                    </a:lnTo>
                    <a:lnTo>
                      <a:pt x="23" y="8"/>
                    </a:lnTo>
                    <a:lnTo>
                      <a:pt x="23" y="7"/>
                    </a:lnTo>
                    <a:lnTo>
                      <a:pt x="23" y="7"/>
                    </a:lnTo>
                    <a:lnTo>
                      <a:pt x="23" y="7"/>
                    </a:lnTo>
                    <a:lnTo>
                      <a:pt x="23" y="7"/>
                    </a:lnTo>
                    <a:lnTo>
                      <a:pt x="23" y="7"/>
                    </a:lnTo>
                    <a:lnTo>
                      <a:pt x="23" y="7"/>
                    </a:lnTo>
                    <a:lnTo>
                      <a:pt x="23" y="7"/>
                    </a:lnTo>
                    <a:lnTo>
                      <a:pt x="23" y="7"/>
                    </a:lnTo>
                    <a:lnTo>
                      <a:pt x="23" y="7"/>
                    </a:lnTo>
                    <a:lnTo>
                      <a:pt x="23" y="7"/>
                    </a:lnTo>
                    <a:lnTo>
                      <a:pt x="23" y="5"/>
                    </a:lnTo>
                    <a:lnTo>
                      <a:pt x="25" y="5"/>
                    </a:lnTo>
                    <a:lnTo>
                      <a:pt x="25" y="5"/>
                    </a:lnTo>
                    <a:lnTo>
                      <a:pt x="25" y="5"/>
                    </a:lnTo>
                    <a:lnTo>
                      <a:pt x="25" y="5"/>
                    </a:lnTo>
                    <a:lnTo>
                      <a:pt x="25" y="5"/>
                    </a:lnTo>
                    <a:lnTo>
                      <a:pt x="25" y="5"/>
                    </a:lnTo>
                    <a:lnTo>
                      <a:pt x="25"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8" y="2"/>
                    </a:lnTo>
                    <a:lnTo>
                      <a:pt x="30" y="0"/>
                    </a:lnTo>
                    <a:lnTo>
                      <a:pt x="30" y="0"/>
                    </a:lnTo>
                    <a:lnTo>
                      <a:pt x="30" y="0"/>
                    </a:lnTo>
                    <a:lnTo>
                      <a:pt x="30" y="0"/>
                    </a:lnTo>
                    <a:lnTo>
                      <a:pt x="30" y="0"/>
                    </a:lnTo>
                    <a:lnTo>
                      <a:pt x="30" y="0"/>
                    </a:lnTo>
                    <a:lnTo>
                      <a:pt x="30" y="0"/>
                    </a:lnTo>
                    <a:lnTo>
                      <a:pt x="30" y="0"/>
                    </a:lnTo>
                    <a:lnTo>
                      <a:pt x="30" y="0"/>
                    </a:lnTo>
                    <a:lnTo>
                      <a:pt x="30" y="0"/>
                    </a:lnTo>
                    <a:lnTo>
                      <a:pt x="32" y="0"/>
                    </a:lnTo>
                    <a:lnTo>
                      <a:pt x="32" y="0"/>
                    </a:lnTo>
                    <a:lnTo>
                      <a:pt x="32" y="0"/>
                    </a:lnTo>
                    <a:lnTo>
                      <a:pt x="32" y="0"/>
                    </a:lnTo>
                    <a:lnTo>
                      <a:pt x="32" y="0"/>
                    </a:lnTo>
                    <a:lnTo>
                      <a:pt x="32" y="0"/>
                    </a:lnTo>
                    <a:lnTo>
                      <a:pt x="32" y="0"/>
                    </a:lnTo>
                    <a:lnTo>
                      <a:pt x="32" y="0"/>
                    </a:lnTo>
                    <a:lnTo>
                      <a:pt x="32" y="0"/>
                    </a:lnTo>
                    <a:lnTo>
                      <a:pt x="32" y="0"/>
                    </a:lnTo>
                    <a:lnTo>
                      <a:pt x="32" y="0"/>
                    </a:lnTo>
                    <a:lnTo>
                      <a:pt x="32" y="0"/>
                    </a:lnTo>
                    <a:lnTo>
                      <a:pt x="32" y="0"/>
                    </a:lnTo>
                    <a:lnTo>
                      <a:pt x="32" y="0"/>
                    </a:lnTo>
                    <a:lnTo>
                      <a:pt x="32" y="0"/>
                    </a:lnTo>
                    <a:lnTo>
                      <a:pt x="32" y="2"/>
                    </a:lnTo>
                    <a:lnTo>
                      <a:pt x="32" y="2"/>
                    </a:lnTo>
                    <a:lnTo>
                      <a:pt x="30" y="3"/>
                    </a:lnTo>
                    <a:lnTo>
                      <a:pt x="30" y="3"/>
                    </a:lnTo>
                    <a:lnTo>
                      <a:pt x="30" y="3"/>
                    </a:lnTo>
                    <a:lnTo>
                      <a:pt x="30" y="3"/>
                    </a:lnTo>
                    <a:lnTo>
                      <a:pt x="30" y="3"/>
                    </a:lnTo>
                    <a:lnTo>
                      <a:pt x="30" y="3"/>
                    </a:lnTo>
                    <a:lnTo>
                      <a:pt x="30" y="3"/>
                    </a:lnTo>
                    <a:lnTo>
                      <a:pt x="30" y="3"/>
                    </a:lnTo>
                    <a:lnTo>
                      <a:pt x="30" y="5"/>
                    </a:lnTo>
                    <a:lnTo>
                      <a:pt x="30"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64" name="Freeform 2424"/>
              <p:cNvSpPr>
                <a:spLocks/>
              </p:cNvSpPr>
              <p:nvPr/>
            </p:nvSpPr>
            <p:spPr bwMode="auto">
              <a:xfrm>
                <a:off x="3888" y="1172"/>
                <a:ext cx="44" cy="56"/>
              </a:xfrm>
              <a:custGeom>
                <a:avLst/>
                <a:gdLst>
                  <a:gd name="T0" fmla="*/ 32 w 44"/>
                  <a:gd name="T1" fmla="*/ 5 h 56"/>
                  <a:gd name="T2" fmla="*/ 33 w 44"/>
                  <a:gd name="T3" fmla="*/ 5 h 56"/>
                  <a:gd name="T4" fmla="*/ 33 w 44"/>
                  <a:gd name="T5" fmla="*/ 5 h 56"/>
                  <a:gd name="T6" fmla="*/ 35 w 44"/>
                  <a:gd name="T7" fmla="*/ 3 h 56"/>
                  <a:gd name="T8" fmla="*/ 35 w 44"/>
                  <a:gd name="T9" fmla="*/ 3 h 56"/>
                  <a:gd name="T10" fmla="*/ 35 w 44"/>
                  <a:gd name="T11" fmla="*/ 3 h 56"/>
                  <a:gd name="T12" fmla="*/ 35 w 44"/>
                  <a:gd name="T13" fmla="*/ 3 h 56"/>
                  <a:gd name="T14" fmla="*/ 35 w 44"/>
                  <a:gd name="T15" fmla="*/ 3 h 56"/>
                  <a:gd name="T16" fmla="*/ 37 w 44"/>
                  <a:gd name="T17" fmla="*/ 3 h 56"/>
                  <a:gd name="T18" fmla="*/ 38 w 44"/>
                  <a:gd name="T19" fmla="*/ 3 h 56"/>
                  <a:gd name="T20" fmla="*/ 35 w 44"/>
                  <a:gd name="T21" fmla="*/ 27 h 56"/>
                  <a:gd name="T22" fmla="*/ 0 w 44"/>
                  <a:gd name="T23" fmla="*/ 13 h 56"/>
                  <a:gd name="T24" fmla="*/ 13 w 44"/>
                  <a:gd name="T25" fmla="*/ 3 h 56"/>
                  <a:gd name="T26" fmla="*/ 13 w 44"/>
                  <a:gd name="T27" fmla="*/ 3 h 56"/>
                  <a:gd name="T28" fmla="*/ 13 w 44"/>
                  <a:gd name="T29" fmla="*/ 5 h 56"/>
                  <a:gd name="T30" fmla="*/ 13 w 44"/>
                  <a:gd name="T31" fmla="*/ 5 h 56"/>
                  <a:gd name="T32" fmla="*/ 13 w 44"/>
                  <a:gd name="T33" fmla="*/ 8 h 56"/>
                  <a:gd name="T34" fmla="*/ 13 w 44"/>
                  <a:gd name="T35" fmla="*/ 12 h 56"/>
                  <a:gd name="T36" fmla="*/ 13 w 44"/>
                  <a:gd name="T37" fmla="*/ 13 h 56"/>
                  <a:gd name="T38" fmla="*/ 13 w 44"/>
                  <a:gd name="T39" fmla="*/ 19 h 56"/>
                  <a:gd name="T40" fmla="*/ 16 w 44"/>
                  <a:gd name="T41" fmla="*/ 15 h 56"/>
                  <a:gd name="T42" fmla="*/ 18 w 44"/>
                  <a:gd name="T43" fmla="*/ 12 h 56"/>
                  <a:gd name="T44" fmla="*/ 18 w 44"/>
                  <a:gd name="T45" fmla="*/ 12 h 56"/>
                  <a:gd name="T46" fmla="*/ 18 w 44"/>
                  <a:gd name="T47" fmla="*/ 12 h 56"/>
                  <a:gd name="T48" fmla="*/ 20 w 44"/>
                  <a:gd name="T49" fmla="*/ 12 h 56"/>
                  <a:gd name="T50" fmla="*/ 20 w 44"/>
                  <a:gd name="T51" fmla="*/ 12 h 56"/>
                  <a:gd name="T52" fmla="*/ 20 w 44"/>
                  <a:gd name="T53" fmla="*/ 10 h 56"/>
                  <a:gd name="T54" fmla="*/ 22 w 44"/>
                  <a:gd name="T55" fmla="*/ 10 h 56"/>
                  <a:gd name="T56" fmla="*/ 23 w 44"/>
                  <a:gd name="T57" fmla="*/ 8 h 56"/>
                  <a:gd name="T58" fmla="*/ 23 w 44"/>
                  <a:gd name="T59" fmla="*/ 7 h 56"/>
                  <a:gd name="T60" fmla="*/ 23 w 44"/>
                  <a:gd name="T61" fmla="*/ 7 h 56"/>
                  <a:gd name="T62" fmla="*/ 23 w 44"/>
                  <a:gd name="T63" fmla="*/ 7 h 56"/>
                  <a:gd name="T64" fmla="*/ 25 w 44"/>
                  <a:gd name="T65" fmla="*/ 5 h 56"/>
                  <a:gd name="T66" fmla="*/ 25 w 44"/>
                  <a:gd name="T67" fmla="*/ 5 h 56"/>
                  <a:gd name="T68" fmla="*/ 25 w 44"/>
                  <a:gd name="T69" fmla="*/ 3 h 56"/>
                  <a:gd name="T70" fmla="*/ 27 w 44"/>
                  <a:gd name="T71" fmla="*/ 3 h 56"/>
                  <a:gd name="T72" fmla="*/ 27 w 44"/>
                  <a:gd name="T73" fmla="*/ 3 h 56"/>
                  <a:gd name="T74" fmla="*/ 27 w 44"/>
                  <a:gd name="T75" fmla="*/ 3 h 56"/>
                  <a:gd name="T76" fmla="*/ 27 w 44"/>
                  <a:gd name="T77" fmla="*/ 3 h 56"/>
                  <a:gd name="T78" fmla="*/ 30 w 44"/>
                  <a:gd name="T79" fmla="*/ 0 h 56"/>
                  <a:gd name="T80" fmla="*/ 30 w 44"/>
                  <a:gd name="T81" fmla="*/ 0 h 56"/>
                  <a:gd name="T82" fmla="*/ 30 w 44"/>
                  <a:gd name="T83" fmla="*/ 0 h 56"/>
                  <a:gd name="T84" fmla="*/ 30 w 44"/>
                  <a:gd name="T85" fmla="*/ 0 h 56"/>
                  <a:gd name="T86" fmla="*/ 32 w 44"/>
                  <a:gd name="T87" fmla="*/ 0 h 56"/>
                  <a:gd name="T88" fmla="*/ 32 w 44"/>
                  <a:gd name="T89" fmla="*/ 0 h 56"/>
                  <a:gd name="T90" fmla="*/ 32 w 44"/>
                  <a:gd name="T91" fmla="*/ 0 h 56"/>
                  <a:gd name="T92" fmla="*/ 32 w 44"/>
                  <a:gd name="T93" fmla="*/ 0 h 56"/>
                  <a:gd name="T94" fmla="*/ 32 w 44"/>
                  <a:gd name="T95" fmla="*/ 0 h 56"/>
                  <a:gd name="T96" fmla="*/ 30 w 44"/>
                  <a:gd name="T97" fmla="*/ 3 h 56"/>
                  <a:gd name="T98" fmla="*/ 30 w 44"/>
                  <a:gd name="T99" fmla="*/ 3 h 56"/>
                  <a:gd name="T100" fmla="*/ 30 w 44"/>
                  <a:gd name="T101" fmla="*/ 3 h 56"/>
                  <a:gd name="T102" fmla="*/ 30 w 44"/>
                  <a:gd name="T103"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56">
                    <a:moveTo>
                      <a:pt x="30" y="5"/>
                    </a:moveTo>
                    <a:lnTo>
                      <a:pt x="30" y="5"/>
                    </a:lnTo>
                    <a:lnTo>
                      <a:pt x="32" y="5"/>
                    </a:lnTo>
                    <a:lnTo>
                      <a:pt x="32" y="5"/>
                    </a:lnTo>
                    <a:lnTo>
                      <a:pt x="33" y="5"/>
                    </a:lnTo>
                    <a:lnTo>
                      <a:pt x="33" y="5"/>
                    </a:lnTo>
                    <a:lnTo>
                      <a:pt x="33" y="5"/>
                    </a:lnTo>
                    <a:lnTo>
                      <a:pt x="33" y="5"/>
                    </a:lnTo>
                    <a:lnTo>
                      <a:pt x="33" y="5"/>
                    </a:lnTo>
                    <a:lnTo>
                      <a:pt x="33" y="5"/>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7" y="3"/>
                    </a:lnTo>
                    <a:lnTo>
                      <a:pt x="37" y="3"/>
                    </a:lnTo>
                    <a:lnTo>
                      <a:pt x="37" y="3"/>
                    </a:lnTo>
                    <a:lnTo>
                      <a:pt x="37" y="3"/>
                    </a:lnTo>
                    <a:lnTo>
                      <a:pt x="38" y="3"/>
                    </a:lnTo>
                    <a:lnTo>
                      <a:pt x="40" y="19"/>
                    </a:lnTo>
                    <a:lnTo>
                      <a:pt x="44" y="27"/>
                    </a:lnTo>
                    <a:lnTo>
                      <a:pt x="35" y="27"/>
                    </a:lnTo>
                    <a:lnTo>
                      <a:pt x="38" y="54"/>
                    </a:lnTo>
                    <a:lnTo>
                      <a:pt x="3" y="56"/>
                    </a:lnTo>
                    <a:lnTo>
                      <a:pt x="0" y="13"/>
                    </a:lnTo>
                    <a:lnTo>
                      <a:pt x="8" y="12"/>
                    </a:lnTo>
                    <a:lnTo>
                      <a:pt x="8" y="3"/>
                    </a:lnTo>
                    <a:lnTo>
                      <a:pt x="13" y="3"/>
                    </a:lnTo>
                    <a:lnTo>
                      <a:pt x="13" y="3"/>
                    </a:lnTo>
                    <a:lnTo>
                      <a:pt x="13" y="3"/>
                    </a:lnTo>
                    <a:lnTo>
                      <a:pt x="13" y="3"/>
                    </a:lnTo>
                    <a:lnTo>
                      <a:pt x="13" y="5"/>
                    </a:lnTo>
                    <a:lnTo>
                      <a:pt x="13" y="5"/>
                    </a:lnTo>
                    <a:lnTo>
                      <a:pt x="13" y="5"/>
                    </a:lnTo>
                    <a:lnTo>
                      <a:pt x="13" y="5"/>
                    </a:lnTo>
                    <a:lnTo>
                      <a:pt x="13" y="5"/>
                    </a:lnTo>
                    <a:lnTo>
                      <a:pt x="13" y="5"/>
                    </a:lnTo>
                    <a:lnTo>
                      <a:pt x="13" y="8"/>
                    </a:lnTo>
                    <a:lnTo>
                      <a:pt x="13" y="8"/>
                    </a:lnTo>
                    <a:lnTo>
                      <a:pt x="13" y="8"/>
                    </a:lnTo>
                    <a:lnTo>
                      <a:pt x="13" y="10"/>
                    </a:lnTo>
                    <a:lnTo>
                      <a:pt x="13" y="12"/>
                    </a:lnTo>
                    <a:lnTo>
                      <a:pt x="13" y="12"/>
                    </a:lnTo>
                    <a:lnTo>
                      <a:pt x="13" y="12"/>
                    </a:lnTo>
                    <a:lnTo>
                      <a:pt x="13" y="12"/>
                    </a:lnTo>
                    <a:lnTo>
                      <a:pt x="13" y="13"/>
                    </a:lnTo>
                    <a:lnTo>
                      <a:pt x="13" y="15"/>
                    </a:lnTo>
                    <a:lnTo>
                      <a:pt x="13" y="17"/>
                    </a:lnTo>
                    <a:lnTo>
                      <a:pt x="13" y="19"/>
                    </a:lnTo>
                    <a:lnTo>
                      <a:pt x="15" y="19"/>
                    </a:lnTo>
                    <a:lnTo>
                      <a:pt x="15" y="19"/>
                    </a:lnTo>
                    <a:lnTo>
                      <a:pt x="16" y="15"/>
                    </a:lnTo>
                    <a:lnTo>
                      <a:pt x="18" y="13"/>
                    </a:lnTo>
                    <a:lnTo>
                      <a:pt x="18" y="12"/>
                    </a:lnTo>
                    <a:lnTo>
                      <a:pt x="18" y="12"/>
                    </a:lnTo>
                    <a:lnTo>
                      <a:pt x="18" y="12"/>
                    </a:lnTo>
                    <a:lnTo>
                      <a:pt x="18" y="12"/>
                    </a:lnTo>
                    <a:lnTo>
                      <a:pt x="18" y="12"/>
                    </a:lnTo>
                    <a:lnTo>
                      <a:pt x="18" y="12"/>
                    </a:lnTo>
                    <a:lnTo>
                      <a:pt x="18" y="12"/>
                    </a:lnTo>
                    <a:lnTo>
                      <a:pt x="18" y="12"/>
                    </a:lnTo>
                    <a:lnTo>
                      <a:pt x="20" y="12"/>
                    </a:lnTo>
                    <a:lnTo>
                      <a:pt x="20" y="12"/>
                    </a:lnTo>
                    <a:lnTo>
                      <a:pt x="20" y="12"/>
                    </a:lnTo>
                    <a:lnTo>
                      <a:pt x="20" y="12"/>
                    </a:lnTo>
                    <a:lnTo>
                      <a:pt x="20" y="12"/>
                    </a:lnTo>
                    <a:lnTo>
                      <a:pt x="20" y="12"/>
                    </a:lnTo>
                    <a:lnTo>
                      <a:pt x="20" y="12"/>
                    </a:lnTo>
                    <a:lnTo>
                      <a:pt x="20" y="12"/>
                    </a:lnTo>
                    <a:lnTo>
                      <a:pt x="20" y="10"/>
                    </a:lnTo>
                    <a:lnTo>
                      <a:pt x="22" y="10"/>
                    </a:lnTo>
                    <a:lnTo>
                      <a:pt x="22" y="10"/>
                    </a:lnTo>
                    <a:lnTo>
                      <a:pt x="22" y="10"/>
                    </a:lnTo>
                    <a:lnTo>
                      <a:pt x="22" y="8"/>
                    </a:lnTo>
                    <a:lnTo>
                      <a:pt x="22" y="8"/>
                    </a:lnTo>
                    <a:lnTo>
                      <a:pt x="23" y="8"/>
                    </a:lnTo>
                    <a:lnTo>
                      <a:pt x="23" y="7"/>
                    </a:lnTo>
                    <a:lnTo>
                      <a:pt x="23" y="7"/>
                    </a:lnTo>
                    <a:lnTo>
                      <a:pt x="23" y="7"/>
                    </a:lnTo>
                    <a:lnTo>
                      <a:pt x="23" y="7"/>
                    </a:lnTo>
                    <a:lnTo>
                      <a:pt x="23" y="7"/>
                    </a:lnTo>
                    <a:lnTo>
                      <a:pt x="23" y="7"/>
                    </a:lnTo>
                    <a:lnTo>
                      <a:pt x="23" y="7"/>
                    </a:lnTo>
                    <a:lnTo>
                      <a:pt x="23" y="7"/>
                    </a:lnTo>
                    <a:lnTo>
                      <a:pt x="23" y="7"/>
                    </a:lnTo>
                    <a:lnTo>
                      <a:pt x="23" y="7"/>
                    </a:lnTo>
                    <a:lnTo>
                      <a:pt x="23" y="5"/>
                    </a:lnTo>
                    <a:lnTo>
                      <a:pt x="25" y="5"/>
                    </a:lnTo>
                    <a:lnTo>
                      <a:pt x="25" y="5"/>
                    </a:lnTo>
                    <a:lnTo>
                      <a:pt x="25" y="5"/>
                    </a:lnTo>
                    <a:lnTo>
                      <a:pt x="25" y="5"/>
                    </a:lnTo>
                    <a:lnTo>
                      <a:pt x="25" y="5"/>
                    </a:lnTo>
                    <a:lnTo>
                      <a:pt x="25" y="5"/>
                    </a:lnTo>
                    <a:lnTo>
                      <a:pt x="25"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8" y="2"/>
                    </a:lnTo>
                    <a:lnTo>
                      <a:pt x="30" y="0"/>
                    </a:lnTo>
                    <a:lnTo>
                      <a:pt x="30" y="0"/>
                    </a:lnTo>
                    <a:lnTo>
                      <a:pt x="30" y="0"/>
                    </a:lnTo>
                    <a:lnTo>
                      <a:pt x="30" y="0"/>
                    </a:lnTo>
                    <a:lnTo>
                      <a:pt x="30" y="0"/>
                    </a:lnTo>
                    <a:lnTo>
                      <a:pt x="30" y="0"/>
                    </a:lnTo>
                    <a:lnTo>
                      <a:pt x="30" y="0"/>
                    </a:lnTo>
                    <a:lnTo>
                      <a:pt x="30" y="0"/>
                    </a:lnTo>
                    <a:lnTo>
                      <a:pt x="30" y="0"/>
                    </a:lnTo>
                    <a:lnTo>
                      <a:pt x="30" y="0"/>
                    </a:lnTo>
                    <a:lnTo>
                      <a:pt x="32" y="0"/>
                    </a:lnTo>
                    <a:lnTo>
                      <a:pt x="32" y="0"/>
                    </a:lnTo>
                    <a:lnTo>
                      <a:pt x="32" y="0"/>
                    </a:lnTo>
                    <a:lnTo>
                      <a:pt x="32" y="0"/>
                    </a:lnTo>
                    <a:lnTo>
                      <a:pt x="32" y="0"/>
                    </a:lnTo>
                    <a:lnTo>
                      <a:pt x="32" y="0"/>
                    </a:lnTo>
                    <a:lnTo>
                      <a:pt x="32" y="0"/>
                    </a:lnTo>
                    <a:lnTo>
                      <a:pt x="32" y="0"/>
                    </a:lnTo>
                    <a:lnTo>
                      <a:pt x="32" y="0"/>
                    </a:lnTo>
                    <a:lnTo>
                      <a:pt x="32" y="0"/>
                    </a:lnTo>
                    <a:lnTo>
                      <a:pt x="32" y="0"/>
                    </a:lnTo>
                    <a:lnTo>
                      <a:pt x="32" y="0"/>
                    </a:lnTo>
                    <a:lnTo>
                      <a:pt x="32" y="0"/>
                    </a:lnTo>
                    <a:lnTo>
                      <a:pt x="32" y="0"/>
                    </a:lnTo>
                    <a:lnTo>
                      <a:pt x="32" y="0"/>
                    </a:lnTo>
                    <a:lnTo>
                      <a:pt x="32" y="2"/>
                    </a:lnTo>
                    <a:lnTo>
                      <a:pt x="32" y="2"/>
                    </a:lnTo>
                    <a:lnTo>
                      <a:pt x="30" y="3"/>
                    </a:lnTo>
                    <a:lnTo>
                      <a:pt x="30" y="3"/>
                    </a:lnTo>
                    <a:lnTo>
                      <a:pt x="30" y="3"/>
                    </a:lnTo>
                    <a:lnTo>
                      <a:pt x="30" y="3"/>
                    </a:lnTo>
                    <a:lnTo>
                      <a:pt x="30" y="3"/>
                    </a:lnTo>
                    <a:lnTo>
                      <a:pt x="30" y="3"/>
                    </a:lnTo>
                    <a:lnTo>
                      <a:pt x="30" y="3"/>
                    </a:lnTo>
                    <a:lnTo>
                      <a:pt x="30" y="3"/>
                    </a:lnTo>
                    <a:lnTo>
                      <a:pt x="30" y="5"/>
                    </a:lnTo>
                    <a:lnTo>
                      <a:pt x="3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65" name="Freeform 2425"/>
              <p:cNvSpPr>
                <a:spLocks/>
              </p:cNvSpPr>
              <p:nvPr/>
            </p:nvSpPr>
            <p:spPr bwMode="auto">
              <a:xfrm>
                <a:off x="4123" y="1570"/>
                <a:ext cx="36" cy="39"/>
              </a:xfrm>
              <a:custGeom>
                <a:avLst/>
                <a:gdLst>
                  <a:gd name="T0" fmla="*/ 36 w 36"/>
                  <a:gd name="T1" fmla="*/ 36 h 39"/>
                  <a:gd name="T2" fmla="*/ 20 w 36"/>
                  <a:gd name="T3" fmla="*/ 37 h 39"/>
                  <a:gd name="T4" fmla="*/ 5 w 36"/>
                  <a:gd name="T5" fmla="*/ 39 h 39"/>
                  <a:gd name="T6" fmla="*/ 0 w 36"/>
                  <a:gd name="T7" fmla="*/ 5 h 39"/>
                  <a:gd name="T8" fmla="*/ 15 w 36"/>
                  <a:gd name="T9" fmla="*/ 2 h 39"/>
                  <a:gd name="T10" fmla="*/ 30 w 36"/>
                  <a:gd name="T11" fmla="*/ 0 h 39"/>
                  <a:gd name="T12" fmla="*/ 36 w 36"/>
                  <a:gd name="T13" fmla="*/ 36 h 39"/>
                </a:gdLst>
                <a:ahLst/>
                <a:cxnLst>
                  <a:cxn ang="0">
                    <a:pos x="T0" y="T1"/>
                  </a:cxn>
                  <a:cxn ang="0">
                    <a:pos x="T2" y="T3"/>
                  </a:cxn>
                  <a:cxn ang="0">
                    <a:pos x="T4" y="T5"/>
                  </a:cxn>
                  <a:cxn ang="0">
                    <a:pos x="T6" y="T7"/>
                  </a:cxn>
                  <a:cxn ang="0">
                    <a:pos x="T8" y="T9"/>
                  </a:cxn>
                  <a:cxn ang="0">
                    <a:pos x="T10" y="T11"/>
                  </a:cxn>
                  <a:cxn ang="0">
                    <a:pos x="T12" y="T13"/>
                  </a:cxn>
                </a:cxnLst>
                <a:rect l="0" t="0" r="r" b="b"/>
                <a:pathLst>
                  <a:path w="36" h="39">
                    <a:moveTo>
                      <a:pt x="36" y="36"/>
                    </a:moveTo>
                    <a:lnTo>
                      <a:pt x="20" y="37"/>
                    </a:lnTo>
                    <a:lnTo>
                      <a:pt x="5" y="39"/>
                    </a:lnTo>
                    <a:lnTo>
                      <a:pt x="0" y="5"/>
                    </a:lnTo>
                    <a:lnTo>
                      <a:pt x="15" y="2"/>
                    </a:lnTo>
                    <a:lnTo>
                      <a:pt x="30" y="0"/>
                    </a:lnTo>
                    <a:lnTo>
                      <a:pt x="36"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66" name="Freeform 2426"/>
              <p:cNvSpPr>
                <a:spLocks/>
              </p:cNvSpPr>
              <p:nvPr/>
            </p:nvSpPr>
            <p:spPr bwMode="auto">
              <a:xfrm>
                <a:off x="4123" y="1570"/>
                <a:ext cx="36" cy="39"/>
              </a:xfrm>
              <a:custGeom>
                <a:avLst/>
                <a:gdLst>
                  <a:gd name="T0" fmla="*/ 36 w 36"/>
                  <a:gd name="T1" fmla="*/ 36 h 39"/>
                  <a:gd name="T2" fmla="*/ 20 w 36"/>
                  <a:gd name="T3" fmla="*/ 37 h 39"/>
                  <a:gd name="T4" fmla="*/ 5 w 36"/>
                  <a:gd name="T5" fmla="*/ 39 h 39"/>
                  <a:gd name="T6" fmla="*/ 0 w 36"/>
                  <a:gd name="T7" fmla="*/ 5 h 39"/>
                  <a:gd name="T8" fmla="*/ 15 w 36"/>
                  <a:gd name="T9" fmla="*/ 2 h 39"/>
                  <a:gd name="T10" fmla="*/ 30 w 36"/>
                  <a:gd name="T11" fmla="*/ 0 h 39"/>
                  <a:gd name="T12" fmla="*/ 36 w 36"/>
                  <a:gd name="T13" fmla="*/ 36 h 39"/>
                </a:gdLst>
                <a:ahLst/>
                <a:cxnLst>
                  <a:cxn ang="0">
                    <a:pos x="T0" y="T1"/>
                  </a:cxn>
                  <a:cxn ang="0">
                    <a:pos x="T2" y="T3"/>
                  </a:cxn>
                  <a:cxn ang="0">
                    <a:pos x="T4" y="T5"/>
                  </a:cxn>
                  <a:cxn ang="0">
                    <a:pos x="T6" y="T7"/>
                  </a:cxn>
                  <a:cxn ang="0">
                    <a:pos x="T8" y="T9"/>
                  </a:cxn>
                  <a:cxn ang="0">
                    <a:pos x="T10" y="T11"/>
                  </a:cxn>
                  <a:cxn ang="0">
                    <a:pos x="T12" y="T13"/>
                  </a:cxn>
                </a:cxnLst>
                <a:rect l="0" t="0" r="r" b="b"/>
                <a:pathLst>
                  <a:path w="36" h="39">
                    <a:moveTo>
                      <a:pt x="36" y="36"/>
                    </a:moveTo>
                    <a:lnTo>
                      <a:pt x="20" y="37"/>
                    </a:lnTo>
                    <a:lnTo>
                      <a:pt x="5" y="39"/>
                    </a:lnTo>
                    <a:lnTo>
                      <a:pt x="0" y="5"/>
                    </a:lnTo>
                    <a:lnTo>
                      <a:pt x="15" y="2"/>
                    </a:lnTo>
                    <a:lnTo>
                      <a:pt x="30" y="0"/>
                    </a:lnTo>
                    <a:lnTo>
                      <a:pt x="36"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67" name="Freeform 2427"/>
              <p:cNvSpPr>
                <a:spLocks/>
              </p:cNvSpPr>
              <p:nvPr/>
            </p:nvSpPr>
            <p:spPr bwMode="auto">
              <a:xfrm>
                <a:off x="4198" y="1441"/>
                <a:ext cx="37" cy="49"/>
              </a:xfrm>
              <a:custGeom>
                <a:avLst/>
                <a:gdLst>
                  <a:gd name="T0" fmla="*/ 18 w 37"/>
                  <a:gd name="T1" fmla="*/ 21 h 49"/>
                  <a:gd name="T2" fmla="*/ 16 w 37"/>
                  <a:gd name="T3" fmla="*/ 22 h 49"/>
                  <a:gd name="T4" fmla="*/ 16 w 37"/>
                  <a:gd name="T5" fmla="*/ 22 h 49"/>
                  <a:gd name="T6" fmla="*/ 16 w 37"/>
                  <a:gd name="T7" fmla="*/ 22 h 49"/>
                  <a:gd name="T8" fmla="*/ 16 w 37"/>
                  <a:gd name="T9" fmla="*/ 24 h 49"/>
                  <a:gd name="T10" fmla="*/ 18 w 37"/>
                  <a:gd name="T11" fmla="*/ 27 h 49"/>
                  <a:gd name="T12" fmla="*/ 18 w 37"/>
                  <a:gd name="T13" fmla="*/ 27 h 49"/>
                  <a:gd name="T14" fmla="*/ 20 w 37"/>
                  <a:gd name="T15" fmla="*/ 31 h 49"/>
                  <a:gd name="T16" fmla="*/ 22 w 37"/>
                  <a:gd name="T17" fmla="*/ 31 h 49"/>
                  <a:gd name="T18" fmla="*/ 25 w 37"/>
                  <a:gd name="T19" fmla="*/ 32 h 49"/>
                  <a:gd name="T20" fmla="*/ 27 w 37"/>
                  <a:gd name="T21" fmla="*/ 32 h 49"/>
                  <a:gd name="T22" fmla="*/ 27 w 37"/>
                  <a:gd name="T23" fmla="*/ 32 h 49"/>
                  <a:gd name="T24" fmla="*/ 28 w 37"/>
                  <a:gd name="T25" fmla="*/ 34 h 49"/>
                  <a:gd name="T26" fmla="*/ 30 w 37"/>
                  <a:gd name="T27" fmla="*/ 34 h 49"/>
                  <a:gd name="T28" fmla="*/ 30 w 37"/>
                  <a:gd name="T29" fmla="*/ 34 h 49"/>
                  <a:gd name="T30" fmla="*/ 32 w 37"/>
                  <a:gd name="T31" fmla="*/ 34 h 49"/>
                  <a:gd name="T32" fmla="*/ 33 w 37"/>
                  <a:gd name="T33" fmla="*/ 36 h 49"/>
                  <a:gd name="T34" fmla="*/ 35 w 37"/>
                  <a:gd name="T35" fmla="*/ 36 h 49"/>
                  <a:gd name="T36" fmla="*/ 35 w 37"/>
                  <a:gd name="T37" fmla="*/ 36 h 49"/>
                  <a:gd name="T38" fmla="*/ 37 w 37"/>
                  <a:gd name="T39" fmla="*/ 48 h 49"/>
                  <a:gd name="T40" fmla="*/ 28 w 37"/>
                  <a:gd name="T41" fmla="*/ 49 h 49"/>
                  <a:gd name="T42" fmla="*/ 22 w 37"/>
                  <a:gd name="T43" fmla="*/ 46 h 49"/>
                  <a:gd name="T44" fmla="*/ 13 w 37"/>
                  <a:gd name="T45" fmla="*/ 46 h 49"/>
                  <a:gd name="T46" fmla="*/ 13 w 37"/>
                  <a:gd name="T47" fmla="*/ 43 h 49"/>
                  <a:gd name="T48" fmla="*/ 5 w 37"/>
                  <a:gd name="T49" fmla="*/ 43 h 49"/>
                  <a:gd name="T50" fmla="*/ 1 w 37"/>
                  <a:gd name="T51" fmla="*/ 17 h 49"/>
                  <a:gd name="T52" fmla="*/ 0 w 37"/>
                  <a:gd name="T53" fmla="*/ 0 h 49"/>
                  <a:gd name="T54" fmla="*/ 8 w 37"/>
                  <a:gd name="T55" fmla="*/ 0 h 49"/>
                  <a:gd name="T56" fmla="*/ 8 w 37"/>
                  <a:gd name="T57" fmla="*/ 9 h 49"/>
                  <a:gd name="T58" fmla="*/ 16 w 37"/>
                  <a:gd name="T59" fmla="*/ 7 h 49"/>
                  <a:gd name="T60" fmla="*/ 16 w 37"/>
                  <a:gd name="T61" fmla="*/ 9 h 49"/>
                  <a:gd name="T62" fmla="*/ 16 w 37"/>
                  <a:gd name="T63" fmla="*/ 12 h 49"/>
                  <a:gd name="T64" fmla="*/ 18 w 37"/>
                  <a:gd name="T65" fmla="*/ 19 h 49"/>
                  <a:gd name="T66" fmla="*/ 18 w 37"/>
                  <a:gd name="T67" fmla="*/ 2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9">
                    <a:moveTo>
                      <a:pt x="18" y="21"/>
                    </a:moveTo>
                    <a:lnTo>
                      <a:pt x="16" y="22"/>
                    </a:lnTo>
                    <a:lnTo>
                      <a:pt x="16" y="22"/>
                    </a:lnTo>
                    <a:lnTo>
                      <a:pt x="16" y="22"/>
                    </a:lnTo>
                    <a:lnTo>
                      <a:pt x="16" y="24"/>
                    </a:lnTo>
                    <a:lnTo>
                      <a:pt x="18" y="27"/>
                    </a:lnTo>
                    <a:lnTo>
                      <a:pt x="18" y="27"/>
                    </a:lnTo>
                    <a:lnTo>
                      <a:pt x="20" y="31"/>
                    </a:lnTo>
                    <a:lnTo>
                      <a:pt x="22" y="31"/>
                    </a:lnTo>
                    <a:lnTo>
                      <a:pt x="25" y="32"/>
                    </a:lnTo>
                    <a:lnTo>
                      <a:pt x="27" y="32"/>
                    </a:lnTo>
                    <a:lnTo>
                      <a:pt x="27" y="32"/>
                    </a:lnTo>
                    <a:lnTo>
                      <a:pt x="28" y="34"/>
                    </a:lnTo>
                    <a:lnTo>
                      <a:pt x="30" y="34"/>
                    </a:lnTo>
                    <a:lnTo>
                      <a:pt x="30" y="34"/>
                    </a:lnTo>
                    <a:lnTo>
                      <a:pt x="32" y="34"/>
                    </a:lnTo>
                    <a:lnTo>
                      <a:pt x="33" y="36"/>
                    </a:lnTo>
                    <a:lnTo>
                      <a:pt x="35" y="36"/>
                    </a:lnTo>
                    <a:lnTo>
                      <a:pt x="35" y="36"/>
                    </a:lnTo>
                    <a:lnTo>
                      <a:pt x="37" y="48"/>
                    </a:lnTo>
                    <a:lnTo>
                      <a:pt x="28" y="49"/>
                    </a:lnTo>
                    <a:lnTo>
                      <a:pt x="22" y="46"/>
                    </a:lnTo>
                    <a:lnTo>
                      <a:pt x="13" y="46"/>
                    </a:lnTo>
                    <a:lnTo>
                      <a:pt x="13" y="43"/>
                    </a:lnTo>
                    <a:lnTo>
                      <a:pt x="5" y="43"/>
                    </a:lnTo>
                    <a:lnTo>
                      <a:pt x="1" y="17"/>
                    </a:lnTo>
                    <a:lnTo>
                      <a:pt x="0" y="0"/>
                    </a:lnTo>
                    <a:lnTo>
                      <a:pt x="8" y="0"/>
                    </a:lnTo>
                    <a:lnTo>
                      <a:pt x="8" y="9"/>
                    </a:lnTo>
                    <a:lnTo>
                      <a:pt x="16" y="7"/>
                    </a:lnTo>
                    <a:lnTo>
                      <a:pt x="16" y="9"/>
                    </a:lnTo>
                    <a:lnTo>
                      <a:pt x="16" y="12"/>
                    </a:lnTo>
                    <a:lnTo>
                      <a:pt x="18" y="19"/>
                    </a:lnTo>
                    <a:lnTo>
                      <a:pt x="18" y="2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68" name="Freeform 2428"/>
              <p:cNvSpPr>
                <a:spLocks/>
              </p:cNvSpPr>
              <p:nvPr/>
            </p:nvSpPr>
            <p:spPr bwMode="auto">
              <a:xfrm>
                <a:off x="4198" y="1441"/>
                <a:ext cx="37" cy="49"/>
              </a:xfrm>
              <a:custGeom>
                <a:avLst/>
                <a:gdLst>
                  <a:gd name="T0" fmla="*/ 18 w 37"/>
                  <a:gd name="T1" fmla="*/ 21 h 49"/>
                  <a:gd name="T2" fmla="*/ 16 w 37"/>
                  <a:gd name="T3" fmla="*/ 22 h 49"/>
                  <a:gd name="T4" fmla="*/ 16 w 37"/>
                  <a:gd name="T5" fmla="*/ 22 h 49"/>
                  <a:gd name="T6" fmla="*/ 16 w 37"/>
                  <a:gd name="T7" fmla="*/ 22 h 49"/>
                  <a:gd name="T8" fmla="*/ 16 w 37"/>
                  <a:gd name="T9" fmla="*/ 24 h 49"/>
                  <a:gd name="T10" fmla="*/ 18 w 37"/>
                  <a:gd name="T11" fmla="*/ 27 h 49"/>
                  <a:gd name="T12" fmla="*/ 18 w 37"/>
                  <a:gd name="T13" fmla="*/ 27 h 49"/>
                  <a:gd name="T14" fmla="*/ 20 w 37"/>
                  <a:gd name="T15" fmla="*/ 31 h 49"/>
                  <a:gd name="T16" fmla="*/ 22 w 37"/>
                  <a:gd name="T17" fmla="*/ 31 h 49"/>
                  <a:gd name="T18" fmla="*/ 25 w 37"/>
                  <a:gd name="T19" fmla="*/ 32 h 49"/>
                  <a:gd name="T20" fmla="*/ 27 w 37"/>
                  <a:gd name="T21" fmla="*/ 32 h 49"/>
                  <a:gd name="T22" fmla="*/ 27 w 37"/>
                  <a:gd name="T23" fmla="*/ 32 h 49"/>
                  <a:gd name="T24" fmla="*/ 28 w 37"/>
                  <a:gd name="T25" fmla="*/ 34 h 49"/>
                  <a:gd name="T26" fmla="*/ 30 w 37"/>
                  <a:gd name="T27" fmla="*/ 34 h 49"/>
                  <a:gd name="T28" fmla="*/ 30 w 37"/>
                  <a:gd name="T29" fmla="*/ 34 h 49"/>
                  <a:gd name="T30" fmla="*/ 32 w 37"/>
                  <a:gd name="T31" fmla="*/ 34 h 49"/>
                  <a:gd name="T32" fmla="*/ 33 w 37"/>
                  <a:gd name="T33" fmla="*/ 36 h 49"/>
                  <a:gd name="T34" fmla="*/ 35 w 37"/>
                  <a:gd name="T35" fmla="*/ 36 h 49"/>
                  <a:gd name="T36" fmla="*/ 35 w 37"/>
                  <a:gd name="T37" fmla="*/ 36 h 49"/>
                  <a:gd name="T38" fmla="*/ 37 w 37"/>
                  <a:gd name="T39" fmla="*/ 48 h 49"/>
                  <a:gd name="T40" fmla="*/ 28 w 37"/>
                  <a:gd name="T41" fmla="*/ 49 h 49"/>
                  <a:gd name="T42" fmla="*/ 22 w 37"/>
                  <a:gd name="T43" fmla="*/ 46 h 49"/>
                  <a:gd name="T44" fmla="*/ 13 w 37"/>
                  <a:gd name="T45" fmla="*/ 46 h 49"/>
                  <a:gd name="T46" fmla="*/ 13 w 37"/>
                  <a:gd name="T47" fmla="*/ 43 h 49"/>
                  <a:gd name="T48" fmla="*/ 5 w 37"/>
                  <a:gd name="T49" fmla="*/ 43 h 49"/>
                  <a:gd name="T50" fmla="*/ 1 w 37"/>
                  <a:gd name="T51" fmla="*/ 17 h 49"/>
                  <a:gd name="T52" fmla="*/ 0 w 37"/>
                  <a:gd name="T53" fmla="*/ 0 h 49"/>
                  <a:gd name="T54" fmla="*/ 8 w 37"/>
                  <a:gd name="T55" fmla="*/ 0 h 49"/>
                  <a:gd name="T56" fmla="*/ 8 w 37"/>
                  <a:gd name="T57" fmla="*/ 9 h 49"/>
                  <a:gd name="T58" fmla="*/ 16 w 37"/>
                  <a:gd name="T59" fmla="*/ 7 h 49"/>
                  <a:gd name="T60" fmla="*/ 16 w 37"/>
                  <a:gd name="T61" fmla="*/ 9 h 49"/>
                  <a:gd name="T62" fmla="*/ 16 w 37"/>
                  <a:gd name="T63" fmla="*/ 12 h 49"/>
                  <a:gd name="T64" fmla="*/ 18 w 37"/>
                  <a:gd name="T65" fmla="*/ 19 h 49"/>
                  <a:gd name="T66" fmla="*/ 18 w 37"/>
                  <a:gd name="T67" fmla="*/ 2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9">
                    <a:moveTo>
                      <a:pt x="18" y="21"/>
                    </a:moveTo>
                    <a:lnTo>
                      <a:pt x="16" y="22"/>
                    </a:lnTo>
                    <a:lnTo>
                      <a:pt x="16" y="22"/>
                    </a:lnTo>
                    <a:lnTo>
                      <a:pt x="16" y="22"/>
                    </a:lnTo>
                    <a:lnTo>
                      <a:pt x="16" y="24"/>
                    </a:lnTo>
                    <a:lnTo>
                      <a:pt x="18" y="27"/>
                    </a:lnTo>
                    <a:lnTo>
                      <a:pt x="18" y="27"/>
                    </a:lnTo>
                    <a:lnTo>
                      <a:pt x="20" y="31"/>
                    </a:lnTo>
                    <a:lnTo>
                      <a:pt x="22" y="31"/>
                    </a:lnTo>
                    <a:lnTo>
                      <a:pt x="25" y="32"/>
                    </a:lnTo>
                    <a:lnTo>
                      <a:pt x="27" y="32"/>
                    </a:lnTo>
                    <a:lnTo>
                      <a:pt x="27" y="32"/>
                    </a:lnTo>
                    <a:lnTo>
                      <a:pt x="28" y="34"/>
                    </a:lnTo>
                    <a:lnTo>
                      <a:pt x="30" y="34"/>
                    </a:lnTo>
                    <a:lnTo>
                      <a:pt x="30" y="34"/>
                    </a:lnTo>
                    <a:lnTo>
                      <a:pt x="32" y="34"/>
                    </a:lnTo>
                    <a:lnTo>
                      <a:pt x="33" y="36"/>
                    </a:lnTo>
                    <a:lnTo>
                      <a:pt x="35" y="36"/>
                    </a:lnTo>
                    <a:lnTo>
                      <a:pt x="35" y="36"/>
                    </a:lnTo>
                    <a:lnTo>
                      <a:pt x="37" y="48"/>
                    </a:lnTo>
                    <a:lnTo>
                      <a:pt x="28" y="49"/>
                    </a:lnTo>
                    <a:lnTo>
                      <a:pt x="22" y="46"/>
                    </a:lnTo>
                    <a:lnTo>
                      <a:pt x="13" y="46"/>
                    </a:lnTo>
                    <a:lnTo>
                      <a:pt x="13" y="43"/>
                    </a:lnTo>
                    <a:lnTo>
                      <a:pt x="5" y="43"/>
                    </a:lnTo>
                    <a:lnTo>
                      <a:pt x="1" y="17"/>
                    </a:lnTo>
                    <a:lnTo>
                      <a:pt x="0" y="0"/>
                    </a:lnTo>
                    <a:lnTo>
                      <a:pt x="8" y="0"/>
                    </a:lnTo>
                    <a:lnTo>
                      <a:pt x="8" y="9"/>
                    </a:lnTo>
                    <a:lnTo>
                      <a:pt x="16" y="7"/>
                    </a:lnTo>
                    <a:lnTo>
                      <a:pt x="16" y="9"/>
                    </a:lnTo>
                    <a:lnTo>
                      <a:pt x="16" y="12"/>
                    </a:lnTo>
                    <a:lnTo>
                      <a:pt x="18" y="19"/>
                    </a:lnTo>
                    <a:lnTo>
                      <a:pt x="18"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69" name="Freeform 2429"/>
              <p:cNvSpPr>
                <a:spLocks/>
              </p:cNvSpPr>
              <p:nvPr/>
            </p:nvSpPr>
            <p:spPr bwMode="auto">
              <a:xfrm>
                <a:off x="4057" y="1377"/>
                <a:ext cx="30" cy="27"/>
              </a:xfrm>
              <a:custGeom>
                <a:avLst/>
                <a:gdLst>
                  <a:gd name="T0" fmla="*/ 27 w 30"/>
                  <a:gd name="T1" fmla="*/ 0 h 27"/>
                  <a:gd name="T2" fmla="*/ 30 w 30"/>
                  <a:gd name="T3" fmla="*/ 25 h 27"/>
                  <a:gd name="T4" fmla="*/ 3 w 30"/>
                  <a:gd name="T5" fmla="*/ 27 h 27"/>
                  <a:gd name="T6" fmla="*/ 3 w 30"/>
                  <a:gd name="T7" fmla="*/ 24 h 27"/>
                  <a:gd name="T8" fmla="*/ 3 w 30"/>
                  <a:gd name="T9" fmla="*/ 22 h 27"/>
                  <a:gd name="T10" fmla="*/ 3 w 30"/>
                  <a:gd name="T11" fmla="*/ 20 h 27"/>
                  <a:gd name="T12" fmla="*/ 3 w 30"/>
                  <a:gd name="T13" fmla="*/ 19 h 27"/>
                  <a:gd name="T14" fmla="*/ 2 w 30"/>
                  <a:gd name="T15" fmla="*/ 15 h 27"/>
                  <a:gd name="T16" fmla="*/ 0 w 30"/>
                  <a:gd name="T17" fmla="*/ 13 h 27"/>
                  <a:gd name="T18" fmla="*/ 0 w 30"/>
                  <a:gd name="T19" fmla="*/ 10 h 27"/>
                  <a:gd name="T20" fmla="*/ 0 w 30"/>
                  <a:gd name="T21" fmla="*/ 10 h 27"/>
                  <a:gd name="T22" fmla="*/ 2 w 30"/>
                  <a:gd name="T23" fmla="*/ 10 h 27"/>
                  <a:gd name="T24" fmla="*/ 2 w 30"/>
                  <a:gd name="T25" fmla="*/ 8 h 27"/>
                  <a:gd name="T26" fmla="*/ 5 w 30"/>
                  <a:gd name="T27" fmla="*/ 7 h 27"/>
                  <a:gd name="T28" fmla="*/ 5 w 30"/>
                  <a:gd name="T29" fmla="*/ 7 h 27"/>
                  <a:gd name="T30" fmla="*/ 7 w 30"/>
                  <a:gd name="T31" fmla="*/ 7 h 27"/>
                  <a:gd name="T32" fmla="*/ 7 w 30"/>
                  <a:gd name="T33" fmla="*/ 7 h 27"/>
                  <a:gd name="T34" fmla="*/ 8 w 30"/>
                  <a:gd name="T35" fmla="*/ 7 h 27"/>
                  <a:gd name="T36" fmla="*/ 8 w 30"/>
                  <a:gd name="T37" fmla="*/ 7 h 27"/>
                  <a:gd name="T38" fmla="*/ 8 w 30"/>
                  <a:gd name="T39" fmla="*/ 7 h 27"/>
                  <a:gd name="T40" fmla="*/ 8 w 30"/>
                  <a:gd name="T41" fmla="*/ 7 h 27"/>
                  <a:gd name="T42" fmla="*/ 10 w 30"/>
                  <a:gd name="T43" fmla="*/ 5 h 27"/>
                  <a:gd name="T44" fmla="*/ 10 w 30"/>
                  <a:gd name="T45" fmla="*/ 5 h 27"/>
                  <a:gd name="T46" fmla="*/ 10 w 30"/>
                  <a:gd name="T47" fmla="*/ 5 h 27"/>
                  <a:gd name="T48" fmla="*/ 10 w 30"/>
                  <a:gd name="T49" fmla="*/ 5 h 27"/>
                  <a:gd name="T50" fmla="*/ 10 w 30"/>
                  <a:gd name="T51" fmla="*/ 5 h 27"/>
                  <a:gd name="T52" fmla="*/ 12 w 30"/>
                  <a:gd name="T53" fmla="*/ 3 h 27"/>
                  <a:gd name="T54" fmla="*/ 12 w 30"/>
                  <a:gd name="T55" fmla="*/ 2 h 27"/>
                  <a:gd name="T56" fmla="*/ 12 w 30"/>
                  <a:gd name="T57" fmla="*/ 2 h 27"/>
                  <a:gd name="T58" fmla="*/ 12 w 30"/>
                  <a:gd name="T59" fmla="*/ 2 h 27"/>
                  <a:gd name="T60" fmla="*/ 12 w 30"/>
                  <a:gd name="T61" fmla="*/ 2 h 27"/>
                  <a:gd name="T62" fmla="*/ 12 w 30"/>
                  <a:gd name="T63" fmla="*/ 2 h 27"/>
                  <a:gd name="T64" fmla="*/ 12 w 30"/>
                  <a:gd name="T65" fmla="*/ 0 h 27"/>
                  <a:gd name="T66" fmla="*/ 27 w 30"/>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7">
                    <a:moveTo>
                      <a:pt x="27" y="0"/>
                    </a:moveTo>
                    <a:lnTo>
                      <a:pt x="30" y="25"/>
                    </a:lnTo>
                    <a:lnTo>
                      <a:pt x="3" y="27"/>
                    </a:lnTo>
                    <a:lnTo>
                      <a:pt x="3" y="24"/>
                    </a:lnTo>
                    <a:lnTo>
                      <a:pt x="3" y="22"/>
                    </a:lnTo>
                    <a:lnTo>
                      <a:pt x="3" y="20"/>
                    </a:lnTo>
                    <a:lnTo>
                      <a:pt x="3" y="19"/>
                    </a:lnTo>
                    <a:lnTo>
                      <a:pt x="2" y="15"/>
                    </a:lnTo>
                    <a:lnTo>
                      <a:pt x="0" y="13"/>
                    </a:lnTo>
                    <a:lnTo>
                      <a:pt x="0" y="10"/>
                    </a:lnTo>
                    <a:lnTo>
                      <a:pt x="0" y="10"/>
                    </a:lnTo>
                    <a:lnTo>
                      <a:pt x="2" y="10"/>
                    </a:lnTo>
                    <a:lnTo>
                      <a:pt x="2" y="8"/>
                    </a:lnTo>
                    <a:lnTo>
                      <a:pt x="5" y="7"/>
                    </a:lnTo>
                    <a:lnTo>
                      <a:pt x="5" y="7"/>
                    </a:lnTo>
                    <a:lnTo>
                      <a:pt x="7" y="7"/>
                    </a:lnTo>
                    <a:lnTo>
                      <a:pt x="7" y="7"/>
                    </a:lnTo>
                    <a:lnTo>
                      <a:pt x="8" y="7"/>
                    </a:lnTo>
                    <a:lnTo>
                      <a:pt x="8" y="7"/>
                    </a:lnTo>
                    <a:lnTo>
                      <a:pt x="8" y="7"/>
                    </a:lnTo>
                    <a:lnTo>
                      <a:pt x="8" y="7"/>
                    </a:lnTo>
                    <a:lnTo>
                      <a:pt x="10" y="5"/>
                    </a:lnTo>
                    <a:lnTo>
                      <a:pt x="10" y="5"/>
                    </a:lnTo>
                    <a:lnTo>
                      <a:pt x="10" y="5"/>
                    </a:lnTo>
                    <a:lnTo>
                      <a:pt x="10" y="5"/>
                    </a:lnTo>
                    <a:lnTo>
                      <a:pt x="10" y="5"/>
                    </a:lnTo>
                    <a:lnTo>
                      <a:pt x="12" y="3"/>
                    </a:lnTo>
                    <a:lnTo>
                      <a:pt x="12" y="2"/>
                    </a:lnTo>
                    <a:lnTo>
                      <a:pt x="12" y="2"/>
                    </a:lnTo>
                    <a:lnTo>
                      <a:pt x="12" y="2"/>
                    </a:lnTo>
                    <a:lnTo>
                      <a:pt x="12" y="2"/>
                    </a:lnTo>
                    <a:lnTo>
                      <a:pt x="12" y="2"/>
                    </a:lnTo>
                    <a:lnTo>
                      <a:pt x="12" y="0"/>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70" name="Freeform 2430"/>
              <p:cNvSpPr>
                <a:spLocks/>
              </p:cNvSpPr>
              <p:nvPr/>
            </p:nvSpPr>
            <p:spPr bwMode="auto">
              <a:xfrm>
                <a:off x="4057" y="1377"/>
                <a:ext cx="30" cy="27"/>
              </a:xfrm>
              <a:custGeom>
                <a:avLst/>
                <a:gdLst>
                  <a:gd name="T0" fmla="*/ 27 w 30"/>
                  <a:gd name="T1" fmla="*/ 0 h 27"/>
                  <a:gd name="T2" fmla="*/ 30 w 30"/>
                  <a:gd name="T3" fmla="*/ 25 h 27"/>
                  <a:gd name="T4" fmla="*/ 3 w 30"/>
                  <a:gd name="T5" fmla="*/ 27 h 27"/>
                  <a:gd name="T6" fmla="*/ 3 w 30"/>
                  <a:gd name="T7" fmla="*/ 24 h 27"/>
                  <a:gd name="T8" fmla="*/ 3 w 30"/>
                  <a:gd name="T9" fmla="*/ 22 h 27"/>
                  <a:gd name="T10" fmla="*/ 3 w 30"/>
                  <a:gd name="T11" fmla="*/ 20 h 27"/>
                  <a:gd name="T12" fmla="*/ 3 w 30"/>
                  <a:gd name="T13" fmla="*/ 19 h 27"/>
                  <a:gd name="T14" fmla="*/ 2 w 30"/>
                  <a:gd name="T15" fmla="*/ 15 h 27"/>
                  <a:gd name="T16" fmla="*/ 0 w 30"/>
                  <a:gd name="T17" fmla="*/ 13 h 27"/>
                  <a:gd name="T18" fmla="*/ 0 w 30"/>
                  <a:gd name="T19" fmla="*/ 10 h 27"/>
                  <a:gd name="T20" fmla="*/ 0 w 30"/>
                  <a:gd name="T21" fmla="*/ 10 h 27"/>
                  <a:gd name="T22" fmla="*/ 2 w 30"/>
                  <a:gd name="T23" fmla="*/ 10 h 27"/>
                  <a:gd name="T24" fmla="*/ 2 w 30"/>
                  <a:gd name="T25" fmla="*/ 8 h 27"/>
                  <a:gd name="T26" fmla="*/ 5 w 30"/>
                  <a:gd name="T27" fmla="*/ 7 h 27"/>
                  <a:gd name="T28" fmla="*/ 5 w 30"/>
                  <a:gd name="T29" fmla="*/ 7 h 27"/>
                  <a:gd name="T30" fmla="*/ 7 w 30"/>
                  <a:gd name="T31" fmla="*/ 7 h 27"/>
                  <a:gd name="T32" fmla="*/ 7 w 30"/>
                  <a:gd name="T33" fmla="*/ 7 h 27"/>
                  <a:gd name="T34" fmla="*/ 8 w 30"/>
                  <a:gd name="T35" fmla="*/ 7 h 27"/>
                  <a:gd name="T36" fmla="*/ 8 w 30"/>
                  <a:gd name="T37" fmla="*/ 7 h 27"/>
                  <a:gd name="T38" fmla="*/ 8 w 30"/>
                  <a:gd name="T39" fmla="*/ 7 h 27"/>
                  <a:gd name="T40" fmla="*/ 8 w 30"/>
                  <a:gd name="T41" fmla="*/ 7 h 27"/>
                  <a:gd name="T42" fmla="*/ 10 w 30"/>
                  <a:gd name="T43" fmla="*/ 5 h 27"/>
                  <a:gd name="T44" fmla="*/ 10 w 30"/>
                  <a:gd name="T45" fmla="*/ 5 h 27"/>
                  <a:gd name="T46" fmla="*/ 10 w 30"/>
                  <a:gd name="T47" fmla="*/ 5 h 27"/>
                  <a:gd name="T48" fmla="*/ 10 w 30"/>
                  <a:gd name="T49" fmla="*/ 5 h 27"/>
                  <a:gd name="T50" fmla="*/ 10 w 30"/>
                  <a:gd name="T51" fmla="*/ 5 h 27"/>
                  <a:gd name="T52" fmla="*/ 12 w 30"/>
                  <a:gd name="T53" fmla="*/ 3 h 27"/>
                  <a:gd name="T54" fmla="*/ 12 w 30"/>
                  <a:gd name="T55" fmla="*/ 2 h 27"/>
                  <a:gd name="T56" fmla="*/ 12 w 30"/>
                  <a:gd name="T57" fmla="*/ 2 h 27"/>
                  <a:gd name="T58" fmla="*/ 12 w 30"/>
                  <a:gd name="T59" fmla="*/ 2 h 27"/>
                  <a:gd name="T60" fmla="*/ 12 w 30"/>
                  <a:gd name="T61" fmla="*/ 2 h 27"/>
                  <a:gd name="T62" fmla="*/ 12 w 30"/>
                  <a:gd name="T63" fmla="*/ 2 h 27"/>
                  <a:gd name="T64" fmla="*/ 12 w 30"/>
                  <a:gd name="T65" fmla="*/ 0 h 27"/>
                  <a:gd name="T66" fmla="*/ 27 w 30"/>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7">
                    <a:moveTo>
                      <a:pt x="27" y="0"/>
                    </a:moveTo>
                    <a:lnTo>
                      <a:pt x="30" y="25"/>
                    </a:lnTo>
                    <a:lnTo>
                      <a:pt x="3" y="27"/>
                    </a:lnTo>
                    <a:lnTo>
                      <a:pt x="3" y="24"/>
                    </a:lnTo>
                    <a:lnTo>
                      <a:pt x="3" y="22"/>
                    </a:lnTo>
                    <a:lnTo>
                      <a:pt x="3" y="20"/>
                    </a:lnTo>
                    <a:lnTo>
                      <a:pt x="3" y="19"/>
                    </a:lnTo>
                    <a:lnTo>
                      <a:pt x="2" y="15"/>
                    </a:lnTo>
                    <a:lnTo>
                      <a:pt x="0" y="13"/>
                    </a:lnTo>
                    <a:lnTo>
                      <a:pt x="0" y="10"/>
                    </a:lnTo>
                    <a:lnTo>
                      <a:pt x="0" y="10"/>
                    </a:lnTo>
                    <a:lnTo>
                      <a:pt x="2" y="10"/>
                    </a:lnTo>
                    <a:lnTo>
                      <a:pt x="2" y="8"/>
                    </a:lnTo>
                    <a:lnTo>
                      <a:pt x="5" y="7"/>
                    </a:lnTo>
                    <a:lnTo>
                      <a:pt x="5" y="7"/>
                    </a:lnTo>
                    <a:lnTo>
                      <a:pt x="7" y="7"/>
                    </a:lnTo>
                    <a:lnTo>
                      <a:pt x="7" y="7"/>
                    </a:lnTo>
                    <a:lnTo>
                      <a:pt x="8" y="7"/>
                    </a:lnTo>
                    <a:lnTo>
                      <a:pt x="8" y="7"/>
                    </a:lnTo>
                    <a:lnTo>
                      <a:pt x="8" y="7"/>
                    </a:lnTo>
                    <a:lnTo>
                      <a:pt x="8" y="7"/>
                    </a:lnTo>
                    <a:lnTo>
                      <a:pt x="10" y="5"/>
                    </a:lnTo>
                    <a:lnTo>
                      <a:pt x="10" y="5"/>
                    </a:lnTo>
                    <a:lnTo>
                      <a:pt x="10" y="5"/>
                    </a:lnTo>
                    <a:lnTo>
                      <a:pt x="10" y="5"/>
                    </a:lnTo>
                    <a:lnTo>
                      <a:pt x="10" y="5"/>
                    </a:lnTo>
                    <a:lnTo>
                      <a:pt x="12" y="3"/>
                    </a:lnTo>
                    <a:lnTo>
                      <a:pt x="12" y="2"/>
                    </a:lnTo>
                    <a:lnTo>
                      <a:pt x="12" y="2"/>
                    </a:lnTo>
                    <a:lnTo>
                      <a:pt x="12" y="2"/>
                    </a:lnTo>
                    <a:lnTo>
                      <a:pt x="12" y="2"/>
                    </a:lnTo>
                    <a:lnTo>
                      <a:pt x="12" y="2"/>
                    </a:lnTo>
                    <a:lnTo>
                      <a:pt x="12"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71" name="Freeform 2431"/>
              <p:cNvSpPr>
                <a:spLocks/>
              </p:cNvSpPr>
              <p:nvPr/>
            </p:nvSpPr>
            <p:spPr bwMode="auto">
              <a:xfrm>
                <a:off x="4050" y="1631"/>
                <a:ext cx="39" cy="53"/>
              </a:xfrm>
              <a:custGeom>
                <a:avLst/>
                <a:gdLst>
                  <a:gd name="T0" fmla="*/ 39 w 39"/>
                  <a:gd name="T1" fmla="*/ 49 h 53"/>
                  <a:gd name="T2" fmla="*/ 22 w 39"/>
                  <a:gd name="T3" fmla="*/ 51 h 53"/>
                  <a:gd name="T4" fmla="*/ 20 w 39"/>
                  <a:gd name="T5" fmla="*/ 51 h 53"/>
                  <a:gd name="T6" fmla="*/ 12 w 39"/>
                  <a:gd name="T7" fmla="*/ 51 h 53"/>
                  <a:gd name="T8" fmla="*/ 5 w 39"/>
                  <a:gd name="T9" fmla="*/ 53 h 53"/>
                  <a:gd name="T10" fmla="*/ 2 w 39"/>
                  <a:gd name="T11" fmla="*/ 53 h 53"/>
                  <a:gd name="T12" fmla="*/ 2 w 39"/>
                  <a:gd name="T13" fmla="*/ 53 h 53"/>
                  <a:gd name="T14" fmla="*/ 0 w 39"/>
                  <a:gd name="T15" fmla="*/ 53 h 53"/>
                  <a:gd name="T16" fmla="*/ 2 w 39"/>
                  <a:gd name="T17" fmla="*/ 51 h 53"/>
                  <a:gd name="T18" fmla="*/ 2 w 39"/>
                  <a:gd name="T19" fmla="*/ 51 h 53"/>
                  <a:gd name="T20" fmla="*/ 2 w 39"/>
                  <a:gd name="T21" fmla="*/ 51 h 53"/>
                  <a:gd name="T22" fmla="*/ 4 w 39"/>
                  <a:gd name="T23" fmla="*/ 49 h 53"/>
                  <a:gd name="T24" fmla="*/ 4 w 39"/>
                  <a:gd name="T25" fmla="*/ 49 h 53"/>
                  <a:gd name="T26" fmla="*/ 5 w 39"/>
                  <a:gd name="T27" fmla="*/ 47 h 53"/>
                  <a:gd name="T28" fmla="*/ 7 w 39"/>
                  <a:gd name="T29" fmla="*/ 46 h 53"/>
                  <a:gd name="T30" fmla="*/ 9 w 39"/>
                  <a:gd name="T31" fmla="*/ 44 h 53"/>
                  <a:gd name="T32" fmla="*/ 10 w 39"/>
                  <a:gd name="T33" fmla="*/ 41 h 53"/>
                  <a:gd name="T34" fmla="*/ 10 w 39"/>
                  <a:gd name="T35" fmla="*/ 41 h 53"/>
                  <a:gd name="T36" fmla="*/ 10 w 39"/>
                  <a:gd name="T37" fmla="*/ 41 h 53"/>
                  <a:gd name="T38" fmla="*/ 12 w 39"/>
                  <a:gd name="T39" fmla="*/ 39 h 53"/>
                  <a:gd name="T40" fmla="*/ 12 w 39"/>
                  <a:gd name="T41" fmla="*/ 39 h 53"/>
                  <a:gd name="T42" fmla="*/ 12 w 39"/>
                  <a:gd name="T43" fmla="*/ 37 h 53"/>
                  <a:gd name="T44" fmla="*/ 12 w 39"/>
                  <a:gd name="T45" fmla="*/ 37 h 53"/>
                  <a:gd name="T46" fmla="*/ 12 w 39"/>
                  <a:gd name="T47" fmla="*/ 37 h 53"/>
                  <a:gd name="T48" fmla="*/ 14 w 39"/>
                  <a:gd name="T49" fmla="*/ 37 h 53"/>
                  <a:gd name="T50" fmla="*/ 14 w 39"/>
                  <a:gd name="T51" fmla="*/ 36 h 53"/>
                  <a:gd name="T52" fmla="*/ 14 w 39"/>
                  <a:gd name="T53" fmla="*/ 36 h 53"/>
                  <a:gd name="T54" fmla="*/ 14 w 39"/>
                  <a:gd name="T55" fmla="*/ 34 h 53"/>
                  <a:gd name="T56" fmla="*/ 14 w 39"/>
                  <a:gd name="T57" fmla="*/ 34 h 53"/>
                  <a:gd name="T58" fmla="*/ 14 w 39"/>
                  <a:gd name="T59" fmla="*/ 34 h 53"/>
                  <a:gd name="T60" fmla="*/ 14 w 39"/>
                  <a:gd name="T61" fmla="*/ 32 h 53"/>
                  <a:gd name="T62" fmla="*/ 15 w 39"/>
                  <a:gd name="T63" fmla="*/ 29 h 53"/>
                  <a:gd name="T64" fmla="*/ 15 w 39"/>
                  <a:gd name="T65" fmla="*/ 29 h 53"/>
                  <a:gd name="T66" fmla="*/ 15 w 39"/>
                  <a:gd name="T67" fmla="*/ 29 h 53"/>
                  <a:gd name="T68" fmla="*/ 15 w 39"/>
                  <a:gd name="T69" fmla="*/ 27 h 53"/>
                  <a:gd name="T70" fmla="*/ 15 w 39"/>
                  <a:gd name="T71" fmla="*/ 25 h 53"/>
                  <a:gd name="T72" fmla="*/ 15 w 39"/>
                  <a:gd name="T73" fmla="*/ 25 h 53"/>
                  <a:gd name="T74" fmla="*/ 17 w 39"/>
                  <a:gd name="T75" fmla="*/ 25 h 53"/>
                  <a:gd name="T76" fmla="*/ 17 w 39"/>
                  <a:gd name="T77" fmla="*/ 24 h 53"/>
                  <a:gd name="T78" fmla="*/ 17 w 39"/>
                  <a:gd name="T79" fmla="*/ 24 h 53"/>
                  <a:gd name="T80" fmla="*/ 17 w 39"/>
                  <a:gd name="T81" fmla="*/ 24 h 53"/>
                  <a:gd name="T82" fmla="*/ 19 w 39"/>
                  <a:gd name="T83" fmla="*/ 19 h 53"/>
                  <a:gd name="T84" fmla="*/ 19 w 39"/>
                  <a:gd name="T85" fmla="*/ 15 h 53"/>
                  <a:gd name="T86" fmla="*/ 20 w 39"/>
                  <a:gd name="T87" fmla="*/ 14 h 53"/>
                  <a:gd name="T88" fmla="*/ 20 w 39"/>
                  <a:gd name="T89" fmla="*/ 14 h 53"/>
                  <a:gd name="T90" fmla="*/ 20 w 39"/>
                  <a:gd name="T91" fmla="*/ 14 h 53"/>
                  <a:gd name="T92" fmla="*/ 20 w 39"/>
                  <a:gd name="T93" fmla="*/ 14 h 53"/>
                  <a:gd name="T94" fmla="*/ 22 w 39"/>
                  <a:gd name="T95" fmla="*/ 10 h 53"/>
                  <a:gd name="T96" fmla="*/ 22 w 39"/>
                  <a:gd name="T97" fmla="*/ 10 h 53"/>
                  <a:gd name="T98" fmla="*/ 24 w 39"/>
                  <a:gd name="T99" fmla="*/ 7 h 53"/>
                  <a:gd name="T100" fmla="*/ 24 w 39"/>
                  <a:gd name="T101" fmla="*/ 5 h 53"/>
                  <a:gd name="T102" fmla="*/ 24 w 39"/>
                  <a:gd name="T103" fmla="*/ 5 h 53"/>
                  <a:gd name="T104" fmla="*/ 24 w 39"/>
                  <a:gd name="T105" fmla="*/ 5 h 53"/>
                  <a:gd name="T106" fmla="*/ 24 w 39"/>
                  <a:gd name="T107" fmla="*/ 5 h 53"/>
                  <a:gd name="T108" fmla="*/ 24 w 39"/>
                  <a:gd name="T109" fmla="*/ 3 h 53"/>
                  <a:gd name="T110" fmla="*/ 26 w 39"/>
                  <a:gd name="T111" fmla="*/ 3 h 53"/>
                  <a:gd name="T112" fmla="*/ 26 w 39"/>
                  <a:gd name="T113" fmla="*/ 3 h 53"/>
                  <a:gd name="T114" fmla="*/ 36 w 39"/>
                  <a:gd name="T11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53">
                    <a:moveTo>
                      <a:pt x="37" y="17"/>
                    </a:moveTo>
                    <a:lnTo>
                      <a:pt x="39" y="49"/>
                    </a:lnTo>
                    <a:lnTo>
                      <a:pt x="37" y="49"/>
                    </a:lnTo>
                    <a:lnTo>
                      <a:pt x="22" y="51"/>
                    </a:lnTo>
                    <a:lnTo>
                      <a:pt x="20" y="51"/>
                    </a:lnTo>
                    <a:lnTo>
                      <a:pt x="20" y="51"/>
                    </a:lnTo>
                    <a:lnTo>
                      <a:pt x="12" y="51"/>
                    </a:lnTo>
                    <a:lnTo>
                      <a:pt x="12" y="51"/>
                    </a:lnTo>
                    <a:lnTo>
                      <a:pt x="5" y="53"/>
                    </a:lnTo>
                    <a:lnTo>
                      <a:pt x="5" y="53"/>
                    </a:lnTo>
                    <a:lnTo>
                      <a:pt x="2" y="53"/>
                    </a:lnTo>
                    <a:lnTo>
                      <a:pt x="2" y="53"/>
                    </a:lnTo>
                    <a:lnTo>
                      <a:pt x="2" y="53"/>
                    </a:lnTo>
                    <a:lnTo>
                      <a:pt x="2" y="53"/>
                    </a:lnTo>
                    <a:lnTo>
                      <a:pt x="0" y="53"/>
                    </a:lnTo>
                    <a:lnTo>
                      <a:pt x="0" y="53"/>
                    </a:lnTo>
                    <a:lnTo>
                      <a:pt x="0" y="53"/>
                    </a:lnTo>
                    <a:lnTo>
                      <a:pt x="2" y="51"/>
                    </a:lnTo>
                    <a:lnTo>
                      <a:pt x="2" y="51"/>
                    </a:lnTo>
                    <a:lnTo>
                      <a:pt x="2" y="51"/>
                    </a:lnTo>
                    <a:lnTo>
                      <a:pt x="2" y="51"/>
                    </a:lnTo>
                    <a:lnTo>
                      <a:pt x="2" y="51"/>
                    </a:lnTo>
                    <a:lnTo>
                      <a:pt x="4" y="49"/>
                    </a:lnTo>
                    <a:lnTo>
                      <a:pt x="4" y="49"/>
                    </a:lnTo>
                    <a:lnTo>
                      <a:pt x="4" y="49"/>
                    </a:lnTo>
                    <a:lnTo>
                      <a:pt x="4" y="49"/>
                    </a:lnTo>
                    <a:lnTo>
                      <a:pt x="5" y="47"/>
                    </a:lnTo>
                    <a:lnTo>
                      <a:pt x="5" y="47"/>
                    </a:lnTo>
                    <a:lnTo>
                      <a:pt x="7" y="46"/>
                    </a:lnTo>
                    <a:lnTo>
                      <a:pt x="7" y="46"/>
                    </a:lnTo>
                    <a:lnTo>
                      <a:pt x="9" y="44"/>
                    </a:lnTo>
                    <a:lnTo>
                      <a:pt x="9" y="44"/>
                    </a:lnTo>
                    <a:lnTo>
                      <a:pt x="9" y="44"/>
                    </a:lnTo>
                    <a:lnTo>
                      <a:pt x="10" y="41"/>
                    </a:lnTo>
                    <a:lnTo>
                      <a:pt x="10" y="41"/>
                    </a:lnTo>
                    <a:lnTo>
                      <a:pt x="10" y="41"/>
                    </a:lnTo>
                    <a:lnTo>
                      <a:pt x="10" y="41"/>
                    </a:lnTo>
                    <a:lnTo>
                      <a:pt x="10" y="41"/>
                    </a:lnTo>
                    <a:lnTo>
                      <a:pt x="12" y="39"/>
                    </a:lnTo>
                    <a:lnTo>
                      <a:pt x="12" y="39"/>
                    </a:lnTo>
                    <a:lnTo>
                      <a:pt x="12" y="39"/>
                    </a:lnTo>
                    <a:lnTo>
                      <a:pt x="12" y="39"/>
                    </a:lnTo>
                    <a:lnTo>
                      <a:pt x="12" y="39"/>
                    </a:lnTo>
                    <a:lnTo>
                      <a:pt x="12" y="37"/>
                    </a:lnTo>
                    <a:lnTo>
                      <a:pt x="12" y="37"/>
                    </a:lnTo>
                    <a:lnTo>
                      <a:pt x="12" y="37"/>
                    </a:lnTo>
                    <a:lnTo>
                      <a:pt x="12" y="37"/>
                    </a:lnTo>
                    <a:lnTo>
                      <a:pt x="12" y="37"/>
                    </a:lnTo>
                    <a:lnTo>
                      <a:pt x="14" y="37"/>
                    </a:lnTo>
                    <a:lnTo>
                      <a:pt x="14" y="37"/>
                    </a:lnTo>
                    <a:lnTo>
                      <a:pt x="14" y="37"/>
                    </a:lnTo>
                    <a:lnTo>
                      <a:pt x="14" y="36"/>
                    </a:lnTo>
                    <a:lnTo>
                      <a:pt x="14" y="36"/>
                    </a:lnTo>
                    <a:lnTo>
                      <a:pt x="14" y="36"/>
                    </a:lnTo>
                    <a:lnTo>
                      <a:pt x="14" y="34"/>
                    </a:lnTo>
                    <a:lnTo>
                      <a:pt x="14" y="34"/>
                    </a:lnTo>
                    <a:lnTo>
                      <a:pt x="14" y="34"/>
                    </a:lnTo>
                    <a:lnTo>
                      <a:pt x="14" y="34"/>
                    </a:lnTo>
                    <a:lnTo>
                      <a:pt x="14" y="34"/>
                    </a:lnTo>
                    <a:lnTo>
                      <a:pt x="14" y="34"/>
                    </a:lnTo>
                    <a:lnTo>
                      <a:pt x="14" y="34"/>
                    </a:lnTo>
                    <a:lnTo>
                      <a:pt x="14" y="32"/>
                    </a:lnTo>
                    <a:lnTo>
                      <a:pt x="14" y="32"/>
                    </a:lnTo>
                    <a:lnTo>
                      <a:pt x="15" y="29"/>
                    </a:lnTo>
                    <a:lnTo>
                      <a:pt x="15" y="29"/>
                    </a:lnTo>
                    <a:lnTo>
                      <a:pt x="15" y="29"/>
                    </a:lnTo>
                    <a:lnTo>
                      <a:pt x="15" y="29"/>
                    </a:lnTo>
                    <a:lnTo>
                      <a:pt x="15" y="29"/>
                    </a:lnTo>
                    <a:lnTo>
                      <a:pt x="15" y="29"/>
                    </a:lnTo>
                    <a:lnTo>
                      <a:pt x="15" y="27"/>
                    </a:lnTo>
                    <a:lnTo>
                      <a:pt x="15" y="27"/>
                    </a:lnTo>
                    <a:lnTo>
                      <a:pt x="15" y="25"/>
                    </a:lnTo>
                    <a:lnTo>
                      <a:pt x="15" y="25"/>
                    </a:lnTo>
                    <a:lnTo>
                      <a:pt x="15" y="25"/>
                    </a:lnTo>
                    <a:lnTo>
                      <a:pt x="15" y="25"/>
                    </a:lnTo>
                    <a:lnTo>
                      <a:pt x="17" y="25"/>
                    </a:lnTo>
                    <a:lnTo>
                      <a:pt x="17" y="24"/>
                    </a:lnTo>
                    <a:lnTo>
                      <a:pt x="17" y="24"/>
                    </a:lnTo>
                    <a:lnTo>
                      <a:pt x="17" y="24"/>
                    </a:lnTo>
                    <a:lnTo>
                      <a:pt x="17" y="24"/>
                    </a:lnTo>
                    <a:lnTo>
                      <a:pt x="17" y="24"/>
                    </a:lnTo>
                    <a:lnTo>
                      <a:pt x="17" y="24"/>
                    </a:lnTo>
                    <a:lnTo>
                      <a:pt x="19" y="19"/>
                    </a:lnTo>
                    <a:lnTo>
                      <a:pt x="19" y="19"/>
                    </a:lnTo>
                    <a:lnTo>
                      <a:pt x="19" y="15"/>
                    </a:lnTo>
                    <a:lnTo>
                      <a:pt x="19" y="15"/>
                    </a:lnTo>
                    <a:lnTo>
                      <a:pt x="19" y="14"/>
                    </a:lnTo>
                    <a:lnTo>
                      <a:pt x="20" y="14"/>
                    </a:lnTo>
                    <a:lnTo>
                      <a:pt x="20" y="14"/>
                    </a:lnTo>
                    <a:lnTo>
                      <a:pt x="20" y="14"/>
                    </a:lnTo>
                    <a:lnTo>
                      <a:pt x="20" y="14"/>
                    </a:lnTo>
                    <a:lnTo>
                      <a:pt x="20" y="14"/>
                    </a:lnTo>
                    <a:lnTo>
                      <a:pt x="20" y="14"/>
                    </a:lnTo>
                    <a:lnTo>
                      <a:pt x="20" y="14"/>
                    </a:lnTo>
                    <a:lnTo>
                      <a:pt x="22" y="10"/>
                    </a:lnTo>
                    <a:lnTo>
                      <a:pt x="22" y="10"/>
                    </a:lnTo>
                    <a:lnTo>
                      <a:pt x="22" y="10"/>
                    </a:lnTo>
                    <a:lnTo>
                      <a:pt x="22" y="10"/>
                    </a:lnTo>
                    <a:lnTo>
                      <a:pt x="24" y="7"/>
                    </a:lnTo>
                    <a:lnTo>
                      <a:pt x="24" y="7"/>
                    </a:lnTo>
                    <a:lnTo>
                      <a:pt x="24" y="5"/>
                    </a:lnTo>
                    <a:lnTo>
                      <a:pt x="24" y="5"/>
                    </a:lnTo>
                    <a:lnTo>
                      <a:pt x="24" y="5"/>
                    </a:lnTo>
                    <a:lnTo>
                      <a:pt x="24" y="5"/>
                    </a:lnTo>
                    <a:lnTo>
                      <a:pt x="24" y="5"/>
                    </a:lnTo>
                    <a:lnTo>
                      <a:pt x="24" y="5"/>
                    </a:lnTo>
                    <a:lnTo>
                      <a:pt x="24" y="5"/>
                    </a:lnTo>
                    <a:lnTo>
                      <a:pt x="24" y="5"/>
                    </a:lnTo>
                    <a:lnTo>
                      <a:pt x="24" y="3"/>
                    </a:lnTo>
                    <a:lnTo>
                      <a:pt x="24" y="3"/>
                    </a:lnTo>
                    <a:lnTo>
                      <a:pt x="24" y="3"/>
                    </a:lnTo>
                    <a:lnTo>
                      <a:pt x="26" y="3"/>
                    </a:lnTo>
                    <a:lnTo>
                      <a:pt x="26" y="3"/>
                    </a:lnTo>
                    <a:lnTo>
                      <a:pt x="26" y="3"/>
                    </a:lnTo>
                    <a:lnTo>
                      <a:pt x="26" y="2"/>
                    </a:lnTo>
                    <a:lnTo>
                      <a:pt x="36" y="0"/>
                    </a:lnTo>
                    <a:lnTo>
                      <a:pt x="37"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72" name="Freeform 2432"/>
              <p:cNvSpPr>
                <a:spLocks/>
              </p:cNvSpPr>
              <p:nvPr/>
            </p:nvSpPr>
            <p:spPr bwMode="auto">
              <a:xfrm>
                <a:off x="4050" y="1631"/>
                <a:ext cx="39" cy="53"/>
              </a:xfrm>
              <a:custGeom>
                <a:avLst/>
                <a:gdLst>
                  <a:gd name="T0" fmla="*/ 39 w 39"/>
                  <a:gd name="T1" fmla="*/ 49 h 53"/>
                  <a:gd name="T2" fmla="*/ 22 w 39"/>
                  <a:gd name="T3" fmla="*/ 51 h 53"/>
                  <a:gd name="T4" fmla="*/ 20 w 39"/>
                  <a:gd name="T5" fmla="*/ 51 h 53"/>
                  <a:gd name="T6" fmla="*/ 12 w 39"/>
                  <a:gd name="T7" fmla="*/ 51 h 53"/>
                  <a:gd name="T8" fmla="*/ 5 w 39"/>
                  <a:gd name="T9" fmla="*/ 53 h 53"/>
                  <a:gd name="T10" fmla="*/ 2 w 39"/>
                  <a:gd name="T11" fmla="*/ 53 h 53"/>
                  <a:gd name="T12" fmla="*/ 2 w 39"/>
                  <a:gd name="T13" fmla="*/ 53 h 53"/>
                  <a:gd name="T14" fmla="*/ 0 w 39"/>
                  <a:gd name="T15" fmla="*/ 53 h 53"/>
                  <a:gd name="T16" fmla="*/ 2 w 39"/>
                  <a:gd name="T17" fmla="*/ 51 h 53"/>
                  <a:gd name="T18" fmla="*/ 2 w 39"/>
                  <a:gd name="T19" fmla="*/ 51 h 53"/>
                  <a:gd name="T20" fmla="*/ 2 w 39"/>
                  <a:gd name="T21" fmla="*/ 51 h 53"/>
                  <a:gd name="T22" fmla="*/ 4 w 39"/>
                  <a:gd name="T23" fmla="*/ 49 h 53"/>
                  <a:gd name="T24" fmla="*/ 4 w 39"/>
                  <a:gd name="T25" fmla="*/ 49 h 53"/>
                  <a:gd name="T26" fmla="*/ 5 w 39"/>
                  <a:gd name="T27" fmla="*/ 47 h 53"/>
                  <a:gd name="T28" fmla="*/ 7 w 39"/>
                  <a:gd name="T29" fmla="*/ 46 h 53"/>
                  <a:gd name="T30" fmla="*/ 9 w 39"/>
                  <a:gd name="T31" fmla="*/ 44 h 53"/>
                  <a:gd name="T32" fmla="*/ 10 w 39"/>
                  <a:gd name="T33" fmla="*/ 41 h 53"/>
                  <a:gd name="T34" fmla="*/ 10 w 39"/>
                  <a:gd name="T35" fmla="*/ 41 h 53"/>
                  <a:gd name="T36" fmla="*/ 10 w 39"/>
                  <a:gd name="T37" fmla="*/ 41 h 53"/>
                  <a:gd name="T38" fmla="*/ 12 w 39"/>
                  <a:gd name="T39" fmla="*/ 39 h 53"/>
                  <a:gd name="T40" fmla="*/ 12 w 39"/>
                  <a:gd name="T41" fmla="*/ 39 h 53"/>
                  <a:gd name="T42" fmla="*/ 12 w 39"/>
                  <a:gd name="T43" fmla="*/ 37 h 53"/>
                  <a:gd name="T44" fmla="*/ 12 w 39"/>
                  <a:gd name="T45" fmla="*/ 37 h 53"/>
                  <a:gd name="T46" fmla="*/ 12 w 39"/>
                  <a:gd name="T47" fmla="*/ 37 h 53"/>
                  <a:gd name="T48" fmla="*/ 14 w 39"/>
                  <a:gd name="T49" fmla="*/ 37 h 53"/>
                  <a:gd name="T50" fmla="*/ 14 w 39"/>
                  <a:gd name="T51" fmla="*/ 36 h 53"/>
                  <a:gd name="T52" fmla="*/ 14 w 39"/>
                  <a:gd name="T53" fmla="*/ 36 h 53"/>
                  <a:gd name="T54" fmla="*/ 14 w 39"/>
                  <a:gd name="T55" fmla="*/ 34 h 53"/>
                  <a:gd name="T56" fmla="*/ 14 w 39"/>
                  <a:gd name="T57" fmla="*/ 34 h 53"/>
                  <a:gd name="T58" fmla="*/ 14 w 39"/>
                  <a:gd name="T59" fmla="*/ 34 h 53"/>
                  <a:gd name="T60" fmla="*/ 14 w 39"/>
                  <a:gd name="T61" fmla="*/ 32 h 53"/>
                  <a:gd name="T62" fmla="*/ 15 w 39"/>
                  <a:gd name="T63" fmla="*/ 29 h 53"/>
                  <a:gd name="T64" fmla="*/ 15 w 39"/>
                  <a:gd name="T65" fmla="*/ 29 h 53"/>
                  <a:gd name="T66" fmla="*/ 15 w 39"/>
                  <a:gd name="T67" fmla="*/ 29 h 53"/>
                  <a:gd name="T68" fmla="*/ 15 w 39"/>
                  <a:gd name="T69" fmla="*/ 27 h 53"/>
                  <a:gd name="T70" fmla="*/ 15 w 39"/>
                  <a:gd name="T71" fmla="*/ 25 h 53"/>
                  <a:gd name="T72" fmla="*/ 15 w 39"/>
                  <a:gd name="T73" fmla="*/ 25 h 53"/>
                  <a:gd name="T74" fmla="*/ 17 w 39"/>
                  <a:gd name="T75" fmla="*/ 25 h 53"/>
                  <a:gd name="T76" fmla="*/ 17 w 39"/>
                  <a:gd name="T77" fmla="*/ 24 h 53"/>
                  <a:gd name="T78" fmla="*/ 17 w 39"/>
                  <a:gd name="T79" fmla="*/ 24 h 53"/>
                  <a:gd name="T80" fmla="*/ 17 w 39"/>
                  <a:gd name="T81" fmla="*/ 24 h 53"/>
                  <a:gd name="T82" fmla="*/ 19 w 39"/>
                  <a:gd name="T83" fmla="*/ 19 h 53"/>
                  <a:gd name="T84" fmla="*/ 19 w 39"/>
                  <a:gd name="T85" fmla="*/ 15 h 53"/>
                  <a:gd name="T86" fmla="*/ 20 w 39"/>
                  <a:gd name="T87" fmla="*/ 14 h 53"/>
                  <a:gd name="T88" fmla="*/ 20 w 39"/>
                  <a:gd name="T89" fmla="*/ 14 h 53"/>
                  <a:gd name="T90" fmla="*/ 20 w 39"/>
                  <a:gd name="T91" fmla="*/ 14 h 53"/>
                  <a:gd name="T92" fmla="*/ 20 w 39"/>
                  <a:gd name="T93" fmla="*/ 14 h 53"/>
                  <a:gd name="T94" fmla="*/ 22 w 39"/>
                  <a:gd name="T95" fmla="*/ 10 h 53"/>
                  <a:gd name="T96" fmla="*/ 22 w 39"/>
                  <a:gd name="T97" fmla="*/ 10 h 53"/>
                  <a:gd name="T98" fmla="*/ 24 w 39"/>
                  <a:gd name="T99" fmla="*/ 7 h 53"/>
                  <a:gd name="T100" fmla="*/ 24 w 39"/>
                  <a:gd name="T101" fmla="*/ 5 h 53"/>
                  <a:gd name="T102" fmla="*/ 24 w 39"/>
                  <a:gd name="T103" fmla="*/ 5 h 53"/>
                  <a:gd name="T104" fmla="*/ 24 w 39"/>
                  <a:gd name="T105" fmla="*/ 5 h 53"/>
                  <a:gd name="T106" fmla="*/ 24 w 39"/>
                  <a:gd name="T107" fmla="*/ 5 h 53"/>
                  <a:gd name="T108" fmla="*/ 24 w 39"/>
                  <a:gd name="T109" fmla="*/ 3 h 53"/>
                  <a:gd name="T110" fmla="*/ 26 w 39"/>
                  <a:gd name="T111" fmla="*/ 3 h 53"/>
                  <a:gd name="T112" fmla="*/ 26 w 39"/>
                  <a:gd name="T113" fmla="*/ 3 h 53"/>
                  <a:gd name="T114" fmla="*/ 36 w 39"/>
                  <a:gd name="T11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53">
                    <a:moveTo>
                      <a:pt x="37" y="17"/>
                    </a:moveTo>
                    <a:lnTo>
                      <a:pt x="39" y="49"/>
                    </a:lnTo>
                    <a:lnTo>
                      <a:pt x="37" y="49"/>
                    </a:lnTo>
                    <a:lnTo>
                      <a:pt x="22" y="51"/>
                    </a:lnTo>
                    <a:lnTo>
                      <a:pt x="20" y="51"/>
                    </a:lnTo>
                    <a:lnTo>
                      <a:pt x="20" y="51"/>
                    </a:lnTo>
                    <a:lnTo>
                      <a:pt x="12" y="51"/>
                    </a:lnTo>
                    <a:lnTo>
                      <a:pt x="12" y="51"/>
                    </a:lnTo>
                    <a:lnTo>
                      <a:pt x="5" y="53"/>
                    </a:lnTo>
                    <a:lnTo>
                      <a:pt x="5" y="53"/>
                    </a:lnTo>
                    <a:lnTo>
                      <a:pt x="2" y="53"/>
                    </a:lnTo>
                    <a:lnTo>
                      <a:pt x="2" y="53"/>
                    </a:lnTo>
                    <a:lnTo>
                      <a:pt x="2" y="53"/>
                    </a:lnTo>
                    <a:lnTo>
                      <a:pt x="2" y="53"/>
                    </a:lnTo>
                    <a:lnTo>
                      <a:pt x="0" y="53"/>
                    </a:lnTo>
                    <a:lnTo>
                      <a:pt x="0" y="53"/>
                    </a:lnTo>
                    <a:lnTo>
                      <a:pt x="0" y="53"/>
                    </a:lnTo>
                    <a:lnTo>
                      <a:pt x="2" y="51"/>
                    </a:lnTo>
                    <a:lnTo>
                      <a:pt x="2" y="51"/>
                    </a:lnTo>
                    <a:lnTo>
                      <a:pt x="2" y="51"/>
                    </a:lnTo>
                    <a:lnTo>
                      <a:pt x="2" y="51"/>
                    </a:lnTo>
                    <a:lnTo>
                      <a:pt x="2" y="51"/>
                    </a:lnTo>
                    <a:lnTo>
                      <a:pt x="4" y="49"/>
                    </a:lnTo>
                    <a:lnTo>
                      <a:pt x="4" y="49"/>
                    </a:lnTo>
                    <a:lnTo>
                      <a:pt x="4" y="49"/>
                    </a:lnTo>
                    <a:lnTo>
                      <a:pt x="4" y="49"/>
                    </a:lnTo>
                    <a:lnTo>
                      <a:pt x="5" y="47"/>
                    </a:lnTo>
                    <a:lnTo>
                      <a:pt x="5" y="47"/>
                    </a:lnTo>
                    <a:lnTo>
                      <a:pt x="7" y="46"/>
                    </a:lnTo>
                    <a:lnTo>
                      <a:pt x="7" y="46"/>
                    </a:lnTo>
                    <a:lnTo>
                      <a:pt x="9" y="44"/>
                    </a:lnTo>
                    <a:lnTo>
                      <a:pt x="9" y="44"/>
                    </a:lnTo>
                    <a:lnTo>
                      <a:pt x="9" y="44"/>
                    </a:lnTo>
                    <a:lnTo>
                      <a:pt x="10" y="41"/>
                    </a:lnTo>
                    <a:lnTo>
                      <a:pt x="10" y="41"/>
                    </a:lnTo>
                    <a:lnTo>
                      <a:pt x="10" y="41"/>
                    </a:lnTo>
                    <a:lnTo>
                      <a:pt x="10" y="41"/>
                    </a:lnTo>
                    <a:lnTo>
                      <a:pt x="10" y="41"/>
                    </a:lnTo>
                    <a:lnTo>
                      <a:pt x="12" y="39"/>
                    </a:lnTo>
                    <a:lnTo>
                      <a:pt x="12" y="39"/>
                    </a:lnTo>
                    <a:lnTo>
                      <a:pt x="12" y="39"/>
                    </a:lnTo>
                    <a:lnTo>
                      <a:pt x="12" y="39"/>
                    </a:lnTo>
                    <a:lnTo>
                      <a:pt x="12" y="39"/>
                    </a:lnTo>
                    <a:lnTo>
                      <a:pt x="12" y="37"/>
                    </a:lnTo>
                    <a:lnTo>
                      <a:pt x="12" y="37"/>
                    </a:lnTo>
                    <a:lnTo>
                      <a:pt x="12" y="37"/>
                    </a:lnTo>
                    <a:lnTo>
                      <a:pt x="12" y="37"/>
                    </a:lnTo>
                    <a:lnTo>
                      <a:pt x="12" y="37"/>
                    </a:lnTo>
                    <a:lnTo>
                      <a:pt x="14" y="37"/>
                    </a:lnTo>
                    <a:lnTo>
                      <a:pt x="14" y="37"/>
                    </a:lnTo>
                    <a:lnTo>
                      <a:pt x="14" y="37"/>
                    </a:lnTo>
                    <a:lnTo>
                      <a:pt x="14" y="36"/>
                    </a:lnTo>
                    <a:lnTo>
                      <a:pt x="14" y="36"/>
                    </a:lnTo>
                    <a:lnTo>
                      <a:pt x="14" y="36"/>
                    </a:lnTo>
                    <a:lnTo>
                      <a:pt x="14" y="34"/>
                    </a:lnTo>
                    <a:lnTo>
                      <a:pt x="14" y="34"/>
                    </a:lnTo>
                    <a:lnTo>
                      <a:pt x="14" y="34"/>
                    </a:lnTo>
                    <a:lnTo>
                      <a:pt x="14" y="34"/>
                    </a:lnTo>
                    <a:lnTo>
                      <a:pt x="14" y="34"/>
                    </a:lnTo>
                    <a:lnTo>
                      <a:pt x="14" y="34"/>
                    </a:lnTo>
                    <a:lnTo>
                      <a:pt x="14" y="34"/>
                    </a:lnTo>
                    <a:lnTo>
                      <a:pt x="14" y="32"/>
                    </a:lnTo>
                    <a:lnTo>
                      <a:pt x="14" y="32"/>
                    </a:lnTo>
                    <a:lnTo>
                      <a:pt x="15" y="29"/>
                    </a:lnTo>
                    <a:lnTo>
                      <a:pt x="15" y="29"/>
                    </a:lnTo>
                    <a:lnTo>
                      <a:pt x="15" y="29"/>
                    </a:lnTo>
                    <a:lnTo>
                      <a:pt x="15" y="29"/>
                    </a:lnTo>
                    <a:lnTo>
                      <a:pt x="15" y="29"/>
                    </a:lnTo>
                    <a:lnTo>
                      <a:pt x="15" y="29"/>
                    </a:lnTo>
                    <a:lnTo>
                      <a:pt x="15" y="27"/>
                    </a:lnTo>
                    <a:lnTo>
                      <a:pt x="15" y="27"/>
                    </a:lnTo>
                    <a:lnTo>
                      <a:pt x="15" y="25"/>
                    </a:lnTo>
                    <a:lnTo>
                      <a:pt x="15" y="25"/>
                    </a:lnTo>
                    <a:lnTo>
                      <a:pt x="15" y="25"/>
                    </a:lnTo>
                    <a:lnTo>
                      <a:pt x="15" y="25"/>
                    </a:lnTo>
                    <a:lnTo>
                      <a:pt x="17" y="25"/>
                    </a:lnTo>
                    <a:lnTo>
                      <a:pt x="17" y="24"/>
                    </a:lnTo>
                    <a:lnTo>
                      <a:pt x="17" y="24"/>
                    </a:lnTo>
                    <a:lnTo>
                      <a:pt x="17" y="24"/>
                    </a:lnTo>
                    <a:lnTo>
                      <a:pt x="17" y="24"/>
                    </a:lnTo>
                    <a:lnTo>
                      <a:pt x="17" y="24"/>
                    </a:lnTo>
                    <a:lnTo>
                      <a:pt x="17" y="24"/>
                    </a:lnTo>
                    <a:lnTo>
                      <a:pt x="19" y="19"/>
                    </a:lnTo>
                    <a:lnTo>
                      <a:pt x="19" y="19"/>
                    </a:lnTo>
                    <a:lnTo>
                      <a:pt x="19" y="15"/>
                    </a:lnTo>
                    <a:lnTo>
                      <a:pt x="19" y="15"/>
                    </a:lnTo>
                    <a:lnTo>
                      <a:pt x="19" y="14"/>
                    </a:lnTo>
                    <a:lnTo>
                      <a:pt x="20" y="14"/>
                    </a:lnTo>
                    <a:lnTo>
                      <a:pt x="20" y="14"/>
                    </a:lnTo>
                    <a:lnTo>
                      <a:pt x="20" y="14"/>
                    </a:lnTo>
                    <a:lnTo>
                      <a:pt x="20" y="14"/>
                    </a:lnTo>
                    <a:lnTo>
                      <a:pt x="20" y="14"/>
                    </a:lnTo>
                    <a:lnTo>
                      <a:pt x="20" y="14"/>
                    </a:lnTo>
                    <a:lnTo>
                      <a:pt x="20" y="14"/>
                    </a:lnTo>
                    <a:lnTo>
                      <a:pt x="22" y="10"/>
                    </a:lnTo>
                    <a:lnTo>
                      <a:pt x="22" y="10"/>
                    </a:lnTo>
                    <a:lnTo>
                      <a:pt x="22" y="10"/>
                    </a:lnTo>
                    <a:lnTo>
                      <a:pt x="22" y="10"/>
                    </a:lnTo>
                    <a:lnTo>
                      <a:pt x="24" y="7"/>
                    </a:lnTo>
                    <a:lnTo>
                      <a:pt x="24" y="7"/>
                    </a:lnTo>
                    <a:lnTo>
                      <a:pt x="24" y="5"/>
                    </a:lnTo>
                    <a:lnTo>
                      <a:pt x="24" y="5"/>
                    </a:lnTo>
                    <a:lnTo>
                      <a:pt x="24" y="5"/>
                    </a:lnTo>
                    <a:lnTo>
                      <a:pt x="24" y="5"/>
                    </a:lnTo>
                    <a:lnTo>
                      <a:pt x="24" y="5"/>
                    </a:lnTo>
                    <a:lnTo>
                      <a:pt x="24" y="5"/>
                    </a:lnTo>
                    <a:lnTo>
                      <a:pt x="24" y="5"/>
                    </a:lnTo>
                    <a:lnTo>
                      <a:pt x="24" y="5"/>
                    </a:lnTo>
                    <a:lnTo>
                      <a:pt x="24" y="3"/>
                    </a:lnTo>
                    <a:lnTo>
                      <a:pt x="24" y="3"/>
                    </a:lnTo>
                    <a:lnTo>
                      <a:pt x="24" y="3"/>
                    </a:lnTo>
                    <a:lnTo>
                      <a:pt x="26" y="3"/>
                    </a:lnTo>
                    <a:lnTo>
                      <a:pt x="26" y="3"/>
                    </a:lnTo>
                    <a:lnTo>
                      <a:pt x="26" y="3"/>
                    </a:lnTo>
                    <a:lnTo>
                      <a:pt x="26" y="2"/>
                    </a:lnTo>
                    <a:lnTo>
                      <a:pt x="36" y="0"/>
                    </a:lnTo>
                    <a:lnTo>
                      <a:pt x="37"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73" name="Freeform 2433"/>
              <p:cNvSpPr>
                <a:spLocks/>
              </p:cNvSpPr>
              <p:nvPr/>
            </p:nvSpPr>
            <p:spPr bwMode="auto">
              <a:xfrm>
                <a:off x="4148" y="1638"/>
                <a:ext cx="34" cy="35"/>
              </a:xfrm>
              <a:custGeom>
                <a:avLst/>
                <a:gdLst>
                  <a:gd name="T0" fmla="*/ 31 w 34"/>
                  <a:gd name="T1" fmla="*/ 0 h 35"/>
                  <a:gd name="T2" fmla="*/ 34 w 34"/>
                  <a:gd name="T3" fmla="*/ 32 h 35"/>
                  <a:gd name="T4" fmla="*/ 34 w 34"/>
                  <a:gd name="T5" fmla="*/ 32 h 35"/>
                  <a:gd name="T6" fmla="*/ 27 w 34"/>
                  <a:gd name="T7" fmla="*/ 32 h 35"/>
                  <a:gd name="T8" fmla="*/ 26 w 34"/>
                  <a:gd name="T9" fmla="*/ 32 h 35"/>
                  <a:gd name="T10" fmla="*/ 26 w 34"/>
                  <a:gd name="T11" fmla="*/ 32 h 35"/>
                  <a:gd name="T12" fmla="*/ 24 w 34"/>
                  <a:gd name="T13" fmla="*/ 32 h 35"/>
                  <a:gd name="T14" fmla="*/ 24 w 34"/>
                  <a:gd name="T15" fmla="*/ 32 h 35"/>
                  <a:gd name="T16" fmla="*/ 21 w 34"/>
                  <a:gd name="T17" fmla="*/ 34 h 35"/>
                  <a:gd name="T18" fmla="*/ 21 w 34"/>
                  <a:gd name="T19" fmla="*/ 34 h 35"/>
                  <a:gd name="T20" fmla="*/ 16 w 34"/>
                  <a:gd name="T21" fmla="*/ 34 h 35"/>
                  <a:gd name="T22" fmla="*/ 14 w 34"/>
                  <a:gd name="T23" fmla="*/ 34 h 35"/>
                  <a:gd name="T24" fmla="*/ 11 w 34"/>
                  <a:gd name="T25" fmla="*/ 34 h 35"/>
                  <a:gd name="T26" fmla="*/ 9 w 34"/>
                  <a:gd name="T27" fmla="*/ 34 h 35"/>
                  <a:gd name="T28" fmla="*/ 9 w 34"/>
                  <a:gd name="T29" fmla="*/ 34 h 35"/>
                  <a:gd name="T30" fmla="*/ 7 w 34"/>
                  <a:gd name="T31" fmla="*/ 35 h 35"/>
                  <a:gd name="T32" fmla="*/ 5 w 34"/>
                  <a:gd name="T33" fmla="*/ 35 h 35"/>
                  <a:gd name="T34" fmla="*/ 5 w 34"/>
                  <a:gd name="T35" fmla="*/ 35 h 35"/>
                  <a:gd name="T36" fmla="*/ 4 w 34"/>
                  <a:gd name="T37" fmla="*/ 35 h 35"/>
                  <a:gd name="T38" fmla="*/ 4 w 34"/>
                  <a:gd name="T39" fmla="*/ 35 h 35"/>
                  <a:gd name="T40" fmla="*/ 4 w 34"/>
                  <a:gd name="T41" fmla="*/ 35 h 35"/>
                  <a:gd name="T42" fmla="*/ 0 w 34"/>
                  <a:gd name="T43" fmla="*/ 5 h 35"/>
                  <a:gd name="T44" fmla="*/ 2 w 34"/>
                  <a:gd name="T45" fmla="*/ 3 h 35"/>
                  <a:gd name="T46" fmla="*/ 31 w 34"/>
                  <a:gd name="T4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5">
                    <a:moveTo>
                      <a:pt x="31" y="0"/>
                    </a:moveTo>
                    <a:lnTo>
                      <a:pt x="34" y="32"/>
                    </a:lnTo>
                    <a:lnTo>
                      <a:pt x="34" y="32"/>
                    </a:lnTo>
                    <a:lnTo>
                      <a:pt x="27" y="32"/>
                    </a:lnTo>
                    <a:lnTo>
                      <a:pt x="26" y="32"/>
                    </a:lnTo>
                    <a:lnTo>
                      <a:pt x="26" y="32"/>
                    </a:lnTo>
                    <a:lnTo>
                      <a:pt x="24" y="32"/>
                    </a:lnTo>
                    <a:lnTo>
                      <a:pt x="24" y="32"/>
                    </a:lnTo>
                    <a:lnTo>
                      <a:pt x="21" y="34"/>
                    </a:lnTo>
                    <a:lnTo>
                      <a:pt x="21" y="34"/>
                    </a:lnTo>
                    <a:lnTo>
                      <a:pt x="16" y="34"/>
                    </a:lnTo>
                    <a:lnTo>
                      <a:pt x="14" y="34"/>
                    </a:lnTo>
                    <a:lnTo>
                      <a:pt x="11" y="34"/>
                    </a:lnTo>
                    <a:lnTo>
                      <a:pt x="9" y="34"/>
                    </a:lnTo>
                    <a:lnTo>
                      <a:pt x="9" y="34"/>
                    </a:lnTo>
                    <a:lnTo>
                      <a:pt x="7" y="35"/>
                    </a:lnTo>
                    <a:lnTo>
                      <a:pt x="5" y="35"/>
                    </a:lnTo>
                    <a:lnTo>
                      <a:pt x="5" y="35"/>
                    </a:lnTo>
                    <a:lnTo>
                      <a:pt x="4" y="35"/>
                    </a:lnTo>
                    <a:lnTo>
                      <a:pt x="4" y="35"/>
                    </a:lnTo>
                    <a:lnTo>
                      <a:pt x="4" y="35"/>
                    </a:lnTo>
                    <a:lnTo>
                      <a:pt x="0" y="5"/>
                    </a:lnTo>
                    <a:lnTo>
                      <a:pt x="2" y="3"/>
                    </a:lnTo>
                    <a:lnTo>
                      <a:pt x="3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74" name="Freeform 2434"/>
              <p:cNvSpPr>
                <a:spLocks/>
              </p:cNvSpPr>
              <p:nvPr/>
            </p:nvSpPr>
            <p:spPr bwMode="auto">
              <a:xfrm>
                <a:off x="4148" y="1638"/>
                <a:ext cx="34" cy="35"/>
              </a:xfrm>
              <a:custGeom>
                <a:avLst/>
                <a:gdLst>
                  <a:gd name="T0" fmla="*/ 31 w 34"/>
                  <a:gd name="T1" fmla="*/ 0 h 35"/>
                  <a:gd name="T2" fmla="*/ 34 w 34"/>
                  <a:gd name="T3" fmla="*/ 32 h 35"/>
                  <a:gd name="T4" fmla="*/ 34 w 34"/>
                  <a:gd name="T5" fmla="*/ 32 h 35"/>
                  <a:gd name="T6" fmla="*/ 27 w 34"/>
                  <a:gd name="T7" fmla="*/ 32 h 35"/>
                  <a:gd name="T8" fmla="*/ 26 w 34"/>
                  <a:gd name="T9" fmla="*/ 32 h 35"/>
                  <a:gd name="T10" fmla="*/ 26 w 34"/>
                  <a:gd name="T11" fmla="*/ 32 h 35"/>
                  <a:gd name="T12" fmla="*/ 24 w 34"/>
                  <a:gd name="T13" fmla="*/ 32 h 35"/>
                  <a:gd name="T14" fmla="*/ 24 w 34"/>
                  <a:gd name="T15" fmla="*/ 32 h 35"/>
                  <a:gd name="T16" fmla="*/ 21 w 34"/>
                  <a:gd name="T17" fmla="*/ 34 h 35"/>
                  <a:gd name="T18" fmla="*/ 21 w 34"/>
                  <a:gd name="T19" fmla="*/ 34 h 35"/>
                  <a:gd name="T20" fmla="*/ 16 w 34"/>
                  <a:gd name="T21" fmla="*/ 34 h 35"/>
                  <a:gd name="T22" fmla="*/ 14 w 34"/>
                  <a:gd name="T23" fmla="*/ 34 h 35"/>
                  <a:gd name="T24" fmla="*/ 11 w 34"/>
                  <a:gd name="T25" fmla="*/ 34 h 35"/>
                  <a:gd name="T26" fmla="*/ 9 w 34"/>
                  <a:gd name="T27" fmla="*/ 34 h 35"/>
                  <a:gd name="T28" fmla="*/ 9 w 34"/>
                  <a:gd name="T29" fmla="*/ 34 h 35"/>
                  <a:gd name="T30" fmla="*/ 7 w 34"/>
                  <a:gd name="T31" fmla="*/ 35 h 35"/>
                  <a:gd name="T32" fmla="*/ 5 w 34"/>
                  <a:gd name="T33" fmla="*/ 35 h 35"/>
                  <a:gd name="T34" fmla="*/ 5 w 34"/>
                  <a:gd name="T35" fmla="*/ 35 h 35"/>
                  <a:gd name="T36" fmla="*/ 4 w 34"/>
                  <a:gd name="T37" fmla="*/ 35 h 35"/>
                  <a:gd name="T38" fmla="*/ 4 w 34"/>
                  <a:gd name="T39" fmla="*/ 35 h 35"/>
                  <a:gd name="T40" fmla="*/ 4 w 34"/>
                  <a:gd name="T41" fmla="*/ 35 h 35"/>
                  <a:gd name="T42" fmla="*/ 0 w 34"/>
                  <a:gd name="T43" fmla="*/ 5 h 35"/>
                  <a:gd name="T44" fmla="*/ 2 w 34"/>
                  <a:gd name="T45" fmla="*/ 3 h 35"/>
                  <a:gd name="T46" fmla="*/ 31 w 34"/>
                  <a:gd name="T4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5">
                    <a:moveTo>
                      <a:pt x="31" y="0"/>
                    </a:moveTo>
                    <a:lnTo>
                      <a:pt x="34" y="32"/>
                    </a:lnTo>
                    <a:lnTo>
                      <a:pt x="34" y="32"/>
                    </a:lnTo>
                    <a:lnTo>
                      <a:pt x="27" y="32"/>
                    </a:lnTo>
                    <a:lnTo>
                      <a:pt x="26" y="32"/>
                    </a:lnTo>
                    <a:lnTo>
                      <a:pt x="26" y="32"/>
                    </a:lnTo>
                    <a:lnTo>
                      <a:pt x="24" y="32"/>
                    </a:lnTo>
                    <a:lnTo>
                      <a:pt x="24" y="32"/>
                    </a:lnTo>
                    <a:lnTo>
                      <a:pt x="21" y="34"/>
                    </a:lnTo>
                    <a:lnTo>
                      <a:pt x="21" y="34"/>
                    </a:lnTo>
                    <a:lnTo>
                      <a:pt x="16" y="34"/>
                    </a:lnTo>
                    <a:lnTo>
                      <a:pt x="14" y="34"/>
                    </a:lnTo>
                    <a:lnTo>
                      <a:pt x="11" y="34"/>
                    </a:lnTo>
                    <a:lnTo>
                      <a:pt x="9" y="34"/>
                    </a:lnTo>
                    <a:lnTo>
                      <a:pt x="9" y="34"/>
                    </a:lnTo>
                    <a:lnTo>
                      <a:pt x="7" y="35"/>
                    </a:lnTo>
                    <a:lnTo>
                      <a:pt x="5" y="35"/>
                    </a:lnTo>
                    <a:lnTo>
                      <a:pt x="5" y="35"/>
                    </a:lnTo>
                    <a:lnTo>
                      <a:pt x="4" y="35"/>
                    </a:lnTo>
                    <a:lnTo>
                      <a:pt x="4" y="35"/>
                    </a:lnTo>
                    <a:lnTo>
                      <a:pt x="4" y="35"/>
                    </a:lnTo>
                    <a:lnTo>
                      <a:pt x="0" y="5"/>
                    </a:lnTo>
                    <a:lnTo>
                      <a:pt x="2" y="3"/>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75" name="Freeform 2435"/>
              <p:cNvSpPr>
                <a:spLocks/>
              </p:cNvSpPr>
              <p:nvPr/>
            </p:nvSpPr>
            <p:spPr bwMode="auto">
              <a:xfrm>
                <a:off x="4143" y="1602"/>
                <a:ext cx="43" cy="41"/>
              </a:xfrm>
              <a:custGeom>
                <a:avLst/>
                <a:gdLst>
                  <a:gd name="T0" fmla="*/ 38 w 43"/>
                  <a:gd name="T1" fmla="*/ 0 h 41"/>
                  <a:gd name="T2" fmla="*/ 43 w 43"/>
                  <a:gd name="T3" fmla="*/ 36 h 41"/>
                  <a:gd name="T4" fmla="*/ 36 w 43"/>
                  <a:gd name="T5" fmla="*/ 36 h 41"/>
                  <a:gd name="T6" fmla="*/ 7 w 43"/>
                  <a:gd name="T7" fmla="*/ 39 h 41"/>
                  <a:gd name="T8" fmla="*/ 5 w 43"/>
                  <a:gd name="T9" fmla="*/ 41 h 41"/>
                  <a:gd name="T10" fmla="*/ 2 w 43"/>
                  <a:gd name="T11" fmla="*/ 22 h 41"/>
                  <a:gd name="T12" fmla="*/ 0 w 43"/>
                  <a:gd name="T13" fmla="*/ 5 h 41"/>
                  <a:gd name="T14" fmla="*/ 0 w 43"/>
                  <a:gd name="T15" fmla="*/ 5 h 41"/>
                  <a:gd name="T16" fmla="*/ 16 w 43"/>
                  <a:gd name="T17" fmla="*/ 4 h 41"/>
                  <a:gd name="T18" fmla="*/ 38 w 43"/>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1">
                    <a:moveTo>
                      <a:pt x="38" y="0"/>
                    </a:moveTo>
                    <a:lnTo>
                      <a:pt x="43" y="36"/>
                    </a:lnTo>
                    <a:lnTo>
                      <a:pt x="36" y="36"/>
                    </a:lnTo>
                    <a:lnTo>
                      <a:pt x="7" y="39"/>
                    </a:lnTo>
                    <a:lnTo>
                      <a:pt x="5" y="41"/>
                    </a:lnTo>
                    <a:lnTo>
                      <a:pt x="2" y="22"/>
                    </a:lnTo>
                    <a:lnTo>
                      <a:pt x="0" y="5"/>
                    </a:lnTo>
                    <a:lnTo>
                      <a:pt x="0" y="5"/>
                    </a:lnTo>
                    <a:lnTo>
                      <a:pt x="16" y="4"/>
                    </a:lnTo>
                    <a:lnTo>
                      <a:pt x="3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76" name="Freeform 2436"/>
              <p:cNvSpPr>
                <a:spLocks/>
              </p:cNvSpPr>
              <p:nvPr/>
            </p:nvSpPr>
            <p:spPr bwMode="auto">
              <a:xfrm>
                <a:off x="4143" y="1602"/>
                <a:ext cx="43" cy="41"/>
              </a:xfrm>
              <a:custGeom>
                <a:avLst/>
                <a:gdLst>
                  <a:gd name="T0" fmla="*/ 38 w 43"/>
                  <a:gd name="T1" fmla="*/ 0 h 41"/>
                  <a:gd name="T2" fmla="*/ 43 w 43"/>
                  <a:gd name="T3" fmla="*/ 36 h 41"/>
                  <a:gd name="T4" fmla="*/ 36 w 43"/>
                  <a:gd name="T5" fmla="*/ 36 h 41"/>
                  <a:gd name="T6" fmla="*/ 7 w 43"/>
                  <a:gd name="T7" fmla="*/ 39 h 41"/>
                  <a:gd name="T8" fmla="*/ 5 w 43"/>
                  <a:gd name="T9" fmla="*/ 41 h 41"/>
                  <a:gd name="T10" fmla="*/ 2 w 43"/>
                  <a:gd name="T11" fmla="*/ 22 h 41"/>
                  <a:gd name="T12" fmla="*/ 0 w 43"/>
                  <a:gd name="T13" fmla="*/ 5 h 41"/>
                  <a:gd name="T14" fmla="*/ 0 w 43"/>
                  <a:gd name="T15" fmla="*/ 5 h 41"/>
                  <a:gd name="T16" fmla="*/ 16 w 43"/>
                  <a:gd name="T17" fmla="*/ 4 h 41"/>
                  <a:gd name="T18" fmla="*/ 38 w 43"/>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1">
                    <a:moveTo>
                      <a:pt x="38" y="0"/>
                    </a:moveTo>
                    <a:lnTo>
                      <a:pt x="43" y="36"/>
                    </a:lnTo>
                    <a:lnTo>
                      <a:pt x="36" y="36"/>
                    </a:lnTo>
                    <a:lnTo>
                      <a:pt x="7" y="39"/>
                    </a:lnTo>
                    <a:lnTo>
                      <a:pt x="5" y="41"/>
                    </a:lnTo>
                    <a:lnTo>
                      <a:pt x="2" y="22"/>
                    </a:lnTo>
                    <a:lnTo>
                      <a:pt x="0" y="5"/>
                    </a:lnTo>
                    <a:lnTo>
                      <a:pt x="0" y="5"/>
                    </a:lnTo>
                    <a:lnTo>
                      <a:pt x="16" y="4"/>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77" name="Freeform 2437"/>
              <p:cNvSpPr>
                <a:spLocks/>
              </p:cNvSpPr>
              <p:nvPr/>
            </p:nvSpPr>
            <p:spPr bwMode="auto">
              <a:xfrm>
                <a:off x="4087" y="1646"/>
                <a:ext cx="33" cy="34"/>
              </a:xfrm>
              <a:custGeom>
                <a:avLst/>
                <a:gdLst>
                  <a:gd name="T0" fmla="*/ 33 w 33"/>
                  <a:gd name="T1" fmla="*/ 27 h 34"/>
                  <a:gd name="T2" fmla="*/ 31 w 33"/>
                  <a:gd name="T3" fmla="*/ 31 h 34"/>
                  <a:gd name="T4" fmla="*/ 31 w 33"/>
                  <a:gd name="T5" fmla="*/ 31 h 34"/>
                  <a:gd name="T6" fmla="*/ 26 w 33"/>
                  <a:gd name="T7" fmla="*/ 31 h 34"/>
                  <a:gd name="T8" fmla="*/ 26 w 33"/>
                  <a:gd name="T9" fmla="*/ 31 h 34"/>
                  <a:gd name="T10" fmla="*/ 26 w 33"/>
                  <a:gd name="T11" fmla="*/ 31 h 34"/>
                  <a:gd name="T12" fmla="*/ 19 w 33"/>
                  <a:gd name="T13" fmla="*/ 32 h 34"/>
                  <a:gd name="T14" fmla="*/ 19 w 33"/>
                  <a:gd name="T15" fmla="*/ 32 h 34"/>
                  <a:gd name="T16" fmla="*/ 19 w 33"/>
                  <a:gd name="T17" fmla="*/ 32 h 34"/>
                  <a:gd name="T18" fmla="*/ 17 w 33"/>
                  <a:gd name="T19" fmla="*/ 32 h 34"/>
                  <a:gd name="T20" fmla="*/ 14 w 33"/>
                  <a:gd name="T21" fmla="*/ 32 h 34"/>
                  <a:gd name="T22" fmla="*/ 9 w 33"/>
                  <a:gd name="T23" fmla="*/ 32 h 34"/>
                  <a:gd name="T24" fmla="*/ 9 w 33"/>
                  <a:gd name="T25" fmla="*/ 32 h 34"/>
                  <a:gd name="T26" fmla="*/ 9 w 33"/>
                  <a:gd name="T27" fmla="*/ 32 h 34"/>
                  <a:gd name="T28" fmla="*/ 4 w 33"/>
                  <a:gd name="T29" fmla="*/ 34 h 34"/>
                  <a:gd name="T30" fmla="*/ 2 w 33"/>
                  <a:gd name="T31" fmla="*/ 34 h 34"/>
                  <a:gd name="T32" fmla="*/ 2 w 33"/>
                  <a:gd name="T33" fmla="*/ 34 h 34"/>
                  <a:gd name="T34" fmla="*/ 0 w 33"/>
                  <a:gd name="T35" fmla="*/ 2 h 34"/>
                  <a:gd name="T36" fmla="*/ 29 w 33"/>
                  <a:gd name="T37" fmla="*/ 0 h 34"/>
                  <a:gd name="T38" fmla="*/ 33 w 33"/>
                  <a:gd name="T39"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4">
                    <a:moveTo>
                      <a:pt x="33" y="27"/>
                    </a:moveTo>
                    <a:lnTo>
                      <a:pt x="31" y="31"/>
                    </a:lnTo>
                    <a:lnTo>
                      <a:pt x="31" y="31"/>
                    </a:lnTo>
                    <a:lnTo>
                      <a:pt x="26" y="31"/>
                    </a:lnTo>
                    <a:lnTo>
                      <a:pt x="26" y="31"/>
                    </a:lnTo>
                    <a:lnTo>
                      <a:pt x="26" y="31"/>
                    </a:lnTo>
                    <a:lnTo>
                      <a:pt x="19" y="32"/>
                    </a:lnTo>
                    <a:lnTo>
                      <a:pt x="19" y="32"/>
                    </a:lnTo>
                    <a:lnTo>
                      <a:pt x="19" y="32"/>
                    </a:lnTo>
                    <a:lnTo>
                      <a:pt x="17" y="32"/>
                    </a:lnTo>
                    <a:lnTo>
                      <a:pt x="14" y="32"/>
                    </a:lnTo>
                    <a:lnTo>
                      <a:pt x="9" y="32"/>
                    </a:lnTo>
                    <a:lnTo>
                      <a:pt x="9" y="32"/>
                    </a:lnTo>
                    <a:lnTo>
                      <a:pt x="9" y="32"/>
                    </a:lnTo>
                    <a:lnTo>
                      <a:pt x="4" y="34"/>
                    </a:lnTo>
                    <a:lnTo>
                      <a:pt x="2" y="34"/>
                    </a:lnTo>
                    <a:lnTo>
                      <a:pt x="2" y="34"/>
                    </a:lnTo>
                    <a:lnTo>
                      <a:pt x="0" y="2"/>
                    </a:lnTo>
                    <a:lnTo>
                      <a:pt x="29" y="0"/>
                    </a:lnTo>
                    <a:lnTo>
                      <a:pt x="33"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78" name="Freeform 2438"/>
              <p:cNvSpPr>
                <a:spLocks/>
              </p:cNvSpPr>
              <p:nvPr/>
            </p:nvSpPr>
            <p:spPr bwMode="auto">
              <a:xfrm>
                <a:off x="4087" y="1646"/>
                <a:ext cx="33" cy="34"/>
              </a:xfrm>
              <a:custGeom>
                <a:avLst/>
                <a:gdLst>
                  <a:gd name="T0" fmla="*/ 33 w 33"/>
                  <a:gd name="T1" fmla="*/ 27 h 34"/>
                  <a:gd name="T2" fmla="*/ 31 w 33"/>
                  <a:gd name="T3" fmla="*/ 31 h 34"/>
                  <a:gd name="T4" fmla="*/ 31 w 33"/>
                  <a:gd name="T5" fmla="*/ 31 h 34"/>
                  <a:gd name="T6" fmla="*/ 26 w 33"/>
                  <a:gd name="T7" fmla="*/ 31 h 34"/>
                  <a:gd name="T8" fmla="*/ 26 w 33"/>
                  <a:gd name="T9" fmla="*/ 31 h 34"/>
                  <a:gd name="T10" fmla="*/ 26 w 33"/>
                  <a:gd name="T11" fmla="*/ 31 h 34"/>
                  <a:gd name="T12" fmla="*/ 19 w 33"/>
                  <a:gd name="T13" fmla="*/ 32 h 34"/>
                  <a:gd name="T14" fmla="*/ 19 w 33"/>
                  <a:gd name="T15" fmla="*/ 32 h 34"/>
                  <a:gd name="T16" fmla="*/ 19 w 33"/>
                  <a:gd name="T17" fmla="*/ 32 h 34"/>
                  <a:gd name="T18" fmla="*/ 17 w 33"/>
                  <a:gd name="T19" fmla="*/ 32 h 34"/>
                  <a:gd name="T20" fmla="*/ 14 w 33"/>
                  <a:gd name="T21" fmla="*/ 32 h 34"/>
                  <a:gd name="T22" fmla="*/ 9 w 33"/>
                  <a:gd name="T23" fmla="*/ 32 h 34"/>
                  <a:gd name="T24" fmla="*/ 9 w 33"/>
                  <a:gd name="T25" fmla="*/ 32 h 34"/>
                  <a:gd name="T26" fmla="*/ 9 w 33"/>
                  <a:gd name="T27" fmla="*/ 32 h 34"/>
                  <a:gd name="T28" fmla="*/ 4 w 33"/>
                  <a:gd name="T29" fmla="*/ 34 h 34"/>
                  <a:gd name="T30" fmla="*/ 2 w 33"/>
                  <a:gd name="T31" fmla="*/ 34 h 34"/>
                  <a:gd name="T32" fmla="*/ 2 w 33"/>
                  <a:gd name="T33" fmla="*/ 34 h 34"/>
                  <a:gd name="T34" fmla="*/ 0 w 33"/>
                  <a:gd name="T35" fmla="*/ 2 h 34"/>
                  <a:gd name="T36" fmla="*/ 29 w 33"/>
                  <a:gd name="T37" fmla="*/ 0 h 34"/>
                  <a:gd name="T38" fmla="*/ 33 w 33"/>
                  <a:gd name="T39"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4">
                    <a:moveTo>
                      <a:pt x="33" y="27"/>
                    </a:moveTo>
                    <a:lnTo>
                      <a:pt x="31" y="31"/>
                    </a:lnTo>
                    <a:lnTo>
                      <a:pt x="31" y="31"/>
                    </a:lnTo>
                    <a:lnTo>
                      <a:pt x="26" y="31"/>
                    </a:lnTo>
                    <a:lnTo>
                      <a:pt x="26" y="31"/>
                    </a:lnTo>
                    <a:lnTo>
                      <a:pt x="26" y="31"/>
                    </a:lnTo>
                    <a:lnTo>
                      <a:pt x="19" y="32"/>
                    </a:lnTo>
                    <a:lnTo>
                      <a:pt x="19" y="32"/>
                    </a:lnTo>
                    <a:lnTo>
                      <a:pt x="19" y="32"/>
                    </a:lnTo>
                    <a:lnTo>
                      <a:pt x="17" y="32"/>
                    </a:lnTo>
                    <a:lnTo>
                      <a:pt x="14" y="32"/>
                    </a:lnTo>
                    <a:lnTo>
                      <a:pt x="9" y="32"/>
                    </a:lnTo>
                    <a:lnTo>
                      <a:pt x="9" y="32"/>
                    </a:lnTo>
                    <a:lnTo>
                      <a:pt x="9" y="32"/>
                    </a:lnTo>
                    <a:lnTo>
                      <a:pt x="4" y="34"/>
                    </a:lnTo>
                    <a:lnTo>
                      <a:pt x="2" y="34"/>
                    </a:lnTo>
                    <a:lnTo>
                      <a:pt x="2" y="34"/>
                    </a:lnTo>
                    <a:lnTo>
                      <a:pt x="0" y="2"/>
                    </a:lnTo>
                    <a:lnTo>
                      <a:pt x="29" y="0"/>
                    </a:lnTo>
                    <a:lnTo>
                      <a:pt x="33"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79" name="Freeform 2439"/>
              <p:cNvSpPr>
                <a:spLocks noEditPoints="1"/>
              </p:cNvSpPr>
              <p:nvPr/>
            </p:nvSpPr>
            <p:spPr bwMode="auto">
              <a:xfrm>
                <a:off x="4087" y="1277"/>
                <a:ext cx="61" cy="61"/>
              </a:xfrm>
              <a:custGeom>
                <a:avLst/>
                <a:gdLst>
                  <a:gd name="T0" fmla="*/ 43 w 61"/>
                  <a:gd name="T1" fmla="*/ 44 h 61"/>
                  <a:gd name="T2" fmla="*/ 60 w 61"/>
                  <a:gd name="T3" fmla="*/ 49 h 61"/>
                  <a:gd name="T4" fmla="*/ 61 w 61"/>
                  <a:gd name="T5" fmla="*/ 58 h 61"/>
                  <a:gd name="T6" fmla="*/ 31 w 61"/>
                  <a:gd name="T7" fmla="*/ 61 h 61"/>
                  <a:gd name="T8" fmla="*/ 19 w 61"/>
                  <a:gd name="T9" fmla="*/ 52 h 61"/>
                  <a:gd name="T10" fmla="*/ 19 w 61"/>
                  <a:gd name="T11" fmla="*/ 47 h 61"/>
                  <a:gd name="T12" fmla="*/ 22 w 61"/>
                  <a:gd name="T13" fmla="*/ 44 h 61"/>
                  <a:gd name="T14" fmla="*/ 22 w 61"/>
                  <a:gd name="T15" fmla="*/ 42 h 61"/>
                  <a:gd name="T16" fmla="*/ 24 w 61"/>
                  <a:gd name="T17" fmla="*/ 42 h 61"/>
                  <a:gd name="T18" fmla="*/ 26 w 61"/>
                  <a:gd name="T19" fmla="*/ 41 h 61"/>
                  <a:gd name="T20" fmla="*/ 26 w 61"/>
                  <a:gd name="T21" fmla="*/ 41 h 61"/>
                  <a:gd name="T22" fmla="*/ 29 w 61"/>
                  <a:gd name="T23" fmla="*/ 37 h 61"/>
                  <a:gd name="T24" fmla="*/ 31 w 61"/>
                  <a:gd name="T25" fmla="*/ 36 h 61"/>
                  <a:gd name="T26" fmla="*/ 36 w 61"/>
                  <a:gd name="T27" fmla="*/ 36 h 61"/>
                  <a:gd name="T28" fmla="*/ 4 w 61"/>
                  <a:gd name="T29" fmla="*/ 0 h 61"/>
                  <a:gd name="T30" fmla="*/ 5 w 61"/>
                  <a:gd name="T31" fmla="*/ 0 h 61"/>
                  <a:gd name="T32" fmla="*/ 7 w 61"/>
                  <a:gd name="T33" fmla="*/ 0 h 61"/>
                  <a:gd name="T34" fmla="*/ 5 w 61"/>
                  <a:gd name="T35" fmla="*/ 0 h 61"/>
                  <a:gd name="T36" fmla="*/ 5 w 61"/>
                  <a:gd name="T37" fmla="*/ 0 h 61"/>
                  <a:gd name="T38" fmla="*/ 5 w 61"/>
                  <a:gd name="T39" fmla="*/ 0 h 61"/>
                  <a:gd name="T40" fmla="*/ 5 w 61"/>
                  <a:gd name="T41" fmla="*/ 2 h 61"/>
                  <a:gd name="T42" fmla="*/ 5 w 61"/>
                  <a:gd name="T43" fmla="*/ 2 h 61"/>
                  <a:gd name="T44" fmla="*/ 7 w 61"/>
                  <a:gd name="T45" fmla="*/ 3 h 61"/>
                  <a:gd name="T46" fmla="*/ 7 w 61"/>
                  <a:gd name="T47" fmla="*/ 5 h 61"/>
                  <a:gd name="T48" fmla="*/ 7 w 61"/>
                  <a:gd name="T49" fmla="*/ 8 h 61"/>
                  <a:gd name="T50" fmla="*/ 9 w 61"/>
                  <a:gd name="T51" fmla="*/ 10 h 61"/>
                  <a:gd name="T52" fmla="*/ 9 w 61"/>
                  <a:gd name="T53" fmla="*/ 14 h 61"/>
                  <a:gd name="T54" fmla="*/ 7 w 61"/>
                  <a:gd name="T55" fmla="*/ 15 h 61"/>
                  <a:gd name="T56" fmla="*/ 5 w 61"/>
                  <a:gd name="T57" fmla="*/ 15 h 61"/>
                  <a:gd name="T58" fmla="*/ 5 w 61"/>
                  <a:gd name="T59" fmla="*/ 17 h 61"/>
                  <a:gd name="T60" fmla="*/ 0 w 61"/>
                  <a:gd name="T61" fmla="*/ 17 h 61"/>
                  <a:gd name="T62" fmla="*/ 0 w 61"/>
                  <a:gd name="T63" fmla="*/ 15 h 61"/>
                  <a:gd name="T64" fmla="*/ 0 w 61"/>
                  <a:gd name="T65" fmla="*/ 12 h 61"/>
                  <a:gd name="T66" fmla="*/ 0 w 61"/>
                  <a:gd name="T67" fmla="*/ 10 h 61"/>
                  <a:gd name="T68" fmla="*/ 0 w 61"/>
                  <a:gd name="T69" fmla="*/ 7 h 61"/>
                  <a:gd name="T70" fmla="*/ 2 w 61"/>
                  <a:gd name="T71" fmla="*/ 5 h 61"/>
                  <a:gd name="T72" fmla="*/ 2 w 61"/>
                  <a:gd name="T73" fmla="*/ 3 h 61"/>
                  <a:gd name="T74" fmla="*/ 2 w 61"/>
                  <a:gd name="T75" fmla="*/ 0 h 61"/>
                  <a:gd name="T76" fmla="*/ 2 w 61"/>
                  <a:gd name="T77" fmla="*/ 0 h 61"/>
                  <a:gd name="T78" fmla="*/ 4 w 61"/>
                  <a:gd name="T7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61">
                    <a:moveTo>
                      <a:pt x="36" y="36"/>
                    </a:moveTo>
                    <a:lnTo>
                      <a:pt x="43" y="44"/>
                    </a:lnTo>
                    <a:lnTo>
                      <a:pt x="60" y="41"/>
                    </a:lnTo>
                    <a:lnTo>
                      <a:pt x="60" y="49"/>
                    </a:lnTo>
                    <a:lnTo>
                      <a:pt x="60" y="49"/>
                    </a:lnTo>
                    <a:lnTo>
                      <a:pt x="61" y="58"/>
                    </a:lnTo>
                    <a:lnTo>
                      <a:pt x="53" y="58"/>
                    </a:lnTo>
                    <a:lnTo>
                      <a:pt x="31" y="61"/>
                    </a:lnTo>
                    <a:lnTo>
                      <a:pt x="29" y="52"/>
                    </a:lnTo>
                    <a:lnTo>
                      <a:pt x="19" y="52"/>
                    </a:lnTo>
                    <a:lnTo>
                      <a:pt x="19" y="51"/>
                    </a:lnTo>
                    <a:lnTo>
                      <a:pt x="19" y="47"/>
                    </a:lnTo>
                    <a:lnTo>
                      <a:pt x="21" y="46"/>
                    </a:lnTo>
                    <a:lnTo>
                      <a:pt x="22" y="44"/>
                    </a:lnTo>
                    <a:lnTo>
                      <a:pt x="22" y="42"/>
                    </a:lnTo>
                    <a:lnTo>
                      <a:pt x="22" y="42"/>
                    </a:lnTo>
                    <a:lnTo>
                      <a:pt x="24" y="42"/>
                    </a:lnTo>
                    <a:lnTo>
                      <a:pt x="24" y="42"/>
                    </a:lnTo>
                    <a:lnTo>
                      <a:pt x="26" y="42"/>
                    </a:lnTo>
                    <a:lnTo>
                      <a:pt x="26" y="41"/>
                    </a:lnTo>
                    <a:lnTo>
                      <a:pt x="26" y="41"/>
                    </a:lnTo>
                    <a:lnTo>
                      <a:pt x="26" y="41"/>
                    </a:lnTo>
                    <a:lnTo>
                      <a:pt x="28" y="39"/>
                    </a:lnTo>
                    <a:lnTo>
                      <a:pt x="29" y="37"/>
                    </a:lnTo>
                    <a:lnTo>
                      <a:pt x="29" y="37"/>
                    </a:lnTo>
                    <a:lnTo>
                      <a:pt x="31" y="36"/>
                    </a:lnTo>
                    <a:lnTo>
                      <a:pt x="33" y="36"/>
                    </a:lnTo>
                    <a:lnTo>
                      <a:pt x="36" y="36"/>
                    </a:lnTo>
                    <a:close/>
                    <a:moveTo>
                      <a:pt x="4" y="0"/>
                    </a:moveTo>
                    <a:lnTo>
                      <a:pt x="4" y="0"/>
                    </a:lnTo>
                    <a:lnTo>
                      <a:pt x="5" y="0"/>
                    </a:lnTo>
                    <a:lnTo>
                      <a:pt x="5" y="0"/>
                    </a:lnTo>
                    <a:lnTo>
                      <a:pt x="5" y="0"/>
                    </a:lnTo>
                    <a:lnTo>
                      <a:pt x="7" y="0"/>
                    </a:lnTo>
                    <a:lnTo>
                      <a:pt x="5" y="0"/>
                    </a:lnTo>
                    <a:lnTo>
                      <a:pt x="5" y="0"/>
                    </a:lnTo>
                    <a:lnTo>
                      <a:pt x="5" y="0"/>
                    </a:lnTo>
                    <a:lnTo>
                      <a:pt x="5" y="0"/>
                    </a:lnTo>
                    <a:lnTo>
                      <a:pt x="5" y="0"/>
                    </a:lnTo>
                    <a:lnTo>
                      <a:pt x="5" y="0"/>
                    </a:lnTo>
                    <a:lnTo>
                      <a:pt x="5" y="0"/>
                    </a:lnTo>
                    <a:lnTo>
                      <a:pt x="5" y="2"/>
                    </a:lnTo>
                    <a:lnTo>
                      <a:pt x="5" y="2"/>
                    </a:lnTo>
                    <a:lnTo>
                      <a:pt x="5" y="2"/>
                    </a:lnTo>
                    <a:lnTo>
                      <a:pt x="7" y="2"/>
                    </a:lnTo>
                    <a:lnTo>
                      <a:pt x="7" y="3"/>
                    </a:lnTo>
                    <a:lnTo>
                      <a:pt x="7" y="5"/>
                    </a:lnTo>
                    <a:lnTo>
                      <a:pt x="7" y="5"/>
                    </a:lnTo>
                    <a:lnTo>
                      <a:pt x="7" y="7"/>
                    </a:lnTo>
                    <a:lnTo>
                      <a:pt x="7" y="8"/>
                    </a:lnTo>
                    <a:lnTo>
                      <a:pt x="7" y="8"/>
                    </a:lnTo>
                    <a:lnTo>
                      <a:pt x="9" y="10"/>
                    </a:lnTo>
                    <a:lnTo>
                      <a:pt x="9" y="12"/>
                    </a:lnTo>
                    <a:lnTo>
                      <a:pt x="9" y="14"/>
                    </a:lnTo>
                    <a:lnTo>
                      <a:pt x="7" y="15"/>
                    </a:lnTo>
                    <a:lnTo>
                      <a:pt x="7" y="15"/>
                    </a:lnTo>
                    <a:lnTo>
                      <a:pt x="7" y="15"/>
                    </a:lnTo>
                    <a:lnTo>
                      <a:pt x="5" y="15"/>
                    </a:lnTo>
                    <a:lnTo>
                      <a:pt x="5" y="17"/>
                    </a:lnTo>
                    <a:lnTo>
                      <a:pt x="5" y="17"/>
                    </a:lnTo>
                    <a:lnTo>
                      <a:pt x="4" y="19"/>
                    </a:lnTo>
                    <a:lnTo>
                      <a:pt x="0" y="17"/>
                    </a:lnTo>
                    <a:lnTo>
                      <a:pt x="0" y="17"/>
                    </a:lnTo>
                    <a:lnTo>
                      <a:pt x="0" y="15"/>
                    </a:lnTo>
                    <a:lnTo>
                      <a:pt x="0" y="14"/>
                    </a:lnTo>
                    <a:lnTo>
                      <a:pt x="0" y="12"/>
                    </a:lnTo>
                    <a:lnTo>
                      <a:pt x="0" y="12"/>
                    </a:lnTo>
                    <a:lnTo>
                      <a:pt x="0" y="10"/>
                    </a:lnTo>
                    <a:lnTo>
                      <a:pt x="0" y="10"/>
                    </a:lnTo>
                    <a:lnTo>
                      <a:pt x="0" y="7"/>
                    </a:lnTo>
                    <a:lnTo>
                      <a:pt x="0" y="7"/>
                    </a:lnTo>
                    <a:lnTo>
                      <a:pt x="2" y="5"/>
                    </a:lnTo>
                    <a:lnTo>
                      <a:pt x="2" y="5"/>
                    </a:lnTo>
                    <a:lnTo>
                      <a:pt x="2" y="3"/>
                    </a:lnTo>
                    <a:lnTo>
                      <a:pt x="2" y="2"/>
                    </a:lnTo>
                    <a:lnTo>
                      <a:pt x="2" y="0"/>
                    </a:lnTo>
                    <a:lnTo>
                      <a:pt x="2" y="0"/>
                    </a:lnTo>
                    <a:lnTo>
                      <a:pt x="2" y="0"/>
                    </a:lnTo>
                    <a:lnTo>
                      <a:pt x="2" y="0"/>
                    </a:lnTo>
                    <a:lnTo>
                      <a:pt x="4" y="0"/>
                    </a:lnTo>
                    <a:lnTo>
                      <a:pt x="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80" name="Freeform 2440"/>
              <p:cNvSpPr>
                <a:spLocks noEditPoints="1"/>
              </p:cNvSpPr>
              <p:nvPr/>
            </p:nvSpPr>
            <p:spPr bwMode="auto">
              <a:xfrm>
                <a:off x="4087" y="1277"/>
                <a:ext cx="61" cy="61"/>
              </a:xfrm>
              <a:custGeom>
                <a:avLst/>
                <a:gdLst>
                  <a:gd name="T0" fmla="*/ 43 w 61"/>
                  <a:gd name="T1" fmla="*/ 44 h 61"/>
                  <a:gd name="T2" fmla="*/ 60 w 61"/>
                  <a:gd name="T3" fmla="*/ 49 h 61"/>
                  <a:gd name="T4" fmla="*/ 61 w 61"/>
                  <a:gd name="T5" fmla="*/ 58 h 61"/>
                  <a:gd name="T6" fmla="*/ 31 w 61"/>
                  <a:gd name="T7" fmla="*/ 61 h 61"/>
                  <a:gd name="T8" fmla="*/ 19 w 61"/>
                  <a:gd name="T9" fmla="*/ 52 h 61"/>
                  <a:gd name="T10" fmla="*/ 19 w 61"/>
                  <a:gd name="T11" fmla="*/ 47 h 61"/>
                  <a:gd name="T12" fmla="*/ 22 w 61"/>
                  <a:gd name="T13" fmla="*/ 44 h 61"/>
                  <a:gd name="T14" fmla="*/ 22 w 61"/>
                  <a:gd name="T15" fmla="*/ 42 h 61"/>
                  <a:gd name="T16" fmla="*/ 24 w 61"/>
                  <a:gd name="T17" fmla="*/ 42 h 61"/>
                  <a:gd name="T18" fmla="*/ 26 w 61"/>
                  <a:gd name="T19" fmla="*/ 41 h 61"/>
                  <a:gd name="T20" fmla="*/ 26 w 61"/>
                  <a:gd name="T21" fmla="*/ 41 h 61"/>
                  <a:gd name="T22" fmla="*/ 29 w 61"/>
                  <a:gd name="T23" fmla="*/ 37 h 61"/>
                  <a:gd name="T24" fmla="*/ 31 w 61"/>
                  <a:gd name="T25" fmla="*/ 36 h 61"/>
                  <a:gd name="T26" fmla="*/ 36 w 61"/>
                  <a:gd name="T27" fmla="*/ 36 h 61"/>
                  <a:gd name="T28" fmla="*/ 4 w 61"/>
                  <a:gd name="T29" fmla="*/ 0 h 61"/>
                  <a:gd name="T30" fmla="*/ 5 w 61"/>
                  <a:gd name="T31" fmla="*/ 0 h 61"/>
                  <a:gd name="T32" fmla="*/ 7 w 61"/>
                  <a:gd name="T33" fmla="*/ 0 h 61"/>
                  <a:gd name="T34" fmla="*/ 5 w 61"/>
                  <a:gd name="T35" fmla="*/ 0 h 61"/>
                  <a:gd name="T36" fmla="*/ 5 w 61"/>
                  <a:gd name="T37" fmla="*/ 0 h 61"/>
                  <a:gd name="T38" fmla="*/ 5 w 61"/>
                  <a:gd name="T39" fmla="*/ 0 h 61"/>
                  <a:gd name="T40" fmla="*/ 5 w 61"/>
                  <a:gd name="T41" fmla="*/ 2 h 61"/>
                  <a:gd name="T42" fmla="*/ 5 w 61"/>
                  <a:gd name="T43" fmla="*/ 2 h 61"/>
                  <a:gd name="T44" fmla="*/ 7 w 61"/>
                  <a:gd name="T45" fmla="*/ 3 h 61"/>
                  <a:gd name="T46" fmla="*/ 7 w 61"/>
                  <a:gd name="T47" fmla="*/ 5 h 61"/>
                  <a:gd name="T48" fmla="*/ 7 w 61"/>
                  <a:gd name="T49" fmla="*/ 8 h 61"/>
                  <a:gd name="T50" fmla="*/ 9 w 61"/>
                  <a:gd name="T51" fmla="*/ 10 h 61"/>
                  <a:gd name="T52" fmla="*/ 9 w 61"/>
                  <a:gd name="T53" fmla="*/ 14 h 61"/>
                  <a:gd name="T54" fmla="*/ 7 w 61"/>
                  <a:gd name="T55" fmla="*/ 15 h 61"/>
                  <a:gd name="T56" fmla="*/ 5 w 61"/>
                  <a:gd name="T57" fmla="*/ 15 h 61"/>
                  <a:gd name="T58" fmla="*/ 5 w 61"/>
                  <a:gd name="T59" fmla="*/ 17 h 61"/>
                  <a:gd name="T60" fmla="*/ 0 w 61"/>
                  <a:gd name="T61" fmla="*/ 17 h 61"/>
                  <a:gd name="T62" fmla="*/ 0 w 61"/>
                  <a:gd name="T63" fmla="*/ 15 h 61"/>
                  <a:gd name="T64" fmla="*/ 0 w 61"/>
                  <a:gd name="T65" fmla="*/ 12 h 61"/>
                  <a:gd name="T66" fmla="*/ 0 w 61"/>
                  <a:gd name="T67" fmla="*/ 10 h 61"/>
                  <a:gd name="T68" fmla="*/ 0 w 61"/>
                  <a:gd name="T69" fmla="*/ 7 h 61"/>
                  <a:gd name="T70" fmla="*/ 2 w 61"/>
                  <a:gd name="T71" fmla="*/ 5 h 61"/>
                  <a:gd name="T72" fmla="*/ 2 w 61"/>
                  <a:gd name="T73" fmla="*/ 3 h 61"/>
                  <a:gd name="T74" fmla="*/ 2 w 61"/>
                  <a:gd name="T75" fmla="*/ 0 h 61"/>
                  <a:gd name="T76" fmla="*/ 2 w 61"/>
                  <a:gd name="T77" fmla="*/ 0 h 61"/>
                  <a:gd name="T78" fmla="*/ 4 w 61"/>
                  <a:gd name="T7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61">
                    <a:moveTo>
                      <a:pt x="36" y="36"/>
                    </a:moveTo>
                    <a:lnTo>
                      <a:pt x="43" y="44"/>
                    </a:lnTo>
                    <a:lnTo>
                      <a:pt x="60" y="41"/>
                    </a:lnTo>
                    <a:lnTo>
                      <a:pt x="60" y="49"/>
                    </a:lnTo>
                    <a:lnTo>
                      <a:pt x="60" y="49"/>
                    </a:lnTo>
                    <a:lnTo>
                      <a:pt x="61" y="58"/>
                    </a:lnTo>
                    <a:lnTo>
                      <a:pt x="53" y="58"/>
                    </a:lnTo>
                    <a:lnTo>
                      <a:pt x="31" y="61"/>
                    </a:lnTo>
                    <a:lnTo>
                      <a:pt x="29" y="52"/>
                    </a:lnTo>
                    <a:lnTo>
                      <a:pt x="19" y="52"/>
                    </a:lnTo>
                    <a:lnTo>
                      <a:pt x="19" y="51"/>
                    </a:lnTo>
                    <a:lnTo>
                      <a:pt x="19" y="47"/>
                    </a:lnTo>
                    <a:lnTo>
                      <a:pt x="21" y="46"/>
                    </a:lnTo>
                    <a:lnTo>
                      <a:pt x="22" y="44"/>
                    </a:lnTo>
                    <a:lnTo>
                      <a:pt x="22" y="42"/>
                    </a:lnTo>
                    <a:lnTo>
                      <a:pt x="22" y="42"/>
                    </a:lnTo>
                    <a:lnTo>
                      <a:pt x="24" y="42"/>
                    </a:lnTo>
                    <a:lnTo>
                      <a:pt x="24" y="42"/>
                    </a:lnTo>
                    <a:lnTo>
                      <a:pt x="26" y="42"/>
                    </a:lnTo>
                    <a:lnTo>
                      <a:pt x="26" y="41"/>
                    </a:lnTo>
                    <a:lnTo>
                      <a:pt x="26" y="41"/>
                    </a:lnTo>
                    <a:lnTo>
                      <a:pt x="26" y="41"/>
                    </a:lnTo>
                    <a:lnTo>
                      <a:pt x="28" y="39"/>
                    </a:lnTo>
                    <a:lnTo>
                      <a:pt x="29" y="37"/>
                    </a:lnTo>
                    <a:lnTo>
                      <a:pt x="29" y="37"/>
                    </a:lnTo>
                    <a:lnTo>
                      <a:pt x="31" y="36"/>
                    </a:lnTo>
                    <a:lnTo>
                      <a:pt x="33" y="36"/>
                    </a:lnTo>
                    <a:lnTo>
                      <a:pt x="36" y="36"/>
                    </a:lnTo>
                    <a:moveTo>
                      <a:pt x="4" y="0"/>
                    </a:moveTo>
                    <a:lnTo>
                      <a:pt x="4" y="0"/>
                    </a:lnTo>
                    <a:lnTo>
                      <a:pt x="5" y="0"/>
                    </a:lnTo>
                    <a:lnTo>
                      <a:pt x="5" y="0"/>
                    </a:lnTo>
                    <a:lnTo>
                      <a:pt x="5" y="0"/>
                    </a:lnTo>
                    <a:lnTo>
                      <a:pt x="7" y="0"/>
                    </a:lnTo>
                    <a:lnTo>
                      <a:pt x="5" y="0"/>
                    </a:lnTo>
                    <a:lnTo>
                      <a:pt x="5" y="0"/>
                    </a:lnTo>
                    <a:lnTo>
                      <a:pt x="5" y="0"/>
                    </a:lnTo>
                    <a:lnTo>
                      <a:pt x="5" y="0"/>
                    </a:lnTo>
                    <a:lnTo>
                      <a:pt x="5" y="0"/>
                    </a:lnTo>
                    <a:lnTo>
                      <a:pt x="5" y="0"/>
                    </a:lnTo>
                    <a:lnTo>
                      <a:pt x="5" y="0"/>
                    </a:lnTo>
                    <a:lnTo>
                      <a:pt x="5" y="2"/>
                    </a:lnTo>
                    <a:lnTo>
                      <a:pt x="5" y="2"/>
                    </a:lnTo>
                    <a:lnTo>
                      <a:pt x="5" y="2"/>
                    </a:lnTo>
                    <a:lnTo>
                      <a:pt x="7" y="2"/>
                    </a:lnTo>
                    <a:lnTo>
                      <a:pt x="7" y="3"/>
                    </a:lnTo>
                    <a:lnTo>
                      <a:pt x="7" y="5"/>
                    </a:lnTo>
                    <a:lnTo>
                      <a:pt x="7" y="5"/>
                    </a:lnTo>
                    <a:lnTo>
                      <a:pt x="7" y="7"/>
                    </a:lnTo>
                    <a:lnTo>
                      <a:pt x="7" y="8"/>
                    </a:lnTo>
                    <a:lnTo>
                      <a:pt x="7" y="8"/>
                    </a:lnTo>
                    <a:lnTo>
                      <a:pt x="9" y="10"/>
                    </a:lnTo>
                    <a:lnTo>
                      <a:pt x="9" y="12"/>
                    </a:lnTo>
                    <a:lnTo>
                      <a:pt x="9" y="14"/>
                    </a:lnTo>
                    <a:lnTo>
                      <a:pt x="7" y="15"/>
                    </a:lnTo>
                    <a:lnTo>
                      <a:pt x="7" y="15"/>
                    </a:lnTo>
                    <a:lnTo>
                      <a:pt x="7" y="15"/>
                    </a:lnTo>
                    <a:lnTo>
                      <a:pt x="5" y="15"/>
                    </a:lnTo>
                    <a:lnTo>
                      <a:pt x="5" y="17"/>
                    </a:lnTo>
                    <a:lnTo>
                      <a:pt x="5" y="17"/>
                    </a:lnTo>
                    <a:lnTo>
                      <a:pt x="4" y="19"/>
                    </a:lnTo>
                    <a:lnTo>
                      <a:pt x="0" y="17"/>
                    </a:lnTo>
                    <a:lnTo>
                      <a:pt x="0" y="17"/>
                    </a:lnTo>
                    <a:lnTo>
                      <a:pt x="0" y="15"/>
                    </a:lnTo>
                    <a:lnTo>
                      <a:pt x="0" y="14"/>
                    </a:lnTo>
                    <a:lnTo>
                      <a:pt x="0" y="12"/>
                    </a:lnTo>
                    <a:lnTo>
                      <a:pt x="0" y="12"/>
                    </a:lnTo>
                    <a:lnTo>
                      <a:pt x="0" y="10"/>
                    </a:lnTo>
                    <a:lnTo>
                      <a:pt x="0" y="10"/>
                    </a:lnTo>
                    <a:lnTo>
                      <a:pt x="0" y="7"/>
                    </a:lnTo>
                    <a:lnTo>
                      <a:pt x="0" y="7"/>
                    </a:lnTo>
                    <a:lnTo>
                      <a:pt x="2" y="5"/>
                    </a:lnTo>
                    <a:lnTo>
                      <a:pt x="2" y="5"/>
                    </a:lnTo>
                    <a:lnTo>
                      <a:pt x="2" y="3"/>
                    </a:lnTo>
                    <a:lnTo>
                      <a:pt x="2" y="2"/>
                    </a:lnTo>
                    <a:lnTo>
                      <a:pt x="2" y="0"/>
                    </a:lnTo>
                    <a:lnTo>
                      <a:pt x="2" y="0"/>
                    </a:lnTo>
                    <a:lnTo>
                      <a:pt x="2" y="0"/>
                    </a:lnTo>
                    <a:lnTo>
                      <a:pt x="2" y="0"/>
                    </a:lnTo>
                    <a:lnTo>
                      <a:pt x="4" y="0"/>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81" name="Freeform 2441"/>
              <p:cNvSpPr>
                <a:spLocks/>
              </p:cNvSpPr>
              <p:nvPr/>
            </p:nvSpPr>
            <p:spPr bwMode="auto">
              <a:xfrm>
                <a:off x="4140" y="1267"/>
                <a:ext cx="37" cy="59"/>
              </a:xfrm>
              <a:custGeom>
                <a:avLst/>
                <a:gdLst>
                  <a:gd name="T0" fmla="*/ 13 w 37"/>
                  <a:gd name="T1" fmla="*/ 8 h 59"/>
                  <a:gd name="T2" fmla="*/ 19 w 37"/>
                  <a:gd name="T3" fmla="*/ 12 h 59"/>
                  <a:gd name="T4" fmla="*/ 20 w 37"/>
                  <a:gd name="T5" fmla="*/ 12 h 59"/>
                  <a:gd name="T6" fmla="*/ 20 w 37"/>
                  <a:gd name="T7" fmla="*/ 10 h 59"/>
                  <a:gd name="T8" fmla="*/ 20 w 37"/>
                  <a:gd name="T9" fmla="*/ 10 h 59"/>
                  <a:gd name="T10" fmla="*/ 22 w 37"/>
                  <a:gd name="T11" fmla="*/ 10 h 59"/>
                  <a:gd name="T12" fmla="*/ 22 w 37"/>
                  <a:gd name="T13" fmla="*/ 10 h 59"/>
                  <a:gd name="T14" fmla="*/ 24 w 37"/>
                  <a:gd name="T15" fmla="*/ 12 h 59"/>
                  <a:gd name="T16" fmla="*/ 27 w 37"/>
                  <a:gd name="T17" fmla="*/ 10 h 59"/>
                  <a:gd name="T18" fmla="*/ 29 w 37"/>
                  <a:gd name="T19" fmla="*/ 10 h 59"/>
                  <a:gd name="T20" fmla="*/ 30 w 37"/>
                  <a:gd name="T21" fmla="*/ 12 h 59"/>
                  <a:gd name="T22" fmla="*/ 34 w 37"/>
                  <a:gd name="T23" fmla="*/ 12 h 59"/>
                  <a:gd name="T24" fmla="*/ 35 w 37"/>
                  <a:gd name="T25" fmla="*/ 13 h 59"/>
                  <a:gd name="T26" fmla="*/ 32 w 37"/>
                  <a:gd name="T27" fmla="*/ 13 h 59"/>
                  <a:gd name="T28" fmla="*/ 37 w 37"/>
                  <a:gd name="T29" fmla="*/ 56 h 59"/>
                  <a:gd name="T30" fmla="*/ 30 w 37"/>
                  <a:gd name="T31" fmla="*/ 56 h 59"/>
                  <a:gd name="T32" fmla="*/ 7 w 37"/>
                  <a:gd name="T33" fmla="*/ 59 h 59"/>
                  <a:gd name="T34" fmla="*/ 7 w 37"/>
                  <a:gd name="T35" fmla="*/ 59 h 59"/>
                  <a:gd name="T36" fmla="*/ 7 w 37"/>
                  <a:gd name="T37" fmla="*/ 51 h 59"/>
                  <a:gd name="T38" fmla="*/ 0 w 37"/>
                  <a:gd name="T39" fmla="*/ 0 h 59"/>
                  <a:gd name="T40" fmla="*/ 0 w 37"/>
                  <a:gd name="T41" fmla="*/ 0 h 59"/>
                  <a:gd name="T42" fmla="*/ 2 w 37"/>
                  <a:gd name="T43" fmla="*/ 1 h 59"/>
                  <a:gd name="T44" fmla="*/ 2 w 37"/>
                  <a:gd name="T45" fmla="*/ 3 h 59"/>
                  <a:gd name="T46" fmla="*/ 3 w 37"/>
                  <a:gd name="T47" fmla="*/ 3 h 59"/>
                  <a:gd name="T48" fmla="*/ 3 w 37"/>
                  <a:gd name="T49" fmla="*/ 3 h 59"/>
                  <a:gd name="T50" fmla="*/ 7 w 37"/>
                  <a:gd name="T51" fmla="*/ 5 h 59"/>
                  <a:gd name="T52" fmla="*/ 8 w 37"/>
                  <a:gd name="T53" fmla="*/ 7 h 59"/>
                  <a:gd name="T54" fmla="*/ 12 w 37"/>
                  <a:gd name="T55" fmla="*/ 7 h 59"/>
                  <a:gd name="T56" fmla="*/ 12 w 37"/>
                  <a:gd name="T57" fmla="*/ 8 h 59"/>
                  <a:gd name="T58" fmla="*/ 12 w 37"/>
                  <a:gd name="T59" fmla="*/ 8 h 59"/>
                  <a:gd name="T60" fmla="*/ 13 w 37"/>
                  <a:gd name="T61" fmla="*/ 8 h 59"/>
                  <a:gd name="T62" fmla="*/ 13 w 37"/>
                  <a:gd name="T63" fmla="*/ 8 h 59"/>
                  <a:gd name="T64" fmla="*/ 13 w 37"/>
                  <a:gd name="T65" fmla="*/ 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59">
                    <a:moveTo>
                      <a:pt x="13" y="8"/>
                    </a:moveTo>
                    <a:lnTo>
                      <a:pt x="19" y="12"/>
                    </a:lnTo>
                    <a:lnTo>
                      <a:pt x="20" y="12"/>
                    </a:lnTo>
                    <a:lnTo>
                      <a:pt x="20" y="10"/>
                    </a:lnTo>
                    <a:lnTo>
                      <a:pt x="20" y="10"/>
                    </a:lnTo>
                    <a:lnTo>
                      <a:pt x="22" y="10"/>
                    </a:lnTo>
                    <a:lnTo>
                      <a:pt x="22" y="10"/>
                    </a:lnTo>
                    <a:lnTo>
                      <a:pt x="24" y="12"/>
                    </a:lnTo>
                    <a:lnTo>
                      <a:pt x="27" y="10"/>
                    </a:lnTo>
                    <a:lnTo>
                      <a:pt x="29" y="10"/>
                    </a:lnTo>
                    <a:lnTo>
                      <a:pt x="30" y="12"/>
                    </a:lnTo>
                    <a:lnTo>
                      <a:pt x="34" y="12"/>
                    </a:lnTo>
                    <a:lnTo>
                      <a:pt x="35" y="13"/>
                    </a:lnTo>
                    <a:lnTo>
                      <a:pt x="32" y="13"/>
                    </a:lnTo>
                    <a:lnTo>
                      <a:pt x="37" y="56"/>
                    </a:lnTo>
                    <a:lnTo>
                      <a:pt x="30" y="56"/>
                    </a:lnTo>
                    <a:lnTo>
                      <a:pt x="7" y="59"/>
                    </a:lnTo>
                    <a:lnTo>
                      <a:pt x="7" y="59"/>
                    </a:lnTo>
                    <a:lnTo>
                      <a:pt x="7" y="51"/>
                    </a:lnTo>
                    <a:lnTo>
                      <a:pt x="0" y="0"/>
                    </a:lnTo>
                    <a:lnTo>
                      <a:pt x="0" y="0"/>
                    </a:lnTo>
                    <a:lnTo>
                      <a:pt x="2" y="1"/>
                    </a:lnTo>
                    <a:lnTo>
                      <a:pt x="2" y="3"/>
                    </a:lnTo>
                    <a:lnTo>
                      <a:pt x="3" y="3"/>
                    </a:lnTo>
                    <a:lnTo>
                      <a:pt x="3" y="3"/>
                    </a:lnTo>
                    <a:lnTo>
                      <a:pt x="7" y="5"/>
                    </a:lnTo>
                    <a:lnTo>
                      <a:pt x="8" y="7"/>
                    </a:lnTo>
                    <a:lnTo>
                      <a:pt x="12" y="7"/>
                    </a:lnTo>
                    <a:lnTo>
                      <a:pt x="12" y="8"/>
                    </a:lnTo>
                    <a:lnTo>
                      <a:pt x="12" y="8"/>
                    </a:lnTo>
                    <a:lnTo>
                      <a:pt x="13" y="8"/>
                    </a:lnTo>
                    <a:lnTo>
                      <a:pt x="13" y="8"/>
                    </a:lnTo>
                    <a:lnTo>
                      <a:pt x="13"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82" name="Freeform 2442"/>
              <p:cNvSpPr>
                <a:spLocks/>
              </p:cNvSpPr>
              <p:nvPr/>
            </p:nvSpPr>
            <p:spPr bwMode="auto">
              <a:xfrm>
                <a:off x="4140" y="1267"/>
                <a:ext cx="37" cy="59"/>
              </a:xfrm>
              <a:custGeom>
                <a:avLst/>
                <a:gdLst>
                  <a:gd name="T0" fmla="*/ 13 w 37"/>
                  <a:gd name="T1" fmla="*/ 8 h 59"/>
                  <a:gd name="T2" fmla="*/ 19 w 37"/>
                  <a:gd name="T3" fmla="*/ 12 h 59"/>
                  <a:gd name="T4" fmla="*/ 20 w 37"/>
                  <a:gd name="T5" fmla="*/ 12 h 59"/>
                  <a:gd name="T6" fmla="*/ 20 w 37"/>
                  <a:gd name="T7" fmla="*/ 10 h 59"/>
                  <a:gd name="T8" fmla="*/ 20 w 37"/>
                  <a:gd name="T9" fmla="*/ 10 h 59"/>
                  <a:gd name="T10" fmla="*/ 22 w 37"/>
                  <a:gd name="T11" fmla="*/ 10 h 59"/>
                  <a:gd name="T12" fmla="*/ 22 w 37"/>
                  <a:gd name="T13" fmla="*/ 10 h 59"/>
                  <a:gd name="T14" fmla="*/ 24 w 37"/>
                  <a:gd name="T15" fmla="*/ 12 h 59"/>
                  <a:gd name="T16" fmla="*/ 27 w 37"/>
                  <a:gd name="T17" fmla="*/ 10 h 59"/>
                  <a:gd name="T18" fmla="*/ 29 w 37"/>
                  <a:gd name="T19" fmla="*/ 10 h 59"/>
                  <a:gd name="T20" fmla="*/ 30 w 37"/>
                  <a:gd name="T21" fmla="*/ 12 h 59"/>
                  <a:gd name="T22" fmla="*/ 34 w 37"/>
                  <a:gd name="T23" fmla="*/ 12 h 59"/>
                  <a:gd name="T24" fmla="*/ 35 w 37"/>
                  <a:gd name="T25" fmla="*/ 13 h 59"/>
                  <a:gd name="T26" fmla="*/ 32 w 37"/>
                  <a:gd name="T27" fmla="*/ 13 h 59"/>
                  <a:gd name="T28" fmla="*/ 37 w 37"/>
                  <a:gd name="T29" fmla="*/ 56 h 59"/>
                  <a:gd name="T30" fmla="*/ 30 w 37"/>
                  <a:gd name="T31" fmla="*/ 56 h 59"/>
                  <a:gd name="T32" fmla="*/ 7 w 37"/>
                  <a:gd name="T33" fmla="*/ 59 h 59"/>
                  <a:gd name="T34" fmla="*/ 7 w 37"/>
                  <a:gd name="T35" fmla="*/ 59 h 59"/>
                  <a:gd name="T36" fmla="*/ 7 w 37"/>
                  <a:gd name="T37" fmla="*/ 51 h 59"/>
                  <a:gd name="T38" fmla="*/ 0 w 37"/>
                  <a:gd name="T39" fmla="*/ 0 h 59"/>
                  <a:gd name="T40" fmla="*/ 0 w 37"/>
                  <a:gd name="T41" fmla="*/ 0 h 59"/>
                  <a:gd name="T42" fmla="*/ 2 w 37"/>
                  <a:gd name="T43" fmla="*/ 1 h 59"/>
                  <a:gd name="T44" fmla="*/ 2 w 37"/>
                  <a:gd name="T45" fmla="*/ 3 h 59"/>
                  <a:gd name="T46" fmla="*/ 3 w 37"/>
                  <a:gd name="T47" fmla="*/ 3 h 59"/>
                  <a:gd name="T48" fmla="*/ 3 w 37"/>
                  <a:gd name="T49" fmla="*/ 3 h 59"/>
                  <a:gd name="T50" fmla="*/ 7 w 37"/>
                  <a:gd name="T51" fmla="*/ 5 h 59"/>
                  <a:gd name="T52" fmla="*/ 8 w 37"/>
                  <a:gd name="T53" fmla="*/ 7 h 59"/>
                  <a:gd name="T54" fmla="*/ 12 w 37"/>
                  <a:gd name="T55" fmla="*/ 7 h 59"/>
                  <a:gd name="T56" fmla="*/ 12 w 37"/>
                  <a:gd name="T57" fmla="*/ 8 h 59"/>
                  <a:gd name="T58" fmla="*/ 12 w 37"/>
                  <a:gd name="T59" fmla="*/ 8 h 59"/>
                  <a:gd name="T60" fmla="*/ 13 w 37"/>
                  <a:gd name="T61" fmla="*/ 8 h 59"/>
                  <a:gd name="T62" fmla="*/ 13 w 37"/>
                  <a:gd name="T63" fmla="*/ 8 h 59"/>
                  <a:gd name="T64" fmla="*/ 13 w 37"/>
                  <a:gd name="T65" fmla="*/ 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59">
                    <a:moveTo>
                      <a:pt x="13" y="8"/>
                    </a:moveTo>
                    <a:lnTo>
                      <a:pt x="19" y="12"/>
                    </a:lnTo>
                    <a:lnTo>
                      <a:pt x="20" y="12"/>
                    </a:lnTo>
                    <a:lnTo>
                      <a:pt x="20" y="10"/>
                    </a:lnTo>
                    <a:lnTo>
                      <a:pt x="20" y="10"/>
                    </a:lnTo>
                    <a:lnTo>
                      <a:pt x="22" y="10"/>
                    </a:lnTo>
                    <a:lnTo>
                      <a:pt x="22" y="10"/>
                    </a:lnTo>
                    <a:lnTo>
                      <a:pt x="24" y="12"/>
                    </a:lnTo>
                    <a:lnTo>
                      <a:pt x="27" y="10"/>
                    </a:lnTo>
                    <a:lnTo>
                      <a:pt x="29" y="10"/>
                    </a:lnTo>
                    <a:lnTo>
                      <a:pt x="30" y="12"/>
                    </a:lnTo>
                    <a:lnTo>
                      <a:pt x="34" y="12"/>
                    </a:lnTo>
                    <a:lnTo>
                      <a:pt x="35" y="13"/>
                    </a:lnTo>
                    <a:lnTo>
                      <a:pt x="32" y="13"/>
                    </a:lnTo>
                    <a:lnTo>
                      <a:pt x="37" y="56"/>
                    </a:lnTo>
                    <a:lnTo>
                      <a:pt x="30" y="56"/>
                    </a:lnTo>
                    <a:lnTo>
                      <a:pt x="7" y="59"/>
                    </a:lnTo>
                    <a:lnTo>
                      <a:pt x="7" y="59"/>
                    </a:lnTo>
                    <a:lnTo>
                      <a:pt x="7" y="51"/>
                    </a:lnTo>
                    <a:lnTo>
                      <a:pt x="0" y="0"/>
                    </a:lnTo>
                    <a:lnTo>
                      <a:pt x="0" y="0"/>
                    </a:lnTo>
                    <a:lnTo>
                      <a:pt x="2" y="1"/>
                    </a:lnTo>
                    <a:lnTo>
                      <a:pt x="2" y="3"/>
                    </a:lnTo>
                    <a:lnTo>
                      <a:pt x="3" y="3"/>
                    </a:lnTo>
                    <a:lnTo>
                      <a:pt x="3" y="3"/>
                    </a:lnTo>
                    <a:lnTo>
                      <a:pt x="7" y="5"/>
                    </a:lnTo>
                    <a:lnTo>
                      <a:pt x="8" y="7"/>
                    </a:lnTo>
                    <a:lnTo>
                      <a:pt x="12" y="7"/>
                    </a:lnTo>
                    <a:lnTo>
                      <a:pt x="12" y="8"/>
                    </a:lnTo>
                    <a:lnTo>
                      <a:pt x="12" y="8"/>
                    </a:lnTo>
                    <a:lnTo>
                      <a:pt x="13" y="8"/>
                    </a:lnTo>
                    <a:lnTo>
                      <a:pt x="13" y="8"/>
                    </a:lnTo>
                    <a:lnTo>
                      <a:pt x="13"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83" name="Freeform 2443"/>
              <p:cNvSpPr>
                <a:spLocks/>
              </p:cNvSpPr>
              <p:nvPr/>
            </p:nvSpPr>
            <p:spPr bwMode="auto">
              <a:xfrm>
                <a:off x="4098" y="1172"/>
                <a:ext cx="118" cy="74"/>
              </a:xfrm>
              <a:custGeom>
                <a:avLst/>
                <a:gdLst>
                  <a:gd name="T0" fmla="*/ 13 w 118"/>
                  <a:gd name="T1" fmla="*/ 5 h 74"/>
                  <a:gd name="T2" fmla="*/ 15 w 118"/>
                  <a:gd name="T3" fmla="*/ 15 h 74"/>
                  <a:gd name="T4" fmla="*/ 15 w 118"/>
                  <a:gd name="T5" fmla="*/ 22 h 74"/>
                  <a:gd name="T6" fmla="*/ 15 w 118"/>
                  <a:gd name="T7" fmla="*/ 24 h 74"/>
                  <a:gd name="T8" fmla="*/ 15 w 118"/>
                  <a:gd name="T9" fmla="*/ 27 h 74"/>
                  <a:gd name="T10" fmla="*/ 20 w 118"/>
                  <a:gd name="T11" fmla="*/ 29 h 74"/>
                  <a:gd name="T12" fmla="*/ 22 w 118"/>
                  <a:gd name="T13" fmla="*/ 29 h 74"/>
                  <a:gd name="T14" fmla="*/ 25 w 118"/>
                  <a:gd name="T15" fmla="*/ 29 h 74"/>
                  <a:gd name="T16" fmla="*/ 28 w 118"/>
                  <a:gd name="T17" fmla="*/ 30 h 74"/>
                  <a:gd name="T18" fmla="*/ 37 w 118"/>
                  <a:gd name="T19" fmla="*/ 25 h 74"/>
                  <a:gd name="T20" fmla="*/ 42 w 118"/>
                  <a:gd name="T21" fmla="*/ 27 h 74"/>
                  <a:gd name="T22" fmla="*/ 45 w 118"/>
                  <a:gd name="T23" fmla="*/ 32 h 74"/>
                  <a:gd name="T24" fmla="*/ 50 w 118"/>
                  <a:gd name="T25" fmla="*/ 29 h 74"/>
                  <a:gd name="T26" fmla="*/ 50 w 118"/>
                  <a:gd name="T27" fmla="*/ 25 h 74"/>
                  <a:gd name="T28" fmla="*/ 55 w 118"/>
                  <a:gd name="T29" fmla="*/ 22 h 74"/>
                  <a:gd name="T30" fmla="*/ 66 w 118"/>
                  <a:gd name="T31" fmla="*/ 17 h 74"/>
                  <a:gd name="T32" fmla="*/ 72 w 118"/>
                  <a:gd name="T33" fmla="*/ 20 h 74"/>
                  <a:gd name="T34" fmla="*/ 74 w 118"/>
                  <a:gd name="T35" fmla="*/ 42 h 74"/>
                  <a:gd name="T36" fmla="*/ 74 w 118"/>
                  <a:gd name="T37" fmla="*/ 47 h 74"/>
                  <a:gd name="T38" fmla="*/ 72 w 118"/>
                  <a:gd name="T39" fmla="*/ 47 h 74"/>
                  <a:gd name="T40" fmla="*/ 72 w 118"/>
                  <a:gd name="T41" fmla="*/ 47 h 74"/>
                  <a:gd name="T42" fmla="*/ 67 w 118"/>
                  <a:gd name="T43" fmla="*/ 49 h 74"/>
                  <a:gd name="T44" fmla="*/ 67 w 118"/>
                  <a:gd name="T45" fmla="*/ 54 h 74"/>
                  <a:gd name="T46" fmla="*/ 72 w 118"/>
                  <a:gd name="T47" fmla="*/ 52 h 74"/>
                  <a:gd name="T48" fmla="*/ 77 w 118"/>
                  <a:gd name="T49" fmla="*/ 54 h 74"/>
                  <a:gd name="T50" fmla="*/ 81 w 118"/>
                  <a:gd name="T51" fmla="*/ 56 h 74"/>
                  <a:gd name="T52" fmla="*/ 79 w 118"/>
                  <a:gd name="T53" fmla="*/ 58 h 74"/>
                  <a:gd name="T54" fmla="*/ 79 w 118"/>
                  <a:gd name="T55" fmla="*/ 61 h 74"/>
                  <a:gd name="T56" fmla="*/ 84 w 118"/>
                  <a:gd name="T57" fmla="*/ 66 h 74"/>
                  <a:gd name="T58" fmla="*/ 88 w 118"/>
                  <a:gd name="T59" fmla="*/ 66 h 74"/>
                  <a:gd name="T60" fmla="*/ 91 w 118"/>
                  <a:gd name="T61" fmla="*/ 68 h 74"/>
                  <a:gd name="T62" fmla="*/ 94 w 118"/>
                  <a:gd name="T63" fmla="*/ 66 h 74"/>
                  <a:gd name="T64" fmla="*/ 100 w 118"/>
                  <a:gd name="T65" fmla="*/ 66 h 74"/>
                  <a:gd name="T66" fmla="*/ 96 w 118"/>
                  <a:gd name="T67" fmla="*/ 61 h 74"/>
                  <a:gd name="T68" fmla="*/ 96 w 118"/>
                  <a:gd name="T69" fmla="*/ 58 h 74"/>
                  <a:gd name="T70" fmla="*/ 100 w 118"/>
                  <a:gd name="T71" fmla="*/ 58 h 74"/>
                  <a:gd name="T72" fmla="*/ 105 w 118"/>
                  <a:gd name="T73" fmla="*/ 56 h 74"/>
                  <a:gd name="T74" fmla="*/ 108 w 118"/>
                  <a:gd name="T75" fmla="*/ 58 h 74"/>
                  <a:gd name="T76" fmla="*/ 110 w 118"/>
                  <a:gd name="T77" fmla="*/ 59 h 74"/>
                  <a:gd name="T78" fmla="*/ 113 w 118"/>
                  <a:gd name="T79" fmla="*/ 61 h 74"/>
                  <a:gd name="T80" fmla="*/ 116 w 118"/>
                  <a:gd name="T81" fmla="*/ 64 h 74"/>
                  <a:gd name="T82" fmla="*/ 116 w 118"/>
                  <a:gd name="T83" fmla="*/ 68 h 74"/>
                  <a:gd name="T84" fmla="*/ 115 w 118"/>
                  <a:gd name="T85" fmla="*/ 73 h 74"/>
                  <a:gd name="T86" fmla="*/ 106 w 118"/>
                  <a:gd name="T87" fmla="*/ 71 h 74"/>
                  <a:gd name="T88" fmla="*/ 101 w 118"/>
                  <a:gd name="T89" fmla="*/ 73 h 74"/>
                  <a:gd name="T90" fmla="*/ 98 w 118"/>
                  <a:gd name="T91" fmla="*/ 73 h 74"/>
                  <a:gd name="T92" fmla="*/ 96 w 118"/>
                  <a:gd name="T93" fmla="*/ 73 h 74"/>
                  <a:gd name="T94" fmla="*/ 94 w 118"/>
                  <a:gd name="T95" fmla="*/ 71 h 74"/>
                  <a:gd name="T96" fmla="*/ 89 w 118"/>
                  <a:gd name="T97" fmla="*/ 73 h 74"/>
                  <a:gd name="T98" fmla="*/ 84 w 118"/>
                  <a:gd name="T99" fmla="*/ 73 h 74"/>
                  <a:gd name="T100" fmla="*/ 79 w 118"/>
                  <a:gd name="T101" fmla="*/ 73 h 74"/>
                  <a:gd name="T102" fmla="*/ 69 w 118"/>
                  <a:gd name="T103" fmla="*/ 64 h 74"/>
                  <a:gd name="T104" fmla="*/ 13 w 118"/>
                  <a:gd name="T105" fmla="*/ 52 h 74"/>
                  <a:gd name="T106" fmla="*/ 11 w 118"/>
                  <a:gd name="T107" fmla="*/ 2 h 74"/>
                  <a:gd name="T108" fmla="*/ 17 w 118"/>
                  <a:gd name="T10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74">
                    <a:moveTo>
                      <a:pt x="18" y="0"/>
                    </a:moveTo>
                    <a:lnTo>
                      <a:pt x="15" y="2"/>
                    </a:lnTo>
                    <a:lnTo>
                      <a:pt x="15" y="3"/>
                    </a:lnTo>
                    <a:lnTo>
                      <a:pt x="13" y="5"/>
                    </a:lnTo>
                    <a:lnTo>
                      <a:pt x="13" y="7"/>
                    </a:lnTo>
                    <a:lnTo>
                      <a:pt x="13" y="8"/>
                    </a:lnTo>
                    <a:lnTo>
                      <a:pt x="13" y="10"/>
                    </a:lnTo>
                    <a:lnTo>
                      <a:pt x="15" y="15"/>
                    </a:lnTo>
                    <a:lnTo>
                      <a:pt x="15" y="17"/>
                    </a:lnTo>
                    <a:lnTo>
                      <a:pt x="15" y="19"/>
                    </a:lnTo>
                    <a:lnTo>
                      <a:pt x="15" y="20"/>
                    </a:lnTo>
                    <a:lnTo>
                      <a:pt x="15" y="22"/>
                    </a:lnTo>
                    <a:lnTo>
                      <a:pt x="15" y="22"/>
                    </a:lnTo>
                    <a:lnTo>
                      <a:pt x="15" y="22"/>
                    </a:lnTo>
                    <a:lnTo>
                      <a:pt x="15" y="22"/>
                    </a:lnTo>
                    <a:lnTo>
                      <a:pt x="15" y="24"/>
                    </a:lnTo>
                    <a:lnTo>
                      <a:pt x="15" y="24"/>
                    </a:lnTo>
                    <a:lnTo>
                      <a:pt x="13" y="24"/>
                    </a:lnTo>
                    <a:lnTo>
                      <a:pt x="15" y="25"/>
                    </a:lnTo>
                    <a:lnTo>
                      <a:pt x="15" y="27"/>
                    </a:lnTo>
                    <a:lnTo>
                      <a:pt x="17" y="29"/>
                    </a:lnTo>
                    <a:lnTo>
                      <a:pt x="17" y="29"/>
                    </a:lnTo>
                    <a:lnTo>
                      <a:pt x="17" y="29"/>
                    </a:lnTo>
                    <a:lnTo>
                      <a:pt x="20" y="29"/>
                    </a:lnTo>
                    <a:lnTo>
                      <a:pt x="20" y="29"/>
                    </a:lnTo>
                    <a:lnTo>
                      <a:pt x="22" y="27"/>
                    </a:lnTo>
                    <a:lnTo>
                      <a:pt x="22" y="27"/>
                    </a:lnTo>
                    <a:lnTo>
                      <a:pt x="22" y="29"/>
                    </a:lnTo>
                    <a:lnTo>
                      <a:pt x="23" y="29"/>
                    </a:lnTo>
                    <a:lnTo>
                      <a:pt x="23" y="29"/>
                    </a:lnTo>
                    <a:lnTo>
                      <a:pt x="25" y="29"/>
                    </a:lnTo>
                    <a:lnTo>
                      <a:pt x="25" y="29"/>
                    </a:lnTo>
                    <a:lnTo>
                      <a:pt x="27" y="29"/>
                    </a:lnTo>
                    <a:lnTo>
                      <a:pt x="27" y="29"/>
                    </a:lnTo>
                    <a:lnTo>
                      <a:pt x="28" y="30"/>
                    </a:lnTo>
                    <a:lnTo>
                      <a:pt x="28" y="30"/>
                    </a:lnTo>
                    <a:lnTo>
                      <a:pt x="30" y="30"/>
                    </a:lnTo>
                    <a:lnTo>
                      <a:pt x="32" y="29"/>
                    </a:lnTo>
                    <a:lnTo>
                      <a:pt x="35" y="27"/>
                    </a:lnTo>
                    <a:lnTo>
                      <a:pt x="37" y="25"/>
                    </a:lnTo>
                    <a:lnTo>
                      <a:pt x="37" y="25"/>
                    </a:lnTo>
                    <a:lnTo>
                      <a:pt x="39" y="25"/>
                    </a:lnTo>
                    <a:lnTo>
                      <a:pt x="40" y="25"/>
                    </a:lnTo>
                    <a:lnTo>
                      <a:pt x="42" y="27"/>
                    </a:lnTo>
                    <a:lnTo>
                      <a:pt x="42" y="29"/>
                    </a:lnTo>
                    <a:lnTo>
                      <a:pt x="44" y="30"/>
                    </a:lnTo>
                    <a:lnTo>
                      <a:pt x="44" y="30"/>
                    </a:lnTo>
                    <a:lnTo>
                      <a:pt x="45" y="32"/>
                    </a:lnTo>
                    <a:lnTo>
                      <a:pt x="49" y="29"/>
                    </a:lnTo>
                    <a:lnTo>
                      <a:pt x="49" y="29"/>
                    </a:lnTo>
                    <a:lnTo>
                      <a:pt x="50" y="29"/>
                    </a:lnTo>
                    <a:lnTo>
                      <a:pt x="50" y="29"/>
                    </a:lnTo>
                    <a:lnTo>
                      <a:pt x="50" y="29"/>
                    </a:lnTo>
                    <a:lnTo>
                      <a:pt x="52" y="27"/>
                    </a:lnTo>
                    <a:lnTo>
                      <a:pt x="50" y="27"/>
                    </a:lnTo>
                    <a:lnTo>
                      <a:pt x="50" y="25"/>
                    </a:lnTo>
                    <a:lnTo>
                      <a:pt x="52" y="24"/>
                    </a:lnTo>
                    <a:lnTo>
                      <a:pt x="52" y="22"/>
                    </a:lnTo>
                    <a:lnTo>
                      <a:pt x="54" y="22"/>
                    </a:lnTo>
                    <a:lnTo>
                      <a:pt x="55" y="22"/>
                    </a:lnTo>
                    <a:lnTo>
                      <a:pt x="59" y="22"/>
                    </a:lnTo>
                    <a:lnTo>
                      <a:pt x="62" y="22"/>
                    </a:lnTo>
                    <a:lnTo>
                      <a:pt x="64" y="17"/>
                    </a:lnTo>
                    <a:lnTo>
                      <a:pt x="66" y="17"/>
                    </a:lnTo>
                    <a:lnTo>
                      <a:pt x="69" y="17"/>
                    </a:lnTo>
                    <a:lnTo>
                      <a:pt x="71" y="17"/>
                    </a:lnTo>
                    <a:lnTo>
                      <a:pt x="71" y="19"/>
                    </a:lnTo>
                    <a:lnTo>
                      <a:pt x="72" y="20"/>
                    </a:lnTo>
                    <a:lnTo>
                      <a:pt x="71" y="24"/>
                    </a:lnTo>
                    <a:lnTo>
                      <a:pt x="71" y="29"/>
                    </a:lnTo>
                    <a:lnTo>
                      <a:pt x="72" y="32"/>
                    </a:lnTo>
                    <a:lnTo>
                      <a:pt x="74" y="42"/>
                    </a:lnTo>
                    <a:lnTo>
                      <a:pt x="76" y="46"/>
                    </a:lnTo>
                    <a:lnTo>
                      <a:pt x="74" y="47"/>
                    </a:lnTo>
                    <a:lnTo>
                      <a:pt x="74" y="47"/>
                    </a:lnTo>
                    <a:lnTo>
                      <a:pt x="74" y="47"/>
                    </a:lnTo>
                    <a:lnTo>
                      <a:pt x="72" y="47"/>
                    </a:lnTo>
                    <a:lnTo>
                      <a:pt x="72" y="47"/>
                    </a:lnTo>
                    <a:lnTo>
                      <a:pt x="72" y="47"/>
                    </a:lnTo>
                    <a:lnTo>
                      <a:pt x="72" y="47"/>
                    </a:lnTo>
                    <a:lnTo>
                      <a:pt x="72" y="47"/>
                    </a:lnTo>
                    <a:lnTo>
                      <a:pt x="72" y="47"/>
                    </a:lnTo>
                    <a:lnTo>
                      <a:pt x="72" y="47"/>
                    </a:lnTo>
                    <a:lnTo>
                      <a:pt x="72" y="47"/>
                    </a:lnTo>
                    <a:lnTo>
                      <a:pt x="72" y="47"/>
                    </a:lnTo>
                    <a:lnTo>
                      <a:pt x="71" y="47"/>
                    </a:lnTo>
                    <a:lnTo>
                      <a:pt x="69" y="47"/>
                    </a:lnTo>
                    <a:lnTo>
                      <a:pt x="67" y="49"/>
                    </a:lnTo>
                    <a:lnTo>
                      <a:pt x="67" y="51"/>
                    </a:lnTo>
                    <a:lnTo>
                      <a:pt x="67" y="52"/>
                    </a:lnTo>
                    <a:lnTo>
                      <a:pt x="67" y="52"/>
                    </a:lnTo>
                    <a:lnTo>
                      <a:pt x="67" y="54"/>
                    </a:lnTo>
                    <a:lnTo>
                      <a:pt x="69" y="54"/>
                    </a:lnTo>
                    <a:lnTo>
                      <a:pt x="71" y="54"/>
                    </a:lnTo>
                    <a:lnTo>
                      <a:pt x="72" y="52"/>
                    </a:lnTo>
                    <a:lnTo>
                      <a:pt x="72" y="52"/>
                    </a:lnTo>
                    <a:lnTo>
                      <a:pt x="74" y="52"/>
                    </a:lnTo>
                    <a:lnTo>
                      <a:pt x="76" y="52"/>
                    </a:lnTo>
                    <a:lnTo>
                      <a:pt x="76" y="52"/>
                    </a:lnTo>
                    <a:lnTo>
                      <a:pt x="77" y="54"/>
                    </a:lnTo>
                    <a:lnTo>
                      <a:pt x="77" y="54"/>
                    </a:lnTo>
                    <a:lnTo>
                      <a:pt x="77" y="56"/>
                    </a:lnTo>
                    <a:lnTo>
                      <a:pt x="79" y="54"/>
                    </a:lnTo>
                    <a:lnTo>
                      <a:pt x="81" y="56"/>
                    </a:lnTo>
                    <a:lnTo>
                      <a:pt x="81" y="58"/>
                    </a:lnTo>
                    <a:lnTo>
                      <a:pt x="81" y="58"/>
                    </a:lnTo>
                    <a:lnTo>
                      <a:pt x="81" y="58"/>
                    </a:lnTo>
                    <a:lnTo>
                      <a:pt x="79" y="58"/>
                    </a:lnTo>
                    <a:lnTo>
                      <a:pt x="79" y="59"/>
                    </a:lnTo>
                    <a:lnTo>
                      <a:pt x="79" y="59"/>
                    </a:lnTo>
                    <a:lnTo>
                      <a:pt x="79" y="61"/>
                    </a:lnTo>
                    <a:lnTo>
                      <a:pt x="79" y="61"/>
                    </a:lnTo>
                    <a:lnTo>
                      <a:pt x="81" y="61"/>
                    </a:lnTo>
                    <a:lnTo>
                      <a:pt x="83" y="64"/>
                    </a:lnTo>
                    <a:lnTo>
                      <a:pt x="84" y="64"/>
                    </a:lnTo>
                    <a:lnTo>
                      <a:pt x="84" y="66"/>
                    </a:lnTo>
                    <a:lnTo>
                      <a:pt x="86" y="66"/>
                    </a:lnTo>
                    <a:lnTo>
                      <a:pt x="88" y="66"/>
                    </a:lnTo>
                    <a:lnTo>
                      <a:pt x="88" y="66"/>
                    </a:lnTo>
                    <a:lnTo>
                      <a:pt x="88" y="66"/>
                    </a:lnTo>
                    <a:lnTo>
                      <a:pt x="89" y="66"/>
                    </a:lnTo>
                    <a:lnTo>
                      <a:pt x="89" y="66"/>
                    </a:lnTo>
                    <a:lnTo>
                      <a:pt x="91" y="68"/>
                    </a:lnTo>
                    <a:lnTo>
                      <a:pt x="91" y="68"/>
                    </a:lnTo>
                    <a:lnTo>
                      <a:pt x="93" y="68"/>
                    </a:lnTo>
                    <a:lnTo>
                      <a:pt x="93" y="68"/>
                    </a:lnTo>
                    <a:lnTo>
                      <a:pt x="94" y="64"/>
                    </a:lnTo>
                    <a:lnTo>
                      <a:pt x="94" y="66"/>
                    </a:lnTo>
                    <a:lnTo>
                      <a:pt x="96" y="68"/>
                    </a:lnTo>
                    <a:lnTo>
                      <a:pt x="98" y="68"/>
                    </a:lnTo>
                    <a:lnTo>
                      <a:pt x="98" y="66"/>
                    </a:lnTo>
                    <a:lnTo>
                      <a:pt x="100" y="66"/>
                    </a:lnTo>
                    <a:lnTo>
                      <a:pt x="100" y="64"/>
                    </a:lnTo>
                    <a:lnTo>
                      <a:pt x="98" y="63"/>
                    </a:lnTo>
                    <a:lnTo>
                      <a:pt x="96" y="61"/>
                    </a:lnTo>
                    <a:lnTo>
                      <a:pt x="96" y="61"/>
                    </a:lnTo>
                    <a:lnTo>
                      <a:pt x="94" y="58"/>
                    </a:lnTo>
                    <a:lnTo>
                      <a:pt x="94" y="56"/>
                    </a:lnTo>
                    <a:lnTo>
                      <a:pt x="94" y="56"/>
                    </a:lnTo>
                    <a:lnTo>
                      <a:pt x="96" y="58"/>
                    </a:lnTo>
                    <a:lnTo>
                      <a:pt x="98" y="58"/>
                    </a:lnTo>
                    <a:lnTo>
                      <a:pt x="98" y="58"/>
                    </a:lnTo>
                    <a:lnTo>
                      <a:pt x="98" y="58"/>
                    </a:lnTo>
                    <a:lnTo>
                      <a:pt x="100" y="58"/>
                    </a:lnTo>
                    <a:lnTo>
                      <a:pt x="101" y="58"/>
                    </a:lnTo>
                    <a:lnTo>
                      <a:pt x="101" y="56"/>
                    </a:lnTo>
                    <a:lnTo>
                      <a:pt x="101" y="56"/>
                    </a:lnTo>
                    <a:lnTo>
                      <a:pt x="105" y="56"/>
                    </a:lnTo>
                    <a:lnTo>
                      <a:pt x="106" y="56"/>
                    </a:lnTo>
                    <a:lnTo>
                      <a:pt x="106" y="56"/>
                    </a:lnTo>
                    <a:lnTo>
                      <a:pt x="108" y="56"/>
                    </a:lnTo>
                    <a:lnTo>
                      <a:pt x="108" y="58"/>
                    </a:lnTo>
                    <a:lnTo>
                      <a:pt x="110" y="56"/>
                    </a:lnTo>
                    <a:lnTo>
                      <a:pt x="110" y="58"/>
                    </a:lnTo>
                    <a:lnTo>
                      <a:pt x="110" y="58"/>
                    </a:lnTo>
                    <a:lnTo>
                      <a:pt x="110" y="59"/>
                    </a:lnTo>
                    <a:lnTo>
                      <a:pt x="111" y="59"/>
                    </a:lnTo>
                    <a:lnTo>
                      <a:pt x="111" y="59"/>
                    </a:lnTo>
                    <a:lnTo>
                      <a:pt x="111" y="61"/>
                    </a:lnTo>
                    <a:lnTo>
                      <a:pt x="113" y="61"/>
                    </a:lnTo>
                    <a:lnTo>
                      <a:pt x="113" y="63"/>
                    </a:lnTo>
                    <a:lnTo>
                      <a:pt x="113" y="64"/>
                    </a:lnTo>
                    <a:lnTo>
                      <a:pt x="116" y="64"/>
                    </a:lnTo>
                    <a:lnTo>
                      <a:pt x="116" y="64"/>
                    </a:lnTo>
                    <a:lnTo>
                      <a:pt x="116" y="64"/>
                    </a:lnTo>
                    <a:lnTo>
                      <a:pt x="116" y="66"/>
                    </a:lnTo>
                    <a:lnTo>
                      <a:pt x="118" y="66"/>
                    </a:lnTo>
                    <a:lnTo>
                      <a:pt x="116" y="68"/>
                    </a:lnTo>
                    <a:lnTo>
                      <a:pt x="116" y="68"/>
                    </a:lnTo>
                    <a:lnTo>
                      <a:pt x="116" y="73"/>
                    </a:lnTo>
                    <a:lnTo>
                      <a:pt x="115" y="73"/>
                    </a:lnTo>
                    <a:lnTo>
                      <a:pt x="115" y="73"/>
                    </a:lnTo>
                    <a:lnTo>
                      <a:pt x="113" y="74"/>
                    </a:lnTo>
                    <a:lnTo>
                      <a:pt x="111" y="74"/>
                    </a:lnTo>
                    <a:lnTo>
                      <a:pt x="108" y="73"/>
                    </a:lnTo>
                    <a:lnTo>
                      <a:pt x="106" y="71"/>
                    </a:lnTo>
                    <a:lnTo>
                      <a:pt x="105" y="73"/>
                    </a:lnTo>
                    <a:lnTo>
                      <a:pt x="103" y="73"/>
                    </a:lnTo>
                    <a:lnTo>
                      <a:pt x="101" y="73"/>
                    </a:lnTo>
                    <a:lnTo>
                      <a:pt x="101" y="73"/>
                    </a:lnTo>
                    <a:lnTo>
                      <a:pt x="100" y="73"/>
                    </a:lnTo>
                    <a:lnTo>
                      <a:pt x="100" y="74"/>
                    </a:lnTo>
                    <a:lnTo>
                      <a:pt x="100" y="74"/>
                    </a:lnTo>
                    <a:lnTo>
                      <a:pt x="98" y="73"/>
                    </a:lnTo>
                    <a:lnTo>
                      <a:pt x="98" y="73"/>
                    </a:lnTo>
                    <a:lnTo>
                      <a:pt x="98" y="73"/>
                    </a:lnTo>
                    <a:lnTo>
                      <a:pt x="96" y="73"/>
                    </a:lnTo>
                    <a:lnTo>
                      <a:pt x="96" y="73"/>
                    </a:lnTo>
                    <a:lnTo>
                      <a:pt x="96" y="73"/>
                    </a:lnTo>
                    <a:lnTo>
                      <a:pt x="94" y="73"/>
                    </a:lnTo>
                    <a:lnTo>
                      <a:pt x="94" y="73"/>
                    </a:lnTo>
                    <a:lnTo>
                      <a:pt x="94" y="71"/>
                    </a:lnTo>
                    <a:lnTo>
                      <a:pt x="93" y="71"/>
                    </a:lnTo>
                    <a:lnTo>
                      <a:pt x="93" y="71"/>
                    </a:lnTo>
                    <a:lnTo>
                      <a:pt x="91" y="71"/>
                    </a:lnTo>
                    <a:lnTo>
                      <a:pt x="89" y="73"/>
                    </a:lnTo>
                    <a:lnTo>
                      <a:pt x="88" y="73"/>
                    </a:lnTo>
                    <a:lnTo>
                      <a:pt x="86" y="73"/>
                    </a:lnTo>
                    <a:lnTo>
                      <a:pt x="86" y="73"/>
                    </a:lnTo>
                    <a:lnTo>
                      <a:pt x="84" y="73"/>
                    </a:lnTo>
                    <a:lnTo>
                      <a:pt x="81" y="73"/>
                    </a:lnTo>
                    <a:lnTo>
                      <a:pt x="79" y="73"/>
                    </a:lnTo>
                    <a:lnTo>
                      <a:pt x="79" y="73"/>
                    </a:lnTo>
                    <a:lnTo>
                      <a:pt x="79" y="73"/>
                    </a:lnTo>
                    <a:lnTo>
                      <a:pt x="77" y="71"/>
                    </a:lnTo>
                    <a:lnTo>
                      <a:pt x="77" y="71"/>
                    </a:lnTo>
                    <a:lnTo>
                      <a:pt x="71" y="73"/>
                    </a:lnTo>
                    <a:lnTo>
                      <a:pt x="69" y="64"/>
                    </a:lnTo>
                    <a:lnTo>
                      <a:pt x="62" y="64"/>
                    </a:lnTo>
                    <a:lnTo>
                      <a:pt x="61" y="56"/>
                    </a:lnTo>
                    <a:lnTo>
                      <a:pt x="15" y="61"/>
                    </a:lnTo>
                    <a:lnTo>
                      <a:pt x="13" y="52"/>
                    </a:lnTo>
                    <a:lnTo>
                      <a:pt x="6" y="54"/>
                    </a:lnTo>
                    <a:lnTo>
                      <a:pt x="0" y="3"/>
                    </a:lnTo>
                    <a:lnTo>
                      <a:pt x="5" y="2"/>
                    </a:lnTo>
                    <a:lnTo>
                      <a:pt x="11" y="2"/>
                    </a:lnTo>
                    <a:lnTo>
                      <a:pt x="13" y="2"/>
                    </a:lnTo>
                    <a:lnTo>
                      <a:pt x="13" y="0"/>
                    </a:lnTo>
                    <a:lnTo>
                      <a:pt x="15" y="0"/>
                    </a:lnTo>
                    <a:lnTo>
                      <a:pt x="17" y="0"/>
                    </a:lnTo>
                    <a:lnTo>
                      <a:pt x="17" y="0"/>
                    </a:lnTo>
                    <a:lnTo>
                      <a:pt x="1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84" name="Freeform 2444"/>
              <p:cNvSpPr>
                <a:spLocks/>
              </p:cNvSpPr>
              <p:nvPr/>
            </p:nvSpPr>
            <p:spPr bwMode="auto">
              <a:xfrm>
                <a:off x="4098" y="1172"/>
                <a:ext cx="118" cy="74"/>
              </a:xfrm>
              <a:custGeom>
                <a:avLst/>
                <a:gdLst>
                  <a:gd name="T0" fmla="*/ 13 w 118"/>
                  <a:gd name="T1" fmla="*/ 5 h 74"/>
                  <a:gd name="T2" fmla="*/ 15 w 118"/>
                  <a:gd name="T3" fmla="*/ 15 h 74"/>
                  <a:gd name="T4" fmla="*/ 15 w 118"/>
                  <a:gd name="T5" fmla="*/ 22 h 74"/>
                  <a:gd name="T6" fmla="*/ 15 w 118"/>
                  <a:gd name="T7" fmla="*/ 24 h 74"/>
                  <a:gd name="T8" fmla="*/ 15 w 118"/>
                  <a:gd name="T9" fmla="*/ 27 h 74"/>
                  <a:gd name="T10" fmla="*/ 20 w 118"/>
                  <a:gd name="T11" fmla="*/ 29 h 74"/>
                  <a:gd name="T12" fmla="*/ 22 w 118"/>
                  <a:gd name="T13" fmla="*/ 29 h 74"/>
                  <a:gd name="T14" fmla="*/ 25 w 118"/>
                  <a:gd name="T15" fmla="*/ 29 h 74"/>
                  <a:gd name="T16" fmla="*/ 28 w 118"/>
                  <a:gd name="T17" fmla="*/ 30 h 74"/>
                  <a:gd name="T18" fmla="*/ 37 w 118"/>
                  <a:gd name="T19" fmla="*/ 25 h 74"/>
                  <a:gd name="T20" fmla="*/ 42 w 118"/>
                  <a:gd name="T21" fmla="*/ 27 h 74"/>
                  <a:gd name="T22" fmla="*/ 45 w 118"/>
                  <a:gd name="T23" fmla="*/ 32 h 74"/>
                  <a:gd name="T24" fmla="*/ 50 w 118"/>
                  <a:gd name="T25" fmla="*/ 29 h 74"/>
                  <a:gd name="T26" fmla="*/ 50 w 118"/>
                  <a:gd name="T27" fmla="*/ 25 h 74"/>
                  <a:gd name="T28" fmla="*/ 55 w 118"/>
                  <a:gd name="T29" fmla="*/ 22 h 74"/>
                  <a:gd name="T30" fmla="*/ 66 w 118"/>
                  <a:gd name="T31" fmla="*/ 17 h 74"/>
                  <a:gd name="T32" fmla="*/ 72 w 118"/>
                  <a:gd name="T33" fmla="*/ 20 h 74"/>
                  <a:gd name="T34" fmla="*/ 74 w 118"/>
                  <a:gd name="T35" fmla="*/ 42 h 74"/>
                  <a:gd name="T36" fmla="*/ 74 w 118"/>
                  <a:gd name="T37" fmla="*/ 47 h 74"/>
                  <a:gd name="T38" fmla="*/ 72 w 118"/>
                  <a:gd name="T39" fmla="*/ 47 h 74"/>
                  <a:gd name="T40" fmla="*/ 72 w 118"/>
                  <a:gd name="T41" fmla="*/ 47 h 74"/>
                  <a:gd name="T42" fmla="*/ 67 w 118"/>
                  <a:gd name="T43" fmla="*/ 49 h 74"/>
                  <a:gd name="T44" fmla="*/ 67 w 118"/>
                  <a:gd name="T45" fmla="*/ 54 h 74"/>
                  <a:gd name="T46" fmla="*/ 72 w 118"/>
                  <a:gd name="T47" fmla="*/ 52 h 74"/>
                  <a:gd name="T48" fmla="*/ 77 w 118"/>
                  <a:gd name="T49" fmla="*/ 54 h 74"/>
                  <a:gd name="T50" fmla="*/ 81 w 118"/>
                  <a:gd name="T51" fmla="*/ 56 h 74"/>
                  <a:gd name="T52" fmla="*/ 79 w 118"/>
                  <a:gd name="T53" fmla="*/ 58 h 74"/>
                  <a:gd name="T54" fmla="*/ 79 w 118"/>
                  <a:gd name="T55" fmla="*/ 61 h 74"/>
                  <a:gd name="T56" fmla="*/ 84 w 118"/>
                  <a:gd name="T57" fmla="*/ 66 h 74"/>
                  <a:gd name="T58" fmla="*/ 88 w 118"/>
                  <a:gd name="T59" fmla="*/ 66 h 74"/>
                  <a:gd name="T60" fmla="*/ 91 w 118"/>
                  <a:gd name="T61" fmla="*/ 68 h 74"/>
                  <a:gd name="T62" fmla="*/ 94 w 118"/>
                  <a:gd name="T63" fmla="*/ 66 h 74"/>
                  <a:gd name="T64" fmla="*/ 100 w 118"/>
                  <a:gd name="T65" fmla="*/ 66 h 74"/>
                  <a:gd name="T66" fmla="*/ 96 w 118"/>
                  <a:gd name="T67" fmla="*/ 61 h 74"/>
                  <a:gd name="T68" fmla="*/ 96 w 118"/>
                  <a:gd name="T69" fmla="*/ 58 h 74"/>
                  <a:gd name="T70" fmla="*/ 100 w 118"/>
                  <a:gd name="T71" fmla="*/ 58 h 74"/>
                  <a:gd name="T72" fmla="*/ 105 w 118"/>
                  <a:gd name="T73" fmla="*/ 56 h 74"/>
                  <a:gd name="T74" fmla="*/ 108 w 118"/>
                  <a:gd name="T75" fmla="*/ 58 h 74"/>
                  <a:gd name="T76" fmla="*/ 110 w 118"/>
                  <a:gd name="T77" fmla="*/ 59 h 74"/>
                  <a:gd name="T78" fmla="*/ 113 w 118"/>
                  <a:gd name="T79" fmla="*/ 61 h 74"/>
                  <a:gd name="T80" fmla="*/ 116 w 118"/>
                  <a:gd name="T81" fmla="*/ 64 h 74"/>
                  <a:gd name="T82" fmla="*/ 116 w 118"/>
                  <a:gd name="T83" fmla="*/ 68 h 74"/>
                  <a:gd name="T84" fmla="*/ 115 w 118"/>
                  <a:gd name="T85" fmla="*/ 73 h 74"/>
                  <a:gd name="T86" fmla="*/ 106 w 118"/>
                  <a:gd name="T87" fmla="*/ 71 h 74"/>
                  <a:gd name="T88" fmla="*/ 101 w 118"/>
                  <a:gd name="T89" fmla="*/ 73 h 74"/>
                  <a:gd name="T90" fmla="*/ 98 w 118"/>
                  <a:gd name="T91" fmla="*/ 73 h 74"/>
                  <a:gd name="T92" fmla="*/ 96 w 118"/>
                  <a:gd name="T93" fmla="*/ 73 h 74"/>
                  <a:gd name="T94" fmla="*/ 94 w 118"/>
                  <a:gd name="T95" fmla="*/ 71 h 74"/>
                  <a:gd name="T96" fmla="*/ 89 w 118"/>
                  <a:gd name="T97" fmla="*/ 73 h 74"/>
                  <a:gd name="T98" fmla="*/ 84 w 118"/>
                  <a:gd name="T99" fmla="*/ 73 h 74"/>
                  <a:gd name="T100" fmla="*/ 79 w 118"/>
                  <a:gd name="T101" fmla="*/ 73 h 74"/>
                  <a:gd name="T102" fmla="*/ 69 w 118"/>
                  <a:gd name="T103" fmla="*/ 64 h 74"/>
                  <a:gd name="T104" fmla="*/ 13 w 118"/>
                  <a:gd name="T105" fmla="*/ 52 h 74"/>
                  <a:gd name="T106" fmla="*/ 11 w 118"/>
                  <a:gd name="T107" fmla="*/ 2 h 74"/>
                  <a:gd name="T108" fmla="*/ 17 w 118"/>
                  <a:gd name="T10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74">
                    <a:moveTo>
                      <a:pt x="18" y="0"/>
                    </a:moveTo>
                    <a:lnTo>
                      <a:pt x="15" y="2"/>
                    </a:lnTo>
                    <a:lnTo>
                      <a:pt x="15" y="3"/>
                    </a:lnTo>
                    <a:lnTo>
                      <a:pt x="13" y="5"/>
                    </a:lnTo>
                    <a:lnTo>
                      <a:pt x="13" y="7"/>
                    </a:lnTo>
                    <a:lnTo>
                      <a:pt x="13" y="8"/>
                    </a:lnTo>
                    <a:lnTo>
                      <a:pt x="13" y="10"/>
                    </a:lnTo>
                    <a:lnTo>
                      <a:pt x="15" y="15"/>
                    </a:lnTo>
                    <a:lnTo>
                      <a:pt x="15" y="17"/>
                    </a:lnTo>
                    <a:lnTo>
                      <a:pt x="15" y="19"/>
                    </a:lnTo>
                    <a:lnTo>
                      <a:pt x="15" y="20"/>
                    </a:lnTo>
                    <a:lnTo>
                      <a:pt x="15" y="22"/>
                    </a:lnTo>
                    <a:lnTo>
                      <a:pt x="15" y="22"/>
                    </a:lnTo>
                    <a:lnTo>
                      <a:pt x="15" y="22"/>
                    </a:lnTo>
                    <a:lnTo>
                      <a:pt x="15" y="22"/>
                    </a:lnTo>
                    <a:lnTo>
                      <a:pt x="15" y="24"/>
                    </a:lnTo>
                    <a:lnTo>
                      <a:pt x="15" y="24"/>
                    </a:lnTo>
                    <a:lnTo>
                      <a:pt x="13" y="24"/>
                    </a:lnTo>
                    <a:lnTo>
                      <a:pt x="15" y="25"/>
                    </a:lnTo>
                    <a:lnTo>
                      <a:pt x="15" y="27"/>
                    </a:lnTo>
                    <a:lnTo>
                      <a:pt x="17" y="29"/>
                    </a:lnTo>
                    <a:lnTo>
                      <a:pt x="17" y="29"/>
                    </a:lnTo>
                    <a:lnTo>
                      <a:pt x="17" y="29"/>
                    </a:lnTo>
                    <a:lnTo>
                      <a:pt x="20" y="29"/>
                    </a:lnTo>
                    <a:lnTo>
                      <a:pt x="20" y="29"/>
                    </a:lnTo>
                    <a:lnTo>
                      <a:pt x="22" y="27"/>
                    </a:lnTo>
                    <a:lnTo>
                      <a:pt x="22" y="27"/>
                    </a:lnTo>
                    <a:lnTo>
                      <a:pt x="22" y="29"/>
                    </a:lnTo>
                    <a:lnTo>
                      <a:pt x="23" y="29"/>
                    </a:lnTo>
                    <a:lnTo>
                      <a:pt x="23" y="29"/>
                    </a:lnTo>
                    <a:lnTo>
                      <a:pt x="25" y="29"/>
                    </a:lnTo>
                    <a:lnTo>
                      <a:pt x="25" y="29"/>
                    </a:lnTo>
                    <a:lnTo>
                      <a:pt x="27" y="29"/>
                    </a:lnTo>
                    <a:lnTo>
                      <a:pt x="27" y="29"/>
                    </a:lnTo>
                    <a:lnTo>
                      <a:pt x="28" y="30"/>
                    </a:lnTo>
                    <a:lnTo>
                      <a:pt x="28" y="30"/>
                    </a:lnTo>
                    <a:lnTo>
                      <a:pt x="30" y="30"/>
                    </a:lnTo>
                    <a:lnTo>
                      <a:pt x="32" y="29"/>
                    </a:lnTo>
                    <a:lnTo>
                      <a:pt x="35" y="27"/>
                    </a:lnTo>
                    <a:lnTo>
                      <a:pt x="37" y="25"/>
                    </a:lnTo>
                    <a:lnTo>
                      <a:pt x="37" y="25"/>
                    </a:lnTo>
                    <a:lnTo>
                      <a:pt x="39" y="25"/>
                    </a:lnTo>
                    <a:lnTo>
                      <a:pt x="40" y="25"/>
                    </a:lnTo>
                    <a:lnTo>
                      <a:pt x="42" y="27"/>
                    </a:lnTo>
                    <a:lnTo>
                      <a:pt x="42" y="29"/>
                    </a:lnTo>
                    <a:lnTo>
                      <a:pt x="44" y="30"/>
                    </a:lnTo>
                    <a:lnTo>
                      <a:pt x="44" y="30"/>
                    </a:lnTo>
                    <a:lnTo>
                      <a:pt x="45" y="32"/>
                    </a:lnTo>
                    <a:lnTo>
                      <a:pt x="49" y="29"/>
                    </a:lnTo>
                    <a:lnTo>
                      <a:pt x="49" y="29"/>
                    </a:lnTo>
                    <a:lnTo>
                      <a:pt x="50" y="29"/>
                    </a:lnTo>
                    <a:lnTo>
                      <a:pt x="50" y="29"/>
                    </a:lnTo>
                    <a:lnTo>
                      <a:pt x="50" y="29"/>
                    </a:lnTo>
                    <a:lnTo>
                      <a:pt x="52" y="27"/>
                    </a:lnTo>
                    <a:lnTo>
                      <a:pt x="50" y="27"/>
                    </a:lnTo>
                    <a:lnTo>
                      <a:pt x="50" y="25"/>
                    </a:lnTo>
                    <a:lnTo>
                      <a:pt x="52" y="24"/>
                    </a:lnTo>
                    <a:lnTo>
                      <a:pt x="52" y="22"/>
                    </a:lnTo>
                    <a:lnTo>
                      <a:pt x="54" y="22"/>
                    </a:lnTo>
                    <a:lnTo>
                      <a:pt x="55" y="22"/>
                    </a:lnTo>
                    <a:lnTo>
                      <a:pt x="59" y="22"/>
                    </a:lnTo>
                    <a:lnTo>
                      <a:pt x="62" y="22"/>
                    </a:lnTo>
                    <a:lnTo>
                      <a:pt x="64" y="17"/>
                    </a:lnTo>
                    <a:lnTo>
                      <a:pt x="66" y="17"/>
                    </a:lnTo>
                    <a:lnTo>
                      <a:pt x="69" y="17"/>
                    </a:lnTo>
                    <a:lnTo>
                      <a:pt x="71" y="17"/>
                    </a:lnTo>
                    <a:lnTo>
                      <a:pt x="71" y="19"/>
                    </a:lnTo>
                    <a:lnTo>
                      <a:pt x="72" y="20"/>
                    </a:lnTo>
                    <a:lnTo>
                      <a:pt x="71" y="24"/>
                    </a:lnTo>
                    <a:lnTo>
                      <a:pt x="71" y="29"/>
                    </a:lnTo>
                    <a:lnTo>
                      <a:pt x="72" y="32"/>
                    </a:lnTo>
                    <a:lnTo>
                      <a:pt x="74" y="42"/>
                    </a:lnTo>
                    <a:lnTo>
                      <a:pt x="76" y="46"/>
                    </a:lnTo>
                    <a:lnTo>
                      <a:pt x="74" y="47"/>
                    </a:lnTo>
                    <a:lnTo>
                      <a:pt x="74" y="47"/>
                    </a:lnTo>
                    <a:lnTo>
                      <a:pt x="74" y="47"/>
                    </a:lnTo>
                    <a:lnTo>
                      <a:pt x="72" y="47"/>
                    </a:lnTo>
                    <a:lnTo>
                      <a:pt x="72" y="47"/>
                    </a:lnTo>
                    <a:lnTo>
                      <a:pt x="72" y="47"/>
                    </a:lnTo>
                    <a:lnTo>
                      <a:pt x="72" y="47"/>
                    </a:lnTo>
                    <a:lnTo>
                      <a:pt x="72" y="47"/>
                    </a:lnTo>
                    <a:lnTo>
                      <a:pt x="72" y="47"/>
                    </a:lnTo>
                    <a:lnTo>
                      <a:pt x="72" y="47"/>
                    </a:lnTo>
                    <a:lnTo>
                      <a:pt x="72" y="47"/>
                    </a:lnTo>
                    <a:lnTo>
                      <a:pt x="72" y="47"/>
                    </a:lnTo>
                    <a:lnTo>
                      <a:pt x="71" y="47"/>
                    </a:lnTo>
                    <a:lnTo>
                      <a:pt x="69" y="47"/>
                    </a:lnTo>
                    <a:lnTo>
                      <a:pt x="67" y="49"/>
                    </a:lnTo>
                    <a:lnTo>
                      <a:pt x="67" y="51"/>
                    </a:lnTo>
                    <a:lnTo>
                      <a:pt x="67" y="52"/>
                    </a:lnTo>
                    <a:lnTo>
                      <a:pt x="67" y="52"/>
                    </a:lnTo>
                    <a:lnTo>
                      <a:pt x="67" y="54"/>
                    </a:lnTo>
                    <a:lnTo>
                      <a:pt x="69" y="54"/>
                    </a:lnTo>
                    <a:lnTo>
                      <a:pt x="71" y="54"/>
                    </a:lnTo>
                    <a:lnTo>
                      <a:pt x="72" y="52"/>
                    </a:lnTo>
                    <a:lnTo>
                      <a:pt x="72" y="52"/>
                    </a:lnTo>
                    <a:lnTo>
                      <a:pt x="74" y="52"/>
                    </a:lnTo>
                    <a:lnTo>
                      <a:pt x="76" y="52"/>
                    </a:lnTo>
                    <a:lnTo>
                      <a:pt x="76" y="52"/>
                    </a:lnTo>
                    <a:lnTo>
                      <a:pt x="77" y="54"/>
                    </a:lnTo>
                    <a:lnTo>
                      <a:pt x="77" y="54"/>
                    </a:lnTo>
                    <a:lnTo>
                      <a:pt x="77" y="56"/>
                    </a:lnTo>
                    <a:lnTo>
                      <a:pt x="79" y="54"/>
                    </a:lnTo>
                    <a:lnTo>
                      <a:pt x="81" y="56"/>
                    </a:lnTo>
                    <a:lnTo>
                      <a:pt x="81" y="58"/>
                    </a:lnTo>
                    <a:lnTo>
                      <a:pt x="81" y="58"/>
                    </a:lnTo>
                    <a:lnTo>
                      <a:pt x="81" y="58"/>
                    </a:lnTo>
                    <a:lnTo>
                      <a:pt x="79" y="58"/>
                    </a:lnTo>
                    <a:lnTo>
                      <a:pt x="79" y="59"/>
                    </a:lnTo>
                    <a:lnTo>
                      <a:pt x="79" y="59"/>
                    </a:lnTo>
                    <a:lnTo>
                      <a:pt x="79" y="61"/>
                    </a:lnTo>
                    <a:lnTo>
                      <a:pt x="79" y="61"/>
                    </a:lnTo>
                    <a:lnTo>
                      <a:pt x="81" y="61"/>
                    </a:lnTo>
                    <a:lnTo>
                      <a:pt x="83" y="64"/>
                    </a:lnTo>
                    <a:lnTo>
                      <a:pt x="84" y="64"/>
                    </a:lnTo>
                    <a:lnTo>
                      <a:pt x="84" y="66"/>
                    </a:lnTo>
                    <a:lnTo>
                      <a:pt x="86" y="66"/>
                    </a:lnTo>
                    <a:lnTo>
                      <a:pt x="88" y="66"/>
                    </a:lnTo>
                    <a:lnTo>
                      <a:pt x="88" y="66"/>
                    </a:lnTo>
                    <a:lnTo>
                      <a:pt x="88" y="66"/>
                    </a:lnTo>
                    <a:lnTo>
                      <a:pt x="89" y="66"/>
                    </a:lnTo>
                    <a:lnTo>
                      <a:pt x="89" y="66"/>
                    </a:lnTo>
                    <a:lnTo>
                      <a:pt x="91" y="68"/>
                    </a:lnTo>
                    <a:lnTo>
                      <a:pt x="91" y="68"/>
                    </a:lnTo>
                    <a:lnTo>
                      <a:pt x="93" y="68"/>
                    </a:lnTo>
                    <a:lnTo>
                      <a:pt x="93" y="68"/>
                    </a:lnTo>
                    <a:lnTo>
                      <a:pt x="94" y="64"/>
                    </a:lnTo>
                    <a:lnTo>
                      <a:pt x="94" y="66"/>
                    </a:lnTo>
                    <a:lnTo>
                      <a:pt x="96" y="68"/>
                    </a:lnTo>
                    <a:lnTo>
                      <a:pt x="98" y="68"/>
                    </a:lnTo>
                    <a:lnTo>
                      <a:pt x="98" y="66"/>
                    </a:lnTo>
                    <a:lnTo>
                      <a:pt x="100" y="66"/>
                    </a:lnTo>
                    <a:lnTo>
                      <a:pt x="100" y="64"/>
                    </a:lnTo>
                    <a:lnTo>
                      <a:pt x="98" y="63"/>
                    </a:lnTo>
                    <a:lnTo>
                      <a:pt x="96" y="61"/>
                    </a:lnTo>
                    <a:lnTo>
                      <a:pt x="96" y="61"/>
                    </a:lnTo>
                    <a:lnTo>
                      <a:pt x="94" y="58"/>
                    </a:lnTo>
                    <a:lnTo>
                      <a:pt x="94" y="56"/>
                    </a:lnTo>
                    <a:lnTo>
                      <a:pt x="94" y="56"/>
                    </a:lnTo>
                    <a:lnTo>
                      <a:pt x="96" y="58"/>
                    </a:lnTo>
                    <a:lnTo>
                      <a:pt x="98" y="58"/>
                    </a:lnTo>
                    <a:lnTo>
                      <a:pt x="98" y="58"/>
                    </a:lnTo>
                    <a:lnTo>
                      <a:pt x="98" y="58"/>
                    </a:lnTo>
                    <a:lnTo>
                      <a:pt x="100" y="58"/>
                    </a:lnTo>
                    <a:lnTo>
                      <a:pt x="101" y="58"/>
                    </a:lnTo>
                    <a:lnTo>
                      <a:pt x="101" y="56"/>
                    </a:lnTo>
                    <a:lnTo>
                      <a:pt x="101" y="56"/>
                    </a:lnTo>
                    <a:lnTo>
                      <a:pt x="105" y="56"/>
                    </a:lnTo>
                    <a:lnTo>
                      <a:pt x="106" y="56"/>
                    </a:lnTo>
                    <a:lnTo>
                      <a:pt x="106" y="56"/>
                    </a:lnTo>
                    <a:lnTo>
                      <a:pt x="108" y="56"/>
                    </a:lnTo>
                    <a:lnTo>
                      <a:pt x="108" y="58"/>
                    </a:lnTo>
                    <a:lnTo>
                      <a:pt x="110" y="56"/>
                    </a:lnTo>
                    <a:lnTo>
                      <a:pt x="110" y="58"/>
                    </a:lnTo>
                    <a:lnTo>
                      <a:pt x="110" y="58"/>
                    </a:lnTo>
                    <a:lnTo>
                      <a:pt x="110" y="59"/>
                    </a:lnTo>
                    <a:lnTo>
                      <a:pt x="111" y="59"/>
                    </a:lnTo>
                    <a:lnTo>
                      <a:pt x="111" y="59"/>
                    </a:lnTo>
                    <a:lnTo>
                      <a:pt x="111" y="61"/>
                    </a:lnTo>
                    <a:lnTo>
                      <a:pt x="113" y="61"/>
                    </a:lnTo>
                    <a:lnTo>
                      <a:pt x="113" y="63"/>
                    </a:lnTo>
                    <a:lnTo>
                      <a:pt x="113" y="64"/>
                    </a:lnTo>
                    <a:lnTo>
                      <a:pt x="116" y="64"/>
                    </a:lnTo>
                    <a:lnTo>
                      <a:pt x="116" y="64"/>
                    </a:lnTo>
                    <a:lnTo>
                      <a:pt x="116" y="64"/>
                    </a:lnTo>
                    <a:lnTo>
                      <a:pt x="116" y="66"/>
                    </a:lnTo>
                    <a:lnTo>
                      <a:pt x="118" y="66"/>
                    </a:lnTo>
                    <a:lnTo>
                      <a:pt x="116" y="68"/>
                    </a:lnTo>
                    <a:lnTo>
                      <a:pt x="116" y="68"/>
                    </a:lnTo>
                    <a:lnTo>
                      <a:pt x="116" y="73"/>
                    </a:lnTo>
                    <a:lnTo>
                      <a:pt x="115" y="73"/>
                    </a:lnTo>
                    <a:lnTo>
                      <a:pt x="115" y="73"/>
                    </a:lnTo>
                    <a:lnTo>
                      <a:pt x="113" y="74"/>
                    </a:lnTo>
                    <a:lnTo>
                      <a:pt x="111" y="74"/>
                    </a:lnTo>
                    <a:lnTo>
                      <a:pt x="108" y="73"/>
                    </a:lnTo>
                    <a:lnTo>
                      <a:pt x="106" y="71"/>
                    </a:lnTo>
                    <a:lnTo>
                      <a:pt x="105" y="73"/>
                    </a:lnTo>
                    <a:lnTo>
                      <a:pt x="103" y="73"/>
                    </a:lnTo>
                    <a:lnTo>
                      <a:pt x="101" y="73"/>
                    </a:lnTo>
                    <a:lnTo>
                      <a:pt x="101" y="73"/>
                    </a:lnTo>
                    <a:lnTo>
                      <a:pt x="100" y="73"/>
                    </a:lnTo>
                    <a:lnTo>
                      <a:pt x="100" y="74"/>
                    </a:lnTo>
                    <a:lnTo>
                      <a:pt x="100" y="74"/>
                    </a:lnTo>
                    <a:lnTo>
                      <a:pt x="98" y="73"/>
                    </a:lnTo>
                    <a:lnTo>
                      <a:pt x="98" y="73"/>
                    </a:lnTo>
                    <a:lnTo>
                      <a:pt x="98" y="73"/>
                    </a:lnTo>
                    <a:lnTo>
                      <a:pt x="96" y="73"/>
                    </a:lnTo>
                    <a:lnTo>
                      <a:pt x="96" y="73"/>
                    </a:lnTo>
                    <a:lnTo>
                      <a:pt x="96" y="73"/>
                    </a:lnTo>
                    <a:lnTo>
                      <a:pt x="94" y="73"/>
                    </a:lnTo>
                    <a:lnTo>
                      <a:pt x="94" y="73"/>
                    </a:lnTo>
                    <a:lnTo>
                      <a:pt x="94" y="71"/>
                    </a:lnTo>
                    <a:lnTo>
                      <a:pt x="93" y="71"/>
                    </a:lnTo>
                    <a:lnTo>
                      <a:pt x="93" y="71"/>
                    </a:lnTo>
                    <a:lnTo>
                      <a:pt x="91" y="71"/>
                    </a:lnTo>
                    <a:lnTo>
                      <a:pt x="89" y="73"/>
                    </a:lnTo>
                    <a:lnTo>
                      <a:pt x="88" y="73"/>
                    </a:lnTo>
                    <a:lnTo>
                      <a:pt x="86" y="73"/>
                    </a:lnTo>
                    <a:lnTo>
                      <a:pt x="86" y="73"/>
                    </a:lnTo>
                    <a:lnTo>
                      <a:pt x="84" y="73"/>
                    </a:lnTo>
                    <a:lnTo>
                      <a:pt x="81" y="73"/>
                    </a:lnTo>
                    <a:lnTo>
                      <a:pt x="79" y="73"/>
                    </a:lnTo>
                    <a:lnTo>
                      <a:pt x="79" y="73"/>
                    </a:lnTo>
                    <a:lnTo>
                      <a:pt x="79" y="73"/>
                    </a:lnTo>
                    <a:lnTo>
                      <a:pt x="77" y="71"/>
                    </a:lnTo>
                    <a:lnTo>
                      <a:pt x="77" y="71"/>
                    </a:lnTo>
                    <a:lnTo>
                      <a:pt x="71" y="73"/>
                    </a:lnTo>
                    <a:lnTo>
                      <a:pt x="69" y="64"/>
                    </a:lnTo>
                    <a:lnTo>
                      <a:pt x="62" y="64"/>
                    </a:lnTo>
                    <a:lnTo>
                      <a:pt x="61" y="56"/>
                    </a:lnTo>
                    <a:lnTo>
                      <a:pt x="15" y="61"/>
                    </a:lnTo>
                    <a:lnTo>
                      <a:pt x="13" y="52"/>
                    </a:lnTo>
                    <a:lnTo>
                      <a:pt x="6" y="54"/>
                    </a:lnTo>
                    <a:lnTo>
                      <a:pt x="0" y="3"/>
                    </a:lnTo>
                    <a:lnTo>
                      <a:pt x="5" y="2"/>
                    </a:lnTo>
                    <a:lnTo>
                      <a:pt x="11" y="2"/>
                    </a:lnTo>
                    <a:lnTo>
                      <a:pt x="13" y="2"/>
                    </a:lnTo>
                    <a:lnTo>
                      <a:pt x="13" y="0"/>
                    </a:lnTo>
                    <a:lnTo>
                      <a:pt x="15" y="0"/>
                    </a:lnTo>
                    <a:lnTo>
                      <a:pt x="17" y="0"/>
                    </a:lnTo>
                    <a:lnTo>
                      <a:pt x="17" y="0"/>
                    </a:lnTo>
                    <a:lnTo>
                      <a:pt x="1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85" name="Freeform 2445"/>
              <p:cNvSpPr>
                <a:spLocks/>
              </p:cNvSpPr>
              <p:nvPr/>
            </p:nvSpPr>
            <p:spPr bwMode="auto">
              <a:xfrm>
                <a:off x="4137" y="1429"/>
                <a:ext cx="35" cy="38"/>
              </a:xfrm>
              <a:custGeom>
                <a:avLst/>
                <a:gdLst>
                  <a:gd name="T0" fmla="*/ 35 w 35"/>
                  <a:gd name="T1" fmla="*/ 34 h 38"/>
                  <a:gd name="T2" fmla="*/ 5 w 35"/>
                  <a:gd name="T3" fmla="*/ 38 h 38"/>
                  <a:gd name="T4" fmla="*/ 0 w 35"/>
                  <a:gd name="T5" fmla="*/ 2 h 38"/>
                  <a:gd name="T6" fmla="*/ 15 w 35"/>
                  <a:gd name="T7" fmla="*/ 2 h 38"/>
                  <a:gd name="T8" fmla="*/ 30 w 35"/>
                  <a:gd name="T9" fmla="*/ 0 h 38"/>
                  <a:gd name="T10" fmla="*/ 30 w 35"/>
                  <a:gd name="T11" fmla="*/ 0 h 38"/>
                  <a:gd name="T12" fmla="*/ 35 w 35"/>
                  <a:gd name="T13" fmla="*/ 34 h 38"/>
                </a:gdLst>
                <a:ahLst/>
                <a:cxnLst>
                  <a:cxn ang="0">
                    <a:pos x="T0" y="T1"/>
                  </a:cxn>
                  <a:cxn ang="0">
                    <a:pos x="T2" y="T3"/>
                  </a:cxn>
                  <a:cxn ang="0">
                    <a:pos x="T4" y="T5"/>
                  </a:cxn>
                  <a:cxn ang="0">
                    <a:pos x="T6" y="T7"/>
                  </a:cxn>
                  <a:cxn ang="0">
                    <a:pos x="T8" y="T9"/>
                  </a:cxn>
                  <a:cxn ang="0">
                    <a:pos x="T10" y="T11"/>
                  </a:cxn>
                  <a:cxn ang="0">
                    <a:pos x="T12" y="T13"/>
                  </a:cxn>
                </a:cxnLst>
                <a:rect l="0" t="0" r="r" b="b"/>
                <a:pathLst>
                  <a:path w="35" h="38">
                    <a:moveTo>
                      <a:pt x="35" y="34"/>
                    </a:moveTo>
                    <a:lnTo>
                      <a:pt x="5" y="38"/>
                    </a:lnTo>
                    <a:lnTo>
                      <a:pt x="0" y="2"/>
                    </a:lnTo>
                    <a:lnTo>
                      <a:pt x="15" y="2"/>
                    </a:lnTo>
                    <a:lnTo>
                      <a:pt x="30" y="0"/>
                    </a:lnTo>
                    <a:lnTo>
                      <a:pt x="30" y="0"/>
                    </a:lnTo>
                    <a:lnTo>
                      <a:pt x="35"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86" name="Freeform 2446"/>
              <p:cNvSpPr>
                <a:spLocks/>
              </p:cNvSpPr>
              <p:nvPr/>
            </p:nvSpPr>
            <p:spPr bwMode="auto">
              <a:xfrm>
                <a:off x="4137" y="1429"/>
                <a:ext cx="35" cy="38"/>
              </a:xfrm>
              <a:custGeom>
                <a:avLst/>
                <a:gdLst>
                  <a:gd name="T0" fmla="*/ 35 w 35"/>
                  <a:gd name="T1" fmla="*/ 34 h 38"/>
                  <a:gd name="T2" fmla="*/ 5 w 35"/>
                  <a:gd name="T3" fmla="*/ 38 h 38"/>
                  <a:gd name="T4" fmla="*/ 0 w 35"/>
                  <a:gd name="T5" fmla="*/ 2 h 38"/>
                  <a:gd name="T6" fmla="*/ 15 w 35"/>
                  <a:gd name="T7" fmla="*/ 2 h 38"/>
                  <a:gd name="T8" fmla="*/ 30 w 35"/>
                  <a:gd name="T9" fmla="*/ 0 h 38"/>
                  <a:gd name="T10" fmla="*/ 30 w 35"/>
                  <a:gd name="T11" fmla="*/ 0 h 38"/>
                  <a:gd name="T12" fmla="*/ 35 w 35"/>
                  <a:gd name="T13" fmla="*/ 34 h 38"/>
                </a:gdLst>
                <a:ahLst/>
                <a:cxnLst>
                  <a:cxn ang="0">
                    <a:pos x="T0" y="T1"/>
                  </a:cxn>
                  <a:cxn ang="0">
                    <a:pos x="T2" y="T3"/>
                  </a:cxn>
                  <a:cxn ang="0">
                    <a:pos x="T4" y="T5"/>
                  </a:cxn>
                  <a:cxn ang="0">
                    <a:pos x="T6" y="T7"/>
                  </a:cxn>
                  <a:cxn ang="0">
                    <a:pos x="T8" y="T9"/>
                  </a:cxn>
                  <a:cxn ang="0">
                    <a:pos x="T10" y="T11"/>
                  </a:cxn>
                  <a:cxn ang="0">
                    <a:pos x="T12" y="T13"/>
                  </a:cxn>
                </a:cxnLst>
                <a:rect l="0" t="0" r="r" b="b"/>
                <a:pathLst>
                  <a:path w="35" h="38">
                    <a:moveTo>
                      <a:pt x="35" y="34"/>
                    </a:moveTo>
                    <a:lnTo>
                      <a:pt x="5" y="38"/>
                    </a:lnTo>
                    <a:lnTo>
                      <a:pt x="0" y="2"/>
                    </a:lnTo>
                    <a:lnTo>
                      <a:pt x="15" y="2"/>
                    </a:lnTo>
                    <a:lnTo>
                      <a:pt x="30" y="0"/>
                    </a:lnTo>
                    <a:lnTo>
                      <a:pt x="30" y="0"/>
                    </a:lnTo>
                    <a:lnTo>
                      <a:pt x="35"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87" name="Freeform 2447"/>
              <p:cNvSpPr>
                <a:spLocks/>
              </p:cNvSpPr>
              <p:nvPr/>
            </p:nvSpPr>
            <p:spPr bwMode="auto">
              <a:xfrm>
                <a:off x="4165" y="1531"/>
                <a:ext cx="36" cy="37"/>
              </a:xfrm>
              <a:custGeom>
                <a:avLst/>
                <a:gdLst>
                  <a:gd name="T0" fmla="*/ 36 w 36"/>
                  <a:gd name="T1" fmla="*/ 34 h 37"/>
                  <a:gd name="T2" fmla="*/ 19 w 36"/>
                  <a:gd name="T3" fmla="*/ 36 h 37"/>
                  <a:gd name="T4" fmla="*/ 4 w 36"/>
                  <a:gd name="T5" fmla="*/ 37 h 37"/>
                  <a:gd name="T6" fmla="*/ 0 w 36"/>
                  <a:gd name="T7" fmla="*/ 3 h 37"/>
                  <a:gd name="T8" fmla="*/ 31 w 36"/>
                  <a:gd name="T9" fmla="*/ 0 h 37"/>
                  <a:gd name="T10" fmla="*/ 33 w 36"/>
                  <a:gd name="T11" fmla="*/ 15 h 37"/>
                  <a:gd name="T12" fmla="*/ 36 w 36"/>
                  <a:gd name="T13" fmla="*/ 34 h 37"/>
                  <a:gd name="T14" fmla="*/ 36 w 36"/>
                  <a:gd name="T15" fmla="*/ 3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7">
                    <a:moveTo>
                      <a:pt x="36" y="34"/>
                    </a:moveTo>
                    <a:lnTo>
                      <a:pt x="19" y="36"/>
                    </a:lnTo>
                    <a:lnTo>
                      <a:pt x="4" y="37"/>
                    </a:lnTo>
                    <a:lnTo>
                      <a:pt x="0" y="3"/>
                    </a:lnTo>
                    <a:lnTo>
                      <a:pt x="31" y="0"/>
                    </a:lnTo>
                    <a:lnTo>
                      <a:pt x="33" y="15"/>
                    </a:lnTo>
                    <a:lnTo>
                      <a:pt x="36" y="34"/>
                    </a:lnTo>
                    <a:lnTo>
                      <a:pt x="36"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88" name="Freeform 2448"/>
              <p:cNvSpPr>
                <a:spLocks/>
              </p:cNvSpPr>
              <p:nvPr/>
            </p:nvSpPr>
            <p:spPr bwMode="auto">
              <a:xfrm>
                <a:off x="4165" y="1531"/>
                <a:ext cx="36" cy="37"/>
              </a:xfrm>
              <a:custGeom>
                <a:avLst/>
                <a:gdLst>
                  <a:gd name="T0" fmla="*/ 36 w 36"/>
                  <a:gd name="T1" fmla="*/ 34 h 37"/>
                  <a:gd name="T2" fmla="*/ 19 w 36"/>
                  <a:gd name="T3" fmla="*/ 36 h 37"/>
                  <a:gd name="T4" fmla="*/ 4 w 36"/>
                  <a:gd name="T5" fmla="*/ 37 h 37"/>
                  <a:gd name="T6" fmla="*/ 0 w 36"/>
                  <a:gd name="T7" fmla="*/ 3 h 37"/>
                  <a:gd name="T8" fmla="*/ 31 w 36"/>
                  <a:gd name="T9" fmla="*/ 0 h 37"/>
                  <a:gd name="T10" fmla="*/ 33 w 36"/>
                  <a:gd name="T11" fmla="*/ 15 h 37"/>
                  <a:gd name="T12" fmla="*/ 36 w 36"/>
                  <a:gd name="T13" fmla="*/ 34 h 37"/>
                  <a:gd name="T14" fmla="*/ 36 w 36"/>
                  <a:gd name="T15" fmla="*/ 3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7">
                    <a:moveTo>
                      <a:pt x="36" y="34"/>
                    </a:moveTo>
                    <a:lnTo>
                      <a:pt x="19" y="36"/>
                    </a:lnTo>
                    <a:lnTo>
                      <a:pt x="4" y="37"/>
                    </a:lnTo>
                    <a:lnTo>
                      <a:pt x="0" y="3"/>
                    </a:lnTo>
                    <a:lnTo>
                      <a:pt x="31" y="0"/>
                    </a:lnTo>
                    <a:lnTo>
                      <a:pt x="33" y="15"/>
                    </a:lnTo>
                    <a:lnTo>
                      <a:pt x="36" y="34"/>
                    </a:lnTo>
                    <a:lnTo>
                      <a:pt x="36"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89" name="Freeform 2449"/>
              <p:cNvSpPr>
                <a:spLocks/>
              </p:cNvSpPr>
              <p:nvPr/>
            </p:nvSpPr>
            <p:spPr bwMode="auto">
              <a:xfrm>
                <a:off x="4145" y="1358"/>
                <a:ext cx="34" cy="38"/>
              </a:xfrm>
              <a:custGeom>
                <a:avLst/>
                <a:gdLst>
                  <a:gd name="T0" fmla="*/ 29 w 34"/>
                  <a:gd name="T1" fmla="*/ 0 h 38"/>
                  <a:gd name="T2" fmla="*/ 34 w 34"/>
                  <a:gd name="T3" fmla="*/ 34 h 38"/>
                  <a:gd name="T4" fmla="*/ 3 w 34"/>
                  <a:gd name="T5" fmla="*/ 38 h 38"/>
                  <a:gd name="T6" fmla="*/ 0 w 34"/>
                  <a:gd name="T7" fmla="*/ 4 h 38"/>
                  <a:gd name="T8" fmla="*/ 29 w 34"/>
                  <a:gd name="T9" fmla="*/ 0 h 38"/>
                </a:gdLst>
                <a:ahLst/>
                <a:cxnLst>
                  <a:cxn ang="0">
                    <a:pos x="T0" y="T1"/>
                  </a:cxn>
                  <a:cxn ang="0">
                    <a:pos x="T2" y="T3"/>
                  </a:cxn>
                  <a:cxn ang="0">
                    <a:pos x="T4" y="T5"/>
                  </a:cxn>
                  <a:cxn ang="0">
                    <a:pos x="T6" y="T7"/>
                  </a:cxn>
                  <a:cxn ang="0">
                    <a:pos x="T8" y="T9"/>
                  </a:cxn>
                </a:cxnLst>
                <a:rect l="0" t="0" r="r" b="b"/>
                <a:pathLst>
                  <a:path w="34" h="38">
                    <a:moveTo>
                      <a:pt x="29" y="0"/>
                    </a:moveTo>
                    <a:lnTo>
                      <a:pt x="34" y="34"/>
                    </a:lnTo>
                    <a:lnTo>
                      <a:pt x="3" y="38"/>
                    </a:lnTo>
                    <a:lnTo>
                      <a:pt x="0" y="4"/>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90" name="Freeform 2450"/>
              <p:cNvSpPr>
                <a:spLocks/>
              </p:cNvSpPr>
              <p:nvPr/>
            </p:nvSpPr>
            <p:spPr bwMode="auto">
              <a:xfrm>
                <a:off x="4145" y="1358"/>
                <a:ext cx="34" cy="38"/>
              </a:xfrm>
              <a:custGeom>
                <a:avLst/>
                <a:gdLst>
                  <a:gd name="T0" fmla="*/ 29 w 34"/>
                  <a:gd name="T1" fmla="*/ 0 h 38"/>
                  <a:gd name="T2" fmla="*/ 34 w 34"/>
                  <a:gd name="T3" fmla="*/ 34 h 38"/>
                  <a:gd name="T4" fmla="*/ 3 w 34"/>
                  <a:gd name="T5" fmla="*/ 38 h 38"/>
                  <a:gd name="T6" fmla="*/ 0 w 34"/>
                  <a:gd name="T7" fmla="*/ 4 h 38"/>
                  <a:gd name="T8" fmla="*/ 29 w 34"/>
                  <a:gd name="T9" fmla="*/ 0 h 38"/>
                </a:gdLst>
                <a:ahLst/>
                <a:cxnLst>
                  <a:cxn ang="0">
                    <a:pos x="T0" y="T1"/>
                  </a:cxn>
                  <a:cxn ang="0">
                    <a:pos x="T2" y="T3"/>
                  </a:cxn>
                  <a:cxn ang="0">
                    <a:pos x="T4" y="T5"/>
                  </a:cxn>
                  <a:cxn ang="0">
                    <a:pos x="T6" y="T7"/>
                  </a:cxn>
                  <a:cxn ang="0">
                    <a:pos x="T8" y="T9"/>
                  </a:cxn>
                </a:cxnLst>
                <a:rect l="0" t="0" r="r" b="b"/>
                <a:pathLst>
                  <a:path w="34" h="38">
                    <a:moveTo>
                      <a:pt x="29" y="0"/>
                    </a:moveTo>
                    <a:lnTo>
                      <a:pt x="34" y="34"/>
                    </a:lnTo>
                    <a:lnTo>
                      <a:pt x="3" y="38"/>
                    </a:lnTo>
                    <a:lnTo>
                      <a:pt x="0" y="4"/>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91" name="Freeform 2451"/>
              <p:cNvSpPr>
                <a:spLocks/>
              </p:cNvSpPr>
              <p:nvPr/>
            </p:nvSpPr>
            <p:spPr bwMode="auto">
              <a:xfrm>
                <a:off x="3976" y="1243"/>
                <a:ext cx="57" cy="64"/>
              </a:xfrm>
              <a:custGeom>
                <a:avLst/>
                <a:gdLst>
                  <a:gd name="T0" fmla="*/ 57 w 57"/>
                  <a:gd name="T1" fmla="*/ 39 h 64"/>
                  <a:gd name="T2" fmla="*/ 57 w 57"/>
                  <a:gd name="T3" fmla="*/ 41 h 64"/>
                  <a:gd name="T4" fmla="*/ 55 w 57"/>
                  <a:gd name="T5" fmla="*/ 41 h 64"/>
                  <a:gd name="T6" fmla="*/ 54 w 57"/>
                  <a:gd name="T7" fmla="*/ 44 h 64"/>
                  <a:gd name="T8" fmla="*/ 54 w 57"/>
                  <a:gd name="T9" fmla="*/ 44 h 64"/>
                  <a:gd name="T10" fmla="*/ 50 w 57"/>
                  <a:gd name="T11" fmla="*/ 46 h 64"/>
                  <a:gd name="T12" fmla="*/ 50 w 57"/>
                  <a:gd name="T13" fmla="*/ 49 h 64"/>
                  <a:gd name="T14" fmla="*/ 49 w 57"/>
                  <a:gd name="T15" fmla="*/ 49 h 64"/>
                  <a:gd name="T16" fmla="*/ 50 w 57"/>
                  <a:gd name="T17" fmla="*/ 56 h 64"/>
                  <a:gd name="T18" fmla="*/ 47 w 57"/>
                  <a:gd name="T19" fmla="*/ 54 h 64"/>
                  <a:gd name="T20" fmla="*/ 45 w 57"/>
                  <a:gd name="T21" fmla="*/ 53 h 64"/>
                  <a:gd name="T22" fmla="*/ 44 w 57"/>
                  <a:gd name="T23" fmla="*/ 49 h 64"/>
                  <a:gd name="T24" fmla="*/ 44 w 57"/>
                  <a:gd name="T25" fmla="*/ 48 h 64"/>
                  <a:gd name="T26" fmla="*/ 45 w 57"/>
                  <a:gd name="T27" fmla="*/ 46 h 64"/>
                  <a:gd name="T28" fmla="*/ 45 w 57"/>
                  <a:gd name="T29" fmla="*/ 44 h 64"/>
                  <a:gd name="T30" fmla="*/ 47 w 57"/>
                  <a:gd name="T31" fmla="*/ 41 h 64"/>
                  <a:gd name="T32" fmla="*/ 49 w 57"/>
                  <a:gd name="T33" fmla="*/ 37 h 64"/>
                  <a:gd name="T34" fmla="*/ 50 w 57"/>
                  <a:gd name="T35" fmla="*/ 37 h 64"/>
                  <a:gd name="T36" fmla="*/ 50 w 57"/>
                  <a:gd name="T37" fmla="*/ 36 h 64"/>
                  <a:gd name="T38" fmla="*/ 50 w 57"/>
                  <a:gd name="T39" fmla="*/ 36 h 64"/>
                  <a:gd name="T40" fmla="*/ 50 w 57"/>
                  <a:gd name="T41" fmla="*/ 34 h 64"/>
                  <a:gd name="T42" fmla="*/ 52 w 57"/>
                  <a:gd name="T43" fmla="*/ 32 h 64"/>
                  <a:gd name="T44" fmla="*/ 52 w 57"/>
                  <a:gd name="T45" fmla="*/ 31 h 64"/>
                  <a:gd name="T46" fmla="*/ 52 w 57"/>
                  <a:gd name="T47" fmla="*/ 27 h 64"/>
                  <a:gd name="T48" fmla="*/ 49 w 57"/>
                  <a:gd name="T49" fmla="*/ 25 h 64"/>
                  <a:gd name="T50" fmla="*/ 47 w 57"/>
                  <a:gd name="T51" fmla="*/ 29 h 64"/>
                  <a:gd name="T52" fmla="*/ 47 w 57"/>
                  <a:gd name="T53" fmla="*/ 32 h 64"/>
                  <a:gd name="T54" fmla="*/ 40 w 57"/>
                  <a:gd name="T55" fmla="*/ 32 h 64"/>
                  <a:gd name="T56" fmla="*/ 39 w 57"/>
                  <a:gd name="T57" fmla="*/ 31 h 64"/>
                  <a:gd name="T58" fmla="*/ 37 w 57"/>
                  <a:gd name="T59" fmla="*/ 34 h 64"/>
                  <a:gd name="T60" fmla="*/ 39 w 57"/>
                  <a:gd name="T61" fmla="*/ 36 h 64"/>
                  <a:gd name="T62" fmla="*/ 35 w 57"/>
                  <a:gd name="T63" fmla="*/ 41 h 64"/>
                  <a:gd name="T64" fmla="*/ 35 w 57"/>
                  <a:gd name="T65" fmla="*/ 41 h 64"/>
                  <a:gd name="T66" fmla="*/ 35 w 57"/>
                  <a:gd name="T67" fmla="*/ 46 h 64"/>
                  <a:gd name="T68" fmla="*/ 32 w 57"/>
                  <a:gd name="T69" fmla="*/ 46 h 64"/>
                  <a:gd name="T70" fmla="*/ 28 w 57"/>
                  <a:gd name="T71" fmla="*/ 49 h 64"/>
                  <a:gd name="T72" fmla="*/ 27 w 57"/>
                  <a:gd name="T73" fmla="*/ 49 h 64"/>
                  <a:gd name="T74" fmla="*/ 27 w 57"/>
                  <a:gd name="T75" fmla="*/ 48 h 64"/>
                  <a:gd name="T76" fmla="*/ 27 w 57"/>
                  <a:gd name="T77" fmla="*/ 42 h 64"/>
                  <a:gd name="T78" fmla="*/ 25 w 57"/>
                  <a:gd name="T79" fmla="*/ 37 h 64"/>
                  <a:gd name="T80" fmla="*/ 23 w 57"/>
                  <a:gd name="T81" fmla="*/ 36 h 64"/>
                  <a:gd name="T82" fmla="*/ 22 w 57"/>
                  <a:gd name="T83" fmla="*/ 36 h 64"/>
                  <a:gd name="T84" fmla="*/ 20 w 57"/>
                  <a:gd name="T85" fmla="*/ 37 h 64"/>
                  <a:gd name="T86" fmla="*/ 20 w 57"/>
                  <a:gd name="T87" fmla="*/ 37 h 64"/>
                  <a:gd name="T88" fmla="*/ 20 w 57"/>
                  <a:gd name="T89" fmla="*/ 39 h 64"/>
                  <a:gd name="T90" fmla="*/ 20 w 57"/>
                  <a:gd name="T91" fmla="*/ 41 h 64"/>
                  <a:gd name="T92" fmla="*/ 20 w 57"/>
                  <a:gd name="T93" fmla="*/ 42 h 64"/>
                  <a:gd name="T94" fmla="*/ 22 w 57"/>
                  <a:gd name="T95" fmla="*/ 44 h 64"/>
                  <a:gd name="T96" fmla="*/ 22 w 57"/>
                  <a:gd name="T97" fmla="*/ 46 h 64"/>
                  <a:gd name="T98" fmla="*/ 22 w 57"/>
                  <a:gd name="T99" fmla="*/ 48 h 64"/>
                  <a:gd name="T100" fmla="*/ 20 w 57"/>
                  <a:gd name="T101" fmla="*/ 48 h 64"/>
                  <a:gd name="T102" fmla="*/ 20 w 57"/>
                  <a:gd name="T103" fmla="*/ 49 h 64"/>
                  <a:gd name="T104" fmla="*/ 18 w 57"/>
                  <a:gd name="T105" fmla="*/ 49 h 64"/>
                  <a:gd name="T106" fmla="*/ 18 w 57"/>
                  <a:gd name="T107" fmla="*/ 51 h 64"/>
                  <a:gd name="T108" fmla="*/ 17 w 57"/>
                  <a:gd name="T109" fmla="*/ 53 h 64"/>
                  <a:gd name="T110" fmla="*/ 15 w 57"/>
                  <a:gd name="T111" fmla="*/ 53 h 64"/>
                  <a:gd name="T112" fmla="*/ 13 w 57"/>
                  <a:gd name="T113" fmla="*/ 56 h 64"/>
                  <a:gd name="T114" fmla="*/ 13 w 57"/>
                  <a:gd name="T115" fmla="*/ 59 h 64"/>
                  <a:gd name="T116" fmla="*/ 11 w 57"/>
                  <a:gd name="T117" fmla="*/ 61 h 64"/>
                  <a:gd name="T118" fmla="*/ 10 w 57"/>
                  <a:gd name="T119" fmla="*/ 64 h 64"/>
                  <a:gd name="T120" fmla="*/ 10 w 57"/>
                  <a:gd name="T121" fmla="*/ 64 h 64"/>
                  <a:gd name="T122" fmla="*/ 0 w 57"/>
                  <a:gd name="T123" fmla="*/ 22 h 64"/>
                  <a:gd name="T124" fmla="*/ 13 w 57"/>
                  <a:gd name="T125"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64">
                    <a:moveTo>
                      <a:pt x="52" y="0"/>
                    </a:moveTo>
                    <a:lnTo>
                      <a:pt x="55" y="25"/>
                    </a:lnTo>
                    <a:lnTo>
                      <a:pt x="57" y="39"/>
                    </a:lnTo>
                    <a:lnTo>
                      <a:pt x="57" y="39"/>
                    </a:lnTo>
                    <a:lnTo>
                      <a:pt x="57" y="39"/>
                    </a:lnTo>
                    <a:lnTo>
                      <a:pt x="57" y="41"/>
                    </a:lnTo>
                    <a:lnTo>
                      <a:pt x="55" y="41"/>
                    </a:lnTo>
                    <a:lnTo>
                      <a:pt x="55" y="41"/>
                    </a:lnTo>
                    <a:lnTo>
                      <a:pt x="55" y="41"/>
                    </a:lnTo>
                    <a:lnTo>
                      <a:pt x="54" y="41"/>
                    </a:lnTo>
                    <a:lnTo>
                      <a:pt x="54" y="42"/>
                    </a:lnTo>
                    <a:lnTo>
                      <a:pt x="54" y="44"/>
                    </a:lnTo>
                    <a:lnTo>
                      <a:pt x="54" y="44"/>
                    </a:lnTo>
                    <a:lnTo>
                      <a:pt x="54" y="44"/>
                    </a:lnTo>
                    <a:lnTo>
                      <a:pt x="54" y="44"/>
                    </a:lnTo>
                    <a:lnTo>
                      <a:pt x="52" y="44"/>
                    </a:lnTo>
                    <a:lnTo>
                      <a:pt x="50" y="44"/>
                    </a:lnTo>
                    <a:lnTo>
                      <a:pt x="50" y="46"/>
                    </a:lnTo>
                    <a:lnTo>
                      <a:pt x="50" y="48"/>
                    </a:lnTo>
                    <a:lnTo>
                      <a:pt x="50" y="49"/>
                    </a:lnTo>
                    <a:lnTo>
                      <a:pt x="50" y="49"/>
                    </a:lnTo>
                    <a:lnTo>
                      <a:pt x="49" y="49"/>
                    </a:lnTo>
                    <a:lnTo>
                      <a:pt x="49" y="49"/>
                    </a:lnTo>
                    <a:lnTo>
                      <a:pt x="49" y="49"/>
                    </a:lnTo>
                    <a:lnTo>
                      <a:pt x="49" y="51"/>
                    </a:lnTo>
                    <a:lnTo>
                      <a:pt x="50" y="54"/>
                    </a:lnTo>
                    <a:lnTo>
                      <a:pt x="50" y="56"/>
                    </a:lnTo>
                    <a:lnTo>
                      <a:pt x="49" y="54"/>
                    </a:lnTo>
                    <a:lnTo>
                      <a:pt x="49" y="54"/>
                    </a:lnTo>
                    <a:lnTo>
                      <a:pt x="47" y="54"/>
                    </a:lnTo>
                    <a:lnTo>
                      <a:pt x="47" y="54"/>
                    </a:lnTo>
                    <a:lnTo>
                      <a:pt x="45" y="53"/>
                    </a:lnTo>
                    <a:lnTo>
                      <a:pt x="45" y="53"/>
                    </a:lnTo>
                    <a:lnTo>
                      <a:pt x="45" y="51"/>
                    </a:lnTo>
                    <a:lnTo>
                      <a:pt x="44" y="51"/>
                    </a:lnTo>
                    <a:lnTo>
                      <a:pt x="44" y="49"/>
                    </a:lnTo>
                    <a:lnTo>
                      <a:pt x="44" y="49"/>
                    </a:lnTo>
                    <a:lnTo>
                      <a:pt x="44" y="48"/>
                    </a:lnTo>
                    <a:lnTo>
                      <a:pt x="44" y="48"/>
                    </a:lnTo>
                    <a:lnTo>
                      <a:pt x="45" y="48"/>
                    </a:lnTo>
                    <a:lnTo>
                      <a:pt x="45" y="48"/>
                    </a:lnTo>
                    <a:lnTo>
                      <a:pt x="45" y="46"/>
                    </a:lnTo>
                    <a:lnTo>
                      <a:pt x="45" y="46"/>
                    </a:lnTo>
                    <a:lnTo>
                      <a:pt x="45" y="46"/>
                    </a:lnTo>
                    <a:lnTo>
                      <a:pt x="45" y="44"/>
                    </a:lnTo>
                    <a:lnTo>
                      <a:pt x="45" y="44"/>
                    </a:lnTo>
                    <a:lnTo>
                      <a:pt x="47" y="42"/>
                    </a:lnTo>
                    <a:lnTo>
                      <a:pt x="47" y="41"/>
                    </a:lnTo>
                    <a:lnTo>
                      <a:pt x="47" y="39"/>
                    </a:lnTo>
                    <a:lnTo>
                      <a:pt x="47" y="37"/>
                    </a:lnTo>
                    <a:lnTo>
                      <a:pt x="49" y="37"/>
                    </a:lnTo>
                    <a:lnTo>
                      <a:pt x="49" y="37"/>
                    </a:lnTo>
                    <a:lnTo>
                      <a:pt x="49" y="39"/>
                    </a:lnTo>
                    <a:lnTo>
                      <a:pt x="50" y="37"/>
                    </a:lnTo>
                    <a:lnTo>
                      <a:pt x="50" y="37"/>
                    </a:lnTo>
                    <a:lnTo>
                      <a:pt x="50" y="37"/>
                    </a:lnTo>
                    <a:lnTo>
                      <a:pt x="50" y="36"/>
                    </a:lnTo>
                    <a:lnTo>
                      <a:pt x="50" y="36"/>
                    </a:lnTo>
                    <a:lnTo>
                      <a:pt x="50" y="36"/>
                    </a:lnTo>
                    <a:lnTo>
                      <a:pt x="50" y="36"/>
                    </a:lnTo>
                    <a:lnTo>
                      <a:pt x="52" y="36"/>
                    </a:lnTo>
                    <a:lnTo>
                      <a:pt x="52" y="34"/>
                    </a:lnTo>
                    <a:lnTo>
                      <a:pt x="50" y="34"/>
                    </a:lnTo>
                    <a:lnTo>
                      <a:pt x="52" y="32"/>
                    </a:lnTo>
                    <a:lnTo>
                      <a:pt x="52" y="32"/>
                    </a:lnTo>
                    <a:lnTo>
                      <a:pt x="52" y="32"/>
                    </a:lnTo>
                    <a:lnTo>
                      <a:pt x="52" y="32"/>
                    </a:lnTo>
                    <a:lnTo>
                      <a:pt x="52" y="31"/>
                    </a:lnTo>
                    <a:lnTo>
                      <a:pt x="52" y="31"/>
                    </a:lnTo>
                    <a:lnTo>
                      <a:pt x="52" y="29"/>
                    </a:lnTo>
                    <a:lnTo>
                      <a:pt x="52" y="27"/>
                    </a:lnTo>
                    <a:lnTo>
                      <a:pt x="52" y="27"/>
                    </a:lnTo>
                    <a:lnTo>
                      <a:pt x="50" y="25"/>
                    </a:lnTo>
                    <a:lnTo>
                      <a:pt x="50" y="25"/>
                    </a:lnTo>
                    <a:lnTo>
                      <a:pt x="49" y="25"/>
                    </a:lnTo>
                    <a:lnTo>
                      <a:pt x="49" y="27"/>
                    </a:lnTo>
                    <a:lnTo>
                      <a:pt x="49" y="29"/>
                    </a:lnTo>
                    <a:lnTo>
                      <a:pt x="47" y="29"/>
                    </a:lnTo>
                    <a:lnTo>
                      <a:pt x="47" y="29"/>
                    </a:lnTo>
                    <a:lnTo>
                      <a:pt x="47" y="31"/>
                    </a:lnTo>
                    <a:lnTo>
                      <a:pt x="47" y="32"/>
                    </a:lnTo>
                    <a:lnTo>
                      <a:pt x="45" y="32"/>
                    </a:lnTo>
                    <a:lnTo>
                      <a:pt x="40" y="32"/>
                    </a:lnTo>
                    <a:lnTo>
                      <a:pt x="40" y="32"/>
                    </a:lnTo>
                    <a:lnTo>
                      <a:pt x="40" y="31"/>
                    </a:lnTo>
                    <a:lnTo>
                      <a:pt x="39" y="31"/>
                    </a:lnTo>
                    <a:lnTo>
                      <a:pt x="39" y="31"/>
                    </a:lnTo>
                    <a:lnTo>
                      <a:pt x="37" y="31"/>
                    </a:lnTo>
                    <a:lnTo>
                      <a:pt x="37" y="32"/>
                    </a:lnTo>
                    <a:lnTo>
                      <a:pt x="37" y="34"/>
                    </a:lnTo>
                    <a:lnTo>
                      <a:pt x="37" y="34"/>
                    </a:lnTo>
                    <a:lnTo>
                      <a:pt x="39" y="36"/>
                    </a:lnTo>
                    <a:lnTo>
                      <a:pt x="39" y="36"/>
                    </a:lnTo>
                    <a:lnTo>
                      <a:pt x="37" y="37"/>
                    </a:lnTo>
                    <a:lnTo>
                      <a:pt x="37" y="39"/>
                    </a:lnTo>
                    <a:lnTo>
                      <a:pt x="35" y="41"/>
                    </a:lnTo>
                    <a:lnTo>
                      <a:pt x="35" y="41"/>
                    </a:lnTo>
                    <a:lnTo>
                      <a:pt x="35" y="41"/>
                    </a:lnTo>
                    <a:lnTo>
                      <a:pt x="35" y="41"/>
                    </a:lnTo>
                    <a:lnTo>
                      <a:pt x="35" y="42"/>
                    </a:lnTo>
                    <a:lnTo>
                      <a:pt x="35" y="44"/>
                    </a:lnTo>
                    <a:lnTo>
                      <a:pt x="35" y="46"/>
                    </a:lnTo>
                    <a:lnTo>
                      <a:pt x="33" y="46"/>
                    </a:lnTo>
                    <a:lnTo>
                      <a:pt x="33" y="46"/>
                    </a:lnTo>
                    <a:lnTo>
                      <a:pt x="32" y="46"/>
                    </a:lnTo>
                    <a:lnTo>
                      <a:pt x="32" y="48"/>
                    </a:lnTo>
                    <a:lnTo>
                      <a:pt x="30" y="48"/>
                    </a:lnTo>
                    <a:lnTo>
                      <a:pt x="28" y="49"/>
                    </a:lnTo>
                    <a:lnTo>
                      <a:pt x="28" y="51"/>
                    </a:lnTo>
                    <a:lnTo>
                      <a:pt x="27" y="51"/>
                    </a:lnTo>
                    <a:lnTo>
                      <a:pt x="27" y="49"/>
                    </a:lnTo>
                    <a:lnTo>
                      <a:pt x="27" y="49"/>
                    </a:lnTo>
                    <a:lnTo>
                      <a:pt x="27" y="49"/>
                    </a:lnTo>
                    <a:lnTo>
                      <a:pt x="27" y="48"/>
                    </a:lnTo>
                    <a:lnTo>
                      <a:pt x="27" y="46"/>
                    </a:lnTo>
                    <a:lnTo>
                      <a:pt x="27" y="46"/>
                    </a:lnTo>
                    <a:lnTo>
                      <a:pt x="27" y="42"/>
                    </a:lnTo>
                    <a:lnTo>
                      <a:pt x="25" y="42"/>
                    </a:lnTo>
                    <a:lnTo>
                      <a:pt x="25" y="39"/>
                    </a:lnTo>
                    <a:lnTo>
                      <a:pt x="25" y="37"/>
                    </a:lnTo>
                    <a:lnTo>
                      <a:pt x="23" y="36"/>
                    </a:lnTo>
                    <a:lnTo>
                      <a:pt x="23" y="36"/>
                    </a:lnTo>
                    <a:lnTo>
                      <a:pt x="23" y="36"/>
                    </a:lnTo>
                    <a:lnTo>
                      <a:pt x="23" y="34"/>
                    </a:lnTo>
                    <a:lnTo>
                      <a:pt x="22" y="36"/>
                    </a:lnTo>
                    <a:lnTo>
                      <a:pt x="22" y="36"/>
                    </a:lnTo>
                    <a:lnTo>
                      <a:pt x="22" y="36"/>
                    </a:lnTo>
                    <a:lnTo>
                      <a:pt x="22" y="36"/>
                    </a:lnTo>
                    <a:lnTo>
                      <a:pt x="20" y="37"/>
                    </a:lnTo>
                    <a:lnTo>
                      <a:pt x="20" y="37"/>
                    </a:lnTo>
                    <a:lnTo>
                      <a:pt x="20" y="37"/>
                    </a:lnTo>
                    <a:lnTo>
                      <a:pt x="20" y="37"/>
                    </a:lnTo>
                    <a:lnTo>
                      <a:pt x="20" y="37"/>
                    </a:lnTo>
                    <a:lnTo>
                      <a:pt x="20" y="39"/>
                    </a:lnTo>
                    <a:lnTo>
                      <a:pt x="20" y="39"/>
                    </a:lnTo>
                    <a:lnTo>
                      <a:pt x="20" y="39"/>
                    </a:lnTo>
                    <a:lnTo>
                      <a:pt x="20" y="39"/>
                    </a:lnTo>
                    <a:lnTo>
                      <a:pt x="20" y="41"/>
                    </a:lnTo>
                    <a:lnTo>
                      <a:pt x="22" y="41"/>
                    </a:lnTo>
                    <a:lnTo>
                      <a:pt x="22" y="41"/>
                    </a:lnTo>
                    <a:lnTo>
                      <a:pt x="20" y="42"/>
                    </a:lnTo>
                    <a:lnTo>
                      <a:pt x="20" y="42"/>
                    </a:lnTo>
                    <a:lnTo>
                      <a:pt x="22" y="44"/>
                    </a:lnTo>
                    <a:lnTo>
                      <a:pt x="22" y="44"/>
                    </a:lnTo>
                    <a:lnTo>
                      <a:pt x="22" y="44"/>
                    </a:lnTo>
                    <a:lnTo>
                      <a:pt x="22" y="46"/>
                    </a:lnTo>
                    <a:lnTo>
                      <a:pt x="22" y="46"/>
                    </a:lnTo>
                    <a:lnTo>
                      <a:pt x="20" y="48"/>
                    </a:lnTo>
                    <a:lnTo>
                      <a:pt x="22" y="48"/>
                    </a:lnTo>
                    <a:lnTo>
                      <a:pt x="22" y="48"/>
                    </a:lnTo>
                    <a:lnTo>
                      <a:pt x="22" y="48"/>
                    </a:lnTo>
                    <a:lnTo>
                      <a:pt x="20" y="48"/>
                    </a:lnTo>
                    <a:lnTo>
                      <a:pt x="20" y="48"/>
                    </a:lnTo>
                    <a:lnTo>
                      <a:pt x="20" y="48"/>
                    </a:lnTo>
                    <a:lnTo>
                      <a:pt x="20" y="49"/>
                    </a:lnTo>
                    <a:lnTo>
                      <a:pt x="20" y="49"/>
                    </a:lnTo>
                    <a:lnTo>
                      <a:pt x="18" y="49"/>
                    </a:lnTo>
                    <a:lnTo>
                      <a:pt x="18" y="49"/>
                    </a:lnTo>
                    <a:lnTo>
                      <a:pt x="18" y="49"/>
                    </a:lnTo>
                    <a:lnTo>
                      <a:pt x="18" y="49"/>
                    </a:lnTo>
                    <a:lnTo>
                      <a:pt x="18" y="51"/>
                    </a:lnTo>
                    <a:lnTo>
                      <a:pt x="18" y="51"/>
                    </a:lnTo>
                    <a:lnTo>
                      <a:pt x="17" y="51"/>
                    </a:lnTo>
                    <a:lnTo>
                      <a:pt x="17" y="51"/>
                    </a:lnTo>
                    <a:lnTo>
                      <a:pt x="17" y="53"/>
                    </a:lnTo>
                    <a:lnTo>
                      <a:pt x="17" y="53"/>
                    </a:lnTo>
                    <a:lnTo>
                      <a:pt x="15" y="53"/>
                    </a:lnTo>
                    <a:lnTo>
                      <a:pt x="15" y="53"/>
                    </a:lnTo>
                    <a:lnTo>
                      <a:pt x="15" y="53"/>
                    </a:lnTo>
                    <a:lnTo>
                      <a:pt x="13" y="56"/>
                    </a:lnTo>
                    <a:lnTo>
                      <a:pt x="13" y="56"/>
                    </a:lnTo>
                    <a:lnTo>
                      <a:pt x="13" y="58"/>
                    </a:lnTo>
                    <a:lnTo>
                      <a:pt x="13" y="59"/>
                    </a:lnTo>
                    <a:lnTo>
                      <a:pt x="13" y="59"/>
                    </a:lnTo>
                    <a:lnTo>
                      <a:pt x="11" y="59"/>
                    </a:lnTo>
                    <a:lnTo>
                      <a:pt x="11" y="61"/>
                    </a:lnTo>
                    <a:lnTo>
                      <a:pt x="11" y="61"/>
                    </a:lnTo>
                    <a:lnTo>
                      <a:pt x="11" y="63"/>
                    </a:lnTo>
                    <a:lnTo>
                      <a:pt x="10" y="64"/>
                    </a:lnTo>
                    <a:lnTo>
                      <a:pt x="10" y="64"/>
                    </a:lnTo>
                    <a:lnTo>
                      <a:pt x="10" y="64"/>
                    </a:lnTo>
                    <a:lnTo>
                      <a:pt x="10" y="64"/>
                    </a:lnTo>
                    <a:lnTo>
                      <a:pt x="10" y="64"/>
                    </a:lnTo>
                    <a:lnTo>
                      <a:pt x="6" y="64"/>
                    </a:lnTo>
                    <a:lnTo>
                      <a:pt x="3" y="31"/>
                    </a:lnTo>
                    <a:lnTo>
                      <a:pt x="0" y="22"/>
                    </a:lnTo>
                    <a:lnTo>
                      <a:pt x="8" y="22"/>
                    </a:lnTo>
                    <a:lnTo>
                      <a:pt x="6" y="3"/>
                    </a:lnTo>
                    <a:lnTo>
                      <a:pt x="13" y="3"/>
                    </a:lnTo>
                    <a:lnTo>
                      <a:pt x="44" y="0"/>
                    </a:lnTo>
                    <a:lnTo>
                      <a:pt x="5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92" name="Freeform 2452"/>
              <p:cNvSpPr>
                <a:spLocks/>
              </p:cNvSpPr>
              <p:nvPr/>
            </p:nvSpPr>
            <p:spPr bwMode="auto">
              <a:xfrm>
                <a:off x="3976" y="1243"/>
                <a:ext cx="57" cy="64"/>
              </a:xfrm>
              <a:custGeom>
                <a:avLst/>
                <a:gdLst>
                  <a:gd name="T0" fmla="*/ 57 w 57"/>
                  <a:gd name="T1" fmla="*/ 39 h 64"/>
                  <a:gd name="T2" fmla="*/ 57 w 57"/>
                  <a:gd name="T3" fmla="*/ 41 h 64"/>
                  <a:gd name="T4" fmla="*/ 55 w 57"/>
                  <a:gd name="T5" fmla="*/ 41 h 64"/>
                  <a:gd name="T6" fmla="*/ 54 w 57"/>
                  <a:gd name="T7" fmla="*/ 44 h 64"/>
                  <a:gd name="T8" fmla="*/ 54 w 57"/>
                  <a:gd name="T9" fmla="*/ 44 h 64"/>
                  <a:gd name="T10" fmla="*/ 50 w 57"/>
                  <a:gd name="T11" fmla="*/ 46 h 64"/>
                  <a:gd name="T12" fmla="*/ 50 w 57"/>
                  <a:gd name="T13" fmla="*/ 49 h 64"/>
                  <a:gd name="T14" fmla="*/ 49 w 57"/>
                  <a:gd name="T15" fmla="*/ 49 h 64"/>
                  <a:gd name="T16" fmla="*/ 50 w 57"/>
                  <a:gd name="T17" fmla="*/ 56 h 64"/>
                  <a:gd name="T18" fmla="*/ 47 w 57"/>
                  <a:gd name="T19" fmla="*/ 54 h 64"/>
                  <a:gd name="T20" fmla="*/ 45 w 57"/>
                  <a:gd name="T21" fmla="*/ 53 h 64"/>
                  <a:gd name="T22" fmla="*/ 44 w 57"/>
                  <a:gd name="T23" fmla="*/ 49 h 64"/>
                  <a:gd name="T24" fmla="*/ 44 w 57"/>
                  <a:gd name="T25" fmla="*/ 48 h 64"/>
                  <a:gd name="T26" fmla="*/ 45 w 57"/>
                  <a:gd name="T27" fmla="*/ 46 h 64"/>
                  <a:gd name="T28" fmla="*/ 45 w 57"/>
                  <a:gd name="T29" fmla="*/ 44 h 64"/>
                  <a:gd name="T30" fmla="*/ 47 w 57"/>
                  <a:gd name="T31" fmla="*/ 41 h 64"/>
                  <a:gd name="T32" fmla="*/ 49 w 57"/>
                  <a:gd name="T33" fmla="*/ 37 h 64"/>
                  <a:gd name="T34" fmla="*/ 50 w 57"/>
                  <a:gd name="T35" fmla="*/ 37 h 64"/>
                  <a:gd name="T36" fmla="*/ 50 w 57"/>
                  <a:gd name="T37" fmla="*/ 36 h 64"/>
                  <a:gd name="T38" fmla="*/ 50 w 57"/>
                  <a:gd name="T39" fmla="*/ 36 h 64"/>
                  <a:gd name="T40" fmla="*/ 50 w 57"/>
                  <a:gd name="T41" fmla="*/ 34 h 64"/>
                  <a:gd name="T42" fmla="*/ 52 w 57"/>
                  <a:gd name="T43" fmla="*/ 32 h 64"/>
                  <a:gd name="T44" fmla="*/ 52 w 57"/>
                  <a:gd name="T45" fmla="*/ 31 h 64"/>
                  <a:gd name="T46" fmla="*/ 52 w 57"/>
                  <a:gd name="T47" fmla="*/ 27 h 64"/>
                  <a:gd name="T48" fmla="*/ 49 w 57"/>
                  <a:gd name="T49" fmla="*/ 25 h 64"/>
                  <a:gd name="T50" fmla="*/ 47 w 57"/>
                  <a:gd name="T51" fmla="*/ 29 h 64"/>
                  <a:gd name="T52" fmla="*/ 47 w 57"/>
                  <a:gd name="T53" fmla="*/ 32 h 64"/>
                  <a:gd name="T54" fmla="*/ 40 w 57"/>
                  <a:gd name="T55" fmla="*/ 32 h 64"/>
                  <a:gd name="T56" fmla="*/ 39 w 57"/>
                  <a:gd name="T57" fmla="*/ 31 h 64"/>
                  <a:gd name="T58" fmla="*/ 37 w 57"/>
                  <a:gd name="T59" fmla="*/ 34 h 64"/>
                  <a:gd name="T60" fmla="*/ 39 w 57"/>
                  <a:gd name="T61" fmla="*/ 36 h 64"/>
                  <a:gd name="T62" fmla="*/ 35 w 57"/>
                  <a:gd name="T63" fmla="*/ 41 h 64"/>
                  <a:gd name="T64" fmla="*/ 35 w 57"/>
                  <a:gd name="T65" fmla="*/ 41 h 64"/>
                  <a:gd name="T66" fmla="*/ 35 w 57"/>
                  <a:gd name="T67" fmla="*/ 46 h 64"/>
                  <a:gd name="T68" fmla="*/ 32 w 57"/>
                  <a:gd name="T69" fmla="*/ 46 h 64"/>
                  <a:gd name="T70" fmla="*/ 28 w 57"/>
                  <a:gd name="T71" fmla="*/ 49 h 64"/>
                  <a:gd name="T72" fmla="*/ 27 w 57"/>
                  <a:gd name="T73" fmla="*/ 49 h 64"/>
                  <a:gd name="T74" fmla="*/ 27 w 57"/>
                  <a:gd name="T75" fmla="*/ 48 h 64"/>
                  <a:gd name="T76" fmla="*/ 27 w 57"/>
                  <a:gd name="T77" fmla="*/ 42 h 64"/>
                  <a:gd name="T78" fmla="*/ 25 w 57"/>
                  <a:gd name="T79" fmla="*/ 37 h 64"/>
                  <a:gd name="T80" fmla="*/ 23 w 57"/>
                  <a:gd name="T81" fmla="*/ 36 h 64"/>
                  <a:gd name="T82" fmla="*/ 22 w 57"/>
                  <a:gd name="T83" fmla="*/ 36 h 64"/>
                  <a:gd name="T84" fmla="*/ 20 w 57"/>
                  <a:gd name="T85" fmla="*/ 37 h 64"/>
                  <a:gd name="T86" fmla="*/ 20 w 57"/>
                  <a:gd name="T87" fmla="*/ 37 h 64"/>
                  <a:gd name="T88" fmla="*/ 20 w 57"/>
                  <a:gd name="T89" fmla="*/ 39 h 64"/>
                  <a:gd name="T90" fmla="*/ 20 w 57"/>
                  <a:gd name="T91" fmla="*/ 41 h 64"/>
                  <a:gd name="T92" fmla="*/ 20 w 57"/>
                  <a:gd name="T93" fmla="*/ 42 h 64"/>
                  <a:gd name="T94" fmla="*/ 22 w 57"/>
                  <a:gd name="T95" fmla="*/ 44 h 64"/>
                  <a:gd name="T96" fmla="*/ 22 w 57"/>
                  <a:gd name="T97" fmla="*/ 46 h 64"/>
                  <a:gd name="T98" fmla="*/ 22 w 57"/>
                  <a:gd name="T99" fmla="*/ 48 h 64"/>
                  <a:gd name="T100" fmla="*/ 20 w 57"/>
                  <a:gd name="T101" fmla="*/ 48 h 64"/>
                  <a:gd name="T102" fmla="*/ 20 w 57"/>
                  <a:gd name="T103" fmla="*/ 49 h 64"/>
                  <a:gd name="T104" fmla="*/ 18 w 57"/>
                  <a:gd name="T105" fmla="*/ 49 h 64"/>
                  <a:gd name="T106" fmla="*/ 18 w 57"/>
                  <a:gd name="T107" fmla="*/ 51 h 64"/>
                  <a:gd name="T108" fmla="*/ 17 w 57"/>
                  <a:gd name="T109" fmla="*/ 53 h 64"/>
                  <a:gd name="T110" fmla="*/ 15 w 57"/>
                  <a:gd name="T111" fmla="*/ 53 h 64"/>
                  <a:gd name="T112" fmla="*/ 13 w 57"/>
                  <a:gd name="T113" fmla="*/ 56 h 64"/>
                  <a:gd name="T114" fmla="*/ 13 w 57"/>
                  <a:gd name="T115" fmla="*/ 59 h 64"/>
                  <a:gd name="T116" fmla="*/ 11 w 57"/>
                  <a:gd name="T117" fmla="*/ 61 h 64"/>
                  <a:gd name="T118" fmla="*/ 10 w 57"/>
                  <a:gd name="T119" fmla="*/ 64 h 64"/>
                  <a:gd name="T120" fmla="*/ 10 w 57"/>
                  <a:gd name="T121" fmla="*/ 64 h 64"/>
                  <a:gd name="T122" fmla="*/ 0 w 57"/>
                  <a:gd name="T123" fmla="*/ 22 h 64"/>
                  <a:gd name="T124" fmla="*/ 13 w 57"/>
                  <a:gd name="T125"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64">
                    <a:moveTo>
                      <a:pt x="52" y="0"/>
                    </a:moveTo>
                    <a:lnTo>
                      <a:pt x="55" y="25"/>
                    </a:lnTo>
                    <a:lnTo>
                      <a:pt x="57" y="39"/>
                    </a:lnTo>
                    <a:lnTo>
                      <a:pt x="57" y="39"/>
                    </a:lnTo>
                    <a:lnTo>
                      <a:pt x="57" y="39"/>
                    </a:lnTo>
                    <a:lnTo>
                      <a:pt x="57" y="41"/>
                    </a:lnTo>
                    <a:lnTo>
                      <a:pt x="55" y="41"/>
                    </a:lnTo>
                    <a:lnTo>
                      <a:pt x="55" y="41"/>
                    </a:lnTo>
                    <a:lnTo>
                      <a:pt x="55" y="41"/>
                    </a:lnTo>
                    <a:lnTo>
                      <a:pt x="54" y="41"/>
                    </a:lnTo>
                    <a:lnTo>
                      <a:pt x="54" y="42"/>
                    </a:lnTo>
                    <a:lnTo>
                      <a:pt x="54" y="44"/>
                    </a:lnTo>
                    <a:lnTo>
                      <a:pt x="54" y="44"/>
                    </a:lnTo>
                    <a:lnTo>
                      <a:pt x="54" y="44"/>
                    </a:lnTo>
                    <a:lnTo>
                      <a:pt x="54" y="44"/>
                    </a:lnTo>
                    <a:lnTo>
                      <a:pt x="52" y="44"/>
                    </a:lnTo>
                    <a:lnTo>
                      <a:pt x="50" y="44"/>
                    </a:lnTo>
                    <a:lnTo>
                      <a:pt x="50" y="46"/>
                    </a:lnTo>
                    <a:lnTo>
                      <a:pt x="50" y="48"/>
                    </a:lnTo>
                    <a:lnTo>
                      <a:pt x="50" y="49"/>
                    </a:lnTo>
                    <a:lnTo>
                      <a:pt x="50" y="49"/>
                    </a:lnTo>
                    <a:lnTo>
                      <a:pt x="49" y="49"/>
                    </a:lnTo>
                    <a:lnTo>
                      <a:pt x="49" y="49"/>
                    </a:lnTo>
                    <a:lnTo>
                      <a:pt x="49" y="49"/>
                    </a:lnTo>
                    <a:lnTo>
                      <a:pt x="49" y="51"/>
                    </a:lnTo>
                    <a:lnTo>
                      <a:pt x="50" y="54"/>
                    </a:lnTo>
                    <a:lnTo>
                      <a:pt x="50" y="56"/>
                    </a:lnTo>
                    <a:lnTo>
                      <a:pt x="49" y="54"/>
                    </a:lnTo>
                    <a:lnTo>
                      <a:pt x="49" y="54"/>
                    </a:lnTo>
                    <a:lnTo>
                      <a:pt x="47" y="54"/>
                    </a:lnTo>
                    <a:lnTo>
                      <a:pt x="47" y="54"/>
                    </a:lnTo>
                    <a:lnTo>
                      <a:pt x="45" y="53"/>
                    </a:lnTo>
                    <a:lnTo>
                      <a:pt x="45" y="53"/>
                    </a:lnTo>
                    <a:lnTo>
                      <a:pt x="45" y="51"/>
                    </a:lnTo>
                    <a:lnTo>
                      <a:pt x="44" y="51"/>
                    </a:lnTo>
                    <a:lnTo>
                      <a:pt x="44" y="49"/>
                    </a:lnTo>
                    <a:lnTo>
                      <a:pt x="44" y="49"/>
                    </a:lnTo>
                    <a:lnTo>
                      <a:pt x="44" y="48"/>
                    </a:lnTo>
                    <a:lnTo>
                      <a:pt x="44" y="48"/>
                    </a:lnTo>
                    <a:lnTo>
                      <a:pt x="45" y="48"/>
                    </a:lnTo>
                    <a:lnTo>
                      <a:pt x="45" y="48"/>
                    </a:lnTo>
                    <a:lnTo>
                      <a:pt x="45" y="46"/>
                    </a:lnTo>
                    <a:lnTo>
                      <a:pt x="45" y="46"/>
                    </a:lnTo>
                    <a:lnTo>
                      <a:pt x="45" y="46"/>
                    </a:lnTo>
                    <a:lnTo>
                      <a:pt x="45" y="44"/>
                    </a:lnTo>
                    <a:lnTo>
                      <a:pt x="45" y="44"/>
                    </a:lnTo>
                    <a:lnTo>
                      <a:pt x="47" y="42"/>
                    </a:lnTo>
                    <a:lnTo>
                      <a:pt x="47" y="41"/>
                    </a:lnTo>
                    <a:lnTo>
                      <a:pt x="47" y="39"/>
                    </a:lnTo>
                    <a:lnTo>
                      <a:pt x="47" y="37"/>
                    </a:lnTo>
                    <a:lnTo>
                      <a:pt x="49" y="37"/>
                    </a:lnTo>
                    <a:lnTo>
                      <a:pt x="49" y="37"/>
                    </a:lnTo>
                    <a:lnTo>
                      <a:pt x="49" y="39"/>
                    </a:lnTo>
                    <a:lnTo>
                      <a:pt x="50" y="37"/>
                    </a:lnTo>
                    <a:lnTo>
                      <a:pt x="50" y="37"/>
                    </a:lnTo>
                    <a:lnTo>
                      <a:pt x="50" y="37"/>
                    </a:lnTo>
                    <a:lnTo>
                      <a:pt x="50" y="36"/>
                    </a:lnTo>
                    <a:lnTo>
                      <a:pt x="50" y="36"/>
                    </a:lnTo>
                    <a:lnTo>
                      <a:pt x="50" y="36"/>
                    </a:lnTo>
                    <a:lnTo>
                      <a:pt x="50" y="36"/>
                    </a:lnTo>
                    <a:lnTo>
                      <a:pt x="52" y="36"/>
                    </a:lnTo>
                    <a:lnTo>
                      <a:pt x="52" y="34"/>
                    </a:lnTo>
                    <a:lnTo>
                      <a:pt x="50" y="34"/>
                    </a:lnTo>
                    <a:lnTo>
                      <a:pt x="52" y="32"/>
                    </a:lnTo>
                    <a:lnTo>
                      <a:pt x="52" y="32"/>
                    </a:lnTo>
                    <a:lnTo>
                      <a:pt x="52" y="32"/>
                    </a:lnTo>
                    <a:lnTo>
                      <a:pt x="52" y="32"/>
                    </a:lnTo>
                    <a:lnTo>
                      <a:pt x="52" y="31"/>
                    </a:lnTo>
                    <a:lnTo>
                      <a:pt x="52" y="31"/>
                    </a:lnTo>
                    <a:lnTo>
                      <a:pt x="52" y="29"/>
                    </a:lnTo>
                    <a:lnTo>
                      <a:pt x="52" y="27"/>
                    </a:lnTo>
                    <a:lnTo>
                      <a:pt x="52" y="27"/>
                    </a:lnTo>
                    <a:lnTo>
                      <a:pt x="50" y="25"/>
                    </a:lnTo>
                    <a:lnTo>
                      <a:pt x="50" y="25"/>
                    </a:lnTo>
                    <a:lnTo>
                      <a:pt x="49" y="25"/>
                    </a:lnTo>
                    <a:lnTo>
                      <a:pt x="49" y="27"/>
                    </a:lnTo>
                    <a:lnTo>
                      <a:pt x="49" y="29"/>
                    </a:lnTo>
                    <a:lnTo>
                      <a:pt x="47" y="29"/>
                    </a:lnTo>
                    <a:lnTo>
                      <a:pt x="47" y="29"/>
                    </a:lnTo>
                    <a:lnTo>
                      <a:pt x="47" y="31"/>
                    </a:lnTo>
                    <a:lnTo>
                      <a:pt x="47" y="32"/>
                    </a:lnTo>
                    <a:lnTo>
                      <a:pt x="45" y="32"/>
                    </a:lnTo>
                    <a:lnTo>
                      <a:pt x="40" y="32"/>
                    </a:lnTo>
                    <a:lnTo>
                      <a:pt x="40" y="32"/>
                    </a:lnTo>
                    <a:lnTo>
                      <a:pt x="40" y="31"/>
                    </a:lnTo>
                    <a:lnTo>
                      <a:pt x="39" y="31"/>
                    </a:lnTo>
                    <a:lnTo>
                      <a:pt x="39" y="31"/>
                    </a:lnTo>
                    <a:lnTo>
                      <a:pt x="37" y="31"/>
                    </a:lnTo>
                    <a:lnTo>
                      <a:pt x="37" y="32"/>
                    </a:lnTo>
                    <a:lnTo>
                      <a:pt x="37" y="34"/>
                    </a:lnTo>
                    <a:lnTo>
                      <a:pt x="37" y="34"/>
                    </a:lnTo>
                    <a:lnTo>
                      <a:pt x="39" y="36"/>
                    </a:lnTo>
                    <a:lnTo>
                      <a:pt x="39" y="36"/>
                    </a:lnTo>
                    <a:lnTo>
                      <a:pt x="37" y="37"/>
                    </a:lnTo>
                    <a:lnTo>
                      <a:pt x="37" y="39"/>
                    </a:lnTo>
                    <a:lnTo>
                      <a:pt x="35" y="41"/>
                    </a:lnTo>
                    <a:lnTo>
                      <a:pt x="35" y="41"/>
                    </a:lnTo>
                    <a:lnTo>
                      <a:pt x="35" y="41"/>
                    </a:lnTo>
                    <a:lnTo>
                      <a:pt x="35" y="41"/>
                    </a:lnTo>
                    <a:lnTo>
                      <a:pt x="35" y="42"/>
                    </a:lnTo>
                    <a:lnTo>
                      <a:pt x="35" y="44"/>
                    </a:lnTo>
                    <a:lnTo>
                      <a:pt x="35" y="46"/>
                    </a:lnTo>
                    <a:lnTo>
                      <a:pt x="33" y="46"/>
                    </a:lnTo>
                    <a:lnTo>
                      <a:pt x="33" y="46"/>
                    </a:lnTo>
                    <a:lnTo>
                      <a:pt x="32" y="46"/>
                    </a:lnTo>
                    <a:lnTo>
                      <a:pt x="32" y="48"/>
                    </a:lnTo>
                    <a:lnTo>
                      <a:pt x="30" y="48"/>
                    </a:lnTo>
                    <a:lnTo>
                      <a:pt x="28" y="49"/>
                    </a:lnTo>
                    <a:lnTo>
                      <a:pt x="28" y="51"/>
                    </a:lnTo>
                    <a:lnTo>
                      <a:pt x="27" y="51"/>
                    </a:lnTo>
                    <a:lnTo>
                      <a:pt x="27" y="49"/>
                    </a:lnTo>
                    <a:lnTo>
                      <a:pt x="27" y="49"/>
                    </a:lnTo>
                    <a:lnTo>
                      <a:pt x="27" y="49"/>
                    </a:lnTo>
                    <a:lnTo>
                      <a:pt x="27" y="48"/>
                    </a:lnTo>
                    <a:lnTo>
                      <a:pt x="27" y="46"/>
                    </a:lnTo>
                    <a:lnTo>
                      <a:pt x="27" y="46"/>
                    </a:lnTo>
                    <a:lnTo>
                      <a:pt x="27" y="42"/>
                    </a:lnTo>
                    <a:lnTo>
                      <a:pt x="25" y="42"/>
                    </a:lnTo>
                    <a:lnTo>
                      <a:pt x="25" y="39"/>
                    </a:lnTo>
                    <a:lnTo>
                      <a:pt x="25" y="37"/>
                    </a:lnTo>
                    <a:lnTo>
                      <a:pt x="23" y="36"/>
                    </a:lnTo>
                    <a:lnTo>
                      <a:pt x="23" y="36"/>
                    </a:lnTo>
                    <a:lnTo>
                      <a:pt x="23" y="36"/>
                    </a:lnTo>
                    <a:lnTo>
                      <a:pt x="23" y="34"/>
                    </a:lnTo>
                    <a:lnTo>
                      <a:pt x="22" y="36"/>
                    </a:lnTo>
                    <a:lnTo>
                      <a:pt x="22" y="36"/>
                    </a:lnTo>
                    <a:lnTo>
                      <a:pt x="22" y="36"/>
                    </a:lnTo>
                    <a:lnTo>
                      <a:pt x="22" y="36"/>
                    </a:lnTo>
                    <a:lnTo>
                      <a:pt x="20" y="37"/>
                    </a:lnTo>
                    <a:lnTo>
                      <a:pt x="20" y="37"/>
                    </a:lnTo>
                    <a:lnTo>
                      <a:pt x="20" y="37"/>
                    </a:lnTo>
                    <a:lnTo>
                      <a:pt x="20" y="37"/>
                    </a:lnTo>
                    <a:lnTo>
                      <a:pt x="20" y="37"/>
                    </a:lnTo>
                    <a:lnTo>
                      <a:pt x="20" y="39"/>
                    </a:lnTo>
                    <a:lnTo>
                      <a:pt x="20" y="39"/>
                    </a:lnTo>
                    <a:lnTo>
                      <a:pt x="20" y="39"/>
                    </a:lnTo>
                    <a:lnTo>
                      <a:pt x="20" y="39"/>
                    </a:lnTo>
                    <a:lnTo>
                      <a:pt x="20" y="41"/>
                    </a:lnTo>
                    <a:lnTo>
                      <a:pt x="22" y="41"/>
                    </a:lnTo>
                    <a:lnTo>
                      <a:pt x="22" y="41"/>
                    </a:lnTo>
                    <a:lnTo>
                      <a:pt x="20" y="42"/>
                    </a:lnTo>
                    <a:lnTo>
                      <a:pt x="20" y="42"/>
                    </a:lnTo>
                    <a:lnTo>
                      <a:pt x="22" y="44"/>
                    </a:lnTo>
                    <a:lnTo>
                      <a:pt x="22" y="44"/>
                    </a:lnTo>
                    <a:lnTo>
                      <a:pt x="22" y="44"/>
                    </a:lnTo>
                    <a:lnTo>
                      <a:pt x="22" y="46"/>
                    </a:lnTo>
                    <a:lnTo>
                      <a:pt x="22" y="46"/>
                    </a:lnTo>
                    <a:lnTo>
                      <a:pt x="20" y="48"/>
                    </a:lnTo>
                    <a:lnTo>
                      <a:pt x="22" y="48"/>
                    </a:lnTo>
                    <a:lnTo>
                      <a:pt x="22" y="48"/>
                    </a:lnTo>
                    <a:lnTo>
                      <a:pt x="22" y="48"/>
                    </a:lnTo>
                    <a:lnTo>
                      <a:pt x="20" y="48"/>
                    </a:lnTo>
                    <a:lnTo>
                      <a:pt x="20" y="48"/>
                    </a:lnTo>
                    <a:lnTo>
                      <a:pt x="20" y="48"/>
                    </a:lnTo>
                    <a:lnTo>
                      <a:pt x="20" y="49"/>
                    </a:lnTo>
                    <a:lnTo>
                      <a:pt x="20" y="49"/>
                    </a:lnTo>
                    <a:lnTo>
                      <a:pt x="18" y="49"/>
                    </a:lnTo>
                    <a:lnTo>
                      <a:pt x="18" y="49"/>
                    </a:lnTo>
                    <a:lnTo>
                      <a:pt x="18" y="49"/>
                    </a:lnTo>
                    <a:lnTo>
                      <a:pt x="18" y="49"/>
                    </a:lnTo>
                    <a:lnTo>
                      <a:pt x="18" y="51"/>
                    </a:lnTo>
                    <a:lnTo>
                      <a:pt x="18" y="51"/>
                    </a:lnTo>
                    <a:lnTo>
                      <a:pt x="17" y="51"/>
                    </a:lnTo>
                    <a:lnTo>
                      <a:pt x="17" y="51"/>
                    </a:lnTo>
                    <a:lnTo>
                      <a:pt x="17" y="53"/>
                    </a:lnTo>
                    <a:lnTo>
                      <a:pt x="17" y="53"/>
                    </a:lnTo>
                    <a:lnTo>
                      <a:pt x="15" y="53"/>
                    </a:lnTo>
                    <a:lnTo>
                      <a:pt x="15" y="53"/>
                    </a:lnTo>
                    <a:lnTo>
                      <a:pt x="15" y="53"/>
                    </a:lnTo>
                    <a:lnTo>
                      <a:pt x="13" y="56"/>
                    </a:lnTo>
                    <a:lnTo>
                      <a:pt x="13" y="56"/>
                    </a:lnTo>
                    <a:lnTo>
                      <a:pt x="13" y="58"/>
                    </a:lnTo>
                    <a:lnTo>
                      <a:pt x="13" y="59"/>
                    </a:lnTo>
                    <a:lnTo>
                      <a:pt x="13" y="59"/>
                    </a:lnTo>
                    <a:lnTo>
                      <a:pt x="11" y="59"/>
                    </a:lnTo>
                    <a:lnTo>
                      <a:pt x="11" y="61"/>
                    </a:lnTo>
                    <a:lnTo>
                      <a:pt x="11" y="61"/>
                    </a:lnTo>
                    <a:lnTo>
                      <a:pt x="11" y="63"/>
                    </a:lnTo>
                    <a:lnTo>
                      <a:pt x="10" y="64"/>
                    </a:lnTo>
                    <a:lnTo>
                      <a:pt x="10" y="64"/>
                    </a:lnTo>
                    <a:lnTo>
                      <a:pt x="10" y="64"/>
                    </a:lnTo>
                    <a:lnTo>
                      <a:pt x="10" y="64"/>
                    </a:lnTo>
                    <a:lnTo>
                      <a:pt x="10" y="64"/>
                    </a:lnTo>
                    <a:lnTo>
                      <a:pt x="6" y="64"/>
                    </a:lnTo>
                    <a:lnTo>
                      <a:pt x="3" y="31"/>
                    </a:lnTo>
                    <a:lnTo>
                      <a:pt x="0" y="22"/>
                    </a:lnTo>
                    <a:lnTo>
                      <a:pt x="8" y="22"/>
                    </a:lnTo>
                    <a:lnTo>
                      <a:pt x="6" y="3"/>
                    </a:lnTo>
                    <a:lnTo>
                      <a:pt x="13" y="3"/>
                    </a:lnTo>
                    <a:lnTo>
                      <a:pt x="44" y="0"/>
                    </a:lnTo>
                    <a:lnTo>
                      <a:pt x="5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93" name="Freeform 2453"/>
              <p:cNvSpPr>
                <a:spLocks/>
              </p:cNvSpPr>
              <p:nvPr/>
            </p:nvSpPr>
            <p:spPr bwMode="auto">
              <a:xfrm>
                <a:off x="3928" y="1240"/>
                <a:ext cx="32" cy="54"/>
              </a:xfrm>
              <a:custGeom>
                <a:avLst/>
                <a:gdLst>
                  <a:gd name="T0" fmla="*/ 29 w 32"/>
                  <a:gd name="T1" fmla="*/ 35 h 54"/>
                  <a:gd name="T2" fmla="*/ 29 w 32"/>
                  <a:gd name="T3" fmla="*/ 52 h 54"/>
                  <a:gd name="T4" fmla="*/ 22 w 32"/>
                  <a:gd name="T5" fmla="*/ 54 h 54"/>
                  <a:gd name="T6" fmla="*/ 19 w 32"/>
                  <a:gd name="T7" fmla="*/ 51 h 54"/>
                  <a:gd name="T8" fmla="*/ 10 w 32"/>
                  <a:gd name="T9" fmla="*/ 47 h 54"/>
                  <a:gd name="T10" fmla="*/ 9 w 32"/>
                  <a:gd name="T11" fmla="*/ 49 h 54"/>
                  <a:gd name="T12" fmla="*/ 7 w 32"/>
                  <a:gd name="T13" fmla="*/ 49 h 54"/>
                  <a:gd name="T14" fmla="*/ 7 w 32"/>
                  <a:gd name="T15" fmla="*/ 49 h 54"/>
                  <a:gd name="T16" fmla="*/ 5 w 32"/>
                  <a:gd name="T17" fmla="*/ 49 h 54"/>
                  <a:gd name="T18" fmla="*/ 5 w 32"/>
                  <a:gd name="T19" fmla="*/ 49 h 54"/>
                  <a:gd name="T20" fmla="*/ 2 w 32"/>
                  <a:gd name="T21" fmla="*/ 47 h 54"/>
                  <a:gd name="T22" fmla="*/ 2 w 32"/>
                  <a:gd name="T23" fmla="*/ 45 h 54"/>
                  <a:gd name="T24" fmla="*/ 2 w 32"/>
                  <a:gd name="T25" fmla="*/ 45 h 54"/>
                  <a:gd name="T26" fmla="*/ 4 w 32"/>
                  <a:gd name="T27" fmla="*/ 44 h 54"/>
                  <a:gd name="T28" fmla="*/ 4 w 32"/>
                  <a:gd name="T29" fmla="*/ 44 h 54"/>
                  <a:gd name="T30" fmla="*/ 4 w 32"/>
                  <a:gd name="T31" fmla="*/ 42 h 54"/>
                  <a:gd name="T32" fmla="*/ 5 w 32"/>
                  <a:gd name="T33" fmla="*/ 40 h 54"/>
                  <a:gd name="T34" fmla="*/ 5 w 32"/>
                  <a:gd name="T35" fmla="*/ 40 h 54"/>
                  <a:gd name="T36" fmla="*/ 4 w 32"/>
                  <a:gd name="T37" fmla="*/ 37 h 54"/>
                  <a:gd name="T38" fmla="*/ 2 w 32"/>
                  <a:gd name="T39" fmla="*/ 35 h 54"/>
                  <a:gd name="T40" fmla="*/ 2 w 32"/>
                  <a:gd name="T41" fmla="*/ 35 h 54"/>
                  <a:gd name="T42" fmla="*/ 0 w 32"/>
                  <a:gd name="T43" fmla="*/ 3 h 54"/>
                  <a:gd name="T44" fmla="*/ 31 w 32"/>
                  <a:gd name="T45" fmla="*/ 0 h 54"/>
                  <a:gd name="T46" fmla="*/ 32 w 32"/>
                  <a:gd name="T47" fmla="*/ 27 h 54"/>
                  <a:gd name="T48" fmla="*/ 32 w 32"/>
                  <a:gd name="T49" fmla="*/ 35 h 54"/>
                  <a:gd name="T50" fmla="*/ 29 w 32"/>
                  <a:gd name="T51"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54">
                    <a:moveTo>
                      <a:pt x="29" y="35"/>
                    </a:moveTo>
                    <a:lnTo>
                      <a:pt x="29" y="52"/>
                    </a:lnTo>
                    <a:lnTo>
                      <a:pt x="22" y="54"/>
                    </a:lnTo>
                    <a:lnTo>
                      <a:pt x="19" y="51"/>
                    </a:lnTo>
                    <a:lnTo>
                      <a:pt x="10" y="47"/>
                    </a:lnTo>
                    <a:lnTo>
                      <a:pt x="9" y="49"/>
                    </a:lnTo>
                    <a:lnTo>
                      <a:pt x="7" y="49"/>
                    </a:lnTo>
                    <a:lnTo>
                      <a:pt x="7" y="49"/>
                    </a:lnTo>
                    <a:lnTo>
                      <a:pt x="5" y="49"/>
                    </a:lnTo>
                    <a:lnTo>
                      <a:pt x="5" y="49"/>
                    </a:lnTo>
                    <a:lnTo>
                      <a:pt x="2" y="47"/>
                    </a:lnTo>
                    <a:lnTo>
                      <a:pt x="2" y="45"/>
                    </a:lnTo>
                    <a:lnTo>
                      <a:pt x="2" y="45"/>
                    </a:lnTo>
                    <a:lnTo>
                      <a:pt x="4" y="44"/>
                    </a:lnTo>
                    <a:lnTo>
                      <a:pt x="4" y="44"/>
                    </a:lnTo>
                    <a:lnTo>
                      <a:pt x="4" y="42"/>
                    </a:lnTo>
                    <a:lnTo>
                      <a:pt x="5" y="40"/>
                    </a:lnTo>
                    <a:lnTo>
                      <a:pt x="5" y="40"/>
                    </a:lnTo>
                    <a:lnTo>
                      <a:pt x="4" y="37"/>
                    </a:lnTo>
                    <a:lnTo>
                      <a:pt x="2" y="35"/>
                    </a:lnTo>
                    <a:lnTo>
                      <a:pt x="2" y="35"/>
                    </a:lnTo>
                    <a:lnTo>
                      <a:pt x="0" y="3"/>
                    </a:lnTo>
                    <a:lnTo>
                      <a:pt x="31" y="0"/>
                    </a:lnTo>
                    <a:lnTo>
                      <a:pt x="32" y="27"/>
                    </a:lnTo>
                    <a:lnTo>
                      <a:pt x="32" y="35"/>
                    </a:lnTo>
                    <a:lnTo>
                      <a:pt x="29"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94" name="Freeform 2454"/>
              <p:cNvSpPr>
                <a:spLocks/>
              </p:cNvSpPr>
              <p:nvPr/>
            </p:nvSpPr>
            <p:spPr bwMode="auto">
              <a:xfrm>
                <a:off x="3928" y="1240"/>
                <a:ext cx="32" cy="54"/>
              </a:xfrm>
              <a:custGeom>
                <a:avLst/>
                <a:gdLst>
                  <a:gd name="T0" fmla="*/ 29 w 32"/>
                  <a:gd name="T1" fmla="*/ 35 h 54"/>
                  <a:gd name="T2" fmla="*/ 29 w 32"/>
                  <a:gd name="T3" fmla="*/ 52 h 54"/>
                  <a:gd name="T4" fmla="*/ 22 w 32"/>
                  <a:gd name="T5" fmla="*/ 54 h 54"/>
                  <a:gd name="T6" fmla="*/ 19 w 32"/>
                  <a:gd name="T7" fmla="*/ 51 h 54"/>
                  <a:gd name="T8" fmla="*/ 10 w 32"/>
                  <a:gd name="T9" fmla="*/ 47 h 54"/>
                  <a:gd name="T10" fmla="*/ 9 w 32"/>
                  <a:gd name="T11" fmla="*/ 49 h 54"/>
                  <a:gd name="T12" fmla="*/ 7 w 32"/>
                  <a:gd name="T13" fmla="*/ 49 h 54"/>
                  <a:gd name="T14" fmla="*/ 7 w 32"/>
                  <a:gd name="T15" fmla="*/ 49 h 54"/>
                  <a:gd name="T16" fmla="*/ 5 w 32"/>
                  <a:gd name="T17" fmla="*/ 49 h 54"/>
                  <a:gd name="T18" fmla="*/ 5 w 32"/>
                  <a:gd name="T19" fmla="*/ 49 h 54"/>
                  <a:gd name="T20" fmla="*/ 2 w 32"/>
                  <a:gd name="T21" fmla="*/ 47 h 54"/>
                  <a:gd name="T22" fmla="*/ 2 w 32"/>
                  <a:gd name="T23" fmla="*/ 45 h 54"/>
                  <a:gd name="T24" fmla="*/ 2 w 32"/>
                  <a:gd name="T25" fmla="*/ 45 h 54"/>
                  <a:gd name="T26" fmla="*/ 4 w 32"/>
                  <a:gd name="T27" fmla="*/ 44 h 54"/>
                  <a:gd name="T28" fmla="*/ 4 w 32"/>
                  <a:gd name="T29" fmla="*/ 44 h 54"/>
                  <a:gd name="T30" fmla="*/ 4 w 32"/>
                  <a:gd name="T31" fmla="*/ 42 h 54"/>
                  <a:gd name="T32" fmla="*/ 5 w 32"/>
                  <a:gd name="T33" fmla="*/ 40 h 54"/>
                  <a:gd name="T34" fmla="*/ 5 w 32"/>
                  <a:gd name="T35" fmla="*/ 40 h 54"/>
                  <a:gd name="T36" fmla="*/ 4 w 32"/>
                  <a:gd name="T37" fmla="*/ 37 h 54"/>
                  <a:gd name="T38" fmla="*/ 2 w 32"/>
                  <a:gd name="T39" fmla="*/ 35 h 54"/>
                  <a:gd name="T40" fmla="*/ 2 w 32"/>
                  <a:gd name="T41" fmla="*/ 35 h 54"/>
                  <a:gd name="T42" fmla="*/ 0 w 32"/>
                  <a:gd name="T43" fmla="*/ 3 h 54"/>
                  <a:gd name="T44" fmla="*/ 31 w 32"/>
                  <a:gd name="T45" fmla="*/ 0 h 54"/>
                  <a:gd name="T46" fmla="*/ 32 w 32"/>
                  <a:gd name="T47" fmla="*/ 27 h 54"/>
                  <a:gd name="T48" fmla="*/ 32 w 32"/>
                  <a:gd name="T49" fmla="*/ 35 h 54"/>
                  <a:gd name="T50" fmla="*/ 29 w 32"/>
                  <a:gd name="T51"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54">
                    <a:moveTo>
                      <a:pt x="29" y="35"/>
                    </a:moveTo>
                    <a:lnTo>
                      <a:pt x="29" y="52"/>
                    </a:lnTo>
                    <a:lnTo>
                      <a:pt x="22" y="54"/>
                    </a:lnTo>
                    <a:lnTo>
                      <a:pt x="19" y="51"/>
                    </a:lnTo>
                    <a:lnTo>
                      <a:pt x="10" y="47"/>
                    </a:lnTo>
                    <a:lnTo>
                      <a:pt x="9" y="49"/>
                    </a:lnTo>
                    <a:lnTo>
                      <a:pt x="7" y="49"/>
                    </a:lnTo>
                    <a:lnTo>
                      <a:pt x="7" y="49"/>
                    </a:lnTo>
                    <a:lnTo>
                      <a:pt x="5" y="49"/>
                    </a:lnTo>
                    <a:lnTo>
                      <a:pt x="5" y="49"/>
                    </a:lnTo>
                    <a:lnTo>
                      <a:pt x="2" y="47"/>
                    </a:lnTo>
                    <a:lnTo>
                      <a:pt x="2" y="45"/>
                    </a:lnTo>
                    <a:lnTo>
                      <a:pt x="2" y="45"/>
                    </a:lnTo>
                    <a:lnTo>
                      <a:pt x="4" y="44"/>
                    </a:lnTo>
                    <a:lnTo>
                      <a:pt x="4" y="44"/>
                    </a:lnTo>
                    <a:lnTo>
                      <a:pt x="4" y="42"/>
                    </a:lnTo>
                    <a:lnTo>
                      <a:pt x="5" y="40"/>
                    </a:lnTo>
                    <a:lnTo>
                      <a:pt x="5" y="40"/>
                    </a:lnTo>
                    <a:lnTo>
                      <a:pt x="4" y="37"/>
                    </a:lnTo>
                    <a:lnTo>
                      <a:pt x="2" y="35"/>
                    </a:lnTo>
                    <a:lnTo>
                      <a:pt x="2" y="35"/>
                    </a:lnTo>
                    <a:lnTo>
                      <a:pt x="0" y="3"/>
                    </a:lnTo>
                    <a:lnTo>
                      <a:pt x="31" y="0"/>
                    </a:lnTo>
                    <a:lnTo>
                      <a:pt x="32" y="27"/>
                    </a:lnTo>
                    <a:lnTo>
                      <a:pt x="32" y="35"/>
                    </a:lnTo>
                    <a:lnTo>
                      <a:pt x="29"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95" name="Freeform 2455"/>
              <p:cNvSpPr>
                <a:spLocks/>
              </p:cNvSpPr>
              <p:nvPr/>
            </p:nvSpPr>
            <p:spPr bwMode="auto">
              <a:xfrm>
                <a:off x="4153" y="1567"/>
                <a:ext cx="36" cy="39"/>
              </a:xfrm>
              <a:custGeom>
                <a:avLst/>
                <a:gdLst>
                  <a:gd name="T0" fmla="*/ 28 w 36"/>
                  <a:gd name="T1" fmla="*/ 35 h 39"/>
                  <a:gd name="T2" fmla="*/ 6 w 36"/>
                  <a:gd name="T3" fmla="*/ 39 h 39"/>
                  <a:gd name="T4" fmla="*/ 0 w 36"/>
                  <a:gd name="T5" fmla="*/ 3 h 39"/>
                  <a:gd name="T6" fmla="*/ 16 w 36"/>
                  <a:gd name="T7" fmla="*/ 1 h 39"/>
                  <a:gd name="T8" fmla="*/ 31 w 36"/>
                  <a:gd name="T9" fmla="*/ 0 h 39"/>
                  <a:gd name="T10" fmla="*/ 36 w 36"/>
                  <a:gd name="T11" fmla="*/ 35 h 39"/>
                  <a:gd name="T12" fmla="*/ 28 w 36"/>
                  <a:gd name="T13" fmla="*/ 35 h 39"/>
                </a:gdLst>
                <a:ahLst/>
                <a:cxnLst>
                  <a:cxn ang="0">
                    <a:pos x="T0" y="T1"/>
                  </a:cxn>
                  <a:cxn ang="0">
                    <a:pos x="T2" y="T3"/>
                  </a:cxn>
                  <a:cxn ang="0">
                    <a:pos x="T4" y="T5"/>
                  </a:cxn>
                  <a:cxn ang="0">
                    <a:pos x="T6" y="T7"/>
                  </a:cxn>
                  <a:cxn ang="0">
                    <a:pos x="T8" y="T9"/>
                  </a:cxn>
                  <a:cxn ang="0">
                    <a:pos x="T10" y="T11"/>
                  </a:cxn>
                  <a:cxn ang="0">
                    <a:pos x="T12" y="T13"/>
                  </a:cxn>
                </a:cxnLst>
                <a:rect l="0" t="0" r="r" b="b"/>
                <a:pathLst>
                  <a:path w="36" h="39">
                    <a:moveTo>
                      <a:pt x="28" y="35"/>
                    </a:moveTo>
                    <a:lnTo>
                      <a:pt x="6" y="39"/>
                    </a:lnTo>
                    <a:lnTo>
                      <a:pt x="0" y="3"/>
                    </a:lnTo>
                    <a:lnTo>
                      <a:pt x="16" y="1"/>
                    </a:lnTo>
                    <a:lnTo>
                      <a:pt x="31" y="0"/>
                    </a:lnTo>
                    <a:lnTo>
                      <a:pt x="36" y="35"/>
                    </a:lnTo>
                    <a:lnTo>
                      <a:pt x="28"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96" name="Freeform 2456"/>
              <p:cNvSpPr>
                <a:spLocks/>
              </p:cNvSpPr>
              <p:nvPr/>
            </p:nvSpPr>
            <p:spPr bwMode="auto">
              <a:xfrm>
                <a:off x="4153" y="1567"/>
                <a:ext cx="36" cy="39"/>
              </a:xfrm>
              <a:custGeom>
                <a:avLst/>
                <a:gdLst>
                  <a:gd name="T0" fmla="*/ 28 w 36"/>
                  <a:gd name="T1" fmla="*/ 35 h 39"/>
                  <a:gd name="T2" fmla="*/ 6 w 36"/>
                  <a:gd name="T3" fmla="*/ 39 h 39"/>
                  <a:gd name="T4" fmla="*/ 0 w 36"/>
                  <a:gd name="T5" fmla="*/ 3 h 39"/>
                  <a:gd name="T6" fmla="*/ 16 w 36"/>
                  <a:gd name="T7" fmla="*/ 1 h 39"/>
                  <a:gd name="T8" fmla="*/ 31 w 36"/>
                  <a:gd name="T9" fmla="*/ 0 h 39"/>
                  <a:gd name="T10" fmla="*/ 36 w 36"/>
                  <a:gd name="T11" fmla="*/ 35 h 39"/>
                  <a:gd name="T12" fmla="*/ 28 w 36"/>
                  <a:gd name="T13" fmla="*/ 35 h 39"/>
                </a:gdLst>
                <a:ahLst/>
                <a:cxnLst>
                  <a:cxn ang="0">
                    <a:pos x="T0" y="T1"/>
                  </a:cxn>
                  <a:cxn ang="0">
                    <a:pos x="T2" y="T3"/>
                  </a:cxn>
                  <a:cxn ang="0">
                    <a:pos x="T4" y="T5"/>
                  </a:cxn>
                  <a:cxn ang="0">
                    <a:pos x="T6" y="T7"/>
                  </a:cxn>
                  <a:cxn ang="0">
                    <a:pos x="T8" y="T9"/>
                  </a:cxn>
                  <a:cxn ang="0">
                    <a:pos x="T10" y="T11"/>
                  </a:cxn>
                  <a:cxn ang="0">
                    <a:pos x="T12" y="T13"/>
                  </a:cxn>
                </a:cxnLst>
                <a:rect l="0" t="0" r="r" b="b"/>
                <a:pathLst>
                  <a:path w="36" h="39">
                    <a:moveTo>
                      <a:pt x="28" y="35"/>
                    </a:moveTo>
                    <a:lnTo>
                      <a:pt x="6" y="39"/>
                    </a:lnTo>
                    <a:lnTo>
                      <a:pt x="0" y="3"/>
                    </a:lnTo>
                    <a:lnTo>
                      <a:pt x="16" y="1"/>
                    </a:lnTo>
                    <a:lnTo>
                      <a:pt x="31" y="0"/>
                    </a:lnTo>
                    <a:lnTo>
                      <a:pt x="36" y="35"/>
                    </a:lnTo>
                    <a:lnTo>
                      <a:pt x="28"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97" name="Freeform 2457"/>
              <p:cNvSpPr>
                <a:spLocks/>
              </p:cNvSpPr>
              <p:nvPr/>
            </p:nvSpPr>
            <p:spPr bwMode="auto">
              <a:xfrm>
                <a:off x="4120" y="1267"/>
                <a:ext cx="27" cy="54"/>
              </a:xfrm>
              <a:custGeom>
                <a:avLst/>
                <a:gdLst>
                  <a:gd name="T0" fmla="*/ 20 w 27"/>
                  <a:gd name="T1" fmla="*/ 0 h 54"/>
                  <a:gd name="T2" fmla="*/ 3 w 27"/>
                  <a:gd name="T3" fmla="*/ 46 h 54"/>
                  <a:gd name="T4" fmla="*/ 5 w 27"/>
                  <a:gd name="T5" fmla="*/ 46 h 54"/>
                  <a:gd name="T6" fmla="*/ 6 w 27"/>
                  <a:gd name="T7" fmla="*/ 46 h 54"/>
                  <a:gd name="T8" fmla="*/ 6 w 27"/>
                  <a:gd name="T9" fmla="*/ 46 h 54"/>
                  <a:gd name="T10" fmla="*/ 11 w 27"/>
                  <a:gd name="T11" fmla="*/ 44 h 54"/>
                  <a:gd name="T12" fmla="*/ 13 w 27"/>
                  <a:gd name="T13" fmla="*/ 39 h 54"/>
                  <a:gd name="T14" fmla="*/ 10 w 27"/>
                  <a:gd name="T15" fmla="*/ 39 h 54"/>
                  <a:gd name="T16" fmla="*/ 8 w 27"/>
                  <a:gd name="T17" fmla="*/ 39 h 54"/>
                  <a:gd name="T18" fmla="*/ 8 w 27"/>
                  <a:gd name="T19" fmla="*/ 39 h 54"/>
                  <a:gd name="T20" fmla="*/ 10 w 27"/>
                  <a:gd name="T21" fmla="*/ 39 h 54"/>
                  <a:gd name="T22" fmla="*/ 6 w 27"/>
                  <a:gd name="T23" fmla="*/ 37 h 54"/>
                  <a:gd name="T24" fmla="*/ 5 w 27"/>
                  <a:gd name="T25" fmla="*/ 37 h 54"/>
                  <a:gd name="T26" fmla="*/ 3 w 27"/>
                  <a:gd name="T27" fmla="*/ 35 h 54"/>
                  <a:gd name="T28" fmla="*/ 1 w 27"/>
                  <a:gd name="T29" fmla="*/ 30 h 54"/>
                  <a:gd name="T30" fmla="*/ 0 w 27"/>
                  <a:gd name="T31" fmla="*/ 29 h 54"/>
                  <a:gd name="T32" fmla="*/ 0 w 27"/>
                  <a:gd name="T33" fmla="*/ 27 h 54"/>
                  <a:gd name="T34" fmla="*/ 0 w 27"/>
                  <a:gd name="T35" fmla="*/ 25 h 54"/>
                  <a:gd name="T36" fmla="*/ 0 w 27"/>
                  <a:gd name="T37" fmla="*/ 25 h 54"/>
                  <a:gd name="T38" fmla="*/ 0 w 27"/>
                  <a:gd name="T39" fmla="*/ 24 h 54"/>
                  <a:gd name="T40" fmla="*/ 0 w 27"/>
                  <a:gd name="T41" fmla="*/ 24 h 54"/>
                  <a:gd name="T42" fmla="*/ 0 w 27"/>
                  <a:gd name="T43" fmla="*/ 24 h 54"/>
                  <a:gd name="T44" fmla="*/ 0 w 27"/>
                  <a:gd name="T45" fmla="*/ 22 h 54"/>
                  <a:gd name="T46" fmla="*/ 1 w 27"/>
                  <a:gd name="T47" fmla="*/ 20 h 54"/>
                  <a:gd name="T48" fmla="*/ 1 w 27"/>
                  <a:gd name="T49" fmla="*/ 18 h 54"/>
                  <a:gd name="T50" fmla="*/ 1 w 27"/>
                  <a:gd name="T51" fmla="*/ 18 h 54"/>
                  <a:gd name="T52" fmla="*/ 3 w 27"/>
                  <a:gd name="T53" fmla="*/ 17 h 54"/>
                  <a:gd name="T54" fmla="*/ 5 w 27"/>
                  <a:gd name="T55" fmla="*/ 17 h 54"/>
                  <a:gd name="T56" fmla="*/ 5 w 27"/>
                  <a:gd name="T57" fmla="*/ 15 h 54"/>
                  <a:gd name="T58" fmla="*/ 5 w 27"/>
                  <a:gd name="T59" fmla="*/ 15 h 54"/>
                  <a:gd name="T60" fmla="*/ 6 w 27"/>
                  <a:gd name="T61" fmla="*/ 12 h 54"/>
                  <a:gd name="T62" fmla="*/ 8 w 27"/>
                  <a:gd name="T63" fmla="*/ 10 h 54"/>
                  <a:gd name="T64" fmla="*/ 8 w 27"/>
                  <a:gd name="T65" fmla="*/ 8 h 54"/>
                  <a:gd name="T66" fmla="*/ 8 w 27"/>
                  <a:gd name="T67" fmla="*/ 8 h 54"/>
                  <a:gd name="T68" fmla="*/ 8 w 27"/>
                  <a:gd name="T69" fmla="*/ 7 h 54"/>
                  <a:gd name="T70" fmla="*/ 5 w 27"/>
                  <a:gd name="T71" fmla="*/ 7 h 54"/>
                  <a:gd name="T72" fmla="*/ 5 w 27"/>
                  <a:gd name="T73" fmla="*/ 7 h 54"/>
                  <a:gd name="T74" fmla="*/ 5 w 27"/>
                  <a:gd name="T75" fmla="*/ 7 h 54"/>
                  <a:gd name="T76" fmla="*/ 3 w 27"/>
                  <a:gd name="T77" fmla="*/ 5 h 54"/>
                  <a:gd name="T78" fmla="*/ 8 w 27"/>
                  <a:gd name="T79" fmla="*/ 5 h 54"/>
                  <a:gd name="T80" fmla="*/ 8 w 27"/>
                  <a:gd name="T81" fmla="*/ 5 h 54"/>
                  <a:gd name="T82" fmla="*/ 10 w 27"/>
                  <a:gd name="T83" fmla="*/ 5 h 54"/>
                  <a:gd name="T84" fmla="*/ 17 w 27"/>
                  <a:gd name="T85" fmla="*/ 5 h 54"/>
                  <a:gd name="T86" fmla="*/ 17 w 27"/>
                  <a:gd name="T87" fmla="*/ 5 h 54"/>
                  <a:gd name="T88" fmla="*/ 17 w 27"/>
                  <a:gd name="T89" fmla="*/ 5 h 54"/>
                  <a:gd name="T90" fmla="*/ 18 w 27"/>
                  <a:gd name="T91" fmla="*/ 3 h 54"/>
                  <a:gd name="T92" fmla="*/ 17 w 27"/>
                  <a:gd name="T93" fmla="*/ 1 h 54"/>
                  <a:gd name="T94" fmla="*/ 18 w 27"/>
                  <a:gd name="T95"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54">
                    <a:moveTo>
                      <a:pt x="18" y="1"/>
                    </a:moveTo>
                    <a:lnTo>
                      <a:pt x="20" y="1"/>
                    </a:lnTo>
                    <a:lnTo>
                      <a:pt x="20" y="1"/>
                    </a:lnTo>
                    <a:lnTo>
                      <a:pt x="20" y="0"/>
                    </a:lnTo>
                    <a:lnTo>
                      <a:pt x="20" y="0"/>
                    </a:lnTo>
                    <a:lnTo>
                      <a:pt x="27" y="51"/>
                    </a:lnTo>
                    <a:lnTo>
                      <a:pt x="10" y="54"/>
                    </a:lnTo>
                    <a:lnTo>
                      <a:pt x="3" y="46"/>
                    </a:lnTo>
                    <a:lnTo>
                      <a:pt x="5" y="46"/>
                    </a:lnTo>
                    <a:lnTo>
                      <a:pt x="5" y="46"/>
                    </a:lnTo>
                    <a:lnTo>
                      <a:pt x="5" y="46"/>
                    </a:lnTo>
                    <a:lnTo>
                      <a:pt x="5" y="46"/>
                    </a:lnTo>
                    <a:lnTo>
                      <a:pt x="5" y="46"/>
                    </a:lnTo>
                    <a:lnTo>
                      <a:pt x="5" y="46"/>
                    </a:lnTo>
                    <a:lnTo>
                      <a:pt x="6" y="46"/>
                    </a:lnTo>
                    <a:lnTo>
                      <a:pt x="6" y="46"/>
                    </a:lnTo>
                    <a:lnTo>
                      <a:pt x="6" y="46"/>
                    </a:lnTo>
                    <a:lnTo>
                      <a:pt x="6" y="46"/>
                    </a:lnTo>
                    <a:lnTo>
                      <a:pt x="6" y="46"/>
                    </a:lnTo>
                    <a:lnTo>
                      <a:pt x="6" y="46"/>
                    </a:lnTo>
                    <a:lnTo>
                      <a:pt x="8" y="44"/>
                    </a:lnTo>
                    <a:lnTo>
                      <a:pt x="8" y="44"/>
                    </a:lnTo>
                    <a:lnTo>
                      <a:pt x="10" y="44"/>
                    </a:lnTo>
                    <a:lnTo>
                      <a:pt x="11" y="44"/>
                    </a:lnTo>
                    <a:lnTo>
                      <a:pt x="13" y="40"/>
                    </a:lnTo>
                    <a:lnTo>
                      <a:pt x="13" y="40"/>
                    </a:lnTo>
                    <a:lnTo>
                      <a:pt x="13" y="39"/>
                    </a:lnTo>
                    <a:lnTo>
                      <a:pt x="13" y="39"/>
                    </a:lnTo>
                    <a:lnTo>
                      <a:pt x="13" y="39"/>
                    </a:lnTo>
                    <a:lnTo>
                      <a:pt x="10" y="39"/>
                    </a:lnTo>
                    <a:lnTo>
                      <a:pt x="10" y="39"/>
                    </a:lnTo>
                    <a:lnTo>
                      <a:pt x="10" y="39"/>
                    </a:lnTo>
                    <a:lnTo>
                      <a:pt x="10" y="39"/>
                    </a:lnTo>
                    <a:lnTo>
                      <a:pt x="10" y="39"/>
                    </a:lnTo>
                    <a:lnTo>
                      <a:pt x="10" y="39"/>
                    </a:lnTo>
                    <a:lnTo>
                      <a:pt x="8" y="39"/>
                    </a:lnTo>
                    <a:lnTo>
                      <a:pt x="8" y="39"/>
                    </a:lnTo>
                    <a:lnTo>
                      <a:pt x="8" y="39"/>
                    </a:lnTo>
                    <a:lnTo>
                      <a:pt x="8" y="39"/>
                    </a:lnTo>
                    <a:lnTo>
                      <a:pt x="8" y="39"/>
                    </a:lnTo>
                    <a:lnTo>
                      <a:pt x="10" y="39"/>
                    </a:lnTo>
                    <a:lnTo>
                      <a:pt x="10" y="39"/>
                    </a:lnTo>
                    <a:lnTo>
                      <a:pt x="10" y="39"/>
                    </a:lnTo>
                    <a:lnTo>
                      <a:pt x="10" y="39"/>
                    </a:lnTo>
                    <a:lnTo>
                      <a:pt x="10" y="39"/>
                    </a:lnTo>
                    <a:lnTo>
                      <a:pt x="8" y="39"/>
                    </a:lnTo>
                    <a:lnTo>
                      <a:pt x="6" y="37"/>
                    </a:lnTo>
                    <a:lnTo>
                      <a:pt x="6" y="37"/>
                    </a:lnTo>
                    <a:lnTo>
                      <a:pt x="5" y="37"/>
                    </a:lnTo>
                    <a:lnTo>
                      <a:pt x="5" y="37"/>
                    </a:lnTo>
                    <a:lnTo>
                      <a:pt x="5" y="37"/>
                    </a:lnTo>
                    <a:lnTo>
                      <a:pt x="5" y="37"/>
                    </a:lnTo>
                    <a:lnTo>
                      <a:pt x="5" y="37"/>
                    </a:lnTo>
                    <a:lnTo>
                      <a:pt x="5" y="37"/>
                    </a:lnTo>
                    <a:lnTo>
                      <a:pt x="3" y="35"/>
                    </a:lnTo>
                    <a:lnTo>
                      <a:pt x="3" y="35"/>
                    </a:lnTo>
                    <a:lnTo>
                      <a:pt x="1" y="34"/>
                    </a:lnTo>
                    <a:lnTo>
                      <a:pt x="1" y="34"/>
                    </a:lnTo>
                    <a:lnTo>
                      <a:pt x="1" y="32"/>
                    </a:lnTo>
                    <a:lnTo>
                      <a:pt x="1" y="30"/>
                    </a:lnTo>
                    <a:lnTo>
                      <a:pt x="0" y="30"/>
                    </a:lnTo>
                    <a:lnTo>
                      <a:pt x="0" y="30"/>
                    </a:lnTo>
                    <a:lnTo>
                      <a:pt x="0" y="29"/>
                    </a:lnTo>
                    <a:lnTo>
                      <a:pt x="0" y="29"/>
                    </a:lnTo>
                    <a:lnTo>
                      <a:pt x="0" y="29"/>
                    </a:lnTo>
                    <a:lnTo>
                      <a:pt x="0" y="29"/>
                    </a:lnTo>
                    <a:lnTo>
                      <a:pt x="0" y="29"/>
                    </a:lnTo>
                    <a:lnTo>
                      <a:pt x="0" y="27"/>
                    </a:lnTo>
                    <a:lnTo>
                      <a:pt x="0" y="27"/>
                    </a:lnTo>
                    <a:lnTo>
                      <a:pt x="0" y="25"/>
                    </a:lnTo>
                    <a:lnTo>
                      <a:pt x="0" y="25"/>
                    </a:lnTo>
                    <a:lnTo>
                      <a:pt x="0" y="25"/>
                    </a:lnTo>
                    <a:lnTo>
                      <a:pt x="0" y="25"/>
                    </a:lnTo>
                    <a:lnTo>
                      <a:pt x="0" y="25"/>
                    </a:lnTo>
                    <a:lnTo>
                      <a:pt x="0" y="25"/>
                    </a:lnTo>
                    <a:lnTo>
                      <a:pt x="0" y="25"/>
                    </a:lnTo>
                    <a:lnTo>
                      <a:pt x="0" y="25"/>
                    </a:lnTo>
                    <a:lnTo>
                      <a:pt x="0" y="25"/>
                    </a:lnTo>
                    <a:lnTo>
                      <a:pt x="0" y="24"/>
                    </a:lnTo>
                    <a:lnTo>
                      <a:pt x="0" y="24"/>
                    </a:lnTo>
                    <a:lnTo>
                      <a:pt x="0" y="24"/>
                    </a:lnTo>
                    <a:lnTo>
                      <a:pt x="0" y="24"/>
                    </a:lnTo>
                    <a:lnTo>
                      <a:pt x="0" y="24"/>
                    </a:lnTo>
                    <a:lnTo>
                      <a:pt x="0" y="24"/>
                    </a:lnTo>
                    <a:lnTo>
                      <a:pt x="0" y="24"/>
                    </a:lnTo>
                    <a:lnTo>
                      <a:pt x="0" y="24"/>
                    </a:lnTo>
                    <a:lnTo>
                      <a:pt x="0" y="24"/>
                    </a:lnTo>
                    <a:lnTo>
                      <a:pt x="0" y="24"/>
                    </a:lnTo>
                    <a:lnTo>
                      <a:pt x="0" y="22"/>
                    </a:lnTo>
                    <a:lnTo>
                      <a:pt x="0" y="22"/>
                    </a:lnTo>
                    <a:lnTo>
                      <a:pt x="0" y="22"/>
                    </a:lnTo>
                    <a:lnTo>
                      <a:pt x="0" y="22"/>
                    </a:lnTo>
                    <a:lnTo>
                      <a:pt x="0" y="22"/>
                    </a:lnTo>
                    <a:lnTo>
                      <a:pt x="0" y="22"/>
                    </a:lnTo>
                    <a:lnTo>
                      <a:pt x="1" y="20"/>
                    </a:lnTo>
                    <a:lnTo>
                      <a:pt x="1" y="20"/>
                    </a:lnTo>
                    <a:lnTo>
                      <a:pt x="1" y="20"/>
                    </a:lnTo>
                    <a:lnTo>
                      <a:pt x="1" y="20"/>
                    </a:lnTo>
                    <a:lnTo>
                      <a:pt x="1" y="20"/>
                    </a:lnTo>
                    <a:lnTo>
                      <a:pt x="1" y="18"/>
                    </a:lnTo>
                    <a:lnTo>
                      <a:pt x="1" y="18"/>
                    </a:lnTo>
                    <a:lnTo>
                      <a:pt x="1" y="18"/>
                    </a:lnTo>
                    <a:lnTo>
                      <a:pt x="1" y="18"/>
                    </a:lnTo>
                    <a:lnTo>
                      <a:pt x="1" y="18"/>
                    </a:lnTo>
                    <a:lnTo>
                      <a:pt x="1" y="18"/>
                    </a:lnTo>
                    <a:lnTo>
                      <a:pt x="1" y="18"/>
                    </a:lnTo>
                    <a:lnTo>
                      <a:pt x="1" y="18"/>
                    </a:lnTo>
                    <a:lnTo>
                      <a:pt x="3" y="17"/>
                    </a:lnTo>
                    <a:lnTo>
                      <a:pt x="3" y="17"/>
                    </a:lnTo>
                    <a:lnTo>
                      <a:pt x="3" y="17"/>
                    </a:lnTo>
                    <a:lnTo>
                      <a:pt x="5" y="17"/>
                    </a:lnTo>
                    <a:lnTo>
                      <a:pt x="5" y="17"/>
                    </a:lnTo>
                    <a:lnTo>
                      <a:pt x="5" y="17"/>
                    </a:lnTo>
                    <a:lnTo>
                      <a:pt x="5" y="17"/>
                    </a:lnTo>
                    <a:lnTo>
                      <a:pt x="5" y="17"/>
                    </a:lnTo>
                    <a:lnTo>
                      <a:pt x="5" y="15"/>
                    </a:lnTo>
                    <a:lnTo>
                      <a:pt x="5" y="15"/>
                    </a:lnTo>
                    <a:lnTo>
                      <a:pt x="5" y="15"/>
                    </a:lnTo>
                    <a:lnTo>
                      <a:pt x="5" y="15"/>
                    </a:lnTo>
                    <a:lnTo>
                      <a:pt x="5" y="15"/>
                    </a:lnTo>
                    <a:lnTo>
                      <a:pt x="5" y="15"/>
                    </a:lnTo>
                    <a:lnTo>
                      <a:pt x="5" y="15"/>
                    </a:lnTo>
                    <a:lnTo>
                      <a:pt x="6" y="13"/>
                    </a:lnTo>
                    <a:lnTo>
                      <a:pt x="6" y="12"/>
                    </a:lnTo>
                    <a:lnTo>
                      <a:pt x="6" y="12"/>
                    </a:lnTo>
                    <a:lnTo>
                      <a:pt x="8" y="10"/>
                    </a:lnTo>
                    <a:lnTo>
                      <a:pt x="8" y="10"/>
                    </a:lnTo>
                    <a:lnTo>
                      <a:pt x="8" y="10"/>
                    </a:lnTo>
                    <a:lnTo>
                      <a:pt x="8" y="8"/>
                    </a:lnTo>
                    <a:lnTo>
                      <a:pt x="8" y="8"/>
                    </a:lnTo>
                    <a:lnTo>
                      <a:pt x="8" y="8"/>
                    </a:lnTo>
                    <a:lnTo>
                      <a:pt x="8" y="8"/>
                    </a:lnTo>
                    <a:lnTo>
                      <a:pt x="8" y="8"/>
                    </a:lnTo>
                    <a:lnTo>
                      <a:pt x="8" y="8"/>
                    </a:lnTo>
                    <a:lnTo>
                      <a:pt x="8" y="8"/>
                    </a:lnTo>
                    <a:lnTo>
                      <a:pt x="8" y="8"/>
                    </a:lnTo>
                    <a:lnTo>
                      <a:pt x="8" y="7"/>
                    </a:lnTo>
                    <a:lnTo>
                      <a:pt x="8" y="7"/>
                    </a:lnTo>
                    <a:lnTo>
                      <a:pt x="8" y="7"/>
                    </a:lnTo>
                    <a:lnTo>
                      <a:pt x="8" y="7"/>
                    </a:lnTo>
                    <a:lnTo>
                      <a:pt x="6" y="7"/>
                    </a:lnTo>
                    <a:lnTo>
                      <a:pt x="6" y="7"/>
                    </a:lnTo>
                    <a:lnTo>
                      <a:pt x="6" y="7"/>
                    </a:lnTo>
                    <a:lnTo>
                      <a:pt x="5" y="7"/>
                    </a:lnTo>
                    <a:lnTo>
                      <a:pt x="5" y="7"/>
                    </a:lnTo>
                    <a:lnTo>
                      <a:pt x="5" y="7"/>
                    </a:lnTo>
                    <a:lnTo>
                      <a:pt x="5" y="7"/>
                    </a:lnTo>
                    <a:lnTo>
                      <a:pt x="5" y="7"/>
                    </a:lnTo>
                    <a:lnTo>
                      <a:pt x="5" y="7"/>
                    </a:lnTo>
                    <a:lnTo>
                      <a:pt x="5" y="7"/>
                    </a:lnTo>
                    <a:lnTo>
                      <a:pt x="5" y="7"/>
                    </a:lnTo>
                    <a:lnTo>
                      <a:pt x="5" y="7"/>
                    </a:lnTo>
                    <a:lnTo>
                      <a:pt x="5" y="7"/>
                    </a:lnTo>
                    <a:lnTo>
                      <a:pt x="3" y="5"/>
                    </a:lnTo>
                    <a:lnTo>
                      <a:pt x="3" y="5"/>
                    </a:lnTo>
                    <a:lnTo>
                      <a:pt x="3" y="5"/>
                    </a:lnTo>
                    <a:lnTo>
                      <a:pt x="3" y="5"/>
                    </a:lnTo>
                    <a:lnTo>
                      <a:pt x="5" y="5"/>
                    </a:lnTo>
                    <a:lnTo>
                      <a:pt x="8" y="5"/>
                    </a:lnTo>
                    <a:lnTo>
                      <a:pt x="8" y="5"/>
                    </a:lnTo>
                    <a:lnTo>
                      <a:pt x="8" y="5"/>
                    </a:lnTo>
                    <a:lnTo>
                      <a:pt x="8" y="5"/>
                    </a:lnTo>
                    <a:lnTo>
                      <a:pt x="8" y="5"/>
                    </a:lnTo>
                    <a:lnTo>
                      <a:pt x="8" y="5"/>
                    </a:lnTo>
                    <a:lnTo>
                      <a:pt x="10" y="5"/>
                    </a:lnTo>
                    <a:lnTo>
                      <a:pt x="10" y="5"/>
                    </a:lnTo>
                    <a:lnTo>
                      <a:pt x="10" y="5"/>
                    </a:lnTo>
                    <a:lnTo>
                      <a:pt x="10" y="5"/>
                    </a:lnTo>
                    <a:lnTo>
                      <a:pt x="13" y="5"/>
                    </a:lnTo>
                    <a:lnTo>
                      <a:pt x="15"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8" y="3"/>
                    </a:lnTo>
                    <a:lnTo>
                      <a:pt x="18" y="3"/>
                    </a:lnTo>
                    <a:lnTo>
                      <a:pt x="18" y="3"/>
                    </a:lnTo>
                    <a:lnTo>
                      <a:pt x="17" y="1"/>
                    </a:lnTo>
                    <a:lnTo>
                      <a:pt x="17" y="1"/>
                    </a:lnTo>
                    <a:lnTo>
                      <a:pt x="17" y="1"/>
                    </a:lnTo>
                    <a:lnTo>
                      <a:pt x="17" y="1"/>
                    </a:lnTo>
                    <a:lnTo>
                      <a:pt x="18" y="1"/>
                    </a:lnTo>
                    <a:lnTo>
                      <a:pt x="18" y="1"/>
                    </a:lnTo>
                    <a:lnTo>
                      <a:pt x="18" y="1"/>
                    </a:lnTo>
                    <a:lnTo>
                      <a:pt x="18"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98" name="Freeform 2458"/>
              <p:cNvSpPr>
                <a:spLocks/>
              </p:cNvSpPr>
              <p:nvPr/>
            </p:nvSpPr>
            <p:spPr bwMode="auto">
              <a:xfrm>
                <a:off x="4120" y="1267"/>
                <a:ext cx="27" cy="54"/>
              </a:xfrm>
              <a:custGeom>
                <a:avLst/>
                <a:gdLst>
                  <a:gd name="T0" fmla="*/ 20 w 27"/>
                  <a:gd name="T1" fmla="*/ 0 h 54"/>
                  <a:gd name="T2" fmla="*/ 3 w 27"/>
                  <a:gd name="T3" fmla="*/ 46 h 54"/>
                  <a:gd name="T4" fmla="*/ 5 w 27"/>
                  <a:gd name="T5" fmla="*/ 46 h 54"/>
                  <a:gd name="T6" fmla="*/ 6 w 27"/>
                  <a:gd name="T7" fmla="*/ 46 h 54"/>
                  <a:gd name="T8" fmla="*/ 6 w 27"/>
                  <a:gd name="T9" fmla="*/ 46 h 54"/>
                  <a:gd name="T10" fmla="*/ 11 w 27"/>
                  <a:gd name="T11" fmla="*/ 44 h 54"/>
                  <a:gd name="T12" fmla="*/ 13 w 27"/>
                  <a:gd name="T13" fmla="*/ 39 h 54"/>
                  <a:gd name="T14" fmla="*/ 10 w 27"/>
                  <a:gd name="T15" fmla="*/ 39 h 54"/>
                  <a:gd name="T16" fmla="*/ 8 w 27"/>
                  <a:gd name="T17" fmla="*/ 39 h 54"/>
                  <a:gd name="T18" fmla="*/ 8 w 27"/>
                  <a:gd name="T19" fmla="*/ 39 h 54"/>
                  <a:gd name="T20" fmla="*/ 10 w 27"/>
                  <a:gd name="T21" fmla="*/ 39 h 54"/>
                  <a:gd name="T22" fmla="*/ 6 w 27"/>
                  <a:gd name="T23" fmla="*/ 37 h 54"/>
                  <a:gd name="T24" fmla="*/ 5 w 27"/>
                  <a:gd name="T25" fmla="*/ 37 h 54"/>
                  <a:gd name="T26" fmla="*/ 3 w 27"/>
                  <a:gd name="T27" fmla="*/ 35 h 54"/>
                  <a:gd name="T28" fmla="*/ 1 w 27"/>
                  <a:gd name="T29" fmla="*/ 30 h 54"/>
                  <a:gd name="T30" fmla="*/ 0 w 27"/>
                  <a:gd name="T31" fmla="*/ 29 h 54"/>
                  <a:gd name="T32" fmla="*/ 0 w 27"/>
                  <a:gd name="T33" fmla="*/ 27 h 54"/>
                  <a:gd name="T34" fmla="*/ 0 w 27"/>
                  <a:gd name="T35" fmla="*/ 25 h 54"/>
                  <a:gd name="T36" fmla="*/ 0 w 27"/>
                  <a:gd name="T37" fmla="*/ 25 h 54"/>
                  <a:gd name="T38" fmla="*/ 0 w 27"/>
                  <a:gd name="T39" fmla="*/ 24 h 54"/>
                  <a:gd name="T40" fmla="*/ 0 w 27"/>
                  <a:gd name="T41" fmla="*/ 24 h 54"/>
                  <a:gd name="T42" fmla="*/ 0 w 27"/>
                  <a:gd name="T43" fmla="*/ 24 h 54"/>
                  <a:gd name="T44" fmla="*/ 0 w 27"/>
                  <a:gd name="T45" fmla="*/ 22 h 54"/>
                  <a:gd name="T46" fmla="*/ 1 w 27"/>
                  <a:gd name="T47" fmla="*/ 20 h 54"/>
                  <a:gd name="T48" fmla="*/ 1 w 27"/>
                  <a:gd name="T49" fmla="*/ 18 h 54"/>
                  <a:gd name="T50" fmla="*/ 1 w 27"/>
                  <a:gd name="T51" fmla="*/ 18 h 54"/>
                  <a:gd name="T52" fmla="*/ 3 w 27"/>
                  <a:gd name="T53" fmla="*/ 17 h 54"/>
                  <a:gd name="T54" fmla="*/ 5 w 27"/>
                  <a:gd name="T55" fmla="*/ 17 h 54"/>
                  <a:gd name="T56" fmla="*/ 5 w 27"/>
                  <a:gd name="T57" fmla="*/ 15 h 54"/>
                  <a:gd name="T58" fmla="*/ 5 w 27"/>
                  <a:gd name="T59" fmla="*/ 15 h 54"/>
                  <a:gd name="T60" fmla="*/ 6 w 27"/>
                  <a:gd name="T61" fmla="*/ 12 h 54"/>
                  <a:gd name="T62" fmla="*/ 8 w 27"/>
                  <a:gd name="T63" fmla="*/ 10 h 54"/>
                  <a:gd name="T64" fmla="*/ 8 w 27"/>
                  <a:gd name="T65" fmla="*/ 8 h 54"/>
                  <a:gd name="T66" fmla="*/ 8 w 27"/>
                  <a:gd name="T67" fmla="*/ 8 h 54"/>
                  <a:gd name="T68" fmla="*/ 8 w 27"/>
                  <a:gd name="T69" fmla="*/ 7 h 54"/>
                  <a:gd name="T70" fmla="*/ 5 w 27"/>
                  <a:gd name="T71" fmla="*/ 7 h 54"/>
                  <a:gd name="T72" fmla="*/ 5 w 27"/>
                  <a:gd name="T73" fmla="*/ 7 h 54"/>
                  <a:gd name="T74" fmla="*/ 5 w 27"/>
                  <a:gd name="T75" fmla="*/ 7 h 54"/>
                  <a:gd name="T76" fmla="*/ 3 w 27"/>
                  <a:gd name="T77" fmla="*/ 5 h 54"/>
                  <a:gd name="T78" fmla="*/ 8 w 27"/>
                  <a:gd name="T79" fmla="*/ 5 h 54"/>
                  <a:gd name="T80" fmla="*/ 8 w 27"/>
                  <a:gd name="T81" fmla="*/ 5 h 54"/>
                  <a:gd name="T82" fmla="*/ 10 w 27"/>
                  <a:gd name="T83" fmla="*/ 5 h 54"/>
                  <a:gd name="T84" fmla="*/ 17 w 27"/>
                  <a:gd name="T85" fmla="*/ 5 h 54"/>
                  <a:gd name="T86" fmla="*/ 17 w 27"/>
                  <a:gd name="T87" fmla="*/ 5 h 54"/>
                  <a:gd name="T88" fmla="*/ 17 w 27"/>
                  <a:gd name="T89" fmla="*/ 5 h 54"/>
                  <a:gd name="T90" fmla="*/ 18 w 27"/>
                  <a:gd name="T91" fmla="*/ 3 h 54"/>
                  <a:gd name="T92" fmla="*/ 17 w 27"/>
                  <a:gd name="T93" fmla="*/ 1 h 54"/>
                  <a:gd name="T94" fmla="*/ 18 w 27"/>
                  <a:gd name="T95"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54">
                    <a:moveTo>
                      <a:pt x="18" y="1"/>
                    </a:moveTo>
                    <a:lnTo>
                      <a:pt x="20" y="1"/>
                    </a:lnTo>
                    <a:lnTo>
                      <a:pt x="20" y="1"/>
                    </a:lnTo>
                    <a:lnTo>
                      <a:pt x="20" y="0"/>
                    </a:lnTo>
                    <a:lnTo>
                      <a:pt x="20" y="0"/>
                    </a:lnTo>
                    <a:lnTo>
                      <a:pt x="27" y="51"/>
                    </a:lnTo>
                    <a:lnTo>
                      <a:pt x="10" y="54"/>
                    </a:lnTo>
                    <a:lnTo>
                      <a:pt x="3" y="46"/>
                    </a:lnTo>
                    <a:lnTo>
                      <a:pt x="5" y="46"/>
                    </a:lnTo>
                    <a:lnTo>
                      <a:pt x="5" y="46"/>
                    </a:lnTo>
                    <a:lnTo>
                      <a:pt x="5" y="46"/>
                    </a:lnTo>
                    <a:lnTo>
                      <a:pt x="5" y="46"/>
                    </a:lnTo>
                    <a:lnTo>
                      <a:pt x="5" y="46"/>
                    </a:lnTo>
                    <a:lnTo>
                      <a:pt x="5" y="46"/>
                    </a:lnTo>
                    <a:lnTo>
                      <a:pt x="6" y="46"/>
                    </a:lnTo>
                    <a:lnTo>
                      <a:pt x="6" y="46"/>
                    </a:lnTo>
                    <a:lnTo>
                      <a:pt x="6" y="46"/>
                    </a:lnTo>
                    <a:lnTo>
                      <a:pt x="6" y="46"/>
                    </a:lnTo>
                    <a:lnTo>
                      <a:pt x="6" y="46"/>
                    </a:lnTo>
                    <a:lnTo>
                      <a:pt x="6" y="46"/>
                    </a:lnTo>
                    <a:lnTo>
                      <a:pt x="8" y="44"/>
                    </a:lnTo>
                    <a:lnTo>
                      <a:pt x="8" y="44"/>
                    </a:lnTo>
                    <a:lnTo>
                      <a:pt x="10" y="44"/>
                    </a:lnTo>
                    <a:lnTo>
                      <a:pt x="11" y="44"/>
                    </a:lnTo>
                    <a:lnTo>
                      <a:pt x="13" y="40"/>
                    </a:lnTo>
                    <a:lnTo>
                      <a:pt x="13" y="40"/>
                    </a:lnTo>
                    <a:lnTo>
                      <a:pt x="13" y="39"/>
                    </a:lnTo>
                    <a:lnTo>
                      <a:pt x="13" y="39"/>
                    </a:lnTo>
                    <a:lnTo>
                      <a:pt x="13" y="39"/>
                    </a:lnTo>
                    <a:lnTo>
                      <a:pt x="10" y="39"/>
                    </a:lnTo>
                    <a:lnTo>
                      <a:pt x="10" y="39"/>
                    </a:lnTo>
                    <a:lnTo>
                      <a:pt x="10" y="39"/>
                    </a:lnTo>
                    <a:lnTo>
                      <a:pt x="10" y="39"/>
                    </a:lnTo>
                    <a:lnTo>
                      <a:pt x="10" y="39"/>
                    </a:lnTo>
                    <a:lnTo>
                      <a:pt x="10" y="39"/>
                    </a:lnTo>
                    <a:lnTo>
                      <a:pt x="8" y="39"/>
                    </a:lnTo>
                    <a:lnTo>
                      <a:pt x="8" y="39"/>
                    </a:lnTo>
                    <a:lnTo>
                      <a:pt x="8" y="39"/>
                    </a:lnTo>
                    <a:lnTo>
                      <a:pt x="8" y="39"/>
                    </a:lnTo>
                    <a:lnTo>
                      <a:pt x="8" y="39"/>
                    </a:lnTo>
                    <a:lnTo>
                      <a:pt x="10" y="39"/>
                    </a:lnTo>
                    <a:lnTo>
                      <a:pt x="10" y="39"/>
                    </a:lnTo>
                    <a:lnTo>
                      <a:pt x="10" y="39"/>
                    </a:lnTo>
                    <a:lnTo>
                      <a:pt x="10" y="39"/>
                    </a:lnTo>
                    <a:lnTo>
                      <a:pt x="10" y="39"/>
                    </a:lnTo>
                    <a:lnTo>
                      <a:pt x="8" y="39"/>
                    </a:lnTo>
                    <a:lnTo>
                      <a:pt x="6" y="37"/>
                    </a:lnTo>
                    <a:lnTo>
                      <a:pt x="6" y="37"/>
                    </a:lnTo>
                    <a:lnTo>
                      <a:pt x="5" y="37"/>
                    </a:lnTo>
                    <a:lnTo>
                      <a:pt x="5" y="37"/>
                    </a:lnTo>
                    <a:lnTo>
                      <a:pt x="5" y="37"/>
                    </a:lnTo>
                    <a:lnTo>
                      <a:pt x="5" y="37"/>
                    </a:lnTo>
                    <a:lnTo>
                      <a:pt x="5" y="37"/>
                    </a:lnTo>
                    <a:lnTo>
                      <a:pt x="5" y="37"/>
                    </a:lnTo>
                    <a:lnTo>
                      <a:pt x="3" y="35"/>
                    </a:lnTo>
                    <a:lnTo>
                      <a:pt x="3" y="35"/>
                    </a:lnTo>
                    <a:lnTo>
                      <a:pt x="1" y="34"/>
                    </a:lnTo>
                    <a:lnTo>
                      <a:pt x="1" y="34"/>
                    </a:lnTo>
                    <a:lnTo>
                      <a:pt x="1" y="32"/>
                    </a:lnTo>
                    <a:lnTo>
                      <a:pt x="1" y="30"/>
                    </a:lnTo>
                    <a:lnTo>
                      <a:pt x="0" y="30"/>
                    </a:lnTo>
                    <a:lnTo>
                      <a:pt x="0" y="30"/>
                    </a:lnTo>
                    <a:lnTo>
                      <a:pt x="0" y="29"/>
                    </a:lnTo>
                    <a:lnTo>
                      <a:pt x="0" y="29"/>
                    </a:lnTo>
                    <a:lnTo>
                      <a:pt x="0" y="29"/>
                    </a:lnTo>
                    <a:lnTo>
                      <a:pt x="0" y="29"/>
                    </a:lnTo>
                    <a:lnTo>
                      <a:pt x="0" y="29"/>
                    </a:lnTo>
                    <a:lnTo>
                      <a:pt x="0" y="27"/>
                    </a:lnTo>
                    <a:lnTo>
                      <a:pt x="0" y="27"/>
                    </a:lnTo>
                    <a:lnTo>
                      <a:pt x="0" y="25"/>
                    </a:lnTo>
                    <a:lnTo>
                      <a:pt x="0" y="25"/>
                    </a:lnTo>
                    <a:lnTo>
                      <a:pt x="0" y="25"/>
                    </a:lnTo>
                    <a:lnTo>
                      <a:pt x="0" y="25"/>
                    </a:lnTo>
                    <a:lnTo>
                      <a:pt x="0" y="25"/>
                    </a:lnTo>
                    <a:lnTo>
                      <a:pt x="0" y="25"/>
                    </a:lnTo>
                    <a:lnTo>
                      <a:pt x="0" y="25"/>
                    </a:lnTo>
                    <a:lnTo>
                      <a:pt x="0" y="25"/>
                    </a:lnTo>
                    <a:lnTo>
                      <a:pt x="0" y="25"/>
                    </a:lnTo>
                    <a:lnTo>
                      <a:pt x="0" y="24"/>
                    </a:lnTo>
                    <a:lnTo>
                      <a:pt x="0" y="24"/>
                    </a:lnTo>
                    <a:lnTo>
                      <a:pt x="0" y="24"/>
                    </a:lnTo>
                    <a:lnTo>
                      <a:pt x="0" y="24"/>
                    </a:lnTo>
                    <a:lnTo>
                      <a:pt x="0" y="24"/>
                    </a:lnTo>
                    <a:lnTo>
                      <a:pt x="0" y="24"/>
                    </a:lnTo>
                    <a:lnTo>
                      <a:pt x="0" y="24"/>
                    </a:lnTo>
                    <a:lnTo>
                      <a:pt x="0" y="24"/>
                    </a:lnTo>
                    <a:lnTo>
                      <a:pt x="0" y="24"/>
                    </a:lnTo>
                    <a:lnTo>
                      <a:pt x="0" y="24"/>
                    </a:lnTo>
                    <a:lnTo>
                      <a:pt x="0" y="22"/>
                    </a:lnTo>
                    <a:lnTo>
                      <a:pt x="0" y="22"/>
                    </a:lnTo>
                    <a:lnTo>
                      <a:pt x="0" y="22"/>
                    </a:lnTo>
                    <a:lnTo>
                      <a:pt x="0" y="22"/>
                    </a:lnTo>
                    <a:lnTo>
                      <a:pt x="0" y="22"/>
                    </a:lnTo>
                    <a:lnTo>
                      <a:pt x="0" y="22"/>
                    </a:lnTo>
                    <a:lnTo>
                      <a:pt x="1" y="20"/>
                    </a:lnTo>
                    <a:lnTo>
                      <a:pt x="1" y="20"/>
                    </a:lnTo>
                    <a:lnTo>
                      <a:pt x="1" y="20"/>
                    </a:lnTo>
                    <a:lnTo>
                      <a:pt x="1" y="20"/>
                    </a:lnTo>
                    <a:lnTo>
                      <a:pt x="1" y="20"/>
                    </a:lnTo>
                    <a:lnTo>
                      <a:pt x="1" y="18"/>
                    </a:lnTo>
                    <a:lnTo>
                      <a:pt x="1" y="18"/>
                    </a:lnTo>
                    <a:lnTo>
                      <a:pt x="1" y="18"/>
                    </a:lnTo>
                    <a:lnTo>
                      <a:pt x="1" y="18"/>
                    </a:lnTo>
                    <a:lnTo>
                      <a:pt x="1" y="18"/>
                    </a:lnTo>
                    <a:lnTo>
                      <a:pt x="1" y="18"/>
                    </a:lnTo>
                    <a:lnTo>
                      <a:pt x="1" y="18"/>
                    </a:lnTo>
                    <a:lnTo>
                      <a:pt x="1" y="18"/>
                    </a:lnTo>
                    <a:lnTo>
                      <a:pt x="3" y="17"/>
                    </a:lnTo>
                    <a:lnTo>
                      <a:pt x="3" y="17"/>
                    </a:lnTo>
                    <a:lnTo>
                      <a:pt x="3" y="17"/>
                    </a:lnTo>
                    <a:lnTo>
                      <a:pt x="5" y="17"/>
                    </a:lnTo>
                    <a:lnTo>
                      <a:pt x="5" y="17"/>
                    </a:lnTo>
                    <a:lnTo>
                      <a:pt x="5" y="17"/>
                    </a:lnTo>
                    <a:lnTo>
                      <a:pt x="5" y="17"/>
                    </a:lnTo>
                    <a:lnTo>
                      <a:pt x="5" y="17"/>
                    </a:lnTo>
                    <a:lnTo>
                      <a:pt x="5" y="15"/>
                    </a:lnTo>
                    <a:lnTo>
                      <a:pt x="5" y="15"/>
                    </a:lnTo>
                    <a:lnTo>
                      <a:pt x="5" y="15"/>
                    </a:lnTo>
                    <a:lnTo>
                      <a:pt x="5" y="15"/>
                    </a:lnTo>
                    <a:lnTo>
                      <a:pt x="5" y="15"/>
                    </a:lnTo>
                    <a:lnTo>
                      <a:pt x="5" y="15"/>
                    </a:lnTo>
                    <a:lnTo>
                      <a:pt x="5" y="15"/>
                    </a:lnTo>
                    <a:lnTo>
                      <a:pt x="6" y="13"/>
                    </a:lnTo>
                    <a:lnTo>
                      <a:pt x="6" y="12"/>
                    </a:lnTo>
                    <a:lnTo>
                      <a:pt x="6" y="12"/>
                    </a:lnTo>
                    <a:lnTo>
                      <a:pt x="8" y="10"/>
                    </a:lnTo>
                    <a:lnTo>
                      <a:pt x="8" y="10"/>
                    </a:lnTo>
                    <a:lnTo>
                      <a:pt x="8" y="10"/>
                    </a:lnTo>
                    <a:lnTo>
                      <a:pt x="8" y="8"/>
                    </a:lnTo>
                    <a:lnTo>
                      <a:pt x="8" y="8"/>
                    </a:lnTo>
                    <a:lnTo>
                      <a:pt x="8" y="8"/>
                    </a:lnTo>
                    <a:lnTo>
                      <a:pt x="8" y="8"/>
                    </a:lnTo>
                    <a:lnTo>
                      <a:pt x="8" y="8"/>
                    </a:lnTo>
                    <a:lnTo>
                      <a:pt x="8" y="8"/>
                    </a:lnTo>
                    <a:lnTo>
                      <a:pt x="8" y="8"/>
                    </a:lnTo>
                    <a:lnTo>
                      <a:pt x="8" y="8"/>
                    </a:lnTo>
                    <a:lnTo>
                      <a:pt x="8" y="7"/>
                    </a:lnTo>
                    <a:lnTo>
                      <a:pt x="8" y="7"/>
                    </a:lnTo>
                    <a:lnTo>
                      <a:pt x="8" y="7"/>
                    </a:lnTo>
                    <a:lnTo>
                      <a:pt x="8" y="7"/>
                    </a:lnTo>
                    <a:lnTo>
                      <a:pt x="6" y="7"/>
                    </a:lnTo>
                    <a:lnTo>
                      <a:pt x="6" y="7"/>
                    </a:lnTo>
                    <a:lnTo>
                      <a:pt x="6" y="7"/>
                    </a:lnTo>
                    <a:lnTo>
                      <a:pt x="5" y="7"/>
                    </a:lnTo>
                    <a:lnTo>
                      <a:pt x="5" y="7"/>
                    </a:lnTo>
                    <a:lnTo>
                      <a:pt x="5" y="7"/>
                    </a:lnTo>
                    <a:lnTo>
                      <a:pt x="5" y="7"/>
                    </a:lnTo>
                    <a:lnTo>
                      <a:pt x="5" y="7"/>
                    </a:lnTo>
                    <a:lnTo>
                      <a:pt x="5" y="7"/>
                    </a:lnTo>
                    <a:lnTo>
                      <a:pt x="5" y="7"/>
                    </a:lnTo>
                    <a:lnTo>
                      <a:pt x="5" y="7"/>
                    </a:lnTo>
                    <a:lnTo>
                      <a:pt x="5" y="7"/>
                    </a:lnTo>
                    <a:lnTo>
                      <a:pt x="5" y="7"/>
                    </a:lnTo>
                    <a:lnTo>
                      <a:pt x="3" y="5"/>
                    </a:lnTo>
                    <a:lnTo>
                      <a:pt x="3" y="5"/>
                    </a:lnTo>
                    <a:lnTo>
                      <a:pt x="3" y="5"/>
                    </a:lnTo>
                    <a:lnTo>
                      <a:pt x="3" y="5"/>
                    </a:lnTo>
                    <a:lnTo>
                      <a:pt x="5" y="5"/>
                    </a:lnTo>
                    <a:lnTo>
                      <a:pt x="8" y="5"/>
                    </a:lnTo>
                    <a:lnTo>
                      <a:pt x="8" y="5"/>
                    </a:lnTo>
                    <a:lnTo>
                      <a:pt x="8" y="5"/>
                    </a:lnTo>
                    <a:lnTo>
                      <a:pt x="8" y="5"/>
                    </a:lnTo>
                    <a:lnTo>
                      <a:pt x="8" y="5"/>
                    </a:lnTo>
                    <a:lnTo>
                      <a:pt x="8" y="5"/>
                    </a:lnTo>
                    <a:lnTo>
                      <a:pt x="10" y="5"/>
                    </a:lnTo>
                    <a:lnTo>
                      <a:pt x="10" y="5"/>
                    </a:lnTo>
                    <a:lnTo>
                      <a:pt x="10" y="5"/>
                    </a:lnTo>
                    <a:lnTo>
                      <a:pt x="10" y="5"/>
                    </a:lnTo>
                    <a:lnTo>
                      <a:pt x="13" y="5"/>
                    </a:lnTo>
                    <a:lnTo>
                      <a:pt x="15"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8" y="3"/>
                    </a:lnTo>
                    <a:lnTo>
                      <a:pt x="18" y="3"/>
                    </a:lnTo>
                    <a:lnTo>
                      <a:pt x="18" y="3"/>
                    </a:lnTo>
                    <a:lnTo>
                      <a:pt x="17" y="1"/>
                    </a:lnTo>
                    <a:lnTo>
                      <a:pt x="17" y="1"/>
                    </a:lnTo>
                    <a:lnTo>
                      <a:pt x="17" y="1"/>
                    </a:lnTo>
                    <a:lnTo>
                      <a:pt x="17" y="1"/>
                    </a:lnTo>
                    <a:lnTo>
                      <a:pt x="18" y="1"/>
                    </a:lnTo>
                    <a:lnTo>
                      <a:pt x="18" y="1"/>
                    </a:lnTo>
                    <a:lnTo>
                      <a:pt x="18" y="1"/>
                    </a:lnTo>
                    <a:lnTo>
                      <a:pt x="18"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99" name="Freeform 2459"/>
              <p:cNvSpPr>
                <a:spLocks/>
              </p:cNvSpPr>
              <p:nvPr/>
            </p:nvSpPr>
            <p:spPr bwMode="auto">
              <a:xfrm>
                <a:off x="4223" y="1512"/>
                <a:ext cx="35" cy="48"/>
              </a:xfrm>
              <a:custGeom>
                <a:avLst/>
                <a:gdLst>
                  <a:gd name="T0" fmla="*/ 20 w 35"/>
                  <a:gd name="T1" fmla="*/ 46 h 48"/>
                  <a:gd name="T2" fmla="*/ 5 w 35"/>
                  <a:gd name="T3" fmla="*/ 48 h 48"/>
                  <a:gd name="T4" fmla="*/ 3 w 35"/>
                  <a:gd name="T5" fmla="*/ 39 h 48"/>
                  <a:gd name="T6" fmla="*/ 0 w 35"/>
                  <a:gd name="T7" fmla="*/ 14 h 48"/>
                  <a:gd name="T8" fmla="*/ 0 w 35"/>
                  <a:gd name="T9" fmla="*/ 6 h 48"/>
                  <a:gd name="T10" fmla="*/ 7 w 35"/>
                  <a:gd name="T11" fmla="*/ 4 h 48"/>
                  <a:gd name="T12" fmla="*/ 15 w 35"/>
                  <a:gd name="T13" fmla="*/ 2 h 48"/>
                  <a:gd name="T14" fmla="*/ 15 w 35"/>
                  <a:gd name="T15" fmla="*/ 2 h 48"/>
                  <a:gd name="T16" fmla="*/ 30 w 35"/>
                  <a:gd name="T17" fmla="*/ 0 h 48"/>
                  <a:gd name="T18" fmla="*/ 35 w 35"/>
                  <a:gd name="T19" fmla="*/ 34 h 48"/>
                  <a:gd name="T20" fmla="*/ 20 w 35"/>
                  <a:gd name="T21" fmla="*/ 38 h 48"/>
                  <a:gd name="T22" fmla="*/ 20 w 35"/>
                  <a:gd name="T23"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8">
                    <a:moveTo>
                      <a:pt x="20" y="46"/>
                    </a:moveTo>
                    <a:lnTo>
                      <a:pt x="5" y="48"/>
                    </a:lnTo>
                    <a:lnTo>
                      <a:pt x="3" y="39"/>
                    </a:lnTo>
                    <a:lnTo>
                      <a:pt x="0" y="14"/>
                    </a:lnTo>
                    <a:lnTo>
                      <a:pt x="0" y="6"/>
                    </a:lnTo>
                    <a:lnTo>
                      <a:pt x="7" y="4"/>
                    </a:lnTo>
                    <a:lnTo>
                      <a:pt x="15" y="2"/>
                    </a:lnTo>
                    <a:lnTo>
                      <a:pt x="15" y="2"/>
                    </a:lnTo>
                    <a:lnTo>
                      <a:pt x="30" y="0"/>
                    </a:lnTo>
                    <a:lnTo>
                      <a:pt x="35" y="34"/>
                    </a:lnTo>
                    <a:lnTo>
                      <a:pt x="20" y="38"/>
                    </a:lnTo>
                    <a:lnTo>
                      <a:pt x="20"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00" name="Freeform 2460"/>
              <p:cNvSpPr>
                <a:spLocks/>
              </p:cNvSpPr>
              <p:nvPr/>
            </p:nvSpPr>
            <p:spPr bwMode="auto">
              <a:xfrm>
                <a:off x="4223" y="1512"/>
                <a:ext cx="35" cy="48"/>
              </a:xfrm>
              <a:custGeom>
                <a:avLst/>
                <a:gdLst>
                  <a:gd name="T0" fmla="*/ 20 w 35"/>
                  <a:gd name="T1" fmla="*/ 46 h 48"/>
                  <a:gd name="T2" fmla="*/ 5 w 35"/>
                  <a:gd name="T3" fmla="*/ 48 h 48"/>
                  <a:gd name="T4" fmla="*/ 3 w 35"/>
                  <a:gd name="T5" fmla="*/ 39 h 48"/>
                  <a:gd name="T6" fmla="*/ 0 w 35"/>
                  <a:gd name="T7" fmla="*/ 14 h 48"/>
                  <a:gd name="T8" fmla="*/ 0 w 35"/>
                  <a:gd name="T9" fmla="*/ 6 h 48"/>
                  <a:gd name="T10" fmla="*/ 7 w 35"/>
                  <a:gd name="T11" fmla="*/ 4 h 48"/>
                  <a:gd name="T12" fmla="*/ 15 w 35"/>
                  <a:gd name="T13" fmla="*/ 2 h 48"/>
                  <a:gd name="T14" fmla="*/ 15 w 35"/>
                  <a:gd name="T15" fmla="*/ 2 h 48"/>
                  <a:gd name="T16" fmla="*/ 30 w 35"/>
                  <a:gd name="T17" fmla="*/ 0 h 48"/>
                  <a:gd name="T18" fmla="*/ 35 w 35"/>
                  <a:gd name="T19" fmla="*/ 34 h 48"/>
                  <a:gd name="T20" fmla="*/ 20 w 35"/>
                  <a:gd name="T21" fmla="*/ 38 h 48"/>
                  <a:gd name="T22" fmla="*/ 20 w 35"/>
                  <a:gd name="T23"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8">
                    <a:moveTo>
                      <a:pt x="20" y="46"/>
                    </a:moveTo>
                    <a:lnTo>
                      <a:pt x="5" y="48"/>
                    </a:lnTo>
                    <a:lnTo>
                      <a:pt x="3" y="39"/>
                    </a:lnTo>
                    <a:lnTo>
                      <a:pt x="0" y="14"/>
                    </a:lnTo>
                    <a:lnTo>
                      <a:pt x="0" y="6"/>
                    </a:lnTo>
                    <a:lnTo>
                      <a:pt x="7" y="4"/>
                    </a:lnTo>
                    <a:lnTo>
                      <a:pt x="15" y="2"/>
                    </a:lnTo>
                    <a:lnTo>
                      <a:pt x="15" y="2"/>
                    </a:lnTo>
                    <a:lnTo>
                      <a:pt x="30" y="0"/>
                    </a:lnTo>
                    <a:lnTo>
                      <a:pt x="35" y="34"/>
                    </a:lnTo>
                    <a:lnTo>
                      <a:pt x="20" y="38"/>
                    </a:lnTo>
                    <a:lnTo>
                      <a:pt x="20"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01" name="Freeform 2461"/>
              <p:cNvSpPr>
                <a:spLocks/>
              </p:cNvSpPr>
              <p:nvPr/>
            </p:nvSpPr>
            <p:spPr bwMode="auto">
              <a:xfrm>
                <a:off x="4167" y="1424"/>
                <a:ext cx="32" cy="39"/>
              </a:xfrm>
              <a:custGeom>
                <a:avLst/>
                <a:gdLst>
                  <a:gd name="T0" fmla="*/ 32 w 32"/>
                  <a:gd name="T1" fmla="*/ 34 h 39"/>
                  <a:gd name="T2" fmla="*/ 5 w 32"/>
                  <a:gd name="T3" fmla="*/ 39 h 39"/>
                  <a:gd name="T4" fmla="*/ 0 w 32"/>
                  <a:gd name="T5" fmla="*/ 5 h 39"/>
                  <a:gd name="T6" fmla="*/ 0 w 32"/>
                  <a:gd name="T7" fmla="*/ 5 h 39"/>
                  <a:gd name="T8" fmla="*/ 15 w 32"/>
                  <a:gd name="T9" fmla="*/ 2 h 39"/>
                  <a:gd name="T10" fmla="*/ 29 w 32"/>
                  <a:gd name="T11" fmla="*/ 0 h 39"/>
                  <a:gd name="T12" fmla="*/ 31 w 32"/>
                  <a:gd name="T13" fmla="*/ 17 h 39"/>
                  <a:gd name="T14" fmla="*/ 32 w 32"/>
                  <a:gd name="T15" fmla="*/ 3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32" y="34"/>
                    </a:moveTo>
                    <a:lnTo>
                      <a:pt x="5" y="39"/>
                    </a:lnTo>
                    <a:lnTo>
                      <a:pt x="0" y="5"/>
                    </a:lnTo>
                    <a:lnTo>
                      <a:pt x="0" y="5"/>
                    </a:lnTo>
                    <a:lnTo>
                      <a:pt x="15" y="2"/>
                    </a:lnTo>
                    <a:lnTo>
                      <a:pt x="29" y="0"/>
                    </a:lnTo>
                    <a:lnTo>
                      <a:pt x="31" y="17"/>
                    </a:lnTo>
                    <a:lnTo>
                      <a:pt x="32"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02" name="Freeform 2462"/>
              <p:cNvSpPr>
                <a:spLocks/>
              </p:cNvSpPr>
              <p:nvPr/>
            </p:nvSpPr>
            <p:spPr bwMode="auto">
              <a:xfrm>
                <a:off x="4167" y="1424"/>
                <a:ext cx="32" cy="39"/>
              </a:xfrm>
              <a:custGeom>
                <a:avLst/>
                <a:gdLst>
                  <a:gd name="T0" fmla="*/ 32 w 32"/>
                  <a:gd name="T1" fmla="*/ 34 h 39"/>
                  <a:gd name="T2" fmla="*/ 5 w 32"/>
                  <a:gd name="T3" fmla="*/ 39 h 39"/>
                  <a:gd name="T4" fmla="*/ 0 w 32"/>
                  <a:gd name="T5" fmla="*/ 5 h 39"/>
                  <a:gd name="T6" fmla="*/ 0 w 32"/>
                  <a:gd name="T7" fmla="*/ 5 h 39"/>
                  <a:gd name="T8" fmla="*/ 15 w 32"/>
                  <a:gd name="T9" fmla="*/ 2 h 39"/>
                  <a:gd name="T10" fmla="*/ 29 w 32"/>
                  <a:gd name="T11" fmla="*/ 0 h 39"/>
                  <a:gd name="T12" fmla="*/ 31 w 32"/>
                  <a:gd name="T13" fmla="*/ 17 h 39"/>
                  <a:gd name="T14" fmla="*/ 32 w 32"/>
                  <a:gd name="T15" fmla="*/ 3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32" y="34"/>
                    </a:moveTo>
                    <a:lnTo>
                      <a:pt x="5" y="39"/>
                    </a:lnTo>
                    <a:lnTo>
                      <a:pt x="0" y="5"/>
                    </a:lnTo>
                    <a:lnTo>
                      <a:pt x="0" y="5"/>
                    </a:lnTo>
                    <a:lnTo>
                      <a:pt x="15" y="2"/>
                    </a:lnTo>
                    <a:lnTo>
                      <a:pt x="29" y="0"/>
                    </a:lnTo>
                    <a:lnTo>
                      <a:pt x="31" y="17"/>
                    </a:lnTo>
                    <a:lnTo>
                      <a:pt x="32"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03" name="Freeform 2463"/>
              <p:cNvSpPr>
                <a:spLocks/>
              </p:cNvSpPr>
              <p:nvPr/>
            </p:nvSpPr>
            <p:spPr bwMode="auto">
              <a:xfrm>
                <a:off x="3784" y="1199"/>
                <a:ext cx="92" cy="63"/>
              </a:xfrm>
              <a:custGeom>
                <a:avLst/>
                <a:gdLst>
                  <a:gd name="T0" fmla="*/ 34 w 92"/>
                  <a:gd name="T1" fmla="*/ 17 h 63"/>
                  <a:gd name="T2" fmla="*/ 43 w 92"/>
                  <a:gd name="T3" fmla="*/ 25 h 63"/>
                  <a:gd name="T4" fmla="*/ 66 w 92"/>
                  <a:gd name="T5" fmla="*/ 41 h 63"/>
                  <a:gd name="T6" fmla="*/ 92 w 92"/>
                  <a:gd name="T7" fmla="*/ 63 h 63"/>
                  <a:gd name="T8" fmla="*/ 81 w 92"/>
                  <a:gd name="T9" fmla="*/ 59 h 63"/>
                  <a:gd name="T10" fmla="*/ 80 w 92"/>
                  <a:gd name="T11" fmla="*/ 58 h 63"/>
                  <a:gd name="T12" fmla="*/ 78 w 92"/>
                  <a:gd name="T13" fmla="*/ 58 h 63"/>
                  <a:gd name="T14" fmla="*/ 76 w 92"/>
                  <a:gd name="T15" fmla="*/ 58 h 63"/>
                  <a:gd name="T16" fmla="*/ 76 w 92"/>
                  <a:gd name="T17" fmla="*/ 58 h 63"/>
                  <a:gd name="T18" fmla="*/ 73 w 92"/>
                  <a:gd name="T19" fmla="*/ 56 h 63"/>
                  <a:gd name="T20" fmla="*/ 32 w 92"/>
                  <a:gd name="T21" fmla="*/ 47 h 63"/>
                  <a:gd name="T22" fmla="*/ 21 w 92"/>
                  <a:gd name="T23" fmla="*/ 44 h 63"/>
                  <a:gd name="T24" fmla="*/ 19 w 92"/>
                  <a:gd name="T25" fmla="*/ 42 h 63"/>
                  <a:gd name="T26" fmla="*/ 19 w 92"/>
                  <a:gd name="T27" fmla="*/ 41 h 63"/>
                  <a:gd name="T28" fmla="*/ 15 w 92"/>
                  <a:gd name="T29" fmla="*/ 34 h 63"/>
                  <a:gd name="T30" fmla="*/ 14 w 92"/>
                  <a:gd name="T31" fmla="*/ 31 h 63"/>
                  <a:gd name="T32" fmla="*/ 7 w 92"/>
                  <a:gd name="T33" fmla="*/ 27 h 63"/>
                  <a:gd name="T34" fmla="*/ 7 w 92"/>
                  <a:gd name="T35" fmla="*/ 27 h 63"/>
                  <a:gd name="T36" fmla="*/ 4 w 92"/>
                  <a:gd name="T37" fmla="*/ 24 h 63"/>
                  <a:gd name="T38" fmla="*/ 2 w 92"/>
                  <a:gd name="T39" fmla="*/ 24 h 63"/>
                  <a:gd name="T40" fmla="*/ 0 w 92"/>
                  <a:gd name="T41" fmla="*/ 22 h 63"/>
                  <a:gd name="T42" fmla="*/ 0 w 92"/>
                  <a:gd name="T43" fmla="*/ 22 h 63"/>
                  <a:gd name="T44" fmla="*/ 2 w 92"/>
                  <a:gd name="T45" fmla="*/ 20 h 63"/>
                  <a:gd name="T46" fmla="*/ 2 w 92"/>
                  <a:gd name="T47" fmla="*/ 20 h 63"/>
                  <a:gd name="T48" fmla="*/ 4 w 92"/>
                  <a:gd name="T49" fmla="*/ 20 h 63"/>
                  <a:gd name="T50" fmla="*/ 4 w 92"/>
                  <a:gd name="T51" fmla="*/ 19 h 63"/>
                  <a:gd name="T52" fmla="*/ 4 w 92"/>
                  <a:gd name="T53" fmla="*/ 19 h 63"/>
                  <a:gd name="T54" fmla="*/ 5 w 92"/>
                  <a:gd name="T55" fmla="*/ 17 h 63"/>
                  <a:gd name="T56" fmla="*/ 7 w 92"/>
                  <a:gd name="T57" fmla="*/ 17 h 63"/>
                  <a:gd name="T58" fmla="*/ 9 w 92"/>
                  <a:gd name="T59" fmla="*/ 17 h 63"/>
                  <a:gd name="T60" fmla="*/ 9 w 92"/>
                  <a:gd name="T61" fmla="*/ 17 h 63"/>
                  <a:gd name="T62" fmla="*/ 9 w 92"/>
                  <a:gd name="T63" fmla="*/ 17 h 63"/>
                  <a:gd name="T64" fmla="*/ 10 w 92"/>
                  <a:gd name="T65" fmla="*/ 15 h 63"/>
                  <a:gd name="T66" fmla="*/ 10 w 92"/>
                  <a:gd name="T67" fmla="*/ 15 h 63"/>
                  <a:gd name="T68" fmla="*/ 19 w 92"/>
                  <a:gd name="T69" fmla="*/ 12 h 63"/>
                  <a:gd name="T70" fmla="*/ 24 w 92"/>
                  <a:gd name="T71" fmla="*/ 10 h 63"/>
                  <a:gd name="T72" fmla="*/ 26 w 92"/>
                  <a:gd name="T73" fmla="*/ 7 h 63"/>
                  <a:gd name="T74" fmla="*/ 27 w 92"/>
                  <a:gd name="T75" fmla="*/ 5 h 63"/>
                  <a:gd name="T76" fmla="*/ 31 w 92"/>
                  <a:gd name="T77" fmla="*/ 2 h 63"/>
                  <a:gd name="T78" fmla="*/ 31 w 92"/>
                  <a:gd name="T7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 h="63">
                    <a:moveTo>
                      <a:pt x="31" y="0"/>
                    </a:moveTo>
                    <a:lnTo>
                      <a:pt x="34" y="17"/>
                    </a:lnTo>
                    <a:lnTo>
                      <a:pt x="41" y="17"/>
                    </a:lnTo>
                    <a:lnTo>
                      <a:pt x="43" y="25"/>
                    </a:lnTo>
                    <a:lnTo>
                      <a:pt x="65" y="24"/>
                    </a:lnTo>
                    <a:lnTo>
                      <a:pt x="66" y="41"/>
                    </a:lnTo>
                    <a:lnTo>
                      <a:pt x="88" y="39"/>
                    </a:lnTo>
                    <a:lnTo>
                      <a:pt x="92" y="63"/>
                    </a:lnTo>
                    <a:lnTo>
                      <a:pt x="87" y="61"/>
                    </a:lnTo>
                    <a:lnTo>
                      <a:pt x="81" y="59"/>
                    </a:lnTo>
                    <a:lnTo>
                      <a:pt x="80" y="58"/>
                    </a:lnTo>
                    <a:lnTo>
                      <a:pt x="80" y="58"/>
                    </a:lnTo>
                    <a:lnTo>
                      <a:pt x="78" y="58"/>
                    </a:lnTo>
                    <a:lnTo>
                      <a:pt x="78" y="58"/>
                    </a:lnTo>
                    <a:lnTo>
                      <a:pt x="78" y="58"/>
                    </a:lnTo>
                    <a:lnTo>
                      <a:pt x="76" y="58"/>
                    </a:lnTo>
                    <a:lnTo>
                      <a:pt x="76" y="58"/>
                    </a:lnTo>
                    <a:lnTo>
                      <a:pt x="76" y="58"/>
                    </a:lnTo>
                    <a:lnTo>
                      <a:pt x="73" y="56"/>
                    </a:lnTo>
                    <a:lnTo>
                      <a:pt x="73" y="56"/>
                    </a:lnTo>
                    <a:lnTo>
                      <a:pt x="32" y="47"/>
                    </a:lnTo>
                    <a:lnTo>
                      <a:pt x="32" y="47"/>
                    </a:lnTo>
                    <a:lnTo>
                      <a:pt x="32" y="47"/>
                    </a:lnTo>
                    <a:lnTo>
                      <a:pt x="21" y="44"/>
                    </a:lnTo>
                    <a:lnTo>
                      <a:pt x="19" y="42"/>
                    </a:lnTo>
                    <a:lnTo>
                      <a:pt x="19" y="42"/>
                    </a:lnTo>
                    <a:lnTo>
                      <a:pt x="19" y="41"/>
                    </a:lnTo>
                    <a:lnTo>
                      <a:pt x="19" y="41"/>
                    </a:lnTo>
                    <a:lnTo>
                      <a:pt x="15" y="34"/>
                    </a:lnTo>
                    <a:lnTo>
                      <a:pt x="15" y="34"/>
                    </a:lnTo>
                    <a:lnTo>
                      <a:pt x="15" y="34"/>
                    </a:lnTo>
                    <a:lnTo>
                      <a:pt x="14" y="31"/>
                    </a:lnTo>
                    <a:lnTo>
                      <a:pt x="9" y="25"/>
                    </a:lnTo>
                    <a:lnTo>
                      <a:pt x="7" y="27"/>
                    </a:lnTo>
                    <a:lnTo>
                      <a:pt x="7" y="27"/>
                    </a:lnTo>
                    <a:lnTo>
                      <a:pt x="7" y="27"/>
                    </a:lnTo>
                    <a:lnTo>
                      <a:pt x="4" y="24"/>
                    </a:lnTo>
                    <a:lnTo>
                      <a:pt x="4" y="24"/>
                    </a:lnTo>
                    <a:lnTo>
                      <a:pt x="2" y="24"/>
                    </a:lnTo>
                    <a:lnTo>
                      <a:pt x="2" y="24"/>
                    </a:lnTo>
                    <a:lnTo>
                      <a:pt x="0" y="22"/>
                    </a:lnTo>
                    <a:lnTo>
                      <a:pt x="0" y="22"/>
                    </a:lnTo>
                    <a:lnTo>
                      <a:pt x="0" y="22"/>
                    </a:lnTo>
                    <a:lnTo>
                      <a:pt x="0" y="22"/>
                    </a:lnTo>
                    <a:lnTo>
                      <a:pt x="2" y="20"/>
                    </a:lnTo>
                    <a:lnTo>
                      <a:pt x="2" y="20"/>
                    </a:lnTo>
                    <a:lnTo>
                      <a:pt x="2" y="20"/>
                    </a:lnTo>
                    <a:lnTo>
                      <a:pt x="2" y="20"/>
                    </a:lnTo>
                    <a:lnTo>
                      <a:pt x="2" y="20"/>
                    </a:lnTo>
                    <a:lnTo>
                      <a:pt x="4" y="20"/>
                    </a:lnTo>
                    <a:lnTo>
                      <a:pt x="4" y="19"/>
                    </a:lnTo>
                    <a:lnTo>
                      <a:pt x="4" y="19"/>
                    </a:lnTo>
                    <a:lnTo>
                      <a:pt x="4" y="19"/>
                    </a:lnTo>
                    <a:lnTo>
                      <a:pt x="4" y="19"/>
                    </a:lnTo>
                    <a:lnTo>
                      <a:pt x="5" y="17"/>
                    </a:lnTo>
                    <a:lnTo>
                      <a:pt x="5" y="17"/>
                    </a:lnTo>
                    <a:lnTo>
                      <a:pt x="7" y="19"/>
                    </a:lnTo>
                    <a:lnTo>
                      <a:pt x="7" y="17"/>
                    </a:lnTo>
                    <a:lnTo>
                      <a:pt x="9" y="17"/>
                    </a:lnTo>
                    <a:lnTo>
                      <a:pt x="9" y="17"/>
                    </a:lnTo>
                    <a:lnTo>
                      <a:pt x="9" y="17"/>
                    </a:lnTo>
                    <a:lnTo>
                      <a:pt x="9" y="17"/>
                    </a:lnTo>
                    <a:lnTo>
                      <a:pt x="9" y="17"/>
                    </a:lnTo>
                    <a:lnTo>
                      <a:pt x="9" y="17"/>
                    </a:lnTo>
                    <a:lnTo>
                      <a:pt x="9" y="17"/>
                    </a:lnTo>
                    <a:lnTo>
                      <a:pt x="10" y="15"/>
                    </a:lnTo>
                    <a:lnTo>
                      <a:pt x="10" y="15"/>
                    </a:lnTo>
                    <a:lnTo>
                      <a:pt x="10" y="15"/>
                    </a:lnTo>
                    <a:lnTo>
                      <a:pt x="15" y="14"/>
                    </a:lnTo>
                    <a:lnTo>
                      <a:pt x="19" y="12"/>
                    </a:lnTo>
                    <a:lnTo>
                      <a:pt x="22" y="10"/>
                    </a:lnTo>
                    <a:lnTo>
                      <a:pt x="24" y="10"/>
                    </a:lnTo>
                    <a:lnTo>
                      <a:pt x="26" y="9"/>
                    </a:lnTo>
                    <a:lnTo>
                      <a:pt x="26" y="7"/>
                    </a:lnTo>
                    <a:lnTo>
                      <a:pt x="26" y="5"/>
                    </a:lnTo>
                    <a:lnTo>
                      <a:pt x="27" y="5"/>
                    </a:lnTo>
                    <a:lnTo>
                      <a:pt x="29" y="3"/>
                    </a:lnTo>
                    <a:lnTo>
                      <a:pt x="31" y="2"/>
                    </a:lnTo>
                    <a:lnTo>
                      <a:pt x="31" y="0"/>
                    </a:lnTo>
                    <a:lnTo>
                      <a:pt x="31" y="0"/>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04" name="Freeform 2464"/>
              <p:cNvSpPr>
                <a:spLocks/>
              </p:cNvSpPr>
              <p:nvPr/>
            </p:nvSpPr>
            <p:spPr bwMode="auto">
              <a:xfrm>
                <a:off x="3784" y="1199"/>
                <a:ext cx="92" cy="63"/>
              </a:xfrm>
              <a:custGeom>
                <a:avLst/>
                <a:gdLst>
                  <a:gd name="T0" fmla="*/ 34 w 92"/>
                  <a:gd name="T1" fmla="*/ 17 h 63"/>
                  <a:gd name="T2" fmla="*/ 43 w 92"/>
                  <a:gd name="T3" fmla="*/ 25 h 63"/>
                  <a:gd name="T4" fmla="*/ 66 w 92"/>
                  <a:gd name="T5" fmla="*/ 41 h 63"/>
                  <a:gd name="T6" fmla="*/ 92 w 92"/>
                  <a:gd name="T7" fmla="*/ 63 h 63"/>
                  <a:gd name="T8" fmla="*/ 81 w 92"/>
                  <a:gd name="T9" fmla="*/ 59 h 63"/>
                  <a:gd name="T10" fmla="*/ 80 w 92"/>
                  <a:gd name="T11" fmla="*/ 58 h 63"/>
                  <a:gd name="T12" fmla="*/ 78 w 92"/>
                  <a:gd name="T13" fmla="*/ 58 h 63"/>
                  <a:gd name="T14" fmla="*/ 76 w 92"/>
                  <a:gd name="T15" fmla="*/ 58 h 63"/>
                  <a:gd name="T16" fmla="*/ 76 w 92"/>
                  <a:gd name="T17" fmla="*/ 58 h 63"/>
                  <a:gd name="T18" fmla="*/ 73 w 92"/>
                  <a:gd name="T19" fmla="*/ 56 h 63"/>
                  <a:gd name="T20" fmla="*/ 32 w 92"/>
                  <a:gd name="T21" fmla="*/ 47 h 63"/>
                  <a:gd name="T22" fmla="*/ 21 w 92"/>
                  <a:gd name="T23" fmla="*/ 44 h 63"/>
                  <a:gd name="T24" fmla="*/ 19 w 92"/>
                  <a:gd name="T25" fmla="*/ 42 h 63"/>
                  <a:gd name="T26" fmla="*/ 19 w 92"/>
                  <a:gd name="T27" fmla="*/ 41 h 63"/>
                  <a:gd name="T28" fmla="*/ 15 w 92"/>
                  <a:gd name="T29" fmla="*/ 34 h 63"/>
                  <a:gd name="T30" fmla="*/ 14 w 92"/>
                  <a:gd name="T31" fmla="*/ 31 h 63"/>
                  <a:gd name="T32" fmla="*/ 7 w 92"/>
                  <a:gd name="T33" fmla="*/ 27 h 63"/>
                  <a:gd name="T34" fmla="*/ 7 w 92"/>
                  <a:gd name="T35" fmla="*/ 27 h 63"/>
                  <a:gd name="T36" fmla="*/ 4 w 92"/>
                  <a:gd name="T37" fmla="*/ 24 h 63"/>
                  <a:gd name="T38" fmla="*/ 2 w 92"/>
                  <a:gd name="T39" fmla="*/ 24 h 63"/>
                  <a:gd name="T40" fmla="*/ 0 w 92"/>
                  <a:gd name="T41" fmla="*/ 22 h 63"/>
                  <a:gd name="T42" fmla="*/ 0 w 92"/>
                  <a:gd name="T43" fmla="*/ 22 h 63"/>
                  <a:gd name="T44" fmla="*/ 2 w 92"/>
                  <a:gd name="T45" fmla="*/ 20 h 63"/>
                  <a:gd name="T46" fmla="*/ 2 w 92"/>
                  <a:gd name="T47" fmla="*/ 20 h 63"/>
                  <a:gd name="T48" fmla="*/ 4 w 92"/>
                  <a:gd name="T49" fmla="*/ 20 h 63"/>
                  <a:gd name="T50" fmla="*/ 4 w 92"/>
                  <a:gd name="T51" fmla="*/ 19 h 63"/>
                  <a:gd name="T52" fmla="*/ 4 w 92"/>
                  <a:gd name="T53" fmla="*/ 19 h 63"/>
                  <a:gd name="T54" fmla="*/ 5 w 92"/>
                  <a:gd name="T55" fmla="*/ 17 h 63"/>
                  <a:gd name="T56" fmla="*/ 7 w 92"/>
                  <a:gd name="T57" fmla="*/ 17 h 63"/>
                  <a:gd name="T58" fmla="*/ 9 w 92"/>
                  <a:gd name="T59" fmla="*/ 17 h 63"/>
                  <a:gd name="T60" fmla="*/ 9 w 92"/>
                  <a:gd name="T61" fmla="*/ 17 h 63"/>
                  <a:gd name="T62" fmla="*/ 9 w 92"/>
                  <a:gd name="T63" fmla="*/ 17 h 63"/>
                  <a:gd name="T64" fmla="*/ 10 w 92"/>
                  <a:gd name="T65" fmla="*/ 15 h 63"/>
                  <a:gd name="T66" fmla="*/ 10 w 92"/>
                  <a:gd name="T67" fmla="*/ 15 h 63"/>
                  <a:gd name="T68" fmla="*/ 19 w 92"/>
                  <a:gd name="T69" fmla="*/ 12 h 63"/>
                  <a:gd name="T70" fmla="*/ 24 w 92"/>
                  <a:gd name="T71" fmla="*/ 10 h 63"/>
                  <a:gd name="T72" fmla="*/ 26 w 92"/>
                  <a:gd name="T73" fmla="*/ 7 h 63"/>
                  <a:gd name="T74" fmla="*/ 27 w 92"/>
                  <a:gd name="T75" fmla="*/ 5 h 63"/>
                  <a:gd name="T76" fmla="*/ 31 w 92"/>
                  <a:gd name="T77" fmla="*/ 2 h 63"/>
                  <a:gd name="T78" fmla="*/ 31 w 92"/>
                  <a:gd name="T7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 h="63">
                    <a:moveTo>
                      <a:pt x="31" y="0"/>
                    </a:moveTo>
                    <a:lnTo>
                      <a:pt x="34" y="17"/>
                    </a:lnTo>
                    <a:lnTo>
                      <a:pt x="41" y="17"/>
                    </a:lnTo>
                    <a:lnTo>
                      <a:pt x="43" y="25"/>
                    </a:lnTo>
                    <a:lnTo>
                      <a:pt x="65" y="24"/>
                    </a:lnTo>
                    <a:lnTo>
                      <a:pt x="66" y="41"/>
                    </a:lnTo>
                    <a:lnTo>
                      <a:pt x="88" y="39"/>
                    </a:lnTo>
                    <a:lnTo>
                      <a:pt x="92" y="63"/>
                    </a:lnTo>
                    <a:lnTo>
                      <a:pt x="87" y="61"/>
                    </a:lnTo>
                    <a:lnTo>
                      <a:pt x="81" y="59"/>
                    </a:lnTo>
                    <a:lnTo>
                      <a:pt x="80" y="58"/>
                    </a:lnTo>
                    <a:lnTo>
                      <a:pt x="80" y="58"/>
                    </a:lnTo>
                    <a:lnTo>
                      <a:pt x="78" y="58"/>
                    </a:lnTo>
                    <a:lnTo>
                      <a:pt x="78" y="58"/>
                    </a:lnTo>
                    <a:lnTo>
                      <a:pt x="78" y="58"/>
                    </a:lnTo>
                    <a:lnTo>
                      <a:pt x="76" y="58"/>
                    </a:lnTo>
                    <a:lnTo>
                      <a:pt x="76" y="58"/>
                    </a:lnTo>
                    <a:lnTo>
                      <a:pt x="76" y="58"/>
                    </a:lnTo>
                    <a:lnTo>
                      <a:pt x="73" y="56"/>
                    </a:lnTo>
                    <a:lnTo>
                      <a:pt x="73" y="56"/>
                    </a:lnTo>
                    <a:lnTo>
                      <a:pt x="32" y="47"/>
                    </a:lnTo>
                    <a:lnTo>
                      <a:pt x="32" y="47"/>
                    </a:lnTo>
                    <a:lnTo>
                      <a:pt x="32" y="47"/>
                    </a:lnTo>
                    <a:lnTo>
                      <a:pt x="21" y="44"/>
                    </a:lnTo>
                    <a:lnTo>
                      <a:pt x="19" y="42"/>
                    </a:lnTo>
                    <a:lnTo>
                      <a:pt x="19" y="42"/>
                    </a:lnTo>
                    <a:lnTo>
                      <a:pt x="19" y="41"/>
                    </a:lnTo>
                    <a:lnTo>
                      <a:pt x="19" y="41"/>
                    </a:lnTo>
                    <a:lnTo>
                      <a:pt x="15" y="34"/>
                    </a:lnTo>
                    <a:lnTo>
                      <a:pt x="15" y="34"/>
                    </a:lnTo>
                    <a:lnTo>
                      <a:pt x="15" y="34"/>
                    </a:lnTo>
                    <a:lnTo>
                      <a:pt x="14" y="31"/>
                    </a:lnTo>
                    <a:lnTo>
                      <a:pt x="9" y="25"/>
                    </a:lnTo>
                    <a:lnTo>
                      <a:pt x="7" y="27"/>
                    </a:lnTo>
                    <a:lnTo>
                      <a:pt x="7" y="27"/>
                    </a:lnTo>
                    <a:lnTo>
                      <a:pt x="7" y="27"/>
                    </a:lnTo>
                    <a:lnTo>
                      <a:pt x="4" y="24"/>
                    </a:lnTo>
                    <a:lnTo>
                      <a:pt x="4" y="24"/>
                    </a:lnTo>
                    <a:lnTo>
                      <a:pt x="2" y="24"/>
                    </a:lnTo>
                    <a:lnTo>
                      <a:pt x="2" y="24"/>
                    </a:lnTo>
                    <a:lnTo>
                      <a:pt x="0" y="22"/>
                    </a:lnTo>
                    <a:lnTo>
                      <a:pt x="0" y="22"/>
                    </a:lnTo>
                    <a:lnTo>
                      <a:pt x="0" y="22"/>
                    </a:lnTo>
                    <a:lnTo>
                      <a:pt x="0" y="22"/>
                    </a:lnTo>
                    <a:lnTo>
                      <a:pt x="2" y="20"/>
                    </a:lnTo>
                    <a:lnTo>
                      <a:pt x="2" y="20"/>
                    </a:lnTo>
                    <a:lnTo>
                      <a:pt x="2" y="20"/>
                    </a:lnTo>
                    <a:lnTo>
                      <a:pt x="2" y="20"/>
                    </a:lnTo>
                    <a:lnTo>
                      <a:pt x="2" y="20"/>
                    </a:lnTo>
                    <a:lnTo>
                      <a:pt x="4" y="20"/>
                    </a:lnTo>
                    <a:lnTo>
                      <a:pt x="4" y="19"/>
                    </a:lnTo>
                    <a:lnTo>
                      <a:pt x="4" y="19"/>
                    </a:lnTo>
                    <a:lnTo>
                      <a:pt x="4" y="19"/>
                    </a:lnTo>
                    <a:lnTo>
                      <a:pt x="4" y="19"/>
                    </a:lnTo>
                    <a:lnTo>
                      <a:pt x="5" y="17"/>
                    </a:lnTo>
                    <a:lnTo>
                      <a:pt x="5" y="17"/>
                    </a:lnTo>
                    <a:lnTo>
                      <a:pt x="7" y="19"/>
                    </a:lnTo>
                    <a:lnTo>
                      <a:pt x="7" y="17"/>
                    </a:lnTo>
                    <a:lnTo>
                      <a:pt x="9" y="17"/>
                    </a:lnTo>
                    <a:lnTo>
                      <a:pt x="9" y="17"/>
                    </a:lnTo>
                    <a:lnTo>
                      <a:pt x="9" y="17"/>
                    </a:lnTo>
                    <a:lnTo>
                      <a:pt x="9" y="17"/>
                    </a:lnTo>
                    <a:lnTo>
                      <a:pt x="9" y="17"/>
                    </a:lnTo>
                    <a:lnTo>
                      <a:pt x="9" y="17"/>
                    </a:lnTo>
                    <a:lnTo>
                      <a:pt x="9" y="17"/>
                    </a:lnTo>
                    <a:lnTo>
                      <a:pt x="10" y="15"/>
                    </a:lnTo>
                    <a:lnTo>
                      <a:pt x="10" y="15"/>
                    </a:lnTo>
                    <a:lnTo>
                      <a:pt x="10" y="15"/>
                    </a:lnTo>
                    <a:lnTo>
                      <a:pt x="15" y="14"/>
                    </a:lnTo>
                    <a:lnTo>
                      <a:pt x="19" y="12"/>
                    </a:lnTo>
                    <a:lnTo>
                      <a:pt x="22" y="10"/>
                    </a:lnTo>
                    <a:lnTo>
                      <a:pt x="24" y="10"/>
                    </a:lnTo>
                    <a:lnTo>
                      <a:pt x="26" y="9"/>
                    </a:lnTo>
                    <a:lnTo>
                      <a:pt x="26" y="7"/>
                    </a:lnTo>
                    <a:lnTo>
                      <a:pt x="26" y="5"/>
                    </a:lnTo>
                    <a:lnTo>
                      <a:pt x="27" y="5"/>
                    </a:lnTo>
                    <a:lnTo>
                      <a:pt x="29" y="3"/>
                    </a:lnTo>
                    <a:lnTo>
                      <a:pt x="31" y="2"/>
                    </a:lnTo>
                    <a:lnTo>
                      <a:pt x="31" y="0"/>
                    </a:lnTo>
                    <a:lnTo>
                      <a:pt x="31"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05" name="Freeform 2465"/>
              <p:cNvSpPr>
                <a:spLocks/>
              </p:cNvSpPr>
              <p:nvPr/>
            </p:nvSpPr>
            <p:spPr bwMode="auto">
              <a:xfrm>
                <a:off x="4084" y="1352"/>
                <a:ext cx="34" cy="50"/>
              </a:xfrm>
              <a:custGeom>
                <a:avLst/>
                <a:gdLst>
                  <a:gd name="T0" fmla="*/ 20 w 34"/>
                  <a:gd name="T1" fmla="*/ 3 h 50"/>
                  <a:gd name="T2" fmla="*/ 20 w 34"/>
                  <a:gd name="T3" fmla="*/ 3 h 50"/>
                  <a:gd name="T4" fmla="*/ 19 w 34"/>
                  <a:gd name="T5" fmla="*/ 6 h 50"/>
                  <a:gd name="T6" fmla="*/ 19 w 34"/>
                  <a:gd name="T7" fmla="*/ 6 h 50"/>
                  <a:gd name="T8" fmla="*/ 19 w 34"/>
                  <a:gd name="T9" fmla="*/ 6 h 50"/>
                  <a:gd name="T10" fmla="*/ 19 w 34"/>
                  <a:gd name="T11" fmla="*/ 6 h 50"/>
                  <a:gd name="T12" fmla="*/ 19 w 34"/>
                  <a:gd name="T13" fmla="*/ 8 h 50"/>
                  <a:gd name="T14" fmla="*/ 20 w 34"/>
                  <a:gd name="T15" fmla="*/ 10 h 50"/>
                  <a:gd name="T16" fmla="*/ 19 w 34"/>
                  <a:gd name="T17" fmla="*/ 13 h 50"/>
                  <a:gd name="T18" fmla="*/ 19 w 34"/>
                  <a:gd name="T19" fmla="*/ 15 h 50"/>
                  <a:gd name="T20" fmla="*/ 19 w 34"/>
                  <a:gd name="T21" fmla="*/ 15 h 50"/>
                  <a:gd name="T22" fmla="*/ 19 w 34"/>
                  <a:gd name="T23" fmla="*/ 15 h 50"/>
                  <a:gd name="T24" fmla="*/ 17 w 34"/>
                  <a:gd name="T25" fmla="*/ 16 h 50"/>
                  <a:gd name="T26" fmla="*/ 17 w 34"/>
                  <a:gd name="T27" fmla="*/ 16 h 50"/>
                  <a:gd name="T28" fmla="*/ 17 w 34"/>
                  <a:gd name="T29" fmla="*/ 18 h 50"/>
                  <a:gd name="T30" fmla="*/ 17 w 34"/>
                  <a:gd name="T31" fmla="*/ 18 h 50"/>
                  <a:gd name="T32" fmla="*/ 15 w 34"/>
                  <a:gd name="T33" fmla="*/ 18 h 50"/>
                  <a:gd name="T34" fmla="*/ 17 w 34"/>
                  <a:gd name="T35" fmla="*/ 20 h 50"/>
                  <a:gd name="T36" fmla="*/ 17 w 34"/>
                  <a:gd name="T37" fmla="*/ 20 h 50"/>
                  <a:gd name="T38" fmla="*/ 15 w 34"/>
                  <a:gd name="T39" fmla="*/ 23 h 50"/>
                  <a:gd name="T40" fmla="*/ 15 w 34"/>
                  <a:gd name="T41" fmla="*/ 23 h 50"/>
                  <a:gd name="T42" fmla="*/ 15 w 34"/>
                  <a:gd name="T43" fmla="*/ 25 h 50"/>
                  <a:gd name="T44" fmla="*/ 17 w 34"/>
                  <a:gd name="T45" fmla="*/ 25 h 50"/>
                  <a:gd name="T46" fmla="*/ 19 w 34"/>
                  <a:gd name="T47" fmla="*/ 25 h 50"/>
                  <a:gd name="T48" fmla="*/ 20 w 34"/>
                  <a:gd name="T49" fmla="*/ 23 h 50"/>
                  <a:gd name="T50" fmla="*/ 20 w 34"/>
                  <a:gd name="T51" fmla="*/ 22 h 50"/>
                  <a:gd name="T52" fmla="*/ 20 w 34"/>
                  <a:gd name="T53" fmla="*/ 22 h 50"/>
                  <a:gd name="T54" fmla="*/ 20 w 34"/>
                  <a:gd name="T55" fmla="*/ 20 h 50"/>
                  <a:gd name="T56" fmla="*/ 20 w 34"/>
                  <a:gd name="T57" fmla="*/ 18 h 50"/>
                  <a:gd name="T58" fmla="*/ 22 w 34"/>
                  <a:gd name="T59" fmla="*/ 18 h 50"/>
                  <a:gd name="T60" fmla="*/ 22 w 34"/>
                  <a:gd name="T61" fmla="*/ 18 h 50"/>
                  <a:gd name="T62" fmla="*/ 22 w 34"/>
                  <a:gd name="T63" fmla="*/ 16 h 50"/>
                  <a:gd name="T64" fmla="*/ 22 w 34"/>
                  <a:gd name="T65" fmla="*/ 15 h 50"/>
                  <a:gd name="T66" fmla="*/ 22 w 34"/>
                  <a:gd name="T67" fmla="*/ 15 h 50"/>
                  <a:gd name="T68" fmla="*/ 24 w 34"/>
                  <a:gd name="T69" fmla="*/ 13 h 50"/>
                  <a:gd name="T70" fmla="*/ 3 w 34"/>
                  <a:gd name="T71" fmla="*/ 50 h 50"/>
                  <a:gd name="T72" fmla="*/ 12 w 34"/>
                  <a:gd name="T73" fmla="*/ 23 h 50"/>
                  <a:gd name="T74" fmla="*/ 12 w 34"/>
                  <a:gd name="T75" fmla="*/ 23 h 50"/>
                  <a:gd name="T76" fmla="*/ 14 w 34"/>
                  <a:gd name="T77" fmla="*/ 23 h 50"/>
                  <a:gd name="T78" fmla="*/ 14 w 34"/>
                  <a:gd name="T79" fmla="*/ 23 h 50"/>
                  <a:gd name="T80" fmla="*/ 14 w 34"/>
                  <a:gd name="T81" fmla="*/ 23 h 50"/>
                  <a:gd name="T82" fmla="*/ 15 w 34"/>
                  <a:gd name="T83" fmla="*/ 23 h 50"/>
                  <a:gd name="T84" fmla="*/ 14 w 34"/>
                  <a:gd name="T85" fmla="*/ 22 h 50"/>
                  <a:gd name="T86" fmla="*/ 15 w 34"/>
                  <a:gd name="T87" fmla="*/ 20 h 50"/>
                  <a:gd name="T88" fmla="*/ 17 w 34"/>
                  <a:gd name="T89" fmla="*/ 13 h 50"/>
                  <a:gd name="T90" fmla="*/ 17 w 34"/>
                  <a:gd name="T91" fmla="*/ 11 h 50"/>
                  <a:gd name="T92" fmla="*/ 15 w 34"/>
                  <a:gd name="T93" fmla="*/ 11 h 50"/>
                  <a:gd name="T94" fmla="*/ 15 w 34"/>
                  <a:gd name="T95" fmla="*/ 10 h 50"/>
                  <a:gd name="T96" fmla="*/ 15 w 34"/>
                  <a:gd name="T97" fmla="*/ 10 h 50"/>
                  <a:gd name="T98" fmla="*/ 17 w 34"/>
                  <a:gd name="T99" fmla="*/ 8 h 50"/>
                  <a:gd name="T100" fmla="*/ 17 w 34"/>
                  <a:gd name="T101" fmla="*/ 6 h 50"/>
                  <a:gd name="T102" fmla="*/ 17 w 34"/>
                  <a:gd name="T103" fmla="*/ 3 h 50"/>
                  <a:gd name="T104" fmla="*/ 17 w 34"/>
                  <a:gd name="T105" fmla="*/ 3 h 50"/>
                  <a:gd name="T106" fmla="*/ 17 w 34"/>
                  <a:gd name="T107" fmla="*/ 3 h 50"/>
                  <a:gd name="T108" fmla="*/ 19 w 34"/>
                  <a:gd name="T109" fmla="*/ 0 h 50"/>
                  <a:gd name="T110" fmla="*/ 20 w 34"/>
                  <a:gd name="T111" fmla="*/ 1 h 50"/>
                  <a:gd name="T112" fmla="*/ 20 w 34"/>
                  <a:gd name="T11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 h="50">
                    <a:moveTo>
                      <a:pt x="20" y="3"/>
                    </a:moveTo>
                    <a:lnTo>
                      <a:pt x="20" y="3"/>
                    </a:lnTo>
                    <a:lnTo>
                      <a:pt x="20" y="3"/>
                    </a:lnTo>
                    <a:lnTo>
                      <a:pt x="20" y="3"/>
                    </a:lnTo>
                    <a:lnTo>
                      <a:pt x="20" y="3"/>
                    </a:lnTo>
                    <a:lnTo>
                      <a:pt x="20" y="3"/>
                    </a:lnTo>
                    <a:lnTo>
                      <a:pt x="20" y="3"/>
                    </a:lnTo>
                    <a:lnTo>
                      <a:pt x="19" y="5"/>
                    </a:lnTo>
                    <a:lnTo>
                      <a:pt x="19" y="6"/>
                    </a:lnTo>
                    <a:lnTo>
                      <a:pt x="19" y="6"/>
                    </a:lnTo>
                    <a:lnTo>
                      <a:pt x="19" y="6"/>
                    </a:lnTo>
                    <a:lnTo>
                      <a:pt x="19" y="6"/>
                    </a:lnTo>
                    <a:lnTo>
                      <a:pt x="19" y="6"/>
                    </a:lnTo>
                    <a:lnTo>
                      <a:pt x="19" y="6"/>
                    </a:lnTo>
                    <a:lnTo>
                      <a:pt x="19" y="6"/>
                    </a:lnTo>
                    <a:lnTo>
                      <a:pt x="19" y="6"/>
                    </a:lnTo>
                    <a:lnTo>
                      <a:pt x="19" y="6"/>
                    </a:lnTo>
                    <a:lnTo>
                      <a:pt x="19" y="6"/>
                    </a:lnTo>
                    <a:lnTo>
                      <a:pt x="19" y="6"/>
                    </a:lnTo>
                    <a:lnTo>
                      <a:pt x="19" y="8"/>
                    </a:lnTo>
                    <a:lnTo>
                      <a:pt x="19" y="8"/>
                    </a:lnTo>
                    <a:lnTo>
                      <a:pt x="19" y="10"/>
                    </a:lnTo>
                    <a:lnTo>
                      <a:pt x="20" y="10"/>
                    </a:lnTo>
                    <a:lnTo>
                      <a:pt x="20" y="10"/>
                    </a:lnTo>
                    <a:lnTo>
                      <a:pt x="20" y="10"/>
                    </a:lnTo>
                    <a:lnTo>
                      <a:pt x="20" y="10"/>
                    </a:lnTo>
                    <a:lnTo>
                      <a:pt x="19" y="13"/>
                    </a:lnTo>
                    <a:lnTo>
                      <a:pt x="19" y="13"/>
                    </a:lnTo>
                    <a:lnTo>
                      <a:pt x="19" y="15"/>
                    </a:lnTo>
                    <a:lnTo>
                      <a:pt x="19" y="15"/>
                    </a:lnTo>
                    <a:lnTo>
                      <a:pt x="19" y="15"/>
                    </a:lnTo>
                    <a:lnTo>
                      <a:pt x="19" y="15"/>
                    </a:lnTo>
                    <a:lnTo>
                      <a:pt x="19" y="15"/>
                    </a:lnTo>
                    <a:lnTo>
                      <a:pt x="19" y="15"/>
                    </a:lnTo>
                    <a:lnTo>
                      <a:pt x="19" y="15"/>
                    </a:lnTo>
                    <a:lnTo>
                      <a:pt x="19" y="15"/>
                    </a:lnTo>
                    <a:lnTo>
                      <a:pt x="19" y="15"/>
                    </a:lnTo>
                    <a:lnTo>
                      <a:pt x="17" y="15"/>
                    </a:lnTo>
                    <a:lnTo>
                      <a:pt x="17" y="16"/>
                    </a:lnTo>
                    <a:lnTo>
                      <a:pt x="17" y="16"/>
                    </a:lnTo>
                    <a:lnTo>
                      <a:pt x="17" y="16"/>
                    </a:lnTo>
                    <a:lnTo>
                      <a:pt x="17" y="16"/>
                    </a:lnTo>
                    <a:lnTo>
                      <a:pt x="17" y="16"/>
                    </a:lnTo>
                    <a:lnTo>
                      <a:pt x="17" y="16"/>
                    </a:lnTo>
                    <a:lnTo>
                      <a:pt x="17" y="18"/>
                    </a:lnTo>
                    <a:lnTo>
                      <a:pt x="17" y="18"/>
                    </a:lnTo>
                    <a:lnTo>
                      <a:pt x="17" y="18"/>
                    </a:lnTo>
                    <a:lnTo>
                      <a:pt x="17" y="18"/>
                    </a:lnTo>
                    <a:lnTo>
                      <a:pt x="17" y="18"/>
                    </a:lnTo>
                    <a:lnTo>
                      <a:pt x="15" y="18"/>
                    </a:lnTo>
                    <a:lnTo>
                      <a:pt x="15" y="18"/>
                    </a:lnTo>
                    <a:lnTo>
                      <a:pt x="15" y="20"/>
                    </a:lnTo>
                    <a:lnTo>
                      <a:pt x="17" y="20"/>
                    </a:lnTo>
                    <a:lnTo>
                      <a:pt x="17" y="20"/>
                    </a:lnTo>
                    <a:lnTo>
                      <a:pt x="17" y="20"/>
                    </a:lnTo>
                    <a:lnTo>
                      <a:pt x="17" y="20"/>
                    </a:lnTo>
                    <a:lnTo>
                      <a:pt x="17" y="20"/>
                    </a:lnTo>
                    <a:lnTo>
                      <a:pt x="17" y="22"/>
                    </a:lnTo>
                    <a:lnTo>
                      <a:pt x="17" y="22"/>
                    </a:lnTo>
                    <a:lnTo>
                      <a:pt x="15" y="23"/>
                    </a:lnTo>
                    <a:lnTo>
                      <a:pt x="15" y="23"/>
                    </a:lnTo>
                    <a:lnTo>
                      <a:pt x="15" y="23"/>
                    </a:lnTo>
                    <a:lnTo>
                      <a:pt x="15" y="23"/>
                    </a:lnTo>
                    <a:lnTo>
                      <a:pt x="15" y="23"/>
                    </a:lnTo>
                    <a:lnTo>
                      <a:pt x="15" y="23"/>
                    </a:lnTo>
                    <a:lnTo>
                      <a:pt x="15" y="25"/>
                    </a:lnTo>
                    <a:lnTo>
                      <a:pt x="17" y="25"/>
                    </a:lnTo>
                    <a:lnTo>
                      <a:pt x="17" y="25"/>
                    </a:lnTo>
                    <a:lnTo>
                      <a:pt x="17" y="25"/>
                    </a:lnTo>
                    <a:lnTo>
                      <a:pt x="19" y="25"/>
                    </a:lnTo>
                    <a:lnTo>
                      <a:pt x="19" y="25"/>
                    </a:lnTo>
                    <a:lnTo>
                      <a:pt x="19" y="25"/>
                    </a:lnTo>
                    <a:lnTo>
                      <a:pt x="20" y="23"/>
                    </a:lnTo>
                    <a:lnTo>
                      <a:pt x="20" y="23"/>
                    </a:lnTo>
                    <a:lnTo>
                      <a:pt x="20" y="23"/>
                    </a:lnTo>
                    <a:lnTo>
                      <a:pt x="20" y="23"/>
                    </a:lnTo>
                    <a:lnTo>
                      <a:pt x="20" y="22"/>
                    </a:lnTo>
                    <a:lnTo>
                      <a:pt x="20" y="22"/>
                    </a:lnTo>
                    <a:lnTo>
                      <a:pt x="20" y="22"/>
                    </a:lnTo>
                    <a:lnTo>
                      <a:pt x="20" y="22"/>
                    </a:lnTo>
                    <a:lnTo>
                      <a:pt x="20" y="22"/>
                    </a:lnTo>
                    <a:lnTo>
                      <a:pt x="20" y="22"/>
                    </a:lnTo>
                    <a:lnTo>
                      <a:pt x="20" y="20"/>
                    </a:lnTo>
                    <a:lnTo>
                      <a:pt x="20" y="20"/>
                    </a:lnTo>
                    <a:lnTo>
                      <a:pt x="20" y="20"/>
                    </a:lnTo>
                    <a:lnTo>
                      <a:pt x="20" y="18"/>
                    </a:lnTo>
                    <a:lnTo>
                      <a:pt x="20" y="18"/>
                    </a:lnTo>
                    <a:lnTo>
                      <a:pt x="20" y="18"/>
                    </a:lnTo>
                    <a:lnTo>
                      <a:pt x="22" y="18"/>
                    </a:lnTo>
                    <a:lnTo>
                      <a:pt x="22" y="18"/>
                    </a:lnTo>
                    <a:lnTo>
                      <a:pt x="22" y="18"/>
                    </a:lnTo>
                    <a:lnTo>
                      <a:pt x="22" y="18"/>
                    </a:lnTo>
                    <a:lnTo>
                      <a:pt x="22" y="18"/>
                    </a:lnTo>
                    <a:lnTo>
                      <a:pt x="22" y="16"/>
                    </a:lnTo>
                    <a:lnTo>
                      <a:pt x="22" y="16"/>
                    </a:lnTo>
                    <a:lnTo>
                      <a:pt x="22" y="16"/>
                    </a:lnTo>
                    <a:lnTo>
                      <a:pt x="22" y="16"/>
                    </a:lnTo>
                    <a:lnTo>
                      <a:pt x="22" y="16"/>
                    </a:lnTo>
                    <a:lnTo>
                      <a:pt x="22" y="15"/>
                    </a:lnTo>
                    <a:lnTo>
                      <a:pt x="22" y="15"/>
                    </a:lnTo>
                    <a:lnTo>
                      <a:pt x="22" y="15"/>
                    </a:lnTo>
                    <a:lnTo>
                      <a:pt x="22" y="15"/>
                    </a:lnTo>
                    <a:lnTo>
                      <a:pt x="22" y="15"/>
                    </a:lnTo>
                    <a:lnTo>
                      <a:pt x="22" y="15"/>
                    </a:lnTo>
                    <a:lnTo>
                      <a:pt x="24" y="13"/>
                    </a:lnTo>
                    <a:lnTo>
                      <a:pt x="31" y="16"/>
                    </a:lnTo>
                    <a:lnTo>
                      <a:pt x="34" y="47"/>
                    </a:lnTo>
                    <a:lnTo>
                      <a:pt x="3" y="50"/>
                    </a:lnTo>
                    <a:lnTo>
                      <a:pt x="0" y="25"/>
                    </a:lnTo>
                    <a:lnTo>
                      <a:pt x="12" y="23"/>
                    </a:lnTo>
                    <a:lnTo>
                      <a:pt x="12" y="23"/>
                    </a:lnTo>
                    <a:lnTo>
                      <a:pt x="12" y="23"/>
                    </a:lnTo>
                    <a:lnTo>
                      <a:pt x="12" y="23"/>
                    </a:lnTo>
                    <a:lnTo>
                      <a:pt x="12" y="23"/>
                    </a:lnTo>
                    <a:lnTo>
                      <a:pt x="14" y="23"/>
                    </a:lnTo>
                    <a:lnTo>
                      <a:pt x="14" y="23"/>
                    </a:lnTo>
                    <a:lnTo>
                      <a:pt x="14" y="23"/>
                    </a:lnTo>
                    <a:lnTo>
                      <a:pt x="14" y="23"/>
                    </a:lnTo>
                    <a:lnTo>
                      <a:pt x="14" y="23"/>
                    </a:lnTo>
                    <a:lnTo>
                      <a:pt x="14" y="23"/>
                    </a:lnTo>
                    <a:lnTo>
                      <a:pt x="14" y="23"/>
                    </a:lnTo>
                    <a:lnTo>
                      <a:pt x="14" y="23"/>
                    </a:lnTo>
                    <a:lnTo>
                      <a:pt x="14" y="23"/>
                    </a:lnTo>
                    <a:lnTo>
                      <a:pt x="15" y="23"/>
                    </a:lnTo>
                    <a:lnTo>
                      <a:pt x="15" y="23"/>
                    </a:lnTo>
                    <a:lnTo>
                      <a:pt x="15" y="23"/>
                    </a:lnTo>
                    <a:lnTo>
                      <a:pt x="14" y="22"/>
                    </a:lnTo>
                    <a:lnTo>
                      <a:pt x="14" y="22"/>
                    </a:lnTo>
                    <a:lnTo>
                      <a:pt x="14" y="22"/>
                    </a:lnTo>
                    <a:lnTo>
                      <a:pt x="14" y="22"/>
                    </a:lnTo>
                    <a:lnTo>
                      <a:pt x="15" y="20"/>
                    </a:lnTo>
                    <a:lnTo>
                      <a:pt x="15" y="20"/>
                    </a:lnTo>
                    <a:lnTo>
                      <a:pt x="17" y="13"/>
                    </a:lnTo>
                    <a:lnTo>
                      <a:pt x="17" y="13"/>
                    </a:lnTo>
                    <a:lnTo>
                      <a:pt x="17" y="13"/>
                    </a:lnTo>
                    <a:lnTo>
                      <a:pt x="17" y="11"/>
                    </a:lnTo>
                    <a:lnTo>
                      <a:pt x="17" y="11"/>
                    </a:lnTo>
                    <a:lnTo>
                      <a:pt x="17" y="11"/>
                    </a:lnTo>
                    <a:lnTo>
                      <a:pt x="15" y="11"/>
                    </a:lnTo>
                    <a:lnTo>
                      <a:pt x="15" y="11"/>
                    </a:lnTo>
                    <a:lnTo>
                      <a:pt x="15" y="11"/>
                    </a:lnTo>
                    <a:lnTo>
                      <a:pt x="15" y="10"/>
                    </a:lnTo>
                    <a:lnTo>
                      <a:pt x="15" y="10"/>
                    </a:lnTo>
                    <a:lnTo>
                      <a:pt x="15" y="10"/>
                    </a:lnTo>
                    <a:lnTo>
                      <a:pt x="15" y="10"/>
                    </a:lnTo>
                    <a:lnTo>
                      <a:pt x="15" y="10"/>
                    </a:lnTo>
                    <a:lnTo>
                      <a:pt x="15" y="10"/>
                    </a:lnTo>
                    <a:lnTo>
                      <a:pt x="15" y="10"/>
                    </a:lnTo>
                    <a:lnTo>
                      <a:pt x="17" y="8"/>
                    </a:lnTo>
                    <a:lnTo>
                      <a:pt x="17" y="8"/>
                    </a:lnTo>
                    <a:lnTo>
                      <a:pt x="17" y="8"/>
                    </a:lnTo>
                    <a:lnTo>
                      <a:pt x="17" y="8"/>
                    </a:lnTo>
                    <a:lnTo>
                      <a:pt x="17" y="6"/>
                    </a:lnTo>
                    <a:lnTo>
                      <a:pt x="17" y="6"/>
                    </a:lnTo>
                    <a:lnTo>
                      <a:pt x="17" y="3"/>
                    </a:lnTo>
                    <a:lnTo>
                      <a:pt x="17" y="3"/>
                    </a:lnTo>
                    <a:lnTo>
                      <a:pt x="17" y="3"/>
                    </a:lnTo>
                    <a:lnTo>
                      <a:pt x="17" y="3"/>
                    </a:lnTo>
                    <a:lnTo>
                      <a:pt x="17" y="3"/>
                    </a:lnTo>
                    <a:lnTo>
                      <a:pt x="17" y="3"/>
                    </a:lnTo>
                    <a:lnTo>
                      <a:pt x="17" y="3"/>
                    </a:lnTo>
                    <a:lnTo>
                      <a:pt x="17" y="3"/>
                    </a:lnTo>
                    <a:lnTo>
                      <a:pt x="19" y="1"/>
                    </a:lnTo>
                    <a:lnTo>
                      <a:pt x="19" y="1"/>
                    </a:lnTo>
                    <a:lnTo>
                      <a:pt x="19" y="0"/>
                    </a:lnTo>
                    <a:lnTo>
                      <a:pt x="20" y="1"/>
                    </a:lnTo>
                    <a:lnTo>
                      <a:pt x="20" y="1"/>
                    </a:lnTo>
                    <a:lnTo>
                      <a:pt x="20" y="1"/>
                    </a:lnTo>
                    <a:lnTo>
                      <a:pt x="20" y="1"/>
                    </a:lnTo>
                    <a:lnTo>
                      <a:pt x="20" y="1"/>
                    </a:lnTo>
                    <a:lnTo>
                      <a:pt x="20" y="3"/>
                    </a:lnTo>
                    <a:lnTo>
                      <a:pt x="20" y="3"/>
                    </a:lnTo>
                    <a:lnTo>
                      <a:pt x="20"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06" name="Freeform 2466"/>
              <p:cNvSpPr>
                <a:spLocks/>
              </p:cNvSpPr>
              <p:nvPr/>
            </p:nvSpPr>
            <p:spPr bwMode="auto">
              <a:xfrm>
                <a:off x="4084" y="1352"/>
                <a:ext cx="34" cy="50"/>
              </a:xfrm>
              <a:custGeom>
                <a:avLst/>
                <a:gdLst>
                  <a:gd name="T0" fmla="*/ 20 w 34"/>
                  <a:gd name="T1" fmla="*/ 3 h 50"/>
                  <a:gd name="T2" fmla="*/ 20 w 34"/>
                  <a:gd name="T3" fmla="*/ 3 h 50"/>
                  <a:gd name="T4" fmla="*/ 19 w 34"/>
                  <a:gd name="T5" fmla="*/ 6 h 50"/>
                  <a:gd name="T6" fmla="*/ 19 w 34"/>
                  <a:gd name="T7" fmla="*/ 6 h 50"/>
                  <a:gd name="T8" fmla="*/ 19 w 34"/>
                  <a:gd name="T9" fmla="*/ 6 h 50"/>
                  <a:gd name="T10" fmla="*/ 19 w 34"/>
                  <a:gd name="T11" fmla="*/ 6 h 50"/>
                  <a:gd name="T12" fmla="*/ 19 w 34"/>
                  <a:gd name="T13" fmla="*/ 8 h 50"/>
                  <a:gd name="T14" fmla="*/ 20 w 34"/>
                  <a:gd name="T15" fmla="*/ 10 h 50"/>
                  <a:gd name="T16" fmla="*/ 19 w 34"/>
                  <a:gd name="T17" fmla="*/ 13 h 50"/>
                  <a:gd name="T18" fmla="*/ 19 w 34"/>
                  <a:gd name="T19" fmla="*/ 15 h 50"/>
                  <a:gd name="T20" fmla="*/ 19 w 34"/>
                  <a:gd name="T21" fmla="*/ 15 h 50"/>
                  <a:gd name="T22" fmla="*/ 19 w 34"/>
                  <a:gd name="T23" fmla="*/ 15 h 50"/>
                  <a:gd name="T24" fmla="*/ 17 w 34"/>
                  <a:gd name="T25" fmla="*/ 16 h 50"/>
                  <a:gd name="T26" fmla="*/ 17 w 34"/>
                  <a:gd name="T27" fmla="*/ 16 h 50"/>
                  <a:gd name="T28" fmla="*/ 17 w 34"/>
                  <a:gd name="T29" fmla="*/ 18 h 50"/>
                  <a:gd name="T30" fmla="*/ 17 w 34"/>
                  <a:gd name="T31" fmla="*/ 18 h 50"/>
                  <a:gd name="T32" fmla="*/ 15 w 34"/>
                  <a:gd name="T33" fmla="*/ 18 h 50"/>
                  <a:gd name="T34" fmla="*/ 17 w 34"/>
                  <a:gd name="T35" fmla="*/ 20 h 50"/>
                  <a:gd name="T36" fmla="*/ 17 w 34"/>
                  <a:gd name="T37" fmla="*/ 20 h 50"/>
                  <a:gd name="T38" fmla="*/ 15 w 34"/>
                  <a:gd name="T39" fmla="*/ 23 h 50"/>
                  <a:gd name="T40" fmla="*/ 15 w 34"/>
                  <a:gd name="T41" fmla="*/ 23 h 50"/>
                  <a:gd name="T42" fmla="*/ 15 w 34"/>
                  <a:gd name="T43" fmla="*/ 25 h 50"/>
                  <a:gd name="T44" fmla="*/ 17 w 34"/>
                  <a:gd name="T45" fmla="*/ 25 h 50"/>
                  <a:gd name="T46" fmla="*/ 19 w 34"/>
                  <a:gd name="T47" fmla="*/ 25 h 50"/>
                  <a:gd name="T48" fmla="*/ 20 w 34"/>
                  <a:gd name="T49" fmla="*/ 23 h 50"/>
                  <a:gd name="T50" fmla="*/ 20 w 34"/>
                  <a:gd name="T51" fmla="*/ 22 h 50"/>
                  <a:gd name="T52" fmla="*/ 20 w 34"/>
                  <a:gd name="T53" fmla="*/ 22 h 50"/>
                  <a:gd name="T54" fmla="*/ 20 w 34"/>
                  <a:gd name="T55" fmla="*/ 20 h 50"/>
                  <a:gd name="T56" fmla="*/ 20 w 34"/>
                  <a:gd name="T57" fmla="*/ 18 h 50"/>
                  <a:gd name="T58" fmla="*/ 22 w 34"/>
                  <a:gd name="T59" fmla="*/ 18 h 50"/>
                  <a:gd name="T60" fmla="*/ 22 w 34"/>
                  <a:gd name="T61" fmla="*/ 18 h 50"/>
                  <a:gd name="T62" fmla="*/ 22 w 34"/>
                  <a:gd name="T63" fmla="*/ 16 h 50"/>
                  <a:gd name="T64" fmla="*/ 22 w 34"/>
                  <a:gd name="T65" fmla="*/ 15 h 50"/>
                  <a:gd name="T66" fmla="*/ 22 w 34"/>
                  <a:gd name="T67" fmla="*/ 15 h 50"/>
                  <a:gd name="T68" fmla="*/ 24 w 34"/>
                  <a:gd name="T69" fmla="*/ 13 h 50"/>
                  <a:gd name="T70" fmla="*/ 3 w 34"/>
                  <a:gd name="T71" fmla="*/ 50 h 50"/>
                  <a:gd name="T72" fmla="*/ 12 w 34"/>
                  <a:gd name="T73" fmla="*/ 23 h 50"/>
                  <a:gd name="T74" fmla="*/ 12 w 34"/>
                  <a:gd name="T75" fmla="*/ 23 h 50"/>
                  <a:gd name="T76" fmla="*/ 14 w 34"/>
                  <a:gd name="T77" fmla="*/ 23 h 50"/>
                  <a:gd name="T78" fmla="*/ 14 w 34"/>
                  <a:gd name="T79" fmla="*/ 23 h 50"/>
                  <a:gd name="T80" fmla="*/ 14 w 34"/>
                  <a:gd name="T81" fmla="*/ 23 h 50"/>
                  <a:gd name="T82" fmla="*/ 15 w 34"/>
                  <a:gd name="T83" fmla="*/ 23 h 50"/>
                  <a:gd name="T84" fmla="*/ 14 w 34"/>
                  <a:gd name="T85" fmla="*/ 22 h 50"/>
                  <a:gd name="T86" fmla="*/ 15 w 34"/>
                  <a:gd name="T87" fmla="*/ 20 h 50"/>
                  <a:gd name="T88" fmla="*/ 17 w 34"/>
                  <a:gd name="T89" fmla="*/ 13 h 50"/>
                  <a:gd name="T90" fmla="*/ 17 w 34"/>
                  <a:gd name="T91" fmla="*/ 11 h 50"/>
                  <a:gd name="T92" fmla="*/ 15 w 34"/>
                  <a:gd name="T93" fmla="*/ 11 h 50"/>
                  <a:gd name="T94" fmla="*/ 15 w 34"/>
                  <a:gd name="T95" fmla="*/ 10 h 50"/>
                  <a:gd name="T96" fmla="*/ 15 w 34"/>
                  <a:gd name="T97" fmla="*/ 10 h 50"/>
                  <a:gd name="T98" fmla="*/ 17 w 34"/>
                  <a:gd name="T99" fmla="*/ 8 h 50"/>
                  <a:gd name="T100" fmla="*/ 17 w 34"/>
                  <a:gd name="T101" fmla="*/ 6 h 50"/>
                  <a:gd name="T102" fmla="*/ 17 w 34"/>
                  <a:gd name="T103" fmla="*/ 3 h 50"/>
                  <a:gd name="T104" fmla="*/ 17 w 34"/>
                  <a:gd name="T105" fmla="*/ 3 h 50"/>
                  <a:gd name="T106" fmla="*/ 17 w 34"/>
                  <a:gd name="T107" fmla="*/ 3 h 50"/>
                  <a:gd name="T108" fmla="*/ 19 w 34"/>
                  <a:gd name="T109" fmla="*/ 0 h 50"/>
                  <a:gd name="T110" fmla="*/ 20 w 34"/>
                  <a:gd name="T111" fmla="*/ 1 h 50"/>
                  <a:gd name="T112" fmla="*/ 20 w 34"/>
                  <a:gd name="T11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 h="50">
                    <a:moveTo>
                      <a:pt x="20" y="3"/>
                    </a:moveTo>
                    <a:lnTo>
                      <a:pt x="20" y="3"/>
                    </a:lnTo>
                    <a:lnTo>
                      <a:pt x="20" y="3"/>
                    </a:lnTo>
                    <a:lnTo>
                      <a:pt x="20" y="3"/>
                    </a:lnTo>
                    <a:lnTo>
                      <a:pt x="20" y="3"/>
                    </a:lnTo>
                    <a:lnTo>
                      <a:pt x="20" y="3"/>
                    </a:lnTo>
                    <a:lnTo>
                      <a:pt x="20" y="3"/>
                    </a:lnTo>
                    <a:lnTo>
                      <a:pt x="19" y="5"/>
                    </a:lnTo>
                    <a:lnTo>
                      <a:pt x="19" y="6"/>
                    </a:lnTo>
                    <a:lnTo>
                      <a:pt x="19" y="6"/>
                    </a:lnTo>
                    <a:lnTo>
                      <a:pt x="19" y="6"/>
                    </a:lnTo>
                    <a:lnTo>
                      <a:pt x="19" y="6"/>
                    </a:lnTo>
                    <a:lnTo>
                      <a:pt x="19" y="6"/>
                    </a:lnTo>
                    <a:lnTo>
                      <a:pt x="19" y="6"/>
                    </a:lnTo>
                    <a:lnTo>
                      <a:pt x="19" y="6"/>
                    </a:lnTo>
                    <a:lnTo>
                      <a:pt x="19" y="6"/>
                    </a:lnTo>
                    <a:lnTo>
                      <a:pt x="19" y="6"/>
                    </a:lnTo>
                    <a:lnTo>
                      <a:pt x="19" y="6"/>
                    </a:lnTo>
                    <a:lnTo>
                      <a:pt x="19" y="6"/>
                    </a:lnTo>
                    <a:lnTo>
                      <a:pt x="19" y="8"/>
                    </a:lnTo>
                    <a:lnTo>
                      <a:pt x="19" y="8"/>
                    </a:lnTo>
                    <a:lnTo>
                      <a:pt x="19" y="10"/>
                    </a:lnTo>
                    <a:lnTo>
                      <a:pt x="20" y="10"/>
                    </a:lnTo>
                    <a:lnTo>
                      <a:pt x="20" y="10"/>
                    </a:lnTo>
                    <a:lnTo>
                      <a:pt x="20" y="10"/>
                    </a:lnTo>
                    <a:lnTo>
                      <a:pt x="20" y="10"/>
                    </a:lnTo>
                    <a:lnTo>
                      <a:pt x="19" y="13"/>
                    </a:lnTo>
                    <a:lnTo>
                      <a:pt x="19" y="13"/>
                    </a:lnTo>
                    <a:lnTo>
                      <a:pt x="19" y="15"/>
                    </a:lnTo>
                    <a:lnTo>
                      <a:pt x="19" y="15"/>
                    </a:lnTo>
                    <a:lnTo>
                      <a:pt x="19" y="15"/>
                    </a:lnTo>
                    <a:lnTo>
                      <a:pt x="19" y="15"/>
                    </a:lnTo>
                    <a:lnTo>
                      <a:pt x="19" y="15"/>
                    </a:lnTo>
                    <a:lnTo>
                      <a:pt x="19" y="15"/>
                    </a:lnTo>
                    <a:lnTo>
                      <a:pt x="19" y="15"/>
                    </a:lnTo>
                    <a:lnTo>
                      <a:pt x="19" y="15"/>
                    </a:lnTo>
                    <a:lnTo>
                      <a:pt x="19" y="15"/>
                    </a:lnTo>
                    <a:lnTo>
                      <a:pt x="17" y="15"/>
                    </a:lnTo>
                    <a:lnTo>
                      <a:pt x="17" y="16"/>
                    </a:lnTo>
                    <a:lnTo>
                      <a:pt x="17" y="16"/>
                    </a:lnTo>
                    <a:lnTo>
                      <a:pt x="17" y="16"/>
                    </a:lnTo>
                    <a:lnTo>
                      <a:pt x="17" y="16"/>
                    </a:lnTo>
                    <a:lnTo>
                      <a:pt x="17" y="16"/>
                    </a:lnTo>
                    <a:lnTo>
                      <a:pt x="17" y="16"/>
                    </a:lnTo>
                    <a:lnTo>
                      <a:pt x="17" y="18"/>
                    </a:lnTo>
                    <a:lnTo>
                      <a:pt x="17" y="18"/>
                    </a:lnTo>
                    <a:lnTo>
                      <a:pt x="17" y="18"/>
                    </a:lnTo>
                    <a:lnTo>
                      <a:pt x="17" y="18"/>
                    </a:lnTo>
                    <a:lnTo>
                      <a:pt x="17" y="18"/>
                    </a:lnTo>
                    <a:lnTo>
                      <a:pt x="15" y="18"/>
                    </a:lnTo>
                    <a:lnTo>
                      <a:pt x="15" y="18"/>
                    </a:lnTo>
                    <a:lnTo>
                      <a:pt x="15" y="20"/>
                    </a:lnTo>
                    <a:lnTo>
                      <a:pt x="17" y="20"/>
                    </a:lnTo>
                    <a:lnTo>
                      <a:pt x="17" y="20"/>
                    </a:lnTo>
                    <a:lnTo>
                      <a:pt x="17" y="20"/>
                    </a:lnTo>
                    <a:lnTo>
                      <a:pt x="17" y="20"/>
                    </a:lnTo>
                    <a:lnTo>
                      <a:pt x="17" y="20"/>
                    </a:lnTo>
                    <a:lnTo>
                      <a:pt x="17" y="22"/>
                    </a:lnTo>
                    <a:lnTo>
                      <a:pt x="17" y="22"/>
                    </a:lnTo>
                    <a:lnTo>
                      <a:pt x="15" y="23"/>
                    </a:lnTo>
                    <a:lnTo>
                      <a:pt x="15" y="23"/>
                    </a:lnTo>
                    <a:lnTo>
                      <a:pt x="15" y="23"/>
                    </a:lnTo>
                    <a:lnTo>
                      <a:pt x="15" y="23"/>
                    </a:lnTo>
                    <a:lnTo>
                      <a:pt x="15" y="23"/>
                    </a:lnTo>
                    <a:lnTo>
                      <a:pt x="15" y="23"/>
                    </a:lnTo>
                    <a:lnTo>
                      <a:pt x="15" y="25"/>
                    </a:lnTo>
                    <a:lnTo>
                      <a:pt x="17" y="25"/>
                    </a:lnTo>
                    <a:lnTo>
                      <a:pt x="17" y="25"/>
                    </a:lnTo>
                    <a:lnTo>
                      <a:pt x="17" y="25"/>
                    </a:lnTo>
                    <a:lnTo>
                      <a:pt x="19" y="25"/>
                    </a:lnTo>
                    <a:lnTo>
                      <a:pt x="19" y="25"/>
                    </a:lnTo>
                    <a:lnTo>
                      <a:pt x="19" y="25"/>
                    </a:lnTo>
                    <a:lnTo>
                      <a:pt x="20" y="23"/>
                    </a:lnTo>
                    <a:lnTo>
                      <a:pt x="20" y="23"/>
                    </a:lnTo>
                    <a:lnTo>
                      <a:pt x="20" y="23"/>
                    </a:lnTo>
                    <a:lnTo>
                      <a:pt x="20" y="23"/>
                    </a:lnTo>
                    <a:lnTo>
                      <a:pt x="20" y="22"/>
                    </a:lnTo>
                    <a:lnTo>
                      <a:pt x="20" y="22"/>
                    </a:lnTo>
                    <a:lnTo>
                      <a:pt x="20" y="22"/>
                    </a:lnTo>
                    <a:lnTo>
                      <a:pt x="20" y="22"/>
                    </a:lnTo>
                    <a:lnTo>
                      <a:pt x="20" y="22"/>
                    </a:lnTo>
                    <a:lnTo>
                      <a:pt x="20" y="22"/>
                    </a:lnTo>
                    <a:lnTo>
                      <a:pt x="20" y="20"/>
                    </a:lnTo>
                    <a:lnTo>
                      <a:pt x="20" y="20"/>
                    </a:lnTo>
                    <a:lnTo>
                      <a:pt x="20" y="20"/>
                    </a:lnTo>
                    <a:lnTo>
                      <a:pt x="20" y="18"/>
                    </a:lnTo>
                    <a:lnTo>
                      <a:pt x="20" y="18"/>
                    </a:lnTo>
                    <a:lnTo>
                      <a:pt x="20" y="18"/>
                    </a:lnTo>
                    <a:lnTo>
                      <a:pt x="22" y="18"/>
                    </a:lnTo>
                    <a:lnTo>
                      <a:pt x="22" y="18"/>
                    </a:lnTo>
                    <a:lnTo>
                      <a:pt x="22" y="18"/>
                    </a:lnTo>
                    <a:lnTo>
                      <a:pt x="22" y="18"/>
                    </a:lnTo>
                    <a:lnTo>
                      <a:pt x="22" y="18"/>
                    </a:lnTo>
                    <a:lnTo>
                      <a:pt x="22" y="16"/>
                    </a:lnTo>
                    <a:lnTo>
                      <a:pt x="22" y="16"/>
                    </a:lnTo>
                    <a:lnTo>
                      <a:pt x="22" y="16"/>
                    </a:lnTo>
                    <a:lnTo>
                      <a:pt x="22" y="16"/>
                    </a:lnTo>
                    <a:lnTo>
                      <a:pt x="22" y="16"/>
                    </a:lnTo>
                    <a:lnTo>
                      <a:pt x="22" y="15"/>
                    </a:lnTo>
                    <a:lnTo>
                      <a:pt x="22" y="15"/>
                    </a:lnTo>
                    <a:lnTo>
                      <a:pt x="22" y="15"/>
                    </a:lnTo>
                    <a:lnTo>
                      <a:pt x="22" y="15"/>
                    </a:lnTo>
                    <a:lnTo>
                      <a:pt x="22" y="15"/>
                    </a:lnTo>
                    <a:lnTo>
                      <a:pt x="22" y="15"/>
                    </a:lnTo>
                    <a:lnTo>
                      <a:pt x="24" y="13"/>
                    </a:lnTo>
                    <a:lnTo>
                      <a:pt x="31" y="16"/>
                    </a:lnTo>
                    <a:lnTo>
                      <a:pt x="34" y="47"/>
                    </a:lnTo>
                    <a:lnTo>
                      <a:pt x="3" y="50"/>
                    </a:lnTo>
                    <a:lnTo>
                      <a:pt x="0" y="25"/>
                    </a:lnTo>
                    <a:lnTo>
                      <a:pt x="12" y="23"/>
                    </a:lnTo>
                    <a:lnTo>
                      <a:pt x="12" y="23"/>
                    </a:lnTo>
                    <a:lnTo>
                      <a:pt x="12" y="23"/>
                    </a:lnTo>
                    <a:lnTo>
                      <a:pt x="12" y="23"/>
                    </a:lnTo>
                    <a:lnTo>
                      <a:pt x="12" y="23"/>
                    </a:lnTo>
                    <a:lnTo>
                      <a:pt x="14" y="23"/>
                    </a:lnTo>
                    <a:lnTo>
                      <a:pt x="14" y="23"/>
                    </a:lnTo>
                    <a:lnTo>
                      <a:pt x="14" y="23"/>
                    </a:lnTo>
                    <a:lnTo>
                      <a:pt x="14" y="23"/>
                    </a:lnTo>
                    <a:lnTo>
                      <a:pt x="14" y="23"/>
                    </a:lnTo>
                    <a:lnTo>
                      <a:pt x="14" y="23"/>
                    </a:lnTo>
                    <a:lnTo>
                      <a:pt x="14" y="23"/>
                    </a:lnTo>
                    <a:lnTo>
                      <a:pt x="14" y="23"/>
                    </a:lnTo>
                    <a:lnTo>
                      <a:pt x="14" y="23"/>
                    </a:lnTo>
                    <a:lnTo>
                      <a:pt x="15" y="23"/>
                    </a:lnTo>
                    <a:lnTo>
                      <a:pt x="15" y="23"/>
                    </a:lnTo>
                    <a:lnTo>
                      <a:pt x="15" y="23"/>
                    </a:lnTo>
                    <a:lnTo>
                      <a:pt x="14" y="22"/>
                    </a:lnTo>
                    <a:lnTo>
                      <a:pt x="14" y="22"/>
                    </a:lnTo>
                    <a:lnTo>
                      <a:pt x="14" y="22"/>
                    </a:lnTo>
                    <a:lnTo>
                      <a:pt x="14" y="22"/>
                    </a:lnTo>
                    <a:lnTo>
                      <a:pt x="15" y="20"/>
                    </a:lnTo>
                    <a:lnTo>
                      <a:pt x="15" y="20"/>
                    </a:lnTo>
                    <a:lnTo>
                      <a:pt x="17" y="13"/>
                    </a:lnTo>
                    <a:lnTo>
                      <a:pt x="17" y="13"/>
                    </a:lnTo>
                    <a:lnTo>
                      <a:pt x="17" y="13"/>
                    </a:lnTo>
                    <a:lnTo>
                      <a:pt x="17" y="11"/>
                    </a:lnTo>
                    <a:lnTo>
                      <a:pt x="17" y="11"/>
                    </a:lnTo>
                    <a:lnTo>
                      <a:pt x="17" y="11"/>
                    </a:lnTo>
                    <a:lnTo>
                      <a:pt x="15" y="11"/>
                    </a:lnTo>
                    <a:lnTo>
                      <a:pt x="15" y="11"/>
                    </a:lnTo>
                    <a:lnTo>
                      <a:pt x="15" y="11"/>
                    </a:lnTo>
                    <a:lnTo>
                      <a:pt x="15" y="10"/>
                    </a:lnTo>
                    <a:lnTo>
                      <a:pt x="15" y="10"/>
                    </a:lnTo>
                    <a:lnTo>
                      <a:pt x="15" y="10"/>
                    </a:lnTo>
                    <a:lnTo>
                      <a:pt x="15" y="10"/>
                    </a:lnTo>
                    <a:lnTo>
                      <a:pt x="15" y="10"/>
                    </a:lnTo>
                    <a:lnTo>
                      <a:pt x="15" y="10"/>
                    </a:lnTo>
                    <a:lnTo>
                      <a:pt x="15" y="10"/>
                    </a:lnTo>
                    <a:lnTo>
                      <a:pt x="17" y="8"/>
                    </a:lnTo>
                    <a:lnTo>
                      <a:pt x="17" y="8"/>
                    </a:lnTo>
                    <a:lnTo>
                      <a:pt x="17" y="8"/>
                    </a:lnTo>
                    <a:lnTo>
                      <a:pt x="17" y="8"/>
                    </a:lnTo>
                    <a:lnTo>
                      <a:pt x="17" y="6"/>
                    </a:lnTo>
                    <a:lnTo>
                      <a:pt x="17" y="6"/>
                    </a:lnTo>
                    <a:lnTo>
                      <a:pt x="17" y="3"/>
                    </a:lnTo>
                    <a:lnTo>
                      <a:pt x="17" y="3"/>
                    </a:lnTo>
                    <a:lnTo>
                      <a:pt x="17" y="3"/>
                    </a:lnTo>
                    <a:lnTo>
                      <a:pt x="17" y="3"/>
                    </a:lnTo>
                    <a:lnTo>
                      <a:pt x="17" y="3"/>
                    </a:lnTo>
                    <a:lnTo>
                      <a:pt x="17" y="3"/>
                    </a:lnTo>
                    <a:lnTo>
                      <a:pt x="17" y="3"/>
                    </a:lnTo>
                    <a:lnTo>
                      <a:pt x="17" y="3"/>
                    </a:lnTo>
                    <a:lnTo>
                      <a:pt x="19" y="1"/>
                    </a:lnTo>
                    <a:lnTo>
                      <a:pt x="19" y="1"/>
                    </a:lnTo>
                    <a:lnTo>
                      <a:pt x="19" y="0"/>
                    </a:lnTo>
                    <a:lnTo>
                      <a:pt x="20" y="1"/>
                    </a:lnTo>
                    <a:lnTo>
                      <a:pt x="20" y="1"/>
                    </a:lnTo>
                    <a:lnTo>
                      <a:pt x="20" y="1"/>
                    </a:lnTo>
                    <a:lnTo>
                      <a:pt x="20" y="1"/>
                    </a:lnTo>
                    <a:lnTo>
                      <a:pt x="20" y="1"/>
                    </a:lnTo>
                    <a:lnTo>
                      <a:pt x="20" y="3"/>
                    </a:lnTo>
                    <a:lnTo>
                      <a:pt x="20" y="3"/>
                    </a:lnTo>
                    <a:lnTo>
                      <a:pt x="2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07" name="Freeform 2467"/>
              <p:cNvSpPr>
                <a:spLocks/>
              </p:cNvSpPr>
              <p:nvPr/>
            </p:nvSpPr>
            <p:spPr bwMode="auto">
              <a:xfrm>
                <a:off x="4160" y="1496"/>
                <a:ext cx="36" cy="38"/>
              </a:xfrm>
              <a:custGeom>
                <a:avLst/>
                <a:gdLst>
                  <a:gd name="T0" fmla="*/ 0 w 36"/>
                  <a:gd name="T1" fmla="*/ 3 h 38"/>
                  <a:gd name="T2" fmla="*/ 15 w 36"/>
                  <a:gd name="T3" fmla="*/ 1 h 38"/>
                  <a:gd name="T4" fmla="*/ 31 w 36"/>
                  <a:gd name="T5" fmla="*/ 0 h 38"/>
                  <a:gd name="T6" fmla="*/ 36 w 36"/>
                  <a:gd name="T7" fmla="*/ 33 h 38"/>
                  <a:gd name="T8" fmla="*/ 36 w 36"/>
                  <a:gd name="T9" fmla="*/ 33 h 38"/>
                  <a:gd name="T10" fmla="*/ 36 w 36"/>
                  <a:gd name="T11" fmla="*/ 33 h 38"/>
                  <a:gd name="T12" fmla="*/ 36 w 36"/>
                  <a:gd name="T13" fmla="*/ 35 h 38"/>
                  <a:gd name="T14" fmla="*/ 5 w 36"/>
                  <a:gd name="T15" fmla="*/ 38 h 38"/>
                  <a:gd name="T16" fmla="*/ 0 w 36"/>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8">
                    <a:moveTo>
                      <a:pt x="0" y="3"/>
                    </a:moveTo>
                    <a:lnTo>
                      <a:pt x="15" y="1"/>
                    </a:lnTo>
                    <a:lnTo>
                      <a:pt x="31" y="0"/>
                    </a:lnTo>
                    <a:lnTo>
                      <a:pt x="36" y="33"/>
                    </a:lnTo>
                    <a:lnTo>
                      <a:pt x="36" y="33"/>
                    </a:lnTo>
                    <a:lnTo>
                      <a:pt x="36" y="33"/>
                    </a:lnTo>
                    <a:lnTo>
                      <a:pt x="36" y="35"/>
                    </a:lnTo>
                    <a:lnTo>
                      <a:pt x="5" y="38"/>
                    </a:lnTo>
                    <a:lnTo>
                      <a:pt x="0"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08" name="Freeform 2468"/>
              <p:cNvSpPr>
                <a:spLocks/>
              </p:cNvSpPr>
              <p:nvPr/>
            </p:nvSpPr>
            <p:spPr bwMode="auto">
              <a:xfrm>
                <a:off x="4160" y="1496"/>
                <a:ext cx="36" cy="38"/>
              </a:xfrm>
              <a:custGeom>
                <a:avLst/>
                <a:gdLst>
                  <a:gd name="T0" fmla="*/ 0 w 36"/>
                  <a:gd name="T1" fmla="*/ 3 h 38"/>
                  <a:gd name="T2" fmla="*/ 15 w 36"/>
                  <a:gd name="T3" fmla="*/ 1 h 38"/>
                  <a:gd name="T4" fmla="*/ 31 w 36"/>
                  <a:gd name="T5" fmla="*/ 0 h 38"/>
                  <a:gd name="T6" fmla="*/ 36 w 36"/>
                  <a:gd name="T7" fmla="*/ 33 h 38"/>
                  <a:gd name="T8" fmla="*/ 36 w 36"/>
                  <a:gd name="T9" fmla="*/ 33 h 38"/>
                  <a:gd name="T10" fmla="*/ 36 w 36"/>
                  <a:gd name="T11" fmla="*/ 33 h 38"/>
                  <a:gd name="T12" fmla="*/ 36 w 36"/>
                  <a:gd name="T13" fmla="*/ 35 h 38"/>
                  <a:gd name="T14" fmla="*/ 5 w 36"/>
                  <a:gd name="T15" fmla="*/ 38 h 38"/>
                  <a:gd name="T16" fmla="*/ 0 w 36"/>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8">
                    <a:moveTo>
                      <a:pt x="0" y="3"/>
                    </a:moveTo>
                    <a:lnTo>
                      <a:pt x="15" y="1"/>
                    </a:lnTo>
                    <a:lnTo>
                      <a:pt x="31" y="0"/>
                    </a:lnTo>
                    <a:lnTo>
                      <a:pt x="36" y="33"/>
                    </a:lnTo>
                    <a:lnTo>
                      <a:pt x="36" y="33"/>
                    </a:lnTo>
                    <a:lnTo>
                      <a:pt x="36" y="33"/>
                    </a:lnTo>
                    <a:lnTo>
                      <a:pt x="36" y="35"/>
                    </a:lnTo>
                    <a:lnTo>
                      <a:pt x="5" y="38"/>
                    </a:lnTo>
                    <a:lnTo>
                      <a:pt x="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09" name="Freeform 2469"/>
              <p:cNvSpPr>
                <a:spLocks/>
              </p:cNvSpPr>
              <p:nvPr/>
            </p:nvSpPr>
            <p:spPr bwMode="auto">
              <a:xfrm>
                <a:off x="4179" y="1634"/>
                <a:ext cx="34" cy="41"/>
              </a:xfrm>
              <a:custGeom>
                <a:avLst/>
                <a:gdLst>
                  <a:gd name="T0" fmla="*/ 30 w 34"/>
                  <a:gd name="T1" fmla="*/ 0 h 41"/>
                  <a:gd name="T2" fmla="*/ 34 w 34"/>
                  <a:gd name="T3" fmla="*/ 38 h 41"/>
                  <a:gd name="T4" fmla="*/ 32 w 34"/>
                  <a:gd name="T5" fmla="*/ 38 h 41"/>
                  <a:gd name="T6" fmla="*/ 32 w 34"/>
                  <a:gd name="T7" fmla="*/ 38 h 41"/>
                  <a:gd name="T8" fmla="*/ 32 w 34"/>
                  <a:gd name="T9" fmla="*/ 38 h 41"/>
                  <a:gd name="T10" fmla="*/ 29 w 34"/>
                  <a:gd name="T11" fmla="*/ 38 h 41"/>
                  <a:gd name="T12" fmla="*/ 5 w 34"/>
                  <a:gd name="T13" fmla="*/ 41 h 41"/>
                  <a:gd name="T14" fmla="*/ 5 w 34"/>
                  <a:gd name="T15" fmla="*/ 41 h 41"/>
                  <a:gd name="T16" fmla="*/ 5 w 34"/>
                  <a:gd name="T17" fmla="*/ 39 h 41"/>
                  <a:gd name="T18" fmla="*/ 5 w 34"/>
                  <a:gd name="T19" fmla="*/ 38 h 41"/>
                  <a:gd name="T20" fmla="*/ 5 w 34"/>
                  <a:gd name="T21" fmla="*/ 38 h 41"/>
                  <a:gd name="T22" fmla="*/ 5 w 34"/>
                  <a:gd name="T23" fmla="*/ 38 h 41"/>
                  <a:gd name="T24" fmla="*/ 3 w 34"/>
                  <a:gd name="T25" fmla="*/ 36 h 41"/>
                  <a:gd name="T26" fmla="*/ 3 w 34"/>
                  <a:gd name="T27" fmla="*/ 36 h 41"/>
                  <a:gd name="T28" fmla="*/ 0 w 34"/>
                  <a:gd name="T29" fmla="*/ 4 h 41"/>
                  <a:gd name="T30" fmla="*/ 7 w 34"/>
                  <a:gd name="T31" fmla="*/ 4 h 41"/>
                  <a:gd name="T32" fmla="*/ 30 w 34"/>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1">
                    <a:moveTo>
                      <a:pt x="30" y="0"/>
                    </a:moveTo>
                    <a:lnTo>
                      <a:pt x="34" y="38"/>
                    </a:lnTo>
                    <a:lnTo>
                      <a:pt x="32" y="38"/>
                    </a:lnTo>
                    <a:lnTo>
                      <a:pt x="32" y="38"/>
                    </a:lnTo>
                    <a:lnTo>
                      <a:pt x="32" y="38"/>
                    </a:lnTo>
                    <a:lnTo>
                      <a:pt x="29" y="38"/>
                    </a:lnTo>
                    <a:lnTo>
                      <a:pt x="5" y="41"/>
                    </a:lnTo>
                    <a:lnTo>
                      <a:pt x="5" y="41"/>
                    </a:lnTo>
                    <a:lnTo>
                      <a:pt x="5" y="39"/>
                    </a:lnTo>
                    <a:lnTo>
                      <a:pt x="5" y="38"/>
                    </a:lnTo>
                    <a:lnTo>
                      <a:pt x="5" y="38"/>
                    </a:lnTo>
                    <a:lnTo>
                      <a:pt x="5" y="38"/>
                    </a:lnTo>
                    <a:lnTo>
                      <a:pt x="3" y="36"/>
                    </a:lnTo>
                    <a:lnTo>
                      <a:pt x="3" y="36"/>
                    </a:lnTo>
                    <a:lnTo>
                      <a:pt x="0" y="4"/>
                    </a:lnTo>
                    <a:lnTo>
                      <a:pt x="7" y="4"/>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10" name="Freeform 2470"/>
              <p:cNvSpPr>
                <a:spLocks/>
              </p:cNvSpPr>
              <p:nvPr/>
            </p:nvSpPr>
            <p:spPr bwMode="auto">
              <a:xfrm>
                <a:off x="4179" y="1634"/>
                <a:ext cx="34" cy="41"/>
              </a:xfrm>
              <a:custGeom>
                <a:avLst/>
                <a:gdLst>
                  <a:gd name="T0" fmla="*/ 30 w 34"/>
                  <a:gd name="T1" fmla="*/ 0 h 41"/>
                  <a:gd name="T2" fmla="*/ 34 w 34"/>
                  <a:gd name="T3" fmla="*/ 38 h 41"/>
                  <a:gd name="T4" fmla="*/ 32 w 34"/>
                  <a:gd name="T5" fmla="*/ 38 h 41"/>
                  <a:gd name="T6" fmla="*/ 32 w 34"/>
                  <a:gd name="T7" fmla="*/ 38 h 41"/>
                  <a:gd name="T8" fmla="*/ 32 w 34"/>
                  <a:gd name="T9" fmla="*/ 38 h 41"/>
                  <a:gd name="T10" fmla="*/ 29 w 34"/>
                  <a:gd name="T11" fmla="*/ 38 h 41"/>
                  <a:gd name="T12" fmla="*/ 5 w 34"/>
                  <a:gd name="T13" fmla="*/ 41 h 41"/>
                  <a:gd name="T14" fmla="*/ 5 w 34"/>
                  <a:gd name="T15" fmla="*/ 41 h 41"/>
                  <a:gd name="T16" fmla="*/ 5 w 34"/>
                  <a:gd name="T17" fmla="*/ 39 h 41"/>
                  <a:gd name="T18" fmla="*/ 5 w 34"/>
                  <a:gd name="T19" fmla="*/ 38 h 41"/>
                  <a:gd name="T20" fmla="*/ 5 w 34"/>
                  <a:gd name="T21" fmla="*/ 38 h 41"/>
                  <a:gd name="T22" fmla="*/ 5 w 34"/>
                  <a:gd name="T23" fmla="*/ 38 h 41"/>
                  <a:gd name="T24" fmla="*/ 3 w 34"/>
                  <a:gd name="T25" fmla="*/ 36 h 41"/>
                  <a:gd name="T26" fmla="*/ 3 w 34"/>
                  <a:gd name="T27" fmla="*/ 36 h 41"/>
                  <a:gd name="T28" fmla="*/ 0 w 34"/>
                  <a:gd name="T29" fmla="*/ 4 h 41"/>
                  <a:gd name="T30" fmla="*/ 7 w 34"/>
                  <a:gd name="T31" fmla="*/ 4 h 41"/>
                  <a:gd name="T32" fmla="*/ 30 w 34"/>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1">
                    <a:moveTo>
                      <a:pt x="30" y="0"/>
                    </a:moveTo>
                    <a:lnTo>
                      <a:pt x="34" y="38"/>
                    </a:lnTo>
                    <a:lnTo>
                      <a:pt x="32" y="38"/>
                    </a:lnTo>
                    <a:lnTo>
                      <a:pt x="32" y="38"/>
                    </a:lnTo>
                    <a:lnTo>
                      <a:pt x="32" y="38"/>
                    </a:lnTo>
                    <a:lnTo>
                      <a:pt x="29" y="38"/>
                    </a:lnTo>
                    <a:lnTo>
                      <a:pt x="5" y="41"/>
                    </a:lnTo>
                    <a:lnTo>
                      <a:pt x="5" y="41"/>
                    </a:lnTo>
                    <a:lnTo>
                      <a:pt x="5" y="39"/>
                    </a:lnTo>
                    <a:lnTo>
                      <a:pt x="5" y="38"/>
                    </a:lnTo>
                    <a:lnTo>
                      <a:pt x="5" y="38"/>
                    </a:lnTo>
                    <a:lnTo>
                      <a:pt x="5" y="38"/>
                    </a:lnTo>
                    <a:lnTo>
                      <a:pt x="3" y="36"/>
                    </a:lnTo>
                    <a:lnTo>
                      <a:pt x="3" y="36"/>
                    </a:lnTo>
                    <a:lnTo>
                      <a:pt x="0" y="4"/>
                    </a:lnTo>
                    <a:lnTo>
                      <a:pt x="7" y="4"/>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11" name="Freeform 2471"/>
              <p:cNvSpPr>
                <a:spLocks/>
              </p:cNvSpPr>
              <p:nvPr/>
            </p:nvSpPr>
            <p:spPr bwMode="auto">
              <a:xfrm>
                <a:off x="3871" y="1140"/>
                <a:ext cx="42" cy="90"/>
              </a:xfrm>
              <a:custGeom>
                <a:avLst/>
                <a:gdLst>
                  <a:gd name="T0" fmla="*/ 42 w 42"/>
                  <a:gd name="T1" fmla="*/ 8 h 90"/>
                  <a:gd name="T2" fmla="*/ 42 w 42"/>
                  <a:gd name="T3" fmla="*/ 10 h 90"/>
                  <a:gd name="T4" fmla="*/ 42 w 42"/>
                  <a:gd name="T5" fmla="*/ 12 h 90"/>
                  <a:gd name="T6" fmla="*/ 42 w 42"/>
                  <a:gd name="T7" fmla="*/ 13 h 90"/>
                  <a:gd name="T8" fmla="*/ 42 w 42"/>
                  <a:gd name="T9" fmla="*/ 13 h 90"/>
                  <a:gd name="T10" fmla="*/ 42 w 42"/>
                  <a:gd name="T11" fmla="*/ 13 h 90"/>
                  <a:gd name="T12" fmla="*/ 40 w 42"/>
                  <a:gd name="T13" fmla="*/ 15 h 90"/>
                  <a:gd name="T14" fmla="*/ 40 w 42"/>
                  <a:gd name="T15" fmla="*/ 15 h 90"/>
                  <a:gd name="T16" fmla="*/ 40 w 42"/>
                  <a:gd name="T17" fmla="*/ 13 h 90"/>
                  <a:gd name="T18" fmla="*/ 40 w 42"/>
                  <a:gd name="T19" fmla="*/ 13 h 90"/>
                  <a:gd name="T20" fmla="*/ 39 w 42"/>
                  <a:gd name="T21" fmla="*/ 15 h 90"/>
                  <a:gd name="T22" fmla="*/ 39 w 42"/>
                  <a:gd name="T23" fmla="*/ 17 h 90"/>
                  <a:gd name="T24" fmla="*/ 39 w 42"/>
                  <a:gd name="T25" fmla="*/ 17 h 90"/>
                  <a:gd name="T26" fmla="*/ 39 w 42"/>
                  <a:gd name="T27" fmla="*/ 17 h 90"/>
                  <a:gd name="T28" fmla="*/ 39 w 42"/>
                  <a:gd name="T29" fmla="*/ 17 h 90"/>
                  <a:gd name="T30" fmla="*/ 39 w 42"/>
                  <a:gd name="T31" fmla="*/ 17 h 90"/>
                  <a:gd name="T32" fmla="*/ 39 w 42"/>
                  <a:gd name="T33" fmla="*/ 18 h 90"/>
                  <a:gd name="T34" fmla="*/ 39 w 42"/>
                  <a:gd name="T35" fmla="*/ 18 h 90"/>
                  <a:gd name="T36" fmla="*/ 37 w 42"/>
                  <a:gd name="T37" fmla="*/ 20 h 90"/>
                  <a:gd name="T38" fmla="*/ 35 w 42"/>
                  <a:gd name="T39" fmla="*/ 20 h 90"/>
                  <a:gd name="T40" fmla="*/ 35 w 42"/>
                  <a:gd name="T41" fmla="*/ 22 h 90"/>
                  <a:gd name="T42" fmla="*/ 35 w 42"/>
                  <a:gd name="T43" fmla="*/ 25 h 90"/>
                  <a:gd name="T44" fmla="*/ 35 w 42"/>
                  <a:gd name="T45" fmla="*/ 25 h 90"/>
                  <a:gd name="T46" fmla="*/ 35 w 42"/>
                  <a:gd name="T47" fmla="*/ 27 h 90"/>
                  <a:gd name="T48" fmla="*/ 33 w 42"/>
                  <a:gd name="T49" fmla="*/ 29 h 90"/>
                  <a:gd name="T50" fmla="*/ 33 w 42"/>
                  <a:gd name="T51" fmla="*/ 29 h 90"/>
                  <a:gd name="T52" fmla="*/ 33 w 42"/>
                  <a:gd name="T53" fmla="*/ 29 h 90"/>
                  <a:gd name="T54" fmla="*/ 33 w 42"/>
                  <a:gd name="T55" fmla="*/ 30 h 90"/>
                  <a:gd name="T56" fmla="*/ 32 w 42"/>
                  <a:gd name="T57" fmla="*/ 32 h 90"/>
                  <a:gd name="T58" fmla="*/ 30 w 42"/>
                  <a:gd name="T59" fmla="*/ 35 h 90"/>
                  <a:gd name="T60" fmla="*/ 17 w 42"/>
                  <a:gd name="T61" fmla="*/ 45 h 90"/>
                  <a:gd name="T62" fmla="*/ 8 w 42"/>
                  <a:gd name="T63" fmla="*/ 64 h 90"/>
                  <a:gd name="T64" fmla="*/ 1 w 42"/>
                  <a:gd name="T65" fmla="*/ 27 h 90"/>
                  <a:gd name="T66" fmla="*/ 1 w 42"/>
                  <a:gd name="T67" fmla="*/ 25 h 90"/>
                  <a:gd name="T68" fmla="*/ 1 w 42"/>
                  <a:gd name="T69" fmla="*/ 22 h 90"/>
                  <a:gd name="T70" fmla="*/ 3 w 42"/>
                  <a:gd name="T71" fmla="*/ 22 h 90"/>
                  <a:gd name="T72" fmla="*/ 5 w 42"/>
                  <a:gd name="T73" fmla="*/ 20 h 90"/>
                  <a:gd name="T74" fmla="*/ 6 w 42"/>
                  <a:gd name="T75" fmla="*/ 18 h 90"/>
                  <a:gd name="T76" fmla="*/ 6 w 42"/>
                  <a:gd name="T77" fmla="*/ 17 h 90"/>
                  <a:gd name="T78" fmla="*/ 6 w 42"/>
                  <a:gd name="T79" fmla="*/ 17 h 90"/>
                  <a:gd name="T80" fmla="*/ 8 w 42"/>
                  <a:gd name="T81" fmla="*/ 17 h 90"/>
                  <a:gd name="T82" fmla="*/ 10 w 42"/>
                  <a:gd name="T83" fmla="*/ 13 h 90"/>
                  <a:gd name="T84" fmla="*/ 11 w 42"/>
                  <a:gd name="T85" fmla="*/ 12 h 90"/>
                  <a:gd name="T86" fmla="*/ 13 w 42"/>
                  <a:gd name="T87" fmla="*/ 10 h 90"/>
                  <a:gd name="T88" fmla="*/ 13 w 42"/>
                  <a:gd name="T89" fmla="*/ 10 h 90"/>
                  <a:gd name="T90" fmla="*/ 15 w 42"/>
                  <a:gd name="T91" fmla="*/ 8 h 90"/>
                  <a:gd name="T92" fmla="*/ 17 w 42"/>
                  <a:gd name="T93" fmla="*/ 8 h 90"/>
                  <a:gd name="T94" fmla="*/ 17 w 42"/>
                  <a:gd name="T95" fmla="*/ 7 h 90"/>
                  <a:gd name="T96" fmla="*/ 18 w 42"/>
                  <a:gd name="T97" fmla="*/ 7 h 90"/>
                  <a:gd name="T98" fmla="*/ 20 w 42"/>
                  <a:gd name="T99" fmla="*/ 7 h 90"/>
                  <a:gd name="T100" fmla="*/ 20 w 42"/>
                  <a:gd name="T101" fmla="*/ 5 h 90"/>
                  <a:gd name="T102" fmla="*/ 23 w 42"/>
                  <a:gd name="T103" fmla="*/ 1 h 90"/>
                  <a:gd name="T104" fmla="*/ 23 w 42"/>
                  <a:gd name="T105"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 h="90">
                    <a:moveTo>
                      <a:pt x="37" y="0"/>
                    </a:moveTo>
                    <a:lnTo>
                      <a:pt x="37" y="8"/>
                    </a:lnTo>
                    <a:lnTo>
                      <a:pt x="42" y="8"/>
                    </a:lnTo>
                    <a:lnTo>
                      <a:pt x="42" y="8"/>
                    </a:lnTo>
                    <a:lnTo>
                      <a:pt x="42" y="8"/>
                    </a:lnTo>
                    <a:lnTo>
                      <a:pt x="42" y="10"/>
                    </a:lnTo>
                    <a:lnTo>
                      <a:pt x="42" y="10"/>
                    </a:lnTo>
                    <a:lnTo>
                      <a:pt x="42" y="10"/>
                    </a:lnTo>
                    <a:lnTo>
                      <a:pt x="42" y="10"/>
                    </a:lnTo>
                    <a:lnTo>
                      <a:pt x="42" y="12"/>
                    </a:lnTo>
                    <a:lnTo>
                      <a:pt x="42" y="12"/>
                    </a:lnTo>
                    <a:lnTo>
                      <a:pt x="42" y="12"/>
                    </a:lnTo>
                    <a:lnTo>
                      <a:pt x="42" y="12"/>
                    </a:lnTo>
                    <a:lnTo>
                      <a:pt x="42" y="12"/>
                    </a:lnTo>
                    <a:lnTo>
                      <a:pt x="42" y="13"/>
                    </a:lnTo>
                    <a:lnTo>
                      <a:pt x="42" y="13"/>
                    </a:lnTo>
                    <a:lnTo>
                      <a:pt x="42" y="13"/>
                    </a:lnTo>
                    <a:lnTo>
                      <a:pt x="42" y="13"/>
                    </a:lnTo>
                    <a:lnTo>
                      <a:pt x="42" y="13"/>
                    </a:lnTo>
                    <a:lnTo>
                      <a:pt x="42" y="13"/>
                    </a:lnTo>
                    <a:lnTo>
                      <a:pt x="42" y="13"/>
                    </a:lnTo>
                    <a:lnTo>
                      <a:pt x="42" y="13"/>
                    </a:lnTo>
                    <a:lnTo>
                      <a:pt x="42" y="13"/>
                    </a:lnTo>
                    <a:lnTo>
                      <a:pt x="42" y="13"/>
                    </a:lnTo>
                    <a:lnTo>
                      <a:pt x="42" y="13"/>
                    </a:lnTo>
                    <a:lnTo>
                      <a:pt x="42" y="15"/>
                    </a:lnTo>
                    <a:lnTo>
                      <a:pt x="42" y="15"/>
                    </a:lnTo>
                    <a:lnTo>
                      <a:pt x="40" y="15"/>
                    </a:lnTo>
                    <a:lnTo>
                      <a:pt x="40" y="15"/>
                    </a:lnTo>
                    <a:lnTo>
                      <a:pt x="40" y="15"/>
                    </a:lnTo>
                    <a:lnTo>
                      <a:pt x="40" y="15"/>
                    </a:lnTo>
                    <a:lnTo>
                      <a:pt x="40" y="15"/>
                    </a:lnTo>
                    <a:lnTo>
                      <a:pt x="40" y="13"/>
                    </a:lnTo>
                    <a:lnTo>
                      <a:pt x="40" y="13"/>
                    </a:lnTo>
                    <a:lnTo>
                      <a:pt x="40" y="13"/>
                    </a:lnTo>
                    <a:lnTo>
                      <a:pt x="40" y="13"/>
                    </a:lnTo>
                    <a:lnTo>
                      <a:pt x="40" y="13"/>
                    </a:lnTo>
                    <a:lnTo>
                      <a:pt x="40" y="13"/>
                    </a:lnTo>
                    <a:lnTo>
                      <a:pt x="40" y="13"/>
                    </a:lnTo>
                    <a:lnTo>
                      <a:pt x="40" y="13"/>
                    </a:lnTo>
                    <a:lnTo>
                      <a:pt x="40" y="13"/>
                    </a:lnTo>
                    <a:lnTo>
                      <a:pt x="39" y="15"/>
                    </a:lnTo>
                    <a:lnTo>
                      <a:pt x="39" y="15"/>
                    </a:lnTo>
                    <a:lnTo>
                      <a:pt x="39" y="15"/>
                    </a:lnTo>
                    <a:lnTo>
                      <a:pt x="39" y="15"/>
                    </a:lnTo>
                    <a:lnTo>
                      <a:pt x="39" y="15"/>
                    </a:lnTo>
                    <a:lnTo>
                      <a:pt x="39" y="15"/>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8"/>
                    </a:lnTo>
                    <a:lnTo>
                      <a:pt x="39" y="18"/>
                    </a:lnTo>
                    <a:lnTo>
                      <a:pt x="39" y="18"/>
                    </a:lnTo>
                    <a:lnTo>
                      <a:pt x="39" y="18"/>
                    </a:lnTo>
                    <a:lnTo>
                      <a:pt x="39" y="18"/>
                    </a:lnTo>
                    <a:lnTo>
                      <a:pt x="39" y="18"/>
                    </a:lnTo>
                    <a:lnTo>
                      <a:pt x="39" y="18"/>
                    </a:lnTo>
                    <a:lnTo>
                      <a:pt x="37" y="20"/>
                    </a:lnTo>
                    <a:lnTo>
                      <a:pt x="37" y="20"/>
                    </a:lnTo>
                    <a:lnTo>
                      <a:pt x="37" y="20"/>
                    </a:lnTo>
                    <a:lnTo>
                      <a:pt x="37" y="20"/>
                    </a:lnTo>
                    <a:lnTo>
                      <a:pt x="35" y="20"/>
                    </a:lnTo>
                    <a:lnTo>
                      <a:pt x="35" y="20"/>
                    </a:lnTo>
                    <a:lnTo>
                      <a:pt x="35" y="20"/>
                    </a:lnTo>
                    <a:lnTo>
                      <a:pt x="35" y="20"/>
                    </a:lnTo>
                    <a:lnTo>
                      <a:pt x="35" y="22"/>
                    </a:lnTo>
                    <a:lnTo>
                      <a:pt x="35" y="22"/>
                    </a:lnTo>
                    <a:lnTo>
                      <a:pt x="35" y="22"/>
                    </a:lnTo>
                    <a:lnTo>
                      <a:pt x="35" y="23"/>
                    </a:lnTo>
                    <a:lnTo>
                      <a:pt x="35" y="23"/>
                    </a:lnTo>
                    <a:lnTo>
                      <a:pt x="35" y="23"/>
                    </a:lnTo>
                    <a:lnTo>
                      <a:pt x="35" y="25"/>
                    </a:lnTo>
                    <a:lnTo>
                      <a:pt x="35" y="25"/>
                    </a:lnTo>
                    <a:lnTo>
                      <a:pt x="35" y="25"/>
                    </a:lnTo>
                    <a:lnTo>
                      <a:pt x="35" y="25"/>
                    </a:lnTo>
                    <a:lnTo>
                      <a:pt x="35" y="25"/>
                    </a:lnTo>
                    <a:lnTo>
                      <a:pt x="35" y="25"/>
                    </a:lnTo>
                    <a:lnTo>
                      <a:pt x="35" y="25"/>
                    </a:lnTo>
                    <a:lnTo>
                      <a:pt x="35" y="27"/>
                    </a:lnTo>
                    <a:lnTo>
                      <a:pt x="35" y="27"/>
                    </a:lnTo>
                    <a:lnTo>
                      <a:pt x="35" y="27"/>
                    </a:lnTo>
                    <a:lnTo>
                      <a:pt x="35" y="29"/>
                    </a:lnTo>
                    <a:lnTo>
                      <a:pt x="35" y="29"/>
                    </a:lnTo>
                    <a:lnTo>
                      <a:pt x="33" y="29"/>
                    </a:lnTo>
                    <a:lnTo>
                      <a:pt x="33" y="29"/>
                    </a:lnTo>
                    <a:lnTo>
                      <a:pt x="33" y="29"/>
                    </a:lnTo>
                    <a:lnTo>
                      <a:pt x="33" y="29"/>
                    </a:lnTo>
                    <a:lnTo>
                      <a:pt x="33" y="29"/>
                    </a:lnTo>
                    <a:lnTo>
                      <a:pt x="33" y="29"/>
                    </a:lnTo>
                    <a:lnTo>
                      <a:pt x="33" y="29"/>
                    </a:lnTo>
                    <a:lnTo>
                      <a:pt x="33" y="29"/>
                    </a:lnTo>
                    <a:lnTo>
                      <a:pt x="33" y="29"/>
                    </a:lnTo>
                    <a:lnTo>
                      <a:pt x="33" y="29"/>
                    </a:lnTo>
                    <a:lnTo>
                      <a:pt x="33" y="30"/>
                    </a:lnTo>
                    <a:lnTo>
                      <a:pt x="33" y="30"/>
                    </a:lnTo>
                    <a:lnTo>
                      <a:pt x="33" y="30"/>
                    </a:lnTo>
                    <a:lnTo>
                      <a:pt x="32" y="32"/>
                    </a:lnTo>
                    <a:lnTo>
                      <a:pt x="32" y="32"/>
                    </a:lnTo>
                    <a:lnTo>
                      <a:pt x="32" y="32"/>
                    </a:lnTo>
                    <a:lnTo>
                      <a:pt x="32" y="32"/>
                    </a:lnTo>
                    <a:lnTo>
                      <a:pt x="32" y="32"/>
                    </a:lnTo>
                    <a:lnTo>
                      <a:pt x="30" y="32"/>
                    </a:lnTo>
                    <a:lnTo>
                      <a:pt x="30" y="35"/>
                    </a:lnTo>
                    <a:lnTo>
                      <a:pt x="30" y="35"/>
                    </a:lnTo>
                    <a:lnTo>
                      <a:pt x="30" y="35"/>
                    </a:lnTo>
                    <a:lnTo>
                      <a:pt x="25" y="35"/>
                    </a:lnTo>
                    <a:lnTo>
                      <a:pt x="25" y="44"/>
                    </a:lnTo>
                    <a:lnTo>
                      <a:pt x="17" y="45"/>
                    </a:lnTo>
                    <a:lnTo>
                      <a:pt x="20" y="88"/>
                    </a:lnTo>
                    <a:lnTo>
                      <a:pt x="1" y="90"/>
                    </a:lnTo>
                    <a:lnTo>
                      <a:pt x="0" y="64"/>
                    </a:lnTo>
                    <a:lnTo>
                      <a:pt x="8" y="64"/>
                    </a:lnTo>
                    <a:lnTo>
                      <a:pt x="6" y="54"/>
                    </a:lnTo>
                    <a:lnTo>
                      <a:pt x="3" y="56"/>
                    </a:lnTo>
                    <a:lnTo>
                      <a:pt x="0" y="29"/>
                    </a:lnTo>
                    <a:lnTo>
                      <a:pt x="1" y="27"/>
                    </a:lnTo>
                    <a:lnTo>
                      <a:pt x="1" y="27"/>
                    </a:lnTo>
                    <a:lnTo>
                      <a:pt x="1" y="27"/>
                    </a:lnTo>
                    <a:lnTo>
                      <a:pt x="1" y="25"/>
                    </a:lnTo>
                    <a:lnTo>
                      <a:pt x="1" y="25"/>
                    </a:lnTo>
                    <a:lnTo>
                      <a:pt x="1" y="23"/>
                    </a:lnTo>
                    <a:lnTo>
                      <a:pt x="1" y="23"/>
                    </a:lnTo>
                    <a:lnTo>
                      <a:pt x="1" y="23"/>
                    </a:lnTo>
                    <a:lnTo>
                      <a:pt x="1" y="22"/>
                    </a:lnTo>
                    <a:lnTo>
                      <a:pt x="3" y="22"/>
                    </a:lnTo>
                    <a:lnTo>
                      <a:pt x="3" y="22"/>
                    </a:lnTo>
                    <a:lnTo>
                      <a:pt x="3" y="22"/>
                    </a:lnTo>
                    <a:lnTo>
                      <a:pt x="3" y="22"/>
                    </a:lnTo>
                    <a:lnTo>
                      <a:pt x="3" y="22"/>
                    </a:lnTo>
                    <a:lnTo>
                      <a:pt x="3" y="22"/>
                    </a:lnTo>
                    <a:lnTo>
                      <a:pt x="3" y="20"/>
                    </a:lnTo>
                    <a:lnTo>
                      <a:pt x="5" y="20"/>
                    </a:lnTo>
                    <a:lnTo>
                      <a:pt x="5" y="20"/>
                    </a:lnTo>
                    <a:lnTo>
                      <a:pt x="5" y="20"/>
                    </a:lnTo>
                    <a:lnTo>
                      <a:pt x="5" y="20"/>
                    </a:lnTo>
                    <a:lnTo>
                      <a:pt x="6" y="18"/>
                    </a:lnTo>
                    <a:lnTo>
                      <a:pt x="6" y="18"/>
                    </a:lnTo>
                    <a:lnTo>
                      <a:pt x="6" y="18"/>
                    </a:lnTo>
                    <a:lnTo>
                      <a:pt x="6" y="17"/>
                    </a:lnTo>
                    <a:lnTo>
                      <a:pt x="6" y="17"/>
                    </a:lnTo>
                    <a:lnTo>
                      <a:pt x="6" y="17"/>
                    </a:lnTo>
                    <a:lnTo>
                      <a:pt x="6" y="17"/>
                    </a:lnTo>
                    <a:lnTo>
                      <a:pt x="6" y="17"/>
                    </a:lnTo>
                    <a:lnTo>
                      <a:pt x="6" y="17"/>
                    </a:lnTo>
                    <a:lnTo>
                      <a:pt x="8" y="17"/>
                    </a:lnTo>
                    <a:lnTo>
                      <a:pt x="8" y="17"/>
                    </a:lnTo>
                    <a:lnTo>
                      <a:pt x="8" y="17"/>
                    </a:lnTo>
                    <a:lnTo>
                      <a:pt x="8" y="17"/>
                    </a:lnTo>
                    <a:lnTo>
                      <a:pt x="8" y="17"/>
                    </a:lnTo>
                    <a:lnTo>
                      <a:pt x="10" y="17"/>
                    </a:lnTo>
                    <a:lnTo>
                      <a:pt x="10" y="15"/>
                    </a:lnTo>
                    <a:lnTo>
                      <a:pt x="10" y="13"/>
                    </a:lnTo>
                    <a:lnTo>
                      <a:pt x="11" y="13"/>
                    </a:lnTo>
                    <a:lnTo>
                      <a:pt x="11" y="13"/>
                    </a:lnTo>
                    <a:lnTo>
                      <a:pt x="11" y="12"/>
                    </a:lnTo>
                    <a:lnTo>
                      <a:pt x="11" y="12"/>
                    </a:lnTo>
                    <a:lnTo>
                      <a:pt x="11" y="12"/>
                    </a:lnTo>
                    <a:lnTo>
                      <a:pt x="13" y="12"/>
                    </a:lnTo>
                    <a:lnTo>
                      <a:pt x="13" y="10"/>
                    </a:lnTo>
                    <a:lnTo>
                      <a:pt x="13" y="10"/>
                    </a:lnTo>
                    <a:lnTo>
                      <a:pt x="13" y="10"/>
                    </a:lnTo>
                    <a:lnTo>
                      <a:pt x="13" y="10"/>
                    </a:lnTo>
                    <a:lnTo>
                      <a:pt x="13" y="10"/>
                    </a:lnTo>
                    <a:lnTo>
                      <a:pt x="13" y="10"/>
                    </a:lnTo>
                    <a:lnTo>
                      <a:pt x="15" y="8"/>
                    </a:lnTo>
                    <a:lnTo>
                      <a:pt x="15" y="8"/>
                    </a:lnTo>
                    <a:lnTo>
                      <a:pt x="15" y="8"/>
                    </a:lnTo>
                    <a:lnTo>
                      <a:pt x="15" y="8"/>
                    </a:lnTo>
                    <a:lnTo>
                      <a:pt x="15" y="8"/>
                    </a:lnTo>
                    <a:lnTo>
                      <a:pt x="15" y="8"/>
                    </a:lnTo>
                    <a:lnTo>
                      <a:pt x="15" y="8"/>
                    </a:lnTo>
                    <a:lnTo>
                      <a:pt x="17" y="8"/>
                    </a:lnTo>
                    <a:lnTo>
                      <a:pt x="17" y="8"/>
                    </a:lnTo>
                    <a:lnTo>
                      <a:pt x="17" y="8"/>
                    </a:lnTo>
                    <a:lnTo>
                      <a:pt x="17" y="8"/>
                    </a:lnTo>
                    <a:lnTo>
                      <a:pt x="17" y="7"/>
                    </a:lnTo>
                    <a:lnTo>
                      <a:pt x="18" y="7"/>
                    </a:lnTo>
                    <a:lnTo>
                      <a:pt x="18" y="7"/>
                    </a:lnTo>
                    <a:lnTo>
                      <a:pt x="18" y="7"/>
                    </a:lnTo>
                    <a:lnTo>
                      <a:pt x="18" y="7"/>
                    </a:lnTo>
                    <a:lnTo>
                      <a:pt x="18" y="7"/>
                    </a:lnTo>
                    <a:lnTo>
                      <a:pt x="18" y="7"/>
                    </a:lnTo>
                    <a:lnTo>
                      <a:pt x="18" y="7"/>
                    </a:lnTo>
                    <a:lnTo>
                      <a:pt x="20" y="7"/>
                    </a:lnTo>
                    <a:lnTo>
                      <a:pt x="20" y="7"/>
                    </a:lnTo>
                    <a:lnTo>
                      <a:pt x="20" y="7"/>
                    </a:lnTo>
                    <a:lnTo>
                      <a:pt x="20" y="7"/>
                    </a:lnTo>
                    <a:lnTo>
                      <a:pt x="20" y="5"/>
                    </a:lnTo>
                    <a:lnTo>
                      <a:pt x="20" y="5"/>
                    </a:lnTo>
                    <a:lnTo>
                      <a:pt x="20" y="5"/>
                    </a:lnTo>
                    <a:lnTo>
                      <a:pt x="20" y="5"/>
                    </a:lnTo>
                    <a:lnTo>
                      <a:pt x="23" y="1"/>
                    </a:lnTo>
                    <a:lnTo>
                      <a:pt x="23" y="1"/>
                    </a:lnTo>
                    <a:lnTo>
                      <a:pt x="23" y="1"/>
                    </a:lnTo>
                    <a:lnTo>
                      <a:pt x="23" y="1"/>
                    </a:lnTo>
                    <a:lnTo>
                      <a:pt x="23" y="1"/>
                    </a:lnTo>
                    <a:lnTo>
                      <a:pt x="3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12" name="Freeform 2472"/>
              <p:cNvSpPr>
                <a:spLocks/>
              </p:cNvSpPr>
              <p:nvPr/>
            </p:nvSpPr>
            <p:spPr bwMode="auto">
              <a:xfrm>
                <a:off x="3871" y="1140"/>
                <a:ext cx="42" cy="90"/>
              </a:xfrm>
              <a:custGeom>
                <a:avLst/>
                <a:gdLst>
                  <a:gd name="T0" fmla="*/ 42 w 42"/>
                  <a:gd name="T1" fmla="*/ 8 h 90"/>
                  <a:gd name="T2" fmla="*/ 42 w 42"/>
                  <a:gd name="T3" fmla="*/ 10 h 90"/>
                  <a:gd name="T4" fmla="*/ 42 w 42"/>
                  <a:gd name="T5" fmla="*/ 12 h 90"/>
                  <a:gd name="T6" fmla="*/ 42 w 42"/>
                  <a:gd name="T7" fmla="*/ 13 h 90"/>
                  <a:gd name="T8" fmla="*/ 42 w 42"/>
                  <a:gd name="T9" fmla="*/ 13 h 90"/>
                  <a:gd name="T10" fmla="*/ 42 w 42"/>
                  <a:gd name="T11" fmla="*/ 13 h 90"/>
                  <a:gd name="T12" fmla="*/ 40 w 42"/>
                  <a:gd name="T13" fmla="*/ 15 h 90"/>
                  <a:gd name="T14" fmla="*/ 40 w 42"/>
                  <a:gd name="T15" fmla="*/ 15 h 90"/>
                  <a:gd name="T16" fmla="*/ 40 w 42"/>
                  <a:gd name="T17" fmla="*/ 13 h 90"/>
                  <a:gd name="T18" fmla="*/ 40 w 42"/>
                  <a:gd name="T19" fmla="*/ 13 h 90"/>
                  <a:gd name="T20" fmla="*/ 39 w 42"/>
                  <a:gd name="T21" fmla="*/ 15 h 90"/>
                  <a:gd name="T22" fmla="*/ 39 w 42"/>
                  <a:gd name="T23" fmla="*/ 17 h 90"/>
                  <a:gd name="T24" fmla="*/ 39 w 42"/>
                  <a:gd name="T25" fmla="*/ 17 h 90"/>
                  <a:gd name="T26" fmla="*/ 39 w 42"/>
                  <a:gd name="T27" fmla="*/ 17 h 90"/>
                  <a:gd name="T28" fmla="*/ 39 w 42"/>
                  <a:gd name="T29" fmla="*/ 17 h 90"/>
                  <a:gd name="T30" fmla="*/ 39 w 42"/>
                  <a:gd name="T31" fmla="*/ 17 h 90"/>
                  <a:gd name="T32" fmla="*/ 39 w 42"/>
                  <a:gd name="T33" fmla="*/ 18 h 90"/>
                  <a:gd name="T34" fmla="*/ 39 w 42"/>
                  <a:gd name="T35" fmla="*/ 18 h 90"/>
                  <a:gd name="T36" fmla="*/ 37 w 42"/>
                  <a:gd name="T37" fmla="*/ 20 h 90"/>
                  <a:gd name="T38" fmla="*/ 35 w 42"/>
                  <a:gd name="T39" fmla="*/ 20 h 90"/>
                  <a:gd name="T40" fmla="*/ 35 w 42"/>
                  <a:gd name="T41" fmla="*/ 22 h 90"/>
                  <a:gd name="T42" fmla="*/ 35 w 42"/>
                  <a:gd name="T43" fmla="*/ 25 h 90"/>
                  <a:gd name="T44" fmla="*/ 35 w 42"/>
                  <a:gd name="T45" fmla="*/ 25 h 90"/>
                  <a:gd name="T46" fmla="*/ 35 w 42"/>
                  <a:gd name="T47" fmla="*/ 27 h 90"/>
                  <a:gd name="T48" fmla="*/ 33 w 42"/>
                  <a:gd name="T49" fmla="*/ 29 h 90"/>
                  <a:gd name="T50" fmla="*/ 33 w 42"/>
                  <a:gd name="T51" fmla="*/ 29 h 90"/>
                  <a:gd name="T52" fmla="*/ 33 w 42"/>
                  <a:gd name="T53" fmla="*/ 29 h 90"/>
                  <a:gd name="T54" fmla="*/ 33 w 42"/>
                  <a:gd name="T55" fmla="*/ 30 h 90"/>
                  <a:gd name="T56" fmla="*/ 32 w 42"/>
                  <a:gd name="T57" fmla="*/ 32 h 90"/>
                  <a:gd name="T58" fmla="*/ 30 w 42"/>
                  <a:gd name="T59" fmla="*/ 35 h 90"/>
                  <a:gd name="T60" fmla="*/ 17 w 42"/>
                  <a:gd name="T61" fmla="*/ 45 h 90"/>
                  <a:gd name="T62" fmla="*/ 8 w 42"/>
                  <a:gd name="T63" fmla="*/ 64 h 90"/>
                  <a:gd name="T64" fmla="*/ 1 w 42"/>
                  <a:gd name="T65" fmla="*/ 27 h 90"/>
                  <a:gd name="T66" fmla="*/ 1 w 42"/>
                  <a:gd name="T67" fmla="*/ 25 h 90"/>
                  <a:gd name="T68" fmla="*/ 1 w 42"/>
                  <a:gd name="T69" fmla="*/ 22 h 90"/>
                  <a:gd name="T70" fmla="*/ 3 w 42"/>
                  <a:gd name="T71" fmla="*/ 22 h 90"/>
                  <a:gd name="T72" fmla="*/ 5 w 42"/>
                  <a:gd name="T73" fmla="*/ 20 h 90"/>
                  <a:gd name="T74" fmla="*/ 6 w 42"/>
                  <a:gd name="T75" fmla="*/ 18 h 90"/>
                  <a:gd name="T76" fmla="*/ 6 w 42"/>
                  <a:gd name="T77" fmla="*/ 17 h 90"/>
                  <a:gd name="T78" fmla="*/ 6 w 42"/>
                  <a:gd name="T79" fmla="*/ 17 h 90"/>
                  <a:gd name="T80" fmla="*/ 8 w 42"/>
                  <a:gd name="T81" fmla="*/ 17 h 90"/>
                  <a:gd name="T82" fmla="*/ 10 w 42"/>
                  <a:gd name="T83" fmla="*/ 13 h 90"/>
                  <a:gd name="T84" fmla="*/ 11 w 42"/>
                  <a:gd name="T85" fmla="*/ 12 h 90"/>
                  <a:gd name="T86" fmla="*/ 13 w 42"/>
                  <a:gd name="T87" fmla="*/ 10 h 90"/>
                  <a:gd name="T88" fmla="*/ 13 w 42"/>
                  <a:gd name="T89" fmla="*/ 10 h 90"/>
                  <a:gd name="T90" fmla="*/ 15 w 42"/>
                  <a:gd name="T91" fmla="*/ 8 h 90"/>
                  <a:gd name="T92" fmla="*/ 17 w 42"/>
                  <a:gd name="T93" fmla="*/ 8 h 90"/>
                  <a:gd name="T94" fmla="*/ 17 w 42"/>
                  <a:gd name="T95" fmla="*/ 7 h 90"/>
                  <a:gd name="T96" fmla="*/ 18 w 42"/>
                  <a:gd name="T97" fmla="*/ 7 h 90"/>
                  <a:gd name="T98" fmla="*/ 20 w 42"/>
                  <a:gd name="T99" fmla="*/ 7 h 90"/>
                  <a:gd name="T100" fmla="*/ 20 w 42"/>
                  <a:gd name="T101" fmla="*/ 5 h 90"/>
                  <a:gd name="T102" fmla="*/ 23 w 42"/>
                  <a:gd name="T103" fmla="*/ 1 h 90"/>
                  <a:gd name="T104" fmla="*/ 23 w 42"/>
                  <a:gd name="T105"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 h="90">
                    <a:moveTo>
                      <a:pt x="37" y="0"/>
                    </a:moveTo>
                    <a:lnTo>
                      <a:pt x="37" y="8"/>
                    </a:lnTo>
                    <a:lnTo>
                      <a:pt x="42" y="8"/>
                    </a:lnTo>
                    <a:lnTo>
                      <a:pt x="42" y="8"/>
                    </a:lnTo>
                    <a:lnTo>
                      <a:pt x="42" y="8"/>
                    </a:lnTo>
                    <a:lnTo>
                      <a:pt x="42" y="10"/>
                    </a:lnTo>
                    <a:lnTo>
                      <a:pt x="42" y="10"/>
                    </a:lnTo>
                    <a:lnTo>
                      <a:pt x="42" y="10"/>
                    </a:lnTo>
                    <a:lnTo>
                      <a:pt x="42" y="10"/>
                    </a:lnTo>
                    <a:lnTo>
                      <a:pt x="42" y="12"/>
                    </a:lnTo>
                    <a:lnTo>
                      <a:pt x="42" y="12"/>
                    </a:lnTo>
                    <a:lnTo>
                      <a:pt x="42" y="12"/>
                    </a:lnTo>
                    <a:lnTo>
                      <a:pt x="42" y="12"/>
                    </a:lnTo>
                    <a:lnTo>
                      <a:pt x="42" y="12"/>
                    </a:lnTo>
                    <a:lnTo>
                      <a:pt x="42" y="13"/>
                    </a:lnTo>
                    <a:lnTo>
                      <a:pt x="42" y="13"/>
                    </a:lnTo>
                    <a:lnTo>
                      <a:pt x="42" y="13"/>
                    </a:lnTo>
                    <a:lnTo>
                      <a:pt x="42" y="13"/>
                    </a:lnTo>
                    <a:lnTo>
                      <a:pt x="42" y="13"/>
                    </a:lnTo>
                    <a:lnTo>
                      <a:pt x="42" y="13"/>
                    </a:lnTo>
                    <a:lnTo>
                      <a:pt x="42" y="13"/>
                    </a:lnTo>
                    <a:lnTo>
                      <a:pt x="42" y="13"/>
                    </a:lnTo>
                    <a:lnTo>
                      <a:pt x="42" y="13"/>
                    </a:lnTo>
                    <a:lnTo>
                      <a:pt x="42" y="13"/>
                    </a:lnTo>
                    <a:lnTo>
                      <a:pt x="42" y="13"/>
                    </a:lnTo>
                    <a:lnTo>
                      <a:pt x="42" y="15"/>
                    </a:lnTo>
                    <a:lnTo>
                      <a:pt x="42" y="15"/>
                    </a:lnTo>
                    <a:lnTo>
                      <a:pt x="40" y="15"/>
                    </a:lnTo>
                    <a:lnTo>
                      <a:pt x="40" y="15"/>
                    </a:lnTo>
                    <a:lnTo>
                      <a:pt x="40" y="15"/>
                    </a:lnTo>
                    <a:lnTo>
                      <a:pt x="40" y="15"/>
                    </a:lnTo>
                    <a:lnTo>
                      <a:pt x="40" y="15"/>
                    </a:lnTo>
                    <a:lnTo>
                      <a:pt x="40" y="13"/>
                    </a:lnTo>
                    <a:lnTo>
                      <a:pt x="40" y="13"/>
                    </a:lnTo>
                    <a:lnTo>
                      <a:pt x="40" y="13"/>
                    </a:lnTo>
                    <a:lnTo>
                      <a:pt x="40" y="13"/>
                    </a:lnTo>
                    <a:lnTo>
                      <a:pt x="40" y="13"/>
                    </a:lnTo>
                    <a:lnTo>
                      <a:pt x="40" y="13"/>
                    </a:lnTo>
                    <a:lnTo>
                      <a:pt x="40" y="13"/>
                    </a:lnTo>
                    <a:lnTo>
                      <a:pt x="40" y="13"/>
                    </a:lnTo>
                    <a:lnTo>
                      <a:pt x="40" y="13"/>
                    </a:lnTo>
                    <a:lnTo>
                      <a:pt x="39" y="15"/>
                    </a:lnTo>
                    <a:lnTo>
                      <a:pt x="39" y="15"/>
                    </a:lnTo>
                    <a:lnTo>
                      <a:pt x="39" y="15"/>
                    </a:lnTo>
                    <a:lnTo>
                      <a:pt x="39" y="15"/>
                    </a:lnTo>
                    <a:lnTo>
                      <a:pt x="39" y="15"/>
                    </a:lnTo>
                    <a:lnTo>
                      <a:pt x="39" y="15"/>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7"/>
                    </a:lnTo>
                    <a:lnTo>
                      <a:pt x="39" y="18"/>
                    </a:lnTo>
                    <a:lnTo>
                      <a:pt x="39" y="18"/>
                    </a:lnTo>
                    <a:lnTo>
                      <a:pt x="39" y="18"/>
                    </a:lnTo>
                    <a:lnTo>
                      <a:pt x="39" y="18"/>
                    </a:lnTo>
                    <a:lnTo>
                      <a:pt x="39" y="18"/>
                    </a:lnTo>
                    <a:lnTo>
                      <a:pt x="39" y="18"/>
                    </a:lnTo>
                    <a:lnTo>
                      <a:pt x="39" y="18"/>
                    </a:lnTo>
                    <a:lnTo>
                      <a:pt x="37" y="20"/>
                    </a:lnTo>
                    <a:lnTo>
                      <a:pt x="37" y="20"/>
                    </a:lnTo>
                    <a:lnTo>
                      <a:pt x="37" y="20"/>
                    </a:lnTo>
                    <a:lnTo>
                      <a:pt x="37" y="20"/>
                    </a:lnTo>
                    <a:lnTo>
                      <a:pt x="35" y="20"/>
                    </a:lnTo>
                    <a:lnTo>
                      <a:pt x="35" y="20"/>
                    </a:lnTo>
                    <a:lnTo>
                      <a:pt x="35" y="20"/>
                    </a:lnTo>
                    <a:lnTo>
                      <a:pt x="35" y="20"/>
                    </a:lnTo>
                    <a:lnTo>
                      <a:pt x="35" y="22"/>
                    </a:lnTo>
                    <a:lnTo>
                      <a:pt x="35" y="22"/>
                    </a:lnTo>
                    <a:lnTo>
                      <a:pt x="35" y="22"/>
                    </a:lnTo>
                    <a:lnTo>
                      <a:pt x="35" y="23"/>
                    </a:lnTo>
                    <a:lnTo>
                      <a:pt x="35" y="23"/>
                    </a:lnTo>
                    <a:lnTo>
                      <a:pt x="35" y="23"/>
                    </a:lnTo>
                    <a:lnTo>
                      <a:pt x="35" y="25"/>
                    </a:lnTo>
                    <a:lnTo>
                      <a:pt x="35" y="25"/>
                    </a:lnTo>
                    <a:lnTo>
                      <a:pt x="35" y="25"/>
                    </a:lnTo>
                    <a:lnTo>
                      <a:pt x="35" y="25"/>
                    </a:lnTo>
                    <a:lnTo>
                      <a:pt x="35" y="25"/>
                    </a:lnTo>
                    <a:lnTo>
                      <a:pt x="35" y="25"/>
                    </a:lnTo>
                    <a:lnTo>
                      <a:pt x="35" y="25"/>
                    </a:lnTo>
                    <a:lnTo>
                      <a:pt x="35" y="27"/>
                    </a:lnTo>
                    <a:lnTo>
                      <a:pt x="35" y="27"/>
                    </a:lnTo>
                    <a:lnTo>
                      <a:pt x="35" y="27"/>
                    </a:lnTo>
                    <a:lnTo>
                      <a:pt x="35" y="29"/>
                    </a:lnTo>
                    <a:lnTo>
                      <a:pt x="35" y="29"/>
                    </a:lnTo>
                    <a:lnTo>
                      <a:pt x="33" y="29"/>
                    </a:lnTo>
                    <a:lnTo>
                      <a:pt x="33" y="29"/>
                    </a:lnTo>
                    <a:lnTo>
                      <a:pt x="33" y="29"/>
                    </a:lnTo>
                    <a:lnTo>
                      <a:pt x="33" y="29"/>
                    </a:lnTo>
                    <a:lnTo>
                      <a:pt x="33" y="29"/>
                    </a:lnTo>
                    <a:lnTo>
                      <a:pt x="33" y="29"/>
                    </a:lnTo>
                    <a:lnTo>
                      <a:pt x="33" y="29"/>
                    </a:lnTo>
                    <a:lnTo>
                      <a:pt x="33" y="29"/>
                    </a:lnTo>
                    <a:lnTo>
                      <a:pt x="33" y="29"/>
                    </a:lnTo>
                    <a:lnTo>
                      <a:pt x="33" y="29"/>
                    </a:lnTo>
                    <a:lnTo>
                      <a:pt x="33" y="30"/>
                    </a:lnTo>
                    <a:lnTo>
                      <a:pt x="33" y="30"/>
                    </a:lnTo>
                    <a:lnTo>
                      <a:pt x="33" y="30"/>
                    </a:lnTo>
                    <a:lnTo>
                      <a:pt x="32" y="32"/>
                    </a:lnTo>
                    <a:lnTo>
                      <a:pt x="32" y="32"/>
                    </a:lnTo>
                    <a:lnTo>
                      <a:pt x="32" y="32"/>
                    </a:lnTo>
                    <a:lnTo>
                      <a:pt x="32" y="32"/>
                    </a:lnTo>
                    <a:lnTo>
                      <a:pt x="32" y="32"/>
                    </a:lnTo>
                    <a:lnTo>
                      <a:pt x="30" y="32"/>
                    </a:lnTo>
                    <a:lnTo>
                      <a:pt x="30" y="35"/>
                    </a:lnTo>
                    <a:lnTo>
                      <a:pt x="30" y="35"/>
                    </a:lnTo>
                    <a:lnTo>
                      <a:pt x="30" y="35"/>
                    </a:lnTo>
                    <a:lnTo>
                      <a:pt x="25" y="35"/>
                    </a:lnTo>
                    <a:lnTo>
                      <a:pt x="25" y="44"/>
                    </a:lnTo>
                    <a:lnTo>
                      <a:pt x="17" y="45"/>
                    </a:lnTo>
                    <a:lnTo>
                      <a:pt x="20" y="88"/>
                    </a:lnTo>
                    <a:lnTo>
                      <a:pt x="1" y="90"/>
                    </a:lnTo>
                    <a:lnTo>
                      <a:pt x="0" y="64"/>
                    </a:lnTo>
                    <a:lnTo>
                      <a:pt x="8" y="64"/>
                    </a:lnTo>
                    <a:lnTo>
                      <a:pt x="6" y="54"/>
                    </a:lnTo>
                    <a:lnTo>
                      <a:pt x="3" y="56"/>
                    </a:lnTo>
                    <a:lnTo>
                      <a:pt x="0" y="29"/>
                    </a:lnTo>
                    <a:lnTo>
                      <a:pt x="1" y="27"/>
                    </a:lnTo>
                    <a:lnTo>
                      <a:pt x="1" y="27"/>
                    </a:lnTo>
                    <a:lnTo>
                      <a:pt x="1" y="27"/>
                    </a:lnTo>
                    <a:lnTo>
                      <a:pt x="1" y="25"/>
                    </a:lnTo>
                    <a:lnTo>
                      <a:pt x="1" y="25"/>
                    </a:lnTo>
                    <a:lnTo>
                      <a:pt x="1" y="23"/>
                    </a:lnTo>
                    <a:lnTo>
                      <a:pt x="1" y="23"/>
                    </a:lnTo>
                    <a:lnTo>
                      <a:pt x="1" y="23"/>
                    </a:lnTo>
                    <a:lnTo>
                      <a:pt x="1" y="22"/>
                    </a:lnTo>
                    <a:lnTo>
                      <a:pt x="3" y="22"/>
                    </a:lnTo>
                    <a:lnTo>
                      <a:pt x="3" y="22"/>
                    </a:lnTo>
                    <a:lnTo>
                      <a:pt x="3" y="22"/>
                    </a:lnTo>
                    <a:lnTo>
                      <a:pt x="3" y="22"/>
                    </a:lnTo>
                    <a:lnTo>
                      <a:pt x="3" y="22"/>
                    </a:lnTo>
                    <a:lnTo>
                      <a:pt x="3" y="22"/>
                    </a:lnTo>
                    <a:lnTo>
                      <a:pt x="3" y="20"/>
                    </a:lnTo>
                    <a:lnTo>
                      <a:pt x="5" y="20"/>
                    </a:lnTo>
                    <a:lnTo>
                      <a:pt x="5" y="20"/>
                    </a:lnTo>
                    <a:lnTo>
                      <a:pt x="5" y="20"/>
                    </a:lnTo>
                    <a:lnTo>
                      <a:pt x="5" y="20"/>
                    </a:lnTo>
                    <a:lnTo>
                      <a:pt x="6" y="18"/>
                    </a:lnTo>
                    <a:lnTo>
                      <a:pt x="6" y="18"/>
                    </a:lnTo>
                    <a:lnTo>
                      <a:pt x="6" y="18"/>
                    </a:lnTo>
                    <a:lnTo>
                      <a:pt x="6" y="17"/>
                    </a:lnTo>
                    <a:lnTo>
                      <a:pt x="6" y="17"/>
                    </a:lnTo>
                    <a:lnTo>
                      <a:pt x="6" y="17"/>
                    </a:lnTo>
                    <a:lnTo>
                      <a:pt x="6" y="17"/>
                    </a:lnTo>
                    <a:lnTo>
                      <a:pt x="6" y="17"/>
                    </a:lnTo>
                    <a:lnTo>
                      <a:pt x="6" y="17"/>
                    </a:lnTo>
                    <a:lnTo>
                      <a:pt x="8" y="17"/>
                    </a:lnTo>
                    <a:lnTo>
                      <a:pt x="8" y="17"/>
                    </a:lnTo>
                    <a:lnTo>
                      <a:pt x="8" y="17"/>
                    </a:lnTo>
                    <a:lnTo>
                      <a:pt x="8" y="17"/>
                    </a:lnTo>
                    <a:lnTo>
                      <a:pt x="8" y="17"/>
                    </a:lnTo>
                    <a:lnTo>
                      <a:pt x="10" y="17"/>
                    </a:lnTo>
                    <a:lnTo>
                      <a:pt x="10" y="15"/>
                    </a:lnTo>
                    <a:lnTo>
                      <a:pt x="10" y="13"/>
                    </a:lnTo>
                    <a:lnTo>
                      <a:pt x="11" y="13"/>
                    </a:lnTo>
                    <a:lnTo>
                      <a:pt x="11" y="13"/>
                    </a:lnTo>
                    <a:lnTo>
                      <a:pt x="11" y="12"/>
                    </a:lnTo>
                    <a:lnTo>
                      <a:pt x="11" y="12"/>
                    </a:lnTo>
                    <a:lnTo>
                      <a:pt x="11" y="12"/>
                    </a:lnTo>
                    <a:lnTo>
                      <a:pt x="13" y="12"/>
                    </a:lnTo>
                    <a:lnTo>
                      <a:pt x="13" y="10"/>
                    </a:lnTo>
                    <a:lnTo>
                      <a:pt x="13" y="10"/>
                    </a:lnTo>
                    <a:lnTo>
                      <a:pt x="13" y="10"/>
                    </a:lnTo>
                    <a:lnTo>
                      <a:pt x="13" y="10"/>
                    </a:lnTo>
                    <a:lnTo>
                      <a:pt x="13" y="10"/>
                    </a:lnTo>
                    <a:lnTo>
                      <a:pt x="13" y="10"/>
                    </a:lnTo>
                    <a:lnTo>
                      <a:pt x="15" y="8"/>
                    </a:lnTo>
                    <a:lnTo>
                      <a:pt x="15" y="8"/>
                    </a:lnTo>
                    <a:lnTo>
                      <a:pt x="15" y="8"/>
                    </a:lnTo>
                    <a:lnTo>
                      <a:pt x="15" y="8"/>
                    </a:lnTo>
                    <a:lnTo>
                      <a:pt x="15" y="8"/>
                    </a:lnTo>
                    <a:lnTo>
                      <a:pt x="15" y="8"/>
                    </a:lnTo>
                    <a:lnTo>
                      <a:pt x="15" y="8"/>
                    </a:lnTo>
                    <a:lnTo>
                      <a:pt x="17" y="8"/>
                    </a:lnTo>
                    <a:lnTo>
                      <a:pt x="17" y="8"/>
                    </a:lnTo>
                    <a:lnTo>
                      <a:pt x="17" y="8"/>
                    </a:lnTo>
                    <a:lnTo>
                      <a:pt x="17" y="8"/>
                    </a:lnTo>
                    <a:lnTo>
                      <a:pt x="17" y="7"/>
                    </a:lnTo>
                    <a:lnTo>
                      <a:pt x="18" y="7"/>
                    </a:lnTo>
                    <a:lnTo>
                      <a:pt x="18" y="7"/>
                    </a:lnTo>
                    <a:lnTo>
                      <a:pt x="18" y="7"/>
                    </a:lnTo>
                    <a:lnTo>
                      <a:pt x="18" y="7"/>
                    </a:lnTo>
                    <a:lnTo>
                      <a:pt x="18" y="7"/>
                    </a:lnTo>
                    <a:lnTo>
                      <a:pt x="18" y="7"/>
                    </a:lnTo>
                    <a:lnTo>
                      <a:pt x="18" y="7"/>
                    </a:lnTo>
                    <a:lnTo>
                      <a:pt x="20" y="7"/>
                    </a:lnTo>
                    <a:lnTo>
                      <a:pt x="20" y="7"/>
                    </a:lnTo>
                    <a:lnTo>
                      <a:pt x="20" y="7"/>
                    </a:lnTo>
                    <a:lnTo>
                      <a:pt x="20" y="7"/>
                    </a:lnTo>
                    <a:lnTo>
                      <a:pt x="20" y="5"/>
                    </a:lnTo>
                    <a:lnTo>
                      <a:pt x="20" y="5"/>
                    </a:lnTo>
                    <a:lnTo>
                      <a:pt x="20" y="5"/>
                    </a:lnTo>
                    <a:lnTo>
                      <a:pt x="20" y="5"/>
                    </a:lnTo>
                    <a:lnTo>
                      <a:pt x="23" y="1"/>
                    </a:lnTo>
                    <a:lnTo>
                      <a:pt x="23" y="1"/>
                    </a:lnTo>
                    <a:lnTo>
                      <a:pt x="23" y="1"/>
                    </a:lnTo>
                    <a:lnTo>
                      <a:pt x="23" y="1"/>
                    </a:lnTo>
                    <a:lnTo>
                      <a:pt x="23" y="1"/>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13" name="Freeform 2473"/>
              <p:cNvSpPr>
                <a:spLocks/>
              </p:cNvSpPr>
              <p:nvPr/>
            </p:nvSpPr>
            <p:spPr bwMode="auto">
              <a:xfrm>
                <a:off x="4245" y="1424"/>
                <a:ext cx="56" cy="44"/>
              </a:xfrm>
              <a:custGeom>
                <a:avLst/>
                <a:gdLst>
                  <a:gd name="T0" fmla="*/ 32 w 56"/>
                  <a:gd name="T1" fmla="*/ 2 h 44"/>
                  <a:gd name="T2" fmla="*/ 37 w 56"/>
                  <a:gd name="T3" fmla="*/ 2 h 44"/>
                  <a:gd name="T4" fmla="*/ 41 w 56"/>
                  <a:gd name="T5" fmla="*/ 4 h 44"/>
                  <a:gd name="T6" fmla="*/ 41 w 56"/>
                  <a:gd name="T7" fmla="*/ 5 h 44"/>
                  <a:gd name="T8" fmla="*/ 44 w 56"/>
                  <a:gd name="T9" fmla="*/ 5 h 44"/>
                  <a:gd name="T10" fmla="*/ 46 w 56"/>
                  <a:gd name="T11" fmla="*/ 11 h 44"/>
                  <a:gd name="T12" fmla="*/ 47 w 56"/>
                  <a:gd name="T13" fmla="*/ 12 h 44"/>
                  <a:gd name="T14" fmla="*/ 51 w 56"/>
                  <a:gd name="T15" fmla="*/ 17 h 44"/>
                  <a:gd name="T16" fmla="*/ 51 w 56"/>
                  <a:gd name="T17" fmla="*/ 19 h 44"/>
                  <a:gd name="T18" fmla="*/ 51 w 56"/>
                  <a:gd name="T19" fmla="*/ 21 h 44"/>
                  <a:gd name="T20" fmla="*/ 52 w 56"/>
                  <a:gd name="T21" fmla="*/ 21 h 44"/>
                  <a:gd name="T22" fmla="*/ 54 w 56"/>
                  <a:gd name="T23" fmla="*/ 29 h 44"/>
                  <a:gd name="T24" fmla="*/ 54 w 56"/>
                  <a:gd name="T25" fmla="*/ 29 h 44"/>
                  <a:gd name="T26" fmla="*/ 24 w 56"/>
                  <a:gd name="T27" fmla="*/ 41 h 44"/>
                  <a:gd name="T28" fmla="*/ 0 w 56"/>
                  <a:gd name="T29" fmla="*/ 38 h 44"/>
                  <a:gd name="T30" fmla="*/ 2 w 56"/>
                  <a:gd name="T31" fmla="*/ 38 h 44"/>
                  <a:gd name="T32" fmla="*/ 2 w 56"/>
                  <a:gd name="T33" fmla="*/ 34 h 44"/>
                  <a:gd name="T34" fmla="*/ 2 w 56"/>
                  <a:gd name="T35" fmla="*/ 34 h 44"/>
                  <a:gd name="T36" fmla="*/ 2 w 56"/>
                  <a:gd name="T37" fmla="*/ 31 h 44"/>
                  <a:gd name="T38" fmla="*/ 3 w 56"/>
                  <a:gd name="T39" fmla="*/ 31 h 44"/>
                  <a:gd name="T40" fmla="*/ 3 w 56"/>
                  <a:gd name="T41" fmla="*/ 29 h 44"/>
                  <a:gd name="T42" fmla="*/ 3 w 56"/>
                  <a:gd name="T43" fmla="*/ 27 h 44"/>
                  <a:gd name="T44" fmla="*/ 3 w 56"/>
                  <a:gd name="T45" fmla="*/ 27 h 44"/>
                  <a:gd name="T46" fmla="*/ 5 w 56"/>
                  <a:gd name="T47" fmla="*/ 24 h 44"/>
                  <a:gd name="T48" fmla="*/ 7 w 56"/>
                  <a:gd name="T49" fmla="*/ 21 h 44"/>
                  <a:gd name="T50" fmla="*/ 7 w 56"/>
                  <a:gd name="T51" fmla="*/ 21 h 44"/>
                  <a:gd name="T52" fmla="*/ 5 w 56"/>
                  <a:gd name="T53" fmla="*/ 19 h 44"/>
                  <a:gd name="T54" fmla="*/ 7 w 56"/>
                  <a:gd name="T55" fmla="*/ 19 h 44"/>
                  <a:gd name="T56" fmla="*/ 8 w 56"/>
                  <a:gd name="T57" fmla="*/ 17 h 44"/>
                  <a:gd name="T58" fmla="*/ 10 w 56"/>
                  <a:gd name="T59" fmla="*/ 14 h 44"/>
                  <a:gd name="T60" fmla="*/ 10 w 56"/>
                  <a:gd name="T61" fmla="*/ 12 h 44"/>
                  <a:gd name="T62" fmla="*/ 15 w 56"/>
                  <a:gd name="T63" fmla="*/ 11 h 44"/>
                  <a:gd name="T64" fmla="*/ 17 w 56"/>
                  <a:gd name="T65" fmla="*/ 11 h 44"/>
                  <a:gd name="T66" fmla="*/ 19 w 56"/>
                  <a:gd name="T67" fmla="*/ 9 h 44"/>
                  <a:gd name="T68" fmla="*/ 22 w 56"/>
                  <a:gd name="T69" fmla="*/ 9 h 44"/>
                  <a:gd name="T70" fmla="*/ 22 w 56"/>
                  <a:gd name="T71" fmla="*/ 7 h 44"/>
                  <a:gd name="T72" fmla="*/ 24 w 56"/>
                  <a:gd name="T73" fmla="*/ 4 h 44"/>
                  <a:gd name="T74" fmla="*/ 25 w 56"/>
                  <a:gd name="T75" fmla="*/ 2 h 44"/>
                  <a:gd name="T76" fmla="*/ 27 w 56"/>
                  <a:gd name="T77" fmla="*/ 0 h 44"/>
                  <a:gd name="T78" fmla="*/ 29 w 56"/>
                  <a:gd name="T79" fmla="*/ 0 h 44"/>
                  <a:gd name="T80" fmla="*/ 30 w 56"/>
                  <a:gd name="T8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44">
                    <a:moveTo>
                      <a:pt x="30" y="0"/>
                    </a:moveTo>
                    <a:lnTo>
                      <a:pt x="32" y="2"/>
                    </a:lnTo>
                    <a:lnTo>
                      <a:pt x="34" y="2"/>
                    </a:lnTo>
                    <a:lnTo>
                      <a:pt x="37" y="2"/>
                    </a:lnTo>
                    <a:lnTo>
                      <a:pt x="39" y="4"/>
                    </a:lnTo>
                    <a:lnTo>
                      <a:pt x="41" y="4"/>
                    </a:lnTo>
                    <a:lnTo>
                      <a:pt x="41" y="5"/>
                    </a:lnTo>
                    <a:lnTo>
                      <a:pt x="41" y="5"/>
                    </a:lnTo>
                    <a:lnTo>
                      <a:pt x="42" y="5"/>
                    </a:lnTo>
                    <a:lnTo>
                      <a:pt x="44" y="5"/>
                    </a:lnTo>
                    <a:lnTo>
                      <a:pt x="44" y="7"/>
                    </a:lnTo>
                    <a:lnTo>
                      <a:pt x="46" y="11"/>
                    </a:lnTo>
                    <a:lnTo>
                      <a:pt x="46" y="11"/>
                    </a:lnTo>
                    <a:lnTo>
                      <a:pt x="47" y="12"/>
                    </a:lnTo>
                    <a:lnTo>
                      <a:pt x="49" y="16"/>
                    </a:lnTo>
                    <a:lnTo>
                      <a:pt x="51" y="17"/>
                    </a:lnTo>
                    <a:lnTo>
                      <a:pt x="51" y="19"/>
                    </a:lnTo>
                    <a:lnTo>
                      <a:pt x="51" y="19"/>
                    </a:lnTo>
                    <a:lnTo>
                      <a:pt x="51" y="19"/>
                    </a:lnTo>
                    <a:lnTo>
                      <a:pt x="51" y="21"/>
                    </a:lnTo>
                    <a:lnTo>
                      <a:pt x="51" y="21"/>
                    </a:lnTo>
                    <a:lnTo>
                      <a:pt x="52" y="21"/>
                    </a:lnTo>
                    <a:lnTo>
                      <a:pt x="54" y="27"/>
                    </a:lnTo>
                    <a:lnTo>
                      <a:pt x="54" y="29"/>
                    </a:lnTo>
                    <a:lnTo>
                      <a:pt x="54" y="29"/>
                    </a:lnTo>
                    <a:lnTo>
                      <a:pt x="54" y="29"/>
                    </a:lnTo>
                    <a:lnTo>
                      <a:pt x="56" y="34"/>
                    </a:lnTo>
                    <a:lnTo>
                      <a:pt x="24" y="41"/>
                    </a:lnTo>
                    <a:lnTo>
                      <a:pt x="2" y="44"/>
                    </a:lnTo>
                    <a:lnTo>
                      <a:pt x="0" y="38"/>
                    </a:lnTo>
                    <a:lnTo>
                      <a:pt x="0" y="38"/>
                    </a:lnTo>
                    <a:lnTo>
                      <a:pt x="2" y="38"/>
                    </a:lnTo>
                    <a:lnTo>
                      <a:pt x="2" y="34"/>
                    </a:lnTo>
                    <a:lnTo>
                      <a:pt x="2" y="34"/>
                    </a:lnTo>
                    <a:lnTo>
                      <a:pt x="2" y="34"/>
                    </a:lnTo>
                    <a:lnTo>
                      <a:pt x="2" y="34"/>
                    </a:lnTo>
                    <a:lnTo>
                      <a:pt x="2" y="33"/>
                    </a:lnTo>
                    <a:lnTo>
                      <a:pt x="2" y="31"/>
                    </a:lnTo>
                    <a:lnTo>
                      <a:pt x="3" y="31"/>
                    </a:lnTo>
                    <a:lnTo>
                      <a:pt x="3" y="31"/>
                    </a:lnTo>
                    <a:lnTo>
                      <a:pt x="3" y="31"/>
                    </a:lnTo>
                    <a:lnTo>
                      <a:pt x="3" y="29"/>
                    </a:lnTo>
                    <a:lnTo>
                      <a:pt x="3" y="29"/>
                    </a:lnTo>
                    <a:lnTo>
                      <a:pt x="3" y="27"/>
                    </a:lnTo>
                    <a:lnTo>
                      <a:pt x="3" y="27"/>
                    </a:lnTo>
                    <a:lnTo>
                      <a:pt x="3" y="27"/>
                    </a:lnTo>
                    <a:lnTo>
                      <a:pt x="3" y="26"/>
                    </a:lnTo>
                    <a:lnTo>
                      <a:pt x="5" y="24"/>
                    </a:lnTo>
                    <a:lnTo>
                      <a:pt x="7" y="22"/>
                    </a:lnTo>
                    <a:lnTo>
                      <a:pt x="7" y="21"/>
                    </a:lnTo>
                    <a:lnTo>
                      <a:pt x="7" y="21"/>
                    </a:lnTo>
                    <a:lnTo>
                      <a:pt x="7" y="21"/>
                    </a:lnTo>
                    <a:lnTo>
                      <a:pt x="5" y="19"/>
                    </a:lnTo>
                    <a:lnTo>
                      <a:pt x="5" y="19"/>
                    </a:lnTo>
                    <a:lnTo>
                      <a:pt x="5" y="19"/>
                    </a:lnTo>
                    <a:lnTo>
                      <a:pt x="7" y="19"/>
                    </a:lnTo>
                    <a:lnTo>
                      <a:pt x="7" y="19"/>
                    </a:lnTo>
                    <a:lnTo>
                      <a:pt x="8" y="17"/>
                    </a:lnTo>
                    <a:lnTo>
                      <a:pt x="10" y="16"/>
                    </a:lnTo>
                    <a:lnTo>
                      <a:pt x="10" y="14"/>
                    </a:lnTo>
                    <a:lnTo>
                      <a:pt x="10" y="12"/>
                    </a:lnTo>
                    <a:lnTo>
                      <a:pt x="10" y="12"/>
                    </a:lnTo>
                    <a:lnTo>
                      <a:pt x="12" y="11"/>
                    </a:lnTo>
                    <a:lnTo>
                      <a:pt x="15" y="11"/>
                    </a:lnTo>
                    <a:lnTo>
                      <a:pt x="15" y="11"/>
                    </a:lnTo>
                    <a:lnTo>
                      <a:pt x="17" y="11"/>
                    </a:lnTo>
                    <a:lnTo>
                      <a:pt x="19" y="9"/>
                    </a:lnTo>
                    <a:lnTo>
                      <a:pt x="19" y="9"/>
                    </a:lnTo>
                    <a:lnTo>
                      <a:pt x="20" y="9"/>
                    </a:lnTo>
                    <a:lnTo>
                      <a:pt x="22" y="9"/>
                    </a:lnTo>
                    <a:lnTo>
                      <a:pt x="22" y="7"/>
                    </a:lnTo>
                    <a:lnTo>
                      <a:pt x="22" y="7"/>
                    </a:lnTo>
                    <a:lnTo>
                      <a:pt x="24" y="7"/>
                    </a:lnTo>
                    <a:lnTo>
                      <a:pt x="24" y="4"/>
                    </a:lnTo>
                    <a:lnTo>
                      <a:pt x="24" y="4"/>
                    </a:lnTo>
                    <a:lnTo>
                      <a:pt x="25" y="2"/>
                    </a:lnTo>
                    <a:lnTo>
                      <a:pt x="27" y="2"/>
                    </a:lnTo>
                    <a:lnTo>
                      <a:pt x="27" y="0"/>
                    </a:lnTo>
                    <a:lnTo>
                      <a:pt x="29" y="0"/>
                    </a:lnTo>
                    <a:lnTo>
                      <a:pt x="29" y="0"/>
                    </a:lnTo>
                    <a:lnTo>
                      <a:pt x="29" y="0"/>
                    </a:lnTo>
                    <a:lnTo>
                      <a:pt x="30" y="0"/>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14" name="Freeform 2474"/>
              <p:cNvSpPr>
                <a:spLocks/>
              </p:cNvSpPr>
              <p:nvPr/>
            </p:nvSpPr>
            <p:spPr bwMode="auto">
              <a:xfrm>
                <a:off x="4245" y="1424"/>
                <a:ext cx="56" cy="44"/>
              </a:xfrm>
              <a:custGeom>
                <a:avLst/>
                <a:gdLst>
                  <a:gd name="T0" fmla="*/ 32 w 56"/>
                  <a:gd name="T1" fmla="*/ 2 h 44"/>
                  <a:gd name="T2" fmla="*/ 37 w 56"/>
                  <a:gd name="T3" fmla="*/ 2 h 44"/>
                  <a:gd name="T4" fmla="*/ 41 w 56"/>
                  <a:gd name="T5" fmla="*/ 4 h 44"/>
                  <a:gd name="T6" fmla="*/ 41 w 56"/>
                  <a:gd name="T7" fmla="*/ 5 h 44"/>
                  <a:gd name="T8" fmla="*/ 44 w 56"/>
                  <a:gd name="T9" fmla="*/ 5 h 44"/>
                  <a:gd name="T10" fmla="*/ 46 w 56"/>
                  <a:gd name="T11" fmla="*/ 11 h 44"/>
                  <a:gd name="T12" fmla="*/ 47 w 56"/>
                  <a:gd name="T13" fmla="*/ 12 h 44"/>
                  <a:gd name="T14" fmla="*/ 51 w 56"/>
                  <a:gd name="T15" fmla="*/ 17 h 44"/>
                  <a:gd name="T16" fmla="*/ 51 w 56"/>
                  <a:gd name="T17" fmla="*/ 19 h 44"/>
                  <a:gd name="T18" fmla="*/ 51 w 56"/>
                  <a:gd name="T19" fmla="*/ 21 h 44"/>
                  <a:gd name="T20" fmla="*/ 52 w 56"/>
                  <a:gd name="T21" fmla="*/ 21 h 44"/>
                  <a:gd name="T22" fmla="*/ 54 w 56"/>
                  <a:gd name="T23" fmla="*/ 29 h 44"/>
                  <a:gd name="T24" fmla="*/ 54 w 56"/>
                  <a:gd name="T25" fmla="*/ 29 h 44"/>
                  <a:gd name="T26" fmla="*/ 24 w 56"/>
                  <a:gd name="T27" fmla="*/ 41 h 44"/>
                  <a:gd name="T28" fmla="*/ 0 w 56"/>
                  <a:gd name="T29" fmla="*/ 38 h 44"/>
                  <a:gd name="T30" fmla="*/ 2 w 56"/>
                  <a:gd name="T31" fmla="*/ 38 h 44"/>
                  <a:gd name="T32" fmla="*/ 2 w 56"/>
                  <a:gd name="T33" fmla="*/ 34 h 44"/>
                  <a:gd name="T34" fmla="*/ 2 w 56"/>
                  <a:gd name="T35" fmla="*/ 34 h 44"/>
                  <a:gd name="T36" fmla="*/ 2 w 56"/>
                  <a:gd name="T37" fmla="*/ 31 h 44"/>
                  <a:gd name="T38" fmla="*/ 3 w 56"/>
                  <a:gd name="T39" fmla="*/ 31 h 44"/>
                  <a:gd name="T40" fmla="*/ 3 w 56"/>
                  <a:gd name="T41" fmla="*/ 29 h 44"/>
                  <a:gd name="T42" fmla="*/ 3 w 56"/>
                  <a:gd name="T43" fmla="*/ 27 h 44"/>
                  <a:gd name="T44" fmla="*/ 3 w 56"/>
                  <a:gd name="T45" fmla="*/ 27 h 44"/>
                  <a:gd name="T46" fmla="*/ 5 w 56"/>
                  <a:gd name="T47" fmla="*/ 24 h 44"/>
                  <a:gd name="T48" fmla="*/ 7 w 56"/>
                  <a:gd name="T49" fmla="*/ 21 h 44"/>
                  <a:gd name="T50" fmla="*/ 7 w 56"/>
                  <a:gd name="T51" fmla="*/ 21 h 44"/>
                  <a:gd name="T52" fmla="*/ 5 w 56"/>
                  <a:gd name="T53" fmla="*/ 19 h 44"/>
                  <a:gd name="T54" fmla="*/ 7 w 56"/>
                  <a:gd name="T55" fmla="*/ 19 h 44"/>
                  <a:gd name="T56" fmla="*/ 8 w 56"/>
                  <a:gd name="T57" fmla="*/ 17 h 44"/>
                  <a:gd name="T58" fmla="*/ 10 w 56"/>
                  <a:gd name="T59" fmla="*/ 14 h 44"/>
                  <a:gd name="T60" fmla="*/ 10 w 56"/>
                  <a:gd name="T61" fmla="*/ 12 h 44"/>
                  <a:gd name="T62" fmla="*/ 15 w 56"/>
                  <a:gd name="T63" fmla="*/ 11 h 44"/>
                  <a:gd name="T64" fmla="*/ 17 w 56"/>
                  <a:gd name="T65" fmla="*/ 11 h 44"/>
                  <a:gd name="T66" fmla="*/ 19 w 56"/>
                  <a:gd name="T67" fmla="*/ 9 h 44"/>
                  <a:gd name="T68" fmla="*/ 22 w 56"/>
                  <a:gd name="T69" fmla="*/ 9 h 44"/>
                  <a:gd name="T70" fmla="*/ 22 w 56"/>
                  <a:gd name="T71" fmla="*/ 7 h 44"/>
                  <a:gd name="T72" fmla="*/ 24 w 56"/>
                  <a:gd name="T73" fmla="*/ 4 h 44"/>
                  <a:gd name="T74" fmla="*/ 25 w 56"/>
                  <a:gd name="T75" fmla="*/ 2 h 44"/>
                  <a:gd name="T76" fmla="*/ 27 w 56"/>
                  <a:gd name="T77" fmla="*/ 0 h 44"/>
                  <a:gd name="T78" fmla="*/ 29 w 56"/>
                  <a:gd name="T79" fmla="*/ 0 h 44"/>
                  <a:gd name="T80" fmla="*/ 30 w 56"/>
                  <a:gd name="T8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44">
                    <a:moveTo>
                      <a:pt x="30" y="0"/>
                    </a:moveTo>
                    <a:lnTo>
                      <a:pt x="32" y="2"/>
                    </a:lnTo>
                    <a:lnTo>
                      <a:pt x="34" y="2"/>
                    </a:lnTo>
                    <a:lnTo>
                      <a:pt x="37" y="2"/>
                    </a:lnTo>
                    <a:lnTo>
                      <a:pt x="39" y="4"/>
                    </a:lnTo>
                    <a:lnTo>
                      <a:pt x="41" y="4"/>
                    </a:lnTo>
                    <a:lnTo>
                      <a:pt x="41" y="5"/>
                    </a:lnTo>
                    <a:lnTo>
                      <a:pt x="41" y="5"/>
                    </a:lnTo>
                    <a:lnTo>
                      <a:pt x="42" y="5"/>
                    </a:lnTo>
                    <a:lnTo>
                      <a:pt x="44" y="5"/>
                    </a:lnTo>
                    <a:lnTo>
                      <a:pt x="44" y="7"/>
                    </a:lnTo>
                    <a:lnTo>
                      <a:pt x="46" y="11"/>
                    </a:lnTo>
                    <a:lnTo>
                      <a:pt x="46" y="11"/>
                    </a:lnTo>
                    <a:lnTo>
                      <a:pt x="47" y="12"/>
                    </a:lnTo>
                    <a:lnTo>
                      <a:pt x="49" y="16"/>
                    </a:lnTo>
                    <a:lnTo>
                      <a:pt x="51" y="17"/>
                    </a:lnTo>
                    <a:lnTo>
                      <a:pt x="51" y="19"/>
                    </a:lnTo>
                    <a:lnTo>
                      <a:pt x="51" y="19"/>
                    </a:lnTo>
                    <a:lnTo>
                      <a:pt x="51" y="19"/>
                    </a:lnTo>
                    <a:lnTo>
                      <a:pt x="51" y="21"/>
                    </a:lnTo>
                    <a:lnTo>
                      <a:pt x="51" y="21"/>
                    </a:lnTo>
                    <a:lnTo>
                      <a:pt x="52" y="21"/>
                    </a:lnTo>
                    <a:lnTo>
                      <a:pt x="54" y="27"/>
                    </a:lnTo>
                    <a:lnTo>
                      <a:pt x="54" y="29"/>
                    </a:lnTo>
                    <a:lnTo>
                      <a:pt x="54" y="29"/>
                    </a:lnTo>
                    <a:lnTo>
                      <a:pt x="54" y="29"/>
                    </a:lnTo>
                    <a:lnTo>
                      <a:pt x="56" y="34"/>
                    </a:lnTo>
                    <a:lnTo>
                      <a:pt x="24" y="41"/>
                    </a:lnTo>
                    <a:lnTo>
                      <a:pt x="2" y="44"/>
                    </a:lnTo>
                    <a:lnTo>
                      <a:pt x="0" y="38"/>
                    </a:lnTo>
                    <a:lnTo>
                      <a:pt x="0" y="38"/>
                    </a:lnTo>
                    <a:lnTo>
                      <a:pt x="2" y="38"/>
                    </a:lnTo>
                    <a:lnTo>
                      <a:pt x="2" y="34"/>
                    </a:lnTo>
                    <a:lnTo>
                      <a:pt x="2" y="34"/>
                    </a:lnTo>
                    <a:lnTo>
                      <a:pt x="2" y="34"/>
                    </a:lnTo>
                    <a:lnTo>
                      <a:pt x="2" y="34"/>
                    </a:lnTo>
                    <a:lnTo>
                      <a:pt x="2" y="33"/>
                    </a:lnTo>
                    <a:lnTo>
                      <a:pt x="2" y="31"/>
                    </a:lnTo>
                    <a:lnTo>
                      <a:pt x="3" y="31"/>
                    </a:lnTo>
                    <a:lnTo>
                      <a:pt x="3" y="31"/>
                    </a:lnTo>
                    <a:lnTo>
                      <a:pt x="3" y="31"/>
                    </a:lnTo>
                    <a:lnTo>
                      <a:pt x="3" y="29"/>
                    </a:lnTo>
                    <a:lnTo>
                      <a:pt x="3" y="29"/>
                    </a:lnTo>
                    <a:lnTo>
                      <a:pt x="3" y="27"/>
                    </a:lnTo>
                    <a:lnTo>
                      <a:pt x="3" y="27"/>
                    </a:lnTo>
                    <a:lnTo>
                      <a:pt x="3" y="27"/>
                    </a:lnTo>
                    <a:lnTo>
                      <a:pt x="3" y="26"/>
                    </a:lnTo>
                    <a:lnTo>
                      <a:pt x="5" y="24"/>
                    </a:lnTo>
                    <a:lnTo>
                      <a:pt x="7" y="22"/>
                    </a:lnTo>
                    <a:lnTo>
                      <a:pt x="7" y="21"/>
                    </a:lnTo>
                    <a:lnTo>
                      <a:pt x="7" y="21"/>
                    </a:lnTo>
                    <a:lnTo>
                      <a:pt x="7" y="21"/>
                    </a:lnTo>
                    <a:lnTo>
                      <a:pt x="5" y="19"/>
                    </a:lnTo>
                    <a:lnTo>
                      <a:pt x="5" y="19"/>
                    </a:lnTo>
                    <a:lnTo>
                      <a:pt x="5" y="19"/>
                    </a:lnTo>
                    <a:lnTo>
                      <a:pt x="7" y="19"/>
                    </a:lnTo>
                    <a:lnTo>
                      <a:pt x="7" y="19"/>
                    </a:lnTo>
                    <a:lnTo>
                      <a:pt x="8" y="17"/>
                    </a:lnTo>
                    <a:lnTo>
                      <a:pt x="10" y="16"/>
                    </a:lnTo>
                    <a:lnTo>
                      <a:pt x="10" y="14"/>
                    </a:lnTo>
                    <a:lnTo>
                      <a:pt x="10" y="12"/>
                    </a:lnTo>
                    <a:lnTo>
                      <a:pt x="10" y="12"/>
                    </a:lnTo>
                    <a:lnTo>
                      <a:pt x="12" y="11"/>
                    </a:lnTo>
                    <a:lnTo>
                      <a:pt x="15" y="11"/>
                    </a:lnTo>
                    <a:lnTo>
                      <a:pt x="15" y="11"/>
                    </a:lnTo>
                    <a:lnTo>
                      <a:pt x="17" y="11"/>
                    </a:lnTo>
                    <a:lnTo>
                      <a:pt x="19" y="9"/>
                    </a:lnTo>
                    <a:lnTo>
                      <a:pt x="19" y="9"/>
                    </a:lnTo>
                    <a:lnTo>
                      <a:pt x="20" y="9"/>
                    </a:lnTo>
                    <a:lnTo>
                      <a:pt x="22" y="9"/>
                    </a:lnTo>
                    <a:lnTo>
                      <a:pt x="22" y="7"/>
                    </a:lnTo>
                    <a:lnTo>
                      <a:pt x="22" y="7"/>
                    </a:lnTo>
                    <a:lnTo>
                      <a:pt x="24" y="7"/>
                    </a:lnTo>
                    <a:lnTo>
                      <a:pt x="24" y="4"/>
                    </a:lnTo>
                    <a:lnTo>
                      <a:pt x="24" y="4"/>
                    </a:lnTo>
                    <a:lnTo>
                      <a:pt x="25" y="2"/>
                    </a:lnTo>
                    <a:lnTo>
                      <a:pt x="27" y="2"/>
                    </a:lnTo>
                    <a:lnTo>
                      <a:pt x="27" y="0"/>
                    </a:lnTo>
                    <a:lnTo>
                      <a:pt x="29" y="0"/>
                    </a:lnTo>
                    <a:lnTo>
                      <a:pt x="29" y="0"/>
                    </a:lnTo>
                    <a:lnTo>
                      <a:pt x="29" y="0"/>
                    </a:lnTo>
                    <a:lnTo>
                      <a:pt x="3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15" name="Freeform 2475"/>
              <p:cNvSpPr>
                <a:spLocks/>
              </p:cNvSpPr>
              <p:nvPr/>
            </p:nvSpPr>
            <p:spPr bwMode="auto">
              <a:xfrm>
                <a:off x="4184" y="1563"/>
                <a:ext cx="36" cy="39"/>
              </a:xfrm>
              <a:custGeom>
                <a:avLst/>
                <a:gdLst>
                  <a:gd name="T0" fmla="*/ 36 w 36"/>
                  <a:gd name="T1" fmla="*/ 34 h 39"/>
                  <a:gd name="T2" fmla="*/ 5 w 36"/>
                  <a:gd name="T3" fmla="*/ 39 h 39"/>
                  <a:gd name="T4" fmla="*/ 0 w 36"/>
                  <a:gd name="T5" fmla="*/ 4 h 39"/>
                  <a:gd name="T6" fmla="*/ 17 w 36"/>
                  <a:gd name="T7" fmla="*/ 2 h 39"/>
                  <a:gd name="T8" fmla="*/ 17 w 36"/>
                  <a:gd name="T9" fmla="*/ 2 h 39"/>
                  <a:gd name="T10" fmla="*/ 29 w 36"/>
                  <a:gd name="T11" fmla="*/ 0 h 39"/>
                  <a:gd name="T12" fmla="*/ 30 w 36"/>
                  <a:gd name="T13" fmla="*/ 7 h 39"/>
                  <a:gd name="T14" fmla="*/ 36 w 36"/>
                  <a:gd name="T15" fmla="*/ 3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6" y="34"/>
                    </a:moveTo>
                    <a:lnTo>
                      <a:pt x="5" y="39"/>
                    </a:lnTo>
                    <a:lnTo>
                      <a:pt x="0" y="4"/>
                    </a:lnTo>
                    <a:lnTo>
                      <a:pt x="17" y="2"/>
                    </a:lnTo>
                    <a:lnTo>
                      <a:pt x="17" y="2"/>
                    </a:lnTo>
                    <a:lnTo>
                      <a:pt x="29" y="0"/>
                    </a:lnTo>
                    <a:lnTo>
                      <a:pt x="30" y="7"/>
                    </a:lnTo>
                    <a:lnTo>
                      <a:pt x="36"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16" name="Freeform 2476"/>
              <p:cNvSpPr>
                <a:spLocks/>
              </p:cNvSpPr>
              <p:nvPr/>
            </p:nvSpPr>
            <p:spPr bwMode="auto">
              <a:xfrm>
                <a:off x="4184" y="1563"/>
                <a:ext cx="36" cy="39"/>
              </a:xfrm>
              <a:custGeom>
                <a:avLst/>
                <a:gdLst>
                  <a:gd name="T0" fmla="*/ 36 w 36"/>
                  <a:gd name="T1" fmla="*/ 34 h 39"/>
                  <a:gd name="T2" fmla="*/ 5 w 36"/>
                  <a:gd name="T3" fmla="*/ 39 h 39"/>
                  <a:gd name="T4" fmla="*/ 0 w 36"/>
                  <a:gd name="T5" fmla="*/ 4 h 39"/>
                  <a:gd name="T6" fmla="*/ 17 w 36"/>
                  <a:gd name="T7" fmla="*/ 2 h 39"/>
                  <a:gd name="T8" fmla="*/ 17 w 36"/>
                  <a:gd name="T9" fmla="*/ 2 h 39"/>
                  <a:gd name="T10" fmla="*/ 29 w 36"/>
                  <a:gd name="T11" fmla="*/ 0 h 39"/>
                  <a:gd name="T12" fmla="*/ 30 w 36"/>
                  <a:gd name="T13" fmla="*/ 7 h 39"/>
                  <a:gd name="T14" fmla="*/ 36 w 36"/>
                  <a:gd name="T15" fmla="*/ 3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6" y="34"/>
                    </a:moveTo>
                    <a:lnTo>
                      <a:pt x="5" y="39"/>
                    </a:lnTo>
                    <a:lnTo>
                      <a:pt x="0" y="4"/>
                    </a:lnTo>
                    <a:lnTo>
                      <a:pt x="17" y="2"/>
                    </a:lnTo>
                    <a:lnTo>
                      <a:pt x="17" y="2"/>
                    </a:lnTo>
                    <a:lnTo>
                      <a:pt x="29" y="0"/>
                    </a:lnTo>
                    <a:lnTo>
                      <a:pt x="30" y="7"/>
                    </a:lnTo>
                    <a:lnTo>
                      <a:pt x="36"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17" name="Freeform 2477"/>
              <p:cNvSpPr>
                <a:spLocks/>
              </p:cNvSpPr>
              <p:nvPr/>
            </p:nvSpPr>
            <p:spPr bwMode="auto">
              <a:xfrm>
                <a:off x="4135" y="1534"/>
                <a:ext cx="34" cy="38"/>
              </a:xfrm>
              <a:custGeom>
                <a:avLst/>
                <a:gdLst>
                  <a:gd name="T0" fmla="*/ 30 w 34"/>
                  <a:gd name="T1" fmla="*/ 0 h 38"/>
                  <a:gd name="T2" fmla="*/ 34 w 34"/>
                  <a:gd name="T3" fmla="*/ 34 h 38"/>
                  <a:gd name="T4" fmla="*/ 18 w 34"/>
                  <a:gd name="T5" fmla="*/ 36 h 38"/>
                  <a:gd name="T6" fmla="*/ 3 w 34"/>
                  <a:gd name="T7" fmla="*/ 38 h 38"/>
                  <a:gd name="T8" fmla="*/ 0 w 34"/>
                  <a:gd name="T9" fmla="*/ 4 h 38"/>
                  <a:gd name="T10" fmla="*/ 30 w 34"/>
                  <a:gd name="T11" fmla="*/ 0 h 38"/>
                </a:gdLst>
                <a:ahLst/>
                <a:cxnLst>
                  <a:cxn ang="0">
                    <a:pos x="T0" y="T1"/>
                  </a:cxn>
                  <a:cxn ang="0">
                    <a:pos x="T2" y="T3"/>
                  </a:cxn>
                  <a:cxn ang="0">
                    <a:pos x="T4" y="T5"/>
                  </a:cxn>
                  <a:cxn ang="0">
                    <a:pos x="T6" y="T7"/>
                  </a:cxn>
                  <a:cxn ang="0">
                    <a:pos x="T8" y="T9"/>
                  </a:cxn>
                  <a:cxn ang="0">
                    <a:pos x="T10" y="T11"/>
                  </a:cxn>
                </a:cxnLst>
                <a:rect l="0" t="0" r="r" b="b"/>
                <a:pathLst>
                  <a:path w="34" h="38">
                    <a:moveTo>
                      <a:pt x="30" y="0"/>
                    </a:moveTo>
                    <a:lnTo>
                      <a:pt x="34" y="34"/>
                    </a:lnTo>
                    <a:lnTo>
                      <a:pt x="18" y="36"/>
                    </a:lnTo>
                    <a:lnTo>
                      <a:pt x="3" y="38"/>
                    </a:lnTo>
                    <a:lnTo>
                      <a:pt x="0" y="4"/>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18" name="Freeform 2478"/>
              <p:cNvSpPr>
                <a:spLocks/>
              </p:cNvSpPr>
              <p:nvPr/>
            </p:nvSpPr>
            <p:spPr bwMode="auto">
              <a:xfrm>
                <a:off x="4135" y="1534"/>
                <a:ext cx="34" cy="38"/>
              </a:xfrm>
              <a:custGeom>
                <a:avLst/>
                <a:gdLst>
                  <a:gd name="T0" fmla="*/ 30 w 34"/>
                  <a:gd name="T1" fmla="*/ 0 h 38"/>
                  <a:gd name="T2" fmla="*/ 34 w 34"/>
                  <a:gd name="T3" fmla="*/ 34 h 38"/>
                  <a:gd name="T4" fmla="*/ 18 w 34"/>
                  <a:gd name="T5" fmla="*/ 36 h 38"/>
                  <a:gd name="T6" fmla="*/ 3 w 34"/>
                  <a:gd name="T7" fmla="*/ 38 h 38"/>
                  <a:gd name="T8" fmla="*/ 0 w 34"/>
                  <a:gd name="T9" fmla="*/ 4 h 38"/>
                  <a:gd name="T10" fmla="*/ 30 w 34"/>
                  <a:gd name="T11" fmla="*/ 0 h 38"/>
                </a:gdLst>
                <a:ahLst/>
                <a:cxnLst>
                  <a:cxn ang="0">
                    <a:pos x="T0" y="T1"/>
                  </a:cxn>
                  <a:cxn ang="0">
                    <a:pos x="T2" y="T3"/>
                  </a:cxn>
                  <a:cxn ang="0">
                    <a:pos x="T4" y="T5"/>
                  </a:cxn>
                  <a:cxn ang="0">
                    <a:pos x="T6" y="T7"/>
                  </a:cxn>
                  <a:cxn ang="0">
                    <a:pos x="T8" y="T9"/>
                  </a:cxn>
                  <a:cxn ang="0">
                    <a:pos x="T10" y="T11"/>
                  </a:cxn>
                </a:cxnLst>
                <a:rect l="0" t="0" r="r" b="b"/>
                <a:pathLst>
                  <a:path w="34" h="38">
                    <a:moveTo>
                      <a:pt x="30" y="0"/>
                    </a:moveTo>
                    <a:lnTo>
                      <a:pt x="34" y="34"/>
                    </a:lnTo>
                    <a:lnTo>
                      <a:pt x="18" y="36"/>
                    </a:lnTo>
                    <a:lnTo>
                      <a:pt x="3" y="38"/>
                    </a:lnTo>
                    <a:lnTo>
                      <a:pt x="0" y="4"/>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19" name="Freeform 2479"/>
              <p:cNvSpPr>
                <a:spLocks/>
              </p:cNvSpPr>
              <p:nvPr/>
            </p:nvSpPr>
            <p:spPr bwMode="auto">
              <a:xfrm>
                <a:off x="4209" y="1384"/>
                <a:ext cx="38" cy="39"/>
              </a:xfrm>
              <a:custGeom>
                <a:avLst/>
                <a:gdLst>
                  <a:gd name="T0" fmla="*/ 36 w 38"/>
                  <a:gd name="T1" fmla="*/ 17 h 39"/>
                  <a:gd name="T2" fmla="*/ 36 w 38"/>
                  <a:gd name="T3" fmla="*/ 18 h 39"/>
                  <a:gd name="T4" fmla="*/ 36 w 38"/>
                  <a:gd name="T5" fmla="*/ 17 h 39"/>
                  <a:gd name="T6" fmla="*/ 34 w 38"/>
                  <a:gd name="T7" fmla="*/ 18 h 39"/>
                  <a:gd name="T8" fmla="*/ 34 w 38"/>
                  <a:gd name="T9" fmla="*/ 18 h 39"/>
                  <a:gd name="T10" fmla="*/ 33 w 38"/>
                  <a:gd name="T11" fmla="*/ 22 h 39"/>
                  <a:gd name="T12" fmla="*/ 33 w 38"/>
                  <a:gd name="T13" fmla="*/ 22 h 39"/>
                  <a:gd name="T14" fmla="*/ 33 w 38"/>
                  <a:gd name="T15" fmla="*/ 22 h 39"/>
                  <a:gd name="T16" fmla="*/ 33 w 38"/>
                  <a:gd name="T17" fmla="*/ 23 h 39"/>
                  <a:gd name="T18" fmla="*/ 33 w 38"/>
                  <a:gd name="T19" fmla="*/ 25 h 39"/>
                  <a:gd name="T20" fmla="*/ 31 w 38"/>
                  <a:gd name="T21" fmla="*/ 25 h 39"/>
                  <a:gd name="T22" fmla="*/ 31 w 38"/>
                  <a:gd name="T23" fmla="*/ 23 h 39"/>
                  <a:gd name="T24" fmla="*/ 31 w 38"/>
                  <a:gd name="T25" fmla="*/ 23 h 39"/>
                  <a:gd name="T26" fmla="*/ 29 w 38"/>
                  <a:gd name="T27" fmla="*/ 23 h 39"/>
                  <a:gd name="T28" fmla="*/ 29 w 38"/>
                  <a:gd name="T29" fmla="*/ 23 h 39"/>
                  <a:gd name="T30" fmla="*/ 29 w 38"/>
                  <a:gd name="T31" fmla="*/ 23 h 39"/>
                  <a:gd name="T32" fmla="*/ 27 w 38"/>
                  <a:gd name="T33" fmla="*/ 25 h 39"/>
                  <a:gd name="T34" fmla="*/ 27 w 38"/>
                  <a:gd name="T35" fmla="*/ 25 h 39"/>
                  <a:gd name="T36" fmla="*/ 26 w 38"/>
                  <a:gd name="T37" fmla="*/ 27 h 39"/>
                  <a:gd name="T38" fmla="*/ 26 w 38"/>
                  <a:gd name="T39" fmla="*/ 27 h 39"/>
                  <a:gd name="T40" fmla="*/ 24 w 38"/>
                  <a:gd name="T41" fmla="*/ 30 h 39"/>
                  <a:gd name="T42" fmla="*/ 24 w 38"/>
                  <a:gd name="T43" fmla="*/ 32 h 39"/>
                  <a:gd name="T44" fmla="*/ 24 w 38"/>
                  <a:gd name="T45" fmla="*/ 32 h 39"/>
                  <a:gd name="T46" fmla="*/ 24 w 38"/>
                  <a:gd name="T47" fmla="*/ 35 h 39"/>
                  <a:gd name="T48" fmla="*/ 4 w 38"/>
                  <a:gd name="T49" fmla="*/ 39 h 39"/>
                  <a:gd name="T50" fmla="*/ 0 w 38"/>
                  <a:gd name="T51" fmla="*/ 5 h 39"/>
                  <a:gd name="T52" fmla="*/ 36 w 38"/>
                  <a:gd name="T53" fmla="*/ 0 h 39"/>
                  <a:gd name="T54" fmla="*/ 36 w 38"/>
                  <a:gd name="T55" fmla="*/ 1 h 39"/>
                  <a:gd name="T56" fmla="*/ 36 w 38"/>
                  <a:gd name="T57" fmla="*/ 6 h 39"/>
                  <a:gd name="T58" fmla="*/ 36 w 38"/>
                  <a:gd name="T59" fmla="*/ 8 h 39"/>
                  <a:gd name="T60" fmla="*/ 36 w 38"/>
                  <a:gd name="T61" fmla="*/ 10 h 39"/>
                  <a:gd name="T62" fmla="*/ 36 w 38"/>
                  <a:gd name="T63" fmla="*/ 10 h 39"/>
                  <a:gd name="T64" fmla="*/ 36 w 38"/>
                  <a:gd name="T65" fmla="*/ 10 h 39"/>
                  <a:gd name="T66" fmla="*/ 36 w 38"/>
                  <a:gd name="T67" fmla="*/ 13 h 39"/>
                  <a:gd name="T68" fmla="*/ 36 w 38"/>
                  <a:gd name="T69" fmla="*/ 15 h 39"/>
                  <a:gd name="T70" fmla="*/ 38 w 38"/>
                  <a:gd name="T71" fmla="*/ 17 h 39"/>
                  <a:gd name="T72" fmla="*/ 36 w 38"/>
                  <a:gd name="T73"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39">
                    <a:moveTo>
                      <a:pt x="36" y="17"/>
                    </a:moveTo>
                    <a:lnTo>
                      <a:pt x="36" y="18"/>
                    </a:lnTo>
                    <a:lnTo>
                      <a:pt x="36" y="17"/>
                    </a:lnTo>
                    <a:lnTo>
                      <a:pt x="34" y="18"/>
                    </a:lnTo>
                    <a:lnTo>
                      <a:pt x="34" y="18"/>
                    </a:lnTo>
                    <a:lnTo>
                      <a:pt x="33" y="22"/>
                    </a:lnTo>
                    <a:lnTo>
                      <a:pt x="33" y="22"/>
                    </a:lnTo>
                    <a:lnTo>
                      <a:pt x="33" y="22"/>
                    </a:lnTo>
                    <a:lnTo>
                      <a:pt x="33" y="23"/>
                    </a:lnTo>
                    <a:lnTo>
                      <a:pt x="33" y="25"/>
                    </a:lnTo>
                    <a:lnTo>
                      <a:pt x="31" y="25"/>
                    </a:lnTo>
                    <a:lnTo>
                      <a:pt x="31" y="23"/>
                    </a:lnTo>
                    <a:lnTo>
                      <a:pt x="31" y="23"/>
                    </a:lnTo>
                    <a:lnTo>
                      <a:pt x="29" y="23"/>
                    </a:lnTo>
                    <a:lnTo>
                      <a:pt x="29" y="23"/>
                    </a:lnTo>
                    <a:lnTo>
                      <a:pt x="29" y="23"/>
                    </a:lnTo>
                    <a:lnTo>
                      <a:pt x="27" y="25"/>
                    </a:lnTo>
                    <a:lnTo>
                      <a:pt x="27" y="25"/>
                    </a:lnTo>
                    <a:lnTo>
                      <a:pt x="26" y="27"/>
                    </a:lnTo>
                    <a:lnTo>
                      <a:pt x="26" y="27"/>
                    </a:lnTo>
                    <a:lnTo>
                      <a:pt x="24" y="30"/>
                    </a:lnTo>
                    <a:lnTo>
                      <a:pt x="24" y="32"/>
                    </a:lnTo>
                    <a:lnTo>
                      <a:pt x="24" y="32"/>
                    </a:lnTo>
                    <a:lnTo>
                      <a:pt x="24" y="35"/>
                    </a:lnTo>
                    <a:lnTo>
                      <a:pt x="4" y="39"/>
                    </a:lnTo>
                    <a:lnTo>
                      <a:pt x="0" y="5"/>
                    </a:lnTo>
                    <a:lnTo>
                      <a:pt x="36" y="0"/>
                    </a:lnTo>
                    <a:lnTo>
                      <a:pt x="36" y="1"/>
                    </a:lnTo>
                    <a:lnTo>
                      <a:pt x="36" y="6"/>
                    </a:lnTo>
                    <a:lnTo>
                      <a:pt x="36" y="8"/>
                    </a:lnTo>
                    <a:lnTo>
                      <a:pt x="36" y="10"/>
                    </a:lnTo>
                    <a:lnTo>
                      <a:pt x="36" y="10"/>
                    </a:lnTo>
                    <a:lnTo>
                      <a:pt x="36" y="10"/>
                    </a:lnTo>
                    <a:lnTo>
                      <a:pt x="36" y="13"/>
                    </a:lnTo>
                    <a:lnTo>
                      <a:pt x="36" y="15"/>
                    </a:lnTo>
                    <a:lnTo>
                      <a:pt x="38" y="17"/>
                    </a:lnTo>
                    <a:lnTo>
                      <a:pt x="36"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20" name="Freeform 2480"/>
              <p:cNvSpPr>
                <a:spLocks/>
              </p:cNvSpPr>
              <p:nvPr/>
            </p:nvSpPr>
            <p:spPr bwMode="auto">
              <a:xfrm>
                <a:off x="4209" y="1384"/>
                <a:ext cx="38" cy="39"/>
              </a:xfrm>
              <a:custGeom>
                <a:avLst/>
                <a:gdLst>
                  <a:gd name="T0" fmla="*/ 36 w 38"/>
                  <a:gd name="T1" fmla="*/ 17 h 39"/>
                  <a:gd name="T2" fmla="*/ 36 w 38"/>
                  <a:gd name="T3" fmla="*/ 18 h 39"/>
                  <a:gd name="T4" fmla="*/ 36 w 38"/>
                  <a:gd name="T5" fmla="*/ 17 h 39"/>
                  <a:gd name="T6" fmla="*/ 34 w 38"/>
                  <a:gd name="T7" fmla="*/ 18 h 39"/>
                  <a:gd name="T8" fmla="*/ 34 w 38"/>
                  <a:gd name="T9" fmla="*/ 18 h 39"/>
                  <a:gd name="T10" fmla="*/ 33 w 38"/>
                  <a:gd name="T11" fmla="*/ 22 h 39"/>
                  <a:gd name="T12" fmla="*/ 33 w 38"/>
                  <a:gd name="T13" fmla="*/ 22 h 39"/>
                  <a:gd name="T14" fmla="*/ 33 w 38"/>
                  <a:gd name="T15" fmla="*/ 22 h 39"/>
                  <a:gd name="T16" fmla="*/ 33 w 38"/>
                  <a:gd name="T17" fmla="*/ 23 h 39"/>
                  <a:gd name="T18" fmla="*/ 33 w 38"/>
                  <a:gd name="T19" fmla="*/ 25 h 39"/>
                  <a:gd name="T20" fmla="*/ 31 w 38"/>
                  <a:gd name="T21" fmla="*/ 25 h 39"/>
                  <a:gd name="T22" fmla="*/ 31 w 38"/>
                  <a:gd name="T23" fmla="*/ 23 h 39"/>
                  <a:gd name="T24" fmla="*/ 31 w 38"/>
                  <a:gd name="T25" fmla="*/ 23 h 39"/>
                  <a:gd name="T26" fmla="*/ 29 w 38"/>
                  <a:gd name="T27" fmla="*/ 23 h 39"/>
                  <a:gd name="T28" fmla="*/ 29 w 38"/>
                  <a:gd name="T29" fmla="*/ 23 h 39"/>
                  <a:gd name="T30" fmla="*/ 29 w 38"/>
                  <a:gd name="T31" fmla="*/ 23 h 39"/>
                  <a:gd name="T32" fmla="*/ 27 w 38"/>
                  <a:gd name="T33" fmla="*/ 25 h 39"/>
                  <a:gd name="T34" fmla="*/ 27 w 38"/>
                  <a:gd name="T35" fmla="*/ 25 h 39"/>
                  <a:gd name="T36" fmla="*/ 26 w 38"/>
                  <a:gd name="T37" fmla="*/ 27 h 39"/>
                  <a:gd name="T38" fmla="*/ 26 w 38"/>
                  <a:gd name="T39" fmla="*/ 27 h 39"/>
                  <a:gd name="T40" fmla="*/ 24 w 38"/>
                  <a:gd name="T41" fmla="*/ 30 h 39"/>
                  <a:gd name="T42" fmla="*/ 24 w 38"/>
                  <a:gd name="T43" fmla="*/ 32 h 39"/>
                  <a:gd name="T44" fmla="*/ 24 w 38"/>
                  <a:gd name="T45" fmla="*/ 32 h 39"/>
                  <a:gd name="T46" fmla="*/ 24 w 38"/>
                  <a:gd name="T47" fmla="*/ 35 h 39"/>
                  <a:gd name="T48" fmla="*/ 4 w 38"/>
                  <a:gd name="T49" fmla="*/ 39 h 39"/>
                  <a:gd name="T50" fmla="*/ 0 w 38"/>
                  <a:gd name="T51" fmla="*/ 5 h 39"/>
                  <a:gd name="T52" fmla="*/ 36 w 38"/>
                  <a:gd name="T53" fmla="*/ 0 h 39"/>
                  <a:gd name="T54" fmla="*/ 36 w 38"/>
                  <a:gd name="T55" fmla="*/ 1 h 39"/>
                  <a:gd name="T56" fmla="*/ 36 w 38"/>
                  <a:gd name="T57" fmla="*/ 6 h 39"/>
                  <a:gd name="T58" fmla="*/ 36 w 38"/>
                  <a:gd name="T59" fmla="*/ 8 h 39"/>
                  <a:gd name="T60" fmla="*/ 36 w 38"/>
                  <a:gd name="T61" fmla="*/ 10 h 39"/>
                  <a:gd name="T62" fmla="*/ 36 w 38"/>
                  <a:gd name="T63" fmla="*/ 10 h 39"/>
                  <a:gd name="T64" fmla="*/ 36 w 38"/>
                  <a:gd name="T65" fmla="*/ 10 h 39"/>
                  <a:gd name="T66" fmla="*/ 36 w 38"/>
                  <a:gd name="T67" fmla="*/ 13 h 39"/>
                  <a:gd name="T68" fmla="*/ 36 w 38"/>
                  <a:gd name="T69" fmla="*/ 15 h 39"/>
                  <a:gd name="T70" fmla="*/ 38 w 38"/>
                  <a:gd name="T71" fmla="*/ 17 h 39"/>
                  <a:gd name="T72" fmla="*/ 36 w 38"/>
                  <a:gd name="T73"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39">
                    <a:moveTo>
                      <a:pt x="36" y="17"/>
                    </a:moveTo>
                    <a:lnTo>
                      <a:pt x="36" y="18"/>
                    </a:lnTo>
                    <a:lnTo>
                      <a:pt x="36" y="17"/>
                    </a:lnTo>
                    <a:lnTo>
                      <a:pt x="34" y="18"/>
                    </a:lnTo>
                    <a:lnTo>
                      <a:pt x="34" y="18"/>
                    </a:lnTo>
                    <a:lnTo>
                      <a:pt x="33" y="22"/>
                    </a:lnTo>
                    <a:lnTo>
                      <a:pt x="33" y="22"/>
                    </a:lnTo>
                    <a:lnTo>
                      <a:pt x="33" y="22"/>
                    </a:lnTo>
                    <a:lnTo>
                      <a:pt x="33" y="23"/>
                    </a:lnTo>
                    <a:lnTo>
                      <a:pt x="33" y="25"/>
                    </a:lnTo>
                    <a:lnTo>
                      <a:pt x="31" y="25"/>
                    </a:lnTo>
                    <a:lnTo>
                      <a:pt x="31" y="23"/>
                    </a:lnTo>
                    <a:lnTo>
                      <a:pt x="31" y="23"/>
                    </a:lnTo>
                    <a:lnTo>
                      <a:pt x="29" y="23"/>
                    </a:lnTo>
                    <a:lnTo>
                      <a:pt x="29" y="23"/>
                    </a:lnTo>
                    <a:lnTo>
                      <a:pt x="29" y="23"/>
                    </a:lnTo>
                    <a:lnTo>
                      <a:pt x="27" y="25"/>
                    </a:lnTo>
                    <a:lnTo>
                      <a:pt x="27" y="25"/>
                    </a:lnTo>
                    <a:lnTo>
                      <a:pt x="26" y="27"/>
                    </a:lnTo>
                    <a:lnTo>
                      <a:pt x="26" y="27"/>
                    </a:lnTo>
                    <a:lnTo>
                      <a:pt x="24" y="30"/>
                    </a:lnTo>
                    <a:lnTo>
                      <a:pt x="24" y="32"/>
                    </a:lnTo>
                    <a:lnTo>
                      <a:pt x="24" y="32"/>
                    </a:lnTo>
                    <a:lnTo>
                      <a:pt x="24" y="35"/>
                    </a:lnTo>
                    <a:lnTo>
                      <a:pt x="4" y="39"/>
                    </a:lnTo>
                    <a:lnTo>
                      <a:pt x="0" y="5"/>
                    </a:lnTo>
                    <a:lnTo>
                      <a:pt x="36" y="0"/>
                    </a:lnTo>
                    <a:lnTo>
                      <a:pt x="36" y="1"/>
                    </a:lnTo>
                    <a:lnTo>
                      <a:pt x="36" y="6"/>
                    </a:lnTo>
                    <a:lnTo>
                      <a:pt x="36" y="8"/>
                    </a:lnTo>
                    <a:lnTo>
                      <a:pt x="36" y="10"/>
                    </a:lnTo>
                    <a:lnTo>
                      <a:pt x="36" y="10"/>
                    </a:lnTo>
                    <a:lnTo>
                      <a:pt x="36" y="10"/>
                    </a:lnTo>
                    <a:lnTo>
                      <a:pt x="36" y="13"/>
                    </a:lnTo>
                    <a:lnTo>
                      <a:pt x="36" y="15"/>
                    </a:lnTo>
                    <a:lnTo>
                      <a:pt x="38" y="17"/>
                    </a:lnTo>
                    <a:lnTo>
                      <a:pt x="36"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21" name="Freeform 2481"/>
              <p:cNvSpPr>
                <a:spLocks/>
              </p:cNvSpPr>
              <p:nvPr/>
            </p:nvSpPr>
            <p:spPr bwMode="auto">
              <a:xfrm>
                <a:off x="3872" y="1226"/>
                <a:ext cx="58" cy="49"/>
              </a:xfrm>
              <a:custGeom>
                <a:avLst/>
                <a:gdLst>
                  <a:gd name="T0" fmla="*/ 56 w 58"/>
                  <a:gd name="T1" fmla="*/ 17 h 49"/>
                  <a:gd name="T2" fmla="*/ 58 w 58"/>
                  <a:gd name="T3" fmla="*/ 49 h 49"/>
                  <a:gd name="T4" fmla="*/ 58 w 58"/>
                  <a:gd name="T5" fmla="*/ 49 h 49"/>
                  <a:gd name="T6" fmla="*/ 56 w 58"/>
                  <a:gd name="T7" fmla="*/ 49 h 49"/>
                  <a:gd name="T8" fmla="*/ 54 w 58"/>
                  <a:gd name="T9" fmla="*/ 48 h 49"/>
                  <a:gd name="T10" fmla="*/ 53 w 58"/>
                  <a:gd name="T11" fmla="*/ 48 h 49"/>
                  <a:gd name="T12" fmla="*/ 53 w 58"/>
                  <a:gd name="T13" fmla="*/ 48 h 49"/>
                  <a:gd name="T14" fmla="*/ 51 w 58"/>
                  <a:gd name="T15" fmla="*/ 48 h 49"/>
                  <a:gd name="T16" fmla="*/ 49 w 58"/>
                  <a:gd name="T17" fmla="*/ 48 h 49"/>
                  <a:gd name="T18" fmla="*/ 49 w 58"/>
                  <a:gd name="T19" fmla="*/ 46 h 49"/>
                  <a:gd name="T20" fmla="*/ 46 w 58"/>
                  <a:gd name="T21" fmla="*/ 48 h 49"/>
                  <a:gd name="T22" fmla="*/ 41 w 58"/>
                  <a:gd name="T23" fmla="*/ 44 h 49"/>
                  <a:gd name="T24" fmla="*/ 39 w 58"/>
                  <a:gd name="T25" fmla="*/ 44 h 49"/>
                  <a:gd name="T26" fmla="*/ 34 w 58"/>
                  <a:gd name="T27" fmla="*/ 44 h 49"/>
                  <a:gd name="T28" fmla="*/ 34 w 58"/>
                  <a:gd name="T29" fmla="*/ 44 h 49"/>
                  <a:gd name="T30" fmla="*/ 34 w 58"/>
                  <a:gd name="T31" fmla="*/ 44 h 49"/>
                  <a:gd name="T32" fmla="*/ 32 w 58"/>
                  <a:gd name="T33" fmla="*/ 42 h 49"/>
                  <a:gd name="T34" fmla="*/ 32 w 58"/>
                  <a:gd name="T35" fmla="*/ 41 h 49"/>
                  <a:gd name="T36" fmla="*/ 27 w 58"/>
                  <a:gd name="T37" fmla="*/ 44 h 49"/>
                  <a:gd name="T38" fmla="*/ 27 w 58"/>
                  <a:gd name="T39" fmla="*/ 46 h 49"/>
                  <a:gd name="T40" fmla="*/ 26 w 58"/>
                  <a:gd name="T41" fmla="*/ 46 h 49"/>
                  <a:gd name="T42" fmla="*/ 24 w 58"/>
                  <a:gd name="T43" fmla="*/ 46 h 49"/>
                  <a:gd name="T44" fmla="*/ 24 w 58"/>
                  <a:gd name="T45" fmla="*/ 44 h 49"/>
                  <a:gd name="T46" fmla="*/ 24 w 58"/>
                  <a:gd name="T47" fmla="*/ 44 h 49"/>
                  <a:gd name="T48" fmla="*/ 22 w 58"/>
                  <a:gd name="T49" fmla="*/ 42 h 49"/>
                  <a:gd name="T50" fmla="*/ 22 w 58"/>
                  <a:gd name="T51" fmla="*/ 42 h 49"/>
                  <a:gd name="T52" fmla="*/ 22 w 58"/>
                  <a:gd name="T53" fmla="*/ 42 h 49"/>
                  <a:gd name="T54" fmla="*/ 19 w 58"/>
                  <a:gd name="T55" fmla="*/ 42 h 49"/>
                  <a:gd name="T56" fmla="*/ 19 w 58"/>
                  <a:gd name="T57" fmla="*/ 42 h 49"/>
                  <a:gd name="T58" fmla="*/ 17 w 58"/>
                  <a:gd name="T59" fmla="*/ 42 h 49"/>
                  <a:gd name="T60" fmla="*/ 14 w 58"/>
                  <a:gd name="T61" fmla="*/ 42 h 49"/>
                  <a:gd name="T62" fmla="*/ 12 w 58"/>
                  <a:gd name="T63" fmla="*/ 42 h 49"/>
                  <a:gd name="T64" fmla="*/ 12 w 58"/>
                  <a:gd name="T65" fmla="*/ 41 h 49"/>
                  <a:gd name="T66" fmla="*/ 12 w 58"/>
                  <a:gd name="T67" fmla="*/ 41 h 49"/>
                  <a:gd name="T68" fmla="*/ 7 w 58"/>
                  <a:gd name="T69" fmla="*/ 37 h 49"/>
                  <a:gd name="T70" fmla="*/ 5 w 58"/>
                  <a:gd name="T71" fmla="*/ 37 h 49"/>
                  <a:gd name="T72" fmla="*/ 5 w 58"/>
                  <a:gd name="T73" fmla="*/ 37 h 49"/>
                  <a:gd name="T74" fmla="*/ 4 w 58"/>
                  <a:gd name="T75" fmla="*/ 36 h 49"/>
                  <a:gd name="T76" fmla="*/ 4 w 58"/>
                  <a:gd name="T77" fmla="*/ 36 h 49"/>
                  <a:gd name="T78" fmla="*/ 0 w 58"/>
                  <a:gd name="T79" fmla="*/ 12 h 49"/>
                  <a:gd name="T80" fmla="*/ 0 w 58"/>
                  <a:gd name="T81" fmla="*/ 4 h 49"/>
                  <a:gd name="T82" fmla="*/ 19 w 58"/>
                  <a:gd name="T83" fmla="*/ 2 h 49"/>
                  <a:gd name="T84" fmla="*/ 54 w 58"/>
                  <a:gd name="T85" fmla="*/ 0 h 49"/>
                  <a:gd name="T86" fmla="*/ 56 w 58"/>
                  <a:gd name="T8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49">
                    <a:moveTo>
                      <a:pt x="56" y="17"/>
                    </a:moveTo>
                    <a:lnTo>
                      <a:pt x="58" y="49"/>
                    </a:lnTo>
                    <a:lnTo>
                      <a:pt x="58" y="49"/>
                    </a:lnTo>
                    <a:lnTo>
                      <a:pt x="56" y="49"/>
                    </a:lnTo>
                    <a:lnTo>
                      <a:pt x="54" y="48"/>
                    </a:lnTo>
                    <a:lnTo>
                      <a:pt x="53" y="48"/>
                    </a:lnTo>
                    <a:lnTo>
                      <a:pt x="53" y="48"/>
                    </a:lnTo>
                    <a:lnTo>
                      <a:pt x="51" y="48"/>
                    </a:lnTo>
                    <a:lnTo>
                      <a:pt x="49" y="48"/>
                    </a:lnTo>
                    <a:lnTo>
                      <a:pt x="49" y="46"/>
                    </a:lnTo>
                    <a:lnTo>
                      <a:pt x="46" y="48"/>
                    </a:lnTo>
                    <a:lnTo>
                      <a:pt x="41" y="44"/>
                    </a:lnTo>
                    <a:lnTo>
                      <a:pt x="39" y="44"/>
                    </a:lnTo>
                    <a:lnTo>
                      <a:pt x="34" y="44"/>
                    </a:lnTo>
                    <a:lnTo>
                      <a:pt x="34" y="44"/>
                    </a:lnTo>
                    <a:lnTo>
                      <a:pt x="34" y="44"/>
                    </a:lnTo>
                    <a:lnTo>
                      <a:pt x="32" y="42"/>
                    </a:lnTo>
                    <a:lnTo>
                      <a:pt x="32" y="41"/>
                    </a:lnTo>
                    <a:lnTo>
                      <a:pt x="27" y="44"/>
                    </a:lnTo>
                    <a:lnTo>
                      <a:pt x="27" y="46"/>
                    </a:lnTo>
                    <a:lnTo>
                      <a:pt x="26" y="46"/>
                    </a:lnTo>
                    <a:lnTo>
                      <a:pt x="24" y="46"/>
                    </a:lnTo>
                    <a:lnTo>
                      <a:pt x="24" y="44"/>
                    </a:lnTo>
                    <a:lnTo>
                      <a:pt x="24" y="44"/>
                    </a:lnTo>
                    <a:lnTo>
                      <a:pt x="22" y="42"/>
                    </a:lnTo>
                    <a:lnTo>
                      <a:pt x="22" y="42"/>
                    </a:lnTo>
                    <a:lnTo>
                      <a:pt x="22" y="42"/>
                    </a:lnTo>
                    <a:lnTo>
                      <a:pt x="19" y="42"/>
                    </a:lnTo>
                    <a:lnTo>
                      <a:pt x="19" y="42"/>
                    </a:lnTo>
                    <a:lnTo>
                      <a:pt x="17" y="42"/>
                    </a:lnTo>
                    <a:lnTo>
                      <a:pt x="14" y="42"/>
                    </a:lnTo>
                    <a:lnTo>
                      <a:pt x="12" y="42"/>
                    </a:lnTo>
                    <a:lnTo>
                      <a:pt x="12" y="41"/>
                    </a:lnTo>
                    <a:lnTo>
                      <a:pt x="12" y="41"/>
                    </a:lnTo>
                    <a:lnTo>
                      <a:pt x="7" y="37"/>
                    </a:lnTo>
                    <a:lnTo>
                      <a:pt x="5" y="37"/>
                    </a:lnTo>
                    <a:lnTo>
                      <a:pt x="5" y="37"/>
                    </a:lnTo>
                    <a:lnTo>
                      <a:pt x="4" y="36"/>
                    </a:lnTo>
                    <a:lnTo>
                      <a:pt x="4" y="36"/>
                    </a:lnTo>
                    <a:lnTo>
                      <a:pt x="0" y="12"/>
                    </a:lnTo>
                    <a:lnTo>
                      <a:pt x="0" y="4"/>
                    </a:lnTo>
                    <a:lnTo>
                      <a:pt x="19" y="2"/>
                    </a:lnTo>
                    <a:lnTo>
                      <a:pt x="54" y="0"/>
                    </a:lnTo>
                    <a:lnTo>
                      <a:pt x="56"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22" name="Freeform 2482"/>
              <p:cNvSpPr>
                <a:spLocks/>
              </p:cNvSpPr>
              <p:nvPr/>
            </p:nvSpPr>
            <p:spPr bwMode="auto">
              <a:xfrm>
                <a:off x="3872" y="1226"/>
                <a:ext cx="58" cy="49"/>
              </a:xfrm>
              <a:custGeom>
                <a:avLst/>
                <a:gdLst>
                  <a:gd name="T0" fmla="*/ 56 w 58"/>
                  <a:gd name="T1" fmla="*/ 17 h 49"/>
                  <a:gd name="T2" fmla="*/ 58 w 58"/>
                  <a:gd name="T3" fmla="*/ 49 h 49"/>
                  <a:gd name="T4" fmla="*/ 58 w 58"/>
                  <a:gd name="T5" fmla="*/ 49 h 49"/>
                  <a:gd name="T6" fmla="*/ 56 w 58"/>
                  <a:gd name="T7" fmla="*/ 49 h 49"/>
                  <a:gd name="T8" fmla="*/ 54 w 58"/>
                  <a:gd name="T9" fmla="*/ 48 h 49"/>
                  <a:gd name="T10" fmla="*/ 53 w 58"/>
                  <a:gd name="T11" fmla="*/ 48 h 49"/>
                  <a:gd name="T12" fmla="*/ 53 w 58"/>
                  <a:gd name="T13" fmla="*/ 48 h 49"/>
                  <a:gd name="T14" fmla="*/ 51 w 58"/>
                  <a:gd name="T15" fmla="*/ 48 h 49"/>
                  <a:gd name="T16" fmla="*/ 49 w 58"/>
                  <a:gd name="T17" fmla="*/ 48 h 49"/>
                  <a:gd name="T18" fmla="*/ 49 w 58"/>
                  <a:gd name="T19" fmla="*/ 46 h 49"/>
                  <a:gd name="T20" fmla="*/ 46 w 58"/>
                  <a:gd name="T21" fmla="*/ 48 h 49"/>
                  <a:gd name="T22" fmla="*/ 41 w 58"/>
                  <a:gd name="T23" fmla="*/ 44 h 49"/>
                  <a:gd name="T24" fmla="*/ 39 w 58"/>
                  <a:gd name="T25" fmla="*/ 44 h 49"/>
                  <a:gd name="T26" fmla="*/ 34 w 58"/>
                  <a:gd name="T27" fmla="*/ 44 h 49"/>
                  <a:gd name="T28" fmla="*/ 34 w 58"/>
                  <a:gd name="T29" fmla="*/ 44 h 49"/>
                  <a:gd name="T30" fmla="*/ 34 w 58"/>
                  <a:gd name="T31" fmla="*/ 44 h 49"/>
                  <a:gd name="T32" fmla="*/ 32 w 58"/>
                  <a:gd name="T33" fmla="*/ 42 h 49"/>
                  <a:gd name="T34" fmla="*/ 32 w 58"/>
                  <a:gd name="T35" fmla="*/ 41 h 49"/>
                  <a:gd name="T36" fmla="*/ 27 w 58"/>
                  <a:gd name="T37" fmla="*/ 44 h 49"/>
                  <a:gd name="T38" fmla="*/ 27 w 58"/>
                  <a:gd name="T39" fmla="*/ 46 h 49"/>
                  <a:gd name="T40" fmla="*/ 26 w 58"/>
                  <a:gd name="T41" fmla="*/ 46 h 49"/>
                  <a:gd name="T42" fmla="*/ 24 w 58"/>
                  <a:gd name="T43" fmla="*/ 46 h 49"/>
                  <a:gd name="T44" fmla="*/ 24 w 58"/>
                  <a:gd name="T45" fmla="*/ 44 h 49"/>
                  <a:gd name="T46" fmla="*/ 24 w 58"/>
                  <a:gd name="T47" fmla="*/ 44 h 49"/>
                  <a:gd name="T48" fmla="*/ 22 w 58"/>
                  <a:gd name="T49" fmla="*/ 42 h 49"/>
                  <a:gd name="T50" fmla="*/ 22 w 58"/>
                  <a:gd name="T51" fmla="*/ 42 h 49"/>
                  <a:gd name="T52" fmla="*/ 22 w 58"/>
                  <a:gd name="T53" fmla="*/ 42 h 49"/>
                  <a:gd name="T54" fmla="*/ 19 w 58"/>
                  <a:gd name="T55" fmla="*/ 42 h 49"/>
                  <a:gd name="T56" fmla="*/ 19 w 58"/>
                  <a:gd name="T57" fmla="*/ 42 h 49"/>
                  <a:gd name="T58" fmla="*/ 17 w 58"/>
                  <a:gd name="T59" fmla="*/ 42 h 49"/>
                  <a:gd name="T60" fmla="*/ 14 w 58"/>
                  <a:gd name="T61" fmla="*/ 42 h 49"/>
                  <a:gd name="T62" fmla="*/ 12 w 58"/>
                  <a:gd name="T63" fmla="*/ 42 h 49"/>
                  <a:gd name="T64" fmla="*/ 12 w 58"/>
                  <a:gd name="T65" fmla="*/ 41 h 49"/>
                  <a:gd name="T66" fmla="*/ 12 w 58"/>
                  <a:gd name="T67" fmla="*/ 41 h 49"/>
                  <a:gd name="T68" fmla="*/ 7 w 58"/>
                  <a:gd name="T69" fmla="*/ 37 h 49"/>
                  <a:gd name="T70" fmla="*/ 5 w 58"/>
                  <a:gd name="T71" fmla="*/ 37 h 49"/>
                  <a:gd name="T72" fmla="*/ 5 w 58"/>
                  <a:gd name="T73" fmla="*/ 37 h 49"/>
                  <a:gd name="T74" fmla="*/ 4 w 58"/>
                  <a:gd name="T75" fmla="*/ 36 h 49"/>
                  <a:gd name="T76" fmla="*/ 4 w 58"/>
                  <a:gd name="T77" fmla="*/ 36 h 49"/>
                  <a:gd name="T78" fmla="*/ 0 w 58"/>
                  <a:gd name="T79" fmla="*/ 12 h 49"/>
                  <a:gd name="T80" fmla="*/ 0 w 58"/>
                  <a:gd name="T81" fmla="*/ 4 h 49"/>
                  <a:gd name="T82" fmla="*/ 19 w 58"/>
                  <a:gd name="T83" fmla="*/ 2 h 49"/>
                  <a:gd name="T84" fmla="*/ 54 w 58"/>
                  <a:gd name="T85" fmla="*/ 0 h 49"/>
                  <a:gd name="T86" fmla="*/ 56 w 58"/>
                  <a:gd name="T8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49">
                    <a:moveTo>
                      <a:pt x="56" y="17"/>
                    </a:moveTo>
                    <a:lnTo>
                      <a:pt x="58" y="49"/>
                    </a:lnTo>
                    <a:lnTo>
                      <a:pt x="58" y="49"/>
                    </a:lnTo>
                    <a:lnTo>
                      <a:pt x="56" y="49"/>
                    </a:lnTo>
                    <a:lnTo>
                      <a:pt x="54" y="48"/>
                    </a:lnTo>
                    <a:lnTo>
                      <a:pt x="53" y="48"/>
                    </a:lnTo>
                    <a:lnTo>
                      <a:pt x="53" y="48"/>
                    </a:lnTo>
                    <a:lnTo>
                      <a:pt x="51" y="48"/>
                    </a:lnTo>
                    <a:lnTo>
                      <a:pt x="49" y="48"/>
                    </a:lnTo>
                    <a:lnTo>
                      <a:pt x="49" y="46"/>
                    </a:lnTo>
                    <a:lnTo>
                      <a:pt x="46" y="48"/>
                    </a:lnTo>
                    <a:lnTo>
                      <a:pt x="41" y="44"/>
                    </a:lnTo>
                    <a:lnTo>
                      <a:pt x="39" y="44"/>
                    </a:lnTo>
                    <a:lnTo>
                      <a:pt x="34" y="44"/>
                    </a:lnTo>
                    <a:lnTo>
                      <a:pt x="34" y="44"/>
                    </a:lnTo>
                    <a:lnTo>
                      <a:pt x="34" y="44"/>
                    </a:lnTo>
                    <a:lnTo>
                      <a:pt x="32" y="42"/>
                    </a:lnTo>
                    <a:lnTo>
                      <a:pt x="32" y="41"/>
                    </a:lnTo>
                    <a:lnTo>
                      <a:pt x="27" y="44"/>
                    </a:lnTo>
                    <a:lnTo>
                      <a:pt x="27" y="46"/>
                    </a:lnTo>
                    <a:lnTo>
                      <a:pt x="26" y="46"/>
                    </a:lnTo>
                    <a:lnTo>
                      <a:pt x="24" y="46"/>
                    </a:lnTo>
                    <a:lnTo>
                      <a:pt x="24" y="44"/>
                    </a:lnTo>
                    <a:lnTo>
                      <a:pt x="24" y="44"/>
                    </a:lnTo>
                    <a:lnTo>
                      <a:pt x="22" y="42"/>
                    </a:lnTo>
                    <a:lnTo>
                      <a:pt x="22" y="42"/>
                    </a:lnTo>
                    <a:lnTo>
                      <a:pt x="22" y="42"/>
                    </a:lnTo>
                    <a:lnTo>
                      <a:pt x="19" y="42"/>
                    </a:lnTo>
                    <a:lnTo>
                      <a:pt x="19" y="42"/>
                    </a:lnTo>
                    <a:lnTo>
                      <a:pt x="17" y="42"/>
                    </a:lnTo>
                    <a:lnTo>
                      <a:pt x="14" y="42"/>
                    </a:lnTo>
                    <a:lnTo>
                      <a:pt x="12" y="42"/>
                    </a:lnTo>
                    <a:lnTo>
                      <a:pt x="12" y="41"/>
                    </a:lnTo>
                    <a:lnTo>
                      <a:pt x="12" y="41"/>
                    </a:lnTo>
                    <a:lnTo>
                      <a:pt x="7" y="37"/>
                    </a:lnTo>
                    <a:lnTo>
                      <a:pt x="5" y="37"/>
                    </a:lnTo>
                    <a:lnTo>
                      <a:pt x="5" y="37"/>
                    </a:lnTo>
                    <a:lnTo>
                      <a:pt x="4" y="36"/>
                    </a:lnTo>
                    <a:lnTo>
                      <a:pt x="4" y="36"/>
                    </a:lnTo>
                    <a:lnTo>
                      <a:pt x="0" y="12"/>
                    </a:lnTo>
                    <a:lnTo>
                      <a:pt x="0" y="4"/>
                    </a:lnTo>
                    <a:lnTo>
                      <a:pt x="19" y="2"/>
                    </a:lnTo>
                    <a:lnTo>
                      <a:pt x="54" y="0"/>
                    </a:lnTo>
                    <a:lnTo>
                      <a:pt x="56"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23" name="Freeform 2483"/>
              <p:cNvSpPr>
                <a:spLocks/>
              </p:cNvSpPr>
              <p:nvPr/>
            </p:nvSpPr>
            <p:spPr bwMode="auto">
              <a:xfrm>
                <a:off x="4142" y="1463"/>
                <a:ext cx="33" cy="39"/>
              </a:xfrm>
              <a:custGeom>
                <a:avLst/>
                <a:gdLst>
                  <a:gd name="T0" fmla="*/ 30 w 33"/>
                  <a:gd name="T1" fmla="*/ 0 h 39"/>
                  <a:gd name="T2" fmla="*/ 33 w 33"/>
                  <a:gd name="T3" fmla="*/ 34 h 39"/>
                  <a:gd name="T4" fmla="*/ 18 w 33"/>
                  <a:gd name="T5" fmla="*/ 36 h 39"/>
                  <a:gd name="T6" fmla="*/ 3 w 33"/>
                  <a:gd name="T7" fmla="*/ 39 h 39"/>
                  <a:gd name="T8" fmla="*/ 0 w 33"/>
                  <a:gd name="T9" fmla="*/ 4 h 39"/>
                  <a:gd name="T10" fmla="*/ 30 w 33"/>
                  <a:gd name="T11" fmla="*/ 0 h 39"/>
                </a:gdLst>
                <a:ahLst/>
                <a:cxnLst>
                  <a:cxn ang="0">
                    <a:pos x="T0" y="T1"/>
                  </a:cxn>
                  <a:cxn ang="0">
                    <a:pos x="T2" y="T3"/>
                  </a:cxn>
                  <a:cxn ang="0">
                    <a:pos x="T4" y="T5"/>
                  </a:cxn>
                  <a:cxn ang="0">
                    <a:pos x="T6" y="T7"/>
                  </a:cxn>
                  <a:cxn ang="0">
                    <a:pos x="T8" y="T9"/>
                  </a:cxn>
                  <a:cxn ang="0">
                    <a:pos x="T10" y="T11"/>
                  </a:cxn>
                </a:cxnLst>
                <a:rect l="0" t="0" r="r" b="b"/>
                <a:pathLst>
                  <a:path w="33" h="39">
                    <a:moveTo>
                      <a:pt x="30" y="0"/>
                    </a:moveTo>
                    <a:lnTo>
                      <a:pt x="33" y="34"/>
                    </a:lnTo>
                    <a:lnTo>
                      <a:pt x="18" y="36"/>
                    </a:lnTo>
                    <a:lnTo>
                      <a:pt x="3" y="39"/>
                    </a:lnTo>
                    <a:lnTo>
                      <a:pt x="0" y="4"/>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24" name="Freeform 2484"/>
              <p:cNvSpPr>
                <a:spLocks/>
              </p:cNvSpPr>
              <p:nvPr/>
            </p:nvSpPr>
            <p:spPr bwMode="auto">
              <a:xfrm>
                <a:off x="4142" y="1463"/>
                <a:ext cx="33" cy="39"/>
              </a:xfrm>
              <a:custGeom>
                <a:avLst/>
                <a:gdLst>
                  <a:gd name="T0" fmla="*/ 30 w 33"/>
                  <a:gd name="T1" fmla="*/ 0 h 39"/>
                  <a:gd name="T2" fmla="*/ 33 w 33"/>
                  <a:gd name="T3" fmla="*/ 34 h 39"/>
                  <a:gd name="T4" fmla="*/ 18 w 33"/>
                  <a:gd name="T5" fmla="*/ 36 h 39"/>
                  <a:gd name="T6" fmla="*/ 3 w 33"/>
                  <a:gd name="T7" fmla="*/ 39 h 39"/>
                  <a:gd name="T8" fmla="*/ 0 w 33"/>
                  <a:gd name="T9" fmla="*/ 4 h 39"/>
                  <a:gd name="T10" fmla="*/ 30 w 33"/>
                  <a:gd name="T11" fmla="*/ 0 h 39"/>
                </a:gdLst>
                <a:ahLst/>
                <a:cxnLst>
                  <a:cxn ang="0">
                    <a:pos x="T0" y="T1"/>
                  </a:cxn>
                  <a:cxn ang="0">
                    <a:pos x="T2" y="T3"/>
                  </a:cxn>
                  <a:cxn ang="0">
                    <a:pos x="T4" y="T5"/>
                  </a:cxn>
                  <a:cxn ang="0">
                    <a:pos x="T6" y="T7"/>
                  </a:cxn>
                  <a:cxn ang="0">
                    <a:pos x="T8" y="T9"/>
                  </a:cxn>
                  <a:cxn ang="0">
                    <a:pos x="T10" y="T11"/>
                  </a:cxn>
                </a:cxnLst>
                <a:rect l="0" t="0" r="r" b="b"/>
                <a:pathLst>
                  <a:path w="33" h="39">
                    <a:moveTo>
                      <a:pt x="30" y="0"/>
                    </a:moveTo>
                    <a:lnTo>
                      <a:pt x="33" y="34"/>
                    </a:lnTo>
                    <a:lnTo>
                      <a:pt x="18" y="36"/>
                    </a:lnTo>
                    <a:lnTo>
                      <a:pt x="3" y="39"/>
                    </a:lnTo>
                    <a:lnTo>
                      <a:pt x="0" y="4"/>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25" name="Freeform 2485"/>
              <p:cNvSpPr>
                <a:spLocks/>
              </p:cNvSpPr>
              <p:nvPr/>
            </p:nvSpPr>
            <p:spPr bwMode="auto">
              <a:xfrm>
                <a:off x="4181" y="1597"/>
                <a:ext cx="44" cy="41"/>
              </a:xfrm>
              <a:custGeom>
                <a:avLst/>
                <a:gdLst>
                  <a:gd name="T0" fmla="*/ 39 w 44"/>
                  <a:gd name="T1" fmla="*/ 0 h 41"/>
                  <a:gd name="T2" fmla="*/ 44 w 44"/>
                  <a:gd name="T3" fmla="*/ 36 h 41"/>
                  <a:gd name="T4" fmla="*/ 28 w 44"/>
                  <a:gd name="T5" fmla="*/ 37 h 41"/>
                  <a:gd name="T6" fmla="*/ 5 w 44"/>
                  <a:gd name="T7" fmla="*/ 41 h 41"/>
                  <a:gd name="T8" fmla="*/ 0 w 44"/>
                  <a:gd name="T9" fmla="*/ 5 h 41"/>
                  <a:gd name="T10" fmla="*/ 8 w 44"/>
                  <a:gd name="T11" fmla="*/ 5 h 41"/>
                  <a:gd name="T12" fmla="*/ 39 w 44"/>
                  <a:gd name="T13" fmla="*/ 0 h 41"/>
                  <a:gd name="T14" fmla="*/ 39 w 44"/>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1">
                    <a:moveTo>
                      <a:pt x="39" y="0"/>
                    </a:moveTo>
                    <a:lnTo>
                      <a:pt x="44" y="36"/>
                    </a:lnTo>
                    <a:lnTo>
                      <a:pt x="28" y="37"/>
                    </a:lnTo>
                    <a:lnTo>
                      <a:pt x="5" y="41"/>
                    </a:lnTo>
                    <a:lnTo>
                      <a:pt x="0" y="5"/>
                    </a:lnTo>
                    <a:lnTo>
                      <a:pt x="8" y="5"/>
                    </a:lnTo>
                    <a:lnTo>
                      <a:pt x="39"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26" name="Freeform 2486"/>
              <p:cNvSpPr>
                <a:spLocks/>
              </p:cNvSpPr>
              <p:nvPr/>
            </p:nvSpPr>
            <p:spPr bwMode="auto">
              <a:xfrm>
                <a:off x="4181" y="1597"/>
                <a:ext cx="44" cy="41"/>
              </a:xfrm>
              <a:custGeom>
                <a:avLst/>
                <a:gdLst>
                  <a:gd name="T0" fmla="*/ 39 w 44"/>
                  <a:gd name="T1" fmla="*/ 0 h 41"/>
                  <a:gd name="T2" fmla="*/ 44 w 44"/>
                  <a:gd name="T3" fmla="*/ 36 h 41"/>
                  <a:gd name="T4" fmla="*/ 28 w 44"/>
                  <a:gd name="T5" fmla="*/ 37 h 41"/>
                  <a:gd name="T6" fmla="*/ 5 w 44"/>
                  <a:gd name="T7" fmla="*/ 41 h 41"/>
                  <a:gd name="T8" fmla="*/ 0 w 44"/>
                  <a:gd name="T9" fmla="*/ 5 h 41"/>
                  <a:gd name="T10" fmla="*/ 8 w 44"/>
                  <a:gd name="T11" fmla="*/ 5 h 41"/>
                  <a:gd name="T12" fmla="*/ 39 w 44"/>
                  <a:gd name="T13" fmla="*/ 0 h 41"/>
                  <a:gd name="T14" fmla="*/ 39 w 44"/>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1">
                    <a:moveTo>
                      <a:pt x="39" y="0"/>
                    </a:moveTo>
                    <a:lnTo>
                      <a:pt x="44" y="36"/>
                    </a:lnTo>
                    <a:lnTo>
                      <a:pt x="28" y="37"/>
                    </a:lnTo>
                    <a:lnTo>
                      <a:pt x="5" y="41"/>
                    </a:lnTo>
                    <a:lnTo>
                      <a:pt x="0" y="5"/>
                    </a:lnTo>
                    <a:lnTo>
                      <a:pt x="8" y="5"/>
                    </a:lnTo>
                    <a:lnTo>
                      <a:pt x="39"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27" name="Freeform 2487"/>
              <p:cNvSpPr>
                <a:spLocks/>
              </p:cNvSpPr>
              <p:nvPr/>
            </p:nvSpPr>
            <p:spPr bwMode="auto">
              <a:xfrm>
                <a:off x="4113" y="1607"/>
                <a:ext cx="35" cy="39"/>
              </a:xfrm>
              <a:custGeom>
                <a:avLst/>
                <a:gdLst>
                  <a:gd name="T0" fmla="*/ 35 w 35"/>
                  <a:gd name="T1" fmla="*/ 36 h 39"/>
                  <a:gd name="T2" fmla="*/ 3 w 35"/>
                  <a:gd name="T3" fmla="*/ 39 h 39"/>
                  <a:gd name="T4" fmla="*/ 0 w 35"/>
                  <a:gd name="T5" fmla="*/ 4 h 39"/>
                  <a:gd name="T6" fmla="*/ 15 w 35"/>
                  <a:gd name="T7" fmla="*/ 2 h 39"/>
                  <a:gd name="T8" fmla="*/ 30 w 35"/>
                  <a:gd name="T9" fmla="*/ 0 h 39"/>
                  <a:gd name="T10" fmla="*/ 30 w 35"/>
                  <a:gd name="T11" fmla="*/ 0 h 39"/>
                  <a:gd name="T12" fmla="*/ 32 w 35"/>
                  <a:gd name="T13" fmla="*/ 17 h 39"/>
                  <a:gd name="T14" fmla="*/ 35 w 35"/>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5" y="36"/>
                    </a:moveTo>
                    <a:lnTo>
                      <a:pt x="3" y="39"/>
                    </a:lnTo>
                    <a:lnTo>
                      <a:pt x="0" y="4"/>
                    </a:lnTo>
                    <a:lnTo>
                      <a:pt x="15" y="2"/>
                    </a:lnTo>
                    <a:lnTo>
                      <a:pt x="30" y="0"/>
                    </a:lnTo>
                    <a:lnTo>
                      <a:pt x="30" y="0"/>
                    </a:lnTo>
                    <a:lnTo>
                      <a:pt x="32" y="17"/>
                    </a:lnTo>
                    <a:lnTo>
                      <a:pt x="35"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28" name="Freeform 2488"/>
              <p:cNvSpPr>
                <a:spLocks/>
              </p:cNvSpPr>
              <p:nvPr/>
            </p:nvSpPr>
            <p:spPr bwMode="auto">
              <a:xfrm>
                <a:off x="4113" y="1607"/>
                <a:ext cx="35" cy="39"/>
              </a:xfrm>
              <a:custGeom>
                <a:avLst/>
                <a:gdLst>
                  <a:gd name="T0" fmla="*/ 35 w 35"/>
                  <a:gd name="T1" fmla="*/ 36 h 39"/>
                  <a:gd name="T2" fmla="*/ 3 w 35"/>
                  <a:gd name="T3" fmla="*/ 39 h 39"/>
                  <a:gd name="T4" fmla="*/ 0 w 35"/>
                  <a:gd name="T5" fmla="*/ 4 h 39"/>
                  <a:gd name="T6" fmla="*/ 15 w 35"/>
                  <a:gd name="T7" fmla="*/ 2 h 39"/>
                  <a:gd name="T8" fmla="*/ 30 w 35"/>
                  <a:gd name="T9" fmla="*/ 0 h 39"/>
                  <a:gd name="T10" fmla="*/ 30 w 35"/>
                  <a:gd name="T11" fmla="*/ 0 h 39"/>
                  <a:gd name="T12" fmla="*/ 32 w 35"/>
                  <a:gd name="T13" fmla="*/ 17 h 39"/>
                  <a:gd name="T14" fmla="*/ 35 w 35"/>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5" y="36"/>
                    </a:moveTo>
                    <a:lnTo>
                      <a:pt x="3" y="39"/>
                    </a:lnTo>
                    <a:lnTo>
                      <a:pt x="0" y="4"/>
                    </a:lnTo>
                    <a:lnTo>
                      <a:pt x="15" y="2"/>
                    </a:lnTo>
                    <a:lnTo>
                      <a:pt x="30" y="0"/>
                    </a:lnTo>
                    <a:lnTo>
                      <a:pt x="30" y="0"/>
                    </a:lnTo>
                    <a:lnTo>
                      <a:pt x="32" y="17"/>
                    </a:lnTo>
                    <a:lnTo>
                      <a:pt x="35"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29" name="Freeform 2489"/>
              <p:cNvSpPr>
                <a:spLocks/>
              </p:cNvSpPr>
              <p:nvPr/>
            </p:nvSpPr>
            <p:spPr bwMode="auto">
              <a:xfrm>
                <a:off x="4115" y="1362"/>
                <a:ext cx="33" cy="37"/>
              </a:xfrm>
              <a:custGeom>
                <a:avLst/>
                <a:gdLst>
                  <a:gd name="T0" fmla="*/ 30 w 33"/>
                  <a:gd name="T1" fmla="*/ 0 h 37"/>
                  <a:gd name="T2" fmla="*/ 33 w 33"/>
                  <a:gd name="T3" fmla="*/ 34 h 37"/>
                  <a:gd name="T4" fmla="*/ 3 w 33"/>
                  <a:gd name="T5" fmla="*/ 37 h 37"/>
                  <a:gd name="T6" fmla="*/ 0 w 33"/>
                  <a:gd name="T7" fmla="*/ 6 h 37"/>
                  <a:gd name="T8" fmla="*/ 1 w 33"/>
                  <a:gd name="T9" fmla="*/ 1 h 37"/>
                  <a:gd name="T10" fmla="*/ 30 w 33"/>
                  <a:gd name="T11" fmla="*/ 0 h 37"/>
                </a:gdLst>
                <a:ahLst/>
                <a:cxnLst>
                  <a:cxn ang="0">
                    <a:pos x="T0" y="T1"/>
                  </a:cxn>
                  <a:cxn ang="0">
                    <a:pos x="T2" y="T3"/>
                  </a:cxn>
                  <a:cxn ang="0">
                    <a:pos x="T4" y="T5"/>
                  </a:cxn>
                  <a:cxn ang="0">
                    <a:pos x="T6" y="T7"/>
                  </a:cxn>
                  <a:cxn ang="0">
                    <a:pos x="T8" y="T9"/>
                  </a:cxn>
                  <a:cxn ang="0">
                    <a:pos x="T10" y="T11"/>
                  </a:cxn>
                </a:cxnLst>
                <a:rect l="0" t="0" r="r" b="b"/>
                <a:pathLst>
                  <a:path w="33" h="37">
                    <a:moveTo>
                      <a:pt x="30" y="0"/>
                    </a:moveTo>
                    <a:lnTo>
                      <a:pt x="33" y="34"/>
                    </a:lnTo>
                    <a:lnTo>
                      <a:pt x="3" y="37"/>
                    </a:lnTo>
                    <a:lnTo>
                      <a:pt x="0" y="6"/>
                    </a:lnTo>
                    <a:lnTo>
                      <a:pt x="1" y="1"/>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30" name="Freeform 2490"/>
              <p:cNvSpPr>
                <a:spLocks/>
              </p:cNvSpPr>
              <p:nvPr/>
            </p:nvSpPr>
            <p:spPr bwMode="auto">
              <a:xfrm>
                <a:off x="4115" y="1362"/>
                <a:ext cx="33" cy="37"/>
              </a:xfrm>
              <a:custGeom>
                <a:avLst/>
                <a:gdLst>
                  <a:gd name="T0" fmla="*/ 30 w 33"/>
                  <a:gd name="T1" fmla="*/ 0 h 37"/>
                  <a:gd name="T2" fmla="*/ 33 w 33"/>
                  <a:gd name="T3" fmla="*/ 34 h 37"/>
                  <a:gd name="T4" fmla="*/ 3 w 33"/>
                  <a:gd name="T5" fmla="*/ 37 h 37"/>
                  <a:gd name="T6" fmla="*/ 0 w 33"/>
                  <a:gd name="T7" fmla="*/ 6 h 37"/>
                  <a:gd name="T8" fmla="*/ 1 w 33"/>
                  <a:gd name="T9" fmla="*/ 1 h 37"/>
                  <a:gd name="T10" fmla="*/ 30 w 33"/>
                  <a:gd name="T11" fmla="*/ 0 h 37"/>
                </a:gdLst>
                <a:ahLst/>
                <a:cxnLst>
                  <a:cxn ang="0">
                    <a:pos x="T0" y="T1"/>
                  </a:cxn>
                  <a:cxn ang="0">
                    <a:pos x="T2" y="T3"/>
                  </a:cxn>
                  <a:cxn ang="0">
                    <a:pos x="T4" y="T5"/>
                  </a:cxn>
                  <a:cxn ang="0">
                    <a:pos x="T6" y="T7"/>
                  </a:cxn>
                  <a:cxn ang="0">
                    <a:pos x="T8" y="T9"/>
                  </a:cxn>
                  <a:cxn ang="0">
                    <a:pos x="T10" y="T11"/>
                  </a:cxn>
                </a:cxnLst>
                <a:rect l="0" t="0" r="r" b="b"/>
                <a:pathLst>
                  <a:path w="33" h="37">
                    <a:moveTo>
                      <a:pt x="30" y="0"/>
                    </a:moveTo>
                    <a:lnTo>
                      <a:pt x="33" y="34"/>
                    </a:lnTo>
                    <a:lnTo>
                      <a:pt x="3" y="37"/>
                    </a:lnTo>
                    <a:lnTo>
                      <a:pt x="0" y="6"/>
                    </a:lnTo>
                    <a:lnTo>
                      <a:pt x="1" y="1"/>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31" name="Freeform 2491"/>
              <p:cNvSpPr>
                <a:spLocks/>
              </p:cNvSpPr>
              <p:nvPr/>
            </p:nvSpPr>
            <p:spPr bwMode="auto">
              <a:xfrm>
                <a:off x="4103" y="1521"/>
                <a:ext cx="35" cy="56"/>
              </a:xfrm>
              <a:custGeom>
                <a:avLst/>
                <a:gdLst>
                  <a:gd name="T0" fmla="*/ 35 w 35"/>
                  <a:gd name="T1" fmla="*/ 51 h 56"/>
                  <a:gd name="T2" fmla="*/ 20 w 35"/>
                  <a:gd name="T3" fmla="*/ 54 h 56"/>
                  <a:gd name="T4" fmla="*/ 10 w 35"/>
                  <a:gd name="T5" fmla="*/ 54 h 56"/>
                  <a:gd name="T6" fmla="*/ 5 w 35"/>
                  <a:gd name="T7" fmla="*/ 56 h 56"/>
                  <a:gd name="T8" fmla="*/ 3 w 35"/>
                  <a:gd name="T9" fmla="*/ 34 h 56"/>
                  <a:gd name="T10" fmla="*/ 1 w 35"/>
                  <a:gd name="T11" fmla="*/ 29 h 56"/>
                  <a:gd name="T12" fmla="*/ 0 w 35"/>
                  <a:gd name="T13" fmla="*/ 12 h 56"/>
                  <a:gd name="T14" fmla="*/ 0 w 35"/>
                  <a:gd name="T15" fmla="*/ 3 h 56"/>
                  <a:gd name="T16" fmla="*/ 13 w 35"/>
                  <a:gd name="T17" fmla="*/ 2 h 56"/>
                  <a:gd name="T18" fmla="*/ 13 w 35"/>
                  <a:gd name="T19" fmla="*/ 2 h 56"/>
                  <a:gd name="T20" fmla="*/ 30 w 35"/>
                  <a:gd name="T21" fmla="*/ 0 h 56"/>
                  <a:gd name="T22" fmla="*/ 32 w 35"/>
                  <a:gd name="T23" fmla="*/ 17 h 56"/>
                  <a:gd name="T24" fmla="*/ 35 w 35"/>
                  <a:gd name="T25"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56">
                    <a:moveTo>
                      <a:pt x="35" y="51"/>
                    </a:moveTo>
                    <a:lnTo>
                      <a:pt x="20" y="54"/>
                    </a:lnTo>
                    <a:lnTo>
                      <a:pt x="10" y="54"/>
                    </a:lnTo>
                    <a:lnTo>
                      <a:pt x="5" y="56"/>
                    </a:lnTo>
                    <a:lnTo>
                      <a:pt x="3" y="34"/>
                    </a:lnTo>
                    <a:lnTo>
                      <a:pt x="1" y="29"/>
                    </a:lnTo>
                    <a:lnTo>
                      <a:pt x="0" y="12"/>
                    </a:lnTo>
                    <a:lnTo>
                      <a:pt x="0" y="3"/>
                    </a:lnTo>
                    <a:lnTo>
                      <a:pt x="13" y="2"/>
                    </a:lnTo>
                    <a:lnTo>
                      <a:pt x="13" y="2"/>
                    </a:lnTo>
                    <a:lnTo>
                      <a:pt x="30" y="0"/>
                    </a:lnTo>
                    <a:lnTo>
                      <a:pt x="32" y="17"/>
                    </a:lnTo>
                    <a:lnTo>
                      <a:pt x="35" y="5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32" name="Freeform 2492"/>
              <p:cNvSpPr>
                <a:spLocks/>
              </p:cNvSpPr>
              <p:nvPr/>
            </p:nvSpPr>
            <p:spPr bwMode="auto">
              <a:xfrm>
                <a:off x="4103" y="1521"/>
                <a:ext cx="35" cy="56"/>
              </a:xfrm>
              <a:custGeom>
                <a:avLst/>
                <a:gdLst>
                  <a:gd name="T0" fmla="*/ 35 w 35"/>
                  <a:gd name="T1" fmla="*/ 51 h 56"/>
                  <a:gd name="T2" fmla="*/ 20 w 35"/>
                  <a:gd name="T3" fmla="*/ 54 h 56"/>
                  <a:gd name="T4" fmla="*/ 10 w 35"/>
                  <a:gd name="T5" fmla="*/ 54 h 56"/>
                  <a:gd name="T6" fmla="*/ 5 w 35"/>
                  <a:gd name="T7" fmla="*/ 56 h 56"/>
                  <a:gd name="T8" fmla="*/ 3 w 35"/>
                  <a:gd name="T9" fmla="*/ 34 h 56"/>
                  <a:gd name="T10" fmla="*/ 1 w 35"/>
                  <a:gd name="T11" fmla="*/ 29 h 56"/>
                  <a:gd name="T12" fmla="*/ 0 w 35"/>
                  <a:gd name="T13" fmla="*/ 12 h 56"/>
                  <a:gd name="T14" fmla="*/ 0 w 35"/>
                  <a:gd name="T15" fmla="*/ 3 h 56"/>
                  <a:gd name="T16" fmla="*/ 13 w 35"/>
                  <a:gd name="T17" fmla="*/ 2 h 56"/>
                  <a:gd name="T18" fmla="*/ 13 w 35"/>
                  <a:gd name="T19" fmla="*/ 2 h 56"/>
                  <a:gd name="T20" fmla="*/ 30 w 35"/>
                  <a:gd name="T21" fmla="*/ 0 h 56"/>
                  <a:gd name="T22" fmla="*/ 32 w 35"/>
                  <a:gd name="T23" fmla="*/ 17 h 56"/>
                  <a:gd name="T24" fmla="*/ 35 w 35"/>
                  <a:gd name="T25"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56">
                    <a:moveTo>
                      <a:pt x="35" y="51"/>
                    </a:moveTo>
                    <a:lnTo>
                      <a:pt x="20" y="54"/>
                    </a:lnTo>
                    <a:lnTo>
                      <a:pt x="10" y="54"/>
                    </a:lnTo>
                    <a:lnTo>
                      <a:pt x="5" y="56"/>
                    </a:lnTo>
                    <a:lnTo>
                      <a:pt x="3" y="34"/>
                    </a:lnTo>
                    <a:lnTo>
                      <a:pt x="1" y="29"/>
                    </a:lnTo>
                    <a:lnTo>
                      <a:pt x="0" y="12"/>
                    </a:lnTo>
                    <a:lnTo>
                      <a:pt x="0" y="3"/>
                    </a:lnTo>
                    <a:lnTo>
                      <a:pt x="13" y="2"/>
                    </a:lnTo>
                    <a:lnTo>
                      <a:pt x="13" y="2"/>
                    </a:lnTo>
                    <a:lnTo>
                      <a:pt x="30" y="0"/>
                    </a:lnTo>
                    <a:lnTo>
                      <a:pt x="32" y="17"/>
                    </a:lnTo>
                    <a:lnTo>
                      <a:pt x="35" y="5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33" name="Freeform 2493"/>
              <p:cNvSpPr>
                <a:spLocks noEditPoints="1"/>
              </p:cNvSpPr>
              <p:nvPr/>
            </p:nvSpPr>
            <p:spPr bwMode="auto">
              <a:xfrm>
                <a:off x="3845" y="1050"/>
                <a:ext cx="97" cy="98"/>
              </a:xfrm>
              <a:custGeom>
                <a:avLst/>
                <a:gdLst>
                  <a:gd name="T0" fmla="*/ 95 w 97"/>
                  <a:gd name="T1" fmla="*/ 71 h 98"/>
                  <a:gd name="T2" fmla="*/ 95 w 97"/>
                  <a:gd name="T3" fmla="*/ 74 h 98"/>
                  <a:gd name="T4" fmla="*/ 92 w 97"/>
                  <a:gd name="T5" fmla="*/ 78 h 98"/>
                  <a:gd name="T6" fmla="*/ 87 w 97"/>
                  <a:gd name="T7" fmla="*/ 76 h 98"/>
                  <a:gd name="T8" fmla="*/ 83 w 97"/>
                  <a:gd name="T9" fmla="*/ 81 h 98"/>
                  <a:gd name="T10" fmla="*/ 83 w 97"/>
                  <a:gd name="T11" fmla="*/ 83 h 98"/>
                  <a:gd name="T12" fmla="*/ 80 w 97"/>
                  <a:gd name="T13" fmla="*/ 86 h 98"/>
                  <a:gd name="T14" fmla="*/ 75 w 97"/>
                  <a:gd name="T15" fmla="*/ 91 h 98"/>
                  <a:gd name="T16" fmla="*/ 70 w 97"/>
                  <a:gd name="T17" fmla="*/ 97 h 98"/>
                  <a:gd name="T18" fmla="*/ 49 w 97"/>
                  <a:gd name="T19" fmla="*/ 91 h 98"/>
                  <a:gd name="T20" fmla="*/ 51 w 97"/>
                  <a:gd name="T21" fmla="*/ 90 h 98"/>
                  <a:gd name="T22" fmla="*/ 53 w 97"/>
                  <a:gd name="T23" fmla="*/ 86 h 98"/>
                  <a:gd name="T24" fmla="*/ 54 w 97"/>
                  <a:gd name="T25" fmla="*/ 83 h 98"/>
                  <a:gd name="T26" fmla="*/ 56 w 97"/>
                  <a:gd name="T27" fmla="*/ 81 h 98"/>
                  <a:gd name="T28" fmla="*/ 58 w 97"/>
                  <a:gd name="T29" fmla="*/ 80 h 98"/>
                  <a:gd name="T30" fmla="*/ 63 w 97"/>
                  <a:gd name="T31" fmla="*/ 76 h 98"/>
                  <a:gd name="T32" fmla="*/ 65 w 97"/>
                  <a:gd name="T33" fmla="*/ 74 h 98"/>
                  <a:gd name="T34" fmla="*/ 66 w 97"/>
                  <a:gd name="T35" fmla="*/ 74 h 98"/>
                  <a:gd name="T36" fmla="*/ 66 w 97"/>
                  <a:gd name="T37" fmla="*/ 73 h 98"/>
                  <a:gd name="T38" fmla="*/ 68 w 97"/>
                  <a:gd name="T39" fmla="*/ 73 h 98"/>
                  <a:gd name="T40" fmla="*/ 70 w 97"/>
                  <a:gd name="T41" fmla="*/ 71 h 98"/>
                  <a:gd name="T42" fmla="*/ 71 w 97"/>
                  <a:gd name="T43" fmla="*/ 71 h 98"/>
                  <a:gd name="T44" fmla="*/ 75 w 97"/>
                  <a:gd name="T45" fmla="*/ 71 h 98"/>
                  <a:gd name="T46" fmla="*/ 75 w 97"/>
                  <a:gd name="T47" fmla="*/ 71 h 98"/>
                  <a:gd name="T48" fmla="*/ 75 w 97"/>
                  <a:gd name="T49" fmla="*/ 71 h 98"/>
                  <a:gd name="T50" fmla="*/ 76 w 97"/>
                  <a:gd name="T51" fmla="*/ 71 h 98"/>
                  <a:gd name="T52" fmla="*/ 76 w 97"/>
                  <a:gd name="T53" fmla="*/ 69 h 98"/>
                  <a:gd name="T54" fmla="*/ 78 w 97"/>
                  <a:gd name="T55" fmla="*/ 69 h 98"/>
                  <a:gd name="T56" fmla="*/ 78 w 97"/>
                  <a:gd name="T57" fmla="*/ 69 h 98"/>
                  <a:gd name="T58" fmla="*/ 80 w 97"/>
                  <a:gd name="T59" fmla="*/ 69 h 98"/>
                  <a:gd name="T60" fmla="*/ 81 w 97"/>
                  <a:gd name="T61" fmla="*/ 69 h 98"/>
                  <a:gd name="T62" fmla="*/ 81 w 97"/>
                  <a:gd name="T63" fmla="*/ 69 h 98"/>
                  <a:gd name="T64" fmla="*/ 83 w 97"/>
                  <a:gd name="T65" fmla="*/ 69 h 98"/>
                  <a:gd name="T66" fmla="*/ 85 w 97"/>
                  <a:gd name="T67" fmla="*/ 69 h 98"/>
                  <a:gd name="T68" fmla="*/ 48 w 97"/>
                  <a:gd name="T69" fmla="*/ 3 h 98"/>
                  <a:gd name="T70" fmla="*/ 43 w 97"/>
                  <a:gd name="T71" fmla="*/ 8 h 98"/>
                  <a:gd name="T72" fmla="*/ 41 w 97"/>
                  <a:gd name="T73" fmla="*/ 13 h 98"/>
                  <a:gd name="T74" fmla="*/ 29 w 97"/>
                  <a:gd name="T75" fmla="*/ 24 h 98"/>
                  <a:gd name="T76" fmla="*/ 20 w 97"/>
                  <a:gd name="T77" fmla="*/ 27 h 98"/>
                  <a:gd name="T78" fmla="*/ 19 w 97"/>
                  <a:gd name="T79" fmla="*/ 32 h 98"/>
                  <a:gd name="T80" fmla="*/ 15 w 97"/>
                  <a:gd name="T81" fmla="*/ 36 h 98"/>
                  <a:gd name="T82" fmla="*/ 9 w 97"/>
                  <a:gd name="T83" fmla="*/ 39 h 98"/>
                  <a:gd name="T84" fmla="*/ 4 w 97"/>
                  <a:gd name="T85" fmla="*/ 37 h 98"/>
                  <a:gd name="T86" fmla="*/ 2 w 97"/>
                  <a:gd name="T87" fmla="*/ 36 h 98"/>
                  <a:gd name="T88" fmla="*/ 4 w 97"/>
                  <a:gd name="T89" fmla="*/ 32 h 98"/>
                  <a:gd name="T90" fmla="*/ 14 w 97"/>
                  <a:gd name="T91" fmla="*/ 24 h 98"/>
                  <a:gd name="T92" fmla="*/ 20 w 97"/>
                  <a:gd name="T93" fmla="*/ 20 h 98"/>
                  <a:gd name="T94" fmla="*/ 26 w 97"/>
                  <a:gd name="T95" fmla="*/ 15 h 98"/>
                  <a:gd name="T96" fmla="*/ 29 w 97"/>
                  <a:gd name="T97" fmla="*/ 12 h 98"/>
                  <a:gd name="T98" fmla="*/ 32 w 97"/>
                  <a:gd name="T99" fmla="*/ 8 h 98"/>
                  <a:gd name="T100" fmla="*/ 37 w 97"/>
                  <a:gd name="T101" fmla="*/ 5 h 98"/>
                  <a:gd name="T102" fmla="*/ 44 w 97"/>
                  <a:gd name="T103"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98">
                    <a:moveTo>
                      <a:pt x="85" y="69"/>
                    </a:moveTo>
                    <a:lnTo>
                      <a:pt x="90" y="69"/>
                    </a:lnTo>
                    <a:lnTo>
                      <a:pt x="92" y="69"/>
                    </a:lnTo>
                    <a:lnTo>
                      <a:pt x="93" y="69"/>
                    </a:lnTo>
                    <a:lnTo>
                      <a:pt x="95" y="71"/>
                    </a:lnTo>
                    <a:lnTo>
                      <a:pt x="97" y="71"/>
                    </a:lnTo>
                    <a:lnTo>
                      <a:pt x="97" y="74"/>
                    </a:lnTo>
                    <a:lnTo>
                      <a:pt x="97" y="76"/>
                    </a:lnTo>
                    <a:lnTo>
                      <a:pt x="97" y="76"/>
                    </a:lnTo>
                    <a:lnTo>
                      <a:pt x="95" y="74"/>
                    </a:lnTo>
                    <a:lnTo>
                      <a:pt x="95" y="76"/>
                    </a:lnTo>
                    <a:lnTo>
                      <a:pt x="95" y="76"/>
                    </a:lnTo>
                    <a:lnTo>
                      <a:pt x="93" y="76"/>
                    </a:lnTo>
                    <a:lnTo>
                      <a:pt x="92" y="76"/>
                    </a:lnTo>
                    <a:lnTo>
                      <a:pt x="92" y="78"/>
                    </a:lnTo>
                    <a:lnTo>
                      <a:pt x="90" y="78"/>
                    </a:lnTo>
                    <a:lnTo>
                      <a:pt x="90" y="78"/>
                    </a:lnTo>
                    <a:lnTo>
                      <a:pt x="88" y="76"/>
                    </a:lnTo>
                    <a:lnTo>
                      <a:pt x="88" y="76"/>
                    </a:lnTo>
                    <a:lnTo>
                      <a:pt x="87" y="76"/>
                    </a:lnTo>
                    <a:lnTo>
                      <a:pt x="83" y="78"/>
                    </a:lnTo>
                    <a:lnTo>
                      <a:pt x="83" y="78"/>
                    </a:lnTo>
                    <a:lnTo>
                      <a:pt x="81" y="80"/>
                    </a:lnTo>
                    <a:lnTo>
                      <a:pt x="81" y="80"/>
                    </a:lnTo>
                    <a:lnTo>
                      <a:pt x="83" y="81"/>
                    </a:lnTo>
                    <a:lnTo>
                      <a:pt x="83" y="81"/>
                    </a:lnTo>
                    <a:lnTo>
                      <a:pt x="83" y="81"/>
                    </a:lnTo>
                    <a:lnTo>
                      <a:pt x="83" y="83"/>
                    </a:lnTo>
                    <a:lnTo>
                      <a:pt x="85" y="83"/>
                    </a:lnTo>
                    <a:lnTo>
                      <a:pt x="83" y="83"/>
                    </a:lnTo>
                    <a:lnTo>
                      <a:pt x="83" y="83"/>
                    </a:lnTo>
                    <a:lnTo>
                      <a:pt x="83" y="83"/>
                    </a:lnTo>
                    <a:lnTo>
                      <a:pt x="81" y="83"/>
                    </a:lnTo>
                    <a:lnTo>
                      <a:pt x="81" y="85"/>
                    </a:lnTo>
                    <a:lnTo>
                      <a:pt x="80" y="86"/>
                    </a:lnTo>
                    <a:lnTo>
                      <a:pt x="78" y="88"/>
                    </a:lnTo>
                    <a:lnTo>
                      <a:pt x="76" y="88"/>
                    </a:lnTo>
                    <a:lnTo>
                      <a:pt x="76" y="88"/>
                    </a:lnTo>
                    <a:lnTo>
                      <a:pt x="75" y="91"/>
                    </a:lnTo>
                    <a:lnTo>
                      <a:pt x="75" y="91"/>
                    </a:lnTo>
                    <a:lnTo>
                      <a:pt x="75" y="91"/>
                    </a:lnTo>
                    <a:lnTo>
                      <a:pt x="73" y="93"/>
                    </a:lnTo>
                    <a:lnTo>
                      <a:pt x="71" y="97"/>
                    </a:lnTo>
                    <a:lnTo>
                      <a:pt x="70" y="97"/>
                    </a:lnTo>
                    <a:lnTo>
                      <a:pt x="70" y="97"/>
                    </a:lnTo>
                    <a:lnTo>
                      <a:pt x="68" y="97"/>
                    </a:lnTo>
                    <a:lnTo>
                      <a:pt x="68" y="98"/>
                    </a:lnTo>
                    <a:lnTo>
                      <a:pt x="63" y="98"/>
                    </a:lnTo>
                    <a:lnTo>
                      <a:pt x="63" y="90"/>
                    </a:lnTo>
                    <a:lnTo>
                      <a:pt x="49" y="91"/>
                    </a:lnTo>
                    <a:lnTo>
                      <a:pt x="51" y="90"/>
                    </a:lnTo>
                    <a:lnTo>
                      <a:pt x="51" y="90"/>
                    </a:lnTo>
                    <a:lnTo>
                      <a:pt x="51" y="90"/>
                    </a:lnTo>
                    <a:lnTo>
                      <a:pt x="51" y="90"/>
                    </a:lnTo>
                    <a:lnTo>
                      <a:pt x="51" y="90"/>
                    </a:lnTo>
                    <a:lnTo>
                      <a:pt x="51" y="88"/>
                    </a:lnTo>
                    <a:lnTo>
                      <a:pt x="51" y="88"/>
                    </a:lnTo>
                    <a:lnTo>
                      <a:pt x="53" y="86"/>
                    </a:lnTo>
                    <a:lnTo>
                      <a:pt x="53" y="86"/>
                    </a:lnTo>
                    <a:lnTo>
                      <a:pt x="53" y="86"/>
                    </a:lnTo>
                    <a:lnTo>
                      <a:pt x="53" y="86"/>
                    </a:lnTo>
                    <a:lnTo>
                      <a:pt x="53" y="85"/>
                    </a:lnTo>
                    <a:lnTo>
                      <a:pt x="53" y="85"/>
                    </a:lnTo>
                    <a:lnTo>
                      <a:pt x="54" y="83"/>
                    </a:lnTo>
                    <a:lnTo>
                      <a:pt x="54" y="83"/>
                    </a:lnTo>
                    <a:lnTo>
                      <a:pt x="54" y="83"/>
                    </a:lnTo>
                    <a:lnTo>
                      <a:pt x="54" y="83"/>
                    </a:lnTo>
                    <a:lnTo>
                      <a:pt x="54" y="81"/>
                    </a:lnTo>
                    <a:lnTo>
                      <a:pt x="56" y="81"/>
                    </a:lnTo>
                    <a:lnTo>
                      <a:pt x="56" y="81"/>
                    </a:lnTo>
                    <a:lnTo>
                      <a:pt x="56" y="81"/>
                    </a:lnTo>
                    <a:lnTo>
                      <a:pt x="56" y="81"/>
                    </a:lnTo>
                    <a:lnTo>
                      <a:pt x="56" y="81"/>
                    </a:lnTo>
                    <a:lnTo>
                      <a:pt x="58" y="80"/>
                    </a:lnTo>
                    <a:lnTo>
                      <a:pt x="58" y="80"/>
                    </a:lnTo>
                    <a:lnTo>
                      <a:pt x="61" y="78"/>
                    </a:lnTo>
                    <a:lnTo>
                      <a:pt x="61" y="78"/>
                    </a:lnTo>
                    <a:lnTo>
                      <a:pt x="61" y="78"/>
                    </a:lnTo>
                    <a:lnTo>
                      <a:pt x="63" y="76"/>
                    </a:lnTo>
                    <a:lnTo>
                      <a:pt x="63" y="76"/>
                    </a:lnTo>
                    <a:lnTo>
                      <a:pt x="63" y="76"/>
                    </a:lnTo>
                    <a:lnTo>
                      <a:pt x="63" y="76"/>
                    </a:lnTo>
                    <a:lnTo>
                      <a:pt x="65" y="76"/>
                    </a:lnTo>
                    <a:lnTo>
                      <a:pt x="65" y="76"/>
                    </a:lnTo>
                    <a:lnTo>
                      <a:pt x="65" y="74"/>
                    </a:lnTo>
                    <a:lnTo>
                      <a:pt x="66" y="74"/>
                    </a:lnTo>
                    <a:lnTo>
                      <a:pt x="66" y="74"/>
                    </a:lnTo>
                    <a:lnTo>
                      <a:pt x="66" y="74"/>
                    </a:lnTo>
                    <a:lnTo>
                      <a:pt x="66" y="74"/>
                    </a:lnTo>
                    <a:lnTo>
                      <a:pt x="66" y="74"/>
                    </a:lnTo>
                    <a:lnTo>
                      <a:pt x="66" y="73"/>
                    </a:lnTo>
                    <a:lnTo>
                      <a:pt x="66" y="73"/>
                    </a:lnTo>
                    <a:lnTo>
                      <a:pt x="66" y="73"/>
                    </a:lnTo>
                    <a:lnTo>
                      <a:pt x="66" y="73"/>
                    </a:lnTo>
                    <a:lnTo>
                      <a:pt x="66" y="73"/>
                    </a:lnTo>
                    <a:lnTo>
                      <a:pt x="66" y="73"/>
                    </a:lnTo>
                    <a:lnTo>
                      <a:pt x="66" y="73"/>
                    </a:lnTo>
                    <a:lnTo>
                      <a:pt x="68" y="73"/>
                    </a:lnTo>
                    <a:lnTo>
                      <a:pt x="68" y="73"/>
                    </a:lnTo>
                    <a:lnTo>
                      <a:pt x="68" y="73"/>
                    </a:lnTo>
                    <a:lnTo>
                      <a:pt x="70" y="73"/>
                    </a:lnTo>
                    <a:lnTo>
                      <a:pt x="70" y="73"/>
                    </a:lnTo>
                    <a:lnTo>
                      <a:pt x="70" y="73"/>
                    </a:lnTo>
                    <a:lnTo>
                      <a:pt x="70" y="71"/>
                    </a:lnTo>
                    <a:lnTo>
                      <a:pt x="70" y="71"/>
                    </a:lnTo>
                    <a:lnTo>
                      <a:pt x="70" y="71"/>
                    </a:lnTo>
                    <a:lnTo>
                      <a:pt x="71" y="71"/>
                    </a:lnTo>
                    <a:lnTo>
                      <a:pt x="71" y="71"/>
                    </a:lnTo>
                    <a:lnTo>
                      <a:pt x="71" y="71"/>
                    </a:lnTo>
                    <a:lnTo>
                      <a:pt x="71" y="71"/>
                    </a:lnTo>
                    <a:lnTo>
                      <a:pt x="71" y="71"/>
                    </a:lnTo>
                    <a:lnTo>
                      <a:pt x="71" y="71"/>
                    </a:lnTo>
                    <a:lnTo>
                      <a:pt x="73"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6" y="71"/>
                    </a:lnTo>
                    <a:lnTo>
                      <a:pt x="76" y="71"/>
                    </a:lnTo>
                    <a:lnTo>
                      <a:pt x="76" y="69"/>
                    </a:lnTo>
                    <a:lnTo>
                      <a:pt x="76" y="69"/>
                    </a:lnTo>
                    <a:lnTo>
                      <a:pt x="76" y="69"/>
                    </a:lnTo>
                    <a:lnTo>
                      <a:pt x="76" y="69"/>
                    </a:lnTo>
                    <a:lnTo>
                      <a:pt x="76" y="69"/>
                    </a:lnTo>
                    <a:lnTo>
                      <a:pt x="76" y="69"/>
                    </a:lnTo>
                    <a:lnTo>
                      <a:pt x="78" y="69"/>
                    </a:lnTo>
                    <a:lnTo>
                      <a:pt x="78" y="69"/>
                    </a:lnTo>
                    <a:lnTo>
                      <a:pt x="78" y="69"/>
                    </a:lnTo>
                    <a:lnTo>
                      <a:pt x="78" y="69"/>
                    </a:lnTo>
                    <a:lnTo>
                      <a:pt x="78" y="69"/>
                    </a:lnTo>
                    <a:lnTo>
                      <a:pt x="78" y="69"/>
                    </a:lnTo>
                    <a:lnTo>
                      <a:pt x="78" y="69"/>
                    </a:lnTo>
                    <a:lnTo>
                      <a:pt x="78" y="69"/>
                    </a:lnTo>
                    <a:lnTo>
                      <a:pt x="78" y="69"/>
                    </a:lnTo>
                    <a:lnTo>
                      <a:pt x="78" y="69"/>
                    </a:lnTo>
                    <a:lnTo>
                      <a:pt x="80" y="69"/>
                    </a:lnTo>
                    <a:lnTo>
                      <a:pt x="80" y="69"/>
                    </a:lnTo>
                    <a:lnTo>
                      <a:pt x="80" y="69"/>
                    </a:lnTo>
                    <a:lnTo>
                      <a:pt x="80" y="69"/>
                    </a:lnTo>
                    <a:lnTo>
                      <a:pt x="81" y="69"/>
                    </a:lnTo>
                    <a:lnTo>
                      <a:pt x="81" y="69"/>
                    </a:lnTo>
                    <a:lnTo>
                      <a:pt x="81" y="69"/>
                    </a:lnTo>
                    <a:lnTo>
                      <a:pt x="81" y="69"/>
                    </a:lnTo>
                    <a:lnTo>
                      <a:pt x="81" y="69"/>
                    </a:lnTo>
                    <a:lnTo>
                      <a:pt x="81" y="69"/>
                    </a:lnTo>
                    <a:lnTo>
                      <a:pt x="81" y="69"/>
                    </a:lnTo>
                    <a:lnTo>
                      <a:pt x="81" y="69"/>
                    </a:lnTo>
                    <a:lnTo>
                      <a:pt x="81" y="69"/>
                    </a:lnTo>
                    <a:lnTo>
                      <a:pt x="81" y="69"/>
                    </a:lnTo>
                    <a:lnTo>
                      <a:pt x="83" y="69"/>
                    </a:lnTo>
                    <a:lnTo>
                      <a:pt x="83" y="69"/>
                    </a:lnTo>
                    <a:lnTo>
                      <a:pt x="83" y="69"/>
                    </a:lnTo>
                    <a:lnTo>
                      <a:pt x="83" y="69"/>
                    </a:lnTo>
                    <a:lnTo>
                      <a:pt x="83" y="69"/>
                    </a:lnTo>
                    <a:lnTo>
                      <a:pt x="83" y="69"/>
                    </a:lnTo>
                    <a:lnTo>
                      <a:pt x="83" y="69"/>
                    </a:lnTo>
                    <a:lnTo>
                      <a:pt x="83" y="69"/>
                    </a:lnTo>
                    <a:lnTo>
                      <a:pt x="83" y="69"/>
                    </a:lnTo>
                    <a:lnTo>
                      <a:pt x="85" y="69"/>
                    </a:lnTo>
                    <a:lnTo>
                      <a:pt x="85" y="69"/>
                    </a:lnTo>
                    <a:close/>
                    <a:moveTo>
                      <a:pt x="48" y="0"/>
                    </a:moveTo>
                    <a:lnTo>
                      <a:pt x="48" y="2"/>
                    </a:lnTo>
                    <a:lnTo>
                      <a:pt x="48" y="2"/>
                    </a:lnTo>
                    <a:lnTo>
                      <a:pt x="48" y="3"/>
                    </a:lnTo>
                    <a:lnTo>
                      <a:pt x="46" y="3"/>
                    </a:lnTo>
                    <a:lnTo>
                      <a:pt x="46" y="3"/>
                    </a:lnTo>
                    <a:lnTo>
                      <a:pt x="46" y="5"/>
                    </a:lnTo>
                    <a:lnTo>
                      <a:pt x="44" y="7"/>
                    </a:lnTo>
                    <a:lnTo>
                      <a:pt x="43" y="8"/>
                    </a:lnTo>
                    <a:lnTo>
                      <a:pt x="41" y="10"/>
                    </a:lnTo>
                    <a:lnTo>
                      <a:pt x="39" y="12"/>
                    </a:lnTo>
                    <a:lnTo>
                      <a:pt x="39" y="12"/>
                    </a:lnTo>
                    <a:lnTo>
                      <a:pt x="39" y="12"/>
                    </a:lnTo>
                    <a:lnTo>
                      <a:pt x="41" y="13"/>
                    </a:lnTo>
                    <a:lnTo>
                      <a:pt x="41" y="13"/>
                    </a:lnTo>
                    <a:lnTo>
                      <a:pt x="39" y="13"/>
                    </a:lnTo>
                    <a:lnTo>
                      <a:pt x="34" y="19"/>
                    </a:lnTo>
                    <a:lnTo>
                      <a:pt x="32" y="22"/>
                    </a:lnTo>
                    <a:lnTo>
                      <a:pt x="29" y="24"/>
                    </a:lnTo>
                    <a:lnTo>
                      <a:pt x="27" y="24"/>
                    </a:lnTo>
                    <a:lnTo>
                      <a:pt x="26" y="25"/>
                    </a:lnTo>
                    <a:lnTo>
                      <a:pt x="24" y="25"/>
                    </a:lnTo>
                    <a:lnTo>
                      <a:pt x="22" y="27"/>
                    </a:lnTo>
                    <a:lnTo>
                      <a:pt x="20" y="27"/>
                    </a:lnTo>
                    <a:lnTo>
                      <a:pt x="20" y="27"/>
                    </a:lnTo>
                    <a:lnTo>
                      <a:pt x="19" y="29"/>
                    </a:lnTo>
                    <a:lnTo>
                      <a:pt x="17" y="30"/>
                    </a:lnTo>
                    <a:lnTo>
                      <a:pt x="17" y="32"/>
                    </a:lnTo>
                    <a:lnTo>
                      <a:pt x="19" y="32"/>
                    </a:lnTo>
                    <a:lnTo>
                      <a:pt x="19" y="32"/>
                    </a:lnTo>
                    <a:lnTo>
                      <a:pt x="22" y="32"/>
                    </a:lnTo>
                    <a:lnTo>
                      <a:pt x="22" y="32"/>
                    </a:lnTo>
                    <a:lnTo>
                      <a:pt x="20" y="32"/>
                    </a:lnTo>
                    <a:lnTo>
                      <a:pt x="15" y="36"/>
                    </a:lnTo>
                    <a:lnTo>
                      <a:pt x="15" y="36"/>
                    </a:lnTo>
                    <a:lnTo>
                      <a:pt x="14" y="37"/>
                    </a:lnTo>
                    <a:lnTo>
                      <a:pt x="14" y="37"/>
                    </a:lnTo>
                    <a:lnTo>
                      <a:pt x="10" y="39"/>
                    </a:lnTo>
                    <a:lnTo>
                      <a:pt x="9" y="39"/>
                    </a:lnTo>
                    <a:lnTo>
                      <a:pt x="7" y="41"/>
                    </a:lnTo>
                    <a:lnTo>
                      <a:pt x="5" y="39"/>
                    </a:lnTo>
                    <a:lnTo>
                      <a:pt x="5" y="39"/>
                    </a:lnTo>
                    <a:lnTo>
                      <a:pt x="5" y="39"/>
                    </a:lnTo>
                    <a:lnTo>
                      <a:pt x="4" y="37"/>
                    </a:lnTo>
                    <a:lnTo>
                      <a:pt x="2" y="37"/>
                    </a:lnTo>
                    <a:lnTo>
                      <a:pt x="2" y="37"/>
                    </a:lnTo>
                    <a:lnTo>
                      <a:pt x="2" y="37"/>
                    </a:lnTo>
                    <a:lnTo>
                      <a:pt x="2" y="37"/>
                    </a:lnTo>
                    <a:lnTo>
                      <a:pt x="2" y="36"/>
                    </a:lnTo>
                    <a:lnTo>
                      <a:pt x="2" y="36"/>
                    </a:lnTo>
                    <a:lnTo>
                      <a:pt x="0" y="36"/>
                    </a:lnTo>
                    <a:lnTo>
                      <a:pt x="2" y="34"/>
                    </a:lnTo>
                    <a:lnTo>
                      <a:pt x="2" y="34"/>
                    </a:lnTo>
                    <a:lnTo>
                      <a:pt x="4" y="32"/>
                    </a:lnTo>
                    <a:lnTo>
                      <a:pt x="2" y="32"/>
                    </a:lnTo>
                    <a:lnTo>
                      <a:pt x="4" y="32"/>
                    </a:lnTo>
                    <a:lnTo>
                      <a:pt x="5" y="29"/>
                    </a:lnTo>
                    <a:lnTo>
                      <a:pt x="10" y="25"/>
                    </a:lnTo>
                    <a:lnTo>
                      <a:pt x="14" y="24"/>
                    </a:lnTo>
                    <a:lnTo>
                      <a:pt x="15" y="22"/>
                    </a:lnTo>
                    <a:lnTo>
                      <a:pt x="19" y="20"/>
                    </a:lnTo>
                    <a:lnTo>
                      <a:pt x="19" y="20"/>
                    </a:lnTo>
                    <a:lnTo>
                      <a:pt x="19" y="20"/>
                    </a:lnTo>
                    <a:lnTo>
                      <a:pt x="20" y="20"/>
                    </a:lnTo>
                    <a:lnTo>
                      <a:pt x="20" y="19"/>
                    </a:lnTo>
                    <a:lnTo>
                      <a:pt x="20" y="19"/>
                    </a:lnTo>
                    <a:lnTo>
                      <a:pt x="20" y="19"/>
                    </a:lnTo>
                    <a:lnTo>
                      <a:pt x="24" y="15"/>
                    </a:lnTo>
                    <a:lnTo>
                      <a:pt x="26" y="15"/>
                    </a:lnTo>
                    <a:lnTo>
                      <a:pt x="26" y="15"/>
                    </a:lnTo>
                    <a:lnTo>
                      <a:pt x="27" y="15"/>
                    </a:lnTo>
                    <a:lnTo>
                      <a:pt x="29" y="13"/>
                    </a:lnTo>
                    <a:lnTo>
                      <a:pt x="29" y="13"/>
                    </a:lnTo>
                    <a:lnTo>
                      <a:pt x="29" y="12"/>
                    </a:lnTo>
                    <a:lnTo>
                      <a:pt x="29" y="12"/>
                    </a:lnTo>
                    <a:lnTo>
                      <a:pt x="31" y="10"/>
                    </a:lnTo>
                    <a:lnTo>
                      <a:pt x="32" y="10"/>
                    </a:lnTo>
                    <a:lnTo>
                      <a:pt x="32" y="10"/>
                    </a:lnTo>
                    <a:lnTo>
                      <a:pt x="32" y="8"/>
                    </a:lnTo>
                    <a:lnTo>
                      <a:pt x="34" y="8"/>
                    </a:lnTo>
                    <a:lnTo>
                      <a:pt x="34" y="8"/>
                    </a:lnTo>
                    <a:lnTo>
                      <a:pt x="34" y="8"/>
                    </a:lnTo>
                    <a:lnTo>
                      <a:pt x="34" y="7"/>
                    </a:lnTo>
                    <a:lnTo>
                      <a:pt x="37" y="5"/>
                    </a:lnTo>
                    <a:lnTo>
                      <a:pt x="39" y="3"/>
                    </a:lnTo>
                    <a:lnTo>
                      <a:pt x="41" y="3"/>
                    </a:lnTo>
                    <a:lnTo>
                      <a:pt x="43" y="3"/>
                    </a:lnTo>
                    <a:lnTo>
                      <a:pt x="44" y="3"/>
                    </a:lnTo>
                    <a:lnTo>
                      <a:pt x="44" y="2"/>
                    </a:lnTo>
                    <a:lnTo>
                      <a:pt x="44" y="2"/>
                    </a:lnTo>
                    <a:lnTo>
                      <a:pt x="46" y="2"/>
                    </a:lnTo>
                    <a:lnTo>
                      <a:pt x="46" y="2"/>
                    </a:lnTo>
                    <a:lnTo>
                      <a:pt x="4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34" name="Freeform 2494"/>
              <p:cNvSpPr>
                <a:spLocks noEditPoints="1"/>
              </p:cNvSpPr>
              <p:nvPr/>
            </p:nvSpPr>
            <p:spPr bwMode="auto">
              <a:xfrm>
                <a:off x="3845" y="1050"/>
                <a:ext cx="97" cy="98"/>
              </a:xfrm>
              <a:custGeom>
                <a:avLst/>
                <a:gdLst>
                  <a:gd name="T0" fmla="*/ 95 w 97"/>
                  <a:gd name="T1" fmla="*/ 71 h 98"/>
                  <a:gd name="T2" fmla="*/ 95 w 97"/>
                  <a:gd name="T3" fmla="*/ 74 h 98"/>
                  <a:gd name="T4" fmla="*/ 92 w 97"/>
                  <a:gd name="T5" fmla="*/ 78 h 98"/>
                  <a:gd name="T6" fmla="*/ 87 w 97"/>
                  <a:gd name="T7" fmla="*/ 76 h 98"/>
                  <a:gd name="T8" fmla="*/ 83 w 97"/>
                  <a:gd name="T9" fmla="*/ 81 h 98"/>
                  <a:gd name="T10" fmla="*/ 83 w 97"/>
                  <a:gd name="T11" fmla="*/ 83 h 98"/>
                  <a:gd name="T12" fmla="*/ 80 w 97"/>
                  <a:gd name="T13" fmla="*/ 86 h 98"/>
                  <a:gd name="T14" fmla="*/ 75 w 97"/>
                  <a:gd name="T15" fmla="*/ 91 h 98"/>
                  <a:gd name="T16" fmla="*/ 70 w 97"/>
                  <a:gd name="T17" fmla="*/ 97 h 98"/>
                  <a:gd name="T18" fmla="*/ 49 w 97"/>
                  <a:gd name="T19" fmla="*/ 91 h 98"/>
                  <a:gd name="T20" fmla="*/ 51 w 97"/>
                  <a:gd name="T21" fmla="*/ 90 h 98"/>
                  <a:gd name="T22" fmla="*/ 53 w 97"/>
                  <a:gd name="T23" fmla="*/ 86 h 98"/>
                  <a:gd name="T24" fmla="*/ 54 w 97"/>
                  <a:gd name="T25" fmla="*/ 83 h 98"/>
                  <a:gd name="T26" fmla="*/ 56 w 97"/>
                  <a:gd name="T27" fmla="*/ 81 h 98"/>
                  <a:gd name="T28" fmla="*/ 58 w 97"/>
                  <a:gd name="T29" fmla="*/ 80 h 98"/>
                  <a:gd name="T30" fmla="*/ 63 w 97"/>
                  <a:gd name="T31" fmla="*/ 76 h 98"/>
                  <a:gd name="T32" fmla="*/ 65 w 97"/>
                  <a:gd name="T33" fmla="*/ 74 h 98"/>
                  <a:gd name="T34" fmla="*/ 66 w 97"/>
                  <a:gd name="T35" fmla="*/ 74 h 98"/>
                  <a:gd name="T36" fmla="*/ 66 w 97"/>
                  <a:gd name="T37" fmla="*/ 73 h 98"/>
                  <a:gd name="T38" fmla="*/ 68 w 97"/>
                  <a:gd name="T39" fmla="*/ 73 h 98"/>
                  <a:gd name="T40" fmla="*/ 70 w 97"/>
                  <a:gd name="T41" fmla="*/ 71 h 98"/>
                  <a:gd name="T42" fmla="*/ 71 w 97"/>
                  <a:gd name="T43" fmla="*/ 71 h 98"/>
                  <a:gd name="T44" fmla="*/ 75 w 97"/>
                  <a:gd name="T45" fmla="*/ 71 h 98"/>
                  <a:gd name="T46" fmla="*/ 75 w 97"/>
                  <a:gd name="T47" fmla="*/ 71 h 98"/>
                  <a:gd name="T48" fmla="*/ 75 w 97"/>
                  <a:gd name="T49" fmla="*/ 71 h 98"/>
                  <a:gd name="T50" fmla="*/ 76 w 97"/>
                  <a:gd name="T51" fmla="*/ 71 h 98"/>
                  <a:gd name="T52" fmla="*/ 76 w 97"/>
                  <a:gd name="T53" fmla="*/ 69 h 98"/>
                  <a:gd name="T54" fmla="*/ 78 w 97"/>
                  <a:gd name="T55" fmla="*/ 69 h 98"/>
                  <a:gd name="T56" fmla="*/ 78 w 97"/>
                  <a:gd name="T57" fmla="*/ 69 h 98"/>
                  <a:gd name="T58" fmla="*/ 80 w 97"/>
                  <a:gd name="T59" fmla="*/ 69 h 98"/>
                  <a:gd name="T60" fmla="*/ 81 w 97"/>
                  <a:gd name="T61" fmla="*/ 69 h 98"/>
                  <a:gd name="T62" fmla="*/ 81 w 97"/>
                  <a:gd name="T63" fmla="*/ 69 h 98"/>
                  <a:gd name="T64" fmla="*/ 83 w 97"/>
                  <a:gd name="T65" fmla="*/ 69 h 98"/>
                  <a:gd name="T66" fmla="*/ 85 w 97"/>
                  <a:gd name="T67" fmla="*/ 69 h 98"/>
                  <a:gd name="T68" fmla="*/ 48 w 97"/>
                  <a:gd name="T69" fmla="*/ 3 h 98"/>
                  <a:gd name="T70" fmla="*/ 43 w 97"/>
                  <a:gd name="T71" fmla="*/ 8 h 98"/>
                  <a:gd name="T72" fmla="*/ 41 w 97"/>
                  <a:gd name="T73" fmla="*/ 13 h 98"/>
                  <a:gd name="T74" fmla="*/ 29 w 97"/>
                  <a:gd name="T75" fmla="*/ 24 h 98"/>
                  <a:gd name="T76" fmla="*/ 20 w 97"/>
                  <a:gd name="T77" fmla="*/ 27 h 98"/>
                  <a:gd name="T78" fmla="*/ 19 w 97"/>
                  <a:gd name="T79" fmla="*/ 32 h 98"/>
                  <a:gd name="T80" fmla="*/ 15 w 97"/>
                  <a:gd name="T81" fmla="*/ 36 h 98"/>
                  <a:gd name="T82" fmla="*/ 9 w 97"/>
                  <a:gd name="T83" fmla="*/ 39 h 98"/>
                  <a:gd name="T84" fmla="*/ 4 w 97"/>
                  <a:gd name="T85" fmla="*/ 37 h 98"/>
                  <a:gd name="T86" fmla="*/ 2 w 97"/>
                  <a:gd name="T87" fmla="*/ 36 h 98"/>
                  <a:gd name="T88" fmla="*/ 4 w 97"/>
                  <a:gd name="T89" fmla="*/ 32 h 98"/>
                  <a:gd name="T90" fmla="*/ 14 w 97"/>
                  <a:gd name="T91" fmla="*/ 24 h 98"/>
                  <a:gd name="T92" fmla="*/ 20 w 97"/>
                  <a:gd name="T93" fmla="*/ 20 h 98"/>
                  <a:gd name="T94" fmla="*/ 26 w 97"/>
                  <a:gd name="T95" fmla="*/ 15 h 98"/>
                  <a:gd name="T96" fmla="*/ 29 w 97"/>
                  <a:gd name="T97" fmla="*/ 12 h 98"/>
                  <a:gd name="T98" fmla="*/ 32 w 97"/>
                  <a:gd name="T99" fmla="*/ 8 h 98"/>
                  <a:gd name="T100" fmla="*/ 37 w 97"/>
                  <a:gd name="T101" fmla="*/ 5 h 98"/>
                  <a:gd name="T102" fmla="*/ 44 w 97"/>
                  <a:gd name="T103"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98">
                    <a:moveTo>
                      <a:pt x="85" y="69"/>
                    </a:moveTo>
                    <a:lnTo>
                      <a:pt x="90" y="69"/>
                    </a:lnTo>
                    <a:lnTo>
                      <a:pt x="92" y="69"/>
                    </a:lnTo>
                    <a:lnTo>
                      <a:pt x="93" y="69"/>
                    </a:lnTo>
                    <a:lnTo>
                      <a:pt x="95" y="71"/>
                    </a:lnTo>
                    <a:lnTo>
                      <a:pt x="97" y="71"/>
                    </a:lnTo>
                    <a:lnTo>
                      <a:pt x="97" y="74"/>
                    </a:lnTo>
                    <a:lnTo>
                      <a:pt x="97" y="76"/>
                    </a:lnTo>
                    <a:lnTo>
                      <a:pt x="97" y="76"/>
                    </a:lnTo>
                    <a:lnTo>
                      <a:pt x="95" y="74"/>
                    </a:lnTo>
                    <a:lnTo>
                      <a:pt x="95" y="76"/>
                    </a:lnTo>
                    <a:lnTo>
                      <a:pt x="95" y="76"/>
                    </a:lnTo>
                    <a:lnTo>
                      <a:pt x="93" y="76"/>
                    </a:lnTo>
                    <a:lnTo>
                      <a:pt x="92" y="76"/>
                    </a:lnTo>
                    <a:lnTo>
                      <a:pt x="92" y="78"/>
                    </a:lnTo>
                    <a:lnTo>
                      <a:pt x="90" y="78"/>
                    </a:lnTo>
                    <a:lnTo>
                      <a:pt x="90" y="78"/>
                    </a:lnTo>
                    <a:lnTo>
                      <a:pt x="88" y="76"/>
                    </a:lnTo>
                    <a:lnTo>
                      <a:pt x="88" y="76"/>
                    </a:lnTo>
                    <a:lnTo>
                      <a:pt x="87" y="76"/>
                    </a:lnTo>
                    <a:lnTo>
                      <a:pt x="83" y="78"/>
                    </a:lnTo>
                    <a:lnTo>
                      <a:pt x="83" y="78"/>
                    </a:lnTo>
                    <a:lnTo>
                      <a:pt x="81" y="80"/>
                    </a:lnTo>
                    <a:lnTo>
                      <a:pt x="81" y="80"/>
                    </a:lnTo>
                    <a:lnTo>
                      <a:pt x="83" y="81"/>
                    </a:lnTo>
                    <a:lnTo>
                      <a:pt x="83" y="81"/>
                    </a:lnTo>
                    <a:lnTo>
                      <a:pt x="83" y="81"/>
                    </a:lnTo>
                    <a:lnTo>
                      <a:pt x="83" y="83"/>
                    </a:lnTo>
                    <a:lnTo>
                      <a:pt x="85" y="83"/>
                    </a:lnTo>
                    <a:lnTo>
                      <a:pt x="83" y="83"/>
                    </a:lnTo>
                    <a:lnTo>
                      <a:pt x="83" y="83"/>
                    </a:lnTo>
                    <a:lnTo>
                      <a:pt x="83" y="83"/>
                    </a:lnTo>
                    <a:lnTo>
                      <a:pt x="81" y="83"/>
                    </a:lnTo>
                    <a:lnTo>
                      <a:pt x="81" y="85"/>
                    </a:lnTo>
                    <a:lnTo>
                      <a:pt x="80" y="86"/>
                    </a:lnTo>
                    <a:lnTo>
                      <a:pt x="78" y="88"/>
                    </a:lnTo>
                    <a:lnTo>
                      <a:pt x="76" y="88"/>
                    </a:lnTo>
                    <a:lnTo>
                      <a:pt x="76" y="88"/>
                    </a:lnTo>
                    <a:lnTo>
                      <a:pt x="75" y="91"/>
                    </a:lnTo>
                    <a:lnTo>
                      <a:pt x="75" y="91"/>
                    </a:lnTo>
                    <a:lnTo>
                      <a:pt x="75" y="91"/>
                    </a:lnTo>
                    <a:lnTo>
                      <a:pt x="73" y="93"/>
                    </a:lnTo>
                    <a:lnTo>
                      <a:pt x="71" y="97"/>
                    </a:lnTo>
                    <a:lnTo>
                      <a:pt x="70" y="97"/>
                    </a:lnTo>
                    <a:lnTo>
                      <a:pt x="70" y="97"/>
                    </a:lnTo>
                    <a:lnTo>
                      <a:pt x="68" y="97"/>
                    </a:lnTo>
                    <a:lnTo>
                      <a:pt x="68" y="98"/>
                    </a:lnTo>
                    <a:lnTo>
                      <a:pt x="63" y="98"/>
                    </a:lnTo>
                    <a:lnTo>
                      <a:pt x="63" y="90"/>
                    </a:lnTo>
                    <a:lnTo>
                      <a:pt x="49" y="91"/>
                    </a:lnTo>
                    <a:lnTo>
                      <a:pt x="51" y="90"/>
                    </a:lnTo>
                    <a:lnTo>
                      <a:pt x="51" y="90"/>
                    </a:lnTo>
                    <a:lnTo>
                      <a:pt x="51" y="90"/>
                    </a:lnTo>
                    <a:lnTo>
                      <a:pt x="51" y="90"/>
                    </a:lnTo>
                    <a:lnTo>
                      <a:pt x="51" y="90"/>
                    </a:lnTo>
                    <a:lnTo>
                      <a:pt x="51" y="88"/>
                    </a:lnTo>
                    <a:lnTo>
                      <a:pt x="51" y="88"/>
                    </a:lnTo>
                    <a:lnTo>
                      <a:pt x="53" y="86"/>
                    </a:lnTo>
                    <a:lnTo>
                      <a:pt x="53" y="86"/>
                    </a:lnTo>
                    <a:lnTo>
                      <a:pt x="53" y="86"/>
                    </a:lnTo>
                    <a:lnTo>
                      <a:pt x="53" y="86"/>
                    </a:lnTo>
                    <a:lnTo>
                      <a:pt x="53" y="85"/>
                    </a:lnTo>
                    <a:lnTo>
                      <a:pt x="53" y="85"/>
                    </a:lnTo>
                    <a:lnTo>
                      <a:pt x="54" y="83"/>
                    </a:lnTo>
                    <a:lnTo>
                      <a:pt x="54" y="83"/>
                    </a:lnTo>
                    <a:lnTo>
                      <a:pt x="54" y="83"/>
                    </a:lnTo>
                    <a:lnTo>
                      <a:pt x="54" y="83"/>
                    </a:lnTo>
                    <a:lnTo>
                      <a:pt x="54" y="81"/>
                    </a:lnTo>
                    <a:lnTo>
                      <a:pt x="56" y="81"/>
                    </a:lnTo>
                    <a:lnTo>
                      <a:pt x="56" y="81"/>
                    </a:lnTo>
                    <a:lnTo>
                      <a:pt x="56" y="81"/>
                    </a:lnTo>
                    <a:lnTo>
                      <a:pt x="56" y="81"/>
                    </a:lnTo>
                    <a:lnTo>
                      <a:pt x="56" y="81"/>
                    </a:lnTo>
                    <a:lnTo>
                      <a:pt x="58" y="80"/>
                    </a:lnTo>
                    <a:lnTo>
                      <a:pt x="58" y="80"/>
                    </a:lnTo>
                    <a:lnTo>
                      <a:pt x="61" y="78"/>
                    </a:lnTo>
                    <a:lnTo>
                      <a:pt x="61" y="78"/>
                    </a:lnTo>
                    <a:lnTo>
                      <a:pt x="61" y="78"/>
                    </a:lnTo>
                    <a:lnTo>
                      <a:pt x="63" y="76"/>
                    </a:lnTo>
                    <a:lnTo>
                      <a:pt x="63" y="76"/>
                    </a:lnTo>
                    <a:lnTo>
                      <a:pt x="63" y="76"/>
                    </a:lnTo>
                    <a:lnTo>
                      <a:pt x="63" y="76"/>
                    </a:lnTo>
                    <a:lnTo>
                      <a:pt x="65" y="76"/>
                    </a:lnTo>
                    <a:lnTo>
                      <a:pt x="65" y="76"/>
                    </a:lnTo>
                    <a:lnTo>
                      <a:pt x="65" y="74"/>
                    </a:lnTo>
                    <a:lnTo>
                      <a:pt x="66" y="74"/>
                    </a:lnTo>
                    <a:lnTo>
                      <a:pt x="66" y="74"/>
                    </a:lnTo>
                    <a:lnTo>
                      <a:pt x="66" y="74"/>
                    </a:lnTo>
                    <a:lnTo>
                      <a:pt x="66" y="74"/>
                    </a:lnTo>
                    <a:lnTo>
                      <a:pt x="66" y="74"/>
                    </a:lnTo>
                    <a:lnTo>
                      <a:pt x="66" y="73"/>
                    </a:lnTo>
                    <a:lnTo>
                      <a:pt x="66" y="73"/>
                    </a:lnTo>
                    <a:lnTo>
                      <a:pt x="66" y="73"/>
                    </a:lnTo>
                    <a:lnTo>
                      <a:pt x="66" y="73"/>
                    </a:lnTo>
                    <a:lnTo>
                      <a:pt x="66" y="73"/>
                    </a:lnTo>
                    <a:lnTo>
                      <a:pt x="66" y="73"/>
                    </a:lnTo>
                    <a:lnTo>
                      <a:pt x="66" y="73"/>
                    </a:lnTo>
                    <a:lnTo>
                      <a:pt x="68" y="73"/>
                    </a:lnTo>
                    <a:lnTo>
                      <a:pt x="68" y="73"/>
                    </a:lnTo>
                    <a:lnTo>
                      <a:pt x="68" y="73"/>
                    </a:lnTo>
                    <a:lnTo>
                      <a:pt x="70" y="73"/>
                    </a:lnTo>
                    <a:lnTo>
                      <a:pt x="70" y="73"/>
                    </a:lnTo>
                    <a:lnTo>
                      <a:pt x="70" y="73"/>
                    </a:lnTo>
                    <a:lnTo>
                      <a:pt x="70" y="71"/>
                    </a:lnTo>
                    <a:lnTo>
                      <a:pt x="70" y="71"/>
                    </a:lnTo>
                    <a:lnTo>
                      <a:pt x="70" y="71"/>
                    </a:lnTo>
                    <a:lnTo>
                      <a:pt x="71" y="71"/>
                    </a:lnTo>
                    <a:lnTo>
                      <a:pt x="71" y="71"/>
                    </a:lnTo>
                    <a:lnTo>
                      <a:pt x="71" y="71"/>
                    </a:lnTo>
                    <a:lnTo>
                      <a:pt x="71" y="71"/>
                    </a:lnTo>
                    <a:lnTo>
                      <a:pt x="71" y="71"/>
                    </a:lnTo>
                    <a:lnTo>
                      <a:pt x="71" y="71"/>
                    </a:lnTo>
                    <a:lnTo>
                      <a:pt x="73"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6" y="71"/>
                    </a:lnTo>
                    <a:lnTo>
                      <a:pt x="76" y="71"/>
                    </a:lnTo>
                    <a:lnTo>
                      <a:pt x="76" y="69"/>
                    </a:lnTo>
                    <a:lnTo>
                      <a:pt x="76" y="69"/>
                    </a:lnTo>
                    <a:lnTo>
                      <a:pt x="76" y="69"/>
                    </a:lnTo>
                    <a:lnTo>
                      <a:pt x="76" y="69"/>
                    </a:lnTo>
                    <a:lnTo>
                      <a:pt x="76" y="69"/>
                    </a:lnTo>
                    <a:lnTo>
                      <a:pt x="76" y="69"/>
                    </a:lnTo>
                    <a:lnTo>
                      <a:pt x="78" y="69"/>
                    </a:lnTo>
                    <a:lnTo>
                      <a:pt x="78" y="69"/>
                    </a:lnTo>
                    <a:lnTo>
                      <a:pt x="78" y="69"/>
                    </a:lnTo>
                    <a:lnTo>
                      <a:pt x="78" y="69"/>
                    </a:lnTo>
                    <a:lnTo>
                      <a:pt x="78" y="69"/>
                    </a:lnTo>
                    <a:lnTo>
                      <a:pt x="78" y="69"/>
                    </a:lnTo>
                    <a:lnTo>
                      <a:pt x="78" y="69"/>
                    </a:lnTo>
                    <a:lnTo>
                      <a:pt x="78" y="69"/>
                    </a:lnTo>
                    <a:lnTo>
                      <a:pt x="78" y="69"/>
                    </a:lnTo>
                    <a:lnTo>
                      <a:pt x="78" y="69"/>
                    </a:lnTo>
                    <a:lnTo>
                      <a:pt x="80" y="69"/>
                    </a:lnTo>
                    <a:lnTo>
                      <a:pt x="80" y="69"/>
                    </a:lnTo>
                    <a:lnTo>
                      <a:pt x="80" y="69"/>
                    </a:lnTo>
                    <a:lnTo>
                      <a:pt x="80" y="69"/>
                    </a:lnTo>
                    <a:lnTo>
                      <a:pt x="81" y="69"/>
                    </a:lnTo>
                    <a:lnTo>
                      <a:pt x="81" y="69"/>
                    </a:lnTo>
                    <a:lnTo>
                      <a:pt x="81" y="69"/>
                    </a:lnTo>
                    <a:lnTo>
                      <a:pt x="81" y="69"/>
                    </a:lnTo>
                    <a:lnTo>
                      <a:pt x="81" y="69"/>
                    </a:lnTo>
                    <a:lnTo>
                      <a:pt x="81" y="69"/>
                    </a:lnTo>
                    <a:lnTo>
                      <a:pt x="81" y="69"/>
                    </a:lnTo>
                    <a:lnTo>
                      <a:pt x="81" y="69"/>
                    </a:lnTo>
                    <a:lnTo>
                      <a:pt x="81" y="69"/>
                    </a:lnTo>
                    <a:lnTo>
                      <a:pt x="81" y="69"/>
                    </a:lnTo>
                    <a:lnTo>
                      <a:pt x="83" y="69"/>
                    </a:lnTo>
                    <a:lnTo>
                      <a:pt x="83" y="69"/>
                    </a:lnTo>
                    <a:lnTo>
                      <a:pt x="83" y="69"/>
                    </a:lnTo>
                    <a:lnTo>
                      <a:pt x="83" y="69"/>
                    </a:lnTo>
                    <a:lnTo>
                      <a:pt x="83" y="69"/>
                    </a:lnTo>
                    <a:lnTo>
                      <a:pt x="83" y="69"/>
                    </a:lnTo>
                    <a:lnTo>
                      <a:pt x="83" y="69"/>
                    </a:lnTo>
                    <a:lnTo>
                      <a:pt x="83" y="69"/>
                    </a:lnTo>
                    <a:lnTo>
                      <a:pt x="83" y="69"/>
                    </a:lnTo>
                    <a:lnTo>
                      <a:pt x="85" y="69"/>
                    </a:lnTo>
                    <a:lnTo>
                      <a:pt x="85" y="69"/>
                    </a:lnTo>
                    <a:moveTo>
                      <a:pt x="48" y="0"/>
                    </a:moveTo>
                    <a:lnTo>
                      <a:pt x="48" y="2"/>
                    </a:lnTo>
                    <a:lnTo>
                      <a:pt x="48" y="2"/>
                    </a:lnTo>
                    <a:lnTo>
                      <a:pt x="48" y="3"/>
                    </a:lnTo>
                    <a:lnTo>
                      <a:pt x="46" y="3"/>
                    </a:lnTo>
                    <a:lnTo>
                      <a:pt x="46" y="3"/>
                    </a:lnTo>
                    <a:lnTo>
                      <a:pt x="46" y="5"/>
                    </a:lnTo>
                    <a:lnTo>
                      <a:pt x="44" y="7"/>
                    </a:lnTo>
                    <a:lnTo>
                      <a:pt x="43" y="8"/>
                    </a:lnTo>
                    <a:lnTo>
                      <a:pt x="41" y="10"/>
                    </a:lnTo>
                    <a:lnTo>
                      <a:pt x="39" y="12"/>
                    </a:lnTo>
                    <a:lnTo>
                      <a:pt x="39" y="12"/>
                    </a:lnTo>
                    <a:lnTo>
                      <a:pt x="39" y="12"/>
                    </a:lnTo>
                    <a:lnTo>
                      <a:pt x="41" y="13"/>
                    </a:lnTo>
                    <a:lnTo>
                      <a:pt x="41" y="13"/>
                    </a:lnTo>
                    <a:lnTo>
                      <a:pt x="39" y="13"/>
                    </a:lnTo>
                    <a:lnTo>
                      <a:pt x="34" y="19"/>
                    </a:lnTo>
                    <a:lnTo>
                      <a:pt x="32" y="22"/>
                    </a:lnTo>
                    <a:lnTo>
                      <a:pt x="29" y="24"/>
                    </a:lnTo>
                    <a:lnTo>
                      <a:pt x="27" y="24"/>
                    </a:lnTo>
                    <a:lnTo>
                      <a:pt x="26" y="25"/>
                    </a:lnTo>
                    <a:lnTo>
                      <a:pt x="24" y="25"/>
                    </a:lnTo>
                    <a:lnTo>
                      <a:pt x="22" y="27"/>
                    </a:lnTo>
                    <a:lnTo>
                      <a:pt x="20" y="27"/>
                    </a:lnTo>
                    <a:lnTo>
                      <a:pt x="20" y="27"/>
                    </a:lnTo>
                    <a:lnTo>
                      <a:pt x="19" y="29"/>
                    </a:lnTo>
                    <a:lnTo>
                      <a:pt x="17" y="30"/>
                    </a:lnTo>
                    <a:lnTo>
                      <a:pt x="17" y="32"/>
                    </a:lnTo>
                    <a:lnTo>
                      <a:pt x="19" y="32"/>
                    </a:lnTo>
                    <a:lnTo>
                      <a:pt x="19" y="32"/>
                    </a:lnTo>
                    <a:lnTo>
                      <a:pt x="22" y="32"/>
                    </a:lnTo>
                    <a:lnTo>
                      <a:pt x="22" y="32"/>
                    </a:lnTo>
                    <a:lnTo>
                      <a:pt x="20" y="32"/>
                    </a:lnTo>
                    <a:lnTo>
                      <a:pt x="15" y="36"/>
                    </a:lnTo>
                    <a:lnTo>
                      <a:pt x="15" y="36"/>
                    </a:lnTo>
                    <a:lnTo>
                      <a:pt x="14" y="37"/>
                    </a:lnTo>
                    <a:lnTo>
                      <a:pt x="14" y="37"/>
                    </a:lnTo>
                    <a:lnTo>
                      <a:pt x="10" y="39"/>
                    </a:lnTo>
                    <a:lnTo>
                      <a:pt x="9" y="39"/>
                    </a:lnTo>
                    <a:lnTo>
                      <a:pt x="7" y="41"/>
                    </a:lnTo>
                    <a:lnTo>
                      <a:pt x="5" y="39"/>
                    </a:lnTo>
                    <a:lnTo>
                      <a:pt x="5" y="39"/>
                    </a:lnTo>
                    <a:lnTo>
                      <a:pt x="5" y="39"/>
                    </a:lnTo>
                    <a:lnTo>
                      <a:pt x="4" y="37"/>
                    </a:lnTo>
                    <a:lnTo>
                      <a:pt x="2" y="37"/>
                    </a:lnTo>
                    <a:lnTo>
                      <a:pt x="2" y="37"/>
                    </a:lnTo>
                    <a:lnTo>
                      <a:pt x="2" y="37"/>
                    </a:lnTo>
                    <a:lnTo>
                      <a:pt x="2" y="37"/>
                    </a:lnTo>
                    <a:lnTo>
                      <a:pt x="2" y="36"/>
                    </a:lnTo>
                    <a:lnTo>
                      <a:pt x="2" y="36"/>
                    </a:lnTo>
                    <a:lnTo>
                      <a:pt x="0" y="36"/>
                    </a:lnTo>
                    <a:lnTo>
                      <a:pt x="2" y="34"/>
                    </a:lnTo>
                    <a:lnTo>
                      <a:pt x="2" y="34"/>
                    </a:lnTo>
                    <a:lnTo>
                      <a:pt x="4" y="32"/>
                    </a:lnTo>
                    <a:lnTo>
                      <a:pt x="2" y="32"/>
                    </a:lnTo>
                    <a:lnTo>
                      <a:pt x="4" y="32"/>
                    </a:lnTo>
                    <a:lnTo>
                      <a:pt x="5" y="29"/>
                    </a:lnTo>
                    <a:lnTo>
                      <a:pt x="10" y="25"/>
                    </a:lnTo>
                    <a:lnTo>
                      <a:pt x="14" y="24"/>
                    </a:lnTo>
                    <a:lnTo>
                      <a:pt x="15" y="22"/>
                    </a:lnTo>
                    <a:lnTo>
                      <a:pt x="19" y="20"/>
                    </a:lnTo>
                    <a:lnTo>
                      <a:pt x="19" y="20"/>
                    </a:lnTo>
                    <a:lnTo>
                      <a:pt x="19" y="20"/>
                    </a:lnTo>
                    <a:lnTo>
                      <a:pt x="20" y="20"/>
                    </a:lnTo>
                    <a:lnTo>
                      <a:pt x="20" y="19"/>
                    </a:lnTo>
                    <a:lnTo>
                      <a:pt x="20" y="19"/>
                    </a:lnTo>
                    <a:lnTo>
                      <a:pt x="20" y="19"/>
                    </a:lnTo>
                    <a:lnTo>
                      <a:pt x="24" y="15"/>
                    </a:lnTo>
                    <a:lnTo>
                      <a:pt x="26" y="15"/>
                    </a:lnTo>
                    <a:lnTo>
                      <a:pt x="26" y="15"/>
                    </a:lnTo>
                    <a:lnTo>
                      <a:pt x="27" y="15"/>
                    </a:lnTo>
                    <a:lnTo>
                      <a:pt x="29" y="13"/>
                    </a:lnTo>
                    <a:lnTo>
                      <a:pt x="29" y="13"/>
                    </a:lnTo>
                    <a:lnTo>
                      <a:pt x="29" y="12"/>
                    </a:lnTo>
                    <a:lnTo>
                      <a:pt x="29" y="12"/>
                    </a:lnTo>
                    <a:lnTo>
                      <a:pt x="31" y="10"/>
                    </a:lnTo>
                    <a:lnTo>
                      <a:pt x="32" y="10"/>
                    </a:lnTo>
                    <a:lnTo>
                      <a:pt x="32" y="10"/>
                    </a:lnTo>
                    <a:lnTo>
                      <a:pt x="32" y="8"/>
                    </a:lnTo>
                    <a:lnTo>
                      <a:pt x="34" y="8"/>
                    </a:lnTo>
                    <a:lnTo>
                      <a:pt x="34" y="8"/>
                    </a:lnTo>
                    <a:lnTo>
                      <a:pt x="34" y="8"/>
                    </a:lnTo>
                    <a:lnTo>
                      <a:pt x="34" y="7"/>
                    </a:lnTo>
                    <a:lnTo>
                      <a:pt x="37" y="5"/>
                    </a:lnTo>
                    <a:lnTo>
                      <a:pt x="39" y="3"/>
                    </a:lnTo>
                    <a:lnTo>
                      <a:pt x="41" y="3"/>
                    </a:lnTo>
                    <a:lnTo>
                      <a:pt x="43" y="3"/>
                    </a:lnTo>
                    <a:lnTo>
                      <a:pt x="44" y="3"/>
                    </a:lnTo>
                    <a:lnTo>
                      <a:pt x="44" y="2"/>
                    </a:lnTo>
                    <a:lnTo>
                      <a:pt x="44" y="2"/>
                    </a:lnTo>
                    <a:lnTo>
                      <a:pt x="46" y="2"/>
                    </a:lnTo>
                    <a:lnTo>
                      <a:pt x="46" y="2"/>
                    </a:lnTo>
                    <a:lnTo>
                      <a:pt x="4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35" name="Freeform 2495"/>
              <p:cNvSpPr>
                <a:spLocks/>
              </p:cNvSpPr>
              <p:nvPr/>
            </p:nvSpPr>
            <p:spPr bwMode="auto">
              <a:xfrm>
                <a:off x="4077" y="1435"/>
                <a:ext cx="34" cy="38"/>
              </a:xfrm>
              <a:custGeom>
                <a:avLst/>
                <a:gdLst>
                  <a:gd name="T0" fmla="*/ 0 w 34"/>
                  <a:gd name="T1" fmla="*/ 3 h 38"/>
                  <a:gd name="T2" fmla="*/ 14 w 34"/>
                  <a:gd name="T3" fmla="*/ 3 h 38"/>
                  <a:gd name="T4" fmla="*/ 14 w 34"/>
                  <a:gd name="T5" fmla="*/ 3 h 38"/>
                  <a:gd name="T6" fmla="*/ 31 w 34"/>
                  <a:gd name="T7" fmla="*/ 0 h 38"/>
                  <a:gd name="T8" fmla="*/ 34 w 34"/>
                  <a:gd name="T9" fmla="*/ 35 h 38"/>
                  <a:gd name="T10" fmla="*/ 4 w 34"/>
                  <a:gd name="T11" fmla="*/ 38 h 38"/>
                  <a:gd name="T12" fmla="*/ 4 w 34"/>
                  <a:gd name="T13" fmla="*/ 38 h 38"/>
                  <a:gd name="T14" fmla="*/ 0 w 34"/>
                  <a:gd name="T15" fmla="*/ 3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8">
                    <a:moveTo>
                      <a:pt x="0" y="3"/>
                    </a:moveTo>
                    <a:lnTo>
                      <a:pt x="14" y="3"/>
                    </a:lnTo>
                    <a:lnTo>
                      <a:pt x="14" y="3"/>
                    </a:lnTo>
                    <a:lnTo>
                      <a:pt x="31" y="0"/>
                    </a:lnTo>
                    <a:lnTo>
                      <a:pt x="34" y="35"/>
                    </a:lnTo>
                    <a:lnTo>
                      <a:pt x="4" y="38"/>
                    </a:lnTo>
                    <a:lnTo>
                      <a:pt x="4" y="38"/>
                    </a:lnTo>
                    <a:lnTo>
                      <a:pt x="0"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36" name="Freeform 2496"/>
              <p:cNvSpPr>
                <a:spLocks/>
              </p:cNvSpPr>
              <p:nvPr/>
            </p:nvSpPr>
            <p:spPr bwMode="auto">
              <a:xfrm>
                <a:off x="4077" y="1435"/>
                <a:ext cx="34" cy="38"/>
              </a:xfrm>
              <a:custGeom>
                <a:avLst/>
                <a:gdLst>
                  <a:gd name="T0" fmla="*/ 0 w 34"/>
                  <a:gd name="T1" fmla="*/ 3 h 38"/>
                  <a:gd name="T2" fmla="*/ 14 w 34"/>
                  <a:gd name="T3" fmla="*/ 3 h 38"/>
                  <a:gd name="T4" fmla="*/ 14 w 34"/>
                  <a:gd name="T5" fmla="*/ 3 h 38"/>
                  <a:gd name="T6" fmla="*/ 31 w 34"/>
                  <a:gd name="T7" fmla="*/ 0 h 38"/>
                  <a:gd name="T8" fmla="*/ 34 w 34"/>
                  <a:gd name="T9" fmla="*/ 35 h 38"/>
                  <a:gd name="T10" fmla="*/ 4 w 34"/>
                  <a:gd name="T11" fmla="*/ 38 h 38"/>
                  <a:gd name="T12" fmla="*/ 4 w 34"/>
                  <a:gd name="T13" fmla="*/ 38 h 38"/>
                  <a:gd name="T14" fmla="*/ 0 w 34"/>
                  <a:gd name="T15" fmla="*/ 3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8">
                    <a:moveTo>
                      <a:pt x="0" y="3"/>
                    </a:moveTo>
                    <a:lnTo>
                      <a:pt x="14" y="3"/>
                    </a:lnTo>
                    <a:lnTo>
                      <a:pt x="14" y="3"/>
                    </a:lnTo>
                    <a:lnTo>
                      <a:pt x="31" y="0"/>
                    </a:lnTo>
                    <a:lnTo>
                      <a:pt x="34" y="35"/>
                    </a:lnTo>
                    <a:lnTo>
                      <a:pt x="4" y="38"/>
                    </a:lnTo>
                    <a:lnTo>
                      <a:pt x="4" y="38"/>
                    </a:lnTo>
                    <a:lnTo>
                      <a:pt x="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37" name="Freeform 2497"/>
              <p:cNvSpPr>
                <a:spLocks/>
              </p:cNvSpPr>
              <p:nvPr/>
            </p:nvSpPr>
            <p:spPr bwMode="auto">
              <a:xfrm>
                <a:off x="4253" y="1499"/>
                <a:ext cx="34" cy="47"/>
              </a:xfrm>
              <a:custGeom>
                <a:avLst/>
                <a:gdLst>
                  <a:gd name="T0" fmla="*/ 21 w 34"/>
                  <a:gd name="T1" fmla="*/ 0 h 47"/>
                  <a:gd name="T2" fmla="*/ 21 w 34"/>
                  <a:gd name="T3" fmla="*/ 5 h 47"/>
                  <a:gd name="T4" fmla="*/ 29 w 34"/>
                  <a:gd name="T5" fmla="*/ 3 h 47"/>
                  <a:gd name="T6" fmla="*/ 31 w 34"/>
                  <a:gd name="T7" fmla="*/ 17 h 47"/>
                  <a:gd name="T8" fmla="*/ 34 w 34"/>
                  <a:gd name="T9" fmla="*/ 42 h 47"/>
                  <a:gd name="T10" fmla="*/ 34 w 34"/>
                  <a:gd name="T11" fmla="*/ 42 h 47"/>
                  <a:gd name="T12" fmla="*/ 33 w 34"/>
                  <a:gd name="T13" fmla="*/ 42 h 47"/>
                  <a:gd name="T14" fmla="*/ 28 w 34"/>
                  <a:gd name="T15" fmla="*/ 44 h 47"/>
                  <a:gd name="T16" fmla="*/ 5 w 34"/>
                  <a:gd name="T17" fmla="*/ 47 h 47"/>
                  <a:gd name="T18" fmla="*/ 0 w 34"/>
                  <a:gd name="T19" fmla="*/ 13 h 47"/>
                  <a:gd name="T20" fmla="*/ 7 w 34"/>
                  <a:gd name="T21" fmla="*/ 12 h 47"/>
                  <a:gd name="T22" fmla="*/ 5 w 34"/>
                  <a:gd name="T23" fmla="*/ 3 h 47"/>
                  <a:gd name="T24" fmla="*/ 21 w 34"/>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47">
                    <a:moveTo>
                      <a:pt x="21" y="0"/>
                    </a:moveTo>
                    <a:lnTo>
                      <a:pt x="21" y="5"/>
                    </a:lnTo>
                    <a:lnTo>
                      <a:pt x="29" y="3"/>
                    </a:lnTo>
                    <a:lnTo>
                      <a:pt x="31" y="17"/>
                    </a:lnTo>
                    <a:lnTo>
                      <a:pt x="34" y="42"/>
                    </a:lnTo>
                    <a:lnTo>
                      <a:pt x="34" y="42"/>
                    </a:lnTo>
                    <a:lnTo>
                      <a:pt x="33" y="42"/>
                    </a:lnTo>
                    <a:lnTo>
                      <a:pt x="28" y="44"/>
                    </a:lnTo>
                    <a:lnTo>
                      <a:pt x="5" y="47"/>
                    </a:lnTo>
                    <a:lnTo>
                      <a:pt x="0" y="13"/>
                    </a:lnTo>
                    <a:lnTo>
                      <a:pt x="7" y="12"/>
                    </a:lnTo>
                    <a:lnTo>
                      <a:pt x="5" y="3"/>
                    </a:lnTo>
                    <a:lnTo>
                      <a:pt x="2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38" name="Freeform 2498"/>
              <p:cNvSpPr>
                <a:spLocks/>
              </p:cNvSpPr>
              <p:nvPr/>
            </p:nvSpPr>
            <p:spPr bwMode="auto">
              <a:xfrm>
                <a:off x="4253" y="1499"/>
                <a:ext cx="34" cy="47"/>
              </a:xfrm>
              <a:custGeom>
                <a:avLst/>
                <a:gdLst>
                  <a:gd name="T0" fmla="*/ 21 w 34"/>
                  <a:gd name="T1" fmla="*/ 0 h 47"/>
                  <a:gd name="T2" fmla="*/ 21 w 34"/>
                  <a:gd name="T3" fmla="*/ 5 h 47"/>
                  <a:gd name="T4" fmla="*/ 29 w 34"/>
                  <a:gd name="T5" fmla="*/ 3 h 47"/>
                  <a:gd name="T6" fmla="*/ 31 w 34"/>
                  <a:gd name="T7" fmla="*/ 17 h 47"/>
                  <a:gd name="T8" fmla="*/ 34 w 34"/>
                  <a:gd name="T9" fmla="*/ 42 h 47"/>
                  <a:gd name="T10" fmla="*/ 34 w 34"/>
                  <a:gd name="T11" fmla="*/ 42 h 47"/>
                  <a:gd name="T12" fmla="*/ 33 w 34"/>
                  <a:gd name="T13" fmla="*/ 42 h 47"/>
                  <a:gd name="T14" fmla="*/ 28 w 34"/>
                  <a:gd name="T15" fmla="*/ 44 h 47"/>
                  <a:gd name="T16" fmla="*/ 5 w 34"/>
                  <a:gd name="T17" fmla="*/ 47 h 47"/>
                  <a:gd name="T18" fmla="*/ 0 w 34"/>
                  <a:gd name="T19" fmla="*/ 13 h 47"/>
                  <a:gd name="T20" fmla="*/ 7 w 34"/>
                  <a:gd name="T21" fmla="*/ 12 h 47"/>
                  <a:gd name="T22" fmla="*/ 5 w 34"/>
                  <a:gd name="T23" fmla="*/ 3 h 47"/>
                  <a:gd name="T24" fmla="*/ 21 w 34"/>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47">
                    <a:moveTo>
                      <a:pt x="21" y="0"/>
                    </a:moveTo>
                    <a:lnTo>
                      <a:pt x="21" y="5"/>
                    </a:lnTo>
                    <a:lnTo>
                      <a:pt x="29" y="3"/>
                    </a:lnTo>
                    <a:lnTo>
                      <a:pt x="31" y="17"/>
                    </a:lnTo>
                    <a:lnTo>
                      <a:pt x="34" y="42"/>
                    </a:lnTo>
                    <a:lnTo>
                      <a:pt x="34" y="42"/>
                    </a:lnTo>
                    <a:lnTo>
                      <a:pt x="33" y="42"/>
                    </a:lnTo>
                    <a:lnTo>
                      <a:pt x="28" y="44"/>
                    </a:lnTo>
                    <a:lnTo>
                      <a:pt x="5" y="47"/>
                    </a:lnTo>
                    <a:lnTo>
                      <a:pt x="0" y="13"/>
                    </a:lnTo>
                    <a:lnTo>
                      <a:pt x="7" y="12"/>
                    </a:lnTo>
                    <a:lnTo>
                      <a:pt x="5" y="3"/>
                    </a:lnTo>
                    <a:lnTo>
                      <a:pt x="2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39" name="Freeform 2499"/>
              <p:cNvSpPr>
                <a:spLocks noEditPoints="1"/>
              </p:cNvSpPr>
              <p:nvPr/>
            </p:nvSpPr>
            <p:spPr bwMode="auto">
              <a:xfrm>
                <a:off x="4060" y="1331"/>
                <a:ext cx="38" cy="46"/>
              </a:xfrm>
              <a:custGeom>
                <a:avLst/>
                <a:gdLst>
                  <a:gd name="T0" fmla="*/ 4 w 38"/>
                  <a:gd name="T1" fmla="*/ 22 h 46"/>
                  <a:gd name="T2" fmla="*/ 4 w 38"/>
                  <a:gd name="T3" fmla="*/ 22 h 46"/>
                  <a:gd name="T4" fmla="*/ 4 w 38"/>
                  <a:gd name="T5" fmla="*/ 26 h 46"/>
                  <a:gd name="T6" fmla="*/ 0 w 38"/>
                  <a:gd name="T7" fmla="*/ 24 h 46"/>
                  <a:gd name="T8" fmla="*/ 2 w 38"/>
                  <a:gd name="T9" fmla="*/ 21 h 46"/>
                  <a:gd name="T10" fmla="*/ 10 w 38"/>
                  <a:gd name="T11" fmla="*/ 17 h 46"/>
                  <a:gd name="T12" fmla="*/ 9 w 38"/>
                  <a:gd name="T13" fmla="*/ 17 h 46"/>
                  <a:gd name="T14" fmla="*/ 5 w 38"/>
                  <a:gd name="T15" fmla="*/ 14 h 46"/>
                  <a:gd name="T16" fmla="*/ 5 w 38"/>
                  <a:gd name="T17" fmla="*/ 9 h 46"/>
                  <a:gd name="T18" fmla="*/ 7 w 38"/>
                  <a:gd name="T19" fmla="*/ 9 h 46"/>
                  <a:gd name="T20" fmla="*/ 9 w 38"/>
                  <a:gd name="T21" fmla="*/ 9 h 46"/>
                  <a:gd name="T22" fmla="*/ 10 w 38"/>
                  <a:gd name="T23" fmla="*/ 12 h 46"/>
                  <a:gd name="T24" fmla="*/ 10 w 38"/>
                  <a:gd name="T25" fmla="*/ 17 h 46"/>
                  <a:gd name="T26" fmla="*/ 38 w 38"/>
                  <a:gd name="T27" fmla="*/ 4 h 46"/>
                  <a:gd name="T28" fmla="*/ 36 w 38"/>
                  <a:gd name="T29" fmla="*/ 5 h 46"/>
                  <a:gd name="T30" fmla="*/ 36 w 38"/>
                  <a:gd name="T31" fmla="*/ 5 h 46"/>
                  <a:gd name="T32" fmla="*/ 36 w 38"/>
                  <a:gd name="T33" fmla="*/ 5 h 46"/>
                  <a:gd name="T34" fmla="*/ 34 w 38"/>
                  <a:gd name="T35" fmla="*/ 5 h 46"/>
                  <a:gd name="T36" fmla="*/ 34 w 38"/>
                  <a:gd name="T37" fmla="*/ 10 h 46"/>
                  <a:gd name="T38" fmla="*/ 38 w 38"/>
                  <a:gd name="T39" fmla="*/ 15 h 46"/>
                  <a:gd name="T40" fmla="*/ 36 w 38"/>
                  <a:gd name="T41" fmla="*/ 17 h 46"/>
                  <a:gd name="T42" fmla="*/ 34 w 38"/>
                  <a:gd name="T43" fmla="*/ 21 h 46"/>
                  <a:gd name="T44" fmla="*/ 36 w 38"/>
                  <a:gd name="T45" fmla="*/ 22 h 46"/>
                  <a:gd name="T46" fmla="*/ 34 w 38"/>
                  <a:gd name="T47" fmla="*/ 29 h 46"/>
                  <a:gd name="T48" fmla="*/ 34 w 38"/>
                  <a:gd name="T49" fmla="*/ 32 h 46"/>
                  <a:gd name="T50" fmla="*/ 34 w 38"/>
                  <a:gd name="T51" fmla="*/ 39 h 46"/>
                  <a:gd name="T52" fmla="*/ 36 w 38"/>
                  <a:gd name="T53" fmla="*/ 44 h 46"/>
                  <a:gd name="T54" fmla="*/ 9 w 38"/>
                  <a:gd name="T55" fmla="*/ 46 h 46"/>
                  <a:gd name="T56" fmla="*/ 9 w 38"/>
                  <a:gd name="T57" fmla="*/ 41 h 46"/>
                  <a:gd name="T58" fmla="*/ 7 w 38"/>
                  <a:gd name="T59" fmla="*/ 34 h 46"/>
                  <a:gd name="T60" fmla="*/ 9 w 38"/>
                  <a:gd name="T61" fmla="*/ 32 h 46"/>
                  <a:gd name="T62" fmla="*/ 10 w 38"/>
                  <a:gd name="T63" fmla="*/ 34 h 46"/>
                  <a:gd name="T64" fmla="*/ 14 w 38"/>
                  <a:gd name="T65" fmla="*/ 32 h 46"/>
                  <a:gd name="T66" fmla="*/ 14 w 38"/>
                  <a:gd name="T67" fmla="*/ 29 h 46"/>
                  <a:gd name="T68" fmla="*/ 16 w 38"/>
                  <a:gd name="T69" fmla="*/ 27 h 46"/>
                  <a:gd name="T70" fmla="*/ 17 w 38"/>
                  <a:gd name="T71" fmla="*/ 27 h 46"/>
                  <a:gd name="T72" fmla="*/ 21 w 38"/>
                  <a:gd name="T73" fmla="*/ 29 h 46"/>
                  <a:gd name="T74" fmla="*/ 22 w 38"/>
                  <a:gd name="T75" fmla="*/ 27 h 46"/>
                  <a:gd name="T76" fmla="*/ 24 w 38"/>
                  <a:gd name="T77" fmla="*/ 22 h 46"/>
                  <a:gd name="T78" fmla="*/ 26 w 38"/>
                  <a:gd name="T79" fmla="*/ 17 h 46"/>
                  <a:gd name="T80" fmla="*/ 29 w 38"/>
                  <a:gd name="T81" fmla="*/ 14 h 46"/>
                  <a:gd name="T82" fmla="*/ 29 w 38"/>
                  <a:gd name="T83" fmla="*/ 10 h 46"/>
                  <a:gd name="T84" fmla="*/ 32 w 38"/>
                  <a:gd name="T85" fmla="*/ 4 h 46"/>
                  <a:gd name="T86" fmla="*/ 34 w 38"/>
                  <a:gd name="T87" fmla="*/ 4 h 46"/>
                  <a:gd name="T88" fmla="*/ 36 w 38"/>
                  <a:gd name="T89" fmla="*/ 0 h 46"/>
                  <a:gd name="T90" fmla="*/ 38 w 38"/>
                  <a:gd name="T9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46">
                    <a:moveTo>
                      <a:pt x="4" y="21"/>
                    </a:moveTo>
                    <a:lnTo>
                      <a:pt x="5" y="22"/>
                    </a:lnTo>
                    <a:lnTo>
                      <a:pt x="4" y="22"/>
                    </a:lnTo>
                    <a:lnTo>
                      <a:pt x="4" y="22"/>
                    </a:lnTo>
                    <a:lnTo>
                      <a:pt x="4" y="22"/>
                    </a:lnTo>
                    <a:lnTo>
                      <a:pt x="4" y="22"/>
                    </a:lnTo>
                    <a:lnTo>
                      <a:pt x="4" y="22"/>
                    </a:lnTo>
                    <a:lnTo>
                      <a:pt x="4" y="24"/>
                    </a:lnTo>
                    <a:lnTo>
                      <a:pt x="4" y="26"/>
                    </a:lnTo>
                    <a:lnTo>
                      <a:pt x="2" y="26"/>
                    </a:lnTo>
                    <a:lnTo>
                      <a:pt x="0" y="24"/>
                    </a:lnTo>
                    <a:lnTo>
                      <a:pt x="0" y="24"/>
                    </a:lnTo>
                    <a:lnTo>
                      <a:pt x="0" y="24"/>
                    </a:lnTo>
                    <a:lnTo>
                      <a:pt x="2" y="21"/>
                    </a:lnTo>
                    <a:lnTo>
                      <a:pt x="2" y="21"/>
                    </a:lnTo>
                    <a:lnTo>
                      <a:pt x="2" y="21"/>
                    </a:lnTo>
                    <a:lnTo>
                      <a:pt x="4" y="21"/>
                    </a:lnTo>
                    <a:close/>
                    <a:moveTo>
                      <a:pt x="10" y="17"/>
                    </a:moveTo>
                    <a:lnTo>
                      <a:pt x="10" y="19"/>
                    </a:lnTo>
                    <a:lnTo>
                      <a:pt x="9" y="17"/>
                    </a:lnTo>
                    <a:lnTo>
                      <a:pt x="9" y="17"/>
                    </a:lnTo>
                    <a:lnTo>
                      <a:pt x="7" y="15"/>
                    </a:lnTo>
                    <a:lnTo>
                      <a:pt x="5" y="15"/>
                    </a:lnTo>
                    <a:lnTo>
                      <a:pt x="5" y="14"/>
                    </a:lnTo>
                    <a:lnTo>
                      <a:pt x="5" y="14"/>
                    </a:lnTo>
                    <a:lnTo>
                      <a:pt x="5" y="10"/>
                    </a:lnTo>
                    <a:lnTo>
                      <a:pt x="5" y="9"/>
                    </a:lnTo>
                    <a:lnTo>
                      <a:pt x="5" y="9"/>
                    </a:lnTo>
                    <a:lnTo>
                      <a:pt x="5" y="9"/>
                    </a:lnTo>
                    <a:lnTo>
                      <a:pt x="7" y="9"/>
                    </a:lnTo>
                    <a:lnTo>
                      <a:pt x="9" y="9"/>
                    </a:lnTo>
                    <a:lnTo>
                      <a:pt x="9" y="9"/>
                    </a:lnTo>
                    <a:lnTo>
                      <a:pt x="9" y="9"/>
                    </a:lnTo>
                    <a:lnTo>
                      <a:pt x="10" y="10"/>
                    </a:lnTo>
                    <a:lnTo>
                      <a:pt x="10" y="12"/>
                    </a:lnTo>
                    <a:lnTo>
                      <a:pt x="10" y="12"/>
                    </a:lnTo>
                    <a:lnTo>
                      <a:pt x="10" y="15"/>
                    </a:lnTo>
                    <a:lnTo>
                      <a:pt x="10" y="15"/>
                    </a:lnTo>
                    <a:lnTo>
                      <a:pt x="10" y="17"/>
                    </a:lnTo>
                    <a:lnTo>
                      <a:pt x="10" y="17"/>
                    </a:lnTo>
                    <a:close/>
                    <a:moveTo>
                      <a:pt x="38" y="2"/>
                    </a:moveTo>
                    <a:lnTo>
                      <a:pt x="38" y="4"/>
                    </a:lnTo>
                    <a:lnTo>
                      <a:pt x="38" y="4"/>
                    </a:lnTo>
                    <a:lnTo>
                      <a:pt x="36" y="4"/>
                    </a:lnTo>
                    <a:lnTo>
                      <a:pt x="36" y="5"/>
                    </a:lnTo>
                    <a:lnTo>
                      <a:pt x="36" y="5"/>
                    </a:lnTo>
                    <a:lnTo>
                      <a:pt x="36" y="5"/>
                    </a:lnTo>
                    <a:lnTo>
                      <a:pt x="36" y="5"/>
                    </a:lnTo>
                    <a:lnTo>
                      <a:pt x="36" y="5"/>
                    </a:lnTo>
                    <a:lnTo>
                      <a:pt x="36" y="5"/>
                    </a:lnTo>
                    <a:lnTo>
                      <a:pt x="36" y="5"/>
                    </a:lnTo>
                    <a:lnTo>
                      <a:pt x="36" y="5"/>
                    </a:lnTo>
                    <a:lnTo>
                      <a:pt x="36" y="5"/>
                    </a:lnTo>
                    <a:lnTo>
                      <a:pt x="34" y="5"/>
                    </a:lnTo>
                    <a:lnTo>
                      <a:pt x="34" y="7"/>
                    </a:lnTo>
                    <a:lnTo>
                      <a:pt x="32" y="9"/>
                    </a:lnTo>
                    <a:lnTo>
                      <a:pt x="34" y="10"/>
                    </a:lnTo>
                    <a:lnTo>
                      <a:pt x="36" y="14"/>
                    </a:lnTo>
                    <a:lnTo>
                      <a:pt x="36" y="14"/>
                    </a:lnTo>
                    <a:lnTo>
                      <a:pt x="38" y="15"/>
                    </a:lnTo>
                    <a:lnTo>
                      <a:pt x="38" y="17"/>
                    </a:lnTo>
                    <a:lnTo>
                      <a:pt x="38" y="17"/>
                    </a:lnTo>
                    <a:lnTo>
                      <a:pt x="36" y="17"/>
                    </a:lnTo>
                    <a:lnTo>
                      <a:pt x="36" y="17"/>
                    </a:lnTo>
                    <a:lnTo>
                      <a:pt x="36" y="19"/>
                    </a:lnTo>
                    <a:lnTo>
                      <a:pt x="34" y="21"/>
                    </a:lnTo>
                    <a:lnTo>
                      <a:pt x="34" y="21"/>
                    </a:lnTo>
                    <a:lnTo>
                      <a:pt x="36" y="22"/>
                    </a:lnTo>
                    <a:lnTo>
                      <a:pt x="36" y="22"/>
                    </a:lnTo>
                    <a:lnTo>
                      <a:pt x="36" y="24"/>
                    </a:lnTo>
                    <a:lnTo>
                      <a:pt x="36" y="29"/>
                    </a:lnTo>
                    <a:lnTo>
                      <a:pt x="34" y="29"/>
                    </a:lnTo>
                    <a:lnTo>
                      <a:pt x="34" y="29"/>
                    </a:lnTo>
                    <a:lnTo>
                      <a:pt x="34" y="32"/>
                    </a:lnTo>
                    <a:lnTo>
                      <a:pt x="34" y="32"/>
                    </a:lnTo>
                    <a:lnTo>
                      <a:pt x="34" y="34"/>
                    </a:lnTo>
                    <a:lnTo>
                      <a:pt x="34" y="37"/>
                    </a:lnTo>
                    <a:lnTo>
                      <a:pt x="34" y="39"/>
                    </a:lnTo>
                    <a:lnTo>
                      <a:pt x="34" y="41"/>
                    </a:lnTo>
                    <a:lnTo>
                      <a:pt x="36" y="43"/>
                    </a:lnTo>
                    <a:lnTo>
                      <a:pt x="36" y="44"/>
                    </a:lnTo>
                    <a:lnTo>
                      <a:pt x="36" y="44"/>
                    </a:lnTo>
                    <a:lnTo>
                      <a:pt x="24" y="46"/>
                    </a:lnTo>
                    <a:lnTo>
                      <a:pt x="9" y="46"/>
                    </a:lnTo>
                    <a:lnTo>
                      <a:pt x="9" y="44"/>
                    </a:lnTo>
                    <a:lnTo>
                      <a:pt x="9" y="43"/>
                    </a:lnTo>
                    <a:lnTo>
                      <a:pt x="9" y="41"/>
                    </a:lnTo>
                    <a:lnTo>
                      <a:pt x="7" y="37"/>
                    </a:lnTo>
                    <a:lnTo>
                      <a:pt x="7" y="36"/>
                    </a:lnTo>
                    <a:lnTo>
                      <a:pt x="7" y="34"/>
                    </a:lnTo>
                    <a:lnTo>
                      <a:pt x="7" y="34"/>
                    </a:lnTo>
                    <a:lnTo>
                      <a:pt x="7" y="34"/>
                    </a:lnTo>
                    <a:lnTo>
                      <a:pt x="9" y="32"/>
                    </a:lnTo>
                    <a:lnTo>
                      <a:pt x="9" y="34"/>
                    </a:lnTo>
                    <a:lnTo>
                      <a:pt x="10" y="34"/>
                    </a:lnTo>
                    <a:lnTo>
                      <a:pt x="10" y="34"/>
                    </a:lnTo>
                    <a:lnTo>
                      <a:pt x="12" y="34"/>
                    </a:lnTo>
                    <a:lnTo>
                      <a:pt x="12" y="32"/>
                    </a:lnTo>
                    <a:lnTo>
                      <a:pt x="14" y="32"/>
                    </a:lnTo>
                    <a:lnTo>
                      <a:pt x="14" y="31"/>
                    </a:lnTo>
                    <a:lnTo>
                      <a:pt x="14" y="31"/>
                    </a:lnTo>
                    <a:lnTo>
                      <a:pt x="14" y="29"/>
                    </a:lnTo>
                    <a:lnTo>
                      <a:pt x="14" y="27"/>
                    </a:lnTo>
                    <a:lnTo>
                      <a:pt x="14" y="27"/>
                    </a:lnTo>
                    <a:lnTo>
                      <a:pt x="16" y="27"/>
                    </a:lnTo>
                    <a:lnTo>
                      <a:pt x="16" y="27"/>
                    </a:lnTo>
                    <a:lnTo>
                      <a:pt x="17" y="27"/>
                    </a:lnTo>
                    <a:lnTo>
                      <a:pt x="17" y="27"/>
                    </a:lnTo>
                    <a:lnTo>
                      <a:pt x="19" y="29"/>
                    </a:lnTo>
                    <a:lnTo>
                      <a:pt x="19" y="29"/>
                    </a:lnTo>
                    <a:lnTo>
                      <a:pt x="21" y="29"/>
                    </a:lnTo>
                    <a:lnTo>
                      <a:pt x="21" y="29"/>
                    </a:lnTo>
                    <a:lnTo>
                      <a:pt x="22" y="29"/>
                    </a:lnTo>
                    <a:lnTo>
                      <a:pt x="22" y="27"/>
                    </a:lnTo>
                    <a:lnTo>
                      <a:pt x="24" y="24"/>
                    </a:lnTo>
                    <a:lnTo>
                      <a:pt x="24" y="24"/>
                    </a:lnTo>
                    <a:lnTo>
                      <a:pt x="24" y="22"/>
                    </a:lnTo>
                    <a:lnTo>
                      <a:pt x="24" y="21"/>
                    </a:lnTo>
                    <a:lnTo>
                      <a:pt x="26" y="21"/>
                    </a:lnTo>
                    <a:lnTo>
                      <a:pt x="26" y="17"/>
                    </a:lnTo>
                    <a:lnTo>
                      <a:pt x="26" y="17"/>
                    </a:lnTo>
                    <a:lnTo>
                      <a:pt x="27" y="15"/>
                    </a:lnTo>
                    <a:lnTo>
                      <a:pt x="29" y="14"/>
                    </a:lnTo>
                    <a:lnTo>
                      <a:pt x="29" y="12"/>
                    </a:lnTo>
                    <a:lnTo>
                      <a:pt x="29" y="12"/>
                    </a:lnTo>
                    <a:lnTo>
                      <a:pt x="29" y="10"/>
                    </a:lnTo>
                    <a:lnTo>
                      <a:pt x="31" y="7"/>
                    </a:lnTo>
                    <a:lnTo>
                      <a:pt x="32" y="4"/>
                    </a:lnTo>
                    <a:lnTo>
                      <a:pt x="32" y="4"/>
                    </a:lnTo>
                    <a:lnTo>
                      <a:pt x="32" y="4"/>
                    </a:lnTo>
                    <a:lnTo>
                      <a:pt x="32" y="4"/>
                    </a:lnTo>
                    <a:lnTo>
                      <a:pt x="34" y="4"/>
                    </a:lnTo>
                    <a:lnTo>
                      <a:pt x="34" y="4"/>
                    </a:lnTo>
                    <a:lnTo>
                      <a:pt x="36" y="2"/>
                    </a:lnTo>
                    <a:lnTo>
                      <a:pt x="36" y="0"/>
                    </a:lnTo>
                    <a:lnTo>
                      <a:pt x="36" y="0"/>
                    </a:lnTo>
                    <a:lnTo>
                      <a:pt x="38" y="0"/>
                    </a:lnTo>
                    <a:lnTo>
                      <a:pt x="38"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40" name="Freeform 2500"/>
              <p:cNvSpPr>
                <a:spLocks noEditPoints="1"/>
              </p:cNvSpPr>
              <p:nvPr/>
            </p:nvSpPr>
            <p:spPr bwMode="auto">
              <a:xfrm>
                <a:off x="4060" y="1331"/>
                <a:ext cx="38" cy="46"/>
              </a:xfrm>
              <a:custGeom>
                <a:avLst/>
                <a:gdLst>
                  <a:gd name="T0" fmla="*/ 4 w 38"/>
                  <a:gd name="T1" fmla="*/ 22 h 46"/>
                  <a:gd name="T2" fmla="*/ 4 w 38"/>
                  <a:gd name="T3" fmla="*/ 22 h 46"/>
                  <a:gd name="T4" fmla="*/ 4 w 38"/>
                  <a:gd name="T5" fmla="*/ 26 h 46"/>
                  <a:gd name="T6" fmla="*/ 0 w 38"/>
                  <a:gd name="T7" fmla="*/ 24 h 46"/>
                  <a:gd name="T8" fmla="*/ 2 w 38"/>
                  <a:gd name="T9" fmla="*/ 21 h 46"/>
                  <a:gd name="T10" fmla="*/ 10 w 38"/>
                  <a:gd name="T11" fmla="*/ 17 h 46"/>
                  <a:gd name="T12" fmla="*/ 9 w 38"/>
                  <a:gd name="T13" fmla="*/ 17 h 46"/>
                  <a:gd name="T14" fmla="*/ 5 w 38"/>
                  <a:gd name="T15" fmla="*/ 14 h 46"/>
                  <a:gd name="T16" fmla="*/ 5 w 38"/>
                  <a:gd name="T17" fmla="*/ 9 h 46"/>
                  <a:gd name="T18" fmla="*/ 7 w 38"/>
                  <a:gd name="T19" fmla="*/ 9 h 46"/>
                  <a:gd name="T20" fmla="*/ 9 w 38"/>
                  <a:gd name="T21" fmla="*/ 9 h 46"/>
                  <a:gd name="T22" fmla="*/ 10 w 38"/>
                  <a:gd name="T23" fmla="*/ 12 h 46"/>
                  <a:gd name="T24" fmla="*/ 10 w 38"/>
                  <a:gd name="T25" fmla="*/ 17 h 46"/>
                  <a:gd name="T26" fmla="*/ 38 w 38"/>
                  <a:gd name="T27" fmla="*/ 4 h 46"/>
                  <a:gd name="T28" fmla="*/ 36 w 38"/>
                  <a:gd name="T29" fmla="*/ 5 h 46"/>
                  <a:gd name="T30" fmla="*/ 36 w 38"/>
                  <a:gd name="T31" fmla="*/ 5 h 46"/>
                  <a:gd name="T32" fmla="*/ 36 w 38"/>
                  <a:gd name="T33" fmla="*/ 5 h 46"/>
                  <a:gd name="T34" fmla="*/ 34 w 38"/>
                  <a:gd name="T35" fmla="*/ 5 h 46"/>
                  <a:gd name="T36" fmla="*/ 34 w 38"/>
                  <a:gd name="T37" fmla="*/ 10 h 46"/>
                  <a:gd name="T38" fmla="*/ 38 w 38"/>
                  <a:gd name="T39" fmla="*/ 15 h 46"/>
                  <a:gd name="T40" fmla="*/ 36 w 38"/>
                  <a:gd name="T41" fmla="*/ 17 h 46"/>
                  <a:gd name="T42" fmla="*/ 34 w 38"/>
                  <a:gd name="T43" fmla="*/ 21 h 46"/>
                  <a:gd name="T44" fmla="*/ 36 w 38"/>
                  <a:gd name="T45" fmla="*/ 22 h 46"/>
                  <a:gd name="T46" fmla="*/ 34 w 38"/>
                  <a:gd name="T47" fmla="*/ 29 h 46"/>
                  <a:gd name="T48" fmla="*/ 34 w 38"/>
                  <a:gd name="T49" fmla="*/ 32 h 46"/>
                  <a:gd name="T50" fmla="*/ 34 w 38"/>
                  <a:gd name="T51" fmla="*/ 39 h 46"/>
                  <a:gd name="T52" fmla="*/ 36 w 38"/>
                  <a:gd name="T53" fmla="*/ 44 h 46"/>
                  <a:gd name="T54" fmla="*/ 9 w 38"/>
                  <a:gd name="T55" fmla="*/ 46 h 46"/>
                  <a:gd name="T56" fmla="*/ 9 w 38"/>
                  <a:gd name="T57" fmla="*/ 41 h 46"/>
                  <a:gd name="T58" fmla="*/ 7 w 38"/>
                  <a:gd name="T59" fmla="*/ 34 h 46"/>
                  <a:gd name="T60" fmla="*/ 9 w 38"/>
                  <a:gd name="T61" fmla="*/ 32 h 46"/>
                  <a:gd name="T62" fmla="*/ 10 w 38"/>
                  <a:gd name="T63" fmla="*/ 34 h 46"/>
                  <a:gd name="T64" fmla="*/ 14 w 38"/>
                  <a:gd name="T65" fmla="*/ 32 h 46"/>
                  <a:gd name="T66" fmla="*/ 14 w 38"/>
                  <a:gd name="T67" fmla="*/ 29 h 46"/>
                  <a:gd name="T68" fmla="*/ 16 w 38"/>
                  <a:gd name="T69" fmla="*/ 27 h 46"/>
                  <a:gd name="T70" fmla="*/ 17 w 38"/>
                  <a:gd name="T71" fmla="*/ 27 h 46"/>
                  <a:gd name="T72" fmla="*/ 21 w 38"/>
                  <a:gd name="T73" fmla="*/ 29 h 46"/>
                  <a:gd name="T74" fmla="*/ 22 w 38"/>
                  <a:gd name="T75" fmla="*/ 27 h 46"/>
                  <a:gd name="T76" fmla="*/ 24 w 38"/>
                  <a:gd name="T77" fmla="*/ 22 h 46"/>
                  <a:gd name="T78" fmla="*/ 26 w 38"/>
                  <a:gd name="T79" fmla="*/ 17 h 46"/>
                  <a:gd name="T80" fmla="*/ 29 w 38"/>
                  <a:gd name="T81" fmla="*/ 14 h 46"/>
                  <a:gd name="T82" fmla="*/ 29 w 38"/>
                  <a:gd name="T83" fmla="*/ 10 h 46"/>
                  <a:gd name="T84" fmla="*/ 32 w 38"/>
                  <a:gd name="T85" fmla="*/ 4 h 46"/>
                  <a:gd name="T86" fmla="*/ 34 w 38"/>
                  <a:gd name="T87" fmla="*/ 4 h 46"/>
                  <a:gd name="T88" fmla="*/ 36 w 38"/>
                  <a:gd name="T89" fmla="*/ 0 h 46"/>
                  <a:gd name="T90" fmla="*/ 38 w 38"/>
                  <a:gd name="T9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46">
                    <a:moveTo>
                      <a:pt x="4" y="21"/>
                    </a:moveTo>
                    <a:lnTo>
                      <a:pt x="5" y="22"/>
                    </a:lnTo>
                    <a:lnTo>
                      <a:pt x="4" y="22"/>
                    </a:lnTo>
                    <a:lnTo>
                      <a:pt x="4" y="22"/>
                    </a:lnTo>
                    <a:lnTo>
                      <a:pt x="4" y="22"/>
                    </a:lnTo>
                    <a:lnTo>
                      <a:pt x="4" y="22"/>
                    </a:lnTo>
                    <a:lnTo>
                      <a:pt x="4" y="22"/>
                    </a:lnTo>
                    <a:lnTo>
                      <a:pt x="4" y="24"/>
                    </a:lnTo>
                    <a:lnTo>
                      <a:pt x="4" y="26"/>
                    </a:lnTo>
                    <a:lnTo>
                      <a:pt x="2" y="26"/>
                    </a:lnTo>
                    <a:lnTo>
                      <a:pt x="0" y="24"/>
                    </a:lnTo>
                    <a:lnTo>
                      <a:pt x="0" y="24"/>
                    </a:lnTo>
                    <a:lnTo>
                      <a:pt x="0" y="24"/>
                    </a:lnTo>
                    <a:lnTo>
                      <a:pt x="2" y="21"/>
                    </a:lnTo>
                    <a:lnTo>
                      <a:pt x="2" y="21"/>
                    </a:lnTo>
                    <a:lnTo>
                      <a:pt x="2" y="21"/>
                    </a:lnTo>
                    <a:lnTo>
                      <a:pt x="4" y="21"/>
                    </a:lnTo>
                    <a:moveTo>
                      <a:pt x="10" y="17"/>
                    </a:moveTo>
                    <a:lnTo>
                      <a:pt x="10" y="19"/>
                    </a:lnTo>
                    <a:lnTo>
                      <a:pt x="9" y="17"/>
                    </a:lnTo>
                    <a:lnTo>
                      <a:pt x="9" y="17"/>
                    </a:lnTo>
                    <a:lnTo>
                      <a:pt x="7" y="15"/>
                    </a:lnTo>
                    <a:lnTo>
                      <a:pt x="5" y="15"/>
                    </a:lnTo>
                    <a:lnTo>
                      <a:pt x="5" y="14"/>
                    </a:lnTo>
                    <a:lnTo>
                      <a:pt x="5" y="14"/>
                    </a:lnTo>
                    <a:lnTo>
                      <a:pt x="5" y="10"/>
                    </a:lnTo>
                    <a:lnTo>
                      <a:pt x="5" y="9"/>
                    </a:lnTo>
                    <a:lnTo>
                      <a:pt x="5" y="9"/>
                    </a:lnTo>
                    <a:lnTo>
                      <a:pt x="5" y="9"/>
                    </a:lnTo>
                    <a:lnTo>
                      <a:pt x="7" y="9"/>
                    </a:lnTo>
                    <a:lnTo>
                      <a:pt x="9" y="9"/>
                    </a:lnTo>
                    <a:lnTo>
                      <a:pt x="9" y="9"/>
                    </a:lnTo>
                    <a:lnTo>
                      <a:pt x="9" y="9"/>
                    </a:lnTo>
                    <a:lnTo>
                      <a:pt x="10" y="10"/>
                    </a:lnTo>
                    <a:lnTo>
                      <a:pt x="10" y="12"/>
                    </a:lnTo>
                    <a:lnTo>
                      <a:pt x="10" y="12"/>
                    </a:lnTo>
                    <a:lnTo>
                      <a:pt x="10" y="15"/>
                    </a:lnTo>
                    <a:lnTo>
                      <a:pt x="10" y="15"/>
                    </a:lnTo>
                    <a:lnTo>
                      <a:pt x="10" y="17"/>
                    </a:lnTo>
                    <a:lnTo>
                      <a:pt x="10" y="17"/>
                    </a:lnTo>
                    <a:moveTo>
                      <a:pt x="38" y="2"/>
                    </a:moveTo>
                    <a:lnTo>
                      <a:pt x="38" y="4"/>
                    </a:lnTo>
                    <a:lnTo>
                      <a:pt x="38" y="4"/>
                    </a:lnTo>
                    <a:lnTo>
                      <a:pt x="36" y="4"/>
                    </a:lnTo>
                    <a:lnTo>
                      <a:pt x="36" y="5"/>
                    </a:lnTo>
                    <a:lnTo>
                      <a:pt x="36" y="5"/>
                    </a:lnTo>
                    <a:lnTo>
                      <a:pt x="36" y="5"/>
                    </a:lnTo>
                    <a:lnTo>
                      <a:pt x="36" y="5"/>
                    </a:lnTo>
                    <a:lnTo>
                      <a:pt x="36" y="5"/>
                    </a:lnTo>
                    <a:lnTo>
                      <a:pt x="36" y="5"/>
                    </a:lnTo>
                    <a:lnTo>
                      <a:pt x="36" y="5"/>
                    </a:lnTo>
                    <a:lnTo>
                      <a:pt x="36" y="5"/>
                    </a:lnTo>
                    <a:lnTo>
                      <a:pt x="36" y="5"/>
                    </a:lnTo>
                    <a:lnTo>
                      <a:pt x="34" y="5"/>
                    </a:lnTo>
                    <a:lnTo>
                      <a:pt x="34" y="7"/>
                    </a:lnTo>
                    <a:lnTo>
                      <a:pt x="32" y="9"/>
                    </a:lnTo>
                    <a:lnTo>
                      <a:pt x="34" y="10"/>
                    </a:lnTo>
                    <a:lnTo>
                      <a:pt x="36" y="14"/>
                    </a:lnTo>
                    <a:lnTo>
                      <a:pt x="36" y="14"/>
                    </a:lnTo>
                    <a:lnTo>
                      <a:pt x="38" y="15"/>
                    </a:lnTo>
                    <a:lnTo>
                      <a:pt x="38" y="17"/>
                    </a:lnTo>
                    <a:lnTo>
                      <a:pt x="38" y="17"/>
                    </a:lnTo>
                    <a:lnTo>
                      <a:pt x="36" y="17"/>
                    </a:lnTo>
                    <a:lnTo>
                      <a:pt x="36" y="17"/>
                    </a:lnTo>
                    <a:lnTo>
                      <a:pt x="36" y="19"/>
                    </a:lnTo>
                    <a:lnTo>
                      <a:pt x="34" y="21"/>
                    </a:lnTo>
                    <a:lnTo>
                      <a:pt x="34" y="21"/>
                    </a:lnTo>
                    <a:lnTo>
                      <a:pt x="36" y="22"/>
                    </a:lnTo>
                    <a:lnTo>
                      <a:pt x="36" y="22"/>
                    </a:lnTo>
                    <a:lnTo>
                      <a:pt x="36" y="24"/>
                    </a:lnTo>
                    <a:lnTo>
                      <a:pt x="36" y="29"/>
                    </a:lnTo>
                    <a:lnTo>
                      <a:pt x="34" y="29"/>
                    </a:lnTo>
                    <a:lnTo>
                      <a:pt x="34" y="29"/>
                    </a:lnTo>
                    <a:lnTo>
                      <a:pt x="34" y="32"/>
                    </a:lnTo>
                    <a:lnTo>
                      <a:pt x="34" y="32"/>
                    </a:lnTo>
                    <a:lnTo>
                      <a:pt x="34" y="34"/>
                    </a:lnTo>
                    <a:lnTo>
                      <a:pt x="34" y="37"/>
                    </a:lnTo>
                    <a:lnTo>
                      <a:pt x="34" y="39"/>
                    </a:lnTo>
                    <a:lnTo>
                      <a:pt x="34" y="41"/>
                    </a:lnTo>
                    <a:lnTo>
                      <a:pt x="36" y="43"/>
                    </a:lnTo>
                    <a:lnTo>
                      <a:pt x="36" y="44"/>
                    </a:lnTo>
                    <a:lnTo>
                      <a:pt x="36" y="44"/>
                    </a:lnTo>
                    <a:lnTo>
                      <a:pt x="24" y="46"/>
                    </a:lnTo>
                    <a:lnTo>
                      <a:pt x="9" y="46"/>
                    </a:lnTo>
                    <a:lnTo>
                      <a:pt x="9" y="44"/>
                    </a:lnTo>
                    <a:lnTo>
                      <a:pt x="9" y="43"/>
                    </a:lnTo>
                    <a:lnTo>
                      <a:pt x="9" y="41"/>
                    </a:lnTo>
                    <a:lnTo>
                      <a:pt x="7" y="37"/>
                    </a:lnTo>
                    <a:lnTo>
                      <a:pt x="7" y="36"/>
                    </a:lnTo>
                    <a:lnTo>
                      <a:pt x="7" y="34"/>
                    </a:lnTo>
                    <a:lnTo>
                      <a:pt x="7" y="34"/>
                    </a:lnTo>
                    <a:lnTo>
                      <a:pt x="7" y="34"/>
                    </a:lnTo>
                    <a:lnTo>
                      <a:pt x="9" y="32"/>
                    </a:lnTo>
                    <a:lnTo>
                      <a:pt x="9" y="34"/>
                    </a:lnTo>
                    <a:lnTo>
                      <a:pt x="10" y="34"/>
                    </a:lnTo>
                    <a:lnTo>
                      <a:pt x="10" y="34"/>
                    </a:lnTo>
                    <a:lnTo>
                      <a:pt x="12" y="34"/>
                    </a:lnTo>
                    <a:lnTo>
                      <a:pt x="12" y="32"/>
                    </a:lnTo>
                    <a:lnTo>
                      <a:pt x="14" y="32"/>
                    </a:lnTo>
                    <a:lnTo>
                      <a:pt x="14" y="31"/>
                    </a:lnTo>
                    <a:lnTo>
                      <a:pt x="14" y="31"/>
                    </a:lnTo>
                    <a:lnTo>
                      <a:pt x="14" y="29"/>
                    </a:lnTo>
                    <a:lnTo>
                      <a:pt x="14" y="27"/>
                    </a:lnTo>
                    <a:lnTo>
                      <a:pt x="14" y="27"/>
                    </a:lnTo>
                    <a:lnTo>
                      <a:pt x="16" y="27"/>
                    </a:lnTo>
                    <a:lnTo>
                      <a:pt x="16" y="27"/>
                    </a:lnTo>
                    <a:lnTo>
                      <a:pt x="17" y="27"/>
                    </a:lnTo>
                    <a:lnTo>
                      <a:pt x="17" y="27"/>
                    </a:lnTo>
                    <a:lnTo>
                      <a:pt x="19" y="29"/>
                    </a:lnTo>
                    <a:lnTo>
                      <a:pt x="19" y="29"/>
                    </a:lnTo>
                    <a:lnTo>
                      <a:pt x="21" y="29"/>
                    </a:lnTo>
                    <a:lnTo>
                      <a:pt x="21" y="29"/>
                    </a:lnTo>
                    <a:lnTo>
                      <a:pt x="22" y="29"/>
                    </a:lnTo>
                    <a:lnTo>
                      <a:pt x="22" y="27"/>
                    </a:lnTo>
                    <a:lnTo>
                      <a:pt x="24" y="24"/>
                    </a:lnTo>
                    <a:lnTo>
                      <a:pt x="24" y="24"/>
                    </a:lnTo>
                    <a:lnTo>
                      <a:pt x="24" y="22"/>
                    </a:lnTo>
                    <a:lnTo>
                      <a:pt x="24" y="21"/>
                    </a:lnTo>
                    <a:lnTo>
                      <a:pt x="26" y="21"/>
                    </a:lnTo>
                    <a:lnTo>
                      <a:pt x="26" y="17"/>
                    </a:lnTo>
                    <a:lnTo>
                      <a:pt x="26" y="17"/>
                    </a:lnTo>
                    <a:lnTo>
                      <a:pt x="27" y="15"/>
                    </a:lnTo>
                    <a:lnTo>
                      <a:pt x="29" y="14"/>
                    </a:lnTo>
                    <a:lnTo>
                      <a:pt x="29" y="12"/>
                    </a:lnTo>
                    <a:lnTo>
                      <a:pt x="29" y="12"/>
                    </a:lnTo>
                    <a:lnTo>
                      <a:pt x="29" y="10"/>
                    </a:lnTo>
                    <a:lnTo>
                      <a:pt x="31" y="7"/>
                    </a:lnTo>
                    <a:lnTo>
                      <a:pt x="32" y="4"/>
                    </a:lnTo>
                    <a:lnTo>
                      <a:pt x="32" y="4"/>
                    </a:lnTo>
                    <a:lnTo>
                      <a:pt x="32" y="4"/>
                    </a:lnTo>
                    <a:lnTo>
                      <a:pt x="32" y="4"/>
                    </a:lnTo>
                    <a:lnTo>
                      <a:pt x="34" y="4"/>
                    </a:lnTo>
                    <a:lnTo>
                      <a:pt x="34" y="4"/>
                    </a:lnTo>
                    <a:lnTo>
                      <a:pt x="36" y="2"/>
                    </a:lnTo>
                    <a:lnTo>
                      <a:pt x="36" y="0"/>
                    </a:lnTo>
                    <a:lnTo>
                      <a:pt x="36" y="0"/>
                    </a:lnTo>
                    <a:lnTo>
                      <a:pt x="38" y="0"/>
                    </a:lnTo>
                    <a:lnTo>
                      <a:pt x="3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41" name="Freeform 2501"/>
              <p:cNvSpPr>
                <a:spLocks/>
              </p:cNvSpPr>
              <p:nvPr/>
            </p:nvSpPr>
            <p:spPr bwMode="auto">
              <a:xfrm>
                <a:off x="4209" y="1629"/>
                <a:ext cx="44" cy="43"/>
              </a:xfrm>
              <a:custGeom>
                <a:avLst/>
                <a:gdLst>
                  <a:gd name="T0" fmla="*/ 38 w 44"/>
                  <a:gd name="T1" fmla="*/ 0 h 43"/>
                  <a:gd name="T2" fmla="*/ 44 w 44"/>
                  <a:gd name="T3" fmla="*/ 36 h 43"/>
                  <a:gd name="T4" fmla="*/ 36 w 44"/>
                  <a:gd name="T5" fmla="*/ 38 h 43"/>
                  <a:gd name="T6" fmla="*/ 36 w 44"/>
                  <a:gd name="T7" fmla="*/ 38 h 43"/>
                  <a:gd name="T8" fmla="*/ 4 w 44"/>
                  <a:gd name="T9" fmla="*/ 43 h 43"/>
                  <a:gd name="T10" fmla="*/ 0 w 44"/>
                  <a:gd name="T11" fmla="*/ 5 h 43"/>
                  <a:gd name="T12" fmla="*/ 16 w 44"/>
                  <a:gd name="T13" fmla="*/ 4 h 43"/>
                  <a:gd name="T14" fmla="*/ 38 w 44"/>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3">
                    <a:moveTo>
                      <a:pt x="38" y="0"/>
                    </a:moveTo>
                    <a:lnTo>
                      <a:pt x="44" y="36"/>
                    </a:lnTo>
                    <a:lnTo>
                      <a:pt x="36" y="38"/>
                    </a:lnTo>
                    <a:lnTo>
                      <a:pt x="36" y="38"/>
                    </a:lnTo>
                    <a:lnTo>
                      <a:pt x="4" y="43"/>
                    </a:lnTo>
                    <a:lnTo>
                      <a:pt x="0" y="5"/>
                    </a:lnTo>
                    <a:lnTo>
                      <a:pt x="16" y="4"/>
                    </a:lnTo>
                    <a:lnTo>
                      <a:pt x="3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42" name="Freeform 2502"/>
              <p:cNvSpPr>
                <a:spLocks/>
              </p:cNvSpPr>
              <p:nvPr/>
            </p:nvSpPr>
            <p:spPr bwMode="auto">
              <a:xfrm>
                <a:off x="4209" y="1629"/>
                <a:ext cx="44" cy="43"/>
              </a:xfrm>
              <a:custGeom>
                <a:avLst/>
                <a:gdLst>
                  <a:gd name="T0" fmla="*/ 38 w 44"/>
                  <a:gd name="T1" fmla="*/ 0 h 43"/>
                  <a:gd name="T2" fmla="*/ 44 w 44"/>
                  <a:gd name="T3" fmla="*/ 36 h 43"/>
                  <a:gd name="T4" fmla="*/ 36 w 44"/>
                  <a:gd name="T5" fmla="*/ 38 h 43"/>
                  <a:gd name="T6" fmla="*/ 36 w 44"/>
                  <a:gd name="T7" fmla="*/ 38 h 43"/>
                  <a:gd name="T8" fmla="*/ 4 w 44"/>
                  <a:gd name="T9" fmla="*/ 43 h 43"/>
                  <a:gd name="T10" fmla="*/ 0 w 44"/>
                  <a:gd name="T11" fmla="*/ 5 h 43"/>
                  <a:gd name="T12" fmla="*/ 16 w 44"/>
                  <a:gd name="T13" fmla="*/ 4 h 43"/>
                  <a:gd name="T14" fmla="*/ 38 w 44"/>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3">
                    <a:moveTo>
                      <a:pt x="38" y="0"/>
                    </a:moveTo>
                    <a:lnTo>
                      <a:pt x="44" y="36"/>
                    </a:lnTo>
                    <a:lnTo>
                      <a:pt x="36" y="38"/>
                    </a:lnTo>
                    <a:lnTo>
                      <a:pt x="36" y="38"/>
                    </a:lnTo>
                    <a:lnTo>
                      <a:pt x="4" y="43"/>
                    </a:lnTo>
                    <a:lnTo>
                      <a:pt x="0" y="5"/>
                    </a:lnTo>
                    <a:lnTo>
                      <a:pt x="16" y="4"/>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43" name="Freeform 2503"/>
              <p:cNvSpPr>
                <a:spLocks/>
              </p:cNvSpPr>
              <p:nvPr/>
            </p:nvSpPr>
            <p:spPr bwMode="auto">
              <a:xfrm>
                <a:off x="4213" y="1558"/>
                <a:ext cx="37" cy="39"/>
              </a:xfrm>
              <a:custGeom>
                <a:avLst/>
                <a:gdLst>
                  <a:gd name="T0" fmla="*/ 37 w 37"/>
                  <a:gd name="T1" fmla="*/ 36 h 39"/>
                  <a:gd name="T2" fmla="*/ 18 w 37"/>
                  <a:gd name="T3" fmla="*/ 37 h 39"/>
                  <a:gd name="T4" fmla="*/ 7 w 37"/>
                  <a:gd name="T5" fmla="*/ 39 h 39"/>
                  <a:gd name="T6" fmla="*/ 7 w 37"/>
                  <a:gd name="T7" fmla="*/ 39 h 39"/>
                  <a:gd name="T8" fmla="*/ 1 w 37"/>
                  <a:gd name="T9" fmla="*/ 12 h 39"/>
                  <a:gd name="T10" fmla="*/ 0 w 37"/>
                  <a:gd name="T11" fmla="*/ 5 h 39"/>
                  <a:gd name="T12" fmla="*/ 15 w 37"/>
                  <a:gd name="T13" fmla="*/ 2 h 39"/>
                  <a:gd name="T14" fmla="*/ 30 w 37"/>
                  <a:gd name="T15" fmla="*/ 0 h 39"/>
                  <a:gd name="T16" fmla="*/ 32 w 37"/>
                  <a:gd name="T17" fmla="*/ 9 h 39"/>
                  <a:gd name="T18" fmla="*/ 37 w 37"/>
                  <a:gd name="T1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9">
                    <a:moveTo>
                      <a:pt x="37" y="36"/>
                    </a:moveTo>
                    <a:lnTo>
                      <a:pt x="18" y="37"/>
                    </a:lnTo>
                    <a:lnTo>
                      <a:pt x="7" y="39"/>
                    </a:lnTo>
                    <a:lnTo>
                      <a:pt x="7" y="39"/>
                    </a:lnTo>
                    <a:lnTo>
                      <a:pt x="1" y="12"/>
                    </a:lnTo>
                    <a:lnTo>
                      <a:pt x="0" y="5"/>
                    </a:lnTo>
                    <a:lnTo>
                      <a:pt x="15" y="2"/>
                    </a:lnTo>
                    <a:lnTo>
                      <a:pt x="30" y="0"/>
                    </a:lnTo>
                    <a:lnTo>
                      <a:pt x="32" y="9"/>
                    </a:lnTo>
                    <a:lnTo>
                      <a:pt x="37"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44" name="Freeform 2504"/>
              <p:cNvSpPr>
                <a:spLocks/>
              </p:cNvSpPr>
              <p:nvPr/>
            </p:nvSpPr>
            <p:spPr bwMode="auto">
              <a:xfrm>
                <a:off x="4213" y="1558"/>
                <a:ext cx="37" cy="39"/>
              </a:xfrm>
              <a:custGeom>
                <a:avLst/>
                <a:gdLst>
                  <a:gd name="T0" fmla="*/ 37 w 37"/>
                  <a:gd name="T1" fmla="*/ 36 h 39"/>
                  <a:gd name="T2" fmla="*/ 18 w 37"/>
                  <a:gd name="T3" fmla="*/ 37 h 39"/>
                  <a:gd name="T4" fmla="*/ 7 w 37"/>
                  <a:gd name="T5" fmla="*/ 39 h 39"/>
                  <a:gd name="T6" fmla="*/ 7 w 37"/>
                  <a:gd name="T7" fmla="*/ 39 h 39"/>
                  <a:gd name="T8" fmla="*/ 1 w 37"/>
                  <a:gd name="T9" fmla="*/ 12 h 39"/>
                  <a:gd name="T10" fmla="*/ 0 w 37"/>
                  <a:gd name="T11" fmla="*/ 5 h 39"/>
                  <a:gd name="T12" fmla="*/ 15 w 37"/>
                  <a:gd name="T13" fmla="*/ 2 h 39"/>
                  <a:gd name="T14" fmla="*/ 30 w 37"/>
                  <a:gd name="T15" fmla="*/ 0 h 39"/>
                  <a:gd name="T16" fmla="*/ 32 w 37"/>
                  <a:gd name="T17" fmla="*/ 9 h 39"/>
                  <a:gd name="T18" fmla="*/ 37 w 37"/>
                  <a:gd name="T1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9">
                    <a:moveTo>
                      <a:pt x="37" y="36"/>
                    </a:moveTo>
                    <a:lnTo>
                      <a:pt x="18" y="37"/>
                    </a:lnTo>
                    <a:lnTo>
                      <a:pt x="7" y="39"/>
                    </a:lnTo>
                    <a:lnTo>
                      <a:pt x="7" y="39"/>
                    </a:lnTo>
                    <a:lnTo>
                      <a:pt x="1" y="12"/>
                    </a:lnTo>
                    <a:lnTo>
                      <a:pt x="0" y="5"/>
                    </a:lnTo>
                    <a:lnTo>
                      <a:pt x="15" y="2"/>
                    </a:lnTo>
                    <a:lnTo>
                      <a:pt x="30" y="0"/>
                    </a:lnTo>
                    <a:lnTo>
                      <a:pt x="32" y="9"/>
                    </a:lnTo>
                    <a:lnTo>
                      <a:pt x="37"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45" name="Freeform 2505"/>
              <p:cNvSpPr>
                <a:spLocks/>
              </p:cNvSpPr>
              <p:nvPr/>
            </p:nvSpPr>
            <p:spPr bwMode="auto">
              <a:xfrm>
                <a:off x="4060" y="1175"/>
                <a:ext cx="44" cy="55"/>
              </a:xfrm>
              <a:custGeom>
                <a:avLst/>
                <a:gdLst>
                  <a:gd name="T0" fmla="*/ 38 w 44"/>
                  <a:gd name="T1" fmla="*/ 0 h 55"/>
                  <a:gd name="T2" fmla="*/ 44 w 44"/>
                  <a:gd name="T3" fmla="*/ 51 h 55"/>
                  <a:gd name="T4" fmla="*/ 5 w 44"/>
                  <a:gd name="T5" fmla="*/ 55 h 55"/>
                  <a:gd name="T6" fmla="*/ 2 w 44"/>
                  <a:gd name="T7" fmla="*/ 29 h 55"/>
                  <a:gd name="T8" fmla="*/ 0 w 44"/>
                  <a:gd name="T9" fmla="*/ 10 h 55"/>
                  <a:gd name="T10" fmla="*/ 2 w 44"/>
                  <a:gd name="T11" fmla="*/ 10 h 55"/>
                  <a:gd name="T12" fmla="*/ 2 w 44"/>
                  <a:gd name="T13" fmla="*/ 10 h 55"/>
                  <a:gd name="T14" fmla="*/ 2 w 44"/>
                  <a:gd name="T15" fmla="*/ 10 h 55"/>
                  <a:gd name="T16" fmla="*/ 2 w 44"/>
                  <a:gd name="T17" fmla="*/ 10 h 55"/>
                  <a:gd name="T18" fmla="*/ 4 w 44"/>
                  <a:gd name="T19" fmla="*/ 10 h 55"/>
                  <a:gd name="T20" fmla="*/ 5 w 44"/>
                  <a:gd name="T21" fmla="*/ 10 h 55"/>
                  <a:gd name="T22" fmla="*/ 5 w 44"/>
                  <a:gd name="T23" fmla="*/ 10 h 55"/>
                  <a:gd name="T24" fmla="*/ 5 w 44"/>
                  <a:gd name="T25" fmla="*/ 10 h 55"/>
                  <a:gd name="T26" fmla="*/ 7 w 44"/>
                  <a:gd name="T27" fmla="*/ 10 h 55"/>
                  <a:gd name="T28" fmla="*/ 7 w 44"/>
                  <a:gd name="T29" fmla="*/ 10 h 55"/>
                  <a:gd name="T30" fmla="*/ 9 w 44"/>
                  <a:gd name="T31" fmla="*/ 10 h 55"/>
                  <a:gd name="T32" fmla="*/ 9 w 44"/>
                  <a:gd name="T33" fmla="*/ 10 h 55"/>
                  <a:gd name="T34" fmla="*/ 9 w 44"/>
                  <a:gd name="T35" fmla="*/ 10 h 55"/>
                  <a:gd name="T36" fmla="*/ 10 w 44"/>
                  <a:gd name="T37" fmla="*/ 10 h 55"/>
                  <a:gd name="T38" fmla="*/ 10 w 44"/>
                  <a:gd name="T39" fmla="*/ 10 h 55"/>
                  <a:gd name="T40" fmla="*/ 12 w 44"/>
                  <a:gd name="T41" fmla="*/ 10 h 55"/>
                  <a:gd name="T42" fmla="*/ 12 w 44"/>
                  <a:gd name="T43" fmla="*/ 10 h 55"/>
                  <a:gd name="T44" fmla="*/ 14 w 44"/>
                  <a:gd name="T45" fmla="*/ 10 h 55"/>
                  <a:gd name="T46" fmla="*/ 14 w 44"/>
                  <a:gd name="T47" fmla="*/ 10 h 55"/>
                  <a:gd name="T48" fmla="*/ 16 w 44"/>
                  <a:gd name="T49" fmla="*/ 10 h 55"/>
                  <a:gd name="T50" fmla="*/ 16 w 44"/>
                  <a:gd name="T51" fmla="*/ 10 h 55"/>
                  <a:gd name="T52" fmla="*/ 17 w 44"/>
                  <a:gd name="T53" fmla="*/ 10 h 55"/>
                  <a:gd name="T54" fmla="*/ 17 w 44"/>
                  <a:gd name="T55" fmla="*/ 10 h 55"/>
                  <a:gd name="T56" fmla="*/ 17 w 44"/>
                  <a:gd name="T57" fmla="*/ 10 h 55"/>
                  <a:gd name="T58" fmla="*/ 17 w 44"/>
                  <a:gd name="T59" fmla="*/ 10 h 55"/>
                  <a:gd name="T60" fmla="*/ 17 w 44"/>
                  <a:gd name="T61" fmla="*/ 10 h 55"/>
                  <a:gd name="T62" fmla="*/ 17 w 44"/>
                  <a:gd name="T63" fmla="*/ 10 h 55"/>
                  <a:gd name="T64" fmla="*/ 19 w 44"/>
                  <a:gd name="T65" fmla="*/ 10 h 55"/>
                  <a:gd name="T66" fmla="*/ 21 w 44"/>
                  <a:gd name="T67" fmla="*/ 10 h 55"/>
                  <a:gd name="T68" fmla="*/ 21 w 44"/>
                  <a:gd name="T69" fmla="*/ 10 h 55"/>
                  <a:gd name="T70" fmla="*/ 22 w 44"/>
                  <a:gd name="T71" fmla="*/ 9 h 55"/>
                  <a:gd name="T72" fmla="*/ 24 w 44"/>
                  <a:gd name="T73" fmla="*/ 9 h 55"/>
                  <a:gd name="T74" fmla="*/ 24 w 44"/>
                  <a:gd name="T75" fmla="*/ 9 h 55"/>
                  <a:gd name="T76" fmla="*/ 31 w 44"/>
                  <a:gd name="T77" fmla="*/ 5 h 55"/>
                  <a:gd name="T78" fmla="*/ 31 w 44"/>
                  <a:gd name="T79" fmla="*/ 5 h 55"/>
                  <a:gd name="T80" fmla="*/ 32 w 44"/>
                  <a:gd name="T81" fmla="*/ 4 h 55"/>
                  <a:gd name="T82" fmla="*/ 34 w 44"/>
                  <a:gd name="T83" fmla="*/ 2 h 55"/>
                  <a:gd name="T84" fmla="*/ 36 w 44"/>
                  <a:gd name="T85" fmla="*/ 2 h 55"/>
                  <a:gd name="T86" fmla="*/ 38 w 44"/>
                  <a:gd name="T87" fmla="*/ 0 h 55"/>
                  <a:gd name="T88" fmla="*/ 38 w 44"/>
                  <a:gd name="T89" fmla="*/ 0 h 55"/>
                  <a:gd name="T90" fmla="*/ 38 w 44"/>
                  <a:gd name="T91" fmla="*/ 0 h 55"/>
                  <a:gd name="T92" fmla="*/ 38 w 44"/>
                  <a:gd name="T9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55">
                    <a:moveTo>
                      <a:pt x="38" y="0"/>
                    </a:moveTo>
                    <a:lnTo>
                      <a:pt x="44" y="51"/>
                    </a:lnTo>
                    <a:lnTo>
                      <a:pt x="5" y="55"/>
                    </a:lnTo>
                    <a:lnTo>
                      <a:pt x="2" y="29"/>
                    </a:lnTo>
                    <a:lnTo>
                      <a:pt x="0" y="10"/>
                    </a:lnTo>
                    <a:lnTo>
                      <a:pt x="2" y="10"/>
                    </a:lnTo>
                    <a:lnTo>
                      <a:pt x="2" y="10"/>
                    </a:lnTo>
                    <a:lnTo>
                      <a:pt x="2" y="10"/>
                    </a:lnTo>
                    <a:lnTo>
                      <a:pt x="2" y="10"/>
                    </a:lnTo>
                    <a:lnTo>
                      <a:pt x="4" y="10"/>
                    </a:lnTo>
                    <a:lnTo>
                      <a:pt x="5" y="10"/>
                    </a:lnTo>
                    <a:lnTo>
                      <a:pt x="5" y="10"/>
                    </a:lnTo>
                    <a:lnTo>
                      <a:pt x="5" y="10"/>
                    </a:lnTo>
                    <a:lnTo>
                      <a:pt x="7" y="10"/>
                    </a:lnTo>
                    <a:lnTo>
                      <a:pt x="7" y="10"/>
                    </a:lnTo>
                    <a:lnTo>
                      <a:pt x="9" y="10"/>
                    </a:lnTo>
                    <a:lnTo>
                      <a:pt x="9" y="10"/>
                    </a:lnTo>
                    <a:lnTo>
                      <a:pt x="9" y="10"/>
                    </a:lnTo>
                    <a:lnTo>
                      <a:pt x="10" y="10"/>
                    </a:lnTo>
                    <a:lnTo>
                      <a:pt x="10" y="10"/>
                    </a:lnTo>
                    <a:lnTo>
                      <a:pt x="12" y="10"/>
                    </a:lnTo>
                    <a:lnTo>
                      <a:pt x="12" y="10"/>
                    </a:lnTo>
                    <a:lnTo>
                      <a:pt x="14" y="10"/>
                    </a:lnTo>
                    <a:lnTo>
                      <a:pt x="14" y="10"/>
                    </a:lnTo>
                    <a:lnTo>
                      <a:pt x="16" y="10"/>
                    </a:lnTo>
                    <a:lnTo>
                      <a:pt x="16" y="10"/>
                    </a:lnTo>
                    <a:lnTo>
                      <a:pt x="17" y="10"/>
                    </a:lnTo>
                    <a:lnTo>
                      <a:pt x="17" y="10"/>
                    </a:lnTo>
                    <a:lnTo>
                      <a:pt x="17" y="10"/>
                    </a:lnTo>
                    <a:lnTo>
                      <a:pt x="17" y="10"/>
                    </a:lnTo>
                    <a:lnTo>
                      <a:pt x="17" y="10"/>
                    </a:lnTo>
                    <a:lnTo>
                      <a:pt x="17" y="10"/>
                    </a:lnTo>
                    <a:lnTo>
                      <a:pt x="19" y="10"/>
                    </a:lnTo>
                    <a:lnTo>
                      <a:pt x="21" y="10"/>
                    </a:lnTo>
                    <a:lnTo>
                      <a:pt x="21" y="10"/>
                    </a:lnTo>
                    <a:lnTo>
                      <a:pt x="22" y="9"/>
                    </a:lnTo>
                    <a:lnTo>
                      <a:pt x="24" y="9"/>
                    </a:lnTo>
                    <a:lnTo>
                      <a:pt x="24" y="9"/>
                    </a:lnTo>
                    <a:lnTo>
                      <a:pt x="31" y="5"/>
                    </a:lnTo>
                    <a:lnTo>
                      <a:pt x="31" y="5"/>
                    </a:lnTo>
                    <a:lnTo>
                      <a:pt x="32" y="4"/>
                    </a:lnTo>
                    <a:lnTo>
                      <a:pt x="34" y="2"/>
                    </a:lnTo>
                    <a:lnTo>
                      <a:pt x="36" y="2"/>
                    </a:lnTo>
                    <a:lnTo>
                      <a:pt x="38" y="0"/>
                    </a:lnTo>
                    <a:lnTo>
                      <a:pt x="38" y="0"/>
                    </a:lnTo>
                    <a:lnTo>
                      <a:pt x="38" y="0"/>
                    </a:lnTo>
                    <a:lnTo>
                      <a:pt x="3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46" name="Freeform 2506"/>
              <p:cNvSpPr>
                <a:spLocks/>
              </p:cNvSpPr>
              <p:nvPr/>
            </p:nvSpPr>
            <p:spPr bwMode="auto">
              <a:xfrm>
                <a:off x="4060" y="1175"/>
                <a:ext cx="44" cy="55"/>
              </a:xfrm>
              <a:custGeom>
                <a:avLst/>
                <a:gdLst>
                  <a:gd name="T0" fmla="*/ 38 w 44"/>
                  <a:gd name="T1" fmla="*/ 0 h 55"/>
                  <a:gd name="T2" fmla="*/ 44 w 44"/>
                  <a:gd name="T3" fmla="*/ 51 h 55"/>
                  <a:gd name="T4" fmla="*/ 5 w 44"/>
                  <a:gd name="T5" fmla="*/ 55 h 55"/>
                  <a:gd name="T6" fmla="*/ 2 w 44"/>
                  <a:gd name="T7" fmla="*/ 29 h 55"/>
                  <a:gd name="T8" fmla="*/ 0 w 44"/>
                  <a:gd name="T9" fmla="*/ 10 h 55"/>
                  <a:gd name="T10" fmla="*/ 2 w 44"/>
                  <a:gd name="T11" fmla="*/ 10 h 55"/>
                  <a:gd name="T12" fmla="*/ 2 w 44"/>
                  <a:gd name="T13" fmla="*/ 10 h 55"/>
                  <a:gd name="T14" fmla="*/ 2 w 44"/>
                  <a:gd name="T15" fmla="*/ 10 h 55"/>
                  <a:gd name="T16" fmla="*/ 2 w 44"/>
                  <a:gd name="T17" fmla="*/ 10 h 55"/>
                  <a:gd name="T18" fmla="*/ 4 w 44"/>
                  <a:gd name="T19" fmla="*/ 10 h 55"/>
                  <a:gd name="T20" fmla="*/ 5 w 44"/>
                  <a:gd name="T21" fmla="*/ 10 h 55"/>
                  <a:gd name="T22" fmla="*/ 5 w 44"/>
                  <a:gd name="T23" fmla="*/ 10 h 55"/>
                  <a:gd name="T24" fmla="*/ 5 w 44"/>
                  <a:gd name="T25" fmla="*/ 10 h 55"/>
                  <a:gd name="T26" fmla="*/ 7 w 44"/>
                  <a:gd name="T27" fmla="*/ 10 h 55"/>
                  <a:gd name="T28" fmla="*/ 7 w 44"/>
                  <a:gd name="T29" fmla="*/ 10 h 55"/>
                  <a:gd name="T30" fmla="*/ 9 w 44"/>
                  <a:gd name="T31" fmla="*/ 10 h 55"/>
                  <a:gd name="T32" fmla="*/ 9 w 44"/>
                  <a:gd name="T33" fmla="*/ 10 h 55"/>
                  <a:gd name="T34" fmla="*/ 9 w 44"/>
                  <a:gd name="T35" fmla="*/ 10 h 55"/>
                  <a:gd name="T36" fmla="*/ 10 w 44"/>
                  <a:gd name="T37" fmla="*/ 10 h 55"/>
                  <a:gd name="T38" fmla="*/ 10 w 44"/>
                  <a:gd name="T39" fmla="*/ 10 h 55"/>
                  <a:gd name="T40" fmla="*/ 12 w 44"/>
                  <a:gd name="T41" fmla="*/ 10 h 55"/>
                  <a:gd name="T42" fmla="*/ 12 w 44"/>
                  <a:gd name="T43" fmla="*/ 10 h 55"/>
                  <a:gd name="T44" fmla="*/ 14 w 44"/>
                  <a:gd name="T45" fmla="*/ 10 h 55"/>
                  <a:gd name="T46" fmla="*/ 14 w 44"/>
                  <a:gd name="T47" fmla="*/ 10 h 55"/>
                  <a:gd name="T48" fmla="*/ 16 w 44"/>
                  <a:gd name="T49" fmla="*/ 10 h 55"/>
                  <a:gd name="T50" fmla="*/ 16 w 44"/>
                  <a:gd name="T51" fmla="*/ 10 h 55"/>
                  <a:gd name="T52" fmla="*/ 17 w 44"/>
                  <a:gd name="T53" fmla="*/ 10 h 55"/>
                  <a:gd name="T54" fmla="*/ 17 w 44"/>
                  <a:gd name="T55" fmla="*/ 10 h 55"/>
                  <a:gd name="T56" fmla="*/ 17 w 44"/>
                  <a:gd name="T57" fmla="*/ 10 h 55"/>
                  <a:gd name="T58" fmla="*/ 17 w 44"/>
                  <a:gd name="T59" fmla="*/ 10 h 55"/>
                  <a:gd name="T60" fmla="*/ 17 w 44"/>
                  <a:gd name="T61" fmla="*/ 10 h 55"/>
                  <a:gd name="T62" fmla="*/ 17 w 44"/>
                  <a:gd name="T63" fmla="*/ 10 h 55"/>
                  <a:gd name="T64" fmla="*/ 19 w 44"/>
                  <a:gd name="T65" fmla="*/ 10 h 55"/>
                  <a:gd name="T66" fmla="*/ 21 w 44"/>
                  <a:gd name="T67" fmla="*/ 10 h 55"/>
                  <a:gd name="T68" fmla="*/ 21 w 44"/>
                  <a:gd name="T69" fmla="*/ 10 h 55"/>
                  <a:gd name="T70" fmla="*/ 22 w 44"/>
                  <a:gd name="T71" fmla="*/ 9 h 55"/>
                  <a:gd name="T72" fmla="*/ 24 w 44"/>
                  <a:gd name="T73" fmla="*/ 9 h 55"/>
                  <a:gd name="T74" fmla="*/ 24 w 44"/>
                  <a:gd name="T75" fmla="*/ 9 h 55"/>
                  <a:gd name="T76" fmla="*/ 31 w 44"/>
                  <a:gd name="T77" fmla="*/ 5 h 55"/>
                  <a:gd name="T78" fmla="*/ 31 w 44"/>
                  <a:gd name="T79" fmla="*/ 5 h 55"/>
                  <a:gd name="T80" fmla="*/ 32 w 44"/>
                  <a:gd name="T81" fmla="*/ 4 h 55"/>
                  <a:gd name="T82" fmla="*/ 34 w 44"/>
                  <a:gd name="T83" fmla="*/ 2 h 55"/>
                  <a:gd name="T84" fmla="*/ 36 w 44"/>
                  <a:gd name="T85" fmla="*/ 2 h 55"/>
                  <a:gd name="T86" fmla="*/ 38 w 44"/>
                  <a:gd name="T87" fmla="*/ 0 h 55"/>
                  <a:gd name="T88" fmla="*/ 38 w 44"/>
                  <a:gd name="T89" fmla="*/ 0 h 55"/>
                  <a:gd name="T90" fmla="*/ 38 w 44"/>
                  <a:gd name="T91" fmla="*/ 0 h 55"/>
                  <a:gd name="T92" fmla="*/ 38 w 44"/>
                  <a:gd name="T9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55">
                    <a:moveTo>
                      <a:pt x="38" y="0"/>
                    </a:moveTo>
                    <a:lnTo>
                      <a:pt x="44" y="51"/>
                    </a:lnTo>
                    <a:lnTo>
                      <a:pt x="5" y="55"/>
                    </a:lnTo>
                    <a:lnTo>
                      <a:pt x="2" y="29"/>
                    </a:lnTo>
                    <a:lnTo>
                      <a:pt x="0" y="10"/>
                    </a:lnTo>
                    <a:lnTo>
                      <a:pt x="2" y="10"/>
                    </a:lnTo>
                    <a:lnTo>
                      <a:pt x="2" y="10"/>
                    </a:lnTo>
                    <a:lnTo>
                      <a:pt x="2" y="10"/>
                    </a:lnTo>
                    <a:lnTo>
                      <a:pt x="2" y="10"/>
                    </a:lnTo>
                    <a:lnTo>
                      <a:pt x="4" y="10"/>
                    </a:lnTo>
                    <a:lnTo>
                      <a:pt x="5" y="10"/>
                    </a:lnTo>
                    <a:lnTo>
                      <a:pt x="5" y="10"/>
                    </a:lnTo>
                    <a:lnTo>
                      <a:pt x="5" y="10"/>
                    </a:lnTo>
                    <a:lnTo>
                      <a:pt x="7" y="10"/>
                    </a:lnTo>
                    <a:lnTo>
                      <a:pt x="7" y="10"/>
                    </a:lnTo>
                    <a:lnTo>
                      <a:pt x="9" y="10"/>
                    </a:lnTo>
                    <a:lnTo>
                      <a:pt x="9" y="10"/>
                    </a:lnTo>
                    <a:lnTo>
                      <a:pt x="9" y="10"/>
                    </a:lnTo>
                    <a:lnTo>
                      <a:pt x="10" y="10"/>
                    </a:lnTo>
                    <a:lnTo>
                      <a:pt x="10" y="10"/>
                    </a:lnTo>
                    <a:lnTo>
                      <a:pt x="12" y="10"/>
                    </a:lnTo>
                    <a:lnTo>
                      <a:pt x="12" y="10"/>
                    </a:lnTo>
                    <a:lnTo>
                      <a:pt x="14" y="10"/>
                    </a:lnTo>
                    <a:lnTo>
                      <a:pt x="14" y="10"/>
                    </a:lnTo>
                    <a:lnTo>
                      <a:pt x="16" y="10"/>
                    </a:lnTo>
                    <a:lnTo>
                      <a:pt x="16" y="10"/>
                    </a:lnTo>
                    <a:lnTo>
                      <a:pt x="17" y="10"/>
                    </a:lnTo>
                    <a:lnTo>
                      <a:pt x="17" y="10"/>
                    </a:lnTo>
                    <a:lnTo>
                      <a:pt x="17" y="10"/>
                    </a:lnTo>
                    <a:lnTo>
                      <a:pt x="17" y="10"/>
                    </a:lnTo>
                    <a:lnTo>
                      <a:pt x="17" y="10"/>
                    </a:lnTo>
                    <a:lnTo>
                      <a:pt x="17" y="10"/>
                    </a:lnTo>
                    <a:lnTo>
                      <a:pt x="19" y="10"/>
                    </a:lnTo>
                    <a:lnTo>
                      <a:pt x="21" y="10"/>
                    </a:lnTo>
                    <a:lnTo>
                      <a:pt x="21" y="10"/>
                    </a:lnTo>
                    <a:lnTo>
                      <a:pt x="22" y="9"/>
                    </a:lnTo>
                    <a:lnTo>
                      <a:pt x="24" y="9"/>
                    </a:lnTo>
                    <a:lnTo>
                      <a:pt x="24" y="9"/>
                    </a:lnTo>
                    <a:lnTo>
                      <a:pt x="31" y="5"/>
                    </a:lnTo>
                    <a:lnTo>
                      <a:pt x="31" y="5"/>
                    </a:lnTo>
                    <a:lnTo>
                      <a:pt x="32" y="4"/>
                    </a:lnTo>
                    <a:lnTo>
                      <a:pt x="34" y="2"/>
                    </a:lnTo>
                    <a:lnTo>
                      <a:pt x="36" y="2"/>
                    </a:lnTo>
                    <a:lnTo>
                      <a:pt x="38" y="0"/>
                    </a:lnTo>
                    <a:lnTo>
                      <a:pt x="38" y="0"/>
                    </a:lnTo>
                    <a:lnTo>
                      <a:pt x="38" y="0"/>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47" name="Freeform 2507"/>
              <p:cNvSpPr>
                <a:spLocks noEditPoints="1"/>
              </p:cNvSpPr>
              <p:nvPr/>
            </p:nvSpPr>
            <p:spPr bwMode="auto">
              <a:xfrm>
                <a:off x="4065" y="1224"/>
                <a:ext cx="110" cy="48"/>
              </a:xfrm>
              <a:custGeom>
                <a:avLst/>
                <a:gdLst>
                  <a:gd name="T0" fmla="*/ 95 w 110"/>
                  <a:gd name="T1" fmla="*/ 41 h 48"/>
                  <a:gd name="T2" fmla="*/ 99 w 110"/>
                  <a:gd name="T3" fmla="*/ 43 h 48"/>
                  <a:gd name="T4" fmla="*/ 95 w 110"/>
                  <a:gd name="T5" fmla="*/ 48 h 48"/>
                  <a:gd name="T6" fmla="*/ 90 w 110"/>
                  <a:gd name="T7" fmla="*/ 44 h 48"/>
                  <a:gd name="T8" fmla="*/ 83 w 110"/>
                  <a:gd name="T9" fmla="*/ 39 h 48"/>
                  <a:gd name="T10" fmla="*/ 82 w 110"/>
                  <a:gd name="T11" fmla="*/ 36 h 48"/>
                  <a:gd name="T12" fmla="*/ 82 w 110"/>
                  <a:gd name="T13" fmla="*/ 34 h 48"/>
                  <a:gd name="T14" fmla="*/ 102 w 110"/>
                  <a:gd name="T15" fmla="*/ 12 h 48"/>
                  <a:gd name="T16" fmla="*/ 107 w 110"/>
                  <a:gd name="T17" fmla="*/ 21 h 48"/>
                  <a:gd name="T18" fmla="*/ 102 w 110"/>
                  <a:gd name="T19" fmla="*/ 22 h 48"/>
                  <a:gd name="T20" fmla="*/ 99 w 110"/>
                  <a:gd name="T21" fmla="*/ 24 h 48"/>
                  <a:gd name="T22" fmla="*/ 99 w 110"/>
                  <a:gd name="T23" fmla="*/ 24 h 48"/>
                  <a:gd name="T24" fmla="*/ 97 w 110"/>
                  <a:gd name="T25" fmla="*/ 26 h 48"/>
                  <a:gd name="T26" fmla="*/ 94 w 110"/>
                  <a:gd name="T27" fmla="*/ 26 h 48"/>
                  <a:gd name="T28" fmla="*/ 92 w 110"/>
                  <a:gd name="T29" fmla="*/ 24 h 48"/>
                  <a:gd name="T30" fmla="*/ 90 w 110"/>
                  <a:gd name="T31" fmla="*/ 22 h 48"/>
                  <a:gd name="T32" fmla="*/ 88 w 110"/>
                  <a:gd name="T33" fmla="*/ 22 h 48"/>
                  <a:gd name="T34" fmla="*/ 88 w 110"/>
                  <a:gd name="T35" fmla="*/ 22 h 48"/>
                  <a:gd name="T36" fmla="*/ 85 w 110"/>
                  <a:gd name="T37" fmla="*/ 22 h 48"/>
                  <a:gd name="T38" fmla="*/ 82 w 110"/>
                  <a:gd name="T39" fmla="*/ 19 h 48"/>
                  <a:gd name="T40" fmla="*/ 75 w 110"/>
                  <a:gd name="T41" fmla="*/ 19 h 48"/>
                  <a:gd name="T42" fmla="*/ 73 w 110"/>
                  <a:gd name="T43" fmla="*/ 26 h 48"/>
                  <a:gd name="T44" fmla="*/ 75 w 110"/>
                  <a:gd name="T45" fmla="*/ 31 h 48"/>
                  <a:gd name="T46" fmla="*/ 75 w 110"/>
                  <a:gd name="T47" fmla="*/ 36 h 48"/>
                  <a:gd name="T48" fmla="*/ 77 w 110"/>
                  <a:gd name="T49" fmla="*/ 38 h 48"/>
                  <a:gd name="T50" fmla="*/ 77 w 110"/>
                  <a:gd name="T51" fmla="*/ 38 h 48"/>
                  <a:gd name="T52" fmla="*/ 75 w 110"/>
                  <a:gd name="T53" fmla="*/ 38 h 48"/>
                  <a:gd name="T54" fmla="*/ 73 w 110"/>
                  <a:gd name="T55" fmla="*/ 38 h 48"/>
                  <a:gd name="T56" fmla="*/ 68 w 110"/>
                  <a:gd name="T57" fmla="*/ 36 h 48"/>
                  <a:gd name="T58" fmla="*/ 68 w 110"/>
                  <a:gd name="T59" fmla="*/ 34 h 48"/>
                  <a:gd name="T60" fmla="*/ 66 w 110"/>
                  <a:gd name="T61" fmla="*/ 33 h 48"/>
                  <a:gd name="T62" fmla="*/ 66 w 110"/>
                  <a:gd name="T63" fmla="*/ 33 h 48"/>
                  <a:gd name="T64" fmla="*/ 65 w 110"/>
                  <a:gd name="T65" fmla="*/ 33 h 48"/>
                  <a:gd name="T66" fmla="*/ 63 w 110"/>
                  <a:gd name="T67" fmla="*/ 31 h 48"/>
                  <a:gd name="T68" fmla="*/ 58 w 110"/>
                  <a:gd name="T69" fmla="*/ 26 h 48"/>
                  <a:gd name="T70" fmla="*/ 55 w 110"/>
                  <a:gd name="T71" fmla="*/ 24 h 48"/>
                  <a:gd name="T72" fmla="*/ 51 w 110"/>
                  <a:gd name="T73" fmla="*/ 22 h 48"/>
                  <a:gd name="T74" fmla="*/ 50 w 110"/>
                  <a:gd name="T75" fmla="*/ 21 h 48"/>
                  <a:gd name="T76" fmla="*/ 48 w 110"/>
                  <a:gd name="T77" fmla="*/ 21 h 48"/>
                  <a:gd name="T78" fmla="*/ 46 w 110"/>
                  <a:gd name="T79" fmla="*/ 21 h 48"/>
                  <a:gd name="T80" fmla="*/ 43 w 110"/>
                  <a:gd name="T81" fmla="*/ 21 h 48"/>
                  <a:gd name="T82" fmla="*/ 41 w 110"/>
                  <a:gd name="T83" fmla="*/ 19 h 48"/>
                  <a:gd name="T84" fmla="*/ 38 w 110"/>
                  <a:gd name="T85" fmla="*/ 19 h 48"/>
                  <a:gd name="T86" fmla="*/ 34 w 110"/>
                  <a:gd name="T87" fmla="*/ 17 h 48"/>
                  <a:gd name="T88" fmla="*/ 33 w 110"/>
                  <a:gd name="T89" fmla="*/ 19 h 48"/>
                  <a:gd name="T90" fmla="*/ 31 w 110"/>
                  <a:gd name="T91" fmla="*/ 17 h 48"/>
                  <a:gd name="T92" fmla="*/ 29 w 110"/>
                  <a:gd name="T93" fmla="*/ 17 h 48"/>
                  <a:gd name="T94" fmla="*/ 27 w 110"/>
                  <a:gd name="T95" fmla="*/ 17 h 48"/>
                  <a:gd name="T96" fmla="*/ 27 w 110"/>
                  <a:gd name="T97" fmla="*/ 19 h 48"/>
                  <a:gd name="T98" fmla="*/ 26 w 110"/>
                  <a:gd name="T99" fmla="*/ 17 h 48"/>
                  <a:gd name="T100" fmla="*/ 24 w 110"/>
                  <a:gd name="T101" fmla="*/ 19 h 48"/>
                  <a:gd name="T102" fmla="*/ 22 w 110"/>
                  <a:gd name="T103" fmla="*/ 21 h 48"/>
                  <a:gd name="T104" fmla="*/ 19 w 110"/>
                  <a:gd name="T105" fmla="*/ 28 h 48"/>
                  <a:gd name="T106" fmla="*/ 17 w 110"/>
                  <a:gd name="T107" fmla="*/ 31 h 48"/>
                  <a:gd name="T108" fmla="*/ 16 w 110"/>
                  <a:gd name="T109" fmla="*/ 31 h 48"/>
                  <a:gd name="T110" fmla="*/ 14 w 110"/>
                  <a:gd name="T111" fmla="*/ 33 h 48"/>
                  <a:gd name="T112" fmla="*/ 11 w 110"/>
                  <a:gd name="T113" fmla="*/ 33 h 48"/>
                  <a:gd name="T114" fmla="*/ 7 w 110"/>
                  <a:gd name="T115" fmla="*/ 33 h 48"/>
                  <a:gd name="T116" fmla="*/ 5 w 110"/>
                  <a:gd name="T117" fmla="*/ 33 h 48"/>
                  <a:gd name="T118" fmla="*/ 5 w 110"/>
                  <a:gd name="T119" fmla="*/ 33 h 48"/>
                  <a:gd name="T120" fmla="*/ 5 w 110"/>
                  <a:gd name="T121" fmla="*/ 34 h 48"/>
                  <a:gd name="T122" fmla="*/ 48 w 110"/>
                  <a:gd name="T123"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48">
                    <a:moveTo>
                      <a:pt x="85" y="39"/>
                    </a:moveTo>
                    <a:lnTo>
                      <a:pt x="87" y="39"/>
                    </a:lnTo>
                    <a:lnTo>
                      <a:pt x="88" y="39"/>
                    </a:lnTo>
                    <a:lnTo>
                      <a:pt x="90" y="39"/>
                    </a:lnTo>
                    <a:lnTo>
                      <a:pt x="94" y="41"/>
                    </a:lnTo>
                    <a:lnTo>
                      <a:pt x="94" y="41"/>
                    </a:lnTo>
                    <a:lnTo>
                      <a:pt x="95" y="41"/>
                    </a:lnTo>
                    <a:lnTo>
                      <a:pt x="95" y="39"/>
                    </a:lnTo>
                    <a:lnTo>
                      <a:pt x="94" y="39"/>
                    </a:lnTo>
                    <a:lnTo>
                      <a:pt x="95" y="39"/>
                    </a:lnTo>
                    <a:lnTo>
                      <a:pt x="95" y="39"/>
                    </a:lnTo>
                    <a:lnTo>
                      <a:pt x="95" y="41"/>
                    </a:lnTo>
                    <a:lnTo>
                      <a:pt x="99" y="43"/>
                    </a:lnTo>
                    <a:lnTo>
                      <a:pt x="99" y="43"/>
                    </a:lnTo>
                    <a:lnTo>
                      <a:pt x="99" y="44"/>
                    </a:lnTo>
                    <a:lnTo>
                      <a:pt x="99" y="44"/>
                    </a:lnTo>
                    <a:lnTo>
                      <a:pt x="97" y="46"/>
                    </a:lnTo>
                    <a:lnTo>
                      <a:pt x="97" y="46"/>
                    </a:lnTo>
                    <a:lnTo>
                      <a:pt x="97" y="46"/>
                    </a:lnTo>
                    <a:lnTo>
                      <a:pt x="97" y="48"/>
                    </a:lnTo>
                    <a:lnTo>
                      <a:pt x="95" y="48"/>
                    </a:lnTo>
                    <a:lnTo>
                      <a:pt x="95" y="48"/>
                    </a:lnTo>
                    <a:lnTo>
                      <a:pt x="94" y="48"/>
                    </a:lnTo>
                    <a:lnTo>
                      <a:pt x="92" y="48"/>
                    </a:lnTo>
                    <a:lnTo>
                      <a:pt x="92" y="48"/>
                    </a:lnTo>
                    <a:lnTo>
                      <a:pt x="90" y="46"/>
                    </a:lnTo>
                    <a:lnTo>
                      <a:pt x="90" y="46"/>
                    </a:lnTo>
                    <a:lnTo>
                      <a:pt x="90" y="44"/>
                    </a:lnTo>
                    <a:lnTo>
                      <a:pt x="88" y="44"/>
                    </a:lnTo>
                    <a:lnTo>
                      <a:pt x="87" y="43"/>
                    </a:lnTo>
                    <a:lnTo>
                      <a:pt x="85" y="41"/>
                    </a:lnTo>
                    <a:lnTo>
                      <a:pt x="85" y="41"/>
                    </a:lnTo>
                    <a:lnTo>
                      <a:pt x="83" y="41"/>
                    </a:lnTo>
                    <a:lnTo>
                      <a:pt x="83" y="39"/>
                    </a:lnTo>
                    <a:lnTo>
                      <a:pt x="83" y="39"/>
                    </a:lnTo>
                    <a:lnTo>
                      <a:pt x="83" y="39"/>
                    </a:lnTo>
                    <a:lnTo>
                      <a:pt x="83" y="39"/>
                    </a:lnTo>
                    <a:lnTo>
                      <a:pt x="82" y="38"/>
                    </a:lnTo>
                    <a:lnTo>
                      <a:pt x="82" y="38"/>
                    </a:lnTo>
                    <a:lnTo>
                      <a:pt x="82" y="38"/>
                    </a:lnTo>
                    <a:lnTo>
                      <a:pt x="82" y="38"/>
                    </a:lnTo>
                    <a:lnTo>
                      <a:pt x="82" y="36"/>
                    </a:lnTo>
                    <a:lnTo>
                      <a:pt x="80" y="36"/>
                    </a:lnTo>
                    <a:lnTo>
                      <a:pt x="80" y="36"/>
                    </a:lnTo>
                    <a:lnTo>
                      <a:pt x="80" y="36"/>
                    </a:lnTo>
                    <a:lnTo>
                      <a:pt x="80" y="33"/>
                    </a:lnTo>
                    <a:lnTo>
                      <a:pt x="80" y="33"/>
                    </a:lnTo>
                    <a:lnTo>
                      <a:pt x="80" y="33"/>
                    </a:lnTo>
                    <a:lnTo>
                      <a:pt x="82" y="34"/>
                    </a:lnTo>
                    <a:lnTo>
                      <a:pt x="82" y="36"/>
                    </a:lnTo>
                    <a:lnTo>
                      <a:pt x="83" y="36"/>
                    </a:lnTo>
                    <a:lnTo>
                      <a:pt x="83" y="39"/>
                    </a:lnTo>
                    <a:lnTo>
                      <a:pt x="85" y="39"/>
                    </a:lnTo>
                    <a:close/>
                    <a:moveTo>
                      <a:pt x="94" y="4"/>
                    </a:moveTo>
                    <a:lnTo>
                      <a:pt x="95" y="12"/>
                    </a:lnTo>
                    <a:lnTo>
                      <a:pt x="102" y="12"/>
                    </a:lnTo>
                    <a:lnTo>
                      <a:pt x="104" y="21"/>
                    </a:lnTo>
                    <a:lnTo>
                      <a:pt x="110" y="19"/>
                    </a:lnTo>
                    <a:lnTo>
                      <a:pt x="109" y="21"/>
                    </a:lnTo>
                    <a:lnTo>
                      <a:pt x="109" y="21"/>
                    </a:lnTo>
                    <a:lnTo>
                      <a:pt x="107" y="21"/>
                    </a:lnTo>
                    <a:lnTo>
                      <a:pt x="107" y="21"/>
                    </a:lnTo>
                    <a:lnTo>
                      <a:pt x="107" y="21"/>
                    </a:lnTo>
                    <a:lnTo>
                      <a:pt x="107" y="21"/>
                    </a:lnTo>
                    <a:lnTo>
                      <a:pt x="107" y="21"/>
                    </a:lnTo>
                    <a:lnTo>
                      <a:pt x="105" y="21"/>
                    </a:lnTo>
                    <a:lnTo>
                      <a:pt x="105" y="22"/>
                    </a:lnTo>
                    <a:lnTo>
                      <a:pt x="105" y="22"/>
                    </a:lnTo>
                    <a:lnTo>
                      <a:pt x="104" y="22"/>
                    </a:lnTo>
                    <a:lnTo>
                      <a:pt x="102" y="22"/>
                    </a:lnTo>
                    <a:lnTo>
                      <a:pt x="102" y="22"/>
                    </a:lnTo>
                    <a:lnTo>
                      <a:pt x="102" y="22"/>
                    </a:lnTo>
                    <a:lnTo>
                      <a:pt x="102" y="22"/>
                    </a:lnTo>
                    <a:lnTo>
                      <a:pt x="102" y="22"/>
                    </a:lnTo>
                    <a:lnTo>
                      <a:pt x="100"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97" y="24"/>
                    </a:lnTo>
                    <a:lnTo>
                      <a:pt x="97" y="26"/>
                    </a:lnTo>
                    <a:lnTo>
                      <a:pt x="97" y="26"/>
                    </a:lnTo>
                    <a:lnTo>
                      <a:pt x="97" y="26"/>
                    </a:lnTo>
                    <a:lnTo>
                      <a:pt x="97" y="26"/>
                    </a:lnTo>
                    <a:lnTo>
                      <a:pt x="95" y="26"/>
                    </a:lnTo>
                    <a:lnTo>
                      <a:pt x="95" y="26"/>
                    </a:lnTo>
                    <a:lnTo>
                      <a:pt x="95" y="26"/>
                    </a:lnTo>
                    <a:lnTo>
                      <a:pt x="95" y="26"/>
                    </a:lnTo>
                    <a:lnTo>
                      <a:pt x="94" y="26"/>
                    </a:lnTo>
                    <a:lnTo>
                      <a:pt x="94" y="26"/>
                    </a:lnTo>
                    <a:lnTo>
                      <a:pt x="94" y="26"/>
                    </a:lnTo>
                    <a:lnTo>
                      <a:pt x="94" y="26"/>
                    </a:lnTo>
                    <a:lnTo>
                      <a:pt x="94" y="26"/>
                    </a:lnTo>
                    <a:lnTo>
                      <a:pt x="94" y="26"/>
                    </a:lnTo>
                    <a:lnTo>
                      <a:pt x="94" y="26"/>
                    </a:lnTo>
                    <a:lnTo>
                      <a:pt x="92" y="24"/>
                    </a:lnTo>
                    <a:lnTo>
                      <a:pt x="92" y="24"/>
                    </a:lnTo>
                    <a:lnTo>
                      <a:pt x="92" y="22"/>
                    </a:lnTo>
                    <a:lnTo>
                      <a:pt x="92" y="22"/>
                    </a:lnTo>
                    <a:lnTo>
                      <a:pt x="92" y="22"/>
                    </a:lnTo>
                    <a:lnTo>
                      <a:pt x="90" y="22"/>
                    </a:lnTo>
                    <a:lnTo>
                      <a:pt x="90" y="22"/>
                    </a:lnTo>
                    <a:lnTo>
                      <a:pt x="90" y="22"/>
                    </a:lnTo>
                    <a:lnTo>
                      <a:pt x="90" y="22"/>
                    </a:lnTo>
                    <a:lnTo>
                      <a:pt x="90" y="24"/>
                    </a:lnTo>
                    <a:lnTo>
                      <a:pt x="90" y="24"/>
                    </a:lnTo>
                    <a:lnTo>
                      <a:pt x="88" y="22"/>
                    </a:lnTo>
                    <a:lnTo>
                      <a:pt x="88" y="22"/>
                    </a:lnTo>
                    <a:lnTo>
                      <a:pt x="88" y="22"/>
                    </a:lnTo>
                    <a:lnTo>
                      <a:pt x="88" y="22"/>
                    </a:lnTo>
                    <a:lnTo>
                      <a:pt x="88" y="22"/>
                    </a:lnTo>
                    <a:lnTo>
                      <a:pt x="88" y="22"/>
                    </a:lnTo>
                    <a:lnTo>
                      <a:pt x="88" y="22"/>
                    </a:lnTo>
                    <a:lnTo>
                      <a:pt x="88" y="22"/>
                    </a:lnTo>
                    <a:lnTo>
                      <a:pt x="88" y="22"/>
                    </a:lnTo>
                    <a:lnTo>
                      <a:pt x="88" y="22"/>
                    </a:lnTo>
                    <a:lnTo>
                      <a:pt x="88" y="22"/>
                    </a:lnTo>
                    <a:lnTo>
                      <a:pt x="88" y="22"/>
                    </a:lnTo>
                    <a:lnTo>
                      <a:pt x="87" y="22"/>
                    </a:lnTo>
                    <a:lnTo>
                      <a:pt x="87" y="22"/>
                    </a:lnTo>
                    <a:lnTo>
                      <a:pt x="87" y="24"/>
                    </a:lnTo>
                    <a:lnTo>
                      <a:pt x="87" y="24"/>
                    </a:lnTo>
                    <a:lnTo>
                      <a:pt x="85" y="24"/>
                    </a:lnTo>
                    <a:lnTo>
                      <a:pt x="85" y="24"/>
                    </a:lnTo>
                    <a:lnTo>
                      <a:pt x="85" y="22"/>
                    </a:lnTo>
                    <a:lnTo>
                      <a:pt x="85" y="22"/>
                    </a:lnTo>
                    <a:lnTo>
                      <a:pt x="85" y="21"/>
                    </a:lnTo>
                    <a:lnTo>
                      <a:pt x="85" y="19"/>
                    </a:lnTo>
                    <a:lnTo>
                      <a:pt x="83" y="19"/>
                    </a:lnTo>
                    <a:lnTo>
                      <a:pt x="83" y="17"/>
                    </a:lnTo>
                    <a:lnTo>
                      <a:pt x="82" y="17"/>
                    </a:lnTo>
                    <a:lnTo>
                      <a:pt x="82" y="19"/>
                    </a:lnTo>
                    <a:lnTo>
                      <a:pt x="80" y="19"/>
                    </a:lnTo>
                    <a:lnTo>
                      <a:pt x="77" y="17"/>
                    </a:lnTo>
                    <a:lnTo>
                      <a:pt x="77" y="17"/>
                    </a:lnTo>
                    <a:lnTo>
                      <a:pt x="77" y="17"/>
                    </a:lnTo>
                    <a:lnTo>
                      <a:pt x="75" y="17"/>
                    </a:lnTo>
                    <a:lnTo>
                      <a:pt x="75" y="19"/>
                    </a:lnTo>
                    <a:lnTo>
                      <a:pt x="75" y="19"/>
                    </a:lnTo>
                    <a:lnTo>
                      <a:pt x="75" y="21"/>
                    </a:lnTo>
                    <a:lnTo>
                      <a:pt x="77" y="24"/>
                    </a:lnTo>
                    <a:lnTo>
                      <a:pt x="77" y="24"/>
                    </a:lnTo>
                    <a:lnTo>
                      <a:pt x="77" y="24"/>
                    </a:lnTo>
                    <a:lnTo>
                      <a:pt x="77" y="24"/>
                    </a:lnTo>
                    <a:lnTo>
                      <a:pt x="75" y="26"/>
                    </a:lnTo>
                    <a:lnTo>
                      <a:pt x="73" y="26"/>
                    </a:lnTo>
                    <a:lnTo>
                      <a:pt x="73" y="26"/>
                    </a:lnTo>
                    <a:lnTo>
                      <a:pt x="73" y="28"/>
                    </a:lnTo>
                    <a:lnTo>
                      <a:pt x="73" y="28"/>
                    </a:lnTo>
                    <a:lnTo>
                      <a:pt x="73" y="29"/>
                    </a:lnTo>
                    <a:lnTo>
                      <a:pt x="75" y="29"/>
                    </a:lnTo>
                    <a:lnTo>
                      <a:pt x="75" y="31"/>
                    </a:lnTo>
                    <a:lnTo>
                      <a:pt x="75" y="31"/>
                    </a:lnTo>
                    <a:lnTo>
                      <a:pt x="73" y="31"/>
                    </a:lnTo>
                    <a:lnTo>
                      <a:pt x="75" y="33"/>
                    </a:lnTo>
                    <a:lnTo>
                      <a:pt x="75" y="33"/>
                    </a:lnTo>
                    <a:lnTo>
                      <a:pt x="75" y="34"/>
                    </a:lnTo>
                    <a:lnTo>
                      <a:pt x="75" y="34"/>
                    </a:lnTo>
                    <a:lnTo>
                      <a:pt x="75" y="36"/>
                    </a:lnTo>
                    <a:lnTo>
                      <a:pt x="75" y="36"/>
                    </a:lnTo>
                    <a:lnTo>
                      <a:pt x="75" y="36"/>
                    </a:lnTo>
                    <a:lnTo>
                      <a:pt x="77" y="36"/>
                    </a:lnTo>
                    <a:lnTo>
                      <a:pt x="77" y="36"/>
                    </a:lnTo>
                    <a:lnTo>
                      <a:pt x="77" y="36"/>
                    </a:lnTo>
                    <a:lnTo>
                      <a:pt x="77" y="36"/>
                    </a:lnTo>
                    <a:lnTo>
                      <a:pt x="77" y="38"/>
                    </a:lnTo>
                    <a:lnTo>
                      <a:pt x="77" y="38"/>
                    </a:lnTo>
                    <a:lnTo>
                      <a:pt x="77" y="38"/>
                    </a:lnTo>
                    <a:lnTo>
                      <a:pt x="77" y="38"/>
                    </a:lnTo>
                    <a:lnTo>
                      <a:pt x="77" y="38"/>
                    </a:lnTo>
                    <a:lnTo>
                      <a:pt x="77" y="38"/>
                    </a:lnTo>
                    <a:lnTo>
                      <a:pt x="77" y="38"/>
                    </a:lnTo>
                    <a:lnTo>
                      <a:pt x="77" y="38"/>
                    </a:lnTo>
                    <a:lnTo>
                      <a:pt x="77" y="38"/>
                    </a:lnTo>
                    <a:lnTo>
                      <a:pt x="75" y="38"/>
                    </a:lnTo>
                    <a:lnTo>
                      <a:pt x="75" y="38"/>
                    </a:lnTo>
                    <a:lnTo>
                      <a:pt x="75" y="38"/>
                    </a:lnTo>
                    <a:lnTo>
                      <a:pt x="75" y="38"/>
                    </a:lnTo>
                    <a:lnTo>
                      <a:pt x="75" y="38"/>
                    </a:lnTo>
                    <a:lnTo>
                      <a:pt x="75" y="38"/>
                    </a:lnTo>
                    <a:lnTo>
                      <a:pt x="75" y="38"/>
                    </a:lnTo>
                    <a:lnTo>
                      <a:pt x="75" y="39"/>
                    </a:lnTo>
                    <a:lnTo>
                      <a:pt x="75" y="39"/>
                    </a:lnTo>
                    <a:lnTo>
                      <a:pt x="73" y="39"/>
                    </a:lnTo>
                    <a:lnTo>
                      <a:pt x="73" y="39"/>
                    </a:lnTo>
                    <a:lnTo>
                      <a:pt x="73" y="39"/>
                    </a:lnTo>
                    <a:lnTo>
                      <a:pt x="73" y="39"/>
                    </a:lnTo>
                    <a:lnTo>
                      <a:pt x="73" y="38"/>
                    </a:lnTo>
                    <a:lnTo>
                      <a:pt x="72" y="38"/>
                    </a:lnTo>
                    <a:lnTo>
                      <a:pt x="72" y="38"/>
                    </a:lnTo>
                    <a:lnTo>
                      <a:pt x="72" y="38"/>
                    </a:lnTo>
                    <a:lnTo>
                      <a:pt x="68" y="36"/>
                    </a:lnTo>
                    <a:lnTo>
                      <a:pt x="68" y="36"/>
                    </a:lnTo>
                    <a:lnTo>
                      <a:pt x="68" y="36"/>
                    </a:lnTo>
                    <a:lnTo>
                      <a:pt x="68" y="36"/>
                    </a:lnTo>
                    <a:lnTo>
                      <a:pt x="68" y="36"/>
                    </a:lnTo>
                    <a:lnTo>
                      <a:pt x="68" y="36"/>
                    </a:lnTo>
                    <a:lnTo>
                      <a:pt x="68" y="36"/>
                    </a:lnTo>
                    <a:lnTo>
                      <a:pt x="68" y="34"/>
                    </a:lnTo>
                    <a:lnTo>
                      <a:pt x="68" y="34"/>
                    </a:lnTo>
                    <a:lnTo>
                      <a:pt x="68" y="34"/>
                    </a:lnTo>
                    <a:lnTo>
                      <a:pt x="68" y="34"/>
                    </a:lnTo>
                    <a:lnTo>
                      <a:pt x="68" y="34"/>
                    </a:lnTo>
                    <a:lnTo>
                      <a:pt x="68" y="34"/>
                    </a:lnTo>
                    <a:lnTo>
                      <a:pt x="68" y="34"/>
                    </a:lnTo>
                    <a:lnTo>
                      <a:pt x="68" y="34"/>
                    </a:lnTo>
                    <a:lnTo>
                      <a:pt x="68" y="34"/>
                    </a:lnTo>
                    <a:lnTo>
                      <a:pt x="68" y="34"/>
                    </a:lnTo>
                    <a:lnTo>
                      <a:pt x="66" y="33"/>
                    </a:lnTo>
                    <a:lnTo>
                      <a:pt x="66" y="33"/>
                    </a:lnTo>
                    <a:lnTo>
                      <a:pt x="66" y="33"/>
                    </a:lnTo>
                    <a:lnTo>
                      <a:pt x="66" y="33"/>
                    </a:lnTo>
                    <a:lnTo>
                      <a:pt x="66" y="33"/>
                    </a:lnTo>
                    <a:lnTo>
                      <a:pt x="66" y="33"/>
                    </a:lnTo>
                    <a:lnTo>
                      <a:pt x="66" y="33"/>
                    </a:lnTo>
                    <a:lnTo>
                      <a:pt x="66" y="33"/>
                    </a:lnTo>
                    <a:lnTo>
                      <a:pt x="66" y="33"/>
                    </a:lnTo>
                    <a:lnTo>
                      <a:pt x="66" y="33"/>
                    </a:lnTo>
                    <a:lnTo>
                      <a:pt x="66" y="33"/>
                    </a:lnTo>
                    <a:lnTo>
                      <a:pt x="66" y="33"/>
                    </a:lnTo>
                    <a:lnTo>
                      <a:pt x="65" y="33"/>
                    </a:lnTo>
                    <a:lnTo>
                      <a:pt x="65" y="33"/>
                    </a:lnTo>
                    <a:lnTo>
                      <a:pt x="65" y="33"/>
                    </a:lnTo>
                    <a:lnTo>
                      <a:pt x="65" y="33"/>
                    </a:lnTo>
                    <a:lnTo>
                      <a:pt x="65" y="33"/>
                    </a:lnTo>
                    <a:lnTo>
                      <a:pt x="65" y="33"/>
                    </a:lnTo>
                    <a:lnTo>
                      <a:pt x="65" y="33"/>
                    </a:lnTo>
                    <a:lnTo>
                      <a:pt x="65" y="33"/>
                    </a:lnTo>
                    <a:lnTo>
                      <a:pt x="63" y="31"/>
                    </a:lnTo>
                    <a:lnTo>
                      <a:pt x="63" y="31"/>
                    </a:lnTo>
                    <a:lnTo>
                      <a:pt x="63" y="31"/>
                    </a:lnTo>
                    <a:lnTo>
                      <a:pt x="63" y="31"/>
                    </a:lnTo>
                    <a:lnTo>
                      <a:pt x="61" y="28"/>
                    </a:lnTo>
                    <a:lnTo>
                      <a:pt x="61" y="28"/>
                    </a:lnTo>
                    <a:lnTo>
                      <a:pt x="61" y="28"/>
                    </a:lnTo>
                    <a:lnTo>
                      <a:pt x="58" y="26"/>
                    </a:lnTo>
                    <a:lnTo>
                      <a:pt x="58" y="26"/>
                    </a:lnTo>
                    <a:lnTo>
                      <a:pt x="58" y="26"/>
                    </a:lnTo>
                    <a:lnTo>
                      <a:pt x="58" y="26"/>
                    </a:lnTo>
                    <a:lnTo>
                      <a:pt x="56" y="24"/>
                    </a:lnTo>
                    <a:lnTo>
                      <a:pt x="56" y="24"/>
                    </a:lnTo>
                    <a:lnTo>
                      <a:pt x="56" y="24"/>
                    </a:lnTo>
                    <a:lnTo>
                      <a:pt x="56" y="24"/>
                    </a:lnTo>
                    <a:lnTo>
                      <a:pt x="55" y="24"/>
                    </a:lnTo>
                    <a:lnTo>
                      <a:pt x="55" y="22"/>
                    </a:lnTo>
                    <a:lnTo>
                      <a:pt x="53" y="22"/>
                    </a:lnTo>
                    <a:lnTo>
                      <a:pt x="53" y="22"/>
                    </a:lnTo>
                    <a:lnTo>
                      <a:pt x="53" y="22"/>
                    </a:lnTo>
                    <a:lnTo>
                      <a:pt x="53" y="22"/>
                    </a:lnTo>
                    <a:lnTo>
                      <a:pt x="53" y="22"/>
                    </a:lnTo>
                    <a:lnTo>
                      <a:pt x="51" y="22"/>
                    </a:lnTo>
                    <a:lnTo>
                      <a:pt x="51" y="22"/>
                    </a:lnTo>
                    <a:lnTo>
                      <a:pt x="51" y="22"/>
                    </a:lnTo>
                    <a:lnTo>
                      <a:pt x="50" y="22"/>
                    </a:lnTo>
                    <a:lnTo>
                      <a:pt x="50" y="22"/>
                    </a:lnTo>
                    <a:lnTo>
                      <a:pt x="50" y="22"/>
                    </a:lnTo>
                    <a:lnTo>
                      <a:pt x="50" y="22"/>
                    </a:lnTo>
                    <a:lnTo>
                      <a:pt x="50" y="21"/>
                    </a:lnTo>
                    <a:lnTo>
                      <a:pt x="48" y="21"/>
                    </a:lnTo>
                    <a:lnTo>
                      <a:pt x="48" y="21"/>
                    </a:lnTo>
                    <a:lnTo>
                      <a:pt x="48" y="21"/>
                    </a:lnTo>
                    <a:lnTo>
                      <a:pt x="48" y="21"/>
                    </a:lnTo>
                    <a:lnTo>
                      <a:pt x="48" y="21"/>
                    </a:lnTo>
                    <a:lnTo>
                      <a:pt x="48" y="21"/>
                    </a:lnTo>
                    <a:lnTo>
                      <a:pt x="48" y="21"/>
                    </a:lnTo>
                    <a:lnTo>
                      <a:pt x="48" y="21"/>
                    </a:lnTo>
                    <a:lnTo>
                      <a:pt x="48" y="21"/>
                    </a:lnTo>
                    <a:lnTo>
                      <a:pt x="48" y="21"/>
                    </a:lnTo>
                    <a:lnTo>
                      <a:pt x="46" y="21"/>
                    </a:lnTo>
                    <a:lnTo>
                      <a:pt x="46" y="21"/>
                    </a:lnTo>
                    <a:lnTo>
                      <a:pt x="46" y="21"/>
                    </a:lnTo>
                    <a:lnTo>
                      <a:pt x="46" y="21"/>
                    </a:lnTo>
                    <a:lnTo>
                      <a:pt x="46" y="21"/>
                    </a:lnTo>
                    <a:lnTo>
                      <a:pt x="44" y="21"/>
                    </a:lnTo>
                    <a:lnTo>
                      <a:pt x="44" y="21"/>
                    </a:lnTo>
                    <a:lnTo>
                      <a:pt x="44" y="21"/>
                    </a:lnTo>
                    <a:lnTo>
                      <a:pt x="44" y="21"/>
                    </a:lnTo>
                    <a:lnTo>
                      <a:pt x="43" y="21"/>
                    </a:lnTo>
                    <a:lnTo>
                      <a:pt x="43" y="21"/>
                    </a:lnTo>
                    <a:lnTo>
                      <a:pt x="43" y="21"/>
                    </a:lnTo>
                    <a:lnTo>
                      <a:pt x="43" y="21"/>
                    </a:lnTo>
                    <a:lnTo>
                      <a:pt x="43" y="21"/>
                    </a:lnTo>
                    <a:lnTo>
                      <a:pt x="43" y="19"/>
                    </a:lnTo>
                    <a:lnTo>
                      <a:pt x="43" y="19"/>
                    </a:lnTo>
                    <a:lnTo>
                      <a:pt x="43" y="19"/>
                    </a:lnTo>
                    <a:lnTo>
                      <a:pt x="41" y="19"/>
                    </a:lnTo>
                    <a:lnTo>
                      <a:pt x="41" y="19"/>
                    </a:lnTo>
                    <a:lnTo>
                      <a:pt x="39" y="19"/>
                    </a:lnTo>
                    <a:lnTo>
                      <a:pt x="39" y="19"/>
                    </a:lnTo>
                    <a:lnTo>
                      <a:pt x="39" y="19"/>
                    </a:lnTo>
                    <a:lnTo>
                      <a:pt x="38" y="19"/>
                    </a:lnTo>
                    <a:lnTo>
                      <a:pt x="38" y="19"/>
                    </a:lnTo>
                    <a:lnTo>
                      <a:pt x="38" y="19"/>
                    </a:lnTo>
                    <a:lnTo>
                      <a:pt x="38" y="19"/>
                    </a:lnTo>
                    <a:lnTo>
                      <a:pt x="38" y="19"/>
                    </a:lnTo>
                    <a:lnTo>
                      <a:pt x="36" y="19"/>
                    </a:lnTo>
                    <a:lnTo>
                      <a:pt x="36" y="17"/>
                    </a:lnTo>
                    <a:lnTo>
                      <a:pt x="36" y="17"/>
                    </a:lnTo>
                    <a:lnTo>
                      <a:pt x="34" y="17"/>
                    </a:lnTo>
                    <a:lnTo>
                      <a:pt x="34" y="17"/>
                    </a:lnTo>
                    <a:lnTo>
                      <a:pt x="34" y="17"/>
                    </a:lnTo>
                    <a:lnTo>
                      <a:pt x="34" y="17"/>
                    </a:lnTo>
                    <a:lnTo>
                      <a:pt x="34" y="17"/>
                    </a:lnTo>
                    <a:lnTo>
                      <a:pt x="34" y="17"/>
                    </a:lnTo>
                    <a:lnTo>
                      <a:pt x="33" y="19"/>
                    </a:lnTo>
                    <a:lnTo>
                      <a:pt x="33" y="19"/>
                    </a:lnTo>
                    <a:lnTo>
                      <a:pt x="33" y="19"/>
                    </a:lnTo>
                    <a:lnTo>
                      <a:pt x="33" y="19"/>
                    </a:lnTo>
                    <a:lnTo>
                      <a:pt x="33" y="19"/>
                    </a:lnTo>
                    <a:lnTo>
                      <a:pt x="33" y="19"/>
                    </a:lnTo>
                    <a:lnTo>
                      <a:pt x="33" y="19"/>
                    </a:lnTo>
                    <a:lnTo>
                      <a:pt x="31" y="17"/>
                    </a:lnTo>
                    <a:lnTo>
                      <a:pt x="31" y="17"/>
                    </a:lnTo>
                    <a:lnTo>
                      <a:pt x="31" y="17"/>
                    </a:lnTo>
                    <a:lnTo>
                      <a:pt x="31" y="17"/>
                    </a:lnTo>
                    <a:lnTo>
                      <a:pt x="29" y="17"/>
                    </a:lnTo>
                    <a:lnTo>
                      <a:pt x="29" y="17"/>
                    </a:lnTo>
                    <a:lnTo>
                      <a:pt x="29" y="17"/>
                    </a:lnTo>
                    <a:lnTo>
                      <a:pt x="29" y="17"/>
                    </a:lnTo>
                    <a:lnTo>
                      <a:pt x="29" y="17"/>
                    </a:lnTo>
                    <a:lnTo>
                      <a:pt x="29" y="17"/>
                    </a:lnTo>
                    <a:lnTo>
                      <a:pt x="29" y="17"/>
                    </a:lnTo>
                    <a:lnTo>
                      <a:pt x="27" y="17"/>
                    </a:lnTo>
                    <a:lnTo>
                      <a:pt x="27" y="17"/>
                    </a:lnTo>
                    <a:lnTo>
                      <a:pt x="27" y="17"/>
                    </a:lnTo>
                    <a:lnTo>
                      <a:pt x="27" y="17"/>
                    </a:lnTo>
                    <a:lnTo>
                      <a:pt x="27" y="17"/>
                    </a:lnTo>
                    <a:lnTo>
                      <a:pt x="27" y="17"/>
                    </a:lnTo>
                    <a:lnTo>
                      <a:pt x="27" y="17"/>
                    </a:lnTo>
                    <a:lnTo>
                      <a:pt x="27" y="17"/>
                    </a:lnTo>
                    <a:lnTo>
                      <a:pt x="27" y="17"/>
                    </a:lnTo>
                    <a:lnTo>
                      <a:pt x="27" y="19"/>
                    </a:lnTo>
                    <a:lnTo>
                      <a:pt x="27" y="19"/>
                    </a:lnTo>
                    <a:lnTo>
                      <a:pt x="27" y="19"/>
                    </a:lnTo>
                    <a:lnTo>
                      <a:pt x="27" y="19"/>
                    </a:lnTo>
                    <a:lnTo>
                      <a:pt x="27" y="19"/>
                    </a:lnTo>
                    <a:lnTo>
                      <a:pt x="26" y="19"/>
                    </a:lnTo>
                    <a:lnTo>
                      <a:pt x="26" y="19"/>
                    </a:lnTo>
                    <a:lnTo>
                      <a:pt x="26" y="17"/>
                    </a:lnTo>
                    <a:lnTo>
                      <a:pt x="26" y="17"/>
                    </a:lnTo>
                    <a:lnTo>
                      <a:pt x="26" y="17"/>
                    </a:lnTo>
                    <a:lnTo>
                      <a:pt x="26" y="17"/>
                    </a:lnTo>
                    <a:lnTo>
                      <a:pt x="24" y="17"/>
                    </a:lnTo>
                    <a:lnTo>
                      <a:pt x="24" y="17"/>
                    </a:lnTo>
                    <a:lnTo>
                      <a:pt x="24" y="17"/>
                    </a:lnTo>
                    <a:lnTo>
                      <a:pt x="24" y="19"/>
                    </a:lnTo>
                    <a:lnTo>
                      <a:pt x="24" y="19"/>
                    </a:lnTo>
                    <a:lnTo>
                      <a:pt x="24" y="19"/>
                    </a:lnTo>
                    <a:lnTo>
                      <a:pt x="24" y="19"/>
                    </a:lnTo>
                    <a:lnTo>
                      <a:pt x="22" y="19"/>
                    </a:lnTo>
                    <a:lnTo>
                      <a:pt x="22" y="19"/>
                    </a:lnTo>
                    <a:lnTo>
                      <a:pt x="22" y="19"/>
                    </a:lnTo>
                    <a:lnTo>
                      <a:pt x="22" y="19"/>
                    </a:lnTo>
                    <a:lnTo>
                      <a:pt x="22" y="21"/>
                    </a:lnTo>
                    <a:lnTo>
                      <a:pt x="22" y="21"/>
                    </a:lnTo>
                    <a:lnTo>
                      <a:pt x="22" y="21"/>
                    </a:lnTo>
                    <a:lnTo>
                      <a:pt x="22" y="21"/>
                    </a:lnTo>
                    <a:lnTo>
                      <a:pt x="21" y="22"/>
                    </a:lnTo>
                    <a:lnTo>
                      <a:pt x="21" y="22"/>
                    </a:lnTo>
                    <a:lnTo>
                      <a:pt x="19" y="26"/>
                    </a:lnTo>
                    <a:lnTo>
                      <a:pt x="19" y="28"/>
                    </a:lnTo>
                    <a:lnTo>
                      <a:pt x="19" y="28"/>
                    </a:lnTo>
                    <a:lnTo>
                      <a:pt x="19" y="28"/>
                    </a:lnTo>
                    <a:lnTo>
                      <a:pt x="17" y="29"/>
                    </a:lnTo>
                    <a:lnTo>
                      <a:pt x="17" y="29"/>
                    </a:lnTo>
                    <a:lnTo>
                      <a:pt x="17" y="29"/>
                    </a:lnTo>
                    <a:lnTo>
                      <a:pt x="17" y="29"/>
                    </a:lnTo>
                    <a:lnTo>
                      <a:pt x="17" y="31"/>
                    </a:lnTo>
                    <a:lnTo>
                      <a:pt x="17" y="31"/>
                    </a:lnTo>
                    <a:lnTo>
                      <a:pt x="17" y="31"/>
                    </a:lnTo>
                    <a:lnTo>
                      <a:pt x="17" y="31"/>
                    </a:lnTo>
                    <a:lnTo>
                      <a:pt x="17" y="31"/>
                    </a:lnTo>
                    <a:lnTo>
                      <a:pt x="17" y="31"/>
                    </a:lnTo>
                    <a:lnTo>
                      <a:pt x="17" y="31"/>
                    </a:lnTo>
                    <a:lnTo>
                      <a:pt x="17" y="31"/>
                    </a:lnTo>
                    <a:lnTo>
                      <a:pt x="16" y="31"/>
                    </a:lnTo>
                    <a:lnTo>
                      <a:pt x="16" y="31"/>
                    </a:lnTo>
                    <a:lnTo>
                      <a:pt x="16" y="33"/>
                    </a:lnTo>
                    <a:lnTo>
                      <a:pt x="16" y="33"/>
                    </a:lnTo>
                    <a:lnTo>
                      <a:pt x="14" y="33"/>
                    </a:lnTo>
                    <a:lnTo>
                      <a:pt x="14" y="33"/>
                    </a:lnTo>
                    <a:lnTo>
                      <a:pt x="14" y="33"/>
                    </a:lnTo>
                    <a:lnTo>
                      <a:pt x="14" y="33"/>
                    </a:lnTo>
                    <a:lnTo>
                      <a:pt x="14" y="33"/>
                    </a:lnTo>
                    <a:lnTo>
                      <a:pt x="14" y="33"/>
                    </a:lnTo>
                    <a:lnTo>
                      <a:pt x="14" y="33"/>
                    </a:lnTo>
                    <a:lnTo>
                      <a:pt x="12" y="33"/>
                    </a:lnTo>
                    <a:lnTo>
                      <a:pt x="12" y="33"/>
                    </a:lnTo>
                    <a:lnTo>
                      <a:pt x="12" y="33"/>
                    </a:lnTo>
                    <a:lnTo>
                      <a:pt x="12" y="33"/>
                    </a:lnTo>
                    <a:lnTo>
                      <a:pt x="11" y="33"/>
                    </a:lnTo>
                    <a:lnTo>
                      <a:pt x="11" y="33"/>
                    </a:lnTo>
                    <a:lnTo>
                      <a:pt x="11" y="33"/>
                    </a:lnTo>
                    <a:lnTo>
                      <a:pt x="9" y="33"/>
                    </a:lnTo>
                    <a:lnTo>
                      <a:pt x="9" y="33"/>
                    </a:lnTo>
                    <a:lnTo>
                      <a:pt x="9" y="33"/>
                    </a:lnTo>
                    <a:lnTo>
                      <a:pt x="9" y="33"/>
                    </a:lnTo>
                    <a:lnTo>
                      <a:pt x="7" y="33"/>
                    </a:lnTo>
                    <a:lnTo>
                      <a:pt x="7" y="33"/>
                    </a:lnTo>
                    <a:lnTo>
                      <a:pt x="7" y="33"/>
                    </a:lnTo>
                    <a:lnTo>
                      <a:pt x="7" y="33"/>
                    </a:lnTo>
                    <a:lnTo>
                      <a:pt x="7" y="33"/>
                    </a:lnTo>
                    <a:lnTo>
                      <a:pt x="7" y="33"/>
                    </a:lnTo>
                    <a:lnTo>
                      <a:pt x="5" y="33"/>
                    </a:lnTo>
                    <a:lnTo>
                      <a:pt x="5" y="33"/>
                    </a:lnTo>
                    <a:lnTo>
                      <a:pt x="5" y="33"/>
                    </a:lnTo>
                    <a:lnTo>
                      <a:pt x="5" y="33"/>
                    </a:lnTo>
                    <a:lnTo>
                      <a:pt x="5" y="33"/>
                    </a:lnTo>
                    <a:lnTo>
                      <a:pt x="5" y="33"/>
                    </a:lnTo>
                    <a:lnTo>
                      <a:pt x="5" y="33"/>
                    </a:lnTo>
                    <a:lnTo>
                      <a:pt x="5" y="33"/>
                    </a:lnTo>
                    <a:lnTo>
                      <a:pt x="5" y="33"/>
                    </a:lnTo>
                    <a:lnTo>
                      <a:pt x="5" y="33"/>
                    </a:lnTo>
                    <a:lnTo>
                      <a:pt x="5" y="33"/>
                    </a:lnTo>
                    <a:lnTo>
                      <a:pt x="5" y="34"/>
                    </a:lnTo>
                    <a:lnTo>
                      <a:pt x="5" y="34"/>
                    </a:lnTo>
                    <a:lnTo>
                      <a:pt x="5" y="34"/>
                    </a:lnTo>
                    <a:lnTo>
                      <a:pt x="5" y="34"/>
                    </a:lnTo>
                    <a:lnTo>
                      <a:pt x="5" y="34"/>
                    </a:lnTo>
                    <a:lnTo>
                      <a:pt x="4" y="33"/>
                    </a:lnTo>
                    <a:lnTo>
                      <a:pt x="4" y="33"/>
                    </a:lnTo>
                    <a:lnTo>
                      <a:pt x="4" y="34"/>
                    </a:lnTo>
                    <a:lnTo>
                      <a:pt x="0" y="6"/>
                    </a:lnTo>
                    <a:lnTo>
                      <a:pt x="39" y="2"/>
                    </a:lnTo>
                    <a:lnTo>
                      <a:pt x="46" y="0"/>
                    </a:lnTo>
                    <a:lnTo>
                      <a:pt x="48" y="9"/>
                    </a:lnTo>
                    <a:lnTo>
                      <a:pt x="94"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48" name="Freeform 2508"/>
              <p:cNvSpPr>
                <a:spLocks noEditPoints="1"/>
              </p:cNvSpPr>
              <p:nvPr/>
            </p:nvSpPr>
            <p:spPr bwMode="auto">
              <a:xfrm>
                <a:off x="4065" y="1224"/>
                <a:ext cx="110" cy="48"/>
              </a:xfrm>
              <a:custGeom>
                <a:avLst/>
                <a:gdLst>
                  <a:gd name="T0" fmla="*/ 95 w 110"/>
                  <a:gd name="T1" fmla="*/ 41 h 48"/>
                  <a:gd name="T2" fmla="*/ 99 w 110"/>
                  <a:gd name="T3" fmla="*/ 43 h 48"/>
                  <a:gd name="T4" fmla="*/ 95 w 110"/>
                  <a:gd name="T5" fmla="*/ 48 h 48"/>
                  <a:gd name="T6" fmla="*/ 90 w 110"/>
                  <a:gd name="T7" fmla="*/ 44 h 48"/>
                  <a:gd name="T8" fmla="*/ 83 w 110"/>
                  <a:gd name="T9" fmla="*/ 39 h 48"/>
                  <a:gd name="T10" fmla="*/ 82 w 110"/>
                  <a:gd name="T11" fmla="*/ 36 h 48"/>
                  <a:gd name="T12" fmla="*/ 82 w 110"/>
                  <a:gd name="T13" fmla="*/ 34 h 48"/>
                  <a:gd name="T14" fmla="*/ 102 w 110"/>
                  <a:gd name="T15" fmla="*/ 12 h 48"/>
                  <a:gd name="T16" fmla="*/ 107 w 110"/>
                  <a:gd name="T17" fmla="*/ 21 h 48"/>
                  <a:gd name="T18" fmla="*/ 102 w 110"/>
                  <a:gd name="T19" fmla="*/ 22 h 48"/>
                  <a:gd name="T20" fmla="*/ 99 w 110"/>
                  <a:gd name="T21" fmla="*/ 24 h 48"/>
                  <a:gd name="T22" fmla="*/ 99 w 110"/>
                  <a:gd name="T23" fmla="*/ 24 h 48"/>
                  <a:gd name="T24" fmla="*/ 97 w 110"/>
                  <a:gd name="T25" fmla="*/ 26 h 48"/>
                  <a:gd name="T26" fmla="*/ 94 w 110"/>
                  <a:gd name="T27" fmla="*/ 26 h 48"/>
                  <a:gd name="T28" fmla="*/ 92 w 110"/>
                  <a:gd name="T29" fmla="*/ 24 h 48"/>
                  <a:gd name="T30" fmla="*/ 90 w 110"/>
                  <a:gd name="T31" fmla="*/ 22 h 48"/>
                  <a:gd name="T32" fmla="*/ 88 w 110"/>
                  <a:gd name="T33" fmla="*/ 22 h 48"/>
                  <a:gd name="T34" fmla="*/ 88 w 110"/>
                  <a:gd name="T35" fmla="*/ 22 h 48"/>
                  <a:gd name="T36" fmla="*/ 85 w 110"/>
                  <a:gd name="T37" fmla="*/ 22 h 48"/>
                  <a:gd name="T38" fmla="*/ 82 w 110"/>
                  <a:gd name="T39" fmla="*/ 19 h 48"/>
                  <a:gd name="T40" fmla="*/ 75 w 110"/>
                  <a:gd name="T41" fmla="*/ 19 h 48"/>
                  <a:gd name="T42" fmla="*/ 73 w 110"/>
                  <a:gd name="T43" fmla="*/ 26 h 48"/>
                  <a:gd name="T44" fmla="*/ 75 w 110"/>
                  <a:gd name="T45" fmla="*/ 31 h 48"/>
                  <a:gd name="T46" fmla="*/ 75 w 110"/>
                  <a:gd name="T47" fmla="*/ 36 h 48"/>
                  <a:gd name="T48" fmla="*/ 77 w 110"/>
                  <a:gd name="T49" fmla="*/ 38 h 48"/>
                  <a:gd name="T50" fmla="*/ 77 w 110"/>
                  <a:gd name="T51" fmla="*/ 38 h 48"/>
                  <a:gd name="T52" fmla="*/ 75 w 110"/>
                  <a:gd name="T53" fmla="*/ 38 h 48"/>
                  <a:gd name="T54" fmla="*/ 73 w 110"/>
                  <a:gd name="T55" fmla="*/ 38 h 48"/>
                  <a:gd name="T56" fmla="*/ 68 w 110"/>
                  <a:gd name="T57" fmla="*/ 36 h 48"/>
                  <a:gd name="T58" fmla="*/ 68 w 110"/>
                  <a:gd name="T59" fmla="*/ 34 h 48"/>
                  <a:gd name="T60" fmla="*/ 66 w 110"/>
                  <a:gd name="T61" fmla="*/ 33 h 48"/>
                  <a:gd name="T62" fmla="*/ 66 w 110"/>
                  <a:gd name="T63" fmla="*/ 33 h 48"/>
                  <a:gd name="T64" fmla="*/ 65 w 110"/>
                  <a:gd name="T65" fmla="*/ 33 h 48"/>
                  <a:gd name="T66" fmla="*/ 63 w 110"/>
                  <a:gd name="T67" fmla="*/ 31 h 48"/>
                  <a:gd name="T68" fmla="*/ 58 w 110"/>
                  <a:gd name="T69" fmla="*/ 26 h 48"/>
                  <a:gd name="T70" fmla="*/ 55 w 110"/>
                  <a:gd name="T71" fmla="*/ 24 h 48"/>
                  <a:gd name="T72" fmla="*/ 51 w 110"/>
                  <a:gd name="T73" fmla="*/ 22 h 48"/>
                  <a:gd name="T74" fmla="*/ 50 w 110"/>
                  <a:gd name="T75" fmla="*/ 21 h 48"/>
                  <a:gd name="T76" fmla="*/ 48 w 110"/>
                  <a:gd name="T77" fmla="*/ 21 h 48"/>
                  <a:gd name="T78" fmla="*/ 46 w 110"/>
                  <a:gd name="T79" fmla="*/ 21 h 48"/>
                  <a:gd name="T80" fmla="*/ 43 w 110"/>
                  <a:gd name="T81" fmla="*/ 21 h 48"/>
                  <a:gd name="T82" fmla="*/ 41 w 110"/>
                  <a:gd name="T83" fmla="*/ 19 h 48"/>
                  <a:gd name="T84" fmla="*/ 38 w 110"/>
                  <a:gd name="T85" fmla="*/ 19 h 48"/>
                  <a:gd name="T86" fmla="*/ 34 w 110"/>
                  <a:gd name="T87" fmla="*/ 17 h 48"/>
                  <a:gd name="T88" fmla="*/ 33 w 110"/>
                  <a:gd name="T89" fmla="*/ 19 h 48"/>
                  <a:gd name="T90" fmla="*/ 31 w 110"/>
                  <a:gd name="T91" fmla="*/ 17 h 48"/>
                  <a:gd name="T92" fmla="*/ 29 w 110"/>
                  <a:gd name="T93" fmla="*/ 17 h 48"/>
                  <a:gd name="T94" fmla="*/ 27 w 110"/>
                  <a:gd name="T95" fmla="*/ 17 h 48"/>
                  <a:gd name="T96" fmla="*/ 27 w 110"/>
                  <a:gd name="T97" fmla="*/ 19 h 48"/>
                  <a:gd name="T98" fmla="*/ 26 w 110"/>
                  <a:gd name="T99" fmla="*/ 17 h 48"/>
                  <a:gd name="T100" fmla="*/ 24 w 110"/>
                  <a:gd name="T101" fmla="*/ 19 h 48"/>
                  <a:gd name="T102" fmla="*/ 22 w 110"/>
                  <a:gd name="T103" fmla="*/ 21 h 48"/>
                  <a:gd name="T104" fmla="*/ 19 w 110"/>
                  <a:gd name="T105" fmla="*/ 28 h 48"/>
                  <a:gd name="T106" fmla="*/ 17 w 110"/>
                  <a:gd name="T107" fmla="*/ 31 h 48"/>
                  <a:gd name="T108" fmla="*/ 16 w 110"/>
                  <a:gd name="T109" fmla="*/ 31 h 48"/>
                  <a:gd name="T110" fmla="*/ 14 w 110"/>
                  <a:gd name="T111" fmla="*/ 33 h 48"/>
                  <a:gd name="T112" fmla="*/ 11 w 110"/>
                  <a:gd name="T113" fmla="*/ 33 h 48"/>
                  <a:gd name="T114" fmla="*/ 7 w 110"/>
                  <a:gd name="T115" fmla="*/ 33 h 48"/>
                  <a:gd name="T116" fmla="*/ 5 w 110"/>
                  <a:gd name="T117" fmla="*/ 33 h 48"/>
                  <a:gd name="T118" fmla="*/ 5 w 110"/>
                  <a:gd name="T119" fmla="*/ 33 h 48"/>
                  <a:gd name="T120" fmla="*/ 5 w 110"/>
                  <a:gd name="T121" fmla="*/ 34 h 48"/>
                  <a:gd name="T122" fmla="*/ 48 w 110"/>
                  <a:gd name="T123"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48">
                    <a:moveTo>
                      <a:pt x="85" y="39"/>
                    </a:moveTo>
                    <a:lnTo>
                      <a:pt x="87" y="39"/>
                    </a:lnTo>
                    <a:lnTo>
                      <a:pt x="88" y="39"/>
                    </a:lnTo>
                    <a:lnTo>
                      <a:pt x="90" y="39"/>
                    </a:lnTo>
                    <a:lnTo>
                      <a:pt x="94" y="41"/>
                    </a:lnTo>
                    <a:lnTo>
                      <a:pt x="94" y="41"/>
                    </a:lnTo>
                    <a:lnTo>
                      <a:pt x="95" y="41"/>
                    </a:lnTo>
                    <a:lnTo>
                      <a:pt x="95" y="39"/>
                    </a:lnTo>
                    <a:lnTo>
                      <a:pt x="94" y="39"/>
                    </a:lnTo>
                    <a:lnTo>
                      <a:pt x="95" y="39"/>
                    </a:lnTo>
                    <a:lnTo>
                      <a:pt x="95" y="39"/>
                    </a:lnTo>
                    <a:lnTo>
                      <a:pt x="95" y="41"/>
                    </a:lnTo>
                    <a:lnTo>
                      <a:pt x="99" y="43"/>
                    </a:lnTo>
                    <a:lnTo>
                      <a:pt x="99" y="43"/>
                    </a:lnTo>
                    <a:lnTo>
                      <a:pt x="99" y="44"/>
                    </a:lnTo>
                    <a:lnTo>
                      <a:pt x="99" y="44"/>
                    </a:lnTo>
                    <a:lnTo>
                      <a:pt x="97" y="46"/>
                    </a:lnTo>
                    <a:lnTo>
                      <a:pt x="97" y="46"/>
                    </a:lnTo>
                    <a:lnTo>
                      <a:pt x="97" y="46"/>
                    </a:lnTo>
                    <a:lnTo>
                      <a:pt x="97" y="48"/>
                    </a:lnTo>
                    <a:lnTo>
                      <a:pt x="95" y="48"/>
                    </a:lnTo>
                    <a:lnTo>
                      <a:pt x="95" y="48"/>
                    </a:lnTo>
                    <a:lnTo>
                      <a:pt x="94" y="48"/>
                    </a:lnTo>
                    <a:lnTo>
                      <a:pt x="92" y="48"/>
                    </a:lnTo>
                    <a:lnTo>
                      <a:pt x="92" y="48"/>
                    </a:lnTo>
                    <a:lnTo>
                      <a:pt x="90" y="46"/>
                    </a:lnTo>
                    <a:lnTo>
                      <a:pt x="90" y="46"/>
                    </a:lnTo>
                    <a:lnTo>
                      <a:pt x="90" y="44"/>
                    </a:lnTo>
                    <a:lnTo>
                      <a:pt x="88" y="44"/>
                    </a:lnTo>
                    <a:lnTo>
                      <a:pt x="87" y="43"/>
                    </a:lnTo>
                    <a:lnTo>
                      <a:pt x="85" y="41"/>
                    </a:lnTo>
                    <a:lnTo>
                      <a:pt x="85" y="41"/>
                    </a:lnTo>
                    <a:lnTo>
                      <a:pt x="83" y="41"/>
                    </a:lnTo>
                    <a:lnTo>
                      <a:pt x="83" y="39"/>
                    </a:lnTo>
                    <a:lnTo>
                      <a:pt x="83" y="39"/>
                    </a:lnTo>
                    <a:lnTo>
                      <a:pt x="83" y="39"/>
                    </a:lnTo>
                    <a:lnTo>
                      <a:pt x="83" y="39"/>
                    </a:lnTo>
                    <a:lnTo>
                      <a:pt x="82" y="38"/>
                    </a:lnTo>
                    <a:lnTo>
                      <a:pt x="82" y="38"/>
                    </a:lnTo>
                    <a:lnTo>
                      <a:pt x="82" y="38"/>
                    </a:lnTo>
                    <a:lnTo>
                      <a:pt x="82" y="38"/>
                    </a:lnTo>
                    <a:lnTo>
                      <a:pt x="82" y="36"/>
                    </a:lnTo>
                    <a:lnTo>
                      <a:pt x="80" y="36"/>
                    </a:lnTo>
                    <a:lnTo>
                      <a:pt x="80" y="36"/>
                    </a:lnTo>
                    <a:lnTo>
                      <a:pt x="80" y="36"/>
                    </a:lnTo>
                    <a:lnTo>
                      <a:pt x="80" y="33"/>
                    </a:lnTo>
                    <a:lnTo>
                      <a:pt x="80" y="33"/>
                    </a:lnTo>
                    <a:lnTo>
                      <a:pt x="80" y="33"/>
                    </a:lnTo>
                    <a:lnTo>
                      <a:pt x="82" y="34"/>
                    </a:lnTo>
                    <a:lnTo>
                      <a:pt x="82" y="36"/>
                    </a:lnTo>
                    <a:lnTo>
                      <a:pt x="83" y="36"/>
                    </a:lnTo>
                    <a:lnTo>
                      <a:pt x="83" y="39"/>
                    </a:lnTo>
                    <a:lnTo>
                      <a:pt x="85" y="39"/>
                    </a:lnTo>
                    <a:moveTo>
                      <a:pt x="94" y="4"/>
                    </a:moveTo>
                    <a:lnTo>
                      <a:pt x="95" y="12"/>
                    </a:lnTo>
                    <a:lnTo>
                      <a:pt x="102" y="12"/>
                    </a:lnTo>
                    <a:lnTo>
                      <a:pt x="104" y="21"/>
                    </a:lnTo>
                    <a:lnTo>
                      <a:pt x="110" y="19"/>
                    </a:lnTo>
                    <a:lnTo>
                      <a:pt x="109" y="21"/>
                    </a:lnTo>
                    <a:lnTo>
                      <a:pt x="109" y="21"/>
                    </a:lnTo>
                    <a:lnTo>
                      <a:pt x="107" y="21"/>
                    </a:lnTo>
                    <a:lnTo>
                      <a:pt x="107" y="21"/>
                    </a:lnTo>
                    <a:lnTo>
                      <a:pt x="107" y="21"/>
                    </a:lnTo>
                    <a:lnTo>
                      <a:pt x="107" y="21"/>
                    </a:lnTo>
                    <a:lnTo>
                      <a:pt x="107" y="21"/>
                    </a:lnTo>
                    <a:lnTo>
                      <a:pt x="105" y="21"/>
                    </a:lnTo>
                    <a:lnTo>
                      <a:pt x="105" y="22"/>
                    </a:lnTo>
                    <a:lnTo>
                      <a:pt x="105" y="22"/>
                    </a:lnTo>
                    <a:lnTo>
                      <a:pt x="104" y="22"/>
                    </a:lnTo>
                    <a:lnTo>
                      <a:pt x="102" y="22"/>
                    </a:lnTo>
                    <a:lnTo>
                      <a:pt x="102" y="22"/>
                    </a:lnTo>
                    <a:lnTo>
                      <a:pt x="102" y="22"/>
                    </a:lnTo>
                    <a:lnTo>
                      <a:pt x="102" y="22"/>
                    </a:lnTo>
                    <a:lnTo>
                      <a:pt x="102" y="22"/>
                    </a:lnTo>
                    <a:lnTo>
                      <a:pt x="100"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97" y="24"/>
                    </a:lnTo>
                    <a:lnTo>
                      <a:pt x="97" y="26"/>
                    </a:lnTo>
                    <a:lnTo>
                      <a:pt x="97" y="26"/>
                    </a:lnTo>
                    <a:lnTo>
                      <a:pt x="97" y="26"/>
                    </a:lnTo>
                    <a:lnTo>
                      <a:pt x="97" y="26"/>
                    </a:lnTo>
                    <a:lnTo>
                      <a:pt x="95" y="26"/>
                    </a:lnTo>
                    <a:lnTo>
                      <a:pt x="95" y="26"/>
                    </a:lnTo>
                    <a:lnTo>
                      <a:pt x="95" y="26"/>
                    </a:lnTo>
                    <a:lnTo>
                      <a:pt x="95" y="26"/>
                    </a:lnTo>
                    <a:lnTo>
                      <a:pt x="94" y="26"/>
                    </a:lnTo>
                    <a:lnTo>
                      <a:pt x="94" y="26"/>
                    </a:lnTo>
                    <a:lnTo>
                      <a:pt x="94" y="26"/>
                    </a:lnTo>
                    <a:lnTo>
                      <a:pt x="94" y="26"/>
                    </a:lnTo>
                    <a:lnTo>
                      <a:pt x="94" y="26"/>
                    </a:lnTo>
                    <a:lnTo>
                      <a:pt x="94" y="26"/>
                    </a:lnTo>
                    <a:lnTo>
                      <a:pt x="94" y="26"/>
                    </a:lnTo>
                    <a:lnTo>
                      <a:pt x="92" y="24"/>
                    </a:lnTo>
                    <a:lnTo>
                      <a:pt x="92" y="24"/>
                    </a:lnTo>
                    <a:lnTo>
                      <a:pt x="92" y="22"/>
                    </a:lnTo>
                    <a:lnTo>
                      <a:pt x="92" y="22"/>
                    </a:lnTo>
                    <a:lnTo>
                      <a:pt x="92" y="22"/>
                    </a:lnTo>
                    <a:lnTo>
                      <a:pt x="90" y="22"/>
                    </a:lnTo>
                    <a:lnTo>
                      <a:pt x="90" y="22"/>
                    </a:lnTo>
                    <a:lnTo>
                      <a:pt x="90" y="22"/>
                    </a:lnTo>
                    <a:lnTo>
                      <a:pt x="90" y="22"/>
                    </a:lnTo>
                    <a:lnTo>
                      <a:pt x="90" y="24"/>
                    </a:lnTo>
                    <a:lnTo>
                      <a:pt x="90" y="24"/>
                    </a:lnTo>
                    <a:lnTo>
                      <a:pt x="88" y="22"/>
                    </a:lnTo>
                    <a:lnTo>
                      <a:pt x="88" y="22"/>
                    </a:lnTo>
                    <a:lnTo>
                      <a:pt x="88" y="22"/>
                    </a:lnTo>
                    <a:lnTo>
                      <a:pt x="88" y="22"/>
                    </a:lnTo>
                    <a:lnTo>
                      <a:pt x="88" y="22"/>
                    </a:lnTo>
                    <a:lnTo>
                      <a:pt x="88" y="22"/>
                    </a:lnTo>
                    <a:lnTo>
                      <a:pt x="88" y="22"/>
                    </a:lnTo>
                    <a:lnTo>
                      <a:pt x="88" y="22"/>
                    </a:lnTo>
                    <a:lnTo>
                      <a:pt x="88" y="22"/>
                    </a:lnTo>
                    <a:lnTo>
                      <a:pt x="88" y="22"/>
                    </a:lnTo>
                    <a:lnTo>
                      <a:pt x="88" y="22"/>
                    </a:lnTo>
                    <a:lnTo>
                      <a:pt x="88" y="22"/>
                    </a:lnTo>
                    <a:lnTo>
                      <a:pt x="87" y="22"/>
                    </a:lnTo>
                    <a:lnTo>
                      <a:pt x="87" y="22"/>
                    </a:lnTo>
                    <a:lnTo>
                      <a:pt x="87" y="24"/>
                    </a:lnTo>
                    <a:lnTo>
                      <a:pt x="87" y="24"/>
                    </a:lnTo>
                    <a:lnTo>
                      <a:pt x="85" y="24"/>
                    </a:lnTo>
                    <a:lnTo>
                      <a:pt x="85" y="24"/>
                    </a:lnTo>
                    <a:lnTo>
                      <a:pt x="85" y="22"/>
                    </a:lnTo>
                    <a:lnTo>
                      <a:pt x="85" y="22"/>
                    </a:lnTo>
                    <a:lnTo>
                      <a:pt x="85" y="21"/>
                    </a:lnTo>
                    <a:lnTo>
                      <a:pt x="85" y="19"/>
                    </a:lnTo>
                    <a:lnTo>
                      <a:pt x="83" y="19"/>
                    </a:lnTo>
                    <a:lnTo>
                      <a:pt x="83" y="17"/>
                    </a:lnTo>
                    <a:lnTo>
                      <a:pt x="82" y="17"/>
                    </a:lnTo>
                    <a:lnTo>
                      <a:pt x="82" y="19"/>
                    </a:lnTo>
                    <a:lnTo>
                      <a:pt x="80" y="19"/>
                    </a:lnTo>
                    <a:lnTo>
                      <a:pt x="77" y="17"/>
                    </a:lnTo>
                    <a:lnTo>
                      <a:pt x="77" y="17"/>
                    </a:lnTo>
                    <a:lnTo>
                      <a:pt x="77" y="17"/>
                    </a:lnTo>
                    <a:lnTo>
                      <a:pt x="75" y="17"/>
                    </a:lnTo>
                    <a:lnTo>
                      <a:pt x="75" y="19"/>
                    </a:lnTo>
                    <a:lnTo>
                      <a:pt x="75" y="19"/>
                    </a:lnTo>
                    <a:lnTo>
                      <a:pt x="75" y="21"/>
                    </a:lnTo>
                    <a:lnTo>
                      <a:pt x="77" y="24"/>
                    </a:lnTo>
                    <a:lnTo>
                      <a:pt x="77" y="24"/>
                    </a:lnTo>
                    <a:lnTo>
                      <a:pt x="77" y="24"/>
                    </a:lnTo>
                    <a:lnTo>
                      <a:pt x="77" y="24"/>
                    </a:lnTo>
                    <a:lnTo>
                      <a:pt x="75" y="26"/>
                    </a:lnTo>
                    <a:lnTo>
                      <a:pt x="73" y="26"/>
                    </a:lnTo>
                    <a:lnTo>
                      <a:pt x="73" y="26"/>
                    </a:lnTo>
                    <a:lnTo>
                      <a:pt x="73" y="28"/>
                    </a:lnTo>
                    <a:lnTo>
                      <a:pt x="73" y="28"/>
                    </a:lnTo>
                    <a:lnTo>
                      <a:pt x="73" y="29"/>
                    </a:lnTo>
                    <a:lnTo>
                      <a:pt x="75" y="29"/>
                    </a:lnTo>
                    <a:lnTo>
                      <a:pt x="75" y="31"/>
                    </a:lnTo>
                    <a:lnTo>
                      <a:pt x="75" y="31"/>
                    </a:lnTo>
                    <a:lnTo>
                      <a:pt x="73" y="31"/>
                    </a:lnTo>
                    <a:lnTo>
                      <a:pt x="75" y="33"/>
                    </a:lnTo>
                    <a:lnTo>
                      <a:pt x="75" y="33"/>
                    </a:lnTo>
                    <a:lnTo>
                      <a:pt x="75" y="34"/>
                    </a:lnTo>
                    <a:lnTo>
                      <a:pt x="75" y="34"/>
                    </a:lnTo>
                    <a:lnTo>
                      <a:pt x="75" y="36"/>
                    </a:lnTo>
                    <a:lnTo>
                      <a:pt x="75" y="36"/>
                    </a:lnTo>
                    <a:lnTo>
                      <a:pt x="75" y="36"/>
                    </a:lnTo>
                    <a:lnTo>
                      <a:pt x="77" y="36"/>
                    </a:lnTo>
                    <a:lnTo>
                      <a:pt x="77" y="36"/>
                    </a:lnTo>
                    <a:lnTo>
                      <a:pt x="77" y="36"/>
                    </a:lnTo>
                    <a:lnTo>
                      <a:pt x="77" y="36"/>
                    </a:lnTo>
                    <a:lnTo>
                      <a:pt x="77" y="38"/>
                    </a:lnTo>
                    <a:lnTo>
                      <a:pt x="77" y="38"/>
                    </a:lnTo>
                    <a:lnTo>
                      <a:pt x="77" y="38"/>
                    </a:lnTo>
                    <a:lnTo>
                      <a:pt x="77" y="38"/>
                    </a:lnTo>
                    <a:lnTo>
                      <a:pt x="77" y="38"/>
                    </a:lnTo>
                    <a:lnTo>
                      <a:pt x="77" y="38"/>
                    </a:lnTo>
                    <a:lnTo>
                      <a:pt x="77" y="38"/>
                    </a:lnTo>
                    <a:lnTo>
                      <a:pt x="77" y="38"/>
                    </a:lnTo>
                    <a:lnTo>
                      <a:pt x="77" y="38"/>
                    </a:lnTo>
                    <a:lnTo>
                      <a:pt x="75" y="38"/>
                    </a:lnTo>
                    <a:lnTo>
                      <a:pt x="75" y="38"/>
                    </a:lnTo>
                    <a:lnTo>
                      <a:pt x="75" y="38"/>
                    </a:lnTo>
                    <a:lnTo>
                      <a:pt x="75" y="38"/>
                    </a:lnTo>
                    <a:lnTo>
                      <a:pt x="75" y="38"/>
                    </a:lnTo>
                    <a:lnTo>
                      <a:pt x="75" y="38"/>
                    </a:lnTo>
                    <a:lnTo>
                      <a:pt x="75" y="38"/>
                    </a:lnTo>
                    <a:lnTo>
                      <a:pt x="75" y="39"/>
                    </a:lnTo>
                    <a:lnTo>
                      <a:pt x="75" y="39"/>
                    </a:lnTo>
                    <a:lnTo>
                      <a:pt x="73" y="39"/>
                    </a:lnTo>
                    <a:lnTo>
                      <a:pt x="73" y="39"/>
                    </a:lnTo>
                    <a:lnTo>
                      <a:pt x="73" y="39"/>
                    </a:lnTo>
                    <a:lnTo>
                      <a:pt x="73" y="39"/>
                    </a:lnTo>
                    <a:lnTo>
                      <a:pt x="73" y="38"/>
                    </a:lnTo>
                    <a:lnTo>
                      <a:pt x="72" y="38"/>
                    </a:lnTo>
                    <a:lnTo>
                      <a:pt x="72" y="38"/>
                    </a:lnTo>
                    <a:lnTo>
                      <a:pt x="72" y="38"/>
                    </a:lnTo>
                    <a:lnTo>
                      <a:pt x="68" y="36"/>
                    </a:lnTo>
                    <a:lnTo>
                      <a:pt x="68" y="36"/>
                    </a:lnTo>
                    <a:lnTo>
                      <a:pt x="68" y="36"/>
                    </a:lnTo>
                    <a:lnTo>
                      <a:pt x="68" y="36"/>
                    </a:lnTo>
                    <a:lnTo>
                      <a:pt x="68" y="36"/>
                    </a:lnTo>
                    <a:lnTo>
                      <a:pt x="68" y="36"/>
                    </a:lnTo>
                    <a:lnTo>
                      <a:pt x="68" y="36"/>
                    </a:lnTo>
                    <a:lnTo>
                      <a:pt x="68" y="34"/>
                    </a:lnTo>
                    <a:lnTo>
                      <a:pt x="68" y="34"/>
                    </a:lnTo>
                    <a:lnTo>
                      <a:pt x="68" y="34"/>
                    </a:lnTo>
                    <a:lnTo>
                      <a:pt x="68" y="34"/>
                    </a:lnTo>
                    <a:lnTo>
                      <a:pt x="68" y="34"/>
                    </a:lnTo>
                    <a:lnTo>
                      <a:pt x="68" y="34"/>
                    </a:lnTo>
                    <a:lnTo>
                      <a:pt x="68" y="34"/>
                    </a:lnTo>
                    <a:lnTo>
                      <a:pt x="68" y="34"/>
                    </a:lnTo>
                    <a:lnTo>
                      <a:pt x="68" y="34"/>
                    </a:lnTo>
                    <a:lnTo>
                      <a:pt x="68" y="34"/>
                    </a:lnTo>
                    <a:lnTo>
                      <a:pt x="66" y="33"/>
                    </a:lnTo>
                    <a:lnTo>
                      <a:pt x="66" y="33"/>
                    </a:lnTo>
                    <a:lnTo>
                      <a:pt x="66" y="33"/>
                    </a:lnTo>
                    <a:lnTo>
                      <a:pt x="66" y="33"/>
                    </a:lnTo>
                    <a:lnTo>
                      <a:pt x="66" y="33"/>
                    </a:lnTo>
                    <a:lnTo>
                      <a:pt x="66" y="33"/>
                    </a:lnTo>
                    <a:lnTo>
                      <a:pt x="66" y="33"/>
                    </a:lnTo>
                    <a:lnTo>
                      <a:pt x="66" y="33"/>
                    </a:lnTo>
                    <a:lnTo>
                      <a:pt x="66" y="33"/>
                    </a:lnTo>
                    <a:lnTo>
                      <a:pt x="66" y="33"/>
                    </a:lnTo>
                    <a:lnTo>
                      <a:pt x="66" y="33"/>
                    </a:lnTo>
                    <a:lnTo>
                      <a:pt x="66" y="33"/>
                    </a:lnTo>
                    <a:lnTo>
                      <a:pt x="65" y="33"/>
                    </a:lnTo>
                    <a:lnTo>
                      <a:pt x="65" y="33"/>
                    </a:lnTo>
                    <a:lnTo>
                      <a:pt x="65" y="33"/>
                    </a:lnTo>
                    <a:lnTo>
                      <a:pt x="65" y="33"/>
                    </a:lnTo>
                    <a:lnTo>
                      <a:pt x="65" y="33"/>
                    </a:lnTo>
                    <a:lnTo>
                      <a:pt x="65" y="33"/>
                    </a:lnTo>
                    <a:lnTo>
                      <a:pt x="65" y="33"/>
                    </a:lnTo>
                    <a:lnTo>
                      <a:pt x="65" y="33"/>
                    </a:lnTo>
                    <a:lnTo>
                      <a:pt x="63" y="31"/>
                    </a:lnTo>
                    <a:lnTo>
                      <a:pt x="63" y="31"/>
                    </a:lnTo>
                    <a:lnTo>
                      <a:pt x="63" y="31"/>
                    </a:lnTo>
                    <a:lnTo>
                      <a:pt x="63" y="31"/>
                    </a:lnTo>
                    <a:lnTo>
                      <a:pt x="61" y="28"/>
                    </a:lnTo>
                    <a:lnTo>
                      <a:pt x="61" y="28"/>
                    </a:lnTo>
                    <a:lnTo>
                      <a:pt x="61" y="28"/>
                    </a:lnTo>
                    <a:lnTo>
                      <a:pt x="58" y="26"/>
                    </a:lnTo>
                    <a:lnTo>
                      <a:pt x="58" y="26"/>
                    </a:lnTo>
                    <a:lnTo>
                      <a:pt x="58" y="26"/>
                    </a:lnTo>
                    <a:lnTo>
                      <a:pt x="58" y="26"/>
                    </a:lnTo>
                    <a:lnTo>
                      <a:pt x="56" y="24"/>
                    </a:lnTo>
                    <a:lnTo>
                      <a:pt x="56" y="24"/>
                    </a:lnTo>
                    <a:lnTo>
                      <a:pt x="56" y="24"/>
                    </a:lnTo>
                    <a:lnTo>
                      <a:pt x="56" y="24"/>
                    </a:lnTo>
                    <a:lnTo>
                      <a:pt x="55" y="24"/>
                    </a:lnTo>
                    <a:lnTo>
                      <a:pt x="55" y="22"/>
                    </a:lnTo>
                    <a:lnTo>
                      <a:pt x="53" y="22"/>
                    </a:lnTo>
                    <a:lnTo>
                      <a:pt x="53" y="22"/>
                    </a:lnTo>
                    <a:lnTo>
                      <a:pt x="53" y="22"/>
                    </a:lnTo>
                    <a:lnTo>
                      <a:pt x="53" y="22"/>
                    </a:lnTo>
                    <a:lnTo>
                      <a:pt x="53" y="22"/>
                    </a:lnTo>
                    <a:lnTo>
                      <a:pt x="51" y="22"/>
                    </a:lnTo>
                    <a:lnTo>
                      <a:pt x="51" y="22"/>
                    </a:lnTo>
                    <a:lnTo>
                      <a:pt x="51" y="22"/>
                    </a:lnTo>
                    <a:lnTo>
                      <a:pt x="50" y="22"/>
                    </a:lnTo>
                    <a:lnTo>
                      <a:pt x="50" y="22"/>
                    </a:lnTo>
                    <a:lnTo>
                      <a:pt x="50" y="22"/>
                    </a:lnTo>
                    <a:lnTo>
                      <a:pt x="50" y="22"/>
                    </a:lnTo>
                    <a:lnTo>
                      <a:pt x="50" y="21"/>
                    </a:lnTo>
                    <a:lnTo>
                      <a:pt x="48" y="21"/>
                    </a:lnTo>
                    <a:lnTo>
                      <a:pt x="48" y="21"/>
                    </a:lnTo>
                    <a:lnTo>
                      <a:pt x="48" y="21"/>
                    </a:lnTo>
                    <a:lnTo>
                      <a:pt x="48" y="21"/>
                    </a:lnTo>
                    <a:lnTo>
                      <a:pt x="48" y="21"/>
                    </a:lnTo>
                    <a:lnTo>
                      <a:pt x="48" y="21"/>
                    </a:lnTo>
                    <a:lnTo>
                      <a:pt x="48" y="21"/>
                    </a:lnTo>
                    <a:lnTo>
                      <a:pt x="48" y="21"/>
                    </a:lnTo>
                    <a:lnTo>
                      <a:pt x="48" y="21"/>
                    </a:lnTo>
                    <a:lnTo>
                      <a:pt x="48" y="21"/>
                    </a:lnTo>
                    <a:lnTo>
                      <a:pt x="46" y="21"/>
                    </a:lnTo>
                    <a:lnTo>
                      <a:pt x="46" y="21"/>
                    </a:lnTo>
                    <a:lnTo>
                      <a:pt x="46" y="21"/>
                    </a:lnTo>
                    <a:lnTo>
                      <a:pt x="46" y="21"/>
                    </a:lnTo>
                    <a:lnTo>
                      <a:pt x="46" y="21"/>
                    </a:lnTo>
                    <a:lnTo>
                      <a:pt x="44" y="21"/>
                    </a:lnTo>
                    <a:lnTo>
                      <a:pt x="44" y="21"/>
                    </a:lnTo>
                    <a:lnTo>
                      <a:pt x="44" y="21"/>
                    </a:lnTo>
                    <a:lnTo>
                      <a:pt x="44" y="21"/>
                    </a:lnTo>
                    <a:lnTo>
                      <a:pt x="43" y="21"/>
                    </a:lnTo>
                    <a:lnTo>
                      <a:pt x="43" y="21"/>
                    </a:lnTo>
                    <a:lnTo>
                      <a:pt x="43" y="21"/>
                    </a:lnTo>
                    <a:lnTo>
                      <a:pt x="43" y="21"/>
                    </a:lnTo>
                    <a:lnTo>
                      <a:pt x="43" y="21"/>
                    </a:lnTo>
                    <a:lnTo>
                      <a:pt x="43" y="19"/>
                    </a:lnTo>
                    <a:lnTo>
                      <a:pt x="43" y="19"/>
                    </a:lnTo>
                    <a:lnTo>
                      <a:pt x="43" y="19"/>
                    </a:lnTo>
                    <a:lnTo>
                      <a:pt x="41" y="19"/>
                    </a:lnTo>
                    <a:lnTo>
                      <a:pt x="41" y="19"/>
                    </a:lnTo>
                    <a:lnTo>
                      <a:pt x="39" y="19"/>
                    </a:lnTo>
                    <a:lnTo>
                      <a:pt x="39" y="19"/>
                    </a:lnTo>
                    <a:lnTo>
                      <a:pt x="39" y="19"/>
                    </a:lnTo>
                    <a:lnTo>
                      <a:pt x="38" y="19"/>
                    </a:lnTo>
                    <a:lnTo>
                      <a:pt x="38" y="19"/>
                    </a:lnTo>
                    <a:lnTo>
                      <a:pt x="38" y="19"/>
                    </a:lnTo>
                    <a:lnTo>
                      <a:pt x="38" y="19"/>
                    </a:lnTo>
                    <a:lnTo>
                      <a:pt x="38" y="19"/>
                    </a:lnTo>
                    <a:lnTo>
                      <a:pt x="36" y="19"/>
                    </a:lnTo>
                    <a:lnTo>
                      <a:pt x="36" y="17"/>
                    </a:lnTo>
                    <a:lnTo>
                      <a:pt x="36" y="17"/>
                    </a:lnTo>
                    <a:lnTo>
                      <a:pt x="34" y="17"/>
                    </a:lnTo>
                    <a:lnTo>
                      <a:pt x="34" y="17"/>
                    </a:lnTo>
                    <a:lnTo>
                      <a:pt x="34" y="17"/>
                    </a:lnTo>
                    <a:lnTo>
                      <a:pt x="34" y="17"/>
                    </a:lnTo>
                    <a:lnTo>
                      <a:pt x="34" y="17"/>
                    </a:lnTo>
                    <a:lnTo>
                      <a:pt x="34" y="17"/>
                    </a:lnTo>
                    <a:lnTo>
                      <a:pt x="33" y="19"/>
                    </a:lnTo>
                    <a:lnTo>
                      <a:pt x="33" y="19"/>
                    </a:lnTo>
                    <a:lnTo>
                      <a:pt x="33" y="19"/>
                    </a:lnTo>
                    <a:lnTo>
                      <a:pt x="33" y="19"/>
                    </a:lnTo>
                    <a:lnTo>
                      <a:pt x="33" y="19"/>
                    </a:lnTo>
                    <a:lnTo>
                      <a:pt x="33" y="19"/>
                    </a:lnTo>
                    <a:lnTo>
                      <a:pt x="33" y="19"/>
                    </a:lnTo>
                    <a:lnTo>
                      <a:pt x="31" y="17"/>
                    </a:lnTo>
                    <a:lnTo>
                      <a:pt x="31" y="17"/>
                    </a:lnTo>
                    <a:lnTo>
                      <a:pt x="31" y="17"/>
                    </a:lnTo>
                    <a:lnTo>
                      <a:pt x="31" y="17"/>
                    </a:lnTo>
                    <a:lnTo>
                      <a:pt x="29" y="17"/>
                    </a:lnTo>
                    <a:lnTo>
                      <a:pt x="29" y="17"/>
                    </a:lnTo>
                    <a:lnTo>
                      <a:pt x="29" y="17"/>
                    </a:lnTo>
                    <a:lnTo>
                      <a:pt x="29" y="17"/>
                    </a:lnTo>
                    <a:lnTo>
                      <a:pt x="29" y="17"/>
                    </a:lnTo>
                    <a:lnTo>
                      <a:pt x="29" y="17"/>
                    </a:lnTo>
                    <a:lnTo>
                      <a:pt x="29" y="17"/>
                    </a:lnTo>
                    <a:lnTo>
                      <a:pt x="27" y="17"/>
                    </a:lnTo>
                    <a:lnTo>
                      <a:pt x="27" y="17"/>
                    </a:lnTo>
                    <a:lnTo>
                      <a:pt x="27" y="17"/>
                    </a:lnTo>
                    <a:lnTo>
                      <a:pt x="27" y="17"/>
                    </a:lnTo>
                    <a:lnTo>
                      <a:pt x="27" y="17"/>
                    </a:lnTo>
                    <a:lnTo>
                      <a:pt x="27" y="17"/>
                    </a:lnTo>
                    <a:lnTo>
                      <a:pt x="27" y="17"/>
                    </a:lnTo>
                    <a:lnTo>
                      <a:pt x="27" y="17"/>
                    </a:lnTo>
                    <a:lnTo>
                      <a:pt x="27" y="17"/>
                    </a:lnTo>
                    <a:lnTo>
                      <a:pt x="27" y="19"/>
                    </a:lnTo>
                    <a:lnTo>
                      <a:pt x="27" y="19"/>
                    </a:lnTo>
                    <a:lnTo>
                      <a:pt x="27" y="19"/>
                    </a:lnTo>
                    <a:lnTo>
                      <a:pt x="27" y="19"/>
                    </a:lnTo>
                    <a:lnTo>
                      <a:pt x="27" y="19"/>
                    </a:lnTo>
                    <a:lnTo>
                      <a:pt x="26" y="19"/>
                    </a:lnTo>
                    <a:lnTo>
                      <a:pt x="26" y="19"/>
                    </a:lnTo>
                    <a:lnTo>
                      <a:pt x="26" y="17"/>
                    </a:lnTo>
                    <a:lnTo>
                      <a:pt x="26" y="17"/>
                    </a:lnTo>
                    <a:lnTo>
                      <a:pt x="26" y="17"/>
                    </a:lnTo>
                    <a:lnTo>
                      <a:pt x="26" y="17"/>
                    </a:lnTo>
                    <a:lnTo>
                      <a:pt x="24" y="17"/>
                    </a:lnTo>
                    <a:lnTo>
                      <a:pt x="24" y="17"/>
                    </a:lnTo>
                    <a:lnTo>
                      <a:pt x="24" y="17"/>
                    </a:lnTo>
                    <a:lnTo>
                      <a:pt x="24" y="19"/>
                    </a:lnTo>
                    <a:lnTo>
                      <a:pt x="24" y="19"/>
                    </a:lnTo>
                    <a:lnTo>
                      <a:pt x="24" y="19"/>
                    </a:lnTo>
                    <a:lnTo>
                      <a:pt x="24" y="19"/>
                    </a:lnTo>
                    <a:lnTo>
                      <a:pt x="22" y="19"/>
                    </a:lnTo>
                    <a:lnTo>
                      <a:pt x="22" y="19"/>
                    </a:lnTo>
                    <a:lnTo>
                      <a:pt x="22" y="19"/>
                    </a:lnTo>
                    <a:lnTo>
                      <a:pt x="22" y="19"/>
                    </a:lnTo>
                    <a:lnTo>
                      <a:pt x="22" y="21"/>
                    </a:lnTo>
                    <a:lnTo>
                      <a:pt x="22" y="21"/>
                    </a:lnTo>
                    <a:lnTo>
                      <a:pt x="22" y="21"/>
                    </a:lnTo>
                    <a:lnTo>
                      <a:pt x="22" y="21"/>
                    </a:lnTo>
                    <a:lnTo>
                      <a:pt x="21" y="22"/>
                    </a:lnTo>
                    <a:lnTo>
                      <a:pt x="21" y="22"/>
                    </a:lnTo>
                    <a:lnTo>
                      <a:pt x="19" y="26"/>
                    </a:lnTo>
                    <a:lnTo>
                      <a:pt x="19" y="28"/>
                    </a:lnTo>
                    <a:lnTo>
                      <a:pt x="19" y="28"/>
                    </a:lnTo>
                    <a:lnTo>
                      <a:pt x="19" y="28"/>
                    </a:lnTo>
                    <a:lnTo>
                      <a:pt x="17" y="29"/>
                    </a:lnTo>
                    <a:lnTo>
                      <a:pt x="17" y="29"/>
                    </a:lnTo>
                    <a:lnTo>
                      <a:pt x="17" y="29"/>
                    </a:lnTo>
                    <a:lnTo>
                      <a:pt x="17" y="29"/>
                    </a:lnTo>
                    <a:lnTo>
                      <a:pt x="17" y="31"/>
                    </a:lnTo>
                    <a:lnTo>
                      <a:pt x="17" y="31"/>
                    </a:lnTo>
                    <a:lnTo>
                      <a:pt x="17" y="31"/>
                    </a:lnTo>
                    <a:lnTo>
                      <a:pt x="17" y="31"/>
                    </a:lnTo>
                    <a:lnTo>
                      <a:pt x="17" y="31"/>
                    </a:lnTo>
                    <a:lnTo>
                      <a:pt x="17" y="31"/>
                    </a:lnTo>
                    <a:lnTo>
                      <a:pt x="17" y="31"/>
                    </a:lnTo>
                    <a:lnTo>
                      <a:pt x="17" y="31"/>
                    </a:lnTo>
                    <a:lnTo>
                      <a:pt x="16" y="31"/>
                    </a:lnTo>
                    <a:lnTo>
                      <a:pt x="16" y="31"/>
                    </a:lnTo>
                    <a:lnTo>
                      <a:pt x="16" y="33"/>
                    </a:lnTo>
                    <a:lnTo>
                      <a:pt x="16" y="33"/>
                    </a:lnTo>
                    <a:lnTo>
                      <a:pt x="14" y="33"/>
                    </a:lnTo>
                    <a:lnTo>
                      <a:pt x="14" y="33"/>
                    </a:lnTo>
                    <a:lnTo>
                      <a:pt x="14" y="33"/>
                    </a:lnTo>
                    <a:lnTo>
                      <a:pt x="14" y="33"/>
                    </a:lnTo>
                    <a:lnTo>
                      <a:pt x="14" y="33"/>
                    </a:lnTo>
                    <a:lnTo>
                      <a:pt x="14" y="33"/>
                    </a:lnTo>
                    <a:lnTo>
                      <a:pt x="14" y="33"/>
                    </a:lnTo>
                    <a:lnTo>
                      <a:pt x="12" y="33"/>
                    </a:lnTo>
                    <a:lnTo>
                      <a:pt x="12" y="33"/>
                    </a:lnTo>
                    <a:lnTo>
                      <a:pt x="12" y="33"/>
                    </a:lnTo>
                    <a:lnTo>
                      <a:pt x="12" y="33"/>
                    </a:lnTo>
                    <a:lnTo>
                      <a:pt x="11" y="33"/>
                    </a:lnTo>
                    <a:lnTo>
                      <a:pt x="11" y="33"/>
                    </a:lnTo>
                    <a:lnTo>
                      <a:pt x="11" y="33"/>
                    </a:lnTo>
                    <a:lnTo>
                      <a:pt x="9" y="33"/>
                    </a:lnTo>
                    <a:lnTo>
                      <a:pt x="9" y="33"/>
                    </a:lnTo>
                    <a:lnTo>
                      <a:pt x="9" y="33"/>
                    </a:lnTo>
                    <a:lnTo>
                      <a:pt x="9" y="33"/>
                    </a:lnTo>
                    <a:lnTo>
                      <a:pt x="7" y="33"/>
                    </a:lnTo>
                    <a:lnTo>
                      <a:pt x="7" y="33"/>
                    </a:lnTo>
                    <a:lnTo>
                      <a:pt x="7" y="33"/>
                    </a:lnTo>
                    <a:lnTo>
                      <a:pt x="7" y="33"/>
                    </a:lnTo>
                    <a:lnTo>
                      <a:pt x="7" y="33"/>
                    </a:lnTo>
                    <a:lnTo>
                      <a:pt x="7" y="33"/>
                    </a:lnTo>
                    <a:lnTo>
                      <a:pt x="5" y="33"/>
                    </a:lnTo>
                    <a:lnTo>
                      <a:pt x="5" y="33"/>
                    </a:lnTo>
                    <a:lnTo>
                      <a:pt x="5" y="33"/>
                    </a:lnTo>
                    <a:lnTo>
                      <a:pt x="5" y="33"/>
                    </a:lnTo>
                    <a:lnTo>
                      <a:pt x="5" y="33"/>
                    </a:lnTo>
                    <a:lnTo>
                      <a:pt x="5" y="33"/>
                    </a:lnTo>
                    <a:lnTo>
                      <a:pt x="5" y="33"/>
                    </a:lnTo>
                    <a:lnTo>
                      <a:pt x="5" y="33"/>
                    </a:lnTo>
                    <a:lnTo>
                      <a:pt x="5" y="33"/>
                    </a:lnTo>
                    <a:lnTo>
                      <a:pt x="5" y="33"/>
                    </a:lnTo>
                    <a:lnTo>
                      <a:pt x="5" y="33"/>
                    </a:lnTo>
                    <a:lnTo>
                      <a:pt x="5" y="34"/>
                    </a:lnTo>
                    <a:lnTo>
                      <a:pt x="5" y="34"/>
                    </a:lnTo>
                    <a:lnTo>
                      <a:pt x="5" y="34"/>
                    </a:lnTo>
                    <a:lnTo>
                      <a:pt x="5" y="34"/>
                    </a:lnTo>
                    <a:lnTo>
                      <a:pt x="5" y="34"/>
                    </a:lnTo>
                    <a:lnTo>
                      <a:pt x="4" y="33"/>
                    </a:lnTo>
                    <a:lnTo>
                      <a:pt x="4" y="33"/>
                    </a:lnTo>
                    <a:lnTo>
                      <a:pt x="4" y="34"/>
                    </a:lnTo>
                    <a:lnTo>
                      <a:pt x="0" y="6"/>
                    </a:lnTo>
                    <a:lnTo>
                      <a:pt x="39" y="2"/>
                    </a:lnTo>
                    <a:lnTo>
                      <a:pt x="46" y="0"/>
                    </a:lnTo>
                    <a:lnTo>
                      <a:pt x="48" y="9"/>
                    </a:lnTo>
                    <a:lnTo>
                      <a:pt x="94"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49" name="Freeform 2509"/>
              <p:cNvSpPr>
                <a:spLocks/>
              </p:cNvSpPr>
              <p:nvPr/>
            </p:nvSpPr>
            <p:spPr bwMode="auto">
              <a:xfrm>
                <a:off x="4281" y="1540"/>
                <a:ext cx="28" cy="47"/>
              </a:xfrm>
              <a:custGeom>
                <a:avLst/>
                <a:gdLst>
                  <a:gd name="T0" fmla="*/ 25 w 28"/>
                  <a:gd name="T1" fmla="*/ 23 h 47"/>
                  <a:gd name="T2" fmla="*/ 23 w 28"/>
                  <a:gd name="T3" fmla="*/ 23 h 47"/>
                  <a:gd name="T4" fmla="*/ 23 w 28"/>
                  <a:gd name="T5" fmla="*/ 23 h 47"/>
                  <a:gd name="T6" fmla="*/ 22 w 28"/>
                  <a:gd name="T7" fmla="*/ 23 h 47"/>
                  <a:gd name="T8" fmla="*/ 22 w 28"/>
                  <a:gd name="T9" fmla="*/ 25 h 47"/>
                  <a:gd name="T10" fmla="*/ 22 w 28"/>
                  <a:gd name="T11" fmla="*/ 27 h 47"/>
                  <a:gd name="T12" fmla="*/ 22 w 28"/>
                  <a:gd name="T13" fmla="*/ 27 h 47"/>
                  <a:gd name="T14" fmla="*/ 22 w 28"/>
                  <a:gd name="T15" fmla="*/ 28 h 47"/>
                  <a:gd name="T16" fmla="*/ 23 w 28"/>
                  <a:gd name="T17" fmla="*/ 28 h 47"/>
                  <a:gd name="T18" fmla="*/ 23 w 28"/>
                  <a:gd name="T19" fmla="*/ 28 h 47"/>
                  <a:gd name="T20" fmla="*/ 23 w 28"/>
                  <a:gd name="T21" fmla="*/ 30 h 47"/>
                  <a:gd name="T22" fmla="*/ 23 w 28"/>
                  <a:gd name="T23" fmla="*/ 30 h 47"/>
                  <a:gd name="T24" fmla="*/ 25 w 28"/>
                  <a:gd name="T25" fmla="*/ 32 h 47"/>
                  <a:gd name="T26" fmla="*/ 25 w 28"/>
                  <a:gd name="T27" fmla="*/ 32 h 47"/>
                  <a:gd name="T28" fmla="*/ 25 w 28"/>
                  <a:gd name="T29" fmla="*/ 32 h 47"/>
                  <a:gd name="T30" fmla="*/ 23 w 28"/>
                  <a:gd name="T31" fmla="*/ 32 h 47"/>
                  <a:gd name="T32" fmla="*/ 23 w 28"/>
                  <a:gd name="T33" fmla="*/ 32 h 47"/>
                  <a:gd name="T34" fmla="*/ 22 w 28"/>
                  <a:gd name="T35" fmla="*/ 32 h 47"/>
                  <a:gd name="T36" fmla="*/ 22 w 28"/>
                  <a:gd name="T37" fmla="*/ 32 h 47"/>
                  <a:gd name="T38" fmla="*/ 20 w 28"/>
                  <a:gd name="T39" fmla="*/ 33 h 47"/>
                  <a:gd name="T40" fmla="*/ 20 w 28"/>
                  <a:gd name="T41" fmla="*/ 33 h 47"/>
                  <a:gd name="T42" fmla="*/ 20 w 28"/>
                  <a:gd name="T43" fmla="*/ 35 h 47"/>
                  <a:gd name="T44" fmla="*/ 20 w 28"/>
                  <a:gd name="T45" fmla="*/ 35 h 47"/>
                  <a:gd name="T46" fmla="*/ 20 w 28"/>
                  <a:gd name="T47" fmla="*/ 35 h 47"/>
                  <a:gd name="T48" fmla="*/ 18 w 28"/>
                  <a:gd name="T49" fmla="*/ 37 h 47"/>
                  <a:gd name="T50" fmla="*/ 18 w 28"/>
                  <a:gd name="T51" fmla="*/ 40 h 47"/>
                  <a:gd name="T52" fmla="*/ 20 w 28"/>
                  <a:gd name="T53" fmla="*/ 42 h 47"/>
                  <a:gd name="T54" fmla="*/ 20 w 28"/>
                  <a:gd name="T55" fmla="*/ 44 h 47"/>
                  <a:gd name="T56" fmla="*/ 6 w 28"/>
                  <a:gd name="T57" fmla="*/ 47 h 47"/>
                  <a:gd name="T58" fmla="*/ 5 w 28"/>
                  <a:gd name="T59" fmla="*/ 39 h 47"/>
                  <a:gd name="T60" fmla="*/ 5 w 28"/>
                  <a:gd name="T61" fmla="*/ 37 h 47"/>
                  <a:gd name="T62" fmla="*/ 5 w 28"/>
                  <a:gd name="T63" fmla="*/ 35 h 47"/>
                  <a:gd name="T64" fmla="*/ 1 w 28"/>
                  <a:gd name="T65" fmla="*/ 11 h 47"/>
                  <a:gd name="T66" fmla="*/ 0 w 28"/>
                  <a:gd name="T67" fmla="*/ 3 h 47"/>
                  <a:gd name="T68" fmla="*/ 5 w 28"/>
                  <a:gd name="T69" fmla="*/ 1 h 47"/>
                  <a:gd name="T70" fmla="*/ 6 w 28"/>
                  <a:gd name="T71" fmla="*/ 1 h 47"/>
                  <a:gd name="T72" fmla="*/ 6 w 28"/>
                  <a:gd name="T73" fmla="*/ 1 h 47"/>
                  <a:gd name="T74" fmla="*/ 23 w 28"/>
                  <a:gd name="T75" fmla="*/ 0 h 47"/>
                  <a:gd name="T76" fmla="*/ 28 w 28"/>
                  <a:gd name="T77" fmla="*/ 20 h 47"/>
                  <a:gd name="T78" fmla="*/ 27 w 28"/>
                  <a:gd name="T79" fmla="*/ 20 h 47"/>
                  <a:gd name="T80" fmla="*/ 25 w 28"/>
                  <a:gd name="T81" fmla="*/ 22 h 47"/>
                  <a:gd name="T82" fmla="*/ 25 w 28"/>
                  <a:gd name="T83"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47">
                    <a:moveTo>
                      <a:pt x="25" y="23"/>
                    </a:moveTo>
                    <a:lnTo>
                      <a:pt x="23" y="23"/>
                    </a:lnTo>
                    <a:lnTo>
                      <a:pt x="23" y="23"/>
                    </a:lnTo>
                    <a:lnTo>
                      <a:pt x="22" y="23"/>
                    </a:lnTo>
                    <a:lnTo>
                      <a:pt x="22" y="25"/>
                    </a:lnTo>
                    <a:lnTo>
                      <a:pt x="22" y="27"/>
                    </a:lnTo>
                    <a:lnTo>
                      <a:pt x="22" y="27"/>
                    </a:lnTo>
                    <a:lnTo>
                      <a:pt x="22" y="28"/>
                    </a:lnTo>
                    <a:lnTo>
                      <a:pt x="23" y="28"/>
                    </a:lnTo>
                    <a:lnTo>
                      <a:pt x="23" y="28"/>
                    </a:lnTo>
                    <a:lnTo>
                      <a:pt x="23" y="30"/>
                    </a:lnTo>
                    <a:lnTo>
                      <a:pt x="23" y="30"/>
                    </a:lnTo>
                    <a:lnTo>
                      <a:pt x="25" y="32"/>
                    </a:lnTo>
                    <a:lnTo>
                      <a:pt x="25" y="32"/>
                    </a:lnTo>
                    <a:lnTo>
                      <a:pt x="25" y="32"/>
                    </a:lnTo>
                    <a:lnTo>
                      <a:pt x="23" y="32"/>
                    </a:lnTo>
                    <a:lnTo>
                      <a:pt x="23" y="32"/>
                    </a:lnTo>
                    <a:lnTo>
                      <a:pt x="22" y="32"/>
                    </a:lnTo>
                    <a:lnTo>
                      <a:pt x="22" y="32"/>
                    </a:lnTo>
                    <a:lnTo>
                      <a:pt x="20" y="33"/>
                    </a:lnTo>
                    <a:lnTo>
                      <a:pt x="20" y="33"/>
                    </a:lnTo>
                    <a:lnTo>
                      <a:pt x="20" y="35"/>
                    </a:lnTo>
                    <a:lnTo>
                      <a:pt x="20" y="35"/>
                    </a:lnTo>
                    <a:lnTo>
                      <a:pt x="20" y="35"/>
                    </a:lnTo>
                    <a:lnTo>
                      <a:pt x="18" y="37"/>
                    </a:lnTo>
                    <a:lnTo>
                      <a:pt x="18" y="40"/>
                    </a:lnTo>
                    <a:lnTo>
                      <a:pt x="20" y="42"/>
                    </a:lnTo>
                    <a:lnTo>
                      <a:pt x="20" y="44"/>
                    </a:lnTo>
                    <a:lnTo>
                      <a:pt x="6" y="47"/>
                    </a:lnTo>
                    <a:lnTo>
                      <a:pt x="5" y="39"/>
                    </a:lnTo>
                    <a:lnTo>
                      <a:pt x="5" y="37"/>
                    </a:lnTo>
                    <a:lnTo>
                      <a:pt x="5" y="35"/>
                    </a:lnTo>
                    <a:lnTo>
                      <a:pt x="1" y="11"/>
                    </a:lnTo>
                    <a:lnTo>
                      <a:pt x="0" y="3"/>
                    </a:lnTo>
                    <a:lnTo>
                      <a:pt x="5" y="1"/>
                    </a:lnTo>
                    <a:lnTo>
                      <a:pt x="6" y="1"/>
                    </a:lnTo>
                    <a:lnTo>
                      <a:pt x="6" y="1"/>
                    </a:lnTo>
                    <a:lnTo>
                      <a:pt x="23" y="0"/>
                    </a:lnTo>
                    <a:lnTo>
                      <a:pt x="28" y="20"/>
                    </a:lnTo>
                    <a:lnTo>
                      <a:pt x="27" y="20"/>
                    </a:lnTo>
                    <a:lnTo>
                      <a:pt x="25" y="22"/>
                    </a:lnTo>
                    <a:lnTo>
                      <a:pt x="25" y="2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50" name="Freeform 2510"/>
              <p:cNvSpPr>
                <a:spLocks/>
              </p:cNvSpPr>
              <p:nvPr/>
            </p:nvSpPr>
            <p:spPr bwMode="auto">
              <a:xfrm>
                <a:off x="4281" y="1540"/>
                <a:ext cx="28" cy="47"/>
              </a:xfrm>
              <a:custGeom>
                <a:avLst/>
                <a:gdLst>
                  <a:gd name="T0" fmla="*/ 25 w 28"/>
                  <a:gd name="T1" fmla="*/ 23 h 47"/>
                  <a:gd name="T2" fmla="*/ 23 w 28"/>
                  <a:gd name="T3" fmla="*/ 23 h 47"/>
                  <a:gd name="T4" fmla="*/ 23 w 28"/>
                  <a:gd name="T5" fmla="*/ 23 h 47"/>
                  <a:gd name="T6" fmla="*/ 22 w 28"/>
                  <a:gd name="T7" fmla="*/ 23 h 47"/>
                  <a:gd name="T8" fmla="*/ 22 w 28"/>
                  <a:gd name="T9" fmla="*/ 25 h 47"/>
                  <a:gd name="T10" fmla="*/ 22 w 28"/>
                  <a:gd name="T11" fmla="*/ 27 h 47"/>
                  <a:gd name="T12" fmla="*/ 22 w 28"/>
                  <a:gd name="T13" fmla="*/ 27 h 47"/>
                  <a:gd name="T14" fmla="*/ 22 w 28"/>
                  <a:gd name="T15" fmla="*/ 28 h 47"/>
                  <a:gd name="T16" fmla="*/ 23 w 28"/>
                  <a:gd name="T17" fmla="*/ 28 h 47"/>
                  <a:gd name="T18" fmla="*/ 23 w 28"/>
                  <a:gd name="T19" fmla="*/ 28 h 47"/>
                  <a:gd name="T20" fmla="*/ 23 w 28"/>
                  <a:gd name="T21" fmla="*/ 30 h 47"/>
                  <a:gd name="T22" fmla="*/ 23 w 28"/>
                  <a:gd name="T23" fmla="*/ 30 h 47"/>
                  <a:gd name="T24" fmla="*/ 25 w 28"/>
                  <a:gd name="T25" fmla="*/ 32 h 47"/>
                  <a:gd name="T26" fmla="*/ 25 w 28"/>
                  <a:gd name="T27" fmla="*/ 32 h 47"/>
                  <a:gd name="T28" fmla="*/ 25 w 28"/>
                  <a:gd name="T29" fmla="*/ 32 h 47"/>
                  <a:gd name="T30" fmla="*/ 23 w 28"/>
                  <a:gd name="T31" fmla="*/ 32 h 47"/>
                  <a:gd name="T32" fmla="*/ 23 w 28"/>
                  <a:gd name="T33" fmla="*/ 32 h 47"/>
                  <a:gd name="T34" fmla="*/ 22 w 28"/>
                  <a:gd name="T35" fmla="*/ 32 h 47"/>
                  <a:gd name="T36" fmla="*/ 22 w 28"/>
                  <a:gd name="T37" fmla="*/ 32 h 47"/>
                  <a:gd name="T38" fmla="*/ 20 w 28"/>
                  <a:gd name="T39" fmla="*/ 33 h 47"/>
                  <a:gd name="T40" fmla="*/ 20 w 28"/>
                  <a:gd name="T41" fmla="*/ 33 h 47"/>
                  <a:gd name="T42" fmla="*/ 20 w 28"/>
                  <a:gd name="T43" fmla="*/ 35 h 47"/>
                  <a:gd name="T44" fmla="*/ 20 w 28"/>
                  <a:gd name="T45" fmla="*/ 35 h 47"/>
                  <a:gd name="T46" fmla="*/ 20 w 28"/>
                  <a:gd name="T47" fmla="*/ 35 h 47"/>
                  <a:gd name="T48" fmla="*/ 18 w 28"/>
                  <a:gd name="T49" fmla="*/ 37 h 47"/>
                  <a:gd name="T50" fmla="*/ 18 w 28"/>
                  <a:gd name="T51" fmla="*/ 40 h 47"/>
                  <a:gd name="T52" fmla="*/ 20 w 28"/>
                  <a:gd name="T53" fmla="*/ 42 h 47"/>
                  <a:gd name="T54" fmla="*/ 20 w 28"/>
                  <a:gd name="T55" fmla="*/ 44 h 47"/>
                  <a:gd name="T56" fmla="*/ 6 w 28"/>
                  <a:gd name="T57" fmla="*/ 47 h 47"/>
                  <a:gd name="T58" fmla="*/ 5 w 28"/>
                  <a:gd name="T59" fmla="*/ 39 h 47"/>
                  <a:gd name="T60" fmla="*/ 5 w 28"/>
                  <a:gd name="T61" fmla="*/ 37 h 47"/>
                  <a:gd name="T62" fmla="*/ 5 w 28"/>
                  <a:gd name="T63" fmla="*/ 35 h 47"/>
                  <a:gd name="T64" fmla="*/ 1 w 28"/>
                  <a:gd name="T65" fmla="*/ 11 h 47"/>
                  <a:gd name="T66" fmla="*/ 0 w 28"/>
                  <a:gd name="T67" fmla="*/ 3 h 47"/>
                  <a:gd name="T68" fmla="*/ 5 w 28"/>
                  <a:gd name="T69" fmla="*/ 1 h 47"/>
                  <a:gd name="T70" fmla="*/ 6 w 28"/>
                  <a:gd name="T71" fmla="*/ 1 h 47"/>
                  <a:gd name="T72" fmla="*/ 6 w 28"/>
                  <a:gd name="T73" fmla="*/ 1 h 47"/>
                  <a:gd name="T74" fmla="*/ 23 w 28"/>
                  <a:gd name="T75" fmla="*/ 0 h 47"/>
                  <a:gd name="T76" fmla="*/ 28 w 28"/>
                  <a:gd name="T77" fmla="*/ 20 h 47"/>
                  <a:gd name="T78" fmla="*/ 27 w 28"/>
                  <a:gd name="T79" fmla="*/ 20 h 47"/>
                  <a:gd name="T80" fmla="*/ 25 w 28"/>
                  <a:gd name="T81" fmla="*/ 22 h 47"/>
                  <a:gd name="T82" fmla="*/ 25 w 28"/>
                  <a:gd name="T83"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47">
                    <a:moveTo>
                      <a:pt x="25" y="23"/>
                    </a:moveTo>
                    <a:lnTo>
                      <a:pt x="23" y="23"/>
                    </a:lnTo>
                    <a:lnTo>
                      <a:pt x="23" y="23"/>
                    </a:lnTo>
                    <a:lnTo>
                      <a:pt x="22" y="23"/>
                    </a:lnTo>
                    <a:lnTo>
                      <a:pt x="22" y="25"/>
                    </a:lnTo>
                    <a:lnTo>
                      <a:pt x="22" y="27"/>
                    </a:lnTo>
                    <a:lnTo>
                      <a:pt x="22" y="27"/>
                    </a:lnTo>
                    <a:lnTo>
                      <a:pt x="22" y="28"/>
                    </a:lnTo>
                    <a:lnTo>
                      <a:pt x="23" y="28"/>
                    </a:lnTo>
                    <a:lnTo>
                      <a:pt x="23" y="28"/>
                    </a:lnTo>
                    <a:lnTo>
                      <a:pt x="23" y="30"/>
                    </a:lnTo>
                    <a:lnTo>
                      <a:pt x="23" y="30"/>
                    </a:lnTo>
                    <a:lnTo>
                      <a:pt x="25" y="32"/>
                    </a:lnTo>
                    <a:lnTo>
                      <a:pt x="25" y="32"/>
                    </a:lnTo>
                    <a:lnTo>
                      <a:pt x="25" y="32"/>
                    </a:lnTo>
                    <a:lnTo>
                      <a:pt x="23" y="32"/>
                    </a:lnTo>
                    <a:lnTo>
                      <a:pt x="23" y="32"/>
                    </a:lnTo>
                    <a:lnTo>
                      <a:pt x="22" y="32"/>
                    </a:lnTo>
                    <a:lnTo>
                      <a:pt x="22" y="32"/>
                    </a:lnTo>
                    <a:lnTo>
                      <a:pt x="20" y="33"/>
                    </a:lnTo>
                    <a:lnTo>
                      <a:pt x="20" y="33"/>
                    </a:lnTo>
                    <a:lnTo>
                      <a:pt x="20" y="35"/>
                    </a:lnTo>
                    <a:lnTo>
                      <a:pt x="20" y="35"/>
                    </a:lnTo>
                    <a:lnTo>
                      <a:pt x="20" y="35"/>
                    </a:lnTo>
                    <a:lnTo>
                      <a:pt x="18" y="37"/>
                    </a:lnTo>
                    <a:lnTo>
                      <a:pt x="18" y="40"/>
                    </a:lnTo>
                    <a:lnTo>
                      <a:pt x="20" y="42"/>
                    </a:lnTo>
                    <a:lnTo>
                      <a:pt x="20" y="44"/>
                    </a:lnTo>
                    <a:lnTo>
                      <a:pt x="6" y="47"/>
                    </a:lnTo>
                    <a:lnTo>
                      <a:pt x="5" y="39"/>
                    </a:lnTo>
                    <a:lnTo>
                      <a:pt x="5" y="37"/>
                    </a:lnTo>
                    <a:lnTo>
                      <a:pt x="5" y="35"/>
                    </a:lnTo>
                    <a:lnTo>
                      <a:pt x="1" y="11"/>
                    </a:lnTo>
                    <a:lnTo>
                      <a:pt x="0" y="3"/>
                    </a:lnTo>
                    <a:lnTo>
                      <a:pt x="5" y="1"/>
                    </a:lnTo>
                    <a:lnTo>
                      <a:pt x="6" y="1"/>
                    </a:lnTo>
                    <a:lnTo>
                      <a:pt x="6" y="1"/>
                    </a:lnTo>
                    <a:lnTo>
                      <a:pt x="23" y="0"/>
                    </a:lnTo>
                    <a:lnTo>
                      <a:pt x="28" y="20"/>
                    </a:lnTo>
                    <a:lnTo>
                      <a:pt x="27" y="20"/>
                    </a:lnTo>
                    <a:lnTo>
                      <a:pt x="25" y="22"/>
                    </a:lnTo>
                    <a:lnTo>
                      <a:pt x="25"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51" name="Freeform 2511"/>
              <p:cNvSpPr>
                <a:spLocks/>
              </p:cNvSpPr>
              <p:nvPr/>
            </p:nvSpPr>
            <p:spPr bwMode="auto">
              <a:xfrm>
                <a:off x="4055" y="1402"/>
                <a:ext cx="36" cy="38"/>
              </a:xfrm>
              <a:custGeom>
                <a:avLst/>
                <a:gdLst>
                  <a:gd name="T0" fmla="*/ 32 w 36"/>
                  <a:gd name="T1" fmla="*/ 0 h 38"/>
                  <a:gd name="T2" fmla="*/ 36 w 36"/>
                  <a:gd name="T3" fmla="*/ 36 h 38"/>
                  <a:gd name="T4" fmla="*/ 22 w 36"/>
                  <a:gd name="T5" fmla="*/ 36 h 38"/>
                  <a:gd name="T6" fmla="*/ 0 w 36"/>
                  <a:gd name="T7" fmla="*/ 38 h 38"/>
                  <a:gd name="T8" fmla="*/ 0 w 36"/>
                  <a:gd name="T9" fmla="*/ 36 h 38"/>
                  <a:gd name="T10" fmla="*/ 0 w 36"/>
                  <a:gd name="T11" fmla="*/ 36 h 38"/>
                  <a:gd name="T12" fmla="*/ 0 w 36"/>
                  <a:gd name="T13" fmla="*/ 34 h 38"/>
                  <a:gd name="T14" fmla="*/ 2 w 36"/>
                  <a:gd name="T15" fmla="*/ 33 h 38"/>
                  <a:gd name="T16" fmla="*/ 2 w 36"/>
                  <a:gd name="T17" fmla="*/ 33 h 38"/>
                  <a:gd name="T18" fmla="*/ 2 w 36"/>
                  <a:gd name="T19" fmla="*/ 33 h 38"/>
                  <a:gd name="T20" fmla="*/ 2 w 36"/>
                  <a:gd name="T21" fmla="*/ 31 h 38"/>
                  <a:gd name="T22" fmla="*/ 2 w 36"/>
                  <a:gd name="T23" fmla="*/ 31 h 38"/>
                  <a:gd name="T24" fmla="*/ 2 w 36"/>
                  <a:gd name="T25" fmla="*/ 29 h 38"/>
                  <a:gd name="T26" fmla="*/ 2 w 36"/>
                  <a:gd name="T27" fmla="*/ 29 h 38"/>
                  <a:gd name="T28" fmla="*/ 4 w 36"/>
                  <a:gd name="T29" fmla="*/ 27 h 38"/>
                  <a:gd name="T30" fmla="*/ 4 w 36"/>
                  <a:gd name="T31" fmla="*/ 27 h 38"/>
                  <a:gd name="T32" fmla="*/ 4 w 36"/>
                  <a:gd name="T33" fmla="*/ 26 h 38"/>
                  <a:gd name="T34" fmla="*/ 4 w 36"/>
                  <a:gd name="T35" fmla="*/ 26 h 38"/>
                  <a:gd name="T36" fmla="*/ 4 w 36"/>
                  <a:gd name="T37" fmla="*/ 26 h 38"/>
                  <a:gd name="T38" fmla="*/ 4 w 36"/>
                  <a:gd name="T39" fmla="*/ 26 h 38"/>
                  <a:gd name="T40" fmla="*/ 4 w 36"/>
                  <a:gd name="T41" fmla="*/ 26 h 38"/>
                  <a:gd name="T42" fmla="*/ 4 w 36"/>
                  <a:gd name="T43" fmla="*/ 26 h 38"/>
                  <a:gd name="T44" fmla="*/ 4 w 36"/>
                  <a:gd name="T45" fmla="*/ 24 h 38"/>
                  <a:gd name="T46" fmla="*/ 4 w 36"/>
                  <a:gd name="T47" fmla="*/ 24 h 38"/>
                  <a:gd name="T48" fmla="*/ 4 w 36"/>
                  <a:gd name="T49" fmla="*/ 24 h 38"/>
                  <a:gd name="T50" fmla="*/ 5 w 36"/>
                  <a:gd name="T51" fmla="*/ 21 h 38"/>
                  <a:gd name="T52" fmla="*/ 5 w 36"/>
                  <a:gd name="T53" fmla="*/ 14 h 38"/>
                  <a:gd name="T54" fmla="*/ 5 w 36"/>
                  <a:gd name="T55" fmla="*/ 12 h 38"/>
                  <a:gd name="T56" fmla="*/ 5 w 36"/>
                  <a:gd name="T57" fmla="*/ 11 h 38"/>
                  <a:gd name="T58" fmla="*/ 5 w 36"/>
                  <a:gd name="T59" fmla="*/ 9 h 38"/>
                  <a:gd name="T60" fmla="*/ 5 w 36"/>
                  <a:gd name="T61" fmla="*/ 7 h 38"/>
                  <a:gd name="T62" fmla="*/ 5 w 36"/>
                  <a:gd name="T63" fmla="*/ 5 h 38"/>
                  <a:gd name="T64" fmla="*/ 5 w 36"/>
                  <a:gd name="T65" fmla="*/ 5 h 38"/>
                  <a:gd name="T66" fmla="*/ 5 w 36"/>
                  <a:gd name="T67" fmla="*/ 5 h 38"/>
                  <a:gd name="T68" fmla="*/ 5 w 36"/>
                  <a:gd name="T69" fmla="*/ 5 h 38"/>
                  <a:gd name="T70" fmla="*/ 5 w 36"/>
                  <a:gd name="T71" fmla="*/ 4 h 38"/>
                  <a:gd name="T72" fmla="*/ 5 w 36"/>
                  <a:gd name="T73" fmla="*/ 2 h 38"/>
                  <a:gd name="T74" fmla="*/ 32 w 36"/>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38">
                    <a:moveTo>
                      <a:pt x="32" y="0"/>
                    </a:moveTo>
                    <a:lnTo>
                      <a:pt x="36" y="36"/>
                    </a:lnTo>
                    <a:lnTo>
                      <a:pt x="22" y="36"/>
                    </a:lnTo>
                    <a:lnTo>
                      <a:pt x="0" y="38"/>
                    </a:lnTo>
                    <a:lnTo>
                      <a:pt x="0" y="36"/>
                    </a:lnTo>
                    <a:lnTo>
                      <a:pt x="0" y="36"/>
                    </a:lnTo>
                    <a:lnTo>
                      <a:pt x="0" y="34"/>
                    </a:lnTo>
                    <a:lnTo>
                      <a:pt x="2" y="33"/>
                    </a:lnTo>
                    <a:lnTo>
                      <a:pt x="2" y="33"/>
                    </a:lnTo>
                    <a:lnTo>
                      <a:pt x="2" y="33"/>
                    </a:lnTo>
                    <a:lnTo>
                      <a:pt x="2" y="31"/>
                    </a:lnTo>
                    <a:lnTo>
                      <a:pt x="2" y="31"/>
                    </a:lnTo>
                    <a:lnTo>
                      <a:pt x="2" y="29"/>
                    </a:lnTo>
                    <a:lnTo>
                      <a:pt x="2" y="29"/>
                    </a:lnTo>
                    <a:lnTo>
                      <a:pt x="4" y="27"/>
                    </a:lnTo>
                    <a:lnTo>
                      <a:pt x="4" y="27"/>
                    </a:lnTo>
                    <a:lnTo>
                      <a:pt x="4" y="26"/>
                    </a:lnTo>
                    <a:lnTo>
                      <a:pt x="4" y="26"/>
                    </a:lnTo>
                    <a:lnTo>
                      <a:pt x="4" y="26"/>
                    </a:lnTo>
                    <a:lnTo>
                      <a:pt x="4" y="26"/>
                    </a:lnTo>
                    <a:lnTo>
                      <a:pt x="4" y="26"/>
                    </a:lnTo>
                    <a:lnTo>
                      <a:pt x="4" y="26"/>
                    </a:lnTo>
                    <a:lnTo>
                      <a:pt x="4" y="24"/>
                    </a:lnTo>
                    <a:lnTo>
                      <a:pt x="4" y="24"/>
                    </a:lnTo>
                    <a:lnTo>
                      <a:pt x="4" y="24"/>
                    </a:lnTo>
                    <a:lnTo>
                      <a:pt x="5" y="21"/>
                    </a:lnTo>
                    <a:lnTo>
                      <a:pt x="5" y="14"/>
                    </a:lnTo>
                    <a:lnTo>
                      <a:pt x="5" y="12"/>
                    </a:lnTo>
                    <a:lnTo>
                      <a:pt x="5" y="11"/>
                    </a:lnTo>
                    <a:lnTo>
                      <a:pt x="5" y="9"/>
                    </a:lnTo>
                    <a:lnTo>
                      <a:pt x="5" y="7"/>
                    </a:lnTo>
                    <a:lnTo>
                      <a:pt x="5" y="5"/>
                    </a:lnTo>
                    <a:lnTo>
                      <a:pt x="5" y="5"/>
                    </a:lnTo>
                    <a:lnTo>
                      <a:pt x="5" y="5"/>
                    </a:lnTo>
                    <a:lnTo>
                      <a:pt x="5" y="5"/>
                    </a:lnTo>
                    <a:lnTo>
                      <a:pt x="5" y="4"/>
                    </a:lnTo>
                    <a:lnTo>
                      <a:pt x="5" y="2"/>
                    </a:lnTo>
                    <a:lnTo>
                      <a:pt x="3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52" name="Freeform 2512"/>
              <p:cNvSpPr>
                <a:spLocks/>
              </p:cNvSpPr>
              <p:nvPr/>
            </p:nvSpPr>
            <p:spPr bwMode="auto">
              <a:xfrm>
                <a:off x="4055" y="1402"/>
                <a:ext cx="36" cy="38"/>
              </a:xfrm>
              <a:custGeom>
                <a:avLst/>
                <a:gdLst>
                  <a:gd name="T0" fmla="*/ 32 w 36"/>
                  <a:gd name="T1" fmla="*/ 0 h 38"/>
                  <a:gd name="T2" fmla="*/ 36 w 36"/>
                  <a:gd name="T3" fmla="*/ 36 h 38"/>
                  <a:gd name="T4" fmla="*/ 22 w 36"/>
                  <a:gd name="T5" fmla="*/ 36 h 38"/>
                  <a:gd name="T6" fmla="*/ 0 w 36"/>
                  <a:gd name="T7" fmla="*/ 38 h 38"/>
                  <a:gd name="T8" fmla="*/ 0 w 36"/>
                  <a:gd name="T9" fmla="*/ 36 h 38"/>
                  <a:gd name="T10" fmla="*/ 0 w 36"/>
                  <a:gd name="T11" fmla="*/ 36 h 38"/>
                  <a:gd name="T12" fmla="*/ 0 w 36"/>
                  <a:gd name="T13" fmla="*/ 34 h 38"/>
                  <a:gd name="T14" fmla="*/ 2 w 36"/>
                  <a:gd name="T15" fmla="*/ 33 h 38"/>
                  <a:gd name="T16" fmla="*/ 2 w 36"/>
                  <a:gd name="T17" fmla="*/ 33 h 38"/>
                  <a:gd name="T18" fmla="*/ 2 w 36"/>
                  <a:gd name="T19" fmla="*/ 33 h 38"/>
                  <a:gd name="T20" fmla="*/ 2 w 36"/>
                  <a:gd name="T21" fmla="*/ 31 h 38"/>
                  <a:gd name="T22" fmla="*/ 2 w 36"/>
                  <a:gd name="T23" fmla="*/ 31 h 38"/>
                  <a:gd name="T24" fmla="*/ 2 w 36"/>
                  <a:gd name="T25" fmla="*/ 29 h 38"/>
                  <a:gd name="T26" fmla="*/ 2 w 36"/>
                  <a:gd name="T27" fmla="*/ 29 h 38"/>
                  <a:gd name="T28" fmla="*/ 4 w 36"/>
                  <a:gd name="T29" fmla="*/ 27 h 38"/>
                  <a:gd name="T30" fmla="*/ 4 w 36"/>
                  <a:gd name="T31" fmla="*/ 27 h 38"/>
                  <a:gd name="T32" fmla="*/ 4 w 36"/>
                  <a:gd name="T33" fmla="*/ 26 h 38"/>
                  <a:gd name="T34" fmla="*/ 4 w 36"/>
                  <a:gd name="T35" fmla="*/ 26 h 38"/>
                  <a:gd name="T36" fmla="*/ 4 w 36"/>
                  <a:gd name="T37" fmla="*/ 26 h 38"/>
                  <a:gd name="T38" fmla="*/ 4 w 36"/>
                  <a:gd name="T39" fmla="*/ 26 h 38"/>
                  <a:gd name="T40" fmla="*/ 4 w 36"/>
                  <a:gd name="T41" fmla="*/ 26 h 38"/>
                  <a:gd name="T42" fmla="*/ 4 w 36"/>
                  <a:gd name="T43" fmla="*/ 26 h 38"/>
                  <a:gd name="T44" fmla="*/ 4 w 36"/>
                  <a:gd name="T45" fmla="*/ 24 h 38"/>
                  <a:gd name="T46" fmla="*/ 4 w 36"/>
                  <a:gd name="T47" fmla="*/ 24 h 38"/>
                  <a:gd name="T48" fmla="*/ 4 w 36"/>
                  <a:gd name="T49" fmla="*/ 24 h 38"/>
                  <a:gd name="T50" fmla="*/ 5 w 36"/>
                  <a:gd name="T51" fmla="*/ 21 h 38"/>
                  <a:gd name="T52" fmla="*/ 5 w 36"/>
                  <a:gd name="T53" fmla="*/ 14 h 38"/>
                  <a:gd name="T54" fmla="*/ 5 w 36"/>
                  <a:gd name="T55" fmla="*/ 12 h 38"/>
                  <a:gd name="T56" fmla="*/ 5 w 36"/>
                  <a:gd name="T57" fmla="*/ 11 h 38"/>
                  <a:gd name="T58" fmla="*/ 5 w 36"/>
                  <a:gd name="T59" fmla="*/ 9 h 38"/>
                  <a:gd name="T60" fmla="*/ 5 w 36"/>
                  <a:gd name="T61" fmla="*/ 7 h 38"/>
                  <a:gd name="T62" fmla="*/ 5 w 36"/>
                  <a:gd name="T63" fmla="*/ 5 h 38"/>
                  <a:gd name="T64" fmla="*/ 5 w 36"/>
                  <a:gd name="T65" fmla="*/ 5 h 38"/>
                  <a:gd name="T66" fmla="*/ 5 w 36"/>
                  <a:gd name="T67" fmla="*/ 5 h 38"/>
                  <a:gd name="T68" fmla="*/ 5 w 36"/>
                  <a:gd name="T69" fmla="*/ 5 h 38"/>
                  <a:gd name="T70" fmla="*/ 5 w 36"/>
                  <a:gd name="T71" fmla="*/ 4 h 38"/>
                  <a:gd name="T72" fmla="*/ 5 w 36"/>
                  <a:gd name="T73" fmla="*/ 2 h 38"/>
                  <a:gd name="T74" fmla="*/ 32 w 36"/>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38">
                    <a:moveTo>
                      <a:pt x="32" y="0"/>
                    </a:moveTo>
                    <a:lnTo>
                      <a:pt x="36" y="36"/>
                    </a:lnTo>
                    <a:lnTo>
                      <a:pt x="22" y="36"/>
                    </a:lnTo>
                    <a:lnTo>
                      <a:pt x="0" y="38"/>
                    </a:lnTo>
                    <a:lnTo>
                      <a:pt x="0" y="36"/>
                    </a:lnTo>
                    <a:lnTo>
                      <a:pt x="0" y="36"/>
                    </a:lnTo>
                    <a:lnTo>
                      <a:pt x="0" y="34"/>
                    </a:lnTo>
                    <a:lnTo>
                      <a:pt x="2" y="33"/>
                    </a:lnTo>
                    <a:lnTo>
                      <a:pt x="2" y="33"/>
                    </a:lnTo>
                    <a:lnTo>
                      <a:pt x="2" y="33"/>
                    </a:lnTo>
                    <a:lnTo>
                      <a:pt x="2" y="31"/>
                    </a:lnTo>
                    <a:lnTo>
                      <a:pt x="2" y="31"/>
                    </a:lnTo>
                    <a:lnTo>
                      <a:pt x="2" y="29"/>
                    </a:lnTo>
                    <a:lnTo>
                      <a:pt x="2" y="29"/>
                    </a:lnTo>
                    <a:lnTo>
                      <a:pt x="4" y="27"/>
                    </a:lnTo>
                    <a:lnTo>
                      <a:pt x="4" y="27"/>
                    </a:lnTo>
                    <a:lnTo>
                      <a:pt x="4" y="26"/>
                    </a:lnTo>
                    <a:lnTo>
                      <a:pt x="4" y="26"/>
                    </a:lnTo>
                    <a:lnTo>
                      <a:pt x="4" y="26"/>
                    </a:lnTo>
                    <a:lnTo>
                      <a:pt x="4" y="26"/>
                    </a:lnTo>
                    <a:lnTo>
                      <a:pt x="4" y="26"/>
                    </a:lnTo>
                    <a:lnTo>
                      <a:pt x="4" y="26"/>
                    </a:lnTo>
                    <a:lnTo>
                      <a:pt x="4" y="24"/>
                    </a:lnTo>
                    <a:lnTo>
                      <a:pt x="4" y="24"/>
                    </a:lnTo>
                    <a:lnTo>
                      <a:pt x="4" y="24"/>
                    </a:lnTo>
                    <a:lnTo>
                      <a:pt x="5" y="21"/>
                    </a:lnTo>
                    <a:lnTo>
                      <a:pt x="5" y="14"/>
                    </a:lnTo>
                    <a:lnTo>
                      <a:pt x="5" y="12"/>
                    </a:lnTo>
                    <a:lnTo>
                      <a:pt x="5" y="11"/>
                    </a:lnTo>
                    <a:lnTo>
                      <a:pt x="5" y="9"/>
                    </a:lnTo>
                    <a:lnTo>
                      <a:pt x="5" y="7"/>
                    </a:lnTo>
                    <a:lnTo>
                      <a:pt x="5" y="5"/>
                    </a:lnTo>
                    <a:lnTo>
                      <a:pt x="5" y="5"/>
                    </a:lnTo>
                    <a:lnTo>
                      <a:pt x="5" y="5"/>
                    </a:lnTo>
                    <a:lnTo>
                      <a:pt x="5" y="5"/>
                    </a:lnTo>
                    <a:lnTo>
                      <a:pt x="5" y="4"/>
                    </a:lnTo>
                    <a:lnTo>
                      <a:pt x="5" y="2"/>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53" name="Freeform 2513"/>
              <p:cNvSpPr>
                <a:spLocks/>
              </p:cNvSpPr>
              <p:nvPr/>
            </p:nvSpPr>
            <p:spPr bwMode="auto">
              <a:xfrm>
                <a:off x="3923" y="1175"/>
                <a:ext cx="66" cy="92"/>
              </a:xfrm>
              <a:custGeom>
                <a:avLst/>
                <a:gdLst>
                  <a:gd name="T0" fmla="*/ 7 w 66"/>
                  <a:gd name="T1" fmla="*/ 2 h 92"/>
                  <a:gd name="T2" fmla="*/ 9 w 66"/>
                  <a:gd name="T3" fmla="*/ 0 h 92"/>
                  <a:gd name="T4" fmla="*/ 12 w 66"/>
                  <a:gd name="T5" fmla="*/ 0 h 92"/>
                  <a:gd name="T6" fmla="*/ 12 w 66"/>
                  <a:gd name="T7" fmla="*/ 0 h 92"/>
                  <a:gd name="T8" fmla="*/ 14 w 66"/>
                  <a:gd name="T9" fmla="*/ 2 h 92"/>
                  <a:gd name="T10" fmla="*/ 15 w 66"/>
                  <a:gd name="T11" fmla="*/ 4 h 92"/>
                  <a:gd name="T12" fmla="*/ 17 w 66"/>
                  <a:gd name="T13" fmla="*/ 2 h 92"/>
                  <a:gd name="T14" fmla="*/ 17 w 66"/>
                  <a:gd name="T15" fmla="*/ 2 h 92"/>
                  <a:gd name="T16" fmla="*/ 19 w 66"/>
                  <a:gd name="T17" fmla="*/ 4 h 92"/>
                  <a:gd name="T18" fmla="*/ 20 w 66"/>
                  <a:gd name="T19" fmla="*/ 4 h 92"/>
                  <a:gd name="T20" fmla="*/ 20 w 66"/>
                  <a:gd name="T21" fmla="*/ 4 h 92"/>
                  <a:gd name="T22" fmla="*/ 20 w 66"/>
                  <a:gd name="T23" fmla="*/ 4 h 92"/>
                  <a:gd name="T24" fmla="*/ 20 w 66"/>
                  <a:gd name="T25" fmla="*/ 5 h 92"/>
                  <a:gd name="T26" fmla="*/ 22 w 66"/>
                  <a:gd name="T27" fmla="*/ 5 h 92"/>
                  <a:gd name="T28" fmla="*/ 22 w 66"/>
                  <a:gd name="T29" fmla="*/ 4 h 92"/>
                  <a:gd name="T30" fmla="*/ 22 w 66"/>
                  <a:gd name="T31" fmla="*/ 4 h 92"/>
                  <a:gd name="T32" fmla="*/ 22 w 66"/>
                  <a:gd name="T33" fmla="*/ 5 h 92"/>
                  <a:gd name="T34" fmla="*/ 22 w 66"/>
                  <a:gd name="T35" fmla="*/ 7 h 92"/>
                  <a:gd name="T36" fmla="*/ 24 w 66"/>
                  <a:gd name="T37" fmla="*/ 7 h 92"/>
                  <a:gd name="T38" fmla="*/ 25 w 66"/>
                  <a:gd name="T39" fmla="*/ 7 h 92"/>
                  <a:gd name="T40" fmla="*/ 25 w 66"/>
                  <a:gd name="T41" fmla="*/ 7 h 92"/>
                  <a:gd name="T42" fmla="*/ 25 w 66"/>
                  <a:gd name="T43" fmla="*/ 5 h 92"/>
                  <a:gd name="T44" fmla="*/ 27 w 66"/>
                  <a:gd name="T45" fmla="*/ 7 h 92"/>
                  <a:gd name="T46" fmla="*/ 27 w 66"/>
                  <a:gd name="T47" fmla="*/ 7 h 92"/>
                  <a:gd name="T48" fmla="*/ 27 w 66"/>
                  <a:gd name="T49" fmla="*/ 9 h 92"/>
                  <a:gd name="T50" fmla="*/ 29 w 66"/>
                  <a:gd name="T51" fmla="*/ 9 h 92"/>
                  <a:gd name="T52" fmla="*/ 29 w 66"/>
                  <a:gd name="T53" fmla="*/ 9 h 92"/>
                  <a:gd name="T54" fmla="*/ 31 w 66"/>
                  <a:gd name="T55" fmla="*/ 10 h 92"/>
                  <a:gd name="T56" fmla="*/ 31 w 66"/>
                  <a:gd name="T57" fmla="*/ 10 h 92"/>
                  <a:gd name="T58" fmla="*/ 32 w 66"/>
                  <a:gd name="T59" fmla="*/ 12 h 92"/>
                  <a:gd name="T60" fmla="*/ 32 w 66"/>
                  <a:gd name="T61" fmla="*/ 14 h 92"/>
                  <a:gd name="T62" fmla="*/ 32 w 66"/>
                  <a:gd name="T63" fmla="*/ 14 h 92"/>
                  <a:gd name="T64" fmla="*/ 32 w 66"/>
                  <a:gd name="T65" fmla="*/ 14 h 92"/>
                  <a:gd name="T66" fmla="*/ 32 w 66"/>
                  <a:gd name="T67" fmla="*/ 16 h 92"/>
                  <a:gd name="T68" fmla="*/ 34 w 66"/>
                  <a:gd name="T69" fmla="*/ 17 h 92"/>
                  <a:gd name="T70" fmla="*/ 36 w 66"/>
                  <a:gd name="T71" fmla="*/ 19 h 92"/>
                  <a:gd name="T72" fmla="*/ 36 w 66"/>
                  <a:gd name="T73" fmla="*/ 21 h 92"/>
                  <a:gd name="T74" fmla="*/ 37 w 66"/>
                  <a:gd name="T75" fmla="*/ 21 h 92"/>
                  <a:gd name="T76" fmla="*/ 39 w 66"/>
                  <a:gd name="T77" fmla="*/ 24 h 92"/>
                  <a:gd name="T78" fmla="*/ 39 w 66"/>
                  <a:gd name="T79" fmla="*/ 26 h 92"/>
                  <a:gd name="T80" fmla="*/ 41 w 66"/>
                  <a:gd name="T81" fmla="*/ 26 h 92"/>
                  <a:gd name="T82" fmla="*/ 42 w 66"/>
                  <a:gd name="T83" fmla="*/ 29 h 92"/>
                  <a:gd name="T84" fmla="*/ 46 w 66"/>
                  <a:gd name="T85" fmla="*/ 29 h 92"/>
                  <a:gd name="T86" fmla="*/ 48 w 66"/>
                  <a:gd name="T87" fmla="*/ 33 h 92"/>
                  <a:gd name="T88" fmla="*/ 46 w 66"/>
                  <a:gd name="T89" fmla="*/ 36 h 92"/>
                  <a:gd name="T90" fmla="*/ 49 w 66"/>
                  <a:gd name="T91" fmla="*/ 38 h 92"/>
                  <a:gd name="T92" fmla="*/ 54 w 66"/>
                  <a:gd name="T93" fmla="*/ 39 h 92"/>
                  <a:gd name="T94" fmla="*/ 58 w 66"/>
                  <a:gd name="T95" fmla="*/ 39 h 92"/>
                  <a:gd name="T96" fmla="*/ 61 w 66"/>
                  <a:gd name="T97" fmla="*/ 38 h 92"/>
                  <a:gd name="T98" fmla="*/ 59 w 66"/>
                  <a:gd name="T99" fmla="*/ 71 h 92"/>
                  <a:gd name="T100" fmla="*/ 36 w 66"/>
                  <a:gd name="T101" fmla="*/ 65 h 92"/>
                  <a:gd name="T102" fmla="*/ 9 w 66"/>
                  <a:gd name="T103" fmla="*/ 24 h 92"/>
                  <a:gd name="T104" fmla="*/ 3 w 66"/>
                  <a:gd name="T105" fmla="*/ 2 h 92"/>
                  <a:gd name="T106" fmla="*/ 5 w 66"/>
                  <a:gd name="T107"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92">
                    <a:moveTo>
                      <a:pt x="7" y="2"/>
                    </a:moveTo>
                    <a:lnTo>
                      <a:pt x="7" y="2"/>
                    </a:lnTo>
                    <a:lnTo>
                      <a:pt x="7" y="2"/>
                    </a:lnTo>
                    <a:lnTo>
                      <a:pt x="7" y="2"/>
                    </a:lnTo>
                    <a:lnTo>
                      <a:pt x="7" y="2"/>
                    </a:lnTo>
                    <a:lnTo>
                      <a:pt x="9" y="0"/>
                    </a:lnTo>
                    <a:lnTo>
                      <a:pt x="9" y="0"/>
                    </a:lnTo>
                    <a:lnTo>
                      <a:pt x="9" y="0"/>
                    </a:lnTo>
                    <a:lnTo>
                      <a:pt x="9" y="0"/>
                    </a:lnTo>
                    <a:lnTo>
                      <a:pt x="9" y="0"/>
                    </a:lnTo>
                    <a:lnTo>
                      <a:pt x="10" y="0"/>
                    </a:lnTo>
                    <a:lnTo>
                      <a:pt x="12" y="0"/>
                    </a:lnTo>
                    <a:lnTo>
                      <a:pt x="12" y="0"/>
                    </a:lnTo>
                    <a:lnTo>
                      <a:pt x="12" y="0"/>
                    </a:lnTo>
                    <a:lnTo>
                      <a:pt x="12" y="0"/>
                    </a:lnTo>
                    <a:lnTo>
                      <a:pt x="12" y="0"/>
                    </a:lnTo>
                    <a:lnTo>
                      <a:pt x="12" y="0"/>
                    </a:lnTo>
                    <a:lnTo>
                      <a:pt x="12" y="0"/>
                    </a:lnTo>
                    <a:lnTo>
                      <a:pt x="14" y="2"/>
                    </a:lnTo>
                    <a:lnTo>
                      <a:pt x="14" y="2"/>
                    </a:lnTo>
                    <a:lnTo>
                      <a:pt x="14" y="2"/>
                    </a:lnTo>
                    <a:lnTo>
                      <a:pt x="14" y="2"/>
                    </a:lnTo>
                    <a:lnTo>
                      <a:pt x="15" y="2"/>
                    </a:lnTo>
                    <a:lnTo>
                      <a:pt x="15" y="4"/>
                    </a:lnTo>
                    <a:lnTo>
                      <a:pt x="15" y="2"/>
                    </a:lnTo>
                    <a:lnTo>
                      <a:pt x="15" y="2"/>
                    </a:lnTo>
                    <a:lnTo>
                      <a:pt x="15" y="2"/>
                    </a:lnTo>
                    <a:lnTo>
                      <a:pt x="17" y="2"/>
                    </a:lnTo>
                    <a:lnTo>
                      <a:pt x="17" y="2"/>
                    </a:lnTo>
                    <a:lnTo>
                      <a:pt x="17" y="2"/>
                    </a:lnTo>
                    <a:lnTo>
                      <a:pt x="17" y="2"/>
                    </a:lnTo>
                    <a:lnTo>
                      <a:pt x="17" y="2"/>
                    </a:lnTo>
                    <a:lnTo>
                      <a:pt x="17" y="2"/>
                    </a:lnTo>
                    <a:lnTo>
                      <a:pt x="19" y="4"/>
                    </a:lnTo>
                    <a:lnTo>
                      <a:pt x="19" y="4"/>
                    </a:lnTo>
                    <a:lnTo>
                      <a:pt x="19" y="4"/>
                    </a:lnTo>
                    <a:lnTo>
                      <a:pt x="19" y="4"/>
                    </a:lnTo>
                    <a:lnTo>
                      <a:pt x="19" y="4"/>
                    </a:lnTo>
                    <a:lnTo>
                      <a:pt x="20" y="4"/>
                    </a:lnTo>
                    <a:lnTo>
                      <a:pt x="20" y="4"/>
                    </a:lnTo>
                    <a:lnTo>
                      <a:pt x="20" y="4"/>
                    </a:lnTo>
                    <a:lnTo>
                      <a:pt x="20" y="4"/>
                    </a:lnTo>
                    <a:lnTo>
                      <a:pt x="20" y="4"/>
                    </a:lnTo>
                    <a:lnTo>
                      <a:pt x="20" y="4"/>
                    </a:lnTo>
                    <a:lnTo>
                      <a:pt x="20" y="4"/>
                    </a:lnTo>
                    <a:lnTo>
                      <a:pt x="20" y="4"/>
                    </a:lnTo>
                    <a:lnTo>
                      <a:pt x="20" y="4"/>
                    </a:lnTo>
                    <a:lnTo>
                      <a:pt x="20" y="4"/>
                    </a:lnTo>
                    <a:lnTo>
                      <a:pt x="20" y="4"/>
                    </a:lnTo>
                    <a:lnTo>
                      <a:pt x="20" y="5"/>
                    </a:lnTo>
                    <a:lnTo>
                      <a:pt x="20" y="5"/>
                    </a:lnTo>
                    <a:lnTo>
                      <a:pt x="20" y="5"/>
                    </a:lnTo>
                    <a:lnTo>
                      <a:pt x="20" y="5"/>
                    </a:lnTo>
                    <a:lnTo>
                      <a:pt x="20" y="5"/>
                    </a:lnTo>
                    <a:lnTo>
                      <a:pt x="20" y="5"/>
                    </a:lnTo>
                    <a:lnTo>
                      <a:pt x="22" y="5"/>
                    </a:lnTo>
                    <a:lnTo>
                      <a:pt x="22" y="4"/>
                    </a:lnTo>
                    <a:lnTo>
                      <a:pt x="22" y="4"/>
                    </a:lnTo>
                    <a:lnTo>
                      <a:pt x="22" y="4"/>
                    </a:lnTo>
                    <a:lnTo>
                      <a:pt x="22" y="4"/>
                    </a:lnTo>
                    <a:lnTo>
                      <a:pt x="22" y="4"/>
                    </a:lnTo>
                    <a:lnTo>
                      <a:pt x="22" y="4"/>
                    </a:lnTo>
                    <a:lnTo>
                      <a:pt x="22" y="4"/>
                    </a:lnTo>
                    <a:lnTo>
                      <a:pt x="22" y="4"/>
                    </a:lnTo>
                    <a:lnTo>
                      <a:pt x="22" y="4"/>
                    </a:lnTo>
                    <a:lnTo>
                      <a:pt x="22" y="5"/>
                    </a:lnTo>
                    <a:lnTo>
                      <a:pt x="22" y="5"/>
                    </a:lnTo>
                    <a:lnTo>
                      <a:pt x="22" y="5"/>
                    </a:lnTo>
                    <a:lnTo>
                      <a:pt x="22" y="5"/>
                    </a:lnTo>
                    <a:lnTo>
                      <a:pt x="22" y="5"/>
                    </a:lnTo>
                    <a:lnTo>
                      <a:pt x="22" y="5"/>
                    </a:lnTo>
                    <a:lnTo>
                      <a:pt x="22" y="7"/>
                    </a:lnTo>
                    <a:lnTo>
                      <a:pt x="24" y="7"/>
                    </a:lnTo>
                    <a:lnTo>
                      <a:pt x="24" y="7"/>
                    </a:lnTo>
                    <a:lnTo>
                      <a:pt x="24" y="7"/>
                    </a:lnTo>
                    <a:lnTo>
                      <a:pt x="24" y="7"/>
                    </a:lnTo>
                    <a:lnTo>
                      <a:pt x="24" y="9"/>
                    </a:lnTo>
                    <a:lnTo>
                      <a:pt x="25" y="7"/>
                    </a:lnTo>
                    <a:lnTo>
                      <a:pt x="25" y="7"/>
                    </a:lnTo>
                    <a:lnTo>
                      <a:pt x="25" y="7"/>
                    </a:lnTo>
                    <a:lnTo>
                      <a:pt x="25" y="7"/>
                    </a:lnTo>
                    <a:lnTo>
                      <a:pt x="25" y="7"/>
                    </a:lnTo>
                    <a:lnTo>
                      <a:pt x="25" y="7"/>
                    </a:lnTo>
                    <a:lnTo>
                      <a:pt x="25" y="7"/>
                    </a:lnTo>
                    <a:lnTo>
                      <a:pt x="25" y="5"/>
                    </a:lnTo>
                    <a:lnTo>
                      <a:pt x="25" y="5"/>
                    </a:lnTo>
                    <a:lnTo>
                      <a:pt x="25" y="5"/>
                    </a:lnTo>
                    <a:lnTo>
                      <a:pt x="25" y="5"/>
                    </a:lnTo>
                    <a:lnTo>
                      <a:pt x="25" y="5"/>
                    </a:lnTo>
                    <a:lnTo>
                      <a:pt x="27" y="7"/>
                    </a:lnTo>
                    <a:lnTo>
                      <a:pt x="27" y="7"/>
                    </a:lnTo>
                    <a:lnTo>
                      <a:pt x="27" y="7"/>
                    </a:lnTo>
                    <a:lnTo>
                      <a:pt x="27" y="7"/>
                    </a:lnTo>
                    <a:lnTo>
                      <a:pt x="27" y="7"/>
                    </a:lnTo>
                    <a:lnTo>
                      <a:pt x="27" y="7"/>
                    </a:lnTo>
                    <a:lnTo>
                      <a:pt x="27" y="7"/>
                    </a:lnTo>
                    <a:lnTo>
                      <a:pt x="27" y="7"/>
                    </a:lnTo>
                    <a:lnTo>
                      <a:pt x="27" y="9"/>
                    </a:lnTo>
                    <a:lnTo>
                      <a:pt x="27" y="9"/>
                    </a:lnTo>
                    <a:lnTo>
                      <a:pt x="27" y="9"/>
                    </a:lnTo>
                    <a:lnTo>
                      <a:pt x="29" y="9"/>
                    </a:lnTo>
                    <a:lnTo>
                      <a:pt x="29" y="9"/>
                    </a:lnTo>
                    <a:lnTo>
                      <a:pt x="29" y="9"/>
                    </a:lnTo>
                    <a:lnTo>
                      <a:pt x="29" y="9"/>
                    </a:lnTo>
                    <a:lnTo>
                      <a:pt x="29" y="9"/>
                    </a:lnTo>
                    <a:lnTo>
                      <a:pt x="29" y="9"/>
                    </a:lnTo>
                    <a:lnTo>
                      <a:pt x="29" y="9"/>
                    </a:lnTo>
                    <a:lnTo>
                      <a:pt x="29" y="9"/>
                    </a:lnTo>
                    <a:lnTo>
                      <a:pt x="29" y="9"/>
                    </a:lnTo>
                    <a:lnTo>
                      <a:pt x="29" y="10"/>
                    </a:lnTo>
                    <a:lnTo>
                      <a:pt x="31" y="10"/>
                    </a:lnTo>
                    <a:lnTo>
                      <a:pt x="31" y="10"/>
                    </a:lnTo>
                    <a:lnTo>
                      <a:pt x="31" y="10"/>
                    </a:lnTo>
                    <a:lnTo>
                      <a:pt x="31" y="10"/>
                    </a:lnTo>
                    <a:lnTo>
                      <a:pt x="31" y="10"/>
                    </a:lnTo>
                    <a:lnTo>
                      <a:pt x="31" y="10"/>
                    </a:lnTo>
                    <a:lnTo>
                      <a:pt x="31" y="10"/>
                    </a:lnTo>
                    <a:lnTo>
                      <a:pt x="31" y="10"/>
                    </a:lnTo>
                    <a:lnTo>
                      <a:pt x="32" y="12"/>
                    </a:lnTo>
                    <a:lnTo>
                      <a:pt x="32" y="12"/>
                    </a:lnTo>
                    <a:lnTo>
                      <a:pt x="32" y="12"/>
                    </a:lnTo>
                    <a:lnTo>
                      <a:pt x="32" y="12"/>
                    </a:lnTo>
                    <a:lnTo>
                      <a:pt x="32" y="14"/>
                    </a:lnTo>
                    <a:lnTo>
                      <a:pt x="32" y="14"/>
                    </a:lnTo>
                    <a:lnTo>
                      <a:pt x="32" y="14"/>
                    </a:lnTo>
                    <a:lnTo>
                      <a:pt x="32" y="14"/>
                    </a:lnTo>
                    <a:lnTo>
                      <a:pt x="32" y="14"/>
                    </a:lnTo>
                    <a:lnTo>
                      <a:pt x="32" y="14"/>
                    </a:lnTo>
                    <a:lnTo>
                      <a:pt x="32" y="14"/>
                    </a:lnTo>
                    <a:lnTo>
                      <a:pt x="32" y="14"/>
                    </a:lnTo>
                    <a:lnTo>
                      <a:pt x="32" y="14"/>
                    </a:lnTo>
                    <a:lnTo>
                      <a:pt x="32" y="14"/>
                    </a:lnTo>
                    <a:lnTo>
                      <a:pt x="32" y="16"/>
                    </a:lnTo>
                    <a:lnTo>
                      <a:pt x="32" y="16"/>
                    </a:lnTo>
                    <a:lnTo>
                      <a:pt x="32" y="16"/>
                    </a:lnTo>
                    <a:lnTo>
                      <a:pt x="32" y="16"/>
                    </a:lnTo>
                    <a:lnTo>
                      <a:pt x="32" y="17"/>
                    </a:lnTo>
                    <a:lnTo>
                      <a:pt x="32" y="17"/>
                    </a:lnTo>
                    <a:lnTo>
                      <a:pt x="32" y="17"/>
                    </a:lnTo>
                    <a:lnTo>
                      <a:pt x="34" y="17"/>
                    </a:lnTo>
                    <a:lnTo>
                      <a:pt x="34" y="17"/>
                    </a:lnTo>
                    <a:lnTo>
                      <a:pt x="34" y="19"/>
                    </a:lnTo>
                    <a:lnTo>
                      <a:pt x="36" y="19"/>
                    </a:lnTo>
                    <a:lnTo>
                      <a:pt x="36" y="19"/>
                    </a:lnTo>
                    <a:lnTo>
                      <a:pt x="36" y="19"/>
                    </a:lnTo>
                    <a:lnTo>
                      <a:pt x="36" y="19"/>
                    </a:lnTo>
                    <a:lnTo>
                      <a:pt x="36" y="21"/>
                    </a:lnTo>
                    <a:lnTo>
                      <a:pt x="36" y="21"/>
                    </a:lnTo>
                    <a:lnTo>
                      <a:pt x="36" y="21"/>
                    </a:lnTo>
                    <a:lnTo>
                      <a:pt x="37" y="21"/>
                    </a:lnTo>
                    <a:lnTo>
                      <a:pt x="37" y="21"/>
                    </a:lnTo>
                    <a:lnTo>
                      <a:pt x="37" y="21"/>
                    </a:lnTo>
                    <a:lnTo>
                      <a:pt x="37" y="22"/>
                    </a:lnTo>
                    <a:lnTo>
                      <a:pt x="37" y="22"/>
                    </a:lnTo>
                    <a:lnTo>
                      <a:pt x="37" y="22"/>
                    </a:lnTo>
                    <a:lnTo>
                      <a:pt x="39" y="24"/>
                    </a:lnTo>
                    <a:lnTo>
                      <a:pt x="39" y="24"/>
                    </a:lnTo>
                    <a:lnTo>
                      <a:pt x="39" y="24"/>
                    </a:lnTo>
                    <a:lnTo>
                      <a:pt x="39" y="24"/>
                    </a:lnTo>
                    <a:lnTo>
                      <a:pt x="39" y="26"/>
                    </a:lnTo>
                    <a:lnTo>
                      <a:pt x="39" y="26"/>
                    </a:lnTo>
                    <a:lnTo>
                      <a:pt x="39" y="26"/>
                    </a:lnTo>
                    <a:lnTo>
                      <a:pt x="41" y="26"/>
                    </a:lnTo>
                    <a:lnTo>
                      <a:pt x="41" y="26"/>
                    </a:lnTo>
                    <a:lnTo>
                      <a:pt x="41" y="26"/>
                    </a:lnTo>
                    <a:lnTo>
                      <a:pt x="41" y="26"/>
                    </a:lnTo>
                    <a:lnTo>
                      <a:pt x="41" y="27"/>
                    </a:lnTo>
                    <a:lnTo>
                      <a:pt x="42" y="29"/>
                    </a:lnTo>
                    <a:lnTo>
                      <a:pt x="42" y="29"/>
                    </a:lnTo>
                    <a:lnTo>
                      <a:pt x="44" y="29"/>
                    </a:lnTo>
                    <a:lnTo>
                      <a:pt x="46" y="29"/>
                    </a:lnTo>
                    <a:lnTo>
                      <a:pt x="46" y="29"/>
                    </a:lnTo>
                    <a:lnTo>
                      <a:pt x="46" y="31"/>
                    </a:lnTo>
                    <a:lnTo>
                      <a:pt x="46" y="31"/>
                    </a:lnTo>
                    <a:lnTo>
                      <a:pt x="46" y="33"/>
                    </a:lnTo>
                    <a:lnTo>
                      <a:pt x="48" y="33"/>
                    </a:lnTo>
                    <a:lnTo>
                      <a:pt x="48" y="34"/>
                    </a:lnTo>
                    <a:lnTo>
                      <a:pt x="46" y="34"/>
                    </a:lnTo>
                    <a:lnTo>
                      <a:pt x="46" y="36"/>
                    </a:lnTo>
                    <a:lnTo>
                      <a:pt x="46" y="36"/>
                    </a:lnTo>
                    <a:lnTo>
                      <a:pt x="48" y="38"/>
                    </a:lnTo>
                    <a:lnTo>
                      <a:pt x="48" y="38"/>
                    </a:lnTo>
                    <a:lnTo>
                      <a:pt x="49" y="38"/>
                    </a:lnTo>
                    <a:lnTo>
                      <a:pt x="49" y="38"/>
                    </a:lnTo>
                    <a:lnTo>
                      <a:pt x="51" y="39"/>
                    </a:lnTo>
                    <a:lnTo>
                      <a:pt x="51" y="39"/>
                    </a:lnTo>
                    <a:lnTo>
                      <a:pt x="51" y="39"/>
                    </a:lnTo>
                    <a:lnTo>
                      <a:pt x="54" y="39"/>
                    </a:lnTo>
                    <a:lnTo>
                      <a:pt x="54" y="39"/>
                    </a:lnTo>
                    <a:lnTo>
                      <a:pt x="54" y="39"/>
                    </a:lnTo>
                    <a:lnTo>
                      <a:pt x="58" y="39"/>
                    </a:lnTo>
                    <a:lnTo>
                      <a:pt x="58" y="39"/>
                    </a:lnTo>
                    <a:lnTo>
                      <a:pt x="58" y="39"/>
                    </a:lnTo>
                    <a:lnTo>
                      <a:pt x="59" y="38"/>
                    </a:lnTo>
                    <a:lnTo>
                      <a:pt x="59" y="38"/>
                    </a:lnTo>
                    <a:lnTo>
                      <a:pt x="61" y="38"/>
                    </a:lnTo>
                    <a:lnTo>
                      <a:pt x="63" y="38"/>
                    </a:lnTo>
                    <a:lnTo>
                      <a:pt x="63" y="38"/>
                    </a:lnTo>
                    <a:lnTo>
                      <a:pt x="66" y="71"/>
                    </a:lnTo>
                    <a:lnTo>
                      <a:pt x="59" y="71"/>
                    </a:lnTo>
                    <a:lnTo>
                      <a:pt x="61" y="90"/>
                    </a:lnTo>
                    <a:lnTo>
                      <a:pt x="53" y="90"/>
                    </a:lnTo>
                    <a:lnTo>
                      <a:pt x="37" y="92"/>
                    </a:lnTo>
                    <a:lnTo>
                      <a:pt x="36" y="65"/>
                    </a:lnTo>
                    <a:lnTo>
                      <a:pt x="5" y="68"/>
                    </a:lnTo>
                    <a:lnTo>
                      <a:pt x="3" y="51"/>
                    </a:lnTo>
                    <a:lnTo>
                      <a:pt x="0" y="24"/>
                    </a:lnTo>
                    <a:lnTo>
                      <a:pt x="9" y="24"/>
                    </a:lnTo>
                    <a:lnTo>
                      <a:pt x="5" y="16"/>
                    </a:lnTo>
                    <a:lnTo>
                      <a:pt x="3" y="0"/>
                    </a:lnTo>
                    <a:lnTo>
                      <a:pt x="3" y="2"/>
                    </a:lnTo>
                    <a:lnTo>
                      <a:pt x="3" y="2"/>
                    </a:lnTo>
                    <a:lnTo>
                      <a:pt x="3" y="2"/>
                    </a:lnTo>
                    <a:lnTo>
                      <a:pt x="3" y="2"/>
                    </a:lnTo>
                    <a:lnTo>
                      <a:pt x="5" y="2"/>
                    </a:lnTo>
                    <a:lnTo>
                      <a:pt x="5" y="2"/>
                    </a:lnTo>
                    <a:lnTo>
                      <a:pt x="7"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54" name="Freeform 2514"/>
              <p:cNvSpPr>
                <a:spLocks/>
              </p:cNvSpPr>
              <p:nvPr/>
            </p:nvSpPr>
            <p:spPr bwMode="auto">
              <a:xfrm>
                <a:off x="3923" y="1175"/>
                <a:ext cx="66" cy="92"/>
              </a:xfrm>
              <a:custGeom>
                <a:avLst/>
                <a:gdLst>
                  <a:gd name="T0" fmla="*/ 7 w 66"/>
                  <a:gd name="T1" fmla="*/ 2 h 92"/>
                  <a:gd name="T2" fmla="*/ 9 w 66"/>
                  <a:gd name="T3" fmla="*/ 0 h 92"/>
                  <a:gd name="T4" fmla="*/ 12 w 66"/>
                  <a:gd name="T5" fmla="*/ 0 h 92"/>
                  <a:gd name="T6" fmla="*/ 12 w 66"/>
                  <a:gd name="T7" fmla="*/ 0 h 92"/>
                  <a:gd name="T8" fmla="*/ 14 w 66"/>
                  <a:gd name="T9" fmla="*/ 2 h 92"/>
                  <a:gd name="T10" fmla="*/ 15 w 66"/>
                  <a:gd name="T11" fmla="*/ 4 h 92"/>
                  <a:gd name="T12" fmla="*/ 17 w 66"/>
                  <a:gd name="T13" fmla="*/ 2 h 92"/>
                  <a:gd name="T14" fmla="*/ 17 w 66"/>
                  <a:gd name="T15" fmla="*/ 2 h 92"/>
                  <a:gd name="T16" fmla="*/ 19 w 66"/>
                  <a:gd name="T17" fmla="*/ 4 h 92"/>
                  <a:gd name="T18" fmla="*/ 20 w 66"/>
                  <a:gd name="T19" fmla="*/ 4 h 92"/>
                  <a:gd name="T20" fmla="*/ 20 w 66"/>
                  <a:gd name="T21" fmla="*/ 4 h 92"/>
                  <a:gd name="T22" fmla="*/ 20 w 66"/>
                  <a:gd name="T23" fmla="*/ 4 h 92"/>
                  <a:gd name="T24" fmla="*/ 20 w 66"/>
                  <a:gd name="T25" fmla="*/ 5 h 92"/>
                  <a:gd name="T26" fmla="*/ 22 w 66"/>
                  <a:gd name="T27" fmla="*/ 5 h 92"/>
                  <a:gd name="T28" fmla="*/ 22 w 66"/>
                  <a:gd name="T29" fmla="*/ 4 h 92"/>
                  <a:gd name="T30" fmla="*/ 22 w 66"/>
                  <a:gd name="T31" fmla="*/ 4 h 92"/>
                  <a:gd name="T32" fmla="*/ 22 w 66"/>
                  <a:gd name="T33" fmla="*/ 5 h 92"/>
                  <a:gd name="T34" fmla="*/ 22 w 66"/>
                  <a:gd name="T35" fmla="*/ 7 h 92"/>
                  <a:gd name="T36" fmla="*/ 24 w 66"/>
                  <a:gd name="T37" fmla="*/ 7 h 92"/>
                  <a:gd name="T38" fmla="*/ 25 w 66"/>
                  <a:gd name="T39" fmla="*/ 7 h 92"/>
                  <a:gd name="T40" fmla="*/ 25 w 66"/>
                  <a:gd name="T41" fmla="*/ 7 h 92"/>
                  <a:gd name="T42" fmla="*/ 25 w 66"/>
                  <a:gd name="T43" fmla="*/ 5 h 92"/>
                  <a:gd name="T44" fmla="*/ 27 w 66"/>
                  <a:gd name="T45" fmla="*/ 7 h 92"/>
                  <a:gd name="T46" fmla="*/ 27 w 66"/>
                  <a:gd name="T47" fmla="*/ 7 h 92"/>
                  <a:gd name="T48" fmla="*/ 27 w 66"/>
                  <a:gd name="T49" fmla="*/ 9 h 92"/>
                  <a:gd name="T50" fmla="*/ 29 w 66"/>
                  <a:gd name="T51" fmla="*/ 9 h 92"/>
                  <a:gd name="T52" fmla="*/ 29 w 66"/>
                  <a:gd name="T53" fmla="*/ 9 h 92"/>
                  <a:gd name="T54" fmla="*/ 31 w 66"/>
                  <a:gd name="T55" fmla="*/ 10 h 92"/>
                  <a:gd name="T56" fmla="*/ 31 w 66"/>
                  <a:gd name="T57" fmla="*/ 10 h 92"/>
                  <a:gd name="T58" fmla="*/ 32 w 66"/>
                  <a:gd name="T59" fmla="*/ 12 h 92"/>
                  <a:gd name="T60" fmla="*/ 32 w 66"/>
                  <a:gd name="T61" fmla="*/ 14 h 92"/>
                  <a:gd name="T62" fmla="*/ 32 w 66"/>
                  <a:gd name="T63" fmla="*/ 14 h 92"/>
                  <a:gd name="T64" fmla="*/ 32 w 66"/>
                  <a:gd name="T65" fmla="*/ 14 h 92"/>
                  <a:gd name="T66" fmla="*/ 32 w 66"/>
                  <a:gd name="T67" fmla="*/ 16 h 92"/>
                  <a:gd name="T68" fmla="*/ 34 w 66"/>
                  <a:gd name="T69" fmla="*/ 17 h 92"/>
                  <a:gd name="T70" fmla="*/ 36 w 66"/>
                  <a:gd name="T71" fmla="*/ 19 h 92"/>
                  <a:gd name="T72" fmla="*/ 36 w 66"/>
                  <a:gd name="T73" fmla="*/ 21 h 92"/>
                  <a:gd name="T74" fmla="*/ 37 w 66"/>
                  <a:gd name="T75" fmla="*/ 21 h 92"/>
                  <a:gd name="T76" fmla="*/ 39 w 66"/>
                  <a:gd name="T77" fmla="*/ 24 h 92"/>
                  <a:gd name="T78" fmla="*/ 39 w 66"/>
                  <a:gd name="T79" fmla="*/ 26 h 92"/>
                  <a:gd name="T80" fmla="*/ 41 w 66"/>
                  <a:gd name="T81" fmla="*/ 26 h 92"/>
                  <a:gd name="T82" fmla="*/ 42 w 66"/>
                  <a:gd name="T83" fmla="*/ 29 h 92"/>
                  <a:gd name="T84" fmla="*/ 46 w 66"/>
                  <a:gd name="T85" fmla="*/ 29 h 92"/>
                  <a:gd name="T86" fmla="*/ 48 w 66"/>
                  <a:gd name="T87" fmla="*/ 33 h 92"/>
                  <a:gd name="T88" fmla="*/ 46 w 66"/>
                  <a:gd name="T89" fmla="*/ 36 h 92"/>
                  <a:gd name="T90" fmla="*/ 49 w 66"/>
                  <a:gd name="T91" fmla="*/ 38 h 92"/>
                  <a:gd name="T92" fmla="*/ 54 w 66"/>
                  <a:gd name="T93" fmla="*/ 39 h 92"/>
                  <a:gd name="T94" fmla="*/ 58 w 66"/>
                  <a:gd name="T95" fmla="*/ 39 h 92"/>
                  <a:gd name="T96" fmla="*/ 61 w 66"/>
                  <a:gd name="T97" fmla="*/ 38 h 92"/>
                  <a:gd name="T98" fmla="*/ 59 w 66"/>
                  <a:gd name="T99" fmla="*/ 71 h 92"/>
                  <a:gd name="T100" fmla="*/ 36 w 66"/>
                  <a:gd name="T101" fmla="*/ 65 h 92"/>
                  <a:gd name="T102" fmla="*/ 9 w 66"/>
                  <a:gd name="T103" fmla="*/ 24 h 92"/>
                  <a:gd name="T104" fmla="*/ 3 w 66"/>
                  <a:gd name="T105" fmla="*/ 2 h 92"/>
                  <a:gd name="T106" fmla="*/ 5 w 66"/>
                  <a:gd name="T107"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92">
                    <a:moveTo>
                      <a:pt x="7" y="2"/>
                    </a:moveTo>
                    <a:lnTo>
                      <a:pt x="7" y="2"/>
                    </a:lnTo>
                    <a:lnTo>
                      <a:pt x="7" y="2"/>
                    </a:lnTo>
                    <a:lnTo>
                      <a:pt x="7" y="2"/>
                    </a:lnTo>
                    <a:lnTo>
                      <a:pt x="7" y="2"/>
                    </a:lnTo>
                    <a:lnTo>
                      <a:pt x="9" y="0"/>
                    </a:lnTo>
                    <a:lnTo>
                      <a:pt x="9" y="0"/>
                    </a:lnTo>
                    <a:lnTo>
                      <a:pt x="9" y="0"/>
                    </a:lnTo>
                    <a:lnTo>
                      <a:pt x="9" y="0"/>
                    </a:lnTo>
                    <a:lnTo>
                      <a:pt x="9" y="0"/>
                    </a:lnTo>
                    <a:lnTo>
                      <a:pt x="10" y="0"/>
                    </a:lnTo>
                    <a:lnTo>
                      <a:pt x="12" y="0"/>
                    </a:lnTo>
                    <a:lnTo>
                      <a:pt x="12" y="0"/>
                    </a:lnTo>
                    <a:lnTo>
                      <a:pt x="12" y="0"/>
                    </a:lnTo>
                    <a:lnTo>
                      <a:pt x="12" y="0"/>
                    </a:lnTo>
                    <a:lnTo>
                      <a:pt x="12" y="0"/>
                    </a:lnTo>
                    <a:lnTo>
                      <a:pt x="12" y="0"/>
                    </a:lnTo>
                    <a:lnTo>
                      <a:pt x="12" y="0"/>
                    </a:lnTo>
                    <a:lnTo>
                      <a:pt x="14" y="2"/>
                    </a:lnTo>
                    <a:lnTo>
                      <a:pt x="14" y="2"/>
                    </a:lnTo>
                    <a:lnTo>
                      <a:pt x="14" y="2"/>
                    </a:lnTo>
                    <a:lnTo>
                      <a:pt x="14" y="2"/>
                    </a:lnTo>
                    <a:lnTo>
                      <a:pt x="15" y="2"/>
                    </a:lnTo>
                    <a:lnTo>
                      <a:pt x="15" y="4"/>
                    </a:lnTo>
                    <a:lnTo>
                      <a:pt x="15" y="2"/>
                    </a:lnTo>
                    <a:lnTo>
                      <a:pt x="15" y="2"/>
                    </a:lnTo>
                    <a:lnTo>
                      <a:pt x="15" y="2"/>
                    </a:lnTo>
                    <a:lnTo>
                      <a:pt x="17" y="2"/>
                    </a:lnTo>
                    <a:lnTo>
                      <a:pt x="17" y="2"/>
                    </a:lnTo>
                    <a:lnTo>
                      <a:pt x="17" y="2"/>
                    </a:lnTo>
                    <a:lnTo>
                      <a:pt x="17" y="2"/>
                    </a:lnTo>
                    <a:lnTo>
                      <a:pt x="17" y="2"/>
                    </a:lnTo>
                    <a:lnTo>
                      <a:pt x="17" y="2"/>
                    </a:lnTo>
                    <a:lnTo>
                      <a:pt x="19" y="4"/>
                    </a:lnTo>
                    <a:lnTo>
                      <a:pt x="19" y="4"/>
                    </a:lnTo>
                    <a:lnTo>
                      <a:pt x="19" y="4"/>
                    </a:lnTo>
                    <a:lnTo>
                      <a:pt x="19" y="4"/>
                    </a:lnTo>
                    <a:lnTo>
                      <a:pt x="19" y="4"/>
                    </a:lnTo>
                    <a:lnTo>
                      <a:pt x="20" y="4"/>
                    </a:lnTo>
                    <a:lnTo>
                      <a:pt x="20" y="4"/>
                    </a:lnTo>
                    <a:lnTo>
                      <a:pt x="20" y="4"/>
                    </a:lnTo>
                    <a:lnTo>
                      <a:pt x="20" y="4"/>
                    </a:lnTo>
                    <a:lnTo>
                      <a:pt x="20" y="4"/>
                    </a:lnTo>
                    <a:lnTo>
                      <a:pt x="20" y="4"/>
                    </a:lnTo>
                    <a:lnTo>
                      <a:pt x="20" y="4"/>
                    </a:lnTo>
                    <a:lnTo>
                      <a:pt x="20" y="4"/>
                    </a:lnTo>
                    <a:lnTo>
                      <a:pt x="20" y="4"/>
                    </a:lnTo>
                    <a:lnTo>
                      <a:pt x="20" y="4"/>
                    </a:lnTo>
                    <a:lnTo>
                      <a:pt x="20" y="4"/>
                    </a:lnTo>
                    <a:lnTo>
                      <a:pt x="20" y="5"/>
                    </a:lnTo>
                    <a:lnTo>
                      <a:pt x="20" y="5"/>
                    </a:lnTo>
                    <a:lnTo>
                      <a:pt x="20" y="5"/>
                    </a:lnTo>
                    <a:lnTo>
                      <a:pt x="20" y="5"/>
                    </a:lnTo>
                    <a:lnTo>
                      <a:pt x="20" y="5"/>
                    </a:lnTo>
                    <a:lnTo>
                      <a:pt x="20" y="5"/>
                    </a:lnTo>
                    <a:lnTo>
                      <a:pt x="22" y="5"/>
                    </a:lnTo>
                    <a:lnTo>
                      <a:pt x="22" y="4"/>
                    </a:lnTo>
                    <a:lnTo>
                      <a:pt x="22" y="4"/>
                    </a:lnTo>
                    <a:lnTo>
                      <a:pt x="22" y="4"/>
                    </a:lnTo>
                    <a:lnTo>
                      <a:pt x="22" y="4"/>
                    </a:lnTo>
                    <a:lnTo>
                      <a:pt x="22" y="4"/>
                    </a:lnTo>
                    <a:lnTo>
                      <a:pt x="22" y="4"/>
                    </a:lnTo>
                    <a:lnTo>
                      <a:pt x="22" y="4"/>
                    </a:lnTo>
                    <a:lnTo>
                      <a:pt x="22" y="4"/>
                    </a:lnTo>
                    <a:lnTo>
                      <a:pt x="22" y="4"/>
                    </a:lnTo>
                    <a:lnTo>
                      <a:pt x="22" y="5"/>
                    </a:lnTo>
                    <a:lnTo>
                      <a:pt x="22" y="5"/>
                    </a:lnTo>
                    <a:lnTo>
                      <a:pt x="22" y="5"/>
                    </a:lnTo>
                    <a:lnTo>
                      <a:pt x="22" y="5"/>
                    </a:lnTo>
                    <a:lnTo>
                      <a:pt x="22" y="5"/>
                    </a:lnTo>
                    <a:lnTo>
                      <a:pt x="22" y="5"/>
                    </a:lnTo>
                    <a:lnTo>
                      <a:pt x="22" y="7"/>
                    </a:lnTo>
                    <a:lnTo>
                      <a:pt x="24" y="7"/>
                    </a:lnTo>
                    <a:lnTo>
                      <a:pt x="24" y="7"/>
                    </a:lnTo>
                    <a:lnTo>
                      <a:pt x="24" y="7"/>
                    </a:lnTo>
                    <a:lnTo>
                      <a:pt x="24" y="7"/>
                    </a:lnTo>
                    <a:lnTo>
                      <a:pt x="24" y="9"/>
                    </a:lnTo>
                    <a:lnTo>
                      <a:pt x="25" y="7"/>
                    </a:lnTo>
                    <a:lnTo>
                      <a:pt x="25" y="7"/>
                    </a:lnTo>
                    <a:lnTo>
                      <a:pt x="25" y="7"/>
                    </a:lnTo>
                    <a:lnTo>
                      <a:pt x="25" y="7"/>
                    </a:lnTo>
                    <a:lnTo>
                      <a:pt x="25" y="7"/>
                    </a:lnTo>
                    <a:lnTo>
                      <a:pt x="25" y="7"/>
                    </a:lnTo>
                    <a:lnTo>
                      <a:pt x="25" y="7"/>
                    </a:lnTo>
                    <a:lnTo>
                      <a:pt x="25" y="5"/>
                    </a:lnTo>
                    <a:lnTo>
                      <a:pt x="25" y="5"/>
                    </a:lnTo>
                    <a:lnTo>
                      <a:pt x="25" y="5"/>
                    </a:lnTo>
                    <a:lnTo>
                      <a:pt x="25" y="5"/>
                    </a:lnTo>
                    <a:lnTo>
                      <a:pt x="25" y="5"/>
                    </a:lnTo>
                    <a:lnTo>
                      <a:pt x="27" y="7"/>
                    </a:lnTo>
                    <a:lnTo>
                      <a:pt x="27" y="7"/>
                    </a:lnTo>
                    <a:lnTo>
                      <a:pt x="27" y="7"/>
                    </a:lnTo>
                    <a:lnTo>
                      <a:pt x="27" y="7"/>
                    </a:lnTo>
                    <a:lnTo>
                      <a:pt x="27" y="7"/>
                    </a:lnTo>
                    <a:lnTo>
                      <a:pt x="27" y="7"/>
                    </a:lnTo>
                    <a:lnTo>
                      <a:pt x="27" y="7"/>
                    </a:lnTo>
                    <a:lnTo>
                      <a:pt x="27" y="7"/>
                    </a:lnTo>
                    <a:lnTo>
                      <a:pt x="27" y="9"/>
                    </a:lnTo>
                    <a:lnTo>
                      <a:pt x="27" y="9"/>
                    </a:lnTo>
                    <a:lnTo>
                      <a:pt x="27" y="9"/>
                    </a:lnTo>
                    <a:lnTo>
                      <a:pt x="29" y="9"/>
                    </a:lnTo>
                    <a:lnTo>
                      <a:pt x="29" y="9"/>
                    </a:lnTo>
                    <a:lnTo>
                      <a:pt x="29" y="9"/>
                    </a:lnTo>
                    <a:lnTo>
                      <a:pt x="29" y="9"/>
                    </a:lnTo>
                    <a:lnTo>
                      <a:pt x="29" y="9"/>
                    </a:lnTo>
                    <a:lnTo>
                      <a:pt x="29" y="9"/>
                    </a:lnTo>
                    <a:lnTo>
                      <a:pt x="29" y="9"/>
                    </a:lnTo>
                    <a:lnTo>
                      <a:pt x="29" y="9"/>
                    </a:lnTo>
                    <a:lnTo>
                      <a:pt x="29" y="9"/>
                    </a:lnTo>
                    <a:lnTo>
                      <a:pt x="29" y="10"/>
                    </a:lnTo>
                    <a:lnTo>
                      <a:pt x="31" y="10"/>
                    </a:lnTo>
                    <a:lnTo>
                      <a:pt x="31" y="10"/>
                    </a:lnTo>
                    <a:lnTo>
                      <a:pt x="31" y="10"/>
                    </a:lnTo>
                    <a:lnTo>
                      <a:pt x="31" y="10"/>
                    </a:lnTo>
                    <a:lnTo>
                      <a:pt x="31" y="10"/>
                    </a:lnTo>
                    <a:lnTo>
                      <a:pt x="31" y="10"/>
                    </a:lnTo>
                    <a:lnTo>
                      <a:pt x="31" y="10"/>
                    </a:lnTo>
                    <a:lnTo>
                      <a:pt x="31" y="10"/>
                    </a:lnTo>
                    <a:lnTo>
                      <a:pt x="32" y="12"/>
                    </a:lnTo>
                    <a:lnTo>
                      <a:pt x="32" y="12"/>
                    </a:lnTo>
                    <a:lnTo>
                      <a:pt x="32" y="12"/>
                    </a:lnTo>
                    <a:lnTo>
                      <a:pt x="32" y="12"/>
                    </a:lnTo>
                    <a:lnTo>
                      <a:pt x="32" y="14"/>
                    </a:lnTo>
                    <a:lnTo>
                      <a:pt x="32" y="14"/>
                    </a:lnTo>
                    <a:lnTo>
                      <a:pt x="32" y="14"/>
                    </a:lnTo>
                    <a:lnTo>
                      <a:pt x="32" y="14"/>
                    </a:lnTo>
                    <a:lnTo>
                      <a:pt x="32" y="14"/>
                    </a:lnTo>
                    <a:lnTo>
                      <a:pt x="32" y="14"/>
                    </a:lnTo>
                    <a:lnTo>
                      <a:pt x="32" y="14"/>
                    </a:lnTo>
                    <a:lnTo>
                      <a:pt x="32" y="14"/>
                    </a:lnTo>
                    <a:lnTo>
                      <a:pt x="32" y="14"/>
                    </a:lnTo>
                    <a:lnTo>
                      <a:pt x="32" y="14"/>
                    </a:lnTo>
                    <a:lnTo>
                      <a:pt x="32" y="16"/>
                    </a:lnTo>
                    <a:lnTo>
                      <a:pt x="32" y="16"/>
                    </a:lnTo>
                    <a:lnTo>
                      <a:pt x="32" y="16"/>
                    </a:lnTo>
                    <a:lnTo>
                      <a:pt x="32" y="16"/>
                    </a:lnTo>
                    <a:lnTo>
                      <a:pt x="32" y="17"/>
                    </a:lnTo>
                    <a:lnTo>
                      <a:pt x="32" y="17"/>
                    </a:lnTo>
                    <a:lnTo>
                      <a:pt x="32" y="17"/>
                    </a:lnTo>
                    <a:lnTo>
                      <a:pt x="34" y="17"/>
                    </a:lnTo>
                    <a:lnTo>
                      <a:pt x="34" y="17"/>
                    </a:lnTo>
                    <a:lnTo>
                      <a:pt x="34" y="19"/>
                    </a:lnTo>
                    <a:lnTo>
                      <a:pt x="36" y="19"/>
                    </a:lnTo>
                    <a:lnTo>
                      <a:pt x="36" y="19"/>
                    </a:lnTo>
                    <a:lnTo>
                      <a:pt x="36" y="19"/>
                    </a:lnTo>
                    <a:lnTo>
                      <a:pt x="36" y="19"/>
                    </a:lnTo>
                    <a:lnTo>
                      <a:pt x="36" y="21"/>
                    </a:lnTo>
                    <a:lnTo>
                      <a:pt x="36" y="21"/>
                    </a:lnTo>
                    <a:lnTo>
                      <a:pt x="36" y="21"/>
                    </a:lnTo>
                    <a:lnTo>
                      <a:pt x="37" y="21"/>
                    </a:lnTo>
                    <a:lnTo>
                      <a:pt x="37" y="21"/>
                    </a:lnTo>
                    <a:lnTo>
                      <a:pt x="37" y="21"/>
                    </a:lnTo>
                    <a:lnTo>
                      <a:pt x="37" y="22"/>
                    </a:lnTo>
                    <a:lnTo>
                      <a:pt x="37" y="22"/>
                    </a:lnTo>
                    <a:lnTo>
                      <a:pt x="37" y="22"/>
                    </a:lnTo>
                    <a:lnTo>
                      <a:pt x="39" y="24"/>
                    </a:lnTo>
                    <a:lnTo>
                      <a:pt x="39" y="24"/>
                    </a:lnTo>
                    <a:lnTo>
                      <a:pt x="39" y="24"/>
                    </a:lnTo>
                    <a:lnTo>
                      <a:pt x="39" y="24"/>
                    </a:lnTo>
                    <a:lnTo>
                      <a:pt x="39" y="26"/>
                    </a:lnTo>
                    <a:lnTo>
                      <a:pt x="39" y="26"/>
                    </a:lnTo>
                    <a:lnTo>
                      <a:pt x="39" y="26"/>
                    </a:lnTo>
                    <a:lnTo>
                      <a:pt x="41" y="26"/>
                    </a:lnTo>
                    <a:lnTo>
                      <a:pt x="41" y="26"/>
                    </a:lnTo>
                    <a:lnTo>
                      <a:pt x="41" y="26"/>
                    </a:lnTo>
                    <a:lnTo>
                      <a:pt x="41" y="26"/>
                    </a:lnTo>
                    <a:lnTo>
                      <a:pt x="41" y="27"/>
                    </a:lnTo>
                    <a:lnTo>
                      <a:pt x="42" y="29"/>
                    </a:lnTo>
                    <a:lnTo>
                      <a:pt x="42" y="29"/>
                    </a:lnTo>
                    <a:lnTo>
                      <a:pt x="44" y="29"/>
                    </a:lnTo>
                    <a:lnTo>
                      <a:pt x="46" y="29"/>
                    </a:lnTo>
                    <a:lnTo>
                      <a:pt x="46" y="29"/>
                    </a:lnTo>
                    <a:lnTo>
                      <a:pt x="46" y="31"/>
                    </a:lnTo>
                    <a:lnTo>
                      <a:pt x="46" y="31"/>
                    </a:lnTo>
                    <a:lnTo>
                      <a:pt x="46" y="33"/>
                    </a:lnTo>
                    <a:lnTo>
                      <a:pt x="48" y="33"/>
                    </a:lnTo>
                    <a:lnTo>
                      <a:pt x="48" y="34"/>
                    </a:lnTo>
                    <a:lnTo>
                      <a:pt x="46" y="34"/>
                    </a:lnTo>
                    <a:lnTo>
                      <a:pt x="46" y="36"/>
                    </a:lnTo>
                    <a:lnTo>
                      <a:pt x="46" y="36"/>
                    </a:lnTo>
                    <a:lnTo>
                      <a:pt x="48" y="38"/>
                    </a:lnTo>
                    <a:lnTo>
                      <a:pt x="48" y="38"/>
                    </a:lnTo>
                    <a:lnTo>
                      <a:pt x="49" y="38"/>
                    </a:lnTo>
                    <a:lnTo>
                      <a:pt x="49" y="38"/>
                    </a:lnTo>
                    <a:lnTo>
                      <a:pt x="51" y="39"/>
                    </a:lnTo>
                    <a:lnTo>
                      <a:pt x="51" y="39"/>
                    </a:lnTo>
                    <a:lnTo>
                      <a:pt x="51" y="39"/>
                    </a:lnTo>
                    <a:lnTo>
                      <a:pt x="54" y="39"/>
                    </a:lnTo>
                    <a:lnTo>
                      <a:pt x="54" y="39"/>
                    </a:lnTo>
                    <a:lnTo>
                      <a:pt x="54" y="39"/>
                    </a:lnTo>
                    <a:lnTo>
                      <a:pt x="58" y="39"/>
                    </a:lnTo>
                    <a:lnTo>
                      <a:pt x="58" y="39"/>
                    </a:lnTo>
                    <a:lnTo>
                      <a:pt x="58" y="39"/>
                    </a:lnTo>
                    <a:lnTo>
                      <a:pt x="59" y="38"/>
                    </a:lnTo>
                    <a:lnTo>
                      <a:pt x="59" y="38"/>
                    </a:lnTo>
                    <a:lnTo>
                      <a:pt x="61" y="38"/>
                    </a:lnTo>
                    <a:lnTo>
                      <a:pt x="63" y="38"/>
                    </a:lnTo>
                    <a:lnTo>
                      <a:pt x="63" y="38"/>
                    </a:lnTo>
                    <a:lnTo>
                      <a:pt x="66" y="71"/>
                    </a:lnTo>
                    <a:lnTo>
                      <a:pt x="59" y="71"/>
                    </a:lnTo>
                    <a:lnTo>
                      <a:pt x="61" y="90"/>
                    </a:lnTo>
                    <a:lnTo>
                      <a:pt x="53" y="90"/>
                    </a:lnTo>
                    <a:lnTo>
                      <a:pt x="37" y="92"/>
                    </a:lnTo>
                    <a:lnTo>
                      <a:pt x="36" y="65"/>
                    </a:lnTo>
                    <a:lnTo>
                      <a:pt x="5" y="68"/>
                    </a:lnTo>
                    <a:lnTo>
                      <a:pt x="3" y="51"/>
                    </a:lnTo>
                    <a:lnTo>
                      <a:pt x="0" y="24"/>
                    </a:lnTo>
                    <a:lnTo>
                      <a:pt x="9" y="24"/>
                    </a:lnTo>
                    <a:lnTo>
                      <a:pt x="5" y="16"/>
                    </a:lnTo>
                    <a:lnTo>
                      <a:pt x="3" y="0"/>
                    </a:lnTo>
                    <a:lnTo>
                      <a:pt x="3" y="2"/>
                    </a:lnTo>
                    <a:lnTo>
                      <a:pt x="3" y="2"/>
                    </a:lnTo>
                    <a:lnTo>
                      <a:pt x="3" y="2"/>
                    </a:lnTo>
                    <a:lnTo>
                      <a:pt x="3" y="2"/>
                    </a:lnTo>
                    <a:lnTo>
                      <a:pt x="5" y="2"/>
                    </a:lnTo>
                    <a:lnTo>
                      <a:pt x="5" y="2"/>
                    </a:lnTo>
                    <a:lnTo>
                      <a:pt x="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55" name="Freeform 2515"/>
              <p:cNvSpPr>
                <a:spLocks/>
              </p:cNvSpPr>
              <p:nvPr/>
            </p:nvSpPr>
            <p:spPr bwMode="auto">
              <a:xfrm>
                <a:off x="4048" y="1438"/>
                <a:ext cx="33" cy="37"/>
              </a:xfrm>
              <a:custGeom>
                <a:avLst/>
                <a:gdLst>
                  <a:gd name="T0" fmla="*/ 33 w 33"/>
                  <a:gd name="T1" fmla="*/ 35 h 37"/>
                  <a:gd name="T2" fmla="*/ 9 w 33"/>
                  <a:gd name="T3" fmla="*/ 37 h 37"/>
                  <a:gd name="T4" fmla="*/ 7 w 33"/>
                  <a:gd name="T5" fmla="*/ 35 h 37"/>
                  <a:gd name="T6" fmla="*/ 7 w 33"/>
                  <a:gd name="T7" fmla="*/ 35 h 37"/>
                  <a:gd name="T8" fmla="*/ 7 w 33"/>
                  <a:gd name="T9" fmla="*/ 35 h 37"/>
                  <a:gd name="T10" fmla="*/ 7 w 33"/>
                  <a:gd name="T11" fmla="*/ 34 h 37"/>
                  <a:gd name="T12" fmla="*/ 7 w 33"/>
                  <a:gd name="T13" fmla="*/ 34 h 37"/>
                  <a:gd name="T14" fmla="*/ 7 w 33"/>
                  <a:gd name="T15" fmla="*/ 34 h 37"/>
                  <a:gd name="T16" fmla="*/ 6 w 33"/>
                  <a:gd name="T17" fmla="*/ 30 h 37"/>
                  <a:gd name="T18" fmla="*/ 6 w 33"/>
                  <a:gd name="T19" fmla="*/ 29 h 37"/>
                  <a:gd name="T20" fmla="*/ 6 w 33"/>
                  <a:gd name="T21" fmla="*/ 27 h 37"/>
                  <a:gd name="T22" fmla="*/ 6 w 33"/>
                  <a:gd name="T23" fmla="*/ 27 h 37"/>
                  <a:gd name="T24" fmla="*/ 6 w 33"/>
                  <a:gd name="T25" fmla="*/ 25 h 37"/>
                  <a:gd name="T26" fmla="*/ 4 w 33"/>
                  <a:gd name="T27" fmla="*/ 22 h 37"/>
                  <a:gd name="T28" fmla="*/ 4 w 33"/>
                  <a:gd name="T29" fmla="*/ 22 h 37"/>
                  <a:gd name="T30" fmla="*/ 2 w 33"/>
                  <a:gd name="T31" fmla="*/ 20 h 37"/>
                  <a:gd name="T32" fmla="*/ 0 w 33"/>
                  <a:gd name="T33" fmla="*/ 19 h 37"/>
                  <a:gd name="T34" fmla="*/ 0 w 33"/>
                  <a:gd name="T35" fmla="*/ 17 h 37"/>
                  <a:gd name="T36" fmla="*/ 0 w 33"/>
                  <a:gd name="T37" fmla="*/ 17 h 37"/>
                  <a:gd name="T38" fmla="*/ 0 w 33"/>
                  <a:gd name="T39" fmla="*/ 15 h 37"/>
                  <a:gd name="T40" fmla="*/ 0 w 33"/>
                  <a:gd name="T41" fmla="*/ 13 h 37"/>
                  <a:gd name="T42" fmla="*/ 0 w 33"/>
                  <a:gd name="T43" fmla="*/ 13 h 37"/>
                  <a:gd name="T44" fmla="*/ 0 w 33"/>
                  <a:gd name="T45" fmla="*/ 12 h 37"/>
                  <a:gd name="T46" fmla="*/ 0 w 33"/>
                  <a:gd name="T47" fmla="*/ 12 h 37"/>
                  <a:gd name="T48" fmla="*/ 4 w 33"/>
                  <a:gd name="T49" fmla="*/ 10 h 37"/>
                  <a:gd name="T50" fmla="*/ 4 w 33"/>
                  <a:gd name="T51" fmla="*/ 8 h 37"/>
                  <a:gd name="T52" fmla="*/ 4 w 33"/>
                  <a:gd name="T53" fmla="*/ 8 h 37"/>
                  <a:gd name="T54" fmla="*/ 4 w 33"/>
                  <a:gd name="T55" fmla="*/ 7 h 37"/>
                  <a:gd name="T56" fmla="*/ 4 w 33"/>
                  <a:gd name="T57" fmla="*/ 7 h 37"/>
                  <a:gd name="T58" fmla="*/ 6 w 33"/>
                  <a:gd name="T59" fmla="*/ 7 h 37"/>
                  <a:gd name="T60" fmla="*/ 6 w 33"/>
                  <a:gd name="T61" fmla="*/ 3 h 37"/>
                  <a:gd name="T62" fmla="*/ 6 w 33"/>
                  <a:gd name="T63" fmla="*/ 3 h 37"/>
                  <a:gd name="T64" fmla="*/ 29 w 33"/>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29" y="0"/>
                    </a:moveTo>
                    <a:lnTo>
                      <a:pt x="33" y="35"/>
                    </a:lnTo>
                    <a:lnTo>
                      <a:pt x="33" y="35"/>
                    </a:lnTo>
                    <a:lnTo>
                      <a:pt x="9" y="37"/>
                    </a:lnTo>
                    <a:lnTo>
                      <a:pt x="7" y="37"/>
                    </a:lnTo>
                    <a:lnTo>
                      <a:pt x="7" y="35"/>
                    </a:lnTo>
                    <a:lnTo>
                      <a:pt x="7" y="35"/>
                    </a:lnTo>
                    <a:lnTo>
                      <a:pt x="7" y="35"/>
                    </a:lnTo>
                    <a:lnTo>
                      <a:pt x="7" y="35"/>
                    </a:lnTo>
                    <a:lnTo>
                      <a:pt x="7" y="35"/>
                    </a:lnTo>
                    <a:lnTo>
                      <a:pt x="7" y="34"/>
                    </a:lnTo>
                    <a:lnTo>
                      <a:pt x="7" y="34"/>
                    </a:lnTo>
                    <a:lnTo>
                      <a:pt x="7" y="34"/>
                    </a:lnTo>
                    <a:lnTo>
                      <a:pt x="7" y="34"/>
                    </a:lnTo>
                    <a:lnTo>
                      <a:pt x="7" y="34"/>
                    </a:lnTo>
                    <a:lnTo>
                      <a:pt x="7" y="34"/>
                    </a:lnTo>
                    <a:lnTo>
                      <a:pt x="6" y="30"/>
                    </a:lnTo>
                    <a:lnTo>
                      <a:pt x="6" y="30"/>
                    </a:lnTo>
                    <a:lnTo>
                      <a:pt x="6" y="30"/>
                    </a:lnTo>
                    <a:lnTo>
                      <a:pt x="6" y="29"/>
                    </a:lnTo>
                    <a:lnTo>
                      <a:pt x="6" y="27"/>
                    </a:lnTo>
                    <a:lnTo>
                      <a:pt x="6" y="27"/>
                    </a:lnTo>
                    <a:lnTo>
                      <a:pt x="6" y="27"/>
                    </a:lnTo>
                    <a:lnTo>
                      <a:pt x="6" y="27"/>
                    </a:lnTo>
                    <a:lnTo>
                      <a:pt x="6" y="27"/>
                    </a:lnTo>
                    <a:lnTo>
                      <a:pt x="6" y="25"/>
                    </a:lnTo>
                    <a:lnTo>
                      <a:pt x="4" y="24"/>
                    </a:lnTo>
                    <a:lnTo>
                      <a:pt x="4" y="22"/>
                    </a:lnTo>
                    <a:lnTo>
                      <a:pt x="4" y="22"/>
                    </a:lnTo>
                    <a:lnTo>
                      <a:pt x="4" y="22"/>
                    </a:lnTo>
                    <a:lnTo>
                      <a:pt x="2" y="20"/>
                    </a:lnTo>
                    <a:lnTo>
                      <a:pt x="2" y="20"/>
                    </a:lnTo>
                    <a:lnTo>
                      <a:pt x="2" y="20"/>
                    </a:lnTo>
                    <a:lnTo>
                      <a:pt x="0" y="19"/>
                    </a:lnTo>
                    <a:lnTo>
                      <a:pt x="0" y="17"/>
                    </a:lnTo>
                    <a:lnTo>
                      <a:pt x="0" y="17"/>
                    </a:lnTo>
                    <a:lnTo>
                      <a:pt x="0" y="17"/>
                    </a:lnTo>
                    <a:lnTo>
                      <a:pt x="0" y="17"/>
                    </a:lnTo>
                    <a:lnTo>
                      <a:pt x="0" y="15"/>
                    </a:lnTo>
                    <a:lnTo>
                      <a:pt x="0" y="15"/>
                    </a:lnTo>
                    <a:lnTo>
                      <a:pt x="0" y="13"/>
                    </a:lnTo>
                    <a:lnTo>
                      <a:pt x="0" y="13"/>
                    </a:lnTo>
                    <a:lnTo>
                      <a:pt x="0" y="13"/>
                    </a:lnTo>
                    <a:lnTo>
                      <a:pt x="0" y="13"/>
                    </a:lnTo>
                    <a:lnTo>
                      <a:pt x="0" y="13"/>
                    </a:lnTo>
                    <a:lnTo>
                      <a:pt x="0" y="12"/>
                    </a:lnTo>
                    <a:lnTo>
                      <a:pt x="0" y="12"/>
                    </a:lnTo>
                    <a:lnTo>
                      <a:pt x="0" y="12"/>
                    </a:lnTo>
                    <a:lnTo>
                      <a:pt x="2" y="10"/>
                    </a:lnTo>
                    <a:lnTo>
                      <a:pt x="4" y="10"/>
                    </a:lnTo>
                    <a:lnTo>
                      <a:pt x="4" y="8"/>
                    </a:lnTo>
                    <a:lnTo>
                      <a:pt x="4" y="8"/>
                    </a:lnTo>
                    <a:lnTo>
                      <a:pt x="4" y="8"/>
                    </a:lnTo>
                    <a:lnTo>
                      <a:pt x="4" y="8"/>
                    </a:lnTo>
                    <a:lnTo>
                      <a:pt x="4" y="8"/>
                    </a:lnTo>
                    <a:lnTo>
                      <a:pt x="4" y="7"/>
                    </a:lnTo>
                    <a:lnTo>
                      <a:pt x="4" y="7"/>
                    </a:lnTo>
                    <a:lnTo>
                      <a:pt x="4" y="7"/>
                    </a:lnTo>
                    <a:lnTo>
                      <a:pt x="6" y="7"/>
                    </a:lnTo>
                    <a:lnTo>
                      <a:pt x="6" y="7"/>
                    </a:lnTo>
                    <a:lnTo>
                      <a:pt x="6" y="3"/>
                    </a:lnTo>
                    <a:lnTo>
                      <a:pt x="6" y="3"/>
                    </a:lnTo>
                    <a:lnTo>
                      <a:pt x="6" y="3"/>
                    </a:lnTo>
                    <a:lnTo>
                      <a:pt x="6" y="3"/>
                    </a:lnTo>
                    <a:lnTo>
                      <a:pt x="7" y="2"/>
                    </a:lnTo>
                    <a:lnTo>
                      <a:pt x="2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56" name="Freeform 2516"/>
              <p:cNvSpPr>
                <a:spLocks/>
              </p:cNvSpPr>
              <p:nvPr/>
            </p:nvSpPr>
            <p:spPr bwMode="auto">
              <a:xfrm>
                <a:off x="4048" y="1438"/>
                <a:ext cx="33" cy="37"/>
              </a:xfrm>
              <a:custGeom>
                <a:avLst/>
                <a:gdLst>
                  <a:gd name="T0" fmla="*/ 33 w 33"/>
                  <a:gd name="T1" fmla="*/ 35 h 37"/>
                  <a:gd name="T2" fmla="*/ 9 w 33"/>
                  <a:gd name="T3" fmla="*/ 37 h 37"/>
                  <a:gd name="T4" fmla="*/ 7 w 33"/>
                  <a:gd name="T5" fmla="*/ 35 h 37"/>
                  <a:gd name="T6" fmla="*/ 7 w 33"/>
                  <a:gd name="T7" fmla="*/ 35 h 37"/>
                  <a:gd name="T8" fmla="*/ 7 w 33"/>
                  <a:gd name="T9" fmla="*/ 35 h 37"/>
                  <a:gd name="T10" fmla="*/ 7 w 33"/>
                  <a:gd name="T11" fmla="*/ 34 h 37"/>
                  <a:gd name="T12" fmla="*/ 7 w 33"/>
                  <a:gd name="T13" fmla="*/ 34 h 37"/>
                  <a:gd name="T14" fmla="*/ 7 w 33"/>
                  <a:gd name="T15" fmla="*/ 34 h 37"/>
                  <a:gd name="T16" fmla="*/ 6 w 33"/>
                  <a:gd name="T17" fmla="*/ 30 h 37"/>
                  <a:gd name="T18" fmla="*/ 6 w 33"/>
                  <a:gd name="T19" fmla="*/ 29 h 37"/>
                  <a:gd name="T20" fmla="*/ 6 w 33"/>
                  <a:gd name="T21" fmla="*/ 27 h 37"/>
                  <a:gd name="T22" fmla="*/ 6 w 33"/>
                  <a:gd name="T23" fmla="*/ 27 h 37"/>
                  <a:gd name="T24" fmla="*/ 6 w 33"/>
                  <a:gd name="T25" fmla="*/ 25 h 37"/>
                  <a:gd name="T26" fmla="*/ 4 w 33"/>
                  <a:gd name="T27" fmla="*/ 22 h 37"/>
                  <a:gd name="T28" fmla="*/ 4 w 33"/>
                  <a:gd name="T29" fmla="*/ 22 h 37"/>
                  <a:gd name="T30" fmla="*/ 2 w 33"/>
                  <a:gd name="T31" fmla="*/ 20 h 37"/>
                  <a:gd name="T32" fmla="*/ 0 w 33"/>
                  <a:gd name="T33" fmla="*/ 19 h 37"/>
                  <a:gd name="T34" fmla="*/ 0 w 33"/>
                  <a:gd name="T35" fmla="*/ 17 h 37"/>
                  <a:gd name="T36" fmla="*/ 0 w 33"/>
                  <a:gd name="T37" fmla="*/ 17 h 37"/>
                  <a:gd name="T38" fmla="*/ 0 w 33"/>
                  <a:gd name="T39" fmla="*/ 15 h 37"/>
                  <a:gd name="T40" fmla="*/ 0 w 33"/>
                  <a:gd name="T41" fmla="*/ 13 h 37"/>
                  <a:gd name="T42" fmla="*/ 0 w 33"/>
                  <a:gd name="T43" fmla="*/ 13 h 37"/>
                  <a:gd name="T44" fmla="*/ 0 w 33"/>
                  <a:gd name="T45" fmla="*/ 12 h 37"/>
                  <a:gd name="T46" fmla="*/ 0 w 33"/>
                  <a:gd name="T47" fmla="*/ 12 h 37"/>
                  <a:gd name="T48" fmla="*/ 4 w 33"/>
                  <a:gd name="T49" fmla="*/ 10 h 37"/>
                  <a:gd name="T50" fmla="*/ 4 w 33"/>
                  <a:gd name="T51" fmla="*/ 8 h 37"/>
                  <a:gd name="T52" fmla="*/ 4 w 33"/>
                  <a:gd name="T53" fmla="*/ 8 h 37"/>
                  <a:gd name="T54" fmla="*/ 4 w 33"/>
                  <a:gd name="T55" fmla="*/ 7 h 37"/>
                  <a:gd name="T56" fmla="*/ 4 w 33"/>
                  <a:gd name="T57" fmla="*/ 7 h 37"/>
                  <a:gd name="T58" fmla="*/ 6 w 33"/>
                  <a:gd name="T59" fmla="*/ 7 h 37"/>
                  <a:gd name="T60" fmla="*/ 6 w 33"/>
                  <a:gd name="T61" fmla="*/ 3 h 37"/>
                  <a:gd name="T62" fmla="*/ 6 w 33"/>
                  <a:gd name="T63" fmla="*/ 3 h 37"/>
                  <a:gd name="T64" fmla="*/ 29 w 33"/>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29" y="0"/>
                    </a:moveTo>
                    <a:lnTo>
                      <a:pt x="33" y="35"/>
                    </a:lnTo>
                    <a:lnTo>
                      <a:pt x="33" y="35"/>
                    </a:lnTo>
                    <a:lnTo>
                      <a:pt x="9" y="37"/>
                    </a:lnTo>
                    <a:lnTo>
                      <a:pt x="7" y="37"/>
                    </a:lnTo>
                    <a:lnTo>
                      <a:pt x="7" y="35"/>
                    </a:lnTo>
                    <a:lnTo>
                      <a:pt x="7" y="35"/>
                    </a:lnTo>
                    <a:lnTo>
                      <a:pt x="7" y="35"/>
                    </a:lnTo>
                    <a:lnTo>
                      <a:pt x="7" y="35"/>
                    </a:lnTo>
                    <a:lnTo>
                      <a:pt x="7" y="35"/>
                    </a:lnTo>
                    <a:lnTo>
                      <a:pt x="7" y="34"/>
                    </a:lnTo>
                    <a:lnTo>
                      <a:pt x="7" y="34"/>
                    </a:lnTo>
                    <a:lnTo>
                      <a:pt x="7" y="34"/>
                    </a:lnTo>
                    <a:lnTo>
                      <a:pt x="7" y="34"/>
                    </a:lnTo>
                    <a:lnTo>
                      <a:pt x="7" y="34"/>
                    </a:lnTo>
                    <a:lnTo>
                      <a:pt x="7" y="34"/>
                    </a:lnTo>
                    <a:lnTo>
                      <a:pt x="6" y="30"/>
                    </a:lnTo>
                    <a:lnTo>
                      <a:pt x="6" y="30"/>
                    </a:lnTo>
                    <a:lnTo>
                      <a:pt x="6" y="30"/>
                    </a:lnTo>
                    <a:lnTo>
                      <a:pt x="6" y="29"/>
                    </a:lnTo>
                    <a:lnTo>
                      <a:pt x="6" y="27"/>
                    </a:lnTo>
                    <a:lnTo>
                      <a:pt x="6" y="27"/>
                    </a:lnTo>
                    <a:lnTo>
                      <a:pt x="6" y="27"/>
                    </a:lnTo>
                    <a:lnTo>
                      <a:pt x="6" y="27"/>
                    </a:lnTo>
                    <a:lnTo>
                      <a:pt x="6" y="27"/>
                    </a:lnTo>
                    <a:lnTo>
                      <a:pt x="6" y="25"/>
                    </a:lnTo>
                    <a:lnTo>
                      <a:pt x="4" y="24"/>
                    </a:lnTo>
                    <a:lnTo>
                      <a:pt x="4" y="22"/>
                    </a:lnTo>
                    <a:lnTo>
                      <a:pt x="4" y="22"/>
                    </a:lnTo>
                    <a:lnTo>
                      <a:pt x="4" y="22"/>
                    </a:lnTo>
                    <a:lnTo>
                      <a:pt x="2" y="20"/>
                    </a:lnTo>
                    <a:lnTo>
                      <a:pt x="2" y="20"/>
                    </a:lnTo>
                    <a:lnTo>
                      <a:pt x="2" y="20"/>
                    </a:lnTo>
                    <a:lnTo>
                      <a:pt x="0" y="19"/>
                    </a:lnTo>
                    <a:lnTo>
                      <a:pt x="0" y="17"/>
                    </a:lnTo>
                    <a:lnTo>
                      <a:pt x="0" y="17"/>
                    </a:lnTo>
                    <a:lnTo>
                      <a:pt x="0" y="17"/>
                    </a:lnTo>
                    <a:lnTo>
                      <a:pt x="0" y="17"/>
                    </a:lnTo>
                    <a:lnTo>
                      <a:pt x="0" y="15"/>
                    </a:lnTo>
                    <a:lnTo>
                      <a:pt x="0" y="15"/>
                    </a:lnTo>
                    <a:lnTo>
                      <a:pt x="0" y="13"/>
                    </a:lnTo>
                    <a:lnTo>
                      <a:pt x="0" y="13"/>
                    </a:lnTo>
                    <a:lnTo>
                      <a:pt x="0" y="13"/>
                    </a:lnTo>
                    <a:lnTo>
                      <a:pt x="0" y="13"/>
                    </a:lnTo>
                    <a:lnTo>
                      <a:pt x="0" y="13"/>
                    </a:lnTo>
                    <a:lnTo>
                      <a:pt x="0" y="12"/>
                    </a:lnTo>
                    <a:lnTo>
                      <a:pt x="0" y="12"/>
                    </a:lnTo>
                    <a:lnTo>
                      <a:pt x="0" y="12"/>
                    </a:lnTo>
                    <a:lnTo>
                      <a:pt x="2" y="10"/>
                    </a:lnTo>
                    <a:lnTo>
                      <a:pt x="4" y="10"/>
                    </a:lnTo>
                    <a:lnTo>
                      <a:pt x="4" y="8"/>
                    </a:lnTo>
                    <a:lnTo>
                      <a:pt x="4" y="8"/>
                    </a:lnTo>
                    <a:lnTo>
                      <a:pt x="4" y="8"/>
                    </a:lnTo>
                    <a:lnTo>
                      <a:pt x="4" y="8"/>
                    </a:lnTo>
                    <a:lnTo>
                      <a:pt x="4" y="8"/>
                    </a:lnTo>
                    <a:lnTo>
                      <a:pt x="4" y="7"/>
                    </a:lnTo>
                    <a:lnTo>
                      <a:pt x="4" y="7"/>
                    </a:lnTo>
                    <a:lnTo>
                      <a:pt x="4" y="7"/>
                    </a:lnTo>
                    <a:lnTo>
                      <a:pt x="6" y="7"/>
                    </a:lnTo>
                    <a:lnTo>
                      <a:pt x="6" y="7"/>
                    </a:lnTo>
                    <a:lnTo>
                      <a:pt x="6" y="3"/>
                    </a:lnTo>
                    <a:lnTo>
                      <a:pt x="6" y="3"/>
                    </a:lnTo>
                    <a:lnTo>
                      <a:pt x="6" y="3"/>
                    </a:lnTo>
                    <a:lnTo>
                      <a:pt x="6" y="3"/>
                    </a:lnTo>
                    <a:lnTo>
                      <a:pt x="7" y="2"/>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57" name="Freeform 2517"/>
              <p:cNvSpPr>
                <a:spLocks/>
              </p:cNvSpPr>
              <p:nvPr/>
            </p:nvSpPr>
            <p:spPr bwMode="auto">
              <a:xfrm>
                <a:off x="4111" y="1467"/>
                <a:ext cx="34" cy="37"/>
              </a:xfrm>
              <a:custGeom>
                <a:avLst/>
                <a:gdLst>
                  <a:gd name="T0" fmla="*/ 31 w 34"/>
                  <a:gd name="T1" fmla="*/ 0 h 37"/>
                  <a:gd name="T2" fmla="*/ 34 w 34"/>
                  <a:gd name="T3" fmla="*/ 35 h 37"/>
                  <a:gd name="T4" fmla="*/ 4 w 34"/>
                  <a:gd name="T5" fmla="*/ 37 h 37"/>
                  <a:gd name="T6" fmla="*/ 0 w 34"/>
                  <a:gd name="T7" fmla="*/ 3 h 37"/>
                  <a:gd name="T8" fmla="*/ 31 w 34"/>
                  <a:gd name="T9" fmla="*/ 0 h 37"/>
                </a:gdLst>
                <a:ahLst/>
                <a:cxnLst>
                  <a:cxn ang="0">
                    <a:pos x="T0" y="T1"/>
                  </a:cxn>
                  <a:cxn ang="0">
                    <a:pos x="T2" y="T3"/>
                  </a:cxn>
                  <a:cxn ang="0">
                    <a:pos x="T4" y="T5"/>
                  </a:cxn>
                  <a:cxn ang="0">
                    <a:pos x="T6" y="T7"/>
                  </a:cxn>
                  <a:cxn ang="0">
                    <a:pos x="T8" y="T9"/>
                  </a:cxn>
                </a:cxnLst>
                <a:rect l="0" t="0" r="r" b="b"/>
                <a:pathLst>
                  <a:path w="34" h="37">
                    <a:moveTo>
                      <a:pt x="31" y="0"/>
                    </a:moveTo>
                    <a:lnTo>
                      <a:pt x="34" y="35"/>
                    </a:lnTo>
                    <a:lnTo>
                      <a:pt x="4" y="37"/>
                    </a:lnTo>
                    <a:lnTo>
                      <a:pt x="0" y="3"/>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58" name="Freeform 2518"/>
              <p:cNvSpPr>
                <a:spLocks/>
              </p:cNvSpPr>
              <p:nvPr/>
            </p:nvSpPr>
            <p:spPr bwMode="auto">
              <a:xfrm>
                <a:off x="4111" y="1467"/>
                <a:ext cx="34" cy="37"/>
              </a:xfrm>
              <a:custGeom>
                <a:avLst/>
                <a:gdLst>
                  <a:gd name="T0" fmla="*/ 31 w 34"/>
                  <a:gd name="T1" fmla="*/ 0 h 37"/>
                  <a:gd name="T2" fmla="*/ 34 w 34"/>
                  <a:gd name="T3" fmla="*/ 35 h 37"/>
                  <a:gd name="T4" fmla="*/ 4 w 34"/>
                  <a:gd name="T5" fmla="*/ 37 h 37"/>
                  <a:gd name="T6" fmla="*/ 0 w 34"/>
                  <a:gd name="T7" fmla="*/ 3 h 37"/>
                  <a:gd name="T8" fmla="*/ 31 w 34"/>
                  <a:gd name="T9" fmla="*/ 0 h 37"/>
                </a:gdLst>
                <a:ahLst/>
                <a:cxnLst>
                  <a:cxn ang="0">
                    <a:pos x="T0" y="T1"/>
                  </a:cxn>
                  <a:cxn ang="0">
                    <a:pos x="T2" y="T3"/>
                  </a:cxn>
                  <a:cxn ang="0">
                    <a:pos x="T4" y="T5"/>
                  </a:cxn>
                  <a:cxn ang="0">
                    <a:pos x="T6" y="T7"/>
                  </a:cxn>
                  <a:cxn ang="0">
                    <a:pos x="T8" y="T9"/>
                  </a:cxn>
                </a:cxnLst>
                <a:rect l="0" t="0" r="r" b="b"/>
                <a:pathLst>
                  <a:path w="34" h="37">
                    <a:moveTo>
                      <a:pt x="31" y="0"/>
                    </a:moveTo>
                    <a:lnTo>
                      <a:pt x="34" y="35"/>
                    </a:lnTo>
                    <a:lnTo>
                      <a:pt x="4" y="37"/>
                    </a:lnTo>
                    <a:lnTo>
                      <a:pt x="0" y="3"/>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59" name="Freeform 2519"/>
              <p:cNvSpPr>
                <a:spLocks/>
              </p:cNvSpPr>
              <p:nvPr/>
            </p:nvSpPr>
            <p:spPr bwMode="auto">
              <a:xfrm>
                <a:off x="3948" y="1265"/>
                <a:ext cx="38" cy="90"/>
              </a:xfrm>
              <a:custGeom>
                <a:avLst/>
                <a:gdLst>
                  <a:gd name="T0" fmla="*/ 33 w 38"/>
                  <a:gd name="T1" fmla="*/ 59 h 90"/>
                  <a:gd name="T2" fmla="*/ 33 w 38"/>
                  <a:gd name="T3" fmla="*/ 61 h 90"/>
                  <a:gd name="T4" fmla="*/ 33 w 38"/>
                  <a:gd name="T5" fmla="*/ 61 h 90"/>
                  <a:gd name="T6" fmla="*/ 31 w 38"/>
                  <a:gd name="T7" fmla="*/ 64 h 90"/>
                  <a:gd name="T8" fmla="*/ 29 w 38"/>
                  <a:gd name="T9" fmla="*/ 68 h 90"/>
                  <a:gd name="T10" fmla="*/ 29 w 38"/>
                  <a:gd name="T11" fmla="*/ 70 h 90"/>
                  <a:gd name="T12" fmla="*/ 28 w 38"/>
                  <a:gd name="T13" fmla="*/ 71 h 90"/>
                  <a:gd name="T14" fmla="*/ 26 w 38"/>
                  <a:gd name="T15" fmla="*/ 76 h 90"/>
                  <a:gd name="T16" fmla="*/ 24 w 38"/>
                  <a:gd name="T17" fmla="*/ 78 h 90"/>
                  <a:gd name="T18" fmla="*/ 24 w 38"/>
                  <a:gd name="T19" fmla="*/ 80 h 90"/>
                  <a:gd name="T20" fmla="*/ 23 w 38"/>
                  <a:gd name="T21" fmla="*/ 83 h 90"/>
                  <a:gd name="T22" fmla="*/ 21 w 38"/>
                  <a:gd name="T23" fmla="*/ 85 h 90"/>
                  <a:gd name="T24" fmla="*/ 21 w 38"/>
                  <a:gd name="T25" fmla="*/ 87 h 90"/>
                  <a:gd name="T26" fmla="*/ 21 w 38"/>
                  <a:gd name="T27" fmla="*/ 88 h 90"/>
                  <a:gd name="T28" fmla="*/ 21 w 38"/>
                  <a:gd name="T29" fmla="*/ 88 h 90"/>
                  <a:gd name="T30" fmla="*/ 21 w 38"/>
                  <a:gd name="T31" fmla="*/ 88 h 90"/>
                  <a:gd name="T32" fmla="*/ 21 w 38"/>
                  <a:gd name="T33" fmla="*/ 90 h 90"/>
                  <a:gd name="T34" fmla="*/ 21 w 38"/>
                  <a:gd name="T35" fmla="*/ 90 h 90"/>
                  <a:gd name="T36" fmla="*/ 21 w 38"/>
                  <a:gd name="T37" fmla="*/ 90 h 90"/>
                  <a:gd name="T38" fmla="*/ 23 w 38"/>
                  <a:gd name="T39" fmla="*/ 90 h 90"/>
                  <a:gd name="T40" fmla="*/ 23 w 38"/>
                  <a:gd name="T41" fmla="*/ 90 h 90"/>
                  <a:gd name="T42" fmla="*/ 12 w 38"/>
                  <a:gd name="T43" fmla="*/ 83 h 90"/>
                  <a:gd name="T44" fmla="*/ 12 w 38"/>
                  <a:gd name="T45" fmla="*/ 80 h 90"/>
                  <a:gd name="T46" fmla="*/ 12 w 38"/>
                  <a:gd name="T47" fmla="*/ 75 h 90"/>
                  <a:gd name="T48" fmla="*/ 16 w 38"/>
                  <a:gd name="T49" fmla="*/ 64 h 90"/>
                  <a:gd name="T50" fmla="*/ 14 w 38"/>
                  <a:gd name="T51" fmla="*/ 61 h 90"/>
                  <a:gd name="T52" fmla="*/ 9 w 38"/>
                  <a:gd name="T53" fmla="*/ 66 h 90"/>
                  <a:gd name="T54" fmla="*/ 4 w 38"/>
                  <a:gd name="T55" fmla="*/ 66 h 90"/>
                  <a:gd name="T56" fmla="*/ 4 w 38"/>
                  <a:gd name="T57" fmla="*/ 68 h 90"/>
                  <a:gd name="T58" fmla="*/ 2 w 38"/>
                  <a:gd name="T59" fmla="*/ 59 h 90"/>
                  <a:gd name="T60" fmla="*/ 6 w 38"/>
                  <a:gd name="T61" fmla="*/ 54 h 90"/>
                  <a:gd name="T62" fmla="*/ 6 w 38"/>
                  <a:gd name="T63" fmla="*/ 44 h 90"/>
                  <a:gd name="T64" fmla="*/ 2 w 38"/>
                  <a:gd name="T65" fmla="*/ 36 h 90"/>
                  <a:gd name="T66" fmla="*/ 6 w 38"/>
                  <a:gd name="T67" fmla="*/ 32 h 90"/>
                  <a:gd name="T68" fmla="*/ 9 w 38"/>
                  <a:gd name="T69" fmla="*/ 27 h 90"/>
                  <a:gd name="T70" fmla="*/ 12 w 38"/>
                  <a:gd name="T71" fmla="*/ 2 h 90"/>
                  <a:gd name="T72" fmla="*/ 34 w 38"/>
                  <a:gd name="T73" fmla="*/ 42 h 90"/>
                  <a:gd name="T74" fmla="*/ 38 w 38"/>
                  <a:gd name="T75" fmla="*/ 48 h 90"/>
                  <a:gd name="T76" fmla="*/ 36 w 38"/>
                  <a:gd name="T77" fmla="*/ 51 h 90"/>
                  <a:gd name="T78" fmla="*/ 34 w 38"/>
                  <a:gd name="T79" fmla="*/ 54 h 90"/>
                  <a:gd name="T80" fmla="*/ 34 w 38"/>
                  <a:gd name="T81" fmla="*/ 54 h 90"/>
                  <a:gd name="T82" fmla="*/ 34 w 38"/>
                  <a:gd name="T83" fmla="*/ 54 h 90"/>
                  <a:gd name="T84" fmla="*/ 36 w 38"/>
                  <a:gd name="T85" fmla="*/ 54 h 90"/>
                  <a:gd name="T86" fmla="*/ 36 w 38"/>
                  <a:gd name="T87" fmla="*/ 56 h 90"/>
                  <a:gd name="T88" fmla="*/ 36 w 38"/>
                  <a:gd name="T89" fmla="*/ 56 h 90"/>
                  <a:gd name="T90" fmla="*/ 34 w 38"/>
                  <a:gd name="T91" fmla="*/ 56 h 90"/>
                  <a:gd name="T92" fmla="*/ 34 w 38"/>
                  <a:gd name="T93" fmla="*/ 5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90">
                    <a:moveTo>
                      <a:pt x="34" y="59"/>
                    </a:moveTo>
                    <a:lnTo>
                      <a:pt x="33" y="59"/>
                    </a:lnTo>
                    <a:lnTo>
                      <a:pt x="33" y="59"/>
                    </a:lnTo>
                    <a:lnTo>
                      <a:pt x="33" y="61"/>
                    </a:lnTo>
                    <a:lnTo>
                      <a:pt x="33" y="61"/>
                    </a:lnTo>
                    <a:lnTo>
                      <a:pt x="33" y="61"/>
                    </a:lnTo>
                    <a:lnTo>
                      <a:pt x="33" y="61"/>
                    </a:lnTo>
                    <a:lnTo>
                      <a:pt x="33" y="61"/>
                    </a:lnTo>
                    <a:lnTo>
                      <a:pt x="33" y="61"/>
                    </a:lnTo>
                    <a:lnTo>
                      <a:pt x="31" y="63"/>
                    </a:lnTo>
                    <a:lnTo>
                      <a:pt x="31" y="64"/>
                    </a:lnTo>
                    <a:lnTo>
                      <a:pt x="31" y="64"/>
                    </a:lnTo>
                    <a:lnTo>
                      <a:pt x="29" y="66"/>
                    </a:lnTo>
                    <a:lnTo>
                      <a:pt x="29" y="68"/>
                    </a:lnTo>
                    <a:lnTo>
                      <a:pt x="29" y="68"/>
                    </a:lnTo>
                    <a:lnTo>
                      <a:pt x="29" y="68"/>
                    </a:lnTo>
                    <a:lnTo>
                      <a:pt x="29" y="68"/>
                    </a:lnTo>
                    <a:lnTo>
                      <a:pt x="29" y="70"/>
                    </a:lnTo>
                    <a:lnTo>
                      <a:pt x="29" y="71"/>
                    </a:lnTo>
                    <a:lnTo>
                      <a:pt x="29" y="71"/>
                    </a:lnTo>
                    <a:lnTo>
                      <a:pt x="28" y="71"/>
                    </a:lnTo>
                    <a:lnTo>
                      <a:pt x="28" y="71"/>
                    </a:lnTo>
                    <a:lnTo>
                      <a:pt x="26" y="75"/>
                    </a:lnTo>
                    <a:lnTo>
                      <a:pt x="26" y="76"/>
                    </a:lnTo>
                    <a:lnTo>
                      <a:pt x="26" y="76"/>
                    </a:lnTo>
                    <a:lnTo>
                      <a:pt x="26" y="76"/>
                    </a:lnTo>
                    <a:lnTo>
                      <a:pt x="24" y="78"/>
                    </a:lnTo>
                    <a:lnTo>
                      <a:pt x="24" y="80"/>
                    </a:lnTo>
                    <a:lnTo>
                      <a:pt x="24" y="80"/>
                    </a:lnTo>
                    <a:lnTo>
                      <a:pt x="24" y="80"/>
                    </a:lnTo>
                    <a:lnTo>
                      <a:pt x="23" y="81"/>
                    </a:lnTo>
                    <a:lnTo>
                      <a:pt x="23" y="81"/>
                    </a:lnTo>
                    <a:lnTo>
                      <a:pt x="23" y="83"/>
                    </a:lnTo>
                    <a:lnTo>
                      <a:pt x="21" y="83"/>
                    </a:lnTo>
                    <a:lnTo>
                      <a:pt x="21" y="83"/>
                    </a:lnTo>
                    <a:lnTo>
                      <a:pt x="21" y="85"/>
                    </a:lnTo>
                    <a:lnTo>
                      <a:pt x="21" y="85"/>
                    </a:lnTo>
                    <a:lnTo>
                      <a:pt x="21" y="87"/>
                    </a:lnTo>
                    <a:lnTo>
                      <a:pt x="21" y="87"/>
                    </a:lnTo>
                    <a:lnTo>
                      <a:pt x="21" y="87"/>
                    </a:lnTo>
                    <a:lnTo>
                      <a:pt x="21" y="88"/>
                    </a:lnTo>
                    <a:lnTo>
                      <a:pt x="21" y="88"/>
                    </a:lnTo>
                    <a:lnTo>
                      <a:pt x="21" y="88"/>
                    </a:lnTo>
                    <a:lnTo>
                      <a:pt x="21" y="88"/>
                    </a:lnTo>
                    <a:lnTo>
                      <a:pt x="21" y="88"/>
                    </a:lnTo>
                    <a:lnTo>
                      <a:pt x="21" y="88"/>
                    </a:lnTo>
                    <a:lnTo>
                      <a:pt x="21" y="88"/>
                    </a:lnTo>
                    <a:lnTo>
                      <a:pt x="21" y="88"/>
                    </a:lnTo>
                    <a:lnTo>
                      <a:pt x="21" y="88"/>
                    </a:lnTo>
                    <a:lnTo>
                      <a:pt x="21" y="88"/>
                    </a:lnTo>
                    <a:lnTo>
                      <a:pt x="21" y="90"/>
                    </a:lnTo>
                    <a:lnTo>
                      <a:pt x="21" y="90"/>
                    </a:lnTo>
                    <a:lnTo>
                      <a:pt x="21" y="90"/>
                    </a:lnTo>
                    <a:lnTo>
                      <a:pt x="21" y="90"/>
                    </a:lnTo>
                    <a:lnTo>
                      <a:pt x="21" y="90"/>
                    </a:lnTo>
                    <a:lnTo>
                      <a:pt x="21" y="90"/>
                    </a:lnTo>
                    <a:lnTo>
                      <a:pt x="21" y="90"/>
                    </a:lnTo>
                    <a:lnTo>
                      <a:pt x="21" y="90"/>
                    </a:lnTo>
                    <a:lnTo>
                      <a:pt x="21" y="90"/>
                    </a:lnTo>
                    <a:lnTo>
                      <a:pt x="23" y="90"/>
                    </a:lnTo>
                    <a:lnTo>
                      <a:pt x="23" y="90"/>
                    </a:lnTo>
                    <a:lnTo>
                      <a:pt x="23" y="90"/>
                    </a:lnTo>
                    <a:lnTo>
                      <a:pt x="23" y="90"/>
                    </a:lnTo>
                    <a:lnTo>
                      <a:pt x="23" y="90"/>
                    </a:lnTo>
                    <a:lnTo>
                      <a:pt x="17" y="90"/>
                    </a:lnTo>
                    <a:lnTo>
                      <a:pt x="12" y="83"/>
                    </a:lnTo>
                    <a:lnTo>
                      <a:pt x="12" y="83"/>
                    </a:lnTo>
                    <a:lnTo>
                      <a:pt x="12" y="81"/>
                    </a:lnTo>
                    <a:lnTo>
                      <a:pt x="12" y="80"/>
                    </a:lnTo>
                    <a:lnTo>
                      <a:pt x="12" y="80"/>
                    </a:lnTo>
                    <a:lnTo>
                      <a:pt x="12" y="76"/>
                    </a:lnTo>
                    <a:lnTo>
                      <a:pt x="12" y="75"/>
                    </a:lnTo>
                    <a:lnTo>
                      <a:pt x="12" y="75"/>
                    </a:lnTo>
                    <a:lnTo>
                      <a:pt x="16" y="66"/>
                    </a:lnTo>
                    <a:lnTo>
                      <a:pt x="16" y="64"/>
                    </a:lnTo>
                    <a:lnTo>
                      <a:pt x="16" y="63"/>
                    </a:lnTo>
                    <a:lnTo>
                      <a:pt x="14" y="61"/>
                    </a:lnTo>
                    <a:lnTo>
                      <a:pt x="14" y="61"/>
                    </a:lnTo>
                    <a:lnTo>
                      <a:pt x="12" y="61"/>
                    </a:lnTo>
                    <a:lnTo>
                      <a:pt x="11" y="63"/>
                    </a:lnTo>
                    <a:lnTo>
                      <a:pt x="9" y="66"/>
                    </a:lnTo>
                    <a:lnTo>
                      <a:pt x="9" y="66"/>
                    </a:lnTo>
                    <a:lnTo>
                      <a:pt x="7" y="66"/>
                    </a:lnTo>
                    <a:lnTo>
                      <a:pt x="4" y="66"/>
                    </a:lnTo>
                    <a:lnTo>
                      <a:pt x="4" y="66"/>
                    </a:lnTo>
                    <a:lnTo>
                      <a:pt x="4" y="66"/>
                    </a:lnTo>
                    <a:lnTo>
                      <a:pt x="4" y="68"/>
                    </a:lnTo>
                    <a:lnTo>
                      <a:pt x="0" y="66"/>
                    </a:lnTo>
                    <a:lnTo>
                      <a:pt x="0" y="66"/>
                    </a:lnTo>
                    <a:lnTo>
                      <a:pt x="2" y="59"/>
                    </a:lnTo>
                    <a:lnTo>
                      <a:pt x="4" y="54"/>
                    </a:lnTo>
                    <a:lnTo>
                      <a:pt x="6" y="54"/>
                    </a:lnTo>
                    <a:lnTo>
                      <a:pt x="6" y="54"/>
                    </a:lnTo>
                    <a:lnTo>
                      <a:pt x="6" y="53"/>
                    </a:lnTo>
                    <a:lnTo>
                      <a:pt x="6" y="51"/>
                    </a:lnTo>
                    <a:lnTo>
                      <a:pt x="6" y="44"/>
                    </a:lnTo>
                    <a:lnTo>
                      <a:pt x="6" y="39"/>
                    </a:lnTo>
                    <a:lnTo>
                      <a:pt x="4" y="39"/>
                    </a:lnTo>
                    <a:lnTo>
                      <a:pt x="2" y="36"/>
                    </a:lnTo>
                    <a:lnTo>
                      <a:pt x="2" y="36"/>
                    </a:lnTo>
                    <a:lnTo>
                      <a:pt x="6" y="34"/>
                    </a:lnTo>
                    <a:lnTo>
                      <a:pt x="6" y="32"/>
                    </a:lnTo>
                    <a:lnTo>
                      <a:pt x="4" y="31"/>
                    </a:lnTo>
                    <a:lnTo>
                      <a:pt x="2" y="29"/>
                    </a:lnTo>
                    <a:lnTo>
                      <a:pt x="9" y="27"/>
                    </a:lnTo>
                    <a:lnTo>
                      <a:pt x="9" y="10"/>
                    </a:lnTo>
                    <a:lnTo>
                      <a:pt x="12" y="10"/>
                    </a:lnTo>
                    <a:lnTo>
                      <a:pt x="12" y="2"/>
                    </a:lnTo>
                    <a:lnTo>
                      <a:pt x="28" y="0"/>
                    </a:lnTo>
                    <a:lnTo>
                      <a:pt x="31" y="9"/>
                    </a:lnTo>
                    <a:lnTo>
                      <a:pt x="34" y="42"/>
                    </a:lnTo>
                    <a:lnTo>
                      <a:pt x="38" y="42"/>
                    </a:lnTo>
                    <a:lnTo>
                      <a:pt x="38" y="46"/>
                    </a:lnTo>
                    <a:lnTo>
                      <a:pt x="38" y="48"/>
                    </a:lnTo>
                    <a:lnTo>
                      <a:pt x="38" y="48"/>
                    </a:lnTo>
                    <a:lnTo>
                      <a:pt x="36" y="51"/>
                    </a:lnTo>
                    <a:lnTo>
                      <a:pt x="36" y="51"/>
                    </a:lnTo>
                    <a:lnTo>
                      <a:pt x="36" y="51"/>
                    </a:lnTo>
                    <a:lnTo>
                      <a:pt x="34" y="53"/>
                    </a:lnTo>
                    <a:lnTo>
                      <a:pt x="34" y="54"/>
                    </a:lnTo>
                    <a:lnTo>
                      <a:pt x="34" y="54"/>
                    </a:lnTo>
                    <a:lnTo>
                      <a:pt x="34" y="54"/>
                    </a:lnTo>
                    <a:lnTo>
                      <a:pt x="34" y="54"/>
                    </a:lnTo>
                    <a:lnTo>
                      <a:pt x="34" y="54"/>
                    </a:lnTo>
                    <a:lnTo>
                      <a:pt x="34" y="54"/>
                    </a:lnTo>
                    <a:lnTo>
                      <a:pt x="34" y="54"/>
                    </a:lnTo>
                    <a:lnTo>
                      <a:pt x="34" y="54"/>
                    </a:lnTo>
                    <a:lnTo>
                      <a:pt x="36" y="54"/>
                    </a:lnTo>
                    <a:lnTo>
                      <a:pt x="36" y="54"/>
                    </a:lnTo>
                    <a:lnTo>
                      <a:pt x="36" y="54"/>
                    </a:lnTo>
                    <a:lnTo>
                      <a:pt x="36" y="56"/>
                    </a:lnTo>
                    <a:lnTo>
                      <a:pt x="36" y="56"/>
                    </a:lnTo>
                    <a:lnTo>
                      <a:pt x="36" y="56"/>
                    </a:lnTo>
                    <a:lnTo>
                      <a:pt x="36" y="56"/>
                    </a:lnTo>
                    <a:lnTo>
                      <a:pt x="36" y="56"/>
                    </a:lnTo>
                    <a:lnTo>
                      <a:pt x="34" y="56"/>
                    </a:lnTo>
                    <a:lnTo>
                      <a:pt x="34" y="56"/>
                    </a:lnTo>
                    <a:lnTo>
                      <a:pt x="34" y="56"/>
                    </a:lnTo>
                    <a:lnTo>
                      <a:pt x="34" y="58"/>
                    </a:lnTo>
                    <a:lnTo>
                      <a:pt x="34" y="58"/>
                    </a:lnTo>
                    <a:lnTo>
                      <a:pt x="34" y="58"/>
                    </a:lnTo>
                    <a:lnTo>
                      <a:pt x="34" y="58"/>
                    </a:lnTo>
                    <a:lnTo>
                      <a:pt x="34" y="5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60" name="Freeform 2520"/>
              <p:cNvSpPr>
                <a:spLocks/>
              </p:cNvSpPr>
              <p:nvPr/>
            </p:nvSpPr>
            <p:spPr bwMode="auto">
              <a:xfrm>
                <a:off x="3948" y="1265"/>
                <a:ext cx="38" cy="90"/>
              </a:xfrm>
              <a:custGeom>
                <a:avLst/>
                <a:gdLst>
                  <a:gd name="T0" fmla="*/ 33 w 38"/>
                  <a:gd name="T1" fmla="*/ 59 h 90"/>
                  <a:gd name="T2" fmla="*/ 33 w 38"/>
                  <a:gd name="T3" fmla="*/ 61 h 90"/>
                  <a:gd name="T4" fmla="*/ 33 w 38"/>
                  <a:gd name="T5" fmla="*/ 61 h 90"/>
                  <a:gd name="T6" fmla="*/ 31 w 38"/>
                  <a:gd name="T7" fmla="*/ 64 h 90"/>
                  <a:gd name="T8" fmla="*/ 29 w 38"/>
                  <a:gd name="T9" fmla="*/ 68 h 90"/>
                  <a:gd name="T10" fmla="*/ 29 w 38"/>
                  <a:gd name="T11" fmla="*/ 70 h 90"/>
                  <a:gd name="T12" fmla="*/ 28 w 38"/>
                  <a:gd name="T13" fmla="*/ 71 h 90"/>
                  <a:gd name="T14" fmla="*/ 26 w 38"/>
                  <a:gd name="T15" fmla="*/ 76 h 90"/>
                  <a:gd name="T16" fmla="*/ 24 w 38"/>
                  <a:gd name="T17" fmla="*/ 78 h 90"/>
                  <a:gd name="T18" fmla="*/ 24 w 38"/>
                  <a:gd name="T19" fmla="*/ 80 h 90"/>
                  <a:gd name="T20" fmla="*/ 23 w 38"/>
                  <a:gd name="T21" fmla="*/ 83 h 90"/>
                  <a:gd name="T22" fmla="*/ 21 w 38"/>
                  <a:gd name="T23" fmla="*/ 85 h 90"/>
                  <a:gd name="T24" fmla="*/ 21 w 38"/>
                  <a:gd name="T25" fmla="*/ 87 h 90"/>
                  <a:gd name="T26" fmla="*/ 21 w 38"/>
                  <a:gd name="T27" fmla="*/ 88 h 90"/>
                  <a:gd name="T28" fmla="*/ 21 w 38"/>
                  <a:gd name="T29" fmla="*/ 88 h 90"/>
                  <a:gd name="T30" fmla="*/ 21 w 38"/>
                  <a:gd name="T31" fmla="*/ 88 h 90"/>
                  <a:gd name="T32" fmla="*/ 21 w 38"/>
                  <a:gd name="T33" fmla="*/ 90 h 90"/>
                  <a:gd name="T34" fmla="*/ 21 w 38"/>
                  <a:gd name="T35" fmla="*/ 90 h 90"/>
                  <a:gd name="T36" fmla="*/ 21 w 38"/>
                  <a:gd name="T37" fmla="*/ 90 h 90"/>
                  <a:gd name="T38" fmla="*/ 23 w 38"/>
                  <a:gd name="T39" fmla="*/ 90 h 90"/>
                  <a:gd name="T40" fmla="*/ 23 w 38"/>
                  <a:gd name="T41" fmla="*/ 90 h 90"/>
                  <a:gd name="T42" fmla="*/ 12 w 38"/>
                  <a:gd name="T43" fmla="*/ 83 h 90"/>
                  <a:gd name="T44" fmla="*/ 12 w 38"/>
                  <a:gd name="T45" fmla="*/ 80 h 90"/>
                  <a:gd name="T46" fmla="*/ 12 w 38"/>
                  <a:gd name="T47" fmla="*/ 75 h 90"/>
                  <a:gd name="T48" fmla="*/ 16 w 38"/>
                  <a:gd name="T49" fmla="*/ 64 h 90"/>
                  <a:gd name="T50" fmla="*/ 14 w 38"/>
                  <a:gd name="T51" fmla="*/ 61 h 90"/>
                  <a:gd name="T52" fmla="*/ 9 w 38"/>
                  <a:gd name="T53" fmla="*/ 66 h 90"/>
                  <a:gd name="T54" fmla="*/ 4 w 38"/>
                  <a:gd name="T55" fmla="*/ 66 h 90"/>
                  <a:gd name="T56" fmla="*/ 4 w 38"/>
                  <a:gd name="T57" fmla="*/ 68 h 90"/>
                  <a:gd name="T58" fmla="*/ 2 w 38"/>
                  <a:gd name="T59" fmla="*/ 59 h 90"/>
                  <a:gd name="T60" fmla="*/ 6 w 38"/>
                  <a:gd name="T61" fmla="*/ 54 h 90"/>
                  <a:gd name="T62" fmla="*/ 6 w 38"/>
                  <a:gd name="T63" fmla="*/ 44 h 90"/>
                  <a:gd name="T64" fmla="*/ 2 w 38"/>
                  <a:gd name="T65" fmla="*/ 36 h 90"/>
                  <a:gd name="T66" fmla="*/ 6 w 38"/>
                  <a:gd name="T67" fmla="*/ 32 h 90"/>
                  <a:gd name="T68" fmla="*/ 9 w 38"/>
                  <a:gd name="T69" fmla="*/ 27 h 90"/>
                  <a:gd name="T70" fmla="*/ 12 w 38"/>
                  <a:gd name="T71" fmla="*/ 2 h 90"/>
                  <a:gd name="T72" fmla="*/ 34 w 38"/>
                  <a:gd name="T73" fmla="*/ 42 h 90"/>
                  <a:gd name="T74" fmla="*/ 38 w 38"/>
                  <a:gd name="T75" fmla="*/ 48 h 90"/>
                  <a:gd name="T76" fmla="*/ 36 w 38"/>
                  <a:gd name="T77" fmla="*/ 51 h 90"/>
                  <a:gd name="T78" fmla="*/ 34 w 38"/>
                  <a:gd name="T79" fmla="*/ 54 h 90"/>
                  <a:gd name="T80" fmla="*/ 34 w 38"/>
                  <a:gd name="T81" fmla="*/ 54 h 90"/>
                  <a:gd name="T82" fmla="*/ 34 w 38"/>
                  <a:gd name="T83" fmla="*/ 54 h 90"/>
                  <a:gd name="T84" fmla="*/ 36 w 38"/>
                  <a:gd name="T85" fmla="*/ 54 h 90"/>
                  <a:gd name="T86" fmla="*/ 36 w 38"/>
                  <a:gd name="T87" fmla="*/ 56 h 90"/>
                  <a:gd name="T88" fmla="*/ 36 w 38"/>
                  <a:gd name="T89" fmla="*/ 56 h 90"/>
                  <a:gd name="T90" fmla="*/ 34 w 38"/>
                  <a:gd name="T91" fmla="*/ 56 h 90"/>
                  <a:gd name="T92" fmla="*/ 34 w 38"/>
                  <a:gd name="T93" fmla="*/ 5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90">
                    <a:moveTo>
                      <a:pt x="34" y="59"/>
                    </a:moveTo>
                    <a:lnTo>
                      <a:pt x="33" y="59"/>
                    </a:lnTo>
                    <a:lnTo>
                      <a:pt x="33" y="59"/>
                    </a:lnTo>
                    <a:lnTo>
                      <a:pt x="33" y="61"/>
                    </a:lnTo>
                    <a:lnTo>
                      <a:pt x="33" y="61"/>
                    </a:lnTo>
                    <a:lnTo>
                      <a:pt x="33" y="61"/>
                    </a:lnTo>
                    <a:lnTo>
                      <a:pt x="33" y="61"/>
                    </a:lnTo>
                    <a:lnTo>
                      <a:pt x="33" y="61"/>
                    </a:lnTo>
                    <a:lnTo>
                      <a:pt x="33" y="61"/>
                    </a:lnTo>
                    <a:lnTo>
                      <a:pt x="31" y="63"/>
                    </a:lnTo>
                    <a:lnTo>
                      <a:pt x="31" y="64"/>
                    </a:lnTo>
                    <a:lnTo>
                      <a:pt x="31" y="64"/>
                    </a:lnTo>
                    <a:lnTo>
                      <a:pt x="29" y="66"/>
                    </a:lnTo>
                    <a:lnTo>
                      <a:pt x="29" y="68"/>
                    </a:lnTo>
                    <a:lnTo>
                      <a:pt x="29" y="68"/>
                    </a:lnTo>
                    <a:lnTo>
                      <a:pt x="29" y="68"/>
                    </a:lnTo>
                    <a:lnTo>
                      <a:pt x="29" y="68"/>
                    </a:lnTo>
                    <a:lnTo>
                      <a:pt x="29" y="70"/>
                    </a:lnTo>
                    <a:lnTo>
                      <a:pt x="29" y="71"/>
                    </a:lnTo>
                    <a:lnTo>
                      <a:pt x="29" y="71"/>
                    </a:lnTo>
                    <a:lnTo>
                      <a:pt x="28" y="71"/>
                    </a:lnTo>
                    <a:lnTo>
                      <a:pt x="28" y="71"/>
                    </a:lnTo>
                    <a:lnTo>
                      <a:pt x="26" y="75"/>
                    </a:lnTo>
                    <a:lnTo>
                      <a:pt x="26" y="76"/>
                    </a:lnTo>
                    <a:lnTo>
                      <a:pt x="26" y="76"/>
                    </a:lnTo>
                    <a:lnTo>
                      <a:pt x="26" y="76"/>
                    </a:lnTo>
                    <a:lnTo>
                      <a:pt x="24" y="78"/>
                    </a:lnTo>
                    <a:lnTo>
                      <a:pt x="24" y="80"/>
                    </a:lnTo>
                    <a:lnTo>
                      <a:pt x="24" y="80"/>
                    </a:lnTo>
                    <a:lnTo>
                      <a:pt x="24" y="80"/>
                    </a:lnTo>
                    <a:lnTo>
                      <a:pt x="23" y="81"/>
                    </a:lnTo>
                    <a:lnTo>
                      <a:pt x="23" y="81"/>
                    </a:lnTo>
                    <a:lnTo>
                      <a:pt x="23" y="83"/>
                    </a:lnTo>
                    <a:lnTo>
                      <a:pt x="21" y="83"/>
                    </a:lnTo>
                    <a:lnTo>
                      <a:pt x="21" y="83"/>
                    </a:lnTo>
                    <a:lnTo>
                      <a:pt x="21" y="85"/>
                    </a:lnTo>
                    <a:lnTo>
                      <a:pt x="21" y="85"/>
                    </a:lnTo>
                    <a:lnTo>
                      <a:pt x="21" y="87"/>
                    </a:lnTo>
                    <a:lnTo>
                      <a:pt x="21" y="87"/>
                    </a:lnTo>
                    <a:lnTo>
                      <a:pt x="21" y="87"/>
                    </a:lnTo>
                    <a:lnTo>
                      <a:pt x="21" y="88"/>
                    </a:lnTo>
                    <a:lnTo>
                      <a:pt x="21" y="88"/>
                    </a:lnTo>
                    <a:lnTo>
                      <a:pt x="21" y="88"/>
                    </a:lnTo>
                    <a:lnTo>
                      <a:pt x="21" y="88"/>
                    </a:lnTo>
                    <a:lnTo>
                      <a:pt x="21" y="88"/>
                    </a:lnTo>
                    <a:lnTo>
                      <a:pt x="21" y="88"/>
                    </a:lnTo>
                    <a:lnTo>
                      <a:pt x="21" y="88"/>
                    </a:lnTo>
                    <a:lnTo>
                      <a:pt x="21" y="88"/>
                    </a:lnTo>
                    <a:lnTo>
                      <a:pt x="21" y="88"/>
                    </a:lnTo>
                    <a:lnTo>
                      <a:pt x="21" y="88"/>
                    </a:lnTo>
                    <a:lnTo>
                      <a:pt x="21" y="90"/>
                    </a:lnTo>
                    <a:lnTo>
                      <a:pt x="21" y="90"/>
                    </a:lnTo>
                    <a:lnTo>
                      <a:pt x="21" y="90"/>
                    </a:lnTo>
                    <a:lnTo>
                      <a:pt x="21" y="90"/>
                    </a:lnTo>
                    <a:lnTo>
                      <a:pt x="21" y="90"/>
                    </a:lnTo>
                    <a:lnTo>
                      <a:pt x="21" y="90"/>
                    </a:lnTo>
                    <a:lnTo>
                      <a:pt x="21" y="90"/>
                    </a:lnTo>
                    <a:lnTo>
                      <a:pt x="21" y="90"/>
                    </a:lnTo>
                    <a:lnTo>
                      <a:pt x="21" y="90"/>
                    </a:lnTo>
                    <a:lnTo>
                      <a:pt x="23" y="90"/>
                    </a:lnTo>
                    <a:lnTo>
                      <a:pt x="23" y="90"/>
                    </a:lnTo>
                    <a:lnTo>
                      <a:pt x="23" y="90"/>
                    </a:lnTo>
                    <a:lnTo>
                      <a:pt x="23" y="90"/>
                    </a:lnTo>
                    <a:lnTo>
                      <a:pt x="23" y="90"/>
                    </a:lnTo>
                    <a:lnTo>
                      <a:pt x="17" y="90"/>
                    </a:lnTo>
                    <a:lnTo>
                      <a:pt x="12" y="83"/>
                    </a:lnTo>
                    <a:lnTo>
                      <a:pt x="12" y="83"/>
                    </a:lnTo>
                    <a:lnTo>
                      <a:pt x="12" y="81"/>
                    </a:lnTo>
                    <a:lnTo>
                      <a:pt x="12" y="80"/>
                    </a:lnTo>
                    <a:lnTo>
                      <a:pt x="12" y="80"/>
                    </a:lnTo>
                    <a:lnTo>
                      <a:pt x="12" y="76"/>
                    </a:lnTo>
                    <a:lnTo>
                      <a:pt x="12" y="75"/>
                    </a:lnTo>
                    <a:lnTo>
                      <a:pt x="12" y="75"/>
                    </a:lnTo>
                    <a:lnTo>
                      <a:pt x="16" y="66"/>
                    </a:lnTo>
                    <a:lnTo>
                      <a:pt x="16" y="64"/>
                    </a:lnTo>
                    <a:lnTo>
                      <a:pt x="16" y="63"/>
                    </a:lnTo>
                    <a:lnTo>
                      <a:pt x="14" y="61"/>
                    </a:lnTo>
                    <a:lnTo>
                      <a:pt x="14" y="61"/>
                    </a:lnTo>
                    <a:lnTo>
                      <a:pt x="12" y="61"/>
                    </a:lnTo>
                    <a:lnTo>
                      <a:pt x="11" y="63"/>
                    </a:lnTo>
                    <a:lnTo>
                      <a:pt x="9" y="66"/>
                    </a:lnTo>
                    <a:lnTo>
                      <a:pt x="9" y="66"/>
                    </a:lnTo>
                    <a:lnTo>
                      <a:pt x="7" y="66"/>
                    </a:lnTo>
                    <a:lnTo>
                      <a:pt x="4" y="66"/>
                    </a:lnTo>
                    <a:lnTo>
                      <a:pt x="4" y="66"/>
                    </a:lnTo>
                    <a:lnTo>
                      <a:pt x="4" y="66"/>
                    </a:lnTo>
                    <a:lnTo>
                      <a:pt x="4" y="68"/>
                    </a:lnTo>
                    <a:lnTo>
                      <a:pt x="0" y="66"/>
                    </a:lnTo>
                    <a:lnTo>
                      <a:pt x="0" y="66"/>
                    </a:lnTo>
                    <a:lnTo>
                      <a:pt x="2" y="59"/>
                    </a:lnTo>
                    <a:lnTo>
                      <a:pt x="4" y="54"/>
                    </a:lnTo>
                    <a:lnTo>
                      <a:pt x="6" y="54"/>
                    </a:lnTo>
                    <a:lnTo>
                      <a:pt x="6" y="54"/>
                    </a:lnTo>
                    <a:lnTo>
                      <a:pt x="6" y="53"/>
                    </a:lnTo>
                    <a:lnTo>
                      <a:pt x="6" y="51"/>
                    </a:lnTo>
                    <a:lnTo>
                      <a:pt x="6" y="44"/>
                    </a:lnTo>
                    <a:lnTo>
                      <a:pt x="6" y="39"/>
                    </a:lnTo>
                    <a:lnTo>
                      <a:pt x="4" y="39"/>
                    </a:lnTo>
                    <a:lnTo>
                      <a:pt x="2" y="36"/>
                    </a:lnTo>
                    <a:lnTo>
                      <a:pt x="2" y="36"/>
                    </a:lnTo>
                    <a:lnTo>
                      <a:pt x="6" y="34"/>
                    </a:lnTo>
                    <a:lnTo>
                      <a:pt x="6" y="32"/>
                    </a:lnTo>
                    <a:lnTo>
                      <a:pt x="4" y="31"/>
                    </a:lnTo>
                    <a:lnTo>
                      <a:pt x="2" y="29"/>
                    </a:lnTo>
                    <a:lnTo>
                      <a:pt x="9" y="27"/>
                    </a:lnTo>
                    <a:lnTo>
                      <a:pt x="9" y="10"/>
                    </a:lnTo>
                    <a:lnTo>
                      <a:pt x="12" y="10"/>
                    </a:lnTo>
                    <a:lnTo>
                      <a:pt x="12" y="2"/>
                    </a:lnTo>
                    <a:lnTo>
                      <a:pt x="28" y="0"/>
                    </a:lnTo>
                    <a:lnTo>
                      <a:pt x="31" y="9"/>
                    </a:lnTo>
                    <a:lnTo>
                      <a:pt x="34" y="42"/>
                    </a:lnTo>
                    <a:lnTo>
                      <a:pt x="38" y="42"/>
                    </a:lnTo>
                    <a:lnTo>
                      <a:pt x="38" y="46"/>
                    </a:lnTo>
                    <a:lnTo>
                      <a:pt x="38" y="48"/>
                    </a:lnTo>
                    <a:lnTo>
                      <a:pt x="38" y="48"/>
                    </a:lnTo>
                    <a:lnTo>
                      <a:pt x="36" y="51"/>
                    </a:lnTo>
                    <a:lnTo>
                      <a:pt x="36" y="51"/>
                    </a:lnTo>
                    <a:lnTo>
                      <a:pt x="36" y="51"/>
                    </a:lnTo>
                    <a:lnTo>
                      <a:pt x="34" y="53"/>
                    </a:lnTo>
                    <a:lnTo>
                      <a:pt x="34" y="54"/>
                    </a:lnTo>
                    <a:lnTo>
                      <a:pt x="34" y="54"/>
                    </a:lnTo>
                    <a:lnTo>
                      <a:pt x="34" y="54"/>
                    </a:lnTo>
                    <a:lnTo>
                      <a:pt x="34" y="54"/>
                    </a:lnTo>
                    <a:lnTo>
                      <a:pt x="34" y="54"/>
                    </a:lnTo>
                    <a:lnTo>
                      <a:pt x="34" y="54"/>
                    </a:lnTo>
                    <a:lnTo>
                      <a:pt x="34" y="54"/>
                    </a:lnTo>
                    <a:lnTo>
                      <a:pt x="34" y="54"/>
                    </a:lnTo>
                    <a:lnTo>
                      <a:pt x="36" y="54"/>
                    </a:lnTo>
                    <a:lnTo>
                      <a:pt x="36" y="54"/>
                    </a:lnTo>
                    <a:lnTo>
                      <a:pt x="36" y="54"/>
                    </a:lnTo>
                    <a:lnTo>
                      <a:pt x="36" y="56"/>
                    </a:lnTo>
                    <a:lnTo>
                      <a:pt x="36" y="56"/>
                    </a:lnTo>
                    <a:lnTo>
                      <a:pt x="36" y="56"/>
                    </a:lnTo>
                    <a:lnTo>
                      <a:pt x="36" y="56"/>
                    </a:lnTo>
                    <a:lnTo>
                      <a:pt x="36" y="56"/>
                    </a:lnTo>
                    <a:lnTo>
                      <a:pt x="34" y="56"/>
                    </a:lnTo>
                    <a:lnTo>
                      <a:pt x="34" y="56"/>
                    </a:lnTo>
                    <a:lnTo>
                      <a:pt x="34" y="56"/>
                    </a:lnTo>
                    <a:lnTo>
                      <a:pt x="34" y="58"/>
                    </a:lnTo>
                    <a:lnTo>
                      <a:pt x="34" y="58"/>
                    </a:lnTo>
                    <a:lnTo>
                      <a:pt x="34" y="58"/>
                    </a:lnTo>
                    <a:lnTo>
                      <a:pt x="34" y="58"/>
                    </a:lnTo>
                    <a:lnTo>
                      <a:pt x="34" y="5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61" name="Freeform 2521"/>
              <p:cNvSpPr>
                <a:spLocks/>
              </p:cNvSpPr>
              <p:nvPr/>
            </p:nvSpPr>
            <p:spPr bwMode="auto">
              <a:xfrm>
                <a:off x="4172" y="1458"/>
                <a:ext cx="32" cy="39"/>
              </a:xfrm>
              <a:custGeom>
                <a:avLst/>
                <a:gdLst>
                  <a:gd name="T0" fmla="*/ 19 w 32"/>
                  <a:gd name="T1" fmla="*/ 38 h 39"/>
                  <a:gd name="T2" fmla="*/ 3 w 32"/>
                  <a:gd name="T3" fmla="*/ 39 h 39"/>
                  <a:gd name="T4" fmla="*/ 0 w 32"/>
                  <a:gd name="T5" fmla="*/ 5 h 39"/>
                  <a:gd name="T6" fmla="*/ 27 w 32"/>
                  <a:gd name="T7" fmla="*/ 0 h 39"/>
                  <a:gd name="T8" fmla="*/ 31 w 32"/>
                  <a:gd name="T9" fmla="*/ 26 h 39"/>
                  <a:gd name="T10" fmla="*/ 32 w 32"/>
                  <a:gd name="T11" fmla="*/ 34 h 39"/>
                  <a:gd name="T12" fmla="*/ 19 w 32"/>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32" h="39">
                    <a:moveTo>
                      <a:pt x="19" y="38"/>
                    </a:moveTo>
                    <a:lnTo>
                      <a:pt x="3" y="39"/>
                    </a:lnTo>
                    <a:lnTo>
                      <a:pt x="0" y="5"/>
                    </a:lnTo>
                    <a:lnTo>
                      <a:pt x="27" y="0"/>
                    </a:lnTo>
                    <a:lnTo>
                      <a:pt x="31" y="26"/>
                    </a:lnTo>
                    <a:lnTo>
                      <a:pt x="32" y="34"/>
                    </a:lnTo>
                    <a:lnTo>
                      <a:pt x="19" y="3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62" name="Freeform 2522"/>
              <p:cNvSpPr>
                <a:spLocks/>
              </p:cNvSpPr>
              <p:nvPr/>
            </p:nvSpPr>
            <p:spPr bwMode="auto">
              <a:xfrm>
                <a:off x="4172" y="1458"/>
                <a:ext cx="32" cy="39"/>
              </a:xfrm>
              <a:custGeom>
                <a:avLst/>
                <a:gdLst>
                  <a:gd name="T0" fmla="*/ 19 w 32"/>
                  <a:gd name="T1" fmla="*/ 38 h 39"/>
                  <a:gd name="T2" fmla="*/ 3 w 32"/>
                  <a:gd name="T3" fmla="*/ 39 h 39"/>
                  <a:gd name="T4" fmla="*/ 0 w 32"/>
                  <a:gd name="T5" fmla="*/ 5 h 39"/>
                  <a:gd name="T6" fmla="*/ 27 w 32"/>
                  <a:gd name="T7" fmla="*/ 0 h 39"/>
                  <a:gd name="T8" fmla="*/ 31 w 32"/>
                  <a:gd name="T9" fmla="*/ 26 h 39"/>
                  <a:gd name="T10" fmla="*/ 32 w 32"/>
                  <a:gd name="T11" fmla="*/ 34 h 39"/>
                  <a:gd name="T12" fmla="*/ 19 w 32"/>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32" h="39">
                    <a:moveTo>
                      <a:pt x="19" y="38"/>
                    </a:moveTo>
                    <a:lnTo>
                      <a:pt x="3" y="39"/>
                    </a:lnTo>
                    <a:lnTo>
                      <a:pt x="0" y="5"/>
                    </a:lnTo>
                    <a:lnTo>
                      <a:pt x="27" y="0"/>
                    </a:lnTo>
                    <a:lnTo>
                      <a:pt x="31" y="26"/>
                    </a:lnTo>
                    <a:lnTo>
                      <a:pt x="32" y="34"/>
                    </a:lnTo>
                    <a:lnTo>
                      <a:pt x="19"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63" name="Freeform 2523"/>
              <p:cNvSpPr>
                <a:spLocks/>
              </p:cNvSpPr>
              <p:nvPr/>
            </p:nvSpPr>
            <p:spPr bwMode="auto">
              <a:xfrm>
                <a:off x="4118" y="1396"/>
                <a:ext cx="34" cy="37"/>
              </a:xfrm>
              <a:custGeom>
                <a:avLst/>
                <a:gdLst>
                  <a:gd name="T0" fmla="*/ 30 w 34"/>
                  <a:gd name="T1" fmla="*/ 8 h 37"/>
                  <a:gd name="T2" fmla="*/ 34 w 34"/>
                  <a:gd name="T3" fmla="*/ 35 h 37"/>
                  <a:gd name="T4" fmla="*/ 19 w 34"/>
                  <a:gd name="T5" fmla="*/ 35 h 37"/>
                  <a:gd name="T6" fmla="*/ 3 w 34"/>
                  <a:gd name="T7" fmla="*/ 37 h 37"/>
                  <a:gd name="T8" fmla="*/ 0 w 34"/>
                  <a:gd name="T9" fmla="*/ 3 h 37"/>
                  <a:gd name="T10" fmla="*/ 30 w 34"/>
                  <a:gd name="T11" fmla="*/ 0 h 37"/>
                  <a:gd name="T12" fmla="*/ 30 w 34"/>
                  <a:gd name="T13" fmla="*/ 8 h 37"/>
                </a:gdLst>
                <a:ahLst/>
                <a:cxnLst>
                  <a:cxn ang="0">
                    <a:pos x="T0" y="T1"/>
                  </a:cxn>
                  <a:cxn ang="0">
                    <a:pos x="T2" y="T3"/>
                  </a:cxn>
                  <a:cxn ang="0">
                    <a:pos x="T4" y="T5"/>
                  </a:cxn>
                  <a:cxn ang="0">
                    <a:pos x="T6" y="T7"/>
                  </a:cxn>
                  <a:cxn ang="0">
                    <a:pos x="T8" y="T9"/>
                  </a:cxn>
                  <a:cxn ang="0">
                    <a:pos x="T10" y="T11"/>
                  </a:cxn>
                  <a:cxn ang="0">
                    <a:pos x="T12" y="T13"/>
                  </a:cxn>
                </a:cxnLst>
                <a:rect l="0" t="0" r="r" b="b"/>
                <a:pathLst>
                  <a:path w="34" h="37">
                    <a:moveTo>
                      <a:pt x="30" y="8"/>
                    </a:moveTo>
                    <a:lnTo>
                      <a:pt x="34" y="35"/>
                    </a:lnTo>
                    <a:lnTo>
                      <a:pt x="19" y="35"/>
                    </a:lnTo>
                    <a:lnTo>
                      <a:pt x="3" y="37"/>
                    </a:lnTo>
                    <a:lnTo>
                      <a:pt x="0" y="3"/>
                    </a:lnTo>
                    <a:lnTo>
                      <a:pt x="30" y="0"/>
                    </a:lnTo>
                    <a:lnTo>
                      <a:pt x="30"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64" name="Freeform 2524"/>
              <p:cNvSpPr>
                <a:spLocks/>
              </p:cNvSpPr>
              <p:nvPr/>
            </p:nvSpPr>
            <p:spPr bwMode="auto">
              <a:xfrm>
                <a:off x="4118" y="1396"/>
                <a:ext cx="34" cy="37"/>
              </a:xfrm>
              <a:custGeom>
                <a:avLst/>
                <a:gdLst>
                  <a:gd name="T0" fmla="*/ 30 w 34"/>
                  <a:gd name="T1" fmla="*/ 8 h 37"/>
                  <a:gd name="T2" fmla="*/ 34 w 34"/>
                  <a:gd name="T3" fmla="*/ 35 h 37"/>
                  <a:gd name="T4" fmla="*/ 19 w 34"/>
                  <a:gd name="T5" fmla="*/ 35 h 37"/>
                  <a:gd name="T6" fmla="*/ 3 w 34"/>
                  <a:gd name="T7" fmla="*/ 37 h 37"/>
                  <a:gd name="T8" fmla="*/ 0 w 34"/>
                  <a:gd name="T9" fmla="*/ 3 h 37"/>
                  <a:gd name="T10" fmla="*/ 30 w 34"/>
                  <a:gd name="T11" fmla="*/ 0 h 37"/>
                  <a:gd name="T12" fmla="*/ 30 w 34"/>
                  <a:gd name="T13" fmla="*/ 8 h 37"/>
                </a:gdLst>
                <a:ahLst/>
                <a:cxnLst>
                  <a:cxn ang="0">
                    <a:pos x="T0" y="T1"/>
                  </a:cxn>
                  <a:cxn ang="0">
                    <a:pos x="T2" y="T3"/>
                  </a:cxn>
                  <a:cxn ang="0">
                    <a:pos x="T4" y="T5"/>
                  </a:cxn>
                  <a:cxn ang="0">
                    <a:pos x="T6" y="T7"/>
                  </a:cxn>
                  <a:cxn ang="0">
                    <a:pos x="T8" y="T9"/>
                  </a:cxn>
                  <a:cxn ang="0">
                    <a:pos x="T10" y="T11"/>
                  </a:cxn>
                  <a:cxn ang="0">
                    <a:pos x="T12" y="T13"/>
                  </a:cxn>
                </a:cxnLst>
                <a:rect l="0" t="0" r="r" b="b"/>
                <a:pathLst>
                  <a:path w="34" h="37">
                    <a:moveTo>
                      <a:pt x="30" y="8"/>
                    </a:moveTo>
                    <a:lnTo>
                      <a:pt x="34" y="35"/>
                    </a:lnTo>
                    <a:lnTo>
                      <a:pt x="19" y="35"/>
                    </a:lnTo>
                    <a:lnTo>
                      <a:pt x="3" y="37"/>
                    </a:lnTo>
                    <a:lnTo>
                      <a:pt x="0" y="3"/>
                    </a:lnTo>
                    <a:lnTo>
                      <a:pt x="30" y="0"/>
                    </a:lnTo>
                    <a:lnTo>
                      <a:pt x="30"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65" name="Freeform 2525"/>
              <p:cNvSpPr>
                <a:spLocks/>
              </p:cNvSpPr>
              <p:nvPr/>
            </p:nvSpPr>
            <p:spPr bwMode="auto">
              <a:xfrm>
                <a:off x="4247" y="1624"/>
                <a:ext cx="40" cy="41"/>
              </a:xfrm>
              <a:custGeom>
                <a:avLst/>
                <a:gdLst>
                  <a:gd name="T0" fmla="*/ 39 w 40"/>
                  <a:gd name="T1" fmla="*/ 9 h 41"/>
                  <a:gd name="T2" fmla="*/ 37 w 40"/>
                  <a:gd name="T3" fmla="*/ 9 h 41"/>
                  <a:gd name="T4" fmla="*/ 37 w 40"/>
                  <a:gd name="T5" fmla="*/ 9 h 41"/>
                  <a:gd name="T6" fmla="*/ 37 w 40"/>
                  <a:gd name="T7" fmla="*/ 10 h 41"/>
                  <a:gd name="T8" fmla="*/ 37 w 40"/>
                  <a:gd name="T9" fmla="*/ 10 h 41"/>
                  <a:gd name="T10" fmla="*/ 37 w 40"/>
                  <a:gd name="T11" fmla="*/ 10 h 41"/>
                  <a:gd name="T12" fmla="*/ 35 w 40"/>
                  <a:gd name="T13" fmla="*/ 12 h 41"/>
                  <a:gd name="T14" fmla="*/ 35 w 40"/>
                  <a:gd name="T15" fmla="*/ 12 h 41"/>
                  <a:gd name="T16" fmla="*/ 35 w 40"/>
                  <a:gd name="T17" fmla="*/ 12 h 41"/>
                  <a:gd name="T18" fmla="*/ 35 w 40"/>
                  <a:gd name="T19" fmla="*/ 14 h 41"/>
                  <a:gd name="T20" fmla="*/ 35 w 40"/>
                  <a:gd name="T21" fmla="*/ 16 h 41"/>
                  <a:gd name="T22" fmla="*/ 34 w 40"/>
                  <a:gd name="T23" fmla="*/ 14 h 41"/>
                  <a:gd name="T24" fmla="*/ 34 w 40"/>
                  <a:gd name="T25" fmla="*/ 14 h 41"/>
                  <a:gd name="T26" fmla="*/ 34 w 40"/>
                  <a:gd name="T27" fmla="*/ 14 h 41"/>
                  <a:gd name="T28" fmla="*/ 34 w 40"/>
                  <a:gd name="T29" fmla="*/ 14 h 41"/>
                  <a:gd name="T30" fmla="*/ 34 w 40"/>
                  <a:gd name="T31" fmla="*/ 16 h 41"/>
                  <a:gd name="T32" fmla="*/ 32 w 40"/>
                  <a:gd name="T33" fmla="*/ 17 h 41"/>
                  <a:gd name="T34" fmla="*/ 32 w 40"/>
                  <a:gd name="T35" fmla="*/ 17 h 41"/>
                  <a:gd name="T36" fmla="*/ 32 w 40"/>
                  <a:gd name="T37" fmla="*/ 17 h 41"/>
                  <a:gd name="T38" fmla="*/ 32 w 40"/>
                  <a:gd name="T39" fmla="*/ 19 h 41"/>
                  <a:gd name="T40" fmla="*/ 32 w 40"/>
                  <a:gd name="T41" fmla="*/ 19 h 41"/>
                  <a:gd name="T42" fmla="*/ 32 w 40"/>
                  <a:gd name="T43" fmla="*/ 19 h 41"/>
                  <a:gd name="T44" fmla="*/ 32 w 40"/>
                  <a:gd name="T45" fmla="*/ 21 h 41"/>
                  <a:gd name="T46" fmla="*/ 30 w 40"/>
                  <a:gd name="T47" fmla="*/ 22 h 41"/>
                  <a:gd name="T48" fmla="*/ 30 w 40"/>
                  <a:gd name="T49" fmla="*/ 22 h 41"/>
                  <a:gd name="T50" fmla="*/ 28 w 40"/>
                  <a:gd name="T51" fmla="*/ 22 h 41"/>
                  <a:gd name="T52" fmla="*/ 28 w 40"/>
                  <a:gd name="T53" fmla="*/ 24 h 41"/>
                  <a:gd name="T54" fmla="*/ 28 w 40"/>
                  <a:gd name="T55" fmla="*/ 24 h 41"/>
                  <a:gd name="T56" fmla="*/ 27 w 40"/>
                  <a:gd name="T57" fmla="*/ 27 h 41"/>
                  <a:gd name="T58" fmla="*/ 27 w 40"/>
                  <a:gd name="T59" fmla="*/ 27 h 41"/>
                  <a:gd name="T60" fmla="*/ 27 w 40"/>
                  <a:gd name="T61" fmla="*/ 27 h 41"/>
                  <a:gd name="T62" fmla="*/ 27 w 40"/>
                  <a:gd name="T63" fmla="*/ 27 h 41"/>
                  <a:gd name="T64" fmla="*/ 25 w 40"/>
                  <a:gd name="T65" fmla="*/ 29 h 41"/>
                  <a:gd name="T66" fmla="*/ 25 w 40"/>
                  <a:gd name="T67" fmla="*/ 29 h 41"/>
                  <a:gd name="T68" fmla="*/ 25 w 40"/>
                  <a:gd name="T69" fmla="*/ 31 h 41"/>
                  <a:gd name="T70" fmla="*/ 25 w 40"/>
                  <a:gd name="T71" fmla="*/ 31 h 41"/>
                  <a:gd name="T72" fmla="*/ 27 w 40"/>
                  <a:gd name="T73" fmla="*/ 32 h 41"/>
                  <a:gd name="T74" fmla="*/ 27 w 40"/>
                  <a:gd name="T75" fmla="*/ 32 h 41"/>
                  <a:gd name="T76" fmla="*/ 27 w 40"/>
                  <a:gd name="T77" fmla="*/ 34 h 41"/>
                  <a:gd name="T78" fmla="*/ 27 w 40"/>
                  <a:gd name="T79" fmla="*/ 34 h 41"/>
                  <a:gd name="T80" fmla="*/ 27 w 40"/>
                  <a:gd name="T81" fmla="*/ 34 h 41"/>
                  <a:gd name="T82" fmla="*/ 27 w 40"/>
                  <a:gd name="T83" fmla="*/ 34 h 41"/>
                  <a:gd name="T84" fmla="*/ 27 w 40"/>
                  <a:gd name="T85" fmla="*/ 34 h 41"/>
                  <a:gd name="T86" fmla="*/ 28 w 40"/>
                  <a:gd name="T87" fmla="*/ 36 h 41"/>
                  <a:gd name="T88" fmla="*/ 28 w 40"/>
                  <a:gd name="T89" fmla="*/ 36 h 41"/>
                  <a:gd name="T90" fmla="*/ 27 w 40"/>
                  <a:gd name="T91" fmla="*/ 36 h 41"/>
                  <a:gd name="T92" fmla="*/ 23 w 40"/>
                  <a:gd name="T93" fmla="*/ 38 h 41"/>
                  <a:gd name="T94" fmla="*/ 23 w 40"/>
                  <a:gd name="T95" fmla="*/ 38 h 41"/>
                  <a:gd name="T96" fmla="*/ 17 w 40"/>
                  <a:gd name="T97" fmla="*/ 38 h 41"/>
                  <a:gd name="T98" fmla="*/ 17 w 40"/>
                  <a:gd name="T99" fmla="*/ 39 h 41"/>
                  <a:gd name="T100" fmla="*/ 13 w 40"/>
                  <a:gd name="T101" fmla="*/ 39 h 41"/>
                  <a:gd name="T102" fmla="*/ 11 w 40"/>
                  <a:gd name="T103" fmla="*/ 39 h 41"/>
                  <a:gd name="T104" fmla="*/ 0 w 40"/>
                  <a:gd name="T105" fmla="*/ 5 h 41"/>
                  <a:gd name="T106" fmla="*/ 32 w 40"/>
                  <a:gd name="T107" fmla="*/ 0 h 41"/>
                  <a:gd name="T108" fmla="*/ 40 w 40"/>
                  <a:gd name="T109" fmla="*/ 5 h 41"/>
                  <a:gd name="T110" fmla="*/ 40 w 40"/>
                  <a:gd name="T111" fmla="*/ 7 h 41"/>
                  <a:gd name="T112" fmla="*/ 39 w 40"/>
                  <a:gd name="T113" fmla="*/ 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 h="41">
                    <a:moveTo>
                      <a:pt x="39" y="9"/>
                    </a:moveTo>
                    <a:lnTo>
                      <a:pt x="39" y="9"/>
                    </a:lnTo>
                    <a:lnTo>
                      <a:pt x="39" y="9"/>
                    </a:lnTo>
                    <a:lnTo>
                      <a:pt x="37" y="9"/>
                    </a:lnTo>
                    <a:lnTo>
                      <a:pt x="37" y="9"/>
                    </a:lnTo>
                    <a:lnTo>
                      <a:pt x="37" y="9"/>
                    </a:lnTo>
                    <a:lnTo>
                      <a:pt x="37" y="9"/>
                    </a:lnTo>
                    <a:lnTo>
                      <a:pt x="37" y="10"/>
                    </a:lnTo>
                    <a:lnTo>
                      <a:pt x="37" y="10"/>
                    </a:lnTo>
                    <a:lnTo>
                      <a:pt x="37" y="10"/>
                    </a:lnTo>
                    <a:lnTo>
                      <a:pt x="37" y="10"/>
                    </a:lnTo>
                    <a:lnTo>
                      <a:pt x="37" y="10"/>
                    </a:lnTo>
                    <a:lnTo>
                      <a:pt x="37" y="10"/>
                    </a:lnTo>
                    <a:lnTo>
                      <a:pt x="35" y="12"/>
                    </a:lnTo>
                    <a:lnTo>
                      <a:pt x="35" y="12"/>
                    </a:lnTo>
                    <a:lnTo>
                      <a:pt x="35" y="12"/>
                    </a:lnTo>
                    <a:lnTo>
                      <a:pt x="35" y="12"/>
                    </a:lnTo>
                    <a:lnTo>
                      <a:pt x="35" y="12"/>
                    </a:lnTo>
                    <a:lnTo>
                      <a:pt x="35" y="14"/>
                    </a:lnTo>
                    <a:lnTo>
                      <a:pt x="35" y="14"/>
                    </a:lnTo>
                    <a:lnTo>
                      <a:pt x="35" y="14"/>
                    </a:lnTo>
                    <a:lnTo>
                      <a:pt x="35" y="16"/>
                    </a:lnTo>
                    <a:lnTo>
                      <a:pt x="35" y="16"/>
                    </a:lnTo>
                    <a:lnTo>
                      <a:pt x="34" y="14"/>
                    </a:lnTo>
                    <a:lnTo>
                      <a:pt x="34" y="14"/>
                    </a:lnTo>
                    <a:lnTo>
                      <a:pt x="34" y="14"/>
                    </a:lnTo>
                    <a:lnTo>
                      <a:pt x="34" y="14"/>
                    </a:lnTo>
                    <a:lnTo>
                      <a:pt x="34" y="14"/>
                    </a:lnTo>
                    <a:lnTo>
                      <a:pt x="34" y="14"/>
                    </a:lnTo>
                    <a:lnTo>
                      <a:pt x="34" y="14"/>
                    </a:lnTo>
                    <a:lnTo>
                      <a:pt x="34" y="16"/>
                    </a:lnTo>
                    <a:lnTo>
                      <a:pt x="34" y="16"/>
                    </a:lnTo>
                    <a:lnTo>
                      <a:pt x="32" y="16"/>
                    </a:lnTo>
                    <a:lnTo>
                      <a:pt x="32" y="17"/>
                    </a:lnTo>
                    <a:lnTo>
                      <a:pt x="32" y="17"/>
                    </a:lnTo>
                    <a:lnTo>
                      <a:pt x="32" y="17"/>
                    </a:lnTo>
                    <a:lnTo>
                      <a:pt x="32" y="17"/>
                    </a:lnTo>
                    <a:lnTo>
                      <a:pt x="32" y="17"/>
                    </a:lnTo>
                    <a:lnTo>
                      <a:pt x="32" y="19"/>
                    </a:lnTo>
                    <a:lnTo>
                      <a:pt x="32" y="19"/>
                    </a:lnTo>
                    <a:lnTo>
                      <a:pt x="32" y="19"/>
                    </a:lnTo>
                    <a:lnTo>
                      <a:pt x="32" y="19"/>
                    </a:lnTo>
                    <a:lnTo>
                      <a:pt x="32" y="19"/>
                    </a:lnTo>
                    <a:lnTo>
                      <a:pt x="32" y="19"/>
                    </a:lnTo>
                    <a:lnTo>
                      <a:pt x="32" y="21"/>
                    </a:lnTo>
                    <a:lnTo>
                      <a:pt x="32" y="21"/>
                    </a:lnTo>
                    <a:lnTo>
                      <a:pt x="32" y="21"/>
                    </a:lnTo>
                    <a:lnTo>
                      <a:pt x="30" y="22"/>
                    </a:lnTo>
                    <a:lnTo>
                      <a:pt x="30" y="22"/>
                    </a:lnTo>
                    <a:lnTo>
                      <a:pt x="30" y="22"/>
                    </a:lnTo>
                    <a:lnTo>
                      <a:pt x="30" y="22"/>
                    </a:lnTo>
                    <a:lnTo>
                      <a:pt x="28" y="22"/>
                    </a:lnTo>
                    <a:lnTo>
                      <a:pt x="28" y="22"/>
                    </a:lnTo>
                    <a:lnTo>
                      <a:pt x="28" y="24"/>
                    </a:lnTo>
                    <a:lnTo>
                      <a:pt x="28" y="24"/>
                    </a:lnTo>
                    <a:lnTo>
                      <a:pt x="28" y="24"/>
                    </a:lnTo>
                    <a:lnTo>
                      <a:pt x="27" y="27"/>
                    </a:lnTo>
                    <a:lnTo>
                      <a:pt x="27" y="27"/>
                    </a:lnTo>
                    <a:lnTo>
                      <a:pt x="27" y="27"/>
                    </a:lnTo>
                    <a:lnTo>
                      <a:pt x="27" y="27"/>
                    </a:lnTo>
                    <a:lnTo>
                      <a:pt x="27" y="27"/>
                    </a:lnTo>
                    <a:lnTo>
                      <a:pt x="27" y="27"/>
                    </a:lnTo>
                    <a:lnTo>
                      <a:pt x="27" y="27"/>
                    </a:lnTo>
                    <a:lnTo>
                      <a:pt x="27" y="27"/>
                    </a:lnTo>
                    <a:lnTo>
                      <a:pt x="25" y="29"/>
                    </a:lnTo>
                    <a:lnTo>
                      <a:pt x="25" y="29"/>
                    </a:lnTo>
                    <a:lnTo>
                      <a:pt x="25" y="29"/>
                    </a:lnTo>
                    <a:lnTo>
                      <a:pt x="25" y="29"/>
                    </a:lnTo>
                    <a:lnTo>
                      <a:pt x="25" y="31"/>
                    </a:lnTo>
                    <a:lnTo>
                      <a:pt x="25" y="31"/>
                    </a:lnTo>
                    <a:lnTo>
                      <a:pt x="25" y="31"/>
                    </a:lnTo>
                    <a:lnTo>
                      <a:pt x="25" y="31"/>
                    </a:lnTo>
                    <a:lnTo>
                      <a:pt x="27" y="32"/>
                    </a:lnTo>
                    <a:lnTo>
                      <a:pt x="27" y="32"/>
                    </a:lnTo>
                    <a:lnTo>
                      <a:pt x="27" y="32"/>
                    </a:lnTo>
                    <a:lnTo>
                      <a:pt x="27" y="32"/>
                    </a:lnTo>
                    <a:lnTo>
                      <a:pt x="27" y="34"/>
                    </a:lnTo>
                    <a:lnTo>
                      <a:pt x="27" y="34"/>
                    </a:lnTo>
                    <a:lnTo>
                      <a:pt x="27" y="34"/>
                    </a:lnTo>
                    <a:lnTo>
                      <a:pt x="27" y="34"/>
                    </a:lnTo>
                    <a:lnTo>
                      <a:pt x="27" y="34"/>
                    </a:lnTo>
                    <a:lnTo>
                      <a:pt x="27" y="34"/>
                    </a:lnTo>
                    <a:lnTo>
                      <a:pt x="27" y="34"/>
                    </a:lnTo>
                    <a:lnTo>
                      <a:pt x="27" y="34"/>
                    </a:lnTo>
                    <a:lnTo>
                      <a:pt x="27" y="34"/>
                    </a:lnTo>
                    <a:lnTo>
                      <a:pt x="27" y="34"/>
                    </a:lnTo>
                    <a:lnTo>
                      <a:pt x="27" y="36"/>
                    </a:lnTo>
                    <a:lnTo>
                      <a:pt x="28" y="36"/>
                    </a:lnTo>
                    <a:lnTo>
                      <a:pt x="28" y="36"/>
                    </a:lnTo>
                    <a:lnTo>
                      <a:pt x="28" y="36"/>
                    </a:lnTo>
                    <a:lnTo>
                      <a:pt x="27" y="36"/>
                    </a:lnTo>
                    <a:lnTo>
                      <a:pt x="27" y="36"/>
                    </a:lnTo>
                    <a:lnTo>
                      <a:pt x="25" y="38"/>
                    </a:lnTo>
                    <a:lnTo>
                      <a:pt x="23" y="38"/>
                    </a:lnTo>
                    <a:lnTo>
                      <a:pt x="23" y="38"/>
                    </a:lnTo>
                    <a:lnTo>
                      <a:pt x="23" y="38"/>
                    </a:lnTo>
                    <a:lnTo>
                      <a:pt x="23" y="38"/>
                    </a:lnTo>
                    <a:lnTo>
                      <a:pt x="17" y="38"/>
                    </a:lnTo>
                    <a:lnTo>
                      <a:pt x="17" y="39"/>
                    </a:lnTo>
                    <a:lnTo>
                      <a:pt x="17" y="39"/>
                    </a:lnTo>
                    <a:lnTo>
                      <a:pt x="13" y="39"/>
                    </a:lnTo>
                    <a:lnTo>
                      <a:pt x="13" y="39"/>
                    </a:lnTo>
                    <a:lnTo>
                      <a:pt x="11" y="39"/>
                    </a:lnTo>
                    <a:lnTo>
                      <a:pt x="11" y="39"/>
                    </a:lnTo>
                    <a:lnTo>
                      <a:pt x="6" y="41"/>
                    </a:lnTo>
                    <a:lnTo>
                      <a:pt x="0" y="5"/>
                    </a:lnTo>
                    <a:lnTo>
                      <a:pt x="15" y="2"/>
                    </a:lnTo>
                    <a:lnTo>
                      <a:pt x="32" y="0"/>
                    </a:lnTo>
                    <a:lnTo>
                      <a:pt x="39" y="5"/>
                    </a:lnTo>
                    <a:lnTo>
                      <a:pt x="40" y="5"/>
                    </a:lnTo>
                    <a:lnTo>
                      <a:pt x="40" y="7"/>
                    </a:lnTo>
                    <a:lnTo>
                      <a:pt x="40" y="7"/>
                    </a:lnTo>
                    <a:lnTo>
                      <a:pt x="39" y="7"/>
                    </a:lnTo>
                    <a:lnTo>
                      <a:pt x="39"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66" name="Freeform 2526"/>
              <p:cNvSpPr>
                <a:spLocks/>
              </p:cNvSpPr>
              <p:nvPr/>
            </p:nvSpPr>
            <p:spPr bwMode="auto">
              <a:xfrm>
                <a:off x="4247" y="1624"/>
                <a:ext cx="40" cy="41"/>
              </a:xfrm>
              <a:custGeom>
                <a:avLst/>
                <a:gdLst>
                  <a:gd name="T0" fmla="*/ 39 w 40"/>
                  <a:gd name="T1" fmla="*/ 9 h 41"/>
                  <a:gd name="T2" fmla="*/ 37 w 40"/>
                  <a:gd name="T3" fmla="*/ 9 h 41"/>
                  <a:gd name="T4" fmla="*/ 37 w 40"/>
                  <a:gd name="T5" fmla="*/ 9 h 41"/>
                  <a:gd name="T6" fmla="*/ 37 w 40"/>
                  <a:gd name="T7" fmla="*/ 10 h 41"/>
                  <a:gd name="T8" fmla="*/ 37 w 40"/>
                  <a:gd name="T9" fmla="*/ 10 h 41"/>
                  <a:gd name="T10" fmla="*/ 37 w 40"/>
                  <a:gd name="T11" fmla="*/ 10 h 41"/>
                  <a:gd name="T12" fmla="*/ 35 w 40"/>
                  <a:gd name="T13" fmla="*/ 12 h 41"/>
                  <a:gd name="T14" fmla="*/ 35 w 40"/>
                  <a:gd name="T15" fmla="*/ 12 h 41"/>
                  <a:gd name="T16" fmla="*/ 35 w 40"/>
                  <a:gd name="T17" fmla="*/ 12 h 41"/>
                  <a:gd name="T18" fmla="*/ 35 w 40"/>
                  <a:gd name="T19" fmla="*/ 14 h 41"/>
                  <a:gd name="T20" fmla="*/ 35 w 40"/>
                  <a:gd name="T21" fmla="*/ 16 h 41"/>
                  <a:gd name="T22" fmla="*/ 34 w 40"/>
                  <a:gd name="T23" fmla="*/ 14 h 41"/>
                  <a:gd name="T24" fmla="*/ 34 w 40"/>
                  <a:gd name="T25" fmla="*/ 14 h 41"/>
                  <a:gd name="T26" fmla="*/ 34 w 40"/>
                  <a:gd name="T27" fmla="*/ 14 h 41"/>
                  <a:gd name="T28" fmla="*/ 34 w 40"/>
                  <a:gd name="T29" fmla="*/ 14 h 41"/>
                  <a:gd name="T30" fmla="*/ 34 w 40"/>
                  <a:gd name="T31" fmla="*/ 16 h 41"/>
                  <a:gd name="T32" fmla="*/ 32 w 40"/>
                  <a:gd name="T33" fmla="*/ 17 h 41"/>
                  <a:gd name="T34" fmla="*/ 32 w 40"/>
                  <a:gd name="T35" fmla="*/ 17 h 41"/>
                  <a:gd name="T36" fmla="*/ 32 w 40"/>
                  <a:gd name="T37" fmla="*/ 17 h 41"/>
                  <a:gd name="T38" fmla="*/ 32 w 40"/>
                  <a:gd name="T39" fmla="*/ 19 h 41"/>
                  <a:gd name="T40" fmla="*/ 32 w 40"/>
                  <a:gd name="T41" fmla="*/ 19 h 41"/>
                  <a:gd name="T42" fmla="*/ 32 w 40"/>
                  <a:gd name="T43" fmla="*/ 19 h 41"/>
                  <a:gd name="T44" fmla="*/ 32 w 40"/>
                  <a:gd name="T45" fmla="*/ 21 h 41"/>
                  <a:gd name="T46" fmla="*/ 30 w 40"/>
                  <a:gd name="T47" fmla="*/ 22 h 41"/>
                  <a:gd name="T48" fmla="*/ 30 w 40"/>
                  <a:gd name="T49" fmla="*/ 22 h 41"/>
                  <a:gd name="T50" fmla="*/ 28 w 40"/>
                  <a:gd name="T51" fmla="*/ 22 h 41"/>
                  <a:gd name="T52" fmla="*/ 28 w 40"/>
                  <a:gd name="T53" fmla="*/ 24 h 41"/>
                  <a:gd name="T54" fmla="*/ 28 w 40"/>
                  <a:gd name="T55" fmla="*/ 24 h 41"/>
                  <a:gd name="T56" fmla="*/ 27 w 40"/>
                  <a:gd name="T57" fmla="*/ 27 h 41"/>
                  <a:gd name="T58" fmla="*/ 27 w 40"/>
                  <a:gd name="T59" fmla="*/ 27 h 41"/>
                  <a:gd name="T60" fmla="*/ 27 w 40"/>
                  <a:gd name="T61" fmla="*/ 27 h 41"/>
                  <a:gd name="T62" fmla="*/ 27 w 40"/>
                  <a:gd name="T63" fmla="*/ 27 h 41"/>
                  <a:gd name="T64" fmla="*/ 25 w 40"/>
                  <a:gd name="T65" fmla="*/ 29 h 41"/>
                  <a:gd name="T66" fmla="*/ 25 w 40"/>
                  <a:gd name="T67" fmla="*/ 29 h 41"/>
                  <a:gd name="T68" fmla="*/ 25 w 40"/>
                  <a:gd name="T69" fmla="*/ 31 h 41"/>
                  <a:gd name="T70" fmla="*/ 25 w 40"/>
                  <a:gd name="T71" fmla="*/ 31 h 41"/>
                  <a:gd name="T72" fmla="*/ 27 w 40"/>
                  <a:gd name="T73" fmla="*/ 32 h 41"/>
                  <a:gd name="T74" fmla="*/ 27 w 40"/>
                  <a:gd name="T75" fmla="*/ 32 h 41"/>
                  <a:gd name="T76" fmla="*/ 27 w 40"/>
                  <a:gd name="T77" fmla="*/ 34 h 41"/>
                  <a:gd name="T78" fmla="*/ 27 w 40"/>
                  <a:gd name="T79" fmla="*/ 34 h 41"/>
                  <a:gd name="T80" fmla="*/ 27 w 40"/>
                  <a:gd name="T81" fmla="*/ 34 h 41"/>
                  <a:gd name="T82" fmla="*/ 27 w 40"/>
                  <a:gd name="T83" fmla="*/ 34 h 41"/>
                  <a:gd name="T84" fmla="*/ 27 w 40"/>
                  <a:gd name="T85" fmla="*/ 34 h 41"/>
                  <a:gd name="T86" fmla="*/ 28 w 40"/>
                  <a:gd name="T87" fmla="*/ 36 h 41"/>
                  <a:gd name="T88" fmla="*/ 28 w 40"/>
                  <a:gd name="T89" fmla="*/ 36 h 41"/>
                  <a:gd name="T90" fmla="*/ 27 w 40"/>
                  <a:gd name="T91" fmla="*/ 36 h 41"/>
                  <a:gd name="T92" fmla="*/ 23 w 40"/>
                  <a:gd name="T93" fmla="*/ 38 h 41"/>
                  <a:gd name="T94" fmla="*/ 23 w 40"/>
                  <a:gd name="T95" fmla="*/ 38 h 41"/>
                  <a:gd name="T96" fmla="*/ 17 w 40"/>
                  <a:gd name="T97" fmla="*/ 38 h 41"/>
                  <a:gd name="T98" fmla="*/ 17 w 40"/>
                  <a:gd name="T99" fmla="*/ 39 h 41"/>
                  <a:gd name="T100" fmla="*/ 13 w 40"/>
                  <a:gd name="T101" fmla="*/ 39 h 41"/>
                  <a:gd name="T102" fmla="*/ 11 w 40"/>
                  <a:gd name="T103" fmla="*/ 39 h 41"/>
                  <a:gd name="T104" fmla="*/ 0 w 40"/>
                  <a:gd name="T105" fmla="*/ 5 h 41"/>
                  <a:gd name="T106" fmla="*/ 32 w 40"/>
                  <a:gd name="T107" fmla="*/ 0 h 41"/>
                  <a:gd name="T108" fmla="*/ 40 w 40"/>
                  <a:gd name="T109" fmla="*/ 5 h 41"/>
                  <a:gd name="T110" fmla="*/ 40 w 40"/>
                  <a:gd name="T111" fmla="*/ 7 h 41"/>
                  <a:gd name="T112" fmla="*/ 39 w 40"/>
                  <a:gd name="T113" fmla="*/ 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 h="41">
                    <a:moveTo>
                      <a:pt x="39" y="9"/>
                    </a:moveTo>
                    <a:lnTo>
                      <a:pt x="39" y="9"/>
                    </a:lnTo>
                    <a:lnTo>
                      <a:pt x="39" y="9"/>
                    </a:lnTo>
                    <a:lnTo>
                      <a:pt x="37" y="9"/>
                    </a:lnTo>
                    <a:lnTo>
                      <a:pt x="37" y="9"/>
                    </a:lnTo>
                    <a:lnTo>
                      <a:pt x="37" y="9"/>
                    </a:lnTo>
                    <a:lnTo>
                      <a:pt x="37" y="9"/>
                    </a:lnTo>
                    <a:lnTo>
                      <a:pt x="37" y="10"/>
                    </a:lnTo>
                    <a:lnTo>
                      <a:pt x="37" y="10"/>
                    </a:lnTo>
                    <a:lnTo>
                      <a:pt x="37" y="10"/>
                    </a:lnTo>
                    <a:lnTo>
                      <a:pt x="37" y="10"/>
                    </a:lnTo>
                    <a:lnTo>
                      <a:pt x="37" y="10"/>
                    </a:lnTo>
                    <a:lnTo>
                      <a:pt x="37" y="10"/>
                    </a:lnTo>
                    <a:lnTo>
                      <a:pt x="35" y="12"/>
                    </a:lnTo>
                    <a:lnTo>
                      <a:pt x="35" y="12"/>
                    </a:lnTo>
                    <a:lnTo>
                      <a:pt x="35" y="12"/>
                    </a:lnTo>
                    <a:lnTo>
                      <a:pt x="35" y="12"/>
                    </a:lnTo>
                    <a:lnTo>
                      <a:pt x="35" y="12"/>
                    </a:lnTo>
                    <a:lnTo>
                      <a:pt x="35" y="14"/>
                    </a:lnTo>
                    <a:lnTo>
                      <a:pt x="35" y="14"/>
                    </a:lnTo>
                    <a:lnTo>
                      <a:pt x="35" y="14"/>
                    </a:lnTo>
                    <a:lnTo>
                      <a:pt x="35" y="16"/>
                    </a:lnTo>
                    <a:lnTo>
                      <a:pt x="35" y="16"/>
                    </a:lnTo>
                    <a:lnTo>
                      <a:pt x="34" y="14"/>
                    </a:lnTo>
                    <a:lnTo>
                      <a:pt x="34" y="14"/>
                    </a:lnTo>
                    <a:lnTo>
                      <a:pt x="34" y="14"/>
                    </a:lnTo>
                    <a:lnTo>
                      <a:pt x="34" y="14"/>
                    </a:lnTo>
                    <a:lnTo>
                      <a:pt x="34" y="14"/>
                    </a:lnTo>
                    <a:lnTo>
                      <a:pt x="34" y="14"/>
                    </a:lnTo>
                    <a:lnTo>
                      <a:pt x="34" y="14"/>
                    </a:lnTo>
                    <a:lnTo>
                      <a:pt x="34" y="16"/>
                    </a:lnTo>
                    <a:lnTo>
                      <a:pt x="34" y="16"/>
                    </a:lnTo>
                    <a:lnTo>
                      <a:pt x="32" y="16"/>
                    </a:lnTo>
                    <a:lnTo>
                      <a:pt x="32" y="17"/>
                    </a:lnTo>
                    <a:lnTo>
                      <a:pt x="32" y="17"/>
                    </a:lnTo>
                    <a:lnTo>
                      <a:pt x="32" y="17"/>
                    </a:lnTo>
                    <a:lnTo>
                      <a:pt x="32" y="17"/>
                    </a:lnTo>
                    <a:lnTo>
                      <a:pt x="32" y="17"/>
                    </a:lnTo>
                    <a:lnTo>
                      <a:pt x="32" y="19"/>
                    </a:lnTo>
                    <a:lnTo>
                      <a:pt x="32" y="19"/>
                    </a:lnTo>
                    <a:lnTo>
                      <a:pt x="32" y="19"/>
                    </a:lnTo>
                    <a:lnTo>
                      <a:pt x="32" y="19"/>
                    </a:lnTo>
                    <a:lnTo>
                      <a:pt x="32" y="19"/>
                    </a:lnTo>
                    <a:lnTo>
                      <a:pt x="32" y="19"/>
                    </a:lnTo>
                    <a:lnTo>
                      <a:pt x="32" y="21"/>
                    </a:lnTo>
                    <a:lnTo>
                      <a:pt x="32" y="21"/>
                    </a:lnTo>
                    <a:lnTo>
                      <a:pt x="32" y="21"/>
                    </a:lnTo>
                    <a:lnTo>
                      <a:pt x="30" y="22"/>
                    </a:lnTo>
                    <a:lnTo>
                      <a:pt x="30" y="22"/>
                    </a:lnTo>
                    <a:lnTo>
                      <a:pt x="30" y="22"/>
                    </a:lnTo>
                    <a:lnTo>
                      <a:pt x="30" y="22"/>
                    </a:lnTo>
                    <a:lnTo>
                      <a:pt x="28" y="22"/>
                    </a:lnTo>
                    <a:lnTo>
                      <a:pt x="28" y="22"/>
                    </a:lnTo>
                    <a:lnTo>
                      <a:pt x="28" y="24"/>
                    </a:lnTo>
                    <a:lnTo>
                      <a:pt x="28" y="24"/>
                    </a:lnTo>
                    <a:lnTo>
                      <a:pt x="28" y="24"/>
                    </a:lnTo>
                    <a:lnTo>
                      <a:pt x="27" y="27"/>
                    </a:lnTo>
                    <a:lnTo>
                      <a:pt x="27" y="27"/>
                    </a:lnTo>
                    <a:lnTo>
                      <a:pt x="27" y="27"/>
                    </a:lnTo>
                    <a:lnTo>
                      <a:pt x="27" y="27"/>
                    </a:lnTo>
                    <a:lnTo>
                      <a:pt x="27" y="27"/>
                    </a:lnTo>
                    <a:lnTo>
                      <a:pt x="27" y="27"/>
                    </a:lnTo>
                    <a:lnTo>
                      <a:pt x="27" y="27"/>
                    </a:lnTo>
                    <a:lnTo>
                      <a:pt x="27" y="27"/>
                    </a:lnTo>
                    <a:lnTo>
                      <a:pt x="25" y="29"/>
                    </a:lnTo>
                    <a:lnTo>
                      <a:pt x="25" y="29"/>
                    </a:lnTo>
                    <a:lnTo>
                      <a:pt x="25" y="29"/>
                    </a:lnTo>
                    <a:lnTo>
                      <a:pt x="25" y="29"/>
                    </a:lnTo>
                    <a:lnTo>
                      <a:pt x="25" y="31"/>
                    </a:lnTo>
                    <a:lnTo>
                      <a:pt x="25" y="31"/>
                    </a:lnTo>
                    <a:lnTo>
                      <a:pt x="25" y="31"/>
                    </a:lnTo>
                    <a:lnTo>
                      <a:pt x="25" y="31"/>
                    </a:lnTo>
                    <a:lnTo>
                      <a:pt x="27" y="32"/>
                    </a:lnTo>
                    <a:lnTo>
                      <a:pt x="27" y="32"/>
                    </a:lnTo>
                    <a:lnTo>
                      <a:pt x="27" y="32"/>
                    </a:lnTo>
                    <a:lnTo>
                      <a:pt x="27" y="32"/>
                    </a:lnTo>
                    <a:lnTo>
                      <a:pt x="27" y="34"/>
                    </a:lnTo>
                    <a:lnTo>
                      <a:pt x="27" y="34"/>
                    </a:lnTo>
                    <a:lnTo>
                      <a:pt x="27" y="34"/>
                    </a:lnTo>
                    <a:lnTo>
                      <a:pt x="27" y="34"/>
                    </a:lnTo>
                    <a:lnTo>
                      <a:pt x="27" y="34"/>
                    </a:lnTo>
                    <a:lnTo>
                      <a:pt x="27" y="34"/>
                    </a:lnTo>
                    <a:lnTo>
                      <a:pt x="27" y="34"/>
                    </a:lnTo>
                    <a:lnTo>
                      <a:pt x="27" y="34"/>
                    </a:lnTo>
                    <a:lnTo>
                      <a:pt x="27" y="34"/>
                    </a:lnTo>
                    <a:lnTo>
                      <a:pt x="27" y="34"/>
                    </a:lnTo>
                    <a:lnTo>
                      <a:pt x="27" y="36"/>
                    </a:lnTo>
                    <a:lnTo>
                      <a:pt x="28" y="36"/>
                    </a:lnTo>
                    <a:lnTo>
                      <a:pt x="28" y="36"/>
                    </a:lnTo>
                    <a:lnTo>
                      <a:pt x="28" y="36"/>
                    </a:lnTo>
                    <a:lnTo>
                      <a:pt x="27" y="36"/>
                    </a:lnTo>
                    <a:lnTo>
                      <a:pt x="27" y="36"/>
                    </a:lnTo>
                    <a:lnTo>
                      <a:pt x="25" y="38"/>
                    </a:lnTo>
                    <a:lnTo>
                      <a:pt x="23" y="38"/>
                    </a:lnTo>
                    <a:lnTo>
                      <a:pt x="23" y="38"/>
                    </a:lnTo>
                    <a:lnTo>
                      <a:pt x="23" y="38"/>
                    </a:lnTo>
                    <a:lnTo>
                      <a:pt x="23" y="38"/>
                    </a:lnTo>
                    <a:lnTo>
                      <a:pt x="17" y="38"/>
                    </a:lnTo>
                    <a:lnTo>
                      <a:pt x="17" y="39"/>
                    </a:lnTo>
                    <a:lnTo>
                      <a:pt x="17" y="39"/>
                    </a:lnTo>
                    <a:lnTo>
                      <a:pt x="13" y="39"/>
                    </a:lnTo>
                    <a:lnTo>
                      <a:pt x="13" y="39"/>
                    </a:lnTo>
                    <a:lnTo>
                      <a:pt x="11" y="39"/>
                    </a:lnTo>
                    <a:lnTo>
                      <a:pt x="11" y="39"/>
                    </a:lnTo>
                    <a:lnTo>
                      <a:pt x="6" y="41"/>
                    </a:lnTo>
                    <a:lnTo>
                      <a:pt x="0" y="5"/>
                    </a:lnTo>
                    <a:lnTo>
                      <a:pt x="15" y="2"/>
                    </a:lnTo>
                    <a:lnTo>
                      <a:pt x="32" y="0"/>
                    </a:lnTo>
                    <a:lnTo>
                      <a:pt x="39" y="5"/>
                    </a:lnTo>
                    <a:lnTo>
                      <a:pt x="40" y="5"/>
                    </a:lnTo>
                    <a:lnTo>
                      <a:pt x="40" y="7"/>
                    </a:lnTo>
                    <a:lnTo>
                      <a:pt x="40" y="7"/>
                    </a:lnTo>
                    <a:lnTo>
                      <a:pt x="39" y="7"/>
                    </a:lnTo>
                    <a:lnTo>
                      <a:pt x="39"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67" name="Freeform 2527"/>
              <p:cNvSpPr>
                <a:spLocks/>
              </p:cNvSpPr>
              <p:nvPr/>
            </p:nvSpPr>
            <p:spPr bwMode="auto">
              <a:xfrm>
                <a:off x="4115" y="1499"/>
                <a:ext cx="50" cy="39"/>
              </a:xfrm>
              <a:custGeom>
                <a:avLst/>
                <a:gdLst>
                  <a:gd name="T0" fmla="*/ 50 w 50"/>
                  <a:gd name="T1" fmla="*/ 35 h 39"/>
                  <a:gd name="T2" fmla="*/ 20 w 50"/>
                  <a:gd name="T3" fmla="*/ 39 h 39"/>
                  <a:gd name="T4" fmla="*/ 18 w 50"/>
                  <a:gd name="T5" fmla="*/ 22 h 39"/>
                  <a:gd name="T6" fmla="*/ 1 w 50"/>
                  <a:gd name="T7" fmla="*/ 24 h 39"/>
                  <a:gd name="T8" fmla="*/ 0 w 50"/>
                  <a:gd name="T9" fmla="*/ 5 h 39"/>
                  <a:gd name="T10" fmla="*/ 30 w 50"/>
                  <a:gd name="T11" fmla="*/ 3 h 39"/>
                  <a:gd name="T12" fmla="*/ 45 w 50"/>
                  <a:gd name="T13" fmla="*/ 0 h 39"/>
                  <a:gd name="T14" fmla="*/ 50 w 50"/>
                  <a:gd name="T15" fmla="*/ 35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9">
                    <a:moveTo>
                      <a:pt x="50" y="35"/>
                    </a:moveTo>
                    <a:lnTo>
                      <a:pt x="20" y="39"/>
                    </a:lnTo>
                    <a:lnTo>
                      <a:pt x="18" y="22"/>
                    </a:lnTo>
                    <a:lnTo>
                      <a:pt x="1" y="24"/>
                    </a:lnTo>
                    <a:lnTo>
                      <a:pt x="0" y="5"/>
                    </a:lnTo>
                    <a:lnTo>
                      <a:pt x="30" y="3"/>
                    </a:lnTo>
                    <a:lnTo>
                      <a:pt x="45" y="0"/>
                    </a:lnTo>
                    <a:lnTo>
                      <a:pt x="50"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68" name="Freeform 2528"/>
              <p:cNvSpPr>
                <a:spLocks/>
              </p:cNvSpPr>
              <p:nvPr/>
            </p:nvSpPr>
            <p:spPr bwMode="auto">
              <a:xfrm>
                <a:off x="4115" y="1499"/>
                <a:ext cx="50" cy="39"/>
              </a:xfrm>
              <a:custGeom>
                <a:avLst/>
                <a:gdLst>
                  <a:gd name="T0" fmla="*/ 50 w 50"/>
                  <a:gd name="T1" fmla="*/ 35 h 39"/>
                  <a:gd name="T2" fmla="*/ 20 w 50"/>
                  <a:gd name="T3" fmla="*/ 39 h 39"/>
                  <a:gd name="T4" fmla="*/ 18 w 50"/>
                  <a:gd name="T5" fmla="*/ 22 h 39"/>
                  <a:gd name="T6" fmla="*/ 1 w 50"/>
                  <a:gd name="T7" fmla="*/ 24 h 39"/>
                  <a:gd name="T8" fmla="*/ 0 w 50"/>
                  <a:gd name="T9" fmla="*/ 5 h 39"/>
                  <a:gd name="T10" fmla="*/ 30 w 50"/>
                  <a:gd name="T11" fmla="*/ 3 h 39"/>
                  <a:gd name="T12" fmla="*/ 45 w 50"/>
                  <a:gd name="T13" fmla="*/ 0 h 39"/>
                  <a:gd name="T14" fmla="*/ 50 w 50"/>
                  <a:gd name="T15" fmla="*/ 35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9">
                    <a:moveTo>
                      <a:pt x="50" y="35"/>
                    </a:moveTo>
                    <a:lnTo>
                      <a:pt x="20" y="39"/>
                    </a:lnTo>
                    <a:lnTo>
                      <a:pt x="18" y="22"/>
                    </a:lnTo>
                    <a:lnTo>
                      <a:pt x="1" y="24"/>
                    </a:lnTo>
                    <a:lnTo>
                      <a:pt x="0" y="5"/>
                    </a:lnTo>
                    <a:lnTo>
                      <a:pt x="30" y="3"/>
                    </a:lnTo>
                    <a:lnTo>
                      <a:pt x="45" y="0"/>
                    </a:lnTo>
                    <a:lnTo>
                      <a:pt x="50"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69" name="Freeform 2529"/>
              <p:cNvSpPr>
                <a:spLocks/>
              </p:cNvSpPr>
              <p:nvPr/>
            </p:nvSpPr>
            <p:spPr bwMode="auto">
              <a:xfrm>
                <a:off x="4170" y="1319"/>
                <a:ext cx="34" cy="39"/>
              </a:xfrm>
              <a:custGeom>
                <a:avLst/>
                <a:gdLst>
                  <a:gd name="T0" fmla="*/ 31 w 34"/>
                  <a:gd name="T1" fmla="*/ 0 h 39"/>
                  <a:gd name="T2" fmla="*/ 34 w 34"/>
                  <a:gd name="T3" fmla="*/ 34 h 39"/>
                  <a:gd name="T4" fmla="*/ 4 w 34"/>
                  <a:gd name="T5" fmla="*/ 39 h 39"/>
                  <a:gd name="T6" fmla="*/ 0 w 34"/>
                  <a:gd name="T7" fmla="*/ 4 h 39"/>
                  <a:gd name="T8" fmla="*/ 7 w 34"/>
                  <a:gd name="T9" fmla="*/ 4 h 39"/>
                  <a:gd name="T10" fmla="*/ 31 w 34"/>
                  <a:gd name="T11" fmla="*/ 0 h 39"/>
                </a:gdLst>
                <a:ahLst/>
                <a:cxnLst>
                  <a:cxn ang="0">
                    <a:pos x="T0" y="T1"/>
                  </a:cxn>
                  <a:cxn ang="0">
                    <a:pos x="T2" y="T3"/>
                  </a:cxn>
                  <a:cxn ang="0">
                    <a:pos x="T4" y="T5"/>
                  </a:cxn>
                  <a:cxn ang="0">
                    <a:pos x="T6" y="T7"/>
                  </a:cxn>
                  <a:cxn ang="0">
                    <a:pos x="T8" y="T9"/>
                  </a:cxn>
                  <a:cxn ang="0">
                    <a:pos x="T10" y="T11"/>
                  </a:cxn>
                </a:cxnLst>
                <a:rect l="0" t="0" r="r" b="b"/>
                <a:pathLst>
                  <a:path w="34" h="39">
                    <a:moveTo>
                      <a:pt x="31" y="0"/>
                    </a:moveTo>
                    <a:lnTo>
                      <a:pt x="34" y="34"/>
                    </a:lnTo>
                    <a:lnTo>
                      <a:pt x="4" y="39"/>
                    </a:lnTo>
                    <a:lnTo>
                      <a:pt x="0" y="4"/>
                    </a:lnTo>
                    <a:lnTo>
                      <a:pt x="7" y="4"/>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70" name="Freeform 2530"/>
              <p:cNvSpPr>
                <a:spLocks/>
              </p:cNvSpPr>
              <p:nvPr/>
            </p:nvSpPr>
            <p:spPr bwMode="auto">
              <a:xfrm>
                <a:off x="4170" y="1319"/>
                <a:ext cx="34" cy="39"/>
              </a:xfrm>
              <a:custGeom>
                <a:avLst/>
                <a:gdLst>
                  <a:gd name="T0" fmla="*/ 31 w 34"/>
                  <a:gd name="T1" fmla="*/ 0 h 39"/>
                  <a:gd name="T2" fmla="*/ 34 w 34"/>
                  <a:gd name="T3" fmla="*/ 34 h 39"/>
                  <a:gd name="T4" fmla="*/ 4 w 34"/>
                  <a:gd name="T5" fmla="*/ 39 h 39"/>
                  <a:gd name="T6" fmla="*/ 0 w 34"/>
                  <a:gd name="T7" fmla="*/ 4 h 39"/>
                  <a:gd name="T8" fmla="*/ 7 w 34"/>
                  <a:gd name="T9" fmla="*/ 4 h 39"/>
                  <a:gd name="T10" fmla="*/ 31 w 34"/>
                  <a:gd name="T11" fmla="*/ 0 h 39"/>
                </a:gdLst>
                <a:ahLst/>
                <a:cxnLst>
                  <a:cxn ang="0">
                    <a:pos x="T0" y="T1"/>
                  </a:cxn>
                  <a:cxn ang="0">
                    <a:pos x="T2" y="T3"/>
                  </a:cxn>
                  <a:cxn ang="0">
                    <a:pos x="T4" y="T5"/>
                  </a:cxn>
                  <a:cxn ang="0">
                    <a:pos x="T6" y="T7"/>
                  </a:cxn>
                  <a:cxn ang="0">
                    <a:pos x="T8" y="T9"/>
                  </a:cxn>
                  <a:cxn ang="0">
                    <a:pos x="T10" y="T11"/>
                  </a:cxn>
                </a:cxnLst>
                <a:rect l="0" t="0" r="r" b="b"/>
                <a:pathLst>
                  <a:path w="34" h="39">
                    <a:moveTo>
                      <a:pt x="31" y="0"/>
                    </a:moveTo>
                    <a:lnTo>
                      <a:pt x="34" y="34"/>
                    </a:lnTo>
                    <a:lnTo>
                      <a:pt x="4" y="39"/>
                    </a:lnTo>
                    <a:lnTo>
                      <a:pt x="0" y="4"/>
                    </a:lnTo>
                    <a:lnTo>
                      <a:pt x="7" y="4"/>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71" name="Freeform 2531"/>
              <p:cNvSpPr>
                <a:spLocks/>
              </p:cNvSpPr>
              <p:nvPr/>
            </p:nvSpPr>
            <p:spPr bwMode="auto">
              <a:xfrm>
                <a:off x="4057" y="1507"/>
                <a:ext cx="46" cy="38"/>
              </a:xfrm>
              <a:custGeom>
                <a:avLst/>
                <a:gdLst>
                  <a:gd name="T0" fmla="*/ 46 w 46"/>
                  <a:gd name="T1" fmla="*/ 17 h 38"/>
                  <a:gd name="T2" fmla="*/ 46 w 46"/>
                  <a:gd name="T3" fmla="*/ 26 h 38"/>
                  <a:gd name="T4" fmla="*/ 39 w 46"/>
                  <a:gd name="T5" fmla="*/ 26 h 38"/>
                  <a:gd name="T6" fmla="*/ 39 w 46"/>
                  <a:gd name="T7" fmla="*/ 34 h 38"/>
                  <a:gd name="T8" fmla="*/ 15 w 46"/>
                  <a:gd name="T9" fmla="*/ 38 h 38"/>
                  <a:gd name="T10" fmla="*/ 15 w 46"/>
                  <a:gd name="T11" fmla="*/ 36 h 38"/>
                  <a:gd name="T12" fmla="*/ 13 w 46"/>
                  <a:gd name="T13" fmla="*/ 33 h 38"/>
                  <a:gd name="T14" fmla="*/ 12 w 46"/>
                  <a:gd name="T15" fmla="*/ 31 h 38"/>
                  <a:gd name="T16" fmla="*/ 12 w 46"/>
                  <a:gd name="T17" fmla="*/ 31 h 38"/>
                  <a:gd name="T18" fmla="*/ 12 w 46"/>
                  <a:gd name="T19" fmla="*/ 31 h 38"/>
                  <a:gd name="T20" fmla="*/ 12 w 46"/>
                  <a:gd name="T21" fmla="*/ 27 h 38"/>
                  <a:gd name="T22" fmla="*/ 10 w 46"/>
                  <a:gd name="T23" fmla="*/ 26 h 38"/>
                  <a:gd name="T24" fmla="*/ 10 w 46"/>
                  <a:gd name="T25" fmla="*/ 26 h 38"/>
                  <a:gd name="T26" fmla="*/ 10 w 46"/>
                  <a:gd name="T27" fmla="*/ 26 h 38"/>
                  <a:gd name="T28" fmla="*/ 10 w 46"/>
                  <a:gd name="T29" fmla="*/ 26 h 38"/>
                  <a:gd name="T30" fmla="*/ 10 w 46"/>
                  <a:gd name="T31" fmla="*/ 26 h 38"/>
                  <a:gd name="T32" fmla="*/ 10 w 46"/>
                  <a:gd name="T33" fmla="*/ 26 h 38"/>
                  <a:gd name="T34" fmla="*/ 8 w 46"/>
                  <a:gd name="T35" fmla="*/ 24 h 38"/>
                  <a:gd name="T36" fmla="*/ 8 w 46"/>
                  <a:gd name="T37" fmla="*/ 24 h 38"/>
                  <a:gd name="T38" fmla="*/ 8 w 46"/>
                  <a:gd name="T39" fmla="*/ 24 h 38"/>
                  <a:gd name="T40" fmla="*/ 7 w 46"/>
                  <a:gd name="T41" fmla="*/ 21 h 38"/>
                  <a:gd name="T42" fmla="*/ 7 w 46"/>
                  <a:gd name="T43" fmla="*/ 21 h 38"/>
                  <a:gd name="T44" fmla="*/ 7 w 46"/>
                  <a:gd name="T45" fmla="*/ 21 h 38"/>
                  <a:gd name="T46" fmla="*/ 7 w 46"/>
                  <a:gd name="T47" fmla="*/ 21 h 38"/>
                  <a:gd name="T48" fmla="*/ 7 w 46"/>
                  <a:gd name="T49" fmla="*/ 19 h 38"/>
                  <a:gd name="T50" fmla="*/ 7 w 46"/>
                  <a:gd name="T51" fmla="*/ 19 h 38"/>
                  <a:gd name="T52" fmla="*/ 7 w 46"/>
                  <a:gd name="T53" fmla="*/ 19 h 38"/>
                  <a:gd name="T54" fmla="*/ 7 w 46"/>
                  <a:gd name="T55" fmla="*/ 19 h 38"/>
                  <a:gd name="T56" fmla="*/ 5 w 46"/>
                  <a:gd name="T57" fmla="*/ 19 h 38"/>
                  <a:gd name="T58" fmla="*/ 5 w 46"/>
                  <a:gd name="T59" fmla="*/ 17 h 38"/>
                  <a:gd name="T60" fmla="*/ 5 w 46"/>
                  <a:gd name="T61" fmla="*/ 17 h 38"/>
                  <a:gd name="T62" fmla="*/ 5 w 46"/>
                  <a:gd name="T63" fmla="*/ 17 h 38"/>
                  <a:gd name="T64" fmla="*/ 5 w 46"/>
                  <a:gd name="T65" fmla="*/ 17 h 38"/>
                  <a:gd name="T66" fmla="*/ 5 w 46"/>
                  <a:gd name="T67" fmla="*/ 17 h 38"/>
                  <a:gd name="T68" fmla="*/ 5 w 46"/>
                  <a:gd name="T69" fmla="*/ 16 h 38"/>
                  <a:gd name="T70" fmla="*/ 3 w 46"/>
                  <a:gd name="T71" fmla="*/ 12 h 38"/>
                  <a:gd name="T72" fmla="*/ 2 w 46"/>
                  <a:gd name="T73" fmla="*/ 11 h 38"/>
                  <a:gd name="T74" fmla="*/ 2 w 46"/>
                  <a:gd name="T75" fmla="*/ 11 h 38"/>
                  <a:gd name="T76" fmla="*/ 2 w 46"/>
                  <a:gd name="T77" fmla="*/ 11 h 38"/>
                  <a:gd name="T78" fmla="*/ 2 w 46"/>
                  <a:gd name="T79" fmla="*/ 11 h 38"/>
                  <a:gd name="T80" fmla="*/ 2 w 46"/>
                  <a:gd name="T81" fmla="*/ 11 h 38"/>
                  <a:gd name="T82" fmla="*/ 2 w 46"/>
                  <a:gd name="T83" fmla="*/ 11 h 38"/>
                  <a:gd name="T84" fmla="*/ 2 w 46"/>
                  <a:gd name="T85" fmla="*/ 11 h 38"/>
                  <a:gd name="T86" fmla="*/ 2 w 46"/>
                  <a:gd name="T87" fmla="*/ 11 h 38"/>
                  <a:gd name="T88" fmla="*/ 2 w 46"/>
                  <a:gd name="T89" fmla="*/ 7 h 38"/>
                  <a:gd name="T90" fmla="*/ 2 w 46"/>
                  <a:gd name="T91" fmla="*/ 7 h 38"/>
                  <a:gd name="T92" fmla="*/ 0 w 46"/>
                  <a:gd name="T93" fmla="*/ 5 h 38"/>
                  <a:gd name="T94" fmla="*/ 0 w 46"/>
                  <a:gd name="T95" fmla="*/ 5 h 38"/>
                  <a:gd name="T96" fmla="*/ 0 w 46"/>
                  <a:gd name="T97" fmla="*/ 5 h 38"/>
                  <a:gd name="T98" fmla="*/ 0 w 46"/>
                  <a:gd name="T99" fmla="*/ 5 h 38"/>
                  <a:gd name="T100" fmla="*/ 0 w 46"/>
                  <a:gd name="T101" fmla="*/ 4 h 38"/>
                  <a:gd name="T102" fmla="*/ 0 w 46"/>
                  <a:gd name="T103" fmla="*/ 4 h 38"/>
                  <a:gd name="T104" fmla="*/ 27 w 46"/>
                  <a:gd name="T105" fmla="*/ 0 h 38"/>
                  <a:gd name="T106" fmla="*/ 29 w 46"/>
                  <a:gd name="T107" fmla="*/ 19 h 38"/>
                  <a:gd name="T108" fmla="*/ 46 w 46"/>
                  <a:gd name="T109"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8">
                    <a:moveTo>
                      <a:pt x="46" y="17"/>
                    </a:moveTo>
                    <a:lnTo>
                      <a:pt x="46" y="26"/>
                    </a:lnTo>
                    <a:lnTo>
                      <a:pt x="39" y="26"/>
                    </a:lnTo>
                    <a:lnTo>
                      <a:pt x="39" y="34"/>
                    </a:lnTo>
                    <a:lnTo>
                      <a:pt x="15" y="38"/>
                    </a:lnTo>
                    <a:lnTo>
                      <a:pt x="15" y="36"/>
                    </a:lnTo>
                    <a:lnTo>
                      <a:pt x="13" y="33"/>
                    </a:lnTo>
                    <a:lnTo>
                      <a:pt x="12" y="31"/>
                    </a:lnTo>
                    <a:lnTo>
                      <a:pt x="12" y="31"/>
                    </a:lnTo>
                    <a:lnTo>
                      <a:pt x="12" y="31"/>
                    </a:lnTo>
                    <a:lnTo>
                      <a:pt x="12" y="27"/>
                    </a:lnTo>
                    <a:lnTo>
                      <a:pt x="10" y="26"/>
                    </a:lnTo>
                    <a:lnTo>
                      <a:pt x="10" y="26"/>
                    </a:lnTo>
                    <a:lnTo>
                      <a:pt x="10" y="26"/>
                    </a:lnTo>
                    <a:lnTo>
                      <a:pt x="10" y="26"/>
                    </a:lnTo>
                    <a:lnTo>
                      <a:pt x="10" y="26"/>
                    </a:lnTo>
                    <a:lnTo>
                      <a:pt x="10" y="26"/>
                    </a:lnTo>
                    <a:lnTo>
                      <a:pt x="8" y="24"/>
                    </a:lnTo>
                    <a:lnTo>
                      <a:pt x="8" y="24"/>
                    </a:lnTo>
                    <a:lnTo>
                      <a:pt x="8" y="24"/>
                    </a:lnTo>
                    <a:lnTo>
                      <a:pt x="7" y="21"/>
                    </a:lnTo>
                    <a:lnTo>
                      <a:pt x="7" y="21"/>
                    </a:lnTo>
                    <a:lnTo>
                      <a:pt x="7" y="21"/>
                    </a:lnTo>
                    <a:lnTo>
                      <a:pt x="7" y="21"/>
                    </a:lnTo>
                    <a:lnTo>
                      <a:pt x="7" y="19"/>
                    </a:lnTo>
                    <a:lnTo>
                      <a:pt x="7" y="19"/>
                    </a:lnTo>
                    <a:lnTo>
                      <a:pt x="7" y="19"/>
                    </a:lnTo>
                    <a:lnTo>
                      <a:pt x="7" y="19"/>
                    </a:lnTo>
                    <a:lnTo>
                      <a:pt x="5" y="19"/>
                    </a:lnTo>
                    <a:lnTo>
                      <a:pt x="5" y="17"/>
                    </a:lnTo>
                    <a:lnTo>
                      <a:pt x="5" y="17"/>
                    </a:lnTo>
                    <a:lnTo>
                      <a:pt x="5" y="17"/>
                    </a:lnTo>
                    <a:lnTo>
                      <a:pt x="5" y="17"/>
                    </a:lnTo>
                    <a:lnTo>
                      <a:pt x="5" y="17"/>
                    </a:lnTo>
                    <a:lnTo>
                      <a:pt x="5" y="16"/>
                    </a:lnTo>
                    <a:lnTo>
                      <a:pt x="3" y="12"/>
                    </a:lnTo>
                    <a:lnTo>
                      <a:pt x="2" y="11"/>
                    </a:lnTo>
                    <a:lnTo>
                      <a:pt x="2" y="11"/>
                    </a:lnTo>
                    <a:lnTo>
                      <a:pt x="2" y="11"/>
                    </a:lnTo>
                    <a:lnTo>
                      <a:pt x="2" y="11"/>
                    </a:lnTo>
                    <a:lnTo>
                      <a:pt x="2" y="11"/>
                    </a:lnTo>
                    <a:lnTo>
                      <a:pt x="2" y="11"/>
                    </a:lnTo>
                    <a:lnTo>
                      <a:pt x="2" y="11"/>
                    </a:lnTo>
                    <a:lnTo>
                      <a:pt x="2" y="11"/>
                    </a:lnTo>
                    <a:lnTo>
                      <a:pt x="2" y="7"/>
                    </a:lnTo>
                    <a:lnTo>
                      <a:pt x="2" y="7"/>
                    </a:lnTo>
                    <a:lnTo>
                      <a:pt x="0" y="5"/>
                    </a:lnTo>
                    <a:lnTo>
                      <a:pt x="0" y="5"/>
                    </a:lnTo>
                    <a:lnTo>
                      <a:pt x="0" y="5"/>
                    </a:lnTo>
                    <a:lnTo>
                      <a:pt x="0" y="5"/>
                    </a:lnTo>
                    <a:lnTo>
                      <a:pt x="0" y="4"/>
                    </a:lnTo>
                    <a:lnTo>
                      <a:pt x="0" y="4"/>
                    </a:lnTo>
                    <a:lnTo>
                      <a:pt x="27" y="0"/>
                    </a:lnTo>
                    <a:lnTo>
                      <a:pt x="29" y="19"/>
                    </a:lnTo>
                    <a:lnTo>
                      <a:pt x="46"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72" name="Freeform 2532"/>
              <p:cNvSpPr>
                <a:spLocks/>
              </p:cNvSpPr>
              <p:nvPr/>
            </p:nvSpPr>
            <p:spPr bwMode="auto">
              <a:xfrm>
                <a:off x="4057" y="1507"/>
                <a:ext cx="46" cy="38"/>
              </a:xfrm>
              <a:custGeom>
                <a:avLst/>
                <a:gdLst>
                  <a:gd name="T0" fmla="*/ 46 w 46"/>
                  <a:gd name="T1" fmla="*/ 17 h 38"/>
                  <a:gd name="T2" fmla="*/ 46 w 46"/>
                  <a:gd name="T3" fmla="*/ 26 h 38"/>
                  <a:gd name="T4" fmla="*/ 39 w 46"/>
                  <a:gd name="T5" fmla="*/ 26 h 38"/>
                  <a:gd name="T6" fmla="*/ 39 w 46"/>
                  <a:gd name="T7" fmla="*/ 34 h 38"/>
                  <a:gd name="T8" fmla="*/ 15 w 46"/>
                  <a:gd name="T9" fmla="*/ 38 h 38"/>
                  <a:gd name="T10" fmla="*/ 15 w 46"/>
                  <a:gd name="T11" fmla="*/ 36 h 38"/>
                  <a:gd name="T12" fmla="*/ 13 w 46"/>
                  <a:gd name="T13" fmla="*/ 33 h 38"/>
                  <a:gd name="T14" fmla="*/ 12 w 46"/>
                  <a:gd name="T15" fmla="*/ 31 h 38"/>
                  <a:gd name="T16" fmla="*/ 12 w 46"/>
                  <a:gd name="T17" fmla="*/ 31 h 38"/>
                  <a:gd name="T18" fmla="*/ 12 w 46"/>
                  <a:gd name="T19" fmla="*/ 31 h 38"/>
                  <a:gd name="T20" fmla="*/ 12 w 46"/>
                  <a:gd name="T21" fmla="*/ 27 h 38"/>
                  <a:gd name="T22" fmla="*/ 10 w 46"/>
                  <a:gd name="T23" fmla="*/ 26 h 38"/>
                  <a:gd name="T24" fmla="*/ 10 w 46"/>
                  <a:gd name="T25" fmla="*/ 26 h 38"/>
                  <a:gd name="T26" fmla="*/ 10 w 46"/>
                  <a:gd name="T27" fmla="*/ 26 h 38"/>
                  <a:gd name="T28" fmla="*/ 10 w 46"/>
                  <a:gd name="T29" fmla="*/ 26 h 38"/>
                  <a:gd name="T30" fmla="*/ 10 w 46"/>
                  <a:gd name="T31" fmla="*/ 26 h 38"/>
                  <a:gd name="T32" fmla="*/ 10 w 46"/>
                  <a:gd name="T33" fmla="*/ 26 h 38"/>
                  <a:gd name="T34" fmla="*/ 8 w 46"/>
                  <a:gd name="T35" fmla="*/ 24 h 38"/>
                  <a:gd name="T36" fmla="*/ 8 w 46"/>
                  <a:gd name="T37" fmla="*/ 24 h 38"/>
                  <a:gd name="T38" fmla="*/ 8 w 46"/>
                  <a:gd name="T39" fmla="*/ 24 h 38"/>
                  <a:gd name="T40" fmla="*/ 7 w 46"/>
                  <a:gd name="T41" fmla="*/ 21 h 38"/>
                  <a:gd name="T42" fmla="*/ 7 w 46"/>
                  <a:gd name="T43" fmla="*/ 21 h 38"/>
                  <a:gd name="T44" fmla="*/ 7 w 46"/>
                  <a:gd name="T45" fmla="*/ 21 h 38"/>
                  <a:gd name="T46" fmla="*/ 7 w 46"/>
                  <a:gd name="T47" fmla="*/ 21 h 38"/>
                  <a:gd name="T48" fmla="*/ 7 w 46"/>
                  <a:gd name="T49" fmla="*/ 19 h 38"/>
                  <a:gd name="T50" fmla="*/ 7 w 46"/>
                  <a:gd name="T51" fmla="*/ 19 h 38"/>
                  <a:gd name="T52" fmla="*/ 7 w 46"/>
                  <a:gd name="T53" fmla="*/ 19 h 38"/>
                  <a:gd name="T54" fmla="*/ 7 w 46"/>
                  <a:gd name="T55" fmla="*/ 19 h 38"/>
                  <a:gd name="T56" fmla="*/ 5 w 46"/>
                  <a:gd name="T57" fmla="*/ 19 h 38"/>
                  <a:gd name="T58" fmla="*/ 5 w 46"/>
                  <a:gd name="T59" fmla="*/ 17 h 38"/>
                  <a:gd name="T60" fmla="*/ 5 w 46"/>
                  <a:gd name="T61" fmla="*/ 17 h 38"/>
                  <a:gd name="T62" fmla="*/ 5 w 46"/>
                  <a:gd name="T63" fmla="*/ 17 h 38"/>
                  <a:gd name="T64" fmla="*/ 5 w 46"/>
                  <a:gd name="T65" fmla="*/ 17 h 38"/>
                  <a:gd name="T66" fmla="*/ 5 w 46"/>
                  <a:gd name="T67" fmla="*/ 17 h 38"/>
                  <a:gd name="T68" fmla="*/ 5 w 46"/>
                  <a:gd name="T69" fmla="*/ 16 h 38"/>
                  <a:gd name="T70" fmla="*/ 3 w 46"/>
                  <a:gd name="T71" fmla="*/ 12 h 38"/>
                  <a:gd name="T72" fmla="*/ 2 w 46"/>
                  <a:gd name="T73" fmla="*/ 11 h 38"/>
                  <a:gd name="T74" fmla="*/ 2 w 46"/>
                  <a:gd name="T75" fmla="*/ 11 h 38"/>
                  <a:gd name="T76" fmla="*/ 2 w 46"/>
                  <a:gd name="T77" fmla="*/ 11 h 38"/>
                  <a:gd name="T78" fmla="*/ 2 w 46"/>
                  <a:gd name="T79" fmla="*/ 11 h 38"/>
                  <a:gd name="T80" fmla="*/ 2 w 46"/>
                  <a:gd name="T81" fmla="*/ 11 h 38"/>
                  <a:gd name="T82" fmla="*/ 2 w 46"/>
                  <a:gd name="T83" fmla="*/ 11 h 38"/>
                  <a:gd name="T84" fmla="*/ 2 w 46"/>
                  <a:gd name="T85" fmla="*/ 11 h 38"/>
                  <a:gd name="T86" fmla="*/ 2 w 46"/>
                  <a:gd name="T87" fmla="*/ 11 h 38"/>
                  <a:gd name="T88" fmla="*/ 2 w 46"/>
                  <a:gd name="T89" fmla="*/ 7 h 38"/>
                  <a:gd name="T90" fmla="*/ 2 w 46"/>
                  <a:gd name="T91" fmla="*/ 7 h 38"/>
                  <a:gd name="T92" fmla="*/ 0 w 46"/>
                  <a:gd name="T93" fmla="*/ 5 h 38"/>
                  <a:gd name="T94" fmla="*/ 0 w 46"/>
                  <a:gd name="T95" fmla="*/ 5 h 38"/>
                  <a:gd name="T96" fmla="*/ 0 w 46"/>
                  <a:gd name="T97" fmla="*/ 5 h 38"/>
                  <a:gd name="T98" fmla="*/ 0 w 46"/>
                  <a:gd name="T99" fmla="*/ 5 h 38"/>
                  <a:gd name="T100" fmla="*/ 0 w 46"/>
                  <a:gd name="T101" fmla="*/ 4 h 38"/>
                  <a:gd name="T102" fmla="*/ 0 w 46"/>
                  <a:gd name="T103" fmla="*/ 4 h 38"/>
                  <a:gd name="T104" fmla="*/ 27 w 46"/>
                  <a:gd name="T105" fmla="*/ 0 h 38"/>
                  <a:gd name="T106" fmla="*/ 29 w 46"/>
                  <a:gd name="T107" fmla="*/ 19 h 38"/>
                  <a:gd name="T108" fmla="*/ 46 w 46"/>
                  <a:gd name="T109"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8">
                    <a:moveTo>
                      <a:pt x="46" y="17"/>
                    </a:moveTo>
                    <a:lnTo>
                      <a:pt x="46" y="26"/>
                    </a:lnTo>
                    <a:lnTo>
                      <a:pt x="39" y="26"/>
                    </a:lnTo>
                    <a:lnTo>
                      <a:pt x="39" y="34"/>
                    </a:lnTo>
                    <a:lnTo>
                      <a:pt x="15" y="38"/>
                    </a:lnTo>
                    <a:lnTo>
                      <a:pt x="15" y="36"/>
                    </a:lnTo>
                    <a:lnTo>
                      <a:pt x="13" y="33"/>
                    </a:lnTo>
                    <a:lnTo>
                      <a:pt x="12" y="31"/>
                    </a:lnTo>
                    <a:lnTo>
                      <a:pt x="12" y="31"/>
                    </a:lnTo>
                    <a:lnTo>
                      <a:pt x="12" y="31"/>
                    </a:lnTo>
                    <a:lnTo>
                      <a:pt x="12" y="27"/>
                    </a:lnTo>
                    <a:lnTo>
                      <a:pt x="10" y="26"/>
                    </a:lnTo>
                    <a:lnTo>
                      <a:pt x="10" y="26"/>
                    </a:lnTo>
                    <a:lnTo>
                      <a:pt x="10" y="26"/>
                    </a:lnTo>
                    <a:lnTo>
                      <a:pt x="10" y="26"/>
                    </a:lnTo>
                    <a:lnTo>
                      <a:pt x="10" y="26"/>
                    </a:lnTo>
                    <a:lnTo>
                      <a:pt x="10" y="26"/>
                    </a:lnTo>
                    <a:lnTo>
                      <a:pt x="8" y="24"/>
                    </a:lnTo>
                    <a:lnTo>
                      <a:pt x="8" y="24"/>
                    </a:lnTo>
                    <a:lnTo>
                      <a:pt x="8" y="24"/>
                    </a:lnTo>
                    <a:lnTo>
                      <a:pt x="7" y="21"/>
                    </a:lnTo>
                    <a:lnTo>
                      <a:pt x="7" y="21"/>
                    </a:lnTo>
                    <a:lnTo>
                      <a:pt x="7" y="21"/>
                    </a:lnTo>
                    <a:lnTo>
                      <a:pt x="7" y="21"/>
                    </a:lnTo>
                    <a:lnTo>
                      <a:pt x="7" y="19"/>
                    </a:lnTo>
                    <a:lnTo>
                      <a:pt x="7" y="19"/>
                    </a:lnTo>
                    <a:lnTo>
                      <a:pt x="7" y="19"/>
                    </a:lnTo>
                    <a:lnTo>
                      <a:pt x="7" y="19"/>
                    </a:lnTo>
                    <a:lnTo>
                      <a:pt x="5" y="19"/>
                    </a:lnTo>
                    <a:lnTo>
                      <a:pt x="5" y="17"/>
                    </a:lnTo>
                    <a:lnTo>
                      <a:pt x="5" y="17"/>
                    </a:lnTo>
                    <a:lnTo>
                      <a:pt x="5" y="17"/>
                    </a:lnTo>
                    <a:lnTo>
                      <a:pt x="5" y="17"/>
                    </a:lnTo>
                    <a:lnTo>
                      <a:pt x="5" y="17"/>
                    </a:lnTo>
                    <a:lnTo>
                      <a:pt x="5" y="16"/>
                    </a:lnTo>
                    <a:lnTo>
                      <a:pt x="3" y="12"/>
                    </a:lnTo>
                    <a:lnTo>
                      <a:pt x="2" y="11"/>
                    </a:lnTo>
                    <a:lnTo>
                      <a:pt x="2" y="11"/>
                    </a:lnTo>
                    <a:lnTo>
                      <a:pt x="2" y="11"/>
                    </a:lnTo>
                    <a:lnTo>
                      <a:pt x="2" y="11"/>
                    </a:lnTo>
                    <a:lnTo>
                      <a:pt x="2" y="11"/>
                    </a:lnTo>
                    <a:lnTo>
                      <a:pt x="2" y="11"/>
                    </a:lnTo>
                    <a:lnTo>
                      <a:pt x="2" y="11"/>
                    </a:lnTo>
                    <a:lnTo>
                      <a:pt x="2" y="11"/>
                    </a:lnTo>
                    <a:lnTo>
                      <a:pt x="2" y="7"/>
                    </a:lnTo>
                    <a:lnTo>
                      <a:pt x="2" y="7"/>
                    </a:lnTo>
                    <a:lnTo>
                      <a:pt x="0" y="5"/>
                    </a:lnTo>
                    <a:lnTo>
                      <a:pt x="0" y="5"/>
                    </a:lnTo>
                    <a:lnTo>
                      <a:pt x="0" y="5"/>
                    </a:lnTo>
                    <a:lnTo>
                      <a:pt x="0" y="5"/>
                    </a:lnTo>
                    <a:lnTo>
                      <a:pt x="0" y="4"/>
                    </a:lnTo>
                    <a:lnTo>
                      <a:pt x="0" y="4"/>
                    </a:lnTo>
                    <a:lnTo>
                      <a:pt x="27" y="0"/>
                    </a:lnTo>
                    <a:lnTo>
                      <a:pt x="29" y="19"/>
                    </a:lnTo>
                    <a:lnTo>
                      <a:pt x="46"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73" name="Freeform 2533"/>
              <p:cNvSpPr>
                <a:spLocks/>
              </p:cNvSpPr>
              <p:nvPr/>
            </p:nvSpPr>
            <p:spPr bwMode="auto">
              <a:xfrm>
                <a:off x="4081" y="1470"/>
                <a:ext cx="35" cy="56"/>
              </a:xfrm>
              <a:custGeom>
                <a:avLst/>
                <a:gdLst>
                  <a:gd name="T0" fmla="*/ 35 w 35"/>
                  <a:gd name="T1" fmla="*/ 53 h 56"/>
                  <a:gd name="T2" fmla="*/ 22 w 35"/>
                  <a:gd name="T3" fmla="*/ 54 h 56"/>
                  <a:gd name="T4" fmla="*/ 5 w 35"/>
                  <a:gd name="T5" fmla="*/ 56 h 56"/>
                  <a:gd name="T6" fmla="*/ 3 w 35"/>
                  <a:gd name="T7" fmla="*/ 37 h 56"/>
                  <a:gd name="T8" fmla="*/ 0 w 35"/>
                  <a:gd name="T9" fmla="*/ 3 h 56"/>
                  <a:gd name="T10" fmla="*/ 30 w 35"/>
                  <a:gd name="T11" fmla="*/ 0 h 56"/>
                  <a:gd name="T12" fmla="*/ 34 w 35"/>
                  <a:gd name="T13" fmla="*/ 34 h 56"/>
                  <a:gd name="T14" fmla="*/ 35 w 35"/>
                  <a:gd name="T15" fmla="*/ 53 h 56"/>
                  <a:gd name="T16" fmla="*/ 35 w 35"/>
                  <a:gd name="T1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6">
                    <a:moveTo>
                      <a:pt x="35" y="53"/>
                    </a:moveTo>
                    <a:lnTo>
                      <a:pt x="22" y="54"/>
                    </a:lnTo>
                    <a:lnTo>
                      <a:pt x="5" y="56"/>
                    </a:lnTo>
                    <a:lnTo>
                      <a:pt x="3" y="37"/>
                    </a:lnTo>
                    <a:lnTo>
                      <a:pt x="0" y="3"/>
                    </a:lnTo>
                    <a:lnTo>
                      <a:pt x="30" y="0"/>
                    </a:lnTo>
                    <a:lnTo>
                      <a:pt x="34" y="34"/>
                    </a:lnTo>
                    <a:lnTo>
                      <a:pt x="35" y="53"/>
                    </a:lnTo>
                    <a:lnTo>
                      <a:pt x="35" y="5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74" name="Freeform 2534"/>
              <p:cNvSpPr>
                <a:spLocks/>
              </p:cNvSpPr>
              <p:nvPr/>
            </p:nvSpPr>
            <p:spPr bwMode="auto">
              <a:xfrm>
                <a:off x="4081" y="1470"/>
                <a:ext cx="35" cy="56"/>
              </a:xfrm>
              <a:custGeom>
                <a:avLst/>
                <a:gdLst>
                  <a:gd name="T0" fmla="*/ 35 w 35"/>
                  <a:gd name="T1" fmla="*/ 53 h 56"/>
                  <a:gd name="T2" fmla="*/ 22 w 35"/>
                  <a:gd name="T3" fmla="*/ 54 h 56"/>
                  <a:gd name="T4" fmla="*/ 5 w 35"/>
                  <a:gd name="T5" fmla="*/ 56 h 56"/>
                  <a:gd name="T6" fmla="*/ 3 w 35"/>
                  <a:gd name="T7" fmla="*/ 37 h 56"/>
                  <a:gd name="T8" fmla="*/ 0 w 35"/>
                  <a:gd name="T9" fmla="*/ 3 h 56"/>
                  <a:gd name="T10" fmla="*/ 30 w 35"/>
                  <a:gd name="T11" fmla="*/ 0 h 56"/>
                  <a:gd name="T12" fmla="*/ 34 w 35"/>
                  <a:gd name="T13" fmla="*/ 34 h 56"/>
                  <a:gd name="T14" fmla="*/ 35 w 35"/>
                  <a:gd name="T15" fmla="*/ 53 h 56"/>
                  <a:gd name="T16" fmla="*/ 35 w 35"/>
                  <a:gd name="T1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6">
                    <a:moveTo>
                      <a:pt x="35" y="53"/>
                    </a:moveTo>
                    <a:lnTo>
                      <a:pt x="22" y="54"/>
                    </a:lnTo>
                    <a:lnTo>
                      <a:pt x="5" y="56"/>
                    </a:lnTo>
                    <a:lnTo>
                      <a:pt x="3" y="37"/>
                    </a:lnTo>
                    <a:lnTo>
                      <a:pt x="0" y="3"/>
                    </a:lnTo>
                    <a:lnTo>
                      <a:pt x="30" y="0"/>
                    </a:lnTo>
                    <a:lnTo>
                      <a:pt x="34" y="34"/>
                    </a:lnTo>
                    <a:lnTo>
                      <a:pt x="35" y="53"/>
                    </a:lnTo>
                    <a:lnTo>
                      <a:pt x="35" y="5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75" name="Freeform 2535"/>
              <p:cNvSpPr>
                <a:spLocks/>
              </p:cNvSpPr>
              <p:nvPr/>
            </p:nvSpPr>
            <p:spPr bwMode="auto">
              <a:xfrm>
                <a:off x="4243" y="1543"/>
                <a:ext cx="44" cy="51"/>
              </a:xfrm>
              <a:custGeom>
                <a:avLst/>
                <a:gdLst>
                  <a:gd name="T0" fmla="*/ 14 w 44"/>
                  <a:gd name="T1" fmla="*/ 49 h 51"/>
                  <a:gd name="T2" fmla="*/ 7 w 44"/>
                  <a:gd name="T3" fmla="*/ 51 h 51"/>
                  <a:gd name="T4" fmla="*/ 2 w 44"/>
                  <a:gd name="T5" fmla="*/ 24 h 51"/>
                  <a:gd name="T6" fmla="*/ 0 w 44"/>
                  <a:gd name="T7" fmla="*/ 15 h 51"/>
                  <a:gd name="T8" fmla="*/ 0 w 44"/>
                  <a:gd name="T9" fmla="*/ 7 h 51"/>
                  <a:gd name="T10" fmla="*/ 15 w 44"/>
                  <a:gd name="T11" fmla="*/ 3 h 51"/>
                  <a:gd name="T12" fmla="*/ 38 w 44"/>
                  <a:gd name="T13" fmla="*/ 0 h 51"/>
                  <a:gd name="T14" fmla="*/ 39 w 44"/>
                  <a:gd name="T15" fmla="*/ 8 h 51"/>
                  <a:gd name="T16" fmla="*/ 43 w 44"/>
                  <a:gd name="T17" fmla="*/ 32 h 51"/>
                  <a:gd name="T18" fmla="*/ 43 w 44"/>
                  <a:gd name="T19" fmla="*/ 34 h 51"/>
                  <a:gd name="T20" fmla="*/ 43 w 44"/>
                  <a:gd name="T21" fmla="*/ 36 h 51"/>
                  <a:gd name="T22" fmla="*/ 44 w 44"/>
                  <a:gd name="T23" fmla="*/ 44 h 51"/>
                  <a:gd name="T24" fmla="*/ 31 w 44"/>
                  <a:gd name="T25" fmla="*/ 46 h 51"/>
                  <a:gd name="T26" fmla="*/ 29 w 44"/>
                  <a:gd name="T27" fmla="*/ 46 h 51"/>
                  <a:gd name="T28" fmla="*/ 22 w 44"/>
                  <a:gd name="T29" fmla="*/ 47 h 51"/>
                  <a:gd name="T30" fmla="*/ 14 w 44"/>
                  <a:gd name="T31"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51">
                    <a:moveTo>
                      <a:pt x="14" y="49"/>
                    </a:moveTo>
                    <a:lnTo>
                      <a:pt x="7" y="51"/>
                    </a:lnTo>
                    <a:lnTo>
                      <a:pt x="2" y="24"/>
                    </a:lnTo>
                    <a:lnTo>
                      <a:pt x="0" y="15"/>
                    </a:lnTo>
                    <a:lnTo>
                      <a:pt x="0" y="7"/>
                    </a:lnTo>
                    <a:lnTo>
                      <a:pt x="15" y="3"/>
                    </a:lnTo>
                    <a:lnTo>
                      <a:pt x="38" y="0"/>
                    </a:lnTo>
                    <a:lnTo>
                      <a:pt x="39" y="8"/>
                    </a:lnTo>
                    <a:lnTo>
                      <a:pt x="43" y="32"/>
                    </a:lnTo>
                    <a:lnTo>
                      <a:pt x="43" y="34"/>
                    </a:lnTo>
                    <a:lnTo>
                      <a:pt x="43" y="36"/>
                    </a:lnTo>
                    <a:lnTo>
                      <a:pt x="44" y="44"/>
                    </a:lnTo>
                    <a:lnTo>
                      <a:pt x="31" y="46"/>
                    </a:lnTo>
                    <a:lnTo>
                      <a:pt x="29" y="46"/>
                    </a:lnTo>
                    <a:lnTo>
                      <a:pt x="22" y="47"/>
                    </a:lnTo>
                    <a:lnTo>
                      <a:pt x="14" y="4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76" name="Freeform 2536"/>
              <p:cNvSpPr>
                <a:spLocks/>
              </p:cNvSpPr>
              <p:nvPr/>
            </p:nvSpPr>
            <p:spPr bwMode="auto">
              <a:xfrm>
                <a:off x="4243" y="1543"/>
                <a:ext cx="44" cy="51"/>
              </a:xfrm>
              <a:custGeom>
                <a:avLst/>
                <a:gdLst>
                  <a:gd name="T0" fmla="*/ 14 w 44"/>
                  <a:gd name="T1" fmla="*/ 49 h 51"/>
                  <a:gd name="T2" fmla="*/ 7 w 44"/>
                  <a:gd name="T3" fmla="*/ 51 h 51"/>
                  <a:gd name="T4" fmla="*/ 2 w 44"/>
                  <a:gd name="T5" fmla="*/ 24 h 51"/>
                  <a:gd name="T6" fmla="*/ 0 w 44"/>
                  <a:gd name="T7" fmla="*/ 15 h 51"/>
                  <a:gd name="T8" fmla="*/ 0 w 44"/>
                  <a:gd name="T9" fmla="*/ 7 h 51"/>
                  <a:gd name="T10" fmla="*/ 15 w 44"/>
                  <a:gd name="T11" fmla="*/ 3 h 51"/>
                  <a:gd name="T12" fmla="*/ 38 w 44"/>
                  <a:gd name="T13" fmla="*/ 0 h 51"/>
                  <a:gd name="T14" fmla="*/ 39 w 44"/>
                  <a:gd name="T15" fmla="*/ 8 h 51"/>
                  <a:gd name="T16" fmla="*/ 43 w 44"/>
                  <a:gd name="T17" fmla="*/ 32 h 51"/>
                  <a:gd name="T18" fmla="*/ 43 w 44"/>
                  <a:gd name="T19" fmla="*/ 34 h 51"/>
                  <a:gd name="T20" fmla="*/ 43 w 44"/>
                  <a:gd name="T21" fmla="*/ 36 h 51"/>
                  <a:gd name="T22" fmla="*/ 44 w 44"/>
                  <a:gd name="T23" fmla="*/ 44 h 51"/>
                  <a:gd name="T24" fmla="*/ 31 w 44"/>
                  <a:gd name="T25" fmla="*/ 46 h 51"/>
                  <a:gd name="T26" fmla="*/ 29 w 44"/>
                  <a:gd name="T27" fmla="*/ 46 h 51"/>
                  <a:gd name="T28" fmla="*/ 22 w 44"/>
                  <a:gd name="T29" fmla="*/ 47 h 51"/>
                  <a:gd name="T30" fmla="*/ 14 w 44"/>
                  <a:gd name="T31"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51">
                    <a:moveTo>
                      <a:pt x="14" y="49"/>
                    </a:moveTo>
                    <a:lnTo>
                      <a:pt x="7" y="51"/>
                    </a:lnTo>
                    <a:lnTo>
                      <a:pt x="2" y="24"/>
                    </a:lnTo>
                    <a:lnTo>
                      <a:pt x="0" y="15"/>
                    </a:lnTo>
                    <a:lnTo>
                      <a:pt x="0" y="7"/>
                    </a:lnTo>
                    <a:lnTo>
                      <a:pt x="15" y="3"/>
                    </a:lnTo>
                    <a:lnTo>
                      <a:pt x="38" y="0"/>
                    </a:lnTo>
                    <a:lnTo>
                      <a:pt x="39" y="8"/>
                    </a:lnTo>
                    <a:lnTo>
                      <a:pt x="43" y="32"/>
                    </a:lnTo>
                    <a:lnTo>
                      <a:pt x="43" y="34"/>
                    </a:lnTo>
                    <a:lnTo>
                      <a:pt x="43" y="36"/>
                    </a:lnTo>
                    <a:lnTo>
                      <a:pt x="44" y="44"/>
                    </a:lnTo>
                    <a:lnTo>
                      <a:pt x="31" y="46"/>
                    </a:lnTo>
                    <a:lnTo>
                      <a:pt x="29" y="46"/>
                    </a:lnTo>
                    <a:lnTo>
                      <a:pt x="22" y="47"/>
                    </a:lnTo>
                    <a:lnTo>
                      <a:pt x="14"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77" name="Freeform 2537"/>
              <p:cNvSpPr>
                <a:spLocks/>
              </p:cNvSpPr>
              <p:nvPr/>
            </p:nvSpPr>
            <p:spPr bwMode="auto">
              <a:xfrm>
                <a:off x="4050" y="1473"/>
                <a:ext cx="34" cy="38"/>
              </a:xfrm>
              <a:custGeom>
                <a:avLst/>
                <a:gdLst>
                  <a:gd name="T0" fmla="*/ 34 w 34"/>
                  <a:gd name="T1" fmla="*/ 34 h 38"/>
                  <a:gd name="T2" fmla="*/ 7 w 34"/>
                  <a:gd name="T3" fmla="*/ 38 h 38"/>
                  <a:gd name="T4" fmla="*/ 7 w 34"/>
                  <a:gd name="T5" fmla="*/ 36 h 38"/>
                  <a:gd name="T6" fmla="*/ 5 w 34"/>
                  <a:gd name="T7" fmla="*/ 34 h 38"/>
                  <a:gd name="T8" fmla="*/ 5 w 34"/>
                  <a:gd name="T9" fmla="*/ 33 h 38"/>
                  <a:gd name="T10" fmla="*/ 5 w 34"/>
                  <a:gd name="T11" fmla="*/ 33 h 38"/>
                  <a:gd name="T12" fmla="*/ 5 w 34"/>
                  <a:gd name="T13" fmla="*/ 33 h 38"/>
                  <a:gd name="T14" fmla="*/ 5 w 34"/>
                  <a:gd name="T15" fmla="*/ 33 h 38"/>
                  <a:gd name="T16" fmla="*/ 5 w 34"/>
                  <a:gd name="T17" fmla="*/ 33 h 38"/>
                  <a:gd name="T18" fmla="*/ 4 w 34"/>
                  <a:gd name="T19" fmla="*/ 29 h 38"/>
                  <a:gd name="T20" fmla="*/ 4 w 34"/>
                  <a:gd name="T21" fmla="*/ 29 h 38"/>
                  <a:gd name="T22" fmla="*/ 2 w 34"/>
                  <a:gd name="T23" fmla="*/ 28 h 38"/>
                  <a:gd name="T24" fmla="*/ 2 w 34"/>
                  <a:gd name="T25" fmla="*/ 28 h 38"/>
                  <a:gd name="T26" fmla="*/ 2 w 34"/>
                  <a:gd name="T27" fmla="*/ 28 h 38"/>
                  <a:gd name="T28" fmla="*/ 2 w 34"/>
                  <a:gd name="T29" fmla="*/ 28 h 38"/>
                  <a:gd name="T30" fmla="*/ 2 w 34"/>
                  <a:gd name="T31" fmla="*/ 28 h 38"/>
                  <a:gd name="T32" fmla="*/ 0 w 34"/>
                  <a:gd name="T33" fmla="*/ 24 h 38"/>
                  <a:gd name="T34" fmla="*/ 0 w 34"/>
                  <a:gd name="T35" fmla="*/ 23 h 38"/>
                  <a:gd name="T36" fmla="*/ 0 w 34"/>
                  <a:gd name="T37" fmla="*/ 23 h 38"/>
                  <a:gd name="T38" fmla="*/ 0 w 34"/>
                  <a:gd name="T39" fmla="*/ 23 h 38"/>
                  <a:gd name="T40" fmla="*/ 0 w 34"/>
                  <a:gd name="T41" fmla="*/ 23 h 38"/>
                  <a:gd name="T42" fmla="*/ 0 w 34"/>
                  <a:gd name="T43" fmla="*/ 21 h 38"/>
                  <a:gd name="T44" fmla="*/ 0 w 34"/>
                  <a:gd name="T45" fmla="*/ 21 h 38"/>
                  <a:gd name="T46" fmla="*/ 0 w 34"/>
                  <a:gd name="T47" fmla="*/ 19 h 38"/>
                  <a:gd name="T48" fmla="*/ 0 w 34"/>
                  <a:gd name="T49" fmla="*/ 17 h 38"/>
                  <a:gd name="T50" fmla="*/ 0 w 34"/>
                  <a:gd name="T51" fmla="*/ 17 h 38"/>
                  <a:gd name="T52" fmla="*/ 2 w 34"/>
                  <a:gd name="T53" fmla="*/ 16 h 38"/>
                  <a:gd name="T54" fmla="*/ 2 w 34"/>
                  <a:gd name="T55" fmla="*/ 16 h 38"/>
                  <a:gd name="T56" fmla="*/ 2 w 34"/>
                  <a:gd name="T57" fmla="*/ 16 h 38"/>
                  <a:gd name="T58" fmla="*/ 2 w 34"/>
                  <a:gd name="T59" fmla="*/ 14 h 38"/>
                  <a:gd name="T60" fmla="*/ 2 w 34"/>
                  <a:gd name="T61" fmla="*/ 14 h 38"/>
                  <a:gd name="T62" fmla="*/ 2 w 34"/>
                  <a:gd name="T63" fmla="*/ 14 h 38"/>
                  <a:gd name="T64" fmla="*/ 4 w 34"/>
                  <a:gd name="T65" fmla="*/ 12 h 38"/>
                  <a:gd name="T66" fmla="*/ 4 w 34"/>
                  <a:gd name="T67" fmla="*/ 12 h 38"/>
                  <a:gd name="T68" fmla="*/ 4 w 34"/>
                  <a:gd name="T69" fmla="*/ 12 h 38"/>
                  <a:gd name="T70" fmla="*/ 4 w 34"/>
                  <a:gd name="T71" fmla="*/ 11 h 38"/>
                  <a:gd name="T72" fmla="*/ 4 w 34"/>
                  <a:gd name="T73" fmla="*/ 11 h 38"/>
                  <a:gd name="T74" fmla="*/ 5 w 34"/>
                  <a:gd name="T75" fmla="*/ 7 h 38"/>
                  <a:gd name="T76" fmla="*/ 5 w 34"/>
                  <a:gd name="T77" fmla="*/ 7 h 38"/>
                  <a:gd name="T78" fmla="*/ 5 w 34"/>
                  <a:gd name="T79" fmla="*/ 6 h 38"/>
                  <a:gd name="T80" fmla="*/ 5 w 34"/>
                  <a:gd name="T81" fmla="*/ 2 h 38"/>
                  <a:gd name="T82" fmla="*/ 5 w 34"/>
                  <a:gd name="T83" fmla="*/ 2 h 38"/>
                  <a:gd name="T84" fmla="*/ 31 w 34"/>
                  <a:gd name="T8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8">
                    <a:moveTo>
                      <a:pt x="31" y="0"/>
                    </a:moveTo>
                    <a:lnTo>
                      <a:pt x="34" y="34"/>
                    </a:lnTo>
                    <a:lnTo>
                      <a:pt x="7" y="38"/>
                    </a:lnTo>
                    <a:lnTo>
                      <a:pt x="7" y="38"/>
                    </a:lnTo>
                    <a:lnTo>
                      <a:pt x="7" y="36"/>
                    </a:lnTo>
                    <a:lnTo>
                      <a:pt x="7" y="36"/>
                    </a:lnTo>
                    <a:lnTo>
                      <a:pt x="7" y="36"/>
                    </a:lnTo>
                    <a:lnTo>
                      <a:pt x="5" y="34"/>
                    </a:lnTo>
                    <a:lnTo>
                      <a:pt x="5" y="34"/>
                    </a:lnTo>
                    <a:lnTo>
                      <a:pt x="5" y="33"/>
                    </a:lnTo>
                    <a:lnTo>
                      <a:pt x="5" y="33"/>
                    </a:lnTo>
                    <a:lnTo>
                      <a:pt x="5" y="33"/>
                    </a:lnTo>
                    <a:lnTo>
                      <a:pt x="5" y="33"/>
                    </a:lnTo>
                    <a:lnTo>
                      <a:pt x="5" y="33"/>
                    </a:lnTo>
                    <a:lnTo>
                      <a:pt x="5" y="33"/>
                    </a:lnTo>
                    <a:lnTo>
                      <a:pt x="5" y="33"/>
                    </a:lnTo>
                    <a:lnTo>
                      <a:pt x="5" y="33"/>
                    </a:lnTo>
                    <a:lnTo>
                      <a:pt x="5" y="33"/>
                    </a:lnTo>
                    <a:lnTo>
                      <a:pt x="4" y="29"/>
                    </a:lnTo>
                    <a:lnTo>
                      <a:pt x="4" y="29"/>
                    </a:lnTo>
                    <a:lnTo>
                      <a:pt x="4" y="29"/>
                    </a:lnTo>
                    <a:lnTo>
                      <a:pt x="4" y="29"/>
                    </a:lnTo>
                    <a:lnTo>
                      <a:pt x="2" y="28"/>
                    </a:lnTo>
                    <a:lnTo>
                      <a:pt x="2" y="28"/>
                    </a:lnTo>
                    <a:lnTo>
                      <a:pt x="2" y="28"/>
                    </a:lnTo>
                    <a:lnTo>
                      <a:pt x="2" y="28"/>
                    </a:lnTo>
                    <a:lnTo>
                      <a:pt x="2" y="28"/>
                    </a:lnTo>
                    <a:lnTo>
                      <a:pt x="2" y="28"/>
                    </a:lnTo>
                    <a:lnTo>
                      <a:pt x="2" y="28"/>
                    </a:lnTo>
                    <a:lnTo>
                      <a:pt x="2" y="28"/>
                    </a:lnTo>
                    <a:lnTo>
                      <a:pt x="2" y="28"/>
                    </a:lnTo>
                    <a:lnTo>
                      <a:pt x="2" y="28"/>
                    </a:lnTo>
                    <a:lnTo>
                      <a:pt x="2" y="26"/>
                    </a:lnTo>
                    <a:lnTo>
                      <a:pt x="0" y="24"/>
                    </a:lnTo>
                    <a:lnTo>
                      <a:pt x="0" y="24"/>
                    </a:lnTo>
                    <a:lnTo>
                      <a:pt x="0" y="23"/>
                    </a:lnTo>
                    <a:lnTo>
                      <a:pt x="0" y="23"/>
                    </a:lnTo>
                    <a:lnTo>
                      <a:pt x="0" y="23"/>
                    </a:lnTo>
                    <a:lnTo>
                      <a:pt x="0" y="23"/>
                    </a:lnTo>
                    <a:lnTo>
                      <a:pt x="0" y="23"/>
                    </a:lnTo>
                    <a:lnTo>
                      <a:pt x="0" y="23"/>
                    </a:lnTo>
                    <a:lnTo>
                      <a:pt x="0" y="23"/>
                    </a:lnTo>
                    <a:lnTo>
                      <a:pt x="0" y="23"/>
                    </a:lnTo>
                    <a:lnTo>
                      <a:pt x="0" y="21"/>
                    </a:lnTo>
                    <a:lnTo>
                      <a:pt x="0" y="21"/>
                    </a:lnTo>
                    <a:lnTo>
                      <a:pt x="0" y="21"/>
                    </a:lnTo>
                    <a:lnTo>
                      <a:pt x="0" y="19"/>
                    </a:lnTo>
                    <a:lnTo>
                      <a:pt x="0" y="19"/>
                    </a:lnTo>
                    <a:lnTo>
                      <a:pt x="0" y="19"/>
                    </a:lnTo>
                    <a:lnTo>
                      <a:pt x="0" y="17"/>
                    </a:lnTo>
                    <a:lnTo>
                      <a:pt x="0" y="17"/>
                    </a:lnTo>
                    <a:lnTo>
                      <a:pt x="0" y="17"/>
                    </a:lnTo>
                    <a:lnTo>
                      <a:pt x="0" y="17"/>
                    </a:lnTo>
                    <a:lnTo>
                      <a:pt x="2" y="16"/>
                    </a:lnTo>
                    <a:lnTo>
                      <a:pt x="2" y="16"/>
                    </a:lnTo>
                    <a:lnTo>
                      <a:pt x="2" y="16"/>
                    </a:lnTo>
                    <a:lnTo>
                      <a:pt x="2" y="16"/>
                    </a:lnTo>
                    <a:lnTo>
                      <a:pt x="2" y="16"/>
                    </a:lnTo>
                    <a:lnTo>
                      <a:pt x="2" y="16"/>
                    </a:lnTo>
                    <a:lnTo>
                      <a:pt x="2" y="14"/>
                    </a:lnTo>
                    <a:lnTo>
                      <a:pt x="2" y="14"/>
                    </a:lnTo>
                    <a:lnTo>
                      <a:pt x="2" y="14"/>
                    </a:lnTo>
                    <a:lnTo>
                      <a:pt x="2" y="14"/>
                    </a:lnTo>
                    <a:lnTo>
                      <a:pt x="2" y="14"/>
                    </a:lnTo>
                    <a:lnTo>
                      <a:pt x="2" y="14"/>
                    </a:lnTo>
                    <a:lnTo>
                      <a:pt x="4" y="12"/>
                    </a:lnTo>
                    <a:lnTo>
                      <a:pt x="4" y="12"/>
                    </a:lnTo>
                    <a:lnTo>
                      <a:pt x="4" y="12"/>
                    </a:lnTo>
                    <a:lnTo>
                      <a:pt x="4" y="12"/>
                    </a:lnTo>
                    <a:lnTo>
                      <a:pt x="4" y="12"/>
                    </a:lnTo>
                    <a:lnTo>
                      <a:pt x="4" y="12"/>
                    </a:lnTo>
                    <a:lnTo>
                      <a:pt x="4" y="11"/>
                    </a:lnTo>
                    <a:lnTo>
                      <a:pt x="4" y="11"/>
                    </a:lnTo>
                    <a:lnTo>
                      <a:pt x="4" y="11"/>
                    </a:lnTo>
                    <a:lnTo>
                      <a:pt x="5" y="7"/>
                    </a:lnTo>
                    <a:lnTo>
                      <a:pt x="5" y="7"/>
                    </a:lnTo>
                    <a:lnTo>
                      <a:pt x="5" y="7"/>
                    </a:lnTo>
                    <a:lnTo>
                      <a:pt x="5" y="7"/>
                    </a:lnTo>
                    <a:lnTo>
                      <a:pt x="5" y="6"/>
                    </a:lnTo>
                    <a:lnTo>
                      <a:pt x="5" y="6"/>
                    </a:lnTo>
                    <a:lnTo>
                      <a:pt x="5" y="2"/>
                    </a:lnTo>
                    <a:lnTo>
                      <a:pt x="5" y="2"/>
                    </a:lnTo>
                    <a:lnTo>
                      <a:pt x="5" y="2"/>
                    </a:lnTo>
                    <a:lnTo>
                      <a:pt x="5" y="2"/>
                    </a:lnTo>
                    <a:lnTo>
                      <a:pt x="7" y="2"/>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78" name="Freeform 2538"/>
              <p:cNvSpPr>
                <a:spLocks/>
              </p:cNvSpPr>
              <p:nvPr/>
            </p:nvSpPr>
            <p:spPr bwMode="auto">
              <a:xfrm>
                <a:off x="4050" y="1473"/>
                <a:ext cx="34" cy="38"/>
              </a:xfrm>
              <a:custGeom>
                <a:avLst/>
                <a:gdLst>
                  <a:gd name="T0" fmla="*/ 34 w 34"/>
                  <a:gd name="T1" fmla="*/ 34 h 38"/>
                  <a:gd name="T2" fmla="*/ 7 w 34"/>
                  <a:gd name="T3" fmla="*/ 38 h 38"/>
                  <a:gd name="T4" fmla="*/ 7 w 34"/>
                  <a:gd name="T5" fmla="*/ 36 h 38"/>
                  <a:gd name="T6" fmla="*/ 5 w 34"/>
                  <a:gd name="T7" fmla="*/ 34 h 38"/>
                  <a:gd name="T8" fmla="*/ 5 w 34"/>
                  <a:gd name="T9" fmla="*/ 33 h 38"/>
                  <a:gd name="T10" fmla="*/ 5 w 34"/>
                  <a:gd name="T11" fmla="*/ 33 h 38"/>
                  <a:gd name="T12" fmla="*/ 5 w 34"/>
                  <a:gd name="T13" fmla="*/ 33 h 38"/>
                  <a:gd name="T14" fmla="*/ 5 w 34"/>
                  <a:gd name="T15" fmla="*/ 33 h 38"/>
                  <a:gd name="T16" fmla="*/ 5 w 34"/>
                  <a:gd name="T17" fmla="*/ 33 h 38"/>
                  <a:gd name="T18" fmla="*/ 4 w 34"/>
                  <a:gd name="T19" fmla="*/ 29 h 38"/>
                  <a:gd name="T20" fmla="*/ 4 w 34"/>
                  <a:gd name="T21" fmla="*/ 29 h 38"/>
                  <a:gd name="T22" fmla="*/ 2 w 34"/>
                  <a:gd name="T23" fmla="*/ 28 h 38"/>
                  <a:gd name="T24" fmla="*/ 2 w 34"/>
                  <a:gd name="T25" fmla="*/ 28 h 38"/>
                  <a:gd name="T26" fmla="*/ 2 w 34"/>
                  <a:gd name="T27" fmla="*/ 28 h 38"/>
                  <a:gd name="T28" fmla="*/ 2 w 34"/>
                  <a:gd name="T29" fmla="*/ 28 h 38"/>
                  <a:gd name="T30" fmla="*/ 2 w 34"/>
                  <a:gd name="T31" fmla="*/ 28 h 38"/>
                  <a:gd name="T32" fmla="*/ 0 w 34"/>
                  <a:gd name="T33" fmla="*/ 24 h 38"/>
                  <a:gd name="T34" fmla="*/ 0 w 34"/>
                  <a:gd name="T35" fmla="*/ 23 h 38"/>
                  <a:gd name="T36" fmla="*/ 0 w 34"/>
                  <a:gd name="T37" fmla="*/ 23 h 38"/>
                  <a:gd name="T38" fmla="*/ 0 w 34"/>
                  <a:gd name="T39" fmla="*/ 23 h 38"/>
                  <a:gd name="T40" fmla="*/ 0 w 34"/>
                  <a:gd name="T41" fmla="*/ 23 h 38"/>
                  <a:gd name="T42" fmla="*/ 0 w 34"/>
                  <a:gd name="T43" fmla="*/ 21 h 38"/>
                  <a:gd name="T44" fmla="*/ 0 w 34"/>
                  <a:gd name="T45" fmla="*/ 21 h 38"/>
                  <a:gd name="T46" fmla="*/ 0 w 34"/>
                  <a:gd name="T47" fmla="*/ 19 h 38"/>
                  <a:gd name="T48" fmla="*/ 0 w 34"/>
                  <a:gd name="T49" fmla="*/ 17 h 38"/>
                  <a:gd name="T50" fmla="*/ 0 w 34"/>
                  <a:gd name="T51" fmla="*/ 17 h 38"/>
                  <a:gd name="T52" fmla="*/ 2 w 34"/>
                  <a:gd name="T53" fmla="*/ 16 h 38"/>
                  <a:gd name="T54" fmla="*/ 2 w 34"/>
                  <a:gd name="T55" fmla="*/ 16 h 38"/>
                  <a:gd name="T56" fmla="*/ 2 w 34"/>
                  <a:gd name="T57" fmla="*/ 16 h 38"/>
                  <a:gd name="T58" fmla="*/ 2 w 34"/>
                  <a:gd name="T59" fmla="*/ 14 h 38"/>
                  <a:gd name="T60" fmla="*/ 2 w 34"/>
                  <a:gd name="T61" fmla="*/ 14 h 38"/>
                  <a:gd name="T62" fmla="*/ 2 w 34"/>
                  <a:gd name="T63" fmla="*/ 14 h 38"/>
                  <a:gd name="T64" fmla="*/ 4 w 34"/>
                  <a:gd name="T65" fmla="*/ 12 h 38"/>
                  <a:gd name="T66" fmla="*/ 4 w 34"/>
                  <a:gd name="T67" fmla="*/ 12 h 38"/>
                  <a:gd name="T68" fmla="*/ 4 w 34"/>
                  <a:gd name="T69" fmla="*/ 12 h 38"/>
                  <a:gd name="T70" fmla="*/ 4 w 34"/>
                  <a:gd name="T71" fmla="*/ 11 h 38"/>
                  <a:gd name="T72" fmla="*/ 4 w 34"/>
                  <a:gd name="T73" fmla="*/ 11 h 38"/>
                  <a:gd name="T74" fmla="*/ 5 w 34"/>
                  <a:gd name="T75" fmla="*/ 7 h 38"/>
                  <a:gd name="T76" fmla="*/ 5 w 34"/>
                  <a:gd name="T77" fmla="*/ 7 h 38"/>
                  <a:gd name="T78" fmla="*/ 5 w 34"/>
                  <a:gd name="T79" fmla="*/ 6 h 38"/>
                  <a:gd name="T80" fmla="*/ 5 w 34"/>
                  <a:gd name="T81" fmla="*/ 2 h 38"/>
                  <a:gd name="T82" fmla="*/ 5 w 34"/>
                  <a:gd name="T83" fmla="*/ 2 h 38"/>
                  <a:gd name="T84" fmla="*/ 31 w 34"/>
                  <a:gd name="T8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8">
                    <a:moveTo>
                      <a:pt x="31" y="0"/>
                    </a:moveTo>
                    <a:lnTo>
                      <a:pt x="34" y="34"/>
                    </a:lnTo>
                    <a:lnTo>
                      <a:pt x="7" y="38"/>
                    </a:lnTo>
                    <a:lnTo>
                      <a:pt x="7" y="38"/>
                    </a:lnTo>
                    <a:lnTo>
                      <a:pt x="7" y="36"/>
                    </a:lnTo>
                    <a:lnTo>
                      <a:pt x="7" y="36"/>
                    </a:lnTo>
                    <a:lnTo>
                      <a:pt x="7" y="36"/>
                    </a:lnTo>
                    <a:lnTo>
                      <a:pt x="5" y="34"/>
                    </a:lnTo>
                    <a:lnTo>
                      <a:pt x="5" y="34"/>
                    </a:lnTo>
                    <a:lnTo>
                      <a:pt x="5" y="33"/>
                    </a:lnTo>
                    <a:lnTo>
                      <a:pt x="5" y="33"/>
                    </a:lnTo>
                    <a:lnTo>
                      <a:pt x="5" y="33"/>
                    </a:lnTo>
                    <a:lnTo>
                      <a:pt x="5" y="33"/>
                    </a:lnTo>
                    <a:lnTo>
                      <a:pt x="5" y="33"/>
                    </a:lnTo>
                    <a:lnTo>
                      <a:pt x="5" y="33"/>
                    </a:lnTo>
                    <a:lnTo>
                      <a:pt x="5" y="33"/>
                    </a:lnTo>
                    <a:lnTo>
                      <a:pt x="5" y="33"/>
                    </a:lnTo>
                    <a:lnTo>
                      <a:pt x="5" y="33"/>
                    </a:lnTo>
                    <a:lnTo>
                      <a:pt x="4" y="29"/>
                    </a:lnTo>
                    <a:lnTo>
                      <a:pt x="4" y="29"/>
                    </a:lnTo>
                    <a:lnTo>
                      <a:pt x="4" y="29"/>
                    </a:lnTo>
                    <a:lnTo>
                      <a:pt x="4" y="29"/>
                    </a:lnTo>
                    <a:lnTo>
                      <a:pt x="2" y="28"/>
                    </a:lnTo>
                    <a:lnTo>
                      <a:pt x="2" y="28"/>
                    </a:lnTo>
                    <a:lnTo>
                      <a:pt x="2" y="28"/>
                    </a:lnTo>
                    <a:lnTo>
                      <a:pt x="2" y="28"/>
                    </a:lnTo>
                    <a:lnTo>
                      <a:pt x="2" y="28"/>
                    </a:lnTo>
                    <a:lnTo>
                      <a:pt x="2" y="28"/>
                    </a:lnTo>
                    <a:lnTo>
                      <a:pt x="2" y="28"/>
                    </a:lnTo>
                    <a:lnTo>
                      <a:pt x="2" y="28"/>
                    </a:lnTo>
                    <a:lnTo>
                      <a:pt x="2" y="28"/>
                    </a:lnTo>
                    <a:lnTo>
                      <a:pt x="2" y="28"/>
                    </a:lnTo>
                    <a:lnTo>
                      <a:pt x="2" y="26"/>
                    </a:lnTo>
                    <a:lnTo>
                      <a:pt x="0" y="24"/>
                    </a:lnTo>
                    <a:lnTo>
                      <a:pt x="0" y="24"/>
                    </a:lnTo>
                    <a:lnTo>
                      <a:pt x="0" y="23"/>
                    </a:lnTo>
                    <a:lnTo>
                      <a:pt x="0" y="23"/>
                    </a:lnTo>
                    <a:lnTo>
                      <a:pt x="0" y="23"/>
                    </a:lnTo>
                    <a:lnTo>
                      <a:pt x="0" y="23"/>
                    </a:lnTo>
                    <a:lnTo>
                      <a:pt x="0" y="23"/>
                    </a:lnTo>
                    <a:lnTo>
                      <a:pt x="0" y="23"/>
                    </a:lnTo>
                    <a:lnTo>
                      <a:pt x="0" y="23"/>
                    </a:lnTo>
                    <a:lnTo>
                      <a:pt x="0" y="23"/>
                    </a:lnTo>
                    <a:lnTo>
                      <a:pt x="0" y="21"/>
                    </a:lnTo>
                    <a:lnTo>
                      <a:pt x="0" y="21"/>
                    </a:lnTo>
                    <a:lnTo>
                      <a:pt x="0" y="21"/>
                    </a:lnTo>
                    <a:lnTo>
                      <a:pt x="0" y="19"/>
                    </a:lnTo>
                    <a:lnTo>
                      <a:pt x="0" y="19"/>
                    </a:lnTo>
                    <a:lnTo>
                      <a:pt x="0" y="19"/>
                    </a:lnTo>
                    <a:lnTo>
                      <a:pt x="0" y="17"/>
                    </a:lnTo>
                    <a:lnTo>
                      <a:pt x="0" y="17"/>
                    </a:lnTo>
                    <a:lnTo>
                      <a:pt x="0" y="17"/>
                    </a:lnTo>
                    <a:lnTo>
                      <a:pt x="0" y="17"/>
                    </a:lnTo>
                    <a:lnTo>
                      <a:pt x="2" y="16"/>
                    </a:lnTo>
                    <a:lnTo>
                      <a:pt x="2" y="16"/>
                    </a:lnTo>
                    <a:lnTo>
                      <a:pt x="2" y="16"/>
                    </a:lnTo>
                    <a:lnTo>
                      <a:pt x="2" y="16"/>
                    </a:lnTo>
                    <a:lnTo>
                      <a:pt x="2" y="16"/>
                    </a:lnTo>
                    <a:lnTo>
                      <a:pt x="2" y="16"/>
                    </a:lnTo>
                    <a:lnTo>
                      <a:pt x="2" y="14"/>
                    </a:lnTo>
                    <a:lnTo>
                      <a:pt x="2" y="14"/>
                    </a:lnTo>
                    <a:lnTo>
                      <a:pt x="2" y="14"/>
                    </a:lnTo>
                    <a:lnTo>
                      <a:pt x="2" y="14"/>
                    </a:lnTo>
                    <a:lnTo>
                      <a:pt x="2" y="14"/>
                    </a:lnTo>
                    <a:lnTo>
                      <a:pt x="2" y="14"/>
                    </a:lnTo>
                    <a:lnTo>
                      <a:pt x="4" y="12"/>
                    </a:lnTo>
                    <a:lnTo>
                      <a:pt x="4" y="12"/>
                    </a:lnTo>
                    <a:lnTo>
                      <a:pt x="4" y="12"/>
                    </a:lnTo>
                    <a:lnTo>
                      <a:pt x="4" y="12"/>
                    </a:lnTo>
                    <a:lnTo>
                      <a:pt x="4" y="12"/>
                    </a:lnTo>
                    <a:lnTo>
                      <a:pt x="4" y="12"/>
                    </a:lnTo>
                    <a:lnTo>
                      <a:pt x="4" y="11"/>
                    </a:lnTo>
                    <a:lnTo>
                      <a:pt x="4" y="11"/>
                    </a:lnTo>
                    <a:lnTo>
                      <a:pt x="4" y="11"/>
                    </a:lnTo>
                    <a:lnTo>
                      <a:pt x="5" y="7"/>
                    </a:lnTo>
                    <a:lnTo>
                      <a:pt x="5" y="7"/>
                    </a:lnTo>
                    <a:lnTo>
                      <a:pt x="5" y="7"/>
                    </a:lnTo>
                    <a:lnTo>
                      <a:pt x="5" y="7"/>
                    </a:lnTo>
                    <a:lnTo>
                      <a:pt x="5" y="6"/>
                    </a:lnTo>
                    <a:lnTo>
                      <a:pt x="5" y="6"/>
                    </a:lnTo>
                    <a:lnTo>
                      <a:pt x="5" y="2"/>
                    </a:lnTo>
                    <a:lnTo>
                      <a:pt x="5" y="2"/>
                    </a:lnTo>
                    <a:lnTo>
                      <a:pt x="5" y="2"/>
                    </a:lnTo>
                    <a:lnTo>
                      <a:pt x="5" y="2"/>
                    </a:lnTo>
                    <a:lnTo>
                      <a:pt x="7" y="2"/>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79" name="Freeform 2539"/>
              <p:cNvSpPr>
                <a:spLocks/>
              </p:cNvSpPr>
              <p:nvPr/>
            </p:nvSpPr>
            <p:spPr bwMode="auto">
              <a:xfrm>
                <a:off x="4179" y="1389"/>
                <a:ext cx="34" cy="37"/>
              </a:xfrm>
              <a:custGeom>
                <a:avLst/>
                <a:gdLst>
                  <a:gd name="T0" fmla="*/ 30 w 34"/>
                  <a:gd name="T1" fmla="*/ 0 h 37"/>
                  <a:gd name="T2" fmla="*/ 34 w 34"/>
                  <a:gd name="T3" fmla="*/ 34 h 37"/>
                  <a:gd name="T4" fmla="*/ 17 w 34"/>
                  <a:gd name="T5" fmla="*/ 35 h 37"/>
                  <a:gd name="T6" fmla="*/ 3 w 34"/>
                  <a:gd name="T7" fmla="*/ 37 h 37"/>
                  <a:gd name="T8" fmla="*/ 3 w 34"/>
                  <a:gd name="T9" fmla="*/ 37 h 37"/>
                  <a:gd name="T10" fmla="*/ 0 w 34"/>
                  <a:gd name="T11" fmla="*/ 3 h 37"/>
                  <a:gd name="T12" fmla="*/ 30 w 34"/>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34" h="37">
                    <a:moveTo>
                      <a:pt x="30" y="0"/>
                    </a:moveTo>
                    <a:lnTo>
                      <a:pt x="34" y="34"/>
                    </a:lnTo>
                    <a:lnTo>
                      <a:pt x="17" y="35"/>
                    </a:lnTo>
                    <a:lnTo>
                      <a:pt x="3" y="37"/>
                    </a:lnTo>
                    <a:lnTo>
                      <a:pt x="3" y="37"/>
                    </a:lnTo>
                    <a:lnTo>
                      <a:pt x="0" y="3"/>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80" name="Freeform 2540"/>
              <p:cNvSpPr>
                <a:spLocks/>
              </p:cNvSpPr>
              <p:nvPr/>
            </p:nvSpPr>
            <p:spPr bwMode="auto">
              <a:xfrm>
                <a:off x="4179" y="1389"/>
                <a:ext cx="34" cy="37"/>
              </a:xfrm>
              <a:custGeom>
                <a:avLst/>
                <a:gdLst>
                  <a:gd name="T0" fmla="*/ 30 w 34"/>
                  <a:gd name="T1" fmla="*/ 0 h 37"/>
                  <a:gd name="T2" fmla="*/ 34 w 34"/>
                  <a:gd name="T3" fmla="*/ 34 h 37"/>
                  <a:gd name="T4" fmla="*/ 17 w 34"/>
                  <a:gd name="T5" fmla="*/ 35 h 37"/>
                  <a:gd name="T6" fmla="*/ 3 w 34"/>
                  <a:gd name="T7" fmla="*/ 37 h 37"/>
                  <a:gd name="T8" fmla="*/ 3 w 34"/>
                  <a:gd name="T9" fmla="*/ 37 h 37"/>
                  <a:gd name="T10" fmla="*/ 0 w 34"/>
                  <a:gd name="T11" fmla="*/ 3 h 37"/>
                  <a:gd name="T12" fmla="*/ 30 w 34"/>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34" h="37">
                    <a:moveTo>
                      <a:pt x="30" y="0"/>
                    </a:moveTo>
                    <a:lnTo>
                      <a:pt x="34" y="34"/>
                    </a:lnTo>
                    <a:lnTo>
                      <a:pt x="17" y="35"/>
                    </a:lnTo>
                    <a:lnTo>
                      <a:pt x="3" y="37"/>
                    </a:lnTo>
                    <a:lnTo>
                      <a:pt x="3" y="37"/>
                    </a:lnTo>
                    <a:lnTo>
                      <a:pt x="0" y="3"/>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81" name="Freeform 2541"/>
              <p:cNvSpPr>
                <a:spLocks/>
              </p:cNvSpPr>
              <p:nvPr/>
            </p:nvSpPr>
            <p:spPr bwMode="auto">
              <a:xfrm>
                <a:off x="3815" y="1169"/>
                <a:ext cx="64" cy="71"/>
              </a:xfrm>
              <a:custGeom>
                <a:avLst/>
                <a:gdLst>
                  <a:gd name="T0" fmla="*/ 62 w 64"/>
                  <a:gd name="T1" fmla="*/ 25 h 71"/>
                  <a:gd name="T2" fmla="*/ 57 w 64"/>
                  <a:gd name="T3" fmla="*/ 61 h 71"/>
                  <a:gd name="T4" fmla="*/ 34 w 64"/>
                  <a:gd name="T5" fmla="*/ 54 h 71"/>
                  <a:gd name="T6" fmla="*/ 3 w 64"/>
                  <a:gd name="T7" fmla="*/ 47 h 71"/>
                  <a:gd name="T8" fmla="*/ 1 w 64"/>
                  <a:gd name="T9" fmla="*/ 28 h 71"/>
                  <a:gd name="T10" fmla="*/ 3 w 64"/>
                  <a:gd name="T11" fmla="*/ 27 h 71"/>
                  <a:gd name="T12" fmla="*/ 3 w 64"/>
                  <a:gd name="T13" fmla="*/ 27 h 71"/>
                  <a:gd name="T14" fmla="*/ 3 w 64"/>
                  <a:gd name="T15" fmla="*/ 27 h 71"/>
                  <a:gd name="T16" fmla="*/ 6 w 64"/>
                  <a:gd name="T17" fmla="*/ 25 h 71"/>
                  <a:gd name="T18" fmla="*/ 8 w 64"/>
                  <a:gd name="T19" fmla="*/ 23 h 71"/>
                  <a:gd name="T20" fmla="*/ 10 w 64"/>
                  <a:gd name="T21" fmla="*/ 23 h 71"/>
                  <a:gd name="T22" fmla="*/ 12 w 64"/>
                  <a:gd name="T23" fmla="*/ 23 h 71"/>
                  <a:gd name="T24" fmla="*/ 13 w 64"/>
                  <a:gd name="T25" fmla="*/ 23 h 71"/>
                  <a:gd name="T26" fmla="*/ 13 w 64"/>
                  <a:gd name="T27" fmla="*/ 23 h 71"/>
                  <a:gd name="T28" fmla="*/ 15 w 64"/>
                  <a:gd name="T29" fmla="*/ 23 h 71"/>
                  <a:gd name="T30" fmla="*/ 15 w 64"/>
                  <a:gd name="T31" fmla="*/ 23 h 71"/>
                  <a:gd name="T32" fmla="*/ 17 w 64"/>
                  <a:gd name="T33" fmla="*/ 23 h 71"/>
                  <a:gd name="T34" fmla="*/ 18 w 64"/>
                  <a:gd name="T35" fmla="*/ 22 h 71"/>
                  <a:gd name="T36" fmla="*/ 20 w 64"/>
                  <a:gd name="T37" fmla="*/ 22 h 71"/>
                  <a:gd name="T38" fmla="*/ 22 w 64"/>
                  <a:gd name="T39" fmla="*/ 22 h 71"/>
                  <a:gd name="T40" fmla="*/ 22 w 64"/>
                  <a:gd name="T41" fmla="*/ 22 h 71"/>
                  <a:gd name="T42" fmla="*/ 22 w 64"/>
                  <a:gd name="T43" fmla="*/ 22 h 71"/>
                  <a:gd name="T44" fmla="*/ 23 w 64"/>
                  <a:gd name="T45" fmla="*/ 22 h 71"/>
                  <a:gd name="T46" fmla="*/ 23 w 64"/>
                  <a:gd name="T47" fmla="*/ 22 h 71"/>
                  <a:gd name="T48" fmla="*/ 25 w 64"/>
                  <a:gd name="T49" fmla="*/ 22 h 71"/>
                  <a:gd name="T50" fmla="*/ 25 w 64"/>
                  <a:gd name="T51" fmla="*/ 22 h 71"/>
                  <a:gd name="T52" fmla="*/ 25 w 64"/>
                  <a:gd name="T53" fmla="*/ 22 h 71"/>
                  <a:gd name="T54" fmla="*/ 27 w 64"/>
                  <a:gd name="T55" fmla="*/ 22 h 71"/>
                  <a:gd name="T56" fmla="*/ 27 w 64"/>
                  <a:gd name="T57" fmla="*/ 22 h 71"/>
                  <a:gd name="T58" fmla="*/ 27 w 64"/>
                  <a:gd name="T59" fmla="*/ 22 h 71"/>
                  <a:gd name="T60" fmla="*/ 28 w 64"/>
                  <a:gd name="T61" fmla="*/ 20 h 71"/>
                  <a:gd name="T62" fmla="*/ 30 w 64"/>
                  <a:gd name="T63" fmla="*/ 20 h 71"/>
                  <a:gd name="T64" fmla="*/ 34 w 64"/>
                  <a:gd name="T65" fmla="*/ 16 h 71"/>
                  <a:gd name="T66" fmla="*/ 35 w 64"/>
                  <a:gd name="T67" fmla="*/ 15 h 71"/>
                  <a:gd name="T68" fmla="*/ 39 w 64"/>
                  <a:gd name="T69" fmla="*/ 13 h 71"/>
                  <a:gd name="T70" fmla="*/ 40 w 64"/>
                  <a:gd name="T71" fmla="*/ 13 h 71"/>
                  <a:gd name="T72" fmla="*/ 40 w 64"/>
                  <a:gd name="T73" fmla="*/ 10 h 71"/>
                  <a:gd name="T74" fmla="*/ 42 w 64"/>
                  <a:gd name="T75" fmla="*/ 6 h 71"/>
                  <a:gd name="T76" fmla="*/ 44 w 64"/>
                  <a:gd name="T77" fmla="*/ 5 h 71"/>
                  <a:gd name="T78" fmla="*/ 45 w 64"/>
                  <a:gd name="T79" fmla="*/ 5 h 71"/>
                  <a:gd name="T80" fmla="*/ 45 w 64"/>
                  <a:gd name="T81" fmla="*/ 5 h 71"/>
                  <a:gd name="T82" fmla="*/ 47 w 64"/>
                  <a:gd name="T83" fmla="*/ 5 h 71"/>
                  <a:gd name="T84" fmla="*/ 50 w 64"/>
                  <a:gd name="T85" fmla="*/ 3 h 71"/>
                  <a:gd name="T86" fmla="*/ 50 w 64"/>
                  <a:gd name="T87" fmla="*/ 3 h 71"/>
                  <a:gd name="T88" fmla="*/ 52 w 64"/>
                  <a:gd name="T89" fmla="*/ 3 h 71"/>
                  <a:gd name="T90" fmla="*/ 54 w 64"/>
                  <a:gd name="T91" fmla="*/ 3 h 71"/>
                  <a:gd name="T92" fmla="*/ 54 w 64"/>
                  <a:gd name="T93" fmla="*/ 3 h 71"/>
                  <a:gd name="T94" fmla="*/ 56 w 64"/>
                  <a:gd name="T95" fmla="*/ 1 h 71"/>
                  <a:gd name="T96" fmla="*/ 56 w 64"/>
                  <a:gd name="T9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71">
                    <a:moveTo>
                      <a:pt x="56" y="0"/>
                    </a:moveTo>
                    <a:lnTo>
                      <a:pt x="59" y="27"/>
                    </a:lnTo>
                    <a:lnTo>
                      <a:pt x="62" y="25"/>
                    </a:lnTo>
                    <a:lnTo>
                      <a:pt x="64" y="35"/>
                    </a:lnTo>
                    <a:lnTo>
                      <a:pt x="56" y="35"/>
                    </a:lnTo>
                    <a:lnTo>
                      <a:pt x="57" y="61"/>
                    </a:lnTo>
                    <a:lnTo>
                      <a:pt x="57" y="69"/>
                    </a:lnTo>
                    <a:lnTo>
                      <a:pt x="35" y="71"/>
                    </a:lnTo>
                    <a:lnTo>
                      <a:pt x="34" y="54"/>
                    </a:lnTo>
                    <a:lnTo>
                      <a:pt x="12" y="55"/>
                    </a:lnTo>
                    <a:lnTo>
                      <a:pt x="10" y="47"/>
                    </a:lnTo>
                    <a:lnTo>
                      <a:pt x="3" y="47"/>
                    </a:lnTo>
                    <a:lnTo>
                      <a:pt x="0" y="30"/>
                    </a:lnTo>
                    <a:lnTo>
                      <a:pt x="0" y="30"/>
                    </a:lnTo>
                    <a:lnTo>
                      <a:pt x="1" y="28"/>
                    </a:lnTo>
                    <a:lnTo>
                      <a:pt x="1" y="28"/>
                    </a:lnTo>
                    <a:lnTo>
                      <a:pt x="3" y="27"/>
                    </a:lnTo>
                    <a:lnTo>
                      <a:pt x="3" y="27"/>
                    </a:lnTo>
                    <a:lnTo>
                      <a:pt x="3" y="27"/>
                    </a:lnTo>
                    <a:lnTo>
                      <a:pt x="3" y="27"/>
                    </a:lnTo>
                    <a:lnTo>
                      <a:pt x="3" y="27"/>
                    </a:lnTo>
                    <a:lnTo>
                      <a:pt x="3" y="27"/>
                    </a:lnTo>
                    <a:lnTo>
                      <a:pt x="3" y="27"/>
                    </a:lnTo>
                    <a:lnTo>
                      <a:pt x="3" y="27"/>
                    </a:lnTo>
                    <a:lnTo>
                      <a:pt x="3" y="27"/>
                    </a:lnTo>
                    <a:lnTo>
                      <a:pt x="3" y="27"/>
                    </a:lnTo>
                    <a:lnTo>
                      <a:pt x="6" y="25"/>
                    </a:lnTo>
                    <a:lnTo>
                      <a:pt x="6" y="25"/>
                    </a:lnTo>
                    <a:lnTo>
                      <a:pt x="6" y="25"/>
                    </a:lnTo>
                    <a:lnTo>
                      <a:pt x="8" y="23"/>
                    </a:lnTo>
                    <a:lnTo>
                      <a:pt x="10" y="23"/>
                    </a:lnTo>
                    <a:lnTo>
                      <a:pt x="10" y="23"/>
                    </a:lnTo>
                    <a:lnTo>
                      <a:pt x="10" y="23"/>
                    </a:lnTo>
                    <a:lnTo>
                      <a:pt x="10" y="23"/>
                    </a:lnTo>
                    <a:lnTo>
                      <a:pt x="10" y="23"/>
                    </a:lnTo>
                    <a:lnTo>
                      <a:pt x="12" y="23"/>
                    </a:lnTo>
                    <a:lnTo>
                      <a:pt x="12" y="23"/>
                    </a:lnTo>
                    <a:lnTo>
                      <a:pt x="12" y="23"/>
                    </a:lnTo>
                    <a:lnTo>
                      <a:pt x="13" y="23"/>
                    </a:lnTo>
                    <a:lnTo>
                      <a:pt x="13" y="23"/>
                    </a:lnTo>
                    <a:lnTo>
                      <a:pt x="13" y="23"/>
                    </a:lnTo>
                    <a:lnTo>
                      <a:pt x="13" y="23"/>
                    </a:lnTo>
                    <a:lnTo>
                      <a:pt x="13" y="23"/>
                    </a:lnTo>
                    <a:lnTo>
                      <a:pt x="13" y="23"/>
                    </a:lnTo>
                    <a:lnTo>
                      <a:pt x="15" y="23"/>
                    </a:lnTo>
                    <a:lnTo>
                      <a:pt x="15" y="23"/>
                    </a:lnTo>
                    <a:lnTo>
                      <a:pt x="15" y="23"/>
                    </a:lnTo>
                    <a:lnTo>
                      <a:pt x="15" y="23"/>
                    </a:lnTo>
                    <a:lnTo>
                      <a:pt x="15" y="23"/>
                    </a:lnTo>
                    <a:lnTo>
                      <a:pt x="15" y="23"/>
                    </a:lnTo>
                    <a:lnTo>
                      <a:pt x="17" y="23"/>
                    </a:lnTo>
                    <a:lnTo>
                      <a:pt x="18" y="23"/>
                    </a:lnTo>
                    <a:lnTo>
                      <a:pt x="18" y="22"/>
                    </a:lnTo>
                    <a:lnTo>
                      <a:pt x="18" y="22"/>
                    </a:lnTo>
                    <a:lnTo>
                      <a:pt x="18" y="22"/>
                    </a:lnTo>
                    <a:lnTo>
                      <a:pt x="20" y="22"/>
                    </a:lnTo>
                    <a:lnTo>
                      <a:pt x="20" y="22"/>
                    </a:lnTo>
                    <a:lnTo>
                      <a:pt x="20" y="22"/>
                    </a:lnTo>
                    <a:lnTo>
                      <a:pt x="22" y="22"/>
                    </a:lnTo>
                    <a:lnTo>
                      <a:pt x="22" y="22"/>
                    </a:lnTo>
                    <a:lnTo>
                      <a:pt x="22" y="22"/>
                    </a:lnTo>
                    <a:lnTo>
                      <a:pt x="22" y="22"/>
                    </a:lnTo>
                    <a:lnTo>
                      <a:pt x="22" y="22"/>
                    </a:lnTo>
                    <a:lnTo>
                      <a:pt x="22" y="22"/>
                    </a:lnTo>
                    <a:lnTo>
                      <a:pt x="22" y="22"/>
                    </a:lnTo>
                    <a:lnTo>
                      <a:pt x="22" y="22"/>
                    </a:lnTo>
                    <a:lnTo>
                      <a:pt x="23" y="22"/>
                    </a:lnTo>
                    <a:lnTo>
                      <a:pt x="23" y="22"/>
                    </a:lnTo>
                    <a:lnTo>
                      <a:pt x="23" y="22"/>
                    </a:lnTo>
                    <a:lnTo>
                      <a:pt x="23" y="22"/>
                    </a:lnTo>
                    <a:lnTo>
                      <a:pt x="23" y="22"/>
                    </a:lnTo>
                    <a:lnTo>
                      <a:pt x="23" y="22"/>
                    </a:lnTo>
                    <a:lnTo>
                      <a:pt x="23" y="22"/>
                    </a:lnTo>
                    <a:lnTo>
                      <a:pt x="23" y="22"/>
                    </a:lnTo>
                    <a:lnTo>
                      <a:pt x="25" y="22"/>
                    </a:lnTo>
                    <a:lnTo>
                      <a:pt x="25" y="22"/>
                    </a:lnTo>
                    <a:lnTo>
                      <a:pt x="25" y="22"/>
                    </a:lnTo>
                    <a:lnTo>
                      <a:pt x="25" y="22"/>
                    </a:lnTo>
                    <a:lnTo>
                      <a:pt x="25" y="22"/>
                    </a:lnTo>
                    <a:lnTo>
                      <a:pt x="25" y="22"/>
                    </a:lnTo>
                    <a:lnTo>
                      <a:pt x="25" y="22"/>
                    </a:lnTo>
                    <a:lnTo>
                      <a:pt x="25" y="22"/>
                    </a:lnTo>
                    <a:lnTo>
                      <a:pt x="25" y="22"/>
                    </a:lnTo>
                    <a:lnTo>
                      <a:pt x="27" y="22"/>
                    </a:lnTo>
                    <a:lnTo>
                      <a:pt x="27" y="22"/>
                    </a:lnTo>
                    <a:lnTo>
                      <a:pt x="27" y="22"/>
                    </a:lnTo>
                    <a:lnTo>
                      <a:pt x="27" y="22"/>
                    </a:lnTo>
                    <a:lnTo>
                      <a:pt x="27" y="22"/>
                    </a:lnTo>
                    <a:lnTo>
                      <a:pt x="27" y="22"/>
                    </a:lnTo>
                    <a:lnTo>
                      <a:pt x="27" y="22"/>
                    </a:lnTo>
                    <a:lnTo>
                      <a:pt x="27" y="22"/>
                    </a:lnTo>
                    <a:lnTo>
                      <a:pt x="27" y="22"/>
                    </a:lnTo>
                    <a:lnTo>
                      <a:pt x="28" y="20"/>
                    </a:lnTo>
                    <a:lnTo>
                      <a:pt x="28" y="20"/>
                    </a:lnTo>
                    <a:lnTo>
                      <a:pt x="28" y="20"/>
                    </a:lnTo>
                    <a:lnTo>
                      <a:pt x="30" y="20"/>
                    </a:lnTo>
                    <a:lnTo>
                      <a:pt x="32" y="18"/>
                    </a:lnTo>
                    <a:lnTo>
                      <a:pt x="32" y="18"/>
                    </a:lnTo>
                    <a:lnTo>
                      <a:pt x="34" y="16"/>
                    </a:lnTo>
                    <a:lnTo>
                      <a:pt x="34" y="16"/>
                    </a:lnTo>
                    <a:lnTo>
                      <a:pt x="35" y="16"/>
                    </a:lnTo>
                    <a:lnTo>
                      <a:pt x="35" y="15"/>
                    </a:lnTo>
                    <a:lnTo>
                      <a:pt x="37" y="15"/>
                    </a:lnTo>
                    <a:lnTo>
                      <a:pt x="39" y="13"/>
                    </a:lnTo>
                    <a:lnTo>
                      <a:pt x="39" y="13"/>
                    </a:lnTo>
                    <a:lnTo>
                      <a:pt x="39" y="13"/>
                    </a:lnTo>
                    <a:lnTo>
                      <a:pt x="39" y="13"/>
                    </a:lnTo>
                    <a:lnTo>
                      <a:pt x="40" y="13"/>
                    </a:lnTo>
                    <a:lnTo>
                      <a:pt x="40" y="11"/>
                    </a:lnTo>
                    <a:lnTo>
                      <a:pt x="40" y="11"/>
                    </a:lnTo>
                    <a:lnTo>
                      <a:pt x="40" y="10"/>
                    </a:lnTo>
                    <a:lnTo>
                      <a:pt x="42" y="8"/>
                    </a:lnTo>
                    <a:lnTo>
                      <a:pt x="42" y="6"/>
                    </a:lnTo>
                    <a:lnTo>
                      <a:pt x="42" y="6"/>
                    </a:lnTo>
                    <a:lnTo>
                      <a:pt x="44" y="5"/>
                    </a:lnTo>
                    <a:lnTo>
                      <a:pt x="44" y="5"/>
                    </a:lnTo>
                    <a:lnTo>
                      <a:pt x="44" y="5"/>
                    </a:lnTo>
                    <a:lnTo>
                      <a:pt x="45" y="5"/>
                    </a:lnTo>
                    <a:lnTo>
                      <a:pt x="45" y="5"/>
                    </a:lnTo>
                    <a:lnTo>
                      <a:pt x="45" y="5"/>
                    </a:lnTo>
                    <a:lnTo>
                      <a:pt x="45" y="5"/>
                    </a:lnTo>
                    <a:lnTo>
                      <a:pt x="45" y="5"/>
                    </a:lnTo>
                    <a:lnTo>
                      <a:pt x="45" y="5"/>
                    </a:lnTo>
                    <a:lnTo>
                      <a:pt x="45" y="5"/>
                    </a:lnTo>
                    <a:lnTo>
                      <a:pt x="45" y="5"/>
                    </a:lnTo>
                    <a:lnTo>
                      <a:pt x="47" y="5"/>
                    </a:lnTo>
                    <a:lnTo>
                      <a:pt x="49" y="5"/>
                    </a:lnTo>
                    <a:lnTo>
                      <a:pt x="49" y="5"/>
                    </a:lnTo>
                    <a:lnTo>
                      <a:pt x="50" y="3"/>
                    </a:lnTo>
                    <a:lnTo>
                      <a:pt x="50" y="3"/>
                    </a:lnTo>
                    <a:lnTo>
                      <a:pt x="50" y="3"/>
                    </a:lnTo>
                    <a:lnTo>
                      <a:pt x="50" y="3"/>
                    </a:lnTo>
                    <a:lnTo>
                      <a:pt x="50" y="3"/>
                    </a:lnTo>
                    <a:lnTo>
                      <a:pt x="50" y="3"/>
                    </a:lnTo>
                    <a:lnTo>
                      <a:pt x="52" y="3"/>
                    </a:lnTo>
                    <a:lnTo>
                      <a:pt x="52" y="3"/>
                    </a:lnTo>
                    <a:lnTo>
                      <a:pt x="54" y="3"/>
                    </a:lnTo>
                    <a:lnTo>
                      <a:pt x="54" y="3"/>
                    </a:lnTo>
                    <a:lnTo>
                      <a:pt x="54" y="3"/>
                    </a:lnTo>
                    <a:lnTo>
                      <a:pt x="54" y="3"/>
                    </a:lnTo>
                    <a:lnTo>
                      <a:pt x="54" y="3"/>
                    </a:lnTo>
                    <a:lnTo>
                      <a:pt x="54" y="3"/>
                    </a:lnTo>
                    <a:lnTo>
                      <a:pt x="54" y="3"/>
                    </a:lnTo>
                    <a:lnTo>
                      <a:pt x="56" y="1"/>
                    </a:lnTo>
                    <a:lnTo>
                      <a:pt x="56" y="1"/>
                    </a:lnTo>
                    <a:lnTo>
                      <a:pt x="56" y="1"/>
                    </a:lnTo>
                    <a:lnTo>
                      <a:pt x="56" y="1"/>
                    </a:lnTo>
                    <a:lnTo>
                      <a:pt x="5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82" name="Freeform 2542"/>
              <p:cNvSpPr>
                <a:spLocks/>
              </p:cNvSpPr>
              <p:nvPr/>
            </p:nvSpPr>
            <p:spPr bwMode="auto">
              <a:xfrm>
                <a:off x="3815" y="1169"/>
                <a:ext cx="64" cy="71"/>
              </a:xfrm>
              <a:custGeom>
                <a:avLst/>
                <a:gdLst>
                  <a:gd name="T0" fmla="*/ 62 w 64"/>
                  <a:gd name="T1" fmla="*/ 25 h 71"/>
                  <a:gd name="T2" fmla="*/ 57 w 64"/>
                  <a:gd name="T3" fmla="*/ 61 h 71"/>
                  <a:gd name="T4" fmla="*/ 34 w 64"/>
                  <a:gd name="T5" fmla="*/ 54 h 71"/>
                  <a:gd name="T6" fmla="*/ 3 w 64"/>
                  <a:gd name="T7" fmla="*/ 47 h 71"/>
                  <a:gd name="T8" fmla="*/ 1 w 64"/>
                  <a:gd name="T9" fmla="*/ 28 h 71"/>
                  <a:gd name="T10" fmla="*/ 3 w 64"/>
                  <a:gd name="T11" fmla="*/ 27 h 71"/>
                  <a:gd name="T12" fmla="*/ 3 w 64"/>
                  <a:gd name="T13" fmla="*/ 27 h 71"/>
                  <a:gd name="T14" fmla="*/ 3 w 64"/>
                  <a:gd name="T15" fmla="*/ 27 h 71"/>
                  <a:gd name="T16" fmla="*/ 6 w 64"/>
                  <a:gd name="T17" fmla="*/ 25 h 71"/>
                  <a:gd name="T18" fmla="*/ 8 w 64"/>
                  <a:gd name="T19" fmla="*/ 23 h 71"/>
                  <a:gd name="T20" fmla="*/ 10 w 64"/>
                  <a:gd name="T21" fmla="*/ 23 h 71"/>
                  <a:gd name="T22" fmla="*/ 12 w 64"/>
                  <a:gd name="T23" fmla="*/ 23 h 71"/>
                  <a:gd name="T24" fmla="*/ 13 w 64"/>
                  <a:gd name="T25" fmla="*/ 23 h 71"/>
                  <a:gd name="T26" fmla="*/ 13 w 64"/>
                  <a:gd name="T27" fmla="*/ 23 h 71"/>
                  <a:gd name="T28" fmla="*/ 15 w 64"/>
                  <a:gd name="T29" fmla="*/ 23 h 71"/>
                  <a:gd name="T30" fmla="*/ 15 w 64"/>
                  <a:gd name="T31" fmla="*/ 23 h 71"/>
                  <a:gd name="T32" fmla="*/ 17 w 64"/>
                  <a:gd name="T33" fmla="*/ 23 h 71"/>
                  <a:gd name="T34" fmla="*/ 18 w 64"/>
                  <a:gd name="T35" fmla="*/ 22 h 71"/>
                  <a:gd name="T36" fmla="*/ 20 w 64"/>
                  <a:gd name="T37" fmla="*/ 22 h 71"/>
                  <a:gd name="T38" fmla="*/ 22 w 64"/>
                  <a:gd name="T39" fmla="*/ 22 h 71"/>
                  <a:gd name="T40" fmla="*/ 22 w 64"/>
                  <a:gd name="T41" fmla="*/ 22 h 71"/>
                  <a:gd name="T42" fmla="*/ 22 w 64"/>
                  <a:gd name="T43" fmla="*/ 22 h 71"/>
                  <a:gd name="T44" fmla="*/ 23 w 64"/>
                  <a:gd name="T45" fmla="*/ 22 h 71"/>
                  <a:gd name="T46" fmla="*/ 23 w 64"/>
                  <a:gd name="T47" fmla="*/ 22 h 71"/>
                  <a:gd name="T48" fmla="*/ 25 w 64"/>
                  <a:gd name="T49" fmla="*/ 22 h 71"/>
                  <a:gd name="T50" fmla="*/ 25 w 64"/>
                  <a:gd name="T51" fmla="*/ 22 h 71"/>
                  <a:gd name="T52" fmla="*/ 25 w 64"/>
                  <a:gd name="T53" fmla="*/ 22 h 71"/>
                  <a:gd name="T54" fmla="*/ 27 w 64"/>
                  <a:gd name="T55" fmla="*/ 22 h 71"/>
                  <a:gd name="T56" fmla="*/ 27 w 64"/>
                  <a:gd name="T57" fmla="*/ 22 h 71"/>
                  <a:gd name="T58" fmla="*/ 27 w 64"/>
                  <a:gd name="T59" fmla="*/ 22 h 71"/>
                  <a:gd name="T60" fmla="*/ 28 w 64"/>
                  <a:gd name="T61" fmla="*/ 20 h 71"/>
                  <a:gd name="T62" fmla="*/ 30 w 64"/>
                  <a:gd name="T63" fmla="*/ 20 h 71"/>
                  <a:gd name="T64" fmla="*/ 34 w 64"/>
                  <a:gd name="T65" fmla="*/ 16 h 71"/>
                  <a:gd name="T66" fmla="*/ 35 w 64"/>
                  <a:gd name="T67" fmla="*/ 15 h 71"/>
                  <a:gd name="T68" fmla="*/ 39 w 64"/>
                  <a:gd name="T69" fmla="*/ 13 h 71"/>
                  <a:gd name="T70" fmla="*/ 40 w 64"/>
                  <a:gd name="T71" fmla="*/ 13 h 71"/>
                  <a:gd name="T72" fmla="*/ 40 w 64"/>
                  <a:gd name="T73" fmla="*/ 10 h 71"/>
                  <a:gd name="T74" fmla="*/ 42 w 64"/>
                  <a:gd name="T75" fmla="*/ 6 h 71"/>
                  <a:gd name="T76" fmla="*/ 44 w 64"/>
                  <a:gd name="T77" fmla="*/ 5 h 71"/>
                  <a:gd name="T78" fmla="*/ 45 w 64"/>
                  <a:gd name="T79" fmla="*/ 5 h 71"/>
                  <a:gd name="T80" fmla="*/ 45 w 64"/>
                  <a:gd name="T81" fmla="*/ 5 h 71"/>
                  <a:gd name="T82" fmla="*/ 47 w 64"/>
                  <a:gd name="T83" fmla="*/ 5 h 71"/>
                  <a:gd name="T84" fmla="*/ 50 w 64"/>
                  <a:gd name="T85" fmla="*/ 3 h 71"/>
                  <a:gd name="T86" fmla="*/ 50 w 64"/>
                  <a:gd name="T87" fmla="*/ 3 h 71"/>
                  <a:gd name="T88" fmla="*/ 52 w 64"/>
                  <a:gd name="T89" fmla="*/ 3 h 71"/>
                  <a:gd name="T90" fmla="*/ 54 w 64"/>
                  <a:gd name="T91" fmla="*/ 3 h 71"/>
                  <a:gd name="T92" fmla="*/ 54 w 64"/>
                  <a:gd name="T93" fmla="*/ 3 h 71"/>
                  <a:gd name="T94" fmla="*/ 56 w 64"/>
                  <a:gd name="T95" fmla="*/ 1 h 71"/>
                  <a:gd name="T96" fmla="*/ 56 w 64"/>
                  <a:gd name="T9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71">
                    <a:moveTo>
                      <a:pt x="56" y="0"/>
                    </a:moveTo>
                    <a:lnTo>
                      <a:pt x="59" y="27"/>
                    </a:lnTo>
                    <a:lnTo>
                      <a:pt x="62" y="25"/>
                    </a:lnTo>
                    <a:lnTo>
                      <a:pt x="64" y="35"/>
                    </a:lnTo>
                    <a:lnTo>
                      <a:pt x="56" y="35"/>
                    </a:lnTo>
                    <a:lnTo>
                      <a:pt x="57" y="61"/>
                    </a:lnTo>
                    <a:lnTo>
                      <a:pt x="57" y="69"/>
                    </a:lnTo>
                    <a:lnTo>
                      <a:pt x="35" y="71"/>
                    </a:lnTo>
                    <a:lnTo>
                      <a:pt x="34" y="54"/>
                    </a:lnTo>
                    <a:lnTo>
                      <a:pt x="12" y="55"/>
                    </a:lnTo>
                    <a:lnTo>
                      <a:pt x="10" y="47"/>
                    </a:lnTo>
                    <a:lnTo>
                      <a:pt x="3" y="47"/>
                    </a:lnTo>
                    <a:lnTo>
                      <a:pt x="0" y="30"/>
                    </a:lnTo>
                    <a:lnTo>
                      <a:pt x="0" y="30"/>
                    </a:lnTo>
                    <a:lnTo>
                      <a:pt x="1" y="28"/>
                    </a:lnTo>
                    <a:lnTo>
                      <a:pt x="1" y="28"/>
                    </a:lnTo>
                    <a:lnTo>
                      <a:pt x="3" y="27"/>
                    </a:lnTo>
                    <a:lnTo>
                      <a:pt x="3" y="27"/>
                    </a:lnTo>
                    <a:lnTo>
                      <a:pt x="3" y="27"/>
                    </a:lnTo>
                    <a:lnTo>
                      <a:pt x="3" y="27"/>
                    </a:lnTo>
                    <a:lnTo>
                      <a:pt x="3" y="27"/>
                    </a:lnTo>
                    <a:lnTo>
                      <a:pt x="3" y="27"/>
                    </a:lnTo>
                    <a:lnTo>
                      <a:pt x="3" y="27"/>
                    </a:lnTo>
                    <a:lnTo>
                      <a:pt x="3" y="27"/>
                    </a:lnTo>
                    <a:lnTo>
                      <a:pt x="3" y="27"/>
                    </a:lnTo>
                    <a:lnTo>
                      <a:pt x="3" y="27"/>
                    </a:lnTo>
                    <a:lnTo>
                      <a:pt x="6" y="25"/>
                    </a:lnTo>
                    <a:lnTo>
                      <a:pt x="6" y="25"/>
                    </a:lnTo>
                    <a:lnTo>
                      <a:pt x="6" y="25"/>
                    </a:lnTo>
                    <a:lnTo>
                      <a:pt x="8" y="23"/>
                    </a:lnTo>
                    <a:lnTo>
                      <a:pt x="10" y="23"/>
                    </a:lnTo>
                    <a:lnTo>
                      <a:pt x="10" y="23"/>
                    </a:lnTo>
                    <a:lnTo>
                      <a:pt x="10" y="23"/>
                    </a:lnTo>
                    <a:lnTo>
                      <a:pt x="10" y="23"/>
                    </a:lnTo>
                    <a:lnTo>
                      <a:pt x="10" y="23"/>
                    </a:lnTo>
                    <a:lnTo>
                      <a:pt x="12" y="23"/>
                    </a:lnTo>
                    <a:lnTo>
                      <a:pt x="12" y="23"/>
                    </a:lnTo>
                    <a:lnTo>
                      <a:pt x="12" y="23"/>
                    </a:lnTo>
                    <a:lnTo>
                      <a:pt x="13" y="23"/>
                    </a:lnTo>
                    <a:lnTo>
                      <a:pt x="13" y="23"/>
                    </a:lnTo>
                    <a:lnTo>
                      <a:pt x="13" y="23"/>
                    </a:lnTo>
                    <a:lnTo>
                      <a:pt x="13" y="23"/>
                    </a:lnTo>
                    <a:lnTo>
                      <a:pt x="13" y="23"/>
                    </a:lnTo>
                    <a:lnTo>
                      <a:pt x="13" y="23"/>
                    </a:lnTo>
                    <a:lnTo>
                      <a:pt x="15" y="23"/>
                    </a:lnTo>
                    <a:lnTo>
                      <a:pt x="15" y="23"/>
                    </a:lnTo>
                    <a:lnTo>
                      <a:pt x="15" y="23"/>
                    </a:lnTo>
                    <a:lnTo>
                      <a:pt x="15" y="23"/>
                    </a:lnTo>
                    <a:lnTo>
                      <a:pt x="15" y="23"/>
                    </a:lnTo>
                    <a:lnTo>
                      <a:pt x="15" y="23"/>
                    </a:lnTo>
                    <a:lnTo>
                      <a:pt x="17" y="23"/>
                    </a:lnTo>
                    <a:lnTo>
                      <a:pt x="18" y="23"/>
                    </a:lnTo>
                    <a:lnTo>
                      <a:pt x="18" y="22"/>
                    </a:lnTo>
                    <a:lnTo>
                      <a:pt x="18" y="22"/>
                    </a:lnTo>
                    <a:lnTo>
                      <a:pt x="18" y="22"/>
                    </a:lnTo>
                    <a:lnTo>
                      <a:pt x="20" y="22"/>
                    </a:lnTo>
                    <a:lnTo>
                      <a:pt x="20" y="22"/>
                    </a:lnTo>
                    <a:lnTo>
                      <a:pt x="20" y="22"/>
                    </a:lnTo>
                    <a:lnTo>
                      <a:pt x="22" y="22"/>
                    </a:lnTo>
                    <a:lnTo>
                      <a:pt x="22" y="22"/>
                    </a:lnTo>
                    <a:lnTo>
                      <a:pt x="22" y="22"/>
                    </a:lnTo>
                    <a:lnTo>
                      <a:pt x="22" y="22"/>
                    </a:lnTo>
                    <a:lnTo>
                      <a:pt x="22" y="22"/>
                    </a:lnTo>
                    <a:lnTo>
                      <a:pt x="22" y="22"/>
                    </a:lnTo>
                    <a:lnTo>
                      <a:pt x="22" y="22"/>
                    </a:lnTo>
                    <a:lnTo>
                      <a:pt x="22" y="22"/>
                    </a:lnTo>
                    <a:lnTo>
                      <a:pt x="23" y="22"/>
                    </a:lnTo>
                    <a:lnTo>
                      <a:pt x="23" y="22"/>
                    </a:lnTo>
                    <a:lnTo>
                      <a:pt x="23" y="22"/>
                    </a:lnTo>
                    <a:lnTo>
                      <a:pt x="23" y="22"/>
                    </a:lnTo>
                    <a:lnTo>
                      <a:pt x="23" y="22"/>
                    </a:lnTo>
                    <a:lnTo>
                      <a:pt x="23" y="22"/>
                    </a:lnTo>
                    <a:lnTo>
                      <a:pt x="23" y="22"/>
                    </a:lnTo>
                    <a:lnTo>
                      <a:pt x="23" y="22"/>
                    </a:lnTo>
                    <a:lnTo>
                      <a:pt x="25" y="22"/>
                    </a:lnTo>
                    <a:lnTo>
                      <a:pt x="25" y="22"/>
                    </a:lnTo>
                    <a:lnTo>
                      <a:pt x="25" y="22"/>
                    </a:lnTo>
                    <a:lnTo>
                      <a:pt x="25" y="22"/>
                    </a:lnTo>
                    <a:lnTo>
                      <a:pt x="25" y="22"/>
                    </a:lnTo>
                    <a:lnTo>
                      <a:pt x="25" y="22"/>
                    </a:lnTo>
                    <a:lnTo>
                      <a:pt x="25" y="22"/>
                    </a:lnTo>
                    <a:lnTo>
                      <a:pt x="25" y="22"/>
                    </a:lnTo>
                    <a:lnTo>
                      <a:pt x="25" y="22"/>
                    </a:lnTo>
                    <a:lnTo>
                      <a:pt x="27" y="22"/>
                    </a:lnTo>
                    <a:lnTo>
                      <a:pt x="27" y="22"/>
                    </a:lnTo>
                    <a:lnTo>
                      <a:pt x="27" y="22"/>
                    </a:lnTo>
                    <a:lnTo>
                      <a:pt x="27" y="22"/>
                    </a:lnTo>
                    <a:lnTo>
                      <a:pt x="27" y="22"/>
                    </a:lnTo>
                    <a:lnTo>
                      <a:pt x="27" y="22"/>
                    </a:lnTo>
                    <a:lnTo>
                      <a:pt x="27" y="22"/>
                    </a:lnTo>
                    <a:lnTo>
                      <a:pt x="27" y="22"/>
                    </a:lnTo>
                    <a:lnTo>
                      <a:pt x="27" y="22"/>
                    </a:lnTo>
                    <a:lnTo>
                      <a:pt x="28" y="20"/>
                    </a:lnTo>
                    <a:lnTo>
                      <a:pt x="28" y="20"/>
                    </a:lnTo>
                    <a:lnTo>
                      <a:pt x="28" y="20"/>
                    </a:lnTo>
                    <a:lnTo>
                      <a:pt x="30" y="20"/>
                    </a:lnTo>
                    <a:lnTo>
                      <a:pt x="32" y="18"/>
                    </a:lnTo>
                    <a:lnTo>
                      <a:pt x="32" y="18"/>
                    </a:lnTo>
                    <a:lnTo>
                      <a:pt x="34" y="16"/>
                    </a:lnTo>
                    <a:lnTo>
                      <a:pt x="34" y="16"/>
                    </a:lnTo>
                    <a:lnTo>
                      <a:pt x="35" y="16"/>
                    </a:lnTo>
                    <a:lnTo>
                      <a:pt x="35" y="15"/>
                    </a:lnTo>
                    <a:lnTo>
                      <a:pt x="37" y="15"/>
                    </a:lnTo>
                    <a:lnTo>
                      <a:pt x="39" y="13"/>
                    </a:lnTo>
                    <a:lnTo>
                      <a:pt x="39" y="13"/>
                    </a:lnTo>
                    <a:lnTo>
                      <a:pt x="39" y="13"/>
                    </a:lnTo>
                    <a:lnTo>
                      <a:pt x="39" y="13"/>
                    </a:lnTo>
                    <a:lnTo>
                      <a:pt x="40" y="13"/>
                    </a:lnTo>
                    <a:lnTo>
                      <a:pt x="40" y="11"/>
                    </a:lnTo>
                    <a:lnTo>
                      <a:pt x="40" y="11"/>
                    </a:lnTo>
                    <a:lnTo>
                      <a:pt x="40" y="10"/>
                    </a:lnTo>
                    <a:lnTo>
                      <a:pt x="42" y="8"/>
                    </a:lnTo>
                    <a:lnTo>
                      <a:pt x="42" y="6"/>
                    </a:lnTo>
                    <a:lnTo>
                      <a:pt x="42" y="6"/>
                    </a:lnTo>
                    <a:lnTo>
                      <a:pt x="44" y="5"/>
                    </a:lnTo>
                    <a:lnTo>
                      <a:pt x="44" y="5"/>
                    </a:lnTo>
                    <a:lnTo>
                      <a:pt x="44" y="5"/>
                    </a:lnTo>
                    <a:lnTo>
                      <a:pt x="45" y="5"/>
                    </a:lnTo>
                    <a:lnTo>
                      <a:pt x="45" y="5"/>
                    </a:lnTo>
                    <a:lnTo>
                      <a:pt x="45" y="5"/>
                    </a:lnTo>
                    <a:lnTo>
                      <a:pt x="45" y="5"/>
                    </a:lnTo>
                    <a:lnTo>
                      <a:pt x="45" y="5"/>
                    </a:lnTo>
                    <a:lnTo>
                      <a:pt x="45" y="5"/>
                    </a:lnTo>
                    <a:lnTo>
                      <a:pt x="45" y="5"/>
                    </a:lnTo>
                    <a:lnTo>
                      <a:pt x="45" y="5"/>
                    </a:lnTo>
                    <a:lnTo>
                      <a:pt x="47" y="5"/>
                    </a:lnTo>
                    <a:lnTo>
                      <a:pt x="49" y="5"/>
                    </a:lnTo>
                    <a:lnTo>
                      <a:pt x="49" y="5"/>
                    </a:lnTo>
                    <a:lnTo>
                      <a:pt x="50" y="3"/>
                    </a:lnTo>
                    <a:lnTo>
                      <a:pt x="50" y="3"/>
                    </a:lnTo>
                    <a:lnTo>
                      <a:pt x="50" y="3"/>
                    </a:lnTo>
                    <a:lnTo>
                      <a:pt x="50" y="3"/>
                    </a:lnTo>
                    <a:lnTo>
                      <a:pt x="50" y="3"/>
                    </a:lnTo>
                    <a:lnTo>
                      <a:pt x="50" y="3"/>
                    </a:lnTo>
                    <a:lnTo>
                      <a:pt x="52" y="3"/>
                    </a:lnTo>
                    <a:lnTo>
                      <a:pt x="52" y="3"/>
                    </a:lnTo>
                    <a:lnTo>
                      <a:pt x="54" y="3"/>
                    </a:lnTo>
                    <a:lnTo>
                      <a:pt x="54" y="3"/>
                    </a:lnTo>
                    <a:lnTo>
                      <a:pt x="54" y="3"/>
                    </a:lnTo>
                    <a:lnTo>
                      <a:pt x="54" y="3"/>
                    </a:lnTo>
                    <a:lnTo>
                      <a:pt x="54" y="3"/>
                    </a:lnTo>
                    <a:lnTo>
                      <a:pt x="54" y="3"/>
                    </a:lnTo>
                    <a:lnTo>
                      <a:pt x="54" y="3"/>
                    </a:lnTo>
                    <a:lnTo>
                      <a:pt x="56" y="1"/>
                    </a:lnTo>
                    <a:lnTo>
                      <a:pt x="56" y="1"/>
                    </a:lnTo>
                    <a:lnTo>
                      <a:pt x="56" y="1"/>
                    </a:lnTo>
                    <a:lnTo>
                      <a:pt x="56" y="1"/>
                    </a:lnTo>
                    <a:lnTo>
                      <a:pt x="5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83" name="Freeform 2543"/>
              <p:cNvSpPr>
                <a:spLocks/>
              </p:cNvSpPr>
              <p:nvPr/>
            </p:nvSpPr>
            <p:spPr bwMode="auto">
              <a:xfrm>
                <a:off x="4108" y="1431"/>
                <a:ext cx="34" cy="39"/>
              </a:xfrm>
              <a:custGeom>
                <a:avLst/>
                <a:gdLst>
                  <a:gd name="T0" fmla="*/ 29 w 34"/>
                  <a:gd name="T1" fmla="*/ 0 h 39"/>
                  <a:gd name="T2" fmla="*/ 34 w 34"/>
                  <a:gd name="T3" fmla="*/ 36 h 39"/>
                  <a:gd name="T4" fmla="*/ 3 w 34"/>
                  <a:gd name="T5" fmla="*/ 39 h 39"/>
                  <a:gd name="T6" fmla="*/ 0 w 34"/>
                  <a:gd name="T7" fmla="*/ 4 h 39"/>
                  <a:gd name="T8" fmla="*/ 13 w 34"/>
                  <a:gd name="T9" fmla="*/ 2 h 39"/>
                  <a:gd name="T10" fmla="*/ 29 w 34"/>
                  <a:gd name="T11" fmla="*/ 0 h 39"/>
                </a:gdLst>
                <a:ahLst/>
                <a:cxnLst>
                  <a:cxn ang="0">
                    <a:pos x="T0" y="T1"/>
                  </a:cxn>
                  <a:cxn ang="0">
                    <a:pos x="T2" y="T3"/>
                  </a:cxn>
                  <a:cxn ang="0">
                    <a:pos x="T4" y="T5"/>
                  </a:cxn>
                  <a:cxn ang="0">
                    <a:pos x="T6" y="T7"/>
                  </a:cxn>
                  <a:cxn ang="0">
                    <a:pos x="T8" y="T9"/>
                  </a:cxn>
                  <a:cxn ang="0">
                    <a:pos x="T10" y="T11"/>
                  </a:cxn>
                </a:cxnLst>
                <a:rect l="0" t="0" r="r" b="b"/>
                <a:pathLst>
                  <a:path w="34" h="39">
                    <a:moveTo>
                      <a:pt x="29" y="0"/>
                    </a:moveTo>
                    <a:lnTo>
                      <a:pt x="34" y="36"/>
                    </a:lnTo>
                    <a:lnTo>
                      <a:pt x="3" y="39"/>
                    </a:lnTo>
                    <a:lnTo>
                      <a:pt x="0" y="4"/>
                    </a:lnTo>
                    <a:lnTo>
                      <a:pt x="13" y="2"/>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84" name="Freeform 2544"/>
              <p:cNvSpPr>
                <a:spLocks/>
              </p:cNvSpPr>
              <p:nvPr/>
            </p:nvSpPr>
            <p:spPr bwMode="auto">
              <a:xfrm>
                <a:off x="4108" y="1431"/>
                <a:ext cx="34" cy="39"/>
              </a:xfrm>
              <a:custGeom>
                <a:avLst/>
                <a:gdLst>
                  <a:gd name="T0" fmla="*/ 29 w 34"/>
                  <a:gd name="T1" fmla="*/ 0 h 39"/>
                  <a:gd name="T2" fmla="*/ 34 w 34"/>
                  <a:gd name="T3" fmla="*/ 36 h 39"/>
                  <a:gd name="T4" fmla="*/ 3 w 34"/>
                  <a:gd name="T5" fmla="*/ 39 h 39"/>
                  <a:gd name="T6" fmla="*/ 0 w 34"/>
                  <a:gd name="T7" fmla="*/ 4 h 39"/>
                  <a:gd name="T8" fmla="*/ 13 w 34"/>
                  <a:gd name="T9" fmla="*/ 2 h 39"/>
                  <a:gd name="T10" fmla="*/ 29 w 34"/>
                  <a:gd name="T11" fmla="*/ 0 h 39"/>
                </a:gdLst>
                <a:ahLst/>
                <a:cxnLst>
                  <a:cxn ang="0">
                    <a:pos x="T0" y="T1"/>
                  </a:cxn>
                  <a:cxn ang="0">
                    <a:pos x="T2" y="T3"/>
                  </a:cxn>
                  <a:cxn ang="0">
                    <a:pos x="T4" y="T5"/>
                  </a:cxn>
                  <a:cxn ang="0">
                    <a:pos x="T6" y="T7"/>
                  </a:cxn>
                  <a:cxn ang="0">
                    <a:pos x="T8" y="T9"/>
                  </a:cxn>
                  <a:cxn ang="0">
                    <a:pos x="T10" y="T11"/>
                  </a:cxn>
                </a:cxnLst>
                <a:rect l="0" t="0" r="r" b="b"/>
                <a:pathLst>
                  <a:path w="34" h="39">
                    <a:moveTo>
                      <a:pt x="29" y="0"/>
                    </a:moveTo>
                    <a:lnTo>
                      <a:pt x="34" y="36"/>
                    </a:lnTo>
                    <a:lnTo>
                      <a:pt x="3" y="39"/>
                    </a:lnTo>
                    <a:lnTo>
                      <a:pt x="0" y="4"/>
                    </a:lnTo>
                    <a:lnTo>
                      <a:pt x="13" y="2"/>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85" name="Freeform 2545"/>
              <p:cNvSpPr>
                <a:spLocks/>
              </p:cNvSpPr>
              <p:nvPr/>
            </p:nvSpPr>
            <p:spPr bwMode="auto">
              <a:xfrm>
                <a:off x="4174" y="1353"/>
                <a:ext cx="35" cy="39"/>
              </a:xfrm>
              <a:custGeom>
                <a:avLst/>
                <a:gdLst>
                  <a:gd name="T0" fmla="*/ 35 w 35"/>
                  <a:gd name="T1" fmla="*/ 36 h 39"/>
                  <a:gd name="T2" fmla="*/ 5 w 35"/>
                  <a:gd name="T3" fmla="*/ 39 h 39"/>
                  <a:gd name="T4" fmla="*/ 0 w 35"/>
                  <a:gd name="T5" fmla="*/ 5 h 39"/>
                  <a:gd name="T6" fmla="*/ 30 w 35"/>
                  <a:gd name="T7" fmla="*/ 0 h 39"/>
                  <a:gd name="T8" fmla="*/ 35 w 35"/>
                  <a:gd name="T9" fmla="*/ 36 h 39"/>
                </a:gdLst>
                <a:ahLst/>
                <a:cxnLst>
                  <a:cxn ang="0">
                    <a:pos x="T0" y="T1"/>
                  </a:cxn>
                  <a:cxn ang="0">
                    <a:pos x="T2" y="T3"/>
                  </a:cxn>
                  <a:cxn ang="0">
                    <a:pos x="T4" y="T5"/>
                  </a:cxn>
                  <a:cxn ang="0">
                    <a:pos x="T6" y="T7"/>
                  </a:cxn>
                  <a:cxn ang="0">
                    <a:pos x="T8" y="T9"/>
                  </a:cxn>
                </a:cxnLst>
                <a:rect l="0" t="0" r="r" b="b"/>
                <a:pathLst>
                  <a:path w="35" h="39">
                    <a:moveTo>
                      <a:pt x="35" y="36"/>
                    </a:moveTo>
                    <a:lnTo>
                      <a:pt x="5" y="39"/>
                    </a:lnTo>
                    <a:lnTo>
                      <a:pt x="0" y="5"/>
                    </a:lnTo>
                    <a:lnTo>
                      <a:pt x="30" y="0"/>
                    </a:lnTo>
                    <a:lnTo>
                      <a:pt x="35"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86" name="Freeform 2546"/>
              <p:cNvSpPr>
                <a:spLocks/>
              </p:cNvSpPr>
              <p:nvPr/>
            </p:nvSpPr>
            <p:spPr bwMode="auto">
              <a:xfrm>
                <a:off x="4174" y="1353"/>
                <a:ext cx="35" cy="39"/>
              </a:xfrm>
              <a:custGeom>
                <a:avLst/>
                <a:gdLst>
                  <a:gd name="T0" fmla="*/ 35 w 35"/>
                  <a:gd name="T1" fmla="*/ 36 h 39"/>
                  <a:gd name="T2" fmla="*/ 5 w 35"/>
                  <a:gd name="T3" fmla="*/ 39 h 39"/>
                  <a:gd name="T4" fmla="*/ 0 w 35"/>
                  <a:gd name="T5" fmla="*/ 5 h 39"/>
                  <a:gd name="T6" fmla="*/ 30 w 35"/>
                  <a:gd name="T7" fmla="*/ 0 h 39"/>
                  <a:gd name="T8" fmla="*/ 35 w 35"/>
                  <a:gd name="T9" fmla="*/ 36 h 39"/>
                </a:gdLst>
                <a:ahLst/>
                <a:cxnLst>
                  <a:cxn ang="0">
                    <a:pos x="T0" y="T1"/>
                  </a:cxn>
                  <a:cxn ang="0">
                    <a:pos x="T2" y="T3"/>
                  </a:cxn>
                  <a:cxn ang="0">
                    <a:pos x="T4" y="T5"/>
                  </a:cxn>
                  <a:cxn ang="0">
                    <a:pos x="T6" y="T7"/>
                  </a:cxn>
                  <a:cxn ang="0">
                    <a:pos x="T8" y="T9"/>
                  </a:cxn>
                </a:cxnLst>
                <a:rect l="0" t="0" r="r" b="b"/>
                <a:pathLst>
                  <a:path w="35" h="39">
                    <a:moveTo>
                      <a:pt x="35" y="36"/>
                    </a:moveTo>
                    <a:lnTo>
                      <a:pt x="5" y="39"/>
                    </a:lnTo>
                    <a:lnTo>
                      <a:pt x="0" y="5"/>
                    </a:lnTo>
                    <a:lnTo>
                      <a:pt x="30" y="0"/>
                    </a:lnTo>
                    <a:lnTo>
                      <a:pt x="35"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87" name="Freeform 2547"/>
              <p:cNvSpPr>
                <a:spLocks/>
              </p:cNvSpPr>
              <p:nvPr/>
            </p:nvSpPr>
            <p:spPr bwMode="auto">
              <a:xfrm>
                <a:off x="4140" y="1323"/>
                <a:ext cx="34" cy="39"/>
              </a:xfrm>
              <a:custGeom>
                <a:avLst/>
                <a:gdLst>
                  <a:gd name="T0" fmla="*/ 30 w 34"/>
                  <a:gd name="T1" fmla="*/ 0 h 39"/>
                  <a:gd name="T2" fmla="*/ 34 w 34"/>
                  <a:gd name="T3" fmla="*/ 35 h 39"/>
                  <a:gd name="T4" fmla="*/ 5 w 34"/>
                  <a:gd name="T5" fmla="*/ 39 h 39"/>
                  <a:gd name="T6" fmla="*/ 0 w 34"/>
                  <a:gd name="T7" fmla="*/ 12 h 39"/>
                  <a:gd name="T8" fmla="*/ 8 w 34"/>
                  <a:gd name="T9" fmla="*/ 12 h 39"/>
                  <a:gd name="T10" fmla="*/ 7 w 34"/>
                  <a:gd name="T11" fmla="*/ 3 h 39"/>
                  <a:gd name="T12" fmla="*/ 30 w 34"/>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34" h="39">
                    <a:moveTo>
                      <a:pt x="30" y="0"/>
                    </a:moveTo>
                    <a:lnTo>
                      <a:pt x="34" y="35"/>
                    </a:lnTo>
                    <a:lnTo>
                      <a:pt x="5" y="39"/>
                    </a:lnTo>
                    <a:lnTo>
                      <a:pt x="0" y="12"/>
                    </a:lnTo>
                    <a:lnTo>
                      <a:pt x="8" y="12"/>
                    </a:lnTo>
                    <a:lnTo>
                      <a:pt x="7" y="3"/>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88" name="Freeform 2548"/>
              <p:cNvSpPr>
                <a:spLocks/>
              </p:cNvSpPr>
              <p:nvPr/>
            </p:nvSpPr>
            <p:spPr bwMode="auto">
              <a:xfrm>
                <a:off x="4140" y="1323"/>
                <a:ext cx="34" cy="39"/>
              </a:xfrm>
              <a:custGeom>
                <a:avLst/>
                <a:gdLst>
                  <a:gd name="T0" fmla="*/ 30 w 34"/>
                  <a:gd name="T1" fmla="*/ 0 h 39"/>
                  <a:gd name="T2" fmla="*/ 34 w 34"/>
                  <a:gd name="T3" fmla="*/ 35 h 39"/>
                  <a:gd name="T4" fmla="*/ 5 w 34"/>
                  <a:gd name="T5" fmla="*/ 39 h 39"/>
                  <a:gd name="T6" fmla="*/ 0 w 34"/>
                  <a:gd name="T7" fmla="*/ 12 h 39"/>
                  <a:gd name="T8" fmla="*/ 8 w 34"/>
                  <a:gd name="T9" fmla="*/ 12 h 39"/>
                  <a:gd name="T10" fmla="*/ 7 w 34"/>
                  <a:gd name="T11" fmla="*/ 3 h 39"/>
                  <a:gd name="T12" fmla="*/ 30 w 34"/>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34" h="39">
                    <a:moveTo>
                      <a:pt x="30" y="0"/>
                    </a:moveTo>
                    <a:lnTo>
                      <a:pt x="34" y="35"/>
                    </a:lnTo>
                    <a:lnTo>
                      <a:pt x="5" y="39"/>
                    </a:lnTo>
                    <a:lnTo>
                      <a:pt x="0" y="12"/>
                    </a:lnTo>
                    <a:lnTo>
                      <a:pt x="8" y="12"/>
                    </a:lnTo>
                    <a:lnTo>
                      <a:pt x="7" y="3"/>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89" name="Freeform 2549"/>
              <p:cNvSpPr>
                <a:spLocks/>
              </p:cNvSpPr>
              <p:nvPr/>
            </p:nvSpPr>
            <p:spPr bwMode="auto">
              <a:xfrm>
                <a:off x="4072" y="1533"/>
                <a:ext cx="36" cy="46"/>
              </a:xfrm>
              <a:custGeom>
                <a:avLst/>
                <a:gdLst>
                  <a:gd name="T0" fmla="*/ 36 w 36"/>
                  <a:gd name="T1" fmla="*/ 44 h 46"/>
                  <a:gd name="T2" fmla="*/ 9 w 36"/>
                  <a:gd name="T3" fmla="*/ 46 h 46"/>
                  <a:gd name="T4" fmla="*/ 9 w 36"/>
                  <a:gd name="T5" fmla="*/ 44 h 46"/>
                  <a:gd name="T6" fmla="*/ 7 w 36"/>
                  <a:gd name="T7" fmla="*/ 40 h 46"/>
                  <a:gd name="T8" fmla="*/ 7 w 36"/>
                  <a:gd name="T9" fmla="*/ 37 h 46"/>
                  <a:gd name="T10" fmla="*/ 7 w 36"/>
                  <a:gd name="T11" fmla="*/ 35 h 46"/>
                  <a:gd name="T12" fmla="*/ 7 w 36"/>
                  <a:gd name="T13" fmla="*/ 30 h 46"/>
                  <a:gd name="T14" fmla="*/ 5 w 36"/>
                  <a:gd name="T15" fmla="*/ 24 h 46"/>
                  <a:gd name="T16" fmla="*/ 4 w 36"/>
                  <a:gd name="T17" fmla="*/ 22 h 46"/>
                  <a:gd name="T18" fmla="*/ 4 w 36"/>
                  <a:gd name="T19" fmla="*/ 18 h 46"/>
                  <a:gd name="T20" fmla="*/ 4 w 36"/>
                  <a:gd name="T21" fmla="*/ 17 h 46"/>
                  <a:gd name="T22" fmla="*/ 2 w 36"/>
                  <a:gd name="T23" fmla="*/ 17 h 46"/>
                  <a:gd name="T24" fmla="*/ 2 w 36"/>
                  <a:gd name="T25" fmla="*/ 15 h 46"/>
                  <a:gd name="T26" fmla="*/ 0 w 36"/>
                  <a:gd name="T27" fmla="*/ 12 h 46"/>
                  <a:gd name="T28" fmla="*/ 24 w 36"/>
                  <a:gd name="T29" fmla="*/ 8 h 46"/>
                  <a:gd name="T30" fmla="*/ 24 w 36"/>
                  <a:gd name="T31" fmla="*/ 0 h 46"/>
                  <a:gd name="T32" fmla="*/ 31 w 36"/>
                  <a:gd name="T33" fmla="*/ 0 h 46"/>
                  <a:gd name="T34" fmla="*/ 32 w 36"/>
                  <a:gd name="T35" fmla="*/ 17 h 46"/>
                  <a:gd name="T36" fmla="*/ 34 w 36"/>
                  <a:gd name="T37" fmla="*/ 22 h 46"/>
                  <a:gd name="T38" fmla="*/ 36 w 36"/>
                  <a:gd name="T39"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46">
                    <a:moveTo>
                      <a:pt x="36" y="44"/>
                    </a:moveTo>
                    <a:lnTo>
                      <a:pt x="9" y="46"/>
                    </a:lnTo>
                    <a:lnTo>
                      <a:pt x="9" y="44"/>
                    </a:lnTo>
                    <a:lnTo>
                      <a:pt x="7" y="40"/>
                    </a:lnTo>
                    <a:lnTo>
                      <a:pt x="7" y="37"/>
                    </a:lnTo>
                    <a:lnTo>
                      <a:pt x="7" y="35"/>
                    </a:lnTo>
                    <a:lnTo>
                      <a:pt x="7" y="30"/>
                    </a:lnTo>
                    <a:lnTo>
                      <a:pt x="5" y="24"/>
                    </a:lnTo>
                    <a:lnTo>
                      <a:pt x="4" y="22"/>
                    </a:lnTo>
                    <a:lnTo>
                      <a:pt x="4" y="18"/>
                    </a:lnTo>
                    <a:lnTo>
                      <a:pt x="4" y="17"/>
                    </a:lnTo>
                    <a:lnTo>
                      <a:pt x="2" y="17"/>
                    </a:lnTo>
                    <a:lnTo>
                      <a:pt x="2" y="15"/>
                    </a:lnTo>
                    <a:lnTo>
                      <a:pt x="0" y="12"/>
                    </a:lnTo>
                    <a:lnTo>
                      <a:pt x="24" y="8"/>
                    </a:lnTo>
                    <a:lnTo>
                      <a:pt x="24" y="0"/>
                    </a:lnTo>
                    <a:lnTo>
                      <a:pt x="31" y="0"/>
                    </a:lnTo>
                    <a:lnTo>
                      <a:pt x="32" y="17"/>
                    </a:lnTo>
                    <a:lnTo>
                      <a:pt x="34" y="22"/>
                    </a:lnTo>
                    <a:lnTo>
                      <a:pt x="36"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90" name="Freeform 2550"/>
              <p:cNvSpPr>
                <a:spLocks/>
              </p:cNvSpPr>
              <p:nvPr/>
            </p:nvSpPr>
            <p:spPr bwMode="auto">
              <a:xfrm>
                <a:off x="4072" y="1533"/>
                <a:ext cx="36" cy="46"/>
              </a:xfrm>
              <a:custGeom>
                <a:avLst/>
                <a:gdLst>
                  <a:gd name="T0" fmla="*/ 36 w 36"/>
                  <a:gd name="T1" fmla="*/ 44 h 46"/>
                  <a:gd name="T2" fmla="*/ 9 w 36"/>
                  <a:gd name="T3" fmla="*/ 46 h 46"/>
                  <a:gd name="T4" fmla="*/ 9 w 36"/>
                  <a:gd name="T5" fmla="*/ 44 h 46"/>
                  <a:gd name="T6" fmla="*/ 7 w 36"/>
                  <a:gd name="T7" fmla="*/ 40 h 46"/>
                  <a:gd name="T8" fmla="*/ 7 w 36"/>
                  <a:gd name="T9" fmla="*/ 37 h 46"/>
                  <a:gd name="T10" fmla="*/ 7 w 36"/>
                  <a:gd name="T11" fmla="*/ 35 h 46"/>
                  <a:gd name="T12" fmla="*/ 7 w 36"/>
                  <a:gd name="T13" fmla="*/ 30 h 46"/>
                  <a:gd name="T14" fmla="*/ 5 w 36"/>
                  <a:gd name="T15" fmla="*/ 24 h 46"/>
                  <a:gd name="T16" fmla="*/ 4 w 36"/>
                  <a:gd name="T17" fmla="*/ 22 h 46"/>
                  <a:gd name="T18" fmla="*/ 4 w 36"/>
                  <a:gd name="T19" fmla="*/ 18 h 46"/>
                  <a:gd name="T20" fmla="*/ 4 w 36"/>
                  <a:gd name="T21" fmla="*/ 17 h 46"/>
                  <a:gd name="T22" fmla="*/ 2 w 36"/>
                  <a:gd name="T23" fmla="*/ 17 h 46"/>
                  <a:gd name="T24" fmla="*/ 2 w 36"/>
                  <a:gd name="T25" fmla="*/ 15 h 46"/>
                  <a:gd name="T26" fmla="*/ 0 w 36"/>
                  <a:gd name="T27" fmla="*/ 12 h 46"/>
                  <a:gd name="T28" fmla="*/ 24 w 36"/>
                  <a:gd name="T29" fmla="*/ 8 h 46"/>
                  <a:gd name="T30" fmla="*/ 24 w 36"/>
                  <a:gd name="T31" fmla="*/ 0 h 46"/>
                  <a:gd name="T32" fmla="*/ 31 w 36"/>
                  <a:gd name="T33" fmla="*/ 0 h 46"/>
                  <a:gd name="T34" fmla="*/ 32 w 36"/>
                  <a:gd name="T35" fmla="*/ 17 h 46"/>
                  <a:gd name="T36" fmla="*/ 34 w 36"/>
                  <a:gd name="T37" fmla="*/ 22 h 46"/>
                  <a:gd name="T38" fmla="*/ 36 w 36"/>
                  <a:gd name="T39"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46">
                    <a:moveTo>
                      <a:pt x="36" y="44"/>
                    </a:moveTo>
                    <a:lnTo>
                      <a:pt x="9" y="46"/>
                    </a:lnTo>
                    <a:lnTo>
                      <a:pt x="9" y="44"/>
                    </a:lnTo>
                    <a:lnTo>
                      <a:pt x="7" y="40"/>
                    </a:lnTo>
                    <a:lnTo>
                      <a:pt x="7" y="37"/>
                    </a:lnTo>
                    <a:lnTo>
                      <a:pt x="7" y="35"/>
                    </a:lnTo>
                    <a:lnTo>
                      <a:pt x="7" y="30"/>
                    </a:lnTo>
                    <a:lnTo>
                      <a:pt x="5" y="24"/>
                    </a:lnTo>
                    <a:lnTo>
                      <a:pt x="4" y="22"/>
                    </a:lnTo>
                    <a:lnTo>
                      <a:pt x="4" y="18"/>
                    </a:lnTo>
                    <a:lnTo>
                      <a:pt x="4" y="17"/>
                    </a:lnTo>
                    <a:lnTo>
                      <a:pt x="2" y="17"/>
                    </a:lnTo>
                    <a:lnTo>
                      <a:pt x="2" y="15"/>
                    </a:lnTo>
                    <a:lnTo>
                      <a:pt x="0" y="12"/>
                    </a:lnTo>
                    <a:lnTo>
                      <a:pt x="24" y="8"/>
                    </a:lnTo>
                    <a:lnTo>
                      <a:pt x="24" y="0"/>
                    </a:lnTo>
                    <a:lnTo>
                      <a:pt x="31" y="0"/>
                    </a:lnTo>
                    <a:lnTo>
                      <a:pt x="32" y="17"/>
                    </a:lnTo>
                    <a:lnTo>
                      <a:pt x="34" y="22"/>
                    </a:lnTo>
                    <a:lnTo>
                      <a:pt x="36"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91" name="Freeform 2551"/>
              <p:cNvSpPr>
                <a:spLocks/>
              </p:cNvSpPr>
              <p:nvPr/>
            </p:nvSpPr>
            <p:spPr bwMode="auto">
              <a:xfrm>
                <a:off x="4172" y="1280"/>
                <a:ext cx="59" cy="43"/>
              </a:xfrm>
              <a:custGeom>
                <a:avLst/>
                <a:gdLst>
                  <a:gd name="T0" fmla="*/ 14 w 59"/>
                  <a:gd name="T1" fmla="*/ 12 h 43"/>
                  <a:gd name="T2" fmla="*/ 15 w 59"/>
                  <a:gd name="T3" fmla="*/ 11 h 43"/>
                  <a:gd name="T4" fmla="*/ 17 w 59"/>
                  <a:gd name="T5" fmla="*/ 11 h 43"/>
                  <a:gd name="T6" fmla="*/ 19 w 59"/>
                  <a:gd name="T7" fmla="*/ 11 h 43"/>
                  <a:gd name="T8" fmla="*/ 22 w 59"/>
                  <a:gd name="T9" fmla="*/ 11 h 43"/>
                  <a:gd name="T10" fmla="*/ 27 w 59"/>
                  <a:gd name="T11" fmla="*/ 16 h 43"/>
                  <a:gd name="T12" fmla="*/ 31 w 59"/>
                  <a:gd name="T13" fmla="*/ 17 h 43"/>
                  <a:gd name="T14" fmla="*/ 32 w 59"/>
                  <a:gd name="T15" fmla="*/ 17 h 43"/>
                  <a:gd name="T16" fmla="*/ 34 w 59"/>
                  <a:gd name="T17" fmla="*/ 17 h 43"/>
                  <a:gd name="T18" fmla="*/ 37 w 59"/>
                  <a:gd name="T19" fmla="*/ 19 h 43"/>
                  <a:gd name="T20" fmla="*/ 41 w 59"/>
                  <a:gd name="T21" fmla="*/ 21 h 43"/>
                  <a:gd name="T22" fmla="*/ 46 w 59"/>
                  <a:gd name="T23" fmla="*/ 22 h 43"/>
                  <a:gd name="T24" fmla="*/ 48 w 59"/>
                  <a:gd name="T25" fmla="*/ 22 h 43"/>
                  <a:gd name="T26" fmla="*/ 48 w 59"/>
                  <a:gd name="T27" fmla="*/ 21 h 43"/>
                  <a:gd name="T28" fmla="*/ 49 w 59"/>
                  <a:gd name="T29" fmla="*/ 22 h 43"/>
                  <a:gd name="T30" fmla="*/ 51 w 59"/>
                  <a:gd name="T31" fmla="*/ 21 h 43"/>
                  <a:gd name="T32" fmla="*/ 51 w 59"/>
                  <a:gd name="T33" fmla="*/ 22 h 43"/>
                  <a:gd name="T34" fmla="*/ 54 w 59"/>
                  <a:gd name="T35" fmla="*/ 26 h 43"/>
                  <a:gd name="T36" fmla="*/ 56 w 59"/>
                  <a:gd name="T37" fmla="*/ 26 h 43"/>
                  <a:gd name="T38" fmla="*/ 56 w 59"/>
                  <a:gd name="T39" fmla="*/ 27 h 43"/>
                  <a:gd name="T40" fmla="*/ 56 w 59"/>
                  <a:gd name="T41" fmla="*/ 27 h 43"/>
                  <a:gd name="T42" fmla="*/ 58 w 59"/>
                  <a:gd name="T43" fmla="*/ 27 h 43"/>
                  <a:gd name="T44" fmla="*/ 58 w 59"/>
                  <a:gd name="T45" fmla="*/ 27 h 43"/>
                  <a:gd name="T46" fmla="*/ 58 w 59"/>
                  <a:gd name="T47" fmla="*/ 27 h 43"/>
                  <a:gd name="T48" fmla="*/ 58 w 59"/>
                  <a:gd name="T49" fmla="*/ 27 h 43"/>
                  <a:gd name="T50" fmla="*/ 58 w 59"/>
                  <a:gd name="T51" fmla="*/ 31 h 43"/>
                  <a:gd name="T52" fmla="*/ 58 w 59"/>
                  <a:gd name="T53" fmla="*/ 33 h 43"/>
                  <a:gd name="T54" fmla="*/ 59 w 59"/>
                  <a:gd name="T55" fmla="*/ 34 h 43"/>
                  <a:gd name="T56" fmla="*/ 5 w 59"/>
                  <a:gd name="T57" fmla="*/ 43 h 43"/>
                  <a:gd name="T58" fmla="*/ 3 w 59"/>
                  <a:gd name="T59" fmla="*/ 0 h 43"/>
                  <a:gd name="T60" fmla="*/ 5 w 59"/>
                  <a:gd name="T61" fmla="*/ 2 h 43"/>
                  <a:gd name="T62" fmla="*/ 7 w 59"/>
                  <a:gd name="T63" fmla="*/ 4 h 43"/>
                  <a:gd name="T64" fmla="*/ 9 w 59"/>
                  <a:gd name="T65" fmla="*/ 5 h 43"/>
                  <a:gd name="T66" fmla="*/ 9 w 59"/>
                  <a:gd name="T67" fmla="*/ 9 h 43"/>
                  <a:gd name="T68" fmla="*/ 10 w 59"/>
                  <a:gd name="T69" fmla="*/ 11 h 43"/>
                  <a:gd name="T70" fmla="*/ 12 w 59"/>
                  <a:gd name="T7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 h="43">
                    <a:moveTo>
                      <a:pt x="12" y="12"/>
                    </a:moveTo>
                    <a:lnTo>
                      <a:pt x="14" y="12"/>
                    </a:lnTo>
                    <a:lnTo>
                      <a:pt x="15" y="12"/>
                    </a:lnTo>
                    <a:lnTo>
                      <a:pt x="15" y="11"/>
                    </a:lnTo>
                    <a:lnTo>
                      <a:pt x="15" y="11"/>
                    </a:lnTo>
                    <a:lnTo>
                      <a:pt x="17" y="11"/>
                    </a:lnTo>
                    <a:lnTo>
                      <a:pt x="17" y="12"/>
                    </a:lnTo>
                    <a:lnTo>
                      <a:pt x="19" y="11"/>
                    </a:lnTo>
                    <a:lnTo>
                      <a:pt x="20" y="11"/>
                    </a:lnTo>
                    <a:lnTo>
                      <a:pt x="22" y="11"/>
                    </a:lnTo>
                    <a:lnTo>
                      <a:pt x="26" y="12"/>
                    </a:lnTo>
                    <a:lnTo>
                      <a:pt x="27" y="16"/>
                    </a:lnTo>
                    <a:lnTo>
                      <a:pt x="27" y="16"/>
                    </a:lnTo>
                    <a:lnTo>
                      <a:pt x="31" y="17"/>
                    </a:lnTo>
                    <a:lnTo>
                      <a:pt x="31" y="17"/>
                    </a:lnTo>
                    <a:lnTo>
                      <a:pt x="32" y="17"/>
                    </a:lnTo>
                    <a:lnTo>
                      <a:pt x="34" y="17"/>
                    </a:lnTo>
                    <a:lnTo>
                      <a:pt x="34" y="17"/>
                    </a:lnTo>
                    <a:lnTo>
                      <a:pt x="36" y="17"/>
                    </a:lnTo>
                    <a:lnTo>
                      <a:pt x="37" y="19"/>
                    </a:lnTo>
                    <a:lnTo>
                      <a:pt x="39" y="19"/>
                    </a:lnTo>
                    <a:lnTo>
                      <a:pt x="41" y="21"/>
                    </a:lnTo>
                    <a:lnTo>
                      <a:pt x="44" y="22"/>
                    </a:lnTo>
                    <a:lnTo>
                      <a:pt x="46" y="22"/>
                    </a:lnTo>
                    <a:lnTo>
                      <a:pt x="48" y="22"/>
                    </a:lnTo>
                    <a:lnTo>
                      <a:pt x="48" y="22"/>
                    </a:lnTo>
                    <a:lnTo>
                      <a:pt x="48" y="21"/>
                    </a:lnTo>
                    <a:lnTo>
                      <a:pt x="48" y="21"/>
                    </a:lnTo>
                    <a:lnTo>
                      <a:pt x="49" y="22"/>
                    </a:lnTo>
                    <a:lnTo>
                      <a:pt x="49" y="22"/>
                    </a:lnTo>
                    <a:lnTo>
                      <a:pt x="51" y="21"/>
                    </a:lnTo>
                    <a:lnTo>
                      <a:pt x="51" y="21"/>
                    </a:lnTo>
                    <a:lnTo>
                      <a:pt x="51" y="22"/>
                    </a:lnTo>
                    <a:lnTo>
                      <a:pt x="51" y="22"/>
                    </a:lnTo>
                    <a:lnTo>
                      <a:pt x="53" y="22"/>
                    </a:lnTo>
                    <a:lnTo>
                      <a:pt x="54" y="26"/>
                    </a:lnTo>
                    <a:lnTo>
                      <a:pt x="54" y="26"/>
                    </a:lnTo>
                    <a:lnTo>
                      <a:pt x="56" y="26"/>
                    </a:lnTo>
                    <a:lnTo>
                      <a:pt x="56" y="26"/>
                    </a:lnTo>
                    <a:lnTo>
                      <a:pt x="56" y="27"/>
                    </a:lnTo>
                    <a:lnTo>
                      <a:pt x="56" y="27"/>
                    </a:lnTo>
                    <a:lnTo>
                      <a:pt x="56" y="27"/>
                    </a:lnTo>
                    <a:lnTo>
                      <a:pt x="56" y="27"/>
                    </a:lnTo>
                    <a:lnTo>
                      <a:pt x="58" y="27"/>
                    </a:lnTo>
                    <a:lnTo>
                      <a:pt x="58" y="27"/>
                    </a:lnTo>
                    <a:lnTo>
                      <a:pt x="58" y="27"/>
                    </a:lnTo>
                    <a:lnTo>
                      <a:pt x="58" y="27"/>
                    </a:lnTo>
                    <a:lnTo>
                      <a:pt x="58" y="27"/>
                    </a:lnTo>
                    <a:lnTo>
                      <a:pt x="58" y="27"/>
                    </a:lnTo>
                    <a:lnTo>
                      <a:pt x="58" y="27"/>
                    </a:lnTo>
                    <a:lnTo>
                      <a:pt x="58" y="29"/>
                    </a:lnTo>
                    <a:lnTo>
                      <a:pt x="58" y="31"/>
                    </a:lnTo>
                    <a:lnTo>
                      <a:pt x="58" y="31"/>
                    </a:lnTo>
                    <a:lnTo>
                      <a:pt x="58" y="33"/>
                    </a:lnTo>
                    <a:lnTo>
                      <a:pt x="58" y="33"/>
                    </a:lnTo>
                    <a:lnTo>
                      <a:pt x="59" y="34"/>
                    </a:lnTo>
                    <a:lnTo>
                      <a:pt x="29" y="39"/>
                    </a:lnTo>
                    <a:lnTo>
                      <a:pt x="5" y="43"/>
                    </a:lnTo>
                    <a:lnTo>
                      <a:pt x="0" y="0"/>
                    </a:lnTo>
                    <a:lnTo>
                      <a:pt x="3" y="0"/>
                    </a:lnTo>
                    <a:lnTo>
                      <a:pt x="3" y="0"/>
                    </a:lnTo>
                    <a:lnTo>
                      <a:pt x="5" y="2"/>
                    </a:lnTo>
                    <a:lnTo>
                      <a:pt x="7" y="4"/>
                    </a:lnTo>
                    <a:lnTo>
                      <a:pt x="7" y="4"/>
                    </a:lnTo>
                    <a:lnTo>
                      <a:pt x="9" y="5"/>
                    </a:lnTo>
                    <a:lnTo>
                      <a:pt x="9" y="5"/>
                    </a:lnTo>
                    <a:lnTo>
                      <a:pt x="9" y="7"/>
                    </a:lnTo>
                    <a:lnTo>
                      <a:pt x="9" y="9"/>
                    </a:lnTo>
                    <a:lnTo>
                      <a:pt x="10" y="11"/>
                    </a:lnTo>
                    <a:lnTo>
                      <a:pt x="10" y="11"/>
                    </a:lnTo>
                    <a:lnTo>
                      <a:pt x="12" y="12"/>
                    </a:lnTo>
                    <a:lnTo>
                      <a:pt x="12"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92" name="Freeform 2552"/>
              <p:cNvSpPr>
                <a:spLocks/>
              </p:cNvSpPr>
              <p:nvPr/>
            </p:nvSpPr>
            <p:spPr bwMode="auto">
              <a:xfrm>
                <a:off x="4172" y="1280"/>
                <a:ext cx="59" cy="43"/>
              </a:xfrm>
              <a:custGeom>
                <a:avLst/>
                <a:gdLst>
                  <a:gd name="T0" fmla="*/ 14 w 59"/>
                  <a:gd name="T1" fmla="*/ 12 h 43"/>
                  <a:gd name="T2" fmla="*/ 15 w 59"/>
                  <a:gd name="T3" fmla="*/ 11 h 43"/>
                  <a:gd name="T4" fmla="*/ 17 w 59"/>
                  <a:gd name="T5" fmla="*/ 11 h 43"/>
                  <a:gd name="T6" fmla="*/ 19 w 59"/>
                  <a:gd name="T7" fmla="*/ 11 h 43"/>
                  <a:gd name="T8" fmla="*/ 22 w 59"/>
                  <a:gd name="T9" fmla="*/ 11 h 43"/>
                  <a:gd name="T10" fmla="*/ 27 w 59"/>
                  <a:gd name="T11" fmla="*/ 16 h 43"/>
                  <a:gd name="T12" fmla="*/ 31 w 59"/>
                  <a:gd name="T13" fmla="*/ 17 h 43"/>
                  <a:gd name="T14" fmla="*/ 32 w 59"/>
                  <a:gd name="T15" fmla="*/ 17 h 43"/>
                  <a:gd name="T16" fmla="*/ 34 w 59"/>
                  <a:gd name="T17" fmla="*/ 17 h 43"/>
                  <a:gd name="T18" fmla="*/ 37 w 59"/>
                  <a:gd name="T19" fmla="*/ 19 h 43"/>
                  <a:gd name="T20" fmla="*/ 41 w 59"/>
                  <a:gd name="T21" fmla="*/ 21 h 43"/>
                  <a:gd name="T22" fmla="*/ 46 w 59"/>
                  <a:gd name="T23" fmla="*/ 22 h 43"/>
                  <a:gd name="T24" fmla="*/ 48 w 59"/>
                  <a:gd name="T25" fmla="*/ 22 h 43"/>
                  <a:gd name="T26" fmla="*/ 48 w 59"/>
                  <a:gd name="T27" fmla="*/ 21 h 43"/>
                  <a:gd name="T28" fmla="*/ 49 w 59"/>
                  <a:gd name="T29" fmla="*/ 22 h 43"/>
                  <a:gd name="T30" fmla="*/ 51 w 59"/>
                  <a:gd name="T31" fmla="*/ 21 h 43"/>
                  <a:gd name="T32" fmla="*/ 51 w 59"/>
                  <a:gd name="T33" fmla="*/ 22 h 43"/>
                  <a:gd name="T34" fmla="*/ 54 w 59"/>
                  <a:gd name="T35" fmla="*/ 26 h 43"/>
                  <a:gd name="T36" fmla="*/ 56 w 59"/>
                  <a:gd name="T37" fmla="*/ 26 h 43"/>
                  <a:gd name="T38" fmla="*/ 56 w 59"/>
                  <a:gd name="T39" fmla="*/ 27 h 43"/>
                  <a:gd name="T40" fmla="*/ 56 w 59"/>
                  <a:gd name="T41" fmla="*/ 27 h 43"/>
                  <a:gd name="T42" fmla="*/ 58 w 59"/>
                  <a:gd name="T43" fmla="*/ 27 h 43"/>
                  <a:gd name="T44" fmla="*/ 58 w 59"/>
                  <a:gd name="T45" fmla="*/ 27 h 43"/>
                  <a:gd name="T46" fmla="*/ 58 w 59"/>
                  <a:gd name="T47" fmla="*/ 27 h 43"/>
                  <a:gd name="T48" fmla="*/ 58 w 59"/>
                  <a:gd name="T49" fmla="*/ 27 h 43"/>
                  <a:gd name="T50" fmla="*/ 58 w 59"/>
                  <a:gd name="T51" fmla="*/ 31 h 43"/>
                  <a:gd name="T52" fmla="*/ 58 w 59"/>
                  <a:gd name="T53" fmla="*/ 33 h 43"/>
                  <a:gd name="T54" fmla="*/ 59 w 59"/>
                  <a:gd name="T55" fmla="*/ 34 h 43"/>
                  <a:gd name="T56" fmla="*/ 5 w 59"/>
                  <a:gd name="T57" fmla="*/ 43 h 43"/>
                  <a:gd name="T58" fmla="*/ 3 w 59"/>
                  <a:gd name="T59" fmla="*/ 0 h 43"/>
                  <a:gd name="T60" fmla="*/ 5 w 59"/>
                  <a:gd name="T61" fmla="*/ 2 h 43"/>
                  <a:gd name="T62" fmla="*/ 7 w 59"/>
                  <a:gd name="T63" fmla="*/ 4 h 43"/>
                  <a:gd name="T64" fmla="*/ 9 w 59"/>
                  <a:gd name="T65" fmla="*/ 5 h 43"/>
                  <a:gd name="T66" fmla="*/ 9 w 59"/>
                  <a:gd name="T67" fmla="*/ 9 h 43"/>
                  <a:gd name="T68" fmla="*/ 10 w 59"/>
                  <a:gd name="T69" fmla="*/ 11 h 43"/>
                  <a:gd name="T70" fmla="*/ 12 w 59"/>
                  <a:gd name="T7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 h="43">
                    <a:moveTo>
                      <a:pt x="12" y="12"/>
                    </a:moveTo>
                    <a:lnTo>
                      <a:pt x="14" y="12"/>
                    </a:lnTo>
                    <a:lnTo>
                      <a:pt x="15" y="12"/>
                    </a:lnTo>
                    <a:lnTo>
                      <a:pt x="15" y="11"/>
                    </a:lnTo>
                    <a:lnTo>
                      <a:pt x="15" y="11"/>
                    </a:lnTo>
                    <a:lnTo>
                      <a:pt x="17" y="11"/>
                    </a:lnTo>
                    <a:lnTo>
                      <a:pt x="17" y="12"/>
                    </a:lnTo>
                    <a:lnTo>
                      <a:pt x="19" y="11"/>
                    </a:lnTo>
                    <a:lnTo>
                      <a:pt x="20" y="11"/>
                    </a:lnTo>
                    <a:lnTo>
                      <a:pt x="22" y="11"/>
                    </a:lnTo>
                    <a:lnTo>
                      <a:pt x="26" y="12"/>
                    </a:lnTo>
                    <a:lnTo>
                      <a:pt x="27" y="16"/>
                    </a:lnTo>
                    <a:lnTo>
                      <a:pt x="27" y="16"/>
                    </a:lnTo>
                    <a:lnTo>
                      <a:pt x="31" y="17"/>
                    </a:lnTo>
                    <a:lnTo>
                      <a:pt x="31" y="17"/>
                    </a:lnTo>
                    <a:lnTo>
                      <a:pt x="32" y="17"/>
                    </a:lnTo>
                    <a:lnTo>
                      <a:pt x="34" y="17"/>
                    </a:lnTo>
                    <a:lnTo>
                      <a:pt x="34" y="17"/>
                    </a:lnTo>
                    <a:lnTo>
                      <a:pt x="36" y="17"/>
                    </a:lnTo>
                    <a:lnTo>
                      <a:pt x="37" y="19"/>
                    </a:lnTo>
                    <a:lnTo>
                      <a:pt x="39" y="19"/>
                    </a:lnTo>
                    <a:lnTo>
                      <a:pt x="41" y="21"/>
                    </a:lnTo>
                    <a:lnTo>
                      <a:pt x="44" y="22"/>
                    </a:lnTo>
                    <a:lnTo>
                      <a:pt x="46" y="22"/>
                    </a:lnTo>
                    <a:lnTo>
                      <a:pt x="48" y="22"/>
                    </a:lnTo>
                    <a:lnTo>
                      <a:pt x="48" y="22"/>
                    </a:lnTo>
                    <a:lnTo>
                      <a:pt x="48" y="21"/>
                    </a:lnTo>
                    <a:lnTo>
                      <a:pt x="48" y="21"/>
                    </a:lnTo>
                    <a:lnTo>
                      <a:pt x="49" y="22"/>
                    </a:lnTo>
                    <a:lnTo>
                      <a:pt x="49" y="22"/>
                    </a:lnTo>
                    <a:lnTo>
                      <a:pt x="51" y="21"/>
                    </a:lnTo>
                    <a:lnTo>
                      <a:pt x="51" y="21"/>
                    </a:lnTo>
                    <a:lnTo>
                      <a:pt x="51" y="22"/>
                    </a:lnTo>
                    <a:lnTo>
                      <a:pt x="51" y="22"/>
                    </a:lnTo>
                    <a:lnTo>
                      <a:pt x="53" y="22"/>
                    </a:lnTo>
                    <a:lnTo>
                      <a:pt x="54" y="26"/>
                    </a:lnTo>
                    <a:lnTo>
                      <a:pt x="54" y="26"/>
                    </a:lnTo>
                    <a:lnTo>
                      <a:pt x="56" y="26"/>
                    </a:lnTo>
                    <a:lnTo>
                      <a:pt x="56" y="26"/>
                    </a:lnTo>
                    <a:lnTo>
                      <a:pt x="56" y="27"/>
                    </a:lnTo>
                    <a:lnTo>
                      <a:pt x="56" y="27"/>
                    </a:lnTo>
                    <a:lnTo>
                      <a:pt x="56" y="27"/>
                    </a:lnTo>
                    <a:lnTo>
                      <a:pt x="56" y="27"/>
                    </a:lnTo>
                    <a:lnTo>
                      <a:pt x="58" y="27"/>
                    </a:lnTo>
                    <a:lnTo>
                      <a:pt x="58" y="27"/>
                    </a:lnTo>
                    <a:lnTo>
                      <a:pt x="58" y="27"/>
                    </a:lnTo>
                    <a:lnTo>
                      <a:pt x="58" y="27"/>
                    </a:lnTo>
                    <a:lnTo>
                      <a:pt x="58" y="27"/>
                    </a:lnTo>
                    <a:lnTo>
                      <a:pt x="58" y="27"/>
                    </a:lnTo>
                    <a:lnTo>
                      <a:pt x="58" y="27"/>
                    </a:lnTo>
                    <a:lnTo>
                      <a:pt x="58" y="29"/>
                    </a:lnTo>
                    <a:lnTo>
                      <a:pt x="58" y="31"/>
                    </a:lnTo>
                    <a:lnTo>
                      <a:pt x="58" y="31"/>
                    </a:lnTo>
                    <a:lnTo>
                      <a:pt x="58" y="33"/>
                    </a:lnTo>
                    <a:lnTo>
                      <a:pt x="58" y="33"/>
                    </a:lnTo>
                    <a:lnTo>
                      <a:pt x="59" y="34"/>
                    </a:lnTo>
                    <a:lnTo>
                      <a:pt x="29" y="39"/>
                    </a:lnTo>
                    <a:lnTo>
                      <a:pt x="5" y="43"/>
                    </a:lnTo>
                    <a:lnTo>
                      <a:pt x="0" y="0"/>
                    </a:lnTo>
                    <a:lnTo>
                      <a:pt x="3" y="0"/>
                    </a:lnTo>
                    <a:lnTo>
                      <a:pt x="3" y="0"/>
                    </a:lnTo>
                    <a:lnTo>
                      <a:pt x="5" y="2"/>
                    </a:lnTo>
                    <a:lnTo>
                      <a:pt x="7" y="4"/>
                    </a:lnTo>
                    <a:lnTo>
                      <a:pt x="7" y="4"/>
                    </a:lnTo>
                    <a:lnTo>
                      <a:pt x="9" y="5"/>
                    </a:lnTo>
                    <a:lnTo>
                      <a:pt x="9" y="5"/>
                    </a:lnTo>
                    <a:lnTo>
                      <a:pt x="9" y="7"/>
                    </a:lnTo>
                    <a:lnTo>
                      <a:pt x="9" y="9"/>
                    </a:lnTo>
                    <a:lnTo>
                      <a:pt x="10" y="11"/>
                    </a:lnTo>
                    <a:lnTo>
                      <a:pt x="10" y="11"/>
                    </a:lnTo>
                    <a:lnTo>
                      <a:pt x="12" y="12"/>
                    </a:lnTo>
                    <a:lnTo>
                      <a:pt x="12"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93" name="Freeform 2553"/>
              <p:cNvSpPr>
                <a:spLocks/>
              </p:cNvSpPr>
              <p:nvPr/>
            </p:nvSpPr>
            <p:spPr bwMode="auto">
              <a:xfrm>
                <a:off x="4148" y="1392"/>
                <a:ext cx="34" cy="39"/>
              </a:xfrm>
              <a:custGeom>
                <a:avLst/>
                <a:gdLst>
                  <a:gd name="T0" fmla="*/ 34 w 34"/>
                  <a:gd name="T1" fmla="*/ 34 h 39"/>
                  <a:gd name="T2" fmla="*/ 19 w 34"/>
                  <a:gd name="T3" fmla="*/ 37 h 39"/>
                  <a:gd name="T4" fmla="*/ 4 w 34"/>
                  <a:gd name="T5" fmla="*/ 39 h 39"/>
                  <a:gd name="T6" fmla="*/ 0 w 34"/>
                  <a:gd name="T7" fmla="*/ 12 h 39"/>
                  <a:gd name="T8" fmla="*/ 0 w 34"/>
                  <a:gd name="T9" fmla="*/ 4 h 39"/>
                  <a:gd name="T10" fmla="*/ 31 w 34"/>
                  <a:gd name="T11" fmla="*/ 0 h 39"/>
                  <a:gd name="T12" fmla="*/ 34 w 34"/>
                  <a:gd name="T13" fmla="*/ 34 h 39"/>
                  <a:gd name="T14" fmla="*/ 34 w 34"/>
                  <a:gd name="T15" fmla="*/ 3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9">
                    <a:moveTo>
                      <a:pt x="34" y="34"/>
                    </a:moveTo>
                    <a:lnTo>
                      <a:pt x="19" y="37"/>
                    </a:lnTo>
                    <a:lnTo>
                      <a:pt x="4" y="39"/>
                    </a:lnTo>
                    <a:lnTo>
                      <a:pt x="0" y="12"/>
                    </a:lnTo>
                    <a:lnTo>
                      <a:pt x="0" y="4"/>
                    </a:lnTo>
                    <a:lnTo>
                      <a:pt x="31" y="0"/>
                    </a:lnTo>
                    <a:lnTo>
                      <a:pt x="34" y="34"/>
                    </a:lnTo>
                    <a:lnTo>
                      <a:pt x="34"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94" name="Freeform 2554"/>
              <p:cNvSpPr>
                <a:spLocks/>
              </p:cNvSpPr>
              <p:nvPr/>
            </p:nvSpPr>
            <p:spPr bwMode="auto">
              <a:xfrm>
                <a:off x="4148" y="1392"/>
                <a:ext cx="34" cy="39"/>
              </a:xfrm>
              <a:custGeom>
                <a:avLst/>
                <a:gdLst>
                  <a:gd name="T0" fmla="*/ 34 w 34"/>
                  <a:gd name="T1" fmla="*/ 34 h 39"/>
                  <a:gd name="T2" fmla="*/ 19 w 34"/>
                  <a:gd name="T3" fmla="*/ 37 h 39"/>
                  <a:gd name="T4" fmla="*/ 4 w 34"/>
                  <a:gd name="T5" fmla="*/ 39 h 39"/>
                  <a:gd name="T6" fmla="*/ 0 w 34"/>
                  <a:gd name="T7" fmla="*/ 12 h 39"/>
                  <a:gd name="T8" fmla="*/ 0 w 34"/>
                  <a:gd name="T9" fmla="*/ 4 h 39"/>
                  <a:gd name="T10" fmla="*/ 31 w 34"/>
                  <a:gd name="T11" fmla="*/ 0 h 39"/>
                  <a:gd name="T12" fmla="*/ 34 w 34"/>
                  <a:gd name="T13" fmla="*/ 34 h 39"/>
                  <a:gd name="T14" fmla="*/ 34 w 34"/>
                  <a:gd name="T15" fmla="*/ 3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9">
                    <a:moveTo>
                      <a:pt x="34" y="34"/>
                    </a:moveTo>
                    <a:lnTo>
                      <a:pt x="19" y="37"/>
                    </a:lnTo>
                    <a:lnTo>
                      <a:pt x="4" y="39"/>
                    </a:lnTo>
                    <a:lnTo>
                      <a:pt x="0" y="12"/>
                    </a:lnTo>
                    <a:lnTo>
                      <a:pt x="0" y="4"/>
                    </a:lnTo>
                    <a:lnTo>
                      <a:pt x="31" y="0"/>
                    </a:lnTo>
                    <a:lnTo>
                      <a:pt x="34" y="34"/>
                    </a:lnTo>
                    <a:lnTo>
                      <a:pt x="34"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95" name="Freeform 2555"/>
              <p:cNvSpPr>
                <a:spLocks/>
              </p:cNvSpPr>
              <p:nvPr/>
            </p:nvSpPr>
            <p:spPr bwMode="auto">
              <a:xfrm>
                <a:off x="4191" y="1484"/>
                <a:ext cx="47" cy="45"/>
              </a:xfrm>
              <a:custGeom>
                <a:avLst/>
                <a:gdLst>
                  <a:gd name="T0" fmla="*/ 32 w 47"/>
                  <a:gd name="T1" fmla="*/ 42 h 45"/>
                  <a:gd name="T2" fmla="*/ 5 w 47"/>
                  <a:gd name="T3" fmla="*/ 45 h 45"/>
                  <a:gd name="T4" fmla="*/ 0 w 47"/>
                  <a:gd name="T5" fmla="*/ 12 h 45"/>
                  <a:gd name="T6" fmla="*/ 13 w 47"/>
                  <a:gd name="T7" fmla="*/ 8 h 45"/>
                  <a:gd name="T8" fmla="*/ 12 w 47"/>
                  <a:gd name="T9" fmla="*/ 0 h 45"/>
                  <a:gd name="T10" fmla="*/ 20 w 47"/>
                  <a:gd name="T11" fmla="*/ 0 h 45"/>
                  <a:gd name="T12" fmla="*/ 20 w 47"/>
                  <a:gd name="T13" fmla="*/ 3 h 45"/>
                  <a:gd name="T14" fmla="*/ 29 w 47"/>
                  <a:gd name="T15" fmla="*/ 3 h 45"/>
                  <a:gd name="T16" fmla="*/ 35 w 47"/>
                  <a:gd name="T17" fmla="*/ 6 h 45"/>
                  <a:gd name="T18" fmla="*/ 44 w 47"/>
                  <a:gd name="T19" fmla="*/ 5 h 45"/>
                  <a:gd name="T20" fmla="*/ 47 w 47"/>
                  <a:gd name="T21" fmla="*/ 30 h 45"/>
                  <a:gd name="T22" fmla="*/ 47 w 47"/>
                  <a:gd name="T23" fmla="*/ 30 h 45"/>
                  <a:gd name="T24" fmla="*/ 39 w 47"/>
                  <a:gd name="T25" fmla="*/ 32 h 45"/>
                  <a:gd name="T26" fmla="*/ 32 w 47"/>
                  <a:gd name="T27" fmla="*/ 34 h 45"/>
                  <a:gd name="T28" fmla="*/ 32 w 47"/>
                  <a:gd name="T2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5">
                    <a:moveTo>
                      <a:pt x="32" y="42"/>
                    </a:moveTo>
                    <a:lnTo>
                      <a:pt x="5" y="45"/>
                    </a:lnTo>
                    <a:lnTo>
                      <a:pt x="0" y="12"/>
                    </a:lnTo>
                    <a:lnTo>
                      <a:pt x="13" y="8"/>
                    </a:lnTo>
                    <a:lnTo>
                      <a:pt x="12" y="0"/>
                    </a:lnTo>
                    <a:lnTo>
                      <a:pt x="20" y="0"/>
                    </a:lnTo>
                    <a:lnTo>
                      <a:pt x="20" y="3"/>
                    </a:lnTo>
                    <a:lnTo>
                      <a:pt x="29" y="3"/>
                    </a:lnTo>
                    <a:lnTo>
                      <a:pt x="35" y="6"/>
                    </a:lnTo>
                    <a:lnTo>
                      <a:pt x="44" y="5"/>
                    </a:lnTo>
                    <a:lnTo>
                      <a:pt x="47" y="30"/>
                    </a:lnTo>
                    <a:lnTo>
                      <a:pt x="47" y="30"/>
                    </a:lnTo>
                    <a:lnTo>
                      <a:pt x="39" y="32"/>
                    </a:lnTo>
                    <a:lnTo>
                      <a:pt x="32" y="34"/>
                    </a:lnTo>
                    <a:lnTo>
                      <a:pt x="32"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96" name="Freeform 2556"/>
              <p:cNvSpPr>
                <a:spLocks/>
              </p:cNvSpPr>
              <p:nvPr/>
            </p:nvSpPr>
            <p:spPr bwMode="auto">
              <a:xfrm>
                <a:off x="4191" y="1484"/>
                <a:ext cx="47" cy="45"/>
              </a:xfrm>
              <a:custGeom>
                <a:avLst/>
                <a:gdLst>
                  <a:gd name="T0" fmla="*/ 32 w 47"/>
                  <a:gd name="T1" fmla="*/ 42 h 45"/>
                  <a:gd name="T2" fmla="*/ 5 w 47"/>
                  <a:gd name="T3" fmla="*/ 45 h 45"/>
                  <a:gd name="T4" fmla="*/ 0 w 47"/>
                  <a:gd name="T5" fmla="*/ 12 h 45"/>
                  <a:gd name="T6" fmla="*/ 13 w 47"/>
                  <a:gd name="T7" fmla="*/ 8 h 45"/>
                  <a:gd name="T8" fmla="*/ 12 w 47"/>
                  <a:gd name="T9" fmla="*/ 0 h 45"/>
                  <a:gd name="T10" fmla="*/ 20 w 47"/>
                  <a:gd name="T11" fmla="*/ 0 h 45"/>
                  <a:gd name="T12" fmla="*/ 20 w 47"/>
                  <a:gd name="T13" fmla="*/ 3 h 45"/>
                  <a:gd name="T14" fmla="*/ 29 w 47"/>
                  <a:gd name="T15" fmla="*/ 3 h 45"/>
                  <a:gd name="T16" fmla="*/ 35 w 47"/>
                  <a:gd name="T17" fmla="*/ 6 h 45"/>
                  <a:gd name="T18" fmla="*/ 44 w 47"/>
                  <a:gd name="T19" fmla="*/ 5 h 45"/>
                  <a:gd name="T20" fmla="*/ 47 w 47"/>
                  <a:gd name="T21" fmla="*/ 30 h 45"/>
                  <a:gd name="T22" fmla="*/ 47 w 47"/>
                  <a:gd name="T23" fmla="*/ 30 h 45"/>
                  <a:gd name="T24" fmla="*/ 39 w 47"/>
                  <a:gd name="T25" fmla="*/ 32 h 45"/>
                  <a:gd name="T26" fmla="*/ 32 w 47"/>
                  <a:gd name="T27" fmla="*/ 34 h 45"/>
                  <a:gd name="T28" fmla="*/ 32 w 47"/>
                  <a:gd name="T2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5">
                    <a:moveTo>
                      <a:pt x="32" y="42"/>
                    </a:moveTo>
                    <a:lnTo>
                      <a:pt x="5" y="45"/>
                    </a:lnTo>
                    <a:lnTo>
                      <a:pt x="0" y="12"/>
                    </a:lnTo>
                    <a:lnTo>
                      <a:pt x="13" y="8"/>
                    </a:lnTo>
                    <a:lnTo>
                      <a:pt x="12" y="0"/>
                    </a:lnTo>
                    <a:lnTo>
                      <a:pt x="20" y="0"/>
                    </a:lnTo>
                    <a:lnTo>
                      <a:pt x="20" y="3"/>
                    </a:lnTo>
                    <a:lnTo>
                      <a:pt x="29" y="3"/>
                    </a:lnTo>
                    <a:lnTo>
                      <a:pt x="35" y="6"/>
                    </a:lnTo>
                    <a:lnTo>
                      <a:pt x="44" y="5"/>
                    </a:lnTo>
                    <a:lnTo>
                      <a:pt x="47" y="30"/>
                    </a:lnTo>
                    <a:lnTo>
                      <a:pt x="47" y="30"/>
                    </a:lnTo>
                    <a:lnTo>
                      <a:pt x="39" y="32"/>
                    </a:lnTo>
                    <a:lnTo>
                      <a:pt x="32" y="34"/>
                    </a:lnTo>
                    <a:lnTo>
                      <a:pt x="32"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97" name="Freeform 2557"/>
              <p:cNvSpPr>
                <a:spLocks/>
              </p:cNvSpPr>
              <p:nvPr/>
            </p:nvSpPr>
            <p:spPr bwMode="auto">
              <a:xfrm>
                <a:off x="4284" y="1509"/>
                <a:ext cx="39" cy="66"/>
              </a:xfrm>
              <a:custGeom>
                <a:avLst/>
                <a:gdLst>
                  <a:gd name="T0" fmla="*/ 37 w 39"/>
                  <a:gd name="T1" fmla="*/ 29 h 66"/>
                  <a:gd name="T2" fmla="*/ 39 w 39"/>
                  <a:gd name="T3" fmla="*/ 54 h 66"/>
                  <a:gd name="T4" fmla="*/ 37 w 39"/>
                  <a:gd name="T5" fmla="*/ 56 h 66"/>
                  <a:gd name="T6" fmla="*/ 34 w 39"/>
                  <a:gd name="T7" fmla="*/ 63 h 66"/>
                  <a:gd name="T8" fmla="*/ 32 w 39"/>
                  <a:gd name="T9" fmla="*/ 63 h 66"/>
                  <a:gd name="T10" fmla="*/ 29 w 39"/>
                  <a:gd name="T11" fmla="*/ 66 h 66"/>
                  <a:gd name="T12" fmla="*/ 29 w 39"/>
                  <a:gd name="T13" fmla="*/ 64 h 66"/>
                  <a:gd name="T14" fmla="*/ 29 w 39"/>
                  <a:gd name="T15" fmla="*/ 64 h 66"/>
                  <a:gd name="T16" fmla="*/ 27 w 39"/>
                  <a:gd name="T17" fmla="*/ 61 h 66"/>
                  <a:gd name="T18" fmla="*/ 27 w 39"/>
                  <a:gd name="T19" fmla="*/ 61 h 66"/>
                  <a:gd name="T20" fmla="*/ 25 w 39"/>
                  <a:gd name="T21" fmla="*/ 59 h 66"/>
                  <a:gd name="T22" fmla="*/ 27 w 39"/>
                  <a:gd name="T23" fmla="*/ 58 h 66"/>
                  <a:gd name="T24" fmla="*/ 27 w 39"/>
                  <a:gd name="T25" fmla="*/ 56 h 66"/>
                  <a:gd name="T26" fmla="*/ 27 w 39"/>
                  <a:gd name="T27" fmla="*/ 54 h 66"/>
                  <a:gd name="T28" fmla="*/ 30 w 39"/>
                  <a:gd name="T29" fmla="*/ 54 h 66"/>
                  <a:gd name="T30" fmla="*/ 30 w 39"/>
                  <a:gd name="T31" fmla="*/ 53 h 66"/>
                  <a:gd name="T32" fmla="*/ 30 w 39"/>
                  <a:gd name="T33" fmla="*/ 51 h 66"/>
                  <a:gd name="T34" fmla="*/ 27 w 39"/>
                  <a:gd name="T35" fmla="*/ 51 h 66"/>
                  <a:gd name="T36" fmla="*/ 25 w 39"/>
                  <a:gd name="T37" fmla="*/ 49 h 66"/>
                  <a:gd name="T38" fmla="*/ 25 w 39"/>
                  <a:gd name="T39" fmla="*/ 51 h 66"/>
                  <a:gd name="T40" fmla="*/ 20 w 39"/>
                  <a:gd name="T41" fmla="*/ 31 h 66"/>
                  <a:gd name="T42" fmla="*/ 0 w 39"/>
                  <a:gd name="T43" fmla="*/ 7 h 66"/>
                  <a:gd name="T44" fmla="*/ 30 w 39"/>
                  <a:gd name="T45" fmla="*/ 0 h 66"/>
                  <a:gd name="T46" fmla="*/ 30 w 39"/>
                  <a:gd name="T47" fmla="*/ 2 h 66"/>
                  <a:gd name="T48" fmla="*/ 32 w 39"/>
                  <a:gd name="T49" fmla="*/ 3 h 66"/>
                  <a:gd name="T50" fmla="*/ 32 w 39"/>
                  <a:gd name="T51" fmla="*/ 3 h 66"/>
                  <a:gd name="T52" fmla="*/ 32 w 39"/>
                  <a:gd name="T53" fmla="*/ 3 h 66"/>
                  <a:gd name="T54" fmla="*/ 32 w 39"/>
                  <a:gd name="T55" fmla="*/ 3 h 66"/>
                  <a:gd name="T56" fmla="*/ 32 w 39"/>
                  <a:gd name="T57" fmla="*/ 5 h 66"/>
                  <a:gd name="T58" fmla="*/ 32 w 39"/>
                  <a:gd name="T59" fmla="*/ 5 h 66"/>
                  <a:gd name="T60" fmla="*/ 32 w 39"/>
                  <a:gd name="T61" fmla="*/ 7 h 66"/>
                  <a:gd name="T62" fmla="*/ 34 w 39"/>
                  <a:gd name="T63" fmla="*/ 9 h 66"/>
                  <a:gd name="T64" fmla="*/ 35 w 39"/>
                  <a:gd name="T65" fmla="*/ 10 h 66"/>
                  <a:gd name="T66" fmla="*/ 37 w 39"/>
                  <a:gd name="T67" fmla="*/ 14 h 66"/>
                  <a:gd name="T68" fmla="*/ 39 w 39"/>
                  <a:gd name="T69" fmla="*/ 15 h 66"/>
                  <a:gd name="T70" fmla="*/ 37 w 39"/>
                  <a:gd name="T71"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66">
                    <a:moveTo>
                      <a:pt x="37" y="24"/>
                    </a:moveTo>
                    <a:lnTo>
                      <a:pt x="37" y="29"/>
                    </a:lnTo>
                    <a:lnTo>
                      <a:pt x="39" y="44"/>
                    </a:lnTo>
                    <a:lnTo>
                      <a:pt x="39" y="54"/>
                    </a:lnTo>
                    <a:lnTo>
                      <a:pt x="37" y="56"/>
                    </a:lnTo>
                    <a:lnTo>
                      <a:pt x="37" y="56"/>
                    </a:lnTo>
                    <a:lnTo>
                      <a:pt x="34" y="63"/>
                    </a:lnTo>
                    <a:lnTo>
                      <a:pt x="34" y="63"/>
                    </a:lnTo>
                    <a:lnTo>
                      <a:pt x="34" y="63"/>
                    </a:lnTo>
                    <a:lnTo>
                      <a:pt x="32" y="63"/>
                    </a:lnTo>
                    <a:lnTo>
                      <a:pt x="29" y="66"/>
                    </a:lnTo>
                    <a:lnTo>
                      <a:pt x="29" y="66"/>
                    </a:lnTo>
                    <a:lnTo>
                      <a:pt x="29" y="66"/>
                    </a:lnTo>
                    <a:lnTo>
                      <a:pt x="29" y="64"/>
                    </a:lnTo>
                    <a:lnTo>
                      <a:pt x="29" y="64"/>
                    </a:lnTo>
                    <a:lnTo>
                      <a:pt x="29" y="64"/>
                    </a:lnTo>
                    <a:lnTo>
                      <a:pt x="29" y="63"/>
                    </a:lnTo>
                    <a:lnTo>
                      <a:pt x="27" y="61"/>
                    </a:lnTo>
                    <a:lnTo>
                      <a:pt x="27" y="59"/>
                    </a:lnTo>
                    <a:lnTo>
                      <a:pt x="27" y="61"/>
                    </a:lnTo>
                    <a:lnTo>
                      <a:pt x="25" y="59"/>
                    </a:lnTo>
                    <a:lnTo>
                      <a:pt x="25" y="59"/>
                    </a:lnTo>
                    <a:lnTo>
                      <a:pt x="25" y="58"/>
                    </a:lnTo>
                    <a:lnTo>
                      <a:pt x="27" y="58"/>
                    </a:lnTo>
                    <a:lnTo>
                      <a:pt x="27" y="58"/>
                    </a:lnTo>
                    <a:lnTo>
                      <a:pt x="27" y="56"/>
                    </a:lnTo>
                    <a:lnTo>
                      <a:pt x="27" y="56"/>
                    </a:lnTo>
                    <a:lnTo>
                      <a:pt x="27" y="54"/>
                    </a:lnTo>
                    <a:lnTo>
                      <a:pt x="29" y="56"/>
                    </a:lnTo>
                    <a:lnTo>
                      <a:pt x="30" y="54"/>
                    </a:lnTo>
                    <a:lnTo>
                      <a:pt x="30" y="54"/>
                    </a:lnTo>
                    <a:lnTo>
                      <a:pt x="30" y="53"/>
                    </a:lnTo>
                    <a:lnTo>
                      <a:pt x="30" y="53"/>
                    </a:lnTo>
                    <a:lnTo>
                      <a:pt x="30" y="51"/>
                    </a:lnTo>
                    <a:lnTo>
                      <a:pt x="29" y="51"/>
                    </a:lnTo>
                    <a:lnTo>
                      <a:pt x="27" y="51"/>
                    </a:lnTo>
                    <a:lnTo>
                      <a:pt x="27" y="51"/>
                    </a:lnTo>
                    <a:lnTo>
                      <a:pt x="25" y="49"/>
                    </a:lnTo>
                    <a:lnTo>
                      <a:pt x="25" y="51"/>
                    </a:lnTo>
                    <a:lnTo>
                      <a:pt x="25" y="51"/>
                    </a:lnTo>
                    <a:lnTo>
                      <a:pt x="25" y="51"/>
                    </a:lnTo>
                    <a:lnTo>
                      <a:pt x="20" y="31"/>
                    </a:lnTo>
                    <a:lnTo>
                      <a:pt x="3" y="32"/>
                    </a:lnTo>
                    <a:lnTo>
                      <a:pt x="0" y="7"/>
                    </a:lnTo>
                    <a:lnTo>
                      <a:pt x="30" y="0"/>
                    </a:lnTo>
                    <a:lnTo>
                      <a:pt x="30" y="0"/>
                    </a:lnTo>
                    <a:lnTo>
                      <a:pt x="30" y="2"/>
                    </a:lnTo>
                    <a:lnTo>
                      <a:pt x="30" y="2"/>
                    </a:lnTo>
                    <a:lnTo>
                      <a:pt x="32" y="2"/>
                    </a:lnTo>
                    <a:lnTo>
                      <a:pt x="32" y="3"/>
                    </a:lnTo>
                    <a:lnTo>
                      <a:pt x="32" y="3"/>
                    </a:lnTo>
                    <a:lnTo>
                      <a:pt x="32" y="3"/>
                    </a:lnTo>
                    <a:lnTo>
                      <a:pt x="32" y="3"/>
                    </a:lnTo>
                    <a:lnTo>
                      <a:pt x="32" y="3"/>
                    </a:lnTo>
                    <a:lnTo>
                      <a:pt x="32" y="3"/>
                    </a:lnTo>
                    <a:lnTo>
                      <a:pt x="32" y="3"/>
                    </a:lnTo>
                    <a:lnTo>
                      <a:pt x="32" y="3"/>
                    </a:lnTo>
                    <a:lnTo>
                      <a:pt x="32" y="5"/>
                    </a:lnTo>
                    <a:lnTo>
                      <a:pt x="32" y="5"/>
                    </a:lnTo>
                    <a:lnTo>
                      <a:pt x="32" y="5"/>
                    </a:lnTo>
                    <a:lnTo>
                      <a:pt x="32" y="5"/>
                    </a:lnTo>
                    <a:lnTo>
                      <a:pt x="32" y="7"/>
                    </a:lnTo>
                    <a:lnTo>
                      <a:pt x="34" y="7"/>
                    </a:lnTo>
                    <a:lnTo>
                      <a:pt x="34" y="9"/>
                    </a:lnTo>
                    <a:lnTo>
                      <a:pt x="35" y="10"/>
                    </a:lnTo>
                    <a:lnTo>
                      <a:pt x="35" y="10"/>
                    </a:lnTo>
                    <a:lnTo>
                      <a:pt x="35" y="12"/>
                    </a:lnTo>
                    <a:lnTo>
                      <a:pt x="37" y="14"/>
                    </a:lnTo>
                    <a:lnTo>
                      <a:pt x="39" y="15"/>
                    </a:lnTo>
                    <a:lnTo>
                      <a:pt x="39" y="15"/>
                    </a:lnTo>
                    <a:lnTo>
                      <a:pt x="37" y="24"/>
                    </a:lnTo>
                    <a:lnTo>
                      <a:pt x="37" y="2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98" name="Freeform 2558"/>
              <p:cNvSpPr>
                <a:spLocks/>
              </p:cNvSpPr>
              <p:nvPr/>
            </p:nvSpPr>
            <p:spPr bwMode="auto">
              <a:xfrm>
                <a:off x="4284" y="1509"/>
                <a:ext cx="39" cy="66"/>
              </a:xfrm>
              <a:custGeom>
                <a:avLst/>
                <a:gdLst>
                  <a:gd name="T0" fmla="*/ 37 w 39"/>
                  <a:gd name="T1" fmla="*/ 29 h 66"/>
                  <a:gd name="T2" fmla="*/ 39 w 39"/>
                  <a:gd name="T3" fmla="*/ 54 h 66"/>
                  <a:gd name="T4" fmla="*/ 37 w 39"/>
                  <a:gd name="T5" fmla="*/ 56 h 66"/>
                  <a:gd name="T6" fmla="*/ 34 w 39"/>
                  <a:gd name="T7" fmla="*/ 63 h 66"/>
                  <a:gd name="T8" fmla="*/ 32 w 39"/>
                  <a:gd name="T9" fmla="*/ 63 h 66"/>
                  <a:gd name="T10" fmla="*/ 29 w 39"/>
                  <a:gd name="T11" fmla="*/ 66 h 66"/>
                  <a:gd name="T12" fmla="*/ 29 w 39"/>
                  <a:gd name="T13" fmla="*/ 64 h 66"/>
                  <a:gd name="T14" fmla="*/ 29 w 39"/>
                  <a:gd name="T15" fmla="*/ 64 h 66"/>
                  <a:gd name="T16" fmla="*/ 27 w 39"/>
                  <a:gd name="T17" fmla="*/ 61 h 66"/>
                  <a:gd name="T18" fmla="*/ 27 w 39"/>
                  <a:gd name="T19" fmla="*/ 61 h 66"/>
                  <a:gd name="T20" fmla="*/ 25 w 39"/>
                  <a:gd name="T21" fmla="*/ 59 h 66"/>
                  <a:gd name="T22" fmla="*/ 27 w 39"/>
                  <a:gd name="T23" fmla="*/ 58 h 66"/>
                  <a:gd name="T24" fmla="*/ 27 w 39"/>
                  <a:gd name="T25" fmla="*/ 56 h 66"/>
                  <a:gd name="T26" fmla="*/ 27 w 39"/>
                  <a:gd name="T27" fmla="*/ 54 h 66"/>
                  <a:gd name="T28" fmla="*/ 30 w 39"/>
                  <a:gd name="T29" fmla="*/ 54 h 66"/>
                  <a:gd name="T30" fmla="*/ 30 w 39"/>
                  <a:gd name="T31" fmla="*/ 53 h 66"/>
                  <a:gd name="T32" fmla="*/ 30 w 39"/>
                  <a:gd name="T33" fmla="*/ 51 h 66"/>
                  <a:gd name="T34" fmla="*/ 27 w 39"/>
                  <a:gd name="T35" fmla="*/ 51 h 66"/>
                  <a:gd name="T36" fmla="*/ 25 w 39"/>
                  <a:gd name="T37" fmla="*/ 49 h 66"/>
                  <a:gd name="T38" fmla="*/ 25 w 39"/>
                  <a:gd name="T39" fmla="*/ 51 h 66"/>
                  <a:gd name="T40" fmla="*/ 20 w 39"/>
                  <a:gd name="T41" fmla="*/ 31 h 66"/>
                  <a:gd name="T42" fmla="*/ 0 w 39"/>
                  <a:gd name="T43" fmla="*/ 7 h 66"/>
                  <a:gd name="T44" fmla="*/ 30 w 39"/>
                  <a:gd name="T45" fmla="*/ 0 h 66"/>
                  <a:gd name="T46" fmla="*/ 30 w 39"/>
                  <a:gd name="T47" fmla="*/ 2 h 66"/>
                  <a:gd name="T48" fmla="*/ 32 w 39"/>
                  <a:gd name="T49" fmla="*/ 3 h 66"/>
                  <a:gd name="T50" fmla="*/ 32 w 39"/>
                  <a:gd name="T51" fmla="*/ 3 h 66"/>
                  <a:gd name="T52" fmla="*/ 32 w 39"/>
                  <a:gd name="T53" fmla="*/ 3 h 66"/>
                  <a:gd name="T54" fmla="*/ 32 w 39"/>
                  <a:gd name="T55" fmla="*/ 3 h 66"/>
                  <a:gd name="T56" fmla="*/ 32 w 39"/>
                  <a:gd name="T57" fmla="*/ 5 h 66"/>
                  <a:gd name="T58" fmla="*/ 32 w 39"/>
                  <a:gd name="T59" fmla="*/ 5 h 66"/>
                  <a:gd name="T60" fmla="*/ 32 w 39"/>
                  <a:gd name="T61" fmla="*/ 7 h 66"/>
                  <a:gd name="T62" fmla="*/ 34 w 39"/>
                  <a:gd name="T63" fmla="*/ 9 h 66"/>
                  <a:gd name="T64" fmla="*/ 35 w 39"/>
                  <a:gd name="T65" fmla="*/ 10 h 66"/>
                  <a:gd name="T66" fmla="*/ 37 w 39"/>
                  <a:gd name="T67" fmla="*/ 14 h 66"/>
                  <a:gd name="T68" fmla="*/ 39 w 39"/>
                  <a:gd name="T69" fmla="*/ 15 h 66"/>
                  <a:gd name="T70" fmla="*/ 37 w 39"/>
                  <a:gd name="T71"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66">
                    <a:moveTo>
                      <a:pt x="37" y="24"/>
                    </a:moveTo>
                    <a:lnTo>
                      <a:pt x="37" y="29"/>
                    </a:lnTo>
                    <a:lnTo>
                      <a:pt x="39" y="44"/>
                    </a:lnTo>
                    <a:lnTo>
                      <a:pt x="39" y="54"/>
                    </a:lnTo>
                    <a:lnTo>
                      <a:pt x="37" y="56"/>
                    </a:lnTo>
                    <a:lnTo>
                      <a:pt x="37" y="56"/>
                    </a:lnTo>
                    <a:lnTo>
                      <a:pt x="34" y="63"/>
                    </a:lnTo>
                    <a:lnTo>
                      <a:pt x="34" y="63"/>
                    </a:lnTo>
                    <a:lnTo>
                      <a:pt x="34" y="63"/>
                    </a:lnTo>
                    <a:lnTo>
                      <a:pt x="32" y="63"/>
                    </a:lnTo>
                    <a:lnTo>
                      <a:pt x="29" y="66"/>
                    </a:lnTo>
                    <a:lnTo>
                      <a:pt x="29" y="66"/>
                    </a:lnTo>
                    <a:lnTo>
                      <a:pt x="29" y="66"/>
                    </a:lnTo>
                    <a:lnTo>
                      <a:pt x="29" y="64"/>
                    </a:lnTo>
                    <a:lnTo>
                      <a:pt x="29" y="64"/>
                    </a:lnTo>
                    <a:lnTo>
                      <a:pt x="29" y="64"/>
                    </a:lnTo>
                    <a:lnTo>
                      <a:pt x="29" y="63"/>
                    </a:lnTo>
                    <a:lnTo>
                      <a:pt x="27" y="61"/>
                    </a:lnTo>
                    <a:lnTo>
                      <a:pt x="27" y="59"/>
                    </a:lnTo>
                    <a:lnTo>
                      <a:pt x="27" y="61"/>
                    </a:lnTo>
                    <a:lnTo>
                      <a:pt x="25" y="59"/>
                    </a:lnTo>
                    <a:lnTo>
                      <a:pt x="25" y="59"/>
                    </a:lnTo>
                    <a:lnTo>
                      <a:pt x="25" y="58"/>
                    </a:lnTo>
                    <a:lnTo>
                      <a:pt x="27" y="58"/>
                    </a:lnTo>
                    <a:lnTo>
                      <a:pt x="27" y="58"/>
                    </a:lnTo>
                    <a:lnTo>
                      <a:pt x="27" y="56"/>
                    </a:lnTo>
                    <a:lnTo>
                      <a:pt x="27" y="56"/>
                    </a:lnTo>
                    <a:lnTo>
                      <a:pt x="27" y="54"/>
                    </a:lnTo>
                    <a:lnTo>
                      <a:pt x="29" y="56"/>
                    </a:lnTo>
                    <a:lnTo>
                      <a:pt x="30" y="54"/>
                    </a:lnTo>
                    <a:lnTo>
                      <a:pt x="30" y="54"/>
                    </a:lnTo>
                    <a:lnTo>
                      <a:pt x="30" y="53"/>
                    </a:lnTo>
                    <a:lnTo>
                      <a:pt x="30" y="53"/>
                    </a:lnTo>
                    <a:lnTo>
                      <a:pt x="30" y="51"/>
                    </a:lnTo>
                    <a:lnTo>
                      <a:pt x="29" y="51"/>
                    </a:lnTo>
                    <a:lnTo>
                      <a:pt x="27" y="51"/>
                    </a:lnTo>
                    <a:lnTo>
                      <a:pt x="27" y="51"/>
                    </a:lnTo>
                    <a:lnTo>
                      <a:pt x="25" y="49"/>
                    </a:lnTo>
                    <a:lnTo>
                      <a:pt x="25" y="51"/>
                    </a:lnTo>
                    <a:lnTo>
                      <a:pt x="25" y="51"/>
                    </a:lnTo>
                    <a:lnTo>
                      <a:pt x="25" y="51"/>
                    </a:lnTo>
                    <a:lnTo>
                      <a:pt x="20" y="31"/>
                    </a:lnTo>
                    <a:lnTo>
                      <a:pt x="3" y="32"/>
                    </a:lnTo>
                    <a:lnTo>
                      <a:pt x="0" y="7"/>
                    </a:lnTo>
                    <a:lnTo>
                      <a:pt x="30" y="0"/>
                    </a:lnTo>
                    <a:lnTo>
                      <a:pt x="30" y="0"/>
                    </a:lnTo>
                    <a:lnTo>
                      <a:pt x="30" y="2"/>
                    </a:lnTo>
                    <a:lnTo>
                      <a:pt x="30" y="2"/>
                    </a:lnTo>
                    <a:lnTo>
                      <a:pt x="32" y="2"/>
                    </a:lnTo>
                    <a:lnTo>
                      <a:pt x="32" y="3"/>
                    </a:lnTo>
                    <a:lnTo>
                      <a:pt x="32" y="3"/>
                    </a:lnTo>
                    <a:lnTo>
                      <a:pt x="32" y="3"/>
                    </a:lnTo>
                    <a:lnTo>
                      <a:pt x="32" y="3"/>
                    </a:lnTo>
                    <a:lnTo>
                      <a:pt x="32" y="3"/>
                    </a:lnTo>
                    <a:lnTo>
                      <a:pt x="32" y="3"/>
                    </a:lnTo>
                    <a:lnTo>
                      <a:pt x="32" y="3"/>
                    </a:lnTo>
                    <a:lnTo>
                      <a:pt x="32" y="3"/>
                    </a:lnTo>
                    <a:lnTo>
                      <a:pt x="32" y="5"/>
                    </a:lnTo>
                    <a:lnTo>
                      <a:pt x="32" y="5"/>
                    </a:lnTo>
                    <a:lnTo>
                      <a:pt x="32" y="5"/>
                    </a:lnTo>
                    <a:lnTo>
                      <a:pt x="32" y="5"/>
                    </a:lnTo>
                    <a:lnTo>
                      <a:pt x="32" y="7"/>
                    </a:lnTo>
                    <a:lnTo>
                      <a:pt x="34" y="7"/>
                    </a:lnTo>
                    <a:lnTo>
                      <a:pt x="34" y="9"/>
                    </a:lnTo>
                    <a:lnTo>
                      <a:pt x="35" y="10"/>
                    </a:lnTo>
                    <a:lnTo>
                      <a:pt x="35" y="10"/>
                    </a:lnTo>
                    <a:lnTo>
                      <a:pt x="35" y="12"/>
                    </a:lnTo>
                    <a:lnTo>
                      <a:pt x="37" y="14"/>
                    </a:lnTo>
                    <a:lnTo>
                      <a:pt x="39" y="15"/>
                    </a:lnTo>
                    <a:lnTo>
                      <a:pt x="39" y="15"/>
                    </a:lnTo>
                    <a:lnTo>
                      <a:pt x="37" y="24"/>
                    </a:lnTo>
                    <a:lnTo>
                      <a:pt x="37"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99" name="Freeform 2559"/>
              <p:cNvSpPr>
                <a:spLocks/>
              </p:cNvSpPr>
              <p:nvPr/>
            </p:nvSpPr>
            <p:spPr bwMode="auto">
              <a:xfrm>
                <a:off x="4116" y="1643"/>
                <a:ext cx="36" cy="34"/>
              </a:xfrm>
              <a:custGeom>
                <a:avLst/>
                <a:gdLst>
                  <a:gd name="T0" fmla="*/ 32 w 36"/>
                  <a:gd name="T1" fmla="*/ 0 h 34"/>
                  <a:gd name="T2" fmla="*/ 36 w 36"/>
                  <a:gd name="T3" fmla="*/ 30 h 34"/>
                  <a:gd name="T4" fmla="*/ 36 w 36"/>
                  <a:gd name="T5" fmla="*/ 30 h 34"/>
                  <a:gd name="T6" fmla="*/ 34 w 36"/>
                  <a:gd name="T7" fmla="*/ 30 h 34"/>
                  <a:gd name="T8" fmla="*/ 34 w 36"/>
                  <a:gd name="T9" fmla="*/ 30 h 34"/>
                  <a:gd name="T10" fmla="*/ 32 w 36"/>
                  <a:gd name="T11" fmla="*/ 30 h 34"/>
                  <a:gd name="T12" fmla="*/ 32 w 36"/>
                  <a:gd name="T13" fmla="*/ 30 h 34"/>
                  <a:gd name="T14" fmla="*/ 29 w 36"/>
                  <a:gd name="T15" fmla="*/ 30 h 34"/>
                  <a:gd name="T16" fmla="*/ 26 w 36"/>
                  <a:gd name="T17" fmla="*/ 30 h 34"/>
                  <a:gd name="T18" fmla="*/ 26 w 36"/>
                  <a:gd name="T19" fmla="*/ 30 h 34"/>
                  <a:gd name="T20" fmla="*/ 21 w 36"/>
                  <a:gd name="T21" fmla="*/ 32 h 34"/>
                  <a:gd name="T22" fmla="*/ 21 w 36"/>
                  <a:gd name="T23" fmla="*/ 32 h 34"/>
                  <a:gd name="T24" fmla="*/ 14 w 36"/>
                  <a:gd name="T25" fmla="*/ 32 h 34"/>
                  <a:gd name="T26" fmla="*/ 14 w 36"/>
                  <a:gd name="T27" fmla="*/ 32 h 34"/>
                  <a:gd name="T28" fmla="*/ 14 w 36"/>
                  <a:gd name="T29" fmla="*/ 32 h 34"/>
                  <a:gd name="T30" fmla="*/ 14 w 36"/>
                  <a:gd name="T31" fmla="*/ 32 h 34"/>
                  <a:gd name="T32" fmla="*/ 14 w 36"/>
                  <a:gd name="T33" fmla="*/ 32 h 34"/>
                  <a:gd name="T34" fmla="*/ 12 w 36"/>
                  <a:gd name="T35" fmla="*/ 32 h 34"/>
                  <a:gd name="T36" fmla="*/ 12 w 36"/>
                  <a:gd name="T37" fmla="*/ 32 h 34"/>
                  <a:gd name="T38" fmla="*/ 10 w 36"/>
                  <a:gd name="T39" fmla="*/ 32 h 34"/>
                  <a:gd name="T40" fmla="*/ 7 w 36"/>
                  <a:gd name="T41" fmla="*/ 34 h 34"/>
                  <a:gd name="T42" fmla="*/ 5 w 36"/>
                  <a:gd name="T43" fmla="*/ 34 h 34"/>
                  <a:gd name="T44" fmla="*/ 5 w 36"/>
                  <a:gd name="T45" fmla="*/ 34 h 34"/>
                  <a:gd name="T46" fmla="*/ 4 w 36"/>
                  <a:gd name="T47" fmla="*/ 34 h 34"/>
                  <a:gd name="T48" fmla="*/ 2 w 36"/>
                  <a:gd name="T49" fmla="*/ 34 h 34"/>
                  <a:gd name="T50" fmla="*/ 4 w 36"/>
                  <a:gd name="T51" fmla="*/ 30 h 34"/>
                  <a:gd name="T52" fmla="*/ 0 w 36"/>
                  <a:gd name="T53" fmla="*/ 3 h 34"/>
                  <a:gd name="T54" fmla="*/ 32 w 36"/>
                  <a:gd name="T5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4">
                    <a:moveTo>
                      <a:pt x="32" y="0"/>
                    </a:moveTo>
                    <a:lnTo>
                      <a:pt x="36" y="30"/>
                    </a:lnTo>
                    <a:lnTo>
                      <a:pt x="36" y="30"/>
                    </a:lnTo>
                    <a:lnTo>
                      <a:pt x="34" y="30"/>
                    </a:lnTo>
                    <a:lnTo>
                      <a:pt x="34" y="30"/>
                    </a:lnTo>
                    <a:lnTo>
                      <a:pt x="32" y="30"/>
                    </a:lnTo>
                    <a:lnTo>
                      <a:pt x="32" y="30"/>
                    </a:lnTo>
                    <a:lnTo>
                      <a:pt x="29" y="30"/>
                    </a:lnTo>
                    <a:lnTo>
                      <a:pt x="26" y="30"/>
                    </a:lnTo>
                    <a:lnTo>
                      <a:pt x="26" y="30"/>
                    </a:lnTo>
                    <a:lnTo>
                      <a:pt x="21" y="32"/>
                    </a:lnTo>
                    <a:lnTo>
                      <a:pt x="21" y="32"/>
                    </a:lnTo>
                    <a:lnTo>
                      <a:pt x="14" y="32"/>
                    </a:lnTo>
                    <a:lnTo>
                      <a:pt x="14" y="32"/>
                    </a:lnTo>
                    <a:lnTo>
                      <a:pt x="14" y="32"/>
                    </a:lnTo>
                    <a:lnTo>
                      <a:pt x="14" y="32"/>
                    </a:lnTo>
                    <a:lnTo>
                      <a:pt x="14" y="32"/>
                    </a:lnTo>
                    <a:lnTo>
                      <a:pt x="12" y="32"/>
                    </a:lnTo>
                    <a:lnTo>
                      <a:pt x="12" y="32"/>
                    </a:lnTo>
                    <a:lnTo>
                      <a:pt x="10" y="32"/>
                    </a:lnTo>
                    <a:lnTo>
                      <a:pt x="7" y="34"/>
                    </a:lnTo>
                    <a:lnTo>
                      <a:pt x="5" y="34"/>
                    </a:lnTo>
                    <a:lnTo>
                      <a:pt x="5" y="34"/>
                    </a:lnTo>
                    <a:lnTo>
                      <a:pt x="4" y="34"/>
                    </a:lnTo>
                    <a:lnTo>
                      <a:pt x="2" y="34"/>
                    </a:lnTo>
                    <a:lnTo>
                      <a:pt x="4" y="30"/>
                    </a:lnTo>
                    <a:lnTo>
                      <a:pt x="0" y="3"/>
                    </a:lnTo>
                    <a:lnTo>
                      <a:pt x="3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00" name="Freeform 2560"/>
              <p:cNvSpPr>
                <a:spLocks/>
              </p:cNvSpPr>
              <p:nvPr/>
            </p:nvSpPr>
            <p:spPr bwMode="auto">
              <a:xfrm>
                <a:off x="4116" y="1643"/>
                <a:ext cx="36" cy="34"/>
              </a:xfrm>
              <a:custGeom>
                <a:avLst/>
                <a:gdLst>
                  <a:gd name="T0" fmla="*/ 32 w 36"/>
                  <a:gd name="T1" fmla="*/ 0 h 34"/>
                  <a:gd name="T2" fmla="*/ 36 w 36"/>
                  <a:gd name="T3" fmla="*/ 30 h 34"/>
                  <a:gd name="T4" fmla="*/ 36 w 36"/>
                  <a:gd name="T5" fmla="*/ 30 h 34"/>
                  <a:gd name="T6" fmla="*/ 34 w 36"/>
                  <a:gd name="T7" fmla="*/ 30 h 34"/>
                  <a:gd name="T8" fmla="*/ 34 w 36"/>
                  <a:gd name="T9" fmla="*/ 30 h 34"/>
                  <a:gd name="T10" fmla="*/ 32 w 36"/>
                  <a:gd name="T11" fmla="*/ 30 h 34"/>
                  <a:gd name="T12" fmla="*/ 32 w 36"/>
                  <a:gd name="T13" fmla="*/ 30 h 34"/>
                  <a:gd name="T14" fmla="*/ 29 w 36"/>
                  <a:gd name="T15" fmla="*/ 30 h 34"/>
                  <a:gd name="T16" fmla="*/ 26 w 36"/>
                  <a:gd name="T17" fmla="*/ 30 h 34"/>
                  <a:gd name="T18" fmla="*/ 26 w 36"/>
                  <a:gd name="T19" fmla="*/ 30 h 34"/>
                  <a:gd name="T20" fmla="*/ 21 w 36"/>
                  <a:gd name="T21" fmla="*/ 32 h 34"/>
                  <a:gd name="T22" fmla="*/ 21 w 36"/>
                  <a:gd name="T23" fmla="*/ 32 h 34"/>
                  <a:gd name="T24" fmla="*/ 14 w 36"/>
                  <a:gd name="T25" fmla="*/ 32 h 34"/>
                  <a:gd name="T26" fmla="*/ 14 w 36"/>
                  <a:gd name="T27" fmla="*/ 32 h 34"/>
                  <a:gd name="T28" fmla="*/ 14 w 36"/>
                  <a:gd name="T29" fmla="*/ 32 h 34"/>
                  <a:gd name="T30" fmla="*/ 14 w 36"/>
                  <a:gd name="T31" fmla="*/ 32 h 34"/>
                  <a:gd name="T32" fmla="*/ 14 w 36"/>
                  <a:gd name="T33" fmla="*/ 32 h 34"/>
                  <a:gd name="T34" fmla="*/ 12 w 36"/>
                  <a:gd name="T35" fmla="*/ 32 h 34"/>
                  <a:gd name="T36" fmla="*/ 12 w 36"/>
                  <a:gd name="T37" fmla="*/ 32 h 34"/>
                  <a:gd name="T38" fmla="*/ 10 w 36"/>
                  <a:gd name="T39" fmla="*/ 32 h 34"/>
                  <a:gd name="T40" fmla="*/ 7 w 36"/>
                  <a:gd name="T41" fmla="*/ 34 h 34"/>
                  <a:gd name="T42" fmla="*/ 5 w 36"/>
                  <a:gd name="T43" fmla="*/ 34 h 34"/>
                  <a:gd name="T44" fmla="*/ 5 w 36"/>
                  <a:gd name="T45" fmla="*/ 34 h 34"/>
                  <a:gd name="T46" fmla="*/ 4 w 36"/>
                  <a:gd name="T47" fmla="*/ 34 h 34"/>
                  <a:gd name="T48" fmla="*/ 2 w 36"/>
                  <a:gd name="T49" fmla="*/ 34 h 34"/>
                  <a:gd name="T50" fmla="*/ 4 w 36"/>
                  <a:gd name="T51" fmla="*/ 30 h 34"/>
                  <a:gd name="T52" fmla="*/ 0 w 36"/>
                  <a:gd name="T53" fmla="*/ 3 h 34"/>
                  <a:gd name="T54" fmla="*/ 32 w 36"/>
                  <a:gd name="T5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4">
                    <a:moveTo>
                      <a:pt x="32" y="0"/>
                    </a:moveTo>
                    <a:lnTo>
                      <a:pt x="36" y="30"/>
                    </a:lnTo>
                    <a:lnTo>
                      <a:pt x="36" y="30"/>
                    </a:lnTo>
                    <a:lnTo>
                      <a:pt x="34" y="30"/>
                    </a:lnTo>
                    <a:lnTo>
                      <a:pt x="34" y="30"/>
                    </a:lnTo>
                    <a:lnTo>
                      <a:pt x="32" y="30"/>
                    </a:lnTo>
                    <a:lnTo>
                      <a:pt x="32" y="30"/>
                    </a:lnTo>
                    <a:lnTo>
                      <a:pt x="29" y="30"/>
                    </a:lnTo>
                    <a:lnTo>
                      <a:pt x="26" y="30"/>
                    </a:lnTo>
                    <a:lnTo>
                      <a:pt x="26" y="30"/>
                    </a:lnTo>
                    <a:lnTo>
                      <a:pt x="21" y="32"/>
                    </a:lnTo>
                    <a:lnTo>
                      <a:pt x="21" y="32"/>
                    </a:lnTo>
                    <a:lnTo>
                      <a:pt x="14" y="32"/>
                    </a:lnTo>
                    <a:lnTo>
                      <a:pt x="14" y="32"/>
                    </a:lnTo>
                    <a:lnTo>
                      <a:pt x="14" y="32"/>
                    </a:lnTo>
                    <a:lnTo>
                      <a:pt x="14" y="32"/>
                    </a:lnTo>
                    <a:lnTo>
                      <a:pt x="14" y="32"/>
                    </a:lnTo>
                    <a:lnTo>
                      <a:pt x="12" y="32"/>
                    </a:lnTo>
                    <a:lnTo>
                      <a:pt x="12" y="32"/>
                    </a:lnTo>
                    <a:lnTo>
                      <a:pt x="10" y="32"/>
                    </a:lnTo>
                    <a:lnTo>
                      <a:pt x="7" y="34"/>
                    </a:lnTo>
                    <a:lnTo>
                      <a:pt x="5" y="34"/>
                    </a:lnTo>
                    <a:lnTo>
                      <a:pt x="5" y="34"/>
                    </a:lnTo>
                    <a:lnTo>
                      <a:pt x="4" y="34"/>
                    </a:lnTo>
                    <a:lnTo>
                      <a:pt x="2" y="34"/>
                    </a:lnTo>
                    <a:lnTo>
                      <a:pt x="4" y="30"/>
                    </a:lnTo>
                    <a:lnTo>
                      <a:pt x="0" y="3"/>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01" name="Freeform 2561"/>
              <p:cNvSpPr>
                <a:spLocks/>
              </p:cNvSpPr>
              <p:nvPr/>
            </p:nvSpPr>
            <p:spPr bwMode="auto">
              <a:xfrm>
                <a:off x="4269" y="1458"/>
                <a:ext cx="45" cy="58"/>
              </a:xfrm>
              <a:custGeom>
                <a:avLst/>
                <a:gdLst>
                  <a:gd name="T0" fmla="*/ 42 w 45"/>
                  <a:gd name="T1" fmla="*/ 38 h 58"/>
                  <a:gd name="T2" fmla="*/ 44 w 45"/>
                  <a:gd name="T3" fmla="*/ 46 h 58"/>
                  <a:gd name="T4" fmla="*/ 44 w 45"/>
                  <a:gd name="T5" fmla="*/ 48 h 58"/>
                  <a:gd name="T6" fmla="*/ 45 w 45"/>
                  <a:gd name="T7" fmla="*/ 49 h 58"/>
                  <a:gd name="T8" fmla="*/ 45 w 45"/>
                  <a:gd name="T9" fmla="*/ 51 h 58"/>
                  <a:gd name="T10" fmla="*/ 15 w 45"/>
                  <a:gd name="T11" fmla="*/ 58 h 58"/>
                  <a:gd name="T12" fmla="*/ 13 w 45"/>
                  <a:gd name="T13" fmla="*/ 44 h 58"/>
                  <a:gd name="T14" fmla="*/ 5 w 45"/>
                  <a:gd name="T15" fmla="*/ 46 h 58"/>
                  <a:gd name="T16" fmla="*/ 5 w 45"/>
                  <a:gd name="T17" fmla="*/ 41 h 58"/>
                  <a:gd name="T18" fmla="*/ 5 w 45"/>
                  <a:gd name="T19" fmla="*/ 41 h 58"/>
                  <a:gd name="T20" fmla="*/ 0 w 45"/>
                  <a:gd name="T21" fmla="*/ 7 h 58"/>
                  <a:gd name="T22" fmla="*/ 32 w 45"/>
                  <a:gd name="T23" fmla="*/ 0 h 58"/>
                  <a:gd name="T24" fmla="*/ 32 w 45"/>
                  <a:gd name="T25" fmla="*/ 2 h 58"/>
                  <a:gd name="T26" fmla="*/ 32 w 45"/>
                  <a:gd name="T27" fmla="*/ 4 h 58"/>
                  <a:gd name="T28" fmla="*/ 34 w 45"/>
                  <a:gd name="T29" fmla="*/ 9 h 58"/>
                  <a:gd name="T30" fmla="*/ 34 w 45"/>
                  <a:gd name="T31" fmla="*/ 10 h 58"/>
                  <a:gd name="T32" fmla="*/ 34 w 45"/>
                  <a:gd name="T33" fmla="*/ 12 h 58"/>
                  <a:gd name="T34" fmla="*/ 35 w 45"/>
                  <a:gd name="T35" fmla="*/ 15 h 58"/>
                  <a:gd name="T36" fmla="*/ 37 w 45"/>
                  <a:gd name="T37" fmla="*/ 19 h 58"/>
                  <a:gd name="T38" fmla="*/ 37 w 45"/>
                  <a:gd name="T39" fmla="*/ 19 h 58"/>
                  <a:gd name="T40" fmla="*/ 39 w 45"/>
                  <a:gd name="T41" fmla="*/ 22 h 58"/>
                  <a:gd name="T42" fmla="*/ 40 w 45"/>
                  <a:gd name="T43" fmla="*/ 26 h 58"/>
                  <a:gd name="T44" fmla="*/ 40 w 45"/>
                  <a:gd name="T45" fmla="*/ 26 h 58"/>
                  <a:gd name="T46" fmla="*/ 40 w 45"/>
                  <a:gd name="T47" fmla="*/ 27 h 58"/>
                  <a:gd name="T48" fmla="*/ 40 w 45"/>
                  <a:gd name="T49" fmla="*/ 32 h 58"/>
                  <a:gd name="T50" fmla="*/ 42 w 45"/>
                  <a:gd name="T51" fmla="*/ 34 h 58"/>
                  <a:gd name="T52" fmla="*/ 42 w 45"/>
                  <a:gd name="T53" fmla="*/ 36 h 58"/>
                  <a:gd name="T54" fmla="*/ 42 w 45"/>
                  <a:gd name="T55" fmla="*/ 38 h 58"/>
                  <a:gd name="T56" fmla="*/ 42 w 45"/>
                  <a:gd name="T5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58">
                    <a:moveTo>
                      <a:pt x="42" y="38"/>
                    </a:moveTo>
                    <a:lnTo>
                      <a:pt x="44" y="46"/>
                    </a:lnTo>
                    <a:lnTo>
                      <a:pt x="44" y="48"/>
                    </a:lnTo>
                    <a:lnTo>
                      <a:pt x="45" y="49"/>
                    </a:lnTo>
                    <a:lnTo>
                      <a:pt x="45" y="51"/>
                    </a:lnTo>
                    <a:lnTo>
                      <a:pt x="15" y="58"/>
                    </a:lnTo>
                    <a:lnTo>
                      <a:pt x="13" y="44"/>
                    </a:lnTo>
                    <a:lnTo>
                      <a:pt x="5" y="46"/>
                    </a:lnTo>
                    <a:lnTo>
                      <a:pt x="5" y="41"/>
                    </a:lnTo>
                    <a:lnTo>
                      <a:pt x="5" y="41"/>
                    </a:lnTo>
                    <a:lnTo>
                      <a:pt x="0" y="7"/>
                    </a:lnTo>
                    <a:lnTo>
                      <a:pt x="32" y="0"/>
                    </a:lnTo>
                    <a:lnTo>
                      <a:pt x="32" y="2"/>
                    </a:lnTo>
                    <a:lnTo>
                      <a:pt x="32" y="4"/>
                    </a:lnTo>
                    <a:lnTo>
                      <a:pt x="34" y="9"/>
                    </a:lnTo>
                    <a:lnTo>
                      <a:pt x="34" y="10"/>
                    </a:lnTo>
                    <a:lnTo>
                      <a:pt x="34" y="12"/>
                    </a:lnTo>
                    <a:lnTo>
                      <a:pt x="35" y="15"/>
                    </a:lnTo>
                    <a:lnTo>
                      <a:pt x="37" y="19"/>
                    </a:lnTo>
                    <a:lnTo>
                      <a:pt x="37" y="19"/>
                    </a:lnTo>
                    <a:lnTo>
                      <a:pt x="39" y="22"/>
                    </a:lnTo>
                    <a:lnTo>
                      <a:pt x="40" y="26"/>
                    </a:lnTo>
                    <a:lnTo>
                      <a:pt x="40" y="26"/>
                    </a:lnTo>
                    <a:lnTo>
                      <a:pt x="40" y="27"/>
                    </a:lnTo>
                    <a:lnTo>
                      <a:pt x="40" y="32"/>
                    </a:lnTo>
                    <a:lnTo>
                      <a:pt x="42" y="34"/>
                    </a:lnTo>
                    <a:lnTo>
                      <a:pt x="42" y="36"/>
                    </a:lnTo>
                    <a:lnTo>
                      <a:pt x="42" y="38"/>
                    </a:lnTo>
                    <a:lnTo>
                      <a:pt x="42"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02" name="Freeform 2562"/>
              <p:cNvSpPr>
                <a:spLocks/>
              </p:cNvSpPr>
              <p:nvPr/>
            </p:nvSpPr>
            <p:spPr bwMode="auto">
              <a:xfrm>
                <a:off x="4269" y="1458"/>
                <a:ext cx="45" cy="58"/>
              </a:xfrm>
              <a:custGeom>
                <a:avLst/>
                <a:gdLst>
                  <a:gd name="T0" fmla="*/ 42 w 45"/>
                  <a:gd name="T1" fmla="*/ 38 h 58"/>
                  <a:gd name="T2" fmla="*/ 44 w 45"/>
                  <a:gd name="T3" fmla="*/ 46 h 58"/>
                  <a:gd name="T4" fmla="*/ 44 w 45"/>
                  <a:gd name="T5" fmla="*/ 48 h 58"/>
                  <a:gd name="T6" fmla="*/ 45 w 45"/>
                  <a:gd name="T7" fmla="*/ 49 h 58"/>
                  <a:gd name="T8" fmla="*/ 45 w 45"/>
                  <a:gd name="T9" fmla="*/ 51 h 58"/>
                  <a:gd name="T10" fmla="*/ 15 w 45"/>
                  <a:gd name="T11" fmla="*/ 58 h 58"/>
                  <a:gd name="T12" fmla="*/ 13 w 45"/>
                  <a:gd name="T13" fmla="*/ 44 h 58"/>
                  <a:gd name="T14" fmla="*/ 5 w 45"/>
                  <a:gd name="T15" fmla="*/ 46 h 58"/>
                  <a:gd name="T16" fmla="*/ 5 w 45"/>
                  <a:gd name="T17" fmla="*/ 41 h 58"/>
                  <a:gd name="T18" fmla="*/ 5 w 45"/>
                  <a:gd name="T19" fmla="*/ 41 h 58"/>
                  <a:gd name="T20" fmla="*/ 0 w 45"/>
                  <a:gd name="T21" fmla="*/ 7 h 58"/>
                  <a:gd name="T22" fmla="*/ 32 w 45"/>
                  <a:gd name="T23" fmla="*/ 0 h 58"/>
                  <a:gd name="T24" fmla="*/ 32 w 45"/>
                  <a:gd name="T25" fmla="*/ 2 h 58"/>
                  <a:gd name="T26" fmla="*/ 32 w 45"/>
                  <a:gd name="T27" fmla="*/ 4 h 58"/>
                  <a:gd name="T28" fmla="*/ 34 w 45"/>
                  <a:gd name="T29" fmla="*/ 9 h 58"/>
                  <a:gd name="T30" fmla="*/ 34 w 45"/>
                  <a:gd name="T31" fmla="*/ 10 h 58"/>
                  <a:gd name="T32" fmla="*/ 34 w 45"/>
                  <a:gd name="T33" fmla="*/ 12 h 58"/>
                  <a:gd name="T34" fmla="*/ 35 w 45"/>
                  <a:gd name="T35" fmla="*/ 15 h 58"/>
                  <a:gd name="T36" fmla="*/ 37 w 45"/>
                  <a:gd name="T37" fmla="*/ 19 h 58"/>
                  <a:gd name="T38" fmla="*/ 37 w 45"/>
                  <a:gd name="T39" fmla="*/ 19 h 58"/>
                  <a:gd name="T40" fmla="*/ 39 w 45"/>
                  <a:gd name="T41" fmla="*/ 22 h 58"/>
                  <a:gd name="T42" fmla="*/ 40 w 45"/>
                  <a:gd name="T43" fmla="*/ 26 h 58"/>
                  <a:gd name="T44" fmla="*/ 40 w 45"/>
                  <a:gd name="T45" fmla="*/ 26 h 58"/>
                  <a:gd name="T46" fmla="*/ 40 w 45"/>
                  <a:gd name="T47" fmla="*/ 27 h 58"/>
                  <a:gd name="T48" fmla="*/ 40 w 45"/>
                  <a:gd name="T49" fmla="*/ 32 h 58"/>
                  <a:gd name="T50" fmla="*/ 42 w 45"/>
                  <a:gd name="T51" fmla="*/ 34 h 58"/>
                  <a:gd name="T52" fmla="*/ 42 w 45"/>
                  <a:gd name="T53" fmla="*/ 36 h 58"/>
                  <a:gd name="T54" fmla="*/ 42 w 45"/>
                  <a:gd name="T55" fmla="*/ 38 h 58"/>
                  <a:gd name="T56" fmla="*/ 42 w 45"/>
                  <a:gd name="T5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58">
                    <a:moveTo>
                      <a:pt x="42" y="38"/>
                    </a:moveTo>
                    <a:lnTo>
                      <a:pt x="44" y="46"/>
                    </a:lnTo>
                    <a:lnTo>
                      <a:pt x="44" y="48"/>
                    </a:lnTo>
                    <a:lnTo>
                      <a:pt x="45" y="49"/>
                    </a:lnTo>
                    <a:lnTo>
                      <a:pt x="45" y="51"/>
                    </a:lnTo>
                    <a:lnTo>
                      <a:pt x="15" y="58"/>
                    </a:lnTo>
                    <a:lnTo>
                      <a:pt x="13" y="44"/>
                    </a:lnTo>
                    <a:lnTo>
                      <a:pt x="5" y="46"/>
                    </a:lnTo>
                    <a:lnTo>
                      <a:pt x="5" y="41"/>
                    </a:lnTo>
                    <a:lnTo>
                      <a:pt x="5" y="41"/>
                    </a:lnTo>
                    <a:lnTo>
                      <a:pt x="0" y="7"/>
                    </a:lnTo>
                    <a:lnTo>
                      <a:pt x="32" y="0"/>
                    </a:lnTo>
                    <a:lnTo>
                      <a:pt x="32" y="2"/>
                    </a:lnTo>
                    <a:lnTo>
                      <a:pt x="32" y="4"/>
                    </a:lnTo>
                    <a:lnTo>
                      <a:pt x="34" y="9"/>
                    </a:lnTo>
                    <a:lnTo>
                      <a:pt x="34" y="10"/>
                    </a:lnTo>
                    <a:lnTo>
                      <a:pt x="34" y="12"/>
                    </a:lnTo>
                    <a:lnTo>
                      <a:pt x="35" y="15"/>
                    </a:lnTo>
                    <a:lnTo>
                      <a:pt x="37" y="19"/>
                    </a:lnTo>
                    <a:lnTo>
                      <a:pt x="37" y="19"/>
                    </a:lnTo>
                    <a:lnTo>
                      <a:pt x="39" y="22"/>
                    </a:lnTo>
                    <a:lnTo>
                      <a:pt x="40" y="26"/>
                    </a:lnTo>
                    <a:lnTo>
                      <a:pt x="40" y="26"/>
                    </a:lnTo>
                    <a:lnTo>
                      <a:pt x="40" y="27"/>
                    </a:lnTo>
                    <a:lnTo>
                      <a:pt x="40" y="32"/>
                    </a:lnTo>
                    <a:lnTo>
                      <a:pt x="42" y="34"/>
                    </a:lnTo>
                    <a:lnTo>
                      <a:pt x="42" y="36"/>
                    </a:lnTo>
                    <a:lnTo>
                      <a:pt x="42" y="38"/>
                    </a:lnTo>
                    <a:lnTo>
                      <a:pt x="42"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03" name="Freeform 2563"/>
              <p:cNvSpPr>
                <a:spLocks/>
              </p:cNvSpPr>
              <p:nvPr/>
            </p:nvSpPr>
            <p:spPr bwMode="auto">
              <a:xfrm>
                <a:off x="4018" y="1204"/>
                <a:ext cx="51" cy="78"/>
              </a:xfrm>
              <a:custGeom>
                <a:avLst/>
                <a:gdLst>
                  <a:gd name="T0" fmla="*/ 44 w 51"/>
                  <a:gd name="T1" fmla="*/ 0 h 78"/>
                  <a:gd name="T2" fmla="*/ 47 w 51"/>
                  <a:gd name="T3" fmla="*/ 26 h 78"/>
                  <a:gd name="T4" fmla="*/ 51 w 51"/>
                  <a:gd name="T5" fmla="*/ 54 h 78"/>
                  <a:gd name="T6" fmla="*/ 49 w 51"/>
                  <a:gd name="T7" fmla="*/ 54 h 78"/>
                  <a:gd name="T8" fmla="*/ 49 w 51"/>
                  <a:gd name="T9" fmla="*/ 54 h 78"/>
                  <a:gd name="T10" fmla="*/ 47 w 51"/>
                  <a:gd name="T11" fmla="*/ 54 h 78"/>
                  <a:gd name="T12" fmla="*/ 47 w 51"/>
                  <a:gd name="T13" fmla="*/ 54 h 78"/>
                  <a:gd name="T14" fmla="*/ 47 w 51"/>
                  <a:gd name="T15" fmla="*/ 54 h 78"/>
                  <a:gd name="T16" fmla="*/ 47 w 51"/>
                  <a:gd name="T17" fmla="*/ 56 h 78"/>
                  <a:gd name="T18" fmla="*/ 47 w 51"/>
                  <a:gd name="T19" fmla="*/ 58 h 78"/>
                  <a:gd name="T20" fmla="*/ 47 w 51"/>
                  <a:gd name="T21" fmla="*/ 58 h 78"/>
                  <a:gd name="T22" fmla="*/ 47 w 51"/>
                  <a:gd name="T23" fmla="*/ 58 h 78"/>
                  <a:gd name="T24" fmla="*/ 49 w 51"/>
                  <a:gd name="T25" fmla="*/ 58 h 78"/>
                  <a:gd name="T26" fmla="*/ 47 w 51"/>
                  <a:gd name="T27" fmla="*/ 59 h 78"/>
                  <a:gd name="T28" fmla="*/ 47 w 51"/>
                  <a:gd name="T29" fmla="*/ 59 h 78"/>
                  <a:gd name="T30" fmla="*/ 46 w 51"/>
                  <a:gd name="T31" fmla="*/ 58 h 78"/>
                  <a:gd name="T32" fmla="*/ 42 w 51"/>
                  <a:gd name="T33" fmla="*/ 56 h 78"/>
                  <a:gd name="T34" fmla="*/ 39 w 51"/>
                  <a:gd name="T35" fmla="*/ 56 h 78"/>
                  <a:gd name="T36" fmla="*/ 37 w 51"/>
                  <a:gd name="T37" fmla="*/ 54 h 78"/>
                  <a:gd name="T38" fmla="*/ 37 w 51"/>
                  <a:gd name="T39" fmla="*/ 54 h 78"/>
                  <a:gd name="T40" fmla="*/ 34 w 51"/>
                  <a:gd name="T41" fmla="*/ 56 h 78"/>
                  <a:gd name="T42" fmla="*/ 34 w 51"/>
                  <a:gd name="T43" fmla="*/ 56 h 78"/>
                  <a:gd name="T44" fmla="*/ 34 w 51"/>
                  <a:gd name="T45" fmla="*/ 56 h 78"/>
                  <a:gd name="T46" fmla="*/ 32 w 51"/>
                  <a:gd name="T47" fmla="*/ 56 h 78"/>
                  <a:gd name="T48" fmla="*/ 30 w 51"/>
                  <a:gd name="T49" fmla="*/ 56 h 78"/>
                  <a:gd name="T50" fmla="*/ 29 w 51"/>
                  <a:gd name="T51" fmla="*/ 56 h 78"/>
                  <a:gd name="T52" fmla="*/ 29 w 51"/>
                  <a:gd name="T53" fmla="*/ 56 h 78"/>
                  <a:gd name="T54" fmla="*/ 29 w 51"/>
                  <a:gd name="T55" fmla="*/ 58 h 78"/>
                  <a:gd name="T56" fmla="*/ 29 w 51"/>
                  <a:gd name="T57" fmla="*/ 58 h 78"/>
                  <a:gd name="T58" fmla="*/ 27 w 51"/>
                  <a:gd name="T59" fmla="*/ 58 h 78"/>
                  <a:gd name="T60" fmla="*/ 27 w 51"/>
                  <a:gd name="T61" fmla="*/ 58 h 78"/>
                  <a:gd name="T62" fmla="*/ 25 w 51"/>
                  <a:gd name="T63" fmla="*/ 59 h 78"/>
                  <a:gd name="T64" fmla="*/ 24 w 51"/>
                  <a:gd name="T65" fmla="*/ 61 h 78"/>
                  <a:gd name="T66" fmla="*/ 24 w 51"/>
                  <a:gd name="T67" fmla="*/ 63 h 78"/>
                  <a:gd name="T68" fmla="*/ 24 w 51"/>
                  <a:gd name="T69" fmla="*/ 68 h 78"/>
                  <a:gd name="T70" fmla="*/ 22 w 51"/>
                  <a:gd name="T71" fmla="*/ 70 h 78"/>
                  <a:gd name="T72" fmla="*/ 22 w 51"/>
                  <a:gd name="T73" fmla="*/ 73 h 78"/>
                  <a:gd name="T74" fmla="*/ 22 w 51"/>
                  <a:gd name="T75" fmla="*/ 73 h 78"/>
                  <a:gd name="T76" fmla="*/ 22 w 51"/>
                  <a:gd name="T77" fmla="*/ 75 h 78"/>
                  <a:gd name="T78" fmla="*/ 22 w 51"/>
                  <a:gd name="T79" fmla="*/ 75 h 78"/>
                  <a:gd name="T80" fmla="*/ 20 w 51"/>
                  <a:gd name="T81" fmla="*/ 75 h 78"/>
                  <a:gd name="T82" fmla="*/ 19 w 51"/>
                  <a:gd name="T83" fmla="*/ 75 h 78"/>
                  <a:gd name="T84" fmla="*/ 19 w 51"/>
                  <a:gd name="T85" fmla="*/ 75 h 78"/>
                  <a:gd name="T86" fmla="*/ 19 w 51"/>
                  <a:gd name="T87" fmla="*/ 75 h 78"/>
                  <a:gd name="T88" fmla="*/ 17 w 51"/>
                  <a:gd name="T89" fmla="*/ 75 h 78"/>
                  <a:gd name="T90" fmla="*/ 17 w 51"/>
                  <a:gd name="T91" fmla="*/ 76 h 78"/>
                  <a:gd name="T92" fmla="*/ 19 w 51"/>
                  <a:gd name="T93" fmla="*/ 76 h 78"/>
                  <a:gd name="T94" fmla="*/ 19 w 51"/>
                  <a:gd name="T95" fmla="*/ 76 h 78"/>
                  <a:gd name="T96" fmla="*/ 17 w 51"/>
                  <a:gd name="T97" fmla="*/ 76 h 78"/>
                  <a:gd name="T98" fmla="*/ 17 w 51"/>
                  <a:gd name="T99" fmla="*/ 78 h 78"/>
                  <a:gd name="T100" fmla="*/ 17 w 51"/>
                  <a:gd name="T101" fmla="*/ 78 h 78"/>
                  <a:gd name="T102" fmla="*/ 17 w 51"/>
                  <a:gd name="T103" fmla="*/ 78 h 78"/>
                  <a:gd name="T104" fmla="*/ 17 w 51"/>
                  <a:gd name="T105" fmla="*/ 78 h 78"/>
                  <a:gd name="T106" fmla="*/ 17 w 51"/>
                  <a:gd name="T107" fmla="*/ 78 h 78"/>
                  <a:gd name="T108" fmla="*/ 17 w 51"/>
                  <a:gd name="T109" fmla="*/ 78 h 78"/>
                  <a:gd name="T110" fmla="*/ 15 w 51"/>
                  <a:gd name="T111" fmla="*/ 78 h 78"/>
                  <a:gd name="T112" fmla="*/ 13 w 51"/>
                  <a:gd name="T113" fmla="*/ 64 h 78"/>
                  <a:gd name="T114" fmla="*/ 10 w 51"/>
                  <a:gd name="T115" fmla="*/ 39 h 78"/>
                  <a:gd name="T116" fmla="*/ 2 w 51"/>
                  <a:gd name="T117" fmla="*/ 39 h 78"/>
                  <a:gd name="T118" fmla="*/ 0 w 51"/>
                  <a:gd name="T119" fmla="*/ 22 h 78"/>
                  <a:gd name="T120" fmla="*/ 15 w 51"/>
                  <a:gd name="T121" fmla="*/ 20 h 78"/>
                  <a:gd name="T122" fmla="*/ 13 w 51"/>
                  <a:gd name="T123" fmla="*/ 4 h 78"/>
                  <a:gd name="T124" fmla="*/ 44 w 51"/>
                  <a:gd name="T1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 h="78">
                    <a:moveTo>
                      <a:pt x="44" y="0"/>
                    </a:moveTo>
                    <a:lnTo>
                      <a:pt x="47" y="26"/>
                    </a:lnTo>
                    <a:lnTo>
                      <a:pt x="51" y="54"/>
                    </a:lnTo>
                    <a:lnTo>
                      <a:pt x="49" y="54"/>
                    </a:lnTo>
                    <a:lnTo>
                      <a:pt x="49" y="54"/>
                    </a:lnTo>
                    <a:lnTo>
                      <a:pt x="47" y="54"/>
                    </a:lnTo>
                    <a:lnTo>
                      <a:pt x="47" y="54"/>
                    </a:lnTo>
                    <a:lnTo>
                      <a:pt x="47" y="54"/>
                    </a:lnTo>
                    <a:lnTo>
                      <a:pt x="47" y="56"/>
                    </a:lnTo>
                    <a:lnTo>
                      <a:pt x="47" y="58"/>
                    </a:lnTo>
                    <a:lnTo>
                      <a:pt x="47" y="58"/>
                    </a:lnTo>
                    <a:lnTo>
                      <a:pt x="47" y="58"/>
                    </a:lnTo>
                    <a:lnTo>
                      <a:pt x="49" y="58"/>
                    </a:lnTo>
                    <a:lnTo>
                      <a:pt x="47" y="59"/>
                    </a:lnTo>
                    <a:lnTo>
                      <a:pt x="47" y="59"/>
                    </a:lnTo>
                    <a:lnTo>
                      <a:pt x="46" y="58"/>
                    </a:lnTo>
                    <a:lnTo>
                      <a:pt x="42" y="56"/>
                    </a:lnTo>
                    <a:lnTo>
                      <a:pt x="39" y="56"/>
                    </a:lnTo>
                    <a:lnTo>
                      <a:pt x="37" y="54"/>
                    </a:lnTo>
                    <a:lnTo>
                      <a:pt x="37" y="54"/>
                    </a:lnTo>
                    <a:lnTo>
                      <a:pt x="34" y="56"/>
                    </a:lnTo>
                    <a:lnTo>
                      <a:pt x="34" y="56"/>
                    </a:lnTo>
                    <a:lnTo>
                      <a:pt x="34" y="56"/>
                    </a:lnTo>
                    <a:lnTo>
                      <a:pt x="32" y="56"/>
                    </a:lnTo>
                    <a:lnTo>
                      <a:pt x="30" y="56"/>
                    </a:lnTo>
                    <a:lnTo>
                      <a:pt x="29" y="56"/>
                    </a:lnTo>
                    <a:lnTo>
                      <a:pt x="29" y="56"/>
                    </a:lnTo>
                    <a:lnTo>
                      <a:pt x="29" y="58"/>
                    </a:lnTo>
                    <a:lnTo>
                      <a:pt x="29" y="58"/>
                    </a:lnTo>
                    <a:lnTo>
                      <a:pt x="27" y="58"/>
                    </a:lnTo>
                    <a:lnTo>
                      <a:pt x="27" y="58"/>
                    </a:lnTo>
                    <a:lnTo>
                      <a:pt x="25" y="59"/>
                    </a:lnTo>
                    <a:lnTo>
                      <a:pt x="24" y="61"/>
                    </a:lnTo>
                    <a:lnTo>
                      <a:pt x="24" y="63"/>
                    </a:lnTo>
                    <a:lnTo>
                      <a:pt x="24" y="68"/>
                    </a:lnTo>
                    <a:lnTo>
                      <a:pt x="22" y="70"/>
                    </a:lnTo>
                    <a:lnTo>
                      <a:pt x="22" y="73"/>
                    </a:lnTo>
                    <a:lnTo>
                      <a:pt x="22" y="73"/>
                    </a:lnTo>
                    <a:lnTo>
                      <a:pt x="22" y="75"/>
                    </a:lnTo>
                    <a:lnTo>
                      <a:pt x="22" y="75"/>
                    </a:lnTo>
                    <a:lnTo>
                      <a:pt x="20" y="75"/>
                    </a:lnTo>
                    <a:lnTo>
                      <a:pt x="19" y="75"/>
                    </a:lnTo>
                    <a:lnTo>
                      <a:pt x="19" y="75"/>
                    </a:lnTo>
                    <a:lnTo>
                      <a:pt x="19" y="75"/>
                    </a:lnTo>
                    <a:lnTo>
                      <a:pt x="17" y="75"/>
                    </a:lnTo>
                    <a:lnTo>
                      <a:pt x="17" y="76"/>
                    </a:lnTo>
                    <a:lnTo>
                      <a:pt x="19" y="76"/>
                    </a:lnTo>
                    <a:lnTo>
                      <a:pt x="19" y="76"/>
                    </a:lnTo>
                    <a:lnTo>
                      <a:pt x="17" y="76"/>
                    </a:lnTo>
                    <a:lnTo>
                      <a:pt x="17" y="78"/>
                    </a:lnTo>
                    <a:lnTo>
                      <a:pt x="17" y="78"/>
                    </a:lnTo>
                    <a:lnTo>
                      <a:pt x="17" y="78"/>
                    </a:lnTo>
                    <a:lnTo>
                      <a:pt x="17" y="78"/>
                    </a:lnTo>
                    <a:lnTo>
                      <a:pt x="17" y="78"/>
                    </a:lnTo>
                    <a:lnTo>
                      <a:pt x="17" y="78"/>
                    </a:lnTo>
                    <a:lnTo>
                      <a:pt x="15" y="78"/>
                    </a:lnTo>
                    <a:lnTo>
                      <a:pt x="13" y="64"/>
                    </a:lnTo>
                    <a:lnTo>
                      <a:pt x="10" y="39"/>
                    </a:lnTo>
                    <a:lnTo>
                      <a:pt x="2" y="39"/>
                    </a:lnTo>
                    <a:lnTo>
                      <a:pt x="0" y="22"/>
                    </a:lnTo>
                    <a:lnTo>
                      <a:pt x="15" y="20"/>
                    </a:lnTo>
                    <a:lnTo>
                      <a:pt x="13" y="4"/>
                    </a:lnTo>
                    <a:lnTo>
                      <a:pt x="4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04" name="Freeform 2564"/>
              <p:cNvSpPr>
                <a:spLocks/>
              </p:cNvSpPr>
              <p:nvPr/>
            </p:nvSpPr>
            <p:spPr bwMode="auto">
              <a:xfrm>
                <a:off x="4018" y="1204"/>
                <a:ext cx="51" cy="78"/>
              </a:xfrm>
              <a:custGeom>
                <a:avLst/>
                <a:gdLst>
                  <a:gd name="T0" fmla="*/ 44 w 51"/>
                  <a:gd name="T1" fmla="*/ 0 h 78"/>
                  <a:gd name="T2" fmla="*/ 47 w 51"/>
                  <a:gd name="T3" fmla="*/ 26 h 78"/>
                  <a:gd name="T4" fmla="*/ 51 w 51"/>
                  <a:gd name="T5" fmla="*/ 54 h 78"/>
                  <a:gd name="T6" fmla="*/ 49 w 51"/>
                  <a:gd name="T7" fmla="*/ 54 h 78"/>
                  <a:gd name="T8" fmla="*/ 49 w 51"/>
                  <a:gd name="T9" fmla="*/ 54 h 78"/>
                  <a:gd name="T10" fmla="*/ 47 w 51"/>
                  <a:gd name="T11" fmla="*/ 54 h 78"/>
                  <a:gd name="T12" fmla="*/ 47 w 51"/>
                  <a:gd name="T13" fmla="*/ 54 h 78"/>
                  <a:gd name="T14" fmla="*/ 47 w 51"/>
                  <a:gd name="T15" fmla="*/ 54 h 78"/>
                  <a:gd name="T16" fmla="*/ 47 w 51"/>
                  <a:gd name="T17" fmla="*/ 56 h 78"/>
                  <a:gd name="T18" fmla="*/ 47 w 51"/>
                  <a:gd name="T19" fmla="*/ 58 h 78"/>
                  <a:gd name="T20" fmla="*/ 47 w 51"/>
                  <a:gd name="T21" fmla="*/ 58 h 78"/>
                  <a:gd name="T22" fmla="*/ 47 w 51"/>
                  <a:gd name="T23" fmla="*/ 58 h 78"/>
                  <a:gd name="T24" fmla="*/ 49 w 51"/>
                  <a:gd name="T25" fmla="*/ 58 h 78"/>
                  <a:gd name="T26" fmla="*/ 47 w 51"/>
                  <a:gd name="T27" fmla="*/ 59 h 78"/>
                  <a:gd name="T28" fmla="*/ 47 w 51"/>
                  <a:gd name="T29" fmla="*/ 59 h 78"/>
                  <a:gd name="T30" fmla="*/ 46 w 51"/>
                  <a:gd name="T31" fmla="*/ 58 h 78"/>
                  <a:gd name="T32" fmla="*/ 42 w 51"/>
                  <a:gd name="T33" fmla="*/ 56 h 78"/>
                  <a:gd name="T34" fmla="*/ 39 w 51"/>
                  <a:gd name="T35" fmla="*/ 56 h 78"/>
                  <a:gd name="T36" fmla="*/ 37 w 51"/>
                  <a:gd name="T37" fmla="*/ 54 h 78"/>
                  <a:gd name="T38" fmla="*/ 37 w 51"/>
                  <a:gd name="T39" fmla="*/ 54 h 78"/>
                  <a:gd name="T40" fmla="*/ 34 w 51"/>
                  <a:gd name="T41" fmla="*/ 56 h 78"/>
                  <a:gd name="T42" fmla="*/ 34 w 51"/>
                  <a:gd name="T43" fmla="*/ 56 h 78"/>
                  <a:gd name="T44" fmla="*/ 34 w 51"/>
                  <a:gd name="T45" fmla="*/ 56 h 78"/>
                  <a:gd name="T46" fmla="*/ 32 w 51"/>
                  <a:gd name="T47" fmla="*/ 56 h 78"/>
                  <a:gd name="T48" fmla="*/ 30 w 51"/>
                  <a:gd name="T49" fmla="*/ 56 h 78"/>
                  <a:gd name="T50" fmla="*/ 29 w 51"/>
                  <a:gd name="T51" fmla="*/ 56 h 78"/>
                  <a:gd name="T52" fmla="*/ 29 w 51"/>
                  <a:gd name="T53" fmla="*/ 56 h 78"/>
                  <a:gd name="T54" fmla="*/ 29 w 51"/>
                  <a:gd name="T55" fmla="*/ 58 h 78"/>
                  <a:gd name="T56" fmla="*/ 29 w 51"/>
                  <a:gd name="T57" fmla="*/ 58 h 78"/>
                  <a:gd name="T58" fmla="*/ 27 w 51"/>
                  <a:gd name="T59" fmla="*/ 58 h 78"/>
                  <a:gd name="T60" fmla="*/ 27 w 51"/>
                  <a:gd name="T61" fmla="*/ 58 h 78"/>
                  <a:gd name="T62" fmla="*/ 25 w 51"/>
                  <a:gd name="T63" fmla="*/ 59 h 78"/>
                  <a:gd name="T64" fmla="*/ 24 w 51"/>
                  <a:gd name="T65" fmla="*/ 61 h 78"/>
                  <a:gd name="T66" fmla="*/ 24 w 51"/>
                  <a:gd name="T67" fmla="*/ 63 h 78"/>
                  <a:gd name="T68" fmla="*/ 24 w 51"/>
                  <a:gd name="T69" fmla="*/ 68 h 78"/>
                  <a:gd name="T70" fmla="*/ 22 w 51"/>
                  <a:gd name="T71" fmla="*/ 70 h 78"/>
                  <a:gd name="T72" fmla="*/ 22 w 51"/>
                  <a:gd name="T73" fmla="*/ 73 h 78"/>
                  <a:gd name="T74" fmla="*/ 22 w 51"/>
                  <a:gd name="T75" fmla="*/ 73 h 78"/>
                  <a:gd name="T76" fmla="*/ 22 w 51"/>
                  <a:gd name="T77" fmla="*/ 75 h 78"/>
                  <a:gd name="T78" fmla="*/ 22 w 51"/>
                  <a:gd name="T79" fmla="*/ 75 h 78"/>
                  <a:gd name="T80" fmla="*/ 20 w 51"/>
                  <a:gd name="T81" fmla="*/ 75 h 78"/>
                  <a:gd name="T82" fmla="*/ 19 w 51"/>
                  <a:gd name="T83" fmla="*/ 75 h 78"/>
                  <a:gd name="T84" fmla="*/ 19 w 51"/>
                  <a:gd name="T85" fmla="*/ 75 h 78"/>
                  <a:gd name="T86" fmla="*/ 19 w 51"/>
                  <a:gd name="T87" fmla="*/ 75 h 78"/>
                  <a:gd name="T88" fmla="*/ 17 w 51"/>
                  <a:gd name="T89" fmla="*/ 75 h 78"/>
                  <a:gd name="T90" fmla="*/ 17 w 51"/>
                  <a:gd name="T91" fmla="*/ 76 h 78"/>
                  <a:gd name="T92" fmla="*/ 19 w 51"/>
                  <a:gd name="T93" fmla="*/ 76 h 78"/>
                  <a:gd name="T94" fmla="*/ 19 w 51"/>
                  <a:gd name="T95" fmla="*/ 76 h 78"/>
                  <a:gd name="T96" fmla="*/ 17 w 51"/>
                  <a:gd name="T97" fmla="*/ 76 h 78"/>
                  <a:gd name="T98" fmla="*/ 17 w 51"/>
                  <a:gd name="T99" fmla="*/ 78 h 78"/>
                  <a:gd name="T100" fmla="*/ 17 w 51"/>
                  <a:gd name="T101" fmla="*/ 78 h 78"/>
                  <a:gd name="T102" fmla="*/ 17 w 51"/>
                  <a:gd name="T103" fmla="*/ 78 h 78"/>
                  <a:gd name="T104" fmla="*/ 17 w 51"/>
                  <a:gd name="T105" fmla="*/ 78 h 78"/>
                  <a:gd name="T106" fmla="*/ 17 w 51"/>
                  <a:gd name="T107" fmla="*/ 78 h 78"/>
                  <a:gd name="T108" fmla="*/ 17 w 51"/>
                  <a:gd name="T109" fmla="*/ 78 h 78"/>
                  <a:gd name="T110" fmla="*/ 15 w 51"/>
                  <a:gd name="T111" fmla="*/ 78 h 78"/>
                  <a:gd name="T112" fmla="*/ 13 w 51"/>
                  <a:gd name="T113" fmla="*/ 64 h 78"/>
                  <a:gd name="T114" fmla="*/ 10 w 51"/>
                  <a:gd name="T115" fmla="*/ 39 h 78"/>
                  <a:gd name="T116" fmla="*/ 2 w 51"/>
                  <a:gd name="T117" fmla="*/ 39 h 78"/>
                  <a:gd name="T118" fmla="*/ 0 w 51"/>
                  <a:gd name="T119" fmla="*/ 22 h 78"/>
                  <a:gd name="T120" fmla="*/ 15 w 51"/>
                  <a:gd name="T121" fmla="*/ 20 h 78"/>
                  <a:gd name="T122" fmla="*/ 13 w 51"/>
                  <a:gd name="T123" fmla="*/ 4 h 78"/>
                  <a:gd name="T124" fmla="*/ 44 w 51"/>
                  <a:gd name="T1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 h="78">
                    <a:moveTo>
                      <a:pt x="44" y="0"/>
                    </a:moveTo>
                    <a:lnTo>
                      <a:pt x="47" y="26"/>
                    </a:lnTo>
                    <a:lnTo>
                      <a:pt x="51" y="54"/>
                    </a:lnTo>
                    <a:lnTo>
                      <a:pt x="49" y="54"/>
                    </a:lnTo>
                    <a:lnTo>
                      <a:pt x="49" y="54"/>
                    </a:lnTo>
                    <a:lnTo>
                      <a:pt x="47" y="54"/>
                    </a:lnTo>
                    <a:lnTo>
                      <a:pt x="47" y="54"/>
                    </a:lnTo>
                    <a:lnTo>
                      <a:pt x="47" y="54"/>
                    </a:lnTo>
                    <a:lnTo>
                      <a:pt x="47" y="56"/>
                    </a:lnTo>
                    <a:lnTo>
                      <a:pt x="47" y="58"/>
                    </a:lnTo>
                    <a:lnTo>
                      <a:pt x="47" y="58"/>
                    </a:lnTo>
                    <a:lnTo>
                      <a:pt x="47" y="58"/>
                    </a:lnTo>
                    <a:lnTo>
                      <a:pt x="49" y="58"/>
                    </a:lnTo>
                    <a:lnTo>
                      <a:pt x="47" y="59"/>
                    </a:lnTo>
                    <a:lnTo>
                      <a:pt x="47" y="59"/>
                    </a:lnTo>
                    <a:lnTo>
                      <a:pt x="46" y="58"/>
                    </a:lnTo>
                    <a:lnTo>
                      <a:pt x="42" y="56"/>
                    </a:lnTo>
                    <a:lnTo>
                      <a:pt x="39" y="56"/>
                    </a:lnTo>
                    <a:lnTo>
                      <a:pt x="37" y="54"/>
                    </a:lnTo>
                    <a:lnTo>
                      <a:pt x="37" y="54"/>
                    </a:lnTo>
                    <a:lnTo>
                      <a:pt x="34" y="56"/>
                    </a:lnTo>
                    <a:lnTo>
                      <a:pt x="34" y="56"/>
                    </a:lnTo>
                    <a:lnTo>
                      <a:pt x="34" y="56"/>
                    </a:lnTo>
                    <a:lnTo>
                      <a:pt x="32" y="56"/>
                    </a:lnTo>
                    <a:lnTo>
                      <a:pt x="30" y="56"/>
                    </a:lnTo>
                    <a:lnTo>
                      <a:pt x="29" y="56"/>
                    </a:lnTo>
                    <a:lnTo>
                      <a:pt x="29" y="56"/>
                    </a:lnTo>
                    <a:lnTo>
                      <a:pt x="29" y="58"/>
                    </a:lnTo>
                    <a:lnTo>
                      <a:pt x="29" y="58"/>
                    </a:lnTo>
                    <a:lnTo>
                      <a:pt x="27" y="58"/>
                    </a:lnTo>
                    <a:lnTo>
                      <a:pt x="27" y="58"/>
                    </a:lnTo>
                    <a:lnTo>
                      <a:pt x="25" y="59"/>
                    </a:lnTo>
                    <a:lnTo>
                      <a:pt x="24" y="61"/>
                    </a:lnTo>
                    <a:lnTo>
                      <a:pt x="24" y="63"/>
                    </a:lnTo>
                    <a:lnTo>
                      <a:pt x="24" y="68"/>
                    </a:lnTo>
                    <a:lnTo>
                      <a:pt x="22" y="70"/>
                    </a:lnTo>
                    <a:lnTo>
                      <a:pt x="22" y="73"/>
                    </a:lnTo>
                    <a:lnTo>
                      <a:pt x="22" y="73"/>
                    </a:lnTo>
                    <a:lnTo>
                      <a:pt x="22" y="75"/>
                    </a:lnTo>
                    <a:lnTo>
                      <a:pt x="22" y="75"/>
                    </a:lnTo>
                    <a:lnTo>
                      <a:pt x="20" y="75"/>
                    </a:lnTo>
                    <a:lnTo>
                      <a:pt x="19" y="75"/>
                    </a:lnTo>
                    <a:lnTo>
                      <a:pt x="19" y="75"/>
                    </a:lnTo>
                    <a:lnTo>
                      <a:pt x="19" y="75"/>
                    </a:lnTo>
                    <a:lnTo>
                      <a:pt x="17" y="75"/>
                    </a:lnTo>
                    <a:lnTo>
                      <a:pt x="17" y="76"/>
                    </a:lnTo>
                    <a:lnTo>
                      <a:pt x="19" y="76"/>
                    </a:lnTo>
                    <a:lnTo>
                      <a:pt x="19" y="76"/>
                    </a:lnTo>
                    <a:lnTo>
                      <a:pt x="17" y="76"/>
                    </a:lnTo>
                    <a:lnTo>
                      <a:pt x="17" y="78"/>
                    </a:lnTo>
                    <a:lnTo>
                      <a:pt x="17" y="78"/>
                    </a:lnTo>
                    <a:lnTo>
                      <a:pt x="17" y="78"/>
                    </a:lnTo>
                    <a:lnTo>
                      <a:pt x="17" y="78"/>
                    </a:lnTo>
                    <a:lnTo>
                      <a:pt x="17" y="78"/>
                    </a:lnTo>
                    <a:lnTo>
                      <a:pt x="17" y="78"/>
                    </a:lnTo>
                    <a:lnTo>
                      <a:pt x="15" y="78"/>
                    </a:lnTo>
                    <a:lnTo>
                      <a:pt x="13" y="64"/>
                    </a:lnTo>
                    <a:lnTo>
                      <a:pt x="10" y="39"/>
                    </a:lnTo>
                    <a:lnTo>
                      <a:pt x="2" y="39"/>
                    </a:lnTo>
                    <a:lnTo>
                      <a:pt x="0" y="22"/>
                    </a:lnTo>
                    <a:lnTo>
                      <a:pt x="15" y="20"/>
                    </a:lnTo>
                    <a:lnTo>
                      <a:pt x="13" y="4"/>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05" name="Freeform 2565"/>
              <p:cNvSpPr>
                <a:spLocks/>
              </p:cNvSpPr>
              <p:nvPr/>
            </p:nvSpPr>
            <p:spPr bwMode="auto">
              <a:xfrm>
                <a:off x="4196" y="1526"/>
                <a:ext cx="32" cy="39"/>
              </a:xfrm>
              <a:custGeom>
                <a:avLst/>
                <a:gdLst>
                  <a:gd name="T0" fmla="*/ 17 w 32"/>
                  <a:gd name="T1" fmla="*/ 37 h 39"/>
                  <a:gd name="T2" fmla="*/ 5 w 32"/>
                  <a:gd name="T3" fmla="*/ 39 h 39"/>
                  <a:gd name="T4" fmla="*/ 2 w 32"/>
                  <a:gd name="T5" fmla="*/ 20 h 39"/>
                  <a:gd name="T6" fmla="*/ 0 w 32"/>
                  <a:gd name="T7" fmla="*/ 5 h 39"/>
                  <a:gd name="T8" fmla="*/ 0 w 32"/>
                  <a:gd name="T9" fmla="*/ 3 h 39"/>
                  <a:gd name="T10" fmla="*/ 0 w 32"/>
                  <a:gd name="T11" fmla="*/ 3 h 39"/>
                  <a:gd name="T12" fmla="*/ 0 w 32"/>
                  <a:gd name="T13" fmla="*/ 3 h 39"/>
                  <a:gd name="T14" fmla="*/ 27 w 32"/>
                  <a:gd name="T15" fmla="*/ 0 h 39"/>
                  <a:gd name="T16" fmla="*/ 30 w 32"/>
                  <a:gd name="T17" fmla="*/ 25 h 39"/>
                  <a:gd name="T18" fmla="*/ 32 w 32"/>
                  <a:gd name="T19" fmla="*/ 34 h 39"/>
                  <a:gd name="T20" fmla="*/ 17 w 32"/>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9">
                    <a:moveTo>
                      <a:pt x="17" y="37"/>
                    </a:moveTo>
                    <a:lnTo>
                      <a:pt x="5" y="39"/>
                    </a:lnTo>
                    <a:lnTo>
                      <a:pt x="2" y="20"/>
                    </a:lnTo>
                    <a:lnTo>
                      <a:pt x="0" y="5"/>
                    </a:lnTo>
                    <a:lnTo>
                      <a:pt x="0" y="3"/>
                    </a:lnTo>
                    <a:lnTo>
                      <a:pt x="0" y="3"/>
                    </a:lnTo>
                    <a:lnTo>
                      <a:pt x="0" y="3"/>
                    </a:lnTo>
                    <a:lnTo>
                      <a:pt x="27" y="0"/>
                    </a:lnTo>
                    <a:lnTo>
                      <a:pt x="30" y="25"/>
                    </a:lnTo>
                    <a:lnTo>
                      <a:pt x="32" y="34"/>
                    </a:lnTo>
                    <a:lnTo>
                      <a:pt x="17"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06" name="Freeform 2566"/>
              <p:cNvSpPr>
                <a:spLocks/>
              </p:cNvSpPr>
              <p:nvPr/>
            </p:nvSpPr>
            <p:spPr bwMode="auto">
              <a:xfrm>
                <a:off x="4196" y="1526"/>
                <a:ext cx="32" cy="39"/>
              </a:xfrm>
              <a:custGeom>
                <a:avLst/>
                <a:gdLst>
                  <a:gd name="T0" fmla="*/ 17 w 32"/>
                  <a:gd name="T1" fmla="*/ 37 h 39"/>
                  <a:gd name="T2" fmla="*/ 5 w 32"/>
                  <a:gd name="T3" fmla="*/ 39 h 39"/>
                  <a:gd name="T4" fmla="*/ 2 w 32"/>
                  <a:gd name="T5" fmla="*/ 20 h 39"/>
                  <a:gd name="T6" fmla="*/ 0 w 32"/>
                  <a:gd name="T7" fmla="*/ 5 h 39"/>
                  <a:gd name="T8" fmla="*/ 0 w 32"/>
                  <a:gd name="T9" fmla="*/ 3 h 39"/>
                  <a:gd name="T10" fmla="*/ 0 w 32"/>
                  <a:gd name="T11" fmla="*/ 3 h 39"/>
                  <a:gd name="T12" fmla="*/ 0 w 32"/>
                  <a:gd name="T13" fmla="*/ 3 h 39"/>
                  <a:gd name="T14" fmla="*/ 27 w 32"/>
                  <a:gd name="T15" fmla="*/ 0 h 39"/>
                  <a:gd name="T16" fmla="*/ 30 w 32"/>
                  <a:gd name="T17" fmla="*/ 25 h 39"/>
                  <a:gd name="T18" fmla="*/ 32 w 32"/>
                  <a:gd name="T19" fmla="*/ 34 h 39"/>
                  <a:gd name="T20" fmla="*/ 17 w 32"/>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9">
                    <a:moveTo>
                      <a:pt x="17" y="37"/>
                    </a:moveTo>
                    <a:lnTo>
                      <a:pt x="5" y="39"/>
                    </a:lnTo>
                    <a:lnTo>
                      <a:pt x="2" y="20"/>
                    </a:lnTo>
                    <a:lnTo>
                      <a:pt x="0" y="5"/>
                    </a:lnTo>
                    <a:lnTo>
                      <a:pt x="0" y="3"/>
                    </a:lnTo>
                    <a:lnTo>
                      <a:pt x="0" y="3"/>
                    </a:lnTo>
                    <a:lnTo>
                      <a:pt x="0" y="3"/>
                    </a:lnTo>
                    <a:lnTo>
                      <a:pt x="27" y="0"/>
                    </a:lnTo>
                    <a:lnTo>
                      <a:pt x="30" y="25"/>
                    </a:lnTo>
                    <a:lnTo>
                      <a:pt x="32" y="34"/>
                    </a:lnTo>
                    <a:lnTo>
                      <a:pt x="17"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07" name="Freeform 2567"/>
              <p:cNvSpPr>
                <a:spLocks/>
              </p:cNvSpPr>
              <p:nvPr/>
            </p:nvSpPr>
            <p:spPr bwMode="auto">
              <a:xfrm>
                <a:off x="4233" y="1462"/>
                <a:ext cx="41" cy="52"/>
              </a:xfrm>
              <a:custGeom>
                <a:avLst/>
                <a:gdLst>
                  <a:gd name="T0" fmla="*/ 12 w 41"/>
                  <a:gd name="T1" fmla="*/ 0 h 52"/>
                  <a:gd name="T2" fmla="*/ 14 w 41"/>
                  <a:gd name="T3" fmla="*/ 6 h 52"/>
                  <a:gd name="T4" fmla="*/ 36 w 41"/>
                  <a:gd name="T5" fmla="*/ 3 h 52"/>
                  <a:gd name="T6" fmla="*/ 41 w 41"/>
                  <a:gd name="T7" fmla="*/ 37 h 52"/>
                  <a:gd name="T8" fmla="*/ 41 w 41"/>
                  <a:gd name="T9" fmla="*/ 37 h 52"/>
                  <a:gd name="T10" fmla="*/ 25 w 41"/>
                  <a:gd name="T11" fmla="*/ 40 h 52"/>
                  <a:gd name="T12" fmla="*/ 27 w 41"/>
                  <a:gd name="T13" fmla="*/ 49 h 52"/>
                  <a:gd name="T14" fmla="*/ 20 w 41"/>
                  <a:gd name="T15" fmla="*/ 50 h 52"/>
                  <a:gd name="T16" fmla="*/ 5 w 41"/>
                  <a:gd name="T17" fmla="*/ 52 h 52"/>
                  <a:gd name="T18" fmla="*/ 2 w 41"/>
                  <a:gd name="T19" fmla="*/ 27 h 52"/>
                  <a:gd name="T20" fmla="*/ 0 w 41"/>
                  <a:gd name="T21" fmla="*/ 15 h 52"/>
                  <a:gd name="T22" fmla="*/ 0 w 41"/>
                  <a:gd name="T23" fmla="*/ 15 h 52"/>
                  <a:gd name="T24" fmla="*/ 2 w 41"/>
                  <a:gd name="T25" fmla="*/ 17 h 52"/>
                  <a:gd name="T26" fmla="*/ 2 w 41"/>
                  <a:gd name="T27" fmla="*/ 17 h 52"/>
                  <a:gd name="T28" fmla="*/ 2 w 41"/>
                  <a:gd name="T29" fmla="*/ 15 h 52"/>
                  <a:gd name="T30" fmla="*/ 3 w 41"/>
                  <a:gd name="T31" fmla="*/ 11 h 52"/>
                  <a:gd name="T32" fmla="*/ 5 w 41"/>
                  <a:gd name="T33" fmla="*/ 10 h 52"/>
                  <a:gd name="T34" fmla="*/ 7 w 41"/>
                  <a:gd name="T35" fmla="*/ 6 h 52"/>
                  <a:gd name="T36" fmla="*/ 7 w 41"/>
                  <a:gd name="T37" fmla="*/ 5 h 52"/>
                  <a:gd name="T38" fmla="*/ 9 w 41"/>
                  <a:gd name="T39" fmla="*/ 5 h 52"/>
                  <a:gd name="T40" fmla="*/ 7 w 41"/>
                  <a:gd name="T41" fmla="*/ 5 h 52"/>
                  <a:gd name="T42" fmla="*/ 9 w 41"/>
                  <a:gd name="T43" fmla="*/ 3 h 52"/>
                  <a:gd name="T44" fmla="*/ 9 w 41"/>
                  <a:gd name="T45" fmla="*/ 1 h 52"/>
                  <a:gd name="T46" fmla="*/ 10 w 41"/>
                  <a:gd name="T47" fmla="*/ 1 h 52"/>
                  <a:gd name="T48" fmla="*/ 10 w 41"/>
                  <a:gd name="T49" fmla="*/ 3 h 52"/>
                  <a:gd name="T50" fmla="*/ 10 w 41"/>
                  <a:gd name="T51" fmla="*/ 3 h 52"/>
                  <a:gd name="T52" fmla="*/ 12 w 41"/>
                  <a:gd name="T53" fmla="*/ 1 h 52"/>
                  <a:gd name="T54" fmla="*/ 12 w 41"/>
                  <a:gd name="T55" fmla="*/ 1 h 52"/>
                  <a:gd name="T56" fmla="*/ 12 w 41"/>
                  <a:gd name="T5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52">
                    <a:moveTo>
                      <a:pt x="12" y="0"/>
                    </a:moveTo>
                    <a:lnTo>
                      <a:pt x="14" y="6"/>
                    </a:lnTo>
                    <a:lnTo>
                      <a:pt x="36" y="3"/>
                    </a:lnTo>
                    <a:lnTo>
                      <a:pt x="41" y="37"/>
                    </a:lnTo>
                    <a:lnTo>
                      <a:pt x="41" y="37"/>
                    </a:lnTo>
                    <a:lnTo>
                      <a:pt x="25" y="40"/>
                    </a:lnTo>
                    <a:lnTo>
                      <a:pt x="27" y="49"/>
                    </a:lnTo>
                    <a:lnTo>
                      <a:pt x="20" y="50"/>
                    </a:lnTo>
                    <a:lnTo>
                      <a:pt x="5" y="52"/>
                    </a:lnTo>
                    <a:lnTo>
                      <a:pt x="2" y="27"/>
                    </a:lnTo>
                    <a:lnTo>
                      <a:pt x="0" y="15"/>
                    </a:lnTo>
                    <a:lnTo>
                      <a:pt x="0" y="15"/>
                    </a:lnTo>
                    <a:lnTo>
                      <a:pt x="2" y="17"/>
                    </a:lnTo>
                    <a:lnTo>
                      <a:pt x="2" y="17"/>
                    </a:lnTo>
                    <a:lnTo>
                      <a:pt x="2" y="15"/>
                    </a:lnTo>
                    <a:lnTo>
                      <a:pt x="3" y="11"/>
                    </a:lnTo>
                    <a:lnTo>
                      <a:pt x="5" y="10"/>
                    </a:lnTo>
                    <a:lnTo>
                      <a:pt x="7" y="6"/>
                    </a:lnTo>
                    <a:lnTo>
                      <a:pt x="7" y="5"/>
                    </a:lnTo>
                    <a:lnTo>
                      <a:pt x="9" y="5"/>
                    </a:lnTo>
                    <a:lnTo>
                      <a:pt x="7" y="5"/>
                    </a:lnTo>
                    <a:lnTo>
                      <a:pt x="9" y="3"/>
                    </a:lnTo>
                    <a:lnTo>
                      <a:pt x="9" y="1"/>
                    </a:lnTo>
                    <a:lnTo>
                      <a:pt x="10" y="1"/>
                    </a:lnTo>
                    <a:lnTo>
                      <a:pt x="10" y="3"/>
                    </a:lnTo>
                    <a:lnTo>
                      <a:pt x="10" y="3"/>
                    </a:lnTo>
                    <a:lnTo>
                      <a:pt x="12" y="1"/>
                    </a:lnTo>
                    <a:lnTo>
                      <a:pt x="12" y="1"/>
                    </a:lnTo>
                    <a:lnTo>
                      <a:pt x="1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08" name="Freeform 2568"/>
              <p:cNvSpPr>
                <a:spLocks/>
              </p:cNvSpPr>
              <p:nvPr/>
            </p:nvSpPr>
            <p:spPr bwMode="auto">
              <a:xfrm>
                <a:off x="4233" y="1462"/>
                <a:ext cx="41" cy="52"/>
              </a:xfrm>
              <a:custGeom>
                <a:avLst/>
                <a:gdLst>
                  <a:gd name="T0" fmla="*/ 12 w 41"/>
                  <a:gd name="T1" fmla="*/ 0 h 52"/>
                  <a:gd name="T2" fmla="*/ 14 w 41"/>
                  <a:gd name="T3" fmla="*/ 6 h 52"/>
                  <a:gd name="T4" fmla="*/ 36 w 41"/>
                  <a:gd name="T5" fmla="*/ 3 h 52"/>
                  <a:gd name="T6" fmla="*/ 41 w 41"/>
                  <a:gd name="T7" fmla="*/ 37 h 52"/>
                  <a:gd name="T8" fmla="*/ 41 w 41"/>
                  <a:gd name="T9" fmla="*/ 37 h 52"/>
                  <a:gd name="T10" fmla="*/ 25 w 41"/>
                  <a:gd name="T11" fmla="*/ 40 h 52"/>
                  <a:gd name="T12" fmla="*/ 27 w 41"/>
                  <a:gd name="T13" fmla="*/ 49 h 52"/>
                  <a:gd name="T14" fmla="*/ 20 w 41"/>
                  <a:gd name="T15" fmla="*/ 50 h 52"/>
                  <a:gd name="T16" fmla="*/ 5 w 41"/>
                  <a:gd name="T17" fmla="*/ 52 h 52"/>
                  <a:gd name="T18" fmla="*/ 2 w 41"/>
                  <a:gd name="T19" fmla="*/ 27 h 52"/>
                  <a:gd name="T20" fmla="*/ 0 w 41"/>
                  <a:gd name="T21" fmla="*/ 15 h 52"/>
                  <a:gd name="T22" fmla="*/ 0 w 41"/>
                  <a:gd name="T23" fmla="*/ 15 h 52"/>
                  <a:gd name="T24" fmla="*/ 2 w 41"/>
                  <a:gd name="T25" fmla="*/ 17 h 52"/>
                  <a:gd name="T26" fmla="*/ 2 w 41"/>
                  <a:gd name="T27" fmla="*/ 17 h 52"/>
                  <a:gd name="T28" fmla="*/ 2 w 41"/>
                  <a:gd name="T29" fmla="*/ 15 h 52"/>
                  <a:gd name="T30" fmla="*/ 3 w 41"/>
                  <a:gd name="T31" fmla="*/ 11 h 52"/>
                  <a:gd name="T32" fmla="*/ 5 w 41"/>
                  <a:gd name="T33" fmla="*/ 10 h 52"/>
                  <a:gd name="T34" fmla="*/ 7 w 41"/>
                  <a:gd name="T35" fmla="*/ 6 h 52"/>
                  <a:gd name="T36" fmla="*/ 7 w 41"/>
                  <a:gd name="T37" fmla="*/ 5 h 52"/>
                  <a:gd name="T38" fmla="*/ 9 w 41"/>
                  <a:gd name="T39" fmla="*/ 5 h 52"/>
                  <a:gd name="T40" fmla="*/ 7 w 41"/>
                  <a:gd name="T41" fmla="*/ 5 h 52"/>
                  <a:gd name="T42" fmla="*/ 9 w 41"/>
                  <a:gd name="T43" fmla="*/ 3 h 52"/>
                  <a:gd name="T44" fmla="*/ 9 w 41"/>
                  <a:gd name="T45" fmla="*/ 1 h 52"/>
                  <a:gd name="T46" fmla="*/ 10 w 41"/>
                  <a:gd name="T47" fmla="*/ 1 h 52"/>
                  <a:gd name="T48" fmla="*/ 10 w 41"/>
                  <a:gd name="T49" fmla="*/ 3 h 52"/>
                  <a:gd name="T50" fmla="*/ 10 w 41"/>
                  <a:gd name="T51" fmla="*/ 3 h 52"/>
                  <a:gd name="T52" fmla="*/ 12 w 41"/>
                  <a:gd name="T53" fmla="*/ 1 h 52"/>
                  <a:gd name="T54" fmla="*/ 12 w 41"/>
                  <a:gd name="T55" fmla="*/ 1 h 52"/>
                  <a:gd name="T56" fmla="*/ 12 w 41"/>
                  <a:gd name="T5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52">
                    <a:moveTo>
                      <a:pt x="12" y="0"/>
                    </a:moveTo>
                    <a:lnTo>
                      <a:pt x="14" y="6"/>
                    </a:lnTo>
                    <a:lnTo>
                      <a:pt x="36" y="3"/>
                    </a:lnTo>
                    <a:lnTo>
                      <a:pt x="41" y="37"/>
                    </a:lnTo>
                    <a:lnTo>
                      <a:pt x="41" y="37"/>
                    </a:lnTo>
                    <a:lnTo>
                      <a:pt x="25" y="40"/>
                    </a:lnTo>
                    <a:lnTo>
                      <a:pt x="27" y="49"/>
                    </a:lnTo>
                    <a:lnTo>
                      <a:pt x="20" y="50"/>
                    </a:lnTo>
                    <a:lnTo>
                      <a:pt x="5" y="52"/>
                    </a:lnTo>
                    <a:lnTo>
                      <a:pt x="2" y="27"/>
                    </a:lnTo>
                    <a:lnTo>
                      <a:pt x="0" y="15"/>
                    </a:lnTo>
                    <a:lnTo>
                      <a:pt x="0" y="15"/>
                    </a:lnTo>
                    <a:lnTo>
                      <a:pt x="2" y="17"/>
                    </a:lnTo>
                    <a:lnTo>
                      <a:pt x="2" y="17"/>
                    </a:lnTo>
                    <a:lnTo>
                      <a:pt x="2" y="15"/>
                    </a:lnTo>
                    <a:lnTo>
                      <a:pt x="3" y="11"/>
                    </a:lnTo>
                    <a:lnTo>
                      <a:pt x="5" y="10"/>
                    </a:lnTo>
                    <a:lnTo>
                      <a:pt x="7" y="6"/>
                    </a:lnTo>
                    <a:lnTo>
                      <a:pt x="7" y="5"/>
                    </a:lnTo>
                    <a:lnTo>
                      <a:pt x="9" y="5"/>
                    </a:lnTo>
                    <a:lnTo>
                      <a:pt x="7" y="5"/>
                    </a:lnTo>
                    <a:lnTo>
                      <a:pt x="9" y="3"/>
                    </a:lnTo>
                    <a:lnTo>
                      <a:pt x="9" y="1"/>
                    </a:lnTo>
                    <a:lnTo>
                      <a:pt x="10" y="1"/>
                    </a:lnTo>
                    <a:lnTo>
                      <a:pt x="10" y="3"/>
                    </a:lnTo>
                    <a:lnTo>
                      <a:pt x="10" y="3"/>
                    </a:lnTo>
                    <a:lnTo>
                      <a:pt x="12" y="1"/>
                    </a:lnTo>
                    <a:lnTo>
                      <a:pt x="12" y="1"/>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09" name="Freeform 2569"/>
              <p:cNvSpPr>
                <a:spLocks/>
              </p:cNvSpPr>
              <p:nvPr/>
            </p:nvSpPr>
            <p:spPr bwMode="auto">
              <a:xfrm>
                <a:off x="4076" y="1611"/>
                <a:ext cx="40" cy="37"/>
              </a:xfrm>
              <a:custGeom>
                <a:avLst/>
                <a:gdLst>
                  <a:gd name="T0" fmla="*/ 37 w 40"/>
                  <a:gd name="T1" fmla="*/ 0 h 37"/>
                  <a:gd name="T2" fmla="*/ 40 w 40"/>
                  <a:gd name="T3" fmla="*/ 35 h 37"/>
                  <a:gd name="T4" fmla="*/ 11 w 40"/>
                  <a:gd name="T5" fmla="*/ 37 h 37"/>
                  <a:gd name="T6" fmla="*/ 10 w 40"/>
                  <a:gd name="T7" fmla="*/ 20 h 37"/>
                  <a:gd name="T8" fmla="*/ 0 w 40"/>
                  <a:gd name="T9" fmla="*/ 22 h 37"/>
                  <a:gd name="T10" fmla="*/ 0 w 40"/>
                  <a:gd name="T11" fmla="*/ 20 h 37"/>
                  <a:gd name="T12" fmla="*/ 1 w 40"/>
                  <a:gd name="T13" fmla="*/ 15 h 37"/>
                  <a:gd name="T14" fmla="*/ 3 w 40"/>
                  <a:gd name="T15" fmla="*/ 10 h 37"/>
                  <a:gd name="T16" fmla="*/ 3 w 40"/>
                  <a:gd name="T17" fmla="*/ 7 h 37"/>
                  <a:gd name="T18" fmla="*/ 3 w 40"/>
                  <a:gd name="T19" fmla="*/ 5 h 37"/>
                  <a:gd name="T20" fmla="*/ 3 w 40"/>
                  <a:gd name="T21" fmla="*/ 3 h 37"/>
                  <a:gd name="T22" fmla="*/ 5 w 40"/>
                  <a:gd name="T23" fmla="*/ 3 h 37"/>
                  <a:gd name="T24" fmla="*/ 37 w 4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7">
                    <a:moveTo>
                      <a:pt x="37" y="0"/>
                    </a:moveTo>
                    <a:lnTo>
                      <a:pt x="40" y="35"/>
                    </a:lnTo>
                    <a:lnTo>
                      <a:pt x="11" y="37"/>
                    </a:lnTo>
                    <a:lnTo>
                      <a:pt x="10" y="20"/>
                    </a:lnTo>
                    <a:lnTo>
                      <a:pt x="0" y="22"/>
                    </a:lnTo>
                    <a:lnTo>
                      <a:pt x="0" y="20"/>
                    </a:lnTo>
                    <a:lnTo>
                      <a:pt x="1" y="15"/>
                    </a:lnTo>
                    <a:lnTo>
                      <a:pt x="3" y="10"/>
                    </a:lnTo>
                    <a:lnTo>
                      <a:pt x="3" y="7"/>
                    </a:lnTo>
                    <a:lnTo>
                      <a:pt x="3" y="5"/>
                    </a:lnTo>
                    <a:lnTo>
                      <a:pt x="3" y="3"/>
                    </a:lnTo>
                    <a:lnTo>
                      <a:pt x="5" y="3"/>
                    </a:lnTo>
                    <a:lnTo>
                      <a:pt x="3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10" name="Freeform 2570"/>
              <p:cNvSpPr>
                <a:spLocks/>
              </p:cNvSpPr>
              <p:nvPr/>
            </p:nvSpPr>
            <p:spPr bwMode="auto">
              <a:xfrm>
                <a:off x="4076" y="1611"/>
                <a:ext cx="40" cy="37"/>
              </a:xfrm>
              <a:custGeom>
                <a:avLst/>
                <a:gdLst>
                  <a:gd name="T0" fmla="*/ 37 w 40"/>
                  <a:gd name="T1" fmla="*/ 0 h 37"/>
                  <a:gd name="T2" fmla="*/ 40 w 40"/>
                  <a:gd name="T3" fmla="*/ 35 h 37"/>
                  <a:gd name="T4" fmla="*/ 11 w 40"/>
                  <a:gd name="T5" fmla="*/ 37 h 37"/>
                  <a:gd name="T6" fmla="*/ 10 w 40"/>
                  <a:gd name="T7" fmla="*/ 20 h 37"/>
                  <a:gd name="T8" fmla="*/ 0 w 40"/>
                  <a:gd name="T9" fmla="*/ 22 h 37"/>
                  <a:gd name="T10" fmla="*/ 0 w 40"/>
                  <a:gd name="T11" fmla="*/ 20 h 37"/>
                  <a:gd name="T12" fmla="*/ 1 w 40"/>
                  <a:gd name="T13" fmla="*/ 15 h 37"/>
                  <a:gd name="T14" fmla="*/ 3 w 40"/>
                  <a:gd name="T15" fmla="*/ 10 h 37"/>
                  <a:gd name="T16" fmla="*/ 3 w 40"/>
                  <a:gd name="T17" fmla="*/ 7 h 37"/>
                  <a:gd name="T18" fmla="*/ 3 w 40"/>
                  <a:gd name="T19" fmla="*/ 5 h 37"/>
                  <a:gd name="T20" fmla="*/ 3 w 40"/>
                  <a:gd name="T21" fmla="*/ 3 h 37"/>
                  <a:gd name="T22" fmla="*/ 5 w 40"/>
                  <a:gd name="T23" fmla="*/ 3 h 37"/>
                  <a:gd name="T24" fmla="*/ 37 w 4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7">
                    <a:moveTo>
                      <a:pt x="37" y="0"/>
                    </a:moveTo>
                    <a:lnTo>
                      <a:pt x="40" y="35"/>
                    </a:lnTo>
                    <a:lnTo>
                      <a:pt x="11" y="37"/>
                    </a:lnTo>
                    <a:lnTo>
                      <a:pt x="10" y="20"/>
                    </a:lnTo>
                    <a:lnTo>
                      <a:pt x="0" y="22"/>
                    </a:lnTo>
                    <a:lnTo>
                      <a:pt x="0" y="20"/>
                    </a:lnTo>
                    <a:lnTo>
                      <a:pt x="1" y="15"/>
                    </a:lnTo>
                    <a:lnTo>
                      <a:pt x="3" y="10"/>
                    </a:lnTo>
                    <a:lnTo>
                      <a:pt x="3" y="7"/>
                    </a:lnTo>
                    <a:lnTo>
                      <a:pt x="3" y="5"/>
                    </a:lnTo>
                    <a:lnTo>
                      <a:pt x="3" y="3"/>
                    </a:lnTo>
                    <a:lnTo>
                      <a:pt x="5" y="3"/>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11" name="Freeform 2571"/>
              <p:cNvSpPr>
                <a:spLocks/>
              </p:cNvSpPr>
              <p:nvPr/>
            </p:nvSpPr>
            <p:spPr bwMode="auto">
              <a:xfrm>
                <a:off x="4220" y="1592"/>
                <a:ext cx="42" cy="41"/>
              </a:xfrm>
              <a:custGeom>
                <a:avLst/>
                <a:gdLst>
                  <a:gd name="T0" fmla="*/ 37 w 42"/>
                  <a:gd name="T1" fmla="*/ 0 h 41"/>
                  <a:gd name="T2" fmla="*/ 38 w 42"/>
                  <a:gd name="T3" fmla="*/ 9 h 41"/>
                  <a:gd name="T4" fmla="*/ 42 w 42"/>
                  <a:gd name="T5" fmla="*/ 26 h 41"/>
                  <a:gd name="T6" fmla="*/ 42 w 42"/>
                  <a:gd name="T7" fmla="*/ 34 h 41"/>
                  <a:gd name="T8" fmla="*/ 27 w 42"/>
                  <a:gd name="T9" fmla="*/ 37 h 41"/>
                  <a:gd name="T10" fmla="*/ 5 w 42"/>
                  <a:gd name="T11" fmla="*/ 41 h 41"/>
                  <a:gd name="T12" fmla="*/ 0 w 42"/>
                  <a:gd name="T13" fmla="*/ 5 h 41"/>
                  <a:gd name="T14" fmla="*/ 11 w 42"/>
                  <a:gd name="T15" fmla="*/ 3 h 41"/>
                  <a:gd name="T16" fmla="*/ 30 w 42"/>
                  <a:gd name="T17" fmla="*/ 2 h 41"/>
                  <a:gd name="T18" fmla="*/ 37 w 42"/>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37" y="0"/>
                    </a:moveTo>
                    <a:lnTo>
                      <a:pt x="38" y="9"/>
                    </a:lnTo>
                    <a:lnTo>
                      <a:pt x="42" y="26"/>
                    </a:lnTo>
                    <a:lnTo>
                      <a:pt x="42" y="34"/>
                    </a:lnTo>
                    <a:lnTo>
                      <a:pt x="27" y="37"/>
                    </a:lnTo>
                    <a:lnTo>
                      <a:pt x="5" y="41"/>
                    </a:lnTo>
                    <a:lnTo>
                      <a:pt x="0" y="5"/>
                    </a:lnTo>
                    <a:lnTo>
                      <a:pt x="11" y="3"/>
                    </a:lnTo>
                    <a:lnTo>
                      <a:pt x="30" y="2"/>
                    </a:lnTo>
                    <a:lnTo>
                      <a:pt x="3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12" name="Freeform 2572"/>
              <p:cNvSpPr>
                <a:spLocks/>
              </p:cNvSpPr>
              <p:nvPr/>
            </p:nvSpPr>
            <p:spPr bwMode="auto">
              <a:xfrm>
                <a:off x="4220" y="1592"/>
                <a:ext cx="42" cy="41"/>
              </a:xfrm>
              <a:custGeom>
                <a:avLst/>
                <a:gdLst>
                  <a:gd name="T0" fmla="*/ 37 w 42"/>
                  <a:gd name="T1" fmla="*/ 0 h 41"/>
                  <a:gd name="T2" fmla="*/ 38 w 42"/>
                  <a:gd name="T3" fmla="*/ 9 h 41"/>
                  <a:gd name="T4" fmla="*/ 42 w 42"/>
                  <a:gd name="T5" fmla="*/ 26 h 41"/>
                  <a:gd name="T6" fmla="*/ 42 w 42"/>
                  <a:gd name="T7" fmla="*/ 34 h 41"/>
                  <a:gd name="T8" fmla="*/ 27 w 42"/>
                  <a:gd name="T9" fmla="*/ 37 h 41"/>
                  <a:gd name="T10" fmla="*/ 5 w 42"/>
                  <a:gd name="T11" fmla="*/ 41 h 41"/>
                  <a:gd name="T12" fmla="*/ 0 w 42"/>
                  <a:gd name="T13" fmla="*/ 5 h 41"/>
                  <a:gd name="T14" fmla="*/ 11 w 42"/>
                  <a:gd name="T15" fmla="*/ 3 h 41"/>
                  <a:gd name="T16" fmla="*/ 30 w 42"/>
                  <a:gd name="T17" fmla="*/ 2 h 41"/>
                  <a:gd name="T18" fmla="*/ 37 w 42"/>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37" y="0"/>
                    </a:moveTo>
                    <a:lnTo>
                      <a:pt x="38" y="9"/>
                    </a:lnTo>
                    <a:lnTo>
                      <a:pt x="42" y="26"/>
                    </a:lnTo>
                    <a:lnTo>
                      <a:pt x="42" y="34"/>
                    </a:lnTo>
                    <a:lnTo>
                      <a:pt x="27" y="37"/>
                    </a:lnTo>
                    <a:lnTo>
                      <a:pt x="5" y="41"/>
                    </a:lnTo>
                    <a:lnTo>
                      <a:pt x="0" y="5"/>
                    </a:lnTo>
                    <a:lnTo>
                      <a:pt x="11" y="3"/>
                    </a:lnTo>
                    <a:lnTo>
                      <a:pt x="30" y="2"/>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13" name="Freeform 2573"/>
              <p:cNvSpPr>
                <a:spLocks/>
              </p:cNvSpPr>
              <p:nvPr/>
            </p:nvSpPr>
            <p:spPr bwMode="auto">
              <a:xfrm>
                <a:off x="4257" y="1584"/>
                <a:ext cx="44" cy="45"/>
              </a:xfrm>
              <a:custGeom>
                <a:avLst/>
                <a:gdLst>
                  <a:gd name="T0" fmla="*/ 32 w 44"/>
                  <a:gd name="T1" fmla="*/ 34 h 45"/>
                  <a:gd name="T2" fmla="*/ 32 w 44"/>
                  <a:gd name="T3" fmla="*/ 39 h 45"/>
                  <a:gd name="T4" fmla="*/ 30 w 44"/>
                  <a:gd name="T5" fmla="*/ 39 h 45"/>
                  <a:gd name="T6" fmla="*/ 30 w 44"/>
                  <a:gd name="T7" fmla="*/ 40 h 45"/>
                  <a:gd name="T8" fmla="*/ 30 w 44"/>
                  <a:gd name="T9" fmla="*/ 40 h 45"/>
                  <a:gd name="T10" fmla="*/ 29 w 44"/>
                  <a:gd name="T11" fmla="*/ 42 h 45"/>
                  <a:gd name="T12" fmla="*/ 29 w 44"/>
                  <a:gd name="T13" fmla="*/ 42 h 45"/>
                  <a:gd name="T14" fmla="*/ 29 w 44"/>
                  <a:gd name="T15" fmla="*/ 42 h 45"/>
                  <a:gd name="T16" fmla="*/ 29 w 44"/>
                  <a:gd name="T17" fmla="*/ 42 h 45"/>
                  <a:gd name="T18" fmla="*/ 29 w 44"/>
                  <a:gd name="T19" fmla="*/ 45 h 45"/>
                  <a:gd name="T20" fmla="*/ 29 w 44"/>
                  <a:gd name="T21" fmla="*/ 45 h 45"/>
                  <a:gd name="T22" fmla="*/ 29 w 44"/>
                  <a:gd name="T23" fmla="*/ 45 h 45"/>
                  <a:gd name="T24" fmla="*/ 22 w 44"/>
                  <a:gd name="T25" fmla="*/ 40 h 45"/>
                  <a:gd name="T26" fmla="*/ 5 w 44"/>
                  <a:gd name="T27" fmla="*/ 42 h 45"/>
                  <a:gd name="T28" fmla="*/ 5 w 44"/>
                  <a:gd name="T29" fmla="*/ 34 h 45"/>
                  <a:gd name="T30" fmla="*/ 1 w 44"/>
                  <a:gd name="T31" fmla="*/ 17 h 45"/>
                  <a:gd name="T32" fmla="*/ 0 w 44"/>
                  <a:gd name="T33" fmla="*/ 8 h 45"/>
                  <a:gd name="T34" fmla="*/ 8 w 44"/>
                  <a:gd name="T35" fmla="*/ 6 h 45"/>
                  <a:gd name="T36" fmla="*/ 15 w 44"/>
                  <a:gd name="T37" fmla="*/ 5 h 45"/>
                  <a:gd name="T38" fmla="*/ 17 w 44"/>
                  <a:gd name="T39" fmla="*/ 5 h 45"/>
                  <a:gd name="T40" fmla="*/ 30 w 44"/>
                  <a:gd name="T41" fmla="*/ 3 h 45"/>
                  <a:gd name="T42" fmla="*/ 44 w 44"/>
                  <a:gd name="T43" fmla="*/ 0 h 45"/>
                  <a:gd name="T44" fmla="*/ 44 w 44"/>
                  <a:gd name="T45" fmla="*/ 0 h 45"/>
                  <a:gd name="T46" fmla="*/ 44 w 44"/>
                  <a:gd name="T47" fmla="*/ 5 h 45"/>
                  <a:gd name="T48" fmla="*/ 44 w 44"/>
                  <a:gd name="T49" fmla="*/ 6 h 45"/>
                  <a:gd name="T50" fmla="*/ 44 w 44"/>
                  <a:gd name="T51" fmla="*/ 6 h 45"/>
                  <a:gd name="T52" fmla="*/ 44 w 44"/>
                  <a:gd name="T53" fmla="*/ 6 h 45"/>
                  <a:gd name="T54" fmla="*/ 42 w 44"/>
                  <a:gd name="T55" fmla="*/ 8 h 45"/>
                  <a:gd name="T56" fmla="*/ 42 w 44"/>
                  <a:gd name="T57" fmla="*/ 8 h 45"/>
                  <a:gd name="T58" fmla="*/ 42 w 44"/>
                  <a:gd name="T59" fmla="*/ 10 h 45"/>
                  <a:gd name="T60" fmla="*/ 42 w 44"/>
                  <a:gd name="T61" fmla="*/ 10 h 45"/>
                  <a:gd name="T62" fmla="*/ 40 w 44"/>
                  <a:gd name="T63" fmla="*/ 11 h 45"/>
                  <a:gd name="T64" fmla="*/ 39 w 44"/>
                  <a:gd name="T65" fmla="*/ 13 h 45"/>
                  <a:gd name="T66" fmla="*/ 37 w 44"/>
                  <a:gd name="T67" fmla="*/ 13 h 45"/>
                  <a:gd name="T68" fmla="*/ 34 w 44"/>
                  <a:gd name="T69" fmla="*/ 15 h 45"/>
                  <a:gd name="T70" fmla="*/ 32 w 44"/>
                  <a:gd name="T71" fmla="*/ 17 h 45"/>
                  <a:gd name="T72" fmla="*/ 32 w 44"/>
                  <a:gd name="T73" fmla="*/ 18 h 45"/>
                  <a:gd name="T74" fmla="*/ 30 w 44"/>
                  <a:gd name="T75" fmla="*/ 23 h 45"/>
                  <a:gd name="T76" fmla="*/ 30 w 44"/>
                  <a:gd name="T77" fmla="*/ 27 h 45"/>
                  <a:gd name="T78" fmla="*/ 30 w 44"/>
                  <a:gd name="T79" fmla="*/ 30 h 45"/>
                  <a:gd name="T80" fmla="*/ 32 w 44"/>
                  <a:gd name="T8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45">
                    <a:moveTo>
                      <a:pt x="32" y="34"/>
                    </a:moveTo>
                    <a:lnTo>
                      <a:pt x="32" y="39"/>
                    </a:lnTo>
                    <a:lnTo>
                      <a:pt x="30" y="39"/>
                    </a:lnTo>
                    <a:lnTo>
                      <a:pt x="30" y="40"/>
                    </a:lnTo>
                    <a:lnTo>
                      <a:pt x="30" y="40"/>
                    </a:lnTo>
                    <a:lnTo>
                      <a:pt x="29" y="42"/>
                    </a:lnTo>
                    <a:lnTo>
                      <a:pt x="29" y="42"/>
                    </a:lnTo>
                    <a:lnTo>
                      <a:pt x="29" y="42"/>
                    </a:lnTo>
                    <a:lnTo>
                      <a:pt x="29" y="42"/>
                    </a:lnTo>
                    <a:lnTo>
                      <a:pt x="29" y="45"/>
                    </a:lnTo>
                    <a:lnTo>
                      <a:pt x="29" y="45"/>
                    </a:lnTo>
                    <a:lnTo>
                      <a:pt x="29" y="45"/>
                    </a:lnTo>
                    <a:lnTo>
                      <a:pt x="22" y="40"/>
                    </a:lnTo>
                    <a:lnTo>
                      <a:pt x="5" y="42"/>
                    </a:lnTo>
                    <a:lnTo>
                      <a:pt x="5" y="34"/>
                    </a:lnTo>
                    <a:lnTo>
                      <a:pt x="1" y="17"/>
                    </a:lnTo>
                    <a:lnTo>
                      <a:pt x="0" y="8"/>
                    </a:lnTo>
                    <a:lnTo>
                      <a:pt x="8" y="6"/>
                    </a:lnTo>
                    <a:lnTo>
                      <a:pt x="15" y="5"/>
                    </a:lnTo>
                    <a:lnTo>
                      <a:pt x="17" y="5"/>
                    </a:lnTo>
                    <a:lnTo>
                      <a:pt x="30" y="3"/>
                    </a:lnTo>
                    <a:lnTo>
                      <a:pt x="44" y="0"/>
                    </a:lnTo>
                    <a:lnTo>
                      <a:pt x="44" y="0"/>
                    </a:lnTo>
                    <a:lnTo>
                      <a:pt x="44" y="5"/>
                    </a:lnTo>
                    <a:lnTo>
                      <a:pt x="44" y="6"/>
                    </a:lnTo>
                    <a:lnTo>
                      <a:pt x="44" y="6"/>
                    </a:lnTo>
                    <a:lnTo>
                      <a:pt x="44" y="6"/>
                    </a:lnTo>
                    <a:lnTo>
                      <a:pt x="42" y="8"/>
                    </a:lnTo>
                    <a:lnTo>
                      <a:pt x="42" y="8"/>
                    </a:lnTo>
                    <a:lnTo>
                      <a:pt x="42" y="10"/>
                    </a:lnTo>
                    <a:lnTo>
                      <a:pt x="42" y="10"/>
                    </a:lnTo>
                    <a:lnTo>
                      <a:pt x="40" y="11"/>
                    </a:lnTo>
                    <a:lnTo>
                      <a:pt x="39" y="13"/>
                    </a:lnTo>
                    <a:lnTo>
                      <a:pt x="37" y="13"/>
                    </a:lnTo>
                    <a:lnTo>
                      <a:pt x="34" y="15"/>
                    </a:lnTo>
                    <a:lnTo>
                      <a:pt x="32" y="17"/>
                    </a:lnTo>
                    <a:lnTo>
                      <a:pt x="32" y="18"/>
                    </a:lnTo>
                    <a:lnTo>
                      <a:pt x="30" y="23"/>
                    </a:lnTo>
                    <a:lnTo>
                      <a:pt x="30" y="27"/>
                    </a:lnTo>
                    <a:lnTo>
                      <a:pt x="30" y="30"/>
                    </a:lnTo>
                    <a:lnTo>
                      <a:pt x="32"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14" name="Freeform 2574"/>
              <p:cNvSpPr>
                <a:spLocks/>
              </p:cNvSpPr>
              <p:nvPr/>
            </p:nvSpPr>
            <p:spPr bwMode="auto">
              <a:xfrm>
                <a:off x="4257" y="1584"/>
                <a:ext cx="44" cy="45"/>
              </a:xfrm>
              <a:custGeom>
                <a:avLst/>
                <a:gdLst>
                  <a:gd name="T0" fmla="*/ 32 w 44"/>
                  <a:gd name="T1" fmla="*/ 34 h 45"/>
                  <a:gd name="T2" fmla="*/ 32 w 44"/>
                  <a:gd name="T3" fmla="*/ 39 h 45"/>
                  <a:gd name="T4" fmla="*/ 30 w 44"/>
                  <a:gd name="T5" fmla="*/ 39 h 45"/>
                  <a:gd name="T6" fmla="*/ 30 w 44"/>
                  <a:gd name="T7" fmla="*/ 40 h 45"/>
                  <a:gd name="T8" fmla="*/ 30 w 44"/>
                  <a:gd name="T9" fmla="*/ 40 h 45"/>
                  <a:gd name="T10" fmla="*/ 29 w 44"/>
                  <a:gd name="T11" fmla="*/ 42 h 45"/>
                  <a:gd name="T12" fmla="*/ 29 w 44"/>
                  <a:gd name="T13" fmla="*/ 42 h 45"/>
                  <a:gd name="T14" fmla="*/ 29 w 44"/>
                  <a:gd name="T15" fmla="*/ 42 h 45"/>
                  <a:gd name="T16" fmla="*/ 29 w 44"/>
                  <a:gd name="T17" fmla="*/ 42 h 45"/>
                  <a:gd name="T18" fmla="*/ 29 w 44"/>
                  <a:gd name="T19" fmla="*/ 45 h 45"/>
                  <a:gd name="T20" fmla="*/ 29 w 44"/>
                  <a:gd name="T21" fmla="*/ 45 h 45"/>
                  <a:gd name="T22" fmla="*/ 29 w 44"/>
                  <a:gd name="T23" fmla="*/ 45 h 45"/>
                  <a:gd name="T24" fmla="*/ 22 w 44"/>
                  <a:gd name="T25" fmla="*/ 40 h 45"/>
                  <a:gd name="T26" fmla="*/ 5 w 44"/>
                  <a:gd name="T27" fmla="*/ 42 h 45"/>
                  <a:gd name="T28" fmla="*/ 5 w 44"/>
                  <a:gd name="T29" fmla="*/ 34 h 45"/>
                  <a:gd name="T30" fmla="*/ 1 w 44"/>
                  <a:gd name="T31" fmla="*/ 17 h 45"/>
                  <a:gd name="T32" fmla="*/ 0 w 44"/>
                  <a:gd name="T33" fmla="*/ 8 h 45"/>
                  <a:gd name="T34" fmla="*/ 8 w 44"/>
                  <a:gd name="T35" fmla="*/ 6 h 45"/>
                  <a:gd name="T36" fmla="*/ 15 w 44"/>
                  <a:gd name="T37" fmla="*/ 5 h 45"/>
                  <a:gd name="T38" fmla="*/ 17 w 44"/>
                  <a:gd name="T39" fmla="*/ 5 h 45"/>
                  <a:gd name="T40" fmla="*/ 30 w 44"/>
                  <a:gd name="T41" fmla="*/ 3 h 45"/>
                  <a:gd name="T42" fmla="*/ 44 w 44"/>
                  <a:gd name="T43" fmla="*/ 0 h 45"/>
                  <a:gd name="T44" fmla="*/ 44 w 44"/>
                  <a:gd name="T45" fmla="*/ 0 h 45"/>
                  <a:gd name="T46" fmla="*/ 44 w 44"/>
                  <a:gd name="T47" fmla="*/ 5 h 45"/>
                  <a:gd name="T48" fmla="*/ 44 w 44"/>
                  <a:gd name="T49" fmla="*/ 6 h 45"/>
                  <a:gd name="T50" fmla="*/ 44 w 44"/>
                  <a:gd name="T51" fmla="*/ 6 h 45"/>
                  <a:gd name="T52" fmla="*/ 44 w 44"/>
                  <a:gd name="T53" fmla="*/ 6 h 45"/>
                  <a:gd name="T54" fmla="*/ 42 w 44"/>
                  <a:gd name="T55" fmla="*/ 8 h 45"/>
                  <a:gd name="T56" fmla="*/ 42 w 44"/>
                  <a:gd name="T57" fmla="*/ 8 h 45"/>
                  <a:gd name="T58" fmla="*/ 42 w 44"/>
                  <a:gd name="T59" fmla="*/ 10 h 45"/>
                  <a:gd name="T60" fmla="*/ 42 w 44"/>
                  <a:gd name="T61" fmla="*/ 10 h 45"/>
                  <a:gd name="T62" fmla="*/ 40 w 44"/>
                  <a:gd name="T63" fmla="*/ 11 h 45"/>
                  <a:gd name="T64" fmla="*/ 39 w 44"/>
                  <a:gd name="T65" fmla="*/ 13 h 45"/>
                  <a:gd name="T66" fmla="*/ 37 w 44"/>
                  <a:gd name="T67" fmla="*/ 13 h 45"/>
                  <a:gd name="T68" fmla="*/ 34 w 44"/>
                  <a:gd name="T69" fmla="*/ 15 h 45"/>
                  <a:gd name="T70" fmla="*/ 32 w 44"/>
                  <a:gd name="T71" fmla="*/ 17 h 45"/>
                  <a:gd name="T72" fmla="*/ 32 w 44"/>
                  <a:gd name="T73" fmla="*/ 18 h 45"/>
                  <a:gd name="T74" fmla="*/ 30 w 44"/>
                  <a:gd name="T75" fmla="*/ 23 h 45"/>
                  <a:gd name="T76" fmla="*/ 30 w 44"/>
                  <a:gd name="T77" fmla="*/ 27 h 45"/>
                  <a:gd name="T78" fmla="*/ 30 w 44"/>
                  <a:gd name="T79" fmla="*/ 30 h 45"/>
                  <a:gd name="T80" fmla="*/ 32 w 44"/>
                  <a:gd name="T8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45">
                    <a:moveTo>
                      <a:pt x="32" y="34"/>
                    </a:moveTo>
                    <a:lnTo>
                      <a:pt x="32" y="39"/>
                    </a:lnTo>
                    <a:lnTo>
                      <a:pt x="30" y="39"/>
                    </a:lnTo>
                    <a:lnTo>
                      <a:pt x="30" y="40"/>
                    </a:lnTo>
                    <a:lnTo>
                      <a:pt x="30" y="40"/>
                    </a:lnTo>
                    <a:lnTo>
                      <a:pt x="29" y="42"/>
                    </a:lnTo>
                    <a:lnTo>
                      <a:pt x="29" y="42"/>
                    </a:lnTo>
                    <a:lnTo>
                      <a:pt x="29" y="42"/>
                    </a:lnTo>
                    <a:lnTo>
                      <a:pt x="29" y="42"/>
                    </a:lnTo>
                    <a:lnTo>
                      <a:pt x="29" y="45"/>
                    </a:lnTo>
                    <a:lnTo>
                      <a:pt x="29" y="45"/>
                    </a:lnTo>
                    <a:lnTo>
                      <a:pt x="29" y="45"/>
                    </a:lnTo>
                    <a:lnTo>
                      <a:pt x="22" y="40"/>
                    </a:lnTo>
                    <a:lnTo>
                      <a:pt x="5" y="42"/>
                    </a:lnTo>
                    <a:lnTo>
                      <a:pt x="5" y="34"/>
                    </a:lnTo>
                    <a:lnTo>
                      <a:pt x="1" y="17"/>
                    </a:lnTo>
                    <a:lnTo>
                      <a:pt x="0" y="8"/>
                    </a:lnTo>
                    <a:lnTo>
                      <a:pt x="8" y="6"/>
                    </a:lnTo>
                    <a:lnTo>
                      <a:pt x="15" y="5"/>
                    </a:lnTo>
                    <a:lnTo>
                      <a:pt x="17" y="5"/>
                    </a:lnTo>
                    <a:lnTo>
                      <a:pt x="30" y="3"/>
                    </a:lnTo>
                    <a:lnTo>
                      <a:pt x="44" y="0"/>
                    </a:lnTo>
                    <a:lnTo>
                      <a:pt x="44" y="0"/>
                    </a:lnTo>
                    <a:lnTo>
                      <a:pt x="44" y="5"/>
                    </a:lnTo>
                    <a:lnTo>
                      <a:pt x="44" y="6"/>
                    </a:lnTo>
                    <a:lnTo>
                      <a:pt x="44" y="6"/>
                    </a:lnTo>
                    <a:lnTo>
                      <a:pt x="44" y="6"/>
                    </a:lnTo>
                    <a:lnTo>
                      <a:pt x="42" y="8"/>
                    </a:lnTo>
                    <a:lnTo>
                      <a:pt x="42" y="8"/>
                    </a:lnTo>
                    <a:lnTo>
                      <a:pt x="42" y="10"/>
                    </a:lnTo>
                    <a:lnTo>
                      <a:pt x="42" y="10"/>
                    </a:lnTo>
                    <a:lnTo>
                      <a:pt x="40" y="11"/>
                    </a:lnTo>
                    <a:lnTo>
                      <a:pt x="39" y="13"/>
                    </a:lnTo>
                    <a:lnTo>
                      <a:pt x="37" y="13"/>
                    </a:lnTo>
                    <a:lnTo>
                      <a:pt x="34" y="15"/>
                    </a:lnTo>
                    <a:lnTo>
                      <a:pt x="32" y="17"/>
                    </a:lnTo>
                    <a:lnTo>
                      <a:pt x="32" y="18"/>
                    </a:lnTo>
                    <a:lnTo>
                      <a:pt x="30" y="23"/>
                    </a:lnTo>
                    <a:lnTo>
                      <a:pt x="30" y="27"/>
                    </a:lnTo>
                    <a:lnTo>
                      <a:pt x="30" y="30"/>
                    </a:lnTo>
                    <a:lnTo>
                      <a:pt x="32"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15" name="Freeform 2575"/>
              <p:cNvSpPr>
                <a:spLocks/>
              </p:cNvSpPr>
              <p:nvPr/>
            </p:nvSpPr>
            <p:spPr bwMode="auto">
              <a:xfrm>
                <a:off x="4087" y="1399"/>
                <a:ext cx="34" cy="39"/>
              </a:xfrm>
              <a:custGeom>
                <a:avLst/>
                <a:gdLst>
                  <a:gd name="T0" fmla="*/ 4 w 34"/>
                  <a:gd name="T1" fmla="*/ 39 h 39"/>
                  <a:gd name="T2" fmla="*/ 4 w 34"/>
                  <a:gd name="T3" fmla="*/ 39 h 39"/>
                  <a:gd name="T4" fmla="*/ 0 w 34"/>
                  <a:gd name="T5" fmla="*/ 3 h 39"/>
                  <a:gd name="T6" fmla="*/ 31 w 34"/>
                  <a:gd name="T7" fmla="*/ 0 h 39"/>
                  <a:gd name="T8" fmla="*/ 34 w 34"/>
                  <a:gd name="T9" fmla="*/ 34 h 39"/>
                  <a:gd name="T10" fmla="*/ 21 w 34"/>
                  <a:gd name="T11" fmla="*/ 36 h 39"/>
                  <a:gd name="T12" fmla="*/ 4 w 34"/>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34" h="39">
                    <a:moveTo>
                      <a:pt x="4" y="39"/>
                    </a:moveTo>
                    <a:lnTo>
                      <a:pt x="4" y="39"/>
                    </a:lnTo>
                    <a:lnTo>
                      <a:pt x="0" y="3"/>
                    </a:lnTo>
                    <a:lnTo>
                      <a:pt x="31" y="0"/>
                    </a:lnTo>
                    <a:lnTo>
                      <a:pt x="34" y="34"/>
                    </a:lnTo>
                    <a:lnTo>
                      <a:pt x="21" y="36"/>
                    </a:lnTo>
                    <a:lnTo>
                      <a:pt x="4"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16" name="Freeform 2576"/>
              <p:cNvSpPr>
                <a:spLocks/>
              </p:cNvSpPr>
              <p:nvPr/>
            </p:nvSpPr>
            <p:spPr bwMode="auto">
              <a:xfrm>
                <a:off x="4087" y="1399"/>
                <a:ext cx="34" cy="39"/>
              </a:xfrm>
              <a:custGeom>
                <a:avLst/>
                <a:gdLst>
                  <a:gd name="T0" fmla="*/ 4 w 34"/>
                  <a:gd name="T1" fmla="*/ 39 h 39"/>
                  <a:gd name="T2" fmla="*/ 4 w 34"/>
                  <a:gd name="T3" fmla="*/ 39 h 39"/>
                  <a:gd name="T4" fmla="*/ 0 w 34"/>
                  <a:gd name="T5" fmla="*/ 3 h 39"/>
                  <a:gd name="T6" fmla="*/ 31 w 34"/>
                  <a:gd name="T7" fmla="*/ 0 h 39"/>
                  <a:gd name="T8" fmla="*/ 34 w 34"/>
                  <a:gd name="T9" fmla="*/ 34 h 39"/>
                  <a:gd name="T10" fmla="*/ 21 w 34"/>
                  <a:gd name="T11" fmla="*/ 36 h 39"/>
                  <a:gd name="T12" fmla="*/ 4 w 34"/>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34" h="39">
                    <a:moveTo>
                      <a:pt x="4" y="39"/>
                    </a:moveTo>
                    <a:lnTo>
                      <a:pt x="4" y="39"/>
                    </a:lnTo>
                    <a:lnTo>
                      <a:pt x="0" y="3"/>
                    </a:lnTo>
                    <a:lnTo>
                      <a:pt x="31" y="0"/>
                    </a:lnTo>
                    <a:lnTo>
                      <a:pt x="34" y="34"/>
                    </a:lnTo>
                    <a:lnTo>
                      <a:pt x="21" y="36"/>
                    </a:lnTo>
                    <a:lnTo>
                      <a:pt x="4"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17" name="Freeform 2577"/>
              <p:cNvSpPr>
                <a:spLocks/>
              </p:cNvSpPr>
              <p:nvPr/>
            </p:nvSpPr>
            <p:spPr bwMode="auto">
              <a:xfrm>
                <a:off x="3576" y="1182"/>
                <a:ext cx="47" cy="88"/>
              </a:xfrm>
              <a:custGeom>
                <a:avLst/>
                <a:gdLst>
                  <a:gd name="T0" fmla="*/ 47 w 47"/>
                  <a:gd name="T1" fmla="*/ 61 h 88"/>
                  <a:gd name="T2" fmla="*/ 47 w 47"/>
                  <a:gd name="T3" fmla="*/ 86 h 88"/>
                  <a:gd name="T4" fmla="*/ 25 w 47"/>
                  <a:gd name="T5" fmla="*/ 88 h 88"/>
                  <a:gd name="T6" fmla="*/ 25 w 47"/>
                  <a:gd name="T7" fmla="*/ 80 h 88"/>
                  <a:gd name="T8" fmla="*/ 2 w 47"/>
                  <a:gd name="T9" fmla="*/ 80 h 88"/>
                  <a:gd name="T10" fmla="*/ 0 w 47"/>
                  <a:gd name="T11" fmla="*/ 46 h 88"/>
                  <a:gd name="T12" fmla="*/ 2 w 47"/>
                  <a:gd name="T13" fmla="*/ 46 h 88"/>
                  <a:gd name="T14" fmla="*/ 2 w 47"/>
                  <a:gd name="T15" fmla="*/ 24 h 88"/>
                  <a:gd name="T16" fmla="*/ 2 w 47"/>
                  <a:gd name="T17" fmla="*/ 2 h 88"/>
                  <a:gd name="T18" fmla="*/ 46 w 47"/>
                  <a:gd name="T19" fmla="*/ 0 h 88"/>
                  <a:gd name="T20" fmla="*/ 46 w 47"/>
                  <a:gd name="T21" fmla="*/ 26 h 88"/>
                  <a:gd name="T22" fmla="*/ 47 w 47"/>
                  <a:gd name="T23"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88">
                    <a:moveTo>
                      <a:pt x="47" y="61"/>
                    </a:moveTo>
                    <a:lnTo>
                      <a:pt x="47" y="86"/>
                    </a:lnTo>
                    <a:lnTo>
                      <a:pt x="25" y="88"/>
                    </a:lnTo>
                    <a:lnTo>
                      <a:pt x="25" y="80"/>
                    </a:lnTo>
                    <a:lnTo>
                      <a:pt x="2" y="80"/>
                    </a:lnTo>
                    <a:lnTo>
                      <a:pt x="0" y="46"/>
                    </a:lnTo>
                    <a:lnTo>
                      <a:pt x="2" y="46"/>
                    </a:lnTo>
                    <a:lnTo>
                      <a:pt x="2" y="24"/>
                    </a:lnTo>
                    <a:lnTo>
                      <a:pt x="2" y="2"/>
                    </a:lnTo>
                    <a:lnTo>
                      <a:pt x="46" y="0"/>
                    </a:lnTo>
                    <a:lnTo>
                      <a:pt x="46" y="26"/>
                    </a:lnTo>
                    <a:lnTo>
                      <a:pt x="47" y="6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18" name="Freeform 2578"/>
              <p:cNvSpPr>
                <a:spLocks/>
              </p:cNvSpPr>
              <p:nvPr/>
            </p:nvSpPr>
            <p:spPr bwMode="auto">
              <a:xfrm>
                <a:off x="3576" y="1182"/>
                <a:ext cx="47" cy="88"/>
              </a:xfrm>
              <a:custGeom>
                <a:avLst/>
                <a:gdLst>
                  <a:gd name="T0" fmla="*/ 47 w 47"/>
                  <a:gd name="T1" fmla="*/ 61 h 88"/>
                  <a:gd name="T2" fmla="*/ 47 w 47"/>
                  <a:gd name="T3" fmla="*/ 86 h 88"/>
                  <a:gd name="T4" fmla="*/ 25 w 47"/>
                  <a:gd name="T5" fmla="*/ 88 h 88"/>
                  <a:gd name="T6" fmla="*/ 25 w 47"/>
                  <a:gd name="T7" fmla="*/ 80 h 88"/>
                  <a:gd name="T8" fmla="*/ 2 w 47"/>
                  <a:gd name="T9" fmla="*/ 80 h 88"/>
                  <a:gd name="T10" fmla="*/ 0 w 47"/>
                  <a:gd name="T11" fmla="*/ 46 h 88"/>
                  <a:gd name="T12" fmla="*/ 2 w 47"/>
                  <a:gd name="T13" fmla="*/ 46 h 88"/>
                  <a:gd name="T14" fmla="*/ 2 w 47"/>
                  <a:gd name="T15" fmla="*/ 24 h 88"/>
                  <a:gd name="T16" fmla="*/ 2 w 47"/>
                  <a:gd name="T17" fmla="*/ 2 h 88"/>
                  <a:gd name="T18" fmla="*/ 46 w 47"/>
                  <a:gd name="T19" fmla="*/ 0 h 88"/>
                  <a:gd name="T20" fmla="*/ 46 w 47"/>
                  <a:gd name="T21" fmla="*/ 26 h 88"/>
                  <a:gd name="T22" fmla="*/ 47 w 47"/>
                  <a:gd name="T23"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88">
                    <a:moveTo>
                      <a:pt x="47" y="61"/>
                    </a:moveTo>
                    <a:lnTo>
                      <a:pt x="47" y="86"/>
                    </a:lnTo>
                    <a:lnTo>
                      <a:pt x="25" y="88"/>
                    </a:lnTo>
                    <a:lnTo>
                      <a:pt x="25" y="80"/>
                    </a:lnTo>
                    <a:lnTo>
                      <a:pt x="2" y="80"/>
                    </a:lnTo>
                    <a:lnTo>
                      <a:pt x="0" y="46"/>
                    </a:lnTo>
                    <a:lnTo>
                      <a:pt x="2" y="46"/>
                    </a:lnTo>
                    <a:lnTo>
                      <a:pt x="2" y="24"/>
                    </a:lnTo>
                    <a:lnTo>
                      <a:pt x="2" y="2"/>
                    </a:lnTo>
                    <a:lnTo>
                      <a:pt x="46" y="0"/>
                    </a:lnTo>
                    <a:lnTo>
                      <a:pt x="46" y="26"/>
                    </a:lnTo>
                    <a:lnTo>
                      <a:pt x="47" y="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19" name="Freeform 2579"/>
              <p:cNvSpPr>
                <a:spLocks/>
              </p:cNvSpPr>
              <p:nvPr/>
            </p:nvSpPr>
            <p:spPr bwMode="auto">
              <a:xfrm>
                <a:off x="3598" y="1343"/>
                <a:ext cx="32" cy="39"/>
              </a:xfrm>
              <a:custGeom>
                <a:avLst/>
                <a:gdLst>
                  <a:gd name="T0" fmla="*/ 32 w 32"/>
                  <a:gd name="T1" fmla="*/ 29 h 39"/>
                  <a:gd name="T2" fmla="*/ 32 w 32"/>
                  <a:gd name="T3" fmla="*/ 31 h 39"/>
                  <a:gd name="T4" fmla="*/ 20 w 32"/>
                  <a:gd name="T5" fmla="*/ 31 h 39"/>
                  <a:gd name="T6" fmla="*/ 20 w 32"/>
                  <a:gd name="T7" fmla="*/ 31 h 39"/>
                  <a:gd name="T8" fmla="*/ 18 w 32"/>
                  <a:gd name="T9" fmla="*/ 31 h 39"/>
                  <a:gd name="T10" fmla="*/ 18 w 32"/>
                  <a:gd name="T11" fmla="*/ 37 h 39"/>
                  <a:gd name="T12" fmla="*/ 18 w 32"/>
                  <a:gd name="T13" fmla="*/ 39 h 39"/>
                  <a:gd name="T14" fmla="*/ 15 w 32"/>
                  <a:gd name="T15" fmla="*/ 39 h 39"/>
                  <a:gd name="T16" fmla="*/ 15 w 32"/>
                  <a:gd name="T17" fmla="*/ 37 h 39"/>
                  <a:gd name="T18" fmla="*/ 15 w 32"/>
                  <a:gd name="T19" fmla="*/ 32 h 39"/>
                  <a:gd name="T20" fmla="*/ 13 w 32"/>
                  <a:gd name="T21" fmla="*/ 31 h 39"/>
                  <a:gd name="T22" fmla="*/ 13 w 32"/>
                  <a:gd name="T23" fmla="*/ 29 h 39"/>
                  <a:gd name="T24" fmla="*/ 8 w 32"/>
                  <a:gd name="T25" fmla="*/ 25 h 39"/>
                  <a:gd name="T26" fmla="*/ 0 w 32"/>
                  <a:gd name="T27" fmla="*/ 19 h 39"/>
                  <a:gd name="T28" fmla="*/ 0 w 32"/>
                  <a:gd name="T29" fmla="*/ 19 h 39"/>
                  <a:gd name="T30" fmla="*/ 0 w 32"/>
                  <a:gd name="T31" fmla="*/ 2 h 39"/>
                  <a:gd name="T32" fmla="*/ 30 w 32"/>
                  <a:gd name="T33" fmla="*/ 0 h 39"/>
                  <a:gd name="T34" fmla="*/ 30 w 32"/>
                  <a:gd name="T35" fmla="*/ 12 h 39"/>
                  <a:gd name="T36" fmla="*/ 32 w 32"/>
                  <a:gd name="T37"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9">
                    <a:moveTo>
                      <a:pt x="32" y="29"/>
                    </a:moveTo>
                    <a:lnTo>
                      <a:pt x="32" y="31"/>
                    </a:lnTo>
                    <a:lnTo>
                      <a:pt x="20" y="31"/>
                    </a:lnTo>
                    <a:lnTo>
                      <a:pt x="20" y="31"/>
                    </a:lnTo>
                    <a:lnTo>
                      <a:pt x="18" y="31"/>
                    </a:lnTo>
                    <a:lnTo>
                      <a:pt x="18" y="37"/>
                    </a:lnTo>
                    <a:lnTo>
                      <a:pt x="18" y="39"/>
                    </a:lnTo>
                    <a:lnTo>
                      <a:pt x="15" y="39"/>
                    </a:lnTo>
                    <a:lnTo>
                      <a:pt x="15" y="37"/>
                    </a:lnTo>
                    <a:lnTo>
                      <a:pt x="15" y="32"/>
                    </a:lnTo>
                    <a:lnTo>
                      <a:pt x="13" y="31"/>
                    </a:lnTo>
                    <a:lnTo>
                      <a:pt x="13" y="29"/>
                    </a:lnTo>
                    <a:lnTo>
                      <a:pt x="8" y="25"/>
                    </a:lnTo>
                    <a:lnTo>
                      <a:pt x="0" y="19"/>
                    </a:lnTo>
                    <a:lnTo>
                      <a:pt x="0" y="19"/>
                    </a:lnTo>
                    <a:lnTo>
                      <a:pt x="0" y="2"/>
                    </a:lnTo>
                    <a:lnTo>
                      <a:pt x="30" y="0"/>
                    </a:lnTo>
                    <a:lnTo>
                      <a:pt x="30" y="12"/>
                    </a:lnTo>
                    <a:lnTo>
                      <a:pt x="32"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20" name="Freeform 2580"/>
              <p:cNvSpPr>
                <a:spLocks/>
              </p:cNvSpPr>
              <p:nvPr/>
            </p:nvSpPr>
            <p:spPr bwMode="auto">
              <a:xfrm>
                <a:off x="3598" y="1343"/>
                <a:ext cx="32" cy="39"/>
              </a:xfrm>
              <a:custGeom>
                <a:avLst/>
                <a:gdLst>
                  <a:gd name="T0" fmla="*/ 32 w 32"/>
                  <a:gd name="T1" fmla="*/ 29 h 39"/>
                  <a:gd name="T2" fmla="*/ 32 w 32"/>
                  <a:gd name="T3" fmla="*/ 31 h 39"/>
                  <a:gd name="T4" fmla="*/ 20 w 32"/>
                  <a:gd name="T5" fmla="*/ 31 h 39"/>
                  <a:gd name="T6" fmla="*/ 20 w 32"/>
                  <a:gd name="T7" fmla="*/ 31 h 39"/>
                  <a:gd name="T8" fmla="*/ 18 w 32"/>
                  <a:gd name="T9" fmla="*/ 31 h 39"/>
                  <a:gd name="T10" fmla="*/ 18 w 32"/>
                  <a:gd name="T11" fmla="*/ 37 h 39"/>
                  <a:gd name="T12" fmla="*/ 18 w 32"/>
                  <a:gd name="T13" fmla="*/ 39 h 39"/>
                  <a:gd name="T14" fmla="*/ 15 w 32"/>
                  <a:gd name="T15" fmla="*/ 39 h 39"/>
                  <a:gd name="T16" fmla="*/ 15 w 32"/>
                  <a:gd name="T17" fmla="*/ 37 h 39"/>
                  <a:gd name="T18" fmla="*/ 15 w 32"/>
                  <a:gd name="T19" fmla="*/ 32 h 39"/>
                  <a:gd name="T20" fmla="*/ 13 w 32"/>
                  <a:gd name="T21" fmla="*/ 31 h 39"/>
                  <a:gd name="T22" fmla="*/ 13 w 32"/>
                  <a:gd name="T23" fmla="*/ 29 h 39"/>
                  <a:gd name="T24" fmla="*/ 8 w 32"/>
                  <a:gd name="T25" fmla="*/ 25 h 39"/>
                  <a:gd name="T26" fmla="*/ 0 w 32"/>
                  <a:gd name="T27" fmla="*/ 19 h 39"/>
                  <a:gd name="T28" fmla="*/ 0 w 32"/>
                  <a:gd name="T29" fmla="*/ 19 h 39"/>
                  <a:gd name="T30" fmla="*/ 0 w 32"/>
                  <a:gd name="T31" fmla="*/ 2 h 39"/>
                  <a:gd name="T32" fmla="*/ 30 w 32"/>
                  <a:gd name="T33" fmla="*/ 0 h 39"/>
                  <a:gd name="T34" fmla="*/ 30 w 32"/>
                  <a:gd name="T35" fmla="*/ 12 h 39"/>
                  <a:gd name="T36" fmla="*/ 32 w 32"/>
                  <a:gd name="T37"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9">
                    <a:moveTo>
                      <a:pt x="32" y="29"/>
                    </a:moveTo>
                    <a:lnTo>
                      <a:pt x="32" y="31"/>
                    </a:lnTo>
                    <a:lnTo>
                      <a:pt x="20" y="31"/>
                    </a:lnTo>
                    <a:lnTo>
                      <a:pt x="20" y="31"/>
                    </a:lnTo>
                    <a:lnTo>
                      <a:pt x="18" y="31"/>
                    </a:lnTo>
                    <a:lnTo>
                      <a:pt x="18" y="37"/>
                    </a:lnTo>
                    <a:lnTo>
                      <a:pt x="18" y="39"/>
                    </a:lnTo>
                    <a:lnTo>
                      <a:pt x="15" y="39"/>
                    </a:lnTo>
                    <a:lnTo>
                      <a:pt x="15" y="37"/>
                    </a:lnTo>
                    <a:lnTo>
                      <a:pt x="15" y="32"/>
                    </a:lnTo>
                    <a:lnTo>
                      <a:pt x="13" y="31"/>
                    </a:lnTo>
                    <a:lnTo>
                      <a:pt x="13" y="29"/>
                    </a:lnTo>
                    <a:lnTo>
                      <a:pt x="8" y="25"/>
                    </a:lnTo>
                    <a:lnTo>
                      <a:pt x="0" y="19"/>
                    </a:lnTo>
                    <a:lnTo>
                      <a:pt x="0" y="19"/>
                    </a:lnTo>
                    <a:lnTo>
                      <a:pt x="0" y="2"/>
                    </a:lnTo>
                    <a:lnTo>
                      <a:pt x="30" y="0"/>
                    </a:lnTo>
                    <a:lnTo>
                      <a:pt x="30" y="12"/>
                    </a:lnTo>
                    <a:lnTo>
                      <a:pt x="32"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21" name="Freeform 2581"/>
              <p:cNvSpPr>
                <a:spLocks/>
              </p:cNvSpPr>
              <p:nvPr/>
            </p:nvSpPr>
            <p:spPr bwMode="auto">
              <a:xfrm>
                <a:off x="3430" y="1172"/>
                <a:ext cx="63" cy="44"/>
              </a:xfrm>
              <a:custGeom>
                <a:avLst/>
                <a:gdLst>
                  <a:gd name="T0" fmla="*/ 63 w 63"/>
                  <a:gd name="T1" fmla="*/ 0 h 44"/>
                  <a:gd name="T2" fmla="*/ 63 w 63"/>
                  <a:gd name="T3" fmla="*/ 36 h 44"/>
                  <a:gd name="T4" fmla="*/ 63 w 63"/>
                  <a:gd name="T5" fmla="*/ 44 h 44"/>
                  <a:gd name="T6" fmla="*/ 58 w 63"/>
                  <a:gd name="T7" fmla="*/ 44 h 44"/>
                  <a:gd name="T8" fmla="*/ 2 w 63"/>
                  <a:gd name="T9" fmla="*/ 44 h 44"/>
                  <a:gd name="T10" fmla="*/ 2 w 63"/>
                  <a:gd name="T11" fmla="*/ 19 h 44"/>
                  <a:gd name="T12" fmla="*/ 0 w 63"/>
                  <a:gd name="T13" fmla="*/ 0 h 44"/>
                  <a:gd name="T14" fmla="*/ 9 w 63"/>
                  <a:gd name="T15" fmla="*/ 0 h 44"/>
                  <a:gd name="T16" fmla="*/ 39 w 63"/>
                  <a:gd name="T17" fmla="*/ 0 h 44"/>
                  <a:gd name="T18" fmla="*/ 63 w 63"/>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4">
                    <a:moveTo>
                      <a:pt x="63" y="0"/>
                    </a:moveTo>
                    <a:lnTo>
                      <a:pt x="63" y="36"/>
                    </a:lnTo>
                    <a:lnTo>
                      <a:pt x="63" y="44"/>
                    </a:lnTo>
                    <a:lnTo>
                      <a:pt x="58" y="44"/>
                    </a:lnTo>
                    <a:lnTo>
                      <a:pt x="2" y="44"/>
                    </a:lnTo>
                    <a:lnTo>
                      <a:pt x="2" y="19"/>
                    </a:lnTo>
                    <a:lnTo>
                      <a:pt x="0" y="0"/>
                    </a:lnTo>
                    <a:lnTo>
                      <a:pt x="9" y="0"/>
                    </a:lnTo>
                    <a:lnTo>
                      <a:pt x="39" y="0"/>
                    </a:lnTo>
                    <a:lnTo>
                      <a:pt x="6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22" name="Freeform 2582"/>
              <p:cNvSpPr>
                <a:spLocks/>
              </p:cNvSpPr>
              <p:nvPr/>
            </p:nvSpPr>
            <p:spPr bwMode="auto">
              <a:xfrm>
                <a:off x="3430" y="1172"/>
                <a:ext cx="63" cy="44"/>
              </a:xfrm>
              <a:custGeom>
                <a:avLst/>
                <a:gdLst>
                  <a:gd name="T0" fmla="*/ 63 w 63"/>
                  <a:gd name="T1" fmla="*/ 0 h 44"/>
                  <a:gd name="T2" fmla="*/ 63 w 63"/>
                  <a:gd name="T3" fmla="*/ 36 h 44"/>
                  <a:gd name="T4" fmla="*/ 63 w 63"/>
                  <a:gd name="T5" fmla="*/ 44 h 44"/>
                  <a:gd name="T6" fmla="*/ 58 w 63"/>
                  <a:gd name="T7" fmla="*/ 44 h 44"/>
                  <a:gd name="T8" fmla="*/ 2 w 63"/>
                  <a:gd name="T9" fmla="*/ 44 h 44"/>
                  <a:gd name="T10" fmla="*/ 2 w 63"/>
                  <a:gd name="T11" fmla="*/ 19 h 44"/>
                  <a:gd name="T12" fmla="*/ 0 w 63"/>
                  <a:gd name="T13" fmla="*/ 0 h 44"/>
                  <a:gd name="T14" fmla="*/ 9 w 63"/>
                  <a:gd name="T15" fmla="*/ 0 h 44"/>
                  <a:gd name="T16" fmla="*/ 39 w 63"/>
                  <a:gd name="T17" fmla="*/ 0 h 44"/>
                  <a:gd name="T18" fmla="*/ 63 w 63"/>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4">
                    <a:moveTo>
                      <a:pt x="63" y="0"/>
                    </a:moveTo>
                    <a:lnTo>
                      <a:pt x="63" y="36"/>
                    </a:lnTo>
                    <a:lnTo>
                      <a:pt x="63" y="44"/>
                    </a:lnTo>
                    <a:lnTo>
                      <a:pt x="58" y="44"/>
                    </a:lnTo>
                    <a:lnTo>
                      <a:pt x="2" y="44"/>
                    </a:lnTo>
                    <a:lnTo>
                      <a:pt x="2" y="19"/>
                    </a:lnTo>
                    <a:lnTo>
                      <a:pt x="0" y="0"/>
                    </a:lnTo>
                    <a:lnTo>
                      <a:pt x="9" y="0"/>
                    </a:lnTo>
                    <a:lnTo>
                      <a:pt x="39" y="0"/>
                    </a:lnTo>
                    <a:lnTo>
                      <a:pt x="6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23" name="Freeform 2583"/>
              <p:cNvSpPr>
                <a:spLocks/>
              </p:cNvSpPr>
              <p:nvPr/>
            </p:nvSpPr>
            <p:spPr bwMode="auto">
              <a:xfrm>
                <a:off x="3466" y="1033"/>
                <a:ext cx="73" cy="114"/>
              </a:xfrm>
              <a:custGeom>
                <a:avLst/>
                <a:gdLst>
                  <a:gd name="T0" fmla="*/ 23 w 73"/>
                  <a:gd name="T1" fmla="*/ 0 h 114"/>
                  <a:gd name="T2" fmla="*/ 23 w 73"/>
                  <a:gd name="T3" fmla="*/ 17 h 114"/>
                  <a:gd name="T4" fmla="*/ 69 w 73"/>
                  <a:gd name="T5" fmla="*/ 17 h 114"/>
                  <a:gd name="T6" fmla="*/ 69 w 73"/>
                  <a:gd name="T7" fmla="*/ 17 h 114"/>
                  <a:gd name="T8" fmla="*/ 71 w 73"/>
                  <a:gd name="T9" fmla="*/ 69 h 114"/>
                  <a:gd name="T10" fmla="*/ 71 w 73"/>
                  <a:gd name="T11" fmla="*/ 78 h 114"/>
                  <a:gd name="T12" fmla="*/ 73 w 73"/>
                  <a:gd name="T13" fmla="*/ 108 h 114"/>
                  <a:gd name="T14" fmla="*/ 73 w 73"/>
                  <a:gd name="T15" fmla="*/ 112 h 114"/>
                  <a:gd name="T16" fmla="*/ 57 w 73"/>
                  <a:gd name="T17" fmla="*/ 114 h 114"/>
                  <a:gd name="T18" fmla="*/ 54 w 73"/>
                  <a:gd name="T19" fmla="*/ 114 h 114"/>
                  <a:gd name="T20" fmla="*/ 51 w 73"/>
                  <a:gd name="T21" fmla="*/ 114 h 114"/>
                  <a:gd name="T22" fmla="*/ 49 w 73"/>
                  <a:gd name="T23" fmla="*/ 114 h 114"/>
                  <a:gd name="T24" fmla="*/ 49 w 73"/>
                  <a:gd name="T25" fmla="*/ 114 h 114"/>
                  <a:gd name="T26" fmla="*/ 25 w 73"/>
                  <a:gd name="T27" fmla="*/ 114 h 114"/>
                  <a:gd name="T28" fmla="*/ 25 w 73"/>
                  <a:gd name="T29" fmla="*/ 68 h 114"/>
                  <a:gd name="T30" fmla="*/ 20 w 73"/>
                  <a:gd name="T31" fmla="*/ 61 h 114"/>
                  <a:gd name="T32" fmla="*/ 22 w 73"/>
                  <a:gd name="T33" fmla="*/ 53 h 114"/>
                  <a:gd name="T34" fmla="*/ 1 w 73"/>
                  <a:gd name="T35" fmla="*/ 53 h 114"/>
                  <a:gd name="T36" fmla="*/ 0 w 73"/>
                  <a:gd name="T37" fmla="*/ 53 h 114"/>
                  <a:gd name="T38" fmla="*/ 0 w 73"/>
                  <a:gd name="T39" fmla="*/ 37 h 114"/>
                  <a:gd name="T40" fmla="*/ 0 w 73"/>
                  <a:gd name="T41" fmla="*/ 0 h 114"/>
                  <a:gd name="T42" fmla="*/ 1 w 73"/>
                  <a:gd name="T43" fmla="*/ 0 h 114"/>
                  <a:gd name="T44" fmla="*/ 15 w 73"/>
                  <a:gd name="T45" fmla="*/ 0 h 114"/>
                  <a:gd name="T46" fmla="*/ 23 w 73"/>
                  <a:gd name="T4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3" h="114">
                    <a:moveTo>
                      <a:pt x="23" y="0"/>
                    </a:moveTo>
                    <a:lnTo>
                      <a:pt x="23" y="17"/>
                    </a:lnTo>
                    <a:lnTo>
                      <a:pt x="69" y="17"/>
                    </a:lnTo>
                    <a:lnTo>
                      <a:pt x="69" y="17"/>
                    </a:lnTo>
                    <a:lnTo>
                      <a:pt x="71" y="69"/>
                    </a:lnTo>
                    <a:lnTo>
                      <a:pt x="71" y="78"/>
                    </a:lnTo>
                    <a:lnTo>
                      <a:pt x="73" y="108"/>
                    </a:lnTo>
                    <a:lnTo>
                      <a:pt x="73" y="112"/>
                    </a:lnTo>
                    <a:lnTo>
                      <a:pt x="57" y="114"/>
                    </a:lnTo>
                    <a:lnTo>
                      <a:pt x="54" y="114"/>
                    </a:lnTo>
                    <a:lnTo>
                      <a:pt x="51" y="114"/>
                    </a:lnTo>
                    <a:lnTo>
                      <a:pt x="49" y="114"/>
                    </a:lnTo>
                    <a:lnTo>
                      <a:pt x="49" y="114"/>
                    </a:lnTo>
                    <a:lnTo>
                      <a:pt x="25" y="114"/>
                    </a:lnTo>
                    <a:lnTo>
                      <a:pt x="25" y="68"/>
                    </a:lnTo>
                    <a:lnTo>
                      <a:pt x="20" y="61"/>
                    </a:lnTo>
                    <a:lnTo>
                      <a:pt x="22" y="53"/>
                    </a:lnTo>
                    <a:lnTo>
                      <a:pt x="1" y="53"/>
                    </a:lnTo>
                    <a:lnTo>
                      <a:pt x="0" y="53"/>
                    </a:lnTo>
                    <a:lnTo>
                      <a:pt x="0" y="37"/>
                    </a:lnTo>
                    <a:lnTo>
                      <a:pt x="0" y="0"/>
                    </a:lnTo>
                    <a:lnTo>
                      <a:pt x="1" y="0"/>
                    </a:lnTo>
                    <a:lnTo>
                      <a:pt x="15" y="0"/>
                    </a:lnTo>
                    <a:lnTo>
                      <a:pt x="2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24" name="Freeform 2584"/>
              <p:cNvSpPr>
                <a:spLocks/>
              </p:cNvSpPr>
              <p:nvPr/>
            </p:nvSpPr>
            <p:spPr bwMode="auto">
              <a:xfrm>
                <a:off x="3466" y="1033"/>
                <a:ext cx="73" cy="114"/>
              </a:xfrm>
              <a:custGeom>
                <a:avLst/>
                <a:gdLst>
                  <a:gd name="T0" fmla="*/ 23 w 73"/>
                  <a:gd name="T1" fmla="*/ 0 h 114"/>
                  <a:gd name="T2" fmla="*/ 23 w 73"/>
                  <a:gd name="T3" fmla="*/ 17 h 114"/>
                  <a:gd name="T4" fmla="*/ 69 w 73"/>
                  <a:gd name="T5" fmla="*/ 17 h 114"/>
                  <a:gd name="T6" fmla="*/ 69 w 73"/>
                  <a:gd name="T7" fmla="*/ 17 h 114"/>
                  <a:gd name="T8" fmla="*/ 71 w 73"/>
                  <a:gd name="T9" fmla="*/ 69 h 114"/>
                  <a:gd name="T10" fmla="*/ 71 w 73"/>
                  <a:gd name="T11" fmla="*/ 78 h 114"/>
                  <a:gd name="T12" fmla="*/ 73 w 73"/>
                  <a:gd name="T13" fmla="*/ 108 h 114"/>
                  <a:gd name="T14" fmla="*/ 73 w 73"/>
                  <a:gd name="T15" fmla="*/ 112 h 114"/>
                  <a:gd name="T16" fmla="*/ 57 w 73"/>
                  <a:gd name="T17" fmla="*/ 114 h 114"/>
                  <a:gd name="T18" fmla="*/ 54 w 73"/>
                  <a:gd name="T19" fmla="*/ 114 h 114"/>
                  <a:gd name="T20" fmla="*/ 51 w 73"/>
                  <a:gd name="T21" fmla="*/ 114 h 114"/>
                  <a:gd name="T22" fmla="*/ 49 w 73"/>
                  <a:gd name="T23" fmla="*/ 114 h 114"/>
                  <a:gd name="T24" fmla="*/ 49 w 73"/>
                  <a:gd name="T25" fmla="*/ 114 h 114"/>
                  <a:gd name="T26" fmla="*/ 25 w 73"/>
                  <a:gd name="T27" fmla="*/ 114 h 114"/>
                  <a:gd name="T28" fmla="*/ 25 w 73"/>
                  <a:gd name="T29" fmla="*/ 68 h 114"/>
                  <a:gd name="T30" fmla="*/ 20 w 73"/>
                  <a:gd name="T31" fmla="*/ 61 h 114"/>
                  <a:gd name="T32" fmla="*/ 22 w 73"/>
                  <a:gd name="T33" fmla="*/ 53 h 114"/>
                  <a:gd name="T34" fmla="*/ 1 w 73"/>
                  <a:gd name="T35" fmla="*/ 53 h 114"/>
                  <a:gd name="T36" fmla="*/ 0 w 73"/>
                  <a:gd name="T37" fmla="*/ 53 h 114"/>
                  <a:gd name="T38" fmla="*/ 0 w 73"/>
                  <a:gd name="T39" fmla="*/ 37 h 114"/>
                  <a:gd name="T40" fmla="*/ 0 w 73"/>
                  <a:gd name="T41" fmla="*/ 0 h 114"/>
                  <a:gd name="T42" fmla="*/ 1 w 73"/>
                  <a:gd name="T43" fmla="*/ 0 h 114"/>
                  <a:gd name="T44" fmla="*/ 15 w 73"/>
                  <a:gd name="T45" fmla="*/ 0 h 114"/>
                  <a:gd name="T46" fmla="*/ 23 w 73"/>
                  <a:gd name="T4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3" h="114">
                    <a:moveTo>
                      <a:pt x="23" y="0"/>
                    </a:moveTo>
                    <a:lnTo>
                      <a:pt x="23" y="17"/>
                    </a:lnTo>
                    <a:lnTo>
                      <a:pt x="69" y="17"/>
                    </a:lnTo>
                    <a:lnTo>
                      <a:pt x="69" y="17"/>
                    </a:lnTo>
                    <a:lnTo>
                      <a:pt x="71" y="69"/>
                    </a:lnTo>
                    <a:lnTo>
                      <a:pt x="71" y="78"/>
                    </a:lnTo>
                    <a:lnTo>
                      <a:pt x="73" y="108"/>
                    </a:lnTo>
                    <a:lnTo>
                      <a:pt x="73" y="112"/>
                    </a:lnTo>
                    <a:lnTo>
                      <a:pt x="57" y="114"/>
                    </a:lnTo>
                    <a:lnTo>
                      <a:pt x="54" y="114"/>
                    </a:lnTo>
                    <a:lnTo>
                      <a:pt x="51" y="114"/>
                    </a:lnTo>
                    <a:lnTo>
                      <a:pt x="49" y="114"/>
                    </a:lnTo>
                    <a:lnTo>
                      <a:pt x="49" y="114"/>
                    </a:lnTo>
                    <a:lnTo>
                      <a:pt x="25" y="114"/>
                    </a:lnTo>
                    <a:lnTo>
                      <a:pt x="25" y="68"/>
                    </a:lnTo>
                    <a:lnTo>
                      <a:pt x="20" y="61"/>
                    </a:lnTo>
                    <a:lnTo>
                      <a:pt x="22" y="53"/>
                    </a:lnTo>
                    <a:lnTo>
                      <a:pt x="1" y="53"/>
                    </a:lnTo>
                    <a:lnTo>
                      <a:pt x="0" y="53"/>
                    </a:lnTo>
                    <a:lnTo>
                      <a:pt x="0" y="37"/>
                    </a:lnTo>
                    <a:lnTo>
                      <a:pt x="0" y="0"/>
                    </a:lnTo>
                    <a:lnTo>
                      <a:pt x="1" y="0"/>
                    </a:lnTo>
                    <a:lnTo>
                      <a:pt x="15" y="0"/>
                    </a:lnTo>
                    <a:lnTo>
                      <a:pt x="2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25" name="Freeform 2585"/>
              <p:cNvSpPr>
                <a:spLocks/>
              </p:cNvSpPr>
              <p:nvPr/>
            </p:nvSpPr>
            <p:spPr bwMode="auto">
              <a:xfrm>
                <a:off x="3544" y="1304"/>
                <a:ext cx="39" cy="27"/>
              </a:xfrm>
              <a:custGeom>
                <a:avLst/>
                <a:gdLst>
                  <a:gd name="T0" fmla="*/ 39 w 39"/>
                  <a:gd name="T1" fmla="*/ 25 h 27"/>
                  <a:gd name="T2" fmla="*/ 13 w 39"/>
                  <a:gd name="T3" fmla="*/ 27 h 27"/>
                  <a:gd name="T4" fmla="*/ 10 w 39"/>
                  <a:gd name="T5" fmla="*/ 20 h 27"/>
                  <a:gd name="T6" fmla="*/ 10 w 39"/>
                  <a:gd name="T7" fmla="*/ 10 h 27"/>
                  <a:gd name="T8" fmla="*/ 5 w 39"/>
                  <a:gd name="T9" fmla="*/ 5 h 27"/>
                  <a:gd name="T10" fmla="*/ 0 w 39"/>
                  <a:gd name="T11" fmla="*/ 0 h 27"/>
                  <a:gd name="T12" fmla="*/ 37 w 39"/>
                  <a:gd name="T13" fmla="*/ 0 h 27"/>
                  <a:gd name="T14" fmla="*/ 37 w 39"/>
                  <a:gd name="T15" fmla="*/ 0 h 27"/>
                  <a:gd name="T16" fmla="*/ 39 w 39"/>
                  <a:gd name="T1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7">
                    <a:moveTo>
                      <a:pt x="39" y="25"/>
                    </a:moveTo>
                    <a:lnTo>
                      <a:pt x="13" y="27"/>
                    </a:lnTo>
                    <a:lnTo>
                      <a:pt x="10" y="20"/>
                    </a:lnTo>
                    <a:lnTo>
                      <a:pt x="10" y="10"/>
                    </a:lnTo>
                    <a:lnTo>
                      <a:pt x="5" y="5"/>
                    </a:lnTo>
                    <a:lnTo>
                      <a:pt x="0" y="0"/>
                    </a:lnTo>
                    <a:lnTo>
                      <a:pt x="37" y="0"/>
                    </a:lnTo>
                    <a:lnTo>
                      <a:pt x="37" y="0"/>
                    </a:lnTo>
                    <a:lnTo>
                      <a:pt x="39"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26" name="Freeform 2586"/>
              <p:cNvSpPr>
                <a:spLocks/>
              </p:cNvSpPr>
              <p:nvPr/>
            </p:nvSpPr>
            <p:spPr bwMode="auto">
              <a:xfrm>
                <a:off x="3544" y="1304"/>
                <a:ext cx="39" cy="27"/>
              </a:xfrm>
              <a:custGeom>
                <a:avLst/>
                <a:gdLst>
                  <a:gd name="T0" fmla="*/ 39 w 39"/>
                  <a:gd name="T1" fmla="*/ 25 h 27"/>
                  <a:gd name="T2" fmla="*/ 13 w 39"/>
                  <a:gd name="T3" fmla="*/ 27 h 27"/>
                  <a:gd name="T4" fmla="*/ 10 w 39"/>
                  <a:gd name="T5" fmla="*/ 20 h 27"/>
                  <a:gd name="T6" fmla="*/ 10 w 39"/>
                  <a:gd name="T7" fmla="*/ 10 h 27"/>
                  <a:gd name="T8" fmla="*/ 5 w 39"/>
                  <a:gd name="T9" fmla="*/ 5 h 27"/>
                  <a:gd name="T10" fmla="*/ 0 w 39"/>
                  <a:gd name="T11" fmla="*/ 0 h 27"/>
                  <a:gd name="T12" fmla="*/ 37 w 39"/>
                  <a:gd name="T13" fmla="*/ 0 h 27"/>
                  <a:gd name="T14" fmla="*/ 37 w 39"/>
                  <a:gd name="T15" fmla="*/ 0 h 27"/>
                  <a:gd name="T16" fmla="*/ 39 w 39"/>
                  <a:gd name="T1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7">
                    <a:moveTo>
                      <a:pt x="39" y="25"/>
                    </a:moveTo>
                    <a:lnTo>
                      <a:pt x="13" y="27"/>
                    </a:lnTo>
                    <a:lnTo>
                      <a:pt x="10" y="20"/>
                    </a:lnTo>
                    <a:lnTo>
                      <a:pt x="10" y="10"/>
                    </a:lnTo>
                    <a:lnTo>
                      <a:pt x="5" y="5"/>
                    </a:lnTo>
                    <a:lnTo>
                      <a:pt x="0" y="0"/>
                    </a:lnTo>
                    <a:lnTo>
                      <a:pt x="37" y="0"/>
                    </a:lnTo>
                    <a:lnTo>
                      <a:pt x="37" y="0"/>
                    </a:lnTo>
                    <a:lnTo>
                      <a:pt x="39"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27" name="Freeform 2587"/>
              <p:cNvSpPr>
                <a:spLocks/>
              </p:cNvSpPr>
              <p:nvPr/>
            </p:nvSpPr>
            <p:spPr bwMode="auto">
              <a:xfrm>
                <a:off x="3389" y="1329"/>
                <a:ext cx="46" cy="41"/>
              </a:xfrm>
              <a:custGeom>
                <a:avLst/>
                <a:gdLst>
                  <a:gd name="T0" fmla="*/ 46 w 46"/>
                  <a:gd name="T1" fmla="*/ 17 h 41"/>
                  <a:gd name="T2" fmla="*/ 46 w 46"/>
                  <a:gd name="T3" fmla="*/ 41 h 41"/>
                  <a:gd name="T4" fmla="*/ 36 w 46"/>
                  <a:gd name="T5" fmla="*/ 34 h 41"/>
                  <a:gd name="T6" fmla="*/ 24 w 46"/>
                  <a:gd name="T7" fmla="*/ 33 h 41"/>
                  <a:gd name="T8" fmla="*/ 24 w 46"/>
                  <a:gd name="T9" fmla="*/ 33 h 41"/>
                  <a:gd name="T10" fmla="*/ 24 w 46"/>
                  <a:gd name="T11" fmla="*/ 31 h 41"/>
                  <a:gd name="T12" fmla="*/ 24 w 46"/>
                  <a:gd name="T13" fmla="*/ 29 h 41"/>
                  <a:gd name="T14" fmla="*/ 24 w 46"/>
                  <a:gd name="T15" fmla="*/ 29 h 41"/>
                  <a:gd name="T16" fmla="*/ 24 w 46"/>
                  <a:gd name="T17" fmla="*/ 26 h 41"/>
                  <a:gd name="T18" fmla="*/ 22 w 46"/>
                  <a:gd name="T19" fmla="*/ 23 h 41"/>
                  <a:gd name="T20" fmla="*/ 21 w 46"/>
                  <a:gd name="T21" fmla="*/ 21 h 41"/>
                  <a:gd name="T22" fmla="*/ 14 w 46"/>
                  <a:gd name="T23" fmla="*/ 17 h 41"/>
                  <a:gd name="T24" fmla="*/ 11 w 46"/>
                  <a:gd name="T25" fmla="*/ 17 h 41"/>
                  <a:gd name="T26" fmla="*/ 11 w 46"/>
                  <a:gd name="T27" fmla="*/ 17 h 41"/>
                  <a:gd name="T28" fmla="*/ 7 w 46"/>
                  <a:gd name="T29" fmla="*/ 12 h 41"/>
                  <a:gd name="T30" fmla="*/ 7 w 46"/>
                  <a:gd name="T31" fmla="*/ 11 h 41"/>
                  <a:gd name="T32" fmla="*/ 7 w 46"/>
                  <a:gd name="T33" fmla="*/ 11 h 41"/>
                  <a:gd name="T34" fmla="*/ 6 w 46"/>
                  <a:gd name="T35" fmla="*/ 7 h 41"/>
                  <a:gd name="T36" fmla="*/ 4 w 46"/>
                  <a:gd name="T37" fmla="*/ 4 h 41"/>
                  <a:gd name="T38" fmla="*/ 0 w 46"/>
                  <a:gd name="T39" fmla="*/ 0 h 41"/>
                  <a:gd name="T40" fmla="*/ 38 w 46"/>
                  <a:gd name="T41" fmla="*/ 0 h 41"/>
                  <a:gd name="T42" fmla="*/ 38 w 46"/>
                  <a:gd name="T43" fmla="*/ 17 h 41"/>
                  <a:gd name="T44" fmla="*/ 46 w 46"/>
                  <a:gd name="T45"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1">
                    <a:moveTo>
                      <a:pt x="46" y="17"/>
                    </a:moveTo>
                    <a:lnTo>
                      <a:pt x="46" y="41"/>
                    </a:lnTo>
                    <a:lnTo>
                      <a:pt x="36" y="34"/>
                    </a:lnTo>
                    <a:lnTo>
                      <a:pt x="24" y="33"/>
                    </a:lnTo>
                    <a:lnTo>
                      <a:pt x="24" y="33"/>
                    </a:lnTo>
                    <a:lnTo>
                      <a:pt x="24" y="31"/>
                    </a:lnTo>
                    <a:lnTo>
                      <a:pt x="24" y="29"/>
                    </a:lnTo>
                    <a:lnTo>
                      <a:pt x="24" y="29"/>
                    </a:lnTo>
                    <a:lnTo>
                      <a:pt x="24" y="26"/>
                    </a:lnTo>
                    <a:lnTo>
                      <a:pt x="22" y="23"/>
                    </a:lnTo>
                    <a:lnTo>
                      <a:pt x="21" y="21"/>
                    </a:lnTo>
                    <a:lnTo>
                      <a:pt x="14" y="17"/>
                    </a:lnTo>
                    <a:lnTo>
                      <a:pt x="11" y="17"/>
                    </a:lnTo>
                    <a:lnTo>
                      <a:pt x="11" y="17"/>
                    </a:lnTo>
                    <a:lnTo>
                      <a:pt x="7" y="12"/>
                    </a:lnTo>
                    <a:lnTo>
                      <a:pt x="7" y="11"/>
                    </a:lnTo>
                    <a:lnTo>
                      <a:pt x="7" y="11"/>
                    </a:lnTo>
                    <a:lnTo>
                      <a:pt x="6" y="7"/>
                    </a:lnTo>
                    <a:lnTo>
                      <a:pt x="4" y="4"/>
                    </a:lnTo>
                    <a:lnTo>
                      <a:pt x="0" y="0"/>
                    </a:lnTo>
                    <a:lnTo>
                      <a:pt x="38" y="0"/>
                    </a:lnTo>
                    <a:lnTo>
                      <a:pt x="38" y="17"/>
                    </a:lnTo>
                    <a:lnTo>
                      <a:pt x="46"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28" name="Freeform 2588"/>
              <p:cNvSpPr>
                <a:spLocks/>
              </p:cNvSpPr>
              <p:nvPr/>
            </p:nvSpPr>
            <p:spPr bwMode="auto">
              <a:xfrm>
                <a:off x="3389" y="1329"/>
                <a:ext cx="46" cy="41"/>
              </a:xfrm>
              <a:custGeom>
                <a:avLst/>
                <a:gdLst>
                  <a:gd name="T0" fmla="*/ 46 w 46"/>
                  <a:gd name="T1" fmla="*/ 17 h 41"/>
                  <a:gd name="T2" fmla="*/ 46 w 46"/>
                  <a:gd name="T3" fmla="*/ 41 h 41"/>
                  <a:gd name="T4" fmla="*/ 36 w 46"/>
                  <a:gd name="T5" fmla="*/ 34 h 41"/>
                  <a:gd name="T6" fmla="*/ 24 w 46"/>
                  <a:gd name="T7" fmla="*/ 33 h 41"/>
                  <a:gd name="T8" fmla="*/ 24 w 46"/>
                  <a:gd name="T9" fmla="*/ 33 h 41"/>
                  <a:gd name="T10" fmla="*/ 24 w 46"/>
                  <a:gd name="T11" fmla="*/ 31 h 41"/>
                  <a:gd name="T12" fmla="*/ 24 w 46"/>
                  <a:gd name="T13" fmla="*/ 29 h 41"/>
                  <a:gd name="T14" fmla="*/ 24 w 46"/>
                  <a:gd name="T15" fmla="*/ 29 h 41"/>
                  <a:gd name="T16" fmla="*/ 24 w 46"/>
                  <a:gd name="T17" fmla="*/ 26 h 41"/>
                  <a:gd name="T18" fmla="*/ 22 w 46"/>
                  <a:gd name="T19" fmla="*/ 23 h 41"/>
                  <a:gd name="T20" fmla="*/ 21 w 46"/>
                  <a:gd name="T21" fmla="*/ 21 h 41"/>
                  <a:gd name="T22" fmla="*/ 14 w 46"/>
                  <a:gd name="T23" fmla="*/ 17 h 41"/>
                  <a:gd name="T24" fmla="*/ 11 w 46"/>
                  <a:gd name="T25" fmla="*/ 17 h 41"/>
                  <a:gd name="T26" fmla="*/ 11 w 46"/>
                  <a:gd name="T27" fmla="*/ 17 h 41"/>
                  <a:gd name="T28" fmla="*/ 7 w 46"/>
                  <a:gd name="T29" fmla="*/ 12 h 41"/>
                  <a:gd name="T30" fmla="*/ 7 w 46"/>
                  <a:gd name="T31" fmla="*/ 11 h 41"/>
                  <a:gd name="T32" fmla="*/ 7 w 46"/>
                  <a:gd name="T33" fmla="*/ 11 h 41"/>
                  <a:gd name="T34" fmla="*/ 6 w 46"/>
                  <a:gd name="T35" fmla="*/ 7 h 41"/>
                  <a:gd name="T36" fmla="*/ 4 w 46"/>
                  <a:gd name="T37" fmla="*/ 4 h 41"/>
                  <a:gd name="T38" fmla="*/ 0 w 46"/>
                  <a:gd name="T39" fmla="*/ 0 h 41"/>
                  <a:gd name="T40" fmla="*/ 38 w 46"/>
                  <a:gd name="T41" fmla="*/ 0 h 41"/>
                  <a:gd name="T42" fmla="*/ 38 w 46"/>
                  <a:gd name="T43" fmla="*/ 17 h 41"/>
                  <a:gd name="T44" fmla="*/ 46 w 46"/>
                  <a:gd name="T45"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1">
                    <a:moveTo>
                      <a:pt x="46" y="17"/>
                    </a:moveTo>
                    <a:lnTo>
                      <a:pt x="46" y="41"/>
                    </a:lnTo>
                    <a:lnTo>
                      <a:pt x="36" y="34"/>
                    </a:lnTo>
                    <a:lnTo>
                      <a:pt x="24" y="33"/>
                    </a:lnTo>
                    <a:lnTo>
                      <a:pt x="24" y="33"/>
                    </a:lnTo>
                    <a:lnTo>
                      <a:pt x="24" y="31"/>
                    </a:lnTo>
                    <a:lnTo>
                      <a:pt x="24" y="29"/>
                    </a:lnTo>
                    <a:lnTo>
                      <a:pt x="24" y="29"/>
                    </a:lnTo>
                    <a:lnTo>
                      <a:pt x="24" y="26"/>
                    </a:lnTo>
                    <a:lnTo>
                      <a:pt x="22" y="23"/>
                    </a:lnTo>
                    <a:lnTo>
                      <a:pt x="21" y="21"/>
                    </a:lnTo>
                    <a:lnTo>
                      <a:pt x="14" y="17"/>
                    </a:lnTo>
                    <a:lnTo>
                      <a:pt x="11" y="17"/>
                    </a:lnTo>
                    <a:lnTo>
                      <a:pt x="11" y="17"/>
                    </a:lnTo>
                    <a:lnTo>
                      <a:pt x="7" y="12"/>
                    </a:lnTo>
                    <a:lnTo>
                      <a:pt x="7" y="11"/>
                    </a:lnTo>
                    <a:lnTo>
                      <a:pt x="7" y="11"/>
                    </a:lnTo>
                    <a:lnTo>
                      <a:pt x="6" y="7"/>
                    </a:lnTo>
                    <a:lnTo>
                      <a:pt x="4" y="4"/>
                    </a:lnTo>
                    <a:lnTo>
                      <a:pt x="0" y="0"/>
                    </a:lnTo>
                    <a:lnTo>
                      <a:pt x="38" y="0"/>
                    </a:lnTo>
                    <a:lnTo>
                      <a:pt x="38" y="17"/>
                    </a:lnTo>
                    <a:lnTo>
                      <a:pt x="46"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29" name="Freeform 2589"/>
              <p:cNvSpPr>
                <a:spLocks/>
              </p:cNvSpPr>
              <p:nvPr/>
            </p:nvSpPr>
            <p:spPr bwMode="auto">
              <a:xfrm>
                <a:off x="3545" y="1462"/>
                <a:ext cx="41" cy="40"/>
              </a:xfrm>
              <a:custGeom>
                <a:avLst/>
                <a:gdLst>
                  <a:gd name="T0" fmla="*/ 0 w 41"/>
                  <a:gd name="T1" fmla="*/ 0 h 40"/>
                  <a:gd name="T2" fmla="*/ 21 w 41"/>
                  <a:gd name="T3" fmla="*/ 10 h 40"/>
                  <a:gd name="T4" fmla="*/ 24 w 41"/>
                  <a:gd name="T5" fmla="*/ 1 h 40"/>
                  <a:gd name="T6" fmla="*/ 39 w 41"/>
                  <a:gd name="T7" fmla="*/ 1 h 40"/>
                  <a:gd name="T8" fmla="*/ 39 w 41"/>
                  <a:gd name="T9" fmla="*/ 5 h 40"/>
                  <a:gd name="T10" fmla="*/ 41 w 41"/>
                  <a:gd name="T11" fmla="*/ 40 h 40"/>
                  <a:gd name="T12" fmla="*/ 10 w 41"/>
                  <a:gd name="T13" fmla="*/ 40 h 40"/>
                  <a:gd name="T14" fmla="*/ 2 w 41"/>
                  <a:gd name="T15" fmla="*/ 40 h 40"/>
                  <a:gd name="T16" fmla="*/ 2 w 41"/>
                  <a:gd name="T17" fmla="*/ 15 h 40"/>
                  <a:gd name="T18" fmla="*/ 0 w 41"/>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0">
                    <a:moveTo>
                      <a:pt x="0" y="0"/>
                    </a:moveTo>
                    <a:lnTo>
                      <a:pt x="21" y="10"/>
                    </a:lnTo>
                    <a:lnTo>
                      <a:pt x="24" y="1"/>
                    </a:lnTo>
                    <a:lnTo>
                      <a:pt x="39" y="1"/>
                    </a:lnTo>
                    <a:lnTo>
                      <a:pt x="39" y="5"/>
                    </a:lnTo>
                    <a:lnTo>
                      <a:pt x="41" y="40"/>
                    </a:lnTo>
                    <a:lnTo>
                      <a:pt x="10" y="40"/>
                    </a:lnTo>
                    <a:lnTo>
                      <a:pt x="2" y="40"/>
                    </a:lnTo>
                    <a:lnTo>
                      <a:pt x="2" y="15"/>
                    </a:lnTo>
                    <a:lnTo>
                      <a:pt x="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30" name="Freeform 2590"/>
              <p:cNvSpPr>
                <a:spLocks/>
              </p:cNvSpPr>
              <p:nvPr/>
            </p:nvSpPr>
            <p:spPr bwMode="auto">
              <a:xfrm>
                <a:off x="3545" y="1462"/>
                <a:ext cx="41" cy="40"/>
              </a:xfrm>
              <a:custGeom>
                <a:avLst/>
                <a:gdLst>
                  <a:gd name="T0" fmla="*/ 0 w 41"/>
                  <a:gd name="T1" fmla="*/ 0 h 40"/>
                  <a:gd name="T2" fmla="*/ 21 w 41"/>
                  <a:gd name="T3" fmla="*/ 10 h 40"/>
                  <a:gd name="T4" fmla="*/ 24 w 41"/>
                  <a:gd name="T5" fmla="*/ 1 h 40"/>
                  <a:gd name="T6" fmla="*/ 39 w 41"/>
                  <a:gd name="T7" fmla="*/ 1 h 40"/>
                  <a:gd name="T8" fmla="*/ 39 w 41"/>
                  <a:gd name="T9" fmla="*/ 5 h 40"/>
                  <a:gd name="T10" fmla="*/ 41 w 41"/>
                  <a:gd name="T11" fmla="*/ 40 h 40"/>
                  <a:gd name="T12" fmla="*/ 10 w 41"/>
                  <a:gd name="T13" fmla="*/ 40 h 40"/>
                  <a:gd name="T14" fmla="*/ 2 w 41"/>
                  <a:gd name="T15" fmla="*/ 40 h 40"/>
                  <a:gd name="T16" fmla="*/ 2 w 41"/>
                  <a:gd name="T17" fmla="*/ 15 h 40"/>
                  <a:gd name="T18" fmla="*/ 0 w 41"/>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0">
                    <a:moveTo>
                      <a:pt x="0" y="0"/>
                    </a:moveTo>
                    <a:lnTo>
                      <a:pt x="21" y="10"/>
                    </a:lnTo>
                    <a:lnTo>
                      <a:pt x="24" y="1"/>
                    </a:lnTo>
                    <a:lnTo>
                      <a:pt x="39" y="1"/>
                    </a:lnTo>
                    <a:lnTo>
                      <a:pt x="39" y="5"/>
                    </a:lnTo>
                    <a:lnTo>
                      <a:pt x="41" y="40"/>
                    </a:lnTo>
                    <a:lnTo>
                      <a:pt x="10" y="40"/>
                    </a:lnTo>
                    <a:lnTo>
                      <a:pt x="2" y="40"/>
                    </a:lnTo>
                    <a:lnTo>
                      <a:pt x="2" y="15"/>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31" name="Freeform 2591"/>
              <p:cNvSpPr>
                <a:spLocks/>
              </p:cNvSpPr>
              <p:nvPr/>
            </p:nvSpPr>
            <p:spPr bwMode="auto">
              <a:xfrm>
                <a:off x="3500" y="1438"/>
                <a:ext cx="47" cy="39"/>
              </a:xfrm>
              <a:custGeom>
                <a:avLst/>
                <a:gdLst>
                  <a:gd name="T0" fmla="*/ 47 w 47"/>
                  <a:gd name="T1" fmla="*/ 39 h 39"/>
                  <a:gd name="T2" fmla="*/ 15 w 47"/>
                  <a:gd name="T3" fmla="*/ 39 h 39"/>
                  <a:gd name="T4" fmla="*/ 0 w 47"/>
                  <a:gd name="T5" fmla="*/ 39 h 39"/>
                  <a:gd name="T6" fmla="*/ 0 w 47"/>
                  <a:gd name="T7" fmla="*/ 30 h 39"/>
                  <a:gd name="T8" fmla="*/ 0 w 47"/>
                  <a:gd name="T9" fmla="*/ 22 h 39"/>
                  <a:gd name="T10" fmla="*/ 15 w 47"/>
                  <a:gd name="T11" fmla="*/ 22 h 39"/>
                  <a:gd name="T12" fmla="*/ 15 w 47"/>
                  <a:gd name="T13" fmla="*/ 0 h 39"/>
                  <a:gd name="T14" fmla="*/ 20 w 47"/>
                  <a:gd name="T15" fmla="*/ 3 h 39"/>
                  <a:gd name="T16" fmla="*/ 27 w 47"/>
                  <a:gd name="T17" fmla="*/ 10 h 39"/>
                  <a:gd name="T18" fmla="*/ 37 w 47"/>
                  <a:gd name="T19" fmla="*/ 13 h 39"/>
                  <a:gd name="T20" fmla="*/ 45 w 47"/>
                  <a:gd name="T21" fmla="*/ 24 h 39"/>
                  <a:gd name="T22" fmla="*/ 47 w 47"/>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9">
                    <a:moveTo>
                      <a:pt x="47" y="39"/>
                    </a:moveTo>
                    <a:lnTo>
                      <a:pt x="15" y="39"/>
                    </a:lnTo>
                    <a:lnTo>
                      <a:pt x="0" y="39"/>
                    </a:lnTo>
                    <a:lnTo>
                      <a:pt x="0" y="30"/>
                    </a:lnTo>
                    <a:lnTo>
                      <a:pt x="0" y="22"/>
                    </a:lnTo>
                    <a:lnTo>
                      <a:pt x="15" y="22"/>
                    </a:lnTo>
                    <a:lnTo>
                      <a:pt x="15" y="0"/>
                    </a:lnTo>
                    <a:lnTo>
                      <a:pt x="20" y="3"/>
                    </a:lnTo>
                    <a:lnTo>
                      <a:pt x="27" y="10"/>
                    </a:lnTo>
                    <a:lnTo>
                      <a:pt x="37" y="13"/>
                    </a:lnTo>
                    <a:lnTo>
                      <a:pt x="45" y="24"/>
                    </a:lnTo>
                    <a:lnTo>
                      <a:pt x="47" y="3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32" name="Freeform 2592"/>
              <p:cNvSpPr>
                <a:spLocks/>
              </p:cNvSpPr>
              <p:nvPr/>
            </p:nvSpPr>
            <p:spPr bwMode="auto">
              <a:xfrm>
                <a:off x="3500" y="1438"/>
                <a:ext cx="47" cy="39"/>
              </a:xfrm>
              <a:custGeom>
                <a:avLst/>
                <a:gdLst>
                  <a:gd name="T0" fmla="*/ 47 w 47"/>
                  <a:gd name="T1" fmla="*/ 39 h 39"/>
                  <a:gd name="T2" fmla="*/ 15 w 47"/>
                  <a:gd name="T3" fmla="*/ 39 h 39"/>
                  <a:gd name="T4" fmla="*/ 0 w 47"/>
                  <a:gd name="T5" fmla="*/ 39 h 39"/>
                  <a:gd name="T6" fmla="*/ 0 w 47"/>
                  <a:gd name="T7" fmla="*/ 30 h 39"/>
                  <a:gd name="T8" fmla="*/ 0 w 47"/>
                  <a:gd name="T9" fmla="*/ 22 h 39"/>
                  <a:gd name="T10" fmla="*/ 15 w 47"/>
                  <a:gd name="T11" fmla="*/ 22 h 39"/>
                  <a:gd name="T12" fmla="*/ 15 w 47"/>
                  <a:gd name="T13" fmla="*/ 0 h 39"/>
                  <a:gd name="T14" fmla="*/ 20 w 47"/>
                  <a:gd name="T15" fmla="*/ 3 h 39"/>
                  <a:gd name="T16" fmla="*/ 27 w 47"/>
                  <a:gd name="T17" fmla="*/ 10 h 39"/>
                  <a:gd name="T18" fmla="*/ 37 w 47"/>
                  <a:gd name="T19" fmla="*/ 13 h 39"/>
                  <a:gd name="T20" fmla="*/ 45 w 47"/>
                  <a:gd name="T21" fmla="*/ 24 h 39"/>
                  <a:gd name="T22" fmla="*/ 47 w 47"/>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9">
                    <a:moveTo>
                      <a:pt x="47" y="39"/>
                    </a:moveTo>
                    <a:lnTo>
                      <a:pt x="15" y="39"/>
                    </a:lnTo>
                    <a:lnTo>
                      <a:pt x="0" y="39"/>
                    </a:lnTo>
                    <a:lnTo>
                      <a:pt x="0" y="30"/>
                    </a:lnTo>
                    <a:lnTo>
                      <a:pt x="0" y="22"/>
                    </a:lnTo>
                    <a:lnTo>
                      <a:pt x="15" y="22"/>
                    </a:lnTo>
                    <a:lnTo>
                      <a:pt x="15" y="0"/>
                    </a:lnTo>
                    <a:lnTo>
                      <a:pt x="20" y="3"/>
                    </a:lnTo>
                    <a:lnTo>
                      <a:pt x="27" y="10"/>
                    </a:lnTo>
                    <a:lnTo>
                      <a:pt x="37" y="13"/>
                    </a:lnTo>
                    <a:lnTo>
                      <a:pt x="45" y="24"/>
                    </a:lnTo>
                    <a:lnTo>
                      <a:pt x="47"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33" name="Freeform 2593"/>
              <p:cNvSpPr>
                <a:spLocks/>
              </p:cNvSpPr>
              <p:nvPr/>
            </p:nvSpPr>
            <p:spPr bwMode="auto">
              <a:xfrm>
                <a:off x="3622" y="1208"/>
                <a:ext cx="49" cy="35"/>
              </a:xfrm>
              <a:custGeom>
                <a:avLst/>
                <a:gdLst>
                  <a:gd name="T0" fmla="*/ 49 w 49"/>
                  <a:gd name="T1" fmla="*/ 33 h 35"/>
                  <a:gd name="T2" fmla="*/ 49 w 49"/>
                  <a:gd name="T3" fmla="*/ 33 h 35"/>
                  <a:gd name="T4" fmla="*/ 1 w 49"/>
                  <a:gd name="T5" fmla="*/ 35 h 35"/>
                  <a:gd name="T6" fmla="*/ 0 w 49"/>
                  <a:gd name="T7" fmla="*/ 0 h 35"/>
                  <a:gd name="T8" fmla="*/ 45 w 49"/>
                  <a:gd name="T9" fmla="*/ 0 h 35"/>
                  <a:gd name="T10" fmla="*/ 47 w 49"/>
                  <a:gd name="T11" fmla="*/ 10 h 35"/>
                  <a:gd name="T12" fmla="*/ 47 w 49"/>
                  <a:gd name="T13" fmla="*/ 13 h 35"/>
                  <a:gd name="T14" fmla="*/ 47 w 49"/>
                  <a:gd name="T15" fmla="*/ 15 h 35"/>
                  <a:gd name="T16" fmla="*/ 47 w 49"/>
                  <a:gd name="T17" fmla="*/ 25 h 35"/>
                  <a:gd name="T18" fmla="*/ 47 w 49"/>
                  <a:gd name="T19" fmla="*/ 27 h 35"/>
                  <a:gd name="T20" fmla="*/ 49 w 49"/>
                  <a:gd name="T21" fmla="*/ 32 h 35"/>
                  <a:gd name="T22" fmla="*/ 49 w 49"/>
                  <a:gd name="T23"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49" y="33"/>
                    </a:moveTo>
                    <a:lnTo>
                      <a:pt x="49" y="33"/>
                    </a:lnTo>
                    <a:lnTo>
                      <a:pt x="1" y="35"/>
                    </a:lnTo>
                    <a:lnTo>
                      <a:pt x="0" y="0"/>
                    </a:lnTo>
                    <a:lnTo>
                      <a:pt x="45" y="0"/>
                    </a:lnTo>
                    <a:lnTo>
                      <a:pt x="47" y="10"/>
                    </a:lnTo>
                    <a:lnTo>
                      <a:pt x="47" y="13"/>
                    </a:lnTo>
                    <a:lnTo>
                      <a:pt x="47" y="15"/>
                    </a:lnTo>
                    <a:lnTo>
                      <a:pt x="47" y="25"/>
                    </a:lnTo>
                    <a:lnTo>
                      <a:pt x="47" y="27"/>
                    </a:lnTo>
                    <a:lnTo>
                      <a:pt x="49" y="32"/>
                    </a:lnTo>
                    <a:lnTo>
                      <a:pt x="49" y="3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34" name="Freeform 2594"/>
              <p:cNvSpPr>
                <a:spLocks/>
              </p:cNvSpPr>
              <p:nvPr/>
            </p:nvSpPr>
            <p:spPr bwMode="auto">
              <a:xfrm>
                <a:off x="3622" y="1208"/>
                <a:ext cx="49" cy="35"/>
              </a:xfrm>
              <a:custGeom>
                <a:avLst/>
                <a:gdLst>
                  <a:gd name="T0" fmla="*/ 49 w 49"/>
                  <a:gd name="T1" fmla="*/ 33 h 35"/>
                  <a:gd name="T2" fmla="*/ 49 w 49"/>
                  <a:gd name="T3" fmla="*/ 33 h 35"/>
                  <a:gd name="T4" fmla="*/ 1 w 49"/>
                  <a:gd name="T5" fmla="*/ 35 h 35"/>
                  <a:gd name="T6" fmla="*/ 0 w 49"/>
                  <a:gd name="T7" fmla="*/ 0 h 35"/>
                  <a:gd name="T8" fmla="*/ 45 w 49"/>
                  <a:gd name="T9" fmla="*/ 0 h 35"/>
                  <a:gd name="T10" fmla="*/ 47 w 49"/>
                  <a:gd name="T11" fmla="*/ 10 h 35"/>
                  <a:gd name="T12" fmla="*/ 47 w 49"/>
                  <a:gd name="T13" fmla="*/ 13 h 35"/>
                  <a:gd name="T14" fmla="*/ 47 w 49"/>
                  <a:gd name="T15" fmla="*/ 15 h 35"/>
                  <a:gd name="T16" fmla="*/ 47 w 49"/>
                  <a:gd name="T17" fmla="*/ 25 h 35"/>
                  <a:gd name="T18" fmla="*/ 47 w 49"/>
                  <a:gd name="T19" fmla="*/ 27 h 35"/>
                  <a:gd name="T20" fmla="*/ 49 w 49"/>
                  <a:gd name="T21" fmla="*/ 32 h 35"/>
                  <a:gd name="T22" fmla="*/ 49 w 49"/>
                  <a:gd name="T23"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49" y="33"/>
                    </a:moveTo>
                    <a:lnTo>
                      <a:pt x="49" y="33"/>
                    </a:lnTo>
                    <a:lnTo>
                      <a:pt x="1" y="35"/>
                    </a:lnTo>
                    <a:lnTo>
                      <a:pt x="0" y="0"/>
                    </a:lnTo>
                    <a:lnTo>
                      <a:pt x="45" y="0"/>
                    </a:lnTo>
                    <a:lnTo>
                      <a:pt x="47" y="10"/>
                    </a:lnTo>
                    <a:lnTo>
                      <a:pt x="47" y="13"/>
                    </a:lnTo>
                    <a:lnTo>
                      <a:pt x="47" y="15"/>
                    </a:lnTo>
                    <a:lnTo>
                      <a:pt x="47" y="25"/>
                    </a:lnTo>
                    <a:lnTo>
                      <a:pt x="47" y="27"/>
                    </a:lnTo>
                    <a:lnTo>
                      <a:pt x="49" y="32"/>
                    </a:lnTo>
                    <a:lnTo>
                      <a:pt x="49"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35" name="Freeform 2595"/>
              <p:cNvSpPr>
                <a:spLocks/>
              </p:cNvSpPr>
              <p:nvPr/>
            </p:nvSpPr>
            <p:spPr bwMode="auto">
              <a:xfrm>
                <a:off x="3567" y="1389"/>
                <a:ext cx="33" cy="34"/>
              </a:xfrm>
              <a:custGeom>
                <a:avLst/>
                <a:gdLst>
                  <a:gd name="T0" fmla="*/ 16 w 33"/>
                  <a:gd name="T1" fmla="*/ 0 h 34"/>
                  <a:gd name="T2" fmla="*/ 16 w 33"/>
                  <a:gd name="T3" fmla="*/ 8 h 34"/>
                  <a:gd name="T4" fmla="*/ 31 w 33"/>
                  <a:gd name="T5" fmla="*/ 8 h 34"/>
                  <a:gd name="T6" fmla="*/ 31 w 33"/>
                  <a:gd name="T7" fmla="*/ 10 h 34"/>
                  <a:gd name="T8" fmla="*/ 31 w 33"/>
                  <a:gd name="T9" fmla="*/ 12 h 34"/>
                  <a:gd name="T10" fmla="*/ 31 w 33"/>
                  <a:gd name="T11" fmla="*/ 12 h 34"/>
                  <a:gd name="T12" fmla="*/ 33 w 33"/>
                  <a:gd name="T13" fmla="*/ 17 h 34"/>
                  <a:gd name="T14" fmla="*/ 26 w 33"/>
                  <a:gd name="T15" fmla="*/ 22 h 34"/>
                  <a:gd name="T16" fmla="*/ 26 w 33"/>
                  <a:gd name="T17" fmla="*/ 27 h 34"/>
                  <a:gd name="T18" fmla="*/ 17 w 33"/>
                  <a:gd name="T19" fmla="*/ 34 h 34"/>
                  <a:gd name="T20" fmla="*/ 9 w 33"/>
                  <a:gd name="T21" fmla="*/ 25 h 34"/>
                  <a:gd name="T22" fmla="*/ 0 w 33"/>
                  <a:gd name="T23" fmla="*/ 27 h 34"/>
                  <a:gd name="T24" fmla="*/ 0 w 33"/>
                  <a:gd name="T25" fmla="*/ 0 h 34"/>
                  <a:gd name="T26" fmla="*/ 16 w 33"/>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4">
                    <a:moveTo>
                      <a:pt x="16" y="0"/>
                    </a:moveTo>
                    <a:lnTo>
                      <a:pt x="16" y="8"/>
                    </a:lnTo>
                    <a:lnTo>
                      <a:pt x="31" y="8"/>
                    </a:lnTo>
                    <a:lnTo>
                      <a:pt x="31" y="10"/>
                    </a:lnTo>
                    <a:lnTo>
                      <a:pt x="31" y="12"/>
                    </a:lnTo>
                    <a:lnTo>
                      <a:pt x="31" y="12"/>
                    </a:lnTo>
                    <a:lnTo>
                      <a:pt x="33" y="17"/>
                    </a:lnTo>
                    <a:lnTo>
                      <a:pt x="26" y="22"/>
                    </a:lnTo>
                    <a:lnTo>
                      <a:pt x="26" y="27"/>
                    </a:lnTo>
                    <a:lnTo>
                      <a:pt x="17" y="34"/>
                    </a:lnTo>
                    <a:lnTo>
                      <a:pt x="9" y="25"/>
                    </a:lnTo>
                    <a:lnTo>
                      <a:pt x="0" y="27"/>
                    </a:lnTo>
                    <a:lnTo>
                      <a:pt x="0" y="0"/>
                    </a:lnTo>
                    <a:lnTo>
                      <a:pt x="1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36" name="Freeform 2596"/>
              <p:cNvSpPr>
                <a:spLocks/>
              </p:cNvSpPr>
              <p:nvPr/>
            </p:nvSpPr>
            <p:spPr bwMode="auto">
              <a:xfrm>
                <a:off x="3567" y="1389"/>
                <a:ext cx="33" cy="34"/>
              </a:xfrm>
              <a:custGeom>
                <a:avLst/>
                <a:gdLst>
                  <a:gd name="T0" fmla="*/ 16 w 33"/>
                  <a:gd name="T1" fmla="*/ 0 h 34"/>
                  <a:gd name="T2" fmla="*/ 16 w 33"/>
                  <a:gd name="T3" fmla="*/ 8 h 34"/>
                  <a:gd name="T4" fmla="*/ 31 w 33"/>
                  <a:gd name="T5" fmla="*/ 8 h 34"/>
                  <a:gd name="T6" fmla="*/ 31 w 33"/>
                  <a:gd name="T7" fmla="*/ 10 h 34"/>
                  <a:gd name="T8" fmla="*/ 31 w 33"/>
                  <a:gd name="T9" fmla="*/ 12 h 34"/>
                  <a:gd name="T10" fmla="*/ 31 w 33"/>
                  <a:gd name="T11" fmla="*/ 12 h 34"/>
                  <a:gd name="T12" fmla="*/ 33 w 33"/>
                  <a:gd name="T13" fmla="*/ 17 h 34"/>
                  <a:gd name="T14" fmla="*/ 26 w 33"/>
                  <a:gd name="T15" fmla="*/ 22 h 34"/>
                  <a:gd name="T16" fmla="*/ 26 w 33"/>
                  <a:gd name="T17" fmla="*/ 27 h 34"/>
                  <a:gd name="T18" fmla="*/ 17 w 33"/>
                  <a:gd name="T19" fmla="*/ 34 h 34"/>
                  <a:gd name="T20" fmla="*/ 9 w 33"/>
                  <a:gd name="T21" fmla="*/ 25 h 34"/>
                  <a:gd name="T22" fmla="*/ 0 w 33"/>
                  <a:gd name="T23" fmla="*/ 27 h 34"/>
                  <a:gd name="T24" fmla="*/ 0 w 33"/>
                  <a:gd name="T25" fmla="*/ 0 h 34"/>
                  <a:gd name="T26" fmla="*/ 16 w 33"/>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4">
                    <a:moveTo>
                      <a:pt x="16" y="0"/>
                    </a:moveTo>
                    <a:lnTo>
                      <a:pt x="16" y="8"/>
                    </a:lnTo>
                    <a:lnTo>
                      <a:pt x="31" y="8"/>
                    </a:lnTo>
                    <a:lnTo>
                      <a:pt x="31" y="10"/>
                    </a:lnTo>
                    <a:lnTo>
                      <a:pt x="31" y="12"/>
                    </a:lnTo>
                    <a:lnTo>
                      <a:pt x="31" y="12"/>
                    </a:lnTo>
                    <a:lnTo>
                      <a:pt x="33" y="17"/>
                    </a:lnTo>
                    <a:lnTo>
                      <a:pt x="26" y="22"/>
                    </a:lnTo>
                    <a:lnTo>
                      <a:pt x="26" y="27"/>
                    </a:lnTo>
                    <a:lnTo>
                      <a:pt x="17" y="34"/>
                    </a:lnTo>
                    <a:lnTo>
                      <a:pt x="9" y="25"/>
                    </a:lnTo>
                    <a:lnTo>
                      <a:pt x="0" y="27"/>
                    </a:lnTo>
                    <a:lnTo>
                      <a:pt x="0" y="0"/>
                    </a:lnTo>
                    <a:lnTo>
                      <a:pt x="1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37" name="Freeform 2597"/>
              <p:cNvSpPr>
                <a:spLocks/>
              </p:cNvSpPr>
              <p:nvPr/>
            </p:nvSpPr>
            <p:spPr bwMode="auto">
              <a:xfrm>
                <a:off x="3517" y="1138"/>
                <a:ext cx="61" cy="120"/>
              </a:xfrm>
              <a:custGeom>
                <a:avLst/>
                <a:gdLst>
                  <a:gd name="T0" fmla="*/ 40 w 61"/>
                  <a:gd name="T1" fmla="*/ 0 h 120"/>
                  <a:gd name="T2" fmla="*/ 44 w 61"/>
                  <a:gd name="T3" fmla="*/ 7 h 120"/>
                  <a:gd name="T4" fmla="*/ 45 w 61"/>
                  <a:gd name="T5" fmla="*/ 14 h 120"/>
                  <a:gd name="T6" fmla="*/ 50 w 61"/>
                  <a:gd name="T7" fmla="*/ 17 h 120"/>
                  <a:gd name="T8" fmla="*/ 61 w 61"/>
                  <a:gd name="T9" fmla="*/ 17 h 120"/>
                  <a:gd name="T10" fmla="*/ 57 w 61"/>
                  <a:gd name="T11" fmla="*/ 25 h 120"/>
                  <a:gd name="T12" fmla="*/ 61 w 61"/>
                  <a:gd name="T13" fmla="*/ 27 h 120"/>
                  <a:gd name="T14" fmla="*/ 61 w 61"/>
                  <a:gd name="T15" fmla="*/ 46 h 120"/>
                  <a:gd name="T16" fmla="*/ 61 w 61"/>
                  <a:gd name="T17" fmla="*/ 68 h 120"/>
                  <a:gd name="T18" fmla="*/ 27 w 61"/>
                  <a:gd name="T19" fmla="*/ 68 h 120"/>
                  <a:gd name="T20" fmla="*/ 28 w 61"/>
                  <a:gd name="T21" fmla="*/ 120 h 120"/>
                  <a:gd name="T22" fmla="*/ 27 w 61"/>
                  <a:gd name="T23" fmla="*/ 120 h 120"/>
                  <a:gd name="T24" fmla="*/ 27 w 61"/>
                  <a:gd name="T25" fmla="*/ 120 h 120"/>
                  <a:gd name="T26" fmla="*/ 22 w 61"/>
                  <a:gd name="T27" fmla="*/ 115 h 120"/>
                  <a:gd name="T28" fmla="*/ 15 w 61"/>
                  <a:gd name="T29" fmla="*/ 119 h 120"/>
                  <a:gd name="T30" fmla="*/ 8 w 61"/>
                  <a:gd name="T31" fmla="*/ 114 h 120"/>
                  <a:gd name="T32" fmla="*/ 3 w 61"/>
                  <a:gd name="T33" fmla="*/ 114 h 120"/>
                  <a:gd name="T34" fmla="*/ 3 w 61"/>
                  <a:gd name="T35" fmla="*/ 112 h 120"/>
                  <a:gd name="T36" fmla="*/ 0 w 61"/>
                  <a:gd name="T37" fmla="*/ 110 h 120"/>
                  <a:gd name="T38" fmla="*/ 0 w 61"/>
                  <a:gd name="T39" fmla="*/ 70 h 120"/>
                  <a:gd name="T40" fmla="*/ 6 w 61"/>
                  <a:gd name="T41" fmla="*/ 70 h 120"/>
                  <a:gd name="T42" fmla="*/ 6 w 61"/>
                  <a:gd name="T43" fmla="*/ 9 h 120"/>
                  <a:gd name="T44" fmla="*/ 22 w 61"/>
                  <a:gd name="T45" fmla="*/ 7 h 120"/>
                  <a:gd name="T46" fmla="*/ 22 w 61"/>
                  <a:gd name="T47" fmla="*/ 3 h 120"/>
                  <a:gd name="T48" fmla="*/ 27 w 61"/>
                  <a:gd name="T49" fmla="*/ 7 h 120"/>
                  <a:gd name="T50" fmla="*/ 40 w 61"/>
                  <a:gd name="T5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120">
                    <a:moveTo>
                      <a:pt x="40" y="0"/>
                    </a:moveTo>
                    <a:lnTo>
                      <a:pt x="44" y="7"/>
                    </a:lnTo>
                    <a:lnTo>
                      <a:pt x="45" y="14"/>
                    </a:lnTo>
                    <a:lnTo>
                      <a:pt x="50" y="17"/>
                    </a:lnTo>
                    <a:lnTo>
                      <a:pt x="61" y="17"/>
                    </a:lnTo>
                    <a:lnTo>
                      <a:pt x="57" y="25"/>
                    </a:lnTo>
                    <a:lnTo>
                      <a:pt x="61" y="27"/>
                    </a:lnTo>
                    <a:lnTo>
                      <a:pt x="61" y="46"/>
                    </a:lnTo>
                    <a:lnTo>
                      <a:pt x="61" y="68"/>
                    </a:lnTo>
                    <a:lnTo>
                      <a:pt x="27" y="68"/>
                    </a:lnTo>
                    <a:lnTo>
                      <a:pt x="28" y="120"/>
                    </a:lnTo>
                    <a:lnTo>
                      <a:pt x="27" y="120"/>
                    </a:lnTo>
                    <a:lnTo>
                      <a:pt x="27" y="120"/>
                    </a:lnTo>
                    <a:lnTo>
                      <a:pt x="22" y="115"/>
                    </a:lnTo>
                    <a:lnTo>
                      <a:pt x="15" y="119"/>
                    </a:lnTo>
                    <a:lnTo>
                      <a:pt x="8" y="114"/>
                    </a:lnTo>
                    <a:lnTo>
                      <a:pt x="3" y="114"/>
                    </a:lnTo>
                    <a:lnTo>
                      <a:pt x="3" y="112"/>
                    </a:lnTo>
                    <a:lnTo>
                      <a:pt x="0" y="110"/>
                    </a:lnTo>
                    <a:lnTo>
                      <a:pt x="0" y="70"/>
                    </a:lnTo>
                    <a:lnTo>
                      <a:pt x="6" y="70"/>
                    </a:lnTo>
                    <a:lnTo>
                      <a:pt x="6" y="9"/>
                    </a:lnTo>
                    <a:lnTo>
                      <a:pt x="22" y="7"/>
                    </a:lnTo>
                    <a:lnTo>
                      <a:pt x="22" y="3"/>
                    </a:lnTo>
                    <a:lnTo>
                      <a:pt x="27" y="7"/>
                    </a:lnTo>
                    <a:lnTo>
                      <a:pt x="4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38" name="Freeform 2598"/>
              <p:cNvSpPr>
                <a:spLocks/>
              </p:cNvSpPr>
              <p:nvPr/>
            </p:nvSpPr>
            <p:spPr bwMode="auto">
              <a:xfrm>
                <a:off x="3517" y="1138"/>
                <a:ext cx="61" cy="120"/>
              </a:xfrm>
              <a:custGeom>
                <a:avLst/>
                <a:gdLst>
                  <a:gd name="T0" fmla="*/ 40 w 61"/>
                  <a:gd name="T1" fmla="*/ 0 h 120"/>
                  <a:gd name="T2" fmla="*/ 44 w 61"/>
                  <a:gd name="T3" fmla="*/ 7 h 120"/>
                  <a:gd name="T4" fmla="*/ 45 w 61"/>
                  <a:gd name="T5" fmla="*/ 14 h 120"/>
                  <a:gd name="T6" fmla="*/ 50 w 61"/>
                  <a:gd name="T7" fmla="*/ 17 h 120"/>
                  <a:gd name="T8" fmla="*/ 61 w 61"/>
                  <a:gd name="T9" fmla="*/ 17 h 120"/>
                  <a:gd name="T10" fmla="*/ 57 w 61"/>
                  <a:gd name="T11" fmla="*/ 25 h 120"/>
                  <a:gd name="T12" fmla="*/ 61 w 61"/>
                  <a:gd name="T13" fmla="*/ 27 h 120"/>
                  <a:gd name="T14" fmla="*/ 61 w 61"/>
                  <a:gd name="T15" fmla="*/ 46 h 120"/>
                  <a:gd name="T16" fmla="*/ 61 w 61"/>
                  <a:gd name="T17" fmla="*/ 68 h 120"/>
                  <a:gd name="T18" fmla="*/ 27 w 61"/>
                  <a:gd name="T19" fmla="*/ 68 h 120"/>
                  <a:gd name="T20" fmla="*/ 28 w 61"/>
                  <a:gd name="T21" fmla="*/ 120 h 120"/>
                  <a:gd name="T22" fmla="*/ 27 w 61"/>
                  <a:gd name="T23" fmla="*/ 120 h 120"/>
                  <a:gd name="T24" fmla="*/ 27 w 61"/>
                  <a:gd name="T25" fmla="*/ 120 h 120"/>
                  <a:gd name="T26" fmla="*/ 22 w 61"/>
                  <a:gd name="T27" fmla="*/ 115 h 120"/>
                  <a:gd name="T28" fmla="*/ 15 w 61"/>
                  <a:gd name="T29" fmla="*/ 119 h 120"/>
                  <a:gd name="T30" fmla="*/ 8 w 61"/>
                  <a:gd name="T31" fmla="*/ 114 h 120"/>
                  <a:gd name="T32" fmla="*/ 3 w 61"/>
                  <a:gd name="T33" fmla="*/ 114 h 120"/>
                  <a:gd name="T34" fmla="*/ 3 w 61"/>
                  <a:gd name="T35" fmla="*/ 112 h 120"/>
                  <a:gd name="T36" fmla="*/ 0 w 61"/>
                  <a:gd name="T37" fmla="*/ 110 h 120"/>
                  <a:gd name="T38" fmla="*/ 0 w 61"/>
                  <a:gd name="T39" fmla="*/ 70 h 120"/>
                  <a:gd name="T40" fmla="*/ 6 w 61"/>
                  <a:gd name="T41" fmla="*/ 70 h 120"/>
                  <a:gd name="T42" fmla="*/ 6 w 61"/>
                  <a:gd name="T43" fmla="*/ 9 h 120"/>
                  <a:gd name="T44" fmla="*/ 22 w 61"/>
                  <a:gd name="T45" fmla="*/ 7 h 120"/>
                  <a:gd name="T46" fmla="*/ 22 w 61"/>
                  <a:gd name="T47" fmla="*/ 3 h 120"/>
                  <a:gd name="T48" fmla="*/ 27 w 61"/>
                  <a:gd name="T49" fmla="*/ 7 h 120"/>
                  <a:gd name="T50" fmla="*/ 40 w 61"/>
                  <a:gd name="T5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120">
                    <a:moveTo>
                      <a:pt x="40" y="0"/>
                    </a:moveTo>
                    <a:lnTo>
                      <a:pt x="44" y="7"/>
                    </a:lnTo>
                    <a:lnTo>
                      <a:pt x="45" y="14"/>
                    </a:lnTo>
                    <a:lnTo>
                      <a:pt x="50" y="17"/>
                    </a:lnTo>
                    <a:lnTo>
                      <a:pt x="61" y="17"/>
                    </a:lnTo>
                    <a:lnTo>
                      <a:pt x="57" y="25"/>
                    </a:lnTo>
                    <a:lnTo>
                      <a:pt x="61" y="27"/>
                    </a:lnTo>
                    <a:lnTo>
                      <a:pt x="61" y="46"/>
                    </a:lnTo>
                    <a:lnTo>
                      <a:pt x="61" y="68"/>
                    </a:lnTo>
                    <a:lnTo>
                      <a:pt x="27" y="68"/>
                    </a:lnTo>
                    <a:lnTo>
                      <a:pt x="28" y="120"/>
                    </a:lnTo>
                    <a:lnTo>
                      <a:pt x="27" y="120"/>
                    </a:lnTo>
                    <a:lnTo>
                      <a:pt x="27" y="120"/>
                    </a:lnTo>
                    <a:lnTo>
                      <a:pt x="22" y="115"/>
                    </a:lnTo>
                    <a:lnTo>
                      <a:pt x="15" y="119"/>
                    </a:lnTo>
                    <a:lnTo>
                      <a:pt x="8" y="114"/>
                    </a:lnTo>
                    <a:lnTo>
                      <a:pt x="3" y="114"/>
                    </a:lnTo>
                    <a:lnTo>
                      <a:pt x="3" y="112"/>
                    </a:lnTo>
                    <a:lnTo>
                      <a:pt x="0" y="110"/>
                    </a:lnTo>
                    <a:lnTo>
                      <a:pt x="0" y="70"/>
                    </a:lnTo>
                    <a:lnTo>
                      <a:pt x="6" y="70"/>
                    </a:lnTo>
                    <a:lnTo>
                      <a:pt x="6" y="9"/>
                    </a:lnTo>
                    <a:lnTo>
                      <a:pt x="22" y="7"/>
                    </a:lnTo>
                    <a:lnTo>
                      <a:pt x="22" y="3"/>
                    </a:lnTo>
                    <a:lnTo>
                      <a:pt x="27" y="7"/>
                    </a:lnTo>
                    <a:lnTo>
                      <a:pt x="4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39" name="Freeform 2599"/>
              <p:cNvSpPr>
                <a:spLocks/>
              </p:cNvSpPr>
              <p:nvPr/>
            </p:nvSpPr>
            <p:spPr bwMode="auto">
              <a:xfrm>
                <a:off x="3440" y="1372"/>
                <a:ext cx="49" cy="41"/>
              </a:xfrm>
              <a:custGeom>
                <a:avLst/>
                <a:gdLst>
                  <a:gd name="T0" fmla="*/ 34 w 49"/>
                  <a:gd name="T1" fmla="*/ 27 h 41"/>
                  <a:gd name="T2" fmla="*/ 34 w 49"/>
                  <a:gd name="T3" fmla="*/ 41 h 41"/>
                  <a:gd name="T4" fmla="*/ 34 w 49"/>
                  <a:gd name="T5" fmla="*/ 37 h 41"/>
                  <a:gd name="T6" fmla="*/ 19 w 49"/>
                  <a:gd name="T7" fmla="*/ 22 h 41"/>
                  <a:gd name="T8" fmla="*/ 0 w 49"/>
                  <a:gd name="T9" fmla="*/ 2 h 41"/>
                  <a:gd name="T10" fmla="*/ 49 w 49"/>
                  <a:gd name="T11" fmla="*/ 0 h 41"/>
                  <a:gd name="T12" fmla="*/ 49 w 49"/>
                  <a:gd name="T13" fmla="*/ 27 h 41"/>
                  <a:gd name="T14" fmla="*/ 34 w 49"/>
                  <a:gd name="T15" fmla="*/ 2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1">
                    <a:moveTo>
                      <a:pt x="34" y="27"/>
                    </a:moveTo>
                    <a:lnTo>
                      <a:pt x="34" y="41"/>
                    </a:lnTo>
                    <a:lnTo>
                      <a:pt x="34" y="37"/>
                    </a:lnTo>
                    <a:lnTo>
                      <a:pt x="19" y="22"/>
                    </a:lnTo>
                    <a:lnTo>
                      <a:pt x="0" y="2"/>
                    </a:lnTo>
                    <a:lnTo>
                      <a:pt x="49" y="0"/>
                    </a:lnTo>
                    <a:lnTo>
                      <a:pt x="49" y="27"/>
                    </a:lnTo>
                    <a:lnTo>
                      <a:pt x="34"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40" name="Freeform 2600"/>
              <p:cNvSpPr>
                <a:spLocks/>
              </p:cNvSpPr>
              <p:nvPr/>
            </p:nvSpPr>
            <p:spPr bwMode="auto">
              <a:xfrm>
                <a:off x="3440" y="1372"/>
                <a:ext cx="49" cy="41"/>
              </a:xfrm>
              <a:custGeom>
                <a:avLst/>
                <a:gdLst>
                  <a:gd name="T0" fmla="*/ 34 w 49"/>
                  <a:gd name="T1" fmla="*/ 27 h 41"/>
                  <a:gd name="T2" fmla="*/ 34 w 49"/>
                  <a:gd name="T3" fmla="*/ 41 h 41"/>
                  <a:gd name="T4" fmla="*/ 34 w 49"/>
                  <a:gd name="T5" fmla="*/ 37 h 41"/>
                  <a:gd name="T6" fmla="*/ 19 w 49"/>
                  <a:gd name="T7" fmla="*/ 22 h 41"/>
                  <a:gd name="T8" fmla="*/ 0 w 49"/>
                  <a:gd name="T9" fmla="*/ 2 h 41"/>
                  <a:gd name="T10" fmla="*/ 49 w 49"/>
                  <a:gd name="T11" fmla="*/ 0 h 41"/>
                  <a:gd name="T12" fmla="*/ 49 w 49"/>
                  <a:gd name="T13" fmla="*/ 27 h 41"/>
                  <a:gd name="T14" fmla="*/ 34 w 49"/>
                  <a:gd name="T15" fmla="*/ 2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1">
                    <a:moveTo>
                      <a:pt x="34" y="27"/>
                    </a:moveTo>
                    <a:lnTo>
                      <a:pt x="34" y="41"/>
                    </a:lnTo>
                    <a:lnTo>
                      <a:pt x="34" y="37"/>
                    </a:lnTo>
                    <a:lnTo>
                      <a:pt x="19" y="22"/>
                    </a:lnTo>
                    <a:lnTo>
                      <a:pt x="0" y="2"/>
                    </a:lnTo>
                    <a:lnTo>
                      <a:pt x="49" y="0"/>
                    </a:lnTo>
                    <a:lnTo>
                      <a:pt x="49" y="27"/>
                    </a:lnTo>
                    <a:lnTo>
                      <a:pt x="34"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41" name="Freeform 2601"/>
              <p:cNvSpPr>
                <a:spLocks/>
              </p:cNvSpPr>
              <p:nvPr/>
            </p:nvSpPr>
            <p:spPr bwMode="auto">
              <a:xfrm>
                <a:off x="3620" y="1311"/>
                <a:ext cx="30" cy="44"/>
              </a:xfrm>
              <a:custGeom>
                <a:avLst/>
                <a:gdLst>
                  <a:gd name="T0" fmla="*/ 17 w 30"/>
                  <a:gd name="T1" fmla="*/ 17 h 44"/>
                  <a:gd name="T2" fmla="*/ 20 w 30"/>
                  <a:gd name="T3" fmla="*/ 17 h 44"/>
                  <a:gd name="T4" fmla="*/ 22 w 30"/>
                  <a:gd name="T5" fmla="*/ 17 h 44"/>
                  <a:gd name="T6" fmla="*/ 27 w 30"/>
                  <a:gd name="T7" fmla="*/ 20 h 44"/>
                  <a:gd name="T8" fmla="*/ 29 w 30"/>
                  <a:gd name="T9" fmla="*/ 27 h 44"/>
                  <a:gd name="T10" fmla="*/ 30 w 30"/>
                  <a:gd name="T11" fmla="*/ 34 h 44"/>
                  <a:gd name="T12" fmla="*/ 29 w 30"/>
                  <a:gd name="T13" fmla="*/ 41 h 44"/>
                  <a:gd name="T14" fmla="*/ 27 w 30"/>
                  <a:gd name="T15" fmla="*/ 44 h 44"/>
                  <a:gd name="T16" fmla="*/ 25 w 30"/>
                  <a:gd name="T17" fmla="*/ 44 h 44"/>
                  <a:gd name="T18" fmla="*/ 8 w 30"/>
                  <a:gd name="T19" fmla="*/ 44 h 44"/>
                  <a:gd name="T20" fmla="*/ 8 w 30"/>
                  <a:gd name="T21" fmla="*/ 32 h 44"/>
                  <a:gd name="T22" fmla="*/ 8 w 30"/>
                  <a:gd name="T23" fmla="*/ 18 h 44"/>
                  <a:gd name="T24" fmla="*/ 0 w 30"/>
                  <a:gd name="T25" fmla="*/ 18 h 44"/>
                  <a:gd name="T26" fmla="*/ 0 w 30"/>
                  <a:gd name="T27" fmla="*/ 2 h 44"/>
                  <a:gd name="T28" fmla="*/ 18 w 30"/>
                  <a:gd name="T29" fmla="*/ 0 h 44"/>
                  <a:gd name="T30" fmla="*/ 17 w 30"/>
                  <a:gd name="T31" fmla="*/ 2 h 44"/>
                  <a:gd name="T32" fmla="*/ 17 w 30"/>
                  <a:gd name="T33" fmla="*/ 2 h 44"/>
                  <a:gd name="T34" fmla="*/ 17 w 30"/>
                  <a:gd name="T35" fmla="*/ 8 h 44"/>
                  <a:gd name="T36" fmla="*/ 17 w 30"/>
                  <a:gd name="T37" fmla="*/ 10 h 44"/>
                  <a:gd name="T38" fmla="*/ 17 w 30"/>
                  <a:gd name="T39" fmla="*/ 12 h 44"/>
                  <a:gd name="T40" fmla="*/ 17 w 30"/>
                  <a:gd name="T41" fmla="*/ 15 h 44"/>
                  <a:gd name="T42" fmla="*/ 17 w 30"/>
                  <a:gd name="T43" fmla="*/ 17 h 44"/>
                  <a:gd name="T44" fmla="*/ 17 w 30"/>
                  <a:gd name="T45"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4">
                    <a:moveTo>
                      <a:pt x="17" y="17"/>
                    </a:moveTo>
                    <a:lnTo>
                      <a:pt x="20" y="17"/>
                    </a:lnTo>
                    <a:lnTo>
                      <a:pt x="22" y="17"/>
                    </a:lnTo>
                    <a:lnTo>
                      <a:pt x="27" y="20"/>
                    </a:lnTo>
                    <a:lnTo>
                      <a:pt x="29" y="27"/>
                    </a:lnTo>
                    <a:lnTo>
                      <a:pt x="30" y="34"/>
                    </a:lnTo>
                    <a:lnTo>
                      <a:pt x="29" y="41"/>
                    </a:lnTo>
                    <a:lnTo>
                      <a:pt x="27" y="44"/>
                    </a:lnTo>
                    <a:lnTo>
                      <a:pt x="25" y="44"/>
                    </a:lnTo>
                    <a:lnTo>
                      <a:pt x="8" y="44"/>
                    </a:lnTo>
                    <a:lnTo>
                      <a:pt x="8" y="32"/>
                    </a:lnTo>
                    <a:lnTo>
                      <a:pt x="8" y="18"/>
                    </a:lnTo>
                    <a:lnTo>
                      <a:pt x="0" y="18"/>
                    </a:lnTo>
                    <a:lnTo>
                      <a:pt x="0" y="2"/>
                    </a:lnTo>
                    <a:lnTo>
                      <a:pt x="18" y="0"/>
                    </a:lnTo>
                    <a:lnTo>
                      <a:pt x="17" y="2"/>
                    </a:lnTo>
                    <a:lnTo>
                      <a:pt x="17" y="2"/>
                    </a:lnTo>
                    <a:lnTo>
                      <a:pt x="17" y="8"/>
                    </a:lnTo>
                    <a:lnTo>
                      <a:pt x="17" y="10"/>
                    </a:lnTo>
                    <a:lnTo>
                      <a:pt x="17" y="12"/>
                    </a:lnTo>
                    <a:lnTo>
                      <a:pt x="17" y="15"/>
                    </a:lnTo>
                    <a:lnTo>
                      <a:pt x="17" y="17"/>
                    </a:lnTo>
                    <a:lnTo>
                      <a:pt x="17"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42" name="Freeform 2602"/>
              <p:cNvSpPr>
                <a:spLocks/>
              </p:cNvSpPr>
              <p:nvPr/>
            </p:nvSpPr>
            <p:spPr bwMode="auto">
              <a:xfrm>
                <a:off x="3620" y="1311"/>
                <a:ext cx="30" cy="44"/>
              </a:xfrm>
              <a:custGeom>
                <a:avLst/>
                <a:gdLst>
                  <a:gd name="T0" fmla="*/ 17 w 30"/>
                  <a:gd name="T1" fmla="*/ 17 h 44"/>
                  <a:gd name="T2" fmla="*/ 20 w 30"/>
                  <a:gd name="T3" fmla="*/ 17 h 44"/>
                  <a:gd name="T4" fmla="*/ 22 w 30"/>
                  <a:gd name="T5" fmla="*/ 17 h 44"/>
                  <a:gd name="T6" fmla="*/ 27 w 30"/>
                  <a:gd name="T7" fmla="*/ 20 h 44"/>
                  <a:gd name="T8" fmla="*/ 29 w 30"/>
                  <a:gd name="T9" fmla="*/ 27 h 44"/>
                  <a:gd name="T10" fmla="*/ 30 w 30"/>
                  <a:gd name="T11" fmla="*/ 34 h 44"/>
                  <a:gd name="T12" fmla="*/ 29 w 30"/>
                  <a:gd name="T13" fmla="*/ 41 h 44"/>
                  <a:gd name="T14" fmla="*/ 27 w 30"/>
                  <a:gd name="T15" fmla="*/ 44 h 44"/>
                  <a:gd name="T16" fmla="*/ 25 w 30"/>
                  <a:gd name="T17" fmla="*/ 44 h 44"/>
                  <a:gd name="T18" fmla="*/ 8 w 30"/>
                  <a:gd name="T19" fmla="*/ 44 h 44"/>
                  <a:gd name="T20" fmla="*/ 8 w 30"/>
                  <a:gd name="T21" fmla="*/ 32 h 44"/>
                  <a:gd name="T22" fmla="*/ 8 w 30"/>
                  <a:gd name="T23" fmla="*/ 18 h 44"/>
                  <a:gd name="T24" fmla="*/ 0 w 30"/>
                  <a:gd name="T25" fmla="*/ 18 h 44"/>
                  <a:gd name="T26" fmla="*/ 0 w 30"/>
                  <a:gd name="T27" fmla="*/ 2 h 44"/>
                  <a:gd name="T28" fmla="*/ 18 w 30"/>
                  <a:gd name="T29" fmla="*/ 0 h 44"/>
                  <a:gd name="T30" fmla="*/ 17 w 30"/>
                  <a:gd name="T31" fmla="*/ 2 h 44"/>
                  <a:gd name="T32" fmla="*/ 17 w 30"/>
                  <a:gd name="T33" fmla="*/ 2 h 44"/>
                  <a:gd name="T34" fmla="*/ 17 w 30"/>
                  <a:gd name="T35" fmla="*/ 8 h 44"/>
                  <a:gd name="T36" fmla="*/ 17 w 30"/>
                  <a:gd name="T37" fmla="*/ 10 h 44"/>
                  <a:gd name="T38" fmla="*/ 17 w 30"/>
                  <a:gd name="T39" fmla="*/ 12 h 44"/>
                  <a:gd name="T40" fmla="*/ 17 w 30"/>
                  <a:gd name="T41" fmla="*/ 15 h 44"/>
                  <a:gd name="T42" fmla="*/ 17 w 30"/>
                  <a:gd name="T43" fmla="*/ 17 h 44"/>
                  <a:gd name="T44" fmla="*/ 17 w 30"/>
                  <a:gd name="T45"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4">
                    <a:moveTo>
                      <a:pt x="17" y="17"/>
                    </a:moveTo>
                    <a:lnTo>
                      <a:pt x="20" y="17"/>
                    </a:lnTo>
                    <a:lnTo>
                      <a:pt x="22" y="17"/>
                    </a:lnTo>
                    <a:lnTo>
                      <a:pt x="27" y="20"/>
                    </a:lnTo>
                    <a:lnTo>
                      <a:pt x="29" y="27"/>
                    </a:lnTo>
                    <a:lnTo>
                      <a:pt x="30" y="34"/>
                    </a:lnTo>
                    <a:lnTo>
                      <a:pt x="29" y="41"/>
                    </a:lnTo>
                    <a:lnTo>
                      <a:pt x="27" y="44"/>
                    </a:lnTo>
                    <a:lnTo>
                      <a:pt x="25" y="44"/>
                    </a:lnTo>
                    <a:lnTo>
                      <a:pt x="8" y="44"/>
                    </a:lnTo>
                    <a:lnTo>
                      <a:pt x="8" y="32"/>
                    </a:lnTo>
                    <a:lnTo>
                      <a:pt x="8" y="18"/>
                    </a:lnTo>
                    <a:lnTo>
                      <a:pt x="0" y="18"/>
                    </a:lnTo>
                    <a:lnTo>
                      <a:pt x="0" y="2"/>
                    </a:lnTo>
                    <a:lnTo>
                      <a:pt x="18" y="0"/>
                    </a:lnTo>
                    <a:lnTo>
                      <a:pt x="17" y="2"/>
                    </a:lnTo>
                    <a:lnTo>
                      <a:pt x="17" y="2"/>
                    </a:lnTo>
                    <a:lnTo>
                      <a:pt x="17" y="8"/>
                    </a:lnTo>
                    <a:lnTo>
                      <a:pt x="17" y="10"/>
                    </a:lnTo>
                    <a:lnTo>
                      <a:pt x="17" y="12"/>
                    </a:lnTo>
                    <a:lnTo>
                      <a:pt x="17" y="15"/>
                    </a:lnTo>
                    <a:lnTo>
                      <a:pt x="17" y="17"/>
                    </a:lnTo>
                    <a:lnTo>
                      <a:pt x="17"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43" name="Freeform 2603"/>
              <p:cNvSpPr>
                <a:spLocks/>
              </p:cNvSpPr>
              <p:nvPr/>
            </p:nvSpPr>
            <p:spPr bwMode="auto">
              <a:xfrm>
                <a:off x="3393" y="1172"/>
                <a:ext cx="39" cy="52"/>
              </a:xfrm>
              <a:custGeom>
                <a:avLst/>
                <a:gdLst>
                  <a:gd name="T0" fmla="*/ 39 w 39"/>
                  <a:gd name="T1" fmla="*/ 44 h 52"/>
                  <a:gd name="T2" fmla="*/ 39 w 39"/>
                  <a:gd name="T3" fmla="*/ 52 h 52"/>
                  <a:gd name="T4" fmla="*/ 32 w 39"/>
                  <a:gd name="T5" fmla="*/ 52 h 52"/>
                  <a:gd name="T6" fmla="*/ 2 w 39"/>
                  <a:gd name="T7" fmla="*/ 52 h 52"/>
                  <a:gd name="T8" fmla="*/ 2 w 39"/>
                  <a:gd name="T9" fmla="*/ 52 h 52"/>
                  <a:gd name="T10" fmla="*/ 2 w 39"/>
                  <a:gd name="T11" fmla="*/ 52 h 52"/>
                  <a:gd name="T12" fmla="*/ 2 w 39"/>
                  <a:gd name="T13" fmla="*/ 47 h 52"/>
                  <a:gd name="T14" fmla="*/ 0 w 39"/>
                  <a:gd name="T15" fmla="*/ 34 h 52"/>
                  <a:gd name="T16" fmla="*/ 3 w 39"/>
                  <a:gd name="T17" fmla="*/ 25 h 52"/>
                  <a:gd name="T18" fmla="*/ 2 w 39"/>
                  <a:gd name="T19" fmla="*/ 22 h 52"/>
                  <a:gd name="T20" fmla="*/ 2 w 39"/>
                  <a:gd name="T21" fmla="*/ 22 h 52"/>
                  <a:gd name="T22" fmla="*/ 0 w 39"/>
                  <a:gd name="T23" fmla="*/ 19 h 52"/>
                  <a:gd name="T24" fmla="*/ 0 w 39"/>
                  <a:gd name="T25" fmla="*/ 17 h 52"/>
                  <a:gd name="T26" fmla="*/ 0 w 39"/>
                  <a:gd name="T27" fmla="*/ 15 h 52"/>
                  <a:gd name="T28" fmla="*/ 0 w 39"/>
                  <a:gd name="T29" fmla="*/ 3 h 52"/>
                  <a:gd name="T30" fmla="*/ 0 w 39"/>
                  <a:gd name="T31" fmla="*/ 0 h 52"/>
                  <a:gd name="T32" fmla="*/ 37 w 39"/>
                  <a:gd name="T33" fmla="*/ 0 h 52"/>
                  <a:gd name="T34" fmla="*/ 39 w 39"/>
                  <a:gd name="T35" fmla="*/ 19 h 52"/>
                  <a:gd name="T36" fmla="*/ 39 w 39"/>
                  <a:gd name="T37"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52">
                    <a:moveTo>
                      <a:pt x="39" y="44"/>
                    </a:moveTo>
                    <a:lnTo>
                      <a:pt x="39" y="52"/>
                    </a:lnTo>
                    <a:lnTo>
                      <a:pt x="32" y="52"/>
                    </a:lnTo>
                    <a:lnTo>
                      <a:pt x="2" y="52"/>
                    </a:lnTo>
                    <a:lnTo>
                      <a:pt x="2" y="52"/>
                    </a:lnTo>
                    <a:lnTo>
                      <a:pt x="2" y="52"/>
                    </a:lnTo>
                    <a:lnTo>
                      <a:pt x="2" y="47"/>
                    </a:lnTo>
                    <a:lnTo>
                      <a:pt x="0" y="34"/>
                    </a:lnTo>
                    <a:lnTo>
                      <a:pt x="3" y="25"/>
                    </a:lnTo>
                    <a:lnTo>
                      <a:pt x="2" y="22"/>
                    </a:lnTo>
                    <a:lnTo>
                      <a:pt x="2" y="22"/>
                    </a:lnTo>
                    <a:lnTo>
                      <a:pt x="0" y="19"/>
                    </a:lnTo>
                    <a:lnTo>
                      <a:pt x="0" y="17"/>
                    </a:lnTo>
                    <a:lnTo>
                      <a:pt x="0" y="15"/>
                    </a:lnTo>
                    <a:lnTo>
                      <a:pt x="0" y="3"/>
                    </a:lnTo>
                    <a:lnTo>
                      <a:pt x="0" y="0"/>
                    </a:lnTo>
                    <a:lnTo>
                      <a:pt x="37" y="0"/>
                    </a:lnTo>
                    <a:lnTo>
                      <a:pt x="39" y="19"/>
                    </a:lnTo>
                    <a:lnTo>
                      <a:pt x="39"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44" name="Freeform 2604"/>
              <p:cNvSpPr>
                <a:spLocks/>
              </p:cNvSpPr>
              <p:nvPr/>
            </p:nvSpPr>
            <p:spPr bwMode="auto">
              <a:xfrm>
                <a:off x="3393" y="1172"/>
                <a:ext cx="39" cy="52"/>
              </a:xfrm>
              <a:custGeom>
                <a:avLst/>
                <a:gdLst>
                  <a:gd name="T0" fmla="*/ 39 w 39"/>
                  <a:gd name="T1" fmla="*/ 44 h 52"/>
                  <a:gd name="T2" fmla="*/ 39 w 39"/>
                  <a:gd name="T3" fmla="*/ 52 h 52"/>
                  <a:gd name="T4" fmla="*/ 32 w 39"/>
                  <a:gd name="T5" fmla="*/ 52 h 52"/>
                  <a:gd name="T6" fmla="*/ 2 w 39"/>
                  <a:gd name="T7" fmla="*/ 52 h 52"/>
                  <a:gd name="T8" fmla="*/ 2 w 39"/>
                  <a:gd name="T9" fmla="*/ 52 h 52"/>
                  <a:gd name="T10" fmla="*/ 2 w 39"/>
                  <a:gd name="T11" fmla="*/ 52 h 52"/>
                  <a:gd name="T12" fmla="*/ 2 w 39"/>
                  <a:gd name="T13" fmla="*/ 47 h 52"/>
                  <a:gd name="T14" fmla="*/ 0 w 39"/>
                  <a:gd name="T15" fmla="*/ 34 h 52"/>
                  <a:gd name="T16" fmla="*/ 3 w 39"/>
                  <a:gd name="T17" fmla="*/ 25 h 52"/>
                  <a:gd name="T18" fmla="*/ 2 w 39"/>
                  <a:gd name="T19" fmla="*/ 22 h 52"/>
                  <a:gd name="T20" fmla="*/ 2 w 39"/>
                  <a:gd name="T21" fmla="*/ 22 h 52"/>
                  <a:gd name="T22" fmla="*/ 0 w 39"/>
                  <a:gd name="T23" fmla="*/ 19 h 52"/>
                  <a:gd name="T24" fmla="*/ 0 w 39"/>
                  <a:gd name="T25" fmla="*/ 17 h 52"/>
                  <a:gd name="T26" fmla="*/ 0 w 39"/>
                  <a:gd name="T27" fmla="*/ 15 h 52"/>
                  <a:gd name="T28" fmla="*/ 0 w 39"/>
                  <a:gd name="T29" fmla="*/ 3 h 52"/>
                  <a:gd name="T30" fmla="*/ 0 w 39"/>
                  <a:gd name="T31" fmla="*/ 0 h 52"/>
                  <a:gd name="T32" fmla="*/ 37 w 39"/>
                  <a:gd name="T33" fmla="*/ 0 h 52"/>
                  <a:gd name="T34" fmla="*/ 39 w 39"/>
                  <a:gd name="T35" fmla="*/ 19 h 52"/>
                  <a:gd name="T36" fmla="*/ 39 w 39"/>
                  <a:gd name="T37"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52">
                    <a:moveTo>
                      <a:pt x="39" y="44"/>
                    </a:moveTo>
                    <a:lnTo>
                      <a:pt x="39" y="52"/>
                    </a:lnTo>
                    <a:lnTo>
                      <a:pt x="32" y="52"/>
                    </a:lnTo>
                    <a:lnTo>
                      <a:pt x="2" y="52"/>
                    </a:lnTo>
                    <a:lnTo>
                      <a:pt x="2" y="52"/>
                    </a:lnTo>
                    <a:lnTo>
                      <a:pt x="2" y="52"/>
                    </a:lnTo>
                    <a:lnTo>
                      <a:pt x="2" y="47"/>
                    </a:lnTo>
                    <a:lnTo>
                      <a:pt x="0" y="34"/>
                    </a:lnTo>
                    <a:lnTo>
                      <a:pt x="3" y="25"/>
                    </a:lnTo>
                    <a:lnTo>
                      <a:pt x="2" y="22"/>
                    </a:lnTo>
                    <a:lnTo>
                      <a:pt x="2" y="22"/>
                    </a:lnTo>
                    <a:lnTo>
                      <a:pt x="0" y="19"/>
                    </a:lnTo>
                    <a:lnTo>
                      <a:pt x="0" y="17"/>
                    </a:lnTo>
                    <a:lnTo>
                      <a:pt x="0" y="15"/>
                    </a:lnTo>
                    <a:lnTo>
                      <a:pt x="0" y="3"/>
                    </a:lnTo>
                    <a:lnTo>
                      <a:pt x="0" y="0"/>
                    </a:lnTo>
                    <a:lnTo>
                      <a:pt x="37" y="0"/>
                    </a:lnTo>
                    <a:lnTo>
                      <a:pt x="39" y="19"/>
                    </a:lnTo>
                    <a:lnTo>
                      <a:pt x="3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45" name="Freeform 2605"/>
              <p:cNvSpPr>
                <a:spLocks/>
              </p:cNvSpPr>
              <p:nvPr/>
            </p:nvSpPr>
            <p:spPr bwMode="auto">
              <a:xfrm>
                <a:off x="3467" y="1086"/>
                <a:ext cx="26" cy="86"/>
              </a:xfrm>
              <a:custGeom>
                <a:avLst/>
                <a:gdLst>
                  <a:gd name="T0" fmla="*/ 24 w 26"/>
                  <a:gd name="T1" fmla="*/ 15 h 86"/>
                  <a:gd name="T2" fmla="*/ 24 w 26"/>
                  <a:gd name="T3" fmla="*/ 61 h 86"/>
                  <a:gd name="T4" fmla="*/ 26 w 26"/>
                  <a:gd name="T5" fmla="*/ 86 h 86"/>
                  <a:gd name="T6" fmla="*/ 2 w 26"/>
                  <a:gd name="T7" fmla="*/ 86 h 86"/>
                  <a:gd name="T8" fmla="*/ 2 w 26"/>
                  <a:gd name="T9" fmla="*/ 52 h 86"/>
                  <a:gd name="T10" fmla="*/ 2 w 26"/>
                  <a:gd name="T11" fmla="*/ 52 h 86"/>
                  <a:gd name="T12" fmla="*/ 0 w 26"/>
                  <a:gd name="T13" fmla="*/ 33 h 86"/>
                  <a:gd name="T14" fmla="*/ 0 w 26"/>
                  <a:gd name="T15" fmla="*/ 8 h 86"/>
                  <a:gd name="T16" fmla="*/ 0 w 26"/>
                  <a:gd name="T17" fmla="*/ 0 h 86"/>
                  <a:gd name="T18" fmla="*/ 21 w 26"/>
                  <a:gd name="T19" fmla="*/ 0 h 86"/>
                  <a:gd name="T20" fmla="*/ 19 w 26"/>
                  <a:gd name="T21" fmla="*/ 8 h 86"/>
                  <a:gd name="T22" fmla="*/ 24 w 26"/>
                  <a:gd name="T23" fmla="*/ 1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86">
                    <a:moveTo>
                      <a:pt x="24" y="15"/>
                    </a:moveTo>
                    <a:lnTo>
                      <a:pt x="24" y="61"/>
                    </a:lnTo>
                    <a:lnTo>
                      <a:pt x="26" y="86"/>
                    </a:lnTo>
                    <a:lnTo>
                      <a:pt x="2" y="86"/>
                    </a:lnTo>
                    <a:lnTo>
                      <a:pt x="2" y="52"/>
                    </a:lnTo>
                    <a:lnTo>
                      <a:pt x="2" y="52"/>
                    </a:lnTo>
                    <a:lnTo>
                      <a:pt x="0" y="33"/>
                    </a:lnTo>
                    <a:lnTo>
                      <a:pt x="0" y="8"/>
                    </a:lnTo>
                    <a:lnTo>
                      <a:pt x="0" y="0"/>
                    </a:lnTo>
                    <a:lnTo>
                      <a:pt x="21" y="0"/>
                    </a:lnTo>
                    <a:lnTo>
                      <a:pt x="19" y="8"/>
                    </a:lnTo>
                    <a:lnTo>
                      <a:pt x="24"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46" name="Freeform 2606"/>
              <p:cNvSpPr>
                <a:spLocks/>
              </p:cNvSpPr>
              <p:nvPr/>
            </p:nvSpPr>
            <p:spPr bwMode="auto">
              <a:xfrm>
                <a:off x="3467" y="1086"/>
                <a:ext cx="26" cy="86"/>
              </a:xfrm>
              <a:custGeom>
                <a:avLst/>
                <a:gdLst>
                  <a:gd name="T0" fmla="*/ 24 w 26"/>
                  <a:gd name="T1" fmla="*/ 15 h 86"/>
                  <a:gd name="T2" fmla="*/ 24 w 26"/>
                  <a:gd name="T3" fmla="*/ 61 h 86"/>
                  <a:gd name="T4" fmla="*/ 26 w 26"/>
                  <a:gd name="T5" fmla="*/ 86 h 86"/>
                  <a:gd name="T6" fmla="*/ 2 w 26"/>
                  <a:gd name="T7" fmla="*/ 86 h 86"/>
                  <a:gd name="T8" fmla="*/ 2 w 26"/>
                  <a:gd name="T9" fmla="*/ 52 h 86"/>
                  <a:gd name="T10" fmla="*/ 2 w 26"/>
                  <a:gd name="T11" fmla="*/ 52 h 86"/>
                  <a:gd name="T12" fmla="*/ 0 w 26"/>
                  <a:gd name="T13" fmla="*/ 33 h 86"/>
                  <a:gd name="T14" fmla="*/ 0 w 26"/>
                  <a:gd name="T15" fmla="*/ 8 h 86"/>
                  <a:gd name="T16" fmla="*/ 0 w 26"/>
                  <a:gd name="T17" fmla="*/ 0 h 86"/>
                  <a:gd name="T18" fmla="*/ 21 w 26"/>
                  <a:gd name="T19" fmla="*/ 0 h 86"/>
                  <a:gd name="T20" fmla="*/ 19 w 26"/>
                  <a:gd name="T21" fmla="*/ 8 h 86"/>
                  <a:gd name="T22" fmla="*/ 24 w 26"/>
                  <a:gd name="T23" fmla="*/ 1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86">
                    <a:moveTo>
                      <a:pt x="24" y="15"/>
                    </a:moveTo>
                    <a:lnTo>
                      <a:pt x="24" y="61"/>
                    </a:lnTo>
                    <a:lnTo>
                      <a:pt x="26" y="86"/>
                    </a:lnTo>
                    <a:lnTo>
                      <a:pt x="2" y="86"/>
                    </a:lnTo>
                    <a:lnTo>
                      <a:pt x="2" y="52"/>
                    </a:lnTo>
                    <a:lnTo>
                      <a:pt x="2" y="52"/>
                    </a:lnTo>
                    <a:lnTo>
                      <a:pt x="0" y="33"/>
                    </a:lnTo>
                    <a:lnTo>
                      <a:pt x="0" y="8"/>
                    </a:lnTo>
                    <a:lnTo>
                      <a:pt x="0" y="0"/>
                    </a:lnTo>
                    <a:lnTo>
                      <a:pt x="21" y="0"/>
                    </a:lnTo>
                    <a:lnTo>
                      <a:pt x="19" y="8"/>
                    </a:lnTo>
                    <a:lnTo>
                      <a:pt x="24"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47" name="Freeform 2607"/>
              <p:cNvSpPr>
                <a:spLocks/>
              </p:cNvSpPr>
              <p:nvPr/>
            </p:nvSpPr>
            <p:spPr bwMode="auto">
              <a:xfrm>
                <a:off x="3738" y="1055"/>
                <a:ext cx="94" cy="78"/>
              </a:xfrm>
              <a:custGeom>
                <a:avLst/>
                <a:gdLst>
                  <a:gd name="T0" fmla="*/ 14 w 94"/>
                  <a:gd name="T1" fmla="*/ 10 h 78"/>
                  <a:gd name="T2" fmla="*/ 16 w 94"/>
                  <a:gd name="T3" fmla="*/ 12 h 78"/>
                  <a:gd name="T4" fmla="*/ 16 w 94"/>
                  <a:gd name="T5" fmla="*/ 12 h 78"/>
                  <a:gd name="T6" fmla="*/ 17 w 94"/>
                  <a:gd name="T7" fmla="*/ 14 h 78"/>
                  <a:gd name="T8" fmla="*/ 28 w 94"/>
                  <a:gd name="T9" fmla="*/ 12 h 78"/>
                  <a:gd name="T10" fmla="*/ 33 w 94"/>
                  <a:gd name="T11" fmla="*/ 14 h 78"/>
                  <a:gd name="T12" fmla="*/ 38 w 94"/>
                  <a:gd name="T13" fmla="*/ 12 h 78"/>
                  <a:gd name="T14" fmla="*/ 41 w 94"/>
                  <a:gd name="T15" fmla="*/ 14 h 78"/>
                  <a:gd name="T16" fmla="*/ 43 w 94"/>
                  <a:gd name="T17" fmla="*/ 12 h 78"/>
                  <a:gd name="T18" fmla="*/ 51 w 94"/>
                  <a:gd name="T19" fmla="*/ 10 h 78"/>
                  <a:gd name="T20" fmla="*/ 55 w 94"/>
                  <a:gd name="T21" fmla="*/ 10 h 78"/>
                  <a:gd name="T22" fmla="*/ 56 w 94"/>
                  <a:gd name="T23" fmla="*/ 10 h 78"/>
                  <a:gd name="T24" fmla="*/ 61 w 94"/>
                  <a:gd name="T25" fmla="*/ 14 h 78"/>
                  <a:gd name="T26" fmla="*/ 63 w 94"/>
                  <a:gd name="T27" fmla="*/ 17 h 78"/>
                  <a:gd name="T28" fmla="*/ 63 w 94"/>
                  <a:gd name="T29" fmla="*/ 19 h 78"/>
                  <a:gd name="T30" fmla="*/ 68 w 94"/>
                  <a:gd name="T31" fmla="*/ 22 h 78"/>
                  <a:gd name="T32" fmla="*/ 72 w 94"/>
                  <a:gd name="T33" fmla="*/ 22 h 78"/>
                  <a:gd name="T34" fmla="*/ 77 w 94"/>
                  <a:gd name="T35" fmla="*/ 19 h 78"/>
                  <a:gd name="T36" fmla="*/ 78 w 94"/>
                  <a:gd name="T37" fmla="*/ 19 h 78"/>
                  <a:gd name="T38" fmla="*/ 83 w 94"/>
                  <a:gd name="T39" fmla="*/ 19 h 78"/>
                  <a:gd name="T40" fmla="*/ 94 w 94"/>
                  <a:gd name="T41" fmla="*/ 17 h 78"/>
                  <a:gd name="T42" fmla="*/ 92 w 94"/>
                  <a:gd name="T43" fmla="*/ 19 h 78"/>
                  <a:gd name="T44" fmla="*/ 90 w 94"/>
                  <a:gd name="T45" fmla="*/ 20 h 78"/>
                  <a:gd name="T46" fmla="*/ 89 w 94"/>
                  <a:gd name="T47" fmla="*/ 22 h 78"/>
                  <a:gd name="T48" fmla="*/ 87 w 94"/>
                  <a:gd name="T49" fmla="*/ 24 h 78"/>
                  <a:gd name="T50" fmla="*/ 85 w 94"/>
                  <a:gd name="T51" fmla="*/ 22 h 78"/>
                  <a:gd name="T52" fmla="*/ 85 w 94"/>
                  <a:gd name="T53" fmla="*/ 22 h 78"/>
                  <a:gd name="T54" fmla="*/ 83 w 94"/>
                  <a:gd name="T55" fmla="*/ 24 h 78"/>
                  <a:gd name="T56" fmla="*/ 85 w 94"/>
                  <a:gd name="T57" fmla="*/ 24 h 78"/>
                  <a:gd name="T58" fmla="*/ 83 w 94"/>
                  <a:gd name="T59" fmla="*/ 25 h 78"/>
                  <a:gd name="T60" fmla="*/ 78 w 94"/>
                  <a:gd name="T61" fmla="*/ 27 h 78"/>
                  <a:gd name="T62" fmla="*/ 78 w 94"/>
                  <a:gd name="T63" fmla="*/ 29 h 78"/>
                  <a:gd name="T64" fmla="*/ 72 w 94"/>
                  <a:gd name="T65" fmla="*/ 34 h 78"/>
                  <a:gd name="T66" fmla="*/ 68 w 94"/>
                  <a:gd name="T67" fmla="*/ 34 h 78"/>
                  <a:gd name="T68" fmla="*/ 68 w 94"/>
                  <a:gd name="T69" fmla="*/ 36 h 78"/>
                  <a:gd name="T70" fmla="*/ 65 w 94"/>
                  <a:gd name="T71" fmla="*/ 37 h 78"/>
                  <a:gd name="T72" fmla="*/ 61 w 94"/>
                  <a:gd name="T73" fmla="*/ 39 h 78"/>
                  <a:gd name="T74" fmla="*/ 60 w 94"/>
                  <a:gd name="T75" fmla="*/ 41 h 78"/>
                  <a:gd name="T76" fmla="*/ 60 w 94"/>
                  <a:gd name="T77" fmla="*/ 41 h 78"/>
                  <a:gd name="T78" fmla="*/ 56 w 94"/>
                  <a:gd name="T79" fmla="*/ 42 h 78"/>
                  <a:gd name="T80" fmla="*/ 55 w 94"/>
                  <a:gd name="T81" fmla="*/ 42 h 78"/>
                  <a:gd name="T82" fmla="*/ 53 w 94"/>
                  <a:gd name="T83" fmla="*/ 44 h 78"/>
                  <a:gd name="T84" fmla="*/ 50 w 94"/>
                  <a:gd name="T85" fmla="*/ 44 h 78"/>
                  <a:gd name="T86" fmla="*/ 46 w 94"/>
                  <a:gd name="T87" fmla="*/ 46 h 78"/>
                  <a:gd name="T88" fmla="*/ 44 w 94"/>
                  <a:gd name="T89" fmla="*/ 47 h 78"/>
                  <a:gd name="T90" fmla="*/ 44 w 94"/>
                  <a:gd name="T91" fmla="*/ 47 h 78"/>
                  <a:gd name="T92" fmla="*/ 41 w 94"/>
                  <a:gd name="T93" fmla="*/ 49 h 78"/>
                  <a:gd name="T94" fmla="*/ 38 w 94"/>
                  <a:gd name="T95" fmla="*/ 49 h 78"/>
                  <a:gd name="T96" fmla="*/ 36 w 94"/>
                  <a:gd name="T97" fmla="*/ 51 h 78"/>
                  <a:gd name="T98" fmla="*/ 31 w 94"/>
                  <a:gd name="T99" fmla="*/ 54 h 78"/>
                  <a:gd name="T100" fmla="*/ 26 w 94"/>
                  <a:gd name="T101" fmla="*/ 58 h 78"/>
                  <a:gd name="T102" fmla="*/ 21 w 94"/>
                  <a:gd name="T103" fmla="*/ 61 h 78"/>
                  <a:gd name="T104" fmla="*/ 11 w 94"/>
                  <a:gd name="T105" fmla="*/ 71 h 78"/>
                  <a:gd name="T106" fmla="*/ 11 w 94"/>
                  <a:gd name="T107" fmla="*/ 71 h 78"/>
                  <a:gd name="T108" fmla="*/ 11 w 94"/>
                  <a:gd name="T109" fmla="*/ 73 h 78"/>
                  <a:gd name="T110" fmla="*/ 9 w 94"/>
                  <a:gd name="T111" fmla="*/ 73 h 78"/>
                  <a:gd name="T112" fmla="*/ 4 w 94"/>
                  <a:gd name="T113" fmla="*/ 78 h 78"/>
                  <a:gd name="T114" fmla="*/ 0 w 94"/>
                  <a:gd name="T115" fmla="*/ 5 h 78"/>
                  <a:gd name="T116" fmla="*/ 9 w 94"/>
                  <a:gd name="T117" fmla="*/ 0 h 78"/>
                  <a:gd name="T118" fmla="*/ 11 w 94"/>
                  <a:gd name="T119" fmla="*/ 0 h 78"/>
                  <a:gd name="T120" fmla="*/ 14 w 94"/>
                  <a:gd name="T121"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 h="78">
                    <a:moveTo>
                      <a:pt x="14" y="10"/>
                    </a:moveTo>
                    <a:lnTo>
                      <a:pt x="14" y="10"/>
                    </a:lnTo>
                    <a:lnTo>
                      <a:pt x="14" y="10"/>
                    </a:lnTo>
                    <a:lnTo>
                      <a:pt x="16" y="12"/>
                    </a:lnTo>
                    <a:lnTo>
                      <a:pt x="16" y="12"/>
                    </a:lnTo>
                    <a:lnTo>
                      <a:pt x="16" y="12"/>
                    </a:lnTo>
                    <a:lnTo>
                      <a:pt x="16" y="12"/>
                    </a:lnTo>
                    <a:lnTo>
                      <a:pt x="17" y="14"/>
                    </a:lnTo>
                    <a:lnTo>
                      <a:pt x="17" y="15"/>
                    </a:lnTo>
                    <a:lnTo>
                      <a:pt x="28" y="12"/>
                    </a:lnTo>
                    <a:lnTo>
                      <a:pt x="33" y="14"/>
                    </a:lnTo>
                    <a:lnTo>
                      <a:pt x="33" y="14"/>
                    </a:lnTo>
                    <a:lnTo>
                      <a:pt x="34" y="12"/>
                    </a:lnTo>
                    <a:lnTo>
                      <a:pt x="38" y="12"/>
                    </a:lnTo>
                    <a:lnTo>
                      <a:pt x="41" y="14"/>
                    </a:lnTo>
                    <a:lnTo>
                      <a:pt x="41" y="14"/>
                    </a:lnTo>
                    <a:lnTo>
                      <a:pt x="41" y="12"/>
                    </a:lnTo>
                    <a:lnTo>
                      <a:pt x="43" y="12"/>
                    </a:lnTo>
                    <a:lnTo>
                      <a:pt x="43" y="12"/>
                    </a:lnTo>
                    <a:lnTo>
                      <a:pt x="51" y="10"/>
                    </a:lnTo>
                    <a:lnTo>
                      <a:pt x="53" y="10"/>
                    </a:lnTo>
                    <a:lnTo>
                      <a:pt x="55" y="10"/>
                    </a:lnTo>
                    <a:lnTo>
                      <a:pt x="55" y="10"/>
                    </a:lnTo>
                    <a:lnTo>
                      <a:pt x="56" y="10"/>
                    </a:lnTo>
                    <a:lnTo>
                      <a:pt x="58" y="12"/>
                    </a:lnTo>
                    <a:lnTo>
                      <a:pt x="61" y="14"/>
                    </a:lnTo>
                    <a:lnTo>
                      <a:pt x="63" y="15"/>
                    </a:lnTo>
                    <a:lnTo>
                      <a:pt x="63" y="17"/>
                    </a:lnTo>
                    <a:lnTo>
                      <a:pt x="63" y="17"/>
                    </a:lnTo>
                    <a:lnTo>
                      <a:pt x="63" y="19"/>
                    </a:lnTo>
                    <a:lnTo>
                      <a:pt x="65" y="20"/>
                    </a:lnTo>
                    <a:lnTo>
                      <a:pt x="68" y="22"/>
                    </a:lnTo>
                    <a:lnTo>
                      <a:pt x="70" y="22"/>
                    </a:lnTo>
                    <a:lnTo>
                      <a:pt x="72" y="22"/>
                    </a:lnTo>
                    <a:lnTo>
                      <a:pt x="73" y="19"/>
                    </a:lnTo>
                    <a:lnTo>
                      <a:pt x="77" y="19"/>
                    </a:lnTo>
                    <a:lnTo>
                      <a:pt x="77" y="19"/>
                    </a:lnTo>
                    <a:lnTo>
                      <a:pt x="78" y="19"/>
                    </a:lnTo>
                    <a:lnTo>
                      <a:pt x="82" y="19"/>
                    </a:lnTo>
                    <a:lnTo>
                      <a:pt x="83" y="19"/>
                    </a:lnTo>
                    <a:lnTo>
                      <a:pt x="89" y="19"/>
                    </a:lnTo>
                    <a:lnTo>
                      <a:pt x="94" y="17"/>
                    </a:lnTo>
                    <a:lnTo>
                      <a:pt x="94" y="19"/>
                    </a:lnTo>
                    <a:lnTo>
                      <a:pt x="92" y="19"/>
                    </a:lnTo>
                    <a:lnTo>
                      <a:pt x="90" y="20"/>
                    </a:lnTo>
                    <a:lnTo>
                      <a:pt x="90" y="20"/>
                    </a:lnTo>
                    <a:lnTo>
                      <a:pt x="89" y="22"/>
                    </a:lnTo>
                    <a:lnTo>
                      <a:pt x="89" y="22"/>
                    </a:lnTo>
                    <a:lnTo>
                      <a:pt x="89" y="22"/>
                    </a:lnTo>
                    <a:lnTo>
                      <a:pt x="87" y="24"/>
                    </a:lnTo>
                    <a:lnTo>
                      <a:pt x="87" y="22"/>
                    </a:lnTo>
                    <a:lnTo>
                      <a:pt x="85" y="22"/>
                    </a:lnTo>
                    <a:lnTo>
                      <a:pt x="85" y="22"/>
                    </a:lnTo>
                    <a:lnTo>
                      <a:pt x="85" y="22"/>
                    </a:lnTo>
                    <a:lnTo>
                      <a:pt x="85" y="22"/>
                    </a:lnTo>
                    <a:lnTo>
                      <a:pt x="83" y="24"/>
                    </a:lnTo>
                    <a:lnTo>
                      <a:pt x="85" y="24"/>
                    </a:lnTo>
                    <a:lnTo>
                      <a:pt x="85" y="24"/>
                    </a:lnTo>
                    <a:lnTo>
                      <a:pt x="85" y="24"/>
                    </a:lnTo>
                    <a:lnTo>
                      <a:pt x="83" y="25"/>
                    </a:lnTo>
                    <a:lnTo>
                      <a:pt x="82" y="25"/>
                    </a:lnTo>
                    <a:lnTo>
                      <a:pt x="78" y="27"/>
                    </a:lnTo>
                    <a:lnTo>
                      <a:pt x="78" y="29"/>
                    </a:lnTo>
                    <a:lnTo>
                      <a:pt x="78" y="29"/>
                    </a:lnTo>
                    <a:lnTo>
                      <a:pt x="75" y="31"/>
                    </a:lnTo>
                    <a:lnTo>
                      <a:pt x="72" y="34"/>
                    </a:lnTo>
                    <a:lnTo>
                      <a:pt x="72" y="34"/>
                    </a:lnTo>
                    <a:lnTo>
                      <a:pt x="68" y="34"/>
                    </a:lnTo>
                    <a:lnTo>
                      <a:pt x="68" y="36"/>
                    </a:lnTo>
                    <a:lnTo>
                      <a:pt x="68" y="36"/>
                    </a:lnTo>
                    <a:lnTo>
                      <a:pt x="68" y="36"/>
                    </a:lnTo>
                    <a:lnTo>
                      <a:pt x="65" y="37"/>
                    </a:lnTo>
                    <a:lnTo>
                      <a:pt x="63" y="39"/>
                    </a:lnTo>
                    <a:lnTo>
                      <a:pt x="61" y="39"/>
                    </a:lnTo>
                    <a:lnTo>
                      <a:pt x="60" y="41"/>
                    </a:lnTo>
                    <a:lnTo>
                      <a:pt x="60" y="41"/>
                    </a:lnTo>
                    <a:lnTo>
                      <a:pt x="60" y="41"/>
                    </a:lnTo>
                    <a:lnTo>
                      <a:pt x="60" y="41"/>
                    </a:lnTo>
                    <a:lnTo>
                      <a:pt x="58" y="41"/>
                    </a:lnTo>
                    <a:lnTo>
                      <a:pt x="56" y="42"/>
                    </a:lnTo>
                    <a:lnTo>
                      <a:pt x="56" y="42"/>
                    </a:lnTo>
                    <a:lnTo>
                      <a:pt x="55" y="42"/>
                    </a:lnTo>
                    <a:lnTo>
                      <a:pt x="53" y="42"/>
                    </a:lnTo>
                    <a:lnTo>
                      <a:pt x="53" y="44"/>
                    </a:lnTo>
                    <a:lnTo>
                      <a:pt x="50" y="44"/>
                    </a:lnTo>
                    <a:lnTo>
                      <a:pt x="50" y="44"/>
                    </a:lnTo>
                    <a:lnTo>
                      <a:pt x="46" y="46"/>
                    </a:lnTo>
                    <a:lnTo>
                      <a:pt x="46" y="46"/>
                    </a:lnTo>
                    <a:lnTo>
                      <a:pt x="44" y="46"/>
                    </a:lnTo>
                    <a:lnTo>
                      <a:pt x="44" y="47"/>
                    </a:lnTo>
                    <a:lnTo>
                      <a:pt x="44" y="47"/>
                    </a:lnTo>
                    <a:lnTo>
                      <a:pt x="44" y="47"/>
                    </a:lnTo>
                    <a:lnTo>
                      <a:pt x="41" y="49"/>
                    </a:lnTo>
                    <a:lnTo>
                      <a:pt x="41" y="49"/>
                    </a:lnTo>
                    <a:lnTo>
                      <a:pt x="39" y="49"/>
                    </a:lnTo>
                    <a:lnTo>
                      <a:pt x="38" y="49"/>
                    </a:lnTo>
                    <a:lnTo>
                      <a:pt x="38" y="51"/>
                    </a:lnTo>
                    <a:lnTo>
                      <a:pt x="36" y="51"/>
                    </a:lnTo>
                    <a:lnTo>
                      <a:pt x="33" y="53"/>
                    </a:lnTo>
                    <a:lnTo>
                      <a:pt x="31" y="54"/>
                    </a:lnTo>
                    <a:lnTo>
                      <a:pt x="29" y="56"/>
                    </a:lnTo>
                    <a:lnTo>
                      <a:pt x="26" y="58"/>
                    </a:lnTo>
                    <a:lnTo>
                      <a:pt x="24" y="59"/>
                    </a:lnTo>
                    <a:lnTo>
                      <a:pt x="21" y="61"/>
                    </a:lnTo>
                    <a:lnTo>
                      <a:pt x="14" y="68"/>
                    </a:lnTo>
                    <a:lnTo>
                      <a:pt x="11" y="71"/>
                    </a:lnTo>
                    <a:lnTo>
                      <a:pt x="11" y="71"/>
                    </a:lnTo>
                    <a:lnTo>
                      <a:pt x="11" y="71"/>
                    </a:lnTo>
                    <a:lnTo>
                      <a:pt x="11" y="73"/>
                    </a:lnTo>
                    <a:lnTo>
                      <a:pt x="11" y="73"/>
                    </a:lnTo>
                    <a:lnTo>
                      <a:pt x="11" y="73"/>
                    </a:lnTo>
                    <a:lnTo>
                      <a:pt x="9" y="73"/>
                    </a:lnTo>
                    <a:lnTo>
                      <a:pt x="4" y="78"/>
                    </a:lnTo>
                    <a:lnTo>
                      <a:pt x="4" y="78"/>
                    </a:lnTo>
                    <a:lnTo>
                      <a:pt x="2" y="36"/>
                    </a:lnTo>
                    <a:lnTo>
                      <a:pt x="0" y="5"/>
                    </a:lnTo>
                    <a:lnTo>
                      <a:pt x="4" y="3"/>
                    </a:lnTo>
                    <a:lnTo>
                      <a:pt x="9" y="0"/>
                    </a:lnTo>
                    <a:lnTo>
                      <a:pt x="11" y="0"/>
                    </a:lnTo>
                    <a:lnTo>
                      <a:pt x="11" y="0"/>
                    </a:lnTo>
                    <a:lnTo>
                      <a:pt x="11" y="0"/>
                    </a:lnTo>
                    <a:lnTo>
                      <a:pt x="14" y="7"/>
                    </a:lnTo>
                    <a:lnTo>
                      <a:pt x="14"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48" name="Freeform 2608"/>
              <p:cNvSpPr>
                <a:spLocks/>
              </p:cNvSpPr>
              <p:nvPr/>
            </p:nvSpPr>
            <p:spPr bwMode="auto">
              <a:xfrm>
                <a:off x="3738" y="1055"/>
                <a:ext cx="94" cy="78"/>
              </a:xfrm>
              <a:custGeom>
                <a:avLst/>
                <a:gdLst>
                  <a:gd name="T0" fmla="*/ 14 w 94"/>
                  <a:gd name="T1" fmla="*/ 10 h 78"/>
                  <a:gd name="T2" fmla="*/ 16 w 94"/>
                  <a:gd name="T3" fmla="*/ 12 h 78"/>
                  <a:gd name="T4" fmla="*/ 16 w 94"/>
                  <a:gd name="T5" fmla="*/ 12 h 78"/>
                  <a:gd name="T6" fmla="*/ 17 w 94"/>
                  <a:gd name="T7" fmla="*/ 14 h 78"/>
                  <a:gd name="T8" fmla="*/ 28 w 94"/>
                  <a:gd name="T9" fmla="*/ 12 h 78"/>
                  <a:gd name="T10" fmla="*/ 33 w 94"/>
                  <a:gd name="T11" fmla="*/ 14 h 78"/>
                  <a:gd name="T12" fmla="*/ 38 w 94"/>
                  <a:gd name="T13" fmla="*/ 12 h 78"/>
                  <a:gd name="T14" fmla="*/ 41 w 94"/>
                  <a:gd name="T15" fmla="*/ 14 h 78"/>
                  <a:gd name="T16" fmla="*/ 43 w 94"/>
                  <a:gd name="T17" fmla="*/ 12 h 78"/>
                  <a:gd name="T18" fmla="*/ 51 w 94"/>
                  <a:gd name="T19" fmla="*/ 10 h 78"/>
                  <a:gd name="T20" fmla="*/ 55 w 94"/>
                  <a:gd name="T21" fmla="*/ 10 h 78"/>
                  <a:gd name="T22" fmla="*/ 56 w 94"/>
                  <a:gd name="T23" fmla="*/ 10 h 78"/>
                  <a:gd name="T24" fmla="*/ 61 w 94"/>
                  <a:gd name="T25" fmla="*/ 14 h 78"/>
                  <a:gd name="T26" fmla="*/ 63 w 94"/>
                  <a:gd name="T27" fmla="*/ 17 h 78"/>
                  <a:gd name="T28" fmla="*/ 63 w 94"/>
                  <a:gd name="T29" fmla="*/ 19 h 78"/>
                  <a:gd name="T30" fmla="*/ 68 w 94"/>
                  <a:gd name="T31" fmla="*/ 22 h 78"/>
                  <a:gd name="T32" fmla="*/ 72 w 94"/>
                  <a:gd name="T33" fmla="*/ 22 h 78"/>
                  <a:gd name="T34" fmla="*/ 77 w 94"/>
                  <a:gd name="T35" fmla="*/ 19 h 78"/>
                  <a:gd name="T36" fmla="*/ 78 w 94"/>
                  <a:gd name="T37" fmla="*/ 19 h 78"/>
                  <a:gd name="T38" fmla="*/ 83 w 94"/>
                  <a:gd name="T39" fmla="*/ 19 h 78"/>
                  <a:gd name="T40" fmla="*/ 94 w 94"/>
                  <a:gd name="T41" fmla="*/ 17 h 78"/>
                  <a:gd name="T42" fmla="*/ 92 w 94"/>
                  <a:gd name="T43" fmla="*/ 19 h 78"/>
                  <a:gd name="T44" fmla="*/ 90 w 94"/>
                  <a:gd name="T45" fmla="*/ 20 h 78"/>
                  <a:gd name="T46" fmla="*/ 89 w 94"/>
                  <a:gd name="T47" fmla="*/ 22 h 78"/>
                  <a:gd name="T48" fmla="*/ 87 w 94"/>
                  <a:gd name="T49" fmla="*/ 24 h 78"/>
                  <a:gd name="T50" fmla="*/ 85 w 94"/>
                  <a:gd name="T51" fmla="*/ 22 h 78"/>
                  <a:gd name="T52" fmla="*/ 85 w 94"/>
                  <a:gd name="T53" fmla="*/ 22 h 78"/>
                  <a:gd name="T54" fmla="*/ 83 w 94"/>
                  <a:gd name="T55" fmla="*/ 24 h 78"/>
                  <a:gd name="T56" fmla="*/ 85 w 94"/>
                  <a:gd name="T57" fmla="*/ 24 h 78"/>
                  <a:gd name="T58" fmla="*/ 83 w 94"/>
                  <a:gd name="T59" fmla="*/ 25 h 78"/>
                  <a:gd name="T60" fmla="*/ 78 w 94"/>
                  <a:gd name="T61" fmla="*/ 27 h 78"/>
                  <a:gd name="T62" fmla="*/ 78 w 94"/>
                  <a:gd name="T63" fmla="*/ 29 h 78"/>
                  <a:gd name="T64" fmla="*/ 72 w 94"/>
                  <a:gd name="T65" fmla="*/ 34 h 78"/>
                  <a:gd name="T66" fmla="*/ 68 w 94"/>
                  <a:gd name="T67" fmla="*/ 34 h 78"/>
                  <a:gd name="T68" fmla="*/ 68 w 94"/>
                  <a:gd name="T69" fmla="*/ 36 h 78"/>
                  <a:gd name="T70" fmla="*/ 65 w 94"/>
                  <a:gd name="T71" fmla="*/ 37 h 78"/>
                  <a:gd name="T72" fmla="*/ 61 w 94"/>
                  <a:gd name="T73" fmla="*/ 39 h 78"/>
                  <a:gd name="T74" fmla="*/ 60 w 94"/>
                  <a:gd name="T75" fmla="*/ 41 h 78"/>
                  <a:gd name="T76" fmla="*/ 60 w 94"/>
                  <a:gd name="T77" fmla="*/ 41 h 78"/>
                  <a:gd name="T78" fmla="*/ 56 w 94"/>
                  <a:gd name="T79" fmla="*/ 42 h 78"/>
                  <a:gd name="T80" fmla="*/ 55 w 94"/>
                  <a:gd name="T81" fmla="*/ 42 h 78"/>
                  <a:gd name="T82" fmla="*/ 53 w 94"/>
                  <a:gd name="T83" fmla="*/ 44 h 78"/>
                  <a:gd name="T84" fmla="*/ 50 w 94"/>
                  <a:gd name="T85" fmla="*/ 44 h 78"/>
                  <a:gd name="T86" fmla="*/ 46 w 94"/>
                  <a:gd name="T87" fmla="*/ 46 h 78"/>
                  <a:gd name="T88" fmla="*/ 44 w 94"/>
                  <a:gd name="T89" fmla="*/ 47 h 78"/>
                  <a:gd name="T90" fmla="*/ 44 w 94"/>
                  <a:gd name="T91" fmla="*/ 47 h 78"/>
                  <a:gd name="T92" fmla="*/ 41 w 94"/>
                  <a:gd name="T93" fmla="*/ 49 h 78"/>
                  <a:gd name="T94" fmla="*/ 38 w 94"/>
                  <a:gd name="T95" fmla="*/ 49 h 78"/>
                  <a:gd name="T96" fmla="*/ 36 w 94"/>
                  <a:gd name="T97" fmla="*/ 51 h 78"/>
                  <a:gd name="T98" fmla="*/ 31 w 94"/>
                  <a:gd name="T99" fmla="*/ 54 h 78"/>
                  <a:gd name="T100" fmla="*/ 26 w 94"/>
                  <a:gd name="T101" fmla="*/ 58 h 78"/>
                  <a:gd name="T102" fmla="*/ 21 w 94"/>
                  <a:gd name="T103" fmla="*/ 61 h 78"/>
                  <a:gd name="T104" fmla="*/ 11 w 94"/>
                  <a:gd name="T105" fmla="*/ 71 h 78"/>
                  <a:gd name="T106" fmla="*/ 11 w 94"/>
                  <a:gd name="T107" fmla="*/ 71 h 78"/>
                  <a:gd name="T108" fmla="*/ 11 w 94"/>
                  <a:gd name="T109" fmla="*/ 73 h 78"/>
                  <a:gd name="T110" fmla="*/ 9 w 94"/>
                  <a:gd name="T111" fmla="*/ 73 h 78"/>
                  <a:gd name="T112" fmla="*/ 4 w 94"/>
                  <a:gd name="T113" fmla="*/ 78 h 78"/>
                  <a:gd name="T114" fmla="*/ 0 w 94"/>
                  <a:gd name="T115" fmla="*/ 5 h 78"/>
                  <a:gd name="T116" fmla="*/ 9 w 94"/>
                  <a:gd name="T117" fmla="*/ 0 h 78"/>
                  <a:gd name="T118" fmla="*/ 11 w 94"/>
                  <a:gd name="T119" fmla="*/ 0 h 78"/>
                  <a:gd name="T120" fmla="*/ 14 w 94"/>
                  <a:gd name="T121"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 h="78">
                    <a:moveTo>
                      <a:pt x="14" y="10"/>
                    </a:moveTo>
                    <a:lnTo>
                      <a:pt x="14" y="10"/>
                    </a:lnTo>
                    <a:lnTo>
                      <a:pt x="14" y="10"/>
                    </a:lnTo>
                    <a:lnTo>
                      <a:pt x="16" y="12"/>
                    </a:lnTo>
                    <a:lnTo>
                      <a:pt x="16" y="12"/>
                    </a:lnTo>
                    <a:lnTo>
                      <a:pt x="16" y="12"/>
                    </a:lnTo>
                    <a:lnTo>
                      <a:pt x="16" y="12"/>
                    </a:lnTo>
                    <a:lnTo>
                      <a:pt x="17" y="14"/>
                    </a:lnTo>
                    <a:lnTo>
                      <a:pt x="17" y="15"/>
                    </a:lnTo>
                    <a:lnTo>
                      <a:pt x="28" y="12"/>
                    </a:lnTo>
                    <a:lnTo>
                      <a:pt x="33" y="14"/>
                    </a:lnTo>
                    <a:lnTo>
                      <a:pt x="33" y="14"/>
                    </a:lnTo>
                    <a:lnTo>
                      <a:pt x="34" y="12"/>
                    </a:lnTo>
                    <a:lnTo>
                      <a:pt x="38" y="12"/>
                    </a:lnTo>
                    <a:lnTo>
                      <a:pt x="41" y="14"/>
                    </a:lnTo>
                    <a:lnTo>
                      <a:pt x="41" y="14"/>
                    </a:lnTo>
                    <a:lnTo>
                      <a:pt x="41" y="12"/>
                    </a:lnTo>
                    <a:lnTo>
                      <a:pt x="43" y="12"/>
                    </a:lnTo>
                    <a:lnTo>
                      <a:pt x="43" y="12"/>
                    </a:lnTo>
                    <a:lnTo>
                      <a:pt x="51" y="10"/>
                    </a:lnTo>
                    <a:lnTo>
                      <a:pt x="53" y="10"/>
                    </a:lnTo>
                    <a:lnTo>
                      <a:pt x="55" y="10"/>
                    </a:lnTo>
                    <a:lnTo>
                      <a:pt x="55" y="10"/>
                    </a:lnTo>
                    <a:lnTo>
                      <a:pt x="56" y="10"/>
                    </a:lnTo>
                    <a:lnTo>
                      <a:pt x="58" y="12"/>
                    </a:lnTo>
                    <a:lnTo>
                      <a:pt x="61" y="14"/>
                    </a:lnTo>
                    <a:lnTo>
                      <a:pt x="63" y="15"/>
                    </a:lnTo>
                    <a:lnTo>
                      <a:pt x="63" y="17"/>
                    </a:lnTo>
                    <a:lnTo>
                      <a:pt x="63" y="17"/>
                    </a:lnTo>
                    <a:lnTo>
                      <a:pt x="63" y="19"/>
                    </a:lnTo>
                    <a:lnTo>
                      <a:pt x="65" y="20"/>
                    </a:lnTo>
                    <a:lnTo>
                      <a:pt x="68" y="22"/>
                    </a:lnTo>
                    <a:lnTo>
                      <a:pt x="70" y="22"/>
                    </a:lnTo>
                    <a:lnTo>
                      <a:pt x="72" y="22"/>
                    </a:lnTo>
                    <a:lnTo>
                      <a:pt x="73" y="19"/>
                    </a:lnTo>
                    <a:lnTo>
                      <a:pt x="77" y="19"/>
                    </a:lnTo>
                    <a:lnTo>
                      <a:pt x="77" y="19"/>
                    </a:lnTo>
                    <a:lnTo>
                      <a:pt x="78" y="19"/>
                    </a:lnTo>
                    <a:lnTo>
                      <a:pt x="82" y="19"/>
                    </a:lnTo>
                    <a:lnTo>
                      <a:pt x="83" y="19"/>
                    </a:lnTo>
                    <a:lnTo>
                      <a:pt x="89" y="19"/>
                    </a:lnTo>
                    <a:lnTo>
                      <a:pt x="94" y="17"/>
                    </a:lnTo>
                    <a:lnTo>
                      <a:pt x="94" y="19"/>
                    </a:lnTo>
                    <a:lnTo>
                      <a:pt x="92" y="19"/>
                    </a:lnTo>
                    <a:lnTo>
                      <a:pt x="90" y="20"/>
                    </a:lnTo>
                    <a:lnTo>
                      <a:pt x="90" y="20"/>
                    </a:lnTo>
                    <a:lnTo>
                      <a:pt x="89" y="22"/>
                    </a:lnTo>
                    <a:lnTo>
                      <a:pt x="89" y="22"/>
                    </a:lnTo>
                    <a:lnTo>
                      <a:pt x="89" y="22"/>
                    </a:lnTo>
                    <a:lnTo>
                      <a:pt x="87" y="24"/>
                    </a:lnTo>
                    <a:lnTo>
                      <a:pt x="87" y="22"/>
                    </a:lnTo>
                    <a:lnTo>
                      <a:pt x="85" y="22"/>
                    </a:lnTo>
                    <a:lnTo>
                      <a:pt x="85" y="22"/>
                    </a:lnTo>
                    <a:lnTo>
                      <a:pt x="85" y="22"/>
                    </a:lnTo>
                    <a:lnTo>
                      <a:pt x="85" y="22"/>
                    </a:lnTo>
                    <a:lnTo>
                      <a:pt x="83" y="24"/>
                    </a:lnTo>
                    <a:lnTo>
                      <a:pt x="85" y="24"/>
                    </a:lnTo>
                    <a:lnTo>
                      <a:pt x="85" y="24"/>
                    </a:lnTo>
                    <a:lnTo>
                      <a:pt x="85" y="24"/>
                    </a:lnTo>
                    <a:lnTo>
                      <a:pt x="83" y="25"/>
                    </a:lnTo>
                    <a:lnTo>
                      <a:pt x="82" y="25"/>
                    </a:lnTo>
                    <a:lnTo>
                      <a:pt x="78" y="27"/>
                    </a:lnTo>
                    <a:lnTo>
                      <a:pt x="78" y="29"/>
                    </a:lnTo>
                    <a:lnTo>
                      <a:pt x="78" y="29"/>
                    </a:lnTo>
                    <a:lnTo>
                      <a:pt x="75" y="31"/>
                    </a:lnTo>
                    <a:lnTo>
                      <a:pt x="72" y="34"/>
                    </a:lnTo>
                    <a:lnTo>
                      <a:pt x="72" y="34"/>
                    </a:lnTo>
                    <a:lnTo>
                      <a:pt x="68" y="34"/>
                    </a:lnTo>
                    <a:lnTo>
                      <a:pt x="68" y="36"/>
                    </a:lnTo>
                    <a:lnTo>
                      <a:pt x="68" y="36"/>
                    </a:lnTo>
                    <a:lnTo>
                      <a:pt x="68" y="36"/>
                    </a:lnTo>
                    <a:lnTo>
                      <a:pt x="65" y="37"/>
                    </a:lnTo>
                    <a:lnTo>
                      <a:pt x="63" y="39"/>
                    </a:lnTo>
                    <a:lnTo>
                      <a:pt x="61" y="39"/>
                    </a:lnTo>
                    <a:lnTo>
                      <a:pt x="60" y="41"/>
                    </a:lnTo>
                    <a:lnTo>
                      <a:pt x="60" y="41"/>
                    </a:lnTo>
                    <a:lnTo>
                      <a:pt x="60" y="41"/>
                    </a:lnTo>
                    <a:lnTo>
                      <a:pt x="60" y="41"/>
                    </a:lnTo>
                    <a:lnTo>
                      <a:pt x="58" y="41"/>
                    </a:lnTo>
                    <a:lnTo>
                      <a:pt x="56" y="42"/>
                    </a:lnTo>
                    <a:lnTo>
                      <a:pt x="56" y="42"/>
                    </a:lnTo>
                    <a:lnTo>
                      <a:pt x="55" y="42"/>
                    </a:lnTo>
                    <a:lnTo>
                      <a:pt x="53" y="42"/>
                    </a:lnTo>
                    <a:lnTo>
                      <a:pt x="53" y="44"/>
                    </a:lnTo>
                    <a:lnTo>
                      <a:pt x="50" y="44"/>
                    </a:lnTo>
                    <a:lnTo>
                      <a:pt x="50" y="44"/>
                    </a:lnTo>
                    <a:lnTo>
                      <a:pt x="46" y="46"/>
                    </a:lnTo>
                    <a:lnTo>
                      <a:pt x="46" y="46"/>
                    </a:lnTo>
                    <a:lnTo>
                      <a:pt x="44" y="46"/>
                    </a:lnTo>
                    <a:lnTo>
                      <a:pt x="44" y="47"/>
                    </a:lnTo>
                    <a:lnTo>
                      <a:pt x="44" y="47"/>
                    </a:lnTo>
                    <a:lnTo>
                      <a:pt x="44" y="47"/>
                    </a:lnTo>
                    <a:lnTo>
                      <a:pt x="41" y="49"/>
                    </a:lnTo>
                    <a:lnTo>
                      <a:pt x="41" y="49"/>
                    </a:lnTo>
                    <a:lnTo>
                      <a:pt x="39" y="49"/>
                    </a:lnTo>
                    <a:lnTo>
                      <a:pt x="38" y="49"/>
                    </a:lnTo>
                    <a:lnTo>
                      <a:pt x="38" y="51"/>
                    </a:lnTo>
                    <a:lnTo>
                      <a:pt x="36" y="51"/>
                    </a:lnTo>
                    <a:lnTo>
                      <a:pt x="33" y="53"/>
                    </a:lnTo>
                    <a:lnTo>
                      <a:pt x="31" y="54"/>
                    </a:lnTo>
                    <a:lnTo>
                      <a:pt x="29" y="56"/>
                    </a:lnTo>
                    <a:lnTo>
                      <a:pt x="26" y="58"/>
                    </a:lnTo>
                    <a:lnTo>
                      <a:pt x="24" y="59"/>
                    </a:lnTo>
                    <a:lnTo>
                      <a:pt x="21" y="61"/>
                    </a:lnTo>
                    <a:lnTo>
                      <a:pt x="14" y="68"/>
                    </a:lnTo>
                    <a:lnTo>
                      <a:pt x="11" y="71"/>
                    </a:lnTo>
                    <a:lnTo>
                      <a:pt x="11" y="71"/>
                    </a:lnTo>
                    <a:lnTo>
                      <a:pt x="11" y="71"/>
                    </a:lnTo>
                    <a:lnTo>
                      <a:pt x="11" y="73"/>
                    </a:lnTo>
                    <a:lnTo>
                      <a:pt x="11" y="73"/>
                    </a:lnTo>
                    <a:lnTo>
                      <a:pt x="11" y="73"/>
                    </a:lnTo>
                    <a:lnTo>
                      <a:pt x="9" y="73"/>
                    </a:lnTo>
                    <a:lnTo>
                      <a:pt x="4" y="78"/>
                    </a:lnTo>
                    <a:lnTo>
                      <a:pt x="4" y="78"/>
                    </a:lnTo>
                    <a:lnTo>
                      <a:pt x="2" y="36"/>
                    </a:lnTo>
                    <a:lnTo>
                      <a:pt x="0" y="5"/>
                    </a:lnTo>
                    <a:lnTo>
                      <a:pt x="4" y="3"/>
                    </a:lnTo>
                    <a:lnTo>
                      <a:pt x="9" y="0"/>
                    </a:lnTo>
                    <a:lnTo>
                      <a:pt x="11" y="0"/>
                    </a:lnTo>
                    <a:lnTo>
                      <a:pt x="11" y="0"/>
                    </a:lnTo>
                    <a:lnTo>
                      <a:pt x="11" y="0"/>
                    </a:lnTo>
                    <a:lnTo>
                      <a:pt x="14" y="7"/>
                    </a:lnTo>
                    <a:lnTo>
                      <a:pt x="1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49" name="Freeform 2609"/>
              <p:cNvSpPr>
                <a:spLocks/>
              </p:cNvSpPr>
              <p:nvPr/>
            </p:nvSpPr>
            <p:spPr bwMode="auto">
              <a:xfrm>
                <a:off x="3476" y="1468"/>
                <a:ext cx="39" cy="36"/>
              </a:xfrm>
              <a:custGeom>
                <a:avLst/>
                <a:gdLst>
                  <a:gd name="T0" fmla="*/ 2 w 39"/>
                  <a:gd name="T1" fmla="*/ 36 h 36"/>
                  <a:gd name="T2" fmla="*/ 0 w 39"/>
                  <a:gd name="T3" fmla="*/ 36 h 36"/>
                  <a:gd name="T4" fmla="*/ 0 w 39"/>
                  <a:gd name="T5" fmla="*/ 0 h 36"/>
                  <a:gd name="T6" fmla="*/ 24 w 39"/>
                  <a:gd name="T7" fmla="*/ 0 h 36"/>
                  <a:gd name="T8" fmla="*/ 24 w 39"/>
                  <a:gd name="T9" fmla="*/ 9 h 36"/>
                  <a:gd name="T10" fmla="*/ 39 w 39"/>
                  <a:gd name="T11" fmla="*/ 9 h 36"/>
                  <a:gd name="T12" fmla="*/ 39 w 39"/>
                  <a:gd name="T13" fmla="*/ 36 h 36"/>
                  <a:gd name="T14" fmla="*/ 2 w 39"/>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6">
                    <a:moveTo>
                      <a:pt x="2" y="36"/>
                    </a:moveTo>
                    <a:lnTo>
                      <a:pt x="0" y="36"/>
                    </a:lnTo>
                    <a:lnTo>
                      <a:pt x="0" y="0"/>
                    </a:lnTo>
                    <a:lnTo>
                      <a:pt x="24" y="0"/>
                    </a:lnTo>
                    <a:lnTo>
                      <a:pt x="24" y="9"/>
                    </a:lnTo>
                    <a:lnTo>
                      <a:pt x="39" y="9"/>
                    </a:lnTo>
                    <a:lnTo>
                      <a:pt x="39" y="36"/>
                    </a:lnTo>
                    <a:lnTo>
                      <a:pt x="2"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50" name="Freeform 2610"/>
              <p:cNvSpPr>
                <a:spLocks/>
              </p:cNvSpPr>
              <p:nvPr/>
            </p:nvSpPr>
            <p:spPr bwMode="auto">
              <a:xfrm>
                <a:off x="3476" y="1468"/>
                <a:ext cx="39" cy="36"/>
              </a:xfrm>
              <a:custGeom>
                <a:avLst/>
                <a:gdLst>
                  <a:gd name="T0" fmla="*/ 2 w 39"/>
                  <a:gd name="T1" fmla="*/ 36 h 36"/>
                  <a:gd name="T2" fmla="*/ 0 w 39"/>
                  <a:gd name="T3" fmla="*/ 36 h 36"/>
                  <a:gd name="T4" fmla="*/ 0 w 39"/>
                  <a:gd name="T5" fmla="*/ 0 h 36"/>
                  <a:gd name="T6" fmla="*/ 24 w 39"/>
                  <a:gd name="T7" fmla="*/ 0 h 36"/>
                  <a:gd name="T8" fmla="*/ 24 w 39"/>
                  <a:gd name="T9" fmla="*/ 9 h 36"/>
                  <a:gd name="T10" fmla="*/ 39 w 39"/>
                  <a:gd name="T11" fmla="*/ 9 h 36"/>
                  <a:gd name="T12" fmla="*/ 39 w 39"/>
                  <a:gd name="T13" fmla="*/ 36 h 36"/>
                  <a:gd name="T14" fmla="*/ 2 w 39"/>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6">
                    <a:moveTo>
                      <a:pt x="2" y="36"/>
                    </a:moveTo>
                    <a:lnTo>
                      <a:pt x="0" y="36"/>
                    </a:lnTo>
                    <a:lnTo>
                      <a:pt x="0" y="0"/>
                    </a:lnTo>
                    <a:lnTo>
                      <a:pt x="24" y="0"/>
                    </a:lnTo>
                    <a:lnTo>
                      <a:pt x="24" y="9"/>
                    </a:lnTo>
                    <a:lnTo>
                      <a:pt x="39" y="9"/>
                    </a:lnTo>
                    <a:lnTo>
                      <a:pt x="39" y="36"/>
                    </a:lnTo>
                    <a:lnTo>
                      <a:pt x="2"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51" name="Freeform 2611"/>
              <p:cNvSpPr>
                <a:spLocks/>
              </p:cNvSpPr>
              <p:nvPr/>
            </p:nvSpPr>
            <p:spPr bwMode="auto">
              <a:xfrm>
                <a:off x="3542" y="1206"/>
                <a:ext cx="36" cy="66"/>
              </a:xfrm>
              <a:custGeom>
                <a:avLst/>
                <a:gdLst>
                  <a:gd name="T0" fmla="*/ 34 w 36"/>
                  <a:gd name="T1" fmla="*/ 22 h 66"/>
                  <a:gd name="T2" fmla="*/ 36 w 36"/>
                  <a:gd name="T3" fmla="*/ 56 h 66"/>
                  <a:gd name="T4" fmla="*/ 36 w 36"/>
                  <a:gd name="T5" fmla="*/ 56 h 66"/>
                  <a:gd name="T6" fmla="*/ 36 w 36"/>
                  <a:gd name="T7" fmla="*/ 64 h 66"/>
                  <a:gd name="T8" fmla="*/ 0 w 36"/>
                  <a:gd name="T9" fmla="*/ 66 h 66"/>
                  <a:gd name="T10" fmla="*/ 2 w 36"/>
                  <a:gd name="T11" fmla="*/ 52 h 66"/>
                  <a:gd name="T12" fmla="*/ 2 w 36"/>
                  <a:gd name="T13" fmla="*/ 52 h 66"/>
                  <a:gd name="T14" fmla="*/ 3 w 36"/>
                  <a:gd name="T15" fmla="*/ 52 h 66"/>
                  <a:gd name="T16" fmla="*/ 2 w 36"/>
                  <a:gd name="T17" fmla="*/ 0 h 66"/>
                  <a:gd name="T18" fmla="*/ 36 w 36"/>
                  <a:gd name="T19" fmla="*/ 0 h 66"/>
                  <a:gd name="T20" fmla="*/ 36 w 36"/>
                  <a:gd name="T21" fmla="*/ 22 h 66"/>
                  <a:gd name="T22" fmla="*/ 34 w 36"/>
                  <a:gd name="T23" fmla="*/ 2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66">
                    <a:moveTo>
                      <a:pt x="34" y="22"/>
                    </a:moveTo>
                    <a:lnTo>
                      <a:pt x="36" y="56"/>
                    </a:lnTo>
                    <a:lnTo>
                      <a:pt x="36" y="56"/>
                    </a:lnTo>
                    <a:lnTo>
                      <a:pt x="36" y="64"/>
                    </a:lnTo>
                    <a:lnTo>
                      <a:pt x="0" y="66"/>
                    </a:lnTo>
                    <a:lnTo>
                      <a:pt x="2" y="52"/>
                    </a:lnTo>
                    <a:lnTo>
                      <a:pt x="2" y="52"/>
                    </a:lnTo>
                    <a:lnTo>
                      <a:pt x="3" y="52"/>
                    </a:lnTo>
                    <a:lnTo>
                      <a:pt x="2" y="0"/>
                    </a:lnTo>
                    <a:lnTo>
                      <a:pt x="36" y="0"/>
                    </a:lnTo>
                    <a:lnTo>
                      <a:pt x="36" y="22"/>
                    </a:lnTo>
                    <a:lnTo>
                      <a:pt x="34"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52" name="Freeform 2612"/>
              <p:cNvSpPr>
                <a:spLocks/>
              </p:cNvSpPr>
              <p:nvPr/>
            </p:nvSpPr>
            <p:spPr bwMode="auto">
              <a:xfrm>
                <a:off x="3542" y="1206"/>
                <a:ext cx="36" cy="66"/>
              </a:xfrm>
              <a:custGeom>
                <a:avLst/>
                <a:gdLst>
                  <a:gd name="T0" fmla="*/ 34 w 36"/>
                  <a:gd name="T1" fmla="*/ 22 h 66"/>
                  <a:gd name="T2" fmla="*/ 36 w 36"/>
                  <a:gd name="T3" fmla="*/ 56 h 66"/>
                  <a:gd name="T4" fmla="*/ 36 w 36"/>
                  <a:gd name="T5" fmla="*/ 56 h 66"/>
                  <a:gd name="T6" fmla="*/ 36 w 36"/>
                  <a:gd name="T7" fmla="*/ 64 h 66"/>
                  <a:gd name="T8" fmla="*/ 0 w 36"/>
                  <a:gd name="T9" fmla="*/ 66 h 66"/>
                  <a:gd name="T10" fmla="*/ 2 w 36"/>
                  <a:gd name="T11" fmla="*/ 52 h 66"/>
                  <a:gd name="T12" fmla="*/ 2 w 36"/>
                  <a:gd name="T13" fmla="*/ 52 h 66"/>
                  <a:gd name="T14" fmla="*/ 3 w 36"/>
                  <a:gd name="T15" fmla="*/ 52 h 66"/>
                  <a:gd name="T16" fmla="*/ 2 w 36"/>
                  <a:gd name="T17" fmla="*/ 0 h 66"/>
                  <a:gd name="T18" fmla="*/ 36 w 36"/>
                  <a:gd name="T19" fmla="*/ 0 h 66"/>
                  <a:gd name="T20" fmla="*/ 36 w 36"/>
                  <a:gd name="T21" fmla="*/ 22 h 66"/>
                  <a:gd name="T22" fmla="*/ 34 w 36"/>
                  <a:gd name="T23" fmla="*/ 2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66">
                    <a:moveTo>
                      <a:pt x="34" y="22"/>
                    </a:moveTo>
                    <a:lnTo>
                      <a:pt x="36" y="56"/>
                    </a:lnTo>
                    <a:lnTo>
                      <a:pt x="36" y="56"/>
                    </a:lnTo>
                    <a:lnTo>
                      <a:pt x="36" y="64"/>
                    </a:lnTo>
                    <a:lnTo>
                      <a:pt x="0" y="66"/>
                    </a:lnTo>
                    <a:lnTo>
                      <a:pt x="2" y="52"/>
                    </a:lnTo>
                    <a:lnTo>
                      <a:pt x="2" y="52"/>
                    </a:lnTo>
                    <a:lnTo>
                      <a:pt x="3" y="52"/>
                    </a:lnTo>
                    <a:lnTo>
                      <a:pt x="2" y="0"/>
                    </a:lnTo>
                    <a:lnTo>
                      <a:pt x="36" y="0"/>
                    </a:lnTo>
                    <a:lnTo>
                      <a:pt x="36" y="22"/>
                    </a:lnTo>
                    <a:lnTo>
                      <a:pt x="34"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53" name="Freeform 2613"/>
              <p:cNvSpPr>
                <a:spLocks/>
              </p:cNvSpPr>
              <p:nvPr/>
            </p:nvSpPr>
            <p:spPr bwMode="auto">
              <a:xfrm>
                <a:off x="3611" y="1394"/>
                <a:ext cx="38" cy="44"/>
              </a:xfrm>
              <a:custGeom>
                <a:avLst/>
                <a:gdLst>
                  <a:gd name="T0" fmla="*/ 38 w 38"/>
                  <a:gd name="T1" fmla="*/ 19 h 44"/>
                  <a:gd name="T2" fmla="*/ 38 w 38"/>
                  <a:gd name="T3" fmla="*/ 27 h 44"/>
                  <a:gd name="T4" fmla="*/ 34 w 38"/>
                  <a:gd name="T5" fmla="*/ 29 h 44"/>
                  <a:gd name="T6" fmla="*/ 34 w 38"/>
                  <a:gd name="T7" fmla="*/ 37 h 44"/>
                  <a:gd name="T8" fmla="*/ 19 w 38"/>
                  <a:gd name="T9" fmla="*/ 41 h 44"/>
                  <a:gd name="T10" fmla="*/ 19 w 38"/>
                  <a:gd name="T11" fmla="*/ 44 h 44"/>
                  <a:gd name="T12" fmla="*/ 4 w 38"/>
                  <a:gd name="T13" fmla="*/ 44 h 44"/>
                  <a:gd name="T14" fmla="*/ 4 w 38"/>
                  <a:gd name="T15" fmla="*/ 37 h 44"/>
                  <a:gd name="T16" fmla="*/ 0 w 38"/>
                  <a:gd name="T17" fmla="*/ 29 h 44"/>
                  <a:gd name="T18" fmla="*/ 0 w 38"/>
                  <a:gd name="T19" fmla="*/ 13 h 44"/>
                  <a:gd name="T20" fmla="*/ 7 w 38"/>
                  <a:gd name="T21" fmla="*/ 5 h 44"/>
                  <a:gd name="T22" fmla="*/ 7 w 38"/>
                  <a:gd name="T23" fmla="*/ 5 h 44"/>
                  <a:gd name="T24" fmla="*/ 9 w 38"/>
                  <a:gd name="T25" fmla="*/ 5 h 44"/>
                  <a:gd name="T26" fmla="*/ 9 w 38"/>
                  <a:gd name="T27" fmla="*/ 5 h 44"/>
                  <a:gd name="T28" fmla="*/ 9 w 38"/>
                  <a:gd name="T29" fmla="*/ 3 h 44"/>
                  <a:gd name="T30" fmla="*/ 9 w 38"/>
                  <a:gd name="T31" fmla="*/ 3 h 44"/>
                  <a:gd name="T32" fmla="*/ 9 w 38"/>
                  <a:gd name="T33" fmla="*/ 3 h 44"/>
                  <a:gd name="T34" fmla="*/ 9 w 38"/>
                  <a:gd name="T35" fmla="*/ 3 h 44"/>
                  <a:gd name="T36" fmla="*/ 9 w 38"/>
                  <a:gd name="T37" fmla="*/ 3 h 44"/>
                  <a:gd name="T38" fmla="*/ 9 w 38"/>
                  <a:gd name="T39" fmla="*/ 3 h 44"/>
                  <a:gd name="T40" fmla="*/ 9 w 38"/>
                  <a:gd name="T41" fmla="*/ 3 h 44"/>
                  <a:gd name="T42" fmla="*/ 12 w 38"/>
                  <a:gd name="T43" fmla="*/ 0 h 44"/>
                  <a:gd name="T44" fmla="*/ 19 w 38"/>
                  <a:gd name="T45" fmla="*/ 2 h 44"/>
                  <a:gd name="T46" fmla="*/ 19 w 38"/>
                  <a:gd name="T47" fmla="*/ 3 h 44"/>
                  <a:gd name="T48" fmla="*/ 19 w 38"/>
                  <a:gd name="T49" fmla="*/ 5 h 44"/>
                  <a:gd name="T50" fmla="*/ 19 w 38"/>
                  <a:gd name="T51" fmla="*/ 5 h 44"/>
                  <a:gd name="T52" fmla="*/ 21 w 38"/>
                  <a:gd name="T53" fmla="*/ 13 h 44"/>
                  <a:gd name="T54" fmla="*/ 33 w 38"/>
                  <a:gd name="T55" fmla="*/ 17 h 44"/>
                  <a:gd name="T56" fmla="*/ 33 w 38"/>
                  <a:gd name="T57" fmla="*/ 17 h 44"/>
                  <a:gd name="T58" fmla="*/ 38 w 38"/>
                  <a:gd name="T59" fmla="*/ 19 h 44"/>
                  <a:gd name="T60" fmla="*/ 38 w 38"/>
                  <a:gd name="T61"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4">
                    <a:moveTo>
                      <a:pt x="38" y="19"/>
                    </a:moveTo>
                    <a:lnTo>
                      <a:pt x="38" y="27"/>
                    </a:lnTo>
                    <a:lnTo>
                      <a:pt x="34" y="29"/>
                    </a:lnTo>
                    <a:lnTo>
                      <a:pt x="34" y="37"/>
                    </a:lnTo>
                    <a:lnTo>
                      <a:pt x="19" y="41"/>
                    </a:lnTo>
                    <a:lnTo>
                      <a:pt x="19" y="44"/>
                    </a:lnTo>
                    <a:lnTo>
                      <a:pt x="4" y="44"/>
                    </a:lnTo>
                    <a:lnTo>
                      <a:pt x="4" y="37"/>
                    </a:lnTo>
                    <a:lnTo>
                      <a:pt x="0" y="29"/>
                    </a:lnTo>
                    <a:lnTo>
                      <a:pt x="0" y="13"/>
                    </a:lnTo>
                    <a:lnTo>
                      <a:pt x="7" y="5"/>
                    </a:lnTo>
                    <a:lnTo>
                      <a:pt x="7" y="5"/>
                    </a:lnTo>
                    <a:lnTo>
                      <a:pt x="9" y="5"/>
                    </a:lnTo>
                    <a:lnTo>
                      <a:pt x="9" y="5"/>
                    </a:lnTo>
                    <a:lnTo>
                      <a:pt x="9" y="3"/>
                    </a:lnTo>
                    <a:lnTo>
                      <a:pt x="9" y="3"/>
                    </a:lnTo>
                    <a:lnTo>
                      <a:pt x="9" y="3"/>
                    </a:lnTo>
                    <a:lnTo>
                      <a:pt x="9" y="3"/>
                    </a:lnTo>
                    <a:lnTo>
                      <a:pt x="9" y="3"/>
                    </a:lnTo>
                    <a:lnTo>
                      <a:pt x="9" y="3"/>
                    </a:lnTo>
                    <a:lnTo>
                      <a:pt x="9" y="3"/>
                    </a:lnTo>
                    <a:lnTo>
                      <a:pt x="12" y="0"/>
                    </a:lnTo>
                    <a:lnTo>
                      <a:pt x="19" y="2"/>
                    </a:lnTo>
                    <a:lnTo>
                      <a:pt x="19" y="3"/>
                    </a:lnTo>
                    <a:lnTo>
                      <a:pt x="19" y="5"/>
                    </a:lnTo>
                    <a:lnTo>
                      <a:pt x="19" y="5"/>
                    </a:lnTo>
                    <a:lnTo>
                      <a:pt x="21" y="13"/>
                    </a:lnTo>
                    <a:lnTo>
                      <a:pt x="33" y="17"/>
                    </a:lnTo>
                    <a:lnTo>
                      <a:pt x="33" y="17"/>
                    </a:lnTo>
                    <a:lnTo>
                      <a:pt x="38" y="19"/>
                    </a:lnTo>
                    <a:lnTo>
                      <a:pt x="38" y="1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54" name="Freeform 2614"/>
              <p:cNvSpPr>
                <a:spLocks/>
              </p:cNvSpPr>
              <p:nvPr/>
            </p:nvSpPr>
            <p:spPr bwMode="auto">
              <a:xfrm>
                <a:off x="3611" y="1394"/>
                <a:ext cx="38" cy="44"/>
              </a:xfrm>
              <a:custGeom>
                <a:avLst/>
                <a:gdLst>
                  <a:gd name="T0" fmla="*/ 38 w 38"/>
                  <a:gd name="T1" fmla="*/ 19 h 44"/>
                  <a:gd name="T2" fmla="*/ 38 w 38"/>
                  <a:gd name="T3" fmla="*/ 27 h 44"/>
                  <a:gd name="T4" fmla="*/ 34 w 38"/>
                  <a:gd name="T5" fmla="*/ 29 h 44"/>
                  <a:gd name="T6" fmla="*/ 34 w 38"/>
                  <a:gd name="T7" fmla="*/ 37 h 44"/>
                  <a:gd name="T8" fmla="*/ 19 w 38"/>
                  <a:gd name="T9" fmla="*/ 41 h 44"/>
                  <a:gd name="T10" fmla="*/ 19 w 38"/>
                  <a:gd name="T11" fmla="*/ 44 h 44"/>
                  <a:gd name="T12" fmla="*/ 4 w 38"/>
                  <a:gd name="T13" fmla="*/ 44 h 44"/>
                  <a:gd name="T14" fmla="*/ 4 w 38"/>
                  <a:gd name="T15" fmla="*/ 37 h 44"/>
                  <a:gd name="T16" fmla="*/ 0 w 38"/>
                  <a:gd name="T17" fmla="*/ 29 h 44"/>
                  <a:gd name="T18" fmla="*/ 0 w 38"/>
                  <a:gd name="T19" fmla="*/ 13 h 44"/>
                  <a:gd name="T20" fmla="*/ 7 w 38"/>
                  <a:gd name="T21" fmla="*/ 5 h 44"/>
                  <a:gd name="T22" fmla="*/ 7 w 38"/>
                  <a:gd name="T23" fmla="*/ 5 h 44"/>
                  <a:gd name="T24" fmla="*/ 9 w 38"/>
                  <a:gd name="T25" fmla="*/ 5 h 44"/>
                  <a:gd name="T26" fmla="*/ 9 w 38"/>
                  <a:gd name="T27" fmla="*/ 5 h 44"/>
                  <a:gd name="T28" fmla="*/ 9 w 38"/>
                  <a:gd name="T29" fmla="*/ 3 h 44"/>
                  <a:gd name="T30" fmla="*/ 9 w 38"/>
                  <a:gd name="T31" fmla="*/ 3 h 44"/>
                  <a:gd name="T32" fmla="*/ 9 w 38"/>
                  <a:gd name="T33" fmla="*/ 3 h 44"/>
                  <a:gd name="T34" fmla="*/ 9 w 38"/>
                  <a:gd name="T35" fmla="*/ 3 h 44"/>
                  <a:gd name="T36" fmla="*/ 9 w 38"/>
                  <a:gd name="T37" fmla="*/ 3 h 44"/>
                  <a:gd name="T38" fmla="*/ 9 w 38"/>
                  <a:gd name="T39" fmla="*/ 3 h 44"/>
                  <a:gd name="T40" fmla="*/ 9 w 38"/>
                  <a:gd name="T41" fmla="*/ 3 h 44"/>
                  <a:gd name="T42" fmla="*/ 12 w 38"/>
                  <a:gd name="T43" fmla="*/ 0 h 44"/>
                  <a:gd name="T44" fmla="*/ 19 w 38"/>
                  <a:gd name="T45" fmla="*/ 2 h 44"/>
                  <a:gd name="T46" fmla="*/ 19 w 38"/>
                  <a:gd name="T47" fmla="*/ 3 h 44"/>
                  <a:gd name="T48" fmla="*/ 19 w 38"/>
                  <a:gd name="T49" fmla="*/ 5 h 44"/>
                  <a:gd name="T50" fmla="*/ 19 w 38"/>
                  <a:gd name="T51" fmla="*/ 5 h 44"/>
                  <a:gd name="T52" fmla="*/ 21 w 38"/>
                  <a:gd name="T53" fmla="*/ 13 h 44"/>
                  <a:gd name="T54" fmla="*/ 33 w 38"/>
                  <a:gd name="T55" fmla="*/ 17 h 44"/>
                  <a:gd name="T56" fmla="*/ 33 w 38"/>
                  <a:gd name="T57" fmla="*/ 17 h 44"/>
                  <a:gd name="T58" fmla="*/ 38 w 38"/>
                  <a:gd name="T59" fmla="*/ 19 h 44"/>
                  <a:gd name="T60" fmla="*/ 38 w 38"/>
                  <a:gd name="T61"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4">
                    <a:moveTo>
                      <a:pt x="38" y="19"/>
                    </a:moveTo>
                    <a:lnTo>
                      <a:pt x="38" y="27"/>
                    </a:lnTo>
                    <a:lnTo>
                      <a:pt x="34" y="29"/>
                    </a:lnTo>
                    <a:lnTo>
                      <a:pt x="34" y="37"/>
                    </a:lnTo>
                    <a:lnTo>
                      <a:pt x="19" y="41"/>
                    </a:lnTo>
                    <a:lnTo>
                      <a:pt x="19" y="44"/>
                    </a:lnTo>
                    <a:lnTo>
                      <a:pt x="4" y="44"/>
                    </a:lnTo>
                    <a:lnTo>
                      <a:pt x="4" y="37"/>
                    </a:lnTo>
                    <a:lnTo>
                      <a:pt x="0" y="29"/>
                    </a:lnTo>
                    <a:lnTo>
                      <a:pt x="0" y="13"/>
                    </a:lnTo>
                    <a:lnTo>
                      <a:pt x="7" y="5"/>
                    </a:lnTo>
                    <a:lnTo>
                      <a:pt x="7" y="5"/>
                    </a:lnTo>
                    <a:lnTo>
                      <a:pt x="9" y="5"/>
                    </a:lnTo>
                    <a:lnTo>
                      <a:pt x="9" y="5"/>
                    </a:lnTo>
                    <a:lnTo>
                      <a:pt x="9" y="3"/>
                    </a:lnTo>
                    <a:lnTo>
                      <a:pt x="9" y="3"/>
                    </a:lnTo>
                    <a:lnTo>
                      <a:pt x="9" y="3"/>
                    </a:lnTo>
                    <a:lnTo>
                      <a:pt x="9" y="3"/>
                    </a:lnTo>
                    <a:lnTo>
                      <a:pt x="9" y="3"/>
                    </a:lnTo>
                    <a:lnTo>
                      <a:pt x="9" y="3"/>
                    </a:lnTo>
                    <a:lnTo>
                      <a:pt x="9" y="3"/>
                    </a:lnTo>
                    <a:lnTo>
                      <a:pt x="12" y="0"/>
                    </a:lnTo>
                    <a:lnTo>
                      <a:pt x="19" y="2"/>
                    </a:lnTo>
                    <a:lnTo>
                      <a:pt x="19" y="3"/>
                    </a:lnTo>
                    <a:lnTo>
                      <a:pt x="19" y="5"/>
                    </a:lnTo>
                    <a:lnTo>
                      <a:pt x="19" y="5"/>
                    </a:lnTo>
                    <a:lnTo>
                      <a:pt x="21" y="13"/>
                    </a:lnTo>
                    <a:lnTo>
                      <a:pt x="33" y="17"/>
                    </a:lnTo>
                    <a:lnTo>
                      <a:pt x="33" y="17"/>
                    </a:lnTo>
                    <a:lnTo>
                      <a:pt x="38" y="19"/>
                    </a:lnTo>
                    <a:lnTo>
                      <a:pt x="38"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55" name="Freeform 2615"/>
              <p:cNvSpPr>
                <a:spLocks/>
              </p:cNvSpPr>
              <p:nvPr/>
            </p:nvSpPr>
            <p:spPr bwMode="auto">
              <a:xfrm>
                <a:off x="3630" y="1465"/>
                <a:ext cx="25" cy="36"/>
              </a:xfrm>
              <a:custGeom>
                <a:avLst/>
                <a:gdLst>
                  <a:gd name="T0" fmla="*/ 24 w 25"/>
                  <a:gd name="T1" fmla="*/ 0 h 36"/>
                  <a:gd name="T2" fmla="*/ 25 w 25"/>
                  <a:gd name="T3" fmla="*/ 36 h 36"/>
                  <a:gd name="T4" fmla="*/ 24 w 25"/>
                  <a:gd name="T5" fmla="*/ 36 h 36"/>
                  <a:gd name="T6" fmla="*/ 2 w 25"/>
                  <a:gd name="T7" fmla="*/ 36 h 36"/>
                  <a:gd name="T8" fmla="*/ 2 w 25"/>
                  <a:gd name="T9" fmla="*/ 36 h 36"/>
                  <a:gd name="T10" fmla="*/ 0 w 25"/>
                  <a:gd name="T11" fmla="*/ 0 h 36"/>
                  <a:gd name="T12" fmla="*/ 2 w 25"/>
                  <a:gd name="T13" fmla="*/ 0 h 36"/>
                  <a:gd name="T14" fmla="*/ 24 w 2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6">
                    <a:moveTo>
                      <a:pt x="24" y="0"/>
                    </a:moveTo>
                    <a:lnTo>
                      <a:pt x="25" y="36"/>
                    </a:lnTo>
                    <a:lnTo>
                      <a:pt x="24" y="36"/>
                    </a:lnTo>
                    <a:lnTo>
                      <a:pt x="2" y="36"/>
                    </a:lnTo>
                    <a:lnTo>
                      <a:pt x="2" y="36"/>
                    </a:lnTo>
                    <a:lnTo>
                      <a:pt x="0" y="0"/>
                    </a:lnTo>
                    <a:lnTo>
                      <a:pt x="2" y="0"/>
                    </a:lnTo>
                    <a:lnTo>
                      <a:pt x="2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56" name="Freeform 2616"/>
              <p:cNvSpPr>
                <a:spLocks/>
              </p:cNvSpPr>
              <p:nvPr/>
            </p:nvSpPr>
            <p:spPr bwMode="auto">
              <a:xfrm>
                <a:off x="3630" y="1465"/>
                <a:ext cx="25" cy="36"/>
              </a:xfrm>
              <a:custGeom>
                <a:avLst/>
                <a:gdLst>
                  <a:gd name="T0" fmla="*/ 24 w 25"/>
                  <a:gd name="T1" fmla="*/ 0 h 36"/>
                  <a:gd name="T2" fmla="*/ 25 w 25"/>
                  <a:gd name="T3" fmla="*/ 36 h 36"/>
                  <a:gd name="T4" fmla="*/ 24 w 25"/>
                  <a:gd name="T5" fmla="*/ 36 h 36"/>
                  <a:gd name="T6" fmla="*/ 2 w 25"/>
                  <a:gd name="T7" fmla="*/ 36 h 36"/>
                  <a:gd name="T8" fmla="*/ 2 w 25"/>
                  <a:gd name="T9" fmla="*/ 36 h 36"/>
                  <a:gd name="T10" fmla="*/ 0 w 25"/>
                  <a:gd name="T11" fmla="*/ 0 h 36"/>
                  <a:gd name="T12" fmla="*/ 2 w 25"/>
                  <a:gd name="T13" fmla="*/ 0 h 36"/>
                  <a:gd name="T14" fmla="*/ 24 w 2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6">
                    <a:moveTo>
                      <a:pt x="24" y="0"/>
                    </a:moveTo>
                    <a:lnTo>
                      <a:pt x="25" y="36"/>
                    </a:lnTo>
                    <a:lnTo>
                      <a:pt x="24" y="36"/>
                    </a:lnTo>
                    <a:lnTo>
                      <a:pt x="2" y="36"/>
                    </a:lnTo>
                    <a:lnTo>
                      <a:pt x="2" y="36"/>
                    </a:lnTo>
                    <a:lnTo>
                      <a:pt x="0" y="0"/>
                    </a:lnTo>
                    <a:lnTo>
                      <a:pt x="2" y="0"/>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1" name="Group 2818"/>
            <p:cNvGrpSpPr>
              <a:grpSpLocks/>
            </p:cNvGrpSpPr>
            <p:nvPr/>
          </p:nvGrpSpPr>
          <p:grpSpPr bwMode="auto">
            <a:xfrm>
              <a:off x="5348288" y="1504951"/>
              <a:ext cx="1062038" cy="3014663"/>
              <a:chOff x="3369" y="948"/>
              <a:chExt cx="669" cy="1899"/>
            </a:xfrm>
          </p:grpSpPr>
          <p:sp>
            <p:nvSpPr>
              <p:cNvPr id="3457" name="Freeform 2618"/>
              <p:cNvSpPr>
                <a:spLocks/>
              </p:cNvSpPr>
              <p:nvPr/>
            </p:nvSpPr>
            <p:spPr bwMode="auto">
              <a:xfrm>
                <a:off x="3457" y="1277"/>
                <a:ext cx="39" cy="36"/>
              </a:xfrm>
              <a:custGeom>
                <a:avLst/>
                <a:gdLst>
                  <a:gd name="T0" fmla="*/ 39 w 39"/>
                  <a:gd name="T1" fmla="*/ 34 h 36"/>
                  <a:gd name="T2" fmla="*/ 39 w 39"/>
                  <a:gd name="T3" fmla="*/ 36 h 36"/>
                  <a:gd name="T4" fmla="*/ 0 w 39"/>
                  <a:gd name="T5" fmla="*/ 36 h 36"/>
                  <a:gd name="T6" fmla="*/ 0 w 39"/>
                  <a:gd name="T7" fmla="*/ 0 h 36"/>
                  <a:gd name="T8" fmla="*/ 38 w 39"/>
                  <a:gd name="T9" fmla="*/ 0 h 36"/>
                  <a:gd name="T10" fmla="*/ 39 w 39"/>
                  <a:gd name="T11" fmla="*/ 34 h 36"/>
                </a:gdLst>
                <a:ahLst/>
                <a:cxnLst>
                  <a:cxn ang="0">
                    <a:pos x="T0" y="T1"/>
                  </a:cxn>
                  <a:cxn ang="0">
                    <a:pos x="T2" y="T3"/>
                  </a:cxn>
                  <a:cxn ang="0">
                    <a:pos x="T4" y="T5"/>
                  </a:cxn>
                  <a:cxn ang="0">
                    <a:pos x="T6" y="T7"/>
                  </a:cxn>
                  <a:cxn ang="0">
                    <a:pos x="T8" y="T9"/>
                  </a:cxn>
                  <a:cxn ang="0">
                    <a:pos x="T10" y="T11"/>
                  </a:cxn>
                </a:cxnLst>
                <a:rect l="0" t="0" r="r" b="b"/>
                <a:pathLst>
                  <a:path w="39" h="36">
                    <a:moveTo>
                      <a:pt x="39" y="34"/>
                    </a:moveTo>
                    <a:lnTo>
                      <a:pt x="39" y="36"/>
                    </a:lnTo>
                    <a:lnTo>
                      <a:pt x="0" y="36"/>
                    </a:lnTo>
                    <a:lnTo>
                      <a:pt x="0" y="0"/>
                    </a:lnTo>
                    <a:lnTo>
                      <a:pt x="38" y="0"/>
                    </a:lnTo>
                    <a:lnTo>
                      <a:pt x="39"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58" name="Freeform 2619"/>
              <p:cNvSpPr>
                <a:spLocks/>
              </p:cNvSpPr>
              <p:nvPr/>
            </p:nvSpPr>
            <p:spPr bwMode="auto">
              <a:xfrm>
                <a:off x="3457" y="1277"/>
                <a:ext cx="39" cy="36"/>
              </a:xfrm>
              <a:custGeom>
                <a:avLst/>
                <a:gdLst>
                  <a:gd name="T0" fmla="*/ 39 w 39"/>
                  <a:gd name="T1" fmla="*/ 34 h 36"/>
                  <a:gd name="T2" fmla="*/ 39 w 39"/>
                  <a:gd name="T3" fmla="*/ 36 h 36"/>
                  <a:gd name="T4" fmla="*/ 0 w 39"/>
                  <a:gd name="T5" fmla="*/ 36 h 36"/>
                  <a:gd name="T6" fmla="*/ 0 w 39"/>
                  <a:gd name="T7" fmla="*/ 0 h 36"/>
                  <a:gd name="T8" fmla="*/ 38 w 39"/>
                  <a:gd name="T9" fmla="*/ 0 h 36"/>
                  <a:gd name="T10" fmla="*/ 39 w 39"/>
                  <a:gd name="T11" fmla="*/ 34 h 36"/>
                </a:gdLst>
                <a:ahLst/>
                <a:cxnLst>
                  <a:cxn ang="0">
                    <a:pos x="T0" y="T1"/>
                  </a:cxn>
                  <a:cxn ang="0">
                    <a:pos x="T2" y="T3"/>
                  </a:cxn>
                  <a:cxn ang="0">
                    <a:pos x="T4" y="T5"/>
                  </a:cxn>
                  <a:cxn ang="0">
                    <a:pos x="T6" y="T7"/>
                  </a:cxn>
                  <a:cxn ang="0">
                    <a:pos x="T8" y="T9"/>
                  </a:cxn>
                  <a:cxn ang="0">
                    <a:pos x="T10" y="T11"/>
                  </a:cxn>
                </a:cxnLst>
                <a:rect l="0" t="0" r="r" b="b"/>
                <a:pathLst>
                  <a:path w="39" h="36">
                    <a:moveTo>
                      <a:pt x="39" y="34"/>
                    </a:moveTo>
                    <a:lnTo>
                      <a:pt x="39" y="36"/>
                    </a:lnTo>
                    <a:lnTo>
                      <a:pt x="0" y="36"/>
                    </a:lnTo>
                    <a:lnTo>
                      <a:pt x="0" y="0"/>
                    </a:lnTo>
                    <a:lnTo>
                      <a:pt x="38" y="0"/>
                    </a:lnTo>
                    <a:lnTo>
                      <a:pt x="39"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59" name="Freeform 2620"/>
              <p:cNvSpPr>
                <a:spLocks/>
              </p:cNvSpPr>
              <p:nvPr/>
            </p:nvSpPr>
            <p:spPr bwMode="auto">
              <a:xfrm>
                <a:off x="3555" y="1502"/>
                <a:ext cx="39" cy="36"/>
              </a:xfrm>
              <a:custGeom>
                <a:avLst/>
                <a:gdLst>
                  <a:gd name="T0" fmla="*/ 38 w 39"/>
                  <a:gd name="T1" fmla="*/ 0 h 36"/>
                  <a:gd name="T2" fmla="*/ 39 w 39"/>
                  <a:gd name="T3" fmla="*/ 34 h 36"/>
                  <a:gd name="T4" fmla="*/ 36 w 39"/>
                  <a:gd name="T5" fmla="*/ 34 h 36"/>
                  <a:gd name="T6" fmla="*/ 36 w 39"/>
                  <a:gd name="T7" fmla="*/ 34 h 36"/>
                  <a:gd name="T8" fmla="*/ 34 w 39"/>
                  <a:gd name="T9" fmla="*/ 34 h 36"/>
                  <a:gd name="T10" fmla="*/ 34 w 39"/>
                  <a:gd name="T11" fmla="*/ 34 h 36"/>
                  <a:gd name="T12" fmla="*/ 29 w 39"/>
                  <a:gd name="T13" fmla="*/ 36 h 36"/>
                  <a:gd name="T14" fmla="*/ 29 w 39"/>
                  <a:gd name="T15" fmla="*/ 36 h 36"/>
                  <a:gd name="T16" fmla="*/ 17 w 39"/>
                  <a:gd name="T17" fmla="*/ 36 h 36"/>
                  <a:gd name="T18" fmla="*/ 17 w 39"/>
                  <a:gd name="T19" fmla="*/ 36 h 36"/>
                  <a:gd name="T20" fmla="*/ 11 w 39"/>
                  <a:gd name="T21" fmla="*/ 36 h 36"/>
                  <a:gd name="T22" fmla="*/ 11 w 39"/>
                  <a:gd name="T23" fmla="*/ 36 h 36"/>
                  <a:gd name="T24" fmla="*/ 9 w 39"/>
                  <a:gd name="T25" fmla="*/ 36 h 36"/>
                  <a:gd name="T26" fmla="*/ 9 w 39"/>
                  <a:gd name="T27" fmla="*/ 36 h 36"/>
                  <a:gd name="T28" fmla="*/ 0 w 39"/>
                  <a:gd name="T29" fmla="*/ 36 h 36"/>
                  <a:gd name="T30" fmla="*/ 0 w 39"/>
                  <a:gd name="T31" fmla="*/ 0 h 36"/>
                  <a:gd name="T32" fmla="*/ 31 w 39"/>
                  <a:gd name="T33" fmla="*/ 0 h 36"/>
                  <a:gd name="T34" fmla="*/ 38 w 39"/>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6">
                    <a:moveTo>
                      <a:pt x="38" y="0"/>
                    </a:moveTo>
                    <a:lnTo>
                      <a:pt x="39" y="34"/>
                    </a:lnTo>
                    <a:lnTo>
                      <a:pt x="36" y="34"/>
                    </a:lnTo>
                    <a:lnTo>
                      <a:pt x="36" y="34"/>
                    </a:lnTo>
                    <a:lnTo>
                      <a:pt x="34" y="34"/>
                    </a:lnTo>
                    <a:lnTo>
                      <a:pt x="34" y="34"/>
                    </a:lnTo>
                    <a:lnTo>
                      <a:pt x="29" y="36"/>
                    </a:lnTo>
                    <a:lnTo>
                      <a:pt x="29" y="36"/>
                    </a:lnTo>
                    <a:lnTo>
                      <a:pt x="17" y="36"/>
                    </a:lnTo>
                    <a:lnTo>
                      <a:pt x="17" y="36"/>
                    </a:lnTo>
                    <a:lnTo>
                      <a:pt x="11" y="36"/>
                    </a:lnTo>
                    <a:lnTo>
                      <a:pt x="11" y="36"/>
                    </a:lnTo>
                    <a:lnTo>
                      <a:pt x="9" y="36"/>
                    </a:lnTo>
                    <a:lnTo>
                      <a:pt x="9" y="36"/>
                    </a:lnTo>
                    <a:lnTo>
                      <a:pt x="0" y="36"/>
                    </a:lnTo>
                    <a:lnTo>
                      <a:pt x="0" y="0"/>
                    </a:lnTo>
                    <a:lnTo>
                      <a:pt x="31" y="0"/>
                    </a:lnTo>
                    <a:lnTo>
                      <a:pt x="3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60" name="Freeform 2621"/>
              <p:cNvSpPr>
                <a:spLocks/>
              </p:cNvSpPr>
              <p:nvPr/>
            </p:nvSpPr>
            <p:spPr bwMode="auto">
              <a:xfrm>
                <a:off x="3555" y="1502"/>
                <a:ext cx="39" cy="36"/>
              </a:xfrm>
              <a:custGeom>
                <a:avLst/>
                <a:gdLst>
                  <a:gd name="T0" fmla="*/ 38 w 39"/>
                  <a:gd name="T1" fmla="*/ 0 h 36"/>
                  <a:gd name="T2" fmla="*/ 39 w 39"/>
                  <a:gd name="T3" fmla="*/ 34 h 36"/>
                  <a:gd name="T4" fmla="*/ 36 w 39"/>
                  <a:gd name="T5" fmla="*/ 34 h 36"/>
                  <a:gd name="T6" fmla="*/ 36 w 39"/>
                  <a:gd name="T7" fmla="*/ 34 h 36"/>
                  <a:gd name="T8" fmla="*/ 34 w 39"/>
                  <a:gd name="T9" fmla="*/ 34 h 36"/>
                  <a:gd name="T10" fmla="*/ 34 w 39"/>
                  <a:gd name="T11" fmla="*/ 34 h 36"/>
                  <a:gd name="T12" fmla="*/ 29 w 39"/>
                  <a:gd name="T13" fmla="*/ 36 h 36"/>
                  <a:gd name="T14" fmla="*/ 29 w 39"/>
                  <a:gd name="T15" fmla="*/ 36 h 36"/>
                  <a:gd name="T16" fmla="*/ 17 w 39"/>
                  <a:gd name="T17" fmla="*/ 36 h 36"/>
                  <a:gd name="T18" fmla="*/ 17 w 39"/>
                  <a:gd name="T19" fmla="*/ 36 h 36"/>
                  <a:gd name="T20" fmla="*/ 11 w 39"/>
                  <a:gd name="T21" fmla="*/ 36 h 36"/>
                  <a:gd name="T22" fmla="*/ 11 w 39"/>
                  <a:gd name="T23" fmla="*/ 36 h 36"/>
                  <a:gd name="T24" fmla="*/ 9 w 39"/>
                  <a:gd name="T25" fmla="*/ 36 h 36"/>
                  <a:gd name="T26" fmla="*/ 9 w 39"/>
                  <a:gd name="T27" fmla="*/ 36 h 36"/>
                  <a:gd name="T28" fmla="*/ 0 w 39"/>
                  <a:gd name="T29" fmla="*/ 36 h 36"/>
                  <a:gd name="T30" fmla="*/ 0 w 39"/>
                  <a:gd name="T31" fmla="*/ 0 h 36"/>
                  <a:gd name="T32" fmla="*/ 31 w 39"/>
                  <a:gd name="T33" fmla="*/ 0 h 36"/>
                  <a:gd name="T34" fmla="*/ 38 w 39"/>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6">
                    <a:moveTo>
                      <a:pt x="38" y="0"/>
                    </a:moveTo>
                    <a:lnTo>
                      <a:pt x="39" y="34"/>
                    </a:lnTo>
                    <a:lnTo>
                      <a:pt x="36" y="34"/>
                    </a:lnTo>
                    <a:lnTo>
                      <a:pt x="36" y="34"/>
                    </a:lnTo>
                    <a:lnTo>
                      <a:pt x="34" y="34"/>
                    </a:lnTo>
                    <a:lnTo>
                      <a:pt x="34" y="34"/>
                    </a:lnTo>
                    <a:lnTo>
                      <a:pt x="29" y="36"/>
                    </a:lnTo>
                    <a:lnTo>
                      <a:pt x="29" y="36"/>
                    </a:lnTo>
                    <a:lnTo>
                      <a:pt x="17" y="36"/>
                    </a:lnTo>
                    <a:lnTo>
                      <a:pt x="17" y="36"/>
                    </a:lnTo>
                    <a:lnTo>
                      <a:pt x="11" y="36"/>
                    </a:lnTo>
                    <a:lnTo>
                      <a:pt x="11" y="36"/>
                    </a:lnTo>
                    <a:lnTo>
                      <a:pt x="9" y="36"/>
                    </a:lnTo>
                    <a:lnTo>
                      <a:pt x="9" y="36"/>
                    </a:lnTo>
                    <a:lnTo>
                      <a:pt x="0" y="36"/>
                    </a:lnTo>
                    <a:lnTo>
                      <a:pt x="0" y="0"/>
                    </a:lnTo>
                    <a:lnTo>
                      <a:pt x="31" y="0"/>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61" name="Freeform 2622"/>
              <p:cNvSpPr>
                <a:spLocks/>
              </p:cNvSpPr>
              <p:nvPr/>
            </p:nvSpPr>
            <p:spPr bwMode="auto">
              <a:xfrm>
                <a:off x="3671" y="1497"/>
                <a:ext cx="47" cy="37"/>
              </a:xfrm>
              <a:custGeom>
                <a:avLst/>
                <a:gdLst>
                  <a:gd name="T0" fmla="*/ 47 w 47"/>
                  <a:gd name="T1" fmla="*/ 36 h 37"/>
                  <a:gd name="T2" fmla="*/ 47 w 47"/>
                  <a:gd name="T3" fmla="*/ 36 h 37"/>
                  <a:gd name="T4" fmla="*/ 47 w 47"/>
                  <a:gd name="T5" fmla="*/ 36 h 37"/>
                  <a:gd name="T6" fmla="*/ 47 w 47"/>
                  <a:gd name="T7" fmla="*/ 36 h 37"/>
                  <a:gd name="T8" fmla="*/ 45 w 47"/>
                  <a:gd name="T9" fmla="*/ 36 h 37"/>
                  <a:gd name="T10" fmla="*/ 45 w 47"/>
                  <a:gd name="T11" fmla="*/ 36 h 37"/>
                  <a:gd name="T12" fmla="*/ 45 w 47"/>
                  <a:gd name="T13" fmla="*/ 36 h 37"/>
                  <a:gd name="T14" fmla="*/ 44 w 47"/>
                  <a:gd name="T15" fmla="*/ 36 h 37"/>
                  <a:gd name="T16" fmla="*/ 44 w 47"/>
                  <a:gd name="T17" fmla="*/ 36 h 37"/>
                  <a:gd name="T18" fmla="*/ 42 w 47"/>
                  <a:gd name="T19" fmla="*/ 36 h 37"/>
                  <a:gd name="T20" fmla="*/ 42 w 47"/>
                  <a:gd name="T21" fmla="*/ 36 h 37"/>
                  <a:gd name="T22" fmla="*/ 40 w 47"/>
                  <a:gd name="T23" fmla="*/ 36 h 37"/>
                  <a:gd name="T24" fmla="*/ 34 w 47"/>
                  <a:gd name="T25" fmla="*/ 36 h 37"/>
                  <a:gd name="T26" fmla="*/ 32 w 47"/>
                  <a:gd name="T27" fmla="*/ 36 h 37"/>
                  <a:gd name="T28" fmla="*/ 23 w 47"/>
                  <a:gd name="T29" fmla="*/ 36 h 37"/>
                  <a:gd name="T30" fmla="*/ 23 w 47"/>
                  <a:gd name="T31" fmla="*/ 36 h 37"/>
                  <a:gd name="T32" fmla="*/ 23 w 47"/>
                  <a:gd name="T33" fmla="*/ 36 h 37"/>
                  <a:gd name="T34" fmla="*/ 22 w 47"/>
                  <a:gd name="T35" fmla="*/ 36 h 37"/>
                  <a:gd name="T36" fmla="*/ 18 w 47"/>
                  <a:gd name="T37" fmla="*/ 36 h 37"/>
                  <a:gd name="T38" fmla="*/ 17 w 47"/>
                  <a:gd name="T39" fmla="*/ 37 h 37"/>
                  <a:gd name="T40" fmla="*/ 12 w 47"/>
                  <a:gd name="T41" fmla="*/ 37 h 37"/>
                  <a:gd name="T42" fmla="*/ 12 w 47"/>
                  <a:gd name="T43" fmla="*/ 37 h 37"/>
                  <a:gd name="T44" fmla="*/ 5 w 47"/>
                  <a:gd name="T45" fmla="*/ 37 h 37"/>
                  <a:gd name="T46" fmla="*/ 5 w 47"/>
                  <a:gd name="T47" fmla="*/ 37 h 37"/>
                  <a:gd name="T48" fmla="*/ 3 w 47"/>
                  <a:gd name="T49" fmla="*/ 37 h 37"/>
                  <a:gd name="T50" fmla="*/ 3 w 47"/>
                  <a:gd name="T51" fmla="*/ 37 h 37"/>
                  <a:gd name="T52" fmla="*/ 0 w 47"/>
                  <a:gd name="T53" fmla="*/ 37 h 37"/>
                  <a:gd name="T54" fmla="*/ 0 w 47"/>
                  <a:gd name="T55" fmla="*/ 37 h 37"/>
                  <a:gd name="T56" fmla="*/ 0 w 47"/>
                  <a:gd name="T57" fmla="*/ 4 h 37"/>
                  <a:gd name="T58" fmla="*/ 0 w 47"/>
                  <a:gd name="T59" fmla="*/ 2 h 37"/>
                  <a:gd name="T60" fmla="*/ 23 w 47"/>
                  <a:gd name="T61" fmla="*/ 2 h 37"/>
                  <a:gd name="T62" fmla="*/ 45 w 47"/>
                  <a:gd name="T63" fmla="*/ 0 h 37"/>
                  <a:gd name="T64" fmla="*/ 47 w 47"/>
                  <a:gd name="T6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37">
                    <a:moveTo>
                      <a:pt x="47" y="36"/>
                    </a:moveTo>
                    <a:lnTo>
                      <a:pt x="47" y="36"/>
                    </a:lnTo>
                    <a:lnTo>
                      <a:pt x="47" y="36"/>
                    </a:lnTo>
                    <a:lnTo>
                      <a:pt x="47" y="36"/>
                    </a:lnTo>
                    <a:lnTo>
                      <a:pt x="45" y="36"/>
                    </a:lnTo>
                    <a:lnTo>
                      <a:pt x="45" y="36"/>
                    </a:lnTo>
                    <a:lnTo>
                      <a:pt x="45" y="36"/>
                    </a:lnTo>
                    <a:lnTo>
                      <a:pt x="44" y="36"/>
                    </a:lnTo>
                    <a:lnTo>
                      <a:pt x="44" y="36"/>
                    </a:lnTo>
                    <a:lnTo>
                      <a:pt x="42" y="36"/>
                    </a:lnTo>
                    <a:lnTo>
                      <a:pt x="42" y="36"/>
                    </a:lnTo>
                    <a:lnTo>
                      <a:pt x="40" y="36"/>
                    </a:lnTo>
                    <a:lnTo>
                      <a:pt x="34" y="36"/>
                    </a:lnTo>
                    <a:lnTo>
                      <a:pt x="32" y="36"/>
                    </a:lnTo>
                    <a:lnTo>
                      <a:pt x="23" y="36"/>
                    </a:lnTo>
                    <a:lnTo>
                      <a:pt x="23" y="36"/>
                    </a:lnTo>
                    <a:lnTo>
                      <a:pt x="23" y="36"/>
                    </a:lnTo>
                    <a:lnTo>
                      <a:pt x="22" y="36"/>
                    </a:lnTo>
                    <a:lnTo>
                      <a:pt x="18" y="36"/>
                    </a:lnTo>
                    <a:lnTo>
                      <a:pt x="17" y="37"/>
                    </a:lnTo>
                    <a:lnTo>
                      <a:pt x="12" y="37"/>
                    </a:lnTo>
                    <a:lnTo>
                      <a:pt x="12" y="37"/>
                    </a:lnTo>
                    <a:lnTo>
                      <a:pt x="5" y="37"/>
                    </a:lnTo>
                    <a:lnTo>
                      <a:pt x="5" y="37"/>
                    </a:lnTo>
                    <a:lnTo>
                      <a:pt x="3" y="37"/>
                    </a:lnTo>
                    <a:lnTo>
                      <a:pt x="3" y="37"/>
                    </a:lnTo>
                    <a:lnTo>
                      <a:pt x="0" y="37"/>
                    </a:lnTo>
                    <a:lnTo>
                      <a:pt x="0" y="37"/>
                    </a:lnTo>
                    <a:lnTo>
                      <a:pt x="0" y="4"/>
                    </a:lnTo>
                    <a:lnTo>
                      <a:pt x="0" y="2"/>
                    </a:lnTo>
                    <a:lnTo>
                      <a:pt x="23" y="2"/>
                    </a:lnTo>
                    <a:lnTo>
                      <a:pt x="45" y="0"/>
                    </a:lnTo>
                    <a:lnTo>
                      <a:pt x="47"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62" name="Freeform 2623"/>
              <p:cNvSpPr>
                <a:spLocks/>
              </p:cNvSpPr>
              <p:nvPr/>
            </p:nvSpPr>
            <p:spPr bwMode="auto">
              <a:xfrm>
                <a:off x="3671" y="1497"/>
                <a:ext cx="47" cy="37"/>
              </a:xfrm>
              <a:custGeom>
                <a:avLst/>
                <a:gdLst>
                  <a:gd name="T0" fmla="*/ 47 w 47"/>
                  <a:gd name="T1" fmla="*/ 36 h 37"/>
                  <a:gd name="T2" fmla="*/ 47 w 47"/>
                  <a:gd name="T3" fmla="*/ 36 h 37"/>
                  <a:gd name="T4" fmla="*/ 47 w 47"/>
                  <a:gd name="T5" fmla="*/ 36 h 37"/>
                  <a:gd name="T6" fmla="*/ 47 w 47"/>
                  <a:gd name="T7" fmla="*/ 36 h 37"/>
                  <a:gd name="T8" fmla="*/ 45 w 47"/>
                  <a:gd name="T9" fmla="*/ 36 h 37"/>
                  <a:gd name="T10" fmla="*/ 45 w 47"/>
                  <a:gd name="T11" fmla="*/ 36 h 37"/>
                  <a:gd name="T12" fmla="*/ 45 w 47"/>
                  <a:gd name="T13" fmla="*/ 36 h 37"/>
                  <a:gd name="T14" fmla="*/ 44 w 47"/>
                  <a:gd name="T15" fmla="*/ 36 h 37"/>
                  <a:gd name="T16" fmla="*/ 44 w 47"/>
                  <a:gd name="T17" fmla="*/ 36 h 37"/>
                  <a:gd name="T18" fmla="*/ 42 w 47"/>
                  <a:gd name="T19" fmla="*/ 36 h 37"/>
                  <a:gd name="T20" fmla="*/ 42 w 47"/>
                  <a:gd name="T21" fmla="*/ 36 h 37"/>
                  <a:gd name="T22" fmla="*/ 40 w 47"/>
                  <a:gd name="T23" fmla="*/ 36 h 37"/>
                  <a:gd name="T24" fmla="*/ 34 w 47"/>
                  <a:gd name="T25" fmla="*/ 36 h 37"/>
                  <a:gd name="T26" fmla="*/ 32 w 47"/>
                  <a:gd name="T27" fmla="*/ 36 h 37"/>
                  <a:gd name="T28" fmla="*/ 23 w 47"/>
                  <a:gd name="T29" fmla="*/ 36 h 37"/>
                  <a:gd name="T30" fmla="*/ 23 w 47"/>
                  <a:gd name="T31" fmla="*/ 36 h 37"/>
                  <a:gd name="T32" fmla="*/ 23 w 47"/>
                  <a:gd name="T33" fmla="*/ 36 h 37"/>
                  <a:gd name="T34" fmla="*/ 22 w 47"/>
                  <a:gd name="T35" fmla="*/ 36 h 37"/>
                  <a:gd name="T36" fmla="*/ 18 w 47"/>
                  <a:gd name="T37" fmla="*/ 36 h 37"/>
                  <a:gd name="T38" fmla="*/ 17 w 47"/>
                  <a:gd name="T39" fmla="*/ 37 h 37"/>
                  <a:gd name="T40" fmla="*/ 12 w 47"/>
                  <a:gd name="T41" fmla="*/ 37 h 37"/>
                  <a:gd name="T42" fmla="*/ 12 w 47"/>
                  <a:gd name="T43" fmla="*/ 37 h 37"/>
                  <a:gd name="T44" fmla="*/ 5 w 47"/>
                  <a:gd name="T45" fmla="*/ 37 h 37"/>
                  <a:gd name="T46" fmla="*/ 5 w 47"/>
                  <a:gd name="T47" fmla="*/ 37 h 37"/>
                  <a:gd name="T48" fmla="*/ 3 w 47"/>
                  <a:gd name="T49" fmla="*/ 37 h 37"/>
                  <a:gd name="T50" fmla="*/ 3 w 47"/>
                  <a:gd name="T51" fmla="*/ 37 h 37"/>
                  <a:gd name="T52" fmla="*/ 0 w 47"/>
                  <a:gd name="T53" fmla="*/ 37 h 37"/>
                  <a:gd name="T54" fmla="*/ 0 w 47"/>
                  <a:gd name="T55" fmla="*/ 37 h 37"/>
                  <a:gd name="T56" fmla="*/ 0 w 47"/>
                  <a:gd name="T57" fmla="*/ 4 h 37"/>
                  <a:gd name="T58" fmla="*/ 0 w 47"/>
                  <a:gd name="T59" fmla="*/ 2 h 37"/>
                  <a:gd name="T60" fmla="*/ 23 w 47"/>
                  <a:gd name="T61" fmla="*/ 2 h 37"/>
                  <a:gd name="T62" fmla="*/ 45 w 47"/>
                  <a:gd name="T63" fmla="*/ 0 h 37"/>
                  <a:gd name="T64" fmla="*/ 47 w 47"/>
                  <a:gd name="T6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37">
                    <a:moveTo>
                      <a:pt x="47" y="36"/>
                    </a:moveTo>
                    <a:lnTo>
                      <a:pt x="47" y="36"/>
                    </a:lnTo>
                    <a:lnTo>
                      <a:pt x="47" y="36"/>
                    </a:lnTo>
                    <a:lnTo>
                      <a:pt x="47" y="36"/>
                    </a:lnTo>
                    <a:lnTo>
                      <a:pt x="45" y="36"/>
                    </a:lnTo>
                    <a:lnTo>
                      <a:pt x="45" y="36"/>
                    </a:lnTo>
                    <a:lnTo>
                      <a:pt x="45" y="36"/>
                    </a:lnTo>
                    <a:lnTo>
                      <a:pt x="44" y="36"/>
                    </a:lnTo>
                    <a:lnTo>
                      <a:pt x="44" y="36"/>
                    </a:lnTo>
                    <a:lnTo>
                      <a:pt x="42" y="36"/>
                    </a:lnTo>
                    <a:lnTo>
                      <a:pt x="42" y="36"/>
                    </a:lnTo>
                    <a:lnTo>
                      <a:pt x="40" y="36"/>
                    </a:lnTo>
                    <a:lnTo>
                      <a:pt x="34" y="36"/>
                    </a:lnTo>
                    <a:lnTo>
                      <a:pt x="32" y="36"/>
                    </a:lnTo>
                    <a:lnTo>
                      <a:pt x="23" y="36"/>
                    </a:lnTo>
                    <a:lnTo>
                      <a:pt x="23" y="36"/>
                    </a:lnTo>
                    <a:lnTo>
                      <a:pt x="23" y="36"/>
                    </a:lnTo>
                    <a:lnTo>
                      <a:pt x="22" y="36"/>
                    </a:lnTo>
                    <a:lnTo>
                      <a:pt x="18" y="36"/>
                    </a:lnTo>
                    <a:lnTo>
                      <a:pt x="17" y="37"/>
                    </a:lnTo>
                    <a:lnTo>
                      <a:pt x="12" y="37"/>
                    </a:lnTo>
                    <a:lnTo>
                      <a:pt x="12" y="37"/>
                    </a:lnTo>
                    <a:lnTo>
                      <a:pt x="5" y="37"/>
                    </a:lnTo>
                    <a:lnTo>
                      <a:pt x="5" y="37"/>
                    </a:lnTo>
                    <a:lnTo>
                      <a:pt x="3" y="37"/>
                    </a:lnTo>
                    <a:lnTo>
                      <a:pt x="3" y="37"/>
                    </a:lnTo>
                    <a:lnTo>
                      <a:pt x="0" y="37"/>
                    </a:lnTo>
                    <a:lnTo>
                      <a:pt x="0" y="37"/>
                    </a:lnTo>
                    <a:lnTo>
                      <a:pt x="0" y="4"/>
                    </a:lnTo>
                    <a:lnTo>
                      <a:pt x="0" y="2"/>
                    </a:lnTo>
                    <a:lnTo>
                      <a:pt x="23" y="2"/>
                    </a:lnTo>
                    <a:lnTo>
                      <a:pt x="45" y="0"/>
                    </a:lnTo>
                    <a:lnTo>
                      <a:pt x="47"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63" name="Freeform 2624"/>
              <p:cNvSpPr>
                <a:spLocks/>
              </p:cNvSpPr>
              <p:nvPr/>
            </p:nvSpPr>
            <p:spPr bwMode="auto">
              <a:xfrm>
                <a:off x="3593" y="1501"/>
                <a:ext cx="40" cy="35"/>
              </a:xfrm>
              <a:custGeom>
                <a:avLst/>
                <a:gdLst>
                  <a:gd name="T0" fmla="*/ 39 w 40"/>
                  <a:gd name="T1" fmla="*/ 0 h 35"/>
                  <a:gd name="T2" fmla="*/ 40 w 40"/>
                  <a:gd name="T3" fmla="*/ 35 h 35"/>
                  <a:gd name="T4" fmla="*/ 29 w 40"/>
                  <a:gd name="T5" fmla="*/ 35 h 35"/>
                  <a:gd name="T6" fmla="*/ 25 w 40"/>
                  <a:gd name="T7" fmla="*/ 35 h 35"/>
                  <a:gd name="T8" fmla="*/ 17 w 40"/>
                  <a:gd name="T9" fmla="*/ 35 h 35"/>
                  <a:gd name="T10" fmla="*/ 15 w 40"/>
                  <a:gd name="T11" fmla="*/ 35 h 35"/>
                  <a:gd name="T12" fmla="*/ 13 w 40"/>
                  <a:gd name="T13" fmla="*/ 35 h 35"/>
                  <a:gd name="T14" fmla="*/ 12 w 40"/>
                  <a:gd name="T15" fmla="*/ 35 h 35"/>
                  <a:gd name="T16" fmla="*/ 12 w 40"/>
                  <a:gd name="T17" fmla="*/ 35 h 35"/>
                  <a:gd name="T18" fmla="*/ 12 w 40"/>
                  <a:gd name="T19" fmla="*/ 35 h 35"/>
                  <a:gd name="T20" fmla="*/ 10 w 40"/>
                  <a:gd name="T21" fmla="*/ 35 h 35"/>
                  <a:gd name="T22" fmla="*/ 10 w 40"/>
                  <a:gd name="T23" fmla="*/ 35 h 35"/>
                  <a:gd name="T24" fmla="*/ 8 w 40"/>
                  <a:gd name="T25" fmla="*/ 35 h 35"/>
                  <a:gd name="T26" fmla="*/ 8 w 40"/>
                  <a:gd name="T27" fmla="*/ 35 h 35"/>
                  <a:gd name="T28" fmla="*/ 7 w 40"/>
                  <a:gd name="T29" fmla="*/ 35 h 35"/>
                  <a:gd name="T30" fmla="*/ 5 w 40"/>
                  <a:gd name="T31" fmla="*/ 35 h 35"/>
                  <a:gd name="T32" fmla="*/ 3 w 40"/>
                  <a:gd name="T33" fmla="*/ 35 h 35"/>
                  <a:gd name="T34" fmla="*/ 1 w 40"/>
                  <a:gd name="T35" fmla="*/ 35 h 35"/>
                  <a:gd name="T36" fmla="*/ 0 w 40"/>
                  <a:gd name="T37" fmla="*/ 1 h 35"/>
                  <a:gd name="T38" fmla="*/ 15 w 40"/>
                  <a:gd name="T39" fmla="*/ 0 h 35"/>
                  <a:gd name="T40" fmla="*/ 39 w 40"/>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5">
                    <a:moveTo>
                      <a:pt x="39" y="0"/>
                    </a:moveTo>
                    <a:lnTo>
                      <a:pt x="40" y="35"/>
                    </a:lnTo>
                    <a:lnTo>
                      <a:pt x="29" y="35"/>
                    </a:lnTo>
                    <a:lnTo>
                      <a:pt x="25" y="35"/>
                    </a:lnTo>
                    <a:lnTo>
                      <a:pt x="17" y="35"/>
                    </a:lnTo>
                    <a:lnTo>
                      <a:pt x="15" y="35"/>
                    </a:lnTo>
                    <a:lnTo>
                      <a:pt x="13" y="35"/>
                    </a:lnTo>
                    <a:lnTo>
                      <a:pt x="12" y="35"/>
                    </a:lnTo>
                    <a:lnTo>
                      <a:pt x="12" y="35"/>
                    </a:lnTo>
                    <a:lnTo>
                      <a:pt x="12" y="35"/>
                    </a:lnTo>
                    <a:lnTo>
                      <a:pt x="10" y="35"/>
                    </a:lnTo>
                    <a:lnTo>
                      <a:pt x="10" y="35"/>
                    </a:lnTo>
                    <a:lnTo>
                      <a:pt x="8" y="35"/>
                    </a:lnTo>
                    <a:lnTo>
                      <a:pt x="8" y="35"/>
                    </a:lnTo>
                    <a:lnTo>
                      <a:pt x="7" y="35"/>
                    </a:lnTo>
                    <a:lnTo>
                      <a:pt x="5" y="35"/>
                    </a:lnTo>
                    <a:lnTo>
                      <a:pt x="3" y="35"/>
                    </a:lnTo>
                    <a:lnTo>
                      <a:pt x="1" y="35"/>
                    </a:lnTo>
                    <a:lnTo>
                      <a:pt x="0" y="1"/>
                    </a:lnTo>
                    <a:lnTo>
                      <a:pt x="15" y="0"/>
                    </a:lnTo>
                    <a:lnTo>
                      <a:pt x="3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64" name="Freeform 2625"/>
              <p:cNvSpPr>
                <a:spLocks/>
              </p:cNvSpPr>
              <p:nvPr/>
            </p:nvSpPr>
            <p:spPr bwMode="auto">
              <a:xfrm>
                <a:off x="3593" y="1501"/>
                <a:ext cx="40" cy="35"/>
              </a:xfrm>
              <a:custGeom>
                <a:avLst/>
                <a:gdLst>
                  <a:gd name="T0" fmla="*/ 39 w 40"/>
                  <a:gd name="T1" fmla="*/ 0 h 35"/>
                  <a:gd name="T2" fmla="*/ 40 w 40"/>
                  <a:gd name="T3" fmla="*/ 35 h 35"/>
                  <a:gd name="T4" fmla="*/ 29 w 40"/>
                  <a:gd name="T5" fmla="*/ 35 h 35"/>
                  <a:gd name="T6" fmla="*/ 25 w 40"/>
                  <a:gd name="T7" fmla="*/ 35 h 35"/>
                  <a:gd name="T8" fmla="*/ 17 w 40"/>
                  <a:gd name="T9" fmla="*/ 35 h 35"/>
                  <a:gd name="T10" fmla="*/ 15 w 40"/>
                  <a:gd name="T11" fmla="*/ 35 h 35"/>
                  <a:gd name="T12" fmla="*/ 13 w 40"/>
                  <a:gd name="T13" fmla="*/ 35 h 35"/>
                  <a:gd name="T14" fmla="*/ 12 w 40"/>
                  <a:gd name="T15" fmla="*/ 35 h 35"/>
                  <a:gd name="T16" fmla="*/ 12 w 40"/>
                  <a:gd name="T17" fmla="*/ 35 h 35"/>
                  <a:gd name="T18" fmla="*/ 12 w 40"/>
                  <a:gd name="T19" fmla="*/ 35 h 35"/>
                  <a:gd name="T20" fmla="*/ 10 w 40"/>
                  <a:gd name="T21" fmla="*/ 35 h 35"/>
                  <a:gd name="T22" fmla="*/ 10 w 40"/>
                  <a:gd name="T23" fmla="*/ 35 h 35"/>
                  <a:gd name="T24" fmla="*/ 8 w 40"/>
                  <a:gd name="T25" fmla="*/ 35 h 35"/>
                  <a:gd name="T26" fmla="*/ 8 w 40"/>
                  <a:gd name="T27" fmla="*/ 35 h 35"/>
                  <a:gd name="T28" fmla="*/ 7 w 40"/>
                  <a:gd name="T29" fmla="*/ 35 h 35"/>
                  <a:gd name="T30" fmla="*/ 5 w 40"/>
                  <a:gd name="T31" fmla="*/ 35 h 35"/>
                  <a:gd name="T32" fmla="*/ 3 w 40"/>
                  <a:gd name="T33" fmla="*/ 35 h 35"/>
                  <a:gd name="T34" fmla="*/ 1 w 40"/>
                  <a:gd name="T35" fmla="*/ 35 h 35"/>
                  <a:gd name="T36" fmla="*/ 0 w 40"/>
                  <a:gd name="T37" fmla="*/ 1 h 35"/>
                  <a:gd name="T38" fmla="*/ 15 w 40"/>
                  <a:gd name="T39" fmla="*/ 0 h 35"/>
                  <a:gd name="T40" fmla="*/ 39 w 40"/>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5">
                    <a:moveTo>
                      <a:pt x="39" y="0"/>
                    </a:moveTo>
                    <a:lnTo>
                      <a:pt x="40" y="35"/>
                    </a:lnTo>
                    <a:lnTo>
                      <a:pt x="29" y="35"/>
                    </a:lnTo>
                    <a:lnTo>
                      <a:pt x="25" y="35"/>
                    </a:lnTo>
                    <a:lnTo>
                      <a:pt x="17" y="35"/>
                    </a:lnTo>
                    <a:lnTo>
                      <a:pt x="15" y="35"/>
                    </a:lnTo>
                    <a:lnTo>
                      <a:pt x="13" y="35"/>
                    </a:lnTo>
                    <a:lnTo>
                      <a:pt x="12" y="35"/>
                    </a:lnTo>
                    <a:lnTo>
                      <a:pt x="12" y="35"/>
                    </a:lnTo>
                    <a:lnTo>
                      <a:pt x="12" y="35"/>
                    </a:lnTo>
                    <a:lnTo>
                      <a:pt x="10" y="35"/>
                    </a:lnTo>
                    <a:lnTo>
                      <a:pt x="10" y="35"/>
                    </a:lnTo>
                    <a:lnTo>
                      <a:pt x="8" y="35"/>
                    </a:lnTo>
                    <a:lnTo>
                      <a:pt x="8" y="35"/>
                    </a:lnTo>
                    <a:lnTo>
                      <a:pt x="7" y="35"/>
                    </a:lnTo>
                    <a:lnTo>
                      <a:pt x="5" y="35"/>
                    </a:lnTo>
                    <a:lnTo>
                      <a:pt x="3" y="35"/>
                    </a:lnTo>
                    <a:lnTo>
                      <a:pt x="1" y="35"/>
                    </a:lnTo>
                    <a:lnTo>
                      <a:pt x="0" y="1"/>
                    </a:lnTo>
                    <a:lnTo>
                      <a:pt x="15"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65" name="Freeform 2626"/>
              <p:cNvSpPr>
                <a:spLocks/>
              </p:cNvSpPr>
              <p:nvPr/>
            </p:nvSpPr>
            <p:spPr bwMode="auto">
              <a:xfrm>
                <a:off x="3630" y="1413"/>
                <a:ext cx="51" cy="52"/>
              </a:xfrm>
              <a:custGeom>
                <a:avLst/>
                <a:gdLst>
                  <a:gd name="T0" fmla="*/ 25 w 51"/>
                  <a:gd name="T1" fmla="*/ 8 h 52"/>
                  <a:gd name="T2" fmla="*/ 25 w 51"/>
                  <a:gd name="T3" fmla="*/ 8 h 52"/>
                  <a:gd name="T4" fmla="*/ 31 w 51"/>
                  <a:gd name="T5" fmla="*/ 13 h 52"/>
                  <a:gd name="T6" fmla="*/ 32 w 51"/>
                  <a:gd name="T7" fmla="*/ 15 h 52"/>
                  <a:gd name="T8" fmla="*/ 34 w 51"/>
                  <a:gd name="T9" fmla="*/ 15 h 52"/>
                  <a:gd name="T10" fmla="*/ 42 w 51"/>
                  <a:gd name="T11" fmla="*/ 15 h 52"/>
                  <a:gd name="T12" fmla="*/ 44 w 51"/>
                  <a:gd name="T13" fmla="*/ 15 h 52"/>
                  <a:gd name="T14" fmla="*/ 46 w 51"/>
                  <a:gd name="T15" fmla="*/ 16 h 52"/>
                  <a:gd name="T16" fmla="*/ 46 w 51"/>
                  <a:gd name="T17" fmla="*/ 16 h 52"/>
                  <a:gd name="T18" fmla="*/ 46 w 51"/>
                  <a:gd name="T19" fmla="*/ 16 h 52"/>
                  <a:gd name="T20" fmla="*/ 46 w 51"/>
                  <a:gd name="T21" fmla="*/ 16 h 52"/>
                  <a:gd name="T22" fmla="*/ 47 w 51"/>
                  <a:gd name="T23" fmla="*/ 18 h 52"/>
                  <a:gd name="T24" fmla="*/ 47 w 51"/>
                  <a:gd name="T25" fmla="*/ 22 h 52"/>
                  <a:gd name="T26" fmla="*/ 47 w 51"/>
                  <a:gd name="T27" fmla="*/ 22 h 52"/>
                  <a:gd name="T28" fmla="*/ 49 w 51"/>
                  <a:gd name="T29" fmla="*/ 23 h 52"/>
                  <a:gd name="T30" fmla="*/ 51 w 51"/>
                  <a:gd name="T31" fmla="*/ 25 h 52"/>
                  <a:gd name="T32" fmla="*/ 39 w 51"/>
                  <a:gd name="T33" fmla="*/ 25 h 52"/>
                  <a:gd name="T34" fmla="*/ 39 w 51"/>
                  <a:gd name="T35" fmla="*/ 33 h 52"/>
                  <a:gd name="T36" fmla="*/ 32 w 51"/>
                  <a:gd name="T37" fmla="*/ 35 h 52"/>
                  <a:gd name="T38" fmla="*/ 32 w 51"/>
                  <a:gd name="T39" fmla="*/ 52 h 52"/>
                  <a:gd name="T40" fmla="*/ 24 w 51"/>
                  <a:gd name="T41" fmla="*/ 52 h 52"/>
                  <a:gd name="T42" fmla="*/ 2 w 51"/>
                  <a:gd name="T43" fmla="*/ 52 h 52"/>
                  <a:gd name="T44" fmla="*/ 0 w 51"/>
                  <a:gd name="T45" fmla="*/ 25 h 52"/>
                  <a:gd name="T46" fmla="*/ 0 w 51"/>
                  <a:gd name="T47" fmla="*/ 22 h 52"/>
                  <a:gd name="T48" fmla="*/ 15 w 51"/>
                  <a:gd name="T49" fmla="*/ 18 h 52"/>
                  <a:gd name="T50" fmla="*/ 15 w 51"/>
                  <a:gd name="T51" fmla="*/ 10 h 52"/>
                  <a:gd name="T52" fmla="*/ 19 w 51"/>
                  <a:gd name="T53" fmla="*/ 8 h 52"/>
                  <a:gd name="T54" fmla="*/ 19 w 51"/>
                  <a:gd name="T55" fmla="*/ 0 h 52"/>
                  <a:gd name="T56" fmla="*/ 25 w 51"/>
                  <a:gd name="T57" fmla="*/ 6 h 52"/>
                  <a:gd name="T58" fmla="*/ 25 w 51"/>
                  <a:gd name="T59"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52">
                    <a:moveTo>
                      <a:pt x="25" y="8"/>
                    </a:moveTo>
                    <a:lnTo>
                      <a:pt x="25" y="8"/>
                    </a:lnTo>
                    <a:lnTo>
                      <a:pt x="31" y="13"/>
                    </a:lnTo>
                    <a:lnTo>
                      <a:pt x="32" y="15"/>
                    </a:lnTo>
                    <a:lnTo>
                      <a:pt x="34" y="15"/>
                    </a:lnTo>
                    <a:lnTo>
                      <a:pt x="42" y="15"/>
                    </a:lnTo>
                    <a:lnTo>
                      <a:pt x="44" y="15"/>
                    </a:lnTo>
                    <a:lnTo>
                      <a:pt x="46" y="16"/>
                    </a:lnTo>
                    <a:lnTo>
                      <a:pt x="46" y="16"/>
                    </a:lnTo>
                    <a:lnTo>
                      <a:pt x="46" y="16"/>
                    </a:lnTo>
                    <a:lnTo>
                      <a:pt x="46" y="16"/>
                    </a:lnTo>
                    <a:lnTo>
                      <a:pt x="47" y="18"/>
                    </a:lnTo>
                    <a:lnTo>
                      <a:pt x="47" y="22"/>
                    </a:lnTo>
                    <a:lnTo>
                      <a:pt x="47" y="22"/>
                    </a:lnTo>
                    <a:lnTo>
                      <a:pt x="49" y="23"/>
                    </a:lnTo>
                    <a:lnTo>
                      <a:pt x="51" y="25"/>
                    </a:lnTo>
                    <a:lnTo>
                      <a:pt x="39" y="25"/>
                    </a:lnTo>
                    <a:lnTo>
                      <a:pt x="39" y="33"/>
                    </a:lnTo>
                    <a:lnTo>
                      <a:pt x="32" y="35"/>
                    </a:lnTo>
                    <a:lnTo>
                      <a:pt x="32" y="52"/>
                    </a:lnTo>
                    <a:lnTo>
                      <a:pt x="24" y="52"/>
                    </a:lnTo>
                    <a:lnTo>
                      <a:pt x="2" y="52"/>
                    </a:lnTo>
                    <a:lnTo>
                      <a:pt x="0" y="25"/>
                    </a:lnTo>
                    <a:lnTo>
                      <a:pt x="0" y="22"/>
                    </a:lnTo>
                    <a:lnTo>
                      <a:pt x="15" y="18"/>
                    </a:lnTo>
                    <a:lnTo>
                      <a:pt x="15" y="10"/>
                    </a:lnTo>
                    <a:lnTo>
                      <a:pt x="19" y="8"/>
                    </a:lnTo>
                    <a:lnTo>
                      <a:pt x="19" y="0"/>
                    </a:lnTo>
                    <a:lnTo>
                      <a:pt x="25" y="6"/>
                    </a:lnTo>
                    <a:lnTo>
                      <a:pt x="25"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66" name="Freeform 2627"/>
              <p:cNvSpPr>
                <a:spLocks/>
              </p:cNvSpPr>
              <p:nvPr/>
            </p:nvSpPr>
            <p:spPr bwMode="auto">
              <a:xfrm>
                <a:off x="3630" y="1413"/>
                <a:ext cx="51" cy="52"/>
              </a:xfrm>
              <a:custGeom>
                <a:avLst/>
                <a:gdLst>
                  <a:gd name="T0" fmla="*/ 25 w 51"/>
                  <a:gd name="T1" fmla="*/ 8 h 52"/>
                  <a:gd name="T2" fmla="*/ 25 w 51"/>
                  <a:gd name="T3" fmla="*/ 8 h 52"/>
                  <a:gd name="T4" fmla="*/ 31 w 51"/>
                  <a:gd name="T5" fmla="*/ 13 h 52"/>
                  <a:gd name="T6" fmla="*/ 32 w 51"/>
                  <a:gd name="T7" fmla="*/ 15 h 52"/>
                  <a:gd name="T8" fmla="*/ 34 w 51"/>
                  <a:gd name="T9" fmla="*/ 15 h 52"/>
                  <a:gd name="T10" fmla="*/ 42 w 51"/>
                  <a:gd name="T11" fmla="*/ 15 h 52"/>
                  <a:gd name="T12" fmla="*/ 44 w 51"/>
                  <a:gd name="T13" fmla="*/ 15 h 52"/>
                  <a:gd name="T14" fmla="*/ 46 w 51"/>
                  <a:gd name="T15" fmla="*/ 16 h 52"/>
                  <a:gd name="T16" fmla="*/ 46 w 51"/>
                  <a:gd name="T17" fmla="*/ 16 h 52"/>
                  <a:gd name="T18" fmla="*/ 46 w 51"/>
                  <a:gd name="T19" fmla="*/ 16 h 52"/>
                  <a:gd name="T20" fmla="*/ 46 w 51"/>
                  <a:gd name="T21" fmla="*/ 16 h 52"/>
                  <a:gd name="T22" fmla="*/ 47 w 51"/>
                  <a:gd name="T23" fmla="*/ 18 h 52"/>
                  <a:gd name="T24" fmla="*/ 47 w 51"/>
                  <a:gd name="T25" fmla="*/ 22 h 52"/>
                  <a:gd name="T26" fmla="*/ 47 w 51"/>
                  <a:gd name="T27" fmla="*/ 22 h 52"/>
                  <a:gd name="T28" fmla="*/ 49 w 51"/>
                  <a:gd name="T29" fmla="*/ 23 h 52"/>
                  <a:gd name="T30" fmla="*/ 51 w 51"/>
                  <a:gd name="T31" fmla="*/ 25 h 52"/>
                  <a:gd name="T32" fmla="*/ 39 w 51"/>
                  <a:gd name="T33" fmla="*/ 25 h 52"/>
                  <a:gd name="T34" fmla="*/ 39 w 51"/>
                  <a:gd name="T35" fmla="*/ 33 h 52"/>
                  <a:gd name="T36" fmla="*/ 32 w 51"/>
                  <a:gd name="T37" fmla="*/ 35 h 52"/>
                  <a:gd name="T38" fmla="*/ 32 w 51"/>
                  <a:gd name="T39" fmla="*/ 52 h 52"/>
                  <a:gd name="T40" fmla="*/ 24 w 51"/>
                  <a:gd name="T41" fmla="*/ 52 h 52"/>
                  <a:gd name="T42" fmla="*/ 2 w 51"/>
                  <a:gd name="T43" fmla="*/ 52 h 52"/>
                  <a:gd name="T44" fmla="*/ 0 w 51"/>
                  <a:gd name="T45" fmla="*/ 25 h 52"/>
                  <a:gd name="T46" fmla="*/ 0 w 51"/>
                  <a:gd name="T47" fmla="*/ 22 h 52"/>
                  <a:gd name="T48" fmla="*/ 15 w 51"/>
                  <a:gd name="T49" fmla="*/ 18 h 52"/>
                  <a:gd name="T50" fmla="*/ 15 w 51"/>
                  <a:gd name="T51" fmla="*/ 10 h 52"/>
                  <a:gd name="T52" fmla="*/ 19 w 51"/>
                  <a:gd name="T53" fmla="*/ 8 h 52"/>
                  <a:gd name="T54" fmla="*/ 19 w 51"/>
                  <a:gd name="T55" fmla="*/ 0 h 52"/>
                  <a:gd name="T56" fmla="*/ 25 w 51"/>
                  <a:gd name="T57" fmla="*/ 6 h 52"/>
                  <a:gd name="T58" fmla="*/ 25 w 51"/>
                  <a:gd name="T59"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52">
                    <a:moveTo>
                      <a:pt x="25" y="8"/>
                    </a:moveTo>
                    <a:lnTo>
                      <a:pt x="25" y="8"/>
                    </a:lnTo>
                    <a:lnTo>
                      <a:pt x="31" y="13"/>
                    </a:lnTo>
                    <a:lnTo>
                      <a:pt x="32" y="15"/>
                    </a:lnTo>
                    <a:lnTo>
                      <a:pt x="34" y="15"/>
                    </a:lnTo>
                    <a:lnTo>
                      <a:pt x="42" y="15"/>
                    </a:lnTo>
                    <a:lnTo>
                      <a:pt x="44" y="15"/>
                    </a:lnTo>
                    <a:lnTo>
                      <a:pt x="46" y="16"/>
                    </a:lnTo>
                    <a:lnTo>
                      <a:pt x="46" y="16"/>
                    </a:lnTo>
                    <a:lnTo>
                      <a:pt x="46" y="16"/>
                    </a:lnTo>
                    <a:lnTo>
                      <a:pt x="46" y="16"/>
                    </a:lnTo>
                    <a:lnTo>
                      <a:pt x="47" y="18"/>
                    </a:lnTo>
                    <a:lnTo>
                      <a:pt x="47" y="22"/>
                    </a:lnTo>
                    <a:lnTo>
                      <a:pt x="47" y="22"/>
                    </a:lnTo>
                    <a:lnTo>
                      <a:pt x="49" y="23"/>
                    </a:lnTo>
                    <a:lnTo>
                      <a:pt x="51" y="25"/>
                    </a:lnTo>
                    <a:lnTo>
                      <a:pt x="39" y="25"/>
                    </a:lnTo>
                    <a:lnTo>
                      <a:pt x="39" y="33"/>
                    </a:lnTo>
                    <a:lnTo>
                      <a:pt x="32" y="35"/>
                    </a:lnTo>
                    <a:lnTo>
                      <a:pt x="32" y="52"/>
                    </a:lnTo>
                    <a:lnTo>
                      <a:pt x="24" y="52"/>
                    </a:lnTo>
                    <a:lnTo>
                      <a:pt x="2" y="52"/>
                    </a:lnTo>
                    <a:lnTo>
                      <a:pt x="0" y="25"/>
                    </a:lnTo>
                    <a:lnTo>
                      <a:pt x="0" y="22"/>
                    </a:lnTo>
                    <a:lnTo>
                      <a:pt x="15" y="18"/>
                    </a:lnTo>
                    <a:lnTo>
                      <a:pt x="15" y="10"/>
                    </a:lnTo>
                    <a:lnTo>
                      <a:pt x="19" y="8"/>
                    </a:lnTo>
                    <a:lnTo>
                      <a:pt x="19" y="0"/>
                    </a:lnTo>
                    <a:lnTo>
                      <a:pt x="25" y="6"/>
                    </a:lnTo>
                    <a:lnTo>
                      <a:pt x="25"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67" name="Freeform 2628"/>
              <p:cNvSpPr>
                <a:spLocks/>
              </p:cNvSpPr>
              <p:nvPr/>
            </p:nvSpPr>
            <p:spPr bwMode="auto">
              <a:xfrm>
                <a:off x="3425" y="1277"/>
                <a:ext cx="32" cy="36"/>
              </a:xfrm>
              <a:custGeom>
                <a:avLst/>
                <a:gdLst>
                  <a:gd name="T0" fmla="*/ 32 w 32"/>
                  <a:gd name="T1" fmla="*/ 36 h 36"/>
                  <a:gd name="T2" fmla="*/ 2 w 32"/>
                  <a:gd name="T3" fmla="*/ 36 h 36"/>
                  <a:gd name="T4" fmla="*/ 0 w 32"/>
                  <a:gd name="T5" fmla="*/ 8 h 36"/>
                  <a:gd name="T6" fmla="*/ 0 w 32"/>
                  <a:gd name="T7" fmla="*/ 5 h 36"/>
                  <a:gd name="T8" fmla="*/ 0 w 32"/>
                  <a:gd name="T9" fmla="*/ 5 h 36"/>
                  <a:gd name="T10" fmla="*/ 0 w 32"/>
                  <a:gd name="T11" fmla="*/ 5 h 36"/>
                  <a:gd name="T12" fmla="*/ 0 w 32"/>
                  <a:gd name="T13" fmla="*/ 0 h 36"/>
                  <a:gd name="T14" fmla="*/ 32 w 32"/>
                  <a:gd name="T15" fmla="*/ 0 h 36"/>
                  <a:gd name="T16" fmla="*/ 32 w 32"/>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6"/>
                    </a:moveTo>
                    <a:lnTo>
                      <a:pt x="2" y="36"/>
                    </a:lnTo>
                    <a:lnTo>
                      <a:pt x="0" y="8"/>
                    </a:lnTo>
                    <a:lnTo>
                      <a:pt x="0" y="5"/>
                    </a:lnTo>
                    <a:lnTo>
                      <a:pt x="0" y="5"/>
                    </a:lnTo>
                    <a:lnTo>
                      <a:pt x="0" y="5"/>
                    </a:lnTo>
                    <a:lnTo>
                      <a:pt x="0" y="0"/>
                    </a:lnTo>
                    <a:lnTo>
                      <a:pt x="32" y="0"/>
                    </a:lnTo>
                    <a:lnTo>
                      <a:pt x="32"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68" name="Freeform 2629"/>
              <p:cNvSpPr>
                <a:spLocks/>
              </p:cNvSpPr>
              <p:nvPr/>
            </p:nvSpPr>
            <p:spPr bwMode="auto">
              <a:xfrm>
                <a:off x="3425" y="1277"/>
                <a:ext cx="32" cy="36"/>
              </a:xfrm>
              <a:custGeom>
                <a:avLst/>
                <a:gdLst>
                  <a:gd name="T0" fmla="*/ 32 w 32"/>
                  <a:gd name="T1" fmla="*/ 36 h 36"/>
                  <a:gd name="T2" fmla="*/ 2 w 32"/>
                  <a:gd name="T3" fmla="*/ 36 h 36"/>
                  <a:gd name="T4" fmla="*/ 0 w 32"/>
                  <a:gd name="T5" fmla="*/ 8 h 36"/>
                  <a:gd name="T6" fmla="*/ 0 w 32"/>
                  <a:gd name="T7" fmla="*/ 5 h 36"/>
                  <a:gd name="T8" fmla="*/ 0 w 32"/>
                  <a:gd name="T9" fmla="*/ 5 h 36"/>
                  <a:gd name="T10" fmla="*/ 0 w 32"/>
                  <a:gd name="T11" fmla="*/ 5 h 36"/>
                  <a:gd name="T12" fmla="*/ 0 w 32"/>
                  <a:gd name="T13" fmla="*/ 0 h 36"/>
                  <a:gd name="T14" fmla="*/ 32 w 32"/>
                  <a:gd name="T15" fmla="*/ 0 h 36"/>
                  <a:gd name="T16" fmla="*/ 32 w 32"/>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6"/>
                    </a:moveTo>
                    <a:lnTo>
                      <a:pt x="2" y="36"/>
                    </a:lnTo>
                    <a:lnTo>
                      <a:pt x="0" y="8"/>
                    </a:lnTo>
                    <a:lnTo>
                      <a:pt x="0" y="5"/>
                    </a:lnTo>
                    <a:lnTo>
                      <a:pt x="0" y="5"/>
                    </a:lnTo>
                    <a:lnTo>
                      <a:pt x="0" y="5"/>
                    </a:lnTo>
                    <a:lnTo>
                      <a:pt x="0" y="0"/>
                    </a:lnTo>
                    <a:lnTo>
                      <a:pt x="32" y="0"/>
                    </a:lnTo>
                    <a:lnTo>
                      <a:pt x="32"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69" name="Freeform 2630"/>
              <p:cNvSpPr>
                <a:spLocks/>
              </p:cNvSpPr>
              <p:nvPr/>
            </p:nvSpPr>
            <p:spPr bwMode="auto">
              <a:xfrm>
                <a:off x="3583" y="1362"/>
                <a:ext cx="37" cy="45"/>
              </a:xfrm>
              <a:custGeom>
                <a:avLst/>
                <a:gdLst>
                  <a:gd name="T0" fmla="*/ 23 w 37"/>
                  <a:gd name="T1" fmla="*/ 6 h 45"/>
                  <a:gd name="T2" fmla="*/ 28 w 37"/>
                  <a:gd name="T3" fmla="*/ 10 h 45"/>
                  <a:gd name="T4" fmla="*/ 28 w 37"/>
                  <a:gd name="T5" fmla="*/ 12 h 45"/>
                  <a:gd name="T6" fmla="*/ 30 w 37"/>
                  <a:gd name="T7" fmla="*/ 13 h 45"/>
                  <a:gd name="T8" fmla="*/ 30 w 37"/>
                  <a:gd name="T9" fmla="*/ 18 h 45"/>
                  <a:gd name="T10" fmla="*/ 30 w 37"/>
                  <a:gd name="T11" fmla="*/ 20 h 45"/>
                  <a:gd name="T12" fmla="*/ 33 w 37"/>
                  <a:gd name="T13" fmla="*/ 20 h 45"/>
                  <a:gd name="T14" fmla="*/ 35 w 37"/>
                  <a:gd name="T15" fmla="*/ 20 h 45"/>
                  <a:gd name="T16" fmla="*/ 37 w 37"/>
                  <a:gd name="T17" fmla="*/ 35 h 45"/>
                  <a:gd name="T18" fmla="*/ 37 w 37"/>
                  <a:gd name="T19" fmla="*/ 35 h 45"/>
                  <a:gd name="T20" fmla="*/ 37 w 37"/>
                  <a:gd name="T21" fmla="*/ 35 h 45"/>
                  <a:gd name="T22" fmla="*/ 37 w 37"/>
                  <a:gd name="T23" fmla="*/ 35 h 45"/>
                  <a:gd name="T24" fmla="*/ 37 w 37"/>
                  <a:gd name="T25" fmla="*/ 35 h 45"/>
                  <a:gd name="T26" fmla="*/ 37 w 37"/>
                  <a:gd name="T27" fmla="*/ 35 h 45"/>
                  <a:gd name="T28" fmla="*/ 37 w 37"/>
                  <a:gd name="T29" fmla="*/ 35 h 45"/>
                  <a:gd name="T30" fmla="*/ 37 w 37"/>
                  <a:gd name="T31" fmla="*/ 37 h 45"/>
                  <a:gd name="T32" fmla="*/ 37 w 37"/>
                  <a:gd name="T33" fmla="*/ 37 h 45"/>
                  <a:gd name="T34" fmla="*/ 35 w 37"/>
                  <a:gd name="T35" fmla="*/ 37 h 45"/>
                  <a:gd name="T36" fmla="*/ 35 w 37"/>
                  <a:gd name="T37" fmla="*/ 37 h 45"/>
                  <a:gd name="T38" fmla="*/ 28 w 37"/>
                  <a:gd name="T39" fmla="*/ 45 h 45"/>
                  <a:gd name="T40" fmla="*/ 17 w 37"/>
                  <a:gd name="T41" fmla="*/ 44 h 45"/>
                  <a:gd name="T42" fmla="*/ 15 w 37"/>
                  <a:gd name="T43" fmla="*/ 39 h 45"/>
                  <a:gd name="T44" fmla="*/ 15 w 37"/>
                  <a:gd name="T45" fmla="*/ 39 h 45"/>
                  <a:gd name="T46" fmla="*/ 15 w 37"/>
                  <a:gd name="T47" fmla="*/ 37 h 45"/>
                  <a:gd name="T48" fmla="*/ 15 w 37"/>
                  <a:gd name="T49" fmla="*/ 35 h 45"/>
                  <a:gd name="T50" fmla="*/ 0 w 37"/>
                  <a:gd name="T51" fmla="*/ 35 h 45"/>
                  <a:gd name="T52" fmla="*/ 0 w 37"/>
                  <a:gd name="T53" fmla="*/ 27 h 45"/>
                  <a:gd name="T54" fmla="*/ 0 w 37"/>
                  <a:gd name="T55" fmla="*/ 17 h 45"/>
                  <a:gd name="T56" fmla="*/ 5 w 37"/>
                  <a:gd name="T57" fmla="*/ 10 h 45"/>
                  <a:gd name="T58" fmla="*/ 6 w 37"/>
                  <a:gd name="T59" fmla="*/ 8 h 45"/>
                  <a:gd name="T60" fmla="*/ 6 w 37"/>
                  <a:gd name="T61" fmla="*/ 8 h 45"/>
                  <a:gd name="T62" fmla="*/ 6 w 37"/>
                  <a:gd name="T63" fmla="*/ 8 h 45"/>
                  <a:gd name="T64" fmla="*/ 6 w 37"/>
                  <a:gd name="T65" fmla="*/ 8 h 45"/>
                  <a:gd name="T66" fmla="*/ 8 w 37"/>
                  <a:gd name="T67" fmla="*/ 8 h 45"/>
                  <a:gd name="T68" fmla="*/ 8 w 37"/>
                  <a:gd name="T69" fmla="*/ 6 h 45"/>
                  <a:gd name="T70" fmla="*/ 15 w 37"/>
                  <a:gd name="T71" fmla="*/ 0 h 45"/>
                  <a:gd name="T72" fmla="*/ 15 w 37"/>
                  <a:gd name="T73" fmla="*/ 0 h 45"/>
                  <a:gd name="T74" fmla="*/ 15 w 37"/>
                  <a:gd name="T75" fmla="*/ 0 h 45"/>
                  <a:gd name="T76" fmla="*/ 23 w 37"/>
                  <a:gd name="T7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45">
                    <a:moveTo>
                      <a:pt x="23" y="6"/>
                    </a:moveTo>
                    <a:lnTo>
                      <a:pt x="28" y="10"/>
                    </a:lnTo>
                    <a:lnTo>
                      <a:pt x="28" y="12"/>
                    </a:lnTo>
                    <a:lnTo>
                      <a:pt x="30" y="13"/>
                    </a:lnTo>
                    <a:lnTo>
                      <a:pt x="30" y="18"/>
                    </a:lnTo>
                    <a:lnTo>
                      <a:pt x="30" y="20"/>
                    </a:lnTo>
                    <a:lnTo>
                      <a:pt x="33" y="20"/>
                    </a:lnTo>
                    <a:lnTo>
                      <a:pt x="35" y="20"/>
                    </a:lnTo>
                    <a:lnTo>
                      <a:pt x="37" y="35"/>
                    </a:lnTo>
                    <a:lnTo>
                      <a:pt x="37" y="35"/>
                    </a:lnTo>
                    <a:lnTo>
                      <a:pt x="37" y="35"/>
                    </a:lnTo>
                    <a:lnTo>
                      <a:pt x="37" y="35"/>
                    </a:lnTo>
                    <a:lnTo>
                      <a:pt x="37" y="35"/>
                    </a:lnTo>
                    <a:lnTo>
                      <a:pt x="37" y="35"/>
                    </a:lnTo>
                    <a:lnTo>
                      <a:pt x="37" y="35"/>
                    </a:lnTo>
                    <a:lnTo>
                      <a:pt x="37" y="37"/>
                    </a:lnTo>
                    <a:lnTo>
                      <a:pt x="37" y="37"/>
                    </a:lnTo>
                    <a:lnTo>
                      <a:pt x="35" y="37"/>
                    </a:lnTo>
                    <a:lnTo>
                      <a:pt x="35" y="37"/>
                    </a:lnTo>
                    <a:lnTo>
                      <a:pt x="28" y="45"/>
                    </a:lnTo>
                    <a:lnTo>
                      <a:pt x="17" y="44"/>
                    </a:lnTo>
                    <a:lnTo>
                      <a:pt x="15" y="39"/>
                    </a:lnTo>
                    <a:lnTo>
                      <a:pt x="15" y="39"/>
                    </a:lnTo>
                    <a:lnTo>
                      <a:pt x="15" y="37"/>
                    </a:lnTo>
                    <a:lnTo>
                      <a:pt x="15" y="35"/>
                    </a:lnTo>
                    <a:lnTo>
                      <a:pt x="0" y="35"/>
                    </a:lnTo>
                    <a:lnTo>
                      <a:pt x="0" y="27"/>
                    </a:lnTo>
                    <a:lnTo>
                      <a:pt x="0" y="17"/>
                    </a:lnTo>
                    <a:lnTo>
                      <a:pt x="5" y="10"/>
                    </a:lnTo>
                    <a:lnTo>
                      <a:pt x="6" y="8"/>
                    </a:lnTo>
                    <a:lnTo>
                      <a:pt x="6" y="8"/>
                    </a:lnTo>
                    <a:lnTo>
                      <a:pt x="6" y="8"/>
                    </a:lnTo>
                    <a:lnTo>
                      <a:pt x="6" y="8"/>
                    </a:lnTo>
                    <a:lnTo>
                      <a:pt x="8" y="8"/>
                    </a:lnTo>
                    <a:lnTo>
                      <a:pt x="8" y="6"/>
                    </a:lnTo>
                    <a:lnTo>
                      <a:pt x="15" y="0"/>
                    </a:lnTo>
                    <a:lnTo>
                      <a:pt x="15" y="0"/>
                    </a:lnTo>
                    <a:lnTo>
                      <a:pt x="15" y="0"/>
                    </a:lnTo>
                    <a:lnTo>
                      <a:pt x="23" y="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70" name="Freeform 2631"/>
              <p:cNvSpPr>
                <a:spLocks/>
              </p:cNvSpPr>
              <p:nvPr/>
            </p:nvSpPr>
            <p:spPr bwMode="auto">
              <a:xfrm>
                <a:off x="3583" y="1362"/>
                <a:ext cx="37" cy="45"/>
              </a:xfrm>
              <a:custGeom>
                <a:avLst/>
                <a:gdLst>
                  <a:gd name="T0" fmla="*/ 23 w 37"/>
                  <a:gd name="T1" fmla="*/ 6 h 45"/>
                  <a:gd name="T2" fmla="*/ 28 w 37"/>
                  <a:gd name="T3" fmla="*/ 10 h 45"/>
                  <a:gd name="T4" fmla="*/ 28 w 37"/>
                  <a:gd name="T5" fmla="*/ 12 h 45"/>
                  <a:gd name="T6" fmla="*/ 30 w 37"/>
                  <a:gd name="T7" fmla="*/ 13 h 45"/>
                  <a:gd name="T8" fmla="*/ 30 w 37"/>
                  <a:gd name="T9" fmla="*/ 18 h 45"/>
                  <a:gd name="T10" fmla="*/ 30 w 37"/>
                  <a:gd name="T11" fmla="*/ 20 h 45"/>
                  <a:gd name="T12" fmla="*/ 33 w 37"/>
                  <a:gd name="T13" fmla="*/ 20 h 45"/>
                  <a:gd name="T14" fmla="*/ 35 w 37"/>
                  <a:gd name="T15" fmla="*/ 20 h 45"/>
                  <a:gd name="T16" fmla="*/ 37 w 37"/>
                  <a:gd name="T17" fmla="*/ 35 h 45"/>
                  <a:gd name="T18" fmla="*/ 37 w 37"/>
                  <a:gd name="T19" fmla="*/ 35 h 45"/>
                  <a:gd name="T20" fmla="*/ 37 w 37"/>
                  <a:gd name="T21" fmla="*/ 35 h 45"/>
                  <a:gd name="T22" fmla="*/ 37 w 37"/>
                  <a:gd name="T23" fmla="*/ 35 h 45"/>
                  <a:gd name="T24" fmla="*/ 37 w 37"/>
                  <a:gd name="T25" fmla="*/ 35 h 45"/>
                  <a:gd name="T26" fmla="*/ 37 w 37"/>
                  <a:gd name="T27" fmla="*/ 35 h 45"/>
                  <a:gd name="T28" fmla="*/ 37 w 37"/>
                  <a:gd name="T29" fmla="*/ 35 h 45"/>
                  <a:gd name="T30" fmla="*/ 37 w 37"/>
                  <a:gd name="T31" fmla="*/ 37 h 45"/>
                  <a:gd name="T32" fmla="*/ 37 w 37"/>
                  <a:gd name="T33" fmla="*/ 37 h 45"/>
                  <a:gd name="T34" fmla="*/ 35 w 37"/>
                  <a:gd name="T35" fmla="*/ 37 h 45"/>
                  <a:gd name="T36" fmla="*/ 35 w 37"/>
                  <a:gd name="T37" fmla="*/ 37 h 45"/>
                  <a:gd name="T38" fmla="*/ 28 w 37"/>
                  <a:gd name="T39" fmla="*/ 45 h 45"/>
                  <a:gd name="T40" fmla="*/ 17 w 37"/>
                  <a:gd name="T41" fmla="*/ 44 h 45"/>
                  <a:gd name="T42" fmla="*/ 15 w 37"/>
                  <a:gd name="T43" fmla="*/ 39 h 45"/>
                  <a:gd name="T44" fmla="*/ 15 w 37"/>
                  <a:gd name="T45" fmla="*/ 39 h 45"/>
                  <a:gd name="T46" fmla="*/ 15 w 37"/>
                  <a:gd name="T47" fmla="*/ 37 h 45"/>
                  <a:gd name="T48" fmla="*/ 15 w 37"/>
                  <a:gd name="T49" fmla="*/ 35 h 45"/>
                  <a:gd name="T50" fmla="*/ 0 w 37"/>
                  <a:gd name="T51" fmla="*/ 35 h 45"/>
                  <a:gd name="T52" fmla="*/ 0 w 37"/>
                  <a:gd name="T53" fmla="*/ 27 h 45"/>
                  <a:gd name="T54" fmla="*/ 0 w 37"/>
                  <a:gd name="T55" fmla="*/ 17 h 45"/>
                  <a:gd name="T56" fmla="*/ 5 w 37"/>
                  <a:gd name="T57" fmla="*/ 10 h 45"/>
                  <a:gd name="T58" fmla="*/ 6 w 37"/>
                  <a:gd name="T59" fmla="*/ 8 h 45"/>
                  <a:gd name="T60" fmla="*/ 6 w 37"/>
                  <a:gd name="T61" fmla="*/ 8 h 45"/>
                  <a:gd name="T62" fmla="*/ 6 w 37"/>
                  <a:gd name="T63" fmla="*/ 8 h 45"/>
                  <a:gd name="T64" fmla="*/ 6 w 37"/>
                  <a:gd name="T65" fmla="*/ 8 h 45"/>
                  <a:gd name="T66" fmla="*/ 8 w 37"/>
                  <a:gd name="T67" fmla="*/ 8 h 45"/>
                  <a:gd name="T68" fmla="*/ 8 w 37"/>
                  <a:gd name="T69" fmla="*/ 6 h 45"/>
                  <a:gd name="T70" fmla="*/ 15 w 37"/>
                  <a:gd name="T71" fmla="*/ 0 h 45"/>
                  <a:gd name="T72" fmla="*/ 15 w 37"/>
                  <a:gd name="T73" fmla="*/ 0 h 45"/>
                  <a:gd name="T74" fmla="*/ 15 w 37"/>
                  <a:gd name="T75" fmla="*/ 0 h 45"/>
                  <a:gd name="T76" fmla="*/ 23 w 37"/>
                  <a:gd name="T7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45">
                    <a:moveTo>
                      <a:pt x="23" y="6"/>
                    </a:moveTo>
                    <a:lnTo>
                      <a:pt x="28" y="10"/>
                    </a:lnTo>
                    <a:lnTo>
                      <a:pt x="28" y="12"/>
                    </a:lnTo>
                    <a:lnTo>
                      <a:pt x="30" y="13"/>
                    </a:lnTo>
                    <a:lnTo>
                      <a:pt x="30" y="18"/>
                    </a:lnTo>
                    <a:lnTo>
                      <a:pt x="30" y="20"/>
                    </a:lnTo>
                    <a:lnTo>
                      <a:pt x="33" y="20"/>
                    </a:lnTo>
                    <a:lnTo>
                      <a:pt x="35" y="20"/>
                    </a:lnTo>
                    <a:lnTo>
                      <a:pt x="37" y="35"/>
                    </a:lnTo>
                    <a:lnTo>
                      <a:pt x="37" y="35"/>
                    </a:lnTo>
                    <a:lnTo>
                      <a:pt x="37" y="35"/>
                    </a:lnTo>
                    <a:lnTo>
                      <a:pt x="37" y="35"/>
                    </a:lnTo>
                    <a:lnTo>
                      <a:pt x="37" y="35"/>
                    </a:lnTo>
                    <a:lnTo>
                      <a:pt x="37" y="35"/>
                    </a:lnTo>
                    <a:lnTo>
                      <a:pt x="37" y="35"/>
                    </a:lnTo>
                    <a:lnTo>
                      <a:pt x="37" y="37"/>
                    </a:lnTo>
                    <a:lnTo>
                      <a:pt x="37" y="37"/>
                    </a:lnTo>
                    <a:lnTo>
                      <a:pt x="35" y="37"/>
                    </a:lnTo>
                    <a:lnTo>
                      <a:pt x="35" y="37"/>
                    </a:lnTo>
                    <a:lnTo>
                      <a:pt x="28" y="45"/>
                    </a:lnTo>
                    <a:lnTo>
                      <a:pt x="17" y="44"/>
                    </a:lnTo>
                    <a:lnTo>
                      <a:pt x="15" y="39"/>
                    </a:lnTo>
                    <a:lnTo>
                      <a:pt x="15" y="39"/>
                    </a:lnTo>
                    <a:lnTo>
                      <a:pt x="15" y="37"/>
                    </a:lnTo>
                    <a:lnTo>
                      <a:pt x="15" y="35"/>
                    </a:lnTo>
                    <a:lnTo>
                      <a:pt x="0" y="35"/>
                    </a:lnTo>
                    <a:lnTo>
                      <a:pt x="0" y="27"/>
                    </a:lnTo>
                    <a:lnTo>
                      <a:pt x="0" y="17"/>
                    </a:lnTo>
                    <a:lnTo>
                      <a:pt x="5" y="10"/>
                    </a:lnTo>
                    <a:lnTo>
                      <a:pt x="6" y="8"/>
                    </a:lnTo>
                    <a:lnTo>
                      <a:pt x="6" y="8"/>
                    </a:lnTo>
                    <a:lnTo>
                      <a:pt x="6" y="8"/>
                    </a:lnTo>
                    <a:lnTo>
                      <a:pt x="6" y="8"/>
                    </a:lnTo>
                    <a:lnTo>
                      <a:pt x="8" y="8"/>
                    </a:lnTo>
                    <a:lnTo>
                      <a:pt x="8" y="6"/>
                    </a:lnTo>
                    <a:lnTo>
                      <a:pt x="15" y="0"/>
                    </a:lnTo>
                    <a:lnTo>
                      <a:pt x="15" y="0"/>
                    </a:lnTo>
                    <a:lnTo>
                      <a:pt x="15" y="0"/>
                    </a:lnTo>
                    <a:lnTo>
                      <a:pt x="23"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71" name="Freeform 2632"/>
              <p:cNvSpPr>
                <a:spLocks/>
              </p:cNvSpPr>
              <p:nvPr/>
            </p:nvSpPr>
            <p:spPr bwMode="auto">
              <a:xfrm>
                <a:off x="3716" y="1496"/>
                <a:ext cx="34" cy="37"/>
              </a:xfrm>
              <a:custGeom>
                <a:avLst/>
                <a:gdLst>
                  <a:gd name="T0" fmla="*/ 31 w 34"/>
                  <a:gd name="T1" fmla="*/ 23 h 37"/>
                  <a:gd name="T2" fmla="*/ 34 w 34"/>
                  <a:gd name="T3" fmla="*/ 35 h 37"/>
                  <a:gd name="T4" fmla="*/ 24 w 34"/>
                  <a:gd name="T5" fmla="*/ 35 h 37"/>
                  <a:gd name="T6" fmla="*/ 24 w 34"/>
                  <a:gd name="T7" fmla="*/ 35 h 37"/>
                  <a:gd name="T8" fmla="*/ 24 w 34"/>
                  <a:gd name="T9" fmla="*/ 35 h 37"/>
                  <a:gd name="T10" fmla="*/ 21 w 34"/>
                  <a:gd name="T11" fmla="*/ 35 h 37"/>
                  <a:gd name="T12" fmla="*/ 21 w 34"/>
                  <a:gd name="T13" fmla="*/ 35 h 37"/>
                  <a:gd name="T14" fmla="*/ 19 w 34"/>
                  <a:gd name="T15" fmla="*/ 35 h 37"/>
                  <a:gd name="T16" fmla="*/ 19 w 34"/>
                  <a:gd name="T17" fmla="*/ 35 h 37"/>
                  <a:gd name="T18" fmla="*/ 17 w 34"/>
                  <a:gd name="T19" fmla="*/ 35 h 37"/>
                  <a:gd name="T20" fmla="*/ 14 w 34"/>
                  <a:gd name="T21" fmla="*/ 35 h 37"/>
                  <a:gd name="T22" fmla="*/ 14 w 34"/>
                  <a:gd name="T23" fmla="*/ 35 h 37"/>
                  <a:gd name="T24" fmla="*/ 14 w 34"/>
                  <a:gd name="T25" fmla="*/ 35 h 37"/>
                  <a:gd name="T26" fmla="*/ 11 w 34"/>
                  <a:gd name="T27" fmla="*/ 37 h 37"/>
                  <a:gd name="T28" fmla="*/ 9 w 34"/>
                  <a:gd name="T29" fmla="*/ 37 h 37"/>
                  <a:gd name="T30" fmla="*/ 9 w 34"/>
                  <a:gd name="T31" fmla="*/ 37 h 37"/>
                  <a:gd name="T32" fmla="*/ 9 w 34"/>
                  <a:gd name="T33" fmla="*/ 37 h 37"/>
                  <a:gd name="T34" fmla="*/ 9 w 34"/>
                  <a:gd name="T35" fmla="*/ 37 h 37"/>
                  <a:gd name="T36" fmla="*/ 9 w 34"/>
                  <a:gd name="T37" fmla="*/ 37 h 37"/>
                  <a:gd name="T38" fmla="*/ 9 w 34"/>
                  <a:gd name="T39" fmla="*/ 37 h 37"/>
                  <a:gd name="T40" fmla="*/ 9 w 34"/>
                  <a:gd name="T41" fmla="*/ 37 h 37"/>
                  <a:gd name="T42" fmla="*/ 7 w 34"/>
                  <a:gd name="T43" fmla="*/ 37 h 37"/>
                  <a:gd name="T44" fmla="*/ 7 w 34"/>
                  <a:gd name="T45" fmla="*/ 37 h 37"/>
                  <a:gd name="T46" fmla="*/ 7 w 34"/>
                  <a:gd name="T47" fmla="*/ 37 h 37"/>
                  <a:gd name="T48" fmla="*/ 7 w 34"/>
                  <a:gd name="T49" fmla="*/ 37 h 37"/>
                  <a:gd name="T50" fmla="*/ 7 w 34"/>
                  <a:gd name="T51" fmla="*/ 37 h 37"/>
                  <a:gd name="T52" fmla="*/ 7 w 34"/>
                  <a:gd name="T53" fmla="*/ 37 h 37"/>
                  <a:gd name="T54" fmla="*/ 5 w 34"/>
                  <a:gd name="T55" fmla="*/ 37 h 37"/>
                  <a:gd name="T56" fmla="*/ 5 w 34"/>
                  <a:gd name="T57" fmla="*/ 37 h 37"/>
                  <a:gd name="T58" fmla="*/ 4 w 34"/>
                  <a:gd name="T59" fmla="*/ 37 h 37"/>
                  <a:gd name="T60" fmla="*/ 2 w 34"/>
                  <a:gd name="T61" fmla="*/ 37 h 37"/>
                  <a:gd name="T62" fmla="*/ 2 w 34"/>
                  <a:gd name="T63" fmla="*/ 37 h 37"/>
                  <a:gd name="T64" fmla="*/ 0 w 34"/>
                  <a:gd name="T65" fmla="*/ 1 h 37"/>
                  <a:gd name="T66" fmla="*/ 29 w 34"/>
                  <a:gd name="T67" fmla="*/ 0 h 37"/>
                  <a:gd name="T68" fmla="*/ 31 w 34"/>
                  <a:gd name="T69" fmla="*/ 6 h 37"/>
                  <a:gd name="T70" fmla="*/ 31 w 34"/>
                  <a:gd name="T71" fmla="*/ 13 h 37"/>
                  <a:gd name="T72" fmla="*/ 31 w 34"/>
                  <a:gd name="T73" fmla="*/ 18 h 37"/>
                  <a:gd name="T74" fmla="*/ 31 w 34"/>
                  <a:gd name="T75" fmla="*/ 23 h 37"/>
                  <a:gd name="T76" fmla="*/ 31 w 34"/>
                  <a:gd name="T77"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37">
                    <a:moveTo>
                      <a:pt x="31" y="23"/>
                    </a:moveTo>
                    <a:lnTo>
                      <a:pt x="34" y="35"/>
                    </a:lnTo>
                    <a:lnTo>
                      <a:pt x="24" y="35"/>
                    </a:lnTo>
                    <a:lnTo>
                      <a:pt x="24" y="35"/>
                    </a:lnTo>
                    <a:lnTo>
                      <a:pt x="24" y="35"/>
                    </a:lnTo>
                    <a:lnTo>
                      <a:pt x="21" y="35"/>
                    </a:lnTo>
                    <a:lnTo>
                      <a:pt x="21" y="35"/>
                    </a:lnTo>
                    <a:lnTo>
                      <a:pt x="19" y="35"/>
                    </a:lnTo>
                    <a:lnTo>
                      <a:pt x="19" y="35"/>
                    </a:lnTo>
                    <a:lnTo>
                      <a:pt x="17" y="35"/>
                    </a:lnTo>
                    <a:lnTo>
                      <a:pt x="14" y="35"/>
                    </a:lnTo>
                    <a:lnTo>
                      <a:pt x="14" y="35"/>
                    </a:lnTo>
                    <a:lnTo>
                      <a:pt x="14" y="35"/>
                    </a:lnTo>
                    <a:lnTo>
                      <a:pt x="11" y="37"/>
                    </a:lnTo>
                    <a:lnTo>
                      <a:pt x="9" y="37"/>
                    </a:lnTo>
                    <a:lnTo>
                      <a:pt x="9" y="37"/>
                    </a:lnTo>
                    <a:lnTo>
                      <a:pt x="9" y="37"/>
                    </a:lnTo>
                    <a:lnTo>
                      <a:pt x="9" y="37"/>
                    </a:lnTo>
                    <a:lnTo>
                      <a:pt x="9" y="37"/>
                    </a:lnTo>
                    <a:lnTo>
                      <a:pt x="9" y="37"/>
                    </a:lnTo>
                    <a:lnTo>
                      <a:pt x="9" y="37"/>
                    </a:lnTo>
                    <a:lnTo>
                      <a:pt x="7" y="37"/>
                    </a:lnTo>
                    <a:lnTo>
                      <a:pt x="7" y="37"/>
                    </a:lnTo>
                    <a:lnTo>
                      <a:pt x="7" y="37"/>
                    </a:lnTo>
                    <a:lnTo>
                      <a:pt x="7" y="37"/>
                    </a:lnTo>
                    <a:lnTo>
                      <a:pt x="7" y="37"/>
                    </a:lnTo>
                    <a:lnTo>
                      <a:pt x="7" y="37"/>
                    </a:lnTo>
                    <a:lnTo>
                      <a:pt x="5" y="37"/>
                    </a:lnTo>
                    <a:lnTo>
                      <a:pt x="5" y="37"/>
                    </a:lnTo>
                    <a:lnTo>
                      <a:pt x="4" y="37"/>
                    </a:lnTo>
                    <a:lnTo>
                      <a:pt x="2" y="37"/>
                    </a:lnTo>
                    <a:lnTo>
                      <a:pt x="2" y="37"/>
                    </a:lnTo>
                    <a:lnTo>
                      <a:pt x="0" y="1"/>
                    </a:lnTo>
                    <a:lnTo>
                      <a:pt x="29" y="0"/>
                    </a:lnTo>
                    <a:lnTo>
                      <a:pt x="31" y="6"/>
                    </a:lnTo>
                    <a:lnTo>
                      <a:pt x="31" y="13"/>
                    </a:lnTo>
                    <a:lnTo>
                      <a:pt x="31" y="18"/>
                    </a:lnTo>
                    <a:lnTo>
                      <a:pt x="31" y="23"/>
                    </a:lnTo>
                    <a:lnTo>
                      <a:pt x="31" y="2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72" name="Freeform 2633"/>
              <p:cNvSpPr>
                <a:spLocks/>
              </p:cNvSpPr>
              <p:nvPr/>
            </p:nvSpPr>
            <p:spPr bwMode="auto">
              <a:xfrm>
                <a:off x="3716" y="1496"/>
                <a:ext cx="34" cy="37"/>
              </a:xfrm>
              <a:custGeom>
                <a:avLst/>
                <a:gdLst>
                  <a:gd name="T0" fmla="*/ 31 w 34"/>
                  <a:gd name="T1" fmla="*/ 23 h 37"/>
                  <a:gd name="T2" fmla="*/ 34 w 34"/>
                  <a:gd name="T3" fmla="*/ 35 h 37"/>
                  <a:gd name="T4" fmla="*/ 24 w 34"/>
                  <a:gd name="T5" fmla="*/ 35 h 37"/>
                  <a:gd name="T6" fmla="*/ 24 w 34"/>
                  <a:gd name="T7" fmla="*/ 35 h 37"/>
                  <a:gd name="T8" fmla="*/ 24 w 34"/>
                  <a:gd name="T9" fmla="*/ 35 h 37"/>
                  <a:gd name="T10" fmla="*/ 21 w 34"/>
                  <a:gd name="T11" fmla="*/ 35 h 37"/>
                  <a:gd name="T12" fmla="*/ 21 w 34"/>
                  <a:gd name="T13" fmla="*/ 35 h 37"/>
                  <a:gd name="T14" fmla="*/ 19 w 34"/>
                  <a:gd name="T15" fmla="*/ 35 h 37"/>
                  <a:gd name="T16" fmla="*/ 19 w 34"/>
                  <a:gd name="T17" fmla="*/ 35 h 37"/>
                  <a:gd name="T18" fmla="*/ 17 w 34"/>
                  <a:gd name="T19" fmla="*/ 35 h 37"/>
                  <a:gd name="T20" fmla="*/ 14 w 34"/>
                  <a:gd name="T21" fmla="*/ 35 h 37"/>
                  <a:gd name="T22" fmla="*/ 14 w 34"/>
                  <a:gd name="T23" fmla="*/ 35 h 37"/>
                  <a:gd name="T24" fmla="*/ 14 w 34"/>
                  <a:gd name="T25" fmla="*/ 35 h 37"/>
                  <a:gd name="T26" fmla="*/ 11 w 34"/>
                  <a:gd name="T27" fmla="*/ 37 h 37"/>
                  <a:gd name="T28" fmla="*/ 9 w 34"/>
                  <a:gd name="T29" fmla="*/ 37 h 37"/>
                  <a:gd name="T30" fmla="*/ 9 w 34"/>
                  <a:gd name="T31" fmla="*/ 37 h 37"/>
                  <a:gd name="T32" fmla="*/ 9 w 34"/>
                  <a:gd name="T33" fmla="*/ 37 h 37"/>
                  <a:gd name="T34" fmla="*/ 9 w 34"/>
                  <a:gd name="T35" fmla="*/ 37 h 37"/>
                  <a:gd name="T36" fmla="*/ 9 w 34"/>
                  <a:gd name="T37" fmla="*/ 37 h 37"/>
                  <a:gd name="T38" fmla="*/ 9 w 34"/>
                  <a:gd name="T39" fmla="*/ 37 h 37"/>
                  <a:gd name="T40" fmla="*/ 9 w 34"/>
                  <a:gd name="T41" fmla="*/ 37 h 37"/>
                  <a:gd name="T42" fmla="*/ 7 w 34"/>
                  <a:gd name="T43" fmla="*/ 37 h 37"/>
                  <a:gd name="T44" fmla="*/ 7 w 34"/>
                  <a:gd name="T45" fmla="*/ 37 h 37"/>
                  <a:gd name="T46" fmla="*/ 7 w 34"/>
                  <a:gd name="T47" fmla="*/ 37 h 37"/>
                  <a:gd name="T48" fmla="*/ 7 w 34"/>
                  <a:gd name="T49" fmla="*/ 37 h 37"/>
                  <a:gd name="T50" fmla="*/ 7 w 34"/>
                  <a:gd name="T51" fmla="*/ 37 h 37"/>
                  <a:gd name="T52" fmla="*/ 7 w 34"/>
                  <a:gd name="T53" fmla="*/ 37 h 37"/>
                  <a:gd name="T54" fmla="*/ 5 w 34"/>
                  <a:gd name="T55" fmla="*/ 37 h 37"/>
                  <a:gd name="T56" fmla="*/ 5 w 34"/>
                  <a:gd name="T57" fmla="*/ 37 h 37"/>
                  <a:gd name="T58" fmla="*/ 4 w 34"/>
                  <a:gd name="T59" fmla="*/ 37 h 37"/>
                  <a:gd name="T60" fmla="*/ 2 w 34"/>
                  <a:gd name="T61" fmla="*/ 37 h 37"/>
                  <a:gd name="T62" fmla="*/ 2 w 34"/>
                  <a:gd name="T63" fmla="*/ 37 h 37"/>
                  <a:gd name="T64" fmla="*/ 0 w 34"/>
                  <a:gd name="T65" fmla="*/ 1 h 37"/>
                  <a:gd name="T66" fmla="*/ 29 w 34"/>
                  <a:gd name="T67" fmla="*/ 0 h 37"/>
                  <a:gd name="T68" fmla="*/ 31 w 34"/>
                  <a:gd name="T69" fmla="*/ 6 h 37"/>
                  <a:gd name="T70" fmla="*/ 31 w 34"/>
                  <a:gd name="T71" fmla="*/ 13 h 37"/>
                  <a:gd name="T72" fmla="*/ 31 w 34"/>
                  <a:gd name="T73" fmla="*/ 18 h 37"/>
                  <a:gd name="T74" fmla="*/ 31 w 34"/>
                  <a:gd name="T75" fmla="*/ 23 h 37"/>
                  <a:gd name="T76" fmla="*/ 31 w 34"/>
                  <a:gd name="T77"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37">
                    <a:moveTo>
                      <a:pt x="31" y="23"/>
                    </a:moveTo>
                    <a:lnTo>
                      <a:pt x="34" y="35"/>
                    </a:lnTo>
                    <a:lnTo>
                      <a:pt x="24" y="35"/>
                    </a:lnTo>
                    <a:lnTo>
                      <a:pt x="24" y="35"/>
                    </a:lnTo>
                    <a:lnTo>
                      <a:pt x="24" y="35"/>
                    </a:lnTo>
                    <a:lnTo>
                      <a:pt x="21" y="35"/>
                    </a:lnTo>
                    <a:lnTo>
                      <a:pt x="21" y="35"/>
                    </a:lnTo>
                    <a:lnTo>
                      <a:pt x="19" y="35"/>
                    </a:lnTo>
                    <a:lnTo>
                      <a:pt x="19" y="35"/>
                    </a:lnTo>
                    <a:lnTo>
                      <a:pt x="17" y="35"/>
                    </a:lnTo>
                    <a:lnTo>
                      <a:pt x="14" y="35"/>
                    </a:lnTo>
                    <a:lnTo>
                      <a:pt x="14" y="35"/>
                    </a:lnTo>
                    <a:lnTo>
                      <a:pt x="14" y="35"/>
                    </a:lnTo>
                    <a:lnTo>
                      <a:pt x="11" y="37"/>
                    </a:lnTo>
                    <a:lnTo>
                      <a:pt x="9" y="37"/>
                    </a:lnTo>
                    <a:lnTo>
                      <a:pt x="9" y="37"/>
                    </a:lnTo>
                    <a:lnTo>
                      <a:pt x="9" y="37"/>
                    </a:lnTo>
                    <a:lnTo>
                      <a:pt x="9" y="37"/>
                    </a:lnTo>
                    <a:lnTo>
                      <a:pt x="9" y="37"/>
                    </a:lnTo>
                    <a:lnTo>
                      <a:pt x="9" y="37"/>
                    </a:lnTo>
                    <a:lnTo>
                      <a:pt x="9" y="37"/>
                    </a:lnTo>
                    <a:lnTo>
                      <a:pt x="7" y="37"/>
                    </a:lnTo>
                    <a:lnTo>
                      <a:pt x="7" y="37"/>
                    </a:lnTo>
                    <a:lnTo>
                      <a:pt x="7" y="37"/>
                    </a:lnTo>
                    <a:lnTo>
                      <a:pt x="7" y="37"/>
                    </a:lnTo>
                    <a:lnTo>
                      <a:pt x="7" y="37"/>
                    </a:lnTo>
                    <a:lnTo>
                      <a:pt x="7" y="37"/>
                    </a:lnTo>
                    <a:lnTo>
                      <a:pt x="5" y="37"/>
                    </a:lnTo>
                    <a:lnTo>
                      <a:pt x="5" y="37"/>
                    </a:lnTo>
                    <a:lnTo>
                      <a:pt x="4" y="37"/>
                    </a:lnTo>
                    <a:lnTo>
                      <a:pt x="2" y="37"/>
                    </a:lnTo>
                    <a:lnTo>
                      <a:pt x="2" y="37"/>
                    </a:lnTo>
                    <a:lnTo>
                      <a:pt x="0" y="1"/>
                    </a:lnTo>
                    <a:lnTo>
                      <a:pt x="29" y="0"/>
                    </a:lnTo>
                    <a:lnTo>
                      <a:pt x="31" y="6"/>
                    </a:lnTo>
                    <a:lnTo>
                      <a:pt x="31" y="13"/>
                    </a:lnTo>
                    <a:lnTo>
                      <a:pt x="31" y="18"/>
                    </a:lnTo>
                    <a:lnTo>
                      <a:pt x="31" y="23"/>
                    </a:lnTo>
                    <a:lnTo>
                      <a:pt x="31"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73" name="Freeform 2634"/>
              <p:cNvSpPr>
                <a:spLocks/>
              </p:cNvSpPr>
              <p:nvPr/>
            </p:nvSpPr>
            <p:spPr bwMode="auto">
              <a:xfrm>
                <a:off x="3491" y="1147"/>
                <a:ext cx="32" cy="61"/>
              </a:xfrm>
              <a:custGeom>
                <a:avLst/>
                <a:gdLst>
                  <a:gd name="T0" fmla="*/ 24 w 32"/>
                  <a:gd name="T1" fmla="*/ 0 h 61"/>
                  <a:gd name="T2" fmla="*/ 24 w 32"/>
                  <a:gd name="T3" fmla="*/ 0 h 61"/>
                  <a:gd name="T4" fmla="*/ 26 w 32"/>
                  <a:gd name="T5" fmla="*/ 0 h 61"/>
                  <a:gd name="T6" fmla="*/ 29 w 32"/>
                  <a:gd name="T7" fmla="*/ 0 h 61"/>
                  <a:gd name="T8" fmla="*/ 32 w 32"/>
                  <a:gd name="T9" fmla="*/ 0 h 61"/>
                  <a:gd name="T10" fmla="*/ 32 w 32"/>
                  <a:gd name="T11" fmla="*/ 61 h 61"/>
                  <a:gd name="T12" fmla="*/ 26 w 32"/>
                  <a:gd name="T13" fmla="*/ 61 h 61"/>
                  <a:gd name="T14" fmla="*/ 2 w 32"/>
                  <a:gd name="T15" fmla="*/ 61 h 61"/>
                  <a:gd name="T16" fmla="*/ 2 w 32"/>
                  <a:gd name="T17" fmla="*/ 25 h 61"/>
                  <a:gd name="T18" fmla="*/ 0 w 32"/>
                  <a:gd name="T19" fmla="*/ 0 h 61"/>
                  <a:gd name="T20" fmla="*/ 24 w 32"/>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1">
                    <a:moveTo>
                      <a:pt x="24" y="0"/>
                    </a:moveTo>
                    <a:lnTo>
                      <a:pt x="24" y="0"/>
                    </a:lnTo>
                    <a:lnTo>
                      <a:pt x="26" y="0"/>
                    </a:lnTo>
                    <a:lnTo>
                      <a:pt x="29" y="0"/>
                    </a:lnTo>
                    <a:lnTo>
                      <a:pt x="32" y="0"/>
                    </a:lnTo>
                    <a:lnTo>
                      <a:pt x="32" y="61"/>
                    </a:lnTo>
                    <a:lnTo>
                      <a:pt x="26" y="61"/>
                    </a:lnTo>
                    <a:lnTo>
                      <a:pt x="2" y="61"/>
                    </a:lnTo>
                    <a:lnTo>
                      <a:pt x="2" y="25"/>
                    </a:lnTo>
                    <a:lnTo>
                      <a:pt x="0" y="0"/>
                    </a:lnTo>
                    <a:lnTo>
                      <a:pt x="2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74" name="Freeform 2635"/>
              <p:cNvSpPr>
                <a:spLocks/>
              </p:cNvSpPr>
              <p:nvPr/>
            </p:nvSpPr>
            <p:spPr bwMode="auto">
              <a:xfrm>
                <a:off x="3491" y="1147"/>
                <a:ext cx="32" cy="61"/>
              </a:xfrm>
              <a:custGeom>
                <a:avLst/>
                <a:gdLst>
                  <a:gd name="T0" fmla="*/ 24 w 32"/>
                  <a:gd name="T1" fmla="*/ 0 h 61"/>
                  <a:gd name="T2" fmla="*/ 24 w 32"/>
                  <a:gd name="T3" fmla="*/ 0 h 61"/>
                  <a:gd name="T4" fmla="*/ 26 w 32"/>
                  <a:gd name="T5" fmla="*/ 0 h 61"/>
                  <a:gd name="T6" fmla="*/ 29 w 32"/>
                  <a:gd name="T7" fmla="*/ 0 h 61"/>
                  <a:gd name="T8" fmla="*/ 32 w 32"/>
                  <a:gd name="T9" fmla="*/ 0 h 61"/>
                  <a:gd name="T10" fmla="*/ 32 w 32"/>
                  <a:gd name="T11" fmla="*/ 61 h 61"/>
                  <a:gd name="T12" fmla="*/ 26 w 32"/>
                  <a:gd name="T13" fmla="*/ 61 h 61"/>
                  <a:gd name="T14" fmla="*/ 2 w 32"/>
                  <a:gd name="T15" fmla="*/ 61 h 61"/>
                  <a:gd name="T16" fmla="*/ 2 w 32"/>
                  <a:gd name="T17" fmla="*/ 25 h 61"/>
                  <a:gd name="T18" fmla="*/ 0 w 32"/>
                  <a:gd name="T19" fmla="*/ 0 h 61"/>
                  <a:gd name="T20" fmla="*/ 24 w 32"/>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1">
                    <a:moveTo>
                      <a:pt x="24" y="0"/>
                    </a:moveTo>
                    <a:lnTo>
                      <a:pt x="24" y="0"/>
                    </a:lnTo>
                    <a:lnTo>
                      <a:pt x="26" y="0"/>
                    </a:lnTo>
                    <a:lnTo>
                      <a:pt x="29" y="0"/>
                    </a:lnTo>
                    <a:lnTo>
                      <a:pt x="32" y="0"/>
                    </a:lnTo>
                    <a:lnTo>
                      <a:pt x="32" y="61"/>
                    </a:lnTo>
                    <a:lnTo>
                      <a:pt x="26" y="61"/>
                    </a:lnTo>
                    <a:lnTo>
                      <a:pt x="2" y="61"/>
                    </a:lnTo>
                    <a:lnTo>
                      <a:pt x="2" y="25"/>
                    </a:lnTo>
                    <a:lnTo>
                      <a:pt x="0" y="0"/>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75" name="Freeform 2636"/>
              <p:cNvSpPr>
                <a:spLocks/>
              </p:cNvSpPr>
              <p:nvPr/>
            </p:nvSpPr>
            <p:spPr bwMode="auto">
              <a:xfrm>
                <a:off x="3596" y="1313"/>
                <a:ext cx="32" cy="32"/>
              </a:xfrm>
              <a:custGeom>
                <a:avLst/>
                <a:gdLst>
                  <a:gd name="T0" fmla="*/ 32 w 32"/>
                  <a:gd name="T1" fmla="*/ 16 h 32"/>
                  <a:gd name="T2" fmla="*/ 32 w 32"/>
                  <a:gd name="T3" fmla="*/ 30 h 32"/>
                  <a:gd name="T4" fmla="*/ 2 w 32"/>
                  <a:gd name="T5" fmla="*/ 32 h 32"/>
                  <a:gd name="T6" fmla="*/ 2 w 32"/>
                  <a:gd name="T7" fmla="*/ 16 h 32"/>
                  <a:gd name="T8" fmla="*/ 0 w 32"/>
                  <a:gd name="T9" fmla="*/ 1 h 32"/>
                  <a:gd name="T10" fmla="*/ 0 w 32"/>
                  <a:gd name="T11" fmla="*/ 0 h 32"/>
                  <a:gd name="T12" fmla="*/ 7 w 32"/>
                  <a:gd name="T13" fmla="*/ 0 h 32"/>
                  <a:gd name="T14" fmla="*/ 24 w 32"/>
                  <a:gd name="T15" fmla="*/ 0 h 32"/>
                  <a:gd name="T16" fmla="*/ 24 w 32"/>
                  <a:gd name="T17" fmla="*/ 16 h 32"/>
                  <a:gd name="T18" fmla="*/ 32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lnTo>
                      <a:pt x="32" y="30"/>
                    </a:lnTo>
                    <a:lnTo>
                      <a:pt x="2" y="32"/>
                    </a:lnTo>
                    <a:lnTo>
                      <a:pt x="2" y="16"/>
                    </a:lnTo>
                    <a:lnTo>
                      <a:pt x="0" y="1"/>
                    </a:lnTo>
                    <a:lnTo>
                      <a:pt x="0" y="0"/>
                    </a:lnTo>
                    <a:lnTo>
                      <a:pt x="7" y="0"/>
                    </a:lnTo>
                    <a:lnTo>
                      <a:pt x="24" y="0"/>
                    </a:lnTo>
                    <a:lnTo>
                      <a:pt x="24" y="16"/>
                    </a:lnTo>
                    <a:lnTo>
                      <a:pt x="32" y="1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76" name="Freeform 2637"/>
              <p:cNvSpPr>
                <a:spLocks/>
              </p:cNvSpPr>
              <p:nvPr/>
            </p:nvSpPr>
            <p:spPr bwMode="auto">
              <a:xfrm>
                <a:off x="3596" y="1313"/>
                <a:ext cx="32" cy="32"/>
              </a:xfrm>
              <a:custGeom>
                <a:avLst/>
                <a:gdLst>
                  <a:gd name="T0" fmla="*/ 32 w 32"/>
                  <a:gd name="T1" fmla="*/ 16 h 32"/>
                  <a:gd name="T2" fmla="*/ 32 w 32"/>
                  <a:gd name="T3" fmla="*/ 30 h 32"/>
                  <a:gd name="T4" fmla="*/ 2 w 32"/>
                  <a:gd name="T5" fmla="*/ 32 h 32"/>
                  <a:gd name="T6" fmla="*/ 2 w 32"/>
                  <a:gd name="T7" fmla="*/ 16 h 32"/>
                  <a:gd name="T8" fmla="*/ 0 w 32"/>
                  <a:gd name="T9" fmla="*/ 1 h 32"/>
                  <a:gd name="T10" fmla="*/ 0 w 32"/>
                  <a:gd name="T11" fmla="*/ 0 h 32"/>
                  <a:gd name="T12" fmla="*/ 7 w 32"/>
                  <a:gd name="T13" fmla="*/ 0 h 32"/>
                  <a:gd name="T14" fmla="*/ 24 w 32"/>
                  <a:gd name="T15" fmla="*/ 0 h 32"/>
                  <a:gd name="T16" fmla="*/ 24 w 32"/>
                  <a:gd name="T17" fmla="*/ 16 h 32"/>
                  <a:gd name="T18" fmla="*/ 32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lnTo>
                      <a:pt x="32" y="30"/>
                    </a:lnTo>
                    <a:lnTo>
                      <a:pt x="2" y="32"/>
                    </a:lnTo>
                    <a:lnTo>
                      <a:pt x="2" y="16"/>
                    </a:lnTo>
                    <a:lnTo>
                      <a:pt x="0" y="1"/>
                    </a:lnTo>
                    <a:lnTo>
                      <a:pt x="0" y="0"/>
                    </a:lnTo>
                    <a:lnTo>
                      <a:pt x="7" y="0"/>
                    </a:lnTo>
                    <a:lnTo>
                      <a:pt x="24" y="0"/>
                    </a:lnTo>
                    <a:lnTo>
                      <a:pt x="24" y="16"/>
                    </a:lnTo>
                    <a:lnTo>
                      <a:pt x="32"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77" name="Freeform 2638"/>
              <p:cNvSpPr>
                <a:spLocks/>
              </p:cNvSpPr>
              <p:nvPr/>
            </p:nvSpPr>
            <p:spPr bwMode="auto">
              <a:xfrm>
                <a:off x="3537" y="1096"/>
                <a:ext cx="85" cy="88"/>
              </a:xfrm>
              <a:custGeom>
                <a:avLst/>
                <a:gdLst>
                  <a:gd name="T0" fmla="*/ 81 w 85"/>
                  <a:gd name="T1" fmla="*/ 17 h 88"/>
                  <a:gd name="T2" fmla="*/ 83 w 85"/>
                  <a:gd name="T3" fmla="*/ 49 h 88"/>
                  <a:gd name="T4" fmla="*/ 85 w 85"/>
                  <a:gd name="T5" fmla="*/ 86 h 88"/>
                  <a:gd name="T6" fmla="*/ 41 w 85"/>
                  <a:gd name="T7" fmla="*/ 88 h 88"/>
                  <a:gd name="T8" fmla="*/ 41 w 85"/>
                  <a:gd name="T9" fmla="*/ 69 h 88"/>
                  <a:gd name="T10" fmla="*/ 37 w 85"/>
                  <a:gd name="T11" fmla="*/ 67 h 88"/>
                  <a:gd name="T12" fmla="*/ 41 w 85"/>
                  <a:gd name="T13" fmla="*/ 59 h 88"/>
                  <a:gd name="T14" fmla="*/ 30 w 85"/>
                  <a:gd name="T15" fmla="*/ 59 h 88"/>
                  <a:gd name="T16" fmla="*/ 25 w 85"/>
                  <a:gd name="T17" fmla="*/ 56 h 88"/>
                  <a:gd name="T18" fmla="*/ 24 w 85"/>
                  <a:gd name="T19" fmla="*/ 49 h 88"/>
                  <a:gd name="T20" fmla="*/ 20 w 85"/>
                  <a:gd name="T21" fmla="*/ 42 h 88"/>
                  <a:gd name="T22" fmla="*/ 7 w 85"/>
                  <a:gd name="T23" fmla="*/ 49 h 88"/>
                  <a:gd name="T24" fmla="*/ 2 w 85"/>
                  <a:gd name="T25" fmla="*/ 45 h 88"/>
                  <a:gd name="T26" fmla="*/ 0 w 85"/>
                  <a:gd name="T27" fmla="*/ 15 h 88"/>
                  <a:gd name="T28" fmla="*/ 0 w 85"/>
                  <a:gd name="T29" fmla="*/ 6 h 88"/>
                  <a:gd name="T30" fmla="*/ 39 w 85"/>
                  <a:gd name="T31" fmla="*/ 5 h 88"/>
                  <a:gd name="T32" fmla="*/ 39 w 85"/>
                  <a:gd name="T33" fmla="*/ 0 h 88"/>
                  <a:gd name="T34" fmla="*/ 79 w 85"/>
                  <a:gd name="T35" fmla="*/ 0 h 88"/>
                  <a:gd name="T36" fmla="*/ 81 w 85"/>
                  <a:gd name="T37" fmla="*/ 1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8">
                    <a:moveTo>
                      <a:pt x="81" y="17"/>
                    </a:moveTo>
                    <a:lnTo>
                      <a:pt x="83" y="49"/>
                    </a:lnTo>
                    <a:lnTo>
                      <a:pt x="85" y="86"/>
                    </a:lnTo>
                    <a:lnTo>
                      <a:pt x="41" y="88"/>
                    </a:lnTo>
                    <a:lnTo>
                      <a:pt x="41" y="69"/>
                    </a:lnTo>
                    <a:lnTo>
                      <a:pt x="37" y="67"/>
                    </a:lnTo>
                    <a:lnTo>
                      <a:pt x="41" y="59"/>
                    </a:lnTo>
                    <a:lnTo>
                      <a:pt x="30" y="59"/>
                    </a:lnTo>
                    <a:lnTo>
                      <a:pt x="25" y="56"/>
                    </a:lnTo>
                    <a:lnTo>
                      <a:pt x="24" y="49"/>
                    </a:lnTo>
                    <a:lnTo>
                      <a:pt x="20" y="42"/>
                    </a:lnTo>
                    <a:lnTo>
                      <a:pt x="7" y="49"/>
                    </a:lnTo>
                    <a:lnTo>
                      <a:pt x="2" y="45"/>
                    </a:lnTo>
                    <a:lnTo>
                      <a:pt x="0" y="15"/>
                    </a:lnTo>
                    <a:lnTo>
                      <a:pt x="0" y="6"/>
                    </a:lnTo>
                    <a:lnTo>
                      <a:pt x="39" y="5"/>
                    </a:lnTo>
                    <a:lnTo>
                      <a:pt x="39" y="0"/>
                    </a:lnTo>
                    <a:lnTo>
                      <a:pt x="79" y="0"/>
                    </a:lnTo>
                    <a:lnTo>
                      <a:pt x="81"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78" name="Freeform 2639"/>
              <p:cNvSpPr>
                <a:spLocks/>
              </p:cNvSpPr>
              <p:nvPr/>
            </p:nvSpPr>
            <p:spPr bwMode="auto">
              <a:xfrm>
                <a:off x="3537" y="1096"/>
                <a:ext cx="85" cy="88"/>
              </a:xfrm>
              <a:custGeom>
                <a:avLst/>
                <a:gdLst>
                  <a:gd name="T0" fmla="*/ 81 w 85"/>
                  <a:gd name="T1" fmla="*/ 17 h 88"/>
                  <a:gd name="T2" fmla="*/ 83 w 85"/>
                  <a:gd name="T3" fmla="*/ 49 h 88"/>
                  <a:gd name="T4" fmla="*/ 85 w 85"/>
                  <a:gd name="T5" fmla="*/ 86 h 88"/>
                  <a:gd name="T6" fmla="*/ 41 w 85"/>
                  <a:gd name="T7" fmla="*/ 88 h 88"/>
                  <a:gd name="T8" fmla="*/ 41 w 85"/>
                  <a:gd name="T9" fmla="*/ 69 h 88"/>
                  <a:gd name="T10" fmla="*/ 37 w 85"/>
                  <a:gd name="T11" fmla="*/ 67 h 88"/>
                  <a:gd name="T12" fmla="*/ 41 w 85"/>
                  <a:gd name="T13" fmla="*/ 59 h 88"/>
                  <a:gd name="T14" fmla="*/ 30 w 85"/>
                  <a:gd name="T15" fmla="*/ 59 h 88"/>
                  <a:gd name="T16" fmla="*/ 25 w 85"/>
                  <a:gd name="T17" fmla="*/ 56 h 88"/>
                  <a:gd name="T18" fmla="*/ 24 w 85"/>
                  <a:gd name="T19" fmla="*/ 49 h 88"/>
                  <a:gd name="T20" fmla="*/ 20 w 85"/>
                  <a:gd name="T21" fmla="*/ 42 h 88"/>
                  <a:gd name="T22" fmla="*/ 7 w 85"/>
                  <a:gd name="T23" fmla="*/ 49 h 88"/>
                  <a:gd name="T24" fmla="*/ 2 w 85"/>
                  <a:gd name="T25" fmla="*/ 45 h 88"/>
                  <a:gd name="T26" fmla="*/ 0 w 85"/>
                  <a:gd name="T27" fmla="*/ 15 h 88"/>
                  <a:gd name="T28" fmla="*/ 0 w 85"/>
                  <a:gd name="T29" fmla="*/ 6 h 88"/>
                  <a:gd name="T30" fmla="*/ 39 w 85"/>
                  <a:gd name="T31" fmla="*/ 5 h 88"/>
                  <a:gd name="T32" fmla="*/ 39 w 85"/>
                  <a:gd name="T33" fmla="*/ 0 h 88"/>
                  <a:gd name="T34" fmla="*/ 79 w 85"/>
                  <a:gd name="T35" fmla="*/ 0 h 88"/>
                  <a:gd name="T36" fmla="*/ 81 w 85"/>
                  <a:gd name="T37" fmla="*/ 1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8">
                    <a:moveTo>
                      <a:pt x="81" y="17"/>
                    </a:moveTo>
                    <a:lnTo>
                      <a:pt x="83" y="49"/>
                    </a:lnTo>
                    <a:lnTo>
                      <a:pt x="85" y="86"/>
                    </a:lnTo>
                    <a:lnTo>
                      <a:pt x="41" y="88"/>
                    </a:lnTo>
                    <a:lnTo>
                      <a:pt x="41" y="69"/>
                    </a:lnTo>
                    <a:lnTo>
                      <a:pt x="37" y="67"/>
                    </a:lnTo>
                    <a:lnTo>
                      <a:pt x="41" y="59"/>
                    </a:lnTo>
                    <a:lnTo>
                      <a:pt x="30" y="59"/>
                    </a:lnTo>
                    <a:lnTo>
                      <a:pt x="25" y="56"/>
                    </a:lnTo>
                    <a:lnTo>
                      <a:pt x="24" y="49"/>
                    </a:lnTo>
                    <a:lnTo>
                      <a:pt x="20" y="42"/>
                    </a:lnTo>
                    <a:lnTo>
                      <a:pt x="7" y="49"/>
                    </a:lnTo>
                    <a:lnTo>
                      <a:pt x="2" y="45"/>
                    </a:lnTo>
                    <a:lnTo>
                      <a:pt x="0" y="15"/>
                    </a:lnTo>
                    <a:lnTo>
                      <a:pt x="0" y="6"/>
                    </a:lnTo>
                    <a:lnTo>
                      <a:pt x="39" y="5"/>
                    </a:lnTo>
                    <a:lnTo>
                      <a:pt x="39" y="0"/>
                    </a:lnTo>
                    <a:lnTo>
                      <a:pt x="79" y="0"/>
                    </a:lnTo>
                    <a:lnTo>
                      <a:pt x="81"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79" name="Freeform 2640"/>
              <p:cNvSpPr>
                <a:spLocks/>
              </p:cNvSpPr>
              <p:nvPr/>
            </p:nvSpPr>
            <p:spPr bwMode="auto">
              <a:xfrm>
                <a:off x="3478" y="1504"/>
                <a:ext cx="39" cy="34"/>
              </a:xfrm>
              <a:custGeom>
                <a:avLst/>
                <a:gdLst>
                  <a:gd name="T0" fmla="*/ 39 w 39"/>
                  <a:gd name="T1" fmla="*/ 0 h 34"/>
                  <a:gd name="T2" fmla="*/ 39 w 39"/>
                  <a:gd name="T3" fmla="*/ 34 h 34"/>
                  <a:gd name="T4" fmla="*/ 39 w 39"/>
                  <a:gd name="T5" fmla="*/ 34 h 34"/>
                  <a:gd name="T6" fmla="*/ 39 w 39"/>
                  <a:gd name="T7" fmla="*/ 34 h 34"/>
                  <a:gd name="T8" fmla="*/ 37 w 39"/>
                  <a:gd name="T9" fmla="*/ 34 h 34"/>
                  <a:gd name="T10" fmla="*/ 37 w 39"/>
                  <a:gd name="T11" fmla="*/ 34 h 34"/>
                  <a:gd name="T12" fmla="*/ 37 w 39"/>
                  <a:gd name="T13" fmla="*/ 34 h 34"/>
                  <a:gd name="T14" fmla="*/ 33 w 39"/>
                  <a:gd name="T15" fmla="*/ 34 h 34"/>
                  <a:gd name="T16" fmla="*/ 33 w 39"/>
                  <a:gd name="T17" fmla="*/ 34 h 34"/>
                  <a:gd name="T18" fmla="*/ 33 w 39"/>
                  <a:gd name="T19" fmla="*/ 34 h 34"/>
                  <a:gd name="T20" fmla="*/ 33 w 39"/>
                  <a:gd name="T21" fmla="*/ 34 h 34"/>
                  <a:gd name="T22" fmla="*/ 33 w 39"/>
                  <a:gd name="T23" fmla="*/ 34 h 34"/>
                  <a:gd name="T24" fmla="*/ 32 w 39"/>
                  <a:gd name="T25" fmla="*/ 34 h 34"/>
                  <a:gd name="T26" fmla="*/ 30 w 39"/>
                  <a:gd name="T27" fmla="*/ 34 h 34"/>
                  <a:gd name="T28" fmla="*/ 28 w 39"/>
                  <a:gd name="T29" fmla="*/ 34 h 34"/>
                  <a:gd name="T30" fmla="*/ 28 w 39"/>
                  <a:gd name="T31" fmla="*/ 34 h 34"/>
                  <a:gd name="T32" fmla="*/ 27 w 39"/>
                  <a:gd name="T33" fmla="*/ 34 h 34"/>
                  <a:gd name="T34" fmla="*/ 25 w 39"/>
                  <a:gd name="T35" fmla="*/ 34 h 34"/>
                  <a:gd name="T36" fmla="*/ 25 w 39"/>
                  <a:gd name="T37" fmla="*/ 34 h 34"/>
                  <a:gd name="T38" fmla="*/ 22 w 39"/>
                  <a:gd name="T39" fmla="*/ 34 h 34"/>
                  <a:gd name="T40" fmla="*/ 22 w 39"/>
                  <a:gd name="T41" fmla="*/ 34 h 34"/>
                  <a:gd name="T42" fmla="*/ 18 w 39"/>
                  <a:gd name="T43" fmla="*/ 34 h 34"/>
                  <a:gd name="T44" fmla="*/ 18 w 39"/>
                  <a:gd name="T45" fmla="*/ 34 h 34"/>
                  <a:gd name="T46" fmla="*/ 17 w 39"/>
                  <a:gd name="T47" fmla="*/ 34 h 34"/>
                  <a:gd name="T48" fmla="*/ 15 w 39"/>
                  <a:gd name="T49" fmla="*/ 34 h 34"/>
                  <a:gd name="T50" fmla="*/ 13 w 39"/>
                  <a:gd name="T51" fmla="*/ 34 h 34"/>
                  <a:gd name="T52" fmla="*/ 13 w 39"/>
                  <a:gd name="T53" fmla="*/ 34 h 34"/>
                  <a:gd name="T54" fmla="*/ 5 w 39"/>
                  <a:gd name="T55" fmla="*/ 34 h 34"/>
                  <a:gd name="T56" fmla="*/ 5 w 39"/>
                  <a:gd name="T57" fmla="*/ 34 h 34"/>
                  <a:gd name="T58" fmla="*/ 3 w 39"/>
                  <a:gd name="T59" fmla="*/ 34 h 34"/>
                  <a:gd name="T60" fmla="*/ 3 w 39"/>
                  <a:gd name="T61" fmla="*/ 34 h 34"/>
                  <a:gd name="T62" fmla="*/ 3 w 39"/>
                  <a:gd name="T63" fmla="*/ 34 h 34"/>
                  <a:gd name="T64" fmla="*/ 1 w 39"/>
                  <a:gd name="T65" fmla="*/ 34 h 34"/>
                  <a:gd name="T66" fmla="*/ 1 w 39"/>
                  <a:gd name="T67" fmla="*/ 34 h 34"/>
                  <a:gd name="T68" fmla="*/ 0 w 39"/>
                  <a:gd name="T69" fmla="*/ 34 h 34"/>
                  <a:gd name="T70" fmla="*/ 0 w 39"/>
                  <a:gd name="T71" fmla="*/ 0 h 34"/>
                  <a:gd name="T72" fmla="*/ 37 w 39"/>
                  <a:gd name="T73" fmla="*/ 0 h 34"/>
                  <a:gd name="T74" fmla="*/ 39 w 39"/>
                  <a:gd name="T7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34">
                    <a:moveTo>
                      <a:pt x="39" y="0"/>
                    </a:moveTo>
                    <a:lnTo>
                      <a:pt x="39" y="34"/>
                    </a:lnTo>
                    <a:lnTo>
                      <a:pt x="39" y="34"/>
                    </a:lnTo>
                    <a:lnTo>
                      <a:pt x="39" y="34"/>
                    </a:lnTo>
                    <a:lnTo>
                      <a:pt x="37" y="34"/>
                    </a:lnTo>
                    <a:lnTo>
                      <a:pt x="37" y="34"/>
                    </a:lnTo>
                    <a:lnTo>
                      <a:pt x="37" y="34"/>
                    </a:lnTo>
                    <a:lnTo>
                      <a:pt x="33" y="34"/>
                    </a:lnTo>
                    <a:lnTo>
                      <a:pt x="33" y="34"/>
                    </a:lnTo>
                    <a:lnTo>
                      <a:pt x="33" y="34"/>
                    </a:lnTo>
                    <a:lnTo>
                      <a:pt x="33" y="34"/>
                    </a:lnTo>
                    <a:lnTo>
                      <a:pt x="33" y="34"/>
                    </a:lnTo>
                    <a:lnTo>
                      <a:pt x="32" y="34"/>
                    </a:lnTo>
                    <a:lnTo>
                      <a:pt x="30" y="34"/>
                    </a:lnTo>
                    <a:lnTo>
                      <a:pt x="28" y="34"/>
                    </a:lnTo>
                    <a:lnTo>
                      <a:pt x="28" y="34"/>
                    </a:lnTo>
                    <a:lnTo>
                      <a:pt x="27" y="34"/>
                    </a:lnTo>
                    <a:lnTo>
                      <a:pt x="25" y="34"/>
                    </a:lnTo>
                    <a:lnTo>
                      <a:pt x="25" y="34"/>
                    </a:lnTo>
                    <a:lnTo>
                      <a:pt x="22" y="34"/>
                    </a:lnTo>
                    <a:lnTo>
                      <a:pt x="22" y="34"/>
                    </a:lnTo>
                    <a:lnTo>
                      <a:pt x="18" y="34"/>
                    </a:lnTo>
                    <a:lnTo>
                      <a:pt x="18" y="34"/>
                    </a:lnTo>
                    <a:lnTo>
                      <a:pt x="17" y="34"/>
                    </a:lnTo>
                    <a:lnTo>
                      <a:pt x="15" y="34"/>
                    </a:lnTo>
                    <a:lnTo>
                      <a:pt x="13" y="34"/>
                    </a:lnTo>
                    <a:lnTo>
                      <a:pt x="13" y="34"/>
                    </a:lnTo>
                    <a:lnTo>
                      <a:pt x="5" y="34"/>
                    </a:lnTo>
                    <a:lnTo>
                      <a:pt x="5" y="34"/>
                    </a:lnTo>
                    <a:lnTo>
                      <a:pt x="3" y="34"/>
                    </a:lnTo>
                    <a:lnTo>
                      <a:pt x="3" y="34"/>
                    </a:lnTo>
                    <a:lnTo>
                      <a:pt x="3" y="34"/>
                    </a:lnTo>
                    <a:lnTo>
                      <a:pt x="1" y="34"/>
                    </a:lnTo>
                    <a:lnTo>
                      <a:pt x="1" y="34"/>
                    </a:lnTo>
                    <a:lnTo>
                      <a:pt x="0" y="34"/>
                    </a:lnTo>
                    <a:lnTo>
                      <a:pt x="0" y="0"/>
                    </a:lnTo>
                    <a:lnTo>
                      <a:pt x="37" y="0"/>
                    </a:lnTo>
                    <a:lnTo>
                      <a:pt x="3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80" name="Freeform 2641"/>
              <p:cNvSpPr>
                <a:spLocks/>
              </p:cNvSpPr>
              <p:nvPr/>
            </p:nvSpPr>
            <p:spPr bwMode="auto">
              <a:xfrm>
                <a:off x="3478" y="1504"/>
                <a:ext cx="39" cy="34"/>
              </a:xfrm>
              <a:custGeom>
                <a:avLst/>
                <a:gdLst>
                  <a:gd name="T0" fmla="*/ 39 w 39"/>
                  <a:gd name="T1" fmla="*/ 0 h 34"/>
                  <a:gd name="T2" fmla="*/ 39 w 39"/>
                  <a:gd name="T3" fmla="*/ 34 h 34"/>
                  <a:gd name="T4" fmla="*/ 39 w 39"/>
                  <a:gd name="T5" fmla="*/ 34 h 34"/>
                  <a:gd name="T6" fmla="*/ 39 w 39"/>
                  <a:gd name="T7" fmla="*/ 34 h 34"/>
                  <a:gd name="T8" fmla="*/ 37 w 39"/>
                  <a:gd name="T9" fmla="*/ 34 h 34"/>
                  <a:gd name="T10" fmla="*/ 37 w 39"/>
                  <a:gd name="T11" fmla="*/ 34 h 34"/>
                  <a:gd name="T12" fmla="*/ 37 w 39"/>
                  <a:gd name="T13" fmla="*/ 34 h 34"/>
                  <a:gd name="T14" fmla="*/ 33 w 39"/>
                  <a:gd name="T15" fmla="*/ 34 h 34"/>
                  <a:gd name="T16" fmla="*/ 33 w 39"/>
                  <a:gd name="T17" fmla="*/ 34 h 34"/>
                  <a:gd name="T18" fmla="*/ 33 w 39"/>
                  <a:gd name="T19" fmla="*/ 34 h 34"/>
                  <a:gd name="T20" fmla="*/ 33 w 39"/>
                  <a:gd name="T21" fmla="*/ 34 h 34"/>
                  <a:gd name="T22" fmla="*/ 33 w 39"/>
                  <a:gd name="T23" fmla="*/ 34 h 34"/>
                  <a:gd name="T24" fmla="*/ 32 w 39"/>
                  <a:gd name="T25" fmla="*/ 34 h 34"/>
                  <a:gd name="T26" fmla="*/ 30 w 39"/>
                  <a:gd name="T27" fmla="*/ 34 h 34"/>
                  <a:gd name="T28" fmla="*/ 28 w 39"/>
                  <a:gd name="T29" fmla="*/ 34 h 34"/>
                  <a:gd name="T30" fmla="*/ 28 w 39"/>
                  <a:gd name="T31" fmla="*/ 34 h 34"/>
                  <a:gd name="T32" fmla="*/ 27 w 39"/>
                  <a:gd name="T33" fmla="*/ 34 h 34"/>
                  <a:gd name="T34" fmla="*/ 25 w 39"/>
                  <a:gd name="T35" fmla="*/ 34 h 34"/>
                  <a:gd name="T36" fmla="*/ 25 w 39"/>
                  <a:gd name="T37" fmla="*/ 34 h 34"/>
                  <a:gd name="T38" fmla="*/ 22 w 39"/>
                  <a:gd name="T39" fmla="*/ 34 h 34"/>
                  <a:gd name="T40" fmla="*/ 22 w 39"/>
                  <a:gd name="T41" fmla="*/ 34 h 34"/>
                  <a:gd name="T42" fmla="*/ 18 w 39"/>
                  <a:gd name="T43" fmla="*/ 34 h 34"/>
                  <a:gd name="T44" fmla="*/ 18 w 39"/>
                  <a:gd name="T45" fmla="*/ 34 h 34"/>
                  <a:gd name="T46" fmla="*/ 17 w 39"/>
                  <a:gd name="T47" fmla="*/ 34 h 34"/>
                  <a:gd name="T48" fmla="*/ 15 w 39"/>
                  <a:gd name="T49" fmla="*/ 34 h 34"/>
                  <a:gd name="T50" fmla="*/ 13 w 39"/>
                  <a:gd name="T51" fmla="*/ 34 h 34"/>
                  <a:gd name="T52" fmla="*/ 13 w 39"/>
                  <a:gd name="T53" fmla="*/ 34 h 34"/>
                  <a:gd name="T54" fmla="*/ 5 w 39"/>
                  <a:gd name="T55" fmla="*/ 34 h 34"/>
                  <a:gd name="T56" fmla="*/ 5 w 39"/>
                  <a:gd name="T57" fmla="*/ 34 h 34"/>
                  <a:gd name="T58" fmla="*/ 3 w 39"/>
                  <a:gd name="T59" fmla="*/ 34 h 34"/>
                  <a:gd name="T60" fmla="*/ 3 w 39"/>
                  <a:gd name="T61" fmla="*/ 34 h 34"/>
                  <a:gd name="T62" fmla="*/ 3 w 39"/>
                  <a:gd name="T63" fmla="*/ 34 h 34"/>
                  <a:gd name="T64" fmla="*/ 1 w 39"/>
                  <a:gd name="T65" fmla="*/ 34 h 34"/>
                  <a:gd name="T66" fmla="*/ 1 w 39"/>
                  <a:gd name="T67" fmla="*/ 34 h 34"/>
                  <a:gd name="T68" fmla="*/ 0 w 39"/>
                  <a:gd name="T69" fmla="*/ 34 h 34"/>
                  <a:gd name="T70" fmla="*/ 0 w 39"/>
                  <a:gd name="T71" fmla="*/ 0 h 34"/>
                  <a:gd name="T72" fmla="*/ 37 w 39"/>
                  <a:gd name="T73" fmla="*/ 0 h 34"/>
                  <a:gd name="T74" fmla="*/ 39 w 39"/>
                  <a:gd name="T7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34">
                    <a:moveTo>
                      <a:pt x="39" y="0"/>
                    </a:moveTo>
                    <a:lnTo>
                      <a:pt x="39" y="34"/>
                    </a:lnTo>
                    <a:lnTo>
                      <a:pt x="39" y="34"/>
                    </a:lnTo>
                    <a:lnTo>
                      <a:pt x="39" y="34"/>
                    </a:lnTo>
                    <a:lnTo>
                      <a:pt x="37" y="34"/>
                    </a:lnTo>
                    <a:lnTo>
                      <a:pt x="37" y="34"/>
                    </a:lnTo>
                    <a:lnTo>
                      <a:pt x="37" y="34"/>
                    </a:lnTo>
                    <a:lnTo>
                      <a:pt x="33" y="34"/>
                    </a:lnTo>
                    <a:lnTo>
                      <a:pt x="33" y="34"/>
                    </a:lnTo>
                    <a:lnTo>
                      <a:pt x="33" y="34"/>
                    </a:lnTo>
                    <a:lnTo>
                      <a:pt x="33" y="34"/>
                    </a:lnTo>
                    <a:lnTo>
                      <a:pt x="33" y="34"/>
                    </a:lnTo>
                    <a:lnTo>
                      <a:pt x="32" y="34"/>
                    </a:lnTo>
                    <a:lnTo>
                      <a:pt x="30" y="34"/>
                    </a:lnTo>
                    <a:lnTo>
                      <a:pt x="28" y="34"/>
                    </a:lnTo>
                    <a:lnTo>
                      <a:pt x="28" y="34"/>
                    </a:lnTo>
                    <a:lnTo>
                      <a:pt x="27" y="34"/>
                    </a:lnTo>
                    <a:lnTo>
                      <a:pt x="25" y="34"/>
                    </a:lnTo>
                    <a:lnTo>
                      <a:pt x="25" y="34"/>
                    </a:lnTo>
                    <a:lnTo>
                      <a:pt x="22" y="34"/>
                    </a:lnTo>
                    <a:lnTo>
                      <a:pt x="22" y="34"/>
                    </a:lnTo>
                    <a:lnTo>
                      <a:pt x="18" y="34"/>
                    </a:lnTo>
                    <a:lnTo>
                      <a:pt x="18" y="34"/>
                    </a:lnTo>
                    <a:lnTo>
                      <a:pt x="17" y="34"/>
                    </a:lnTo>
                    <a:lnTo>
                      <a:pt x="15" y="34"/>
                    </a:lnTo>
                    <a:lnTo>
                      <a:pt x="13" y="34"/>
                    </a:lnTo>
                    <a:lnTo>
                      <a:pt x="13" y="34"/>
                    </a:lnTo>
                    <a:lnTo>
                      <a:pt x="5" y="34"/>
                    </a:lnTo>
                    <a:lnTo>
                      <a:pt x="5" y="34"/>
                    </a:lnTo>
                    <a:lnTo>
                      <a:pt x="3" y="34"/>
                    </a:lnTo>
                    <a:lnTo>
                      <a:pt x="3" y="34"/>
                    </a:lnTo>
                    <a:lnTo>
                      <a:pt x="3" y="34"/>
                    </a:lnTo>
                    <a:lnTo>
                      <a:pt x="1" y="34"/>
                    </a:lnTo>
                    <a:lnTo>
                      <a:pt x="1" y="34"/>
                    </a:lnTo>
                    <a:lnTo>
                      <a:pt x="0" y="34"/>
                    </a:lnTo>
                    <a:lnTo>
                      <a:pt x="0" y="0"/>
                    </a:lnTo>
                    <a:lnTo>
                      <a:pt x="37"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81" name="Freeform 2642"/>
              <p:cNvSpPr>
                <a:spLocks/>
              </p:cNvSpPr>
              <p:nvPr/>
            </p:nvSpPr>
            <p:spPr bwMode="auto">
              <a:xfrm>
                <a:off x="3596" y="1268"/>
                <a:ext cx="29" cy="45"/>
              </a:xfrm>
              <a:custGeom>
                <a:avLst/>
                <a:gdLst>
                  <a:gd name="T0" fmla="*/ 27 w 29"/>
                  <a:gd name="T1" fmla="*/ 0 h 45"/>
                  <a:gd name="T2" fmla="*/ 29 w 29"/>
                  <a:gd name="T3" fmla="*/ 19 h 45"/>
                  <a:gd name="T4" fmla="*/ 24 w 29"/>
                  <a:gd name="T5" fmla="*/ 19 h 45"/>
                  <a:gd name="T6" fmla="*/ 24 w 29"/>
                  <a:gd name="T7" fmla="*/ 45 h 45"/>
                  <a:gd name="T8" fmla="*/ 7 w 29"/>
                  <a:gd name="T9" fmla="*/ 45 h 45"/>
                  <a:gd name="T10" fmla="*/ 0 w 29"/>
                  <a:gd name="T11" fmla="*/ 45 h 45"/>
                  <a:gd name="T12" fmla="*/ 0 w 29"/>
                  <a:gd name="T13" fmla="*/ 19 h 45"/>
                  <a:gd name="T14" fmla="*/ 5 w 29"/>
                  <a:gd name="T15" fmla="*/ 19 h 45"/>
                  <a:gd name="T16" fmla="*/ 5 w 29"/>
                  <a:gd name="T17" fmla="*/ 2 h 45"/>
                  <a:gd name="T18" fmla="*/ 27 w 29"/>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5">
                    <a:moveTo>
                      <a:pt x="27" y="0"/>
                    </a:moveTo>
                    <a:lnTo>
                      <a:pt x="29" y="19"/>
                    </a:lnTo>
                    <a:lnTo>
                      <a:pt x="24" y="19"/>
                    </a:lnTo>
                    <a:lnTo>
                      <a:pt x="24" y="45"/>
                    </a:lnTo>
                    <a:lnTo>
                      <a:pt x="7" y="45"/>
                    </a:lnTo>
                    <a:lnTo>
                      <a:pt x="0" y="45"/>
                    </a:lnTo>
                    <a:lnTo>
                      <a:pt x="0" y="19"/>
                    </a:lnTo>
                    <a:lnTo>
                      <a:pt x="5" y="19"/>
                    </a:lnTo>
                    <a:lnTo>
                      <a:pt x="5" y="2"/>
                    </a:lnTo>
                    <a:lnTo>
                      <a:pt x="2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82" name="Freeform 2643"/>
              <p:cNvSpPr>
                <a:spLocks/>
              </p:cNvSpPr>
              <p:nvPr/>
            </p:nvSpPr>
            <p:spPr bwMode="auto">
              <a:xfrm>
                <a:off x="3596" y="1268"/>
                <a:ext cx="29" cy="45"/>
              </a:xfrm>
              <a:custGeom>
                <a:avLst/>
                <a:gdLst>
                  <a:gd name="T0" fmla="*/ 27 w 29"/>
                  <a:gd name="T1" fmla="*/ 0 h 45"/>
                  <a:gd name="T2" fmla="*/ 29 w 29"/>
                  <a:gd name="T3" fmla="*/ 19 h 45"/>
                  <a:gd name="T4" fmla="*/ 24 w 29"/>
                  <a:gd name="T5" fmla="*/ 19 h 45"/>
                  <a:gd name="T6" fmla="*/ 24 w 29"/>
                  <a:gd name="T7" fmla="*/ 45 h 45"/>
                  <a:gd name="T8" fmla="*/ 7 w 29"/>
                  <a:gd name="T9" fmla="*/ 45 h 45"/>
                  <a:gd name="T10" fmla="*/ 0 w 29"/>
                  <a:gd name="T11" fmla="*/ 45 h 45"/>
                  <a:gd name="T12" fmla="*/ 0 w 29"/>
                  <a:gd name="T13" fmla="*/ 19 h 45"/>
                  <a:gd name="T14" fmla="*/ 5 w 29"/>
                  <a:gd name="T15" fmla="*/ 19 h 45"/>
                  <a:gd name="T16" fmla="*/ 5 w 29"/>
                  <a:gd name="T17" fmla="*/ 2 h 45"/>
                  <a:gd name="T18" fmla="*/ 27 w 29"/>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5">
                    <a:moveTo>
                      <a:pt x="27" y="0"/>
                    </a:moveTo>
                    <a:lnTo>
                      <a:pt x="29" y="19"/>
                    </a:lnTo>
                    <a:lnTo>
                      <a:pt x="24" y="19"/>
                    </a:lnTo>
                    <a:lnTo>
                      <a:pt x="24" y="45"/>
                    </a:lnTo>
                    <a:lnTo>
                      <a:pt x="7" y="45"/>
                    </a:lnTo>
                    <a:lnTo>
                      <a:pt x="0" y="45"/>
                    </a:lnTo>
                    <a:lnTo>
                      <a:pt x="0" y="19"/>
                    </a:lnTo>
                    <a:lnTo>
                      <a:pt x="5" y="19"/>
                    </a:lnTo>
                    <a:lnTo>
                      <a:pt x="5" y="2"/>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83" name="Freeform 2644"/>
              <p:cNvSpPr>
                <a:spLocks/>
              </p:cNvSpPr>
              <p:nvPr/>
            </p:nvSpPr>
            <p:spPr bwMode="auto">
              <a:xfrm>
                <a:off x="3489" y="1346"/>
                <a:ext cx="31" cy="53"/>
              </a:xfrm>
              <a:custGeom>
                <a:avLst/>
                <a:gdLst>
                  <a:gd name="T0" fmla="*/ 31 w 31"/>
                  <a:gd name="T1" fmla="*/ 0 h 53"/>
                  <a:gd name="T2" fmla="*/ 31 w 31"/>
                  <a:gd name="T3" fmla="*/ 9 h 53"/>
                  <a:gd name="T4" fmla="*/ 31 w 31"/>
                  <a:gd name="T5" fmla="*/ 53 h 53"/>
                  <a:gd name="T6" fmla="*/ 0 w 31"/>
                  <a:gd name="T7" fmla="*/ 53 h 53"/>
                  <a:gd name="T8" fmla="*/ 0 w 31"/>
                  <a:gd name="T9" fmla="*/ 26 h 53"/>
                  <a:gd name="T10" fmla="*/ 0 w 31"/>
                  <a:gd name="T11" fmla="*/ 0 h 53"/>
                  <a:gd name="T12" fmla="*/ 7 w 31"/>
                  <a:gd name="T13" fmla="*/ 0 h 53"/>
                  <a:gd name="T14" fmla="*/ 31 w 31"/>
                  <a:gd name="T15" fmla="*/ 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3">
                    <a:moveTo>
                      <a:pt x="31" y="0"/>
                    </a:moveTo>
                    <a:lnTo>
                      <a:pt x="31" y="9"/>
                    </a:lnTo>
                    <a:lnTo>
                      <a:pt x="31" y="53"/>
                    </a:lnTo>
                    <a:lnTo>
                      <a:pt x="0" y="53"/>
                    </a:lnTo>
                    <a:lnTo>
                      <a:pt x="0" y="26"/>
                    </a:lnTo>
                    <a:lnTo>
                      <a:pt x="0" y="0"/>
                    </a:lnTo>
                    <a:lnTo>
                      <a:pt x="7" y="0"/>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84" name="Freeform 2645"/>
              <p:cNvSpPr>
                <a:spLocks/>
              </p:cNvSpPr>
              <p:nvPr/>
            </p:nvSpPr>
            <p:spPr bwMode="auto">
              <a:xfrm>
                <a:off x="3489" y="1346"/>
                <a:ext cx="31" cy="53"/>
              </a:xfrm>
              <a:custGeom>
                <a:avLst/>
                <a:gdLst>
                  <a:gd name="T0" fmla="*/ 31 w 31"/>
                  <a:gd name="T1" fmla="*/ 0 h 53"/>
                  <a:gd name="T2" fmla="*/ 31 w 31"/>
                  <a:gd name="T3" fmla="*/ 9 h 53"/>
                  <a:gd name="T4" fmla="*/ 31 w 31"/>
                  <a:gd name="T5" fmla="*/ 53 h 53"/>
                  <a:gd name="T6" fmla="*/ 0 w 31"/>
                  <a:gd name="T7" fmla="*/ 53 h 53"/>
                  <a:gd name="T8" fmla="*/ 0 w 31"/>
                  <a:gd name="T9" fmla="*/ 26 h 53"/>
                  <a:gd name="T10" fmla="*/ 0 w 31"/>
                  <a:gd name="T11" fmla="*/ 0 h 53"/>
                  <a:gd name="T12" fmla="*/ 7 w 31"/>
                  <a:gd name="T13" fmla="*/ 0 h 53"/>
                  <a:gd name="T14" fmla="*/ 31 w 31"/>
                  <a:gd name="T15" fmla="*/ 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3">
                    <a:moveTo>
                      <a:pt x="31" y="0"/>
                    </a:moveTo>
                    <a:lnTo>
                      <a:pt x="31" y="9"/>
                    </a:lnTo>
                    <a:lnTo>
                      <a:pt x="31" y="53"/>
                    </a:lnTo>
                    <a:lnTo>
                      <a:pt x="0" y="53"/>
                    </a:lnTo>
                    <a:lnTo>
                      <a:pt x="0" y="26"/>
                    </a:lnTo>
                    <a:lnTo>
                      <a:pt x="0" y="0"/>
                    </a:lnTo>
                    <a:lnTo>
                      <a:pt x="7"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85" name="Freeform 2646"/>
              <p:cNvSpPr>
                <a:spLocks/>
              </p:cNvSpPr>
              <p:nvPr/>
            </p:nvSpPr>
            <p:spPr bwMode="auto">
              <a:xfrm>
                <a:off x="3369" y="987"/>
                <a:ext cx="51" cy="46"/>
              </a:xfrm>
              <a:custGeom>
                <a:avLst/>
                <a:gdLst>
                  <a:gd name="T0" fmla="*/ 51 w 51"/>
                  <a:gd name="T1" fmla="*/ 46 h 46"/>
                  <a:gd name="T2" fmla="*/ 4 w 51"/>
                  <a:gd name="T3" fmla="*/ 46 h 46"/>
                  <a:gd name="T4" fmla="*/ 9 w 51"/>
                  <a:gd name="T5" fmla="*/ 32 h 46"/>
                  <a:gd name="T6" fmla="*/ 7 w 51"/>
                  <a:gd name="T7" fmla="*/ 26 h 46"/>
                  <a:gd name="T8" fmla="*/ 5 w 51"/>
                  <a:gd name="T9" fmla="*/ 21 h 46"/>
                  <a:gd name="T10" fmla="*/ 2 w 51"/>
                  <a:gd name="T11" fmla="*/ 12 h 46"/>
                  <a:gd name="T12" fmla="*/ 0 w 51"/>
                  <a:gd name="T13" fmla="*/ 5 h 46"/>
                  <a:gd name="T14" fmla="*/ 0 w 51"/>
                  <a:gd name="T15" fmla="*/ 4 h 46"/>
                  <a:gd name="T16" fmla="*/ 0 w 51"/>
                  <a:gd name="T17" fmla="*/ 2 h 46"/>
                  <a:gd name="T18" fmla="*/ 0 w 51"/>
                  <a:gd name="T19" fmla="*/ 0 h 46"/>
                  <a:gd name="T20" fmla="*/ 2 w 51"/>
                  <a:gd name="T21" fmla="*/ 0 h 46"/>
                  <a:gd name="T22" fmla="*/ 49 w 51"/>
                  <a:gd name="T23" fmla="*/ 0 h 46"/>
                  <a:gd name="T24" fmla="*/ 51 w 51"/>
                  <a:gd name="T2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46">
                    <a:moveTo>
                      <a:pt x="51" y="46"/>
                    </a:moveTo>
                    <a:lnTo>
                      <a:pt x="4" y="46"/>
                    </a:lnTo>
                    <a:lnTo>
                      <a:pt x="9" y="32"/>
                    </a:lnTo>
                    <a:lnTo>
                      <a:pt x="7" y="26"/>
                    </a:lnTo>
                    <a:lnTo>
                      <a:pt x="5" y="21"/>
                    </a:lnTo>
                    <a:lnTo>
                      <a:pt x="2" y="12"/>
                    </a:lnTo>
                    <a:lnTo>
                      <a:pt x="0" y="5"/>
                    </a:lnTo>
                    <a:lnTo>
                      <a:pt x="0" y="4"/>
                    </a:lnTo>
                    <a:lnTo>
                      <a:pt x="0" y="2"/>
                    </a:lnTo>
                    <a:lnTo>
                      <a:pt x="0" y="0"/>
                    </a:lnTo>
                    <a:lnTo>
                      <a:pt x="2" y="0"/>
                    </a:lnTo>
                    <a:lnTo>
                      <a:pt x="49" y="0"/>
                    </a:lnTo>
                    <a:lnTo>
                      <a:pt x="51"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86" name="Freeform 2647"/>
              <p:cNvSpPr>
                <a:spLocks/>
              </p:cNvSpPr>
              <p:nvPr/>
            </p:nvSpPr>
            <p:spPr bwMode="auto">
              <a:xfrm>
                <a:off x="3369" y="987"/>
                <a:ext cx="51" cy="46"/>
              </a:xfrm>
              <a:custGeom>
                <a:avLst/>
                <a:gdLst>
                  <a:gd name="T0" fmla="*/ 51 w 51"/>
                  <a:gd name="T1" fmla="*/ 46 h 46"/>
                  <a:gd name="T2" fmla="*/ 4 w 51"/>
                  <a:gd name="T3" fmla="*/ 46 h 46"/>
                  <a:gd name="T4" fmla="*/ 9 w 51"/>
                  <a:gd name="T5" fmla="*/ 32 h 46"/>
                  <a:gd name="T6" fmla="*/ 7 w 51"/>
                  <a:gd name="T7" fmla="*/ 26 h 46"/>
                  <a:gd name="T8" fmla="*/ 5 w 51"/>
                  <a:gd name="T9" fmla="*/ 21 h 46"/>
                  <a:gd name="T10" fmla="*/ 2 w 51"/>
                  <a:gd name="T11" fmla="*/ 12 h 46"/>
                  <a:gd name="T12" fmla="*/ 0 w 51"/>
                  <a:gd name="T13" fmla="*/ 5 h 46"/>
                  <a:gd name="T14" fmla="*/ 0 w 51"/>
                  <a:gd name="T15" fmla="*/ 4 h 46"/>
                  <a:gd name="T16" fmla="*/ 0 w 51"/>
                  <a:gd name="T17" fmla="*/ 2 h 46"/>
                  <a:gd name="T18" fmla="*/ 0 w 51"/>
                  <a:gd name="T19" fmla="*/ 0 h 46"/>
                  <a:gd name="T20" fmla="*/ 2 w 51"/>
                  <a:gd name="T21" fmla="*/ 0 h 46"/>
                  <a:gd name="T22" fmla="*/ 49 w 51"/>
                  <a:gd name="T23" fmla="*/ 0 h 46"/>
                  <a:gd name="T24" fmla="*/ 51 w 51"/>
                  <a:gd name="T2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46">
                    <a:moveTo>
                      <a:pt x="51" y="46"/>
                    </a:moveTo>
                    <a:lnTo>
                      <a:pt x="4" y="46"/>
                    </a:lnTo>
                    <a:lnTo>
                      <a:pt x="9" y="32"/>
                    </a:lnTo>
                    <a:lnTo>
                      <a:pt x="7" y="26"/>
                    </a:lnTo>
                    <a:lnTo>
                      <a:pt x="5" y="21"/>
                    </a:lnTo>
                    <a:lnTo>
                      <a:pt x="2" y="12"/>
                    </a:lnTo>
                    <a:lnTo>
                      <a:pt x="0" y="5"/>
                    </a:lnTo>
                    <a:lnTo>
                      <a:pt x="0" y="4"/>
                    </a:lnTo>
                    <a:lnTo>
                      <a:pt x="0" y="2"/>
                    </a:lnTo>
                    <a:lnTo>
                      <a:pt x="0" y="0"/>
                    </a:lnTo>
                    <a:lnTo>
                      <a:pt x="2" y="0"/>
                    </a:lnTo>
                    <a:lnTo>
                      <a:pt x="49" y="0"/>
                    </a:lnTo>
                    <a:lnTo>
                      <a:pt x="51"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87" name="Freeform 2648"/>
              <p:cNvSpPr>
                <a:spLocks/>
              </p:cNvSpPr>
              <p:nvPr/>
            </p:nvSpPr>
            <p:spPr bwMode="auto">
              <a:xfrm>
                <a:off x="3535" y="1016"/>
                <a:ext cx="81" cy="86"/>
              </a:xfrm>
              <a:custGeom>
                <a:avLst/>
                <a:gdLst>
                  <a:gd name="T0" fmla="*/ 39 w 81"/>
                  <a:gd name="T1" fmla="*/ 19 h 86"/>
                  <a:gd name="T2" fmla="*/ 41 w 81"/>
                  <a:gd name="T3" fmla="*/ 19 h 86"/>
                  <a:gd name="T4" fmla="*/ 46 w 81"/>
                  <a:gd name="T5" fmla="*/ 19 h 86"/>
                  <a:gd name="T6" fmla="*/ 53 w 81"/>
                  <a:gd name="T7" fmla="*/ 17 h 86"/>
                  <a:gd name="T8" fmla="*/ 58 w 81"/>
                  <a:gd name="T9" fmla="*/ 15 h 86"/>
                  <a:gd name="T10" fmla="*/ 58 w 81"/>
                  <a:gd name="T11" fmla="*/ 14 h 86"/>
                  <a:gd name="T12" fmla="*/ 58 w 81"/>
                  <a:gd name="T13" fmla="*/ 14 h 86"/>
                  <a:gd name="T14" fmla="*/ 58 w 81"/>
                  <a:gd name="T15" fmla="*/ 12 h 86"/>
                  <a:gd name="T16" fmla="*/ 58 w 81"/>
                  <a:gd name="T17" fmla="*/ 12 h 86"/>
                  <a:gd name="T18" fmla="*/ 58 w 81"/>
                  <a:gd name="T19" fmla="*/ 10 h 86"/>
                  <a:gd name="T20" fmla="*/ 58 w 81"/>
                  <a:gd name="T21" fmla="*/ 10 h 86"/>
                  <a:gd name="T22" fmla="*/ 61 w 81"/>
                  <a:gd name="T23" fmla="*/ 9 h 86"/>
                  <a:gd name="T24" fmla="*/ 63 w 81"/>
                  <a:gd name="T25" fmla="*/ 9 h 86"/>
                  <a:gd name="T26" fmla="*/ 65 w 81"/>
                  <a:gd name="T27" fmla="*/ 7 h 86"/>
                  <a:gd name="T28" fmla="*/ 70 w 81"/>
                  <a:gd name="T29" fmla="*/ 5 h 86"/>
                  <a:gd name="T30" fmla="*/ 73 w 81"/>
                  <a:gd name="T31" fmla="*/ 5 h 86"/>
                  <a:gd name="T32" fmla="*/ 75 w 81"/>
                  <a:gd name="T33" fmla="*/ 7 h 86"/>
                  <a:gd name="T34" fmla="*/ 76 w 81"/>
                  <a:gd name="T35" fmla="*/ 7 h 86"/>
                  <a:gd name="T36" fmla="*/ 80 w 81"/>
                  <a:gd name="T37" fmla="*/ 7 h 86"/>
                  <a:gd name="T38" fmla="*/ 80 w 81"/>
                  <a:gd name="T39" fmla="*/ 63 h 86"/>
                  <a:gd name="T40" fmla="*/ 81 w 81"/>
                  <a:gd name="T41" fmla="*/ 80 h 86"/>
                  <a:gd name="T42" fmla="*/ 41 w 81"/>
                  <a:gd name="T43" fmla="*/ 80 h 86"/>
                  <a:gd name="T44" fmla="*/ 41 w 81"/>
                  <a:gd name="T45" fmla="*/ 85 h 86"/>
                  <a:gd name="T46" fmla="*/ 2 w 81"/>
                  <a:gd name="T47" fmla="*/ 86 h 86"/>
                  <a:gd name="T48" fmla="*/ 0 w 81"/>
                  <a:gd name="T49" fmla="*/ 34 h 86"/>
                  <a:gd name="T50" fmla="*/ 0 w 81"/>
                  <a:gd name="T51" fmla="*/ 34 h 86"/>
                  <a:gd name="T52" fmla="*/ 0 w 81"/>
                  <a:gd name="T53" fmla="*/ 0 h 86"/>
                  <a:gd name="T54" fmla="*/ 0 w 81"/>
                  <a:gd name="T55" fmla="*/ 0 h 86"/>
                  <a:gd name="T56" fmla="*/ 0 w 81"/>
                  <a:gd name="T57" fmla="*/ 0 h 86"/>
                  <a:gd name="T58" fmla="*/ 2 w 81"/>
                  <a:gd name="T59" fmla="*/ 0 h 86"/>
                  <a:gd name="T60" fmla="*/ 7 w 81"/>
                  <a:gd name="T61" fmla="*/ 0 h 86"/>
                  <a:gd name="T62" fmla="*/ 9 w 81"/>
                  <a:gd name="T63" fmla="*/ 0 h 86"/>
                  <a:gd name="T64" fmla="*/ 10 w 81"/>
                  <a:gd name="T65" fmla="*/ 2 h 86"/>
                  <a:gd name="T66" fmla="*/ 10 w 81"/>
                  <a:gd name="T67" fmla="*/ 2 h 86"/>
                  <a:gd name="T68" fmla="*/ 10 w 81"/>
                  <a:gd name="T69" fmla="*/ 5 h 86"/>
                  <a:gd name="T70" fmla="*/ 10 w 81"/>
                  <a:gd name="T71" fmla="*/ 5 h 86"/>
                  <a:gd name="T72" fmla="*/ 10 w 81"/>
                  <a:gd name="T73" fmla="*/ 5 h 86"/>
                  <a:gd name="T74" fmla="*/ 12 w 81"/>
                  <a:gd name="T75" fmla="*/ 5 h 86"/>
                  <a:gd name="T76" fmla="*/ 17 w 81"/>
                  <a:gd name="T77" fmla="*/ 5 h 86"/>
                  <a:gd name="T78" fmla="*/ 22 w 81"/>
                  <a:gd name="T79" fmla="*/ 5 h 86"/>
                  <a:gd name="T80" fmla="*/ 34 w 81"/>
                  <a:gd name="T81" fmla="*/ 7 h 86"/>
                  <a:gd name="T82" fmla="*/ 36 w 81"/>
                  <a:gd name="T83" fmla="*/ 7 h 86"/>
                  <a:gd name="T84" fmla="*/ 36 w 81"/>
                  <a:gd name="T85" fmla="*/ 9 h 86"/>
                  <a:gd name="T86" fmla="*/ 37 w 81"/>
                  <a:gd name="T87" fmla="*/ 12 h 86"/>
                  <a:gd name="T88" fmla="*/ 37 w 81"/>
                  <a:gd name="T89" fmla="*/ 14 h 86"/>
                  <a:gd name="T90" fmla="*/ 37 w 81"/>
                  <a:gd name="T91" fmla="*/ 15 h 86"/>
                  <a:gd name="T92" fmla="*/ 36 w 81"/>
                  <a:gd name="T93" fmla="*/ 17 h 86"/>
                  <a:gd name="T94" fmla="*/ 36 w 81"/>
                  <a:gd name="T95" fmla="*/ 17 h 86"/>
                  <a:gd name="T96" fmla="*/ 36 w 81"/>
                  <a:gd name="T97" fmla="*/ 17 h 86"/>
                  <a:gd name="T98" fmla="*/ 37 w 81"/>
                  <a:gd name="T99" fmla="*/ 19 h 86"/>
                  <a:gd name="T100" fmla="*/ 39 w 81"/>
                  <a:gd name="T101"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6">
                    <a:moveTo>
                      <a:pt x="39" y="19"/>
                    </a:moveTo>
                    <a:lnTo>
                      <a:pt x="41" y="19"/>
                    </a:lnTo>
                    <a:lnTo>
                      <a:pt x="46" y="19"/>
                    </a:lnTo>
                    <a:lnTo>
                      <a:pt x="53" y="17"/>
                    </a:lnTo>
                    <a:lnTo>
                      <a:pt x="58" y="15"/>
                    </a:lnTo>
                    <a:lnTo>
                      <a:pt x="58" y="14"/>
                    </a:lnTo>
                    <a:lnTo>
                      <a:pt x="58" y="14"/>
                    </a:lnTo>
                    <a:lnTo>
                      <a:pt x="58" y="12"/>
                    </a:lnTo>
                    <a:lnTo>
                      <a:pt x="58" y="12"/>
                    </a:lnTo>
                    <a:lnTo>
                      <a:pt x="58" y="10"/>
                    </a:lnTo>
                    <a:lnTo>
                      <a:pt x="58" y="10"/>
                    </a:lnTo>
                    <a:lnTo>
                      <a:pt x="61" y="9"/>
                    </a:lnTo>
                    <a:lnTo>
                      <a:pt x="63" y="9"/>
                    </a:lnTo>
                    <a:lnTo>
                      <a:pt x="65" y="7"/>
                    </a:lnTo>
                    <a:lnTo>
                      <a:pt x="70" y="5"/>
                    </a:lnTo>
                    <a:lnTo>
                      <a:pt x="73" y="5"/>
                    </a:lnTo>
                    <a:lnTo>
                      <a:pt x="75" y="7"/>
                    </a:lnTo>
                    <a:lnTo>
                      <a:pt x="76" y="7"/>
                    </a:lnTo>
                    <a:lnTo>
                      <a:pt x="80" y="7"/>
                    </a:lnTo>
                    <a:lnTo>
                      <a:pt x="80" y="63"/>
                    </a:lnTo>
                    <a:lnTo>
                      <a:pt x="81" y="80"/>
                    </a:lnTo>
                    <a:lnTo>
                      <a:pt x="41" y="80"/>
                    </a:lnTo>
                    <a:lnTo>
                      <a:pt x="41" y="85"/>
                    </a:lnTo>
                    <a:lnTo>
                      <a:pt x="2" y="86"/>
                    </a:lnTo>
                    <a:lnTo>
                      <a:pt x="0" y="34"/>
                    </a:lnTo>
                    <a:lnTo>
                      <a:pt x="0" y="34"/>
                    </a:lnTo>
                    <a:lnTo>
                      <a:pt x="0" y="0"/>
                    </a:lnTo>
                    <a:lnTo>
                      <a:pt x="0" y="0"/>
                    </a:lnTo>
                    <a:lnTo>
                      <a:pt x="0" y="0"/>
                    </a:lnTo>
                    <a:lnTo>
                      <a:pt x="2" y="0"/>
                    </a:lnTo>
                    <a:lnTo>
                      <a:pt x="7" y="0"/>
                    </a:lnTo>
                    <a:lnTo>
                      <a:pt x="9" y="0"/>
                    </a:lnTo>
                    <a:lnTo>
                      <a:pt x="10" y="2"/>
                    </a:lnTo>
                    <a:lnTo>
                      <a:pt x="10" y="2"/>
                    </a:lnTo>
                    <a:lnTo>
                      <a:pt x="10" y="5"/>
                    </a:lnTo>
                    <a:lnTo>
                      <a:pt x="10" y="5"/>
                    </a:lnTo>
                    <a:lnTo>
                      <a:pt x="10" y="5"/>
                    </a:lnTo>
                    <a:lnTo>
                      <a:pt x="12" y="5"/>
                    </a:lnTo>
                    <a:lnTo>
                      <a:pt x="17" y="5"/>
                    </a:lnTo>
                    <a:lnTo>
                      <a:pt x="22" y="5"/>
                    </a:lnTo>
                    <a:lnTo>
                      <a:pt x="34" y="7"/>
                    </a:lnTo>
                    <a:lnTo>
                      <a:pt x="36" y="7"/>
                    </a:lnTo>
                    <a:lnTo>
                      <a:pt x="36" y="9"/>
                    </a:lnTo>
                    <a:lnTo>
                      <a:pt x="37" y="12"/>
                    </a:lnTo>
                    <a:lnTo>
                      <a:pt x="37" y="14"/>
                    </a:lnTo>
                    <a:lnTo>
                      <a:pt x="37" y="15"/>
                    </a:lnTo>
                    <a:lnTo>
                      <a:pt x="36" y="17"/>
                    </a:lnTo>
                    <a:lnTo>
                      <a:pt x="36" y="17"/>
                    </a:lnTo>
                    <a:lnTo>
                      <a:pt x="36" y="17"/>
                    </a:lnTo>
                    <a:lnTo>
                      <a:pt x="37" y="19"/>
                    </a:lnTo>
                    <a:lnTo>
                      <a:pt x="39" y="1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88" name="Freeform 2649"/>
              <p:cNvSpPr>
                <a:spLocks/>
              </p:cNvSpPr>
              <p:nvPr/>
            </p:nvSpPr>
            <p:spPr bwMode="auto">
              <a:xfrm>
                <a:off x="3535" y="1016"/>
                <a:ext cx="81" cy="86"/>
              </a:xfrm>
              <a:custGeom>
                <a:avLst/>
                <a:gdLst>
                  <a:gd name="T0" fmla="*/ 39 w 81"/>
                  <a:gd name="T1" fmla="*/ 19 h 86"/>
                  <a:gd name="T2" fmla="*/ 41 w 81"/>
                  <a:gd name="T3" fmla="*/ 19 h 86"/>
                  <a:gd name="T4" fmla="*/ 46 w 81"/>
                  <a:gd name="T5" fmla="*/ 19 h 86"/>
                  <a:gd name="T6" fmla="*/ 53 w 81"/>
                  <a:gd name="T7" fmla="*/ 17 h 86"/>
                  <a:gd name="T8" fmla="*/ 58 w 81"/>
                  <a:gd name="T9" fmla="*/ 15 h 86"/>
                  <a:gd name="T10" fmla="*/ 58 w 81"/>
                  <a:gd name="T11" fmla="*/ 14 h 86"/>
                  <a:gd name="T12" fmla="*/ 58 w 81"/>
                  <a:gd name="T13" fmla="*/ 14 h 86"/>
                  <a:gd name="T14" fmla="*/ 58 w 81"/>
                  <a:gd name="T15" fmla="*/ 12 h 86"/>
                  <a:gd name="T16" fmla="*/ 58 w 81"/>
                  <a:gd name="T17" fmla="*/ 12 h 86"/>
                  <a:gd name="T18" fmla="*/ 58 w 81"/>
                  <a:gd name="T19" fmla="*/ 10 h 86"/>
                  <a:gd name="T20" fmla="*/ 58 w 81"/>
                  <a:gd name="T21" fmla="*/ 10 h 86"/>
                  <a:gd name="T22" fmla="*/ 61 w 81"/>
                  <a:gd name="T23" fmla="*/ 9 h 86"/>
                  <a:gd name="T24" fmla="*/ 63 w 81"/>
                  <a:gd name="T25" fmla="*/ 9 h 86"/>
                  <a:gd name="T26" fmla="*/ 65 w 81"/>
                  <a:gd name="T27" fmla="*/ 7 h 86"/>
                  <a:gd name="T28" fmla="*/ 70 w 81"/>
                  <a:gd name="T29" fmla="*/ 5 h 86"/>
                  <a:gd name="T30" fmla="*/ 73 w 81"/>
                  <a:gd name="T31" fmla="*/ 5 h 86"/>
                  <a:gd name="T32" fmla="*/ 75 w 81"/>
                  <a:gd name="T33" fmla="*/ 7 h 86"/>
                  <a:gd name="T34" fmla="*/ 76 w 81"/>
                  <a:gd name="T35" fmla="*/ 7 h 86"/>
                  <a:gd name="T36" fmla="*/ 80 w 81"/>
                  <a:gd name="T37" fmla="*/ 7 h 86"/>
                  <a:gd name="T38" fmla="*/ 80 w 81"/>
                  <a:gd name="T39" fmla="*/ 63 h 86"/>
                  <a:gd name="T40" fmla="*/ 81 w 81"/>
                  <a:gd name="T41" fmla="*/ 80 h 86"/>
                  <a:gd name="T42" fmla="*/ 41 w 81"/>
                  <a:gd name="T43" fmla="*/ 80 h 86"/>
                  <a:gd name="T44" fmla="*/ 41 w 81"/>
                  <a:gd name="T45" fmla="*/ 85 h 86"/>
                  <a:gd name="T46" fmla="*/ 2 w 81"/>
                  <a:gd name="T47" fmla="*/ 86 h 86"/>
                  <a:gd name="T48" fmla="*/ 0 w 81"/>
                  <a:gd name="T49" fmla="*/ 34 h 86"/>
                  <a:gd name="T50" fmla="*/ 0 w 81"/>
                  <a:gd name="T51" fmla="*/ 34 h 86"/>
                  <a:gd name="T52" fmla="*/ 0 w 81"/>
                  <a:gd name="T53" fmla="*/ 0 h 86"/>
                  <a:gd name="T54" fmla="*/ 0 w 81"/>
                  <a:gd name="T55" fmla="*/ 0 h 86"/>
                  <a:gd name="T56" fmla="*/ 0 w 81"/>
                  <a:gd name="T57" fmla="*/ 0 h 86"/>
                  <a:gd name="T58" fmla="*/ 2 w 81"/>
                  <a:gd name="T59" fmla="*/ 0 h 86"/>
                  <a:gd name="T60" fmla="*/ 7 w 81"/>
                  <a:gd name="T61" fmla="*/ 0 h 86"/>
                  <a:gd name="T62" fmla="*/ 9 w 81"/>
                  <a:gd name="T63" fmla="*/ 0 h 86"/>
                  <a:gd name="T64" fmla="*/ 10 w 81"/>
                  <a:gd name="T65" fmla="*/ 2 h 86"/>
                  <a:gd name="T66" fmla="*/ 10 w 81"/>
                  <a:gd name="T67" fmla="*/ 2 h 86"/>
                  <a:gd name="T68" fmla="*/ 10 w 81"/>
                  <a:gd name="T69" fmla="*/ 5 h 86"/>
                  <a:gd name="T70" fmla="*/ 10 w 81"/>
                  <a:gd name="T71" fmla="*/ 5 h 86"/>
                  <a:gd name="T72" fmla="*/ 10 w 81"/>
                  <a:gd name="T73" fmla="*/ 5 h 86"/>
                  <a:gd name="T74" fmla="*/ 12 w 81"/>
                  <a:gd name="T75" fmla="*/ 5 h 86"/>
                  <a:gd name="T76" fmla="*/ 17 w 81"/>
                  <a:gd name="T77" fmla="*/ 5 h 86"/>
                  <a:gd name="T78" fmla="*/ 22 w 81"/>
                  <a:gd name="T79" fmla="*/ 5 h 86"/>
                  <a:gd name="T80" fmla="*/ 34 w 81"/>
                  <a:gd name="T81" fmla="*/ 7 h 86"/>
                  <a:gd name="T82" fmla="*/ 36 w 81"/>
                  <a:gd name="T83" fmla="*/ 7 h 86"/>
                  <a:gd name="T84" fmla="*/ 36 w 81"/>
                  <a:gd name="T85" fmla="*/ 9 h 86"/>
                  <a:gd name="T86" fmla="*/ 37 w 81"/>
                  <a:gd name="T87" fmla="*/ 12 h 86"/>
                  <a:gd name="T88" fmla="*/ 37 w 81"/>
                  <a:gd name="T89" fmla="*/ 14 h 86"/>
                  <a:gd name="T90" fmla="*/ 37 w 81"/>
                  <a:gd name="T91" fmla="*/ 15 h 86"/>
                  <a:gd name="T92" fmla="*/ 36 w 81"/>
                  <a:gd name="T93" fmla="*/ 17 h 86"/>
                  <a:gd name="T94" fmla="*/ 36 w 81"/>
                  <a:gd name="T95" fmla="*/ 17 h 86"/>
                  <a:gd name="T96" fmla="*/ 36 w 81"/>
                  <a:gd name="T97" fmla="*/ 17 h 86"/>
                  <a:gd name="T98" fmla="*/ 37 w 81"/>
                  <a:gd name="T99" fmla="*/ 19 h 86"/>
                  <a:gd name="T100" fmla="*/ 39 w 81"/>
                  <a:gd name="T101"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6">
                    <a:moveTo>
                      <a:pt x="39" y="19"/>
                    </a:moveTo>
                    <a:lnTo>
                      <a:pt x="41" y="19"/>
                    </a:lnTo>
                    <a:lnTo>
                      <a:pt x="46" y="19"/>
                    </a:lnTo>
                    <a:lnTo>
                      <a:pt x="53" y="17"/>
                    </a:lnTo>
                    <a:lnTo>
                      <a:pt x="58" y="15"/>
                    </a:lnTo>
                    <a:lnTo>
                      <a:pt x="58" y="14"/>
                    </a:lnTo>
                    <a:lnTo>
                      <a:pt x="58" y="14"/>
                    </a:lnTo>
                    <a:lnTo>
                      <a:pt x="58" y="12"/>
                    </a:lnTo>
                    <a:lnTo>
                      <a:pt x="58" y="12"/>
                    </a:lnTo>
                    <a:lnTo>
                      <a:pt x="58" y="10"/>
                    </a:lnTo>
                    <a:lnTo>
                      <a:pt x="58" y="10"/>
                    </a:lnTo>
                    <a:lnTo>
                      <a:pt x="61" y="9"/>
                    </a:lnTo>
                    <a:lnTo>
                      <a:pt x="63" y="9"/>
                    </a:lnTo>
                    <a:lnTo>
                      <a:pt x="65" y="7"/>
                    </a:lnTo>
                    <a:lnTo>
                      <a:pt x="70" y="5"/>
                    </a:lnTo>
                    <a:lnTo>
                      <a:pt x="73" y="5"/>
                    </a:lnTo>
                    <a:lnTo>
                      <a:pt x="75" y="7"/>
                    </a:lnTo>
                    <a:lnTo>
                      <a:pt x="76" y="7"/>
                    </a:lnTo>
                    <a:lnTo>
                      <a:pt x="80" y="7"/>
                    </a:lnTo>
                    <a:lnTo>
                      <a:pt x="80" y="63"/>
                    </a:lnTo>
                    <a:lnTo>
                      <a:pt x="81" y="80"/>
                    </a:lnTo>
                    <a:lnTo>
                      <a:pt x="41" y="80"/>
                    </a:lnTo>
                    <a:lnTo>
                      <a:pt x="41" y="85"/>
                    </a:lnTo>
                    <a:lnTo>
                      <a:pt x="2" y="86"/>
                    </a:lnTo>
                    <a:lnTo>
                      <a:pt x="0" y="34"/>
                    </a:lnTo>
                    <a:lnTo>
                      <a:pt x="0" y="34"/>
                    </a:lnTo>
                    <a:lnTo>
                      <a:pt x="0" y="0"/>
                    </a:lnTo>
                    <a:lnTo>
                      <a:pt x="0" y="0"/>
                    </a:lnTo>
                    <a:lnTo>
                      <a:pt x="0" y="0"/>
                    </a:lnTo>
                    <a:lnTo>
                      <a:pt x="2" y="0"/>
                    </a:lnTo>
                    <a:lnTo>
                      <a:pt x="7" y="0"/>
                    </a:lnTo>
                    <a:lnTo>
                      <a:pt x="9" y="0"/>
                    </a:lnTo>
                    <a:lnTo>
                      <a:pt x="10" y="2"/>
                    </a:lnTo>
                    <a:lnTo>
                      <a:pt x="10" y="2"/>
                    </a:lnTo>
                    <a:lnTo>
                      <a:pt x="10" y="5"/>
                    </a:lnTo>
                    <a:lnTo>
                      <a:pt x="10" y="5"/>
                    </a:lnTo>
                    <a:lnTo>
                      <a:pt x="10" y="5"/>
                    </a:lnTo>
                    <a:lnTo>
                      <a:pt x="12" y="5"/>
                    </a:lnTo>
                    <a:lnTo>
                      <a:pt x="17" y="5"/>
                    </a:lnTo>
                    <a:lnTo>
                      <a:pt x="22" y="5"/>
                    </a:lnTo>
                    <a:lnTo>
                      <a:pt x="34" y="7"/>
                    </a:lnTo>
                    <a:lnTo>
                      <a:pt x="36" y="7"/>
                    </a:lnTo>
                    <a:lnTo>
                      <a:pt x="36" y="9"/>
                    </a:lnTo>
                    <a:lnTo>
                      <a:pt x="37" y="12"/>
                    </a:lnTo>
                    <a:lnTo>
                      <a:pt x="37" y="14"/>
                    </a:lnTo>
                    <a:lnTo>
                      <a:pt x="37" y="15"/>
                    </a:lnTo>
                    <a:lnTo>
                      <a:pt x="36" y="17"/>
                    </a:lnTo>
                    <a:lnTo>
                      <a:pt x="36" y="17"/>
                    </a:lnTo>
                    <a:lnTo>
                      <a:pt x="36" y="17"/>
                    </a:lnTo>
                    <a:lnTo>
                      <a:pt x="37" y="19"/>
                    </a:lnTo>
                    <a:lnTo>
                      <a:pt x="39"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89" name="Freeform 2650"/>
              <p:cNvSpPr>
                <a:spLocks/>
              </p:cNvSpPr>
              <p:nvPr/>
            </p:nvSpPr>
            <p:spPr bwMode="auto">
              <a:xfrm>
                <a:off x="3413" y="1362"/>
                <a:ext cx="46" cy="45"/>
              </a:xfrm>
              <a:custGeom>
                <a:avLst/>
                <a:gdLst>
                  <a:gd name="T0" fmla="*/ 22 w 46"/>
                  <a:gd name="T1" fmla="*/ 8 h 45"/>
                  <a:gd name="T2" fmla="*/ 24 w 46"/>
                  <a:gd name="T3" fmla="*/ 10 h 45"/>
                  <a:gd name="T4" fmla="*/ 24 w 46"/>
                  <a:gd name="T5" fmla="*/ 10 h 45"/>
                  <a:gd name="T6" fmla="*/ 26 w 46"/>
                  <a:gd name="T7" fmla="*/ 10 h 45"/>
                  <a:gd name="T8" fmla="*/ 26 w 46"/>
                  <a:gd name="T9" fmla="*/ 10 h 45"/>
                  <a:gd name="T10" fmla="*/ 27 w 46"/>
                  <a:gd name="T11" fmla="*/ 12 h 45"/>
                  <a:gd name="T12" fmla="*/ 46 w 46"/>
                  <a:gd name="T13" fmla="*/ 32 h 45"/>
                  <a:gd name="T14" fmla="*/ 46 w 46"/>
                  <a:gd name="T15" fmla="*/ 37 h 45"/>
                  <a:gd name="T16" fmla="*/ 39 w 46"/>
                  <a:gd name="T17" fmla="*/ 37 h 45"/>
                  <a:gd name="T18" fmla="*/ 39 w 46"/>
                  <a:gd name="T19" fmla="*/ 45 h 45"/>
                  <a:gd name="T20" fmla="*/ 0 w 46"/>
                  <a:gd name="T21" fmla="*/ 45 h 45"/>
                  <a:gd name="T22" fmla="*/ 0 w 46"/>
                  <a:gd name="T23" fmla="*/ 37 h 45"/>
                  <a:gd name="T24" fmla="*/ 0 w 46"/>
                  <a:gd name="T25" fmla="*/ 35 h 45"/>
                  <a:gd name="T26" fmla="*/ 0 w 46"/>
                  <a:gd name="T27" fmla="*/ 35 h 45"/>
                  <a:gd name="T28" fmla="*/ 0 w 46"/>
                  <a:gd name="T29" fmla="*/ 30 h 45"/>
                  <a:gd name="T30" fmla="*/ 0 w 46"/>
                  <a:gd name="T31" fmla="*/ 28 h 45"/>
                  <a:gd name="T32" fmla="*/ 0 w 46"/>
                  <a:gd name="T33" fmla="*/ 28 h 45"/>
                  <a:gd name="T34" fmla="*/ 0 w 46"/>
                  <a:gd name="T35" fmla="*/ 22 h 45"/>
                  <a:gd name="T36" fmla="*/ 0 w 46"/>
                  <a:gd name="T37" fmla="*/ 22 h 45"/>
                  <a:gd name="T38" fmla="*/ 0 w 46"/>
                  <a:gd name="T39" fmla="*/ 22 h 45"/>
                  <a:gd name="T40" fmla="*/ 0 w 46"/>
                  <a:gd name="T41" fmla="*/ 17 h 45"/>
                  <a:gd name="T42" fmla="*/ 0 w 46"/>
                  <a:gd name="T43" fmla="*/ 17 h 45"/>
                  <a:gd name="T44" fmla="*/ 0 w 46"/>
                  <a:gd name="T45" fmla="*/ 13 h 45"/>
                  <a:gd name="T46" fmla="*/ 0 w 46"/>
                  <a:gd name="T47" fmla="*/ 13 h 45"/>
                  <a:gd name="T48" fmla="*/ 0 w 46"/>
                  <a:gd name="T49" fmla="*/ 8 h 45"/>
                  <a:gd name="T50" fmla="*/ 0 w 46"/>
                  <a:gd name="T51" fmla="*/ 6 h 45"/>
                  <a:gd name="T52" fmla="*/ 0 w 46"/>
                  <a:gd name="T53" fmla="*/ 5 h 45"/>
                  <a:gd name="T54" fmla="*/ 0 w 46"/>
                  <a:gd name="T55" fmla="*/ 5 h 45"/>
                  <a:gd name="T56" fmla="*/ 0 w 46"/>
                  <a:gd name="T57" fmla="*/ 0 h 45"/>
                  <a:gd name="T58" fmla="*/ 12 w 46"/>
                  <a:gd name="T59" fmla="*/ 1 h 45"/>
                  <a:gd name="T60" fmla="*/ 22 w 46"/>
                  <a:gd name="T61"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45">
                    <a:moveTo>
                      <a:pt x="22" y="8"/>
                    </a:moveTo>
                    <a:lnTo>
                      <a:pt x="24" y="10"/>
                    </a:lnTo>
                    <a:lnTo>
                      <a:pt x="24" y="10"/>
                    </a:lnTo>
                    <a:lnTo>
                      <a:pt x="26" y="10"/>
                    </a:lnTo>
                    <a:lnTo>
                      <a:pt x="26" y="10"/>
                    </a:lnTo>
                    <a:lnTo>
                      <a:pt x="27" y="12"/>
                    </a:lnTo>
                    <a:lnTo>
                      <a:pt x="46" y="32"/>
                    </a:lnTo>
                    <a:lnTo>
                      <a:pt x="46" y="37"/>
                    </a:lnTo>
                    <a:lnTo>
                      <a:pt x="39" y="37"/>
                    </a:lnTo>
                    <a:lnTo>
                      <a:pt x="39" y="45"/>
                    </a:lnTo>
                    <a:lnTo>
                      <a:pt x="0" y="45"/>
                    </a:lnTo>
                    <a:lnTo>
                      <a:pt x="0" y="37"/>
                    </a:lnTo>
                    <a:lnTo>
                      <a:pt x="0" y="35"/>
                    </a:lnTo>
                    <a:lnTo>
                      <a:pt x="0" y="35"/>
                    </a:lnTo>
                    <a:lnTo>
                      <a:pt x="0" y="30"/>
                    </a:lnTo>
                    <a:lnTo>
                      <a:pt x="0" y="28"/>
                    </a:lnTo>
                    <a:lnTo>
                      <a:pt x="0" y="28"/>
                    </a:lnTo>
                    <a:lnTo>
                      <a:pt x="0" y="22"/>
                    </a:lnTo>
                    <a:lnTo>
                      <a:pt x="0" y="22"/>
                    </a:lnTo>
                    <a:lnTo>
                      <a:pt x="0" y="22"/>
                    </a:lnTo>
                    <a:lnTo>
                      <a:pt x="0" y="17"/>
                    </a:lnTo>
                    <a:lnTo>
                      <a:pt x="0" y="17"/>
                    </a:lnTo>
                    <a:lnTo>
                      <a:pt x="0" y="13"/>
                    </a:lnTo>
                    <a:lnTo>
                      <a:pt x="0" y="13"/>
                    </a:lnTo>
                    <a:lnTo>
                      <a:pt x="0" y="8"/>
                    </a:lnTo>
                    <a:lnTo>
                      <a:pt x="0" y="6"/>
                    </a:lnTo>
                    <a:lnTo>
                      <a:pt x="0" y="5"/>
                    </a:lnTo>
                    <a:lnTo>
                      <a:pt x="0" y="5"/>
                    </a:lnTo>
                    <a:lnTo>
                      <a:pt x="0" y="0"/>
                    </a:lnTo>
                    <a:lnTo>
                      <a:pt x="12" y="1"/>
                    </a:lnTo>
                    <a:lnTo>
                      <a:pt x="22"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90" name="Freeform 2651"/>
              <p:cNvSpPr>
                <a:spLocks/>
              </p:cNvSpPr>
              <p:nvPr/>
            </p:nvSpPr>
            <p:spPr bwMode="auto">
              <a:xfrm>
                <a:off x="3413" y="1362"/>
                <a:ext cx="46" cy="45"/>
              </a:xfrm>
              <a:custGeom>
                <a:avLst/>
                <a:gdLst>
                  <a:gd name="T0" fmla="*/ 22 w 46"/>
                  <a:gd name="T1" fmla="*/ 8 h 45"/>
                  <a:gd name="T2" fmla="*/ 24 w 46"/>
                  <a:gd name="T3" fmla="*/ 10 h 45"/>
                  <a:gd name="T4" fmla="*/ 24 w 46"/>
                  <a:gd name="T5" fmla="*/ 10 h 45"/>
                  <a:gd name="T6" fmla="*/ 26 w 46"/>
                  <a:gd name="T7" fmla="*/ 10 h 45"/>
                  <a:gd name="T8" fmla="*/ 26 w 46"/>
                  <a:gd name="T9" fmla="*/ 10 h 45"/>
                  <a:gd name="T10" fmla="*/ 27 w 46"/>
                  <a:gd name="T11" fmla="*/ 12 h 45"/>
                  <a:gd name="T12" fmla="*/ 46 w 46"/>
                  <a:gd name="T13" fmla="*/ 32 h 45"/>
                  <a:gd name="T14" fmla="*/ 46 w 46"/>
                  <a:gd name="T15" fmla="*/ 37 h 45"/>
                  <a:gd name="T16" fmla="*/ 39 w 46"/>
                  <a:gd name="T17" fmla="*/ 37 h 45"/>
                  <a:gd name="T18" fmla="*/ 39 w 46"/>
                  <a:gd name="T19" fmla="*/ 45 h 45"/>
                  <a:gd name="T20" fmla="*/ 0 w 46"/>
                  <a:gd name="T21" fmla="*/ 45 h 45"/>
                  <a:gd name="T22" fmla="*/ 0 w 46"/>
                  <a:gd name="T23" fmla="*/ 37 h 45"/>
                  <a:gd name="T24" fmla="*/ 0 w 46"/>
                  <a:gd name="T25" fmla="*/ 35 h 45"/>
                  <a:gd name="T26" fmla="*/ 0 w 46"/>
                  <a:gd name="T27" fmla="*/ 35 h 45"/>
                  <a:gd name="T28" fmla="*/ 0 w 46"/>
                  <a:gd name="T29" fmla="*/ 30 h 45"/>
                  <a:gd name="T30" fmla="*/ 0 w 46"/>
                  <a:gd name="T31" fmla="*/ 28 h 45"/>
                  <a:gd name="T32" fmla="*/ 0 w 46"/>
                  <a:gd name="T33" fmla="*/ 28 h 45"/>
                  <a:gd name="T34" fmla="*/ 0 w 46"/>
                  <a:gd name="T35" fmla="*/ 22 h 45"/>
                  <a:gd name="T36" fmla="*/ 0 w 46"/>
                  <a:gd name="T37" fmla="*/ 22 h 45"/>
                  <a:gd name="T38" fmla="*/ 0 w 46"/>
                  <a:gd name="T39" fmla="*/ 22 h 45"/>
                  <a:gd name="T40" fmla="*/ 0 w 46"/>
                  <a:gd name="T41" fmla="*/ 17 h 45"/>
                  <a:gd name="T42" fmla="*/ 0 w 46"/>
                  <a:gd name="T43" fmla="*/ 17 h 45"/>
                  <a:gd name="T44" fmla="*/ 0 w 46"/>
                  <a:gd name="T45" fmla="*/ 13 h 45"/>
                  <a:gd name="T46" fmla="*/ 0 w 46"/>
                  <a:gd name="T47" fmla="*/ 13 h 45"/>
                  <a:gd name="T48" fmla="*/ 0 w 46"/>
                  <a:gd name="T49" fmla="*/ 8 h 45"/>
                  <a:gd name="T50" fmla="*/ 0 w 46"/>
                  <a:gd name="T51" fmla="*/ 6 h 45"/>
                  <a:gd name="T52" fmla="*/ 0 w 46"/>
                  <a:gd name="T53" fmla="*/ 5 h 45"/>
                  <a:gd name="T54" fmla="*/ 0 w 46"/>
                  <a:gd name="T55" fmla="*/ 5 h 45"/>
                  <a:gd name="T56" fmla="*/ 0 w 46"/>
                  <a:gd name="T57" fmla="*/ 0 h 45"/>
                  <a:gd name="T58" fmla="*/ 12 w 46"/>
                  <a:gd name="T59" fmla="*/ 1 h 45"/>
                  <a:gd name="T60" fmla="*/ 22 w 46"/>
                  <a:gd name="T61"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45">
                    <a:moveTo>
                      <a:pt x="22" y="8"/>
                    </a:moveTo>
                    <a:lnTo>
                      <a:pt x="24" y="10"/>
                    </a:lnTo>
                    <a:lnTo>
                      <a:pt x="24" y="10"/>
                    </a:lnTo>
                    <a:lnTo>
                      <a:pt x="26" y="10"/>
                    </a:lnTo>
                    <a:lnTo>
                      <a:pt x="26" y="10"/>
                    </a:lnTo>
                    <a:lnTo>
                      <a:pt x="27" y="12"/>
                    </a:lnTo>
                    <a:lnTo>
                      <a:pt x="46" y="32"/>
                    </a:lnTo>
                    <a:lnTo>
                      <a:pt x="46" y="37"/>
                    </a:lnTo>
                    <a:lnTo>
                      <a:pt x="39" y="37"/>
                    </a:lnTo>
                    <a:lnTo>
                      <a:pt x="39" y="45"/>
                    </a:lnTo>
                    <a:lnTo>
                      <a:pt x="0" y="45"/>
                    </a:lnTo>
                    <a:lnTo>
                      <a:pt x="0" y="37"/>
                    </a:lnTo>
                    <a:lnTo>
                      <a:pt x="0" y="35"/>
                    </a:lnTo>
                    <a:lnTo>
                      <a:pt x="0" y="35"/>
                    </a:lnTo>
                    <a:lnTo>
                      <a:pt x="0" y="30"/>
                    </a:lnTo>
                    <a:lnTo>
                      <a:pt x="0" y="28"/>
                    </a:lnTo>
                    <a:lnTo>
                      <a:pt x="0" y="28"/>
                    </a:lnTo>
                    <a:lnTo>
                      <a:pt x="0" y="22"/>
                    </a:lnTo>
                    <a:lnTo>
                      <a:pt x="0" y="22"/>
                    </a:lnTo>
                    <a:lnTo>
                      <a:pt x="0" y="22"/>
                    </a:lnTo>
                    <a:lnTo>
                      <a:pt x="0" y="17"/>
                    </a:lnTo>
                    <a:lnTo>
                      <a:pt x="0" y="17"/>
                    </a:lnTo>
                    <a:lnTo>
                      <a:pt x="0" y="13"/>
                    </a:lnTo>
                    <a:lnTo>
                      <a:pt x="0" y="13"/>
                    </a:lnTo>
                    <a:lnTo>
                      <a:pt x="0" y="8"/>
                    </a:lnTo>
                    <a:lnTo>
                      <a:pt x="0" y="6"/>
                    </a:lnTo>
                    <a:lnTo>
                      <a:pt x="0" y="5"/>
                    </a:lnTo>
                    <a:lnTo>
                      <a:pt x="0" y="5"/>
                    </a:lnTo>
                    <a:lnTo>
                      <a:pt x="0" y="0"/>
                    </a:lnTo>
                    <a:lnTo>
                      <a:pt x="12" y="1"/>
                    </a:lnTo>
                    <a:lnTo>
                      <a:pt x="22"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91" name="Freeform 2652"/>
              <p:cNvSpPr>
                <a:spLocks/>
              </p:cNvSpPr>
              <p:nvPr/>
            </p:nvSpPr>
            <p:spPr bwMode="auto">
              <a:xfrm>
                <a:off x="3693" y="1060"/>
                <a:ext cx="49" cy="127"/>
              </a:xfrm>
              <a:custGeom>
                <a:avLst/>
                <a:gdLst>
                  <a:gd name="T0" fmla="*/ 5 w 49"/>
                  <a:gd name="T1" fmla="*/ 2 h 127"/>
                  <a:gd name="T2" fmla="*/ 5 w 49"/>
                  <a:gd name="T3" fmla="*/ 9 h 127"/>
                  <a:gd name="T4" fmla="*/ 5 w 49"/>
                  <a:gd name="T5" fmla="*/ 10 h 127"/>
                  <a:gd name="T6" fmla="*/ 13 w 49"/>
                  <a:gd name="T7" fmla="*/ 12 h 127"/>
                  <a:gd name="T8" fmla="*/ 27 w 49"/>
                  <a:gd name="T9" fmla="*/ 14 h 127"/>
                  <a:gd name="T10" fmla="*/ 30 w 49"/>
                  <a:gd name="T11" fmla="*/ 14 h 127"/>
                  <a:gd name="T12" fmla="*/ 32 w 49"/>
                  <a:gd name="T13" fmla="*/ 12 h 127"/>
                  <a:gd name="T14" fmla="*/ 39 w 49"/>
                  <a:gd name="T15" fmla="*/ 5 h 127"/>
                  <a:gd name="T16" fmla="*/ 39 w 49"/>
                  <a:gd name="T17" fmla="*/ 5 h 127"/>
                  <a:gd name="T18" fmla="*/ 45 w 49"/>
                  <a:gd name="T19" fmla="*/ 0 h 127"/>
                  <a:gd name="T20" fmla="*/ 47 w 49"/>
                  <a:gd name="T21" fmla="*/ 31 h 127"/>
                  <a:gd name="T22" fmla="*/ 49 w 49"/>
                  <a:gd name="T23" fmla="*/ 75 h 127"/>
                  <a:gd name="T24" fmla="*/ 45 w 49"/>
                  <a:gd name="T25" fmla="*/ 76 h 127"/>
                  <a:gd name="T26" fmla="*/ 45 w 49"/>
                  <a:gd name="T27" fmla="*/ 78 h 127"/>
                  <a:gd name="T28" fmla="*/ 44 w 49"/>
                  <a:gd name="T29" fmla="*/ 81 h 127"/>
                  <a:gd name="T30" fmla="*/ 42 w 49"/>
                  <a:gd name="T31" fmla="*/ 81 h 127"/>
                  <a:gd name="T32" fmla="*/ 40 w 49"/>
                  <a:gd name="T33" fmla="*/ 87 h 127"/>
                  <a:gd name="T34" fmla="*/ 37 w 49"/>
                  <a:gd name="T35" fmla="*/ 90 h 127"/>
                  <a:gd name="T36" fmla="*/ 35 w 49"/>
                  <a:gd name="T37" fmla="*/ 93 h 127"/>
                  <a:gd name="T38" fmla="*/ 35 w 49"/>
                  <a:gd name="T39" fmla="*/ 93 h 127"/>
                  <a:gd name="T40" fmla="*/ 32 w 49"/>
                  <a:gd name="T41" fmla="*/ 97 h 127"/>
                  <a:gd name="T42" fmla="*/ 30 w 49"/>
                  <a:gd name="T43" fmla="*/ 100 h 127"/>
                  <a:gd name="T44" fmla="*/ 28 w 49"/>
                  <a:gd name="T45" fmla="*/ 102 h 127"/>
                  <a:gd name="T46" fmla="*/ 27 w 49"/>
                  <a:gd name="T47" fmla="*/ 103 h 127"/>
                  <a:gd name="T48" fmla="*/ 25 w 49"/>
                  <a:gd name="T49" fmla="*/ 107 h 127"/>
                  <a:gd name="T50" fmla="*/ 22 w 49"/>
                  <a:gd name="T51" fmla="*/ 109 h 127"/>
                  <a:gd name="T52" fmla="*/ 22 w 49"/>
                  <a:gd name="T53" fmla="*/ 110 h 127"/>
                  <a:gd name="T54" fmla="*/ 17 w 49"/>
                  <a:gd name="T55" fmla="*/ 115 h 127"/>
                  <a:gd name="T56" fmla="*/ 17 w 49"/>
                  <a:gd name="T57" fmla="*/ 115 h 127"/>
                  <a:gd name="T58" fmla="*/ 15 w 49"/>
                  <a:gd name="T59" fmla="*/ 117 h 127"/>
                  <a:gd name="T60" fmla="*/ 13 w 49"/>
                  <a:gd name="T61" fmla="*/ 119 h 127"/>
                  <a:gd name="T62" fmla="*/ 13 w 49"/>
                  <a:gd name="T63" fmla="*/ 120 h 127"/>
                  <a:gd name="T64" fmla="*/ 8 w 49"/>
                  <a:gd name="T65" fmla="*/ 124 h 127"/>
                  <a:gd name="T66" fmla="*/ 6 w 49"/>
                  <a:gd name="T67" fmla="*/ 127 h 127"/>
                  <a:gd name="T68" fmla="*/ 3 w 49"/>
                  <a:gd name="T69" fmla="*/ 68 h 127"/>
                  <a:gd name="T70" fmla="*/ 0 w 49"/>
                  <a:gd name="T71" fmla="*/ 2 h 127"/>
                  <a:gd name="T72" fmla="*/ 3 w 49"/>
                  <a:gd name="T73" fmla="*/ 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127">
                    <a:moveTo>
                      <a:pt x="5" y="2"/>
                    </a:moveTo>
                    <a:lnTo>
                      <a:pt x="5" y="2"/>
                    </a:lnTo>
                    <a:lnTo>
                      <a:pt x="5" y="7"/>
                    </a:lnTo>
                    <a:lnTo>
                      <a:pt x="5" y="9"/>
                    </a:lnTo>
                    <a:lnTo>
                      <a:pt x="5" y="10"/>
                    </a:lnTo>
                    <a:lnTo>
                      <a:pt x="5" y="10"/>
                    </a:lnTo>
                    <a:lnTo>
                      <a:pt x="10" y="12"/>
                    </a:lnTo>
                    <a:lnTo>
                      <a:pt x="13" y="12"/>
                    </a:lnTo>
                    <a:lnTo>
                      <a:pt x="18" y="14"/>
                    </a:lnTo>
                    <a:lnTo>
                      <a:pt x="27" y="14"/>
                    </a:lnTo>
                    <a:lnTo>
                      <a:pt x="28" y="14"/>
                    </a:lnTo>
                    <a:lnTo>
                      <a:pt x="30" y="14"/>
                    </a:lnTo>
                    <a:lnTo>
                      <a:pt x="32" y="12"/>
                    </a:lnTo>
                    <a:lnTo>
                      <a:pt x="32" y="12"/>
                    </a:lnTo>
                    <a:lnTo>
                      <a:pt x="37" y="7"/>
                    </a:lnTo>
                    <a:lnTo>
                      <a:pt x="39" y="5"/>
                    </a:lnTo>
                    <a:lnTo>
                      <a:pt x="39" y="5"/>
                    </a:lnTo>
                    <a:lnTo>
                      <a:pt x="39" y="5"/>
                    </a:lnTo>
                    <a:lnTo>
                      <a:pt x="45" y="0"/>
                    </a:lnTo>
                    <a:lnTo>
                      <a:pt x="45" y="0"/>
                    </a:lnTo>
                    <a:lnTo>
                      <a:pt x="45" y="0"/>
                    </a:lnTo>
                    <a:lnTo>
                      <a:pt x="47" y="31"/>
                    </a:lnTo>
                    <a:lnTo>
                      <a:pt x="49" y="73"/>
                    </a:lnTo>
                    <a:lnTo>
                      <a:pt x="49" y="75"/>
                    </a:lnTo>
                    <a:lnTo>
                      <a:pt x="49" y="75"/>
                    </a:lnTo>
                    <a:lnTo>
                      <a:pt x="45" y="76"/>
                    </a:lnTo>
                    <a:lnTo>
                      <a:pt x="45" y="78"/>
                    </a:lnTo>
                    <a:lnTo>
                      <a:pt x="45" y="78"/>
                    </a:lnTo>
                    <a:lnTo>
                      <a:pt x="44" y="80"/>
                    </a:lnTo>
                    <a:lnTo>
                      <a:pt x="44" y="81"/>
                    </a:lnTo>
                    <a:lnTo>
                      <a:pt x="42" y="81"/>
                    </a:lnTo>
                    <a:lnTo>
                      <a:pt x="42" y="81"/>
                    </a:lnTo>
                    <a:lnTo>
                      <a:pt x="40" y="83"/>
                    </a:lnTo>
                    <a:lnTo>
                      <a:pt x="40" y="87"/>
                    </a:lnTo>
                    <a:lnTo>
                      <a:pt x="39" y="87"/>
                    </a:lnTo>
                    <a:lnTo>
                      <a:pt x="37" y="90"/>
                    </a:lnTo>
                    <a:lnTo>
                      <a:pt x="37" y="92"/>
                    </a:lnTo>
                    <a:lnTo>
                      <a:pt x="35" y="93"/>
                    </a:lnTo>
                    <a:lnTo>
                      <a:pt x="35" y="93"/>
                    </a:lnTo>
                    <a:lnTo>
                      <a:pt x="35" y="93"/>
                    </a:lnTo>
                    <a:lnTo>
                      <a:pt x="34" y="93"/>
                    </a:lnTo>
                    <a:lnTo>
                      <a:pt x="32" y="97"/>
                    </a:lnTo>
                    <a:lnTo>
                      <a:pt x="30" y="100"/>
                    </a:lnTo>
                    <a:lnTo>
                      <a:pt x="30" y="100"/>
                    </a:lnTo>
                    <a:lnTo>
                      <a:pt x="30" y="102"/>
                    </a:lnTo>
                    <a:lnTo>
                      <a:pt x="28" y="102"/>
                    </a:lnTo>
                    <a:lnTo>
                      <a:pt x="28" y="102"/>
                    </a:lnTo>
                    <a:lnTo>
                      <a:pt x="27" y="103"/>
                    </a:lnTo>
                    <a:lnTo>
                      <a:pt x="25" y="107"/>
                    </a:lnTo>
                    <a:lnTo>
                      <a:pt x="25" y="107"/>
                    </a:lnTo>
                    <a:lnTo>
                      <a:pt x="23" y="109"/>
                    </a:lnTo>
                    <a:lnTo>
                      <a:pt x="22" y="109"/>
                    </a:lnTo>
                    <a:lnTo>
                      <a:pt x="22" y="109"/>
                    </a:lnTo>
                    <a:lnTo>
                      <a:pt x="22" y="110"/>
                    </a:lnTo>
                    <a:lnTo>
                      <a:pt x="18" y="112"/>
                    </a:lnTo>
                    <a:lnTo>
                      <a:pt x="17" y="115"/>
                    </a:lnTo>
                    <a:lnTo>
                      <a:pt x="17" y="115"/>
                    </a:lnTo>
                    <a:lnTo>
                      <a:pt x="17" y="115"/>
                    </a:lnTo>
                    <a:lnTo>
                      <a:pt x="15" y="115"/>
                    </a:lnTo>
                    <a:lnTo>
                      <a:pt x="15" y="117"/>
                    </a:lnTo>
                    <a:lnTo>
                      <a:pt x="15" y="117"/>
                    </a:lnTo>
                    <a:lnTo>
                      <a:pt x="13" y="119"/>
                    </a:lnTo>
                    <a:lnTo>
                      <a:pt x="13" y="120"/>
                    </a:lnTo>
                    <a:lnTo>
                      <a:pt x="13" y="120"/>
                    </a:lnTo>
                    <a:lnTo>
                      <a:pt x="10" y="120"/>
                    </a:lnTo>
                    <a:lnTo>
                      <a:pt x="8" y="124"/>
                    </a:lnTo>
                    <a:lnTo>
                      <a:pt x="6" y="127"/>
                    </a:lnTo>
                    <a:lnTo>
                      <a:pt x="6" y="127"/>
                    </a:lnTo>
                    <a:lnTo>
                      <a:pt x="5" y="127"/>
                    </a:lnTo>
                    <a:lnTo>
                      <a:pt x="3" y="68"/>
                    </a:lnTo>
                    <a:lnTo>
                      <a:pt x="1" y="49"/>
                    </a:lnTo>
                    <a:lnTo>
                      <a:pt x="0" y="2"/>
                    </a:lnTo>
                    <a:lnTo>
                      <a:pt x="0" y="2"/>
                    </a:lnTo>
                    <a:lnTo>
                      <a:pt x="3" y="2"/>
                    </a:lnTo>
                    <a:lnTo>
                      <a:pt x="5"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92" name="Freeform 2653"/>
              <p:cNvSpPr>
                <a:spLocks/>
              </p:cNvSpPr>
              <p:nvPr/>
            </p:nvSpPr>
            <p:spPr bwMode="auto">
              <a:xfrm>
                <a:off x="3693" y="1060"/>
                <a:ext cx="49" cy="127"/>
              </a:xfrm>
              <a:custGeom>
                <a:avLst/>
                <a:gdLst>
                  <a:gd name="T0" fmla="*/ 5 w 49"/>
                  <a:gd name="T1" fmla="*/ 2 h 127"/>
                  <a:gd name="T2" fmla="*/ 5 w 49"/>
                  <a:gd name="T3" fmla="*/ 9 h 127"/>
                  <a:gd name="T4" fmla="*/ 5 w 49"/>
                  <a:gd name="T5" fmla="*/ 10 h 127"/>
                  <a:gd name="T6" fmla="*/ 13 w 49"/>
                  <a:gd name="T7" fmla="*/ 12 h 127"/>
                  <a:gd name="T8" fmla="*/ 27 w 49"/>
                  <a:gd name="T9" fmla="*/ 14 h 127"/>
                  <a:gd name="T10" fmla="*/ 30 w 49"/>
                  <a:gd name="T11" fmla="*/ 14 h 127"/>
                  <a:gd name="T12" fmla="*/ 32 w 49"/>
                  <a:gd name="T13" fmla="*/ 12 h 127"/>
                  <a:gd name="T14" fmla="*/ 39 w 49"/>
                  <a:gd name="T15" fmla="*/ 5 h 127"/>
                  <a:gd name="T16" fmla="*/ 39 w 49"/>
                  <a:gd name="T17" fmla="*/ 5 h 127"/>
                  <a:gd name="T18" fmla="*/ 45 w 49"/>
                  <a:gd name="T19" fmla="*/ 0 h 127"/>
                  <a:gd name="T20" fmla="*/ 47 w 49"/>
                  <a:gd name="T21" fmla="*/ 31 h 127"/>
                  <a:gd name="T22" fmla="*/ 49 w 49"/>
                  <a:gd name="T23" fmla="*/ 75 h 127"/>
                  <a:gd name="T24" fmla="*/ 45 w 49"/>
                  <a:gd name="T25" fmla="*/ 76 h 127"/>
                  <a:gd name="T26" fmla="*/ 45 w 49"/>
                  <a:gd name="T27" fmla="*/ 78 h 127"/>
                  <a:gd name="T28" fmla="*/ 44 w 49"/>
                  <a:gd name="T29" fmla="*/ 81 h 127"/>
                  <a:gd name="T30" fmla="*/ 42 w 49"/>
                  <a:gd name="T31" fmla="*/ 81 h 127"/>
                  <a:gd name="T32" fmla="*/ 40 w 49"/>
                  <a:gd name="T33" fmla="*/ 87 h 127"/>
                  <a:gd name="T34" fmla="*/ 37 w 49"/>
                  <a:gd name="T35" fmla="*/ 90 h 127"/>
                  <a:gd name="T36" fmla="*/ 35 w 49"/>
                  <a:gd name="T37" fmla="*/ 93 h 127"/>
                  <a:gd name="T38" fmla="*/ 35 w 49"/>
                  <a:gd name="T39" fmla="*/ 93 h 127"/>
                  <a:gd name="T40" fmla="*/ 32 w 49"/>
                  <a:gd name="T41" fmla="*/ 97 h 127"/>
                  <a:gd name="T42" fmla="*/ 30 w 49"/>
                  <a:gd name="T43" fmla="*/ 100 h 127"/>
                  <a:gd name="T44" fmla="*/ 28 w 49"/>
                  <a:gd name="T45" fmla="*/ 102 h 127"/>
                  <a:gd name="T46" fmla="*/ 27 w 49"/>
                  <a:gd name="T47" fmla="*/ 103 h 127"/>
                  <a:gd name="T48" fmla="*/ 25 w 49"/>
                  <a:gd name="T49" fmla="*/ 107 h 127"/>
                  <a:gd name="T50" fmla="*/ 22 w 49"/>
                  <a:gd name="T51" fmla="*/ 109 h 127"/>
                  <a:gd name="T52" fmla="*/ 22 w 49"/>
                  <a:gd name="T53" fmla="*/ 110 h 127"/>
                  <a:gd name="T54" fmla="*/ 17 w 49"/>
                  <a:gd name="T55" fmla="*/ 115 h 127"/>
                  <a:gd name="T56" fmla="*/ 17 w 49"/>
                  <a:gd name="T57" fmla="*/ 115 h 127"/>
                  <a:gd name="T58" fmla="*/ 15 w 49"/>
                  <a:gd name="T59" fmla="*/ 117 h 127"/>
                  <a:gd name="T60" fmla="*/ 13 w 49"/>
                  <a:gd name="T61" fmla="*/ 119 h 127"/>
                  <a:gd name="T62" fmla="*/ 13 w 49"/>
                  <a:gd name="T63" fmla="*/ 120 h 127"/>
                  <a:gd name="T64" fmla="*/ 8 w 49"/>
                  <a:gd name="T65" fmla="*/ 124 h 127"/>
                  <a:gd name="T66" fmla="*/ 6 w 49"/>
                  <a:gd name="T67" fmla="*/ 127 h 127"/>
                  <a:gd name="T68" fmla="*/ 3 w 49"/>
                  <a:gd name="T69" fmla="*/ 68 h 127"/>
                  <a:gd name="T70" fmla="*/ 0 w 49"/>
                  <a:gd name="T71" fmla="*/ 2 h 127"/>
                  <a:gd name="T72" fmla="*/ 3 w 49"/>
                  <a:gd name="T73" fmla="*/ 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127">
                    <a:moveTo>
                      <a:pt x="5" y="2"/>
                    </a:moveTo>
                    <a:lnTo>
                      <a:pt x="5" y="2"/>
                    </a:lnTo>
                    <a:lnTo>
                      <a:pt x="5" y="7"/>
                    </a:lnTo>
                    <a:lnTo>
                      <a:pt x="5" y="9"/>
                    </a:lnTo>
                    <a:lnTo>
                      <a:pt x="5" y="10"/>
                    </a:lnTo>
                    <a:lnTo>
                      <a:pt x="5" y="10"/>
                    </a:lnTo>
                    <a:lnTo>
                      <a:pt x="10" y="12"/>
                    </a:lnTo>
                    <a:lnTo>
                      <a:pt x="13" y="12"/>
                    </a:lnTo>
                    <a:lnTo>
                      <a:pt x="18" y="14"/>
                    </a:lnTo>
                    <a:lnTo>
                      <a:pt x="27" y="14"/>
                    </a:lnTo>
                    <a:lnTo>
                      <a:pt x="28" y="14"/>
                    </a:lnTo>
                    <a:lnTo>
                      <a:pt x="30" y="14"/>
                    </a:lnTo>
                    <a:lnTo>
                      <a:pt x="32" y="12"/>
                    </a:lnTo>
                    <a:lnTo>
                      <a:pt x="32" y="12"/>
                    </a:lnTo>
                    <a:lnTo>
                      <a:pt x="37" y="7"/>
                    </a:lnTo>
                    <a:lnTo>
                      <a:pt x="39" y="5"/>
                    </a:lnTo>
                    <a:lnTo>
                      <a:pt x="39" y="5"/>
                    </a:lnTo>
                    <a:lnTo>
                      <a:pt x="39" y="5"/>
                    </a:lnTo>
                    <a:lnTo>
                      <a:pt x="45" y="0"/>
                    </a:lnTo>
                    <a:lnTo>
                      <a:pt x="45" y="0"/>
                    </a:lnTo>
                    <a:lnTo>
                      <a:pt x="45" y="0"/>
                    </a:lnTo>
                    <a:lnTo>
                      <a:pt x="47" y="31"/>
                    </a:lnTo>
                    <a:lnTo>
                      <a:pt x="49" y="73"/>
                    </a:lnTo>
                    <a:lnTo>
                      <a:pt x="49" y="75"/>
                    </a:lnTo>
                    <a:lnTo>
                      <a:pt x="49" y="75"/>
                    </a:lnTo>
                    <a:lnTo>
                      <a:pt x="45" y="76"/>
                    </a:lnTo>
                    <a:lnTo>
                      <a:pt x="45" y="78"/>
                    </a:lnTo>
                    <a:lnTo>
                      <a:pt x="45" y="78"/>
                    </a:lnTo>
                    <a:lnTo>
                      <a:pt x="44" y="80"/>
                    </a:lnTo>
                    <a:lnTo>
                      <a:pt x="44" y="81"/>
                    </a:lnTo>
                    <a:lnTo>
                      <a:pt x="42" y="81"/>
                    </a:lnTo>
                    <a:lnTo>
                      <a:pt x="42" y="81"/>
                    </a:lnTo>
                    <a:lnTo>
                      <a:pt x="40" y="83"/>
                    </a:lnTo>
                    <a:lnTo>
                      <a:pt x="40" y="87"/>
                    </a:lnTo>
                    <a:lnTo>
                      <a:pt x="39" y="87"/>
                    </a:lnTo>
                    <a:lnTo>
                      <a:pt x="37" y="90"/>
                    </a:lnTo>
                    <a:lnTo>
                      <a:pt x="37" y="92"/>
                    </a:lnTo>
                    <a:lnTo>
                      <a:pt x="35" y="93"/>
                    </a:lnTo>
                    <a:lnTo>
                      <a:pt x="35" y="93"/>
                    </a:lnTo>
                    <a:lnTo>
                      <a:pt x="35" y="93"/>
                    </a:lnTo>
                    <a:lnTo>
                      <a:pt x="34" y="93"/>
                    </a:lnTo>
                    <a:lnTo>
                      <a:pt x="32" y="97"/>
                    </a:lnTo>
                    <a:lnTo>
                      <a:pt x="30" y="100"/>
                    </a:lnTo>
                    <a:lnTo>
                      <a:pt x="30" y="100"/>
                    </a:lnTo>
                    <a:lnTo>
                      <a:pt x="30" y="102"/>
                    </a:lnTo>
                    <a:lnTo>
                      <a:pt x="28" y="102"/>
                    </a:lnTo>
                    <a:lnTo>
                      <a:pt x="28" y="102"/>
                    </a:lnTo>
                    <a:lnTo>
                      <a:pt x="27" y="103"/>
                    </a:lnTo>
                    <a:lnTo>
                      <a:pt x="25" y="107"/>
                    </a:lnTo>
                    <a:lnTo>
                      <a:pt x="25" y="107"/>
                    </a:lnTo>
                    <a:lnTo>
                      <a:pt x="23" y="109"/>
                    </a:lnTo>
                    <a:lnTo>
                      <a:pt x="22" y="109"/>
                    </a:lnTo>
                    <a:lnTo>
                      <a:pt x="22" y="109"/>
                    </a:lnTo>
                    <a:lnTo>
                      <a:pt x="22" y="110"/>
                    </a:lnTo>
                    <a:lnTo>
                      <a:pt x="18" y="112"/>
                    </a:lnTo>
                    <a:lnTo>
                      <a:pt x="17" y="115"/>
                    </a:lnTo>
                    <a:lnTo>
                      <a:pt x="17" y="115"/>
                    </a:lnTo>
                    <a:lnTo>
                      <a:pt x="17" y="115"/>
                    </a:lnTo>
                    <a:lnTo>
                      <a:pt x="15" y="115"/>
                    </a:lnTo>
                    <a:lnTo>
                      <a:pt x="15" y="117"/>
                    </a:lnTo>
                    <a:lnTo>
                      <a:pt x="15" y="117"/>
                    </a:lnTo>
                    <a:lnTo>
                      <a:pt x="13" y="119"/>
                    </a:lnTo>
                    <a:lnTo>
                      <a:pt x="13" y="120"/>
                    </a:lnTo>
                    <a:lnTo>
                      <a:pt x="13" y="120"/>
                    </a:lnTo>
                    <a:lnTo>
                      <a:pt x="10" y="120"/>
                    </a:lnTo>
                    <a:lnTo>
                      <a:pt x="8" y="124"/>
                    </a:lnTo>
                    <a:lnTo>
                      <a:pt x="6" y="127"/>
                    </a:lnTo>
                    <a:lnTo>
                      <a:pt x="6" y="127"/>
                    </a:lnTo>
                    <a:lnTo>
                      <a:pt x="5" y="127"/>
                    </a:lnTo>
                    <a:lnTo>
                      <a:pt x="3" y="68"/>
                    </a:lnTo>
                    <a:lnTo>
                      <a:pt x="1" y="49"/>
                    </a:lnTo>
                    <a:lnTo>
                      <a:pt x="0" y="2"/>
                    </a:lnTo>
                    <a:lnTo>
                      <a:pt x="0" y="2"/>
                    </a:lnTo>
                    <a:lnTo>
                      <a:pt x="3" y="2"/>
                    </a:lnTo>
                    <a:lnTo>
                      <a:pt x="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93" name="Freeform 2654"/>
              <p:cNvSpPr>
                <a:spLocks/>
              </p:cNvSpPr>
              <p:nvPr/>
            </p:nvSpPr>
            <p:spPr bwMode="auto">
              <a:xfrm>
                <a:off x="3481" y="948"/>
                <a:ext cx="54" cy="102"/>
              </a:xfrm>
              <a:custGeom>
                <a:avLst/>
                <a:gdLst>
                  <a:gd name="T0" fmla="*/ 12 w 54"/>
                  <a:gd name="T1" fmla="*/ 2 h 102"/>
                  <a:gd name="T2" fmla="*/ 17 w 54"/>
                  <a:gd name="T3" fmla="*/ 4 h 102"/>
                  <a:gd name="T4" fmla="*/ 19 w 54"/>
                  <a:gd name="T5" fmla="*/ 4 h 102"/>
                  <a:gd name="T6" fmla="*/ 20 w 54"/>
                  <a:gd name="T7" fmla="*/ 2 h 102"/>
                  <a:gd name="T8" fmla="*/ 22 w 54"/>
                  <a:gd name="T9" fmla="*/ 2 h 102"/>
                  <a:gd name="T10" fmla="*/ 25 w 54"/>
                  <a:gd name="T11" fmla="*/ 4 h 102"/>
                  <a:gd name="T12" fmla="*/ 30 w 54"/>
                  <a:gd name="T13" fmla="*/ 9 h 102"/>
                  <a:gd name="T14" fmla="*/ 32 w 54"/>
                  <a:gd name="T15" fmla="*/ 19 h 102"/>
                  <a:gd name="T16" fmla="*/ 34 w 54"/>
                  <a:gd name="T17" fmla="*/ 27 h 102"/>
                  <a:gd name="T18" fmla="*/ 34 w 54"/>
                  <a:gd name="T19" fmla="*/ 29 h 102"/>
                  <a:gd name="T20" fmla="*/ 34 w 54"/>
                  <a:gd name="T21" fmla="*/ 39 h 102"/>
                  <a:gd name="T22" fmla="*/ 37 w 54"/>
                  <a:gd name="T23" fmla="*/ 39 h 102"/>
                  <a:gd name="T24" fmla="*/ 39 w 54"/>
                  <a:gd name="T25" fmla="*/ 51 h 102"/>
                  <a:gd name="T26" fmla="*/ 39 w 54"/>
                  <a:gd name="T27" fmla="*/ 51 h 102"/>
                  <a:gd name="T28" fmla="*/ 39 w 54"/>
                  <a:gd name="T29" fmla="*/ 53 h 102"/>
                  <a:gd name="T30" fmla="*/ 39 w 54"/>
                  <a:gd name="T31" fmla="*/ 53 h 102"/>
                  <a:gd name="T32" fmla="*/ 39 w 54"/>
                  <a:gd name="T33" fmla="*/ 61 h 102"/>
                  <a:gd name="T34" fmla="*/ 39 w 54"/>
                  <a:gd name="T35" fmla="*/ 61 h 102"/>
                  <a:gd name="T36" fmla="*/ 41 w 54"/>
                  <a:gd name="T37" fmla="*/ 65 h 102"/>
                  <a:gd name="T38" fmla="*/ 41 w 54"/>
                  <a:gd name="T39" fmla="*/ 65 h 102"/>
                  <a:gd name="T40" fmla="*/ 42 w 54"/>
                  <a:gd name="T41" fmla="*/ 65 h 102"/>
                  <a:gd name="T42" fmla="*/ 47 w 54"/>
                  <a:gd name="T43" fmla="*/ 68 h 102"/>
                  <a:gd name="T44" fmla="*/ 51 w 54"/>
                  <a:gd name="T45" fmla="*/ 70 h 102"/>
                  <a:gd name="T46" fmla="*/ 54 w 54"/>
                  <a:gd name="T47" fmla="*/ 68 h 102"/>
                  <a:gd name="T48" fmla="*/ 54 w 54"/>
                  <a:gd name="T49" fmla="*/ 68 h 102"/>
                  <a:gd name="T50" fmla="*/ 54 w 54"/>
                  <a:gd name="T51" fmla="*/ 102 h 102"/>
                  <a:gd name="T52" fmla="*/ 8 w 54"/>
                  <a:gd name="T53" fmla="*/ 102 h 102"/>
                  <a:gd name="T54" fmla="*/ 8 w 54"/>
                  <a:gd name="T55" fmla="*/ 85 h 102"/>
                  <a:gd name="T56" fmla="*/ 0 w 54"/>
                  <a:gd name="T57" fmla="*/ 85 h 102"/>
                  <a:gd name="T58" fmla="*/ 0 w 54"/>
                  <a:gd name="T59" fmla="*/ 68 h 102"/>
                  <a:gd name="T60" fmla="*/ 15 w 54"/>
                  <a:gd name="T61" fmla="*/ 68 h 102"/>
                  <a:gd name="T62" fmla="*/ 15 w 54"/>
                  <a:gd name="T63" fmla="*/ 48 h 102"/>
                  <a:gd name="T64" fmla="*/ 7 w 54"/>
                  <a:gd name="T65" fmla="*/ 51 h 102"/>
                  <a:gd name="T66" fmla="*/ 2 w 54"/>
                  <a:gd name="T67" fmla="*/ 39 h 102"/>
                  <a:gd name="T68" fmla="*/ 10 w 54"/>
                  <a:gd name="T69" fmla="*/ 39 h 102"/>
                  <a:gd name="T70" fmla="*/ 10 w 54"/>
                  <a:gd name="T71" fmla="*/ 21 h 102"/>
                  <a:gd name="T72" fmla="*/ 10 w 54"/>
                  <a:gd name="T73" fmla="*/ 14 h 102"/>
                  <a:gd name="T74" fmla="*/ 10 w 54"/>
                  <a:gd name="T75" fmla="*/ 9 h 102"/>
                  <a:gd name="T76" fmla="*/ 10 w 54"/>
                  <a:gd name="T77" fmla="*/ 9 h 102"/>
                  <a:gd name="T78" fmla="*/ 10 w 54"/>
                  <a:gd name="T79" fmla="*/ 9 h 102"/>
                  <a:gd name="T80" fmla="*/ 10 w 54"/>
                  <a:gd name="T81" fmla="*/ 9 h 102"/>
                  <a:gd name="T82" fmla="*/ 10 w 54"/>
                  <a:gd name="T83" fmla="*/ 5 h 102"/>
                  <a:gd name="T84" fmla="*/ 10 w 54"/>
                  <a:gd name="T85" fmla="*/ 5 h 102"/>
                  <a:gd name="T86" fmla="*/ 10 w 54"/>
                  <a:gd name="T87" fmla="*/ 4 h 102"/>
                  <a:gd name="T88" fmla="*/ 10 w 54"/>
                  <a:gd name="T89" fmla="*/ 2 h 102"/>
                  <a:gd name="T90" fmla="*/ 10 w 54"/>
                  <a:gd name="T91" fmla="*/ 2 h 102"/>
                  <a:gd name="T92" fmla="*/ 10 w 54"/>
                  <a:gd name="T93" fmla="*/ 2 h 102"/>
                  <a:gd name="T94" fmla="*/ 10 w 54"/>
                  <a:gd name="T95" fmla="*/ 0 h 102"/>
                  <a:gd name="T96" fmla="*/ 10 w 54"/>
                  <a:gd name="T97" fmla="*/ 0 h 102"/>
                  <a:gd name="T98" fmla="*/ 12 w 54"/>
                  <a:gd name="T99"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102">
                    <a:moveTo>
                      <a:pt x="12" y="2"/>
                    </a:moveTo>
                    <a:lnTo>
                      <a:pt x="17" y="4"/>
                    </a:lnTo>
                    <a:lnTo>
                      <a:pt x="19" y="4"/>
                    </a:lnTo>
                    <a:lnTo>
                      <a:pt x="20" y="2"/>
                    </a:lnTo>
                    <a:lnTo>
                      <a:pt x="22" y="2"/>
                    </a:lnTo>
                    <a:lnTo>
                      <a:pt x="25" y="4"/>
                    </a:lnTo>
                    <a:lnTo>
                      <a:pt x="30" y="9"/>
                    </a:lnTo>
                    <a:lnTo>
                      <a:pt x="32" y="19"/>
                    </a:lnTo>
                    <a:lnTo>
                      <a:pt x="34" y="27"/>
                    </a:lnTo>
                    <a:lnTo>
                      <a:pt x="34" y="29"/>
                    </a:lnTo>
                    <a:lnTo>
                      <a:pt x="34" y="39"/>
                    </a:lnTo>
                    <a:lnTo>
                      <a:pt x="37" y="39"/>
                    </a:lnTo>
                    <a:lnTo>
                      <a:pt x="39" y="51"/>
                    </a:lnTo>
                    <a:lnTo>
                      <a:pt x="39" y="51"/>
                    </a:lnTo>
                    <a:lnTo>
                      <a:pt x="39" y="53"/>
                    </a:lnTo>
                    <a:lnTo>
                      <a:pt x="39" y="53"/>
                    </a:lnTo>
                    <a:lnTo>
                      <a:pt x="39" y="61"/>
                    </a:lnTo>
                    <a:lnTo>
                      <a:pt x="39" y="61"/>
                    </a:lnTo>
                    <a:lnTo>
                      <a:pt x="41" y="65"/>
                    </a:lnTo>
                    <a:lnTo>
                      <a:pt x="41" y="65"/>
                    </a:lnTo>
                    <a:lnTo>
                      <a:pt x="42" y="65"/>
                    </a:lnTo>
                    <a:lnTo>
                      <a:pt x="47" y="68"/>
                    </a:lnTo>
                    <a:lnTo>
                      <a:pt x="51" y="70"/>
                    </a:lnTo>
                    <a:lnTo>
                      <a:pt x="54" y="68"/>
                    </a:lnTo>
                    <a:lnTo>
                      <a:pt x="54" y="68"/>
                    </a:lnTo>
                    <a:lnTo>
                      <a:pt x="54" y="102"/>
                    </a:lnTo>
                    <a:lnTo>
                      <a:pt x="8" y="102"/>
                    </a:lnTo>
                    <a:lnTo>
                      <a:pt x="8" y="85"/>
                    </a:lnTo>
                    <a:lnTo>
                      <a:pt x="0" y="85"/>
                    </a:lnTo>
                    <a:lnTo>
                      <a:pt x="0" y="68"/>
                    </a:lnTo>
                    <a:lnTo>
                      <a:pt x="15" y="68"/>
                    </a:lnTo>
                    <a:lnTo>
                      <a:pt x="15" y="48"/>
                    </a:lnTo>
                    <a:lnTo>
                      <a:pt x="7" y="51"/>
                    </a:lnTo>
                    <a:lnTo>
                      <a:pt x="2" y="39"/>
                    </a:lnTo>
                    <a:lnTo>
                      <a:pt x="10" y="39"/>
                    </a:lnTo>
                    <a:lnTo>
                      <a:pt x="10" y="21"/>
                    </a:lnTo>
                    <a:lnTo>
                      <a:pt x="10" y="14"/>
                    </a:lnTo>
                    <a:lnTo>
                      <a:pt x="10" y="9"/>
                    </a:lnTo>
                    <a:lnTo>
                      <a:pt x="10" y="9"/>
                    </a:lnTo>
                    <a:lnTo>
                      <a:pt x="10" y="9"/>
                    </a:lnTo>
                    <a:lnTo>
                      <a:pt x="10" y="9"/>
                    </a:lnTo>
                    <a:lnTo>
                      <a:pt x="10" y="5"/>
                    </a:lnTo>
                    <a:lnTo>
                      <a:pt x="10" y="5"/>
                    </a:lnTo>
                    <a:lnTo>
                      <a:pt x="10" y="4"/>
                    </a:lnTo>
                    <a:lnTo>
                      <a:pt x="10" y="2"/>
                    </a:lnTo>
                    <a:lnTo>
                      <a:pt x="10" y="2"/>
                    </a:lnTo>
                    <a:lnTo>
                      <a:pt x="10" y="2"/>
                    </a:lnTo>
                    <a:lnTo>
                      <a:pt x="10" y="0"/>
                    </a:lnTo>
                    <a:lnTo>
                      <a:pt x="10" y="0"/>
                    </a:lnTo>
                    <a:lnTo>
                      <a:pt x="12"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94" name="Freeform 2655"/>
              <p:cNvSpPr>
                <a:spLocks/>
              </p:cNvSpPr>
              <p:nvPr/>
            </p:nvSpPr>
            <p:spPr bwMode="auto">
              <a:xfrm>
                <a:off x="3481" y="948"/>
                <a:ext cx="54" cy="102"/>
              </a:xfrm>
              <a:custGeom>
                <a:avLst/>
                <a:gdLst>
                  <a:gd name="T0" fmla="*/ 12 w 54"/>
                  <a:gd name="T1" fmla="*/ 2 h 102"/>
                  <a:gd name="T2" fmla="*/ 17 w 54"/>
                  <a:gd name="T3" fmla="*/ 4 h 102"/>
                  <a:gd name="T4" fmla="*/ 19 w 54"/>
                  <a:gd name="T5" fmla="*/ 4 h 102"/>
                  <a:gd name="T6" fmla="*/ 20 w 54"/>
                  <a:gd name="T7" fmla="*/ 2 h 102"/>
                  <a:gd name="T8" fmla="*/ 22 w 54"/>
                  <a:gd name="T9" fmla="*/ 2 h 102"/>
                  <a:gd name="T10" fmla="*/ 25 w 54"/>
                  <a:gd name="T11" fmla="*/ 4 h 102"/>
                  <a:gd name="T12" fmla="*/ 30 w 54"/>
                  <a:gd name="T13" fmla="*/ 9 h 102"/>
                  <a:gd name="T14" fmla="*/ 32 w 54"/>
                  <a:gd name="T15" fmla="*/ 19 h 102"/>
                  <a:gd name="T16" fmla="*/ 34 w 54"/>
                  <a:gd name="T17" fmla="*/ 27 h 102"/>
                  <a:gd name="T18" fmla="*/ 34 w 54"/>
                  <a:gd name="T19" fmla="*/ 29 h 102"/>
                  <a:gd name="T20" fmla="*/ 34 w 54"/>
                  <a:gd name="T21" fmla="*/ 39 h 102"/>
                  <a:gd name="T22" fmla="*/ 37 w 54"/>
                  <a:gd name="T23" fmla="*/ 39 h 102"/>
                  <a:gd name="T24" fmla="*/ 39 w 54"/>
                  <a:gd name="T25" fmla="*/ 51 h 102"/>
                  <a:gd name="T26" fmla="*/ 39 w 54"/>
                  <a:gd name="T27" fmla="*/ 51 h 102"/>
                  <a:gd name="T28" fmla="*/ 39 w 54"/>
                  <a:gd name="T29" fmla="*/ 53 h 102"/>
                  <a:gd name="T30" fmla="*/ 39 w 54"/>
                  <a:gd name="T31" fmla="*/ 53 h 102"/>
                  <a:gd name="T32" fmla="*/ 39 w 54"/>
                  <a:gd name="T33" fmla="*/ 61 h 102"/>
                  <a:gd name="T34" fmla="*/ 39 w 54"/>
                  <a:gd name="T35" fmla="*/ 61 h 102"/>
                  <a:gd name="T36" fmla="*/ 41 w 54"/>
                  <a:gd name="T37" fmla="*/ 65 h 102"/>
                  <a:gd name="T38" fmla="*/ 41 w 54"/>
                  <a:gd name="T39" fmla="*/ 65 h 102"/>
                  <a:gd name="T40" fmla="*/ 42 w 54"/>
                  <a:gd name="T41" fmla="*/ 65 h 102"/>
                  <a:gd name="T42" fmla="*/ 47 w 54"/>
                  <a:gd name="T43" fmla="*/ 68 h 102"/>
                  <a:gd name="T44" fmla="*/ 51 w 54"/>
                  <a:gd name="T45" fmla="*/ 70 h 102"/>
                  <a:gd name="T46" fmla="*/ 54 w 54"/>
                  <a:gd name="T47" fmla="*/ 68 h 102"/>
                  <a:gd name="T48" fmla="*/ 54 w 54"/>
                  <a:gd name="T49" fmla="*/ 68 h 102"/>
                  <a:gd name="T50" fmla="*/ 54 w 54"/>
                  <a:gd name="T51" fmla="*/ 102 h 102"/>
                  <a:gd name="T52" fmla="*/ 8 w 54"/>
                  <a:gd name="T53" fmla="*/ 102 h 102"/>
                  <a:gd name="T54" fmla="*/ 8 w 54"/>
                  <a:gd name="T55" fmla="*/ 85 h 102"/>
                  <a:gd name="T56" fmla="*/ 0 w 54"/>
                  <a:gd name="T57" fmla="*/ 85 h 102"/>
                  <a:gd name="T58" fmla="*/ 0 w 54"/>
                  <a:gd name="T59" fmla="*/ 68 h 102"/>
                  <a:gd name="T60" fmla="*/ 15 w 54"/>
                  <a:gd name="T61" fmla="*/ 68 h 102"/>
                  <a:gd name="T62" fmla="*/ 15 w 54"/>
                  <a:gd name="T63" fmla="*/ 48 h 102"/>
                  <a:gd name="T64" fmla="*/ 7 w 54"/>
                  <a:gd name="T65" fmla="*/ 51 h 102"/>
                  <a:gd name="T66" fmla="*/ 2 w 54"/>
                  <a:gd name="T67" fmla="*/ 39 h 102"/>
                  <a:gd name="T68" fmla="*/ 10 w 54"/>
                  <a:gd name="T69" fmla="*/ 39 h 102"/>
                  <a:gd name="T70" fmla="*/ 10 w 54"/>
                  <a:gd name="T71" fmla="*/ 21 h 102"/>
                  <a:gd name="T72" fmla="*/ 10 w 54"/>
                  <a:gd name="T73" fmla="*/ 14 h 102"/>
                  <a:gd name="T74" fmla="*/ 10 w 54"/>
                  <a:gd name="T75" fmla="*/ 9 h 102"/>
                  <a:gd name="T76" fmla="*/ 10 w 54"/>
                  <a:gd name="T77" fmla="*/ 9 h 102"/>
                  <a:gd name="T78" fmla="*/ 10 w 54"/>
                  <a:gd name="T79" fmla="*/ 9 h 102"/>
                  <a:gd name="T80" fmla="*/ 10 w 54"/>
                  <a:gd name="T81" fmla="*/ 9 h 102"/>
                  <a:gd name="T82" fmla="*/ 10 w 54"/>
                  <a:gd name="T83" fmla="*/ 5 h 102"/>
                  <a:gd name="T84" fmla="*/ 10 w 54"/>
                  <a:gd name="T85" fmla="*/ 5 h 102"/>
                  <a:gd name="T86" fmla="*/ 10 w 54"/>
                  <a:gd name="T87" fmla="*/ 4 h 102"/>
                  <a:gd name="T88" fmla="*/ 10 w 54"/>
                  <a:gd name="T89" fmla="*/ 2 h 102"/>
                  <a:gd name="T90" fmla="*/ 10 w 54"/>
                  <a:gd name="T91" fmla="*/ 2 h 102"/>
                  <a:gd name="T92" fmla="*/ 10 w 54"/>
                  <a:gd name="T93" fmla="*/ 2 h 102"/>
                  <a:gd name="T94" fmla="*/ 10 w 54"/>
                  <a:gd name="T95" fmla="*/ 0 h 102"/>
                  <a:gd name="T96" fmla="*/ 10 w 54"/>
                  <a:gd name="T97" fmla="*/ 0 h 102"/>
                  <a:gd name="T98" fmla="*/ 12 w 54"/>
                  <a:gd name="T99"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102">
                    <a:moveTo>
                      <a:pt x="12" y="2"/>
                    </a:moveTo>
                    <a:lnTo>
                      <a:pt x="17" y="4"/>
                    </a:lnTo>
                    <a:lnTo>
                      <a:pt x="19" y="4"/>
                    </a:lnTo>
                    <a:lnTo>
                      <a:pt x="20" y="2"/>
                    </a:lnTo>
                    <a:lnTo>
                      <a:pt x="22" y="2"/>
                    </a:lnTo>
                    <a:lnTo>
                      <a:pt x="25" y="4"/>
                    </a:lnTo>
                    <a:lnTo>
                      <a:pt x="30" y="9"/>
                    </a:lnTo>
                    <a:lnTo>
                      <a:pt x="32" y="19"/>
                    </a:lnTo>
                    <a:lnTo>
                      <a:pt x="34" y="27"/>
                    </a:lnTo>
                    <a:lnTo>
                      <a:pt x="34" y="29"/>
                    </a:lnTo>
                    <a:lnTo>
                      <a:pt x="34" y="39"/>
                    </a:lnTo>
                    <a:lnTo>
                      <a:pt x="37" y="39"/>
                    </a:lnTo>
                    <a:lnTo>
                      <a:pt x="39" y="51"/>
                    </a:lnTo>
                    <a:lnTo>
                      <a:pt x="39" y="51"/>
                    </a:lnTo>
                    <a:lnTo>
                      <a:pt x="39" y="53"/>
                    </a:lnTo>
                    <a:lnTo>
                      <a:pt x="39" y="53"/>
                    </a:lnTo>
                    <a:lnTo>
                      <a:pt x="39" y="61"/>
                    </a:lnTo>
                    <a:lnTo>
                      <a:pt x="39" y="61"/>
                    </a:lnTo>
                    <a:lnTo>
                      <a:pt x="41" y="65"/>
                    </a:lnTo>
                    <a:lnTo>
                      <a:pt x="41" y="65"/>
                    </a:lnTo>
                    <a:lnTo>
                      <a:pt x="42" y="65"/>
                    </a:lnTo>
                    <a:lnTo>
                      <a:pt x="47" y="68"/>
                    </a:lnTo>
                    <a:lnTo>
                      <a:pt x="51" y="70"/>
                    </a:lnTo>
                    <a:lnTo>
                      <a:pt x="54" y="68"/>
                    </a:lnTo>
                    <a:lnTo>
                      <a:pt x="54" y="68"/>
                    </a:lnTo>
                    <a:lnTo>
                      <a:pt x="54" y="102"/>
                    </a:lnTo>
                    <a:lnTo>
                      <a:pt x="8" y="102"/>
                    </a:lnTo>
                    <a:lnTo>
                      <a:pt x="8" y="85"/>
                    </a:lnTo>
                    <a:lnTo>
                      <a:pt x="0" y="85"/>
                    </a:lnTo>
                    <a:lnTo>
                      <a:pt x="0" y="68"/>
                    </a:lnTo>
                    <a:lnTo>
                      <a:pt x="15" y="68"/>
                    </a:lnTo>
                    <a:lnTo>
                      <a:pt x="15" y="48"/>
                    </a:lnTo>
                    <a:lnTo>
                      <a:pt x="7" y="51"/>
                    </a:lnTo>
                    <a:lnTo>
                      <a:pt x="2" y="39"/>
                    </a:lnTo>
                    <a:lnTo>
                      <a:pt x="10" y="39"/>
                    </a:lnTo>
                    <a:lnTo>
                      <a:pt x="10" y="21"/>
                    </a:lnTo>
                    <a:lnTo>
                      <a:pt x="10" y="14"/>
                    </a:lnTo>
                    <a:lnTo>
                      <a:pt x="10" y="9"/>
                    </a:lnTo>
                    <a:lnTo>
                      <a:pt x="10" y="9"/>
                    </a:lnTo>
                    <a:lnTo>
                      <a:pt x="10" y="9"/>
                    </a:lnTo>
                    <a:lnTo>
                      <a:pt x="10" y="9"/>
                    </a:lnTo>
                    <a:lnTo>
                      <a:pt x="10" y="5"/>
                    </a:lnTo>
                    <a:lnTo>
                      <a:pt x="10" y="5"/>
                    </a:lnTo>
                    <a:lnTo>
                      <a:pt x="10" y="4"/>
                    </a:lnTo>
                    <a:lnTo>
                      <a:pt x="10" y="2"/>
                    </a:lnTo>
                    <a:lnTo>
                      <a:pt x="10" y="2"/>
                    </a:lnTo>
                    <a:lnTo>
                      <a:pt x="10" y="2"/>
                    </a:lnTo>
                    <a:lnTo>
                      <a:pt x="10" y="0"/>
                    </a:lnTo>
                    <a:lnTo>
                      <a:pt x="10" y="0"/>
                    </a:lnTo>
                    <a:lnTo>
                      <a:pt x="1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95" name="Freeform 2656"/>
              <p:cNvSpPr>
                <a:spLocks/>
              </p:cNvSpPr>
              <p:nvPr/>
            </p:nvSpPr>
            <p:spPr bwMode="auto">
              <a:xfrm>
                <a:off x="3569" y="1431"/>
                <a:ext cx="31" cy="36"/>
              </a:xfrm>
              <a:custGeom>
                <a:avLst/>
                <a:gdLst>
                  <a:gd name="T0" fmla="*/ 31 w 31"/>
                  <a:gd name="T1" fmla="*/ 0 h 36"/>
                  <a:gd name="T2" fmla="*/ 31 w 31"/>
                  <a:gd name="T3" fmla="*/ 36 h 36"/>
                  <a:gd name="T4" fmla="*/ 24 w 31"/>
                  <a:gd name="T5" fmla="*/ 36 h 36"/>
                  <a:gd name="T6" fmla="*/ 19 w 31"/>
                  <a:gd name="T7" fmla="*/ 36 h 36"/>
                  <a:gd name="T8" fmla="*/ 15 w 31"/>
                  <a:gd name="T9" fmla="*/ 36 h 36"/>
                  <a:gd name="T10" fmla="*/ 15 w 31"/>
                  <a:gd name="T11" fmla="*/ 32 h 36"/>
                  <a:gd name="T12" fmla="*/ 0 w 31"/>
                  <a:gd name="T13" fmla="*/ 32 h 36"/>
                  <a:gd name="T14" fmla="*/ 5 w 31"/>
                  <a:gd name="T15" fmla="*/ 22 h 36"/>
                  <a:gd name="T16" fmla="*/ 5 w 31"/>
                  <a:gd name="T17" fmla="*/ 10 h 36"/>
                  <a:gd name="T18" fmla="*/ 5 w 31"/>
                  <a:gd name="T19" fmla="*/ 2 h 36"/>
                  <a:gd name="T20" fmla="*/ 31 w 31"/>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6">
                    <a:moveTo>
                      <a:pt x="31" y="0"/>
                    </a:moveTo>
                    <a:lnTo>
                      <a:pt x="31" y="36"/>
                    </a:lnTo>
                    <a:lnTo>
                      <a:pt x="24" y="36"/>
                    </a:lnTo>
                    <a:lnTo>
                      <a:pt x="19" y="36"/>
                    </a:lnTo>
                    <a:lnTo>
                      <a:pt x="15" y="36"/>
                    </a:lnTo>
                    <a:lnTo>
                      <a:pt x="15" y="32"/>
                    </a:lnTo>
                    <a:lnTo>
                      <a:pt x="0" y="32"/>
                    </a:lnTo>
                    <a:lnTo>
                      <a:pt x="5" y="22"/>
                    </a:lnTo>
                    <a:lnTo>
                      <a:pt x="5" y="10"/>
                    </a:lnTo>
                    <a:lnTo>
                      <a:pt x="5" y="2"/>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96" name="Freeform 2657"/>
              <p:cNvSpPr>
                <a:spLocks/>
              </p:cNvSpPr>
              <p:nvPr/>
            </p:nvSpPr>
            <p:spPr bwMode="auto">
              <a:xfrm>
                <a:off x="3569" y="1431"/>
                <a:ext cx="31" cy="36"/>
              </a:xfrm>
              <a:custGeom>
                <a:avLst/>
                <a:gdLst>
                  <a:gd name="T0" fmla="*/ 31 w 31"/>
                  <a:gd name="T1" fmla="*/ 0 h 36"/>
                  <a:gd name="T2" fmla="*/ 31 w 31"/>
                  <a:gd name="T3" fmla="*/ 36 h 36"/>
                  <a:gd name="T4" fmla="*/ 24 w 31"/>
                  <a:gd name="T5" fmla="*/ 36 h 36"/>
                  <a:gd name="T6" fmla="*/ 19 w 31"/>
                  <a:gd name="T7" fmla="*/ 36 h 36"/>
                  <a:gd name="T8" fmla="*/ 15 w 31"/>
                  <a:gd name="T9" fmla="*/ 36 h 36"/>
                  <a:gd name="T10" fmla="*/ 15 w 31"/>
                  <a:gd name="T11" fmla="*/ 32 h 36"/>
                  <a:gd name="T12" fmla="*/ 0 w 31"/>
                  <a:gd name="T13" fmla="*/ 32 h 36"/>
                  <a:gd name="T14" fmla="*/ 5 w 31"/>
                  <a:gd name="T15" fmla="*/ 22 h 36"/>
                  <a:gd name="T16" fmla="*/ 5 w 31"/>
                  <a:gd name="T17" fmla="*/ 10 h 36"/>
                  <a:gd name="T18" fmla="*/ 5 w 31"/>
                  <a:gd name="T19" fmla="*/ 2 h 36"/>
                  <a:gd name="T20" fmla="*/ 31 w 31"/>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6">
                    <a:moveTo>
                      <a:pt x="31" y="0"/>
                    </a:moveTo>
                    <a:lnTo>
                      <a:pt x="31" y="36"/>
                    </a:lnTo>
                    <a:lnTo>
                      <a:pt x="24" y="36"/>
                    </a:lnTo>
                    <a:lnTo>
                      <a:pt x="19" y="36"/>
                    </a:lnTo>
                    <a:lnTo>
                      <a:pt x="15" y="36"/>
                    </a:lnTo>
                    <a:lnTo>
                      <a:pt x="15" y="32"/>
                    </a:lnTo>
                    <a:lnTo>
                      <a:pt x="0" y="32"/>
                    </a:lnTo>
                    <a:lnTo>
                      <a:pt x="5" y="22"/>
                    </a:lnTo>
                    <a:lnTo>
                      <a:pt x="5" y="10"/>
                    </a:lnTo>
                    <a:lnTo>
                      <a:pt x="5" y="2"/>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97" name="Freeform 2658"/>
              <p:cNvSpPr>
                <a:spLocks/>
              </p:cNvSpPr>
              <p:nvPr/>
            </p:nvSpPr>
            <p:spPr bwMode="auto">
              <a:xfrm>
                <a:off x="3413" y="1424"/>
                <a:ext cx="24" cy="44"/>
              </a:xfrm>
              <a:custGeom>
                <a:avLst/>
                <a:gdLst>
                  <a:gd name="T0" fmla="*/ 24 w 24"/>
                  <a:gd name="T1" fmla="*/ 0 h 44"/>
                  <a:gd name="T2" fmla="*/ 24 w 24"/>
                  <a:gd name="T3" fmla="*/ 44 h 44"/>
                  <a:gd name="T4" fmla="*/ 0 w 24"/>
                  <a:gd name="T5" fmla="*/ 44 h 44"/>
                  <a:gd name="T6" fmla="*/ 0 w 24"/>
                  <a:gd name="T7" fmla="*/ 44 h 44"/>
                  <a:gd name="T8" fmla="*/ 0 w 24"/>
                  <a:gd name="T9" fmla="*/ 44 h 44"/>
                  <a:gd name="T10" fmla="*/ 0 w 24"/>
                  <a:gd name="T11" fmla="*/ 39 h 44"/>
                  <a:gd name="T12" fmla="*/ 0 w 24"/>
                  <a:gd name="T13" fmla="*/ 39 h 44"/>
                  <a:gd name="T14" fmla="*/ 0 w 24"/>
                  <a:gd name="T15" fmla="*/ 38 h 44"/>
                  <a:gd name="T16" fmla="*/ 0 w 24"/>
                  <a:gd name="T17" fmla="*/ 38 h 44"/>
                  <a:gd name="T18" fmla="*/ 0 w 24"/>
                  <a:gd name="T19" fmla="*/ 36 h 44"/>
                  <a:gd name="T20" fmla="*/ 0 w 24"/>
                  <a:gd name="T21" fmla="*/ 36 h 44"/>
                  <a:gd name="T22" fmla="*/ 0 w 24"/>
                  <a:gd name="T23" fmla="*/ 34 h 44"/>
                  <a:gd name="T24" fmla="*/ 0 w 24"/>
                  <a:gd name="T25" fmla="*/ 34 h 44"/>
                  <a:gd name="T26" fmla="*/ 0 w 24"/>
                  <a:gd name="T27" fmla="*/ 33 h 44"/>
                  <a:gd name="T28" fmla="*/ 0 w 24"/>
                  <a:gd name="T29" fmla="*/ 33 h 44"/>
                  <a:gd name="T30" fmla="*/ 0 w 24"/>
                  <a:gd name="T31" fmla="*/ 31 h 44"/>
                  <a:gd name="T32" fmla="*/ 0 w 24"/>
                  <a:gd name="T33" fmla="*/ 31 h 44"/>
                  <a:gd name="T34" fmla="*/ 0 w 24"/>
                  <a:gd name="T35" fmla="*/ 31 h 44"/>
                  <a:gd name="T36" fmla="*/ 0 w 24"/>
                  <a:gd name="T37" fmla="*/ 31 h 44"/>
                  <a:gd name="T38" fmla="*/ 0 w 24"/>
                  <a:gd name="T39" fmla="*/ 29 h 44"/>
                  <a:gd name="T40" fmla="*/ 0 w 24"/>
                  <a:gd name="T41" fmla="*/ 29 h 44"/>
                  <a:gd name="T42" fmla="*/ 0 w 24"/>
                  <a:gd name="T43" fmla="*/ 27 h 44"/>
                  <a:gd name="T44" fmla="*/ 0 w 24"/>
                  <a:gd name="T45" fmla="*/ 26 h 44"/>
                  <a:gd name="T46" fmla="*/ 0 w 24"/>
                  <a:gd name="T47" fmla="*/ 26 h 44"/>
                  <a:gd name="T48" fmla="*/ 0 w 24"/>
                  <a:gd name="T49" fmla="*/ 21 h 44"/>
                  <a:gd name="T50" fmla="*/ 0 w 24"/>
                  <a:gd name="T51" fmla="*/ 19 h 44"/>
                  <a:gd name="T52" fmla="*/ 0 w 24"/>
                  <a:gd name="T53" fmla="*/ 17 h 44"/>
                  <a:gd name="T54" fmla="*/ 0 w 24"/>
                  <a:gd name="T55" fmla="*/ 17 h 44"/>
                  <a:gd name="T56" fmla="*/ 0 w 24"/>
                  <a:gd name="T57" fmla="*/ 14 h 44"/>
                  <a:gd name="T58" fmla="*/ 0 w 24"/>
                  <a:gd name="T59" fmla="*/ 12 h 44"/>
                  <a:gd name="T60" fmla="*/ 0 w 24"/>
                  <a:gd name="T61" fmla="*/ 12 h 44"/>
                  <a:gd name="T62" fmla="*/ 0 w 24"/>
                  <a:gd name="T63" fmla="*/ 11 h 44"/>
                  <a:gd name="T64" fmla="*/ 0 w 24"/>
                  <a:gd name="T65" fmla="*/ 11 h 44"/>
                  <a:gd name="T66" fmla="*/ 0 w 24"/>
                  <a:gd name="T67" fmla="*/ 11 h 44"/>
                  <a:gd name="T68" fmla="*/ 0 w 24"/>
                  <a:gd name="T69" fmla="*/ 0 h 44"/>
                  <a:gd name="T70" fmla="*/ 0 w 24"/>
                  <a:gd name="T71" fmla="*/ 0 h 44"/>
                  <a:gd name="T72" fmla="*/ 0 w 24"/>
                  <a:gd name="T73" fmla="*/ 0 h 44"/>
                  <a:gd name="T74" fmla="*/ 0 w 24"/>
                  <a:gd name="T75" fmla="*/ 0 h 44"/>
                  <a:gd name="T76" fmla="*/ 24 w 24"/>
                  <a:gd name="T7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44">
                    <a:moveTo>
                      <a:pt x="24" y="0"/>
                    </a:moveTo>
                    <a:lnTo>
                      <a:pt x="24" y="44"/>
                    </a:lnTo>
                    <a:lnTo>
                      <a:pt x="0" y="44"/>
                    </a:lnTo>
                    <a:lnTo>
                      <a:pt x="0" y="44"/>
                    </a:lnTo>
                    <a:lnTo>
                      <a:pt x="0" y="44"/>
                    </a:lnTo>
                    <a:lnTo>
                      <a:pt x="0" y="39"/>
                    </a:lnTo>
                    <a:lnTo>
                      <a:pt x="0" y="39"/>
                    </a:lnTo>
                    <a:lnTo>
                      <a:pt x="0" y="38"/>
                    </a:lnTo>
                    <a:lnTo>
                      <a:pt x="0" y="38"/>
                    </a:lnTo>
                    <a:lnTo>
                      <a:pt x="0" y="36"/>
                    </a:lnTo>
                    <a:lnTo>
                      <a:pt x="0" y="36"/>
                    </a:lnTo>
                    <a:lnTo>
                      <a:pt x="0" y="34"/>
                    </a:lnTo>
                    <a:lnTo>
                      <a:pt x="0" y="34"/>
                    </a:lnTo>
                    <a:lnTo>
                      <a:pt x="0" y="33"/>
                    </a:lnTo>
                    <a:lnTo>
                      <a:pt x="0" y="33"/>
                    </a:lnTo>
                    <a:lnTo>
                      <a:pt x="0" y="31"/>
                    </a:lnTo>
                    <a:lnTo>
                      <a:pt x="0" y="31"/>
                    </a:lnTo>
                    <a:lnTo>
                      <a:pt x="0" y="31"/>
                    </a:lnTo>
                    <a:lnTo>
                      <a:pt x="0" y="31"/>
                    </a:lnTo>
                    <a:lnTo>
                      <a:pt x="0" y="29"/>
                    </a:lnTo>
                    <a:lnTo>
                      <a:pt x="0" y="29"/>
                    </a:lnTo>
                    <a:lnTo>
                      <a:pt x="0" y="27"/>
                    </a:lnTo>
                    <a:lnTo>
                      <a:pt x="0" y="26"/>
                    </a:lnTo>
                    <a:lnTo>
                      <a:pt x="0" y="26"/>
                    </a:lnTo>
                    <a:lnTo>
                      <a:pt x="0" y="21"/>
                    </a:lnTo>
                    <a:lnTo>
                      <a:pt x="0" y="19"/>
                    </a:lnTo>
                    <a:lnTo>
                      <a:pt x="0" y="17"/>
                    </a:lnTo>
                    <a:lnTo>
                      <a:pt x="0" y="17"/>
                    </a:lnTo>
                    <a:lnTo>
                      <a:pt x="0" y="14"/>
                    </a:lnTo>
                    <a:lnTo>
                      <a:pt x="0" y="12"/>
                    </a:lnTo>
                    <a:lnTo>
                      <a:pt x="0" y="12"/>
                    </a:lnTo>
                    <a:lnTo>
                      <a:pt x="0" y="11"/>
                    </a:lnTo>
                    <a:lnTo>
                      <a:pt x="0" y="11"/>
                    </a:lnTo>
                    <a:lnTo>
                      <a:pt x="0" y="11"/>
                    </a:lnTo>
                    <a:lnTo>
                      <a:pt x="0" y="0"/>
                    </a:lnTo>
                    <a:lnTo>
                      <a:pt x="0" y="0"/>
                    </a:lnTo>
                    <a:lnTo>
                      <a:pt x="0" y="0"/>
                    </a:lnTo>
                    <a:lnTo>
                      <a:pt x="0" y="0"/>
                    </a:lnTo>
                    <a:lnTo>
                      <a:pt x="2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98" name="Freeform 2659"/>
              <p:cNvSpPr>
                <a:spLocks/>
              </p:cNvSpPr>
              <p:nvPr/>
            </p:nvSpPr>
            <p:spPr bwMode="auto">
              <a:xfrm>
                <a:off x="3413" y="1424"/>
                <a:ext cx="24" cy="44"/>
              </a:xfrm>
              <a:custGeom>
                <a:avLst/>
                <a:gdLst>
                  <a:gd name="T0" fmla="*/ 24 w 24"/>
                  <a:gd name="T1" fmla="*/ 0 h 44"/>
                  <a:gd name="T2" fmla="*/ 24 w 24"/>
                  <a:gd name="T3" fmla="*/ 44 h 44"/>
                  <a:gd name="T4" fmla="*/ 0 w 24"/>
                  <a:gd name="T5" fmla="*/ 44 h 44"/>
                  <a:gd name="T6" fmla="*/ 0 w 24"/>
                  <a:gd name="T7" fmla="*/ 44 h 44"/>
                  <a:gd name="T8" fmla="*/ 0 w 24"/>
                  <a:gd name="T9" fmla="*/ 44 h 44"/>
                  <a:gd name="T10" fmla="*/ 0 w 24"/>
                  <a:gd name="T11" fmla="*/ 39 h 44"/>
                  <a:gd name="T12" fmla="*/ 0 w 24"/>
                  <a:gd name="T13" fmla="*/ 39 h 44"/>
                  <a:gd name="T14" fmla="*/ 0 w 24"/>
                  <a:gd name="T15" fmla="*/ 38 h 44"/>
                  <a:gd name="T16" fmla="*/ 0 w 24"/>
                  <a:gd name="T17" fmla="*/ 38 h 44"/>
                  <a:gd name="T18" fmla="*/ 0 w 24"/>
                  <a:gd name="T19" fmla="*/ 36 h 44"/>
                  <a:gd name="T20" fmla="*/ 0 w 24"/>
                  <a:gd name="T21" fmla="*/ 36 h 44"/>
                  <a:gd name="T22" fmla="*/ 0 w 24"/>
                  <a:gd name="T23" fmla="*/ 34 h 44"/>
                  <a:gd name="T24" fmla="*/ 0 w 24"/>
                  <a:gd name="T25" fmla="*/ 34 h 44"/>
                  <a:gd name="T26" fmla="*/ 0 w 24"/>
                  <a:gd name="T27" fmla="*/ 33 h 44"/>
                  <a:gd name="T28" fmla="*/ 0 w 24"/>
                  <a:gd name="T29" fmla="*/ 33 h 44"/>
                  <a:gd name="T30" fmla="*/ 0 w 24"/>
                  <a:gd name="T31" fmla="*/ 31 h 44"/>
                  <a:gd name="T32" fmla="*/ 0 w 24"/>
                  <a:gd name="T33" fmla="*/ 31 h 44"/>
                  <a:gd name="T34" fmla="*/ 0 w 24"/>
                  <a:gd name="T35" fmla="*/ 31 h 44"/>
                  <a:gd name="T36" fmla="*/ 0 w 24"/>
                  <a:gd name="T37" fmla="*/ 31 h 44"/>
                  <a:gd name="T38" fmla="*/ 0 w 24"/>
                  <a:gd name="T39" fmla="*/ 29 h 44"/>
                  <a:gd name="T40" fmla="*/ 0 w 24"/>
                  <a:gd name="T41" fmla="*/ 29 h 44"/>
                  <a:gd name="T42" fmla="*/ 0 w 24"/>
                  <a:gd name="T43" fmla="*/ 27 h 44"/>
                  <a:gd name="T44" fmla="*/ 0 w 24"/>
                  <a:gd name="T45" fmla="*/ 26 h 44"/>
                  <a:gd name="T46" fmla="*/ 0 w 24"/>
                  <a:gd name="T47" fmla="*/ 26 h 44"/>
                  <a:gd name="T48" fmla="*/ 0 w 24"/>
                  <a:gd name="T49" fmla="*/ 21 h 44"/>
                  <a:gd name="T50" fmla="*/ 0 w 24"/>
                  <a:gd name="T51" fmla="*/ 19 h 44"/>
                  <a:gd name="T52" fmla="*/ 0 w 24"/>
                  <a:gd name="T53" fmla="*/ 17 h 44"/>
                  <a:gd name="T54" fmla="*/ 0 w 24"/>
                  <a:gd name="T55" fmla="*/ 17 h 44"/>
                  <a:gd name="T56" fmla="*/ 0 w 24"/>
                  <a:gd name="T57" fmla="*/ 14 h 44"/>
                  <a:gd name="T58" fmla="*/ 0 w 24"/>
                  <a:gd name="T59" fmla="*/ 12 h 44"/>
                  <a:gd name="T60" fmla="*/ 0 w 24"/>
                  <a:gd name="T61" fmla="*/ 12 h 44"/>
                  <a:gd name="T62" fmla="*/ 0 w 24"/>
                  <a:gd name="T63" fmla="*/ 11 h 44"/>
                  <a:gd name="T64" fmla="*/ 0 w 24"/>
                  <a:gd name="T65" fmla="*/ 11 h 44"/>
                  <a:gd name="T66" fmla="*/ 0 w 24"/>
                  <a:gd name="T67" fmla="*/ 11 h 44"/>
                  <a:gd name="T68" fmla="*/ 0 w 24"/>
                  <a:gd name="T69" fmla="*/ 0 h 44"/>
                  <a:gd name="T70" fmla="*/ 0 w 24"/>
                  <a:gd name="T71" fmla="*/ 0 h 44"/>
                  <a:gd name="T72" fmla="*/ 0 w 24"/>
                  <a:gd name="T73" fmla="*/ 0 h 44"/>
                  <a:gd name="T74" fmla="*/ 0 w 24"/>
                  <a:gd name="T75" fmla="*/ 0 h 44"/>
                  <a:gd name="T76" fmla="*/ 24 w 24"/>
                  <a:gd name="T7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44">
                    <a:moveTo>
                      <a:pt x="24" y="0"/>
                    </a:moveTo>
                    <a:lnTo>
                      <a:pt x="24" y="44"/>
                    </a:lnTo>
                    <a:lnTo>
                      <a:pt x="0" y="44"/>
                    </a:lnTo>
                    <a:lnTo>
                      <a:pt x="0" y="44"/>
                    </a:lnTo>
                    <a:lnTo>
                      <a:pt x="0" y="44"/>
                    </a:lnTo>
                    <a:lnTo>
                      <a:pt x="0" y="39"/>
                    </a:lnTo>
                    <a:lnTo>
                      <a:pt x="0" y="39"/>
                    </a:lnTo>
                    <a:lnTo>
                      <a:pt x="0" y="38"/>
                    </a:lnTo>
                    <a:lnTo>
                      <a:pt x="0" y="38"/>
                    </a:lnTo>
                    <a:lnTo>
                      <a:pt x="0" y="36"/>
                    </a:lnTo>
                    <a:lnTo>
                      <a:pt x="0" y="36"/>
                    </a:lnTo>
                    <a:lnTo>
                      <a:pt x="0" y="34"/>
                    </a:lnTo>
                    <a:lnTo>
                      <a:pt x="0" y="34"/>
                    </a:lnTo>
                    <a:lnTo>
                      <a:pt x="0" y="33"/>
                    </a:lnTo>
                    <a:lnTo>
                      <a:pt x="0" y="33"/>
                    </a:lnTo>
                    <a:lnTo>
                      <a:pt x="0" y="31"/>
                    </a:lnTo>
                    <a:lnTo>
                      <a:pt x="0" y="31"/>
                    </a:lnTo>
                    <a:lnTo>
                      <a:pt x="0" y="31"/>
                    </a:lnTo>
                    <a:lnTo>
                      <a:pt x="0" y="31"/>
                    </a:lnTo>
                    <a:lnTo>
                      <a:pt x="0" y="29"/>
                    </a:lnTo>
                    <a:lnTo>
                      <a:pt x="0" y="29"/>
                    </a:lnTo>
                    <a:lnTo>
                      <a:pt x="0" y="27"/>
                    </a:lnTo>
                    <a:lnTo>
                      <a:pt x="0" y="26"/>
                    </a:lnTo>
                    <a:lnTo>
                      <a:pt x="0" y="26"/>
                    </a:lnTo>
                    <a:lnTo>
                      <a:pt x="0" y="21"/>
                    </a:lnTo>
                    <a:lnTo>
                      <a:pt x="0" y="19"/>
                    </a:lnTo>
                    <a:lnTo>
                      <a:pt x="0" y="17"/>
                    </a:lnTo>
                    <a:lnTo>
                      <a:pt x="0" y="17"/>
                    </a:lnTo>
                    <a:lnTo>
                      <a:pt x="0" y="14"/>
                    </a:lnTo>
                    <a:lnTo>
                      <a:pt x="0" y="12"/>
                    </a:lnTo>
                    <a:lnTo>
                      <a:pt x="0" y="12"/>
                    </a:lnTo>
                    <a:lnTo>
                      <a:pt x="0" y="11"/>
                    </a:lnTo>
                    <a:lnTo>
                      <a:pt x="0" y="11"/>
                    </a:lnTo>
                    <a:lnTo>
                      <a:pt x="0" y="11"/>
                    </a:lnTo>
                    <a:lnTo>
                      <a:pt x="0" y="0"/>
                    </a:lnTo>
                    <a:lnTo>
                      <a:pt x="0" y="0"/>
                    </a:lnTo>
                    <a:lnTo>
                      <a:pt x="0" y="0"/>
                    </a:lnTo>
                    <a:lnTo>
                      <a:pt x="0" y="0"/>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99" name="Freeform 2660"/>
              <p:cNvSpPr>
                <a:spLocks/>
              </p:cNvSpPr>
              <p:nvPr/>
            </p:nvSpPr>
            <p:spPr bwMode="auto">
              <a:xfrm>
                <a:off x="3437" y="1424"/>
                <a:ext cx="30" cy="44"/>
              </a:xfrm>
              <a:custGeom>
                <a:avLst/>
                <a:gdLst>
                  <a:gd name="T0" fmla="*/ 30 w 30"/>
                  <a:gd name="T1" fmla="*/ 11 h 44"/>
                  <a:gd name="T2" fmla="*/ 30 w 30"/>
                  <a:gd name="T3" fmla="*/ 44 h 44"/>
                  <a:gd name="T4" fmla="*/ 2 w 30"/>
                  <a:gd name="T5" fmla="*/ 44 h 44"/>
                  <a:gd name="T6" fmla="*/ 0 w 30"/>
                  <a:gd name="T7" fmla="*/ 44 h 44"/>
                  <a:gd name="T8" fmla="*/ 0 w 30"/>
                  <a:gd name="T9" fmla="*/ 0 h 44"/>
                  <a:gd name="T10" fmla="*/ 30 w 30"/>
                  <a:gd name="T11" fmla="*/ 0 h 44"/>
                  <a:gd name="T12" fmla="*/ 30 w 30"/>
                  <a:gd name="T13" fmla="*/ 11 h 44"/>
                </a:gdLst>
                <a:ahLst/>
                <a:cxnLst>
                  <a:cxn ang="0">
                    <a:pos x="T0" y="T1"/>
                  </a:cxn>
                  <a:cxn ang="0">
                    <a:pos x="T2" y="T3"/>
                  </a:cxn>
                  <a:cxn ang="0">
                    <a:pos x="T4" y="T5"/>
                  </a:cxn>
                  <a:cxn ang="0">
                    <a:pos x="T6" y="T7"/>
                  </a:cxn>
                  <a:cxn ang="0">
                    <a:pos x="T8" y="T9"/>
                  </a:cxn>
                  <a:cxn ang="0">
                    <a:pos x="T10" y="T11"/>
                  </a:cxn>
                  <a:cxn ang="0">
                    <a:pos x="T12" y="T13"/>
                  </a:cxn>
                </a:cxnLst>
                <a:rect l="0" t="0" r="r" b="b"/>
                <a:pathLst>
                  <a:path w="30" h="44">
                    <a:moveTo>
                      <a:pt x="30" y="11"/>
                    </a:moveTo>
                    <a:lnTo>
                      <a:pt x="30" y="44"/>
                    </a:lnTo>
                    <a:lnTo>
                      <a:pt x="2" y="44"/>
                    </a:lnTo>
                    <a:lnTo>
                      <a:pt x="0" y="44"/>
                    </a:lnTo>
                    <a:lnTo>
                      <a:pt x="0" y="0"/>
                    </a:lnTo>
                    <a:lnTo>
                      <a:pt x="30" y="0"/>
                    </a:lnTo>
                    <a:lnTo>
                      <a:pt x="30" y="1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00" name="Freeform 2661"/>
              <p:cNvSpPr>
                <a:spLocks/>
              </p:cNvSpPr>
              <p:nvPr/>
            </p:nvSpPr>
            <p:spPr bwMode="auto">
              <a:xfrm>
                <a:off x="3437" y="1424"/>
                <a:ext cx="30" cy="44"/>
              </a:xfrm>
              <a:custGeom>
                <a:avLst/>
                <a:gdLst>
                  <a:gd name="T0" fmla="*/ 30 w 30"/>
                  <a:gd name="T1" fmla="*/ 11 h 44"/>
                  <a:gd name="T2" fmla="*/ 30 w 30"/>
                  <a:gd name="T3" fmla="*/ 44 h 44"/>
                  <a:gd name="T4" fmla="*/ 2 w 30"/>
                  <a:gd name="T5" fmla="*/ 44 h 44"/>
                  <a:gd name="T6" fmla="*/ 0 w 30"/>
                  <a:gd name="T7" fmla="*/ 44 h 44"/>
                  <a:gd name="T8" fmla="*/ 0 w 30"/>
                  <a:gd name="T9" fmla="*/ 0 h 44"/>
                  <a:gd name="T10" fmla="*/ 30 w 30"/>
                  <a:gd name="T11" fmla="*/ 0 h 44"/>
                  <a:gd name="T12" fmla="*/ 30 w 30"/>
                  <a:gd name="T13" fmla="*/ 11 h 44"/>
                </a:gdLst>
                <a:ahLst/>
                <a:cxnLst>
                  <a:cxn ang="0">
                    <a:pos x="T0" y="T1"/>
                  </a:cxn>
                  <a:cxn ang="0">
                    <a:pos x="T2" y="T3"/>
                  </a:cxn>
                  <a:cxn ang="0">
                    <a:pos x="T4" y="T5"/>
                  </a:cxn>
                  <a:cxn ang="0">
                    <a:pos x="T6" y="T7"/>
                  </a:cxn>
                  <a:cxn ang="0">
                    <a:pos x="T8" y="T9"/>
                  </a:cxn>
                  <a:cxn ang="0">
                    <a:pos x="T10" y="T11"/>
                  </a:cxn>
                  <a:cxn ang="0">
                    <a:pos x="T12" y="T13"/>
                  </a:cxn>
                </a:cxnLst>
                <a:rect l="0" t="0" r="r" b="b"/>
                <a:pathLst>
                  <a:path w="30" h="44">
                    <a:moveTo>
                      <a:pt x="30" y="11"/>
                    </a:moveTo>
                    <a:lnTo>
                      <a:pt x="30" y="44"/>
                    </a:lnTo>
                    <a:lnTo>
                      <a:pt x="2" y="44"/>
                    </a:lnTo>
                    <a:lnTo>
                      <a:pt x="0" y="44"/>
                    </a:lnTo>
                    <a:lnTo>
                      <a:pt x="0" y="0"/>
                    </a:lnTo>
                    <a:lnTo>
                      <a:pt x="30" y="0"/>
                    </a:lnTo>
                    <a:lnTo>
                      <a:pt x="30"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01" name="Freeform 2662"/>
              <p:cNvSpPr>
                <a:spLocks/>
              </p:cNvSpPr>
              <p:nvPr/>
            </p:nvSpPr>
            <p:spPr bwMode="auto">
              <a:xfrm>
                <a:off x="3537" y="1389"/>
                <a:ext cx="30" cy="35"/>
              </a:xfrm>
              <a:custGeom>
                <a:avLst/>
                <a:gdLst>
                  <a:gd name="T0" fmla="*/ 30 w 30"/>
                  <a:gd name="T1" fmla="*/ 0 h 35"/>
                  <a:gd name="T2" fmla="*/ 30 w 30"/>
                  <a:gd name="T3" fmla="*/ 27 h 35"/>
                  <a:gd name="T4" fmla="*/ 15 w 30"/>
                  <a:gd name="T5" fmla="*/ 27 h 35"/>
                  <a:gd name="T6" fmla="*/ 15 w 30"/>
                  <a:gd name="T7" fmla="*/ 35 h 35"/>
                  <a:gd name="T8" fmla="*/ 0 w 30"/>
                  <a:gd name="T9" fmla="*/ 35 h 35"/>
                  <a:gd name="T10" fmla="*/ 0 w 30"/>
                  <a:gd name="T11" fmla="*/ 27 h 35"/>
                  <a:gd name="T12" fmla="*/ 0 w 30"/>
                  <a:gd name="T13" fmla="*/ 10 h 35"/>
                  <a:gd name="T14" fmla="*/ 0 w 30"/>
                  <a:gd name="T15" fmla="*/ 10 h 35"/>
                  <a:gd name="T16" fmla="*/ 0 w 30"/>
                  <a:gd name="T17" fmla="*/ 0 h 35"/>
                  <a:gd name="T18" fmla="*/ 15 w 30"/>
                  <a:gd name="T19" fmla="*/ 0 h 35"/>
                  <a:gd name="T20" fmla="*/ 30 w 30"/>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5">
                    <a:moveTo>
                      <a:pt x="30" y="0"/>
                    </a:moveTo>
                    <a:lnTo>
                      <a:pt x="30" y="27"/>
                    </a:lnTo>
                    <a:lnTo>
                      <a:pt x="15" y="27"/>
                    </a:lnTo>
                    <a:lnTo>
                      <a:pt x="15" y="35"/>
                    </a:lnTo>
                    <a:lnTo>
                      <a:pt x="0" y="35"/>
                    </a:lnTo>
                    <a:lnTo>
                      <a:pt x="0" y="27"/>
                    </a:lnTo>
                    <a:lnTo>
                      <a:pt x="0" y="10"/>
                    </a:lnTo>
                    <a:lnTo>
                      <a:pt x="0" y="10"/>
                    </a:lnTo>
                    <a:lnTo>
                      <a:pt x="0" y="0"/>
                    </a:lnTo>
                    <a:lnTo>
                      <a:pt x="15" y="0"/>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02" name="Freeform 2663"/>
              <p:cNvSpPr>
                <a:spLocks/>
              </p:cNvSpPr>
              <p:nvPr/>
            </p:nvSpPr>
            <p:spPr bwMode="auto">
              <a:xfrm>
                <a:off x="3537" y="1389"/>
                <a:ext cx="30" cy="35"/>
              </a:xfrm>
              <a:custGeom>
                <a:avLst/>
                <a:gdLst>
                  <a:gd name="T0" fmla="*/ 30 w 30"/>
                  <a:gd name="T1" fmla="*/ 0 h 35"/>
                  <a:gd name="T2" fmla="*/ 30 w 30"/>
                  <a:gd name="T3" fmla="*/ 27 h 35"/>
                  <a:gd name="T4" fmla="*/ 15 w 30"/>
                  <a:gd name="T5" fmla="*/ 27 h 35"/>
                  <a:gd name="T6" fmla="*/ 15 w 30"/>
                  <a:gd name="T7" fmla="*/ 35 h 35"/>
                  <a:gd name="T8" fmla="*/ 0 w 30"/>
                  <a:gd name="T9" fmla="*/ 35 h 35"/>
                  <a:gd name="T10" fmla="*/ 0 w 30"/>
                  <a:gd name="T11" fmla="*/ 27 h 35"/>
                  <a:gd name="T12" fmla="*/ 0 w 30"/>
                  <a:gd name="T13" fmla="*/ 10 h 35"/>
                  <a:gd name="T14" fmla="*/ 0 w 30"/>
                  <a:gd name="T15" fmla="*/ 10 h 35"/>
                  <a:gd name="T16" fmla="*/ 0 w 30"/>
                  <a:gd name="T17" fmla="*/ 0 h 35"/>
                  <a:gd name="T18" fmla="*/ 15 w 30"/>
                  <a:gd name="T19" fmla="*/ 0 h 35"/>
                  <a:gd name="T20" fmla="*/ 30 w 30"/>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5">
                    <a:moveTo>
                      <a:pt x="30" y="0"/>
                    </a:moveTo>
                    <a:lnTo>
                      <a:pt x="30" y="27"/>
                    </a:lnTo>
                    <a:lnTo>
                      <a:pt x="15" y="27"/>
                    </a:lnTo>
                    <a:lnTo>
                      <a:pt x="15" y="35"/>
                    </a:lnTo>
                    <a:lnTo>
                      <a:pt x="0" y="35"/>
                    </a:lnTo>
                    <a:lnTo>
                      <a:pt x="0" y="27"/>
                    </a:lnTo>
                    <a:lnTo>
                      <a:pt x="0" y="10"/>
                    </a:lnTo>
                    <a:lnTo>
                      <a:pt x="0" y="10"/>
                    </a:lnTo>
                    <a:lnTo>
                      <a:pt x="0" y="0"/>
                    </a:lnTo>
                    <a:lnTo>
                      <a:pt x="15"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03" name="Freeform 2664"/>
              <p:cNvSpPr>
                <a:spLocks/>
              </p:cNvSpPr>
              <p:nvPr/>
            </p:nvSpPr>
            <p:spPr bwMode="auto">
              <a:xfrm>
                <a:off x="3439" y="1138"/>
                <a:ext cx="30" cy="34"/>
              </a:xfrm>
              <a:custGeom>
                <a:avLst/>
                <a:gdLst>
                  <a:gd name="T0" fmla="*/ 30 w 30"/>
                  <a:gd name="T1" fmla="*/ 0 h 34"/>
                  <a:gd name="T2" fmla="*/ 30 w 30"/>
                  <a:gd name="T3" fmla="*/ 0 h 34"/>
                  <a:gd name="T4" fmla="*/ 30 w 30"/>
                  <a:gd name="T5" fmla="*/ 0 h 34"/>
                  <a:gd name="T6" fmla="*/ 30 w 30"/>
                  <a:gd name="T7" fmla="*/ 34 h 34"/>
                  <a:gd name="T8" fmla="*/ 0 w 30"/>
                  <a:gd name="T9" fmla="*/ 34 h 34"/>
                  <a:gd name="T10" fmla="*/ 0 w 30"/>
                  <a:gd name="T11" fmla="*/ 0 h 34"/>
                  <a:gd name="T12" fmla="*/ 30 w 3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0" h="34">
                    <a:moveTo>
                      <a:pt x="30" y="0"/>
                    </a:moveTo>
                    <a:lnTo>
                      <a:pt x="30" y="0"/>
                    </a:lnTo>
                    <a:lnTo>
                      <a:pt x="30" y="0"/>
                    </a:lnTo>
                    <a:lnTo>
                      <a:pt x="30" y="34"/>
                    </a:lnTo>
                    <a:lnTo>
                      <a:pt x="0" y="34"/>
                    </a:lnTo>
                    <a:lnTo>
                      <a:pt x="0" y="0"/>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04" name="Freeform 2665"/>
              <p:cNvSpPr>
                <a:spLocks/>
              </p:cNvSpPr>
              <p:nvPr/>
            </p:nvSpPr>
            <p:spPr bwMode="auto">
              <a:xfrm>
                <a:off x="3439" y="1138"/>
                <a:ext cx="30" cy="34"/>
              </a:xfrm>
              <a:custGeom>
                <a:avLst/>
                <a:gdLst>
                  <a:gd name="T0" fmla="*/ 30 w 30"/>
                  <a:gd name="T1" fmla="*/ 0 h 34"/>
                  <a:gd name="T2" fmla="*/ 30 w 30"/>
                  <a:gd name="T3" fmla="*/ 0 h 34"/>
                  <a:gd name="T4" fmla="*/ 30 w 30"/>
                  <a:gd name="T5" fmla="*/ 0 h 34"/>
                  <a:gd name="T6" fmla="*/ 30 w 30"/>
                  <a:gd name="T7" fmla="*/ 34 h 34"/>
                  <a:gd name="T8" fmla="*/ 0 w 30"/>
                  <a:gd name="T9" fmla="*/ 34 h 34"/>
                  <a:gd name="T10" fmla="*/ 0 w 30"/>
                  <a:gd name="T11" fmla="*/ 0 h 34"/>
                  <a:gd name="T12" fmla="*/ 30 w 3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0" h="34">
                    <a:moveTo>
                      <a:pt x="30" y="0"/>
                    </a:moveTo>
                    <a:lnTo>
                      <a:pt x="30" y="0"/>
                    </a:lnTo>
                    <a:lnTo>
                      <a:pt x="30" y="0"/>
                    </a:lnTo>
                    <a:lnTo>
                      <a:pt x="30" y="34"/>
                    </a:lnTo>
                    <a:lnTo>
                      <a:pt x="0" y="34"/>
                    </a:lnTo>
                    <a:lnTo>
                      <a:pt x="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05" name="Freeform 2666"/>
              <p:cNvSpPr>
                <a:spLocks/>
              </p:cNvSpPr>
              <p:nvPr/>
            </p:nvSpPr>
            <p:spPr bwMode="auto">
              <a:xfrm>
                <a:off x="3373" y="1033"/>
                <a:ext cx="93" cy="37"/>
              </a:xfrm>
              <a:custGeom>
                <a:avLst/>
                <a:gdLst>
                  <a:gd name="T0" fmla="*/ 93 w 93"/>
                  <a:gd name="T1" fmla="*/ 0 h 37"/>
                  <a:gd name="T2" fmla="*/ 93 w 93"/>
                  <a:gd name="T3" fmla="*/ 37 h 37"/>
                  <a:gd name="T4" fmla="*/ 40 w 93"/>
                  <a:gd name="T5" fmla="*/ 37 h 37"/>
                  <a:gd name="T6" fmla="*/ 1 w 93"/>
                  <a:gd name="T7" fmla="*/ 37 h 37"/>
                  <a:gd name="T8" fmla="*/ 1 w 93"/>
                  <a:gd name="T9" fmla="*/ 34 h 37"/>
                  <a:gd name="T10" fmla="*/ 1 w 93"/>
                  <a:gd name="T11" fmla="*/ 30 h 37"/>
                  <a:gd name="T12" fmla="*/ 1 w 93"/>
                  <a:gd name="T13" fmla="*/ 29 h 37"/>
                  <a:gd name="T14" fmla="*/ 1 w 93"/>
                  <a:gd name="T15" fmla="*/ 29 h 37"/>
                  <a:gd name="T16" fmla="*/ 1 w 93"/>
                  <a:gd name="T17" fmla="*/ 29 h 37"/>
                  <a:gd name="T18" fmla="*/ 3 w 93"/>
                  <a:gd name="T19" fmla="*/ 25 h 37"/>
                  <a:gd name="T20" fmla="*/ 3 w 93"/>
                  <a:gd name="T21" fmla="*/ 22 h 37"/>
                  <a:gd name="T22" fmla="*/ 3 w 93"/>
                  <a:gd name="T23" fmla="*/ 20 h 37"/>
                  <a:gd name="T24" fmla="*/ 1 w 93"/>
                  <a:gd name="T25" fmla="*/ 19 h 37"/>
                  <a:gd name="T26" fmla="*/ 1 w 93"/>
                  <a:gd name="T27" fmla="*/ 14 h 37"/>
                  <a:gd name="T28" fmla="*/ 1 w 93"/>
                  <a:gd name="T29" fmla="*/ 14 h 37"/>
                  <a:gd name="T30" fmla="*/ 3 w 93"/>
                  <a:gd name="T31" fmla="*/ 12 h 37"/>
                  <a:gd name="T32" fmla="*/ 3 w 93"/>
                  <a:gd name="T33" fmla="*/ 2 h 37"/>
                  <a:gd name="T34" fmla="*/ 1 w 93"/>
                  <a:gd name="T35" fmla="*/ 0 h 37"/>
                  <a:gd name="T36" fmla="*/ 1 w 93"/>
                  <a:gd name="T37" fmla="*/ 0 h 37"/>
                  <a:gd name="T38" fmla="*/ 0 w 93"/>
                  <a:gd name="T39" fmla="*/ 0 h 37"/>
                  <a:gd name="T40" fmla="*/ 0 w 93"/>
                  <a:gd name="T41" fmla="*/ 0 h 37"/>
                  <a:gd name="T42" fmla="*/ 47 w 93"/>
                  <a:gd name="T43" fmla="*/ 0 h 37"/>
                  <a:gd name="T44" fmla="*/ 93 w 93"/>
                  <a:gd name="T4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37">
                    <a:moveTo>
                      <a:pt x="93" y="0"/>
                    </a:moveTo>
                    <a:lnTo>
                      <a:pt x="93" y="37"/>
                    </a:lnTo>
                    <a:lnTo>
                      <a:pt x="40" y="37"/>
                    </a:lnTo>
                    <a:lnTo>
                      <a:pt x="1" y="37"/>
                    </a:lnTo>
                    <a:lnTo>
                      <a:pt x="1" y="34"/>
                    </a:lnTo>
                    <a:lnTo>
                      <a:pt x="1" y="30"/>
                    </a:lnTo>
                    <a:lnTo>
                      <a:pt x="1" y="29"/>
                    </a:lnTo>
                    <a:lnTo>
                      <a:pt x="1" y="29"/>
                    </a:lnTo>
                    <a:lnTo>
                      <a:pt x="1" y="29"/>
                    </a:lnTo>
                    <a:lnTo>
                      <a:pt x="3" y="25"/>
                    </a:lnTo>
                    <a:lnTo>
                      <a:pt x="3" y="22"/>
                    </a:lnTo>
                    <a:lnTo>
                      <a:pt x="3" y="20"/>
                    </a:lnTo>
                    <a:lnTo>
                      <a:pt x="1" y="19"/>
                    </a:lnTo>
                    <a:lnTo>
                      <a:pt x="1" y="14"/>
                    </a:lnTo>
                    <a:lnTo>
                      <a:pt x="1" y="14"/>
                    </a:lnTo>
                    <a:lnTo>
                      <a:pt x="3" y="12"/>
                    </a:lnTo>
                    <a:lnTo>
                      <a:pt x="3" y="2"/>
                    </a:lnTo>
                    <a:lnTo>
                      <a:pt x="1" y="0"/>
                    </a:lnTo>
                    <a:lnTo>
                      <a:pt x="1" y="0"/>
                    </a:lnTo>
                    <a:lnTo>
                      <a:pt x="0" y="0"/>
                    </a:lnTo>
                    <a:lnTo>
                      <a:pt x="0" y="0"/>
                    </a:lnTo>
                    <a:lnTo>
                      <a:pt x="47" y="0"/>
                    </a:lnTo>
                    <a:lnTo>
                      <a:pt x="9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06" name="Freeform 2667"/>
              <p:cNvSpPr>
                <a:spLocks/>
              </p:cNvSpPr>
              <p:nvPr/>
            </p:nvSpPr>
            <p:spPr bwMode="auto">
              <a:xfrm>
                <a:off x="3373" y="1033"/>
                <a:ext cx="93" cy="37"/>
              </a:xfrm>
              <a:custGeom>
                <a:avLst/>
                <a:gdLst>
                  <a:gd name="T0" fmla="*/ 93 w 93"/>
                  <a:gd name="T1" fmla="*/ 0 h 37"/>
                  <a:gd name="T2" fmla="*/ 93 w 93"/>
                  <a:gd name="T3" fmla="*/ 37 h 37"/>
                  <a:gd name="T4" fmla="*/ 40 w 93"/>
                  <a:gd name="T5" fmla="*/ 37 h 37"/>
                  <a:gd name="T6" fmla="*/ 1 w 93"/>
                  <a:gd name="T7" fmla="*/ 37 h 37"/>
                  <a:gd name="T8" fmla="*/ 1 w 93"/>
                  <a:gd name="T9" fmla="*/ 34 h 37"/>
                  <a:gd name="T10" fmla="*/ 1 w 93"/>
                  <a:gd name="T11" fmla="*/ 30 h 37"/>
                  <a:gd name="T12" fmla="*/ 1 w 93"/>
                  <a:gd name="T13" fmla="*/ 29 h 37"/>
                  <a:gd name="T14" fmla="*/ 1 w 93"/>
                  <a:gd name="T15" fmla="*/ 29 h 37"/>
                  <a:gd name="T16" fmla="*/ 1 w 93"/>
                  <a:gd name="T17" fmla="*/ 29 h 37"/>
                  <a:gd name="T18" fmla="*/ 3 w 93"/>
                  <a:gd name="T19" fmla="*/ 25 h 37"/>
                  <a:gd name="T20" fmla="*/ 3 w 93"/>
                  <a:gd name="T21" fmla="*/ 22 h 37"/>
                  <a:gd name="T22" fmla="*/ 3 w 93"/>
                  <a:gd name="T23" fmla="*/ 20 h 37"/>
                  <a:gd name="T24" fmla="*/ 1 w 93"/>
                  <a:gd name="T25" fmla="*/ 19 h 37"/>
                  <a:gd name="T26" fmla="*/ 1 w 93"/>
                  <a:gd name="T27" fmla="*/ 14 h 37"/>
                  <a:gd name="T28" fmla="*/ 1 w 93"/>
                  <a:gd name="T29" fmla="*/ 14 h 37"/>
                  <a:gd name="T30" fmla="*/ 3 w 93"/>
                  <a:gd name="T31" fmla="*/ 12 h 37"/>
                  <a:gd name="T32" fmla="*/ 3 w 93"/>
                  <a:gd name="T33" fmla="*/ 2 h 37"/>
                  <a:gd name="T34" fmla="*/ 1 w 93"/>
                  <a:gd name="T35" fmla="*/ 0 h 37"/>
                  <a:gd name="T36" fmla="*/ 1 w 93"/>
                  <a:gd name="T37" fmla="*/ 0 h 37"/>
                  <a:gd name="T38" fmla="*/ 0 w 93"/>
                  <a:gd name="T39" fmla="*/ 0 h 37"/>
                  <a:gd name="T40" fmla="*/ 0 w 93"/>
                  <a:gd name="T41" fmla="*/ 0 h 37"/>
                  <a:gd name="T42" fmla="*/ 47 w 93"/>
                  <a:gd name="T43" fmla="*/ 0 h 37"/>
                  <a:gd name="T44" fmla="*/ 93 w 93"/>
                  <a:gd name="T4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37">
                    <a:moveTo>
                      <a:pt x="93" y="0"/>
                    </a:moveTo>
                    <a:lnTo>
                      <a:pt x="93" y="37"/>
                    </a:lnTo>
                    <a:lnTo>
                      <a:pt x="40" y="37"/>
                    </a:lnTo>
                    <a:lnTo>
                      <a:pt x="1" y="37"/>
                    </a:lnTo>
                    <a:lnTo>
                      <a:pt x="1" y="34"/>
                    </a:lnTo>
                    <a:lnTo>
                      <a:pt x="1" y="30"/>
                    </a:lnTo>
                    <a:lnTo>
                      <a:pt x="1" y="29"/>
                    </a:lnTo>
                    <a:lnTo>
                      <a:pt x="1" y="29"/>
                    </a:lnTo>
                    <a:lnTo>
                      <a:pt x="1" y="29"/>
                    </a:lnTo>
                    <a:lnTo>
                      <a:pt x="3" y="25"/>
                    </a:lnTo>
                    <a:lnTo>
                      <a:pt x="3" y="22"/>
                    </a:lnTo>
                    <a:lnTo>
                      <a:pt x="3" y="20"/>
                    </a:lnTo>
                    <a:lnTo>
                      <a:pt x="1" y="19"/>
                    </a:lnTo>
                    <a:lnTo>
                      <a:pt x="1" y="14"/>
                    </a:lnTo>
                    <a:lnTo>
                      <a:pt x="1" y="14"/>
                    </a:lnTo>
                    <a:lnTo>
                      <a:pt x="3" y="12"/>
                    </a:lnTo>
                    <a:lnTo>
                      <a:pt x="3" y="2"/>
                    </a:lnTo>
                    <a:lnTo>
                      <a:pt x="1" y="0"/>
                    </a:lnTo>
                    <a:lnTo>
                      <a:pt x="1" y="0"/>
                    </a:lnTo>
                    <a:lnTo>
                      <a:pt x="0" y="0"/>
                    </a:lnTo>
                    <a:lnTo>
                      <a:pt x="0" y="0"/>
                    </a:lnTo>
                    <a:lnTo>
                      <a:pt x="47" y="0"/>
                    </a:lnTo>
                    <a:lnTo>
                      <a:pt x="9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07" name="Freeform 2668"/>
              <p:cNvSpPr>
                <a:spLocks/>
              </p:cNvSpPr>
              <p:nvPr/>
            </p:nvSpPr>
            <p:spPr bwMode="auto">
              <a:xfrm>
                <a:off x="3517" y="1502"/>
                <a:ext cx="38" cy="36"/>
              </a:xfrm>
              <a:custGeom>
                <a:avLst/>
                <a:gdLst>
                  <a:gd name="T0" fmla="*/ 38 w 38"/>
                  <a:gd name="T1" fmla="*/ 0 h 36"/>
                  <a:gd name="T2" fmla="*/ 38 w 38"/>
                  <a:gd name="T3" fmla="*/ 36 h 36"/>
                  <a:gd name="T4" fmla="*/ 30 w 38"/>
                  <a:gd name="T5" fmla="*/ 36 h 36"/>
                  <a:gd name="T6" fmla="*/ 28 w 38"/>
                  <a:gd name="T7" fmla="*/ 36 h 36"/>
                  <a:gd name="T8" fmla="*/ 25 w 38"/>
                  <a:gd name="T9" fmla="*/ 36 h 36"/>
                  <a:gd name="T10" fmla="*/ 25 w 38"/>
                  <a:gd name="T11" fmla="*/ 36 h 36"/>
                  <a:gd name="T12" fmla="*/ 25 w 38"/>
                  <a:gd name="T13" fmla="*/ 36 h 36"/>
                  <a:gd name="T14" fmla="*/ 23 w 38"/>
                  <a:gd name="T15" fmla="*/ 36 h 36"/>
                  <a:gd name="T16" fmla="*/ 18 w 38"/>
                  <a:gd name="T17" fmla="*/ 36 h 36"/>
                  <a:gd name="T18" fmla="*/ 18 w 38"/>
                  <a:gd name="T19" fmla="*/ 36 h 36"/>
                  <a:gd name="T20" fmla="*/ 15 w 38"/>
                  <a:gd name="T21" fmla="*/ 36 h 36"/>
                  <a:gd name="T22" fmla="*/ 0 w 38"/>
                  <a:gd name="T23" fmla="*/ 36 h 36"/>
                  <a:gd name="T24" fmla="*/ 0 w 38"/>
                  <a:gd name="T25" fmla="*/ 2 h 36"/>
                  <a:gd name="T26" fmla="*/ 30 w 38"/>
                  <a:gd name="T27" fmla="*/ 0 h 36"/>
                  <a:gd name="T28" fmla="*/ 38 w 38"/>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6">
                    <a:moveTo>
                      <a:pt x="38" y="0"/>
                    </a:moveTo>
                    <a:lnTo>
                      <a:pt x="38" y="36"/>
                    </a:lnTo>
                    <a:lnTo>
                      <a:pt x="30" y="36"/>
                    </a:lnTo>
                    <a:lnTo>
                      <a:pt x="28" y="36"/>
                    </a:lnTo>
                    <a:lnTo>
                      <a:pt x="25" y="36"/>
                    </a:lnTo>
                    <a:lnTo>
                      <a:pt x="25" y="36"/>
                    </a:lnTo>
                    <a:lnTo>
                      <a:pt x="25" y="36"/>
                    </a:lnTo>
                    <a:lnTo>
                      <a:pt x="23" y="36"/>
                    </a:lnTo>
                    <a:lnTo>
                      <a:pt x="18" y="36"/>
                    </a:lnTo>
                    <a:lnTo>
                      <a:pt x="18" y="36"/>
                    </a:lnTo>
                    <a:lnTo>
                      <a:pt x="15" y="36"/>
                    </a:lnTo>
                    <a:lnTo>
                      <a:pt x="0" y="36"/>
                    </a:lnTo>
                    <a:lnTo>
                      <a:pt x="0" y="2"/>
                    </a:lnTo>
                    <a:lnTo>
                      <a:pt x="30" y="0"/>
                    </a:lnTo>
                    <a:lnTo>
                      <a:pt x="3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08" name="Freeform 2669"/>
              <p:cNvSpPr>
                <a:spLocks/>
              </p:cNvSpPr>
              <p:nvPr/>
            </p:nvSpPr>
            <p:spPr bwMode="auto">
              <a:xfrm>
                <a:off x="3517" y="1502"/>
                <a:ext cx="38" cy="36"/>
              </a:xfrm>
              <a:custGeom>
                <a:avLst/>
                <a:gdLst>
                  <a:gd name="T0" fmla="*/ 38 w 38"/>
                  <a:gd name="T1" fmla="*/ 0 h 36"/>
                  <a:gd name="T2" fmla="*/ 38 w 38"/>
                  <a:gd name="T3" fmla="*/ 36 h 36"/>
                  <a:gd name="T4" fmla="*/ 30 w 38"/>
                  <a:gd name="T5" fmla="*/ 36 h 36"/>
                  <a:gd name="T6" fmla="*/ 28 w 38"/>
                  <a:gd name="T7" fmla="*/ 36 h 36"/>
                  <a:gd name="T8" fmla="*/ 25 w 38"/>
                  <a:gd name="T9" fmla="*/ 36 h 36"/>
                  <a:gd name="T10" fmla="*/ 25 w 38"/>
                  <a:gd name="T11" fmla="*/ 36 h 36"/>
                  <a:gd name="T12" fmla="*/ 25 w 38"/>
                  <a:gd name="T13" fmla="*/ 36 h 36"/>
                  <a:gd name="T14" fmla="*/ 23 w 38"/>
                  <a:gd name="T15" fmla="*/ 36 h 36"/>
                  <a:gd name="T16" fmla="*/ 18 w 38"/>
                  <a:gd name="T17" fmla="*/ 36 h 36"/>
                  <a:gd name="T18" fmla="*/ 18 w 38"/>
                  <a:gd name="T19" fmla="*/ 36 h 36"/>
                  <a:gd name="T20" fmla="*/ 15 w 38"/>
                  <a:gd name="T21" fmla="*/ 36 h 36"/>
                  <a:gd name="T22" fmla="*/ 0 w 38"/>
                  <a:gd name="T23" fmla="*/ 36 h 36"/>
                  <a:gd name="T24" fmla="*/ 0 w 38"/>
                  <a:gd name="T25" fmla="*/ 2 h 36"/>
                  <a:gd name="T26" fmla="*/ 30 w 38"/>
                  <a:gd name="T27" fmla="*/ 0 h 36"/>
                  <a:gd name="T28" fmla="*/ 38 w 38"/>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6">
                    <a:moveTo>
                      <a:pt x="38" y="0"/>
                    </a:moveTo>
                    <a:lnTo>
                      <a:pt x="38" y="36"/>
                    </a:lnTo>
                    <a:lnTo>
                      <a:pt x="30" y="36"/>
                    </a:lnTo>
                    <a:lnTo>
                      <a:pt x="28" y="36"/>
                    </a:lnTo>
                    <a:lnTo>
                      <a:pt x="25" y="36"/>
                    </a:lnTo>
                    <a:lnTo>
                      <a:pt x="25" y="36"/>
                    </a:lnTo>
                    <a:lnTo>
                      <a:pt x="25" y="36"/>
                    </a:lnTo>
                    <a:lnTo>
                      <a:pt x="23" y="36"/>
                    </a:lnTo>
                    <a:lnTo>
                      <a:pt x="18" y="36"/>
                    </a:lnTo>
                    <a:lnTo>
                      <a:pt x="18" y="36"/>
                    </a:lnTo>
                    <a:lnTo>
                      <a:pt x="15" y="36"/>
                    </a:lnTo>
                    <a:lnTo>
                      <a:pt x="0" y="36"/>
                    </a:lnTo>
                    <a:lnTo>
                      <a:pt x="0" y="2"/>
                    </a:lnTo>
                    <a:lnTo>
                      <a:pt x="30" y="0"/>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09" name="Freeform 2670"/>
              <p:cNvSpPr>
                <a:spLocks/>
              </p:cNvSpPr>
              <p:nvPr/>
            </p:nvSpPr>
            <p:spPr bwMode="auto">
              <a:xfrm>
                <a:off x="3520" y="1355"/>
                <a:ext cx="32" cy="44"/>
              </a:xfrm>
              <a:custGeom>
                <a:avLst/>
                <a:gdLst>
                  <a:gd name="T0" fmla="*/ 24 w 32"/>
                  <a:gd name="T1" fmla="*/ 0 h 44"/>
                  <a:gd name="T2" fmla="*/ 24 w 32"/>
                  <a:gd name="T3" fmla="*/ 3 h 44"/>
                  <a:gd name="T4" fmla="*/ 30 w 32"/>
                  <a:gd name="T5" fmla="*/ 3 h 44"/>
                  <a:gd name="T6" fmla="*/ 32 w 32"/>
                  <a:gd name="T7" fmla="*/ 34 h 44"/>
                  <a:gd name="T8" fmla="*/ 17 w 32"/>
                  <a:gd name="T9" fmla="*/ 34 h 44"/>
                  <a:gd name="T10" fmla="*/ 17 w 32"/>
                  <a:gd name="T11" fmla="*/ 44 h 44"/>
                  <a:gd name="T12" fmla="*/ 0 w 32"/>
                  <a:gd name="T13" fmla="*/ 44 h 44"/>
                  <a:gd name="T14" fmla="*/ 0 w 32"/>
                  <a:gd name="T15" fmla="*/ 0 h 44"/>
                  <a:gd name="T16" fmla="*/ 24 w 3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4">
                    <a:moveTo>
                      <a:pt x="24" y="0"/>
                    </a:moveTo>
                    <a:lnTo>
                      <a:pt x="24" y="3"/>
                    </a:lnTo>
                    <a:lnTo>
                      <a:pt x="30" y="3"/>
                    </a:lnTo>
                    <a:lnTo>
                      <a:pt x="32" y="34"/>
                    </a:lnTo>
                    <a:lnTo>
                      <a:pt x="17" y="34"/>
                    </a:lnTo>
                    <a:lnTo>
                      <a:pt x="17" y="44"/>
                    </a:lnTo>
                    <a:lnTo>
                      <a:pt x="0" y="44"/>
                    </a:lnTo>
                    <a:lnTo>
                      <a:pt x="0" y="0"/>
                    </a:lnTo>
                    <a:lnTo>
                      <a:pt x="2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10" name="Freeform 2671"/>
              <p:cNvSpPr>
                <a:spLocks/>
              </p:cNvSpPr>
              <p:nvPr/>
            </p:nvSpPr>
            <p:spPr bwMode="auto">
              <a:xfrm>
                <a:off x="3520" y="1355"/>
                <a:ext cx="32" cy="44"/>
              </a:xfrm>
              <a:custGeom>
                <a:avLst/>
                <a:gdLst>
                  <a:gd name="T0" fmla="*/ 24 w 32"/>
                  <a:gd name="T1" fmla="*/ 0 h 44"/>
                  <a:gd name="T2" fmla="*/ 24 w 32"/>
                  <a:gd name="T3" fmla="*/ 3 h 44"/>
                  <a:gd name="T4" fmla="*/ 30 w 32"/>
                  <a:gd name="T5" fmla="*/ 3 h 44"/>
                  <a:gd name="T6" fmla="*/ 32 w 32"/>
                  <a:gd name="T7" fmla="*/ 34 h 44"/>
                  <a:gd name="T8" fmla="*/ 17 w 32"/>
                  <a:gd name="T9" fmla="*/ 34 h 44"/>
                  <a:gd name="T10" fmla="*/ 17 w 32"/>
                  <a:gd name="T11" fmla="*/ 44 h 44"/>
                  <a:gd name="T12" fmla="*/ 0 w 32"/>
                  <a:gd name="T13" fmla="*/ 44 h 44"/>
                  <a:gd name="T14" fmla="*/ 0 w 32"/>
                  <a:gd name="T15" fmla="*/ 0 h 44"/>
                  <a:gd name="T16" fmla="*/ 24 w 3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4">
                    <a:moveTo>
                      <a:pt x="24" y="0"/>
                    </a:moveTo>
                    <a:lnTo>
                      <a:pt x="24" y="3"/>
                    </a:lnTo>
                    <a:lnTo>
                      <a:pt x="30" y="3"/>
                    </a:lnTo>
                    <a:lnTo>
                      <a:pt x="32" y="34"/>
                    </a:lnTo>
                    <a:lnTo>
                      <a:pt x="17" y="34"/>
                    </a:lnTo>
                    <a:lnTo>
                      <a:pt x="17" y="44"/>
                    </a:lnTo>
                    <a:lnTo>
                      <a:pt x="0" y="44"/>
                    </a:lnTo>
                    <a:lnTo>
                      <a:pt x="0" y="0"/>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11" name="Freeform 2672"/>
              <p:cNvSpPr>
                <a:spLocks/>
              </p:cNvSpPr>
              <p:nvPr/>
            </p:nvSpPr>
            <p:spPr bwMode="auto">
              <a:xfrm>
                <a:off x="3578" y="1262"/>
                <a:ext cx="23" cy="67"/>
              </a:xfrm>
              <a:custGeom>
                <a:avLst/>
                <a:gdLst>
                  <a:gd name="T0" fmla="*/ 23 w 23"/>
                  <a:gd name="T1" fmla="*/ 8 h 67"/>
                  <a:gd name="T2" fmla="*/ 23 w 23"/>
                  <a:gd name="T3" fmla="*/ 25 h 67"/>
                  <a:gd name="T4" fmla="*/ 18 w 23"/>
                  <a:gd name="T5" fmla="*/ 25 h 67"/>
                  <a:gd name="T6" fmla="*/ 18 w 23"/>
                  <a:gd name="T7" fmla="*/ 51 h 67"/>
                  <a:gd name="T8" fmla="*/ 18 w 23"/>
                  <a:gd name="T9" fmla="*/ 52 h 67"/>
                  <a:gd name="T10" fmla="*/ 20 w 23"/>
                  <a:gd name="T11" fmla="*/ 67 h 67"/>
                  <a:gd name="T12" fmla="*/ 5 w 23"/>
                  <a:gd name="T13" fmla="*/ 67 h 67"/>
                  <a:gd name="T14" fmla="*/ 3 w 23"/>
                  <a:gd name="T15" fmla="*/ 42 h 67"/>
                  <a:gd name="T16" fmla="*/ 3 w 23"/>
                  <a:gd name="T17" fmla="*/ 42 h 67"/>
                  <a:gd name="T18" fmla="*/ 3 w 23"/>
                  <a:gd name="T19" fmla="*/ 25 h 67"/>
                  <a:gd name="T20" fmla="*/ 0 w 23"/>
                  <a:gd name="T21" fmla="*/ 25 h 67"/>
                  <a:gd name="T22" fmla="*/ 0 w 23"/>
                  <a:gd name="T23" fmla="*/ 8 h 67"/>
                  <a:gd name="T24" fmla="*/ 0 w 23"/>
                  <a:gd name="T25" fmla="*/ 0 h 67"/>
                  <a:gd name="T26" fmla="*/ 0 w 23"/>
                  <a:gd name="T27" fmla="*/ 0 h 67"/>
                  <a:gd name="T28" fmla="*/ 23 w 23"/>
                  <a:gd name="T29" fmla="*/ 0 h 67"/>
                  <a:gd name="T30" fmla="*/ 23 w 23"/>
                  <a:gd name="T31" fmla="*/ 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67">
                    <a:moveTo>
                      <a:pt x="23" y="8"/>
                    </a:moveTo>
                    <a:lnTo>
                      <a:pt x="23" y="25"/>
                    </a:lnTo>
                    <a:lnTo>
                      <a:pt x="18" y="25"/>
                    </a:lnTo>
                    <a:lnTo>
                      <a:pt x="18" y="51"/>
                    </a:lnTo>
                    <a:lnTo>
                      <a:pt x="18" y="52"/>
                    </a:lnTo>
                    <a:lnTo>
                      <a:pt x="20" y="67"/>
                    </a:lnTo>
                    <a:lnTo>
                      <a:pt x="5" y="67"/>
                    </a:lnTo>
                    <a:lnTo>
                      <a:pt x="3" y="42"/>
                    </a:lnTo>
                    <a:lnTo>
                      <a:pt x="3" y="42"/>
                    </a:lnTo>
                    <a:lnTo>
                      <a:pt x="3" y="25"/>
                    </a:lnTo>
                    <a:lnTo>
                      <a:pt x="0" y="25"/>
                    </a:lnTo>
                    <a:lnTo>
                      <a:pt x="0" y="8"/>
                    </a:lnTo>
                    <a:lnTo>
                      <a:pt x="0" y="0"/>
                    </a:lnTo>
                    <a:lnTo>
                      <a:pt x="0" y="0"/>
                    </a:lnTo>
                    <a:lnTo>
                      <a:pt x="23" y="0"/>
                    </a:lnTo>
                    <a:lnTo>
                      <a:pt x="23"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12" name="Freeform 2673"/>
              <p:cNvSpPr>
                <a:spLocks/>
              </p:cNvSpPr>
              <p:nvPr/>
            </p:nvSpPr>
            <p:spPr bwMode="auto">
              <a:xfrm>
                <a:off x="3578" y="1262"/>
                <a:ext cx="23" cy="67"/>
              </a:xfrm>
              <a:custGeom>
                <a:avLst/>
                <a:gdLst>
                  <a:gd name="T0" fmla="*/ 23 w 23"/>
                  <a:gd name="T1" fmla="*/ 8 h 67"/>
                  <a:gd name="T2" fmla="*/ 23 w 23"/>
                  <a:gd name="T3" fmla="*/ 25 h 67"/>
                  <a:gd name="T4" fmla="*/ 18 w 23"/>
                  <a:gd name="T5" fmla="*/ 25 h 67"/>
                  <a:gd name="T6" fmla="*/ 18 w 23"/>
                  <a:gd name="T7" fmla="*/ 51 h 67"/>
                  <a:gd name="T8" fmla="*/ 18 w 23"/>
                  <a:gd name="T9" fmla="*/ 52 h 67"/>
                  <a:gd name="T10" fmla="*/ 20 w 23"/>
                  <a:gd name="T11" fmla="*/ 67 h 67"/>
                  <a:gd name="T12" fmla="*/ 5 w 23"/>
                  <a:gd name="T13" fmla="*/ 67 h 67"/>
                  <a:gd name="T14" fmla="*/ 3 w 23"/>
                  <a:gd name="T15" fmla="*/ 42 h 67"/>
                  <a:gd name="T16" fmla="*/ 3 w 23"/>
                  <a:gd name="T17" fmla="*/ 42 h 67"/>
                  <a:gd name="T18" fmla="*/ 3 w 23"/>
                  <a:gd name="T19" fmla="*/ 25 h 67"/>
                  <a:gd name="T20" fmla="*/ 0 w 23"/>
                  <a:gd name="T21" fmla="*/ 25 h 67"/>
                  <a:gd name="T22" fmla="*/ 0 w 23"/>
                  <a:gd name="T23" fmla="*/ 8 h 67"/>
                  <a:gd name="T24" fmla="*/ 0 w 23"/>
                  <a:gd name="T25" fmla="*/ 0 h 67"/>
                  <a:gd name="T26" fmla="*/ 0 w 23"/>
                  <a:gd name="T27" fmla="*/ 0 h 67"/>
                  <a:gd name="T28" fmla="*/ 23 w 23"/>
                  <a:gd name="T29" fmla="*/ 0 h 67"/>
                  <a:gd name="T30" fmla="*/ 23 w 23"/>
                  <a:gd name="T31" fmla="*/ 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67">
                    <a:moveTo>
                      <a:pt x="23" y="8"/>
                    </a:moveTo>
                    <a:lnTo>
                      <a:pt x="23" y="25"/>
                    </a:lnTo>
                    <a:lnTo>
                      <a:pt x="18" y="25"/>
                    </a:lnTo>
                    <a:lnTo>
                      <a:pt x="18" y="51"/>
                    </a:lnTo>
                    <a:lnTo>
                      <a:pt x="18" y="52"/>
                    </a:lnTo>
                    <a:lnTo>
                      <a:pt x="20" y="67"/>
                    </a:lnTo>
                    <a:lnTo>
                      <a:pt x="5" y="67"/>
                    </a:lnTo>
                    <a:lnTo>
                      <a:pt x="3" y="42"/>
                    </a:lnTo>
                    <a:lnTo>
                      <a:pt x="3" y="42"/>
                    </a:lnTo>
                    <a:lnTo>
                      <a:pt x="3" y="25"/>
                    </a:lnTo>
                    <a:lnTo>
                      <a:pt x="0" y="25"/>
                    </a:lnTo>
                    <a:lnTo>
                      <a:pt x="0" y="8"/>
                    </a:lnTo>
                    <a:lnTo>
                      <a:pt x="0" y="0"/>
                    </a:lnTo>
                    <a:lnTo>
                      <a:pt x="0" y="0"/>
                    </a:lnTo>
                    <a:lnTo>
                      <a:pt x="23" y="0"/>
                    </a:lnTo>
                    <a:lnTo>
                      <a:pt x="23"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13" name="Freeform 2674"/>
              <p:cNvSpPr>
                <a:spLocks/>
              </p:cNvSpPr>
              <p:nvPr/>
            </p:nvSpPr>
            <p:spPr bwMode="auto">
              <a:xfrm>
                <a:off x="3525" y="1252"/>
                <a:ext cx="56" cy="57"/>
              </a:xfrm>
              <a:custGeom>
                <a:avLst/>
                <a:gdLst>
                  <a:gd name="T0" fmla="*/ 0 w 56"/>
                  <a:gd name="T1" fmla="*/ 0 h 57"/>
                  <a:gd name="T2" fmla="*/ 7 w 56"/>
                  <a:gd name="T3" fmla="*/ 5 h 57"/>
                  <a:gd name="T4" fmla="*/ 14 w 56"/>
                  <a:gd name="T5" fmla="*/ 1 h 57"/>
                  <a:gd name="T6" fmla="*/ 19 w 56"/>
                  <a:gd name="T7" fmla="*/ 6 h 57"/>
                  <a:gd name="T8" fmla="*/ 17 w 56"/>
                  <a:gd name="T9" fmla="*/ 20 h 57"/>
                  <a:gd name="T10" fmla="*/ 53 w 56"/>
                  <a:gd name="T11" fmla="*/ 18 h 57"/>
                  <a:gd name="T12" fmla="*/ 53 w 56"/>
                  <a:gd name="T13" fmla="*/ 35 h 57"/>
                  <a:gd name="T14" fmla="*/ 56 w 56"/>
                  <a:gd name="T15" fmla="*/ 35 h 57"/>
                  <a:gd name="T16" fmla="*/ 56 w 56"/>
                  <a:gd name="T17" fmla="*/ 52 h 57"/>
                  <a:gd name="T18" fmla="*/ 19 w 56"/>
                  <a:gd name="T19" fmla="*/ 52 h 57"/>
                  <a:gd name="T20" fmla="*/ 24 w 56"/>
                  <a:gd name="T21" fmla="*/ 57 h 57"/>
                  <a:gd name="T22" fmla="*/ 2 w 56"/>
                  <a:gd name="T23" fmla="*/ 57 h 57"/>
                  <a:gd name="T24" fmla="*/ 0 w 56"/>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7">
                    <a:moveTo>
                      <a:pt x="0" y="0"/>
                    </a:moveTo>
                    <a:lnTo>
                      <a:pt x="7" y="5"/>
                    </a:lnTo>
                    <a:lnTo>
                      <a:pt x="14" y="1"/>
                    </a:lnTo>
                    <a:lnTo>
                      <a:pt x="19" y="6"/>
                    </a:lnTo>
                    <a:lnTo>
                      <a:pt x="17" y="20"/>
                    </a:lnTo>
                    <a:lnTo>
                      <a:pt x="53" y="18"/>
                    </a:lnTo>
                    <a:lnTo>
                      <a:pt x="53" y="35"/>
                    </a:lnTo>
                    <a:lnTo>
                      <a:pt x="56" y="35"/>
                    </a:lnTo>
                    <a:lnTo>
                      <a:pt x="56" y="52"/>
                    </a:lnTo>
                    <a:lnTo>
                      <a:pt x="19" y="52"/>
                    </a:lnTo>
                    <a:lnTo>
                      <a:pt x="24" y="57"/>
                    </a:lnTo>
                    <a:lnTo>
                      <a:pt x="2" y="57"/>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14" name="Freeform 2675"/>
              <p:cNvSpPr>
                <a:spLocks/>
              </p:cNvSpPr>
              <p:nvPr/>
            </p:nvSpPr>
            <p:spPr bwMode="auto">
              <a:xfrm>
                <a:off x="3525" y="1252"/>
                <a:ext cx="56" cy="57"/>
              </a:xfrm>
              <a:custGeom>
                <a:avLst/>
                <a:gdLst>
                  <a:gd name="T0" fmla="*/ 0 w 56"/>
                  <a:gd name="T1" fmla="*/ 0 h 57"/>
                  <a:gd name="T2" fmla="*/ 7 w 56"/>
                  <a:gd name="T3" fmla="*/ 5 h 57"/>
                  <a:gd name="T4" fmla="*/ 14 w 56"/>
                  <a:gd name="T5" fmla="*/ 1 h 57"/>
                  <a:gd name="T6" fmla="*/ 19 w 56"/>
                  <a:gd name="T7" fmla="*/ 6 h 57"/>
                  <a:gd name="T8" fmla="*/ 17 w 56"/>
                  <a:gd name="T9" fmla="*/ 20 h 57"/>
                  <a:gd name="T10" fmla="*/ 53 w 56"/>
                  <a:gd name="T11" fmla="*/ 18 h 57"/>
                  <a:gd name="T12" fmla="*/ 53 w 56"/>
                  <a:gd name="T13" fmla="*/ 35 h 57"/>
                  <a:gd name="T14" fmla="*/ 56 w 56"/>
                  <a:gd name="T15" fmla="*/ 35 h 57"/>
                  <a:gd name="T16" fmla="*/ 56 w 56"/>
                  <a:gd name="T17" fmla="*/ 52 h 57"/>
                  <a:gd name="T18" fmla="*/ 19 w 56"/>
                  <a:gd name="T19" fmla="*/ 52 h 57"/>
                  <a:gd name="T20" fmla="*/ 24 w 56"/>
                  <a:gd name="T21" fmla="*/ 57 h 57"/>
                  <a:gd name="T22" fmla="*/ 2 w 56"/>
                  <a:gd name="T23" fmla="*/ 57 h 57"/>
                  <a:gd name="T24" fmla="*/ 0 w 56"/>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7">
                    <a:moveTo>
                      <a:pt x="0" y="0"/>
                    </a:moveTo>
                    <a:lnTo>
                      <a:pt x="7" y="5"/>
                    </a:lnTo>
                    <a:lnTo>
                      <a:pt x="14" y="1"/>
                    </a:lnTo>
                    <a:lnTo>
                      <a:pt x="19" y="6"/>
                    </a:lnTo>
                    <a:lnTo>
                      <a:pt x="17" y="20"/>
                    </a:lnTo>
                    <a:lnTo>
                      <a:pt x="53" y="18"/>
                    </a:lnTo>
                    <a:lnTo>
                      <a:pt x="53" y="35"/>
                    </a:lnTo>
                    <a:lnTo>
                      <a:pt x="56" y="35"/>
                    </a:lnTo>
                    <a:lnTo>
                      <a:pt x="56" y="52"/>
                    </a:lnTo>
                    <a:lnTo>
                      <a:pt x="19" y="52"/>
                    </a:lnTo>
                    <a:lnTo>
                      <a:pt x="24" y="57"/>
                    </a:lnTo>
                    <a:lnTo>
                      <a:pt x="2" y="57"/>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15" name="Freeform 2676"/>
              <p:cNvSpPr>
                <a:spLocks/>
              </p:cNvSpPr>
              <p:nvPr/>
            </p:nvSpPr>
            <p:spPr bwMode="auto">
              <a:xfrm>
                <a:off x="3632" y="1501"/>
                <a:ext cx="39" cy="35"/>
              </a:xfrm>
              <a:custGeom>
                <a:avLst/>
                <a:gdLst>
                  <a:gd name="T0" fmla="*/ 32 w 39"/>
                  <a:gd name="T1" fmla="*/ 33 h 35"/>
                  <a:gd name="T2" fmla="*/ 27 w 39"/>
                  <a:gd name="T3" fmla="*/ 33 h 35"/>
                  <a:gd name="T4" fmla="*/ 27 w 39"/>
                  <a:gd name="T5" fmla="*/ 33 h 35"/>
                  <a:gd name="T6" fmla="*/ 25 w 39"/>
                  <a:gd name="T7" fmla="*/ 33 h 35"/>
                  <a:gd name="T8" fmla="*/ 23 w 39"/>
                  <a:gd name="T9" fmla="*/ 33 h 35"/>
                  <a:gd name="T10" fmla="*/ 23 w 39"/>
                  <a:gd name="T11" fmla="*/ 33 h 35"/>
                  <a:gd name="T12" fmla="*/ 23 w 39"/>
                  <a:gd name="T13" fmla="*/ 33 h 35"/>
                  <a:gd name="T14" fmla="*/ 20 w 39"/>
                  <a:gd name="T15" fmla="*/ 33 h 35"/>
                  <a:gd name="T16" fmla="*/ 17 w 39"/>
                  <a:gd name="T17" fmla="*/ 33 h 35"/>
                  <a:gd name="T18" fmla="*/ 12 w 39"/>
                  <a:gd name="T19" fmla="*/ 35 h 35"/>
                  <a:gd name="T20" fmla="*/ 3 w 39"/>
                  <a:gd name="T21" fmla="*/ 35 h 35"/>
                  <a:gd name="T22" fmla="*/ 1 w 39"/>
                  <a:gd name="T23" fmla="*/ 35 h 35"/>
                  <a:gd name="T24" fmla="*/ 1 w 39"/>
                  <a:gd name="T25" fmla="*/ 35 h 35"/>
                  <a:gd name="T26" fmla="*/ 1 w 39"/>
                  <a:gd name="T27" fmla="*/ 35 h 35"/>
                  <a:gd name="T28" fmla="*/ 0 w 39"/>
                  <a:gd name="T29" fmla="*/ 0 h 35"/>
                  <a:gd name="T30" fmla="*/ 0 w 39"/>
                  <a:gd name="T31" fmla="*/ 0 h 35"/>
                  <a:gd name="T32" fmla="*/ 0 w 39"/>
                  <a:gd name="T33" fmla="*/ 0 h 35"/>
                  <a:gd name="T34" fmla="*/ 22 w 39"/>
                  <a:gd name="T35" fmla="*/ 0 h 35"/>
                  <a:gd name="T36" fmla="*/ 39 w 39"/>
                  <a:gd name="T37" fmla="*/ 0 h 35"/>
                  <a:gd name="T38" fmla="*/ 39 w 39"/>
                  <a:gd name="T39" fmla="*/ 33 h 35"/>
                  <a:gd name="T40" fmla="*/ 39 w 39"/>
                  <a:gd name="T41" fmla="*/ 33 h 35"/>
                  <a:gd name="T42" fmla="*/ 39 w 39"/>
                  <a:gd name="T43" fmla="*/ 33 h 35"/>
                  <a:gd name="T44" fmla="*/ 32 w 39"/>
                  <a:gd name="T45" fmla="*/ 33 h 35"/>
                  <a:gd name="T46" fmla="*/ 32 w 39"/>
                  <a:gd name="T4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5">
                    <a:moveTo>
                      <a:pt x="32" y="33"/>
                    </a:moveTo>
                    <a:lnTo>
                      <a:pt x="27" y="33"/>
                    </a:lnTo>
                    <a:lnTo>
                      <a:pt x="27" y="33"/>
                    </a:lnTo>
                    <a:lnTo>
                      <a:pt x="25" y="33"/>
                    </a:lnTo>
                    <a:lnTo>
                      <a:pt x="23" y="33"/>
                    </a:lnTo>
                    <a:lnTo>
                      <a:pt x="23" y="33"/>
                    </a:lnTo>
                    <a:lnTo>
                      <a:pt x="23" y="33"/>
                    </a:lnTo>
                    <a:lnTo>
                      <a:pt x="20" y="33"/>
                    </a:lnTo>
                    <a:lnTo>
                      <a:pt x="17" y="33"/>
                    </a:lnTo>
                    <a:lnTo>
                      <a:pt x="12" y="35"/>
                    </a:lnTo>
                    <a:lnTo>
                      <a:pt x="3" y="35"/>
                    </a:lnTo>
                    <a:lnTo>
                      <a:pt x="1" y="35"/>
                    </a:lnTo>
                    <a:lnTo>
                      <a:pt x="1" y="35"/>
                    </a:lnTo>
                    <a:lnTo>
                      <a:pt x="1" y="35"/>
                    </a:lnTo>
                    <a:lnTo>
                      <a:pt x="0" y="0"/>
                    </a:lnTo>
                    <a:lnTo>
                      <a:pt x="0" y="0"/>
                    </a:lnTo>
                    <a:lnTo>
                      <a:pt x="0" y="0"/>
                    </a:lnTo>
                    <a:lnTo>
                      <a:pt x="22" y="0"/>
                    </a:lnTo>
                    <a:lnTo>
                      <a:pt x="39" y="0"/>
                    </a:lnTo>
                    <a:lnTo>
                      <a:pt x="39" y="33"/>
                    </a:lnTo>
                    <a:lnTo>
                      <a:pt x="39" y="33"/>
                    </a:lnTo>
                    <a:lnTo>
                      <a:pt x="39" y="33"/>
                    </a:lnTo>
                    <a:lnTo>
                      <a:pt x="32" y="33"/>
                    </a:lnTo>
                    <a:lnTo>
                      <a:pt x="32" y="3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16" name="Freeform 2677"/>
              <p:cNvSpPr>
                <a:spLocks/>
              </p:cNvSpPr>
              <p:nvPr/>
            </p:nvSpPr>
            <p:spPr bwMode="auto">
              <a:xfrm>
                <a:off x="3632" y="1501"/>
                <a:ext cx="39" cy="35"/>
              </a:xfrm>
              <a:custGeom>
                <a:avLst/>
                <a:gdLst>
                  <a:gd name="T0" fmla="*/ 32 w 39"/>
                  <a:gd name="T1" fmla="*/ 33 h 35"/>
                  <a:gd name="T2" fmla="*/ 27 w 39"/>
                  <a:gd name="T3" fmla="*/ 33 h 35"/>
                  <a:gd name="T4" fmla="*/ 27 w 39"/>
                  <a:gd name="T5" fmla="*/ 33 h 35"/>
                  <a:gd name="T6" fmla="*/ 25 w 39"/>
                  <a:gd name="T7" fmla="*/ 33 h 35"/>
                  <a:gd name="T8" fmla="*/ 23 w 39"/>
                  <a:gd name="T9" fmla="*/ 33 h 35"/>
                  <a:gd name="T10" fmla="*/ 23 w 39"/>
                  <a:gd name="T11" fmla="*/ 33 h 35"/>
                  <a:gd name="T12" fmla="*/ 23 w 39"/>
                  <a:gd name="T13" fmla="*/ 33 h 35"/>
                  <a:gd name="T14" fmla="*/ 20 w 39"/>
                  <a:gd name="T15" fmla="*/ 33 h 35"/>
                  <a:gd name="T16" fmla="*/ 17 w 39"/>
                  <a:gd name="T17" fmla="*/ 33 h 35"/>
                  <a:gd name="T18" fmla="*/ 12 w 39"/>
                  <a:gd name="T19" fmla="*/ 35 h 35"/>
                  <a:gd name="T20" fmla="*/ 3 w 39"/>
                  <a:gd name="T21" fmla="*/ 35 h 35"/>
                  <a:gd name="T22" fmla="*/ 1 w 39"/>
                  <a:gd name="T23" fmla="*/ 35 h 35"/>
                  <a:gd name="T24" fmla="*/ 1 w 39"/>
                  <a:gd name="T25" fmla="*/ 35 h 35"/>
                  <a:gd name="T26" fmla="*/ 1 w 39"/>
                  <a:gd name="T27" fmla="*/ 35 h 35"/>
                  <a:gd name="T28" fmla="*/ 0 w 39"/>
                  <a:gd name="T29" fmla="*/ 0 h 35"/>
                  <a:gd name="T30" fmla="*/ 0 w 39"/>
                  <a:gd name="T31" fmla="*/ 0 h 35"/>
                  <a:gd name="T32" fmla="*/ 0 w 39"/>
                  <a:gd name="T33" fmla="*/ 0 h 35"/>
                  <a:gd name="T34" fmla="*/ 22 w 39"/>
                  <a:gd name="T35" fmla="*/ 0 h 35"/>
                  <a:gd name="T36" fmla="*/ 39 w 39"/>
                  <a:gd name="T37" fmla="*/ 0 h 35"/>
                  <a:gd name="T38" fmla="*/ 39 w 39"/>
                  <a:gd name="T39" fmla="*/ 33 h 35"/>
                  <a:gd name="T40" fmla="*/ 39 w 39"/>
                  <a:gd name="T41" fmla="*/ 33 h 35"/>
                  <a:gd name="T42" fmla="*/ 39 w 39"/>
                  <a:gd name="T43" fmla="*/ 33 h 35"/>
                  <a:gd name="T44" fmla="*/ 32 w 39"/>
                  <a:gd name="T45" fmla="*/ 33 h 35"/>
                  <a:gd name="T46" fmla="*/ 32 w 39"/>
                  <a:gd name="T4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5">
                    <a:moveTo>
                      <a:pt x="32" y="33"/>
                    </a:moveTo>
                    <a:lnTo>
                      <a:pt x="27" y="33"/>
                    </a:lnTo>
                    <a:lnTo>
                      <a:pt x="27" y="33"/>
                    </a:lnTo>
                    <a:lnTo>
                      <a:pt x="25" y="33"/>
                    </a:lnTo>
                    <a:lnTo>
                      <a:pt x="23" y="33"/>
                    </a:lnTo>
                    <a:lnTo>
                      <a:pt x="23" y="33"/>
                    </a:lnTo>
                    <a:lnTo>
                      <a:pt x="23" y="33"/>
                    </a:lnTo>
                    <a:lnTo>
                      <a:pt x="20" y="33"/>
                    </a:lnTo>
                    <a:lnTo>
                      <a:pt x="17" y="33"/>
                    </a:lnTo>
                    <a:lnTo>
                      <a:pt x="12" y="35"/>
                    </a:lnTo>
                    <a:lnTo>
                      <a:pt x="3" y="35"/>
                    </a:lnTo>
                    <a:lnTo>
                      <a:pt x="1" y="35"/>
                    </a:lnTo>
                    <a:lnTo>
                      <a:pt x="1" y="35"/>
                    </a:lnTo>
                    <a:lnTo>
                      <a:pt x="1" y="35"/>
                    </a:lnTo>
                    <a:lnTo>
                      <a:pt x="0" y="0"/>
                    </a:lnTo>
                    <a:lnTo>
                      <a:pt x="0" y="0"/>
                    </a:lnTo>
                    <a:lnTo>
                      <a:pt x="0" y="0"/>
                    </a:lnTo>
                    <a:lnTo>
                      <a:pt x="22" y="0"/>
                    </a:lnTo>
                    <a:lnTo>
                      <a:pt x="39" y="0"/>
                    </a:lnTo>
                    <a:lnTo>
                      <a:pt x="39" y="33"/>
                    </a:lnTo>
                    <a:lnTo>
                      <a:pt x="39" y="33"/>
                    </a:lnTo>
                    <a:lnTo>
                      <a:pt x="39" y="33"/>
                    </a:lnTo>
                    <a:lnTo>
                      <a:pt x="32" y="33"/>
                    </a:lnTo>
                    <a:lnTo>
                      <a:pt x="32"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17" name="Freeform 2678"/>
              <p:cNvSpPr>
                <a:spLocks/>
              </p:cNvSpPr>
              <p:nvPr/>
            </p:nvSpPr>
            <p:spPr bwMode="auto">
              <a:xfrm>
                <a:off x="3439" y="1468"/>
                <a:ext cx="37" cy="36"/>
              </a:xfrm>
              <a:custGeom>
                <a:avLst/>
                <a:gdLst>
                  <a:gd name="T0" fmla="*/ 0 w 37"/>
                  <a:gd name="T1" fmla="*/ 0 h 36"/>
                  <a:gd name="T2" fmla="*/ 28 w 37"/>
                  <a:gd name="T3" fmla="*/ 0 h 36"/>
                  <a:gd name="T4" fmla="*/ 37 w 37"/>
                  <a:gd name="T5" fmla="*/ 0 h 36"/>
                  <a:gd name="T6" fmla="*/ 37 w 37"/>
                  <a:gd name="T7" fmla="*/ 36 h 36"/>
                  <a:gd name="T8" fmla="*/ 0 w 37"/>
                  <a:gd name="T9" fmla="*/ 36 h 36"/>
                  <a:gd name="T10" fmla="*/ 0 w 37"/>
                  <a:gd name="T11" fmla="*/ 36 h 36"/>
                  <a:gd name="T12" fmla="*/ 0 w 37"/>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7" h="36">
                    <a:moveTo>
                      <a:pt x="0" y="0"/>
                    </a:moveTo>
                    <a:lnTo>
                      <a:pt x="28" y="0"/>
                    </a:lnTo>
                    <a:lnTo>
                      <a:pt x="37" y="0"/>
                    </a:lnTo>
                    <a:lnTo>
                      <a:pt x="37" y="36"/>
                    </a:lnTo>
                    <a:lnTo>
                      <a:pt x="0" y="36"/>
                    </a:lnTo>
                    <a:lnTo>
                      <a:pt x="0" y="36"/>
                    </a:lnTo>
                    <a:lnTo>
                      <a:pt x="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18" name="Freeform 2679"/>
              <p:cNvSpPr>
                <a:spLocks/>
              </p:cNvSpPr>
              <p:nvPr/>
            </p:nvSpPr>
            <p:spPr bwMode="auto">
              <a:xfrm>
                <a:off x="3439" y="1468"/>
                <a:ext cx="37" cy="36"/>
              </a:xfrm>
              <a:custGeom>
                <a:avLst/>
                <a:gdLst>
                  <a:gd name="T0" fmla="*/ 0 w 37"/>
                  <a:gd name="T1" fmla="*/ 0 h 36"/>
                  <a:gd name="T2" fmla="*/ 28 w 37"/>
                  <a:gd name="T3" fmla="*/ 0 h 36"/>
                  <a:gd name="T4" fmla="*/ 37 w 37"/>
                  <a:gd name="T5" fmla="*/ 0 h 36"/>
                  <a:gd name="T6" fmla="*/ 37 w 37"/>
                  <a:gd name="T7" fmla="*/ 36 h 36"/>
                  <a:gd name="T8" fmla="*/ 0 w 37"/>
                  <a:gd name="T9" fmla="*/ 36 h 36"/>
                  <a:gd name="T10" fmla="*/ 0 w 37"/>
                  <a:gd name="T11" fmla="*/ 36 h 36"/>
                  <a:gd name="T12" fmla="*/ 0 w 37"/>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7" h="36">
                    <a:moveTo>
                      <a:pt x="0" y="0"/>
                    </a:moveTo>
                    <a:lnTo>
                      <a:pt x="28" y="0"/>
                    </a:lnTo>
                    <a:lnTo>
                      <a:pt x="37" y="0"/>
                    </a:lnTo>
                    <a:lnTo>
                      <a:pt x="37" y="36"/>
                    </a:lnTo>
                    <a:lnTo>
                      <a:pt x="0" y="36"/>
                    </a:lnTo>
                    <a:lnTo>
                      <a:pt x="0" y="36"/>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19" name="Freeform 2680"/>
              <p:cNvSpPr>
                <a:spLocks/>
              </p:cNvSpPr>
              <p:nvPr/>
            </p:nvSpPr>
            <p:spPr bwMode="auto">
              <a:xfrm>
                <a:off x="3520" y="1441"/>
                <a:ext cx="54" cy="31"/>
              </a:xfrm>
              <a:custGeom>
                <a:avLst/>
                <a:gdLst>
                  <a:gd name="T0" fmla="*/ 0 w 54"/>
                  <a:gd name="T1" fmla="*/ 0 h 31"/>
                  <a:gd name="T2" fmla="*/ 10 w 54"/>
                  <a:gd name="T3" fmla="*/ 0 h 31"/>
                  <a:gd name="T4" fmla="*/ 54 w 54"/>
                  <a:gd name="T5" fmla="*/ 0 h 31"/>
                  <a:gd name="T6" fmla="*/ 54 w 54"/>
                  <a:gd name="T7" fmla="*/ 12 h 31"/>
                  <a:gd name="T8" fmla="*/ 49 w 54"/>
                  <a:gd name="T9" fmla="*/ 22 h 31"/>
                  <a:gd name="T10" fmla="*/ 46 w 54"/>
                  <a:gd name="T11" fmla="*/ 31 h 31"/>
                  <a:gd name="T12" fmla="*/ 25 w 54"/>
                  <a:gd name="T13" fmla="*/ 21 h 31"/>
                  <a:gd name="T14" fmla="*/ 17 w 54"/>
                  <a:gd name="T15" fmla="*/ 10 h 31"/>
                  <a:gd name="T16" fmla="*/ 7 w 54"/>
                  <a:gd name="T17" fmla="*/ 7 h 31"/>
                  <a:gd name="T18" fmla="*/ 0 w 54"/>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1">
                    <a:moveTo>
                      <a:pt x="0" y="0"/>
                    </a:moveTo>
                    <a:lnTo>
                      <a:pt x="10" y="0"/>
                    </a:lnTo>
                    <a:lnTo>
                      <a:pt x="54" y="0"/>
                    </a:lnTo>
                    <a:lnTo>
                      <a:pt x="54" y="12"/>
                    </a:lnTo>
                    <a:lnTo>
                      <a:pt x="49" y="22"/>
                    </a:lnTo>
                    <a:lnTo>
                      <a:pt x="46" y="31"/>
                    </a:lnTo>
                    <a:lnTo>
                      <a:pt x="25" y="21"/>
                    </a:lnTo>
                    <a:lnTo>
                      <a:pt x="17" y="10"/>
                    </a:lnTo>
                    <a:lnTo>
                      <a:pt x="7" y="7"/>
                    </a:lnTo>
                    <a:lnTo>
                      <a:pt x="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20" name="Freeform 2681"/>
              <p:cNvSpPr>
                <a:spLocks/>
              </p:cNvSpPr>
              <p:nvPr/>
            </p:nvSpPr>
            <p:spPr bwMode="auto">
              <a:xfrm>
                <a:off x="3520" y="1441"/>
                <a:ext cx="54" cy="31"/>
              </a:xfrm>
              <a:custGeom>
                <a:avLst/>
                <a:gdLst>
                  <a:gd name="T0" fmla="*/ 0 w 54"/>
                  <a:gd name="T1" fmla="*/ 0 h 31"/>
                  <a:gd name="T2" fmla="*/ 10 w 54"/>
                  <a:gd name="T3" fmla="*/ 0 h 31"/>
                  <a:gd name="T4" fmla="*/ 54 w 54"/>
                  <a:gd name="T5" fmla="*/ 0 h 31"/>
                  <a:gd name="T6" fmla="*/ 54 w 54"/>
                  <a:gd name="T7" fmla="*/ 12 h 31"/>
                  <a:gd name="T8" fmla="*/ 49 w 54"/>
                  <a:gd name="T9" fmla="*/ 22 h 31"/>
                  <a:gd name="T10" fmla="*/ 46 w 54"/>
                  <a:gd name="T11" fmla="*/ 31 h 31"/>
                  <a:gd name="T12" fmla="*/ 25 w 54"/>
                  <a:gd name="T13" fmla="*/ 21 h 31"/>
                  <a:gd name="T14" fmla="*/ 17 w 54"/>
                  <a:gd name="T15" fmla="*/ 10 h 31"/>
                  <a:gd name="T16" fmla="*/ 7 w 54"/>
                  <a:gd name="T17" fmla="*/ 7 h 31"/>
                  <a:gd name="T18" fmla="*/ 0 w 54"/>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1">
                    <a:moveTo>
                      <a:pt x="0" y="0"/>
                    </a:moveTo>
                    <a:lnTo>
                      <a:pt x="10" y="0"/>
                    </a:lnTo>
                    <a:lnTo>
                      <a:pt x="54" y="0"/>
                    </a:lnTo>
                    <a:lnTo>
                      <a:pt x="54" y="12"/>
                    </a:lnTo>
                    <a:lnTo>
                      <a:pt x="49" y="22"/>
                    </a:lnTo>
                    <a:lnTo>
                      <a:pt x="46" y="31"/>
                    </a:lnTo>
                    <a:lnTo>
                      <a:pt x="25" y="21"/>
                    </a:lnTo>
                    <a:lnTo>
                      <a:pt x="17" y="10"/>
                    </a:lnTo>
                    <a:lnTo>
                      <a:pt x="7" y="7"/>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21" name="Freeform 2682"/>
              <p:cNvSpPr>
                <a:spLocks/>
              </p:cNvSpPr>
              <p:nvPr/>
            </p:nvSpPr>
            <p:spPr bwMode="auto">
              <a:xfrm>
                <a:off x="3439" y="1504"/>
                <a:ext cx="39" cy="34"/>
              </a:xfrm>
              <a:custGeom>
                <a:avLst/>
                <a:gdLst>
                  <a:gd name="T0" fmla="*/ 0 w 39"/>
                  <a:gd name="T1" fmla="*/ 0 h 34"/>
                  <a:gd name="T2" fmla="*/ 37 w 39"/>
                  <a:gd name="T3" fmla="*/ 0 h 34"/>
                  <a:gd name="T4" fmla="*/ 39 w 39"/>
                  <a:gd name="T5" fmla="*/ 0 h 34"/>
                  <a:gd name="T6" fmla="*/ 39 w 39"/>
                  <a:gd name="T7" fmla="*/ 34 h 34"/>
                  <a:gd name="T8" fmla="*/ 39 w 39"/>
                  <a:gd name="T9" fmla="*/ 34 h 34"/>
                  <a:gd name="T10" fmla="*/ 39 w 39"/>
                  <a:gd name="T11" fmla="*/ 34 h 34"/>
                  <a:gd name="T12" fmla="*/ 37 w 39"/>
                  <a:gd name="T13" fmla="*/ 34 h 34"/>
                  <a:gd name="T14" fmla="*/ 37 w 39"/>
                  <a:gd name="T15" fmla="*/ 34 h 34"/>
                  <a:gd name="T16" fmla="*/ 37 w 39"/>
                  <a:gd name="T17" fmla="*/ 34 h 34"/>
                  <a:gd name="T18" fmla="*/ 35 w 39"/>
                  <a:gd name="T19" fmla="*/ 34 h 34"/>
                  <a:gd name="T20" fmla="*/ 20 w 39"/>
                  <a:gd name="T21" fmla="*/ 34 h 34"/>
                  <a:gd name="T22" fmla="*/ 20 w 39"/>
                  <a:gd name="T23" fmla="*/ 34 h 34"/>
                  <a:gd name="T24" fmla="*/ 15 w 39"/>
                  <a:gd name="T25" fmla="*/ 34 h 34"/>
                  <a:gd name="T26" fmla="*/ 13 w 39"/>
                  <a:gd name="T27" fmla="*/ 34 h 34"/>
                  <a:gd name="T28" fmla="*/ 11 w 39"/>
                  <a:gd name="T29" fmla="*/ 34 h 34"/>
                  <a:gd name="T30" fmla="*/ 11 w 39"/>
                  <a:gd name="T31" fmla="*/ 34 h 34"/>
                  <a:gd name="T32" fmla="*/ 0 w 39"/>
                  <a:gd name="T33" fmla="*/ 34 h 34"/>
                  <a:gd name="T34" fmla="*/ 0 w 3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4">
                    <a:moveTo>
                      <a:pt x="0" y="0"/>
                    </a:moveTo>
                    <a:lnTo>
                      <a:pt x="37" y="0"/>
                    </a:lnTo>
                    <a:lnTo>
                      <a:pt x="39" y="0"/>
                    </a:lnTo>
                    <a:lnTo>
                      <a:pt x="39" y="34"/>
                    </a:lnTo>
                    <a:lnTo>
                      <a:pt x="39" y="34"/>
                    </a:lnTo>
                    <a:lnTo>
                      <a:pt x="39" y="34"/>
                    </a:lnTo>
                    <a:lnTo>
                      <a:pt x="37" y="34"/>
                    </a:lnTo>
                    <a:lnTo>
                      <a:pt x="37" y="34"/>
                    </a:lnTo>
                    <a:lnTo>
                      <a:pt x="37" y="34"/>
                    </a:lnTo>
                    <a:lnTo>
                      <a:pt x="35" y="34"/>
                    </a:lnTo>
                    <a:lnTo>
                      <a:pt x="20" y="34"/>
                    </a:lnTo>
                    <a:lnTo>
                      <a:pt x="20" y="34"/>
                    </a:lnTo>
                    <a:lnTo>
                      <a:pt x="15" y="34"/>
                    </a:lnTo>
                    <a:lnTo>
                      <a:pt x="13" y="34"/>
                    </a:lnTo>
                    <a:lnTo>
                      <a:pt x="11" y="34"/>
                    </a:lnTo>
                    <a:lnTo>
                      <a:pt x="11" y="34"/>
                    </a:lnTo>
                    <a:lnTo>
                      <a:pt x="0" y="34"/>
                    </a:lnTo>
                    <a:lnTo>
                      <a:pt x="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22" name="Freeform 2683"/>
              <p:cNvSpPr>
                <a:spLocks/>
              </p:cNvSpPr>
              <p:nvPr/>
            </p:nvSpPr>
            <p:spPr bwMode="auto">
              <a:xfrm>
                <a:off x="3439" y="1504"/>
                <a:ext cx="39" cy="34"/>
              </a:xfrm>
              <a:custGeom>
                <a:avLst/>
                <a:gdLst>
                  <a:gd name="T0" fmla="*/ 0 w 39"/>
                  <a:gd name="T1" fmla="*/ 0 h 34"/>
                  <a:gd name="T2" fmla="*/ 37 w 39"/>
                  <a:gd name="T3" fmla="*/ 0 h 34"/>
                  <a:gd name="T4" fmla="*/ 39 w 39"/>
                  <a:gd name="T5" fmla="*/ 0 h 34"/>
                  <a:gd name="T6" fmla="*/ 39 w 39"/>
                  <a:gd name="T7" fmla="*/ 34 h 34"/>
                  <a:gd name="T8" fmla="*/ 39 w 39"/>
                  <a:gd name="T9" fmla="*/ 34 h 34"/>
                  <a:gd name="T10" fmla="*/ 39 w 39"/>
                  <a:gd name="T11" fmla="*/ 34 h 34"/>
                  <a:gd name="T12" fmla="*/ 37 w 39"/>
                  <a:gd name="T13" fmla="*/ 34 h 34"/>
                  <a:gd name="T14" fmla="*/ 37 w 39"/>
                  <a:gd name="T15" fmla="*/ 34 h 34"/>
                  <a:gd name="T16" fmla="*/ 37 w 39"/>
                  <a:gd name="T17" fmla="*/ 34 h 34"/>
                  <a:gd name="T18" fmla="*/ 35 w 39"/>
                  <a:gd name="T19" fmla="*/ 34 h 34"/>
                  <a:gd name="T20" fmla="*/ 20 w 39"/>
                  <a:gd name="T21" fmla="*/ 34 h 34"/>
                  <a:gd name="T22" fmla="*/ 20 w 39"/>
                  <a:gd name="T23" fmla="*/ 34 h 34"/>
                  <a:gd name="T24" fmla="*/ 15 w 39"/>
                  <a:gd name="T25" fmla="*/ 34 h 34"/>
                  <a:gd name="T26" fmla="*/ 13 w 39"/>
                  <a:gd name="T27" fmla="*/ 34 h 34"/>
                  <a:gd name="T28" fmla="*/ 11 w 39"/>
                  <a:gd name="T29" fmla="*/ 34 h 34"/>
                  <a:gd name="T30" fmla="*/ 11 w 39"/>
                  <a:gd name="T31" fmla="*/ 34 h 34"/>
                  <a:gd name="T32" fmla="*/ 0 w 39"/>
                  <a:gd name="T33" fmla="*/ 34 h 34"/>
                  <a:gd name="T34" fmla="*/ 0 w 3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4">
                    <a:moveTo>
                      <a:pt x="0" y="0"/>
                    </a:moveTo>
                    <a:lnTo>
                      <a:pt x="37" y="0"/>
                    </a:lnTo>
                    <a:lnTo>
                      <a:pt x="39" y="0"/>
                    </a:lnTo>
                    <a:lnTo>
                      <a:pt x="39" y="34"/>
                    </a:lnTo>
                    <a:lnTo>
                      <a:pt x="39" y="34"/>
                    </a:lnTo>
                    <a:lnTo>
                      <a:pt x="39" y="34"/>
                    </a:lnTo>
                    <a:lnTo>
                      <a:pt x="37" y="34"/>
                    </a:lnTo>
                    <a:lnTo>
                      <a:pt x="37" y="34"/>
                    </a:lnTo>
                    <a:lnTo>
                      <a:pt x="37" y="34"/>
                    </a:lnTo>
                    <a:lnTo>
                      <a:pt x="35" y="34"/>
                    </a:lnTo>
                    <a:lnTo>
                      <a:pt x="20" y="34"/>
                    </a:lnTo>
                    <a:lnTo>
                      <a:pt x="20" y="34"/>
                    </a:lnTo>
                    <a:lnTo>
                      <a:pt x="15" y="34"/>
                    </a:lnTo>
                    <a:lnTo>
                      <a:pt x="13" y="34"/>
                    </a:lnTo>
                    <a:lnTo>
                      <a:pt x="11" y="34"/>
                    </a:lnTo>
                    <a:lnTo>
                      <a:pt x="11" y="34"/>
                    </a:lnTo>
                    <a:lnTo>
                      <a:pt x="0" y="34"/>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23" name="Freeform 2684"/>
              <p:cNvSpPr>
                <a:spLocks/>
              </p:cNvSpPr>
              <p:nvPr/>
            </p:nvSpPr>
            <p:spPr bwMode="auto">
              <a:xfrm>
                <a:off x="3389" y="1138"/>
                <a:ext cx="50" cy="34"/>
              </a:xfrm>
              <a:custGeom>
                <a:avLst/>
                <a:gdLst>
                  <a:gd name="T0" fmla="*/ 2 w 50"/>
                  <a:gd name="T1" fmla="*/ 0 h 34"/>
                  <a:gd name="T2" fmla="*/ 2 w 50"/>
                  <a:gd name="T3" fmla="*/ 0 h 34"/>
                  <a:gd name="T4" fmla="*/ 50 w 50"/>
                  <a:gd name="T5" fmla="*/ 0 h 34"/>
                  <a:gd name="T6" fmla="*/ 50 w 50"/>
                  <a:gd name="T7" fmla="*/ 34 h 34"/>
                  <a:gd name="T8" fmla="*/ 41 w 50"/>
                  <a:gd name="T9" fmla="*/ 34 h 34"/>
                  <a:gd name="T10" fmla="*/ 4 w 50"/>
                  <a:gd name="T11" fmla="*/ 34 h 34"/>
                  <a:gd name="T12" fmla="*/ 2 w 50"/>
                  <a:gd name="T13" fmla="*/ 25 h 34"/>
                  <a:gd name="T14" fmla="*/ 2 w 50"/>
                  <a:gd name="T15" fmla="*/ 25 h 34"/>
                  <a:gd name="T16" fmla="*/ 2 w 50"/>
                  <a:gd name="T17" fmla="*/ 12 h 34"/>
                  <a:gd name="T18" fmla="*/ 0 w 50"/>
                  <a:gd name="T19" fmla="*/ 7 h 34"/>
                  <a:gd name="T20" fmla="*/ 2 w 50"/>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34">
                    <a:moveTo>
                      <a:pt x="2" y="0"/>
                    </a:moveTo>
                    <a:lnTo>
                      <a:pt x="2" y="0"/>
                    </a:lnTo>
                    <a:lnTo>
                      <a:pt x="50" y="0"/>
                    </a:lnTo>
                    <a:lnTo>
                      <a:pt x="50" y="34"/>
                    </a:lnTo>
                    <a:lnTo>
                      <a:pt x="41" y="34"/>
                    </a:lnTo>
                    <a:lnTo>
                      <a:pt x="4" y="34"/>
                    </a:lnTo>
                    <a:lnTo>
                      <a:pt x="2" y="25"/>
                    </a:lnTo>
                    <a:lnTo>
                      <a:pt x="2" y="25"/>
                    </a:lnTo>
                    <a:lnTo>
                      <a:pt x="2" y="12"/>
                    </a:lnTo>
                    <a:lnTo>
                      <a:pt x="0" y="7"/>
                    </a:lnTo>
                    <a:lnTo>
                      <a:pt x="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24" name="Freeform 2685"/>
              <p:cNvSpPr>
                <a:spLocks/>
              </p:cNvSpPr>
              <p:nvPr/>
            </p:nvSpPr>
            <p:spPr bwMode="auto">
              <a:xfrm>
                <a:off x="3389" y="1138"/>
                <a:ext cx="50" cy="34"/>
              </a:xfrm>
              <a:custGeom>
                <a:avLst/>
                <a:gdLst>
                  <a:gd name="T0" fmla="*/ 2 w 50"/>
                  <a:gd name="T1" fmla="*/ 0 h 34"/>
                  <a:gd name="T2" fmla="*/ 2 w 50"/>
                  <a:gd name="T3" fmla="*/ 0 h 34"/>
                  <a:gd name="T4" fmla="*/ 50 w 50"/>
                  <a:gd name="T5" fmla="*/ 0 h 34"/>
                  <a:gd name="T6" fmla="*/ 50 w 50"/>
                  <a:gd name="T7" fmla="*/ 34 h 34"/>
                  <a:gd name="T8" fmla="*/ 41 w 50"/>
                  <a:gd name="T9" fmla="*/ 34 h 34"/>
                  <a:gd name="T10" fmla="*/ 4 w 50"/>
                  <a:gd name="T11" fmla="*/ 34 h 34"/>
                  <a:gd name="T12" fmla="*/ 2 w 50"/>
                  <a:gd name="T13" fmla="*/ 25 h 34"/>
                  <a:gd name="T14" fmla="*/ 2 w 50"/>
                  <a:gd name="T15" fmla="*/ 25 h 34"/>
                  <a:gd name="T16" fmla="*/ 2 w 50"/>
                  <a:gd name="T17" fmla="*/ 12 h 34"/>
                  <a:gd name="T18" fmla="*/ 0 w 50"/>
                  <a:gd name="T19" fmla="*/ 7 h 34"/>
                  <a:gd name="T20" fmla="*/ 2 w 50"/>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34">
                    <a:moveTo>
                      <a:pt x="2" y="0"/>
                    </a:moveTo>
                    <a:lnTo>
                      <a:pt x="2" y="0"/>
                    </a:lnTo>
                    <a:lnTo>
                      <a:pt x="50" y="0"/>
                    </a:lnTo>
                    <a:lnTo>
                      <a:pt x="50" y="34"/>
                    </a:lnTo>
                    <a:lnTo>
                      <a:pt x="41" y="34"/>
                    </a:lnTo>
                    <a:lnTo>
                      <a:pt x="4" y="34"/>
                    </a:lnTo>
                    <a:lnTo>
                      <a:pt x="2" y="25"/>
                    </a:lnTo>
                    <a:lnTo>
                      <a:pt x="2" y="25"/>
                    </a:lnTo>
                    <a:lnTo>
                      <a:pt x="2" y="12"/>
                    </a:lnTo>
                    <a:lnTo>
                      <a:pt x="0" y="7"/>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25" name="Freeform 2686"/>
              <p:cNvSpPr>
                <a:spLocks/>
              </p:cNvSpPr>
              <p:nvPr/>
            </p:nvSpPr>
            <p:spPr bwMode="auto">
              <a:xfrm>
                <a:off x="3654" y="1465"/>
                <a:ext cx="40" cy="36"/>
              </a:xfrm>
              <a:custGeom>
                <a:avLst/>
                <a:gdLst>
                  <a:gd name="T0" fmla="*/ 39 w 40"/>
                  <a:gd name="T1" fmla="*/ 7 h 36"/>
                  <a:gd name="T2" fmla="*/ 40 w 40"/>
                  <a:gd name="T3" fmla="*/ 34 h 36"/>
                  <a:gd name="T4" fmla="*/ 17 w 40"/>
                  <a:gd name="T5" fmla="*/ 34 h 36"/>
                  <a:gd name="T6" fmla="*/ 17 w 40"/>
                  <a:gd name="T7" fmla="*/ 36 h 36"/>
                  <a:gd name="T8" fmla="*/ 0 w 40"/>
                  <a:gd name="T9" fmla="*/ 36 h 36"/>
                  <a:gd name="T10" fmla="*/ 1 w 40"/>
                  <a:gd name="T11" fmla="*/ 36 h 36"/>
                  <a:gd name="T12" fmla="*/ 0 w 40"/>
                  <a:gd name="T13" fmla="*/ 0 h 36"/>
                  <a:gd name="T14" fmla="*/ 8 w 40"/>
                  <a:gd name="T15" fmla="*/ 0 h 36"/>
                  <a:gd name="T16" fmla="*/ 23 w 40"/>
                  <a:gd name="T17" fmla="*/ 0 h 36"/>
                  <a:gd name="T18" fmla="*/ 23 w 40"/>
                  <a:gd name="T19" fmla="*/ 8 h 36"/>
                  <a:gd name="T20" fmla="*/ 39 w 40"/>
                  <a:gd name="T2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6">
                    <a:moveTo>
                      <a:pt x="39" y="7"/>
                    </a:moveTo>
                    <a:lnTo>
                      <a:pt x="40" y="34"/>
                    </a:lnTo>
                    <a:lnTo>
                      <a:pt x="17" y="34"/>
                    </a:lnTo>
                    <a:lnTo>
                      <a:pt x="17" y="36"/>
                    </a:lnTo>
                    <a:lnTo>
                      <a:pt x="0" y="36"/>
                    </a:lnTo>
                    <a:lnTo>
                      <a:pt x="1" y="36"/>
                    </a:lnTo>
                    <a:lnTo>
                      <a:pt x="0" y="0"/>
                    </a:lnTo>
                    <a:lnTo>
                      <a:pt x="8" y="0"/>
                    </a:lnTo>
                    <a:lnTo>
                      <a:pt x="23" y="0"/>
                    </a:lnTo>
                    <a:lnTo>
                      <a:pt x="23" y="8"/>
                    </a:lnTo>
                    <a:lnTo>
                      <a:pt x="39"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26" name="Freeform 2687"/>
              <p:cNvSpPr>
                <a:spLocks/>
              </p:cNvSpPr>
              <p:nvPr/>
            </p:nvSpPr>
            <p:spPr bwMode="auto">
              <a:xfrm>
                <a:off x="3654" y="1465"/>
                <a:ext cx="40" cy="36"/>
              </a:xfrm>
              <a:custGeom>
                <a:avLst/>
                <a:gdLst>
                  <a:gd name="T0" fmla="*/ 39 w 40"/>
                  <a:gd name="T1" fmla="*/ 7 h 36"/>
                  <a:gd name="T2" fmla="*/ 40 w 40"/>
                  <a:gd name="T3" fmla="*/ 34 h 36"/>
                  <a:gd name="T4" fmla="*/ 17 w 40"/>
                  <a:gd name="T5" fmla="*/ 34 h 36"/>
                  <a:gd name="T6" fmla="*/ 17 w 40"/>
                  <a:gd name="T7" fmla="*/ 36 h 36"/>
                  <a:gd name="T8" fmla="*/ 0 w 40"/>
                  <a:gd name="T9" fmla="*/ 36 h 36"/>
                  <a:gd name="T10" fmla="*/ 1 w 40"/>
                  <a:gd name="T11" fmla="*/ 36 h 36"/>
                  <a:gd name="T12" fmla="*/ 0 w 40"/>
                  <a:gd name="T13" fmla="*/ 0 h 36"/>
                  <a:gd name="T14" fmla="*/ 8 w 40"/>
                  <a:gd name="T15" fmla="*/ 0 h 36"/>
                  <a:gd name="T16" fmla="*/ 23 w 40"/>
                  <a:gd name="T17" fmla="*/ 0 h 36"/>
                  <a:gd name="T18" fmla="*/ 23 w 40"/>
                  <a:gd name="T19" fmla="*/ 8 h 36"/>
                  <a:gd name="T20" fmla="*/ 39 w 40"/>
                  <a:gd name="T2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6">
                    <a:moveTo>
                      <a:pt x="39" y="7"/>
                    </a:moveTo>
                    <a:lnTo>
                      <a:pt x="40" y="34"/>
                    </a:lnTo>
                    <a:lnTo>
                      <a:pt x="17" y="34"/>
                    </a:lnTo>
                    <a:lnTo>
                      <a:pt x="17" y="36"/>
                    </a:lnTo>
                    <a:lnTo>
                      <a:pt x="0" y="36"/>
                    </a:lnTo>
                    <a:lnTo>
                      <a:pt x="1" y="36"/>
                    </a:lnTo>
                    <a:lnTo>
                      <a:pt x="0" y="0"/>
                    </a:lnTo>
                    <a:lnTo>
                      <a:pt x="8" y="0"/>
                    </a:lnTo>
                    <a:lnTo>
                      <a:pt x="23" y="0"/>
                    </a:lnTo>
                    <a:lnTo>
                      <a:pt x="23" y="8"/>
                    </a:lnTo>
                    <a:lnTo>
                      <a:pt x="39"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27" name="Freeform 2688"/>
              <p:cNvSpPr>
                <a:spLocks/>
              </p:cNvSpPr>
              <p:nvPr/>
            </p:nvSpPr>
            <p:spPr bwMode="auto">
              <a:xfrm>
                <a:off x="3425" y="1216"/>
                <a:ext cx="70" cy="61"/>
              </a:xfrm>
              <a:custGeom>
                <a:avLst/>
                <a:gdLst>
                  <a:gd name="T0" fmla="*/ 7 w 70"/>
                  <a:gd name="T1" fmla="*/ 0 h 61"/>
                  <a:gd name="T2" fmla="*/ 63 w 70"/>
                  <a:gd name="T3" fmla="*/ 0 h 61"/>
                  <a:gd name="T4" fmla="*/ 68 w 70"/>
                  <a:gd name="T5" fmla="*/ 0 h 61"/>
                  <a:gd name="T6" fmla="*/ 70 w 70"/>
                  <a:gd name="T7" fmla="*/ 34 h 61"/>
                  <a:gd name="T8" fmla="*/ 70 w 70"/>
                  <a:gd name="T9" fmla="*/ 61 h 61"/>
                  <a:gd name="T10" fmla="*/ 32 w 70"/>
                  <a:gd name="T11" fmla="*/ 61 h 61"/>
                  <a:gd name="T12" fmla="*/ 0 w 70"/>
                  <a:gd name="T13" fmla="*/ 61 h 61"/>
                  <a:gd name="T14" fmla="*/ 0 w 70"/>
                  <a:gd name="T15" fmla="*/ 44 h 61"/>
                  <a:gd name="T16" fmla="*/ 0 w 70"/>
                  <a:gd name="T17" fmla="*/ 8 h 61"/>
                  <a:gd name="T18" fmla="*/ 7 w 70"/>
                  <a:gd name="T19" fmla="*/ 8 h 61"/>
                  <a:gd name="T20" fmla="*/ 7 w 70"/>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1">
                    <a:moveTo>
                      <a:pt x="7" y="0"/>
                    </a:moveTo>
                    <a:lnTo>
                      <a:pt x="63" y="0"/>
                    </a:lnTo>
                    <a:lnTo>
                      <a:pt x="68" y="0"/>
                    </a:lnTo>
                    <a:lnTo>
                      <a:pt x="70" y="34"/>
                    </a:lnTo>
                    <a:lnTo>
                      <a:pt x="70" y="61"/>
                    </a:lnTo>
                    <a:lnTo>
                      <a:pt x="32" y="61"/>
                    </a:lnTo>
                    <a:lnTo>
                      <a:pt x="0" y="61"/>
                    </a:lnTo>
                    <a:lnTo>
                      <a:pt x="0" y="44"/>
                    </a:lnTo>
                    <a:lnTo>
                      <a:pt x="0" y="8"/>
                    </a:lnTo>
                    <a:lnTo>
                      <a:pt x="7" y="8"/>
                    </a:lnTo>
                    <a:lnTo>
                      <a:pt x="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28" name="Freeform 2689"/>
              <p:cNvSpPr>
                <a:spLocks/>
              </p:cNvSpPr>
              <p:nvPr/>
            </p:nvSpPr>
            <p:spPr bwMode="auto">
              <a:xfrm>
                <a:off x="3425" y="1216"/>
                <a:ext cx="70" cy="61"/>
              </a:xfrm>
              <a:custGeom>
                <a:avLst/>
                <a:gdLst>
                  <a:gd name="T0" fmla="*/ 7 w 70"/>
                  <a:gd name="T1" fmla="*/ 0 h 61"/>
                  <a:gd name="T2" fmla="*/ 63 w 70"/>
                  <a:gd name="T3" fmla="*/ 0 h 61"/>
                  <a:gd name="T4" fmla="*/ 68 w 70"/>
                  <a:gd name="T5" fmla="*/ 0 h 61"/>
                  <a:gd name="T6" fmla="*/ 70 w 70"/>
                  <a:gd name="T7" fmla="*/ 34 h 61"/>
                  <a:gd name="T8" fmla="*/ 70 w 70"/>
                  <a:gd name="T9" fmla="*/ 61 h 61"/>
                  <a:gd name="T10" fmla="*/ 32 w 70"/>
                  <a:gd name="T11" fmla="*/ 61 h 61"/>
                  <a:gd name="T12" fmla="*/ 0 w 70"/>
                  <a:gd name="T13" fmla="*/ 61 h 61"/>
                  <a:gd name="T14" fmla="*/ 0 w 70"/>
                  <a:gd name="T15" fmla="*/ 44 h 61"/>
                  <a:gd name="T16" fmla="*/ 0 w 70"/>
                  <a:gd name="T17" fmla="*/ 8 h 61"/>
                  <a:gd name="T18" fmla="*/ 7 w 70"/>
                  <a:gd name="T19" fmla="*/ 8 h 61"/>
                  <a:gd name="T20" fmla="*/ 7 w 70"/>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1">
                    <a:moveTo>
                      <a:pt x="7" y="0"/>
                    </a:moveTo>
                    <a:lnTo>
                      <a:pt x="63" y="0"/>
                    </a:lnTo>
                    <a:lnTo>
                      <a:pt x="68" y="0"/>
                    </a:lnTo>
                    <a:lnTo>
                      <a:pt x="70" y="34"/>
                    </a:lnTo>
                    <a:lnTo>
                      <a:pt x="70" y="61"/>
                    </a:lnTo>
                    <a:lnTo>
                      <a:pt x="32" y="61"/>
                    </a:lnTo>
                    <a:lnTo>
                      <a:pt x="0" y="61"/>
                    </a:lnTo>
                    <a:lnTo>
                      <a:pt x="0" y="44"/>
                    </a:lnTo>
                    <a:lnTo>
                      <a:pt x="0" y="8"/>
                    </a:lnTo>
                    <a:lnTo>
                      <a:pt x="7" y="8"/>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29" name="Freeform 2690"/>
              <p:cNvSpPr>
                <a:spLocks/>
              </p:cNvSpPr>
              <p:nvPr/>
            </p:nvSpPr>
            <p:spPr bwMode="auto">
              <a:xfrm>
                <a:off x="3413" y="1070"/>
                <a:ext cx="54" cy="24"/>
              </a:xfrm>
              <a:custGeom>
                <a:avLst/>
                <a:gdLst>
                  <a:gd name="T0" fmla="*/ 54 w 54"/>
                  <a:gd name="T1" fmla="*/ 16 h 24"/>
                  <a:gd name="T2" fmla="*/ 54 w 54"/>
                  <a:gd name="T3" fmla="*/ 24 h 24"/>
                  <a:gd name="T4" fmla="*/ 46 w 54"/>
                  <a:gd name="T5" fmla="*/ 24 h 24"/>
                  <a:gd name="T6" fmla="*/ 46 w 54"/>
                  <a:gd name="T7" fmla="*/ 21 h 24"/>
                  <a:gd name="T8" fmla="*/ 0 w 54"/>
                  <a:gd name="T9" fmla="*/ 21 h 24"/>
                  <a:gd name="T10" fmla="*/ 0 w 54"/>
                  <a:gd name="T11" fmla="*/ 0 h 24"/>
                  <a:gd name="T12" fmla="*/ 53 w 54"/>
                  <a:gd name="T13" fmla="*/ 0 h 24"/>
                  <a:gd name="T14" fmla="*/ 53 w 54"/>
                  <a:gd name="T15" fmla="*/ 16 h 24"/>
                  <a:gd name="T16" fmla="*/ 54 w 54"/>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
                    <a:moveTo>
                      <a:pt x="54" y="16"/>
                    </a:moveTo>
                    <a:lnTo>
                      <a:pt x="54" y="24"/>
                    </a:lnTo>
                    <a:lnTo>
                      <a:pt x="46" y="24"/>
                    </a:lnTo>
                    <a:lnTo>
                      <a:pt x="46" y="21"/>
                    </a:lnTo>
                    <a:lnTo>
                      <a:pt x="0" y="21"/>
                    </a:lnTo>
                    <a:lnTo>
                      <a:pt x="0" y="0"/>
                    </a:lnTo>
                    <a:lnTo>
                      <a:pt x="53" y="0"/>
                    </a:lnTo>
                    <a:lnTo>
                      <a:pt x="53" y="16"/>
                    </a:lnTo>
                    <a:lnTo>
                      <a:pt x="54" y="1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30" name="Freeform 2691"/>
              <p:cNvSpPr>
                <a:spLocks/>
              </p:cNvSpPr>
              <p:nvPr/>
            </p:nvSpPr>
            <p:spPr bwMode="auto">
              <a:xfrm>
                <a:off x="3413" y="1070"/>
                <a:ext cx="54" cy="24"/>
              </a:xfrm>
              <a:custGeom>
                <a:avLst/>
                <a:gdLst>
                  <a:gd name="T0" fmla="*/ 54 w 54"/>
                  <a:gd name="T1" fmla="*/ 16 h 24"/>
                  <a:gd name="T2" fmla="*/ 54 w 54"/>
                  <a:gd name="T3" fmla="*/ 24 h 24"/>
                  <a:gd name="T4" fmla="*/ 46 w 54"/>
                  <a:gd name="T5" fmla="*/ 24 h 24"/>
                  <a:gd name="T6" fmla="*/ 46 w 54"/>
                  <a:gd name="T7" fmla="*/ 21 h 24"/>
                  <a:gd name="T8" fmla="*/ 0 w 54"/>
                  <a:gd name="T9" fmla="*/ 21 h 24"/>
                  <a:gd name="T10" fmla="*/ 0 w 54"/>
                  <a:gd name="T11" fmla="*/ 0 h 24"/>
                  <a:gd name="T12" fmla="*/ 53 w 54"/>
                  <a:gd name="T13" fmla="*/ 0 h 24"/>
                  <a:gd name="T14" fmla="*/ 53 w 54"/>
                  <a:gd name="T15" fmla="*/ 16 h 24"/>
                  <a:gd name="T16" fmla="*/ 54 w 54"/>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
                    <a:moveTo>
                      <a:pt x="54" y="16"/>
                    </a:moveTo>
                    <a:lnTo>
                      <a:pt x="54" y="24"/>
                    </a:lnTo>
                    <a:lnTo>
                      <a:pt x="46" y="24"/>
                    </a:lnTo>
                    <a:lnTo>
                      <a:pt x="46" y="21"/>
                    </a:lnTo>
                    <a:lnTo>
                      <a:pt x="0" y="21"/>
                    </a:lnTo>
                    <a:lnTo>
                      <a:pt x="0" y="0"/>
                    </a:lnTo>
                    <a:lnTo>
                      <a:pt x="53" y="0"/>
                    </a:lnTo>
                    <a:lnTo>
                      <a:pt x="53" y="16"/>
                    </a:lnTo>
                    <a:lnTo>
                      <a:pt x="54"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31" name="Freeform 2692"/>
              <p:cNvSpPr>
                <a:spLocks/>
              </p:cNvSpPr>
              <p:nvPr/>
            </p:nvSpPr>
            <p:spPr bwMode="auto">
              <a:xfrm>
                <a:off x="3620" y="1241"/>
                <a:ext cx="51" cy="72"/>
              </a:xfrm>
              <a:custGeom>
                <a:avLst/>
                <a:gdLst>
                  <a:gd name="T0" fmla="*/ 20 w 51"/>
                  <a:gd name="T1" fmla="*/ 68 h 72"/>
                  <a:gd name="T2" fmla="*/ 18 w 51"/>
                  <a:gd name="T3" fmla="*/ 70 h 72"/>
                  <a:gd name="T4" fmla="*/ 0 w 51"/>
                  <a:gd name="T5" fmla="*/ 72 h 72"/>
                  <a:gd name="T6" fmla="*/ 0 w 51"/>
                  <a:gd name="T7" fmla="*/ 46 h 72"/>
                  <a:gd name="T8" fmla="*/ 5 w 51"/>
                  <a:gd name="T9" fmla="*/ 46 h 72"/>
                  <a:gd name="T10" fmla="*/ 3 w 51"/>
                  <a:gd name="T11" fmla="*/ 27 h 72"/>
                  <a:gd name="T12" fmla="*/ 3 w 51"/>
                  <a:gd name="T13" fmla="*/ 2 h 72"/>
                  <a:gd name="T14" fmla="*/ 51 w 51"/>
                  <a:gd name="T15" fmla="*/ 0 h 72"/>
                  <a:gd name="T16" fmla="*/ 51 w 51"/>
                  <a:gd name="T17" fmla="*/ 11 h 72"/>
                  <a:gd name="T18" fmla="*/ 51 w 51"/>
                  <a:gd name="T19" fmla="*/ 11 h 72"/>
                  <a:gd name="T20" fmla="*/ 51 w 51"/>
                  <a:gd name="T21" fmla="*/ 11 h 72"/>
                  <a:gd name="T22" fmla="*/ 51 w 51"/>
                  <a:gd name="T23" fmla="*/ 11 h 72"/>
                  <a:gd name="T24" fmla="*/ 51 w 51"/>
                  <a:gd name="T25" fmla="*/ 12 h 72"/>
                  <a:gd name="T26" fmla="*/ 51 w 51"/>
                  <a:gd name="T27" fmla="*/ 12 h 72"/>
                  <a:gd name="T28" fmla="*/ 51 w 51"/>
                  <a:gd name="T29" fmla="*/ 12 h 72"/>
                  <a:gd name="T30" fmla="*/ 51 w 51"/>
                  <a:gd name="T31" fmla="*/ 12 h 72"/>
                  <a:gd name="T32" fmla="*/ 51 w 51"/>
                  <a:gd name="T33" fmla="*/ 17 h 72"/>
                  <a:gd name="T34" fmla="*/ 51 w 51"/>
                  <a:gd name="T35" fmla="*/ 19 h 72"/>
                  <a:gd name="T36" fmla="*/ 51 w 51"/>
                  <a:gd name="T37" fmla="*/ 24 h 72"/>
                  <a:gd name="T38" fmla="*/ 51 w 51"/>
                  <a:gd name="T39" fmla="*/ 26 h 72"/>
                  <a:gd name="T40" fmla="*/ 51 w 51"/>
                  <a:gd name="T41" fmla="*/ 26 h 72"/>
                  <a:gd name="T42" fmla="*/ 51 w 51"/>
                  <a:gd name="T43" fmla="*/ 31 h 72"/>
                  <a:gd name="T44" fmla="*/ 51 w 51"/>
                  <a:gd name="T45" fmla="*/ 34 h 72"/>
                  <a:gd name="T46" fmla="*/ 51 w 51"/>
                  <a:gd name="T47" fmla="*/ 34 h 72"/>
                  <a:gd name="T48" fmla="*/ 51 w 51"/>
                  <a:gd name="T49" fmla="*/ 34 h 72"/>
                  <a:gd name="T50" fmla="*/ 49 w 51"/>
                  <a:gd name="T51" fmla="*/ 36 h 72"/>
                  <a:gd name="T52" fmla="*/ 42 w 51"/>
                  <a:gd name="T53" fmla="*/ 41 h 72"/>
                  <a:gd name="T54" fmla="*/ 29 w 51"/>
                  <a:gd name="T55" fmla="*/ 51 h 72"/>
                  <a:gd name="T56" fmla="*/ 27 w 51"/>
                  <a:gd name="T57" fmla="*/ 55 h 72"/>
                  <a:gd name="T58" fmla="*/ 25 w 51"/>
                  <a:gd name="T59" fmla="*/ 55 h 72"/>
                  <a:gd name="T60" fmla="*/ 25 w 51"/>
                  <a:gd name="T61" fmla="*/ 56 h 72"/>
                  <a:gd name="T62" fmla="*/ 24 w 51"/>
                  <a:gd name="T63" fmla="*/ 61 h 72"/>
                  <a:gd name="T64" fmla="*/ 24 w 51"/>
                  <a:gd name="T65" fmla="*/ 63 h 72"/>
                  <a:gd name="T66" fmla="*/ 22 w 51"/>
                  <a:gd name="T67" fmla="*/ 66 h 72"/>
                  <a:gd name="T68" fmla="*/ 20 w 51"/>
                  <a:gd name="T69"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72">
                    <a:moveTo>
                      <a:pt x="20" y="68"/>
                    </a:moveTo>
                    <a:lnTo>
                      <a:pt x="18" y="70"/>
                    </a:lnTo>
                    <a:lnTo>
                      <a:pt x="0" y="72"/>
                    </a:lnTo>
                    <a:lnTo>
                      <a:pt x="0" y="46"/>
                    </a:lnTo>
                    <a:lnTo>
                      <a:pt x="5" y="46"/>
                    </a:lnTo>
                    <a:lnTo>
                      <a:pt x="3" y="27"/>
                    </a:lnTo>
                    <a:lnTo>
                      <a:pt x="3" y="2"/>
                    </a:lnTo>
                    <a:lnTo>
                      <a:pt x="51" y="0"/>
                    </a:lnTo>
                    <a:lnTo>
                      <a:pt x="51" y="11"/>
                    </a:lnTo>
                    <a:lnTo>
                      <a:pt x="51" y="11"/>
                    </a:lnTo>
                    <a:lnTo>
                      <a:pt x="51" y="11"/>
                    </a:lnTo>
                    <a:lnTo>
                      <a:pt x="51" y="11"/>
                    </a:lnTo>
                    <a:lnTo>
                      <a:pt x="51" y="12"/>
                    </a:lnTo>
                    <a:lnTo>
                      <a:pt x="51" y="12"/>
                    </a:lnTo>
                    <a:lnTo>
                      <a:pt x="51" y="12"/>
                    </a:lnTo>
                    <a:lnTo>
                      <a:pt x="51" y="12"/>
                    </a:lnTo>
                    <a:lnTo>
                      <a:pt x="51" y="17"/>
                    </a:lnTo>
                    <a:lnTo>
                      <a:pt x="51" y="19"/>
                    </a:lnTo>
                    <a:lnTo>
                      <a:pt x="51" y="24"/>
                    </a:lnTo>
                    <a:lnTo>
                      <a:pt x="51" y="26"/>
                    </a:lnTo>
                    <a:lnTo>
                      <a:pt x="51" y="26"/>
                    </a:lnTo>
                    <a:lnTo>
                      <a:pt x="51" y="31"/>
                    </a:lnTo>
                    <a:lnTo>
                      <a:pt x="51" y="34"/>
                    </a:lnTo>
                    <a:lnTo>
                      <a:pt x="51" y="34"/>
                    </a:lnTo>
                    <a:lnTo>
                      <a:pt x="51" y="34"/>
                    </a:lnTo>
                    <a:lnTo>
                      <a:pt x="49" y="36"/>
                    </a:lnTo>
                    <a:lnTo>
                      <a:pt x="42" y="41"/>
                    </a:lnTo>
                    <a:lnTo>
                      <a:pt x="29" y="51"/>
                    </a:lnTo>
                    <a:lnTo>
                      <a:pt x="27" y="55"/>
                    </a:lnTo>
                    <a:lnTo>
                      <a:pt x="25" y="55"/>
                    </a:lnTo>
                    <a:lnTo>
                      <a:pt x="25" y="56"/>
                    </a:lnTo>
                    <a:lnTo>
                      <a:pt x="24" y="61"/>
                    </a:lnTo>
                    <a:lnTo>
                      <a:pt x="24" y="63"/>
                    </a:lnTo>
                    <a:lnTo>
                      <a:pt x="22" y="66"/>
                    </a:lnTo>
                    <a:lnTo>
                      <a:pt x="20" y="6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32" name="Freeform 2693"/>
              <p:cNvSpPr>
                <a:spLocks/>
              </p:cNvSpPr>
              <p:nvPr/>
            </p:nvSpPr>
            <p:spPr bwMode="auto">
              <a:xfrm>
                <a:off x="3620" y="1241"/>
                <a:ext cx="51" cy="72"/>
              </a:xfrm>
              <a:custGeom>
                <a:avLst/>
                <a:gdLst>
                  <a:gd name="T0" fmla="*/ 20 w 51"/>
                  <a:gd name="T1" fmla="*/ 68 h 72"/>
                  <a:gd name="T2" fmla="*/ 18 w 51"/>
                  <a:gd name="T3" fmla="*/ 70 h 72"/>
                  <a:gd name="T4" fmla="*/ 0 w 51"/>
                  <a:gd name="T5" fmla="*/ 72 h 72"/>
                  <a:gd name="T6" fmla="*/ 0 w 51"/>
                  <a:gd name="T7" fmla="*/ 46 h 72"/>
                  <a:gd name="T8" fmla="*/ 5 w 51"/>
                  <a:gd name="T9" fmla="*/ 46 h 72"/>
                  <a:gd name="T10" fmla="*/ 3 w 51"/>
                  <a:gd name="T11" fmla="*/ 27 h 72"/>
                  <a:gd name="T12" fmla="*/ 3 w 51"/>
                  <a:gd name="T13" fmla="*/ 2 h 72"/>
                  <a:gd name="T14" fmla="*/ 51 w 51"/>
                  <a:gd name="T15" fmla="*/ 0 h 72"/>
                  <a:gd name="T16" fmla="*/ 51 w 51"/>
                  <a:gd name="T17" fmla="*/ 11 h 72"/>
                  <a:gd name="T18" fmla="*/ 51 w 51"/>
                  <a:gd name="T19" fmla="*/ 11 h 72"/>
                  <a:gd name="T20" fmla="*/ 51 w 51"/>
                  <a:gd name="T21" fmla="*/ 11 h 72"/>
                  <a:gd name="T22" fmla="*/ 51 w 51"/>
                  <a:gd name="T23" fmla="*/ 11 h 72"/>
                  <a:gd name="T24" fmla="*/ 51 w 51"/>
                  <a:gd name="T25" fmla="*/ 12 h 72"/>
                  <a:gd name="T26" fmla="*/ 51 w 51"/>
                  <a:gd name="T27" fmla="*/ 12 h 72"/>
                  <a:gd name="T28" fmla="*/ 51 w 51"/>
                  <a:gd name="T29" fmla="*/ 12 h 72"/>
                  <a:gd name="T30" fmla="*/ 51 w 51"/>
                  <a:gd name="T31" fmla="*/ 12 h 72"/>
                  <a:gd name="T32" fmla="*/ 51 w 51"/>
                  <a:gd name="T33" fmla="*/ 17 h 72"/>
                  <a:gd name="T34" fmla="*/ 51 w 51"/>
                  <a:gd name="T35" fmla="*/ 19 h 72"/>
                  <a:gd name="T36" fmla="*/ 51 w 51"/>
                  <a:gd name="T37" fmla="*/ 24 h 72"/>
                  <a:gd name="T38" fmla="*/ 51 w 51"/>
                  <a:gd name="T39" fmla="*/ 26 h 72"/>
                  <a:gd name="T40" fmla="*/ 51 w 51"/>
                  <a:gd name="T41" fmla="*/ 26 h 72"/>
                  <a:gd name="T42" fmla="*/ 51 w 51"/>
                  <a:gd name="T43" fmla="*/ 31 h 72"/>
                  <a:gd name="T44" fmla="*/ 51 w 51"/>
                  <a:gd name="T45" fmla="*/ 34 h 72"/>
                  <a:gd name="T46" fmla="*/ 51 w 51"/>
                  <a:gd name="T47" fmla="*/ 34 h 72"/>
                  <a:gd name="T48" fmla="*/ 51 w 51"/>
                  <a:gd name="T49" fmla="*/ 34 h 72"/>
                  <a:gd name="T50" fmla="*/ 49 w 51"/>
                  <a:gd name="T51" fmla="*/ 36 h 72"/>
                  <a:gd name="T52" fmla="*/ 42 w 51"/>
                  <a:gd name="T53" fmla="*/ 41 h 72"/>
                  <a:gd name="T54" fmla="*/ 29 w 51"/>
                  <a:gd name="T55" fmla="*/ 51 h 72"/>
                  <a:gd name="T56" fmla="*/ 27 w 51"/>
                  <a:gd name="T57" fmla="*/ 55 h 72"/>
                  <a:gd name="T58" fmla="*/ 25 w 51"/>
                  <a:gd name="T59" fmla="*/ 55 h 72"/>
                  <a:gd name="T60" fmla="*/ 25 w 51"/>
                  <a:gd name="T61" fmla="*/ 56 h 72"/>
                  <a:gd name="T62" fmla="*/ 24 w 51"/>
                  <a:gd name="T63" fmla="*/ 61 h 72"/>
                  <a:gd name="T64" fmla="*/ 24 w 51"/>
                  <a:gd name="T65" fmla="*/ 63 h 72"/>
                  <a:gd name="T66" fmla="*/ 22 w 51"/>
                  <a:gd name="T67" fmla="*/ 66 h 72"/>
                  <a:gd name="T68" fmla="*/ 20 w 51"/>
                  <a:gd name="T69"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72">
                    <a:moveTo>
                      <a:pt x="20" y="68"/>
                    </a:moveTo>
                    <a:lnTo>
                      <a:pt x="18" y="70"/>
                    </a:lnTo>
                    <a:lnTo>
                      <a:pt x="0" y="72"/>
                    </a:lnTo>
                    <a:lnTo>
                      <a:pt x="0" y="46"/>
                    </a:lnTo>
                    <a:lnTo>
                      <a:pt x="5" y="46"/>
                    </a:lnTo>
                    <a:lnTo>
                      <a:pt x="3" y="27"/>
                    </a:lnTo>
                    <a:lnTo>
                      <a:pt x="3" y="2"/>
                    </a:lnTo>
                    <a:lnTo>
                      <a:pt x="51" y="0"/>
                    </a:lnTo>
                    <a:lnTo>
                      <a:pt x="51" y="11"/>
                    </a:lnTo>
                    <a:lnTo>
                      <a:pt x="51" y="11"/>
                    </a:lnTo>
                    <a:lnTo>
                      <a:pt x="51" y="11"/>
                    </a:lnTo>
                    <a:lnTo>
                      <a:pt x="51" y="11"/>
                    </a:lnTo>
                    <a:lnTo>
                      <a:pt x="51" y="12"/>
                    </a:lnTo>
                    <a:lnTo>
                      <a:pt x="51" y="12"/>
                    </a:lnTo>
                    <a:lnTo>
                      <a:pt x="51" y="12"/>
                    </a:lnTo>
                    <a:lnTo>
                      <a:pt x="51" y="12"/>
                    </a:lnTo>
                    <a:lnTo>
                      <a:pt x="51" y="17"/>
                    </a:lnTo>
                    <a:lnTo>
                      <a:pt x="51" y="19"/>
                    </a:lnTo>
                    <a:lnTo>
                      <a:pt x="51" y="24"/>
                    </a:lnTo>
                    <a:lnTo>
                      <a:pt x="51" y="26"/>
                    </a:lnTo>
                    <a:lnTo>
                      <a:pt x="51" y="26"/>
                    </a:lnTo>
                    <a:lnTo>
                      <a:pt x="51" y="31"/>
                    </a:lnTo>
                    <a:lnTo>
                      <a:pt x="51" y="34"/>
                    </a:lnTo>
                    <a:lnTo>
                      <a:pt x="51" y="34"/>
                    </a:lnTo>
                    <a:lnTo>
                      <a:pt x="51" y="34"/>
                    </a:lnTo>
                    <a:lnTo>
                      <a:pt x="49" y="36"/>
                    </a:lnTo>
                    <a:lnTo>
                      <a:pt x="42" y="41"/>
                    </a:lnTo>
                    <a:lnTo>
                      <a:pt x="29" y="51"/>
                    </a:lnTo>
                    <a:lnTo>
                      <a:pt x="27" y="55"/>
                    </a:lnTo>
                    <a:lnTo>
                      <a:pt x="25" y="55"/>
                    </a:lnTo>
                    <a:lnTo>
                      <a:pt x="25" y="56"/>
                    </a:lnTo>
                    <a:lnTo>
                      <a:pt x="24" y="61"/>
                    </a:lnTo>
                    <a:lnTo>
                      <a:pt x="24" y="63"/>
                    </a:lnTo>
                    <a:lnTo>
                      <a:pt x="22" y="66"/>
                    </a:lnTo>
                    <a:lnTo>
                      <a:pt x="20" y="6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33" name="Freeform 2694"/>
              <p:cNvSpPr>
                <a:spLocks/>
              </p:cNvSpPr>
              <p:nvPr/>
            </p:nvSpPr>
            <p:spPr bwMode="auto">
              <a:xfrm>
                <a:off x="3413" y="1468"/>
                <a:ext cx="26" cy="36"/>
              </a:xfrm>
              <a:custGeom>
                <a:avLst/>
                <a:gdLst>
                  <a:gd name="T0" fmla="*/ 26 w 26"/>
                  <a:gd name="T1" fmla="*/ 0 h 36"/>
                  <a:gd name="T2" fmla="*/ 26 w 26"/>
                  <a:gd name="T3" fmla="*/ 36 h 36"/>
                  <a:gd name="T4" fmla="*/ 0 w 26"/>
                  <a:gd name="T5" fmla="*/ 36 h 36"/>
                  <a:gd name="T6" fmla="*/ 0 w 26"/>
                  <a:gd name="T7" fmla="*/ 36 h 36"/>
                  <a:gd name="T8" fmla="*/ 0 w 26"/>
                  <a:gd name="T9" fmla="*/ 33 h 36"/>
                  <a:gd name="T10" fmla="*/ 0 w 26"/>
                  <a:gd name="T11" fmla="*/ 33 h 36"/>
                  <a:gd name="T12" fmla="*/ 0 w 26"/>
                  <a:gd name="T13" fmla="*/ 33 h 36"/>
                  <a:gd name="T14" fmla="*/ 0 w 26"/>
                  <a:gd name="T15" fmla="*/ 26 h 36"/>
                  <a:gd name="T16" fmla="*/ 0 w 26"/>
                  <a:gd name="T17" fmla="*/ 26 h 36"/>
                  <a:gd name="T18" fmla="*/ 0 w 26"/>
                  <a:gd name="T19" fmla="*/ 24 h 36"/>
                  <a:gd name="T20" fmla="*/ 0 w 26"/>
                  <a:gd name="T21" fmla="*/ 24 h 36"/>
                  <a:gd name="T22" fmla="*/ 0 w 26"/>
                  <a:gd name="T23" fmla="*/ 22 h 36"/>
                  <a:gd name="T24" fmla="*/ 0 w 26"/>
                  <a:gd name="T25" fmla="*/ 22 h 36"/>
                  <a:gd name="T26" fmla="*/ 0 w 26"/>
                  <a:gd name="T27" fmla="*/ 21 h 36"/>
                  <a:gd name="T28" fmla="*/ 0 w 26"/>
                  <a:gd name="T29" fmla="*/ 21 h 36"/>
                  <a:gd name="T30" fmla="*/ 0 w 26"/>
                  <a:gd name="T31" fmla="*/ 19 h 36"/>
                  <a:gd name="T32" fmla="*/ 0 w 26"/>
                  <a:gd name="T33" fmla="*/ 19 h 36"/>
                  <a:gd name="T34" fmla="*/ 0 w 26"/>
                  <a:gd name="T35" fmla="*/ 17 h 36"/>
                  <a:gd name="T36" fmla="*/ 0 w 26"/>
                  <a:gd name="T37" fmla="*/ 17 h 36"/>
                  <a:gd name="T38" fmla="*/ 0 w 26"/>
                  <a:gd name="T39" fmla="*/ 17 h 36"/>
                  <a:gd name="T40" fmla="*/ 0 w 26"/>
                  <a:gd name="T41" fmla="*/ 17 h 36"/>
                  <a:gd name="T42" fmla="*/ 0 w 26"/>
                  <a:gd name="T43" fmla="*/ 0 h 36"/>
                  <a:gd name="T44" fmla="*/ 0 w 26"/>
                  <a:gd name="T45" fmla="*/ 0 h 36"/>
                  <a:gd name="T46" fmla="*/ 24 w 26"/>
                  <a:gd name="T47" fmla="*/ 0 h 36"/>
                  <a:gd name="T48" fmla="*/ 26 w 26"/>
                  <a:gd name="T4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36">
                    <a:moveTo>
                      <a:pt x="26" y="0"/>
                    </a:moveTo>
                    <a:lnTo>
                      <a:pt x="26" y="36"/>
                    </a:lnTo>
                    <a:lnTo>
                      <a:pt x="0" y="36"/>
                    </a:lnTo>
                    <a:lnTo>
                      <a:pt x="0" y="36"/>
                    </a:lnTo>
                    <a:lnTo>
                      <a:pt x="0" y="33"/>
                    </a:lnTo>
                    <a:lnTo>
                      <a:pt x="0" y="33"/>
                    </a:lnTo>
                    <a:lnTo>
                      <a:pt x="0" y="33"/>
                    </a:lnTo>
                    <a:lnTo>
                      <a:pt x="0" y="26"/>
                    </a:lnTo>
                    <a:lnTo>
                      <a:pt x="0" y="26"/>
                    </a:lnTo>
                    <a:lnTo>
                      <a:pt x="0" y="24"/>
                    </a:lnTo>
                    <a:lnTo>
                      <a:pt x="0" y="24"/>
                    </a:lnTo>
                    <a:lnTo>
                      <a:pt x="0" y="22"/>
                    </a:lnTo>
                    <a:lnTo>
                      <a:pt x="0" y="22"/>
                    </a:lnTo>
                    <a:lnTo>
                      <a:pt x="0" y="21"/>
                    </a:lnTo>
                    <a:lnTo>
                      <a:pt x="0" y="21"/>
                    </a:lnTo>
                    <a:lnTo>
                      <a:pt x="0" y="19"/>
                    </a:lnTo>
                    <a:lnTo>
                      <a:pt x="0" y="19"/>
                    </a:lnTo>
                    <a:lnTo>
                      <a:pt x="0" y="17"/>
                    </a:lnTo>
                    <a:lnTo>
                      <a:pt x="0" y="17"/>
                    </a:lnTo>
                    <a:lnTo>
                      <a:pt x="0" y="17"/>
                    </a:lnTo>
                    <a:lnTo>
                      <a:pt x="0" y="17"/>
                    </a:lnTo>
                    <a:lnTo>
                      <a:pt x="0" y="0"/>
                    </a:lnTo>
                    <a:lnTo>
                      <a:pt x="0" y="0"/>
                    </a:lnTo>
                    <a:lnTo>
                      <a:pt x="24" y="0"/>
                    </a:lnTo>
                    <a:lnTo>
                      <a:pt x="2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34" name="Freeform 2695"/>
              <p:cNvSpPr>
                <a:spLocks/>
              </p:cNvSpPr>
              <p:nvPr/>
            </p:nvSpPr>
            <p:spPr bwMode="auto">
              <a:xfrm>
                <a:off x="3413" y="1468"/>
                <a:ext cx="26" cy="36"/>
              </a:xfrm>
              <a:custGeom>
                <a:avLst/>
                <a:gdLst>
                  <a:gd name="T0" fmla="*/ 26 w 26"/>
                  <a:gd name="T1" fmla="*/ 0 h 36"/>
                  <a:gd name="T2" fmla="*/ 26 w 26"/>
                  <a:gd name="T3" fmla="*/ 36 h 36"/>
                  <a:gd name="T4" fmla="*/ 0 w 26"/>
                  <a:gd name="T5" fmla="*/ 36 h 36"/>
                  <a:gd name="T6" fmla="*/ 0 w 26"/>
                  <a:gd name="T7" fmla="*/ 36 h 36"/>
                  <a:gd name="T8" fmla="*/ 0 w 26"/>
                  <a:gd name="T9" fmla="*/ 33 h 36"/>
                  <a:gd name="T10" fmla="*/ 0 w 26"/>
                  <a:gd name="T11" fmla="*/ 33 h 36"/>
                  <a:gd name="T12" fmla="*/ 0 w 26"/>
                  <a:gd name="T13" fmla="*/ 33 h 36"/>
                  <a:gd name="T14" fmla="*/ 0 w 26"/>
                  <a:gd name="T15" fmla="*/ 26 h 36"/>
                  <a:gd name="T16" fmla="*/ 0 w 26"/>
                  <a:gd name="T17" fmla="*/ 26 h 36"/>
                  <a:gd name="T18" fmla="*/ 0 w 26"/>
                  <a:gd name="T19" fmla="*/ 24 h 36"/>
                  <a:gd name="T20" fmla="*/ 0 w 26"/>
                  <a:gd name="T21" fmla="*/ 24 h 36"/>
                  <a:gd name="T22" fmla="*/ 0 w 26"/>
                  <a:gd name="T23" fmla="*/ 22 h 36"/>
                  <a:gd name="T24" fmla="*/ 0 w 26"/>
                  <a:gd name="T25" fmla="*/ 22 h 36"/>
                  <a:gd name="T26" fmla="*/ 0 w 26"/>
                  <a:gd name="T27" fmla="*/ 21 h 36"/>
                  <a:gd name="T28" fmla="*/ 0 w 26"/>
                  <a:gd name="T29" fmla="*/ 21 h 36"/>
                  <a:gd name="T30" fmla="*/ 0 w 26"/>
                  <a:gd name="T31" fmla="*/ 19 h 36"/>
                  <a:gd name="T32" fmla="*/ 0 w 26"/>
                  <a:gd name="T33" fmla="*/ 19 h 36"/>
                  <a:gd name="T34" fmla="*/ 0 w 26"/>
                  <a:gd name="T35" fmla="*/ 17 h 36"/>
                  <a:gd name="T36" fmla="*/ 0 w 26"/>
                  <a:gd name="T37" fmla="*/ 17 h 36"/>
                  <a:gd name="T38" fmla="*/ 0 w 26"/>
                  <a:gd name="T39" fmla="*/ 17 h 36"/>
                  <a:gd name="T40" fmla="*/ 0 w 26"/>
                  <a:gd name="T41" fmla="*/ 17 h 36"/>
                  <a:gd name="T42" fmla="*/ 0 w 26"/>
                  <a:gd name="T43" fmla="*/ 0 h 36"/>
                  <a:gd name="T44" fmla="*/ 0 w 26"/>
                  <a:gd name="T45" fmla="*/ 0 h 36"/>
                  <a:gd name="T46" fmla="*/ 24 w 26"/>
                  <a:gd name="T47" fmla="*/ 0 h 36"/>
                  <a:gd name="T48" fmla="*/ 26 w 26"/>
                  <a:gd name="T4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36">
                    <a:moveTo>
                      <a:pt x="26" y="0"/>
                    </a:moveTo>
                    <a:lnTo>
                      <a:pt x="26" y="36"/>
                    </a:lnTo>
                    <a:lnTo>
                      <a:pt x="0" y="36"/>
                    </a:lnTo>
                    <a:lnTo>
                      <a:pt x="0" y="36"/>
                    </a:lnTo>
                    <a:lnTo>
                      <a:pt x="0" y="33"/>
                    </a:lnTo>
                    <a:lnTo>
                      <a:pt x="0" y="33"/>
                    </a:lnTo>
                    <a:lnTo>
                      <a:pt x="0" y="33"/>
                    </a:lnTo>
                    <a:lnTo>
                      <a:pt x="0" y="26"/>
                    </a:lnTo>
                    <a:lnTo>
                      <a:pt x="0" y="26"/>
                    </a:lnTo>
                    <a:lnTo>
                      <a:pt x="0" y="24"/>
                    </a:lnTo>
                    <a:lnTo>
                      <a:pt x="0" y="24"/>
                    </a:lnTo>
                    <a:lnTo>
                      <a:pt x="0" y="22"/>
                    </a:lnTo>
                    <a:lnTo>
                      <a:pt x="0" y="22"/>
                    </a:lnTo>
                    <a:lnTo>
                      <a:pt x="0" y="21"/>
                    </a:lnTo>
                    <a:lnTo>
                      <a:pt x="0" y="21"/>
                    </a:lnTo>
                    <a:lnTo>
                      <a:pt x="0" y="19"/>
                    </a:lnTo>
                    <a:lnTo>
                      <a:pt x="0" y="19"/>
                    </a:lnTo>
                    <a:lnTo>
                      <a:pt x="0" y="17"/>
                    </a:lnTo>
                    <a:lnTo>
                      <a:pt x="0" y="17"/>
                    </a:lnTo>
                    <a:lnTo>
                      <a:pt x="0" y="17"/>
                    </a:lnTo>
                    <a:lnTo>
                      <a:pt x="0" y="17"/>
                    </a:lnTo>
                    <a:lnTo>
                      <a:pt x="0" y="0"/>
                    </a:lnTo>
                    <a:lnTo>
                      <a:pt x="0" y="0"/>
                    </a:lnTo>
                    <a:lnTo>
                      <a:pt x="24" y="0"/>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35" name="Freeform 2696"/>
              <p:cNvSpPr>
                <a:spLocks/>
              </p:cNvSpPr>
              <p:nvPr/>
            </p:nvSpPr>
            <p:spPr bwMode="auto">
              <a:xfrm>
                <a:off x="3374" y="1070"/>
                <a:ext cx="95" cy="68"/>
              </a:xfrm>
              <a:custGeom>
                <a:avLst/>
                <a:gdLst>
                  <a:gd name="T0" fmla="*/ 48 w 95"/>
                  <a:gd name="T1" fmla="*/ 32 h 68"/>
                  <a:gd name="T2" fmla="*/ 48 w 95"/>
                  <a:gd name="T3" fmla="*/ 41 h 68"/>
                  <a:gd name="T4" fmla="*/ 78 w 95"/>
                  <a:gd name="T5" fmla="*/ 41 h 68"/>
                  <a:gd name="T6" fmla="*/ 78 w 95"/>
                  <a:gd name="T7" fmla="*/ 32 h 68"/>
                  <a:gd name="T8" fmla="*/ 85 w 95"/>
                  <a:gd name="T9" fmla="*/ 32 h 68"/>
                  <a:gd name="T10" fmla="*/ 85 w 95"/>
                  <a:gd name="T11" fmla="*/ 24 h 68"/>
                  <a:gd name="T12" fmla="*/ 93 w 95"/>
                  <a:gd name="T13" fmla="*/ 24 h 68"/>
                  <a:gd name="T14" fmla="*/ 93 w 95"/>
                  <a:gd name="T15" fmla="*/ 49 h 68"/>
                  <a:gd name="T16" fmla="*/ 95 w 95"/>
                  <a:gd name="T17" fmla="*/ 68 h 68"/>
                  <a:gd name="T18" fmla="*/ 95 w 95"/>
                  <a:gd name="T19" fmla="*/ 68 h 68"/>
                  <a:gd name="T20" fmla="*/ 65 w 95"/>
                  <a:gd name="T21" fmla="*/ 68 h 68"/>
                  <a:gd name="T22" fmla="*/ 17 w 95"/>
                  <a:gd name="T23" fmla="*/ 68 h 68"/>
                  <a:gd name="T24" fmla="*/ 17 w 95"/>
                  <a:gd name="T25" fmla="*/ 68 h 68"/>
                  <a:gd name="T26" fmla="*/ 17 w 95"/>
                  <a:gd name="T27" fmla="*/ 66 h 68"/>
                  <a:gd name="T28" fmla="*/ 17 w 95"/>
                  <a:gd name="T29" fmla="*/ 66 h 68"/>
                  <a:gd name="T30" fmla="*/ 17 w 95"/>
                  <a:gd name="T31" fmla="*/ 58 h 68"/>
                  <a:gd name="T32" fmla="*/ 15 w 95"/>
                  <a:gd name="T33" fmla="*/ 51 h 68"/>
                  <a:gd name="T34" fmla="*/ 15 w 95"/>
                  <a:gd name="T35" fmla="*/ 49 h 68"/>
                  <a:gd name="T36" fmla="*/ 9 w 95"/>
                  <a:gd name="T37" fmla="*/ 36 h 68"/>
                  <a:gd name="T38" fmla="*/ 9 w 95"/>
                  <a:gd name="T39" fmla="*/ 31 h 68"/>
                  <a:gd name="T40" fmla="*/ 7 w 95"/>
                  <a:gd name="T41" fmla="*/ 29 h 68"/>
                  <a:gd name="T42" fmla="*/ 4 w 95"/>
                  <a:gd name="T43" fmla="*/ 10 h 68"/>
                  <a:gd name="T44" fmla="*/ 2 w 95"/>
                  <a:gd name="T45" fmla="*/ 10 h 68"/>
                  <a:gd name="T46" fmla="*/ 2 w 95"/>
                  <a:gd name="T47" fmla="*/ 5 h 68"/>
                  <a:gd name="T48" fmla="*/ 0 w 95"/>
                  <a:gd name="T49" fmla="*/ 0 h 68"/>
                  <a:gd name="T50" fmla="*/ 0 w 95"/>
                  <a:gd name="T51" fmla="*/ 0 h 68"/>
                  <a:gd name="T52" fmla="*/ 39 w 95"/>
                  <a:gd name="T53" fmla="*/ 0 h 68"/>
                  <a:gd name="T54" fmla="*/ 39 w 95"/>
                  <a:gd name="T55" fmla="*/ 21 h 68"/>
                  <a:gd name="T56" fmla="*/ 39 w 95"/>
                  <a:gd name="T57" fmla="*/ 32 h 68"/>
                  <a:gd name="T58" fmla="*/ 48 w 95"/>
                  <a:gd name="T59"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68">
                    <a:moveTo>
                      <a:pt x="48" y="32"/>
                    </a:moveTo>
                    <a:lnTo>
                      <a:pt x="48" y="41"/>
                    </a:lnTo>
                    <a:lnTo>
                      <a:pt x="78" y="41"/>
                    </a:lnTo>
                    <a:lnTo>
                      <a:pt x="78" y="32"/>
                    </a:lnTo>
                    <a:lnTo>
                      <a:pt x="85" y="32"/>
                    </a:lnTo>
                    <a:lnTo>
                      <a:pt x="85" y="24"/>
                    </a:lnTo>
                    <a:lnTo>
                      <a:pt x="93" y="24"/>
                    </a:lnTo>
                    <a:lnTo>
                      <a:pt x="93" y="49"/>
                    </a:lnTo>
                    <a:lnTo>
                      <a:pt x="95" y="68"/>
                    </a:lnTo>
                    <a:lnTo>
                      <a:pt x="95" y="68"/>
                    </a:lnTo>
                    <a:lnTo>
                      <a:pt x="65" y="68"/>
                    </a:lnTo>
                    <a:lnTo>
                      <a:pt x="17" y="68"/>
                    </a:lnTo>
                    <a:lnTo>
                      <a:pt x="17" y="68"/>
                    </a:lnTo>
                    <a:lnTo>
                      <a:pt x="17" y="66"/>
                    </a:lnTo>
                    <a:lnTo>
                      <a:pt x="17" y="66"/>
                    </a:lnTo>
                    <a:lnTo>
                      <a:pt x="17" y="58"/>
                    </a:lnTo>
                    <a:lnTo>
                      <a:pt x="15" y="51"/>
                    </a:lnTo>
                    <a:lnTo>
                      <a:pt x="15" y="49"/>
                    </a:lnTo>
                    <a:lnTo>
                      <a:pt x="9" y="36"/>
                    </a:lnTo>
                    <a:lnTo>
                      <a:pt x="9" y="31"/>
                    </a:lnTo>
                    <a:lnTo>
                      <a:pt x="7" y="29"/>
                    </a:lnTo>
                    <a:lnTo>
                      <a:pt x="4" y="10"/>
                    </a:lnTo>
                    <a:lnTo>
                      <a:pt x="2" y="10"/>
                    </a:lnTo>
                    <a:lnTo>
                      <a:pt x="2" y="5"/>
                    </a:lnTo>
                    <a:lnTo>
                      <a:pt x="0" y="0"/>
                    </a:lnTo>
                    <a:lnTo>
                      <a:pt x="0" y="0"/>
                    </a:lnTo>
                    <a:lnTo>
                      <a:pt x="39" y="0"/>
                    </a:lnTo>
                    <a:lnTo>
                      <a:pt x="39" y="21"/>
                    </a:lnTo>
                    <a:lnTo>
                      <a:pt x="39" y="32"/>
                    </a:lnTo>
                    <a:lnTo>
                      <a:pt x="48"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36" name="Freeform 2697"/>
              <p:cNvSpPr>
                <a:spLocks/>
              </p:cNvSpPr>
              <p:nvPr/>
            </p:nvSpPr>
            <p:spPr bwMode="auto">
              <a:xfrm>
                <a:off x="3374" y="1070"/>
                <a:ext cx="95" cy="68"/>
              </a:xfrm>
              <a:custGeom>
                <a:avLst/>
                <a:gdLst>
                  <a:gd name="T0" fmla="*/ 48 w 95"/>
                  <a:gd name="T1" fmla="*/ 32 h 68"/>
                  <a:gd name="T2" fmla="*/ 48 w 95"/>
                  <a:gd name="T3" fmla="*/ 41 h 68"/>
                  <a:gd name="T4" fmla="*/ 78 w 95"/>
                  <a:gd name="T5" fmla="*/ 41 h 68"/>
                  <a:gd name="T6" fmla="*/ 78 w 95"/>
                  <a:gd name="T7" fmla="*/ 32 h 68"/>
                  <a:gd name="T8" fmla="*/ 85 w 95"/>
                  <a:gd name="T9" fmla="*/ 32 h 68"/>
                  <a:gd name="T10" fmla="*/ 85 w 95"/>
                  <a:gd name="T11" fmla="*/ 24 h 68"/>
                  <a:gd name="T12" fmla="*/ 93 w 95"/>
                  <a:gd name="T13" fmla="*/ 24 h 68"/>
                  <a:gd name="T14" fmla="*/ 93 w 95"/>
                  <a:gd name="T15" fmla="*/ 49 h 68"/>
                  <a:gd name="T16" fmla="*/ 95 w 95"/>
                  <a:gd name="T17" fmla="*/ 68 h 68"/>
                  <a:gd name="T18" fmla="*/ 95 w 95"/>
                  <a:gd name="T19" fmla="*/ 68 h 68"/>
                  <a:gd name="T20" fmla="*/ 65 w 95"/>
                  <a:gd name="T21" fmla="*/ 68 h 68"/>
                  <a:gd name="T22" fmla="*/ 17 w 95"/>
                  <a:gd name="T23" fmla="*/ 68 h 68"/>
                  <a:gd name="T24" fmla="*/ 17 w 95"/>
                  <a:gd name="T25" fmla="*/ 68 h 68"/>
                  <a:gd name="T26" fmla="*/ 17 w 95"/>
                  <a:gd name="T27" fmla="*/ 66 h 68"/>
                  <a:gd name="T28" fmla="*/ 17 w 95"/>
                  <a:gd name="T29" fmla="*/ 66 h 68"/>
                  <a:gd name="T30" fmla="*/ 17 w 95"/>
                  <a:gd name="T31" fmla="*/ 58 h 68"/>
                  <a:gd name="T32" fmla="*/ 15 w 95"/>
                  <a:gd name="T33" fmla="*/ 51 h 68"/>
                  <a:gd name="T34" fmla="*/ 15 w 95"/>
                  <a:gd name="T35" fmla="*/ 49 h 68"/>
                  <a:gd name="T36" fmla="*/ 9 w 95"/>
                  <a:gd name="T37" fmla="*/ 36 h 68"/>
                  <a:gd name="T38" fmla="*/ 9 w 95"/>
                  <a:gd name="T39" fmla="*/ 31 h 68"/>
                  <a:gd name="T40" fmla="*/ 7 w 95"/>
                  <a:gd name="T41" fmla="*/ 29 h 68"/>
                  <a:gd name="T42" fmla="*/ 4 w 95"/>
                  <a:gd name="T43" fmla="*/ 10 h 68"/>
                  <a:gd name="T44" fmla="*/ 2 w 95"/>
                  <a:gd name="T45" fmla="*/ 10 h 68"/>
                  <a:gd name="T46" fmla="*/ 2 w 95"/>
                  <a:gd name="T47" fmla="*/ 5 h 68"/>
                  <a:gd name="T48" fmla="*/ 0 w 95"/>
                  <a:gd name="T49" fmla="*/ 0 h 68"/>
                  <a:gd name="T50" fmla="*/ 0 w 95"/>
                  <a:gd name="T51" fmla="*/ 0 h 68"/>
                  <a:gd name="T52" fmla="*/ 39 w 95"/>
                  <a:gd name="T53" fmla="*/ 0 h 68"/>
                  <a:gd name="T54" fmla="*/ 39 w 95"/>
                  <a:gd name="T55" fmla="*/ 21 h 68"/>
                  <a:gd name="T56" fmla="*/ 39 w 95"/>
                  <a:gd name="T57" fmla="*/ 32 h 68"/>
                  <a:gd name="T58" fmla="*/ 48 w 95"/>
                  <a:gd name="T59"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68">
                    <a:moveTo>
                      <a:pt x="48" y="32"/>
                    </a:moveTo>
                    <a:lnTo>
                      <a:pt x="48" y="41"/>
                    </a:lnTo>
                    <a:lnTo>
                      <a:pt x="78" y="41"/>
                    </a:lnTo>
                    <a:lnTo>
                      <a:pt x="78" y="32"/>
                    </a:lnTo>
                    <a:lnTo>
                      <a:pt x="85" y="32"/>
                    </a:lnTo>
                    <a:lnTo>
                      <a:pt x="85" y="24"/>
                    </a:lnTo>
                    <a:lnTo>
                      <a:pt x="93" y="24"/>
                    </a:lnTo>
                    <a:lnTo>
                      <a:pt x="93" y="49"/>
                    </a:lnTo>
                    <a:lnTo>
                      <a:pt x="95" y="68"/>
                    </a:lnTo>
                    <a:lnTo>
                      <a:pt x="95" y="68"/>
                    </a:lnTo>
                    <a:lnTo>
                      <a:pt x="65" y="68"/>
                    </a:lnTo>
                    <a:lnTo>
                      <a:pt x="17" y="68"/>
                    </a:lnTo>
                    <a:lnTo>
                      <a:pt x="17" y="68"/>
                    </a:lnTo>
                    <a:lnTo>
                      <a:pt x="17" y="66"/>
                    </a:lnTo>
                    <a:lnTo>
                      <a:pt x="17" y="66"/>
                    </a:lnTo>
                    <a:lnTo>
                      <a:pt x="17" y="58"/>
                    </a:lnTo>
                    <a:lnTo>
                      <a:pt x="15" y="51"/>
                    </a:lnTo>
                    <a:lnTo>
                      <a:pt x="15" y="49"/>
                    </a:lnTo>
                    <a:lnTo>
                      <a:pt x="9" y="36"/>
                    </a:lnTo>
                    <a:lnTo>
                      <a:pt x="9" y="31"/>
                    </a:lnTo>
                    <a:lnTo>
                      <a:pt x="7" y="29"/>
                    </a:lnTo>
                    <a:lnTo>
                      <a:pt x="4" y="10"/>
                    </a:lnTo>
                    <a:lnTo>
                      <a:pt x="2" y="10"/>
                    </a:lnTo>
                    <a:lnTo>
                      <a:pt x="2" y="5"/>
                    </a:lnTo>
                    <a:lnTo>
                      <a:pt x="0" y="0"/>
                    </a:lnTo>
                    <a:lnTo>
                      <a:pt x="0" y="0"/>
                    </a:lnTo>
                    <a:lnTo>
                      <a:pt x="39" y="0"/>
                    </a:lnTo>
                    <a:lnTo>
                      <a:pt x="39" y="21"/>
                    </a:lnTo>
                    <a:lnTo>
                      <a:pt x="39" y="32"/>
                    </a:lnTo>
                    <a:lnTo>
                      <a:pt x="48"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37" name="Freeform 2698"/>
              <p:cNvSpPr>
                <a:spLocks/>
              </p:cNvSpPr>
              <p:nvPr/>
            </p:nvSpPr>
            <p:spPr bwMode="auto">
              <a:xfrm>
                <a:off x="3457" y="1313"/>
                <a:ext cx="39" cy="33"/>
              </a:xfrm>
              <a:custGeom>
                <a:avLst/>
                <a:gdLst>
                  <a:gd name="T0" fmla="*/ 39 w 39"/>
                  <a:gd name="T1" fmla="*/ 0 h 33"/>
                  <a:gd name="T2" fmla="*/ 39 w 39"/>
                  <a:gd name="T3" fmla="*/ 33 h 33"/>
                  <a:gd name="T4" fmla="*/ 32 w 39"/>
                  <a:gd name="T5" fmla="*/ 33 h 33"/>
                  <a:gd name="T6" fmla="*/ 0 w 39"/>
                  <a:gd name="T7" fmla="*/ 33 h 33"/>
                  <a:gd name="T8" fmla="*/ 0 w 39"/>
                  <a:gd name="T9" fmla="*/ 0 h 33"/>
                  <a:gd name="T10" fmla="*/ 39 w 39"/>
                  <a:gd name="T11" fmla="*/ 0 h 33"/>
                </a:gdLst>
                <a:ahLst/>
                <a:cxnLst>
                  <a:cxn ang="0">
                    <a:pos x="T0" y="T1"/>
                  </a:cxn>
                  <a:cxn ang="0">
                    <a:pos x="T2" y="T3"/>
                  </a:cxn>
                  <a:cxn ang="0">
                    <a:pos x="T4" y="T5"/>
                  </a:cxn>
                  <a:cxn ang="0">
                    <a:pos x="T6" y="T7"/>
                  </a:cxn>
                  <a:cxn ang="0">
                    <a:pos x="T8" y="T9"/>
                  </a:cxn>
                  <a:cxn ang="0">
                    <a:pos x="T10" y="T11"/>
                  </a:cxn>
                </a:cxnLst>
                <a:rect l="0" t="0" r="r" b="b"/>
                <a:pathLst>
                  <a:path w="39" h="33">
                    <a:moveTo>
                      <a:pt x="39" y="0"/>
                    </a:moveTo>
                    <a:lnTo>
                      <a:pt x="39" y="33"/>
                    </a:lnTo>
                    <a:lnTo>
                      <a:pt x="32" y="33"/>
                    </a:lnTo>
                    <a:lnTo>
                      <a:pt x="0" y="33"/>
                    </a:lnTo>
                    <a:lnTo>
                      <a:pt x="0" y="0"/>
                    </a:lnTo>
                    <a:lnTo>
                      <a:pt x="3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38" name="Freeform 2699"/>
              <p:cNvSpPr>
                <a:spLocks/>
              </p:cNvSpPr>
              <p:nvPr/>
            </p:nvSpPr>
            <p:spPr bwMode="auto">
              <a:xfrm>
                <a:off x="3457" y="1313"/>
                <a:ext cx="39" cy="33"/>
              </a:xfrm>
              <a:custGeom>
                <a:avLst/>
                <a:gdLst>
                  <a:gd name="T0" fmla="*/ 39 w 39"/>
                  <a:gd name="T1" fmla="*/ 0 h 33"/>
                  <a:gd name="T2" fmla="*/ 39 w 39"/>
                  <a:gd name="T3" fmla="*/ 33 h 33"/>
                  <a:gd name="T4" fmla="*/ 32 w 39"/>
                  <a:gd name="T5" fmla="*/ 33 h 33"/>
                  <a:gd name="T6" fmla="*/ 0 w 39"/>
                  <a:gd name="T7" fmla="*/ 33 h 33"/>
                  <a:gd name="T8" fmla="*/ 0 w 39"/>
                  <a:gd name="T9" fmla="*/ 0 h 33"/>
                  <a:gd name="T10" fmla="*/ 39 w 39"/>
                  <a:gd name="T11" fmla="*/ 0 h 33"/>
                </a:gdLst>
                <a:ahLst/>
                <a:cxnLst>
                  <a:cxn ang="0">
                    <a:pos x="T0" y="T1"/>
                  </a:cxn>
                  <a:cxn ang="0">
                    <a:pos x="T2" y="T3"/>
                  </a:cxn>
                  <a:cxn ang="0">
                    <a:pos x="T4" y="T5"/>
                  </a:cxn>
                  <a:cxn ang="0">
                    <a:pos x="T6" y="T7"/>
                  </a:cxn>
                  <a:cxn ang="0">
                    <a:pos x="T8" y="T9"/>
                  </a:cxn>
                  <a:cxn ang="0">
                    <a:pos x="T10" y="T11"/>
                  </a:cxn>
                </a:cxnLst>
                <a:rect l="0" t="0" r="r" b="b"/>
                <a:pathLst>
                  <a:path w="39" h="33">
                    <a:moveTo>
                      <a:pt x="39" y="0"/>
                    </a:moveTo>
                    <a:lnTo>
                      <a:pt x="39" y="33"/>
                    </a:lnTo>
                    <a:lnTo>
                      <a:pt x="32" y="33"/>
                    </a:lnTo>
                    <a:lnTo>
                      <a:pt x="0" y="33"/>
                    </a:lnTo>
                    <a:lnTo>
                      <a:pt x="0"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39" name="Freeform 2700"/>
              <p:cNvSpPr>
                <a:spLocks/>
              </p:cNvSpPr>
              <p:nvPr/>
            </p:nvSpPr>
            <p:spPr bwMode="auto">
              <a:xfrm>
                <a:off x="3616" y="1374"/>
                <a:ext cx="16" cy="23"/>
              </a:xfrm>
              <a:custGeom>
                <a:avLst/>
                <a:gdLst>
                  <a:gd name="T0" fmla="*/ 16 w 16"/>
                  <a:gd name="T1" fmla="*/ 3 h 23"/>
                  <a:gd name="T2" fmla="*/ 16 w 16"/>
                  <a:gd name="T3" fmla="*/ 16 h 23"/>
                  <a:gd name="T4" fmla="*/ 16 w 16"/>
                  <a:gd name="T5" fmla="*/ 16 h 23"/>
                  <a:gd name="T6" fmla="*/ 16 w 16"/>
                  <a:gd name="T7" fmla="*/ 16 h 23"/>
                  <a:gd name="T8" fmla="*/ 16 w 16"/>
                  <a:gd name="T9" fmla="*/ 16 h 23"/>
                  <a:gd name="T10" fmla="*/ 16 w 16"/>
                  <a:gd name="T11" fmla="*/ 16 h 23"/>
                  <a:gd name="T12" fmla="*/ 16 w 16"/>
                  <a:gd name="T13" fmla="*/ 20 h 23"/>
                  <a:gd name="T14" fmla="*/ 16 w 16"/>
                  <a:gd name="T15" fmla="*/ 20 h 23"/>
                  <a:gd name="T16" fmla="*/ 16 w 16"/>
                  <a:gd name="T17" fmla="*/ 20 h 23"/>
                  <a:gd name="T18" fmla="*/ 16 w 16"/>
                  <a:gd name="T19" fmla="*/ 20 h 23"/>
                  <a:gd name="T20" fmla="*/ 16 w 16"/>
                  <a:gd name="T21" fmla="*/ 22 h 23"/>
                  <a:gd name="T22" fmla="*/ 16 w 16"/>
                  <a:gd name="T23" fmla="*/ 22 h 23"/>
                  <a:gd name="T24" fmla="*/ 14 w 16"/>
                  <a:gd name="T25" fmla="*/ 22 h 23"/>
                  <a:gd name="T26" fmla="*/ 7 w 16"/>
                  <a:gd name="T27" fmla="*/ 20 h 23"/>
                  <a:gd name="T28" fmla="*/ 4 w 16"/>
                  <a:gd name="T29" fmla="*/ 23 h 23"/>
                  <a:gd name="T30" fmla="*/ 2 w 16"/>
                  <a:gd name="T31" fmla="*/ 8 h 23"/>
                  <a:gd name="T32" fmla="*/ 0 w 16"/>
                  <a:gd name="T33" fmla="*/ 8 h 23"/>
                  <a:gd name="T34" fmla="*/ 0 w 16"/>
                  <a:gd name="T35" fmla="*/ 6 h 23"/>
                  <a:gd name="T36" fmla="*/ 0 w 16"/>
                  <a:gd name="T37" fmla="*/ 0 h 23"/>
                  <a:gd name="T38" fmla="*/ 2 w 16"/>
                  <a:gd name="T39" fmla="*/ 0 h 23"/>
                  <a:gd name="T40" fmla="*/ 2 w 16"/>
                  <a:gd name="T41" fmla="*/ 0 h 23"/>
                  <a:gd name="T42" fmla="*/ 14 w 16"/>
                  <a:gd name="T43" fmla="*/ 0 h 23"/>
                  <a:gd name="T44" fmla="*/ 16 w 16"/>
                  <a:gd name="T45" fmla="*/ 0 h 23"/>
                  <a:gd name="T46" fmla="*/ 16 w 16"/>
                  <a:gd name="T4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3">
                    <a:moveTo>
                      <a:pt x="16" y="3"/>
                    </a:moveTo>
                    <a:lnTo>
                      <a:pt x="16" y="16"/>
                    </a:lnTo>
                    <a:lnTo>
                      <a:pt x="16" y="16"/>
                    </a:lnTo>
                    <a:lnTo>
                      <a:pt x="16" y="16"/>
                    </a:lnTo>
                    <a:lnTo>
                      <a:pt x="16" y="16"/>
                    </a:lnTo>
                    <a:lnTo>
                      <a:pt x="16" y="16"/>
                    </a:lnTo>
                    <a:lnTo>
                      <a:pt x="16" y="20"/>
                    </a:lnTo>
                    <a:lnTo>
                      <a:pt x="16" y="20"/>
                    </a:lnTo>
                    <a:lnTo>
                      <a:pt x="16" y="20"/>
                    </a:lnTo>
                    <a:lnTo>
                      <a:pt x="16" y="20"/>
                    </a:lnTo>
                    <a:lnTo>
                      <a:pt x="16" y="22"/>
                    </a:lnTo>
                    <a:lnTo>
                      <a:pt x="16" y="22"/>
                    </a:lnTo>
                    <a:lnTo>
                      <a:pt x="14" y="22"/>
                    </a:lnTo>
                    <a:lnTo>
                      <a:pt x="7" y="20"/>
                    </a:lnTo>
                    <a:lnTo>
                      <a:pt x="4" y="23"/>
                    </a:lnTo>
                    <a:lnTo>
                      <a:pt x="2" y="8"/>
                    </a:lnTo>
                    <a:lnTo>
                      <a:pt x="0" y="8"/>
                    </a:lnTo>
                    <a:lnTo>
                      <a:pt x="0" y="6"/>
                    </a:lnTo>
                    <a:lnTo>
                      <a:pt x="0" y="0"/>
                    </a:lnTo>
                    <a:lnTo>
                      <a:pt x="2" y="0"/>
                    </a:lnTo>
                    <a:lnTo>
                      <a:pt x="2" y="0"/>
                    </a:lnTo>
                    <a:lnTo>
                      <a:pt x="14" y="0"/>
                    </a:lnTo>
                    <a:lnTo>
                      <a:pt x="16" y="0"/>
                    </a:lnTo>
                    <a:lnTo>
                      <a:pt x="16"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40" name="Freeform 2701"/>
              <p:cNvSpPr>
                <a:spLocks/>
              </p:cNvSpPr>
              <p:nvPr/>
            </p:nvSpPr>
            <p:spPr bwMode="auto">
              <a:xfrm>
                <a:off x="3616" y="1374"/>
                <a:ext cx="16" cy="23"/>
              </a:xfrm>
              <a:custGeom>
                <a:avLst/>
                <a:gdLst>
                  <a:gd name="T0" fmla="*/ 16 w 16"/>
                  <a:gd name="T1" fmla="*/ 3 h 23"/>
                  <a:gd name="T2" fmla="*/ 16 w 16"/>
                  <a:gd name="T3" fmla="*/ 16 h 23"/>
                  <a:gd name="T4" fmla="*/ 16 w 16"/>
                  <a:gd name="T5" fmla="*/ 16 h 23"/>
                  <a:gd name="T6" fmla="*/ 16 w 16"/>
                  <a:gd name="T7" fmla="*/ 16 h 23"/>
                  <a:gd name="T8" fmla="*/ 16 w 16"/>
                  <a:gd name="T9" fmla="*/ 16 h 23"/>
                  <a:gd name="T10" fmla="*/ 16 w 16"/>
                  <a:gd name="T11" fmla="*/ 16 h 23"/>
                  <a:gd name="T12" fmla="*/ 16 w 16"/>
                  <a:gd name="T13" fmla="*/ 20 h 23"/>
                  <a:gd name="T14" fmla="*/ 16 w 16"/>
                  <a:gd name="T15" fmla="*/ 20 h 23"/>
                  <a:gd name="T16" fmla="*/ 16 w 16"/>
                  <a:gd name="T17" fmla="*/ 20 h 23"/>
                  <a:gd name="T18" fmla="*/ 16 w 16"/>
                  <a:gd name="T19" fmla="*/ 20 h 23"/>
                  <a:gd name="T20" fmla="*/ 16 w 16"/>
                  <a:gd name="T21" fmla="*/ 22 h 23"/>
                  <a:gd name="T22" fmla="*/ 16 w 16"/>
                  <a:gd name="T23" fmla="*/ 22 h 23"/>
                  <a:gd name="T24" fmla="*/ 14 w 16"/>
                  <a:gd name="T25" fmla="*/ 22 h 23"/>
                  <a:gd name="T26" fmla="*/ 7 w 16"/>
                  <a:gd name="T27" fmla="*/ 20 h 23"/>
                  <a:gd name="T28" fmla="*/ 4 w 16"/>
                  <a:gd name="T29" fmla="*/ 23 h 23"/>
                  <a:gd name="T30" fmla="*/ 2 w 16"/>
                  <a:gd name="T31" fmla="*/ 8 h 23"/>
                  <a:gd name="T32" fmla="*/ 0 w 16"/>
                  <a:gd name="T33" fmla="*/ 8 h 23"/>
                  <a:gd name="T34" fmla="*/ 0 w 16"/>
                  <a:gd name="T35" fmla="*/ 6 h 23"/>
                  <a:gd name="T36" fmla="*/ 0 w 16"/>
                  <a:gd name="T37" fmla="*/ 0 h 23"/>
                  <a:gd name="T38" fmla="*/ 2 w 16"/>
                  <a:gd name="T39" fmla="*/ 0 h 23"/>
                  <a:gd name="T40" fmla="*/ 2 w 16"/>
                  <a:gd name="T41" fmla="*/ 0 h 23"/>
                  <a:gd name="T42" fmla="*/ 14 w 16"/>
                  <a:gd name="T43" fmla="*/ 0 h 23"/>
                  <a:gd name="T44" fmla="*/ 16 w 16"/>
                  <a:gd name="T45" fmla="*/ 0 h 23"/>
                  <a:gd name="T46" fmla="*/ 16 w 16"/>
                  <a:gd name="T4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3">
                    <a:moveTo>
                      <a:pt x="16" y="3"/>
                    </a:moveTo>
                    <a:lnTo>
                      <a:pt x="16" y="16"/>
                    </a:lnTo>
                    <a:lnTo>
                      <a:pt x="16" y="16"/>
                    </a:lnTo>
                    <a:lnTo>
                      <a:pt x="16" y="16"/>
                    </a:lnTo>
                    <a:lnTo>
                      <a:pt x="16" y="16"/>
                    </a:lnTo>
                    <a:lnTo>
                      <a:pt x="16" y="16"/>
                    </a:lnTo>
                    <a:lnTo>
                      <a:pt x="16" y="20"/>
                    </a:lnTo>
                    <a:lnTo>
                      <a:pt x="16" y="20"/>
                    </a:lnTo>
                    <a:lnTo>
                      <a:pt x="16" y="20"/>
                    </a:lnTo>
                    <a:lnTo>
                      <a:pt x="16" y="20"/>
                    </a:lnTo>
                    <a:lnTo>
                      <a:pt x="16" y="22"/>
                    </a:lnTo>
                    <a:lnTo>
                      <a:pt x="16" y="22"/>
                    </a:lnTo>
                    <a:lnTo>
                      <a:pt x="14" y="22"/>
                    </a:lnTo>
                    <a:lnTo>
                      <a:pt x="7" y="20"/>
                    </a:lnTo>
                    <a:lnTo>
                      <a:pt x="4" y="23"/>
                    </a:lnTo>
                    <a:lnTo>
                      <a:pt x="2" y="8"/>
                    </a:lnTo>
                    <a:lnTo>
                      <a:pt x="0" y="8"/>
                    </a:lnTo>
                    <a:lnTo>
                      <a:pt x="0" y="6"/>
                    </a:lnTo>
                    <a:lnTo>
                      <a:pt x="0" y="0"/>
                    </a:lnTo>
                    <a:lnTo>
                      <a:pt x="2" y="0"/>
                    </a:lnTo>
                    <a:lnTo>
                      <a:pt x="2" y="0"/>
                    </a:lnTo>
                    <a:lnTo>
                      <a:pt x="14" y="0"/>
                    </a:lnTo>
                    <a:lnTo>
                      <a:pt x="16" y="0"/>
                    </a:lnTo>
                    <a:lnTo>
                      <a:pt x="1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41" name="Freeform 2702"/>
              <p:cNvSpPr>
                <a:spLocks/>
              </p:cNvSpPr>
              <p:nvPr/>
            </p:nvSpPr>
            <p:spPr bwMode="auto">
              <a:xfrm>
                <a:off x="3413" y="1091"/>
                <a:ext cx="46" cy="20"/>
              </a:xfrm>
              <a:custGeom>
                <a:avLst/>
                <a:gdLst>
                  <a:gd name="T0" fmla="*/ 39 w 46"/>
                  <a:gd name="T1" fmla="*/ 20 h 20"/>
                  <a:gd name="T2" fmla="*/ 9 w 46"/>
                  <a:gd name="T3" fmla="*/ 20 h 20"/>
                  <a:gd name="T4" fmla="*/ 9 w 46"/>
                  <a:gd name="T5" fmla="*/ 11 h 20"/>
                  <a:gd name="T6" fmla="*/ 0 w 46"/>
                  <a:gd name="T7" fmla="*/ 11 h 20"/>
                  <a:gd name="T8" fmla="*/ 0 w 46"/>
                  <a:gd name="T9" fmla="*/ 0 h 20"/>
                  <a:gd name="T10" fmla="*/ 46 w 46"/>
                  <a:gd name="T11" fmla="*/ 0 h 20"/>
                  <a:gd name="T12" fmla="*/ 46 w 46"/>
                  <a:gd name="T13" fmla="*/ 3 h 20"/>
                  <a:gd name="T14" fmla="*/ 46 w 46"/>
                  <a:gd name="T15" fmla="*/ 11 h 20"/>
                  <a:gd name="T16" fmla="*/ 39 w 46"/>
                  <a:gd name="T17" fmla="*/ 11 h 20"/>
                  <a:gd name="T18" fmla="*/ 39 w 46"/>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0">
                    <a:moveTo>
                      <a:pt x="39" y="20"/>
                    </a:moveTo>
                    <a:lnTo>
                      <a:pt x="9" y="20"/>
                    </a:lnTo>
                    <a:lnTo>
                      <a:pt x="9" y="11"/>
                    </a:lnTo>
                    <a:lnTo>
                      <a:pt x="0" y="11"/>
                    </a:lnTo>
                    <a:lnTo>
                      <a:pt x="0" y="0"/>
                    </a:lnTo>
                    <a:lnTo>
                      <a:pt x="46" y="0"/>
                    </a:lnTo>
                    <a:lnTo>
                      <a:pt x="46" y="3"/>
                    </a:lnTo>
                    <a:lnTo>
                      <a:pt x="46" y="11"/>
                    </a:lnTo>
                    <a:lnTo>
                      <a:pt x="39" y="11"/>
                    </a:lnTo>
                    <a:lnTo>
                      <a:pt x="39"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42" name="Freeform 2703"/>
              <p:cNvSpPr>
                <a:spLocks/>
              </p:cNvSpPr>
              <p:nvPr/>
            </p:nvSpPr>
            <p:spPr bwMode="auto">
              <a:xfrm>
                <a:off x="3413" y="1091"/>
                <a:ext cx="46" cy="20"/>
              </a:xfrm>
              <a:custGeom>
                <a:avLst/>
                <a:gdLst>
                  <a:gd name="T0" fmla="*/ 39 w 46"/>
                  <a:gd name="T1" fmla="*/ 20 h 20"/>
                  <a:gd name="T2" fmla="*/ 9 w 46"/>
                  <a:gd name="T3" fmla="*/ 20 h 20"/>
                  <a:gd name="T4" fmla="*/ 9 w 46"/>
                  <a:gd name="T5" fmla="*/ 11 h 20"/>
                  <a:gd name="T6" fmla="*/ 0 w 46"/>
                  <a:gd name="T7" fmla="*/ 11 h 20"/>
                  <a:gd name="T8" fmla="*/ 0 w 46"/>
                  <a:gd name="T9" fmla="*/ 0 h 20"/>
                  <a:gd name="T10" fmla="*/ 46 w 46"/>
                  <a:gd name="T11" fmla="*/ 0 h 20"/>
                  <a:gd name="T12" fmla="*/ 46 w 46"/>
                  <a:gd name="T13" fmla="*/ 3 h 20"/>
                  <a:gd name="T14" fmla="*/ 46 w 46"/>
                  <a:gd name="T15" fmla="*/ 11 h 20"/>
                  <a:gd name="T16" fmla="*/ 39 w 46"/>
                  <a:gd name="T17" fmla="*/ 11 h 20"/>
                  <a:gd name="T18" fmla="*/ 39 w 46"/>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0">
                    <a:moveTo>
                      <a:pt x="39" y="20"/>
                    </a:moveTo>
                    <a:lnTo>
                      <a:pt x="9" y="20"/>
                    </a:lnTo>
                    <a:lnTo>
                      <a:pt x="9" y="11"/>
                    </a:lnTo>
                    <a:lnTo>
                      <a:pt x="0" y="11"/>
                    </a:lnTo>
                    <a:lnTo>
                      <a:pt x="0" y="0"/>
                    </a:lnTo>
                    <a:lnTo>
                      <a:pt x="46" y="0"/>
                    </a:lnTo>
                    <a:lnTo>
                      <a:pt x="46" y="3"/>
                    </a:lnTo>
                    <a:lnTo>
                      <a:pt x="46" y="11"/>
                    </a:lnTo>
                    <a:lnTo>
                      <a:pt x="39" y="11"/>
                    </a:lnTo>
                    <a:lnTo>
                      <a:pt x="39"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43" name="Freeform 2704"/>
              <p:cNvSpPr>
                <a:spLocks/>
              </p:cNvSpPr>
              <p:nvPr/>
            </p:nvSpPr>
            <p:spPr bwMode="auto">
              <a:xfrm>
                <a:off x="3467" y="1418"/>
                <a:ext cx="48" cy="50"/>
              </a:xfrm>
              <a:custGeom>
                <a:avLst/>
                <a:gdLst>
                  <a:gd name="T0" fmla="*/ 31 w 48"/>
                  <a:gd name="T1" fmla="*/ 10 h 50"/>
                  <a:gd name="T2" fmla="*/ 48 w 48"/>
                  <a:gd name="T3" fmla="*/ 20 h 50"/>
                  <a:gd name="T4" fmla="*/ 48 w 48"/>
                  <a:gd name="T5" fmla="*/ 42 h 50"/>
                  <a:gd name="T6" fmla="*/ 33 w 48"/>
                  <a:gd name="T7" fmla="*/ 42 h 50"/>
                  <a:gd name="T8" fmla="*/ 33 w 48"/>
                  <a:gd name="T9" fmla="*/ 50 h 50"/>
                  <a:gd name="T10" fmla="*/ 9 w 48"/>
                  <a:gd name="T11" fmla="*/ 50 h 50"/>
                  <a:gd name="T12" fmla="*/ 0 w 48"/>
                  <a:gd name="T13" fmla="*/ 50 h 50"/>
                  <a:gd name="T14" fmla="*/ 0 w 48"/>
                  <a:gd name="T15" fmla="*/ 17 h 50"/>
                  <a:gd name="T16" fmla="*/ 16 w 48"/>
                  <a:gd name="T17" fmla="*/ 17 h 50"/>
                  <a:gd name="T18" fmla="*/ 16 w 48"/>
                  <a:gd name="T19" fmla="*/ 0 h 50"/>
                  <a:gd name="T20" fmla="*/ 31 w 48"/>
                  <a:gd name="T21"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50">
                    <a:moveTo>
                      <a:pt x="31" y="10"/>
                    </a:moveTo>
                    <a:lnTo>
                      <a:pt x="48" y="20"/>
                    </a:lnTo>
                    <a:lnTo>
                      <a:pt x="48" y="42"/>
                    </a:lnTo>
                    <a:lnTo>
                      <a:pt x="33" y="42"/>
                    </a:lnTo>
                    <a:lnTo>
                      <a:pt x="33" y="50"/>
                    </a:lnTo>
                    <a:lnTo>
                      <a:pt x="9" y="50"/>
                    </a:lnTo>
                    <a:lnTo>
                      <a:pt x="0" y="50"/>
                    </a:lnTo>
                    <a:lnTo>
                      <a:pt x="0" y="17"/>
                    </a:lnTo>
                    <a:lnTo>
                      <a:pt x="16" y="17"/>
                    </a:lnTo>
                    <a:lnTo>
                      <a:pt x="16" y="0"/>
                    </a:lnTo>
                    <a:lnTo>
                      <a:pt x="31"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44" name="Freeform 2705"/>
              <p:cNvSpPr>
                <a:spLocks/>
              </p:cNvSpPr>
              <p:nvPr/>
            </p:nvSpPr>
            <p:spPr bwMode="auto">
              <a:xfrm>
                <a:off x="3467" y="1418"/>
                <a:ext cx="48" cy="50"/>
              </a:xfrm>
              <a:custGeom>
                <a:avLst/>
                <a:gdLst>
                  <a:gd name="T0" fmla="*/ 31 w 48"/>
                  <a:gd name="T1" fmla="*/ 10 h 50"/>
                  <a:gd name="T2" fmla="*/ 48 w 48"/>
                  <a:gd name="T3" fmla="*/ 20 h 50"/>
                  <a:gd name="T4" fmla="*/ 48 w 48"/>
                  <a:gd name="T5" fmla="*/ 42 h 50"/>
                  <a:gd name="T6" fmla="*/ 33 w 48"/>
                  <a:gd name="T7" fmla="*/ 42 h 50"/>
                  <a:gd name="T8" fmla="*/ 33 w 48"/>
                  <a:gd name="T9" fmla="*/ 50 h 50"/>
                  <a:gd name="T10" fmla="*/ 9 w 48"/>
                  <a:gd name="T11" fmla="*/ 50 h 50"/>
                  <a:gd name="T12" fmla="*/ 0 w 48"/>
                  <a:gd name="T13" fmla="*/ 50 h 50"/>
                  <a:gd name="T14" fmla="*/ 0 w 48"/>
                  <a:gd name="T15" fmla="*/ 17 h 50"/>
                  <a:gd name="T16" fmla="*/ 16 w 48"/>
                  <a:gd name="T17" fmla="*/ 17 h 50"/>
                  <a:gd name="T18" fmla="*/ 16 w 48"/>
                  <a:gd name="T19" fmla="*/ 0 h 50"/>
                  <a:gd name="T20" fmla="*/ 31 w 48"/>
                  <a:gd name="T21"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50">
                    <a:moveTo>
                      <a:pt x="31" y="10"/>
                    </a:moveTo>
                    <a:lnTo>
                      <a:pt x="48" y="20"/>
                    </a:lnTo>
                    <a:lnTo>
                      <a:pt x="48" y="42"/>
                    </a:lnTo>
                    <a:lnTo>
                      <a:pt x="33" y="42"/>
                    </a:lnTo>
                    <a:lnTo>
                      <a:pt x="33" y="50"/>
                    </a:lnTo>
                    <a:lnTo>
                      <a:pt x="9" y="50"/>
                    </a:lnTo>
                    <a:lnTo>
                      <a:pt x="0" y="50"/>
                    </a:lnTo>
                    <a:lnTo>
                      <a:pt x="0" y="17"/>
                    </a:lnTo>
                    <a:lnTo>
                      <a:pt x="16" y="17"/>
                    </a:lnTo>
                    <a:lnTo>
                      <a:pt x="16" y="0"/>
                    </a:lnTo>
                    <a:lnTo>
                      <a:pt x="31"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45" name="Freeform 2706"/>
              <p:cNvSpPr>
                <a:spLocks/>
              </p:cNvSpPr>
              <p:nvPr/>
            </p:nvSpPr>
            <p:spPr bwMode="auto">
              <a:xfrm>
                <a:off x="3474" y="1399"/>
                <a:ext cx="63" cy="42"/>
              </a:xfrm>
              <a:custGeom>
                <a:avLst/>
                <a:gdLst>
                  <a:gd name="T0" fmla="*/ 54 w 63"/>
                  <a:gd name="T1" fmla="*/ 17 h 42"/>
                  <a:gd name="T2" fmla="*/ 56 w 63"/>
                  <a:gd name="T3" fmla="*/ 42 h 42"/>
                  <a:gd name="T4" fmla="*/ 46 w 63"/>
                  <a:gd name="T5" fmla="*/ 42 h 42"/>
                  <a:gd name="T6" fmla="*/ 41 w 63"/>
                  <a:gd name="T7" fmla="*/ 39 h 42"/>
                  <a:gd name="T8" fmla="*/ 24 w 63"/>
                  <a:gd name="T9" fmla="*/ 29 h 42"/>
                  <a:gd name="T10" fmla="*/ 9 w 63"/>
                  <a:gd name="T11" fmla="*/ 19 h 42"/>
                  <a:gd name="T12" fmla="*/ 0 w 63"/>
                  <a:gd name="T13" fmla="*/ 14 h 42"/>
                  <a:gd name="T14" fmla="*/ 0 w 63"/>
                  <a:gd name="T15" fmla="*/ 0 h 42"/>
                  <a:gd name="T16" fmla="*/ 15 w 63"/>
                  <a:gd name="T17" fmla="*/ 0 h 42"/>
                  <a:gd name="T18" fmla="*/ 46 w 63"/>
                  <a:gd name="T19" fmla="*/ 0 h 42"/>
                  <a:gd name="T20" fmla="*/ 63 w 63"/>
                  <a:gd name="T21" fmla="*/ 0 h 42"/>
                  <a:gd name="T22" fmla="*/ 63 w 63"/>
                  <a:gd name="T23" fmla="*/ 0 h 42"/>
                  <a:gd name="T24" fmla="*/ 63 w 63"/>
                  <a:gd name="T25" fmla="*/ 17 h 42"/>
                  <a:gd name="T26" fmla="*/ 54 w 63"/>
                  <a:gd name="T2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42">
                    <a:moveTo>
                      <a:pt x="54" y="17"/>
                    </a:moveTo>
                    <a:lnTo>
                      <a:pt x="56" y="42"/>
                    </a:lnTo>
                    <a:lnTo>
                      <a:pt x="46" y="42"/>
                    </a:lnTo>
                    <a:lnTo>
                      <a:pt x="41" y="39"/>
                    </a:lnTo>
                    <a:lnTo>
                      <a:pt x="24" y="29"/>
                    </a:lnTo>
                    <a:lnTo>
                      <a:pt x="9" y="19"/>
                    </a:lnTo>
                    <a:lnTo>
                      <a:pt x="0" y="14"/>
                    </a:lnTo>
                    <a:lnTo>
                      <a:pt x="0" y="0"/>
                    </a:lnTo>
                    <a:lnTo>
                      <a:pt x="15" y="0"/>
                    </a:lnTo>
                    <a:lnTo>
                      <a:pt x="46" y="0"/>
                    </a:lnTo>
                    <a:lnTo>
                      <a:pt x="63" y="0"/>
                    </a:lnTo>
                    <a:lnTo>
                      <a:pt x="63" y="0"/>
                    </a:lnTo>
                    <a:lnTo>
                      <a:pt x="63" y="17"/>
                    </a:lnTo>
                    <a:lnTo>
                      <a:pt x="54"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46" name="Freeform 2707"/>
              <p:cNvSpPr>
                <a:spLocks/>
              </p:cNvSpPr>
              <p:nvPr/>
            </p:nvSpPr>
            <p:spPr bwMode="auto">
              <a:xfrm>
                <a:off x="3474" y="1399"/>
                <a:ext cx="63" cy="42"/>
              </a:xfrm>
              <a:custGeom>
                <a:avLst/>
                <a:gdLst>
                  <a:gd name="T0" fmla="*/ 54 w 63"/>
                  <a:gd name="T1" fmla="*/ 17 h 42"/>
                  <a:gd name="T2" fmla="*/ 56 w 63"/>
                  <a:gd name="T3" fmla="*/ 42 h 42"/>
                  <a:gd name="T4" fmla="*/ 46 w 63"/>
                  <a:gd name="T5" fmla="*/ 42 h 42"/>
                  <a:gd name="T6" fmla="*/ 41 w 63"/>
                  <a:gd name="T7" fmla="*/ 39 h 42"/>
                  <a:gd name="T8" fmla="*/ 24 w 63"/>
                  <a:gd name="T9" fmla="*/ 29 h 42"/>
                  <a:gd name="T10" fmla="*/ 9 w 63"/>
                  <a:gd name="T11" fmla="*/ 19 h 42"/>
                  <a:gd name="T12" fmla="*/ 0 w 63"/>
                  <a:gd name="T13" fmla="*/ 14 h 42"/>
                  <a:gd name="T14" fmla="*/ 0 w 63"/>
                  <a:gd name="T15" fmla="*/ 0 h 42"/>
                  <a:gd name="T16" fmla="*/ 15 w 63"/>
                  <a:gd name="T17" fmla="*/ 0 h 42"/>
                  <a:gd name="T18" fmla="*/ 46 w 63"/>
                  <a:gd name="T19" fmla="*/ 0 h 42"/>
                  <a:gd name="T20" fmla="*/ 63 w 63"/>
                  <a:gd name="T21" fmla="*/ 0 h 42"/>
                  <a:gd name="T22" fmla="*/ 63 w 63"/>
                  <a:gd name="T23" fmla="*/ 0 h 42"/>
                  <a:gd name="T24" fmla="*/ 63 w 63"/>
                  <a:gd name="T25" fmla="*/ 17 h 42"/>
                  <a:gd name="T26" fmla="*/ 54 w 63"/>
                  <a:gd name="T2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42">
                    <a:moveTo>
                      <a:pt x="54" y="17"/>
                    </a:moveTo>
                    <a:lnTo>
                      <a:pt x="56" y="42"/>
                    </a:lnTo>
                    <a:lnTo>
                      <a:pt x="46" y="42"/>
                    </a:lnTo>
                    <a:lnTo>
                      <a:pt x="41" y="39"/>
                    </a:lnTo>
                    <a:lnTo>
                      <a:pt x="24" y="29"/>
                    </a:lnTo>
                    <a:lnTo>
                      <a:pt x="9" y="19"/>
                    </a:lnTo>
                    <a:lnTo>
                      <a:pt x="0" y="14"/>
                    </a:lnTo>
                    <a:lnTo>
                      <a:pt x="0" y="0"/>
                    </a:lnTo>
                    <a:lnTo>
                      <a:pt x="15" y="0"/>
                    </a:lnTo>
                    <a:lnTo>
                      <a:pt x="46" y="0"/>
                    </a:lnTo>
                    <a:lnTo>
                      <a:pt x="63" y="0"/>
                    </a:lnTo>
                    <a:lnTo>
                      <a:pt x="63" y="0"/>
                    </a:lnTo>
                    <a:lnTo>
                      <a:pt x="63" y="17"/>
                    </a:lnTo>
                    <a:lnTo>
                      <a:pt x="54"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47" name="Freeform 2708"/>
              <p:cNvSpPr>
                <a:spLocks/>
              </p:cNvSpPr>
              <p:nvPr/>
            </p:nvSpPr>
            <p:spPr bwMode="auto">
              <a:xfrm>
                <a:off x="3600" y="1431"/>
                <a:ext cx="32" cy="36"/>
              </a:xfrm>
              <a:custGeom>
                <a:avLst/>
                <a:gdLst>
                  <a:gd name="T0" fmla="*/ 8 w 32"/>
                  <a:gd name="T1" fmla="*/ 36 h 36"/>
                  <a:gd name="T2" fmla="*/ 0 w 32"/>
                  <a:gd name="T3" fmla="*/ 36 h 36"/>
                  <a:gd name="T4" fmla="*/ 0 w 32"/>
                  <a:gd name="T5" fmla="*/ 0 h 36"/>
                  <a:gd name="T6" fmla="*/ 15 w 32"/>
                  <a:gd name="T7" fmla="*/ 0 h 36"/>
                  <a:gd name="T8" fmla="*/ 15 w 32"/>
                  <a:gd name="T9" fmla="*/ 7 h 36"/>
                  <a:gd name="T10" fmla="*/ 30 w 32"/>
                  <a:gd name="T11" fmla="*/ 7 h 36"/>
                  <a:gd name="T12" fmla="*/ 32 w 32"/>
                  <a:gd name="T13" fmla="*/ 34 h 36"/>
                  <a:gd name="T14" fmla="*/ 30 w 32"/>
                  <a:gd name="T15" fmla="*/ 34 h 36"/>
                  <a:gd name="T16" fmla="*/ 8 w 32"/>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8" y="36"/>
                    </a:moveTo>
                    <a:lnTo>
                      <a:pt x="0" y="36"/>
                    </a:lnTo>
                    <a:lnTo>
                      <a:pt x="0" y="0"/>
                    </a:lnTo>
                    <a:lnTo>
                      <a:pt x="15" y="0"/>
                    </a:lnTo>
                    <a:lnTo>
                      <a:pt x="15" y="7"/>
                    </a:lnTo>
                    <a:lnTo>
                      <a:pt x="30" y="7"/>
                    </a:lnTo>
                    <a:lnTo>
                      <a:pt x="32" y="34"/>
                    </a:lnTo>
                    <a:lnTo>
                      <a:pt x="30" y="34"/>
                    </a:lnTo>
                    <a:lnTo>
                      <a:pt x="8"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48" name="Freeform 2709"/>
              <p:cNvSpPr>
                <a:spLocks/>
              </p:cNvSpPr>
              <p:nvPr/>
            </p:nvSpPr>
            <p:spPr bwMode="auto">
              <a:xfrm>
                <a:off x="3600" y="1431"/>
                <a:ext cx="32" cy="36"/>
              </a:xfrm>
              <a:custGeom>
                <a:avLst/>
                <a:gdLst>
                  <a:gd name="T0" fmla="*/ 8 w 32"/>
                  <a:gd name="T1" fmla="*/ 36 h 36"/>
                  <a:gd name="T2" fmla="*/ 0 w 32"/>
                  <a:gd name="T3" fmla="*/ 36 h 36"/>
                  <a:gd name="T4" fmla="*/ 0 w 32"/>
                  <a:gd name="T5" fmla="*/ 0 h 36"/>
                  <a:gd name="T6" fmla="*/ 15 w 32"/>
                  <a:gd name="T7" fmla="*/ 0 h 36"/>
                  <a:gd name="T8" fmla="*/ 15 w 32"/>
                  <a:gd name="T9" fmla="*/ 7 h 36"/>
                  <a:gd name="T10" fmla="*/ 30 w 32"/>
                  <a:gd name="T11" fmla="*/ 7 h 36"/>
                  <a:gd name="T12" fmla="*/ 32 w 32"/>
                  <a:gd name="T13" fmla="*/ 34 h 36"/>
                  <a:gd name="T14" fmla="*/ 30 w 32"/>
                  <a:gd name="T15" fmla="*/ 34 h 36"/>
                  <a:gd name="T16" fmla="*/ 8 w 32"/>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8" y="36"/>
                    </a:moveTo>
                    <a:lnTo>
                      <a:pt x="0" y="36"/>
                    </a:lnTo>
                    <a:lnTo>
                      <a:pt x="0" y="0"/>
                    </a:lnTo>
                    <a:lnTo>
                      <a:pt x="15" y="0"/>
                    </a:lnTo>
                    <a:lnTo>
                      <a:pt x="15" y="7"/>
                    </a:lnTo>
                    <a:lnTo>
                      <a:pt x="30" y="7"/>
                    </a:lnTo>
                    <a:lnTo>
                      <a:pt x="32" y="34"/>
                    </a:lnTo>
                    <a:lnTo>
                      <a:pt x="30" y="34"/>
                    </a:lnTo>
                    <a:lnTo>
                      <a:pt x="8"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49" name="Freeform 2710"/>
              <p:cNvSpPr>
                <a:spLocks/>
              </p:cNvSpPr>
              <p:nvPr/>
            </p:nvSpPr>
            <p:spPr bwMode="auto">
              <a:xfrm>
                <a:off x="3413" y="1504"/>
                <a:ext cx="26" cy="34"/>
              </a:xfrm>
              <a:custGeom>
                <a:avLst/>
                <a:gdLst>
                  <a:gd name="T0" fmla="*/ 0 w 26"/>
                  <a:gd name="T1" fmla="*/ 0 h 34"/>
                  <a:gd name="T2" fmla="*/ 26 w 26"/>
                  <a:gd name="T3" fmla="*/ 0 h 34"/>
                  <a:gd name="T4" fmla="*/ 26 w 26"/>
                  <a:gd name="T5" fmla="*/ 0 h 34"/>
                  <a:gd name="T6" fmla="*/ 26 w 26"/>
                  <a:gd name="T7" fmla="*/ 34 h 34"/>
                  <a:gd name="T8" fmla="*/ 17 w 26"/>
                  <a:gd name="T9" fmla="*/ 34 h 34"/>
                  <a:gd name="T10" fmla="*/ 17 w 26"/>
                  <a:gd name="T11" fmla="*/ 34 h 34"/>
                  <a:gd name="T12" fmla="*/ 15 w 26"/>
                  <a:gd name="T13" fmla="*/ 34 h 34"/>
                  <a:gd name="T14" fmla="*/ 7 w 26"/>
                  <a:gd name="T15" fmla="*/ 34 h 34"/>
                  <a:gd name="T16" fmla="*/ 7 w 26"/>
                  <a:gd name="T17" fmla="*/ 34 h 34"/>
                  <a:gd name="T18" fmla="*/ 0 w 26"/>
                  <a:gd name="T19" fmla="*/ 34 h 34"/>
                  <a:gd name="T20" fmla="*/ 0 w 26"/>
                  <a:gd name="T21" fmla="*/ 25 h 34"/>
                  <a:gd name="T22" fmla="*/ 0 w 26"/>
                  <a:gd name="T23" fmla="*/ 25 h 34"/>
                  <a:gd name="T24" fmla="*/ 0 w 26"/>
                  <a:gd name="T25" fmla="*/ 24 h 34"/>
                  <a:gd name="T26" fmla="*/ 0 w 26"/>
                  <a:gd name="T27" fmla="*/ 24 h 34"/>
                  <a:gd name="T28" fmla="*/ 0 w 26"/>
                  <a:gd name="T29" fmla="*/ 17 h 34"/>
                  <a:gd name="T30" fmla="*/ 0 w 26"/>
                  <a:gd name="T31" fmla="*/ 15 h 34"/>
                  <a:gd name="T32" fmla="*/ 0 w 26"/>
                  <a:gd name="T33" fmla="*/ 5 h 34"/>
                  <a:gd name="T34" fmla="*/ 0 w 26"/>
                  <a:gd name="T35" fmla="*/ 3 h 34"/>
                  <a:gd name="T36" fmla="*/ 0 w 26"/>
                  <a:gd name="T37" fmla="*/ 0 h 34"/>
                  <a:gd name="T38" fmla="*/ 0 w 26"/>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34">
                    <a:moveTo>
                      <a:pt x="0" y="0"/>
                    </a:moveTo>
                    <a:lnTo>
                      <a:pt x="26" y="0"/>
                    </a:lnTo>
                    <a:lnTo>
                      <a:pt x="26" y="0"/>
                    </a:lnTo>
                    <a:lnTo>
                      <a:pt x="26" y="34"/>
                    </a:lnTo>
                    <a:lnTo>
                      <a:pt x="17" y="34"/>
                    </a:lnTo>
                    <a:lnTo>
                      <a:pt x="17" y="34"/>
                    </a:lnTo>
                    <a:lnTo>
                      <a:pt x="15" y="34"/>
                    </a:lnTo>
                    <a:lnTo>
                      <a:pt x="7" y="34"/>
                    </a:lnTo>
                    <a:lnTo>
                      <a:pt x="7" y="34"/>
                    </a:lnTo>
                    <a:lnTo>
                      <a:pt x="0" y="34"/>
                    </a:lnTo>
                    <a:lnTo>
                      <a:pt x="0" y="25"/>
                    </a:lnTo>
                    <a:lnTo>
                      <a:pt x="0" y="25"/>
                    </a:lnTo>
                    <a:lnTo>
                      <a:pt x="0" y="24"/>
                    </a:lnTo>
                    <a:lnTo>
                      <a:pt x="0" y="24"/>
                    </a:lnTo>
                    <a:lnTo>
                      <a:pt x="0" y="17"/>
                    </a:lnTo>
                    <a:lnTo>
                      <a:pt x="0" y="15"/>
                    </a:lnTo>
                    <a:lnTo>
                      <a:pt x="0" y="5"/>
                    </a:lnTo>
                    <a:lnTo>
                      <a:pt x="0" y="3"/>
                    </a:lnTo>
                    <a:lnTo>
                      <a:pt x="0" y="0"/>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50" name="Freeform 2711"/>
              <p:cNvSpPr>
                <a:spLocks/>
              </p:cNvSpPr>
              <p:nvPr/>
            </p:nvSpPr>
            <p:spPr bwMode="auto">
              <a:xfrm>
                <a:off x="3413" y="1504"/>
                <a:ext cx="26" cy="34"/>
              </a:xfrm>
              <a:custGeom>
                <a:avLst/>
                <a:gdLst>
                  <a:gd name="T0" fmla="*/ 0 w 26"/>
                  <a:gd name="T1" fmla="*/ 0 h 34"/>
                  <a:gd name="T2" fmla="*/ 26 w 26"/>
                  <a:gd name="T3" fmla="*/ 0 h 34"/>
                  <a:gd name="T4" fmla="*/ 26 w 26"/>
                  <a:gd name="T5" fmla="*/ 0 h 34"/>
                  <a:gd name="T6" fmla="*/ 26 w 26"/>
                  <a:gd name="T7" fmla="*/ 34 h 34"/>
                  <a:gd name="T8" fmla="*/ 17 w 26"/>
                  <a:gd name="T9" fmla="*/ 34 h 34"/>
                  <a:gd name="T10" fmla="*/ 17 w 26"/>
                  <a:gd name="T11" fmla="*/ 34 h 34"/>
                  <a:gd name="T12" fmla="*/ 15 w 26"/>
                  <a:gd name="T13" fmla="*/ 34 h 34"/>
                  <a:gd name="T14" fmla="*/ 7 w 26"/>
                  <a:gd name="T15" fmla="*/ 34 h 34"/>
                  <a:gd name="T16" fmla="*/ 7 w 26"/>
                  <a:gd name="T17" fmla="*/ 34 h 34"/>
                  <a:gd name="T18" fmla="*/ 0 w 26"/>
                  <a:gd name="T19" fmla="*/ 34 h 34"/>
                  <a:gd name="T20" fmla="*/ 0 w 26"/>
                  <a:gd name="T21" fmla="*/ 25 h 34"/>
                  <a:gd name="T22" fmla="*/ 0 w 26"/>
                  <a:gd name="T23" fmla="*/ 25 h 34"/>
                  <a:gd name="T24" fmla="*/ 0 w 26"/>
                  <a:gd name="T25" fmla="*/ 24 h 34"/>
                  <a:gd name="T26" fmla="*/ 0 w 26"/>
                  <a:gd name="T27" fmla="*/ 24 h 34"/>
                  <a:gd name="T28" fmla="*/ 0 w 26"/>
                  <a:gd name="T29" fmla="*/ 17 h 34"/>
                  <a:gd name="T30" fmla="*/ 0 w 26"/>
                  <a:gd name="T31" fmla="*/ 15 h 34"/>
                  <a:gd name="T32" fmla="*/ 0 w 26"/>
                  <a:gd name="T33" fmla="*/ 5 h 34"/>
                  <a:gd name="T34" fmla="*/ 0 w 26"/>
                  <a:gd name="T35" fmla="*/ 3 h 34"/>
                  <a:gd name="T36" fmla="*/ 0 w 26"/>
                  <a:gd name="T37" fmla="*/ 0 h 34"/>
                  <a:gd name="T38" fmla="*/ 0 w 26"/>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34">
                    <a:moveTo>
                      <a:pt x="0" y="0"/>
                    </a:moveTo>
                    <a:lnTo>
                      <a:pt x="26" y="0"/>
                    </a:lnTo>
                    <a:lnTo>
                      <a:pt x="26" y="0"/>
                    </a:lnTo>
                    <a:lnTo>
                      <a:pt x="26" y="34"/>
                    </a:lnTo>
                    <a:lnTo>
                      <a:pt x="17" y="34"/>
                    </a:lnTo>
                    <a:lnTo>
                      <a:pt x="17" y="34"/>
                    </a:lnTo>
                    <a:lnTo>
                      <a:pt x="15" y="34"/>
                    </a:lnTo>
                    <a:lnTo>
                      <a:pt x="7" y="34"/>
                    </a:lnTo>
                    <a:lnTo>
                      <a:pt x="7" y="34"/>
                    </a:lnTo>
                    <a:lnTo>
                      <a:pt x="0" y="34"/>
                    </a:lnTo>
                    <a:lnTo>
                      <a:pt x="0" y="25"/>
                    </a:lnTo>
                    <a:lnTo>
                      <a:pt x="0" y="25"/>
                    </a:lnTo>
                    <a:lnTo>
                      <a:pt x="0" y="24"/>
                    </a:lnTo>
                    <a:lnTo>
                      <a:pt x="0" y="24"/>
                    </a:lnTo>
                    <a:lnTo>
                      <a:pt x="0" y="17"/>
                    </a:lnTo>
                    <a:lnTo>
                      <a:pt x="0" y="15"/>
                    </a:lnTo>
                    <a:lnTo>
                      <a:pt x="0" y="5"/>
                    </a:lnTo>
                    <a:lnTo>
                      <a:pt x="0" y="3"/>
                    </a:lnTo>
                    <a:lnTo>
                      <a:pt x="0"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51" name="Freeform 2712"/>
              <p:cNvSpPr>
                <a:spLocks/>
              </p:cNvSpPr>
              <p:nvPr/>
            </p:nvSpPr>
            <p:spPr bwMode="auto">
              <a:xfrm>
                <a:off x="3418" y="987"/>
                <a:ext cx="78" cy="46"/>
              </a:xfrm>
              <a:custGeom>
                <a:avLst/>
                <a:gdLst>
                  <a:gd name="T0" fmla="*/ 0 w 78"/>
                  <a:gd name="T1" fmla="*/ 0 h 46"/>
                  <a:gd name="T2" fmla="*/ 61 w 78"/>
                  <a:gd name="T3" fmla="*/ 0 h 46"/>
                  <a:gd name="T4" fmla="*/ 61 w 78"/>
                  <a:gd name="T5" fmla="*/ 0 h 46"/>
                  <a:gd name="T6" fmla="*/ 63 w 78"/>
                  <a:gd name="T7" fmla="*/ 0 h 46"/>
                  <a:gd name="T8" fmla="*/ 65 w 78"/>
                  <a:gd name="T9" fmla="*/ 0 h 46"/>
                  <a:gd name="T10" fmla="*/ 65 w 78"/>
                  <a:gd name="T11" fmla="*/ 0 h 46"/>
                  <a:gd name="T12" fmla="*/ 70 w 78"/>
                  <a:gd name="T13" fmla="*/ 12 h 46"/>
                  <a:gd name="T14" fmla="*/ 78 w 78"/>
                  <a:gd name="T15" fmla="*/ 9 h 46"/>
                  <a:gd name="T16" fmla="*/ 78 w 78"/>
                  <a:gd name="T17" fmla="*/ 29 h 46"/>
                  <a:gd name="T18" fmla="*/ 63 w 78"/>
                  <a:gd name="T19" fmla="*/ 29 h 46"/>
                  <a:gd name="T20" fmla="*/ 63 w 78"/>
                  <a:gd name="T21" fmla="*/ 46 h 46"/>
                  <a:gd name="T22" fmla="*/ 49 w 78"/>
                  <a:gd name="T23" fmla="*/ 46 h 46"/>
                  <a:gd name="T24" fmla="*/ 48 w 78"/>
                  <a:gd name="T25" fmla="*/ 46 h 46"/>
                  <a:gd name="T26" fmla="*/ 2 w 78"/>
                  <a:gd name="T27" fmla="*/ 46 h 46"/>
                  <a:gd name="T28" fmla="*/ 0 w 78"/>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46">
                    <a:moveTo>
                      <a:pt x="0" y="0"/>
                    </a:moveTo>
                    <a:lnTo>
                      <a:pt x="61" y="0"/>
                    </a:lnTo>
                    <a:lnTo>
                      <a:pt x="61" y="0"/>
                    </a:lnTo>
                    <a:lnTo>
                      <a:pt x="63" y="0"/>
                    </a:lnTo>
                    <a:lnTo>
                      <a:pt x="65" y="0"/>
                    </a:lnTo>
                    <a:lnTo>
                      <a:pt x="65" y="0"/>
                    </a:lnTo>
                    <a:lnTo>
                      <a:pt x="70" y="12"/>
                    </a:lnTo>
                    <a:lnTo>
                      <a:pt x="78" y="9"/>
                    </a:lnTo>
                    <a:lnTo>
                      <a:pt x="78" y="29"/>
                    </a:lnTo>
                    <a:lnTo>
                      <a:pt x="63" y="29"/>
                    </a:lnTo>
                    <a:lnTo>
                      <a:pt x="63" y="46"/>
                    </a:lnTo>
                    <a:lnTo>
                      <a:pt x="49" y="46"/>
                    </a:lnTo>
                    <a:lnTo>
                      <a:pt x="48" y="46"/>
                    </a:lnTo>
                    <a:lnTo>
                      <a:pt x="2" y="46"/>
                    </a:lnTo>
                    <a:lnTo>
                      <a:pt x="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52" name="Freeform 2713"/>
              <p:cNvSpPr>
                <a:spLocks/>
              </p:cNvSpPr>
              <p:nvPr/>
            </p:nvSpPr>
            <p:spPr bwMode="auto">
              <a:xfrm>
                <a:off x="3418" y="987"/>
                <a:ext cx="78" cy="46"/>
              </a:xfrm>
              <a:custGeom>
                <a:avLst/>
                <a:gdLst>
                  <a:gd name="T0" fmla="*/ 0 w 78"/>
                  <a:gd name="T1" fmla="*/ 0 h 46"/>
                  <a:gd name="T2" fmla="*/ 61 w 78"/>
                  <a:gd name="T3" fmla="*/ 0 h 46"/>
                  <a:gd name="T4" fmla="*/ 61 w 78"/>
                  <a:gd name="T5" fmla="*/ 0 h 46"/>
                  <a:gd name="T6" fmla="*/ 63 w 78"/>
                  <a:gd name="T7" fmla="*/ 0 h 46"/>
                  <a:gd name="T8" fmla="*/ 65 w 78"/>
                  <a:gd name="T9" fmla="*/ 0 h 46"/>
                  <a:gd name="T10" fmla="*/ 65 w 78"/>
                  <a:gd name="T11" fmla="*/ 0 h 46"/>
                  <a:gd name="T12" fmla="*/ 70 w 78"/>
                  <a:gd name="T13" fmla="*/ 12 h 46"/>
                  <a:gd name="T14" fmla="*/ 78 w 78"/>
                  <a:gd name="T15" fmla="*/ 9 h 46"/>
                  <a:gd name="T16" fmla="*/ 78 w 78"/>
                  <a:gd name="T17" fmla="*/ 29 h 46"/>
                  <a:gd name="T18" fmla="*/ 63 w 78"/>
                  <a:gd name="T19" fmla="*/ 29 h 46"/>
                  <a:gd name="T20" fmla="*/ 63 w 78"/>
                  <a:gd name="T21" fmla="*/ 46 h 46"/>
                  <a:gd name="T22" fmla="*/ 49 w 78"/>
                  <a:gd name="T23" fmla="*/ 46 h 46"/>
                  <a:gd name="T24" fmla="*/ 48 w 78"/>
                  <a:gd name="T25" fmla="*/ 46 h 46"/>
                  <a:gd name="T26" fmla="*/ 2 w 78"/>
                  <a:gd name="T27" fmla="*/ 46 h 46"/>
                  <a:gd name="T28" fmla="*/ 0 w 78"/>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46">
                    <a:moveTo>
                      <a:pt x="0" y="0"/>
                    </a:moveTo>
                    <a:lnTo>
                      <a:pt x="61" y="0"/>
                    </a:lnTo>
                    <a:lnTo>
                      <a:pt x="61" y="0"/>
                    </a:lnTo>
                    <a:lnTo>
                      <a:pt x="63" y="0"/>
                    </a:lnTo>
                    <a:lnTo>
                      <a:pt x="65" y="0"/>
                    </a:lnTo>
                    <a:lnTo>
                      <a:pt x="65" y="0"/>
                    </a:lnTo>
                    <a:lnTo>
                      <a:pt x="70" y="12"/>
                    </a:lnTo>
                    <a:lnTo>
                      <a:pt x="78" y="9"/>
                    </a:lnTo>
                    <a:lnTo>
                      <a:pt x="78" y="29"/>
                    </a:lnTo>
                    <a:lnTo>
                      <a:pt x="63" y="29"/>
                    </a:lnTo>
                    <a:lnTo>
                      <a:pt x="63" y="46"/>
                    </a:lnTo>
                    <a:lnTo>
                      <a:pt x="49" y="46"/>
                    </a:lnTo>
                    <a:lnTo>
                      <a:pt x="48" y="46"/>
                    </a:lnTo>
                    <a:lnTo>
                      <a:pt x="2" y="46"/>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53" name="Freeform 2714"/>
              <p:cNvSpPr>
                <a:spLocks/>
              </p:cNvSpPr>
              <p:nvPr/>
            </p:nvSpPr>
            <p:spPr bwMode="auto">
              <a:xfrm>
                <a:off x="3615" y="1023"/>
                <a:ext cx="83" cy="195"/>
              </a:xfrm>
              <a:custGeom>
                <a:avLst/>
                <a:gdLst>
                  <a:gd name="T0" fmla="*/ 20 w 83"/>
                  <a:gd name="T1" fmla="*/ 7 h 195"/>
                  <a:gd name="T2" fmla="*/ 27 w 83"/>
                  <a:gd name="T3" fmla="*/ 7 h 195"/>
                  <a:gd name="T4" fmla="*/ 27 w 83"/>
                  <a:gd name="T5" fmla="*/ 10 h 195"/>
                  <a:gd name="T6" fmla="*/ 27 w 83"/>
                  <a:gd name="T7" fmla="*/ 10 h 195"/>
                  <a:gd name="T8" fmla="*/ 27 w 83"/>
                  <a:gd name="T9" fmla="*/ 10 h 195"/>
                  <a:gd name="T10" fmla="*/ 25 w 83"/>
                  <a:gd name="T11" fmla="*/ 12 h 195"/>
                  <a:gd name="T12" fmla="*/ 23 w 83"/>
                  <a:gd name="T13" fmla="*/ 12 h 195"/>
                  <a:gd name="T14" fmla="*/ 23 w 83"/>
                  <a:gd name="T15" fmla="*/ 17 h 195"/>
                  <a:gd name="T16" fmla="*/ 30 w 83"/>
                  <a:gd name="T17" fmla="*/ 17 h 195"/>
                  <a:gd name="T18" fmla="*/ 34 w 83"/>
                  <a:gd name="T19" fmla="*/ 15 h 195"/>
                  <a:gd name="T20" fmla="*/ 40 w 83"/>
                  <a:gd name="T21" fmla="*/ 30 h 195"/>
                  <a:gd name="T22" fmla="*/ 46 w 83"/>
                  <a:gd name="T23" fmla="*/ 37 h 195"/>
                  <a:gd name="T24" fmla="*/ 47 w 83"/>
                  <a:gd name="T25" fmla="*/ 32 h 195"/>
                  <a:gd name="T26" fmla="*/ 47 w 83"/>
                  <a:gd name="T27" fmla="*/ 29 h 195"/>
                  <a:gd name="T28" fmla="*/ 47 w 83"/>
                  <a:gd name="T29" fmla="*/ 25 h 195"/>
                  <a:gd name="T30" fmla="*/ 61 w 83"/>
                  <a:gd name="T31" fmla="*/ 24 h 195"/>
                  <a:gd name="T32" fmla="*/ 66 w 83"/>
                  <a:gd name="T33" fmla="*/ 34 h 195"/>
                  <a:gd name="T34" fmla="*/ 66 w 83"/>
                  <a:gd name="T35" fmla="*/ 35 h 195"/>
                  <a:gd name="T36" fmla="*/ 68 w 83"/>
                  <a:gd name="T37" fmla="*/ 34 h 195"/>
                  <a:gd name="T38" fmla="*/ 71 w 83"/>
                  <a:gd name="T39" fmla="*/ 35 h 195"/>
                  <a:gd name="T40" fmla="*/ 78 w 83"/>
                  <a:gd name="T41" fmla="*/ 39 h 195"/>
                  <a:gd name="T42" fmla="*/ 81 w 83"/>
                  <a:gd name="T43" fmla="*/ 105 h 195"/>
                  <a:gd name="T44" fmla="*/ 83 w 83"/>
                  <a:gd name="T45" fmla="*/ 166 h 195"/>
                  <a:gd name="T46" fmla="*/ 81 w 83"/>
                  <a:gd name="T47" fmla="*/ 166 h 195"/>
                  <a:gd name="T48" fmla="*/ 79 w 83"/>
                  <a:gd name="T49" fmla="*/ 168 h 195"/>
                  <a:gd name="T50" fmla="*/ 76 w 83"/>
                  <a:gd name="T51" fmla="*/ 171 h 195"/>
                  <a:gd name="T52" fmla="*/ 74 w 83"/>
                  <a:gd name="T53" fmla="*/ 173 h 195"/>
                  <a:gd name="T54" fmla="*/ 71 w 83"/>
                  <a:gd name="T55" fmla="*/ 176 h 195"/>
                  <a:gd name="T56" fmla="*/ 68 w 83"/>
                  <a:gd name="T57" fmla="*/ 179 h 195"/>
                  <a:gd name="T58" fmla="*/ 66 w 83"/>
                  <a:gd name="T59" fmla="*/ 181 h 195"/>
                  <a:gd name="T60" fmla="*/ 66 w 83"/>
                  <a:gd name="T61" fmla="*/ 183 h 195"/>
                  <a:gd name="T62" fmla="*/ 69 w 83"/>
                  <a:gd name="T63" fmla="*/ 188 h 195"/>
                  <a:gd name="T64" fmla="*/ 71 w 83"/>
                  <a:gd name="T65" fmla="*/ 190 h 195"/>
                  <a:gd name="T66" fmla="*/ 69 w 83"/>
                  <a:gd name="T67" fmla="*/ 188 h 195"/>
                  <a:gd name="T68" fmla="*/ 64 w 83"/>
                  <a:gd name="T69" fmla="*/ 185 h 195"/>
                  <a:gd name="T70" fmla="*/ 61 w 83"/>
                  <a:gd name="T71" fmla="*/ 188 h 195"/>
                  <a:gd name="T72" fmla="*/ 59 w 83"/>
                  <a:gd name="T73" fmla="*/ 190 h 195"/>
                  <a:gd name="T74" fmla="*/ 59 w 83"/>
                  <a:gd name="T75" fmla="*/ 190 h 195"/>
                  <a:gd name="T76" fmla="*/ 59 w 83"/>
                  <a:gd name="T77" fmla="*/ 190 h 195"/>
                  <a:gd name="T78" fmla="*/ 59 w 83"/>
                  <a:gd name="T79" fmla="*/ 191 h 195"/>
                  <a:gd name="T80" fmla="*/ 61 w 83"/>
                  <a:gd name="T81" fmla="*/ 191 h 195"/>
                  <a:gd name="T82" fmla="*/ 61 w 83"/>
                  <a:gd name="T83" fmla="*/ 193 h 195"/>
                  <a:gd name="T84" fmla="*/ 59 w 83"/>
                  <a:gd name="T85" fmla="*/ 195 h 195"/>
                  <a:gd name="T86" fmla="*/ 59 w 83"/>
                  <a:gd name="T87" fmla="*/ 195 h 195"/>
                  <a:gd name="T88" fmla="*/ 59 w 83"/>
                  <a:gd name="T89" fmla="*/ 195 h 195"/>
                  <a:gd name="T90" fmla="*/ 57 w 83"/>
                  <a:gd name="T91" fmla="*/ 195 h 195"/>
                  <a:gd name="T92" fmla="*/ 57 w 83"/>
                  <a:gd name="T93" fmla="*/ 195 h 195"/>
                  <a:gd name="T94" fmla="*/ 57 w 83"/>
                  <a:gd name="T95" fmla="*/ 195 h 195"/>
                  <a:gd name="T96" fmla="*/ 56 w 83"/>
                  <a:gd name="T97" fmla="*/ 195 h 195"/>
                  <a:gd name="T98" fmla="*/ 56 w 83"/>
                  <a:gd name="T99" fmla="*/ 195 h 195"/>
                  <a:gd name="T100" fmla="*/ 56 w 83"/>
                  <a:gd name="T101" fmla="*/ 195 h 195"/>
                  <a:gd name="T102" fmla="*/ 56 w 83"/>
                  <a:gd name="T103" fmla="*/ 195 h 195"/>
                  <a:gd name="T104" fmla="*/ 52 w 83"/>
                  <a:gd name="T105" fmla="*/ 185 h 195"/>
                  <a:gd name="T106" fmla="*/ 7 w 83"/>
                  <a:gd name="T107" fmla="*/ 159 h 195"/>
                  <a:gd name="T108" fmla="*/ 3 w 83"/>
                  <a:gd name="T109" fmla="*/ 90 h 195"/>
                  <a:gd name="T110" fmla="*/ 0 w 83"/>
                  <a:gd name="T111" fmla="*/ 56 h 195"/>
                  <a:gd name="T112" fmla="*/ 5 w 83"/>
                  <a:gd name="T113"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195">
                    <a:moveTo>
                      <a:pt x="5" y="0"/>
                    </a:moveTo>
                    <a:lnTo>
                      <a:pt x="20" y="7"/>
                    </a:lnTo>
                    <a:lnTo>
                      <a:pt x="25" y="7"/>
                    </a:lnTo>
                    <a:lnTo>
                      <a:pt x="27" y="7"/>
                    </a:lnTo>
                    <a:lnTo>
                      <a:pt x="27" y="8"/>
                    </a:lnTo>
                    <a:lnTo>
                      <a:pt x="27" y="10"/>
                    </a:lnTo>
                    <a:lnTo>
                      <a:pt x="27" y="10"/>
                    </a:lnTo>
                    <a:lnTo>
                      <a:pt x="27" y="10"/>
                    </a:lnTo>
                    <a:lnTo>
                      <a:pt x="27" y="10"/>
                    </a:lnTo>
                    <a:lnTo>
                      <a:pt x="27" y="10"/>
                    </a:lnTo>
                    <a:lnTo>
                      <a:pt x="27" y="12"/>
                    </a:lnTo>
                    <a:lnTo>
                      <a:pt x="25" y="12"/>
                    </a:lnTo>
                    <a:lnTo>
                      <a:pt x="23" y="12"/>
                    </a:lnTo>
                    <a:lnTo>
                      <a:pt x="23" y="12"/>
                    </a:lnTo>
                    <a:lnTo>
                      <a:pt x="22" y="15"/>
                    </a:lnTo>
                    <a:lnTo>
                      <a:pt x="23" y="17"/>
                    </a:lnTo>
                    <a:lnTo>
                      <a:pt x="25" y="17"/>
                    </a:lnTo>
                    <a:lnTo>
                      <a:pt x="30" y="17"/>
                    </a:lnTo>
                    <a:lnTo>
                      <a:pt x="32" y="17"/>
                    </a:lnTo>
                    <a:lnTo>
                      <a:pt x="34" y="15"/>
                    </a:lnTo>
                    <a:lnTo>
                      <a:pt x="37" y="18"/>
                    </a:lnTo>
                    <a:lnTo>
                      <a:pt x="40" y="30"/>
                    </a:lnTo>
                    <a:lnTo>
                      <a:pt x="42" y="35"/>
                    </a:lnTo>
                    <a:lnTo>
                      <a:pt x="46" y="37"/>
                    </a:lnTo>
                    <a:lnTo>
                      <a:pt x="47" y="32"/>
                    </a:lnTo>
                    <a:lnTo>
                      <a:pt x="47" y="32"/>
                    </a:lnTo>
                    <a:lnTo>
                      <a:pt x="47" y="32"/>
                    </a:lnTo>
                    <a:lnTo>
                      <a:pt x="47" y="29"/>
                    </a:lnTo>
                    <a:lnTo>
                      <a:pt x="47" y="29"/>
                    </a:lnTo>
                    <a:lnTo>
                      <a:pt x="47" y="25"/>
                    </a:lnTo>
                    <a:lnTo>
                      <a:pt x="49" y="25"/>
                    </a:lnTo>
                    <a:lnTo>
                      <a:pt x="61" y="24"/>
                    </a:lnTo>
                    <a:lnTo>
                      <a:pt x="62" y="27"/>
                    </a:lnTo>
                    <a:lnTo>
                      <a:pt x="66" y="34"/>
                    </a:lnTo>
                    <a:lnTo>
                      <a:pt x="66" y="35"/>
                    </a:lnTo>
                    <a:lnTo>
                      <a:pt x="66" y="35"/>
                    </a:lnTo>
                    <a:lnTo>
                      <a:pt x="68" y="34"/>
                    </a:lnTo>
                    <a:lnTo>
                      <a:pt x="68" y="34"/>
                    </a:lnTo>
                    <a:lnTo>
                      <a:pt x="71" y="35"/>
                    </a:lnTo>
                    <a:lnTo>
                      <a:pt x="71" y="35"/>
                    </a:lnTo>
                    <a:lnTo>
                      <a:pt x="73" y="37"/>
                    </a:lnTo>
                    <a:lnTo>
                      <a:pt x="78" y="39"/>
                    </a:lnTo>
                    <a:lnTo>
                      <a:pt x="79" y="86"/>
                    </a:lnTo>
                    <a:lnTo>
                      <a:pt x="81" y="105"/>
                    </a:lnTo>
                    <a:lnTo>
                      <a:pt x="83" y="164"/>
                    </a:lnTo>
                    <a:lnTo>
                      <a:pt x="83" y="166"/>
                    </a:lnTo>
                    <a:lnTo>
                      <a:pt x="81" y="166"/>
                    </a:lnTo>
                    <a:lnTo>
                      <a:pt x="81" y="166"/>
                    </a:lnTo>
                    <a:lnTo>
                      <a:pt x="81" y="166"/>
                    </a:lnTo>
                    <a:lnTo>
                      <a:pt x="79" y="168"/>
                    </a:lnTo>
                    <a:lnTo>
                      <a:pt x="78" y="169"/>
                    </a:lnTo>
                    <a:lnTo>
                      <a:pt x="76" y="171"/>
                    </a:lnTo>
                    <a:lnTo>
                      <a:pt x="76" y="171"/>
                    </a:lnTo>
                    <a:lnTo>
                      <a:pt x="74" y="173"/>
                    </a:lnTo>
                    <a:lnTo>
                      <a:pt x="73" y="174"/>
                    </a:lnTo>
                    <a:lnTo>
                      <a:pt x="71" y="176"/>
                    </a:lnTo>
                    <a:lnTo>
                      <a:pt x="71" y="176"/>
                    </a:lnTo>
                    <a:lnTo>
                      <a:pt x="68" y="179"/>
                    </a:lnTo>
                    <a:lnTo>
                      <a:pt x="68" y="179"/>
                    </a:lnTo>
                    <a:lnTo>
                      <a:pt x="66" y="181"/>
                    </a:lnTo>
                    <a:lnTo>
                      <a:pt x="66" y="181"/>
                    </a:lnTo>
                    <a:lnTo>
                      <a:pt x="66" y="183"/>
                    </a:lnTo>
                    <a:lnTo>
                      <a:pt x="68" y="185"/>
                    </a:lnTo>
                    <a:lnTo>
                      <a:pt x="69" y="188"/>
                    </a:lnTo>
                    <a:lnTo>
                      <a:pt x="71" y="190"/>
                    </a:lnTo>
                    <a:lnTo>
                      <a:pt x="71" y="190"/>
                    </a:lnTo>
                    <a:lnTo>
                      <a:pt x="71" y="190"/>
                    </a:lnTo>
                    <a:lnTo>
                      <a:pt x="69" y="188"/>
                    </a:lnTo>
                    <a:lnTo>
                      <a:pt x="66" y="185"/>
                    </a:lnTo>
                    <a:lnTo>
                      <a:pt x="64" y="185"/>
                    </a:lnTo>
                    <a:lnTo>
                      <a:pt x="61" y="188"/>
                    </a:lnTo>
                    <a:lnTo>
                      <a:pt x="61" y="188"/>
                    </a:lnTo>
                    <a:lnTo>
                      <a:pt x="61" y="188"/>
                    </a:lnTo>
                    <a:lnTo>
                      <a:pt x="59" y="190"/>
                    </a:lnTo>
                    <a:lnTo>
                      <a:pt x="59" y="190"/>
                    </a:lnTo>
                    <a:lnTo>
                      <a:pt x="59" y="190"/>
                    </a:lnTo>
                    <a:lnTo>
                      <a:pt x="59" y="190"/>
                    </a:lnTo>
                    <a:lnTo>
                      <a:pt x="59" y="190"/>
                    </a:lnTo>
                    <a:lnTo>
                      <a:pt x="59" y="190"/>
                    </a:lnTo>
                    <a:lnTo>
                      <a:pt x="59" y="191"/>
                    </a:lnTo>
                    <a:lnTo>
                      <a:pt x="61" y="191"/>
                    </a:lnTo>
                    <a:lnTo>
                      <a:pt x="61" y="191"/>
                    </a:lnTo>
                    <a:lnTo>
                      <a:pt x="61" y="193"/>
                    </a:lnTo>
                    <a:lnTo>
                      <a:pt x="61" y="193"/>
                    </a:lnTo>
                    <a:lnTo>
                      <a:pt x="59" y="193"/>
                    </a:lnTo>
                    <a:lnTo>
                      <a:pt x="59" y="195"/>
                    </a:lnTo>
                    <a:lnTo>
                      <a:pt x="59" y="195"/>
                    </a:lnTo>
                    <a:lnTo>
                      <a:pt x="59" y="195"/>
                    </a:lnTo>
                    <a:lnTo>
                      <a:pt x="59" y="195"/>
                    </a:lnTo>
                    <a:lnTo>
                      <a:pt x="59" y="195"/>
                    </a:lnTo>
                    <a:lnTo>
                      <a:pt x="57" y="195"/>
                    </a:lnTo>
                    <a:lnTo>
                      <a:pt x="57" y="195"/>
                    </a:lnTo>
                    <a:lnTo>
                      <a:pt x="57" y="195"/>
                    </a:lnTo>
                    <a:lnTo>
                      <a:pt x="57" y="195"/>
                    </a:lnTo>
                    <a:lnTo>
                      <a:pt x="57" y="195"/>
                    </a:lnTo>
                    <a:lnTo>
                      <a:pt x="57" y="195"/>
                    </a:lnTo>
                    <a:lnTo>
                      <a:pt x="56" y="195"/>
                    </a:lnTo>
                    <a:lnTo>
                      <a:pt x="56" y="195"/>
                    </a:lnTo>
                    <a:lnTo>
                      <a:pt x="56" y="195"/>
                    </a:lnTo>
                    <a:lnTo>
                      <a:pt x="56" y="195"/>
                    </a:lnTo>
                    <a:lnTo>
                      <a:pt x="56" y="195"/>
                    </a:lnTo>
                    <a:lnTo>
                      <a:pt x="56" y="195"/>
                    </a:lnTo>
                    <a:lnTo>
                      <a:pt x="56" y="195"/>
                    </a:lnTo>
                    <a:lnTo>
                      <a:pt x="56" y="195"/>
                    </a:lnTo>
                    <a:lnTo>
                      <a:pt x="54" y="195"/>
                    </a:lnTo>
                    <a:lnTo>
                      <a:pt x="52" y="185"/>
                    </a:lnTo>
                    <a:lnTo>
                      <a:pt x="7" y="185"/>
                    </a:lnTo>
                    <a:lnTo>
                      <a:pt x="7" y="159"/>
                    </a:lnTo>
                    <a:lnTo>
                      <a:pt x="5" y="122"/>
                    </a:lnTo>
                    <a:lnTo>
                      <a:pt x="3" y="90"/>
                    </a:lnTo>
                    <a:lnTo>
                      <a:pt x="1" y="73"/>
                    </a:lnTo>
                    <a:lnTo>
                      <a:pt x="0" y="56"/>
                    </a:lnTo>
                    <a:lnTo>
                      <a:pt x="0" y="0"/>
                    </a:lnTo>
                    <a:lnTo>
                      <a:pt x="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54" name="Freeform 2715"/>
              <p:cNvSpPr>
                <a:spLocks/>
              </p:cNvSpPr>
              <p:nvPr/>
            </p:nvSpPr>
            <p:spPr bwMode="auto">
              <a:xfrm>
                <a:off x="3615" y="1023"/>
                <a:ext cx="83" cy="195"/>
              </a:xfrm>
              <a:custGeom>
                <a:avLst/>
                <a:gdLst>
                  <a:gd name="T0" fmla="*/ 20 w 83"/>
                  <a:gd name="T1" fmla="*/ 7 h 195"/>
                  <a:gd name="T2" fmla="*/ 27 w 83"/>
                  <a:gd name="T3" fmla="*/ 7 h 195"/>
                  <a:gd name="T4" fmla="*/ 27 w 83"/>
                  <a:gd name="T5" fmla="*/ 10 h 195"/>
                  <a:gd name="T6" fmla="*/ 27 w 83"/>
                  <a:gd name="T7" fmla="*/ 10 h 195"/>
                  <a:gd name="T8" fmla="*/ 27 w 83"/>
                  <a:gd name="T9" fmla="*/ 10 h 195"/>
                  <a:gd name="T10" fmla="*/ 25 w 83"/>
                  <a:gd name="T11" fmla="*/ 12 h 195"/>
                  <a:gd name="T12" fmla="*/ 23 w 83"/>
                  <a:gd name="T13" fmla="*/ 12 h 195"/>
                  <a:gd name="T14" fmla="*/ 23 w 83"/>
                  <a:gd name="T15" fmla="*/ 17 h 195"/>
                  <a:gd name="T16" fmla="*/ 30 w 83"/>
                  <a:gd name="T17" fmla="*/ 17 h 195"/>
                  <a:gd name="T18" fmla="*/ 34 w 83"/>
                  <a:gd name="T19" fmla="*/ 15 h 195"/>
                  <a:gd name="T20" fmla="*/ 40 w 83"/>
                  <a:gd name="T21" fmla="*/ 30 h 195"/>
                  <a:gd name="T22" fmla="*/ 46 w 83"/>
                  <a:gd name="T23" fmla="*/ 37 h 195"/>
                  <a:gd name="T24" fmla="*/ 47 w 83"/>
                  <a:gd name="T25" fmla="*/ 32 h 195"/>
                  <a:gd name="T26" fmla="*/ 47 w 83"/>
                  <a:gd name="T27" fmla="*/ 29 h 195"/>
                  <a:gd name="T28" fmla="*/ 47 w 83"/>
                  <a:gd name="T29" fmla="*/ 25 h 195"/>
                  <a:gd name="T30" fmla="*/ 61 w 83"/>
                  <a:gd name="T31" fmla="*/ 24 h 195"/>
                  <a:gd name="T32" fmla="*/ 66 w 83"/>
                  <a:gd name="T33" fmla="*/ 34 h 195"/>
                  <a:gd name="T34" fmla="*/ 66 w 83"/>
                  <a:gd name="T35" fmla="*/ 35 h 195"/>
                  <a:gd name="T36" fmla="*/ 68 w 83"/>
                  <a:gd name="T37" fmla="*/ 34 h 195"/>
                  <a:gd name="T38" fmla="*/ 71 w 83"/>
                  <a:gd name="T39" fmla="*/ 35 h 195"/>
                  <a:gd name="T40" fmla="*/ 78 w 83"/>
                  <a:gd name="T41" fmla="*/ 39 h 195"/>
                  <a:gd name="T42" fmla="*/ 81 w 83"/>
                  <a:gd name="T43" fmla="*/ 105 h 195"/>
                  <a:gd name="T44" fmla="*/ 83 w 83"/>
                  <a:gd name="T45" fmla="*/ 166 h 195"/>
                  <a:gd name="T46" fmla="*/ 81 w 83"/>
                  <a:gd name="T47" fmla="*/ 166 h 195"/>
                  <a:gd name="T48" fmla="*/ 79 w 83"/>
                  <a:gd name="T49" fmla="*/ 168 h 195"/>
                  <a:gd name="T50" fmla="*/ 76 w 83"/>
                  <a:gd name="T51" fmla="*/ 171 h 195"/>
                  <a:gd name="T52" fmla="*/ 74 w 83"/>
                  <a:gd name="T53" fmla="*/ 173 h 195"/>
                  <a:gd name="T54" fmla="*/ 71 w 83"/>
                  <a:gd name="T55" fmla="*/ 176 h 195"/>
                  <a:gd name="T56" fmla="*/ 68 w 83"/>
                  <a:gd name="T57" fmla="*/ 179 h 195"/>
                  <a:gd name="T58" fmla="*/ 66 w 83"/>
                  <a:gd name="T59" fmla="*/ 181 h 195"/>
                  <a:gd name="T60" fmla="*/ 66 w 83"/>
                  <a:gd name="T61" fmla="*/ 183 h 195"/>
                  <a:gd name="T62" fmla="*/ 69 w 83"/>
                  <a:gd name="T63" fmla="*/ 188 h 195"/>
                  <a:gd name="T64" fmla="*/ 71 w 83"/>
                  <a:gd name="T65" fmla="*/ 190 h 195"/>
                  <a:gd name="T66" fmla="*/ 69 w 83"/>
                  <a:gd name="T67" fmla="*/ 188 h 195"/>
                  <a:gd name="T68" fmla="*/ 64 w 83"/>
                  <a:gd name="T69" fmla="*/ 185 h 195"/>
                  <a:gd name="T70" fmla="*/ 61 w 83"/>
                  <a:gd name="T71" fmla="*/ 188 h 195"/>
                  <a:gd name="T72" fmla="*/ 59 w 83"/>
                  <a:gd name="T73" fmla="*/ 190 h 195"/>
                  <a:gd name="T74" fmla="*/ 59 w 83"/>
                  <a:gd name="T75" fmla="*/ 190 h 195"/>
                  <a:gd name="T76" fmla="*/ 59 w 83"/>
                  <a:gd name="T77" fmla="*/ 190 h 195"/>
                  <a:gd name="T78" fmla="*/ 59 w 83"/>
                  <a:gd name="T79" fmla="*/ 191 h 195"/>
                  <a:gd name="T80" fmla="*/ 61 w 83"/>
                  <a:gd name="T81" fmla="*/ 191 h 195"/>
                  <a:gd name="T82" fmla="*/ 61 w 83"/>
                  <a:gd name="T83" fmla="*/ 193 h 195"/>
                  <a:gd name="T84" fmla="*/ 59 w 83"/>
                  <a:gd name="T85" fmla="*/ 195 h 195"/>
                  <a:gd name="T86" fmla="*/ 59 w 83"/>
                  <a:gd name="T87" fmla="*/ 195 h 195"/>
                  <a:gd name="T88" fmla="*/ 59 w 83"/>
                  <a:gd name="T89" fmla="*/ 195 h 195"/>
                  <a:gd name="T90" fmla="*/ 57 w 83"/>
                  <a:gd name="T91" fmla="*/ 195 h 195"/>
                  <a:gd name="T92" fmla="*/ 57 w 83"/>
                  <a:gd name="T93" fmla="*/ 195 h 195"/>
                  <a:gd name="T94" fmla="*/ 57 w 83"/>
                  <a:gd name="T95" fmla="*/ 195 h 195"/>
                  <a:gd name="T96" fmla="*/ 56 w 83"/>
                  <a:gd name="T97" fmla="*/ 195 h 195"/>
                  <a:gd name="T98" fmla="*/ 56 w 83"/>
                  <a:gd name="T99" fmla="*/ 195 h 195"/>
                  <a:gd name="T100" fmla="*/ 56 w 83"/>
                  <a:gd name="T101" fmla="*/ 195 h 195"/>
                  <a:gd name="T102" fmla="*/ 56 w 83"/>
                  <a:gd name="T103" fmla="*/ 195 h 195"/>
                  <a:gd name="T104" fmla="*/ 52 w 83"/>
                  <a:gd name="T105" fmla="*/ 185 h 195"/>
                  <a:gd name="T106" fmla="*/ 7 w 83"/>
                  <a:gd name="T107" fmla="*/ 159 h 195"/>
                  <a:gd name="T108" fmla="*/ 3 w 83"/>
                  <a:gd name="T109" fmla="*/ 90 h 195"/>
                  <a:gd name="T110" fmla="*/ 0 w 83"/>
                  <a:gd name="T111" fmla="*/ 56 h 195"/>
                  <a:gd name="T112" fmla="*/ 5 w 83"/>
                  <a:gd name="T113"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195">
                    <a:moveTo>
                      <a:pt x="5" y="0"/>
                    </a:moveTo>
                    <a:lnTo>
                      <a:pt x="20" y="7"/>
                    </a:lnTo>
                    <a:lnTo>
                      <a:pt x="25" y="7"/>
                    </a:lnTo>
                    <a:lnTo>
                      <a:pt x="27" y="7"/>
                    </a:lnTo>
                    <a:lnTo>
                      <a:pt x="27" y="8"/>
                    </a:lnTo>
                    <a:lnTo>
                      <a:pt x="27" y="10"/>
                    </a:lnTo>
                    <a:lnTo>
                      <a:pt x="27" y="10"/>
                    </a:lnTo>
                    <a:lnTo>
                      <a:pt x="27" y="10"/>
                    </a:lnTo>
                    <a:lnTo>
                      <a:pt x="27" y="10"/>
                    </a:lnTo>
                    <a:lnTo>
                      <a:pt x="27" y="10"/>
                    </a:lnTo>
                    <a:lnTo>
                      <a:pt x="27" y="12"/>
                    </a:lnTo>
                    <a:lnTo>
                      <a:pt x="25" y="12"/>
                    </a:lnTo>
                    <a:lnTo>
                      <a:pt x="23" y="12"/>
                    </a:lnTo>
                    <a:lnTo>
                      <a:pt x="23" y="12"/>
                    </a:lnTo>
                    <a:lnTo>
                      <a:pt x="22" y="15"/>
                    </a:lnTo>
                    <a:lnTo>
                      <a:pt x="23" y="17"/>
                    </a:lnTo>
                    <a:lnTo>
                      <a:pt x="25" y="17"/>
                    </a:lnTo>
                    <a:lnTo>
                      <a:pt x="30" y="17"/>
                    </a:lnTo>
                    <a:lnTo>
                      <a:pt x="32" y="17"/>
                    </a:lnTo>
                    <a:lnTo>
                      <a:pt x="34" y="15"/>
                    </a:lnTo>
                    <a:lnTo>
                      <a:pt x="37" y="18"/>
                    </a:lnTo>
                    <a:lnTo>
                      <a:pt x="40" y="30"/>
                    </a:lnTo>
                    <a:lnTo>
                      <a:pt x="42" y="35"/>
                    </a:lnTo>
                    <a:lnTo>
                      <a:pt x="46" y="37"/>
                    </a:lnTo>
                    <a:lnTo>
                      <a:pt x="47" y="32"/>
                    </a:lnTo>
                    <a:lnTo>
                      <a:pt x="47" y="32"/>
                    </a:lnTo>
                    <a:lnTo>
                      <a:pt x="47" y="32"/>
                    </a:lnTo>
                    <a:lnTo>
                      <a:pt x="47" y="29"/>
                    </a:lnTo>
                    <a:lnTo>
                      <a:pt x="47" y="29"/>
                    </a:lnTo>
                    <a:lnTo>
                      <a:pt x="47" y="25"/>
                    </a:lnTo>
                    <a:lnTo>
                      <a:pt x="49" y="25"/>
                    </a:lnTo>
                    <a:lnTo>
                      <a:pt x="61" y="24"/>
                    </a:lnTo>
                    <a:lnTo>
                      <a:pt x="62" y="27"/>
                    </a:lnTo>
                    <a:lnTo>
                      <a:pt x="66" y="34"/>
                    </a:lnTo>
                    <a:lnTo>
                      <a:pt x="66" y="35"/>
                    </a:lnTo>
                    <a:lnTo>
                      <a:pt x="66" y="35"/>
                    </a:lnTo>
                    <a:lnTo>
                      <a:pt x="68" y="34"/>
                    </a:lnTo>
                    <a:lnTo>
                      <a:pt x="68" y="34"/>
                    </a:lnTo>
                    <a:lnTo>
                      <a:pt x="71" y="35"/>
                    </a:lnTo>
                    <a:lnTo>
                      <a:pt x="71" y="35"/>
                    </a:lnTo>
                    <a:lnTo>
                      <a:pt x="73" y="37"/>
                    </a:lnTo>
                    <a:lnTo>
                      <a:pt x="78" y="39"/>
                    </a:lnTo>
                    <a:lnTo>
                      <a:pt x="79" y="86"/>
                    </a:lnTo>
                    <a:lnTo>
                      <a:pt x="81" y="105"/>
                    </a:lnTo>
                    <a:lnTo>
                      <a:pt x="83" y="164"/>
                    </a:lnTo>
                    <a:lnTo>
                      <a:pt x="83" y="166"/>
                    </a:lnTo>
                    <a:lnTo>
                      <a:pt x="81" y="166"/>
                    </a:lnTo>
                    <a:lnTo>
                      <a:pt x="81" y="166"/>
                    </a:lnTo>
                    <a:lnTo>
                      <a:pt x="81" y="166"/>
                    </a:lnTo>
                    <a:lnTo>
                      <a:pt x="79" y="168"/>
                    </a:lnTo>
                    <a:lnTo>
                      <a:pt x="78" y="169"/>
                    </a:lnTo>
                    <a:lnTo>
                      <a:pt x="76" y="171"/>
                    </a:lnTo>
                    <a:lnTo>
                      <a:pt x="76" y="171"/>
                    </a:lnTo>
                    <a:lnTo>
                      <a:pt x="74" y="173"/>
                    </a:lnTo>
                    <a:lnTo>
                      <a:pt x="73" y="174"/>
                    </a:lnTo>
                    <a:lnTo>
                      <a:pt x="71" y="176"/>
                    </a:lnTo>
                    <a:lnTo>
                      <a:pt x="71" y="176"/>
                    </a:lnTo>
                    <a:lnTo>
                      <a:pt x="68" y="179"/>
                    </a:lnTo>
                    <a:lnTo>
                      <a:pt x="68" y="179"/>
                    </a:lnTo>
                    <a:lnTo>
                      <a:pt x="66" y="181"/>
                    </a:lnTo>
                    <a:lnTo>
                      <a:pt x="66" y="181"/>
                    </a:lnTo>
                    <a:lnTo>
                      <a:pt x="66" y="183"/>
                    </a:lnTo>
                    <a:lnTo>
                      <a:pt x="68" y="185"/>
                    </a:lnTo>
                    <a:lnTo>
                      <a:pt x="69" y="188"/>
                    </a:lnTo>
                    <a:lnTo>
                      <a:pt x="71" y="190"/>
                    </a:lnTo>
                    <a:lnTo>
                      <a:pt x="71" y="190"/>
                    </a:lnTo>
                    <a:lnTo>
                      <a:pt x="71" y="190"/>
                    </a:lnTo>
                    <a:lnTo>
                      <a:pt x="69" y="188"/>
                    </a:lnTo>
                    <a:lnTo>
                      <a:pt x="66" y="185"/>
                    </a:lnTo>
                    <a:lnTo>
                      <a:pt x="64" y="185"/>
                    </a:lnTo>
                    <a:lnTo>
                      <a:pt x="61" y="188"/>
                    </a:lnTo>
                    <a:lnTo>
                      <a:pt x="61" y="188"/>
                    </a:lnTo>
                    <a:lnTo>
                      <a:pt x="61" y="188"/>
                    </a:lnTo>
                    <a:lnTo>
                      <a:pt x="59" y="190"/>
                    </a:lnTo>
                    <a:lnTo>
                      <a:pt x="59" y="190"/>
                    </a:lnTo>
                    <a:lnTo>
                      <a:pt x="59" y="190"/>
                    </a:lnTo>
                    <a:lnTo>
                      <a:pt x="59" y="190"/>
                    </a:lnTo>
                    <a:lnTo>
                      <a:pt x="59" y="190"/>
                    </a:lnTo>
                    <a:lnTo>
                      <a:pt x="59" y="190"/>
                    </a:lnTo>
                    <a:lnTo>
                      <a:pt x="59" y="191"/>
                    </a:lnTo>
                    <a:lnTo>
                      <a:pt x="61" y="191"/>
                    </a:lnTo>
                    <a:lnTo>
                      <a:pt x="61" y="191"/>
                    </a:lnTo>
                    <a:lnTo>
                      <a:pt x="61" y="193"/>
                    </a:lnTo>
                    <a:lnTo>
                      <a:pt x="61" y="193"/>
                    </a:lnTo>
                    <a:lnTo>
                      <a:pt x="59" y="193"/>
                    </a:lnTo>
                    <a:lnTo>
                      <a:pt x="59" y="195"/>
                    </a:lnTo>
                    <a:lnTo>
                      <a:pt x="59" y="195"/>
                    </a:lnTo>
                    <a:lnTo>
                      <a:pt x="59" y="195"/>
                    </a:lnTo>
                    <a:lnTo>
                      <a:pt x="59" y="195"/>
                    </a:lnTo>
                    <a:lnTo>
                      <a:pt x="59" y="195"/>
                    </a:lnTo>
                    <a:lnTo>
                      <a:pt x="57" y="195"/>
                    </a:lnTo>
                    <a:lnTo>
                      <a:pt x="57" y="195"/>
                    </a:lnTo>
                    <a:lnTo>
                      <a:pt x="57" y="195"/>
                    </a:lnTo>
                    <a:lnTo>
                      <a:pt x="57" y="195"/>
                    </a:lnTo>
                    <a:lnTo>
                      <a:pt x="57" y="195"/>
                    </a:lnTo>
                    <a:lnTo>
                      <a:pt x="57" y="195"/>
                    </a:lnTo>
                    <a:lnTo>
                      <a:pt x="56" y="195"/>
                    </a:lnTo>
                    <a:lnTo>
                      <a:pt x="56" y="195"/>
                    </a:lnTo>
                    <a:lnTo>
                      <a:pt x="56" y="195"/>
                    </a:lnTo>
                    <a:lnTo>
                      <a:pt x="56" y="195"/>
                    </a:lnTo>
                    <a:lnTo>
                      <a:pt x="56" y="195"/>
                    </a:lnTo>
                    <a:lnTo>
                      <a:pt x="56" y="195"/>
                    </a:lnTo>
                    <a:lnTo>
                      <a:pt x="56" y="195"/>
                    </a:lnTo>
                    <a:lnTo>
                      <a:pt x="56" y="195"/>
                    </a:lnTo>
                    <a:lnTo>
                      <a:pt x="54" y="195"/>
                    </a:lnTo>
                    <a:lnTo>
                      <a:pt x="52" y="185"/>
                    </a:lnTo>
                    <a:lnTo>
                      <a:pt x="7" y="185"/>
                    </a:lnTo>
                    <a:lnTo>
                      <a:pt x="7" y="159"/>
                    </a:lnTo>
                    <a:lnTo>
                      <a:pt x="5" y="122"/>
                    </a:lnTo>
                    <a:lnTo>
                      <a:pt x="3" y="90"/>
                    </a:lnTo>
                    <a:lnTo>
                      <a:pt x="1" y="73"/>
                    </a:lnTo>
                    <a:lnTo>
                      <a:pt x="0" y="56"/>
                    </a:lnTo>
                    <a:lnTo>
                      <a:pt x="0" y="0"/>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55" name="Freeform 2716"/>
              <p:cNvSpPr>
                <a:spLocks/>
              </p:cNvSpPr>
              <p:nvPr/>
            </p:nvSpPr>
            <p:spPr bwMode="auto">
              <a:xfrm>
                <a:off x="3574" y="1406"/>
                <a:ext cx="41" cy="27"/>
              </a:xfrm>
              <a:custGeom>
                <a:avLst/>
                <a:gdLst>
                  <a:gd name="T0" fmla="*/ 26 w 41"/>
                  <a:gd name="T1" fmla="*/ 25 h 27"/>
                  <a:gd name="T2" fmla="*/ 0 w 41"/>
                  <a:gd name="T3" fmla="*/ 27 h 27"/>
                  <a:gd name="T4" fmla="*/ 4 w 41"/>
                  <a:gd name="T5" fmla="*/ 18 h 27"/>
                  <a:gd name="T6" fmla="*/ 10 w 41"/>
                  <a:gd name="T7" fmla="*/ 17 h 27"/>
                  <a:gd name="T8" fmla="*/ 19 w 41"/>
                  <a:gd name="T9" fmla="*/ 10 h 27"/>
                  <a:gd name="T10" fmla="*/ 19 w 41"/>
                  <a:gd name="T11" fmla="*/ 5 h 27"/>
                  <a:gd name="T12" fmla="*/ 26 w 41"/>
                  <a:gd name="T13" fmla="*/ 0 h 27"/>
                  <a:gd name="T14" fmla="*/ 37 w 41"/>
                  <a:gd name="T15" fmla="*/ 1 h 27"/>
                  <a:gd name="T16" fmla="*/ 37 w 41"/>
                  <a:gd name="T17" fmla="*/ 17 h 27"/>
                  <a:gd name="T18" fmla="*/ 41 w 41"/>
                  <a:gd name="T19" fmla="*/ 25 h 27"/>
                  <a:gd name="T20" fmla="*/ 26 w 41"/>
                  <a:gd name="T2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27">
                    <a:moveTo>
                      <a:pt x="26" y="25"/>
                    </a:moveTo>
                    <a:lnTo>
                      <a:pt x="0" y="27"/>
                    </a:lnTo>
                    <a:lnTo>
                      <a:pt x="4" y="18"/>
                    </a:lnTo>
                    <a:lnTo>
                      <a:pt x="10" y="17"/>
                    </a:lnTo>
                    <a:lnTo>
                      <a:pt x="19" y="10"/>
                    </a:lnTo>
                    <a:lnTo>
                      <a:pt x="19" y="5"/>
                    </a:lnTo>
                    <a:lnTo>
                      <a:pt x="26" y="0"/>
                    </a:lnTo>
                    <a:lnTo>
                      <a:pt x="37" y="1"/>
                    </a:lnTo>
                    <a:lnTo>
                      <a:pt x="37" y="17"/>
                    </a:lnTo>
                    <a:lnTo>
                      <a:pt x="41" y="25"/>
                    </a:lnTo>
                    <a:lnTo>
                      <a:pt x="26" y="2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56" name="Freeform 2717"/>
              <p:cNvSpPr>
                <a:spLocks/>
              </p:cNvSpPr>
              <p:nvPr/>
            </p:nvSpPr>
            <p:spPr bwMode="auto">
              <a:xfrm>
                <a:off x="3574" y="1406"/>
                <a:ext cx="41" cy="27"/>
              </a:xfrm>
              <a:custGeom>
                <a:avLst/>
                <a:gdLst>
                  <a:gd name="T0" fmla="*/ 26 w 41"/>
                  <a:gd name="T1" fmla="*/ 25 h 27"/>
                  <a:gd name="T2" fmla="*/ 0 w 41"/>
                  <a:gd name="T3" fmla="*/ 27 h 27"/>
                  <a:gd name="T4" fmla="*/ 4 w 41"/>
                  <a:gd name="T5" fmla="*/ 18 h 27"/>
                  <a:gd name="T6" fmla="*/ 10 w 41"/>
                  <a:gd name="T7" fmla="*/ 17 h 27"/>
                  <a:gd name="T8" fmla="*/ 19 w 41"/>
                  <a:gd name="T9" fmla="*/ 10 h 27"/>
                  <a:gd name="T10" fmla="*/ 19 w 41"/>
                  <a:gd name="T11" fmla="*/ 5 h 27"/>
                  <a:gd name="T12" fmla="*/ 26 w 41"/>
                  <a:gd name="T13" fmla="*/ 0 h 27"/>
                  <a:gd name="T14" fmla="*/ 37 w 41"/>
                  <a:gd name="T15" fmla="*/ 1 h 27"/>
                  <a:gd name="T16" fmla="*/ 37 w 41"/>
                  <a:gd name="T17" fmla="*/ 17 h 27"/>
                  <a:gd name="T18" fmla="*/ 41 w 41"/>
                  <a:gd name="T19" fmla="*/ 25 h 27"/>
                  <a:gd name="T20" fmla="*/ 26 w 41"/>
                  <a:gd name="T2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27">
                    <a:moveTo>
                      <a:pt x="26" y="25"/>
                    </a:moveTo>
                    <a:lnTo>
                      <a:pt x="0" y="27"/>
                    </a:lnTo>
                    <a:lnTo>
                      <a:pt x="4" y="18"/>
                    </a:lnTo>
                    <a:lnTo>
                      <a:pt x="10" y="17"/>
                    </a:lnTo>
                    <a:lnTo>
                      <a:pt x="19" y="10"/>
                    </a:lnTo>
                    <a:lnTo>
                      <a:pt x="19" y="5"/>
                    </a:lnTo>
                    <a:lnTo>
                      <a:pt x="26" y="0"/>
                    </a:lnTo>
                    <a:lnTo>
                      <a:pt x="37" y="1"/>
                    </a:lnTo>
                    <a:lnTo>
                      <a:pt x="37" y="17"/>
                    </a:lnTo>
                    <a:lnTo>
                      <a:pt x="41" y="25"/>
                    </a:lnTo>
                    <a:lnTo>
                      <a:pt x="26"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57" name="Freeform 2718"/>
              <p:cNvSpPr>
                <a:spLocks/>
              </p:cNvSpPr>
              <p:nvPr/>
            </p:nvSpPr>
            <p:spPr bwMode="auto">
              <a:xfrm>
                <a:off x="3557" y="1329"/>
                <a:ext cx="41" cy="33"/>
              </a:xfrm>
              <a:custGeom>
                <a:avLst/>
                <a:gdLst>
                  <a:gd name="T0" fmla="*/ 41 w 41"/>
                  <a:gd name="T1" fmla="*/ 33 h 33"/>
                  <a:gd name="T2" fmla="*/ 41 w 41"/>
                  <a:gd name="T3" fmla="*/ 33 h 33"/>
                  <a:gd name="T4" fmla="*/ 41 w 41"/>
                  <a:gd name="T5" fmla="*/ 33 h 33"/>
                  <a:gd name="T6" fmla="*/ 41 w 41"/>
                  <a:gd name="T7" fmla="*/ 33 h 33"/>
                  <a:gd name="T8" fmla="*/ 37 w 41"/>
                  <a:gd name="T9" fmla="*/ 28 h 33"/>
                  <a:gd name="T10" fmla="*/ 26 w 41"/>
                  <a:gd name="T11" fmla="*/ 28 h 33"/>
                  <a:gd name="T12" fmla="*/ 7 w 41"/>
                  <a:gd name="T13" fmla="*/ 16 h 33"/>
                  <a:gd name="T14" fmla="*/ 2 w 41"/>
                  <a:gd name="T15" fmla="*/ 9 h 33"/>
                  <a:gd name="T16" fmla="*/ 0 w 41"/>
                  <a:gd name="T17" fmla="*/ 2 h 33"/>
                  <a:gd name="T18" fmla="*/ 26 w 41"/>
                  <a:gd name="T19" fmla="*/ 0 h 33"/>
                  <a:gd name="T20" fmla="*/ 41 w 41"/>
                  <a:gd name="T21" fmla="*/ 0 h 33"/>
                  <a:gd name="T22" fmla="*/ 41 w 41"/>
                  <a:gd name="T23" fmla="*/ 16 h 33"/>
                  <a:gd name="T24" fmla="*/ 41 w 41"/>
                  <a:gd name="T2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3">
                    <a:moveTo>
                      <a:pt x="41" y="33"/>
                    </a:moveTo>
                    <a:lnTo>
                      <a:pt x="41" y="33"/>
                    </a:lnTo>
                    <a:lnTo>
                      <a:pt x="41" y="33"/>
                    </a:lnTo>
                    <a:lnTo>
                      <a:pt x="41" y="33"/>
                    </a:lnTo>
                    <a:lnTo>
                      <a:pt x="37" y="28"/>
                    </a:lnTo>
                    <a:lnTo>
                      <a:pt x="26" y="28"/>
                    </a:lnTo>
                    <a:lnTo>
                      <a:pt x="7" y="16"/>
                    </a:lnTo>
                    <a:lnTo>
                      <a:pt x="2" y="9"/>
                    </a:lnTo>
                    <a:lnTo>
                      <a:pt x="0" y="2"/>
                    </a:lnTo>
                    <a:lnTo>
                      <a:pt x="26" y="0"/>
                    </a:lnTo>
                    <a:lnTo>
                      <a:pt x="41" y="0"/>
                    </a:lnTo>
                    <a:lnTo>
                      <a:pt x="41" y="16"/>
                    </a:lnTo>
                    <a:lnTo>
                      <a:pt x="41" y="3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58" name="Freeform 2719"/>
              <p:cNvSpPr>
                <a:spLocks/>
              </p:cNvSpPr>
              <p:nvPr/>
            </p:nvSpPr>
            <p:spPr bwMode="auto">
              <a:xfrm>
                <a:off x="3557" y="1329"/>
                <a:ext cx="41" cy="33"/>
              </a:xfrm>
              <a:custGeom>
                <a:avLst/>
                <a:gdLst>
                  <a:gd name="T0" fmla="*/ 41 w 41"/>
                  <a:gd name="T1" fmla="*/ 33 h 33"/>
                  <a:gd name="T2" fmla="*/ 41 w 41"/>
                  <a:gd name="T3" fmla="*/ 33 h 33"/>
                  <a:gd name="T4" fmla="*/ 41 w 41"/>
                  <a:gd name="T5" fmla="*/ 33 h 33"/>
                  <a:gd name="T6" fmla="*/ 41 w 41"/>
                  <a:gd name="T7" fmla="*/ 33 h 33"/>
                  <a:gd name="T8" fmla="*/ 37 w 41"/>
                  <a:gd name="T9" fmla="*/ 28 h 33"/>
                  <a:gd name="T10" fmla="*/ 26 w 41"/>
                  <a:gd name="T11" fmla="*/ 28 h 33"/>
                  <a:gd name="T12" fmla="*/ 7 w 41"/>
                  <a:gd name="T13" fmla="*/ 16 h 33"/>
                  <a:gd name="T14" fmla="*/ 2 w 41"/>
                  <a:gd name="T15" fmla="*/ 9 h 33"/>
                  <a:gd name="T16" fmla="*/ 0 w 41"/>
                  <a:gd name="T17" fmla="*/ 2 h 33"/>
                  <a:gd name="T18" fmla="*/ 26 w 41"/>
                  <a:gd name="T19" fmla="*/ 0 h 33"/>
                  <a:gd name="T20" fmla="*/ 41 w 41"/>
                  <a:gd name="T21" fmla="*/ 0 h 33"/>
                  <a:gd name="T22" fmla="*/ 41 w 41"/>
                  <a:gd name="T23" fmla="*/ 16 h 33"/>
                  <a:gd name="T24" fmla="*/ 41 w 41"/>
                  <a:gd name="T2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3">
                    <a:moveTo>
                      <a:pt x="41" y="33"/>
                    </a:moveTo>
                    <a:lnTo>
                      <a:pt x="41" y="33"/>
                    </a:lnTo>
                    <a:lnTo>
                      <a:pt x="41" y="33"/>
                    </a:lnTo>
                    <a:lnTo>
                      <a:pt x="41" y="33"/>
                    </a:lnTo>
                    <a:lnTo>
                      <a:pt x="37" y="28"/>
                    </a:lnTo>
                    <a:lnTo>
                      <a:pt x="26" y="28"/>
                    </a:lnTo>
                    <a:lnTo>
                      <a:pt x="7" y="16"/>
                    </a:lnTo>
                    <a:lnTo>
                      <a:pt x="2" y="9"/>
                    </a:lnTo>
                    <a:lnTo>
                      <a:pt x="0" y="2"/>
                    </a:lnTo>
                    <a:lnTo>
                      <a:pt x="26" y="0"/>
                    </a:lnTo>
                    <a:lnTo>
                      <a:pt x="41" y="0"/>
                    </a:lnTo>
                    <a:lnTo>
                      <a:pt x="41" y="16"/>
                    </a:lnTo>
                    <a:lnTo>
                      <a:pt x="41"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59" name="Freeform 2720"/>
              <p:cNvSpPr>
                <a:spLocks/>
              </p:cNvSpPr>
              <p:nvPr/>
            </p:nvSpPr>
            <p:spPr bwMode="auto">
              <a:xfrm>
                <a:off x="3528" y="1414"/>
                <a:ext cx="56" cy="27"/>
              </a:xfrm>
              <a:custGeom>
                <a:avLst/>
                <a:gdLst>
                  <a:gd name="T0" fmla="*/ 56 w 56"/>
                  <a:gd name="T1" fmla="*/ 9 h 27"/>
                  <a:gd name="T2" fmla="*/ 50 w 56"/>
                  <a:gd name="T3" fmla="*/ 10 h 27"/>
                  <a:gd name="T4" fmla="*/ 46 w 56"/>
                  <a:gd name="T5" fmla="*/ 19 h 27"/>
                  <a:gd name="T6" fmla="*/ 46 w 56"/>
                  <a:gd name="T7" fmla="*/ 27 h 27"/>
                  <a:gd name="T8" fmla="*/ 2 w 56"/>
                  <a:gd name="T9" fmla="*/ 27 h 27"/>
                  <a:gd name="T10" fmla="*/ 0 w 56"/>
                  <a:gd name="T11" fmla="*/ 2 h 27"/>
                  <a:gd name="T12" fmla="*/ 9 w 56"/>
                  <a:gd name="T13" fmla="*/ 2 h 27"/>
                  <a:gd name="T14" fmla="*/ 9 w 56"/>
                  <a:gd name="T15" fmla="*/ 10 h 27"/>
                  <a:gd name="T16" fmla="*/ 24 w 56"/>
                  <a:gd name="T17" fmla="*/ 10 h 27"/>
                  <a:gd name="T18" fmla="*/ 24 w 56"/>
                  <a:gd name="T19" fmla="*/ 2 h 27"/>
                  <a:gd name="T20" fmla="*/ 39 w 56"/>
                  <a:gd name="T21" fmla="*/ 2 h 27"/>
                  <a:gd name="T22" fmla="*/ 48 w 56"/>
                  <a:gd name="T23" fmla="*/ 0 h 27"/>
                  <a:gd name="T24" fmla="*/ 56 w 56"/>
                  <a:gd name="T25"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27">
                    <a:moveTo>
                      <a:pt x="56" y="9"/>
                    </a:moveTo>
                    <a:lnTo>
                      <a:pt x="50" y="10"/>
                    </a:lnTo>
                    <a:lnTo>
                      <a:pt x="46" y="19"/>
                    </a:lnTo>
                    <a:lnTo>
                      <a:pt x="46" y="27"/>
                    </a:lnTo>
                    <a:lnTo>
                      <a:pt x="2" y="27"/>
                    </a:lnTo>
                    <a:lnTo>
                      <a:pt x="0" y="2"/>
                    </a:lnTo>
                    <a:lnTo>
                      <a:pt x="9" y="2"/>
                    </a:lnTo>
                    <a:lnTo>
                      <a:pt x="9" y="10"/>
                    </a:lnTo>
                    <a:lnTo>
                      <a:pt x="24" y="10"/>
                    </a:lnTo>
                    <a:lnTo>
                      <a:pt x="24" y="2"/>
                    </a:lnTo>
                    <a:lnTo>
                      <a:pt x="39" y="2"/>
                    </a:lnTo>
                    <a:lnTo>
                      <a:pt x="48" y="0"/>
                    </a:lnTo>
                    <a:lnTo>
                      <a:pt x="56"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60" name="Freeform 2721"/>
              <p:cNvSpPr>
                <a:spLocks/>
              </p:cNvSpPr>
              <p:nvPr/>
            </p:nvSpPr>
            <p:spPr bwMode="auto">
              <a:xfrm>
                <a:off x="3528" y="1414"/>
                <a:ext cx="56" cy="27"/>
              </a:xfrm>
              <a:custGeom>
                <a:avLst/>
                <a:gdLst>
                  <a:gd name="T0" fmla="*/ 56 w 56"/>
                  <a:gd name="T1" fmla="*/ 9 h 27"/>
                  <a:gd name="T2" fmla="*/ 50 w 56"/>
                  <a:gd name="T3" fmla="*/ 10 h 27"/>
                  <a:gd name="T4" fmla="*/ 46 w 56"/>
                  <a:gd name="T5" fmla="*/ 19 h 27"/>
                  <a:gd name="T6" fmla="*/ 46 w 56"/>
                  <a:gd name="T7" fmla="*/ 27 h 27"/>
                  <a:gd name="T8" fmla="*/ 2 w 56"/>
                  <a:gd name="T9" fmla="*/ 27 h 27"/>
                  <a:gd name="T10" fmla="*/ 0 w 56"/>
                  <a:gd name="T11" fmla="*/ 2 h 27"/>
                  <a:gd name="T12" fmla="*/ 9 w 56"/>
                  <a:gd name="T13" fmla="*/ 2 h 27"/>
                  <a:gd name="T14" fmla="*/ 9 w 56"/>
                  <a:gd name="T15" fmla="*/ 10 h 27"/>
                  <a:gd name="T16" fmla="*/ 24 w 56"/>
                  <a:gd name="T17" fmla="*/ 10 h 27"/>
                  <a:gd name="T18" fmla="*/ 24 w 56"/>
                  <a:gd name="T19" fmla="*/ 2 h 27"/>
                  <a:gd name="T20" fmla="*/ 39 w 56"/>
                  <a:gd name="T21" fmla="*/ 2 h 27"/>
                  <a:gd name="T22" fmla="*/ 48 w 56"/>
                  <a:gd name="T23" fmla="*/ 0 h 27"/>
                  <a:gd name="T24" fmla="*/ 56 w 56"/>
                  <a:gd name="T25"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27">
                    <a:moveTo>
                      <a:pt x="56" y="9"/>
                    </a:moveTo>
                    <a:lnTo>
                      <a:pt x="50" y="10"/>
                    </a:lnTo>
                    <a:lnTo>
                      <a:pt x="46" y="19"/>
                    </a:lnTo>
                    <a:lnTo>
                      <a:pt x="46" y="27"/>
                    </a:lnTo>
                    <a:lnTo>
                      <a:pt x="2" y="27"/>
                    </a:lnTo>
                    <a:lnTo>
                      <a:pt x="0" y="2"/>
                    </a:lnTo>
                    <a:lnTo>
                      <a:pt x="9" y="2"/>
                    </a:lnTo>
                    <a:lnTo>
                      <a:pt x="9" y="10"/>
                    </a:lnTo>
                    <a:lnTo>
                      <a:pt x="24" y="10"/>
                    </a:lnTo>
                    <a:lnTo>
                      <a:pt x="24" y="2"/>
                    </a:lnTo>
                    <a:lnTo>
                      <a:pt x="39" y="2"/>
                    </a:lnTo>
                    <a:lnTo>
                      <a:pt x="48" y="0"/>
                    </a:lnTo>
                    <a:lnTo>
                      <a:pt x="56"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61" name="Freeform 2722"/>
              <p:cNvSpPr>
                <a:spLocks/>
              </p:cNvSpPr>
              <p:nvPr/>
            </p:nvSpPr>
            <p:spPr bwMode="auto">
              <a:xfrm>
                <a:off x="3496" y="1309"/>
                <a:ext cx="68" cy="49"/>
              </a:xfrm>
              <a:custGeom>
                <a:avLst/>
                <a:gdLst>
                  <a:gd name="T0" fmla="*/ 68 w 68"/>
                  <a:gd name="T1" fmla="*/ 36 h 49"/>
                  <a:gd name="T2" fmla="*/ 66 w 68"/>
                  <a:gd name="T3" fmla="*/ 43 h 49"/>
                  <a:gd name="T4" fmla="*/ 54 w 68"/>
                  <a:gd name="T5" fmla="*/ 49 h 49"/>
                  <a:gd name="T6" fmla="*/ 48 w 68"/>
                  <a:gd name="T7" fmla="*/ 49 h 49"/>
                  <a:gd name="T8" fmla="*/ 48 w 68"/>
                  <a:gd name="T9" fmla="*/ 46 h 49"/>
                  <a:gd name="T10" fmla="*/ 24 w 68"/>
                  <a:gd name="T11" fmla="*/ 46 h 49"/>
                  <a:gd name="T12" fmla="*/ 24 w 68"/>
                  <a:gd name="T13" fmla="*/ 37 h 49"/>
                  <a:gd name="T14" fmla="*/ 0 w 68"/>
                  <a:gd name="T15" fmla="*/ 37 h 49"/>
                  <a:gd name="T16" fmla="*/ 0 w 68"/>
                  <a:gd name="T17" fmla="*/ 4 h 49"/>
                  <a:gd name="T18" fmla="*/ 0 w 68"/>
                  <a:gd name="T19" fmla="*/ 2 h 49"/>
                  <a:gd name="T20" fmla="*/ 22 w 68"/>
                  <a:gd name="T21" fmla="*/ 0 h 49"/>
                  <a:gd name="T22" fmla="*/ 31 w 68"/>
                  <a:gd name="T23" fmla="*/ 0 h 49"/>
                  <a:gd name="T24" fmla="*/ 53 w 68"/>
                  <a:gd name="T25" fmla="*/ 0 h 49"/>
                  <a:gd name="T26" fmla="*/ 58 w 68"/>
                  <a:gd name="T27" fmla="*/ 5 h 49"/>
                  <a:gd name="T28" fmla="*/ 58 w 68"/>
                  <a:gd name="T29" fmla="*/ 15 h 49"/>
                  <a:gd name="T30" fmla="*/ 61 w 68"/>
                  <a:gd name="T31" fmla="*/ 22 h 49"/>
                  <a:gd name="T32" fmla="*/ 63 w 68"/>
                  <a:gd name="T33" fmla="*/ 29 h 49"/>
                  <a:gd name="T34" fmla="*/ 68 w 68"/>
                  <a:gd name="T35"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9">
                    <a:moveTo>
                      <a:pt x="68" y="36"/>
                    </a:moveTo>
                    <a:lnTo>
                      <a:pt x="66" y="43"/>
                    </a:lnTo>
                    <a:lnTo>
                      <a:pt x="54" y="49"/>
                    </a:lnTo>
                    <a:lnTo>
                      <a:pt x="48" y="49"/>
                    </a:lnTo>
                    <a:lnTo>
                      <a:pt x="48" y="46"/>
                    </a:lnTo>
                    <a:lnTo>
                      <a:pt x="24" y="46"/>
                    </a:lnTo>
                    <a:lnTo>
                      <a:pt x="24" y="37"/>
                    </a:lnTo>
                    <a:lnTo>
                      <a:pt x="0" y="37"/>
                    </a:lnTo>
                    <a:lnTo>
                      <a:pt x="0" y="4"/>
                    </a:lnTo>
                    <a:lnTo>
                      <a:pt x="0" y="2"/>
                    </a:lnTo>
                    <a:lnTo>
                      <a:pt x="22" y="0"/>
                    </a:lnTo>
                    <a:lnTo>
                      <a:pt x="31" y="0"/>
                    </a:lnTo>
                    <a:lnTo>
                      <a:pt x="53" y="0"/>
                    </a:lnTo>
                    <a:lnTo>
                      <a:pt x="58" y="5"/>
                    </a:lnTo>
                    <a:lnTo>
                      <a:pt x="58" y="15"/>
                    </a:lnTo>
                    <a:lnTo>
                      <a:pt x="61" y="22"/>
                    </a:lnTo>
                    <a:lnTo>
                      <a:pt x="63" y="29"/>
                    </a:lnTo>
                    <a:lnTo>
                      <a:pt x="68"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62" name="Freeform 2723"/>
              <p:cNvSpPr>
                <a:spLocks/>
              </p:cNvSpPr>
              <p:nvPr/>
            </p:nvSpPr>
            <p:spPr bwMode="auto">
              <a:xfrm>
                <a:off x="3496" y="1309"/>
                <a:ext cx="68" cy="49"/>
              </a:xfrm>
              <a:custGeom>
                <a:avLst/>
                <a:gdLst>
                  <a:gd name="T0" fmla="*/ 68 w 68"/>
                  <a:gd name="T1" fmla="*/ 36 h 49"/>
                  <a:gd name="T2" fmla="*/ 66 w 68"/>
                  <a:gd name="T3" fmla="*/ 43 h 49"/>
                  <a:gd name="T4" fmla="*/ 54 w 68"/>
                  <a:gd name="T5" fmla="*/ 49 h 49"/>
                  <a:gd name="T6" fmla="*/ 48 w 68"/>
                  <a:gd name="T7" fmla="*/ 49 h 49"/>
                  <a:gd name="T8" fmla="*/ 48 w 68"/>
                  <a:gd name="T9" fmla="*/ 46 h 49"/>
                  <a:gd name="T10" fmla="*/ 24 w 68"/>
                  <a:gd name="T11" fmla="*/ 46 h 49"/>
                  <a:gd name="T12" fmla="*/ 24 w 68"/>
                  <a:gd name="T13" fmla="*/ 37 h 49"/>
                  <a:gd name="T14" fmla="*/ 0 w 68"/>
                  <a:gd name="T15" fmla="*/ 37 h 49"/>
                  <a:gd name="T16" fmla="*/ 0 w 68"/>
                  <a:gd name="T17" fmla="*/ 4 h 49"/>
                  <a:gd name="T18" fmla="*/ 0 w 68"/>
                  <a:gd name="T19" fmla="*/ 2 h 49"/>
                  <a:gd name="T20" fmla="*/ 22 w 68"/>
                  <a:gd name="T21" fmla="*/ 0 h 49"/>
                  <a:gd name="T22" fmla="*/ 31 w 68"/>
                  <a:gd name="T23" fmla="*/ 0 h 49"/>
                  <a:gd name="T24" fmla="*/ 53 w 68"/>
                  <a:gd name="T25" fmla="*/ 0 h 49"/>
                  <a:gd name="T26" fmla="*/ 58 w 68"/>
                  <a:gd name="T27" fmla="*/ 5 h 49"/>
                  <a:gd name="T28" fmla="*/ 58 w 68"/>
                  <a:gd name="T29" fmla="*/ 15 h 49"/>
                  <a:gd name="T30" fmla="*/ 61 w 68"/>
                  <a:gd name="T31" fmla="*/ 22 h 49"/>
                  <a:gd name="T32" fmla="*/ 63 w 68"/>
                  <a:gd name="T33" fmla="*/ 29 h 49"/>
                  <a:gd name="T34" fmla="*/ 68 w 68"/>
                  <a:gd name="T35"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9">
                    <a:moveTo>
                      <a:pt x="68" y="36"/>
                    </a:moveTo>
                    <a:lnTo>
                      <a:pt x="66" y="43"/>
                    </a:lnTo>
                    <a:lnTo>
                      <a:pt x="54" y="49"/>
                    </a:lnTo>
                    <a:lnTo>
                      <a:pt x="48" y="49"/>
                    </a:lnTo>
                    <a:lnTo>
                      <a:pt x="48" y="46"/>
                    </a:lnTo>
                    <a:lnTo>
                      <a:pt x="24" y="46"/>
                    </a:lnTo>
                    <a:lnTo>
                      <a:pt x="24" y="37"/>
                    </a:lnTo>
                    <a:lnTo>
                      <a:pt x="0" y="37"/>
                    </a:lnTo>
                    <a:lnTo>
                      <a:pt x="0" y="4"/>
                    </a:lnTo>
                    <a:lnTo>
                      <a:pt x="0" y="2"/>
                    </a:lnTo>
                    <a:lnTo>
                      <a:pt x="22" y="0"/>
                    </a:lnTo>
                    <a:lnTo>
                      <a:pt x="31" y="0"/>
                    </a:lnTo>
                    <a:lnTo>
                      <a:pt x="53" y="0"/>
                    </a:lnTo>
                    <a:lnTo>
                      <a:pt x="58" y="5"/>
                    </a:lnTo>
                    <a:lnTo>
                      <a:pt x="58" y="15"/>
                    </a:lnTo>
                    <a:lnTo>
                      <a:pt x="61" y="22"/>
                    </a:lnTo>
                    <a:lnTo>
                      <a:pt x="63" y="29"/>
                    </a:lnTo>
                    <a:lnTo>
                      <a:pt x="68"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63" name="Freeform 2724"/>
              <p:cNvSpPr>
                <a:spLocks/>
              </p:cNvSpPr>
              <p:nvPr/>
            </p:nvSpPr>
            <p:spPr bwMode="auto">
              <a:xfrm>
                <a:off x="3608" y="1465"/>
                <a:ext cx="24" cy="36"/>
              </a:xfrm>
              <a:custGeom>
                <a:avLst/>
                <a:gdLst>
                  <a:gd name="T0" fmla="*/ 24 w 24"/>
                  <a:gd name="T1" fmla="*/ 36 h 36"/>
                  <a:gd name="T2" fmla="*/ 0 w 24"/>
                  <a:gd name="T3" fmla="*/ 36 h 36"/>
                  <a:gd name="T4" fmla="*/ 0 w 24"/>
                  <a:gd name="T5" fmla="*/ 2 h 36"/>
                  <a:gd name="T6" fmla="*/ 22 w 24"/>
                  <a:gd name="T7" fmla="*/ 0 h 36"/>
                  <a:gd name="T8" fmla="*/ 24 w 24"/>
                  <a:gd name="T9" fmla="*/ 36 h 36"/>
                  <a:gd name="T10" fmla="*/ 24 w 24"/>
                  <a:gd name="T11" fmla="*/ 36 h 36"/>
                  <a:gd name="T12" fmla="*/ 24 w 24"/>
                  <a:gd name="T13" fmla="*/ 36 h 36"/>
                  <a:gd name="T14" fmla="*/ 24 w 24"/>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6">
                    <a:moveTo>
                      <a:pt x="24" y="36"/>
                    </a:moveTo>
                    <a:lnTo>
                      <a:pt x="0" y="36"/>
                    </a:lnTo>
                    <a:lnTo>
                      <a:pt x="0" y="2"/>
                    </a:lnTo>
                    <a:lnTo>
                      <a:pt x="22" y="0"/>
                    </a:lnTo>
                    <a:lnTo>
                      <a:pt x="24" y="36"/>
                    </a:lnTo>
                    <a:lnTo>
                      <a:pt x="24" y="36"/>
                    </a:lnTo>
                    <a:lnTo>
                      <a:pt x="24" y="36"/>
                    </a:lnTo>
                    <a:lnTo>
                      <a:pt x="24"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64" name="Freeform 2725"/>
              <p:cNvSpPr>
                <a:spLocks/>
              </p:cNvSpPr>
              <p:nvPr/>
            </p:nvSpPr>
            <p:spPr bwMode="auto">
              <a:xfrm>
                <a:off x="3608" y="1465"/>
                <a:ext cx="24" cy="36"/>
              </a:xfrm>
              <a:custGeom>
                <a:avLst/>
                <a:gdLst>
                  <a:gd name="T0" fmla="*/ 24 w 24"/>
                  <a:gd name="T1" fmla="*/ 36 h 36"/>
                  <a:gd name="T2" fmla="*/ 0 w 24"/>
                  <a:gd name="T3" fmla="*/ 36 h 36"/>
                  <a:gd name="T4" fmla="*/ 0 w 24"/>
                  <a:gd name="T5" fmla="*/ 2 h 36"/>
                  <a:gd name="T6" fmla="*/ 22 w 24"/>
                  <a:gd name="T7" fmla="*/ 0 h 36"/>
                  <a:gd name="T8" fmla="*/ 24 w 24"/>
                  <a:gd name="T9" fmla="*/ 36 h 36"/>
                  <a:gd name="T10" fmla="*/ 24 w 24"/>
                  <a:gd name="T11" fmla="*/ 36 h 36"/>
                  <a:gd name="T12" fmla="*/ 24 w 24"/>
                  <a:gd name="T13" fmla="*/ 36 h 36"/>
                  <a:gd name="T14" fmla="*/ 24 w 24"/>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6">
                    <a:moveTo>
                      <a:pt x="24" y="36"/>
                    </a:moveTo>
                    <a:lnTo>
                      <a:pt x="0" y="36"/>
                    </a:lnTo>
                    <a:lnTo>
                      <a:pt x="0" y="2"/>
                    </a:lnTo>
                    <a:lnTo>
                      <a:pt x="22" y="0"/>
                    </a:lnTo>
                    <a:lnTo>
                      <a:pt x="24" y="36"/>
                    </a:lnTo>
                    <a:lnTo>
                      <a:pt x="24" y="36"/>
                    </a:lnTo>
                    <a:lnTo>
                      <a:pt x="24" y="36"/>
                    </a:lnTo>
                    <a:lnTo>
                      <a:pt x="24"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65" name="Freeform 2726"/>
              <p:cNvSpPr>
                <a:spLocks/>
              </p:cNvSpPr>
              <p:nvPr/>
            </p:nvSpPr>
            <p:spPr bwMode="auto">
              <a:xfrm>
                <a:off x="3427" y="1313"/>
                <a:ext cx="30" cy="33"/>
              </a:xfrm>
              <a:custGeom>
                <a:avLst/>
                <a:gdLst>
                  <a:gd name="T0" fmla="*/ 30 w 30"/>
                  <a:gd name="T1" fmla="*/ 33 h 33"/>
                  <a:gd name="T2" fmla="*/ 8 w 30"/>
                  <a:gd name="T3" fmla="*/ 33 h 33"/>
                  <a:gd name="T4" fmla="*/ 0 w 30"/>
                  <a:gd name="T5" fmla="*/ 33 h 33"/>
                  <a:gd name="T6" fmla="*/ 0 w 30"/>
                  <a:gd name="T7" fmla="*/ 16 h 33"/>
                  <a:gd name="T8" fmla="*/ 0 w 30"/>
                  <a:gd name="T9" fmla="*/ 0 h 33"/>
                  <a:gd name="T10" fmla="*/ 30 w 30"/>
                  <a:gd name="T11" fmla="*/ 0 h 33"/>
                  <a:gd name="T12" fmla="*/ 30 w 30"/>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30" h="33">
                    <a:moveTo>
                      <a:pt x="30" y="33"/>
                    </a:moveTo>
                    <a:lnTo>
                      <a:pt x="8" y="33"/>
                    </a:lnTo>
                    <a:lnTo>
                      <a:pt x="0" y="33"/>
                    </a:lnTo>
                    <a:lnTo>
                      <a:pt x="0" y="16"/>
                    </a:lnTo>
                    <a:lnTo>
                      <a:pt x="0" y="0"/>
                    </a:lnTo>
                    <a:lnTo>
                      <a:pt x="30" y="0"/>
                    </a:lnTo>
                    <a:lnTo>
                      <a:pt x="30" y="3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66" name="Freeform 2727"/>
              <p:cNvSpPr>
                <a:spLocks/>
              </p:cNvSpPr>
              <p:nvPr/>
            </p:nvSpPr>
            <p:spPr bwMode="auto">
              <a:xfrm>
                <a:off x="3427" y="1313"/>
                <a:ext cx="30" cy="33"/>
              </a:xfrm>
              <a:custGeom>
                <a:avLst/>
                <a:gdLst>
                  <a:gd name="T0" fmla="*/ 30 w 30"/>
                  <a:gd name="T1" fmla="*/ 33 h 33"/>
                  <a:gd name="T2" fmla="*/ 8 w 30"/>
                  <a:gd name="T3" fmla="*/ 33 h 33"/>
                  <a:gd name="T4" fmla="*/ 0 w 30"/>
                  <a:gd name="T5" fmla="*/ 33 h 33"/>
                  <a:gd name="T6" fmla="*/ 0 w 30"/>
                  <a:gd name="T7" fmla="*/ 16 h 33"/>
                  <a:gd name="T8" fmla="*/ 0 w 30"/>
                  <a:gd name="T9" fmla="*/ 0 h 33"/>
                  <a:gd name="T10" fmla="*/ 30 w 30"/>
                  <a:gd name="T11" fmla="*/ 0 h 33"/>
                  <a:gd name="T12" fmla="*/ 30 w 30"/>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30" h="33">
                    <a:moveTo>
                      <a:pt x="30" y="33"/>
                    </a:moveTo>
                    <a:lnTo>
                      <a:pt x="8" y="33"/>
                    </a:lnTo>
                    <a:lnTo>
                      <a:pt x="0" y="33"/>
                    </a:lnTo>
                    <a:lnTo>
                      <a:pt x="0" y="16"/>
                    </a:lnTo>
                    <a:lnTo>
                      <a:pt x="0" y="0"/>
                    </a:lnTo>
                    <a:lnTo>
                      <a:pt x="30" y="0"/>
                    </a:lnTo>
                    <a:lnTo>
                      <a:pt x="30"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67" name="Freeform 2728"/>
              <p:cNvSpPr>
                <a:spLocks/>
              </p:cNvSpPr>
              <p:nvPr/>
            </p:nvSpPr>
            <p:spPr bwMode="auto">
              <a:xfrm>
                <a:off x="3435" y="1346"/>
                <a:ext cx="54" cy="28"/>
              </a:xfrm>
              <a:custGeom>
                <a:avLst/>
                <a:gdLst>
                  <a:gd name="T0" fmla="*/ 54 w 54"/>
                  <a:gd name="T1" fmla="*/ 0 h 28"/>
                  <a:gd name="T2" fmla="*/ 54 w 54"/>
                  <a:gd name="T3" fmla="*/ 26 h 28"/>
                  <a:gd name="T4" fmla="*/ 5 w 54"/>
                  <a:gd name="T5" fmla="*/ 28 h 28"/>
                  <a:gd name="T6" fmla="*/ 4 w 54"/>
                  <a:gd name="T7" fmla="*/ 26 h 28"/>
                  <a:gd name="T8" fmla="*/ 4 w 54"/>
                  <a:gd name="T9" fmla="*/ 26 h 28"/>
                  <a:gd name="T10" fmla="*/ 2 w 54"/>
                  <a:gd name="T11" fmla="*/ 26 h 28"/>
                  <a:gd name="T12" fmla="*/ 2 w 54"/>
                  <a:gd name="T13" fmla="*/ 26 h 28"/>
                  <a:gd name="T14" fmla="*/ 0 w 54"/>
                  <a:gd name="T15" fmla="*/ 24 h 28"/>
                  <a:gd name="T16" fmla="*/ 0 w 54"/>
                  <a:gd name="T17" fmla="*/ 0 h 28"/>
                  <a:gd name="T18" fmla="*/ 22 w 54"/>
                  <a:gd name="T19" fmla="*/ 0 h 28"/>
                  <a:gd name="T20" fmla="*/ 54 w 54"/>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28">
                    <a:moveTo>
                      <a:pt x="54" y="0"/>
                    </a:moveTo>
                    <a:lnTo>
                      <a:pt x="54" y="26"/>
                    </a:lnTo>
                    <a:lnTo>
                      <a:pt x="5" y="28"/>
                    </a:lnTo>
                    <a:lnTo>
                      <a:pt x="4" y="26"/>
                    </a:lnTo>
                    <a:lnTo>
                      <a:pt x="4" y="26"/>
                    </a:lnTo>
                    <a:lnTo>
                      <a:pt x="2" y="26"/>
                    </a:lnTo>
                    <a:lnTo>
                      <a:pt x="2" y="26"/>
                    </a:lnTo>
                    <a:lnTo>
                      <a:pt x="0" y="24"/>
                    </a:lnTo>
                    <a:lnTo>
                      <a:pt x="0" y="0"/>
                    </a:lnTo>
                    <a:lnTo>
                      <a:pt x="22" y="0"/>
                    </a:lnTo>
                    <a:lnTo>
                      <a:pt x="5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68" name="Freeform 2729"/>
              <p:cNvSpPr>
                <a:spLocks/>
              </p:cNvSpPr>
              <p:nvPr/>
            </p:nvSpPr>
            <p:spPr bwMode="auto">
              <a:xfrm>
                <a:off x="3435" y="1346"/>
                <a:ext cx="54" cy="28"/>
              </a:xfrm>
              <a:custGeom>
                <a:avLst/>
                <a:gdLst>
                  <a:gd name="T0" fmla="*/ 54 w 54"/>
                  <a:gd name="T1" fmla="*/ 0 h 28"/>
                  <a:gd name="T2" fmla="*/ 54 w 54"/>
                  <a:gd name="T3" fmla="*/ 26 h 28"/>
                  <a:gd name="T4" fmla="*/ 5 w 54"/>
                  <a:gd name="T5" fmla="*/ 28 h 28"/>
                  <a:gd name="T6" fmla="*/ 4 w 54"/>
                  <a:gd name="T7" fmla="*/ 26 h 28"/>
                  <a:gd name="T8" fmla="*/ 4 w 54"/>
                  <a:gd name="T9" fmla="*/ 26 h 28"/>
                  <a:gd name="T10" fmla="*/ 2 w 54"/>
                  <a:gd name="T11" fmla="*/ 26 h 28"/>
                  <a:gd name="T12" fmla="*/ 2 w 54"/>
                  <a:gd name="T13" fmla="*/ 26 h 28"/>
                  <a:gd name="T14" fmla="*/ 0 w 54"/>
                  <a:gd name="T15" fmla="*/ 24 h 28"/>
                  <a:gd name="T16" fmla="*/ 0 w 54"/>
                  <a:gd name="T17" fmla="*/ 0 h 28"/>
                  <a:gd name="T18" fmla="*/ 22 w 54"/>
                  <a:gd name="T19" fmla="*/ 0 h 28"/>
                  <a:gd name="T20" fmla="*/ 54 w 54"/>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28">
                    <a:moveTo>
                      <a:pt x="54" y="0"/>
                    </a:moveTo>
                    <a:lnTo>
                      <a:pt x="54" y="26"/>
                    </a:lnTo>
                    <a:lnTo>
                      <a:pt x="5" y="28"/>
                    </a:lnTo>
                    <a:lnTo>
                      <a:pt x="4" y="26"/>
                    </a:lnTo>
                    <a:lnTo>
                      <a:pt x="4" y="26"/>
                    </a:lnTo>
                    <a:lnTo>
                      <a:pt x="2" y="26"/>
                    </a:lnTo>
                    <a:lnTo>
                      <a:pt x="2" y="26"/>
                    </a:lnTo>
                    <a:lnTo>
                      <a:pt x="0" y="24"/>
                    </a:lnTo>
                    <a:lnTo>
                      <a:pt x="0" y="0"/>
                    </a:lnTo>
                    <a:lnTo>
                      <a:pt x="22" y="0"/>
                    </a:lnTo>
                    <a:lnTo>
                      <a:pt x="5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69" name="Freeform 2730"/>
              <p:cNvSpPr>
                <a:spLocks/>
              </p:cNvSpPr>
              <p:nvPr/>
            </p:nvSpPr>
            <p:spPr bwMode="auto">
              <a:xfrm>
                <a:off x="3495" y="1250"/>
                <a:ext cx="32" cy="61"/>
              </a:xfrm>
              <a:custGeom>
                <a:avLst/>
                <a:gdLst>
                  <a:gd name="T0" fmla="*/ 23 w 32"/>
                  <a:gd name="T1" fmla="*/ 59 h 61"/>
                  <a:gd name="T2" fmla="*/ 1 w 32"/>
                  <a:gd name="T3" fmla="*/ 61 h 61"/>
                  <a:gd name="T4" fmla="*/ 0 w 32"/>
                  <a:gd name="T5" fmla="*/ 27 h 61"/>
                  <a:gd name="T6" fmla="*/ 0 w 32"/>
                  <a:gd name="T7" fmla="*/ 0 h 61"/>
                  <a:gd name="T8" fmla="*/ 25 w 32"/>
                  <a:gd name="T9" fmla="*/ 0 h 61"/>
                  <a:gd name="T10" fmla="*/ 25 w 32"/>
                  <a:gd name="T11" fmla="*/ 2 h 61"/>
                  <a:gd name="T12" fmla="*/ 30 w 32"/>
                  <a:gd name="T13" fmla="*/ 2 h 61"/>
                  <a:gd name="T14" fmla="*/ 32 w 32"/>
                  <a:gd name="T15" fmla="*/ 59 h 61"/>
                  <a:gd name="T16" fmla="*/ 23 w 32"/>
                  <a:gd name="T17"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1">
                    <a:moveTo>
                      <a:pt x="23" y="59"/>
                    </a:moveTo>
                    <a:lnTo>
                      <a:pt x="1" y="61"/>
                    </a:lnTo>
                    <a:lnTo>
                      <a:pt x="0" y="27"/>
                    </a:lnTo>
                    <a:lnTo>
                      <a:pt x="0" y="0"/>
                    </a:lnTo>
                    <a:lnTo>
                      <a:pt x="25" y="0"/>
                    </a:lnTo>
                    <a:lnTo>
                      <a:pt x="25" y="2"/>
                    </a:lnTo>
                    <a:lnTo>
                      <a:pt x="30" y="2"/>
                    </a:lnTo>
                    <a:lnTo>
                      <a:pt x="32" y="59"/>
                    </a:lnTo>
                    <a:lnTo>
                      <a:pt x="23" y="5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70" name="Freeform 2731"/>
              <p:cNvSpPr>
                <a:spLocks/>
              </p:cNvSpPr>
              <p:nvPr/>
            </p:nvSpPr>
            <p:spPr bwMode="auto">
              <a:xfrm>
                <a:off x="3495" y="1250"/>
                <a:ext cx="32" cy="61"/>
              </a:xfrm>
              <a:custGeom>
                <a:avLst/>
                <a:gdLst>
                  <a:gd name="T0" fmla="*/ 23 w 32"/>
                  <a:gd name="T1" fmla="*/ 59 h 61"/>
                  <a:gd name="T2" fmla="*/ 1 w 32"/>
                  <a:gd name="T3" fmla="*/ 61 h 61"/>
                  <a:gd name="T4" fmla="*/ 0 w 32"/>
                  <a:gd name="T5" fmla="*/ 27 h 61"/>
                  <a:gd name="T6" fmla="*/ 0 w 32"/>
                  <a:gd name="T7" fmla="*/ 0 h 61"/>
                  <a:gd name="T8" fmla="*/ 25 w 32"/>
                  <a:gd name="T9" fmla="*/ 0 h 61"/>
                  <a:gd name="T10" fmla="*/ 25 w 32"/>
                  <a:gd name="T11" fmla="*/ 2 h 61"/>
                  <a:gd name="T12" fmla="*/ 30 w 32"/>
                  <a:gd name="T13" fmla="*/ 2 h 61"/>
                  <a:gd name="T14" fmla="*/ 32 w 32"/>
                  <a:gd name="T15" fmla="*/ 59 h 61"/>
                  <a:gd name="T16" fmla="*/ 23 w 32"/>
                  <a:gd name="T17"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1">
                    <a:moveTo>
                      <a:pt x="23" y="59"/>
                    </a:moveTo>
                    <a:lnTo>
                      <a:pt x="1" y="61"/>
                    </a:lnTo>
                    <a:lnTo>
                      <a:pt x="0" y="27"/>
                    </a:lnTo>
                    <a:lnTo>
                      <a:pt x="0" y="0"/>
                    </a:lnTo>
                    <a:lnTo>
                      <a:pt x="25" y="0"/>
                    </a:lnTo>
                    <a:lnTo>
                      <a:pt x="25" y="2"/>
                    </a:lnTo>
                    <a:lnTo>
                      <a:pt x="30" y="2"/>
                    </a:lnTo>
                    <a:lnTo>
                      <a:pt x="32" y="59"/>
                    </a:lnTo>
                    <a:lnTo>
                      <a:pt x="23" y="5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71" name="Freeform 2732"/>
              <p:cNvSpPr>
                <a:spLocks/>
              </p:cNvSpPr>
              <p:nvPr/>
            </p:nvSpPr>
            <p:spPr bwMode="auto">
              <a:xfrm>
                <a:off x="3389" y="1285"/>
                <a:ext cx="38" cy="44"/>
              </a:xfrm>
              <a:custGeom>
                <a:avLst/>
                <a:gdLst>
                  <a:gd name="T0" fmla="*/ 38 w 38"/>
                  <a:gd name="T1" fmla="*/ 28 h 44"/>
                  <a:gd name="T2" fmla="*/ 38 w 38"/>
                  <a:gd name="T3" fmla="*/ 44 h 44"/>
                  <a:gd name="T4" fmla="*/ 0 w 38"/>
                  <a:gd name="T5" fmla="*/ 44 h 44"/>
                  <a:gd name="T6" fmla="*/ 0 w 38"/>
                  <a:gd name="T7" fmla="*/ 43 h 44"/>
                  <a:gd name="T8" fmla="*/ 0 w 38"/>
                  <a:gd name="T9" fmla="*/ 43 h 44"/>
                  <a:gd name="T10" fmla="*/ 0 w 38"/>
                  <a:gd name="T11" fmla="*/ 43 h 44"/>
                  <a:gd name="T12" fmla="*/ 0 w 38"/>
                  <a:gd name="T13" fmla="*/ 43 h 44"/>
                  <a:gd name="T14" fmla="*/ 0 w 38"/>
                  <a:gd name="T15" fmla="*/ 43 h 44"/>
                  <a:gd name="T16" fmla="*/ 0 w 38"/>
                  <a:gd name="T17" fmla="*/ 39 h 44"/>
                  <a:gd name="T18" fmla="*/ 0 w 38"/>
                  <a:gd name="T19" fmla="*/ 38 h 44"/>
                  <a:gd name="T20" fmla="*/ 0 w 38"/>
                  <a:gd name="T21" fmla="*/ 38 h 44"/>
                  <a:gd name="T22" fmla="*/ 7 w 38"/>
                  <a:gd name="T23" fmla="*/ 33 h 44"/>
                  <a:gd name="T24" fmla="*/ 9 w 38"/>
                  <a:gd name="T25" fmla="*/ 31 h 44"/>
                  <a:gd name="T26" fmla="*/ 11 w 38"/>
                  <a:gd name="T27" fmla="*/ 29 h 44"/>
                  <a:gd name="T28" fmla="*/ 12 w 38"/>
                  <a:gd name="T29" fmla="*/ 28 h 44"/>
                  <a:gd name="T30" fmla="*/ 17 w 38"/>
                  <a:gd name="T31" fmla="*/ 21 h 44"/>
                  <a:gd name="T32" fmla="*/ 17 w 38"/>
                  <a:gd name="T33" fmla="*/ 21 h 44"/>
                  <a:gd name="T34" fmla="*/ 17 w 38"/>
                  <a:gd name="T35" fmla="*/ 19 h 44"/>
                  <a:gd name="T36" fmla="*/ 17 w 38"/>
                  <a:gd name="T37" fmla="*/ 17 h 44"/>
                  <a:gd name="T38" fmla="*/ 17 w 38"/>
                  <a:gd name="T39" fmla="*/ 14 h 44"/>
                  <a:gd name="T40" fmla="*/ 17 w 38"/>
                  <a:gd name="T41" fmla="*/ 14 h 44"/>
                  <a:gd name="T42" fmla="*/ 17 w 38"/>
                  <a:gd name="T43" fmla="*/ 12 h 44"/>
                  <a:gd name="T44" fmla="*/ 17 w 38"/>
                  <a:gd name="T45" fmla="*/ 12 h 44"/>
                  <a:gd name="T46" fmla="*/ 17 w 38"/>
                  <a:gd name="T47" fmla="*/ 12 h 44"/>
                  <a:gd name="T48" fmla="*/ 17 w 38"/>
                  <a:gd name="T49" fmla="*/ 12 h 44"/>
                  <a:gd name="T50" fmla="*/ 17 w 38"/>
                  <a:gd name="T51" fmla="*/ 11 h 44"/>
                  <a:gd name="T52" fmla="*/ 17 w 38"/>
                  <a:gd name="T53" fmla="*/ 11 h 44"/>
                  <a:gd name="T54" fmla="*/ 17 w 38"/>
                  <a:gd name="T55" fmla="*/ 11 h 44"/>
                  <a:gd name="T56" fmla="*/ 17 w 38"/>
                  <a:gd name="T57" fmla="*/ 11 h 44"/>
                  <a:gd name="T58" fmla="*/ 19 w 38"/>
                  <a:gd name="T59" fmla="*/ 9 h 44"/>
                  <a:gd name="T60" fmla="*/ 17 w 38"/>
                  <a:gd name="T61" fmla="*/ 7 h 44"/>
                  <a:gd name="T62" fmla="*/ 17 w 38"/>
                  <a:gd name="T63" fmla="*/ 0 h 44"/>
                  <a:gd name="T64" fmla="*/ 17 w 38"/>
                  <a:gd name="T65" fmla="*/ 0 h 44"/>
                  <a:gd name="T66" fmla="*/ 36 w 38"/>
                  <a:gd name="T67" fmla="*/ 0 h 44"/>
                  <a:gd name="T68" fmla="*/ 38 w 38"/>
                  <a:gd name="T69"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44">
                    <a:moveTo>
                      <a:pt x="38" y="28"/>
                    </a:moveTo>
                    <a:lnTo>
                      <a:pt x="38" y="44"/>
                    </a:lnTo>
                    <a:lnTo>
                      <a:pt x="0" y="44"/>
                    </a:lnTo>
                    <a:lnTo>
                      <a:pt x="0" y="43"/>
                    </a:lnTo>
                    <a:lnTo>
                      <a:pt x="0" y="43"/>
                    </a:lnTo>
                    <a:lnTo>
                      <a:pt x="0" y="43"/>
                    </a:lnTo>
                    <a:lnTo>
                      <a:pt x="0" y="43"/>
                    </a:lnTo>
                    <a:lnTo>
                      <a:pt x="0" y="43"/>
                    </a:lnTo>
                    <a:lnTo>
                      <a:pt x="0" y="39"/>
                    </a:lnTo>
                    <a:lnTo>
                      <a:pt x="0" y="38"/>
                    </a:lnTo>
                    <a:lnTo>
                      <a:pt x="0" y="38"/>
                    </a:lnTo>
                    <a:lnTo>
                      <a:pt x="7" y="33"/>
                    </a:lnTo>
                    <a:lnTo>
                      <a:pt x="9" y="31"/>
                    </a:lnTo>
                    <a:lnTo>
                      <a:pt x="11" y="29"/>
                    </a:lnTo>
                    <a:lnTo>
                      <a:pt x="12" y="28"/>
                    </a:lnTo>
                    <a:lnTo>
                      <a:pt x="17" y="21"/>
                    </a:lnTo>
                    <a:lnTo>
                      <a:pt x="17" y="21"/>
                    </a:lnTo>
                    <a:lnTo>
                      <a:pt x="17" y="19"/>
                    </a:lnTo>
                    <a:lnTo>
                      <a:pt x="17" y="17"/>
                    </a:lnTo>
                    <a:lnTo>
                      <a:pt x="17" y="14"/>
                    </a:lnTo>
                    <a:lnTo>
                      <a:pt x="17" y="14"/>
                    </a:lnTo>
                    <a:lnTo>
                      <a:pt x="17" y="12"/>
                    </a:lnTo>
                    <a:lnTo>
                      <a:pt x="17" y="12"/>
                    </a:lnTo>
                    <a:lnTo>
                      <a:pt x="17" y="12"/>
                    </a:lnTo>
                    <a:lnTo>
                      <a:pt x="17" y="12"/>
                    </a:lnTo>
                    <a:lnTo>
                      <a:pt x="17" y="11"/>
                    </a:lnTo>
                    <a:lnTo>
                      <a:pt x="17" y="11"/>
                    </a:lnTo>
                    <a:lnTo>
                      <a:pt x="17" y="11"/>
                    </a:lnTo>
                    <a:lnTo>
                      <a:pt x="17" y="11"/>
                    </a:lnTo>
                    <a:lnTo>
                      <a:pt x="19" y="9"/>
                    </a:lnTo>
                    <a:lnTo>
                      <a:pt x="17" y="7"/>
                    </a:lnTo>
                    <a:lnTo>
                      <a:pt x="17" y="0"/>
                    </a:lnTo>
                    <a:lnTo>
                      <a:pt x="17" y="0"/>
                    </a:lnTo>
                    <a:lnTo>
                      <a:pt x="36" y="0"/>
                    </a:lnTo>
                    <a:lnTo>
                      <a:pt x="38" y="2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72" name="Freeform 2733"/>
              <p:cNvSpPr>
                <a:spLocks/>
              </p:cNvSpPr>
              <p:nvPr/>
            </p:nvSpPr>
            <p:spPr bwMode="auto">
              <a:xfrm>
                <a:off x="3389" y="1285"/>
                <a:ext cx="38" cy="44"/>
              </a:xfrm>
              <a:custGeom>
                <a:avLst/>
                <a:gdLst>
                  <a:gd name="T0" fmla="*/ 38 w 38"/>
                  <a:gd name="T1" fmla="*/ 28 h 44"/>
                  <a:gd name="T2" fmla="*/ 38 w 38"/>
                  <a:gd name="T3" fmla="*/ 44 h 44"/>
                  <a:gd name="T4" fmla="*/ 0 w 38"/>
                  <a:gd name="T5" fmla="*/ 44 h 44"/>
                  <a:gd name="T6" fmla="*/ 0 w 38"/>
                  <a:gd name="T7" fmla="*/ 43 h 44"/>
                  <a:gd name="T8" fmla="*/ 0 w 38"/>
                  <a:gd name="T9" fmla="*/ 43 h 44"/>
                  <a:gd name="T10" fmla="*/ 0 w 38"/>
                  <a:gd name="T11" fmla="*/ 43 h 44"/>
                  <a:gd name="T12" fmla="*/ 0 w 38"/>
                  <a:gd name="T13" fmla="*/ 43 h 44"/>
                  <a:gd name="T14" fmla="*/ 0 w 38"/>
                  <a:gd name="T15" fmla="*/ 43 h 44"/>
                  <a:gd name="T16" fmla="*/ 0 w 38"/>
                  <a:gd name="T17" fmla="*/ 39 h 44"/>
                  <a:gd name="T18" fmla="*/ 0 w 38"/>
                  <a:gd name="T19" fmla="*/ 38 h 44"/>
                  <a:gd name="T20" fmla="*/ 0 w 38"/>
                  <a:gd name="T21" fmla="*/ 38 h 44"/>
                  <a:gd name="T22" fmla="*/ 7 w 38"/>
                  <a:gd name="T23" fmla="*/ 33 h 44"/>
                  <a:gd name="T24" fmla="*/ 9 w 38"/>
                  <a:gd name="T25" fmla="*/ 31 h 44"/>
                  <a:gd name="T26" fmla="*/ 11 w 38"/>
                  <a:gd name="T27" fmla="*/ 29 h 44"/>
                  <a:gd name="T28" fmla="*/ 12 w 38"/>
                  <a:gd name="T29" fmla="*/ 28 h 44"/>
                  <a:gd name="T30" fmla="*/ 17 w 38"/>
                  <a:gd name="T31" fmla="*/ 21 h 44"/>
                  <a:gd name="T32" fmla="*/ 17 w 38"/>
                  <a:gd name="T33" fmla="*/ 21 h 44"/>
                  <a:gd name="T34" fmla="*/ 17 w 38"/>
                  <a:gd name="T35" fmla="*/ 19 h 44"/>
                  <a:gd name="T36" fmla="*/ 17 w 38"/>
                  <a:gd name="T37" fmla="*/ 17 h 44"/>
                  <a:gd name="T38" fmla="*/ 17 w 38"/>
                  <a:gd name="T39" fmla="*/ 14 h 44"/>
                  <a:gd name="T40" fmla="*/ 17 w 38"/>
                  <a:gd name="T41" fmla="*/ 14 h 44"/>
                  <a:gd name="T42" fmla="*/ 17 w 38"/>
                  <a:gd name="T43" fmla="*/ 12 h 44"/>
                  <a:gd name="T44" fmla="*/ 17 w 38"/>
                  <a:gd name="T45" fmla="*/ 12 h 44"/>
                  <a:gd name="T46" fmla="*/ 17 w 38"/>
                  <a:gd name="T47" fmla="*/ 12 h 44"/>
                  <a:gd name="T48" fmla="*/ 17 w 38"/>
                  <a:gd name="T49" fmla="*/ 12 h 44"/>
                  <a:gd name="T50" fmla="*/ 17 w 38"/>
                  <a:gd name="T51" fmla="*/ 11 h 44"/>
                  <a:gd name="T52" fmla="*/ 17 w 38"/>
                  <a:gd name="T53" fmla="*/ 11 h 44"/>
                  <a:gd name="T54" fmla="*/ 17 w 38"/>
                  <a:gd name="T55" fmla="*/ 11 h 44"/>
                  <a:gd name="T56" fmla="*/ 17 w 38"/>
                  <a:gd name="T57" fmla="*/ 11 h 44"/>
                  <a:gd name="T58" fmla="*/ 19 w 38"/>
                  <a:gd name="T59" fmla="*/ 9 h 44"/>
                  <a:gd name="T60" fmla="*/ 17 w 38"/>
                  <a:gd name="T61" fmla="*/ 7 h 44"/>
                  <a:gd name="T62" fmla="*/ 17 w 38"/>
                  <a:gd name="T63" fmla="*/ 0 h 44"/>
                  <a:gd name="T64" fmla="*/ 17 w 38"/>
                  <a:gd name="T65" fmla="*/ 0 h 44"/>
                  <a:gd name="T66" fmla="*/ 36 w 38"/>
                  <a:gd name="T67" fmla="*/ 0 h 44"/>
                  <a:gd name="T68" fmla="*/ 38 w 38"/>
                  <a:gd name="T69"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44">
                    <a:moveTo>
                      <a:pt x="38" y="28"/>
                    </a:moveTo>
                    <a:lnTo>
                      <a:pt x="38" y="44"/>
                    </a:lnTo>
                    <a:lnTo>
                      <a:pt x="0" y="44"/>
                    </a:lnTo>
                    <a:lnTo>
                      <a:pt x="0" y="43"/>
                    </a:lnTo>
                    <a:lnTo>
                      <a:pt x="0" y="43"/>
                    </a:lnTo>
                    <a:lnTo>
                      <a:pt x="0" y="43"/>
                    </a:lnTo>
                    <a:lnTo>
                      <a:pt x="0" y="43"/>
                    </a:lnTo>
                    <a:lnTo>
                      <a:pt x="0" y="43"/>
                    </a:lnTo>
                    <a:lnTo>
                      <a:pt x="0" y="39"/>
                    </a:lnTo>
                    <a:lnTo>
                      <a:pt x="0" y="38"/>
                    </a:lnTo>
                    <a:lnTo>
                      <a:pt x="0" y="38"/>
                    </a:lnTo>
                    <a:lnTo>
                      <a:pt x="7" y="33"/>
                    </a:lnTo>
                    <a:lnTo>
                      <a:pt x="9" y="31"/>
                    </a:lnTo>
                    <a:lnTo>
                      <a:pt x="11" y="29"/>
                    </a:lnTo>
                    <a:lnTo>
                      <a:pt x="12" y="28"/>
                    </a:lnTo>
                    <a:lnTo>
                      <a:pt x="17" y="21"/>
                    </a:lnTo>
                    <a:lnTo>
                      <a:pt x="17" y="21"/>
                    </a:lnTo>
                    <a:lnTo>
                      <a:pt x="17" y="19"/>
                    </a:lnTo>
                    <a:lnTo>
                      <a:pt x="17" y="17"/>
                    </a:lnTo>
                    <a:lnTo>
                      <a:pt x="17" y="14"/>
                    </a:lnTo>
                    <a:lnTo>
                      <a:pt x="17" y="14"/>
                    </a:lnTo>
                    <a:lnTo>
                      <a:pt x="17" y="12"/>
                    </a:lnTo>
                    <a:lnTo>
                      <a:pt x="17" y="12"/>
                    </a:lnTo>
                    <a:lnTo>
                      <a:pt x="17" y="12"/>
                    </a:lnTo>
                    <a:lnTo>
                      <a:pt x="17" y="12"/>
                    </a:lnTo>
                    <a:lnTo>
                      <a:pt x="17" y="11"/>
                    </a:lnTo>
                    <a:lnTo>
                      <a:pt x="17" y="11"/>
                    </a:lnTo>
                    <a:lnTo>
                      <a:pt x="17" y="11"/>
                    </a:lnTo>
                    <a:lnTo>
                      <a:pt x="17" y="11"/>
                    </a:lnTo>
                    <a:lnTo>
                      <a:pt x="19" y="9"/>
                    </a:lnTo>
                    <a:lnTo>
                      <a:pt x="17" y="7"/>
                    </a:lnTo>
                    <a:lnTo>
                      <a:pt x="17" y="0"/>
                    </a:lnTo>
                    <a:lnTo>
                      <a:pt x="17" y="0"/>
                    </a:lnTo>
                    <a:lnTo>
                      <a:pt x="36" y="0"/>
                    </a:lnTo>
                    <a:lnTo>
                      <a:pt x="38"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73" name="Freeform 2734"/>
              <p:cNvSpPr>
                <a:spLocks/>
              </p:cNvSpPr>
              <p:nvPr/>
            </p:nvSpPr>
            <p:spPr bwMode="auto">
              <a:xfrm>
                <a:off x="3662" y="1438"/>
                <a:ext cx="44" cy="35"/>
              </a:xfrm>
              <a:custGeom>
                <a:avLst/>
                <a:gdLst>
                  <a:gd name="T0" fmla="*/ 31 w 44"/>
                  <a:gd name="T1" fmla="*/ 5 h 35"/>
                  <a:gd name="T2" fmla="*/ 36 w 44"/>
                  <a:gd name="T3" fmla="*/ 8 h 35"/>
                  <a:gd name="T4" fmla="*/ 37 w 44"/>
                  <a:gd name="T5" fmla="*/ 8 h 35"/>
                  <a:gd name="T6" fmla="*/ 39 w 44"/>
                  <a:gd name="T7" fmla="*/ 12 h 35"/>
                  <a:gd name="T8" fmla="*/ 39 w 44"/>
                  <a:gd name="T9" fmla="*/ 12 h 35"/>
                  <a:gd name="T10" fmla="*/ 43 w 44"/>
                  <a:gd name="T11" fmla="*/ 20 h 35"/>
                  <a:gd name="T12" fmla="*/ 43 w 44"/>
                  <a:gd name="T13" fmla="*/ 20 h 35"/>
                  <a:gd name="T14" fmla="*/ 43 w 44"/>
                  <a:gd name="T15" fmla="*/ 22 h 35"/>
                  <a:gd name="T16" fmla="*/ 43 w 44"/>
                  <a:gd name="T17" fmla="*/ 22 h 35"/>
                  <a:gd name="T18" fmla="*/ 43 w 44"/>
                  <a:gd name="T19" fmla="*/ 25 h 35"/>
                  <a:gd name="T20" fmla="*/ 44 w 44"/>
                  <a:gd name="T21" fmla="*/ 25 h 35"/>
                  <a:gd name="T22" fmla="*/ 31 w 44"/>
                  <a:gd name="T23" fmla="*/ 25 h 35"/>
                  <a:gd name="T24" fmla="*/ 31 w 44"/>
                  <a:gd name="T25" fmla="*/ 34 h 35"/>
                  <a:gd name="T26" fmla="*/ 15 w 44"/>
                  <a:gd name="T27" fmla="*/ 35 h 35"/>
                  <a:gd name="T28" fmla="*/ 15 w 44"/>
                  <a:gd name="T29" fmla="*/ 27 h 35"/>
                  <a:gd name="T30" fmla="*/ 0 w 44"/>
                  <a:gd name="T31" fmla="*/ 27 h 35"/>
                  <a:gd name="T32" fmla="*/ 0 w 44"/>
                  <a:gd name="T33" fmla="*/ 10 h 35"/>
                  <a:gd name="T34" fmla="*/ 7 w 44"/>
                  <a:gd name="T35" fmla="*/ 8 h 35"/>
                  <a:gd name="T36" fmla="*/ 7 w 44"/>
                  <a:gd name="T37" fmla="*/ 0 h 35"/>
                  <a:gd name="T38" fmla="*/ 19 w 44"/>
                  <a:gd name="T39" fmla="*/ 0 h 35"/>
                  <a:gd name="T40" fmla="*/ 19 w 44"/>
                  <a:gd name="T41" fmla="*/ 2 h 35"/>
                  <a:gd name="T42" fmla="*/ 21 w 44"/>
                  <a:gd name="T43" fmla="*/ 2 h 35"/>
                  <a:gd name="T44" fmla="*/ 27 w 44"/>
                  <a:gd name="T45" fmla="*/ 3 h 35"/>
                  <a:gd name="T46" fmla="*/ 29 w 44"/>
                  <a:gd name="T47" fmla="*/ 5 h 35"/>
                  <a:gd name="T48" fmla="*/ 31 w 44"/>
                  <a:gd name="T4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35">
                    <a:moveTo>
                      <a:pt x="31" y="5"/>
                    </a:moveTo>
                    <a:lnTo>
                      <a:pt x="36" y="8"/>
                    </a:lnTo>
                    <a:lnTo>
                      <a:pt x="37" y="8"/>
                    </a:lnTo>
                    <a:lnTo>
                      <a:pt x="39" y="12"/>
                    </a:lnTo>
                    <a:lnTo>
                      <a:pt x="39" y="12"/>
                    </a:lnTo>
                    <a:lnTo>
                      <a:pt x="43" y="20"/>
                    </a:lnTo>
                    <a:lnTo>
                      <a:pt x="43" y="20"/>
                    </a:lnTo>
                    <a:lnTo>
                      <a:pt x="43" y="22"/>
                    </a:lnTo>
                    <a:lnTo>
                      <a:pt x="43" y="22"/>
                    </a:lnTo>
                    <a:lnTo>
                      <a:pt x="43" y="25"/>
                    </a:lnTo>
                    <a:lnTo>
                      <a:pt x="44" y="25"/>
                    </a:lnTo>
                    <a:lnTo>
                      <a:pt x="31" y="25"/>
                    </a:lnTo>
                    <a:lnTo>
                      <a:pt x="31" y="34"/>
                    </a:lnTo>
                    <a:lnTo>
                      <a:pt x="15" y="35"/>
                    </a:lnTo>
                    <a:lnTo>
                      <a:pt x="15" y="27"/>
                    </a:lnTo>
                    <a:lnTo>
                      <a:pt x="0" y="27"/>
                    </a:lnTo>
                    <a:lnTo>
                      <a:pt x="0" y="10"/>
                    </a:lnTo>
                    <a:lnTo>
                      <a:pt x="7" y="8"/>
                    </a:lnTo>
                    <a:lnTo>
                      <a:pt x="7" y="0"/>
                    </a:lnTo>
                    <a:lnTo>
                      <a:pt x="19" y="0"/>
                    </a:lnTo>
                    <a:lnTo>
                      <a:pt x="19" y="2"/>
                    </a:lnTo>
                    <a:lnTo>
                      <a:pt x="21" y="2"/>
                    </a:lnTo>
                    <a:lnTo>
                      <a:pt x="27" y="3"/>
                    </a:lnTo>
                    <a:lnTo>
                      <a:pt x="29" y="5"/>
                    </a:lnTo>
                    <a:lnTo>
                      <a:pt x="31"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74" name="Freeform 2735"/>
              <p:cNvSpPr>
                <a:spLocks/>
              </p:cNvSpPr>
              <p:nvPr/>
            </p:nvSpPr>
            <p:spPr bwMode="auto">
              <a:xfrm>
                <a:off x="3662" y="1438"/>
                <a:ext cx="44" cy="35"/>
              </a:xfrm>
              <a:custGeom>
                <a:avLst/>
                <a:gdLst>
                  <a:gd name="T0" fmla="*/ 31 w 44"/>
                  <a:gd name="T1" fmla="*/ 5 h 35"/>
                  <a:gd name="T2" fmla="*/ 36 w 44"/>
                  <a:gd name="T3" fmla="*/ 8 h 35"/>
                  <a:gd name="T4" fmla="*/ 37 w 44"/>
                  <a:gd name="T5" fmla="*/ 8 h 35"/>
                  <a:gd name="T6" fmla="*/ 39 w 44"/>
                  <a:gd name="T7" fmla="*/ 12 h 35"/>
                  <a:gd name="T8" fmla="*/ 39 w 44"/>
                  <a:gd name="T9" fmla="*/ 12 h 35"/>
                  <a:gd name="T10" fmla="*/ 43 w 44"/>
                  <a:gd name="T11" fmla="*/ 20 h 35"/>
                  <a:gd name="T12" fmla="*/ 43 w 44"/>
                  <a:gd name="T13" fmla="*/ 20 h 35"/>
                  <a:gd name="T14" fmla="*/ 43 w 44"/>
                  <a:gd name="T15" fmla="*/ 22 h 35"/>
                  <a:gd name="T16" fmla="*/ 43 w 44"/>
                  <a:gd name="T17" fmla="*/ 22 h 35"/>
                  <a:gd name="T18" fmla="*/ 43 w 44"/>
                  <a:gd name="T19" fmla="*/ 25 h 35"/>
                  <a:gd name="T20" fmla="*/ 44 w 44"/>
                  <a:gd name="T21" fmla="*/ 25 h 35"/>
                  <a:gd name="T22" fmla="*/ 31 w 44"/>
                  <a:gd name="T23" fmla="*/ 25 h 35"/>
                  <a:gd name="T24" fmla="*/ 31 w 44"/>
                  <a:gd name="T25" fmla="*/ 34 h 35"/>
                  <a:gd name="T26" fmla="*/ 15 w 44"/>
                  <a:gd name="T27" fmla="*/ 35 h 35"/>
                  <a:gd name="T28" fmla="*/ 15 w 44"/>
                  <a:gd name="T29" fmla="*/ 27 h 35"/>
                  <a:gd name="T30" fmla="*/ 0 w 44"/>
                  <a:gd name="T31" fmla="*/ 27 h 35"/>
                  <a:gd name="T32" fmla="*/ 0 w 44"/>
                  <a:gd name="T33" fmla="*/ 10 h 35"/>
                  <a:gd name="T34" fmla="*/ 7 w 44"/>
                  <a:gd name="T35" fmla="*/ 8 h 35"/>
                  <a:gd name="T36" fmla="*/ 7 w 44"/>
                  <a:gd name="T37" fmla="*/ 0 h 35"/>
                  <a:gd name="T38" fmla="*/ 19 w 44"/>
                  <a:gd name="T39" fmla="*/ 0 h 35"/>
                  <a:gd name="T40" fmla="*/ 19 w 44"/>
                  <a:gd name="T41" fmla="*/ 2 h 35"/>
                  <a:gd name="T42" fmla="*/ 21 w 44"/>
                  <a:gd name="T43" fmla="*/ 2 h 35"/>
                  <a:gd name="T44" fmla="*/ 27 w 44"/>
                  <a:gd name="T45" fmla="*/ 3 h 35"/>
                  <a:gd name="T46" fmla="*/ 29 w 44"/>
                  <a:gd name="T47" fmla="*/ 5 h 35"/>
                  <a:gd name="T48" fmla="*/ 31 w 44"/>
                  <a:gd name="T4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35">
                    <a:moveTo>
                      <a:pt x="31" y="5"/>
                    </a:moveTo>
                    <a:lnTo>
                      <a:pt x="36" y="8"/>
                    </a:lnTo>
                    <a:lnTo>
                      <a:pt x="37" y="8"/>
                    </a:lnTo>
                    <a:lnTo>
                      <a:pt x="39" y="12"/>
                    </a:lnTo>
                    <a:lnTo>
                      <a:pt x="39" y="12"/>
                    </a:lnTo>
                    <a:lnTo>
                      <a:pt x="43" y="20"/>
                    </a:lnTo>
                    <a:lnTo>
                      <a:pt x="43" y="20"/>
                    </a:lnTo>
                    <a:lnTo>
                      <a:pt x="43" y="22"/>
                    </a:lnTo>
                    <a:lnTo>
                      <a:pt x="43" y="22"/>
                    </a:lnTo>
                    <a:lnTo>
                      <a:pt x="43" y="25"/>
                    </a:lnTo>
                    <a:lnTo>
                      <a:pt x="44" y="25"/>
                    </a:lnTo>
                    <a:lnTo>
                      <a:pt x="31" y="25"/>
                    </a:lnTo>
                    <a:lnTo>
                      <a:pt x="31" y="34"/>
                    </a:lnTo>
                    <a:lnTo>
                      <a:pt x="15" y="35"/>
                    </a:lnTo>
                    <a:lnTo>
                      <a:pt x="15" y="27"/>
                    </a:lnTo>
                    <a:lnTo>
                      <a:pt x="0" y="27"/>
                    </a:lnTo>
                    <a:lnTo>
                      <a:pt x="0" y="10"/>
                    </a:lnTo>
                    <a:lnTo>
                      <a:pt x="7" y="8"/>
                    </a:lnTo>
                    <a:lnTo>
                      <a:pt x="7" y="0"/>
                    </a:lnTo>
                    <a:lnTo>
                      <a:pt x="19" y="0"/>
                    </a:lnTo>
                    <a:lnTo>
                      <a:pt x="19" y="2"/>
                    </a:lnTo>
                    <a:lnTo>
                      <a:pt x="21" y="2"/>
                    </a:lnTo>
                    <a:lnTo>
                      <a:pt x="27" y="3"/>
                    </a:lnTo>
                    <a:lnTo>
                      <a:pt x="29" y="5"/>
                    </a:lnTo>
                    <a:lnTo>
                      <a:pt x="3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75" name="Freeform 2736"/>
              <p:cNvSpPr>
                <a:spLocks/>
              </p:cNvSpPr>
              <p:nvPr/>
            </p:nvSpPr>
            <p:spPr bwMode="auto">
              <a:xfrm>
                <a:off x="3493" y="1208"/>
                <a:ext cx="27" cy="42"/>
              </a:xfrm>
              <a:custGeom>
                <a:avLst/>
                <a:gdLst>
                  <a:gd name="T0" fmla="*/ 24 w 27"/>
                  <a:gd name="T1" fmla="*/ 40 h 42"/>
                  <a:gd name="T2" fmla="*/ 27 w 27"/>
                  <a:gd name="T3" fmla="*/ 42 h 42"/>
                  <a:gd name="T4" fmla="*/ 2 w 27"/>
                  <a:gd name="T5" fmla="*/ 42 h 42"/>
                  <a:gd name="T6" fmla="*/ 0 w 27"/>
                  <a:gd name="T7" fmla="*/ 8 h 42"/>
                  <a:gd name="T8" fmla="*/ 0 w 27"/>
                  <a:gd name="T9" fmla="*/ 0 h 42"/>
                  <a:gd name="T10" fmla="*/ 24 w 27"/>
                  <a:gd name="T11" fmla="*/ 0 h 42"/>
                  <a:gd name="T12" fmla="*/ 24 w 27"/>
                  <a:gd name="T13" fmla="*/ 40 h 42"/>
                </a:gdLst>
                <a:ahLst/>
                <a:cxnLst>
                  <a:cxn ang="0">
                    <a:pos x="T0" y="T1"/>
                  </a:cxn>
                  <a:cxn ang="0">
                    <a:pos x="T2" y="T3"/>
                  </a:cxn>
                  <a:cxn ang="0">
                    <a:pos x="T4" y="T5"/>
                  </a:cxn>
                  <a:cxn ang="0">
                    <a:pos x="T6" y="T7"/>
                  </a:cxn>
                  <a:cxn ang="0">
                    <a:pos x="T8" y="T9"/>
                  </a:cxn>
                  <a:cxn ang="0">
                    <a:pos x="T10" y="T11"/>
                  </a:cxn>
                  <a:cxn ang="0">
                    <a:pos x="T12" y="T13"/>
                  </a:cxn>
                </a:cxnLst>
                <a:rect l="0" t="0" r="r" b="b"/>
                <a:pathLst>
                  <a:path w="27" h="42">
                    <a:moveTo>
                      <a:pt x="24" y="40"/>
                    </a:moveTo>
                    <a:lnTo>
                      <a:pt x="27" y="42"/>
                    </a:lnTo>
                    <a:lnTo>
                      <a:pt x="2" y="42"/>
                    </a:lnTo>
                    <a:lnTo>
                      <a:pt x="0" y="8"/>
                    </a:lnTo>
                    <a:lnTo>
                      <a:pt x="0" y="0"/>
                    </a:lnTo>
                    <a:lnTo>
                      <a:pt x="24" y="0"/>
                    </a:lnTo>
                    <a:lnTo>
                      <a:pt x="24" y="4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76" name="Freeform 2737"/>
              <p:cNvSpPr>
                <a:spLocks/>
              </p:cNvSpPr>
              <p:nvPr/>
            </p:nvSpPr>
            <p:spPr bwMode="auto">
              <a:xfrm>
                <a:off x="3493" y="1208"/>
                <a:ext cx="27" cy="42"/>
              </a:xfrm>
              <a:custGeom>
                <a:avLst/>
                <a:gdLst>
                  <a:gd name="T0" fmla="*/ 24 w 27"/>
                  <a:gd name="T1" fmla="*/ 40 h 42"/>
                  <a:gd name="T2" fmla="*/ 27 w 27"/>
                  <a:gd name="T3" fmla="*/ 42 h 42"/>
                  <a:gd name="T4" fmla="*/ 2 w 27"/>
                  <a:gd name="T5" fmla="*/ 42 h 42"/>
                  <a:gd name="T6" fmla="*/ 0 w 27"/>
                  <a:gd name="T7" fmla="*/ 8 h 42"/>
                  <a:gd name="T8" fmla="*/ 0 w 27"/>
                  <a:gd name="T9" fmla="*/ 0 h 42"/>
                  <a:gd name="T10" fmla="*/ 24 w 27"/>
                  <a:gd name="T11" fmla="*/ 0 h 42"/>
                  <a:gd name="T12" fmla="*/ 24 w 27"/>
                  <a:gd name="T13" fmla="*/ 40 h 42"/>
                </a:gdLst>
                <a:ahLst/>
                <a:cxnLst>
                  <a:cxn ang="0">
                    <a:pos x="T0" y="T1"/>
                  </a:cxn>
                  <a:cxn ang="0">
                    <a:pos x="T2" y="T3"/>
                  </a:cxn>
                  <a:cxn ang="0">
                    <a:pos x="T4" y="T5"/>
                  </a:cxn>
                  <a:cxn ang="0">
                    <a:pos x="T6" y="T7"/>
                  </a:cxn>
                  <a:cxn ang="0">
                    <a:pos x="T8" y="T9"/>
                  </a:cxn>
                  <a:cxn ang="0">
                    <a:pos x="T10" y="T11"/>
                  </a:cxn>
                  <a:cxn ang="0">
                    <a:pos x="T12" y="T13"/>
                  </a:cxn>
                </a:cxnLst>
                <a:rect l="0" t="0" r="r" b="b"/>
                <a:pathLst>
                  <a:path w="27" h="42">
                    <a:moveTo>
                      <a:pt x="24" y="40"/>
                    </a:moveTo>
                    <a:lnTo>
                      <a:pt x="27" y="42"/>
                    </a:lnTo>
                    <a:lnTo>
                      <a:pt x="2" y="42"/>
                    </a:lnTo>
                    <a:lnTo>
                      <a:pt x="0" y="8"/>
                    </a:lnTo>
                    <a:lnTo>
                      <a:pt x="0" y="0"/>
                    </a:lnTo>
                    <a:lnTo>
                      <a:pt x="24" y="0"/>
                    </a:lnTo>
                    <a:lnTo>
                      <a:pt x="24"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77" name="Freeform 2738"/>
              <p:cNvSpPr>
                <a:spLocks/>
              </p:cNvSpPr>
              <p:nvPr/>
            </p:nvSpPr>
            <p:spPr bwMode="auto">
              <a:xfrm>
                <a:off x="3584" y="1467"/>
                <a:ext cx="24" cy="35"/>
              </a:xfrm>
              <a:custGeom>
                <a:avLst/>
                <a:gdLst>
                  <a:gd name="T0" fmla="*/ 24 w 24"/>
                  <a:gd name="T1" fmla="*/ 0 h 35"/>
                  <a:gd name="T2" fmla="*/ 24 w 24"/>
                  <a:gd name="T3" fmla="*/ 34 h 35"/>
                  <a:gd name="T4" fmla="*/ 9 w 24"/>
                  <a:gd name="T5" fmla="*/ 35 h 35"/>
                  <a:gd name="T6" fmla="*/ 2 w 24"/>
                  <a:gd name="T7" fmla="*/ 35 h 35"/>
                  <a:gd name="T8" fmla="*/ 0 w 24"/>
                  <a:gd name="T9" fmla="*/ 0 h 35"/>
                  <a:gd name="T10" fmla="*/ 4 w 24"/>
                  <a:gd name="T11" fmla="*/ 0 h 35"/>
                  <a:gd name="T12" fmla="*/ 9 w 24"/>
                  <a:gd name="T13" fmla="*/ 0 h 35"/>
                  <a:gd name="T14" fmla="*/ 16 w 24"/>
                  <a:gd name="T15" fmla="*/ 0 h 35"/>
                  <a:gd name="T16" fmla="*/ 24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24" y="0"/>
                    </a:moveTo>
                    <a:lnTo>
                      <a:pt x="24" y="34"/>
                    </a:lnTo>
                    <a:lnTo>
                      <a:pt x="9" y="35"/>
                    </a:lnTo>
                    <a:lnTo>
                      <a:pt x="2" y="35"/>
                    </a:lnTo>
                    <a:lnTo>
                      <a:pt x="0" y="0"/>
                    </a:lnTo>
                    <a:lnTo>
                      <a:pt x="4" y="0"/>
                    </a:lnTo>
                    <a:lnTo>
                      <a:pt x="9" y="0"/>
                    </a:lnTo>
                    <a:lnTo>
                      <a:pt x="16" y="0"/>
                    </a:lnTo>
                    <a:lnTo>
                      <a:pt x="2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78" name="Freeform 2739"/>
              <p:cNvSpPr>
                <a:spLocks/>
              </p:cNvSpPr>
              <p:nvPr/>
            </p:nvSpPr>
            <p:spPr bwMode="auto">
              <a:xfrm>
                <a:off x="3584" y="1467"/>
                <a:ext cx="24" cy="35"/>
              </a:xfrm>
              <a:custGeom>
                <a:avLst/>
                <a:gdLst>
                  <a:gd name="T0" fmla="*/ 24 w 24"/>
                  <a:gd name="T1" fmla="*/ 0 h 35"/>
                  <a:gd name="T2" fmla="*/ 24 w 24"/>
                  <a:gd name="T3" fmla="*/ 34 h 35"/>
                  <a:gd name="T4" fmla="*/ 9 w 24"/>
                  <a:gd name="T5" fmla="*/ 35 h 35"/>
                  <a:gd name="T6" fmla="*/ 2 w 24"/>
                  <a:gd name="T7" fmla="*/ 35 h 35"/>
                  <a:gd name="T8" fmla="*/ 0 w 24"/>
                  <a:gd name="T9" fmla="*/ 0 h 35"/>
                  <a:gd name="T10" fmla="*/ 4 w 24"/>
                  <a:gd name="T11" fmla="*/ 0 h 35"/>
                  <a:gd name="T12" fmla="*/ 9 w 24"/>
                  <a:gd name="T13" fmla="*/ 0 h 35"/>
                  <a:gd name="T14" fmla="*/ 16 w 24"/>
                  <a:gd name="T15" fmla="*/ 0 h 35"/>
                  <a:gd name="T16" fmla="*/ 24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24" y="0"/>
                    </a:moveTo>
                    <a:lnTo>
                      <a:pt x="24" y="34"/>
                    </a:lnTo>
                    <a:lnTo>
                      <a:pt x="9" y="35"/>
                    </a:lnTo>
                    <a:lnTo>
                      <a:pt x="2" y="35"/>
                    </a:lnTo>
                    <a:lnTo>
                      <a:pt x="0" y="0"/>
                    </a:lnTo>
                    <a:lnTo>
                      <a:pt x="4" y="0"/>
                    </a:lnTo>
                    <a:lnTo>
                      <a:pt x="9" y="0"/>
                    </a:lnTo>
                    <a:lnTo>
                      <a:pt x="16" y="0"/>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79" name="Freeform 2740"/>
              <p:cNvSpPr>
                <a:spLocks/>
              </p:cNvSpPr>
              <p:nvPr/>
            </p:nvSpPr>
            <p:spPr bwMode="auto">
              <a:xfrm>
                <a:off x="3628" y="1355"/>
                <a:ext cx="19" cy="56"/>
              </a:xfrm>
              <a:custGeom>
                <a:avLst/>
                <a:gdLst>
                  <a:gd name="T0" fmla="*/ 17 w 19"/>
                  <a:gd name="T1" fmla="*/ 51 h 56"/>
                  <a:gd name="T2" fmla="*/ 16 w 19"/>
                  <a:gd name="T3" fmla="*/ 56 h 56"/>
                  <a:gd name="T4" fmla="*/ 4 w 19"/>
                  <a:gd name="T5" fmla="*/ 52 h 56"/>
                  <a:gd name="T6" fmla="*/ 2 w 19"/>
                  <a:gd name="T7" fmla="*/ 44 h 56"/>
                  <a:gd name="T8" fmla="*/ 2 w 19"/>
                  <a:gd name="T9" fmla="*/ 44 h 56"/>
                  <a:gd name="T10" fmla="*/ 2 w 19"/>
                  <a:gd name="T11" fmla="*/ 42 h 56"/>
                  <a:gd name="T12" fmla="*/ 2 w 19"/>
                  <a:gd name="T13" fmla="*/ 41 h 56"/>
                  <a:gd name="T14" fmla="*/ 4 w 19"/>
                  <a:gd name="T15" fmla="*/ 41 h 56"/>
                  <a:gd name="T16" fmla="*/ 4 w 19"/>
                  <a:gd name="T17" fmla="*/ 41 h 56"/>
                  <a:gd name="T18" fmla="*/ 4 w 19"/>
                  <a:gd name="T19" fmla="*/ 39 h 56"/>
                  <a:gd name="T20" fmla="*/ 4 w 19"/>
                  <a:gd name="T21" fmla="*/ 39 h 56"/>
                  <a:gd name="T22" fmla="*/ 4 w 19"/>
                  <a:gd name="T23" fmla="*/ 39 h 56"/>
                  <a:gd name="T24" fmla="*/ 4 w 19"/>
                  <a:gd name="T25" fmla="*/ 39 h 56"/>
                  <a:gd name="T26" fmla="*/ 4 w 19"/>
                  <a:gd name="T27" fmla="*/ 35 h 56"/>
                  <a:gd name="T28" fmla="*/ 4 w 19"/>
                  <a:gd name="T29" fmla="*/ 35 h 56"/>
                  <a:gd name="T30" fmla="*/ 4 w 19"/>
                  <a:gd name="T31" fmla="*/ 35 h 56"/>
                  <a:gd name="T32" fmla="*/ 4 w 19"/>
                  <a:gd name="T33" fmla="*/ 35 h 56"/>
                  <a:gd name="T34" fmla="*/ 4 w 19"/>
                  <a:gd name="T35" fmla="*/ 35 h 56"/>
                  <a:gd name="T36" fmla="*/ 4 w 19"/>
                  <a:gd name="T37" fmla="*/ 22 h 56"/>
                  <a:gd name="T38" fmla="*/ 4 w 19"/>
                  <a:gd name="T39" fmla="*/ 19 h 56"/>
                  <a:gd name="T40" fmla="*/ 2 w 19"/>
                  <a:gd name="T41" fmla="*/ 19 h 56"/>
                  <a:gd name="T42" fmla="*/ 2 w 19"/>
                  <a:gd name="T43" fmla="*/ 17 h 56"/>
                  <a:gd name="T44" fmla="*/ 0 w 19"/>
                  <a:gd name="T45" fmla="*/ 0 h 56"/>
                  <a:gd name="T46" fmla="*/ 17 w 19"/>
                  <a:gd name="T47" fmla="*/ 0 h 56"/>
                  <a:gd name="T48" fmla="*/ 17 w 19"/>
                  <a:gd name="T49" fmla="*/ 0 h 56"/>
                  <a:gd name="T50" fmla="*/ 17 w 19"/>
                  <a:gd name="T51" fmla="*/ 2 h 56"/>
                  <a:gd name="T52" fmla="*/ 17 w 19"/>
                  <a:gd name="T53" fmla="*/ 8 h 56"/>
                  <a:gd name="T54" fmla="*/ 17 w 19"/>
                  <a:gd name="T55" fmla="*/ 10 h 56"/>
                  <a:gd name="T56" fmla="*/ 16 w 19"/>
                  <a:gd name="T57" fmla="*/ 22 h 56"/>
                  <a:gd name="T58" fmla="*/ 16 w 19"/>
                  <a:gd name="T59" fmla="*/ 25 h 56"/>
                  <a:gd name="T60" fmla="*/ 17 w 19"/>
                  <a:gd name="T61" fmla="*/ 29 h 56"/>
                  <a:gd name="T62" fmla="*/ 19 w 19"/>
                  <a:gd name="T63" fmla="*/ 35 h 56"/>
                  <a:gd name="T64" fmla="*/ 19 w 19"/>
                  <a:gd name="T65" fmla="*/ 44 h 56"/>
                  <a:gd name="T66" fmla="*/ 19 w 19"/>
                  <a:gd name="T67" fmla="*/ 44 h 56"/>
                  <a:gd name="T68" fmla="*/ 19 w 19"/>
                  <a:gd name="T69" fmla="*/ 46 h 56"/>
                  <a:gd name="T70" fmla="*/ 17 w 19"/>
                  <a:gd name="T71"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56">
                    <a:moveTo>
                      <a:pt x="17" y="51"/>
                    </a:moveTo>
                    <a:lnTo>
                      <a:pt x="16" y="56"/>
                    </a:lnTo>
                    <a:lnTo>
                      <a:pt x="4" y="52"/>
                    </a:lnTo>
                    <a:lnTo>
                      <a:pt x="2" y="44"/>
                    </a:lnTo>
                    <a:lnTo>
                      <a:pt x="2" y="44"/>
                    </a:lnTo>
                    <a:lnTo>
                      <a:pt x="2" y="42"/>
                    </a:lnTo>
                    <a:lnTo>
                      <a:pt x="2" y="41"/>
                    </a:lnTo>
                    <a:lnTo>
                      <a:pt x="4" y="41"/>
                    </a:lnTo>
                    <a:lnTo>
                      <a:pt x="4" y="41"/>
                    </a:lnTo>
                    <a:lnTo>
                      <a:pt x="4" y="39"/>
                    </a:lnTo>
                    <a:lnTo>
                      <a:pt x="4" y="39"/>
                    </a:lnTo>
                    <a:lnTo>
                      <a:pt x="4" y="39"/>
                    </a:lnTo>
                    <a:lnTo>
                      <a:pt x="4" y="39"/>
                    </a:lnTo>
                    <a:lnTo>
                      <a:pt x="4" y="35"/>
                    </a:lnTo>
                    <a:lnTo>
                      <a:pt x="4" y="35"/>
                    </a:lnTo>
                    <a:lnTo>
                      <a:pt x="4" y="35"/>
                    </a:lnTo>
                    <a:lnTo>
                      <a:pt x="4" y="35"/>
                    </a:lnTo>
                    <a:lnTo>
                      <a:pt x="4" y="35"/>
                    </a:lnTo>
                    <a:lnTo>
                      <a:pt x="4" y="22"/>
                    </a:lnTo>
                    <a:lnTo>
                      <a:pt x="4" y="19"/>
                    </a:lnTo>
                    <a:lnTo>
                      <a:pt x="2" y="19"/>
                    </a:lnTo>
                    <a:lnTo>
                      <a:pt x="2" y="17"/>
                    </a:lnTo>
                    <a:lnTo>
                      <a:pt x="0" y="0"/>
                    </a:lnTo>
                    <a:lnTo>
                      <a:pt x="17" y="0"/>
                    </a:lnTo>
                    <a:lnTo>
                      <a:pt x="17" y="0"/>
                    </a:lnTo>
                    <a:lnTo>
                      <a:pt x="17" y="2"/>
                    </a:lnTo>
                    <a:lnTo>
                      <a:pt x="17" y="8"/>
                    </a:lnTo>
                    <a:lnTo>
                      <a:pt x="17" y="10"/>
                    </a:lnTo>
                    <a:lnTo>
                      <a:pt x="16" y="22"/>
                    </a:lnTo>
                    <a:lnTo>
                      <a:pt x="16" y="25"/>
                    </a:lnTo>
                    <a:lnTo>
                      <a:pt x="17" y="29"/>
                    </a:lnTo>
                    <a:lnTo>
                      <a:pt x="19" y="35"/>
                    </a:lnTo>
                    <a:lnTo>
                      <a:pt x="19" y="44"/>
                    </a:lnTo>
                    <a:lnTo>
                      <a:pt x="19" y="44"/>
                    </a:lnTo>
                    <a:lnTo>
                      <a:pt x="19" y="46"/>
                    </a:lnTo>
                    <a:lnTo>
                      <a:pt x="17" y="5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80" name="Freeform 2741"/>
              <p:cNvSpPr>
                <a:spLocks/>
              </p:cNvSpPr>
              <p:nvPr/>
            </p:nvSpPr>
            <p:spPr bwMode="auto">
              <a:xfrm>
                <a:off x="3628" y="1355"/>
                <a:ext cx="19" cy="56"/>
              </a:xfrm>
              <a:custGeom>
                <a:avLst/>
                <a:gdLst>
                  <a:gd name="T0" fmla="*/ 17 w 19"/>
                  <a:gd name="T1" fmla="*/ 51 h 56"/>
                  <a:gd name="T2" fmla="*/ 16 w 19"/>
                  <a:gd name="T3" fmla="*/ 56 h 56"/>
                  <a:gd name="T4" fmla="*/ 4 w 19"/>
                  <a:gd name="T5" fmla="*/ 52 h 56"/>
                  <a:gd name="T6" fmla="*/ 2 w 19"/>
                  <a:gd name="T7" fmla="*/ 44 h 56"/>
                  <a:gd name="T8" fmla="*/ 2 w 19"/>
                  <a:gd name="T9" fmla="*/ 44 h 56"/>
                  <a:gd name="T10" fmla="*/ 2 w 19"/>
                  <a:gd name="T11" fmla="*/ 42 h 56"/>
                  <a:gd name="T12" fmla="*/ 2 w 19"/>
                  <a:gd name="T13" fmla="*/ 41 h 56"/>
                  <a:gd name="T14" fmla="*/ 4 w 19"/>
                  <a:gd name="T15" fmla="*/ 41 h 56"/>
                  <a:gd name="T16" fmla="*/ 4 w 19"/>
                  <a:gd name="T17" fmla="*/ 41 h 56"/>
                  <a:gd name="T18" fmla="*/ 4 w 19"/>
                  <a:gd name="T19" fmla="*/ 39 h 56"/>
                  <a:gd name="T20" fmla="*/ 4 w 19"/>
                  <a:gd name="T21" fmla="*/ 39 h 56"/>
                  <a:gd name="T22" fmla="*/ 4 w 19"/>
                  <a:gd name="T23" fmla="*/ 39 h 56"/>
                  <a:gd name="T24" fmla="*/ 4 w 19"/>
                  <a:gd name="T25" fmla="*/ 39 h 56"/>
                  <a:gd name="T26" fmla="*/ 4 w 19"/>
                  <a:gd name="T27" fmla="*/ 35 h 56"/>
                  <a:gd name="T28" fmla="*/ 4 w 19"/>
                  <a:gd name="T29" fmla="*/ 35 h 56"/>
                  <a:gd name="T30" fmla="*/ 4 w 19"/>
                  <a:gd name="T31" fmla="*/ 35 h 56"/>
                  <a:gd name="T32" fmla="*/ 4 w 19"/>
                  <a:gd name="T33" fmla="*/ 35 h 56"/>
                  <a:gd name="T34" fmla="*/ 4 w 19"/>
                  <a:gd name="T35" fmla="*/ 35 h 56"/>
                  <a:gd name="T36" fmla="*/ 4 w 19"/>
                  <a:gd name="T37" fmla="*/ 22 h 56"/>
                  <a:gd name="T38" fmla="*/ 4 w 19"/>
                  <a:gd name="T39" fmla="*/ 19 h 56"/>
                  <a:gd name="T40" fmla="*/ 2 w 19"/>
                  <a:gd name="T41" fmla="*/ 19 h 56"/>
                  <a:gd name="T42" fmla="*/ 2 w 19"/>
                  <a:gd name="T43" fmla="*/ 17 h 56"/>
                  <a:gd name="T44" fmla="*/ 0 w 19"/>
                  <a:gd name="T45" fmla="*/ 0 h 56"/>
                  <a:gd name="T46" fmla="*/ 17 w 19"/>
                  <a:gd name="T47" fmla="*/ 0 h 56"/>
                  <a:gd name="T48" fmla="*/ 17 w 19"/>
                  <a:gd name="T49" fmla="*/ 0 h 56"/>
                  <a:gd name="T50" fmla="*/ 17 w 19"/>
                  <a:gd name="T51" fmla="*/ 2 h 56"/>
                  <a:gd name="T52" fmla="*/ 17 w 19"/>
                  <a:gd name="T53" fmla="*/ 8 h 56"/>
                  <a:gd name="T54" fmla="*/ 17 w 19"/>
                  <a:gd name="T55" fmla="*/ 10 h 56"/>
                  <a:gd name="T56" fmla="*/ 16 w 19"/>
                  <a:gd name="T57" fmla="*/ 22 h 56"/>
                  <a:gd name="T58" fmla="*/ 16 w 19"/>
                  <a:gd name="T59" fmla="*/ 25 h 56"/>
                  <a:gd name="T60" fmla="*/ 17 w 19"/>
                  <a:gd name="T61" fmla="*/ 29 h 56"/>
                  <a:gd name="T62" fmla="*/ 19 w 19"/>
                  <a:gd name="T63" fmla="*/ 35 h 56"/>
                  <a:gd name="T64" fmla="*/ 19 w 19"/>
                  <a:gd name="T65" fmla="*/ 44 h 56"/>
                  <a:gd name="T66" fmla="*/ 19 w 19"/>
                  <a:gd name="T67" fmla="*/ 44 h 56"/>
                  <a:gd name="T68" fmla="*/ 19 w 19"/>
                  <a:gd name="T69" fmla="*/ 46 h 56"/>
                  <a:gd name="T70" fmla="*/ 17 w 19"/>
                  <a:gd name="T71"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56">
                    <a:moveTo>
                      <a:pt x="17" y="51"/>
                    </a:moveTo>
                    <a:lnTo>
                      <a:pt x="16" y="56"/>
                    </a:lnTo>
                    <a:lnTo>
                      <a:pt x="4" y="52"/>
                    </a:lnTo>
                    <a:lnTo>
                      <a:pt x="2" y="44"/>
                    </a:lnTo>
                    <a:lnTo>
                      <a:pt x="2" y="44"/>
                    </a:lnTo>
                    <a:lnTo>
                      <a:pt x="2" y="42"/>
                    </a:lnTo>
                    <a:lnTo>
                      <a:pt x="2" y="41"/>
                    </a:lnTo>
                    <a:lnTo>
                      <a:pt x="4" y="41"/>
                    </a:lnTo>
                    <a:lnTo>
                      <a:pt x="4" y="41"/>
                    </a:lnTo>
                    <a:lnTo>
                      <a:pt x="4" y="39"/>
                    </a:lnTo>
                    <a:lnTo>
                      <a:pt x="4" y="39"/>
                    </a:lnTo>
                    <a:lnTo>
                      <a:pt x="4" y="39"/>
                    </a:lnTo>
                    <a:lnTo>
                      <a:pt x="4" y="39"/>
                    </a:lnTo>
                    <a:lnTo>
                      <a:pt x="4" y="35"/>
                    </a:lnTo>
                    <a:lnTo>
                      <a:pt x="4" y="35"/>
                    </a:lnTo>
                    <a:lnTo>
                      <a:pt x="4" y="35"/>
                    </a:lnTo>
                    <a:lnTo>
                      <a:pt x="4" y="35"/>
                    </a:lnTo>
                    <a:lnTo>
                      <a:pt x="4" y="35"/>
                    </a:lnTo>
                    <a:lnTo>
                      <a:pt x="4" y="22"/>
                    </a:lnTo>
                    <a:lnTo>
                      <a:pt x="4" y="19"/>
                    </a:lnTo>
                    <a:lnTo>
                      <a:pt x="2" y="19"/>
                    </a:lnTo>
                    <a:lnTo>
                      <a:pt x="2" y="17"/>
                    </a:lnTo>
                    <a:lnTo>
                      <a:pt x="0" y="0"/>
                    </a:lnTo>
                    <a:lnTo>
                      <a:pt x="17" y="0"/>
                    </a:lnTo>
                    <a:lnTo>
                      <a:pt x="17" y="0"/>
                    </a:lnTo>
                    <a:lnTo>
                      <a:pt x="17" y="2"/>
                    </a:lnTo>
                    <a:lnTo>
                      <a:pt x="17" y="8"/>
                    </a:lnTo>
                    <a:lnTo>
                      <a:pt x="17" y="10"/>
                    </a:lnTo>
                    <a:lnTo>
                      <a:pt x="16" y="22"/>
                    </a:lnTo>
                    <a:lnTo>
                      <a:pt x="16" y="25"/>
                    </a:lnTo>
                    <a:lnTo>
                      <a:pt x="17" y="29"/>
                    </a:lnTo>
                    <a:lnTo>
                      <a:pt x="19" y="35"/>
                    </a:lnTo>
                    <a:lnTo>
                      <a:pt x="19" y="44"/>
                    </a:lnTo>
                    <a:lnTo>
                      <a:pt x="19" y="44"/>
                    </a:lnTo>
                    <a:lnTo>
                      <a:pt x="19" y="46"/>
                    </a:lnTo>
                    <a:lnTo>
                      <a:pt x="17" y="5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81" name="Freeform 2742"/>
              <p:cNvSpPr>
                <a:spLocks/>
              </p:cNvSpPr>
              <p:nvPr/>
            </p:nvSpPr>
            <p:spPr bwMode="auto">
              <a:xfrm>
                <a:off x="3515" y="1477"/>
                <a:ext cx="32" cy="27"/>
              </a:xfrm>
              <a:custGeom>
                <a:avLst/>
                <a:gdLst>
                  <a:gd name="T0" fmla="*/ 32 w 32"/>
                  <a:gd name="T1" fmla="*/ 0 h 27"/>
                  <a:gd name="T2" fmla="*/ 32 w 32"/>
                  <a:gd name="T3" fmla="*/ 25 h 27"/>
                  <a:gd name="T4" fmla="*/ 2 w 32"/>
                  <a:gd name="T5" fmla="*/ 27 h 27"/>
                  <a:gd name="T6" fmla="*/ 0 w 32"/>
                  <a:gd name="T7" fmla="*/ 27 h 27"/>
                  <a:gd name="T8" fmla="*/ 0 w 32"/>
                  <a:gd name="T9" fmla="*/ 0 h 27"/>
                  <a:gd name="T10" fmla="*/ 32 w 32"/>
                  <a:gd name="T11" fmla="*/ 0 h 27"/>
                </a:gdLst>
                <a:ahLst/>
                <a:cxnLst>
                  <a:cxn ang="0">
                    <a:pos x="T0" y="T1"/>
                  </a:cxn>
                  <a:cxn ang="0">
                    <a:pos x="T2" y="T3"/>
                  </a:cxn>
                  <a:cxn ang="0">
                    <a:pos x="T4" y="T5"/>
                  </a:cxn>
                  <a:cxn ang="0">
                    <a:pos x="T6" y="T7"/>
                  </a:cxn>
                  <a:cxn ang="0">
                    <a:pos x="T8" y="T9"/>
                  </a:cxn>
                  <a:cxn ang="0">
                    <a:pos x="T10" y="T11"/>
                  </a:cxn>
                </a:cxnLst>
                <a:rect l="0" t="0" r="r" b="b"/>
                <a:pathLst>
                  <a:path w="32" h="27">
                    <a:moveTo>
                      <a:pt x="32" y="0"/>
                    </a:moveTo>
                    <a:lnTo>
                      <a:pt x="32" y="25"/>
                    </a:lnTo>
                    <a:lnTo>
                      <a:pt x="2" y="27"/>
                    </a:lnTo>
                    <a:lnTo>
                      <a:pt x="0" y="27"/>
                    </a:lnTo>
                    <a:lnTo>
                      <a:pt x="0" y="0"/>
                    </a:lnTo>
                    <a:lnTo>
                      <a:pt x="3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82" name="Freeform 2743"/>
              <p:cNvSpPr>
                <a:spLocks/>
              </p:cNvSpPr>
              <p:nvPr/>
            </p:nvSpPr>
            <p:spPr bwMode="auto">
              <a:xfrm>
                <a:off x="3515" y="1477"/>
                <a:ext cx="32" cy="27"/>
              </a:xfrm>
              <a:custGeom>
                <a:avLst/>
                <a:gdLst>
                  <a:gd name="T0" fmla="*/ 32 w 32"/>
                  <a:gd name="T1" fmla="*/ 0 h 27"/>
                  <a:gd name="T2" fmla="*/ 32 w 32"/>
                  <a:gd name="T3" fmla="*/ 25 h 27"/>
                  <a:gd name="T4" fmla="*/ 2 w 32"/>
                  <a:gd name="T5" fmla="*/ 27 h 27"/>
                  <a:gd name="T6" fmla="*/ 0 w 32"/>
                  <a:gd name="T7" fmla="*/ 27 h 27"/>
                  <a:gd name="T8" fmla="*/ 0 w 32"/>
                  <a:gd name="T9" fmla="*/ 0 h 27"/>
                  <a:gd name="T10" fmla="*/ 32 w 32"/>
                  <a:gd name="T11" fmla="*/ 0 h 27"/>
                </a:gdLst>
                <a:ahLst/>
                <a:cxnLst>
                  <a:cxn ang="0">
                    <a:pos x="T0" y="T1"/>
                  </a:cxn>
                  <a:cxn ang="0">
                    <a:pos x="T2" y="T3"/>
                  </a:cxn>
                  <a:cxn ang="0">
                    <a:pos x="T4" y="T5"/>
                  </a:cxn>
                  <a:cxn ang="0">
                    <a:pos x="T6" y="T7"/>
                  </a:cxn>
                  <a:cxn ang="0">
                    <a:pos x="T8" y="T9"/>
                  </a:cxn>
                  <a:cxn ang="0">
                    <a:pos x="T10" y="T11"/>
                  </a:cxn>
                </a:cxnLst>
                <a:rect l="0" t="0" r="r" b="b"/>
                <a:pathLst>
                  <a:path w="32" h="27">
                    <a:moveTo>
                      <a:pt x="32" y="0"/>
                    </a:moveTo>
                    <a:lnTo>
                      <a:pt x="32" y="25"/>
                    </a:lnTo>
                    <a:lnTo>
                      <a:pt x="2" y="27"/>
                    </a:lnTo>
                    <a:lnTo>
                      <a:pt x="0" y="27"/>
                    </a:lnTo>
                    <a:lnTo>
                      <a:pt x="0"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83" name="Freeform 2744"/>
              <p:cNvSpPr>
                <a:spLocks/>
              </p:cNvSpPr>
              <p:nvPr/>
            </p:nvSpPr>
            <p:spPr bwMode="auto">
              <a:xfrm>
                <a:off x="3395" y="1224"/>
                <a:ext cx="30" cy="61"/>
              </a:xfrm>
              <a:custGeom>
                <a:avLst/>
                <a:gdLst>
                  <a:gd name="T0" fmla="*/ 30 w 30"/>
                  <a:gd name="T1" fmla="*/ 58 h 61"/>
                  <a:gd name="T2" fmla="*/ 30 w 30"/>
                  <a:gd name="T3" fmla="*/ 61 h 61"/>
                  <a:gd name="T4" fmla="*/ 11 w 30"/>
                  <a:gd name="T5" fmla="*/ 61 h 61"/>
                  <a:gd name="T6" fmla="*/ 11 w 30"/>
                  <a:gd name="T7" fmla="*/ 61 h 61"/>
                  <a:gd name="T8" fmla="*/ 11 w 30"/>
                  <a:gd name="T9" fmla="*/ 61 h 61"/>
                  <a:gd name="T10" fmla="*/ 11 w 30"/>
                  <a:gd name="T11" fmla="*/ 58 h 61"/>
                  <a:gd name="T12" fmla="*/ 13 w 30"/>
                  <a:gd name="T13" fmla="*/ 58 h 61"/>
                  <a:gd name="T14" fmla="*/ 13 w 30"/>
                  <a:gd name="T15" fmla="*/ 58 h 61"/>
                  <a:gd name="T16" fmla="*/ 13 w 30"/>
                  <a:gd name="T17" fmla="*/ 55 h 61"/>
                  <a:gd name="T18" fmla="*/ 13 w 30"/>
                  <a:gd name="T19" fmla="*/ 53 h 61"/>
                  <a:gd name="T20" fmla="*/ 11 w 30"/>
                  <a:gd name="T21" fmla="*/ 46 h 61"/>
                  <a:gd name="T22" fmla="*/ 11 w 30"/>
                  <a:gd name="T23" fmla="*/ 46 h 61"/>
                  <a:gd name="T24" fmla="*/ 10 w 30"/>
                  <a:gd name="T25" fmla="*/ 38 h 61"/>
                  <a:gd name="T26" fmla="*/ 10 w 30"/>
                  <a:gd name="T27" fmla="*/ 33 h 61"/>
                  <a:gd name="T28" fmla="*/ 8 w 30"/>
                  <a:gd name="T29" fmla="*/ 28 h 61"/>
                  <a:gd name="T30" fmla="*/ 6 w 30"/>
                  <a:gd name="T31" fmla="*/ 26 h 61"/>
                  <a:gd name="T32" fmla="*/ 3 w 30"/>
                  <a:gd name="T33" fmla="*/ 19 h 61"/>
                  <a:gd name="T34" fmla="*/ 3 w 30"/>
                  <a:gd name="T35" fmla="*/ 19 h 61"/>
                  <a:gd name="T36" fmla="*/ 1 w 30"/>
                  <a:gd name="T37" fmla="*/ 9 h 61"/>
                  <a:gd name="T38" fmla="*/ 0 w 30"/>
                  <a:gd name="T39" fmla="*/ 0 h 61"/>
                  <a:gd name="T40" fmla="*/ 30 w 30"/>
                  <a:gd name="T41" fmla="*/ 0 h 61"/>
                  <a:gd name="T42" fmla="*/ 30 w 30"/>
                  <a:gd name="T43" fmla="*/ 36 h 61"/>
                  <a:gd name="T44" fmla="*/ 30 w 30"/>
                  <a:gd name="T45" fmla="*/ 53 h 61"/>
                  <a:gd name="T46" fmla="*/ 30 w 30"/>
                  <a:gd name="T47" fmla="*/ 58 h 61"/>
                  <a:gd name="T48" fmla="*/ 30 w 30"/>
                  <a:gd name="T49" fmla="*/ 58 h 61"/>
                  <a:gd name="T50" fmla="*/ 30 w 30"/>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61">
                    <a:moveTo>
                      <a:pt x="30" y="58"/>
                    </a:moveTo>
                    <a:lnTo>
                      <a:pt x="30" y="61"/>
                    </a:lnTo>
                    <a:lnTo>
                      <a:pt x="11" y="61"/>
                    </a:lnTo>
                    <a:lnTo>
                      <a:pt x="11" y="61"/>
                    </a:lnTo>
                    <a:lnTo>
                      <a:pt x="11" y="61"/>
                    </a:lnTo>
                    <a:lnTo>
                      <a:pt x="11" y="58"/>
                    </a:lnTo>
                    <a:lnTo>
                      <a:pt x="13" y="58"/>
                    </a:lnTo>
                    <a:lnTo>
                      <a:pt x="13" y="58"/>
                    </a:lnTo>
                    <a:lnTo>
                      <a:pt x="13" y="55"/>
                    </a:lnTo>
                    <a:lnTo>
                      <a:pt x="13" y="53"/>
                    </a:lnTo>
                    <a:lnTo>
                      <a:pt x="11" y="46"/>
                    </a:lnTo>
                    <a:lnTo>
                      <a:pt x="11" y="46"/>
                    </a:lnTo>
                    <a:lnTo>
                      <a:pt x="10" y="38"/>
                    </a:lnTo>
                    <a:lnTo>
                      <a:pt x="10" y="33"/>
                    </a:lnTo>
                    <a:lnTo>
                      <a:pt x="8" y="28"/>
                    </a:lnTo>
                    <a:lnTo>
                      <a:pt x="6" y="26"/>
                    </a:lnTo>
                    <a:lnTo>
                      <a:pt x="3" y="19"/>
                    </a:lnTo>
                    <a:lnTo>
                      <a:pt x="3" y="19"/>
                    </a:lnTo>
                    <a:lnTo>
                      <a:pt x="1" y="9"/>
                    </a:lnTo>
                    <a:lnTo>
                      <a:pt x="0" y="0"/>
                    </a:lnTo>
                    <a:lnTo>
                      <a:pt x="30" y="0"/>
                    </a:lnTo>
                    <a:lnTo>
                      <a:pt x="30" y="36"/>
                    </a:lnTo>
                    <a:lnTo>
                      <a:pt x="30" y="53"/>
                    </a:lnTo>
                    <a:lnTo>
                      <a:pt x="30" y="58"/>
                    </a:lnTo>
                    <a:lnTo>
                      <a:pt x="30" y="58"/>
                    </a:lnTo>
                    <a:lnTo>
                      <a:pt x="30" y="5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84" name="Freeform 2745"/>
              <p:cNvSpPr>
                <a:spLocks/>
              </p:cNvSpPr>
              <p:nvPr/>
            </p:nvSpPr>
            <p:spPr bwMode="auto">
              <a:xfrm>
                <a:off x="3395" y="1224"/>
                <a:ext cx="30" cy="61"/>
              </a:xfrm>
              <a:custGeom>
                <a:avLst/>
                <a:gdLst>
                  <a:gd name="T0" fmla="*/ 30 w 30"/>
                  <a:gd name="T1" fmla="*/ 58 h 61"/>
                  <a:gd name="T2" fmla="*/ 30 w 30"/>
                  <a:gd name="T3" fmla="*/ 61 h 61"/>
                  <a:gd name="T4" fmla="*/ 11 w 30"/>
                  <a:gd name="T5" fmla="*/ 61 h 61"/>
                  <a:gd name="T6" fmla="*/ 11 w 30"/>
                  <a:gd name="T7" fmla="*/ 61 h 61"/>
                  <a:gd name="T8" fmla="*/ 11 w 30"/>
                  <a:gd name="T9" fmla="*/ 61 h 61"/>
                  <a:gd name="T10" fmla="*/ 11 w 30"/>
                  <a:gd name="T11" fmla="*/ 58 h 61"/>
                  <a:gd name="T12" fmla="*/ 13 w 30"/>
                  <a:gd name="T13" fmla="*/ 58 h 61"/>
                  <a:gd name="T14" fmla="*/ 13 w 30"/>
                  <a:gd name="T15" fmla="*/ 58 h 61"/>
                  <a:gd name="T16" fmla="*/ 13 w 30"/>
                  <a:gd name="T17" fmla="*/ 55 h 61"/>
                  <a:gd name="T18" fmla="*/ 13 w 30"/>
                  <a:gd name="T19" fmla="*/ 53 h 61"/>
                  <a:gd name="T20" fmla="*/ 11 w 30"/>
                  <a:gd name="T21" fmla="*/ 46 h 61"/>
                  <a:gd name="T22" fmla="*/ 11 w 30"/>
                  <a:gd name="T23" fmla="*/ 46 h 61"/>
                  <a:gd name="T24" fmla="*/ 10 w 30"/>
                  <a:gd name="T25" fmla="*/ 38 h 61"/>
                  <a:gd name="T26" fmla="*/ 10 w 30"/>
                  <a:gd name="T27" fmla="*/ 33 h 61"/>
                  <a:gd name="T28" fmla="*/ 8 w 30"/>
                  <a:gd name="T29" fmla="*/ 28 h 61"/>
                  <a:gd name="T30" fmla="*/ 6 w 30"/>
                  <a:gd name="T31" fmla="*/ 26 h 61"/>
                  <a:gd name="T32" fmla="*/ 3 w 30"/>
                  <a:gd name="T33" fmla="*/ 19 h 61"/>
                  <a:gd name="T34" fmla="*/ 3 w 30"/>
                  <a:gd name="T35" fmla="*/ 19 h 61"/>
                  <a:gd name="T36" fmla="*/ 1 w 30"/>
                  <a:gd name="T37" fmla="*/ 9 h 61"/>
                  <a:gd name="T38" fmla="*/ 0 w 30"/>
                  <a:gd name="T39" fmla="*/ 0 h 61"/>
                  <a:gd name="T40" fmla="*/ 30 w 30"/>
                  <a:gd name="T41" fmla="*/ 0 h 61"/>
                  <a:gd name="T42" fmla="*/ 30 w 30"/>
                  <a:gd name="T43" fmla="*/ 36 h 61"/>
                  <a:gd name="T44" fmla="*/ 30 w 30"/>
                  <a:gd name="T45" fmla="*/ 53 h 61"/>
                  <a:gd name="T46" fmla="*/ 30 w 30"/>
                  <a:gd name="T47" fmla="*/ 58 h 61"/>
                  <a:gd name="T48" fmla="*/ 30 w 30"/>
                  <a:gd name="T49" fmla="*/ 58 h 61"/>
                  <a:gd name="T50" fmla="*/ 30 w 30"/>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61">
                    <a:moveTo>
                      <a:pt x="30" y="58"/>
                    </a:moveTo>
                    <a:lnTo>
                      <a:pt x="30" y="61"/>
                    </a:lnTo>
                    <a:lnTo>
                      <a:pt x="11" y="61"/>
                    </a:lnTo>
                    <a:lnTo>
                      <a:pt x="11" y="61"/>
                    </a:lnTo>
                    <a:lnTo>
                      <a:pt x="11" y="61"/>
                    </a:lnTo>
                    <a:lnTo>
                      <a:pt x="11" y="58"/>
                    </a:lnTo>
                    <a:lnTo>
                      <a:pt x="13" y="58"/>
                    </a:lnTo>
                    <a:lnTo>
                      <a:pt x="13" y="58"/>
                    </a:lnTo>
                    <a:lnTo>
                      <a:pt x="13" y="55"/>
                    </a:lnTo>
                    <a:lnTo>
                      <a:pt x="13" y="53"/>
                    </a:lnTo>
                    <a:lnTo>
                      <a:pt x="11" y="46"/>
                    </a:lnTo>
                    <a:lnTo>
                      <a:pt x="11" y="46"/>
                    </a:lnTo>
                    <a:lnTo>
                      <a:pt x="10" y="38"/>
                    </a:lnTo>
                    <a:lnTo>
                      <a:pt x="10" y="33"/>
                    </a:lnTo>
                    <a:lnTo>
                      <a:pt x="8" y="28"/>
                    </a:lnTo>
                    <a:lnTo>
                      <a:pt x="6" y="26"/>
                    </a:lnTo>
                    <a:lnTo>
                      <a:pt x="3" y="19"/>
                    </a:lnTo>
                    <a:lnTo>
                      <a:pt x="3" y="19"/>
                    </a:lnTo>
                    <a:lnTo>
                      <a:pt x="1" y="9"/>
                    </a:lnTo>
                    <a:lnTo>
                      <a:pt x="0" y="0"/>
                    </a:lnTo>
                    <a:lnTo>
                      <a:pt x="30" y="0"/>
                    </a:lnTo>
                    <a:lnTo>
                      <a:pt x="30" y="36"/>
                    </a:lnTo>
                    <a:lnTo>
                      <a:pt x="30" y="53"/>
                    </a:lnTo>
                    <a:lnTo>
                      <a:pt x="30" y="58"/>
                    </a:lnTo>
                    <a:lnTo>
                      <a:pt x="30" y="58"/>
                    </a:lnTo>
                    <a:lnTo>
                      <a:pt x="30" y="5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85" name="Freeform 2746"/>
              <p:cNvSpPr>
                <a:spLocks/>
              </p:cNvSpPr>
              <p:nvPr/>
            </p:nvSpPr>
            <p:spPr bwMode="auto">
              <a:xfrm>
                <a:off x="3693" y="1463"/>
                <a:ext cx="52" cy="36"/>
              </a:xfrm>
              <a:custGeom>
                <a:avLst/>
                <a:gdLst>
                  <a:gd name="T0" fmla="*/ 52 w 52"/>
                  <a:gd name="T1" fmla="*/ 33 h 36"/>
                  <a:gd name="T2" fmla="*/ 23 w 52"/>
                  <a:gd name="T3" fmla="*/ 34 h 36"/>
                  <a:gd name="T4" fmla="*/ 1 w 52"/>
                  <a:gd name="T5" fmla="*/ 36 h 36"/>
                  <a:gd name="T6" fmla="*/ 0 w 52"/>
                  <a:gd name="T7" fmla="*/ 9 h 36"/>
                  <a:gd name="T8" fmla="*/ 0 w 52"/>
                  <a:gd name="T9" fmla="*/ 0 h 36"/>
                  <a:gd name="T10" fmla="*/ 13 w 52"/>
                  <a:gd name="T11" fmla="*/ 0 h 36"/>
                  <a:gd name="T12" fmla="*/ 17 w 52"/>
                  <a:gd name="T13" fmla="*/ 4 h 36"/>
                  <a:gd name="T14" fmla="*/ 22 w 52"/>
                  <a:gd name="T15" fmla="*/ 5 h 36"/>
                  <a:gd name="T16" fmla="*/ 22 w 52"/>
                  <a:gd name="T17" fmla="*/ 5 h 36"/>
                  <a:gd name="T18" fmla="*/ 25 w 52"/>
                  <a:gd name="T19" fmla="*/ 10 h 36"/>
                  <a:gd name="T20" fmla="*/ 32 w 52"/>
                  <a:gd name="T21" fmla="*/ 16 h 36"/>
                  <a:gd name="T22" fmla="*/ 32 w 52"/>
                  <a:gd name="T23" fmla="*/ 16 h 36"/>
                  <a:gd name="T24" fmla="*/ 34 w 52"/>
                  <a:gd name="T25" fmla="*/ 16 h 36"/>
                  <a:gd name="T26" fmla="*/ 34 w 52"/>
                  <a:gd name="T27" fmla="*/ 17 h 36"/>
                  <a:gd name="T28" fmla="*/ 37 w 52"/>
                  <a:gd name="T29" fmla="*/ 17 h 36"/>
                  <a:gd name="T30" fmla="*/ 39 w 52"/>
                  <a:gd name="T31" fmla="*/ 17 h 36"/>
                  <a:gd name="T32" fmla="*/ 40 w 52"/>
                  <a:gd name="T33" fmla="*/ 19 h 36"/>
                  <a:gd name="T34" fmla="*/ 42 w 52"/>
                  <a:gd name="T35" fmla="*/ 19 h 36"/>
                  <a:gd name="T36" fmla="*/ 42 w 52"/>
                  <a:gd name="T37" fmla="*/ 21 h 36"/>
                  <a:gd name="T38" fmla="*/ 45 w 52"/>
                  <a:gd name="T39" fmla="*/ 26 h 36"/>
                  <a:gd name="T40" fmla="*/ 51 w 52"/>
                  <a:gd name="T41" fmla="*/ 31 h 36"/>
                  <a:gd name="T42" fmla="*/ 51 w 52"/>
                  <a:gd name="T43" fmla="*/ 33 h 36"/>
                  <a:gd name="T44" fmla="*/ 52 w 52"/>
                  <a:gd name="T45"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36">
                    <a:moveTo>
                      <a:pt x="52" y="33"/>
                    </a:moveTo>
                    <a:lnTo>
                      <a:pt x="23" y="34"/>
                    </a:lnTo>
                    <a:lnTo>
                      <a:pt x="1" y="36"/>
                    </a:lnTo>
                    <a:lnTo>
                      <a:pt x="0" y="9"/>
                    </a:lnTo>
                    <a:lnTo>
                      <a:pt x="0" y="0"/>
                    </a:lnTo>
                    <a:lnTo>
                      <a:pt x="13" y="0"/>
                    </a:lnTo>
                    <a:lnTo>
                      <a:pt x="17" y="4"/>
                    </a:lnTo>
                    <a:lnTo>
                      <a:pt x="22" y="5"/>
                    </a:lnTo>
                    <a:lnTo>
                      <a:pt x="22" y="5"/>
                    </a:lnTo>
                    <a:lnTo>
                      <a:pt x="25" y="10"/>
                    </a:lnTo>
                    <a:lnTo>
                      <a:pt x="32" y="16"/>
                    </a:lnTo>
                    <a:lnTo>
                      <a:pt x="32" y="16"/>
                    </a:lnTo>
                    <a:lnTo>
                      <a:pt x="34" y="16"/>
                    </a:lnTo>
                    <a:lnTo>
                      <a:pt x="34" y="17"/>
                    </a:lnTo>
                    <a:lnTo>
                      <a:pt x="37" y="17"/>
                    </a:lnTo>
                    <a:lnTo>
                      <a:pt x="39" y="17"/>
                    </a:lnTo>
                    <a:lnTo>
                      <a:pt x="40" y="19"/>
                    </a:lnTo>
                    <a:lnTo>
                      <a:pt x="42" y="19"/>
                    </a:lnTo>
                    <a:lnTo>
                      <a:pt x="42" y="21"/>
                    </a:lnTo>
                    <a:lnTo>
                      <a:pt x="45" y="26"/>
                    </a:lnTo>
                    <a:lnTo>
                      <a:pt x="51" y="31"/>
                    </a:lnTo>
                    <a:lnTo>
                      <a:pt x="51" y="33"/>
                    </a:lnTo>
                    <a:lnTo>
                      <a:pt x="52" y="3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86" name="Freeform 2747"/>
              <p:cNvSpPr>
                <a:spLocks/>
              </p:cNvSpPr>
              <p:nvPr/>
            </p:nvSpPr>
            <p:spPr bwMode="auto">
              <a:xfrm>
                <a:off x="3693" y="1463"/>
                <a:ext cx="52" cy="36"/>
              </a:xfrm>
              <a:custGeom>
                <a:avLst/>
                <a:gdLst>
                  <a:gd name="T0" fmla="*/ 52 w 52"/>
                  <a:gd name="T1" fmla="*/ 33 h 36"/>
                  <a:gd name="T2" fmla="*/ 23 w 52"/>
                  <a:gd name="T3" fmla="*/ 34 h 36"/>
                  <a:gd name="T4" fmla="*/ 1 w 52"/>
                  <a:gd name="T5" fmla="*/ 36 h 36"/>
                  <a:gd name="T6" fmla="*/ 0 w 52"/>
                  <a:gd name="T7" fmla="*/ 9 h 36"/>
                  <a:gd name="T8" fmla="*/ 0 w 52"/>
                  <a:gd name="T9" fmla="*/ 0 h 36"/>
                  <a:gd name="T10" fmla="*/ 13 w 52"/>
                  <a:gd name="T11" fmla="*/ 0 h 36"/>
                  <a:gd name="T12" fmla="*/ 17 w 52"/>
                  <a:gd name="T13" fmla="*/ 4 h 36"/>
                  <a:gd name="T14" fmla="*/ 22 w 52"/>
                  <a:gd name="T15" fmla="*/ 5 h 36"/>
                  <a:gd name="T16" fmla="*/ 22 w 52"/>
                  <a:gd name="T17" fmla="*/ 5 h 36"/>
                  <a:gd name="T18" fmla="*/ 25 w 52"/>
                  <a:gd name="T19" fmla="*/ 10 h 36"/>
                  <a:gd name="T20" fmla="*/ 32 w 52"/>
                  <a:gd name="T21" fmla="*/ 16 h 36"/>
                  <a:gd name="T22" fmla="*/ 32 w 52"/>
                  <a:gd name="T23" fmla="*/ 16 h 36"/>
                  <a:gd name="T24" fmla="*/ 34 w 52"/>
                  <a:gd name="T25" fmla="*/ 16 h 36"/>
                  <a:gd name="T26" fmla="*/ 34 w 52"/>
                  <a:gd name="T27" fmla="*/ 17 h 36"/>
                  <a:gd name="T28" fmla="*/ 37 w 52"/>
                  <a:gd name="T29" fmla="*/ 17 h 36"/>
                  <a:gd name="T30" fmla="*/ 39 w 52"/>
                  <a:gd name="T31" fmla="*/ 17 h 36"/>
                  <a:gd name="T32" fmla="*/ 40 w 52"/>
                  <a:gd name="T33" fmla="*/ 19 h 36"/>
                  <a:gd name="T34" fmla="*/ 42 w 52"/>
                  <a:gd name="T35" fmla="*/ 19 h 36"/>
                  <a:gd name="T36" fmla="*/ 42 w 52"/>
                  <a:gd name="T37" fmla="*/ 21 h 36"/>
                  <a:gd name="T38" fmla="*/ 45 w 52"/>
                  <a:gd name="T39" fmla="*/ 26 h 36"/>
                  <a:gd name="T40" fmla="*/ 51 w 52"/>
                  <a:gd name="T41" fmla="*/ 31 h 36"/>
                  <a:gd name="T42" fmla="*/ 51 w 52"/>
                  <a:gd name="T43" fmla="*/ 33 h 36"/>
                  <a:gd name="T44" fmla="*/ 52 w 52"/>
                  <a:gd name="T45"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36">
                    <a:moveTo>
                      <a:pt x="52" y="33"/>
                    </a:moveTo>
                    <a:lnTo>
                      <a:pt x="23" y="34"/>
                    </a:lnTo>
                    <a:lnTo>
                      <a:pt x="1" y="36"/>
                    </a:lnTo>
                    <a:lnTo>
                      <a:pt x="0" y="9"/>
                    </a:lnTo>
                    <a:lnTo>
                      <a:pt x="0" y="0"/>
                    </a:lnTo>
                    <a:lnTo>
                      <a:pt x="13" y="0"/>
                    </a:lnTo>
                    <a:lnTo>
                      <a:pt x="17" y="4"/>
                    </a:lnTo>
                    <a:lnTo>
                      <a:pt x="22" y="5"/>
                    </a:lnTo>
                    <a:lnTo>
                      <a:pt x="22" y="5"/>
                    </a:lnTo>
                    <a:lnTo>
                      <a:pt x="25" y="10"/>
                    </a:lnTo>
                    <a:lnTo>
                      <a:pt x="32" y="16"/>
                    </a:lnTo>
                    <a:lnTo>
                      <a:pt x="32" y="16"/>
                    </a:lnTo>
                    <a:lnTo>
                      <a:pt x="34" y="16"/>
                    </a:lnTo>
                    <a:lnTo>
                      <a:pt x="34" y="17"/>
                    </a:lnTo>
                    <a:lnTo>
                      <a:pt x="37" y="17"/>
                    </a:lnTo>
                    <a:lnTo>
                      <a:pt x="39" y="17"/>
                    </a:lnTo>
                    <a:lnTo>
                      <a:pt x="40" y="19"/>
                    </a:lnTo>
                    <a:lnTo>
                      <a:pt x="42" y="19"/>
                    </a:lnTo>
                    <a:lnTo>
                      <a:pt x="42" y="21"/>
                    </a:lnTo>
                    <a:lnTo>
                      <a:pt x="45" y="26"/>
                    </a:lnTo>
                    <a:lnTo>
                      <a:pt x="51" y="31"/>
                    </a:lnTo>
                    <a:lnTo>
                      <a:pt x="51" y="33"/>
                    </a:lnTo>
                    <a:lnTo>
                      <a:pt x="52"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87" name="Freeform 2748"/>
              <p:cNvSpPr>
                <a:spLocks/>
              </p:cNvSpPr>
              <p:nvPr/>
            </p:nvSpPr>
            <p:spPr bwMode="auto">
              <a:xfrm>
                <a:off x="3550" y="1345"/>
                <a:ext cx="48" cy="44"/>
              </a:xfrm>
              <a:custGeom>
                <a:avLst/>
                <a:gdLst>
                  <a:gd name="T0" fmla="*/ 39 w 48"/>
                  <a:gd name="T1" fmla="*/ 25 h 44"/>
                  <a:gd name="T2" fmla="*/ 39 w 48"/>
                  <a:gd name="T3" fmla="*/ 25 h 44"/>
                  <a:gd name="T4" fmla="*/ 39 w 48"/>
                  <a:gd name="T5" fmla="*/ 25 h 44"/>
                  <a:gd name="T6" fmla="*/ 38 w 48"/>
                  <a:gd name="T7" fmla="*/ 27 h 44"/>
                  <a:gd name="T8" fmla="*/ 33 w 48"/>
                  <a:gd name="T9" fmla="*/ 34 h 44"/>
                  <a:gd name="T10" fmla="*/ 33 w 48"/>
                  <a:gd name="T11" fmla="*/ 44 h 44"/>
                  <a:gd name="T12" fmla="*/ 17 w 48"/>
                  <a:gd name="T13" fmla="*/ 44 h 44"/>
                  <a:gd name="T14" fmla="*/ 2 w 48"/>
                  <a:gd name="T15" fmla="*/ 44 h 44"/>
                  <a:gd name="T16" fmla="*/ 0 w 48"/>
                  <a:gd name="T17" fmla="*/ 13 h 44"/>
                  <a:gd name="T18" fmla="*/ 12 w 48"/>
                  <a:gd name="T19" fmla="*/ 7 h 44"/>
                  <a:gd name="T20" fmla="*/ 14 w 48"/>
                  <a:gd name="T21" fmla="*/ 0 h 44"/>
                  <a:gd name="T22" fmla="*/ 33 w 48"/>
                  <a:gd name="T23" fmla="*/ 12 h 44"/>
                  <a:gd name="T24" fmla="*/ 44 w 48"/>
                  <a:gd name="T25" fmla="*/ 12 h 44"/>
                  <a:gd name="T26" fmla="*/ 48 w 48"/>
                  <a:gd name="T27" fmla="*/ 17 h 44"/>
                  <a:gd name="T28" fmla="*/ 41 w 48"/>
                  <a:gd name="T29" fmla="*/ 23 h 44"/>
                  <a:gd name="T30" fmla="*/ 41 w 48"/>
                  <a:gd name="T31" fmla="*/ 25 h 44"/>
                  <a:gd name="T32" fmla="*/ 39 w 48"/>
                  <a:gd name="T33" fmla="*/ 25 h 44"/>
                  <a:gd name="T34" fmla="*/ 39 w 48"/>
                  <a:gd name="T35"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4">
                    <a:moveTo>
                      <a:pt x="39" y="25"/>
                    </a:moveTo>
                    <a:lnTo>
                      <a:pt x="39" y="25"/>
                    </a:lnTo>
                    <a:lnTo>
                      <a:pt x="39" y="25"/>
                    </a:lnTo>
                    <a:lnTo>
                      <a:pt x="38" y="27"/>
                    </a:lnTo>
                    <a:lnTo>
                      <a:pt x="33" y="34"/>
                    </a:lnTo>
                    <a:lnTo>
                      <a:pt x="33" y="44"/>
                    </a:lnTo>
                    <a:lnTo>
                      <a:pt x="17" y="44"/>
                    </a:lnTo>
                    <a:lnTo>
                      <a:pt x="2" y="44"/>
                    </a:lnTo>
                    <a:lnTo>
                      <a:pt x="0" y="13"/>
                    </a:lnTo>
                    <a:lnTo>
                      <a:pt x="12" y="7"/>
                    </a:lnTo>
                    <a:lnTo>
                      <a:pt x="14" y="0"/>
                    </a:lnTo>
                    <a:lnTo>
                      <a:pt x="33" y="12"/>
                    </a:lnTo>
                    <a:lnTo>
                      <a:pt x="44" y="12"/>
                    </a:lnTo>
                    <a:lnTo>
                      <a:pt x="48" y="17"/>
                    </a:lnTo>
                    <a:lnTo>
                      <a:pt x="41" y="23"/>
                    </a:lnTo>
                    <a:lnTo>
                      <a:pt x="41" y="25"/>
                    </a:lnTo>
                    <a:lnTo>
                      <a:pt x="39" y="25"/>
                    </a:lnTo>
                    <a:lnTo>
                      <a:pt x="39" y="2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88" name="Freeform 2749"/>
              <p:cNvSpPr>
                <a:spLocks/>
              </p:cNvSpPr>
              <p:nvPr/>
            </p:nvSpPr>
            <p:spPr bwMode="auto">
              <a:xfrm>
                <a:off x="3550" y="1345"/>
                <a:ext cx="48" cy="44"/>
              </a:xfrm>
              <a:custGeom>
                <a:avLst/>
                <a:gdLst>
                  <a:gd name="T0" fmla="*/ 39 w 48"/>
                  <a:gd name="T1" fmla="*/ 25 h 44"/>
                  <a:gd name="T2" fmla="*/ 39 w 48"/>
                  <a:gd name="T3" fmla="*/ 25 h 44"/>
                  <a:gd name="T4" fmla="*/ 39 w 48"/>
                  <a:gd name="T5" fmla="*/ 25 h 44"/>
                  <a:gd name="T6" fmla="*/ 38 w 48"/>
                  <a:gd name="T7" fmla="*/ 27 h 44"/>
                  <a:gd name="T8" fmla="*/ 33 w 48"/>
                  <a:gd name="T9" fmla="*/ 34 h 44"/>
                  <a:gd name="T10" fmla="*/ 33 w 48"/>
                  <a:gd name="T11" fmla="*/ 44 h 44"/>
                  <a:gd name="T12" fmla="*/ 17 w 48"/>
                  <a:gd name="T13" fmla="*/ 44 h 44"/>
                  <a:gd name="T14" fmla="*/ 2 w 48"/>
                  <a:gd name="T15" fmla="*/ 44 h 44"/>
                  <a:gd name="T16" fmla="*/ 0 w 48"/>
                  <a:gd name="T17" fmla="*/ 13 h 44"/>
                  <a:gd name="T18" fmla="*/ 12 w 48"/>
                  <a:gd name="T19" fmla="*/ 7 h 44"/>
                  <a:gd name="T20" fmla="*/ 14 w 48"/>
                  <a:gd name="T21" fmla="*/ 0 h 44"/>
                  <a:gd name="T22" fmla="*/ 33 w 48"/>
                  <a:gd name="T23" fmla="*/ 12 h 44"/>
                  <a:gd name="T24" fmla="*/ 44 w 48"/>
                  <a:gd name="T25" fmla="*/ 12 h 44"/>
                  <a:gd name="T26" fmla="*/ 48 w 48"/>
                  <a:gd name="T27" fmla="*/ 17 h 44"/>
                  <a:gd name="T28" fmla="*/ 41 w 48"/>
                  <a:gd name="T29" fmla="*/ 23 h 44"/>
                  <a:gd name="T30" fmla="*/ 41 w 48"/>
                  <a:gd name="T31" fmla="*/ 25 h 44"/>
                  <a:gd name="T32" fmla="*/ 39 w 48"/>
                  <a:gd name="T33" fmla="*/ 25 h 44"/>
                  <a:gd name="T34" fmla="*/ 39 w 48"/>
                  <a:gd name="T35"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4">
                    <a:moveTo>
                      <a:pt x="39" y="25"/>
                    </a:moveTo>
                    <a:lnTo>
                      <a:pt x="39" y="25"/>
                    </a:lnTo>
                    <a:lnTo>
                      <a:pt x="39" y="25"/>
                    </a:lnTo>
                    <a:lnTo>
                      <a:pt x="38" y="27"/>
                    </a:lnTo>
                    <a:lnTo>
                      <a:pt x="33" y="34"/>
                    </a:lnTo>
                    <a:lnTo>
                      <a:pt x="33" y="44"/>
                    </a:lnTo>
                    <a:lnTo>
                      <a:pt x="17" y="44"/>
                    </a:lnTo>
                    <a:lnTo>
                      <a:pt x="2" y="44"/>
                    </a:lnTo>
                    <a:lnTo>
                      <a:pt x="0" y="13"/>
                    </a:lnTo>
                    <a:lnTo>
                      <a:pt x="12" y="7"/>
                    </a:lnTo>
                    <a:lnTo>
                      <a:pt x="14" y="0"/>
                    </a:lnTo>
                    <a:lnTo>
                      <a:pt x="33" y="12"/>
                    </a:lnTo>
                    <a:lnTo>
                      <a:pt x="44" y="12"/>
                    </a:lnTo>
                    <a:lnTo>
                      <a:pt x="48" y="17"/>
                    </a:lnTo>
                    <a:lnTo>
                      <a:pt x="41" y="23"/>
                    </a:lnTo>
                    <a:lnTo>
                      <a:pt x="41" y="25"/>
                    </a:lnTo>
                    <a:lnTo>
                      <a:pt x="39" y="25"/>
                    </a:lnTo>
                    <a:lnTo>
                      <a:pt x="39"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89" name="Freeform 2750"/>
              <p:cNvSpPr>
                <a:spLocks/>
              </p:cNvSpPr>
              <p:nvPr/>
            </p:nvSpPr>
            <p:spPr bwMode="auto">
              <a:xfrm>
                <a:off x="3413" y="1394"/>
                <a:ext cx="70" cy="41"/>
              </a:xfrm>
              <a:custGeom>
                <a:avLst/>
                <a:gdLst>
                  <a:gd name="T0" fmla="*/ 46 w 70"/>
                  <a:gd name="T1" fmla="*/ 0 h 41"/>
                  <a:gd name="T2" fmla="*/ 61 w 70"/>
                  <a:gd name="T3" fmla="*/ 15 h 41"/>
                  <a:gd name="T4" fmla="*/ 61 w 70"/>
                  <a:gd name="T5" fmla="*/ 19 h 41"/>
                  <a:gd name="T6" fmla="*/ 70 w 70"/>
                  <a:gd name="T7" fmla="*/ 24 h 41"/>
                  <a:gd name="T8" fmla="*/ 70 w 70"/>
                  <a:gd name="T9" fmla="*/ 41 h 41"/>
                  <a:gd name="T10" fmla="*/ 54 w 70"/>
                  <a:gd name="T11" fmla="*/ 41 h 41"/>
                  <a:gd name="T12" fmla="*/ 54 w 70"/>
                  <a:gd name="T13" fmla="*/ 30 h 41"/>
                  <a:gd name="T14" fmla="*/ 24 w 70"/>
                  <a:gd name="T15" fmla="*/ 30 h 41"/>
                  <a:gd name="T16" fmla="*/ 0 w 70"/>
                  <a:gd name="T17" fmla="*/ 30 h 41"/>
                  <a:gd name="T18" fmla="*/ 0 w 70"/>
                  <a:gd name="T19" fmla="*/ 30 h 41"/>
                  <a:gd name="T20" fmla="*/ 0 w 70"/>
                  <a:gd name="T21" fmla="*/ 24 h 41"/>
                  <a:gd name="T22" fmla="*/ 0 w 70"/>
                  <a:gd name="T23" fmla="*/ 19 h 41"/>
                  <a:gd name="T24" fmla="*/ 0 w 70"/>
                  <a:gd name="T25" fmla="*/ 19 h 41"/>
                  <a:gd name="T26" fmla="*/ 0 w 70"/>
                  <a:gd name="T27" fmla="*/ 17 h 41"/>
                  <a:gd name="T28" fmla="*/ 0 w 70"/>
                  <a:gd name="T29" fmla="*/ 15 h 41"/>
                  <a:gd name="T30" fmla="*/ 0 w 70"/>
                  <a:gd name="T31" fmla="*/ 15 h 41"/>
                  <a:gd name="T32" fmla="*/ 0 w 70"/>
                  <a:gd name="T33" fmla="*/ 15 h 41"/>
                  <a:gd name="T34" fmla="*/ 0 w 70"/>
                  <a:gd name="T35" fmla="*/ 13 h 41"/>
                  <a:gd name="T36" fmla="*/ 0 w 70"/>
                  <a:gd name="T37" fmla="*/ 13 h 41"/>
                  <a:gd name="T38" fmla="*/ 39 w 70"/>
                  <a:gd name="T39" fmla="*/ 13 h 41"/>
                  <a:gd name="T40" fmla="*/ 39 w 70"/>
                  <a:gd name="T41" fmla="*/ 5 h 41"/>
                  <a:gd name="T42" fmla="*/ 46 w 70"/>
                  <a:gd name="T43" fmla="*/ 5 h 41"/>
                  <a:gd name="T44" fmla="*/ 46 w 70"/>
                  <a:gd name="T4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41">
                    <a:moveTo>
                      <a:pt x="46" y="0"/>
                    </a:moveTo>
                    <a:lnTo>
                      <a:pt x="61" y="15"/>
                    </a:lnTo>
                    <a:lnTo>
                      <a:pt x="61" y="19"/>
                    </a:lnTo>
                    <a:lnTo>
                      <a:pt x="70" y="24"/>
                    </a:lnTo>
                    <a:lnTo>
                      <a:pt x="70" y="41"/>
                    </a:lnTo>
                    <a:lnTo>
                      <a:pt x="54" y="41"/>
                    </a:lnTo>
                    <a:lnTo>
                      <a:pt x="54" y="30"/>
                    </a:lnTo>
                    <a:lnTo>
                      <a:pt x="24" y="30"/>
                    </a:lnTo>
                    <a:lnTo>
                      <a:pt x="0" y="30"/>
                    </a:lnTo>
                    <a:lnTo>
                      <a:pt x="0" y="30"/>
                    </a:lnTo>
                    <a:lnTo>
                      <a:pt x="0" y="24"/>
                    </a:lnTo>
                    <a:lnTo>
                      <a:pt x="0" y="19"/>
                    </a:lnTo>
                    <a:lnTo>
                      <a:pt x="0" y="19"/>
                    </a:lnTo>
                    <a:lnTo>
                      <a:pt x="0" y="17"/>
                    </a:lnTo>
                    <a:lnTo>
                      <a:pt x="0" y="15"/>
                    </a:lnTo>
                    <a:lnTo>
                      <a:pt x="0" y="15"/>
                    </a:lnTo>
                    <a:lnTo>
                      <a:pt x="0" y="15"/>
                    </a:lnTo>
                    <a:lnTo>
                      <a:pt x="0" y="13"/>
                    </a:lnTo>
                    <a:lnTo>
                      <a:pt x="0" y="13"/>
                    </a:lnTo>
                    <a:lnTo>
                      <a:pt x="39" y="13"/>
                    </a:lnTo>
                    <a:lnTo>
                      <a:pt x="39" y="5"/>
                    </a:lnTo>
                    <a:lnTo>
                      <a:pt x="46" y="5"/>
                    </a:lnTo>
                    <a:lnTo>
                      <a:pt x="4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90" name="Freeform 2751"/>
              <p:cNvSpPr>
                <a:spLocks/>
              </p:cNvSpPr>
              <p:nvPr/>
            </p:nvSpPr>
            <p:spPr bwMode="auto">
              <a:xfrm>
                <a:off x="3413" y="1394"/>
                <a:ext cx="70" cy="41"/>
              </a:xfrm>
              <a:custGeom>
                <a:avLst/>
                <a:gdLst>
                  <a:gd name="T0" fmla="*/ 46 w 70"/>
                  <a:gd name="T1" fmla="*/ 0 h 41"/>
                  <a:gd name="T2" fmla="*/ 61 w 70"/>
                  <a:gd name="T3" fmla="*/ 15 h 41"/>
                  <a:gd name="T4" fmla="*/ 61 w 70"/>
                  <a:gd name="T5" fmla="*/ 19 h 41"/>
                  <a:gd name="T6" fmla="*/ 70 w 70"/>
                  <a:gd name="T7" fmla="*/ 24 h 41"/>
                  <a:gd name="T8" fmla="*/ 70 w 70"/>
                  <a:gd name="T9" fmla="*/ 41 h 41"/>
                  <a:gd name="T10" fmla="*/ 54 w 70"/>
                  <a:gd name="T11" fmla="*/ 41 h 41"/>
                  <a:gd name="T12" fmla="*/ 54 w 70"/>
                  <a:gd name="T13" fmla="*/ 30 h 41"/>
                  <a:gd name="T14" fmla="*/ 24 w 70"/>
                  <a:gd name="T15" fmla="*/ 30 h 41"/>
                  <a:gd name="T16" fmla="*/ 0 w 70"/>
                  <a:gd name="T17" fmla="*/ 30 h 41"/>
                  <a:gd name="T18" fmla="*/ 0 w 70"/>
                  <a:gd name="T19" fmla="*/ 30 h 41"/>
                  <a:gd name="T20" fmla="*/ 0 w 70"/>
                  <a:gd name="T21" fmla="*/ 24 h 41"/>
                  <a:gd name="T22" fmla="*/ 0 w 70"/>
                  <a:gd name="T23" fmla="*/ 19 h 41"/>
                  <a:gd name="T24" fmla="*/ 0 w 70"/>
                  <a:gd name="T25" fmla="*/ 19 h 41"/>
                  <a:gd name="T26" fmla="*/ 0 w 70"/>
                  <a:gd name="T27" fmla="*/ 17 h 41"/>
                  <a:gd name="T28" fmla="*/ 0 w 70"/>
                  <a:gd name="T29" fmla="*/ 15 h 41"/>
                  <a:gd name="T30" fmla="*/ 0 w 70"/>
                  <a:gd name="T31" fmla="*/ 15 h 41"/>
                  <a:gd name="T32" fmla="*/ 0 w 70"/>
                  <a:gd name="T33" fmla="*/ 15 h 41"/>
                  <a:gd name="T34" fmla="*/ 0 w 70"/>
                  <a:gd name="T35" fmla="*/ 13 h 41"/>
                  <a:gd name="T36" fmla="*/ 0 w 70"/>
                  <a:gd name="T37" fmla="*/ 13 h 41"/>
                  <a:gd name="T38" fmla="*/ 39 w 70"/>
                  <a:gd name="T39" fmla="*/ 13 h 41"/>
                  <a:gd name="T40" fmla="*/ 39 w 70"/>
                  <a:gd name="T41" fmla="*/ 5 h 41"/>
                  <a:gd name="T42" fmla="*/ 46 w 70"/>
                  <a:gd name="T43" fmla="*/ 5 h 41"/>
                  <a:gd name="T44" fmla="*/ 46 w 70"/>
                  <a:gd name="T4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41">
                    <a:moveTo>
                      <a:pt x="46" y="0"/>
                    </a:moveTo>
                    <a:lnTo>
                      <a:pt x="61" y="15"/>
                    </a:lnTo>
                    <a:lnTo>
                      <a:pt x="61" y="19"/>
                    </a:lnTo>
                    <a:lnTo>
                      <a:pt x="70" y="24"/>
                    </a:lnTo>
                    <a:lnTo>
                      <a:pt x="70" y="41"/>
                    </a:lnTo>
                    <a:lnTo>
                      <a:pt x="54" y="41"/>
                    </a:lnTo>
                    <a:lnTo>
                      <a:pt x="54" y="30"/>
                    </a:lnTo>
                    <a:lnTo>
                      <a:pt x="24" y="30"/>
                    </a:lnTo>
                    <a:lnTo>
                      <a:pt x="0" y="30"/>
                    </a:lnTo>
                    <a:lnTo>
                      <a:pt x="0" y="30"/>
                    </a:lnTo>
                    <a:lnTo>
                      <a:pt x="0" y="24"/>
                    </a:lnTo>
                    <a:lnTo>
                      <a:pt x="0" y="19"/>
                    </a:lnTo>
                    <a:lnTo>
                      <a:pt x="0" y="19"/>
                    </a:lnTo>
                    <a:lnTo>
                      <a:pt x="0" y="17"/>
                    </a:lnTo>
                    <a:lnTo>
                      <a:pt x="0" y="15"/>
                    </a:lnTo>
                    <a:lnTo>
                      <a:pt x="0" y="15"/>
                    </a:lnTo>
                    <a:lnTo>
                      <a:pt x="0" y="15"/>
                    </a:lnTo>
                    <a:lnTo>
                      <a:pt x="0" y="13"/>
                    </a:lnTo>
                    <a:lnTo>
                      <a:pt x="0" y="13"/>
                    </a:lnTo>
                    <a:lnTo>
                      <a:pt x="39" y="13"/>
                    </a:lnTo>
                    <a:lnTo>
                      <a:pt x="39" y="5"/>
                    </a:lnTo>
                    <a:lnTo>
                      <a:pt x="46" y="5"/>
                    </a:lnTo>
                    <a:lnTo>
                      <a:pt x="4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91" name="Freeform 2752"/>
              <p:cNvSpPr>
                <a:spLocks/>
              </p:cNvSpPr>
              <p:nvPr/>
            </p:nvSpPr>
            <p:spPr bwMode="auto">
              <a:xfrm>
                <a:off x="3782" y="2702"/>
                <a:ext cx="34" cy="56"/>
              </a:xfrm>
              <a:custGeom>
                <a:avLst/>
                <a:gdLst>
                  <a:gd name="T0" fmla="*/ 33 w 34"/>
                  <a:gd name="T1" fmla="*/ 12 h 56"/>
                  <a:gd name="T2" fmla="*/ 34 w 34"/>
                  <a:gd name="T3" fmla="*/ 39 h 56"/>
                  <a:gd name="T4" fmla="*/ 23 w 34"/>
                  <a:gd name="T5" fmla="*/ 37 h 56"/>
                  <a:gd name="T6" fmla="*/ 11 w 34"/>
                  <a:gd name="T7" fmla="*/ 42 h 56"/>
                  <a:gd name="T8" fmla="*/ 9 w 34"/>
                  <a:gd name="T9" fmla="*/ 51 h 56"/>
                  <a:gd name="T10" fmla="*/ 0 w 34"/>
                  <a:gd name="T11" fmla="*/ 56 h 56"/>
                  <a:gd name="T12" fmla="*/ 0 w 34"/>
                  <a:gd name="T13" fmla="*/ 54 h 56"/>
                  <a:gd name="T14" fmla="*/ 2 w 34"/>
                  <a:gd name="T15" fmla="*/ 47 h 56"/>
                  <a:gd name="T16" fmla="*/ 4 w 34"/>
                  <a:gd name="T17" fmla="*/ 47 h 56"/>
                  <a:gd name="T18" fmla="*/ 7 w 34"/>
                  <a:gd name="T19" fmla="*/ 47 h 56"/>
                  <a:gd name="T20" fmla="*/ 7 w 34"/>
                  <a:gd name="T21" fmla="*/ 46 h 56"/>
                  <a:gd name="T22" fmla="*/ 7 w 34"/>
                  <a:gd name="T23" fmla="*/ 46 h 56"/>
                  <a:gd name="T24" fmla="*/ 7 w 34"/>
                  <a:gd name="T25" fmla="*/ 42 h 56"/>
                  <a:gd name="T26" fmla="*/ 6 w 34"/>
                  <a:gd name="T27" fmla="*/ 42 h 56"/>
                  <a:gd name="T28" fmla="*/ 6 w 34"/>
                  <a:gd name="T29" fmla="*/ 40 h 56"/>
                  <a:gd name="T30" fmla="*/ 4 w 34"/>
                  <a:gd name="T31" fmla="*/ 39 h 56"/>
                  <a:gd name="T32" fmla="*/ 6 w 34"/>
                  <a:gd name="T33" fmla="*/ 37 h 56"/>
                  <a:gd name="T34" fmla="*/ 7 w 34"/>
                  <a:gd name="T35" fmla="*/ 35 h 56"/>
                  <a:gd name="T36" fmla="*/ 7 w 34"/>
                  <a:gd name="T37" fmla="*/ 34 h 56"/>
                  <a:gd name="T38" fmla="*/ 7 w 34"/>
                  <a:gd name="T39" fmla="*/ 32 h 56"/>
                  <a:gd name="T40" fmla="*/ 7 w 34"/>
                  <a:gd name="T41" fmla="*/ 30 h 56"/>
                  <a:gd name="T42" fmla="*/ 7 w 34"/>
                  <a:gd name="T43" fmla="*/ 30 h 56"/>
                  <a:gd name="T44" fmla="*/ 6 w 34"/>
                  <a:gd name="T45" fmla="*/ 29 h 56"/>
                  <a:gd name="T46" fmla="*/ 6 w 34"/>
                  <a:gd name="T47" fmla="*/ 22 h 56"/>
                  <a:gd name="T48" fmla="*/ 6 w 34"/>
                  <a:gd name="T49" fmla="*/ 22 h 56"/>
                  <a:gd name="T50" fmla="*/ 6 w 34"/>
                  <a:gd name="T51" fmla="*/ 22 h 56"/>
                  <a:gd name="T52" fmla="*/ 9 w 34"/>
                  <a:gd name="T53" fmla="*/ 22 h 56"/>
                  <a:gd name="T54" fmla="*/ 11 w 34"/>
                  <a:gd name="T55" fmla="*/ 20 h 56"/>
                  <a:gd name="T56" fmla="*/ 12 w 34"/>
                  <a:gd name="T57" fmla="*/ 20 h 56"/>
                  <a:gd name="T58" fmla="*/ 12 w 34"/>
                  <a:gd name="T59" fmla="*/ 18 h 56"/>
                  <a:gd name="T60" fmla="*/ 14 w 34"/>
                  <a:gd name="T61" fmla="*/ 18 h 56"/>
                  <a:gd name="T62" fmla="*/ 14 w 34"/>
                  <a:gd name="T63" fmla="*/ 17 h 56"/>
                  <a:gd name="T64" fmla="*/ 12 w 34"/>
                  <a:gd name="T65" fmla="*/ 17 h 56"/>
                  <a:gd name="T66" fmla="*/ 12 w 34"/>
                  <a:gd name="T67" fmla="*/ 17 h 56"/>
                  <a:gd name="T68" fmla="*/ 11 w 34"/>
                  <a:gd name="T69" fmla="*/ 17 h 56"/>
                  <a:gd name="T70" fmla="*/ 11 w 34"/>
                  <a:gd name="T71" fmla="*/ 17 h 56"/>
                  <a:gd name="T72" fmla="*/ 9 w 34"/>
                  <a:gd name="T73" fmla="*/ 15 h 56"/>
                  <a:gd name="T74" fmla="*/ 9 w 34"/>
                  <a:gd name="T75" fmla="*/ 15 h 56"/>
                  <a:gd name="T76" fmla="*/ 9 w 34"/>
                  <a:gd name="T77" fmla="*/ 15 h 56"/>
                  <a:gd name="T78" fmla="*/ 9 w 34"/>
                  <a:gd name="T79" fmla="*/ 13 h 56"/>
                  <a:gd name="T80" fmla="*/ 9 w 34"/>
                  <a:gd name="T81" fmla="*/ 13 h 56"/>
                  <a:gd name="T82" fmla="*/ 9 w 34"/>
                  <a:gd name="T83" fmla="*/ 12 h 56"/>
                  <a:gd name="T84" fmla="*/ 9 w 34"/>
                  <a:gd name="T85" fmla="*/ 12 h 56"/>
                  <a:gd name="T86" fmla="*/ 11 w 34"/>
                  <a:gd name="T87" fmla="*/ 12 h 56"/>
                  <a:gd name="T88" fmla="*/ 11 w 34"/>
                  <a:gd name="T89" fmla="*/ 12 h 56"/>
                  <a:gd name="T90" fmla="*/ 12 w 34"/>
                  <a:gd name="T91" fmla="*/ 12 h 56"/>
                  <a:gd name="T92" fmla="*/ 14 w 34"/>
                  <a:gd name="T93" fmla="*/ 10 h 56"/>
                  <a:gd name="T94" fmla="*/ 14 w 34"/>
                  <a:gd name="T95" fmla="*/ 8 h 56"/>
                  <a:gd name="T96" fmla="*/ 14 w 34"/>
                  <a:gd name="T97" fmla="*/ 5 h 56"/>
                  <a:gd name="T98" fmla="*/ 14 w 34"/>
                  <a:gd name="T99" fmla="*/ 3 h 56"/>
                  <a:gd name="T100" fmla="*/ 16 w 34"/>
                  <a:gd name="T101" fmla="*/ 1 h 56"/>
                  <a:gd name="T102" fmla="*/ 16 w 34"/>
                  <a:gd name="T103" fmla="*/ 0 h 56"/>
                  <a:gd name="T104" fmla="*/ 16 w 34"/>
                  <a:gd name="T105" fmla="*/ 0 h 56"/>
                  <a:gd name="T106" fmla="*/ 21 w 34"/>
                  <a:gd name="T107" fmla="*/ 0 h 56"/>
                  <a:gd name="T108" fmla="*/ 24 w 34"/>
                  <a:gd name="T109" fmla="*/ 8 h 56"/>
                  <a:gd name="T110" fmla="*/ 33 w 34"/>
                  <a:gd name="T111"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56">
                    <a:moveTo>
                      <a:pt x="33" y="12"/>
                    </a:moveTo>
                    <a:lnTo>
                      <a:pt x="34" y="39"/>
                    </a:lnTo>
                    <a:lnTo>
                      <a:pt x="23" y="37"/>
                    </a:lnTo>
                    <a:lnTo>
                      <a:pt x="11" y="42"/>
                    </a:lnTo>
                    <a:lnTo>
                      <a:pt x="9" y="51"/>
                    </a:lnTo>
                    <a:lnTo>
                      <a:pt x="0" y="56"/>
                    </a:lnTo>
                    <a:lnTo>
                      <a:pt x="0" y="54"/>
                    </a:lnTo>
                    <a:lnTo>
                      <a:pt x="2" y="47"/>
                    </a:lnTo>
                    <a:lnTo>
                      <a:pt x="4" y="47"/>
                    </a:lnTo>
                    <a:lnTo>
                      <a:pt x="7" y="47"/>
                    </a:lnTo>
                    <a:lnTo>
                      <a:pt x="7" y="46"/>
                    </a:lnTo>
                    <a:lnTo>
                      <a:pt x="7" y="46"/>
                    </a:lnTo>
                    <a:lnTo>
                      <a:pt x="7" y="42"/>
                    </a:lnTo>
                    <a:lnTo>
                      <a:pt x="6" y="42"/>
                    </a:lnTo>
                    <a:lnTo>
                      <a:pt x="6" y="40"/>
                    </a:lnTo>
                    <a:lnTo>
                      <a:pt x="4" y="39"/>
                    </a:lnTo>
                    <a:lnTo>
                      <a:pt x="6" y="37"/>
                    </a:lnTo>
                    <a:lnTo>
                      <a:pt x="7" y="35"/>
                    </a:lnTo>
                    <a:lnTo>
                      <a:pt x="7" y="34"/>
                    </a:lnTo>
                    <a:lnTo>
                      <a:pt x="7" y="32"/>
                    </a:lnTo>
                    <a:lnTo>
                      <a:pt x="7" y="30"/>
                    </a:lnTo>
                    <a:lnTo>
                      <a:pt x="7" y="30"/>
                    </a:lnTo>
                    <a:lnTo>
                      <a:pt x="6" y="29"/>
                    </a:lnTo>
                    <a:lnTo>
                      <a:pt x="6" y="22"/>
                    </a:lnTo>
                    <a:lnTo>
                      <a:pt x="6" y="22"/>
                    </a:lnTo>
                    <a:lnTo>
                      <a:pt x="6" y="22"/>
                    </a:lnTo>
                    <a:lnTo>
                      <a:pt x="9" y="22"/>
                    </a:lnTo>
                    <a:lnTo>
                      <a:pt x="11" y="20"/>
                    </a:lnTo>
                    <a:lnTo>
                      <a:pt x="12" y="20"/>
                    </a:lnTo>
                    <a:lnTo>
                      <a:pt x="12" y="18"/>
                    </a:lnTo>
                    <a:lnTo>
                      <a:pt x="14" y="18"/>
                    </a:lnTo>
                    <a:lnTo>
                      <a:pt x="14" y="17"/>
                    </a:lnTo>
                    <a:lnTo>
                      <a:pt x="12" y="17"/>
                    </a:lnTo>
                    <a:lnTo>
                      <a:pt x="12" y="17"/>
                    </a:lnTo>
                    <a:lnTo>
                      <a:pt x="11" y="17"/>
                    </a:lnTo>
                    <a:lnTo>
                      <a:pt x="11" y="17"/>
                    </a:lnTo>
                    <a:lnTo>
                      <a:pt x="9" y="15"/>
                    </a:lnTo>
                    <a:lnTo>
                      <a:pt x="9" y="15"/>
                    </a:lnTo>
                    <a:lnTo>
                      <a:pt x="9" y="15"/>
                    </a:lnTo>
                    <a:lnTo>
                      <a:pt x="9" y="13"/>
                    </a:lnTo>
                    <a:lnTo>
                      <a:pt x="9" y="13"/>
                    </a:lnTo>
                    <a:lnTo>
                      <a:pt x="9" y="12"/>
                    </a:lnTo>
                    <a:lnTo>
                      <a:pt x="9" y="12"/>
                    </a:lnTo>
                    <a:lnTo>
                      <a:pt x="11" y="12"/>
                    </a:lnTo>
                    <a:lnTo>
                      <a:pt x="11" y="12"/>
                    </a:lnTo>
                    <a:lnTo>
                      <a:pt x="12" y="12"/>
                    </a:lnTo>
                    <a:lnTo>
                      <a:pt x="14" y="10"/>
                    </a:lnTo>
                    <a:lnTo>
                      <a:pt x="14" y="8"/>
                    </a:lnTo>
                    <a:lnTo>
                      <a:pt x="14" y="5"/>
                    </a:lnTo>
                    <a:lnTo>
                      <a:pt x="14" y="3"/>
                    </a:lnTo>
                    <a:lnTo>
                      <a:pt x="16" y="1"/>
                    </a:lnTo>
                    <a:lnTo>
                      <a:pt x="16" y="0"/>
                    </a:lnTo>
                    <a:lnTo>
                      <a:pt x="16" y="0"/>
                    </a:lnTo>
                    <a:lnTo>
                      <a:pt x="21" y="0"/>
                    </a:lnTo>
                    <a:lnTo>
                      <a:pt x="24" y="8"/>
                    </a:lnTo>
                    <a:lnTo>
                      <a:pt x="33" y="1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92" name="Freeform 2753"/>
              <p:cNvSpPr>
                <a:spLocks/>
              </p:cNvSpPr>
              <p:nvPr/>
            </p:nvSpPr>
            <p:spPr bwMode="auto">
              <a:xfrm>
                <a:off x="3782" y="2702"/>
                <a:ext cx="34" cy="56"/>
              </a:xfrm>
              <a:custGeom>
                <a:avLst/>
                <a:gdLst>
                  <a:gd name="T0" fmla="*/ 33 w 34"/>
                  <a:gd name="T1" fmla="*/ 12 h 56"/>
                  <a:gd name="T2" fmla="*/ 34 w 34"/>
                  <a:gd name="T3" fmla="*/ 39 h 56"/>
                  <a:gd name="T4" fmla="*/ 23 w 34"/>
                  <a:gd name="T5" fmla="*/ 37 h 56"/>
                  <a:gd name="T6" fmla="*/ 11 w 34"/>
                  <a:gd name="T7" fmla="*/ 42 h 56"/>
                  <a:gd name="T8" fmla="*/ 9 w 34"/>
                  <a:gd name="T9" fmla="*/ 51 h 56"/>
                  <a:gd name="T10" fmla="*/ 0 w 34"/>
                  <a:gd name="T11" fmla="*/ 56 h 56"/>
                  <a:gd name="T12" fmla="*/ 0 w 34"/>
                  <a:gd name="T13" fmla="*/ 54 h 56"/>
                  <a:gd name="T14" fmla="*/ 2 w 34"/>
                  <a:gd name="T15" fmla="*/ 47 h 56"/>
                  <a:gd name="T16" fmla="*/ 4 w 34"/>
                  <a:gd name="T17" fmla="*/ 47 h 56"/>
                  <a:gd name="T18" fmla="*/ 7 w 34"/>
                  <a:gd name="T19" fmla="*/ 47 h 56"/>
                  <a:gd name="T20" fmla="*/ 7 w 34"/>
                  <a:gd name="T21" fmla="*/ 46 h 56"/>
                  <a:gd name="T22" fmla="*/ 7 w 34"/>
                  <a:gd name="T23" fmla="*/ 46 h 56"/>
                  <a:gd name="T24" fmla="*/ 7 w 34"/>
                  <a:gd name="T25" fmla="*/ 42 h 56"/>
                  <a:gd name="T26" fmla="*/ 6 w 34"/>
                  <a:gd name="T27" fmla="*/ 42 h 56"/>
                  <a:gd name="T28" fmla="*/ 6 w 34"/>
                  <a:gd name="T29" fmla="*/ 40 h 56"/>
                  <a:gd name="T30" fmla="*/ 4 w 34"/>
                  <a:gd name="T31" fmla="*/ 39 h 56"/>
                  <a:gd name="T32" fmla="*/ 6 w 34"/>
                  <a:gd name="T33" fmla="*/ 37 h 56"/>
                  <a:gd name="T34" fmla="*/ 7 w 34"/>
                  <a:gd name="T35" fmla="*/ 35 h 56"/>
                  <a:gd name="T36" fmla="*/ 7 w 34"/>
                  <a:gd name="T37" fmla="*/ 34 h 56"/>
                  <a:gd name="T38" fmla="*/ 7 w 34"/>
                  <a:gd name="T39" fmla="*/ 32 h 56"/>
                  <a:gd name="T40" fmla="*/ 7 w 34"/>
                  <a:gd name="T41" fmla="*/ 30 h 56"/>
                  <a:gd name="T42" fmla="*/ 7 w 34"/>
                  <a:gd name="T43" fmla="*/ 30 h 56"/>
                  <a:gd name="T44" fmla="*/ 6 w 34"/>
                  <a:gd name="T45" fmla="*/ 29 h 56"/>
                  <a:gd name="T46" fmla="*/ 6 w 34"/>
                  <a:gd name="T47" fmla="*/ 22 h 56"/>
                  <a:gd name="T48" fmla="*/ 6 w 34"/>
                  <a:gd name="T49" fmla="*/ 22 h 56"/>
                  <a:gd name="T50" fmla="*/ 6 w 34"/>
                  <a:gd name="T51" fmla="*/ 22 h 56"/>
                  <a:gd name="T52" fmla="*/ 9 w 34"/>
                  <a:gd name="T53" fmla="*/ 22 h 56"/>
                  <a:gd name="T54" fmla="*/ 11 w 34"/>
                  <a:gd name="T55" fmla="*/ 20 h 56"/>
                  <a:gd name="T56" fmla="*/ 12 w 34"/>
                  <a:gd name="T57" fmla="*/ 20 h 56"/>
                  <a:gd name="T58" fmla="*/ 12 w 34"/>
                  <a:gd name="T59" fmla="*/ 18 h 56"/>
                  <a:gd name="T60" fmla="*/ 14 w 34"/>
                  <a:gd name="T61" fmla="*/ 18 h 56"/>
                  <a:gd name="T62" fmla="*/ 14 w 34"/>
                  <a:gd name="T63" fmla="*/ 17 h 56"/>
                  <a:gd name="T64" fmla="*/ 12 w 34"/>
                  <a:gd name="T65" fmla="*/ 17 h 56"/>
                  <a:gd name="T66" fmla="*/ 12 w 34"/>
                  <a:gd name="T67" fmla="*/ 17 h 56"/>
                  <a:gd name="T68" fmla="*/ 11 w 34"/>
                  <a:gd name="T69" fmla="*/ 17 h 56"/>
                  <a:gd name="T70" fmla="*/ 11 w 34"/>
                  <a:gd name="T71" fmla="*/ 17 h 56"/>
                  <a:gd name="T72" fmla="*/ 9 w 34"/>
                  <a:gd name="T73" fmla="*/ 15 h 56"/>
                  <a:gd name="T74" fmla="*/ 9 w 34"/>
                  <a:gd name="T75" fmla="*/ 15 h 56"/>
                  <a:gd name="T76" fmla="*/ 9 w 34"/>
                  <a:gd name="T77" fmla="*/ 15 h 56"/>
                  <a:gd name="T78" fmla="*/ 9 w 34"/>
                  <a:gd name="T79" fmla="*/ 13 h 56"/>
                  <a:gd name="T80" fmla="*/ 9 w 34"/>
                  <a:gd name="T81" fmla="*/ 13 h 56"/>
                  <a:gd name="T82" fmla="*/ 9 w 34"/>
                  <a:gd name="T83" fmla="*/ 12 h 56"/>
                  <a:gd name="T84" fmla="*/ 9 w 34"/>
                  <a:gd name="T85" fmla="*/ 12 h 56"/>
                  <a:gd name="T86" fmla="*/ 11 w 34"/>
                  <a:gd name="T87" fmla="*/ 12 h 56"/>
                  <a:gd name="T88" fmla="*/ 11 w 34"/>
                  <a:gd name="T89" fmla="*/ 12 h 56"/>
                  <a:gd name="T90" fmla="*/ 12 w 34"/>
                  <a:gd name="T91" fmla="*/ 12 h 56"/>
                  <a:gd name="T92" fmla="*/ 14 w 34"/>
                  <a:gd name="T93" fmla="*/ 10 h 56"/>
                  <a:gd name="T94" fmla="*/ 14 w 34"/>
                  <a:gd name="T95" fmla="*/ 8 h 56"/>
                  <a:gd name="T96" fmla="*/ 14 w 34"/>
                  <a:gd name="T97" fmla="*/ 5 h 56"/>
                  <a:gd name="T98" fmla="*/ 14 w 34"/>
                  <a:gd name="T99" fmla="*/ 3 h 56"/>
                  <a:gd name="T100" fmla="*/ 16 w 34"/>
                  <a:gd name="T101" fmla="*/ 1 h 56"/>
                  <a:gd name="T102" fmla="*/ 16 w 34"/>
                  <a:gd name="T103" fmla="*/ 0 h 56"/>
                  <a:gd name="T104" fmla="*/ 16 w 34"/>
                  <a:gd name="T105" fmla="*/ 0 h 56"/>
                  <a:gd name="T106" fmla="*/ 21 w 34"/>
                  <a:gd name="T107" fmla="*/ 0 h 56"/>
                  <a:gd name="T108" fmla="*/ 24 w 34"/>
                  <a:gd name="T109" fmla="*/ 8 h 56"/>
                  <a:gd name="T110" fmla="*/ 33 w 34"/>
                  <a:gd name="T111"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56">
                    <a:moveTo>
                      <a:pt x="33" y="12"/>
                    </a:moveTo>
                    <a:lnTo>
                      <a:pt x="34" y="39"/>
                    </a:lnTo>
                    <a:lnTo>
                      <a:pt x="23" y="37"/>
                    </a:lnTo>
                    <a:lnTo>
                      <a:pt x="11" y="42"/>
                    </a:lnTo>
                    <a:lnTo>
                      <a:pt x="9" y="51"/>
                    </a:lnTo>
                    <a:lnTo>
                      <a:pt x="0" y="56"/>
                    </a:lnTo>
                    <a:lnTo>
                      <a:pt x="0" y="54"/>
                    </a:lnTo>
                    <a:lnTo>
                      <a:pt x="2" y="47"/>
                    </a:lnTo>
                    <a:lnTo>
                      <a:pt x="4" y="47"/>
                    </a:lnTo>
                    <a:lnTo>
                      <a:pt x="7" y="47"/>
                    </a:lnTo>
                    <a:lnTo>
                      <a:pt x="7" y="46"/>
                    </a:lnTo>
                    <a:lnTo>
                      <a:pt x="7" y="46"/>
                    </a:lnTo>
                    <a:lnTo>
                      <a:pt x="7" y="42"/>
                    </a:lnTo>
                    <a:lnTo>
                      <a:pt x="6" y="42"/>
                    </a:lnTo>
                    <a:lnTo>
                      <a:pt x="6" y="40"/>
                    </a:lnTo>
                    <a:lnTo>
                      <a:pt x="4" y="39"/>
                    </a:lnTo>
                    <a:lnTo>
                      <a:pt x="6" y="37"/>
                    </a:lnTo>
                    <a:lnTo>
                      <a:pt x="7" y="35"/>
                    </a:lnTo>
                    <a:lnTo>
                      <a:pt x="7" y="34"/>
                    </a:lnTo>
                    <a:lnTo>
                      <a:pt x="7" y="32"/>
                    </a:lnTo>
                    <a:lnTo>
                      <a:pt x="7" y="30"/>
                    </a:lnTo>
                    <a:lnTo>
                      <a:pt x="7" y="30"/>
                    </a:lnTo>
                    <a:lnTo>
                      <a:pt x="6" y="29"/>
                    </a:lnTo>
                    <a:lnTo>
                      <a:pt x="6" y="22"/>
                    </a:lnTo>
                    <a:lnTo>
                      <a:pt x="6" y="22"/>
                    </a:lnTo>
                    <a:lnTo>
                      <a:pt x="6" y="22"/>
                    </a:lnTo>
                    <a:lnTo>
                      <a:pt x="9" y="22"/>
                    </a:lnTo>
                    <a:lnTo>
                      <a:pt x="11" y="20"/>
                    </a:lnTo>
                    <a:lnTo>
                      <a:pt x="12" y="20"/>
                    </a:lnTo>
                    <a:lnTo>
                      <a:pt x="12" y="18"/>
                    </a:lnTo>
                    <a:lnTo>
                      <a:pt x="14" y="18"/>
                    </a:lnTo>
                    <a:lnTo>
                      <a:pt x="14" y="17"/>
                    </a:lnTo>
                    <a:lnTo>
                      <a:pt x="12" y="17"/>
                    </a:lnTo>
                    <a:lnTo>
                      <a:pt x="12" y="17"/>
                    </a:lnTo>
                    <a:lnTo>
                      <a:pt x="11" y="17"/>
                    </a:lnTo>
                    <a:lnTo>
                      <a:pt x="11" y="17"/>
                    </a:lnTo>
                    <a:lnTo>
                      <a:pt x="9" y="15"/>
                    </a:lnTo>
                    <a:lnTo>
                      <a:pt x="9" y="15"/>
                    </a:lnTo>
                    <a:lnTo>
                      <a:pt x="9" y="15"/>
                    </a:lnTo>
                    <a:lnTo>
                      <a:pt x="9" y="13"/>
                    </a:lnTo>
                    <a:lnTo>
                      <a:pt x="9" y="13"/>
                    </a:lnTo>
                    <a:lnTo>
                      <a:pt x="9" y="12"/>
                    </a:lnTo>
                    <a:lnTo>
                      <a:pt x="9" y="12"/>
                    </a:lnTo>
                    <a:lnTo>
                      <a:pt x="11" y="12"/>
                    </a:lnTo>
                    <a:lnTo>
                      <a:pt x="11" y="12"/>
                    </a:lnTo>
                    <a:lnTo>
                      <a:pt x="12" y="12"/>
                    </a:lnTo>
                    <a:lnTo>
                      <a:pt x="14" y="10"/>
                    </a:lnTo>
                    <a:lnTo>
                      <a:pt x="14" y="8"/>
                    </a:lnTo>
                    <a:lnTo>
                      <a:pt x="14" y="5"/>
                    </a:lnTo>
                    <a:lnTo>
                      <a:pt x="14" y="3"/>
                    </a:lnTo>
                    <a:lnTo>
                      <a:pt x="16" y="1"/>
                    </a:lnTo>
                    <a:lnTo>
                      <a:pt x="16" y="0"/>
                    </a:lnTo>
                    <a:lnTo>
                      <a:pt x="16" y="0"/>
                    </a:lnTo>
                    <a:lnTo>
                      <a:pt x="21" y="0"/>
                    </a:lnTo>
                    <a:lnTo>
                      <a:pt x="24" y="8"/>
                    </a:lnTo>
                    <a:lnTo>
                      <a:pt x="33"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93" name="Freeform 2754"/>
              <p:cNvSpPr>
                <a:spLocks/>
              </p:cNvSpPr>
              <p:nvPr/>
            </p:nvSpPr>
            <p:spPr bwMode="auto">
              <a:xfrm>
                <a:off x="3969" y="2366"/>
                <a:ext cx="35" cy="26"/>
              </a:xfrm>
              <a:custGeom>
                <a:avLst/>
                <a:gdLst>
                  <a:gd name="T0" fmla="*/ 34 w 35"/>
                  <a:gd name="T1" fmla="*/ 0 h 26"/>
                  <a:gd name="T2" fmla="*/ 35 w 35"/>
                  <a:gd name="T3" fmla="*/ 24 h 26"/>
                  <a:gd name="T4" fmla="*/ 10 w 35"/>
                  <a:gd name="T5" fmla="*/ 26 h 26"/>
                  <a:gd name="T6" fmla="*/ 7 w 35"/>
                  <a:gd name="T7" fmla="*/ 16 h 26"/>
                  <a:gd name="T8" fmla="*/ 2 w 35"/>
                  <a:gd name="T9" fmla="*/ 17 h 26"/>
                  <a:gd name="T10" fmla="*/ 0 w 35"/>
                  <a:gd name="T11" fmla="*/ 4 h 26"/>
                  <a:gd name="T12" fmla="*/ 3 w 35"/>
                  <a:gd name="T13" fmla="*/ 2 h 26"/>
                  <a:gd name="T14" fmla="*/ 25 w 35"/>
                  <a:gd name="T15" fmla="*/ 0 h 26"/>
                  <a:gd name="T16" fmla="*/ 25 w 35"/>
                  <a:gd name="T17" fmla="*/ 0 h 26"/>
                  <a:gd name="T18" fmla="*/ 32 w 35"/>
                  <a:gd name="T19" fmla="*/ 0 h 26"/>
                  <a:gd name="T20" fmla="*/ 34 w 35"/>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6">
                    <a:moveTo>
                      <a:pt x="34" y="0"/>
                    </a:moveTo>
                    <a:lnTo>
                      <a:pt x="35" y="24"/>
                    </a:lnTo>
                    <a:lnTo>
                      <a:pt x="10" y="26"/>
                    </a:lnTo>
                    <a:lnTo>
                      <a:pt x="7" y="16"/>
                    </a:lnTo>
                    <a:lnTo>
                      <a:pt x="2" y="17"/>
                    </a:lnTo>
                    <a:lnTo>
                      <a:pt x="0" y="4"/>
                    </a:lnTo>
                    <a:lnTo>
                      <a:pt x="3" y="2"/>
                    </a:lnTo>
                    <a:lnTo>
                      <a:pt x="25" y="0"/>
                    </a:lnTo>
                    <a:lnTo>
                      <a:pt x="25" y="0"/>
                    </a:lnTo>
                    <a:lnTo>
                      <a:pt x="32" y="0"/>
                    </a:lnTo>
                    <a:lnTo>
                      <a:pt x="3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94" name="Freeform 2755"/>
              <p:cNvSpPr>
                <a:spLocks/>
              </p:cNvSpPr>
              <p:nvPr/>
            </p:nvSpPr>
            <p:spPr bwMode="auto">
              <a:xfrm>
                <a:off x="3969" y="2366"/>
                <a:ext cx="35" cy="26"/>
              </a:xfrm>
              <a:custGeom>
                <a:avLst/>
                <a:gdLst>
                  <a:gd name="T0" fmla="*/ 34 w 35"/>
                  <a:gd name="T1" fmla="*/ 0 h 26"/>
                  <a:gd name="T2" fmla="*/ 35 w 35"/>
                  <a:gd name="T3" fmla="*/ 24 h 26"/>
                  <a:gd name="T4" fmla="*/ 10 w 35"/>
                  <a:gd name="T5" fmla="*/ 26 h 26"/>
                  <a:gd name="T6" fmla="*/ 7 w 35"/>
                  <a:gd name="T7" fmla="*/ 16 h 26"/>
                  <a:gd name="T8" fmla="*/ 2 w 35"/>
                  <a:gd name="T9" fmla="*/ 17 h 26"/>
                  <a:gd name="T10" fmla="*/ 0 w 35"/>
                  <a:gd name="T11" fmla="*/ 4 h 26"/>
                  <a:gd name="T12" fmla="*/ 3 w 35"/>
                  <a:gd name="T13" fmla="*/ 2 h 26"/>
                  <a:gd name="T14" fmla="*/ 25 w 35"/>
                  <a:gd name="T15" fmla="*/ 0 h 26"/>
                  <a:gd name="T16" fmla="*/ 25 w 35"/>
                  <a:gd name="T17" fmla="*/ 0 h 26"/>
                  <a:gd name="T18" fmla="*/ 32 w 35"/>
                  <a:gd name="T19" fmla="*/ 0 h 26"/>
                  <a:gd name="T20" fmla="*/ 34 w 35"/>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6">
                    <a:moveTo>
                      <a:pt x="34" y="0"/>
                    </a:moveTo>
                    <a:lnTo>
                      <a:pt x="35" y="24"/>
                    </a:lnTo>
                    <a:lnTo>
                      <a:pt x="10" y="26"/>
                    </a:lnTo>
                    <a:lnTo>
                      <a:pt x="7" y="16"/>
                    </a:lnTo>
                    <a:lnTo>
                      <a:pt x="2" y="17"/>
                    </a:lnTo>
                    <a:lnTo>
                      <a:pt x="0" y="4"/>
                    </a:lnTo>
                    <a:lnTo>
                      <a:pt x="3" y="2"/>
                    </a:lnTo>
                    <a:lnTo>
                      <a:pt x="25" y="0"/>
                    </a:lnTo>
                    <a:lnTo>
                      <a:pt x="25" y="0"/>
                    </a:lnTo>
                    <a:lnTo>
                      <a:pt x="32"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95" name="Freeform 2756"/>
              <p:cNvSpPr>
                <a:spLocks/>
              </p:cNvSpPr>
              <p:nvPr/>
            </p:nvSpPr>
            <p:spPr bwMode="auto">
              <a:xfrm>
                <a:off x="3821" y="2737"/>
                <a:ext cx="44" cy="38"/>
              </a:xfrm>
              <a:custGeom>
                <a:avLst/>
                <a:gdLst>
                  <a:gd name="T0" fmla="*/ 43 w 44"/>
                  <a:gd name="T1" fmla="*/ 0 h 38"/>
                  <a:gd name="T2" fmla="*/ 44 w 44"/>
                  <a:gd name="T3" fmla="*/ 34 h 38"/>
                  <a:gd name="T4" fmla="*/ 43 w 44"/>
                  <a:gd name="T5" fmla="*/ 34 h 38"/>
                  <a:gd name="T6" fmla="*/ 41 w 44"/>
                  <a:gd name="T7" fmla="*/ 34 h 38"/>
                  <a:gd name="T8" fmla="*/ 41 w 44"/>
                  <a:gd name="T9" fmla="*/ 34 h 38"/>
                  <a:gd name="T10" fmla="*/ 41 w 44"/>
                  <a:gd name="T11" fmla="*/ 34 h 38"/>
                  <a:gd name="T12" fmla="*/ 41 w 44"/>
                  <a:gd name="T13" fmla="*/ 34 h 38"/>
                  <a:gd name="T14" fmla="*/ 36 w 44"/>
                  <a:gd name="T15" fmla="*/ 34 h 38"/>
                  <a:gd name="T16" fmla="*/ 36 w 44"/>
                  <a:gd name="T17" fmla="*/ 34 h 38"/>
                  <a:gd name="T18" fmla="*/ 29 w 44"/>
                  <a:gd name="T19" fmla="*/ 36 h 38"/>
                  <a:gd name="T20" fmla="*/ 29 w 44"/>
                  <a:gd name="T21" fmla="*/ 36 h 38"/>
                  <a:gd name="T22" fmla="*/ 28 w 44"/>
                  <a:gd name="T23" fmla="*/ 36 h 38"/>
                  <a:gd name="T24" fmla="*/ 28 w 44"/>
                  <a:gd name="T25" fmla="*/ 36 h 38"/>
                  <a:gd name="T26" fmla="*/ 26 w 44"/>
                  <a:gd name="T27" fmla="*/ 36 h 38"/>
                  <a:gd name="T28" fmla="*/ 26 w 44"/>
                  <a:gd name="T29" fmla="*/ 36 h 38"/>
                  <a:gd name="T30" fmla="*/ 26 w 44"/>
                  <a:gd name="T31" fmla="*/ 36 h 38"/>
                  <a:gd name="T32" fmla="*/ 22 w 44"/>
                  <a:gd name="T33" fmla="*/ 36 h 38"/>
                  <a:gd name="T34" fmla="*/ 22 w 44"/>
                  <a:gd name="T35" fmla="*/ 36 h 38"/>
                  <a:gd name="T36" fmla="*/ 4 w 44"/>
                  <a:gd name="T37" fmla="*/ 38 h 38"/>
                  <a:gd name="T38" fmla="*/ 4 w 44"/>
                  <a:gd name="T39" fmla="*/ 9 h 38"/>
                  <a:gd name="T40" fmla="*/ 0 w 44"/>
                  <a:gd name="T41" fmla="*/ 5 h 38"/>
                  <a:gd name="T42" fmla="*/ 6 w 44"/>
                  <a:gd name="T43" fmla="*/ 2 h 38"/>
                  <a:gd name="T44" fmla="*/ 36 w 44"/>
                  <a:gd name="T45" fmla="*/ 0 h 38"/>
                  <a:gd name="T46" fmla="*/ 43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3" y="0"/>
                    </a:moveTo>
                    <a:lnTo>
                      <a:pt x="44" y="34"/>
                    </a:lnTo>
                    <a:lnTo>
                      <a:pt x="43" y="34"/>
                    </a:lnTo>
                    <a:lnTo>
                      <a:pt x="41" y="34"/>
                    </a:lnTo>
                    <a:lnTo>
                      <a:pt x="41" y="34"/>
                    </a:lnTo>
                    <a:lnTo>
                      <a:pt x="41" y="34"/>
                    </a:lnTo>
                    <a:lnTo>
                      <a:pt x="41" y="34"/>
                    </a:lnTo>
                    <a:lnTo>
                      <a:pt x="36" y="34"/>
                    </a:lnTo>
                    <a:lnTo>
                      <a:pt x="36" y="34"/>
                    </a:lnTo>
                    <a:lnTo>
                      <a:pt x="29" y="36"/>
                    </a:lnTo>
                    <a:lnTo>
                      <a:pt x="29" y="36"/>
                    </a:lnTo>
                    <a:lnTo>
                      <a:pt x="28" y="36"/>
                    </a:lnTo>
                    <a:lnTo>
                      <a:pt x="28" y="36"/>
                    </a:lnTo>
                    <a:lnTo>
                      <a:pt x="26" y="36"/>
                    </a:lnTo>
                    <a:lnTo>
                      <a:pt x="26" y="36"/>
                    </a:lnTo>
                    <a:lnTo>
                      <a:pt x="26" y="36"/>
                    </a:lnTo>
                    <a:lnTo>
                      <a:pt x="22" y="36"/>
                    </a:lnTo>
                    <a:lnTo>
                      <a:pt x="22" y="36"/>
                    </a:lnTo>
                    <a:lnTo>
                      <a:pt x="4" y="38"/>
                    </a:lnTo>
                    <a:lnTo>
                      <a:pt x="4" y="9"/>
                    </a:lnTo>
                    <a:lnTo>
                      <a:pt x="0" y="5"/>
                    </a:lnTo>
                    <a:lnTo>
                      <a:pt x="6" y="2"/>
                    </a:lnTo>
                    <a:lnTo>
                      <a:pt x="36" y="0"/>
                    </a:lnTo>
                    <a:lnTo>
                      <a:pt x="4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96" name="Freeform 2757"/>
              <p:cNvSpPr>
                <a:spLocks/>
              </p:cNvSpPr>
              <p:nvPr/>
            </p:nvSpPr>
            <p:spPr bwMode="auto">
              <a:xfrm>
                <a:off x="3821" y="2737"/>
                <a:ext cx="44" cy="38"/>
              </a:xfrm>
              <a:custGeom>
                <a:avLst/>
                <a:gdLst>
                  <a:gd name="T0" fmla="*/ 43 w 44"/>
                  <a:gd name="T1" fmla="*/ 0 h 38"/>
                  <a:gd name="T2" fmla="*/ 44 w 44"/>
                  <a:gd name="T3" fmla="*/ 34 h 38"/>
                  <a:gd name="T4" fmla="*/ 43 w 44"/>
                  <a:gd name="T5" fmla="*/ 34 h 38"/>
                  <a:gd name="T6" fmla="*/ 41 w 44"/>
                  <a:gd name="T7" fmla="*/ 34 h 38"/>
                  <a:gd name="T8" fmla="*/ 41 w 44"/>
                  <a:gd name="T9" fmla="*/ 34 h 38"/>
                  <a:gd name="T10" fmla="*/ 41 w 44"/>
                  <a:gd name="T11" fmla="*/ 34 h 38"/>
                  <a:gd name="T12" fmla="*/ 41 w 44"/>
                  <a:gd name="T13" fmla="*/ 34 h 38"/>
                  <a:gd name="T14" fmla="*/ 36 w 44"/>
                  <a:gd name="T15" fmla="*/ 34 h 38"/>
                  <a:gd name="T16" fmla="*/ 36 w 44"/>
                  <a:gd name="T17" fmla="*/ 34 h 38"/>
                  <a:gd name="T18" fmla="*/ 29 w 44"/>
                  <a:gd name="T19" fmla="*/ 36 h 38"/>
                  <a:gd name="T20" fmla="*/ 29 w 44"/>
                  <a:gd name="T21" fmla="*/ 36 h 38"/>
                  <a:gd name="T22" fmla="*/ 28 w 44"/>
                  <a:gd name="T23" fmla="*/ 36 h 38"/>
                  <a:gd name="T24" fmla="*/ 28 w 44"/>
                  <a:gd name="T25" fmla="*/ 36 h 38"/>
                  <a:gd name="T26" fmla="*/ 26 w 44"/>
                  <a:gd name="T27" fmla="*/ 36 h 38"/>
                  <a:gd name="T28" fmla="*/ 26 w 44"/>
                  <a:gd name="T29" fmla="*/ 36 h 38"/>
                  <a:gd name="T30" fmla="*/ 26 w 44"/>
                  <a:gd name="T31" fmla="*/ 36 h 38"/>
                  <a:gd name="T32" fmla="*/ 22 w 44"/>
                  <a:gd name="T33" fmla="*/ 36 h 38"/>
                  <a:gd name="T34" fmla="*/ 22 w 44"/>
                  <a:gd name="T35" fmla="*/ 36 h 38"/>
                  <a:gd name="T36" fmla="*/ 4 w 44"/>
                  <a:gd name="T37" fmla="*/ 38 h 38"/>
                  <a:gd name="T38" fmla="*/ 4 w 44"/>
                  <a:gd name="T39" fmla="*/ 9 h 38"/>
                  <a:gd name="T40" fmla="*/ 0 w 44"/>
                  <a:gd name="T41" fmla="*/ 5 h 38"/>
                  <a:gd name="T42" fmla="*/ 6 w 44"/>
                  <a:gd name="T43" fmla="*/ 2 h 38"/>
                  <a:gd name="T44" fmla="*/ 36 w 44"/>
                  <a:gd name="T45" fmla="*/ 0 h 38"/>
                  <a:gd name="T46" fmla="*/ 43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3" y="0"/>
                    </a:moveTo>
                    <a:lnTo>
                      <a:pt x="44" y="34"/>
                    </a:lnTo>
                    <a:lnTo>
                      <a:pt x="43" y="34"/>
                    </a:lnTo>
                    <a:lnTo>
                      <a:pt x="41" y="34"/>
                    </a:lnTo>
                    <a:lnTo>
                      <a:pt x="41" y="34"/>
                    </a:lnTo>
                    <a:lnTo>
                      <a:pt x="41" y="34"/>
                    </a:lnTo>
                    <a:lnTo>
                      <a:pt x="41" y="34"/>
                    </a:lnTo>
                    <a:lnTo>
                      <a:pt x="36" y="34"/>
                    </a:lnTo>
                    <a:lnTo>
                      <a:pt x="36" y="34"/>
                    </a:lnTo>
                    <a:lnTo>
                      <a:pt x="29" y="36"/>
                    </a:lnTo>
                    <a:lnTo>
                      <a:pt x="29" y="36"/>
                    </a:lnTo>
                    <a:lnTo>
                      <a:pt x="28" y="36"/>
                    </a:lnTo>
                    <a:lnTo>
                      <a:pt x="28" y="36"/>
                    </a:lnTo>
                    <a:lnTo>
                      <a:pt x="26" y="36"/>
                    </a:lnTo>
                    <a:lnTo>
                      <a:pt x="26" y="36"/>
                    </a:lnTo>
                    <a:lnTo>
                      <a:pt x="26" y="36"/>
                    </a:lnTo>
                    <a:lnTo>
                      <a:pt x="22" y="36"/>
                    </a:lnTo>
                    <a:lnTo>
                      <a:pt x="22" y="36"/>
                    </a:lnTo>
                    <a:lnTo>
                      <a:pt x="4" y="38"/>
                    </a:lnTo>
                    <a:lnTo>
                      <a:pt x="4" y="9"/>
                    </a:lnTo>
                    <a:lnTo>
                      <a:pt x="0" y="5"/>
                    </a:lnTo>
                    <a:lnTo>
                      <a:pt x="6" y="2"/>
                    </a:lnTo>
                    <a:lnTo>
                      <a:pt x="36" y="0"/>
                    </a:lnTo>
                    <a:lnTo>
                      <a:pt x="4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97" name="Freeform 2758"/>
              <p:cNvSpPr>
                <a:spLocks/>
              </p:cNvSpPr>
              <p:nvPr/>
            </p:nvSpPr>
            <p:spPr bwMode="auto">
              <a:xfrm>
                <a:off x="3899" y="2541"/>
                <a:ext cx="48" cy="42"/>
              </a:xfrm>
              <a:custGeom>
                <a:avLst/>
                <a:gdLst>
                  <a:gd name="T0" fmla="*/ 17 w 48"/>
                  <a:gd name="T1" fmla="*/ 41 h 42"/>
                  <a:gd name="T2" fmla="*/ 0 w 48"/>
                  <a:gd name="T3" fmla="*/ 42 h 42"/>
                  <a:gd name="T4" fmla="*/ 5 w 48"/>
                  <a:gd name="T5" fmla="*/ 37 h 42"/>
                  <a:gd name="T6" fmla="*/ 14 w 48"/>
                  <a:gd name="T7" fmla="*/ 8 h 42"/>
                  <a:gd name="T8" fmla="*/ 21 w 48"/>
                  <a:gd name="T9" fmla="*/ 2 h 42"/>
                  <a:gd name="T10" fmla="*/ 36 w 48"/>
                  <a:gd name="T11" fmla="*/ 0 h 42"/>
                  <a:gd name="T12" fmla="*/ 46 w 48"/>
                  <a:gd name="T13" fmla="*/ 0 h 42"/>
                  <a:gd name="T14" fmla="*/ 48 w 48"/>
                  <a:gd name="T15" fmla="*/ 17 h 42"/>
                  <a:gd name="T16" fmla="*/ 48 w 48"/>
                  <a:gd name="T17" fmla="*/ 35 h 42"/>
                  <a:gd name="T18" fmla="*/ 36 w 48"/>
                  <a:gd name="T19" fmla="*/ 35 h 42"/>
                  <a:gd name="T20" fmla="*/ 17 w 48"/>
                  <a:gd name="T21" fmla="*/ 37 h 42"/>
                  <a:gd name="T22" fmla="*/ 17 w 48"/>
                  <a:gd name="T23"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2">
                    <a:moveTo>
                      <a:pt x="17" y="41"/>
                    </a:moveTo>
                    <a:lnTo>
                      <a:pt x="0" y="42"/>
                    </a:lnTo>
                    <a:lnTo>
                      <a:pt x="5" y="37"/>
                    </a:lnTo>
                    <a:lnTo>
                      <a:pt x="14" y="8"/>
                    </a:lnTo>
                    <a:lnTo>
                      <a:pt x="21" y="2"/>
                    </a:lnTo>
                    <a:lnTo>
                      <a:pt x="36" y="0"/>
                    </a:lnTo>
                    <a:lnTo>
                      <a:pt x="46" y="0"/>
                    </a:lnTo>
                    <a:lnTo>
                      <a:pt x="48" y="17"/>
                    </a:lnTo>
                    <a:lnTo>
                      <a:pt x="48" y="35"/>
                    </a:lnTo>
                    <a:lnTo>
                      <a:pt x="36" y="35"/>
                    </a:lnTo>
                    <a:lnTo>
                      <a:pt x="17" y="37"/>
                    </a:lnTo>
                    <a:lnTo>
                      <a:pt x="17"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98" name="Freeform 2759"/>
              <p:cNvSpPr>
                <a:spLocks/>
              </p:cNvSpPr>
              <p:nvPr/>
            </p:nvSpPr>
            <p:spPr bwMode="auto">
              <a:xfrm>
                <a:off x="3899" y="2541"/>
                <a:ext cx="48" cy="42"/>
              </a:xfrm>
              <a:custGeom>
                <a:avLst/>
                <a:gdLst>
                  <a:gd name="T0" fmla="*/ 17 w 48"/>
                  <a:gd name="T1" fmla="*/ 41 h 42"/>
                  <a:gd name="T2" fmla="*/ 0 w 48"/>
                  <a:gd name="T3" fmla="*/ 42 h 42"/>
                  <a:gd name="T4" fmla="*/ 5 w 48"/>
                  <a:gd name="T5" fmla="*/ 37 h 42"/>
                  <a:gd name="T6" fmla="*/ 14 w 48"/>
                  <a:gd name="T7" fmla="*/ 8 h 42"/>
                  <a:gd name="T8" fmla="*/ 21 w 48"/>
                  <a:gd name="T9" fmla="*/ 2 h 42"/>
                  <a:gd name="T10" fmla="*/ 36 w 48"/>
                  <a:gd name="T11" fmla="*/ 0 h 42"/>
                  <a:gd name="T12" fmla="*/ 46 w 48"/>
                  <a:gd name="T13" fmla="*/ 0 h 42"/>
                  <a:gd name="T14" fmla="*/ 48 w 48"/>
                  <a:gd name="T15" fmla="*/ 17 h 42"/>
                  <a:gd name="T16" fmla="*/ 48 w 48"/>
                  <a:gd name="T17" fmla="*/ 35 h 42"/>
                  <a:gd name="T18" fmla="*/ 36 w 48"/>
                  <a:gd name="T19" fmla="*/ 35 h 42"/>
                  <a:gd name="T20" fmla="*/ 17 w 48"/>
                  <a:gd name="T21" fmla="*/ 37 h 42"/>
                  <a:gd name="T22" fmla="*/ 17 w 48"/>
                  <a:gd name="T23"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2">
                    <a:moveTo>
                      <a:pt x="17" y="41"/>
                    </a:moveTo>
                    <a:lnTo>
                      <a:pt x="0" y="42"/>
                    </a:lnTo>
                    <a:lnTo>
                      <a:pt x="5" y="37"/>
                    </a:lnTo>
                    <a:lnTo>
                      <a:pt x="14" y="8"/>
                    </a:lnTo>
                    <a:lnTo>
                      <a:pt x="21" y="2"/>
                    </a:lnTo>
                    <a:lnTo>
                      <a:pt x="36" y="0"/>
                    </a:lnTo>
                    <a:lnTo>
                      <a:pt x="46" y="0"/>
                    </a:lnTo>
                    <a:lnTo>
                      <a:pt x="48" y="17"/>
                    </a:lnTo>
                    <a:lnTo>
                      <a:pt x="48" y="35"/>
                    </a:lnTo>
                    <a:lnTo>
                      <a:pt x="36" y="35"/>
                    </a:lnTo>
                    <a:lnTo>
                      <a:pt x="17" y="37"/>
                    </a:lnTo>
                    <a:lnTo>
                      <a:pt x="17"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99" name="Freeform 2760"/>
              <p:cNvSpPr>
                <a:spLocks/>
              </p:cNvSpPr>
              <p:nvPr/>
            </p:nvSpPr>
            <p:spPr bwMode="auto">
              <a:xfrm>
                <a:off x="3930" y="2370"/>
                <a:ext cx="25" cy="42"/>
              </a:xfrm>
              <a:custGeom>
                <a:avLst/>
                <a:gdLst>
                  <a:gd name="T0" fmla="*/ 25 w 25"/>
                  <a:gd name="T1" fmla="*/ 0 h 42"/>
                  <a:gd name="T2" fmla="*/ 25 w 25"/>
                  <a:gd name="T3" fmla="*/ 13 h 42"/>
                  <a:gd name="T4" fmla="*/ 22 w 25"/>
                  <a:gd name="T5" fmla="*/ 18 h 42"/>
                  <a:gd name="T6" fmla="*/ 22 w 25"/>
                  <a:gd name="T7" fmla="*/ 40 h 42"/>
                  <a:gd name="T8" fmla="*/ 12 w 25"/>
                  <a:gd name="T9" fmla="*/ 40 h 42"/>
                  <a:gd name="T10" fmla="*/ 12 w 25"/>
                  <a:gd name="T11" fmla="*/ 42 h 42"/>
                  <a:gd name="T12" fmla="*/ 7 w 25"/>
                  <a:gd name="T13" fmla="*/ 42 h 42"/>
                  <a:gd name="T14" fmla="*/ 5 w 25"/>
                  <a:gd name="T15" fmla="*/ 17 h 42"/>
                  <a:gd name="T16" fmla="*/ 2 w 25"/>
                  <a:gd name="T17" fmla="*/ 17 h 42"/>
                  <a:gd name="T18" fmla="*/ 0 w 25"/>
                  <a:gd name="T19" fmla="*/ 1 h 42"/>
                  <a:gd name="T20" fmla="*/ 12 w 25"/>
                  <a:gd name="T21" fmla="*/ 1 h 42"/>
                  <a:gd name="T22" fmla="*/ 17 w 25"/>
                  <a:gd name="T23" fmla="*/ 1 h 42"/>
                  <a:gd name="T24" fmla="*/ 17 w 25"/>
                  <a:gd name="T25" fmla="*/ 1 h 42"/>
                  <a:gd name="T26" fmla="*/ 25 w 25"/>
                  <a:gd name="T2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2">
                    <a:moveTo>
                      <a:pt x="25" y="0"/>
                    </a:moveTo>
                    <a:lnTo>
                      <a:pt x="25" y="13"/>
                    </a:lnTo>
                    <a:lnTo>
                      <a:pt x="22" y="18"/>
                    </a:lnTo>
                    <a:lnTo>
                      <a:pt x="22" y="40"/>
                    </a:lnTo>
                    <a:lnTo>
                      <a:pt x="12" y="40"/>
                    </a:lnTo>
                    <a:lnTo>
                      <a:pt x="12" y="42"/>
                    </a:lnTo>
                    <a:lnTo>
                      <a:pt x="7" y="42"/>
                    </a:lnTo>
                    <a:lnTo>
                      <a:pt x="5" y="17"/>
                    </a:lnTo>
                    <a:lnTo>
                      <a:pt x="2" y="17"/>
                    </a:lnTo>
                    <a:lnTo>
                      <a:pt x="0" y="1"/>
                    </a:lnTo>
                    <a:lnTo>
                      <a:pt x="12" y="1"/>
                    </a:lnTo>
                    <a:lnTo>
                      <a:pt x="17" y="1"/>
                    </a:lnTo>
                    <a:lnTo>
                      <a:pt x="17" y="1"/>
                    </a:lnTo>
                    <a:lnTo>
                      <a:pt x="2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00" name="Freeform 2761"/>
              <p:cNvSpPr>
                <a:spLocks/>
              </p:cNvSpPr>
              <p:nvPr/>
            </p:nvSpPr>
            <p:spPr bwMode="auto">
              <a:xfrm>
                <a:off x="3930" y="2370"/>
                <a:ext cx="25" cy="42"/>
              </a:xfrm>
              <a:custGeom>
                <a:avLst/>
                <a:gdLst>
                  <a:gd name="T0" fmla="*/ 25 w 25"/>
                  <a:gd name="T1" fmla="*/ 0 h 42"/>
                  <a:gd name="T2" fmla="*/ 25 w 25"/>
                  <a:gd name="T3" fmla="*/ 13 h 42"/>
                  <a:gd name="T4" fmla="*/ 22 w 25"/>
                  <a:gd name="T5" fmla="*/ 18 h 42"/>
                  <a:gd name="T6" fmla="*/ 22 w 25"/>
                  <a:gd name="T7" fmla="*/ 40 h 42"/>
                  <a:gd name="T8" fmla="*/ 12 w 25"/>
                  <a:gd name="T9" fmla="*/ 40 h 42"/>
                  <a:gd name="T10" fmla="*/ 12 w 25"/>
                  <a:gd name="T11" fmla="*/ 42 h 42"/>
                  <a:gd name="T12" fmla="*/ 7 w 25"/>
                  <a:gd name="T13" fmla="*/ 42 h 42"/>
                  <a:gd name="T14" fmla="*/ 5 w 25"/>
                  <a:gd name="T15" fmla="*/ 17 h 42"/>
                  <a:gd name="T16" fmla="*/ 2 w 25"/>
                  <a:gd name="T17" fmla="*/ 17 h 42"/>
                  <a:gd name="T18" fmla="*/ 0 w 25"/>
                  <a:gd name="T19" fmla="*/ 1 h 42"/>
                  <a:gd name="T20" fmla="*/ 12 w 25"/>
                  <a:gd name="T21" fmla="*/ 1 h 42"/>
                  <a:gd name="T22" fmla="*/ 17 w 25"/>
                  <a:gd name="T23" fmla="*/ 1 h 42"/>
                  <a:gd name="T24" fmla="*/ 17 w 25"/>
                  <a:gd name="T25" fmla="*/ 1 h 42"/>
                  <a:gd name="T26" fmla="*/ 25 w 25"/>
                  <a:gd name="T2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2">
                    <a:moveTo>
                      <a:pt x="25" y="0"/>
                    </a:moveTo>
                    <a:lnTo>
                      <a:pt x="25" y="13"/>
                    </a:lnTo>
                    <a:lnTo>
                      <a:pt x="22" y="18"/>
                    </a:lnTo>
                    <a:lnTo>
                      <a:pt x="22" y="40"/>
                    </a:lnTo>
                    <a:lnTo>
                      <a:pt x="12" y="40"/>
                    </a:lnTo>
                    <a:lnTo>
                      <a:pt x="12" y="42"/>
                    </a:lnTo>
                    <a:lnTo>
                      <a:pt x="7" y="42"/>
                    </a:lnTo>
                    <a:lnTo>
                      <a:pt x="5" y="17"/>
                    </a:lnTo>
                    <a:lnTo>
                      <a:pt x="2" y="17"/>
                    </a:lnTo>
                    <a:lnTo>
                      <a:pt x="0" y="1"/>
                    </a:lnTo>
                    <a:lnTo>
                      <a:pt x="12" y="1"/>
                    </a:lnTo>
                    <a:lnTo>
                      <a:pt x="17" y="1"/>
                    </a:lnTo>
                    <a:lnTo>
                      <a:pt x="17" y="1"/>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01" name="Freeform 2762"/>
              <p:cNvSpPr>
                <a:spLocks/>
              </p:cNvSpPr>
              <p:nvPr/>
            </p:nvSpPr>
            <p:spPr bwMode="auto">
              <a:xfrm>
                <a:off x="3799" y="2465"/>
                <a:ext cx="43" cy="61"/>
              </a:xfrm>
              <a:custGeom>
                <a:avLst/>
                <a:gdLst>
                  <a:gd name="T0" fmla="*/ 41 w 43"/>
                  <a:gd name="T1" fmla="*/ 13 h 61"/>
                  <a:gd name="T2" fmla="*/ 43 w 43"/>
                  <a:gd name="T3" fmla="*/ 49 h 61"/>
                  <a:gd name="T4" fmla="*/ 36 w 43"/>
                  <a:gd name="T5" fmla="*/ 50 h 61"/>
                  <a:gd name="T6" fmla="*/ 36 w 43"/>
                  <a:gd name="T7" fmla="*/ 59 h 61"/>
                  <a:gd name="T8" fmla="*/ 2 w 43"/>
                  <a:gd name="T9" fmla="*/ 61 h 61"/>
                  <a:gd name="T10" fmla="*/ 0 w 43"/>
                  <a:gd name="T11" fmla="*/ 57 h 61"/>
                  <a:gd name="T12" fmla="*/ 0 w 43"/>
                  <a:gd name="T13" fmla="*/ 57 h 61"/>
                  <a:gd name="T14" fmla="*/ 0 w 43"/>
                  <a:gd name="T15" fmla="*/ 57 h 61"/>
                  <a:gd name="T16" fmla="*/ 7 w 43"/>
                  <a:gd name="T17" fmla="*/ 56 h 61"/>
                  <a:gd name="T18" fmla="*/ 7 w 43"/>
                  <a:gd name="T19" fmla="*/ 54 h 61"/>
                  <a:gd name="T20" fmla="*/ 7 w 43"/>
                  <a:gd name="T21" fmla="*/ 52 h 61"/>
                  <a:gd name="T22" fmla="*/ 6 w 43"/>
                  <a:gd name="T23" fmla="*/ 50 h 61"/>
                  <a:gd name="T24" fmla="*/ 4 w 43"/>
                  <a:gd name="T25" fmla="*/ 49 h 61"/>
                  <a:gd name="T26" fmla="*/ 4 w 43"/>
                  <a:gd name="T27" fmla="*/ 47 h 61"/>
                  <a:gd name="T28" fmla="*/ 4 w 43"/>
                  <a:gd name="T29" fmla="*/ 47 h 61"/>
                  <a:gd name="T30" fmla="*/ 4 w 43"/>
                  <a:gd name="T31" fmla="*/ 45 h 61"/>
                  <a:gd name="T32" fmla="*/ 4 w 43"/>
                  <a:gd name="T33" fmla="*/ 45 h 61"/>
                  <a:gd name="T34" fmla="*/ 6 w 43"/>
                  <a:gd name="T35" fmla="*/ 45 h 61"/>
                  <a:gd name="T36" fmla="*/ 7 w 43"/>
                  <a:gd name="T37" fmla="*/ 45 h 61"/>
                  <a:gd name="T38" fmla="*/ 7 w 43"/>
                  <a:gd name="T39" fmla="*/ 44 h 61"/>
                  <a:gd name="T40" fmla="*/ 7 w 43"/>
                  <a:gd name="T41" fmla="*/ 44 h 61"/>
                  <a:gd name="T42" fmla="*/ 7 w 43"/>
                  <a:gd name="T43" fmla="*/ 42 h 61"/>
                  <a:gd name="T44" fmla="*/ 7 w 43"/>
                  <a:gd name="T45" fmla="*/ 40 h 61"/>
                  <a:gd name="T46" fmla="*/ 6 w 43"/>
                  <a:gd name="T47" fmla="*/ 39 h 61"/>
                  <a:gd name="T48" fmla="*/ 7 w 43"/>
                  <a:gd name="T49" fmla="*/ 35 h 61"/>
                  <a:gd name="T50" fmla="*/ 12 w 43"/>
                  <a:gd name="T51" fmla="*/ 28 h 61"/>
                  <a:gd name="T52" fmla="*/ 14 w 43"/>
                  <a:gd name="T53" fmla="*/ 22 h 61"/>
                  <a:gd name="T54" fmla="*/ 9 w 43"/>
                  <a:gd name="T55" fmla="*/ 17 h 61"/>
                  <a:gd name="T56" fmla="*/ 9 w 43"/>
                  <a:gd name="T57" fmla="*/ 17 h 61"/>
                  <a:gd name="T58" fmla="*/ 14 w 43"/>
                  <a:gd name="T59" fmla="*/ 13 h 61"/>
                  <a:gd name="T60" fmla="*/ 19 w 43"/>
                  <a:gd name="T61" fmla="*/ 11 h 61"/>
                  <a:gd name="T62" fmla="*/ 24 w 43"/>
                  <a:gd name="T63" fmla="*/ 10 h 61"/>
                  <a:gd name="T64" fmla="*/ 24 w 43"/>
                  <a:gd name="T65" fmla="*/ 6 h 61"/>
                  <a:gd name="T66" fmla="*/ 24 w 43"/>
                  <a:gd name="T67" fmla="*/ 3 h 61"/>
                  <a:gd name="T68" fmla="*/ 22 w 43"/>
                  <a:gd name="T69" fmla="*/ 3 h 61"/>
                  <a:gd name="T70" fmla="*/ 21 w 43"/>
                  <a:gd name="T71" fmla="*/ 1 h 61"/>
                  <a:gd name="T72" fmla="*/ 21 w 43"/>
                  <a:gd name="T73" fmla="*/ 1 h 61"/>
                  <a:gd name="T74" fmla="*/ 41 w 43"/>
                  <a:gd name="T75" fmla="*/ 0 h 61"/>
                  <a:gd name="T76" fmla="*/ 41 w 43"/>
                  <a:gd name="T7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61">
                    <a:moveTo>
                      <a:pt x="41" y="13"/>
                    </a:moveTo>
                    <a:lnTo>
                      <a:pt x="43" y="49"/>
                    </a:lnTo>
                    <a:lnTo>
                      <a:pt x="36" y="50"/>
                    </a:lnTo>
                    <a:lnTo>
                      <a:pt x="36" y="59"/>
                    </a:lnTo>
                    <a:lnTo>
                      <a:pt x="2" y="61"/>
                    </a:lnTo>
                    <a:lnTo>
                      <a:pt x="0" y="57"/>
                    </a:lnTo>
                    <a:lnTo>
                      <a:pt x="0" y="57"/>
                    </a:lnTo>
                    <a:lnTo>
                      <a:pt x="0" y="57"/>
                    </a:lnTo>
                    <a:lnTo>
                      <a:pt x="7" y="56"/>
                    </a:lnTo>
                    <a:lnTo>
                      <a:pt x="7" y="54"/>
                    </a:lnTo>
                    <a:lnTo>
                      <a:pt x="7" y="52"/>
                    </a:lnTo>
                    <a:lnTo>
                      <a:pt x="6" y="50"/>
                    </a:lnTo>
                    <a:lnTo>
                      <a:pt x="4" y="49"/>
                    </a:lnTo>
                    <a:lnTo>
                      <a:pt x="4" y="47"/>
                    </a:lnTo>
                    <a:lnTo>
                      <a:pt x="4" y="47"/>
                    </a:lnTo>
                    <a:lnTo>
                      <a:pt x="4" y="45"/>
                    </a:lnTo>
                    <a:lnTo>
                      <a:pt x="4" y="45"/>
                    </a:lnTo>
                    <a:lnTo>
                      <a:pt x="6" y="45"/>
                    </a:lnTo>
                    <a:lnTo>
                      <a:pt x="7" y="45"/>
                    </a:lnTo>
                    <a:lnTo>
                      <a:pt x="7" y="44"/>
                    </a:lnTo>
                    <a:lnTo>
                      <a:pt x="7" y="44"/>
                    </a:lnTo>
                    <a:lnTo>
                      <a:pt x="7" y="42"/>
                    </a:lnTo>
                    <a:lnTo>
                      <a:pt x="7" y="40"/>
                    </a:lnTo>
                    <a:lnTo>
                      <a:pt x="6" y="39"/>
                    </a:lnTo>
                    <a:lnTo>
                      <a:pt x="7" y="35"/>
                    </a:lnTo>
                    <a:lnTo>
                      <a:pt x="12" y="28"/>
                    </a:lnTo>
                    <a:lnTo>
                      <a:pt x="14" y="22"/>
                    </a:lnTo>
                    <a:lnTo>
                      <a:pt x="9" y="17"/>
                    </a:lnTo>
                    <a:lnTo>
                      <a:pt x="9" y="17"/>
                    </a:lnTo>
                    <a:lnTo>
                      <a:pt x="14" y="13"/>
                    </a:lnTo>
                    <a:lnTo>
                      <a:pt x="19" y="11"/>
                    </a:lnTo>
                    <a:lnTo>
                      <a:pt x="24" y="10"/>
                    </a:lnTo>
                    <a:lnTo>
                      <a:pt x="24" y="6"/>
                    </a:lnTo>
                    <a:lnTo>
                      <a:pt x="24" y="3"/>
                    </a:lnTo>
                    <a:lnTo>
                      <a:pt x="22" y="3"/>
                    </a:lnTo>
                    <a:lnTo>
                      <a:pt x="21" y="1"/>
                    </a:lnTo>
                    <a:lnTo>
                      <a:pt x="21" y="1"/>
                    </a:lnTo>
                    <a:lnTo>
                      <a:pt x="41" y="0"/>
                    </a:lnTo>
                    <a:lnTo>
                      <a:pt x="41" y="1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02" name="Freeform 2763"/>
              <p:cNvSpPr>
                <a:spLocks/>
              </p:cNvSpPr>
              <p:nvPr/>
            </p:nvSpPr>
            <p:spPr bwMode="auto">
              <a:xfrm>
                <a:off x="3799" y="2465"/>
                <a:ext cx="43" cy="61"/>
              </a:xfrm>
              <a:custGeom>
                <a:avLst/>
                <a:gdLst>
                  <a:gd name="T0" fmla="*/ 41 w 43"/>
                  <a:gd name="T1" fmla="*/ 13 h 61"/>
                  <a:gd name="T2" fmla="*/ 43 w 43"/>
                  <a:gd name="T3" fmla="*/ 49 h 61"/>
                  <a:gd name="T4" fmla="*/ 36 w 43"/>
                  <a:gd name="T5" fmla="*/ 50 h 61"/>
                  <a:gd name="T6" fmla="*/ 36 w 43"/>
                  <a:gd name="T7" fmla="*/ 59 h 61"/>
                  <a:gd name="T8" fmla="*/ 2 w 43"/>
                  <a:gd name="T9" fmla="*/ 61 h 61"/>
                  <a:gd name="T10" fmla="*/ 0 w 43"/>
                  <a:gd name="T11" fmla="*/ 57 h 61"/>
                  <a:gd name="T12" fmla="*/ 0 w 43"/>
                  <a:gd name="T13" fmla="*/ 57 h 61"/>
                  <a:gd name="T14" fmla="*/ 0 w 43"/>
                  <a:gd name="T15" fmla="*/ 57 h 61"/>
                  <a:gd name="T16" fmla="*/ 7 w 43"/>
                  <a:gd name="T17" fmla="*/ 56 h 61"/>
                  <a:gd name="T18" fmla="*/ 7 w 43"/>
                  <a:gd name="T19" fmla="*/ 54 h 61"/>
                  <a:gd name="T20" fmla="*/ 7 w 43"/>
                  <a:gd name="T21" fmla="*/ 52 h 61"/>
                  <a:gd name="T22" fmla="*/ 6 w 43"/>
                  <a:gd name="T23" fmla="*/ 50 h 61"/>
                  <a:gd name="T24" fmla="*/ 4 w 43"/>
                  <a:gd name="T25" fmla="*/ 49 h 61"/>
                  <a:gd name="T26" fmla="*/ 4 w 43"/>
                  <a:gd name="T27" fmla="*/ 47 h 61"/>
                  <a:gd name="T28" fmla="*/ 4 w 43"/>
                  <a:gd name="T29" fmla="*/ 47 h 61"/>
                  <a:gd name="T30" fmla="*/ 4 w 43"/>
                  <a:gd name="T31" fmla="*/ 45 h 61"/>
                  <a:gd name="T32" fmla="*/ 4 w 43"/>
                  <a:gd name="T33" fmla="*/ 45 h 61"/>
                  <a:gd name="T34" fmla="*/ 6 w 43"/>
                  <a:gd name="T35" fmla="*/ 45 h 61"/>
                  <a:gd name="T36" fmla="*/ 7 w 43"/>
                  <a:gd name="T37" fmla="*/ 45 h 61"/>
                  <a:gd name="T38" fmla="*/ 7 w 43"/>
                  <a:gd name="T39" fmla="*/ 44 h 61"/>
                  <a:gd name="T40" fmla="*/ 7 w 43"/>
                  <a:gd name="T41" fmla="*/ 44 h 61"/>
                  <a:gd name="T42" fmla="*/ 7 w 43"/>
                  <a:gd name="T43" fmla="*/ 42 h 61"/>
                  <a:gd name="T44" fmla="*/ 7 w 43"/>
                  <a:gd name="T45" fmla="*/ 40 h 61"/>
                  <a:gd name="T46" fmla="*/ 6 w 43"/>
                  <a:gd name="T47" fmla="*/ 39 h 61"/>
                  <a:gd name="T48" fmla="*/ 7 w 43"/>
                  <a:gd name="T49" fmla="*/ 35 h 61"/>
                  <a:gd name="T50" fmla="*/ 12 w 43"/>
                  <a:gd name="T51" fmla="*/ 28 h 61"/>
                  <a:gd name="T52" fmla="*/ 14 w 43"/>
                  <a:gd name="T53" fmla="*/ 22 h 61"/>
                  <a:gd name="T54" fmla="*/ 9 w 43"/>
                  <a:gd name="T55" fmla="*/ 17 h 61"/>
                  <a:gd name="T56" fmla="*/ 9 w 43"/>
                  <a:gd name="T57" fmla="*/ 17 h 61"/>
                  <a:gd name="T58" fmla="*/ 14 w 43"/>
                  <a:gd name="T59" fmla="*/ 13 h 61"/>
                  <a:gd name="T60" fmla="*/ 19 w 43"/>
                  <a:gd name="T61" fmla="*/ 11 h 61"/>
                  <a:gd name="T62" fmla="*/ 24 w 43"/>
                  <a:gd name="T63" fmla="*/ 10 h 61"/>
                  <a:gd name="T64" fmla="*/ 24 w 43"/>
                  <a:gd name="T65" fmla="*/ 6 h 61"/>
                  <a:gd name="T66" fmla="*/ 24 w 43"/>
                  <a:gd name="T67" fmla="*/ 3 h 61"/>
                  <a:gd name="T68" fmla="*/ 22 w 43"/>
                  <a:gd name="T69" fmla="*/ 3 h 61"/>
                  <a:gd name="T70" fmla="*/ 21 w 43"/>
                  <a:gd name="T71" fmla="*/ 1 h 61"/>
                  <a:gd name="T72" fmla="*/ 21 w 43"/>
                  <a:gd name="T73" fmla="*/ 1 h 61"/>
                  <a:gd name="T74" fmla="*/ 41 w 43"/>
                  <a:gd name="T75" fmla="*/ 0 h 61"/>
                  <a:gd name="T76" fmla="*/ 41 w 43"/>
                  <a:gd name="T7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61">
                    <a:moveTo>
                      <a:pt x="41" y="13"/>
                    </a:moveTo>
                    <a:lnTo>
                      <a:pt x="43" y="49"/>
                    </a:lnTo>
                    <a:lnTo>
                      <a:pt x="36" y="50"/>
                    </a:lnTo>
                    <a:lnTo>
                      <a:pt x="36" y="59"/>
                    </a:lnTo>
                    <a:lnTo>
                      <a:pt x="2" y="61"/>
                    </a:lnTo>
                    <a:lnTo>
                      <a:pt x="0" y="57"/>
                    </a:lnTo>
                    <a:lnTo>
                      <a:pt x="0" y="57"/>
                    </a:lnTo>
                    <a:lnTo>
                      <a:pt x="0" y="57"/>
                    </a:lnTo>
                    <a:lnTo>
                      <a:pt x="7" y="56"/>
                    </a:lnTo>
                    <a:lnTo>
                      <a:pt x="7" y="54"/>
                    </a:lnTo>
                    <a:lnTo>
                      <a:pt x="7" y="52"/>
                    </a:lnTo>
                    <a:lnTo>
                      <a:pt x="6" y="50"/>
                    </a:lnTo>
                    <a:lnTo>
                      <a:pt x="4" y="49"/>
                    </a:lnTo>
                    <a:lnTo>
                      <a:pt x="4" y="47"/>
                    </a:lnTo>
                    <a:lnTo>
                      <a:pt x="4" y="47"/>
                    </a:lnTo>
                    <a:lnTo>
                      <a:pt x="4" y="45"/>
                    </a:lnTo>
                    <a:lnTo>
                      <a:pt x="4" y="45"/>
                    </a:lnTo>
                    <a:lnTo>
                      <a:pt x="6" y="45"/>
                    </a:lnTo>
                    <a:lnTo>
                      <a:pt x="7" y="45"/>
                    </a:lnTo>
                    <a:lnTo>
                      <a:pt x="7" y="44"/>
                    </a:lnTo>
                    <a:lnTo>
                      <a:pt x="7" y="44"/>
                    </a:lnTo>
                    <a:lnTo>
                      <a:pt x="7" y="42"/>
                    </a:lnTo>
                    <a:lnTo>
                      <a:pt x="7" y="40"/>
                    </a:lnTo>
                    <a:lnTo>
                      <a:pt x="6" y="39"/>
                    </a:lnTo>
                    <a:lnTo>
                      <a:pt x="7" y="35"/>
                    </a:lnTo>
                    <a:lnTo>
                      <a:pt x="12" y="28"/>
                    </a:lnTo>
                    <a:lnTo>
                      <a:pt x="14" y="22"/>
                    </a:lnTo>
                    <a:lnTo>
                      <a:pt x="9" y="17"/>
                    </a:lnTo>
                    <a:lnTo>
                      <a:pt x="9" y="17"/>
                    </a:lnTo>
                    <a:lnTo>
                      <a:pt x="14" y="13"/>
                    </a:lnTo>
                    <a:lnTo>
                      <a:pt x="19" y="11"/>
                    </a:lnTo>
                    <a:lnTo>
                      <a:pt x="24" y="10"/>
                    </a:lnTo>
                    <a:lnTo>
                      <a:pt x="24" y="6"/>
                    </a:lnTo>
                    <a:lnTo>
                      <a:pt x="24" y="3"/>
                    </a:lnTo>
                    <a:lnTo>
                      <a:pt x="22" y="3"/>
                    </a:lnTo>
                    <a:lnTo>
                      <a:pt x="21" y="1"/>
                    </a:lnTo>
                    <a:lnTo>
                      <a:pt x="21" y="1"/>
                    </a:lnTo>
                    <a:lnTo>
                      <a:pt x="41" y="0"/>
                    </a:lnTo>
                    <a:lnTo>
                      <a:pt x="41"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03" name="Freeform 2764"/>
              <p:cNvSpPr>
                <a:spLocks/>
              </p:cNvSpPr>
              <p:nvPr/>
            </p:nvSpPr>
            <p:spPr bwMode="auto">
              <a:xfrm>
                <a:off x="3925" y="2454"/>
                <a:ext cx="30" cy="44"/>
              </a:xfrm>
              <a:custGeom>
                <a:avLst/>
                <a:gdLst>
                  <a:gd name="T0" fmla="*/ 0 w 30"/>
                  <a:gd name="T1" fmla="*/ 0 h 44"/>
                  <a:gd name="T2" fmla="*/ 18 w 30"/>
                  <a:gd name="T3" fmla="*/ 0 h 44"/>
                  <a:gd name="T4" fmla="*/ 18 w 30"/>
                  <a:gd name="T5" fmla="*/ 0 h 44"/>
                  <a:gd name="T6" fmla="*/ 20 w 30"/>
                  <a:gd name="T7" fmla="*/ 9 h 44"/>
                  <a:gd name="T8" fmla="*/ 27 w 30"/>
                  <a:gd name="T9" fmla="*/ 7 h 44"/>
                  <a:gd name="T10" fmla="*/ 30 w 30"/>
                  <a:gd name="T11" fmla="*/ 34 h 44"/>
                  <a:gd name="T12" fmla="*/ 27 w 30"/>
                  <a:gd name="T13" fmla="*/ 41 h 44"/>
                  <a:gd name="T14" fmla="*/ 27 w 30"/>
                  <a:gd name="T15" fmla="*/ 43 h 44"/>
                  <a:gd name="T16" fmla="*/ 3 w 30"/>
                  <a:gd name="T17" fmla="*/ 44 h 44"/>
                  <a:gd name="T18" fmla="*/ 1 w 30"/>
                  <a:gd name="T19" fmla="*/ 31 h 44"/>
                  <a:gd name="T20" fmla="*/ 0 w 30"/>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4">
                    <a:moveTo>
                      <a:pt x="0" y="0"/>
                    </a:moveTo>
                    <a:lnTo>
                      <a:pt x="18" y="0"/>
                    </a:lnTo>
                    <a:lnTo>
                      <a:pt x="18" y="0"/>
                    </a:lnTo>
                    <a:lnTo>
                      <a:pt x="20" y="9"/>
                    </a:lnTo>
                    <a:lnTo>
                      <a:pt x="27" y="7"/>
                    </a:lnTo>
                    <a:lnTo>
                      <a:pt x="30" y="34"/>
                    </a:lnTo>
                    <a:lnTo>
                      <a:pt x="27" y="41"/>
                    </a:lnTo>
                    <a:lnTo>
                      <a:pt x="27" y="43"/>
                    </a:lnTo>
                    <a:lnTo>
                      <a:pt x="3" y="44"/>
                    </a:lnTo>
                    <a:lnTo>
                      <a:pt x="1" y="31"/>
                    </a:lnTo>
                    <a:lnTo>
                      <a:pt x="0"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04" name="Freeform 2765"/>
              <p:cNvSpPr>
                <a:spLocks/>
              </p:cNvSpPr>
              <p:nvPr/>
            </p:nvSpPr>
            <p:spPr bwMode="auto">
              <a:xfrm>
                <a:off x="3925" y="2454"/>
                <a:ext cx="30" cy="44"/>
              </a:xfrm>
              <a:custGeom>
                <a:avLst/>
                <a:gdLst>
                  <a:gd name="T0" fmla="*/ 0 w 30"/>
                  <a:gd name="T1" fmla="*/ 0 h 44"/>
                  <a:gd name="T2" fmla="*/ 18 w 30"/>
                  <a:gd name="T3" fmla="*/ 0 h 44"/>
                  <a:gd name="T4" fmla="*/ 18 w 30"/>
                  <a:gd name="T5" fmla="*/ 0 h 44"/>
                  <a:gd name="T6" fmla="*/ 20 w 30"/>
                  <a:gd name="T7" fmla="*/ 9 h 44"/>
                  <a:gd name="T8" fmla="*/ 27 w 30"/>
                  <a:gd name="T9" fmla="*/ 7 h 44"/>
                  <a:gd name="T10" fmla="*/ 30 w 30"/>
                  <a:gd name="T11" fmla="*/ 34 h 44"/>
                  <a:gd name="T12" fmla="*/ 27 w 30"/>
                  <a:gd name="T13" fmla="*/ 41 h 44"/>
                  <a:gd name="T14" fmla="*/ 27 w 30"/>
                  <a:gd name="T15" fmla="*/ 43 h 44"/>
                  <a:gd name="T16" fmla="*/ 3 w 30"/>
                  <a:gd name="T17" fmla="*/ 44 h 44"/>
                  <a:gd name="T18" fmla="*/ 1 w 30"/>
                  <a:gd name="T19" fmla="*/ 31 h 44"/>
                  <a:gd name="T20" fmla="*/ 0 w 30"/>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4">
                    <a:moveTo>
                      <a:pt x="0" y="0"/>
                    </a:moveTo>
                    <a:lnTo>
                      <a:pt x="18" y="0"/>
                    </a:lnTo>
                    <a:lnTo>
                      <a:pt x="18" y="0"/>
                    </a:lnTo>
                    <a:lnTo>
                      <a:pt x="20" y="9"/>
                    </a:lnTo>
                    <a:lnTo>
                      <a:pt x="27" y="7"/>
                    </a:lnTo>
                    <a:lnTo>
                      <a:pt x="30" y="34"/>
                    </a:lnTo>
                    <a:lnTo>
                      <a:pt x="27" y="41"/>
                    </a:lnTo>
                    <a:lnTo>
                      <a:pt x="27" y="43"/>
                    </a:lnTo>
                    <a:lnTo>
                      <a:pt x="3" y="44"/>
                    </a:lnTo>
                    <a:lnTo>
                      <a:pt x="1" y="31"/>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05" name="Freeform 2766"/>
              <p:cNvSpPr>
                <a:spLocks/>
              </p:cNvSpPr>
              <p:nvPr/>
            </p:nvSpPr>
            <p:spPr bwMode="auto">
              <a:xfrm>
                <a:off x="3879" y="2505"/>
                <a:ext cx="41" cy="44"/>
              </a:xfrm>
              <a:custGeom>
                <a:avLst/>
                <a:gdLst>
                  <a:gd name="T0" fmla="*/ 41 w 41"/>
                  <a:gd name="T1" fmla="*/ 38 h 44"/>
                  <a:gd name="T2" fmla="*/ 34 w 41"/>
                  <a:gd name="T3" fmla="*/ 44 h 44"/>
                  <a:gd name="T4" fmla="*/ 2 w 41"/>
                  <a:gd name="T5" fmla="*/ 36 h 44"/>
                  <a:gd name="T6" fmla="*/ 0 w 41"/>
                  <a:gd name="T7" fmla="*/ 27 h 44"/>
                  <a:gd name="T8" fmla="*/ 5 w 41"/>
                  <a:gd name="T9" fmla="*/ 22 h 44"/>
                  <a:gd name="T10" fmla="*/ 3 w 41"/>
                  <a:gd name="T11" fmla="*/ 0 h 44"/>
                  <a:gd name="T12" fmla="*/ 29 w 41"/>
                  <a:gd name="T13" fmla="*/ 0 h 44"/>
                  <a:gd name="T14" fmla="*/ 31 w 41"/>
                  <a:gd name="T15" fmla="*/ 26 h 44"/>
                  <a:gd name="T16" fmla="*/ 41 w 41"/>
                  <a:gd name="T17" fmla="*/ 26 h 44"/>
                  <a:gd name="T18" fmla="*/ 41 w 41"/>
                  <a:gd name="T1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4">
                    <a:moveTo>
                      <a:pt x="41" y="38"/>
                    </a:moveTo>
                    <a:lnTo>
                      <a:pt x="34" y="44"/>
                    </a:lnTo>
                    <a:lnTo>
                      <a:pt x="2" y="36"/>
                    </a:lnTo>
                    <a:lnTo>
                      <a:pt x="0" y="27"/>
                    </a:lnTo>
                    <a:lnTo>
                      <a:pt x="5" y="22"/>
                    </a:lnTo>
                    <a:lnTo>
                      <a:pt x="3" y="0"/>
                    </a:lnTo>
                    <a:lnTo>
                      <a:pt x="29" y="0"/>
                    </a:lnTo>
                    <a:lnTo>
                      <a:pt x="31" y="26"/>
                    </a:lnTo>
                    <a:lnTo>
                      <a:pt x="41" y="26"/>
                    </a:lnTo>
                    <a:lnTo>
                      <a:pt x="41" y="38"/>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06" name="Freeform 2767"/>
              <p:cNvSpPr>
                <a:spLocks/>
              </p:cNvSpPr>
              <p:nvPr/>
            </p:nvSpPr>
            <p:spPr bwMode="auto">
              <a:xfrm>
                <a:off x="3879" y="2505"/>
                <a:ext cx="41" cy="44"/>
              </a:xfrm>
              <a:custGeom>
                <a:avLst/>
                <a:gdLst>
                  <a:gd name="T0" fmla="*/ 41 w 41"/>
                  <a:gd name="T1" fmla="*/ 38 h 44"/>
                  <a:gd name="T2" fmla="*/ 34 w 41"/>
                  <a:gd name="T3" fmla="*/ 44 h 44"/>
                  <a:gd name="T4" fmla="*/ 2 w 41"/>
                  <a:gd name="T5" fmla="*/ 36 h 44"/>
                  <a:gd name="T6" fmla="*/ 0 w 41"/>
                  <a:gd name="T7" fmla="*/ 27 h 44"/>
                  <a:gd name="T8" fmla="*/ 5 w 41"/>
                  <a:gd name="T9" fmla="*/ 22 h 44"/>
                  <a:gd name="T10" fmla="*/ 3 w 41"/>
                  <a:gd name="T11" fmla="*/ 0 h 44"/>
                  <a:gd name="T12" fmla="*/ 29 w 41"/>
                  <a:gd name="T13" fmla="*/ 0 h 44"/>
                  <a:gd name="T14" fmla="*/ 31 w 41"/>
                  <a:gd name="T15" fmla="*/ 26 h 44"/>
                  <a:gd name="T16" fmla="*/ 41 w 41"/>
                  <a:gd name="T17" fmla="*/ 26 h 44"/>
                  <a:gd name="T18" fmla="*/ 41 w 41"/>
                  <a:gd name="T1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4">
                    <a:moveTo>
                      <a:pt x="41" y="38"/>
                    </a:moveTo>
                    <a:lnTo>
                      <a:pt x="34" y="44"/>
                    </a:lnTo>
                    <a:lnTo>
                      <a:pt x="2" y="36"/>
                    </a:lnTo>
                    <a:lnTo>
                      <a:pt x="0" y="27"/>
                    </a:lnTo>
                    <a:lnTo>
                      <a:pt x="5" y="22"/>
                    </a:lnTo>
                    <a:lnTo>
                      <a:pt x="3" y="0"/>
                    </a:lnTo>
                    <a:lnTo>
                      <a:pt x="29" y="0"/>
                    </a:lnTo>
                    <a:lnTo>
                      <a:pt x="31" y="26"/>
                    </a:lnTo>
                    <a:lnTo>
                      <a:pt x="41" y="26"/>
                    </a:lnTo>
                    <a:lnTo>
                      <a:pt x="41"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07" name="Freeform 2768"/>
              <p:cNvSpPr>
                <a:spLocks/>
              </p:cNvSpPr>
              <p:nvPr/>
            </p:nvSpPr>
            <p:spPr bwMode="auto">
              <a:xfrm>
                <a:off x="3952" y="2460"/>
                <a:ext cx="34" cy="35"/>
              </a:xfrm>
              <a:custGeom>
                <a:avLst/>
                <a:gdLst>
                  <a:gd name="T0" fmla="*/ 32 w 34"/>
                  <a:gd name="T1" fmla="*/ 0 h 35"/>
                  <a:gd name="T2" fmla="*/ 34 w 34"/>
                  <a:gd name="T3" fmla="*/ 25 h 35"/>
                  <a:gd name="T4" fmla="*/ 19 w 34"/>
                  <a:gd name="T5" fmla="*/ 27 h 35"/>
                  <a:gd name="T6" fmla="*/ 19 w 34"/>
                  <a:gd name="T7" fmla="*/ 32 h 35"/>
                  <a:gd name="T8" fmla="*/ 10 w 34"/>
                  <a:gd name="T9" fmla="*/ 35 h 35"/>
                  <a:gd name="T10" fmla="*/ 0 w 34"/>
                  <a:gd name="T11" fmla="*/ 35 h 35"/>
                  <a:gd name="T12" fmla="*/ 3 w 34"/>
                  <a:gd name="T13" fmla="*/ 28 h 35"/>
                  <a:gd name="T14" fmla="*/ 0 w 34"/>
                  <a:gd name="T15" fmla="*/ 1 h 35"/>
                  <a:gd name="T16" fmla="*/ 24 w 34"/>
                  <a:gd name="T17" fmla="*/ 0 h 35"/>
                  <a:gd name="T18" fmla="*/ 32 w 34"/>
                  <a:gd name="T19" fmla="*/ 0 h 35"/>
                  <a:gd name="T20" fmla="*/ 32 w 34"/>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5">
                    <a:moveTo>
                      <a:pt x="32" y="0"/>
                    </a:moveTo>
                    <a:lnTo>
                      <a:pt x="34" y="25"/>
                    </a:lnTo>
                    <a:lnTo>
                      <a:pt x="19" y="27"/>
                    </a:lnTo>
                    <a:lnTo>
                      <a:pt x="19" y="32"/>
                    </a:lnTo>
                    <a:lnTo>
                      <a:pt x="10" y="35"/>
                    </a:lnTo>
                    <a:lnTo>
                      <a:pt x="0" y="35"/>
                    </a:lnTo>
                    <a:lnTo>
                      <a:pt x="3" y="28"/>
                    </a:lnTo>
                    <a:lnTo>
                      <a:pt x="0" y="1"/>
                    </a:lnTo>
                    <a:lnTo>
                      <a:pt x="24" y="0"/>
                    </a:lnTo>
                    <a:lnTo>
                      <a:pt x="32" y="0"/>
                    </a:lnTo>
                    <a:lnTo>
                      <a:pt x="32"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08" name="Freeform 2769"/>
              <p:cNvSpPr>
                <a:spLocks/>
              </p:cNvSpPr>
              <p:nvPr/>
            </p:nvSpPr>
            <p:spPr bwMode="auto">
              <a:xfrm>
                <a:off x="3952" y="2460"/>
                <a:ext cx="34" cy="35"/>
              </a:xfrm>
              <a:custGeom>
                <a:avLst/>
                <a:gdLst>
                  <a:gd name="T0" fmla="*/ 32 w 34"/>
                  <a:gd name="T1" fmla="*/ 0 h 35"/>
                  <a:gd name="T2" fmla="*/ 34 w 34"/>
                  <a:gd name="T3" fmla="*/ 25 h 35"/>
                  <a:gd name="T4" fmla="*/ 19 w 34"/>
                  <a:gd name="T5" fmla="*/ 27 h 35"/>
                  <a:gd name="T6" fmla="*/ 19 w 34"/>
                  <a:gd name="T7" fmla="*/ 32 h 35"/>
                  <a:gd name="T8" fmla="*/ 10 w 34"/>
                  <a:gd name="T9" fmla="*/ 35 h 35"/>
                  <a:gd name="T10" fmla="*/ 0 w 34"/>
                  <a:gd name="T11" fmla="*/ 35 h 35"/>
                  <a:gd name="T12" fmla="*/ 3 w 34"/>
                  <a:gd name="T13" fmla="*/ 28 h 35"/>
                  <a:gd name="T14" fmla="*/ 0 w 34"/>
                  <a:gd name="T15" fmla="*/ 1 h 35"/>
                  <a:gd name="T16" fmla="*/ 24 w 34"/>
                  <a:gd name="T17" fmla="*/ 0 h 35"/>
                  <a:gd name="T18" fmla="*/ 32 w 34"/>
                  <a:gd name="T19" fmla="*/ 0 h 35"/>
                  <a:gd name="T20" fmla="*/ 32 w 34"/>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5">
                    <a:moveTo>
                      <a:pt x="32" y="0"/>
                    </a:moveTo>
                    <a:lnTo>
                      <a:pt x="34" y="25"/>
                    </a:lnTo>
                    <a:lnTo>
                      <a:pt x="19" y="27"/>
                    </a:lnTo>
                    <a:lnTo>
                      <a:pt x="19" y="32"/>
                    </a:lnTo>
                    <a:lnTo>
                      <a:pt x="10" y="35"/>
                    </a:lnTo>
                    <a:lnTo>
                      <a:pt x="0" y="35"/>
                    </a:lnTo>
                    <a:lnTo>
                      <a:pt x="3" y="28"/>
                    </a:lnTo>
                    <a:lnTo>
                      <a:pt x="0" y="1"/>
                    </a:lnTo>
                    <a:lnTo>
                      <a:pt x="24" y="0"/>
                    </a:lnTo>
                    <a:lnTo>
                      <a:pt x="32"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09" name="Freeform 2770"/>
              <p:cNvSpPr>
                <a:spLocks/>
              </p:cNvSpPr>
              <p:nvPr/>
            </p:nvSpPr>
            <p:spPr bwMode="auto">
              <a:xfrm>
                <a:off x="3933" y="2515"/>
                <a:ext cx="29" cy="43"/>
              </a:xfrm>
              <a:custGeom>
                <a:avLst/>
                <a:gdLst>
                  <a:gd name="T0" fmla="*/ 21 w 29"/>
                  <a:gd name="T1" fmla="*/ 43 h 43"/>
                  <a:gd name="T2" fmla="*/ 14 w 29"/>
                  <a:gd name="T3" fmla="*/ 43 h 43"/>
                  <a:gd name="T4" fmla="*/ 12 w 29"/>
                  <a:gd name="T5" fmla="*/ 26 h 43"/>
                  <a:gd name="T6" fmla="*/ 2 w 29"/>
                  <a:gd name="T7" fmla="*/ 26 h 43"/>
                  <a:gd name="T8" fmla="*/ 0 w 29"/>
                  <a:gd name="T9" fmla="*/ 12 h 43"/>
                  <a:gd name="T10" fmla="*/ 5 w 29"/>
                  <a:gd name="T11" fmla="*/ 9 h 43"/>
                  <a:gd name="T12" fmla="*/ 12 w 29"/>
                  <a:gd name="T13" fmla="*/ 4 h 43"/>
                  <a:gd name="T14" fmla="*/ 26 w 29"/>
                  <a:gd name="T15" fmla="*/ 0 h 43"/>
                  <a:gd name="T16" fmla="*/ 27 w 29"/>
                  <a:gd name="T17" fmla="*/ 0 h 43"/>
                  <a:gd name="T18" fmla="*/ 29 w 29"/>
                  <a:gd name="T19" fmla="*/ 24 h 43"/>
                  <a:gd name="T20" fmla="*/ 27 w 29"/>
                  <a:gd name="T21" fmla="*/ 24 h 43"/>
                  <a:gd name="T22" fmla="*/ 27 w 29"/>
                  <a:gd name="T23" fmla="*/ 31 h 43"/>
                  <a:gd name="T24" fmla="*/ 21 w 29"/>
                  <a:gd name="T25" fmla="*/ 34 h 43"/>
                  <a:gd name="T26" fmla="*/ 21 w 29"/>
                  <a:gd name="T2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3">
                    <a:moveTo>
                      <a:pt x="21" y="43"/>
                    </a:moveTo>
                    <a:lnTo>
                      <a:pt x="14" y="43"/>
                    </a:lnTo>
                    <a:lnTo>
                      <a:pt x="12" y="26"/>
                    </a:lnTo>
                    <a:lnTo>
                      <a:pt x="2" y="26"/>
                    </a:lnTo>
                    <a:lnTo>
                      <a:pt x="0" y="12"/>
                    </a:lnTo>
                    <a:lnTo>
                      <a:pt x="5" y="9"/>
                    </a:lnTo>
                    <a:lnTo>
                      <a:pt x="12" y="4"/>
                    </a:lnTo>
                    <a:lnTo>
                      <a:pt x="26" y="0"/>
                    </a:lnTo>
                    <a:lnTo>
                      <a:pt x="27" y="0"/>
                    </a:lnTo>
                    <a:lnTo>
                      <a:pt x="29" y="24"/>
                    </a:lnTo>
                    <a:lnTo>
                      <a:pt x="27" y="24"/>
                    </a:lnTo>
                    <a:lnTo>
                      <a:pt x="27" y="31"/>
                    </a:lnTo>
                    <a:lnTo>
                      <a:pt x="21" y="34"/>
                    </a:lnTo>
                    <a:lnTo>
                      <a:pt x="21" y="4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10" name="Freeform 2771"/>
              <p:cNvSpPr>
                <a:spLocks/>
              </p:cNvSpPr>
              <p:nvPr/>
            </p:nvSpPr>
            <p:spPr bwMode="auto">
              <a:xfrm>
                <a:off x="3933" y="2515"/>
                <a:ext cx="29" cy="43"/>
              </a:xfrm>
              <a:custGeom>
                <a:avLst/>
                <a:gdLst>
                  <a:gd name="T0" fmla="*/ 21 w 29"/>
                  <a:gd name="T1" fmla="*/ 43 h 43"/>
                  <a:gd name="T2" fmla="*/ 14 w 29"/>
                  <a:gd name="T3" fmla="*/ 43 h 43"/>
                  <a:gd name="T4" fmla="*/ 12 w 29"/>
                  <a:gd name="T5" fmla="*/ 26 h 43"/>
                  <a:gd name="T6" fmla="*/ 2 w 29"/>
                  <a:gd name="T7" fmla="*/ 26 h 43"/>
                  <a:gd name="T8" fmla="*/ 0 w 29"/>
                  <a:gd name="T9" fmla="*/ 12 h 43"/>
                  <a:gd name="T10" fmla="*/ 5 w 29"/>
                  <a:gd name="T11" fmla="*/ 9 h 43"/>
                  <a:gd name="T12" fmla="*/ 12 w 29"/>
                  <a:gd name="T13" fmla="*/ 4 h 43"/>
                  <a:gd name="T14" fmla="*/ 26 w 29"/>
                  <a:gd name="T15" fmla="*/ 0 h 43"/>
                  <a:gd name="T16" fmla="*/ 27 w 29"/>
                  <a:gd name="T17" fmla="*/ 0 h 43"/>
                  <a:gd name="T18" fmla="*/ 29 w 29"/>
                  <a:gd name="T19" fmla="*/ 24 h 43"/>
                  <a:gd name="T20" fmla="*/ 27 w 29"/>
                  <a:gd name="T21" fmla="*/ 24 h 43"/>
                  <a:gd name="T22" fmla="*/ 27 w 29"/>
                  <a:gd name="T23" fmla="*/ 31 h 43"/>
                  <a:gd name="T24" fmla="*/ 21 w 29"/>
                  <a:gd name="T25" fmla="*/ 34 h 43"/>
                  <a:gd name="T26" fmla="*/ 21 w 29"/>
                  <a:gd name="T2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3">
                    <a:moveTo>
                      <a:pt x="21" y="43"/>
                    </a:moveTo>
                    <a:lnTo>
                      <a:pt x="14" y="43"/>
                    </a:lnTo>
                    <a:lnTo>
                      <a:pt x="12" y="26"/>
                    </a:lnTo>
                    <a:lnTo>
                      <a:pt x="2" y="26"/>
                    </a:lnTo>
                    <a:lnTo>
                      <a:pt x="0" y="12"/>
                    </a:lnTo>
                    <a:lnTo>
                      <a:pt x="5" y="9"/>
                    </a:lnTo>
                    <a:lnTo>
                      <a:pt x="12" y="4"/>
                    </a:lnTo>
                    <a:lnTo>
                      <a:pt x="26" y="0"/>
                    </a:lnTo>
                    <a:lnTo>
                      <a:pt x="27" y="0"/>
                    </a:lnTo>
                    <a:lnTo>
                      <a:pt x="29" y="24"/>
                    </a:lnTo>
                    <a:lnTo>
                      <a:pt x="27" y="24"/>
                    </a:lnTo>
                    <a:lnTo>
                      <a:pt x="27" y="31"/>
                    </a:lnTo>
                    <a:lnTo>
                      <a:pt x="21" y="34"/>
                    </a:lnTo>
                    <a:lnTo>
                      <a:pt x="21" y="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11" name="Freeform 2772"/>
              <p:cNvSpPr>
                <a:spLocks/>
              </p:cNvSpPr>
              <p:nvPr/>
            </p:nvSpPr>
            <p:spPr bwMode="auto">
              <a:xfrm>
                <a:off x="3806" y="2653"/>
                <a:ext cx="41" cy="42"/>
              </a:xfrm>
              <a:custGeom>
                <a:avLst/>
                <a:gdLst>
                  <a:gd name="T0" fmla="*/ 39 w 41"/>
                  <a:gd name="T1" fmla="*/ 0 h 42"/>
                  <a:gd name="T2" fmla="*/ 41 w 41"/>
                  <a:gd name="T3" fmla="*/ 17 h 42"/>
                  <a:gd name="T4" fmla="*/ 41 w 41"/>
                  <a:gd name="T5" fmla="*/ 37 h 42"/>
                  <a:gd name="T6" fmla="*/ 41 w 41"/>
                  <a:gd name="T7" fmla="*/ 42 h 42"/>
                  <a:gd name="T8" fmla="*/ 32 w 41"/>
                  <a:gd name="T9" fmla="*/ 42 h 42"/>
                  <a:gd name="T10" fmla="*/ 32 w 41"/>
                  <a:gd name="T11" fmla="*/ 39 h 42"/>
                  <a:gd name="T12" fmla="*/ 19 w 41"/>
                  <a:gd name="T13" fmla="*/ 35 h 42"/>
                  <a:gd name="T14" fmla="*/ 0 w 41"/>
                  <a:gd name="T15" fmla="*/ 35 h 42"/>
                  <a:gd name="T16" fmla="*/ 9 w 41"/>
                  <a:gd name="T17" fmla="*/ 23 h 42"/>
                  <a:gd name="T18" fmla="*/ 15 w 41"/>
                  <a:gd name="T19" fmla="*/ 13 h 42"/>
                  <a:gd name="T20" fmla="*/ 17 w 41"/>
                  <a:gd name="T21" fmla="*/ 12 h 42"/>
                  <a:gd name="T22" fmla="*/ 22 w 41"/>
                  <a:gd name="T23" fmla="*/ 15 h 42"/>
                  <a:gd name="T24" fmla="*/ 26 w 41"/>
                  <a:gd name="T25" fmla="*/ 8 h 42"/>
                  <a:gd name="T26" fmla="*/ 36 w 41"/>
                  <a:gd name="T27" fmla="*/ 6 h 42"/>
                  <a:gd name="T28" fmla="*/ 39 w 41"/>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2">
                    <a:moveTo>
                      <a:pt x="39" y="0"/>
                    </a:moveTo>
                    <a:lnTo>
                      <a:pt x="41" y="17"/>
                    </a:lnTo>
                    <a:lnTo>
                      <a:pt x="41" y="37"/>
                    </a:lnTo>
                    <a:lnTo>
                      <a:pt x="41" y="42"/>
                    </a:lnTo>
                    <a:lnTo>
                      <a:pt x="32" y="42"/>
                    </a:lnTo>
                    <a:lnTo>
                      <a:pt x="32" y="39"/>
                    </a:lnTo>
                    <a:lnTo>
                      <a:pt x="19" y="35"/>
                    </a:lnTo>
                    <a:lnTo>
                      <a:pt x="0" y="35"/>
                    </a:lnTo>
                    <a:lnTo>
                      <a:pt x="9" y="23"/>
                    </a:lnTo>
                    <a:lnTo>
                      <a:pt x="15" y="13"/>
                    </a:lnTo>
                    <a:lnTo>
                      <a:pt x="17" y="12"/>
                    </a:lnTo>
                    <a:lnTo>
                      <a:pt x="22" y="15"/>
                    </a:lnTo>
                    <a:lnTo>
                      <a:pt x="26" y="8"/>
                    </a:lnTo>
                    <a:lnTo>
                      <a:pt x="36" y="6"/>
                    </a:lnTo>
                    <a:lnTo>
                      <a:pt x="3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12" name="Freeform 2773"/>
              <p:cNvSpPr>
                <a:spLocks/>
              </p:cNvSpPr>
              <p:nvPr/>
            </p:nvSpPr>
            <p:spPr bwMode="auto">
              <a:xfrm>
                <a:off x="3806" y="2653"/>
                <a:ext cx="41" cy="42"/>
              </a:xfrm>
              <a:custGeom>
                <a:avLst/>
                <a:gdLst>
                  <a:gd name="T0" fmla="*/ 39 w 41"/>
                  <a:gd name="T1" fmla="*/ 0 h 42"/>
                  <a:gd name="T2" fmla="*/ 41 w 41"/>
                  <a:gd name="T3" fmla="*/ 17 h 42"/>
                  <a:gd name="T4" fmla="*/ 41 w 41"/>
                  <a:gd name="T5" fmla="*/ 37 h 42"/>
                  <a:gd name="T6" fmla="*/ 41 w 41"/>
                  <a:gd name="T7" fmla="*/ 42 h 42"/>
                  <a:gd name="T8" fmla="*/ 32 w 41"/>
                  <a:gd name="T9" fmla="*/ 42 h 42"/>
                  <a:gd name="T10" fmla="*/ 32 w 41"/>
                  <a:gd name="T11" fmla="*/ 39 h 42"/>
                  <a:gd name="T12" fmla="*/ 19 w 41"/>
                  <a:gd name="T13" fmla="*/ 35 h 42"/>
                  <a:gd name="T14" fmla="*/ 0 w 41"/>
                  <a:gd name="T15" fmla="*/ 35 h 42"/>
                  <a:gd name="T16" fmla="*/ 9 w 41"/>
                  <a:gd name="T17" fmla="*/ 23 h 42"/>
                  <a:gd name="T18" fmla="*/ 15 w 41"/>
                  <a:gd name="T19" fmla="*/ 13 h 42"/>
                  <a:gd name="T20" fmla="*/ 17 w 41"/>
                  <a:gd name="T21" fmla="*/ 12 h 42"/>
                  <a:gd name="T22" fmla="*/ 22 w 41"/>
                  <a:gd name="T23" fmla="*/ 15 h 42"/>
                  <a:gd name="T24" fmla="*/ 26 w 41"/>
                  <a:gd name="T25" fmla="*/ 8 h 42"/>
                  <a:gd name="T26" fmla="*/ 36 w 41"/>
                  <a:gd name="T27" fmla="*/ 6 h 42"/>
                  <a:gd name="T28" fmla="*/ 39 w 41"/>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2">
                    <a:moveTo>
                      <a:pt x="39" y="0"/>
                    </a:moveTo>
                    <a:lnTo>
                      <a:pt x="41" y="17"/>
                    </a:lnTo>
                    <a:lnTo>
                      <a:pt x="41" y="37"/>
                    </a:lnTo>
                    <a:lnTo>
                      <a:pt x="41" y="42"/>
                    </a:lnTo>
                    <a:lnTo>
                      <a:pt x="32" y="42"/>
                    </a:lnTo>
                    <a:lnTo>
                      <a:pt x="32" y="39"/>
                    </a:lnTo>
                    <a:lnTo>
                      <a:pt x="19" y="35"/>
                    </a:lnTo>
                    <a:lnTo>
                      <a:pt x="0" y="35"/>
                    </a:lnTo>
                    <a:lnTo>
                      <a:pt x="9" y="23"/>
                    </a:lnTo>
                    <a:lnTo>
                      <a:pt x="15" y="13"/>
                    </a:lnTo>
                    <a:lnTo>
                      <a:pt x="17" y="12"/>
                    </a:lnTo>
                    <a:lnTo>
                      <a:pt x="22" y="15"/>
                    </a:lnTo>
                    <a:lnTo>
                      <a:pt x="26" y="8"/>
                    </a:lnTo>
                    <a:lnTo>
                      <a:pt x="36" y="6"/>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13" name="Freeform 2774"/>
              <p:cNvSpPr>
                <a:spLocks/>
              </p:cNvSpPr>
              <p:nvPr/>
            </p:nvSpPr>
            <p:spPr bwMode="auto">
              <a:xfrm>
                <a:off x="3982" y="2639"/>
                <a:ext cx="38" cy="42"/>
              </a:xfrm>
              <a:custGeom>
                <a:avLst/>
                <a:gdLst>
                  <a:gd name="T0" fmla="*/ 26 w 38"/>
                  <a:gd name="T1" fmla="*/ 39 h 42"/>
                  <a:gd name="T2" fmla="*/ 4 w 38"/>
                  <a:gd name="T3" fmla="*/ 42 h 42"/>
                  <a:gd name="T4" fmla="*/ 0 w 38"/>
                  <a:gd name="T5" fmla="*/ 3 h 42"/>
                  <a:gd name="T6" fmla="*/ 38 w 38"/>
                  <a:gd name="T7" fmla="*/ 0 h 42"/>
                  <a:gd name="T8" fmla="*/ 38 w 38"/>
                  <a:gd name="T9" fmla="*/ 7 h 42"/>
                  <a:gd name="T10" fmla="*/ 38 w 38"/>
                  <a:gd name="T11" fmla="*/ 7 h 42"/>
                  <a:gd name="T12" fmla="*/ 38 w 38"/>
                  <a:gd name="T13" fmla="*/ 19 h 42"/>
                  <a:gd name="T14" fmla="*/ 38 w 38"/>
                  <a:gd name="T15" fmla="*/ 19 h 42"/>
                  <a:gd name="T16" fmla="*/ 38 w 38"/>
                  <a:gd name="T17" fmla="*/ 31 h 42"/>
                  <a:gd name="T18" fmla="*/ 38 w 38"/>
                  <a:gd name="T19" fmla="*/ 31 h 42"/>
                  <a:gd name="T20" fmla="*/ 38 w 38"/>
                  <a:gd name="T21" fmla="*/ 34 h 42"/>
                  <a:gd name="T22" fmla="*/ 26 w 38"/>
                  <a:gd name="T23"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42">
                    <a:moveTo>
                      <a:pt x="26" y="39"/>
                    </a:moveTo>
                    <a:lnTo>
                      <a:pt x="4" y="42"/>
                    </a:lnTo>
                    <a:lnTo>
                      <a:pt x="0" y="3"/>
                    </a:lnTo>
                    <a:lnTo>
                      <a:pt x="38" y="0"/>
                    </a:lnTo>
                    <a:lnTo>
                      <a:pt x="38" y="7"/>
                    </a:lnTo>
                    <a:lnTo>
                      <a:pt x="38" y="7"/>
                    </a:lnTo>
                    <a:lnTo>
                      <a:pt x="38" y="19"/>
                    </a:lnTo>
                    <a:lnTo>
                      <a:pt x="38" y="19"/>
                    </a:lnTo>
                    <a:lnTo>
                      <a:pt x="38" y="31"/>
                    </a:lnTo>
                    <a:lnTo>
                      <a:pt x="38" y="31"/>
                    </a:lnTo>
                    <a:lnTo>
                      <a:pt x="38" y="34"/>
                    </a:lnTo>
                    <a:lnTo>
                      <a:pt x="26" y="3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14" name="Freeform 2775"/>
              <p:cNvSpPr>
                <a:spLocks/>
              </p:cNvSpPr>
              <p:nvPr/>
            </p:nvSpPr>
            <p:spPr bwMode="auto">
              <a:xfrm>
                <a:off x="3982" y="2639"/>
                <a:ext cx="38" cy="42"/>
              </a:xfrm>
              <a:custGeom>
                <a:avLst/>
                <a:gdLst>
                  <a:gd name="T0" fmla="*/ 26 w 38"/>
                  <a:gd name="T1" fmla="*/ 39 h 42"/>
                  <a:gd name="T2" fmla="*/ 4 w 38"/>
                  <a:gd name="T3" fmla="*/ 42 h 42"/>
                  <a:gd name="T4" fmla="*/ 0 w 38"/>
                  <a:gd name="T5" fmla="*/ 3 h 42"/>
                  <a:gd name="T6" fmla="*/ 38 w 38"/>
                  <a:gd name="T7" fmla="*/ 0 h 42"/>
                  <a:gd name="T8" fmla="*/ 38 w 38"/>
                  <a:gd name="T9" fmla="*/ 7 h 42"/>
                  <a:gd name="T10" fmla="*/ 38 w 38"/>
                  <a:gd name="T11" fmla="*/ 7 h 42"/>
                  <a:gd name="T12" fmla="*/ 38 w 38"/>
                  <a:gd name="T13" fmla="*/ 19 h 42"/>
                  <a:gd name="T14" fmla="*/ 38 w 38"/>
                  <a:gd name="T15" fmla="*/ 19 h 42"/>
                  <a:gd name="T16" fmla="*/ 38 w 38"/>
                  <a:gd name="T17" fmla="*/ 31 h 42"/>
                  <a:gd name="T18" fmla="*/ 38 w 38"/>
                  <a:gd name="T19" fmla="*/ 31 h 42"/>
                  <a:gd name="T20" fmla="*/ 38 w 38"/>
                  <a:gd name="T21" fmla="*/ 34 h 42"/>
                  <a:gd name="T22" fmla="*/ 26 w 38"/>
                  <a:gd name="T23"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42">
                    <a:moveTo>
                      <a:pt x="26" y="39"/>
                    </a:moveTo>
                    <a:lnTo>
                      <a:pt x="4" y="42"/>
                    </a:lnTo>
                    <a:lnTo>
                      <a:pt x="0" y="3"/>
                    </a:lnTo>
                    <a:lnTo>
                      <a:pt x="38" y="0"/>
                    </a:lnTo>
                    <a:lnTo>
                      <a:pt x="38" y="7"/>
                    </a:lnTo>
                    <a:lnTo>
                      <a:pt x="38" y="7"/>
                    </a:lnTo>
                    <a:lnTo>
                      <a:pt x="38" y="19"/>
                    </a:lnTo>
                    <a:lnTo>
                      <a:pt x="38" y="19"/>
                    </a:lnTo>
                    <a:lnTo>
                      <a:pt x="38" y="31"/>
                    </a:lnTo>
                    <a:lnTo>
                      <a:pt x="38" y="31"/>
                    </a:lnTo>
                    <a:lnTo>
                      <a:pt x="38" y="34"/>
                    </a:lnTo>
                    <a:lnTo>
                      <a:pt x="26"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15" name="Freeform 2776"/>
              <p:cNvSpPr>
                <a:spLocks/>
              </p:cNvSpPr>
              <p:nvPr/>
            </p:nvSpPr>
            <p:spPr bwMode="auto">
              <a:xfrm>
                <a:off x="3962" y="2485"/>
                <a:ext cx="44" cy="30"/>
              </a:xfrm>
              <a:custGeom>
                <a:avLst/>
                <a:gdLst>
                  <a:gd name="T0" fmla="*/ 41 w 44"/>
                  <a:gd name="T1" fmla="*/ 15 h 30"/>
                  <a:gd name="T2" fmla="*/ 44 w 44"/>
                  <a:gd name="T3" fmla="*/ 27 h 30"/>
                  <a:gd name="T4" fmla="*/ 31 w 44"/>
                  <a:gd name="T5" fmla="*/ 30 h 30"/>
                  <a:gd name="T6" fmla="*/ 29 w 44"/>
                  <a:gd name="T7" fmla="*/ 25 h 30"/>
                  <a:gd name="T8" fmla="*/ 3 w 44"/>
                  <a:gd name="T9" fmla="*/ 27 h 30"/>
                  <a:gd name="T10" fmla="*/ 3 w 44"/>
                  <a:gd name="T11" fmla="*/ 24 h 30"/>
                  <a:gd name="T12" fmla="*/ 0 w 44"/>
                  <a:gd name="T13" fmla="*/ 10 h 30"/>
                  <a:gd name="T14" fmla="*/ 9 w 44"/>
                  <a:gd name="T15" fmla="*/ 7 h 30"/>
                  <a:gd name="T16" fmla="*/ 9 w 44"/>
                  <a:gd name="T17" fmla="*/ 2 h 30"/>
                  <a:gd name="T18" fmla="*/ 24 w 44"/>
                  <a:gd name="T19" fmla="*/ 0 h 30"/>
                  <a:gd name="T20" fmla="*/ 25 w 44"/>
                  <a:gd name="T21" fmla="*/ 13 h 30"/>
                  <a:gd name="T22" fmla="*/ 41 w 44"/>
                  <a:gd name="T23" fmla="*/ 12 h 30"/>
                  <a:gd name="T24" fmla="*/ 41 w 44"/>
                  <a:gd name="T2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0">
                    <a:moveTo>
                      <a:pt x="41" y="15"/>
                    </a:moveTo>
                    <a:lnTo>
                      <a:pt x="44" y="27"/>
                    </a:lnTo>
                    <a:lnTo>
                      <a:pt x="31" y="30"/>
                    </a:lnTo>
                    <a:lnTo>
                      <a:pt x="29" y="25"/>
                    </a:lnTo>
                    <a:lnTo>
                      <a:pt x="3" y="27"/>
                    </a:lnTo>
                    <a:lnTo>
                      <a:pt x="3" y="24"/>
                    </a:lnTo>
                    <a:lnTo>
                      <a:pt x="0" y="10"/>
                    </a:lnTo>
                    <a:lnTo>
                      <a:pt x="9" y="7"/>
                    </a:lnTo>
                    <a:lnTo>
                      <a:pt x="9" y="2"/>
                    </a:lnTo>
                    <a:lnTo>
                      <a:pt x="24" y="0"/>
                    </a:lnTo>
                    <a:lnTo>
                      <a:pt x="25" y="13"/>
                    </a:lnTo>
                    <a:lnTo>
                      <a:pt x="41" y="12"/>
                    </a:lnTo>
                    <a:lnTo>
                      <a:pt x="41"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16" name="Freeform 2777"/>
              <p:cNvSpPr>
                <a:spLocks/>
              </p:cNvSpPr>
              <p:nvPr/>
            </p:nvSpPr>
            <p:spPr bwMode="auto">
              <a:xfrm>
                <a:off x="3962" y="2485"/>
                <a:ext cx="44" cy="30"/>
              </a:xfrm>
              <a:custGeom>
                <a:avLst/>
                <a:gdLst>
                  <a:gd name="T0" fmla="*/ 41 w 44"/>
                  <a:gd name="T1" fmla="*/ 15 h 30"/>
                  <a:gd name="T2" fmla="*/ 44 w 44"/>
                  <a:gd name="T3" fmla="*/ 27 h 30"/>
                  <a:gd name="T4" fmla="*/ 31 w 44"/>
                  <a:gd name="T5" fmla="*/ 30 h 30"/>
                  <a:gd name="T6" fmla="*/ 29 w 44"/>
                  <a:gd name="T7" fmla="*/ 25 h 30"/>
                  <a:gd name="T8" fmla="*/ 3 w 44"/>
                  <a:gd name="T9" fmla="*/ 27 h 30"/>
                  <a:gd name="T10" fmla="*/ 3 w 44"/>
                  <a:gd name="T11" fmla="*/ 24 h 30"/>
                  <a:gd name="T12" fmla="*/ 0 w 44"/>
                  <a:gd name="T13" fmla="*/ 10 h 30"/>
                  <a:gd name="T14" fmla="*/ 9 w 44"/>
                  <a:gd name="T15" fmla="*/ 7 h 30"/>
                  <a:gd name="T16" fmla="*/ 9 w 44"/>
                  <a:gd name="T17" fmla="*/ 2 h 30"/>
                  <a:gd name="T18" fmla="*/ 24 w 44"/>
                  <a:gd name="T19" fmla="*/ 0 h 30"/>
                  <a:gd name="T20" fmla="*/ 25 w 44"/>
                  <a:gd name="T21" fmla="*/ 13 h 30"/>
                  <a:gd name="T22" fmla="*/ 41 w 44"/>
                  <a:gd name="T23" fmla="*/ 12 h 30"/>
                  <a:gd name="T24" fmla="*/ 41 w 44"/>
                  <a:gd name="T2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0">
                    <a:moveTo>
                      <a:pt x="41" y="15"/>
                    </a:moveTo>
                    <a:lnTo>
                      <a:pt x="44" y="27"/>
                    </a:lnTo>
                    <a:lnTo>
                      <a:pt x="31" y="30"/>
                    </a:lnTo>
                    <a:lnTo>
                      <a:pt x="29" y="25"/>
                    </a:lnTo>
                    <a:lnTo>
                      <a:pt x="3" y="27"/>
                    </a:lnTo>
                    <a:lnTo>
                      <a:pt x="3" y="24"/>
                    </a:lnTo>
                    <a:lnTo>
                      <a:pt x="0" y="10"/>
                    </a:lnTo>
                    <a:lnTo>
                      <a:pt x="9" y="7"/>
                    </a:lnTo>
                    <a:lnTo>
                      <a:pt x="9" y="2"/>
                    </a:lnTo>
                    <a:lnTo>
                      <a:pt x="24" y="0"/>
                    </a:lnTo>
                    <a:lnTo>
                      <a:pt x="25" y="13"/>
                    </a:lnTo>
                    <a:lnTo>
                      <a:pt x="41" y="12"/>
                    </a:lnTo>
                    <a:lnTo>
                      <a:pt x="41"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17" name="Freeform 2778"/>
              <p:cNvSpPr>
                <a:spLocks/>
              </p:cNvSpPr>
              <p:nvPr/>
            </p:nvSpPr>
            <p:spPr bwMode="auto">
              <a:xfrm>
                <a:off x="3818" y="2424"/>
                <a:ext cx="41" cy="54"/>
              </a:xfrm>
              <a:custGeom>
                <a:avLst/>
                <a:gdLst>
                  <a:gd name="T0" fmla="*/ 39 w 41"/>
                  <a:gd name="T1" fmla="*/ 10 h 54"/>
                  <a:gd name="T2" fmla="*/ 41 w 41"/>
                  <a:gd name="T3" fmla="*/ 25 h 54"/>
                  <a:gd name="T4" fmla="*/ 36 w 41"/>
                  <a:gd name="T5" fmla="*/ 25 h 54"/>
                  <a:gd name="T6" fmla="*/ 37 w 41"/>
                  <a:gd name="T7" fmla="*/ 44 h 54"/>
                  <a:gd name="T8" fmla="*/ 37 w 41"/>
                  <a:gd name="T9" fmla="*/ 51 h 54"/>
                  <a:gd name="T10" fmla="*/ 37 w 41"/>
                  <a:gd name="T11" fmla="*/ 52 h 54"/>
                  <a:gd name="T12" fmla="*/ 22 w 41"/>
                  <a:gd name="T13" fmla="*/ 54 h 54"/>
                  <a:gd name="T14" fmla="*/ 22 w 41"/>
                  <a:gd name="T15" fmla="*/ 41 h 54"/>
                  <a:gd name="T16" fmla="*/ 2 w 41"/>
                  <a:gd name="T17" fmla="*/ 42 h 54"/>
                  <a:gd name="T18" fmla="*/ 2 w 41"/>
                  <a:gd name="T19" fmla="*/ 41 h 54"/>
                  <a:gd name="T20" fmla="*/ 0 w 41"/>
                  <a:gd name="T21" fmla="*/ 41 h 54"/>
                  <a:gd name="T22" fmla="*/ 2 w 41"/>
                  <a:gd name="T23" fmla="*/ 39 h 54"/>
                  <a:gd name="T24" fmla="*/ 3 w 41"/>
                  <a:gd name="T25" fmla="*/ 37 h 54"/>
                  <a:gd name="T26" fmla="*/ 5 w 41"/>
                  <a:gd name="T27" fmla="*/ 37 h 54"/>
                  <a:gd name="T28" fmla="*/ 5 w 41"/>
                  <a:gd name="T29" fmla="*/ 36 h 54"/>
                  <a:gd name="T30" fmla="*/ 3 w 41"/>
                  <a:gd name="T31" fmla="*/ 34 h 54"/>
                  <a:gd name="T32" fmla="*/ 2 w 41"/>
                  <a:gd name="T33" fmla="*/ 32 h 54"/>
                  <a:gd name="T34" fmla="*/ 2 w 41"/>
                  <a:gd name="T35" fmla="*/ 32 h 54"/>
                  <a:gd name="T36" fmla="*/ 3 w 41"/>
                  <a:gd name="T37" fmla="*/ 30 h 54"/>
                  <a:gd name="T38" fmla="*/ 5 w 41"/>
                  <a:gd name="T39" fmla="*/ 30 h 54"/>
                  <a:gd name="T40" fmla="*/ 7 w 41"/>
                  <a:gd name="T41" fmla="*/ 30 h 54"/>
                  <a:gd name="T42" fmla="*/ 12 w 41"/>
                  <a:gd name="T43" fmla="*/ 17 h 54"/>
                  <a:gd name="T44" fmla="*/ 20 w 41"/>
                  <a:gd name="T45" fmla="*/ 15 h 54"/>
                  <a:gd name="T46" fmla="*/ 24 w 41"/>
                  <a:gd name="T47" fmla="*/ 13 h 54"/>
                  <a:gd name="T48" fmla="*/ 25 w 41"/>
                  <a:gd name="T49" fmla="*/ 12 h 54"/>
                  <a:gd name="T50" fmla="*/ 27 w 41"/>
                  <a:gd name="T51" fmla="*/ 8 h 54"/>
                  <a:gd name="T52" fmla="*/ 25 w 41"/>
                  <a:gd name="T53" fmla="*/ 0 h 54"/>
                  <a:gd name="T54" fmla="*/ 25 w 41"/>
                  <a:gd name="T55" fmla="*/ 0 h 54"/>
                  <a:gd name="T56" fmla="*/ 39 w 41"/>
                  <a:gd name="T57"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54">
                    <a:moveTo>
                      <a:pt x="39" y="10"/>
                    </a:moveTo>
                    <a:lnTo>
                      <a:pt x="41" y="25"/>
                    </a:lnTo>
                    <a:lnTo>
                      <a:pt x="36" y="25"/>
                    </a:lnTo>
                    <a:lnTo>
                      <a:pt x="37" y="44"/>
                    </a:lnTo>
                    <a:lnTo>
                      <a:pt x="37" y="51"/>
                    </a:lnTo>
                    <a:lnTo>
                      <a:pt x="37" y="52"/>
                    </a:lnTo>
                    <a:lnTo>
                      <a:pt x="22" y="54"/>
                    </a:lnTo>
                    <a:lnTo>
                      <a:pt x="22" y="41"/>
                    </a:lnTo>
                    <a:lnTo>
                      <a:pt x="2" y="42"/>
                    </a:lnTo>
                    <a:lnTo>
                      <a:pt x="2" y="41"/>
                    </a:lnTo>
                    <a:lnTo>
                      <a:pt x="0" y="41"/>
                    </a:lnTo>
                    <a:lnTo>
                      <a:pt x="2" y="39"/>
                    </a:lnTo>
                    <a:lnTo>
                      <a:pt x="3" y="37"/>
                    </a:lnTo>
                    <a:lnTo>
                      <a:pt x="5" y="37"/>
                    </a:lnTo>
                    <a:lnTo>
                      <a:pt x="5" y="36"/>
                    </a:lnTo>
                    <a:lnTo>
                      <a:pt x="3" y="34"/>
                    </a:lnTo>
                    <a:lnTo>
                      <a:pt x="2" y="32"/>
                    </a:lnTo>
                    <a:lnTo>
                      <a:pt x="2" y="32"/>
                    </a:lnTo>
                    <a:lnTo>
                      <a:pt x="3" y="30"/>
                    </a:lnTo>
                    <a:lnTo>
                      <a:pt x="5" y="30"/>
                    </a:lnTo>
                    <a:lnTo>
                      <a:pt x="7" y="30"/>
                    </a:lnTo>
                    <a:lnTo>
                      <a:pt x="12" y="17"/>
                    </a:lnTo>
                    <a:lnTo>
                      <a:pt x="20" y="15"/>
                    </a:lnTo>
                    <a:lnTo>
                      <a:pt x="24" y="13"/>
                    </a:lnTo>
                    <a:lnTo>
                      <a:pt x="25" y="12"/>
                    </a:lnTo>
                    <a:lnTo>
                      <a:pt x="27" y="8"/>
                    </a:lnTo>
                    <a:lnTo>
                      <a:pt x="25" y="0"/>
                    </a:lnTo>
                    <a:lnTo>
                      <a:pt x="25" y="0"/>
                    </a:lnTo>
                    <a:lnTo>
                      <a:pt x="39" y="1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18" name="Freeform 2779"/>
              <p:cNvSpPr>
                <a:spLocks/>
              </p:cNvSpPr>
              <p:nvPr/>
            </p:nvSpPr>
            <p:spPr bwMode="auto">
              <a:xfrm>
                <a:off x="3818" y="2424"/>
                <a:ext cx="41" cy="54"/>
              </a:xfrm>
              <a:custGeom>
                <a:avLst/>
                <a:gdLst>
                  <a:gd name="T0" fmla="*/ 39 w 41"/>
                  <a:gd name="T1" fmla="*/ 10 h 54"/>
                  <a:gd name="T2" fmla="*/ 41 w 41"/>
                  <a:gd name="T3" fmla="*/ 25 h 54"/>
                  <a:gd name="T4" fmla="*/ 36 w 41"/>
                  <a:gd name="T5" fmla="*/ 25 h 54"/>
                  <a:gd name="T6" fmla="*/ 37 w 41"/>
                  <a:gd name="T7" fmla="*/ 44 h 54"/>
                  <a:gd name="T8" fmla="*/ 37 w 41"/>
                  <a:gd name="T9" fmla="*/ 51 h 54"/>
                  <a:gd name="T10" fmla="*/ 37 w 41"/>
                  <a:gd name="T11" fmla="*/ 52 h 54"/>
                  <a:gd name="T12" fmla="*/ 22 w 41"/>
                  <a:gd name="T13" fmla="*/ 54 h 54"/>
                  <a:gd name="T14" fmla="*/ 22 w 41"/>
                  <a:gd name="T15" fmla="*/ 41 h 54"/>
                  <a:gd name="T16" fmla="*/ 2 w 41"/>
                  <a:gd name="T17" fmla="*/ 42 h 54"/>
                  <a:gd name="T18" fmla="*/ 2 w 41"/>
                  <a:gd name="T19" fmla="*/ 41 h 54"/>
                  <a:gd name="T20" fmla="*/ 0 w 41"/>
                  <a:gd name="T21" fmla="*/ 41 h 54"/>
                  <a:gd name="T22" fmla="*/ 2 w 41"/>
                  <a:gd name="T23" fmla="*/ 39 h 54"/>
                  <a:gd name="T24" fmla="*/ 3 w 41"/>
                  <a:gd name="T25" fmla="*/ 37 h 54"/>
                  <a:gd name="T26" fmla="*/ 5 w 41"/>
                  <a:gd name="T27" fmla="*/ 37 h 54"/>
                  <a:gd name="T28" fmla="*/ 5 w 41"/>
                  <a:gd name="T29" fmla="*/ 36 h 54"/>
                  <a:gd name="T30" fmla="*/ 3 w 41"/>
                  <a:gd name="T31" fmla="*/ 34 h 54"/>
                  <a:gd name="T32" fmla="*/ 2 w 41"/>
                  <a:gd name="T33" fmla="*/ 32 h 54"/>
                  <a:gd name="T34" fmla="*/ 2 w 41"/>
                  <a:gd name="T35" fmla="*/ 32 h 54"/>
                  <a:gd name="T36" fmla="*/ 3 w 41"/>
                  <a:gd name="T37" fmla="*/ 30 h 54"/>
                  <a:gd name="T38" fmla="*/ 5 w 41"/>
                  <a:gd name="T39" fmla="*/ 30 h 54"/>
                  <a:gd name="T40" fmla="*/ 7 w 41"/>
                  <a:gd name="T41" fmla="*/ 30 h 54"/>
                  <a:gd name="T42" fmla="*/ 12 w 41"/>
                  <a:gd name="T43" fmla="*/ 17 h 54"/>
                  <a:gd name="T44" fmla="*/ 20 w 41"/>
                  <a:gd name="T45" fmla="*/ 15 h 54"/>
                  <a:gd name="T46" fmla="*/ 24 w 41"/>
                  <a:gd name="T47" fmla="*/ 13 h 54"/>
                  <a:gd name="T48" fmla="*/ 25 w 41"/>
                  <a:gd name="T49" fmla="*/ 12 h 54"/>
                  <a:gd name="T50" fmla="*/ 27 w 41"/>
                  <a:gd name="T51" fmla="*/ 8 h 54"/>
                  <a:gd name="T52" fmla="*/ 25 w 41"/>
                  <a:gd name="T53" fmla="*/ 0 h 54"/>
                  <a:gd name="T54" fmla="*/ 25 w 41"/>
                  <a:gd name="T55" fmla="*/ 0 h 54"/>
                  <a:gd name="T56" fmla="*/ 39 w 41"/>
                  <a:gd name="T57"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54">
                    <a:moveTo>
                      <a:pt x="39" y="10"/>
                    </a:moveTo>
                    <a:lnTo>
                      <a:pt x="41" y="25"/>
                    </a:lnTo>
                    <a:lnTo>
                      <a:pt x="36" y="25"/>
                    </a:lnTo>
                    <a:lnTo>
                      <a:pt x="37" y="44"/>
                    </a:lnTo>
                    <a:lnTo>
                      <a:pt x="37" y="51"/>
                    </a:lnTo>
                    <a:lnTo>
                      <a:pt x="37" y="52"/>
                    </a:lnTo>
                    <a:lnTo>
                      <a:pt x="22" y="54"/>
                    </a:lnTo>
                    <a:lnTo>
                      <a:pt x="22" y="41"/>
                    </a:lnTo>
                    <a:lnTo>
                      <a:pt x="2" y="42"/>
                    </a:lnTo>
                    <a:lnTo>
                      <a:pt x="2" y="41"/>
                    </a:lnTo>
                    <a:lnTo>
                      <a:pt x="0" y="41"/>
                    </a:lnTo>
                    <a:lnTo>
                      <a:pt x="2" y="39"/>
                    </a:lnTo>
                    <a:lnTo>
                      <a:pt x="3" y="37"/>
                    </a:lnTo>
                    <a:lnTo>
                      <a:pt x="5" y="37"/>
                    </a:lnTo>
                    <a:lnTo>
                      <a:pt x="5" y="36"/>
                    </a:lnTo>
                    <a:lnTo>
                      <a:pt x="3" y="34"/>
                    </a:lnTo>
                    <a:lnTo>
                      <a:pt x="2" y="32"/>
                    </a:lnTo>
                    <a:lnTo>
                      <a:pt x="2" y="32"/>
                    </a:lnTo>
                    <a:lnTo>
                      <a:pt x="3" y="30"/>
                    </a:lnTo>
                    <a:lnTo>
                      <a:pt x="5" y="30"/>
                    </a:lnTo>
                    <a:lnTo>
                      <a:pt x="7" y="30"/>
                    </a:lnTo>
                    <a:lnTo>
                      <a:pt x="12" y="17"/>
                    </a:lnTo>
                    <a:lnTo>
                      <a:pt x="20" y="15"/>
                    </a:lnTo>
                    <a:lnTo>
                      <a:pt x="24" y="13"/>
                    </a:lnTo>
                    <a:lnTo>
                      <a:pt x="25" y="12"/>
                    </a:lnTo>
                    <a:lnTo>
                      <a:pt x="27" y="8"/>
                    </a:lnTo>
                    <a:lnTo>
                      <a:pt x="25" y="0"/>
                    </a:lnTo>
                    <a:lnTo>
                      <a:pt x="25" y="0"/>
                    </a:lnTo>
                    <a:lnTo>
                      <a:pt x="39"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19" name="Freeform 2780"/>
              <p:cNvSpPr>
                <a:spLocks/>
              </p:cNvSpPr>
              <p:nvPr/>
            </p:nvSpPr>
            <p:spPr bwMode="auto">
              <a:xfrm>
                <a:off x="3847" y="2666"/>
                <a:ext cx="47" cy="37"/>
              </a:xfrm>
              <a:custGeom>
                <a:avLst/>
                <a:gdLst>
                  <a:gd name="T0" fmla="*/ 35 w 47"/>
                  <a:gd name="T1" fmla="*/ 36 h 37"/>
                  <a:gd name="T2" fmla="*/ 0 w 47"/>
                  <a:gd name="T3" fmla="*/ 37 h 37"/>
                  <a:gd name="T4" fmla="*/ 0 w 47"/>
                  <a:gd name="T5" fmla="*/ 29 h 37"/>
                  <a:gd name="T6" fmla="*/ 0 w 47"/>
                  <a:gd name="T7" fmla="*/ 24 h 37"/>
                  <a:gd name="T8" fmla="*/ 0 w 47"/>
                  <a:gd name="T9" fmla="*/ 4 h 37"/>
                  <a:gd name="T10" fmla="*/ 37 w 47"/>
                  <a:gd name="T11" fmla="*/ 0 h 37"/>
                  <a:gd name="T12" fmla="*/ 46 w 47"/>
                  <a:gd name="T13" fmla="*/ 19 h 37"/>
                  <a:gd name="T14" fmla="*/ 47 w 47"/>
                  <a:gd name="T15" fmla="*/ 29 h 37"/>
                  <a:gd name="T16" fmla="*/ 37 w 47"/>
                  <a:gd name="T17" fmla="*/ 34 h 37"/>
                  <a:gd name="T18" fmla="*/ 35 w 47"/>
                  <a:gd name="T1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37">
                    <a:moveTo>
                      <a:pt x="35" y="36"/>
                    </a:moveTo>
                    <a:lnTo>
                      <a:pt x="0" y="37"/>
                    </a:lnTo>
                    <a:lnTo>
                      <a:pt x="0" y="29"/>
                    </a:lnTo>
                    <a:lnTo>
                      <a:pt x="0" y="24"/>
                    </a:lnTo>
                    <a:lnTo>
                      <a:pt x="0" y="4"/>
                    </a:lnTo>
                    <a:lnTo>
                      <a:pt x="37" y="0"/>
                    </a:lnTo>
                    <a:lnTo>
                      <a:pt x="46" y="19"/>
                    </a:lnTo>
                    <a:lnTo>
                      <a:pt x="47" y="29"/>
                    </a:lnTo>
                    <a:lnTo>
                      <a:pt x="37" y="34"/>
                    </a:lnTo>
                    <a:lnTo>
                      <a:pt x="35" y="3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20" name="Freeform 2781"/>
              <p:cNvSpPr>
                <a:spLocks/>
              </p:cNvSpPr>
              <p:nvPr/>
            </p:nvSpPr>
            <p:spPr bwMode="auto">
              <a:xfrm>
                <a:off x="3847" y="2666"/>
                <a:ext cx="47" cy="37"/>
              </a:xfrm>
              <a:custGeom>
                <a:avLst/>
                <a:gdLst>
                  <a:gd name="T0" fmla="*/ 35 w 47"/>
                  <a:gd name="T1" fmla="*/ 36 h 37"/>
                  <a:gd name="T2" fmla="*/ 0 w 47"/>
                  <a:gd name="T3" fmla="*/ 37 h 37"/>
                  <a:gd name="T4" fmla="*/ 0 w 47"/>
                  <a:gd name="T5" fmla="*/ 29 h 37"/>
                  <a:gd name="T6" fmla="*/ 0 w 47"/>
                  <a:gd name="T7" fmla="*/ 24 h 37"/>
                  <a:gd name="T8" fmla="*/ 0 w 47"/>
                  <a:gd name="T9" fmla="*/ 4 h 37"/>
                  <a:gd name="T10" fmla="*/ 37 w 47"/>
                  <a:gd name="T11" fmla="*/ 0 h 37"/>
                  <a:gd name="T12" fmla="*/ 46 w 47"/>
                  <a:gd name="T13" fmla="*/ 19 h 37"/>
                  <a:gd name="T14" fmla="*/ 47 w 47"/>
                  <a:gd name="T15" fmla="*/ 29 h 37"/>
                  <a:gd name="T16" fmla="*/ 37 w 47"/>
                  <a:gd name="T17" fmla="*/ 34 h 37"/>
                  <a:gd name="T18" fmla="*/ 35 w 47"/>
                  <a:gd name="T1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37">
                    <a:moveTo>
                      <a:pt x="35" y="36"/>
                    </a:moveTo>
                    <a:lnTo>
                      <a:pt x="0" y="37"/>
                    </a:lnTo>
                    <a:lnTo>
                      <a:pt x="0" y="29"/>
                    </a:lnTo>
                    <a:lnTo>
                      <a:pt x="0" y="24"/>
                    </a:lnTo>
                    <a:lnTo>
                      <a:pt x="0" y="4"/>
                    </a:lnTo>
                    <a:lnTo>
                      <a:pt x="37" y="0"/>
                    </a:lnTo>
                    <a:lnTo>
                      <a:pt x="46" y="19"/>
                    </a:lnTo>
                    <a:lnTo>
                      <a:pt x="47" y="29"/>
                    </a:lnTo>
                    <a:lnTo>
                      <a:pt x="37" y="34"/>
                    </a:lnTo>
                    <a:lnTo>
                      <a:pt x="35"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21" name="Freeform 2782"/>
              <p:cNvSpPr>
                <a:spLocks/>
              </p:cNvSpPr>
              <p:nvPr/>
            </p:nvSpPr>
            <p:spPr bwMode="auto">
              <a:xfrm>
                <a:off x="3921" y="2688"/>
                <a:ext cx="31" cy="36"/>
              </a:xfrm>
              <a:custGeom>
                <a:avLst/>
                <a:gdLst>
                  <a:gd name="T0" fmla="*/ 29 w 31"/>
                  <a:gd name="T1" fmla="*/ 10 h 36"/>
                  <a:gd name="T2" fmla="*/ 31 w 31"/>
                  <a:gd name="T3" fmla="*/ 36 h 36"/>
                  <a:gd name="T4" fmla="*/ 29 w 31"/>
                  <a:gd name="T5" fmla="*/ 36 h 36"/>
                  <a:gd name="T6" fmla="*/ 26 w 31"/>
                  <a:gd name="T7" fmla="*/ 36 h 36"/>
                  <a:gd name="T8" fmla="*/ 16 w 31"/>
                  <a:gd name="T9" fmla="*/ 36 h 36"/>
                  <a:gd name="T10" fmla="*/ 16 w 31"/>
                  <a:gd name="T11" fmla="*/ 29 h 36"/>
                  <a:gd name="T12" fmla="*/ 2 w 31"/>
                  <a:gd name="T13" fmla="*/ 21 h 36"/>
                  <a:gd name="T14" fmla="*/ 0 w 31"/>
                  <a:gd name="T15" fmla="*/ 4 h 36"/>
                  <a:gd name="T16" fmla="*/ 9 w 31"/>
                  <a:gd name="T17" fmla="*/ 2 h 36"/>
                  <a:gd name="T18" fmla="*/ 27 w 31"/>
                  <a:gd name="T19" fmla="*/ 0 h 36"/>
                  <a:gd name="T20" fmla="*/ 29 w 31"/>
                  <a:gd name="T21"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6">
                    <a:moveTo>
                      <a:pt x="29" y="10"/>
                    </a:moveTo>
                    <a:lnTo>
                      <a:pt x="31" y="36"/>
                    </a:lnTo>
                    <a:lnTo>
                      <a:pt x="29" y="36"/>
                    </a:lnTo>
                    <a:lnTo>
                      <a:pt x="26" y="36"/>
                    </a:lnTo>
                    <a:lnTo>
                      <a:pt x="16" y="36"/>
                    </a:lnTo>
                    <a:lnTo>
                      <a:pt x="16" y="29"/>
                    </a:lnTo>
                    <a:lnTo>
                      <a:pt x="2" y="21"/>
                    </a:lnTo>
                    <a:lnTo>
                      <a:pt x="0" y="4"/>
                    </a:lnTo>
                    <a:lnTo>
                      <a:pt x="9" y="2"/>
                    </a:lnTo>
                    <a:lnTo>
                      <a:pt x="27" y="0"/>
                    </a:lnTo>
                    <a:lnTo>
                      <a:pt x="29" y="1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22" name="Freeform 2783"/>
              <p:cNvSpPr>
                <a:spLocks/>
              </p:cNvSpPr>
              <p:nvPr/>
            </p:nvSpPr>
            <p:spPr bwMode="auto">
              <a:xfrm>
                <a:off x="3921" y="2688"/>
                <a:ext cx="31" cy="36"/>
              </a:xfrm>
              <a:custGeom>
                <a:avLst/>
                <a:gdLst>
                  <a:gd name="T0" fmla="*/ 29 w 31"/>
                  <a:gd name="T1" fmla="*/ 10 h 36"/>
                  <a:gd name="T2" fmla="*/ 31 w 31"/>
                  <a:gd name="T3" fmla="*/ 36 h 36"/>
                  <a:gd name="T4" fmla="*/ 29 w 31"/>
                  <a:gd name="T5" fmla="*/ 36 h 36"/>
                  <a:gd name="T6" fmla="*/ 26 w 31"/>
                  <a:gd name="T7" fmla="*/ 36 h 36"/>
                  <a:gd name="T8" fmla="*/ 16 w 31"/>
                  <a:gd name="T9" fmla="*/ 36 h 36"/>
                  <a:gd name="T10" fmla="*/ 16 w 31"/>
                  <a:gd name="T11" fmla="*/ 29 h 36"/>
                  <a:gd name="T12" fmla="*/ 2 w 31"/>
                  <a:gd name="T13" fmla="*/ 21 h 36"/>
                  <a:gd name="T14" fmla="*/ 0 w 31"/>
                  <a:gd name="T15" fmla="*/ 4 h 36"/>
                  <a:gd name="T16" fmla="*/ 9 w 31"/>
                  <a:gd name="T17" fmla="*/ 2 h 36"/>
                  <a:gd name="T18" fmla="*/ 27 w 31"/>
                  <a:gd name="T19" fmla="*/ 0 h 36"/>
                  <a:gd name="T20" fmla="*/ 29 w 31"/>
                  <a:gd name="T21"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6">
                    <a:moveTo>
                      <a:pt x="29" y="10"/>
                    </a:moveTo>
                    <a:lnTo>
                      <a:pt x="31" y="36"/>
                    </a:lnTo>
                    <a:lnTo>
                      <a:pt x="29" y="36"/>
                    </a:lnTo>
                    <a:lnTo>
                      <a:pt x="26" y="36"/>
                    </a:lnTo>
                    <a:lnTo>
                      <a:pt x="16" y="36"/>
                    </a:lnTo>
                    <a:lnTo>
                      <a:pt x="16" y="29"/>
                    </a:lnTo>
                    <a:lnTo>
                      <a:pt x="2" y="21"/>
                    </a:lnTo>
                    <a:lnTo>
                      <a:pt x="0" y="4"/>
                    </a:lnTo>
                    <a:lnTo>
                      <a:pt x="9" y="2"/>
                    </a:lnTo>
                    <a:lnTo>
                      <a:pt x="27" y="0"/>
                    </a:lnTo>
                    <a:lnTo>
                      <a:pt x="29"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23" name="Freeform 2784"/>
              <p:cNvSpPr>
                <a:spLocks/>
              </p:cNvSpPr>
              <p:nvPr/>
            </p:nvSpPr>
            <p:spPr bwMode="auto">
              <a:xfrm>
                <a:off x="3860" y="2373"/>
                <a:ext cx="44" cy="31"/>
              </a:xfrm>
              <a:custGeom>
                <a:avLst/>
                <a:gdLst>
                  <a:gd name="T0" fmla="*/ 31 w 44"/>
                  <a:gd name="T1" fmla="*/ 2 h 31"/>
                  <a:gd name="T2" fmla="*/ 34 w 44"/>
                  <a:gd name="T3" fmla="*/ 2 h 31"/>
                  <a:gd name="T4" fmla="*/ 38 w 44"/>
                  <a:gd name="T5" fmla="*/ 2 h 31"/>
                  <a:gd name="T6" fmla="*/ 43 w 44"/>
                  <a:gd name="T7" fmla="*/ 0 h 31"/>
                  <a:gd name="T8" fmla="*/ 44 w 44"/>
                  <a:gd name="T9" fmla="*/ 22 h 31"/>
                  <a:gd name="T10" fmla="*/ 44 w 44"/>
                  <a:gd name="T11" fmla="*/ 22 h 31"/>
                  <a:gd name="T12" fmla="*/ 31 w 44"/>
                  <a:gd name="T13" fmla="*/ 24 h 31"/>
                  <a:gd name="T14" fmla="*/ 22 w 44"/>
                  <a:gd name="T15" fmla="*/ 31 h 31"/>
                  <a:gd name="T16" fmla="*/ 16 w 44"/>
                  <a:gd name="T17" fmla="*/ 26 h 31"/>
                  <a:gd name="T18" fmla="*/ 11 w 44"/>
                  <a:gd name="T19" fmla="*/ 29 h 31"/>
                  <a:gd name="T20" fmla="*/ 9 w 44"/>
                  <a:gd name="T21" fmla="*/ 17 h 31"/>
                  <a:gd name="T22" fmla="*/ 2 w 44"/>
                  <a:gd name="T23" fmla="*/ 17 h 31"/>
                  <a:gd name="T24" fmla="*/ 5 w 44"/>
                  <a:gd name="T25" fmla="*/ 12 h 31"/>
                  <a:gd name="T26" fmla="*/ 5 w 44"/>
                  <a:gd name="T27" fmla="*/ 9 h 31"/>
                  <a:gd name="T28" fmla="*/ 4 w 44"/>
                  <a:gd name="T29" fmla="*/ 7 h 31"/>
                  <a:gd name="T30" fmla="*/ 0 w 44"/>
                  <a:gd name="T31" fmla="*/ 4 h 31"/>
                  <a:gd name="T32" fmla="*/ 31 w 44"/>
                  <a:gd name="T33" fmla="*/ 2 h 31"/>
                  <a:gd name="T34" fmla="*/ 31 w 44"/>
                  <a:gd name="T3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1">
                    <a:moveTo>
                      <a:pt x="31" y="2"/>
                    </a:moveTo>
                    <a:lnTo>
                      <a:pt x="34" y="2"/>
                    </a:lnTo>
                    <a:lnTo>
                      <a:pt x="38" y="2"/>
                    </a:lnTo>
                    <a:lnTo>
                      <a:pt x="43" y="0"/>
                    </a:lnTo>
                    <a:lnTo>
                      <a:pt x="44" y="22"/>
                    </a:lnTo>
                    <a:lnTo>
                      <a:pt x="44" y="22"/>
                    </a:lnTo>
                    <a:lnTo>
                      <a:pt x="31" y="24"/>
                    </a:lnTo>
                    <a:lnTo>
                      <a:pt x="22" y="31"/>
                    </a:lnTo>
                    <a:lnTo>
                      <a:pt x="16" y="26"/>
                    </a:lnTo>
                    <a:lnTo>
                      <a:pt x="11" y="29"/>
                    </a:lnTo>
                    <a:lnTo>
                      <a:pt x="9" y="17"/>
                    </a:lnTo>
                    <a:lnTo>
                      <a:pt x="2" y="17"/>
                    </a:lnTo>
                    <a:lnTo>
                      <a:pt x="5" y="12"/>
                    </a:lnTo>
                    <a:lnTo>
                      <a:pt x="5" y="9"/>
                    </a:lnTo>
                    <a:lnTo>
                      <a:pt x="4" y="7"/>
                    </a:lnTo>
                    <a:lnTo>
                      <a:pt x="0" y="4"/>
                    </a:lnTo>
                    <a:lnTo>
                      <a:pt x="31" y="2"/>
                    </a:lnTo>
                    <a:lnTo>
                      <a:pt x="31"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24" name="Freeform 2785"/>
              <p:cNvSpPr>
                <a:spLocks/>
              </p:cNvSpPr>
              <p:nvPr/>
            </p:nvSpPr>
            <p:spPr bwMode="auto">
              <a:xfrm>
                <a:off x="3860" y="2373"/>
                <a:ext cx="44" cy="31"/>
              </a:xfrm>
              <a:custGeom>
                <a:avLst/>
                <a:gdLst>
                  <a:gd name="T0" fmla="*/ 31 w 44"/>
                  <a:gd name="T1" fmla="*/ 2 h 31"/>
                  <a:gd name="T2" fmla="*/ 34 w 44"/>
                  <a:gd name="T3" fmla="*/ 2 h 31"/>
                  <a:gd name="T4" fmla="*/ 38 w 44"/>
                  <a:gd name="T5" fmla="*/ 2 h 31"/>
                  <a:gd name="T6" fmla="*/ 43 w 44"/>
                  <a:gd name="T7" fmla="*/ 0 h 31"/>
                  <a:gd name="T8" fmla="*/ 44 w 44"/>
                  <a:gd name="T9" fmla="*/ 22 h 31"/>
                  <a:gd name="T10" fmla="*/ 44 w 44"/>
                  <a:gd name="T11" fmla="*/ 22 h 31"/>
                  <a:gd name="T12" fmla="*/ 31 w 44"/>
                  <a:gd name="T13" fmla="*/ 24 h 31"/>
                  <a:gd name="T14" fmla="*/ 22 w 44"/>
                  <a:gd name="T15" fmla="*/ 31 h 31"/>
                  <a:gd name="T16" fmla="*/ 16 w 44"/>
                  <a:gd name="T17" fmla="*/ 26 h 31"/>
                  <a:gd name="T18" fmla="*/ 11 w 44"/>
                  <a:gd name="T19" fmla="*/ 29 h 31"/>
                  <a:gd name="T20" fmla="*/ 9 w 44"/>
                  <a:gd name="T21" fmla="*/ 17 h 31"/>
                  <a:gd name="T22" fmla="*/ 2 w 44"/>
                  <a:gd name="T23" fmla="*/ 17 h 31"/>
                  <a:gd name="T24" fmla="*/ 5 w 44"/>
                  <a:gd name="T25" fmla="*/ 12 h 31"/>
                  <a:gd name="T26" fmla="*/ 5 w 44"/>
                  <a:gd name="T27" fmla="*/ 9 h 31"/>
                  <a:gd name="T28" fmla="*/ 4 w 44"/>
                  <a:gd name="T29" fmla="*/ 7 h 31"/>
                  <a:gd name="T30" fmla="*/ 0 w 44"/>
                  <a:gd name="T31" fmla="*/ 4 h 31"/>
                  <a:gd name="T32" fmla="*/ 31 w 44"/>
                  <a:gd name="T33" fmla="*/ 2 h 31"/>
                  <a:gd name="T34" fmla="*/ 31 w 44"/>
                  <a:gd name="T3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1">
                    <a:moveTo>
                      <a:pt x="31" y="2"/>
                    </a:moveTo>
                    <a:lnTo>
                      <a:pt x="34" y="2"/>
                    </a:lnTo>
                    <a:lnTo>
                      <a:pt x="38" y="2"/>
                    </a:lnTo>
                    <a:lnTo>
                      <a:pt x="43" y="0"/>
                    </a:lnTo>
                    <a:lnTo>
                      <a:pt x="44" y="22"/>
                    </a:lnTo>
                    <a:lnTo>
                      <a:pt x="44" y="22"/>
                    </a:lnTo>
                    <a:lnTo>
                      <a:pt x="31" y="24"/>
                    </a:lnTo>
                    <a:lnTo>
                      <a:pt x="22" y="31"/>
                    </a:lnTo>
                    <a:lnTo>
                      <a:pt x="16" y="26"/>
                    </a:lnTo>
                    <a:lnTo>
                      <a:pt x="11" y="29"/>
                    </a:lnTo>
                    <a:lnTo>
                      <a:pt x="9" y="17"/>
                    </a:lnTo>
                    <a:lnTo>
                      <a:pt x="2" y="17"/>
                    </a:lnTo>
                    <a:lnTo>
                      <a:pt x="5" y="12"/>
                    </a:lnTo>
                    <a:lnTo>
                      <a:pt x="5" y="9"/>
                    </a:lnTo>
                    <a:lnTo>
                      <a:pt x="4" y="7"/>
                    </a:lnTo>
                    <a:lnTo>
                      <a:pt x="0" y="4"/>
                    </a:lnTo>
                    <a:lnTo>
                      <a:pt x="31" y="2"/>
                    </a:lnTo>
                    <a:lnTo>
                      <a:pt x="3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25" name="Freeform 2786"/>
              <p:cNvSpPr>
                <a:spLocks/>
              </p:cNvSpPr>
              <p:nvPr/>
            </p:nvSpPr>
            <p:spPr bwMode="auto">
              <a:xfrm>
                <a:off x="3947" y="2722"/>
                <a:ext cx="29" cy="53"/>
              </a:xfrm>
              <a:custGeom>
                <a:avLst/>
                <a:gdLst>
                  <a:gd name="T0" fmla="*/ 24 w 29"/>
                  <a:gd name="T1" fmla="*/ 0 h 53"/>
                  <a:gd name="T2" fmla="*/ 29 w 29"/>
                  <a:gd name="T3" fmla="*/ 51 h 53"/>
                  <a:gd name="T4" fmla="*/ 13 w 29"/>
                  <a:gd name="T5" fmla="*/ 53 h 53"/>
                  <a:gd name="T6" fmla="*/ 12 w 29"/>
                  <a:gd name="T7" fmla="*/ 42 h 53"/>
                  <a:gd name="T8" fmla="*/ 8 w 29"/>
                  <a:gd name="T9" fmla="*/ 10 h 53"/>
                  <a:gd name="T10" fmla="*/ 1 w 29"/>
                  <a:gd name="T11" fmla="*/ 10 h 53"/>
                  <a:gd name="T12" fmla="*/ 0 w 29"/>
                  <a:gd name="T13" fmla="*/ 2 h 53"/>
                  <a:gd name="T14" fmla="*/ 3 w 29"/>
                  <a:gd name="T15" fmla="*/ 2 h 53"/>
                  <a:gd name="T16" fmla="*/ 5 w 29"/>
                  <a:gd name="T17" fmla="*/ 2 h 53"/>
                  <a:gd name="T18" fmla="*/ 24 w 29"/>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53">
                    <a:moveTo>
                      <a:pt x="24" y="0"/>
                    </a:moveTo>
                    <a:lnTo>
                      <a:pt x="29" y="51"/>
                    </a:lnTo>
                    <a:lnTo>
                      <a:pt x="13" y="53"/>
                    </a:lnTo>
                    <a:lnTo>
                      <a:pt x="12" y="42"/>
                    </a:lnTo>
                    <a:lnTo>
                      <a:pt x="8" y="10"/>
                    </a:lnTo>
                    <a:lnTo>
                      <a:pt x="1" y="10"/>
                    </a:lnTo>
                    <a:lnTo>
                      <a:pt x="0" y="2"/>
                    </a:lnTo>
                    <a:lnTo>
                      <a:pt x="3" y="2"/>
                    </a:lnTo>
                    <a:lnTo>
                      <a:pt x="5" y="2"/>
                    </a:lnTo>
                    <a:lnTo>
                      <a:pt x="2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26" name="Freeform 2787"/>
              <p:cNvSpPr>
                <a:spLocks/>
              </p:cNvSpPr>
              <p:nvPr/>
            </p:nvSpPr>
            <p:spPr bwMode="auto">
              <a:xfrm>
                <a:off x="3947" y="2722"/>
                <a:ext cx="29" cy="53"/>
              </a:xfrm>
              <a:custGeom>
                <a:avLst/>
                <a:gdLst>
                  <a:gd name="T0" fmla="*/ 24 w 29"/>
                  <a:gd name="T1" fmla="*/ 0 h 53"/>
                  <a:gd name="T2" fmla="*/ 29 w 29"/>
                  <a:gd name="T3" fmla="*/ 51 h 53"/>
                  <a:gd name="T4" fmla="*/ 13 w 29"/>
                  <a:gd name="T5" fmla="*/ 53 h 53"/>
                  <a:gd name="T6" fmla="*/ 12 w 29"/>
                  <a:gd name="T7" fmla="*/ 42 h 53"/>
                  <a:gd name="T8" fmla="*/ 8 w 29"/>
                  <a:gd name="T9" fmla="*/ 10 h 53"/>
                  <a:gd name="T10" fmla="*/ 1 w 29"/>
                  <a:gd name="T11" fmla="*/ 10 h 53"/>
                  <a:gd name="T12" fmla="*/ 0 w 29"/>
                  <a:gd name="T13" fmla="*/ 2 h 53"/>
                  <a:gd name="T14" fmla="*/ 3 w 29"/>
                  <a:gd name="T15" fmla="*/ 2 h 53"/>
                  <a:gd name="T16" fmla="*/ 5 w 29"/>
                  <a:gd name="T17" fmla="*/ 2 h 53"/>
                  <a:gd name="T18" fmla="*/ 24 w 29"/>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53">
                    <a:moveTo>
                      <a:pt x="24" y="0"/>
                    </a:moveTo>
                    <a:lnTo>
                      <a:pt x="29" y="51"/>
                    </a:lnTo>
                    <a:lnTo>
                      <a:pt x="13" y="53"/>
                    </a:lnTo>
                    <a:lnTo>
                      <a:pt x="12" y="42"/>
                    </a:lnTo>
                    <a:lnTo>
                      <a:pt x="8" y="10"/>
                    </a:lnTo>
                    <a:lnTo>
                      <a:pt x="1" y="10"/>
                    </a:lnTo>
                    <a:lnTo>
                      <a:pt x="0" y="2"/>
                    </a:lnTo>
                    <a:lnTo>
                      <a:pt x="3" y="2"/>
                    </a:lnTo>
                    <a:lnTo>
                      <a:pt x="5" y="2"/>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27" name="Freeform 2788"/>
              <p:cNvSpPr>
                <a:spLocks/>
              </p:cNvSpPr>
              <p:nvPr/>
            </p:nvSpPr>
            <p:spPr bwMode="auto">
              <a:xfrm>
                <a:off x="3815" y="2712"/>
                <a:ext cx="42" cy="30"/>
              </a:xfrm>
              <a:custGeom>
                <a:avLst/>
                <a:gdLst>
                  <a:gd name="T0" fmla="*/ 12 w 42"/>
                  <a:gd name="T1" fmla="*/ 27 h 30"/>
                  <a:gd name="T2" fmla="*/ 6 w 42"/>
                  <a:gd name="T3" fmla="*/ 30 h 30"/>
                  <a:gd name="T4" fmla="*/ 1 w 42"/>
                  <a:gd name="T5" fmla="*/ 29 h 30"/>
                  <a:gd name="T6" fmla="*/ 0 w 42"/>
                  <a:gd name="T7" fmla="*/ 2 h 30"/>
                  <a:gd name="T8" fmla="*/ 32 w 42"/>
                  <a:gd name="T9" fmla="*/ 0 h 30"/>
                  <a:gd name="T10" fmla="*/ 40 w 42"/>
                  <a:gd name="T11" fmla="*/ 0 h 30"/>
                  <a:gd name="T12" fmla="*/ 42 w 42"/>
                  <a:gd name="T13" fmla="*/ 25 h 30"/>
                  <a:gd name="T14" fmla="*/ 12 w 42"/>
                  <a:gd name="T15" fmla="*/ 27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0">
                    <a:moveTo>
                      <a:pt x="12" y="27"/>
                    </a:moveTo>
                    <a:lnTo>
                      <a:pt x="6" y="30"/>
                    </a:lnTo>
                    <a:lnTo>
                      <a:pt x="1" y="29"/>
                    </a:lnTo>
                    <a:lnTo>
                      <a:pt x="0" y="2"/>
                    </a:lnTo>
                    <a:lnTo>
                      <a:pt x="32" y="0"/>
                    </a:lnTo>
                    <a:lnTo>
                      <a:pt x="40" y="0"/>
                    </a:lnTo>
                    <a:lnTo>
                      <a:pt x="42" y="25"/>
                    </a:lnTo>
                    <a:lnTo>
                      <a:pt x="12"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28" name="Freeform 2789"/>
              <p:cNvSpPr>
                <a:spLocks/>
              </p:cNvSpPr>
              <p:nvPr/>
            </p:nvSpPr>
            <p:spPr bwMode="auto">
              <a:xfrm>
                <a:off x="3815" y="2712"/>
                <a:ext cx="42" cy="30"/>
              </a:xfrm>
              <a:custGeom>
                <a:avLst/>
                <a:gdLst>
                  <a:gd name="T0" fmla="*/ 12 w 42"/>
                  <a:gd name="T1" fmla="*/ 27 h 30"/>
                  <a:gd name="T2" fmla="*/ 6 w 42"/>
                  <a:gd name="T3" fmla="*/ 30 h 30"/>
                  <a:gd name="T4" fmla="*/ 1 w 42"/>
                  <a:gd name="T5" fmla="*/ 29 h 30"/>
                  <a:gd name="T6" fmla="*/ 0 w 42"/>
                  <a:gd name="T7" fmla="*/ 2 h 30"/>
                  <a:gd name="T8" fmla="*/ 32 w 42"/>
                  <a:gd name="T9" fmla="*/ 0 h 30"/>
                  <a:gd name="T10" fmla="*/ 40 w 42"/>
                  <a:gd name="T11" fmla="*/ 0 h 30"/>
                  <a:gd name="T12" fmla="*/ 42 w 42"/>
                  <a:gd name="T13" fmla="*/ 25 h 30"/>
                  <a:gd name="T14" fmla="*/ 12 w 42"/>
                  <a:gd name="T15" fmla="*/ 27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0">
                    <a:moveTo>
                      <a:pt x="12" y="27"/>
                    </a:moveTo>
                    <a:lnTo>
                      <a:pt x="6" y="30"/>
                    </a:lnTo>
                    <a:lnTo>
                      <a:pt x="1" y="29"/>
                    </a:lnTo>
                    <a:lnTo>
                      <a:pt x="0" y="2"/>
                    </a:lnTo>
                    <a:lnTo>
                      <a:pt x="32" y="0"/>
                    </a:lnTo>
                    <a:lnTo>
                      <a:pt x="40" y="0"/>
                    </a:lnTo>
                    <a:lnTo>
                      <a:pt x="42" y="25"/>
                    </a:lnTo>
                    <a:lnTo>
                      <a:pt x="12"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29" name="Freeform 2790"/>
              <p:cNvSpPr>
                <a:spLocks/>
              </p:cNvSpPr>
              <p:nvPr/>
            </p:nvSpPr>
            <p:spPr bwMode="auto">
              <a:xfrm>
                <a:off x="3994" y="2761"/>
                <a:ext cx="39" cy="27"/>
              </a:xfrm>
              <a:custGeom>
                <a:avLst/>
                <a:gdLst>
                  <a:gd name="T0" fmla="*/ 36 w 39"/>
                  <a:gd name="T1" fmla="*/ 0 h 27"/>
                  <a:gd name="T2" fmla="*/ 39 w 39"/>
                  <a:gd name="T3" fmla="*/ 26 h 27"/>
                  <a:gd name="T4" fmla="*/ 2 w 39"/>
                  <a:gd name="T5" fmla="*/ 27 h 27"/>
                  <a:gd name="T6" fmla="*/ 0 w 39"/>
                  <a:gd name="T7" fmla="*/ 10 h 27"/>
                  <a:gd name="T8" fmla="*/ 5 w 39"/>
                  <a:gd name="T9" fmla="*/ 10 h 27"/>
                  <a:gd name="T10" fmla="*/ 4 w 39"/>
                  <a:gd name="T11" fmla="*/ 2 h 27"/>
                  <a:gd name="T12" fmla="*/ 5 w 39"/>
                  <a:gd name="T13" fmla="*/ 2 h 27"/>
                  <a:gd name="T14" fmla="*/ 36 w 3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7">
                    <a:moveTo>
                      <a:pt x="36" y="0"/>
                    </a:moveTo>
                    <a:lnTo>
                      <a:pt x="39" y="26"/>
                    </a:lnTo>
                    <a:lnTo>
                      <a:pt x="2" y="27"/>
                    </a:lnTo>
                    <a:lnTo>
                      <a:pt x="0" y="10"/>
                    </a:lnTo>
                    <a:lnTo>
                      <a:pt x="5" y="10"/>
                    </a:lnTo>
                    <a:lnTo>
                      <a:pt x="4" y="2"/>
                    </a:lnTo>
                    <a:lnTo>
                      <a:pt x="5" y="2"/>
                    </a:lnTo>
                    <a:lnTo>
                      <a:pt x="3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30" name="Freeform 2791"/>
              <p:cNvSpPr>
                <a:spLocks/>
              </p:cNvSpPr>
              <p:nvPr/>
            </p:nvSpPr>
            <p:spPr bwMode="auto">
              <a:xfrm>
                <a:off x="3994" y="2761"/>
                <a:ext cx="39" cy="27"/>
              </a:xfrm>
              <a:custGeom>
                <a:avLst/>
                <a:gdLst>
                  <a:gd name="T0" fmla="*/ 36 w 39"/>
                  <a:gd name="T1" fmla="*/ 0 h 27"/>
                  <a:gd name="T2" fmla="*/ 39 w 39"/>
                  <a:gd name="T3" fmla="*/ 26 h 27"/>
                  <a:gd name="T4" fmla="*/ 2 w 39"/>
                  <a:gd name="T5" fmla="*/ 27 h 27"/>
                  <a:gd name="T6" fmla="*/ 0 w 39"/>
                  <a:gd name="T7" fmla="*/ 10 h 27"/>
                  <a:gd name="T8" fmla="*/ 5 w 39"/>
                  <a:gd name="T9" fmla="*/ 10 h 27"/>
                  <a:gd name="T10" fmla="*/ 4 w 39"/>
                  <a:gd name="T11" fmla="*/ 2 h 27"/>
                  <a:gd name="T12" fmla="*/ 5 w 39"/>
                  <a:gd name="T13" fmla="*/ 2 h 27"/>
                  <a:gd name="T14" fmla="*/ 36 w 3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7">
                    <a:moveTo>
                      <a:pt x="36" y="0"/>
                    </a:moveTo>
                    <a:lnTo>
                      <a:pt x="39" y="26"/>
                    </a:lnTo>
                    <a:lnTo>
                      <a:pt x="2" y="27"/>
                    </a:lnTo>
                    <a:lnTo>
                      <a:pt x="0" y="10"/>
                    </a:lnTo>
                    <a:lnTo>
                      <a:pt x="5" y="10"/>
                    </a:lnTo>
                    <a:lnTo>
                      <a:pt x="4" y="2"/>
                    </a:lnTo>
                    <a:lnTo>
                      <a:pt x="5" y="2"/>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31" name="Freeform 2792"/>
              <p:cNvSpPr>
                <a:spLocks/>
              </p:cNvSpPr>
              <p:nvPr/>
            </p:nvSpPr>
            <p:spPr bwMode="auto">
              <a:xfrm>
                <a:off x="3994" y="2717"/>
                <a:ext cx="36" cy="46"/>
              </a:xfrm>
              <a:custGeom>
                <a:avLst/>
                <a:gdLst>
                  <a:gd name="T0" fmla="*/ 36 w 36"/>
                  <a:gd name="T1" fmla="*/ 44 h 46"/>
                  <a:gd name="T2" fmla="*/ 5 w 36"/>
                  <a:gd name="T3" fmla="*/ 46 h 46"/>
                  <a:gd name="T4" fmla="*/ 4 w 36"/>
                  <a:gd name="T5" fmla="*/ 46 h 46"/>
                  <a:gd name="T6" fmla="*/ 4 w 36"/>
                  <a:gd name="T7" fmla="*/ 46 h 46"/>
                  <a:gd name="T8" fmla="*/ 0 w 36"/>
                  <a:gd name="T9" fmla="*/ 3 h 46"/>
                  <a:gd name="T10" fmla="*/ 31 w 36"/>
                  <a:gd name="T11" fmla="*/ 0 h 46"/>
                  <a:gd name="T12" fmla="*/ 31 w 36"/>
                  <a:gd name="T13" fmla="*/ 2 h 46"/>
                  <a:gd name="T14" fmla="*/ 31 w 36"/>
                  <a:gd name="T15" fmla="*/ 2 h 46"/>
                  <a:gd name="T16" fmla="*/ 31 w 36"/>
                  <a:gd name="T17" fmla="*/ 9 h 46"/>
                  <a:gd name="T18" fmla="*/ 31 w 36"/>
                  <a:gd name="T19" fmla="*/ 9 h 46"/>
                  <a:gd name="T20" fmla="*/ 32 w 36"/>
                  <a:gd name="T21" fmla="*/ 20 h 46"/>
                  <a:gd name="T22" fmla="*/ 32 w 36"/>
                  <a:gd name="T23" fmla="*/ 20 h 46"/>
                  <a:gd name="T24" fmla="*/ 34 w 36"/>
                  <a:gd name="T25" fmla="*/ 32 h 46"/>
                  <a:gd name="T26" fmla="*/ 36 w 36"/>
                  <a:gd name="T27" fmla="*/ 42 h 46"/>
                  <a:gd name="T28" fmla="*/ 36 w 36"/>
                  <a:gd name="T29" fmla="*/ 42 h 46"/>
                  <a:gd name="T30" fmla="*/ 36 w 36"/>
                  <a:gd name="T31"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46">
                    <a:moveTo>
                      <a:pt x="36" y="44"/>
                    </a:moveTo>
                    <a:lnTo>
                      <a:pt x="5" y="46"/>
                    </a:lnTo>
                    <a:lnTo>
                      <a:pt x="4" y="46"/>
                    </a:lnTo>
                    <a:lnTo>
                      <a:pt x="4" y="46"/>
                    </a:lnTo>
                    <a:lnTo>
                      <a:pt x="0" y="3"/>
                    </a:lnTo>
                    <a:lnTo>
                      <a:pt x="31" y="0"/>
                    </a:lnTo>
                    <a:lnTo>
                      <a:pt x="31" y="2"/>
                    </a:lnTo>
                    <a:lnTo>
                      <a:pt x="31" y="2"/>
                    </a:lnTo>
                    <a:lnTo>
                      <a:pt x="31" y="9"/>
                    </a:lnTo>
                    <a:lnTo>
                      <a:pt x="31" y="9"/>
                    </a:lnTo>
                    <a:lnTo>
                      <a:pt x="32" y="20"/>
                    </a:lnTo>
                    <a:lnTo>
                      <a:pt x="32" y="20"/>
                    </a:lnTo>
                    <a:lnTo>
                      <a:pt x="34" y="32"/>
                    </a:lnTo>
                    <a:lnTo>
                      <a:pt x="36" y="42"/>
                    </a:lnTo>
                    <a:lnTo>
                      <a:pt x="36" y="42"/>
                    </a:lnTo>
                    <a:lnTo>
                      <a:pt x="36" y="4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32" name="Freeform 2793"/>
              <p:cNvSpPr>
                <a:spLocks/>
              </p:cNvSpPr>
              <p:nvPr/>
            </p:nvSpPr>
            <p:spPr bwMode="auto">
              <a:xfrm>
                <a:off x="3994" y="2717"/>
                <a:ext cx="36" cy="46"/>
              </a:xfrm>
              <a:custGeom>
                <a:avLst/>
                <a:gdLst>
                  <a:gd name="T0" fmla="*/ 36 w 36"/>
                  <a:gd name="T1" fmla="*/ 44 h 46"/>
                  <a:gd name="T2" fmla="*/ 5 w 36"/>
                  <a:gd name="T3" fmla="*/ 46 h 46"/>
                  <a:gd name="T4" fmla="*/ 4 w 36"/>
                  <a:gd name="T5" fmla="*/ 46 h 46"/>
                  <a:gd name="T6" fmla="*/ 4 w 36"/>
                  <a:gd name="T7" fmla="*/ 46 h 46"/>
                  <a:gd name="T8" fmla="*/ 0 w 36"/>
                  <a:gd name="T9" fmla="*/ 3 h 46"/>
                  <a:gd name="T10" fmla="*/ 31 w 36"/>
                  <a:gd name="T11" fmla="*/ 0 h 46"/>
                  <a:gd name="T12" fmla="*/ 31 w 36"/>
                  <a:gd name="T13" fmla="*/ 2 h 46"/>
                  <a:gd name="T14" fmla="*/ 31 w 36"/>
                  <a:gd name="T15" fmla="*/ 2 h 46"/>
                  <a:gd name="T16" fmla="*/ 31 w 36"/>
                  <a:gd name="T17" fmla="*/ 9 h 46"/>
                  <a:gd name="T18" fmla="*/ 31 w 36"/>
                  <a:gd name="T19" fmla="*/ 9 h 46"/>
                  <a:gd name="T20" fmla="*/ 32 w 36"/>
                  <a:gd name="T21" fmla="*/ 20 h 46"/>
                  <a:gd name="T22" fmla="*/ 32 w 36"/>
                  <a:gd name="T23" fmla="*/ 20 h 46"/>
                  <a:gd name="T24" fmla="*/ 34 w 36"/>
                  <a:gd name="T25" fmla="*/ 32 h 46"/>
                  <a:gd name="T26" fmla="*/ 36 w 36"/>
                  <a:gd name="T27" fmla="*/ 42 h 46"/>
                  <a:gd name="T28" fmla="*/ 36 w 36"/>
                  <a:gd name="T29" fmla="*/ 42 h 46"/>
                  <a:gd name="T30" fmla="*/ 36 w 36"/>
                  <a:gd name="T31"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46">
                    <a:moveTo>
                      <a:pt x="36" y="44"/>
                    </a:moveTo>
                    <a:lnTo>
                      <a:pt x="5" y="46"/>
                    </a:lnTo>
                    <a:lnTo>
                      <a:pt x="4" y="46"/>
                    </a:lnTo>
                    <a:lnTo>
                      <a:pt x="4" y="46"/>
                    </a:lnTo>
                    <a:lnTo>
                      <a:pt x="0" y="3"/>
                    </a:lnTo>
                    <a:lnTo>
                      <a:pt x="31" y="0"/>
                    </a:lnTo>
                    <a:lnTo>
                      <a:pt x="31" y="2"/>
                    </a:lnTo>
                    <a:lnTo>
                      <a:pt x="31" y="2"/>
                    </a:lnTo>
                    <a:lnTo>
                      <a:pt x="31" y="9"/>
                    </a:lnTo>
                    <a:lnTo>
                      <a:pt x="31" y="9"/>
                    </a:lnTo>
                    <a:lnTo>
                      <a:pt x="32" y="20"/>
                    </a:lnTo>
                    <a:lnTo>
                      <a:pt x="32" y="20"/>
                    </a:lnTo>
                    <a:lnTo>
                      <a:pt x="34" y="32"/>
                    </a:lnTo>
                    <a:lnTo>
                      <a:pt x="36" y="42"/>
                    </a:lnTo>
                    <a:lnTo>
                      <a:pt x="36" y="42"/>
                    </a:lnTo>
                    <a:lnTo>
                      <a:pt x="36"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33" name="Freeform 2794"/>
              <p:cNvSpPr>
                <a:spLocks/>
              </p:cNvSpPr>
              <p:nvPr/>
            </p:nvSpPr>
            <p:spPr bwMode="auto">
              <a:xfrm>
                <a:off x="3881" y="2483"/>
                <a:ext cx="47" cy="22"/>
              </a:xfrm>
              <a:custGeom>
                <a:avLst/>
                <a:gdLst>
                  <a:gd name="T0" fmla="*/ 25 w 47"/>
                  <a:gd name="T1" fmla="*/ 0 h 22"/>
                  <a:gd name="T2" fmla="*/ 27 w 47"/>
                  <a:gd name="T3" fmla="*/ 2 h 22"/>
                  <a:gd name="T4" fmla="*/ 45 w 47"/>
                  <a:gd name="T5" fmla="*/ 2 h 22"/>
                  <a:gd name="T6" fmla="*/ 47 w 47"/>
                  <a:gd name="T7" fmla="*/ 15 h 22"/>
                  <a:gd name="T8" fmla="*/ 47 w 47"/>
                  <a:gd name="T9" fmla="*/ 17 h 22"/>
                  <a:gd name="T10" fmla="*/ 47 w 47"/>
                  <a:gd name="T11" fmla="*/ 21 h 22"/>
                  <a:gd name="T12" fmla="*/ 27 w 47"/>
                  <a:gd name="T13" fmla="*/ 22 h 22"/>
                  <a:gd name="T14" fmla="*/ 1 w 47"/>
                  <a:gd name="T15" fmla="*/ 22 h 22"/>
                  <a:gd name="T16" fmla="*/ 0 w 47"/>
                  <a:gd name="T17" fmla="*/ 22 h 22"/>
                  <a:gd name="T18" fmla="*/ 0 w 47"/>
                  <a:gd name="T19" fmla="*/ 19 h 22"/>
                  <a:gd name="T20" fmla="*/ 0 w 47"/>
                  <a:gd name="T21" fmla="*/ 10 h 22"/>
                  <a:gd name="T22" fmla="*/ 15 w 47"/>
                  <a:gd name="T23" fmla="*/ 7 h 22"/>
                  <a:gd name="T24" fmla="*/ 15 w 47"/>
                  <a:gd name="T25" fmla="*/ 0 h 22"/>
                  <a:gd name="T26" fmla="*/ 25 w 47"/>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22">
                    <a:moveTo>
                      <a:pt x="25" y="0"/>
                    </a:moveTo>
                    <a:lnTo>
                      <a:pt x="27" y="2"/>
                    </a:lnTo>
                    <a:lnTo>
                      <a:pt x="45" y="2"/>
                    </a:lnTo>
                    <a:lnTo>
                      <a:pt x="47" y="15"/>
                    </a:lnTo>
                    <a:lnTo>
                      <a:pt x="47" y="17"/>
                    </a:lnTo>
                    <a:lnTo>
                      <a:pt x="47" y="21"/>
                    </a:lnTo>
                    <a:lnTo>
                      <a:pt x="27" y="22"/>
                    </a:lnTo>
                    <a:lnTo>
                      <a:pt x="1" y="22"/>
                    </a:lnTo>
                    <a:lnTo>
                      <a:pt x="0" y="22"/>
                    </a:lnTo>
                    <a:lnTo>
                      <a:pt x="0" y="19"/>
                    </a:lnTo>
                    <a:lnTo>
                      <a:pt x="0" y="10"/>
                    </a:lnTo>
                    <a:lnTo>
                      <a:pt x="15" y="7"/>
                    </a:lnTo>
                    <a:lnTo>
                      <a:pt x="15" y="0"/>
                    </a:lnTo>
                    <a:lnTo>
                      <a:pt x="25"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34" name="Freeform 2795"/>
              <p:cNvSpPr>
                <a:spLocks/>
              </p:cNvSpPr>
              <p:nvPr/>
            </p:nvSpPr>
            <p:spPr bwMode="auto">
              <a:xfrm>
                <a:off x="3881" y="2483"/>
                <a:ext cx="47" cy="22"/>
              </a:xfrm>
              <a:custGeom>
                <a:avLst/>
                <a:gdLst>
                  <a:gd name="T0" fmla="*/ 25 w 47"/>
                  <a:gd name="T1" fmla="*/ 0 h 22"/>
                  <a:gd name="T2" fmla="*/ 27 w 47"/>
                  <a:gd name="T3" fmla="*/ 2 h 22"/>
                  <a:gd name="T4" fmla="*/ 45 w 47"/>
                  <a:gd name="T5" fmla="*/ 2 h 22"/>
                  <a:gd name="T6" fmla="*/ 47 w 47"/>
                  <a:gd name="T7" fmla="*/ 15 h 22"/>
                  <a:gd name="T8" fmla="*/ 47 w 47"/>
                  <a:gd name="T9" fmla="*/ 17 h 22"/>
                  <a:gd name="T10" fmla="*/ 47 w 47"/>
                  <a:gd name="T11" fmla="*/ 21 h 22"/>
                  <a:gd name="T12" fmla="*/ 27 w 47"/>
                  <a:gd name="T13" fmla="*/ 22 h 22"/>
                  <a:gd name="T14" fmla="*/ 1 w 47"/>
                  <a:gd name="T15" fmla="*/ 22 h 22"/>
                  <a:gd name="T16" fmla="*/ 0 w 47"/>
                  <a:gd name="T17" fmla="*/ 22 h 22"/>
                  <a:gd name="T18" fmla="*/ 0 w 47"/>
                  <a:gd name="T19" fmla="*/ 19 h 22"/>
                  <a:gd name="T20" fmla="*/ 0 w 47"/>
                  <a:gd name="T21" fmla="*/ 10 h 22"/>
                  <a:gd name="T22" fmla="*/ 15 w 47"/>
                  <a:gd name="T23" fmla="*/ 7 h 22"/>
                  <a:gd name="T24" fmla="*/ 15 w 47"/>
                  <a:gd name="T25" fmla="*/ 0 h 22"/>
                  <a:gd name="T26" fmla="*/ 25 w 47"/>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22">
                    <a:moveTo>
                      <a:pt x="25" y="0"/>
                    </a:moveTo>
                    <a:lnTo>
                      <a:pt x="27" y="2"/>
                    </a:lnTo>
                    <a:lnTo>
                      <a:pt x="45" y="2"/>
                    </a:lnTo>
                    <a:lnTo>
                      <a:pt x="47" y="15"/>
                    </a:lnTo>
                    <a:lnTo>
                      <a:pt x="47" y="17"/>
                    </a:lnTo>
                    <a:lnTo>
                      <a:pt x="47" y="21"/>
                    </a:lnTo>
                    <a:lnTo>
                      <a:pt x="27" y="22"/>
                    </a:lnTo>
                    <a:lnTo>
                      <a:pt x="1" y="22"/>
                    </a:lnTo>
                    <a:lnTo>
                      <a:pt x="0" y="22"/>
                    </a:lnTo>
                    <a:lnTo>
                      <a:pt x="0" y="19"/>
                    </a:lnTo>
                    <a:lnTo>
                      <a:pt x="0" y="10"/>
                    </a:lnTo>
                    <a:lnTo>
                      <a:pt x="15" y="7"/>
                    </a:lnTo>
                    <a:lnTo>
                      <a:pt x="15" y="0"/>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35" name="Freeform 2796"/>
              <p:cNvSpPr>
                <a:spLocks/>
              </p:cNvSpPr>
              <p:nvPr/>
            </p:nvSpPr>
            <p:spPr bwMode="auto">
              <a:xfrm>
                <a:off x="3935" y="2800"/>
                <a:ext cx="30" cy="47"/>
              </a:xfrm>
              <a:custGeom>
                <a:avLst/>
                <a:gdLst>
                  <a:gd name="T0" fmla="*/ 20 w 30"/>
                  <a:gd name="T1" fmla="*/ 44 h 47"/>
                  <a:gd name="T2" fmla="*/ 22 w 30"/>
                  <a:gd name="T3" fmla="*/ 46 h 47"/>
                  <a:gd name="T4" fmla="*/ 20 w 30"/>
                  <a:gd name="T5" fmla="*/ 47 h 47"/>
                  <a:gd name="T6" fmla="*/ 20 w 30"/>
                  <a:gd name="T7" fmla="*/ 47 h 47"/>
                  <a:gd name="T8" fmla="*/ 20 w 30"/>
                  <a:gd name="T9" fmla="*/ 47 h 47"/>
                  <a:gd name="T10" fmla="*/ 19 w 30"/>
                  <a:gd name="T11" fmla="*/ 46 h 47"/>
                  <a:gd name="T12" fmla="*/ 19 w 30"/>
                  <a:gd name="T13" fmla="*/ 46 h 47"/>
                  <a:gd name="T14" fmla="*/ 19 w 30"/>
                  <a:gd name="T15" fmla="*/ 46 h 47"/>
                  <a:gd name="T16" fmla="*/ 17 w 30"/>
                  <a:gd name="T17" fmla="*/ 46 h 47"/>
                  <a:gd name="T18" fmla="*/ 15 w 30"/>
                  <a:gd name="T19" fmla="*/ 46 h 47"/>
                  <a:gd name="T20" fmla="*/ 15 w 30"/>
                  <a:gd name="T21" fmla="*/ 47 h 47"/>
                  <a:gd name="T22" fmla="*/ 12 w 30"/>
                  <a:gd name="T23" fmla="*/ 47 h 47"/>
                  <a:gd name="T24" fmla="*/ 10 w 30"/>
                  <a:gd name="T25" fmla="*/ 46 h 47"/>
                  <a:gd name="T26" fmla="*/ 8 w 30"/>
                  <a:gd name="T27" fmla="*/ 44 h 47"/>
                  <a:gd name="T28" fmla="*/ 5 w 30"/>
                  <a:gd name="T29" fmla="*/ 37 h 47"/>
                  <a:gd name="T30" fmla="*/ 5 w 30"/>
                  <a:gd name="T31" fmla="*/ 36 h 47"/>
                  <a:gd name="T32" fmla="*/ 5 w 30"/>
                  <a:gd name="T33" fmla="*/ 36 h 47"/>
                  <a:gd name="T34" fmla="*/ 7 w 30"/>
                  <a:gd name="T35" fmla="*/ 34 h 47"/>
                  <a:gd name="T36" fmla="*/ 7 w 30"/>
                  <a:gd name="T37" fmla="*/ 32 h 47"/>
                  <a:gd name="T38" fmla="*/ 2 w 30"/>
                  <a:gd name="T39" fmla="*/ 20 h 47"/>
                  <a:gd name="T40" fmla="*/ 0 w 30"/>
                  <a:gd name="T41" fmla="*/ 20 h 47"/>
                  <a:gd name="T42" fmla="*/ 12 w 30"/>
                  <a:gd name="T43" fmla="*/ 14 h 47"/>
                  <a:gd name="T44" fmla="*/ 10 w 30"/>
                  <a:gd name="T45" fmla="*/ 2 h 47"/>
                  <a:gd name="T46" fmla="*/ 27 w 30"/>
                  <a:gd name="T47" fmla="*/ 0 h 47"/>
                  <a:gd name="T48" fmla="*/ 29 w 30"/>
                  <a:gd name="T49" fmla="*/ 27 h 47"/>
                  <a:gd name="T50" fmla="*/ 27 w 30"/>
                  <a:gd name="T51" fmla="*/ 27 h 47"/>
                  <a:gd name="T52" fmla="*/ 27 w 30"/>
                  <a:gd name="T53" fmla="*/ 27 h 47"/>
                  <a:gd name="T54" fmla="*/ 27 w 30"/>
                  <a:gd name="T55" fmla="*/ 29 h 47"/>
                  <a:gd name="T56" fmla="*/ 27 w 30"/>
                  <a:gd name="T57" fmla="*/ 29 h 47"/>
                  <a:gd name="T58" fmla="*/ 29 w 30"/>
                  <a:gd name="T59" fmla="*/ 31 h 47"/>
                  <a:gd name="T60" fmla="*/ 29 w 30"/>
                  <a:gd name="T61" fmla="*/ 31 h 47"/>
                  <a:gd name="T62" fmla="*/ 29 w 30"/>
                  <a:gd name="T63" fmla="*/ 31 h 47"/>
                  <a:gd name="T64" fmla="*/ 30 w 30"/>
                  <a:gd name="T65" fmla="*/ 32 h 47"/>
                  <a:gd name="T66" fmla="*/ 30 w 30"/>
                  <a:gd name="T67" fmla="*/ 32 h 47"/>
                  <a:gd name="T68" fmla="*/ 29 w 30"/>
                  <a:gd name="T69" fmla="*/ 34 h 47"/>
                  <a:gd name="T70" fmla="*/ 29 w 30"/>
                  <a:gd name="T71" fmla="*/ 34 h 47"/>
                  <a:gd name="T72" fmla="*/ 27 w 30"/>
                  <a:gd name="T73" fmla="*/ 36 h 47"/>
                  <a:gd name="T74" fmla="*/ 27 w 30"/>
                  <a:gd name="T75" fmla="*/ 36 h 47"/>
                  <a:gd name="T76" fmla="*/ 25 w 30"/>
                  <a:gd name="T77" fmla="*/ 37 h 47"/>
                  <a:gd name="T78" fmla="*/ 25 w 30"/>
                  <a:gd name="T79" fmla="*/ 37 h 47"/>
                  <a:gd name="T80" fmla="*/ 24 w 30"/>
                  <a:gd name="T81" fmla="*/ 39 h 47"/>
                  <a:gd name="T82" fmla="*/ 22 w 30"/>
                  <a:gd name="T83" fmla="*/ 41 h 47"/>
                  <a:gd name="T84" fmla="*/ 22 w 30"/>
                  <a:gd name="T85" fmla="*/ 41 h 47"/>
                  <a:gd name="T86" fmla="*/ 22 w 30"/>
                  <a:gd name="T87" fmla="*/ 42 h 47"/>
                  <a:gd name="T88" fmla="*/ 20 w 30"/>
                  <a:gd name="T89"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47">
                    <a:moveTo>
                      <a:pt x="20" y="44"/>
                    </a:moveTo>
                    <a:lnTo>
                      <a:pt x="22" y="46"/>
                    </a:lnTo>
                    <a:lnTo>
                      <a:pt x="20" y="47"/>
                    </a:lnTo>
                    <a:lnTo>
                      <a:pt x="20" y="47"/>
                    </a:lnTo>
                    <a:lnTo>
                      <a:pt x="20" y="47"/>
                    </a:lnTo>
                    <a:lnTo>
                      <a:pt x="19" y="46"/>
                    </a:lnTo>
                    <a:lnTo>
                      <a:pt x="19" y="46"/>
                    </a:lnTo>
                    <a:lnTo>
                      <a:pt x="19" y="46"/>
                    </a:lnTo>
                    <a:lnTo>
                      <a:pt x="17" y="46"/>
                    </a:lnTo>
                    <a:lnTo>
                      <a:pt x="15" y="46"/>
                    </a:lnTo>
                    <a:lnTo>
                      <a:pt x="15" y="47"/>
                    </a:lnTo>
                    <a:lnTo>
                      <a:pt x="12" y="47"/>
                    </a:lnTo>
                    <a:lnTo>
                      <a:pt x="10" y="46"/>
                    </a:lnTo>
                    <a:lnTo>
                      <a:pt x="8" y="44"/>
                    </a:lnTo>
                    <a:lnTo>
                      <a:pt x="5" y="37"/>
                    </a:lnTo>
                    <a:lnTo>
                      <a:pt x="5" y="36"/>
                    </a:lnTo>
                    <a:lnTo>
                      <a:pt x="5" y="36"/>
                    </a:lnTo>
                    <a:lnTo>
                      <a:pt x="7" y="34"/>
                    </a:lnTo>
                    <a:lnTo>
                      <a:pt x="7" y="32"/>
                    </a:lnTo>
                    <a:lnTo>
                      <a:pt x="2" y="20"/>
                    </a:lnTo>
                    <a:lnTo>
                      <a:pt x="0" y="20"/>
                    </a:lnTo>
                    <a:lnTo>
                      <a:pt x="12" y="14"/>
                    </a:lnTo>
                    <a:lnTo>
                      <a:pt x="10" y="2"/>
                    </a:lnTo>
                    <a:lnTo>
                      <a:pt x="27" y="0"/>
                    </a:lnTo>
                    <a:lnTo>
                      <a:pt x="29" y="27"/>
                    </a:lnTo>
                    <a:lnTo>
                      <a:pt x="27" y="27"/>
                    </a:lnTo>
                    <a:lnTo>
                      <a:pt x="27" y="27"/>
                    </a:lnTo>
                    <a:lnTo>
                      <a:pt x="27" y="29"/>
                    </a:lnTo>
                    <a:lnTo>
                      <a:pt x="27" y="29"/>
                    </a:lnTo>
                    <a:lnTo>
                      <a:pt x="29" y="31"/>
                    </a:lnTo>
                    <a:lnTo>
                      <a:pt x="29" y="31"/>
                    </a:lnTo>
                    <a:lnTo>
                      <a:pt x="29" y="31"/>
                    </a:lnTo>
                    <a:lnTo>
                      <a:pt x="30" y="32"/>
                    </a:lnTo>
                    <a:lnTo>
                      <a:pt x="30" y="32"/>
                    </a:lnTo>
                    <a:lnTo>
                      <a:pt x="29" y="34"/>
                    </a:lnTo>
                    <a:lnTo>
                      <a:pt x="29" y="34"/>
                    </a:lnTo>
                    <a:lnTo>
                      <a:pt x="27" y="36"/>
                    </a:lnTo>
                    <a:lnTo>
                      <a:pt x="27" y="36"/>
                    </a:lnTo>
                    <a:lnTo>
                      <a:pt x="25" y="37"/>
                    </a:lnTo>
                    <a:lnTo>
                      <a:pt x="25" y="37"/>
                    </a:lnTo>
                    <a:lnTo>
                      <a:pt x="24" y="39"/>
                    </a:lnTo>
                    <a:lnTo>
                      <a:pt x="22" y="41"/>
                    </a:lnTo>
                    <a:lnTo>
                      <a:pt x="22" y="41"/>
                    </a:lnTo>
                    <a:lnTo>
                      <a:pt x="22" y="42"/>
                    </a:lnTo>
                    <a:lnTo>
                      <a:pt x="20"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36" name="Freeform 2797"/>
              <p:cNvSpPr>
                <a:spLocks/>
              </p:cNvSpPr>
              <p:nvPr/>
            </p:nvSpPr>
            <p:spPr bwMode="auto">
              <a:xfrm>
                <a:off x="3935" y="2800"/>
                <a:ext cx="30" cy="47"/>
              </a:xfrm>
              <a:custGeom>
                <a:avLst/>
                <a:gdLst>
                  <a:gd name="T0" fmla="*/ 20 w 30"/>
                  <a:gd name="T1" fmla="*/ 44 h 47"/>
                  <a:gd name="T2" fmla="*/ 22 w 30"/>
                  <a:gd name="T3" fmla="*/ 46 h 47"/>
                  <a:gd name="T4" fmla="*/ 20 w 30"/>
                  <a:gd name="T5" fmla="*/ 47 h 47"/>
                  <a:gd name="T6" fmla="*/ 20 w 30"/>
                  <a:gd name="T7" fmla="*/ 47 h 47"/>
                  <a:gd name="T8" fmla="*/ 20 w 30"/>
                  <a:gd name="T9" fmla="*/ 47 h 47"/>
                  <a:gd name="T10" fmla="*/ 19 w 30"/>
                  <a:gd name="T11" fmla="*/ 46 h 47"/>
                  <a:gd name="T12" fmla="*/ 19 w 30"/>
                  <a:gd name="T13" fmla="*/ 46 h 47"/>
                  <a:gd name="T14" fmla="*/ 19 w 30"/>
                  <a:gd name="T15" fmla="*/ 46 h 47"/>
                  <a:gd name="T16" fmla="*/ 17 w 30"/>
                  <a:gd name="T17" fmla="*/ 46 h 47"/>
                  <a:gd name="T18" fmla="*/ 15 w 30"/>
                  <a:gd name="T19" fmla="*/ 46 h 47"/>
                  <a:gd name="T20" fmla="*/ 15 w 30"/>
                  <a:gd name="T21" fmla="*/ 47 h 47"/>
                  <a:gd name="T22" fmla="*/ 12 w 30"/>
                  <a:gd name="T23" fmla="*/ 47 h 47"/>
                  <a:gd name="T24" fmla="*/ 10 w 30"/>
                  <a:gd name="T25" fmla="*/ 46 h 47"/>
                  <a:gd name="T26" fmla="*/ 8 w 30"/>
                  <a:gd name="T27" fmla="*/ 44 h 47"/>
                  <a:gd name="T28" fmla="*/ 5 w 30"/>
                  <a:gd name="T29" fmla="*/ 37 h 47"/>
                  <a:gd name="T30" fmla="*/ 5 w 30"/>
                  <a:gd name="T31" fmla="*/ 36 h 47"/>
                  <a:gd name="T32" fmla="*/ 5 w 30"/>
                  <a:gd name="T33" fmla="*/ 36 h 47"/>
                  <a:gd name="T34" fmla="*/ 7 w 30"/>
                  <a:gd name="T35" fmla="*/ 34 h 47"/>
                  <a:gd name="T36" fmla="*/ 7 w 30"/>
                  <a:gd name="T37" fmla="*/ 32 h 47"/>
                  <a:gd name="T38" fmla="*/ 2 w 30"/>
                  <a:gd name="T39" fmla="*/ 20 h 47"/>
                  <a:gd name="T40" fmla="*/ 0 w 30"/>
                  <a:gd name="T41" fmla="*/ 20 h 47"/>
                  <a:gd name="T42" fmla="*/ 12 w 30"/>
                  <a:gd name="T43" fmla="*/ 14 h 47"/>
                  <a:gd name="T44" fmla="*/ 10 w 30"/>
                  <a:gd name="T45" fmla="*/ 2 h 47"/>
                  <a:gd name="T46" fmla="*/ 27 w 30"/>
                  <a:gd name="T47" fmla="*/ 0 h 47"/>
                  <a:gd name="T48" fmla="*/ 29 w 30"/>
                  <a:gd name="T49" fmla="*/ 27 h 47"/>
                  <a:gd name="T50" fmla="*/ 27 w 30"/>
                  <a:gd name="T51" fmla="*/ 27 h 47"/>
                  <a:gd name="T52" fmla="*/ 27 w 30"/>
                  <a:gd name="T53" fmla="*/ 27 h 47"/>
                  <a:gd name="T54" fmla="*/ 27 w 30"/>
                  <a:gd name="T55" fmla="*/ 29 h 47"/>
                  <a:gd name="T56" fmla="*/ 27 w 30"/>
                  <a:gd name="T57" fmla="*/ 29 h 47"/>
                  <a:gd name="T58" fmla="*/ 29 w 30"/>
                  <a:gd name="T59" fmla="*/ 31 h 47"/>
                  <a:gd name="T60" fmla="*/ 29 w 30"/>
                  <a:gd name="T61" fmla="*/ 31 h 47"/>
                  <a:gd name="T62" fmla="*/ 29 w 30"/>
                  <a:gd name="T63" fmla="*/ 31 h 47"/>
                  <a:gd name="T64" fmla="*/ 30 w 30"/>
                  <a:gd name="T65" fmla="*/ 32 h 47"/>
                  <a:gd name="T66" fmla="*/ 30 w 30"/>
                  <a:gd name="T67" fmla="*/ 32 h 47"/>
                  <a:gd name="T68" fmla="*/ 29 w 30"/>
                  <a:gd name="T69" fmla="*/ 34 h 47"/>
                  <a:gd name="T70" fmla="*/ 29 w 30"/>
                  <a:gd name="T71" fmla="*/ 34 h 47"/>
                  <a:gd name="T72" fmla="*/ 27 w 30"/>
                  <a:gd name="T73" fmla="*/ 36 h 47"/>
                  <a:gd name="T74" fmla="*/ 27 w 30"/>
                  <a:gd name="T75" fmla="*/ 36 h 47"/>
                  <a:gd name="T76" fmla="*/ 25 w 30"/>
                  <a:gd name="T77" fmla="*/ 37 h 47"/>
                  <a:gd name="T78" fmla="*/ 25 w 30"/>
                  <a:gd name="T79" fmla="*/ 37 h 47"/>
                  <a:gd name="T80" fmla="*/ 24 w 30"/>
                  <a:gd name="T81" fmla="*/ 39 h 47"/>
                  <a:gd name="T82" fmla="*/ 22 w 30"/>
                  <a:gd name="T83" fmla="*/ 41 h 47"/>
                  <a:gd name="T84" fmla="*/ 22 w 30"/>
                  <a:gd name="T85" fmla="*/ 41 h 47"/>
                  <a:gd name="T86" fmla="*/ 22 w 30"/>
                  <a:gd name="T87" fmla="*/ 42 h 47"/>
                  <a:gd name="T88" fmla="*/ 20 w 30"/>
                  <a:gd name="T89"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47">
                    <a:moveTo>
                      <a:pt x="20" y="44"/>
                    </a:moveTo>
                    <a:lnTo>
                      <a:pt x="22" y="46"/>
                    </a:lnTo>
                    <a:lnTo>
                      <a:pt x="20" y="47"/>
                    </a:lnTo>
                    <a:lnTo>
                      <a:pt x="20" y="47"/>
                    </a:lnTo>
                    <a:lnTo>
                      <a:pt x="20" y="47"/>
                    </a:lnTo>
                    <a:lnTo>
                      <a:pt x="19" y="46"/>
                    </a:lnTo>
                    <a:lnTo>
                      <a:pt x="19" y="46"/>
                    </a:lnTo>
                    <a:lnTo>
                      <a:pt x="19" y="46"/>
                    </a:lnTo>
                    <a:lnTo>
                      <a:pt x="17" y="46"/>
                    </a:lnTo>
                    <a:lnTo>
                      <a:pt x="15" y="46"/>
                    </a:lnTo>
                    <a:lnTo>
                      <a:pt x="15" y="47"/>
                    </a:lnTo>
                    <a:lnTo>
                      <a:pt x="12" y="47"/>
                    </a:lnTo>
                    <a:lnTo>
                      <a:pt x="10" y="46"/>
                    </a:lnTo>
                    <a:lnTo>
                      <a:pt x="8" y="44"/>
                    </a:lnTo>
                    <a:lnTo>
                      <a:pt x="5" y="37"/>
                    </a:lnTo>
                    <a:lnTo>
                      <a:pt x="5" y="36"/>
                    </a:lnTo>
                    <a:lnTo>
                      <a:pt x="5" y="36"/>
                    </a:lnTo>
                    <a:lnTo>
                      <a:pt x="7" y="34"/>
                    </a:lnTo>
                    <a:lnTo>
                      <a:pt x="7" y="32"/>
                    </a:lnTo>
                    <a:lnTo>
                      <a:pt x="2" y="20"/>
                    </a:lnTo>
                    <a:lnTo>
                      <a:pt x="0" y="20"/>
                    </a:lnTo>
                    <a:lnTo>
                      <a:pt x="12" y="14"/>
                    </a:lnTo>
                    <a:lnTo>
                      <a:pt x="10" y="2"/>
                    </a:lnTo>
                    <a:lnTo>
                      <a:pt x="27" y="0"/>
                    </a:lnTo>
                    <a:lnTo>
                      <a:pt x="29" y="27"/>
                    </a:lnTo>
                    <a:lnTo>
                      <a:pt x="27" y="27"/>
                    </a:lnTo>
                    <a:lnTo>
                      <a:pt x="27" y="27"/>
                    </a:lnTo>
                    <a:lnTo>
                      <a:pt x="27" y="29"/>
                    </a:lnTo>
                    <a:lnTo>
                      <a:pt x="27" y="29"/>
                    </a:lnTo>
                    <a:lnTo>
                      <a:pt x="29" y="31"/>
                    </a:lnTo>
                    <a:lnTo>
                      <a:pt x="29" y="31"/>
                    </a:lnTo>
                    <a:lnTo>
                      <a:pt x="29" y="31"/>
                    </a:lnTo>
                    <a:lnTo>
                      <a:pt x="30" y="32"/>
                    </a:lnTo>
                    <a:lnTo>
                      <a:pt x="30" y="32"/>
                    </a:lnTo>
                    <a:lnTo>
                      <a:pt x="29" y="34"/>
                    </a:lnTo>
                    <a:lnTo>
                      <a:pt x="29" y="34"/>
                    </a:lnTo>
                    <a:lnTo>
                      <a:pt x="27" y="36"/>
                    </a:lnTo>
                    <a:lnTo>
                      <a:pt x="27" y="36"/>
                    </a:lnTo>
                    <a:lnTo>
                      <a:pt x="25" y="37"/>
                    </a:lnTo>
                    <a:lnTo>
                      <a:pt x="25" y="37"/>
                    </a:lnTo>
                    <a:lnTo>
                      <a:pt x="24" y="39"/>
                    </a:lnTo>
                    <a:lnTo>
                      <a:pt x="22" y="41"/>
                    </a:lnTo>
                    <a:lnTo>
                      <a:pt x="22" y="41"/>
                    </a:lnTo>
                    <a:lnTo>
                      <a:pt x="22" y="42"/>
                    </a:lnTo>
                    <a:lnTo>
                      <a:pt x="20"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37" name="Freeform 2798"/>
              <p:cNvSpPr>
                <a:spLocks noEditPoints="1"/>
              </p:cNvSpPr>
              <p:nvPr/>
            </p:nvSpPr>
            <p:spPr bwMode="auto">
              <a:xfrm>
                <a:off x="3962" y="2795"/>
                <a:ext cx="39" cy="47"/>
              </a:xfrm>
              <a:custGeom>
                <a:avLst/>
                <a:gdLst>
                  <a:gd name="T0" fmla="*/ 36 w 39"/>
                  <a:gd name="T1" fmla="*/ 44 h 47"/>
                  <a:gd name="T2" fmla="*/ 34 w 39"/>
                  <a:gd name="T3" fmla="*/ 46 h 47"/>
                  <a:gd name="T4" fmla="*/ 31 w 39"/>
                  <a:gd name="T5" fmla="*/ 46 h 47"/>
                  <a:gd name="T6" fmla="*/ 31 w 39"/>
                  <a:gd name="T7" fmla="*/ 46 h 47"/>
                  <a:gd name="T8" fmla="*/ 31 w 39"/>
                  <a:gd name="T9" fmla="*/ 46 h 47"/>
                  <a:gd name="T10" fmla="*/ 31 w 39"/>
                  <a:gd name="T11" fmla="*/ 46 h 47"/>
                  <a:gd name="T12" fmla="*/ 31 w 39"/>
                  <a:gd name="T13" fmla="*/ 46 h 47"/>
                  <a:gd name="T14" fmla="*/ 34 w 39"/>
                  <a:gd name="T15" fmla="*/ 46 h 47"/>
                  <a:gd name="T16" fmla="*/ 36 w 39"/>
                  <a:gd name="T17" fmla="*/ 44 h 47"/>
                  <a:gd name="T18" fmla="*/ 36 w 39"/>
                  <a:gd name="T19" fmla="*/ 44 h 47"/>
                  <a:gd name="T20" fmla="*/ 37 w 39"/>
                  <a:gd name="T21" fmla="*/ 42 h 47"/>
                  <a:gd name="T22" fmla="*/ 39 w 39"/>
                  <a:gd name="T23" fmla="*/ 42 h 47"/>
                  <a:gd name="T24" fmla="*/ 39 w 39"/>
                  <a:gd name="T25" fmla="*/ 42 h 47"/>
                  <a:gd name="T26" fmla="*/ 37 w 39"/>
                  <a:gd name="T27" fmla="*/ 44 h 47"/>
                  <a:gd name="T28" fmla="*/ 36 w 39"/>
                  <a:gd name="T29" fmla="*/ 44 h 47"/>
                  <a:gd name="T30" fmla="*/ 24 w 39"/>
                  <a:gd name="T31" fmla="*/ 44 h 47"/>
                  <a:gd name="T32" fmla="*/ 24 w 39"/>
                  <a:gd name="T33" fmla="*/ 46 h 47"/>
                  <a:gd name="T34" fmla="*/ 22 w 39"/>
                  <a:gd name="T35" fmla="*/ 47 h 47"/>
                  <a:gd name="T36" fmla="*/ 20 w 39"/>
                  <a:gd name="T37" fmla="*/ 46 h 47"/>
                  <a:gd name="T38" fmla="*/ 17 w 39"/>
                  <a:gd name="T39" fmla="*/ 44 h 47"/>
                  <a:gd name="T40" fmla="*/ 22 w 39"/>
                  <a:gd name="T41" fmla="*/ 44 h 47"/>
                  <a:gd name="T42" fmla="*/ 22 w 39"/>
                  <a:gd name="T43" fmla="*/ 44 h 47"/>
                  <a:gd name="T44" fmla="*/ 24 w 39"/>
                  <a:gd name="T45" fmla="*/ 42 h 47"/>
                  <a:gd name="T46" fmla="*/ 24 w 39"/>
                  <a:gd name="T47" fmla="*/ 42 h 47"/>
                  <a:gd name="T48" fmla="*/ 24 w 39"/>
                  <a:gd name="T49" fmla="*/ 44 h 47"/>
                  <a:gd name="T50" fmla="*/ 39 w 39"/>
                  <a:gd name="T51" fmla="*/ 25 h 47"/>
                  <a:gd name="T52" fmla="*/ 39 w 39"/>
                  <a:gd name="T53" fmla="*/ 27 h 47"/>
                  <a:gd name="T54" fmla="*/ 39 w 39"/>
                  <a:gd name="T55" fmla="*/ 29 h 47"/>
                  <a:gd name="T56" fmla="*/ 37 w 39"/>
                  <a:gd name="T57" fmla="*/ 29 h 47"/>
                  <a:gd name="T58" fmla="*/ 37 w 39"/>
                  <a:gd name="T59" fmla="*/ 27 h 47"/>
                  <a:gd name="T60" fmla="*/ 37 w 39"/>
                  <a:gd name="T61" fmla="*/ 27 h 47"/>
                  <a:gd name="T62" fmla="*/ 36 w 39"/>
                  <a:gd name="T63" fmla="*/ 27 h 47"/>
                  <a:gd name="T64" fmla="*/ 34 w 39"/>
                  <a:gd name="T65" fmla="*/ 27 h 47"/>
                  <a:gd name="T66" fmla="*/ 31 w 39"/>
                  <a:gd name="T67" fmla="*/ 29 h 47"/>
                  <a:gd name="T68" fmla="*/ 27 w 39"/>
                  <a:gd name="T69" fmla="*/ 29 h 47"/>
                  <a:gd name="T70" fmla="*/ 22 w 39"/>
                  <a:gd name="T71" fmla="*/ 30 h 47"/>
                  <a:gd name="T72" fmla="*/ 14 w 39"/>
                  <a:gd name="T73" fmla="*/ 36 h 47"/>
                  <a:gd name="T74" fmla="*/ 10 w 39"/>
                  <a:gd name="T75" fmla="*/ 36 h 47"/>
                  <a:gd name="T76" fmla="*/ 7 w 39"/>
                  <a:gd name="T77" fmla="*/ 39 h 47"/>
                  <a:gd name="T78" fmla="*/ 7 w 39"/>
                  <a:gd name="T79" fmla="*/ 39 h 47"/>
                  <a:gd name="T80" fmla="*/ 5 w 39"/>
                  <a:gd name="T81" fmla="*/ 39 h 47"/>
                  <a:gd name="T82" fmla="*/ 5 w 39"/>
                  <a:gd name="T83" fmla="*/ 39 h 47"/>
                  <a:gd name="T84" fmla="*/ 5 w 39"/>
                  <a:gd name="T85" fmla="*/ 36 h 47"/>
                  <a:gd name="T86" fmla="*/ 5 w 39"/>
                  <a:gd name="T87" fmla="*/ 36 h 47"/>
                  <a:gd name="T88" fmla="*/ 7 w 39"/>
                  <a:gd name="T89" fmla="*/ 36 h 47"/>
                  <a:gd name="T90" fmla="*/ 7 w 39"/>
                  <a:gd name="T91" fmla="*/ 34 h 47"/>
                  <a:gd name="T92" fmla="*/ 5 w 39"/>
                  <a:gd name="T93" fmla="*/ 32 h 47"/>
                  <a:gd name="T94" fmla="*/ 3 w 39"/>
                  <a:gd name="T95" fmla="*/ 32 h 47"/>
                  <a:gd name="T96" fmla="*/ 2 w 39"/>
                  <a:gd name="T97" fmla="*/ 32 h 47"/>
                  <a:gd name="T98" fmla="*/ 2 w 39"/>
                  <a:gd name="T99" fmla="*/ 32 h 47"/>
                  <a:gd name="T100" fmla="*/ 0 w 39"/>
                  <a:gd name="T101" fmla="*/ 5 h 47"/>
                  <a:gd name="T102" fmla="*/ 7 w 39"/>
                  <a:gd name="T103" fmla="*/ 2 h 47"/>
                  <a:gd name="T104" fmla="*/ 34 w 39"/>
                  <a:gd name="T105" fmla="*/ 0 h 47"/>
                  <a:gd name="T106" fmla="*/ 37 w 39"/>
                  <a:gd name="T107" fmla="*/ 25 h 47"/>
                  <a:gd name="T108" fmla="*/ 39 w 39"/>
                  <a:gd name="T109"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 h="47">
                    <a:moveTo>
                      <a:pt x="36" y="44"/>
                    </a:moveTo>
                    <a:lnTo>
                      <a:pt x="34" y="46"/>
                    </a:lnTo>
                    <a:lnTo>
                      <a:pt x="31" y="46"/>
                    </a:lnTo>
                    <a:lnTo>
                      <a:pt x="31" y="46"/>
                    </a:lnTo>
                    <a:lnTo>
                      <a:pt x="31" y="46"/>
                    </a:lnTo>
                    <a:lnTo>
                      <a:pt x="31" y="46"/>
                    </a:lnTo>
                    <a:lnTo>
                      <a:pt x="31" y="46"/>
                    </a:lnTo>
                    <a:lnTo>
                      <a:pt x="34" y="46"/>
                    </a:lnTo>
                    <a:lnTo>
                      <a:pt x="36" y="44"/>
                    </a:lnTo>
                    <a:lnTo>
                      <a:pt x="36" y="44"/>
                    </a:lnTo>
                    <a:lnTo>
                      <a:pt x="37" y="42"/>
                    </a:lnTo>
                    <a:lnTo>
                      <a:pt x="39" y="42"/>
                    </a:lnTo>
                    <a:lnTo>
                      <a:pt x="39" y="42"/>
                    </a:lnTo>
                    <a:lnTo>
                      <a:pt x="37" y="44"/>
                    </a:lnTo>
                    <a:lnTo>
                      <a:pt x="36" y="44"/>
                    </a:lnTo>
                    <a:close/>
                    <a:moveTo>
                      <a:pt x="24" y="44"/>
                    </a:moveTo>
                    <a:lnTo>
                      <a:pt x="24" y="46"/>
                    </a:lnTo>
                    <a:lnTo>
                      <a:pt x="22" y="47"/>
                    </a:lnTo>
                    <a:lnTo>
                      <a:pt x="20" y="46"/>
                    </a:lnTo>
                    <a:lnTo>
                      <a:pt x="17" y="44"/>
                    </a:lnTo>
                    <a:lnTo>
                      <a:pt x="22" y="44"/>
                    </a:lnTo>
                    <a:lnTo>
                      <a:pt x="22" y="44"/>
                    </a:lnTo>
                    <a:lnTo>
                      <a:pt x="24" y="42"/>
                    </a:lnTo>
                    <a:lnTo>
                      <a:pt x="24" y="42"/>
                    </a:lnTo>
                    <a:lnTo>
                      <a:pt x="24" y="44"/>
                    </a:lnTo>
                    <a:close/>
                    <a:moveTo>
                      <a:pt x="39" y="25"/>
                    </a:moveTo>
                    <a:lnTo>
                      <a:pt x="39" y="27"/>
                    </a:lnTo>
                    <a:lnTo>
                      <a:pt x="39" y="29"/>
                    </a:lnTo>
                    <a:lnTo>
                      <a:pt x="37" y="29"/>
                    </a:lnTo>
                    <a:lnTo>
                      <a:pt x="37" y="27"/>
                    </a:lnTo>
                    <a:lnTo>
                      <a:pt x="37" y="27"/>
                    </a:lnTo>
                    <a:lnTo>
                      <a:pt x="36" y="27"/>
                    </a:lnTo>
                    <a:lnTo>
                      <a:pt x="34" y="27"/>
                    </a:lnTo>
                    <a:lnTo>
                      <a:pt x="31" y="29"/>
                    </a:lnTo>
                    <a:lnTo>
                      <a:pt x="27" y="29"/>
                    </a:lnTo>
                    <a:lnTo>
                      <a:pt x="22" y="30"/>
                    </a:lnTo>
                    <a:lnTo>
                      <a:pt x="14" y="36"/>
                    </a:lnTo>
                    <a:lnTo>
                      <a:pt x="10" y="36"/>
                    </a:lnTo>
                    <a:lnTo>
                      <a:pt x="7" y="39"/>
                    </a:lnTo>
                    <a:lnTo>
                      <a:pt x="7" y="39"/>
                    </a:lnTo>
                    <a:lnTo>
                      <a:pt x="5" y="39"/>
                    </a:lnTo>
                    <a:lnTo>
                      <a:pt x="5" y="39"/>
                    </a:lnTo>
                    <a:lnTo>
                      <a:pt x="5" y="36"/>
                    </a:lnTo>
                    <a:lnTo>
                      <a:pt x="5" y="36"/>
                    </a:lnTo>
                    <a:lnTo>
                      <a:pt x="7" y="36"/>
                    </a:lnTo>
                    <a:lnTo>
                      <a:pt x="7" y="34"/>
                    </a:lnTo>
                    <a:lnTo>
                      <a:pt x="5" y="32"/>
                    </a:lnTo>
                    <a:lnTo>
                      <a:pt x="3" y="32"/>
                    </a:lnTo>
                    <a:lnTo>
                      <a:pt x="2" y="32"/>
                    </a:lnTo>
                    <a:lnTo>
                      <a:pt x="2" y="32"/>
                    </a:lnTo>
                    <a:lnTo>
                      <a:pt x="0" y="5"/>
                    </a:lnTo>
                    <a:lnTo>
                      <a:pt x="7" y="2"/>
                    </a:lnTo>
                    <a:lnTo>
                      <a:pt x="34" y="0"/>
                    </a:lnTo>
                    <a:lnTo>
                      <a:pt x="37" y="25"/>
                    </a:lnTo>
                    <a:lnTo>
                      <a:pt x="39"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38" name="Freeform 2799"/>
              <p:cNvSpPr>
                <a:spLocks noEditPoints="1"/>
              </p:cNvSpPr>
              <p:nvPr/>
            </p:nvSpPr>
            <p:spPr bwMode="auto">
              <a:xfrm>
                <a:off x="3962" y="2795"/>
                <a:ext cx="39" cy="47"/>
              </a:xfrm>
              <a:custGeom>
                <a:avLst/>
                <a:gdLst>
                  <a:gd name="T0" fmla="*/ 36 w 39"/>
                  <a:gd name="T1" fmla="*/ 44 h 47"/>
                  <a:gd name="T2" fmla="*/ 34 w 39"/>
                  <a:gd name="T3" fmla="*/ 46 h 47"/>
                  <a:gd name="T4" fmla="*/ 31 w 39"/>
                  <a:gd name="T5" fmla="*/ 46 h 47"/>
                  <a:gd name="T6" fmla="*/ 31 w 39"/>
                  <a:gd name="T7" fmla="*/ 46 h 47"/>
                  <a:gd name="T8" fmla="*/ 31 w 39"/>
                  <a:gd name="T9" fmla="*/ 46 h 47"/>
                  <a:gd name="T10" fmla="*/ 31 w 39"/>
                  <a:gd name="T11" fmla="*/ 46 h 47"/>
                  <a:gd name="T12" fmla="*/ 31 w 39"/>
                  <a:gd name="T13" fmla="*/ 46 h 47"/>
                  <a:gd name="T14" fmla="*/ 34 w 39"/>
                  <a:gd name="T15" fmla="*/ 46 h 47"/>
                  <a:gd name="T16" fmla="*/ 36 w 39"/>
                  <a:gd name="T17" fmla="*/ 44 h 47"/>
                  <a:gd name="T18" fmla="*/ 36 w 39"/>
                  <a:gd name="T19" fmla="*/ 44 h 47"/>
                  <a:gd name="T20" fmla="*/ 37 w 39"/>
                  <a:gd name="T21" fmla="*/ 42 h 47"/>
                  <a:gd name="T22" fmla="*/ 39 w 39"/>
                  <a:gd name="T23" fmla="*/ 42 h 47"/>
                  <a:gd name="T24" fmla="*/ 39 w 39"/>
                  <a:gd name="T25" fmla="*/ 42 h 47"/>
                  <a:gd name="T26" fmla="*/ 37 w 39"/>
                  <a:gd name="T27" fmla="*/ 44 h 47"/>
                  <a:gd name="T28" fmla="*/ 36 w 39"/>
                  <a:gd name="T29" fmla="*/ 44 h 47"/>
                  <a:gd name="T30" fmla="*/ 24 w 39"/>
                  <a:gd name="T31" fmla="*/ 44 h 47"/>
                  <a:gd name="T32" fmla="*/ 24 w 39"/>
                  <a:gd name="T33" fmla="*/ 46 h 47"/>
                  <a:gd name="T34" fmla="*/ 22 w 39"/>
                  <a:gd name="T35" fmla="*/ 47 h 47"/>
                  <a:gd name="T36" fmla="*/ 20 w 39"/>
                  <a:gd name="T37" fmla="*/ 46 h 47"/>
                  <a:gd name="T38" fmla="*/ 17 w 39"/>
                  <a:gd name="T39" fmla="*/ 44 h 47"/>
                  <a:gd name="T40" fmla="*/ 22 w 39"/>
                  <a:gd name="T41" fmla="*/ 44 h 47"/>
                  <a:gd name="T42" fmla="*/ 22 w 39"/>
                  <a:gd name="T43" fmla="*/ 44 h 47"/>
                  <a:gd name="T44" fmla="*/ 24 w 39"/>
                  <a:gd name="T45" fmla="*/ 42 h 47"/>
                  <a:gd name="T46" fmla="*/ 24 w 39"/>
                  <a:gd name="T47" fmla="*/ 42 h 47"/>
                  <a:gd name="T48" fmla="*/ 24 w 39"/>
                  <a:gd name="T49" fmla="*/ 44 h 47"/>
                  <a:gd name="T50" fmla="*/ 39 w 39"/>
                  <a:gd name="T51" fmla="*/ 25 h 47"/>
                  <a:gd name="T52" fmla="*/ 39 w 39"/>
                  <a:gd name="T53" fmla="*/ 27 h 47"/>
                  <a:gd name="T54" fmla="*/ 39 w 39"/>
                  <a:gd name="T55" fmla="*/ 29 h 47"/>
                  <a:gd name="T56" fmla="*/ 37 w 39"/>
                  <a:gd name="T57" fmla="*/ 29 h 47"/>
                  <a:gd name="T58" fmla="*/ 37 w 39"/>
                  <a:gd name="T59" fmla="*/ 27 h 47"/>
                  <a:gd name="T60" fmla="*/ 37 w 39"/>
                  <a:gd name="T61" fmla="*/ 27 h 47"/>
                  <a:gd name="T62" fmla="*/ 36 w 39"/>
                  <a:gd name="T63" fmla="*/ 27 h 47"/>
                  <a:gd name="T64" fmla="*/ 34 w 39"/>
                  <a:gd name="T65" fmla="*/ 27 h 47"/>
                  <a:gd name="T66" fmla="*/ 31 w 39"/>
                  <a:gd name="T67" fmla="*/ 29 h 47"/>
                  <a:gd name="T68" fmla="*/ 27 w 39"/>
                  <a:gd name="T69" fmla="*/ 29 h 47"/>
                  <a:gd name="T70" fmla="*/ 22 w 39"/>
                  <a:gd name="T71" fmla="*/ 30 h 47"/>
                  <a:gd name="T72" fmla="*/ 14 w 39"/>
                  <a:gd name="T73" fmla="*/ 36 h 47"/>
                  <a:gd name="T74" fmla="*/ 10 w 39"/>
                  <a:gd name="T75" fmla="*/ 36 h 47"/>
                  <a:gd name="T76" fmla="*/ 7 w 39"/>
                  <a:gd name="T77" fmla="*/ 39 h 47"/>
                  <a:gd name="T78" fmla="*/ 7 w 39"/>
                  <a:gd name="T79" fmla="*/ 39 h 47"/>
                  <a:gd name="T80" fmla="*/ 5 w 39"/>
                  <a:gd name="T81" fmla="*/ 39 h 47"/>
                  <a:gd name="T82" fmla="*/ 5 w 39"/>
                  <a:gd name="T83" fmla="*/ 39 h 47"/>
                  <a:gd name="T84" fmla="*/ 5 w 39"/>
                  <a:gd name="T85" fmla="*/ 36 h 47"/>
                  <a:gd name="T86" fmla="*/ 5 w 39"/>
                  <a:gd name="T87" fmla="*/ 36 h 47"/>
                  <a:gd name="T88" fmla="*/ 7 w 39"/>
                  <a:gd name="T89" fmla="*/ 36 h 47"/>
                  <a:gd name="T90" fmla="*/ 7 w 39"/>
                  <a:gd name="T91" fmla="*/ 34 h 47"/>
                  <a:gd name="T92" fmla="*/ 5 w 39"/>
                  <a:gd name="T93" fmla="*/ 32 h 47"/>
                  <a:gd name="T94" fmla="*/ 3 w 39"/>
                  <a:gd name="T95" fmla="*/ 32 h 47"/>
                  <a:gd name="T96" fmla="*/ 2 w 39"/>
                  <a:gd name="T97" fmla="*/ 32 h 47"/>
                  <a:gd name="T98" fmla="*/ 2 w 39"/>
                  <a:gd name="T99" fmla="*/ 32 h 47"/>
                  <a:gd name="T100" fmla="*/ 0 w 39"/>
                  <a:gd name="T101" fmla="*/ 5 h 47"/>
                  <a:gd name="T102" fmla="*/ 7 w 39"/>
                  <a:gd name="T103" fmla="*/ 2 h 47"/>
                  <a:gd name="T104" fmla="*/ 34 w 39"/>
                  <a:gd name="T105" fmla="*/ 0 h 47"/>
                  <a:gd name="T106" fmla="*/ 37 w 39"/>
                  <a:gd name="T107" fmla="*/ 25 h 47"/>
                  <a:gd name="T108" fmla="*/ 39 w 39"/>
                  <a:gd name="T109"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 h="47">
                    <a:moveTo>
                      <a:pt x="36" y="44"/>
                    </a:moveTo>
                    <a:lnTo>
                      <a:pt x="34" y="46"/>
                    </a:lnTo>
                    <a:lnTo>
                      <a:pt x="31" y="46"/>
                    </a:lnTo>
                    <a:lnTo>
                      <a:pt x="31" y="46"/>
                    </a:lnTo>
                    <a:lnTo>
                      <a:pt x="31" y="46"/>
                    </a:lnTo>
                    <a:lnTo>
                      <a:pt x="31" y="46"/>
                    </a:lnTo>
                    <a:lnTo>
                      <a:pt x="31" y="46"/>
                    </a:lnTo>
                    <a:lnTo>
                      <a:pt x="34" y="46"/>
                    </a:lnTo>
                    <a:lnTo>
                      <a:pt x="36" y="44"/>
                    </a:lnTo>
                    <a:lnTo>
                      <a:pt x="36" y="44"/>
                    </a:lnTo>
                    <a:lnTo>
                      <a:pt x="37" y="42"/>
                    </a:lnTo>
                    <a:lnTo>
                      <a:pt x="39" y="42"/>
                    </a:lnTo>
                    <a:lnTo>
                      <a:pt x="39" y="42"/>
                    </a:lnTo>
                    <a:lnTo>
                      <a:pt x="37" y="44"/>
                    </a:lnTo>
                    <a:lnTo>
                      <a:pt x="36" y="44"/>
                    </a:lnTo>
                    <a:moveTo>
                      <a:pt x="24" y="44"/>
                    </a:moveTo>
                    <a:lnTo>
                      <a:pt x="24" y="46"/>
                    </a:lnTo>
                    <a:lnTo>
                      <a:pt x="22" y="47"/>
                    </a:lnTo>
                    <a:lnTo>
                      <a:pt x="20" y="46"/>
                    </a:lnTo>
                    <a:lnTo>
                      <a:pt x="17" y="44"/>
                    </a:lnTo>
                    <a:lnTo>
                      <a:pt x="22" y="44"/>
                    </a:lnTo>
                    <a:lnTo>
                      <a:pt x="22" y="44"/>
                    </a:lnTo>
                    <a:lnTo>
                      <a:pt x="24" y="42"/>
                    </a:lnTo>
                    <a:lnTo>
                      <a:pt x="24" y="42"/>
                    </a:lnTo>
                    <a:lnTo>
                      <a:pt x="24" y="44"/>
                    </a:lnTo>
                    <a:moveTo>
                      <a:pt x="39" y="25"/>
                    </a:moveTo>
                    <a:lnTo>
                      <a:pt x="39" y="27"/>
                    </a:lnTo>
                    <a:lnTo>
                      <a:pt x="39" y="29"/>
                    </a:lnTo>
                    <a:lnTo>
                      <a:pt x="37" y="29"/>
                    </a:lnTo>
                    <a:lnTo>
                      <a:pt x="37" y="27"/>
                    </a:lnTo>
                    <a:lnTo>
                      <a:pt x="37" y="27"/>
                    </a:lnTo>
                    <a:lnTo>
                      <a:pt x="36" y="27"/>
                    </a:lnTo>
                    <a:lnTo>
                      <a:pt x="34" y="27"/>
                    </a:lnTo>
                    <a:lnTo>
                      <a:pt x="31" y="29"/>
                    </a:lnTo>
                    <a:lnTo>
                      <a:pt x="27" y="29"/>
                    </a:lnTo>
                    <a:lnTo>
                      <a:pt x="22" y="30"/>
                    </a:lnTo>
                    <a:lnTo>
                      <a:pt x="14" y="36"/>
                    </a:lnTo>
                    <a:lnTo>
                      <a:pt x="10" y="36"/>
                    </a:lnTo>
                    <a:lnTo>
                      <a:pt x="7" y="39"/>
                    </a:lnTo>
                    <a:lnTo>
                      <a:pt x="7" y="39"/>
                    </a:lnTo>
                    <a:lnTo>
                      <a:pt x="5" y="39"/>
                    </a:lnTo>
                    <a:lnTo>
                      <a:pt x="5" y="39"/>
                    </a:lnTo>
                    <a:lnTo>
                      <a:pt x="5" y="36"/>
                    </a:lnTo>
                    <a:lnTo>
                      <a:pt x="5" y="36"/>
                    </a:lnTo>
                    <a:lnTo>
                      <a:pt x="7" y="36"/>
                    </a:lnTo>
                    <a:lnTo>
                      <a:pt x="7" y="34"/>
                    </a:lnTo>
                    <a:lnTo>
                      <a:pt x="5" y="32"/>
                    </a:lnTo>
                    <a:lnTo>
                      <a:pt x="3" y="32"/>
                    </a:lnTo>
                    <a:lnTo>
                      <a:pt x="2" y="32"/>
                    </a:lnTo>
                    <a:lnTo>
                      <a:pt x="2" y="32"/>
                    </a:lnTo>
                    <a:lnTo>
                      <a:pt x="0" y="5"/>
                    </a:lnTo>
                    <a:lnTo>
                      <a:pt x="7" y="2"/>
                    </a:lnTo>
                    <a:lnTo>
                      <a:pt x="34" y="0"/>
                    </a:lnTo>
                    <a:lnTo>
                      <a:pt x="37" y="25"/>
                    </a:lnTo>
                    <a:lnTo>
                      <a:pt x="39"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39" name="Freeform 2800"/>
              <p:cNvSpPr>
                <a:spLocks/>
              </p:cNvSpPr>
              <p:nvPr/>
            </p:nvSpPr>
            <p:spPr bwMode="auto">
              <a:xfrm>
                <a:off x="3845" y="2617"/>
                <a:ext cx="49" cy="53"/>
              </a:xfrm>
              <a:custGeom>
                <a:avLst/>
                <a:gdLst>
                  <a:gd name="T0" fmla="*/ 43 w 49"/>
                  <a:gd name="T1" fmla="*/ 15 h 53"/>
                  <a:gd name="T2" fmla="*/ 44 w 49"/>
                  <a:gd name="T3" fmla="*/ 15 h 53"/>
                  <a:gd name="T4" fmla="*/ 49 w 49"/>
                  <a:gd name="T5" fmla="*/ 15 h 53"/>
                  <a:gd name="T6" fmla="*/ 43 w 49"/>
                  <a:gd name="T7" fmla="*/ 24 h 53"/>
                  <a:gd name="T8" fmla="*/ 37 w 49"/>
                  <a:gd name="T9" fmla="*/ 37 h 53"/>
                  <a:gd name="T10" fmla="*/ 39 w 49"/>
                  <a:gd name="T11" fmla="*/ 49 h 53"/>
                  <a:gd name="T12" fmla="*/ 2 w 49"/>
                  <a:gd name="T13" fmla="*/ 53 h 53"/>
                  <a:gd name="T14" fmla="*/ 0 w 49"/>
                  <a:gd name="T15" fmla="*/ 36 h 53"/>
                  <a:gd name="T16" fmla="*/ 2 w 49"/>
                  <a:gd name="T17" fmla="*/ 22 h 53"/>
                  <a:gd name="T18" fmla="*/ 5 w 49"/>
                  <a:gd name="T19" fmla="*/ 20 h 53"/>
                  <a:gd name="T20" fmla="*/ 12 w 49"/>
                  <a:gd name="T21" fmla="*/ 7 h 53"/>
                  <a:gd name="T22" fmla="*/ 19 w 49"/>
                  <a:gd name="T23" fmla="*/ 0 h 53"/>
                  <a:gd name="T24" fmla="*/ 19 w 49"/>
                  <a:gd name="T25" fmla="*/ 9 h 53"/>
                  <a:gd name="T26" fmla="*/ 36 w 49"/>
                  <a:gd name="T27" fmla="*/ 7 h 53"/>
                  <a:gd name="T28" fmla="*/ 36 w 49"/>
                  <a:gd name="T29" fmla="*/ 15 h 53"/>
                  <a:gd name="T30" fmla="*/ 43 w 49"/>
                  <a:gd name="T31"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53">
                    <a:moveTo>
                      <a:pt x="43" y="15"/>
                    </a:moveTo>
                    <a:lnTo>
                      <a:pt x="44" y="15"/>
                    </a:lnTo>
                    <a:lnTo>
                      <a:pt x="49" y="15"/>
                    </a:lnTo>
                    <a:lnTo>
                      <a:pt x="43" y="24"/>
                    </a:lnTo>
                    <a:lnTo>
                      <a:pt x="37" y="37"/>
                    </a:lnTo>
                    <a:lnTo>
                      <a:pt x="39" y="49"/>
                    </a:lnTo>
                    <a:lnTo>
                      <a:pt x="2" y="53"/>
                    </a:lnTo>
                    <a:lnTo>
                      <a:pt x="0" y="36"/>
                    </a:lnTo>
                    <a:lnTo>
                      <a:pt x="2" y="22"/>
                    </a:lnTo>
                    <a:lnTo>
                      <a:pt x="5" y="20"/>
                    </a:lnTo>
                    <a:lnTo>
                      <a:pt x="12" y="7"/>
                    </a:lnTo>
                    <a:lnTo>
                      <a:pt x="19" y="0"/>
                    </a:lnTo>
                    <a:lnTo>
                      <a:pt x="19" y="9"/>
                    </a:lnTo>
                    <a:lnTo>
                      <a:pt x="36" y="7"/>
                    </a:lnTo>
                    <a:lnTo>
                      <a:pt x="36" y="15"/>
                    </a:lnTo>
                    <a:lnTo>
                      <a:pt x="43"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40" name="Freeform 2801"/>
              <p:cNvSpPr>
                <a:spLocks/>
              </p:cNvSpPr>
              <p:nvPr/>
            </p:nvSpPr>
            <p:spPr bwMode="auto">
              <a:xfrm>
                <a:off x="3845" y="2617"/>
                <a:ext cx="49" cy="53"/>
              </a:xfrm>
              <a:custGeom>
                <a:avLst/>
                <a:gdLst>
                  <a:gd name="T0" fmla="*/ 43 w 49"/>
                  <a:gd name="T1" fmla="*/ 15 h 53"/>
                  <a:gd name="T2" fmla="*/ 44 w 49"/>
                  <a:gd name="T3" fmla="*/ 15 h 53"/>
                  <a:gd name="T4" fmla="*/ 49 w 49"/>
                  <a:gd name="T5" fmla="*/ 15 h 53"/>
                  <a:gd name="T6" fmla="*/ 43 w 49"/>
                  <a:gd name="T7" fmla="*/ 24 h 53"/>
                  <a:gd name="T8" fmla="*/ 37 w 49"/>
                  <a:gd name="T9" fmla="*/ 37 h 53"/>
                  <a:gd name="T10" fmla="*/ 39 w 49"/>
                  <a:gd name="T11" fmla="*/ 49 h 53"/>
                  <a:gd name="T12" fmla="*/ 2 w 49"/>
                  <a:gd name="T13" fmla="*/ 53 h 53"/>
                  <a:gd name="T14" fmla="*/ 0 w 49"/>
                  <a:gd name="T15" fmla="*/ 36 h 53"/>
                  <a:gd name="T16" fmla="*/ 2 w 49"/>
                  <a:gd name="T17" fmla="*/ 22 h 53"/>
                  <a:gd name="T18" fmla="*/ 5 w 49"/>
                  <a:gd name="T19" fmla="*/ 20 h 53"/>
                  <a:gd name="T20" fmla="*/ 12 w 49"/>
                  <a:gd name="T21" fmla="*/ 7 h 53"/>
                  <a:gd name="T22" fmla="*/ 19 w 49"/>
                  <a:gd name="T23" fmla="*/ 0 h 53"/>
                  <a:gd name="T24" fmla="*/ 19 w 49"/>
                  <a:gd name="T25" fmla="*/ 9 h 53"/>
                  <a:gd name="T26" fmla="*/ 36 w 49"/>
                  <a:gd name="T27" fmla="*/ 7 h 53"/>
                  <a:gd name="T28" fmla="*/ 36 w 49"/>
                  <a:gd name="T29" fmla="*/ 15 h 53"/>
                  <a:gd name="T30" fmla="*/ 43 w 49"/>
                  <a:gd name="T31"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53">
                    <a:moveTo>
                      <a:pt x="43" y="15"/>
                    </a:moveTo>
                    <a:lnTo>
                      <a:pt x="44" y="15"/>
                    </a:lnTo>
                    <a:lnTo>
                      <a:pt x="49" y="15"/>
                    </a:lnTo>
                    <a:lnTo>
                      <a:pt x="43" y="24"/>
                    </a:lnTo>
                    <a:lnTo>
                      <a:pt x="37" y="37"/>
                    </a:lnTo>
                    <a:lnTo>
                      <a:pt x="39" y="49"/>
                    </a:lnTo>
                    <a:lnTo>
                      <a:pt x="2" y="53"/>
                    </a:lnTo>
                    <a:lnTo>
                      <a:pt x="0" y="36"/>
                    </a:lnTo>
                    <a:lnTo>
                      <a:pt x="2" y="22"/>
                    </a:lnTo>
                    <a:lnTo>
                      <a:pt x="5" y="20"/>
                    </a:lnTo>
                    <a:lnTo>
                      <a:pt x="12" y="7"/>
                    </a:lnTo>
                    <a:lnTo>
                      <a:pt x="19" y="0"/>
                    </a:lnTo>
                    <a:lnTo>
                      <a:pt x="19" y="9"/>
                    </a:lnTo>
                    <a:lnTo>
                      <a:pt x="36" y="7"/>
                    </a:lnTo>
                    <a:lnTo>
                      <a:pt x="36" y="15"/>
                    </a:lnTo>
                    <a:lnTo>
                      <a:pt x="43"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41" name="Freeform 2802"/>
              <p:cNvSpPr>
                <a:spLocks/>
              </p:cNvSpPr>
              <p:nvPr/>
            </p:nvSpPr>
            <p:spPr bwMode="auto">
              <a:xfrm>
                <a:off x="3862" y="2537"/>
                <a:ext cx="51" cy="46"/>
              </a:xfrm>
              <a:custGeom>
                <a:avLst/>
                <a:gdLst>
                  <a:gd name="T0" fmla="*/ 42 w 51"/>
                  <a:gd name="T1" fmla="*/ 41 h 46"/>
                  <a:gd name="T2" fmla="*/ 37 w 51"/>
                  <a:gd name="T3" fmla="*/ 46 h 46"/>
                  <a:gd name="T4" fmla="*/ 5 w 51"/>
                  <a:gd name="T5" fmla="*/ 36 h 46"/>
                  <a:gd name="T6" fmla="*/ 0 w 51"/>
                  <a:gd name="T7" fmla="*/ 28 h 46"/>
                  <a:gd name="T8" fmla="*/ 7 w 51"/>
                  <a:gd name="T9" fmla="*/ 22 h 46"/>
                  <a:gd name="T10" fmla="*/ 7 w 51"/>
                  <a:gd name="T11" fmla="*/ 7 h 46"/>
                  <a:gd name="T12" fmla="*/ 7 w 51"/>
                  <a:gd name="T13" fmla="*/ 0 h 46"/>
                  <a:gd name="T14" fmla="*/ 19 w 51"/>
                  <a:gd name="T15" fmla="*/ 4 h 46"/>
                  <a:gd name="T16" fmla="*/ 51 w 51"/>
                  <a:gd name="T17" fmla="*/ 12 h 46"/>
                  <a:gd name="T18" fmla="*/ 42 w 51"/>
                  <a:gd name="T19"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42" y="41"/>
                    </a:moveTo>
                    <a:lnTo>
                      <a:pt x="37" y="46"/>
                    </a:lnTo>
                    <a:lnTo>
                      <a:pt x="5" y="36"/>
                    </a:lnTo>
                    <a:lnTo>
                      <a:pt x="0" y="28"/>
                    </a:lnTo>
                    <a:lnTo>
                      <a:pt x="7" y="22"/>
                    </a:lnTo>
                    <a:lnTo>
                      <a:pt x="7" y="7"/>
                    </a:lnTo>
                    <a:lnTo>
                      <a:pt x="7" y="0"/>
                    </a:lnTo>
                    <a:lnTo>
                      <a:pt x="19" y="4"/>
                    </a:lnTo>
                    <a:lnTo>
                      <a:pt x="51" y="12"/>
                    </a:lnTo>
                    <a:lnTo>
                      <a:pt x="42" y="4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42" name="Freeform 2803"/>
              <p:cNvSpPr>
                <a:spLocks/>
              </p:cNvSpPr>
              <p:nvPr/>
            </p:nvSpPr>
            <p:spPr bwMode="auto">
              <a:xfrm>
                <a:off x="3862" y="2537"/>
                <a:ext cx="51" cy="46"/>
              </a:xfrm>
              <a:custGeom>
                <a:avLst/>
                <a:gdLst>
                  <a:gd name="T0" fmla="*/ 42 w 51"/>
                  <a:gd name="T1" fmla="*/ 41 h 46"/>
                  <a:gd name="T2" fmla="*/ 37 w 51"/>
                  <a:gd name="T3" fmla="*/ 46 h 46"/>
                  <a:gd name="T4" fmla="*/ 5 w 51"/>
                  <a:gd name="T5" fmla="*/ 36 h 46"/>
                  <a:gd name="T6" fmla="*/ 0 w 51"/>
                  <a:gd name="T7" fmla="*/ 28 h 46"/>
                  <a:gd name="T8" fmla="*/ 7 w 51"/>
                  <a:gd name="T9" fmla="*/ 22 h 46"/>
                  <a:gd name="T10" fmla="*/ 7 w 51"/>
                  <a:gd name="T11" fmla="*/ 7 h 46"/>
                  <a:gd name="T12" fmla="*/ 7 w 51"/>
                  <a:gd name="T13" fmla="*/ 0 h 46"/>
                  <a:gd name="T14" fmla="*/ 19 w 51"/>
                  <a:gd name="T15" fmla="*/ 4 h 46"/>
                  <a:gd name="T16" fmla="*/ 51 w 51"/>
                  <a:gd name="T17" fmla="*/ 12 h 46"/>
                  <a:gd name="T18" fmla="*/ 42 w 51"/>
                  <a:gd name="T19"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42" y="41"/>
                    </a:moveTo>
                    <a:lnTo>
                      <a:pt x="37" y="46"/>
                    </a:lnTo>
                    <a:lnTo>
                      <a:pt x="5" y="36"/>
                    </a:lnTo>
                    <a:lnTo>
                      <a:pt x="0" y="28"/>
                    </a:lnTo>
                    <a:lnTo>
                      <a:pt x="7" y="22"/>
                    </a:lnTo>
                    <a:lnTo>
                      <a:pt x="7" y="7"/>
                    </a:lnTo>
                    <a:lnTo>
                      <a:pt x="7" y="0"/>
                    </a:lnTo>
                    <a:lnTo>
                      <a:pt x="19" y="4"/>
                    </a:lnTo>
                    <a:lnTo>
                      <a:pt x="51" y="12"/>
                    </a:lnTo>
                    <a:lnTo>
                      <a:pt x="42"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43" name="Freeform 2804"/>
              <p:cNvSpPr>
                <a:spLocks/>
              </p:cNvSpPr>
              <p:nvPr/>
            </p:nvSpPr>
            <p:spPr bwMode="auto">
              <a:xfrm>
                <a:off x="3840" y="2543"/>
                <a:ext cx="29" cy="40"/>
              </a:xfrm>
              <a:custGeom>
                <a:avLst/>
                <a:gdLst>
                  <a:gd name="T0" fmla="*/ 20 w 29"/>
                  <a:gd name="T1" fmla="*/ 5 h 40"/>
                  <a:gd name="T2" fmla="*/ 25 w 29"/>
                  <a:gd name="T3" fmla="*/ 6 h 40"/>
                  <a:gd name="T4" fmla="*/ 29 w 29"/>
                  <a:gd name="T5" fmla="*/ 1 h 40"/>
                  <a:gd name="T6" fmla="*/ 29 w 29"/>
                  <a:gd name="T7" fmla="*/ 16 h 40"/>
                  <a:gd name="T8" fmla="*/ 22 w 29"/>
                  <a:gd name="T9" fmla="*/ 22 h 40"/>
                  <a:gd name="T10" fmla="*/ 27 w 29"/>
                  <a:gd name="T11" fmla="*/ 30 h 40"/>
                  <a:gd name="T12" fmla="*/ 22 w 29"/>
                  <a:gd name="T13" fmla="*/ 30 h 40"/>
                  <a:gd name="T14" fmla="*/ 22 w 29"/>
                  <a:gd name="T15" fmla="*/ 39 h 40"/>
                  <a:gd name="T16" fmla="*/ 7 w 29"/>
                  <a:gd name="T17" fmla="*/ 40 h 40"/>
                  <a:gd name="T18" fmla="*/ 5 w 29"/>
                  <a:gd name="T19" fmla="*/ 23 h 40"/>
                  <a:gd name="T20" fmla="*/ 2 w 29"/>
                  <a:gd name="T21" fmla="*/ 23 h 40"/>
                  <a:gd name="T22" fmla="*/ 3 w 29"/>
                  <a:gd name="T23" fmla="*/ 13 h 40"/>
                  <a:gd name="T24" fmla="*/ 0 w 29"/>
                  <a:gd name="T25" fmla="*/ 6 h 40"/>
                  <a:gd name="T26" fmla="*/ 12 w 29"/>
                  <a:gd name="T27" fmla="*/ 5 h 40"/>
                  <a:gd name="T28" fmla="*/ 12 w 29"/>
                  <a:gd name="T29" fmla="*/ 0 h 40"/>
                  <a:gd name="T30" fmla="*/ 19 w 29"/>
                  <a:gd name="T31" fmla="*/ 0 h 40"/>
                  <a:gd name="T32" fmla="*/ 20 w 29"/>
                  <a:gd name="T33"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0">
                    <a:moveTo>
                      <a:pt x="20" y="5"/>
                    </a:moveTo>
                    <a:lnTo>
                      <a:pt x="25" y="6"/>
                    </a:lnTo>
                    <a:lnTo>
                      <a:pt x="29" y="1"/>
                    </a:lnTo>
                    <a:lnTo>
                      <a:pt x="29" y="16"/>
                    </a:lnTo>
                    <a:lnTo>
                      <a:pt x="22" y="22"/>
                    </a:lnTo>
                    <a:lnTo>
                      <a:pt x="27" y="30"/>
                    </a:lnTo>
                    <a:lnTo>
                      <a:pt x="22" y="30"/>
                    </a:lnTo>
                    <a:lnTo>
                      <a:pt x="22" y="39"/>
                    </a:lnTo>
                    <a:lnTo>
                      <a:pt x="7" y="40"/>
                    </a:lnTo>
                    <a:lnTo>
                      <a:pt x="5" y="23"/>
                    </a:lnTo>
                    <a:lnTo>
                      <a:pt x="2" y="23"/>
                    </a:lnTo>
                    <a:lnTo>
                      <a:pt x="3" y="13"/>
                    </a:lnTo>
                    <a:lnTo>
                      <a:pt x="0" y="6"/>
                    </a:lnTo>
                    <a:lnTo>
                      <a:pt x="12" y="5"/>
                    </a:lnTo>
                    <a:lnTo>
                      <a:pt x="12" y="0"/>
                    </a:lnTo>
                    <a:lnTo>
                      <a:pt x="19" y="0"/>
                    </a:lnTo>
                    <a:lnTo>
                      <a:pt x="20" y="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44" name="Freeform 2805"/>
              <p:cNvSpPr>
                <a:spLocks/>
              </p:cNvSpPr>
              <p:nvPr/>
            </p:nvSpPr>
            <p:spPr bwMode="auto">
              <a:xfrm>
                <a:off x="3840" y="2543"/>
                <a:ext cx="29" cy="40"/>
              </a:xfrm>
              <a:custGeom>
                <a:avLst/>
                <a:gdLst>
                  <a:gd name="T0" fmla="*/ 20 w 29"/>
                  <a:gd name="T1" fmla="*/ 5 h 40"/>
                  <a:gd name="T2" fmla="*/ 25 w 29"/>
                  <a:gd name="T3" fmla="*/ 6 h 40"/>
                  <a:gd name="T4" fmla="*/ 29 w 29"/>
                  <a:gd name="T5" fmla="*/ 1 h 40"/>
                  <a:gd name="T6" fmla="*/ 29 w 29"/>
                  <a:gd name="T7" fmla="*/ 16 h 40"/>
                  <a:gd name="T8" fmla="*/ 22 w 29"/>
                  <a:gd name="T9" fmla="*/ 22 h 40"/>
                  <a:gd name="T10" fmla="*/ 27 w 29"/>
                  <a:gd name="T11" fmla="*/ 30 h 40"/>
                  <a:gd name="T12" fmla="*/ 22 w 29"/>
                  <a:gd name="T13" fmla="*/ 30 h 40"/>
                  <a:gd name="T14" fmla="*/ 22 w 29"/>
                  <a:gd name="T15" fmla="*/ 39 h 40"/>
                  <a:gd name="T16" fmla="*/ 7 w 29"/>
                  <a:gd name="T17" fmla="*/ 40 h 40"/>
                  <a:gd name="T18" fmla="*/ 5 w 29"/>
                  <a:gd name="T19" fmla="*/ 23 h 40"/>
                  <a:gd name="T20" fmla="*/ 2 w 29"/>
                  <a:gd name="T21" fmla="*/ 23 h 40"/>
                  <a:gd name="T22" fmla="*/ 3 w 29"/>
                  <a:gd name="T23" fmla="*/ 13 h 40"/>
                  <a:gd name="T24" fmla="*/ 0 w 29"/>
                  <a:gd name="T25" fmla="*/ 6 h 40"/>
                  <a:gd name="T26" fmla="*/ 12 w 29"/>
                  <a:gd name="T27" fmla="*/ 5 h 40"/>
                  <a:gd name="T28" fmla="*/ 12 w 29"/>
                  <a:gd name="T29" fmla="*/ 0 h 40"/>
                  <a:gd name="T30" fmla="*/ 19 w 29"/>
                  <a:gd name="T31" fmla="*/ 0 h 40"/>
                  <a:gd name="T32" fmla="*/ 20 w 29"/>
                  <a:gd name="T33"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0">
                    <a:moveTo>
                      <a:pt x="20" y="5"/>
                    </a:moveTo>
                    <a:lnTo>
                      <a:pt x="25" y="6"/>
                    </a:lnTo>
                    <a:lnTo>
                      <a:pt x="29" y="1"/>
                    </a:lnTo>
                    <a:lnTo>
                      <a:pt x="29" y="16"/>
                    </a:lnTo>
                    <a:lnTo>
                      <a:pt x="22" y="22"/>
                    </a:lnTo>
                    <a:lnTo>
                      <a:pt x="27" y="30"/>
                    </a:lnTo>
                    <a:lnTo>
                      <a:pt x="22" y="30"/>
                    </a:lnTo>
                    <a:lnTo>
                      <a:pt x="22" y="39"/>
                    </a:lnTo>
                    <a:lnTo>
                      <a:pt x="7" y="40"/>
                    </a:lnTo>
                    <a:lnTo>
                      <a:pt x="5" y="23"/>
                    </a:lnTo>
                    <a:lnTo>
                      <a:pt x="2" y="23"/>
                    </a:lnTo>
                    <a:lnTo>
                      <a:pt x="3" y="13"/>
                    </a:lnTo>
                    <a:lnTo>
                      <a:pt x="0" y="6"/>
                    </a:lnTo>
                    <a:lnTo>
                      <a:pt x="12" y="5"/>
                    </a:lnTo>
                    <a:lnTo>
                      <a:pt x="12" y="0"/>
                    </a:lnTo>
                    <a:lnTo>
                      <a:pt x="19" y="0"/>
                    </a:lnTo>
                    <a:lnTo>
                      <a:pt x="2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45" name="Freeform 2806"/>
              <p:cNvSpPr>
                <a:spLocks/>
              </p:cNvSpPr>
              <p:nvPr/>
            </p:nvSpPr>
            <p:spPr bwMode="auto">
              <a:xfrm>
                <a:off x="3805" y="2575"/>
                <a:ext cx="40" cy="56"/>
              </a:xfrm>
              <a:custGeom>
                <a:avLst/>
                <a:gdLst>
                  <a:gd name="T0" fmla="*/ 18 w 40"/>
                  <a:gd name="T1" fmla="*/ 17 h 56"/>
                  <a:gd name="T2" fmla="*/ 38 w 40"/>
                  <a:gd name="T3" fmla="*/ 34 h 56"/>
                  <a:gd name="T4" fmla="*/ 40 w 40"/>
                  <a:gd name="T5" fmla="*/ 35 h 56"/>
                  <a:gd name="T6" fmla="*/ 38 w 40"/>
                  <a:gd name="T7" fmla="*/ 39 h 56"/>
                  <a:gd name="T8" fmla="*/ 28 w 40"/>
                  <a:gd name="T9" fmla="*/ 44 h 56"/>
                  <a:gd name="T10" fmla="*/ 22 w 40"/>
                  <a:gd name="T11" fmla="*/ 56 h 56"/>
                  <a:gd name="T12" fmla="*/ 10 w 40"/>
                  <a:gd name="T13" fmla="*/ 45 h 56"/>
                  <a:gd name="T14" fmla="*/ 10 w 40"/>
                  <a:gd name="T15" fmla="*/ 44 h 56"/>
                  <a:gd name="T16" fmla="*/ 8 w 40"/>
                  <a:gd name="T17" fmla="*/ 44 h 56"/>
                  <a:gd name="T18" fmla="*/ 6 w 40"/>
                  <a:gd name="T19" fmla="*/ 42 h 56"/>
                  <a:gd name="T20" fmla="*/ 5 w 40"/>
                  <a:gd name="T21" fmla="*/ 39 h 56"/>
                  <a:gd name="T22" fmla="*/ 8 w 40"/>
                  <a:gd name="T23" fmla="*/ 34 h 56"/>
                  <a:gd name="T24" fmla="*/ 11 w 40"/>
                  <a:gd name="T25" fmla="*/ 32 h 56"/>
                  <a:gd name="T26" fmla="*/ 11 w 40"/>
                  <a:gd name="T27" fmla="*/ 30 h 56"/>
                  <a:gd name="T28" fmla="*/ 11 w 40"/>
                  <a:gd name="T29" fmla="*/ 29 h 56"/>
                  <a:gd name="T30" fmla="*/ 6 w 40"/>
                  <a:gd name="T31" fmla="*/ 27 h 56"/>
                  <a:gd name="T32" fmla="*/ 5 w 40"/>
                  <a:gd name="T33" fmla="*/ 27 h 56"/>
                  <a:gd name="T34" fmla="*/ 3 w 40"/>
                  <a:gd name="T35" fmla="*/ 23 h 56"/>
                  <a:gd name="T36" fmla="*/ 5 w 40"/>
                  <a:gd name="T37" fmla="*/ 20 h 56"/>
                  <a:gd name="T38" fmla="*/ 6 w 40"/>
                  <a:gd name="T39" fmla="*/ 17 h 56"/>
                  <a:gd name="T40" fmla="*/ 8 w 40"/>
                  <a:gd name="T41" fmla="*/ 17 h 56"/>
                  <a:gd name="T42" fmla="*/ 10 w 40"/>
                  <a:gd name="T43" fmla="*/ 13 h 56"/>
                  <a:gd name="T44" fmla="*/ 10 w 40"/>
                  <a:gd name="T45" fmla="*/ 10 h 56"/>
                  <a:gd name="T46" fmla="*/ 8 w 40"/>
                  <a:gd name="T47" fmla="*/ 3 h 56"/>
                  <a:gd name="T48" fmla="*/ 6 w 40"/>
                  <a:gd name="T49" fmla="*/ 3 h 56"/>
                  <a:gd name="T50" fmla="*/ 5 w 40"/>
                  <a:gd name="T51" fmla="*/ 5 h 56"/>
                  <a:gd name="T52" fmla="*/ 5 w 40"/>
                  <a:gd name="T53" fmla="*/ 10 h 56"/>
                  <a:gd name="T54" fmla="*/ 5 w 40"/>
                  <a:gd name="T55" fmla="*/ 12 h 56"/>
                  <a:gd name="T56" fmla="*/ 3 w 40"/>
                  <a:gd name="T57" fmla="*/ 12 h 56"/>
                  <a:gd name="T58" fmla="*/ 0 w 40"/>
                  <a:gd name="T59" fmla="*/ 12 h 56"/>
                  <a:gd name="T60" fmla="*/ 0 w 40"/>
                  <a:gd name="T61" fmla="*/ 10 h 56"/>
                  <a:gd name="T62" fmla="*/ 3 w 40"/>
                  <a:gd name="T63" fmla="*/ 1 h 56"/>
                  <a:gd name="T64" fmla="*/ 22 w 40"/>
                  <a:gd name="T6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56">
                    <a:moveTo>
                      <a:pt x="22" y="0"/>
                    </a:moveTo>
                    <a:lnTo>
                      <a:pt x="18" y="17"/>
                    </a:lnTo>
                    <a:lnTo>
                      <a:pt x="20" y="35"/>
                    </a:lnTo>
                    <a:lnTo>
                      <a:pt x="38" y="34"/>
                    </a:lnTo>
                    <a:lnTo>
                      <a:pt x="38" y="35"/>
                    </a:lnTo>
                    <a:lnTo>
                      <a:pt x="40" y="35"/>
                    </a:lnTo>
                    <a:lnTo>
                      <a:pt x="40" y="37"/>
                    </a:lnTo>
                    <a:lnTo>
                      <a:pt x="38" y="39"/>
                    </a:lnTo>
                    <a:lnTo>
                      <a:pt x="38" y="44"/>
                    </a:lnTo>
                    <a:lnTo>
                      <a:pt x="28" y="44"/>
                    </a:lnTo>
                    <a:lnTo>
                      <a:pt x="28" y="56"/>
                    </a:lnTo>
                    <a:lnTo>
                      <a:pt x="22" y="56"/>
                    </a:lnTo>
                    <a:lnTo>
                      <a:pt x="20" y="44"/>
                    </a:lnTo>
                    <a:lnTo>
                      <a:pt x="10" y="45"/>
                    </a:lnTo>
                    <a:lnTo>
                      <a:pt x="10" y="44"/>
                    </a:lnTo>
                    <a:lnTo>
                      <a:pt x="10" y="44"/>
                    </a:lnTo>
                    <a:lnTo>
                      <a:pt x="8" y="44"/>
                    </a:lnTo>
                    <a:lnTo>
                      <a:pt x="8" y="44"/>
                    </a:lnTo>
                    <a:lnTo>
                      <a:pt x="6" y="42"/>
                    </a:lnTo>
                    <a:lnTo>
                      <a:pt x="6" y="42"/>
                    </a:lnTo>
                    <a:lnTo>
                      <a:pt x="6" y="40"/>
                    </a:lnTo>
                    <a:lnTo>
                      <a:pt x="5" y="39"/>
                    </a:lnTo>
                    <a:lnTo>
                      <a:pt x="5" y="37"/>
                    </a:lnTo>
                    <a:lnTo>
                      <a:pt x="8" y="34"/>
                    </a:lnTo>
                    <a:lnTo>
                      <a:pt x="10" y="34"/>
                    </a:lnTo>
                    <a:lnTo>
                      <a:pt x="11" y="32"/>
                    </a:lnTo>
                    <a:lnTo>
                      <a:pt x="11" y="32"/>
                    </a:lnTo>
                    <a:lnTo>
                      <a:pt x="11" y="30"/>
                    </a:lnTo>
                    <a:lnTo>
                      <a:pt x="13" y="29"/>
                    </a:lnTo>
                    <a:lnTo>
                      <a:pt x="11" y="29"/>
                    </a:lnTo>
                    <a:lnTo>
                      <a:pt x="10" y="29"/>
                    </a:lnTo>
                    <a:lnTo>
                      <a:pt x="6" y="27"/>
                    </a:lnTo>
                    <a:lnTo>
                      <a:pt x="5" y="29"/>
                    </a:lnTo>
                    <a:lnTo>
                      <a:pt x="5" y="27"/>
                    </a:lnTo>
                    <a:lnTo>
                      <a:pt x="3" y="27"/>
                    </a:lnTo>
                    <a:lnTo>
                      <a:pt x="3" y="23"/>
                    </a:lnTo>
                    <a:lnTo>
                      <a:pt x="3" y="20"/>
                    </a:lnTo>
                    <a:lnTo>
                      <a:pt x="5" y="20"/>
                    </a:lnTo>
                    <a:lnTo>
                      <a:pt x="5" y="18"/>
                    </a:lnTo>
                    <a:lnTo>
                      <a:pt x="6" y="17"/>
                    </a:lnTo>
                    <a:lnTo>
                      <a:pt x="6" y="17"/>
                    </a:lnTo>
                    <a:lnTo>
                      <a:pt x="8" y="17"/>
                    </a:lnTo>
                    <a:lnTo>
                      <a:pt x="10" y="15"/>
                    </a:lnTo>
                    <a:lnTo>
                      <a:pt x="10" y="13"/>
                    </a:lnTo>
                    <a:lnTo>
                      <a:pt x="11" y="12"/>
                    </a:lnTo>
                    <a:lnTo>
                      <a:pt x="10" y="10"/>
                    </a:lnTo>
                    <a:lnTo>
                      <a:pt x="8" y="5"/>
                    </a:lnTo>
                    <a:lnTo>
                      <a:pt x="8" y="3"/>
                    </a:lnTo>
                    <a:lnTo>
                      <a:pt x="6" y="3"/>
                    </a:lnTo>
                    <a:lnTo>
                      <a:pt x="6" y="3"/>
                    </a:lnTo>
                    <a:lnTo>
                      <a:pt x="5" y="5"/>
                    </a:lnTo>
                    <a:lnTo>
                      <a:pt x="5" y="5"/>
                    </a:lnTo>
                    <a:lnTo>
                      <a:pt x="5" y="7"/>
                    </a:lnTo>
                    <a:lnTo>
                      <a:pt x="5" y="10"/>
                    </a:lnTo>
                    <a:lnTo>
                      <a:pt x="5" y="10"/>
                    </a:lnTo>
                    <a:lnTo>
                      <a:pt x="5" y="12"/>
                    </a:lnTo>
                    <a:lnTo>
                      <a:pt x="3" y="12"/>
                    </a:lnTo>
                    <a:lnTo>
                      <a:pt x="3" y="12"/>
                    </a:lnTo>
                    <a:lnTo>
                      <a:pt x="1" y="12"/>
                    </a:lnTo>
                    <a:lnTo>
                      <a:pt x="0" y="12"/>
                    </a:lnTo>
                    <a:lnTo>
                      <a:pt x="0" y="10"/>
                    </a:lnTo>
                    <a:lnTo>
                      <a:pt x="0" y="10"/>
                    </a:lnTo>
                    <a:lnTo>
                      <a:pt x="0" y="7"/>
                    </a:lnTo>
                    <a:lnTo>
                      <a:pt x="3" y="1"/>
                    </a:lnTo>
                    <a:lnTo>
                      <a:pt x="3" y="1"/>
                    </a:lnTo>
                    <a:lnTo>
                      <a:pt x="22"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46" name="Freeform 2807"/>
              <p:cNvSpPr>
                <a:spLocks/>
              </p:cNvSpPr>
              <p:nvPr/>
            </p:nvSpPr>
            <p:spPr bwMode="auto">
              <a:xfrm>
                <a:off x="3805" y="2575"/>
                <a:ext cx="40" cy="56"/>
              </a:xfrm>
              <a:custGeom>
                <a:avLst/>
                <a:gdLst>
                  <a:gd name="T0" fmla="*/ 18 w 40"/>
                  <a:gd name="T1" fmla="*/ 17 h 56"/>
                  <a:gd name="T2" fmla="*/ 38 w 40"/>
                  <a:gd name="T3" fmla="*/ 34 h 56"/>
                  <a:gd name="T4" fmla="*/ 40 w 40"/>
                  <a:gd name="T5" fmla="*/ 35 h 56"/>
                  <a:gd name="T6" fmla="*/ 38 w 40"/>
                  <a:gd name="T7" fmla="*/ 39 h 56"/>
                  <a:gd name="T8" fmla="*/ 28 w 40"/>
                  <a:gd name="T9" fmla="*/ 44 h 56"/>
                  <a:gd name="T10" fmla="*/ 22 w 40"/>
                  <a:gd name="T11" fmla="*/ 56 h 56"/>
                  <a:gd name="T12" fmla="*/ 10 w 40"/>
                  <a:gd name="T13" fmla="*/ 45 h 56"/>
                  <a:gd name="T14" fmla="*/ 10 w 40"/>
                  <a:gd name="T15" fmla="*/ 44 h 56"/>
                  <a:gd name="T16" fmla="*/ 8 w 40"/>
                  <a:gd name="T17" fmla="*/ 44 h 56"/>
                  <a:gd name="T18" fmla="*/ 6 w 40"/>
                  <a:gd name="T19" fmla="*/ 42 h 56"/>
                  <a:gd name="T20" fmla="*/ 5 w 40"/>
                  <a:gd name="T21" fmla="*/ 39 h 56"/>
                  <a:gd name="T22" fmla="*/ 8 w 40"/>
                  <a:gd name="T23" fmla="*/ 34 h 56"/>
                  <a:gd name="T24" fmla="*/ 11 w 40"/>
                  <a:gd name="T25" fmla="*/ 32 h 56"/>
                  <a:gd name="T26" fmla="*/ 11 w 40"/>
                  <a:gd name="T27" fmla="*/ 30 h 56"/>
                  <a:gd name="T28" fmla="*/ 11 w 40"/>
                  <a:gd name="T29" fmla="*/ 29 h 56"/>
                  <a:gd name="T30" fmla="*/ 6 w 40"/>
                  <a:gd name="T31" fmla="*/ 27 h 56"/>
                  <a:gd name="T32" fmla="*/ 5 w 40"/>
                  <a:gd name="T33" fmla="*/ 27 h 56"/>
                  <a:gd name="T34" fmla="*/ 3 w 40"/>
                  <a:gd name="T35" fmla="*/ 23 h 56"/>
                  <a:gd name="T36" fmla="*/ 5 w 40"/>
                  <a:gd name="T37" fmla="*/ 20 h 56"/>
                  <a:gd name="T38" fmla="*/ 6 w 40"/>
                  <a:gd name="T39" fmla="*/ 17 h 56"/>
                  <a:gd name="T40" fmla="*/ 8 w 40"/>
                  <a:gd name="T41" fmla="*/ 17 h 56"/>
                  <a:gd name="T42" fmla="*/ 10 w 40"/>
                  <a:gd name="T43" fmla="*/ 13 h 56"/>
                  <a:gd name="T44" fmla="*/ 10 w 40"/>
                  <a:gd name="T45" fmla="*/ 10 h 56"/>
                  <a:gd name="T46" fmla="*/ 8 w 40"/>
                  <a:gd name="T47" fmla="*/ 3 h 56"/>
                  <a:gd name="T48" fmla="*/ 6 w 40"/>
                  <a:gd name="T49" fmla="*/ 3 h 56"/>
                  <a:gd name="T50" fmla="*/ 5 w 40"/>
                  <a:gd name="T51" fmla="*/ 5 h 56"/>
                  <a:gd name="T52" fmla="*/ 5 w 40"/>
                  <a:gd name="T53" fmla="*/ 10 h 56"/>
                  <a:gd name="T54" fmla="*/ 5 w 40"/>
                  <a:gd name="T55" fmla="*/ 12 h 56"/>
                  <a:gd name="T56" fmla="*/ 3 w 40"/>
                  <a:gd name="T57" fmla="*/ 12 h 56"/>
                  <a:gd name="T58" fmla="*/ 0 w 40"/>
                  <a:gd name="T59" fmla="*/ 12 h 56"/>
                  <a:gd name="T60" fmla="*/ 0 w 40"/>
                  <a:gd name="T61" fmla="*/ 10 h 56"/>
                  <a:gd name="T62" fmla="*/ 3 w 40"/>
                  <a:gd name="T63" fmla="*/ 1 h 56"/>
                  <a:gd name="T64" fmla="*/ 22 w 40"/>
                  <a:gd name="T6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56">
                    <a:moveTo>
                      <a:pt x="22" y="0"/>
                    </a:moveTo>
                    <a:lnTo>
                      <a:pt x="18" y="17"/>
                    </a:lnTo>
                    <a:lnTo>
                      <a:pt x="20" y="35"/>
                    </a:lnTo>
                    <a:lnTo>
                      <a:pt x="38" y="34"/>
                    </a:lnTo>
                    <a:lnTo>
                      <a:pt x="38" y="35"/>
                    </a:lnTo>
                    <a:lnTo>
                      <a:pt x="40" y="35"/>
                    </a:lnTo>
                    <a:lnTo>
                      <a:pt x="40" y="37"/>
                    </a:lnTo>
                    <a:lnTo>
                      <a:pt x="38" y="39"/>
                    </a:lnTo>
                    <a:lnTo>
                      <a:pt x="38" y="44"/>
                    </a:lnTo>
                    <a:lnTo>
                      <a:pt x="28" y="44"/>
                    </a:lnTo>
                    <a:lnTo>
                      <a:pt x="28" y="56"/>
                    </a:lnTo>
                    <a:lnTo>
                      <a:pt x="22" y="56"/>
                    </a:lnTo>
                    <a:lnTo>
                      <a:pt x="20" y="44"/>
                    </a:lnTo>
                    <a:lnTo>
                      <a:pt x="10" y="45"/>
                    </a:lnTo>
                    <a:lnTo>
                      <a:pt x="10" y="44"/>
                    </a:lnTo>
                    <a:lnTo>
                      <a:pt x="10" y="44"/>
                    </a:lnTo>
                    <a:lnTo>
                      <a:pt x="8" y="44"/>
                    </a:lnTo>
                    <a:lnTo>
                      <a:pt x="8" y="44"/>
                    </a:lnTo>
                    <a:lnTo>
                      <a:pt x="6" y="42"/>
                    </a:lnTo>
                    <a:lnTo>
                      <a:pt x="6" y="42"/>
                    </a:lnTo>
                    <a:lnTo>
                      <a:pt x="6" y="40"/>
                    </a:lnTo>
                    <a:lnTo>
                      <a:pt x="5" y="39"/>
                    </a:lnTo>
                    <a:lnTo>
                      <a:pt x="5" y="37"/>
                    </a:lnTo>
                    <a:lnTo>
                      <a:pt x="8" y="34"/>
                    </a:lnTo>
                    <a:lnTo>
                      <a:pt x="10" y="34"/>
                    </a:lnTo>
                    <a:lnTo>
                      <a:pt x="11" y="32"/>
                    </a:lnTo>
                    <a:lnTo>
                      <a:pt x="11" y="32"/>
                    </a:lnTo>
                    <a:lnTo>
                      <a:pt x="11" y="30"/>
                    </a:lnTo>
                    <a:lnTo>
                      <a:pt x="13" y="29"/>
                    </a:lnTo>
                    <a:lnTo>
                      <a:pt x="11" y="29"/>
                    </a:lnTo>
                    <a:lnTo>
                      <a:pt x="10" y="29"/>
                    </a:lnTo>
                    <a:lnTo>
                      <a:pt x="6" y="27"/>
                    </a:lnTo>
                    <a:lnTo>
                      <a:pt x="5" y="29"/>
                    </a:lnTo>
                    <a:lnTo>
                      <a:pt x="5" y="27"/>
                    </a:lnTo>
                    <a:lnTo>
                      <a:pt x="3" y="27"/>
                    </a:lnTo>
                    <a:lnTo>
                      <a:pt x="3" y="23"/>
                    </a:lnTo>
                    <a:lnTo>
                      <a:pt x="3" y="20"/>
                    </a:lnTo>
                    <a:lnTo>
                      <a:pt x="5" y="20"/>
                    </a:lnTo>
                    <a:lnTo>
                      <a:pt x="5" y="18"/>
                    </a:lnTo>
                    <a:lnTo>
                      <a:pt x="6" y="17"/>
                    </a:lnTo>
                    <a:lnTo>
                      <a:pt x="6" y="17"/>
                    </a:lnTo>
                    <a:lnTo>
                      <a:pt x="8" y="17"/>
                    </a:lnTo>
                    <a:lnTo>
                      <a:pt x="10" y="15"/>
                    </a:lnTo>
                    <a:lnTo>
                      <a:pt x="10" y="13"/>
                    </a:lnTo>
                    <a:lnTo>
                      <a:pt x="11" y="12"/>
                    </a:lnTo>
                    <a:lnTo>
                      <a:pt x="10" y="10"/>
                    </a:lnTo>
                    <a:lnTo>
                      <a:pt x="8" y="5"/>
                    </a:lnTo>
                    <a:lnTo>
                      <a:pt x="8" y="3"/>
                    </a:lnTo>
                    <a:lnTo>
                      <a:pt x="6" y="3"/>
                    </a:lnTo>
                    <a:lnTo>
                      <a:pt x="6" y="3"/>
                    </a:lnTo>
                    <a:lnTo>
                      <a:pt x="5" y="5"/>
                    </a:lnTo>
                    <a:lnTo>
                      <a:pt x="5" y="5"/>
                    </a:lnTo>
                    <a:lnTo>
                      <a:pt x="5" y="7"/>
                    </a:lnTo>
                    <a:lnTo>
                      <a:pt x="5" y="10"/>
                    </a:lnTo>
                    <a:lnTo>
                      <a:pt x="5" y="10"/>
                    </a:lnTo>
                    <a:lnTo>
                      <a:pt x="5" y="12"/>
                    </a:lnTo>
                    <a:lnTo>
                      <a:pt x="3" y="12"/>
                    </a:lnTo>
                    <a:lnTo>
                      <a:pt x="3" y="12"/>
                    </a:lnTo>
                    <a:lnTo>
                      <a:pt x="1" y="12"/>
                    </a:lnTo>
                    <a:lnTo>
                      <a:pt x="0" y="12"/>
                    </a:lnTo>
                    <a:lnTo>
                      <a:pt x="0" y="10"/>
                    </a:lnTo>
                    <a:lnTo>
                      <a:pt x="0" y="10"/>
                    </a:lnTo>
                    <a:lnTo>
                      <a:pt x="0" y="7"/>
                    </a:lnTo>
                    <a:lnTo>
                      <a:pt x="3" y="1"/>
                    </a:lnTo>
                    <a:lnTo>
                      <a:pt x="3" y="1"/>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47" name="Freeform 2808"/>
              <p:cNvSpPr>
                <a:spLocks/>
              </p:cNvSpPr>
              <p:nvPr/>
            </p:nvSpPr>
            <p:spPr bwMode="auto">
              <a:xfrm>
                <a:off x="3994" y="2417"/>
                <a:ext cx="29" cy="41"/>
              </a:xfrm>
              <a:custGeom>
                <a:avLst/>
                <a:gdLst>
                  <a:gd name="T0" fmla="*/ 29 w 29"/>
                  <a:gd name="T1" fmla="*/ 17 h 41"/>
                  <a:gd name="T2" fmla="*/ 27 w 29"/>
                  <a:gd name="T3" fmla="*/ 37 h 41"/>
                  <a:gd name="T4" fmla="*/ 2 w 29"/>
                  <a:gd name="T5" fmla="*/ 41 h 41"/>
                  <a:gd name="T6" fmla="*/ 0 w 29"/>
                  <a:gd name="T7" fmla="*/ 4 h 41"/>
                  <a:gd name="T8" fmla="*/ 15 w 29"/>
                  <a:gd name="T9" fmla="*/ 2 h 41"/>
                  <a:gd name="T10" fmla="*/ 29 w 29"/>
                  <a:gd name="T11" fmla="*/ 0 h 41"/>
                  <a:gd name="T12" fmla="*/ 29 w 29"/>
                  <a:gd name="T13" fmla="*/ 9 h 41"/>
                  <a:gd name="T14" fmla="*/ 29 w 29"/>
                  <a:gd name="T15" fmla="*/ 9 h 41"/>
                  <a:gd name="T16" fmla="*/ 29 w 29"/>
                  <a:gd name="T17" fmla="*/ 15 h 41"/>
                  <a:gd name="T18" fmla="*/ 29 w 29"/>
                  <a:gd name="T19" fmla="*/ 17 h 41"/>
                  <a:gd name="T20" fmla="*/ 29 w 29"/>
                  <a:gd name="T21"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1">
                    <a:moveTo>
                      <a:pt x="29" y="17"/>
                    </a:moveTo>
                    <a:lnTo>
                      <a:pt x="27" y="37"/>
                    </a:lnTo>
                    <a:lnTo>
                      <a:pt x="2" y="41"/>
                    </a:lnTo>
                    <a:lnTo>
                      <a:pt x="0" y="4"/>
                    </a:lnTo>
                    <a:lnTo>
                      <a:pt x="15" y="2"/>
                    </a:lnTo>
                    <a:lnTo>
                      <a:pt x="29" y="0"/>
                    </a:lnTo>
                    <a:lnTo>
                      <a:pt x="29" y="9"/>
                    </a:lnTo>
                    <a:lnTo>
                      <a:pt x="29" y="9"/>
                    </a:lnTo>
                    <a:lnTo>
                      <a:pt x="29" y="15"/>
                    </a:lnTo>
                    <a:lnTo>
                      <a:pt x="29" y="17"/>
                    </a:lnTo>
                    <a:lnTo>
                      <a:pt x="29" y="1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48" name="Freeform 2809"/>
              <p:cNvSpPr>
                <a:spLocks/>
              </p:cNvSpPr>
              <p:nvPr/>
            </p:nvSpPr>
            <p:spPr bwMode="auto">
              <a:xfrm>
                <a:off x="3994" y="2417"/>
                <a:ext cx="29" cy="41"/>
              </a:xfrm>
              <a:custGeom>
                <a:avLst/>
                <a:gdLst>
                  <a:gd name="T0" fmla="*/ 29 w 29"/>
                  <a:gd name="T1" fmla="*/ 17 h 41"/>
                  <a:gd name="T2" fmla="*/ 27 w 29"/>
                  <a:gd name="T3" fmla="*/ 37 h 41"/>
                  <a:gd name="T4" fmla="*/ 2 w 29"/>
                  <a:gd name="T5" fmla="*/ 41 h 41"/>
                  <a:gd name="T6" fmla="*/ 0 w 29"/>
                  <a:gd name="T7" fmla="*/ 4 h 41"/>
                  <a:gd name="T8" fmla="*/ 15 w 29"/>
                  <a:gd name="T9" fmla="*/ 2 h 41"/>
                  <a:gd name="T10" fmla="*/ 29 w 29"/>
                  <a:gd name="T11" fmla="*/ 0 h 41"/>
                  <a:gd name="T12" fmla="*/ 29 w 29"/>
                  <a:gd name="T13" fmla="*/ 9 h 41"/>
                  <a:gd name="T14" fmla="*/ 29 w 29"/>
                  <a:gd name="T15" fmla="*/ 9 h 41"/>
                  <a:gd name="T16" fmla="*/ 29 w 29"/>
                  <a:gd name="T17" fmla="*/ 15 h 41"/>
                  <a:gd name="T18" fmla="*/ 29 w 29"/>
                  <a:gd name="T19" fmla="*/ 17 h 41"/>
                  <a:gd name="T20" fmla="*/ 29 w 29"/>
                  <a:gd name="T21"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1">
                    <a:moveTo>
                      <a:pt x="29" y="17"/>
                    </a:moveTo>
                    <a:lnTo>
                      <a:pt x="27" y="37"/>
                    </a:lnTo>
                    <a:lnTo>
                      <a:pt x="2" y="41"/>
                    </a:lnTo>
                    <a:lnTo>
                      <a:pt x="0" y="4"/>
                    </a:lnTo>
                    <a:lnTo>
                      <a:pt x="15" y="2"/>
                    </a:lnTo>
                    <a:lnTo>
                      <a:pt x="29" y="0"/>
                    </a:lnTo>
                    <a:lnTo>
                      <a:pt x="29" y="9"/>
                    </a:lnTo>
                    <a:lnTo>
                      <a:pt x="29" y="9"/>
                    </a:lnTo>
                    <a:lnTo>
                      <a:pt x="29" y="15"/>
                    </a:lnTo>
                    <a:lnTo>
                      <a:pt x="29" y="17"/>
                    </a:lnTo>
                    <a:lnTo>
                      <a:pt x="2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49" name="Freeform 2810"/>
              <p:cNvSpPr>
                <a:spLocks noEditPoints="1"/>
              </p:cNvSpPr>
              <p:nvPr/>
            </p:nvSpPr>
            <p:spPr bwMode="auto">
              <a:xfrm>
                <a:off x="3996" y="2787"/>
                <a:ext cx="42" cy="52"/>
              </a:xfrm>
              <a:custGeom>
                <a:avLst/>
                <a:gdLst>
                  <a:gd name="T0" fmla="*/ 37 w 42"/>
                  <a:gd name="T1" fmla="*/ 52 h 52"/>
                  <a:gd name="T2" fmla="*/ 39 w 42"/>
                  <a:gd name="T3" fmla="*/ 50 h 52"/>
                  <a:gd name="T4" fmla="*/ 42 w 42"/>
                  <a:gd name="T5" fmla="*/ 50 h 52"/>
                  <a:gd name="T6" fmla="*/ 37 w 42"/>
                  <a:gd name="T7" fmla="*/ 52 h 52"/>
                  <a:gd name="T8" fmla="*/ 34 w 42"/>
                  <a:gd name="T9" fmla="*/ 50 h 52"/>
                  <a:gd name="T10" fmla="*/ 34 w 42"/>
                  <a:gd name="T11" fmla="*/ 50 h 52"/>
                  <a:gd name="T12" fmla="*/ 17 w 42"/>
                  <a:gd name="T13" fmla="*/ 49 h 52"/>
                  <a:gd name="T14" fmla="*/ 29 w 42"/>
                  <a:gd name="T15" fmla="*/ 50 h 52"/>
                  <a:gd name="T16" fmla="*/ 29 w 42"/>
                  <a:gd name="T17" fmla="*/ 50 h 52"/>
                  <a:gd name="T18" fmla="*/ 29 w 42"/>
                  <a:gd name="T19" fmla="*/ 50 h 52"/>
                  <a:gd name="T20" fmla="*/ 24 w 42"/>
                  <a:gd name="T21" fmla="*/ 50 h 52"/>
                  <a:gd name="T22" fmla="*/ 17 w 42"/>
                  <a:gd name="T23" fmla="*/ 49 h 52"/>
                  <a:gd name="T24" fmla="*/ 13 w 42"/>
                  <a:gd name="T25" fmla="*/ 50 h 52"/>
                  <a:gd name="T26" fmla="*/ 12 w 42"/>
                  <a:gd name="T27" fmla="*/ 49 h 52"/>
                  <a:gd name="T28" fmla="*/ 17 w 42"/>
                  <a:gd name="T29" fmla="*/ 49 h 52"/>
                  <a:gd name="T30" fmla="*/ 39 w 42"/>
                  <a:gd name="T31" fmla="*/ 22 h 52"/>
                  <a:gd name="T32" fmla="*/ 41 w 42"/>
                  <a:gd name="T33" fmla="*/ 35 h 52"/>
                  <a:gd name="T34" fmla="*/ 41 w 42"/>
                  <a:gd name="T35" fmla="*/ 37 h 52"/>
                  <a:gd name="T36" fmla="*/ 41 w 42"/>
                  <a:gd name="T37" fmla="*/ 37 h 52"/>
                  <a:gd name="T38" fmla="*/ 41 w 42"/>
                  <a:gd name="T39" fmla="*/ 37 h 52"/>
                  <a:gd name="T40" fmla="*/ 39 w 42"/>
                  <a:gd name="T41" fmla="*/ 37 h 52"/>
                  <a:gd name="T42" fmla="*/ 37 w 42"/>
                  <a:gd name="T43" fmla="*/ 38 h 52"/>
                  <a:gd name="T44" fmla="*/ 35 w 42"/>
                  <a:gd name="T45" fmla="*/ 40 h 52"/>
                  <a:gd name="T46" fmla="*/ 32 w 42"/>
                  <a:gd name="T47" fmla="*/ 40 h 52"/>
                  <a:gd name="T48" fmla="*/ 32 w 42"/>
                  <a:gd name="T49" fmla="*/ 40 h 52"/>
                  <a:gd name="T50" fmla="*/ 30 w 42"/>
                  <a:gd name="T51" fmla="*/ 38 h 52"/>
                  <a:gd name="T52" fmla="*/ 25 w 42"/>
                  <a:gd name="T53" fmla="*/ 37 h 52"/>
                  <a:gd name="T54" fmla="*/ 25 w 42"/>
                  <a:gd name="T55" fmla="*/ 37 h 52"/>
                  <a:gd name="T56" fmla="*/ 24 w 42"/>
                  <a:gd name="T57" fmla="*/ 37 h 52"/>
                  <a:gd name="T58" fmla="*/ 19 w 42"/>
                  <a:gd name="T59" fmla="*/ 38 h 52"/>
                  <a:gd name="T60" fmla="*/ 17 w 42"/>
                  <a:gd name="T61" fmla="*/ 38 h 52"/>
                  <a:gd name="T62" fmla="*/ 15 w 42"/>
                  <a:gd name="T63" fmla="*/ 40 h 52"/>
                  <a:gd name="T64" fmla="*/ 12 w 42"/>
                  <a:gd name="T65" fmla="*/ 37 h 52"/>
                  <a:gd name="T66" fmla="*/ 8 w 42"/>
                  <a:gd name="T67" fmla="*/ 35 h 52"/>
                  <a:gd name="T68" fmla="*/ 8 w 42"/>
                  <a:gd name="T69" fmla="*/ 35 h 52"/>
                  <a:gd name="T70" fmla="*/ 7 w 42"/>
                  <a:gd name="T71" fmla="*/ 33 h 52"/>
                  <a:gd name="T72" fmla="*/ 3 w 42"/>
                  <a:gd name="T73" fmla="*/ 33 h 52"/>
                  <a:gd name="T74" fmla="*/ 0 w 42"/>
                  <a:gd name="T75" fmla="*/ 5 h 52"/>
                  <a:gd name="T76" fmla="*/ 0 w 42"/>
                  <a:gd name="T77" fmla="*/ 5 h 52"/>
                  <a:gd name="T78" fmla="*/ 37 w 42"/>
                  <a:gd name="T79" fmla="*/ 0 h 52"/>
                  <a:gd name="T80" fmla="*/ 37 w 42"/>
                  <a:gd name="T81" fmla="*/ 0 h 52"/>
                  <a:gd name="T82" fmla="*/ 37 w 42"/>
                  <a:gd name="T83" fmla="*/ 1 h 52"/>
                  <a:gd name="T84" fmla="*/ 37 w 42"/>
                  <a:gd name="T85" fmla="*/ 8 h 52"/>
                  <a:gd name="T86" fmla="*/ 39 w 42"/>
                  <a:gd name="T87" fmla="*/ 10 h 52"/>
                  <a:gd name="T88" fmla="*/ 39 w 42"/>
                  <a:gd name="T89" fmla="*/ 18 h 52"/>
                  <a:gd name="T90" fmla="*/ 39 w 42"/>
                  <a:gd name="T91"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 h="52">
                    <a:moveTo>
                      <a:pt x="37" y="52"/>
                    </a:moveTo>
                    <a:lnTo>
                      <a:pt x="37" y="52"/>
                    </a:lnTo>
                    <a:lnTo>
                      <a:pt x="39" y="52"/>
                    </a:lnTo>
                    <a:lnTo>
                      <a:pt x="39" y="50"/>
                    </a:lnTo>
                    <a:lnTo>
                      <a:pt x="42" y="50"/>
                    </a:lnTo>
                    <a:lnTo>
                      <a:pt x="42" y="50"/>
                    </a:lnTo>
                    <a:lnTo>
                      <a:pt x="41" y="52"/>
                    </a:lnTo>
                    <a:lnTo>
                      <a:pt x="37" y="52"/>
                    </a:lnTo>
                    <a:lnTo>
                      <a:pt x="35" y="52"/>
                    </a:lnTo>
                    <a:lnTo>
                      <a:pt x="34" y="50"/>
                    </a:lnTo>
                    <a:lnTo>
                      <a:pt x="34" y="50"/>
                    </a:lnTo>
                    <a:lnTo>
                      <a:pt x="34" y="50"/>
                    </a:lnTo>
                    <a:lnTo>
                      <a:pt x="37" y="52"/>
                    </a:lnTo>
                    <a:close/>
                    <a:moveTo>
                      <a:pt x="17" y="49"/>
                    </a:moveTo>
                    <a:lnTo>
                      <a:pt x="22" y="50"/>
                    </a:lnTo>
                    <a:lnTo>
                      <a:pt x="29" y="50"/>
                    </a:lnTo>
                    <a:lnTo>
                      <a:pt x="29" y="50"/>
                    </a:lnTo>
                    <a:lnTo>
                      <a:pt x="29" y="50"/>
                    </a:lnTo>
                    <a:lnTo>
                      <a:pt x="29" y="50"/>
                    </a:lnTo>
                    <a:lnTo>
                      <a:pt x="29" y="50"/>
                    </a:lnTo>
                    <a:lnTo>
                      <a:pt x="27" y="50"/>
                    </a:lnTo>
                    <a:lnTo>
                      <a:pt x="24" y="50"/>
                    </a:lnTo>
                    <a:lnTo>
                      <a:pt x="20" y="50"/>
                    </a:lnTo>
                    <a:lnTo>
                      <a:pt x="17" y="49"/>
                    </a:lnTo>
                    <a:lnTo>
                      <a:pt x="15" y="50"/>
                    </a:lnTo>
                    <a:lnTo>
                      <a:pt x="13" y="50"/>
                    </a:lnTo>
                    <a:lnTo>
                      <a:pt x="13" y="50"/>
                    </a:lnTo>
                    <a:lnTo>
                      <a:pt x="12" y="49"/>
                    </a:lnTo>
                    <a:lnTo>
                      <a:pt x="15" y="49"/>
                    </a:lnTo>
                    <a:lnTo>
                      <a:pt x="17" y="49"/>
                    </a:lnTo>
                    <a:lnTo>
                      <a:pt x="17" y="49"/>
                    </a:lnTo>
                    <a:close/>
                    <a:moveTo>
                      <a:pt x="39" y="22"/>
                    </a:moveTo>
                    <a:lnTo>
                      <a:pt x="41" y="35"/>
                    </a:lnTo>
                    <a:lnTo>
                      <a:pt x="41" y="35"/>
                    </a:lnTo>
                    <a:lnTo>
                      <a:pt x="41" y="35"/>
                    </a:lnTo>
                    <a:lnTo>
                      <a:pt x="41" y="37"/>
                    </a:lnTo>
                    <a:lnTo>
                      <a:pt x="41" y="37"/>
                    </a:lnTo>
                    <a:lnTo>
                      <a:pt x="41" y="37"/>
                    </a:lnTo>
                    <a:lnTo>
                      <a:pt x="41" y="37"/>
                    </a:lnTo>
                    <a:lnTo>
                      <a:pt x="41" y="37"/>
                    </a:lnTo>
                    <a:lnTo>
                      <a:pt x="39" y="37"/>
                    </a:lnTo>
                    <a:lnTo>
                      <a:pt x="39" y="37"/>
                    </a:lnTo>
                    <a:lnTo>
                      <a:pt x="37" y="37"/>
                    </a:lnTo>
                    <a:lnTo>
                      <a:pt x="37" y="38"/>
                    </a:lnTo>
                    <a:lnTo>
                      <a:pt x="37" y="38"/>
                    </a:lnTo>
                    <a:lnTo>
                      <a:pt x="35" y="40"/>
                    </a:lnTo>
                    <a:lnTo>
                      <a:pt x="35" y="40"/>
                    </a:lnTo>
                    <a:lnTo>
                      <a:pt x="32" y="40"/>
                    </a:lnTo>
                    <a:lnTo>
                      <a:pt x="32" y="40"/>
                    </a:lnTo>
                    <a:lnTo>
                      <a:pt x="32" y="40"/>
                    </a:lnTo>
                    <a:lnTo>
                      <a:pt x="32" y="38"/>
                    </a:lnTo>
                    <a:lnTo>
                      <a:pt x="30" y="38"/>
                    </a:lnTo>
                    <a:lnTo>
                      <a:pt x="27" y="38"/>
                    </a:lnTo>
                    <a:lnTo>
                      <a:pt x="25" y="37"/>
                    </a:lnTo>
                    <a:lnTo>
                      <a:pt x="25" y="37"/>
                    </a:lnTo>
                    <a:lnTo>
                      <a:pt x="25" y="37"/>
                    </a:lnTo>
                    <a:lnTo>
                      <a:pt x="24" y="38"/>
                    </a:lnTo>
                    <a:lnTo>
                      <a:pt x="24" y="37"/>
                    </a:lnTo>
                    <a:lnTo>
                      <a:pt x="20" y="37"/>
                    </a:lnTo>
                    <a:lnTo>
                      <a:pt x="19" y="38"/>
                    </a:lnTo>
                    <a:lnTo>
                      <a:pt x="19" y="38"/>
                    </a:lnTo>
                    <a:lnTo>
                      <a:pt x="17" y="38"/>
                    </a:lnTo>
                    <a:lnTo>
                      <a:pt x="17" y="40"/>
                    </a:lnTo>
                    <a:lnTo>
                      <a:pt x="15" y="40"/>
                    </a:lnTo>
                    <a:lnTo>
                      <a:pt x="13" y="38"/>
                    </a:lnTo>
                    <a:lnTo>
                      <a:pt x="12" y="37"/>
                    </a:lnTo>
                    <a:lnTo>
                      <a:pt x="8" y="35"/>
                    </a:lnTo>
                    <a:lnTo>
                      <a:pt x="8" y="35"/>
                    </a:lnTo>
                    <a:lnTo>
                      <a:pt x="8" y="35"/>
                    </a:lnTo>
                    <a:lnTo>
                      <a:pt x="8" y="35"/>
                    </a:lnTo>
                    <a:lnTo>
                      <a:pt x="7" y="33"/>
                    </a:lnTo>
                    <a:lnTo>
                      <a:pt x="7" y="33"/>
                    </a:lnTo>
                    <a:lnTo>
                      <a:pt x="5" y="33"/>
                    </a:lnTo>
                    <a:lnTo>
                      <a:pt x="3" y="33"/>
                    </a:lnTo>
                    <a:lnTo>
                      <a:pt x="0" y="8"/>
                    </a:lnTo>
                    <a:lnTo>
                      <a:pt x="0" y="5"/>
                    </a:lnTo>
                    <a:lnTo>
                      <a:pt x="0" y="5"/>
                    </a:lnTo>
                    <a:lnTo>
                      <a:pt x="0" y="5"/>
                    </a:lnTo>
                    <a:lnTo>
                      <a:pt x="0" y="1"/>
                    </a:lnTo>
                    <a:lnTo>
                      <a:pt x="37" y="0"/>
                    </a:lnTo>
                    <a:lnTo>
                      <a:pt x="37" y="0"/>
                    </a:lnTo>
                    <a:lnTo>
                      <a:pt x="37" y="0"/>
                    </a:lnTo>
                    <a:lnTo>
                      <a:pt x="37" y="1"/>
                    </a:lnTo>
                    <a:lnTo>
                      <a:pt x="37" y="1"/>
                    </a:lnTo>
                    <a:lnTo>
                      <a:pt x="37" y="6"/>
                    </a:lnTo>
                    <a:lnTo>
                      <a:pt x="37" y="8"/>
                    </a:lnTo>
                    <a:lnTo>
                      <a:pt x="39" y="10"/>
                    </a:lnTo>
                    <a:lnTo>
                      <a:pt x="39" y="10"/>
                    </a:lnTo>
                    <a:lnTo>
                      <a:pt x="39" y="18"/>
                    </a:lnTo>
                    <a:lnTo>
                      <a:pt x="39" y="18"/>
                    </a:lnTo>
                    <a:lnTo>
                      <a:pt x="39" y="18"/>
                    </a:lnTo>
                    <a:lnTo>
                      <a:pt x="39"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50" name="Freeform 2811"/>
              <p:cNvSpPr>
                <a:spLocks noEditPoints="1"/>
              </p:cNvSpPr>
              <p:nvPr/>
            </p:nvSpPr>
            <p:spPr bwMode="auto">
              <a:xfrm>
                <a:off x="3996" y="2787"/>
                <a:ext cx="42" cy="52"/>
              </a:xfrm>
              <a:custGeom>
                <a:avLst/>
                <a:gdLst>
                  <a:gd name="T0" fmla="*/ 37 w 42"/>
                  <a:gd name="T1" fmla="*/ 52 h 52"/>
                  <a:gd name="T2" fmla="*/ 39 w 42"/>
                  <a:gd name="T3" fmla="*/ 50 h 52"/>
                  <a:gd name="T4" fmla="*/ 42 w 42"/>
                  <a:gd name="T5" fmla="*/ 50 h 52"/>
                  <a:gd name="T6" fmla="*/ 37 w 42"/>
                  <a:gd name="T7" fmla="*/ 52 h 52"/>
                  <a:gd name="T8" fmla="*/ 34 w 42"/>
                  <a:gd name="T9" fmla="*/ 50 h 52"/>
                  <a:gd name="T10" fmla="*/ 34 w 42"/>
                  <a:gd name="T11" fmla="*/ 50 h 52"/>
                  <a:gd name="T12" fmla="*/ 17 w 42"/>
                  <a:gd name="T13" fmla="*/ 49 h 52"/>
                  <a:gd name="T14" fmla="*/ 29 w 42"/>
                  <a:gd name="T15" fmla="*/ 50 h 52"/>
                  <a:gd name="T16" fmla="*/ 29 w 42"/>
                  <a:gd name="T17" fmla="*/ 50 h 52"/>
                  <a:gd name="T18" fmla="*/ 29 w 42"/>
                  <a:gd name="T19" fmla="*/ 50 h 52"/>
                  <a:gd name="T20" fmla="*/ 24 w 42"/>
                  <a:gd name="T21" fmla="*/ 50 h 52"/>
                  <a:gd name="T22" fmla="*/ 17 w 42"/>
                  <a:gd name="T23" fmla="*/ 49 h 52"/>
                  <a:gd name="T24" fmla="*/ 13 w 42"/>
                  <a:gd name="T25" fmla="*/ 50 h 52"/>
                  <a:gd name="T26" fmla="*/ 12 w 42"/>
                  <a:gd name="T27" fmla="*/ 49 h 52"/>
                  <a:gd name="T28" fmla="*/ 17 w 42"/>
                  <a:gd name="T29" fmla="*/ 49 h 52"/>
                  <a:gd name="T30" fmla="*/ 39 w 42"/>
                  <a:gd name="T31" fmla="*/ 22 h 52"/>
                  <a:gd name="T32" fmla="*/ 41 w 42"/>
                  <a:gd name="T33" fmla="*/ 35 h 52"/>
                  <a:gd name="T34" fmla="*/ 41 w 42"/>
                  <a:gd name="T35" fmla="*/ 37 h 52"/>
                  <a:gd name="T36" fmla="*/ 41 w 42"/>
                  <a:gd name="T37" fmla="*/ 37 h 52"/>
                  <a:gd name="T38" fmla="*/ 41 w 42"/>
                  <a:gd name="T39" fmla="*/ 37 h 52"/>
                  <a:gd name="T40" fmla="*/ 39 w 42"/>
                  <a:gd name="T41" fmla="*/ 37 h 52"/>
                  <a:gd name="T42" fmla="*/ 37 w 42"/>
                  <a:gd name="T43" fmla="*/ 38 h 52"/>
                  <a:gd name="T44" fmla="*/ 35 w 42"/>
                  <a:gd name="T45" fmla="*/ 40 h 52"/>
                  <a:gd name="T46" fmla="*/ 32 w 42"/>
                  <a:gd name="T47" fmla="*/ 40 h 52"/>
                  <a:gd name="T48" fmla="*/ 32 w 42"/>
                  <a:gd name="T49" fmla="*/ 40 h 52"/>
                  <a:gd name="T50" fmla="*/ 30 w 42"/>
                  <a:gd name="T51" fmla="*/ 38 h 52"/>
                  <a:gd name="T52" fmla="*/ 25 w 42"/>
                  <a:gd name="T53" fmla="*/ 37 h 52"/>
                  <a:gd name="T54" fmla="*/ 25 w 42"/>
                  <a:gd name="T55" fmla="*/ 37 h 52"/>
                  <a:gd name="T56" fmla="*/ 24 w 42"/>
                  <a:gd name="T57" fmla="*/ 37 h 52"/>
                  <a:gd name="T58" fmla="*/ 19 w 42"/>
                  <a:gd name="T59" fmla="*/ 38 h 52"/>
                  <a:gd name="T60" fmla="*/ 17 w 42"/>
                  <a:gd name="T61" fmla="*/ 38 h 52"/>
                  <a:gd name="T62" fmla="*/ 15 w 42"/>
                  <a:gd name="T63" fmla="*/ 40 h 52"/>
                  <a:gd name="T64" fmla="*/ 12 w 42"/>
                  <a:gd name="T65" fmla="*/ 37 h 52"/>
                  <a:gd name="T66" fmla="*/ 8 w 42"/>
                  <a:gd name="T67" fmla="*/ 35 h 52"/>
                  <a:gd name="T68" fmla="*/ 8 w 42"/>
                  <a:gd name="T69" fmla="*/ 35 h 52"/>
                  <a:gd name="T70" fmla="*/ 7 w 42"/>
                  <a:gd name="T71" fmla="*/ 33 h 52"/>
                  <a:gd name="T72" fmla="*/ 3 w 42"/>
                  <a:gd name="T73" fmla="*/ 33 h 52"/>
                  <a:gd name="T74" fmla="*/ 0 w 42"/>
                  <a:gd name="T75" fmla="*/ 5 h 52"/>
                  <a:gd name="T76" fmla="*/ 0 w 42"/>
                  <a:gd name="T77" fmla="*/ 5 h 52"/>
                  <a:gd name="T78" fmla="*/ 37 w 42"/>
                  <a:gd name="T79" fmla="*/ 0 h 52"/>
                  <a:gd name="T80" fmla="*/ 37 w 42"/>
                  <a:gd name="T81" fmla="*/ 0 h 52"/>
                  <a:gd name="T82" fmla="*/ 37 w 42"/>
                  <a:gd name="T83" fmla="*/ 1 h 52"/>
                  <a:gd name="T84" fmla="*/ 37 w 42"/>
                  <a:gd name="T85" fmla="*/ 8 h 52"/>
                  <a:gd name="T86" fmla="*/ 39 w 42"/>
                  <a:gd name="T87" fmla="*/ 10 h 52"/>
                  <a:gd name="T88" fmla="*/ 39 w 42"/>
                  <a:gd name="T89" fmla="*/ 18 h 52"/>
                  <a:gd name="T90" fmla="*/ 39 w 42"/>
                  <a:gd name="T91"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 h="52">
                    <a:moveTo>
                      <a:pt x="37" y="52"/>
                    </a:moveTo>
                    <a:lnTo>
                      <a:pt x="37" y="52"/>
                    </a:lnTo>
                    <a:lnTo>
                      <a:pt x="39" y="52"/>
                    </a:lnTo>
                    <a:lnTo>
                      <a:pt x="39" y="50"/>
                    </a:lnTo>
                    <a:lnTo>
                      <a:pt x="42" y="50"/>
                    </a:lnTo>
                    <a:lnTo>
                      <a:pt x="42" y="50"/>
                    </a:lnTo>
                    <a:lnTo>
                      <a:pt x="41" y="52"/>
                    </a:lnTo>
                    <a:lnTo>
                      <a:pt x="37" y="52"/>
                    </a:lnTo>
                    <a:lnTo>
                      <a:pt x="35" y="52"/>
                    </a:lnTo>
                    <a:lnTo>
                      <a:pt x="34" y="50"/>
                    </a:lnTo>
                    <a:lnTo>
                      <a:pt x="34" y="50"/>
                    </a:lnTo>
                    <a:lnTo>
                      <a:pt x="34" y="50"/>
                    </a:lnTo>
                    <a:lnTo>
                      <a:pt x="37" y="52"/>
                    </a:lnTo>
                    <a:moveTo>
                      <a:pt x="17" y="49"/>
                    </a:moveTo>
                    <a:lnTo>
                      <a:pt x="22" y="50"/>
                    </a:lnTo>
                    <a:lnTo>
                      <a:pt x="29" y="50"/>
                    </a:lnTo>
                    <a:lnTo>
                      <a:pt x="29" y="50"/>
                    </a:lnTo>
                    <a:lnTo>
                      <a:pt x="29" y="50"/>
                    </a:lnTo>
                    <a:lnTo>
                      <a:pt x="29" y="50"/>
                    </a:lnTo>
                    <a:lnTo>
                      <a:pt x="29" y="50"/>
                    </a:lnTo>
                    <a:lnTo>
                      <a:pt x="27" y="50"/>
                    </a:lnTo>
                    <a:lnTo>
                      <a:pt x="24" y="50"/>
                    </a:lnTo>
                    <a:lnTo>
                      <a:pt x="20" y="50"/>
                    </a:lnTo>
                    <a:lnTo>
                      <a:pt x="17" y="49"/>
                    </a:lnTo>
                    <a:lnTo>
                      <a:pt x="15" y="50"/>
                    </a:lnTo>
                    <a:lnTo>
                      <a:pt x="13" y="50"/>
                    </a:lnTo>
                    <a:lnTo>
                      <a:pt x="13" y="50"/>
                    </a:lnTo>
                    <a:lnTo>
                      <a:pt x="12" y="49"/>
                    </a:lnTo>
                    <a:lnTo>
                      <a:pt x="15" y="49"/>
                    </a:lnTo>
                    <a:lnTo>
                      <a:pt x="17" y="49"/>
                    </a:lnTo>
                    <a:lnTo>
                      <a:pt x="17" y="49"/>
                    </a:lnTo>
                    <a:moveTo>
                      <a:pt x="39" y="22"/>
                    </a:moveTo>
                    <a:lnTo>
                      <a:pt x="41" y="35"/>
                    </a:lnTo>
                    <a:lnTo>
                      <a:pt x="41" y="35"/>
                    </a:lnTo>
                    <a:lnTo>
                      <a:pt x="41" y="35"/>
                    </a:lnTo>
                    <a:lnTo>
                      <a:pt x="41" y="37"/>
                    </a:lnTo>
                    <a:lnTo>
                      <a:pt x="41" y="37"/>
                    </a:lnTo>
                    <a:lnTo>
                      <a:pt x="41" y="37"/>
                    </a:lnTo>
                    <a:lnTo>
                      <a:pt x="41" y="37"/>
                    </a:lnTo>
                    <a:lnTo>
                      <a:pt x="41" y="37"/>
                    </a:lnTo>
                    <a:lnTo>
                      <a:pt x="39" y="37"/>
                    </a:lnTo>
                    <a:lnTo>
                      <a:pt x="39" y="37"/>
                    </a:lnTo>
                    <a:lnTo>
                      <a:pt x="37" y="37"/>
                    </a:lnTo>
                    <a:lnTo>
                      <a:pt x="37" y="38"/>
                    </a:lnTo>
                    <a:lnTo>
                      <a:pt x="37" y="38"/>
                    </a:lnTo>
                    <a:lnTo>
                      <a:pt x="35" y="40"/>
                    </a:lnTo>
                    <a:lnTo>
                      <a:pt x="35" y="40"/>
                    </a:lnTo>
                    <a:lnTo>
                      <a:pt x="32" y="40"/>
                    </a:lnTo>
                    <a:lnTo>
                      <a:pt x="32" y="40"/>
                    </a:lnTo>
                    <a:lnTo>
                      <a:pt x="32" y="40"/>
                    </a:lnTo>
                    <a:lnTo>
                      <a:pt x="32" y="38"/>
                    </a:lnTo>
                    <a:lnTo>
                      <a:pt x="30" y="38"/>
                    </a:lnTo>
                    <a:lnTo>
                      <a:pt x="27" y="38"/>
                    </a:lnTo>
                    <a:lnTo>
                      <a:pt x="25" y="37"/>
                    </a:lnTo>
                    <a:lnTo>
                      <a:pt x="25" y="37"/>
                    </a:lnTo>
                    <a:lnTo>
                      <a:pt x="25" y="37"/>
                    </a:lnTo>
                    <a:lnTo>
                      <a:pt x="24" y="38"/>
                    </a:lnTo>
                    <a:lnTo>
                      <a:pt x="24" y="37"/>
                    </a:lnTo>
                    <a:lnTo>
                      <a:pt x="20" y="37"/>
                    </a:lnTo>
                    <a:lnTo>
                      <a:pt x="19" y="38"/>
                    </a:lnTo>
                    <a:lnTo>
                      <a:pt x="19" y="38"/>
                    </a:lnTo>
                    <a:lnTo>
                      <a:pt x="17" y="38"/>
                    </a:lnTo>
                    <a:lnTo>
                      <a:pt x="17" y="40"/>
                    </a:lnTo>
                    <a:lnTo>
                      <a:pt x="15" y="40"/>
                    </a:lnTo>
                    <a:lnTo>
                      <a:pt x="13" y="38"/>
                    </a:lnTo>
                    <a:lnTo>
                      <a:pt x="12" y="37"/>
                    </a:lnTo>
                    <a:lnTo>
                      <a:pt x="8" y="35"/>
                    </a:lnTo>
                    <a:lnTo>
                      <a:pt x="8" y="35"/>
                    </a:lnTo>
                    <a:lnTo>
                      <a:pt x="8" y="35"/>
                    </a:lnTo>
                    <a:lnTo>
                      <a:pt x="8" y="35"/>
                    </a:lnTo>
                    <a:lnTo>
                      <a:pt x="7" y="33"/>
                    </a:lnTo>
                    <a:lnTo>
                      <a:pt x="7" y="33"/>
                    </a:lnTo>
                    <a:lnTo>
                      <a:pt x="5" y="33"/>
                    </a:lnTo>
                    <a:lnTo>
                      <a:pt x="3" y="33"/>
                    </a:lnTo>
                    <a:lnTo>
                      <a:pt x="0" y="8"/>
                    </a:lnTo>
                    <a:lnTo>
                      <a:pt x="0" y="5"/>
                    </a:lnTo>
                    <a:lnTo>
                      <a:pt x="0" y="5"/>
                    </a:lnTo>
                    <a:lnTo>
                      <a:pt x="0" y="5"/>
                    </a:lnTo>
                    <a:lnTo>
                      <a:pt x="0" y="1"/>
                    </a:lnTo>
                    <a:lnTo>
                      <a:pt x="37" y="0"/>
                    </a:lnTo>
                    <a:lnTo>
                      <a:pt x="37" y="0"/>
                    </a:lnTo>
                    <a:lnTo>
                      <a:pt x="37" y="0"/>
                    </a:lnTo>
                    <a:lnTo>
                      <a:pt x="37" y="1"/>
                    </a:lnTo>
                    <a:lnTo>
                      <a:pt x="37" y="1"/>
                    </a:lnTo>
                    <a:lnTo>
                      <a:pt x="37" y="6"/>
                    </a:lnTo>
                    <a:lnTo>
                      <a:pt x="37" y="8"/>
                    </a:lnTo>
                    <a:lnTo>
                      <a:pt x="39" y="10"/>
                    </a:lnTo>
                    <a:lnTo>
                      <a:pt x="39" y="10"/>
                    </a:lnTo>
                    <a:lnTo>
                      <a:pt x="39" y="18"/>
                    </a:lnTo>
                    <a:lnTo>
                      <a:pt x="39" y="18"/>
                    </a:lnTo>
                    <a:lnTo>
                      <a:pt x="39" y="18"/>
                    </a:lnTo>
                    <a:lnTo>
                      <a:pt x="3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51" name="Freeform 2812"/>
              <p:cNvSpPr>
                <a:spLocks/>
              </p:cNvSpPr>
              <p:nvPr/>
            </p:nvSpPr>
            <p:spPr bwMode="auto">
              <a:xfrm>
                <a:off x="3952" y="2642"/>
                <a:ext cx="34" cy="45"/>
              </a:xfrm>
              <a:custGeom>
                <a:avLst/>
                <a:gdLst>
                  <a:gd name="T0" fmla="*/ 32 w 34"/>
                  <a:gd name="T1" fmla="*/ 41 h 45"/>
                  <a:gd name="T2" fmla="*/ 3 w 34"/>
                  <a:gd name="T3" fmla="*/ 45 h 45"/>
                  <a:gd name="T4" fmla="*/ 3 w 34"/>
                  <a:gd name="T5" fmla="*/ 38 h 45"/>
                  <a:gd name="T6" fmla="*/ 2 w 34"/>
                  <a:gd name="T7" fmla="*/ 36 h 45"/>
                  <a:gd name="T8" fmla="*/ 0 w 34"/>
                  <a:gd name="T9" fmla="*/ 4 h 45"/>
                  <a:gd name="T10" fmla="*/ 15 w 34"/>
                  <a:gd name="T11" fmla="*/ 2 h 45"/>
                  <a:gd name="T12" fmla="*/ 30 w 34"/>
                  <a:gd name="T13" fmla="*/ 0 h 45"/>
                  <a:gd name="T14" fmla="*/ 34 w 34"/>
                  <a:gd name="T15" fmla="*/ 39 h 45"/>
                  <a:gd name="T16" fmla="*/ 34 w 34"/>
                  <a:gd name="T17" fmla="*/ 39 h 45"/>
                  <a:gd name="T18" fmla="*/ 32 w 34"/>
                  <a:gd name="T19" fmla="*/ 39 h 45"/>
                  <a:gd name="T20" fmla="*/ 32 w 34"/>
                  <a:gd name="T21"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5">
                    <a:moveTo>
                      <a:pt x="32" y="41"/>
                    </a:moveTo>
                    <a:lnTo>
                      <a:pt x="3" y="45"/>
                    </a:lnTo>
                    <a:lnTo>
                      <a:pt x="3" y="38"/>
                    </a:lnTo>
                    <a:lnTo>
                      <a:pt x="2" y="36"/>
                    </a:lnTo>
                    <a:lnTo>
                      <a:pt x="0" y="4"/>
                    </a:lnTo>
                    <a:lnTo>
                      <a:pt x="15" y="2"/>
                    </a:lnTo>
                    <a:lnTo>
                      <a:pt x="30" y="0"/>
                    </a:lnTo>
                    <a:lnTo>
                      <a:pt x="34" y="39"/>
                    </a:lnTo>
                    <a:lnTo>
                      <a:pt x="34" y="39"/>
                    </a:lnTo>
                    <a:lnTo>
                      <a:pt x="32" y="39"/>
                    </a:lnTo>
                    <a:lnTo>
                      <a:pt x="32"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52" name="Freeform 2813"/>
              <p:cNvSpPr>
                <a:spLocks/>
              </p:cNvSpPr>
              <p:nvPr/>
            </p:nvSpPr>
            <p:spPr bwMode="auto">
              <a:xfrm>
                <a:off x="3952" y="2642"/>
                <a:ext cx="34" cy="45"/>
              </a:xfrm>
              <a:custGeom>
                <a:avLst/>
                <a:gdLst>
                  <a:gd name="T0" fmla="*/ 32 w 34"/>
                  <a:gd name="T1" fmla="*/ 41 h 45"/>
                  <a:gd name="T2" fmla="*/ 3 w 34"/>
                  <a:gd name="T3" fmla="*/ 45 h 45"/>
                  <a:gd name="T4" fmla="*/ 3 w 34"/>
                  <a:gd name="T5" fmla="*/ 38 h 45"/>
                  <a:gd name="T6" fmla="*/ 2 w 34"/>
                  <a:gd name="T7" fmla="*/ 36 h 45"/>
                  <a:gd name="T8" fmla="*/ 0 w 34"/>
                  <a:gd name="T9" fmla="*/ 4 h 45"/>
                  <a:gd name="T10" fmla="*/ 15 w 34"/>
                  <a:gd name="T11" fmla="*/ 2 h 45"/>
                  <a:gd name="T12" fmla="*/ 30 w 34"/>
                  <a:gd name="T13" fmla="*/ 0 h 45"/>
                  <a:gd name="T14" fmla="*/ 34 w 34"/>
                  <a:gd name="T15" fmla="*/ 39 h 45"/>
                  <a:gd name="T16" fmla="*/ 34 w 34"/>
                  <a:gd name="T17" fmla="*/ 39 h 45"/>
                  <a:gd name="T18" fmla="*/ 32 w 34"/>
                  <a:gd name="T19" fmla="*/ 39 h 45"/>
                  <a:gd name="T20" fmla="*/ 32 w 34"/>
                  <a:gd name="T21"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5">
                    <a:moveTo>
                      <a:pt x="32" y="41"/>
                    </a:moveTo>
                    <a:lnTo>
                      <a:pt x="3" y="45"/>
                    </a:lnTo>
                    <a:lnTo>
                      <a:pt x="3" y="38"/>
                    </a:lnTo>
                    <a:lnTo>
                      <a:pt x="2" y="36"/>
                    </a:lnTo>
                    <a:lnTo>
                      <a:pt x="0" y="4"/>
                    </a:lnTo>
                    <a:lnTo>
                      <a:pt x="15" y="2"/>
                    </a:lnTo>
                    <a:lnTo>
                      <a:pt x="30" y="0"/>
                    </a:lnTo>
                    <a:lnTo>
                      <a:pt x="34" y="39"/>
                    </a:lnTo>
                    <a:lnTo>
                      <a:pt x="34" y="39"/>
                    </a:lnTo>
                    <a:lnTo>
                      <a:pt x="32" y="39"/>
                    </a:lnTo>
                    <a:lnTo>
                      <a:pt x="32"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53" name="Freeform 2814"/>
              <p:cNvSpPr>
                <a:spLocks/>
              </p:cNvSpPr>
              <p:nvPr/>
            </p:nvSpPr>
            <p:spPr bwMode="auto">
              <a:xfrm>
                <a:off x="3798" y="2688"/>
                <a:ext cx="49" cy="26"/>
              </a:xfrm>
              <a:custGeom>
                <a:avLst/>
                <a:gdLst>
                  <a:gd name="T0" fmla="*/ 40 w 49"/>
                  <a:gd name="T1" fmla="*/ 4 h 26"/>
                  <a:gd name="T2" fmla="*/ 40 w 49"/>
                  <a:gd name="T3" fmla="*/ 7 h 26"/>
                  <a:gd name="T4" fmla="*/ 49 w 49"/>
                  <a:gd name="T5" fmla="*/ 7 h 26"/>
                  <a:gd name="T6" fmla="*/ 49 w 49"/>
                  <a:gd name="T7" fmla="*/ 15 h 26"/>
                  <a:gd name="T8" fmla="*/ 49 w 49"/>
                  <a:gd name="T9" fmla="*/ 24 h 26"/>
                  <a:gd name="T10" fmla="*/ 17 w 49"/>
                  <a:gd name="T11" fmla="*/ 26 h 26"/>
                  <a:gd name="T12" fmla="*/ 8 w 49"/>
                  <a:gd name="T13" fmla="*/ 22 h 26"/>
                  <a:gd name="T14" fmla="*/ 5 w 49"/>
                  <a:gd name="T15" fmla="*/ 14 h 26"/>
                  <a:gd name="T16" fmla="*/ 0 w 49"/>
                  <a:gd name="T17" fmla="*/ 14 h 26"/>
                  <a:gd name="T18" fmla="*/ 0 w 49"/>
                  <a:gd name="T19" fmla="*/ 12 h 26"/>
                  <a:gd name="T20" fmla="*/ 0 w 49"/>
                  <a:gd name="T21" fmla="*/ 10 h 26"/>
                  <a:gd name="T22" fmla="*/ 1 w 49"/>
                  <a:gd name="T23" fmla="*/ 9 h 26"/>
                  <a:gd name="T24" fmla="*/ 1 w 49"/>
                  <a:gd name="T25" fmla="*/ 4 h 26"/>
                  <a:gd name="T26" fmla="*/ 1 w 49"/>
                  <a:gd name="T27" fmla="*/ 4 h 26"/>
                  <a:gd name="T28" fmla="*/ 3 w 49"/>
                  <a:gd name="T29" fmla="*/ 2 h 26"/>
                  <a:gd name="T30" fmla="*/ 5 w 49"/>
                  <a:gd name="T31" fmla="*/ 2 h 26"/>
                  <a:gd name="T32" fmla="*/ 8 w 49"/>
                  <a:gd name="T33" fmla="*/ 0 h 26"/>
                  <a:gd name="T34" fmla="*/ 27 w 49"/>
                  <a:gd name="T35" fmla="*/ 0 h 26"/>
                  <a:gd name="T36" fmla="*/ 40 w 49"/>
                  <a:gd name="T3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26">
                    <a:moveTo>
                      <a:pt x="40" y="4"/>
                    </a:moveTo>
                    <a:lnTo>
                      <a:pt x="40" y="7"/>
                    </a:lnTo>
                    <a:lnTo>
                      <a:pt x="49" y="7"/>
                    </a:lnTo>
                    <a:lnTo>
                      <a:pt x="49" y="15"/>
                    </a:lnTo>
                    <a:lnTo>
                      <a:pt x="49" y="24"/>
                    </a:lnTo>
                    <a:lnTo>
                      <a:pt x="17" y="26"/>
                    </a:lnTo>
                    <a:lnTo>
                      <a:pt x="8" y="22"/>
                    </a:lnTo>
                    <a:lnTo>
                      <a:pt x="5" y="14"/>
                    </a:lnTo>
                    <a:lnTo>
                      <a:pt x="0" y="14"/>
                    </a:lnTo>
                    <a:lnTo>
                      <a:pt x="0" y="12"/>
                    </a:lnTo>
                    <a:lnTo>
                      <a:pt x="0" y="10"/>
                    </a:lnTo>
                    <a:lnTo>
                      <a:pt x="1" y="9"/>
                    </a:lnTo>
                    <a:lnTo>
                      <a:pt x="1" y="4"/>
                    </a:lnTo>
                    <a:lnTo>
                      <a:pt x="1" y="4"/>
                    </a:lnTo>
                    <a:lnTo>
                      <a:pt x="3" y="2"/>
                    </a:lnTo>
                    <a:lnTo>
                      <a:pt x="5" y="2"/>
                    </a:lnTo>
                    <a:lnTo>
                      <a:pt x="8" y="0"/>
                    </a:lnTo>
                    <a:lnTo>
                      <a:pt x="27" y="0"/>
                    </a:lnTo>
                    <a:lnTo>
                      <a:pt x="40"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54" name="Freeform 2815"/>
              <p:cNvSpPr>
                <a:spLocks/>
              </p:cNvSpPr>
              <p:nvPr/>
            </p:nvSpPr>
            <p:spPr bwMode="auto">
              <a:xfrm>
                <a:off x="3798" y="2688"/>
                <a:ext cx="49" cy="26"/>
              </a:xfrm>
              <a:custGeom>
                <a:avLst/>
                <a:gdLst>
                  <a:gd name="T0" fmla="*/ 40 w 49"/>
                  <a:gd name="T1" fmla="*/ 4 h 26"/>
                  <a:gd name="T2" fmla="*/ 40 w 49"/>
                  <a:gd name="T3" fmla="*/ 7 h 26"/>
                  <a:gd name="T4" fmla="*/ 49 w 49"/>
                  <a:gd name="T5" fmla="*/ 7 h 26"/>
                  <a:gd name="T6" fmla="*/ 49 w 49"/>
                  <a:gd name="T7" fmla="*/ 15 h 26"/>
                  <a:gd name="T8" fmla="*/ 49 w 49"/>
                  <a:gd name="T9" fmla="*/ 24 h 26"/>
                  <a:gd name="T10" fmla="*/ 17 w 49"/>
                  <a:gd name="T11" fmla="*/ 26 h 26"/>
                  <a:gd name="T12" fmla="*/ 8 w 49"/>
                  <a:gd name="T13" fmla="*/ 22 h 26"/>
                  <a:gd name="T14" fmla="*/ 5 w 49"/>
                  <a:gd name="T15" fmla="*/ 14 h 26"/>
                  <a:gd name="T16" fmla="*/ 0 w 49"/>
                  <a:gd name="T17" fmla="*/ 14 h 26"/>
                  <a:gd name="T18" fmla="*/ 0 w 49"/>
                  <a:gd name="T19" fmla="*/ 12 h 26"/>
                  <a:gd name="T20" fmla="*/ 0 w 49"/>
                  <a:gd name="T21" fmla="*/ 10 h 26"/>
                  <a:gd name="T22" fmla="*/ 1 w 49"/>
                  <a:gd name="T23" fmla="*/ 9 h 26"/>
                  <a:gd name="T24" fmla="*/ 1 w 49"/>
                  <a:gd name="T25" fmla="*/ 4 h 26"/>
                  <a:gd name="T26" fmla="*/ 1 w 49"/>
                  <a:gd name="T27" fmla="*/ 4 h 26"/>
                  <a:gd name="T28" fmla="*/ 3 w 49"/>
                  <a:gd name="T29" fmla="*/ 2 h 26"/>
                  <a:gd name="T30" fmla="*/ 5 w 49"/>
                  <a:gd name="T31" fmla="*/ 2 h 26"/>
                  <a:gd name="T32" fmla="*/ 8 w 49"/>
                  <a:gd name="T33" fmla="*/ 0 h 26"/>
                  <a:gd name="T34" fmla="*/ 27 w 49"/>
                  <a:gd name="T35" fmla="*/ 0 h 26"/>
                  <a:gd name="T36" fmla="*/ 40 w 49"/>
                  <a:gd name="T3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26">
                    <a:moveTo>
                      <a:pt x="40" y="4"/>
                    </a:moveTo>
                    <a:lnTo>
                      <a:pt x="40" y="7"/>
                    </a:lnTo>
                    <a:lnTo>
                      <a:pt x="49" y="7"/>
                    </a:lnTo>
                    <a:lnTo>
                      <a:pt x="49" y="15"/>
                    </a:lnTo>
                    <a:lnTo>
                      <a:pt x="49" y="24"/>
                    </a:lnTo>
                    <a:lnTo>
                      <a:pt x="17" y="26"/>
                    </a:lnTo>
                    <a:lnTo>
                      <a:pt x="8" y="22"/>
                    </a:lnTo>
                    <a:lnTo>
                      <a:pt x="5" y="14"/>
                    </a:lnTo>
                    <a:lnTo>
                      <a:pt x="0" y="14"/>
                    </a:lnTo>
                    <a:lnTo>
                      <a:pt x="0" y="12"/>
                    </a:lnTo>
                    <a:lnTo>
                      <a:pt x="0" y="10"/>
                    </a:lnTo>
                    <a:lnTo>
                      <a:pt x="1" y="9"/>
                    </a:lnTo>
                    <a:lnTo>
                      <a:pt x="1" y="4"/>
                    </a:lnTo>
                    <a:lnTo>
                      <a:pt x="1" y="4"/>
                    </a:lnTo>
                    <a:lnTo>
                      <a:pt x="3" y="2"/>
                    </a:lnTo>
                    <a:lnTo>
                      <a:pt x="5" y="2"/>
                    </a:lnTo>
                    <a:lnTo>
                      <a:pt x="8" y="0"/>
                    </a:lnTo>
                    <a:lnTo>
                      <a:pt x="27" y="0"/>
                    </a:lnTo>
                    <a:lnTo>
                      <a:pt x="4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55" name="Freeform 2816"/>
              <p:cNvSpPr>
                <a:spLocks/>
              </p:cNvSpPr>
              <p:nvPr/>
            </p:nvSpPr>
            <p:spPr bwMode="auto">
              <a:xfrm>
                <a:off x="3904" y="2692"/>
                <a:ext cx="33" cy="39"/>
              </a:xfrm>
              <a:custGeom>
                <a:avLst/>
                <a:gdLst>
                  <a:gd name="T0" fmla="*/ 33 w 33"/>
                  <a:gd name="T1" fmla="*/ 25 h 39"/>
                  <a:gd name="T2" fmla="*/ 33 w 33"/>
                  <a:gd name="T3" fmla="*/ 32 h 39"/>
                  <a:gd name="T4" fmla="*/ 28 w 33"/>
                  <a:gd name="T5" fmla="*/ 34 h 39"/>
                  <a:gd name="T6" fmla="*/ 14 w 33"/>
                  <a:gd name="T7" fmla="*/ 34 h 39"/>
                  <a:gd name="T8" fmla="*/ 16 w 33"/>
                  <a:gd name="T9" fmla="*/ 39 h 39"/>
                  <a:gd name="T10" fmla="*/ 4 w 33"/>
                  <a:gd name="T11" fmla="*/ 39 h 39"/>
                  <a:gd name="T12" fmla="*/ 2 w 33"/>
                  <a:gd name="T13" fmla="*/ 25 h 39"/>
                  <a:gd name="T14" fmla="*/ 0 w 33"/>
                  <a:gd name="T15" fmla="*/ 1 h 39"/>
                  <a:gd name="T16" fmla="*/ 17 w 33"/>
                  <a:gd name="T17" fmla="*/ 0 h 39"/>
                  <a:gd name="T18" fmla="*/ 19 w 33"/>
                  <a:gd name="T19" fmla="*/ 17 h 39"/>
                  <a:gd name="T20" fmla="*/ 33 w 33"/>
                  <a:gd name="T21"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3" y="25"/>
                    </a:moveTo>
                    <a:lnTo>
                      <a:pt x="33" y="32"/>
                    </a:lnTo>
                    <a:lnTo>
                      <a:pt x="28" y="34"/>
                    </a:lnTo>
                    <a:lnTo>
                      <a:pt x="14" y="34"/>
                    </a:lnTo>
                    <a:lnTo>
                      <a:pt x="16" y="39"/>
                    </a:lnTo>
                    <a:lnTo>
                      <a:pt x="4" y="39"/>
                    </a:lnTo>
                    <a:lnTo>
                      <a:pt x="2" y="25"/>
                    </a:lnTo>
                    <a:lnTo>
                      <a:pt x="0" y="1"/>
                    </a:lnTo>
                    <a:lnTo>
                      <a:pt x="17" y="0"/>
                    </a:lnTo>
                    <a:lnTo>
                      <a:pt x="19" y="17"/>
                    </a:lnTo>
                    <a:lnTo>
                      <a:pt x="33"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56" name="Freeform 2817"/>
              <p:cNvSpPr>
                <a:spLocks/>
              </p:cNvSpPr>
              <p:nvPr/>
            </p:nvSpPr>
            <p:spPr bwMode="auto">
              <a:xfrm>
                <a:off x="3904" y="2692"/>
                <a:ext cx="33" cy="39"/>
              </a:xfrm>
              <a:custGeom>
                <a:avLst/>
                <a:gdLst>
                  <a:gd name="T0" fmla="*/ 33 w 33"/>
                  <a:gd name="T1" fmla="*/ 25 h 39"/>
                  <a:gd name="T2" fmla="*/ 33 w 33"/>
                  <a:gd name="T3" fmla="*/ 32 h 39"/>
                  <a:gd name="T4" fmla="*/ 28 w 33"/>
                  <a:gd name="T5" fmla="*/ 34 h 39"/>
                  <a:gd name="T6" fmla="*/ 14 w 33"/>
                  <a:gd name="T7" fmla="*/ 34 h 39"/>
                  <a:gd name="T8" fmla="*/ 16 w 33"/>
                  <a:gd name="T9" fmla="*/ 39 h 39"/>
                  <a:gd name="T10" fmla="*/ 4 w 33"/>
                  <a:gd name="T11" fmla="*/ 39 h 39"/>
                  <a:gd name="T12" fmla="*/ 2 w 33"/>
                  <a:gd name="T13" fmla="*/ 25 h 39"/>
                  <a:gd name="T14" fmla="*/ 0 w 33"/>
                  <a:gd name="T15" fmla="*/ 1 h 39"/>
                  <a:gd name="T16" fmla="*/ 17 w 33"/>
                  <a:gd name="T17" fmla="*/ 0 h 39"/>
                  <a:gd name="T18" fmla="*/ 19 w 33"/>
                  <a:gd name="T19" fmla="*/ 17 h 39"/>
                  <a:gd name="T20" fmla="*/ 33 w 33"/>
                  <a:gd name="T21"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3" y="25"/>
                    </a:moveTo>
                    <a:lnTo>
                      <a:pt x="33" y="32"/>
                    </a:lnTo>
                    <a:lnTo>
                      <a:pt x="28" y="34"/>
                    </a:lnTo>
                    <a:lnTo>
                      <a:pt x="14" y="34"/>
                    </a:lnTo>
                    <a:lnTo>
                      <a:pt x="16" y="39"/>
                    </a:lnTo>
                    <a:lnTo>
                      <a:pt x="4" y="39"/>
                    </a:lnTo>
                    <a:lnTo>
                      <a:pt x="2" y="25"/>
                    </a:lnTo>
                    <a:lnTo>
                      <a:pt x="0" y="1"/>
                    </a:lnTo>
                    <a:lnTo>
                      <a:pt x="17" y="0"/>
                    </a:lnTo>
                    <a:lnTo>
                      <a:pt x="19" y="17"/>
                    </a:lnTo>
                    <a:lnTo>
                      <a:pt x="33"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 name="Group 3019"/>
            <p:cNvGrpSpPr>
              <a:grpSpLocks/>
            </p:cNvGrpSpPr>
            <p:nvPr/>
          </p:nvGrpSpPr>
          <p:grpSpPr bwMode="auto">
            <a:xfrm>
              <a:off x="5487988" y="2890838"/>
              <a:ext cx="901700" cy="1585913"/>
              <a:chOff x="3457" y="1821"/>
              <a:chExt cx="568" cy="999"/>
            </a:xfrm>
          </p:grpSpPr>
          <p:sp>
            <p:nvSpPr>
              <p:cNvPr id="3257" name="Freeform 2819"/>
              <p:cNvSpPr>
                <a:spLocks/>
              </p:cNvSpPr>
              <p:nvPr/>
            </p:nvSpPr>
            <p:spPr bwMode="auto">
              <a:xfrm>
                <a:off x="3948" y="2683"/>
                <a:ext cx="38" cy="41"/>
              </a:xfrm>
              <a:custGeom>
                <a:avLst/>
                <a:gdLst>
                  <a:gd name="T0" fmla="*/ 36 w 38"/>
                  <a:gd name="T1" fmla="*/ 0 h 41"/>
                  <a:gd name="T2" fmla="*/ 38 w 38"/>
                  <a:gd name="T3" fmla="*/ 37 h 41"/>
                  <a:gd name="T4" fmla="*/ 23 w 38"/>
                  <a:gd name="T5" fmla="*/ 39 h 41"/>
                  <a:gd name="T6" fmla="*/ 4 w 38"/>
                  <a:gd name="T7" fmla="*/ 41 h 41"/>
                  <a:gd name="T8" fmla="*/ 2 w 38"/>
                  <a:gd name="T9" fmla="*/ 15 h 41"/>
                  <a:gd name="T10" fmla="*/ 0 w 38"/>
                  <a:gd name="T11" fmla="*/ 5 h 41"/>
                  <a:gd name="T12" fmla="*/ 4 w 38"/>
                  <a:gd name="T13" fmla="*/ 4 h 41"/>
                  <a:gd name="T14" fmla="*/ 7 w 38"/>
                  <a:gd name="T15" fmla="*/ 4 h 41"/>
                  <a:gd name="T16" fmla="*/ 36 w 3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36" y="0"/>
                    </a:moveTo>
                    <a:lnTo>
                      <a:pt x="38" y="37"/>
                    </a:lnTo>
                    <a:lnTo>
                      <a:pt x="23" y="39"/>
                    </a:lnTo>
                    <a:lnTo>
                      <a:pt x="4" y="41"/>
                    </a:lnTo>
                    <a:lnTo>
                      <a:pt x="2" y="15"/>
                    </a:lnTo>
                    <a:lnTo>
                      <a:pt x="0" y="5"/>
                    </a:lnTo>
                    <a:lnTo>
                      <a:pt x="4" y="4"/>
                    </a:lnTo>
                    <a:lnTo>
                      <a:pt x="7" y="4"/>
                    </a:lnTo>
                    <a:lnTo>
                      <a:pt x="3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58" name="Freeform 2820"/>
              <p:cNvSpPr>
                <a:spLocks/>
              </p:cNvSpPr>
              <p:nvPr/>
            </p:nvSpPr>
            <p:spPr bwMode="auto">
              <a:xfrm>
                <a:off x="3948" y="2683"/>
                <a:ext cx="38" cy="41"/>
              </a:xfrm>
              <a:custGeom>
                <a:avLst/>
                <a:gdLst>
                  <a:gd name="T0" fmla="*/ 36 w 38"/>
                  <a:gd name="T1" fmla="*/ 0 h 41"/>
                  <a:gd name="T2" fmla="*/ 38 w 38"/>
                  <a:gd name="T3" fmla="*/ 37 h 41"/>
                  <a:gd name="T4" fmla="*/ 23 w 38"/>
                  <a:gd name="T5" fmla="*/ 39 h 41"/>
                  <a:gd name="T6" fmla="*/ 4 w 38"/>
                  <a:gd name="T7" fmla="*/ 41 h 41"/>
                  <a:gd name="T8" fmla="*/ 2 w 38"/>
                  <a:gd name="T9" fmla="*/ 15 h 41"/>
                  <a:gd name="T10" fmla="*/ 0 w 38"/>
                  <a:gd name="T11" fmla="*/ 5 h 41"/>
                  <a:gd name="T12" fmla="*/ 4 w 38"/>
                  <a:gd name="T13" fmla="*/ 4 h 41"/>
                  <a:gd name="T14" fmla="*/ 7 w 38"/>
                  <a:gd name="T15" fmla="*/ 4 h 41"/>
                  <a:gd name="T16" fmla="*/ 36 w 3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36" y="0"/>
                    </a:moveTo>
                    <a:lnTo>
                      <a:pt x="38" y="37"/>
                    </a:lnTo>
                    <a:lnTo>
                      <a:pt x="23" y="39"/>
                    </a:lnTo>
                    <a:lnTo>
                      <a:pt x="4" y="41"/>
                    </a:lnTo>
                    <a:lnTo>
                      <a:pt x="2" y="15"/>
                    </a:lnTo>
                    <a:lnTo>
                      <a:pt x="0" y="5"/>
                    </a:lnTo>
                    <a:lnTo>
                      <a:pt x="4" y="4"/>
                    </a:lnTo>
                    <a:lnTo>
                      <a:pt x="7" y="4"/>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59" name="Freeform 2821"/>
              <p:cNvSpPr>
                <a:spLocks/>
              </p:cNvSpPr>
              <p:nvPr/>
            </p:nvSpPr>
            <p:spPr bwMode="auto">
              <a:xfrm>
                <a:off x="3977" y="2570"/>
                <a:ext cx="44" cy="39"/>
              </a:xfrm>
              <a:custGeom>
                <a:avLst/>
                <a:gdLst>
                  <a:gd name="T0" fmla="*/ 44 w 44"/>
                  <a:gd name="T1" fmla="*/ 0 h 39"/>
                  <a:gd name="T2" fmla="*/ 43 w 44"/>
                  <a:gd name="T3" fmla="*/ 30 h 39"/>
                  <a:gd name="T4" fmla="*/ 43 w 44"/>
                  <a:gd name="T5" fmla="*/ 30 h 39"/>
                  <a:gd name="T6" fmla="*/ 43 w 44"/>
                  <a:gd name="T7" fmla="*/ 35 h 39"/>
                  <a:gd name="T8" fmla="*/ 4 w 44"/>
                  <a:gd name="T9" fmla="*/ 39 h 39"/>
                  <a:gd name="T10" fmla="*/ 0 w 44"/>
                  <a:gd name="T11" fmla="*/ 3 h 39"/>
                  <a:gd name="T12" fmla="*/ 9 w 44"/>
                  <a:gd name="T13" fmla="*/ 3 h 39"/>
                  <a:gd name="T14" fmla="*/ 44 w 44"/>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9">
                    <a:moveTo>
                      <a:pt x="44" y="0"/>
                    </a:moveTo>
                    <a:lnTo>
                      <a:pt x="43" y="30"/>
                    </a:lnTo>
                    <a:lnTo>
                      <a:pt x="43" y="30"/>
                    </a:lnTo>
                    <a:lnTo>
                      <a:pt x="43" y="35"/>
                    </a:lnTo>
                    <a:lnTo>
                      <a:pt x="4" y="39"/>
                    </a:lnTo>
                    <a:lnTo>
                      <a:pt x="0" y="3"/>
                    </a:lnTo>
                    <a:lnTo>
                      <a:pt x="9" y="3"/>
                    </a:lnTo>
                    <a:lnTo>
                      <a:pt x="4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60" name="Freeform 2822"/>
              <p:cNvSpPr>
                <a:spLocks/>
              </p:cNvSpPr>
              <p:nvPr/>
            </p:nvSpPr>
            <p:spPr bwMode="auto">
              <a:xfrm>
                <a:off x="3977" y="2570"/>
                <a:ext cx="44" cy="39"/>
              </a:xfrm>
              <a:custGeom>
                <a:avLst/>
                <a:gdLst>
                  <a:gd name="T0" fmla="*/ 44 w 44"/>
                  <a:gd name="T1" fmla="*/ 0 h 39"/>
                  <a:gd name="T2" fmla="*/ 43 w 44"/>
                  <a:gd name="T3" fmla="*/ 30 h 39"/>
                  <a:gd name="T4" fmla="*/ 43 w 44"/>
                  <a:gd name="T5" fmla="*/ 30 h 39"/>
                  <a:gd name="T6" fmla="*/ 43 w 44"/>
                  <a:gd name="T7" fmla="*/ 35 h 39"/>
                  <a:gd name="T8" fmla="*/ 4 w 44"/>
                  <a:gd name="T9" fmla="*/ 39 h 39"/>
                  <a:gd name="T10" fmla="*/ 0 w 44"/>
                  <a:gd name="T11" fmla="*/ 3 h 39"/>
                  <a:gd name="T12" fmla="*/ 9 w 44"/>
                  <a:gd name="T13" fmla="*/ 3 h 39"/>
                  <a:gd name="T14" fmla="*/ 44 w 44"/>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9">
                    <a:moveTo>
                      <a:pt x="44" y="0"/>
                    </a:moveTo>
                    <a:lnTo>
                      <a:pt x="43" y="30"/>
                    </a:lnTo>
                    <a:lnTo>
                      <a:pt x="43" y="30"/>
                    </a:lnTo>
                    <a:lnTo>
                      <a:pt x="43" y="35"/>
                    </a:lnTo>
                    <a:lnTo>
                      <a:pt x="4" y="39"/>
                    </a:lnTo>
                    <a:lnTo>
                      <a:pt x="0" y="3"/>
                    </a:lnTo>
                    <a:lnTo>
                      <a:pt x="9" y="3"/>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61" name="Freeform 2823"/>
              <p:cNvSpPr>
                <a:spLocks/>
              </p:cNvSpPr>
              <p:nvPr/>
            </p:nvSpPr>
            <p:spPr bwMode="auto">
              <a:xfrm>
                <a:off x="3906" y="2415"/>
                <a:ext cx="37" cy="39"/>
              </a:xfrm>
              <a:custGeom>
                <a:avLst/>
                <a:gdLst>
                  <a:gd name="T0" fmla="*/ 37 w 37"/>
                  <a:gd name="T1" fmla="*/ 39 h 39"/>
                  <a:gd name="T2" fmla="*/ 37 w 37"/>
                  <a:gd name="T3" fmla="*/ 39 h 39"/>
                  <a:gd name="T4" fmla="*/ 19 w 37"/>
                  <a:gd name="T5" fmla="*/ 39 h 39"/>
                  <a:gd name="T6" fmla="*/ 19 w 37"/>
                  <a:gd name="T7" fmla="*/ 38 h 39"/>
                  <a:gd name="T8" fmla="*/ 2 w 37"/>
                  <a:gd name="T9" fmla="*/ 38 h 39"/>
                  <a:gd name="T10" fmla="*/ 0 w 37"/>
                  <a:gd name="T11" fmla="*/ 2 h 39"/>
                  <a:gd name="T12" fmla="*/ 4 w 37"/>
                  <a:gd name="T13" fmla="*/ 2 h 39"/>
                  <a:gd name="T14" fmla="*/ 19 w 37"/>
                  <a:gd name="T15" fmla="*/ 0 h 39"/>
                  <a:gd name="T16" fmla="*/ 22 w 37"/>
                  <a:gd name="T17" fmla="*/ 4 h 39"/>
                  <a:gd name="T18" fmla="*/ 36 w 37"/>
                  <a:gd name="T19" fmla="*/ 6 h 39"/>
                  <a:gd name="T20" fmla="*/ 36 w 37"/>
                  <a:gd name="T21" fmla="*/ 17 h 39"/>
                  <a:gd name="T22" fmla="*/ 37 w 37"/>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9">
                    <a:moveTo>
                      <a:pt x="37" y="39"/>
                    </a:moveTo>
                    <a:lnTo>
                      <a:pt x="37" y="39"/>
                    </a:lnTo>
                    <a:lnTo>
                      <a:pt x="19" y="39"/>
                    </a:lnTo>
                    <a:lnTo>
                      <a:pt x="19" y="38"/>
                    </a:lnTo>
                    <a:lnTo>
                      <a:pt x="2" y="38"/>
                    </a:lnTo>
                    <a:lnTo>
                      <a:pt x="0" y="2"/>
                    </a:lnTo>
                    <a:lnTo>
                      <a:pt x="4" y="2"/>
                    </a:lnTo>
                    <a:lnTo>
                      <a:pt x="19" y="0"/>
                    </a:lnTo>
                    <a:lnTo>
                      <a:pt x="22" y="4"/>
                    </a:lnTo>
                    <a:lnTo>
                      <a:pt x="36" y="6"/>
                    </a:lnTo>
                    <a:lnTo>
                      <a:pt x="36" y="17"/>
                    </a:lnTo>
                    <a:lnTo>
                      <a:pt x="37" y="3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62" name="Freeform 2824"/>
              <p:cNvSpPr>
                <a:spLocks/>
              </p:cNvSpPr>
              <p:nvPr/>
            </p:nvSpPr>
            <p:spPr bwMode="auto">
              <a:xfrm>
                <a:off x="3906" y="2415"/>
                <a:ext cx="37" cy="39"/>
              </a:xfrm>
              <a:custGeom>
                <a:avLst/>
                <a:gdLst>
                  <a:gd name="T0" fmla="*/ 37 w 37"/>
                  <a:gd name="T1" fmla="*/ 39 h 39"/>
                  <a:gd name="T2" fmla="*/ 37 w 37"/>
                  <a:gd name="T3" fmla="*/ 39 h 39"/>
                  <a:gd name="T4" fmla="*/ 19 w 37"/>
                  <a:gd name="T5" fmla="*/ 39 h 39"/>
                  <a:gd name="T6" fmla="*/ 19 w 37"/>
                  <a:gd name="T7" fmla="*/ 38 h 39"/>
                  <a:gd name="T8" fmla="*/ 2 w 37"/>
                  <a:gd name="T9" fmla="*/ 38 h 39"/>
                  <a:gd name="T10" fmla="*/ 0 w 37"/>
                  <a:gd name="T11" fmla="*/ 2 h 39"/>
                  <a:gd name="T12" fmla="*/ 4 w 37"/>
                  <a:gd name="T13" fmla="*/ 2 h 39"/>
                  <a:gd name="T14" fmla="*/ 19 w 37"/>
                  <a:gd name="T15" fmla="*/ 0 h 39"/>
                  <a:gd name="T16" fmla="*/ 22 w 37"/>
                  <a:gd name="T17" fmla="*/ 4 h 39"/>
                  <a:gd name="T18" fmla="*/ 36 w 37"/>
                  <a:gd name="T19" fmla="*/ 6 h 39"/>
                  <a:gd name="T20" fmla="*/ 36 w 37"/>
                  <a:gd name="T21" fmla="*/ 17 h 39"/>
                  <a:gd name="T22" fmla="*/ 37 w 37"/>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9">
                    <a:moveTo>
                      <a:pt x="37" y="39"/>
                    </a:moveTo>
                    <a:lnTo>
                      <a:pt x="37" y="39"/>
                    </a:lnTo>
                    <a:lnTo>
                      <a:pt x="19" y="39"/>
                    </a:lnTo>
                    <a:lnTo>
                      <a:pt x="19" y="38"/>
                    </a:lnTo>
                    <a:lnTo>
                      <a:pt x="2" y="38"/>
                    </a:lnTo>
                    <a:lnTo>
                      <a:pt x="0" y="2"/>
                    </a:lnTo>
                    <a:lnTo>
                      <a:pt x="4" y="2"/>
                    </a:lnTo>
                    <a:lnTo>
                      <a:pt x="19" y="0"/>
                    </a:lnTo>
                    <a:lnTo>
                      <a:pt x="22" y="4"/>
                    </a:lnTo>
                    <a:lnTo>
                      <a:pt x="36" y="6"/>
                    </a:lnTo>
                    <a:lnTo>
                      <a:pt x="36" y="17"/>
                    </a:lnTo>
                    <a:lnTo>
                      <a:pt x="37"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63" name="Freeform 2825"/>
              <p:cNvSpPr>
                <a:spLocks/>
              </p:cNvSpPr>
              <p:nvPr/>
            </p:nvSpPr>
            <p:spPr bwMode="auto">
              <a:xfrm>
                <a:off x="3932" y="2724"/>
                <a:ext cx="27" cy="44"/>
              </a:xfrm>
              <a:custGeom>
                <a:avLst/>
                <a:gdLst>
                  <a:gd name="T0" fmla="*/ 15 w 27"/>
                  <a:gd name="T1" fmla="*/ 0 h 44"/>
                  <a:gd name="T2" fmla="*/ 16 w 27"/>
                  <a:gd name="T3" fmla="*/ 8 h 44"/>
                  <a:gd name="T4" fmla="*/ 23 w 27"/>
                  <a:gd name="T5" fmla="*/ 8 h 44"/>
                  <a:gd name="T6" fmla="*/ 27 w 27"/>
                  <a:gd name="T7" fmla="*/ 40 h 44"/>
                  <a:gd name="T8" fmla="*/ 16 w 27"/>
                  <a:gd name="T9" fmla="*/ 44 h 44"/>
                  <a:gd name="T10" fmla="*/ 15 w 27"/>
                  <a:gd name="T11" fmla="*/ 40 h 44"/>
                  <a:gd name="T12" fmla="*/ 3 w 27"/>
                  <a:gd name="T13" fmla="*/ 42 h 44"/>
                  <a:gd name="T14" fmla="*/ 0 w 27"/>
                  <a:gd name="T15" fmla="*/ 7 h 44"/>
                  <a:gd name="T16" fmla="*/ 0 w 27"/>
                  <a:gd name="T17" fmla="*/ 3 h 44"/>
                  <a:gd name="T18" fmla="*/ 0 w 27"/>
                  <a:gd name="T19" fmla="*/ 2 h 44"/>
                  <a:gd name="T20" fmla="*/ 5 w 27"/>
                  <a:gd name="T21" fmla="*/ 0 h 44"/>
                  <a:gd name="T22" fmla="*/ 15 w 27"/>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4">
                    <a:moveTo>
                      <a:pt x="15" y="0"/>
                    </a:moveTo>
                    <a:lnTo>
                      <a:pt x="16" y="8"/>
                    </a:lnTo>
                    <a:lnTo>
                      <a:pt x="23" y="8"/>
                    </a:lnTo>
                    <a:lnTo>
                      <a:pt x="27" y="40"/>
                    </a:lnTo>
                    <a:lnTo>
                      <a:pt x="16" y="44"/>
                    </a:lnTo>
                    <a:lnTo>
                      <a:pt x="15" y="40"/>
                    </a:lnTo>
                    <a:lnTo>
                      <a:pt x="3" y="42"/>
                    </a:lnTo>
                    <a:lnTo>
                      <a:pt x="0" y="7"/>
                    </a:lnTo>
                    <a:lnTo>
                      <a:pt x="0" y="3"/>
                    </a:lnTo>
                    <a:lnTo>
                      <a:pt x="0" y="2"/>
                    </a:lnTo>
                    <a:lnTo>
                      <a:pt x="5" y="0"/>
                    </a:lnTo>
                    <a:lnTo>
                      <a:pt x="1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64" name="Freeform 2826"/>
              <p:cNvSpPr>
                <a:spLocks/>
              </p:cNvSpPr>
              <p:nvPr/>
            </p:nvSpPr>
            <p:spPr bwMode="auto">
              <a:xfrm>
                <a:off x="3932" y="2724"/>
                <a:ext cx="27" cy="44"/>
              </a:xfrm>
              <a:custGeom>
                <a:avLst/>
                <a:gdLst>
                  <a:gd name="T0" fmla="*/ 15 w 27"/>
                  <a:gd name="T1" fmla="*/ 0 h 44"/>
                  <a:gd name="T2" fmla="*/ 16 w 27"/>
                  <a:gd name="T3" fmla="*/ 8 h 44"/>
                  <a:gd name="T4" fmla="*/ 23 w 27"/>
                  <a:gd name="T5" fmla="*/ 8 h 44"/>
                  <a:gd name="T6" fmla="*/ 27 w 27"/>
                  <a:gd name="T7" fmla="*/ 40 h 44"/>
                  <a:gd name="T8" fmla="*/ 16 w 27"/>
                  <a:gd name="T9" fmla="*/ 44 h 44"/>
                  <a:gd name="T10" fmla="*/ 15 w 27"/>
                  <a:gd name="T11" fmla="*/ 40 h 44"/>
                  <a:gd name="T12" fmla="*/ 3 w 27"/>
                  <a:gd name="T13" fmla="*/ 42 h 44"/>
                  <a:gd name="T14" fmla="*/ 0 w 27"/>
                  <a:gd name="T15" fmla="*/ 7 h 44"/>
                  <a:gd name="T16" fmla="*/ 0 w 27"/>
                  <a:gd name="T17" fmla="*/ 3 h 44"/>
                  <a:gd name="T18" fmla="*/ 0 w 27"/>
                  <a:gd name="T19" fmla="*/ 2 h 44"/>
                  <a:gd name="T20" fmla="*/ 5 w 27"/>
                  <a:gd name="T21" fmla="*/ 0 h 44"/>
                  <a:gd name="T22" fmla="*/ 15 w 27"/>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4">
                    <a:moveTo>
                      <a:pt x="15" y="0"/>
                    </a:moveTo>
                    <a:lnTo>
                      <a:pt x="16" y="8"/>
                    </a:lnTo>
                    <a:lnTo>
                      <a:pt x="23" y="8"/>
                    </a:lnTo>
                    <a:lnTo>
                      <a:pt x="27" y="40"/>
                    </a:lnTo>
                    <a:lnTo>
                      <a:pt x="16" y="44"/>
                    </a:lnTo>
                    <a:lnTo>
                      <a:pt x="15" y="40"/>
                    </a:lnTo>
                    <a:lnTo>
                      <a:pt x="3" y="42"/>
                    </a:lnTo>
                    <a:lnTo>
                      <a:pt x="0" y="7"/>
                    </a:lnTo>
                    <a:lnTo>
                      <a:pt x="0" y="3"/>
                    </a:lnTo>
                    <a:lnTo>
                      <a:pt x="0" y="2"/>
                    </a:lnTo>
                    <a:lnTo>
                      <a:pt x="5" y="0"/>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65" name="Freeform 2827"/>
              <p:cNvSpPr>
                <a:spLocks/>
              </p:cNvSpPr>
              <p:nvPr/>
            </p:nvSpPr>
            <p:spPr bwMode="auto">
              <a:xfrm>
                <a:off x="3981" y="2605"/>
                <a:ext cx="39" cy="37"/>
              </a:xfrm>
              <a:custGeom>
                <a:avLst/>
                <a:gdLst>
                  <a:gd name="T0" fmla="*/ 39 w 39"/>
                  <a:gd name="T1" fmla="*/ 34 h 37"/>
                  <a:gd name="T2" fmla="*/ 1 w 39"/>
                  <a:gd name="T3" fmla="*/ 37 h 37"/>
                  <a:gd name="T4" fmla="*/ 0 w 39"/>
                  <a:gd name="T5" fmla="*/ 4 h 37"/>
                  <a:gd name="T6" fmla="*/ 39 w 39"/>
                  <a:gd name="T7" fmla="*/ 0 h 37"/>
                  <a:gd name="T8" fmla="*/ 39 w 39"/>
                  <a:gd name="T9" fmla="*/ 12 h 37"/>
                  <a:gd name="T10" fmla="*/ 39 w 39"/>
                  <a:gd name="T11" fmla="*/ 12 h 37"/>
                  <a:gd name="T12" fmla="*/ 39 w 39"/>
                  <a:gd name="T13" fmla="*/ 27 h 37"/>
                  <a:gd name="T14" fmla="*/ 39 w 39"/>
                  <a:gd name="T15" fmla="*/ 3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7">
                    <a:moveTo>
                      <a:pt x="39" y="34"/>
                    </a:moveTo>
                    <a:lnTo>
                      <a:pt x="1" y="37"/>
                    </a:lnTo>
                    <a:lnTo>
                      <a:pt x="0" y="4"/>
                    </a:lnTo>
                    <a:lnTo>
                      <a:pt x="39" y="0"/>
                    </a:lnTo>
                    <a:lnTo>
                      <a:pt x="39" y="12"/>
                    </a:lnTo>
                    <a:lnTo>
                      <a:pt x="39" y="12"/>
                    </a:lnTo>
                    <a:lnTo>
                      <a:pt x="39" y="27"/>
                    </a:lnTo>
                    <a:lnTo>
                      <a:pt x="39"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66" name="Freeform 2828"/>
              <p:cNvSpPr>
                <a:spLocks/>
              </p:cNvSpPr>
              <p:nvPr/>
            </p:nvSpPr>
            <p:spPr bwMode="auto">
              <a:xfrm>
                <a:off x="3981" y="2605"/>
                <a:ext cx="39" cy="37"/>
              </a:xfrm>
              <a:custGeom>
                <a:avLst/>
                <a:gdLst>
                  <a:gd name="T0" fmla="*/ 39 w 39"/>
                  <a:gd name="T1" fmla="*/ 34 h 37"/>
                  <a:gd name="T2" fmla="*/ 1 w 39"/>
                  <a:gd name="T3" fmla="*/ 37 h 37"/>
                  <a:gd name="T4" fmla="*/ 0 w 39"/>
                  <a:gd name="T5" fmla="*/ 4 h 37"/>
                  <a:gd name="T6" fmla="*/ 39 w 39"/>
                  <a:gd name="T7" fmla="*/ 0 h 37"/>
                  <a:gd name="T8" fmla="*/ 39 w 39"/>
                  <a:gd name="T9" fmla="*/ 12 h 37"/>
                  <a:gd name="T10" fmla="*/ 39 w 39"/>
                  <a:gd name="T11" fmla="*/ 12 h 37"/>
                  <a:gd name="T12" fmla="*/ 39 w 39"/>
                  <a:gd name="T13" fmla="*/ 27 h 37"/>
                  <a:gd name="T14" fmla="*/ 39 w 39"/>
                  <a:gd name="T15" fmla="*/ 3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7">
                    <a:moveTo>
                      <a:pt x="39" y="34"/>
                    </a:moveTo>
                    <a:lnTo>
                      <a:pt x="1" y="37"/>
                    </a:lnTo>
                    <a:lnTo>
                      <a:pt x="0" y="4"/>
                    </a:lnTo>
                    <a:lnTo>
                      <a:pt x="39" y="0"/>
                    </a:lnTo>
                    <a:lnTo>
                      <a:pt x="39" y="12"/>
                    </a:lnTo>
                    <a:lnTo>
                      <a:pt x="39" y="12"/>
                    </a:lnTo>
                    <a:lnTo>
                      <a:pt x="39" y="27"/>
                    </a:lnTo>
                    <a:lnTo>
                      <a:pt x="39"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67" name="Freeform 2829"/>
              <p:cNvSpPr>
                <a:spLocks/>
              </p:cNvSpPr>
              <p:nvPr/>
            </p:nvSpPr>
            <p:spPr bwMode="auto">
              <a:xfrm>
                <a:off x="3884" y="2693"/>
                <a:ext cx="24" cy="43"/>
              </a:xfrm>
              <a:custGeom>
                <a:avLst/>
                <a:gdLst>
                  <a:gd name="T0" fmla="*/ 22 w 24"/>
                  <a:gd name="T1" fmla="*/ 24 h 43"/>
                  <a:gd name="T2" fmla="*/ 24 w 24"/>
                  <a:gd name="T3" fmla="*/ 38 h 43"/>
                  <a:gd name="T4" fmla="*/ 19 w 24"/>
                  <a:gd name="T5" fmla="*/ 38 h 43"/>
                  <a:gd name="T6" fmla="*/ 19 w 24"/>
                  <a:gd name="T7" fmla="*/ 43 h 43"/>
                  <a:gd name="T8" fmla="*/ 4 w 24"/>
                  <a:gd name="T9" fmla="*/ 43 h 43"/>
                  <a:gd name="T10" fmla="*/ 0 w 24"/>
                  <a:gd name="T11" fmla="*/ 7 h 43"/>
                  <a:gd name="T12" fmla="*/ 10 w 24"/>
                  <a:gd name="T13" fmla="*/ 2 h 43"/>
                  <a:gd name="T14" fmla="*/ 20 w 24"/>
                  <a:gd name="T15" fmla="*/ 0 h 43"/>
                  <a:gd name="T16" fmla="*/ 22 w 24"/>
                  <a:gd name="T1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3">
                    <a:moveTo>
                      <a:pt x="22" y="24"/>
                    </a:moveTo>
                    <a:lnTo>
                      <a:pt x="24" y="38"/>
                    </a:lnTo>
                    <a:lnTo>
                      <a:pt x="19" y="38"/>
                    </a:lnTo>
                    <a:lnTo>
                      <a:pt x="19" y="43"/>
                    </a:lnTo>
                    <a:lnTo>
                      <a:pt x="4" y="43"/>
                    </a:lnTo>
                    <a:lnTo>
                      <a:pt x="0" y="7"/>
                    </a:lnTo>
                    <a:lnTo>
                      <a:pt x="10" y="2"/>
                    </a:lnTo>
                    <a:lnTo>
                      <a:pt x="20" y="0"/>
                    </a:lnTo>
                    <a:lnTo>
                      <a:pt x="22"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68" name="Freeform 2830"/>
              <p:cNvSpPr>
                <a:spLocks/>
              </p:cNvSpPr>
              <p:nvPr/>
            </p:nvSpPr>
            <p:spPr bwMode="auto">
              <a:xfrm>
                <a:off x="3884" y="2693"/>
                <a:ext cx="24" cy="43"/>
              </a:xfrm>
              <a:custGeom>
                <a:avLst/>
                <a:gdLst>
                  <a:gd name="T0" fmla="*/ 22 w 24"/>
                  <a:gd name="T1" fmla="*/ 24 h 43"/>
                  <a:gd name="T2" fmla="*/ 24 w 24"/>
                  <a:gd name="T3" fmla="*/ 38 h 43"/>
                  <a:gd name="T4" fmla="*/ 19 w 24"/>
                  <a:gd name="T5" fmla="*/ 38 h 43"/>
                  <a:gd name="T6" fmla="*/ 19 w 24"/>
                  <a:gd name="T7" fmla="*/ 43 h 43"/>
                  <a:gd name="T8" fmla="*/ 4 w 24"/>
                  <a:gd name="T9" fmla="*/ 43 h 43"/>
                  <a:gd name="T10" fmla="*/ 0 w 24"/>
                  <a:gd name="T11" fmla="*/ 7 h 43"/>
                  <a:gd name="T12" fmla="*/ 10 w 24"/>
                  <a:gd name="T13" fmla="*/ 2 h 43"/>
                  <a:gd name="T14" fmla="*/ 20 w 24"/>
                  <a:gd name="T15" fmla="*/ 0 h 43"/>
                  <a:gd name="T16" fmla="*/ 22 w 24"/>
                  <a:gd name="T1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3">
                    <a:moveTo>
                      <a:pt x="22" y="24"/>
                    </a:moveTo>
                    <a:lnTo>
                      <a:pt x="24" y="38"/>
                    </a:lnTo>
                    <a:lnTo>
                      <a:pt x="19" y="38"/>
                    </a:lnTo>
                    <a:lnTo>
                      <a:pt x="19" y="43"/>
                    </a:lnTo>
                    <a:lnTo>
                      <a:pt x="4" y="43"/>
                    </a:lnTo>
                    <a:lnTo>
                      <a:pt x="0" y="7"/>
                    </a:lnTo>
                    <a:lnTo>
                      <a:pt x="10" y="2"/>
                    </a:lnTo>
                    <a:lnTo>
                      <a:pt x="20" y="0"/>
                    </a:lnTo>
                    <a:lnTo>
                      <a:pt x="22"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69" name="Freeform 2831"/>
              <p:cNvSpPr>
                <a:spLocks/>
              </p:cNvSpPr>
              <p:nvPr/>
            </p:nvSpPr>
            <p:spPr bwMode="auto">
              <a:xfrm>
                <a:off x="3916" y="2576"/>
                <a:ext cx="34" cy="36"/>
              </a:xfrm>
              <a:custGeom>
                <a:avLst/>
                <a:gdLst>
                  <a:gd name="T0" fmla="*/ 34 w 34"/>
                  <a:gd name="T1" fmla="*/ 34 h 36"/>
                  <a:gd name="T2" fmla="*/ 34 w 34"/>
                  <a:gd name="T3" fmla="*/ 34 h 36"/>
                  <a:gd name="T4" fmla="*/ 2 w 34"/>
                  <a:gd name="T5" fmla="*/ 36 h 36"/>
                  <a:gd name="T6" fmla="*/ 2 w 34"/>
                  <a:gd name="T7" fmla="*/ 31 h 36"/>
                  <a:gd name="T8" fmla="*/ 2 w 34"/>
                  <a:gd name="T9" fmla="*/ 26 h 36"/>
                  <a:gd name="T10" fmla="*/ 0 w 34"/>
                  <a:gd name="T11" fmla="*/ 6 h 36"/>
                  <a:gd name="T12" fmla="*/ 0 w 34"/>
                  <a:gd name="T13" fmla="*/ 2 h 36"/>
                  <a:gd name="T14" fmla="*/ 19 w 34"/>
                  <a:gd name="T15" fmla="*/ 0 h 36"/>
                  <a:gd name="T16" fmla="*/ 31 w 34"/>
                  <a:gd name="T17" fmla="*/ 0 h 36"/>
                  <a:gd name="T18" fmla="*/ 34 w 34"/>
                  <a:gd name="T19"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34" y="34"/>
                    </a:moveTo>
                    <a:lnTo>
                      <a:pt x="34" y="34"/>
                    </a:lnTo>
                    <a:lnTo>
                      <a:pt x="2" y="36"/>
                    </a:lnTo>
                    <a:lnTo>
                      <a:pt x="2" y="31"/>
                    </a:lnTo>
                    <a:lnTo>
                      <a:pt x="2" y="26"/>
                    </a:lnTo>
                    <a:lnTo>
                      <a:pt x="0" y="6"/>
                    </a:lnTo>
                    <a:lnTo>
                      <a:pt x="0" y="2"/>
                    </a:lnTo>
                    <a:lnTo>
                      <a:pt x="19" y="0"/>
                    </a:lnTo>
                    <a:lnTo>
                      <a:pt x="31" y="0"/>
                    </a:lnTo>
                    <a:lnTo>
                      <a:pt x="34"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70" name="Freeform 2832"/>
              <p:cNvSpPr>
                <a:spLocks/>
              </p:cNvSpPr>
              <p:nvPr/>
            </p:nvSpPr>
            <p:spPr bwMode="auto">
              <a:xfrm>
                <a:off x="3916" y="2576"/>
                <a:ext cx="34" cy="36"/>
              </a:xfrm>
              <a:custGeom>
                <a:avLst/>
                <a:gdLst>
                  <a:gd name="T0" fmla="*/ 34 w 34"/>
                  <a:gd name="T1" fmla="*/ 34 h 36"/>
                  <a:gd name="T2" fmla="*/ 34 w 34"/>
                  <a:gd name="T3" fmla="*/ 34 h 36"/>
                  <a:gd name="T4" fmla="*/ 2 w 34"/>
                  <a:gd name="T5" fmla="*/ 36 h 36"/>
                  <a:gd name="T6" fmla="*/ 2 w 34"/>
                  <a:gd name="T7" fmla="*/ 31 h 36"/>
                  <a:gd name="T8" fmla="*/ 2 w 34"/>
                  <a:gd name="T9" fmla="*/ 26 h 36"/>
                  <a:gd name="T10" fmla="*/ 0 w 34"/>
                  <a:gd name="T11" fmla="*/ 6 h 36"/>
                  <a:gd name="T12" fmla="*/ 0 w 34"/>
                  <a:gd name="T13" fmla="*/ 2 h 36"/>
                  <a:gd name="T14" fmla="*/ 19 w 34"/>
                  <a:gd name="T15" fmla="*/ 0 h 36"/>
                  <a:gd name="T16" fmla="*/ 31 w 34"/>
                  <a:gd name="T17" fmla="*/ 0 h 36"/>
                  <a:gd name="T18" fmla="*/ 34 w 34"/>
                  <a:gd name="T19"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34" y="34"/>
                    </a:moveTo>
                    <a:lnTo>
                      <a:pt x="34" y="34"/>
                    </a:lnTo>
                    <a:lnTo>
                      <a:pt x="2" y="36"/>
                    </a:lnTo>
                    <a:lnTo>
                      <a:pt x="2" y="31"/>
                    </a:lnTo>
                    <a:lnTo>
                      <a:pt x="2" y="26"/>
                    </a:lnTo>
                    <a:lnTo>
                      <a:pt x="0" y="6"/>
                    </a:lnTo>
                    <a:lnTo>
                      <a:pt x="0" y="2"/>
                    </a:lnTo>
                    <a:lnTo>
                      <a:pt x="19" y="0"/>
                    </a:lnTo>
                    <a:lnTo>
                      <a:pt x="31" y="0"/>
                    </a:lnTo>
                    <a:lnTo>
                      <a:pt x="34"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71" name="Freeform 2833"/>
              <p:cNvSpPr>
                <a:spLocks/>
              </p:cNvSpPr>
              <p:nvPr/>
            </p:nvSpPr>
            <p:spPr bwMode="auto">
              <a:xfrm>
                <a:off x="3974" y="2415"/>
                <a:ext cx="22" cy="45"/>
              </a:xfrm>
              <a:custGeom>
                <a:avLst/>
                <a:gdLst>
                  <a:gd name="T0" fmla="*/ 20 w 22"/>
                  <a:gd name="T1" fmla="*/ 6 h 45"/>
                  <a:gd name="T2" fmla="*/ 22 w 22"/>
                  <a:gd name="T3" fmla="*/ 43 h 45"/>
                  <a:gd name="T4" fmla="*/ 10 w 22"/>
                  <a:gd name="T5" fmla="*/ 43 h 45"/>
                  <a:gd name="T6" fmla="*/ 10 w 22"/>
                  <a:gd name="T7" fmla="*/ 45 h 45"/>
                  <a:gd name="T8" fmla="*/ 10 w 22"/>
                  <a:gd name="T9" fmla="*/ 45 h 45"/>
                  <a:gd name="T10" fmla="*/ 2 w 22"/>
                  <a:gd name="T11" fmla="*/ 45 h 45"/>
                  <a:gd name="T12" fmla="*/ 0 w 22"/>
                  <a:gd name="T13" fmla="*/ 16 h 45"/>
                  <a:gd name="T14" fmla="*/ 2 w 22"/>
                  <a:gd name="T15" fmla="*/ 4 h 45"/>
                  <a:gd name="T16" fmla="*/ 5 w 22"/>
                  <a:gd name="T17" fmla="*/ 2 h 45"/>
                  <a:gd name="T18" fmla="*/ 20 w 22"/>
                  <a:gd name="T19" fmla="*/ 0 h 45"/>
                  <a:gd name="T20" fmla="*/ 20 w 22"/>
                  <a:gd name="T21"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5">
                    <a:moveTo>
                      <a:pt x="20" y="6"/>
                    </a:moveTo>
                    <a:lnTo>
                      <a:pt x="22" y="43"/>
                    </a:lnTo>
                    <a:lnTo>
                      <a:pt x="10" y="43"/>
                    </a:lnTo>
                    <a:lnTo>
                      <a:pt x="10" y="45"/>
                    </a:lnTo>
                    <a:lnTo>
                      <a:pt x="10" y="45"/>
                    </a:lnTo>
                    <a:lnTo>
                      <a:pt x="2" y="45"/>
                    </a:lnTo>
                    <a:lnTo>
                      <a:pt x="0" y="16"/>
                    </a:lnTo>
                    <a:lnTo>
                      <a:pt x="2" y="4"/>
                    </a:lnTo>
                    <a:lnTo>
                      <a:pt x="5" y="2"/>
                    </a:lnTo>
                    <a:lnTo>
                      <a:pt x="20" y="0"/>
                    </a:lnTo>
                    <a:lnTo>
                      <a:pt x="20" y="6"/>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72" name="Freeform 2834"/>
              <p:cNvSpPr>
                <a:spLocks/>
              </p:cNvSpPr>
              <p:nvPr/>
            </p:nvSpPr>
            <p:spPr bwMode="auto">
              <a:xfrm>
                <a:off x="3974" y="2415"/>
                <a:ext cx="22" cy="45"/>
              </a:xfrm>
              <a:custGeom>
                <a:avLst/>
                <a:gdLst>
                  <a:gd name="T0" fmla="*/ 20 w 22"/>
                  <a:gd name="T1" fmla="*/ 6 h 45"/>
                  <a:gd name="T2" fmla="*/ 22 w 22"/>
                  <a:gd name="T3" fmla="*/ 43 h 45"/>
                  <a:gd name="T4" fmla="*/ 10 w 22"/>
                  <a:gd name="T5" fmla="*/ 43 h 45"/>
                  <a:gd name="T6" fmla="*/ 10 w 22"/>
                  <a:gd name="T7" fmla="*/ 45 h 45"/>
                  <a:gd name="T8" fmla="*/ 10 w 22"/>
                  <a:gd name="T9" fmla="*/ 45 h 45"/>
                  <a:gd name="T10" fmla="*/ 2 w 22"/>
                  <a:gd name="T11" fmla="*/ 45 h 45"/>
                  <a:gd name="T12" fmla="*/ 0 w 22"/>
                  <a:gd name="T13" fmla="*/ 16 h 45"/>
                  <a:gd name="T14" fmla="*/ 2 w 22"/>
                  <a:gd name="T15" fmla="*/ 4 h 45"/>
                  <a:gd name="T16" fmla="*/ 5 w 22"/>
                  <a:gd name="T17" fmla="*/ 2 h 45"/>
                  <a:gd name="T18" fmla="*/ 20 w 22"/>
                  <a:gd name="T19" fmla="*/ 0 h 45"/>
                  <a:gd name="T20" fmla="*/ 20 w 22"/>
                  <a:gd name="T21"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5">
                    <a:moveTo>
                      <a:pt x="20" y="6"/>
                    </a:moveTo>
                    <a:lnTo>
                      <a:pt x="22" y="43"/>
                    </a:lnTo>
                    <a:lnTo>
                      <a:pt x="10" y="43"/>
                    </a:lnTo>
                    <a:lnTo>
                      <a:pt x="10" y="45"/>
                    </a:lnTo>
                    <a:lnTo>
                      <a:pt x="10" y="45"/>
                    </a:lnTo>
                    <a:lnTo>
                      <a:pt x="2" y="45"/>
                    </a:lnTo>
                    <a:lnTo>
                      <a:pt x="0" y="16"/>
                    </a:lnTo>
                    <a:lnTo>
                      <a:pt x="2" y="4"/>
                    </a:lnTo>
                    <a:lnTo>
                      <a:pt x="5" y="2"/>
                    </a:lnTo>
                    <a:lnTo>
                      <a:pt x="20" y="0"/>
                    </a:lnTo>
                    <a:lnTo>
                      <a:pt x="20"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73" name="Freeform 2835"/>
              <p:cNvSpPr>
                <a:spLocks/>
              </p:cNvSpPr>
              <p:nvPr/>
            </p:nvSpPr>
            <p:spPr bwMode="auto">
              <a:xfrm>
                <a:off x="3857" y="2493"/>
                <a:ext cx="27" cy="56"/>
              </a:xfrm>
              <a:custGeom>
                <a:avLst/>
                <a:gdLst>
                  <a:gd name="T0" fmla="*/ 12 w 27"/>
                  <a:gd name="T1" fmla="*/ 7 h 56"/>
                  <a:gd name="T2" fmla="*/ 14 w 27"/>
                  <a:gd name="T3" fmla="*/ 12 h 56"/>
                  <a:gd name="T4" fmla="*/ 24 w 27"/>
                  <a:gd name="T5" fmla="*/ 9 h 56"/>
                  <a:gd name="T6" fmla="*/ 24 w 27"/>
                  <a:gd name="T7" fmla="*/ 12 h 56"/>
                  <a:gd name="T8" fmla="*/ 25 w 27"/>
                  <a:gd name="T9" fmla="*/ 12 h 56"/>
                  <a:gd name="T10" fmla="*/ 27 w 27"/>
                  <a:gd name="T11" fmla="*/ 34 h 56"/>
                  <a:gd name="T12" fmla="*/ 22 w 27"/>
                  <a:gd name="T13" fmla="*/ 39 h 56"/>
                  <a:gd name="T14" fmla="*/ 24 w 27"/>
                  <a:gd name="T15" fmla="*/ 48 h 56"/>
                  <a:gd name="T16" fmla="*/ 12 w 27"/>
                  <a:gd name="T17" fmla="*/ 44 h 56"/>
                  <a:gd name="T18" fmla="*/ 12 w 27"/>
                  <a:gd name="T19" fmla="*/ 51 h 56"/>
                  <a:gd name="T20" fmla="*/ 8 w 27"/>
                  <a:gd name="T21" fmla="*/ 56 h 56"/>
                  <a:gd name="T22" fmla="*/ 3 w 27"/>
                  <a:gd name="T23" fmla="*/ 55 h 56"/>
                  <a:gd name="T24" fmla="*/ 2 w 27"/>
                  <a:gd name="T25" fmla="*/ 50 h 56"/>
                  <a:gd name="T26" fmla="*/ 0 w 27"/>
                  <a:gd name="T27" fmla="*/ 0 h 56"/>
                  <a:gd name="T28" fmla="*/ 20 w 27"/>
                  <a:gd name="T29" fmla="*/ 0 h 56"/>
                  <a:gd name="T30" fmla="*/ 20 w 27"/>
                  <a:gd name="T31" fmla="*/ 4 h 56"/>
                  <a:gd name="T32" fmla="*/ 12 w 27"/>
                  <a:gd name="T3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56">
                    <a:moveTo>
                      <a:pt x="12" y="7"/>
                    </a:moveTo>
                    <a:lnTo>
                      <a:pt x="14" y="12"/>
                    </a:lnTo>
                    <a:lnTo>
                      <a:pt x="24" y="9"/>
                    </a:lnTo>
                    <a:lnTo>
                      <a:pt x="24" y="12"/>
                    </a:lnTo>
                    <a:lnTo>
                      <a:pt x="25" y="12"/>
                    </a:lnTo>
                    <a:lnTo>
                      <a:pt x="27" y="34"/>
                    </a:lnTo>
                    <a:lnTo>
                      <a:pt x="22" y="39"/>
                    </a:lnTo>
                    <a:lnTo>
                      <a:pt x="24" y="48"/>
                    </a:lnTo>
                    <a:lnTo>
                      <a:pt x="12" y="44"/>
                    </a:lnTo>
                    <a:lnTo>
                      <a:pt x="12" y="51"/>
                    </a:lnTo>
                    <a:lnTo>
                      <a:pt x="8" y="56"/>
                    </a:lnTo>
                    <a:lnTo>
                      <a:pt x="3" y="55"/>
                    </a:lnTo>
                    <a:lnTo>
                      <a:pt x="2" y="50"/>
                    </a:lnTo>
                    <a:lnTo>
                      <a:pt x="0" y="0"/>
                    </a:lnTo>
                    <a:lnTo>
                      <a:pt x="20" y="0"/>
                    </a:lnTo>
                    <a:lnTo>
                      <a:pt x="20" y="4"/>
                    </a:lnTo>
                    <a:lnTo>
                      <a:pt x="12" y="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74" name="Freeform 2836"/>
              <p:cNvSpPr>
                <a:spLocks/>
              </p:cNvSpPr>
              <p:nvPr/>
            </p:nvSpPr>
            <p:spPr bwMode="auto">
              <a:xfrm>
                <a:off x="3857" y="2493"/>
                <a:ext cx="27" cy="56"/>
              </a:xfrm>
              <a:custGeom>
                <a:avLst/>
                <a:gdLst>
                  <a:gd name="T0" fmla="*/ 12 w 27"/>
                  <a:gd name="T1" fmla="*/ 7 h 56"/>
                  <a:gd name="T2" fmla="*/ 14 w 27"/>
                  <a:gd name="T3" fmla="*/ 12 h 56"/>
                  <a:gd name="T4" fmla="*/ 24 w 27"/>
                  <a:gd name="T5" fmla="*/ 9 h 56"/>
                  <a:gd name="T6" fmla="*/ 24 w 27"/>
                  <a:gd name="T7" fmla="*/ 12 h 56"/>
                  <a:gd name="T8" fmla="*/ 25 w 27"/>
                  <a:gd name="T9" fmla="*/ 12 h 56"/>
                  <a:gd name="T10" fmla="*/ 27 w 27"/>
                  <a:gd name="T11" fmla="*/ 34 h 56"/>
                  <a:gd name="T12" fmla="*/ 22 w 27"/>
                  <a:gd name="T13" fmla="*/ 39 h 56"/>
                  <a:gd name="T14" fmla="*/ 24 w 27"/>
                  <a:gd name="T15" fmla="*/ 48 h 56"/>
                  <a:gd name="T16" fmla="*/ 12 w 27"/>
                  <a:gd name="T17" fmla="*/ 44 h 56"/>
                  <a:gd name="T18" fmla="*/ 12 w 27"/>
                  <a:gd name="T19" fmla="*/ 51 h 56"/>
                  <a:gd name="T20" fmla="*/ 8 w 27"/>
                  <a:gd name="T21" fmla="*/ 56 h 56"/>
                  <a:gd name="T22" fmla="*/ 3 w 27"/>
                  <a:gd name="T23" fmla="*/ 55 h 56"/>
                  <a:gd name="T24" fmla="*/ 2 w 27"/>
                  <a:gd name="T25" fmla="*/ 50 h 56"/>
                  <a:gd name="T26" fmla="*/ 0 w 27"/>
                  <a:gd name="T27" fmla="*/ 0 h 56"/>
                  <a:gd name="T28" fmla="*/ 20 w 27"/>
                  <a:gd name="T29" fmla="*/ 0 h 56"/>
                  <a:gd name="T30" fmla="*/ 20 w 27"/>
                  <a:gd name="T31" fmla="*/ 4 h 56"/>
                  <a:gd name="T32" fmla="*/ 12 w 27"/>
                  <a:gd name="T3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56">
                    <a:moveTo>
                      <a:pt x="12" y="7"/>
                    </a:moveTo>
                    <a:lnTo>
                      <a:pt x="14" y="12"/>
                    </a:lnTo>
                    <a:lnTo>
                      <a:pt x="24" y="9"/>
                    </a:lnTo>
                    <a:lnTo>
                      <a:pt x="24" y="12"/>
                    </a:lnTo>
                    <a:lnTo>
                      <a:pt x="25" y="12"/>
                    </a:lnTo>
                    <a:lnTo>
                      <a:pt x="27" y="34"/>
                    </a:lnTo>
                    <a:lnTo>
                      <a:pt x="22" y="39"/>
                    </a:lnTo>
                    <a:lnTo>
                      <a:pt x="24" y="48"/>
                    </a:lnTo>
                    <a:lnTo>
                      <a:pt x="12" y="44"/>
                    </a:lnTo>
                    <a:lnTo>
                      <a:pt x="12" y="51"/>
                    </a:lnTo>
                    <a:lnTo>
                      <a:pt x="8" y="56"/>
                    </a:lnTo>
                    <a:lnTo>
                      <a:pt x="3" y="55"/>
                    </a:lnTo>
                    <a:lnTo>
                      <a:pt x="2" y="50"/>
                    </a:lnTo>
                    <a:lnTo>
                      <a:pt x="0" y="0"/>
                    </a:lnTo>
                    <a:lnTo>
                      <a:pt x="20" y="0"/>
                    </a:lnTo>
                    <a:lnTo>
                      <a:pt x="20" y="4"/>
                    </a:lnTo>
                    <a:lnTo>
                      <a:pt x="1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75" name="Freeform 2837"/>
              <p:cNvSpPr>
                <a:spLocks/>
              </p:cNvSpPr>
              <p:nvPr/>
            </p:nvSpPr>
            <p:spPr bwMode="auto">
              <a:xfrm>
                <a:off x="3847" y="2700"/>
                <a:ext cx="41" cy="37"/>
              </a:xfrm>
              <a:custGeom>
                <a:avLst/>
                <a:gdLst>
                  <a:gd name="T0" fmla="*/ 37 w 41"/>
                  <a:gd name="T1" fmla="*/ 0 h 37"/>
                  <a:gd name="T2" fmla="*/ 41 w 41"/>
                  <a:gd name="T3" fmla="*/ 36 h 37"/>
                  <a:gd name="T4" fmla="*/ 39 w 41"/>
                  <a:gd name="T5" fmla="*/ 36 h 37"/>
                  <a:gd name="T6" fmla="*/ 17 w 41"/>
                  <a:gd name="T7" fmla="*/ 37 h 37"/>
                  <a:gd name="T8" fmla="*/ 10 w 41"/>
                  <a:gd name="T9" fmla="*/ 37 h 37"/>
                  <a:gd name="T10" fmla="*/ 8 w 41"/>
                  <a:gd name="T11" fmla="*/ 12 h 37"/>
                  <a:gd name="T12" fmla="*/ 0 w 41"/>
                  <a:gd name="T13" fmla="*/ 12 h 37"/>
                  <a:gd name="T14" fmla="*/ 0 w 41"/>
                  <a:gd name="T15" fmla="*/ 3 h 37"/>
                  <a:gd name="T16" fmla="*/ 35 w 41"/>
                  <a:gd name="T17" fmla="*/ 2 h 37"/>
                  <a:gd name="T18" fmla="*/ 37 w 41"/>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37" y="0"/>
                    </a:moveTo>
                    <a:lnTo>
                      <a:pt x="41" y="36"/>
                    </a:lnTo>
                    <a:lnTo>
                      <a:pt x="39" y="36"/>
                    </a:lnTo>
                    <a:lnTo>
                      <a:pt x="17" y="37"/>
                    </a:lnTo>
                    <a:lnTo>
                      <a:pt x="10" y="37"/>
                    </a:lnTo>
                    <a:lnTo>
                      <a:pt x="8" y="12"/>
                    </a:lnTo>
                    <a:lnTo>
                      <a:pt x="0" y="12"/>
                    </a:lnTo>
                    <a:lnTo>
                      <a:pt x="0" y="3"/>
                    </a:lnTo>
                    <a:lnTo>
                      <a:pt x="35" y="2"/>
                    </a:lnTo>
                    <a:lnTo>
                      <a:pt x="3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76" name="Freeform 2838"/>
              <p:cNvSpPr>
                <a:spLocks/>
              </p:cNvSpPr>
              <p:nvPr/>
            </p:nvSpPr>
            <p:spPr bwMode="auto">
              <a:xfrm>
                <a:off x="3847" y="2700"/>
                <a:ext cx="41" cy="37"/>
              </a:xfrm>
              <a:custGeom>
                <a:avLst/>
                <a:gdLst>
                  <a:gd name="T0" fmla="*/ 37 w 41"/>
                  <a:gd name="T1" fmla="*/ 0 h 37"/>
                  <a:gd name="T2" fmla="*/ 41 w 41"/>
                  <a:gd name="T3" fmla="*/ 36 h 37"/>
                  <a:gd name="T4" fmla="*/ 39 w 41"/>
                  <a:gd name="T5" fmla="*/ 36 h 37"/>
                  <a:gd name="T6" fmla="*/ 17 w 41"/>
                  <a:gd name="T7" fmla="*/ 37 h 37"/>
                  <a:gd name="T8" fmla="*/ 10 w 41"/>
                  <a:gd name="T9" fmla="*/ 37 h 37"/>
                  <a:gd name="T10" fmla="*/ 8 w 41"/>
                  <a:gd name="T11" fmla="*/ 12 h 37"/>
                  <a:gd name="T12" fmla="*/ 0 w 41"/>
                  <a:gd name="T13" fmla="*/ 12 h 37"/>
                  <a:gd name="T14" fmla="*/ 0 w 41"/>
                  <a:gd name="T15" fmla="*/ 3 h 37"/>
                  <a:gd name="T16" fmla="*/ 35 w 41"/>
                  <a:gd name="T17" fmla="*/ 2 h 37"/>
                  <a:gd name="T18" fmla="*/ 37 w 41"/>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37" y="0"/>
                    </a:moveTo>
                    <a:lnTo>
                      <a:pt x="41" y="36"/>
                    </a:lnTo>
                    <a:lnTo>
                      <a:pt x="39" y="36"/>
                    </a:lnTo>
                    <a:lnTo>
                      <a:pt x="17" y="37"/>
                    </a:lnTo>
                    <a:lnTo>
                      <a:pt x="10" y="37"/>
                    </a:lnTo>
                    <a:lnTo>
                      <a:pt x="8" y="12"/>
                    </a:lnTo>
                    <a:lnTo>
                      <a:pt x="0" y="12"/>
                    </a:lnTo>
                    <a:lnTo>
                      <a:pt x="0" y="3"/>
                    </a:lnTo>
                    <a:lnTo>
                      <a:pt x="35" y="2"/>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77" name="Freeform 2839"/>
              <p:cNvSpPr>
                <a:spLocks/>
              </p:cNvSpPr>
              <p:nvPr/>
            </p:nvSpPr>
            <p:spPr bwMode="auto">
              <a:xfrm>
                <a:off x="3993" y="2490"/>
                <a:ext cx="28" cy="47"/>
              </a:xfrm>
              <a:custGeom>
                <a:avLst/>
                <a:gdLst>
                  <a:gd name="T0" fmla="*/ 28 w 28"/>
                  <a:gd name="T1" fmla="*/ 44 h 47"/>
                  <a:gd name="T2" fmla="*/ 1 w 28"/>
                  <a:gd name="T3" fmla="*/ 47 h 47"/>
                  <a:gd name="T4" fmla="*/ 0 w 28"/>
                  <a:gd name="T5" fmla="*/ 25 h 47"/>
                  <a:gd name="T6" fmla="*/ 13 w 28"/>
                  <a:gd name="T7" fmla="*/ 22 h 47"/>
                  <a:gd name="T8" fmla="*/ 10 w 28"/>
                  <a:gd name="T9" fmla="*/ 10 h 47"/>
                  <a:gd name="T10" fmla="*/ 20 w 28"/>
                  <a:gd name="T11" fmla="*/ 5 h 47"/>
                  <a:gd name="T12" fmla="*/ 23 w 28"/>
                  <a:gd name="T13" fmla="*/ 0 h 47"/>
                  <a:gd name="T14" fmla="*/ 28 w 28"/>
                  <a:gd name="T15" fmla="*/ 0 h 47"/>
                  <a:gd name="T16" fmla="*/ 28 w 28"/>
                  <a:gd name="T17" fmla="*/ 3 h 47"/>
                  <a:gd name="T18" fmla="*/ 28 w 28"/>
                  <a:gd name="T19" fmla="*/ 3 h 47"/>
                  <a:gd name="T20" fmla="*/ 28 w 28"/>
                  <a:gd name="T21" fmla="*/ 5 h 47"/>
                  <a:gd name="T22" fmla="*/ 28 w 28"/>
                  <a:gd name="T23" fmla="*/ 5 h 47"/>
                  <a:gd name="T24" fmla="*/ 28 w 28"/>
                  <a:gd name="T25" fmla="*/ 14 h 47"/>
                  <a:gd name="T26" fmla="*/ 28 w 28"/>
                  <a:gd name="T27" fmla="*/ 15 h 47"/>
                  <a:gd name="T28" fmla="*/ 28 w 28"/>
                  <a:gd name="T29" fmla="*/ 15 h 47"/>
                  <a:gd name="T30" fmla="*/ 28 w 28"/>
                  <a:gd name="T31" fmla="*/ 15 h 47"/>
                  <a:gd name="T32" fmla="*/ 28 w 28"/>
                  <a:gd name="T33" fmla="*/ 17 h 47"/>
                  <a:gd name="T34" fmla="*/ 28 w 28"/>
                  <a:gd name="T35" fmla="*/ 17 h 47"/>
                  <a:gd name="T36" fmla="*/ 28 w 28"/>
                  <a:gd name="T37" fmla="*/ 20 h 47"/>
                  <a:gd name="T38" fmla="*/ 28 w 28"/>
                  <a:gd name="T39" fmla="*/ 22 h 47"/>
                  <a:gd name="T40" fmla="*/ 28 w 28"/>
                  <a:gd name="T41" fmla="*/ 22 h 47"/>
                  <a:gd name="T42" fmla="*/ 28 w 28"/>
                  <a:gd name="T43" fmla="*/ 34 h 47"/>
                  <a:gd name="T44" fmla="*/ 28 w 28"/>
                  <a:gd name="T45"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47">
                    <a:moveTo>
                      <a:pt x="28" y="44"/>
                    </a:moveTo>
                    <a:lnTo>
                      <a:pt x="1" y="47"/>
                    </a:lnTo>
                    <a:lnTo>
                      <a:pt x="0" y="25"/>
                    </a:lnTo>
                    <a:lnTo>
                      <a:pt x="13" y="22"/>
                    </a:lnTo>
                    <a:lnTo>
                      <a:pt x="10" y="10"/>
                    </a:lnTo>
                    <a:lnTo>
                      <a:pt x="20" y="5"/>
                    </a:lnTo>
                    <a:lnTo>
                      <a:pt x="23" y="0"/>
                    </a:lnTo>
                    <a:lnTo>
                      <a:pt x="28" y="0"/>
                    </a:lnTo>
                    <a:lnTo>
                      <a:pt x="28" y="3"/>
                    </a:lnTo>
                    <a:lnTo>
                      <a:pt x="28" y="3"/>
                    </a:lnTo>
                    <a:lnTo>
                      <a:pt x="28" y="5"/>
                    </a:lnTo>
                    <a:lnTo>
                      <a:pt x="28" y="5"/>
                    </a:lnTo>
                    <a:lnTo>
                      <a:pt x="28" y="14"/>
                    </a:lnTo>
                    <a:lnTo>
                      <a:pt x="28" y="15"/>
                    </a:lnTo>
                    <a:lnTo>
                      <a:pt x="28" y="15"/>
                    </a:lnTo>
                    <a:lnTo>
                      <a:pt x="28" y="15"/>
                    </a:lnTo>
                    <a:lnTo>
                      <a:pt x="28" y="17"/>
                    </a:lnTo>
                    <a:lnTo>
                      <a:pt x="28" y="17"/>
                    </a:lnTo>
                    <a:lnTo>
                      <a:pt x="28" y="20"/>
                    </a:lnTo>
                    <a:lnTo>
                      <a:pt x="28" y="22"/>
                    </a:lnTo>
                    <a:lnTo>
                      <a:pt x="28" y="22"/>
                    </a:lnTo>
                    <a:lnTo>
                      <a:pt x="28" y="34"/>
                    </a:lnTo>
                    <a:lnTo>
                      <a:pt x="28" y="4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78" name="Freeform 2840"/>
              <p:cNvSpPr>
                <a:spLocks/>
              </p:cNvSpPr>
              <p:nvPr/>
            </p:nvSpPr>
            <p:spPr bwMode="auto">
              <a:xfrm>
                <a:off x="3993" y="2490"/>
                <a:ext cx="28" cy="47"/>
              </a:xfrm>
              <a:custGeom>
                <a:avLst/>
                <a:gdLst>
                  <a:gd name="T0" fmla="*/ 28 w 28"/>
                  <a:gd name="T1" fmla="*/ 44 h 47"/>
                  <a:gd name="T2" fmla="*/ 1 w 28"/>
                  <a:gd name="T3" fmla="*/ 47 h 47"/>
                  <a:gd name="T4" fmla="*/ 0 w 28"/>
                  <a:gd name="T5" fmla="*/ 25 h 47"/>
                  <a:gd name="T6" fmla="*/ 13 w 28"/>
                  <a:gd name="T7" fmla="*/ 22 h 47"/>
                  <a:gd name="T8" fmla="*/ 10 w 28"/>
                  <a:gd name="T9" fmla="*/ 10 h 47"/>
                  <a:gd name="T10" fmla="*/ 20 w 28"/>
                  <a:gd name="T11" fmla="*/ 5 h 47"/>
                  <a:gd name="T12" fmla="*/ 23 w 28"/>
                  <a:gd name="T13" fmla="*/ 0 h 47"/>
                  <a:gd name="T14" fmla="*/ 28 w 28"/>
                  <a:gd name="T15" fmla="*/ 0 h 47"/>
                  <a:gd name="T16" fmla="*/ 28 w 28"/>
                  <a:gd name="T17" fmla="*/ 3 h 47"/>
                  <a:gd name="T18" fmla="*/ 28 w 28"/>
                  <a:gd name="T19" fmla="*/ 3 h 47"/>
                  <a:gd name="T20" fmla="*/ 28 w 28"/>
                  <a:gd name="T21" fmla="*/ 5 h 47"/>
                  <a:gd name="T22" fmla="*/ 28 w 28"/>
                  <a:gd name="T23" fmla="*/ 5 h 47"/>
                  <a:gd name="T24" fmla="*/ 28 w 28"/>
                  <a:gd name="T25" fmla="*/ 14 h 47"/>
                  <a:gd name="T26" fmla="*/ 28 w 28"/>
                  <a:gd name="T27" fmla="*/ 15 h 47"/>
                  <a:gd name="T28" fmla="*/ 28 w 28"/>
                  <a:gd name="T29" fmla="*/ 15 h 47"/>
                  <a:gd name="T30" fmla="*/ 28 w 28"/>
                  <a:gd name="T31" fmla="*/ 15 h 47"/>
                  <a:gd name="T32" fmla="*/ 28 w 28"/>
                  <a:gd name="T33" fmla="*/ 17 h 47"/>
                  <a:gd name="T34" fmla="*/ 28 w 28"/>
                  <a:gd name="T35" fmla="*/ 17 h 47"/>
                  <a:gd name="T36" fmla="*/ 28 w 28"/>
                  <a:gd name="T37" fmla="*/ 20 h 47"/>
                  <a:gd name="T38" fmla="*/ 28 w 28"/>
                  <a:gd name="T39" fmla="*/ 22 h 47"/>
                  <a:gd name="T40" fmla="*/ 28 w 28"/>
                  <a:gd name="T41" fmla="*/ 22 h 47"/>
                  <a:gd name="T42" fmla="*/ 28 w 28"/>
                  <a:gd name="T43" fmla="*/ 34 h 47"/>
                  <a:gd name="T44" fmla="*/ 28 w 28"/>
                  <a:gd name="T45"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47">
                    <a:moveTo>
                      <a:pt x="28" y="44"/>
                    </a:moveTo>
                    <a:lnTo>
                      <a:pt x="1" y="47"/>
                    </a:lnTo>
                    <a:lnTo>
                      <a:pt x="0" y="25"/>
                    </a:lnTo>
                    <a:lnTo>
                      <a:pt x="13" y="22"/>
                    </a:lnTo>
                    <a:lnTo>
                      <a:pt x="10" y="10"/>
                    </a:lnTo>
                    <a:lnTo>
                      <a:pt x="20" y="5"/>
                    </a:lnTo>
                    <a:lnTo>
                      <a:pt x="23" y="0"/>
                    </a:lnTo>
                    <a:lnTo>
                      <a:pt x="28" y="0"/>
                    </a:lnTo>
                    <a:lnTo>
                      <a:pt x="28" y="3"/>
                    </a:lnTo>
                    <a:lnTo>
                      <a:pt x="28" y="3"/>
                    </a:lnTo>
                    <a:lnTo>
                      <a:pt x="28" y="5"/>
                    </a:lnTo>
                    <a:lnTo>
                      <a:pt x="28" y="5"/>
                    </a:lnTo>
                    <a:lnTo>
                      <a:pt x="28" y="14"/>
                    </a:lnTo>
                    <a:lnTo>
                      <a:pt x="28" y="15"/>
                    </a:lnTo>
                    <a:lnTo>
                      <a:pt x="28" y="15"/>
                    </a:lnTo>
                    <a:lnTo>
                      <a:pt x="28" y="15"/>
                    </a:lnTo>
                    <a:lnTo>
                      <a:pt x="28" y="17"/>
                    </a:lnTo>
                    <a:lnTo>
                      <a:pt x="28" y="17"/>
                    </a:lnTo>
                    <a:lnTo>
                      <a:pt x="28" y="20"/>
                    </a:lnTo>
                    <a:lnTo>
                      <a:pt x="28" y="22"/>
                    </a:lnTo>
                    <a:lnTo>
                      <a:pt x="28" y="22"/>
                    </a:lnTo>
                    <a:lnTo>
                      <a:pt x="28" y="34"/>
                    </a:lnTo>
                    <a:lnTo>
                      <a:pt x="28"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79" name="Freeform 2841"/>
              <p:cNvSpPr>
                <a:spLocks/>
              </p:cNvSpPr>
              <p:nvPr/>
            </p:nvSpPr>
            <p:spPr bwMode="auto">
              <a:xfrm>
                <a:off x="3864" y="2582"/>
                <a:ext cx="54" cy="50"/>
              </a:xfrm>
              <a:custGeom>
                <a:avLst/>
                <a:gdLst>
                  <a:gd name="T0" fmla="*/ 30 w 54"/>
                  <a:gd name="T1" fmla="*/ 50 h 50"/>
                  <a:gd name="T2" fmla="*/ 25 w 54"/>
                  <a:gd name="T3" fmla="*/ 50 h 50"/>
                  <a:gd name="T4" fmla="*/ 24 w 54"/>
                  <a:gd name="T5" fmla="*/ 50 h 50"/>
                  <a:gd name="T6" fmla="*/ 17 w 54"/>
                  <a:gd name="T7" fmla="*/ 50 h 50"/>
                  <a:gd name="T8" fmla="*/ 17 w 54"/>
                  <a:gd name="T9" fmla="*/ 42 h 50"/>
                  <a:gd name="T10" fmla="*/ 0 w 54"/>
                  <a:gd name="T11" fmla="*/ 44 h 50"/>
                  <a:gd name="T12" fmla="*/ 0 w 54"/>
                  <a:gd name="T13" fmla="*/ 35 h 50"/>
                  <a:gd name="T14" fmla="*/ 7 w 54"/>
                  <a:gd name="T15" fmla="*/ 32 h 50"/>
                  <a:gd name="T16" fmla="*/ 12 w 54"/>
                  <a:gd name="T17" fmla="*/ 25 h 50"/>
                  <a:gd name="T18" fmla="*/ 18 w 54"/>
                  <a:gd name="T19" fmla="*/ 25 h 50"/>
                  <a:gd name="T20" fmla="*/ 29 w 54"/>
                  <a:gd name="T21" fmla="*/ 16 h 50"/>
                  <a:gd name="T22" fmla="*/ 35 w 54"/>
                  <a:gd name="T23" fmla="*/ 1 h 50"/>
                  <a:gd name="T24" fmla="*/ 52 w 54"/>
                  <a:gd name="T25" fmla="*/ 0 h 50"/>
                  <a:gd name="T26" fmla="*/ 54 w 54"/>
                  <a:gd name="T27" fmla="*/ 20 h 50"/>
                  <a:gd name="T28" fmla="*/ 54 w 54"/>
                  <a:gd name="T29" fmla="*/ 25 h 50"/>
                  <a:gd name="T30" fmla="*/ 52 w 54"/>
                  <a:gd name="T31" fmla="*/ 27 h 50"/>
                  <a:gd name="T32" fmla="*/ 51 w 54"/>
                  <a:gd name="T33" fmla="*/ 28 h 50"/>
                  <a:gd name="T34" fmla="*/ 51 w 54"/>
                  <a:gd name="T35" fmla="*/ 28 h 50"/>
                  <a:gd name="T36" fmla="*/ 51 w 54"/>
                  <a:gd name="T37" fmla="*/ 30 h 50"/>
                  <a:gd name="T38" fmla="*/ 44 w 54"/>
                  <a:gd name="T39" fmla="*/ 30 h 50"/>
                  <a:gd name="T40" fmla="*/ 37 w 54"/>
                  <a:gd name="T41" fmla="*/ 40 h 50"/>
                  <a:gd name="T42" fmla="*/ 30 w 54"/>
                  <a:gd name="T43" fmla="*/ 45 h 50"/>
                  <a:gd name="T44" fmla="*/ 30 w 54"/>
                  <a:gd name="T4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50">
                    <a:moveTo>
                      <a:pt x="30" y="50"/>
                    </a:moveTo>
                    <a:lnTo>
                      <a:pt x="25" y="50"/>
                    </a:lnTo>
                    <a:lnTo>
                      <a:pt x="24" y="50"/>
                    </a:lnTo>
                    <a:lnTo>
                      <a:pt x="17" y="50"/>
                    </a:lnTo>
                    <a:lnTo>
                      <a:pt x="17" y="42"/>
                    </a:lnTo>
                    <a:lnTo>
                      <a:pt x="0" y="44"/>
                    </a:lnTo>
                    <a:lnTo>
                      <a:pt x="0" y="35"/>
                    </a:lnTo>
                    <a:lnTo>
                      <a:pt x="7" y="32"/>
                    </a:lnTo>
                    <a:lnTo>
                      <a:pt x="12" y="25"/>
                    </a:lnTo>
                    <a:lnTo>
                      <a:pt x="18" y="25"/>
                    </a:lnTo>
                    <a:lnTo>
                      <a:pt x="29" y="16"/>
                    </a:lnTo>
                    <a:lnTo>
                      <a:pt x="35" y="1"/>
                    </a:lnTo>
                    <a:lnTo>
                      <a:pt x="52" y="0"/>
                    </a:lnTo>
                    <a:lnTo>
                      <a:pt x="54" y="20"/>
                    </a:lnTo>
                    <a:lnTo>
                      <a:pt x="54" y="25"/>
                    </a:lnTo>
                    <a:lnTo>
                      <a:pt x="52" y="27"/>
                    </a:lnTo>
                    <a:lnTo>
                      <a:pt x="51" y="28"/>
                    </a:lnTo>
                    <a:lnTo>
                      <a:pt x="51" y="28"/>
                    </a:lnTo>
                    <a:lnTo>
                      <a:pt x="51" y="30"/>
                    </a:lnTo>
                    <a:lnTo>
                      <a:pt x="44" y="30"/>
                    </a:lnTo>
                    <a:lnTo>
                      <a:pt x="37" y="40"/>
                    </a:lnTo>
                    <a:lnTo>
                      <a:pt x="30" y="45"/>
                    </a:lnTo>
                    <a:lnTo>
                      <a:pt x="30" y="5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80" name="Freeform 2842"/>
              <p:cNvSpPr>
                <a:spLocks/>
              </p:cNvSpPr>
              <p:nvPr/>
            </p:nvSpPr>
            <p:spPr bwMode="auto">
              <a:xfrm>
                <a:off x="3864" y="2582"/>
                <a:ext cx="54" cy="50"/>
              </a:xfrm>
              <a:custGeom>
                <a:avLst/>
                <a:gdLst>
                  <a:gd name="T0" fmla="*/ 30 w 54"/>
                  <a:gd name="T1" fmla="*/ 50 h 50"/>
                  <a:gd name="T2" fmla="*/ 25 w 54"/>
                  <a:gd name="T3" fmla="*/ 50 h 50"/>
                  <a:gd name="T4" fmla="*/ 24 w 54"/>
                  <a:gd name="T5" fmla="*/ 50 h 50"/>
                  <a:gd name="T6" fmla="*/ 17 w 54"/>
                  <a:gd name="T7" fmla="*/ 50 h 50"/>
                  <a:gd name="T8" fmla="*/ 17 w 54"/>
                  <a:gd name="T9" fmla="*/ 42 h 50"/>
                  <a:gd name="T10" fmla="*/ 0 w 54"/>
                  <a:gd name="T11" fmla="*/ 44 h 50"/>
                  <a:gd name="T12" fmla="*/ 0 w 54"/>
                  <a:gd name="T13" fmla="*/ 35 h 50"/>
                  <a:gd name="T14" fmla="*/ 7 w 54"/>
                  <a:gd name="T15" fmla="*/ 32 h 50"/>
                  <a:gd name="T16" fmla="*/ 12 w 54"/>
                  <a:gd name="T17" fmla="*/ 25 h 50"/>
                  <a:gd name="T18" fmla="*/ 18 w 54"/>
                  <a:gd name="T19" fmla="*/ 25 h 50"/>
                  <a:gd name="T20" fmla="*/ 29 w 54"/>
                  <a:gd name="T21" fmla="*/ 16 h 50"/>
                  <a:gd name="T22" fmla="*/ 35 w 54"/>
                  <a:gd name="T23" fmla="*/ 1 h 50"/>
                  <a:gd name="T24" fmla="*/ 52 w 54"/>
                  <a:gd name="T25" fmla="*/ 0 h 50"/>
                  <a:gd name="T26" fmla="*/ 54 w 54"/>
                  <a:gd name="T27" fmla="*/ 20 h 50"/>
                  <a:gd name="T28" fmla="*/ 54 w 54"/>
                  <a:gd name="T29" fmla="*/ 25 h 50"/>
                  <a:gd name="T30" fmla="*/ 52 w 54"/>
                  <a:gd name="T31" fmla="*/ 27 h 50"/>
                  <a:gd name="T32" fmla="*/ 51 w 54"/>
                  <a:gd name="T33" fmla="*/ 28 h 50"/>
                  <a:gd name="T34" fmla="*/ 51 w 54"/>
                  <a:gd name="T35" fmla="*/ 28 h 50"/>
                  <a:gd name="T36" fmla="*/ 51 w 54"/>
                  <a:gd name="T37" fmla="*/ 30 h 50"/>
                  <a:gd name="T38" fmla="*/ 44 w 54"/>
                  <a:gd name="T39" fmla="*/ 30 h 50"/>
                  <a:gd name="T40" fmla="*/ 37 w 54"/>
                  <a:gd name="T41" fmla="*/ 40 h 50"/>
                  <a:gd name="T42" fmla="*/ 30 w 54"/>
                  <a:gd name="T43" fmla="*/ 45 h 50"/>
                  <a:gd name="T44" fmla="*/ 30 w 54"/>
                  <a:gd name="T4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50">
                    <a:moveTo>
                      <a:pt x="30" y="50"/>
                    </a:moveTo>
                    <a:lnTo>
                      <a:pt x="25" y="50"/>
                    </a:lnTo>
                    <a:lnTo>
                      <a:pt x="24" y="50"/>
                    </a:lnTo>
                    <a:lnTo>
                      <a:pt x="17" y="50"/>
                    </a:lnTo>
                    <a:lnTo>
                      <a:pt x="17" y="42"/>
                    </a:lnTo>
                    <a:lnTo>
                      <a:pt x="0" y="44"/>
                    </a:lnTo>
                    <a:lnTo>
                      <a:pt x="0" y="35"/>
                    </a:lnTo>
                    <a:lnTo>
                      <a:pt x="7" y="32"/>
                    </a:lnTo>
                    <a:lnTo>
                      <a:pt x="12" y="25"/>
                    </a:lnTo>
                    <a:lnTo>
                      <a:pt x="18" y="25"/>
                    </a:lnTo>
                    <a:lnTo>
                      <a:pt x="29" y="16"/>
                    </a:lnTo>
                    <a:lnTo>
                      <a:pt x="35" y="1"/>
                    </a:lnTo>
                    <a:lnTo>
                      <a:pt x="52" y="0"/>
                    </a:lnTo>
                    <a:lnTo>
                      <a:pt x="54" y="20"/>
                    </a:lnTo>
                    <a:lnTo>
                      <a:pt x="54" y="25"/>
                    </a:lnTo>
                    <a:lnTo>
                      <a:pt x="52" y="27"/>
                    </a:lnTo>
                    <a:lnTo>
                      <a:pt x="51" y="28"/>
                    </a:lnTo>
                    <a:lnTo>
                      <a:pt x="51" y="28"/>
                    </a:lnTo>
                    <a:lnTo>
                      <a:pt x="51" y="30"/>
                    </a:lnTo>
                    <a:lnTo>
                      <a:pt x="44" y="30"/>
                    </a:lnTo>
                    <a:lnTo>
                      <a:pt x="37" y="40"/>
                    </a:lnTo>
                    <a:lnTo>
                      <a:pt x="30" y="45"/>
                    </a:lnTo>
                    <a:lnTo>
                      <a:pt x="30" y="5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81" name="Freeform 2843"/>
              <p:cNvSpPr>
                <a:spLocks/>
              </p:cNvSpPr>
              <p:nvPr/>
            </p:nvSpPr>
            <p:spPr bwMode="auto">
              <a:xfrm>
                <a:off x="3903" y="2726"/>
                <a:ext cx="32" cy="42"/>
              </a:xfrm>
              <a:custGeom>
                <a:avLst/>
                <a:gdLst>
                  <a:gd name="T0" fmla="*/ 29 w 32"/>
                  <a:gd name="T1" fmla="*/ 1 h 42"/>
                  <a:gd name="T2" fmla="*/ 29 w 32"/>
                  <a:gd name="T3" fmla="*/ 5 h 42"/>
                  <a:gd name="T4" fmla="*/ 32 w 32"/>
                  <a:gd name="T5" fmla="*/ 40 h 42"/>
                  <a:gd name="T6" fmla="*/ 25 w 32"/>
                  <a:gd name="T7" fmla="*/ 42 h 42"/>
                  <a:gd name="T8" fmla="*/ 25 w 32"/>
                  <a:gd name="T9" fmla="*/ 42 h 42"/>
                  <a:gd name="T10" fmla="*/ 25 w 32"/>
                  <a:gd name="T11" fmla="*/ 42 h 42"/>
                  <a:gd name="T12" fmla="*/ 23 w 32"/>
                  <a:gd name="T13" fmla="*/ 42 h 42"/>
                  <a:gd name="T14" fmla="*/ 18 w 32"/>
                  <a:gd name="T15" fmla="*/ 42 h 42"/>
                  <a:gd name="T16" fmla="*/ 18 w 32"/>
                  <a:gd name="T17" fmla="*/ 42 h 42"/>
                  <a:gd name="T18" fmla="*/ 18 w 32"/>
                  <a:gd name="T19" fmla="*/ 42 h 42"/>
                  <a:gd name="T20" fmla="*/ 18 w 32"/>
                  <a:gd name="T21" fmla="*/ 42 h 42"/>
                  <a:gd name="T22" fmla="*/ 17 w 32"/>
                  <a:gd name="T23" fmla="*/ 35 h 42"/>
                  <a:gd name="T24" fmla="*/ 8 w 32"/>
                  <a:gd name="T25" fmla="*/ 32 h 42"/>
                  <a:gd name="T26" fmla="*/ 1 w 32"/>
                  <a:gd name="T27" fmla="*/ 27 h 42"/>
                  <a:gd name="T28" fmla="*/ 0 w 32"/>
                  <a:gd name="T29" fmla="*/ 10 h 42"/>
                  <a:gd name="T30" fmla="*/ 0 w 32"/>
                  <a:gd name="T31" fmla="*/ 5 h 42"/>
                  <a:gd name="T32" fmla="*/ 5 w 32"/>
                  <a:gd name="T33" fmla="*/ 5 h 42"/>
                  <a:gd name="T34" fmla="*/ 17 w 32"/>
                  <a:gd name="T35" fmla="*/ 5 h 42"/>
                  <a:gd name="T36" fmla="*/ 15 w 32"/>
                  <a:gd name="T37" fmla="*/ 0 h 42"/>
                  <a:gd name="T38" fmla="*/ 29 w 32"/>
                  <a:gd name="T39" fmla="*/ 0 h 42"/>
                  <a:gd name="T40" fmla="*/ 29 w 32"/>
                  <a:gd name="T4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2">
                    <a:moveTo>
                      <a:pt x="29" y="1"/>
                    </a:moveTo>
                    <a:lnTo>
                      <a:pt x="29" y="5"/>
                    </a:lnTo>
                    <a:lnTo>
                      <a:pt x="32" y="40"/>
                    </a:lnTo>
                    <a:lnTo>
                      <a:pt x="25" y="42"/>
                    </a:lnTo>
                    <a:lnTo>
                      <a:pt x="25" y="42"/>
                    </a:lnTo>
                    <a:lnTo>
                      <a:pt x="25" y="42"/>
                    </a:lnTo>
                    <a:lnTo>
                      <a:pt x="23" y="42"/>
                    </a:lnTo>
                    <a:lnTo>
                      <a:pt x="18" y="42"/>
                    </a:lnTo>
                    <a:lnTo>
                      <a:pt x="18" y="42"/>
                    </a:lnTo>
                    <a:lnTo>
                      <a:pt x="18" y="42"/>
                    </a:lnTo>
                    <a:lnTo>
                      <a:pt x="18" y="42"/>
                    </a:lnTo>
                    <a:lnTo>
                      <a:pt x="17" y="35"/>
                    </a:lnTo>
                    <a:lnTo>
                      <a:pt x="8" y="32"/>
                    </a:lnTo>
                    <a:lnTo>
                      <a:pt x="1" y="27"/>
                    </a:lnTo>
                    <a:lnTo>
                      <a:pt x="0" y="10"/>
                    </a:lnTo>
                    <a:lnTo>
                      <a:pt x="0" y="5"/>
                    </a:lnTo>
                    <a:lnTo>
                      <a:pt x="5" y="5"/>
                    </a:lnTo>
                    <a:lnTo>
                      <a:pt x="17" y="5"/>
                    </a:lnTo>
                    <a:lnTo>
                      <a:pt x="15" y="0"/>
                    </a:lnTo>
                    <a:lnTo>
                      <a:pt x="29" y="0"/>
                    </a:lnTo>
                    <a:lnTo>
                      <a:pt x="29" y="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82" name="Freeform 2844"/>
              <p:cNvSpPr>
                <a:spLocks/>
              </p:cNvSpPr>
              <p:nvPr/>
            </p:nvSpPr>
            <p:spPr bwMode="auto">
              <a:xfrm>
                <a:off x="3903" y="2726"/>
                <a:ext cx="32" cy="42"/>
              </a:xfrm>
              <a:custGeom>
                <a:avLst/>
                <a:gdLst>
                  <a:gd name="T0" fmla="*/ 29 w 32"/>
                  <a:gd name="T1" fmla="*/ 1 h 42"/>
                  <a:gd name="T2" fmla="*/ 29 w 32"/>
                  <a:gd name="T3" fmla="*/ 5 h 42"/>
                  <a:gd name="T4" fmla="*/ 32 w 32"/>
                  <a:gd name="T5" fmla="*/ 40 h 42"/>
                  <a:gd name="T6" fmla="*/ 25 w 32"/>
                  <a:gd name="T7" fmla="*/ 42 h 42"/>
                  <a:gd name="T8" fmla="*/ 25 w 32"/>
                  <a:gd name="T9" fmla="*/ 42 h 42"/>
                  <a:gd name="T10" fmla="*/ 25 w 32"/>
                  <a:gd name="T11" fmla="*/ 42 h 42"/>
                  <a:gd name="T12" fmla="*/ 23 w 32"/>
                  <a:gd name="T13" fmla="*/ 42 h 42"/>
                  <a:gd name="T14" fmla="*/ 18 w 32"/>
                  <a:gd name="T15" fmla="*/ 42 h 42"/>
                  <a:gd name="T16" fmla="*/ 18 w 32"/>
                  <a:gd name="T17" fmla="*/ 42 h 42"/>
                  <a:gd name="T18" fmla="*/ 18 w 32"/>
                  <a:gd name="T19" fmla="*/ 42 h 42"/>
                  <a:gd name="T20" fmla="*/ 18 w 32"/>
                  <a:gd name="T21" fmla="*/ 42 h 42"/>
                  <a:gd name="T22" fmla="*/ 17 w 32"/>
                  <a:gd name="T23" fmla="*/ 35 h 42"/>
                  <a:gd name="T24" fmla="*/ 8 w 32"/>
                  <a:gd name="T25" fmla="*/ 32 h 42"/>
                  <a:gd name="T26" fmla="*/ 1 w 32"/>
                  <a:gd name="T27" fmla="*/ 27 h 42"/>
                  <a:gd name="T28" fmla="*/ 0 w 32"/>
                  <a:gd name="T29" fmla="*/ 10 h 42"/>
                  <a:gd name="T30" fmla="*/ 0 w 32"/>
                  <a:gd name="T31" fmla="*/ 5 h 42"/>
                  <a:gd name="T32" fmla="*/ 5 w 32"/>
                  <a:gd name="T33" fmla="*/ 5 h 42"/>
                  <a:gd name="T34" fmla="*/ 17 w 32"/>
                  <a:gd name="T35" fmla="*/ 5 h 42"/>
                  <a:gd name="T36" fmla="*/ 15 w 32"/>
                  <a:gd name="T37" fmla="*/ 0 h 42"/>
                  <a:gd name="T38" fmla="*/ 29 w 32"/>
                  <a:gd name="T39" fmla="*/ 0 h 42"/>
                  <a:gd name="T40" fmla="*/ 29 w 32"/>
                  <a:gd name="T4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2">
                    <a:moveTo>
                      <a:pt x="29" y="1"/>
                    </a:moveTo>
                    <a:lnTo>
                      <a:pt x="29" y="5"/>
                    </a:lnTo>
                    <a:lnTo>
                      <a:pt x="32" y="40"/>
                    </a:lnTo>
                    <a:lnTo>
                      <a:pt x="25" y="42"/>
                    </a:lnTo>
                    <a:lnTo>
                      <a:pt x="25" y="42"/>
                    </a:lnTo>
                    <a:lnTo>
                      <a:pt x="25" y="42"/>
                    </a:lnTo>
                    <a:lnTo>
                      <a:pt x="23" y="42"/>
                    </a:lnTo>
                    <a:lnTo>
                      <a:pt x="18" y="42"/>
                    </a:lnTo>
                    <a:lnTo>
                      <a:pt x="18" y="42"/>
                    </a:lnTo>
                    <a:lnTo>
                      <a:pt x="18" y="42"/>
                    </a:lnTo>
                    <a:lnTo>
                      <a:pt x="18" y="42"/>
                    </a:lnTo>
                    <a:lnTo>
                      <a:pt x="17" y="35"/>
                    </a:lnTo>
                    <a:lnTo>
                      <a:pt x="8" y="32"/>
                    </a:lnTo>
                    <a:lnTo>
                      <a:pt x="1" y="27"/>
                    </a:lnTo>
                    <a:lnTo>
                      <a:pt x="0" y="10"/>
                    </a:lnTo>
                    <a:lnTo>
                      <a:pt x="0" y="5"/>
                    </a:lnTo>
                    <a:lnTo>
                      <a:pt x="5" y="5"/>
                    </a:lnTo>
                    <a:lnTo>
                      <a:pt x="17" y="5"/>
                    </a:lnTo>
                    <a:lnTo>
                      <a:pt x="15" y="0"/>
                    </a:lnTo>
                    <a:lnTo>
                      <a:pt x="29" y="0"/>
                    </a:lnTo>
                    <a:lnTo>
                      <a:pt x="29"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83" name="Freeform 2845"/>
              <p:cNvSpPr>
                <a:spLocks/>
              </p:cNvSpPr>
              <p:nvPr/>
            </p:nvSpPr>
            <p:spPr bwMode="auto">
              <a:xfrm>
                <a:off x="3903" y="2371"/>
                <a:ext cx="39" cy="50"/>
              </a:xfrm>
              <a:custGeom>
                <a:avLst/>
                <a:gdLst>
                  <a:gd name="T0" fmla="*/ 15 w 39"/>
                  <a:gd name="T1" fmla="*/ 2 h 50"/>
                  <a:gd name="T2" fmla="*/ 17 w 39"/>
                  <a:gd name="T3" fmla="*/ 2 h 50"/>
                  <a:gd name="T4" fmla="*/ 27 w 39"/>
                  <a:gd name="T5" fmla="*/ 0 h 50"/>
                  <a:gd name="T6" fmla="*/ 29 w 39"/>
                  <a:gd name="T7" fmla="*/ 16 h 50"/>
                  <a:gd name="T8" fmla="*/ 32 w 39"/>
                  <a:gd name="T9" fmla="*/ 16 h 50"/>
                  <a:gd name="T10" fmla="*/ 34 w 39"/>
                  <a:gd name="T11" fmla="*/ 41 h 50"/>
                  <a:gd name="T12" fmla="*/ 39 w 39"/>
                  <a:gd name="T13" fmla="*/ 41 h 50"/>
                  <a:gd name="T14" fmla="*/ 39 w 39"/>
                  <a:gd name="T15" fmla="*/ 44 h 50"/>
                  <a:gd name="T16" fmla="*/ 39 w 39"/>
                  <a:gd name="T17" fmla="*/ 44 h 50"/>
                  <a:gd name="T18" fmla="*/ 39 w 39"/>
                  <a:gd name="T19" fmla="*/ 44 h 50"/>
                  <a:gd name="T20" fmla="*/ 39 w 39"/>
                  <a:gd name="T21" fmla="*/ 50 h 50"/>
                  <a:gd name="T22" fmla="*/ 25 w 39"/>
                  <a:gd name="T23" fmla="*/ 48 h 50"/>
                  <a:gd name="T24" fmla="*/ 22 w 39"/>
                  <a:gd name="T25" fmla="*/ 44 h 50"/>
                  <a:gd name="T26" fmla="*/ 7 w 39"/>
                  <a:gd name="T27" fmla="*/ 46 h 50"/>
                  <a:gd name="T28" fmla="*/ 7 w 39"/>
                  <a:gd name="T29" fmla="*/ 33 h 50"/>
                  <a:gd name="T30" fmla="*/ 1 w 39"/>
                  <a:gd name="T31" fmla="*/ 33 h 50"/>
                  <a:gd name="T32" fmla="*/ 1 w 39"/>
                  <a:gd name="T33" fmla="*/ 24 h 50"/>
                  <a:gd name="T34" fmla="*/ 1 w 39"/>
                  <a:gd name="T35" fmla="*/ 24 h 50"/>
                  <a:gd name="T36" fmla="*/ 0 w 39"/>
                  <a:gd name="T37" fmla="*/ 2 h 50"/>
                  <a:gd name="T38" fmla="*/ 7 w 39"/>
                  <a:gd name="T39" fmla="*/ 2 h 50"/>
                  <a:gd name="T40" fmla="*/ 15 w 39"/>
                  <a:gd name="T41"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0">
                    <a:moveTo>
                      <a:pt x="15" y="2"/>
                    </a:moveTo>
                    <a:lnTo>
                      <a:pt x="17" y="2"/>
                    </a:lnTo>
                    <a:lnTo>
                      <a:pt x="27" y="0"/>
                    </a:lnTo>
                    <a:lnTo>
                      <a:pt x="29" y="16"/>
                    </a:lnTo>
                    <a:lnTo>
                      <a:pt x="32" y="16"/>
                    </a:lnTo>
                    <a:lnTo>
                      <a:pt x="34" y="41"/>
                    </a:lnTo>
                    <a:lnTo>
                      <a:pt x="39" y="41"/>
                    </a:lnTo>
                    <a:lnTo>
                      <a:pt x="39" y="44"/>
                    </a:lnTo>
                    <a:lnTo>
                      <a:pt x="39" y="44"/>
                    </a:lnTo>
                    <a:lnTo>
                      <a:pt x="39" y="44"/>
                    </a:lnTo>
                    <a:lnTo>
                      <a:pt x="39" y="50"/>
                    </a:lnTo>
                    <a:lnTo>
                      <a:pt x="25" y="48"/>
                    </a:lnTo>
                    <a:lnTo>
                      <a:pt x="22" y="44"/>
                    </a:lnTo>
                    <a:lnTo>
                      <a:pt x="7" y="46"/>
                    </a:lnTo>
                    <a:lnTo>
                      <a:pt x="7" y="33"/>
                    </a:lnTo>
                    <a:lnTo>
                      <a:pt x="1" y="33"/>
                    </a:lnTo>
                    <a:lnTo>
                      <a:pt x="1" y="24"/>
                    </a:lnTo>
                    <a:lnTo>
                      <a:pt x="1" y="24"/>
                    </a:lnTo>
                    <a:lnTo>
                      <a:pt x="0" y="2"/>
                    </a:lnTo>
                    <a:lnTo>
                      <a:pt x="7" y="2"/>
                    </a:lnTo>
                    <a:lnTo>
                      <a:pt x="15"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84" name="Freeform 2846"/>
              <p:cNvSpPr>
                <a:spLocks/>
              </p:cNvSpPr>
              <p:nvPr/>
            </p:nvSpPr>
            <p:spPr bwMode="auto">
              <a:xfrm>
                <a:off x="3903" y="2371"/>
                <a:ext cx="39" cy="50"/>
              </a:xfrm>
              <a:custGeom>
                <a:avLst/>
                <a:gdLst>
                  <a:gd name="T0" fmla="*/ 15 w 39"/>
                  <a:gd name="T1" fmla="*/ 2 h 50"/>
                  <a:gd name="T2" fmla="*/ 17 w 39"/>
                  <a:gd name="T3" fmla="*/ 2 h 50"/>
                  <a:gd name="T4" fmla="*/ 27 w 39"/>
                  <a:gd name="T5" fmla="*/ 0 h 50"/>
                  <a:gd name="T6" fmla="*/ 29 w 39"/>
                  <a:gd name="T7" fmla="*/ 16 h 50"/>
                  <a:gd name="T8" fmla="*/ 32 w 39"/>
                  <a:gd name="T9" fmla="*/ 16 h 50"/>
                  <a:gd name="T10" fmla="*/ 34 w 39"/>
                  <a:gd name="T11" fmla="*/ 41 h 50"/>
                  <a:gd name="T12" fmla="*/ 39 w 39"/>
                  <a:gd name="T13" fmla="*/ 41 h 50"/>
                  <a:gd name="T14" fmla="*/ 39 w 39"/>
                  <a:gd name="T15" fmla="*/ 44 h 50"/>
                  <a:gd name="T16" fmla="*/ 39 w 39"/>
                  <a:gd name="T17" fmla="*/ 44 h 50"/>
                  <a:gd name="T18" fmla="*/ 39 w 39"/>
                  <a:gd name="T19" fmla="*/ 44 h 50"/>
                  <a:gd name="T20" fmla="*/ 39 w 39"/>
                  <a:gd name="T21" fmla="*/ 50 h 50"/>
                  <a:gd name="T22" fmla="*/ 25 w 39"/>
                  <a:gd name="T23" fmla="*/ 48 h 50"/>
                  <a:gd name="T24" fmla="*/ 22 w 39"/>
                  <a:gd name="T25" fmla="*/ 44 h 50"/>
                  <a:gd name="T26" fmla="*/ 7 w 39"/>
                  <a:gd name="T27" fmla="*/ 46 h 50"/>
                  <a:gd name="T28" fmla="*/ 7 w 39"/>
                  <a:gd name="T29" fmla="*/ 33 h 50"/>
                  <a:gd name="T30" fmla="*/ 1 w 39"/>
                  <a:gd name="T31" fmla="*/ 33 h 50"/>
                  <a:gd name="T32" fmla="*/ 1 w 39"/>
                  <a:gd name="T33" fmla="*/ 24 h 50"/>
                  <a:gd name="T34" fmla="*/ 1 w 39"/>
                  <a:gd name="T35" fmla="*/ 24 h 50"/>
                  <a:gd name="T36" fmla="*/ 0 w 39"/>
                  <a:gd name="T37" fmla="*/ 2 h 50"/>
                  <a:gd name="T38" fmla="*/ 7 w 39"/>
                  <a:gd name="T39" fmla="*/ 2 h 50"/>
                  <a:gd name="T40" fmla="*/ 15 w 39"/>
                  <a:gd name="T41"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0">
                    <a:moveTo>
                      <a:pt x="15" y="2"/>
                    </a:moveTo>
                    <a:lnTo>
                      <a:pt x="17" y="2"/>
                    </a:lnTo>
                    <a:lnTo>
                      <a:pt x="27" y="0"/>
                    </a:lnTo>
                    <a:lnTo>
                      <a:pt x="29" y="16"/>
                    </a:lnTo>
                    <a:lnTo>
                      <a:pt x="32" y="16"/>
                    </a:lnTo>
                    <a:lnTo>
                      <a:pt x="34" y="41"/>
                    </a:lnTo>
                    <a:lnTo>
                      <a:pt x="39" y="41"/>
                    </a:lnTo>
                    <a:lnTo>
                      <a:pt x="39" y="44"/>
                    </a:lnTo>
                    <a:lnTo>
                      <a:pt x="39" y="44"/>
                    </a:lnTo>
                    <a:lnTo>
                      <a:pt x="39" y="44"/>
                    </a:lnTo>
                    <a:lnTo>
                      <a:pt x="39" y="50"/>
                    </a:lnTo>
                    <a:lnTo>
                      <a:pt x="25" y="48"/>
                    </a:lnTo>
                    <a:lnTo>
                      <a:pt x="22" y="44"/>
                    </a:lnTo>
                    <a:lnTo>
                      <a:pt x="7" y="46"/>
                    </a:lnTo>
                    <a:lnTo>
                      <a:pt x="7" y="33"/>
                    </a:lnTo>
                    <a:lnTo>
                      <a:pt x="1" y="33"/>
                    </a:lnTo>
                    <a:lnTo>
                      <a:pt x="1" y="24"/>
                    </a:lnTo>
                    <a:lnTo>
                      <a:pt x="1" y="24"/>
                    </a:lnTo>
                    <a:lnTo>
                      <a:pt x="0" y="2"/>
                    </a:lnTo>
                    <a:lnTo>
                      <a:pt x="7" y="2"/>
                    </a:lnTo>
                    <a:lnTo>
                      <a:pt x="1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85" name="Freeform 2847"/>
              <p:cNvSpPr>
                <a:spLocks/>
              </p:cNvSpPr>
              <p:nvPr/>
            </p:nvSpPr>
            <p:spPr bwMode="auto">
              <a:xfrm>
                <a:off x="3984" y="2454"/>
                <a:ext cx="37" cy="46"/>
              </a:xfrm>
              <a:custGeom>
                <a:avLst/>
                <a:gdLst>
                  <a:gd name="T0" fmla="*/ 37 w 37"/>
                  <a:gd name="T1" fmla="*/ 19 h 46"/>
                  <a:gd name="T2" fmla="*/ 37 w 37"/>
                  <a:gd name="T3" fmla="*/ 36 h 46"/>
                  <a:gd name="T4" fmla="*/ 32 w 37"/>
                  <a:gd name="T5" fmla="*/ 36 h 46"/>
                  <a:gd name="T6" fmla="*/ 29 w 37"/>
                  <a:gd name="T7" fmla="*/ 41 h 46"/>
                  <a:gd name="T8" fmla="*/ 19 w 37"/>
                  <a:gd name="T9" fmla="*/ 46 h 46"/>
                  <a:gd name="T10" fmla="*/ 19 w 37"/>
                  <a:gd name="T11" fmla="*/ 43 h 46"/>
                  <a:gd name="T12" fmla="*/ 3 w 37"/>
                  <a:gd name="T13" fmla="*/ 44 h 46"/>
                  <a:gd name="T14" fmla="*/ 2 w 37"/>
                  <a:gd name="T15" fmla="*/ 31 h 46"/>
                  <a:gd name="T16" fmla="*/ 0 w 37"/>
                  <a:gd name="T17" fmla="*/ 6 h 46"/>
                  <a:gd name="T18" fmla="*/ 0 w 37"/>
                  <a:gd name="T19" fmla="*/ 4 h 46"/>
                  <a:gd name="T20" fmla="*/ 12 w 37"/>
                  <a:gd name="T21" fmla="*/ 4 h 46"/>
                  <a:gd name="T22" fmla="*/ 37 w 37"/>
                  <a:gd name="T23" fmla="*/ 0 h 46"/>
                  <a:gd name="T24" fmla="*/ 37 w 37"/>
                  <a:gd name="T25" fmla="*/ 4 h 46"/>
                  <a:gd name="T26" fmla="*/ 37 w 37"/>
                  <a:gd name="T27" fmla="*/ 19 h 46"/>
                  <a:gd name="T28" fmla="*/ 37 w 37"/>
                  <a:gd name="T29" fmla="*/ 19 h 46"/>
                  <a:gd name="T30" fmla="*/ 37 w 37"/>
                  <a:gd name="T31"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6">
                    <a:moveTo>
                      <a:pt x="37" y="19"/>
                    </a:moveTo>
                    <a:lnTo>
                      <a:pt x="37" y="36"/>
                    </a:lnTo>
                    <a:lnTo>
                      <a:pt x="32" y="36"/>
                    </a:lnTo>
                    <a:lnTo>
                      <a:pt x="29" y="41"/>
                    </a:lnTo>
                    <a:lnTo>
                      <a:pt x="19" y="46"/>
                    </a:lnTo>
                    <a:lnTo>
                      <a:pt x="19" y="43"/>
                    </a:lnTo>
                    <a:lnTo>
                      <a:pt x="3" y="44"/>
                    </a:lnTo>
                    <a:lnTo>
                      <a:pt x="2" y="31"/>
                    </a:lnTo>
                    <a:lnTo>
                      <a:pt x="0" y="6"/>
                    </a:lnTo>
                    <a:lnTo>
                      <a:pt x="0" y="4"/>
                    </a:lnTo>
                    <a:lnTo>
                      <a:pt x="12" y="4"/>
                    </a:lnTo>
                    <a:lnTo>
                      <a:pt x="37" y="0"/>
                    </a:lnTo>
                    <a:lnTo>
                      <a:pt x="37" y="4"/>
                    </a:lnTo>
                    <a:lnTo>
                      <a:pt x="37" y="19"/>
                    </a:lnTo>
                    <a:lnTo>
                      <a:pt x="37" y="19"/>
                    </a:lnTo>
                    <a:lnTo>
                      <a:pt x="37" y="1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86" name="Freeform 2848"/>
              <p:cNvSpPr>
                <a:spLocks/>
              </p:cNvSpPr>
              <p:nvPr/>
            </p:nvSpPr>
            <p:spPr bwMode="auto">
              <a:xfrm>
                <a:off x="3984" y="2454"/>
                <a:ext cx="37" cy="46"/>
              </a:xfrm>
              <a:custGeom>
                <a:avLst/>
                <a:gdLst>
                  <a:gd name="T0" fmla="*/ 37 w 37"/>
                  <a:gd name="T1" fmla="*/ 19 h 46"/>
                  <a:gd name="T2" fmla="*/ 37 w 37"/>
                  <a:gd name="T3" fmla="*/ 36 h 46"/>
                  <a:gd name="T4" fmla="*/ 32 w 37"/>
                  <a:gd name="T5" fmla="*/ 36 h 46"/>
                  <a:gd name="T6" fmla="*/ 29 w 37"/>
                  <a:gd name="T7" fmla="*/ 41 h 46"/>
                  <a:gd name="T8" fmla="*/ 19 w 37"/>
                  <a:gd name="T9" fmla="*/ 46 h 46"/>
                  <a:gd name="T10" fmla="*/ 19 w 37"/>
                  <a:gd name="T11" fmla="*/ 43 h 46"/>
                  <a:gd name="T12" fmla="*/ 3 w 37"/>
                  <a:gd name="T13" fmla="*/ 44 h 46"/>
                  <a:gd name="T14" fmla="*/ 2 w 37"/>
                  <a:gd name="T15" fmla="*/ 31 h 46"/>
                  <a:gd name="T16" fmla="*/ 0 w 37"/>
                  <a:gd name="T17" fmla="*/ 6 h 46"/>
                  <a:gd name="T18" fmla="*/ 0 w 37"/>
                  <a:gd name="T19" fmla="*/ 4 h 46"/>
                  <a:gd name="T20" fmla="*/ 12 w 37"/>
                  <a:gd name="T21" fmla="*/ 4 h 46"/>
                  <a:gd name="T22" fmla="*/ 37 w 37"/>
                  <a:gd name="T23" fmla="*/ 0 h 46"/>
                  <a:gd name="T24" fmla="*/ 37 w 37"/>
                  <a:gd name="T25" fmla="*/ 4 h 46"/>
                  <a:gd name="T26" fmla="*/ 37 w 37"/>
                  <a:gd name="T27" fmla="*/ 19 h 46"/>
                  <a:gd name="T28" fmla="*/ 37 w 37"/>
                  <a:gd name="T29" fmla="*/ 19 h 46"/>
                  <a:gd name="T30" fmla="*/ 37 w 37"/>
                  <a:gd name="T31"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6">
                    <a:moveTo>
                      <a:pt x="37" y="19"/>
                    </a:moveTo>
                    <a:lnTo>
                      <a:pt x="37" y="36"/>
                    </a:lnTo>
                    <a:lnTo>
                      <a:pt x="32" y="36"/>
                    </a:lnTo>
                    <a:lnTo>
                      <a:pt x="29" y="41"/>
                    </a:lnTo>
                    <a:lnTo>
                      <a:pt x="19" y="46"/>
                    </a:lnTo>
                    <a:lnTo>
                      <a:pt x="19" y="43"/>
                    </a:lnTo>
                    <a:lnTo>
                      <a:pt x="3" y="44"/>
                    </a:lnTo>
                    <a:lnTo>
                      <a:pt x="2" y="31"/>
                    </a:lnTo>
                    <a:lnTo>
                      <a:pt x="0" y="6"/>
                    </a:lnTo>
                    <a:lnTo>
                      <a:pt x="0" y="4"/>
                    </a:lnTo>
                    <a:lnTo>
                      <a:pt x="12" y="4"/>
                    </a:lnTo>
                    <a:lnTo>
                      <a:pt x="37" y="0"/>
                    </a:lnTo>
                    <a:lnTo>
                      <a:pt x="37" y="4"/>
                    </a:lnTo>
                    <a:lnTo>
                      <a:pt x="37" y="19"/>
                    </a:lnTo>
                    <a:lnTo>
                      <a:pt x="37" y="19"/>
                    </a:lnTo>
                    <a:lnTo>
                      <a:pt x="37"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87" name="Freeform 2849"/>
              <p:cNvSpPr>
                <a:spLocks/>
              </p:cNvSpPr>
              <p:nvPr/>
            </p:nvSpPr>
            <p:spPr bwMode="auto">
              <a:xfrm>
                <a:off x="3908" y="2504"/>
                <a:ext cx="30" cy="39"/>
              </a:xfrm>
              <a:custGeom>
                <a:avLst/>
                <a:gdLst>
                  <a:gd name="T0" fmla="*/ 20 w 30"/>
                  <a:gd name="T1" fmla="*/ 0 h 39"/>
                  <a:gd name="T2" fmla="*/ 22 w 30"/>
                  <a:gd name="T3" fmla="*/ 20 h 39"/>
                  <a:gd name="T4" fmla="*/ 30 w 30"/>
                  <a:gd name="T5" fmla="*/ 20 h 39"/>
                  <a:gd name="T6" fmla="*/ 25 w 30"/>
                  <a:gd name="T7" fmla="*/ 23 h 39"/>
                  <a:gd name="T8" fmla="*/ 27 w 30"/>
                  <a:gd name="T9" fmla="*/ 37 h 39"/>
                  <a:gd name="T10" fmla="*/ 12 w 30"/>
                  <a:gd name="T11" fmla="*/ 39 h 39"/>
                  <a:gd name="T12" fmla="*/ 12 w 30"/>
                  <a:gd name="T13" fmla="*/ 27 h 39"/>
                  <a:gd name="T14" fmla="*/ 2 w 30"/>
                  <a:gd name="T15" fmla="*/ 27 h 39"/>
                  <a:gd name="T16" fmla="*/ 0 w 30"/>
                  <a:gd name="T17" fmla="*/ 1 h 39"/>
                  <a:gd name="T18" fmla="*/ 20 w 30"/>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20" y="0"/>
                    </a:moveTo>
                    <a:lnTo>
                      <a:pt x="22" y="20"/>
                    </a:lnTo>
                    <a:lnTo>
                      <a:pt x="30" y="20"/>
                    </a:lnTo>
                    <a:lnTo>
                      <a:pt x="25" y="23"/>
                    </a:lnTo>
                    <a:lnTo>
                      <a:pt x="27" y="37"/>
                    </a:lnTo>
                    <a:lnTo>
                      <a:pt x="12" y="39"/>
                    </a:lnTo>
                    <a:lnTo>
                      <a:pt x="12" y="27"/>
                    </a:lnTo>
                    <a:lnTo>
                      <a:pt x="2" y="27"/>
                    </a:lnTo>
                    <a:lnTo>
                      <a:pt x="0" y="1"/>
                    </a:lnTo>
                    <a:lnTo>
                      <a:pt x="2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88" name="Freeform 2850"/>
              <p:cNvSpPr>
                <a:spLocks/>
              </p:cNvSpPr>
              <p:nvPr/>
            </p:nvSpPr>
            <p:spPr bwMode="auto">
              <a:xfrm>
                <a:off x="3908" y="2504"/>
                <a:ext cx="30" cy="39"/>
              </a:xfrm>
              <a:custGeom>
                <a:avLst/>
                <a:gdLst>
                  <a:gd name="T0" fmla="*/ 20 w 30"/>
                  <a:gd name="T1" fmla="*/ 0 h 39"/>
                  <a:gd name="T2" fmla="*/ 22 w 30"/>
                  <a:gd name="T3" fmla="*/ 20 h 39"/>
                  <a:gd name="T4" fmla="*/ 30 w 30"/>
                  <a:gd name="T5" fmla="*/ 20 h 39"/>
                  <a:gd name="T6" fmla="*/ 25 w 30"/>
                  <a:gd name="T7" fmla="*/ 23 h 39"/>
                  <a:gd name="T8" fmla="*/ 27 w 30"/>
                  <a:gd name="T9" fmla="*/ 37 h 39"/>
                  <a:gd name="T10" fmla="*/ 12 w 30"/>
                  <a:gd name="T11" fmla="*/ 39 h 39"/>
                  <a:gd name="T12" fmla="*/ 12 w 30"/>
                  <a:gd name="T13" fmla="*/ 27 h 39"/>
                  <a:gd name="T14" fmla="*/ 2 w 30"/>
                  <a:gd name="T15" fmla="*/ 27 h 39"/>
                  <a:gd name="T16" fmla="*/ 0 w 30"/>
                  <a:gd name="T17" fmla="*/ 1 h 39"/>
                  <a:gd name="T18" fmla="*/ 20 w 30"/>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20" y="0"/>
                    </a:moveTo>
                    <a:lnTo>
                      <a:pt x="22" y="20"/>
                    </a:lnTo>
                    <a:lnTo>
                      <a:pt x="30" y="20"/>
                    </a:lnTo>
                    <a:lnTo>
                      <a:pt x="25" y="23"/>
                    </a:lnTo>
                    <a:lnTo>
                      <a:pt x="27" y="37"/>
                    </a:lnTo>
                    <a:lnTo>
                      <a:pt x="12" y="39"/>
                    </a:lnTo>
                    <a:lnTo>
                      <a:pt x="12" y="27"/>
                    </a:lnTo>
                    <a:lnTo>
                      <a:pt x="2" y="27"/>
                    </a:lnTo>
                    <a:lnTo>
                      <a:pt x="0" y="1"/>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89" name="Freeform 2851"/>
              <p:cNvSpPr>
                <a:spLocks/>
              </p:cNvSpPr>
              <p:nvPr/>
            </p:nvSpPr>
            <p:spPr bwMode="auto">
              <a:xfrm>
                <a:off x="3947" y="2573"/>
                <a:ext cx="34" cy="37"/>
              </a:xfrm>
              <a:custGeom>
                <a:avLst/>
                <a:gdLst>
                  <a:gd name="T0" fmla="*/ 34 w 34"/>
                  <a:gd name="T1" fmla="*/ 36 h 37"/>
                  <a:gd name="T2" fmla="*/ 3 w 34"/>
                  <a:gd name="T3" fmla="*/ 37 h 37"/>
                  <a:gd name="T4" fmla="*/ 0 w 34"/>
                  <a:gd name="T5" fmla="*/ 3 h 37"/>
                  <a:gd name="T6" fmla="*/ 30 w 34"/>
                  <a:gd name="T7" fmla="*/ 0 h 37"/>
                  <a:gd name="T8" fmla="*/ 34 w 34"/>
                  <a:gd name="T9" fmla="*/ 36 h 37"/>
                </a:gdLst>
                <a:ahLst/>
                <a:cxnLst>
                  <a:cxn ang="0">
                    <a:pos x="T0" y="T1"/>
                  </a:cxn>
                  <a:cxn ang="0">
                    <a:pos x="T2" y="T3"/>
                  </a:cxn>
                  <a:cxn ang="0">
                    <a:pos x="T4" y="T5"/>
                  </a:cxn>
                  <a:cxn ang="0">
                    <a:pos x="T6" y="T7"/>
                  </a:cxn>
                  <a:cxn ang="0">
                    <a:pos x="T8" y="T9"/>
                  </a:cxn>
                </a:cxnLst>
                <a:rect l="0" t="0" r="r" b="b"/>
                <a:pathLst>
                  <a:path w="34" h="37">
                    <a:moveTo>
                      <a:pt x="34" y="36"/>
                    </a:moveTo>
                    <a:lnTo>
                      <a:pt x="3" y="37"/>
                    </a:lnTo>
                    <a:lnTo>
                      <a:pt x="0" y="3"/>
                    </a:lnTo>
                    <a:lnTo>
                      <a:pt x="30" y="0"/>
                    </a:lnTo>
                    <a:lnTo>
                      <a:pt x="34" y="3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90" name="Freeform 2852"/>
              <p:cNvSpPr>
                <a:spLocks/>
              </p:cNvSpPr>
              <p:nvPr/>
            </p:nvSpPr>
            <p:spPr bwMode="auto">
              <a:xfrm>
                <a:off x="3947" y="2573"/>
                <a:ext cx="34" cy="37"/>
              </a:xfrm>
              <a:custGeom>
                <a:avLst/>
                <a:gdLst>
                  <a:gd name="T0" fmla="*/ 34 w 34"/>
                  <a:gd name="T1" fmla="*/ 36 h 37"/>
                  <a:gd name="T2" fmla="*/ 3 w 34"/>
                  <a:gd name="T3" fmla="*/ 37 h 37"/>
                  <a:gd name="T4" fmla="*/ 0 w 34"/>
                  <a:gd name="T5" fmla="*/ 3 h 37"/>
                  <a:gd name="T6" fmla="*/ 30 w 34"/>
                  <a:gd name="T7" fmla="*/ 0 h 37"/>
                  <a:gd name="T8" fmla="*/ 34 w 34"/>
                  <a:gd name="T9" fmla="*/ 36 h 37"/>
                </a:gdLst>
                <a:ahLst/>
                <a:cxnLst>
                  <a:cxn ang="0">
                    <a:pos x="T0" y="T1"/>
                  </a:cxn>
                  <a:cxn ang="0">
                    <a:pos x="T2" y="T3"/>
                  </a:cxn>
                  <a:cxn ang="0">
                    <a:pos x="T4" y="T5"/>
                  </a:cxn>
                  <a:cxn ang="0">
                    <a:pos x="T6" y="T7"/>
                  </a:cxn>
                  <a:cxn ang="0">
                    <a:pos x="T8" y="T9"/>
                  </a:cxn>
                </a:cxnLst>
                <a:rect l="0" t="0" r="r" b="b"/>
                <a:pathLst>
                  <a:path w="34" h="37">
                    <a:moveTo>
                      <a:pt x="34" y="36"/>
                    </a:moveTo>
                    <a:lnTo>
                      <a:pt x="3" y="37"/>
                    </a:lnTo>
                    <a:lnTo>
                      <a:pt x="0" y="3"/>
                    </a:lnTo>
                    <a:lnTo>
                      <a:pt x="30" y="0"/>
                    </a:lnTo>
                    <a:lnTo>
                      <a:pt x="34"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91" name="Freeform 2853"/>
              <p:cNvSpPr>
                <a:spLocks/>
              </p:cNvSpPr>
              <p:nvPr/>
            </p:nvSpPr>
            <p:spPr bwMode="auto">
              <a:xfrm>
                <a:off x="3950" y="2609"/>
                <a:ext cx="32" cy="37"/>
              </a:xfrm>
              <a:custGeom>
                <a:avLst/>
                <a:gdLst>
                  <a:gd name="T0" fmla="*/ 17 w 32"/>
                  <a:gd name="T1" fmla="*/ 35 h 37"/>
                  <a:gd name="T2" fmla="*/ 2 w 32"/>
                  <a:gd name="T3" fmla="*/ 37 h 37"/>
                  <a:gd name="T4" fmla="*/ 0 w 32"/>
                  <a:gd name="T5" fmla="*/ 1 h 37"/>
                  <a:gd name="T6" fmla="*/ 0 w 32"/>
                  <a:gd name="T7" fmla="*/ 1 h 37"/>
                  <a:gd name="T8" fmla="*/ 31 w 32"/>
                  <a:gd name="T9" fmla="*/ 0 h 37"/>
                  <a:gd name="T10" fmla="*/ 32 w 32"/>
                  <a:gd name="T11" fmla="*/ 33 h 37"/>
                  <a:gd name="T12" fmla="*/ 17 w 32"/>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32" h="37">
                    <a:moveTo>
                      <a:pt x="17" y="35"/>
                    </a:moveTo>
                    <a:lnTo>
                      <a:pt x="2" y="37"/>
                    </a:lnTo>
                    <a:lnTo>
                      <a:pt x="0" y="1"/>
                    </a:lnTo>
                    <a:lnTo>
                      <a:pt x="0" y="1"/>
                    </a:lnTo>
                    <a:lnTo>
                      <a:pt x="31" y="0"/>
                    </a:lnTo>
                    <a:lnTo>
                      <a:pt x="32" y="33"/>
                    </a:lnTo>
                    <a:lnTo>
                      <a:pt x="17" y="3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92" name="Freeform 2854"/>
              <p:cNvSpPr>
                <a:spLocks/>
              </p:cNvSpPr>
              <p:nvPr/>
            </p:nvSpPr>
            <p:spPr bwMode="auto">
              <a:xfrm>
                <a:off x="3950" y="2609"/>
                <a:ext cx="32" cy="37"/>
              </a:xfrm>
              <a:custGeom>
                <a:avLst/>
                <a:gdLst>
                  <a:gd name="T0" fmla="*/ 17 w 32"/>
                  <a:gd name="T1" fmla="*/ 35 h 37"/>
                  <a:gd name="T2" fmla="*/ 2 w 32"/>
                  <a:gd name="T3" fmla="*/ 37 h 37"/>
                  <a:gd name="T4" fmla="*/ 0 w 32"/>
                  <a:gd name="T5" fmla="*/ 1 h 37"/>
                  <a:gd name="T6" fmla="*/ 0 w 32"/>
                  <a:gd name="T7" fmla="*/ 1 h 37"/>
                  <a:gd name="T8" fmla="*/ 31 w 32"/>
                  <a:gd name="T9" fmla="*/ 0 h 37"/>
                  <a:gd name="T10" fmla="*/ 32 w 32"/>
                  <a:gd name="T11" fmla="*/ 33 h 37"/>
                  <a:gd name="T12" fmla="*/ 17 w 32"/>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32" h="37">
                    <a:moveTo>
                      <a:pt x="17" y="35"/>
                    </a:moveTo>
                    <a:lnTo>
                      <a:pt x="2" y="37"/>
                    </a:lnTo>
                    <a:lnTo>
                      <a:pt x="0" y="1"/>
                    </a:lnTo>
                    <a:lnTo>
                      <a:pt x="0" y="1"/>
                    </a:lnTo>
                    <a:lnTo>
                      <a:pt x="31" y="0"/>
                    </a:lnTo>
                    <a:lnTo>
                      <a:pt x="32" y="33"/>
                    </a:lnTo>
                    <a:lnTo>
                      <a:pt x="17"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93" name="Freeform 2855"/>
              <p:cNvSpPr>
                <a:spLocks/>
              </p:cNvSpPr>
              <p:nvPr/>
            </p:nvSpPr>
            <p:spPr bwMode="auto">
              <a:xfrm>
                <a:off x="3982" y="2534"/>
                <a:ext cx="39" cy="39"/>
              </a:xfrm>
              <a:custGeom>
                <a:avLst/>
                <a:gdLst>
                  <a:gd name="T0" fmla="*/ 39 w 39"/>
                  <a:gd name="T1" fmla="*/ 36 h 39"/>
                  <a:gd name="T2" fmla="*/ 4 w 39"/>
                  <a:gd name="T3" fmla="*/ 39 h 39"/>
                  <a:gd name="T4" fmla="*/ 0 w 39"/>
                  <a:gd name="T5" fmla="*/ 3 h 39"/>
                  <a:gd name="T6" fmla="*/ 12 w 39"/>
                  <a:gd name="T7" fmla="*/ 3 h 39"/>
                  <a:gd name="T8" fmla="*/ 39 w 39"/>
                  <a:gd name="T9" fmla="*/ 0 h 39"/>
                  <a:gd name="T10" fmla="*/ 39 w 39"/>
                  <a:gd name="T11" fmla="*/ 31 h 39"/>
                  <a:gd name="T12" fmla="*/ 39 w 39"/>
                  <a:gd name="T13" fmla="*/ 36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39" y="36"/>
                    </a:moveTo>
                    <a:lnTo>
                      <a:pt x="4" y="39"/>
                    </a:lnTo>
                    <a:lnTo>
                      <a:pt x="0" y="3"/>
                    </a:lnTo>
                    <a:lnTo>
                      <a:pt x="12" y="3"/>
                    </a:lnTo>
                    <a:lnTo>
                      <a:pt x="39" y="0"/>
                    </a:lnTo>
                    <a:lnTo>
                      <a:pt x="39" y="31"/>
                    </a:lnTo>
                    <a:lnTo>
                      <a:pt x="39" y="36"/>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94" name="Freeform 2856"/>
              <p:cNvSpPr>
                <a:spLocks/>
              </p:cNvSpPr>
              <p:nvPr/>
            </p:nvSpPr>
            <p:spPr bwMode="auto">
              <a:xfrm>
                <a:off x="3982" y="2534"/>
                <a:ext cx="39" cy="39"/>
              </a:xfrm>
              <a:custGeom>
                <a:avLst/>
                <a:gdLst>
                  <a:gd name="T0" fmla="*/ 39 w 39"/>
                  <a:gd name="T1" fmla="*/ 36 h 39"/>
                  <a:gd name="T2" fmla="*/ 4 w 39"/>
                  <a:gd name="T3" fmla="*/ 39 h 39"/>
                  <a:gd name="T4" fmla="*/ 0 w 39"/>
                  <a:gd name="T5" fmla="*/ 3 h 39"/>
                  <a:gd name="T6" fmla="*/ 12 w 39"/>
                  <a:gd name="T7" fmla="*/ 3 h 39"/>
                  <a:gd name="T8" fmla="*/ 39 w 39"/>
                  <a:gd name="T9" fmla="*/ 0 h 39"/>
                  <a:gd name="T10" fmla="*/ 39 w 39"/>
                  <a:gd name="T11" fmla="*/ 31 h 39"/>
                  <a:gd name="T12" fmla="*/ 39 w 39"/>
                  <a:gd name="T13" fmla="*/ 36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39" y="36"/>
                    </a:moveTo>
                    <a:lnTo>
                      <a:pt x="4" y="39"/>
                    </a:lnTo>
                    <a:lnTo>
                      <a:pt x="0" y="3"/>
                    </a:lnTo>
                    <a:lnTo>
                      <a:pt x="12" y="3"/>
                    </a:lnTo>
                    <a:lnTo>
                      <a:pt x="39" y="0"/>
                    </a:lnTo>
                    <a:lnTo>
                      <a:pt x="39" y="31"/>
                    </a:lnTo>
                    <a:lnTo>
                      <a:pt x="39"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95" name="Freeform 2857"/>
              <p:cNvSpPr>
                <a:spLocks/>
              </p:cNvSpPr>
              <p:nvPr/>
            </p:nvSpPr>
            <p:spPr bwMode="auto">
              <a:xfrm>
                <a:off x="3960" y="2510"/>
                <a:ext cx="34" cy="29"/>
              </a:xfrm>
              <a:custGeom>
                <a:avLst/>
                <a:gdLst>
                  <a:gd name="T0" fmla="*/ 9 w 34"/>
                  <a:gd name="T1" fmla="*/ 29 h 29"/>
                  <a:gd name="T2" fmla="*/ 2 w 34"/>
                  <a:gd name="T3" fmla="*/ 29 h 29"/>
                  <a:gd name="T4" fmla="*/ 0 w 34"/>
                  <a:gd name="T5" fmla="*/ 5 h 29"/>
                  <a:gd name="T6" fmla="*/ 0 w 34"/>
                  <a:gd name="T7" fmla="*/ 2 h 29"/>
                  <a:gd name="T8" fmla="*/ 5 w 34"/>
                  <a:gd name="T9" fmla="*/ 2 h 29"/>
                  <a:gd name="T10" fmla="*/ 31 w 34"/>
                  <a:gd name="T11" fmla="*/ 0 h 29"/>
                  <a:gd name="T12" fmla="*/ 33 w 34"/>
                  <a:gd name="T13" fmla="*/ 5 h 29"/>
                  <a:gd name="T14" fmla="*/ 34 w 34"/>
                  <a:gd name="T15" fmla="*/ 27 h 29"/>
                  <a:gd name="T16" fmla="*/ 22 w 34"/>
                  <a:gd name="T17" fmla="*/ 27 h 29"/>
                  <a:gd name="T18" fmla="*/ 9 w 34"/>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9">
                    <a:moveTo>
                      <a:pt x="9" y="29"/>
                    </a:moveTo>
                    <a:lnTo>
                      <a:pt x="2" y="29"/>
                    </a:lnTo>
                    <a:lnTo>
                      <a:pt x="0" y="5"/>
                    </a:lnTo>
                    <a:lnTo>
                      <a:pt x="0" y="2"/>
                    </a:lnTo>
                    <a:lnTo>
                      <a:pt x="5" y="2"/>
                    </a:lnTo>
                    <a:lnTo>
                      <a:pt x="31" y="0"/>
                    </a:lnTo>
                    <a:lnTo>
                      <a:pt x="33" y="5"/>
                    </a:lnTo>
                    <a:lnTo>
                      <a:pt x="34" y="27"/>
                    </a:lnTo>
                    <a:lnTo>
                      <a:pt x="22" y="27"/>
                    </a:lnTo>
                    <a:lnTo>
                      <a:pt x="9"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96" name="Freeform 2858"/>
              <p:cNvSpPr>
                <a:spLocks/>
              </p:cNvSpPr>
              <p:nvPr/>
            </p:nvSpPr>
            <p:spPr bwMode="auto">
              <a:xfrm>
                <a:off x="3960" y="2510"/>
                <a:ext cx="34" cy="29"/>
              </a:xfrm>
              <a:custGeom>
                <a:avLst/>
                <a:gdLst>
                  <a:gd name="T0" fmla="*/ 9 w 34"/>
                  <a:gd name="T1" fmla="*/ 29 h 29"/>
                  <a:gd name="T2" fmla="*/ 2 w 34"/>
                  <a:gd name="T3" fmla="*/ 29 h 29"/>
                  <a:gd name="T4" fmla="*/ 0 w 34"/>
                  <a:gd name="T5" fmla="*/ 5 h 29"/>
                  <a:gd name="T6" fmla="*/ 0 w 34"/>
                  <a:gd name="T7" fmla="*/ 2 h 29"/>
                  <a:gd name="T8" fmla="*/ 5 w 34"/>
                  <a:gd name="T9" fmla="*/ 2 h 29"/>
                  <a:gd name="T10" fmla="*/ 31 w 34"/>
                  <a:gd name="T11" fmla="*/ 0 h 29"/>
                  <a:gd name="T12" fmla="*/ 33 w 34"/>
                  <a:gd name="T13" fmla="*/ 5 h 29"/>
                  <a:gd name="T14" fmla="*/ 34 w 34"/>
                  <a:gd name="T15" fmla="*/ 27 h 29"/>
                  <a:gd name="T16" fmla="*/ 22 w 34"/>
                  <a:gd name="T17" fmla="*/ 27 h 29"/>
                  <a:gd name="T18" fmla="*/ 9 w 34"/>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9">
                    <a:moveTo>
                      <a:pt x="9" y="29"/>
                    </a:moveTo>
                    <a:lnTo>
                      <a:pt x="2" y="29"/>
                    </a:lnTo>
                    <a:lnTo>
                      <a:pt x="0" y="5"/>
                    </a:lnTo>
                    <a:lnTo>
                      <a:pt x="0" y="2"/>
                    </a:lnTo>
                    <a:lnTo>
                      <a:pt x="5" y="2"/>
                    </a:lnTo>
                    <a:lnTo>
                      <a:pt x="31" y="0"/>
                    </a:lnTo>
                    <a:lnTo>
                      <a:pt x="33" y="5"/>
                    </a:lnTo>
                    <a:lnTo>
                      <a:pt x="34" y="27"/>
                    </a:lnTo>
                    <a:lnTo>
                      <a:pt x="22" y="27"/>
                    </a:lnTo>
                    <a:lnTo>
                      <a:pt x="9"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97" name="Freeform 2859"/>
              <p:cNvSpPr>
                <a:spLocks/>
              </p:cNvSpPr>
              <p:nvPr/>
            </p:nvSpPr>
            <p:spPr bwMode="auto">
              <a:xfrm>
                <a:off x="3871" y="2417"/>
                <a:ext cx="39" cy="41"/>
              </a:xfrm>
              <a:custGeom>
                <a:avLst/>
                <a:gdLst>
                  <a:gd name="T0" fmla="*/ 37 w 39"/>
                  <a:gd name="T1" fmla="*/ 36 h 41"/>
                  <a:gd name="T2" fmla="*/ 39 w 39"/>
                  <a:gd name="T3" fmla="*/ 39 h 41"/>
                  <a:gd name="T4" fmla="*/ 22 w 39"/>
                  <a:gd name="T5" fmla="*/ 39 h 41"/>
                  <a:gd name="T6" fmla="*/ 6 w 39"/>
                  <a:gd name="T7" fmla="*/ 41 h 41"/>
                  <a:gd name="T8" fmla="*/ 6 w 39"/>
                  <a:gd name="T9" fmla="*/ 31 h 41"/>
                  <a:gd name="T10" fmla="*/ 1 w 39"/>
                  <a:gd name="T11" fmla="*/ 27 h 41"/>
                  <a:gd name="T12" fmla="*/ 0 w 39"/>
                  <a:gd name="T13" fmla="*/ 7 h 41"/>
                  <a:gd name="T14" fmla="*/ 0 w 39"/>
                  <a:gd name="T15" fmla="*/ 2 h 41"/>
                  <a:gd name="T16" fmla="*/ 35 w 39"/>
                  <a:gd name="T17" fmla="*/ 0 h 41"/>
                  <a:gd name="T18" fmla="*/ 37 w 39"/>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1">
                    <a:moveTo>
                      <a:pt x="37" y="36"/>
                    </a:moveTo>
                    <a:lnTo>
                      <a:pt x="39" y="39"/>
                    </a:lnTo>
                    <a:lnTo>
                      <a:pt x="22" y="39"/>
                    </a:lnTo>
                    <a:lnTo>
                      <a:pt x="6" y="41"/>
                    </a:lnTo>
                    <a:lnTo>
                      <a:pt x="6" y="31"/>
                    </a:lnTo>
                    <a:lnTo>
                      <a:pt x="1" y="27"/>
                    </a:lnTo>
                    <a:lnTo>
                      <a:pt x="0" y="7"/>
                    </a:lnTo>
                    <a:lnTo>
                      <a:pt x="0" y="2"/>
                    </a:lnTo>
                    <a:lnTo>
                      <a:pt x="35" y="0"/>
                    </a:lnTo>
                    <a:lnTo>
                      <a:pt x="37"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98" name="Freeform 2860"/>
              <p:cNvSpPr>
                <a:spLocks/>
              </p:cNvSpPr>
              <p:nvPr/>
            </p:nvSpPr>
            <p:spPr bwMode="auto">
              <a:xfrm>
                <a:off x="3871" y="2417"/>
                <a:ext cx="39" cy="41"/>
              </a:xfrm>
              <a:custGeom>
                <a:avLst/>
                <a:gdLst>
                  <a:gd name="T0" fmla="*/ 37 w 39"/>
                  <a:gd name="T1" fmla="*/ 36 h 41"/>
                  <a:gd name="T2" fmla="*/ 39 w 39"/>
                  <a:gd name="T3" fmla="*/ 39 h 41"/>
                  <a:gd name="T4" fmla="*/ 22 w 39"/>
                  <a:gd name="T5" fmla="*/ 39 h 41"/>
                  <a:gd name="T6" fmla="*/ 6 w 39"/>
                  <a:gd name="T7" fmla="*/ 41 h 41"/>
                  <a:gd name="T8" fmla="*/ 6 w 39"/>
                  <a:gd name="T9" fmla="*/ 31 h 41"/>
                  <a:gd name="T10" fmla="*/ 1 w 39"/>
                  <a:gd name="T11" fmla="*/ 27 h 41"/>
                  <a:gd name="T12" fmla="*/ 0 w 39"/>
                  <a:gd name="T13" fmla="*/ 7 h 41"/>
                  <a:gd name="T14" fmla="*/ 0 w 39"/>
                  <a:gd name="T15" fmla="*/ 2 h 41"/>
                  <a:gd name="T16" fmla="*/ 35 w 39"/>
                  <a:gd name="T17" fmla="*/ 0 h 41"/>
                  <a:gd name="T18" fmla="*/ 37 w 39"/>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1">
                    <a:moveTo>
                      <a:pt x="37" y="36"/>
                    </a:moveTo>
                    <a:lnTo>
                      <a:pt x="39" y="39"/>
                    </a:lnTo>
                    <a:lnTo>
                      <a:pt x="22" y="39"/>
                    </a:lnTo>
                    <a:lnTo>
                      <a:pt x="6" y="41"/>
                    </a:lnTo>
                    <a:lnTo>
                      <a:pt x="6" y="31"/>
                    </a:lnTo>
                    <a:lnTo>
                      <a:pt x="1" y="27"/>
                    </a:lnTo>
                    <a:lnTo>
                      <a:pt x="0" y="7"/>
                    </a:lnTo>
                    <a:lnTo>
                      <a:pt x="0" y="2"/>
                    </a:lnTo>
                    <a:lnTo>
                      <a:pt x="35" y="0"/>
                    </a:lnTo>
                    <a:lnTo>
                      <a:pt x="37"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99" name="Freeform 2861"/>
              <p:cNvSpPr>
                <a:spLocks/>
              </p:cNvSpPr>
              <p:nvPr/>
            </p:nvSpPr>
            <p:spPr bwMode="auto">
              <a:xfrm>
                <a:off x="3921" y="2764"/>
                <a:ext cx="41" cy="56"/>
              </a:xfrm>
              <a:custGeom>
                <a:avLst/>
                <a:gdLst>
                  <a:gd name="T0" fmla="*/ 26 w 41"/>
                  <a:gd name="T1" fmla="*/ 0 h 56"/>
                  <a:gd name="T2" fmla="*/ 27 w 41"/>
                  <a:gd name="T3" fmla="*/ 4 h 56"/>
                  <a:gd name="T4" fmla="*/ 38 w 41"/>
                  <a:gd name="T5" fmla="*/ 0 h 56"/>
                  <a:gd name="T6" fmla="*/ 39 w 41"/>
                  <a:gd name="T7" fmla="*/ 11 h 56"/>
                  <a:gd name="T8" fmla="*/ 41 w 41"/>
                  <a:gd name="T9" fmla="*/ 36 h 56"/>
                  <a:gd name="T10" fmla="*/ 24 w 41"/>
                  <a:gd name="T11" fmla="*/ 38 h 56"/>
                  <a:gd name="T12" fmla="*/ 26 w 41"/>
                  <a:gd name="T13" fmla="*/ 50 h 56"/>
                  <a:gd name="T14" fmla="*/ 14 w 41"/>
                  <a:gd name="T15" fmla="*/ 56 h 56"/>
                  <a:gd name="T16" fmla="*/ 12 w 41"/>
                  <a:gd name="T17" fmla="*/ 53 h 56"/>
                  <a:gd name="T18" fmla="*/ 11 w 41"/>
                  <a:gd name="T19" fmla="*/ 53 h 56"/>
                  <a:gd name="T20" fmla="*/ 9 w 41"/>
                  <a:gd name="T21" fmla="*/ 51 h 56"/>
                  <a:gd name="T22" fmla="*/ 4 w 41"/>
                  <a:gd name="T23" fmla="*/ 46 h 56"/>
                  <a:gd name="T24" fmla="*/ 4 w 41"/>
                  <a:gd name="T25" fmla="*/ 43 h 56"/>
                  <a:gd name="T26" fmla="*/ 0 w 41"/>
                  <a:gd name="T27" fmla="*/ 38 h 56"/>
                  <a:gd name="T28" fmla="*/ 0 w 41"/>
                  <a:gd name="T29" fmla="*/ 38 h 56"/>
                  <a:gd name="T30" fmla="*/ 2 w 41"/>
                  <a:gd name="T31" fmla="*/ 29 h 56"/>
                  <a:gd name="T32" fmla="*/ 4 w 41"/>
                  <a:gd name="T33" fmla="*/ 19 h 56"/>
                  <a:gd name="T34" fmla="*/ 5 w 41"/>
                  <a:gd name="T35" fmla="*/ 14 h 56"/>
                  <a:gd name="T36" fmla="*/ 5 w 41"/>
                  <a:gd name="T37" fmla="*/ 14 h 56"/>
                  <a:gd name="T38" fmla="*/ 7 w 41"/>
                  <a:gd name="T39" fmla="*/ 14 h 56"/>
                  <a:gd name="T40" fmla="*/ 7 w 41"/>
                  <a:gd name="T41" fmla="*/ 12 h 56"/>
                  <a:gd name="T42" fmla="*/ 9 w 41"/>
                  <a:gd name="T43" fmla="*/ 7 h 56"/>
                  <a:gd name="T44" fmla="*/ 7 w 41"/>
                  <a:gd name="T45" fmla="*/ 4 h 56"/>
                  <a:gd name="T46" fmla="*/ 14 w 41"/>
                  <a:gd name="T47" fmla="*/ 2 h 56"/>
                  <a:gd name="T48" fmla="*/ 26 w 41"/>
                  <a:gd name="T4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56">
                    <a:moveTo>
                      <a:pt x="26" y="0"/>
                    </a:moveTo>
                    <a:lnTo>
                      <a:pt x="27" y="4"/>
                    </a:lnTo>
                    <a:lnTo>
                      <a:pt x="38" y="0"/>
                    </a:lnTo>
                    <a:lnTo>
                      <a:pt x="39" y="11"/>
                    </a:lnTo>
                    <a:lnTo>
                      <a:pt x="41" y="36"/>
                    </a:lnTo>
                    <a:lnTo>
                      <a:pt x="24" y="38"/>
                    </a:lnTo>
                    <a:lnTo>
                      <a:pt x="26" y="50"/>
                    </a:lnTo>
                    <a:lnTo>
                      <a:pt x="14" y="56"/>
                    </a:lnTo>
                    <a:lnTo>
                      <a:pt x="12" y="53"/>
                    </a:lnTo>
                    <a:lnTo>
                      <a:pt x="11" y="53"/>
                    </a:lnTo>
                    <a:lnTo>
                      <a:pt x="9" y="51"/>
                    </a:lnTo>
                    <a:lnTo>
                      <a:pt x="4" y="46"/>
                    </a:lnTo>
                    <a:lnTo>
                      <a:pt x="4" y="43"/>
                    </a:lnTo>
                    <a:lnTo>
                      <a:pt x="0" y="38"/>
                    </a:lnTo>
                    <a:lnTo>
                      <a:pt x="0" y="38"/>
                    </a:lnTo>
                    <a:lnTo>
                      <a:pt x="2" y="29"/>
                    </a:lnTo>
                    <a:lnTo>
                      <a:pt x="4" y="19"/>
                    </a:lnTo>
                    <a:lnTo>
                      <a:pt x="5" y="14"/>
                    </a:lnTo>
                    <a:lnTo>
                      <a:pt x="5" y="14"/>
                    </a:lnTo>
                    <a:lnTo>
                      <a:pt x="7" y="14"/>
                    </a:lnTo>
                    <a:lnTo>
                      <a:pt x="7" y="12"/>
                    </a:lnTo>
                    <a:lnTo>
                      <a:pt x="9" y="7"/>
                    </a:lnTo>
                    <a:lnTo>
                      <a:pt x="7" y="4"/>
                    </a:lnTo>
                    <a:lnTo>
                      <a:pt x="14" y="2"/>
                    </a:lnTo>
                    <a:lnTo>
                      <a:pt x="2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00" name="Freeform 2862"/>
              <p:cNvSpPr>
                <a:spLocks/>
              </p:cNvSpPr>
              <p:nvPr/>
            </p:nvSpPr>
            <p:spPr bwMode="auto">
              <a:xfrm>
                <a:off x="3921" y="2764"/>
                <a:ext cx="41" cy="56"/>
              </a:xfrm>
              <a:custGeom>
                <a:avLst/>
                <a:gdLst>
                  <a:gd name="T0" fmla="*/ 26 w 41"/>
                  <a:gd name="T1" fmla="*/ 0 h 56"/>
                  <a:gd name="T2" fmla="*/ 27 w 41"/>
                  <a:gd name="T3" fmla="*/ 4 h 56"/>
                  <a:gd name="T4" fmla="*/ 38 w 41"/>
                  <a:gd name="T5" fmla="*/ 0 h 56"/>
                  <a:gd name="T6" fmla="*/ 39 w 41"/>
                  <a:gd name="T7" fmla="*/ 11 h 56"/>
                  <a:gd name="T8" fmla="*/ 41 w 41"/>
                  <a:gd name="T9" fmla="*/ 36 h 56"/>
                  <a:gd name="T10" fmla="*/ 24 w 41"/>
                  <a:gd name="T11" fmla="*/ 38 h 56"/>
                  <a:gd name="T12" fmla="*/ 26 w 41"/>
                  <a:gd name="T13" fmla="*/ 50 h 56"/>
                  <a:gd name="T14" fmla="*/ 14 w 41"/>
                  <a:gd name="T15" fmla="*/ 56 h 56"/>
                  <a:gd name="T16" fmla="*/ 12 w 41"/>
                  <a:gd name="T17" fmla="*/ 53 h 56"/>
                  <a:gd name="T18" fmla="*/ 11 w 41"/>
                  <a:gd name="T19" fmla="*/ 53 h 56"/>
                  <a:gd name="T20" fmla="*/ 9 w 41"/>
                  <a:gd name="T21" fmla="*/ 51 h 56"/>
                  <a:gd name="T22" fmla="*/ 4 w 41"/>
                  <a:gd name="T23" fmla="*/ 46 h 56"/>
                  <a:gd name="T24" fmla="*/ 4 w 41"/>
                  <a:gd name="T25" fmla="*/ 43 h 56"/>
                  <a:gd name="T26" fmla="*/ 0 w 41"/>
                  <a:gd name="T27" fmla="*/ 38 h 56"/>
                  <a:gd name="T28" fmla="*/ 0 w 41"/>
                  <a:gd name="T29" fmla="*/ 38 h 56"/>
                  <a:gd name="T30" fmla="*/ 2 w 41"/>
                  <a:gd name="T31" fmla="*/ 29 h 56"/>
                  <a:gd name="T32" fmla="*/ 4 w 41"/>
                  <a:gd name="T33" fmla="*/ 19 h 56"/>
                  <a:gd name="T34" fmla="*/ 5 w 41"/>
                  <a:gd name="T35" fmla="*/ 14 h 56"/>
                  <a:gd name="T36" fmla="*/ 5 w 41"/>
                  <a:gd name="T37" fmla="*/ 14 h 56"/>
                  <a:gd name="T38" fmla="*/ 7 w 41"/>
                  <a:gd name="T39" fmla="*/ 14 h 56"/>
                  <a:gd name="T40" fmla="*/ 7 w 41"/>
                  <a:gd name="T41" fmla="*/ 12 h 56"/>
                  <a:gd name="T42" fmla="*/ 9 w 41"/>
                  <a:gd name="T43" fmla="*/ 7 h 56"/>
                  <a:gd name="T44" fmla="*/ 7 w 41"/>
                  <a:gd name="T45" fmla="*/ 4 h 56"/>
                  <a:gd name="T46" fmla="*/ 14 w 41"/>
                  <a:gd name="T47" fmla="*/ 2 h 56"/>
                  <a:gd name="T48" fmla="*/ 26 w 41"/>
                  <a:gd name="T4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56">
                    <a:moveTo>
                      <a:pt x="26" y="0"/>
                    </a:moveTo>
                    <a:lnTo>
                      <a:pt x="27" y="4"/>
                    </a:lnTo>
                    <a:lnTo>
                      <a:pt x="38" y="0"/>
                    </a:lnTo>
                    <a:lnTo>
                      <a:pt x="39" y="11"/>
                    </a:lnTo>
                    <a:lnTo>
                      <a:pt x="41" y="36"/>
                    </a:lnTo>
                    <a:lnTo>
                      <a:pt x="24" y="38"/>
                    </a:lnTo>
                    <a:lnTo>
                      <a:pt x="26" y="50"/>
                    </a:lnTo>
                    <a:lnTo>
                      <a:pt x="14" y="56"/>
                    </a:lnTo>
                    <a:lnTo>
                      <a:pt x="12" y="53"/>
                    </a:lnTo>
                    <a:lnTo>
                      <a:pt x="11" y="53"/>
                    </a:lnTo>
                    <a:lnTo>
                      <a:pt x="9" y="51"/>
                    </a:lnTo>
                    <a:lnTo>
                      <a:pt x="4" y="46"/>
                    </a:lnTo>
                    <a:lnTo>
                      <a:pt x="4" y="43"/>
                    </a:lnTo>
                    <a:lnTo>
                      <a:pt x="0" y="38"/>
                    </a:lnTo>
                    <a:lnTo>
                      <a:pt x="0" y="38"/>
                    </a:lnTo>
                    <a:lnTo>
                      <a:pt x="2" y="29"/>
                    </a:lnTo>
                    <a:lnTo>
                      <a:pt x="4" y="19"/>
                    </a:lnTo>
                    <a:lnTo>
                      <a:pt x="5" y="14"/>
                    </a:lnTo>
                    <a:lnTo>
                      <a:pt x="5" y="14"/>
                    </a:lnTo>
                    <a:lnTo>
                      <a:pt x="7" y="14"/>
                    </a:lnTo>
                    <a:lnTo>
                      <a:pt x="7" y="12"/>
                    </a:lnTo>
                    <a:lnTo>
                      <a:pt x="9" y="7"/>
                    </a:lnTo>
                    <a:lnTo>
                      <a:pt x="7" y="4"/>
                    </a:lnTo>
                    <a:lnTo>
                      <a:pt x="14" y="2"/>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01" name="Freeform 2863"/>
              <p:cNvSpPr>
                <a:spLocks/>
              </p:cNvSpPr>
              <p:nvPr/>
            </p:nvSpPr>
            <p:spPr bwMode="auto">
              <a:xfrm>
                <a:off x="3971" y="2720"/>
                <a:ext cx="28" cy="53"/>
              </a:xfrm>
              <a:custGeom>
                <a:avLst/>
                <a:gdLst>
                  <a:gd name="T0" fmla="*/ 0 w 28"/>
                  <a:gd name="T1" fmla="*/ 2 h 53"/>
                  <a:gd name="T2" fmla="*/ 15 w 28"/>
                  <a:gd name="T3" fmla="*/ 0 h 53"/>
                  <a:gd name="T4" fmla="*/ 23 w 28"/>
                  <a:gd name="T5" fmla="*/ 0 h 53"/>
                  <a:gd name="T6" fmla="*/ 27 w 28"/>
                  <a:gd name="T7" fmla="*/ 43 h 53"/>
                  <a:gd name="T8" fmla="*/ 27 w 28"/>
                  <a:gd name="T9" fmla="*/ 43 h 53"/>
                  <a:gd name="T10" fmla="*/ 28 w 28"/>
                  <a:gd name="T11" fmla="*/ 51 h 53"/>
                  <a:gd name="T12" fmla="*/ 23 w 28"/>
                  <a:gd name="T13" fmla="*/ 51 h 53"/>
                  <a:gd name="T14" fmla="*/ 5 w 28"/>
                  <a:gd name="T15" fmla="*/ 53 h 53"/>
                  <a:gd name="T16" fmla="*/ 0 w 28"/>
                  <a:gd name="T17"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53">
                    <a:moveTo>
                      <a:pt x="0" y="2"/>
                    </a:moveTo>
                    <a:lnTo>
                      <a:pt x="15" y="0"/>
                    </a:lnTo>
                    <a:lnTo>
                      <a:pt x="23" y="0"/>
                    </a:lnTo>
                    <a:lnTo>
                      <a:pt x="27" y="43"/>
                    </a:lnTo>
                    <a:lnTo>
                      <a:pt x="27" y="43"/>
                    </a:lnTo>
                    <a:lnTo>
                      <a:pt x="28" y="51"/>
                    </a:lnTo>
                    <a:lnTo>
                      <a:pt x="23" y="51"/>
                    </a:lnTo>
                    <a:lnTo>
                      <a:pt x="5" y="53"/>
                    </a:lnTo>
                    <a:lnTo>
                      <a:pt x="0"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02" name="Freeform 2864"/>
              <p:cNvSpPr>
                <a:spLocks/>
              </p:cNvSpPr>
              <p:nvPr/>
            </p:nvSpPr>
            <p:spPr bwMode="auto">
              <a:xfrm>
                <a:off x="3971" y="2720"/>
                <a:ext cx="28" cy="53"/>
              </a:xfrm>
              <a:custGeom>
                <a:avLst/>
                <a:gdLst>
                  <a:gd name="T0" fmla="*/ 0 w 28"/>
                  <a:gd name="T1" fmla="*/ 2 h 53"/>
                  <a:gd name="T2" fmla="*/ 15 w 28"/>
                  <a:gd name="T3" fmla="*/ 0 h 53"/>
                  <a:gd name="T4" fmla="*/ 23 w 28"/>
                  <a:gd name="T5" fmla="*/ 0 h 53"/>
                  <a:gd name="T6" fmla="*/ 27 w 28"/>
                  <a:gd name="T7" fmla="*/ 43 h 53"/>
                  <a:gd name="T8" fmla="*/ 27 w 28"/>
                  <a:gd name="T9" fmla="*/ 43 h 53"/>
                  <a:gd name="T10" fmla="*/ 28 w 28"/>
                  <a:gd name="T11" fmla="*/ 51 h 53"/>
                  <a:gd name="T12" fmla="*/ 23 w 28"/>
                  <a:gd name="T13" fmla="*/ 51 h 53"/>
                  <a:gd name="T14" fmla="*/ 5 w 28"/>
                  <a:gd name="T15" fmla="*/ 53 h 53"/>
                  <a:gd name="T16" fmla="*/ 0 w 28"/>
                  <a:gd name="T17"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53">
                    <a:moveTo>
                      <a:pt x="0" y="2"/>
                    </a:moveTo>
                    <a:lnTo>
                      <a:pt x="15" y="0"/>
                    </a:lnTo>
                    <a:lnTo>
                      <a:pt x="23" y="0"/>
                    </a:lnTo>
                    <a:lnTo>
                      <a:pt x="27" y="43"/>
                    </a:lnTo>
                    <a:lnTo>
                      <a:pt x="27" y="43"/>
                    </a:lnTo>
                    <a:lnTo>
                      <a:pt x="28" y="51"/>
                    </a:lnTo>
                    <a:lnTo>
                      <a:pt x="23" y="51"/>
                    </a:lnTo>
                    <a:lnTo>
                      <a:pt x="5" y="53"/>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03" name="Freeform 2865"/>
              <p:cNvSpPr>
                <a:spLocks/>
              </p:cNvSpPr>
              <p:nvPr/>
            </p:nvSpPr>
            <p:spPr bwMode="auto">
              <a:xfrm>
                <a:off x="3864" y="2736"/>
                <a:ext cx="24" cy="35"/>
              </a:xfrm>
              <a:custGeom>
                <a:avLst/>
                <a:gdLst>
                  <a:gd name="T0" fmla="*/ 12 w 24"/>
                  <a:gd name="T1" fmla="*/ 35 h 35"/>
                  <a:gd name="T2" fmla="*/ 10 w 24"/>
                  <a:gd name="T3" fmla="*/ 35 h 35"/>
                  <a:gd name="T4" fmla="*/ 10 w 24"/>
                  <a:gd name="T5" fmla="*/ 35 h 35"/>
                  <a:gd name="T6" fmla="*/ 10 w 24"/>
                  <a:gd name="T7" fmla="*/ 35 h 35"/>
                  <a:gd name="T8" fmla="*/ 10 w 24"/>
                  <a:gd name="T9" fmla="*/ 35 h 35"/>
                  <a:gd name="T10" fmla="*/ 7 w 24"/>
                  <a:gd name="T11" fmla="*/ 35 h 35"/>
                  <a:gd name="T12" fmla="*/ 7 w 24"/>
                  <a:gd name="T13" fmla="*/ 35 h 35"/>
                  <a:gd name="T14" fmla="*/ 7 w 24"/>
                  <a:gd name="T15" fmla="*/ 35 h 35"/>
                  <a:gd name="T16" fmla="*/ 7 w 24"/>
                  <a:gd name="T17" fmla="*/ 35 h 35"/>
                  <a:gd name="T18" fmla="*/ 7 w 24"/>
                  <a:gd name="T19" fmla="*/ 35 h 35"/>
                  <a:gd name="T20" fmla="*/ 1 w 24"/>
                  <a:gd name="T21" fmla="*/ 35 h 35"/>
                  <a:gd name="T22" fmla="*/ 0 w 24"/>
                  <a:gd name="T23" fmla="*/ 1 h 35"/>
                  <a:gd name="T24" fmla="*/ 22 w 24"/>
                  <a:gd name="T25" fmla="*/ 0 h 35"/>
                  <a:gd name="T26" fmla="*/ 24 w 24"/>
                  <a:gd name="T27" fmla="*/ 34 h 35"/>
                  <a:gd name="T28" fmla="*/ 17 w 24"/>
                  <a:gd name="T29" fmla="*/ 35 h 35"/>
                  <a:gd name="T30" fmla="*/ 17 w 24"/>
                  <a:gd name="T31" fmla="*/ 35 h 35"/>
                  <a:gd name="T32" fmla="*/ 17 w 24"/>
                  <a:gd name="T33" fmla="*/ 35 h 35"/>
                  <a:gd name="T34" fmla="*/ 15 w 24"/>
                  <a:gd name="T35" fmla="*/ 35 h 35"/>
                  <a:gd name="T36" fmla="*/ 12 w 24"/>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5">
                    <a:moveTo>
                      <a:pt x="12" y="35"/>
                    </a:moveTo>
                    <a:lnTo>
                      <a:pt x="10" y="35"/>
                    </a:lnTo>
                    <a:lnTo>
                      <a:pt x="10" y="35"/>
                    </a:lnTo>
                    <a:lnTo>
                      <a:pt x="10" y="35"/>
                    </a:lnTo>
                    <a:lnTo>
                      <a:pt x="10" y="35"/>
                    </a:lnTo>
                    <a:lnTo>
                      <a:pt x="7" y="35"/>
                    </a:lnTo>
                    <a:lnTo>
                      <a:pt x="7" y="35"/>
                    </a:lnTo>
                    <a:lnTo>
                      <a:pt x="7" y="35"/>
                    </a:lnTo>
                    <a:lnTo>
                      <a:pt x="7" y="35"/>
                    </a:lnTo>
                    <a:lnTo>
                      <a:pt x="7" y="35"/>
                    </a:lnTo>
                    <a:lnTo>
                      <a:pt x="1" y="35"/>
                    </a:lnTo>
                    <a:lnTo>
                      <a:pt x="0" y="1"/>
                    </a:lnTo>
                    <a:lnTo>
                      <a:pt x="22" y="0"/>
                    </a:lnTo>
                    <a:lnTo>
                      <a:pt x="24" y="34"/>
                    </a:lnTo>
                    <a:lnTo>
                      <a:pt x="17" y="35"/>
                    </a:lnTo>
                    <a:lnTo>
                      <a:pt x="17" y="35"/>
                    </a:lnTo>
                    <a:lnTo>
                      <a:pt x="17" y="35"/>
                    </a:lnTo>
                    <a:lnTo>
                      <a:pt x="15" y="35"/>
                    </a:lnTo>
                    <a:lnTo>
                      <a:pt x="12" y="3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04" name="Freeform 2866"/>
              <p:cNvSpPr>
                <a:spLocks/>
              </p:cNvSpPr>
              <p:nvPr/>
            </p:nvSpPr>
            <p:spPr bwMode="auto">
              <a:xfrm>
                <a:off x="3864" y="2736"/>
                <a:ext cx="24" cy="35"/>
              </a:xfrm>
              <a:custGeom>
                <a:avLst/>
                <a:gdLst>
                  <a:gd name="T0" fmla="*/ 12 w 24"/>
                  <a:gd name="T1" fmla="*/ 35 h 35"/>
                  <a:gd name="T2" fmla="*/ 10 w 24"/>
                  <a:gd name="T3" fmla="*/ 35 h 35"/>
                  <a:gd name="T4" fmla="*/ 10 w 24"/>
                  <a:gd name="T5" fmla="*/ 35 h 35"/>
                  <a:gd name="T6" fmla="*/ 10 w 24"/>
                  <a:gd name="T7" fmla="*/ 35 h 35"/>
                  <a:gd name="T8" fmla="*/ 10 w 24"/>
                  <a:gd name="T9" fmla="*/ 35 h 35"/>
                  <a:gd name="T10" fmla="*/ 7 w 24"/>
                  <a:gd name="T11" fmla="*/ 35 h 35"/>
                  <a:gd name="T12" fmla="*/ 7 w 24"/>
                  <a:gd name="T13" fmla="*/ 35 h 35"/>
                  <a:gd name="T14" fmla="*/ 7 w 24"/>
                  <a:gd name="T15" fmla="*/ 35 h 35"/>
                  <a:gd name="T16" fmla="*/ 7 w 24"/>
                  <a:gd name="T17" fmla="*/ 35 h 35"/>
                  <a:gd name="T18" fmla="*/ 7 w 24"/>
                  <a:gd name="T19" fmla="*/ 35 h 35"/>
                  <a:gd name="T20" fmla="*/ 1 w 24"/>
                  <a:gd name="T21" fmla="*/ 35 h 35"/>
                  <a:gd name="T22" fmla="*/ 0 w 24"/>
                  <a:gd name="T23" fmla="*/ 1 h 35"/>
                  <a:gd name="T24" fmla="*/ 22 w 24"/>
                  <a:gd name="T25" fmla="*/ 0 h 35"/>
                  <a:gd name="T26" fmla="*/ 24 w 24"/>
                  <a:gd name="T27" fmla="*/ 34 h 35"/>
                  <a:gd name="T28" fmla="*/ 17 w 24"/>
                  <a:gd name="T29" fmla="*/ 35 h 35"/>
                  <a:gd name="T30" fmla="*/ 17 w 24"/>
                  <a:gd name="T31" fmla="*/ 35 h 35"/>
                  <a:gd name="T32" fmla="*/ 17 w 24"/>
                  <a:gd name="T33" fmla="*/ 35 h 35"/>
                  <a:gd name="T34" fmla="*/ 15 w 24"/>
                  <a:gd name="T35" fmla="*/ 35 h 35"/>
                  <a:gd name="T36" fmla="*/ 12 w 24"/>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5">
                    <a:moveTo>
                      <a:pt x="12" y="35"/>
                    </a:moveTo>
                    <a:lnTo>
                      <a:pt x="10" y="35"/>
                    </a:lnTo>
                    <a:lnTo>
                      <a:pt x="10" y="35"/>
                    </a:lnTo>
                    <a:lnTo>
                      <a:pt x="10" y="35"/>
                    </a:lnTo>
                    <a:lnTo>
                      <a:pt x="10" y="35"/>
                    </a:lnTo>
                    <a:lnTo>
                      <a:pt x="7" y="35"/>
                    </a:lnTo>
                    <a:lnTo>
                      <a:pt x="7" y="35"/>
                    </a:lnTo>
                    <a:lnTo>
                      <a:pt x="7" y="35"/>
                    </a:lnTo>
                    <a:lnTo>
                      <a:pt x="7" y="35"/>
                    </a:lnTo>
                    <a:lnTo>
                      <a:pt x="7" y="35"/>
                    </a:lnTo>
                    <a:lnTo>
                      <a:pt x="1" y="35"/>
                    </a:lnTo>
                    <a:lnTo>
                      <a:pt x="0" y="1"/>
                    </a:lnTo>
                    <a:lnTo>
                      <a:pt x="22" y="0"/>
                    </a:lnTo>
                    <a:lnTo>
                      <a:pt x="24" y="34"/>
                    </a:lnTo>
                    <a:lnTo>
                      <a:pt x="17" y="35"/>
                    </a:lnTo>
                    <a:lnTo>
                      <a:pt x="17" y="35"/>
                    </a:lnTo>
                    <a:lnTo>
                      <a:pt x="17" y="35"/>
                    </a:lnTo>
                    <a:lnTo>
                      <a:pt x="15" y="35"/>
                    </a:lnTo>
                    <a:lnTo>
                      <a:pt x="12"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05" name="Freeform 2867"/>
              <p:cNvSpPr>
                <a:spLocks/>
              </p:cNvSpPr>
              <p:nvPr/>
            </p:nvSpPr>
            <p:spPr bwMode="auto">
              <a:xfrm>
                <a:off x="3942" y="2431"/>
                <a:ext cx="34" cy="32"/>
              </a:xfrm>
              <a:custGeom>
                <a:avLst/>
                <a:gdLst>
                  <a:gd name="T0" fmla="*/ 10 w 34"/>
                  <a:gd name="T1" fmla="*/ 30 h 32"/>
                  <a:gd name="T2" fmla="*/ 3 w 34"/>
                  <a:gd name="T3" fmla="*/ 32 h 32"/>
                  <a:gd name="T4" fmla="*/ 1 w 34"/>
                  <a:gd name="T5" fmla="*/ 23 h 32"/>
                  <a:gd name="T6" fmla="*/ 0 w 34"/>
                  <a:gd name="T7" fmla="*/ 1 h 32"/>
                  <a:gd name="T8" fmla="*/ 23 w 34"/>
                  <a:gd name="T9" fmla="*/ 0 h 32"/>
                  <a:gd name="T10" fmla="*/ 32 w 34"/>
                  <a:gd name="T11" fmla="*/ 0 h 32"/>
                  <a:gd name="T12" fmla="*/ 34 w 34"/>
                  <a:gd name="T13" fmla="*/ 29 h 32"/>
                  <a:gd name="T14" fmla="*/ 10 w 34"/>
                  <a:gd name="T15" fmla="*/ 3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2">
                    <a:moveTo>
                      <a:pt x="10" y="30"/>
                    </a:moveTo>
                    <a:lnTo>
                      <a:pt x="3" y="32"/>
                    </a:lnTo>
                    <a:lnTo>
                      <a:pt x="1" y="23"/>
                    </a:lnTo>
                    <a:lnTo>
                      <a:pt x="0" y="1"/>
                    </a:lnTo>
                    <a:lnTo>
                      <a:pt x="23" y="0"/>
                    </a:lnTo>
                    <a:lnTo>
                      <a:pt x="32" y="0"/>
                    </a:lnTo>
                    <a:lnTo>
                      <a:pt x="34" y="29"/>
                    </a:lnTo>
                    <a:lnTo>
                      <a:pt x="10" y="3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06" name="Freeform 2868"/>
              <p:cNvSpPr>
                <a:spLocks/>
              </p:cNvSpPr>
              <p:nvPr/>
            </p:nvSpPr>
            <p:spPr bwMode="auto">
              <a:xfrm>
                <a:off x="3942" y="2431"/>
                <a:ext cx="34" cy="32"/>
              </a:xfrm>
              <a:custGeom>
                <a:avLst/>
                <a:gdLst>
                  <a:gd name="T0" fmla="*/ 10 w 34"/>
                  <a:gd name="T1" fmla="*/ 30 h 32"/>
                  <a:gd name="T2" fmla="*/ 3 w 34"/>
                  <a:gd name="T3" fmla="*/ 32 h 32"/>
                  <a:gd name="T4" fmla="*/ 1 w 34"/>
                  <a:gd name="T5" fmla="*/ 23 h 32"/>
                  <a:gd name="T6" fmla="*/ 0 w 34"/>
                  <a:gd name="T7" fmla="*/ 1 h 32"/>
                  <a:gd name="T8" fmla="*/ 23 w 34"/>
                  <a:gd name="T9" fmla="*/ 0 h 32"/>
                  <a:gd name="T10" fmla="*/ 32 w 34"/>
                  <a:gd name="T11" fmla="*/ 0 h 32"/>
                  <a:gd name="T12" fmla="*/ 34 w 34"/>
                  <a:gd name="T13" fmla="*/ 29 h 32"/>
                  <a:gd name="T14" fmla="*/ 10 w 34"/>
                  <a:gd name="T15" fmla="*/ 3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2">
                    <a:moveTo>
                      <a:pt x="10" y="30"/>
                    </a:moveTo>
                    <a:lnTo>
                      <a:pt x="3" y="32"/>
                    </a:lnTo>
                    <a:lnTo>
                      <a:pt x="1" y="23"/>
                    </a:lnTo>
                    <a:lnTo>
                      <a:pt x="0" y="1"/>
                    </a:lnTo>
                    <a:lnTo>
                      <a:pt x="23" y="0"/>
                    </a:lnTo>
                    <a:lnTo>
                      <a:pt x="32" y="0"/>
                    </a:lnTo>
                    <a:lnTo>
                      <a:pt x="34" y="29"/>
                    </a:lnTo>
                    <a:lnTo>
                      <a:pt x="10"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07" name="Freeform 2869"/>
              <p:cNvSpPr>
                <a:spLocks/>
              </p:cNvSpPr>
              <p:nvPr/>
            </p:nvSpPr>
            <p:spPr bwMode="auto">
              <a:xfrm>
                <a:off x="3979" y="2390"/>
                <a:ext cx="30" cy="31"/>
              </a:xfrm>
              <a:custGeom>
                <a:avLst/>
                <a:gdLst>
                  <a:gd name="T0" fmla="*/ 29 w 30"/>
                  <a:gd name="T1" fmla="*/ 2 h 31"/>
                  <a:gd name="T2" fmla="*/ 30 w 30"/>
                  <a:gd name="T3" fmla="*/ 29 h 31"/>
                  <a:gd name="T4" fmla="*/ 15 w 30"/>
                  <a:gd name="T5" fmla="*/ 31 h 31"/>
                  <a:gd name="T6" fmla="*/ 15 w 30"/>
                  <a:gd name="T7" fmla="*/ 25 h 31"/>
                  <a:gd name="T8" fmla="*/ 0 w 30"/>
                  <a:gd name="T9" fmla="*/ 27 h 31"/>
                  <a:gd name="T10" fmla="*/ 0 w 30"/>
                  <a:gd name="T11" fmla="*/ 19 h 31"/>
                  <a:gd name="T12" fmla="*/ 2 w 30"/>
                  <a:gd name="T13" fmla="*/ 19 h 31"/>
                  <a:gd name="T14" fmla="*/ 0 w 30"/>
                  <a:gd name="T15" fmla="*/ 2 h 31"/>
                  <a:gd name="T16" fmla="*/ 25 w 30"/>
                  <a:gd name="T17" fmla="*/ 0 h 31"/>
                  <a:gd name="T18" fmla="*/ 29 w 30"/>
                  <a:gd name="T19"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29" y="2"/>
                    </a:moveTo>
                    <a:lnTo>
                      <a:pt x="30" y="29"/>
                    </a:lnTo>
                    <a:lnTo>
                      <a:pt x="15" y="31"/>
                    </a:lnTo>
                    <a:lnTo>
                      <a:pt x="15" y="25"/>
                    </a:lnTo>
                    <a:lnTo>
                      <a:pt x="0" y="27"/>
                    </a:lnTo>
                    <a:lnTo>
                      <a:pt x="0" y="19"/>
                    </a:lnTo>
                    <a:lnTo>
                      <a:pt x="2" y="19"/>
                    </a:lnTo>
                    <a:lnTo>
                      <a:pt x="0" y="2"/>
                    </a:lnTo>
                    <a:lnTo>
                      <a:pt x="25" y="0"/>
                    </a:lnTo>
                    <a:lnTo>
                      <a:pt x="29" y="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08" name="Freeform 2870"/>
              <p:cNvSpPr>
                <a:spLocks/>
              </p:cNvSpPr>
              <p:nvPr/>
            </p:nvSpPr>
            <p:spPr bwMode="auto">
              <a:xfrm>
                <a:off x="3979" y="2390"/>
                <a:ext cx="30" cy="31"/>
              </a:xfrm>
              <a:custGeom>
                <a:avLst/>
                <a:gdLst>
                  <a:gd name="T0" fmla="*/ 29 w 30"/>
                  <a:gd name="T1" fmla="*/ 2 h 31"/>
                  <a:gd name="T2" fmla="*/ 30 w 30"/>
                  <a:gd name="T3" fmla="*/ 29 h 31"/>
                  <a:gd name="T4" fmla="*/ 15 w 30"/>
                  <a:gd name="T5" fmla="*/ 31 h 31"/>
                  <a:gd name="T6" fmla="*/ 15 w 30"/>
                  <a:gd name="T7" fmla="*/ 25 h 31"/>
                  <a:gd name="T8" fmla="*/ 0 w 30"/>
                  <a:gd name="T9" fmla="*/ 27 h 31"/>
                  <a:gd name="T10" fmla="*/ 0 w 30"/>
                  <a:gd name="T11" fmla="*/ 19 h 31"/>
                  <a:gd name="T12" fmla="*/ 2 w 30"/>
                  <a:gd name="T13" fmla="*/ 19 h 31"/>
                  <a:gd name="T14" fmla="*/ 0 w 30"/>
                  <a:gd name="T15" fmla="*/ 2 h 31"/>
                  <a:gd name="T16" fmla="*/ 25 w 30"/>
                  <a:gd name="T17" fmla="*/ 0 h 31"/>
                  <a:gd name="T18" fmla="*/ 29 w 30"/>
                  <a:gd name="T19"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29" y="2"/>
                    </a:moveTo>
                    <a:lnTo>
                      <a:pt x="30" y="29"/>
                    </a:lnTo>
                    <a:lnTo>
                      <a:pt x="15" y="31"/>
                    </a:lnTo>
                    <a:lnTo>
                      <a:pt x="15" y="25"/>
                    </a:lnTo>
                    <a:lnTo>
                      <a:pt x="0" y="27"/>
                    </a:lnTo>
                    <a:lnTo>
                      <a:pt x="0" y="19"/>
                    </a:lnTo>
                    <a:lnTo>
                      <a:pt x="2" y="19"/>
                    </a:lnTo>
                    <a:lnTo>
                      <a:pt x="0" y="2"/>
                    </a:lnTo>
                    <a:lnTo>
                      <a:pt x="25" y="0"/>
                    </a:lnTo>
                    <a:lnTo>
                      <a:pt x="2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09" name="Freeform 2871"/>
              <p:cNvSpPr>
                <a:spLocks/>
              </p:cNvSpPr>
              <p:nvPr/>
            </p:nvSpPr>
            <p:spPr bwMode="auto">
              <a:xfrm>
                <a:off x="3854" y="2424"/>
                <a:ext cx="25" cy="44"/>
              </a:xfrm>
              <a:custGeom>
                <a:avLst/>
                <a:gdLst>
                  <a:gd name="T0" fmla="*/ 23 w 25"/>
                  <a:gd name="T1" fmla="*/ 24 h 44"/>
                  <a:gd name="T2" fmla="*/ 23 w 25"/>
                  <a:gd name="T3" fmla="*/ 34 h 44"/>
                  <a:gd name="T4" fmla="*/ 25 w 25"/>
                  <a:gd name="T5" fmla="*/ 42 h 44"/>
                  <a:gd name="T6" fmla="*/ 1 w 25"/>
                  <a:gd name="T7" fmla="*/ 44 h 44"/>
                  <a:gd name="T8" fmla="*/ 0 w 25"/>
                  <a:gd name="T9" fmla="*/ 25 h 44"/>
                  <a:gd name="T10" fmla="*/ 5 w 25"/>
                  <a:gd name="T11" fmla="*/ 25 h 44"/>
                  <a:gd name="T12" fmla="*/ 3 w 25"/>
                  <a:gd name="T13" fmla="*/ 10 h 44"/>
                  <a:gd name="T14" fmla="*/ 10 w 25"/>
                  <a:gd name="T15" fmla="*/ 8 h 44"/>
                  <a:gd name="T16" fmla="*/ 10 w 25"/>
                  <a:gd name="T17" fmla="*/ 0 h 44"/>
                  <a:gd name="T18" fmla="*/ 17 w 25"/>
                  <a:gd name="T19" fmla="*/ 0 h 44"/>
                  <a:gd name="T20" fmla="*/ 18 w 25"/>
                  <a:gd name="T21" fmla="*/ 20 h 44"/>
                  <a:gd name="T22" fmla="*/ 23 w 25"/>
                  <a:gd name="T2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4">
                    <a:moveTo>
                      <a:pt x="23" y="24"/>
                    </a:moveTo>
                    <a:lnTo>
                      <a:pt x="23" y="34"/>
                    </a:lnTo>
                    <a:lnTo>
                      <a:pt x="25" y="42"/>
                    </a:lnTo>
                    <a:lnTo>
                      <a:pt x="1" y="44"/>
                    </a:lnTo>
                    <a:lnTo>
                      <a:pt x="0" y="25"/>
                    </a:lnTo>
                    <a:lnTo>
                      <a:pt x="5" y="25"/>
                    </a:lnTo>
                    <a:lnTo>
                      <a:pt x="3" y="10"/>
                    </a:lnTo>
                    <a:lnTo>
                      <a:pt x="10" y="8"/>
                    </a:lnTo>
                    <a:lnTo>
                      <a:pt x="10" y="0"/>
                    </a:lnTo>
                    <a:lnTo>
                      <a:pt x="17" y="0"/>
                    </a:lnTo>
                    <a:lnTo>
                      <a:pt x="18" y="20"/>
                    </a:lnTo>
                    <a:lnTo>
                      <a:pt x="23"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10" name="Freeform 2872"/>
              <p:cNvSpPr>
                <a:spLocks/>
              </p:cNvSpPr>
              <p:nvPr/>
            </p:nvSpPr>
            <p:spPr bwMode="auto">
              <a:xfrm>
                <a:off x="3854" y="2424"/>
                <a:ext cx="25" cy="44"/>
              </a:xfrm>
              <a:custGeom>
                <a:avLst/>
                <a:gdLst>
                  <a:gd name="T0" fmla="*/ 23 w 25"/>
                  <a:gd name="T1" fmla="*/ 24 h 44"/>
                  <a:gd name="T2" fmla="*/ 23 w 25"/>
                  <a:gd name="T3" fmla="*/ 34 h 44"/>
                  <a:gd name="T4" fmla="*/ 25 w 25"/>
                  <a:gd name="T5" fmla="*/ 42 h 44"/>
                  <a:gd name="T6" fmla="*/ 1 w 25"/>
                  <a:gd name="T7" fmla="*/ 44 h 44"/>
                  <a:gd name="T8" fmla="*/ 0 w 25"/>
                  <a:gd name="T9" fmla="*/ 25 h 44"/>
                  <a:gd name="T10" fmla="*/ 5 w 25"/>
                  <a:gd name="T11" fmla="*/ 25 h 44"/>
                  <a:gd name="T12" fmla="*/ 3 w 25"/>
                  <a:gd name="T13" fmla="*/ 10 h 44"/>
                  <a:gd name="T14" fmla="*/ 10 w 25"/>
                  <a:gd name="T15" fmla="*/ 8 h 44"/>
                  <a:gd name="T16" fmla="*/ 10 w 25"/>
                  <a:gd name="T17" fmla="*/ 0 h 44"/>
                  <a:gd name="T18" fmla="*/ 17 w 25"/>
                  <a:gd name="T19" fmla="*/ 0 h 44"/>
                  <a:gd name="T20" fmla="*/ 18 w 25"/>
                  <a:gd name="T21" fmla="*/ 20 h 44"/>
                  <a:gd name="T22" fmla="*/ 23 w 25"/>
                  <a:gd name="T2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4">
                    <a:moveTo>
                      <a:pt x="23" y="24"/>
                    </a:moveTo>
                    <a:lnTo>
                      <a:pt x="23" y="34"/>
                    </a:lnTo>
                    <a:lnTo>
                      <a:pt x="25" y="42"/>
                    </a:lnTo>
                    <a:lnTo>
                      <a:pt x="1" y="44"/>
                    </a:lnTo>
                    <a:lnTo>
                      <a:pt x="0" y="25"/>
                    </a:lnTo>
                    <a:lnTo>
                      <a:pt x="5" y="25"/>
                    </a:lnTo>
                    <a:lnTo>
                      <a:pt x="3" y="10"/>
                    </a:lnTo>
                    <a:lnTo>
                      <a:pt x="10" y="8"/>
                    </a:lnTo>
                    <a:lnTo>
                      <a:pt x="10" y="0"/>
                    </a:lnTo>
                    <a:lnTo>
                      <a:pt x="17" y="0"/>
                    </a:lnTo>
                    <a:lnTo>
                      <a:pt x="18" y="20"/>
                    </a:lnTo>
                    <a:lnTo>
                      <a:pt x="23"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11" name="Freeform 2873"/>
              <p:cNvSpPr>
                <a:spLocks/>
              </p:cNvSpPr>
              <p:nvPr/>
            </p:nvSpPr>
            <p:spPr bwMode="auto">
              <a:xfrm>
                <a:off x="3882" y="2612"/>
                <a:ext cx="39" cy="54"/>
              </a:xfrm>
              <a:custGeom>
                <a:avLst/>
                <a:gdLst>
                  <a:gd name="T0" fmla="*/ 38 w 39"/>
                  <a:gd name="T1" fmla="*/ 22 h 54"/>
                  <a:gd name="T2" fmla="*/ 39 w 39"/>
                  <a:gd name="T3" fmla="*/ 36 h 54"/>
                  <a:gd name="T4" fmla="*/ 39 w 39"/>
                  <a:gd name="T5" fmla="*/ 36 h 54"/>
                  <a:gd name="T6" fmla="*/ 39 w 39"/>
                  <a:gd name="T7" fmla="*/ 53 h 54"/>
                  <a:gd name="T8" fmla="*/ 2 w 39"/>
                  <a:gd name="T9" fmla="*/ 54 h 54"/>
                  <a:gd name="T10" fmla="*/ 0 w 39"/>
                  <a:gd name="T11" fmla="*/ 42 h 54"/>
                  <a:gd name="T12" fmla="*/ 6 w 39"/>
                  <a:gd name="T13" fmla="*/ 29 h 54"/>
                  <a:gd name="T14" fmla="*/ 12 w 39"/>
                  <a:gd name="T15" fmla="*/ 20 h 54"/>
                  <a:gd name="T16" fmla="*/ 12 w 39"/>
                  <a:gd name="T17" fmla="*/ 15 h 54"/>
                  <a:gd name="T18" fmla="*/ 19 w 39"/>
                  <a:gd name="T19" fmla="*/ 10 h 54"/>
                  <a:gd name="T20" fmla="*/ 26 w 39"/>
                  <a:gd name="T21" fmla="*/ 0 h 54"/>
                  <a:gd name="T22" fmla="*/ 33 w 39"/>
                  <a:gd name="T23" fmla="*/ 0 h 54"/>
                  <a:gd name="T24" fmla="*/ 38 w 39"/>
                  <a:gd name="T25"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54">
                    <a:moveTo>
                      <a:pt x="38" y="22"/>
                    </a:moveTo>
                    <a:lnTo>
                      <a:pt x="39" y="36"/>
                    </a:lnTo>
                    <a:lnTo>
                      <a:pt x="39" y="36"/>
                    </a:lnTo>
                    <a:lnTo>
                      <a:pt x="39" y="53"/>
                    </a:lnTo>
                    <a:lnTo>
                      <a:pt x="2" y="54"/>
                    </a:lnTo>
                    <a:lnTo>
                      <a:pt x="0" y="42"/>
                    </a:lnTo>
                    <a:lnTo>
                      <a:pt x="6" y="29"/>
                    </a:lnTo>
                    <a:lnTo>
                      <a:pt x="12" y="20"/>
                    </a:lnTo>
                    <a:lnTo>
                      <a:pt x="12" y="15"/>
                    </a:lnTo>
                    <a:lnTo>
                      <a:pt x="19" y="10"/>
                    </a:lnTo>
                    <a:lnTo>
                      <a:pt x="26" y="0"/>
                    </a:lnTo>
                    <a:lnTo>
                      <a:pt x="33" y="0"/>
                    </a:lnTo>
                    <a:lnTo>
                      <a:pt x="38"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12" name="Freeform 2874"/>
              <p:cNvSpPr>
                <a:spLocks/>
              </p:cNvSpPr>
              <p:nvPr/>
            </p:nvSpPr>
            <p:spPr bwMode="auto">
              <a:xfrm>
                <a:off x="3882" y="2612"/>
                <a:ext cx="39" cy="54"/>
              </a:xfrm>
              <a:custGeom>
                <a:avLst/>
                <a:gdLst>
                  <a:gd name="T0" fmla="*/ 38 w 39"/>
                  <a:gd name="T1" fmla="*/ 22 h 54"/>
                  <a:gd name="T2" fmla="*/ 39 w 39"/>
                  <a:gd name="T3" fmla="*/ 36 h 54"/>
                  <a:gd name="T4" fmla="*/ 39 w 39"/>
                  <a:gd name="T5" fmla="*/ 36 h 54"/>
                  <a:gd name="T6" fmla="*/ 39 w 39"/>
                  <a:gd name="T7" fmla="*/ 53 h 54"/>
                  <a:gd name="T8" fmla="*/ 2 w 39"/>
                  <a:gd name="T9" fmla="*/ 54 h 54"/>
                  <a:gd name="T10" fmla="*/ 0 w 39"/>
                  <a:gd name="T11" fmla="*/ 42 h 54"/>
                  <a:gd name="T12" fmla="*/ 6 w 39"/>
                  <a:gd name="T13" fmla="*/ 29 h 54"/>
                  <a:gd name="T14" fmla="*/ 12 w 39"/>
                  <a:gd name="T15" fmla="*/ 20 h 54"/>
                  <a:gd name="T16" fmla="*/ 12 w 39"/>
                  <a:gd name="T17" fmla="*/ 15 h 54"/>
                  <a:gd name="T18" fmla="*/ 19 w 39"/>
                  <a:gd name="T19" fmla="*/ 10 h 54"/>
                  <a:gd name="T20" fmla="*/ 26 w 39"/>
                  <a:gd name="T21" fmla="*/ 0 h 54"/>
                  <a:gd name="T22" fmla="*/ 33 w 39"/>
                  <a:gd name="T23" fmla="*/ 0 h 54"/>
                  <a:gd name="T24" fmla="*/ 38 w 39"/>
                  <a:gd name="T25"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54">
                    <a:moveTo>
                      <a:pt x="38" y="22"/>
                    </a:moveTo>
                    <a:lnTo>
                      <a:pt x="39" y="36"/>
                    </a:lnTo>
                    <a:lnTo>
                      <a:pt x="39" y="36"/>
                    </a:lnTo>
                    <a:lnTo>
                      <a:pt x="39" y="53"/>
                    </a:lnTo>
                    <a:lnTo>
                      <a:pt x="2" y="54"/>
                    </a:lnTo>
                    <a:lnTo>
                      <a:pt x="0" y="42"/>
                    </a:lnTo>
                    <a:lnTo>
                      <a:pt x="6" y="29"/>
                    </a:lnTo>
                    <a:lnTo>
                      <a:pt x="12" y="20"/>
                    </a:lnTo>
                    <a:lnTo>
                      <a:pt x="12" y="15"/>
                    </a:lnTo>
                    <a:lnTo>
                      <a:pt x="19" y="10"/>
                    </a:lnTo>
                    <a:lnTo>
                      <a:pt x="26" y="0"/>
                    </a:lnTo>
                    <a:lnTo>
                      <a:pt x="33" y="0"/>
                    </a:lnTo>
                    <a:lnTo>
                      <a:pt x="38"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13" name="Freeform 2875"/>
              <p:cNvSpPr>
                <a:spLocks/>
              </p:cNvSpPr>
              <p:nvPr/>
            </p:nvSpPr>
            <p:spPr bwMode="auto">
              <a:xfrm>
                <a:off x="3915" y="2607"/>
                <a:ext cx="37" cy="41"/>
              </a:xfrm>
              <a:custGeom>
                <a:avLst/>
                <a:gdLst>
                  <a:gd name="T0" fmla="*/ 37 w 37"/>
                  <a:gd name="T1" fmla="*/ 39 h 41"/>
                  <a:gd name="T2" fmla="*/ 6 w 37"/>
                  <a:gd name="T3" fmla="*/ 41 h 41"/>
                  <a:gd name="T4" fmla="*/ 5 w 37"/>
                  <a:gd name="T5" fmla="*/ 27 h 41"/>
                  <a:gd name="T6" fmla="*/ 0 w 37"/>
                  <a:gd name="T7" fmla="*/ 5 h 41"/>
                  <a:gd name="T8" fmla="*/ 0 w 37"/>
                  <a:gd name="T9" fmla="*/ 3 h 41"/>
                  <a:gd name="T10" fmla="*/ 0 w 37"/>
                  <a:gd name="T11" fmla="*/ 3 h 41"/>
                  <a:gd name="T12" fmla="*/ 1 w 37"/>
                  <a:gd name="T13" fmla="*/ 2 h 41"/>
                  <a:gd name="T14" fmla="*/ 3 w 37"/>
                  <a:gd name="T15" fmla="*/ 0 h 41"/>
                  <a:gd name="T16" fmla="*/ 3 w 37"/>
                  <a:gd name="T17" fmla="*/ 5 h 41"/>
                  <a:gd name="T18" fmla="*/ 35 w 37"/>
                  <a:gd name="T19" fmla="*/ 3 h 41"/>
                  <a:gd name="T20" fmla="*/ 37 w 37"/>
                  <a:gd name="T2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1">
                    <a:moveTo>
                      <a:pt x="37" y="39"/>
                    </a:moveTo>
                    <a:lnTo>
                      <a:pt x="6" y="41"/>
                    </a:lnTo>
                    <a:lnTo>
                      <a:pt x="5" y="27"/>
                    </a:lnTo>
                    <a:lnTo>
                      <a:pt x="0" y="5"/>
                    </a:lnTo>
                    <a:lnTo>
                      <a:pt x="0" y="3"/>
                    </a:lnTo>
                    <a:lnTo>
                      <a:pt x="0" y="3"/>
                    </a:lnTo>
                    <a:lnTo>
                      <a:pt x="1" y="2"/>
                    </a:lnTo>
                    <a:lnTo>
                      <a:pt x="3" y="0"/>
                    </a:lnTo>
                    <a:lnTo>
                      <a:pt x="3" y="5"/>
                    </a:lnTo>
                    <a:lnTo>
                      <a:pt x="35" y="3"/>
                    </a:lnTo>
                    <a:lnTo>
                      <a:pt x="37"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14" name="Freeform 2876"/>
              <p:cNvSpPr>
                <a:spLocks/>
              </p:cNvSpPr>
              <p:nvPr/>
            </p:nvSpPr>
            <p:spPr bwMode="auto">
              <a:xfrm>
                <a:off x="3915" y="2607"/>
                <a:ext cx="37" cy="41"/>
              </a:xfrm>
              <a:custGeom>
                <a:avLst/>
                <a:gdLst>
                  <a:gd name="T0" fmla="*/ 37 w 37"/>
                  <a:gd name="T1" fmla="*/ 39 h 41"/>
                  <a:gd name="T2" fmla="*/ 6 w 37"/>
                  <a:gd name="T3" fmla="*/ 41 h 41"/>
                  <a:gd name="T4" fmla="*/ 5 w 37"/>
                  <a:gd name="T5" fmla="*/ 27 h 41"/>
                  <a:gd name="T6" fmla="*/ 0 w 37"/>
                  <a:gd name="T7" fmla="*/ 5 h 41"/>
                  <a:gd name="T8" fmla="*/ 0 w 37"/>
                  <a:gd name="T9" fmla="*/ 3 h 41"/>
                  <a:gd name="T10" fmla="*/ 0 w 37"/>
                  <a:gd name="T11" fmla="*/ 3 h 41"/>
                  <a:gd name="T12" fmla="*/ 1 w 37"/>
                  <a:gd name="T13" fmla="*/ 2 h 41"/>
                  <a:gd name="T14" fmla="*/ 3 w 37"/>
                  <a:gd name="T15" fmla="*/ 0 h 41"/>
                  <a:gd name="T16" fmla="*/ 3 w 37"/>
                  <a:gd name="T17" fmla="*/ 5 h 41"/>
                  <a:gd name="T18" fmla="*/ 35 w 37"/>
                  <a:gd name="T19" fmla="*/ 3 h 41"/>
                  <a:gd name="T20" fmla="*/ 37 w 37"/>
                  <a:gd name="T2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1">
                    <a:moveTo>
                      <a:pt x="37" y="39"/>
                    </a:moveTo>
                    <a:lnTo>
                      <a:pt x="6" y="41"/>
                    </a:lnTo>
                    <a:lnTo>
                      <a:pt x="5" y="27"/>
                    </a:lnTo>
                    <a:lnTo>
                      <a:pt x="0" y="5"/>
                    </a:lnTo>
                    <a:lnTo>
                      <a:pt x="0" y="3"/>
                    </a:lnTo>
                    <a:lnTo>
                      <a:pt x="0" y="3"/>
                    </a:lnTo>
                    <a:lnTo>
                      <a:pt x="1" y="2"/>
                    </a:lnTo>
                    <a:lnTo>
                      <a:pt x="3" y="0"/>
                    </a:lnTo>
                    <a:lnTo>
                      <a:pt x="3" y="5"/>
                    </a:lnTo>
                    <a:lnTo>
                      <a:pt x="35" y="3"/>
                    </a:lnTo>
                    <a:lnTo>
                      <a:pt x="37"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15" name="Freeform 2877"/>
              <p:cNvSpPr>
                <a:spLocks/>
              </p:cNvSpPr>
              <p:nvPr/>
            </p:nvSpPr>
            <p:spPr bwMode="auto">
              <a:xfrm>
                <a:off x="3823" y="2566"/>
                <a:ext cx="24" cy="44"/>
              </a:xfrm>
              <a:custGeom>
                <a:avLst/>
                <a:gdLst>
                  <a:gd name="T0" fmla="*/ 4 w 24"/>
                  <a:gd name="T1" fmla="*/ 0 h 44"/>
                  <a:gd name="T2" fmla="*/ 19 w 24"/>
                  <a:gd name="T3" fmla="*/ 0 h 44"/>
                  <a:gd name="T4" fmla="*/ 22 w 24"/>
                  <a:gd name="T5" fmla="*/ 0 h 44"/>
                  <a:gd name="T6" fmla="*/ 24 w 24"/>
                  <a:gd name="T7" fmla="*/ 17 h 44"/>
                  <a:gd name="T8" fmla="*/ 15 w 24"/>
                  <a:gd name="T9" fmla="*/ 26 h 44"/>
                  <a:gd name="T10" fmla="*/ 20 w 24"/>
                  <a:gd name="T11" fmla="*/ 27 h 44"/>
                  <a:gd name="T12" fmla="*/ 17 w 24"/>
                  <a:gd name="T13" fmla="*/ 36 h 44"/>
                  <a:gd name="T14" fmla="*/ 24 w 24"/>
                  <a:gd name="T15" fmla="*/ 39 h 44"/>
                  <a:gd name="T16" fmla="*/ 20 w 24"/>
                  <a:gd name="T17" fmla="*/ 43 h 44"/>
                  <a:gd name="T18" fmla="*/ 2 w 24"/>
                  <a:gd name="T19" fmla="*/ 44 h 44"/>
                  <a:gd name="T20" fmla="*/ 0 w 24"/>
                  <a:gd name="T21" fmla="*/ 26 h 44"/>
                  <a:gd name="T22" fmla="*/ 4 w 24"/>
                  <a:gd name="T23" fmla="*/ 9 h 44"/>
                  <a:gd name="T24" fmla="*/ 4 w 2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44">
                    <a:moveTo>
                      <a:pt x="4" y="0"/>
                    </a:moveTo>
                    <a:lnTo>
                      <a:pt x="19" y="0"/>
                    </a:lnTo>
                    <a:lnTo>
                      <a:pt x="22" y="0"/>
                    </a:lnTo>
                    <a:lnTo>
                      <a:pt x="24" y="17"/>
                    </a:lnTo>
                    <a:lnTo>
                      <a:pt x="15" y="26"/>
                    </a:lnTo>
                    <a:lnTo>
                      <a:pt x="20" y="27"/>
                    </a:lnTo>
                    <a:lnTo>
                      <a:pt x="17" y="36"/>
                    </a:lnTo>
                    <a:lnTo>
                      <a:pt x="24" y="39"/>
                    </a:lnTo>
                    <a:lnTo>
                      <a:pt x="20" y="43"/>
                    </a:lnTo>
                    <a:lnTo>
                      <a:pt x="2" y="44"/>
                    </a:lnTo>
                    <a:lnTo>
                      <a:pt x="0" y="26"/>
                    </a:lnTo>
                    <a:lnTo>
                      <a:pt x="4" y="9"/>
                    </a:lnTo>
                    <a:lnTo>
                      <a:pt x="4"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16" name="Freeform 2878"/>
              <p:cNvSpPr>
                <a:spLocks/>
              </p:cNvSpPr>
              <p:nvPr/>
            </p:nvSpPr>
            <p:spPr bwMode="auto">
              <a:xfrm>
                <a:off x="3823" y="2566"/>
                <a:ext cx="24" cy="44"/>
              </a:xfrm>
              <a:custGeom>
                <a:avLst/>
                <a:gdLst>
                  <a:gd name="T0" fmla="*/ 4 w 24"/>
                  <a:gd name="T1" fmla="*/ 0 h 44"/>
                  <a:gd name="T2" fmla="*/ 19 w 24"/>
                  <a:gd name="T3" fmla="*/ 0 h 44"/>
                  <a:gd name="T4" fmla="*/ 22 w 24"/>
                  <a:gd name="T5" fmla="*/ 0 h 44"/>
                  <a:gd name="T6" fmla="*/ 24 w 24"/>
                  <a:gd name="T7" fmla="*/ 17 h 44"/>
                  <a:gd name="T8" fmla="*/ 15 w 24"/>
                  <a:gd name="T9" fmla="*/ 26 h 44"/>
                  <a:gd name="T10" fmla="*/ 20 w 24"/>
                  <a:gd name="T11" fmla="*/ 27 h 44"/>
                  <a:gd name="T12" fmla="*/ 17 w 24"/>
                  <a:gd name="T13" fmla="*/ 36 h 44"/>
                  <a:gd name="T14" fmla="*/ 24 w 24"/>
                  <a:gd name="T15" fmla="*/ 39 h 44"/>
                  <a:gd name="T16" fmla="*/ 20 w 24"/>
                  <a:gd name="T17" fmla="*/ 43 h 44"/>
                  <a:gd name="T18" fmla="*/ 2 w 24"/>
                  <a:gd name="T19" fmla="*/ 44 h 44"/>
                  <a:gd name="T20" fmla="*/ 0 w 24"/>
                  <a:gd name="T21" fmla="*/ 26 h 44"/>
                  <a:gd name="T22" fmla="*/ 4 w 24"/>
                  <a:gd name="T23" fmla="*/ 9 h 44"/>
                  <a:gd name="T24" fmla="*/ 4 w 2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44">
                    <a:moveTo>
                      <a:pt x="4" y="0"/>
                    </a:moveTo>
                    <a:lnTo>
                      <a:pt x="19" y="0"/>
                    </a:lnTo>
                    <a:lnTo>
                      <a:pt x="22" y="0"/>
                    </a:lnTo>
                    <a:lnTo>
                      <a:pt x="24" y="17"/>
                    </a:lnTo>
                    <a:lnTo>
                      <a:pt x="15" y="26"/>
                    </a:lnTo>
                    <a:lnTo>
                      <a:pt x="20" y="27"/>
                    </a:lnTo>
                    <a:lnTo>
                      <a:pt x="17" y="36"/>
                    </a:lnTo>
                    <a:lnTo>
                      <a:pt x="24" y="39"/>
                    </a:lnTo>
                    <a:lnTo>
                      <a:pt x="20" y="43"/>
                    </a:lnTo>
                    <a:lnTo>
                      <a:pt x="2" y="44"/>
                    </a:lnTo>
                    <a:lnTo>
                      <a:pt x="0" y="26"/>
                    </a:lnTo>
                    <a:lnTo>
                      <a:pt x="4" y="9"/>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17" name="Freeform 2879"/>
              <p:cNvSpPr>
                <a:spLocks/>
              </p:cNvSpPr>
              <p:nvPr/>
            </p:nvSpPr>
            <p:spPr bwMode="auto">
              <a:xfrm>
                <a:off x="3884" y="2665"/>
                <a:ext cx="46" cy="30"/>
              </a:xfrm>
              <a:custGeom>
                <a:avLst/>
                <a:gdLst>
                  <a:gd name="T0" fmla="*/ 0 w 46"/>
                  <a:gd name="T1" fmla="*/ 1 h 30"/>
                  <a:gd name="T2" fmla="*/ 37 w 46"/>
                  <a:gd name="T3" fmla="*/ 0 h 30"/>
                  <a:gd name="T4" fmla="*/ 42 w 46"/>
                  <a:gd name="T5" fmla="*/ 0 h 30"/>
                  <a:gd name="T6" fmla="*/ 46 w 46"/>
                  <a:gd name="T7" fmla="*/ 25 h 30"/>
                  <a:gd name="T8" fmla="*/ 37 w 46"/>
                  <a:gd name="T9" fmla="*/ 27 h 30"/>
                  <a:gd name="T10" fmla="*/ 20 w 46"/>
                  <a:gd name="T11" fmla="*/ 28 h 30"/>
                  <a:gd name="T12" fmla="*/ 10 w 46"/>
                  <a:gd name="T13" fmla="*/ 30 h 30"/>
                  <a:gd name="T14" fmla="*/ 9 w 46"/>
                  <a:gd name="T15" fmla="*/ 20 h 30"/>
                  <a:gd name="T16" fmla="*/ 0 w 46"/>
                  <a:gd name="T1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0">
                    <a:moveTo>
                      <a:pt x="0" y="1"/>
                    </a:moveTo>
                    <a:lnTo>
                      <a:pt x="37" y="0"/>
                    </a:lnTo>
                    <a:lnTo>
                      <a:pt x="42" y="0"/>
                    </a:lnTo>
                    <a:lnTo>
                      <a:pt x="46" y="25"/>
                    </a:lnTo>
                    <a:lnTo>
                      <a:pt x="37" y="27"/>
                    </a:lnTo>
                    <a:lnTo>
                      <a:pt x="20" y="28"/>
                    </a:lnTo>
                    <a:lnTo>
                      <a:pt x="10" y="30"/>
                    </a:lnTo>
                    <a:lnTo>
                      <a:pt x="9" y="20"/>
                    </a:lnTo>
                    <a:lnTo>
                      <a:pt x="0"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18" name="Freeform 2880"/>
              <p:cNvSpPr>
                <a:spLocks/>
              </p:cNvSpPr>
              <p:nvPr/>
            </p:nvSpPr>
            <p:spPr bwMode="auto">
              <a:xfrm>
                <a:off x="3884" y="2665"/>
                <a:ext cx="46" cy="30"/>
              </a:xfrm>
              <a:custGeom>
                <a:avLst/>
                <a:gdLst>
                  <a:gd name="T0" fmla="*/ 0 w 46"/>
                  <a:gd name="T1" fmla="*/ 1 h 30"/>
                  <a:gd name="T2" fmla="*/ 37 w 46"/>
                  <a:gd name="T3" fmla="*/ 0 h 30"/>
                  <a:gd name="T4" fmla="*/ 42 w 46"/>
                  <a:gd name="T5" fmla="*/ 0 h 30"/>
                  <a:gd name="T6" fmla="*/ 46 w 46"/>
                  <a:gd name="T7" fmla="*/ 25 h 30"/>
                  <a:gd name="T8" fmla="*/ 37 w 46"/>
                  <a:gd name="T9" fmla="*/ 27 h 30"/>
                  <a:gd name="T10" fmla="*/ 20 w 46"/>
                  <a:gd name="T11" fmla="*/ 28 h 30"/>
                  <a:gd name="T12" fmla="*/ 10 w 46"/>
                  <a:gd name="T13" fmla="*/ 30 h 30"/>
                  <a:gd name="T14" fmla="*/ 9 w 46"/>
                  <a:gd name="T15" fmla="*/ 20 h 30"/>
                  <a:gd name="T16" fmla="*/ 0 w 46"/>
                  <a:gd name="T1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0">
                    <a:moveTo>
                      <a:pt x="0" y="1"/>
                    </a:moveTo>
                    <a:lnTo>
                      <a:pt x="37" y="0"/>
                    </a:lnTo>
                    <a:lnTo>
                      <a:pt x="42" y="0"/>
                    </a:lnTo>
                    <a:lnTo>
                      <a:pt x="46" y="25"/>
                    </a:lnTo>
                    <a:lnTo>
                      <a:pt x="37" y="27"/>
                    </a:lnTo>
                    <a:lnTo>
                      <a:pt x="20" y="28"/>
                    </a:lnTo>
                    <a:lnTo>
                      <a:pt x="10" y="30"/>
                    </a:lnTo>
                    <a:lnTo>
                      <a:pt x="9" y="20"/>
                    </a:lnTo>
                    <a:lnTo>
                      <a:pt x="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19" name="Freeform 2881"/>
              <p:cNvSpPr>
                <a:spLocks/>
              </p:cNvSpPr>
              <p:nvPr/>
            </p:nvSpPr>
            <p:spPr bwMode="auto">
              <a:xfrm>
                <a:off x="3921" y="2646"/>
                <a:ext cx="34" cy="44"/>
              </a:xfrm>
              <a:custGeom>
                <a:avLst/>
                <a:gdLst>
                  <a:gd name="T0" fmla="*/ 31 w 34"/>
                  <a:gd name="T1" fmla="*/ 0 h 44"/>
                  <a:gd name="T2" fmla="*/ 33 w 34"/>
                  <a:gd name="T3" fmla="*/ 32 h 44"/>
                  <a:gd name="T4" fmla="*/ 34 w 34"/>
                  <a:gd name="T5" fmla="*/ 34 h 44"/>
                  <a:gd name="T6" fmla="*/ 34 w 34"/>
                  <a:gd name="T7" fmla="*/ 41 h 44"/>
                  <a:gd name="T8" fmla="*/ 31 w 34"/>
                  <a:gd name="T9" fmla="*/ 41 h 44"/>
                  <a:gd name="T10" fmla="*/ 27 w 34"/>
                  <a:gd name="T11" fmla="*/ 42 h 44"/>
                  <a:gd name="T12" fmla="*/ 9 w 34"/>
                  <a:gd name="T13" fmla="*/ 44 h 44"/>
                  <a:gd name="T14" fmla="*/ 5 w 34"/>
                  <a:gd name="T15" fmla="*/ 19 h 44"/>
                  <a:gd name="T16" fmla="*/ 0 w 34"/>
                  <a:gd name="T17" fmla="*/ 19 h 44"/>
                  <a:gd name="T18" fmla="*/ 0 w 34"/>
                  <a:gd name="T19" fmla="*/ 2 h 44"/>
                  <a:gd name="T20" fmla="*/ 0 w 34"/>
                  <a:gd name="T21" fmla="*/ 2 h 44"/>
                  <a:gd name="T22" fmla="*/ 31 w 34"/>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4">
                    <a:moveTo>
                      <a:pt x="31" y="0"/>
                    </a:moveTo>
                    <a:lnTo>
                      <a:pt x="33" y="32"/>
                    </a:lnTo>
                    <a:lnTo>
                      <a:pt x="34" y="34"/>
                    </a:lnTo>
                    <a:lnTo>
                      <a:pt x="34" y="41"/>
                    </a:lnTo>
                    <a:lnTo>
                      <a:pt x="31" y="41"/>
                    </a:lnTo>
                    <a:lnTo>
                      <a:pt x="27" y="42"/>
                    </a:lnTo>
                    <a:lnTo>
                      <a:pt x="9" y="44"/>
                    </a:lnTo>
                    <a:lnTo>
                      <a:pt x="5" y="19"/>
                    </a:lnTo>
                    <a:lnTo>
                      <a:pt x="0" y="19"/>
                    </a:lnTo>
                    <a:lnTo>
                      <a:pt x="0" y="2"/>
                    </a:lnTo>
                    <a:lnTo>
                      <a:pt x="0" y="2"/>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20" name="Freeform 2882"/>
              <p:cNvSpPr>
                <a:spLocks/>
              </p:cNvSpPr>
              <p:nvPr/>
            </p:nvSpPr>
            <p:spPr bwMode="auto">
              <a:xfrm>
                <a:off x="3921" y="2646"/>
                <a:ext cx="34" cy="44"/>
              </a:xfrm>
              <a:custGeom>
                <a:avLst/>
                <a:gdLst>
                  <a:gd name="T0" fmla="*/ 31 w 34"/>
                  <a:gd name="T1" fmla="*/ 0 h 44"/>
                  <a:gd name="T2" fmla="*/ 33 w 34"/>
                  <a:gd name="T3" fmla="*/ 32 h 44"/>
                  <a:gd name="T4" fmla="*/ 34 w 34"/>
                  <a:gd name="T5" fmla="*/ 34 h 44"/>
                  <a:gd name="T6" fmla="*/ 34 w 34"/>
                  <a:gd name="T7" fmla="*/ 41 h 44"/>
                  <a:gd name="T8" fmla="*/ 31 w 34"/>
                  <a:gd name="T9" fmla="*/ 41 h 44"/>
                  <a:gd name="T10" fmla="*/ 27 w 34"/>
                  <a:gd name="T11" fmla="*/ 42 h 44"/>
                  <a:gd name="T12" fmla="*/ 9 w 34"/>
                  <a:gd name="T13" fmla="*/ 44 h 44"/>
                  <a:gd name="T14" fmla="*/ 5 w 34"/>
                  <a:gd name="T15" fmla="*/ 19 h 44"/>
                  <a:gd name="T16" fmla="*/ 0 w 34"/>
                  <a:gd name="T17" fmla="*/ 19 h 44"/>
                  <a:gd name="T18" fmla="*/ 0 w 34"/>
                  <a:gd name="T19" fmla="*/ 2 h 44"/>
                  <a:gd name="T20" fmla="*/ 0 w 34"/>
                  <a:gd name="T21" fmla="*/ 2 h 44"/>
                  <a:gd name="T22" fmla="*/ 31 w 34"/>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4">
                    <a:moveTo>
                      <a:pt x="31" y="0"/>
                    </a:moveTo>
                    <a:lnTo>
                      <a:pt x="33" y="32"/>
                    </a:lnTo>
                    <a:lnTo>
                      <a:pt x="34" y="34"/>
                    </a:lnTo>
                    <a:lnTo>
                      <a:pt x="34" y="41"/>
                    </a:lnTo>
                    <a:lnTo>
                      <a:pt x="31" y="41"/>
                    </a:lnTo>
                    <a:lnTo>
                      <a:pt x="27" y="42"/>
                    </a:lnTo>
                    <a:lnTo>
                      <a:pt x="9" y="44"/>
                    </a:lnTo>
                    <a:lnTo>
                      <a:pt x="5" y="19"/>
                    </a:lnTo>
                    <a:lnTo>
                      <a:pt x="0" y="19"/>
                    </a:lnTo>
                    <a:lnTo>
                      <a:pt x="0" y="2"/>
                    </a:lnTo>
                    <a:lnTo>
                      <a:pt x="0" y="2"/>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21" name="Freeform 2883"/>
              <p:cNvSpPr>
                <a:spLocks/>
              </p:cNvSpPr>
              <p:nvPr/>
            </p:nvSpPr>
            <p:spPr bwMode="auto">
              <a:xfrm>
                <a:off x="3960" y="2771"/>
                <a:ext cx="36" cy="29"/>
              </a:xfrm>
              <a:custGeom>
                <a:avLst/>
                <a:gdLst>
                  <a:gd name="T0" fmla="*/ 34 w 36"/>
                  <a:gd name="T1" fmla="*/ 0 h 29"/>
                  <a:gd name="T2" fmla="*/ 36 w 36"/>
                  <a:gd name="T3" fmla="*/ 17 h 29"/>
                  <a:gd name="T4" fmla="*/ 36 w 36"/>
                  <a:gd name="T5" fmla="*/ 21 h 29"/>
                  <a:gd name="T6" fmla="*/ 36 w 36"/>
                  <a:gd name="T7" fmla="*/ 21 h 29"/>
                  <a:gd name="T8" fmla="*/ 36 w 36"/>
                  <a:gd name="T9" fmla="*/ 21 h 29"/>
                  <a:gd name="T10" fmla="*/ 36 w 36"/>
                  <a:gd name="T11" fmla="*/ 24 h 29"/>
                  <a:gd name="T12" fmla="*/ 9 w 36"/>
                  <a:gd name="T13" fmla="*/ 26 h 29"/>
                  <a:gd name="T14" fmla="*/ 2 w 36"/>
                  <a:gd name="T15" fmla="*/ 29 h 29"/>
                  <a:gd name="T16" fmla="*/ 0 w 36"/>
                  <a:gd name="T17" fmla="*/ 4 h 29"/>
                  <a:gd name="T18" fmla="*/ 16 w 36"/>
                  <a:gd name="T19" fmla="*/ 2 h 29"/>
                  <a:gd name="T20" fmla="*/ 34 w 36"/>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9">
                    <a:moveTo>
                      <a:pt x="34" y="0"/>
                    </a:moveTo>
                    <a:lnTo>
                      <a:pt x="36" y="17"/>
                    </a:lnTo>
                    <a:lnTo>
                      <a:pt x="36" y="21"/>
                    </a:lnTo>
                    <a:lnTo>
                      <a:pt x="36" y="21"/>
                    </a:lnTo>
                    <a:lnTo>
                      <a:pt x="36" y="21"/>
                    </a:lnTo>
                    <a:lnTo>
                      <a:pt x="36" y="24"/>
                    </a:lnTo>
                    <a:lnTo>
                      <a:pt x="9" y="26"/>
                    </a:lnTo>
                    <a:lnTo>
                      <a:pt x="2" y="29"/>
                    </a:lnTo>
                    <a:lnTo>
                      <a:pt x="0" y="4"/>
                    </a:lnTo>
                    <a:lnTo>
                      <a:pt x="16" y="2"/>
                    </a:lnTo>
                    <a:lnTo>
                      <a:pt x="3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22" name="Freeform 2884"/>
              <p:cNvSpPr>
                <a:spLocks/>
              </p:cNvSpPr>
              <p:nvPr/>
            </p:nvSpPr>
            <p:spPr bwMode="auto">
              <a:xfrm>
                <a:off x="3960" y="2771"/>
                <a:ext cx="36" cy="29"/>
              </a:xfrm>
              <a:custGeom>
                <a:avLst/>
                <a:gdLst>
                  <a:gd name="T0" fmla="*/ 34 w 36"/>
                  <a:gd name="T1" fmla="*/ 0 h 29"/>
                  <a:gd name="T2" fmla="*/ 36 w 36"/>
                  <a:gd name="T3" fmla="*/ 17 h 29"/>
                  <a:gd name="T4" fmla="*/ 36 w 36"/>
                  <a:gd name="T5" fmla="*/ 21 h 29"/>
                  <a:gd name="T6" fmla="*/ 36 w 36"/>
                  <a:gd name="T7" fmla="*/ 21 h 29"/>
                  <a:gd name="T8" fmla="*/ 36 w 36"/>
                  <a:gd name="T9" fmla="*/ 21 h 29"/>
                  <a:gd name="T10" fmla="*/ 36 w 36"/>
                  <a:gd name="T11" fmla="*/ 24 h 29"/>
                  <a:gd name="T12" fmla="*/ 9 w 36"/>
                  <a:gd name="T13" fmla="*/ 26 h 29"/>
                  <a:gd name="T14" fmla="*/ 2 w 36"/>
                  <a:gd name="T15" fmla="*/ 29 h 29"/>
                  <a:gd name="T16" fmla="*/ 0 w 36"/>
                  <a:gd name="T17" fmla="*/ 4 h 29"/>
                  <a:gd name="T18" fmla="*/ 16 w 36"/>
                  <a:gd name="T19" fmla="*/ 2 h 29"/>
                  <a:gd name="T20" fmla="*/ 34 w 36"/>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9">
                    <a:moveTo>
                      <a:pt x="34" y="0"/>
                    </a:moveTo>
                    <a:lnTo>
                      <a:pt x="36" y="17"/>
                    </a:lnTo>
                    <a:lnTo>
                      <a:pt x="36" y="21"/>
                    </a:lnTo>
                    <a:lnTo>
                      <a:pt x="36" y="21"/>
                    </a:lnTo>
                    <a:lnTo>
                      <a:pt x="36" y="21"/>
                    </a:lnTo>
                    <a:lnTo>
                      <a:pt x="36" y="24"/>
                    </a:lnTo>
                    <a:lnTo>
                      <a:pt x="9" y="26"/>
                    </a:lnTo>
                    <a:lnTo>
                      <a:pt x="2" y="29"/>
                    </a:lnTo>
                    <a:lnTo>
                      <a:pt x="0" y="4"/>
                    </a:lnTo>
                    <a:lnTo>
                      <a:pt x="16" y="2"/>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23" name="Freeform 2885"/>
              <p:cNvSpPr>
                <a:spLocks/>
              </p:cNvSpPr>
              <p:nvPr/>
            </p:nvSpPr>
            <p:spPr bwMode="auto">
              <a:xfrm>
                <a:off x="3835" y="2476"/>
                <a:ext cx="24" cy="73"/>
              </a:xfrm>
              <a:custGeom>
                <a:avLst/>
                <a:gdLst>
                  <a:gd name="T0" fmla="*/ 17 w 24"/>
                  <a:gd name="T1" fmla="*/ 72 h 73"/>
                  <a:gd name="T2" fmla="*/ 5 w 24"/>
                  <a:gd name="T3" fmla="*/ 73 h 73"/>
                  <a:gd name="T4" fmla="*/ 2 w 24"/>
                  <a:gd name="T5" fmla="*/ 73 h 73"/>
                  <a:gd name="T6" fmla="*/ 0 w 24"/>
                  <a:gd name="T7" fmla="*/ 48 h 73"/>
                  <a:gd name="T8" fmla="*/ 0 w 24"/>
                  <a:gd name="T9" fmla="*/ 39 h 73"/>
                  <a:gd name="T10" fmla="*/ 7 w 24"/>
                  <a:gd name="T11" fmla="*/ 38 h 73"/>
                  <a:gd name="T12" fmla="*/ 5 w 24"/>
                  <a:gd name="T13" fmla="*/ 2 h 73"/>
                  <a:gd name="T14" fmla="*/ 20 w 24"/>
                  <a:gd name="T15" fmla="*/ 0 h 73"/>
                  <a:gd name="T16" fmla="*/ 20 w 24"/>
                  <a:gd name="T17" fmla="*/ 2 h 73"/>
                  <a:gd name="T18" fmla="*/ 22 w 24"/>
                  <a:gd name="T19" fmla="*/ 17 h 73"/>
                  <a:gd name="T20" fmla="*/ 24 w 24"/>
                  <a:gd name="T21" fmla="*/ 67 h 73"/>
                  <a:gd name="T22" fmla="*/ 17 w 24"/>
                  <a:gd name="T23" fmla="*/ 67 h 73"/>
                  <a:gd name="T24" fmla="*/ 17 w 24"/>
                  <a:gd name="T25"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3">
                    <a:moveTo>
                      <a:pt x="17" y="72"/>
                    </a:moveTo>
                    <a:lnTo>
                      <a:pt x="5" y="73"/>
                    </a:lnTo>
                    <a:lnTo>
                      <a:pt x="2" y="73"/>
                    </a:lnTo>
                    <a:lnTo>
                      <a:pt x="0" y="48"/>
                    </a:lnTo>
                    <a:lnTo>
                      <a:pt x="0" y="39"/>
                    </a:lnTo>
                    <a:lnTo>
                      <a:pt x="7" y="38"/>
                    </a:lnTo>
                    <a:lnTo>
                      <a:pt x="5" y="2"/>
                    </a:lnTo>
                    <a:lnTo>
                      <a:pt x="20" y="0"/>
                    </a:lnTo>
                    <a:lnTo>
                      <a:pt x="20" y="2"/>
                    </a:lnTo>
                    <a:lnTo>
                      <a:pt x="22" y="17"/>
                    </a:lnTo>
                    <a:lnTo>
                      <a:pt x="24" y="67"/>
                    </a:lnTo>
                    <a:lnTo>
                      <a:pt x="17" y="67"/>
                    </a:lnTo>
                    <a:lnTo>
                      <a:pt x="17" y="7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24" name="Freeform 2886"/>
              <p:cNvSpPr>
                <a:spLocks/>
              </p:cNvSpPr>
              <p:nvPr/>
            </p:nvSpPr>
            <p:spPr bwMode="auto">
              <a:xfrm>
                <a:off x="3835" y="2476"/>
                <a:ext cx="24" cy="73"/>
              </a:xfrm>
              <a:custGeom>
                <a:avLst/>
                <a:gdLst>
                  <a:gd name="T0" fmla="*/ 17 w 24"/>
                  <a:gd name="T1" fmla="*/ 72 h 73"/>
                  <a:gd name="T2" fmla="*/ 5 w 24"/>
                  <a:gd name="T3" fmla="*/ 73 h 73"/>
                  <a:gd name="T4" fmla="*/ 2 w 24"/>
                  <a:gd name="T5" fmla="*/ 73 h 73"/>
                  <a:gd name="T6" fmla="*/ 0 w 24"/>
                  <a:gd name="T7" fmla="*/ 48 h 73"/>
                  <a:gd name="T8" fmla="*/ 0 w 24"/>
                  <a:gd name="T9" fmla="*/ 39 h 73"/>
                  <a:gd name="T10" fmla="*/ 7 w 24"/>
                  <a:gd name="T11" fmla="*/ 38 h 73"/>
                  <a:gd name="T12" fmla="*/ 5 w 24"/>
                  <a:gd name="T13" fmla="*/ 2 h 73"/>
                  <a:gd name="T14" fmla="*/ 20 w 24"/>
                  <a:gd name="T15" fmla="*/ 0 h 73"/>
                  <a:gd name="T16" fmla="*/ 20 w 24"/>
                  <a:gd name="T17" fmla="*/ 2 h 73"/>
                  <a:gd name="T18" fmla="*/ 22 w 24"/>
                  <a:gd name="T19" fmla="*/ 17 h 73"/>
                  <a:gd name="T20" fmla="*/ 24 w 24"/>
                  <a:gd name="T21" fmla="*/ 67 h 73"/>
                  <a:gd name="T22" fmla="*/ 17 w 24"/>
                  <a:gd name="T23" fmla="*/ 67 h 73"/>
                  <a:gd name="T24" fmla="*/ 17 w 24"/>
                  <a:gd name="T25"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3">
                    <a:moveTo>
                      <a:pt x="17" y="72"/>
                    </a:moveTo>
                    <a:lnTo>
                      <a:pt x="5" y="73"/>
                    </a:lnTo>
                    <a:lnTo>
                      <a:pt x="2" y="73"/>
                    </a:lnTo>
                    <a:lnTo>
                      <a:pt x="0" y="48"/>
                    </a:lnTo>
                    <a:lnTo>
                      <a:pt x="0" y="39"/>
                    </a:lnTo>
                    <a:lnTo>
                      <a:pt x="7" y="38"/>
                    </a:lnTo>
                    <a:lnTo>
                      <a:pt x="5" y="2"/>
                    </a:lnTo>
                    <a:lnTo>
                      <a:pt x="20" y="0"/>
                    </a:lnTo>
                    <a:lnTo>
                      <a:pt x="20" y="2"/>
                    </a:lnTo>
                    <a:lnTo>
                      <a:pt x="22" y="17"/>
                    </a:lnTo>
                    <a:lnTo>
                      <a:pt x="24" y="67"/>
                    </a:lnTo>
                    <a:lnTo>
                      <a:pt x="17" y="67"/>
                    </a:lnTo>
                    <a:lnTo>
                      <a:pt x="17" y="7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25" name="Freeform 2887"/>
              <p:cNvSpPr>
                <a:spLocks/>
              </p:cNvSpPr>
              <p:nvPr/>
            </p:nvSpPr>
            <p:spPr bwMode="auto">
              <a:xfrm>
                <a:off x="3855" y="2456"/>
                <a:ext cx="41" cy="49"/>
              </a:xfrm>
              <a:custGeom>
                <a:avLst/>
                <a:gdLst>
                  <a:gd name="T0" fmla="*/ 38 w 41"/>
                  <a:gd name="T1" fmla="*/ 0 h 49"/>
                  <a:gd name="T2" fmla="*/ 41 w 41"/>
                  <a:gd name="T3" fmla="*/ 27 h 49"/>
                  <a:gd name="T4" fmla="*/ 41 w 41"/>
                  <a:gd name="T5" fmla="*/ 34 h 49"/>
                  <a:gd name="T6" fmla="*/ 26 w 41"/>
                  <a:gd name="T7" fmla="*/ 37 h 49"/>
                  <a:gd name="T8" fmla="*/ 26 w 41"/>
                  <a:gd name="T9" fmla="*/ 46 h 49"/>
                  <a:gd name="T10" fmla="*/ 16 w 41"/>
                  <a:gd name="T11" fmla="*/ 49 h 49"/>
                  <a:gd name="T12" fmla="*/ 14 w 41"/>
                  <a:gd name="T13" fmla="*/ 44 h 49"/>
                  <a:gd name="T14" fmla="*/ 22 w 41"/>
                  <a:gd name="T15" fmla="*/ 41 h 49"/>
                  <a:gd name="T16" fmla="*/ 22 w 41"/>
                  <a:gd name="T17" fmla="*/ 37 h 49"/>
                  <a:gd name="T18" fmla="*/ 2 w 41"/>
                  <a:gd name="T19" fmla="*/ 37 h 49"/>
                  <a:gd name="T20" fmla="*/ 0 w 41"/>
                  <a:gd name="T21" fmla="*/ 22 h 49"/>
                  <a:gd name="T22" fmla="*/ 0 w 41"/>
                  <a:gd name="T23" fmla="*/ 20 h 49"/>
                  <a:gd name="T24" fmla="*/ 0 w 41"/>
                  <a:gd name="T25" fmla="*/ 19 h 49"/>
                  <a:gd name="T26" fmla="*/ 0 w 41"/>
                  <a:gd name="T27" fmla="*/ 12 h 49"/>
                  <a:gd name="T28" fmla="*/ 24 w 41"/>
                  <a:gd name="T29" fmla="*/ 10 h 49"/>
                  <a:gd name="T30" fmla="*/ 22 w 41"/>
                  <a:gd name="T31" fmla="*/ 2 h 49"/>
                  <a:gd name="T32" fmla="*/ 38 w 41"/>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9">
                    <a:moveTo>
                      <a:pt x="38" y="0"/>
                    </a:moveTo>
                    <a:lnTo>
                      <a:pt x="41" y="27"/>
                    </a:lnTo>
                    <a:lnTo>
                      <a:pt x="41" y="34"/>
                    </a:lnTo>
                    <a:lnTo>
                      <a:pt x="26" y="37"/>
                    </a:lnTo>
                    <a:lnTo>
                      <a:pt x="26" y="46"/>
                    </a:lnTo>
                    <a:lnTo>
                      <a:pt x="16" y="49"/>
                    </a:lnTo>
                    <a:lnTo>
                      <a:pt x="14" y="44"/>
                    </a:lnTo>
                    <a:lnTo>
                      <a:pt x="22" y="41"/>
                    </a:lnTo>
                    <a:lnTo>
                      <a:pt x="22" y="37"/>
                    </a:lnTo>
                    <a:lnTo>
                      <a:pt x="2" y="37"/>
                    </a:lnTo>
                    <a:lnTo>
                      <a:pt x="0" y="22"/>
                    </a:lnTo>
                    <a:lnTo>
                      <a:pt x="0" y="20"/>
                    </a:lnTo>
                    <a:lnTo>
                      <a:pt x="0" y="19"/>
                    </a:lnTo>
                    <a:lnTo>
                      <a:pt x="0" y="12"/>
                    </a:lnTo>
                    <a:lnTo>
                      <a:pt x="24" y="10"/>
                    </a:lnTo>
                    <a:lnTo>
                      <a:pt x="22" y="2"/>
                    </a:lnTo>
                    <a:lnTo>
                      <a:pt x="38"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26" name="Freeform 2888"/>
              <p:cNvSpPr>
                <a:spLocks/>
              </p:cNvSpPr>
              <p:nvPr/>
            </p:nvSpPr>
            <p:spPr bwMode="auto">
              <a:xfrm>
                <a:off x="3855" y="2456"/>
                <a:ext cx="41" cy="49"/>
              </a:xfrm>
              <a:custGeom>
                <a:avLst/>
                <a:gdLst>
                  <a:gd name="T0" fmla="*/ 38 w 41"/>
                  <a:gd name="T1" fmla="*/ 0 h 49"/>
                  <a:gd name="T2" fmla="*/ 41 w 41"/>
                  <a:gd name="T3" fmla="*/ 27 h 49"/>
                  <a:gd name="T4" fmla="*/ 41 w 41"/>
                  <a:gd name="T5" fmla="*/ 34 h 49"/>
                  <a:gd name="T6" fmla="*/ 26 w 41"/>
                  <a:gd name="T7" fmla="*/ 37 h 49"/>
                  <a:gd name="T8" fmla="*/ 26 w 41"/>
                  <a:gd name="T9" fmla="*/ 46 h 49"/>
                  <a:gd name="T10" fmla="*/ 16 w 41"/>
                  <a:gd name="T11" fmla="*/ 49 h 49"/>
                  <a:gd name="T12" fmla="*/ 14 w 41"/>
                  <a:gd name="T13" fmla="*/ 44 h 49"/>
                  <a:gd name="T14" fmla="*/ 22 w 41"/>
                  <a:gd name="T15" fmla="*/ 41 h 49"/>
                  <a:gd name="T16" fmla="*/ 22 w 41"/>
                  <a:gd name="T17" fmla="*/ 37 h 49"/>
                  <a:gd name="T18" fmla="*/ 2 w 41"/>
                  <a:gd name="T19" fmla="*/ 37 h 49"/>
                  <a:gd name="T20" fmla="*/ 0 w 41"/>
                  <a:gd name="T21" fmla="*/ 22 h 49"/>
                  <a:gd name="T22" fmla="*/ 0 w 41"/>
                  <a:gd name="T23" fmla="*/ 20 h 49"/>
                  <a:gd name="T24" fmla="*/ 0 w 41"/>
                  <a:gd name="T25" fmla="*/ 19 h 49"/>
                  <a:gd name="T26" fmla="*/ 0 w 41"/>
                  <a:gd name="T27" fmla="*/ 12 h 49"/>
                  <a:gd name="T28" fmla="*/ 24 w 41"/>
                  <a:gd name="T29" fmla="*/ 10 h 49"/>
                  <a:gd name="T30" fmla="*/ 22 w 41"/>
                  <a:gd name="T31" fmla="*/ 2 h 49"/>
                  <a:gd name="T32" fmla="*/ 38 w 41"/>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9">
                    <a:moveTo>
                      <a:pt x="38" y="0"/>
                    </a:moveTo>
                    <a:lnTo>
                      <a:pt x="41" y="27"/>
                    </a:lnTo>
                    <a:lnTo>
                      <a:pt x="41" y="34"/>
                    </a:lnTo>
                    <a:lnTo>
                      <a:pt x="26" y="37"/>
                    </a:lnTo>
                    <a:lnTo>
                      <a:pt x="26" y="46"/>
                    </a:lnTo>
                    <a:lnTo>
                      <a:pt x="16" y="49"/>
                    </a:lnTo>
                    <a:lnTo>
                      <a:pt x="14" y="44"/>
                    </a:lnTo>
                    <a:lnTo>
                      <a:pt x="22" y="41"/>
                    </a:lnTo>
                    <a:lnTo>
                      <a:pt x="22" y="37"/>
                    </a:lnTo>
                    <a:lnTo>
                      <a:pt x="2" y="37"/>
                    </a:lnTo>
                    <a:lnTo>
                      <a:pt x="0" y="22"/>
                    </a:lnTo>
                    <a:lnTo>
                      <a:pt x="0" y="20"/>
                    </a:lnTo>
                    <a:lnTo>
                      <a:pt x="0" y="19"/>
                    </a:lnTo>
                    <a:lnTo>
                      <a:pt x="0" y="12"/>
                    </a:lnTo>
                    <a:lnTo>
                      <a:pt x="24" y="10"/>
                    </a:lnTo>
                    <a:lnTo>
                      <a:pt x="22" y="2"/>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27" name="Freeform 2889"/>
              <p:cNvSpPr>
                <a:spLocks/>
              </p:cNvSpPr>
              <p:nvPr/>
            </p:nvSpPr>
            <p:spPr bwMode="auto">
              <a:xfrm>
                <a:off x="3867" y="2395"/>
                <a:ext cx="43" cy="24"/>
              </a:xfrm>
              <a:custGeom>
                <a:avLst/>
                <a:gdLst>
                  <a:gd name="T0" fmla="*/ 37 w 43"/>
                  <a:gd name="T1" fmla="*/ 0 h 24"/>
                  <a:gd name="T2" fmla="*/ 37 w 43"/>
                  <a:gd name="T3" fmla="*/ 9 h 24"/>
                  <a:gd name="T4" fmla="*/ 43 w 43"/>
                  <a:gd name="T5" fmla="*/ 9 h 24"/>
                  <a:gd name="T6" fmla="*/ 43 w 43"/>
                  <a:gd name="T7" fmla="*/ 22 h 24"/>
                  <a:gd name="T8" fmla="*/ 39 w 43"/>
                  <a:gd name="T9" fmla="*/ 22 h 24"/>
                  <a:gd name="T10" fmla="*/ 4 w 43"/>
                  <a:gd name="T11" fmla="*/ 24 h 24"/>
                  <a:gd name="T12" fmla="*/ 0 w 43"/>
                  <a:gd name="T13" fmla="*/ 17 h 24"/>
                  <a:gd name="T14" fmla="*/ 4 w 43"/>
                  <a:gd name="T15" fmla="*/ 7 h 24"/>
                  <a:gd name="T16" fmla="*/ 9 w 43"/>
                  <a:gd name="T17" fmla="*/ 4 h 24"/>
                  <a:gd name="T18" fmla="*/ 15 w 43"/>
                  <a:gd name="T19" fmla="*/ 9 h 24"/>
                  <a:gd name="T20" fmla="*/ 24 w 43"/>
                  <a:gd name="T21" fmla="*/ 2 h 24"/>
                  <a:gd name="T22" fmla="*/ 37 w 4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4">
                    <a:moveTo>
                      <a:pt x="37" y="0"/>
                    </a:moveTo>
                    <a:lnTo>
                      <a:pt x="37" y="9"/>
                    </a:lnTo>
                    <a:lnTo>
                      <a:pt x="43" y="9"/>
                    </a:lnTo>
                    <a:lnTo>
                      <a:pt x="43" y="22"/>
                    </a:lnTo>
                    <a:lnTo>
                      <a:pt x="39" y="22"/>
                    </a:lnTo>
                    <a:lnTo>
                      <a:pt x="4" y="24"/>
                    </a:lnTo>
                    <a:lnTo>
                      <a:pt x="0" y="17"/>
                    </a:lnTo>
                    <a:lnTo>
                      <a:pt x="4" y="7"/>
                    </a:lnTo>
                    <a:lnTo>
                      <a:pt x="9" y="4"/>
                    </a:lnTo>
                    <a:lnTo>
                      <a:pt x="15" y="9"/>
                    </a:lnTo>
                    <a:lnTo>
                      <a:pt x="24" y="2"/>
                    </a:lnTo>
                    <a:lnTo>
                      <a:pt x="3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28" name="Freeform 2890"/>
              <p:cNvSpPr>
                <a:spLocks/>
              </p:cNvSpPr>
              <p:nvPr/>
            </p:nvSpPr>
            <p:spPr bwMode="auto">
              <a:xfrm>
                <a:off x="3867" y="2395"/>
                <a:ext cx="43" cy="24"/>
              </a:xfrm>
              <a:custGeom>
                <a:avLst/>
                <a:gdLst>
                  <a:gd name="T0" fmla="*/ 37 w 43"/>
                  <a:gd name="T1" fmla="*/ 0 h 24"/>
                  <a:gd name="T2" fmla="*/ 37 w 43"/>
                  <a:gd name="T3" fmla="*/ 9 h 24"/>
                  <a:gd name="T4" fmla="*/ 43 w 43"/>
                  <a:gd name="T5" fmla="*/ 9 h 24"/>
                  <a:gd name="T6" fmla="*/ 43 w 43"/>
                  <a:gd name="T7" fmla="*/ 22 h 24"/>
                  <a:gd name="T8" fmla="*/ 39 w 43"/>
                  <a:gd name="T9" fmla="*/ 22 h 24"/>
                  <a:gd name="T10" fmla="*/ 4 w 43"/>
                  <a:gd name="T11" fmla="*/ 24 h 24"/>
                  <a:gd name="T12" fmla="*/ 0 w 43"/>
                  <a:gd name="T13" fmla="*/ 17 h 24"/>
                  <a:gd name="T14" fmla="*/ 4 w 43"/>
                  <a:gd name="T15" fmla="*/ 7 h 24"/>
                  <a:gd name="T16" fmla="*/ 9 w 43"/>
                  <a:gd name="T17" fmla="*/ 4 h 24"/>
                  <a:gd name="T18" fmla="*/ 15 w 43"/>
                  <a:gd name="T19" fmla="*/ 9 h 24"/>
                  <a:gd name="T20" fmla="*/ 24 w 43"/>
                  <a:gd name="T21" fmla="*/ 2 h 24"/>
                  <a:gd name="T22" fmla="*/ 37 w 4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4">
                    <a:moveTo>
                      <a:pt x="37" y="0"/>
                    </a:moveTo>
                    <a:lnTo>
                      <a:pt x="37" y="9"/>
                    </a:lnTo>
                    <a:lnTo>
                      <a:pt x="43" y="9"/>
                    </a:lnTo>
                    <a:lnTo>
                      <a:pt x="43" y="22"/>
                    </a:lnTo>
                    <a:lnTo>
                      <a:pt x="39" y="22"/>
                    </a:lnTo>
                    <a:lnTo>
                      <a:pt x="4" y="24"/>
                    </a:lnTo>
                    <a:lnTo>
                      <a:pt x="0" y="17"/>
                    </a:lnTo>
                    <a:lnTo>
                      <a:pt x="4" y="7"/>
                    </a:lnTo>
                    <a:lnTo>
                      <a:pt x="9" y="4"/>
                    </a:lnTo>
                    <a:lnTo>
                      <a:pt x="15" y="9"/>
                    </a:lnTo>
                    <a:lnTo>
                      <a:pt x="24" y="2"/>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29" name="Freeform 2891"/>
              <p:cNvSpPr>
                <a:spLocks/>
              </p:cNvSpPr>
              <p:nvPr/>
            </p:nvSpPr>
            <p:spPr bwMode="auto">
              <a:xfrm>
                <a:off x="3952" y="2370"/>
                <a:ext cx="29" cy="40"/>
              </a:xfrm>
              <a:custGeom>
                <a:avLst/>
                <a:gdLst>
                  <a:gd name="T0" fmla="*/ 17 w 29"/>
                  <a:gd name="T1" fmla="*/ 0 h 40"/>
                  <a:gd name="T2" fmla="*/ 19 w 29"/>
                  <a:gd name="T3" fmla="*/ 13 h 40"/>
                  <a:gd name="T4" fmla="*/ 24 w 29"/>
                  <a:gd name="T5" fmla="*/ 12 h 40"/>
                  <a:gd name="T6" fmla="*/ 27 w 29"/>
                  <a:gd name="T7" fmla="*/ 22 h 40"/>
                  <a:gd name="T8" fmla="*/ 29 w 29"/>
                  <a:gd name="T9" fmla="*/ 39 h 40"/>
                  <a:gd name="T10" fmla="*/ 27 w 29"/>
                  <a:gd name="T11" fmla="*/ 39 h 40"/>
                  <a:gd name="T12" fmla="*/ 0 w 29"/>
                  <a:gd name="T13" fmla="*/ 40 h 40"/>
                  <a:gd name="T14" fmla="*/ 0 w 29"/>
                  <a:gd name="T15" fmla="*/ 18 h 40"/>
                  <a:gd name="T16" fmla="*/ 3 w 29"/>
                  <a:gd name="T17" fmla="*/ 13 h 40"/>
                  <a:gd name="T18" fmla="*/ 3 w 29"/>
                  <a:gd name="T19" fmla="*/ 0 h 40"/>
                  <a:gd name="T20" fmla="*/ 17 w 29"/>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0">
                    <a:moveTo>
                      <a:pt x="17" y="0"/>
                    </a:moveTo>
                    <a:lnTo>
                      <a:pt x="19" y="13"/>
                    </a:lnTo>
                    <a:lnTo>
                      <a:pt x="24" y="12"/>
                    </a:lnTo>
                    <a:lnTo>
                      <a:pt x="27" y="22"/>
                    </a:lnTo>
                    <a:lnTo>
                      <a:pt x="29" y="39"/>
                    </a:lnTo>
                    <a:lnTo>
                      <a:pt x="27" y="39"/>
                    </a:lnTo>
                    <a:lnTo>
                      <a:pt x="0" y="40"/>
                    </a:lnTo>
                    <a:lnTo>
                      <a:pt x="0" y="18"/>
                    </a:lnTo>
                    <a:lnTo>
                      <a:pt x="3" y="13"/>
                    </a:lnTo>
                    <a:lnTo>
                      <a:pt x="3" y="0"/>
                    </a:lnTo>
                    <a:lnTo>
                      <a:pt x="1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30" name="Freeform 2892"/>
              <p:cNvSpPr>
                <a:spLocks/>
              </p:cNvSpPr>
              <p:nvPr/>
            </p:nvSpPr>
            <p:spPr bwMode="auto">
              <a:xfrm>
                <a:off x="3952" y="2370"/>
                <a:ext cx="29" cy="40"/>
              </a:xfrm>
              <a:custGeom>
                <a:avLst/>
                <a:gdLst>
                  <a:gd name="T0" fmla="*/ 17 w 29"/>
                  <a:gd name="T1" fmla="*/ 0 h 40"/>
                  <a:gd name="T2" fmla="*/ 19 w 29"/>
                  <a:gd name="T3" fmla="*/ 13 h 40"/>
                  <a:gd name="T4" fmla="*/ 24 w 29"/>
                  <a:gd name="T5" fmla="*/ 12 h 40"/>
                  <a:gd name="T6" fmla="*/ 27 w 29"/>
                  <a:gd name="T7" fmla="*/ 22 h 40"/>
                  <a:gd name="T8" fmla="*/ 29 w 29"/>
                  <a:gd name="T9" fmla="*/ 39 h 40"/>
                  <a:gd name="T10" fmla="*/ 27 w 29"/>
                  <a:gd name="T11" fmla="*/ 39 h 40"/>
                  <a:gd name="T12" fmla="*/ 0 w 29"/>
                  <a:gd name="T13" fmla="*/ 40 h 40"/>
                  <a:gd name="T14" fmla="*/ 0 w 29"/>
                  <a:gd name="T15" fmla="*/ 18 h 40"/>
                  <a:gd name="T16" fmla="*/ 3 w 29"/>
                  <a:gd name="T17" fmla="*/ 13 h 40"/>
                  <a:gd name="T18" fmla="*/ 3 w 29"/>
                  <a:gd name="T19" fmla="*/ 0 h 40"/>
                  <a:gd name="T20" fmla="*/ 17 w 29"/>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0">
                    <a:moveTo>
                      <a:pt x="17" y="0"/>
                    </a:moveTo>
                    <a:lnTo>
                      <a:pt x="19" y="13"/>
                    </a:lnTo>
                    <a:lnTo>
                      <a:pt x="24" y="12"/>
                    </a:lnTo>
                    <a:lnTo>
                      <a:pt x="27" y="22"/>
                    </a:lnTo>
                    <a:lnTo>
                      <a:pt x="29" y="39"/>
                    </a:lnTo>
                    <a:lnTo>
                      <a:pt x="27" y="39"/>
                    </a:lnTo>
                    <a:lnTo>
                      <a:pt x="0" y="40"/>
                    </a:lnTo>
                    <a:lnTo>
                      <a:pt x="0" y="18"/>
                    </a:lnTo>
                    <a:lnTo>
                      <a:pt x="3" y="13"/>
                    </a:lnTo>
                    <a:lnTo>
                      <a:pt x="3"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31" name="Freeform 2893"/>
              <p:cNvSpPr>
                <a:spLocks/>
              </p:cNvSpPr>
              <p:nvPr/>
            </p:nvSpPr>
            <p:spPr bwMode="auto">
              <a:xfrm>
                <a:off x="4003" y="2365"/>
                <a:ext cx="20" cy="54"/>
              </a:xfrm>
              <a:custGeom>
                <a:avLst/>
                <a:gdLst>
                  <a:gd name="T0" fmla="*/ 12 w 20"/>
                  <a:gd name="T1" fmla="*/ 0 h 54"/>
                  <a:gd name="T2" fmla="*/ 18 w 20"/>
                  <a:gd name="T3" fmla="*/ 10 h 54"/>
                  <a:gd name="T4" fmla="*/ 20 w 20"/>
                  <a:gd name="T5" fmla="*/ 10 h 54"/>
                  <a:gd name="T6" fmla="*/ 20 w 20"/>
                  <a:gd name="T7" fmla="*/ 27 h 54"/>
                  <a:gd name="T8" fmla="*/ 20 w 20"/>
                  <a:gd name="T9" fmla="*/ 40 h 54"/>
                  <a:gd name="T10" fmla="*/ 20 w 20"/>
                  <a:gd name="T11" fmla="*/ 40 h 54"/>
                  <a:gd name="T12" fmla="*/ 20 w 20"/>
                  <a:gd name="T13" fmla="*/ 40 h 54"/>
                  <a:gd name="T14" fmla="*/ 20 w 20"/>
                  <a:gd name="T15" fmla="*/ 52 h 54"/>
                  <a:gd name="T16" fmla="*/ 6 w 20"/>
                  <a:gd name="T17" fmla="*/ 54 h 54"/>
                  <a:gd name="T18" fmla="*/ 5 w 20"/>
                  <a:gd name="T19" fmla="*/ 27 h 54"/>
                  <a:gd name="T20" fmla="*/ 1 w 20"/>
                  <a:gd name="T21" fmla="*/ 25 h 54"/>
                  <a:gd name="T22" fmla="*/ 0 w 20"/>
                  <a:gd name="T23" fmla="*/ 1 h 54"/>
                  <a:gd name="T24" fmla="*/ 8 w 20"/>
                  <a:gd name="T25" fmla="*/ 1 h 54"/>
                  <a:gd name="T26" fmla="*/ 8 w 20"/>
                  <a:gd name="T27" fmla="*/ 1 h 54"/>
                  <a:gd name="T28" fmla="*/ 12 w 20"/>
                  <a:gd name="T2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4">
                    <a:moveTo>
                      <a:pt x="12" y="0"/>
                    </a:moveTo>
                    <a:lnTo>
                      <a:pt x="18" y="10"/>
                    </a:lnTo>
                    <a:lnTo>
                      <a:pt x="20" y="10"/>
                    </a:lnTo>
                    <a:lnTo>
                      <a:pt x="20" y="27"/>
                    </a:lnTo>
                    <a:lnTo>
                      <a:pt x="20" y="40"/>
                    </a:lnTo>
                    <a:lnTo>
                      <a:pt x="20" y="40"/>
                    </a:lnTo>
                    <a:lnTo>
                      <a:pt x="20" y="40"/>
                    </a:lnTo>
                    <a:lnTo>
                      <a:pt x="20" y="52"/>
                    </a:lnTo>
                    <a:lnTo>
                      <a:pt x="6" y="54"/>
                    </a:lnTo>
                    <a:lnTo>
                      <a:pt x="5" y="27"/>
                    </a:lnTo>
                    <a:lnTo>
                      <a:pt x="1" y="25"/>
                    </a:lnTo>
                    <a:lnTo>
                      <a:pt x="0" y="1"/>
                    </a:lnTo>
                    <a:lnTo>
                      <a:pt x="8" y="1"/>
                    </a:lnTo>
                    <a:lnTo>
                      <a:pt x="8" y="1"/>
                    </a:lnTo>
                    <a:lnTo>
                      <a:pt x="12"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32" name="Freeform 2894"/>
              <p:cNvSpPr>
                <a:spLocks/>
              </p:cNvSpPr>
              <p:nvPr/>
            </p:nvSpPr>
            <p:spPr bwMode="auto">
              <a:xfrm>
                <a:off x="4003" y="2365"/>
                <a:ext cx="20" cy="54"/>
              </a:xfrm>
              <a:custGeom>
                <a:avLst/>
                <a:gdLst>
                  <a:gd name="T0" fmla="*/ 12 w 20"/>
                  <a:gd name="T1" fmla="*/ 0 h 54"/>
                  <a:gd name="T2" fmla="*/ 18 w 20"/>
                  <a:gd name="T3" fmla="*/ 10 h 54"/>
                  <a:gd name="T4" fmla="*/ 20 w 20"/>
                  <a:gd name="T5" fmla="*/ 10 h 54"/>
                  <a:gd name="T6" fmla="*/ 20 w 20"/>
                  <a:gd name="T7" fmla="*/ 27 h 54"/>
                  <a:gd name="T8" fmla="*/ 20 w 20"/>
                  <a:gd name="T9" fmla="*/ 40 h 54"/>
                  <a:gd name="T10" fmla="*/ 20 w 20"/>
                  <a:gd name="T11" fmla="*/ 40 h 54"/>
                  <a:gd name="T12" fmla="*/ 20 w 20"/>
                  <a:gd name="T13" fmla="*/ 40 h 54"/>
                  <a:gd name="T14" fmla="*/ 20 w 20"/>
                  <a:gd name="T15" fmla="*/ 52 h 54"/>
                  <a:gd name="T16" fmla="*/ 6 w 20"/>
                  <a:gd name="T17" fmla="*/ 54 h 54"/>
                  <a:gd name="T18" fmla="*/ 5 w 20"/>
                  <a:gd name="T19" fmla="*/ 27 h 54"/>
                  <a:gd name="T20" fmla="*/ 1 w 20"/>
                  <a:gd name="T21" fmla="*/ 25 h 54"/>
                  <a:gd name="T22" fmla="*/ 0 w 20"/>
                  <a:gd name="T23" fmla="*/ 1 h 54"/>
                  <a:gd name="T24" fmla="*/ 8 w 20"/>
                  <a:gd name="T25" fmla="*/ 1 h 54"/>
                  <a:gd name="T26" fmla="*/ 8 w 20"/>
                  <a:gd name="T27" fmla="*/ 1 h 54"/>
                  <a:gd name="T28" fmla="*/ 12 w 20"/>
                  <a:gd name="T2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4">
                    <a:moveTo>
                      <a:pt x="12" y="0"/>
                    </a:moveTo>
                    <a:lnTo>
                      <a:pt x="18" y="10"/>
                    </a:lnTo>
                    <a:lnTo>
                      <a:pt x="20" y="10"/>
                    </a:lnTo>
                    <a:lnTo>
                      <a:pt x="20" y="27"/>
                    </a:lnTo>
                    <a:lnTo>
                      <a:pt x="20" y="40"/>
                    </a:lnTo>
                    <a:lnTo>
                      <a:pt x="20" y="40"/>
                    </a:lnTo>
                    <a:lnTo>
                      <a:pt x="20" y="40"/>
                    </a:lnTo>
                    <a:lnTo>
                      <a:pt x="20" y="52"/>
                    </a:lnTo>
                    <a:lnTo>
                      <a:pt x="6" y="54"/>
                    </a:lnTo>
                    <a:lnTo>
                      <a:pt x="5" y="27"/>
                    </a:lnTo>
                    <a:lnTo>
                      <a:pt x="1" y="25"/>
                    </a:lnTo>
                    <a:lnTo>
                      <a:pt x="0" y="1"/>
                    </a:lnTo>
                    <a:lnTo>
                      <a:pt x="8" y="1"/>
                    </a:lnTo>
                    <a:lnTo>
                      <a:pt x="8" y="1"/>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33" name="Freeform 2895"/>
              <p:cNvSpPr>
                <a:spLocks/>
              </p:cNvSpPr>
              <p:nvPr/>
            </p:nvSpPr>
            <p:spPr bwMode="auto">
              <a:xfrm>
                <a:off x="3842" y="2390"/>
                <a:ext cx="29" cy="44"/>
              </a:xfrm>
              <a:custGeom>
                <a:avLst/>
                <a:gdLst>
                  <a:gd name="T0" fmla="*/ 27 w 29"/>
                  <a:gd name="T1" fmla="*/ 0 h 44"/>
                  <a:gd name="T2" fmla="*/ 29 w 29"/>
                  <a:gd name="T3" fmla="*/ 12 h 44"/>
                  <a:gd name="T4" fmla="*/ 25 w 29"/>
                  <a:gd name="T5" fmla="*/ 22 h 44"/>
                  <a:gd name="T6" fmla="*/ 29 w 29"/>
                  <a:gd name="T7" fmla="*/ 29 h 44"/>
                  <a:gd name="T8" fmla="*/ 29 w 29"/>
                  <a:gd name="T9" fmla="*/ 34 h 44"/>
                  <a:gd name="T10" fmla="*/ 22 w 29"/>
                  <a:gd name="T11" fmla="*/ 34 h 44"/>
                  <a:gd name="T12" fmla="*/ 22 w 29"/>
                  <a:gd name="T13" fmla="*/ 42 h 44"/>
                  <a:gd name="T14" fmla="*/ 15 w 29"/>
                  <a:gd name="T15" fmla="*/ 44 h 44"/>
                  <a:gd name="T16" fmla="*/ 1 w 29"/>
                  <a:gd name="T17" fmla="*/ 34 h 44"/>
                  <a:gd name="T18" fmla="*/ 1 w 29"/>
                  <a:gd name="T19" fmla="*/ 34 h 44"/>
                  <a:gd name="T20" fmla="*/ 1 w 29"/>
                  <a:gd name="T21" fmla="*/ 22 h 44"/>
                  <a:gd name="T22" fmla="*/ 0 w 29"/>
                  <a:gd name="T23" fmla="*/ 20 h 44"/>
                  <a:gd name="T24" fmla="*/ 1 w 29"/>
                  <a:gd name="T25" fmla="*/ 20 h 44"/>
                  <a:gd name="T26" fmla="*/ 3 w 29"/>
                  <a:gd name="T27" fmla="*/ 20 h 44"/>
                  <a:gd name="T28" fmla="*/ 3 w 29"/>
                  <a:gd name="T29" fmla="*/ 20 h 44"/>
                  <a:gd name="T30" fmla="*/ 5 w 29"/>
                  <a:gd name="T31" fmla="*/ 20 h 44"/>
                  <a:gd name="T32" fmla="*/ 5 w 29"/>
                  <a:gd name="T33" fmla="*/ 19 h 44"/>
                  <a:gd name="T34" fmla="*/ 5 w 29"/>
                  <a:gd name="T35" fmla="*/ 17 h 44"/>
                  <a:gd name="T36" fmla="*/ 3 w 29"/>
                  <a:gd name="T37" fmla="*/ 15 h 44"/>
                  <a:gd name="T38" fmla="*/ 1 w 29"/>
                  <a:gd name="T39" fmla="*/ 14 h 44"/>
                  <a:gd name="T40" fmla="*/ 1 w 29"/>
                  <a:gd name="T41" fmla="*/ 10 h 44"/>
                  <a:gd name="T42" fmla="*/ 3 w 29"/>
                  <a:gd name="T43" fmla="*/ 9 h 44"/>
                  <a:gd name="T44" fmla="*/ 3 w 29"/>
                  <a:gd name="T45" fmla="*/ 9 h 44"/>
                  <a:gd name="T46" fmla="*/ 5 w 29"/>
                  <a:gd name="T47" fmla="*/ 10 h 44"/>
                  <a:gd name="T48" fmla="*/ 7 w 29"/>
                  <a:gd name="T49" fmla="*/ 10 h 44"/>
                  <a:gd name="T50" fmla="*/ 7 w 29"/>
                  <a:gd name="T51" fmla="*/ 10 h 44"/>
                  <a:gd name="T52" fmla="*/ 8 w 29"/>
                  <a:gd name="T53" fmla="*/ 9 h 44"/>
                  <a:gd name="T54" fmla="*/ 7 w 29"/>
                  <a:gd name="T55" fmla="*/ 3 h 44"/>
                  <a:gd name="T56" fmla="*/ 7 w 29"/>
                  <a:gd name="T57" fmla="*/ 2 h 44"/>
                  <a:gd name="T58" fmla="*/ 8 w 29"/>
                  <a:gd name="T59" fmla="*/ 0 h 44"/>
                  <a:gd name="T60" fmla="*/ 10 w 29"/>
                  <a:gd name="T61" fmla="*/ 0 h 44"/>
                  <a:gd name="T62" fmla="*/ 10 w 29"/>
                  <a:gd name="T63" fmla="*/ 3 h 44"/>
                  <a:gd name="T64" fmla="*/ 12 w 29"/>
                  <a:gd name="T65" fmla="*/ 3 h 44"/>
                  <a:gd name="T66" fmla="*/ 12 w 29"/>
                  <a:gd name="T67" fmla="*/ 3 h 44"/>
                  <a:gd name="T68" fmla="*/ 18 w 29"/>
                  <a:gd name="T69" fmla="*/ 2 h 44"/>
                  <a:gd name="T70" fmla="*/ 20 w 29"/>
                  <a:gd name="T71" fmla="*/ 0 h 44"/>
                  <a:gd name="T72" fmla="*/ 27 w 29"/>
                  <a:gd name="T7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44">
                    <a:moveTo>
                      <a:pt x="27" y="0"/>
                    </a:moveTo>
                    <a:lnTo>
                      <a:pt x="29" y="12"/>
                    </a:lnTo>
                    <a:lnTo>
                      <a:pt x="25" y="22"/>
                    </a:lnTo>
                    <a:lnTo>
                      <a:pt x="29" y="29"/>
                    </a:lnTo>
                    <a:lnTo>
                      <a:pt x="29" y="34"/>
                    </a:lnTo>
                    <a:lnTo>
                      <a:pt x="22" y="34"/>
                    </a:lnTo>
                    <a:lnTo>
                      <a:pt x="22" y="42"/>
                    </a:lnTo>
                    <a:lnTo>
                      <a:pt x="15" y="44"/>
                    </a:lnTo>
                    <a:lnTo>
                      <a:pt x="1" y="34"/>
                    </a:lnTo>
                    <a:lnTo>
                      <a:pt x="1" y="34"/>
                    </a:lnTo>
                    <a:lnTo>
                      <a:pt x="1" y="22"/>
                    </a:lnTo>
                    <a:lnTo>
                      <a:pt x="0" y="20"/>
                    </a:lnTo>
                    <a:lnTo>
                      <a:pt x="1" y="20"/>
                    </a:lnTo>
                    <a:lnTo>
                      <a:pt x="3" y="20"/>
                    </a:lnTo>
                    <a:lnTo>
                      <a:pt x="3" y="20"/>
                    </a:lnTo>
                    <a:lnTo>
                      <a:pt x="5" y="20"/>
                    </a:lnTo>
                    <a:lnTo>
                      <a:pt x="5" y="19"/>
                    </a:lnTo>
                    <a:lnTo>
                      <a:pt x="5" y="17"/>
                    </a:lnTo>
                    <a:lnTo>
                      <a:pt x="3" y="15"/>
                    </a:lnTo>
                    <a:lnTo>
                      <a:pt x="1" y="14"/>
                    </a:lnTo>
                    <a:lnTo>
                      <a:pt x="1" y="10"/>
                    </a:lnTo>
                    <a:lnTo>
                      <a:pt x="3" y="9"/>
                    </a:lnTo>
                    <a:lnTo>
                      <a:pt x="3" y="9"/>
                    </a:lnTo>
                    <a:lnTo>
                      <a:pt x="5" y="10"/>
                    </a:lnTo>
                    <a:lnTo>
                      <a:pt x="7" y="10"/>
                    </a:lnTo>
                    <a:lnTo>
                      <a:pt x="7" y="10"/>
                    </a:lnTo>
                    <a:lnTo>
                      <a:pt x="8" y="9"/>
                    </a:lnTo>
                    <a:lnTo>
                      <a:pt x="7" y="3"/>
                    </a:lnTo>
                    <a:lnTo>
                      <a:pt x="7" y="2"/>
                    </a:lnTo>
                    <a:lnTo>
                      <a:pt x="8" y="0"/>
                    </a:lnTo>
                    <a:lnTo>
                      <a:pt x="10" y="0"/>
                    </a:lnTo>
                    <a:lnTo>
                      <a:pt x="10" y="3"/>
                    </a:lnTo>
                    <a:lnTo>
                      <a:pt x="12" y="3"/>
                    </a:lnTo>
                    <a:lnTo>
                      <a:pt x="12" y="3"/>
                    </a:lnTo>
                    <a:lnTo>
                      <a:pt x="18" y="2"/>
                    </a:lnTo>
                    <a:lnTo>
                      <a:pt x="20" y="0"/>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34" name="Freeform 2896"/>
              <p:cNvSpPr>
                <a:spLocks/>
              </p:cNvSpPr>
              <p:nvPr/>
            </p:nvSpPr>
            <p:spPr bwMode="auto">
              <a:xfrm>
                <a:off x="3842" y="2390"/>
                <a:ext cx="29" cy="44"/>
              </a:xfrm>
              <a:custGeom>
                <a:avLst/>
                <a:gdLst>
                  <a:gd name="T0" fmla="*/ 27 w 29"/>
                  <a:gd name="T1" fmla="*/ 0 h 44"/>
                  <a:gd name="T2" fmla="*/ 29 w 29"/>
                  <a:gd name="T3" fmla="*/ 12 h 44"/>
                  <a:gd name="T4" fmla="*/ 25 w 29"/>
                  <a:gd name="T5" fmla="*/ 22 h 44"/>
                  <a:gd name="T6" fmla="*/ 29 w 29"/>
                  <a:gd name="T7" fmla="*/ 29 h 44"/>
                  <a:gd name="T8" fmla="*/ 29 w 29"/>
                  <a:gd name="T9" fmla="*/ 34 h 44"/>
                  <a:gd name="T10" fmla="*/ 22 w 29"/>
                  <a:gd name="T11" fmla="*/ 34 h 44"/>
                  <a:gd name="T12" fmla="*/ 22 w 29"/>
                  <a:gd name="T13" fmla="*/ 42 h 44"/>
                  <a:gd name="T14" fmla="*/ 15 w 29"/>
                  <a:gd name="T15" fmla="*/ 44 h 44"/>
                  <a:gd name="T16" fmla="*/ 1 w 29"/>
                  <a:gd name="T17" fmla="*/ 34 h 44"/>
                  <a:gd name="T18" fmla="*/ 1 w 29"/>
                  <a:gd name="T19" fmla="*/ 34 h 44"/>
                  <a:gd name="T20" fmla="*/ 1 w 29"/>
                  <a:gd name="T21" fmla="*/ 22 h 44"/>
                  <a:gd name="T22" fmla="*/ 0 w 29"/>
                  <a:gd name="T23" fmla="*/ 20 h 44"/>
                  <a:gd name="T24" fmla="*/ 1 w 29"/>
                  <a:gd name="T25" fmla="*/ 20 h 44"/>
                  <a:gd name="T26" fmla="*/ 3 w 29"/>
                  <a:gd name="T27" fmla="*/ 20 h 44"/>
                  <a:gd name="T28" fmla="*/ 3 w 29"/>
                  <a:gd name="T29" fmla="*/ 20 h 44"/>
                  <a:gd name="T30" fmla="*/ 5 w 29"/>
                  <a:gd name="T31" fmla="*/ 20 h 44"/>
                  <a:gd name="T32" fmla="*/ 5 w 29"/>
                  <a:gd name="T33" fmla="*/ 19 h 44"/>
                  <a:gd name="T34" fmla="*/ 5 w 29"/>
                  <a:gd name="T35" fmla="*/ 17 h 44"/>
                  <a:gd name="T36" fmla="*/ 3 w 29"/>
                  <a:gd name="T37" fmla="*/ 15 h 44"/>
                  <a:gd name="T38" fmla="*/ 1 w 29"/>
                  <a:gd name="T39" fmla="*/ 14 h 44"/>
                  <a:gd name="T40" fmla="*/ 1 w 29"/>
                  <a:gd name="T41" fmla="*/ 10 h 44"/>
                  <a:gd name="T42" fmla="*/ 3 w 29"/>
                  <a:gd name="T43" fmla="*/ 9 h 44"/>
                  <a:gd name="T44" fmla="*/ 3 w 29"/>
                  <a:gd name="T45" fmla="*/ 9 h 44"/>
                  <a:gd name="T46" fmla="*/ 5 w 29"/>
                  <a:gd name="T47" fmla="*/ 10 h 44"/>
                  <a:gd name="T48" fmla="*/ 7 w 29"/>
                  <a:gd name="T49" fmla="*/ 10 h 44"/>
                  <a:gd name="T50" fmla="*/ 7 w 29"/>
                  <a:gd name="T51" fmla="*/ 10 h 44"/>
                  <a:gd name="T52" fmla="*/ 8 w 29"/>
                  <a:gd name="T53" fmla="*/ 9 h 44"/>
                  <a:gd name="T54" fmla="*/ 7 w 29"/>
                  <a:gd name="T55" fmla="*/ 3 h 44"/>
                  <a:gd name="T56" fmla="*/ 7 w 29"/>
                  <a:gd name="T57" fmla="*/ 2 h 44"/>
                  <a:gd name="T58" fmla="*/ 8 w 29"/>
                  <a:gd name="T59" fmla="*/ 0 h 44"/>
                  <a:gd name="T60" fmla="*/ 10 w 29"/>
                  <a:gd name="T61" fmla="*/ 0 h 44"/>
                  <a:gd name="T62" fmla="*/ 10 w 29"/>
                  <a:gd name="T63" fmla="*/ 3 h 44"/>
                  <a:gd name="T64" fmla="*/ 12 w 29"/>
                  <a:gd name="T65" fmla="*/ 3 h 44"/>
                  <a:gd name="T66" fmla="*/ 12 w 29"/>
                  <a:gd name="T67" fmla="*/ 3 h 44"/>
                  <a:gd name="T68" fmla="*/ 18 w 29"/>
                  <a:gd name="T69" fmla="*/ 2 h 44"/>
                  <a:gd name="T70" fmla="*/ 20 w 29"/>
                  <a:gd name="T71" fmla="*/ 0 h 44"/>
                  <a:gd name="T72" fmla="*/ 27 w 29"/>
                  <a:gd name="T7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44">
                    <a:moveTo>
                      <a:pt x="27" y="0"/>
                    </a:moveTo>
                    <a:lnTo>
                      <a:pt x="29" y="12"/>
                    </a:lnTo>
                    <a:lnTo>
                      <a:pt x="25" y="22"/>
                    </a:lnTo>
                    <a:lnTo>
                      <a:pt x="29" y="29"/>
                    </a:lnTo>
                    <a:lnTo>
                      <a:pt x="29" y="34"/>
                    </a:lnTo>
                    <a:lnTo>
                      <a:pt x="22" y="34"/>
                    </a:lnTo>
                    <a:lnTo>
                      <a:pt x="22" y="42"/>
                    </a:lnTo>
                    <a:lnTo>
                      <a:pt x="15" y="44"/>
                    </a:lnTo>
                    <a:lnTo>
                      <a:pt x="1" y="34"/>
                    </a:lnTo>
                    <a:lnTo>
                      <a:pt x="1" y="34"/>
                    </a:lnTo>
                    <a:lnTo>
                      <a:pt x="1" y="22"/>
                    </a:lnTo>
                    <a:lnTo>
                      <a:pt x="0" y="20"/>
                    </a:lnTo>
                    <a:lnTo>
                      <a:pt x="1" y="20"/>
                    </a:lnTo>
                    <a:lnTo>
                      <a:pt x="3" y="20"/>
                    </a:lnTo>
                    <a:lnTo>
                      <a:pt x="3" y="20"/>
                    </a:lnTo>
                    <a:lnTo>
                      <a:pt x="5" y="20"/>
                    </a:lnTo>
                    <a:lnTo>
                      <a:pt x="5" y="19"/>
                    </a:lnTo>
                    <a:lnTo>
                      <a:pt x="5" y="17"/>
                    </a:lnTo>
                    <a:lnTo>
                      <a:pt x="3" y="15"/>
                    </a:lnTo>
                    <a:lnTo>
                      <a:pt x="1" y="14"/>
                    </a:lnTo>
                    <a:lnTo>
                      <a:pt x="1" y="10"/>
                    </a:lnTo>
                    <a:lnTo>
                      <a:pt x="3" y="9"/>
                    </a:lnTo>
                    <a:lnTo>
                      <a:pt x="3" y="9"/>
                    </a:lnTo>
                    <a:lnTo>
                      <a:pt x="5" y="10"/>
                    </a:lnTo>
                    <a:lnTo>
                      <a:pt x="7" y="10"/>
                    </a:lnTo>
                    <a:lnTo>
                      <a:pt x="7" y="10"/>
                    </a:lnTo>
                    <a:lnTo>
                      <a:pt x="8" y="9"/>
                    </a:lnTo>
                    <a:lnTo>
                      <a:pt x="7" y="3"/>
                    </a:lnTo>
                    <a:lnTo>
                      <a:pt x="7" y="2"/>
                    </a:lnTo>
                    <a:lnTo>
                      <a:pt x="8" y="0"/>
                    </a:lnTo>
                    <a:lnTo>
                      <a:pt x="10" y="0"/>
                    </a:lnTo>
                    <a:lnTo>
                      <a:pt x="10" y="3"/>
                    </a:lnTo>
                    <a:lnTo>
                      <a:pt x="12" y="3"/>
                    </a:lnTo>
                    <a:lnTo>
                      <a:pt x="12" y="3"/>
                    </a:lnTo>
                    <a:lnTo>
                      <a:pt x="18" y="2"/>
                    </a:lnTo>
                    <a:lnTo>
                      <a:pt x="20"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35" name="Freeform 2897"/>
              <p:cNvSpPr>
                <a:spLocks/>
              </p:cNvSpPr>
              <p:nvPr/>
            </p:nvSpPr>
            <p:spPr bwMode="auto">
              <a:xfrm>
                <a:off x="3942" y="2409"/>
                <a:ext cx="37" cy="23"/>
              </a:xfrm>
              <a:custGeom>
                <a:avLst/>
                <a:gdLst>
                  <a:gd name="T0" fmla="*/ 34 w 37"/>
                  <a:gd name="T1" fmla="*/ 10 h 23"/>
                  <a:gd name="T2" fmla="*/ 32 w 37"/>
                  <a:gd name="T3" fmla="*/ 22 h 23"/>
                  <a:gd name="T4" fmla="*/ 23 w 37"/>
                  <a:gd name="T5" fmla="*/ 22 h 23"/>
                  <a:gd name="T6" fmla="*/ 0 w 37"/>
                  <a:gd name="T7" fmla="*/ 23 h 23"/>
                  <a:gd name="T8" fmla="*/ 0 w 37"/>
                  <a:gd name="T9" fmla="*/ 12 h 23"/>
                  <a:gd name="T10" fmla="*/ 0 w 37"/>
                  <a:gd name="T11" fmla="*/ 6 h 23"/>
                  <a:gd name="T12" fmla="*/ 0 w 37"/>
                  <a:gd name="T13" fmla="*/ 6 h 23"/>
                  <a:gd name="T14" fmla="*/ 0 w 37"/>
                  <a:gd name="T15" fmla="*/ 6 h 23"/>
                  <a:gd name="T16" fmla="*/ 0 w 37"/>
                  <a:gd name="T17" fmla="*/ 3 h 23"/>
                  <a:gd name="T18" fmla="*/ 0 w 37"/>
                  <a:gd name="T19" fmla="*/ 1 h 23"/>
                  <a:gd name="T20" fmla="*/ 10 w 37"/>
                  <a:gd name="T21" fmla="*/ 1 h 23"/>
                  <a:gd name="T22" fmla="*/ 37 w 37"/>
                  <a:gd name="T23" fmla="*/ 0 h 23"/>
                  <a:gd name="T24" fmla="*/ 37 w 37"/>
                  <a:gd name="T25" fmla="*/ 8 h 23"/>
                  <a:gd name="T26" fmla="*/ 34 w 37"/>
                  <a:gd name="T27"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23">
                    <a:moveTo>
                      <a:pt x="34" y="10"/>
                    </a:moveTo>
                    <a:lnTo>
                      <a:pt x="32" y="22"/>
                    </a:lnTo>
                    <a:lnTo>
                      <a:pt x="23" y="22"/>
                    </a:lnTo>
                    <a:lnTo>
                      <a:pt x="0" y="23"/>
                    </a:lnTo>
                    <a:lnTo>
                      <a:pt x="0" y="12"/>
                    </a:lnTo>
                    <a:lnTo>
                      <a:pt x="0" y="6"/>
                    </a:lnTo>
                    <a:lnTo>
                      <a:pt x="0" y="6"/>
                    </a:lnTo>
                    <a:lnTo>
                      <a:pt x="0" y="6"/>
                    </a:lnTo>
                    <a:lnTo>
                      <a:pt x="0" y="3"/>
                    </a:lnTo>
                    <a:lnTo>
                      <a:pt x="0" y="1"/>
                    </a:lnTo>
                    <a:lnTo>
                      <a:pt x="10" y="1"/>
                    </a:lnTo>
                    <a:lnTo>
                      <a:pt x="37" y="0"/>
                    </a:lnTo>
                    <a:lnTo>
                      <a:pt x="37" y="8"/>
                    </a:lnTo>
                    <a:lnTo>
                      <a:pt x="34" y="1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36" name="Freeform 2898"/>
              <p:cNvSpPr>
                <a:spLocks/>
              </p:cNvSpPr>
              <p:nvPr/>
            </p:nvSpPr>
            <p:spPr bwMode="auto">
              <a:xfrm>
                <a:off x="3942" y="2409"/>
                <a:ext cx="37" cy="23"/>
              </a:xfrm>
              <a:custGeom>
                <a:avLst/>
                <a:gdLst>
                  <a:gd name="T0" fmla="*/ 34 w 37"/>
                  <a:gd name="T1" fmla="*/ 10 h 23"/>
                  <a:gd name="T2" fmla="*/ 32 w 37"/>
                  <a:gd name="T3" fmla="*/ 22 h 23"/>
                  <a:gd name="T4" fmla="*/ 23 w 37"/>
                  <a:gd name="T5" fmla="*/ 22 h 23"/>
                  <a:gd name="T6" fmla="*/ 0 w 37"/>
                  <a:gd name="T7" fmla="*/ 23 h 23"/>
                  <a:gd name="T8" fmla="*/ 0 w 37"/>
                  <a:gd name="T9" fmla="*/ 12 h 23"/>
                  <a:gd name="T10" fmla="*/ 0 w 37"/>
                  <a:gd name="T11" fmla="*/ 6 h 23"/>
                  <a:gd name="T12" fmla="*/ 0 w 37"/>
                  <a:gd name="T13" fmla="*/ 6 h 23"/>
                  <a:gd name="T14" fmla="*/ 0 w 37"/>
                  <a:gd name="T15" fmla="*/ 6 h 23"/>
                  <a:gd name="T16" fmla="*/ 0 w 37"/>
                  <a:gd name="T17" fmla="*/ 3 h 23"/>
                  <a:gd name="T18" fmla="*/ 0 w 37"/>
                  <a:gd name="T19" fmla="*/ 1 h 23"/>
                  <a:gd name="T20" fmla="*/ 10 w 37"/>
                  <a:gd name="T21" fmla="*/ 1 h 23"/>
                  <a:gd name="T22" fmla="*/ 37 w 37"/>
                  <a:gd name="T23" fmla="*/ 0 h 23"/>
                  <a:gd name="T24" fmla="*/ 37 w 37"/>
                  <a:gd name="T25" fmla="*/ 8 h 23"/>
                  <a:gd name="T26" fmla="*/ 34 w 37"/>
                  <a:gd name="T27"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23">
                    <a:moveTo>
                      <a:pt x="34" y="10"/>
                    </a:moveTo>
                    <a:lnTo>
                      <a:pt x="32" y="22"/>
                    </a:lnTo>
                    <a:lnTo>
                      <a:pt x="23" y="22"/>
                    </a:lnTo>
                    <a:lnTo>
                      <a:pt x="0" y="23"/>
                    </a:lnTo>
                    <a:lnTo>
                      <a:pt x="0" y="12"/>
                    </a:lnTo>
                    <a:lnTo>
                      <a:pt x="0" y="6"/>
                    </a:lnTo>
                    <a:lnTo>
                      <a:pt x="0" y="6"/>
                    </a:lnTo>
                    <a:lnTo>
                      <a:pt x="0" y="6"/>
                    </a:lnTo>
                    <a:lnTo>
                      <a:pt x="0" y="3"/>
                    </a:lnTo>
                    <a:lnTo>
                      <a:pt x="0" y="1"/>
                    </a:lnTo>
                    <a:lnTo>
                      <a:pt x="10" y="1"/>
                    </a:lnTo>
                    <a:lnTo>
                      <a:pt x="37" y="0"/>
                    </a:lnTo>
                    <a:lnTo>
                      <a:pt x="37" y="8"/>
                    </a:lnTo>
                    <a:lnTo>
                      <a:pt x="3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37" name="Freeform 2899"/>
              <p:cNvSpPr>
                <a:spLocks/>
              </p:cNvSpPr>
              <p:nvPr/>
            </p:nvSpPr>
            <p:spPr bwMode="auto">
              <a:xfrm>
                <a:off x="3886" y="2736"/>
                <a:ext cx="35" cy="34"/>
              </a:xfrm>
              <a:custGeom>
                <a:avLst/>
                <a:gdLst>
                  <a:gd name="T0" fmla="*/ 34 w 35"/>
                  <a:gd name="T1" fmla="*/ 25 h 34"/>
                  <a:gd name="T2" fmla="*/ 35 w 35"/>
                  <a:gd name="T3" fmla="*/ 32 h 34"/>
                  <a:gd name="T4" fmla="*/ 34 w 35"/>
                  <a:gd name="T5" fmla="*/ 32 h 34"/>
                  <a:gd name="T6" fmla="*/ 30 w 35"/>
                  <a:gd name="T7" fmla="*/ 32 h 34"/>
                  <a:gd name="T8" fmla="*/ 30 w 35"/>
                  <a:gd name="T9" fmla="*/ 32 h 34"/>
                  <a:gd name="T10" fmla="*/ 29 w 35"/>
                  <a:gd name="T11" fmla="*/ 32 h 34"/>
                  <a:gd name="T12" fmla="*/ 27 w 35"/>
                  <a:gd name="T13" fmla="*/ 32 h 34"/>
                  <a:gd name="T14" fmla="*/ 24 w 35"/>
                  <a:gd name="T15" fmla="*/ 32 h 34"/>
                  <a:gd name="T16" fmla="*/ 24 w 35"/>
                  <a:gd name="T17" fmla="*/ 32 h 34"/>
                  <a:gd name="T18" fmla="*/ 22 w 35"/>
                  <a:gd name="T19" fmla="*/ 34 h 34"/>
                  <a:gd name="T20" fmla="*/ 20 w 35"/>
                  <a:gd name="T21" fmla="*/ 34 h 34"/>
                  <a:gd name="T22" fmla="*/ 20 w 35"/>
                  <a:gd name="T23" fmla="*/ 34 h 34"/>
                  <a:gd name="T24" fmla="*/ 18 w 35"/>
                  <a:gd name="T25" fmla="*/ 34 h 34"/>
                  <a:gd name="T26" fmla="*/ 12 w 35"/>
                  <a:gd name="T27" fmla="*/ 34 h 34"/>
                  <a:gd name="T28" fmla="*/ 12 w 35"/>
                  <a:gd name="T29" fmla="*/ 34 h 34"/>
                  <a:gd name="T30" fmla="*/ 8 w 35"/>
                  <a:gd name="T31" fmla="*/ 34 h 34"/>
                  <a:gd name="T32" fmla="*/ 8 w 35"/>
                  <a:gd name="T33" fmla="*/ 34 h 34"/>
                  <a:gd name="T34" fmla="*/ 2 w 35"/>
                  <a:gd name="T35" fmla="*/ 34 h 34"/>
                  <a:gd name="T36" fmla="*/ 0 w 35"/>
                  <a:gd name="T37" fmla="*/ 0 h 34"/>
                  <a:gd name="T38" fmla="*/ 2 w 35"/>
                  <a:gd name="T39" fmla="*/ 0 h 34"/>
                  <a:gd name="T40" fmla="*/ 17 w 35"/>
                  <a:gd name="T41" fmla="*/ 0 h 34"/>
                  <a:gd name="T42" fmla="*/ 18 w 35"/>
                  <a:gd name="T43" fmla="*/ 17 h 34"/>
                  <a:gd name="T44" fmla="*/ 25 w 35"/>
                  <a:gd name="T45" fmla="*/ 22 h 34"/>
                  <a:gd name="T46" fmla="*/ 34 w 35"/>
                  <a:gd name="T47"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34">
                    <a:moveTo>
                      <a:pt x="34" y="25"/>
                    </a:moveTo>
                    <a:lnTo>
                      <a:pt x="35" y="32"/>
                    </a:lnTo>
                    <a:lnTo>
                      <a:pt x="34" y="32"/>
                    </a:lnTo>
                    <a:lnTo>
                      <a:pt x="30" y="32"/>
                    </a:lnTo>
                    <a:lnTo>
                      <a:pt x="30" y="32"/>
                    </a:lnTo>
                    <a:lnTo>
                      <a:pt x="29" y="32"/>
                    </a:lnTo>
                    <a:lnTo>
                      <a:pt x="27" y="32"/>
                    </a:lnTo>
                    <a:lnTo>
                      <a:pt x="24" y="32"/>
                    </a:lnTo>
                    <a:lnTo>
                      <a:pt x="24" y="32"/>
                    </a:lnTo>
                    <a:lnTo>
                      <a:pt x="22" y="34"/>
                    </a:lnTo>
                    <a:lnTo>
                      <a:pt x="20" y="34"/>
                    </a:lnTo>
                    <a:lnTo>
                      <a:pt x="20" y="34"/>
                    </a:lnTo>
                    <a:lnTo>
                      <a:pt x="18" y="34"/>
                    </a:lnTo>
                    <a:lnTo>
                      <a:pt x="12" y="34"/>
                    </a:lnTo>
                    <a:lnTo>
                      <a:pt x="12" y="34"/>
                    </a:lnTo>
                    <a:lnTo>
                      <a:pt x="8" y="34"/>
                    </a:lnTo>
                    <a:lnTo>
                      <a:pt x="8" y="34"/>
                    </a:lnTo>
                    <a:lnTo>
                      <a:pt x="2" y="34"/>
                    </a:lnTo>
                    <a:lnTo>
                      <a:pt x="0" y="0"/>
                    </a:lnTo>
                    <a:lnTo>
                      <a:pt x="2" y="0"/>
                    </a:lnTo>
                    <a:lnTo>
                      <a:pt x="17" y="0"/>
                    </a:lnTo>
                    <a:lnTo>
                      <a:pt x="18" y="17"/>
                    </a:lnTo>
                    <a:lnTo>
                      <a:pt x="25" y="22"/>
                    </a:lnTo>
                    <a:lnTo>
                      <a:pt x="34" y="2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38" name="Freeform 2900"/>
              <p:cNvSpPr>
                <a:spLocks/>
              </p:cNvSpPr>
              <p:nvPr/>
            </p:nvSpPr>
            <p:spPr bwMode="auto">
              <a:xfrm>
                <a:off x="3886" y="2736"/>
                <a:ext cx="35" cy="34"/>
              </a:xfrm>
              <a:custGeom>
                <a:avLst/>
                <a:gdLst>
                  <a:gd name="T0" fmla="*/ 34 w 35"/>
                  <a:gd name="T1" fmla="*/ 25 h 34"/>
                  <a:gd name="T2" fmla="*/ 35 w 35"/>
                  <a:gd name="T3" fmla="*/ 32 h 34"/>
                  <a:gd name="T4" fmla="*/ 34 w 35"/>
                  <a:gd name="T5" fmla="*/ 32 h 34"/>
                  <a:gd name="T6" fmla="*/ 30 w 35"/>
                  <a:gd name="T7" fmla="*/ 32 h 34"/>
                  <a:gd name="T8" fmla="*/ 30 w 35"/>
                  <a:gd name="T9" fmla="*/ 32 h 34"/>
                  <a:gd name="T10" fmla="*/ 29 w 35"/>
                  <a:gd name="T11" fmla="*/ 32 h 34"/>
                  <a:gd name="T12" fmla="*/ 27 w 35"/>
                  <a:gd name="T13" fmla="*/ 32 h 34"/>
                  <a:gd name="T14" fmla="*/ 24 w 35"/>
                  <a:gd name="T15" fmla="*/ 32 h 34"/>
                  <a:gd name="T16" fmla="*/ 24 w 35"/>
                  <a:gd name="T17" fmla="*/ 32 h 34"/>
                  <a:gd name="T18" fmla="*/ 22 w 35"/>
                  <a:gd name="T19" fmla="*/ 34 h 34"/>
                  <a:gd name="T20" fmla="*/ 20 w 35"/>
                  <a:gd name="T21" fmla="*/ 34 h 34"/>
                  <a:gd name="T22" fmla="*/ 20 w 35"/>
                  <a:gd name="T23" fmla="*/ 34 h 34"/>
                  <a:gd name="T24" fmla="*/ 18 w 35"/>
                  <a:gd name="T25" fmla="*/ 34 h 34"/>
                  <a:gd name="T26" fmla="*/ 12 w 35"/>
                  <a:gd name="T27" fmla="*/ 34 h 34"/>
                  <a:gd name="T28" fmla="*/ 12 w 35"/>
                  <a:gd name="T29" fmla="*/ 34 h 34"/>
                  <a:gd name="T30" fmla="*/ 8 w 35"/>
                  <a:gd name="T31" fmla="*/ 34 h 34"/>
                  <a:gd name="T32" fmla="*/ 8 w 35"/>
                  <a:gd name="T33" fmla="*/ 34 h 34"/>
                  <a:gd name="T34" fmla="*/ 2 w 35"/>
                  <a:gd name="T35" fmla="*/ 34 h 34"/>
                  <a:gd name="T36" fmla="*/ 0 w 35"/>
                  <a:gd name="T37" fmla="*/ 0 h 34"/>
                  <a:gd name="T38" fmla="*/ 2 w 35"/>
                  <a:gd name="T39" fmla="*/ 0 h 34"/>
                  <a:gd name="T40" fmla="*/ 17 w 35"/>
                  <a:gd name="T41" fmla="*/ 0 h 34"/>
                  <a:gd name="T42" fmla="*/ 18 w 35"/>
                  <a:gd name="T43" fmla="*/ 17 h 34"/>
                  <a:gd name="T44" fmla="*/ 25 w 35"/>
                  <a:gd name="T45" fmla="*/ 22 h 34"/>
                  <a:gd name="T46" fmla="*/ 34 w 35"/>
                  <a:gd name="T47"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34">
                    <a:moveTo>
                      <a:pt x="34" y="25"/>
                    </a:moveTo>
                    <a:lnTo>
                      <a:pt x="35" y="32"/>
                    </a:lnTo>
                    <a:lnTo>
                      <a:pt x="34" y="32"/>
                    </a:lnTo>
                    <a:lnTo>
                      <a:pt x="30" y="32"/>
                    </a:lnTo>
                    <a:lnTo>
                      <a:pt x="30" y="32"/>
                    </a:lnTo>
                    <a:lnTo>
                      <a:pt x="29" y="32"/>
                    </a:lnTo>
                    <a:lnTo>
                      <a:pt x="27" y="32"/>
                    </a:lnTo>
                    <a:lnTo>
                      <a:pt x="24" y="32"/>
                    </a:lnTo>
                    <a:lnTo>
                      <a:pt x="24" y="32"/>
                    </a:lnTo>
                    <a:lnTo>
                      <a:pt x="22" y="34"/>
                    </a:lnTo>
                    <a:lnTo>
                      <a:pt x="20" y="34"/>
                    </a:lnTo>
                    <a:lnTo>
                      <a:pt x="20" y="34"/>
                    </a:lnTo>
                    <a:lnTo>
                      <a:pt x="18" y="34"/>
                    </a:lnTo>
                    <a:lnTo>
                      <a:pt x="12" y="34"/>
                    </a:lnTo>
                    <a:lnTo>
                      <a:pt x="12" y="34"/>
                    </a:lnTo>
                    <a:lnTo>
                      <a:pt x="8" y="34"/>
                    </a:lnTo>
                    <a:lnTo>
                      <a:pt x="8" y="34"/>
                    </a:lnTo>
                    <a:lnTo>
                      <a:pt x="2" y="34"/>
                    </a:lnTo>
                    <a:lnTo>
                      <a:pt x="0" y="0"/>
                    </a:lnTo>
                    <a:lnTo>
                      <a:pt x="2" y="0"/>
                    </a:lnTo>
                    <a:lnTo>
                      <a:pt x="17" y="0"/>
                    </a:lnTo>
                    <a:lnTo>
                      <a:pt x="18" y="17"/>
                    </a:lnTo>
                    <a:lnTo>
                      <a:pt x="25" y="22"/>
                    </a:lnTo>
                    <a:lnTo>
                      <a:pt x="34"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39" name="Freeform 2901"/>
              <p:cNvSpPr>
                <a:spLocks/>
              </p:cNvSpPr>
              <p:nvPr/>
            </p:nvSpPr>
            <p:spPr bwMode="auto">
              <a:xfrm>
                <a:off x="3811" y="2614"/>
                <a:ext cx="46" cy="54"/>
              </a:xfrm>
              <a:custGeom>
                <a:avLst/>
                <a:gdLst>
                  <a:gd name="T0" fmla="*/ 32 w 46"/>
                  <a:gd name="T1" fmla="*/ 0 h 54"/>
                  <a:gd name="T2" fmla="*/ 38 w 46"/>
                  <a:gd name="T3" fmla="*/ 6 h 54"/>
                  <a:gd name="T4" fmla="*/ 46 w 46"/>
                  <a:gd name="T5" fmla="*/ 10 h 54"/>
                  <a:gd name="T6" fmla="*/ 39 w 46"/>
                  <a:gd name="T7" fmla="*/ 23 h 54"/>
                  <a:gd name="T8" fmla="*/ 36 w 46"/>
                  <a:gd name="T9" fmla="*/ 25 h 54"/>
                  <a:gd name="T10" fmla="*/ 34 w 46"/>
                  <a:gd name="T11" fmla="*/ 39 h 54"/>
                  <a:gd name="T12" fmla="*/ 31 w 46"/>
                  <a:gd name="T13" fmla="*/ 45 h 54"/>
                  <a:gd name="T14" fmla="*/ 21 w 46"/>
                  <a:gd name="T15" fmla="*/ 47 h 54"/>
                  <a:gd name="T16" fmla="*/ 17 w 46"/>
                  <a:gd name="T17" fmla="*/ 54 h 54"/>
                  <a:gd name="T18" fmla="*/ 12 w 46"/>
                  <a:gd name="T19" fmla="*/ 51 h 54"/>
                  <a:gd name="T20" fmla="*/ 12 w 46"/>
                  <a:gd name="T21" fmla="*/ 51 h 54"/>
                  <a:gd name="T22" fmla="*/ 12 w 46"/>
                  <a:gd name="T23" fmla="*/ 49 h 54"/>
                  <a:gd name="T24" fmla="*/ 12 w 46"/>
                  <a:gd name="T25" fmla="*/ 49 h 54"/>
                  <a:gd name="T26" fmla="*/ 10 w 46"/>
                  <a:gd name="T27" fmla="*/ 49 h 54"/>
                  <a:gd name="T28" fmla="*/ 10 w 46"/>
                  <a:gd name="T29" fmla="*/ 49 h 54"/>
                  <a:gd name="T30" fmla="*/ 10 w 46"/>
                  <a:gd name="T31" fmla="*/ 47 h 54"/>
                  <a:gd name="T32" fmla="*/ 10 w 46"/>
                  <a:gd name="T33" fmla="*/ 47 h 54"/>
                  <a:gd name="T34" fmla="*/ 9 w 46"/>
                  <a:gd name="T35" fmla="*/ 47 h 54"/>
                  <a:gd name="T36" fmla="*/ 9 w 46"/>
                  <a:gd name="T37" fmla="*/ 49 h 54"/>
                  <a:gd name="T38" fmla="*/ 9 w 46"/>
                  <a:gd name="T39" fmla="*/ 49 h 54"/>
                  <a:gd name="T40" fmla="*/ 4 w 46"/>
                  <a:gd name="T41" fmla="*/ 49 h 54"/>
                  <a:gd name="T42" fmla="*/ 0 w 46"/>
                  <a:gd name="T43" fmla="*/ 49 h 54"/>
                  <a:gd name="T44" fmla="*/ 0 w 46"/>
                  <a:gd name="T45" fmla="*/ 49 h 54"/>
                  <a:gd name="T46" fmla="*/ 0 w 46"/>
                  <a:gd name="T47" fmla="*/ 47 h 54"/>
                  <a:gd name="T48" fmla="*/ 0 w 46"/>
                  <a:gd name="T49" fmla="*/ 47 h 54"/>
                  <a:gd name="T50" fmla="*/ 0 w 46"/>
                  <a:gd name="T51" fmla="*/ 44 h 54"/>
                  <a:gd name="T52" fmla="*/ 0 w 46"/>
                  <a:gd name="T53" fmla="*/ 42 h 54"/>
                  <a:gd name="T54" fmla="*/ 0 w 46"/>
                  <a:gd name="T55" fmla="*/ 42 h 54"/>
                  <a:gd name="T56" fmla="*/ 4 w 46"/>
                  <a:gd name="T57" fmla="*/ 40 h 54"/>
                  <a:gd name="T58" fmla="*/ 4 w 46"/>
                  <a:gd name="T59" fmla="*/ 40 h 54"/>
                  <a:gd name="T60" fmla="*/ 9 w 46"/>
                  <a:gd name="T61" fmla="*/ 37 h 54"/>
                  <a:gd name="T62" fmla="*/ 10 w 46"/>
                  <a:gd name="T63" fmla="*/ 37 h 54"/>
                  <a:gd name="T64" fmla="*/ 10 w 46"/>
                  <a:gd name="T65" fmla="*/ 39 h 54"/>
                  <a:gd name="T66" fmla="*/ 12 w 46"/>
                  <a:gd name="T67" fmla="*/ 39 h 54"/>
                  <a:gd name="T68" fmla="*/ 12 w 46"/>
                  <a:gd name="T69" fmla="*/ 40 h 54"/>
                  <a:gd name="T70" fmla="*/ 19 w 46"/>
                  <a:gd name="T71" fmla="*/ 30 h 54"/>
                  <a:gd name="T72" fmla="*/ 21 w 46"/>
                  <a:gd name="T73" fmla="*/ 28 h 54"/>
                  <a:gd name="T74" fmla="*/ 21 w 46"/>
                  <a:gd name="T75" fmla="*/ 27 h 54"/>
                  <a:gd name="T76" fmla="*/ 19 w 46"/>
                  <a:gd name="T77" fmla="*/ 27 h 54"/>
                  <a:gd name="T78" fmla="*/ 14 w 46"/>
                  <a:gd name="T79" fmla="*/ 27 h 54"/>
                  <a:gd name="T80" fmla="*/ 12 w 46"/>
                  <a:gd name="T81" fmla="*/ 27 h 54"/>
                  <a:gd name="T82" fmla="*/ 12 w 46"/>
                  <a:gd name="T83" fmla="*/ 25 h 54"/>
                  <a:gd name="T84" fmla="*/ 12 w 46"/>
                  <a:gd name="T85" fmla="*/ 25 h 54"/>
                  <a:gd name="T86" fmla="*/ 12 w 46"/>
                  <a:gd name="T87" fmla="*/ 22 h 54"/>
                  <a:gd name="T88" fmla="*/ 10 w 46"/>
                  <a:gd name="T89" fmla="*/ 18 h 54"/>
                  <a:gd name="T90" fmla="*/ 7 w 46"/>
                  <a:gd name="T91" fmla="*/ 18 h 54"/>
                  <a:gd name="T92" fmla="*/ 7 w 46"/>
                  <a:gd name="T93" fmla="*/ 18 h 54"/>
                  <a:gd name="T94" fmla="*/ 4 w 46"/>
                  <a:gd name="T95" fmla="*/ 17 h 54"/>
                  <a:gd name="T96" fmla="*/ 4 w 46"/>
                  <a:gd name="T97" fmla="*/ 15 h 54"/>
                  <a:gd name="T98" fmla="*/ 2 w 46"/>
                  <a:gd name="T99" fmla="*/ 13 h 54"/>
                  <a:gd name="T100" fmla="*/ 2 w 46"/>
                  <a:gd name="T101" fmla="*/ 13 h 54"/>
                  <a:gd name="T102" fmla="*/ 4 w 46"/>
                  <a:gd name="T103" fmla="*/ 8 h 54"/>
                  <a:gd name="T104" fmla="*/ 4 w 46"/>
                  <a:gd name="T105" fmla="*/ 8 h 54"/>
                  <a:gd name="T106" fmla="*/ 4 w 46"/>
                  <a:gd name="T107" fmla="*/ 6 h 54"/>
                  <a:gd name="T108" fmla="*/ 4 w 46"/>
                  <a:gd name="T109" fmla="*/ 6 h 54"/>
                  <a:gd name="T110" fmla="*/ 4 w 46"/>
                  <a:gd name="T111" fmla="*/ 6 h 54"/>
                  <a:gd name="T112" fmla="*/ 14 w 46"/>
                  <a:gd name="T113" fmla="*/ 5 h 54"/>
                  <a:gd name="T114" fmla="*/ 16 w 46"/>
                  <a:gd name="T115" fmla="*/ 17 h 54"/>
                  <a:gd name="T116" fmla="*/ 22 w 46"/>
                  <a:gd name="T117" fmla="*/ 17 h 54"/>
                  <a:gd name="T118" fmla="*/ 22 w 46"/>
                  <a:gd name="T119" fmla="*/ 5 h 54"/>
                  <a:gd name="T120" fmla="*/ 32 w 46"/>
                  <a:gd name="T121" fmla="*/ 5 h 54"/>
                  <a:gd name="T122" fmla="*/ 32 w 46"/>
                  <a:gd name="T12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54">
                    <a:moveTo>
                      <a:pt x="32" y="0"/>
                    </a:moveTo>
                    <a:lnTo>
                      <a:pt x="38" y="6"/>
                    </a:lnTo>
                    <a:lnTo>
                      <a:pt x="46" y="10"/>
                    </a:lnTo>
                    <a:lnTo>
                      <a:pt x="39" y="23"/>
                    </a:lnTo>
                    <a:lnTo>
                      <a:pt x="36" y="25"/>
                    </a:lnTo>
                    <a:lnTo>
                      <a:pt x="34" y="39"/>
                    </a:lnTo>
                    <a:lnTo>
                      <a:pt x="31" y="45"/>
                    </a:lnTo>
                    <a:lnTo>
                      <a:pt x="21" y="47"/>
                    </a:lnTo>
                    <a:lnTo>
                      <a:pt x="17" y="54"/>
                    </a:lnTo>
                    <a:lnTo>
                      <a:pt x="12" y="51"/>
                    </a:lnTo>
                    <a:lnTo>
                      <a:pt x="12" y="51"/>
                    </a:lnTo>
                    <a:lnTo>
                      <a:pt x="12" y="49"/>
                    </a:lnTo>
                    <a:lnTo>
                      <a:pt x="12" y="49"/>
                    </a:lnTo>
                    <a:lnTo>
                      <a:pt x="10" y="49"/>
                    </a:lnTo>
                    <a:lnTo>
                      <a:pt x="10" y="49"/>
                    </a:lnTo>
                    <a:lnTo>
                      <a:pt x="10" y="47"/>
                    </a:lnTo>
                    <a:lnTo>
                      <a:pt x="10" y="47"/>
                    </a:lnTo>
                    <a:lnTo>
                      <a:pt x="9" y="47"/>
                    </a:lnTo>
                    <a:lnTo>
                      <a:pt x="9" y="49"/>
                    </a:lnTo>
                    <a:lnTo>
                      <a:pt x="9" y="49"/>
                    </a:lnTo>
                    <a:lnTo>
                      <a:pt x="4" y="49"/>
                    </a:lnTo>
                    <a:lnTo>
                      <a:pt x="0" y="49"/>
                    </a:lnTo>
                    <a:lnTo>
                      <a:pt x="0" y="49"/>
                    </a:lnTo>
                    <a:lnTo>
                      <a:pt x="0" y="47"/>
                    </a:lnTo>
                    <a:lnTo>
                      <a:pt x="0" y="47"/>
                    </a:lnTo>
                    <a:lnTo>
                      <a:pt x="0" y="44"/>
                    </a:lnTo>
                    <a:lnTo>
                      <a:pt x="0" y="42"/>
                    </a:lnTo>
                    <a:lnTo>
                      <a:pt x="0" y="42"/>
                    </a:lnTo>
                    <a:lnTo>
                      <a:pt x="4" y="40"/>
                    </a:lnTo>
                    <a:lnTo>
                      <a:pt x="4" y="40"/>
                    </a:lnTo>
                    <a:lnTo>
                      <a:pt x="9" y="37"/>
                    </a:lnTo>
                    <a:lnTo>
                      <a:pt x="10" y="37"/>
                    </a:lnTo>
                    <a:lnTo>
                      <a:pt x="10" y="39"/>
                    </a:lnTo>
                    <a:lnTo>
                      <a:pt x="12" y="39"/>
                    </a:lnTo>
                    <a:lnTo>
                      <a:pt x="12" y="40"/>
                    </a:lnTo>
                    <a:lnTo>
                      <a:pt x="19" y="30"/>
                    </a:lnTo>
                    <a:lnTo>
                      <a:pt x="21" y="28"/>
                    </a:lnTo>
                    <a:lnTo>
                      <a:pt x="21" y="27"/>
                    </a:lnTo>
                    <a:lnTo>
                      <a:pt x="19" y="27"/>
                    </a:lnTo>
                    <a:lnTo>
                      <a:pt x="14" y="27"/>
                    </a:lnTo>
                    <a:lnTo>
                      <a:pt x="12" y="27"/>
                    </a:lnTo>
                    <a:lnTo>
                      <a:pt x="12" y="25"/>
                    </a:lnTo>
                    <a:lnTo>
                      <a:pt x="12" y="25"/>
                    </a:lnTo>
                    <a:lnTo>
                      <a:pt x="12" y="22"/>
                    </a:lnTo>
                    <a:lnTo>
                      <a:pt x="10" y="18"/>
                    </a:lnTo>
                    <a:lnTo>
                      <a:pt x="7" y="18"/>
                    </a:lnTo>
                    <a:lnTo>
                      <a:pt x="7" y="18"/>
                    </a:lnTo>
                    <a:lnTo>
                      <a:pt x="4" y="17"/>
                    </a:lnTo>
                    <a:lnTo>
                      <a:pt x="4" y="15"/>
                    </a:lnTo>
                    <a:lnTo>
                      <a:pt x="2" y="13"/>
                    </a:lnTo>
                    <a:lnTo>
                      <a:pt x="2" y="13"/>
                    </a:lnTo>
                    <a:lnTo>
                      <a:pt x="4" y="8"/>
                    </a:lnTo>
                    <a:lnTo>
                      <a:pt x="4" y="8"/>
                    </a:lnTo>
                    <a:lnTo>
                      <a:pt x="4" y="6"/>
                    </a:lnTo>
                    <a:lnTo>
                      <a:pt x="4" y="6"/>
                    </a:lnTo>
                    <a:lnTo>
                      <a:pt x="4" y="6"/>
                    </a:lnTo>
                    <a:lnTo>
                      <a:pt x="14" y="5"/>
                    </a:lnTo>
                    <a:lnTo>
                      <a:pt x="16" y="17"/>
                    </a:lnTo>
                    <a:lnTo>
                      <a:pt x="22" y="17"/>
                    </a:lnTo>
                    <a:lnTo>
                      <a:pt x="22" y="5"/>
                    </a:lnTo>
                    <a:lnTo>
                      <a:pt x="32" y="5"/>
                    </a:lnTo>
                    <a:lnTo>
                      <a:pt x="32"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40" name="Freeform 2902"/>
              <p:cNvSpPr>
                <a:spLocks/>
              </p:cNvSpPr>
              <p:nvPr/>
            </p:nvSpPr>
            <p:spPr bwMode="auto">
              <a:xfrm>
                <a:off x="3811" y="2614"/>
                <a:ext cx="46" cy="54"/>
              </a:xfrm>
              <a:custGeom>
                <a:avLst/>
                <a:gdLst>
                  <a:gd name="T0" fmla="*/ 32 w 46"/>
                  <a:gd name="T1" fmla="*/ 0 h 54"/>
                  <a:gd name="T2" fmla="*/ 38 w 46"/>
                  <a:gd name="T3" fmla="*/ 6 h 54"/>
                  <a:gd name="T4" fmla="*/ 46 w 46"/>
                  <a:gd name="T5" fmla="*/ 10 h 54"/>
                  <a:gd name="T6" fmla="*/ 39 w 46"/>
                  <a:gd name="T7" fmla="*/ 23 h 54"/>
                  <a:gd name="T8" fmla="*/ 36 w 46"/>
                  <a:gd name="T9" fmla="*/ 25 h 54"/>
                  <a:gd name="T10" fmla="*/ 34 w 46"/>
                  <a:gd name="T11" fmla="*/ 39 h 54"/>
                  <a:gd name="T12" fmla="*/ 31 w 46"/>
                  <a:gd name="T13" fmla="*/ 45 h 54"/>
                  <a:gd name="T14" fmla="*/ 21 w 46"/>
                  <a:gd name="T15" fmla="*/ 47 h 54"/>
                  <a:gd name="T16" fmla="*/ 17 w 46"/>
                  <a:gd name="T17" fmla="*/ 54 h 54"/>
                  <a:gd name="T18" fmla="*/ 12 w 46"/>
                  <a:gd name="T19" fmla="*/ 51 h 54"/>
                  <a:gd name="T20" fmla="*/ 12 w 46"/>
                  <a:gd name="T21" fmla="*/ 51 h 54"/>
                  <a:gd name="T22" fmla="*/ 12 w 46"/>
                  <a:gd name="T23" fmla="*/ 49 h 54"/>
                  <a:gd name="T24" fmla="*/ 12 w 46"/>
                  <a:gd name="T25" fmla="*/ 49 h 54"/>
                  <a:gd name="T26" fmla="*/ 10 w 46"/>
                  <a:gd name="T27" fmla="*/ 49 h 54"/>
                  <a:gd name="T28" fmla="*/ 10 w 46"/>
                  <a:gd name="T29" fmla="*/ 49 h 54"/>
                  <a:gd name="T30" fmla="*/ 10 w 46"/>
                  <a:gd name="T31" fmla="*/ 47 h 54"/>
                  <a:gd name="T32" fmla="*/ 10 w 46"/>
                  <a:gd name="T33" fmla="*/ 47 h 54"/>
                  <a:gd name="T34" fmla="*/ 9 w 46"/>
                  <a:gd name="T35" fmla="*/ 47 h 54"/>
                  <a:gd name="T36" fmla="*/ 9 w 46"/>
                  <a:gd name="T37" fmla="*/ 49 h 54"/>
                  <a:gd name="T38" fmla="*/ 9 w 46"/>
                  <a:gd name="T39" fmla="*/ 49 h 54"/>
                  <a:gd name="T40" fmla="*/ 4 w 46"/>
                  <a:gd name="T41" fmla="*/ 49 h 54"/>
                  <a:gd name="T42" fmla="*/ 0 w 46"/>
                  <a:gd name="T43" fmla="*/ 49 h 54"/>
                  <a:gd name="T44" fmla="*/ 0 w 46"/>
                  <a:gd name="T45" fmla="*/ 49 h 54"/>
                  <a:gd name="T46" fmla="*/ 0 w 46"/>
                  <a:gd name="T47" fmla="*/ 47 h 54"/>
                  <a:gd name="T48" fmla="*/ 0 w 46"/>
                  <a:gd name="T49" fmla="*/ 47 h 54"/>
                  <a:gd name="T50" fmla="*/ 0 w 46"/>
                  <a:gd name="T51" fmla="*/ 44 h 54"/>
                  <a:gd name="T52" fmla="*/ 0 w 46"/>
                  <a:gd name="T53" fmla="*/ 42 h 54"/>
                  <a:gd name="T54" fmla="*/ 0 w 46"/>
                  <a:gd name="T55" fmla="*/ 42 h 54"/>
                  <a:gd name="T56" fmla="*/ 4 w 46"/>
                  <a:gd name="T57" fmla="*/ 40 h 54"/>
                  <a:gd name="T58" fmla="*/ 4 w 46"/>
                  <a:gd name="T59" fmla="*/ 40 h 54"/>
                  <a:gd name="T60" fmla="*/ 9 w 46"/>
                  <a:gd name="T61" fmla="*/ 37 h 54"/>
                  <a:gd name="T62" fmla="*/ 10 w 46"/>
                  <a:gd name="T63" fmla="*/ 37 h 54"/>
                  <a:gd name="T64" fmla="*/ 10 w 46"/>
                  <a:gd name="T65" fmla="*/ 39 h 54"/>
                  <a:gd name="T66" fmla="*/ 12 w 46"/>
                  <a:gd name="T67" fmla="*/ 39 h 54"/>
                  <a:gd name="T68" fmla="*/ 12 w 46"/>
                  <a:gd name="T69" fmla="*/ 40 h 54"/>
                  <a:gd name="T70" fmla="*/ 19 w 46"/>
                  <a:gd name="T71" fmla="*/ 30 h 54"/>
                  <a:gd name="T72" fmla="*/ 21 w 46"/>
                  <a:gd name="T73" fmla="*/ 28 h 54"/>
                  <a:gd name="T74" fmla="*/ 21 w 46"/>
                  <a:gd name="T75" fmla="*/ 27 h 54"/>
                  <a:gd name="T76" fmla="*/ 19 w 46"/>
                  <a:gd name="T77" fmla="*/ 27 h 54"/>
                  <a:gd name="T78" fmla="*/ 14 w 46"/>
                  <a:gd name="T79" fmla="*/ 27 h 54"/>
                  <a:gd name="T80" fmla="*/ 12 w 46"/>
                  <a:gd name="T81" fmla="*/ 27 h 54"/>
                  <a:gd name="T82" fmla="*/ 12 w 46"/>
                  <a:gd name="T83" fmla="*/ 25 h 54"/>
                  <a:gd name="T84" fmla="*/ 12 w 46"/>
                  <a:gd name="T85" fmla="*/ 25 h 54"/>
                  <a:gd name="T86" fmla="*/ 12 w 46"/>
                  <a:gd name="T87" fmla="*/ 22 h 54"/>
                  <a:gd name="T88" fmla="*/ 10 w 46"/>
                  <a:gd name="T89" fmla="*/ 18 h 54"/>
                  <a:gd name="T90" fmla="*/ 7 w 46"/>
                  <a:gd name="T91" fmla="*/ 18 h 54"/>
                  <a:gd name="T92" fmla="*/ 7 w 46"/>
                  <a:gd name="T93" fmla="*/ 18 h 54"/>
                  <a:gd name="T94" fmla="*/ 4 w 46"/>
                  <a:gd name="T95" fmla="*/ 17 h 54"/>
                  <a:gd name="T96" fmla="*/ 4 w 46"/>
                  <a:gd name="T97" fmla="*/ 15 h 54"/>
                  <a:gd name="T98" fmla="*/ 2 w 46"/>
                  <a:gd name="T99" fmla="*/ 13 h 54"/>
                  <a:gd name="T100" fmla="*/ 2 w 46"/>
                  <a:gd name="T101" fmla="*/ 13 h 54"/>
                  <a:gd name="T102" fmla="*/ 4 w 46"/>
                  <a:gd name="T103" fmla="*/ 8 h 54"/>
                  <a:gd name="T104" fmla="*/ 4 w 46"/>
                  <a:gd name="T105" fmla="*/ 8 h 54"/>
                  <a:gd name="T106" fmla="*/ 4 w 46"/>
                  <a:gd name="T107" fmla="*/ 6 h 54"/>
                  <a:gd name="T108" fmla="*/ 4 w 46"/>
                  <a:gd name="T109" fmla="*/ 6 h 54"/>
                  <a:gd name="T110" fmla="*/ 4 w 46"/>
                  <a:gd name="T111" fmla="*/ 6 h 54"/>
                  <a:gd name="T112" fmla="*/ 14 w 46"/>
                  <a:gd name="T113" fmla="*/ 5 h 54"/>
                  <a:gd name="T114" fmla="*/ 16 w 46"/>
                  <a:gd name="T115" fmla="*/ 17 h 54"/>
                  <a:gd name="T116" fmla="*/ 22 w 46"/>
                  <a:gd name="T117" fmla="*/ 17 h 54"/>
                  <a:gd name="T118" fmla="*/ 22 w 46"/>
                  <a:gd name="T119" fmla="*/ 5 h 54"/>
                  <a:gd name="T120" fmla="*/ 32 w 46"/>
                  <a:gd name="T121" fmla="*/ 5 h 54"/>
                  <a:gd name="T122" fmla="*/ 32 w 46"/>
                  <a:gd name="T12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54">
                    <a:moveTo>
                      <a:pt x="32" y="0"/>
                    </a:moveTo>
                    <a:lnTo>
                      <a:pt x="38" y="6"/>
                    </a:lnTo>
                    <a:lnTo>
                      <a:pt x="46" y="10"/>
                    </a:lnTo>
                    <a:lnTo>
                      <a:pt x="39" y="23"/>
                    </a:lnTo>
                    <a:lnTo>
                      <a:pt x="36" y="25"/>
                    </a:lnTo>
                    <a:lnTo>
                      <a:pt x="34" y="39"/>
                    </a:lnTo>
                    <a:lnTo>
                      <a:pt x="31" y="45"/>
                    </a:lnTo>
                    <a:lnTo>
                      <a:pt x="21" y="47"/>
                    </a:lnTo>
                    <a:lnTo>
                      <a:pt x="17" y="54"/>
                    </a:lnTo>
                    <a:lnTo>
                      <a:pt x="12" y="51"/>
                    </a:lnTo>
                    <a:lnTo>
                      <a:pt x="12" y="51"/>
                    </a:lnTo>
                    <a:lnTo>
                      <a:pt x="12" y="49"/>
                    </a:lnTo>
                    <a:lnTo>
                      <a:pt x="12" y="49"/>
                    </a:lnTo>
                    <a:lnTo>
                      <a:pt x="10" y="49"/>
                    </a:lnTo>
                    <a:lnTo>
                      <a:pt x="10" y="49"/>
                    </a:lnTo>
                    <a:lnTo>
                      <a:pt x="10" y="47"/>
                    </a:lnTo>
                    <a:lnTo>
                      <a:pt x="10" y="47"/>
                    </a:lnTo>
                    <a:lnTo>
                      <a:pt x="9" y="47"/>
                    </a:lnTo>
                    <a:lnTo>
                      <a:pt x="9" y="49"/>
                    </a:lnTo>
                    <a:lnTo>
                      <a:pt x="9" y="49"/>
                    </a:lnTo>
                    <a:lnTo>
                      <a:pt x="4" y="49"/>
                    </a:lnTo>
                    <a:lnTo>
                      <a:pt x="0" y="49"/>
                    </a:lnTo>
                    <a:lnTo>
                      <a:pt x="0" y="49"/>
                    </a:lnTo>
                    <a:lnTo>
                      <a:pt x="0" y="47"/>
                    </a:lnTo>
                    <a:lnTo>
                      <a:pt x="0" y="47"/>
                    </a:lnTo>
                    <a:lnTo>
                      <a:pt x="0" y="44"/>
                    </a:lnTo>
                    <a:lnTo>
                      <a:pt x="0" y="42"/>
                    </a:lnTo>
                    <a:lnTo>
                      <a:pt x="0" y="42"/>
                    </a:lnTo>
                    <a:lnTo>
                      <a:pt x="4" y="40"/>
                    </a:lnTo>
                    <a:lnTo>
                      <a:pt x="4" y="40"/>
                    </a:lnTo>
                    <a:lnTo>
                      <a:pt x="9" y="37"/>
                    </a:lnTo>
                    <a:lnTo>
                      <a:pt x="10" y="37"/>
                    </a:lnTo>
                    <a:lnTo>
                      <a:pt x="10" y="39"/>
                    </a:lnTo>
                    <a:lnTo>
                      <a:pt x="12" y="39"/>
                    </a:lnTo>
                    <a:lnTo>
                      <a:pt x="12" y="40"/>
                    </a:lnTo>
                    <a:lnTo>
                      <a:pt x="19" y="30"/>
                    </a:lnTo>
                    <a:lnTo>
                      <a:pt x="21" y="28"/>
                    </a:lnTo>
                    <a:lnTo>
                      <a:pt x="21" y="27"/>
                    </a:lnTo>
                    <a:lnTo>
                      <a:pt x="19" y="27"/>
                    </a:lnTo>
                    <a:lnTo>
                      <a:pt x="14" y="27"/>
                    </a:lnTo>
                    <a:lnTo>
                      <a:pt x="12" y="27"/>
                    </a:lnTo>
                    <a:lnTo>
                      <a:pt x="12" y="25"/>
                    </a:lnTo>
                    <a:lnTo>
                      <a:pt x="12" y="25"/>
                    </a:lnTo>
                    <a:lnTo>
                      <a:pt x="12" y="22"/>
                    </a:lnTo>
                    <a:lnTo>
                      <a:pt x="10" y="18"/>
                    </a:lnTo>
                    <a:lnTo>
                      <a:pt x="7" y="18"/>
                    </a:lnTo>
                    <a:lnTo>
                      <a:pt x="7" y="18"/>
                    </a:lnTo>
                    <a:lnTo>
                      <a:pt x="4" y="17"/>
                    </a:lnTo>
                    <a:lnTo>
                      <a:pt x="4" y="15"/>
                    </a:lnTo>
                    <a:lnTo>
                      <a:pt x="2" y="13"/>
                    </a:lnTo>
                    <a:lnTo>
                      <a:pt x="2" y="13"/>
                    </a:lnTo>
                    <a:lnTo>
                      <a:pt x="4" y="8"/>
                    </a:lnTo>
                    <a:lnTo>
                      <a:pt x="4" y="8"/>
                    </a:lnTo>
                    <a:lnTo>
                      <a:pt x="4" y="6"/>
                    </a:lnTo>
                    <a:lnTo>
                      <a:pt x="4" y="6"/>
                    </a:lnTo>
                    <a:lnTo>
                      <a:pt x="4" y="6"/>
                    </a:lnTo>
                    <a:lnTo>
                      <a:pt x="14" y="5"/>
                    </a:lnTo>
                    <a:lnTo>
                      <a:pt x="16" y="17"/>
                    </a:lnTo>
                    <a:lnTo>
                      <a:pt x="22" y="17"/>
                    </a:lnTo>
                    <a:lnTo>
                      <a:pt x="22" y="5"/>
                    </a:lnTo>
                    <a:lnTo>
                      <a:pt x="32" y="5"/>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41" name="Freeform 2903"/>
              <p:cNvSpPr>
                <a:spLocks/>
              </p:cNvSpPr>
              <p:nvPr/>
            </p:nvSpPr>
            <p:spPr bwMode="auto">
              <a:xfrm>
                <a:off x="3801" y="2524"/>
                <a:ext cx="42" cy="52"/>
              </a:xfrm>
              <a:custGeom>
                <a:avLst/>
                <a:gdLst>
                  <a:gd name="T0" fmla="*/ 42 w 42"/>
                  <a:gd name="T1" fmla="*/ 32 h 52"/>
                  <a:gd name="T2" fmla="*/ 41 w 42"/>
                  <a:gd name="T3" fmla="*/ 42 h 52"/>
                  <a:gd name="T4" fmla="*/ 26 w 42"/>
                  <a:gd name="T5" fmla="*/ 42 h 52"/>
                  <a:gd name="T6" fmla="*/ 26 w 42"/>
                  <a:gd name="T7" fmla="*/ 51 h 52"/>
                  <a:gd name="T8" fmla="*/ 7 w 42"/>
                  <a:gd name="T9" fmla="*/ 52 h 52"/>
                  <a:gd name="T10" fmla="*/ 9 w 42"/>
                  <a:gd name="T11" fmla="*/ 49 h 52"/>
                  <a:gd name="T12" fmla="*/ 12 w 42"/>
                  <a:gd name="T13" fmla="*/ 39 h 52"/>
                  <a:gd name="T14" fmla="*/ 12 w 42"/>
                  <a:gd name="T15" fmla="*/ 30 h 52"/>
                  <a:gd name="T16" fmla="*/ 9 w 42"/>
                  <a:gd name="T17" fmla="*/ 29 h 52"/>
                  <a:gd name="T18" fmla="*/ 7 w 42"/>
                  <a:gd name="T19" fmla="*/ 24 h 52"/>
                  <a:gd name="T20" fmla="*/ 4 w 42"/>
                  <a:gd name="T21" fmla="*/ 12 h 52"/>
                  <a:gd name="T22" fmla="*/ 7 w 42"/>
                  <a:gd name="T23" fmla="*/ 10 h 52"/>
                  <a:gd name="T24" fmla="*/ 7 w 42"/>
                  <a:gd name="T25" fmla="*/ 8 h 52"/>
                  <a:gd name="T26" fmla="*/ 7 w 42"/>
                  <a:gd name="T27" fmla="*/ 7 h 52"/>
                  <a:gd name="T28" fmla="*/ 0 w 42"/>
                  <a:gd name="T29" fmla="*/ 2 h 52"/>
                  <a:gd name="T30" fmla="*/ 34 w 42"/>
                  <a:gd name="T31" fmla="*/ 0 h 52"/>
                  <a:gd name="T32" fmla="*/ 36 w 42"/>
                  <a:gd name="T33" fmla="*/ 25 h 52"/>
                  <a:gd name="T34" fmla="*/ 39 w 42"/>
                  <a:gd name="T35" fmla="*/ 25 h 52"/>
                  <a:gd name="T36" fmla="*/ 42 w 42"/>
                  <a:gd name="T37"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52">
                    <a:moveTo>
                      <a:pt x="42" y="32"/>
                    </a:moveTo>
                    <a:lnTo>
                      <a:pt x="41" y="42"/>
                    </a:lnTo>
                    <a:lnTo>
                      <a:pt x="26" y="42"/>
                    </a:lnTo>
                    <a:lnTo>
                      <a:pt x="26" y="51"/>
                    </a:lnTo>
                    <a:lnTo>
                      <a:pt x="7" y="52"/>
                    </a:lnTo>
                    <a:lnTo>
                      <a:pt x="9" y="49"/>
                    </a:lnTo>
                    <a:lnTo>
                      <a:pt x="12" y="39"/>
                    </a:lnTo>
                    <a:lnTo>
                      <a:pt x="12" y="30"/>
                    </a:lnTo>
                    <a:lnTo>
                      <a:pt x="9" y="29"/>
                    </a:lnTo>
                    <a:lnTo>
                      <a:pt x="7" y="24"/>
                    </a:lnTo>
                    <a:lnTo>
                      <a:pt x="4" y="12"/>
                    </a:lnTo>
                    <a:lnTo>
                      <a:pt x="7" y="10"/>
                    </a:lnTo>
                    <a:lnTo>
                      <a:pt x="7" y="8"/>
                    </a:lnTo>
                    <a:lnTo>
                      <a:pt x="7" y="7"/>
                    </a:lnTo>
                    <a:lnTo>
                      <a:pt x="0" y="2"/>
                    </a:lnTo>
                    <a:lnTo>
                      <a:pt x="34" y="0"/>
                    </a:lnTo>
                    <a:lnTo>
                      <a:pt x="36" y="25"/>
                    </a:lnTo>
                    <a:lnTo>
                      <a:pt x="39" y="25"/>
                    </a:lnTo>
                    <a:lnTo>
                      <a:pt x="42" y="3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42" name="Freeform 2904"/>
              <p:cNvSpPr>
                <a:spLocks/>
              </p:cNvSpPr>
              <p:nvPr/>
            </p:nvSpPr>
            <p:spPr bwMode="auto">
              <a:xfrm>
                <a:off x="3801" y="2524"/>
                <a:ext cx="42" cy="52"/>
              </a:xfrm>
              <a:custGeom>
                <a:avLst/>
                <a:gdLst>
                  <a:gd name="T0" fmla="*/ 42 w 42"/>
                  <a:gd name="T1" fmla="*/ 32 h 52"/>
                  <a:gd name="T2" fmla="*/ 41 w 42"/>
                  <a:gd name="T3" fmla="*/ 42 h 52"/>
                  <a:gd name="T4" fmla="*/ 26 w 42"/>
                  <a:gd name="T5" fmla="*/ 42 h 52"/>
                  <a:gd name="T6" fmla="*/ 26 w 42"/>
                  <a:gd name="T7" fmla="*/ 51 h 52"/>
                  <a:gd name="T8" fmla="*/ 7 w 42"/>
                  <a:gd name="T9" fmla="*/ 52 h 52"/>
                  <a:gd name="T10" fmla="*/ 9 w 42"/>
                  <a:gd name="T11" fmla="*/ 49 h 52"/>
                  <a:gd name="T12" fmla="*/ 12 w 42"/>
                  <a:gd name="T13" fmla="*/ 39 h 52"/>
                  <a:gd name="T14" fmla="*/ 12 w 42"/>
                  <a:gd name="T15" fmla="*/ 30 h 52"/>
                  <a:gd name="T16" fmla="*/ 9 w 42"/>
                  <a:gd name="T17" fmla="*/ 29 h 52"/>
                  <a:gd name="T18" fmla="*/ 7 w 42"/>
                  <a:gd name="T19" fmla="*/ 24 h 52"/>
                  <a:gd name="T20" fmla="*/ 4 w 42"/>
                  <a:gd name="T21" fmla="*/ 12 h 52"/>
                  <a:gd name="T22" fmla="*/ 7 w 42"/>
                  <a:gd name="T23" fmla="*/ 10 h 52"/>
                  <a:gd name="T24" fmla="*/ 7 w 42"/>
                  <a:gd name="T25" fmla="*/ 8 h 52"/>
                  <a:gd name="T26" fmla="*/ 7 w 42"/>
                  <a:gd name="T27" fmla="*/ 7 h 52"/>
                  <a:gd name="T28" fmla="*/ 0 w 42"/>
                  <a:gd name="T29" fmla="*/ 2 h 52"/>
                  <a:gd name="T30" fmla="*/ 34 w 42"/>
                  <a:gd name="T31" fmla="*/ 0 h 52"/>
                  <a:gd name="T32" fmla="*/ 36 w 42"/>
                  <a:gd name="T33" fmla="*/ 25 h 52"/>
                  <a:gd name="T34" fmla="*/ 39 w 42"/>
                  <a:gd name="T35" fmla="*/ 25 h 52"/>
                  <a:gd name="T36" fmla="*/ 42 w 42"/>
                  <a:gd name="T37"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52">
                    <a:moveTo>
                      <a:pt x="42" y="32"/>
                    </a:moveTo>
                    <a:lnTo>
                      <a:pt x="41" y="42"/>
                    </a:lnTo>
                    <a:lnTo>
                      <a:pt x="26" y="42"/>
                    </a:lnTo>
                    <a:lnTo>
                      <a:pt x="26" y="51"/>
                    </a:lnTo>
                    <a:lnTo>
                      <a:pt x="7" y="52"/>
                    </a:lnTo>
                    <a:lnTo>
                      <a:pt x="9" y="49"/>
                    </a:lnTo>
                    <a:lnTo>
                      <a:pt x="12" y="39"/>
                    </a:lnTo>
                    <a:lnTo>
                      <a:pt x="12" y="30"/>
                    </a:lnTo>
                    <a:lnTo>
                      <a:pt x="9" y="29"/>
                    </a:lnTo>
                    <a:lnTo>
                      <a:pt x="7" y="24"/>
                    </a:lnTo>
                    <a:lnTo>
                      <a:pt x="4" y="12"/>
                    </a:lnTo>
                    <a:lnTo>
                      <a:pt x="7" y="10"/>
                    </a:lnTo>
                    <a:lnTo>
                      <a:pt x="7" y="8"/>
                    </a:lnTo>
                    <a:lnTo>
                      <a:pt x="7" y="7"/>
                    </a:lnTo>
                    <a:lnTo>
                      <a:pt x="0" y="2"/>
                    </a:lnTo>
                    <a:lnTo>
                      <a:pt x="34" y="0"/>
                    </a:lnTo>
                    <a:lnTo>
                      <a:pt x="36" y="25"/>
                    </a:lnTo>
                    <a:lnTo>
                      <a:pt x="39" y="25"/>
                    </a:lnTo>
                    <a:lnTo>
                      <a:pt x="42"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43" name="Freeform 2905"/>
              <p:cNvSpPr>
                <a:spLocks/>
              </p:cNvSpPr>
              <p:nvPr/>
            </p:nvSpPr>
            <p:spPr bwMode="auto">
              <a:xfrm>
                <a:off x="3984" y="2673"/>
                <a:ext cx="41" cy="47"/>
              </a:xfrm>
              <a:custGeom>
                <a:avLst/>
                <a:gdLst>
                  <a:gd name="T0" fmla="*/ 10 w 41"/>
                  <a:gd name="T1" fmla="*/ 47 h 47"/>
                  <a:gd name="T2" fmla="*/ 2 w 41"/>
                  <a:gd name="T3" fmla="*/ 47 h 47"/>
                  <a:gd name="T4" fmla="*/ 0 w 41"/>
                  <a:gd name="T5" fmla="*/ 10 h 47"/>
                  <a:gd name="T6" fmla="*/ 0 w 41"/>
                  <a:gd name="T7" fmla="*/ 8 h 47"/>
                  <a:gd name="T8" fmla="*/ 2 w 41"/>
                  <a:gd name="T9" fmla="*/ 8 h 47"/>
                  <a:gd name="T10" fmla="*/ 2 w 41"/>
                  <a:gd name="T11" fmla="*/ 8 h 47"/>
                  <a:gd name="T12" fmla="*/ 24 w 41"/>
                  <a:gd name="T13" fmla="*/ 5 h 47"/>
                  <a:gd name="T14" fmla="*/ 36 w 41"/>
                  <a:gd name="T15" fmla="*/ 0 h 47"/>
                  <a:gd name="T16" fmla="*/ 36 w 41"/>
                  <a:gd name="T17" fmla="*/ 3 h 47"/>
                  <a:gd name="T18" fmla="*/ 36 w 41"/>
                  <a:gd name="T19" fmla="*/ 3 h 47"/>
                  <a:gd name="T20" fmla="*/ 37 w 41"/>
                  <a:gd name="T21" fmla="*/ 19 h 47"/>
                  <a:gd name="T22" fmla="*/ 37 w 41"/>
                  <a:gd name="T23" fmla="*/ 19 h 47"/>
                  <a:gd name="T24" fmla="*/ 39 w 41"/>
                  <a:gd name="T25" fmla="*/ 27 h 47"/>
                  <a:gd name="T26" fmla="*/ 39 w 41"/>
                  <a:gd name="T27" fmla="*/ 27 h 47"/>
                  <a:gd name="T28" fmla="*/ 41 w 41"/>
                  <a:gd name="T29" fmla="*/ 44 h 47"/>
                  <a:gd name="T30" fmla="*/ 10 w 41"/>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7">
                    <a:moveTo>
                      <a:pt x="10" y="47"/>
                    </a:moveTo>
                    <a:lnTo>
                      <a:pt x="2" y="47"/>
                    </a:lnTo>
                    <a:lnTo>
                      <a:pt x="0" y="10"/>
                    </a:lnTo>
                    <a:lnTo>
                      <a:pt x="0" y="8"/>
                    </a:lnTo>
                    <a:lnTo>
                      <a:pt x="2" y="8"/>
                    </a:lnTo>
                    <a:lnTo>
                      <a:pt x="2" y="8"/>
                    </a:lnTo>
                    <a:lnTo>
                      <a:pt x="24" y="5"/>
                    </a:lnTo>
                    <a:lnTo>
                      <a:pt x="36" y="0"/>
                    </a:lnTo>
                    <a:lnTo>
                      <a:pt x="36" y="3"/>
                    </a:lnTo>
                    <a:lnTo>
                      <a:pt x="36" y="3"/>
                    </a:lnTo>
                    <a:lnTo>
                      <a:pt x="37" y="19"/>
                    </a:lnTo>
                    <a:lnTo>
                      <a:pt x="37" y="19"/>
                    </a:lnTo>
                    <a:lnTo>
                      <a:pt x="39" y="27"/>
                    </a:lnTo>
                    <a:lnTo>
                      <a:pt x="39" y="27"/>
                    </a:lnTo>
                    <a:lnTo>
                      <a:pt x="41" y="44"/>
                    </a:lnTo>
                    <a:lnTo>
                      <a:pt x="10" y="4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44" name="Freeform 2906"/>
              <p:cNvSpPr>
                <a:spLocks/>
              </p:cNvSpPr>
              <p:nvPr/>
            </p:nvSpPr>
            <p:spPr bwMode="auto">
              <a:xfrm>
                <a:off x="3984" y="2673"/>
                <a:ext cx="41" cy="47"/>
              </a:xfrm>
              <a:custGeom>
                <a:avLst/>
                <a:gdLst>
                  <a:gd name="T0" fmla="*/ 10 w 41"/>
                  <a:gd name="T1" fmla="*/ 47 h 47"/>
                  <a:gd name="T2" fmla="*/ 2 w 41"/>
                  <a:gd name="T3" fmla="*/ 47 h 47"/>
                  <a:gd name="T4" fmla="*/ 0 w 41"/>
                  <a:gd name="T5" fmla="*/ 10 h 47"/>
                  <a:gd name="T6" fmla="*/ 0 w 41"/>
                  <a:gd name="T7" fmla="*/ 8 h 47"/>
                  <a:gd name="T8" fmla="*/ 2 w 41"/>
                  <a:gd name="T9" fmla="*/ 8 h 47"/>
                  <a:gd name="T10" fmla="*/ 2 w 41"/>
                  <a:gd name="T11" fmla="*/ 8 h 47"/>
                  <a:gd name="T12" fmla="*/ 24 w 41"/>
                  <a:gd name="T13" fmla="*/ 5 h 47"/>
                  <a:gd name="T14" fmla="*/ 36 w 41"/>
                  <a:gd name="T15" fmla="*/ 0 h 47"/>
                  <a:gd name="T16" fmla="*/ 36 w 41"/>
                  <a:gd name="T17" fmla="*/ 3 h 47"/>
                  <a:gd name="T18" fmla="*/ 36 w 41"/>
                  <a:gd name="T19" fmla="*/ 3 h 47"/>
                  <a:gd name="T20" fmla="*/ 37 w 41"/>
                  <a:gd name="T21" fmla="*/ 19 h 47"/>
                  <a:gd name="T22" fmla="*/ 37 w 41"/>
                  <a:gd name="T23" fmla="*/ 19 h 47"/>
                  <a:gd name="T24" fmla="*/ 39 w 41"/>
                  <a:gd name="T25" fmla="*/ 27 h 47"/>
                  <a:gd name="T26" fmla="*/ 39 w 41"/>
                  <a:gd name="T27" fmla="*/ 27 h 47"/>
                  <a:gd name="T28" fmla="*/ 41 w 41"/>
                  <a:gd name="T29" fmla="*/ 44 h 47"/>
                  <a:gd name="T30" fmla="*/ 10 w 41"/>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7">
                    <a:moveTo>
                      <a:pt x="10" y="47"/>
                    </a:moveTo>
                    <a:lnTo>
                      <a:pt x="2" y="47"/>
                    </a:lnTo>
                    <a:lnTo>
                      <a:pt x="0" y="10"/>
                    </a:lnTo>
                    <a:lnTo>
                      <a:pt x="0" y="8"/>
                    </a:lnTo>
                    <a:lnTo>
                      <a:pt x="2" y="8"/>
                    </a:lnTo>
                    <a:lnTo>
                      <a:pt x="2" y="8"/>
                    </a:lnTo>
                    <a:lnTo>
                      <a:pt x="24" y="5"/>
                    </a:lnTo>
                    <a:lnTo>
                      <a:pt x="36" y="0"/>
                    </a:lnTo>
                    <a:lnTo>
                      <a:pt x="36" y="3"/>
                    </a:lnTo>
                    <a:lnTo>
                      <a:pt x="36" y="3"/>
                    </a:lnTo>
                    <a:lnTo>
                      <a:pt x="37" y="19"/>
                    </a:lnTo>
                    <a:lnTo>
                      <a:pt x="37" y="19"/>
                    </a:lnTo>
                    <a:lnTo>
                      <a:pt x="39" y="27"/>
                    </a:lnTo>
                    <a:lnTo>
                      <a:pt x="39" y="27"/>
                    </a:lnTo>
                    <a:lnTo>
                      <a:pt x="41" y="44"/>
                    </a:lnTo>
                    <a:lnTo>
                      <a:pt x="10"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45" name="Freeform 2907"/>
              <p:cNvSpPr>
                <a:spLocks/>
              </p:cNvSpPr>
              <p:nvPr/>
            </p:nvSpPr>
            <p:spPr bwMode="auto">
              <a:xfrm>
                <a:off x="3928" y="2495"/>
                <a:ext cx="37" cy="29"/>
              </a:xfrm>
              <a:custGeom>
                <a:avLst/>
                <a:gdLst>
                  <a:gd name="T0" fmla="*/ 10 w 37"/>
                  <a:gd name="T1" fmla="*/ 29 h 29"/>
                  <a:gd name="T2" fmla="*/ 2 w 37"/>
                  <a:gd name="T3" fmla="*/ 29 h 29"/>
                  <a:gd name="T4" fmla="*/ 0 w 37"/>
                  <a:gd name="T5" fmla="*/ 9 h 29"/>
                  <a:gd name="T6" fmla="*/ 0 w 37"/>
                  <a:gd name="T7" fmla="*/ 5 h 29"/>
                  <a:gd name="T8" fmla="*/ 0 w 37"/>
                  <a:gd name="T9" fmla="*/ 3 h 29"/>
                  <a:gd name="T10" fmla="*/ 24 w 37"/>
                  <a:gd name="T11" fmla="*/ 2 h 29"/>
                  <a:gd name="T12" fmla="*/ 24 w 37"/>
                  <a:gd name="T13" fmla="*/ 0 h 29"/>
                  <a:gd name="T14" fmla="*/ 34 w 37"/>
                  <a:gd name="T15" fmla="*/ 0 h 29"/>
                  <a:gd name="T16" fmla="*/ 37 w 37"/>
                  <a:gd name="T17" fmla="*/ 14 h 29"/>
                  <a:gd name="T18" fmla="*/ 37 w 37"/>
                  <a:gd name="T19" fmla="*/ 17 h 29"/>
                  <a:gd name="T20" fmla="*/ 32 w 37"/>
                  <a:gd name="T21" fmla="*/ 17 h 29"/>
                  <a:gd name="T22" fmla="*/ 32 w 37"/>
                  <a:gd name="T23" fmla="*/ 20 h 29"/>
                  <a:gd name="T24" fmla="*/ 31 w 37"/>
                  <a:gd name="T25" fmla="*/ 20 h 29"/>
                  <a:gd name="T26" fmla="*/ 17 w 37"/>
                  <a:gd name="T27" fmla="*/ 24 h 29"/>
                  <a:gd name="T28" fmla="*/ 10 w 37"/>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9">
                    <a:moveTo>
                      <a:pt x="10" y="29"/>
                    </a:moveTo>
                    <a:lnTo>
                      <a:pt x="2" y="29"/>
                    </a:lnTo>
                    <a:lnTo>
                      <a:pt x="0" y="9"/>
                    </a:lnTo>
                    <a:lnTo>
                      <a:pt x="0" y="5"/>
                    </a:lnTo>
                    <a:lnTo>
                      <a:pt x="0" y="3"/>
                    </a:lnTo>
                    <a:lnTo>
                      <a:pt x="24" y="2"/>
                    </a:lnTo>
                    <a:lnTo>
                      <a:pt x="24" y="0"/>
                    </a:lnTo>
                    <a:lnTo>
                      <a:pt x="34" y="0"/>
                    </a:lnTo>
                    <a:lnTo>
                      <a:pt x="37" y="14"/>
                    </a:lnTo>
                    <a:lnTo>
                      <a:pt x="37" y="17"/>
                    </a:lnTo>
                    <a:lnTo>
                      <a:pt x="32" y="17"/>
                    </a:lnTo>
                    <a:lnTo>
                      <a:pt x="32" y="20"/>
                    </a:lnTo>
                    <a:lnTo>
                      <a:pt x="31" y="20"/>
                    </a:lnTo>
                    <a:lnTo>
                      <a:pt x="17" y="24"/>
                    </a:lnTo>
                    <a:lnTo>
                      <a:pt x="10"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46" name="Freeform 2908"/>
              <p:cNvSpPr>
                <a:spLocks/>
              </p:cNvSpPr>
              <p:nvPr/>
            </p:nvSpPr>
            <p:spPr bwMode="auto">
              <a:xfrm>
                <a:off x="3928" y="2495"/>
                <a:ext cx="37" cy="29"/>
              </a:xfrm>
              <a:custGeom>
                <a:avLst/>
                <a:gdLst>
                  <a:gd name="T0" fmla="*/ 10 w 37"/>
                  <a:gd name="T1" fmla="*/ 29 h 29"/>
                  <a:gd name="T2" fmla="*/ 2 w 37"/>
                  <a:gd name="T3" fmla="*/ 29 h 29"/>
                  <a:gd name="T4" fmla="*/ 0 w 37"/>
                  <a:gd name="T5" fmla="*/ 9 h 29"/>
                  <a:gd name="T6" fmla="*/ 0 w 37"/>
                  <a:gd name="T7" fmla="*/ 5 h 29"/>
                  <a:gd name="T8" fmla="*/ 0 w 37"/>
                  <a:gd name="T9" fmla="*/ 3 h 29"/>
                  <a:gd name="T10" fmla="*/ 24 w 37"/>
                  <a:gd name="T11" fmla="*/ 2 h 29"/>
                  <a:gd name="T12" fmla="*/ 24 w 37"/>
                  <a:gd name="T13" fmla="*/ 0 h 29"/>
                  <a:gd name="T14" fmla="*/ 34 w 37"/>
                  <a:gd name="T15" fmla="*/ 0 h 29"/>
                  <a:gd name="T16" fmla="*/ 37 w 37"/>
                  <a:gd name="T17" fmla="*/ 14 h 29"/>
                  <a:gd name="T18" fmla="*/ 37 w 37"/>
                  <a:gd name="T19" fmla="*/ 17 h 29"/>
                  <a:gd name="T20" fmla="*/ 32 w 37"/>
                  <a:gd name="T21" fmla="*/ 17 h 29"/>
                  <a:gd name="T22" fmla="*/ 32 w 37"/>
                  <a:gd name="T23" fmla="*/ 20 h 29"/>
                  <a:gd name="T24" fmla="*/ 31 w 37"/>
                  <a:gd name="T25" fmla="*/ 20 h 29"/>
                  <a:gd name="T26" fmla="*/ 17 w 37"/>
                  <a:gd name="T27" fmla="*/ 24 h 29"/>
                  <a:gd name="T28" fmla="*/ 10 w 37"/>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9">
                    <a:moveTo>
                      <a:pt x="10" y="29"/>
                    </a:moveTo>
                    <a:lnTo>
                      <a:pt x="2" y="29"/>
                    </a:lnTo>
                    <a:lnTo>
                      <a:pt x="0" y="9"/>
                    </a:lnTo>
                    <a:lnTo>
                      <a:pt x="0" y="5"/>
                    </a:lnTo>
                    <a:lnTo>
                      <a:pt x="0" y="3"/>
                    </a:lnTo>
                    <a:lnTo>
                      <a:pt x="24" y="2"/>
                    </a:lnTo>
                    <a:lnTo>
                      <a:pt x="24" y="0"/>
                    </a:lnTo>
                    <a:lnTo>
                      <a:pt x="34" y="0"/>
                    </a:lnTo>
                    <a:lnTo>
                      <a:pt x="37" y="14"/>
                    </a:lnTo>
                    <a:lnTo>
                      <a:pt x="37" y="17"/>
                    </a:lnTo>
                    <a:lnTo>
                      <a:pt x="32" y="17"/>
                    </a:lnTo>
                    <a:lnTo>
                      <a:pt x="32" y="20"/>
                    </a:lnTo>
                    <a:lnTo>
                      <a:pt x="31" y="20"/>
                    </a:lnTo>
                    <a:lnTo>
                      <a:pt x="17" y="24"/>
                    </a:lnTo>
                    <a:lnTo>
                      <a:pt x="10"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47" name="Freeform 2909"/>
              <p:cNvSpPr>
                <a:spLocks/>
              </p:cNvSpPr>
              <p:nvPr/>
            </p:nvSpPr>
            <p:spPr bwMode="auto">
              <a:xfrm>
                <a:off x="3781" y="2739"/>
                <a:ext cx="44" cy="37"/>
              </a:xfrm>
              <a:custGeom>
                <a:avLst/>
                <a:gdLst>
                  <a:gd name="T0" fmla="*/ 44 w 44"/>
                  <a:gd name="T1" fmla="*/ 7 h 37"/>
                  <a:gd name="T2" fmla="*/ 44 w 44"/>
                  <a:gd name="T3" fmla="*/ 36 h 37"/>
                  <a:gd name="T4" fmla="*/ 44 w 44"/>
                  <a:gd name="T5" fmla="*/ 36 h 37"/>
                  <a:gd name="T6" fmla="*/ 44 w 44"/>
                  <a:gd name="T7" fmla="*/ 36 h 37"/>
                  <a:gd name="T8" fmla="*/ 40 w 44"/>
                  <a:gd name="T9" fmla="*/ 36 h 37"/>
                  <a:gd name="T10" fmla="*/ 40 w 44"/>
                  <a:gd name="T11" fmla="*/ 36 h 37"/>
                  <a:gd name="T12" fmla="*/ 35 w 44"/>
                  <a:gd name="T13" fmla="*/ 36 h 37"/>
                  <a:gd name="T14" fmla="*/ 35 w 44"/>
                  <a:gd name="T15" fmla="*/ 36 h 37"/>
                  <a:gd name="T16" fmla="*/ 32 w 44"/>
                  <a:gd name="T17" fmla="*/ 36 h 37"/>
                  <a:gd name="T18" fmla="*/ 32 w 44"/>
                  <a:gd name="T19" fmla="*/ 36 h 37"/>
                  <a:gd name="T20" fmla="*/ 17 w 44"/>
                  <a:gd name="T21" fmla="*/ 36 h 37"/>
                  <a:gd name="T22" fmla="*/ 17 w 44"/>
                  <a:gd name="T23" fmla="*/ 36 h 37"/>
                  <a:gd name="T24" fmla="*/ 8 w 44"/>
                  <a:gd name="T25" fmla="*/ 37 h 37"/>
                  <a:gd name="T26" fmla="*/ 1 w 44"/>
                  <a:gd name="T27" fmla="*/ 37 h 37"/>
                  <a:gd name="T28" fmla="*/ 0 w 44"/>
                  <a:gd name="T29" fmla="*/ 37 h 37"/>
                  <a:gd name="T30" fmla="*/ 3 w 44"/>
                  <a:gd name="T31" fmla="*/ 34 h 37"/>
                  <a:gd name="T32" fmla="*/ 5 w 44"/>
                  <a:gd name="T33" fmla="*/ 34 h 37"/>
                  <a:gd name="T34" fmla="*/ 5 w 44"/>
                  <a:gd name="T35" fmla="*/ 32 h 37"/>
                  <a:gd name="T36" fmla="*/ 5 w 44"/>
                  <a:gd name="T37" fmla="*/ 31 h 37"/>
                  <a:gd name="T38" fmla="*/ 5 w 44"/>
                  <a:gd name="T39" fmla="*/ 31 h 37"/>
                  <a:gd name="T40" fmla="*/ 5 w 44"/>
                  <a:gd name="T41" fmla="*/ 31 h 37"/>
                  <a:gd name="T42" fmla="*/ 5 w 44"/>
                  <a:gd name="T43" fmla="*/ 29 h 37"/>
                  <a:gd name="T44" fmla="*/ 1 w 44"/>
                  <a:gd name="T45" fmla="*/ 22 h 37"/>
                  <a:gd name="T46" fmla="*/ 1 w 44"/>
                  <a:gd name="T47" fmla="*/ 19 h 37"/>
                  <a:gd name="T48" fmla="*/ 10 w 44"/>
                  <a:gd name="T49" fmla="*/ 14 h 37"/>
                  <a:gd name="T50" fmla="*/ 12 w 44"/>
                  <a:gd name="T51" fmla="*/ 5 h 37"/>
                  <a:gd name="T52" fmla="*/ 24 w 44"/>
                  <a:gd name="T53" fmla="*/ 0 h 37"/>
                  <a:gd name="T54" fmla="*/ 35 w 44"/>
                  <a:gd name="T55" fmla="*/ 2 h 37"/>
                  <a:gd name="T56" fmla="*/ 40 w 44"/>
                  <a:gd name="T57" fmla="*/ 3 h 37"/>
                  <a:gd name="T58" fmla="*/ 44 w 44"/>
                  <a:gd name="T59"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7">
                    <a:moveTo>
                      <a:pt x="44" y="7"/>
                    </a:moveTo>
                    <a:lnTo>
                      <a:pt x="44" y="36"/>
                    </a:lnTo>
                    <a:lnTo>
                      <a:pt x="44" y="36"/>
                    </a:lnTo>
                    <a:lnTo>
                      <a:pt x="44" y="36"/>
                    </a:lnTo>
                    <a:lnTo>
                      <a:pt x="40" y="36"/>
                    </a:lnTo>
                    <a:lnTo>
                      <a:pt x="40" y="36"/>
                    </a:lnTo>
                    <a:lnTo>
                      <a:pt x="35" y="36"/>
                    </a:lnTo>
                    <a:lnTo>
                      <a:pt x="35" y="36"/>
                    </a:lnTo>
                    <a:lnTo>
                      <a:pt x="32" y="36"/>
                    </a:lnTo>
                    <a:lnTo>
                      <a:pt x="32" y="36"/>
                    </a:lnTo>
                    <a:lnTo>
                      <a:pt x="17" y="36"/>
                    </a:lnTo>
                    <a:lnTo>
                      <a:pt x="17" y="36"/>
                    </a:lnTo>
                    <a:lnTo>
                      <a:pt x="8" y="37"/>
                    </a:lnTo>
                    <a:lnTo>
                      <a:pt x="1" y="37"/>
                    </a:lnTo>
                    <a:lnTo>
                      <a:pt x="0" y="37"/>
                    </a:lnTo>
                    <a:lnTo>
                      <a:pt x="3" y="34"/>
                    </a:lnTo>
                    <a:lnTo>
                      <a:pt x="5" y="34"/>
                    </a:lnTo>
                    <a:lnTo>
                      <a:pt x="5" y="32"/>
                    </a:lnTo>
                    <a:lnTo>
                      <a:pt x="5" y="31"/>
                    </a:lnTo>
                    <a:lnTo>
                      <a:pt x="5" y="31"/>
                    </a:lnTo>
                    <a:lnTo>
                      <a:pt x="5" y="31"/>
                    </a:lnTo>
                    <a:lnTo>
                      <a:pt x="5" y="29"/>
                    </a:lnTo>
                    <a:lnTo>
                      <a:pt x="1" y="22"/>
                    </a:lnTo>
                    <a:lnTo>
                      <a:pt x="1" y="19"/>
                    </a:lnTo>
                    <a:lnTo>
                      <a:pt x="10" y="14"/>
                    </a:lnTo>
                    <a:lnTo>
                      <a:pt x="12" y="5"/>
                    </a:lnTo>
                    <a:lnTo>
                      <a:pt x="24" y="0"/>
                    </a:lnTo>
                    <a:lnTo>
                      <a:pt x="35" y="2"/>
                    </a:lnTo>
                    <a:lnTo>
                      <a:pt x="40" y="3"/>
                    </a:lnTo>
                    <a:lnTo>
                      <a:pt x="44"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48" name="Freeform 2910"/>
              <p:cNvSpPr>
                <a:spLocks/>
              </p:cNvSpPr>
              <p:nvPr/>
            </p:nvSpPr>
            <p:spPr bwMode="auto">
              <a:xfrm>
                <a:off x="3781" y="2739"/>
                <a:ext cx="44" cy="37"/>
              </a:xfrm>
              <a:custGeom>
                <a:avLst/>
                <a:gdLst>
                  <a:gd name="T0" fmla="*/ 44 w 44"/>
                  <a:gd name="T1" fmla="*/ 7 h 37"/>
                  <a:gd name="T2" fmla="*/ 44 w 44"/>
                  <a:gd name="T3" fmla="*/ 36 h 37"/>
                  <a:gd name="T4" fmla="*/ 44 w 44"/>
                  <a:gd name="T5" fmla="*/ 36 h 37"/>
                  <a:gd name="T6" fmla="*/ 44 w 44"/>
                  <a:gd name="T7" fmla="*/ 36 h 37"/>
                  <a:gd name="T8" fmla="*/ 40 w 44"/>
                  <a:gd name="T9" fmla="*/ 36 h 37"/>
                  <a:gd name="T10" fmla="*/ 40 w 44"/>
                  <a:gd name="T11" fmla="*/ 36 h 37"/>
                  <a:gd name="T12" fmla="*/ 35 w 44"/>
                  <a:gd name="T13" fmla="*/ 36 h 37"/>
                  <a:gd name="T14" fmla="*/ 35 w 44"/>
                  <a:gd name="T15" fmla="*/ 36 h 37"/>
                  <a:gd name="T16" fmla="*/ 32 w 44"/>
                  <a:gd name="T17" fmla="*/ 36 h 37"/>
                  <a:gd name="T18" fmla="*/ 32 w 44"/>
                  <a:gd name="T19" fmla="*/ 36 h 37"/>
                  <a:gd name="T20" fmla="*/ 17 w 44"/>
                  <a:gd name="T21" fmla="*/ 36 h 37"/>
                  <a:gd name="T22" fmla="*/ 17 w 44"/>
                  <a:gd name="T23" fmla="*/ 36 h 37"/>
                  <a:gd name="T24" fmla="*/ 8 w 44"/>
                  <a:gd name="T25" fmla="*/ 37 h 37"/>
                  <a:gd name="T26" fmla="*/ 1 w 44"/>
                  <a:gd name="T27" fmla="*/ 37 h 37"/>
                  <a:gd name="T28" fmla="*/ 0 w 44"/>
                  <a:gd name="T29" fmla="*/ 37 h 37"/>
                  <a:gd name="T30" fmla="*/ 3 w 44"/>
                  <a:gd name="T31" fmla="*/ 34 h 37"/>
                  <a:gd name="T32" fmla="*/ 5 w 44"/>
                  <a:gd name="T33" fmla="*/ 34 h 37"/>
                  <a:gd name="T34" fmla="*/ 5 w 44"/>
                  <a:gd name="T35" fmla="*/ 32 h 37"/>
                  <a:gd name="T36" fmla="*/ 5 w 44"/>
                  <a:gd name="T37" fmla="*/ 31 h 37"/>
                  <a:gd name="T38" fmla="*/ 5 w 44"/>
                  <a:gd name="T39" fmla="*/ 31 h 37"/>
                  <a:gd name="T40" fmla="*/ 5 w 44"/>
                  <a:gd name="T41" fmla="*/ 31 h 37"/>
                  <a:gd name="T42" fmla="*/ 5 w 44"/>
                  <a:gd name="T43" fmla="*/ 29 h 37"/>
                  <a:gd name="T44" fmla="*/ 1 w 44"/>
                  <a:gd name="T45" fmla="*/ 22 h 37"/>
                  <a:gd name="T46" fmla="*/ 1 w 44"/>
                  <a:gd name="T47" fmla="*/ 19 h 37"/>
                  <a:gd name="T48" fmla="*/ 10 w 44"/>
                  <a:gd name="T49" fmla="*/ 14 h 37"/>
                  <a:gd name="T50" fmla="*/ 12 w 44"/>
                  <a:gd name="T51" fmla="*/ 5 h 37"/>
                  <a:gd name="T52" fmla="*/ 24 w 44"/>
                  <a:gd name="T53" fmla="*/ 0 h 37"/>
                  <a:gd name="T54" fmla="*/ 35 w 44"/>
                  <a:gd name="T55" fmla="*/ 2 h 37"/>
                  <a:gd name="T56" fmla="*/ 40 w 44"/>
                  <a:gd name="T57" fmla="*/ 3 h 37"/>
                  <a:gd name="T58" fmla="*/ 44 w 44"/>
                  <a:gd name="T59"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7">
                    <a:moveTo>
                      <a:pt x="44" y="7"/>
                    </a:moveTo>
                    <a:lnTo>
                      <a:pt x="44" y="36"/>
                    </a:lnTo>
                    <a:lnTo>
                      <a:pt x="44" y="36"/>
                    </a:lnTo>
                    <a:lnTo>
                      <a:pt x="44" y="36"/>
                    </a:lnTo>
                    <a:lnTo>
                      <a:pt x="40" y="36"/>
                    </a:lnTo>
                    <a:lnTo>
                      <a:pt x="40" y="36"/>
                    </a:lnTo>
                    <a:lnTo>
                      <a:pt x="35" y="36"/>
                    </a:lnTo>
                    <a:lnTo>
                      <a:pt x="35" y="36"/>
                    </a:lnTo>
                    <a:lnTo>
                      <a:pt x="32" y="36"/>
                    </a:lnTo>
                    <a:lnTo>
                      <a:pt x="32" y="36"/>
                    </a:lnTo>
                    <a:lnTo>
                      <a:pt x="17" y="36"/>
                    </a:lnTo>
                    <a:lnTo>
                      <a:pt x="17" y="36"/>
                    </a:lnTo>
                    <a:lnTo>
                      <a:pt x="8" y="37"/>
                    </a:lnTo>
                    <a:lnTo>
                      <a:pt x="1" y="37"/>
                    </a:lnTo>
                    <a:lnTo>
                      <a:pt x="0" y="37"/>
                    </a:lnTo>
                    <a:lnTo>
                      <a:pt x="3" y="34"/>
                    </a:lnTo>
                    <a:lnTo>
                      <a:pt x="5" y="34"/>
                    </a:lnTo>
                    <a:lnTo>
                      <a:pt x="5" y="32"/>
                    </a:lnTo>
                    <a:lnTo>
                      <a:pt x="5" y="31"/>
                    </a:lnTo>
                    <a:lnTo>
                      <a:pt x="5" y="31"/>
                    </a:lnTo>
                    <a:lnTo>
                      <a:pt x="5" y="31"/>
                    </a:lnTo>
                    <a:lnTo>
                      <a:pt x="5" y="29"/>
                    </a:lnTo>
                    <a:lnTo>
                      <a:pt x="1" y="22"/>
                    </a:lnTo>
                    <a:lnTo>
                      <a:pt x="1" y="19"/>
                    </a:lnTo>
                    <a:lnTo>
                      <a:pt x="10" y="14"/>
                    </a:lnTo>
                    <a:lnTo>
                      <a:pt x="12" y="5"/>
                    </a:lnTo>
                    <a:lnTo>
                      <a:pt x="24" y="0"/>
                    </a:lnTo>
                    <a:lnTo>
                      <a:pt x="35" y="2"/>
                    </a:lnTo>
                    <a:lnTo>
                      <a:pt x="40" y="3"/>
                    </a:lnTo>
                    <a:lnTo>
                      <a:pt x="4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49" name="Freeform 2911"/>
              <p:cNvSpPr>
                <a:spLocks/>
              </p:cNvSpPr>
              <p:nvPr/>
            </p:nvSpPr>
            <p:spPr bwMode="auto">
              <a:xfrm>
                <a:off x="3947" y="2537"/>
                <a:ext cx="39" cy="39"/>
              </a:xfrm>
              <a:custGeom>
                <a:avLst/>
                <a:gdLst>
                  <a:gd name="T0" fmla="*/ 35 w 39"/>
                  <a:gd name="T1" fmla="*/ 0 h 39"/>
                  <a:gd name="T2" fmla="*/ 39 w 39"/>
                  <a:gd name="T3" fmla="*/ 36 h 39"/>
                  <a:gd name="T4" fmla="*/ 30 w 39"/>
                  <a:gd name="T5" fmla="*/ 36 h 39"/>
                  <a:gd name="T6" fmla="*/ 0 w 39"/>
                  <a:gd name="T7" fmla="*/ 39 h 39"/>
                  <a:gd name="T8" fmla="*/ 0 w 39"/>
                  <a:gd name="T9" fmla="*/ 21 h 39"/>
                  <a:gd name="T10" fmla="*/ 7 w 39"/>
                  <a:gd name="T11" fmla="*/ 21 h 39"/>
                  <a:gd name="T12" fmla="*/ 7 w 39"/>
                  <a:gd name="T13" fmla="*/ 12 h 39"/>
                  <a:gd name="T14" fmla="*/ 13 w 39"/>
                  <a:gd name="T15" fmla="*/ 9 h 39"/>
                  <a:gd name="T16" fmla="*/ 13 w 39"/>
                  <a:gd name="T17" fmla="*/ 2 h 39"/>
                  <a:gd name="T18" fmla="*/ 15 w 39"/>
                  <a:gd name="T19" fmla="*/ 2 h 39"/>
                  <a:gd name="T20" fmla="*/ 22 w 39"/>
                  <a:gd name="T21" fmla="*/ 2 h 39"/>
                  <a:gd name="T22" fmla="*/ 35 w 39"/>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9">
                    <a:moveTo>
                      <a:pt x="35" y="0"/>
                    </a:moveTo>
                    <a:lnTo>
                      <a:pt x="39" y="36"/>
                    </a:lnTo>
                    <a:lnTo>
                      <a:pt x="30" y="36"/>
                    </a:lnTo>
                    <a:lnTo>
                      <a:pt x="0" y="39"/>
                    </a:lnTo>
                    <a:lnTo>
                      <a:pt x="0" y="21"/>
                    </a:lnTo>
                    <a:lnTo>
                      <a:pt x="7" y="21"/>
                    </a:lnTo>
                    <a:lnTo>
                      <a:pt x="7" y="12"/>
                    </a:lnTo>
                    <a:lnTo>
                      <a:pt x="13" y="9"/>
                    </a:lnTo>
                    <a:lnTo>
                      <a:pt x="13" y="2"/>
                    </a:lnTo>
                    <a:lnTo>
                      <a:pt x="15" y="2"/>
                    </a:lnTo>
                    <a:lnTo>
                      <a:pt x="22" y="2"/>
                    </a:lnTo>
                    <a:lnTo>
                      <a:pt x="3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50" name="Freeform 2912"/>
              <p:cNvSpPr>
                <a:spLocks/>
              </p:cNvSpPr>
              <p:nvPr/>
            </p:nvSpPr>
            <p:spPr bwMode="auto">
              <a:xfrm>
                <a:off x="3947" y="2537"/>
                <a:ext cx="39" cy="39"/>
              </a:xfrm>
              <a:custGeom>
                <a:avLst/>
                <a:gdLst>
                  <a:gd name="T0" fmla="*/ 35 w 39"/>
                  <a:gd name="T1" fmla="*/ 0 h 39"/>
                  <a:gd name="T2" fmla="*/ 39 w 39"/>
                  <a:gd name="T3" fmla="*/ 36 h 39"/>
                  <a:gd name="T4" fmla="*/ 30 w 39"/>
                  <a:gd name="T5" fmla="*/ 36 h 39"/>
                  <a:gd name="T6" fmla="*/ 0 w 39"/>
                  <a:gd name="T7" fmla="*/ 39 h 39"/>
                  <a:gd name="T8" fmla="*/ 0 w 39"/>
                  <a:gd name="T9" fmla="*/ 21 h 39"/>
                  <a:gd name="T10" fmla="*/ 7 w 39"/>
                  <a:gd name="T11" fmla="*/ 21 h 39"/>
                  <a:gd name="T12" fmla="*/ 7 w 39"/>
                  <a:gd name="T13" fmla="*/ 12 h 39"/>
                  <a:gd name="T14" fmla="*/ 13 w 39"/>
                  <a:gd name="T15" fmla="*/ 9 h 39"/>
                  <a:gd name="T16" fmla="*/ 13 w 39"/>
                  <a:gd name="T17" fmla="*/ 2 h 39"/>
                  <a:gd name="T18" fmla="*/ 15 w 39"/>
                  <a:gd name="T19" fmla="*/ 2 h 39"/>
                  <a:gd name="T20" fmla="*/ 22 w 39"/>
                  <a:gd name="T21" fmla="*/ 2 h 39"/>
                  <a:gd name="T22" fmla="*/ 35 w 39"/>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9">
                    <a:moveTo>
                      <a:pt x="35" y="0"/>
                    </a:moveTo>
                    <a:lnTo>
                      <a:pt x="39" y="36"/>
                    </a:lnTo>
                    <a:lnTo>
                      <a:pt x="30" y="36"/>
                    </a:lnTo>
                    <a:lnTo>
                      <a:pt x="0" y="39"/>
                    </a:lnTo>
                    <a:lnTo>
                      <a:pt x="0" y="21"/>
                    </a:lnTo>
                    <a:lnTo>
                      <a:pt x="7" y="21"/>
                    </a:lnTo>
                    <a:lnTo>
                      <a:pt x="7" y="12"/>
                    </a:lnTo>
                    <a:lnTo>
                      <a:pt x="13" y="9"/>
                    </a:lnTo>
                    <a:lnTo>
                      <a:pt x="13" y="2"/>
                    </a:lnTo>
                    <a:lnTo>
                      <a:pt x="15" y="2"/>
                    </a:lnTo>
                    <a:lnTo>
                      <a:pt x="22" y="2"/>
                    </a:lnTo>
                    <a:lnTo>
                      <a:pt x="3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51" name="Freeform 2913"/>
              <p:cNvSpPr>
                <a:spLocks/>
              </p:cNvSpPr>
              <p:nvPr/>
            </p:nvSpPr>
            <p:spPr bwMode="auto">
              <a:xfrm>
                <a:off x="3893" y="2453"/>
                <a:ext cx="33" cy="32"/>
              </a:xfrm>
              <a:custGeom>
                <a:avLst/>
                <a:gdLst>
                  <a:gd name="T0" fmla="*/ 32 w 33"/>
                  <a:gd name="T1" fmla="*/ 0 h 32"/>
                  <a:gd name="T2" fmla="*/ 32 w 33"/>
                  <a:gd name="T3" fmla="*/ 1 h 32"/>
                  <a:gd name="T4" fmla="*/ 33 w 33"/>
                  <a:gd name="T5" fmla="*/ 32 h 32"/>
                  <a:gd name="T6" fmla="*/ 15 w 33"/>
                  <a:gd name="T7" fmla="*/ 32 h 32"/>
                  <a:gd name="T8" fmla="*/ 13 w 33"/>
                  <a:gd name="T9" fmla="*/ 30 h 32"/>
                  <a:gd name="T10" fmla="*/ 3 w 33"/>
                  <a:gd name="T11" fmla="*/ 30 h 32"/>
                  <a:gd name="T12" fmla="*/ 0 w 33"/>
                  <a:gd name="T13" fmla="*/ 3 h 32"/>
                  <a:gd name="T14" fmla="*/ 17 w 33"/>
                  <a:gd name="T15" fmla="*/ 3 h 32"/>
                  <a:gd name="T16" fmla="*/ 15 w 33"/>
                  <a:gd name="T17" fmla="*/ 0 h 32"/>
                  <a:gd name="T18" fmla="*/ 32 w 33"/>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2" y="0"/>
                    </a:moveTo>
                    <a:lnTo>
                      <a:pt x="32" y="1"/>
                    </a:lnTo>
                    <a:lnTo>
                      <a:pt x="33" y="32"/>
                    </a:lnTo>
                    <a:lnTo>
                      <a:pt x="15" y="32"/>
                    </a:lnTo>
                    <a:lnTo>
                      <a:pt x="13" y="30"/>
                    </a:lnTo>
                    <a:lnTo>
                      <a:pt x="3" y="30"/>
                    </a:lnTo>
                    <a:lnTo>
                      <a:pt x="0" y="3"/>
                    </a:lnTo>
                    <a:lnTo>
                      <a:pt x="17" y="3"/>
                    </a:lnTo>
                    <a:lnTo>
                      <a:pt x="15" y="0"/>
                    </a:lnTo>
                    <a:lnTo>
                      <a:pt x="3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52" name="Freeform 2914"/>
              <p:cNvSpPr>
                <a:spLocks/>
              </p:cNvSpPr>
              <p:nvPr/>
            </p:nvSpPr>
            <p:spPr bwMode="auto">
              <a:xfrm>
                <a:off x="3893" y="2453"/>
                <a:ext cx="33" cy="32"/>
              </a:xfrm>
              <a:custGeom>
                <a:avLst/>
                <a:gdLst>
                  <a:gd name="T0" fmla="*/ 32 w 33"/>
                  <a:gd name="T1" fmla="*/ 0 h 32"/>
                  <a:gd name="T2" fmla="*/ 32 w 33"/>
                  <a:gd name="T3" fmla="*/ 1 h 32"/>
                  <a:gd name="T4" fmla="*/ 33 w 33"/>
                  <a:gd name="T5" fmla="*/ 32 h 32"/>
                  <a:gd name="T6" fmla="*/ 15 w 33"/>
                  <a:gd name="T7" fmla="*/ 32 h 32"/>
                  <a:gd name="T8" fmla="*/ 13 w 33"/>
                  <a:gd name="T9" fmla="*/ 30 h 32"/>
                  <a:gd name="T10" fmla="*/ 3 w 33"/>
                  <a:gd name="T11" fmla="*/ 30 h 32"/>
                  <a:gd name="T12" fmla="*/ 0 w 33"/>
                  <a:gd name="T13" fmla="*/ 3 h 32"/>
                  <a:gd name="T14" fmla="*/ 17 w 33"/>
                  <a:gd name="T15" fmla="*/ 3 h 32"/>
                  <a:gd name="T16" fmla="*/ 15 w 33"/>
                  <a:gd name="T17" fmla="*/ 0 h 32"/>
                  <a:gd name="T18" fmla="*/ 32 w 33"/>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2" y="0"/>
                    </a:moveTo>
                    <a:lnTo>
                      <a:pt x="32" y="1"/>
                    </a:lnTo>
                    <a:lnTo>
                      <a:pt x="33" y="32"/>
                    </a:lnTo>
                    <a:lnTo>
                      <a:pt x="15" y="32"/>
                    </a:lnTo>
                    <a:lnTo>
                      <a:pt x="13" y="30"/>
                    </a:lnTo>
                    <a:lnTo>
                      <a:pt x="3" y="30"/>
                    </a:lnTo>
                    <a:lnTo>
                      <a:pt x="0" y="3"/>
                    </a:lnTo>
                    <a:lnTo>
                      <a:pt x="17" y="3"/>
                    </a:lnTo>
                    <a:lnTo>
                      <a:pt x="15"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53" name="Freeform 2915"/>
              <p:cNvSpPr>
                <a:spLocks/>
              </p:cNvSpPr>
              <p:nvPr/>
            </p:nvSpPr>
            <p:spPr bwMode="auto">
              <a:xfrm>
                <a:off x="3838" y="2573"/>
                <a:ext cx="61" cy="51"/>
              </a:xfrm>
              <a:custGeom>
                <a:avLst/>
                <a:gdLst>
                  <a:gd name="T0" fmla="*/ 26 w 61"/>
                  <a:gd name="T1" fmla="*/ 44 h 51"/>
                  <a:gd name="T2" fmla="*/ 19 w 61"/>
                  <a:gd name="T3" fmla="*/ 51 h 51"/>
                  <a:gd name="T4" fmla="*/ 11 w 61"/>
                  <a:gd name="T5" fmla="*/ 47 h 51"/>
                  <a:gd name="T6" fmla="*/ 5 w 61"/>
                  <a:gd name="T7" fmla="*/ 41 h 51"/>
                  <a:gd name="T8" fmla="*/ 7 w 61"/>
                  <a:gd name="T9" fmla="*/ 39 h 51"/>
                  <a:gd name="T10" fmla="*/ 7 w 61"/>
                  <a:gd name="T11" fmla="*/ 37 h 51"/>
                  <a:gd name="T12" fmla="*/ 5 w 61"/>
                  <a:gd name="T13" fmla="*/ 37 h 51"/>
                  <a:gd name="T14" fmla="*/ 5 w 61"/>
                  <a:gd name="T15" fmla="*/ 36 h 51"/>
                  <a:gd name="T16" fmla="*/ 9 w 61"/>
                  <a:gd name="T17" fmla="*/ 32 h 51"/>
                  <a:gd name="T18" fmla="*/ 2 w 61"/>
                  <a:gd name="T19" fmla="*/ 29 h 51"/>
                  <a:gd name="T20" fmla="*/ 5 w 61"/>
                  <a:gd name="T21" fmla="*/ 20 h 51"/>
                  <a:gd name="T22" fmla="*/ 0 w 61"/>
                  <a:gd name="T23" fmla="*/ 19 h 51"/>
                  <a:gd name="T24" fmla="*/ 9 w 61"/>
                  <a:gd name="T25" fmla="*/ 10 h 51"/>
                  <a:gd name="T26" fmla="*/ 24 w 61"/>
                  <a:gd name="T27" fmla="*/ 9 h 51"/>
                  <a:gd name="T28" fmla="*/ 24 w 61"/>
                  <a:gd name="T29" fmla="*/ 0 h 51"/>
                  <a:gd name="T30" fmla="*/ 29 w 61"/>
                  <a:gd name="T31" fmla="*/ 0 h 51"/>
                  <a:gd name="T32" fmla="*/ 61 w 61"/>
                  <a:gd name="T33" fmla="*/ 10 h 51"/>
                  <a:gd name="T34" fmla="*/ 55 w 61"/>
                  <a:gd name="T35" fmla="*/ 25 h 51"/>
                  <a:gd name="T36" fmla="*/ 44 w 61"/>
                  <a:gd name="T37" fmla="*/ 34 h 51"/>
                  <a:gd name="T38" fmla="*/ 38 w 61"/>
                  <a:gd name="T39" fmla="*/ 34 h 51"/>
                  <a:gd name="T40" fmla="*/ 33 w 61"/>
                  <a:gd name="T41" fmla="*/ 41 h 51"/>
                  <a:gd name="T42" fmla="*/ 26 w 61"/>
                  <a:gd name="T43"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51">
                    <a:moveTo>
                      <a:pt x="26" y="44"/>
                    </a:moveTo>
                    <a:lnTo>
                      <a:pt x="19" y="51"/>
                    </a:lnTo>
                    <a:lnTo>
                      <a:pt x="11" y="47"/>
                    </a:lnTo>
                    <a:lnTo>
                      <a:pt x="5" y="41"/>
                    </a:lnTo>
                    <a:lnTo>
                      <a:pt x="7" y="39"/>
                    </a:lnTo>
                    <a:lnTo>
                      <a:pt x="7" y="37"/>
                    </a:lnTo>
                    <a:lnTo>
                      <a:pt x="5" y="37"/>
                    </a:lnTo>
                    <a:lnTo>
                      <a:pt x="5" y="36"/>
                    </a:lnTo>
                    <a:lnTo>
                      <a:pt x="9" y="32"/>
                    </a:lnTo>
                    <a:lnTo>
                      <a:pt x="2" y="29"/>
                    </a:lnTo>
                    <a:lnTo>
                      <a:pt x="5" y="20"/>
                    </a:lnTo>
                    <a:lnTo>
                      <a:pt x="0" y="19"/>
                    </a:lnTo>
                    <a:lnTo>
                      <a:pt x="9" y="10"/>
                    </a:lnTo>
                    <a:lnTo>
                      <a:pt x="24" y="9"/>
                    </a:lnTo>
                    <a:lnTo>
                      <a:pt x="24" y="0"/>
                    </a:lnTo>
                    <a:lnTo>
                      <a:pt x="29" y="0"/>
                    </a:lnTo>
                    <a:lnTo>
                      <a:pt x="61" y="10"/>
                    </a:lnTo>
                    <a:lnTo>
                      <a:pt x="55" y="25"/>
                    </a:lnTo>
                    <a:lnTo>
                      <a:pt x="44" y="34"/>
                    </a:lnTo>
                    <a:lnTo>
                      <a:pt x="38" y="34"/>
                    </a:lnTo>
                    <a:lnTo>
                      <a:pt x="33" y="41"/>
                    </a:lnTo>
                    <a:lnTo>
                      <a:pt x="26" y="4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54" name="Freeform 2916"/>
              <p:cNvSpPr>
                <a:spLocks/>
              </p:cNvSpPr>
              <p:nvPr/>
            </p:nvSpPr>
            <p:spPr bwMode="auto">
              <a:xfrm>
                <a:off x="3838" y="2573"/>
                <a:ext cx="61" cy="51"/>
              </a:xfrm>
              <a:custGeom>
                <a:avLst/>
                <a:gdLst>
                  <a:gd name="T0" fmla="*/ 26 w 61"/>
                  <a:gd name="T1" fmla="*/ 44 h 51"/>
                  <a:gd name="T2" fmla="*/ 19 w 61"/>
                  <a:gd name="T3" fmla="*/ 51 h 51"/>
                  <a:gd name="T4" fmla="*/ 11 w 61"/>
                  <a:gd name="T5" fmla="*/ 47 h 51"/>
                  <a:gd name="T6" fmla="*/ 5 w 61"/>
                  <a:gd name="T7" fmla="*/ 41 h 51"/>
                  <a:gd name="T8" fmla="*/ 7 w 61"/>
                  <a:gd name="T9" fmla="*/ 39 h 51"/>
                  <a:gd name="T10" fmla="*/ 7 w 61"/>
                  <a:gd name="T11" fmla="*/ 37 h 51"/>
                  <a:gd name="T12" fmla="*/ 5 w 61"/>
                  <a:gd name="T13" fmla="*/ 37 h 51"/>
                  <a:gd name="T14" fmla="*/ 5 w 61"/>
                  <a:gd name="T15" fmla="*/ 36 h 51"/>
                  <a:gd name="T16" fmla="*/ 9 w 61"/>
                  <a:gd name="T17" fmla="*/ 32 h 51"/>
                  <a:gd name="T18" fmla="*/ 2 w 61"/>
                  <a:gd name="T19" fmla="*/ 29 h 51"/>
                  <a:gd name="T20" fmla="*/ 5 w 61"/>
                  <a:gd name="T21" fmla="*/ 20 h 51"/>
                  <a:gd name="T22" fmla="*/ 0 w 61"/>
                  <a:gd name="T23" fmla="*/ 19 h 51"/>
                  <a:gd name="T24" fmla="*/ 9 w 61"/>
                  <a:gd name="T25" fmla="*/ 10 h 51"/>
                  <a:gd name="T26" fmla="*/ 24 w 61"/>
                  <a:gd name="T27" fmla="*/ 9 h 51"/>
                  <a:gd name="T28" fmla="*/ 24 w 61"/>
                  <a:gd name="T29" fmla="*/ 0 h 51"/>
                  <a:gd name="T30" fmla="*/ 29 w 61"/>
                  <a:gd name="T31" fmla="*/ 0 h 51"/>
                  <a:gd name="T32" fmla="*/ 61 w 61"/>
                  <a:gd name="T33" fmla="*/ 10 h 51"/>
                  <a:gd name="T34" fmla="*/ 55 w 61"/>
                  <a:gd name="T35" fmla="*/ 25 h 51"/>
                  <a:gd name="T36" fmla="*/ 44 w 61"/>
                  <a:gd name="T37" fmla="*/ 34 h 51"/>
                  <a:gd name="T38" fmla="*/ 38 w 61"/>
                  <a:gd name="T39" fmla="*/ 34 h 51"/>
                  <a:gd name="T40" fmla="*/ 33 w 61"/>
                  <a:gd name="T41" fmla="*/ 41 h 51"/>
                  <a:gd name="T42" fmla="*/ 26 w 61"/>
                  <a:gd name="T43"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51">
                    <a:moveTo>
                      <a:pt x="26" y="44"/>
                    </a:moveTo>
                    <a:lnTo>
                      <a:pt x="19" y="51"/>
                    </a:lnTo>
                    <a:lnTo>
                      <a:pt x="11" y="47"/>
                    </a:lnTo>
                    <a:lnTo>
                      <a:pt x="5" y="41"/>
                    </a:lnTo>
                    <a:lnTo>
                      <a:pt x="7" y="39"/>
                    </a:lnTo>
                    <a:lnTo>
                      <a:pt x="7" y="37"/>
                    </a:lnTo>
                    <a:lnTo>
                      <a:pt x="5" y="37"/>
                    </a:lnTo>
                    <a:lnTo>
                      <a:pt x="5" y="36"/>
                    </a:lnTo>
                    <a:lnTo>
                      <a:pt x="9" y="32"/>
                    </a:lnTo>
                    <a:lnTo>
                      <a:pt x="2" y="29"/>
                    </a:lnTo>
                    <a:lnTo>
                      <a:pt x="5" y="20"/>
                    </a:lnTo>
                    <a:lnTo>
                      <a:pt x="0" y="19"/>
                    </a:lnTo>
                    <a:lnTo>
                      <a:pt x="9" y="10"/>
                    </a:lnTo>
                    <a:lnTo>
                      <a:pt x="24" y="9"/>
                    </a:lnTo>
                    <a:lnTo>
                      <a:pt x="24" y="0"/>
                    </a:lnTo>
                    <a:lnTo>
                      <a:pt x="29" y="0"/>
                    </a:lnTo>
                    <a:lnTo>
                      <a:pt x="61" y="10"/>
                    </a:lnTo>
                    <a:lnTo>
                      <a:pt x="55" y="25"/>
                    </a:lnTo>
                    <a:lnTo>
                      <a:pt x="44" y="34"/>
                    </a:lnTo>
                    <a:lnTo>
                      <a:pt x="38" y="34"/>
                    </a:lnTo>
                    <a:lnTo>
                      <a:pt x="33" y="41"/>
                    </a:lnTo>
                    <a:lnTo>
                      <a:pt x="26"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55" name="Freeform 2917"/>
              <p:cNvSpPr>
                <a:spLocks/>
              </p:cNvSpPr>
              <p:nvPr/>
            </p:nvSpPr>
            <p:spPr bwMode="auto">
              <a:xfrm>
                <a:off x="3655" y="1850"/>
                <a:ext cx="36" cy="32"/>
              </a:xfrm>
              <a:custGeom>
                <a:avLst/>
                <a:gdLst>
                  <a:gd name="T0" fmla="*/ 34 w 36"/>
                  <a:gd name="T1" fmla="*/ 0 h 32"/>
                  <a:gd name="T2" fmla="*/ 34 w 36"/>
                  <a:gd name="T3" fmla="*/ 5 h 32"/>
                  <a:gd name="T4" fmla="*/ 34 w 36"/>
                  <a:gd name="T5" fmla="*/ 5 h 32"/>
                  <a:gd name="T6" fmla="*/ 36 w 36"/>
                  <a:gd name="T7" fmla="*/ 32 h 32"/>
                  <a:gd name="T8" fmla="*/ 2 w 36"/>
                  <a:gd name="T9" fmla="*/ 32 h 32"/>
                  <a:gd name="T10" fmla="*/ 2 w 36"/>
                  <a:gd name="T11" fmla="*/ 32 h 32"/>
                  <a:gd name="T12" fmla="*/ 0 w 36"/>
                  <a:gd name="T13" fmla="*/ 1 h 32"/>
                  <a:gd name="T14" fmla="*/ 12 w 36"/>
                  <a:gd name="T15" fmla="*/ 1 h 32"/>
                  <a:gd name="T16" fmla="*/ 34 w 36"/>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2">
                    <a:moveTo>
                      <a:pt x="34" y="0"/>
                    </a:moveTo>
                    <a:lnTo>
                      <a:pt x="34" y="5"/>
                    </a:lnTo>
                    <a:lnTo>
                      <a:pt x="34" y="5"/>
                    </a:lnTo>
                    <a:lnTo>
                      <a:pt x="36" y="32"/>
                    </a:lnTo>
                    <a:lnTo>
                      <a:pt x="2" y="32"/>
                    </a:lnTo>
                    <a:lnTo>
                      <a:pt x="2" y="32"/>
                    </a:lnTo>
                    <a:lnTo>
                      <a:pt x="0" y="1"/>
                    </a:lnTo>
                    <a:lnTo>
                      <a:pt x="12" y="1"/>
                    </a:lnTo>
                    <a:lnTo>
                      <a:pt x="3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56" name="Freeform 2918"/>
              <p:cNvSpPr>
                <a:spLocks/>
              </p:cNvSpPr>
              <p:nvPr/>
            </p:nvSpPr>
            <p:spPr bwMode="auto">
              <a:xfrm>
                <a:off x="3655" y="1850"/>
                <a:ext cx="36" cy="32"/>
              </a:xfrm>
              <a:custGeom>
                <a:avLst/>
                <a:gdLst>
                  <a:gd name="T0" fmla="*/ 34 w 36"/>
                  <a:gd name="T1" fmla="*/ 0 h 32"/>
                  <a:gd name="T2" fmla="*/ 34 w 36"/>
                  <a:gd name="T3" fmla="*/ 5 h 32"/>
                  <a:gd name="T4" fmla="*/ 34 w 36"/>
                  <a:gd name="T5" fmla="*/ 5 h 32"/>
                  <a:gd name="T6" fmla="*/ 36 w 36"/>
                  <a:gd name="T7" fmla="*/ 32 h 32"/>
                  <a:gd name="T8" fmla="*/ 2 w 36"/>
                  <a:gd name="T9" fmla="*/ 32 h 32"/>
                  <a:gd name="T10" fmla="*/ 2 w 36"/>
                  <a:gd name="T11" fmla="*/ 32 h 32"/>
                  <a:gd name="T12" fmla="*/ 0 w 36"/>
                  <a:gd name="T13" fmla="*/ 1 h 32"/>
                  <a:gd name="T14" fmla="*/ 12 w 36"/>
                  <a:gd name="T15" fmla="*/ 1 h 32"/>
                  <a:gd name="T16" fmla="*/ 34 w 36"/>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2">
                    <a:moveTo>
                      <a:pt x="34" y="0"/>
                    </a:moveTo>
                    <a:lnTo>
                      <a:pt x="34" y="5"/>
                    </a:lnTo>
                    <a:lnTo>
                      <a:pt x="34" y="5"/>
                    </a:lnTo>
                    <a:lnTo>
                      <a:pt x="36" y="32"/>
                    </a:lnTo>
                    <a:lnTo>
                      <a:pt x="2" y="32"/>
                    </a:lnTo>
                    <a:lnTo>
                      <a:pt x="2" y="32"/>
                    </a:lnTo>
                    <a:lnTo>
                      <a:pt x="0" y="1"/>
                    </a:lnTo>
                    <a:lnTo>
                      <a:pt x="12" y="1"/>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57" name="Freeform 2919"/>
              <p:cNvSpPr>
                <a:spLocks/>
              </p:cNvSpPr>
              <p:nvPr/>
            </p:nvSpPr>
            <p:spPr bwMode="auto">
              <a:xfrm>
                <a:off x="3508" y="1877"/>
                <a:ext cx="31" cy="30"/>
              </a:xfrm>
              <a:custGeom>
                <a:avLst/>
                <a:gdLst>
                  <a:gd name="T0" fmla="*/ 29 w 31"/>
                  <a:gd name="T1" fmla="*/ 8 h 30"/>
                  <a:gd name="T2" fmla="*/ 31 w 31"/>
                  <a:gd name="T3" fmla="*/ 30 h 30"/>
                  <a:gd name="T4" fmla="*/ 10 w 31"/>
                  <a:gd name="T5" fmla="*/ 30 h 30"/>
                  <a:gd name="T6" fmla="*/ 9 w 31"/>
                  <a:gd name="T7" fmla="*/ 30 h 30"/>
                  <a:gd name="T8" fmla="*/ 7 w 31"/>
                  <a:gd name="T9" fmla="*/ 23 h 30"/>
                  <a:gd name="T10" fmla="*/ 7 w 31"/>
                  <a:gd name="T11" fmla="*/ 23 h 30"/>
                  <a:gd name="T12" fmla="*/ 5 w 31"/>
                  <a:gd name="T13" fmla="*/ 22 h 30"/>
                  <a:gd name="T14" fmla="*/ 3 w 31"/>
                  <a:gd name="T15" fmla="*/ 22 h 30"/>
                  <a:gd name="T16" fmla="*/ 0 w 31"/>
                  <a:gd name="T17" fmla="*/ 0 h 30"/>
                  <a:gd name="T18" fmla="*/ 29 w 31"/>
                  <a:gd name="T19" fmla="*/ 0 h 30"/>
                  <a:gd name="T20" fmla="*/ 29 w 31"/>
                  <a:gd name="T21" fmla="*/ 8 h 30"/>
                  <a:gd name="T22" fmla="*/ 29 w 31"/>
                  <a:gd name="T23"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0">
                    <a:moveTo>
                      <a:pt x="29" y="8"/>
                    </a:moveTo>
                    <a:lnTo>
                      <a:pt x="31" y="30"/>
                    </a:lnTo>
                    <a:lnTo>
                      <a:pt x="10" y="30"/>
                    </a:lnTo>
                    <a:lnTo>
                      <a:pt x="9" y="30"/>
                    </a:lnTo>
                    <a:lnTo>
                      <a:pt x="7" y="23"/>
                    </a:lnTo>
                    <a:lnTo>
                      <a:pt x="7" y="23"/>
                    </a:lnTo>
                    <a:lnTo>
                      <a:pt x="5" y="22"/>
                    </a:lnTo>
                    <a:lnTo>
                      <a:pt x="3" y="22"/>
                    </a:lnTo>
                    <a:lnTo>
                      <a:pt x="0" y="0"/>
                    </a:lnTo>
                    <a:lnTo>
                      <a:pt x="29" y="0"/>
                    </a:lnTo>
                    <a:lnTo>
                      <a:pt x="29" y="8"/>
                    </a:lnTo>
                    <a:lnTo>
                      <a:pt x="29" y="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58" name="Freeform 2920"/>
              <p:cNvSpPr>
                <a:spLocks/>
              </p:cNvSpPr>
              <p:nvPr/>
            </p:nvSpPr>
            <p:spPr bwMode="auto">
              <a:xfrm>
                <a:off x="3508" y="1877"/>
                <a:ext cx="31" cy="30"/>
              </a:xfrm>
              <a:custGeom>
                <a:avLst/>
                <a:gdLst>
                  <a:gd name="T0" fmla="*/ 29 w 31"/>
                  <a:gd name="T1" fmla="*/ 8 h 30"/>
                  <a:gd name="T2" fmla="*/ 31 w 31"/>
                  <a:gd name="T3" fmla="*/ 30 h 30"/>
                  <a:gd name="T4" fmla="*/ 10 w 31"/>
                  <a:gd name="T5" fmla="*/ 30 h 30"/>
                  <a:gd name="T6" fmla="*/ 9 w 31"/>
                  <a:gd name="T7" fmla="*/ 30 h 30"/>
                  <a:gd name="T8" fmla="*/ 7 w 31"/>
                  <a:gd name="T9" fmla="*/ 23 h 30"/>
                  <a:gd name="T10" fmla="*/ 7 w 31"/>
                  <a:gd name="T11" fmla="*/ 23 h 30"/>
                  <a:gd name="T12" fmla="*/ 5 w 31"/>
                  <a:gd name="T13" fmla="*/ 22 h 30"/>
                  <a:gd name="T14" fmla="*/ 3 w 31"/>
                  <a:gd name="T15" fmla="*/ 22 h 30"/>
                  <a:gd name="T16" fmla="*/ 0 w 31"/>
                  <a:gd name="T17" fmla="*/ 0 h 30"/>
                  <a:gd name="T18" fmla="*/ 29 w 31"/>
                  <a:gd name="T19" fmla="*/ 0 h 30"/>
                  <a:gd name="T20" fmla="*/ 29 w 31"/>
                  <a:gd name="T21" fmla="*/ 8 h 30"/>
                  <a:gd name="T22" fmla="*/ 29 w 31"/>
                  <a:gd name="T23"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0">
                    <a:moveTo>
                      <a:pt x="29" y="8"/>
                    </a:moveTo>
                    <a:lnTo>
                      <a:pt x="31" y="30"/>
                    </a:lnTo>
                    <a:lnTo>
                      <a:pt x="10" y="30"/>
                    </a:lnTo>
                    <a:lnTo>
                      <a:pt x="9" y="30"/>
                    </a:lnTo>
                    <a:lnTo>
                      <a:pt x="7" y="23"/>
                    </a:lnTo>
                    <a:lnTo>
                      <a:pt x="7" y="23"/>
                    </a:lnTo>
                    <a:lnTo>
                      <a:pt x="5" y="22"/>
                    </a:lnTo>
                    <a:lnTo>
                      <a:pt x="3" y="22"/>
                    </a:lnTo>
                    <a:lnTo>
                      <a:pt x="0" y="0"/>
                    </a:lnTo>
                    <a:lnTo>
                      <a:pt x="29" y="0"/>
                    </a:lnTo>
                    <a:lnTo>
                      <a:pt x="29" y="8"/>
                    </a:lnTo>
                    <a:lnTo>
                      <a:pt x="29"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59" name="Freeform 2921"/>
              <p:cNvSpPr>
                <a:spLocks/>
              </p:cNvSpPr>
              <p:nvPr/>
            </p:nvSpPr>
            <p:spPr bwMode="auto">
              <a:xfrm>
                <a:off x="3457" y="1831"/>
                <a:ext cx="41" cy="32"/>
              </a:xfrm>
              <a:custGeom>
                <a:avLst/>
                <a:gdLst>
                  <a:gd name="T0" fmla="*/ 39 w 41"/>
                  <a:gd name="T1" fmla="*/ 0 h 32"/>
                  <a:gd name="T2" fmla="*/ 41 w 41"/>
                  <a:gd name="T3" fmla="*/ 10 h 32"/>
                  <a:gd name="T4" fmla="*/ 41 w 41"/>
                  <a:gd name="T5" fmla="*/ 32 h 32"/>
                  <a:gd name="T6" fmla="*/ 15 w 41"/>
                  <a:gd name="T7" fmla="*/ 32 h 32"/>
                  <a:gd name="T8" fmla="*/ 15 w 41"/>
                  <a:gd name="T9" fmla="*/ 30 h 32"/>
                  <a:gd name="T10" fmla="*/ 15 w 41"/>
                  <a:gd name="T11" fmla="*/ 29 h 32"/>
                  <a:gd name="T12" fmla="*/ 10 w 41"/>
                  <a:gd name="T13" fmla="*/ 24 h 32"/>
                  <a:gd name="T14" fmla="*/ 7 w 41"/>
                  <a:gd name="T15" fmla="*/ 12 h 32"/>
                  <a:gd name="T16" fmla="*/ 5 w 41"/>
                  <a:gd name="T17" fmla="*/ 10 h 32"/>
                  <a:gd name="T18" fmla="*/ 7 w 41"/>
                  <a:gd name="T19" fmla="*/ 10 h 32"/>
                  <a:gd name="T20" fmla="*/ 9 w 41"/>
                  <a:gd name="T21" fmla="*/ 7 h 32"/>
                  <a:gd name="T22" fmla="*/ 5 w 41"/>
                  <a:gd name="T23" fmla="*/ 3 h 32"/>
                  <a:gd name="T24" fmla="*/ 5 w 41"/>
                  <a:gd name="T25" fmla="*/ 5 h 32"/>
                  <a:gd name="T26" fmla="*/ 5 w 41"/>
                  <a:gd name="T27" fmla="*/ 7 h 32"/>
                  <a:gd name="T28" fmla="*/ 2 w 41"/>
                  <a:gd name="T29" fmla="*/ 7 h 32"/>
                  <a:gd name="T30" fmla="*/ 2 w 41"/>
                  <a:gd name="T31" fmla="*/ 5 h 32"/>
                  <a:gd name="T32" fmla="*/ 0 w 41"/>
                  <a:gd name="T33" fmla="*/ 5 h 32"/>
                  <a:gd name="T34" fmla="*/ 0 w 41"/>
                  <a:gd name="T35" fmla="*/ 5 h 32"/>
                  <a:gd name="T36" fmla="*/ 0 w 41"/>
                  <a:gd name="T37" fmla="*/ 2 h 32"/>
                  <a:gd name="T38" fmla="*/ 0 w 41"/>
                  <a:gd name="T39" fmla="*/ 0 h 32"/>
                  <a:gd name="T40" fmla="*/ 0 w 41"/>
                  <a:gd name="T41" fmla="*/ 0 h 32"/>
                  <a:gd name="T42" fmla="*/ 2 w 41"/>
                  <a:gd name="T43" fmla="*/ 0 h 32"/>
                  <a:gd name="T44" fmla="*/ 7 w 41"/>
                  <a:gd name="T45" fmla="*/ 0 h 32"/>
                  <a:gd name="T46" fmla="*/ 7 w 41"/>
                  <a:gd name="T47" fmla="*/ 0 h 32"/>
                  <a:gd name="T48" fmla="*/ 9 w 41"/>
                  <a:gd name="T49" fmla="*/ 0 h 32"/>
                  <a:gd name="T50" fmla="*/ 12 w 41"/>
                  <a:gd name="T51" fmla="*/ 0 h 32"/>
                  <a:gd name="T52" fmla="*/ 14 w 41"/>
                  <a:gd name="T53" fmla="*/ 0 h 32"/>
                  <a:gd name="T54" fmla="*/ 15 w 41"/>
                  <a:gd name="T55" fmla="*/ 0 h 32"/>
                  <a:gd name="T56" fmla="*/ 17 w 41"/>
                  <a:gd name="T57" fmla="*/ 0 h 32"/>
                  <a:gd name="T58" fmla="*/ 17 w 41"/>
                  <a:gd name="T59" fmla="*/ 0 h 32"/>
                  <a:gd name="T60" fmla="*/ 17 w 41"/>
                  <a:gd name="T61" fmla="*/ 0 h 32"/>
                  <a:gd name="T62" fmla="*/ 21 w 41"/>
                  <a:gd name="T63" fmla="*/ 0 h 32"/>
                  <a:gd name="T64" fmla="*/ 24 w 41"/>
                  <a:gd name="T65" fmla="*/ 0 h 32"/>
                  <a:gd name="T66" fmla="*/ 27 w 41"/>
                  <a:gd name="T67" fmla="*/ 0 h 32"/>
                  <a:gd name="T68" fmla="*/ 27 w 41"/>
                  <a:gd name="T69" fmla="*/ 0 h 32"/>
                  <a:gd name="T70" fmla="*/ 29 w 41"/>
                  <a:gd name="T71" fmla="*/ 0 h 32"/>
                  <a:gd name="T72" fmla="*/ 31 w 41"/>
                  <a:gd name="T73" fmla="*/ 0 h 32"/>
                  <a:gd name="T74" fmla="*/ 38 w 41"/>
                  <a:gd name="T75" fmla="*/ 0 h 32"/>
                  <a:gd name="T76" fmla="*/ 38 w 41"/>
                  <a:gd name="T77" fmla="*/ 0 h 32"/>
                  <a:gd name="T78" fmla="*/ 38 w 41"/>
                  <a:gd name="T79" fmla="*/ 0 h 32"/>
                  <a:gd name="T80" fmla="*/ 39 w 41"/>
                  <a:gd name="T81" fmla="*/ 0 h 32"/>
                  <a:gd name="T82" fmla="*/ 39 w 41"/>
                  <a:gd name="T83" fmla="*/ 0 h 32"/>
                  <a:gd name="T84" fmla="*/ 39 w 41"/>
                  <a:gd name="T85" fmla="*/ 0 h 32"/>
                  <a:gd name="T86" fmla="*/ 39 w 41"/>
                  <a:gd name="T87" fmla="*/ 0 h 32"/>
                  <a:gd name="T88" fmla="*/ 39 w 41"/>
                  <a:gd name="T8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32">
                    <a:moveTo>
                      <a:pt x="39" y="0"/>
                    </a:moveTo>
                    <a:lnTo>
                      <a:pt x="41" y="10"/>
                    </a:lnTo>
                    <a:lnTo>
                      <a:pt x="41" y="32"/>
                    </a:lnTo>
                    <a:lnTo>
                      <a:pt x="15" y="32"/>
                    </a:lnTo>
                    <a:lnTo>
                      <a:pt x="15" y="30"/>
                    </a:lnTo>
                    <a:lnTo>
                      <a:pt x="15" y="29"/>
                    </a:lnTo>
                    <a:lnTo>
                      <a:pt x="10" y="24"/>
                    </a:lnTo>
                    <a:lnTo>
                      <a:pt x="7" y="12"/>
                    </a:lnTo>
                    <a:lnTo>
                      <a:pt x="5" y="10"/>
                    </a:lnTo>
                    <a:lnTo>
                      <a:pt x="7" y="10"/>
                    </a:lnTo>
                    <a:lnTo>
                      <a:pt x="9" y="7"/>
                    </a:lnTo>
                    <a:lnTo>
                      <a:pt x="5" y="3"/>
                    </a:lnTo>
                    <a:lnTo>
                      <a:pt x="5" y="5"/>
                    </a:lnTo>
                    <a:lnTo>
                      <a:pt x="5" y="7"/>
                    </a:lnTo>
                    <a:lnTo>
                      <a:pt x="2" y="7"/>
                    </a:lnTo>
                    <a:lnTo>
                      <a:pt x="2" y="5"/>
                    </a:lnTo>
                    <a:lnTo>
                      <a:pt x="0" y="5"/>
                    </a:lnTo>
                    <a:lnTo>
                      <a:pt x="0" y="5"/>
                    </a:lnTo>
                    <a:lnTo>
                      <a:pt x="0" y="2"/>
                    </a:lnTo>
                    <a:lnTo>
                      <a:pt x="0" y="0"/>
                    </a:lnTo>
                    <a:lnTo>
                      <a:pt x="0" y="0"/>
                    </a:lnTo>
                    <a:lnTo>
                      <a:pt x="2" y="0"/>
                    </a:lnTo>
                    <a:lnTo>
                      <a:pt x="7" y="0"/>
                    </a:lnTo>
                    <a:lnTo>
                      <a:pt x="7" y="0"/>
                    </a:lnTo>
                    <a:lnTo>
                      <a:pt x="9" y="0"/>
                    </a:lnTo>
                    <a:lnTo>
                      <a:pt x="12" y="0"/>
                    </a:lnTo>
                    <a:lnTo>
                      <a:pt x="14" y="0"/>
                    </a:lnTo>
                    <a:lnTo>
                      <a:pt x="15" y="0"/>
                    </a:lnTo>
                    <a:lnTo>
                      <a:pt x="17" y="0"/>
                    </a:lnTo>
                    <a:lnTo>
                      <a:pt x="17" y="0"/>
                    </a:lnTo>
                    <a:lnTo>
                      <a:pt x="17" y="0"/>
                    </a:lnTo>
                    <a:lnTo>
                      <a:pt x="21" y="0"/>
                    </a:lnTo>
                    <a:lnTo>
                      <a:pt x="24" y="0"/>
                    </a:lnTo>
                    <a:lnTo>
                      <a:pt x="27" y="0"/>
                    </a:lnTo>
                    <a:lnTo>
                      <a:pt x="27" y="0"/>
                    </a:lnTo>
                    <a:lnTo>
                      <a:pt x="29" y="0"/>
                    </a:lnTo>
                    <a:lnTo>
                      <a:pt x="31" y="0"/>
                    </a:lnTo>
                    <a:lnTo>
                      <a:pt x="38" y="0"/>
                    </a:lnTo>
                    <a:lnTo>
                      <a:pt x="38" y="0"/>
                    </a:lnTo>
                    <a:lnTo>
                      <a:pt x="38" y="0"/>
                    </a:lnTo>
                    <a:lnTo>
                      <a:pt x="39" y="0"/>
                    </a:lnTo>
                    <a:lnTo>
                      <a:pt x="39" y="0"/>
                    </a:lnTo>
                    <a:lnTo>
                      <a:pt x="39" y="0"/>
                    </a:lnTo>
                    <a:lnTo>
                      <a:pt x="39"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60" name="Freeform 2922"/>
              <p:cNvSpPr>
                <a:spLocks/>
              </p:cNvSpPr>
              <p:nvPr/>
            </p:nvSpPr>
            <p:spPr bwMode="auto">
              <a:xfrm>
                <a:off x="3457" y="1831"/>
                <a:ext cx="41" cy="32"/>
              </a:xfrm>
              <a:custGeom>
                <a:avLst/>
                <a:gdLst>
                  <a:gd name="T0" fmla="*/ 39 w 41"/>
                  <a:gd name="T1" fmla="*/ 0 h 32"/>
                  <a:gd name="T2" fmla="*/ 41 w 41"/>
                  <a:gd name="T3" fmla="*/ 10 h 32"/>
                  <a:gd name="T4" fmla="*/ 41 w 41"/>
                  <a:gd name="T5" fmla="*/ 32 h 32"/>
                  <a:gd name="T6" fmla="*/ 15 w 41"/>
                  <a:gd name="T7" fmla="*/ 32 h 32"/>
                  <a:gd name="T8" fmla="*/ 15 w 41"/>
                  <a:gd name="T9" fmla="*/ 30 h 32"/>
                  <a:gd name="T10" fmla="*/ 15 w 41"/>
                  <a:gd name="T11" fmla="*/ 29 h 32"/>
                  <a:gd name="T12" fmla="*/ 10 w 41"/>
                  <a:gd name="T13" fmla="*/ 24 h 32"/>
                  <a:gd name="T14" fmla="*/ 7 w 41"/>
                  <a:gd name="T15" fmla="*/ 12 h 32"/>
                  <a:gd name="T16" fmla="*/ 5 w 41"/>
                  <a:gd name="T17" fmla="*/ 10 h 32"/>
                  <a:gd name="T18" fmla="*/ 7 w 41"/>
                  <a:gd name="T19" fmla="*/ 10 h 32"/>
                  <a:gd name="T20" fmla="*/ 9 w 41"/>
                  <a:gd name="T21" fmla="*/ 7 h 32"/>
                  <a:gd name="T22" fmla="*/ 5 w 41"/>
                  <a:gd name="T23" fmla="*/ 3 h 32"/>
                  <a:gd name="T24" fmla="*/ 5 w 41"/>
                  <a:gd name="T25" fmla="*/ 5 h 32"/>
                  <a:gd name="T26" fmla="*/ 5 w 41"/>
                  <a:gd name="T27" fmla="*/ 7 h 32"/>
                  <a:gd name="T28" fmla="*/ 2 w 41"/>
                  <a:gd name="T29" fmla="*/ 7 h 32"/>
                  <a:gd name="T30" fmla="*/ 2 w 41"/>
                  <a:gd name="T31" fmla="*/ 5 h 32"/>
                  <a:gd name="T32" fmla="*/ 0 w 41"/>
                  <a:gd name="T33" fmla="*/ 5 h 32"/>
                  <a:gd name="T34" fmla="*/ 0 w 41"/>
                  <a:gd name="T35" fmla="*/ 5 h 32"/>
                  <a:gd name="T36" fmla="*/ 0 w 41"/>
                  <a:gd name="T37" fmla="*/ 2 h 32"/>
                  <a:gd name="T38" fmla="*/ 0 w 41"/>
                  <a:gd name="T39" fmla="*/ 0 h 32"/>
                  <a:gd name="T40" fmla="*/ 0 w 41"/>
                  <a:gd name="T41" fmla="*/ 0 h 32"/>
                  <a:gd name="T42" fmla="*/ 2 w 41"/>
                  <a:gd name="T43" fmla="*/ 0 h 32"/>
                  <a:gd name="T44" fmla="*/ 7 w 41"/>
                  <a:gd name="T45" fmla="*/ 0 h 32"/>
                  <a:gd name="T46" fmla="*/ 7 w 41"/>
                  <a:gd name="T47" fmla="*/ 0 h 32"/>
                  <a:gd name="T48" fmla="*/ 9 w 41"/>
                  <a:gd name="T49" fmla="*/ 0 h 32"/>
                  <a:gd name="T50" fmla="*/ 12 w 41"/>
                  <a:gd name="T51" fmla="*/ 0 h 32"/>
                  <a:gd name="T52" fmla="*/ 14 w 41"/>
                  <a:gd name="T53" fmla="*/ 0 h 32"/>
                  <a:gd name="T54" fmla="*/ 15 w 41"/>
                  <a:gd name="T55" fmla="*/ 0 h 32"/>
                  <a:gd name="T56" fmla="*/ 17 w 41"/>
                  <a:gd name="T57" fmla="*/ 0 h 32"/>
                  <a:gd name="T58" fmla="*/ 17 w 41"/>
                  <a:gd name="T59" fmla="*/ 0 h 32"/>
                  <a:gd name="T60" fmla="*/ 17 w 41"/>
                  <a:gd name="T61" fmla="*/ 0 h 32"/>
                  <a:gd name="T62" fmla="*/ 21 w 41"/>
                  <a:gd name="T63" fmla="*/ 0 h 32"/>
                  <a:gd name="T64" fmla="*/ 24 w 41"/>
                  <a:gd name="T65" fmla="*/ 0 h 32"/>
                  <a:gd name="T66" fmla="*/ 27 w 41"/>
                  <a:gd name="T67" fmla="*/ 0 h 32"/>
                  <a:gd name="T68" fmla="*/ 27 w 41"/>
                  <a:gd name="T69" fmla="*/ 0 h 32"/>
                  <a:gd name="T70" fmla="*/ 29 w 41"/>
                  <a:gd name="T71" fmla="*/ 0 h 32"/>
                  <a:gd name="T72" fmla="*/ 31 w 41"/>
                  <a:gd name="T73" fmla="*/ 0 h 32"/>
                  <a:gd name="T74" fmla="*/ 38 w 41"/>
                  <a:gd name="T75" fmla="*/ 0 h 32"/>
                  <a:gd name="T76" fmla="*/ 38 w 41"/>
                  <a:gd name="T77" fmla="*/ 0 h 32"/>
                  <a:gd name="T78" fmla="*/ 38 w 41"/>
                  <a:gd name="T79" fmla="*/ 0 h 32"/>
                  <a:gd name="T80" fmla="*/ 39 w 41"/>
                  <a:gd name="T81" fmla="*/ 0 h 32"/>
                  <a:gd name="T82" fmla="*/ 39 w 41"/>
                  <a:gd name="T83" fmla="*/ 0 h 32"/>
                  <a:gd name="T84" fmla="*/ 39 w 41"/>
                  <a:gd name="T85" fmla="*/ 0 h 32"/>
                  <a:gd name="T86" fmla="*/ 39 w 41"/>
                  <a:gd name="T87" fmla="*/ 0 h 32"/>
                  <a:gd name="T88" fmla="*/ 39 w 41"/>
                  <a:gd name="T8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32">
                    <a:moveTo>
                      <a:pt x="39" y="0"/>
                    </a:moveTo>
                    <a:lnTo>
                      <a:pt x="41" y="10"/>
                    </a:lnTo>
                    <a:lnTo>
                      <a:pt x="41" y="32"/>
                    </a:lnTo>
                    <a:lnTo>
                      <a:pt x="15" y="32"/>
                    </a:lnTo>
                    <a:lnTo>
                      <a:pt x="15" y="30"/>
                    </a:lnTo>
                    <a:lnTo>
                      <a:pt x="15" y="29"/>
                    </a:lnTo>
                    <a:lnTo>
                      <a:pt x="10" y="24"/>
                    </a:lnTo>
                    <a:lnTo>
                      <a:pt x="7" y="12"/>
                    </a:lnTo>
                    <a:lnTo>
                      <a:pt x="5" y="10"/>
                    </a:lnTo>
                    <a:lnTo>
                      <a:pt x="7" y="10"/>
                    </a:lnTo>
                    <a:lnTo>
                      <a:pt x="9" y="7"/>
                    </a:lnTo>
                    <a:lnTo>
                      <a:pt x="5" y="3"/>
                    </a:lnTo>
                    <a:lnTo>
                      <a:pt x="5" y="5"/>
                    </a:lnTo>
                    <a:lnTo>
                      <a:pt x="5" y="7"/>
                    </a:lnTo>
                    <a:lnTo>
                      <a:pt x="2" y="7"/>
                    </a:lnTo>
                    <a:lnTo>
                      <a:pt x="2" y="5"/>
                    </a:lnTo>
                    <a:lnTo>
                      <a:pt x="0" y="5"/>
                    </a:lnTo>
                    <a:lnTo>
                      <a:pt x="0" y="5"/>
                    </a:lnTo>
                    <a:lnTo>
                      <a:pt x="0" y="2"/>
                    </a:lnTo>
                    <a:lnTo>
                      <a:pt x="0" y="0"/>
                    </a:lnTo>
                    <a:lnTo>
                      <a:pt x="0" y="0"/>
                    </a:lnTo>
                    <a:lnTo>
                      <a:pt x="2" y="0"/>
                    </a:lnTo>
                    <a:lnTo>
                      <a:pt x="7" y="0"/>
                    </a:lnTo>
                    <a:lnTo>
                      <a:pt x="7" y="0"/>
                    </a:lnTo>
                    <a:lnTo>
                      <a:pt x="9" y="0"/>
                    </a:lnTo>
                    <a:lnTo>
                      <a:pt x="12" y="0"/>
                    </a:lnTo>
                    <a:lnTo>
                      <a:pt x="14" y="0"/>
                    </a:lnTo>
                    <a:lnTo>
                      <a:pt x="15" y="0"/>
                    </a:lnTo>
                    <a:lnTo>
                      <a:pt x="17" y="0"/>
                    </a:lnTo>
                    <a:lnTo>
                      <a:pt x="17" y="0"/>
                    </a:lnTo>
                    <a:lnTo>
                      <a:pt x="17" y="0"/>
                    </a:lnTo>
                    <a:lnTo>
                      <a:pt x="21" y="0"/>
                    </a:lnTo>
                    <a:lnTo>
                      <a:pt x="24" y="0"/>
                    </a:lnTo>
                    <a:lnTo>
                      <a:pt x="27" y="0"/>
                    </a:lnTo>
                    <a:lnTo>
                      <a:pt x="27" y="0"/>
                    </a:lnTo>
                    <a:lnTo>
                      <a:pt x="29" y="0"/>
                    </a:lnTo>
                    <a:lnTo>
                      <a:pt x="31" y="0"/>
                    </a:lnTo>
                    <a:lnTo>
                      <a:pt x="38" y="0"/>
                    </a:lnTo>
                    <a:lnTo>
                      <a:pt x="38" y="0"/>
                    </a:lnTo>
                    <a:lnTo>
                      <a:pt x="38" y="0"/>
                    </a:lnTo>
                    <a:lnTo>
                      <a:pt x="39" y="0"/>
                    </a:lnTo>
                    <a:lnTo>
                      <a:pt x="39" y="0"/>
                    </a:lnTo>
                    <a:lnTo>
                      <a:pt x="39" y="0"/>
                    </a:lnTo>
                    <a:lnTo>
                      <a:pt x="39"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61" name="Freeform 2923"/>
              <p:cNvSpPr>
                <a:spLocks/>
              </p:cNvSpPr>
              <p:nvPr/>
            </p:nvSpPr>
            <p:spPr bwMode="auto">
              <a:xfrm>
                <a:off x="3696" y="1950"/>
                <a:ext cx="63" cy="28"/>
              </a:xfrm>
              <a:custGeom>
                <a:avLst/>
                <a:gdLst>
                  <a:gd name="T0" fmla="*/ 61 w 63"/>
                  <a:gd name="T1" fmla="*/ 0 h 28"/>
                  <a:gd name="T2" fmla="*/ 63 w 63"/>
                  <a:gd name="T3" fmla="*/ 18 h 28"/>
                  <a:gd name="T4" fmla="*/ 48 w 63"/>
                  <a:gd name="T5" fmla="*/ 18 h 28"/>
                  <a:gd name="T6" fmla="*/ 48 w 63"/>
                  <a:gd name="T7" fmla="*/ 27 h 28"/>
                  <a:gd name="T8" fmla="*/ 15 w 63"/>
                  <a:gd name="T9" fmla="*/ 28 h 28"/>
                  <a:gd name="T10" fmla="*/ 15 w 63"/>
                  <a:gd name="T11" fmla="*/ 10 h 28"/>
                  <a:gd name="T12" fmla="*/ 0 w 63"/>
                  <a:gd name="T13" fmla="*/ 10 h 28"/>
                  <a:gd name="T14" fmla="*/ 0 w 63"/>
                  <a:gd name="T15" fmla="*/ 10 h 28"/>
                  <a:gd name="T16" fmla="*/ 0 w 63"/>
                  <a:gd name="T17" fmla="*/ 0 h 28"/>
                  <a:gd name="T18" fmla="*/ 41 w 63"/>
                  <a:gd name="T19" fmla="*/ 0 h 28"/>
                  <a:gd name="T20" fmla="*/ 41 w 63"/>
                  <a:gd name="T21" fmla="*/ 1 h 28"/>
                  <a:gd name="T22" fmla="*/ 61 w 63"/>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8">
                    <a:moveTo>
                      <a:pt x="61" y="0"/>
                    </a:moveTo>
                    <a:lnTo>
                      <a:pt x="63" y="18"/>
                    </a:lnTo>
                    <a:lnTo>
                      <a:pt x="48" y="18"/>
                    </a:lnTo>
                    <a:lnTo>
                      <a:pt x="48" y="27"/>
                    </a:lnTo>
                    <a:lnTo>
                      <a:pt x="15" y="28"/>
                    </a:lnTo>
                    <a:lnTo>
                      <a:pt x="15" y="10"/>
                    </a:lnTo>
                    <a:lnTo>
                      <a:pt x="0" y="10"/>
                    </a:lnTo>
                    <a:lnTo>
                      <a:pt x="0" y="10"/>
                    </a:lnTo>
                    <a:lnTo>
                      <a:pt x="0" y="0"/>
                    </a:lnTo>
                    <a:lnTo>
                      <a:pt x="41" y="0"/>
                    </a:lnTo>
                    <a:lnTo>
                      <a:pt x="41" y="1"/>
                    </a:lnTo>
                    <a:lnTo>
                      <a:pt x="6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62" name="Freeform 2924"/>
              <p:cNvSpPr>
                <a:spLocks/>
              </p:cNvSpPr>
              <p:nvPr/>
            </p:nvSpPr>
            <p:spPr bwMode="auto">
              <a:xfrm>
                <a:off x="3696" y="1950"/>
                <a:ext cx="63" cy="28"/>
              </a:xfrm>
              <a:custGeom>
                <a:avLst/>
                <a:gdLst>
                  <a:gd name="T0" fmla="*/ 61 w 63"/>
                  <a:gd name="T1" fmla="*/ 0 h 28"/>
                  <a:gd name="T2" fmla="*/ 63 w 63"/>
                  <a:gd name="T3" fmla="*/ 18 h 28"/>
                  <a:gd name="T4" fmla="*/ 48 w 63"/>
                  <a:gd name="T5" fmla="*/ 18 h 28"/>
                  <a:gd name="T6" fmla="*/ 48 w 63"/>
                  <a:gd name="T7" fmla="*/ 27 h 28"/>
                  <a:gd name="T8" fmla="*/ 15 w 63"/>
                  <a:gd name="T9" fmla="*/ 28 h 28"/>
                  <a:gd name="T10" fmla="*/ 15 w 63"/>
                  <a:gd name="T11" fmla="*/ 10 h 28"/>
                  <a:gd name="T12" fmla="*/ 0 w 63"/>
                  <a:gd name="T13" fmla="*/ 10 h 28"/>
                  <a:gd name="T14" fmla="*/ 0 w 63"/>
                  <a:gd name="T15" fmla="*/ 10 h 28"/>
                  <a:gd name="T16" fmla="*/ 0 w 63"/>
                  <a:gd name="T17" fmla="*/ 0 h 28"/>
                  <a:gd name="T18" fmla="*/ 41 w 63"/>
                  <a:gd name="T19" fmla="*/ 0 h 28"/>
                  <a:gd name="T20" fmla="*/ 41 w 63"/>
                  <a:gd name="T21" fmla="*/ 1 h 28"/>
                  <a:gd name="T22" fmla="*/ 61 w 63"/>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8">
                    <a:moveTo>
                      <a:pt x="61" y="0"/>
                    </a:moveTo>
                    <a:lnTo>
                      <a:pt x="63" y="18"/>
                    </a:lnTo>
                    <a:lnTo>
                      <a:pt x="48" y="18"/>
                    </a:lnTo>
                    <a:lnTo>
                      <a:pt x="48" y="27"/>
                    </a:lnTo>
                    <a:lnTo>
                      <a:pt x="15" y="28"/>
                    </a:lnTo>
                    <a:lnTo>
                      <a:pt x="15" y="10"/>
                    </a:lnTo>
                    <a:lnTo>
                      <a:pt x="0" y="10"/>
                    </a:lnTo>
                    <a:lnTo>
                      <a:pt x="0" y="10"/>
                    </a:lnTo>
                    <a:lnTo>
                      <a:pt x="0" y="0"/>
                    </a:lnTo>
                    <a:lnTo>
                      <a:pt x="41" y="0"/>
                    </a:lnTo>
                    <a:lnTo>
                      <a:pt x="41" y="1"/>
                    </a:lnTo>
                    <a:lnTo>
                      <a:pt x="6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63" name="Freeform 2925"/>
              <p:cNvSpPr>
                <a:spLocks/>
              </p:cNvSpPr>
              <p:nvPr/>
            </p:nvSpPr>
            <p:spPr bwMode="auto">
              <a:xfrm>
                <a:off x="3581" y="2195"/>
                <a:ext cx="35" cy="43"/>
              </a:xfrm>
              <a:custGeom>
                <a:avLst/>
                <a:gdLst>
                  <a:gd name="T0" fmla="*/ 35 w 35"/>
                  <a:gd name="T1" fmla="*/ 10 h 43"/>
                  <a:gd name="T2" fmla="*/ 35 w 35"/>
                  <a:gd name="T3" fmla="*/ 43 h 43"/>
                  <a:gd name="T4" fmla="*/ 27 w 35"/>
                  <a:gd name="T5" fmla="*/ 43 h 43"/>
                  <a:gd name="T6" fmla="*/ 25 w 35"/>
                  <a:gd name="T7" fmla="*/ 43 h 43"/>
                  <a:gd name="T8" fmla="*/ 25 w 35"/>
                  <a:gd name="T9" fmla="*/ 43 h 43"/>
                  <a:gd name="T10" fmla="*/ 25 w 35"/>
                  <a:gd name="T11" fmla="*/ 43 h 43"/>
                  <a:gd name="T12" fmla="*/ 25 w 35"/>
                  <a:gd name="T13" fmla="*/ 43 h 43"/>
                  <a:gd name="T14" fmla="*/ 15 w 35"/>
                  <a:gd name="T15" fmla="*/ 43 h 43"/>
                  <a:gd name="T16" fmla="*/ 12 w 35"/>
                  <a:gd name="T17" fmla="*/ 43 h 43"/>
                  <a:gd name="T18" fmla="*/ 10 w 35"/>
                  <a:gd name="T19" fmla="*/ 43 h 43"/>
                  <a:gd name="T20" fmla="*/ 8 w 35"/>
                  <a:gd name="T21" fmla="*/ 43 h 43"/>
                  <a:gd name="T22" fmla="*/ 8 w 35"/>
                  <a:gd name="T23" fmla="*/ 43 h 43"/>
                  <a:gd name="T24" fmla="*/ 0 w 35"/>
                  <a:gd name="T25" fmla="*/ 43 h 43"/>
                  <a:gd name="T26" fmla="*/ 0 w 35"/>
                  <a:gd name="T27" fmla="*/ 19 h 43"/>
                  <a:gd name="T28" fmla="*/ 0 w 35"/>
                  <a:gd name="T29" fmla="*/ 0 h 43"/>
                  <a:gd name="T30" fmla="*/ 32 w 35"/>
                  <a:gd name="T31" fmla="*/ 0 h 43"/>
                  <a:gd name="T32" fmla="*/ 35 w 35"/>
                  <a:gd name="T33"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3">
                    <a:moveTo>
                      <a:pt x="35" y="10"/>
                    </a:moveTo>
                    <a:lnTo>
                      <a:pt x="35" y="43"/>
                    </a:lnTo>
                    <a:lnTo>
                      <a:pt x="27" y="43"/>
                    </a:lnTo>
                    <a:lnTo>
                      <a:pt x="25" y="43"/>
                    </a:lnTo>
                    <a:lnTo>
                      <a:pt x="25" y="43"/>
                    </a:lnTo>
                    <a:lnTo>
                      <a:pt x="25" y="43"/>
                    </a:lnTo>
                    <a:lnTo>
                      <a:pt x="25" y="43"/>
                    </a:lnTo>
                    <a:lnTo>
                      <a:pt x="15" y="43"/>
                    </a:lnTo>
                    <a:lnTo>
                      <a:pt x="12" y="43"/>
                    </a:lnTo>
                    <a:lnTo>
                      <a:pt x="10" y="43"/>
                    </a:lnTo>
                    <a:lnTo>
                      <a:pt x="8" y="43"/>
                    </a:lnTo>
                    <a:lnTo>
                      <a:pt x="8" y="43"/>
                    </a:lnTo>
                    <a:lnTo>
                      <a:pt x="0" y="43"/>
                    </a:lnTo>
                    <a:lnTo>
                      <a:pt x="0" y="19"/>
                    </a:lnTo>
                    <a:lnTo>
                      <a:pt x="0" y="0"/>
                    </a:lnTo>
                    <a:lnTo>
                      <a:pt x="32" y="0"/>
                    </a:lnTo>
                    <a:lnTo>
                      <a:pt x="35"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64" name="Freeform 2926"/>
              <p:cNvSpPr>
                <a:spLocks/>
              </p:cNvSpPr>
              <p:nvPr/>
            </p:nvSpPr>
            <p:spPr bwMode="auto">
              <a:xfrm>
                <a:off x="3581" y="2195"/>
                <a:ext cx="35" cy="43"/>
              </a:xfrm>
              <a:custGeom>
                <a:avLst/>
                <a:gdLst>
                  <a:gd name="T0" fmla="*/ 35 w 35"/>
                  <a:gd name="T1" fmla="*/ 10 h 43"/>
                  <a:gd name="T2" fmla="*/ 35 w 35"/>
                  <a:gd name="T3" fmla="*/ 43 h 43"/>
                  <a:gd name="T4" fmla="*/ 27 w 35"/>
                  <a:gd name="T5" fmla="*/ 43 h 43"/>
                  <a:gd name="T6" fmla="*/ 25 w 35"/>
                  <a:gd name="T7" fmla="*/ 43 h 43"/>
                  <a:gd name="T8" fmla="*/ 25 w 35"/>
                  <a:gd name="T9" fmla="*/ 43 h 43"/>
                  <a:gd name="T10" fmla="*/ 25 w 35"/>
                  <a:gd name="T11" fmla="*/ 43 h 43"/>
                  <a:gd name="T12" fmla="*/ 25 w 35"/>
                  <a:gd name="T13" fmla="*/ 43 h 43"/>
                  <a:gd name="T14" fmla="*/ 15 w 35"/>
                  <a:gd name="T15" fmla="*/ 43 h 43"/>
                  <a:gd name="T16" fmla="*/ 12 w 35"/>
                  <a:gd name="T17" fmla="*/ 43 h 43"/>
                  <a:gd name="T18" fmla="*/ 10 w 35"/>
                  <a:gd name="T19" fmla="*/ 43 h 43"/>
                  <a:gd name="T20" fmla="*/ 8 w 35"/>
                  <a:gd name="T21" fmla="*/ 43 h 43"/>
                  <a:gd name="T22" fmla="*/ 8 w 35"/>
                  <a:gd name="T23" fmla="*/ 43 h 43"/>
                  <a:gd name="T24" fmla="*/ 0 w 35"/>
                  <a:gd name="T25" fmla="*/ 43 h 43"/>
                  <a:gd name="T26" fmla="*/ 0 w 35"/>
                  <a:gd name="T27" fmla="*/ 19 h 43"/>
                  <a:gd name="T28" fmla="*/ 0 w 35"/>
                  <a:gd name="T29" fmla="*/ 0 h 43"/>
                  <a:gd name="T30" fmla="*/ 32 w 35"/>
                  <a:gd name="T31" fmla="*/ 0 h 43"/>
                  <a:gd name="T32" fmla="*/ 35 w 35"/>
                  <a:gd name="T33"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3">
                    <a:moveTo>
                      <a:pt x="35" y="10"/>
                    </a:moveTo>
                    <a:lnTo>
                      <a:pt x="35" y="43"/>
                    </a:lnTo>
                    <a:lnTo>
                      <a:pt x="27" y="43"/>
                    </a:lnTo>
                    <a:lnTo>
                      <a:pt x="25" y="43"/>
                    </a:lnTo>
                    <a:lnTo>
                      <a:pt x="25" y="43"/>
                    </a:lnTo>
                    <a:lnTo>
                      <a:pt x="25" y="43"/>
                    </a:lnTo>
                    <a:lnTo>
                      <a:pt x="25" y="43"/>
                    </a:lnTo>
                    <a:lnTo>
                      <a:pt x="15" y="43"/>
                    </a:lnTo>
                    <a:lnTo>
                      <a:pt x="12" y="43"/>
                    </a:lnTo>
                    <a:lnTo>
                      <a:pt x="10" y="43"/>
                    </a:lnTo>
                    <a:lnTo>
                      <a:pt x="8" y="43"/>
                    </a:lnTo>
                    <a:lnTo>
                      <a:pt x="8" y="43"/>
                    </a:lnTo>
                    <a:lnTo>
                      <a:pt x="0" y="43"/>
                    </a:lnTo>
                    <a:lnTo>
                      <a:pt x="0" y="19"/>
                    </a:lnTo>
                    <a:lnTo>
                      <a:pt x="0" y="0"/>
                    </a:lnTo>
                    <a:lnTo>
                      <a:pt x="32" y="0"/>
                    </a:lnTo>
                    <a:lnTo>
                      <a:pt x="35"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65" name="Freeform 2927"/>
              <p:cNvSpPr>
                <a:spLocks/>
              </p:cNvSpPr>
              <p:nvPr/>
            </p:nvSpPr>
            <p:spPr bwMode="auto">
              <a:xfrm>
                <a:off x="3540" y="2124"/>
                <a:ext cx="39" cy="29"/>
              </a:xfrm>
              <a:custGeom>
                <a:avLst/>
                <a:gdLst>
                  <a:gd name="T0" fmla="*/ 39 w 39"/>
                  <a:gd name="T1" fmla="*/ 7 h 29"/>
                  <a:gd name="T2" fmla="*/ 39 w 39"/>
                  <a:gd name="T3" fmla="*/ 29 h 29"/>
                  <a:gd name="T4" fmla="*/ 0 w 39"/>
                  <a:gd name="T5" fmla="*/ 29 h 29"/>
                  <a:gd name="T6" fmla="*/ 0 w 39"/>
                  <a:gd name="T7" fmla="*/ 29 h 29"/>
                  <a:gd name="T8" fmla="*/ 0 w 39"/>
                  <a:gd name="T9" fmla="*/ 29 h 29"/>
                  <a:gd name="T10" fmla="*/ 0 w 39"/>
                  <a:gd name="T11" fmla="*/ 29 h 29"/>
                  <a:gd name="T12" fmla="*/ 0 w 39"/>
                  <a:gd name="T13" fmla="*/ 25 h 29"/>
                  <a:gd name="T14" fmla="*/ 0 w 39"/>
                  <a:gd name="T15" fmla="*/ 24 h 29"/>
                  <a:gd name="T16" fmla="*/ 0 w 39"/>
                  <a:gd name="T17" fmla="*/ 22 h 29"/>
                  <a:gd name="T18" fmla="*/ 0 w 39"/>
                  <a:gd name="T19" fmla="*/ 20 h 29"/>
                  <a:gd name="T20" fmla="*/ 0 w 39"/>
                  <a:gd name="T21" fmla="*/ 19 h 29"/>
                  <a:gd name="T22" fmla="*/ 0 w 39"/>
                  <a:gd name="T23" fmla="*/ 19 h 29"/>
                  <a:gd name="T24" fmla="*/ 0 w 39"/>
                  <a:gd name="T25" fmla="*/ 19 h 29"/>
                  <a:gd name="T26" fmla="*/ 0 w 39"/>
                  <a:gd name="T27" fmla="*/ 19 h 29"/>
                  <a:gd name="T28" fmla="*/ 0 w 39"/>
                  <a:gd name="T29" fmla="*/ 19 h 29"/>
                  <a:gd name="T30" fmla="*/ 0 w 39"/>
                  <a:gd name="T31" fmla="*/ 17 h 29"/>
                  <a:gd name="T32" fmla="*/ 0 w 39"/>
                  <a:gd name="T33" fmla="*/ 12 h 29"/>
                  <a:gd name="T34" fmla="*/ 0 w 39"/>
                  <a:gd name="T35" fmla="*/ 12 h 29"/>
                  <a:gd name="T36" fmla="*/ 0 w 39"/>
                  <a:gd name="T37" fmla="*/ 10 h 29"/>
                  <a:gd name="T38" fmla="*/ 0 w 39"/>
                  <a:gd name="T39" fmla="*/ 9 h 29"/>
                  <a:gd name="T40" fmla="*/ 0 w 39"/>
                  <a:gd name="T41" fmla="*/ 9 h 29"/>
                  <a:gd name="T42" fmla="*/ 0 w 39"/>
                  <a:gd name="T43" fmla="*/ 9 h 29"/>
                  <a:gd name="T44" fmla="*/ 0 w 39"/>
                  <a:gd name="T45" fmla="*/ 7 h 29"/>
                  <a:gd name="T46" fmla="*/ 0 w 39"/>
                  <a:gd name="T47" fmla="*/ 3 h 29"/>
                  <a:gd name="T48" fmla="*/ 0 w 39"/>
                  <a:gd name="T49" fmla="*/ 3 h 29"/>
                  <a:gd name="T50" fmla="*/ 0 w 39"/>
                  <a:gd name="T51" fmla="*/ 2 h 29"/>
                  <a:gd name="T52" fmla="*/ 0 w 39"/>
                  <a:gd name="T53" fmla="*/ 0 h 29"/>
                  <a:gd name="T54" fmla="*/ 39 w 39"/>
                  <a:gd name="T55" fmla="*/ 0 h 29"/>
                  <a:gd name="T56" fmla="*/ 39 w 39"/>
                  <a:gd name="T5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29">
                    <a:moveTo>
                      <a:pt x="39" y="7"/>
                    </a:moveTo>
                    <a:lnTo>
                      <a:pt x="39" y="29"/>
                    </a:lnTo>
                    <a:lnTo>
                      <a:pt x="0" y="29"/>
                    </a:lnTo>
                    <a:lnTo>
                      <a:pt x="0" y="29"/>
                    </a:lnTo>
                    <a:lnTo>
                      <a:pt x="0" y="29"/>
                    </a:lnTo>
                    <a:lnTo>
                      <a:pt x="0" y="29"/>
                    </a:lnTo>
                    <a:lnTo>
                      <a:pt x="0" y="25"/>
                    </a:lnTo>
                    <a:lnTo>
                      <a:pt x="0" y="24"/>
                    </a:lnTo>
                    <a:lnTo>
                      <a:pt x="0" y="22"/>
                    </a:lnTo>
                    <a:lnTo>
                      <a:pt x="0" y="20"/>
                    </a:lnTo>
                    <a:lnTo>
                      <a:pt x="0" y="19"/>
                    </a:lnTo>
                    <a:lnTo>
                      <a:pt x="0" y="19"/>
                    </a:lnTo>
                    <a:lnTo>
                      <a:pt x="0" y="19"/>
                    </a:lnTo>
                    <a:lnTo>
                      <a:pt x="0" y="19"/>
                    </a:lnTo>
                    <a:lnTo>
                      <a:pt x="0" y="19"/>
                    </a:lnTo>
                    <a:lnTo>
                      <a:pt x="0" y="17"/>
                    </a:lnTo>
                    <a:lnTo>
                      <a:pt x="0" y="12"/>
                    </a:lnTo>
                    <a:lnTo>
                      <a:pt x="0" y="12"/>
                    </a:lnTo>
                    <a:lnTo>
                      <a:pt x="0" y="10"/>
                    </a:lnTo>
                    <a:lnTo>
                      <a:pt x="0" y="9"/>
                    </a:lnTo>
                    <a:lnTo>
                      <a:pt x="0" y="9"/>
                    </a:lnTo>
                    <a:lnTo>
                      <a:pt x="0" y="9"/>
                    </a:lnTo>
                    <a:lnTo>
                      <a:pt x="0" y="7"/>
                    </a:lnTo>
                    <a:lnTo>
                      <a:pt x="0" y="3"/>
                    </a:lnTo>
                    <a:lnTo>
                      <a:pt x="0" y="3"/>
                    </a:lnTo>
                    <a:lnTo>
                      <a:pt x="0" y="2"/>
                    </a:lnTo>
                    <a:lnTo>
                      <a:pt x="0" y="0"/>
                    </a:lnTo>
                    <a:lnTo>
                      <a:pt x="39" y="0"/>
                    </a:lnTo>
                    <a:lnTo>
                      <a:pt x="39"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66" name="Freeform 2928"/>
              <p:cNvSpPr>
                <a:spLocks/>
              </p:cNvSpPr>
              <p:nvPr/>
            </p:nvSpPr>
            <p:spPr bwMode="auto">
              <a:xfrm>
                <a:off x="3540" y="2124"/>
                <a:ext cx="39" cy="29"/>
              </a:xfrm>
              <a:custGeom>
                <a:avLst/>
                <a:gdLst>
                  <a:gd name="T0" fmla="*/ 39 w 39"/>
                  <a:gd name="T1" fmla="*/ 7 h 29"/>
                  <a:gd name="T2" fmla="*/ 39 w 39"/>
                  <a:gd name="T3" fmla="*/ 29 h 29"/>
                  <a:gd name="T4" fmla="*/ 0 w 39"/>
                  <a:gd name="T5" fmla="*/ 29 h 29"/>
                  <a:gd name="T6" fmla="*/ 0 w 39"/>
                  <a:gd name="T7" fmla="*/ 29 h 29"/>
                  <a:gd name="T8" fmla="*/ 0 w 39"/>
                  <a:gd name="T9" fmla="*/ 29 h 29"/>
                  <a:gd name="T10" fmla="*/ 0 w 39"/>
                  <a:gd name="T11" fmla="*/ 29 h 29"/>
                  <a:gd name="T12" fmla="*/ 0 w 39"/>
                  <a:gd name="T13" fmla="*/ 25 h 29"/>
                  <a:gd name="T14" fmla="*/ 0 w 39"/>
                  <a:gd name="T15" fmla="*/ 24 h 29"/>
                  <a:gd name="T16" fmla="*/ 0 w 39"/>
                  <a:gd name="T17" fmla="*/ 22 h 29"/>
                  <a:gd name="T18" fmla="*/ 0 w 39"/>
                  <a:gd name="T19" fmla="*/ 20 h 29"/>
                  <a:gd name="T20" fmla="*/ 0 w 39"/>
                  <a:gd name="T21" fmla="*/ 19 h 29"/>
                  <a:gd name="T22" fmla="*/ 0 w 39"/>
                  <a:gd name="T23" fmla="*/ 19 h 29"/>
                  <a:gd name="T24" fmla="*/ 0 w 39"/>
                  <a:gd name="T25" fmla="*/ 19 h 29"/>
                  <a:gd name="T26" fmla="*/ 0 w 39"/>
                  <a:gd name="T27" fmla="*/ 19 h 29"/>
                  <a:gd name="T28" fmla="*/ 0 w 39"/>
                  <a:gd name="T29" fmla="*/ 19 h 29"/>
                  <a:gd name="T30" fmla="*/ 0 w 39"/>
                  <a:gd name="T31" fmla="*/ 17 h 29"/>
                  <a:gd name="T32" fmla="*/ 0 w 39"/>
                  <a:gd name="T33" fmla="*/ 12 h 29"/>
                  <a:gd name="T34" fmla="*/ 0 w 39"/>
                  <a:gd name="T35" fmla="*/ 12 h 29"/>
                  <a:gd name="T36" fmla="*/ 0 w 39"/>
                  <a:gd name="T37" fmla="*/ 10 h 29"/>
                  <a:gd name="T38" fmla="*/ 0 w 39"/>
                  <a:gd name="T39" fmla="*/ 9 h 29"/>
                  <a:gd name="T40" fmla="*/ 0 w 39"/>
                  <a:gd name="T41" fmla="*/ 9 h 29"/>
                  <a:gd name="T42" fmla="*/ 0 w 39"/>
                  <a:gd name="T43" fmla="*/ 9 h 29"/>
                  <a:gd name="T44" fmla="*/ 0 w 39"/>
                  <a:gd name="T45" fmla="*/ 7 h 29"/>
                  <a:gd name="T46" fmla="*/ 0 w 39"/>
                  <a:gd name="T47" fmla="*/ 3 h 29"/>
                  <a:gd name="T48" fmla="*/ 0 w 39"/>
                  <a:gd name="T49" fmla="*/ 3 h 29"/>
                  <a:gd name="T50" fmla="*/ 0 w 39"/>
                  <a:gd name="T51" fmla="*/ 2 h 29"/>
                  <a:gd name="T52" fmla="*/ 0 w 39"/>
                  <a:gd name="T53" fmla="*/ 0 h 29"/>
                  <a:gd name="T54" fmla="*/ 39 w 39"/>
                  <a:gd name="T55" fmla="*/ 0 h 29"/>
                  <a:gd name="T56" fmla="*/ 39 w 39"/>
                  <a:gd name="T5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29">
                    <a:moveTo>
                      <a:pt x="39" y="7"/>
                    </a:moveTo>
                    <a:lnTo>
                      <a:pt x="39" y="29"/>
                    </a:lnTo>
                    <a:lnTo>
                      <a:pt x="0" y="29"/>
                    </a:lnTo>
                    <a:lnTo>
                      <a:pt x="0" y="29"/>
                    </a:lnTo>
                    <a:lnTo>
                      <a:pt x="0" y="29"/>
                    </a:lnTo>
                    <a:lnTo>
                      <a:pt x="0" y="29"/>
                    </a:lnTo>
                    <a:lnTo>
                      <a:pt x="0" y="25"/>
                    </a:lnTo>
                    <a:lnTo>
                      <a:pt x="0" y="24"/>
                    </a:lnTo>
                    <a:lnTo>
                      <a:pt x="0" y="22"/>
                    </a:lnTo>
                    <a:lnTo>
                      <a:pt x="0" y="20"/>
                    </a:lnTo>
                    <a:lnTo>
                      <a:pt x="0" y="19"/>
                    </a:lnTo>
                    <a:lnTo>
                      <a:pt x="0" y="19"/>
                    </a:lnTo>
                    <a:lnTo>
                      <a:pt x="0" y="19"/>
                    </a:lnTo>
                    <a:lnTo>
                      <a:pt x="0" y="19"/>
                    </a:lnTo>
                    <a:lnTo>
                      <a:pt x="0" y="19"/>
                    </a:lnTo>
                    <a:lnTo>
                      <a:pt x="0" y="17"/>
                    </a:lnTo>
                    <a:lnTo>
                      <a:pt x="0" y="12"/>
                    </a:lnTo>
                    <a:lnTo>
                      <a:pt x="0" y="12"/>
                    </a:lnTo>
                    <a:lnTo>
                      <a:pt x="0" y="10"/>
                    </a:lnTo>
                    <a:lnTo>
                      <a:pt x="0" y="9"/>
                    </a:lnTo>
                    <a:lnTo>
                      <a:pt x="0" y="9"/>
                    </a:lnTo>
                    <a:lnTo>
                      <a:pt x="0" y="9"/>
                    </a:lnTo>
                    <a:lnTo>
                      <a:pt x="0" y="7"/>
                    </a:lnTo>
                    <a:lnTo>
                      <a:pt x="0" y="3"/>
                    </a:lnTo>
                    <a:lnTo>
                      <a:pt x="0" y="3"/>
                    </a:lnTo>
                    <a:lnTo>
                      <a:pt x="0" y="2"/>
                    </a:lnTo>
                    <a:lnTo>
                      <a:pt x="0" y="0"/>
                    </a:lnTo>
                    <a:lnTo>
                      <a:pt x="39" y="0"/>
                    </a:lnTo>
                    <a:lnTo>
                      <a:pt x="39"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67" name="Freeform 2929"/>
              <p:cNvSpPr>
                <a:spLocks/>
              </p:cNvSpPr>
              <p:nvPr/>
            </p:nvSpPr>
            <p:spPr bwMode="auto">
              <a:xfrm>
                <a:off x="3539" y="2041"/>
                <a:ext cx="40" cy="44"/>
              </a:xfrm>
              <a:custGeom>
                <a:avLst/>
                <a:gdLst>
                  <a:gd name="T0" fmla="*/ 40 w 40"/>
                  <a:gd name="T1" fmla="*/ 25 h 44"/>
                  <a:gd name="T2" fmla="*/ 40 w 40"/>
                  <a:gd name="T3" fmla="*/ 44 h 44"/>
                  <a:gd name="T4" fmla="*/ 1 w 40"/>
                  <a:gd name="T5" fmla="*/ 42 h 44"/>
                  <a:gd name="T6" fmla="*/ 1 w 40"/>
                  <a:gd name="T7" fmla="*/ 42 h 44"/>
                  <a:gd name="T8" fmla="*/ 1 w 40"/>
                  <a:gd name="T9" fmla="*/ 41 h 44"/>
                  <a:gd name="T10" fmla="*/ 1 w 40"/>
                  <a:gd name="T11" fmla="*/ 41 h 44"/>
                  <a:gd name="T12" fmla="*/ 1 w 40"/>
                  <a:gd name="T13" fmla="*/ 32 h 44"/>
                  <a:gd name="T14" fmla="*/ 1 w 40"/>
                  <a:gd name="T15" fmla="*/ 32 h 44"/>
                  <a:gd name="T16" fmla="*/ 1 w 40"/>
                  <a:gd name="T17" fmla="*/ 31 h 44"/>
                  <a:gd name="T18" fmla="*/ 1 w 40"/>
                  <a:gd name="T19" fmla="*/ 29 h 44"/>
                  <a:gd name="T20" fmla="*/ 1 w 40"/>
                  <a:gd name="T21" fmla="*/ 27 h 44"/>
                  <a:gd name="T22" fmla="*/ 1 w 40"/>
                  <a:gd name="T23" fmla="*/ 27 h 44"/>
                  <a:gd name="T24" fmla="*/ 1 w 40"/>
                  <a:gd name="T25" fmla="*/ 25 h 44"/>
                  <a:gd name="T26" fmla="*/ 1 w 40"/>
                  <a:gd name="T27" fmla="*/ 25 h 44"/>
                  <a:gd name="T28" fmla="*/ 1 w 40"/>
                  <a:gd name="T29" fmla="*/ 25 h 44"/>
                  <a:gd name="T30" fmla="*/ 1 w 40"/>
                  <a:gd name="T31" fmla="*/ 24 h 44"/>
                  <a:gd name="T32" fmla="*/ 0 w 40"/>
                  <a:gd name="T33" fmla="*/ 20 h 44"/>
                  <a:gd name="T34" fmla="*/ 0 w 40"/>
                  <a:gd name="T35" fmla="*/ 19 h 44"/>
                  <a:gd name="T36" fmla="*/ 0 w 40"/>
                  <a:gd name="T37" fmla="*/ 19 h 44"/>
                  <a:gd name="T38" fmla="*/ 0 w 40"/>
                  <a:gd name="T39" fmla="*/ 17 h 44"/>
                  <a:gd name="T40" fmla="*/ 0 w 40"/>
                  <a:gd name="T41" fmla="*/ 17 h 44"/>
                  <a:gd name="T42" fmla="*/ 0 w 40"/>
                  <a:gd name="T43" fmla="*/ 15 h 44"/>
                  <a:gd name="T44" fmla="*/ 0 w 40"/>
                  <a:gd name="T45" fmla="*/ 15 h 44"/>
                  <a:gd name="T46" fmla="*/ 0 w 40"/>
                  <a:gd name="T47" fmla="*/ 14 h 44"/>
                  <a:gd name="T48" fmla="*/ 0 w 40"/>
                  <a:gd name="T49" fmla="*/ 12 h 44"/>
                  <a:gd name="T50" fmla="*/ 0 w 40"/>
                  <a:gd name="T51" fmla="*/ 10 h 44"/>
                  <a:gd name="T52" fmla="*/ 0 w 40"/>
                  <a:gd name="T53" fmla="*/ 9 h 44"/>
                  <a:gd name="T54" fmla="*/ 0 w 40"/>
                  <a:gd name="T55" fmla="*/ 9 h 44"/>
                  <a:gd name="T56" fmla="*/ 0 w 40"/>
                  <a:gd name="T57" fmla="*/ 7 h 44"/>
                  <a:gd name="T58" fmla="*/ 0 w 40"/>
                  <a:gd name="T59" fmla="*/ 0 h 44"/>
                  <a:gd name="T60" fmla="*/ 0 w 40"/>
                  <a:gd name="T61" fmla="*/ 0 h 44"/>
                  <a:gd name="T62" fmla="*/ 22 w 40"/>
                  <a:gd name="T63" fmla="*/ 0 h 44"/>
                  <a:gd name="T64" fmla="*/ 39 w 40"/>
                  <a:gd name="T65" fmla="*/ 3 h 44"/>
                  <a:gd name="T66" fmla="*/ 39 w 40"/>
                  <a:gd name="T67" fmla="*/ 25 h 44"/>
                  <a:gd name="T68" fmla="*/ 40 w 40"/>
                  <a:gd name="T69"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4">
                    <a:moveTo>
                      <a:pt x="40" y="25"/>
                    </a:moveTo>
                    <a:lnTo>
                      <a:pt x="40" y="44"/>
                    </a:lnTo>
                    <a:lnTo>
                      <a:pt x="1" y="42"/>
                    </a:lnTo>
                    <a:lnTo>
                      <a:pt x="1" y="42"/>
                    </a:lnTo>
                    <a:lnTo>
                      <a:pt x="1" y="41"/>
                    </a:lnTo>
                    <a:lnTo>
                      <a:pt x="1" y="41"/>
                    </a:lnTo>
                    <a:lnTo>
                      <a:pt x="1" y="32"/>
                    </a:lnTo>
                    <a:lnTo>
                      <a:pt x="1" y="32"/>
                    </a:lnTo>
                    <a:lnTo>
                      <a:pt x="1" y="31"/>
                    </a:lnTo>
                    <a:lnTo>
                      <a:pt x="1" y="29"/>
                    </a:lnTo>
                    <a:lnTo>
                      <a:pt x="1" y="27"/>
                    </a:lnTo>
                    <a:lnTo>
                      <a:pt x="1" y="27"/>
                    </a:lnTo>
                    <a:lnTo>
                      <a:pt x="1" y="25"/>
                    </a:lnTo>
                    <a:lnTo>
                      <a:pt x="1" y="25"/>
                    </a:lnTo>
                    <a:lnTo>
                      <a:pt x="1" y="25"/>
                    </a:lnTo>
                    <a:lnTo>
                      <a:pt x="1" y="24"/>
                    </a:lnTo>
                    <a:lnTo>
                      <a:pt x="0" y="20"/>
                    </a:lnTo>
                    <a:lnTo>
                      <a:pt x="0" y="19"/>
                    </a:lnTo>
                    <a:lnTo>
                      <a:pt x="0" y="19"/>
                    </a:lnTo>
                    <a:lnTo>
                      <a:pt x="0" y="17"/>
                    </a:lnTo>
                    <a:lnTo>
                      <a:pt x="0" y="17"/>
                    </a:lnTo>
                    <a:lnTo>
                      <a:pt x="0" y="15"/>
                    </a:lnTo>
                    <a:lnTo>
                      <a:pt x="0" y="15"/>
                    </a:lnTo>
                    <a:lnTo>
                      <a:pt x="0" y="14"/>
                    </a:lnTo>
                    <a:lnTo>
                      <a:pt x="0" y="12"/>
                    </a:lnTo>
                    <a:lnTo>
                      <a:pt x="0" y="10"/>
                    </a:lnTo>
                    <a:lnTo>
                      <a:pt x="0" y="9"/>
                    </a:lnTo>
                    <a:lnTo>
                      <a:pt x="0" y="9"/>
                    </a:lnTo>
                    <a:lnTo>
                      <a:pt x="0" y="7"/>
                    </a:lnTo>
                    <a:lnTo>
                      <a:pt x="0" y="0"/>
                    </a:lnTo>
                    <a:lnTo>
                      <a:pt x="0" y="0"/>
                    </a:lnTo>
                    <a:lnTo>
                      <a:pt x="22" y="0"/>
                    </a:lnTo>
                    <a:lnTo>
                      <a:pt x="39" y="3"/>
                    </a:lnTo>
                    <a:lnTo>
                      <a:pt x="39" y="25"/>
                    </a:lnTo>
                    <a:lnTo>
                      <a:pt x="40"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68" name="Freeform 2930"/>
              <p:cNvSpPr>
                <a:spLocks/>
              </p:cNvSpPr>
              <p:nvPr/>
            </p:nvSpPr>
            <p:spPr bwMode="auto">
              <a:xfrm>
                <a:off x="3539" y="2041"/>
                <a:ext cx="40" cy="44"/>
              </a:xfrm>
              <a:custGeom>
                <a:avLst/>
                <a:gdLst>
                  <a:gd name="T0" fmla="*/ 40 w 40"/>
                  <a:gd name="T1" fmla="*/ 25 h 44"/>
                  <a:gd name="T2" fmla="*/ 40 w 40"/>
                  <a:gd name="T3" fmla="*/ 44 h 44"/>
                  <a:gd name="T4" fmla="*/ 1 w 40"/>
                  <a:gd name="T5" fmla="*/ 42 h 44"/>
                  <a:gd name="T6" fmla="*/ 1 w 40"/>
                  <a:gd name="T7" fmla="*/ 42 h 44"/>
                  <a:gd name="T8" fmla="*/ 1 w 40"/>
                  <a:gd name="T9" fmla="*/ 41 h 44"/>
                  <a:gd name="T10" fmla="*/ 1 w 40"/>
                  <a:gd name="T11" fmla="*/ 41 h 44"/>
                  <a:gd name="T12" fmla="*/ 1 w 40"/>
                  <a:gd name="T13" fmla="*/ 32 h 44"/>
                  <a:gd name="T14" fmla="*/ 1 w 40"/>
                  <a:gd name="T15" fmla="*/ 32 h 44"/>
                  <a:gd name="T16" fmla="*/ 1 w 40"/>
                  <a:gd name="T17" fmla="*/ 31 h 44"/>
                  <a:gd name="T18" fmla="*/ 1 w 40"/>
                  <a:gd name="T19" fmla="*/ 29 h 44"/>
                  <a:gd name="T20" fmla="*/ 1 w 40"/>
                  <a:gd name="T21" fmla="*/ 27 h 44"/>
                  <a:gd name="T22" fmla="*/ 1 w 40"/>
                  <a:gd name="T23" fmla="*/ 27 h 44"/>
                  <a:gd name="T24" fmla="*/ 1 w 40"/>
                  <a:gd name="T25" fmla="*/ 25 h 44"/>
                  <a:gd name="T26" fmla="*/ 1 w 40"/>
                  <a:gd name="T27" fmla="*/ 25 h 44"/>
                  <a:gd name="T28" fmla="*/ 1 w 40"/>
                  <a:gd name="T29" fmla="*/ 25 h 44"/>
                  <a:gd name="T30" fmla="*/ 1 w 40"/>
                  <a:gd name="T31" fmla="*/ 24 h 44"/>
                  <a:gd name="T32" fmla="*/ 0 w 40"/>
                  <a:gd name="T33" fmla="*/ 20 h 44"/>
                  <a:gd name="T34" fmla="*/ 0 w 40"/>
                  <a:gd name="T35" fmla="*/ 19 h 44"/>
                  <a:gd name="T36" fmla="*/ 0 w 40"/>
                  <a:gd name="T37" fmla="*/ 19 h 44"/>
                  <a:gd name="T38" fmla="*/ 0 w 40"/>
                  <a:gd name="T39" fmla="*/ 17 h 44"/>
                  <a:gd name="T40" fmla="*/ 0 w 40"/>
                  <a:gd name="T41" fmla="*/ 17 h 44"/>
                  <a:gd name="T42" fmla="*/ 0 w 40"/>
                  <a:gd name="T43" fmla="*/ 15 h 44"/>
                  <a:gd name="T44" fmla="*/ 0 w 40"/>
                  <a:gd name="T45" fmla="*/ 15 h 44"/>
                  <a:gd name="T46" fmla="*/ 0 w 40"/>
                  <a:gd name="T47" fmla="*/ 14 h 44"/>
                  <a:gd name="T48" fmla="*/ 0 w 40"/>
                  <a:gd name="T49" fmla="*/ 12 h 44"/>
                  <a:gd name="T50" fmla="*/ 0 w 40"/>
                  <a:gd name="T51" fmla="*/ 10 h 44"/>
                  <a:gd name="T52" fmla="*/ 0 w 40"/>
                  <a:gd name="T53" fmla="*/ 9 h 44"/>
                  <a:gd name="T54" fmla="*/ 0 w 40"/>
                  <a:gd name="T55" fmla="*/ 9 h 44"/>
                  <a:gd name="T56" fmla="*/ 0 w 40"/>
                  <a:gd name="T57" fmla="*/ 7 h 44"/>
                  <a:gd name="T58" fmla="*/ 0 w 40"/>
                  <a:gd name="T59" fmla="*/ 0 h 44"/>
                  <a:gd name="T60" fmla="*/ 0 w 40"/>
                  <a:gd name="T61" fmla="*/ 0 h 44"/>
                  <a:gd name="T62" fmla="*/ 22 w 40"/>
                  <a:gd name="T63" fmla="*/ 0 h 44"/>
                  <a:gd name="T64" fmla="*/ 39 w 40"/>
                  <a:gd name="T65" fmla="*/ 3 h 44"/>
                  <a:gd name="T66" fmla="*/ 39 w 40"/>
                  <a:gd name="T67" fmla="*/ 25 h 44"/>
                  <a:gd name="T68" fmla="*/ 40 w 40"/>
                  <a:gd name="T69"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4">
                    <a:moveTo>
                      <a:pt x="40" y="25"/>
                    </a:moveTo>
                    <a:lnTo>
                      <a:pt x="40" y="44"/>
                    </a:lnTo>
                    <a:lnTo>
                      <a:pt x="1" y="42"/>
                    </a:lnTo>
                    <a:lnTo>
                      <a:pt x="1" y="42"/>
                    </a:lnTo>
                    <a:lnTo>
                      <a:pt x="1" y="41"/>
                    </a:lnTo>
                    <a:lnTo>
                      <a:pt x="1" y="41"/>
                    </a:lnTo>
                    <a:lnTo>
                      <a:pt x="1" y="32"/>
                    </a:lnTo>
                    <a:lnTo>
                      <a:pt x="1" y="32"/>
                    </a:lnTo>
                    <a:lnTo>
                      <a:pt x="1" y="31"/>
                    </a:lnTo>
                    <a:lnTo>
                      <a:pt x="1" y="29"/>
                    </a:lnTo>
                    <a:lnTo>
                      <a:pt x="1" y="27"/>
                    </a:lnTo>
                    <a:lnTo>
                      <a:pt x="1" y="27"/>
                    </a:lnTo>
                    <a:lnTo>
                      <a:pt x="1" y="25"/>
                    </a:lnTo>
                    <a:lnTo>
                      <a:pt x="1" y="25"/>
                    </a:lnTo>
                    <a:lnTo>
                      <a:pt x="1" y="25"/>
                    </a:lnTo>
                    <a:lnTo>
                      <a:pt x="1" y="24"/>
                    </a:lnTo>
                    <a:lnTo>
                      <a:pt x="0" y="20"/>
                    </a:lnTo>
                    <a:lnTo>
                      <a:pt x="0" y="19"/>
                    </a:lnTo>
                    <a:lnTo>
                      <a:pt x="0" y="19"/>
                    </a:lnTo>
                    <a:lnTo>
                      <a:pt x="0" y="17"/>
                    </a:lnTo>
                    <a:lnTo>
                      <a:pt x="0" y="17"/>
                    </a:lnTo>
                    <a:lnTo>
                      <a:pt x="0" y="15"/>
                    </a:lnTo>
                    <a:lnTo>
                      <a:pt x="0" y="15"/>
                    </a:lnTo>
                    <a:lnTo>
                      <a:pt x="0" y="14"/>
                    </a:lnTo>
                    <a:lnTo>
                      <a:pt x="0" y="12"/>
                    </a:lnTo>
                    <a:lnTo>
                      <a:pt x="0" y="10"/>
                    </a:lnTo>
                    <a:lnTo>
                      <a:pt x="0" y="9"/>
                    </a:lnTo>
                    <a:lnTo>
                      <a:pt x="0" y="9"/>
                    </a:lnTo>
                    <a:lnTo>
                      <a:pt x="0" y="7"/>
                    </a:lnTo>
                    <a:lnTo>
                      <a:pt x="0" y="0"/>
                    </a:lnTo>
                    <a:lnTo>
                      <a:pt x="0" y="0"/>
                    </a:lnTo>
                    <a:lnTo>
                      <a:pt x="22" y="0"/>
                    </a:lnTo>
                    <a:lnTo>
                      <a:pt x="39" y="3"/>
                    </a:lnTo>
                    <a:lnTo>
                      <a:pt x="39" y="25"/>
                    </a:lnTo>
                    <a:lnTo>
                      <a:pt x="40"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69" name="Freeform 2931"/>
              <p:cNvSpPr>
                <a:spLocks/>
              </p:cNvSpPr>
              <p:nvPr/>
            </p:nvSpPr>
            <p:spPr bwMode="auto">
              <a:xfrm>
                <a:off x="3616" y="2034"/>
                <a:ext cx="33" cy="46"/>
              </a:xfrm>
              <a:custGeom>
                <a:avLst/>
                <a:gdLst>
                  <a:gd name="T0" fmla="*/ 31 w 33"/>
                  <a:gd name="T1" fmla="*/ 0 h 46"/>
                  <a:gd name="T2" fmla="*/ 31 w 33"/>
                  <a:gd name="T3" fmla="*/ 26 h 46"/>
                  <a:gd name="T4" fmla="*/ 33 w 33"/>
                  <a:gd name="T5" fmla="*/ 46 h 46"/>
                  <a:gd name="T6" fmla="*/ 2 w 33"/>
                  <a:gd name="T7" fmla="*/ 46 h 46"/>
                  <a:gd name="T8" fmla="*/ 2 w 33"/>
                  <a:gd name="T9" fmla="*/ 46 h 46"/>
                  <a:gd name="T10" fmla="*/ 0 w 33"/>
                  <a:gd name="T11" fmla="*/ 32 h 46"/>
                  <a:gd name="T12" fmla="*/ 0 w 33"/>
                  <a:gd name="T13" fmla="*/ 2 h 46"/>
                  <a:gd name="T14" fmla="*/ 16 w 33"/>
                  <a:gd name="T15" fmla="*/ 2 h 46"/>
                  <a:gd name="T16" fmla="*/ 16 w 33"/>
                  <a:gd name="T17" fmla="*/ 0 h 46"/>
                  <a:gd name="T18" fmla="*/ 31 w 33"/>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46">
                    <a:moveTo>
                      <a:pt x="31" y="0"/>
                    </a:moveTo>
                    <a:lnTo>
                      <a:pt x="31" y="26"/>
                    </a:lnTo>
                    <a:lnTo>
                      <a:pt x="33" y="46"/>
                    </a:lnTo>
                    <a:lnTo>
                      <a:pt x="2" y="46"/>
                    </a:lnTo>
                    <a:lnTo>
                      <a:pt x="2" y="46"/>
                    </a:lnTo>
                    <a:lnTo>
                      <a:pt x="0" y="32"/>
                    </a:lnTo>
                    <a:lnTo>
                      <a:pt x="0" y="2"/>
                    </a:lnTo>
                    <a:lnTo>
                      <a:pt x="16" y="2"/>
                    </a:lnTo>
                    <a:lnTo>
                      <a:pt x="16" y="0"/>
                    </a:lnTo>
                    <a:lnTo>
                      <a:pt x="3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70" name="Freeform 2932"/>
              <p:cNvSpPr>
                <a:spLocks/>
              </p:cNvSpPr>
              <p:nvPr/>
            </p:nvSpPr>
            <p:spPr bwMode="auto">
              <a:xfrm>
                <a:off x="3616" y="2034"/>
                <a:ext cx="33" cy="46"/>
              </a:xfrm>
              <a:custGeom>
                <a:avLst/>
                <a:gdLst>
                  <a:gd name="T0" fmla="*/ 31 w 33"/>
                  <a:gd name="T1" fmla="*/ 0 h 46"/>
                  <a:gd name="T2" fmla="*/ 31 w 33"/>
                  <a:gd name="T3" fmla="*/ 26 h 46"/>
                  <a:gd name="T4" fmla="*/ 33 w 33"/>
                  <a:gd name="T5" fmla="*/ 46 h 46"/>
                  <a:gd name="T6" fmla="*/ 2 w 33"/>
                  <a:gd name="T7" fmla="*/ 46 h 46"/>
                  <a:gd name="T8" fmla="*/ 2 w 33"/>
                  <a:gd name="T9" fmla="*/ 46 h 46"/>
                  <a:gd name="T10" fmla="*/ 0 w 33"/>
                  <a:gd name="T11" fmla="*/ 32 h 46"/>
                  <a:gd name="T12" fmla="*/ 0 w 33"/>
                  <a:gd name="T13" fmla="*/ 2 h 46"/>
                  <a:gd name="T14" fmla="*/ 16 w 33"/>
                  <a:gd name="T15" fmla="*/ 2 h 46"/>
                  <a:gd name="T16" fmla="*/ 16 w 33"/>
                  <a:gd name="T17" fmla="*/ 0 h 46"/>
                  <a:gd name="T18" fmla="*/ 31 w 33"/>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46">
                    <a:moveTo>
                      <a:pt x="31" y="0"/>
                    </a:moveTo>
                    <a:lnTo>
                      <a:pt x="31" y="26"/>
                    </a:lnTo>
                    <a:lnTo>
                      <a:pt x="33" y="46"/>
                    </a:lnTo>
                    <a:lnTo>
                      <a:pt x="2" y="46"/>
                    </a:lnTo>
                    <a:lnTo>
                      <a:pt x="2" y="46"/>
                    </a:lnTo>
                    <a:lnTo>
                      <a:pt x="0" y="32"/>
                    </a:lnTo>
                    <a:lnTo>
                      <a:pt x="0" y="2"/>
                    </a:lnTo>
                    <a:lnTo>
                      <a:pt x="16" y="2"/>
                    </a:lnTo>
                    <a:lnTo>
                      <a:pt x="16"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71" name="Freeform 2933"/>
              <p:cNvSpPr>
                <a:spLocks/>
              </p:cNvSpPr>
              <p:nvPr/>
            </p:nvSpPr>
            <p:spPr bwMode="auto">
              <a:xfrm>
                <a:off x="3854" y="2116"/>
                <a:ext cx="25" cy="56"/>
              </a:xfrm>
              <a:custGeom>
                <a:avLst/>
                <a:gdLst>
                  <a:gd name="T0" fmla="*/ 22 w 25"/>
                  <a:gd name="T1" fmla="*/ 0 h 56"/>
                  <a:gd name="T2" fmla="*/ 25 w 25"/>
                  <a:gd name="T3" fmla="*/ 47 h 56"/>
                  <a:gd name="T4" fmla="*/ 18 w 25"/>
                  <a:gd name="T5" fmla="*/ 47 h 56"/>
                  <a:gd name="T6" fmla="*/ 18 w 25"/>
                  <a:gd name="T7" fmla="*/ 54 h 56"/>
                  <a:gd name="T8" fmla="*/ 8 w 25"/>
                  <a:gd name="T9" fmla="*/ 56 h 56"/>
                  <a:gd name="T10" fmla="*/ 8 w 25"/>
                  <a:gd name="T11" fmla="*/ 52 h 56"/>
                  <a:gd name="T12" fmla="*/ 0 w 25"/>
                  <a:gd name="T13" fmla="*/ 52 h 56"/>
                  <a:gd name="T14" fmla="*/ 0 w 25"/>
                  <a:gd name="T15" fmla="*/ 30 h 56"/>
                  <a:gd name="T16" fmla="*/ 5 w 25"/>
                  <a:gd name="T17" fmla="*/ 30 h 56"/>
                  <a:gd name="T18" fmla="*/ 1 w 25"/>
                  <a:gd name="T19" fmla="*/ 1 h 56"/>
                  <a:gd name="T20" fmla="*/ 22 w 25"/>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56">
                    <a:moveTo>
                      <a:pt x="22" y="0"/>
                    </a:moveTo>
                    <a:lnTo>
                      <a:pt x="25" y="47"/>
                    </a:lnTo>
                    <a:lnTo>
                      <a:pt x="18" y="47"/>
                    </a:lnTo>
                    <a:lnTo>
                      <a:pt x="18" y="54"/>
                    </a:lnTo>
                    <a:lnTo>
                      <a:pt x="8" y="56"/>
                    </a:lnTo>
                    <a:lnTo>
                      <a:pt x="8" y="52"/>
                    </a:lnTo>
                    <a:lnTo>
                      <a:pt x="0" y="52"/>
                    </a:lnTo>
                    <a:lnTo>
                      <a:pt x="0" y="30"/>
                    </a:lnTo>
                    <a:lnTo>
                      <a:pt x="5" y="30"/>
                    </a:lnTo>
                    <a:lnTo>
                      <a:pt x="1" y="1"/>
                    </a:lnTo>
                    <a:lnTo>
                      <a:pt x="2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72" name="Freeform 2934"/>
              <p:cNvSpPr>
                <a:spLocks/>
              </p:cNvSpPr>
              <p:nvPr/>
            </p:nvSpPr>
            <p:spPr bwMode="auto">
              <a:xfrm>
                <a:off x="3854" y="2116"/>
                <a:ext cx="25" cy="56"/>
              </a:xfrm>
              <a:custGeom>
                <a:avLst/>
                <a:gdLst>
                  <a:gd name="T0" fmla="*/ 22 w 25"/>
                  <a:gd name="T1" fmla="*/ 0 h 56"/>
                  <a:gd name="T2" fmla="*/ 25 w 25"/>
                  <a:gd name="T3" fmla="*/ 47 h 56"/>
                  <a:gd name="T4" fmla="*/ 18 w 25"/>
                  <a:gd name="T5" fmla="*/ 47 h 56"/>
                  <a:gd name="T6" fmla="*/ 18 w 25"/>
                  <a:gd name="T7" fmla="*/ 54 h 56"/>
                  <a:gd name="T8" fmla="*/ 8 w 25"/>
                  <a:gd name="T9" fmla="*/ 56 h 56"/>
                  <a:gd name="T10" fmla="*/ 8 w 25"/>
                  <a:gd name="T11" fmla="*/ 52 h 56"/>
                  <a:gd name="T12" fmla="*/ 0 w 25"/>
                  <a:gd name="T13" fmla="*/ 52 h 56"/>
                  <a:gd name="T14" fmla="*/ 0 w 25"/>
                  <a:gd name="T15" fmla="*/ 30 h 56"/>
                  <a:gd name="T16" fmla="*/ 5 w 25"/>
                  <a:gd name="T17" fmla="*/ 30 h 56"/>
                  <a:gd name="T18" fmla="*/ 1 w 25"/>
                  <a:gd name="T19" fmla="*/ 1 h 56"/>
                  <a:gd name="T20" fmla="*/ 22 w 25"/>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56">
                    <a:moveTo>
                      <a:pt x="22" y="0"/>
                    </a:moveTo>
                    <a:lnTo>
                      <a:pt x="25" y="47"/>
                    </a:lnTo>
                    <a:lnTo>
                      <a:pt x="18" y="47"/>
                    </a:lnTo>
                    <a:lnTo>
                      <a:pt x="18" y="54"/>
                    </a:lnTo>
                    <a:lnTo>
                      <a:pt x="8" y="56"/>
                    </a:lnTo>
                    <a:lnTo>
                      <a:pt x="8" y="52"/>
                    </a:lnTo>
                    <a:lnTo>
                      <a:pt x="0" y="52"/>
                    </a:lnTo>
                    <a:lnTo>
                      <a:pt x="0" y="30"/>
                    </a:lnTo>
                    <a:lnTo>
                      <a:pt x="5" y="30"/>
                    </a:lnTo>
                    <a:lnTo>
                      <a:pt x="1" y="1"/>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73" name="Freeform 2935"/>
              <p:cNvSpPr>
                <a:spLocks/>
              </p:cNvSpPr>
              <p:nvPr/>
            </p:nvSpPr>
            <p:spPr bwMode="auto">
              <a:xfrm>
                <a:off x="3681" y="1960"/>
                <a:ext cx="30" cy="61"/>
              </a:xfrm>
              <a:custGeom>
                <a:avLst/>
                <a:gdLst>
                  <a:gd name="T0" fmla="*/ 30 w 30"/>
                  <a:gd name="T1" fmla="*/ 0 h 61"/>
                  <a:gd name="T2" fmla="*/ 30 w 30"/>
                  <a:gd name="T3" fmla="*/ 18 h 61"/>
                  <a:gd name="T4" fmla="*/ 29 w 30"/>
                  <a:gd name="T5" fmla="*/ 18 h 61"/>
                  <a:gd name="T6" fmla="*/ 27 w 30"/>
                  <a:gd name="T7" fmla="*/ 47 h 61"/>
                  <a:gd name="T8" fmla="*/ 24 w 30"/>
                  <a:gd name="T9" fmla="*/ 61 h 61"/>
                  <a:gd name="T10" fmla="*/ 15 w 30"/>
                  <a:gd name="T11" fmla="*/ 57 h 61"/>
                  <a:gd name="T12" fmla="*/ 12 w 30"/>
                  <a:gd name="T13" fmla="*/ 51 h 61"/>
                  <a:gd name="T14" fmla="*/ 13 w 30"/>
                  <a:gd name="T15" fmla="*/ 45 h 61"/>
                  <a:gd name="T16" fmla="*/ 3 w 30"/>
                  <a:gd name="T17" fmla="*/ 34 h 61"/>
                  <a:gd name="T18" fmla="*/ 3 w 30"/>
                  <a:gd name="T19" fmla="*/ 32 h 61"/>
                  <a:gd name="T20" fmla="*/ 3 w 30"/>
                  <a:gd name="T21" fmla="*/ 32 h 61"/>
                  <a:gd name="T22" fmla="*/ 2 w 30"/>
                  <a:gd name="T23" fmla="*/ 30 h 61"/>
                  <a:gd name="T24" fmla="*/ 2 w 30"/>
                  <a:gd name="T25" fmla="*/ 30 h 61"/>
                  <a:gd name="T26" fmla="*/ 0 w 30"/>
                  <a:gd name="T27" fmla="*/ 29 h 61"/>
                  <a:gd name="T28" fmla="*/ 0 w 30"/>
                  <a:gd name="T29" fmla="*/ 29 h 61"/>
                  <a:gd name="T30" fmla="*/ 0 w 30"/>
                  <a:gd name="T31" fmla="*/ 25 h 61"/>
                  <a:gd name="T32" fmla="*/ 8 w 30"/>
                  <a:gd name="T33" fmla="*/ 0 h 61"/>
                  <a:gd name="T34" fmla="*/ 15 w 30"/>
                  <a:gd name="T35" fmla="*/ 0 h 61"/>
                  <a:gd name="T36" fmla="*/ 30 w 30"/>
                  <a:gd name="T3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61">
                    <a:moveTo>
                      <a:pt x="30" y="0"/>
                    </a:moveTo>
                    <a:lnTo>
                      <a:pt x="30" y="18"/>
                    </a:lnTo>
                    <a:lnTo>
                      <a:pt x="29" y="18"/>
                    </a:lnTo>
                    <a:lnTo>
                      <a:pt x="27" y="47"/>
                    </a:lnTo>
                    <a:lnTo>
                      <a:pt x="24" y="61"/>
                    </a:lnTo>
                    <a:lnTo>
                      <a:pt x="15" y="57"/>
                    </a:lnTo>
                    <a:lnTo>
                      <a:pt x="12" y="51"/>
                    </a:lnTo>
                    <a:lnTo>
                      <a:pt x="13" y="45"/>
                    </a:lnTo>
                    <a:lnTo>
                      <a:pt x="3" y="34"/>
                    </a:lnTo>
                    <a:lnTo>
                      <a:pt x="3" y="32"/>
                    </a:lnTo>
                    <a:lnTo>
                      <a:pt x="3" y="32"/>
                    </a:lnTo>
                    <a:lnTo>
                      <a:pt x="2" y="30"/>
                    </a:lnTo>
                    <a:lnTo>
                      <a:pt x="2" y="30"/>
                    </a:lnTo>
                    <a:lnTo>
                      <a:pt x="0" y="29"/>
                    </a:lnTo>
                    <a:lnTo>
                      <a:pt x="0" y="29"/>
                    </a:lnTo>
                    <a:lnTo>
                      <a:pt x="0" y="25"/>
                    </a:lnTo>
                    <a:lnTo>
                      <a:pt x="8" y="0"/>
                    </a:lnTo>
                    <a:lnTo>
                      <a:pt x="15" y="0"/>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74" name="Freeform 2936"/>
              <p:cNvSpPr>
                <a:spLocks/>
              </p:cNvSpPr>
              <p:nvPr/>
            </p:nvSpPr>
            <p:spPr bwMode="auto">
              <a:xfrm>
                <a:off x="3681" y="1960"/>
                <a:ext cx="30" cy="61"/>
              </a:xfrm>
              <a:custGeom>
                <a:avLst/>
                <a:gdLst>
                  <a:gd name="T0" fmla="*/ 30 w 30"/>
                  <a:gd name="T1" fmla="*/ 0 h 61"/>
                  <a:gd name="T2" fmla="*/ 30 w 30"/>
                  <a:gd name="T3" fmla="*/ 18 h 61"/>
                  <a:gd name="T4" fmla="*/ 29 w 30"/>
                  <a:gd name="T5" fmla="*/ 18 h 61"/>
                  <a:gd name="T6" fmla="*/ 27 w 30"/>
                  <a:gd name="T7" fmla="*/ 47 h 61"/>
                  <a:gd name="T8" fmla="*/ 24 w 30"/>
                  <a:gd name="T9" fmla="*/ 61 h 61"/>
                  <a:gd name="T10" fmla="*/ 15 w 30"/>
                  <a:gd name="T11" fmla="*/ 57 h 61"/>
                  <a:gd name="T12" fmla="*/ 12 w 30"/>
                  <a:gd name="T13" fmla="*/ 51 h 61"/>
                  <a:gd name="T14" fmla="*/ 13 w 30"/>
                  <a:gd name="T15" fmla="*/ 45 h 61"/>
                  <a:gd name="T16" fmla="*/ 3 w 30"/>
                  <a:gd name="T17" fmla="*/ 34 h 61"/>
                  <a:gd name="T18" fmla="*/ 3 w 30"/>
                  <a:gd name="T19" fmla="*/ 32 h 61"/>
                  <a:gd name="T20" fmla="*/ 3 w 30"/>
                  <a:gd name="T21" fmla="*/ 32 h 61"/>
                  <a:gd name="T22" fmla="*/ 2 w 30"/>
                  <a:gd name="T23" fmla="*/ 30 h 61"/>
                  <a:gd name="T24" fmla="*/ 2 w 30"/>
                  <a:gd name="T25" fmla="*/ 30 h 61"/>
                  <a:gd name="T26" fmla="*/ 0 w 30"/>
                  <a:gd name="T27" fmla="*/ 29 h 61"/>
                  <a:gd name="T28" fmla="*/ 0 w 30"/>
                  <a:gd name="T29" fmla="*/ 29 h 61"/>
                  <a:gd name="T30" fmla="*/ 0 w 30"/>
                  <a:gd name="T31" fmla="*/ 25 h 61"/>
                  <a:gd name="T32" fmla="*/ 8 w 30"/>
                  <a:gd name="T33" fmla="*/ 0 h 61"/>
                  <a:gd name="T34" fmla="*/ 15 w 30"/>
                  <a:gd name="T35" fmla="*/ 0 h 61"/>
                  <a:gd name="T36" fmla="*/ 30 w 30"/>
                  <a:gd name="T3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61">
                    <a:moveTo>
                      <a:pt x="30" y="0"/>
                    </a:moveTo>
                    <a:lnTo>
                      <a:pt x="30" y="18"/>
                    </a:lnTo>
                    <a:lnTo>
                      <a:pt x="29" y="18"/>
                    </a:lnTo>
                    <a:lnTo>
                      <a:pt x="27" y="47"/>
                    </a:lnTo>
                    <a:lnTo>
                      <a:pt x="24" y="61"/>
                    </a:lnTo>
                    <a:lnTo>
                      <a:pt x="15" y="57"/>
                    </a:lnTo>
                    <a:lnTo>
                      <a:pt x="12" y="51"/>
                    </a:lnTo>
                    <a:lnTo>
                      <a:pt x="13" y="45"/>
                    </a:lnTo>
                    <a:lnTo>
                      <a:pt x="3" y="34"/>
                    </a:lnTo>
                    <a:lnTo>
                      <a:pt x="3" y="32"/>
                    </a:lnTo>
                    <a:lnTo>
                      <a:pt x="3" y="32"/>
                    </a:lnTo>
                    <a:lnTo>
                      <a:pt x="2" y="30"/>
                    </a:lnTo>
                    <a:lnTo>
                      <a:pt x="2" y="30"/>
                    </a:lnTo>
                    <a:lnTo>
                      <a:pt x="0" y="29"/>
                    </a:lnTo>
                    <a:lnTo>
                      <a:pt x="0" y="29"/>
                    </a:lnTo>
                    <a:lnTo>
                      <a:pt x="0" y="25"/>
                    </a:lnTo>
                    <a:lnTo>
                      <a:pt x="8" y="0"/>
                    </a:lnTo>
                    <a:lnTo>
                      <a:pt x="15"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75" name="Freeform 2937"/>
              <p:cNvSpPr>
                <a:spLocks/>
              </p:cNvSpPr>
              <p:nvPr/>
            </p:nvSpPr>
            <p:spPr bwMode="auto">
              <a:xfrm>
                <a:off x="3503" y="1907"/>
                <a:ext cx="36" cy="29"/>
              </a:xfrm>
              <a:custGeom>
                <a:avLst/>
                <a:gdLst>
                  <a:gd name="T0" fmla="*/ 36 w 36"/>
                  <a:gd name="T1" fmla="*/ 7 h 29"/>
                  <a:gd name="T2" fmla="*/ 36 w 36"/>
                  <a:gd name="T3" fmla="*/ 29 h 29"/>
                  <a:gd name="T4" fmla="*/ 36 w 36"/>
                  <a:gd name="T5" fmla="*/ 29 h 29"/>
                  <a:gd name="T6" fmla="*/ 2 w 36"/>
                  <a:gd name="T7" fmla="*/ 29 h 29"/>
                  <a:gd name="T8" fmla="*/ 0 w 36"/>
                  <a:gd name="T9" fmla="*/ 27 h 29"/>
                  <a:gd name="T10" fmla="*/ 0 w 36"/>
                  <a:gd name="T11" fmla="*/ 27 h 29"/>
                  <a:gd name="T12" fmla="*/ 0 w 36"/>
                  <a:gd name="T13" fmla="*/ 26 h 29"/>
                  <a:gd name="T14" fmla="*/ 0 w 36"/>
                  <a:gd name="T15" fmla="*/ 26 h 29"/>
                  <a:gd name="T16" fmla="*/ 3 w 36"/>
                  <a:gd name="T17" fmla="*/ 21 h 29"/>
                  <a:gd name="T18" fmla="*/ 7 w 36"/>
                  <a:gd name="T19" fmla="*/ 15 h 29"/>
                  <a:gd name="T20" fmla="*/ 7 w 36"/>
                  <a:gd name="T21" fmla="*/ 14 h 29"/>
                  <a:gd name="T22" fmla="*/ 12 w 36"/>
                  <a:gd name="T23" fmla="*/ 10 h 29"/>
                  <a:gd name="T24" fmla="*/ 14 w 36"/>
                  <a:gd name="T25" fmla="*/ 9 h 29"/>
                  <a:gd name="T26" fmla="*/ 15 w 36"/>
                  <a:gd name="T27" fmla="*/ 5 h 29"/>
                  <a:gd name="T28" fmla="*/ 14 w 36"/>
                  <a:gd name="T29" fmla="*/ 0 h 29"/>
                  <a:gd name="T30" fmla="*/ 15 w 36"/>
                  <a:gd name="T31" fmla="*/ 0 h 29"/>
                  <a:gd name="T32" fmla="*/ 36 w 36"/>
                  <a:gd name="T33" fmla="*/ 0 h 29"/>
                  <a:gd name="T34" fmla="*/ 36 w 36"/>
                  <a:gd name="T3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29">
                    <a:moveTo>
                      <a:pt x="36" y="7"/>
                    </a:moveTo>
                    <a:lnTo>
                      <a:pt x="36" y="29"/>
                    </a:lnTo>
                    <a:lnTo>
                      <a:pt x="36" y="29"/>
                    </a:lnTo>
                    <a:lnTo>
                      <a:pt x="2" y="29"/>
                    </a:lnTo>
                    <a:lnTo>
                      <a:pt x="0" y="27"/>
                    </a:lnTo>
                    <a:lnTo>
                      <a:pt x="0" y="27"/>
                    </a:lnTo>
                    <a:lnTo>
                      <a:pt x="0" y="26"/>
                    </a:lnTo>
                    <a:lnTo>
                      <a:pt x="0" y="26"/>
                    </a:lnTo>
                    <a:lnTo>
                      <a:pt x="3" y="21"/>
                    </a:lnTo>
                    <a:lnTo>
                      <a:pt x="7" y="15"/>
                    </a:lnTo>
                    <a:lnTo>
                      <a:pt x="7" y="14"/>
                    </a:lnTo>
                    <a:lnTo>
                      <a:pt x="12" y="10"/>
                    </a:lnTo>
                    <a:lnTo>
                      <a:pt x="14" y="9"/>
                    </a:lnTo>
                    <a:lnTo>
                      <a:pt x="15" y="5"/>
                    </a:lnTo>
                    <a:lnTo>
                      <a:pt x="14" y="0"/>
                    </a:lnTo>
                    <a:lnTo>
                      <a:pt x="15" y="0"/>
                    </a:lnTo>
                    <a:lnTo>
                      <a:pt x="36" y="0"/>
                    </a:lnTo>
                    <a:lnTo>
                      <a:pt x="36"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76" name="Freeform 2938"/>
              <p:cNvSpPr>
                <a:spLocks/>
              </p:cNvSpPr>
              <p:nvPr/>
            </p:nvSpPr>
            <p:spPr bwMode="auto">
              <a:xfrm>
                <a:off x="3503" y="1907"/>
                <a:ext cx="36" cy="29"/>
              </a:xfrm>
              <a:custGeom>
                <a:avLst/>
                <a:gdLst>
                  <a:gd name="T0" fmla="*/ 36 w 36"/>
                  <a:gd name="T1" fmla="*/ 7 h 29"/>
                  <a:gd name="T2" fmla="*/ 36 w 36"/>
                  <a:gd name="T3" fmla="*/ 29 h 29"/>
                  <a:gd name="T4" fmla="*/ 36 w 36"/>
                  <a:gd name="T5" fmla="*/ 29 h 29"/>
                  <a:gd name="T6" fmla="*/ 2 w 36"/>
                  <a:gd name="T7" fmla="*/ 29 h 29"/>
                  <a:gd name="T8" fmla="*/ 0 w 36"/>
                  <a:gd name="T9" fmla="*/ 27 h 29"/>
                  <a:gd name="T10" fmla="*/ 0 w 36"/>
                  <a:gd name="T11" fmla="*/ 27 h 29"/>
                  <a:gd name="T12" fmla="*/ 0 w 36"/>
                  <a:gd name="T13" fmla="*/ 26 h 29"/>
                  <a:gd name="T14" fmla="*/ 0 w 36"/>
                  <a:gd name="T15" fmla="*/ 26 h 29"/>
                  <a:gd name="T16" fmla="*/ 3 w 36"/>
                  <a:gd name="T17" fmla="*/ 21 h 29"/>
                  <a:gd name="T18" fmla="*/ 7 w 36"/>
                  <a:gd name="T19" fmla="*/ 15 h 29"/>
                  <a:gd name="T20" fmla="*/ 7 w 36"/>
                  <a:gd name="T21" fmla="*/ 14 h 29"/>
                  <a:gd name="T22" fmla="*/ 12 w 36"/>
                  <a:gd name="T23" fmla="*/ 10 h 29"/>
                  <a:gd name="T24" fmla="*/ 14 w 36"/>
                  <a:gd name="T25" fmla="*/ 9 h 29"/>
                  <a:gd name="T26" fmla="*/ 15 w 36"/>
                  <a:gd name="T27" fmla="*/ 5 h 29"/>
                  <a:gd name="T28" fmla="*/ 14 w 36"/>
                  <a:gd name="T29" fmla="*/ 0 h 29"/>
                  <a:gd name="T30" fmla="*/ 15 w 36"/>
                  <a:gd name="T31" fmla="*/ 0 h 29"/>
                  <a:gd name="T32" fmla="*/ 36 w 36"/>
                  <a:gd name="T33" fmla="*/ 0 h 29"/>
                  <a:gd name="T34" fmla="*/ 36 w 36"/>
                  <a:gd name="T3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29">
                    <a:moveTo>
                      <a:pt x="36" y="7"/>
                    </a:moveTo>
                    <a:lnTo>
                      <a:pt x="36" y="29"/>
                    </a:lnTo>
                    <a:lnTo>
                      <a:pt x="36" y="29"/>
                    </a:lnTo>
                    <a:lnTo>
                      <a:pt x="2" y="29"/>
                    </a:lnTo>
                    <a:lnTo>
                      <a:pt x="0" y="27"/>
                    </a:lnTo>
                    <a:lnTo>
                      <a:pt x="0" y="27"/>
                    </a:lnTo>
                    <a:lnTo>
                      <a:pt x="0" y="26"/>
                    </a:lnTo>
                    <a:lnTo>
                      <a:pt x="0" y="26"/>
                    </a:lnTo>
                    <a:lnTo>
                      <a:pt x="3" y="21"/>
                    </a:lnTo>
                    <a:lnTo>
                      <a:pt x="7" y="15"/>
                    </a:lnTo>
                    <a:lnTo>
                      <a:pt x="7" y="14"/>
                    </a:lnTo>
                    <a:lnTo>
                      <a:pt x="12" y="10"/>
                    </a:lnTo>
                    <a:lnTo>
                      <a:pt x="14" y="9"/>
                    </a:lnTo>
                    <a:lnTo>
                      <a:pt x="15" y="5"/>
                    </a:lnTo>
                    <a:lnTo>
                      <a:pt x="14" y="0"/>
                    </a:lnTo>
                    <a:lnTo>
                      <a:pt x="15" y="0"/>
                    </a:lnTo>
                    <a:lnTo>
                      <a:pt x="36" y="0"/>
                    </a:lnTo>
                    <a:lnTo>
                      <a:pt x="36"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77" name="Freeform 2939"/>
              <p:cNvSpPr>
                <a:spLocks/>
              </p:cNvSpPr>
              <p:nvPr/>
            </p:nvSpPr>
            <p:spPr bwMode="auto">
              <a:xfrm>
                <a:off x="3823" y="2185"/>
                <a:ext cx="39" cy="44"/>
              </a:xfrm>
              <a:custGeom>
                <a:avLst/>
                <a:gdLst>
                  <a:gd name="T0" fmla="*/ 34 w 39"/>
                  <a:gd name="T1" fmla="*/ 42 h 44"/>
                  <a:gd name="T2" fmla="*/ 34 w 39"/>
                  <a:gd name="T3" fmla="*/ 42 h 44"/>
                  <a:gd name="T4" fmla="*/ 26 w 39"/>
                  <a:gd name="T5" fmla="*/ 42 h 44"/>
                  <a:gd name="T6" fmla="*/ 15 w 39"/>
                  <a:gd name="T7" fmla="*/ 42 h 44"/>
                  <a:gd name="T8" fmla="*/ 15 w 39"/>
                  <a:gd name="T9" fmla="*/ 42 h 44"/>
                  <a:gd name="T10" fmla="*/ 14 w 39"/>
                  <a:gd name="T11" fmla="*/ 42 h 44"/>
                  <a:gd name="T12" fmla="*/ 9 w 39"/>
                  <a:gd name="T13" fmla="*/ 44 h 44"/>
                  <a:gd name="T14" fmla="*/ 9 w 39"/>
                  <a:gd name="T15" fmla="*/ 44 h 44"/>
                  <a:gd name="T16" fmla="*/ 7 w 39"/>
                  <a:gd name="T17" fmla="*/ 25 h 44"/>
                  <a:gd name="T18" fmla="*/ 4 w 39"/>
                  <a:gd name="T19" fmla="*/ 25 h 44"/>
                  <a:gd name="T20" fmla="*/ 4 w 39"/>
                  <a:gd name="T21" fmla="*/ 12 h 44"/>
                  <a:gd name="T22" fmla="*/ 2 w 39"/>
                  <a:gd name="T23" fmla="*/ 12 h 44"/>
                  <a:gd name="T24" fmla="*/ 0 w 39"/>
                  <a:gd name="T25" fmla="*/ 2 h 44"/>
                  <a:gd name="T26" fmla="*/ 29 w 39"/>
                  <a:gd name="T27" fmla="*/ 0 h 44"/>
                  <a:gd name="T28" fmla="*/ 34 w 39"/>
                  <a:gd name="T29" fmla="*/ 15 h 44"/>
                  <a:gd name="T30" fmla="*/ 39 w 39"/>
                  <a:gd name="T31" fmla="*/ 22 h 44"/>
                  <a:gd name="T32" fmla="*/ 39 w 39"/>
                  <a:gd name="T33" fmla="*/ 29 h 44"/>
                  <a:gd name="T34" fmla="*/ 34 w 39"/>
                  <a:gd name="T35"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4">
                    <a:moveTo>
                      <a:pt x="34" y="42"/>
                    </a:moveTo>
                    <a:lnTo>
                      <a:pt x="34" y="42"/>
                    </a:lnTo>
                    <a:lnTo>
                      <a:pt x="26" y="42"/>
                    </a:lnTo>
                    <a:lnTo>
                      <a:pt x="15" y="42"/>
                    </a:lnTo>
                    <a:lnTo>
                      <a:pt x="15" y="42"/>
                    </a:lnTo>
                    <a:lnTo>
                      <a:pt x="14" y="42"/>
                    </a:lnTo>
                    <a:lnTo>
                      <a:pt x="9" y="44"/>
                    </a:lnTo>
                    <a:lnTo>
                      <a:pt x="9" y="44"/>
                    </a:lnTo>
                    <a:lnTo>
                      <a:pt x="7" y="25"/>
                    </a:lnTo>
                    <a:lnTo>
                      <a:pt x="4" y="25"/>
                    </a:lnTo>
                    <a:lnTo>
                      <a:pt x="4" y="12"/>
                    </a:lnTo>
                    <a:lnTo>
                      <a:pt x="2" y="12"/>
                    </a:lnTo>
                    <a:lnTo>
                      <a:pt x="0" y="2"/>
                    </a:lnTo>
                    <a:lnTo>
                      <a:pt x="29" y="0"/>
                    </a:lnTo>
                    <a:lnTo>
                      <a:pt x="34" y="15"/>
                    </a:lnTo>
                    <a:lnTo>
                      <a:pt x="39" y="22"/>
                    </a:lnTo>
                    <a:lnTo>
                      <a:pt x="39" y="29"/>
                    </a:lnTo>
                    <a:lnTo>
                      <a:pt x="34" y="4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78" name="Freeform 2940"/>
              <p:cNvSpPr>
                <a:spLocks/>
              </p:cNvSpPr>
              <p:nvPr/>
            </p:nvSpPr>
            <p:spPr bwMode="auto">
              <a:xfrm>
                <a:off x="3823" y="2185"/>
                <a:ext cx="39" cy="44"/>
              </a:xfrm>
              <a:custGeom>
                <a:avLst/>
                <a:gdLst>
                  <a:gd name="T0" fmla="*/ 34 w 39"/>
                  <a:gd name="T1" fmla="*/ 42 h 44"/>
                  <a:gd name="T2" fmla="*/ 34 w 39"/>
                  <a:gd name="T3" fmla="*/ 42 h 44"/>
                  <a:gd name="T4" fmla="*/ 26 w 39"/>
                  <a:gd name="T5" fmla="*/ 42 h 44"/>
                  <a:gd name="T6" fmla="*/ 15 w 39"/>
                  <a:gd name="T7" fmla="*/ 42 h 44"/>
                  <a:gd name="T8" fmla="*/ 15 w 39"/>
                  <a:gd name="T9" fmla="*/ 42 h 44"/>
                  <a:gd name="T10" fmla="*/ 14 w 39"/>
                  <a:gd name="T11" fmla="*/ 42 h 44"/>
                  <a:gd name="T12" fmla="*/ 9 w 39"/>
                  <a:gd name="T13" fmla="*/ 44 h 44"/>
                  <a:gd name="T14" fmla="*/ 9 w 39"/>
                  <a:gd name="T15" fmla="*/ 44 h 44"/>
                  <a:gd name="T16" fmla="*/ 7 w 39"/>
                  <a:gd name="T17" fmla="*/ 25 h 44"/>
                  <a:gd name="T18" fmla="*/ 4 w 39"/>
                  <a:gd name="T19" fmla="*/ 25 h 44"/>
                  <a:gd name="T20" fmla="*/ 4 w 39"/>
                  <a:gd name="T21" fmla="*/ 12 h 44"/>
                  <a:gd name="T22" fmla="*/ 2 w 39"/>
                  <a:gd name="T23" fmla="*/ 12 h 44"/>
                  <a:gd name="T24" fmla="*/ 0 w 39"/>
                  <a:gd name="T25" fmla="*/ 2 h 44"/>
                  <a:gd name="T26" fmla="*/ 29 w 39"/>
                  <a:gd name="T27" fmla="*/ 0 h 44"/>
                  <a:gd name="T28" fmla="*/ 34 w 39"/>
                  <a:gd name="T29" fmla="*/ 15 h 44"/>
                  <a:gd name="T30" fmla="*/ 39 w 39"/>
                  <a:gd name="T31" fmla="*/ 22 h 44"/>
                  <a:gd name="T32" fmla="*/ 39 w 39"/>
                  <a:gd name="T33" fmla="*/ 29 h 44"/>
                  <a:gd name="T34" fmla="*/ 34 w 39"/>
                  <a:gd name="T35"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4">
                    <a:moveTo>
                      <a:pt x="34" y="42"/>
                    </a:moveTo>
                    <a:lnTo>
                      <a:pt x="34" y="42"/>
                    </a:lnTo>
                    <a:lnTo>
                      <a:pt x="26" y="42"/>
                    </a:lnTo>
                    <a:lnTo>
                      <a:pt x="15" y="42"/>
                    </a:lnTo>
                    <a:lnTo>
                      <a:pt x="15" y="42"/>
                    </a:lnTo>
                    <a:lnTo>
                      <a:pt x="14" y="42"/>
                    </a:lnTo>
                    <a:lnTo>
                      <a:pt x="9" y="44"/>
                    </a:lnTo>
                    <a:lnTo>
                      <a:pt x="9" y="44"/>
                    </a:lnTo>
                    <a:lnTo>
                      <a:pt x="7" y="25"/>
                    </a:lnTo>
                    <a:lnTo>
                      <a:pt x="4" y="25"/>
                    </a:lnTo>
                    <a:lnTo>
                      <a:pt x="4" y="12"/>
                    </a:lnTo>
                    <a:lnTo>
                      <a:pt x="2" y="12"/>
                    </a:lnTo>
                    <a:lnTo>
                      <a:pt x="0" y="2"/>
                    </a:lnTo>
                    <a:lnTo>
                      <a:pt x="29" y="0"/>
                    </a:lnTo>
                    <a:lnTo>
                      <a:pt x="34" y="15"/>
                    </a:lnTo>
                    <a:lnTo>
                      <a:pt x="39" y="22"/>
                    </a:lnTo>
                    <a:lnTo>
                      <a:pt x="39" y="29"/>
                    </a:lnTo>
                    <a:lnTo>
                      <a:pt x="34"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79" name="Freeform 2941"/>
              <p:cNvSpPr>
                <a:spLocks/>
              </p:cNvSpPr>
              <p:nvPr/>
            </p:nvSpPr>
            <p:spPr bwMode="auto">
              <a:xfrm>
                <a:off x="3566" y="1909"/>
                <a:ext cx="30" cy="27"/>
              </a:xfrm>
              <a:custGeom>
                <a:avLst/>
                <a:gdLst>
                  <a:gd name="T0" fmla="*/ 30 w 30"/>
                  <a:gd name="T1" fmla="*/ 19 h 27"/>
                  <a:gd name="T2" fmla="*/ 30 w 30"/>
                  <a:gd name="T3" fmla="*/ 27 h 27"/>
                  <a:gd name="T4" fmla="*/ 0 w 30"/>
                  <a:gd name="T5" fmla="*/ 27 h 27"/>
                  <a:gd name="T6" fmla="*/ 0 w 30"/>
                  <a:gd name="T7" fmla="*/ 5 h 27"/>
                  <a:gd name="T8" fmla="*/ 0 w 30"/>
                  <a:gd name="T9" fmla="*/ 3 h 27"/>
                  <a:gd name="T10" fmla="*/ 0 w 30"/>
                  <a:gd name="T11" fmla="*/ 3 h 27"/>
                  <a:gd name="T12" fmla="*/ 0 w 30"/>
                  <a:gd name="T13" fmla="*/ 3 h 27"/>
                  <a:gd name="T14" fmla="*/ 0 w 30"/>
                  <a:gd name="T15" fmla="*/ 0 h 27"/>
                  <a:gd name="T16" fmla="*/ 30 w 30"/>
                  <a:gd name="T17" fmla="*/ 0 h 27"/>
                  <a:gd name="T18" fmla="*/ 30 w 30"/>
                  <a:gd name="T1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7">
                    <a:moveTo>
                      <a:pt x="30" y="19"/>
                    </a:moveTo>
                    <a:lnTo>
                      <a:pt x="30" y="27"/>
                    </a:lnTo>
                    <a:lnTo>
                      <a:pt x="0" y="27"/>
                    </a:lnTo>
                    <a:lnTo>
                      <a:pt x="0" y="5"/>
                    </a:lnTo>
                    <a:lnTo>
                      <a:pt x="0" y="3"/>
                    </a:lnTo>
                    <a:lnTo>
                      <a:pt x="0" y="3"/>
                    </a:lnTo>
                    <a:lnTo>
                      <a:pt x="0" y="3"/>
                    </a:lnTo>
                    <a:lnTo>
                      <a:pt x="0" y="0"/>
                    </a:lnTo>
                    <a:lnTo>
                      <a:pt x="30" y="0"/>
                    </a:lnTo>
                    <a:lnTo>
                      <a:pt x="30"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80" name="Freeform 2942"/>
              <p:cNvSpPr>
                <a:spLocks/>
              </p:cNvSpPr>
              <p:nvPr/>
            </p:nvSpPr>
            <p:spPr bwMode="auto">
              <a:xfrm>
                <a:off x="3566" y="1909"/>
                <a:ext cx="30" cy="27"/>
              </a:xfrm>
              <a:custGeom>
                <a:avLst/>
                <a:gdLst>
                  <a:gd name="T0" fmla="*/ 30 w 30"/>
                  <a:gd name="T1" fmla="*/ 19 h 27"/>
                  <a:gd name="T2" fmla="*/ 30 w 30"/>
                  <a:gd name="T3" fmla="*/ 27 h 27"/>
                  <a:gd name="T4" fmla="*/ 0 w 30"/>
                  <a:gd name="T5" fmla="*/ 27 h 27"/>
                  <a:gd name="T6" fmla="*/ 0 w 30"/>
                  <a:gd name="T7" fmla="*/ 5 h 27"/>
                  <a:gd name="T8" fmla="*/ 0 w 30"/>
                  <a:gd name="T9" fmla="*/ 3 h 27"/>
                  <a:gd name="T10" fmla="*/ 0 w 30"/>
                  <a:gd name="T11" fmla="*/ 3 h 27"/>
                  <a:gd name="T12" fmla="*/ 0 w 30"/>
                  <a:gd name="T13" fmla="*/ 3 h 27"/>
                  <a:gd name="T14" fmla="*/ 0 w 30"/>
                  <a:gd name="T15" fmla="*/ 0 h 27"/>
                  <a:gd name="T16" fmla="*/ 30 w 30"/>
                  <a:gd name="T17" fmla="*/ 0 h 27"/>
                  <a:gd name="T18" fmla="*/ 30 w 30"/>
                  <a:gd name="T1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7">
                    <a:moveTo>
                      <a:pt x="30" y="19"/>
                    </a:moveTo>
                    <a:lnTo>
                      <a:pt x="30" y="27"/>
                    </a:lnTo>
                    <a:lnTo>
                      <a:pt x="0" y="27"/>
                    </a:lnTo>
                    <a:lnTo>
                      <a:pt x="0" y="5"/>
                    </a:lnTo>
                    <a:lnTo>
                      <a:pt x="0" y="3"/>
                    </a:lnTo>
                    <a:lnTo>
                      <a:pt x="0" y="3"/>
                    </a:lnTo>
                    <a:lnTo>
                      <a:pt x="0" y="3"/>
                    </a:lnTo>
                    <a:lnTo>
                      <a:pt x="0" y="0"/>
                    </a:lnTo>
                    <a:lnTo>
                      <a:pt x="30" y="0"/>
                    </a:lnTo>
                    <a:lnTo>
                      <a:pt x="30"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81" name="Freeform 2943"/>
              <p:cNvSpPr>
                <a:spLocks/>
              </p:cNvSpPr>
              <p:nvPr/>
            </p:nvSpPr>
            <p:spPr bwMode="auto">
              <a:xfrm>
                <a:off x="3705" y="1977"/>
                <a:ext cx="40" cy="50"/>
              </a:xfrm>
              <a:custGeom>
                <a:avLst/>
                <a:gdLst>
                  <a:gd name="T0" fmla="*/ 20 w 40"/>
                  <a:gd name="T1" fmla="*/ 47 h 50"/>
                  <a:gd name="T2" fmla="*/ 11 w 40"/>
                  <a:gd name="T3" fmla="*/ 50 h 50"/>
                  <a:gd name="T4" fmla="*/ 5 w 40"/>
                  <a:gd name="T5" fmla="*/ 49 h 50"/>
                  <a:gd name="T6" fmla="*/ 0 w 40"/>
                  <a:gd name="T7" fmla="*/ 44 h 50"/>
                  <a:gd name="T8" fmla="*/ 3 w 40"/>
                  <a:gd name="T9" fmla="*/ 30 h 50"/>
                  <a:gd name="T10" fmla="*/ 5 w 40"/>
                  <a:gd name="T11" fmla="*/ 1 h 50"/>
                  <a:gd name="T12" fmla="*/ 6 w 40"/>
                  <a:gd name="T13" fmla="*/ 1 h 50"/>
                  <a:gd name="T14" fmla="*/ 39 w 40"/>
                  <a:gd name="T15" fmla="*/ 0 h 50"/>
                  <a:gd name="T16" fmla="*/ 40 w 40"/>
                  <a:gd name="T17" fmla="*/ 35 h 50"/>
                  <a:gd name="T18" fmla="*/ 25 w 40"/>
                  <a:gd name="T19" fmla="*/ 40 h 50"/>
                  <a:gd name="T20" fmla="*/ 20 w 40"/>
                  <a:gd name="T21"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0">
                    <a:moveTo>
                      <a:pt x="20" y="47"/>
                    </a:moveTo>
                    <a:lnTo>
                      <a:pt x="11" y="50"/>
                    </a:lnTo>
                    <a:lnTo>
                      <a:pt x="5" y="49"/>
                    </a:lnTo>
                    <a:lnTo>
                      <a:pt x="0" y="44"/>
                    </a:lnTo>
                    <a:lnTo>
                      <a:pt x="3" y="30"/>
                    </a:lnTo>
                    <a:lnTo>
                      <a:pt x="5" y="1"/>
                    </a:lnTo>
                    <a:lnTo>
                      <a:pt x="6" y="1"/>
                    </a:lnTo>
                    <a:lnTo>
                      <a:pt x="39" y="0"/>
                    </a:lnTo>
                    <a:lnTo>
                      <a:pt x="40" y="35"/>
                    </a:lnTo>
                    <a:lnTo>
                      <a:pt x="25" y="40"/>
                    </a:lnTo>
                    <a:lnTo>
                      <a:pt x="20" y="4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82" name="Freeform 2944"/>
              <p:cNvSpPr>
                <a:spLocks/>
              </p:cNvSpPr>
              <p:nvPr/>
            </p:nvSpPr>
            <p:spPr bwMode="auto">
              <a:xfrm>
                <a:off x="3705" y="1977"/>
                <a:ext cx="40" cy="50"/>
              </a:xfrm>
              <a:custGeom>
                <a:avLst/>
                <a:gdLst>
                  <a:gd name="T0" fmla="*/ 20 w 40"/>
                  <a:gd name="T1" fmla="*/ 47 h 50"/>
                  <a:gd name="T2" fmla="*/ 11 w 40"/>
                  <a:gd name="T3" fmla="*/ 50 h 50"/>
                  <a:gd name="T4" fmla="*/ 5 w 40"/>
                  <a:gd name="T5" fmla="*/ 49 h 50"/>
                  <a:gd name="T6" fmla="*/ 0 w 40"/>
                  <a:gd name="T7" fmla="*/ 44 h 50"/>
                  <a:gd name="T8" fmla="*/ 3 w 40"/>
                  <a:gd name="T9" fmla="*/ 30 h 50"/>
                  <a:gd name="T10" fmla="*/ 5 w 40"/>
                  <a:gd name="T11" fmla="*/ 1 h 50"/>
                  <a:gd name="T12" fmla="*/ 6 w 40"/>
                  <a:gd name="T13" fmla="*/ 1 h 50"/>
                  <a:gd name="T14" fmla="*/ 39 w 40"/>
                  <a:gd name="T15" fmla="*/ 0 h 50"/>
                  <a:gd name="T16" fmla="*/ 40 w 40"/>
                  <a:gd name="T17" fmla="*/ 35 h 50"/>
                  <a:gd name="T18" fmla="*/ 25 w 40"/>
                  <a:gd name="T19" fmla="*/ 40 h 50"/>
                  <a:gd name="T20" fmla="*/ 20 w 40"/>
                  <a:gd name="T21"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0">
                    <a:moveTo>
                      <a:pt x="20" y="47"/>
                    </a:moveTo>
                    <a:lnTo>
                      <a:pt x="11" y="50"/>
                    </a:lnTo>
                    <a:lnTo>
                      <a:pt x="5" y="49"/>
                    </a:lnTo>
                    <a:lnTo>
                      <a:pt x="0" y="44"/>
                    </a:lnTo>
                    <a:lnTo>
                      <a:pt x="3" y="30"/>
                    </a:lnTo>
                    <a:lnTo>
                      <a:pt x="5" y="1"/>
                    </a:lnTo>
                    <a:lnTo>
                      <a:pt x="6" y="1"/>
                    </a:lnTo>
                    <a:lnTo>
                      <a:pt x="39" y="0"/>
                    </a:lnTo>
                    <a:lnTo>
                      <a:pt x="40" y="35"/>
                    </a:lnTo>
                    <a:lnTo>
                      <a:pt x="25" y="40"/>
                    </a:lnTo>
                    <a:lnTo>
                      <a:pt x="20"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83" name="Freeform 2945"/>
              <p:cNvSpPr>
                <a:spLocks/>
              </p:cNvSpPr>
              <p:nvPr/>
            </p:nvSpPr>
            <p:spPr bwMode="auto">
              <a:xfrm>
                <a:off x="3647" y="2060"/>
                <a:ext cx="47" cy="45"/>
              </a:xfrm>
              <a:custGeom>
                <a:avLst/>
                <a:gdLst>
                  <a:gd name="T0" fmla="*/ 7 w 47"/>
                  <a:gd name="T1" fmla="*/ 6 h 45"/>
                  <a:gd name="T2" fmla="*/ 22 w 47"/>
                  <a:gd name="T3" fmla="*/ 6 h 45"/>
                  <a:gd name="T4" fmla="*/ 27 w 47"/>
                  <a:gd name="T5" fmla="*/ 3 h 45"/>
                  <a:gd name="T6" fmla="*/ 34 w 47"/>
                  <a:gd name="T7" fmla="*/ 10 h 45"/>
                  <a:gd name="T8" fmla="*/ 41 w 47"/>
                  <a:gd name="T9" fmla="*/ 23 h 45"/>
                  <a:gd name="T10" fmla="*/ 47 w 47"/>
                  <a:gd name="T11" fmla="*/ 23 h 45"/>
                  <a:gd name="T12" fmla="*/ 47 w 47"/>
                  <a:gd name="T13" fmla="*/ 27 h 45"/>
                  <a:gd name="T14" fmla="*/ 47 w 47"/>
                  <a:gd name="T15" fmla="*/ 39 h 45"/>
                  <a:gd name="T16" fmla="*/ 39 w 47"/>
                  <a:gd name="T17" fmla="*/ 45 h 45"/>
                  <a:gd name="T18" fmla="*/ 34 w 47"/>
                  <a:gd name="T19" fmla="*/ 37 h 45"/>
                  <a:gd name="T20" fmla="*/ 17 w 47"/>
                  <a:gd name="T21" fmla="*/ 37 h 45"/>
                  <a:gd name="T22" fmla="*/ 2 w 47"/>
                  <a:gd name="T23" fmla="*/ 37 h 45"/>
                  <a:gd name="T24" fmla="*/ 2 w 47"/>
                  <a:gd name="T25" fmla="*/ 20 h 45"/>
                  <a:gd name="T26" fmla="*/ 0 w 47"/>
                  <a:gd name="T27" fmla="*/ 0 h 45"/>
                  <a:gd name="T28" fmla="*/ 7 w 47"/>
                  <a:gd name="T29"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5">
                    <a:moveTo>
                      <a:pt x="7" y="6"/>
                    </a:moveTo>
                    <a:lnTo>
                      <a:pt x="22" y="6"/>
                    </a:lnTo>
                    <a:lnTo>
                      <a:pt x="27" y="3"/>
                    </a:lnTo>
                    <a:lnTo>
                      <a:pt x="34" y="10"/>
                    </a:lnTo>
                    <a:lnTo>
                      <a:pt x="41" y="23"/>
                    </a:lnTo>
                    <a:lnTo>
                      <a:pt x="47" y="23"/>
                    </a:lnTo>
                    <a:lnTo>
                      <a:pt x="47" y="27"/>
                    </a:lnTo>
                    <a:lnTo>
                      <a:pt x="47" y="39"/>
                    </a:lnTo>
                    <a:lnTo>
                      <a:pt x="39" y="45"/>
                    </a:lnTo>
                    <a:lnTo>
                      <a:pt x="34" y="37"/>
                    </a:lnTo>
                    <a:lnTo>
                      <a:pt x="17" y="37"/>
                    </a:lnTo>
                    <a:lnTo>
                      <a:pt x="2" y="37"/>
                    </a:lnTo>
                    <a:lnTo>
                      <a:pt x="2" y="20"/>
                    </a:lnTo>
                    <a:lnTo>
                      <a:pt x="0" y="0"/>
                    </a:lnTo>
                    <a:lnTo>
                      <a:pt x="7" y="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84" name="Freeform 2946"/>
              <p:cNvSpPr>
                <a:spLocks/>
              </p:cNvSpPr>
              <p:nvPr/>
            </p:nvSpPr>
            <p:spPr bwMode="auto">
              <a:xfrm>
                <a:off x="3647" y="2060"/>
                <a:ext cx="47" cy="45"/>
              </a:xfrm>
              <a:custGeom>
                <a:avLst/>
                <a:gdLst>
                  <a:gd name="T0" fmla="*/ 7 w 47"/>
                  <a:gd name="T1" fmla="*/ 6 h 45"/>
                  <a:gd name="T2" fmla="*/ 22 w 47"/>
                  <a:gd name="T3" fmla="*/ 6 h 45"/>
                  <a:gd name="T4" fmla="*/ 27 w 47"/>
                  <a:gd name="T5" fmla="*/ 3 h 45"/>
                  <a:gd name="T6" fmla="*/ 34 w 47"/>
                  <a:gd name="T7" fmla="*/ 10 h 45"/>
                  <a:gd name="T8" fmla="*/ 41 w 47"/>
                  <a:gd name="T9" fmla="*/ 23 h 45"/>
                  <a:gd name="T10" fmla="*/ 47 w 47"/>
                  <a:gd name="T11" fmla="*/ 23 h 45"/>
                  <a:gd name="T12" fmla="*/ 47 w 47"/>
                  <a:gd name="T13" fmla="*/ 27 h 45"/>
                  <a:gd name="T14" fmla="*/ 47 w 47"/>
                  <a:gd name="T15" fmla="*/ 39 h 45"/>
                  <a:gd name="T16" fmla="*/ 39 w 47"/>
                  <a:gd name="T17" fmla="*/ 45 h 45"/>
                  <a:gd name="T18" fmla="*/ 34 w 47"/>
                  <a:gd name="T19" fmla="*/ 37 h 45"/>
                  <a:gd name="T20" fmla="*/ 17 w 47"/>
                  <a:gd name="T21" fmla="*/ 37 h 45"/>
                  <a:gd name="T22" fmla="*/ 2 w 47"/>
                  <a:gd name="T23" fmla="*/ 37 h 45"/>
                  <a:gd name="T24" fmla="*/ 2 w 47"/>
                  <a:gd name="T25" fmla="*/ 20 h 45"/>
                  <a:gd name="T26" fmla="*/ 0 w 47"/>
                  <a:gd name="T27" fmla="*/ 0 h 45"/>
                  <a:gd name="T28" fmla="*/ 7 w 47"/>
                  <a:gd name="T29"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5">
                    <a:moveTo>
                      <a:pt x="7" y="6"/>
                    </a:moveTo>
                    <a:lnTo>
                      <a:pt x="22" y="6"/>
                    </a:lnTo>
                    <a:lnTo>
                      <a:pt x="27" y="3"/>
                    </a:lnTo>
                    <a:lnTo>
                      <a:pt x="34" y="10"/>
                    </a:lnTo>
                    <a:lnTo>
                      <a:pt x="41" y="23"/>
                    </a:lnTo>
                    <a:lnTo>
                      <a:pt x="47" y="23"/>
                    </a:lnTo>
                    <a:lnTo>
                      <a:pt x="47" y="27"/>
                    </a:lnTo>
                    <a:lnTo>
                      <a:pt x="47" y="39"/>
                    </a:lnTo>
                    <a:lnTo>
                      <a:pt x="39" y="45"/>
                    </a:lnTo>
                    <a:lnTo>
                      <a:pt x="34" y="37"/>
                    </a:lnTo>
                    <a:lnTo>
                      <a:pt x="17" y="37"/>
                    </a:lnTo>
                    <a:lnTo>
                      <a:pt x="2" y="37"/>
                    </a:lnTo>
                    <a:lnTo>
                      <a:pt x="2" y="20"/>
                    </a:lnTo>
                    <a:lnTo>
                      <a:pt x="0" y="0"/>
                    </a:lnTo>
                    <a:lnTo>
                      <a:pt x="7"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85" name="Freeform 2947"/>
              <p:cNvSpPr>
                <a:spLocks/>
              </p:cNvSpPr>
              <p:nvPr/>
            </p:nvSpPr>
            <p:spPr bwMode="auto">
              <a:xfrm>
                <a:off x="3876" y="2116"/>
                <a:ext cx="34" cy="47"/>
              </a:xfrm>
              <a:custGeom>
                <a:avLst/>
                <a:gdLst>
                  <a:gd name="T0" fmla="*/ 20 w 34"/>
                  <a:gd name="T1" fmla="*/ 35 h 47"/>
                  <a:gd name="T2" fmla="*/ 10 w 34"/>
                  <a:gd name="T3" fmla="*/ 47 h 47"/>
                  <a:gd name="T4" fmla="*/ 3 w 34"/>
                  <a:gd name="T5" fmla="*/ 47 h 47"/>
                  <a:gd name="T6" fmla="*/ 0 w 34"/>
                  <a:gd name="T7" fmla="*/ 0 h 47"/>
                  <a:gd name="T8" fmla="*/ 18 w 34"/>
                  <a:gd name="T9" fmla="*/ 0 h 47"/>
                  <a:gd name="T10" fmla="*/ 25 w 34"/>
                  <a:gd name="T11" fmla="*/ 1 h 47"/>
                  <a:gd name="T12" fmla="*/ 25 w 34"/>
                  <a:gd name="T13" fmla="*/ 3 h 47"/>
                  <a:gd name="T14" fmla="*/ 25 w 34"/>
                  <a:gd name="T15" fmla="*/ 5 h 47"/>
                  <a:gd name="T16" fmla="*/ 27 w 34"/>
                  <a:gd name="T17" fmla="*/ 8 h 47"/>
                  <a:gd name="T18" fmla="*/ 28 w 34"/>
                  <a:gd name="T19" fmla="*/ 10 h 47"/>
                  <a:gd name="T20" fmla="*/ 30 w 34"/>
                  <a:gd name="T21" fmla="*/ 13 h 47"/>
                  <a:gd name="T22" fmla="*/ 32 w 34"/>
                  <a:gd name="T23" fmla="*/ 13 h 47"/>
                  <a:gd name="T24" fmla="*/ 32 w 34"/>
                  <a:gd name="T25" fmla="*/ 17 h 47"/>
                  <a:gd name="T26" fmla="*/ 34 w 34"/>
                  <a:gd name="T27" fmla="*/ 18 h 47"/>
                  <a:gd name="T28" fmla="*/ 32 w 34"/>
                  <a:gd name="T29" fmla="*/ 22 h 47"/>
                  <a:gd name="T30" fmla="*/ 32 w 34"/>
                  <a:gd name="T31" fmla="*/ 23 h 47"/>
                  <a:gd name="T32" fmla="*/ 32 w 34"/>
                  <a:gd name="T33" fmla="*/ 23 h 47"/>
                  <a:gd name="T34" fmla="*/ 32 w 34"/>
                  <a:gd name="T35" fmla="*/ 23 h 47"/>
                  <a:gd name="T36" fmla="*/ 30 w 34"/>
                  <a:gd name="T37" fmla="*/ 23 h 47"/>
                  <a:gd name="T38" fmla="*/ 28 w 34"/>
                  <a:gd name="T39" fmla="*/ 23 h 47"/>
                  <a:gd name="T40" fmla="*/ 28 w 34"/>
                  <a:gd name="T41" fmla="*/ 25 h 47"/>
                  <a:gd name="T42" fmla="*/ 27 w 34"/>
                  <a:gd name="T43" fmla="*/ 27 h 47"/>
                  <a:gd name="T44" fmla="*/ 27 w 34"/>
                  <a:gd name="T45" fmla="*/ 28 h 47"/>
                  <a:gd name="T46" fmla="*/ 27 w 34"/>
                  <a:gd name="T47" fmla="*/ 30 h 47"/>
                  <a:gd name="T48" fmla="*/ 28 w 34"/>
                  <a:gd name="T49" fmla="*/ 33 h 47"/>
                  <a:gd name="T50" fmla="*/ 20 w 34"/>
                  <a:gd name="T5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47">
                    <a:moveTo>
                      <a:pt x="20" y="35"/>
                    </a:moveTo>
                    <a:lnTo>
                      <a:pt x="10" y="47"/>
                    </a:lnTo>
                    <a:lnTo>
                      <a:pt x="3" y="47"/>
                    </a:lnTo>
                    <a:lnTo>
                      <a:pt x="0" y="0"/>
                    </a:lnTo>
                    <a:lnTo>
                      <a:pt x="18" y="0"/>
                    </a:lnTo>
                    <a:lnTo>
                      <a:pt x="25" y="1"/>
                    </a:lnTo>
                    <a:lnTo>
                      <a:pt x="25" y="3"/>
                    </a:lnTo>
                    <a:lnTo>
                      <a:pt x="25" y="5"/>
                    </a:lnTo>
                    <a:lnTo>
                      <a:pt x="27" y="8"/>
                    </a:lnTo>
                    <a:lnTo>
                      <a:pt x="28" y="10"/>
                    </a:lnTo>
                    <a:lnTo>
                      <a:pt x="30" y="13"/>
                    </a:lnTo>
                    <a:lnTo>
                      <a:pt x="32" y="13"/>
                    </a:lnTo>
                    <a:lnTo>
                      <a:pt x="32" y="17"/>
                    </a:lnTo>
                    <a:lnTo>
                      <a:pt x="34" y="18"/>
                    </a:lnTo>
                    <a:lnTo>
                      <a:pt x="32" y="22"/>
                    </a:lnTo>
                    <a:lnTo>
                      <a:pt x="32" y="23"/>
                    </a:lnTo>
                    <a:lnTo>
                      <a:pt x="32" y="23"/>
                    </a:lnTo>
                    <a:lnTo>
                      <a:pt x="32" y="23"/>
                    </a:lnTo>
                    <a:lnTo>
                      <a:pt x="30" y="23"/>
                    </a:lnTo>
                    <a:lnTo>
                      <a:pt x="28" y="23"/>
                    </a:lnTo>
                    <a:lnTo>
                      <a:pt x="28" y="25"/>
                    </a:lnTo>
                    <a:lnTo>
                      <a:pt x="27" y="27"/>
                    </a:lnTo>
                    <a:lnTo>
                      <a:pt x="27" y="28"/>
                    </a:lnTo>
                    <a:lnTo>
                      <a:pt x="27" y="30"/>
                    </a:lnTo>
                    <a:lnTo>
                      <a:pt x="28" y="33"/>
                    </a:lnTo>
                    <a:lnTo>
                      <a:pt x="20"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86" name="Freeform 2948"/>
              <p:cNvSpPr>
                <a:spLocks/>
              </p:cNvSpPr>
              <p:nvPr/>
            </p:nvSpPr>
            <p:spPr bwMode="auto">
              <a:xfrm>
                <a:off x="3876" y="2116"/>
                <a:ext cx="34" cy="47"/>
              </a:xfrm>
              <a:custGeom>
                <a:avLst/>
                <a:gdLst>
                  <a:gd name="T0" fmla="*/ 20 w 34"/>
                  <a:gd name="T1" fmla="*/ 35 h 47"/>
                  <a:gd name="T2" fmla="*/ 10 w 34"/>
                  <a:gd name="T3" fmla="*/ 47 h 47"/>
                  <a:gd name="T4" fmla="*/ 3 w 34"/>
                  <a:gd name="T5" fmla="*/ 47 h 47"/>
                  <a:gd name="T6" fmla="*/ 0 w 34"/>
                  <a:gd name="T7" fmla="*/ 0 h 47"/>
                  <a:gd name="T8" fmla="*/ 18 w 34"/>
                  <a:gd name="T9" fmla="*/ 0 h 47"/>
                  <a:gd name="T10" fmla="*/ 25 w 34"/>
                  <a:gd name="T11" fmla="*/ 1 h 47"/>
                  <a:gd name="T12" fmla="*/ 25 w 34"/>
                  <a:gd name="T13" fmla="*/ 3 h 47"/>
                  <a:gd name="T14" fmla="*/ 25 w 34"/>
                  <a:gd name="T15" fmla="*/ 5 h 47"/>
                  <a:gd name="T16" fmla="*/ 27 w 34"/>
                  <a:gd name="T17" fmla="*/ 8 h 47"/>
                  <a:gd name="T18" fmla="*/ 28 w 34"/>
                  <a:gd name="T19" fmla="*/ 10 h 47"/>
                  <a:gd name="T20" fmla="*/ 30 w 34"/>
                  <a:gd name="T21" fmla="*/ 13 h 47"/>
                  <a:gd name="T22" fmla="*/ 32 w 34"/>
                  <a:gd name="T23" fmla="*/ 13 h 47"/>
                  <a:gd name="T24" fmla="*/ 32 w 34"/>
                  <a:gd name="T25" fmla="*/ 17 h 47"/>
                  <a:gd name="T26" fmla="*/ 34 w 34"/>
                  <a:gd name="T27" fmla="*/ 18 h 47"/>
                  <a:gd name="T28" fmla="*/ 32 w 34"/>
                  <a:gd name="T29" fmla="*/ 22 h 47"/>
                  <a:gd name="T30" fmla="*/ 32 w 34"/>
                  <a:gd name="T31" fmla="*/ 23 h 47"/>
                  <a:gd name="T32" fmla="*/ 32 w 34"/>
                  <a:gd name="T33" fmla="*/ 23 h 47"/>
                  <a:gd name="T34" fmla="*/ 32 w 34"/>
                  <a:gd name="T35" fmla="*/ 23 h 47"/>
                  <a:gd name="T36" fmla="*/ 30 w 34"/>
                  <a:gd name="T37" fmla="*/ 23 h 47"/>
                  <a:gd name="T38" fmla="*/ 28 w 34"/>
                  <a:gd name="T39" fmla="*/ 23 h 47"/>
                  <a:gd name="T40" fmla="*/ 28 w 34"/>
                  <a:gd name="T41" fmla="*/ 25 h 47"/>
                  <a:gd name="T42" fmla="*/ 27 w 34"/>
                  <a:gd name="T43" fmla="*/ 27 h 47"/>
                  <a:gd name="T44" fmla="*/ 27 w 34"/>
                  <a:gd name="T45" fmla="*/ 28 h 47"/>
                  <a:gd name="T46" fmla="*/ 27 w 34"/>
                  <a:gd name="T47" fmla="*/ 30 h 47"/>
                  <a:gd name="T48" fmla="*/ 28 w 34"/>
                  <a:gd name="T49" fmla="*/ 33 h 47"/>
                  <a:gd name="T50" fmla="*/ 20 w 34"/>
                  <a:gd name="T5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47">
                    <a:moveTo>
                      <a:pt x="20" y="35"/>
                    </a:moveTo>
                    <a:lnTo>
                      <a:pt x="10" y="47"/>
                    </a:lnTo>
                    <a:lnTo>
                      <a:pt x="3" y="47"/>
                    </a:lnTo>
                    <a:lnTo>
                      <a:pt x="0" y="0"/>
                    </a:lnTo>
                    <a:lnTo>
                      <a:pt x="18" y="0"/>
                    </a:lnTo>
                    <a:lnTo>
                      <a:pt x="25" y="1"/>
                    </a:lnTo>
                    <a:lnTo>
                      <a:pt x="25" y="3"/>
                    </a:lnTo>
                    <a:lnTo>
                      <a:pt x="25" y="5"/>
                    </a:lnTo>
                    <a:lnTo>
                      <a:pt x="27" y="8"/>
                    </a:lnTo>
                    <a:lnTo>
                      <a:pt x="28" y="10"/>
                    </a:lnTo>
                    <a:lnTo>
                      <a:pt x="30" y="13"/>
                    </a:lnTo>
                    <a:lnTo>
                      <a:pt x="32" y="13"/>
                    </a:lnTo>
                    <a:lnTo>
                      <a:pt x="32" y="17"/>
                    </a:lnTo>
                    <a:lnTo>
                      <a:pt x="34" y="18"/>
                    </a:lnTo>
                    <a:lnTo>
                      <a:pt x="32" y="22"/>
                    </a:lnTo>
                    <a:lnTo>
                      <a:pt x="32" y="23"/>
                    </a:lnTo>
                    <a:lnTo>
                      <a:pt x="32" y="23"/>
                    </a:lnTo>
                    <a:lnTo>
                      <a:pt x="32" y="23"/>
                    </a:lnTo>
                    <a:lnTo>
                      <a:pt x="30" y="23"/>
                    </a:lnTo>
                    <a:lnTo>
                      <a:pt x="28" y="23"/>
                    </a:lnTo>
                    <a:lnTo>
                      <a:pt x="28" y="25"/>
                    </a:lnTo>
                    <a:lnTo>
                      <a:pt x="27" y="27"/>
                    </a:lnTo>
                    <a:lnTo>
                      <a:pt x="27" y="28"/>
                    </a:lnTo>
                    <a:lnTo>
                      <a:pt x="27" y="30"/>
                    </a:lnTo>
                    <a:lnTo>
                      <a:pt x="28" y="33"/>
                    </a:lnTo>
                    <a:lnTo>
                      <a:pt x="20"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87" name="Freeform 2949"/>
              <p:cNvSpPr>
                <a:spLocks/>
              </p:cNvSpPr>
              <p:nvPr/>
            </p:nvSpPr>
            <p:spPr bwMode="auto">
              <a:xfrm>
                <a:off x="3596" y="1926"/>
                <a:ext cx="46" cy="41"/>
              </a:xfrm>
              <a:custGeom>
                <a:avLst/>
                <a:gdLst>
                  <a:gd name="T0" fmla="*/ 34 w 46"/>
                  <a:gd name="T1" fmla="*/ 12 h 41"/>
                  <a:gd name="T2" fmla="*/ 46 w 46"/>
                  <a:gd name="T3" fmla="*/ 22 h 41"/>
                  <a:gd name="T4" fmla="*/ 39 w 46"/>
                  <a:gd name="T5" fmla="*/ 20 h 41"/>
                  <a:gd name="T6" fmla="*/ 37 w 46"/>
                  <a:gd name="T7" fmla="*/ 29 h 41"/>
                  <a:gd name="T8" fmla="*/ 31 w 46"/>
                  <a:gd name="T9" fmla="*/ 30 h 41"/>
                  <a:gd name="T10" fmla="*/ 31 w 46"/>
                  <a:gd name="T11" fmla="*/ 35 h 41"/>
                  <a:gd name="T12" fmla="*/ 20 w 46"/>
                  <a:gd name="T13" fmla="*/ 32 h 41"/>
                  <a:gd name="T14" fmla="*/ 19 w 46"/>
                  <a:gd name="T15" fmla="*/ 39 h 41"/>
                  <a:gd name="T16" fmla="*/ 9 w 46"/>
                  <a:gd name="T17" fmla="*/ 37 h 41"/>
                  <a:gd name="T18" fmla="*/ 2 w 46"/>
                  <a:gd name="T19" fmla="*/ 41 h 41"/>
                  <a:gd name="T20" fmla="*/ 0 w 46"/>
                  <a:gd name="T21" fmla="*/ 41 h 41"/>
                  <a:gd name="T22" fmla="*/ 0 w 46"/>
                  <a:gd name="T23" fmla="*/ 10 h 41"/>
                  <a:gd name="T24" fmla="*/ 0 w 46"/>
                  <a:gd name="T25" fmla="*/ 2 h 41"/>
                  <a:gd name="T26" fmla="*/ 32 w 46"/>
                  <a:gd name="T27" fmla="*/ 0 h 41"/>
                  <a:gd name="T28" fmla="*/ 34 w 46"/>
                  <a:gd name="T29"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1">
                    <a:moveTo>
                      <a:pt x="34" y="12"/>
                    </a:moveTo>
                    <a:lnTo>
                      <a:pt x="46" y="22"/>
                    </a:lnTo>
                    <a:lnTo>
                      <a:pt x="39" y="20"/>
                    </a:lnTo>
                    <a:lnTo>
                      <a:pt x="37" y="29"/>
                    </a:lnTo>
                    <a:lnTo>
                      <a:pt x="31" y="30"/>
                    </a:lnTo>
                    <a:lnTo>
                      <a:pt x="31" y="35"/>
                    </a:lnTo>
                    <a:lnTo>
                      <a:pt x="20" y="32"/>
                    </a:lnTo>
                    <a:lnTo>
                      <a:pt x="19" y="39"/>
                    </a:lnTo>
                    <a:lnTo>
                      <a:pt x="9" y="37"/>
                    </a:lnTo>
                    <a:lnTo>
                      <a:pt x="2" y="41"/>
                    </a:lnTo>
                    <a:lnTo>
                      <a:pt x="0" y="41"/>
                    </a:lnTo>
                    <a:lnTo>
                      <a:pt x="0" y="10"/>
                    </a:lnTo>
                    <a:lnTo>
                      <a:pt x="0" y="2"/>
                    </a:lnTo>
                    <a:lnTo>
                      <a:pt x="32" y="0"/>
                    </a:lnTo>
                    <a:lnTo>
                      <a:pt x="34"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88" name="Freeform 2950"/>
              <p:cNvSpPr>
                <a:spLocks/>
              </p:cNvSpPr>
              <p:nvPr/>
            </p:nvSpPr>
            <p:spPr bwMode="auto">
              <a:xfrm>
                <a:off x="3596" y="1926"/>
                <a:ext cx="46" cy="41"/>
              </a:xfrm>
              <a:custGeom>
                <a:avLst/>
                <a:gdLst>
                  <a:gd name="T0" fmla="*/ 34 w 46"/>
                  <a:gd name="T1" fmla="*/ 12 h 41"/>
                  <a:gd name="T2" fmla="*/ 46 w 46"/>
                  <a:gd name="T3" fmla="*/ 22 h 41"/>
                  <a:gd name="T4" fmla="*/ 39 w 46"/>
                  <a:gd name="T5" fmla="*/ 20 h 41"/>
                  <a:gd name="T6" fmla="*/ 37 w 46"/>
                  <a:gd name="T7" fmla="*/ 29 h 41"/>
                  <a:gd name="T8" fmla="*/ 31 w 46"/>
                  <a:gd name="T9" fmla="*/ 30 h 41"/>
                  <a:gd name="T10" fmla="*/ 31 w 46"/>
                  <a:gd name="T11" fmla="*/ 35 h 41"/>
                  <a:gd name="T12" fmla="*/ 20 w 46"/>
                  <a:gd name="T13" fmla="*/ 32 h 41"/>
                  <a:gd name="T14" fmla="*/ 19 w 46"/>
                  <a:gd name="T15" fmla="*/ 39 h 41"/>
                  <a:gd name="T16" fmla="*/ 9 w 46"/>
                  <a:gd name="T17" fmla="*/ 37 h 41"/>
                  <a:gd name="T18" fmla="*/ 2 w 46"/>
                  <a:gd name="T19" fmla="*/ 41 h 41"/>
                  <a:gd name="T20" fmla="*/ 0 w 46"/>
                  <a:gd name="T21" fmla="*/ 41 h 41"/>
                  <a:gd name="T22" fmla="*/ 0 w 46"/>
                  <a:gd name="T23" fmla="*/ 10 h 41"/>
                  <a:gd name="T24" fmla="*/ 0 w 46"/>
                  <a:gd name="T25" fmla="*/ 2 h 41"/>
                  <a:gd name="T26" fmla="*/ 32 w 46"/>
                  <a:gd name="T27" fmla="*/ 0 h 41"/>
                  <a:gd name="T28" fmla="*/ 34 w 46"/>
                  <a:gd name="T29"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1">
                    <a:moveTo>
                      <a:pt x="34" y="12"/>
                    </a:moveTo>
                    <a:lnTo>
                      <a:pt x="46" y="22"/>
                    </a:lnTo>
                    <a:lnTo>
                      <a:pt x="39" y="20"/>
                    </a:lnTo>
                    <a:lnTo>
                      <a:pt x="37" y="29"/>
                    </a:lnTo>
                    <a:lnTo>
                      <a:pt x="31" y="30"/>
                    </a:lnTo>
                    <a:lnTo>
                      <a:pt x="31" y="35"/>
                    </a:lnTo>
                    <a:lnTo>
                      <a:pt x="20" y="32"/>
                    </a:lnTo>
                    <a:lnTo>
                      <a:pt x="19" y="39"/>
                    </a:lnTo>
                    <a:lnTo>
                      <a:pt x="9" y="37"/>
                    </a:lnTo>
                    <a:lnTo>
                      <a:pt x="2" y="41"/>
                    </a:lnTo>
                    <a:lnTo>
                      <a:pt x="0" y="41"/>
                    </a:lnTo>
                    <a:lnTo>
                      <a:pt x="0" y="10"/>
                    </a:lnTo>
                    <a:lnTo>
                      <a:pt x="0" y="2"/>
                    </a:lnTo>
                    <a:lnTo>
                      <a:pt x="32" y="0"/>
                    </a:lnTo>
                    <a:lnTo>
                      <a:pt x="34"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89" name="Freeform 2951"/>
              <p:cNvSpPr>
                <a:spLocks/>
              </p:cNvSpPr>
              <p:nvPr/>
            </p:nvSpPr>
            <p:spPr bwMode="auto">
              <a:xfrm>
                <a:off x="3782" y="2170"/>
                <a:ext cx="43" cy="29"/>
              </a:xfrm>
              <a:custGeom>
                <a:avLst/>
                <a:gdLst>
                  <a:gd name="T0" fmla="*/ 41 w 43"/>
                  <a:gd name="T1" fmla="*/ 17 h 29"/>
                  <a:gd name="T2" fmla="*/ 43 w 43"/>
                  <a:gd name="T3" fmla="*/ 27 h 29"/>
                  <a:gd name="T4" fmla="*/ 9 w 43"/>
                  <a:gd name="T5" fmla="*/ 29 h 29"/>
                  <a:gd name="T6" fmla="*/ 2 w 43"/>
                  <a:gd name="T7" fmla="*/ 29 h 29"/>
                  <a:gd name="T8" fmla="*/ 2 w 43"/>
                  <a:gd name="T9" fmla="*/ 22 h 29"/>
                  <a:gd name="T10" fmla="*/ 0 w 43"/>
                  <a:gd name="T11" fmla="*/ 2 h 29"/>
                  <a:gd name="T12" fmla="*/ 16 w 43"/>
                  <a:gd name="T13" fmla="*/ 0 h 29"/>
                  <a:gd name="T14" fmla="*/ 19 w 43"/>
                  <a:gd name="T15" fmla="*/ 5 h 29"/>
                  <a:gd name="T16" fmla="*/ 33 w 43"/>
                  <a:gd name="T17" fmla="*/ 5 h 29"/>
                  <a:gd name="T18" fmla="*/ 41 w 43"/>
                  <a:gd name="T1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9">
                    <a:moveTo>
                      <a:pt x="41" y="17"/>
                    </a:moveTo>
                    <a:lnTo>
                      <a:pt x="43" y="27"/>
                    </a:lnTo>
                    <a:lnTo>
                      <a:pt x="9" y="29"/>
                    </a:lnTo>
                    <a:lnTo>
                      <a:pt x="2" y="29"/>
                    </a:lnTo>
                    <a:lnTo>
                      <a:pt x="2" y="22"/>
                    </a:lnTo>
                    <a:lnTo>
                      <a:pt x="0" y="2"/>
                    </a:lnTo>
                    <a:lnTo>
                      <a:pt x="16" y="0"/>
                    </a:lnTo>
                    <a:lnTo>
                      <a:pt x="19" y="5"/>
                    </a:lnTo>
                    <a:lnTo>
                      <a:pt x="33" y="5"/>
                    </a:lnTo>
                    <a:lnTo>
                      <a:pt x="41"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90" name="Freeform 2952"/>
              <p:cNvSpPr>
                <a:spLocks/>
              </p:cNvSpPr>
              <p:nvPr/>
            </p:nvSpPr>
            <p:spPr bwMode="auto">
              <a:xfrm>
                <a:off x="3782" y="2170"/>
                <a:ext cx="43" cy="29"/>
              </a:xfrm>
              <a:custGeom>
                <a:avLst/>
                <a:gdLst>
                  <a:gd name="T0" fmla="*/ 41 w 43"/>
                  <a:gd name="T1" fmla="*/ 17 h 29"/>
                  <a:gd name="T2" fmla="*/ 43 w 43"/>
                  <a:gd name="T3" fmla="*/ 27 h 29"/>
                  <a:gd name="T4" fmla="*/ 9 w 43"/>
                  <a:gd name="T5" fmla="*/ 29 h 29"/>
                  <a:gd name="T6" fmla="*/ 2 w 43"/>
                  <a:gd name="T7" fmla="*/ 29 h 29"/>
                  <a:gd name="T8" fmla="*/ 2 w 43"/>
                  <a:gd name="T9" fmla="*/ 22 h 29"/>
                  <a:gd name="T10" fmla="*/ 0 w 43"/>
                  <a:gd name="T11" fmla="*/ 2 h 29"/>
                  <a:gd name="T12" fmla="*/ 16 w 43"/>
                  <a:gd name="T13" fmla="*/ 0 h 29"/>
                  <a:gd name="T14" fmla="*/ 19 w 43"/>
                  <a:gd name="T15" fmla="*/ 5 h 29"/>
                  <a:gd name="T16" fmla="*/ 33 w 43"/>
                  <a:gd name="T17" fmla="*/ 5 h 29"/>
                  <a:gd name="T18" fmla="*/ 41 w 43"/>
                  <a:gd name="T1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9">
                    <a:moveTo>
                      <a:pt x="41" y="17"/>
                    </a:moveTo>
                    <a:lnTo>
                      <a:pt x="43" y="27"/>
                    </a:lnTo>
                    <a:lnTo>
                      <a:pt x="9" y="29"/>
                    </a:lnTo>
                    <a:lnTo>
                      <a:pt x="2" y="29"/>
                    </a:lnTo>
                    <a:lnTo>
                      <a:pt x="2" y="22"/>
                    </a:lnTo>
                    <a:lnTo>
                      <a:pt x="0" y="2"/>
                    </a:lnTo>
                    <a:lnTo>
                      <a:pt x="16" y="0"/>
                    </a:lnTo>
                    <a:lnTo>
                      <a:pt x="19" y="5"/>
                    </a:lnTo>
                    <a:lnTo>
                      <a:pt x="33" y="5"/>
                    </a:lnTo>
                    <a:lnTo>
                      <a:pt x="41"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91" name="Freeform 2953"/>
              <p:cNvSpPr>
                <a:spLocks/>
              </p:cNvSpPr>
              <p:nvPr/>
            </p:nvSpPr>
            <p:spPr bwMode="auto">
              <a:xfrm>
                <a:off x="3539" y="2004"/>
                <a:ext cx="39" cy="40"/>
              </a:xfrm>
              <a:custGeom>
                <a:avLst/>
                <a:gdLst>
                  <a:gd name="T0" fmla="*/ 15 w 39"/>
                  <a:gd name="T1" fmla="*/ 1 h 40"/>
                  <a:gd name="T2" fmla="*/ 33 w 39"/>
                  <a:gd name="T3" fmla="*/ 1 h 40"/>
                  <a:gd name="T4" fmla="*/ 33 w 39"/>
                  <a:gd name="T5" fmla="*/ 1 h 40"/>
                  <a:gd name="T6" fmla="*/ 35 w 39"/>
                  <a:gd name="T7" fmla="*/ 27 h 40"/>
                  <a:gd name="T8" fmla="*/ 39 w 39"/>
                  <a:gd name="T9" fmla="*/ 27 h 40"/>
                  <a:gd name="T10" fmla="*/ 39 w 39"/>
                  <a:gd name="T11" fmla="*/ 40 h 40"/>
                  <a:gd name="T12" fmla="*/ 22 w 39"/>
                  <a:gd name="T13" fmla="*/ 37 h 40"/>
                  <a:gd name="T14" fmla="*/ 0 w 39"/>
                  <a:gd name="T15" fmla="*/ 37 h 40"/>
                  <a:gd name="T16" fmla="*/ 0 w 39"/>
                  <a:gd name="T17" fmla="*/ 37 h 40"/>
                  <a:gd name="T18" fmla="*/ 0 w 39"/>
                  <a:gd name="T19" fmla="*/ 37 h 40"/>
                  <a:gd name="T20" fmla="*/ 0 w 39"/>
                  <a:gd name="T21" fmla="*/ 35 h 40"/>
                  <a:gd name="T22" fmla="*/ 0 w 39"/>
                  <a:gd name="T23" fmla="*/ 30 h 40"/>
                  <a:gd name="T24" fmla="*/ 0 w 39"/>
                  <a:gd name="T25" fmla="*/ 30 h 40"/>
                  <a:gd name="T26" fmla="*/ 0 w 39"/>
                  <a:gd name="T27" fmla="*/ 27 h 40"/>
                  <a:gd name="T28" fmla="*/ 0 w 39"/>
                  <a:gd name="T29" fmla="*/ 27 h 40"/>
                  <a:gd name="T30" fmla="*/ 0 w 39"/>
                  <a:gd name="T31" fmla="*/ 27 h 40"/>
                  <a:gd name="T32" fmla="*/ 0 w 39"/>
                  <a:gd name="T33" fmla="*/ 23 h 40"/>
                  <a:gd name="T34" fmla="*/ 0 w 39"/>
                  <a:gd name="T35" fmla="*/ 23 h 40"/>
                  <a:gd name="T36" fmla="*/ 0 w 39"/>
                  <a:gd name="T37" fmla="*/ 22 h 40"/>
                  <a:gd name="T38" fmla="*/ 0 w 39"/>
                  <a:gd name="T39" fmla="*/ 12 h 40"/>
                  <a:gd name="T40" fmla="*/ 0 w 39"/>
                  <a:gd name="T41" fmla="*/ 12 h 40"/>
                  <a:gd name="T42" fmla="*/ 0 w 39"/>
                  <a:gd name="T43" fmla="*/ 10 h 40"/>
                  <a:gd name="T44" fmla="*/ 0 w 39"/>
                  <a:gd name="T45" fmla="*/ 8 h 40"/>
                  <a:gd name="T46" fmla="*/ 0 w 39"/>
                  <a:gd name="T47" fmla="*/ 3 h 40"/>
                  <a:gd name="T48" fmla="*/ 0 w 39"/>
                  <a:gd name="T49" fmla="*/ 0 h 40"/>
                  <a:gd name="T50" fmla="*/ 15 w 39"/>
                  <a:gd name="T51"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15" y="1"/>
                    </a:moveTo>
                    <a:lnTo>
                      <a:pt x="33" y="1"/>
                    </a:lnTo>
                    <a:lnTo>
                      <a:pt x="33" y="1"/>
                    </a:lnTo>
                    <a:lnTo>
                      <a:pt x="35" y="27"/>
                    </a:lnTo>
                    <a:lnTo>
                      <a:pt x="39" y="27"/>
                    </a:lnTo>
                    <a:lnTo>
                      <a:pt x="39" y="40"/>
                    </a:lnTo>
                    <a:lnTo>
                      <a:pt x="22" y="37"/>
                    </a:lnTo>
                    <a:lnTo>
                      <a:pt x="0" y="37"/>
                    </a:lnTo>
                    <a:lnTo>
                      <a:pt x="0" y="37"/>
                    </a:lnTo>
                    <a:lnTo>
                      <a:pt x="0" y="37"/>
                    </a:lnTo>
                    <a:lnTo>
                      <a:pt x="0" y="35"/>
                    </a:lnTo>
                    <a:lnTo>
                      <a:pt x="0" y="30"/>
                    </a:lnTo>
                    <a:lnTo>
                      <a:pt x="0" y="30"/>
                    </a:lnTo>
                    <a:lnTo>
                      <a:pt x="0" y="27"/>
                    </a:lnTo>
                    <a:lnTo>
                      <a:pt x="0" y="27"/>
                    </a:lnTo>
                    <a:lnTo>
                      <a:pt x="0" y="27"/>
                    </a:lnTo>
                    <a:lnTo>
                      <a:pt x="0" y="23"/>
                    </a:lnTo>
                    <a:lnTo>
                      <a:pt x="0" y="23"/>
                    </a:lnTo>
                    <a:lnTo>
                      <a:pt x="0" y="22"/>
                    </a:lnTo>
                    <a:lnTo>
                      <a:pt x="0" y="12"/>
                    </a:lnTo>
                    <a:lnTo>
                      <a:pt x="0" y="12"/>
                    </a:lnTo>
                    <a:lnTo>
                      <a:pt x="0" y="10"/>
                    </a:lnTo>
                    <a:lnTo>
                      <a:pt x="0" y="8"/>
                    </a:lnTo>
                    <a:lnTo>
                      <a:pt x="0" y="3"/>
                    </a:lnTo>
                    <a:lnTo>
                      <a:pt x="0" y="0"/>
                    </a:lnTo>
                    <a:lnTo>
                      <a:pt x="15"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92" name="Freeform 2954"/>
              <p:cNvSpPr>
                <a:spLocks/>
              </p:cNvSpPr>
              <p:nvPr/>
            </p:nvSpPr>
            <p:spPr bwMode="auto">
              <a:xfrm>
                <a:off x="3539" y="2004"/>
                <a:ext cx="39" cy="40"/>
              </a:xfrm>
              <a:custGeom>
                <a:avLst/>
                <a:gdLst>
                  <a:gd name="T0" fmla="*/ 15 w 39"/>
                  <a:gd name="T1" fmla="*/ 1 h 40"/>
                  <a:gd name="T2" fmla="*/ 33 w 39"/>
                  <a:gd name="T3" fmla="*/ 1 h 40"/>
                  <a:gd name="T4" fmla="*/ 33 w 39"/>
                  <a:gd name="T5" fmla="*/ 1 h 40"/>
                  <a:gd name="T6" fmla="*/ 35 w 39"/>
                  <a:gd name="T7" fmla="*/ 27 h 40"/>
                  <a:gd name="T8" fmla="*/ 39 w 39"/>
                  <a:gd name="T9" fmla="*/ 27 h 40"/>
                  <a:gd name="T10" fmla="*/ 39 w 39"/>
                  <a:gd name="T11" fmla="*/ 40 h 40"/>
                  <a:gd name="T12" fmla="*/ 22 w 39"/>
                  <a:gd name="T13" fmla="*/ 37 h 40"/>
                  <a:gd name="T14" fmla="*/ 0 w 39"/>
                  <a:gd name="T15" fmla="*/ 37 h 40"/>
                  <a:gd name="T16" fmla="*/ 0 w 39"/>
                  <a:gd name="T17" fmla="*/ 37 h 40"/>
                  <a:gd name="T18" fmla="*/ 0 w 39"/>
                  <a:gd name="T19" fmla="*/ 37 h 40"/>
                  <a:gd name="T20" fmla="*/ 0 w 39"/>
                  <a:gd name="T21" fmla="*/ 35 h 40"/>
                  <a:gd name="T22" fmla="*/ 0 w 39"/>
                  <a:gd name="T23" fmla="*/ 30 h 40"/>
                  <a:gd name="T24" fmla="*/ 0 w 39"/>
                  <a:gd name="T25" fmla="*/ 30 h 40"/>
                  <a:gd name="T26" fmla="*/ 0 w 39"/>
                  <a:gd name="T27" fmla="*/ 27 h 40"/>
                  <a:gd name="T28" fmla="*/ 0 w 39"/>
                  <a:gd name="T29" fmla="*/ 27 h 40"/>
                  <a:gd name="T30" fmla="*/ 0 w 39"/>
                  <a:gd name="T31" fmla="*/ 27 h 40"/>
                  <a:gd name="T32" fmla="*/ 0 w 39"/>
                  <a:gd name="T33" fmla="*/ 23 h 40"/>
                  <a:gd name="T34" fmla="*/ 0 w 39"/>
                  <a:gd name="T35" fmla="*/ 23 h 40"/>
                  <a:gd name="T36" fmla="*/ 0 w 39"/>
                  <a:gd name="T37" fmla="*/ 22 h 40"/>
                  <a:gd name="T38" fmla="*/ 0 w 39"/>
                  <a:gd name="T39" fmla="*/ 12 h 40"/>
                  <a:gd name="T40" fmla="*/ 0 w 39"/>
                  <a:gd name="T41" fmla="*/ 12 h 40"/>
                  <a:gd name="T42" fmla="*/ 0 w 39"/>
                  <a:gd name="T43" fmla="*/ 10 h 40"/>
                  <a:gd name="T44" fmla="*/ 0 w 39"/>
                  <a:gd name="T45" fmla="*/ 8 h 40"/>
                  <a:gd name="T46" fmla="*/ 0 w 39"/>
                  <a:gd name="T47" fmla="*/ 3 h 40"/>
                  <a:gd name="T48" fmla="*/ 0 w 39"/>
                  <a:gd name="T49" fmla="*/ 0 h 40"/>
                  <a:gd name="T50" fmla="*/ 15 w 39"/>
                  <a:gd name="T51"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15" y="1"/>
                    </a:moveTo>
                    <a:lnTo>
                      <a:pt x="33" y="1"/>
                    </a:lnTo>
                    <a:lnTo>
                      <a:pt x="33" y="1"/>
                    </a:lnTo>
                    <a:lnTo>
                      <a:pt x="35" y="27"/>
                    </a:lnTo>
                    <a:lnTo>
                      <a:pt x="39" y="27"/>
                    </a:lnTo>
                    <a:lnTo>
                      <a:pt x="39" y="40"/>
                    </a:lnTo>
                    <a:lnTo>
                      <a:pt x="22" y="37"/>
                    </a:lnTo>
                    <a:lnTo>
                      <a:pt x="0" y="37"/>
                    </a:lnTo>
                    <a:lnTo>
                      <a:pt x="0" y="37"/>
                    </a:lnTo>
                    <a:lnTo>
                      <a:pt x="0" y="37"/>
                    </a:lnTo>
                    <a:lnTo>
                      <a:pt x="0" y="35"/>
                    </a:lnTo>
                    <a:lnTo>
                      <a:pt x="0" y="30"/>
                    </a:lnTo>
                    <a:lnTo>
                      <a:pt x="0" y="30"/>
                    </a:lnTo>
                    <a:lnTo>
                      <a:pt x="0" y="27"/>
                    </a:lnTo>
                    <a:lnTo>
                      <a:pt x="0" y="27"/>
                    </a:lnTo>
                    <a:lnTo>
                      <a:pt x="0" y="27"/>
                    </a:lnTo>
                    <a:lnTo>
                      <a:pt x="0" y="23"/>
                    </a:lnTo>
                    <a:lnTo>
                      <a:pt x="0" y="23"/>
                    </a:lnTo>
                    <a:lnTo>
                      <a:pt x="0" y="22"/>
                    </a:lnTo>
                    <a:lnTo>
                      <a:pt x="0" y="12"/>
                    </a:lnTo>
                    <a:lnTo>
                      <a:pt x="0" y="12"/>
                    </a:lnTo>
                    <a:lnTo>
                      <a:pt x="0" y="10"/>
                    </a:lnTo>
                    <a:lnTo>
                      <a:pt x="0" y="8"/>
                    </a:lnTo>
                    <a:lnTo>
                      <a:pt x="0" y="3"/>
                    </a:lnTo>
                    <a:lnTo>
                      <a:pt x="0" y="0"/>
                    </a:lnTo>
                    <a:lnTo>
                      <a:pt x="1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93" name="Freeform 2955"/>
              <p:cNvSpPr>
                <a:spLocks/>
              </p:cNvSpPr>
              <p:nvPr/>
            </p:nvSpPr>
            <p:spPr bwMode="auto">
              <a:xfrm>
                <a:off x="3579" y="2099"/>
                <a:ext cx="32" cy="32"/>
              </a:xfrm>
              <a:custGeom>
                <a:avLst/>
                <a:gdLst>
                  <a:gd name="T0" fmla="*/ 31 w 32"/>
                  <a:gd name="T1" fmla="*/ 6 h 32"/>
                  <a:gd name="T2" fmla="*/ 32 w 32"/>
                  <a:gd name="T3" fmla="*/ 32 h 32"/>
                  <a:gd name="T4" fmla="*/ 0 w 32"/>
                  <a:gd name="T5" fmla="*/ 32 h 32"/>
                  <a:gd name="T6" fmla="*/ 0 w 32"/>
                  <a:gd name="T7" fmla="*/ 25 h 32"/>
                  <a:gd name="T8" fmla="*/ 0 w 32"/>
                  <a:gd name="T9" fmla="*/ 0 h 32"/>
                  <a:gd name="T10" fmla="*/ 17 w 32"/>
                  <a:gd name="T11" fmla="*/ 0 h 32"/>
                  <a:gd name="T12" fmla="*/ 17 w 32"/>
                  <a:gd name="T13" fmla="*/ 5 h 32"/>
                  <a:gd name="T14" fmla="*/ 31 w 32"/>
                  <a:gd name="T15" fmla="*/ 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31" y="6"/>
                    </a:moveTo>
                    <a:lnTo>
                      <a:pt x="32" y="32"/>
                    </a:lnTo>
                    <a:lnTo>
                      <a:pt x="0" y="32"/>
                    </a:lnTo>
                    <a:lnTo>
                      <a:pt x="0" y="25"/>
                    </a:lnTo>
                    <a:lnTo>
                      <a:pt x="0" y="0"/>
                    </a:lnTo>
                    <a:lnTo>
                      <a:pt x="17" y="0"/>
                    </a:lnTo>
                    <a:lnTo>
                      <a:pt x="17" y="5"/>
                    </a:lnTo>
                    <a:lnTo>
                      <a:pt x="31" y="6"/>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94" name="Freeform 2956"/>
              <p:cNvSpPr>
                <a:spLocks/>
              </p:cNvSpPr>
              <p:nvPr/>
            </p:nvSpPr>
            <p:spPr bwMode="auto">
              <a:xfrm>
                <a:off x="3579" y="2099"/>
                <a:ext cx="32" cy="32"/>
              </a:xfrm>
              <a:custGeom>
                <a:avLst/>
                <a:gdLst>
                  <a:gd name="T0" fmla="*/ 31 w 32"/>
                  <a:gd name="T1" fmla="*/ 6 h 32"/>
                  <a:gd name="T2" fmla="*/ 32 w 32"/>
                  <a:gd name="T3" fmla="*/ 32 h 32"/>
                  <a:gd name="T4" fmla="*/ 0 w 32"/>
                  <a:gd name="T5" fmla="*/ 32 h 32"/>
                  <a:gd name="T6" fmla="*/ 0 w 32"/>
                  <a:gd name="T7" fmla="*/ 25 h 32"/>
                  <a:gd name="T8" fmla="*/ 0 w 32"/>
                  <a:gd name="T9" fmla="*/ 0 h 32"/>
                  <a:gd name="T10" fmla="*/ 17 w 32"/>
                  <a:gd name="T11" fmla="*/ 0 h 32"/>
                  <a:gd name="T12" fmla="*/ 17 w 32"/>
                  <a:gd name="T13" fmla="*/ 5 h 32"/>
                  <a:gd name="T14" fmla="*/ 31 w 32"/>
                  <a:gd name="T15" fmla="*/ 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31" y="6"/>
                    </a:moveTo>
                    <a:lnTo>
                      <a:pt x="32" y="32"/>
                    </a:lnTo>
                    <a:lnTo>
                      <a:pt x="0" y="32"/>
                    </a:lnTo>
                    <a:lnTo>
                      <a:pt x="0" y="25"/>
                    </a:lnTo>
                    <a:lnTo>
                      <a:pt x="0" y="0"/>
                    </a:lnTo>
                    <a:lnTo>
                      <a:pt x="17" y="0"/>
                    </a:lnTo>
                    <a:lnTo>
                      <a:pt x="17" y="5"/>
                    </a:lnTo>
                    <a:lnTo>
                      <a:pt x="31"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95" name="Freeform 2957"/>
              <p:cNvSpPr>
                <a:spLocks/>
              </p:cNvSpPr>
              <p:nvPr/>
            </p:nvSpPr>
            <p:spPr bwMode="auto">
              <a:xfrm>
                <a:off x="3628" y="1916"/>
                <a:ext cx="41" cy="47"/>
              </a:xfrm>
              <a:custGeom>
                <a:avLst/>
                <a:gdLst>
                  <a:gd name="T0" fmla="*/ 41 w 41"/>
                  <a:gd name="T1" fmla="*/ 0 h 47"/>
                  <a:gd name="T2" fmla="*/ 41 w 41"/>
                  <a:gd name="T3" fmla="*/ 8 h 47"/>
                  <a:gd name="T4" fmla="*/ 41 w 41"/>
                  <a:gd name="T5" fmla="*/ 8 h 47"/>
                  <a:gd name="T6" fmla="*/ 41 w 41"/>
                  <a:gd name="T7" fmla="*/ 37 h 47"/>
                  <a:gd name="T8" fmla="*/ 36 w 41"/>
                  <a:gd name="T9" fmla="*/ 35 h 47"/>
                  <a:gd name="T10" fmla="*/ 33 w 41"/>
                  <a:gd name="T11" fmla="*/ 47 h 47"/>
                  <a:gd name="T12" fmla="*/ 27 w 41"/>
                  <a:gd name="T13" fmla="*/ 47 h 47"/>
                  <a:gd name="T14" fmla="*/ 24 w 41"/>
                  <a:gd name="T15" fmla="*/ 39 h 47"/>
                  <a:gd name="T16" fmla="*/ 16 w 41"/>
                  <a:gd name="T17" fmla="*/ 37 h 47"/>
                  <a:gd name="T18" fmla="*/ 14 w 41"/>
                  <a:gd name="T19" fmla="*/ 32 h 47"/>
                  <a:gd name="T20" fmla="*/ 2 w 41"/>
                  <a:gd name="T21" fmla="*/ 22 h 47"/>
                  <a:gd name="T22" fmla="*/ 0 w 41"/>
                  <a:gd name="T23" fmla="*/ 10 h 47"/>
                  <a:gd name="T24" fmla="*/ 2 w 41"/>
                  <a:gd name="T25" fmla="*/ 1 h 47"/>
                  <a:gd name="T26" fmla="*/ 14 w 41"/>
                  <a:gd name="T27" fmla="*/ 0 h 47"/>
                  <a:gd name="T28" fmla="*/ 29 w 41"/>
                  <a:gd name="T29" fmla="*/ 0 h 47"/>
                  <a:gd name="T30" fmla="*/ 41 w 41"/>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7">
                    <a:moveTo>
                      <a:pt x="41" y="0"/>
                    </a:moveTo>
                    <a:lnTo>
                      <a:pt x="41" y="8"/>
                    </a:lnTo>
                    <a:lnTo>
                      <a:pt x="41" y="8"/>
                    </a:lnTo>
                    <a:lnTo>
                      <a:pt x="41" y="37"/>
                    </a:lnTo>
                    <a:lnTo>
                      <a:pt x="36" y="35"/>
                    </a:lnTo>
                    <a:lnTo>
                      <a:pt x="33" y="47"/>
                    </a:lnTo>
                    <a:lnTo>
                      <a:pt x="27" y="47"/>
                    </a:lnTo>
                    <a:lnTo>
                      <a:pt x="24" y="39"/>
                    </a:lnTo>
                    <a:lnTo>
                      <a:pt x="16" y="37"/>
                    </a:lnTo>
                    <a:lnTo>
                      <a:pt x="14" y="32"/>
                    </a:lnTo>
                    <a:lnTo>
                      <a:pt x="2" y="22"/>
                    </a:lnTo>
                    <a:lnTo>
                      <a:pt x="0" y="10"/>
                    </a:lnTo>
                    <a:lnTo>
                      <a:pt x="2" y="1"/>
                    </a:lnTo>
                    <a:lnTo>
                      <a:pt x="14" y="0"/>
                    </a:lnTo>
                    <a:lnTo>
                      <a:pt x="29" y="0"/>
                    </a:lnTo>
                    <a:lnTo>
                      <a:pt x="4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96" name="Freeform 2958"/>
              <p:cNvSpPr>
                <a:spLocks/>
              </p:cNvSpPr>
              <p:nvPr/>
            </p:nvSpPr>
            <p:spPr bwMode="auto">
              <a:xfrm>
                <a:off x="3628" y="1916"/>
                <a:ext cx="41" cy="47"/>
              </a:xfrm>
              <a:custGeom>
                <a:avLst/>
                <a:gdLst>
                  <a:gd name="T0" fmla="*/ 41 w 41"/>
                  <a:gd name="T1" fmla="*/ 0 h 47"/>
                  <a:gd name="T2" fmla="*/ 41 w 41"/>
                  <a:gd name="T3" fmla="*/ 8 h 47"/>
                  <a:gd name="T4" fmla="*/ 41 w 41"/>
                  <a:gd name="T5" fmla="*/ 8 h 47"/>
                  <a:gd name="T6" fmla="*/ 41 w 41"/>
                  <a:gd name="T7" fmla="*/ 37 h 47"/>
                  <a:gd name="T8" fmla="*/ 36 w 41"/>
                  <a:gd name="T9" fmla="*/ 35 h 47"/>
                  <a:gd name="T10" fmla="*/ 33 w 41"/>
                  <a:gd name="T11" fmla="*/ 47 h 47"/>
                  <a:gd name="T12" fmla="*/ 27 w 41"/>
                  <a:gd name="T13" fmla="*/ 47 h 47"/>
                  <a:gd name="T14" fmla="*/ 24 w 41"/>
                  <a:gd name="T15" fmla="*/ 39 h 47"/>
                  <a:gd name="T16" fmla="*/ 16 w 41"/>
                  <a:gd name="T17" fmla="*/ 37 h 47"/>
                  <a:gd name="T18" fmla="*/ 14 w 41"/>
                  <a:gd name="T19" fmla="*/ 32 h 47"/>
                  <a:gd name="T20" fmla="*/ 2 w 41"/>
                  <a:gd name="T21" fmla="*/ 22 h 47"/>
                  <a:gd name="T22" fmla="*/ 0 w 41"/>
                  <a:gd name="T23" fmla="*/ 10 h 47"/>
                  <a:gd name="T24" fmla="*/ 2 w 41"/>
                  <a:gd name="T25" fmla="*/ 1 h 47"/>
                  <a:gd name="T26" fmla="*/ 14 w 41"/>
                  <a:gd name="T27" fmla="*/ 0 h 47"/>
                  <a:gd name="T28" fmla="*/ 29 w 41"/>
                  <a:gd name="T29" fmla="*/ 0 h 47"/>
                  <a:gd name="T30" fmla="*/ 41 w 41"/>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7">
                    <a:moveTo>
                      <a:pt x="41" y="0"/>
                    </a:moveTo>
                    <a:lnTo>
                      <a:pt x="41" y="8"/>
                    </a:lnTo>
                    <a:lnTo>
                      <a:pt x="41" y="8"/>
                    </a:lnTo>
                    <a:lnTo>
                      <a:pt x="41" y="37"/>
                    </a:lnTo>
                    <a:lnTo>
                      <a:pt x="36" y="35"/>
                    </a:lnTo>
                    <a:lnTo>
                      <a:pt x="33" y="47"/>
                    </a:lnTo>
                    <a:lnTo>
                      <a:pt x="27" y="47"/>
                    </a:lnTo>
                    <a:lnTo>
                      <a:pt x="24" y="39"/>
                    </a:lnTo>
                    <a:lnTo>
                      <a:pt x="16" y="37"/>
                    </a:lnTo>
                    <a:lnTo>
                      <a:pt x="14" y="32"/>
                    </a:lnTo>
                    <a:lnTo>
                      <a:pt x="2" y="22"/>
                    </a:lnTo>
                    <a:lnTo>
                      <a:pt x="0" y="10"/>
                    </a:lnTo>
                    <a:lnTo>
                      <a:pt x="2" y="1"/>
                    </a:lnTo>
                    <a:lnTo>
                      <a:pt x="14" y="0"/>
                    </a:lnTo>
                    <a:lnTo>
                      <a:pt x="29" y="0"/>
                    </a:lnTo>
                    <a:lnTo>
                      <a:pt x="4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97" name="Freeform 2959"/>
              <p:cNvSpPr>
                <a:spLocks/>
              </p:cNvSpPr>
              <p:nvPr/>
            </p:nvSpPr>
            <p:spPr bwMode="auto">
              <a:xfrm>
                <a:off x="3613" y="2177"/>
                <a:ext cx="51" cy="28"/>
              </a:xfrm>
              <a:custGeom>
                <a:avLst/>
                <a:gdLst>
                  <a:gd name="T0" fmla="*/ 49 w 51"/>
                  <a:gd name="T1" fmla="*/ 1 h 28"/>
                  <a:gd name="T2" fmla="*/ 51 w 51"/>
                  <a:gd name="T3" fmla="*/ 28 h 28"/>
                  <a:gd name="T4" fmla="*/ 34 w 51"/>
                  <a:gd name="T5" fmla="*/ 28 h 28"/>
                  <a:gd name="T6" fmla="*/ 22 w 51"/>
                  <a:gd name="T7" fmla="*/ 28 h 28"/>
                  <a:gd name="T8" fmla="*/ 19 w 51"/>
                  <a:gd name="T9" fmla="*/ 28 h 28"/>
                  <a:gd name="T10" fmla="*/ 19 w 51"/>
                  <a:gd name="T11" fmla="*/ 10 h 28"/>
                  <a:gd name="T12" fmla="*/ 0 w 51"/>
                  <a:gd name="T13" fmla="*/ 11 h 28"/>
                  <a:gd name="T14" fmla="*/ 0 w 51"/>
                  <a:gd name="T15" fmla="*/ 1 h 28"/>
                  <a:gd name="T16" fmla="*/ 39 w 51"/>
                  <a:gd name="T17" fmla="*/ 0 h 28"/>
                  <a:gd name="T18" fmla="*/ 49 w 51"/>
                  <a:gd name="T1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28">
                    <a:moveTo>
                      <a:pt x="49" y="1"/>
                    </a:moveTo>
                    <a:lnTo>
                      <a:pt x="51" y="28"/>
                    </a:lnTo>
                    <a:lnTo>
                      <a:pt x="34" y="28"/>
                    </a:lnTo>
                    <a:lnTo>
                      <a:pt x="22" y="28"/>
                    </a:lnTo>
                    <a:lnTo>
                      <a:pt x="19" y="28"/>
                    </a:lnTo>
                    <a:lnTo>
                      <a:pt x="19" y="10"/>
                    </a:lnTo>
                    <a:lnTo>
                      <a:pt x="0" y="11"/>
                    </a:lnTo>
                    <a:lnTo>
                      <a:pt x="0" y="1"/>
                    </a:lnTo>
                    <a:lnTo>
                      <a:pt x="39" y="0"/>
                    </a:lnTo>
                    <a:lnTo>
                      <a:pt x="49" y="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98" name="Freeform 2960"/>
              <p:cNvSpPr>
                <a:spLocks/>
              </p:cNvSpPr>
              <p:nvPr/>
            </p:nvSpPr>
            <p:spPr bwMode="auto">
              <a:xfrm>
                <a:off x="3613" y="2177"/>
                <a:ext cx="51" cy="28"/>
              </a:xfrm>
              <a:custGeom>
                <a:avLst/>
                <a:gdLst>
                  <a:gd name="T0" fmla="*/ 49 w 51"/>
                  <a:gd name="T1" fmla="*/ 1 h 28"/>
                  <a:gd name="T2" fmla="*/ 51 w 51"/>
                  <a:gd name="T3" fmla="*/ 28 h 28"/>
                  <a:gd name="T4" fmla="*/ 34 w 51"/>
                  <a:gd name="T5" fmla="*/ 28 h 28"/>
                  <a:gd name="T6" fmla="*/ 22 w 51"/>
                  <a:gd name="T7" fmla="*/ 28 h 28"/>
                  <a:gd name="T8" fmla="*/ 19 w 51"/>
                  <a:gd name="T9" fmla="*/ 28 h 28"/>
                  <a:gd name="T10" fmla="*/ 19 w 51"/>
                  <a:gd name="T11" fmla="*/ 10 h 28"/>
                  <a:gd name="T12" fmla="*/ 0 w 51"/>
                  <a:gd name="T13" fmla="*/ 11 h 28"/>
                  <a:gd name="T14" fmla="*/ 0 w 51"/>
                  <a:gd name="T15" fmla="*/ 1 h 28"/>
                  <a:gd name="T16" fmla="*/ 39 w 51"/>
                  <a:gd name="T17" fmla="*/ 0 h 28"/>
                  <a:gd name="T18" fmla="*/ 49 w 51"/>
                  <a:gd name="T1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28">
                    <a:moveTo>
                      <a:pt x="49" y="1"/>
                    </a:moveTo>
                    <a:lnTo>
                      <a:pt x="51" y="28"/>
                    </a:lnTo>
                    <a:lnTo>
                      <a:pt x="34" y="28"/>
                    </a:lnTo>
                    <a:lnTo>
                      <a:pt x="22" y="28"/>
                    </a:lnTo>
                    <a:lnTo>
                      <a:pt x="19" y="28"/>
                    </a:lnTo>
                    <a:lnTo>
                      <a:pt x="19" y="10"/>
                    </a:lnTo>
                    <a:lnTo>
                      <a:pt x="0" y="11"/>
                    </a:lnTo>
                    <a:lnTo>
                      <a:pt x="0" y="1"/>
                    </a:lnTo>
                    <a:lnTo>
                      <a:pt x="39" y="0"/>
                    </a:lnTo>
                    <a:lnTo>
                      <a:pt x="49"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99" name="Freeform 2961"/>
              <p:cNvSpPr>
                <a:spLocks/>
              </p:cNvSpPr>
              <p:nvPr/>
            </p:nvSpPr>
            <p:spPr bwMode="auto">
              <a:xfrm>
                <a:off x="3716" y="1821"/>
                <a:ext cx="36" cy="37"/>
              </a:xfrm>
              <a:custGeom>
                <a:avLst/>
                <a:gdLst>
                  <a:gd name="T0" fmla="*/ 33 w 36"/>
                  <a:gd name="T1" fmla="*/ 32 h 37"/>
                  <a:gd name="T2" fmla="*/ 33 w 36"/>
                  <a:gd name="T3" fmla="*/ 37 h 37"/>
                  <a:gd name="T4" fmla="*/ 2 w 36"/>
                  <a:gd name="T5" fmla="*/ 37 h 37"/>
                  <a:gd name="T6" fmla="*/ 0 w 36"/>
                  <a:gd name="T7" fmla="*/ 32 h 37"/>
                  <a:gd name="T8" fmla="*/ 0 w 36"/>
                  <a:gd name="T9" fmla="*/ 1 h 37"/>
                  <a:gd name="T10" fmla="*/ 5 w 36"/>
                  <a:gd name="T11" fmla="*/ 1 h 37"/>
                  <a:gd name="T12" fmla="*/ 7 w 36"/>
                  <a:gd name="T13" fmla="*/ 1 h 37"/>
                  <a:gd name="T14" fmla="*/ 9 w 36"/>
                  <a:gd name="T15" fmla="*/ 1 h 37"/>
                  <a:gd name="T16" fmla="*/ 9 w 36"/>
                  <a:gd name="T17" fmla="*/ 1 h 37"/>
                  <a:gd name="T18" fmla="*/ 11 w 36"/>
                  <a:gd name="T19" fmla="*/ 1 h 37"/>
                  <a:gd name="T20" fmla="*/ 11 w 36"/>
                  <a:gd name="T21" fmla="*/ 1 h 37"/>
                  <a:gd name="T22" fmla="*/ 11 w 36"/>
                  <a:gd name="T23" fmla="*/ 1 h 37"/>
                  <a:gd name="T24" fmla="*/ 14 w 36"/>
                  <a:gd name="T25" fmla="*/ 0 h 37"/>
                  <a:gd name="T26" fmla="*/ 16 w 36"/>
                  <a:gd name="T27" fmla="*/ 1 h 37"/>
                  <a:gd name="T28" fmla="*/ 17 w 36"/>
                  <a:gd name="T29" fmla="*/ 3 h 37"/>
                  <a:gd name="T30" fmla="*/ 22 w 36"/>
                  <a:gd name="T31" fmla="*/ 8 h 37"/>
                  <a:gd name="T32" fmla="*/ 22 w 36"/>
                  <a:gd name="T33" fmla="*/ 8 h 37"/>
                  <a:gd name="T34" fmla="*/ 22 w 36"/>
                  <a:gd name="T35" fmla="*/ 10 h 37"/>
                  <a:gd name="T36" fmla="*/ 22 w 36"/>
                  <a:gd name="T37" fmla="*/ 12 h 37"/>
                  <a:gd name="T38" fmla="*/ 29 w 36"/>
                  <a:gd name="T39" fmla="*/ 20 h 37"/>
                  <a:gd name="T40" fmla="*/ 33 w 36"/>
                  <a:gd name="T41" fmla="*/ 22 h 37"/>
                  <a:gd name="T42" fmla="*/ 33 w 36"/>
                  <a:gd name="T43" fmla="*/ 24 h 37"/>
                  <a:gd name="T44" fmla="*/ 36 w 36"/>
                  <a:gd name="T45" fmla="*/ 24 h 37"/>
                  <a:gd name="T46" fmla="*/ 34 w 36"/>
                  <a:gd name="T47" fmla="*/ 25 h 37"/>
                  <a:gd name="T48" fmla="*/ 34 w 36"/>
                  <a:gd name="T49" fmla="*/ 27 h 37"/>
                  <a:gd name="T50" fmla="*/ 33 w 36"/>
                  <a:gd name="T5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3" y="32"/>
                    </a:moveTo>
                    <a:lnTo>
                      <a:pt x="33" y="37"/>
                    </a:lnTo>
                    <a:lnTo>
                      <a:pt x="2" y="37"/>
                    </a:lnTo>
                    <a:lnTo>
                      <a:pt x="0" y="32"/>
                    </a:lnTo>
                    <a:lnTo>
                      <a:pt x="0" y="1"/>
                    </a:lnTo>
                    <a:lnTo>
                      <a:pt x="5" y="1"/>
                    </a:lnTo>
                    <a:lnTo>
                      <a:pt x="7" y="1"/>
                    </a:lnTo>
                    <a:lnTo>
                      <a:pt x="9" y="1"/>
                    </a:lnTo>
                    <a:lnTo>
                      <a:pt x="9" y="1"/>
                    </a:lnTo>
                    <a:lnTo>
                      <a:pt x="11" y="1"/>
                    </a:lnTo>
                    <a:lnTo>
                      <a:pt x="11" y="1"/>
                    </a:lnTo>
                    <a:lnTo>
                      <a:pt x="11" y="1"/>
                    </a:lnTo>
                    <a:lnTo>
                      <a:pt x="14" y="0"/>
                    </a:lnTo>
                    <a:lnTo>
                      <a:pt x="16" y="1"/>
                    </a:lnTo>
                    <a:lnTo>
                      <a:pt x="17" y="3"/>
                    </a:lnTo>
                    <a:lnTo>
                      <a:pt x="22" y="8"/>
                    </a:lnTo>
                    <a:lnTo>
                      <a:pt x="22" y="8"/>
                    </a:lnTo>
                    <a:lnTo>
                      <a:pt x="22" y="10"/>
                    </a:lnTo>
                    <a:lnTo>
                      <a:pt x="22" y="12"/>
                    </a:lnTo>
                    <a:lnTo>
                      <a:pt x="29" y="20"/>
                    </a:lnTo>
                    <a:lnTo>
                      <a:pt x="33" y="22"/>
                    </a:lnTo>
                    <a:lnTo>
                      <a:pt x="33" y="24"/>
                    </a:lnTo>
                    <a:lnTo>
                      <a:pt x="36" y="24"/>
                    </a:lnTo>
                    <a:lnTo>
                      <a:pt x="34" y="25"/>
                    </a:lnTo>
                    <a:lnTo>
                      <a:pt x="34" y="27"/>
                    </a:lnTo>
                    <a:lnTo>
                      <a:pt x="33"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00" name="Freeform 2962"/>
              <p:cNvSpPr>
                <a:spLocks/>
              </p:cNvSpPr>
              <p:nvPr/>
            </p:nvSpPr>
            <p:spPr bwMode="auto">
              <a:xfrm>
                <a:off x="3716" y="1821"/>
                <a:ext cx="36" cy="37"/>
              </a:xfrm>
              <a:custGeom>
                <a:avLst/>
                <a:gdLst>
                  <a:gd name="T0" fmla="*/ 33 w 36"/>
                  <a:gd name="T1" fmla="*/ 32 h 37"/>
                  <a:gd name="T2" fmla="*/ 33 w 36"/>
                  <a:gd name="T3" fmla="*/ 37 h 37"/>
                  <a:gd name="T4" fmla="*/ 2 w 36"/>
                  <a:gd name="T5" fmla="*/ 37 h 37"/>
                  <a:gd name="T6" fmla="*/ 0 w 36"/>
                  <a:gd name="T7" fmla="*/ 32 h 37"/>
                  <a:gd name="T8" fmla="*/ 0 w 36"/>
                  <a:gd name="T9" fmla="*/ 1 h 37"/>
                  <a:gd name="T10" fmla="*/ 5 w 36"/>
                  <a:gd name="T11" fmla="*/ 1 h 37"/>
                  <a:gd name="T12" fmla="*/ 7 w 36"/>
                  <a:gd name="T13" fmla="*/ 1 h 37"/>
                  <a:gd name="T14" fmla="*/ 9 w 36"/>
                  <a:gd name="T15" fmla="*/ 1 h 37"/>
                  <a:gd name="T16" fmla="*/ 9 w 36"/>
                  <a:gd name="T17" fmla="*/ 1 h 37"/>
                  <a:gd name="T18" fmla="*/ 11 w 36"/>
                  <a:gd name="T19" fmla="*/ 1 h 37"/>
                  <a:gd name="T20" fmla="*/ 11 w 36"/>
                  <a:gd name="T21" fmla="*/ 1 h 37"/>
                  <a:gd name="T22" fmla="*/ 11 w 36"/>
                  <a:gd name="T23" fmla="*/ 1 h 37"/>
                  <a:gd name="T24" fmla="*/ 14 w 36"/>
                  <a:gd name="T25" fmla="*/ 0 h 37"/>
                  <a:gd name="T26" fmla="*/ 16 w 36"/>
                  <a:gd name="T27" fmla="*/ 1 h 37"/>
                  <a:gd name="T28" fmla="*/ 17 w 36"/>
                  <a:gd name="T29" fmla="*/ 3 h 37"/>
                  <a:gd name="T30" fmla="*/ 22 w 36"/>
                  <a:gd name="T31" fmla="*/ 8 h 37"/>
                  <a:gd name="T32" fmla="*/ 22 w 36"/>
                  <a:gd name="T33" fmla="*/ 8 h 37"/>
                  <a:gd name="T34" fmla="*/ 22 w 36"/>
                  <a:gd name="T35" fmla="*/ 10 h 37"/>
                  <a:gd name="T36" fmla="*/ 22 w 36"/>
                  <a:gd name="T37" fmla="*/ 12 h 37"/>
                  <a:gd name="T38" fmla="*/ 29 w 36"/>
                  <a:gd name="T39" fmla="*/ 20 h 37"/>
                  <a:gd name="T40" fmla="*/ 33 w 36"/>
                  <a:gd name="T41" fmla="*/ 22 h 37"/>
                  <a:gd name="T42" fmla="*/ 33 w 36"/>
                  <a:gd name="T43" fmla="*/ 24 h 37"/>
                  <a:gd name="T44" fmla="*/ 36 w 36"/>
                  <a:gd name="T45" fmla="*/ 24 h 37"/>
                  <a:gd name="T46" fmla="*/ 34 w 36"/>
                  <a:gd name="T47" fmla="*/ 25 h 37"/>
                  <a:gd name="T48" fmla="*/ 34 w 36"/>
                  <a:gd name="T49" fmla="*/ 27 h 37"/>
                  <a:gd name="T50" fmla="*/ 33 w 36"/>
                  <a:gd name="T5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3" y="32"/>
                    </a:moveTo>
                    <a:lnTo>
                      <a:pt x="33" y="37"/>
                    </a:lnTo>
                    <a:lnTo>
                      <a:pt x="2" y="37"/>
                    </a:lnTo>
                    <a:lnTo>
                      <a:pt x="0" y="32"/>
                    </a:lnTo>
                    <a:lnTo>
                      <a:pt x="0" y="1"/>
                    </a:lnTo>
                    <a:lnTo>
                      <a:pt x="5" y="1"/>
                    </a:lnTo>
                    <a:lnTo>
                      <a:pt x="7" y="1"/>
                    </a:lnTo>
                    <a:lnTo>
                      <a:pt x="9" y="1"/>
                    </a:lnTo>
                    <a:lnTo>
                      <a:pt x="9" y="1"/>
                    </a:lnTo>
                    <a:lnTo>
                      <a:pt x="11" y="1"/>
                    </a:lnTo>
                    <a:lnTo>
                      <a:pt x="11" y="1"/>
                    </a:lnTo>
                    <a:lnTo>
                      <a:pt x="11" y="1"/>
                    </a:lnTo>
                    <a:lnTo>
                      <a:pt x="14" y="0"/>
                    </a:lnTo>
                    <a:lnTo>
                      <a:pt x="16" y="1"/>
                    </a:lnTo>
                    <a:lnTo>
                      <a:pt x="17" y="3"/>
                    </a:lnTo>
                    <a:lnTo>
                      <a:pt x="22" y="8"/>
                    </a:lnTo>
                    <a:lnTo>
                      <a:pt x="22" y="8"/>
                    </a:lnTo>
                    <a:lnTo>
                      <a:pt x="22" y="10"/>
                    </a:lnTo>
                    <a:lnTo>
                      <a:pt x="22" y="12"/>
                    </a:lnTo>
                    <a:lnTo>
                      <a:pt x="29" y="20"/>
                    </a:lnTo>
                    <a:lnTo>
                      <a:pt x="33" y="22"/>
                    </a:lnTo>
                    <a:lnTo>
                      <a:pt x="33" y="24"/>
                    </a:lnTo>
                    <a:lnTo>
                      <a:pt x="36" y="24"/>
                    </a:lnTo>
                    <a:lnTo>
                      <a:pt x="34" y="25"/>
                    </a:lnTo>
                    <a:lnTo>
                      <a:pt x="34" y="27"/>
                    </a:lnTo>
                    <a:lnTo>
                      <a:pt x="33"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01" name="Freeform 2963"/>
              <p:cNvSpPr>
                <a:spLocks/>
              </p:cNvSpPr>
              <p:nvPr/>
            </p:nvSpPr>
            <p:spPr bwMode="auto">
              <a:xfrm>
                <a:off x="3539" y="1943"/>
                <a:ext cx="27" cy="35"/>
              </a:xfrm>
              <a:custGeom>
                <a:avLst/>
                <a:gdLst>
                  <a:gd name="T0" fmla="*/ 27 w 27"/>
                  <a:gd name="T1" fmla="*/ 0 h 35"/>
                  <a:gd name="T2" fmla="*/ 27 w 27"/>
                  <a:gd name="T3" fmla="*/ 25 h 35"/>
                  <a:gd name="T4" fmla="*/ 22 w 27"/>
                  <a:gd name="T5" fmla="*/ 22 h 35"/>
                  <a:gd name="T6" fmla="*/ 18 w 27"/>
                  <a:gd name="T7" fmla="*/ 27 h 35"/>
                  <a:gd name="T8" fmla="*/ 15 w 27"/>
                  <a:gd name="T9" fmla="*/ 27 h 35"/>
                  <a:gd name="T10" fmla="*/ 10 w 27"/>
                  <a:gd name="T11" fmla="*/ 34 h 35"/>
                  <a:gd name="T12" fmla="*/ 5 w 27"/>
                  <a:gd name="T13" fmla="*/ 30 h 35"/>
                  <a:gd name="T14" fmla="*/ 0 w 27"/>
                  <a:gd name="T15" fmla="*/ 35 h 35"/>
                  <a:gd name="T16" fmla="*/ 1 w 27"/>
                  <a:gd name="T17" fmla="*/ 32 h 35"/>
                  <a:gd name="T18" fmla="*/ 1 w 27"/>
                  <a:gd name="T19" fmla="*/ 30 h 35"/>
                  <a:gd name="T20" fmla="*/ 0 w 27"/>
                  <a:gd name="T21" fmla="*/ 30 h 35"/>
                  <a:gd name="T22" fmla="*/ 0 w 27"/>
                  <a:gd name="T23" fmla="*/ 30 h 35"/>
                  <a:gd name="T24" fmla="*/ 0 w 27"/>
                  <a:gd name="T25" fmla="*/ 0 h 35"/>
                  <a:gd name="T26" fmla="*/ 0 w 27"/>
                  <a:gd name="T27" fmla="*/ 0 h 35"/>
                  <a:gd name="T28" fmla="*/ 27 w 27"/>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5">
                    <a:moveTo>
                      <a:pt x="27" y="0"/>
                    </a:moveTo>
                    <a:lnTo>
                      <a:pt x="27" y="25"/>
                    </a:lnTo>
                    <a:lnTo>
                      <a:pt x="22" y="22"/>
                    </a:lnTo>
                    <a:lnTo>
                      <a:pt x="18" y="27"/>
                    </a:lnTo>
                    <a:lnTo>
                      <a:pt x="15" y="27"/>
                    </a:lnTo>
                    <a:lnTo>
                      <a:pt x="10" y="34"/>
                    </a:lnTo>
                    <a:lnTo>
                      <a:pt x="5" y="30"/>
                    </a:lnTo>
                    <a:lnTo>
                      <a:pt x="0" y="35"/>
                    </a:lnTo>
                    <a:lnTo>
                      <a:pt x="1" y="32"/>
                    </a:lnTo>
                    <a:lnTo>
                      <a:pt x="1" y="30"/>
                    </a:lnTo>
                    <a:lnTo>
                      <a:pt x="0" y="30"/>
                    </a:lnTo>
                    <a:lnTo>
                      <a:pt x="0" y="30"/>
                    </a:lnTo>
                    <a:lnTo>
                      <a:pt x="0" y="0"/>
                    </a:lnTo>
                    <a:lnTo>
                      <a:pt x="0" y="0"/>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02" name="Freeform 2964"/>
              <p:cNvSpPr>
                <a:spLocks/>
              </p:cNvSpPr>
              <p:nvPr/>
            </p:nvSpPr>
            <p:spPr bwMode="auto">
              <a:xfrm>
                <a:off x="3539" y="1943"/>
                <a:ext cx="27" cy="35"/>
              </a:xfrm>
              <a:custGeom>
                <a:avLst/>
                <a:gdLst>
                  <a:gd name="T0" fmla="*/ 27 w 27"/>
                  <a:gd name="T1" fmla="*/ 0 h 35"/>
                  <a:gd name="T2" fmla="*/ 27 w 27"/>
                  <a:gd name="T3" fmla="*/ 25 h 35"/>
                  <a:gd name="T4" fmla="*/ 22 w 27"/>
                  <a:gd name="T5" fmla="*/ 22 h 35"/>
                  <a:gd name="T6" fmla="*/ 18 w 27"/>
                  <a:gd name="T7" fmla="*/ 27 h 35"/>
                  <a:gd name="T8" fmla="*/ 15 w 27"/>
                  <a:gd name="T9" fmla="*/ 27 h 35"/>
                  <a:gd name="T10" fmla="*/ 10 w 27"/>
                  <a:gd name="T11" fmla="*/ 34 h 35"/>
                  <a:gd name="T12" fmla="*/ 5 w 27"/>
                  <a:gd name="T13" fmla="*/ 30 h 35"/>
                  <a:gd name="T14" fmla="*/ 0 w 27"/>
                  <a:gd name="T15" fmla="*/ 35 h 35"/>
                  <a:gd name="T16" fmla="*/ 1 w 27"/>
                  <a:gd name="T17" fmla="*/ 32 h 35"/>
                  <a:gd name="T18" fmla="*/ 1 w 27"/>
                  <a:gd name="T19" fmla="*/ 30 h 35"/>
                  <a:gd name="T20" fmla="*/ 0 w 27"/>
                  <a:gd name="T21" fmla="*/ 30 h 35"/>
                  <a:gd name="T22" fmla="*/ 0 w 27"/>
                  <a:gd name="T23" fmla="*/ 30 h 35"/>
                  <a:gd name="T24" fmla="*/ 0 w 27"/>
                  <a:gd name="T25" fmla="*/ 0 h 35"/>
                  <a:gd name="T26" fmla="*/ 0 w 27"/>
                  <a:gd name="T27" fmla="*/ 0 h 35"/>
                  <a:gd name="T28" fmla="*/ 27 w 27"/>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5">
                    <a:moveTo>
                      <a:pt x="27" y="0"/>
                    </a:moveTo>
                    <a:lnTo>
                      <a:pt x="27" y="25"/>
                    </a:lnTo>
                    <a:lnTo>
                      <a:pt x="22" y="22"/>
                    </a:lnTo>
                    <a:lnTo>
                      <a:pt x="18" y="27"/>
                    </a:lnTo>
                    <a:lnTo>
                      <a:pt x="15" y="27"/>
                    </a:lnTo>
                    <a:lnTo>
                      <a:pt x="10" y="34"/>
                    </a:lnTo>
                    <a:lnTo>
                      <a:pt x="5" y="30"/>
                    </a:lnTo>
                    <a:lnTo>
                      <a:pt x="0" y="35"/>
                    </a:lnTo>
                    <a:lnTo>
                      <a:pt x="1" y="32"/>
                    </a:lnTo>
                    <a:lnTo>
                      <a:pt x="1" y="30"/>
                    </a:lnTo>
                    <a:lnTo>
                      <a:pt x="0" y="30"/>
                    </a:lnTo>
                    <a:lnTo>
                      <a:pt x="0" y="30"/>
                    </a:lnTo>
                    <a:lnTo>
                      <a:pt x="0" y="0"/>
                    </a:lnTo>
                    <a:lnTo>
                      <a:pt x="0"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03" name="Freeform 2965"/>
              <p:cNvSpPr>
                <a:spLocks/>
              </p:cNvSpPr>
              <p:nvPr/>
            </p:nvSpPr>
            <p:spPr bwMode="auto">
              <a:xfrm>
                <a:off x="3539" y="1914"/>
                <a:ext cx="27" cy="29"/>
              </a:xfrm>
              <a:custGeom>
                <a:avLst/>
                <a:gdLst>
                  <a:gd name="T0" fmla="*/ 27 w 27"/>
                  <a:gd name="T1" fmla="*/ 29 h 29"/>
                  <a:gd name="T2" fmla="*/ 27 w 27"/>
                  <a:gd name="T3" fmla="*/ 29 h 29"/>
                  <a:gd name="T4" fmla="*/ 0 w 27"/>
                  <a:gd name="T5" fmla="*/ 29 h 29"/>
                  <a:gd name="T6" fmla="*/ 0 w 27"/>
                  <a:gd name="T7" fmla="*/ 29 h 29"/>
                  <a:gd name="T8" fmla="*/ 0 w 27"/>
                  <a:gd name="T9" fmla="*/ 22 h 29"/>
                  <a:gd name="T10" fmla="*/ 0 w 27"/>
                  <a:gd name="T11" fmla="*/ 0 h 29"/>
                  <a:gd name="T12" fmla="*/ 27 w 27"/>
                  <a:gd name="T13" fmla="*/ 0 h 29"/>
                  <a:gd name="T14" fmla="*/ 27 w 27"/>
                  <a:gd name="T15" fmla="*/ 22 h 29"/>
                  <a:gd name="T16" fmla="*/ 27 w 27"/>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9">
                    <a:moveTo>
                      <a:pt x="27" y="29"/>
                    </a:moveTo>
                    <a:lnTo>
                      <a:pt x="27" y="29"/>
                    </a:lnTo>
                    <a:lnTo>
                      <a:pt x="0" y="29"/>
                    </a:lnTo>
                    <a:lnTo>
                      <a:pt x="0" y="29"/>
                    </a:lnTo>
                    <a:lnTo>
                      <a:pt x="0" y="22"/>
                    </a:lnTo>
                    <a:lnTo>
                      <a:pt x="0" y="0"/>
                    </a:lnTo>
                    <a:lnTo>
                      <a:pt x="27" y="0"/>
                    </a:lnTo>
                    <a:lnTo>
                      <a:pt x="27" y="22"/>
                    </a:lnTo>
                    <a:lnTo>
                      <a:pt x="27"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04" name="Freeform 2966"/>
              <p:cNvSpPr>
                <a:spLocks/>
              </p:cNvSpPr>
              <p:nvPr/>
            </p:nvSpPr>
            <p:spPr bwMode="auto">
              <a:xfrm>
                <a:off x="3539" y="1914"/>
                <a:ext cx="27" cy="29"/>
              </a:xfrm>
              <a:custGeom>
                <a:avLst/>
                <a:gdLst>
                  <a:gd name="T0" fmla="*/ 27 w 27"/>
                  <a:gd name="T1" fmla="*/ 29 h 29"/>
                  <a:gd name="T2" fmla="*/ 27 w 27"/>
                  <a:gd name="T3" fmla="*/ 29 h 29"/>
                  <a:gd name="T4" fmla="*/ 0 w 27"/>
                  <a:gd name="T5" fmla="*/ 29 h 29"/>
                  <a:gd name="T6" fmla="*/ 0 w 27"/>
                  <a:gd name="T7" fmla="*/ 29 h 29"/>
                  <a:gd name="T8" fmla="*/ 0 w 27"/>
                  <a:gd name="T9" fmla="*/ 22 h 29"/>
                  <a:gd name="T10" fmla="*/ 0 w 27"/>
                  <a:gd name="T11" fmla="*/ 0 h 29"/>
                  <a:gd name="T12" fmla="*/ 27 w 27"/>
                  <a:gd name="T13" fmla="*/ 0 h 29"/>
                  <a:gd name="T14" fmla="*/ 27 w 27"/>
                  <a:gd name="T15" fmla="*/ 22 h 29"/>
                  <a:gd name="T16" fmla="*/ 27 w 27"/>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9">
                    <a:moveTo>
                      <a:pt x="27" y="29"/>
                    </a:moveTo>
                    <a:lnTo>
                      <a:pt x="27" y="29"/>
                    </a:lnTo>
                    <a:lnTo>
                      <a:pt x="0" y="29"/>
                    </a:lnTo>
                    <a:lnTo>
                      <a:pt x="0" y="29"/>
                    </a:lnTo>
                    <a:lnTo>
                      <a:pt x="0" y="22"/>
                    </a:lnTo>
                    <a:lnTo>
                      <a:pt x="0" y="0"/>
                    </a:lnTo>
                    <a:lnTo>
                      <a:pt x="27" y="0"/>
                    </a:lnTo>
                    <a:lnTo>
                      <a:pt x="27" y="22"/>
                    </a:lnTo>
                    <a:lnTo>
                      <a:pt x="27"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05" name="Freeform 2967"/>
              <p:cNvSpPr>
                <a:spLocks/>
              </p:cNvSpPr>
              <p:nvPr/>
            </p:nvSpPr>
            <p:spPr bwMode="auto">
              <a:xfrm>
                <a:off x="3688" y="2011"/>
                <a:ext cx="37" cy="40"/>
              </a:xfrm>
              <a:custGeom>
                <a:avLst/>
                <a:gdLst>
                  <a:gd name="T0" fmla="*/ 22 w 37"/>
                  <a:gd name="T1" fmla="*/ 15 h 40"/>
                  <a:gd name="T2" fmla="*/ 28 w 37"/>
                  <a:gd name="T3" fmla="*/ 16 h 40"/>
                  <a:gd name="T4" fmla="*/ 37 w 37"/>
                  <a:gd name="T5" fmla="*/ 13 h 40"/>
                  <a:gd name="T6" fmla="*/ 32 w 37"/>
                  <a:gd name="T7" fmla="*/ 18 h 40"/>
                  <a:gd name="T8" fmla="*/ 30 w 37"/>
                  <a:gd name="T9" fmla="*/ 27 h 40"/>
                  <a:gd name="T10" fmla="*/ 22 w 37"/>
                  <a:gd name="T11" fmla="*/ 27 h 40"/>
                  <a:gd name="T12" fmla="*/ 25 w 37"/>
                  <a:gd name="T13" fmla="*/ 33 h 40"/>
                  <a:gd name="T14" fmla="*/ 20 w 37"/>
                  <a:gd name="T15" fmla="*/ 40 h 40"/>
                  <a:gd name="T16" fmla="*/ 5 w 37"/>
                  <a:gd name="T17" fmla="*/ 40 h 40"/>
                  <a:gd name="T18" fmla="*/ 5 w 37"/>
                  <a:gd name="T19" fmla="*/ 32 h 40"/>
                  <a:gd name="T20" fmla="*/ 0 w 37"/>
                  <a:gd name="T21" fmla="*/ 32 h 40"/>
                  <a:gd name="T22" fmla="*/ 5 w 37"/>
                  <a:gd name="T23" fmla="*/ 0 h 40"/>
                  <a:gd name="T24" fmla="*/ 8 w 37"/>
                  <a:gd name="T25" fmla="*/ 6 h 40"/>
                  <a:gd name="T26" fmla="*/ 17 w 37"/>
                  <a:gd name="T27" fmla="*/ 10 h 40"/>
                  <a:gd name="T28" fmla="*/ 22 w 37"/>
                  <a:gd name="T29"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2" y="15"/>
                    </a:moveTo>
                    <a:lnTo>
                      <a:pt x="28" y="16"/>
                    </a:lnTo>
                    <a:lnTo>
                      <a:pt x="37" y="13"/>
                    </a:lnTo>
                    <a:lnTo>
                      <a:pt x="32" y="18"/>
                    </a:lnTo>
                    <a:lnTo>
                      <a:pt x="30" y="27"/>
                    </a:lnTo>
                    <a:lnTo>
                      <a:pt x="22" y="27"/>
                    </a:lnTo>
                    <a:lnTo>
                      <a:pt x="25" y="33"/>
                    </a:lnTo>
                    <a:lnTo>
                      <a:pt x="20" y="40"/>
                    </a:lnTo>
                    <a:lnTo>
                      <a:pt x="5" y="40"/>
                    </a:lnTo>
                    <a:lnTo>
                      <a:pt x="5" y="32"/>
                    </a:lnTo>
                    <a:lnTo>
                      <a:pt x="0" y="32"/>
                    </a:lnTo>
                    <a:lnTo>
                      <a:pt x="5" y="0"/>
                    </a:lnTo>
                    <a:lnTo>
                      <a:pt x="8" y="6"/>
                    </a:lnTo>
                    <a:lnTo>
                      <a:pt x="17" y="10"/>
                    </a:lnTo>
                    <a:lnTo>
                      <a:pt x="22"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06" name="Freeform 2968"/>
              <p:cNvSpPr>
                <a:spLocks/>
              </p:cNvSpPr>
              <p:nvPr/>
            </p:nvSpPr>
            <p:spPr bwMode="auto">
              <a:xfrm>
                <a:off x="3688" y="2011"/>
                <a:ext cx="37" cy="40"/>
              </a:xfrm>
              <a:custGeom>
                <a:avLst/>
                <a:gdLst>
                  <a:gd name="T0" fmla="*/ 22 w 37"/>
                  <a:gd name="T1" fmla="*/ 15 h 40"/>
                  <a:gd name="T2" fmla="*/ 28 w 37"/>
                  <a:gd name="T3" fmla="*/ 16 h 40"/>
                  <a:gd name="T4" fmla="*/ 37 w 37"/>
                  <a:gd name="T5" fmla="*/ 13 h 40"/>
                  <a:gd name="T6" fmla="*/ 32 w 37"/>
                  <a:gd name="T7" fmla="*/ 18 h 40"/>
                  <a:gd name="T8" fmla="*/ 30 w 37"/>
                  <a:gd name="T9" fmla="*/ 27 h 40"/>
                  <a:gd name="T10" fmla="*/ 22 w 37"/>
                  <a:gd name="T11" fmla="*/ 27 h 40"/>
                  <a:gd name="T12" fmla="*/ 25 w 37"/>
                  <a:gd name="T13" fmla="*/ 33 h 40"/>
                  <a:gd name="T14" fmla="*/ 20 w 37"/>
                  <a:gd name="T15" fmla="*/ 40 h 40"/>
                  <a:gd name="T16" fmla="*/ 5 w 37"/>
                  <a:gd name="T17" fmla="*/ 40 h 40"/>
                  <a:gd name="T18" fmla="*/ 5 w 37"/>
                  <a:gd name="T19" fmla="*/ 32 h 40"/>
                  <a:gd name="T20" fmla="*/ 0 w 37"/>
                  <a:gd name="T21" fmla="*/ 32 h 40"/>
                  <a:gd name="T22" fmla="*/ 5 w 37"/>
                  <a:gd name="T23" fmla="*/ 0 h 40"/>
                  <a:gd name="T24" fmla="*/ 8 w 37"/>
                  <a:gd name="T25" fmla="*/ 6 h 40"/>
                  <a:gd name="T26" fmla="*/ 17 w 37"/>
                  <a:gd name="T27" fmla="*/ 10 h 40"/>
                  <a:gd name="T28" fmla="*/ 22 w 37"/>
                  <a:gd name="T29"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2" y="15"/>
                    </a:moveTo>
                    <a:lnTo>
                      <a:pt x="28" y="16"/>
                    </a:lnTo>
                    <a:lnTo>
                      <a:pt x="37" y="13"/>
                    </a:lnTo>
                    <a:lnTo>
                      <a:pt x="32" y="18"/>
                    </a:lnTo>
                    <a:lnTo>
                      <a:pt x="30" y="27"/>
                    </a:lnTo>
                    <a:lnTo>
                      <a:pt x="22" y="27"/>
                    </a:lnTo>
                    <a:lnTo>
                      <a:pt x="25" y="33"/>
                    </a:lnTo>
                    <a:lnTo>
                      <a:pt x="20" y="40"/>
                    </a:lnTo>
                    <a:lnTo>
                      <a:pt x="5" y="40"/>
                    </a:lnTo>
                    <a:lnTo>
                      <a:pt x="5" y="32"/>
                    </a:lnTo>
                    <a:lnTo>
                      <a:pt x="0" y="32"/>
                    </a:lnTo>
                    <a:lnTo>
                      <a:pt x="5" y="0"/>
                    </a:lnTo>
                    <a:lnTo>
                      <a:pt x="8" y="6"/>
                    </a:lnTo>
                    <a:lnTo>
                      <a:pt x="17" y="10"/>
                    </a:lnTo>
                    <a:lnTo>
                      <a:pt x="22"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07" name="Freeform 2969"/>
              <p:cNvSpPr>
                <a:spLocks/>
              </p:cNvSpPr>
              <p:nvPr/>
            </p:nvSpPr>
            <p:spPr bwMode="auto">
              <a:xfrm>
                <a:off x="3647" y="1980"/>
                <a:ext cx="37" cy="37"/>
              </a:xfrm>
              <a:custGeom>
                <a:avLst/>
                <a:gdLst>
                  <a:gd name="T0" fmla="*/ 37 w 37"/>
                  <a:gd name="T1" fmla="*/ 14 h 37"/>
                  <a:gd name="T2" fmla="*/ 30 w 37"/>
                  <a:gd name="T3" fmla="*/ 37 h 37"/>
                  <a:gd name="T4" fmla="*/ 15 w 37"/>
                  <a:gd name="T5" fmla="*/ 37 h 37"/>
                  <a:gd name="T6" fmla="*/ 7 w 37"/>
                  <a:gd name="T7" fmla="*/ 37 h 37"/>
                  <a:gd name="T8" fmla="*/ 0 w 37"/>
                  <a:gd name="T9" fmla="*/ 37 h 37"/>
                  <a:gd name="T10" fmla="*/ 0 w 37"/>
                  <a:gd name="T11" fmla="*/ 14 h 37"/>
                  <a:gd name="T12" fmla="*/ 0 w 37"/>
                  <a:gd name="T13" fmla="*/ 9 h 37"/>
                  <a:gd name="T14" fmla="*/ 7 w 37"/>
                  <a:gd name="T15" fmla="*/ 0 h 37"/>
                  <a:gd name="T16" fmla="*/ 14 w 37"/>
                  <a:gd name="T17" fmla="*/ 9 h 37"/>
                  <a:gd name="T18" fmla="*/ 34 w 37"/>
                  <a:gd name="T19" fmla="*/ 9 h 37"/>
                  <a:gd name="T20" fmla="*/ 34 w 37"/>
                  <a:gd name="T21" fmla="*/ 9 h 37"/>
                  <a:gd name="T22" fmla="*/ 36 w 37"/>
                  <a:gd name="T23" fmla="*/ 10 h 37"/>
                  <a:gd name="T24" fmla="*/ 36 w 37"/>
                  <a:gd name="T25" fmla="*/ 10 h 37"/>
                  <a:gd name="T26" fmla="*/ 37 w 37"/>
                  <a:gd name="T27" fmla="*/ 12 h 37"/>
                  <a:gd name="T28" fmla="*/ 37 w 37"/>
                  <a:gd name="T29" fmla="*/ 12 h 37"/>
                  <a:gd name="T30" fmla="*/ 37 w 37"/>
                  <a:gd name="T31"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7">
                    <a:moveTo>
                      <a:pt x="37" y="14"/>
                    </a:moveTo>
                    <a:lnTo>
                      <a:pt x="30" y="37"/>
                    </a:lnTo>
                    <a:lnTo>
                      <a:pt x="15" y="37"/>
                    </a:lnTo>
                    <a:lnTo>
                      <a:pt x="7" y="37"/>
                    </a:lnTo>
                    <a:lnTo>
                      <a:pt x="0" y="37"/>
                    </a:lnTo>
                    <a:lnTo>
                      <a:pt x="0" y="14"/>
                    </a:lnTo>
                    <a:lnTo>
                      <a:pt x="0" y="9"/>
                    </a:lnTo>
                    <a:lnTo>
                      <a:pt x="7" y="0"/>
                    </a:lnTo>
                    <a:lnTo>
                      <a:pt x="14" y="9"/>
                    </a:lnTo>
                    <a:lnTo>
                      <a:pt x="34" y="9"/>
                    </a:lnTo>
                    <a:lnTo>
                      <a:pt x="34" y="9"/>
                    </a:lnTo>
                    <a:lnTo>
                      <a:pt x="36" y="10"/>
                    </a:lnTo>
                    <a:lnTo>
                      <a:pt x="36" y="10"/>
                    </a:lnTo>
                    <a:lnTo>
                      <a:pt x="37" y="12"/>
                    </a:lnTo>
                    <a:lnTo>
                      <a:pt x="37" y="12"/>
                    </a:lnTo>
                    <a:lnTo>
                      <a:pt x="37"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08" name="Freeform 2970"/>
              <p:cNvSpPr>
                <a:spLocks/>
              </p:cNvSpPr>
              <p:nvPr/>
            </p:nvSpPr>
            <p:spPr bwMode="auto">
              <a:xfrm>
                <a:off x="3647" y="1980"/>
                <a:ext cx="37" cy="37"/>
              </a:xfrm>
              <a:custGeom>
                <a:avLst/>
                <a:gdLst>
                  <a:gd name="T0" fmla="*/ 37 w 37"/>
                  <a:gd name="T1" fmla="*/ 14 h 37"/>
                  <a:gd name="T2" fmla="*/ 30 w 37"/>
                  <a:gd name="T3" fmla="*/ 37 h 37"/>
                  <a:gd name="T4" fmla="*/ 15 w 37"/>
                  <a:gd name="T5" fmla="*/ 37 h 37"/>
                  <a:gd name="T6" fmla="*/ 7 w 37"/>
                  <a:gd name="T7" fmla="*/ 37 h 37"/>
                  <a:gd name="T8" fmla="*/ 0 w 37"/>
                  <a:gd name="T9" fmla="*/ 37 h 37"/>
                  <a:gd name="T10" fmla="*/ 0 w 37"/>
                  <a:gd name="T11" fmla="*/ 14 h 37"/>
                  <a:gd name="T12" fmla="*/ 0 w 37"/>
                  <a:gd name="T13" fmla="*/ 9 h 37"/>
                  <a:gd name="T14" fmla="*/ 7 w 37"/>
                  <a:gd name="T15" fmla="*/ 0 h 37"/>
                  <a:gd name="T16" fmla="*/ 14 w 37"/>
                  <a:gd name="T17" fmla="*/ 9 h 37"/>
                  <a:gd name="T18" fmla="*/ 34 w 37"/>
                  <a:gd name="T19" fmla="*/ 9 h 37"/>
                  <a:gd name="T20" fmla="*/ 34 w 37"/>
                  <a:gd name="T21" fmla="*/ 9 h 37"/>
                  <a:gd name="T22" fmla="*/ 36 w 37"/>
                  <a:gd name="T23" fmla="*/ 10 h 37"/>
                  <a:gd name="T24" fmla="*/ 36 w 37"/>
                  <a:gd name="T25" fmla="*/ 10 h 37"/>
                  <a:gd name="T26" fmla="*/ 37 w 37"/>
                  <a:gd name="T27" fmla="*/ 12 h 37"/>
                  <a:gd name="T28" fmla="*/ 37 w 37"/>
                  <a:gd name="T29" fmla="*/ 12 h 37"/>
                  <a:gd name="T30" fmla="*/ 37 w 37"/>
                  <a:gd name="T31"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7">
                    <a:moveTo>
                      <a:pt x="37" y="14"/>
                    </a:moveTo>
                    <a:lnTo>
                      <a:pt x="30" y="37"/>
                    </a:lnTo>
                    <a:lnTo>
                      <a:pt x="15" y="37"/>
                    </a:lnTo>
                    <a:lnTo>
                      <a:pt x="7" y="37"/>
                    </a:lnTo>
                    <a:lnTo>
                      <a:pt x="0" y="37"/>
                    </a:lnTo>
                    <a:lnTo>
                      <a:pt x="0" y="14"/>
                    </a:lnTo>
                    <a:lnTo>
                      <a:pt x="0" y="9"/>
                    </a:lnTo>
                    <a:lnTo>
                      <a:pt x="7" y="0"/>
                    </a:lnTo>
                    <a:lnTo>
                      <a:pt x="14" y="9"/>
                    </a:lnTo>
                    <a:lnTo>
                      <a:pt x="34" y="9"/>
                    </a:lnTo>
                    <a:lnTo>
                      <a:pt x="34" y="9"/>
                    </a:lnTo>
                    <a:lnTo>
                      <a:pt x="36" y="10"/>
                    </a:lnTo>
                    <a:lnTo>
                      <a:pt x="36" y="10"/>
                    </a:lnTo>
                    <a:lnTo>
                      <a:pt x="37" y="12"/>
                    </a:lnTo>
                    <a:lnTo>
                      <a:pt x="37" y="12"/>
                    </a:lnTo>
                    <a:lnTo>
                      <a:pt x="37"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09" name="Freeform 2971"/>
              <p:cNvSpPr>
                <a:spLocks/>
              </p:cNvSpPr>
              <p:nvPr/>
            </p:nvSpPr>
            <p:spPr bwMode="auto">
              <a:xfrm>
                <a:off x="3755" y="2060"/>
                <a:ext cx="33" cy="52"/>
              </a:xfrm>
              <a:custGeom>
                <a:avLst/>
                <a:gdLst>
                  <a:gd name="T0" fmla="*/ 31 w 33"/>
                  <a:gd name="T1" fmla="*/ 0 h 52"/>
                  <a:gd name="T2" fmla="*/ 33 w 33"/>
                  <a:gd name="T3" fmla="*/ 47 h 52"/>
                  <a:gd name="T4" fmla="*/ 29 w 33"/>
                  <a:gd name="T5" fmla="*/ 47 h 52"/>
                  <a:gd name="T6" fmla="*/ 29 w 33"/>
                  <a:gd name="T7" fmla="*/ 51 h 52"/>
                  <a:gd name="T8" fmla="*/ 19 w 33"/>
                  <a:gd name="T9" fmla="*/ 52 h 52"/>
                  <a:gd name="T10" fmla="*/ 17 w 33"/>
                  <a:gd name="T11" fmla="*/ 42 h 52"/>
                  <a:gd name="T12" fmla="*/ 2 w 33"/>
                  <a:gd name="T13" fmla="*/ 44 h 52"/>
                  <a:gd name="T14" fmla="*/ 0 w 33"/>
                  <a:gd name="T15" fmla="*/ 6 h 52"/>
                  <a:gd name="T16" fmla="*/ 0 w 33"/>
                  <a:gd name="T17" fmla="*/ 6 h 52"/>
                  <a:gd name="T18" fmla="*/ 0 w 33"/>
                  <a:gd name="T19" fmla="*/ 1 h 52"/>
                  <a:gd name="T20" fmla="*/ 12 w 33"/>
                  <a:gd name="T21" fmla="*/ 1 h 52"/>
                  <a:gd name="T22" fmla="*/ 31 w 33"/>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2">
                    <a:moveTo>
                      <a:pt x="31" y="0"/>
                    </a:moveTo>
                    <a:lnTo>
                      <a:pt x="33" y="47"/>
                    </a:lnTo>
                    <a:lnTo>
                      <a:pt x="29" y="47"/>
                    </a:lnTo>
                    <a:lnTo>
                      <a:pt x="29" y="51"/>
                    </a:lnTo>
                    <a:lnTo>
                      <a:pt x="19" y="52"/>
                    </a:lnTo>
                    <a:lnTo>
                      <a:pt x="17" y="42"/>
                    </a:lnTo>
                    <a:lnTo>
                      <a:pt x="2" y="44"/>
                    </a:lnTo>
                    <a:lnTo>
                      <a:pt x="0" y="6"/>
                    </a:lnTo>
                    <a:lnTo>
                      <a:pt x="0" y="6"/>
                    </a:lnTo>
                    <a:lnTo>
                      <a:pt x="0" y="1"/>
                    </a:lnTo>
                    <a:lnTo>
                      <a:pt x="12" y="1"/>
                    </a:lnTo>
                    <a:lnTo>
                      <a:pt x="3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10" name="Freeform 2972"/>
              <p:cNvSpPr>
                <a:spLocks/>
              </p:cNvSpPr>
              <p:nvPr/>
            </p:nvSpPr>
            <p:spPr bwMode="auto">
              <a:xfrm>
                <a:off x="3755" y="2060"/>
                <a:ext cx="33" cy="52"/>
              </a:xfrm>
              <a:custGeom>
                <a:avLst/>
                <a:gdLst>
                  <a:gd name="T0" fmla="*/ 31 w 33"/>
                  <a:gd name="T1" fmla="*/ 0 h 52"/>
                  <a:gd name="T2" fmla="*/ 33 w 33"/>
                  <a:gd name="T3" fmla="*/ 47 h 52"/>
                  <a:gd name="T4" fmla="*/ 29 w 33"/>
                  <a:gd name="T5" fmla="*/ 47 h 52"/>
                  <a:gd name="T6" fmla="*/ 29 w 33"/>
                  <a:gd name="T7" fmla="*/ 51 h 52"/>
                  <a:gd name="T8" fmla="*/ 19 w 33"/>
                  <a:gd name="T9" fmla="*/ 52 h 52"/>
                  <a:gd name="T10" fmla="*/ 17 w 33"/>
                  <a:gd name="T11" fmla="*/ 42 h 52"/>
                  <a:gd name="T12" fmla="*/ 2 w 33"/>
                  <a:gd name="T13" fmla="*/ 44 h 52"/>
                  <a:gd name="T14" fmla="*/ 0 w 33"/>
                  <a:gd name="T15" fmla="*/ 6 h 52"/>
                  <a:gd name="T16" fmla="*/ 0 w 33"/>
                  <a:gd name="T17" fmla="*/ 6 h 52"/>
                  <a:gd name="T18" fmla="*/ 0 w 33"/>
                  <a:gd name="T19" fmla="*/ 1 h 52"/>
                  <a:gd name="T20" fmla="*/ 12 w 33"/>
                  <a:gd name="T21" fmla="*/ 1 h 52"/>
                  <a:gd name="T22" fmla="*/ 31 w 33"/>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2">
                    <a:moveTo>
                      <a:pt x="31" y="0"/>
                    </a:moveTo>
                    <a:lnTo>
                      <a:pt x="33" y="47"/>
                    </a:lnTo>
                    <a:lnTo>
                      <a:pt x="29" y="47"/>
                    </a:lnTo>
                    <a:lnTo>
                      <a:pt x="29" y="51"/>
                    </a:lnTo>
                    <a:lnTo>
                      <a:pt x="19" y="52"/>
                    </a:lnTo>
                    <a:lnTo>
                      <a:pt x="17" y="42"/>
                    </a:lnTo>
                    <a:lnTo>
                      <a:pt x="2" y="44"/>
                    </a:lnTo>
                    <a:lnTo>
                      <a:pt x="0" y="6"/>
                    </a:lnTo>
                    <a:lnTo>
                      <a:pt x="0" y="6"/>
                    </a:lnTo>
                    <a:lnTo>
                      <a:pt x="0" y="1"/>
                    </a:lnTo>
                    <a:lnTo>
                      <a:pt x="12" y="1"/>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11" name="Freeform 2973"/>
              <p:cNvSpPr>
                <a:spLocks/>
              </p:cNvSpPr>
              <p:nvPr/>
            </p:nvSpPr>
            <p:spPr bwMode="auto">
              <a:xfrm>
                <a:off x="3579" y="2131"/>
                <a:ext cx="32" cy="29"/>
              </a:xfrm>
              <a:custGeom>
                <a:avLst/>
                <a:gdLst>
                  <a:gd name="T0" fmla="*/ 32 w 32"/>
                  <a:gd name="T1" fmla="*/ 13 h 29"/>
                  <a:gd name="T2" fmla="*/ 32 w 32"/>
                  <a:gd name="T3" fmla="*/ 29 h 29"/>
                  <a:gd name="T4" fmla="*/ 2 w 32"/>
                  <a:gd name="T5" fmla="*/ 29 h 29"/>
                  <a:gd name="T6" fmla="*/ 0 w 32"/>
                  <a:gd name="T7" fmla="*/ 29 h 29"/>
                  <a:gd name="T8" fmla="*/ 0 w 32"/>
                  <a:gd name="T9" fmla="*/ 22 h 29"/>
                  <a:gd name="T10" fmla="*/ 0 w 32"/>
                  <a:gd name="T11" fmla="*/ 0 h 29"/>
                  <a:gd name="T12" fmla="*/ 32 w 32"/>
                  <a:gd name="T13" fmla="*/ 0 h 29"/>
                  <a:gd name="T14" fmla="*/ 32 w 32"/>
                  <a:gd name="T15" fmla="*/ 10 h 29"/>
                  <a:gd name="T16" fmla="*/ 32 w 32"/>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32" y="13"/>
                    </a:moveTo>
                    <a:lnTo>
                      <a:pt x="32" y="29"/>
                    </a:lnTo>
                    <a:lnTo>
                      <a:pt x="2" y="29"/>
                    </a:lnTo>
                    <a:lnTo>
                      <a:pt x="0" y="29"/>
                    </a:lnTo>
                    <a:lnTo>
                      <a:pt x="0" y="22"/>
                    </a:lnTo>
                    <a:lnTo>
                      <a:pt x="0" y="0"/>
                    </a:lnTo>
                    <a:lnTo>
                      <a:pt x="32" y="0"/>
                    </a:lnTo>
                    <a:lnTo>
                      <a:pt x="32" y="10"/>
                    </a:lnTo>
                    <a:lnTo>
                      <a:pt x="32" y="1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12" name="Freeform 2974"/>
              <p:cNvSpPr>
                <a:spLocks/>
              </p:cNvSpPr>
              <p:nvPr/>
            </p:nvSpPr>
            <p:spPr bwMode="auto">
              <a:xfrm>
                <a:off x="3579" y="2131"/>
                <a:ext cx="32" cy="29"/>
              </a:xfrm>
              <a:custGeom>
                <a:avLst/>
                <a:gdLst>
                  <a:gd name="T0" fmla="*/ 32 w 32"/>
                  <a:gd name="T1" fmla="*/ 13 h 29"/>
                  <a:gd name="T2" fmla="*/ 32 w 32"/>
                  <a:gd name="T3" fmla="*/ 29 h 29"/>
                  <a:gd name="T4" fmla="*/ 2 w 32"/>
                  <a:gd name="T5" fmla="*/ 29 h 29"/>
                  <a:gd name="T6" fmla="*/ 0 w 32"/>
                  <a:gd name="T7" fmla="*/ 29 h 29"/>
                  <a:gd name="T8" fmla="*/ 0 w 32"/>
                  <a:gd name="T9" fmla="*/ 22 h 29"/>
                  <a:gd name="T10" fmla="*/ 0 w 32"/>
                  <a:gd name="T11" fmla="*/ 0 h 29"/>
                  <a:gd name="T12" fmla="*/ 32 w 32"/>
                  <a:gd name="T13" fmla="*/ 0 h 29"/>
                  <a:gd name="T14" fmla="*/ 32 w 32"/>
                  <a:gd name="T15" fmla="*/ 10 h 29"/>
                  <a:gd name="T16" fmla="*/ 32 w 32"/>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32" y="13"/>
                    </a:moveTo>
                    <a:lnTo>
                      <a:pt x="32" y="29"/>
                    </a:lnTo>
                    <a:lnTo>
                      <a:pt x="2" y="29"/>
                    </a:lnTo>
                    <a:lnTo>
                      <a:pt x="0" y="29"/>
                    </a:lnTo>
                    <a:lnTo>
                      <a:pt x="0" y="22"/>
                    </a:lnTo>
                    <a:lnTo>
                      <a:pt x="0" y="0"/>
                    </a:lnTo>
                    <a:lnTo>
                      <a:pt x="32" y="0"/>
                    </a:lnTo>
                    <a:lnTo>
                      <a:pt x="32" y="10"/>
                    </a:lnTo>
                    <a:lnTo>
                      <a:pt x="32"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13" name="Freeform 2975"/>
              <p:cNvSpPr>
                <a:spLocks/>
              </p:cNvSpPr>
              <p:nvPr/>
            </p:nvSpPr>
            <p:spPr bwMode="auto">
              <a:xfrm>
                <a:off x="3640" y="2097"/>
                <a:ext cx="26" cy="47"/>
              </a:xfrm>
              <a:custGeom>
                <a:avLst/>
                <a:gdLst>
                  <a:gd name="T0" fmla="*/ 24 w 26"/>
                  <a:gd name="T1" fmla="*/ 0 h 47"/>
                  <a:gd name="T2" fmla="*/ 26 w 26"/>
                  <a:gd name="T3" fmla="*/ 41 h 47"/>
                  <a:gd name="T4" fmla="*/ 10 w 26"/>
                  <a:gd name="T5" fmla="*/ 41 h 47"/>
                  <a:gd name="T6" fmla="*/ 10 w 26"/>
                  <a:gd name="T7" fmla="*/ 47 h 47"/>
                  <a:gd name="T8" fmla="*/ 4 w 26"/>
                  <a:gd name="T9" fmla="*/ 47 h 47"/>
                  <a:gd name="T10" fmla="*/ 2 w 26"/>
                  <a:gd name="T11" fmla="*/ 47 h 47"/>
                  <a:gd name="T12" fmla="*/ 2 w 26"/>
                  <a:gd name="T13" fmla="*/ 22 h 47"/>
                  <a:gd name="T14" fmla="*/ 0 w 26"/>
                  <a:gd name="T15" fmla="*/ 10 h 47"/>
                  <a:gd name="T16" fmla="*/ 0 w 26"/>
                  <a:gd name="T17" fmla="*/ 0 h 47"/>
                  <a:gd name="T18" fmla="*/ 9 w 26"/>
                  <a:gd name="T19" fmla="*/ 0 h 47"/>
                  <a:gd name="T20" fmla="*/ 24 w 26"/>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7">
                    <a:moveTo>
                      <a:pt x="24" y="0"/>
                    </a:moveTo>
                    <a:lnTo>
                      <a:pt x="26" y="41"/>
                    </a:lnTo>
                    <a:lnTo>
                      <a:pt x="10" y="41"/>
                    </a:lnTo>
                    <a:lnTo>
                      <a:pt x="10" y="47"/>
                    </a:lnTo>
                    <a:lnTo>
                      <a:pt x="4" y="47"/>
                    </a:lnTo>
                    <a:lnTo>
                      <a:pt x="2" y="47"/>
                    </a:lnTo>
                    <a:lnTo>
                      <a:pt x="2" y="22"/>
                    </a:lnTo>
                    <a:lnTo>
                      <a:pt x="0" y="10"/>
                    </a:lnTo>
                    <a:lnTo>
                      <a:pt x="0" y="0"/>
                    </a:lnTo>
                    <a:lnTo>
                      <a:pt x="9" y="0"/>
                    </a:lnTo>
                    <a:lnTo>
                      <a:pt x="2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14" name="Freeform 2976"/>
              <p:cNvSpPr>
                <a:spLocks/>
              </p:cNvSpPr>
              <p:nvPr/>
            </p:nvSpPr>
            <p:spPr bwMode="auto">
              <a:xfrm>
                <a:off x="3640" y="2097"/>
                <a:ext cx="26" cy="47"/>
              </a:xfrm>
              <a:custGeom>
                <a:avLst/>
                <a:gdLst>
                  <a:gd name="T0" fmla="*/ 24 w 26"/>
                  <a:gd name="T1" fmla="*/ 0 h 47"/>
                  <a:gd name="T2" fmla="*/ 26 w 26"/>
                  <a:gd name="T3" fmla="*/ 41 h 47"/>
                  <a:gd name="T4" fmla="*/ 10 w 26"/>
                  <a:gd name="T5" fmla="*/ 41 h 47"/>
                  <a:gd name="T6" fmla="*/ 10 w 26"/>
                  <a:gd name="T7" fmla="*/ 47 h 47"/>
                  <a:gd name="T8" fmla="*/ 4 w 26"/>
                  <a:gd name="T9" fmla="*/ 47 h 47"/>
                  <a:gd name="T10" fmla="*/ 2 w 26"/>
                  <a:gd name="T11" fmla="*/ 47 h 47"/>
                  <a:gd name="T12" fmla="*/ 2 w 26"/>
                  <a:gd name="T13" fmla="*/ 22 h 47"/>
                  <a:gd name="T14" fmla="*/ 0 w 26"/>
                  <a:gd name="T15" fmla="*/ 10 h 47"/>
                  <a:gd name="T16" fmla="*/ 0 w 26"/>
                  <a:gd name="T17" fmla="*/ 0 h 47"/>
                  <a:gd name="T18" fmla="*/ 9 w 26"/>
                  <a:gd name="T19" fmla="*/ 0 h 47"/>
                  <a:gd name="T20" fmla="*/ 24 w 26"/>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7">
                    <a:moveTo>
                      <a:pt x="24" y="0"/>
                    </a:moveTo>
                    <a:lnTo>
                      <a:pt x="26" y="41"/>
                    </a:lnTo>
                    <a:lnTo>
                      <a:pt x="10" y="41"/>
                    </a:lnTo>
                    <a:lnTo>
                      <a:pt x="10" y="47"/>
                    </a:lnTo>
                    <a:lnTo>
                      <a:pt x="4" y="47"/>
                    </a:lnTo>
                    <a:lnTo>
                      <a:pt x="2" y="47"/>
                    </a:lnTo>
                    <a:lnTo>
                      <a:pt x="2" y="22"/>
                    </a:lnTo>
                    <a:lnTo>
                      <a:pt x="0" y="10"/>
                    </a:lnTo>
                    <a:lnTo>
                      <a:pt x="0" y="0"/>
                    </a:lnTo>
                    <a:lnTo>
                      <a:pt x="9" y="0"/>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15" name="Freeform 2977"/>
              <p:cNvSpPr>
                <a:spLocks/>
              </p:cNvSpPr>
              <p:nvPr/>
            </p:nvSpPr>
            <p:spPr bwMode="auto">
              <a:xfrm>
                <a:off x="3564" y="1875"/>
                <a:ext cx="32" cy="34"/>
              </a:xfrm>
              <a:custGeom>
                <a:avLst/>
                <a:gdLst>
                  <a:gd name="T0" fmla="*/ 30 w 32"/>
                  <a:gd name="T1" fmla="*/ 17 h 34"/>
                  <a:gd name="T2" fmla="*/ 32 w 32"/>
                  <a:gd name="T3" fmla="*/ 34 h 34"/>
                  <a:gd name="T4" fmla="*/ 2 w 32"/>
                  <a:gd name="T5" fmla="*/ 34 h 34"/>
                  <a:gd name="T6" fmla="*/ 0 w 32"/>
                  <a:gd name="T7" fmla="*/ 10 h 34"/>
                  <a:gd name="T8" fmla="*/ 0 w 32"/>
                  <a:gd name="T9" fmla="*/ 10 h 34"/>
                  <a:gd name="T10" fmla="*/ 0 w 32"/>
                  <a:gd name="T11" fmla="*/ 2 h 34"/>
                  <a:gd name="T12" fmla="*/ 0 w 32"/>
                  <a:gd name="T13" fmla="*/ 0 h 34"/>
                  <a:gd name="T14" fmla="*/ 30 w 32"/>
                  <a:gd name="T15" fmla="*/ 0 h 34"/>
                  <a:gd name="T16" fmla="*/ 30 w 32"/>
                  <a:gd name="T1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4">
                    <a:moveTo>
                      <a:pt x="30" y="17"/>
                    </a:moveTo>
                    <a:lnTo>
                      <a:pt x="32" y="34"/>
                    </a:lnTo>
                    <a:lnTo>
                      <a:pt x="2" y="34"/>
                    </a:lnTo>
                    <a:lnTo>
                      <a:pt x="0" y="10"/>
                    </a:lnTo>
                    <a:lnTo>
                      <a:pt x="0" y="10"/>
                    </a:lnTo>
                    <a:lnTo>
                      <a:pt x="0" y="2"/>
                    </a:lnTo>
                    <a:lnTo>
                      <a:pt x="0" y="0"/>
                    </a:lnTo>
                    <a:lnTo>
                      <a:pt x="30" y="0"/>
                    </a:lnTo>
                    <a:lnTo>
                      <a:pt x="30"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16" name="Freeform 2978"/>
              <p:cNvSpPr>
                <a:spLocks/>
              </p:cNvSpPr>
              <p:nvPr/>
            </p:nvSpPr>
            <p:spPr bwMode="auto">
              <a:xfrm>
                <a:off x="3564" y="1875"/>
                <a:ext cx="32" cy="34"/>
              </a:xfrm>
              <a:custGeom>
                <a:avLst/>
                <a:gdLst>
                  <a:gd name="T0" fmla="*/ 30 w 32"/>
                  <a:gd name="T1" fmla="*/ 17 h 34"/>
                  <a:gd name="T2" fmla="*/ 32 w 32"/>
                  <a:gd name="T3" fmla="*/ 34 h 34"/>
                  <a:gd name="T4" fmla="*/ 2 w 32"/>
                  <a:gd name="T5" fmla="*/ 34 h 34"/>
                  <a:gd name="T6" fmla="*/ 0 w 32"/>
                  <a:gd name="T7" fmla="*/ 10 h 34"/>
                  <a:gd name="T8" fmla="*/ 0 w 32"/>
                  <a:gd name="T9" fmla="*/ 10 h 34"/>
                  <a:gd name="T10" fmla="*/ 0 w 32"/>
                  <a:gd name="T11" fmla="*/ 2 h 34"/>
                  <a:gd name="T12" fmla="*/ 0 w 32"/>
                  <a:gd name="T13" fmla="*/ 0 h 34"/>
                  <a:gd name="T14" fmla="*/ 30 w 32"/>
                  <a:gd name="T15" fmla="*/ 0 h 34"/>
                  <a:gd name="T16" fmla="*/ 30 w 32"/>
                  <a:gd name="T1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4">
                    <a:moveTo>
                      <a:pt x="30" y="17"/>
                    </a:moveTo>
                    <a:lnTo>
                      <a:pt x="32" y="34"/>
                    </a:lnTo>
                    <a:lnTo>
                      <a:pt x="2" y="34"/>
                    </a:lnTo>
                    <a:lnTo>
                      <a:pt x="0" y="10"/>
                    </a:lnTo>
                    <a:lnTo>
                      <a:pt x="0" y="10"/>
                    </a:lnTo>
                    <a:lnTo>
                      <a:pt x="0" y="2"/>
                    </a:lnTo>
                    <a:lnTo>
                      <a:pt x="0" y="0"/>
                    </a:lnTo>
                    <a:lnTo>
                      <a:pt x="30" y="0"/>
                    </a:lnTo>
                    <a:lnTo>
                      <a:pt x="30"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17" name="Freeform 2979"/>
              <p:cNvSpPr>
                <a:spLocks/>
              </p:cNvSpPr>
              <p:nvPr/>
            </p:nvSpPr>
            <p:spPr bwMode="auto">
              <a:xfrm>
                <a:off x="3537" y="1885"/>
                <a:ext cx="29" cy="29"/>
              </a:xfrm>
              <a:custGeom>
                <a:avLst/>
                <a:gdLst>
                  <a:gd name="T0" fmla="*/ 29 w 29"/>
                  <a:gd name="T1" fmla="*/ 27 h 29"/>
                  <a:gd name="T2" fmla="*/ 29 w 29"/>
                  <a:gd name="T3" fmla="*/ 29 h 29"/>
                  <a:gd name="T4" fmla="*/ 2 w 29"/>
                  <a:gd name="T5" fmla="*/ 29 h 29"/>
                  <a:gd name="T6" fmla="*/ 2 w 29"/>
                  <a:gd name="T7" fmla="*/ 22 h 29"/>
                  <a:gd name="T8" fmla="*/ 0 w 29"/>
                  <a:gd name="T9" fmla="*/ 0 h 29"/>
                  <a:gd name="T10" fmla="*/ 27 w 29"/>
                  <a:gd name="T11" fmla="*/ 0 h 29"/>
                  <a:gd name="T12" fmla="*/ 27 w 29"/>
                  <a:gd name="T13" fmla="*/ 0 h 29"/>
                  <a:gd name="T14" fmla="*/ 29 w 29"/>
                  <a:gd name="T15" fmla="*/ 24 h 29"/>
                  <a:gd name="T16" fmla="*/ 29 w 29"/>
                  <a:gd name="T17" fmla="*/ 27 h 29"/>
                  <a:gd name="T18" fmla="*/ 29 w 29"/>
                  <a:gd name="T19" fmla="*/ 27 h 29"/>
                  <a:gd name="T20" fmla="*/ 29 w 29"/>
                  <a:gd name="T21"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9" y="27"/>
                    </a:moveTo>
                    <a:lnTo>
                      <a:pt x="29" y="29"/>
                    </a:lnTo>
                    <a:lnTo>
                      <a:pt x="2" y="29"/>
                    </a:lnTo>
                    <a:lnTo>
                      <a:pt x="2" y="22"/>
                    </a:lnTo>
                    <a:lnTo>
                      <a:pt x="0" y="0"/>
                    </a:lnTo>
                    <a:lnTo>
                      <a:pt x="27" y="0"/>
                    </a:lnTo>
                    <a:lnTo>
                      <a:pt x="27" y="0"/>
                    </a:lnTo>
                    <a:lnTo>
                      <a:pt x="29" y="24"/>
                    </a:lnTo>
                    <a:lnTo>
                      <a:pt x="29" y="27"/>
                    </a:lnTo>
                    <a:lnTo>
                      <a:pt x="29" y="27"/>
                    </a:lnTo>
                    <a:lnTo>
                      <a:pt x="29"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18" name="Freeform 2980"/>
              <p:cNvSpPr>
                <a:spLocks/>
              </p:cNvSpPr>
              <p:nvPr/>
            </p:nvSpPr>
            <p:spPr bwMode="auto">
              <a:xfrm>
                <a:off x="3537" y="1885"/>
                <a:ext cx="29" cy="29"/>
              </a:xfrm>
              <a:custGeom>
                <a:avLst/>
                <a:gdLst>
                  <a:gd name="T0" fmla="*/ 29 w 29"/>
                  <a:gd name="T1" fmla="*/ 27 h 29"/>
                  <a:gd name="T2" fmla="*/ 29 w 29"/>
                  <a:gd name="T3" fmla="*/ 29 h 29"/>
                  <a:gd name="T4" fmla="*/ 2 w 29"/>
                  <a:gd name="T5" fmla="*/ 29 h 29"/>
                  <a:gd name="T6" fmla="*/ 2 w 29"/>
                  <a:gd name="T7" fmla="*/ 22 h 29"/>
                  <a:gd name="T8" fmla="*/ 0 w 29"/>
                  <a:gd name="T9" fmla="*/ 0 h 29"/>
                  <a:gd name="T10" fmla="*/ 27 w 29"/>
                  <a:gd name="T11" fmla="*/ 0 h 29"/>
                  <a:gd name="T12" fmla="*/ 27 w 29"/>
                  <a:gd name="T13" fmla="*/ 0 h 29"/>
                  <a:gd name="T14" fmla="*/ 29 w 29"/>
                  <a:gd name="T15" fmla="*/ 24 h 29"/>
                  <a:gd name="T16" fmla="*/ 29 w 29"/>
                  <a:gd name="T17" fmla="*/ 27 h 29"/>
                  <a:gd name="T18" fmla="*/ 29 w 29"/>
                  <a:gd name="T19" fmla="*/ 27 h 29"/>
                  <a:gd name="T20" fmla="*/ 29 w 29"/>
                  <a:gd name="T21"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9" y="27"/>
                    </a:moveTo>
                    <a:lnTo>
                      <a:pt x="29" y="29"/>
                    </a:lnTo>
                    <a:lnTo>
                      <a:pt x="2" y="29"/>
                    </a:lnTo>
                    <a:lnTo>
                      <a:pt x="2" y="22"/>
                    </a:lnTo>
                    <a:lnTo>
                      <a:pt x="0" y="0"/>
                    </a:lnTo>
                    <a:lnTo>
                      <a:pt x="27" y="0"/>
                    </a:lnTo>
                    <a:lnTo>
                      <a:pt x="27" y="0"/>
                    </a:lnTo>
                    <a:lnTo>
                      <a:pt x="29" y="24"/>
                    </a:lnTo>
                    <a:lnTo>
                      <a:pt x="29" y="27"/>
                    </a:lnTo>
                    <a:lnTo>
                      <a:pt x="29" y="27"/>
                    </a:lnTo>
                    <a:lnTo>
                      <a:pt x="29"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19" name="Freeform 2981"/>
              <p:cNvSpPr>
                <a:spLocks/>
              </p:cNvSpPr>
              <p:nvPr/>
            </p:nvSpPr>
            <p:spPr bwMode="auto">
              <a:xfrm>
                <a:off x="3738" y="2102"/>
                <a:ext cx="46" cy="39"/>
              </a:xfrm>
              <a:custGeom>
                <a:avLst/>
                <a:gdLst>
                  <a:gd name="T0" fmla="*/ 46 w 46"/>
                  <a:gd name="T1" fmla="*/ 9 h 39"/>
                  <a:gd name="T2" fmla="*/ 46 w 46"/>
                  <a:gd name="T3" fmla="*/ 20 h 39"/>
                  <a:gd name="T4" fmla="*/ 36 w 46"/>
                  <a:gd name="T5" fmla="*/ 20 h 39"/>
                  <a:gd name="T6" fmla="*/ 36 w 46"/>
                  <a:gd name="T7" fmla="*/ 29 h 39"/>
                  <a:gd name="T8" fmla="*/ 43 w 46"/>
                  <a:gd name="T9" fmla="*/ 29 h 39"/>
                  <a:gd name="T10" fmla="*/ 44 w 46"/>
                  <a:gd name="T11" fmla="*/ 37 h 39"/>
                  <a:gd name="T12" fmla="*/ 12 w 46"/>
                  <a:gd name="T13" fmla="*/ 39 h 39"/>
                  <a:gd name="T14" fmla="*/ 6 w 46"/>
                  <a:gd name="T15" fmla="*/ 39 h 39"/>
                  <a:gd name="T16" fmla="*/ 4 w 46"/>
                  <a:gd name="T17" fmla="*/ 20 h 39"/>
                  <a:gd name="T18" fmla="*/ 0 w 46"/>
                  <a:gd name="T19" fmla="*/ 20 h 39"/>
                  <a:gd name="T20" fmla="*/ 0 w 46"/>
                  <a:gd name="T21" fmla="*/ 2 h 39"/>
                  <a:gd name="T22" fmla="*/ 19 w 46"/>
                  <a:gd name="T23" fmla="*/ 2 h 39"/>
                  <a:gd name="T24" fmla="*/ 34 w 46"/>
                  <a:gd name="T25" fmla="*/ 0 h 39"/>
                  <a:gd name="T26" fmla="*/ 36 w 46"/>
                  <a:gd name="T27" fmla="*/ 10 h 39"/>
                  <a:gd name="T28" fmla="*/ 46 w 46"/>
                  <a:gd name="T29"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9">
                    <a:moveTo>
                      <a:pt x="46" y="9"/>
                    </a:moveTo>
                    <a:lnTo>
                      <a:pt x="46" y="20"/>
                    </a:lnTo>
                    <a:lnTo>
                      <a:pt x="36" y="20"/>
                    </a:lnTo>
                    <a:lnTo>
                      <a:pt x="36" y="29"/>
                    </a:lnTo>
                    <a:lnTo>
                      <a:pt x="43" y="29"/>
                    </a:lnTo>
                    <a:lnTo>
                      <a:pt x="44" y="37"/>
                    </a:lnTo>
                    <a:lnTo>
                      <a:pt x="12" y="39"/>
                    </a:lnTo>
                    <a:lnTo>
                      <a:pt x="6" y="39"/>
                    </a:lnTo>
                    <a:lnTo>
                      <a:pt x="4" y="20"/>
                    </a:lnTo>
                    <a:lnTo>
                      <a:pt x="0" y="20"/>
                    </a:lnTo>
                    <a:lnTo>
                      <a:pt x="0" y="2"/>
                    </a:lnTo>
                    <a:lnTo>
                      <a:pt x="19" y="2"/>
                    </a:lnTo>
                    <a:lnTo>
                      <a:pt x="34" y="0"/>
                    </a:lnTo>
                    <a:lnTo>
                      <a:pt x="36" y="10"/>
                    </a:lnTo>
                    <a:lnTo>
                      <a:pt x="46" y="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20" name="Freeform 2982"/>
              <p:cNvSpPr>
                <a:spLocks/>
              </p:cNvSpPr>
              <p:nvPr/>
            </p:nvSpPr>
            <p:spPr bwMode="auto">
              <a:xfrm>
                <a:off x="3738" y="2102"/>
                <a:ext cx="46" cy="39"/>
              </a:xfrm>
              <a:custGeom>
                <a:avLst/>
                <a:gdLst>
                  <a:gd name="T0" fmla="*/ 46 w 46"/>
                  <a:gd name="T1" fmla="*/ 9 h 39"/>
                  <a:gd name="T2" fmla="*/ 46 w 46"/>
                  <a:gd name="T3" fmla="*/ 20 h 39"/>
                  <a:gd name="T4" fmla="*/ 36 w 46"/>
                  <a:gd name="T5" fmla="*/ 20 h 39"/>
                  <a:gd name="T6" fmla="*/ 36 w 46"/>
                  <a:gd name="T7" fmla="*/ 29 h 39"/>
                  <a:gd name="T8" fmla="*/ 43 w 46"/>
                  <a:gd name="T9" fmla="*/ 29 h 39"/>
                  <a:gd name="T10" fmla="*/ 44 w 46"/>
                  <a:gd name="T11" fmla="*/ 37 h 39"/>
                  <a:gd name="T12" fmla="*/ 12 w 46"/>
                  <a:gd name="T13" fmla="*/ 39 h 39"/>
                  <a:gd name="T14" fmla="*/ 6 w 46"/>
                  <a:gd name="T15" fmla="*/ 39 h 39"/>
                  <a:gd name="T16" fmla="*/ 4 w 46"/>
                  <a:gd name="T17" fmla="*/ 20 h 39"/>
                  <a:gd name="T18" fmla="*/ 0 w 46"/>
                  <a:gd name="T19" fmla="*/ 20 h 39"/>
                  <a:gd name="T20" fmla="*/ 0 w 46"/>
                  <a:gd name="T21" fmla="*/ 2 h 39"/>
                  <a:gd name="T22" fmla="*/ 19 w 46"/>
                  <a:gd name="T23" fmla="*/ 2 h 39"/>
                  <a:gd name="T24" fmla="*/ 34 w 46"/>
                  <a:gd name="T25" fmla="*/ 0 h 39"/>
                  <a:gd name="T26" fmla="*/ 36 w 46"/>
                  <a:gd name="T27" fmla="*/ 10 h 39"/>
                  <a:gd name="T28" fmla="*/ 46 w 46"/>
                  <a:gd name="T29"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9">
                    <a:moveTo>
                      <a:pt x="46" y="9"/>
                    </a:moveTo>
                    <a:lnTo>
                      <a:pt x="46" y="20"/>
                    </a:lnTo>
                    <a:lnTo>
                      <a:pt x="36" y="20"/>
                    </a:lnTo>
                    <a:lnTo>
                      <a:pt x="36" y="29"/>
                    </a:lnTo>
                    <a:lnTo>
                      <a:pt x="43" y="29"/>
                    </a:lnTo>
                    <a:lnTo>
                      <a:pt x="44" y="37"/>
                    </a:lnTo>
                    <a:lnTo>
                      <a:pt x="12" y="39"/>
                    </a:lnTo>
                    <a:lnTo>
                      <a:pt x="6" y="39"/>
                    </a:lnTo>
                    <a:lnTo>
                      <a:pt x="4" y="20"/>
                    </a:lnTo>
                    <a:lnTo>
                      <a:pt x="0" y="20"/>
                    </a:lnTo>
                    <a:lnTo>
                      <a:pt x="0" y="2"/>
                    </a:lnTo>
                    <a:lnTo>
                      <a:pt x="19" y="2"/>
                    </a:lnTo>
                    <a:lnTo>
                      <a:pt x="34" y="0"/>
                    </a:lnTo>
                    <a:lnTo>
                      <a:pt x="36" y="10"/>
                    </a:lnTo>
                    <a:lnTo>
                      <a:pt x="46"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21" name="Freeform 2983"/>
              <p:cNvSpPr>
                <a:spLocks/>
              </p:cNvSpPr>
              <p:nvPr/>
            </p:nvSpPr>
            <p:spPr bwMode="auto">
              <a:xfrm>
                <a:off x="3662" y="2178"/>
                <a:ext cx="59" cy="27"/>
              </a:xfrm>
              <a:custGeom>
                <a:avLst/>
                <a:gdLst>
                  <a:gd name="T0" fmla="*/ 17 w 59"/>
                  <a:gd name="T1" fmla="*/ 0 h 27"/>
                  <a:gd name="T2" fmla="*/ 48 w 59"/>
                  <a:gd name="T3" fmla="*/ 0 h 27"/>
                  <a:gd name="T4" fmla="*/ 48 w 59"/>
                  <a:gd name="T5" fmla="*/ 0 h 27"/>
                  <a:gd name="T6" fmla="*/ 59 w 59"/>
                  <a:gd name="T7" fmla="*/ 0 h 27"/>
                  <a:gd name="T8" fmla="*/ 59 w 59"/>
                  <a:gd name="T9" fmla="*/ 26 h 27"/>
                  <a:gd name="T10" fmla="*/ 58 w 59"/>
                  <a:gd name="T11" fmla="*/ 26 h 27"/>
                  <a:gd name="T12" fmla="*/ 12 w 59"/>
                  <a:gd name="T13" fmla="*/ 27 h 27"/>
                  <a:gd name="T14" fmla="*/ 2 w 59"/>
                  <a:gd name="T15" fmla="*/ 27 h 27"/>
                  <a:gd name="T16" fmla="*/ 0 w 59"/>
                  <a:gd name="T17" fmla="*/ 0 h 27"/>
                  <a:gd name="T18" fmla="*/ 17 w 59"/>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7">
                    <a:moveTo>
                      <a:pt x="17" y="0"/>
                    </a:moveTo>
                    <a:lnTo>
                      <a:pt x="48" y="0"/>
                    </a:lnTo>
                    <a:lnTo>
                      <a:pt x="48" y="0"/>
                    </a:lnTo>
                    <a:lnTo>
                      <a:pt x="59" y="0"/>
                    </a:lnTo>
                    <a:lnTo>
                      <a:pt x="59" y="26"/>
                    </a:lnTo>
                    <a:lnTo>
                      <a:pt x="58" y="26"/>
                    </a:lnTo>
                    <a:lnTo>
                      <a:pt x="12" y="27"/>
                    </a:lnTo>
                    <a:lnTo>
                      <a:pt x="2" y="27"/>
                    </a:lnTo>
                    <a:lnTo>
                      <a:pt x="0" y="0"/>
                    </a:lnTo>
                    <a:lnTo>
                      <a:pt x="1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22" name="Freeform 2984"/>
              <p:cNvSpPr>
                <a:spLocks/>
              </p:cNvSpPr>
              <p:nvPr/>
            </p:nvSpPr>
            <p:spPr bwMode="auto">
              <a:xfrm>
                <a:off x="3662" y="2178"/>
                <a:ext cx="59" cy="27"/>
              </a:xfrm>
              <a:custGeom>
                <a:avLst/>
                <a:gdLst>
                  <a:gd name="T0" fmla="*/ 17 w 59"/>
                  <a:gd name="T1" fmla="*/ 0 h 27"/>
                  <a:gd name="T2" fmla="*/ 48 w 59"/>
                  <a:gd name="T3" fmla="*/ 0 h 27"/>
                  <a:gd name="T4" fmla="*/ 48 w 59"/>
                  <a:gd name="T5" fmla="*/ 0 h 27"/>
                  <a:gd name="T6" fmla="*/ 59 w 59"/>
                  <a:gd name="T7" fmla="*/ 0 h 27"/>
                  <a:gd name="T8" fmla="*/ 59 w 59"/>
                  <a:gd name="T9" fmla="*/ 26 h 27"/>
                  <a:gd name="T10" fmla="*/ 58 w 59"/>
                  <a:gd name="T11" fmla="*/ 26 h 27"/>
                  <a:gd name="T12" fmla="*/ 12 w 59"/>
                  <a:gd name="T13" fmla="*/ 27 h 27"/>
                  <a:gd name="T14" fmla="*/ 2 w 59"/>
                  <a:gd name="T15" fmla="*/ 27 h 27"/>
                  <a:gd name="T16" fmla="*/ 0 w 59"/>
                  <a:gd name="T17" fmla="*/ 0 h 27"/>
                  <a:gd name="T18" fmla="*/ 17 w 59"/>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7">
                    <a:moveTo>
                      <a:pt x="17" y="0"/>
                    </a:moveTo>
                    <a:lnTo>
                      <a:pt x="48" y="0"/>
                    </a:lnTo>
                    <a:lnTo>
                      <a:pt x="48" y="0"/>
                    </a:lnTo>
                    <a:lnTo>
                      <a:pt x="59" y="0"/>
                    </a:lnTo>
                    <a:lnTo>
                      <a:pt x="59" y="26"/>
                    </a:lnTo>
                    <a:lnTo>
                      <a:pt x="58" y="26"/>
                    </a:lnTo>
                    <a:lnTo>
                      <a:pt x="12" y="27"/>
                    </a:lnTo>
                    <a:lnTo>
                      <a:pt x="2" y="27"/>
                    </a:lnTo>
                    <a:lnTo>
                      <a:pt x="0"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23" name="Freeform 2985"/>
              <p:cNvSpPr>
                <a:spLocks/>
              </p:cNvSpPr>
              <p:nvPr/>
            </p:nvSpPr>
            <p:spPr bwMode="auto">
              <a:xfrm>
                <a:off x="3850" y="2212"/>
                <a:ext cx="29" cy="65"/>
              </a:xfrm>
              <a:custGeom>
                <a:avLst/>
                <a:gdLst>
                  <a:gd name="T0" fmla="*/ 26 w 29"/>
                  <a:gd name="T1" fmla="*/ 0 h 65"/>
                  <a:gd name="T2" fmla="*/ 27 w 29"/>
                  <a:gd name="T3" fmla="*/ 24 h 65"/>
                  <a:gd name="T4" fmla="*/ 29 w 29"/>
                  <a:gd name="T5" fmla="*/ 63 h 65"/>
                  <a:gd name="T6" fmla="*/ 29 w 29"/>
                  <a:gd name="T7" fmla="*/ 63 h 65"/>
                  <a:gd name="T8" fmla="*/ 29 w 29"/>
                  <a:gd name="T9" fmla="*/ 63 h 65"/>
                  <a:gd name="T10" fmla="*/ 29 w 29"/>
                  <a:gd name="T11" fmla="*/ 63 h 65"/>
                  <a:gd name="T12" fmla="*/ 29 w 29"/>
                  <a:gd name="T13" fmla="*/ 63 h 65"/>
                  <a:gd name="T14" fmla="*/ 29 w 29"/>
                  <a:gd name="T15" fmla="*/ 63 h 65"/>
                  <a:gd name="T16" fmla="*/ 17 w 29"/>
                  <a:gd name="T17" fmla="*/ 65 h 65"/>
                  <a:gd name="T18" fmla="*/ 17 w 29"/>
                  <a:gd name="T19" fmla="*/ 65 h 65"/>
                  <a:gd name="T20" fmla="*/ 15 w 29"/>
                  <a:gd name="T21" fmla="*/ 65 h 65"/>
                  <a:gd name="T22" fmla="*/ 5 w 29"/>
                  <a:gd name="T23" fmla="*/ 65 h 65"/>
                  <a:gd name="T24" fmla="*/ 5 w 29"/>
                  <a:gd name="T25" fmla="*/ 65 h 65"/>
                  <a:gd name="T26" fmla="*/ 5 w 29"/>
                  <a:gd name="T27" fmla="*/ 65 h 65"/>
                  <a:gd name="T28" fmla="*/ 2 w 29"/>
                  <a:gd name="T29" fmla="*/ 65 h 65"/>
                  <a:gd name="T30" fmla="*/ 2 w 29"/>
                  <a:gd name="T31" fmla="*/ 65 h 65"/>
                  <a:gd name="T32" fmla="*/ 0 w 29"/>
                  <a:gd name="T33" fmla="*/ 65 h 65"/>
                  <a:gd name="T34" fmla="*/ 0 w 29"/>
                  <a:gd name="T35" fmla="*/ 63 h 65"/>
                  <a:gd name="T36" fmla="*/ 4 w 29"/>
                  <a:gd name="T37" fmla="*/ 56 h 65"/>
                  <a:gd name="T38" fmla="*/ 9 w 29"/>
                  <a:gd name="T39" fmla="*/ 46 h 65"/>
                  <a:gd name="T40" fmla="*/ 10 w 29"/>
                  <a:gd name="T41" fmla="*/ 44 h 65"/>
                  <a:gd name="T42" fmla="*/ 17 w 29"/>
                  <a:gd name="T43" fmla="*/ 37 h 65"/>
                  <a:gd name="T44" fmla="*/ 19 w 29"/>
                  <a:gd name="T45" fmla="*/ 37 h 65"/>
                  <a:gd name="T46" fmla="*/ 19 w 29"/>
                  <a:gd name="T47" fmla="*/ 36 h 65"/>
                  <a:gd name="T48" fmla="*/ 21 w 29"/>
                  <a:gd name="T49" fmla="*/ 34 h 65"/>
                  <a:gd name="T50" fmla="*/ 19 w 29"/>
                  <a:gd name="T51" fmla="*/ 26 h 65"/>
                  <a:gd name="T52" fmla="*/ 19 w 29"/>
                  <a:gd name="T53" fmla="*/ 24 h 65"/>
                  <a:gd name="T54" fmla="*/ 14 w 29"/>
                  <a:gd name="T55" fmla="*/ 20 h 65"/>
                  <a:gd name="T56" fmla="*/ 12 w 29"/>
                  <a:gd name="T57" fmla="*/ 15 h 65"/>
                  <a:gd name="T58" fmla="*/ 12 w 29"/>
                  <a:gd name="T59" fmla="*/ 15 h 65"/>
                  <a:gd name="T60" fmla="*/ 12 w 29"/>
                  <a:gd name="T61" fmla="*/ 14 h 65"/>
                  <a:gd name="T62" fmla="*/ 9 w 29"/>
                  <a:gd name="T63" fmla="*/ 15 h 65"/>
                  <a:gd name="T64" fmla="*/ 7 w 29"/>
                  <a:gd name="T65" fmla="*/ 15 h 65"/>
                  <a:gd name="T66" fmla="*/ 7 w 29"/>
                  <a:gd name="T67" fmla="*/ 15 h 65"/>
                  <a:gd name="T68" fmla="*/ 7 w 29"/>
                  <a:gd name="T69" fmla="*/ 15 h 65"/>
                  <a:gd name="T70" fmla="*/ 12 w 29"/>
                  <a:gd name="T71" fmla="*/ 2 h 65"/>
                  <a:gd name="T72" fmla="*/ 26 w 29"/>
                  <a:gd name="T7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65">
                    <a:moveTo>
                      <a:pt x="26" y="0"/>
                    </a:moveTo>
                    <a:lnTo>
                      <a:pt x="27" y="24"/>
                    </a:lnTo>
                    <a:lnTo>
                      <a:pt x="29" y="63"/>
                    </a:lnTo>
                    <a:lnTo>
                      <a:pt x="29" y="63"/>
                    </a:lnTo>
                    <a:lnTo>
                      <a:pt x="29" y="63"/>
                    </a:lnTo>
                    <a:lnTo>
                      <a:pt x="29" y="63"/>
                    </a:lnTo>
                    <a:lnTo>
                      <a:pt x="29" y="63"/>
                    </a:lnTo>
                    <a:lnTo>
                      <a:pt x="29" y="63"/>
                    </a:lnTo>
                    <a:lnTo>
                      <a:pt x="17" y="65"/>
                    </a:lnTo>
                    <a:lnTo>
                      <a:pt x="17" y="65"/>
                    </a:lnTo>
                    <a:lnTo>
                      <a:pt x="15" y="65"/>
                    </a:lnTo>
                    <a:lnTo>
                      <a:pt x="5" y="65"/>
                    </a:lnTo>
                    <a:lnTo>
                      <a:pt x="5" y="65"/>
                    </a:lnTo>
                    <a:lnTo>
                      <a:pt x="5" y="65"/>
                    </a:lnTo>
                    <a:lnTo>
                      <a:pt x="2" y="65"/>
                    </a:lnTo>
                    <a:lnTo>
                      <a:pt x="2" y="65"/>
                    </a:lnTo>
                    <a:lnTo>
                      <a:pt x="0" y="65"/>
                    </a:lnTo>
                    <a:lnTo>
                      <a:pt x="0" y="63"/>
                    </a:lnTo>
                    <a:lnTo>
                      <a:pt x="4" y="56"/>
                    </a:lnTo>
                    <a:lnTo>
                      <a:pt x="9" y="46"/>
                    </a:lnTo>
                    <a:lnTo>
                      <a:pt x="10" y="44"/>
                    </a:lnTo>
                    <a:lnTo>
                      <a:pt x="17" y="37"/>
                    </a:lnTo>
                    <a:lnTo>
                      <a:pt x="19" y="37"/>
                    </a:lnTo>
                    <a:lnTo>
                      <a:pt x="19" y="36"/>
                    </a:lnTo>
                    <a:lnTo>
                      <a:pt x="21" y="34"/>
                    </a:lnTo>
                    <a:lnTo>
                      <a:pt x="19" y="26"/>
                    </a:lnTo>
                    <a:lnTo>
                      <a:pt x="19" y="24"/>
                    </a:lnTo>
                    <a:lnTo>
                      <a:pt x="14" y="20"/>
                    </a:lnTo>
                    <a:lnTo>
                      <a:pt x="12" y="15"/>
                    </a:lnTo>
                    <a:lnTo>
                      <a:pt x="12" y="15"/>
                    </a:lnTo>
                    <a:lnTo>
                      <a:pt x="12" y="14"/>
                    </a:lnTo>
                    <a:lnTo>
                      <a:pt x="9" y="15"/>
                    </a:lnTo>
                    <a:lnTo>
                      <a:pt x="7" y="15"/>
                    </a:lnTo>
                    <a:lnTo>
                      <a:pt x="7" y="15"/>
                    </a:lnTo>
                    <a:lnTo>
                      <a:pt x="7" y="15"/>
                    </a:lnTo>
                    <a:lnTo>
                      <a:pt x="12" y="2"/>
                    </a:lnTo>
                    <a:lnTo>
                      <a:pt x="26"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24" name="Freeform 2986"/>
              <p:cNvSpPr>
                <a:spLocks/>
              </p:cNvSpPr>
              <p:nvPr/>
            </p:nvSpPr>
            <p:spPr bwMode="auto">
              <a:xfrm>
                <a:off x="3850" y="2212"/>
                <a:ext cx="29" cy="65"/>
              </a:xfrm>
              <a:custGeom>
                <a:avLst/>
                <a:gdLst>
                  <a:gd name="T0" fmla="*/ 26 w 29"/>
                  <a:gd name="T1" fmla="*/ 0 h 65"/>
                  <a:gd name="T2" fmla="*/ 27 w 29"/>
                  <a:gd name="T3" fmla="*/ 24 h 65"/>
                  <a:gd name="T4" fmla="*/ 29 w 29"/>
                  <a:gd name="T5" fmla="*/ 63 h 65"/>
                  <a:gd name="T6" fmla="*/ 29 w 29"/>
                  <a:gd name="T7" fmla="*/ 63 h 65"/>
                  <a:gd name="T8" fmla="*/ 29 w 29"/>
                  <a:gd name="T9" fmla="*/ 63 h 65"/>
                  <a:gd name="T10" fmla="*/ 29 w 29"/>
                  <a:gd name="T11" fmla="*/ 63 h 65"/>
                  <a:gd name="T12" fmla="*/ 29 w 29"/>
                  <a:gd name="T13" fmla="*/ 63 h 65"/>
                  <a:gd name="T14" fmla="*/ 29 w 29"/>
                  <a:gd name="T15" fmla="*/ 63 h 65"/>
                  <a:gd name="T16" fmla="*/ 17 w 29"/>
                  <a:gd name="T17" fmla="*/ 65 h 65"/>
                  <a:gd name="T18" fmla="*/ 17 w 29"/>
                  <a:gd name="T19" fmla="*/ 65 h 65"/>
                  <a:gd name="T20" fmla="*/ 15 w 29"/>
                  <a:gd name="T21" fmla="*/ 65 h 65"/>
                  <a:gd name="T22" fmla="*/ 5 w 29"/>
                  <a:gd name="T23" fmla="*/ 65 h 65"/>
                  <a:gd name="T24" fmla="*/ 5 w 29"/>
                  <a:gd name="T25" fmla="*/ 65 h 65"/>
                  <a:gd name="T26" fmla="*/ 5 w 29"/>
                  <a:gd name="T27" fmla="*/ 65 h 65"/>
                  <a:gd name="T28" fmla="*/ 2 w 29"/>
                  <a:gd name="T29" fmla="*/ 65 h 65"/>
                  <a:gd name="T30" fmla="*/ 2 w 29"/>
                  <a:gd name="T31" fmla="*/ 65 h 65"/>
                  <a:gd name="T32" fmla="*/ 0 w 29"/>
                  <a:gd name="T33" fmla="*/ 65 h 65"/>
                  <a:gd name="T34" fmla="*/ 0 w 29"/>
                  <a:gd name="T35" fmla="*/ 63 h 65"/>
                  <a:gd name="T36" fmla="*/ 4 w 29"/>
                  <a:gd name="T37" fmla="*/ 56 h 65"/>
                  <a:gd name="T38" fmla="*/ 9 w 29"/>
                  <a:gd name="T39" fmla="*/ 46 h 65"/>
                  <a:gd name="T40" fmla="*/ 10 w 29"/>
                  <a:gd name="T41" fmla="*/ 44 h 65"/>
                  <a:gd name="T42" fmla="*/ 17 w 29"/>
                  <a:gd name="T43" fmla="*/ 37 h 65"/>
                  <a:gd name="T44" fmla="*/ 19 w 29"/>
                  <a:gd name="T45" fmla="*/ 37 h 65"/>
                  <a:gd name="T46" fmla="*/ 19 w 29"/>
                  <a:gd name="T47" fmla="*/ 36 h 65"/>
                  <a:gd name="T48" fmla="*/ 21 w 29"/>
                  <a:gd name="T49" fmla="*/ 34 h 65"/>
                  <a:gd name="T50" fmla="*/ 19 w 29"/>
                  <a:gd name="T51" fmla="*/ 26 h 65"/>
                  <a:gd name="T52" fmla="*/ 19 w 29"/>
                  <a:gd name="T53" fmla="*/ 24 h 65"/>
                  <a:gd name="T54" fmla="*/ 14 w 29"/>
                  <a:gd name="T55" fmla="*/ 20 h 65"/>
                  <a:gd name="T56" fmla="*/ 12 w 29"/>
                  <a:gd name="T57" fmla="*/ 15 h 65"/>
                  <a:gd name="T58" fmla="*/ 12 w 29"/>
                  <a:gd name="T59" fmla="*/ 15 h 65"/>
                  <a:gd name="T60" fmla="*/ 12 w 29"/>
                  <a:gd name="T61" fmla="*/ 14 h 65"/>
                  <a:gd name="T62" fmla="*/ 9 w 29"/>
                  <a:gd name="T63" fmla="*/ 15 h 65"/>
                  <a:gd name="T64" fmla="*/ 7 w 29"/>
                  <a:gd name="T65" fmla="*/ 15 h 65"/>
                  <a:gd name="T66" fmla="*/ 7 w 29"/>
                  <a:gd name="T67" fmla="*/ 15 h 65"/>
                  <a:gd name="T68" fmla="*/ 7 w 29"/>
                  <a:gd name="T69" fmla="*/ 15 h 65"/>
                  <a:gd name="T70" fmla="*/ 12 w 29"/>
                  <a:gd name="T71" fmla="*/ 2 h 65"/>
                  <a:gd name="T72" fmla="*/ 26 w 29"/>
                  <a:gd name="T7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65">
                    <a:moveTo>
                      <a:pt x="26" y="0"/>
                    </a:moveTo>
                    <a:lnTo>
                      <a:pt x="27" y="24"/>
                    </a:lnTo>
                    <a:lnTo>
                      <a:pt x="29" y="63"/>
                    </a:lnTo>
                    <a:lnTo>
                      <a:pt x="29" y="63"/>
                    </a:lnTo>
                    <a:lnTo>
                      <a:pt x="29" y="63"/>
                    </a:lnTo>
                    <a:lnTo>
                      <a:pt x="29" y="63"/>
                    </a:lnTo>
                    <a:lnTo>
                      <a:pt x="29" y="63"/>
                    </a:lnTo>
                    <a:lnTo>
                      <a:pt x="29" y="63"/>
                    </a:lnTo>
                    <a:lnTo>
                      <a:pt x="17" y="65"/>
                    </a:lnTo>
                    <a:lnTo>
                      <a:pt x="17" y="65"/>
                    </a:lnTo>
                    <a:lnTo>
                      <a:pt x="15" y="65"/>
                    </a:lnTo>
                    <a:lnTo>
                      <a:pt x="5" y="65"/>
                    </a:lnTo>
                    <a:lnTo>
                      <a:pt x="5" y="65"/>
                    </a:lnTo>
                    <a:lnTo>
                      <a:pt x="5" y="65"/>
                    </a:lnTo>
                    <a:lnTo>
                      <a:pt x="2" y="65"/>
                    </a:lnTo>
                    <a:lnTo>
                      <a:pt x="2" y="65"/>
                    </a:lnTo>
                    <a:lnTo>
                      <a:pt x="0" y="65"/>
                    </a:lnTo>
                    <a:lnTo>
                      <a:pt x="0" y="63"/>
                    </a:lnTo>
                    <a:lnTo>
                      <a:pt x="4" y="56"/>
                    </a:lnTo>
                    <a:lnTo>
                      <a:pt x="9" y="46"/>
                    </a:lnTo>
                    <a:lnTo>
                      <a:pt x="10" y="44"/>
                    </a:lnTo>
                    <a:lnTo>
                      <a:pt x="17" y="37"/>
                    </a:lnTo>
                    <a:lnTo>
                      <a:pt x="19" y="37"/>
                    </a:lnTo>
                    <a:lnTo>
                      <a:pt x="19" y="36"/>
                    </a:lnTo>
                    <a:lnTo>
                      <a:pt x="21" y="34"/>
                    </a:lnTo>
                    <a:lnTo>
                      <a:pt x="19" y="26"/>
                    </a:lnTo>
                    <a:lnTo>
                      <a:pt x="19" y="24"/>
                    </a:lnTo>
                    <a:lnTo>
                      <a:pt x="14" y="20"/>
                    </a:lnTo>
                    <a:lnTo>
                      <a:pt x="12" y="15"/>
                    </a:lnTo>
                    <a:lnTo>
                      <a:pt x="12" y="15"/>
                    </a:lnTo>
                    <a:lnTo>
                      <a:pt x="12" y="14"/>
                    </a:lnTo>
                    <a:lnTo>
                      <a:pt x="9" y="15"/>
                    </a:lnTo>
                    <a:lnTo>
                      <a:pt x="7" y="15"/>
                    </a:lnTo>
                    <a:lnTo>
                      <a:pt x="7" y="15"/>
                    </a:lnTo>
                    <a:lnTo>
                      <a:pt x="7" y="15"/>
                    </a:lnTo>
                    <a:lnTo>
                      <a:pt x="12" y="2"/>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25" name="Freeform 2987"/>
              <p:cNvSpPr>
                <a:spLocks/>
              </p:cNvSpPr>
              <p:nvPr/>
            </p:nvSpPr>
            <p:spPr bwMode="auto">
              <a:xfrm>
                <a:off x="3764" y="2011"/>
                <a:ext cx="46" cy="50"/>
              </a:xfrm>
              <a:custGeom>
                <a:avLst/>
                <a:gdLst>
                  <a:gd name="T0" fmla="*/ 29 w 46"/>
                  <a:gd name="T1" fmla="*/ 15 h 50"/>
                  <a:gd name="T2" fmla="*/ 32 w 46"/>
                  <a:gd name="T3" fmla="*/ 16 h 50"/>
                  <a:gd name="T4" fmla="*/ 46 w 46"/>
                  <a:gd name="T5" fmla="*/ 5 h 50"/>
                  <a:gd name="T6" fmla="*/ 46 w 46"/>
                  <a:gd name="T7" fmla="*/ 22 h 50"/>
                  <a:gd name="T8" fmla="*/ 46 w 46"/>
                  <a:gd name="T9" fmla="*/ 27 h 50"/>
                  <a:gd name="T10" fmla="*/ 44 w 46"/>
                  <a:gd name="T11" fmla="*/ 49 h 50"/>
                  <a:gd name="T12" fmla="*/ 22 w 46"/>
                  <a:gd name="T13" fmla="*/ 49 h 50"/>
                  <a:gd name="T14" fmla="*/ 3 w 46"/>
                  <a:gd name="T15" fmla="*/ 50 h 50"/>
                  <a:gd name="T16" fmla="*/ 0 w 46"/>
                  <a:gd name="T17" fmla="*/ 1 h 50"/>
                  <a:gd name="T18" fmla="*/ 5 w 46"/>
                  <a:gd name="T19" fmla="*/ 0 h 50"/>
                  <a:gd name="T20" fmla="*/ 10 w 46"/>
                  <a:gd name="T21" fmla="*/ 8 h 50"/>
                  <a:gd name="T22" fmla="*/ 22 w 46"/>
                  <a:gd name="T23" fmla="*/ 8 h 50"/>
                  <a:gd name="T24" fmla="*/ 29 w 46"/>
                  <a:gd name="T25" fmla="*/ 1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50">
                    <a:moveTo>
                      <a:pt x="29" y="15"/>
                    </a:moveTo>
                    <a:lnTo>
                      <a:pt x="32" y="16"/>
                    </a:lnTo>
                    <a:lnTo>
                      <a:pt x="46" y="5"/>
                    </a:lnTo>
                    <a:lnTo>
                      <a:pt x="46" y="22"/>
                    </a:lnTo>
                    <a:lnTo>
                      <a:pt x="46" y="27"/>
                    </a:lnTo>
                    <a:lnTo>
                      <a:pt x="44" y="49"/>
                    </a:lnTo>
                    <a:lnTo>
                      <a:pt x="22" y="49"/>
                    </a:lnTo>
                    <a:lnTo>
                      <a:pt x="3" y="50"/>
                    </a:lnTo>
                    <a:lnTo>
                      <a:pt x="0" y="1"/>
                    </a:lnTo>
                    <a:lnTo>
                      <a:pt x="5" y="0"/>
                    </a:lnTo>
                    <a:lnTo>
                      <a:pt x="10" y="8"/>
                    </a:lnTo>
                    <a:lnTo>
                      <a:pt x="22" y="8"/>
                    </a:lnTo>
                    <a:lnTo>
                      <a:pt x="29"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26" name="Freeform 2988"/>
              <p:cNvSpPr>
                <a:spLocks/>
              </p:cNvSpPr>
              <p:nvPr/>
            </p:nvSpPr>
            <p:spPr bwMode="auto">
              <a:xfrm>
                <a:off x="3764" y="2011"/>
                <a:ext cx="46" cy="50"/>
              </a:xfrm>
              <a:custGeom>
                <a:avLst/>
                <a:gdLst>
                  <a:gd name="T0" fmla="*/ 29 w 46"/>
                  <a:gd name="T1" fmla="*/ 15 h 50"/>
                  <a:gd name="T2" fmla="*/ 32 w 46"/>
                  <a:gd name="T3" fmla="*/ 16 h 50"/>
                  <a:gd name="T4" fmla="*/ 46 w 46"/>
                  <a:gd name="T5" fmla="*/ 5 h 50"/>
                  <a:gd name="T6" fmla="*/ 46 w 46"/>
                  <a:gd name="T7" fmla="*/ 22 h 50"/>
                  <a:gd name="T8" fmla="*/ 46 w 46"/>
                  <a:gd name="T9" fmla="*/ 27 h 50"/>
                  <a:gd name="T10" fmla="*/ 44 w 46"/>
                  <a:gd name="T11" fmla="*/ 49 h 50"/>
                  <a:gd name="T12" fmla="*/ 22 w 46"/>
                  <a:gd name="T13" fmla="*/ 49 h 50"/>
                  <a:gd name="T14" fmla="*/ 3 w 46"/>
                  <a:gd name="T15" fmla="*/ 50 h 50"/>
                  <a:gd name="T16" fmla="*/ 0 w 46"/>
                  <a:gd name="T17" fmla="*/ 1 h 50"/>
                  <a:gd name="T18" fmla="*/ 5 w 46"/>
                  <a:gd name="T19" fmla="*/ 0 h 50"/>
                  <a:gd name="T20" fmla="*/ 10 w 46"/>
                  <a:gd name="T21" fmla="*/ 8 h 50"/>
                  <a:gd name="T22" fmla="*/ 22 w 46"/>
                  <a:gd name="T23" fmla="*/ 8 h 50"/>
                  <a:gd name="T24" fmla="*/ 29 w 46"/>
                  <a:gd name="T25" fmla="*/ 1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50">
                    <a:moveTo>
                      <a:pt x="29" y="15"/>
                    </a:moveTo>
                    <a:lnTo>
                      <a:pt x="32" y="16"/>
                    </a:lnTo>
                    <a:lnTo>
                      <a:pt x="46" y="5"/>
                    </a:lnTo>
                    <a:lnTo>
                      <a:pt x="46" y="22"/>
                    </a:lnTo>
                    <a:lnTo>
                      <a:pt x="46" y="27"/>
                    </a:lnTo>
                    <a:lnTo>
                      <a:pt x="44" y="49"/>
                    </a:lnTo>
                    <a:lnTo>
                      <a:pt x="22" y="49"/>
                    </a:lnTo>
                    <a:lnTo>
                      <a:pt x="3" y="50"/>
                    </a:lnTo>
                    <a:lnTo>
                      <a:pt x="0" y="1"/>
                    </a:lnTo>
                    <a:lnTo>
                      <a:pt x="5" y="0"/>
                    </a:lnTo>
                    <a:lnTo>
                      <a:pt x="10" y="8"/>
                    </a:lnTo>
                    <a:lnTo>
                      <a:pt x="22" y="8"/>
                    </a:lnTo>
                    <a:lnTo>
                      <a:pt x="2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27" name="Freeform 2989"/>
              <p:cNvSpPr>
                <a:spLocks/>
              </p:cNvSpPr>
              <p:nvPr/>
            </p:nvSpPr>
            <p:spPr bwMode="auto">
              <a:xfrm>
                <a:off x="3745" y="2011"/>
                <a:ext cx="22" cy="55"/>
              </a:xfrm>
              <a:custGeom>
                <a:avLst/>
                <a:gdLst>
                  <a:gd name="T0" fmla="*/ 19 w 22"/>
                  <a:gd name="T1" fmla="*/ 1 h 55"/>
                  <a:gd name="T2" fmla="*/ 22 w 22"/>
                  <a:gd name="T3" fmla="*/ 50 h 55"/>
                  <a:gd name="T4" fmla="*/ 10 w 22"/>
                  <a:gd name="T5" fmla="*/ 50 h 55"/>
                  <a:gd name="T6" fmla="*/ 10 w 22"/>
                  <a:gd name="T7" fmla="*/ 55 h 55"/>
                  <a:gd name="T8" fmla="*/ 10 w 22"/>
                  <a:gd name="T9" fmla="*/ 55 h 55"/>
                  <a:gd name="T10" fmla="*/ 7 w 22"/>
                  <a:gd name="T11" fmla="*/ 55 h 55"/>
                  <a:gd name="T12" fmla="*/ 7 w 22"/>
                  <a:gd name="T13" fmla="*/ 55 h 55"/>
                  <a:gd name="T14" fmla="*/ 4 w 22"/>
                  <a:gd name="T15" fmla="*/ 55 h 55"/>
                  <a:gd name="T16" fmla="*/ 2 w 22"/>
                  <a:gd name="T17" fmla="*/ 55 h 55"/>
                  <a:gd name="T18" fmla="*/ 2 w 22"/>
                  <a:gd name="T19" fmla="*/ 44 h 55"/>
                  <a:gd name="T20" fmla="*/ 0 w 22"/>
                  <a:gd name="T21" fmla="*/ 1 h 55"/>
                  <a:gd name="T22" fmla="*/ 7 w 22"/>
                  <a:gd name="T23" fmla="*/ 3 h 55"/>
                  <a:gd name="T24" fmla="*/ 15 w 22"/>
                  <a:gd name="T25" fmla="*/ 0 h 55"/>
                  <a:gd name="T26" fmla="*/ 17 w 22"/>
                  <a:gd name="T27" fmla="*/ 0 h 55"/>
                  <a:gd name="T28" fmla="*/ 19 w 22"/>
                  <a:gd name="T29"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5">
                    <a:moveTo>
                      <a:pt x="19" y="1"/>
                    </a:moveTo>
                    <a:lnTo>
                      <a:pt x="22" y="50"/>
                    </a:lnTo>
                    <a:lnTo>
                      <a:pt x="10" y="50"/>
                    </a:lnTo>
                    <a:lnTo>
                      <a:pt x="10" y="55"/>
                    </a:lnTo>
                    <a:lnTo>
                      <a:pt x="10" y="55"/>
                    </a:lnTo>
                    <a:lnTo>
                      <a:pt x="7" y="55"/>
                    </a:lnTo>
                    <a:lnTo>
                      <a:pt x="7" y="55"/>
                    </a:lnTo>
                    <a:lnTo>
                      <a:pt x="4" y="55"/>
                    </a:lnTo>
                    <a:lnTo>
                      <a:pt x="2" y="55"/>
                    </a:lnTo>
                    <a:lnTo>
                      <a:pt x="2" y="44"/>
                    </a:lnTo>
                    <a:lnTo>
                      <a:pt x="0" y="1"/>
                    </a:lnTo>
                    <a:lnTo>
                      <a:pt x="7" y="3"/>
                    </a:lnTo>
                    <a:lnTo>
                      <a:pt x="15" y="0"/>
                    </a:lnTo>
                    <a:lnTo>
                      <a:pt x="17" y="0"/>
                    </a:lnTo>
                    <a:lnTo>
                      <a:pt x="19"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28" name="Freeform 2990"/>
              <p:cNvSpPr>
                <a:spLocks/>
              </p:cNvSpPr>
              <p:nvPr/>
            </p:nvSpPr>
            <p:spPr bwMode="auto">
              <a:xfrm>
                <a:off x="3745" y="2011"/>
                <a:ext cx="22" cy="55"/>
              </a:xfrm>
              <a:custGeom>
                <a:avLst/>
                <a:gdLst>
                  <a:gd name="T0" fmla="*/ 19 w 22"/>
                  <a:gd name="T1" fmla="*/ 1 h 55"/>
                  <a:gd name="T2" fmla="*/ 22 w 22"/>
                  <a:gd name="T3" fmla="*/ 50 h 55"/>
                  <a:gd name="T4" fmla="*/ 10 w 22"/>
                  <a:gd name="T5" fmla="*/ 50 h 55"/>
                  <a:gd name="T6" fmla="*/ 10 w 22"/>
                  <a:gd name="T7" fmla="*/ 55 h 55"/>
                  <a:gd name="T8" fmla="*/ 10 w 22"/>
                  <a:gd name="T9" fmla="*/ 55 h 55"/>
                  <a:gd name="T10" fmla="*/ 7 w 22"/>
                  <a:gd name="T11" fmla="*/ 55 h 55"/>
                  <a:gd name="T12" fmla="*/ 7 w 22"/>
                  <a:gd name="T13" fmla="*/ 55 h 55"/>
                  <a:gd name="T14" fmla="*/ 4 w 22"/>
                  <a:gd name="T15" fmla="*/ 55 h 55"/>
                  <a:gd name="T16" fmla="*/ 2 w 22"/>
                  <a:gd name="T17" fmla="*/ 55 h 55"/>
                  <a:gd name="T18" fmla="*/ 2 w 22"/>
                  <a:gd name="T19" fmla="*/ 44 h 55"/>
                  <a:gd name="T20" fmla="*/ 0 w 22"/>
                  <a:gd name="T21" fmla="*/ 1 h 55"/>
                  <a:gd name="T22" fmla="*/ 7 w 22"/>
                  <a:gd name="T23" fmla="*/ 3 h 55"/>
                  <a:gd name="T24" fmla="*/ 15 w 22"/>
                  <a:gd name="T25" fmla="*/ 0 h 55"/>
                  <a:gd name="T26" fmla="*/ 17 w 22"/>
                  <a:gd name="T27" fmla="*/ 0 h 55"/>
                  <a:gd name="T28" fmla="*/ 19 w 22"/>
                  <a:gd name="T29"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5">
                    <a:moveTo>
                      <a:pt x="19" y="1"/>
                    </a:moveTo>
                    <a:lnTo>
                      <a:pt x="22" y="50"/>
                    </a:lnTo>
                    <a:lnTo>
                      <a:pt x="10" y="50"/>
                    </a:lnTo>
                    <a:lnTo>
                      <a:pt x="10" y="55"/>
                    </a:lnTo>
                    <a:lnTo>
                      <a:pt x="10" y="55"/>
                    </a:lnTo>
                    <a:lnTo>
                      <a:pt x="7" y="55"/>
                    </a:lnTo>
                    <a:lnTo>
                      <a:pt x="7" y="55"/>
                    </a:lnTo>
                    <a:lnTo>
                      <a:pt x="4" y="55"/>
                    </a:lnTo>
                    <a:lnTo>
                      <a:pt x="2" y="55"/>
                    </a:lnTo>
                    <a:lnTo>
                      <a:pt x="2" y="44"/>
                    </a:lnTo>
                    <a:lnTo>
                      <a:pt x="0" y="1"/>
                    </a:lnTo>
                    <a:lnTo>
                      <a:pt x="7" y="3"/>
                    </a:lnTo>
                    <a:lnTo>
                      <a:pt x="15" y="0"/>
                    </a:lnTo>
                    <a:lnTo>
                      <a:pt x="17" y="0"/>
                    </a:lnTo>
                    <a:lnTo>
                      <a:pt x="19"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29" name="Freeform 2991"/>
              <p:cNvSpPr>
                <a:spLocks/>
              </p:cNvSpPr>
              <p:nvPr/>
            </p:nvSpPr>
            <p:spPr bwMode="auto">
              <a:xfrm>
                <a:off x="3537" y="1850"/>
                <a:ext cx="27" cy="35"/>
              </a:xfrm>
              <a:custGeom>
                <a:avLst/>
                <a:gdLst>
                  <a:gd name="T0" fmla="*/ 27 w 27"/>
                  <a:gd name="T1" fmla="*/ 27 h 35"/>
                  <a:gd name="T2" fmla="*/ 27 w 27"/>
                  <a:gd name="T3" fmla="*/ 35 h 35"/>
                  <a:gd name="T4" fmla="*/ 0 w 27"/>
                  <a:gd name="T5" fmla="*/ 35 h 35"/>
                  <a:gd name="T6" fmla="*/ 0 w 27"/>
                  <a:gd name="T7" fmla="*/ 35 h 35"/>
                  <a:gd name="T8" fmla="*/ 0 w 27"/>
                  <a:gd name="T9" fmla="*/ 27 h 35"/>
                  <a:gd name="T10" fmla="*/ 0 w 27"/>
                  <a:gd name="T11" fmla="*/ 27 h 35"/>
                  <a:gd name="T12" fmla="*/ 0 w 27"/>
                  <a:gd name="T13" fmla="*/ 0 h 35"/>
                  <a:gd name="T14" fmla="*/ 27 w 27"/>
                  <a:gd name="T15" fmla="*/ 0 h 35"/>
                  <a:gd name="T16" fmla="*/ 27 w 27"/>
                  <a:gd name="T17" fmla="*/ 25 h 35"/>
                  <a:gd name="T18" fmla="*/ 27 w 27"/>
                  <a:gd name="T19"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5">
                    <a:moveTo>
                      <a:pt x="27" y="27"/>
                    </a:moveTo>
                    <a:lnTo>
                      <a:pt x="27" y="35"/>
                    </a:lnTo>
                    <a:lnTo>
                      <a:pt x="0" y="35"/>
                    </a:lnTo>
                    <a:lnTo>
                      <a:pt x="0" y="35"/>
                    </a:lnTo>
                    <a:lnTo>
                      <a:pt x="0" y="27"/>
                    </a:lnTo>
                    <a:lnTo>
                      <a:pt x="0" y="27"/>
                    </a:lnTo>
                    <a:lnTo>
                      <a:pt x="0" y="0"/>
                    </a:lnTo>
                    <a:lnTo>
                      <a:pt x="27" y="0"/>
                    </a:lnTo>
                    <a:lnTo>
                      <a:pt x="27" y="25"/>
                    </a:lnTo>
                    <a:lnTo>
                      <a:pt x="27"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30" name="Freeform 2992"/>
              <p:cNvSpPr>
                <a:spLocks/>
              </p:cNvSpPr>
              <p:nvPr/>
            </p:nvSpPr>
            <p:spPr bwMode="auto">
              <a:xfrm>
                <a:off x="3537" y="1850"/>
                <a:ext cx="27" cy="35"/>
              </a:xfrm>
              <a:custGeom>
                <a:avLst/>
                <a:gdLst>
                  <a:gd name="T0" fmla="*/ 27 w 27"/>
                  <a:gd name="T1" fmla="*/ 27 h 35"/>
                  <a:gd name="T2" fmla="*/ 27 w 27"/>
                  <a:gd name="T3" fmla="*/ 35 h 35"/>
                  <a:gd name="T4" fmla="*/ 0 w 27"/>
                  <a:gd name="T5" fmla="*/ 35 h 35"/>
                  <a:gd name="T6" fmla="*/ 0 w 27"/>
                  <a:gd name="T7" fmla="*/ 35 h 35"/>
                  <a:gd name="T8" fmla="*/ 0 w 27"/>
                  <a:gd name="T9" fmla="*/ 27 h 35"/>
                  <a:gd name="T10" fmla="*/ 0 w 27"/>
                  <a:gd name="T11" fmla="*/ 27 h 35"/>
                  <a:gd name="T12" fmla="*/ 0 w 27"/>
                  <a:gd name="T13" fmla="*/ 0 h 35"/>
                  <a:gd name="T14" fmla="*/ 27 w 27"/>
                  <a:gd name="T15" fmla="*/ 0 h 35"/>
                  <a:gd name="T16" fmla="*/ 27 w 27"/>
                  <a:gd name="T17" fmla="*/ 25 h 35"/>
                  <a:gd name="T18" fmla="*/ 27 w 27"/>
                  <a:gd name="T19"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5">
                    <a:moveTo>
                      <a:pt x="27" y="27"/>
                    </a:moveTo>
                    <a:lnTo>
                      <a:pt x="27" y="35"/>
                    </a:lnTo>
                    <a:lnTo>
                      <a:pt x="0" y="35"/>
                    </a:lnTo>
                    <a:lnTo>
                      <a:pt x="0" y="35"/>
                    </a:lnTo>
                    <a:lnTo>
                      <a:pt x="0" y="27"/>
                    </a:lnTo>
                    <a:lnTo>
                      <a:pt x="0" y="27"/>
                    </a:lnTo>
                    <a:lnTo>
                      <a:pt x="0" y="0"/>
                    </a:lnTo>
                    <a:lnTo>
                      <a:pt x="27" y="0"/>
                    </a:lnTo>
                    <a:lnTo>
                      <a:pt x="27" y="25"/>
                    </a:lnTo>
                    <a:lnTo>
                      <a:pt x="2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31" name="Freeform 2993"/>
              <p:cNvSpPr>
                <a:spLocks/>
              </p:cNvSpPr>
              <p:nvPr/>
            </p:nvSpPr>
            <p:spPr bwMode="auto">
              <a:xfrm>
                <a:off x="3611" y="2144"/>
                <a:ext cx="41" cy="34"/>
              </a:xfrm>
              <a:custGeom>
                <a:avLst/>
                <a:gdLst>
                  <a:gd name="T0" fmla="*/ 39 w 41"/>
                  <a:gd name="T1" fmla="*/ 0 h 34"/>
                  <a:gd name="T2" fmla="*/ 41 w 41"/>
                  <a:gd name="T3" fmla="*/ 33 h 34"/>
                  <a:gd name="T4" fmla="*/ 2 w 41"/>
                  <a:gd name="T5" fmla="*/ 34 h 34"/>
                  <a:gd name="T6" fmla="*/ 2 w 41"/>
                  <a:gd name="T7" fmla="*/ 16 h 34"/>
                  <a:gd name="T8" fmla="*/ 0 w 41"/>
                  <a:gd name="T9" fmla="*/ 16 h 34"/>
                  <a:gd name="T10" fmla="*/ 0 w 41"/>
                  <a:gd name="T11" fmla="*/ 0 h 34"/>
                  <a:gd name="T12" fmla="*/ 31 w 41"/>
                  <a:gd name="T13" fmla="*/ 0 h 34"/>
                  <a:gd name="T14" fmla="*/ 33 w 41"/>
                  <a:gd name="T15" fmla="*/ 0 h 34"/>
                  <a:gd name="T16" fmla="*/ 39 w 41"/>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4">
                    <a:moveTo>
                      <a:pt x="39" y="0"/>
                    </a:moveTo>
                    <a:lnTo>
                      <a:pt x="41" y="33"/>
                    </a:lnTo>
                    <a:lnTo>
                      <a:pt x="2" y="34"/>
                    </a:lnTo>
                    <a:lnTo>
                      <a:pt x="2" y="16"/>
                    </a:lnTo>
                    <a:lnTo>
                      <a:pt x="0" y="16"/>
                    </a:lnTo>
                    <a:lnTo>
                      <a:pt x="0" y="0"/>
                    </a:lnTo>
                    <a:lnTo>
                      <a:pt x="31" y="0"/>
                    </a:lnTo>
                    <a:lnTo>
                      <a:pt x="33"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32" name="Freeform 2994"/>
              <p:cNvSpPr>
                <a:spLocks/>
              </p:cNvSpPr>
              <p:nvPr/>
            </p:nvSpPr>
            <p:spPr bwMode="auto">
              <a:xfrm>
                <a:off x="3611" y="2144"/>
                <a:ext cx="41" cy="34"/>
              </a:xfrm>
              <a:custGeom>
                <a:avLst/>
                <a:gdLst>
                  <a:gd name="T0" fmla="*/ 39 w 41"/>
                  <a:gd name="T1" fmla="*/ 0 h 34"/>
                  <a:gd name="T2" fmla="*/ 41 w 41"/>
                  <a:gd name="T3" fmla="*/ 33 h 34"/>
                  <a:gd name="T4" fmla="*/ 2 w 41"/>
                  <a:gd name="T5" fmla="*/ 34 h 34"/>
                  <a:gd name="T6" fmla="*/ 2 w 41"/>
                  <a:gd name="T7" fmla="*/ 16 h 34"/>
                  <a:gd name="T8" fmla="*/ 0 w 41"/>
                  <a:gd name="T9" fmla="*/ 16 h 34"/>
                  <a:gd name="T10" fmla="*/ 0 w 41"/>
                  <a:gd name="T11" fmla="*/ 0 h 34"/>
                  <a:gd name="T12" fmla="*/ 31 w 41"/>
                  <a:gd name="T13" fmla="*/ 0 h 34"/>
                  <a:gd name="T14" fmla="*/ 33 w 41"/>
                  <a:gd name="T15" fmla="*/ 0 h 34"/>
                  <a:gd name="T16" fmla="*/ 39 w 41"/>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4">
                    <a:moveTo>
                      <a:pt x="39" y="0"/>
                    </a:moveTo>
                    <a:lnTo>
                      <a:pt x="41" y="33"/>
                    </a:lnTo>
                    <a:lnTo>
                      <a:pt x="2" y="34"/>
                    </a:lnTo>
                    <a:lnTo>
                      <a:pt x="2" y="16"/>
                    </a:lnTo>
                    <a:lnTo>
                      <a:pt x="0" y="16"/>
                    </a:lnTo>
                    <a:lnTo>
                      <a:pt x="0" y="0"/>
                    </a:lnTo>
                    <a:lnTo>
                      <a:pt x="31" y="0"/>
                    </a:lnTo>
                    <a:lnTo>
                      <a:pt x="33"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33" name="Freeform 2995"/>
              <p:cNvSpPr>
                <a:spLocks/>
              </p:cNvSpPr>
              <p:nvPr/>
            </p:nvSpPr>
            <p:spPr bwMode="auto">
              <a:xfrm>
                <a:off x="3594" y="1860"/>
                <a:ext cx="28" cy="32"/>
              </a:xfrm>
              <a:custGeom>
                <a:avLst/>
                <a:gdLst>
                  <a:gd name="T0" fmla="*/ 28 w 28"/>
                  <a:gd name="T1" fmla="*/ 30 h 32"/>
                  <a:gd name="T2" fmla="*/ 0 w 28"/>
                  <a:gd name="T3" fmla="*/ 32 h 32"/>
                  <a:gd name="T4" fmla="*/ 0 w 28"/>
                  <a:gd name="T5" fmla="*/ 15 h 32"/>
                  <a:gd name="T6" fmla="*/ 0 w 28"/>
                  <a:gd name="T7" fmla="*/ 1 h 32"/>
                  <a:gd name="T8" fmla="*/ 28 w 28"/>
                  <a:gd name="T9" fmla="*/ 0 h 32"/>
                  <a:gd name="T10" fmla="*/ 28 w 28"/>
                  <a:gd name="T11" fmla="*/ 23 h 32"/>
                  <a:gd name="T12" fmla="*/ 28 w 28"/>
                  <a:gd name="T13" fmla="*/ 23 h 32"/>
                  <a:gd name="T14" fmla="*/ 28 w 28"/>
                  <a:gd name="T15" fmla="*/ 3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2">
                    <a:moveTo>
                      <a:pt x="28" y="30"/>
                    </a:moveTo>
                    <a:lnTo>
                      <a:pt x="0" y="32"/>
                    </a:lnTo>
                    <a:lnTo>
                      <a:pt x="0" y="15"/>
                    </a:lnTo>
                    <a:lnTo>
                      <a:pt x="0" y="1"/>
                    </a:lnTo>
                    <a:lnTo>
                      <a:pt x="28" y="0"/>
                    </a:lnTo>
                    <a:lnTo>
                      <a:pt x="28" y="23"/>
                    </a:lnTo>
                    <a:lnTo>
                      <a:pt x="28" y="23"/>
                    </a:lnTo>
                    <a:lnTo>
                      <a:pt x="28" y="3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34" name="Freeform 2996"/>
              <p:cNvSpPr>
                <a:spLocks/>
              </p:cNvSpPr>
              <p:nvPr/>
            </p:nvSpPr>
            <p:spPr bwMode="auto">
              <a:xfrm>
                <a:off x="3594" y="1860"/>
                <a:ext cx="28" cy="32"/>
              </a:xfrm>
              <a:custGeom>
                <a:avLst/>
                <a:gdLst>
                  <a:gd name="T0" fmla="*/ 28 w 28"/>
                  <a:gd name="T1" fmla="*/ 30 h 32"/>
                  <a:gd name="T2" fmla="*/ 0 w 28"/>
                  <a:gd name="T3" fmla="*/ 32 h 32"/>
                  <a:gd name="T4" fmla="*/ 0 w 28"/>
                  <a:gd name="T5" fmla="*/ 15 h 32"/>
                  <a:gd name="T6" fmla="*/ 0 w 28"/>
                  <a:gd name="T7" fmla="*/ 1 h 32"/>
                  <a:gd name="T8" fmla="*/ 28 w 28"/>
                  <a:gd name="T9" fmla="*/ 0 h 32"/>
                  <a:gd name="T10" fmla="*/ 28 w 28"/>
                  <a:gd name="T11" fmla="*/ 23 h 32"/>
                  <a:gd name="T12" fmla="*/ 28 w 28"/>
                  <a:gd name="T13" fmla="*/ 23 h 32"/>
                  <a:gd name="T14" fmla="*/ 28 w 28"/>
                  <a:gd name="T15" fmla="*/ 3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2">
                    <a:moveTo>
                      <a:pt x="28" y="30"/>
                    </a:moveTo>
                    <a:lnTo>
                      <a:pt x="0" y="32"/>
                    </a:lnTo>
                    <a:lnTo>
                      <a:pt x="0" y="15"/>
                    </a:lnTo>
                    <a:lnTo>
                      <a:pt x="0" y="1"/>
                    </a:lnTo>
                    <a:lnTo>
                      <a:pt x="28" y="0"/>
                    </a:lnTo>
                    <a:lnTo>
                      <a:pt x="28" y="23"/>
                    </a:lnTo>
                    <a:lnTo>
                      <a:pt x="28" y="23"/>
                    </a:lnTo>
                    <a:lnTo>
                      <a:pt x="28"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35" name="Freeform 2997"/>
              <p:cNvSpPr>
                <a:spLocks/>
              </p:cNvSpPr>
              <p:nvPr/>
            </p:nvSpPr>
            <p:spPr bwMode="auto">
              <a:xfrm>
                <a:off x="3562" y="1829"/>
                <a:ext cx="32" cy="46"/>
              </a:xfrm>
              <a:custGeom>
                <a:avLst/>
                <a:gdLst>
                  <a:gd name="T0" fmla="*/ 31 w 32"/>
                  <a:gd name="T1" fmla="*/ 0 h 46"/>
                  <a:gd name="T2" fmla="*/ 32 w 32"/>
                  <a:gd name="T3" fmla="*/ 32 h 46"/>
                  <a:gd name="T4" fmla="*/ 32 w 32"/>
                  <a:gd name="T5" fmla="*/ 46 h 46"/>
                  <a:gd name="T6" fmla="*/ 2 w 32"/>
                  <a:gd name="T7" fmla="*/ 46 h 46"/>
                  <a:gd name="T8" fmla="*/ 2 w 32"/>
                  <a:gd name="T9" fmla="*/ 21 h 46"/>
                  <a:gd name="T10" fmla="*/ 0 w 32"/>
                  <a:gd name="T11" fmla="*/ 2 h 46"/>
                  <a:gd name="T12" fmla="*/ 9 w 32"/>
                  <a:gd name="T13" fmla="*/ 2 h 46"/>
                  <a:gd name="T14" fmla="*/ 9 w 32"/>
                  <a:gd name="T15" fmla="*/ 2 h 46"/>
                  <a:gd name="T16" fmla="*/ 10 w 32"/>
                  <a:gd name="T17" fmla="*/ 2 h 46"/>
                  <a:gd name="T18" fmla="*/ 10 w 32"/>
                  <a:gd name="T19" fmla="*/ 2 h 46"/>
                  <a:gd name="T20" fmla="*/ 14 w 32"/>
                  <a:gd name="T21" fmla="*/ 2 h 46"/>
                  <a:gd name="T22" fmla="*/ 14 w 32"/>
                  <a:gd name="T23" fmla="*/ 2 h 46"/>
                  <a:gd name="T24" fmla="*/ 17 w 32"/>
                  <a:gd name="T25" fmla="*/ 2 h 46"/>
                  <a:gd name="T26" fmla="*/ 17 w 32"/>
                  <a:gd name="T27" fmla="*/ 2 h 46"/>
                  <a:gd name="T28" fmla="*/ 19 w 32"/>
                  <a:gd name="T29" fmla="*/ 2 h 46"/>
                  <a:gd name="T30" fmla="*/ 19 w 32"/>
                  <a:gd name="T31" fmla="*/ 2 h 46"/>
                  <a:gd name="T32" fmla="*/ 19 w 32"/>
                  <a:gd name="T33" fmla="*/ 2 h 46"/>
                  <a:gd name="T34" fmla="*/ 19 w 32"/>
                  <a:gd name="T35" fmla="*/ 2 h 46"/>
                  <a:gd name="T36" fmla="*/ 21 w 32"/>
                  <a:gd name="T37" fmla="*/ 2 h 46"/>
                  <a:gd name="T38" fmla="*/ 21 w 32"/>
                  <a:gd name="T39" fmla="*/ 2 h 46"/>
                  <a:gd name="T40" fmla="*/ 22 w 32"/>
                  <a:gd name="T41" fmla="*/ 2 h 46"/>
                  <a:gd name="T42" fmla="*/ 22 w 32"/>
                  <a:gd name="T43" fmla="*/ 2 h 46"/>
                  <a:gd name="T44" fmla="*/ 22 w 32"/>
                  <a:gd name="T45" fmla="*/ 2 h 46"/>
                  <a:gd name="T46" fmla="*/ 26 w 32"/>
                  <a:gd name="T47" fmla="*/ 2 h 46"/>
                  <a:gd name="T48" fmla="*/ 26 w 32"/>
                  <a:gd name="T49" fmla="*/ 2 h 46"/>
                  <a:gd name="T50" fmla="*/ 27 w 32"/>
                  <a:gd name="T51" fmla="*/ 0 h 46"/>
                  <a:gd name="T52" fmla="*/ 27 w 32"/>
                  <a:gd name="T53" fmla="*/ 0 h 46"/>
                  <a:gd name="T54" fmla="*/ 31 w 32"/>
                  <a:gd name="T5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6">
                    <a:moveTo>
                      <a:pt x="31" y="0"/>
                    </a:moveTo>
                    <a:lnTo>
                      <a:pt x="32" y="32"/>
                    </a:lnTo>
                    <a:lnTo>
                      <a:pt x="32" y="46"/>
                    </a:lnTo>
                    <a:lnTo>
                      <a:pt x="2" y="46"/>
                    </a:lnTo>
                    <a:lnTo>
                      <a:pt x="2" y="21"/>
                    </a:lnTo>
                    <a:lnTo>
                      <a:pt x="0" y="2"/>
                    </a:lnTo>
                    <a:lnTo>
                      <a:pt x="9" y="2"/>
                    </a:lnTo>
                    <a:lnTo>
                      <a:pt x="9" y="2"/>
                    </a:lnTo>
                    <a:lnTo>
                      <a:pt x="10" y="2"/>
                    </a:lnTo>
                    <a:lnTo>
                      <a:pt x="10" y="2"/>
                    </a:lnTo>
                    <a:lnTo>
                      <a:pt x="14" y="2"/>
                    </a:lnTo>
                    <a:lnTo>
                      <a:pt x="14" y="2"/>
                    </a:lnTo>
                    <a:lnTo>
                      <a:pt x="17" y="2"/>
                    </a:lnTo>
                    <a:lnTo>
                      <a:pt x="17" y="2"/>
                    </a:lnTo>
                    <a:lnTo>
                      <a:pt x="19" y="2"/>
                    </a:lnTo>
                    <a:lnTo>
                      <a:pt x="19" y="2"/>
                    </a:lnTo>
                    <a:lnTo>
                      <a:pt x="19" y="2"/>
                    </a:lnTo>
                    <a:lnTo>
                      <a:pt x="19" y="2"/>
                    </a:lnTo>
                    <a:lnTo>
                      <a:pt x="21" y="2"/>
                    </a:lnTo>
                    <a:lnTo>
                      <a:pt x="21" y="2"/>
                    </a:lnTo>
                    <a:lnTo>
                      <a:pt x="22" y="2"/>
                    </a:lnTo>
                    <a:lnTo>
                      <a:pt x="22" y="2"/>
                    </a:lnTo>
                    <a:lnTo>
                      <a:pt x="22" y="2"/>
                    </a:lnTo>
                    <a:lnTo>
                      <a:pt x="26" y="2"/>
                    </a:lnTo>
                    <a:lnTo>
                      <a:pt x="26" y="2"/>
                    </a:lnTo>
                    <a:lnTo>
                      <a:pt x="27" y="0"/>
                    </a:lnTo>
                    <a:lnTo>
                      <a:pt x="27" y="0"/>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36" name="Freeform 2998"/>
              <p:cNvSpPr>
                <a:spLocks/>
              </p:cNvSpPr>
              <p:nvPr/>
            </p:nvSpPr>
            <p:spPr bwMode="auto">
              <a:xfrm>
                <a:off x="3562" y="1829"/>
                <a:ext cx="32" cy="46"/>
              </a:xfrm>
              <a:custGeom>
                <a:avLst/>
                <a:gdLst>
                  <a:gd name="T0" fmla="*/ 31 w 32"/>
                  <a:gd name="T1" fmla="*/ 0 h 46"/>
                  <a:gd name="T2" fmla="*/ 32 w 32"/>
                  <a:gd name="T3" fmla="*/ 32 h 46"/>
                  <a:gd name="T4" fmla="*/ 32 w 32"/>
                  <a:gd name="T5" fmla="*/ 46 h 46"/>
                  <a:gd name="T6" fmla="*/ 2 w 32"/>
                  <a:gd name="T7" fmla="*/ 46 h 46"/>
                  <a:gd name="T8" fmla="*/ 2 w 32"/>
                  <a:gd name="T9" fmla="*/ 21 h 46"/>
                  <a:gd name="T10" fmla="*/ 0 w 32"/>
                  <a:gd name="T11" fmla="*/ 2 h 46"/>
                  <a:gd name="T12" fmla="*/ 9 w 32"/>
                  <a:gd name="T13" fmla="*/ 2 h 46"/>
                  <a:gd name="T14" fmla="*/ 9 w 32"/>
                  <a:gd name="T15" fmla="*/ 2 h 46"/>
                  <a:gd name="T16" fmla="*/ 10 w 32"/>
                  <a:gd name="T17" fmla="*/ 2 h 46"/>
                  <a:gd name="T18" fmla="*/ 10 w 32"/>
                  <a:gd name="T19" fmla="*/ 2 h 46"/>
                  <a:gd name="T20" fmla="*/ 14 w 32"/>
                  <a:gd name="T21" fmla="*/ 2 h 46"/>
                  <a:gd name="T22" fmla="*/ 14 w 32"/>
                  <a:gd name="T23" fmla="*/ 2 h 46"/>
                  <a:gd name="T24" fmla="*/ 17 w 32"/>
                  <a:gd name="T25" fmla="*/ 2 h 46"/>
                  <a:gd name="T26" fmla="*/ 17 w 32"/>
                  <a:gd name="T27" fmla="*/ 2 h 46"/>
                  <a:gd name="T28" fmla="*/ 19 w 32"/>
                  <a:gd name="T29" fmla="*/ 2 h 46"/>
                  <a:gd name="T30" fmla="*/ 19 w 32"/>
                  <a:gd name="T31" fmla="*/ 2 h 46"/>
                  <a:gd name="T32" fmla="*/ 19 w 32"/>
                  <a:gd name="T33" fmla="*/ 2 h 46"/>
                  <a:gd name="T34" fmla="*/ 19 w 32"/>
                  <a:gd name="T35" fmla="*/ 2 h 46"/>
                  <a:gd name="T36" fmla="*/ 21 w 32"/>
                  <a:gd name="T37" fmla="*/ 2 h 46"/>
                  <a:gd name="T38" fmla="*/ 21 w 32"/>
                  <a:gd name="T39" fmla="*/ 2 h 46"/>
                  <a:gd name="T40" fmla="*/ 22 w 32"/>
                  <a:gd name="T41" fmla="*/ 2 h 46"/>
                  <a:gd name="T42" fmla="*/ 22 w 32"/>
                  <a:gd name="T43" fmla="*/ 2 h 46"/>
                  <a:gd name="T44" fmla="*/ 22 w 32"/>
                  <a:gd name="T45" fmla="*/ 2 h 46"/>
                  <a:gd name="T46" fmla="*/ 26 w 32"/>
                  <a:gd name="T47" fmla="*/ 2 h 46"/>
                  <a:gd name="T48" fmla="*/ 26 w 32"/>
                  <a:gd name="T49" fmla="*/ 2 h 46"/>
                  <a:gd name="T50" fmla="*/ 27 w 32"/>
                  <a:gd name="T51" fmla="*/ 0 h 46"/>
                  <a:gd name="T52" fmla="*/ 27 w 32"/>
                  <a:gd name="T53" fmla="*/ 0 h 46"/>
                  <a:gd name="T54" fmla="*/ 31 w 32"/>
                  <a:gd name="T5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6">
                    <a:moveTo>
                      <a:pt x="31" y="0"/>
                    </a:moveTo>
                    <a:lnTo>
                      <a:pt x="32" y="32"/>
                    </a:lnTo>
                    <a:lnTo>
                      <a:pt x="32" y="46"/>
                    </a:lnTo>
                    <a:lnTo>
                      <a:pt x="2" y="46"/>
                    </a:lnTo>
                    <a:lnTo>
                      <a:pt x="2" y="21"/>
                    </a:lnTo>
                    <a:lnTo>
                      <a:pt x="0" y="2"/>
                    </a:lnTo>
                    <a:lnTo>
                      <a:pt x="9" y="2"/>
                    </a:lnTo>
                    <a:lnTo>
                      <a:pt x="9" y="2"/>
                    </a:lnTo>
                    <a:lnTo>
                      <a:pt x="10" y="2"/>
                    </a:lnTo>
                    <a:lnTo>
                      <a:pt x="10" y="2"/>
                    </a:lnTo>
                    <a:lnTo>
                      <a:pt x="14" y="2"/>
                    </a:lnTo>
                    <a:lnTo>
                      <a:pt x="14" y="2"/>
                    </a:lnTo>
                    <a:lnTo>
                      <a:pt x="17" y="2"/>
                    </a:lnTo>
                    <a:lnTo>
                      <a:pt x="17" y="2"/>
                    </a:lnTo>
                    <a:lnTo>
                      <a:pt x="19" y="2"/>
                    </a:lnTo>
                    <a:lnTo>
                      <a:pt x="19" y="2"/>
                    </a:lnTo>
                    <a:lnTo>
                      <a:pt x="19" y="2"/>
                    </a:lnTo>
                    <a:lnTo>
                      <a:pt x="19" y="2"/>
                    </a:lnTo>
                    <a:lnTo>
                      <a:pt x="21" y="2"/>
                    </a:lnTo>
                    <a:lnTo>
                      <a:pt x="21" y="2"/>
                    </a:lnTo>
                    <a:lnTo>
                      <a:pt x="22" y="2"/>
                    </a:lnTo>
                    <a:lnTo>
                      <a:pt x="22" y="2"/>
                    </a:lnTo>
                    <a:lnTo>
                      <a:pt x="22" y="2"/>
                    </a:lnTo>
                    <a:lnTo>
                      <a:pt x="26" y="2"/>
                    </a:lnTo>
                    <a:lnTo>
                      <a:pt x="26" y="2"/>
                    </a:lnTo>
                    <a:lnTo>
                      <a:pt x="27" y="0"/>
                    </a:lnTo>
                    <a:lnTo>
                      <a:pt x="27"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37" name="Freeform 2999"/>
              <p:cNvSpPr>
                <a:spLocks/>
              </p:cNvSpPr>
              <p:nvPr/>
            </p:nvSpPr>
            <p:spPr bwMode="auto">
              <a:xfrm>
                <a:off x="3578" y="2031"/>
                <a:ext cx="38" cy="35"/>
              </a:xfrm>
              <a:custGeom>
                <a:avLst/>
                <a:gdLst>
                  <a:gd name="T0" fmla="*/ 38 w 38"/>
                  <a:gd name="T1" fmla="*/ 5 h 35"/>
                  <a:gd name="T2" fmla="*/ 38 w 38"/>
                  <a:gd name="T3" fmla="*/ 35 h 35"/>
                  <a:gd name="T4" fmla="*/ 1 w 38"/>
                  <a:gd name="T5" fmla="*/ 35 h 35"/>
                  <a:gd name="T6" fmla="*/ 0 w 38"/>
                  <a:gd name="T7" fmla="*/ 35 h 35"/>
                  <a:gd name="T8" fmla="*/ 0 w 38"/>
                  <a:gd name="T9" fmla="*/ 13 h 35"/>
                  <a:gd name="T10" fmla="*/ 0 w 38"/>
                  <a:gd name="T11" fmla="*/ 0 h 35"/>
                  <a:gd name="T12" fmla="*/ 38 w 38"/>
                  <a:gd name="T13" fmla="*/ 2 h 35"/>
                  <a:gd name="T14" fmla="*/ 38 w 38"/>
                  <a:gd name="T15" fmla="*/ 2 h 35"/>
                  <a:gd name="T16" fmla="*/ 38 w 38"/>
                  <a:gd name="T17" fmla="*/ 2 h 35"/>
                  <a:gd name="T18" fmla="*/ 38 w 38"/>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5">
                    <a:moveTo>
                      <a:pt x="38" y="5"/>
                    </a:moveTo>
                    <a:lnTo>
                      <a:pt x="38" y="35"/>
                    </a:lnTo>
                    <a:lnTo>
                      <a:pt x="1" y="35"/>
                    </a:lnTo>
                    <a:lnTo>
                      <a:pt x="0" y="35"/>
                    </a:lnTo>
                    <a:lnTo>
                      <a:pt x="0" y="13"/>
                    </a:lnTo>
                    <a:lnTo>
                      <a:pt x="0" y="0"/>
                    </a:lnTo>
                    <a:lnTo>
                      <a:pt x="38" y="2"/>
                    </a:lnTo>
                    <a:lnTo>
                      <a:pt x="38" y="2"/>
                    </a:lnTo>
                    <a:lnTo>
                      <a:pt x="38" y="2"/>
                    </a:lnTo>
                    <a:lnTo>
                      <a:pt x="38"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38" name="Freeform 3000"/>
              <p:cNvSpPr>
                <a:spLocks/>
              </p:cNvSpPr>
              <p:nvPr/>
            </p:nvSpPr>
            <p:spPr bwMode="auto">
              <a:xfrm>
                <a:off x="3578" y="2031"/>
                <a:ext cx="38" cy="35"/>
              </a:xfrm>
              <a:custGeom>
                <a:avLst/>
                <a:gdLst>
                  <a:gd name="T0" fmla="*/ 38 w 38"/>
                  <a:gd name="T1" fmla="*/ 5 h 35"/>
                  <a:gd name="T2" fmla="*/ 38 w 38"/>
                  <a:gd name="T3" fmla="*/ 35 h 35"/>
                  <a:gd name="T4" fmla="*/ 1 w 38"/>
                  <a:gd name="T5" fmla="*/ 35 h 35"/>
                  <a:gd name="T6" fmla="*/ 0 w 38"/>
                  <a:gd name="T7" fmla="*/ 35 h 35"/>
                  <a:gd name="T8" fmla="*/ 0 w 38"/>
                  <a:gd name="T9" fmla="*/ 13 h 35"/>
                  <a:gd name="T10" fmla="*/ 0 w 38"/>
                  <a:gd name="T11" fmla="*/ 0 h 35"/>
                  <a:gd name="T12" fmla="*/ 38 w 38"/>
                  <a:gd name="T13" fmla="*/ 2 h 35"/>
                  <a:gd name="T14" fmla="*/ 38 w 38"/>
                  <a:gd name="T15" fmla="*/ 2 h 35"/>
                  <a:gd name="T16" fmla="*/ 38 w 38"/>
                  <a:gd name="T17" fmla="*/ 2 h 35"/>
                  <a:gd name="T18" fmla="*/ 38 w 38"/>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5">
                    <a:moveTo>
                      <a:pt x="38" y="5"/>
                    </a:moveTo>
                    <a:lnTo>
                      <a:pt x="38" y="35"/>
                    </a:lnTo>
                    <a:lnTo>
                      <a:pt x="1" y="35"/>
                    </a:lnTo>
                    <a:lnTo>
                      <a:pt x="0" y="35"/>
                    </a:lnTo>
                    <a:lnTo>
                      <a:pt x="0" y="13"/>
                    </a:lnTo>
                    <a:lnTo>
                      <a:pt x="0" y="0"/>
                    </a:lnTo>
                    <a:lnTo>
                      <a:pt x="38" y="2"/>
                    </a:lnTo>
                    <a:lnTo>
                      <a:pt x="38" y="2"/>
                    </a:lnTo>
                    <a:lnTo>
                      <a:pt x="38" y="2"/>
                    </a:lnTo>
                    <a:lnTo>
                      <a:pt x="38"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39" name="Freeform 3001"/>
              <p:cNvSpPr>
                <a:spLocks/>
              </p:cNvSpPr>
              <p:nvPr/>
            </p:nvSpPr>
            <p:spPr bwMode="auto">
              <a:xfrm>
                <a:off x="3613" y="2080"/>
                <a:ext cx="36" cy="27"/>
              </a:xfrm>
              <a:custGeom>
                <a:avLst/>
                <a:gdLst>
                  <a:gd name="T0" fmla="*/ 36 w 36"/>
                  <a:gd name="T1" fmla="*/ 0 h 27"/>
                  <a:gd name="T2" fmla="*/ 36 w 36"/>
                  <a:gd name="T3" fmla="*/ 17 h 27"/>
                  <a:gd name="T4" fmla="*/ 27 w 36"/>
                  <a:gd name="T5" fmla="*/ 17 h 27"/>
                  <a:gd name="T6" fmla="*/ 27 w 36"/>
                  <a:gd name="T7" fmla="*/ 27 h 27"/>
                  <a:gd name="T8" fmla="*/ 0 w 36"/>
                  <a:gd name="T9" fmla="*/ 25 h 27"/>
                  <a:gd name="T10" fmla="*/ 0 w 36"/>
                  <a:gd name="T11" fmla="*/ 25 h 27"/>
                  <a:gd name="T12" fmla="*/ 0 w 36"/>
                  <a:gd name="T13" fmla="*/ 15 h 27"/>
                  <a:gd name="T14" fmla="*/ 5 w 36"/>
                  <a:gd name="T15" fmla="*/ 15 h 27"/>
                  <a:gd name="T16" fmla="*/ 5 w 36"/>
                  <a:gd name="T17" fmla="*/ 0 h 27"/>
                  <a:gd name="T18" fmla="*/ 5 w 36"/>
                  <a:gd name="T19" fmla="*/ 0 h 27"/>
                  <a:gd name="T20" fmla="*/ 36 w 36"/>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7">
                    <a:moveTo>
                      <a:pt x="36" y="0"/>
                    </a:moveTo>
                    <a:lnTo>
                      <a:pt x="36" y="17"/>
                    </a:lnTo>
                    <a:lnTo>
                      <a:pt x="27" y="17"/>
                    </a:lnTo>
                    <a:lnTo>
                      <a:pt x="27" y="27"/>
                    </a:lnTo>
                    <a:lnTo>
                      <a:pt x="0" y="25"/>
                    </a:lnTo>
                    <a:lnTo>
                      <a:pt x="0" y="25"/>
                    </a:lnTo>
                    <a:lnTo>
                      <a:pt x="0" y="15"/>
                    </a:lnTo>
                    <a:lnTo>
                      <a:pt x="5" y="15"/>
                    </a:lnTo>
                    <a:lnTo>
                      <a:pt x="5" y="0"/>
                    </a:lnTo>
                    <a:lnTo>
                      <a:pt x="5" y="0"/>
                    </a:lnTo>
                    <a:lnTo>
                      <a:pt x="3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40" name="Freeform 3002"/>
              <p:cNvSpPr>
                <a:spLocks/>
              </p:cNvSpPr>
              <p:nvPr/>
            </p:nvSpPr>
            <p:spPr bwMode="auto">
              <a:xfrm>
                <a:off x="3613" y="2080"/>
                <a:ext cx="36" cy="27"/>
              </a:xfrm>
              <a:custGeom>
                <a:avLst/>
                <a:gdLst>
                  <a:gd name="T0" fmla="*/ 36 w 36"/>
                  <a:gd name="T1" fmla="*/ 0 h 27"/>
                  <a:gd name="T2" fmla="*/ 36 w 36"/>
                  <a:gd name="T3" fmla="*/ 17 h 27"/>
                  <a:gd name="T4" fmla="*/ 27 w 36"/>
                  <a:gd name="T5" fmla="*/ 17 h 27"/>
                  <a:gd name="T6" fmla="*/ 27 w 36"/>
                  <a:gd name="T7" fmla="*/ 27 h 27"/>
                  <a:gd name="T8" fmla="*/ 0 w 36"/>
                  <a:gd name="T9" fmla="*/ 25 h 27"/>
                  <a:gd name="T10" fmla="*/ 0 w 36"/>
                  <a:gd name="T11" fmla="*/ 25 h 27"/>
                  <a:gd name="T12" fmla="*/ 0 w 36"/>
                  <a:gd name="T13" fmla="*/ 15 h 27"/>
                  <a:gd name="T14" fmla="*/ 5 w 36"/>
                  <a:gd name="T15" fmla="*/ 15 h 27"/>
                  <a:gd name="T16" fmla="*/ 5 w 36"/>
                  <a:gd name="T17" fmla="*/ 0 h 27"/>
                  <a:gd name="T18" fmla="*/ 5 w 36"/>
                  <a:gd name="T19" fmla="*/ 0 h 27"/>
                  <a:gd name="T20" fmla="*/ 36 w 36"/>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7">
                    <a:moveTo>
                      <a:pt x="36" y="0"/>
                    </a:moveTo>
                    <a:lnTo>
                      <a:pt x="36" y="17"/>
                    </a:lnTo>
                    <a:lnTo>
                      <a:pt x="27" y="17"/>
                    </a:lnTo>
                    <a:lnTo>
                      <a:pt x="27" y="27"/>
                    </a:lnTo>
                    <a:lnTo>
                      <a:pt x="0" y="25"/>
                    </a:lnTo>
                    <a:lnTo>
                      <a:pt x="0" y="25"/>
                    </a:lnTo>
                    <a:lnTo>
                      <a:pt x="0" y="15"/>
                    </a:lnTo>
                    <a:lnTo>
                      <a:pt x="5" y="15"/>
                    </a:lnTo>
                    <a:lnTo>
                      <a:pt x="5" y="0"/>
                    </a:lnTo>
                    <a:lnTo>
                      <a:pt x="5" y="0"/>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41" name="Freeform 3003"/>
              <p:cNvSpPr>
                <a:spLocks/>
              </p:cNvSpPr>
              <p:nvPr/>
            </p:nvSpPr>
            <p:spPr bwMode="auto">
              <a:xfrm>
                <a:off x="3472" y="1863"/>
                <a:ext cx="39" cy="41"/>
              </a:xfrm>
              <a:custGeom>
                <a:avLst/>
                <a:gdLst>
                  <a:gd name="T0" fmla="*/ 36 w 39"/>
                  <a:gd name="T1" fmla="*/ 39 h 41"/>
                  <a:gd name="T2" fmla="*/ 33 w 39"/>
                  <a:gd name="T3" fmla="*/ 41 h 41"/>
                  <a:gd name="T4" fmla="*/ 31 w 39"/>
                  <a:gd name="T5" fmla="*/ 39 h 41"/>
                  <a:gd name="T6" fmla="*/ 29 w 39"/>
                  <a:gd name="T7" fmla="*/ 39 h 41"/>
                  <a:gd name="T8" fmla="*/ 26 w 39"/>
                  <a:gd name="T9" fmla="*/ 36 h 41"/>
                  <a:gd name="T10" fmla="*/ 17 w 39"/>
                  <a:gd name="T11" fmla="*/ 27 h 41"/>
                  <a:gd name="T12" fmla="*/ 17 w 39"/>
                  <a:gd name="T13" fmla="*/ 27 h 41"/>
                  <a:gd name="T14" fmla="*/ 17 w 39"/>
                  <a:gd name="T15" fmla="*/ 27 h 41"/>
                  <a:gd name="T16" fmla="*/ 17 w 39"/>
                  <a:gd name="T17" fmla="*/ 26 h 41"/>
                  <a:gd name="T18" fmla="*/ 2 w 39"/>
                  <a:gd name="T19" fmla="*/ 2 h 41"/>
                  <a:gd name="T20" fmla="*/ 0 w 39"/>
                  <a:gd name="T21" fmla="*/ 0 h 41"/>
                  <a:gd name="T22" fmla="*/ 0 w 39"/>
                  <a:gd name="T23" fmla="*/ 0 h 41"/>
                  <a:gd name="T24" fmla="*/ 26 w 39"/>
                  <a:gd name="T25" fmla="*/ 0 h 41"/>
                  <a:gd name="T26" fmla="*/ 33 w 39"/>
                  <a:gd name="T27" fmla="*/ 0 h 41"/>
                  <a:gd name="T28" fmla="*/ 36 w 39"/>
                  <a:gd name="T29" fmla="*/ 14 h 41"/>
                  <a:gd name="T30" fmla="*/ 39 w 39"/>
                  <a:gd name="T31" fmla="*/ 36 h 41"/>
                  <a:gd name="T32" fmla="*/ 38 w 39"/>
                  <a:gd name="T33" fmla="*/ 36 h 41"/>
                  <a:gd name="T34" fmla="*/ 38 w 39"/>
                  <a:gd name="T35" fmla="*/ 36 h 41"/>
                  <a:gd name="T36" fmla="*/ 36 w 39"/>
                  <a:gd name="T37" fmla="*/ 37 h 41"/>
                  <a:gd name="T38" fmla="*/ 36 w 39"/>
                  <a:gd name="T39" fmla="*/ 39 h 41"/>
                  <a:gd name="T40" fmla="*/ 36 w 39"/>
                  <a:gd name="T41" fmla="*/ 39 h 41"/>
                  <a:gd name="T42" fmla="*/ 36 w 39"/>
                  <a:gd name="T43" fmla="*/ 39 h 41"/>
                  <a:gd name="T44" fmla="*/ 36 w 39"/>
                  <a:gd name="T45"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41">
                    <a:moveTo>
                      <a:pt x="36" y="39"/>
                    </a:moveTo>
                    <a:lnTo>
                      <a:pt x="33" y="41"/>
                    </a:lnTo>
                    <a:lnTo>
                      <a:pt x="31" y="39"/>
                    </a:lnTo>
                    <a:lnTo>
                      <a:pt x="29" y="39"/>
                    </a:lnTo>
                    <a:lnTo>
                      <a:pt x="26" y="36"/>
                    </a:lnTo>
                    <a:lnTo>
                      <a:pt x="17" y="27"/>
                    </a:lnTo>
                    <a:lnTo>
                      <a:pt x="17" y="27"/>
                    </a:lnTo>
                    <a:lnTo>
                      <a:pt x="17" y="27"/>
                    </a:lnTo>
                    <a:lnTo>
                      <a:pt x="17" y="26"/>
                    </a:lnTo>
                    <a:lnTo>
                      <a:pt x="2" y="2"/>
                    </a:lnTo>
                    <a:lnTo>
                      <a:pt x="0" y="0"/>
                    </a:lnTo>
                    <a:lnTo>
                      <a:pt x="0" y="0"/>
                    </a:lnTo>
                    <a:lnTo>
                      <a:pt x="26" y="0"/>
                    </a:lnTo>
                    <a:lnTo>
                      <a:pt x="33" y="0"/>
                    </a:lnTo>
                    <a:lnTo>
                      <a:pt x="36" y="14"/>
                    </a:lnTo>
                    <a:lnTo>
                      <a:pt x="39" y="36"/>
                    </a:lnTo>
                    <a:lnTo>
                      <a:pt x="38" y="36"/>
                    </a:lnTo>
                    <a:lnTo>
                      <a:pt x="38" y="36"/>
                    </a:lnTo>
                    <a:lnTo>
                      <a:pt x="36" y="37"/>
                    </a:lnTo>
                    <a:lnTo>
                      <a:pt x="36" y="39"/>
                    </a:lnTo>
                    <a:lnTo>
                      <a:pt x="36" y="39"/>
                    </a:lnTo>
                    <a:lnTo>
                      <a:pt x="36" y="39"/>
                    </a:lnTo>
                    <a:lnTo>
                      <a:pt x="36" y="3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42" name="Freeform 3004"/>
              <p:cNvSpPr>
                <a:spLocks/>
              </p:cNvSpPr>
              <p:nvPr/>
            </p:nvSpPr>
            <p:spPr bwMode="auto">
              <a:xfrm>
                <a:off x="3472" y="1863"/>
                <a:ext cx="39" cy="41"/>
              </a:xfrm>
              <a:custGeom>
                <a:avLst/>
                <a:gdLst>
                  <a:gd name="T0" fmla="*/ 36 w 39"/>
                  <a:gd name="T1" fmla="*/ 39 h 41"/>
                  <a:gd name="T2" fmla="*/ 33 w 39"/>
                  <a:gd name="T3" fmla="*/ 41 h 41"/>
                  <a:gd name="T4" fmla="*/ 31 w 39"/>
                  <a:gd name="T5" fmla="*/ 39 h 41"/>
                  <a:gd name="T6" fmla="*/ 29 w 39"/>
                  <a:gd name="T7" fmla="*/ 39 h 41"/>
                  <a:gd name="T8" fmla="*/ 26 w 39"/>
                  <a:gd name="T9" fmla="*/ 36 h 41"/>
                  <a:gd name="T10" fmla="*/ 17 w 39"/>
                  <a:gd name="T11" fmla="*/ 27 h 41"/>
                  <a:gd name="T12" fmla="*/ 17 w 39"/>
                  <a:gd name="T13" fmla="*/ 27 h 41"/>
                  <a:gd name="T14" fmla="*/ 17 w 39"/>
                  <a:gd name="T15" fmla="*/ 27 h 41"/>
                  <a:gd name="T16" fmla="*/ 17 w 39"/>
                  <a:gd name="T17" fmla="*/ 26 h 41"/>
                  <a:gd name="T18" fmla="*/ 2 w 39"/>
                  <a:gd name="T19" fmla="*/ 2 h 41"/>
                  <a:gd name="T20" fmla="*/ 0 w 39"/>
                  <a:gd name="T21" fmla="*/ 0 h 41"/>
                  <a:gd name="T22" fmla="*/ 0 w 39"/>
                  <a:gd name="T23" fmla="*/ 0 h 41"/>
                  <a:gd name="T24" fmla="*/ 26 w 39"/>
                  <a:gd name="T25" fmla="*/ 0 h 41"/>
                  <a:gd name="T26" fmla="*/ 33 w 39"/>
                  <a:gd name="T27" fmla="*/ 0 h 41"/>
                  <a:gd name="T28" fmla="*/ 36 w 39"/>
                  <a:gd name="T29" fmla="*/ 14 h 41"/>
                  <a:gd name="T30" fmla="*/ 39 w 39"/>
                  <a:gd name="T31" fmla="*/ 36 h 41"/>
                  <a:gd name="T32" fmla="*/ 38 w 39"/>
                  <a:gd name="T33" fmla="*/ 36 h 41"/>
                  <a:gd name="T34" fmla="*/ 38 w 39"/>
                  <a:gd name="T35" fmla="*/ 36 h 41"/>
                  <a:gd name="T36" fmla="*/ 36 w 39"/>
                  <a:gd name="T37" fmla="*/ 37 h 41"/>
                  <a:gd name="T38" fmla="*/ 36 w 39"/>
                  <a:gd name="T39" fmla="*/ 39 h 41"/>
                  <a:gd name="T40" fmla="*/ 36 w 39"/>
                  <a:gd name="T41" fmla="*/ 39 h 41"/>
                  <a:gd name="T42" fmla="*/ 36 w 39"/>
                  <a:gd name="T43" fmla="*/ 39 h 41"/>
                  <a:gd name="T44" fmla="*/ 36 w 39"/>
                  <a:gd name="T45"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41">
                    <a:moveTo>
                      <a:pt x="36" y="39"/>
                    </a:moveTo>
                    <a:lnTo>
                      <a:pt x="33" y="41"/>
                    </a:lnTo>
                    <a:lnTo>
                      <a:pt x="31" y="39"/>
                    </a:lnTo>
                    <a:lnTo>
                      <a:pt x="29" y="39"/>
                    </a:lnTo>
                    <a:lnTo>
                      <a:pt x="26" y="36"/>
                    </a:lnTo>
                    <a:lnTo>
                      <a:pt x="17" y="27"/>
                    </a:lnTo>
                    <a:lnTo>
                      <a:pt x="17" y="27"/>
                    </a:lnTo>
                    <a:lnTo>
                      <a:pt x="17" y="27"/>
                    </a:lnTo>
                    <a:lnTo>
                      <a:pt x="17" y="26"/>
                    </a:lnTo>
                    <a:lnTo>
                      <a:pt x="2" y="2"/>
                    </a:lnTo>
                    <a:lnTo>
                      <a:pt x="0" y="0"/>
                    </a:lnTo>
                    <a:lnTo>
                      <a:pt x="0" y="0"/>
                    </a:lnTo>
                    <a:lnTo>
                      <a:pt x="26" y="0"/>
                    </a:lnTo>
                    <a:lnTo>
                      <a:pt x="33" y="0"/>
                    </a:lnTo>
                    <a:lnTo>
                      <a:pt x="36" y="14"/>
                    </a:lnTo>
                    <a:lnTo>
                      <a:pt x="39" y="36"/>
                    </a:lnTo>
                    <a:lnTo>
                      <a:pt x="38" y="36"/>
                    </a:lnTo>
                    <a:lnTo>
                      <a:pt x="38" y="36"/>
                    </a:lnTo>
                    <a:lnTo>
                      <a:pt x="36" y="37"/>
                    </a:lnTo>
                    <a:lnTo>
                      <a:pt x="36" y="39"/>
                    </a:lnTo>
                    <a:lnTo>
                      <a:pt x="36" y="39"/>
                    </a:lnTo>
                    <a:lnTo>
                      <a:pt x="36" y="39"/>
                    </a:lnTo>
                    <a:lnTo>
                      <a:pt x="36"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43" name="Freeform 3005"/>
              <p:cNvSpPr>
                <a:spLocks/>
              </p:cNvSpPr>
              <p:nvPr/>
            </p:nvSpPr>
            <p:spPr bwMode="auto">
              <a:xfrm>
                <a:off x="3654" y="1951"/>
                <a:ext cx="35" cy="38"/>
              </a:xfrm>
              <a:custGeom>
                <a:avLst/>
                <a:gdLst>
                  <a:gd name="T0" fmla="*/ 27 w 35"/>
                  <a:gd name="T1" fmla="*/ 34 h 38"/>
                  <a:gd name="T2" fmla="*/ 27 w 35"/>
                  <a:gd name="T3" fmla="*/ 38 h 38"/>
                  <a:gd name="T4" fmla="*/ 7 w 35"/>
                  <a:gd name="T5" fmla="*/ 38 h 38"/>
                  <a:gd name="T6" fmla="*/ 0 w 35"/>
                  <a:gd name="T7" fmla="*/ 29 h 38"/>
                  <a:gd name="T8" fmla="*/ 0 w 35"/>
                  <a:gd name="T9" fmla="*/ 22 h 38"/>
                  <a:gd name="T10" fmla="*/ 7 w 35"/>
                  <a:gd name="T11" fmla="*/ 12 h 38"/>
                  <a:gd name="T12" fmla="*/ 10 w 35"/>
                  <a:gd name="T13" fmla="*/ 0 h 38"/>
                  <a:gd name="T14" fmla="*/ 15 w 35"/>
                  <a:gd name="T15" fmla="*/ 2 h 38"/>
                  <a:gd name="T16" fmla="*/ 35 w 35"/>
                  <a:gd name="T17" fmla="*/ 9 h 38"/>
                  <a:gd name="T18" fmla="*/ 27 w 35"/>
                  <a:gd name="T1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8">
                    <a:moveTo>
                      <a:pt x="27" y="34"/>
                    </a:moveTo>
                    <a:lnTo>
                      <a:pt x="27" y="38"/>
                    </a:lnTo>
                    <a:lnTo>
                      <a:pt x="7" y="38"/>
                    </a:lnTo>
                    <a:lnTo>
                      <a:pt x="0" y="29"/>
                    </a:lnTo>
                    <a:lnTo>
                      <a:pt x="0" y="22"/>
                    </a:lnTo>
                    <a:lnTo>
                      <a:pt x="7" y="12"/>
                    </a:lnTo>
                    <a:lnTo>
                      <a:pt x="10" y="0"/>
                    </a:lnTo>
                    <a:lnTo>
                      <a:pt x="15" y="2"/>
                    </a:lnTo>
                    <a:lnTo>
                      <a:pt x="35" y="9"/>
                    </a:lnTo>
                    <a:lnTo>
                      <a:pt x="27"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44" name="Freeform 3006"/>
              <p:cNvSpPr>
                <a:spLocks/>
              </p:cNvSpPr>
              <p:nvPr/>
            </p:nvSpPr>
            <p:spPr bwMode="auto">
              <a:xfrm>
                <a:off x="3654" y="1951"/>
                <a:ext cx="35" cy="38"/>
              </a:xfrm>
              <a:custGeom>
                <a:avLst/>
                <a:gdLst>
                  <a:gd name="T0" fmla="*/ 27 w 35"/>
                  <a:gd name="T1" fmla="*/ 34 h 38"/>
                  <a:gd name="T2" fmla="*/ 27 w 35"/>
                  <a:gd name="T3" fmla="*/ 38 h 38"/>
                  <a:gd name="T4" fmla="*/ 7 w 35"/>
                  <a:gd name="T5" fmla="*/ 38 h 38"/>
                  <a:gd name="T6" fmla="*/ 0 w 35"/>
                  <a:gd name="T7" fmla="*/ 29 h 38"/>
                  <a:gd name="T8" fmla="*/ 0 w 35"/>
                  <a:gd name="T9" fmla="*/ 22 h 38"/>
                  <a:gd name="T10" fmla="*/ 7 w 35"/>
                  <a:gd name="T11" fmla="*/ 12 h 38"/>
                  <a:gd name="T12" fmla="*/ 10 w 35"/>
                  <a:gd name="T13" fmla="*/ 0 h 38"/>
                  <a:gd name="T14" fmla="*/ 15 w 35"/>
                  <a:gd name="T15" fmla="*/ 2 h 38"/>
                  <a:gd name="T16" fmla="*/ 35 w 35"/>
                  <a:gd name="T17" fmla="*/ 9 h 38"/>
                  <a:gd name="T18" fmla="*/ 27 w 35"/>
                  <a:gd name="T1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8">
                    <a:moveTo>
                      <a:pt x="27" y="34"/>
                    </a:moveTo>
                    <a:lnTo>
                      <a:pt x="27" y="38"/>
                    </a:lnTo>
                    <a:lnTo>
                      <a:pt x="7" y="38"/>
                    </a:lnTo>
                    <a:lnTo>
                      <a:pt x="0" y="29"/>
                    </a:lnTo>
                    <a:lnTo>
                      <a:pt x="0" y="22"/>
                    </a:lnTo>
                    <a:lnTo>
                      <a:pt x="7" y="12"/>
                    </a:lnTo>
                    <a:lnTo>
                      <a:pt x="10" y="0"/>
                    </a:lnTo>
                    <a:lnTo>
                      <a:pt x="15" y="2"/>
                    </a:lnTo>
                    <a:lnTo>
                      <a:pt x="35" y="9"/>
                    </a:lnTo>
                    <a:lnTo>
                      <a:pt x="27"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45" name="Freeform 3007"/>
              <p:cNvSpPr>
                <a:spLocks/>
              </p:cNvSpPr>
              <p:nvPr/>
            </p:nvSpPr>
            <p:spPr bwMode="auto">
              <a:xfrm>
                <a:off x="3720" y="2178"/>
                <a:ext cx="34" cy="56"/>
              </a:xfrm>
              <a:custGeom>
                <a:avLst/>
                <a:gdLst>
                  <a:gd name="T0" fmla="*/ 32 w 34"/>
                  <a:gd name="T1" fmla="*/ 16 h 56"/>
                  <a:gd name="T2" fmla="*/ 32 w 34"/>
                  <a:gd name="T3" fmla="*/ 26 h 56"/>
                  <a:gd name="T4" fmla="*/ 34 w 34"/>
                  <a:gd name="T5" fmla="*/ 54 h 56"/>
                  <a:gd name="T6" fmla="*/ 32 w 34"/>
                  <a:gd name="T7" fmla="*/ 54 h 56"/>
                  <a:gd name="T8" fmla="*/ 32 w 34"/>
                  <a:gd name="T9" fmla="*/ 54 h 56"/>
                  <a:gd name="T10" fmla="*/ 29 w 34"/>
                  <a:gd name="T11" fmla="*/ 54 h 56"/>
                  <a:gd name="T12" fmla="*/ 27 w 34"/>
                  <a:gd name="T13" fmla="*/ 54 h 56"/>
                  <a:gd name="T14" fmla="*/ 25 w 34"/>
                  <a:gd name="T15" fmla="*/ 54 h 56"/>
                  <a:gd name="T16" fmla="*/ 24 w 34"/>
                  <a:gd name="T17" fmla="*/ 54 h 56"/>
                  <a:gd name="T18" fmla="*/ 24 w 34"/>
                  <a:gd name="T19" fmla="*/ 54 h 56"/>
                  <a:gd name="T20" fmla="*/ 24 w 34"/>
                  <a:gd name="T21" fmla="*/ 54 h 56"/>
                  <a:gd name="T22" fmla="*/ 20 w 34"/>
                  <a:gd name="T23" fmla="*/ 54 h 56"/>
                  <a:gd name="T24" fmla="*/ 20 w 34"/>
                  <a:gd name="T25" fmla="*/ 54 h 56"/>
                  <a:gd name="T26" fmla="*/ 10 w 34"/>
                  <a:gd name="T27" fmla="*/ 54 h 56"/>
                  <a:gd name="T28" fmla="*/ 10 w 34"/>
                  <a:gd name="T29" fmla="*/ 54 h 56"/>
                  <a:gd name="T30" fmla="*/ 8 w 34"/>
                  <a:gd name="T31" fmla="*/ 56 h 56"/>
                  <a:gd name="T32" fmla="*/ 8 w 34"/>
                  <a:gd name="T33" fmla="*/ 56 h 56"/>
                  <a:gd name="T34" fmla="*/ 7 w 34"/>
                  <a:gd name="T35" fmla="*/ 56 h 56"/>
                  <a:gd name="T36" fmla="*/ 5 w 34"/>
                  <a:gd name="T37" fmla="*/ 56 h 56"/>
                  <a:gd name="T38" fmla="*/ 5 w 34"/>
                  <a:gd name="T39" fmla="*/ 56 h 56"/>
                  <a:gd name="T40" fmla="*/ 3 w 34"/>
                  <a:gd name="T41" fmla="*/ 56 h 56"/>
                  <a:gd name="T42" fmla="*/ 1 w 34"/>
                  <a:gd name="T43" fmla="*/ 56 h 56"/>
                  <a:gd name="T44" fmla="*/ 1 w 34"/>
                  <a:gd name="T45" fmla="*/ 56 h 56"/>
                  <a:gd name="T46" fmla="*/ 0 w 34"/>
                  <a:gd name="T47" fmla="*/ 26 h 56"/>
                  <a:gd name="T48" fmla="*/ 1 w 34"/>
                  <a:gd name="T49" fmla="*/ 26 h 56"/>
                  <a:gd name="T50" fmla="*/ 1 w 34"/>
                  <a:gd name="T51" fmla="*/ 0 h 56"/>
                  <a:gd name="T52" fmla="*/ 32 w 34"/>
                  <a:gd name="T53" fmla="*/ 0 h 56"/>
                  <a:gd name="T54" fmla="*/ 32 w 34"/>
                  <a:gd name="T55" fmla="*/ 16 h 56"/>
                  <a:gd name="T56" fmla="*/ 32 w 34"/>
                  <a:gd name="T5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56">
                    <a:moveTo>
                      <a:pt x="32" y="16"/>
                    </a:moveTo>
                    <a:lnTo>
                      <a:pt x="32" y="26"/>
                    </a:lnTo>
                    <a:lnTo>
                      <a:pt x="34" y="54"/>
                    </a:lnTo>
                    <a:lnTo>
                      <a:pt x="32" y="54"/>
                    </a:lnTo>
                    <a:lnTo>
                      <a:pt x="32" y="54"/>
                    </a:lnTo>
                    <a:lnTo>
                      <a:pt x="29" y="54"/>
                    </a:lnTo>
                    <a:lnTo>
                      <a:pt x="27" y="54"/>
                    </a:lnTo>
                    <a:lnTo>
                      <a:pt x="25" y="54"/>
                    </a:lnTo>
                    <a:lnTo>
                      <a:pt x="24" y="54"/>
                    </a:lnTo>
                    <a:lnTo>
                      <a:pt x="24" y="54"/>
                    </a:lnTo>
                    <a:lnTo>
                      <a:pt x="24" y="54"/>
                    </a:lnTo>
                    <a:lnTo>
                      <a:pt x="20" y="54"/>
                    </a:lnTo>
                    <a:lnTo>
                      <a:pt x="20" y="54"/>
                    </a:lnTo>
                    <a:lnTo>
                      <a:pt x="10" y="54"/>
                    </a:lnTo>
                    <a:lnTo>
                      <a:pt x="10" y="54"/>
                    </a:lnTo>
                    <a:lnTo>
                      <a:pt x="8" y="56"/>
                    </a:lnTo>
                    <a:lnTo>
                      <a:pt x="8" y="56"/>
                    </a:lnTo>
                    <a:lnTo>
                      <a:pt x="7" y="56"/>
                    </a:lnTo>
                    <a:lnTo>
                      <a:pt x="5" y="56"/>
                    </a:lnTo>
                    <a:lnTo>
                      <a:pt x="5" y="56"/>
                    </a:lnTo>
                    <a:lnTo>
                      <a:pt x="3" y="56"/>
                    </a:lnTo>
                    <a:lnTo>
                      <a:pt x="1" y="56"/>
                    </a:lnTo>
                    <a:lnTo>
                      <a:pt x="1" y="56"/>
                    </a:lnTo>
                    <a:lnTo>
                      <a:pt x="0" y="26"/>
                    </a:lnTo>
                    <a:lnTo>
                      <a:pt x="1" y="26"/>
                    </a:lnTo>
                    <a:lnTo>
                      <a:pt x="1" y="0"/>
                    </a:lnTo>
                    <a:lnTo>
                      <a:pt x="32" y="0"/>
                    </a:lnTo>
                    <a:lnTo>
                      <a:pt x="32" y="16"/>
                    </a:lnTo>
                    <a:lnTo>
                      <a:pt x="32" y="1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46" name="Freeform 3008"/>
              <p:cNvSpPr>
                <a:spLocks/>
              </p:cNvSpPr>
              <p:nvPr/>
            </p:nvSpPr>
            <p:spPr bwMode="auto">
              <a:xfrm>
                <a:off x="3720" y="2178"/>
                <a:ext cx="34" cy="56"/>
              </a:xfrm>
              <a:custGeom>
                <a:avLst/>
                <a:gdLst>
                  <a:gd name="T0" fmla="*/ 32 w 34"/>
                  <a:gd name="T1" fmla="*/ 16 h 56"/>
                  <a:gd name="T2" fmla="*/ 32 w 34"/>
                  <a:gd name="T3" fmla="*/ 26 h 56"/>
                  <a:gd name="T4" fmla="*/ 34 w 34"/>
                  <a:gd name="T5" fmla="*/ 54 h 56"/>
                  <a:gd name="T6" fmla="*/ 32 w 34"/>
                  <a:gd name="T7" fmla="*/ 54 h 56"/>
                  <a:gd name="T8" fmla="*/ 32 w 34"/>
                  <a:gd name="T9" fmla="*/ 54 h 56"/>
                  <a:gd name="T10" fmla="*/ 29 w 34"/>
                  <a:gd name="T11" fmla="*/ 54 h 56"/>
                  <a:gd name="T12" fmla="*/ 27 w 34"/>
                  <a:gd name="T13" fmla="*/ 54 h 56"/>
                  <a:gd name="T14" fmla="*/ 25 w 34"/>
                  <a:gd name="T15" fmla="*/ 54 h 56"/>
                  <a:gd name="T16" fmla="*/ 24 w 34"/>
                  <a:gd name="T17" fmla="*/ 54 h 56"/>
                  <a:gd name="T18" fmla="*/ 24 w 34"/>
                  <a:gd name="T19" fmla="*/ 54 h 56"/>
                  <a:gd name="T20" fmla="*/ 24 w 34"/>
                  <a:gd name="T21" fmla="*/ 54 h 56"/>
                  <a:gd name="T22" fmla="*/ 20 w 34"/>
                  <a:gd name="T23" fmla="*/ 54 h 56"/>
                  <a:gd name="T24" fmla="*/ 20 w 34"/>
                  <a:gd name="T25" fmla="*/ 54 h 56"/>
                  <a:gd name="T26" fmla="*/ 10 w 34"/>
                  <a:gd name="T27" fmla="*/ 54 h 56"/>
                  <a:gd name="T28" fmla="*/ 10 w 34"/>
                  <a:gd name="T29" fmla="*/ 54 h 56"/>
                  <a:gd name="T30" fmla="*/ 8 w 34"/>
                  <a:gd name="T31" fmla="*/ 56 h 56"/>
                  <a:gd name="T32" fmla="*/ 8 w 34"/>
                  <a:gd name="T33" fmla="*/ 56 h 56"/>
                  <a:gd name="T34" fmla="*/ 7 w 34"/>
                  <a:gd name="T35" fmla="*/ 56 h 56"/>
                  <a:gd name="T36" fmla="*/ 5 w 34"/>
                  <a:gd name="T37" fmla="*/ 56 h 56"/>
                  <a:gd name="T38" fmla="*/ 5 w 34"/>
                  <a:gd name="T39" fmla="*/ 56 h 56"/>
                  <a:gd name="T40" fmla="*/ 3 w 34"/>
                  <a:gd name="T41" fmla="*/ 56 h 56"/>
                  <a:gd name="T42" fmla="*/ 1 w 34"/>
                  <a:gd name="T43" fmla="*/ 56 h 56"/>
                  <a:gd name="T44" fmla="*/ 1 w 34"/>
                  <a:gd name="T45" fmla="*/ 56 h 56"/>
                  <a:gd name="T46" fmla="*/ 0 w 34"/>
                  <a:gd name="T47" fmla="*/ 26 h 56"/>
                  <a:gd name="T48" fmla="*/ 1 w 34"/>
                  <a:gd name="T49" fmla="*/ 26 h 56"/>
                  <a:gd name="T50" fmla="*/ 1 w 34"/>
                  <a:gd name="T51" fmla="*/ 0 h 56"/>
                  <a:gd name="T52" fmla="*/ 32 w 34"/>
                  <a:gd name="T53" fmla="*/ 0 h 56"/>
                  <a:gd name="T54" fmla="*/ 32 w 34"/>
                  <a:gd name="T55" fmla="*/ 16 h 56"/>
                  <a:gd name="T56" fmla="*/ 32 w 34"/>
                  <a:gd name="T5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56">
                    <a:moveTo>
                      <a:pt x="32" y="16"/>
                    </a:moveTo>
                    <a:lnTo>
                      <a:pt x="32" y="26"/>
                    </a:lnTo>
                    <a:lnTo>
                      <a:pt x="34" y="54"/>
                    </a:lnTo>
                    <a:lnTo>
                      <a:pt x="32" y="54"/>
                    </a:lnTo>
                    <a:lnTo>
                      <a:pt x="32" y="54"/>
                    </a:lnTo>
                    <a:lnTo>
                      <a:pt x="29" y="54"/>
                    </a:lnTo>
                    <a:lnTo>
                      <a:pt x="27" y="54"/>
                    </a:lnTo>
                    <a:lnTo>
                      <a:pt x="25" y="54"/>
                    </a:lnTo>
                    <a:lnTo>
                      <a:pt x="24" y="54"/>
                    </a:lnTo>
                    <a:lnTo>
                      <a:pt x="24" y="54"/>
                    </a:lnTo>
                    <a:lnTo>
                      <a:pt x="24" y="54"/>
                    </a:lnTo>
                    <a:lnTo>
                      <a:pt x="20" y="54"/>
                    </a:lnTo>
                    <a:lnTo>
                      <a:pt x="20" y="54"/>
                    </a:lnTo>
                    <a:lnTo>
                      <a:pt x="10" y="54"/>
                    </a:lnTo>
                    <a:lnTo>
                      <a:pt x="10" y="54"/>
                    </a:lnTo>
                    <a:lnTo>
                      <a:pt x="8" y="56"/>
                    </a:lnTo>
                    <a:lnTo>
                      <a:pt x="8" y="56"/>
                    </a:lnTo>
                    <a:lnTo>
                      <a:pt x="7" y="56"/>
                    </a:lnTo>
                    <a:lnTo>
                      <a:pt x="5" y="56"/>
                    </a:lnTo>
                    <a:lnTo>
                      <a:pt x="5" y="56"/>
                    </a:lnTo>
                    <a:lnTo>
                      <a:pt x="3" y="56"/>
                    </a:lnTo>
                    <a:lnTo>
                      <a:pt x="1" y="56"/>
                    </a:lnTo>
                    <a:lnTo>
                      <a:pt x="1" y="56"/>
                    </a:lnTo>
                    <a:lnTo>
                      <a:pt x="0" y="26"/>
                    </a:lnTo>
                    <a:lnTo>
                      <a:pt x="1" y="26"/>
                    </a:lnTo>
                    <a:lnTo>
                      <a:pt x="1" y="0"/>
                    </a:lnTo>
                    <a:lnTo>
                      <a:pt x="32" y="0"/>
                    </a:lnTo>
                    <a:lnTo>
                      <a:pt x="32" y="16"/>
                    </a:lnTo>
                    <a:lnTo>
                      <a:pt x="32"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47" name="Freeform 3009"/>
              <p:cNvSpPr>
                <a:spLocks/>
              </p:cNvSpPr>
              <p:nvPr/>
            </p:nvSpPr>
            <p:spPr bwMode="auto">
              <a:xfrm>
                <a:off x="3784" y="2105"/>
                <a:ext cx="46" cy="48"/>
              </a:xfrm>
              <a:custGeom>
                <a:avLst/>
                <a:gdLst>
                  <a:gd name="T0" fmla="*/ 36 w 46"/>
                  <a:gd name="T1" fmla="*/ 0 h 48"/>
                  <a:gd name="T2" fmla="*/ 36 w 46"/>
                  <a:gd name="T3" fmla="*/ 9 h 48"/>
                  <a:gd name="T4" fmla="*/ 44 w 46"/>
                  <a:gd name="T5" fmla="*/ 9 h 48"/>
                  <a:gd name="T6" fmla="*/ 46 w 46"/>
                  <a:gd name="T7" fmla="*/ 41 h 48"/>
                  <a:gd name="T8" fmla="*/ 46 w 46"/>
                  <a:gd name="T9" fmla="*/ 46 h 48"/>
                  <a:gd name="T10" fmla="*/ 32 w 46"/>
                  <a:gd name="T11" fmla="*/ 48 h 48"/>
                  <a:gd name="T12" fmla="*/ 29 w 46"/>
                  <a:gd name="T13" fmla="*/ 38 h 48"/>
                  <a:gd name="T14" fmla="*/ 29 w 46"/>
                  <a:gd name="T15" fmla="*/ 14 h 48"/>
                  <a:gd name="T16" fmla="*/ 0 w 46"/>
                  <a:gd name="T17" fmla="*/ 17 h 48"/>
                  <a:gd name="T18" fmla="*/ 0 w 46"/>
                  <a:gd name="T19" fmla="*/ 6 h 48"/>
                  <a:gd name="T20" fmla="*/ 0 w 46"/>
                  <a:gd name="T21" fmla="*/ 2 h 48"/>
                  <a:gd name="T22" fmla="*/ 4 w 46"/>
                  <a:gd name="T23" fmla="*/ 2 h 48"/>
                  <a:gd name="T24" fmla="*/ 36 w 46"/>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48">
                    <a:moveTo>
                      <a:pt x="36" y="0"/>
                    </a:moveTo>
                    <a:lnTo>
                      <a:pt x="36" y="9"/>
                    </a:lnTo>
                    <a:lnTo>
                      <a:pt x="44" y="9"/>
                    </a:lnTo>
                    <a:lnTo>
                      <a:pt x="46" y="41"/>
                    </a:lnTo>
                    <a:lnTo>
                      <a:pt x="46" y="46"/>
                    </a:lnTo>
                    <a:lnTo>
                      <a:pt x="32" y="48"/>
                    </a:lnTo>
                    <a:lnTo>
                      <a:pt x="29" y="38"/>
                    </a:lnTo>
                    <a:lnTo>
                      <a:pt x="29" y="14"/>
                    </a:lnTo>
                    <a:lnTo>
                      <a:pt x="0" y="17"/>
                    </a:lnTo>
                    <a:lnTo>
                      <a:pt x="0" y="6"/>
                    </a:lnTo>
                    <a:lnTo>
                      <a:pt x="0" y="2"/>
                    </a:lnTo>
                    <a:lnTo>
                      <a:pt x="4" y="2"/>
                    </a:lnTo>
                    <a:lnTo>
                      <a:pt x="3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48" name="Freeform 3010"/>
              <p:cNvSpPr>
                <a:spLocks/>
              </p:cNvSpPr>
              <p:nvPr/>
            </p:nvSpPr>
            <p:spPr bwMode="auto">
              <a:xfrm>
                <a:off x="3784" y="2105"/>
                <a:ext cx="46" cy="48"/>
              </a:xfrm>
              <a:custGeom>
                <a:avLst/>
                <a:gdLst>
                  <a:gd name="T0" fmla="*/ 36 w 46"/>
                  <a:gd name="T1" fmla="*/ 0 h 48"/>
                  <a:gd name="T2" fmla="*/ 36 w 46"/>
                  <a:gd name="T3" fmla="*/ 9 h 48"/>
                  <a:gd name="T4" fmla="*/ 44 w 46"/>
                  <a:gd name="T5" fmla="*/ 9 h 48"/>
                  <a:gd name="T6" fmla="*/ 46 w 46"/>
                  <a:gd name="T7" fmla="*/ 41 h 48"/>
                  <a:gd name="T8" fmla="*/ 46 w 46"/>
                  <a:gd name="T9" fmla="*/ 46 h 48"/>
                  <a:gd name="T10" fmla="*/ 32 w 46"/>
                  <a:gd name="T11" fmla="*/ 48 h 48"/>
                  <a:gd name="T12" fmla="*/ 29 w 46"/>
                  <a:gd name="T13" fmla="*/ 38 h 48"/>
                  <a:gd name="T14" fmla="*/ 29 w 46"/>
                  <a:gd name="T15" fmla="*/ 14 h 48"/>
                  <a:gd name="T16" fmla="*/ 0 w 46"/>
                  <a:gd name="T17" fmla="*/ 17 h 48"/>
                  <a:gd name="T18" fmla="*/ 0 w 46"/>
                  <a:gd name="T19" fmla="*/ 6 h 48"/>
                  <a:gd name="T20" fmla="*/ 0 w 46"/>
                  <a:gd name="T21" fmla="*/ 2 h 48"/>
                  <a:gd name="T22" fmla="*/ 4 w 46"/>
                  <a:gd name="T23" fmla="*/ 2 h 48"/>
                  <a:gd name="T24" fmla="*/ 36 w 46"/>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48">
                    <a:moveTo>
                      <a:pt x="36" y="0"/>
                    </a:moveTo>
                    <a:lnTo>
                      <a:pt x="36" y="9"/>
                    </a:lnTo>
                    <a:lnTo>
                      <a:pt x="44" y="9"/>
                    </a:lnTo>
                    <a:lnTo>
                      <a:pt x="46" y="41"/>
                    </a:lnTo>
                    <a:lnTo>
                      <a:pt x="46" y="46"/>
                    </a:lnTo>
                    <a:lnTo>
                      <a:pt x="32" y="48"/>
                    </a:lnTo>
                    <a:lnTo>
                      <a:pt x="29" y="38"/>
                    </a:lnTo>
                    <a:lnTo>
                      <a:pt x="29" y="14"/>
                    </a:lnTo>
                    <a:lnTo>
                      <a:pt x="0" y="17"/>
                    </a:lnTo>
                    <a:lnTo>
                      <a:pt x="0" y="6"/>
                    </a:lnTo>
                    <a:lnTo>
                      <a:pt x="0" y="2"/>
                    </a:lnTo>
                    <a:lnTo>
                      <a:pt x="4" y="2"/>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49" name="Freeform 3011"/>
              <p:cNvSpPr>
                <a:spLocks/>
              </p:cNvSpPr>
              <p:nvPr/>
            </p:nvSpPr>
            <p:spPr bwMode="auto">
              <a:xfrm>
                <a:off x="3539" y="1965"/>
                <a:ext cx="33" cy="40"/>
              </a:xfrm>
              <a:custGeom>
                <a:avLst/>
                <a:gdLst>
                  <a:gd name="T0" fmla="*/ 27 w 33"/>
                  <a:gd name="T1" fmla="*/ 3 h 40"/>
                  <a:gd name="T2" fmla="*/ 33 w 33"/>
                  <a:gd name="T3" fmla="*/ 8 h 40"/>
                  <a:gd name="T4" fmla="*/ 33 w 33"/>
                  <a:gd name="T5" fmla="*/ 22 h 40"/>
                  <a:gd name="T6" fmla="*/ 33 w 33"/>
                  <a:gd name="T7" fmla="*/ 22 h 40"/>
                  <a:gd name="T8" fmla="*/ 33 w 33"/>
                  <a:gd name="T9" fmla="*/ 25 h 40"/>
                  <a:gd name="T10" fmla="*/ 33 w 33"/>
                  <a:gd name="T11" fmla="*/ 25 h 40"/>
                  <a:gd name="T12" fmla="*/ 33 w 33"/>
                  <a:gd name="T13" fmla="*/ 27 h 40"/>
                  <a:gd name="T14" fmla="*/ 33 w 33"/>
                  <a:gd name="T15" fmla="*/ 30 h 40"/>
                  <a:gd name="T16" fmla="*/ 33 w 33"/>
                  <a:gd name="T17" fmla="*/ 32 h 40"/>
                  <a:gd name="T18" fmla="*/ 33 w 33"/>
                  <a:gd name="T19" fmla="*/ 32 h 40"/>
                  <a:gd name="T20" fmla="*/ 33 w 33"/>
                  <a:gd name="T21" fmla="*/ 40 h 40"/>
                  <a:gd name="T22" fmla="*/ 33 w 33"/>
                  <a:gd name="T23" fmla="*/ 40 h 40"/>
                  <a:gd name="T24" fmla="*/ 15 w 33"/>
                  <a:gd name="T25" fmla="*/ 40 h 40"/>
                  <a:gd name="T26" fmla="*/ 0 w 33"/>
                  <a:gd name="T27" fmla="*/ 39 h 40"/>
                  <a:gd name="T28" fmla="*/ 0 w 33"/>
                  <a:gd name="T29" fmla="*/ 39 h 40"/>
                  <a:gd name="T30" fmla="*/ 0 w 33"/>
                  <a:gd name="T31" fmla="*/ 37 h 40"/>
                  <a:gd name="T32" fmla="*/ 0 w 33"/>
                  <a:gd name="T33" fmla="*/ 37 h 40"/>
                  <a:gd name="T34" fmla="*/ 0 w 33"/>
                  <a:gd name="T35" fmla="*/ 37 h 40"/>
                  <a:gd name="T36" fmla="*/ 0 w 33"/>
                  <a:gd name="T37" fmla="*/ 37 h 40"/>
                  <a:gd name="T38" fmla="*/ 0 w 33"/>
                  <a:gd name="T39" fmla="*/ 35 h 40"/>
                  <a:gd name="T40" fmla="*/ 0 w 33"/>
                  <a:gd name="T41" fmla="*/ 30 h 40"/>
                  <a:gd name="T42" fmla="*/ 0 w 33"/>
                  <a:gd name="T43" fmla="*/ 30 h 40"/>
                  <a:gd name="T44" fmla="*/ 0 w 33"/>
                  <a:gd name="T45" fmla="*/ 30 h 40"/>
                  <a:gd name="T46" fmla="*/ 0 w 33"/>
                  <a:gd name="T47" fmla="*/ 30 h 40"/>
                  <a:gd name="T48" fmla="*/ 0 w 33"/>
                  <a:gd name="T49" fmla="*/ 20 h 40"/>
                  <a:gd name="T50" fmla="*/ 0 w 33"/>
                  <a:gd name="T51" fmla="*/ 17 h 40"/>
                  <a:gd name="T52" fmla="*/ 0 w 33"/>
                  <a:gd name="T53" fmla="*/ 15 h 40"/>
                  <a:gd name="T54" fmla="*/ 0 w 33"/>
                  <a:gd name="T55" fmla="*/ 15 h 40"/>
                  <a:gd name="T56" fmla="*/ 0 w 33"/>
                  <a:gd name="T57" fmla="*/ 13 h 40"/>
                  <a:gd name="T58" fmla="*/ 5 w 33"/>
                  <a:gd name="T59" fmla="*/ 8 h 40"/>
                  <a:gd name="T60" fmla="*/ 10 w 33"/>
                  <a:gd name="T61" fmla="*/ 12 h 40"/>
                  <a:gd name="T62" fmla="*/ 15 w 33"/>
                  <a:gd name="T63" fmla="*/ 5 h 40"/>
                  <a:gd name="T64" fmla="*/ 18 w 33"/>
                  <a:gd name="T65" fmla="*/ 5 h 40"/>
                  <a:gd name="T66" fmla="*/ 22 w 33"/>
                  <a:gd name="T67" fmla="*/ 0 h 40"/>
                  <a:gd name="T68" fmla="*/ 27 w 33"/>
                  <a:gd name="T6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40">
                    <a:moveTo>
                      <a:pt x="27" y="3"/>
                    </a:moveTo>
                    <a:lnTo>
                      <a:pt x="33" y="8"/>
                    </a:lnTo>
                    <a:lnTo>
                      <a:pt x="33" y="22"/>
                    </a:lnTo>
                    <a:lnTo>
                      <a:pt x="33" y="22"/>
                    </a:lnTo>
                    <a:lnTo>
                      <a:pt x="33" y="25"/>
                    </a:lnTo>
                    <a:lnTo>
                      <a:pt x="33" y="25"/>
                    </a:lnTo>
                    <a:lnTo>
                      <a:pt x="33" y="27"/>
                    </a:lnTo>
                    <a:lnTo>
                      <a:pt x="33" y="30"/>
                    </a:lnTo>
                    <a:lnTo>
                      <a:pt x="33" y="32"/>
                    </a:lnTo>
                    <a:lnTo>
                      <a:pt x="33" y="32"/>
                    </a:lnTo>
                    <a:lnTo>
                      <a:pt x="33" y="40"/>
                    </a:lnTo>
                    <a:lnTo>
                      <a:pt x="33" y="40"/>
                    </a:lnTo>
                    <a:lnTo>
                      <a:pt x="15" y="40"/>
                    </a:lnTo>
                    <a:lnTo>
                      <a:pt x="0" y="39"/>
                    </a:lnTo>
                    <a:lnTo>
                      <a:pt x="0" y="39"/>
                    </a:lnTo>
                    <a:lnTo>
                      <a:pt x="0" y="37"/>
                    </a:lnTo>
                    <a:lnTo>
                      <a:pt x="0" y="37"/>
                    </a:lnTo>
                    <a:lnTo>
                      <a:pt x="0" y="37"/>
                    </a:lnTo>
                    <a:lnTo>
                      <a:pt x="0" y="37"/>
                    </a:lnTo>
                    <a:lnTo>
                      <a:pt x="0" y="35"/>
                    </a:lnTo>
                    <a:lnTo>
                      <a:pt x="0" y="30"/>
                    </a:lnTo>
                    <a:lnTo>
                      <a:pt x="0" y="30"/>
                    </a:lnTo>
                    <a:lnTo>
                      <a:pt x="0" y="30"/>
                    </a:lnTo>
                    <a:lnTo>
                      <a:pt x="0" y="30"/>
                    </a:lnTo>
                    <a:lnTo>
                      <a:pt x="0" y="20"/>
                    </a:lnTo>
                    <a:lnTo>
                      <a:pt x="0" y="17"/>
                    </a:lnTo>
                    <a:lnTo>
                      <a:pt x="0" y="15"/>
                    </a:lnTo>
                    <a:lnTo>
                      <a:pt x="0" y="15"/>
                    </a:lnTo>
                    <a:lnTo>
                      <a:pt x="0" y="13"/>
                    </a:lnTo>
                    <a:lnTo>
                      <a:pt x="5" y="8"/>
                    </a:lnTo>
                    <a:lnTo>
                      <a:pt x="10" y="12"/>
                    </a:lnTo>
                    <a:lnTo>
                      <a:pt x="15" y="5"/>
                    </a:lnTo>
                    <a:lnTo>
                      <a:pt x="18" y="5"/>
                    </a:lnTo>
                    <a:lnTo>
                      <a:pt x="22" y="0"/>
                    </a:lnTo>
                    <a:lnTo>
                      <a:pt x="27"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50" name="Freeform 3012"/>
              <p:cNvSpPr>
                <a:spLocks/>
              </p:cNvSpPr>
              <p:nvPr/>
            </p:nvSpPr>
            <p:spPr bwMode="auto">
              <a:xfrm>
                <a:off x="3539" y="1965"/>
                <a:ext cx="33" cy="40"/>
              </a:xfrm>
              <a:custGeom>
                <a:avLst/>
                <a:gdLst>
                  <a:gd name="T0" fmla="*/ 27 w 33"/>
                  <a:gd name="T1" fmla="*/ 3 h 40"/>
                  <a:gd name="T2" fmla="*/ 33 w 33"/>
                  <a:gd name="T3" fmla="*/ 8 h 40"/>
                  <a:gd name="T4" fmla="*/ 33 w 33"/>
                  <a:gd name="T5" fmla="*/ 22 h 40"/>
                  <a:gd name="T6" fmla="*/ 33 w 33"/>
                  <a:gd name="T7" fmla="*/ 22 h 40"/>
                  <a:gd name="T8" fmla="*/ 33 w 33"/>
                  <a:gd name="T9" fmla="*/ 25 h 40"/>
                  <a:gd name="T10" fmla="*/ 33 w 33"/>
                  <a:gd name="T11" fmla="*/ 25 h 40"/>
                  <a:gd name="T12" fmla="*/ 33 w 33"/>
                  <a:gd name="T13" fmla="*/ 27 h 40"/>
                  <a:gd name="T14" fmla="*/ 33 w 33"/>
                  <a:gd name="T15" fmla="*/ 30 h 40"/>
                  <a:gd name="T16" fmla="*/ 33 w 33"/>
                  <a:gd name="T17" fmla="*/ 32 h 40"/>
                  <a:gd name="T18" fmla="*/ 33 w 33"/>
                  <a:gd name="T19" fmla="*/ 32 h 40"/>
                  <a:gd name="T20" fmla="*/ 33 w 33"/>
                  <a:gd name="T21" fmla="*/ 40 h 40"/>
                  <a:gd name="T22" fmla="*/ 33 w 33"/>
                  <a:gd name="T23" fmla="*/ 40 h 40"/>
                  <a:gd name="T24" fmla="*/ 15 w 33"/>
                  <a:gd name="T25" fmla="*/ 40 h 40"/>
                  <a:gd name="T26" fmla="*/ 0 w 33"/>
                  <a:gd name="T27" fmla="*/ 39 h 40"/>
                  <a:gd name="T28" fmla="*/ 0 w 33"/>
                  <a:gd name="T29" fmla="*/ 39 h 40"/>
                  <a:gd name="T30" fmla="*/ 0 w 33"/>
                  <a:gd name="T31" fmla="*/ 37 h 40"/>
                  <a:gd name="T32" fmla="*/ 0 w 33"/>
                  <a:gd name="T33" fmla="*/ 37 h 40"/>
                  <a:gd name="T34" fmla="*/ 0 w 33"/>
                  <a:gd name="T35" fmla="*/ 37 h 40"/>
                  <a:gd name="T36" fmla="*/ 0 w 33"/>
                  <a:gd name="T37" fmla="*/ 37 h 40"/>
                  <a:gd name="T38" fmla="*/ 0 w 33"/>
                  <a:gd name="T39" fmla="*/ 35 h 40"/>
                  <a:gd name="T40" fmla="*/ 0 w 33"/>
                  <a:gd name="T41" fmla="*/ 30 h 40"/>
                  <a:gd name="T42" fmla="*/ 0 w 33"/>
                  <a:gd name="T43" fmla="*/ 30 h 40"/>
                  <a:gd name="T44" fmla="*/ 0 w 33"/>
                  <a:gd name="T45" fmla="*/ 30 h 40"/>
                  <a:gd name="T46" fmla="*/ 0 w 33"/>
                  <a:gd name="T47" fmla="*/ 30 h 40"/>
                  <a:gd name="T48" fmla="*/ 0 w 33"/>
                  <a:gd name="T49" fmla="*/ 20 h 40"/>
                  <a:gd name="T50" fmla="*/ 0 w 33"/>
                  <a:gd name="T51" fmla="*/ 17 h 40"/>
                  <a:gd name="T52" fmla="*/ 0 w 33"/>
                  <a:gd name="T53" fmla="*/ 15 h 40"/>
                  <a:gd name="T54" fmla="*/ 0 w 33"/>
                  <a:gd name="T55" fmla="*/ 15 h 40"/>
                  <a:gd name="T56" fmla="*/ 0 w 33"/>
                  <a:gd name="T57" fmla="*/ 13 h 40"/>
                  <a:gd name="T58" fmla="*/ 5 w 33"/>
                  <a:gd name="T59" fmla="*/ 8 h 40"/>
                  <a:gd name="T60" fmla="*/ 10 w 33"/>
                  <a:gd name="T61" fmla="*/ 12 h 40"/>
                  <a:gd name="T62" fmla="*/ 15 w 33"/>
                  <a:gd name="T63" fmla="*/ 5 h 40"/>
                  <a:gd name="T64" fmla="*/ 18 w 33"/>
                  <a:gd name="T65" fmla="*/ 5 h 40"/>
                  <a:gd name="T66" fmla="*/ 22 w 33"/>
                  <a:gd name="T67" fmla="*/ 0 h 40"/>
                  <a:gd name="T68" fmla="*/ 27 w 33"/>
                  <a:gd name="T6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40">
                    <a:moveTo>
                      <a:pt x="27" y="3"/>
                    </a:moveTo>
                    <a:lnTo>
                      <a:pt x="33" y="8"/>
                    </a:lnTo>
                    <a:lnTo>
                      <a:pt x="33" y="22"/>
                    </a:lnTo>
                    <a:lnTo>
                      <a:pt x="33" y="22"/>
                    </a:lnTo>
                    <a:lnTo>
                      <a:pt x="33" y="25"/>
                    </a:lnTo>
                    <a:lnTo>
                      <a:pt x="33" y="25"/>
                    </a:lnTo>
                    <a:lnTo>
                      <a:pt x="33" y="27"/>
                    </a:lnTo>
                    <a:lnTo>
                      <a:pt x="33" y="30"/>
                    </a:lnTo>
                    <a:lnTo>
                      <a:pt x="33" y="32"/>
                    </a:lnTo>
                    <a:lnTo>
                      <a:pt x="33" y="32"/>
                    </a:lnTo>
                    <a:lnTo>
                      <a:pt x="33" y="40"/>
                    </a:lnTo>
                    <a:lnTo>
                      <a:pt x="33" y="40"/>
                    </a:lnTo>
                    <a:lnTo>
                      <a:pt x="15" y="40"/>
                    </a:lnTo>
                    <a:lnTo>
                      <a:pt x="0" y="39"/>
                    </a:lnTo>
                    <a:lnTo>
                      <a:pt x="0" y="39"/>
                    </a:lnTo>
                    <a:lnTo>
                      <a:pt x="0" y="37"/>
                    </a:lnTo>
                    <a:lnTo>
                      <a:pt x="0" y="37"/>
                    </a:lnTo>
                    <a:lnTo>
                      <a:pt x="0" y="37"/>
                    </a:lnTo>
                    <a:lnTo>
                      <a:pt x="0" y="37"/>
                    </a:lnTo>
                    <a:lnTo>
                      <a:pt x="0" y="35"/>
                    </a:lnTo>
                    <a:lnTo>
                      <a:pt x="0" y="30"/>
                    </a:lnTo>
                    <a:lnTo>
                      <a:pt x="0" y="30"/>
                    </a:lnTo>
                    <a:lnTo>
                      <a:pt x="0" y="30"/>
                    </a:lnTo>
                    <a:lnTo>
                      <a:pt x="0" y="30"/>
                    </a:lnTo>
                    <a:lnTo>
                      <a:pt x="0" y="20"/>
                    </a:lnTo>
                    <a:lnTo>
                      <a:pt x="0" y="17"/>
                    </a:lnTo>
                    <a:lnTo>
                      <a:pt x="0" y="15"/>
                    </a:lnTo>
                    <a:lnTo>
                      <a:pt x="0" y="15"/>
                    </a:lnTo>
                    <a:lnTo>
                      <a:pt x="0" y="13"/>
                    </a:lnTo>
                    <a:lnTo>
                      <a:pt x="5" y="8"/>
                    </a:lnTo>
                    <a:lnTo>
                      <a:pt x="10" y="12"/>
                    </a:lnTo>
                    <a:lnTo>
                      <a:pt x="15" y="5"/>
                    </a:lnTo>
                    <a:lnTo>
                      <a:pt x="18" y="5"/>
                    </a:lnTo>
                    <a:lnTo>
                      <a:pt x="22" y="0"/>
                    </a:lnTo>
                    <a:lnTo>
                      <a:pt x="27"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51" name="Freeform 3013"/>
              <p:cNvSpPr>
                <a:spLocks/>
              </p:cNvSpPr>
              <p:nvPr/>
            </p:nvSpPr>
            <p:spPr bwMode="auto">
              <a:xfrm>
                <a:off x="3540" y="2153"/>
                <a:ext cx="41" cy="30"/>
              </a:xfrm>
              <a:custGeom>
                <a:avLst/>
                <a:gdLst>
                  <a:gd name="T0" fmla="*/ 41 w 41"/>
                  <a:gd name="T1" fmla="*/ 7 h 30"/>
                  <a:gd name="T2" fmla="*/ 41 w 41"/>
                  <a:gd name="T3" fmla="*/ 30 h 30"/>
                  <a:gd name="T4" fmla="*/ 0 w 41"/>
                  <a:gd name="T5" fmla="*/ 30 h 30"/>
                  <a:gd name="T6" fmla="*/ 0 w 41"/>
                  <a:gd name="T7" fmla="*/ 30 h 30"/>
                  <a:gd name="T8" fmla="*/ 0 w 41"/>
                  <a:gd name="T9" fmla="*/ 29 h 30"/>
                  <a:gd name="T10" fmla="*/ 0 w 41"/>
                  <a:gd name="T11" fmla="*/ 27 h 30"/>
                  <a:gd name="T12" fmla="*/ 0 w 41"/>
                  <a:gd name="T13" fmla="*/ 27 h 30"/>
                  <a:gd name="T14" fmla="*/ 0 w 41"/>
                  <a:gd name="T15" fmla="*/ 27 h 30"/>
                  <a:gd name="T16" fmla="*/ 0 w 41"/>
                  <a:gd name="T17" fmla="*/ 27 h 30"/>
                  <a:gd name="T18" fmla="*/ 0 w 41"/>
                  <a:gd name="T19" fmla="*/ 25 h 30"/>
                  <a:gd name="T20" fmla="*/ 0 w 41"/>
                  <a:gd name="T21" fmla="*/ 25 h 30"/>
                  <a:gd name="T22" fmla="*/ 0 w 41"/>
                  <a:gd name="T23" fmla="*/ 25 h 30"/>
                  <a:gd name="T24" fmla="*/ 0 w 41"/>
                  <a:gd name="T25" fmla="*/ 24 h 30"/>
                  <a:gd name="T26" fmla="*/ 0 w 41"/>
                  <a:gd name="T27" fmla="*/ 22 h 30"/>
                  <a:gd name="T28" fmla="*/ 0 w 41"/>
                  <a:gd name="T29" fmla="*/ 20 h 30"/>
                  <a:gd name="T30" fmla="*/ 0 w 41"/>
                  <a:gd name="T31" fmla="*/ 19 h 30"/>
                  <a:gd name="T32" fmla="*/ 0 w 41"/>
                  <a:gd name="T33" fmla="*/ 19 h 30"/>
                  <a:gd name="T34" fmla="*/ 0 w 41"/>
                  <a:gd name="T35" fmla="*/ 17 h 30"/>
                  <a:gd name="T36" fmla="*/ 0 w 41"/>
                  <a:gd name="T37" fmla="*/ 15 h 30"/>
                  <a:gd name="T38" fmla="*/ 0 w 41"/>
                  <a:gd name="T39" fmla="*/ 15 h 30"/>
                  <a:gd name="T40" fmla="*/ 0 w 41"/>
                  <a:gd name="T41" fmla="*/ 13 h 30"/>
                  <a:gd name="T42" fmla="*/ 0 w 41"/>
                  <a:gd name="T43" fmla="*/ 13 h 30"/>
                  <a:gd name="T44" fmla="*/ 0 w 41"/>
                  <a:gd name="T45" fmla="*/ 12 h 30"/>
                  <a:gd name="T46" fmla="*/ 0 w 41"/>
                  <a:gd name="T47" fmla="*/ 12 h 30"/>
                  <a:gd name="T48" fmla="*/ 0 w 41"/>
                  <a:gd name="T49" fmla="*/ 3 h 30"/>
                  <a:gd name="T50" fmla="*/ 0 w 41"/>
                  <a:gd name="T51" fmla="*/ 2 h 30"/>
                  <a:gd name="T52" fmla="*/ 0 w 41"/>
                  <a:gd name="T53" fmla="*/ 2 h 30"/>
                  <a:gd name="T54" fmla="*/ 0 w 41"/>
                  <a:gd name="T55" fmla="*/ 2 h 30"/>
                  <a:gd name="T56" fmla="*/ 0 w 41"/>
                  <a:gd name="T57" fmla="*/ 0 h 30"/>
                  <a:gd name="T58" fmla="*/ 39 w 41"/>
                  <a:gd name="T59" fmla="*/ 0 h 30"/>
                  <a:gd name="T60" fmla="*/ 39 w 41"/>
                  <a:gd name="T61" fmla="*/ 7 h 30"/>
                  <a:gd name="T62" fmla="*/ 41 w 41"/>
                  <a:gd name="T6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30">
                    <a:moveTo>
                      <a:pt x="41" y="7"/>
                    </a:moveTo>
                    <a:lnTo>
                      <a:pt x="41" y="30"/>
                    </a:lnTo>
                    <a:lnTo>
                      <a:pt x="0" y="30"/>
                    </a:lnTo>
                    <a:lnTo>
                      <a:pt x="0" y="30"/>
                    </a:lnTo>
                    <a:lnTo>
                      <a:pt x="0" y="29"/>
                    </a:lnTo>
                    <a:lnTo>
                      <a:pt x="0" y="27"/>
                    </a:lnTo>
                    <a:lnTo>
                      <a:pt x="0" y="27"/>
                    </a:lnTo>
                    <a:lnTo>
                      <a:pt x="0" y="27"/>
                    </a:lnTo>
                    <a:lnTo>
                      <a:pt x="0" y="27"/>
                    </a:lnTo>
                    <a:lnTo>
                      <a:pt x="0" y="25"/>
                    </a:lnTo>
                    <a:lnTo>
                      <a:pt x="0" y="25"/>
                    </a:lnTo>
                    <a:lnTo>
                      <a:pt x="0" y="25"/>
                    </a:lnTo>
                    <a:lnTo>
                      <a:pt x="0" y="24"/>
                    </a:lnTo>
                    <a:lnTo>
                      <a:pt x="0" y="22"/>
                    </a:lnTo>
                    <a:lnTo>
                      <a:pt x="0" y="20"/>
                    </a:lnTo>
                    <a:lnTo>
                      <a:pt x="0" y="19"/>
                    </a:lnTo>
                    <a:lnTo>
                      <a:pt x="0" y="19"/>
                    </a:lnTo>
                    <a:lnTo>
                      <a:pt x="0" y="17"/>
                    </a:lnTo>
                    <a:lnTo>
                      <a:pt x="0" y="15"/>
                    </a:lnTo>
                    <a:lnTo>
                      <a:pt x="0" y="15"/>
                    </a:lnTo>
                    <a:lnTo>
                      <a:pt x="0" y="13"/>
                    </a:lnTo>
                    <a:lnTo>
                      <a:pt x="0" y="13"/>
                    </a:lnTo>
                    <a:lnTo>
                      <a:pt x="0" y="12"/>
                    </a:lnTo>
                    <a:lnTo>
                      <a:pt x="0" y="12"/>
                    </a:lnTo>
                    <a:lnTo>
                      <a:pt x="0" y="3"/>
                    </a:lnTo>
                    <a:lnTo>
                      <a:pt x="0" y="2"/>
                    </a:lnTo>
                    <a:lnTo>
                      <a:pt x="0" y="2"/>
                    </a:lnTo>
                    <a:lnTo>
                      <a:pt x="0" y="2"/>
                    </a:lnTo>
                    <a:lnTo>
                      <a:pt x="0" y="0"/>
                    </a:lnTo>
                    <a:lnTo>
                      <a:pt x="39" y="0"/>
                    </a:lnTo>
                    <a:lnTo>
                      <a:pt x="39" y="7"/>
                    </a:lnTo>
                    <a:lnTo>
                      <a:pt x="41"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52" name="Freeform 3014"/>
              <p:cNvSpPr>
                <a:spLocks/>
              </p:cNvSpPr>
              <p:nvPr/>
            </p:nvSpPr>
            <p:spPr bwMode="auto">
              <a:xfrm>
                <a:off x="3540" y="2153"/>
                <a:ext cx="41" cy="30"/>
              </a:xfrm>
              <a:custGeom>
                <a:avLst/>
                <a:gdLst>
                  <a:gd name="T0" fmla="*/ 41 w 41"/>
                  <a:gd name="T1" fmla="*/ 7 h 30"/>
                  <a:gd name="T2" fmla="*/ 41 w 41"/>
                  <a:gd name="T3" fmla="*/ 30 h 30"/>
                  <a:gd name="T4" fmla="*/ 0 w 41"/>
                  <a:gd name="T5" fmla="*/ 30 h 30"/>
                  <a:gd name="T6" fmla="*/ 0 w 41"/>
                  <a:gd name="T7" fmla="*/ 30 h 30"/>
                  <a:gd name="T8" fmla="*/ 0 w 41"/>
                  <a:gd name="T9" fmla="*/ 29 h 30"/>
                  <a:gd name="T10" fmla="*/ 0 w 41"/>
                  <a:gd name="T11" fmla="*/ 27 h 30"/>
                  <a:gd name="T12" fmla="*/ 0 w 41"/>
                  <a:gd name="T13" fmla="*/ 27 h 30"/>
                  <a:gd name="T14" fmla="*/ 0 w 41"/>
                  <a:gd name="T15" fmla="*/ 27 h 30"/>
                  <a:gd name="T16" fmla="*/ 0 w 41"/>
                  <a:gd name="T17" fmla="*/ 27 h 30"/>
                  <a:gd name="T18" fmla="*/ 0 w 41"/>
                  <a:gd name="T19" fmla="*/ 25 h 30"/>
                  <a:gd name="T20" fmla="*/ 0 w 41"/>
                  <a:gd name="T21" fmla="*/ 25 h 30"/>
                  <a:gd name="T22" fmla="*/ 0 w 41"/>
                  <a:gd name="T23" fmla="*/ 25 h 30"/>
                  <a:gd name="T24" fmla="*/ 0 w 41"/>
                  <a:gd name="T25" fmla="*/ 24 h 30"/>
                  <a:gd name="T26" fmla="*/ 0 w 41"/>
                  <a:gd name="T27" fmla="*/ 22 h 30"/>
                  <a:gd name="T28" fmla="*/ 0 w 41"/>
                  <a:gd name="T29" fmla="*/ 20 h 30"/>
                  <a:gd name="T30" fmla="*/ 0 w 41"/>
                  <a:gd name="T31" fmla="*/ 19 h 30"/>
                  <a:gd name="T32" fmla="*/ 0 w 41"/>
                  <a:gd name="T33" fmla="*/ 19 h 30"/>
                  <a:gd name="T34" fmla="*/ 0 w 41"/>
                  <a:gd name="T35" fmla="*/ 17 h 30"/>
                  <a:gd name="T36" fmla="*/ 0 w 41"/>
                  <a:gd name="T37" fmla="*/ 15 h 30"/>
                  <a:gd name="T38" fmla="*/ 0 w 41"/>
                  <a:gd name="T39" fmla="*/ 15 h 30"/>
                  <a:gd name="T40" fmla="*/ 0 w 41"/>
                  <a:gd name="T41" fmla="*/ 13 h 30"/>
                  <a:gd name="T42" fmla="*/ 0 w 41"/>
                  <a:gd name="T43" fmla="*/ 13 h 30"/>
                  <a:gd name="T44" fmla="*/ 0 w 41"/>
                  <a:gd name="T45" fmla="*/ 12 h 30"/>
                  <a:gd name="T46" fmla="*/ 0 w 41"/>
                  <a:gd name="T47" fmla="*/ 12 h 30"/>
                  <a:gd name="T48" fmla="*/ 0 w 41"/>
                  <a:gd name="T49" fmla="*/ 3 h 30"/>
                  <a:gd name="T50" fmla="*/ 0 w 41"/>
                  <a:gd name="T51" fmla="*/ 2 h 30"/>
                  <a:gd name="T52" fmla="*/ 0 w 41"/>
                  <a:gd name="T53" fmla="*/ 2 h 30"/>
                  <a:gd name="T54" fmla="*/ 0 w 41"/>
                  <a:gd name="T55" fmla="*/ 2 h 30"/>
                  <a:gd name="T56" fmla="*/ 0 w 41"/>
                  <a:gd name="T57" fmla="*/ 0 h 30"/>
                  <a:gd name="T58" fmla="*/ 39 w 41"/>
                  <a:gd name="T59" fmla="*/ 0 h 30"/>
                  <a:gd name="T60" fmla="*/ 39 w 41"/>
                  <a:gd name="T61" fmla="*/ 7 h 30"/>
                  <a:gd name="T62" fmla="*/ 41 w 41"/>
                  <a:gd name="T6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30">
                    <a:moveTo>
                      <a:pt x="41" y="7"/>
                    </a:moveTo>
                    <a:lnTo>
                      <a:pt x="41" y="30"/>
                    </a:lnTo>
                    <a:lnTo>
                      <a:pt x="0" y="30"/>
                    </a:lnTo>
                    <a:lnTo>
                      <a:pt x="0" y="30"/>
                    </a:lnTo>
                    <a:lnTo>
                      <a:pt x="0" y="29"/>
                    </a:lnTo>
                    <a:lnTo>
                      <a:pt x="0" y="27"/>
                    </a:lnTo>
                    <a:lnTo>
                      <a:pt x="0" y="27"/>
                    </a:lnTo>
                    <a:lnTo>
                      <a:pt x="0" y="27"/>
                    </a:lnTo>
                    <a:lnTo>
                      <a:pt x="0" y="27"/>
                    </a:lnTo>
                    <a:lnTo>
                      <a:pt x="0" y="25"/>
                    </a:lnTo>
                    <a:lnTo>
                      <a:pt x="0" y="25"/>
                    </a:lnTo>
                    <a:lnTo>
                      <a:pt x="0" y="25"/>
                    </a:lnTo>
                    <a:lnTo>
                      <a:pt x="0" y="24"/>
                    </a:lnTo>
                    <a:lnTo>
                      <a:pt x="0" y="22"/>
                    </a:lnTo>
                    <a:lnTo>
                      <a:pt x="0" y="20"/>
                    </a:lnTo>
                    <a:lnTo>
                      <a:pt x="0" y="19"/>
                    </a:lnTo>
                    <a:lnTo>
                      <a:pt x="0" y="19"/>
                    </a:lnTo>
                    <a:lnTo>
                      <a:pt x="0" y="17"/>
                    </a:lnTo>
                    <a:lnTo>
                      <a:pt x="0" y="15"/>
                    </a:lnTo>
                    <a:lnTo>
                      <a:pt x="0" y="15"/>
                    </a:lnTo>
                    <a:lnTo>
                      <a:pt x="0" y="13"/>
                    </a:lnTo>
                    <a:lnTo>
                      <a:pt x="0" y="13"/>
                    </a:lnTo>
                    <a:lnTo>
                      <a:pt x="0" y="12"/>
                    </a:lnTo>
                    <a:lnTo>
                      <a:pt x="0" y="12"/>
                    </a:lnTo>
                    <a:lnTo>
                      <a:pt x="0" y="3"/>
                    </a:lnTo>
                    <a:lnTo>
                      <a:pt x="0" y="2"/>
                    </a:lnTo>
                    <a:lnTo>
                      <a:pt x="0" y="2"/>
                    </a:lnTo>
                    <a:lnTo>
                      <a:pt x="0" y="2"/>
                    </a:lnTo>
                    <a:lnTo>
                      <a:pt x="0" y="0"/>
                    </a:lnTo>
                    <a:lnTo>
                      <a:pt x="39" y="0"/>
                    </a:lnTo>
                    <a:lnTo>
                      <a:pt x="39" y="7"/>
                    </a:lnTo>
                    <a:lnTo>
                      <a:pt x="4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53" name="Freeform 3015"/>
              <p:cNvSpPr>
                <a:spLocks/>
              </p:cNvSpPr>
              <p:nvPr/>
            </p:nvSpPr>
            <p:spPr bwMode="auto">
              <a:xfrm>
                <a:off x="3808" y="2027"/>
                <a:ext cx="37" cy="51"/>
              </a:xfrm>
              <a:custGeom>
                <a:avLst/>
                <a:gdLst>
                  <a:gd name="T0" fmla="*/ 27 w 37"/>
                  <a:gd name="T1" fmla="*/ 46 h 51"/>
                  <a:gd name="T2" fmla="*/ 15 w 37"/>
                  <a:gd name="T3" fmla="*/ 51 h 51"/>
                  <a:gd name="T4" fmla="*/ 10 w 37"/>
                  <a:gd name="T5" fmla="*/ 45 h 51"/>
                  <a:gd name="T6" fmla="*/ 0 w 37"/>
                  <a:gd name="T7" fmla="*/ 33 h 51"/>
                  <a:gd name="T8" fmla="*/ 2 w 37"/>
                  <a:gd name="T9" fmla="*/ 11 h 51"/>
                  <a:gd name="T10" fmla="*/ 2 w 37"/>
                  <a:gd name="T11" fmla="*/ 6 h 51"/>
                  <a:gd name="T12" fmla="*/ 12 w 37"/>
                  <a:gd name="T13" fmla="*/ 2 h 51"/>
                  <a:gd name="T14" fmla="*/ 25 w 37"/>
                  <a:gd name="T15" fmla="*/ 0 h 51"/>
                  <a:gd name="T16" fmla="*/ 27 w 37"/>
                  <a:gd name="T17" fmla="*/ 6 h 51"/>
                  <a:gd name="T18" fmla="*/ 30 w 37"/>
                  <a:gd name="T19" fmla="*/ 12 h 51"/>
                  <a:gd name="T20" fmla="*/ 29 w 37"/>
                  <a:gd name="T21" fmla="*/ 12 h 51"/>
                  <a:gd name="T22" fmla="*/ 29 w 37"/>
                  <a:gd name="T23" fmla="*/ 14 h 51"/>
                  <a:gd name="T24" fmla="*/ 29 w 37"/>
                  <a:gd name="T25" fmla="*/ 17 h 51"/>
                  <a:gd name="T26" fmla="*/ 29 w 37"/>
                  <a:gd name="T27" fmla="*/ 19 h 51"/>
                  <a:gd name="T28" fmla="*/ 29 w 37"/>
                  <a:gd name="T29" fmla="*/ 23 h 51"/>
                  <a:gd name="T30" fmla="*/ 29 w 37"/>
                  <a:gd name="T31" fmla="*/ 28 h 51"/>
                  <a:gd name="T32" fmla="*/ 30 w 37"/>
                  <a:gd name="T33" fmla="*/ 29 h 51"/>
                  <a:gd name="T34" fmla="*/ 32 w 37"/>
                  <a:gd name="T35" fmla="*/ 31 h 51"/>
                  <a:gd name="T36" fmla="*/ 37 w 37"/>
                  <a:gd name="T37" fmla="*/ 38 h 51"/>
                  <a:gd name="T38" fmla="*/ 27 w 37"/>
                  <a:gd name="T39"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51">
                    <a:moveTo>
                      <a:pt x="27" y="46"/>
                    </a:moveTo>
                    <a:lnTo>
                      <a:pt x="15" y="51"/>
                    </a:lnTo>
                    <a:lnTo>
                      <a:pt x="10" y="45"/>
                    </a:lnTo>
                    <a:lnTo>
                      <a:pt x="0" y="33"/>
                    </a:lnTo>
                    <a:lnTo>
                      <a:pt x="2" y="11"/>
                    </a:lnTo>
                    <a:lnTo>
                      <a:pt x="2" y="6"/>
                    </a:lnTo>
                    <a:lnTo>
                      <a:pt x="12" y="2"/>
                    </a:lnTo>
                    <a:lnTo>
                      <a:pt x="25" y="0"/>
                    </a:lnTo>
                    <a:lnTo>
                      <a:pt x="27" y="6"/>
                    </a:lnTo>
                    <a:lnTo>
                      <a:pt x="30" y="12"/>
                    </a:lnTo>
                    <a:lnTo>
                      <a:pt x="29" y="12"/>
                    </a:lnTo>
                    <a:lnTo>
                      <a:pt x="29" y="14"/>
                    </a:lnTo>
                    <a:lnTo>
                      <a:pt x="29" y="17"/>
                    </a:lnTo>
                    <a:lnTo>
                      <a:pt x="29" y="19"/>
                    </a:lnTo>
                    <a:lnTo>
                      <a:pt x="29" y="23"/>
                    </a:lnTo>
                    <a:lnTo>
                      <a:pt x="29" y="28"/>
                    </a:lnTo>
                    <a:lnTo>
                      <a:pt x="30" y="29"/>
                    </a:lnTo>
                    <a:lnTo>
                      <a:pt x="32" y="31"/>
                    </a:lnTo>
                    <a:lnTo>
                      <a:pt x="37" y="38"/>
                    </a:lnTo>
                    <a:lnTo>
                      <a:pt x="27"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54" name="Freeform 3016"/>
              <p:cNvSpPr>
                <a:spLocks/>
              </p:cNvSpPr>
              <p:nvPr/>
            </p:nvSpPr>
            <p:spPr bwMode="auto">
              <a:xfrm>
                <a:off x="3808" y="2027"/>
                <a:ext cx="37" cy="51"/>
              </a:xfrm>
              <a:custGeom>
                <a:avLst/>
                <a:gdLst>
                  <a:gd name="T0" fmla="*/ 27 w 37"/>
                  <a:gd name="T1" fmla="*/ 46 h 51"/>
                  <a:gd name="T2" fmla="*/ 15 w 37"/>
                  <a:gd name="T3" fmla="*/ 51 h 51"/>
                  <a:gd name="T4" fmla="*/ 10 w 37"/>
                  <a:gd name="T5" fmla="*/ 45 h 51"/>
                  <a:gd name="T6" fmla="*/ 0 w 37"/>
                  <a:gd name="T7" fmla="*/ 33 h 51"/>
                  <a:gd name="T8" fmla="*/ 2 w 37"/>
                  <a:gd name="T9" fmla="*/ 11 h 51"/>
                  <a:gd name="T10" fmla="*/ 2 w 37"/>
                  <a:gd name="T11" fmla="*/ 6 h 51"/>
                  <a:gd name="T12" fmla="*/ 12 w 37"/>
                  <a:gd name="T13" fmla="*/ 2 h 51"/>
                  <a:gd name="T14" fmla="*/ 25 w 37"/>
                  <a:gd name="T15" fmla="*/ 0 h 51"/>
                  <a:gd name="T16" fmla="*/ 27 w 37"/>
                  <a:gd name="T17" fmla="*/ 6 h 51"/>
                  <a:gd name="T18" fmla="*/ 30 w 37"/>
                  <a:gd name="T19" fmla="*/ 12 h 51"/>
                  <a:gd name="T20" fmla="*/ 29 w 37"/>
                  <a:gd name="T21" fmla="*/ 12 h 51"/>
                  <a:gd name="T22" fmla="*/ 29 w 37"/>
                  <a:gd name="T23" fmla="*/ 14 h 51"/>
                  <a:gd name="T24" fmla="*/ 29 w 37"/>
                  <a:gd name="T25" fmla="*/ 17 h 51"/>
                  <a:gd name="T26" fmla="*/ 29 w 37"/>
                  <a:gd name="T27" fmla="*/ 19 h 51"/>
                  <a:gd name="T28" fmla="*/ 29 w 37"/>
                  <a:gd name="T29" fmla="*/ 23 h 51"/>
                  <a:gd name="T30" fmla="*/ 29 w 37"/>
                  <a:gd name="T31" fmla="*/ 28 h 51"/>
                  <a:gd name="T32" fmla="*/ 30 w 37"/>
                  <a:gd name="T33" fmla="*/ 29 h 51"/>
                  <a:gd name="T34" fmla="*/ 32 w 37"/>
                  <a:gd name="T35" fmla="*/ 31 h 51"/>
                  <a:gd name="T36" fmla="*/ 37 w 37"/>
                  <a:gd name="T37" fmla="*/ 38 h 51"/>
                  <a:gd name="T38" fmla="*/ 27 w 37"/>
                  <a:gd name="T39"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51">
                    <a:moveTo>
                      <a:pt x="27" y="46"/>
                    </a:moveTo>
                    <a:lnTo>
                      <a:pt x="15" y="51"/>
                    </a:lnTo>
                    <a:lnTo>
                      <a:pt x="10" y="45"/>
                    </a:lnTo>
                    <a:lnTo>
                      <a:pt x="0" y="33"/>
                    </a:lnTo>
                    <a:lnTo>
                      <a:pt x="2" y="11"/>
                    </a:lnTo>
                    <a:lnTo>
                      <a:pt x="2" y="6"/>
                    </a:lnTo>
                    <a:lnTo>
                      <a:pt x="12" y="2"/>
                    </a:lnTo>
                    <a:lnTo>
                      <a:pt x="25" y="0"/>
                    </a:lnTo>
                    <a:lnTo>
                      <a:pt x="27" y="6"/>
                    </a:lnTo>
                    <a:lnTo>
                      <a:pt x="30" y="12"/>
                    </a:lnTo>
                    <a:lnTo>
                      <a:pt x="29" y="12"/>
                    </a:lnTo>
                    <a:lnTo>
                      <a:pt x="29" y="14"/>
                    </a:lnTo>
                    <a:lnTo>
                      <a:pt x="29" y="17"/>
                    </a:lnTo>
                    <a:lnTo>
                      <a:pt x="29" y="19"/>
                    </a:lnTo>
                    <a:lnTo>
                      <a:pt x="29" y="23"/>
                    </a:lnTo>
                    <a:lnTo>
                      <a:pt x="29" y="28"/>
                    </a:lnTo>
                    <a:lnTo>
                      <a:pt x="30" y="29"/>
                    </a:lnTo>
                    <a:lnTo>
                      <a:pt x="32" y="31"/>
                    </a:lnTo>
                    <a:lnTo>
                      <a:pt x="37" y="38"/>
                    </a:lnTo>
                    <a:lnTo>
                      <a:pt x="27"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55" name="Freeform 3017"/>
              <p:cNvSpPr>
                <a:spLocks/>
              </p:cNvSpPr>
              <p:nvPr/>
            </p:nvSpPr>
            <p:spPr bwMode="auto">
              <a:xfrm>
                <a:off x="3572" y="1994"/>
                <a:ext cx="44" cy="39"/>
              </a:xfrm>
              <a:custGeom>
                <a:avLst/>
                <a:gdLst>
                  <a:gd name="T0" fmla="*/ 44 w 44"/>
                  <a:gd name="T1" fmla="*/ 1 h 39"/>
                  <a:gd name="T2" fmla="*/ 44 w 44"/>
                  <a:gd name="T3" fmla="*/ 39 h 39"/>
                  <a:gd name="T4" fmla="*/ 6 w 44"/>
                  <a:gd name="T5" fmla="*/ 37 h 39"/>
                  <a:gd name="T6" fmla="*/ 2 w 44"/>
                  <a:gd name="T7" fmla="*/ 37 h 39"/>
                  <a:gd name="T8" fmla="*/ 0 w 44"/>
                  <a:gd name="T9" fmla="*/ 11 h 39"/>
                  <a:gd name="T10" fmla="*/ 0 w 44"/>
                  <a:gd name="T11" fmla="*/ 3 h 39"/>
                  <a:gd name="T12" fmla="*/ 0 w 44"/>
                  <a:gd name="T13" fmla="*/ 3 h 39"/>
                  <a:gd name="T14" fmla="*/ 21 w 44"/>
                  <a:gd name="T15" fmla="*/ 3 h 39"/>
                  <a:gd name="T16" fmla="*/ 21 w 44"/>
                  <a:gd name="T17" fmla="*/ 0 h 39"/>
                  <a:gd name="T18" fmla="*/ 44 w 44"/>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39">
                    <a:moveTo>
                      <a:pt x="44" y="1"/>
                    </a:moveTo>
                    <a:lnTo>
                      <a:pt x="44" y="39"/>
                    </a:lnTo>
                    <a:lnTo>
                      <a:pt x="6" y="37"/>
                    </a:lnTo>
                    <a:lnTo>
                      <a:pt x="2" y="37"/>
                    </a:lnTo>
                    <a:lnTo>
                      <a:pt x="0" y="11"/>
                    </a:lnTo>
                    <a:lnTo>
                      <a:pt x="0" y="3"/>
                    </a:lnTo>
                    <a:lnTo>
                      <a:pt x="0" y="3"/>
                    </a:lnTo>
                    <a:lnTo>
                      <a:pt x="21" y="3"/>
                    </a:lnTo>
                    <a:lnTo>
                      <a:pt x="21" y="0"/>
                    </a:lnTo>
                    <a:lnTo>
                      <a:pt x="44"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56" name="Freeform 3018"/>
              <p:cNvSpPr>
                <a:spLocks/>
              </p:cNvSpPr>
              <p:nvPr/>
            </p:nvSpPr>
            <p:spPr bwMode="auto">
              <a:xfrm>
                <a:off x="3572" y="1994"/>
                <a:ext cx="44" cy="39"/>
              </a:xfrm>
              <a:custGeom>
                <a:avLst/>
                <a:gdLst>
                  <a:gd name="T0" fmla="*/ 44 w 44"/>
                  <a:gd name="T1" fmla="*/ 1 h 39"/>
                  <a:gd name="T2" fmla="*/ 44 w 44"/>
                  <a:gd name="T3" fmla="*/ 39 h 39"/>
                  <a:gd name="T4" fmla="*/ 6 w 44"/>
                  <a:gd name="T5" fmla="*/ 37 h 39"/>
                  <a:gd name="T6" fmla="*/ 2 w 44"/>
                  <a:gd name="T7" fmla="*/ 37 h 39"/>
                  <a:gd name="T8" fmla="*/ 0 w 44"/>
                  <a:gd name="T9" fmla="*/ 11 h 39"/>
                  <a:gd name="T10" fmla="*/ 0 w 44"/>
                  <a:gd name="T11" fmla="*/ 3 h 39"/>
                  <a:gd name="T12" fmla="*/ 0 w 44"/>
                  <a:gd name="T13" fmla="*/ 3 h 39"/>
                  <a:gd name="T14" fmla="*/ 21 w 44"/>
                  <a:gd name="T15" fmla="*/ 3 h 39"/>
                  <a:gd name="T16" fmla="*/ 21 w 44"/>
                  <a:gd name="T17" fmla="*/ 0 h 39"/>
                  <a:gd name="T18" fmla="*/ 44 w 44"/>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39">
                    <a:moveTo>
                      <a:pt x="44" y="1"/>
                    </a:moveTo>
                    <a:lnTo>
                      <a:pt x="44" y="39"/>
                    </a:lnTo>
                    <a:lnTo>
                      <a:pt x="6" y="37"/>
                    </a:lnTo>
                    <a:lnTo>
                      <a:pt x="2" y="37"/>
                    </a:lnTo>
                    <a:lnTo>
                      <a:pt x="0" y="11"/>
                    </a:lnTo>
                    <a:lnTo>
                      <a:pt x="0" y="3"/>
                    </a:lnTo>
                    <a:lnTo>
                      <a:pt x="0" y="3"/>
                    </a:lnTo>
                    <a:lnTo>
                      <a:pt x="21" y="3"/>
                    </a:lnTo>
                    <a:lnTo>
                      <a:pt x="21" y="0"/>
                    </a:lnTo>
                    <a:lnTo>
                      <a:pt x="44"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3" name="Group 3220"/>
            <p:cNvGrpSpPr>
              <a:grpSpLocks/>
            </p:cNvGrpSpPr>
            <p:nvPr/>
          </p:nvGrpSpPr>
          <p:grpSpPr bwMode="auto">
            <a:xfrm>
              <a:off x="3584576" y="1371601"/>
              <a:ext cx="2662238" cy="2239963"/>
              <a:chOff x="2258" y="864"/>
              <a:chExt cx="1677" cy="1411"/>
            </a:xfrm>
          </p:grpSpPr>
          <p:sp>
            <p:nvSpPr>
              <p:cNvPr id="3057" name="Freeform 3020"/>
              <p:cNvSpPr>
                <a:spLocks/>
              </p:cNvSpPr>
              <p:nvPr/>
            </p:nvSpPr>
            <p:spPr bwMode="auto">
              <a:xfrm>
                <a:off x="3689" y="1853"/>
                <a:ext cx="29" cy="37"/>
              </a:xfrm>
              <a:custGeom>
                <a:avLst/>
                <a:gdLst>
                  <a:gd name="T0" fmla="*/ 29 w 29"/>
                  <a:gd name="T1" fmla="*/ 5 h 37"/>
                  <a:gd name="T2" fmla="*/ 29 w 29"/>
                  <a:gd name="T3" fmla="*/ 36 h 37"/>
                  <a:gd name="T4" fmla="*/ 14 w 29"/>
                  <a:gd name="T5" fmla="*/ 36 h 37"/>
                  <a:gd name="T6" fmla="*/ 7 w 29"/>
                  <a:gd name="T7" fmla="*/ 36 h 37"/>
                  <a:gd name="T8" fmla="*/ 2 w 29"/>
                  <a:gd name="T9" fmla="*/ 37 h 37"/>
                  <a:gd name="T10" fmla="*/ 2 w 29"/>
                  <a:gd name="T11" fmla="*/ 29 h 37"/>
                  <a:gd name="T12" fmla="*/ 0 w 29"/>
                  <a:gd name="T13" fmla="*/ 2 h 37"/>
                  <a:gd name="T14" fmla="*/ 27 w 29"/>
                  <a:gd name="T15" fmla="*/ 0 h 37"/>
                  <a:gd name="T16" fmla="*/ 29 w 29"/>
                  <a:gd name="T17"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7">
                    <a:moveTo>
                      <a:pt x="29" y="5"/>
                    </a:moveTo>
                    <a:lnTo>
                      <a:pt x="29" y="36"/>
                    </a:lnTo>
                    <a:lnTo>
                      <a:pt x="14" y="36"/>
                    </a:lnTo>
                    <a:lnTo>
                      <a:pt x="7" y="36"/>
                    </a:lnTo>
                    <a:lnTo>
                      <a:pt x="2" y="37"/>
                    </a:lnTo>
                    <a:lnTo>
                      <a:pt x="2" y="29"/>
                    </a:lnTo>
                    <a:lnTo>
                      <a:pt x="0" y="2"/>
                    </a:lnTo>
                    <a:lnTo>
                      <a:pt x="27" y="0"/>
                    </a:lnTo>
                    <a:lnTo>
                      <a:pt x="29"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58" name="Freeform 3021"/>
              <p:cNvSpPr>
                <a:spLocks/>
              </p:cNvSpPr>
              <p:nvPr/>
            </p:nvSpPr>
            <p:spPr bwMode="auto">
              <a:xfrm>
                <a:off x="3689" y="1853"/>
                <a:ext cx="29" cy="37"/>
              </a:xfrm>
              <a:custGeom>
                <a:avLst/>
                <a:gdLst>
                  <a:gd name="T0" fmla="*/ 29 w 29"/>
                  <a:gd name="T1" fmla="*/ 5 h 37"/>
                  <a:gd name="T2" fmla="*/ 29 w 29"/>
                  <a:gd name="T3" fmla="*/ 36 h 37"/>
                  <a:gd name="T4" fmla="*/ 14 w 29"/>
                  <a:gd name="T5" fmla="*/ 36 h 37"/>
                  <a:gd name="T6" fmla="*/ 7 w 29"/>
                  <a:gd name="T7" fmla="*/ 36 h 37"/>
                  <a:gd name="T8" fmla="*/ 2 w 29"/>
                  <a:gd name="T9" fmla="*/ 37 h 37"/>
                  <a:gd name="T10" fmla="*/ 2 w 29"/>
                  <a:gd name="T11" fmla="*/ 29 h 37"/>
                  <a:gd name="T12" fmla="*/ 0 w 29"/>
                  <a:gd name="T13" fmla="*/ 2 h 37"/>
                  <a:gd name="T14" fmla="*/ 27 w 29"/>
                  <a:gd name="T15" fmla="*/ 0 h 37"/>
                  <a:gd name="T16" fmla="*/ 29 w 29"/>
                  <a:gd name="T17"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7">
                    <a:moveTo>
                      <a:pt x="29" y="5"/>
                    </a:moveTo>
                    <a:lnTo>
                      <a:pt x="29" y="36"/>
                    </a:lnTo>
                    <a:lnTo>
                      <a:pt x="14" y="36"/>
                    </a:lnTo>
                    <a:lnTo>
                      <a:pt x="7" y="36"/>
                    </a:lnTo>
                    <a:lnTo>
                      <a:pt x="2" y="37"/>
                    </a:lnTo>
                    <a:lnTo>
                      <a:pt x="2" y="29"/>
                    </a:lnTo>
                    <a:lnTo>
                      <a:pt x="0" y="2"/>
                    </a:lnTo>
                    <a:lnTo>
                      <a:pt x="27" y="0"/>
                    </a:lnTo>
                    <a:lnTo>
                      <a:pt x="2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59" name="Freeform 3022"/>
              <p:cNvSpPr>
                <a:spLocks/>
              </p:cNvSpPr>
              <p:nvPr/>
            </p:nvSpPr>
            <p:spPr bwMode="auto">
              <a:xfrm>
                <a:off x="3664" y="2097"/>
                <a:ext cx="44" cy="41"/>
              </a:xfrm>
              <a:custGeom>
                <a:avLst/>
                <a:gdLst>
                  <a:gd name="T0" fmla="*/ 17 w 44"/>
                  <a:gd name="T1" fmla="*/ 0 h 41"/>
                  <a:gd name="T2" fmla="*/ 22 w 44"/>
                  <a:gd name="T3" fmla="*/ 8 h 41"/>
                  <a:gd name="T4" fmla="*/ 30 w 44"/>
                  <a:gd name="T5" fmla="*/ 2 h 41"/>
                  <a:gd name="T6" fmla="*/ 32 w 44"/>
                  <a:gd name="T7" fmla="*/ 17 h 41"/>
                  <a:gd name="T8" fmla="*/ 44 w 44"/>
                  <a:gd name="T9" fmla="*/ 22 h 41"/>
                  <a:gd name="T10" fmla="*/ 44 w 44"/>
                  <a:gd name="T11" fmla="*/ 27 h 41"/>
                  <a:gd name="T12" fmla="*/ 44 w 44"/>
                  <a:gd name="T13" fmla="*/ 41 h 41"/>
                  <a:gd name="T14" fmla="*/ 13 w 44"/>
                  <a:gd name="T15" fmla="*/ 41 h 41"/>
                  <a:gd name="T16" fmla="*/ 2 w 44"/>
                  <a:gd name="T17" fmla="*/ 41 h 41"/>
                  <a:gd name="T18" fmla="*/ 2 w 44"/>
                  <a:gd name="T19" fmla="*/ 41 h 41"/>
                  <a:gd name="T20" fmla="*/ 0 w 44"/>
                  <a:gd name="T21" fmla="*/ 0 h 41"/>
                  <a:gd name="T22" fmla="*/ 17 w 44"/>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41">
                    <a:moveTo>
                      <a:pt x="17" y="0"/>
                    </a:moveTo>
                    <a:lnTo>
                      <a:pt x="22" y="8"/>
                    </a:lnTo>
                    <a:lnTo>
                      <a:pt x="30" y="2"/>
                    </a:lnTo>
                    <a:lnTo>
                      <a:pt x="32" y="17"/>
                    </a:lnTo>
                    <a:lnTo>
                      <a:pt x="44" y="22"/>
                    </a:lnTo>
                    <a:lnTo>
                      <a:pt x="44" y="27"/>
                    </a:lnTo>
                    <a:lnTo>
                      <a:pt x="44" y="41"/>
                    </a:lnTo>
                    <a:lnTo>
                      <a:pt x="13" y="41"/>
                    </a:lnTo>
                    <a:lnTo>
                      <a:pt x="2" y="41"/>
                    </a:lnTo>
                    <a:lnTo>
                      <a:pt x="2" y="41"/>
                    </a:lnTo>
                    <a:lnTo>
                      <a:pt x="0" y="0"/>
                    </a:lnTo>
                    <a:lnTo>
                      <a:pt x="1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60" name="Freeform 3023"/>
              <p:cNvSpPr>
                <a:spLocks/>
              </p:cNvSpPr>
              <p:nvPr/>
            </p:nvSpPr>
            <p:spPr bwMode="auto">
              <a:xfrm>
                <a:off x="3664" y="2097"/>
                <a:ext cx="44" cy="41"/>
              </a:xfrm>
              <a:custGeom>
                <a:avLst/>
                <a:gdLst>
                  <a:gd name="T0" fmla="*/ 17 w 44"/>
                  <a:gd name="T1" fmla="*/ 0 h 41"/>
                  <a:gd name="T2" fmla="*/ 22 w 44"/>
                  <a:gd name="T3" fmla="*/ 8 h 41"/>
                  <a:gd name="T4" fmla="*/ 30 w 44"/>
                  <a:gd name="T5" fmla="*/ 2 h 41"/>
                  <a:gd name="T6" fmla="*/ 32 w 44"/>
                  <a:gd name="T7" fmla="*/ 17 h 41"/>
                  <a:gd name="T8" fmla="*/ 44 w 44"/>
                  <a:gd name="T9" fmla="*/ 22 h 41"/>
                  <a:gd name="T10" fmla="*/ 44 w 44"/>
                  <a:gd name="T11" fmla="*/ 27 h 41"/>
                  <a:gd name="T12" fmla="*/ 44 w 44"/>
                  <a:gd name="T13" fmla="*/ 41 h 41"/>
                  <a:gd name="T14" fmla="*/ 13 w 44"/>
                  <a:gd name="T15" fmla="*/ 41 h 41"/>
                  <a:gd name="T16" fmla="*/ 2 w 44"/>
                  <a:gd name="T17" fmla="*/ 41 h 41"/>
                  <a:gd name="T18" fmla="*/ 2 w 44"/>
                  <a:gd name="T19" fmla="*/ 41 h 41"/>
                  <a:gd name="T20" fmla="*/ 0 w 44"/>
                  <a:gd name="T21" fmla="*/ 0 h 41"/>
                  <a:gd name="T22" fmla="*/ 17 w 44"/>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41">
                    <a:moveTo>
                      <a:pt x="17" y="0"/>
                    </a:moveTo>
                    <a:lnTo>
                      <a:pt x="22" y="8"/>
                    </a:lnTo>
                    <a:lnTo>
                      <a:pt x="30" y="2"/>
                    </a:lnTo>
                    <a:lnTo>
                      <a:pt x="32" y="17"/>
                    </a:lnTo>
                    <a:lnTo>
                      <a:pt x="44" y="22"/>
                    </a:lnTo>
                    <a:lnTo>
                      <a:pt x="44" y="27"/>
                    </a:lnTo>
                    <a:lnTo>
                      <a:pt x="44" y="41"/>
                    </a:lnTo>
                    <a:lnTo>
                      <a:pt x="13" y="41"/>
                    </a:lnTo>
                    <a:lnTo>
                      <a:pt x="2" y="41"/>
                    </a:lnTo>
                    <a:lnTo>
                      <a:pt x="2" y="41"/>
                    </a:lnTo>
                    <a:lnTo>
                      <a:pt x="0"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61" name="Freeform 3024"/>
              <p:cNvSpPr>
                <a:spLocks/>
              </p:cNvSpPr>
              <p:nvPr/>
            </p:nvSpPr>
            <p:spPr bwMode="auto">
              <a:xfrm>
                <a:off x="3572" y="1958"/>
                <a:ext cx="44" cy="39"/>
              </a:xfrm>
              <a:custGeom>
                <a:avLst/>
                <a:gdLst>
                  <a:gd name="T0" fmla="*/ 44 w 44"/>
                  <a:gd name="T1" fmla="*/ 0 h 39"/>
                  <a:gd name="T2" fmla="*/ 44 w 44"/>
                  <a:gd name="T3" fmla="*/ 36 h 39"/>
                  <a:gd name="T4" fmla="*/ 44 w 44"/>
                  <a:gd name="T5" fmla="*/ 37 h 39"/>
                  <a:gd name="T6" fmla="*/ 21 w 44"/>
                  <a:gd name="T7" fmla="*/ 36 h 39"/>
                  <a:gd name="T8" fmla="*/ 21 w 44"/>
                  <a:gd name="T9" fmla="*/ 39 h 39"/>
                  <a:gd name="T10" fmla="*/ 0 w 44"/>
                  <a:gd name="T11" fmla="*/ 39 h 39"/>
                  <a:gd name="T12" fmla="*/ 0 w 44"/>
                  <a:gd name="T13" fmla="*/ 37 h 39"/>
                  <a:gd name="T14" fmla="*/ 0 w 44"/>
                  <a:gd name="T15" fmla="*/ 34 h 39"/>
                  <a:gd name="T16" fmla="*/ 0 w 44"/>
                  <a:gd name="T17" fmla="*/ 32 h 39"/>
                  <a:gd name="T18" fmla="*/ 0 w 44"/>
                  <a:gd name="T19" fmla="*/ 32 h 39"/>
                  <a:gd name="T20" fmla="*/ 0 w 44"/>
                  <a:gd name="T21" fmla="*/ 29 h 39"/>
                  <a:gd name="T22" fmla="*/ 0 w 44"/>
                  <a:gd name="T23" fmla="*/ 29 h 39"/>
                  <a:gd name="T24" fmla="*/ 0 w 44"/>
                  <a:gd name="T25" fmla="*/ 15 h 39"/>
                  <a:gd name="T26" fmla="*/ 9 w 44"/>
                  <a:gd name="T27" fmla="*/ 15 h 39"/>
                  <a:gd name="T28" fmla="*/ 19 w 44"/>
                  <a:gd name="T29" fmla="*/ 9 h 39"/>
                  <a:gd name="T30" fmla="*/ 26 w 44"/>
                  <a:gd name="T31" fmla="*/ 9 h 39"/>
                  <a:gd name="T32" fmla="*/ 33 w 44"/>
                  <a:gd name="T33" fmla="*/ 5 h 39"/>
                  <a:gd name="T34" fmla="*/ 43 w 44"/>
                  <a:gd name="T35" fmla="*/ 7 h 39"/>
                  <a:gd name="T36" fmla="*/ 44 w 44"/>
                  <a:gd name="T3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39">
                    <a:moveTo>
                      <a:pt x="44" y="0"/>
                    </a:moveTo>
                    <a:lnTo>
                      <a:pt x="44" y="36"/>
                    </a:lnTo>
                    <a:lnTo>
                      <a:pt x="44" y="37"/>
                    </a:lnTo>
                    <a:lnTo>
                      <a:pt x="21" y="36"/>
                    </a:lnTo>
                    <a:lnTo>
                      <a:pt x="21" y="39"/>
                    </a:lnTo>
                    <a:lnTo>
                      <a:pt x="0" y="39"/>
                    </a:lnTo>
                    <a:lnTo>
                      <a:pt x="0" y="37"/>
                    </a:lnTo>
                    <a:lnTo>
                      <a:pt x="0" y="34"/>
                    </a:lnTo>
                    <a:lnTo>
                      <a:pt x="0" y="32"/>
                    </a:lnTo>
                    <a:lnTo>
                      <a:pt x="0" y="32"/>
                    </a:lnTo>
                    <a:lnTo>
                      <a:pt x="0" y="29"/>
                    </a:lnTo>
                    <a:lnTo>
                      <a:pt x="0" y="29"/>
                    </a:lnTo>
                    <a:lnTo>
                      <a:pt x="0" y="15"/>
                    </a:lnTo>
                    <a:lnTo>
                      <a:pt x="9" y="15"/>
                    </a:lnTo>
                    <a:lnTo>
                      <a:pt x="19" y="9"/>
                    </a:lnTo>
                    <a:lnTo>
                      <a:pt x="26" y="9"/>
                    </a:lnTo>
                    <a:lnTo>
                      <a:pt x="33" y="5"/>
                    </a:lnTo>
                    <a:lnTo>
                      <a:pt x="43" y="7"/>
                    </a:lnTo>
                    <a:lnTo>
                      <a:pt x="4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62" name="Freeform 3025"/>
              <p:cNvSpPr>
                <a:spLocks/>
              </p:cNvSpPr>
              <p:nvPr/>
            </p:nvSpPr>
            <p:spPr bwMode="auto">
              <a:xfrm>
                <a:off x="3572" y="1958"/>
                <a:ext cx="44" cy="39"/>
              </a:xfrm>
              <a:custGeom>
                <a:avLst/>
                <a:gdLst>
                  <a:gd name="T0" fmla="*/ 44 w 44"/>
                  <a:gd name="T1" fmla="*/ 0 h 39"/>
                  <a:gd name="T2" fmla="*/ 44 w 44"/>
                  <a:gd name="T3" fmla="*/ 36 h 39"/>
                  <a:gd name="T4" fmla="*/ 44 w 44"/>
                  <a:gd name="T5" fmla="*/ 37 h 39"/>
                  <a:gd name="T6" fmla="*/ 21 w 44"/>
                  <a:gd name="T7" fmla="*/ 36 h 39"/>
                  <a:gd name="T8" fmla="*/ 21 w 44"/>
                  <a:gd name="T9" fmla="*/ 39 h 39"/>
                  <a:gd name="T10" fmla="*/ 0 w 44"/>
                  <a:gd name="T11" fmla="*/ 39 h 39"/>
                  <a:gd name="T12" fmla="*/ 0 w 44"/>
                  <a:gd name="T13" fmla="*/ 37 h 39"/>
                  <a:gd name="T14" fmla="*/ 0 w 44"/>
                  <a:gd name="T15" fmla="*/ 34 h 39"/>
                  <a:gd name="T16" fmla="*/ 0 w 44"/>
                  <a:gd name="T17" fmla="*/ 32 h 39"/>
                  <a:gd name="T18" fmla="*/ 0 w 44"/>
                  <a:gd name="T19" fmla="*/ 32 h 39"/>
                  <a:gd name="T20" fmla="*/ 0 w 44"/>
                  <a:gd name="T21" fmla="*/ 29 h 39"/>
                  <a:gd name="T22" fmla="*/ 0 w 44"/>
                  <a:gd name="T23" fmla="*/ 29 h 39"/>
                  <a:gd name="T24" fmla="*/ 0 w 44"/>
                  <a:gd name="T25" fmla="*/ 15 h 39"/>
                  <a:gd name="T26" fmla="*/ 9 w 44"/>
                  <a:gd name="T27" fmla="*/ 15 h 39"/>
                  <a:gd name="T28" fmla="*/ 19 w 44"/>
                  <a:gd name="T29" fmla="*/ 9 h 39"/>
                  <a:gd name="T30" fmla="*/ 26 w 44"/>
                  <a:gd name="T31" fmla="*/ 9 h 39"/>
                  <a:gd name="T32" fmla="*/ 33 w 44"/>
                  <a:gd name="T33" fmla="*/ 5 h 39"/>
                  <a:gd name="T34" fmla="*/ 43 w 44"/>
                  <a:gd name="T35" fmla="*/ 7 h 39"/>
                  <a:gd name="T36" fmla="*/ 44 w 44"/>
                  <a:gd name="T3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39">
                    <a:moveTo>
                      <a:pt x="44" y="0"/>
                    </a:moveTo>
                    <a:lnTo>
                      <a:pt x="44" y="36"/>
                    </a:lnTo>
                    <a:lnTo>
                      <a:pt x="44" y="37"/>
                    </a:lnTo>
                    <a:lnTo>
                      <a:pt x="21" y="36"/>
                    </a:lnTo>
                    <a:lnTo>
                      <a:pt x="21" y="39"/>
                    </a:lnTo>
                    <a:lnTo>
                      <a:pt x="0" y="39"/>
                    </a:lnTo>
                    <a:lnTo>
                      <a:pt x="0" y="37"/>
                    </a:lnTo>
                    <a:lnTo>
                      <a:pt x="0" y="34"/>
                    </a:lnTo>
                    <a:lnTo>
                      <a:pt x="0" y="32"/>
                    </a:lnTo>
                    <a:lnTo>
                      <a:pt x="0" y="32"/>
                    </a:lnTo>
                    <a:lnTo>
                      <a:pt x="0" y="29"/>
                    </a:lnTo>
                    <a:lnTo>
                      <a:pt x="0" y="29"/>
                    </a:lnTo>
                    <a:lnTo>
                      <a:pt x="0" y="15"/>
                    </a:lnTo>
                    <a:lnTo>
                      <a:pt x="9" y="15"/>
                    </a:lnTo>
                    <a:lnTo>
                      <a:pt x="19" y="9"/>
                    </a:lnTo>
                    <a:lnTo>
                      <a:pt x="26" y="9"/>
                    </a:lnTo>
                    <a:lnTo>
                      <a:pt x="33" y="5"/>
                    </a:lnTo>
                    <a:lnTo>
                      <a:pt x="43" y="7"/>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63" name="Freeform 3026"/>
              <p:cNvSpPr>
                <a:spLocks/>
              </p:cNvSpPr>
              <p:nvPr/>
            </p:nvSpPr>
            <p:spPr bwMode="auto">
              <a:xfrm>
                <a:off x="3581" y="2160"/>
                <a:ext cx="32" cy="35"/>
              </a:xfrm>
              <a:custGeom>
                <a:avLst/>
                <a:gdLst>
                  <a:gd name="T0" fmla="*/ 32 w 32"/>
                  <a:gd name="T1" fmla="*/ 28 h 35"/>
                  <a:gd name="T2" fmla="*/ 32 w 32"/>
                  <a:gd name="T3" fmla="*/ 35 h 35"/>
                  <a:gd name="T4" fmla="*/ 0 w 32"/>
                  <a:gd name="T5" fmla="*/ 35 h 35"/>
                  <a:gd name="T6" fmla="*/ 0 w 32"/>
                  <a:gd name="T7" fmla="*/ 23 h 35"/>
                  <a:gd name="T8" fmla="*/ 0 w 32"/>
                  <a:gd name="T9" fmla="*/ 0 h 35"/>
                  <a:gd name="T10" fmla="*/ 30 w 32"/>
                  <a:gd name="T11" fmla="*/ 0 h 35"/>
                  <a:gd name="T12" fmla="*/ 32 w 32"/>
                  <a:gd name="T13" fmla="*/ 0 h 35"/>
                  <a:gd name="T14" fmla="*/ 32 w 32"/>
                  <a:gd name="T15" fmla="*/ 18 h 35"/>
                  <a:gd name="T16" fmla="*/ 32 w 32"/>
                  <a:gd name="T17"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5">
                    <a:moveTo>
                      <a:pt x="32" y="28"/>
                    </a:moveTo>
                    <a:lnTo>
                      <a:pt x="32" y="35"/>
                    </a:lnTo>
                    <a:lnTo>
                      <a:pt x="0" y="35"/>
                    </a:lnTo>
                    <a:lnTo>
                      <a:pt x="0" y="23"/>
                    </a:lnTo>
                    <a:lnTo>
                      <a:pt x="0" y="0"/>
                    </a:lnTo>
                    <a:lnTo>
                      <a:pt x="30" y="0"/>
                    </a:lnTo>
                    <a:lnTo>
                      <a:pt x="32" y="0"/>
                    </a:lnTo>
                    <a:lnTo>
                      <a:pt x="32" y="18"/>
                    </a:lnTo>
                    <a:lnTo>
                      <a:pt x="32" y="2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64" name="Freeform 3027"/>
              <p:cNvSpPr>
                <a:spLocks/>
              </p:cNvSpPr>
              <p:nvPr/>
            </p:nvSpPr>
            <p:spPr bwMode="auto">
              <a:xfrm>
                <a:off x="3581" y="2160"/>
                <a:ext cx="32" cy="35"/>
              </a:xfrm>
              <a:custGeom>
                <a:avLst/>
                <a:gdLst>
                  <a:gd name="T0" fmla="*/ 32 w 32"/>
                  <a:gd name="T1" fmla="*/ 28 h 35"/>
                  <a:gd name="T2" fmla="*/ 32 w 32"/>
                  <a:gd name="T3" fmla="*/ 35 h 35"/>
                  <a:gd name="T4" fmla="*/ 0 w 32"/>
                  <a:gd name="T5" fmla="*/ 35 h 35"/>
                  <a:gd name="T6" fmla="*/ 0 w 32"/>
                  <a:gd name="T7" fmla="*/ 23 h 35"/>
                  <a:gd name="T8" fmla="*/ 0 w 32"/>
                  <a:gd name="T9" fmla="*/ 0 h 35"/>
                  <a:gd name="T10" fmla="*/ 30 w 32"/>
                  <a:gd name="T11" fmla="*/ 0 h 35"/>
                  <a:gd name="T12" fmla="*/ 32 w 32"/>
                  <a:gd name="T13" fmla="*/ 0 h 35"/>
                  <a:gd name="T14" fmla="*/ 32 w 32"/>
                  <a:gd name="T15" fmla="*/ 18 h 35"/>
                  <a:gd name="T16" fmla="*/ 32 w 32"/>
                  <a:gd name="T17"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5">
                    <a:moveTo>
                      <a:pt x="32" y="28"/>
                    </a:moveTo>
                    <a:lnTo>
                      <a:pt x="32" y="35"/>
                    </a:lnTo>
                    <a:lnTo>
                      <a:pt x="0" y="35"/>
                    </a:lnTo>
                    <a:lnTo>
                      <a:pt x="0" y="23"/>
                    </a:lnTo>
                    <a:lnTo>
                      <a:pt x="0" y="0"/>
                    </a:lnTo>
                    <a:lnTo>
                      <a:pt x="30" y="0"/>
                    </a:lnTo>
                    <a:lnTo>
                      <a:pt x="32" y="0"/>
                    </a:lnTo>
                    <a:lnTo>
                      <a:pt x="32" y="18"/>
                    </a:lnTo>
                    <a:lnTo>
                      <a:pt x="32"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65" name="Freeform 3028"/>
              <p:cNvSpPr>
                <a:spLocks/>
              </p:cNvSpPr>
              <p:nvPr/>
            </p:nvSpPr>
            <p:spPr bwMode="auto">
              <a:xfrm>
                <a:off x="3718" y="1858"/>
                <a:ext cx="34" cy="31"/>
              </a:xfrm>
              <a:custGeom>
                <a:avLst/>
                <a:gdLst>
                  <a:gd name="T0" fmla="*/ 34 w 34"/>
                  <a:gd name="T1" fmla="*/ 25 h 31"/>
                  <a:gd name="T2" fmla="*/ 34 w 34"/>
                  <a:gd name="T3" fmla="*/ 29 h 31"/>
                  <a:gd name="T4" fmla="*/ 9 w 34"/>
                  <a:gd name="T5" fmla="*/ 31 h 31"/>
                  <a:gd name="T6" fmla="*/ 0 w 34"/>
                  <a:gd name="T7" fmla="*/ 31 h 31"/>
                  <a:gd name="T8" fmla="*/ 0 w 34"/>
                  <a:gd name="T9" fmla="*/ 0 h 31"/>
                  <a:gd name="T10" fmla="*/ 31 w 34"/>
                  <a:gd name="T11" fmla="*/ 0 h 31"/>
                  <a:gd name="T12" fmla="*/ 29 w 34"/>
                  <a:gd name="T13" fmla="*/ 0 h 31"/>
                  <a:gd name="T14" fmla="*/ 29 w 34"/>
                  <a:gd name="T15" fmla="*/ 3 h 31"/>
                  <a:gd name="T16" fmla="*/ 29 w 34"/>
                  <a:gd name="T17" fmla="*/ 7 h 31"/>
                  <a:gd name="T18" fmla="*/ 31 w 34"/>
                  <a:gd name="T19" fmla="*/ 12 h 31"/>
                  <a:gd name="T20" fmla="*/ 31 w 34"/>
                  <a:gd name="T21" fmla="*/ 20 h 31"/>
                  <a:gd name="T22" fmla="*/ 34 w 34"/>
                  <a:gd name="T23"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
                    <a:moveTo>
                      <a:pt x="34" y="25"/>
                    </a:moveTo>
                    <a:lnTo>
                      <a:pt x="34" y="29"/>
                    </a:lnTo>
                    <a:lnTo>
                      <a:pt x="9" y="31"/>
                    </a:lnTo>
                    <a:lnTo>
                      <a:pt x="0" y="31"/>
                    </a:lnTo>
                    <a:lnTo>
                      <a:pt x="0" y="0"/>
                    </a:lnTo>
                    <a:lnTo>
                      <a:pt x="31" y="0"/>
                    </a:lnTo>
                    <a:lnTo>
                      <a:pt x="29" y="0"/>
                    </a:lnTo>
                    <a:lnTo>
                      <a:pt x="29" y="3"/>
                    </a:lnTo>
                    <a:lnTo>
                      <a:pt x="29" y="7"/>
                    </a:lnTo>
                    <a:lnTo>
                      <a:pt x="31" y="12"/>
                    </a:lnTo>
                    <a:lnTo>
                      <a:pt x="31" y="20"/>
                    </a:lnTo>
                    <a:lnTo>
                      <a:pt x="34"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66" name="Freeform 3029"/>
              <p:cNvSpPr>
                <a:spLocks/>
              </p:cNvSpPr>
              <p:nvPr/>
            </p:nvSpPr>
            <p:spPr bwMode="auto">
              <a:xfrm>
                <a:off x="3718" y="1858"/>
                <a:ext cx="34" cy="31"/>
              </a:xfrm>
              <a:custGeom>
                <a:avLst/>
                <a:gdLst>
                  <a:gd name="T0" fmla="*/ 34 w 34"/>
                  <a:gd name="T1" fmla="*/ 25 h 31"/>
                  <a:gd name="T2" fmla="*/ 34 w 34"/>
                  <a:gd name="T3" fmla="*/ 29 h 31"/>
                  <a:gd name="T4" fmla="*/ 9 w 34"/>
                  <a:gd name="T5" fmla="*/ 31 h 31"/>
                  <a:gd name="T6" fmla="*/ 0 w 34"/>
                  <a:gd name="T7" fmla="*/ 31 h 31"/>
                  <a:gd name="T8" fmla="*/ 0 w 34"/>
                  <a:gd name="T9" fmla="*/ 0 h 31"/>
                  <a:gd name="T10" fmla="*/ 31 w 34"/>
                  <a:gd name="T11" fmla="*/ 0 h 31"/>
                  <a:gd name="T12" fmla="*/ 29 w 34"/>
                  <a:gd name="T13" fmla="*/ 0 h 31"/>
                  <a:gd name="T14" fmla="*/ 29 w 34"/>
                  <a:gd name="T15" fmla="*/ 3 h 31"/>
                  <a:gd name="T16" fmla="*/ 29 w 34"/>
                  <a:gd name="T17" fmla="*/ 7 h 31"/>
                  <a:gd name="T18" fmla="*/ 31 w 34"/>
                  <a:gd name="T19" fmla="*/ 12 h 31"/>
                  <a:gd name="T20" fmla="*/ 31 w 34"/>
                  <a:gd name="T21" fmla="*/ 20 h 31"/>
                  <a:gd name="T22" fmla="*/ 34 w 34"/>
                  <a:gd name="T23"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
                    <a:moveTo>
                      <a:pt x="34" y="25"/>
                    </a:moveTo>
                    <a:lnTo>
                      <a:pt x="34" y="29"/>
                    </a:lnTo>
                    <a:lnTo>
                      <a:pt x="9" y="31"/>
                    </a:lnTo>
                    <a:lnTo>
                      <a:pt x="0" y="31"/>
                    </a:lnTo>
                    <a:lnTo>
                      <a:pt x="0" y="0"/>
                    </a:lnTo>
                    <a:lnTo>
                      <a:pt x="31" y="0"/>
                    </a:lnTo>
                    <a:lnTo>
                      <a:pt x="29" y="0"/>
                    </a:lnTo>
                    <a:lnTo>
                      <a:pt x="29" y="3"/>
                    </a:lnTo>
                    <a:lnTo>
                      <a:pt x="29" y="7"/>
                    </a:lnTo>
                    <a:lnTo>
                      <a:pt x="31" y="12"/>
                    </a:lnTo>
                    <a:lnTo>
                      <a:pt x="31" y="20"/>
                    </a:lnTo>
                    <a:lnTo>
                      <a:pt x="34"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67" name="Freeform 3030"/>
              <p:cNvSpPr>
                <a:spLocks/>
              </p:cNvSpPr>
              <p:nvPr/>
            </p:nvSpPr>
            <p:spPr bwMode="auto">
              <a:xfrm>
                <a:off x="3769" y="1956"/>
                <a:ext cx="42" cy="38"/>
              </a:xfrm>
              <a:custGeom>
                <a:avLst/>
                <a:gdLst>
                  <a:gd name="T0" fmla="*/ 37 w 42"/>
                  <a:gd name="T1" fmla="*/ 0 h 38"/>
                  <a:gd name="T2" fmla="*/ 41 w 42"/>
                  <a:gd name="T3" fmla="*/ 14 h 38"/>
                  <a:gd name="T4" fmla="*/ 41 w 42"/>
                  <a:gd name="T5" fmla="*/ 14 h 38"/>
                  <a:gd name="T6" fmla="*/ 39 w 42"/>
                  <a:gd name="T7" fmla="*/ 17 h 38"/>
                  <a:gd name="T8" fmla="*/ 39 w 42"/>
                  <a:gd name="T9" fmla="*/ 17 h 38"/>
                  <a:gd name="T10" fmla="*/ 39 w 42"/>
                  <a:gd name="T11" fmla="*/ 19 h 38"/>
                  <a:gd name="T12" fmla="*/ 42 w 42"/>
                  <a:gd name="T13" fmla="*/ 29 h 38"/>
                  <a:gd name="T14" fmla="*/ 36 w 42"/>
                  <a:gd name="T15" fmla="*/ 31 h 38"/>
                  <a:gd name="T16" fmla="*/ 32 w 42"/>
                  <a:gd name="T17" fmla="*/ 36 h 38"/>
                  <a:gd name="T18" fmla="*/ 24 w 42"/>
                  <a:gd name="T19" fmla="*/ 38 h 38"/>
                  <a:gd name="T20" fmla="*/ 12 w 42"/>
                  <a:gd name="T21" fmla="*/ 38 h 38"/>
                  <a:gd name="T22" fmla="*/ 12 w 42"/>
                  <a:gd name="T23" fmla="*/ 33 h 38"/>
                  <a:gd name="T24" fmla="*/ 7 w 42"/>
                  <a:gd name="T25" fmla="*/ 33 h 38"/>
                  <a:gd name="T26" fmla="*/ 7 w 42"/>
                  <a:gd name="T27" fmla="*/ 26 h 38"/>
                  <a:gd name="T28" fmla="*/ 2 w 42"/>
                  <a:gd name="T29" fmla="*/ 26 h 38"/>
                  <a:gd name="T30" fmla="*/ 0 w 42"/>
                  <a:gd name="T31" fmla="*/ 12 h 38"/>
                  <a:gd name="T32" fmla="*/ 7 w 42"/>
                  <a:gd name="T33" fmla="*/ 11 h 38"/>
                  <a:gd name="T34" fmla="*/ 5 w 42"/>
                  <a:gd name="T35" fmla="*/ 2 h 38"/>
                  <a:gd name="T36" fmla="*/ 37 w 42"/>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38">
                    <a:moveTo>
                      <a:pt x="37" y="0"/>
                    </a:moveTo>
                    <a:lnTo>
                      <a:pt x="41" y="14"/>
                    </a:lnTo>
                    <a:lnTo>
                      <a:pt x="41" y="14"/>
                    </a:lnTo>
                    <a:lnTo>
                      <a:pt x="39" y="17"/>
                    </a:lnTo>
                    <a:lnTo>
                      <a:pt x="39" y="17"/>
                    </a:lnTo>
                    <a:lnTo>
                      <a:pt x="39" y="19"/>
                    </a:lnTo>
                    <a:lnTo>
                      <a:pt x="42" y="29"/>
                    </a:lnTo>
                    <a:lnTo>
                      <a:pt x="36" y="31"/>
                    </a:lnTo>
                    <a:lnTo>
                      <a:pt x="32" y="36"/>
                    </a:lnTo>
                    <a:lnTo>
                      <a:pt x="24" y="38"/>
                    </a:lnTo>
                    <a:lnTo>
                      <a:pt x="12" y="38"/>
                    </a:lnTo>
                    <a:lnTo>
                      <a:pt x="12" y="33"/>
                    </a:lnTo>
                    <a:lnTo>
                      <a:pt x="7" y="33"/>
                    </a:lnTo>
                    <a:lnTo>
                      <a:pt x="7" y="26"/>
                    </a:lnTo>
                    <a:lnTo>
                      <a:pt x="2" y="26"/>
                    </a:lnTo>
                    <a:lnTo>
                      <a:pt x="0" y="12"/>
                    </a:lnTo>
                    <a:lnTo>
                      <a:pt x="7" y="11"/>
                    </a:lnTo>
                    <a:lnTo>
                      <a:pt x="5" y="2"/>
                    </a:lnTo>
                    <a:lnTo>
                      <a:pt x="3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68" name="Freeform 3031"/>
              <p:cNvSpPr>
                <a:spLocks/>
              </p:cNvSpPr>
              <p:nvPr/>
            </p:nvSpPr>
            <p:spPr bwMode="auto">
              <a:xfrm>
                <a:off x="3769" y="1956"/>
                <a:ext cx="42" cy="38"/>
              </a:xfrm>
              <a:custGeom>
                <a:avLst/>
                <a:gdLst>
                  <a:gd name="T0" fmla="*/ 37 w 42"/>
                  <a:gd name="T1" fmla="*/ 0 h 38"/>
                  <a:gd name="T2" fmla="*/ 41 w 42"/>
                  <a:gd name="T3" fmla="*/ 14 h 38"/>
                  <a:gd name="T4" fmla="*/ 41 w 42"/>
                  <a:gd name="T5" fmla="*/ 14 h 38"/>
                  <a:gd name="T6" fmla="*/ 39 w 42"/>
                  <a:gd name="T7" fmla="*/ 17 h 38"/>
                  <a:gd name="T8" fmla="*/ 39 w 42"/>
                  <a:gd name="T9" fmla="*/ 17 h 38"/>
                  <a:gd name="T10" fmla="*/ 39 w 42"/>
                  <a:gd name="T11" fmla="*/ 19 h 38"/>
                  <a:gd name="T12" fmla="*/ 42 w 42"/>
                  <a:gd name="T13" fmla="*/ 29 h 38"/>
                  <a:gd name="T14" fmla="*/ 36 w 42"/>
                  <a:gd name="T15" fmla="*/ 31 h 38"/>
                  <a:gd name="T16" fmla="*/ 32 w 42"/>
                  <a:gd name="T17" fmla="*/ 36 h 38"/>
                  <a:gd name="T18" fmla="*/ 24 w 42"/>
                  <a:gd name="T19" fmla="*/ 38 h 38"/>
                  <a:gd name="T20" fmla="*/ 12 w 42"/>
                  <a:gd name="T21" fmla="*/ 38 h 38"/>
                  <a:gd name="T22" fmla="*/ 12 w 42"/>
                  <a:gd name="T23" fmla="*/ 33 h 38"/>
                  <a:gd name="T24" fmla="*/ 7 w 42"/>
                  <a:gd name="T25" fmla="*/ 33 h 38"/>
                  <a:gd name="T26" fmla="*/ 7 w 42"/>
                  <a:gd name="T27" fmla="*/ 26 h 38"/>
                  <a:gd name="T28" fmla="*/ 2 w 42"/>
                  <a:gd name="T29" fmla="*/ 26 h 38"/>
                  <a:gd name="T30" fmla="*/ 0 w 42"/>
                  <a:gd name="T31" fmla="*/ 12 h 38"/>
                  <a:gd name="T32" fmla="*/ 7 w 42"/>
                  <a:gd name="T33" fmla="*/ 11 h 38"/>
                  <a:gd name="T34" fmla="*/ 5 w 42"/>
                  <a:gd name="T35" fmla="*/ 2 h 38"/>
                  <a:gd name="T36" fmla="*/ 37 w 42"/>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38">
                    <a:moveTo>
                      <a:pt x="37" y="0"/>
                    </a:moveTo>
                    <a:lnTo>
                      <a:pt x="41" y="14"/>
                    </a:lnTo>
                    <a:lnTo>
                      <a:pt x="41" y="14"/>
                    </a:lnTo>
                    <a:lnTo>
                      <a:pt x="39" y="17"/>
                    </a:lnTo>
                    <a:lnTo>
                      <a:pt x="39" y="17"/>
                    </a:lnTo>
                    <a:lnTo>
                      <a:pt x="39" y="19"/>
                    </a:lnTo>
                    <a:lnTo>
                      <a:pt x="42" y="29"/>
                    </a:lnTo>
                    <a:lnTo>
                      <a:pt x="36" y="31"/>
                    </a:lnTo>
                    <a:lnTo>
                      <a:pt x="32" y="36"/>
                    </a:lnTo>
                    <a:lnTo>
                      <a:pt x="24" y="38"/>
                    </a:lnTo>
                    <a:lnTo>
                      <a:pt x="12" y="38"/>
                    </a:lnTo>
                    <a:lnTo>
                      <a:pt x="12" y="33"/>
                    </a:lnTo>
                    <a:lnTo>
                      <a:pt x="7" y="33"/>
                    </a:lnTo>
                    <a:lnTo>
                      <a:pt x="7" y="26"/>
                    </a:lnTo>
                    <a:lnTo>
                      <a:pt x="2" y="26"/>
                    </a:lnTo>
                    <a:lnTo>
                      <a:pt x="0" y="12"/>
                    </a:lnTo>
                    <a:lnTo>
                      <a:pt x="7" y="11"/>
                    </a:lnTo>
                    <a:lnTo>
                      <a:pt x="5" y="2"/>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69" name="Freeform 3032"/>
              <p:cNvSpPr>
                <a:spLocks/>
              </p:cNvSpPr>
              <p:nvPr/>
            </p:nvSpPr>
            <p:spPr bwMode="auto">
              <a:xfrm>
                <a:off x="3622" y="1882"/>
                <a:ext cx="35" cy="35"/>
              </a:xfrm>
              <a:custGeom>
                <a:avLst/>
                <a:gdLst>
                  <a:gd name="T0" fmla="*/ 35 w 35"/>
                  <a:gd name="T1" fmla="*/ 0 h 35"/>
                  <a:gd name="T2" fmla="*/ 35 w 35"/>
                  <a:gd name="T3" fmla="*/ 34 h 35"/>
                  <a:gd name="T4" fmla="*/ 20 w 35"/>
                  <a:gd name="T5" fmla="*/ 34 h 35"/>
                  <a:gd name="T6" fmla="*/ 8 w 35"/>
                  <a:gd name="T7" fmla="*/ 35 h 35"/>
                  <a:gd name="T8" fmla="*/ 1 w 35"/>
                  <a:gd name="T9" fmla="*/ 35 h 35"/>
                  <a:gd name="T10" fmla="*/ 0 w 35"/>
                  <a:gd name="T11" fmla="*/ 8 h 35"/>
                  <a:gd name="T12" fmla="*/ 0 w 35"/>
                  <a:gd name="T13" fmla="*/ 1 h 35"/>
                  <a:gd name="T14" fmla="*/ 35 w 35"/>
                  <a:gd name="T15" fmla="*/ 0 h 35"/>
                  <a:gd name="T16" fmla="*/ 35 w 35"/>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35" y="0"/>
                    </a:moveTo>
                    <a:lnTo>
                      <a:pt x="35" y="34"/>
                    </a:lnTo>
                    <a:lnTo>
                      <a:pt x="20" y="34"/>
                    </a:lnTo>
                    <a:lnTo>
                      <a:pt x="8" y="35"/>
                    </a:lnTo>
                    <a:lnTo>
                      <a:pt x="1" y="35"/>
                    </a:lnTo>
                    <a:lnTo>
                      <a:pt x="0" y="8"/>
                    </a:lnTo>
                    <a:lnTo>
                      <a:pt x="0" y="1"/>
                    </a:lnTo>
                    <a:lnTo>
                      <a:pt x="35" y="0"/>
                    </a:lnTo>
                    <a:lnTo>
                      <a:pt x="3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70" name="Freeform 3033"/>
              <p:cNvSpPr>
                <a:spLocks/>
              </p:cNvSpPr>
              <p:nvPr/>
            </p:nvSpPr>
            <p:spPr bwMode="auto">
              <a:xfrm>
                <a:off x="3622" y="1882"/>
                <a:ext cx="35" cy="35"/>
              </a:xfrm>
              <a:custGeom>
                <a:avLst/>
                <a:gdLst>
                  <a:gd name="T0" fmla="*/ 35 w 35"/>
                  <a:gd name="T1" fmla="*/ 0 h 35"/>
                  <a:gd name="T2" fmla="*/ 35 w 35"/>
                  <a:gd name="T3" fmla="*/ 34 h 35"/>
                  <a:gd name="T4" fmla="*/ 20 w 35"/>
                  <a:gd name="T5" fmla="*/ 34 h 35"/>
                  <a:gd name="T6" fmla="*/ 8 w 35"/>
                  <a:gd name="T7" fmla="*/ 35 h 35"/>
                  <a:gd name="T8" fmla="*/ 1 w 35"/>
                  <a:gd name="T9" fmla="*/ 35 h 35"/>
                  <a:gd name="T10" fmla="*/ 0 w 35"/>
                  <a:gd name="T11" fmla="*/ 8 h 35"/>
                  <a:gd name="T12" fmla="*/ 0 w 35"/>
                  <a:gd name="T13" fmla="*/ 1 h 35"/>
                  <a:gd name="T14" fmla="*/ 35 w 35"/>
                  <a:gd name="T15" fmla="*/ 0 h 35"/>
                  <a:gd name="T16" fmla="*/ 35 w 35"/>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35" y="0"/>
                    </a:moveTo>
                    <a:lnTo>
                      <a:pt x="35" y="34"/>
                    </a:lnTo>
                    <a:lnTo>
                      <a:pt x="20" y="34"/>
                    </a:lnTo>
                    <a:lnTo>
                      <a:pt x="8" y="35"/>
                    </a:lnTo>
                    <a:lnTo>
                      <a:pt x="1" y="35"/>
                    </a:lnTo>
                    <a:lnTo>
                      <a:pt x="0" y="8"/>
                    </a:lnTo>
                    <a:lnTo>
                      <a:pt x="0" y="1"/>
                    </a:lnTo>
                    <a:lnTo>
                      <a:pt x="35" y="0"/>
                    </a:lnTo>
                    <a:lnTo>
                      <a:pt x="3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71" name="Freeform 3034"/>
              <p:cNvSpPr>
                <a:spLocks/>
              </p:cNvSpPr>
              <p:nvPr/>
            </p:nvSpPr>
            <p:spPr bwMode="auto">
              <a:xfrm>
                <a:off x="3594" y="1890"/>
                <a:ext cx="36" cy="38"/>
              </a:xfrm>
              <a:custGeom>
                <a:avLst/>
                <a:gdLst>
                  <a:gd name="T0" fmla="*/ 34 w 36"/>
                  <a:gd name="T1" fmla="*/ 36 h 38"/>
                  <a:gd name="T2" fmla="*/ 2 w 36"/>
                  <a:gd name="T3" fmla="*/ 38 h 38"/>
                  <a:gd name="T4" fmla="*/ 2 w 36"/>
                  <a:gd name="T5" fmla="*/ 19 h 38"/>
                  <a:gd name="T6" fmla="*/ 0 w 36"/>
                  <a:gd name="T7" fmla="*/ 2 h 38"/>
                  <a:gd name="T8" fmla="*/ 28 w 36"/>
                  <a:gd name="T9" fmla="*/ 0 h 38"/>
                  <a:gd name="T10" fmla="*/ 29 w 36"/>
                  <a:gd name="T11" fmla="*/ 27 h 38"/>
                  <a:gd name="T12" fmla="*/ 36 w 36"/>
                  <a:gd name="T13" fmla="*/ 27 h 38"/>
                  <a:gd name="T14" fmla="*/ 34 w 36"/>
                  <a:gd name="T15" fmla="*/ 36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8">
                    <a:moveTo>
                      <a:pt x="34" y="36"/>
                    </a:moveTo>
                    <a:lnTo>
                      <a:pt x="2" y="38"/>
                    </a:lnTo>
                    <a:lnTo>
                      <a:pt x="2" y="19"/>
                    </a:lnTo>
                    <a:lnTo>
                      <a:pt x="0" y="2"/>
                    </a:lnTo>
                    <a:lnTo>
                      <a:pt x="28" y="0"/>
                    </a:lnTo>
                    <a:lnTo>
                      <a:pt x="29" y="27"/>
                    </a:lnTo>
                    <a:lnTo>
                      <a:pt x="36" y="27"/>
                    </a:lnTo>
                    <a:lnTo>
                      <a:pt x="34"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72" name="Freeform 3035"/>
              <p:cNvSpPr>
                <a:spLocks/>
              </p:cNvSpPr>
              <p:nvPr/>
            </p:nvSpPr>
            <p:spPr bwMode="auto">
              <a:xfrm>
                <a:off x="3594" y="1890"/>
                <a:ext cx="36" cy="38"/>
              </a:xfrm>
              <a:custGeom>
                <a:avLst/>
                <a:gdLst>
                  <a:gd name="T0" fmla="*/ 34 w 36"/>
                  <a:gd name="T1" fmla="*/ 36 h 38"/>
                  <a:gd name="T2" fmla="*/ 2 w 36"/>
                  <a:gd name="T3" fmla="*/ 38 h 38"/>
                  <a:gd name="T4" fmla="*/ 2 w 36"/>
                  <a:gd name="T5" fmla="*/ 19 h 38"/>
                  <a:gd name="T6" fmla="*/ 0 w 36"/>
                  <a:gd name="T7" fmla="*/ 2 h 38"/>
                  <a:gd name="T8" fmla="*/ 28 w 36"/>
                  <a:gd name="T9" fmla="*/ 0 h 38"/>
                  <a:gd name="T10" fmla="*/ 29 w 36"/>
                  <a:gd name="T11" fmla="*/ 27 h 38"/>
                  <a:gd name="T12" fmla="*/ 36 w 36"/>
                  <a:gd name="T13" fmla="*/ 27 h 38"/>
                  <a:gd name="T14" fmla="*/ 34 w 36"/>
                  <a:gd name="T15" fmla="*/ 36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8">
                    <a:moveTo>
                      <a:pt x="34" y="36"/>
                    </a:moveTo>
                    <a:lnTo>
                      <a:pt x="2" y="38"/>
                    </a:lnTo>
                    <a:lnTo>
                      <a:pt x="2" y="19"/>
                    </a:lnTo>
                    <a:lnTo>
                      <a:pt x="0" y="2"/>
                    </a:lnTo>
                    <a:lnTo>
                      <a:pt x="28" y="0"/>
                    </a:lnTo>
                    <a:lnTo>
                      <a:pt x="29" y="27"/>
                    </a:lnTo>
                    <a:lnTo>
                      <a:pt x="36" y="27"/>
                    </a:lnTo>
                    <a:lnTo>
                      <a:pt x="34"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73" name="Freeform 3036"/>
              <p:cNvSpPr>
                <a:spLocks/>
              </p:cNvSpPr>
              <p:nvPr/>
            </p:nvSpPr>
            <p:spPr bwMode="auto">
              <a:xfrm>
                <a:off x="3542" y="2212"/>
                <a:ext cx="39" cy="27"/>
              </a:xfrm>
              <a:custGeom>
                <a:avLst/>
                <a:gdLst>
                  <a:gd name="T0" fmla="*/ 39 w 39"/>
                  <a:gd name="T1" fmla="*/ 2 h 27"/>
                  <a:gd name="T2" fmla="*/ 39 w 39"/>
                  <a:gd name="T3" fmla="*/ 26 h 27"/>
                  <a:gd name="T4" fmla="*/ 37 w 39"/>
                  <a:gd name="T5" fmla="*/ 26 h 27"/>
                  <a:gd name="T6" fmla="*/ 37 w 39"/>
                  <a:gd name="T7" fmla="*/ 26 h 27"/>
                  <a:gd name="T8" fmla="*/ 36 w 39"/>
                  <a:gd name="T9" fmla="*/ 26 h 27"/>
                  <a:gd name="T10" fmla="*/ 36 w 39"/>
                  <a:gd name="T11" fmla="*/ 26 h 27"/>
                  <a:gd name="T12" fmla="*/ 7 w 39"/>
                  <a:gd name="T13" fmla="*/ 27 h 27"/>
                  <a:gd name="T14" fmla="*/ 3 w 39"/>
                  <a:gd name="T15" fmla="*/ 27 h 27"/>
                  <a:gd name="T16" fmla="*/ 0 w 39"/>
                  <a:gd name="T17" fmla="*/ 27 h 27"/>
                  <a:gd name="T18" fmla="*/ 0 w 39"/>
                  <a:gd name="T19" fmla="*/ 26 h 27"/>
                  <a:gd name="T20" fmla="*/ 0 w 39"/>
                  <a:gd name="T21" fmla="*/ 26 h 27"/>
                  <a:gd name="T22" fmla="*/ 0 w 39"/>
                  <a:gd name="T23" fmla="*/ 24 h 27"/>
                  <a:gd name="T24" fmla="*/ 0 w 39"/>
                  <a:gd name="T25" fmla="*/ 22 h 27"/>
                  <a:gd name="T26" fmla="*/ 0 w 39"/>
                  <a:gd name="T27" fmla="*/ 22 h 27"/>
                  <a:gd name="T28" fmla="*/ 0 w 39"/>
                  <a:gd name="T29" fmla="*/ 19 h 27"/>
                  <a:gd name="T30" fmla="*/ 0 w 39"/>
                  <a:gd name="T31" fmla="*/ 17 h 27"/>
                  <a:gd name="T32" fmla="*/ 0 w 39"/>
                  <a:gd name="T33" fmla="*/ 15 h 27"/>
                  <a:gd name="T34" fmla="*/ 0 w 39"/>
                  <a:gd name="T35" fmla="*/ 15 h 27"/>
                  <a:gd name="T36" fmla="*/ 0 w 39"/>
                  <a:gd name="T37" fmla="*/ 10 h 27"/>
                  <a:gd name="T38" fmla="*/ 0 w 39"/>
                  <a:gd name="T39" fmla="*/ 10 h 27"/>
                  <a:gd name="T40" fmla="*/ 0 w 39"/>
                  <a:gd name="T41" fmla="*/ 7 h 27"/>
                  <a:gd name="T42" fmla="*/ 0 w 39"/>
                  <a:gd name="T43" fmla="*/ 0 h 27"/>
                  <a:gd name="T44" fmla="*/ 39 w 39"/>
                  <a:gd name="T45"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27">
                    <a:moveTo>
                      <a:pt x="39" y="2"/>
                    </a:moveTo>
                    <a:lnTo>
                      <a:pt x="39" y="26"/>
                    </a:lnTo>
                    <a:lnTo>
                      <a:pt x="37" y="26"/>
                    </a:lnTo>
                    <a:lnTo>
                      <a:pt x="37" y="26"/>
                    </a:lnTo>
                    <a:lnTo>
                      <a:pt x="36" y="26"/>
                    </a:lnTo>
                    <a:lnTo>
                      <a:pt x="36" y="26"/>
                    </a:lnTo>
                    <a:lnTo>
                      <a:pt x="7" y="27"/>
                    </a:lnTo>
                    <a:lnTo>
                      <a:pt x="3" y="27"/>
                    </a:lnTo>
                    <a:lnTo>
                      <a:pt x="0" y="27"/>
                    </a:lnTo>
                    <a:lnTo>
                      <a:pt x="0" y="26"/>
                    </a:lnTo>
                    <a:lnTo>
                      <a:pt x="0" y="26"/>
                    </a:lnTo>
                    <a:lnTo>
                      <a:pt x="0" y="24"/>
                    </a:lnTo>
                    <a:lnTo>
                      <a:pt x="0" y="22"/>
                    </a:lnTo>
                    <a:lnTo>
                      <a:pt x="0" y="22"/>
                    </a:lnTo>
                    <a:lnTo>
                      <a:pt x="0" y="19"/>
                    </a:lnTo>
                    <a:lnTo>
                      <a:pt x="0" y="17"/>
                    </a:lnTo>
                    <a:lnTo>
                      <a:pt x="0" y="15"/>
                    </a:lnTo>
                    <a:lnTo>
                      <a:pt x="0" y="15"/>
                    </a:lnTo>
                    <a:lnTo>
                      <a:pt x="0" y="10"/>
                    </a:lnTo>
                    <a:lnTo>
                      <a:pt x="0" y="10"/>
                    </a:lnTo>
                    <a:lnTo>
                      <a:pt x="0" y="7"/>
                    </a:lnTo>
                    <a:lnTo>
                      <a:pt x="0" y="0"/>
                    </a:lnTo>
                    <a:lnTo>
                      <a:pt x="3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74" name="Freeform 3037"/>
              <p:cNvSpPr>
                <a:spLocks/>
              </p:cNvSpPr>
              <p:nvPr/>
            </p:nvSpPr>
            <p:spPr bwMode="auto">
              <a:xfrm>
                <a:off x="3542" y="2212"/>
                <a:ext cx="39" cy="27"/>
              </a:xfrm>
              <a:custGeom>
                <a:avLst/>
                <a:gdLst>
                  <a:gd name="T0" fmla="*/ 39 w 39"/>
                  <a:gd name="T1" fmla="*/ 2 h 27"/>
                  <a:gd name="T2" fmla="*/ 39 w 39"/>
                  <a:gd name="T3" fmla="*/ 26 h 27"/>
                  <a:gd name="T4" fmla="*/ 37 w 39"/>
                  <a:gd name="T5" fmla="*/ 26 h 27"/>
                  <a:gd name="T6" fmla="*/ 37 w 39"/>
                  <a:gd name="T7" fmla="*/ 26 h 27"/>
                  <a:gd name="T8" fmla="*/ 36 w 39"/>
                  <a:gd name="T9" fmla="*/ 26 h 27"/>
                  <a:gd name="T10" fmla="*/ 36 w 39"/>
                  <a:gd name="T11" fmla="*/ 26 h 27"/>
                  <a:gd name="T12" fmla="*/ 7 w 39"/>
                  <a:gd name="T13" fmla="*/ 27 h 27"/>
                  <a:gd name="T14" fmla="*/ 3 w 39"/>
                  <a:gd name="T15" fmla="*/ 27 h 27"/>
                  <a:gd name="T16" fmla="*/ 0 w 39"/>
                  <a:gd name="T17" fmla="*/ 27 h 27"/>
                  <a:gd name="T18" fmla="*/ 0 w 39"/>
                  <a:gd name="T19" fmla="*/ 26 h 27"/>
                  <a:gd name="T20" fmla="*/ 0 w 39"/>
                  <a:gd name="T21" fmla="*/ 26 h 27"/>
                  <a:gd name="T22" fmla="*/ 0 w 39"/>
                  <a:gd name="T23" fmla="*/ 24 h 27"/>
                  <a:gd name="T24" fmla="*/ 0 w 39"/>
                  <a:gd name="T25" fmla="*/ 22 h 27"/>
                  <a:gd name="T26" fmla="*/ 0 w 39"/>
                  <a:gd name="T27" fmla="*/ 22 h 27"/>
                  <a:gd name="T28" fmla="*/ 0 w 39"/>
                  <a:gd name="T29" fmla="*/ 19 h 27"/>
                  <a:gd name="T30" fmla="*/ 0 w 39"/>
                  <a:gd name="T31" fmla="*/ 17 h 27"/>
                  <a:gd name="T32" fmla="*/ 0 w 39"/>
                  <a:gd name="T33" fmla="*/ 15 h 27"/>
                  <a:gd name="T34" fmla="*/ 0 w 39"/>
                  <a:gd name="T35" fmla="*/ 15 h 27"/>
                  <a:gd name="T36" fmla="*/ 0 w 39"/>
                  <a:gd name="T37" fmla="*/ 10 h 27"/>
                  <a:gd name="T38" fmla="*/ 0 w 39"/>
                  <a:gd name="T39" fmla="*/ 10 h 27"/>
                  <a:gd name="T40" fmla="*/ 0 w 39"/>
                  <a:gd name="T41" fmla="*/ 7 h 27"/>
                  <a:gd name="T42" fmla="*/ 0 w 39"/>
                  <a:gd name="T43" fmla="*/ 0 h 27"/>
                  <a:gd name="T44" fmla="*/ 39 w 39"/>
                  <a:gd name="T45"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27">
                    <a:moveTo>
                      <a:pt x="39" y="2"/>
                    </a:moveTo>
                    <a:lnTo>
                      <a:pt x="39" y="26"/>
                    </a:lnTo>
                    <a:lnTo>
                      <a:pt x="37" y="26"/>
                    </a:lnTo>
                    <a:lnTo>
                      <a:pt x="37" y="26"/>
                    </a:lnTo>
                    <a:lnTo>
                      <a:pt x="36" y="26"/>
                    </a:lnTo>
                    <a:lnTo>
                      <a:pt x="36" y="26"/>
                    </a:lnTo>
                    <a:lnTo>
                      <a:pt x="7" y="27"/>
                    </a:lnTo>
                    <a:lnTo>
                      <a:pt x="3" y="27"/>
                    </a:lnTo>
                    <a:lnTo>
                      <a:pt x="0" y="27"/>
                    </a:lnTo>
                    <a:lnTo>
                      <a:pt x="0" y="26"/>
                    </a:lnTo>
                    <a:lnTo>
                      <a:pt x="0" y="26"/>
                    </a:lnTo>
                    <a:lnTo>
                      <a:pt x="0" y="24"/>
                    </a:lnTo>
                    <a:lnTo>
                      <a:pt x="0" y="22"/>
                    </a:lnTo>
                    <a:lnTo>
                      <a:pt x="0" y="22"/>
                    </a:lnTo>
                    <a:lnTo>
                      <a:pt x="0" y="19"/>
                    </a:lnTo>
                    <a:lnTo>
                      <a:pt x="0" y="17"/>
                    </a:lnTo>
                    <a:lnTo>
                      <a:pt x="0" y="15"/>
                    </a:lnTo>
                    <a:lnTo>
                      <a:pt x="0" y="15"/>
                    </a:lnTo>
                    <a:lnTo>
                      <a:pt x="0" y="10"/>
                    </a:lnTo>
                    <a:lnTo>
                      <a:pt x="0" y="10"/>
                    </a:lnTo>
                    <a:lnTo>
                      <a:pt x="0" y="7"/>
                    </a:lnTo>
                    <a:lnTo>
                      <a:pt x="0" y="0"/>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75" name="Freeform 3038"/>
              <p:cNvSpPr>
                <a:spLocks/>
              </p:cNvSpPr>
              <p:nvPr/>
            </p:nvSpPr>
            <p:spPr bwMode="auto">
              <a:xfrm>
                <a:off x="3657" y="1882"/>
                <a:ext cx="39" cy="42"/>
              </a:xfrm>
              <a:custGeom>
                <a:avLst/>
                <a:gdLst>
                  <a:gd name="T0" fmla="*/ 39 w 39"/>
                  <a:gd name="T1" fmla="*/ 7 h 42"/>
                  <a:gd name="T2" fmla="*/ 39 w 39"/>
                  <a:gd name="T3" fmla="*/ 42 h 42"/>
                  <a:gd name="T4" fmla="*/ 39 w 39"/>
                  <a:gd name="T5" fmla="*/ 42 h 42"/>
                  <a:gd name="T6" fmla="*/ 12 w 39"/>
                  <a:gd name="T7" fmla="*/ 42 h 42"/>
                  <a:gd name="T8" fmla="*/ 12 w 39"/>
                  <a:gd name="T9" fmla="*/ 34 h 42"/>
                  <a:gd name="T10" fmla="*/ 0 w 39"/>
                  <a:gd name="T11" fmla="*/ 34 h 42"/>
                  <a:gd name="T12" fmla="*/ 0 w 39"/>
                  <a:gd name="T13" fmla="*/ 0 h 42"/>
                  <a:gd name="T14" fmla="*/ 34 w 39"/>
                  <a:gd name="T15" fmla="*/ 0 h 42"/>
                  <a:gd name="T16" fmla="*/ 34 w 39"/>
                  <a:gd name="T17" fmla="*/ 8 h 42"/>
                  <a:gd name="T18" fmla="*/ 39 w 39"/>
                  <a:gd name="T19"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2">
                    <a:moveTo>
                      <a:pt x="39" y="7"/>
                    </a:moveTo>
                    <a:lnTo>
                      <a:pt x="39" y="42"/>
                    </a:lnTo>
                    <a:lnTo>
                      <a:pt x="39" y="42"/>
                    </a:lnTo>
                    <a:lnTo>
                      <a:pt x="12" y="42"/>
                    </a:lnTo>
                    <a:lnTo>
                      <a:pt x="12" y="34"/>
                    </a:lnTo>
                    <a:lnTo>
                      <a:pt x="0" y="34"/>
                    </a:lnTo>
                    <a:lnTo>
                      <a:pt x="0" y="0"/>
                    </a:lnTo>
                    <a:lnTo>
                      <a:pt x="34" y="0"/>
                    </a:lnTo>
                    <a:lnTo>
                      <a:pt x="34" y="8"/>
                    </a:lnTo>
                    <a:lnTo>
                      <a:pt x="39"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76" name="Freeform 3039"/>
              <p:cNvSpPr>
                <a:spLocks/>
              </p:cNvSpPr>
              <p:nvPr/>
            </p:nvSpPr>
            <p:spPr bwMode="auto">
              <a:xfrm>
                <a:off x="3657" y="1882"/>
                <a:ext cx="39" cy="42"/>
              </a:xfrm>
              <a:custGeom>
                <a:avLst/>
                <a:gdLst>
                  <a:gd name="T0" fmla="*/ 39 w 39"/>
                  <a:gd name="T1" fmla="*/ 7 h 42"/>
                  <a:gd name="T2" fmla="*/ 39 w 39"/>
                  <a:gd name="T3" fmla="*/ 42 h 42"/>
                  <a:gd name="T4" fmla="*/ 39 w 39"/>
                  <a:gd name="T5" fmla="*/ 42 h 42"/>
                  <a:gd name="T6" fmla="*/ 12 w 39"/>
                  <a:gd name="T7" fmla="*/ 42 h 42"/>
                  <a:gd name="T8" fmla="*/ 12 w 39"/>
                  <a:gd name="T9" fmla="*/ 34 h 42"/>
                  <a:gd name="T10" fmla="*/ 0 w 39"/>
                  <a:gd name="T11" fmla="*/ 34 h 42"/>
                  <a:gd name="T12" fmla="*/ 0 w 39"/>
                  <a:gd name="T13" fmla="*/ 0 h 42"/>
                  <a:gd name="T14" fmla="*/ 34 w 39"/>
                  <a:gd name="T15" fmla="*/ 0 h 42"/>
                  <a:gd name="T16" fmla="*/ 34 w 39"/>
                  <a:gd name="T17" fmla="*/ 8 h 42"/>
                  <a:gd name="T18" fmla="*/ 39 w 39"/>
                  <a:gd name="T19"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2">
                    <a:moveTo>
                      <a:pt x="39" y="7"/>
                    </a:moveTo>
                    <a:lnTo>
                      <a:pt x="39" y="42"/>
                    </a:lnTo>
                    <a:lnTo>
                      <a:pt x="39" y="42"/>
                    </a:lnTo>
                    <a:lnTo>
                      <a:pt x="12" y="42"/>
                    </a:lnTo>
                    <a:lnTo>
                      <a:pt x="12" y="34"/>
                    </a:lnTo>
                    <a:lnTo>
                      <a:pt x="0" y="34"/>
                    </a:lnTo>
                    <a:lnTo>
                      <a:pt x="0" y="0"/>
                    </a:lnTo>
                    <a:lnTo>
                      <a:pt x="34" y="0"/>
                    </a:lnTo>
                    <a:lnTo>
                      <a:pt x="34" y="8"/>
                    </a:lnTo>
                    <a:lnTo>
                      <a:pt x="39"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77" name="Freeform 3040"/>
              <p:cNvSpPr>
                <a:spLocks/>
              </p:cNvSpPr>
              <p:nvPr/>
            </p:nvSpPr>
            <p:spPr bwMode="auto">
              <a:xfrm>
                <a:off x="3828" y="2112"/>
                <a:ext cx="31" cy="34"/>
              </a:xfrm>
              <a:custGeom>
                <a:avLst/>
                <a:gdLst>
                  <a:gd name="T0" fmla="*/ 27 w 31"/>
                  <a:gd name="T1" fmla="*/ 5 h 34"/>
                  <a:gd name="T2" fmla="*/ 31 w 31"/>
                  <a:gd name="T3" fmla="*/ 34 h 34"/>
                  <a:gd name="T4" fmla="*/ 26 w 31"/>
                  <a:gd name="T5" fmla="*/ 34 h 34"/>
                  <a:gd name="T6" fmla="*/ 2 w 31"/>
                  <a:gd name="T7" fmla="*/ 34 h 34"/>
                  <a:gd name="T8" fmla="*/ 0 w 31"/>
                  <a:gd name="T9" fmla="*/ 2 h 34"/>
                  <a:gd name="T10" fmla="*/ 2 w 31"/>
                  <a:gd name="T11" fmla="*/ 2 h 34"/>
                  <a:gd name="T12" fmla="*/ 27 w 31"/>
                  <a:gd name="T13" fmla="*/ 0 h 34"/>
                  <a:gd name="T14" fmla="*/ 27 w 31"/>
                  <a:gd name="T15" fmla="*/ 4 h 34"/>
                  <a:gd name="T16" fmla="*/ 27 w 31"/>
                  <a:gd name="T1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4">
                    <a:moveTo>
                      <a:pt x="27" y="5"/>
                    </a:moveTo>
                    <a:lnTo>
                      <a:pt x="31" y="34"/>
                    </a:lnTo>
                    <a:lnTo>
                      <a:pt x="26" y="34"/>
                    </a:lnTo>
                    <a:lnTo>
                      <a:pt x="2" y="34"/>
                    </a:lnTo>
                    <a:lnTo>
                      <a:pt x="0" y="2"/>
                    </a:lnTo>
                    <a:lnTo>
                      <a:pt x="2" y="2"/>
                    </a:lnTo>
                    <a:lnTo>
                      <a:pt x="27" y="0"/>
                    </a:lnTo>
                    <a:lnTo>
                      <a:pt x="27" y="4"/>
                    </a:lnTo>
                    <a:lnTo>
                      <a:pt x="27"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78" name="Freeform 3041"/>
              <p:cNvSpPr>
                <a:spLocks/>
              </p:cNvSpPr>
              <p:nvPr/>
            </p:nvSpPr>
            <p:spPr bwMode="auto">
              <a:xfrm>
                <a:off x="3828" y="2112"/>
                <a:ext cx="31" cy="34"/>
              </a:xfrm>
              <a:custGeom>
                <a:avLst/>
                <a:gdLst>
                  <a:gd name="T0" fmla="*/ 27 w 31"/>
                  <a:gd name="T1" fmla="*/ 5 h 34"/>
                  <a:gd name="T2" fmla="*/ 31 w 31"/>
                  <a:gd name="T3" fmla="*/ 34 h 34"/>
                  <a:gd name="T4" fmla="*/ 26 w 31"/>
                  <a:gd name="T5" fmla="*/ 34 h 34"/>
                  <a:gd name="T6" fmla="*/ 2 w 31"/>
                  <a:gd name="T7" fmla="*/ 34 h 34"/>
                  <a:gd name="T8" fmla="*/ 0 w 31"/>
                  <a:gd name="T9" fmla="*/ 2 h 34"/>
                  <a:gd name="T10" fmla="*/ 2 w 31"/>
                  <a:gd name="T11" fmla="*/ 2 h 34"/>
                  <a:gd name="T12" fmla="*/ 27 w 31"/>
                  <a:gd name="T13" fmla="*/ 0 h 34"/>
                  <a:gd name="T14" fmla="*/ 27 w 31"/>
                  <a:gd name="T15" fmla="*/ 4 h 34"/>
                  <a:gd name="T16" fmla="*/ 27 w 31"/>
                  <a:gd name="T1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4">
                    <a:moveTo>
                      <a:pt x="27" y="5"/>
                    </a:moveTo>
                    <a:lnTo>
                      <a:pt x="31" y="34"/>
                    </a:lnTo>
                    <a:lnTo>
                      <a:pt x="26" y="34"/>
                    </a:lnTo>
                    <a:lnTo>
                      <a:pt x="2" y="34"/>
                    </a:lnTo>
                    <a:lnTo>
                      <a:pt x="0" y="2"/>
                    </a:lnTo>
                    <a:lnTo>
                      <a:pt x="2" y="2"/>
                    </a:lnTo>
                    <a:lnTo>
                      <a:pt x="27" y="0"/>
                    </a:lnTo>
                    <a:lnTo>
                      <a:pt x="27" y="4"/>
                    </a:lnTo>
                    <a:lnTo>
                      <a:pt x="27"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79" name="Freeform 3042"/>
              <p:cNvSpPr>
                <a:spLocks/>
              </p:cNvSpPr>
              <p:nvPr/>
            </p:nvSpPr>
            <p:spPr bwMode="auto">
              <a:xfrm>
                <a:off x="3708" y="2055"/>
                <a:ext cx="41" cy="28"/>
              </a:xfrm>
              <a:custGeom>
                <a:avLst/>
                <a:gdLst>
                  <a:gd name="T0" fmla="*/ 41 w 41"/>
                  <a:gd name="T1" fmla="*/ 11 h 28"/>
                  <a:gd name="T2" fmla="*/ 41 w 41"/>
                  <a:gd name="T3" fmla="*/ 23 h 28"/>
                  <a:gd name="T4" fmla="*/ 22 w 41"/>
                  <a:gd name="T5" fmla="*/ 23 h 28"/>
                  <a:gd name="T6" fmla="*/ 13 w 41"/>
                  <a:gd name="T7" fmla="*/ 28 h 28"/>
                  <a:gd name="T8" fmla="*/ 2 w 41"/>
                  <a:gd name="T9" fmla="*/ 28 h 28"/>
                  <a:gd name="T10" fmla="*/ 2 w 41"/>
                  <a:gd name="T11" fmla="*/ 28 h 28"/>
                  <a:gd name="T12" fmla="*/ 0 w 41"/>
                  <a:gd name="T13" fmla="*/ 0 h 28"/>
                  <a:gd name="T14" fmla="*/ 39 w 41"/>
                  <a:gd name="T15" fmla="*/ 0 h 28"/>
                  <a:gd name="T16" fmla="*/ 39 w 41"/>
                  <a:gd name="T17" fmla="*/ 11 h 28"/>
                  <a:gd name="T18" fmla="*/ 41 w 41"/>
                  <a:gd name="T1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8">
                    <a:moveTo>
                      <a:pt x="41" y="11"/>
                    </a:moveTo>
                    <a:lnTo>
                      <a:pt x="41" y="23"/>
                    </a:lnTo>
                    <a:lnTo>
                      <a:pt x="22" y="23"/>
                    </a:lnTo>
                    <a:lnTo>
                      <a:pt x="13" y="28"/>
                    </a:lnTo>
                    <a:lnTo>
                      <a:pt x="2" y="28"/>
                    </a:lnTo>
                    <a:lnTo>
                      <a:pt x="2" y="28"/>
                    </a:lnTo>
                    <a:lnTo>
                      <a:pt x="0" y="0"/>
                    </a:lnTo>
                    <a:lnTo>
                      <a:pt x="39" y="0"/>
                    </a:lnTo>
                    <a:lnTo>
                      <a:pt x="39" y="11"/>
                    </a:lnTo>
                    <a:lnTo>
                      <a:pt x="41" y="1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80" name="Freeform 3043"/>
              <p:cNvSpPr>
                <a:spLocks/>
              </p:cNvSpPr>
              <p:nvPr/>
            </p:nvSpPr>
            <p:spPr bwMode="auto">
              <a:xfrm>
                <a:off x="3708" y="2055"/>
                <a:ext cx="41" cy="28"/>
              </a:xfrm>
              <a:custGeom>
                <a:avLst/>
                <a:gdLst>
                  <a:gd name="T0" fmla="*/ 41 w 41"/>
                  <a:gd name="T1" fmla="*/ 11 h 28"/>
                  <a:gd name="T2" fmla="*/ 41 w 41"/>
                  <a:gd name="T3" fmla="*/ 23 h 28"/>
                  <a:gd name="T4" fmla="*/ 22 w 41"/>
                  <a:gd name="T5" fmla="*/ 23 h 28"/>
                  <a:gd name="T6" fmla="*/ 13 w 41"/>
                  <a:gd name="T7" fmla="*/ 28 h 28"/>
                  <a:gd name="T8" fmla="*/ 2 w 41"/>
                  <a:gd name="T9" fmla="*/ 28 h 28"/>
                  <a:gd name="T10" fmla="*/ 2 w 41"/>
                  <a:gd name="T11" fmla="*/ 28 h 28"/>
                  <a:gd name="T12" fmla="*/ 0 w 41"/>
                  <a:gd name="T13" fmla="*/ 0 h 28"/>
                  <a:gd name="T14" fmla="*/ 39 w 41"/>
                  <a:gd name="T15" fmla="*/ 0 h 28"/>
                  <a:gd name="T16" fmla="*/ 39 w 41"/>
                  <a:gd name="T17" fmla="*/ 11 h 28"/>
                  <a:gd name="T18" fmla="*/ 41 w 41"/>
                  <a:gd name="T1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8">
                    <a:moveTo>
                      <a:pt x="41" y="11"/>
                    </a:moveTo>
                    <a:lnTo>
                      <a:pt x="41" y="23"/>
                    </a:lnTo>
                    <a:lnTo>
                      <a:pt x="22" y="23"/>
                    </a:lnTo>
                    <a:lnTo>
                      <a:pt x="13" y="28"/>
                    </a:lnTo>
                    <a:lnTo>
                      <a:pt x="2" y="28"/>
                    </a:lnTo>
                    <a:lnTo>
                      <a:pt x="2" y="28"/>
                    </a:lnTo>
                    <a:lnTo>
                      <a:pt x="0" y="0"/>
                    </a:lnTo>
                    <a:lnTo>
                      <a:pt x="39" y="0"/>
                    </a:lnTo>
                    <a:lnTo>
                      <a:pt x="39" y="11"/>
                    </a:lnTo>
                    <a:lnTo>
                      <a:pt x="41"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81" name="Freeform 3044"/>
              <p:cNvSpPr>
                <a:spLocks/>
              </p:cNvSpPr>
              <p:nvPr/>
            </p:nvSpPr>
            <p:spPr bwMode="auto">
              <a:xfrm>
                <a:off x="3727" y="1887"/>
                <a:ext cx="37" cy="30"/>
              </a:xfrm>
              <a:custGeom>
                <a:avLst/>
                <a:gdLst>
                  <a:gd name="T0" fmla="*/ 33 w 37"/>
                  <a:gd name="T1" fmla="*/ 24 h 30"/>
                  <a:gd name="T2" fmla="*/ 37 w 37"/>
                  <a:gd name="T3" fmla="*/ 27 h 30"/>
                  <a:gd name="T4" fmla="*/ 8 w 37"/>
                  <a:gd name="T5" fmla="*/ 27 h 30"/>
                  <a:gd name="T6" fmla="*/ 10 w 37"/>
                  <a:gd name="T7" fmla="*/ 30 h 30"/>
                  <a:gd name="T8" fmla="*/ 0 w 37"/>
                  <a:gd name="T9" fmla="*/ 30 h 30"/>
                  <a:gd name="T10" fmla="*/ 0 w 37"/>
                  <a:gd name="T11" fmla="*/ 2 h 30"/>
                  <a:gd name="T12" fmla="*/ 25 w 37"/>
                  <a:gd name="T13" fmla="*/ 0 h 30"/>
                  <a:gd name="T14" fmla="*/ 27 w 37"/>
                  <a:gd name="T15" fmla="*/ 8 h 30"/>
                  <a:gd name="T16" fmla="*/ 27 w 37"/>
                  <a:gd name="T17" fmla="*/ 12 h 30"/>
                  <a:gd name="T18" fmla="*/ 32 w 37"/>
                  <a:gd name="T19" fmla="*/ 17 h 30"/>
                  <a:gd name="T20" fmla="*/ 32 w 37"/>
                  <a:gd name="T21" fmla="*/ 19 h 30"/>
                  <a:gd name="T22" fmla="*/ 32 w 37"/>
                  <a:gd name="T23" fmla="*/ 20 h 30"/>
                  <a:gd name="T24" fmla="*/ 32 w 37"/>
                  <a:gd name="T25" fmla="*/ 22 h 30"/>
                  <a:gd name="T26" fmla="*/ 32 w 37"/>
                  <a:gd name="T27" fmla="*/ 22 h 30"/>
                  <a:gd name="T28" fmla="*/ 33 w 37"/>
                  <a:gd name="T29"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0">
                    <a:moveTo>
                      <a:pt x="33" y="24"/>
                    </a:moveTo>
                    <a:lnTo>
                      <a:pt x="37" y="27"/>
                    </a:lnTo>
                    <a:lnTo>
                      <a:pt x="8" y="27"/>
                    </a:lnTo>
                    <a:lnTo>
                      <a:pt x="10" y="30"/>
                    </a:lnTo>
                    <a:lnTo>
                      <a:pt x="0" y="30"/>
                    </a:lnTo>
                    <a:lnTo>
                      <a:pt x="0" y="2"/>
                    </a:lnTo>
                    <a:lnTo>
                      <a:pt x="25" y="0"/>
                    </a:lnTo>
                    <a:lnTo>
                      <a:pt x="27" y="8"/>
                    </a:lnTo>
                    <a:lnTo>
                      <a:pt x="27" y="12"/>
                    </a:lnTo>
                    <a:lnTo>
                      <a:pt x="32" y="17"/>
                    </a:lnTo>
                    <a:lnTo>
                      <a:pt x="32" y="19"/>
                    </a:lnTo>
                    <a:lnTo>
                      <a:pt x="32" y="20"/>
                    </a:lnTo>
                    <a:lnTo>
                      <a:pt x="32" y="22"/>
                    </a:lnTo>
                    <a:lnTo>
                      <a:pt x="32" y="22"/>
                    </a:lnTo>
                    <a:lnTo>
                      <a:pt x="33"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82" name="Freeform 3045"/>
              <p:cNvSpPr>
                <a:spLocks/>
              </p:cNvSpPr>
              <p:nvPr/>
            </p:nvSpPr>
            <p:spPr bwMode="auto">
              <a:xfrm>
                <a:off x="3727" y="1887"/>
                <a:ext cx="37" cy="30"/>
              </a:xfrm>
              <a:custGeom>
                <a:avLst/>
                <a:gdLst>
                  <a:gd name="T0" fmla="*/ 33 w 37"/>
                  <a:gd name="T1" fmla="*/ 24 h 30"/>
                  <a:gd name="T2" fmla="*/ 37 w 37"/>
                  <a:gd name="T3" fmla="*/ 27 h 30"/>
                  <a:gd name="T4" fmla="*/ 8 w 37"/>
                  <a:gd name="T5" fmla="*/ 27 h 30"/>
                  <a:gd name="T6" fmla="*/ 10 w 37"/>
                  <a:gd name="T7" fmla="*/ 30 h 30"/>
                  <a:gd name="T8" fmla="*/ 0 w 37"/>
                  <a:gd name="T9" fmla="*/ 30 h 30"/>
                  <a:gd name="T10" fmla="*/ 0 w 37"/>
                  <a:gd name="T11" fmla="*/ 2 h 30"/>
                  <a:gd name="T12" fmla="*/ 25 w 37"/>
                  <a:gd name="T13" fmla="*/ 0 h 30"/>
                  <a:gd name="T14" fmla="*/ 27 w 37"/>
                  <a:gd name="T15" fmla="*/ 8 h 30"/>
                  <a:gd name="T16" fmla="*/ 27 w 37"/>
                  <a:gd name="T17" fmla="*/ 12 h 30"/>
                  <a:gd name="T18" fmla="*/ 32 w 37"/>
                  <a:gd name="T19" fmla="*/ 17 h 30"/>
                  <a:gd name="T20" fmla="*/ 32 w 37"/>
                  <a:gd name="T21" fmla="*/ 19 h 30"/>
                  <a:gd name="T22" fmla="*/ 32 w 37"/>
                  <a:gd name="T23" fmla="*/ 20 h 30"/>
                  <a:gd name="T24" fmla="*/ 32 w 37"/>
                  <a:gd name="T25" fmla="*/ 22 h 30"/>
                  <a:gd name="T26" fmla="*/ 32 w 37"/>
                  <a:gd name="T27" fmla="*/ 22 h 30"/>
                  <a:gd name="T28" fmla="*/ 33 w 37"/>
                  <a:gd name="T29"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0">
                    <a:moveTo>
                      <a:pt x="33" y="24"/>
                    </a:moveTo>
                    <a:lnTo>
                      <a:pt x="37" y="27"/>
                    </a:lnTo>
                    <a:lnTo>
                      <a:pt x="8" y="27"/>
                    </a:lnTo>
                    <a:lnTo>
                      <a:pt x="10" y="30"/>
                    </a:lnTo>
                    <a:lnTo>
                      <a:pt x="0" y="30"/>
                    </a:lnTo>
                    <a:lnTo>
                      <a:pt x="0" y="2"/>
                    </a:lnTo>
                    <a:lnTo>
                      <a:pt x="25" y="0"/>
                    </a:lnTo>
                    <a:lnTo>
                      <a:pt x="27" y="8"/>
                    </a:lnTo>
                    <a:lnTo>
                      <a:pt x="27" y="12"/>
                    </a:lnTo>
                    <a:lnTo>
                      <a:pt x="32" y="17"/>
                    </a:lnTo>
                    <a:lnTo>
                      <a:pt x="32" y="19"/>
                    </a:lnTo>
                    <a:lnTo>
                      <a:pt x="32" y="20"/>
                    </a:lnTo>
                    <a:lnTo>
                      <a:pt x="32" y="22"/>
                    </a:lnTo>
                    <a:lnTo>
                      <a:pt x="32" y="22"/>
                    </a:lnTo>
                    <a:lnTo>
                      <a:pt x="33"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83" name="Freeform 3046"/>
              <p:cNvSpPr>
                <a:spLocks/>
              </p:cNvSpPr>
              <p:nvPr/>
            </p:nvSpPr>
            <p:spPr bwMode="auto">
              <a:xfrm>
                <a:off x="3593" y="1829"/>
                <a:ext cx="29" cy="32"/>
              </a:xfrm>
              <a:custGeom>
                <a:avLst/>
                <a:gdLst>
                  <a:gd name="T0" fmla="*/ 17 w 29"/>
                  <a:gd name="T1" fmla="*/ 0 h 32"/>
                  <a:gd name="T2" fmla="*/ 20 w 29"/>
                  <a:gd name="T3" fmla="*/ 0 h 32"/>
                  <a:gd name="T4" fmla="*/ 20 w 29"/>
                  <a:gd name="T5" fmla="*/ 0 h 32"/>
                  <a:gd name="T6" fmla="*/ 22 w 29"/>
                  <a:gd name="T7" fmla="*/ 0 h 32"/>
                  <a:gd name="T8" fmla="*/ 27 w 29"/>
                  <a:gd name="T9" fmla="*/ 0 h 32"/>
                  <a:gd name="T10" fmla="*/ 29 w 29"/>
                  <a:gd name="T11" fmla="*/ 21 h 32"/>
                  <a:gd name="T12" fmla="*/ 29 w 29"/>
                  <a:gd name="T13" fmla="*/ 31 h 32"/>
                  <a:gd name="T14" fmla="*/ 1 w 29"/>
                  <a:gd name="T15" fmla="*/ 32 h 32"/>
                  <a:gd name="T16" fmla="*/ 0 w 29"/>
                  <a:gd name="T17" fmla="*/ 0 h 32"/>
                  <a:gd name="T18" fmla="*/ 0 w 29"/>
                  <a:gd name="T19" fmla="*/ 0 h 32"/>
                  <a:gd name="T20" fmla="*/ 1 w 29"/>
                  <a:gd name="T21" fmla="*/ 0 h 32"/>
                  <a:gd name="T22" fmla="*/ 1 w 29"/>
                  <a:gd name="T23" fmla="*/ 0 h 32"/>
                  <a:gd name="T24" fmla="*/ 1 w 29"/>
                  <a:gd name="T25" fmla="*/ 0 h 32"/>
                  <a:gd name="T26" fmla="*/ 3 w 29"/>
                  <a:gd name="T27" fmla="*/ 0 h 32"/>
                  <a:gd name="T28" fmla="*/ 3 w 29"/>
                  <a:gd name="T29" fmla="*/ 0 h 32"/>
                  <a:gd name="T30" fmla="*/ 5 w 29"/>
                  <a:gd name="T31" fmla="*/ 0 h 32"/>
                  <a:gd name="T32" fmla="*/ 7 w 29"/>
                  <a:gd name="T33" fmla="*/ 0 h 32"/>
                  <a:gd name="T34" fmla="*/ 7 w 29"/>
                  <a:gd name="T35" fmla="*/ 0 h 32"/>
                  <a:gd name="T36" fmla="*/ 7 w 29"/>
                  <a:gd name="T37" fmla="*/ 0 h 32"/>
                  <a:gd name="T38" fmla="*/ 8 w 29"/>
                  <a:gd name="T39" fmla="*/ 0 h 32"/>
                  <a:gd name="T40" fmla="*/ 8 w 29"/>
                  <a:gd name="T41" fmla="*/ 0 h 32"/>
                  <a:gd name="T42" fmla="*/ 12 w 29"/>
                  <a:gd name="T43" fmla="*/ 0 h 32"/>
                  <a:gd name="T44" fmla="*/ 13 w 29"/>
                  <a:gd name="T45" fmla="*/ 0 h 32"/>
                  <a:gd name="T46" fmla="*/ 13 w 29"/>
                  <a:gd name="T47" fmla="*/ 0 h 32"/>
                  <a:gd name="T48" fmla="*/ 13 w 29"/>
                  <a:gd name="T49" fmla="*/ 0 h 32"/>
                  <a:gd name="T50" fmla="*/ 13 w 29"/>
                  <a:gd name="T51" fmla="*/ 0 h 32"/>
                  <a:gd name="T52" fmla="*/ 15 w 29"/>
                  <a:gd name="T53" fmla="*/ 0 h 32"/>
                  <a:gd name="T54" fmla="*/ 15 w 29"/>
                  <a:gd name="T55" fmla="*/ 0 h 32"/>
                  <a:gd name="T56" fmla="*/ 15 w 29"/>
                  <a:gd name="T57" fmla="*/ 0 h 32"/>
                  <a:gd name="T58" fmla="*/ 15 w 29"/>
                  <a:gd name="T59" fmla="*/ 0 h 32"/>
                  <a:gd name="T60" fmla="*/ 17 w 29"/>
                  <a:gd name="T61" fmla="*/ 0 h 32"/>
                  <a:gd name="T62" fmla="*/ 17 w 29"/>
                  <a:gd name="T63" fmla="*/ 0 h 32"/>
                  <a:gd name="T64" fmla="*/ 17 w 29"/>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 h="32">
                    <a:moveTo>
                      <a:pt x="17" y="0"/>
                    </a:moveTo>
                    <a:lnTo>
                      <a:pt x="20" y="0"/>
                    </a:lnTo>
                    <a:lnTo>
                      <a:pt x="20" y="0"/>
                    </a:lnTo>
                    <a:lnTo>
                      <a:pt x="22" y="0"/>
                    </a:lnTo>
                    <a:lnTo>
                      <a:pt x="27" y="0"/>
                    </a:lnTo>
                    <a:lnTo>
                      <a:pt x="29" y="21"/>
                    </a:lnTo>
                    <a:lnTo>
                      <a:pt x="29" y="31"/>
                    </a:lnTo>
                    <a:lnTo>
                      <a:pt x="1" y="32"/>
                    </a:lnTo>
                    <a:lnTo>
                      <a:pt x="0" y="0"/>
                    </a:lnTo>
                    <a:lnTo>
                      <a:pt x="0" y="0"/>
                    </a:lnTo>
                    <a:lnTo>
                      <a:pt x="1" y="0"/>
                    </a:lnTo>
                    <a:lnTo>
                      <a:pt x="1" y="0"/>
                    </a:lnTo>
                    <a:lnTo>
                      <a:pt x="1" y="0"/>
                    </a:lnTo>
                    <a:lnTo>
                      <a:pt x="3" y="0"/>
                    </a:lnTo>
                    <a:lnTo>
                      <a:pt x="3" y="0"/>
                    </a:lnTo>
                    <a:lnTo>
                      <a:pt x="5" y="0"/>
                    </a:lnTo>
                    <a:lnTo>
                      <a:pt x="7" y="0"/>
                    </a:lnTo>
                    <a:lnTo>
                      <a:pt x="7" y="0"/>
                    </a:lnTo>
                    <a:lnTo>
                      <a:pt x="7" y="0"/>
                    </a:lnTo>
                    <a:lnTo>
                      <a:pt x="8" y="0"/>
                    </a:lnTo>
                    <a:lnTo>
                      <a:pt x="8" y="0"/>
                    </a:lnTo>
                    <a:lnTo>
                      <a:pt x="12" y="0"/>
                    </a:lnTo>
                    <a:lnTo>
                      <a:pt x="13" y="0"/>
                    </a:lnTo>
                    <a:lnTo>
                      <a:pt x="13" y="0"/>
                    </a:lnTo>
                    <a:lnTo>
                      <a:pt x="13" y="0"/>
                    </a:lnTo>
                    <a:lnTo>
                      <a:pt x="13" y="0"/>
                    </a:lnTo>
                    <a:lnTo>
                      <a:pt x="15" y="0"/>
                    </a:lnTo>
                    <a:lnTo>
                      <a:pt x="15" y="0"/>
                    </a:lnTo>
                    <a:lnTo>
                      <a:pt x="15" y="0"/>
                    </a:lnTo>
                    <a:lnTo>
                      <a:pt x="15" y="0"/>
                    </a:lnTo>
                    <a:lnTo>
                      <a:pt x="17" y="0"/>
                    </a:lnTo>
                    <a:lnTo>
                      <a:pt x="17" y="0"/>
                    </a:lnTo>
                    <a:lnTo>
                      <a:pt x="1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84" name="Freeform 3047"/>
              <p:cNvSpPr>
                <a:spLocks/>
              </p:cNvSpPr>
              <p:nvPr/>
            </p:nvSpPr>
            <p:spPr bwMode="auto">
              <a:xfrm>
                <a:off x="3593" y="1829"/>
                <a:ext cx="29" cy="32"/>
              </a:xfrm>
              <a:custGeom>
                <a:avLst/>
                <a:gdLst>
                  <a:gd name="T0" fmla="*/ 17 w 29"/>
                  <a:gd name="T1" fmla="*/ 0 h 32"/>
                  <a:gd name="T2" fmla="*/ 20 w 29"/>
                  <a:gd name="T3" fmla="*/ 0 h 32"/>
                  <a:gd name="T4" fmla="*/ 20 w 29"/>
                  <a:gd name="T5" fmla="*/ 0 h 32"/>
                  <a:gd name="T6" fmla="*/ 22 w 29"/>
                  <a:gd name="T7" fmla="*/ 0 h 32"/>
                  <a:gd name="T8" fmla="*/ 27 w 29"/>
                  <a:gd name="T9" fmla="*/ 0 h 32"/>
                  <a:gd name="T10" fmla="*/ 29 w 29"/>
                  <a:gd name="T11" fmla="*/ 21 h 32"/>
                  <a:gd name="T12" fmla="*/ 29 w 29"/>
                  <a:gd name="T13" fmla="*/ 31 h 32"/>
                  <a:gd name="T14" fmla="*/ 1 w 29"/>
                  <a:gd name="T15" fmla="*/ 32 h 32"/>
                  <a:gd name="T16" fmla="*/ 0 w 29"/>
                  <a:gd name="T17" fmla="*/ 0 h 32"/>
                  <a:gd name="T18" fmla="*/ 0 w 29"/>
                  <a:gd name="T19" fmla="*/ 0 h 32"/>
                  <a:gd name="T20" fmla="*/ 1 w 29"/>
                  <a:gd name="T21" fmla="*/ 0 h 32"/>
                  <a:gd name="T22" fmla="*/ 1 w 29"/>
                  <a:gd name="T23" fmla="*/ 0 h 32"/>
                  <a:gd name="T24" fmla="*/ 1 w 29"/>
                  <a:gd name="T25" fmla="*/ 0 h 32"/>
                  <a:gd name="T26" fmla="*/ 3 w 29"/>
                  <a:gd name="T27" fmla="*/ 0 h 32"/>
                  <a:gd name="T28" fmla="*/ 3 w 29"/>
                  <a:gd name="T29" fmla="*/ 0 h 32"/>
                  <a:gd name="T30" fmla="*/ 5 w 29"/>
                  <a:gd name="T31" fmla="*/ 0 h 32"/>
                  <a:gd name="T32" fmla="*/ 7 w 29"/>
                  <a:gd name="T33" fmla="*/ 0 h 32"/>
                  <a:gd name="T34" fmla="*/ 7 w 29"/>
                  <a:gd name="T35" fmla="*/ 0 h 32"/>
                  <a:gd name="T36" fmla="*/ 7 w 29"/>
                  <a:gd name="T37" fmla="*/ 0 h 32"/>
                  <a:gd name="T38" fmla="*/ 8 w 29"/>
                  <a:gd name="T39" fmla="*/ 0 h 32"/>
                  <a:gd name="T40" fmla="*/ 8 w 29"/>
                  <a:gd name="T41" fmla="*/ 0 h 32"/>
                  <a:gd name="T42" fmla="*/ 12 w 29"/>
                  <a:gd name="T43" fmla="*/ 0 h 32"/>
                  <a:gd name="T44" fmla="*/ 13 w 29"/>
                  <a:gd name="T45" fmla="*/ 0 h 32"/>
                  <a:gd name="T46" fmla="*/ 13 w 29"/>
                  <a:gd name="T47" fmla="*/ 0 h 32"/>
                  <a:gd name="T48" fmla="*/ 13 w 29"/>
                  <a:gd name="T49" fmla="*/ 0 h 32"/>
                  <a:gd name="T50" fmla="*/ 13 w 29"/>
                  <a:gd name="T51" fmla="*/ 0 h 32"/>
                  <a:gd name="T52" fmla="*/ 15 w 29"/>
                  <a:gd name="T53" fmla="*/ 0 h 32"/>
                  <a:gd name="T54" fmla="*/ 15 w 29"/>
                  <a:gd name="T55" fmla="*/ 0 h 32"/>
                  <a:gd name="T56" fmla="*/ 15 w 29"/>
                  <a:gd name="T57" fmla="*/ 0 h 32"/>
                  <a:gd name="T58" fmla="*/ 15 w 29"/>
                  <a:gd name="T59" fmla="*/ 0 h 32"/>
                  <a:gd name="T60" fmla="*/ 17 w 29"/>
                  <a:gd name="T61" fmla="*/ 0 h 32"/>
                  <a:gd name="T62" fmla="*/ 17 w 29"/>
                  <a:gd name="T63" fmla="*/ 0 h 32"/>
                  <a:gd name="T64" fmla="*/ 17 w 29"/>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 h="32">
                    <a:moveTo>
                      <a:pt x="17" y="0"/>
                    </a:moveTo>
                    <a:lnTo>
                      <a:pt x="20" y="0"/>
                    </a:lnTo>
                    <a:lnTo>
                      <a:pt x="20" y="0"/>
                    </a:lnTo>
                    <a:lnTo>
                      <a:pt x="22" y="0"/>
                    </a:lnTo>
                    <a:lnTo>
                      <a:pt x="27" y="0"/>
                    </a:lnTo>
                    <a:lnTo>
                      <a:pt x="29" y="21"/>
                    </a:lnTo>
                    <a:lnTo>
                      <a:pt x="29" y="31"/>
                    </a:lnTo>
                    <a:lnTo>
                      <a:pt x="1" y="32"/>
                    </a:lnTo>
                    <a:lnTo>
                      <a:pt x="0" y="0"/>
                    </a:lnTo>
                    <a:lnTo>
                      <a:pt x="0" y="0"/>
                    </a:lnTo>
                    <a:lnTo>
                      <a:pt x="1" y="0"/>
                    </a:lnTo>
                    <a:lnTo>
                      <a:pt x="1" y="0"/>
                    </a:lnTo>
                    <a:lnTo>
                      <a:pt x="1" y="0"/>
                    </a:lnTo>
                    <a:lnTo>
                      <a:pt x="3" y="0"/>
                    </a:lnTo>
                    <a:lnTo>
                      <a:pt x="3" y="0"/>
                    </a:lnTo>
                    <a:lnTo>
                      <a:pt x="5" y="0"/>
                    </a:lnTo>
                    <a:lnTo>
                      <a:pt x="7" y="0"/>
                    </a:lnTo>
                    <a:lnTo>
                      <a:pt x="7" y="0"/>
                    </a:lnTo>
                    <a:lnTo>
                      <a:pt x="7" y="0"/>
                    </a:lnTo>
                    <a:lnTo>
                      <a:pt x="8" y="0"/>
                    </a:lnTo>
                    <a:lnTo>
                      <a:pt x="8" y="0"/>
                    </a:lnTo>
                    <a:lnTo>
                      <a:pt x="12" y="0"/>
                    </a:lnTo>
                    <a:lnTo>
                      <a:pt x="13" y="0"/>
                    </a:lnTo>
                    <a:lnTo>
                      <a:pt x="13" y="0"/>
                    </a:lnTo>
                    <a:lnTo>
                      <a:pt x="13" y="0"/>
                    </a:lnTo>
                    <a:lnTo>
                      <a:pt x="13" y="0"/>
                    </a:lnTo>
                    <a:lnTo>
                      <a:pt x="15" y="0"/>
                    </a:lnTo>
                    <a:lnTo>
                      <a:pt x="15" y="0"/>
                    </a:lnTo>
                    <a:lnTo>
                      <a:pt x="15" y="0"/>
                    </a:lnTo>
                    <a:lnTo>
                      <a:pt x="15" y="0"/>
                    </a:lnTo>
                    <a:lnTo>
                      <a:pt x="17" y="0"/>
                    </a:lnTo>
                    <a:lnTo>
                      <a:pt x="17"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85" name="Freeform 3048"/>
              <p:cNvSpPr>
                <a:spLocks/>
              </p:cNvSpPr>
              <p:nvPr/>
            </p:nvSpPr>
            <p:spPr bwMode="auto">
              <a:xfrm>
                <a:off x="3674" y="2043"/>
                <a:ext cx="36" cy="40"/>
              </a:xfrm>
              <a:custGeom>
                <a:avLst/>
                <a:gdLst>
                  <a:gd name="T0" fmla="*/ 19 w 36"/>
                  <a:gd name="T1" fmla="*/ 0 h 40"/>
                  <a:gd name="T2" fmla="*/ 19 w 36"/>
                  <a:gd name="T3" fmla="*/ 8 h 40"/>
                  <a:gd name="T4" fmla="*/ 34 w 36"/>
                  <a:gd name="T5" fmla="*/ 8 h 40"/>
                  <a:gd name="T6" fmla="*/ 34 w 36"/>
                  <a:gd name="T7" fmla="*/ 12 h 40"/>
                  <a:gd name="T8" fmla="*/ 36 w 36"/>
                  <a:gd name="T9" fmla="*/ 40 h 40"/>
                  <a:gd name="T10" fmla="*/ 20 w 36"/>
                  <a:gd name="T11" fmla="*/ 40 h 40"/>
                  <a:gd name="T12" fmla="*/ 14 w 36"/>
                  <a:gd name="T13" fmla="*/ 40 h 40"/>
                  <a:gd name="T14" fmla="*/ 7 w 36"/>
                  <a:gd name="T15" fmla="*/ 27 h 40"/>
                  <a:gd name="T16" fmla="*/ 0 w 36"/>
                  <a:gd name="T17" fmla="*/ 20 h 40"/>
                  <a:gd name="T18" fmla="*/ 0 w 36"/>
                  <a:gd name="T19" fmla="*/ 8 h 40"/>
                  <a:gd name="T20" fmla="*/ 3 w 36"/>
                  <a:gd name="T21" fmla="*/ 8 h 40"/>
                  <a:gd name="T22" fmla="*/ 3 w 36"/>
                  <a:gd name="T23" fmla="*/ 0 h 40"/>
                  <a:gd name="T24" fmla="*/ 3 w 36"/>
                  <a:gd name="T25" fmla="*/ 0 h 40"/>
                  <a:gd name="T26" fmla="*/ 14 w 36"/>
                  <a:gd name="T27" fmla="*/ 0 h 40"/>
                  <a:gd name="T28" fmla="*/ 19 w 36"/>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40">
                    <a:moveTo>
                      <a:pt x="19" y="0"/>
                    </a:moveTo>
                    <a:lnTo>
                      <a:pt x="19" y="8"/>
                    </a:lnTo>
                    <a:lnTo>
                      <a:pt x="34" y="8"/>
                    </a:lnTo>
                    <a:lnTo>
                      <a:pt x="34" y="12"/>
                    </a:lnTo>
                    <a:lnTo>
                      <a:pt x="36" y="40"/>
                    </a:lnTo>
                    <a:lnTo>
                      <a:pt x="20" y="40"/>
                    </a:lnTo>
                    <a:lnTo>
                      <a:pt x="14" y="40"/>
                    </a:lnTo>
                    <a:lnTo>
                      <a:pt x="7" y="27"/>
                    </a:lnTo>
                    <a:lnTo>
                      <a:pt x="0" y="20"/>
                    </a:lnTo>
                    <a:lnTo>
                      <a:pt x="0" y="8"/>
                    </a:lnTo>
                    <a:lnTo>
                      <a:pt x="3" y="8"/>
                    </a:lnTo>
                    <a:lnTo>
                      <a:pt x="3" y="0"/>
                    </a:lnTo>
                    <a:lnTo>
                      <a:pt x="3" y="0"/>
                    </a:lnTo>
                    <a:lnTo>
                      <a:pt x="14" y="0"/>
                    </a:lnTo>
                    <a:lnTo>
                      <a:pt x="1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86" name="Freeform 3049"/>
              <p:cNvSpPr>
                <a:spLocks/>
              </p:cNvSpPr>
              <p:nvPr/>
            </p:nvSpPr>
            <p:spPr bwMode="auto">
              <a:xfrm>
                <a:off x="3674" y="2043"/>
                <a:ext cx="36" cy="40"/>
              </a:xfrm>
              <a:custGeom>
                <a:avLst/>
                <a:gdLst>
                  <a:gd name="T0" fmla="*/ 19 w 36"/>
                  <a:gd name="T1" fmla="*/ 0 h 40"/>
                  <a:gd name="T2" fmla="*/ 19 w 36"/>
                  <a:gd name="T3" fmla="*/ 8 h 40"/>
                  <a:gd name="T4" fmla="*/ 34 w 36"/>
                  <a:gd name="T5" fmla="*/ 8 h 40"/>
                  <a:gd name="T6" fmla="*/ 34 w 36"/>
                  <a:gd name="T7" fmla="*/ 12 h 40"/>
                  <a:gd name="T8" fmla="*/ 36 w 36"/>
                  <a:gd name="T9" fmla="*/ 40 h 40"/>
                  <a:gd name="T10" fmla="*/ 20 w 36"/>
                  <a:gd name="T11" fmla="*/ 40 h 40"/>
                  <a:gd name="T12" fmla="*/ 14 w 36"/>
                  <a:gd name="T13" fmla="*/ 40 h 40"/>
                  <a:gd name="T14" fmla="*/ 7 w 36"/>
                  <a:gd name="T15" fmla="*/ 27 h 40"/>
                  <a:gd name="T16" fmla="*/ 0 w 36"/>
                  <a:gd name="T17" fmla="*/ 20 h 40"/>
                  <a:gd name="T18" fmla="*/ 0 w 36"/>
                  <a:gd name="T19" fmla="*/ 8 h 40"/>
                  <a:gd name="T20" fmla="*/ 3 w 36"/>
                  <a:gd name="T21" fmla="*/ 8 h 40"/>
                  <a:gd name="T22" fmla="*/ 3 w 36"/>
                  <a:gd name="T23" fmla="*/ 0 h 40"/>
                  <a:gd name="T24" fmla="*/ 3 w 36"/>
                  <a:gd name="T25" fmla="*/ 0 h 40"/>
                  <a:gd name="T26" fmla="*/ 14 w 36"/>
                  <a:gd name="T27" fmla="*/ 0 h 40"/>
                  <a:gd name="T28" fmla="*/ 19 w 36"/>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40">
                    <a:moveTo>
                      <a:pt x="19" y="0"/>
                    </a:moveTo>
                    <a:lnTo>
                      <a:pt x="19" y="8"/>
                    </a:lnTo>
                    <a:lnTo>
                      <a:pt x="34" y="8"/>
                    </a:lnTo>
                    <a:lnTo>
                      <a:pt x="34" y="12"/>
                    </a:lnTo>
                    <a:lnTo>
                      <a:pt x="36" y="40"/>
                    </a:lnTo>
                    <a:lnTo>
                      <a:pt x="20" y="40"/>
                    </a:lnTo>
                    <a:lnTo>
                      <a:pt x="14" y="40"/>
                    </a:lnTo>
                    <a:lnTo>
                      <a:pt x="7" y="27"/>
                    </a:lnTo>
                    <a:lnTo>
                      <a:pt x="0" y="20"/>
                    </a:lnTo>
                    <a:lnTo>
                      <a:pt x="0" y="8"/>
                    </a:lnTo>
                    <a:lnTo>
                      <a:pt x="3" y="8"/>
                    </a:lnTo>
                    <a:lnTo>
                      <a:pt x="3" y="0"/>
                    </a:lnTo>
                    <a:lnTo>
                      <a:pt x="3" y="0"/>
                    </a:lnTo>
                    <a:lnTo>
                      <a:pt x="14" y="0"/>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87" name="Freeform 3050"/>
              <p:cNvSpPr>
                <a:spLocks/>
              </p:cNvSpPr>
              <p:nvPr/>
            </p:nvSpPr>
            <p:spPr bwMode="auto">
              <a:xfrm>
                <a:off x="3906" y="2172"/>
                <a:ext cx="29" cy="44"/>
              </a:xfrm>
              <a:custGeom>
                <a:avLst/>
                <a:gdLst>
                  <a:gd name="T0" fmla="*/ 17 w 29"/>
                  <a:gd name="T1" fmla="*/ 1 h 44"/>
                  <a:gd name="T2" fmla="*/ 17 w 29"/>
                  <a:gd name="T3" fmla="*/ 3 h 44"/>
                  <a:gd name="T4" fmla="*/ 19 w 29"/>
                  <a:gd name="T5" fmla="*/ 1 h 44"/>
                  <a:gd name="T6" fmla="*/ 19 w 29"/>
                  <a:gd name="T7" fmla="*/ 1 h 44"/>
                  <a:gd name="T8" fmla="*/ 20 w 29"/>
                  <a:gd name="T9" fmla="*/ 1 h 44"/>
                  <a:gd name="T10" fmla="*/ 22 w 29"/>
                  <a:gd name="T11" fmla="*/ 3 h 44"/>
                  <a:gd name="T12" fmla="*/ 24 w 29"/>
                  <a:gd name="T13" fmla="*/ 3 h 44"/>
                  <a:gd name="T14" fmla="*/ 26 w 29"/>
                  <a:gd name="T15" fmla="*/ 1 h 44"/>
                  <a:gd name="T16" fmla="*/ 29 w 29"/>
                  <a:gd name="T17" fmla="*/ 5 h 44"/>
                  <a:gd name="T18" fmla="*/ 29 w 29"/>
                  <a:gd name="T19" fmla="*/ 5 h 44"/>
                  <a:gd name="T20" fmla="*/ 26 w 29"/>
                  <a:gd name="T21" fmla="*/ 15 h 44"/>
                  <a:gd name="T22" fmla="*/ 24 w 29"/>
                  <a:gd name="T23" fmla="*/ 16 h 44"/>
                  <a:gd name="T24" fmla="*/ 24 w 29"/>
                  <a:gd name="T25" fmla="*/ 18 h 44"/>
                  <a:gd name="T26" fmla="*/ 24 w 29"/>
                  <a:gd name="T27" fmla="*/ 18 h 44"/>
                  <a:gd name="T28" fmla="*/ 29 w 29"/>
                  <a:gd name="T29" fmla="*/ 22 h 44"/>
                  <a:gd name="T30" fmla="*/ 29 w 29"/>
                  <a:gd name="T31" fmla="*/ 22 h 44"/>
                  <a:gd name="T32" fmla="*/ 27 w 29"/>
                  <a:gd name="T33" fmla="*/ 25 h 44"/>
                  <a:gd name="T34" fmla="*/ 27 w 29"/>
                  <a:gd name="T35" fmla="*/ 23 h 44"/>
                  <a:gd name="T36" fmla="*/ 26 w 29"/>
                  <a:gd name="T37" fmla="*/ 23 h 44"/>
                  <a:gd name="T38" fmla="*/ 24 w 29"/>
                  <a:gd name="T39" fmla="*/ 25 h 44"/>
                  <a:gd name="T40" fmla="*/ 24 w 29"/>
                  <a:gd name="T41" fmla="*/ 27 h 44"/>
                  <a:gd name="T42" fmla="*/ 24 w 29"/>
                  <a:gd name="T43" fmla="*/ 27 h 44"/>
                  <a:gd name="T44" fmla="*/ 24 w 29"/>
                  <a:gd name="T45" fmla="*/ 28 h 44"/>
                  <a:gd name="T46" fmla="*/ 26 w 29"/>
                  <a:gd name="T47" fmla="*/ 32 h 44"/>
                  <a:gd name="T48" fmla="*/ 26 w 29"/>
                  <a:gd name="T49" fmla="*/ 35 h 44"/>
                  <a:gd name="T50" fmla="*/ 26 w 29"/>
                  <a:gd name="T51" fmla="*/ 35 h 44"/>
                  <a:gd name="T52" fmla="*/ 24 w 29"/>
                  <a:gd name="T53" fmla="*/ 35 h 44"/>
                  <a:gd name="T54" fmla="*/ 24 w 29"/>
                  <a:gd name="T55" fmla="*/ 37 h 44"/>
                  <a:gd name="T56" fmla="*/ 24 w 29"/>
                  <a:gd name="T57" fmla="*/ 38 h 44"/>
                  <a:gd name="T58" fmla="*/ 24 w 29"/>
                  <a:gd name="T59" fmla="*/ 40 h 44"/>
                  <a:gd name="T60" fmla="*/ 24 w 29"/>
                  <a:gd name="T61" fmla="*/ 42 h 44"/>
                  <a:gd name="T62" fmla="*/ 22 w 29"/>
                  <a:gd name="T63" fmla="*/ 44 h 44"/>
                  <a:gd name="T64" fmla="*/ 22 w 29"/>
                  <a:gd name="T65" fmla="*/ 44 h 44"/>
                  <a:gd name="T66" fmla="*/ 20 w 29"/>
                  <a:gd name="T67" fmla="*/ 44 h 44"/>
                  <a:gd name="T68" fmla="*/ 19 w 29"/>
                  <a:gd name="T69" fmla="*/ 44 h 44"/>
                  <a:gd name="T70" fmla="*/ 17 w 29"/>
                  <a:gd name="T71" fmla="*/ 40 h 44"/>
                  <a:gd name="T72" fmla="*/ 15 w 29"/>
                  <a:gd name="T73" fmla="*/ 38 h 44"/>
                  <a:gd name="T74" fmla="*/ 15 w 29"/>
                  <a:gd name="T75" fmla="*/ 37 h 44"/>
                  <a:gd name="T76" fmla="*/ 15 w 29"/>
                  <a:gd name="T77" fmla="*/ 37 h 44"/>
                  <a:gd name="T78" fmla="*/ 0 w 29"/>
                  <a:gd name="T79" fmla="*/ 15 h 44"/>
                  <a:gd name="T80" fmla="*/ 4 w 29"/>
                  <a:gd name="T81" fmla="*/ 8 h 44"/>
                  <a:gd name="T82" fmla="*/ 12 w 29"/>
                  <a:gd name="T83" fmla="*/ 0 h 44"/>
                  <a:gd name="T84" fmla="*/ 15 w 29"/>
                  <a:gd name="T85" fmla="*/ 1 h 44"/>
                  <a:gd name="T86" fmla="*/ 15 w 29"/>
                  <a:gd name="T87" fmla="*/ 1 h 44"/>
                  <a:gd name="T88" fmla="*/ 17 w 29"/>
                  <a:gd name="T8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44">
                    <a:moveTo>
                      <a:pt x="17" y="1"/>
                    </a:moveTo>
                    <a:lnTo>
                      <a:pt x="17" y="3"/>
                    </a:lnTo>
                    <a:lnTo>
                      <a:pt x="19" y="1"/>
                    </a:lnTo>
                    <a:lnTo>
                      <a:pt x="19" y="1"/>
                    </a:lnTo>
                    <a:lnTo>
                      <a:pt x="20" y="1"/>
                    </a:lnTo>
                    <a:lnTo>
                      <a:pt x="22" y="3"/>
                    </a:lnTo>
                    <a:lnTo>
                      <a:pt x="24" y="3"/>
                    </a:lnTo>
                    <a:lnTo>
                      <a:pt x="26" y="1"/>
                    </a:lnTo>
                    <a:lnTo>
                      <a:pt x="29" y="5"/>
                    </a:lnTo>
                    <a:lnTo>
                      <a:pt x="29" y="5"/>
                    </a:lnTo>
                    <a:lnTo>
                      <a:pt x="26" y="15"/>
                    </a:lnTo>
                    <a:lnTo>
                      <a:pt x="24" y="16"/>
                    </a:lnTo>
                    <a:lnTo>
                      <a:pt x="24" y="18"/>
                    </a:lnTo>
                    <a:lnTo>
                      <a:pt x="24" y="18"/>
                    </a:lnTo>
                    <a:lnTo>
                      <a:pt x="29" y="22"/>
                    </a:lnTo>
                    <a:lnTo>
                      <a:pt x="29" y="22"/>
                    </a:lnTo>
                    <a:lnTo>
                      <a:pt x="27" y="25"/>
                    </a:lnTo>
                    <a:lnTo>
                      <a:pt x="27" y="23"/>
                    </a:lnTo>
                    <a:lnTo>
                      <a:pt x="26" y="23"/>
                    </a:lnTo>
                    <a:lnTo>
                      <a:pt x="24" y="25"/>
                    </a:lnTo>
                    <a:lnTo>
                      <a:pt x="24" y="27"/>
                    </a:lnTo>
                    <a:lnTo>
                      <a:pt x="24" y="27"/>
                    </a:lnTo>
                    <a:lnTo>
                      <a:pt x="24" y="28"/>
                    </a:lnTo>
                    <a:lnTo>
                      <a:pt x="26" y="32"/>
                    </a:lnTo>
                    <a:lnTo>
                      <a:pt x="26" y="35"/>
                    </a:lnTo>
                    <a:lnTo>
                      <a:pt x="26" y="35"/>
                    </a:lnTo>
                    <a:lnTo>
                      <a:pt x="24" y="35"/>
                    </a:lnTo>
                    <a:lnTo>
                      <a:pt x="24" y="37"/>
                    </a:lnTo>
                    <a:lnTo>
                      <a:pt x="24" y="38"/>
                    </a:lnTo>
                    <a:lnTo>
                      <a:pt x="24" y="40"/>
                    </a:lnTo>
                    <a:lnTo>
                      <a:pt x="24" y="42"/>
                    </a:lnTo>
                    <a:lnTo>
                      <a:pt x="22" y="44"/>
                    </a:lnTo>
                    <a:lnTo>
                      <a:pt x="22" y="44"/>
                    </a:lnTo>
                    <a:lnTo>
                      <a:pt x="20" y="44"/>
                    </a:lnTo>
                    <a:lnTo>
                      <a:pt x="19" y="44"/>
                    </a:lnTo>
                    <a:lnTo>
                      <a:pt x="17" y="40"/>
                    </a:lnTo>
                    <a:lnTo>
                      <a:pt x="15" y="38"/>
                    </a:lnTo>
                    <a:lnTo>
                      <a:pt x="15" y="37"/>
                    </a:lnTo>
                    <a:lnTo>
                      <a:pt x="15" y="37"/>
                    </a:lnTo>
                    <a:lnTo>
                      <a:pt x="0" y="15"/>
                    </a:lnTo>
                    <a:lnTo>
                      <a:pt x="4" y="8"/>
                    </a:lnTo>
                    <a:lnTo>
                      <a:pt x="12" y="0"/>
                    </a:lnTo>
                    <a:lnTo>
                      <a:pt x="15" y="1"/>
                    </a:lnTo>
                    <a:lnTo>
                      <a:pt x="15" y="1"/>
                    </a:lnTo>
                    <a:lnTo>
                      <a:pt x="17"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88" name="Freeform 3051"/>
              <p:cNvSpPr>
                <a:spLocks/>
              </p:cNvSpPr>
              <p:nvPr/>
            </p:nvSpPr>
            <p:spPr bwMode="auto">
              <a:xfrm>
                <a:off x="3906" y="2172"/>
                <a:ext cx="29" cy="44"/>
              </a:xfrm>
              <a:custGeom>
                <a:avLst/>
                <a:gdLst>
                  <a:gd name="T0" fmla="*/ 17 w 29"/>
                  <a:gd name="T1" fmla="*/ 1 h 44"/>
                  <a:gd name="T2" fmla="*/ 17 w 29"/>
                  <a:gd name="T3" fmla="*/ 3 h 44"/>
                  <a:gd name="T4" fmla="*/ 19 w 29"/>
                  <a:gd name="T5" fmla="*/ 1 h 44"/>
                  <a:gd name="T6" fmla="*/ 19 w 29"/>
                  <a:gd name="T7" fmla="*/ 1 h 44"/>
                  <a:gd name="T8" fmla="*/ 20 w 29"/>
                  <a:gd name="T9" fmla="*/ 1 h 44"/>
                  <a:gd name="T10" fmla="*/ 22 w 29"/>
                  <a:gd name="T11" fmla="*/ 3 h 44"/>
                  <a:gd name="T12" fmla="*/ 24 w 29"/>
                  <a:gd name="T13" fmla="*/ 3 h 44"/>
                  <a:gd name="T14" fmla="*/ 26 w 29"/>
                  <a:gd name="T15" fmla="*/ 1 h 44"/>
                  <a:gd name="T16" fmla="*/ 29 w 29"/>
                  <a:gd name="T17" fmla="*/ 5 h 44"/>
                  <a:gd name="T18" fmla="*/ 29 w 29"/>
                  <a:gd name="T19" fmla="*/ 5 h 44"/>
                  <a:gd name="T20" fmla="*/ 26 w 29"/>
                  <a:gd name="T21" fmla="*/ 15 h 44"/>
                  <a:gd name="T22" fmla="*/ 24 w 29"/>
                  <a:gd name="T23" fmla="*/ 16 h 44"/>
                  <a:gd name="T24" fmla="*/ 24 w 29"/>
                  <a:gd name="T25" fmla="*/ 18 h 44"/>
                  <a:gd name="T26" fmla="*/ 24 w 29"/>
                  <a:gd name="T27" fmla="*/ 18 h 44"/>
                  <a:gd name="T28" fmla="*/ 29 w 29"/>
                  <a:gd name="T29" fmla="*/ 22 h 44"/>
                  <a:gd name="T30" fmla="*/ 29 w 29"/>
                  <a:gd name="T31" fmla="*/ 22 h 44"/>
                  <a:gd name="T32" fmla="*/ 27 w 29"/>
                  <a:gd name="T33" fmla="*/ 25 h 44"/>
                  <a:gd name="T34" fmla="*/ 27 w 29"/>
                  <a:gd name="T35" fmla="*/ 23 h 44"/>
                  <a:gd name="T36" fmla="*/ 26 w 29"/>
                  <a:gd name="T37" fmla="*/ 23 h 44"/>
                  <a:gd name="T38" fmla="*/ 24 w 29"/>
                  <a:gd name="T39" fmla="*/ 25 h 44"/>
                  <a:gd name="T40" fmla="*/ 24 w 29"/>
                  <a:gd name="T41" fmla="*/ 27 h 44"/>
                  <a:gd name="T42" fmla="*/ 24 w 29"/>
                  <a:gd name="T43" fmla="*/ 27 h 44"/>
                  <a:gd name="T44" fmla="*/ 24 w 29"/>
                  <a:gd name="T45" fmla="*/ 28 h 44"/>
                  <a:gd name="T46" fmla="*/ 26 w 29"/>
                  <a:gd name="T47" fmla="*/ 32 h 44"/>
                  <a:gd name="T48" fmla="*/ 26 w 29"/>
                  <a:gd name="T49" fmla="*/ 35 h 44"/>
                  <a:gd name="T50" fmla="*/ 26 w 29"/>
                  <a:gd name="T51" fmla="*/ 35 h 44"/>
                  <a:gd name="T52" fmla="*/ 24 w 29"/>
                  <a:gd name="T53" fmla="*/ 35 h 44"/>
                  <a:gd name="T54" fmla="*/ 24 w 29"/>
                  <a:gd name="T55" fmla="*/ 37 h 44"/>
                  <a:gd name="T56" fmla="*/ 24 w 29"/>
                  <a:gd name="T57" fmla="*/ 38 h 44"/>
                  <a:gd name="T58" fmla="*/ 24 w 29"/>
                  <a:gd name="T59" fmla="*/ 40 h 44"/>
                  <a:gd name="T60" fmla="*/ 24 w 29"/>
                  <a:gd name="T61" fmla="*/ 42 h 44"/>
                  <a:gd name="T62" fmla="*/ 22 w 29"/>
                  <a:gd name="T63" fmla="*/ 44 h 44"/>
                  <a:gd name="T64" fmla="*/ 22 w 29"/>
                  <a:gd name="T65" fmla="*/ 44 h 44"/>
                  <a:gd name="T66" fmla="*/ 20 w 29"/>
                  <a:gd name="T67" fmla="*/ 44 h 44"/>
                  <a:gd name="T68" fmla="*/ 19 w 29"/>
                  <a:gd name="T69" fmla="*/ 44 h 44"/>
                  <a:gd name="T70" fmla="*/ 17 w 29"/>
                  <a:gd name="T71" fmla="*/ 40 h 44"/>
                  <a:gd name="T72" fmla="*/ 15 w 29"/>
                  <a:gd name="T73" fmla="*/ 38 h 44"/>
                  <a:gd name="T74" fmla="*/ 15 w 29"/>
                  <a:gd name="T75" fmla="*/ 37 h 44"/>
                  <a:gd name="T76" fmla="*/ 15 w 29"/>
                  <a:gd name="T77" fmla="*/ 37 h 44"/>
                  <a:gd name="T78" fmla="*/ 0 w 29"/>
                  <a:gd name="T79" fmla="*/ 15 h 44"/>
                  <a:gd name="T80" fmla="*/ 4 w 29"/>
                  <a:gd name="T81" fmla="*/ 8 h 44"/>
                  <a:gd name="T82" fmla="*/ 12 w 29"/>
                  <a:gd name="T83" fmla="*/ 0 h 44"/>
                  <a:gd name="T84" fmla="*/ 15 w 29"/>
                  <a:gd name="T85" fmla="*/ 1 h 44"/>
                  <a:gd name="T86" fmla="*/ 15 w 29"/>
                  <a:gd name="T87" fmla="*/ 1 h 44"/>
                  <a:gd name="T88" fmla="*/ 17 w 29"/>
                  <a:gd name="T8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44">
                    <a:moveTo>
                      <a:pt x="17" y="1"/>
                    </a:moveTo>
                    <a:lnTo>
                      <a:pt x="17" y="3"/>
                    </a:lnTo>
                    <a:lnTo>
                      <a:pt x="19" y="1"/>
                    </a:lnTo>
                    <a:lnTo>
                      <a:pt x="19" y="1"/>
                    </a:lnTo>
                    <a:lnTo>
                      <a:pt x="20" y="1"/>
                    </a:lnTo>
                    <a:lnTo>
                      <a:pt x="22" y="3"/>
                    </a:lnTo>
                    <a:lnTo>
                      <a:pt x="24" y="3"/>
                    </a:lnTo>
                    <a:lnTo>
                      <a:pt x="26" y="1"/>
                    </a:lnTo>
                    <a:lnTo>
                      <a:pt x="29" y="5"/>
                    </a:lnTo>
                    <a:lnTo>
                      <a:pt x="29" y="5"/>
                    </a:lnTo>
                    <a:lnTo>
                      <a:pt x="26" y="15"/>
                    </a:lnTo>
                    <a:lnTo>
                      <a:pt x="24" y="16"/>
                    </a:lnTo>
                    <a:lnTo>
                      <a:pt x="24" y="18"/>
                    </a:lnTo>
                    <a:lnTo>
                      <a:pt x="24" y="18"/>
                    </a:lnTo>
                    <a:lnTo>
                      <a:pt x="29" y="22"/>
                    </a:lnTo>
                    <a:lnTo>
                      <a:pt x="29" y="22"/>
                    </a:lnTo>
                    <a:lnTo>
                      <a:pt x="27" y="25"/>
                    </a:lnTo>
                    <a:lnTo>
                      <a:pt x="27" y="23"/>
                    </a:lnTo>
                    <a:lnTo>
                      <a:pt x="26" y="23"/>
                    </a:lnTo>
                    <a:lnTo>
                      <a:pt x="24" y="25"/>
                    </a:lnTo>
                    <a:lnTo>
                      <a:pt x="24" y="27"/>
                    </a:lnTo>
                    <a:lnTo>
                      <a:pt x="24" y="27"/>
                    </a:lnTo>
                    <a:lnTo>
                      <a:pt x="24" y="28"/>
                    </a:lnTo>
                    <a:lnTo>
                      <a:pt x="26" y="32"/>
                    </a:lnTo>
                    <a:lnTo>
                      <a:pt x="26" y="35"/>
                    </a:lnTo>
                    <a:lnTo>
                      <a:pt x="26" y="35"/>
                    </a:lnTo>
                    <a:lnTo>
                      <a:pt x="24" y="35"/>
                    </a:lnTo>
                    <a:lnTo>
                      <a:pt x="24" y="37"/>
                    </a:lnTo>
                    <a:lnTo>
                      <a:pt x="24" y="38"/>
                    </a:lnTo>
                    <a:lnTo>
                      <a:pt x="24" y="40"/>
                    </a:lnTo>
                    <a:lnTo>
                      <a:pt x="24" y="42"/>
                    </a:lnTo>
                    <a:lnTo>
                      <a:pt x="22" y="44"/>
                    </a:lnTo>
                    <a:lnTo>
                      <a:pt x="22" y="44"/>
                    </a:lnTo>
                    <a:lnTo>
                      <a:pt x="20" y="44"/>
                    </a:lnTo>
                    <a:lnTo>
                      <a:pt x="19" y="44"/>
                    </a:lnTo>
                    <a:lnTo>
                      <a:pt x="17" y="40"/>
                    </a:lnTo>
                    <a:lnTo>
                      <a:pt x="15" y="38"/>
                    </a:lnTo>
                    <a:lnTo>
                      <a:pt x="15" y="37"/>
                    </a:lnTo>
                    <a:lnTo>
                      <a:pt x="15" y="37"/>
                    </a:lnTo>
                    <a:lnTo>
                      <a:pt x="0" y="15"/>
                    </a:lnTo>
                    <a:lnTo>
                      <a:pt x="4" y="8"/>
                    </a:lnTo>
                    <a:lnTo>
                      <a:pt x="12" y="0"/>
                    </a:lnTo>
                    <a:lnTo>
                      <a:pt x="15" y="1"/>
                    </a:lnTo>
                    <a:lnTo>
                      <a:pt x="15" y="1"/>
                    </a:lnTo>
                    <a:lnTo>
                      <a:pt x="17"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89" name="Freeform 3052"/>
              <p:cNvSpPr>
                <a:spLocks/>
              </p:cNvSpPr>
              <p:nvPr/>
            </p:nvSpPr>
            <p:spPr bwMode="auto">
              <a:xfrm>
                <a:off x="3662" y="1994"/>
                <a:ext cx="32" cy="49"/>
              </a:xfrm>
              <a:custGeom>
                <a:avLst/>
                <a:gdLst>
                  <a:gd name="T0" fmla="*/ 31 w 32"/>
                  <a:gd name="T1" fmla="*/ 17 h 49"/>
                  <a:gd name="T2" fmla="*/ 26 w 32"/>
                  <a:gd name="T3" fmla="*/ 49 h 49"/>
                  <a:gd name="T4" fmla="*/ 15 w 32"/>
                  <a:gd name="T5" fmla="*/ 49 h 49"/>
                  <a:gd name="T6" fmla="*/ 15 w 32"/>
                  <a:gd name="T7" fmla="*/ 49 h 49"/>
                  <a:gd name="T8" fmla="*/ 0 w 32"/>
                  <a:gd name="T9" fmla="*/ 32 h 49"/>
                  <a:gd name="T10" fmla="*/ 0 w 32"/>
                  <a:gd name="T11" fmla="*/ 23 h 49"/>
                  <a:gd name="T12" fmla="*/ 15 w 32"/>
                  <a:gd name="T13" fmla="*/ 23 h 49"/>
                  <a:gd name="T14" fmla="*/ 22 w 32"/>
                  <a:gd name="T15" fmla="*/ 0 h 49"/>
                  <a:gd name="T16" fmla="*/ 32 w 32"/>
                  <a:gd name="T17" fmla="*/ 11 h 49"/>
                  <a:gd name="T18" fmla="*/ 31 w 32"/>
                  <a:gd name="T19"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31" y="17"/>
                    </a:moveTo>
                    <a:lnTo>
                      <a:pt x="26" y="49"/>
                    </a:lnTo>
                    <a:lnTo>
                      <a:pt x="15" y="49"/>
                    </a:lnTo>
                    <a:lnTo>
                      <a:pt x="15" y="49"/>
                    </a:lnTo>
                    <a:lnTo>
                      <a:pt x="0" y="32"/>
                    </a:lnTo>
                    <a:lnTo>
                      <a:pt x="0" y="23"/>
                    </a:lnTo>
                    <a:lnTo>
                      <a:pt x="15" y="23"/>
                    </a:lnTo>
                    <a:lnTo>
                      <a:pt x="22" y="0"/>
                    </a:lnTo>
                    <a:lnTo>
                      <a:pt x="32" y="11"/>
                    </a:lnTo>
                    <a:lnTo>
                      <a:pt x="31"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90" name="Freeform 3053"/>
              <p:cNvSpPr>
                <a:spLocks/>
              </p:cNvSpPr>
              <p:nvPr/>
            </p:nvSpPr>
            <p:spPr bwMode="auto">
              <a:xfrm>
                <a:off x="3662" y="1994"/>
                <a:ext cx="32" cy="49"/>
              </a:xfrm>
              <a:custGeom>
                <a:avLst/>
                <a:gdLst>
                  <a:gd name="T0" fmla="*/ 31 w 32"/>
                  <a:gd name="T1" fmla="*/ 17 h 49"/>
                  <a:gd name="T2" fmla="*/ 26 w 32"/>
                  <a:gd name="T3" fmla="*/ 49 h 49"/>
                  <a:gd name="T4" fmla="*/ 15 w 32"/>
                  <a:gd name="T5" fmla="*/ 49 h 49"/>
                  <a:gd name="T6" fmla="*/ 15 w 32"/>
                  <a:gd name="T7" fmla="*/ 49 h 49"/>
                  <a:gd name="T8" fmla="*/ 0 w 32"/>
                  <a:gd name="T9" fmla="*/ 32 h 49"/>
                  <a:gd name="T10" fmla="*/ 0 w 32"/>
                  <a:gd name="T11" fmla="*/ 23 h 49"/>
                  <a:gd name="T12" fmla="*/ 15 w 32"/>
                  <a:gd name="T13" fmla="*/ 23 h 49"/>
                  <a:gd name="T14" fmla="*/ 22 w 32"/>
                  <a:gd name="T15" fmla="*/ 0 h 49"/>
                  <a:gd name="T16" fmla="*/ 32 w 32"/>
                  <a:gd name="T17" fmla="*/ 11 h 49"/>
                  <a:gd name="T18" fmla="*/ 31 w 32"/>
                  <a:gd name="T19"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31" y="17"/>
                    </a:moveTo>
                    <a:lnTo>
                      <a:pt x="26" y="49"/>
                    </a:lnTo>
                    <a:lnTo>
                      <a:pt x="15" y="49"/>
                    </a:lnTo>
                    <a:lnTo>
                      <a:pt x="15" y="49"/>
                    </a:lnTo>
                    <a:lnTo>
                      <a:pt x="0" y="32"/>
                    </a:lnTo>
                    <a:lnTo>
                      <a:pt x="0" y="23"/>
                    </a:lnTo>
                    <a:lnTo>
                      <a:pt x="15" y="23"/>
                    </a:lnTo>
                    <a:lnTo>
                      <a:pt x="22" y="0"/>
                    </a:lnTo>
                    <a:lnTo>
                      <a:pt x="32" y="11"/>
                    </a:lnTo>
                    <a:lnTo>
                      <a:pt x="31"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91" name="Freeform 3054"/>
              <p:cNvSpPr>
                <a:spLocks/>
              </p:cNvSpPr>
              <p:nvPr/>
            </p:nvSpPr>
            <p:spPr bwMode="auto">
              <a:xfrm>
                <a:off x="3696" y="1917"/>
                <a:ext cx="41" cy="33"/>
              </a:xfrm>
              <a:custGeom>
                <a:avLst/>
                <a:gdLst>
                  <a:gd name="T0" fmla="*/ 41 w 41"/>
                  <a:gd name="T1" fmla="*/ 0 h 33"/>
                  <a:gd name="T2" fmla="*/ 41 w 41"/>
                  <a:gd name="T3" fmla="*/ 33 h 33"/>
                  <a:gd name="T4" fmla="*/ 0 w 41"/>
                  <a:gd name="T5" fmla="*/ 33 h 33"/>
                  <a:gd name="T6" fmla="*/ 0 w 41"/>
                  <a:gd name="T7" fmla="*/ 7 h 33"/>
                  <a:gd name="T8" fmla="*/ 0 w 41"/>
                  <a:gd name="T9" fmla="*/ 7 h 33"/>
                  <a:gd name="T10" fmla="*/ 9 w 41"/>
                  <a:gd name="T11" fmla="*/ 7 h 33"/>
                  <a:gd name="T12" fmla="*/ 9 w 41"/>
                  <a:gd name="T13" fmla="*/ 0 h 33"/>
                  <a:gd name="T14" fmla="*/ 31 w 41"/>
                  <a:gd name="T15" fmla="*/ 0 h 33"/>
                  <a:gd name="T16" fmla="*/ 41 w 41"/>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3">
                    <a:moveTo>
                      <a:pt x="41" y="0"/>
                    </a:moveTo>
                    <a:lnTo>
                      <a:pt x="41" y="33"/>
                    </a:lnTo>
                    <a:lnTo>
                      <a:pt x="0" y="33"/>
                    </a:lnTo>
                    <a:lnTo>
                      <a:pt x="0" y="7"/>
                    </a:lnTo>
                    <a:lnTo>
                      <a:pt x="0" y="7"/>
                    </a:lnTo>
                    <a:lnTo>
                      <a:pt x="9" y="7"/>
                    </a:lnTo>
                    <a:lnTo>
                      <a:pt x="9" y="0"/>
                    </a:lnTo>
                    <a:lnTo>
                      <a:pt x="31" y="0"/>
                    </a:lnTo>
                    <a:lnTo>
                      <a:pt x="4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92" name="Freeform 3055"/>
              <p:cNvSpPr>
                <a:spLocks/>
              </p:cNvSpPr>
              <p:nvPr/>
            </p:nvSpPr>
            <p:spPr bwMode="auto">
              <a:xfrm>
                <a:off x="3696" y="1917"/>
                <a:ext cx="41" cy="33"/>
              </a:xfrm>
              <a:custGeom>
                <a:avLst/>
                <a:gdLst>
                  <a:gd name="T0" fmla="*/ 41 w 41"/>
                  <a:gd name="T1" fmla="*/ 0 h 33"/>
                  <a:gd name="T2" fmla="*/ 41 w 41"/>
                  <a:gd name="T3" fmla="*/ 33 h 33"/>
                  <a:gd name="T4" fmla="*/ 0 w 41"/>
                  <a:gd name="T5" fmla="*/ 33 h 33"/>
                  <a:gd name="T6" fmla="*/ 0 w 41"/>
                  <a:gd name="T7" fmla="*/ 7 h 33"/>
                  <a:gd name="T8" fmla="*/ 0 w 41"/>
                  <a:gd name="T9" fmla="*/ 7 h 33"/>
                  <a:gd name="T10" fmla="*/ 9 w 41"/>
                  <a:gd name="T11" fmla="*/ 7 h 33"/>
                  <a:gd name="T12" fmla="*/ 9 w 41"/>
                  <a:gd name="T13" fmla="*/ 0 h 33"/>
                  <a:gd name="T14" fmla="*/ 31 w 41"/>
                  <a:gd name="T15" fmla="*/ 0 h 33"/>
                  <a:gd name="T16" fmla="*/ 41 w 41"/>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3">
                    <a:moveTo>
                      <a:pt x="41" y="0"/>
                    </a:moveTo>
                    <a:lnTo>
                      <a:pt x="41" y="33"/>
                    </a:lnTo>
                    <a:lnTo>
                      <a:pt x="0" y="33"/>
                    </a:lnTo>
                    <a:lnTo>
                      <a:pt x="0" y="7"/>
                    </a:lnTo>
                    <a:lnTo>
                      <a:pt x="0" y="7"/>
                    </a:lnTo>
                    <a:lnTo>
                      <a:pt x="9" y="7"/>
                    </a:lnTo>
                    <a:lnTo>
                      <a:pt x="9" y="0"/>
                    </a:lnTo>
                    <a:lnTo>
                      <a:pt x="31" y="0"/>
                    </a:lnTo>
                    <a:lnTo>
                      <a:pt x="4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93" name="Freeform 3056"/>
              <p:cNvSpPr>
                <a:spLocks/>
              </p:cNvSpPr>
              <p:nvPr/>
            </p:nvSpPr>
            <p:spPr bwMode="auto">
              <a:xfrm>
                <a:off x="3744" y="1968"/>
                <a:ext cx="27" cy="46"/>
              </a:xfrm>
              <a:custGeom>
                <a:avLst/>
                <a:gdLst>
                  <a:gd name="T0" fmla="*/ 27 w 27"/>
                  <a:gd name="T1" fmla="*/ 14 h 46"/>
                  <a:gd name="T2" fmla="*/ 27 w 27"/>
                  <a:gd name="T3" fmla="*/ 29 h 46"/>
                  <a:gd name="T4" fmla="*/ 16 w 27"/>
                  <a:gd name="T5" fmla="*/ 29 h 46"/>
                  <a:gd name="T6" fmla="*/ 16 w 27"/>
                  <a:gd name="T7" fmla="*/ 43 h 46"/>
                  <a:gd name="T8" fmla="*/ 8 w 27"/>
                  <a:gd name="T9" fmla="*/ 46 h 46"/>
                  <a:gd name="T10" fmla="*/ 1 w 27"/>
                  <a:gd name="T11" fmla="*/ 44 h 46"/>
                  <a:gd name="T12" fmla="*/ 1 w 27"/>
                  <a:gd name="T13" fmla="*/ 44 h 46"/>
                  <a:gd name="T14" fmla="*/ 1 w 27"/>
                  <a:gd name="T15" fmla="*/ 44 h 46"/>
                  <a:gd name="T16" fmla="*/ 1 w 27"/>
                  <a:gd name="T17" fmla="*/ 44 h 46"/>
                  <a:gd name="T18" fmla="*/ 0 w 27"/>
                  <a:gd name="T19" fmla="*/ 9 h 46"/>
                  <a:gd name="T20" fmla="*/ 0 w 27"/>
                  <a:gd name="T21" fmla="*/ 0 h 46"/>
                  <a:gd name="T22" fmla="*/ 15 w 27"/>
                  <a:gd name="T23" fmla="*/ 0 h 46"/>
                  <a:gd name="T24" fmla="*/ 25 w 27"/>
                  <a:gd name="T25" fmla="*/ 0 h 46"/>
                  <a:gd name="T26" fmla="*/ 27 w 27"/>
                  <a:gd name="T27" fmla="*/ 1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46">
                    <a:moveTo>
                      <a:pt x="27" y="14"/>
                    </a:moveTo>
                    <a:lnTo>
                      <a:pt x="27" y="29"/>
                    </a:lnTo>
                    <a:lnTo>
                      <a:pt x="16" y="29"/>
                    </a:lnTo>
                    <a:lnTo>
                      <a:pt x="16" y="43"/>
                    </a:lnTo>
                    <a:lnTo>
                      <a:pt x="8" y="46"/>
                    </a:lnTo>
                    <a:lnTo>
                      <a:pt x="1" y="44"/>
                    </a:lnTo>
                    <a:lnTo>
                      <a:pt x="1" y="44"/>
                    </a:lnTo>
                    <a:lnTo>
                      <a:pt x="1" y="44"/>
                    </a:lnTo>
                    <a:lnTo>
                      <a:pt x="1" y="44"/>
                    </a:lnTo>
                    <a:lnTo>
                      <a:pt x="0" y="9"/>
                    </a:lnTo>
                    <a:lnTo>
                      <a:pt x="0" y="0"/>
                    </a:lnTo>
                    <a:lnTo>
                      <a:pt x="15" y="0"/>
                    </a:lnTo>
                    <a:lnTo>
                      <a:pt x="25" y="0"/>
                    </a:lnTo>
                    <a:lnTo>
                      <a:pt x="27" y="1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94" name="Freeform 3057"/>
              <p:cNvSpPr>
                <a:spLocks/>
              </p:cNvSpPr>
              <p:nvPr/>
            </p:nvSpPr>
            <p:spPr bwMode="auto">
              <a:xfrm>
                <a:off x="3744" y="1968"/>
                <a:ext cx="27" cy="46"/>
              </a:xfrm>
              <a:custGeom>
                <a:avLst/>
                <a:gdLst>
                  <a:gd name="T0" fmla="*/ 27 w 27"/>
                  <a:gd name="T1" fmla="*/ 14 h 46"/>
                  <a:gd name="T2" fmla="*/ 27 w 27"/>
                  <a:gd name="T3" fmla="*/ 29 h 46"/>
                  <a:gd name="T4" fmla="*/ 16 w 27"/>
                  <a:gd name="T5" fmla="*/ 29 h 46"/>
                  <a:gd name="T6" fmla="*/ 16 w 27"/>
                  <a:gd name="T7" fmla="*/ 43 h 46"/>
                  <a:gd name="T8" fmla="*/ 8 w 27"/>
                  <a:gd name="T9" fmla="*/ 46 h 46"/>
                  <a:gd name="T10" fmla="*/ 1 w 27"/>
                  <a:gd name="T11" fmla="*/ 44 h 46"/>
                  <a:gd name="T12" fmla="*/ 1 w 27"/>
                  <a:gd name="T13" fmla="*/ 44 h 46"/>
                  <a:gd name="T14" fmla="*/ 1 w 27"/>
                  <a:gd name="T15" fmla="*/ 44 h 46"/>
                  <a:gd name="T16" fmla="*/ 1 w 27"/>
                  <a:gd name="T17" fmla="*/ 44 h 46"/>
                  <a:gd name="T18" fmla="*/ 0 w 27"/>
                  <a:gd name="T19" fmla="*/ 9 h 46"/>
                  <a:gd name="T20" fmla="*/ 0 w 27"/>
                  <a:gd name="T21" fmla="*/ 0 h 46"/>
                  <a:gd name="T22" fmla="*/ 15 w 27"/>
                  <a:gd name="T23" fmla="*/ 0 h 46"/>
                  <a:gd name="T24" fmla="*/ 25 w 27"/>
                  <a:gd name="T25" fmla="*/ 0 h 46"/>
                  <a:gd name="T26" fmla="*/ 27 w 27"/>
                  <a:gd name="T27" fmla="*/ 1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46">
                    <a:moveTo>
                      <a:pt x="27" y="14"/>
                    </a:moveTo>
                    <a:lnTo>
                      <a:pt x="27" y="29"/>
                    </a:lnTo>
                    <a:lnTo>
                      <a:pt x="16" y="29"/>
                    </a:lnTo>
                    <a:lnTo>
                      <a:pt x="16" y="43"/>
                    </a:lnTo>
                    <a:lnTo>
                      <a:pt x="8" y="46"/>
                    </a:lnTo>
                    <a:lnTo>
                      <a:pt x="1" y="44"/>
                    </a:lnTo>
                    <a:lnTo>
                      <a:pt x="1" y="44"/>
                    </a:lnTo>
                    <a:lnTo>
                      <a:pt x="1" y="44"/>
                    </a:lnTo>
                    <a:lnTo>
                      <a:pt x="1" y="44"/>
                    </a:lnTo>
                    <a:lnTo>
                      <a:pt x="0" y="9"/>
                    </a:lnTo>
                    <a:lnTo>
                      <a:pt x="0" y="0"/>
                    </a:lnTo>
                    <a:lnTo>
                      <a:pt x="15" y="0"/>
                    </a:lnTo>
                    <a:lnTo>
                      <a:pt x="25" y="0"/>
                    </a:lnTo>
                    <a:lnTo>
                      <a:pt x="27"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95" name="Freeform 3058"/>
              <p:cNvSpPr>
                <a:spLocks/>
              </p:cNvSpPr>
              <p:nvPr/>
            </p:nvSpPr>
            <p:spPr bwMode="auto">
              <a:xfrm>
                <a:off x="3647" y="2017"/>
                <a:ext cx="30" cy="49"/>
              </a:xfrm>
              <a:custGeom>
                <a:avLst/>
                <a:gdLst>
                  <a:gd name="T0" fmla="*/ 30 w 30"/>
                  <a:gd name="T1" fmla="*/ 26 h 49"/>
                  <a:gd name="T2" fmla="*/ 30 w 30"/>
                  <a:gd name="T3" fmla="*/ 34 h 49"/>
                  <a:gd name="T4" fmla="*/ 27 w 30"/>
                  <a:gd name="T5" fmla="*/ 34 h 49"/>
                  <a:gd name="T6" fmla="*/ 27 w 30"/>
                  <a:gd name="T7" fmla="*/ 46 h 49"/>
                  <a:gd name="T8" fmla="*/ 22 w 30"/>
                  <a:gd name="T9" fmla="*/ 49 h 49"/>
                  <a:gd name="T10" fmla="*/ 7 w 30"/>
                  <a:gd name="T11" fmla="*/ 49 h 49"/>
                  <a:gd name="T12" fmla="*/ 0 w 30"/>
                  <a:gd name="T13" fmla="*/ 43 h 49"/>
                  <a:gd name="T14" fmla="*/ 0 w 30"/>
                  <a:gd name="T15" fmla="*/ 17 h 49"/>
                  <a:gd name="T16" fmla="*/ 0 w 30"/>
                  <a:gd name="T17" fmla="*/ 0 h 49"/>
                  <a:gd name="T18" fmla="*/ 7 w 30"/>
                  <a:gd name="T19" fmla="*/ 0 h 49"/>
                  <a:gd name="T20" fmla="*/ 15 w 30"/>
                  <a:gd name="T21" fmla="*/ 0 h 49"/>
                  <a:gd name="T22" fmla="*/ 15 w 30"/>
                  <a:gd name="T23" fmla="*/ 9 h 49"/>
                  <a:gd name="T24" fmla="*/ 30 w 30"/>
                  <a:gd name="T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49">
                    <a:moveTo>
                      <a:pt x="30" y="26"/>
                    </a:moveTo>
                    <a:lnTo>
                      <a:pt x="30" y="34"/>
                    </a:lnTo>
                    <a:lnTo>
                      <a:pt x="27" y="34"/>
                    </a:lnTo>
                    <a:lnTo>
                      <a:pt x="27" y="46"/>
                    </a:lnTo>
                    <a:lnTo>
                      <a:pt x="22" y="49"/>
                    </a:lnTo>
                    <a:lnTo>
                      <a:pt x="7" y="49"/>
                    </a:lnTo>
                    <a:lnTo>
                      <a:pt x="0" y="43"/>
                    </a:lnTo>
                    <a:lnTo>
                      <a:pt x="0" y="17"/>
                    </a:lnTo>
                    <a:lnTo>
                      <a:pt x="0" y="0"/>
                    </a:lnTo>
                    <a:lnTo>
                      <a:pt x="7" y="0"/>
                    </a:lnTo>
                    <a:lnTo>
                      <a:pt x="15" y="0"/>
                    </a:lnTo>
                    <a:lnTo>
                      <a:pt x="15" y="9"/>
                    </a:lnTo>
                    <a:lnTo>
                      <a:pt x="30"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96" name="Freeform 3059"/>
              <p:cNvSpPr>
                <a:spLocks/>
              </p:cNvSpPr>
              <p:nvPr/>
            </p:nvSpPr>
            <p:spPr bwMode="auto">
              <a:xfrm>
                <a:off x="3647" y="2017"/>
                <a:ext cx="30" cy="49"/>
              </a:xfrm>
              <a:custGeom>
                <a:avLst/>
                <a:gdLst>
                  <a:gd name="T0" fmla="*/ 30 w 30"/>
                  <a:gd name="T1" fmla="*/ 26 h 49"/>
                  <a:gd name="T2" fmla="*/ 30 w 30"/>
                  <a:gd name="T3" fmla="*/ 34 h 49"/>
                  <a:gd name="T4" fmla="*/ 27 w 30"/>
                  <a:gd name="T5" fmla="*/ 34 h 49"/>
                  <a:gd name="T6" fmla="*/ 27 w 30"/>
                  <a:gd name="T7" fmla="*/ 46 h 49"/>
                  <a:gd name="T8" fmla="*/ 22 w 30"/>
                  <a:gd name="T9" fmla="*/ 49 h 49"/>
                  <a:gd name="T10" fmla="*/ 7 w 30"/>
                  <a:gd name="T11" fmla="*/ 49 h 49"/>
                  <a:gd name="T12" fmla="*/ 0 w 30"/>
                  <a:gd name="T13" fmla="*/ 43 h 49"/>
                  <a:gd name="T14" fmla="*/ 0 w 30"/>
                  <a:gd name="T15" fmla="*/ 17 h 49"/>
                  <a:gd name="T16" fmla="*/ 0 w 30"/>
                  <a:gd name="T17" fmla="*/ 0 h 49"/>
                  <a:gd name="T18" fmla="*/ 7 w 30"/>
                  <a:gd name="T19" fmla="*/ 0 h 49"/>
                  <a:gd name="T20" fmla="*/ 15 w 30"/>
                  <a:gd name="T21" fmla="*/ 0 h 49"/>
                  <a:gd name="T22" fmla="*/ 15 w 30"/>
                  <a:gd name="T23" fmla="*/ 9 h 49"/>
                  <a:gd name="T24" fmla="*/ 30 w 30"/>
                  <a:gd name="T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49">
                    <a:moveTo>
                      <a:pt x="30" y="26"/>
                    </a:moveTo>
                    <a:lnTo>
                      <a:pt x="30" y="34"/>
                    </a:lnTo>
                    <a:lnTo>
                      <a:pt x="27" y="34"/>
                    </a:lnTo>
                    <a:lnTo>
                      <a:pt x="27" y="46"/>
                    </a:lnTo>
                    <a:lnTo>
                      <a:pt x="22" y="49"/>
                    </a:lnTo>
                    <a:lnTo>
                      <a:pt x="7" y="49"/>
                    </a:lnTo>
                    <a:lnTo>
                      <a:pt x="0" y="43"/>
                    </a:lnTo>
                    <a:lnTo>
                      <a:pt x="0" y="17"/>
                    </a:lnTo>
                    <a:lnTo>
                      <a:pt x="0" y="0"/>
                    </a:lnTo>
                    <a:lnTo>
                      <a:pt x="7" y="0"/>
                    </a:lnTo>
                    <a:lnTo>
                      <a:pt x="15" y="0"/>
                    </a:lnTo>
                    <a:lnTo>
                      <a:pt x="15" y="9"/>
                    </a:lnTo>
                    <a:lnTo>
                      <a:pt x="30"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97" name="Freeform 3060"/>
              <p:cNvSpPr>
                <a:spLocks/>
              </p:cNvSpPr>
              <p:nvPr/>
            </p:nvSpPr>
            <p:spPr bwMode="auto">
              <a:xfrm>
                <a:off x="3876" y="2187"/>
                <a:ext cx="45" cy="52"/>
              </a:xfrm>
              <a:custGeom>
                <a:avLst/>
                <a:gdLst>
                  <a:gd name="T0" fmla="*/ 44 w 45"/>
                  <a:gd name="T1" fmla="*/ 22 h 52"/>
                  <a:gd name="T2" fmla="*/ 42 w 45"/>
                  <a:gd name="T3" fmla="*/ 23 h 52"/>
                  <a:gd name="T4" fmla="*/ 42 w 45"/>
                  <a:gd name="T5" fmla="*/ 25 h 52"/>
                  <a:gd name="T6" fmla="*/ 40 w 45"/>
                  <a:gd name="T7" fmla="*/ 29 h 52"/>
                  <a:gd name="T8" fmla="*/ 40 w 45"/>
                  <a:gd name="T9" fmla="*/ 32 h 52"/>
                  <a:gd name="T10" fmla="*/ 39 w 45"/>
                  <a:gd name="T11" fmla="*/ 35 h 52"/>
                  <a:gd name="T12" fmla="*/ 39 w 45"/>
                  <a:gd name="T13" fmla="*/ 37 h 52"/>
                  <a:gd name="T14" fmla="*/ 37 w 45"/>
                  <a:gd name="T15" fmla="*/ 39 h 52"/>
                  <a:gd name="T16" fmla="*/ 37 w 45"/>
                  <a:gd name="T17" fmla="*/ 40 h 52"/>
                  <a:gd name="T18" fmla="*/ 35 w 45"/>
                  <a:gd name="T19" fmla="*/ 40 h 52"/>
                  <a:gd name="T20" fmla="*/ 35 w 45"/>
                  <a:gd name="T21" fmla="*/ 40 h 52"/>
                  <a:gd name="T22" fmla="*/ 34 w 45"/>
                  <a:gd name="T23" fmla="*/ 39 h 52"/>
                  <a:gd name="T24" fmla="*/ 34 w 45"/>
                  <a:gd name="T25" fmla="*/ 39 h 52"/>
                  <a:gd name="T26" fmla="*/ 35 w 45"/>
                  <a:gd name="T27" fmla="*/ 37 h 52"/>
                  <a:gd name="T28" fmla="*/ 35 w 45"/>
                  <a:gd name="T29" fmla="*/ 35 h 52"/>
                  <a:gd name="T30" fmla="*/ 35 w 45"/>
                  <a:gd name="T31" fmla="*/ 34 h 52"/>
                  <a:gd name="T32" fmla="*/ 35 w 45"/>
                  <a:gd name="T33" fmla="*/ 32 h 52"/>
                  <a:gd name="T34" fmla="*/ 35 w 45"/>
                  <a:gd name="T35" fmla="*/ 32 h 52"/>
                  <a:gd name="T36" fmla="*/ 35 w 45"/>
                  <a:gd name="T37" fmla="*/ 30 h 52"/>
                  <a:gd name="T38" fmla="*/ 34 w 45"/>
                  <a:gd name="T39" fmla="*/ 29 h 52"/>
                  <a:gd name="T40" fmla="*/ 34 w 45"/>
                  <a:gd name="T41" fmla="*/ 29 h 52"/>
                  <a:gd name="T42" fmla="*/ 34 w 45"/>
                  <a:gd name="T43" fmla="*/ 29 h 52"/>
                  <a:gd name="T44" fmla="*/ 30 w 45"/>
                  <a:gd name="T45" fmla="*/ 29 h 52"/>
                  <a:gd name="T46" fmla="*/ 30 w 45"/>
                  <a:gd name="T47" fmla="*/ 29 h 52"/>
                  <a:gd name="T48" fmla="*/ 28 w 45"/>
                  <a:gd name="T49" fmla="*/ 29 h 52"/>
                  <a:gd name="T50" fmla="*/ 28 w 45"/>
                  <a:gd name="T51" fmla="*/ 30 h 52"/>
                  <a:gd name="T52" fmla="*/ 28 w 45"/>
                  <a:gd name="T53" fmla="*/ 32 h 52"/>
                  <a:gd name="T54" fmla="*/ 28 w 45"/>
                  <a:gd name="T55" fmla="*/ 32 h 52"/>
                  <a:gd name="T56" fmla="*/ 28 w 45"/>
                  <a:gd name="T57" fmla="*/ 34 h 52"/>
                  <a:gd name="T58" fmla="*/ 30 w 45"/>
                  <a:gd name="T59" fmla="*/ 37 h 52"/>
                  <a:gd name="T60" fmla="*/ 32 w 45"/>
                  <a:gd name="T61" fmla="*/ 39 h 52"/>
                  <a:gd name="T62" fmla="*/ 32 w 45"/>
                  <a:gd name="T63" fmla="*/ 39 h 52"/>
                  <a:gd name="T64" fmla="*/ 34 w 45"/>
                  <a:gd name="T65" fmla="*/ 49 h 52"/>
                  <a:gd name="T66" fmla="*/ 34 w 45"/>
                  <a:gd name="T67" fmla="*/ 51 h 52"/>
                  <a:gd name="T68" fmla="*/ 34 w 45"/>
                  <a:gd name="T69" fmla="*/ 51 h 52"/>
                  <a:gd name="T70" fmla="*/ 32 w 45"/>
                  <a:gd name="T71" fmla="*/ 52 h 52"/>
                  <a:gd name="T72" fmla="*/ 32 w 45"/>
                  <a:gd name="T73" fmla="*/ 52 h 52"/>
                  <a:gd name="T74" fmla="*/ 25 w 45"/>
                  <a:gd name="T75" fmla="*/ 45 h 52"/>
                  <a:gd name="T76" fmla="*/ 17 w 45"/>
                  <a:gd name="T77" fmla="*/ 49 h 52"/>
                  <a:gd name="T78" fmla="*/ 1 w 45"/>
                  <a:gd name="T79" fmla="*/ 49 h 52"/>
                  <a:gd name="T80" fmla="*/ 0 w 45"/>
                  <a:gd name="T81" fmla="*/ 25 h 52"/>
                  <a:gd name="T82" fmla="*/ 18 w 45"/>
                  <a:gd name="T83" fmla="*/ 25 h 52"/>
                  <a:gd name="T84" fmla="*/ 17 w 45"/>
                  <a:gd name="T85" fmla="*/ 1 h 52"/>
                  <a:gd name="T86" fmla="*/ 30 w 45"/>
                  <a:gd name="T87" fmla="*/ 0 h 52"/>
                  <a:gd name="T88" fmla="*/ 45 w 45"/>
                  <a:gd name="T89" fmla="*/ 22 h 52"/>
                  <a:gd name="T90" fmla="*/ 44 w 45"/>
                  <a:gd name="T91"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52">
                    <a:moveTo>
                      <a:pt x="44" y="22"/>
                    </a:moveTo>
                    <a:lnTo>
                      <a:pt x="42" y="23"/>
                    </a:lnTo>
                    <a:lnTo>
                      <a:pt x="42" y="25"/>
                    </a:lnTo>
                    <a:lnTo>
                      <a:pt x="40" y="29"/>
                    </a:lnTo>
                    <a:lnTo>
                      <a:pt x="40" y="32"/>
                    </a:lnTo>
                    <a:lnTo>
                      <a:pt x="39" y="35"/>
                    </a:lnTo>
                    <a:lnTo>
                      <a:pt x="39" y="37"/>
                    </a:lnTo>
                    <a:lnTo>
                      <a:pt x="37" y="39"/>
                    </a:lnTo>
                    <a:lnTo>
                      <a:pt x="37" y="40"/>
                    </a:lnTo>
                    <a:lnTo>
                      <a:pt x="35" y="40"/>
                    </a:lnTo>
                    <a:lnTo>
                      <a:pt x="35" y="40"/>
                    </a:lnTo>
                    <a:lnTo>
                      <a:pt x="34" y="39"/>
                    </a:lnTo>
                    <a:lnTo>
                      <a:pt x="34" y="39"/>
                    </a:lnTo>
                    <a:lnTo>
                      <a:pt x="35" y="37"/>
                    </a:lnTo>
                    <a:lnTo>
                      <a:pt x="35" y="35"/>
                    </a:lnTo>
                    <a:lnTo>
                      <a:pt x="35" y="34"/>
                    </a:lnTo>
                    <a:lnTo>
                      <a:pt x="35" y="32"/>
                    </a:lnTo>
                    <a:lnTo>
                      <a:pt x="35" y="32"/>
                    </a:lnTo>
                    <a:lnTo>
                      <a:pt x="35" y="30"/>
                    </a:lnTo>
                    <a:lnTo>
                      <a:pt x="34" y="29"/>
                    </a:lnTo>
                    <a:lnTo>
                      <a:pt x="34" y="29"/>
                    </a:lnTo>
                    <a:lnTo>
                      <a:pt x="34" y="29"/>
                    </a:lnTo>
                    <a:lnTo>
                      <a:pt x="30" y="29"/>
                    </a:lnTo>
                    <a:lnTo>
                      <a:pt x="30" y="29"/>
                    </a:lnTo>
                    <a:lnTo>
                      <a:pt x="28" y="29"/>
                    </a:lnTo>
                    <a:lnTo>
                      <a:pt x="28" y="30"/>
                    </a:lnTo>
                    <a:lnTo>
                      <a:pt x="28" y="32"/>
                    </a:lnTo>
                    <a:lnTo>
                      <a:pt x="28" y="32"/>
                    </a:lnTo>
                    <a:lnTo>
                      <a:pt x="28" y="34"/>
                    </a:lnTo>
                    <a:lnTo>
                      <a:pt x="30" y="37"/>
                    </a:lnTo>
                    <a:lnTo>
                      <a:pt x="32" y="39"/>
                    </a:lnTo>
                    <a:lnTo>
                      <a:pt x="32" y="39"/>
                    </a:lnTo>
                    <a:lnTo>
                      <a:pt x="34" y="49"/>
                    </a:lnTo>
                    <a:lnTo>
                      <a:pt x="34" y="51"/>
                    </a:lnTo>
                    <a:lnTo>
                      <a:pt x="34" y="51"/>
                    </a:lnTo>
                    <a:lnTo>
                      <a:pt x="32" y="52"/>
                    </a:lnTo>
                    <a:lnTo>
                      <a:pt x="32" y="52"/>
                    </a:lnTo>
                    <a:lnTo>
                      <a:pt x="25" y="45"/>
                    </a:lnTo>
                    <a:lnTo>
                      <a:pt x="17" y="49"/>
                    </a:lnTo>
                    <a:lnTo>
                      <a:pt x="1" y="49"/>
                    </a:lnTo>
                    <a:lnTo>
                      <a:pt x="0" y="25"/>
                    </a:lnTo>
                    <a:lnTo>
                      <a:pt x="18" y="25"/>
                    </a:lnTo>
                    <a:lnTo>
                      <a:pt x="17" y="1"/>
                    </a:lnTo>
                    <a:lnTo>
                      <a:pt x="30" y="0"/>
                    </a:lnTo>
                    <a:lnTo>
                      <a:pt x="45" y="22"/>
                    </a:lnTo>
                    <a:lnTo>
                      <a:pt x="44"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98" name="Freeform 3061"/>
              <p:cNvSpPr>
                <a:spLocks/>
              </p:cNvSpPr>
              <p:nvPr/>
            </p:nvSpPr>
            <p:spPr bwMode="auto">
              <a:xfrm>
                <a:off x="3876" y="2187"/>
                <a:ext cx="45" cy="52"/>
              </a:xfrm>
              <a:custGeom>
                <a:avLst/>
                <a:gdLst>
                  <a:gd name="T0" fmla="*/ 44 w 45"/>
                  <a:gd name="T1" fmla="*/ 22 h 52"/>
                  <a:gd name="T2" fmla="*/ 42 w 45"/>
                  <a:gd name="T3" fmla="*/ 23 h 52"/>
                  <a:gd name="T4" fmla="*/ 42 w 45"/>
                  <a:gd name="T5" fmla="*/ 25 h 52"/>
                  <a:gd name="T6" fmla="*/ 40 w 45"/>
                  <a:gd name="T7" fmla="*/ 29 h 52"/>
                  <a:gd name="T8" fmla="*/ 40 w 45"/>
                  <a:gd name="T9" fmla="*/ 32 h 52"/>
                  <a:gd name="T10" fmla="*/ 39 w 45"/>
                  <a:gd name="T11" fmla="*/ 35 h 52"/>
                  <a:gd name="T12" fmla="*/ 39 w 45"/>
                  <a:gd name="T13" fmla="*/ 37 h 52"/>
                  <a:gd name="T14" fmla="*/ 37 w 45"/>
                  <a:gd name="T15" fmla="*/ 39 h 52"/>
                  <a:gd name="T16" fmla="*/ 37 w 45"/>
                  <a:gd name="T17" fmla="*/ 40 h 52"/>
                  <a:gd name="T18" fmla="*/ 35 w 45"/>
                  <a:gd name="T19" fmla="*/ 40 h 52"/>
                  <a:gd name="T20" fmla="*/ 35 w 45"/>
                  <a:gd name="T21" fmla="*/ 40 h 52"/>
                  <a:gd name="T22" fmla="*/ 34 w 45"/>
                  <a:gd name="T23" fmla="*/ 39 h 52"/>
                  <a:gd name="T24" fmla="*/ 34 w 45"/>
                  <a:gd name="T25" fmla="*/ 39 h 52"/>
                  <a:gd name="T26" fmla="*/ 35 w 45"/>
                  <a:gd name="T27" fmla="*/ 37 h 52"/>
                  <a:gd name="T28" fmla="*/ 35 w 45"/>
                  <a:gd name="T29" fmla="*/ 35 h 52"/>
                  <a:gd name="T30" fmla="*/ 35 w 45"/>
                  <a:gd name="T31" fmla="*/ 34 h 52"/>
                  <a:gd name="T32" fmla="*/ 35 w 45"/>
                  <a:gd name="T33" fmla="*/ 32 h 52"/>
                  <a:gd name="T34" fmla="*/ 35 w 45"/>
                  <a:gd name="T35" fmla="*/ 32 h 52"/>
                  <a:gd name="T36" fmla="*/ 35 w 45"/>
                  <a:gd name="T37" fmla="*/ 30 h 52"/>
                  <a:gd name="T38" fmla="*/ 34 w 45"/>
                  <a:gd name="T39" fmla="*/ 29 h 52"/>
                  <a:gd name="T40" fmla="*/ 34 w 45"/>
                  <a:gd name="T41" fmla="*/ 29 h 52"/>
                  <a:gd name="T42" fmla="*/ 34 w 45"/>
                  <a:gd name="T43" fmla="*/ 29 h 52"/>
                  <a:gd name="T44" fmla="*/ 30 w 45"/>
                  <a:gd name="T45" fmla="*/ 29 h 52"/>
                  <a:gd name="T46" fmla="*/ 30 w 45"/>
                  <a:gd name="T47" fmla="*/ 29 h 52"/>
                  <a:gd name="T48" fmla="*/ 28 w 45"/>
                  <a:gd name="T49" fmla="*/ 29 h 52"/>
                  <a:gd name="T50" fmla="*/ 28 w 45"/>
                  <a:gd name="T51" fmla="*/ 30 h 52"/>
                  <a:gd name="T52" fmla="*/ 28 w 45"/>
                  <a:gd name="T53" fmla="*/ 32 h 52"/>
                  <a:gd name="T54" fmla="*/ 28 w 45"/>
                  <a:gd name="T55" fmla="*/ 32 h 52"/>
                  <a:gd name="T56" fmla="*/ 28 w 45"/>
                  <a:gd name="T57" fmla="*/ 34 h 52"/>
                  <a:gd name="T58" fmla="*/ 30 w 45"/>
                  <a:gd name="T59" fmla="*/ 37 h 52"/>
                  <a:gd name="T60" fmla="*/ 32 w 45"/>
                  <a:gd name="T61" fmla="*/ 39 h 52"/>
                  <a:gd name="T62" fmla="*/ 32 w 45"/>
                  <a:gd name="T63" fmla="*/ 39 h 52"/>
                  <a:gd name="T64" fmla="*/ 34 w 45"/>
                  <a:gd name="T65" fmla="*/ 49 h 52"/>
                  <a:gd name="T66" fmla="*/ 34 w 45"/>
                  <a:gd name="T67" fmla="*/ 51 h 52"/>
                  <a:gd name="T68" fmla="*/ 34 w 45"/>
                  <a:gd name="T69" fmla="*/ 51 h 52"/>
                  <a:gd name="T70" fmla="*/ 32 w 45"/>
                  <a:gd name="T71" fmla="*/ 52 h 52"/>
                  <a:gd name="T72" fmla="*/ 32 w 45"/>
                  <a:gd name="T73" fmla="*/ 52 h 52"/>
                  <a:gd name="T74" fmla="*/ 25 w 45"/>
                  <a:gd name="T75" fmla="*/ 45 h 52"/>
                  <a:gd name="T76" fmla="*/ 17 w 45"/>
                  <a:gd name="T77" fmla="*/ 49 h 52"/>
                  <a:gd name="T78" fmla="*/ 1 w 45"/>
                  <a:gd name="T79" fmla="*/ 49 h 52"/>
                  <a:gd name="T80" fmla="*/ 0 w 45"/>
                  <a:gd name="T81" fmla="*/ 25 h 52"/>
                  <a:gd name="T82" fmla="*/ 18 w 45"/>
                  <a:gd name="T83" fmla="*/ 25 h 52"/>
                  <a:gd name="T84" fmla="*/ 17 w 45"/>
                  <a:gd name="T85" fmla="*/ 1 h 52"/>
                  <a:gd name="T86" fmla="*/ 30 w 45"/>
                  <a:gd name="T87" fmla="*/ 0 h 52"/>
                  <a:gd name="T88" fmla="*/ 45 w 45"/>
                  <a:gd name="T89" fmla="*/ 22 h 52"/>
                  <a:gd name="T90" fmla="*/ 44 w 45"/>
                  <a:gd name="T91"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52">
                    <a:moveTo>
                      <a:pt x="44" y="22"/>
                    </a:moveTo>
                    <a:lnTo>
                      <a:pt x="42" y="23"/>
                    </a:lnTo>
                    <a:lnTo>
                      <a:pt x="42" y="25"/>
                    </a:lnTo>
                    <a:lnTo>
                      <a:pt x="40" y="29"/>
                    </a:lnTo>
                    <a:lnTo>
                      <a:pt x="40" y="32"/>
                    </a:lnTo>
                    <a:lnTo>
                      <a:pt x="39" y="35"/>
                    </a:lnTo>
                    <a:lnTo>
                      <a:pt x="39" y="37"/>
                    </a:lnTo>
                    <a:lnTo>
                      <a:pt x="37" y="39"/>
                    </a:lnTo>
                    <a:lnTo>
                      <a:pt x="37" y="40"/>
                    </a:lnTo>
                    <a:lnTo>
                      <a:pt x="35" y="40"/>
                    </a:lnTo>
                    <a:lnTo>
                      <a:pt x="35" y="40"/>
                    </a:lnTo>
                    <a:lnTo>
                      <a:pt x="34" y="39"/>
                    </a:lnTo>
                    <a:lnTo>
                      <a:pt x="34" y="39"/>
                    </a:lnTo>
                    <a:lnTo>
                      <a:pt x="35" y="37"/>
                    </a:lnTo>
                    <a:lnTo>
                      <a:pt x="35" y="35"/>
                    </a:lnTo>
                    <a:lnTo>
                      <a:pt x="35" y="34"/>
                    </a:lnTo>
                    <a:lnTo>
                      <a:pt x="35" y="32"/>
                    </a:lnTo>
                    <a:lnTo>
                      <a:pt x="35" y="32"/>
                    </a:lnTo>
                    <a:lnTo>
                      <a:pt x="35" y="30"/>
                    </a:lnTo>
                    <a:lnTo>
                      <a:pt x="34" y="29"/>
                    </a:lnTo>
                    <a:lnTo>
                      <a:pt x="34" y="29"/>
                    </a:lnTo>
                    <a:lnTo>
                      <a:pt x="34" y="29"/>
                    </a:lnTo>
                    <a:lnTo>
                      <a:pt x="30" y="29"/>
                    </a:lnTo>
                    <a:lnTo>
                      <a:pt x="30" y="29"/>
                    </a:lnTo>
                    <a:lnTo>
                      <a:pt x="28" y="29"/>
                    </a:lnTo>
                    <a:lnTo>
                      <a:pt x="28" y="30"/>
                    </a:lnTo>
                    <a:lnTo>
                      <a:pt x="28" y="32"/>
                    </a:lnTo>
                    <a:lnTo>
                      <a:pt x="28" y="32"/>
                    </a:lnTo>
                    <a:lnTo>
                      <a:pt x="28" y="34"/>
                    </a:lnTo>
                    <a:lnTo>
                      <a:pt x="30" y="37"/>
                    </a:lnTo>
                    <a:lnTo>
                      <a:pt x="32" y="39"/>
                    </a:lnTo>
                    <a:lnTo>
                      <a:pt x="32" y="39"/>
                    </a:lnTo>
                    <a:lnTo>
                      <a:pt x="34" y="49"/>
                    </a:lnTo>
                    <a:lnTo>
                      <a:pt x="34" y="51"/>
                    </a:lnTo>
                    <a:lnTo>
                      <a:pt x="34" y="51"/>
                    </a:lnTo>
                    <a:lnTo>
                      <a:pt x="32" y="52"/>
                    </a:lnTo>
                    <a:lnTo>
                      <a:pt x="32" y="52"/>
                    </a:lnTo>
                    <a:lnTo>
                      <a:pt x="25" y="45"/>
                    </a:lnTo>
                    <a:lnTo>
                      <a:pt x="17" y="49"/>
                    </a:lnTo>
                    <a:lnTo>
                      <a:pt x="1" y="49"/>
                    </a:lnTo>
                    <a:lnTo>
                      <a:pt x="0" y="25"/>
                    </a:lnTo>
                    <a:lnTo>
                      <a:pt x="18" y="25"/>
                    </a:lnTo>
                    <a:lnTo>
                      <a:pt x="17" y="1"/>
                    </a:lnTo>
                    <a:lnTo>
                      <a:pt x="30" y="0"/>
                    </a:lnTo>
                    <a:lnTo>
                      <a:pt x="45" y="22"/>
                    </a:lnTo>
                    <a:lnTo>
                      <a:pt x="44"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99" name="Freeform 3062"/>
              <p:cNvSpPr>
                <a:spLocks/>
              </p:cNvSpPr>
              <p:nvPr/>
            </p:nvSpPr>
            <p:spPr bwMode="auto">
              <a:xfrm>
                <a:off x="3540" y="2183"/>
                <a:ext cx="41" cy="31"/>
              </a:xfrm>
              <a:custGeom>
                <a:avLst/>
                <a:gdLst>
                  <a:gd name="T0" fmla="*/ 41 w 41"/>
                  <a:gd name="T1" fmla="*/ 12 h 31"/>
                  <a:gd name="T2" fmla="*/ 41 w 41"/>
                  <a:gd name="T3" fmla="*/ 31 h 31"/>
                  <a:gd name="T4" fmla="*/ 2 w 41"/>
                  <a:gd name="T5" fmla="*/ 29 h 31"/>
                  <a:gd name="T6" fmla="*/ 0 w 41"/>
                  <a:gd name="T7" fmla="*/ 21 h 31"/>
                  <a:gd name="T8" fmla="*/ 0 w 41"/>
                  <a:gd name="T9" fmla="*/ 17 h 31"/>
                  <a:gd name="T10" fmla="*/ 0 w 41"/>
                  <a:gd name="T11" fmla="*/ 16 h 31"/>
                  <a:gd name="T12" fmla="*/ 0 w 41"/>
                  <a:gd name="T13" fmla="*/ 14 h 31"/>
                  <a:gd name="T14" fmla="*/ 0 w 41"/>
                  <a:gd name="T15" fmla="*/ 14 h 31"/>
                  <a:gd name="T16" fmla="*/ 0 w 41"/>
                  <a:gd name="T17" fmla="*/ 12 h 31"/>
                  <a:gd name="T18" fmla="*/ 0 w 41"/>
                  <a:gd name="T19" fmla="*/ 12 h 31"/>
                  <a:gd name="T20" fmla="*/ 0 w 41"/>
                  <a:gd name="T21" fmla="*/ 11 h 31"/>
                  <a:gd name="T22" fmla="*/ 0 w 41"/>
                  <a:gd name="T23" fmla="*/ 11 h 31"/>
                  <a:gd name="T24" fmla="*/ 0 w 41"/>
                  <a:gd name="T25" fmla="*/ 5 h 31"/>
                  <a:gd name="T26" fmla="*/ 0 w 41"/>
                  <a:gd name="T27" fmla="*/ 5 h 31"/>
                  <a:gd name="T28" fmla="*/ 0 w 41"/>
                  <a:gd name="T29" fmla="*/ 5 h 31"/>
                  <a:gd name="T30" fmla="*/ 0 w 41"/>
                  <a:gd name="T31" fmla="*/ 5 h 31"/>
                  <a:gd name="T32" fmla="*/ 0 w 41"/>
                  <a:gd name="T33" fmla="*/ 2 h 31"/>
                  <a:gd name="T34" fmla="*/ 0 w 41"/>
                  <a:gd name="T35" fmla="*/ 0 h 31"/>
                  <a:gd name="T36" fmla="*/ 41 w 41"/>
                  <a:gd name="T37" fmla="*/ 0 h 31"/>
                  <a:gd name="T38" fmla="*/ 41 w 41"/>
                  <a:gd name="T39"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31">
                    <a:moveTo>
                      <a:pt x="41" y="12"/>
                    </a:moveTo>
                    <a:lnTo>
                      <a:pt x="41" y="31"/>
                    </a:lnTo>
                    <a:lnTo>
                      <a:pt x="2" y="29"/>
                    </a:lnTo>
                    <a:lnTo>
                      <a:pt x="0" y="21"/>
                    </a:lnTo>
                    <a:lnTo>
                      <a:pt x="0" y="17"/>
                    </a:lnTo>
                    <a:lnTo>
                      <a:pt x="0" y="16"/>
                    </a:lnTo>
                    <a:lnTo>
                      <a:pt x="0" y="14"/>
                    </a:lnTo>
                    <a:lnTo>
                      <a:pt x="0" y="14"/>
                    </a:lnTo>
                    <a:lnTo>
                      <a:pt x="0" y="12"/>
                    </a:lnTo>
                    <a:lnTo>
                      <a:pt x="0" y="12"/>
                    </a:lnTo>
                    <a:lnTo>
                      <a:pt x="0" y="11"/>
                    </a:lnTo>
                    <a:lnTo>
                      <a:pt x="0" y="11"/>
                    </a:lnTo>
                    <a:lnTo>
                      <a:pt x="0" y="5"/>
                    </a:lnTo>
                    <a:lnTo>
                      <a:pt x="0" y="5"/>
                    </a:lnTo>
                    <a:lnTo>
                      <a:pt x="0" y="5"/>
                    </a:lnTo>
                    <a:lnTo>
                      <a:pt x="0" y="5"/>
                    </a:lnTo>
                    <a:lnTo>
                      <a:pt x="0" y="2"/>
                    </a:lnTo>
                    <a:lnTo>
                      <a:pt x="0" y="0"/>
                    </a:lnTo>
                    <a:lnTo>
                      <a:pt x="41" y="0"/>
                    </a:lnTo>
                    <a:lnTo>
                      <a:pt x="41" y="1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00" name="Freeform 3063"/>
              <p:cNvSpPr>
                <a:spLocks/>
              </p:cNvSpPr>
              <p:nvPr/>
            </p:nvSpPr>
            <p:spPr bwMode="auto">
              <a:xfrm>
                <a:off x="3540" y="2183"/>
                <a:ext cx="41" cy="31"/>
              </a:xfrm>
              <a:custGeom>
                <a:avLst/>
                <a:gdLst>
                  <a:gd name="T0" fmla="*/ 41 w 41"/>
                  <a:gd name="T1" fmla="*/ 12 h 31"/>
                  <a:gd name="T2" fmla="*/ 41 w 41"/>
                  <a:gd name="T3" fmla="*/ 31 h 31"/>
                  <a:gd name="T4" fmla="*/ 2 w 41"/>
                  <a:gd name="T5" fmla="*/ 29 h 31"/>
                  <a:gd name="T6" fmla="*/ 0 w 41"/>
                  <a:gd name="T7" fmla="*/ 21 h 31"/>
                  <a:gd name="T8" fmla="*/ 0 w 41"/>
                  <a:gd name="T9" fmla="*/ 17 h 31"/>
                  <a:gd name="T10" fmla="*/ 0 w 41"/>
                  <a:gd name="T11" fmla="*/ 16 h 31"/>
                  <a:gd name="T12" fmla="*/ 0 w 41"/>
                  <a:gd name="T13" fmla="*/ 14 h 31"/>
                  <a:gd name="T14" fmla="*/ 0 w 41"/>
                  <a:gd name="T15" fmla="*/ 14 h 31"/>
                  <a:gd name="T16" fmla="*/ 0 w 41"/>
                  <a:gd name="T17" fmla="*/ 12 h 31"/>
                  <a:gd name="T18" fmla="*/ 0 w 41"/>
                  <a:gd name="T19" fmla="*/ 12 h 31"/>
                  <a:gd name="T20" fmla="*/ 0 w 41"/>
                  <a:gd name="T21" fmla="*/ 11 h 31"/>
                  <a:gd name="T22" fmla="*/ 0 w 41"/>
                  <a:gd name="T23" fmla="*/ 11 h 31"/>
                  <a:gd name="T24" fmla="*/ 0 w 41"/>
                  <a:gd name="T25" fmla="*/ 5 h 31"/>
                  <a:gd name="T26" fmla="*/ 0 w 41"/>
                  <a:gd name="T27" fmla="*/ 5 h 31"/>
                  <a:gd name="T28" fmla="*/ 0 w 41"/>
                  <a:gd name="T29" fmla="*/ 5 h 31"/>
                  <a:gd name="T30" fmla="*/ 0 w 41"/>
                  <a:gd name="T31" fmla="*/ 5 h 31"/>
                  <a:gd name="T32" fmla="*/ 0 w 41"/>
                  <a:gd name="T33" fmla="*/ 2 h 31"/>
                  <a:gd name="T34" fmla="*/ 0 w 41"/>
                  <a:gd name="T35" fmla="*/ 0 h 31"/>
                  <a:gd name="T36" fmla="*/ 41 w 41"/>
                  <a:gd name="T37" fmla="*/ 0 h 31"/>
                  <a:gd name="T38" fmla="*/ 41 w 41"/>
                  <a:gd name="T39"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31">
                    <a:moveTo>
                      <a:pt x="41" y="12"/>
                    </a:moveTo>
                    <a:lnTo>
                      <a:pt x="41" y="31"/>
                    </a:lnTo>
                    <a:lnTo>
                      <a:pt x="2" y="29"/>
                    </a:lnTo>
                    <a:lnTo>
                      <a:pt x="0" y="21"/>
                    </a:lnTo>
                    <a:lnTo>
                      <a:pt x="0" y="17"/>
                    </a:lnTo>
                    <a:lnTo>
                      <a:pt x="0" y="16"/>
                    </a:lnTo>
                    <a:lnTo>
                      <a:pt x="0" y="14"/>
                    </a:lnTo>
                    <a:lnTo>
                      <a:pt x="0" y="14"/>
                    </a:lnTo>
                    <a:lnTo>
                      <a:pt x="0" y="12"/>
                    </a:lnTo>
                    <a:lnTo>
                      <a:pt x="0" y="12"/>
                    </a:lnTo>
                    <a:lnTo>
                      <a:pt x="0" y="11"/>
                    </a:lnTo>
                    <a:lnTo>
                      <a:pt x="0" y="11"/>
                    </a:lnTo>
                    <a:lnTo>
                      <a:pt x="0" y="5"/>
                    </a:lnTo>
                    <a:lnTo>
                      <a:pt x="0" y="5"/>
                    </a:lnTo>
                    <a:lnTo>
                      <a:pt x="0" y="5"/>
                    </a:lnTo>
                    <a:lnTo>
                      <a:pt x="0" y="5"/>
                    </a:lnTo>
                    <a:lnTo>
                      <a:pt x="0" y="2"/>
                    </a:lnTo>
                    <a:lnTo>
                      <a:pt x="0" y="0"/>
                    </a:lnTo>
                    <a:lnTo>
                      <a:pt x="41" y="0"/>
                    </a:lnTo>
                    <a:lnTo>
                      <a:pt x="41"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01" name="Freeform 3064"/>
              <p:cNvSpPr>
                <a:spLocks/>
              </p:cNvSpPr>
              <p:nvPr/>
            </p:nvSpPr>
            <p:spPr bwMode="auto">
              <a:xfrm>
                <a:off x="3496" y="1831"/>
                <a:ext cx="41" cy="46"/>
              </a:xfrm>
              <a:custGeom>
                <a:avLst/>
                <a:gdLst>
                  <a:gd name="T0" fmla="*/ 7 w 41"/>
                  <a:gd name="T1" fmla="*/ 0 h 46"/>
                  <a:gd name="T2" fmla="*/ 7 w 41"/>
                  <a:gd name="T3" fmla="*/ 0 h 46"/>
                  <a:gd name="T4" fmla="*/ 7 w 41"/>
                  <a:gd name="T5" fmla="*/ 0 h 46"/>
                  <a:gd name="T6" fmla="*/ 9 w 41"/>
                  <a:gd name="T7" fmla="*/ 0 h 46"/>
                  <a:gd name="T8" fmla="*/ 9 w 41"/>
                  <a:gd name="T9" fmla="*/ 0 h 46"/>
                  <a:gd name="T10" fmla="*/ 15 w 41"/>
                  <a:gd name="T11" fmla="*/ 0 h 46"/>
                  <a:gd name="T12" fmla="*/ 17 w 41"/>
                  <a:gd name="T13" fmla="*/ 0 h 46"/>
                  <a:gd name="T14" fmla="*/ 19 w 41"/>
                  <a:gd name="T15" fmla="*/ 0 h 46"/>
                  <a:gd name="T16" fmla="*/ 21 w 41"/>
                  <a:gd name="T17" fmla="*/ 0 h 46"/>
                  <a:gd name="T18" fmla="*/ 21 w 41"/>
                  <a:gd name="T19" fmla="*/ 0 h 46"/>
                  <a:gd name="T20" fmla="*/ 26 w 41"/>
                  <a:gd name="T21" fmla="*/ 0 h 46"/>
                  <a:gd name="T22" fmla="*/ 26 w 41"/>
                  <a:gd name="T23" fmla="*/ 0 h 46"/>
                  <a:gd name="T24" fmla="*/ 27 w 41"/>
                  <a:gd name="T25" fmla="*/ 0 h 46"/>
                  <a:gd name="T26" fmla="*/ 29 w 41"/>
                  <a:gd name="T27" fmla="*/ 0 h 46"/>
                  <a:gd name="T28" fmla="*/ 32 w 41"/>
                  <a:gd name="T29" fmla="*/ 0 h 46"/>
                  <a:gd name="T30" fmla="*/ 32 w 41"/>
                  <a:gd name="T31" fmla="*/ 0 h 46"/>
                  <a:gd name="T32" fmla="*/ 36 w 41"/>
                  <a:gd name="T33" fmla="*/ 0 h 46"/>
                  <a:gd name="T34" fmla="*/ 39 w 41"/>
                  <a:gd name="T35" fmla="*/ 0 h 46"/>
                  <a:gd name="T36" fmla="*/ 41 w 41"/>
                  <a:gd name="T37" fmla="*/ 19 h 46"/>
                  <a:gd name="T38" fmla="*/ 41 w 41"/>
                  <a:gd name="T39" fmla="*/ 46 h 46"/>
                  <a:gd name="T40" fmla="*/ 41 w 41"/>
                  <a:gd name="T41" fmla="*/ 46 h 46"/>
                  <a:gd name="T42" fmla="*/ 12 w 41"/>
                  <a:gd name="T43" fmla="*/ 46 h 46"/>
                  <a:gd name="T44" fmla="*/ 9 w 41"/>
                  <a:gd name="T45" fmla="*/ 32 h 46"/>
                  <a:gd name="T46" fmla="*/ 2 w 41"/>
                  <a:gd name="T47" fmla="*/ 32 h 46"/>
                  <a:gd name="T48" fmla="*/ 2 w 41"/>
                  <a:gd name="T49" fmla="*/ 10 h 46"/>
                  <a:gd name="T50" fmla="*/ 0 w 41"/>
                  <a:gd name="T51" fmla="*/ 0 h 46"/>
                  <a:gd name="T52" fmla="*/ 2 w 41"/>
                  <a:gd name="T53" fmla="*/ 0 h 46"/>
                  <a:gd name="T54" fmla="*/ 4 w 41"/>
                  <a:gd name="T55" fmla="*/ 0 h 46"/>
                  <a:gd name="T56" fmla="*/ 5 w 41"/>
                  <a:gd name="T57" fmla="*/ 0 h 46"/>
                  <a:gd name="T58" fmla="*/ 7 w 41"/>
                  <a:gd name="T59" fmla="*/ 0 h 46"/>
                  <a:gd name="T60" fmla="*/ 7 w 41"/>
                  <a:gd name="T61" fmla="*/ 0 h 46"/>
                  <a:gd name="T62" fmla="*/ 7 w 4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6">
                    <a:moveTo>
                      <a:pt x="7" y="0"/>
                    </a:moveTo>
                    <a:lnTo>
                      <a:pt x="7" y="0"/>
                    </a:lnTo>
                    <a:lnTo>
                      <a:pt x="7" y="0"/>
                    </a:lnTo>
                    <a:lnTo>
                      <a:pt x="9" y="0"/>
                    </a:lnTo>
                    <a:lnTo>
                      <a:pt x="9" y="0"/>
                    </a:lnTo>
                    <a:lnTo>
                      <a:pt x="15" y="0"/>
                    </a:lnTo>
                    <a:lnTo>
                      <a:pt x="17" y="0"/>
                    </a:lnTo>
                    <a:lnTo>
                      <a:pt x="19" y="0"/>
                    </a:lnTo>
                    <a:lnTo>
                      <a:pt x="21" y="0"/>
                    </a:lnTo>
                    <a:lnTo>
                      <a:pt x="21" y="0"/>
                    </a:lnTo>
                    <a:lnTo>
                      <a:pt x="26" y="0"/>
                    </a:lnTo>
                    <a:lnTo>
                      <a:pt x="26" y="0"/>
                    </a:lnTo>
                    <a:lnTo>
                      <a:pt x="27" y="0"/>
                    </a:lnTo>
                    <a:lnTo>
                      <a:pt x="29" y="0"/>
                    </a:lnTo>
                    <a:lnTo>
                      <a:pt x="32" y="0"/>
                    </a:lnTo>
                    <a:lnTo>
                      <a:pt x="32" y="0"/>
                    </a:lnTo>
                    <a:lnTo>
                      <a:pt x="36" y="0"/>
                    </a:lnTo>
                    <a:lnTo>
                      <a:pt x="39" y="0"/>
                    </a:lnTo>
                    <a:lnTo>
                      <a:pt x="41" y="19"/>
                    </a:lnTo>
                    <a:lnTo>
                      <a:pt x="41" y="46"/>
                    </a:lnTo>
                    <a:lnTo>
                      <a:pt x="41" y="46"/>
                    </a:lnTo>
                    <a:lnTo>
                      <a:pt x="12" y="46"/>
                    </a:lnTo>
                    <a:lnTo>
                      <a:pt x="9" y="32"/>
                    </a:lnTo>
                    <a:lnTo>
                      <a:pt x="2" y="32"/>
                    </a:lnTo>
                    <a:lnTo>
                      <a:pt x="2" y="10"/>
                    </a:lnTo>
                    <a:lnTo>
                      <a:pt x="0" y="0"/>
                    </a:lnTo>
                    <a:lnTo>
                      <a:pt x="2" y="0"/>
                    </a:lnTo>
                    <a:lnTo>
                      <a:pt x="4" y="0"/>
                    </a:lnTo>
                    <a:lnTo>
                      <a:pt x="5" y="0"/>
                    </a:lnTo>
                    <a:lnTo>
                      <a:pt x="7" y="0"/>
                    </a:lnTo>
                    <a:lnTo>
                      <a:pt x="7" y="0"/>
                    </a:lnTo>
                    <a:lnTo>
                      <a:pt x="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02" name="Freeform 3065"/>
              <p:cNvSpPr>
                <a:spLocks/>
              </p:cNvSpPr>
              <p:nvPr/>
            </p:nvSpPr>
            <p:spPr bwMode="auto">
              <a:xfrm>
                <a:off x="3496" y="1831"/>
                <a:ext cx="41" cy="46"/>
              </a:xfrm>
              <a:custGeom>
                <a:avLst/>
                <a:gdLst>
                  <a:gd name="T0" fmla="*/ 7 w 41"/>
                  <a:gd name="T1" fmla="*/ 0 h 46"/>
                  <a:gd name="T2" fmla="*/ 7 w 41"/>
                  <a:gd name="T3" fmla="*/ 0 h 46"/>
                  <a:gd name="T4" fmla="*/ 7 w 41"/>
                  <a:gd name="T5" fmla="*/ 0 h 46"/>
                  <a:gd name="T6" fmla="*/ 9 w 41"/>
                  <a:gd name="T7" fmla="*/ 0 h 46"/>
                  <a:gd name="T8" fmla="*/ 9 w 41"/>
                  <a:gd name="T9" fmla="*/ 0 h 46"/>
                  <a:gd name="T10" fmla="*/ 15 w 41"/>
                  <a:gd name="T11" fmla="*/ 0 h 46"/>
                  <a:gd name="T12" fmla="*/ 17 w 41"/>
                  <a:gd name="T13" fmla="*/ 0 h 46"/>
                  <a:gd name="T14" fmla="*/ 19 w 41"/>
                  <a:gd name="T15" fmla="*/ 0 h 46"/>
                  <a:gd name="T16" fmla="*/ 21 w 41"/>
                  <a:gd name="T17" fmla="*/ 0 h 46"/>
                  <a:gd name="T18" fmla="*/ 21 w 41"/>
                  <a:gd name="T19" fmla="*/ 0 h 46"/>
                  <a:gd name="T20" fmla="*/ 26 w 41"/>
                  <a:gd name="T21" fmla="*/ 0 h 46"/>
                  <a:gd name="T22" fmla="*/ 26 w 41"/>
                  <a:gd name="T23" fmla="*/ 0 h 46"/>
                  <a:gd name="T24" fmla="*/ 27 w 41"/>
                  <a:gd name="T25" fmla="*/ 0 h 46"/>
                  <a:gd name="T26" fmla="*/ 29 w 41"/>
                  <a:gd name="T27" fmla="*/ 0 h 46"/>
                  <a:gd name="T28" fmla="*/ 32 w 41"/>
                  <a:gd name="T29" fmla="*/ 0 h 46"/>
                  <a:gd name="T30" fmla="*/ 32 w 41"/>
                  <a:gd name="T31" fmla="*/ 0 h 46"/>
                  <a:gd name="T32" fmla="*/ 36 w 41"/>
                  <a:gd name="T33" fmla="*/ 0 h 46"/>
                  <a:gd name="T34" fmla="*/ 39 w 41"/>
                  <a:gd name="T35" fmla="*/ 0 h 46"/>
                  <a:gd name="T36" fmla="*/ 41 w 41"/>
                  <a:gd name="T37" fmla="*/ 19 h 46"/>
                  <a:gd name="T38" fmla="*/ 41 w 41"/>
                  <a:gd name="T39" fmla="*/ 46 h 46"/>
                  <a:gd name="T40" fmla="*/ 41 w 41"/>
                  <a:gd name="T41" fmla="*/ 46 h 46"/>
                  <a:gd name="T42" fmla="*/ 12 w 41"/>
                  <a:gd name="T43" fmla="*/ 46 h 46"/>
                  <a:gd name="T44" fmla="*/ 9 w 41"/>
                  <a:gd name="T45" fmla="*/ 32 h 46"/>
                  <a:gd name="T46" fmla="*/ 2 w 41"/>
                  <a:gd name="T47" fmla="*/ 32 h 46"/>
                  <a:gd name="T48" fmla="*/ 2 w 41"/>
                  <a:gd name="T49" fmla="*/ 10 h 46"/>
                  <a:gd name="T50" fmla="*/ 0 w 41"/>
                  <a:gd name="T51" fmla="*/ 0 h 46"/>
                  <a:gd name="T52" fmla="*/ 2 w 41"/>
                  <a:gd name="T53" fmla="*/ 0 h 46"/>
                  <a:gd name="T54" fmla="*/ 4 w 41"/>
                  <a:gd name="T55" fmla="*/ 0 h 46"/>
                  <a:gd name="T56" fmla="*/ 5 w 41"/>
                  <a:gd name="T57" fmla="*/ 0 h 46"/>
                  <a:gd name="T58" fmla="*/ 7 w 41"/>
                  <a:gd name="T59" fmla="*/ 0 h 46"/>
                  <a:gd name="T60" fmla="*/ 7 w 41"/>
                  <a:gd name="T61" fmla="*/ 0 h 46"/>
                  <a:gd name="T62" fmla="*/ 7 w 4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6">
                    <a:moveTo>
                      <a:pt x="7" y="0"/>
                    </a:moveTo>
                    <a:lnTo>
                      <a:pt x="7" y="0"/>
                    </a:lnTo>
                    <a:lnTo>
                      <a:pt x="7" y="0"/>
                    </a:lnTo>
                    <a:lnTo>
                      <a:pt x="9" y="0"/>
                    </a:lnTo>
                    <a:lnTo>
                      <a:pt x="9" y="0"/>
                    </a:lnTo>
                    <a:lnTo>
                      <a:pt x="15" y="0"/>
                    </a:lnTo>
                    <a:lnTo>
                      <a:pt x="17" y="0"/>
                    </a:lnTo>
                    <a:lnTo>
                      <a:pt x="19" y="0"/>
                    </a:lnTo>
                    <a:lnTo>
                      <a:pt x="21" y="0"/>
                    </a:lnTo>
                    <a:lnTo>
                      <a:pt x="21" y="0"/>
                    </a:lnTo>
                    <a:lnTo>
                      <a:pt x="26" y="0"/>
                    </a:lnTo>
                    <a:lnTo>
                      <a:pt x="26" y="0"/>
                    </a:lnTo>
                    <a:lnTo>
                      <a:pt x="27" y="0"/>
                    </a:lnTo>
                    <a:lnTo>
                      <a:pt x="29" y="0"/>
                    </a:lnTo>
                    <a:lnTo>
                      <a:pt x="32" y="0"/>
                    </a:lnTo>
                    <a:lnTo>
                      <a:pt x="32" y="0"/>
                    </a:lnTo>
                    <a:lnTo>
                      <a:pt x="36" y="0"/>
                    </a:lnTo>
                    <a:lnTo>
                      <a:pt x="39" y="0"/>
                    </a:lnTo>
                    <a:lnTo>
                      <a:pt x="41" y="19"/>
                    </a:lnTo>
                    <a:lnTo>
                      <a:pt x="41" y="46"/>
                    </a:lnTo>
                    <a:lnTo>
                      <a:pt x="41" y="46"/>
                    </a:lnTo>
                    <a:lnTo>
                      <a:pt x="12" y="46"/>
                    </a:lnTo>
                    <a:lnTo>
                      <a:pt x="9" y="32"/>
                    </a:lnTo>
                    <a:lnTo>
                      <a:pt x="2" y="32"/>
                    </a:lnTo>
                    <a:lnTo>
                      <a:pt x="2" y="10"/>
                    </a:lnTo>
                    <a:lnTo>
                      <a:pt x="0" y="0"/>
                    </a:lnTo>
                    <a:lnTo>
                      <a:pt x="2" y="0"/>
                    </a:lnTo>
                    <a:lnTo>
                      <a:pt x="4" y="0"/>
                    </a:lnTo>
                    <a:lnTo>
                      <a:pt x="5" y="0"/>
                    </a:lnTo>
                    <a:lnTo>
                      <a:pt x="7" y="0"/>
                    </a:lnTo>
                    <a:lnTo>
                      <a:pt x="7" y="0"/>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03" name="Freeform 3066"/>
              <p:cNvSpPr>
                <a:spLocks/>
              </p:cNvSpPr>
              <p:nvPr/>
            </p:nvSpPr>
            <p:spPr bwMode="auto">
              <a:xfrm>
                <a:off x="3752" y="2192"/>
                <a:ext cx="41" cy="40"/>
              </a:xfrm>
              <a:custGeom>
                <a:avLst/>
                <a:gdLst>
                  <a:gd name="T0" fmla="*/ 39 w 41"/>
                  <a:gd name="T1" fmla="*/ 7 h 40"/>
                  <a:gd name="T2" fmla="*/ 41 w 41"/>
                  <a:gd name="T3" fmla="*/ 39 h 40"/>
                  <a:gd name="T4" fmla="*/ 34 w 41"/>
                  <a:gd name="T5" fmla="*/ 39 h 40"/>
                  <a:gd name="T6" fmla="*/ 34 w 41"/>
                  <a:gd name="T7" fmla="*/ 39 h 40"/>
                  <a:gd name="T8" fmla="*/ 34 w 41"/>
                  <a:gd name="T9" fmla="*/ 39 h 40"/>
                  <a:gd name="T10" fmla="*/ 20 w 41"/>
                  <a:gd name="T11" fmla="*/ 39 h 40"/>
                  <a:gd name="T12" fmla="*/ 20 w 41"/>
                  <a:gd name="T13" fmla="*/ 39 h 40"/>
                  <a:gd name="T14" fmla="*/ 20 w 41"/>
                  <a:gd name="T15" fmla="*/ 39 h 40"/>
                  <a:gd name="T16" fmla="*/ 20 w 41"/>
                  <a:gd name="T17" fmla="*/ 39 h 40"/>
                  <a:gd name="T18" fmla="*/ 19 w 41"/>
                  <a:gd name="T19" fmla="*/ 39 h 40"/>
                  <a:gd name="T20" fmla="*/ 19 w 41"/>
                  <a:gd name="T21" fmla="*/ 39 h 40"/>
                  <a:gd name="T22" fmla="*/ 17 w 41"/>
                  <a:gd name="T23" fmla="*/ 40 h 40"/>
                  <a:gd name="T24" fmla="*/ 17 w 41"/>
                  <a:gd name="T25" fmla="*/ 40 h 40"/>
                  <a:gd name="T26" fmla="*/ 12 w 41"/>
                  <a:gd name="T27" fmla="*/ 40 h 40"/>
                  <a:gd name="T28" fmla="*/ 12 w 41"/>
                  <a:gd name="T29" fmla="*/ 40 h 40"/>
                  <a:gd name="T30" fmla="*/ 10 w 41"/>
                  <a:gd name="T31" fmla="*/ 40 h 40"/>
                  <a:gd name="T32" fmla="*/ 10 w 41"/>
                  <a:gd name="T33" fmla="*/ 40 h 40"/>
                  <a:gd name="T34" fmla="*/ 7 w 41"/>
                  <a:gd name="T35" fmla="*/ 40 h 40"/>
                  <a:gd name="T36" fmla="*/ 7 w 41"/>
                  <a:gd name="T37" fmla="*/ 40 h 40"/>
                  <a:gd name="T38" fmla="*/ 5 w 41"/>
                  <a:gd name="T39" fmla="*/ 40 h 40"/>
                  <a:gd name="T40" fmla="*/ 3 w 41"/>
                  <a:gd name="T41" fmla="*/ 40 h 40"/>
                  <a:gd name="T42" fmla="*/ 2 w 41"/>
                  <a:gd name="T43" fmla="*/ 40 h 40"/>
                  <a:gd name="T44" fmla="*/ 0 w 41"/>
                  <a:gd name="T45" fmla="*/ 12 h 40"/>
                  <a:gd name="T46" fmla="*/ 0 w 41"/>
                  <a:gd name="T47" fmla="*/ 2 h 40"/>
                  <a:gd name="T48" fmla="*/ 30 w 41"/>
                  <a:gd name="T49" fmla="*/ 0 h 40"/>
                  <a:gd name="T50" fmla="*/ 32 w 41"/>
                  <a:gd name="T51" fmla="*/ 0 h 40"/>
                  <a:gd name="T52" fmla="*/ 32 w 41"/>
                  <a:gd name="T53" fmla="*/ 7 h 40"/>
                  <a:gd name="T54" fmla="*/ 39 w 41"/>
                  <a:gd name="T55"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0">
                    <a:moveTo>
                      <a:pt x="39" y="7"/>
                    </a:moveTo>
                    <a:lnTo>
                      <a:pt x="41" y="39"/>
                    </a:lnTo>
                    <a:lnTo>
                      <a:pt x="34" y="39"/>
                    </a:lnTo>
                    <a:lnTo>
                      <a:pt x="34" y="39"/>
                    </a:lnTo>
                    <a:lnTo>
                      <a:pt x="34" y="39"/>
                    </a:lnTo>
                    <a:lnTo>
                      <a:pt x="20" y="39"/>
                    </a:lnTo>
                    <a:lnTo>
                      <a:pt x="20" y="39"/>
                    </a:lnTo>
                    <a:lnTo>
                      <a:pt x="20" y="39"/>
                    </a:lnTo>
                    <a:lnTo>
                      <a:pt x="20" y="39"/>
                    </a:lnTo>
                    <a:lnTo>
                      <a:pt x="19" y="39"/>
                    </a:lnTo>
                    <a:lnTo>
                      <a:pt x="19" y="39"/>
                    </a:lnTo>
                    <a:lnTo>
                      <a:pt x="17" y="40"/>
                    </a:lnTo>
                    <a:lnTo>
                      <a:pt x="17" y="40"/>
                    </a:lnTo>
                    <a:lnTo>
                      <a:pt x="12" y="40"/>
                    </a:lnTo>
                    <a:lnTo>
                      <a:pt x="12" y="40"/>
                    </a:lnTo>
                    <a:lnTo>
                      <a:pt x="10" y="40"/>
                    </a:lnTo>
                    <a:lnTo>
                      <a:pt x="10" y="40"/>
                    </a:lnTo>
                    <a:lnTo>
                      <a:pt x="7" y="40"/>
                    </a:lnTo>
                    <a:lnTo>
                      <a:pt x="7" y="40"/>
                    </a:lnTo>
                    <a:lnTo>
                      <a:pt x="5" y="40"/>
                    </a:lnTo>
                    <a:lnTo>
                      <a:pt x="3" y="40"/>
                    </a:lnTo>
                    <a:lnTo>
                      <a:pt x="2" y="40"/>
                    </a:lnTo>
                    <a:lnTo>
                      <a:pt x="0" y="12"/>
                    </a:lnTo>
                    <a:lnTo>
                      <a:pt x="0" y="2"/>
                    </a:lnTo>
                    <a:lnTo>
                      <a:pt x="30" y="0"/>
                    </a:lnTo>
                    <a:lnTo>
                      <a:pt x="32" y="0"/>
                    </a:lnTo>
                    <a:lnTo>
                      <a:pt x="32" y="7"/>
                    </a:lnTo>
                    <a:lnTo>
                      <a:pt x="39"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04" name="Freeform 3067"/>
              <p:cNvSpPr>
                <a:spLocks/>
              </p:cNvSpPr>
              <p:nvPr/>
            </p:nvSpPr>
            <p:spPr bwMode="auto">
              <a:xfrm>
                <a:off x="3752" y="2192"/>
                <a:ext cx="41" cy="40"/>
              </a:xfrm>
              <a:custGeom>
                <a:avLst/>
                <a:gdLst>
                  <a:gd name="T0" fmla="*/ 39 w 41"/>
                  <a:gd name="T1" fmla="*/ 7 h 40"/>
                  <a:gd name="T2" fmla="*/ 41 w 41"/>
                  <a:gd name="T3" fmla="*/ 39 h 40"/>
                  <a:gd name="T4" fmla="*/ 34 w 41"/>
                  <a:gd name="T5" fmla="*/ 39 h 40"/>
                  <a:gd name="T6" fmla="*/ 34 w 41"/>
                  <a:gd name="T7" fmla="*/ 39 h 40"/>
                  <a:gd name="T8" fmla="*/ 34 w 41"/>
                  <a:gd name="T9" fmla="*/ 39 h 40"/>
                  <a:gd name="T10" fmla="*/ 20 w 41"/>
                  <a:gd name="T11" fmla="*/ 39 h 40"/>
                  <a:gd name="T12" fmla="*/ 20 w 41"/>
                  <a:gd name="T13" fmla="*/ 39 h 40"/>
                  <a:gd name="T14" fmla="*/ 20 w 41"/>
                  <a:gd name="T15" fmla="*/ 39 h 40"/>
                  <a:gd name="T16" fmla="*/ 20 w 41"/>
                  <a:gd name="T17" fmla="*/ 39 h 40"/>
                  <a:gd name="T18" fmla="*/ 19 w 41"/>
                  <a:gd name="T19" fmla="*/ 39 h 40"/>
                  <a:gd name="T20" fmla="*/ 19 w 41"/>
                  <a:gd name="T21" fmla="*/ 39 h 40"/>
                  <a:gd name="T22" fmla="*/ 17 w 41"/>
                  <a:gd name="T23" fmla="*/ 40 h 40"/>
                  <a:gd name="T24" fmla="*/ 17 w 41"/>
                  <a:gd name="T25" fmla="*/ 40 h 40"/>
                  <a:gd name="T26" fmla="*/ 12 w 41"/>
                  <a:gd name="T27" fmla="*/ 40 h 40"/>
                  <a:gd name="T28" fmla="*/ 12 w 41"/>
                  <a:gd name="T29" fmla="*/ 40 h 40"/>
                  <a:gd name="T30" fmla="*/ 10 w 41"/>
                  <a:gd name="T31" fmla="*/ 40 h 40"/>
                  <a:gd name="T32" fmla="*/ 10 w 41"/>
                  <a:gd name="T33" fmla="*/ 40 h 40"/>
                  <a:gd name="T34" fmla="*/ 7 w 41"/>
                  <a:gd name="T35" fmla="*/ 40 h 40"/>
                  <a:gd name="T36" fmla="*/ 7 w 41"/>
                  <a:gd name="T37" fmla="*/ 40 h 40"/>
                  <a:gd name="T38" fmla="*/ 5 w 41"/>
                  <a:gd name="T39" fmla="*/ 40 h 40"/>
                  <a:gd name="T40" fmla="*/ 3 w 41"/>
                  <a:gd name="T41" fmla="*/ 40 h 40"/>
                  <a:gd name="T42" fmla="*/ 2 w 41"/>
                  <a:gd name="T43" fmla="*/ 40 h 40"/>
                  <a:gd name="T44" fmla="*/ 0 w 41"/>
                  <a:gd name="T45" fmla="*/ 12 h 40"/>
                  <a:gd name="T46" fmla="*/ 0 w 41"/>
                  <a:gd name="T47" fmla="*/ 2 h 40"/>
                  <a:gd name="T48" fmla="*/ 30 w 41"/>
                  <a:gd name="T49" fmla="*/ 0 h 40"/>
                  <a:gd name="T50" fmla="*/ 32 w 41"/>
                  <a:gd name="T51" fmla="*/ 0 h 40"/>
                  <a:gd name="T52" fmla="*/ 32 w 41"/>
                  <a:gd name="T53" fmla="*/ 7 h 40"/>
                  <a:gd name="T54" fmla="*/ 39 w 41"/>
                  <a:gd name="T55"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0">
                    <a:moveTo>
                      <a:pt x="39" y="7"/>
                    </a:moveTo>
                    <a:lnTo>
                      <a:pt x="41" y="39"/>
                    </a:lnTo>
                    <a:lnTo>
                      <a:pt x="34" y="39"/>
                    </a:lnTo>
                    <a:lnTo>
                      <a:pt x="34" y="39"/>
                    </a:lnTo>
                    <a:lnTo>
                      <a:pt x="34" y="39"/>
                    </a:lnTo>
                    <a:lnTo>
                      <a:pt x="20" y="39"/>
                    </a:lnTo>
                    <a:lnTo>
                      <a:pt x="20" y="39"/>
                    </a:lnTo>
                    <a:lnTo>
                      <a:pt x="20" y="39"/>
                    </a:lnTo>
                    <a:lnTo>
                      <a:pt x="20" y="39"/>
                    </a:lnTo>
                    <a:lnTo>
                      <a:pt x="19" y="39"/>
                    </a:lnTo>
                    <a:lnTo>
                      <a:pt x="19" y="39"/>
                    </a:lnTo>
                    <a:lnTo>
                      <a:pt x="17" y="40"/>
                    </a:lnTo>
                    <a:lnTo>
                      <a:pt x="17" y="40"/>
                    </a:lnTo>
                    <a:lnTo>
                      <a:pt x="12" y="40"/>
                    </a:lnTo>
                    <a:lnTo>
                      <a:pt x="12" y="40"/>
                    </a:lnTo>
                    <a:lnTo>
                      <a:pt x="10" y="40"/>
                    </a:lnTo>
                    <a:lnTo>
                      <a:pt x="10" y="40"/>
                    </a:lnTo>
                    <a:lnTo>
                      <a:pt x="7" y="40"/>
                    </a:lnTo>
                    <a:lnTo>
                      <a:pt x="7" y="40"/>
                    </a:lnTo>
                    <a:lnTo>
                      <a:pt x="5" y="40"/>
                    </a:lnTo>
                    <a:lnTo>
                      <a:pt x="3" y="40"/>
                    </a:lnTo>
                    <a:lnTo>
                      <a:pt x="2" y="40"/>
                    </a:lnTo>
                    <a:lnTo>
                      <a:pt x="0" y="12"/>
                    </a:lnTo>
                    <a:lnTo>
                      <a:pt x="0" y="2"/>
                    </a:lnTo>
                    <a:lnTo>
                      <a:pt x="30" y="0"/>
                    </a:lnTo>
                    <a:lnTo>
                      <a:pt x="32" y="0"/>
                    </a:lnTo>
                    <a:lnTo>
                      <a:pt x="32" y="7"/>
                    </a:lnTo>
                    <a:lnTo>
                      <a:pt x="39"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05" name="Freeform 3068"/>
              <p:cNvSpPr>
                <a:spLocks/>
              </p:cNvSpPr>
              <p:nvPr/>
            </p:nvSpPr>
            <p:spPr bwMode="auto">
              <a:xfrm>
                <a:off x="3708" y="2012"/>
                <a:ext cx="39" cy="43"/>
              </a:xfrm>
              <a:custGeom>
                <a:avLst/>
                <a:gdLst>
                  <a:gd name="T0" fmla="*/ 37 w 39"/>
                  <a:gd name="T1" fmla="*/ 0 h 43"/>
                  <a:gd name="T2" fmla="*/ 39 w 39"/>
                  <a:gd name="T3" fmla="*/ 43 h 43"/>
                  <a:gd name="T4" fmla="*/ 0 w 39"/>
                  <a:gd name="T5" fmla="*/ 43 h 43"/>
                  <a:gd name="T6" fmla="*/ 0 w 39"/>
                  <a:gd name="T7" fmla="*/ 39 h 43"/>
                  <a:gd name="T8" fmla="*/ 5 w 39"/>
                  <a:gd name="T9" fmla="*/ 32 h 43"/>
                  <a:gd name="T10" fmla="*/ 2 w 39"/>
                  <a:gd name="T11" fmla="*/ 26 h 43"/>
                  <a:gd name="T12" fmla="*/ 10 w 39"/>
                  <a:gd name="T13" fmla="*/ 26 h 43"/>
                  <a:gd name="T14" fmla="*/ 12 w 39"/>
                  <a:gd name="T15" fmla="*/ 17 h 43"/>
                  <a:gd name="T16" fmla="*/ 17 w 39"/>
                  <a:gd name="T17" fmla="*/ 12 h 43"/>
                  <a:gd name="T18" fmla="*/ 22 w 39"/>
                  <a:gd name="T19" fmla="*/ 5 h 43"/>
                  <a:gd name="T20" fmla="*/ 37 w 39"/>
                  <a:gd name="T21" fmla="*/ 0 h 43"/>
                  <a:gd name="T22" fmla="*/ 37 w 39"/>
                  <a:gd name="T23" fmla="*/ 0 h 43"/>
                  <a:gd name="T24" fmla="*/ 37 w 39"/>
                  <a:gd name="T25" fmla="*/ 0 h 43"/>
                  <a:gd name="T26" fmla="*/ 37 w 3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43">
                    <a:moveTo>
                      <a:pt x="37" y="0"/>
                    </a:moveTo>
                    <a:lnTo>
                      <a:pt x="39" y="43"/>
                    </a:lnTo>
                    <a:lnTo>
                      <a:pt x="0" y="43"/>
                    </a:lnTo>
                    <a:lnTo>
                      <a:pt x="0" y="39"/>
                    </a:lnTo>
                    <a:lnTo>
                      <a:pt x="5" y="32"/>
                    </a:lnTo>
                    <a:lnTo>
                      <a:pt x="2" y="26"/>
                    </a:lnTo>
                    <a:lnTo>
                      <a:pt x="10" y="26"/>
                    </a:lnTo>
                    <a:lnTo>
                      <a:pt x="12" y="17"/>
                    </a:lnTo>
                    <a:lnTo>
                      <a:pt x="17" y="12"/>
                    </a:lnTo>
                    <a:lnTo>
                      <a:pt x="22" y="5"/>
                    </a:lnTo>
                    <a:lnTo>
                      <a:pt x="37" y="0"/>
                    </a:lnTo>
                    <a:lnTo>
                      <a:pt x="37" y="0"/>
                    </a:lnTo>
                    <a:lnTo>
                      <a:pt x="37" y="0"/>
                    </a:lnTo>
                    <a:lnTo>
                      <a:pt x="3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06" name="Freeform 3069"/>
              <p:cNvSpPr>
                <a:spLocks/>
              </p:cNvSpPr>
              <p:nvPr/>
            </p:nvSpPr>
            <p:spPr bwMode="auto">
              <a:xfrm>
                <a:off x="3708" y="2012"/>
                <a:ext cx="39" cy="43"/>
              </a:xfrm>
              <a:custGeom>
                <a:avLst/>
                <a:gdLst>
                  <a:gd name="T0" fmla="*/ 37 w 39"/>
                  <a:gd name="T1" fmla="*/ 0 h 43"/>
                  <a:gd name="T2" fmla="*/ 39 w 39"/>
                  <a:gd name="T3" fmla="*/ 43 h 43"/>
                  <a:gd name="T4" fmla="*/ 0 w 39"/>
                  <a:gd name="T5" fmla="*/ 43 h 43"/>
                  <a:gd name="T6" fmla="*/ 0 w 39"/>
                  <a:gd name="T7" fmla="*/ 39 h 43"/>
                  <a:gd name="T8" fmla="*/ 5 w 39"/>
                  <a:gd name="T9" fmla="*/ 32 h 43"/>
                  <a:gd name="T10" fmla="*/ 2 w 39"/>
                  <a:gd name="T11" fmla="*/ 26 h 43"/>
                  <a:gd name="T12" fmla="*/ 10 w 39"/>
                  <a:gd name="T13" fmla="*/ 26 h 43"/>
                  <a:gd name="T14" fmla="*/ 12 w 39"/>
                  <a:gd name="T15" fmla="*/ 17 h 43"/>
                  <a:gd name="T16" fmla="*/ 17 w 39"/>
                  <a:gd name="T17" fmla="*/ 12 h 43"/>
                  <a:gd name="T18" fmla="*/ 22 w 39"/>
                  <a:gd name="T19" fmla="*/ 5 h 43"/>
                  <a:gd name="T20" fmla="*/ 37 w 39"/>
                  <a:gd name="T21" fmla="*/ 0 h 43"/>
                  <a:gd name="T22" fmla="*/ 37 w 39"/>
                  <a:gd name="T23" fmla="*/ 0 h 43"/>
                  <a:gd name="T24" fmla="*/ 37 w 39"/>
                  <a:gd name="T25" fmla="*/ 0 h 43"/>
                  <a:gd name="T26" fmla="*/ 37 w 3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43">
                    <a:moveTo>
                      <a:pt x="37" y="0"/>
                    </a:moveTo>
                    <a:lnTo>
                      <a:pt x="39" y="43"/>
                    </a:lnTo>
                    <a:lnTo>
                      <a:pt x="0" y="43"/>
                    </a:lnTo>
                    <a:lnTo>
                      <a:pt x="0" y="39"/>
                    </a:lnTo>
                    <a:lnTo>
                      <a:pt x="5" y="32"/>
                    </a:lnTo>
                    <a:lnTo>
                      <a:pt x="2" y="26"/>
                    </a:lnTo>
                    <a:lnTo>
                      <a:pt x="10" y="26"/>
                    </a:lnTo>
                    <a:lnTo>
                      <a:pt x="12" y="17"/>
                    </a:lnTo>
                    <a:lnTo>
                      <a:pt x="17" y="12"/>
                    </a:lnTo>
                    <a:lnTo>
                      <a:pt x="22" y="5"/>
                    </a:lnTo>
                    <a:lnTo>
                      <a:pt x="37" y="0"/>
                    </a:lnTo>
                    <a:lnTo>
                      <a:pt x="37" y="0"/>
                    </a:lnTo>
                    <a:lnTo>
                      <a:pt x="37" y="0"/>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07" name="Freeform 3070"/>
              <p:cNvSpPr>
                <a:spLocks/>
              </p:cNvSpPr>
              <p:nvPr/>
            </p:nvSpPr>
            <p:spPr bwMode="auto">
              <a:xfrm>
                <a:off x="3674" y="2204"/>
                <a:ext cx="47" cy="32"/>
              </a:xfrm>
              <a:custGeom>
                <a:avLst/>
                <a:gdLst>
                  <a:gd name="T0" fmla="*/ 46 w 47"/>
                  <a:gd name="T1" fmla="*/ 30 h 32"/>
                  <a:gd name="T2" fmla="*/ 41 w 47"/>
                  <a:gd name="T3" fmla="*/ 30 h 32"/>
                  <a:gd name="T4" fmla="*/ 41 w 47"/>
                  <a:gd name="T5" fmla="*/ 30 h 32"/>
                  <a:gd name="T6" fmla="*/ 41 w 47"/>
                  <a:gd name="T7" fmla="*/ 30 h 32"/>
                  <a:gd name="T8" fmla="*/ 41 w 47"/>
                  <a:gd name="T9" fmla="*/ 30 h 32"/>
                  <a:gd name="T10" fmla="*/ 34 w 47"/>
                  <a:gd name="T11" fmla="*/ 30 h 32"/>
                  <a:gd name="T12" fmla="*/ 32 w 47"/>
                  <a:gd name="T13" fmla="*/ 30 h 32"/>
                  <a:gd name="T14" fmla="*/ 17 w 47"/>
                  <a:gd name="T15" fmla="*/ 30 h 32"/>
                  <a:gd name="T16" fmla="*/ 0 w 47"/>
                  <a:gd name="T17" fmla="*/ 32 h 32"/>
                  <a:gd name="T18" fmla="*/ 0 w 47"/>
                  <a:gd name="T19" fmla="*/ 32 h 32"/>
                  <a:gd name="T20" fmla="*/ 0 w 47"/>
                  <a:gd name="T21" fmla="*/ 1 h 32"/>
                  <a:gd name="T22" fmla="*/ 46 w 47"/>
                  <a:gd name="T23" fmla="*/ 0 h 32"/>
                  <a:gd name="T24" fmla="*/ 47 w 47"/>
                  <a:gd name="T25" fmla="*/ 30 h 32"/>
                  <a:gd name="T26" fmla="*/ 46 w 47"/>
                  <a:gd name="T27" fmla="*/ 30 h 32"/>
                  <a:gd name="T28" fmla="*/ 46 w 47"/>
                  <a:gd name="T2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2">
                    <a:moveTo>
                      <a:pt x="46" y="30"/>
                    </a:moveTo>
                    <a:lnTo>
                      <a:pt x="41" y="30"/>
                    </a:lnTo>
                    <a:lnTo>
                      <a:pt x="41" y="30"/>
                    </a:lnTo>
                    <a:lnTo>
                      <a:pt x="41" y="30"/>
                    </a:lnTo>
                    <a:lnTo>
                      <a:pt x="41" y="30"/>
                    </a:lnTo>
                    <a:lnTo>
                      <a:pt x="34" y="30"/>
                    </a:lnTo>
                    <a:lnTo>
                      <a:pt x="32" y="30"/>
                    </a:lnTo>
                    <a:lnTo>
                      <a:pt x="17" y="30"/>
                    </a:lnTo>
                    <a:lnTo>
                      <a:pt x="0" y="32"/>
                    </a:lnTo>
                    <a:lnTo>
                      <a:pt x="0" y="32"/>
                    </a:lnTo>
                    <a:lnTo>
                      <a:pt x="0" y="1"/>
                    </a:lnTo>
                    <a:lnTo>
                      <a:pt x="46" y="0"/>
                    </a:lnTo>
                    <a:lnTo>
                      <a:pt x="47" y="30"/>
                    </a:lnTo>
                    <a:lnTo>
                      <a:pt x="46" y="30"/>
                    </a:lnTo>
                    <a:lnTo>
                      <a:pt x="46" y="3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08" name="Freeform 3071"/>
              <p:cNvSpPr>
                <a:spLocks/>
              </p:cNvSpPr>
              <p:nvPr/>
            </p:nvSpPr>
            <p:spPr bwMode="auto">
              <a:xfrm>
                <a:off x="3674" y="2204"/>
                <a:ext cx="47" cy="32"/>
              </a:xfrm>
              <a:custGeom>
                <a:avLst/>
                <a:gdLst>
                  <a:gd name="T0" fmla="*/ 46 w 47"/>
                  <a:gd name="T1" fmla="*/ 30 h 32"/>
                  <a:gd name="T2" fmla="*/ 41 w 47"/>
                  <a:gd name="T3" fmla="*/ 30 h 32"/>
                  <a:gd name="T4" fmla="*/ 41 w 47"/>
                  <a:gd name="T5" fmla="*/ 30 h 32"/>
                  <a:gd name="T6" fmla="*/ 41 w 47"/>
                  <a:gd name="T7" fmla="*/ 30 h 32"/>
                  <a:gd name="T8" fmla="*/ 41 w 47"/>
                  <a:gd name="T9" fmla="*/ 30 h 32"/>
                  <a:gd name="T10" fmla="*/ 34 w 47"/>
                  <a:gd name="T11" fmla="*/ 30 h 32"/>
                  <a:gd name="T12" fmla="*/ 32 w 47"/>
                  <a:gd name="T13" fmla="*/ 30 h 32"/>
                  <a:gd name="T14" fmla="*/ 17 w 47"/>
                  <a:gd name="T15" fmla="*/ 30 h 32"/>
                  <a:gd name="T16" fmla="*/ 0 w 47"/>
                  <a:gd name="T17" fmla="*/ 32 h 32"/>
                  <a:gd name="T18" fmla="*/ 0 w 47"/>
                  <a:gd name="T19" fmla="*/ 32 h 32"/>
                  <a:gd name="T20" fmla="*/ 0 w 47"/>
                  <a:gd name="T21" fmla="*/ 1 h 32"/>
                  <a:gd name="T22" fmla="*/ 46 w 47"/>
                  <a:gd name="T23" fmla="*/ 0 h 32"/>
                  <a:gd name="T24" fmla="*/ 47 w 47"/>
                  <a:gd name="T25" fmla="*/ 30 h 32"/>
                  <a:gd name="T26" fmla="*/ 46 w 47"/>
                  <a:gd name="T27" fmla="*/ 30 h 32"/>
                  <a:gd name="T28" fmla="*/ 46 w 47"/>
                  <a:gd name="T2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2">
                    <a:moveTo>
                      <a:pt x="46" y="30"/>
                    </a:moveTo>
                    <a:lnTo>
                      <a:pt x="41" y="30"/>
                    </a:lnTo>
                    <a:lnTo>
                      <a:pt x="41" y="30"/>
                    </a:lnTo>
                    <a:lnTo>
                      <a:pt x="41" y="30"/>
                    </a:lnTo>
                    <a:lnTo>
                      <a:pt x="41" y="30"/>
                    </a:lnTo>
                    <a:lnTo>
                      <a:pt x="34" y="30"/>
                    </a:lnTo>
                    <a:lnTo>
                      <a:pt x="32" y="30"/>
                    </a:lnTo>
                    <a:lnTo>
                      <a:pt x="17" y="30"/>
                    </a:lnTo>
                    <a:lnTo>
                      <a:pt x="0" y="32"/>
                    </a:lnTo>
                    <a:lnTo>
                      <a:pt x="0" y="32"/>
                    </a:lnTo>
                    <a:lnTo>
                      <a:pt x="0" y="1"/>
                    </a:lnTo>
                    <a:lnTo>
                      <a:pt x="46" y="0"/>
                    </a:lnTo>
                    <a:lnTo>
                      <a:pt x="47" y="30"/>
                    </a:lnTo>
                    <a:lnTo>
                      <a:pt x="46" y="30"/>
                    </a:lnTo>
                    <a:lnTo>
                      <a:pt x="46"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09" name="Freeform 3072"/>
              <p:cNvSpPr>
                <a:spLocks/>
              </p:cNvSpPr>
              <p:nvPr/>
            </p:nvSpPr>
            <p:spPr bwMode="auto">
              <a:xfrm>
                <a:off x="3877" y="2232"/>
                <a:ext cx="31" cy="43"/>
              </a:xfrm>
              <a:custGeom>
                <a:avLst/>
                <a:gdLst>
                  <a:gd name="T0" fmla="*/ 24 w 31"/>
                  <a:gd name="T1" fmla="*/ 0 h 43"/>
                  <a:gd name="T2" fmla="*/ 31 w 31"/>
                  <a:gd name="T3" fmla="*/ 7 h 43"/>
                  <a:gd name="T4" fmla="*/ 29 w 31"/>
                  <a:gd name="T5" fmla="*/ 7 h 43"/>
                  <a:gd name="T6" fmla="*/ 27 w 31"/>
                  <a:gd name="T7" fmla="*/ 7 h 43"/>
                  <a:gd name="T8" fmla="*/ 26 w 31"/>
                  <a:gd name="T9" fmla="*/ 7 h 43"/>
                  <a:gd name="T10" fmla="*/ 26 w 31"/>
                  <a:gd name="T11" fmla="*/ 7 h 43"/>
                  <a:gd name="T12" fmla="*/ 26 w 31"/>
                  <a:gd name="T13" fmla="*/ 7 h 43"/>
                  <a:gd name="T14" fmla="*/ 24 w 31"/>
                  <a:gd name="T15" fmla="*/ 9 h 43"/>
                  <a:gd name="T16" fmla="*/ 24 w 31"/>
                  <a:gd name="T17" fmla="*/ 9 h 43"/>
                  <a:gd name="T18" fmla="*/ 26 w 31"/>
                  <a:gd name="T19" fmla="*/ 11 h 43"/>
                  <a:gd name="T20" fmla="*/ 27 w 31"/>
                  <a:gd name="T21" fmla="*/ 12 h 43"/>
                  <a:gd name="T22" fmla="*/ 29 w 31"/>
                  <a:gd name="T23" fmla="*/ 14 h 43"/>
                  <a:gd name="T24" fmla="*/ 31 w 31"/>
                  <a:gd name="T25" fmla="*/ 14 h 43"/>
                  <a:gd name="T26" fmla="*/ 31 w 31"/>
                  <a:gd name="T27" fmla="*/ 14 h 43"/>
                  <a:gd name="T28" fmla="*/ 31 w 31"/>
                  <a:gd name="T29" fmla="*/ 14 h 43"/>
                  <a:gd name="T30" fmla="*/ 31 w 31"/>
                  <a:gd name="T31" fmla="*/ 16 h 43"/>
                  <a:gd name="T32" fmla="*/ 31 w 31"/>
                  <a:gd name="T33" fmla="*/ 16 h 43"/>
                  <a:gd name="T34" fmla="*/ 27 w 31"/>
                  <a:gd name="T35" fmla="*/ 17 h 43"/>
                  <a:gd name="T36" fmla="*/ 27 w 31"/>
                  <a:gd name="T37" fmla="*/ 17 h 43"/>
                  <a:gd name="T38" fmla="*/ 21 w 31"/>
                  <a:gd name="T39" fmla="*/ 17 h 43"/>
                  <a:gd name="T40" fmla="*/ 21 w 31"/>
                  <a:gd name="T41" fmla="*/ 17 h 43"/>
                  <a:gd name="T42" fmla="*/ 19 w 31"/>
                  <a:gd name="T43" fmla="*/ 17 h 43"/>
                  <a:gd name="T44" fmla="*/ 26 w 31"/>
                  <a:gd name="T45" fmla="*/ 23 h 43"/>
                  <a:gd name="T46" fmla="*/ 26 w 31"/>
                  <a:gd name="T47" fmla="*/ 24 h 43"/>
                  <a:gd name="T48" fmla="*/ 27 w 31"/>
                  <a:gd name="T49" fmla="*/ 24 h 43"/>
                  <a:gd name="T50" fmla="*/ 27 w 31"/>
                  <a:gd name="T51" fmla="*/ 26 h 43"/>
                  <a:gd name="T52" fmla="*/ 27 w 31"/>
                  <a:gd name="T53" fmla="*/ 28 h 43"/>
                  <a:gd name="T54" fmla="*/ 27 w 31"/>
                  <a:gd name="T55" fmla="*/ 29 h 43"/>
                  <a:gd name="T56" fmla="*/ 27 w 31"/>
                  <a:gd name="T57" fmla="*/ 29 h 43"/>
                  <a:gd name="T58" fmla="*/ 26 w 31"/>
                  <a:gd name="T59" fmla="*/ 31 h 43"/>
                  <a:gd name="T60" fmla="*/ 22 w 31"/>
                  <a:gd name="T61" fmla="*/ 36 h 43"/>
                  <a:gd name="T62" fmla="*/ 22 w 31"/>
                  <a:gd name="T63" fmla="*/ 38 h 43"/>
                  <a:gd name="T64" fmla="*/ 22 w 31"/>
                  <a:gd name="T65" fmla="*/ 39 h 43"/>
                  <a:gd name="T66" fmla="*/ 21 w 31"/>
                  <a:gd name="T67" fmla="*/ 41 h 43"/>
                  <a:gd name="T68" fmla="*/ 19 w 31"/>
                  <a:gd name="T69" fmla="*/ 43 h 43"/>
                  <a:gd name="T70" fmla="*/ 19 w 31"/>
                  <a:gd name="T71" fmla="*/ 43 h 43"/>
                  <a:gd name="T72" fmla="*/ 19 w 31"/>
                  <a:gd name="T73" fmla="*/ 43 h 43"/>
                  <a:gd name="T74" fmla="*/ 16 w 31"/>
                  <a:gd name="T75" fmla="*/ 43 h 43"/>
                  <a:gd name="T76" fmla="*/ 16 w 31"/>
                  <a:gd name="T77" fmla="*/ 43 h 43"/>
                  <a:gd name="T78" fmla="*/ 9 w 31"/>
                  <a:gd name="T79" fmla="*/ 43 h 43"/>
                  <a:gd name="T80" fmla="*/ 9 w 31"/>
                  <a:gd name="T81" fmla="*/ 43 h 43"/>
                  <a:gd name="T82" fmla="*/ 9 w 31"/>
                  <a:gd name="T83" fmla="*/ 43 h 43"/>
                  <a:gd name="T84" fmla="*/ 9 w 31"/>
                  <a:gd name="T85" fmla="*/ 43 h 43"/>
                  <a:gd name="T86" fmla="*/ 7 w 31"/>
                  <a:gd name="T87" fmla="*/ 43 h 43"/>
                  <a:gd name="T88" fmla="*/ 7 w 31"/>
                  <a:gd name="T89" fmla="*/ 43 h 43"/>
                  <a:gd name="T90" fmla="*/ 2 w 31"/>
                  <a:gd name="T91" fmla="*/ 43 h 43"/>
                  <a:gd name="T92" fmla="*/ 0 w 31"/>
                  <a:gd name="T93" fmla="*/ 4 h 43"/>
                  <a:gd name="T94" fmla="*/ 16 w 31"/>
                  <a:gd name="T95" fmla="*/ 4 h 43"/>
                  <a:gd name="T96" fmla="*/ 24 w 31"/>
                  <a:gd name="T9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3">
                    <a:moveTo>
                      <a:pt x="24" y="0"/>
                    </a:moveTo>
                    <a:lnTo>
                      <a:pt x="31" y="7"/>
                    </a:lnTo>
                    <a:lnTo>
                      <a:pt x="29" y="7"/>
                    </a:lnTo>
                    <a:lnTo>
                      <a:pt x="27" y="7"/>
                    </a:lnTo>
                    <a:lnTo>
                      <a:pt x="26" y="7"/>
                    </a:lnTo>
                    <a:lnTo>
                      <a:pt x="26" y="7"/>
                    </a:lnTo>
                    <a:lnTo>
                      <a:pt x="26" y="7"/>
                    </a:lnTo>
                    <a:lnTo>
                      <a:pt x="24" y="9"/>
                    </a:lnTo>
                    <a:lnTo>
                      <a:pt x="24" y="9"/>
                    </a:lnTo>
                    <a:lnTo>
                      <a:pt x="26" y="11"/>
                    </a:lnTo>
                    <a:lnTo>
                      <a:pt x="27" y="12"/>
                    </a:lnTo>
                    <a:lnTo>
                      <a:pt x="29" y="14"/>
                    </a:lnTo>
                    <a:lnTo>
                      <a:pt x="31" y="14"/>
                    </a:lnTo>
                    <a:lnTo>
                      <a:pt x="31" y="14"/>
                    </a:lnTo>
                    <a:lnTo>
                      <a:pt x="31" y="14"/>
                    </a:lnTo>
                    <a:lnTo>
                      <a:pt x="31" y="16"/>
                    </a:lnTo>
                    <a:lnTo>
                      <a:pt x="31" y="16"/>
                    </a:lnTo>
                    <a:lnTo>
                      <a:pt x="27" y="17"/>
                    </a:lnTo>
                    <a:lnTo>
                      <a:pt x="27" y="17"/>
                    </a:lnTo>
                    <a:lnTo>
                      <a:pt x="21" y="17"/>
                    </a:lnTo>
                    <a:lnTo>
                      <a:pt x="21" y="17"/>
                    </a:lnTo>
                    <a:lnTo>
                      <a:pt x="19" y="17"/>
                    </a:lnTo>
                    <a:lnTo>
                      <a:pt x="26" y="23"/>
                    </a:lnTo>
                    <a:lnTo>
                      <a:pt x="26" y="24"/>
                    </a:lnTo>
                    <a:lnTo>
                      <a:pt x="27" y="24"/>
                    </a:lnTo>
                    <a:lnTo>
                      <a:pt x="27" y="26"/>
                    </a:lnTo>
                    <a:lnTo>
                      <a:pt x="27" y="28"/>
                    </a:lnTo>
                    <a:lnTo>
                      <a:pt x="27" y="29"/>
                    </a:lnTo>
                    <a:lnTo>
                      <a:pt x="27" y="29"/>
                    </a:lnTo>
                    <a:lnTo>
                      <a:pt x="26" y="31"/>
                    </a:lnTo>
                    <a:lnTo>
                      <a:pt x="22" y="36"/>
                    </a:lnTo>
                    <a:lnTo>
                      <a:pt x="22" y="38"/>
                    </a:lnTo>
                    <a:lnTo>
                      <a:pt x="22" y="39"/>
                    </a:lnTo>
                    <a:lnTo>
                      <a:pt x="21" y="41"/>
                    </a:lnTo>
                    <a:lnTo>
                      <a:pt x="19" y="43"/>
                    </a:lnTo>
                    <a:lnTo>
                      <a:pt x="19" y="43"/>
                    </a:lnTo>
                    <a:lnTo>
                      <a:pt x="19" y="43"/>
                    </a:lnTo>
                    <a:lnTo>
                      <a:pt x="16" y="43"/>
                    </a:lnTo>
                    <a:lnTo>
                      <a:pt x="16" y="43"/>
                    </a:lnTo>
                    <a:lnTo>
                      <a:pt x="9" y="43"/>
                    </a:lnTo>
                    <a:lnTo>
                      <a:pt x="9" y="43"/>
                    </a:lnTo>
                    <a:lnTo>
                      <a:pt x="9" y="43"/>
                    </a:lnTo>
                    <a:lnTo>
                      <a:pt x="9" y="43"/>
                    </a:lnTo>
                    <a:lnTo>
                      <a:pt x="7" y="43"/>
                    </a:lnTo>
                    <a:lnTo>
                      <a:pt x="7" y="43"/>
                    </a:lnTo>
                    <a:lnTo>
                      <a:pt x="2" y="43"/>
                    </a:lnTo>
                    <a:lnTo>
                      <a:pt x="0" y="4"/>
                    </a:lnTo>
                    <a:lnTo>
                      <a:pt x="16" y="4"/>
                    </a:lnTo>
                    <a:lnTo>
                      <a:pt x="24"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10" name="Freeform 3073"/>
              <p:cNvSpPr>
                <a:spLocks/>
              </p:cNvSpPr>
              <p:nvPr/>
            </p:nvSpPr>
            <p:spPr bwMode="auto">
              <a:xfrm>
                <a:off x="3877" y="2232"/>
                <a:ext cx="31" cy="43"/>
              </a:xfrm>
              <a:custGeom>
                <a:avLst/>
                <a:gdLst>
                  <a:gd name="T0" fmla="*/ 24 w 31"/>
                  <a:gd name="T1" fmla="*/ 0 h 43"/>
                  <a:gd name="T2" fmla="*/ 31 w 31"/>
                  <a:gd name="T3" fmla="*/ 7 h 43"/>
                  <a:gd name="T4" fmla="*/ 29 w 31"/>
                  <a:gd name="T5" fmla="*/ 7 h 43"/>
                  <a:gd name="T6" fmla="*/ 27 w 31"/>
                  <a:gd name="T7" fmla="*/ 7 h 43"/>
                  <a:gd name="T8" fmla="*/ 26 w 31"/>
                  <a:gd name="T9" fmla="*/ 7 h 43"/>
                  <a:gd name="T10" fmla="*/ 26 w 31"/>
                  <a:gd name="T11" fmla="*/ 7 h 43"/>
                  <a:gd name="T12" fmla="*/ 26 w 31"/>
                  <a:gd name="T13" fmla="*/ 7 h 43"/>
                  <a:gd name="T14" fmla="*/ 24 w 31"/>
                  <a:gd name="T15" fmla="*/ 9 h 43"/>
                  <a:gd name="T16" fmla="*/ 24 w 31"/>
                  <a:gd name="T17" fmla="*/ 9 h 43"/>
                  <a:gd name="T18" fmla="*/ 26 w 31"/>
                  <a:gd name="T19" fmla="*/ 11 h 43"/>
                  <a:gd name="T20" fmla="*/ 27 w 31"/>
                  <a:gd name="T21" fmla="*/ 12 h 43"/>
                  <a:gd name="T22" fmla="*/ 29 w 31"/>
                  <a:gd name="T23" fmla="*/ 14 h 43"/>
                  <a:gd name="T24" fmla="*/ 31 w 31"/>
                  <a:gd name="T25" fmla="*/ 14 h 43"/>
                  <a:gd name="T26" fmla="*/ 31 w 31"/>
                  <a:gd name="T27" fmla="*/ 14 h 43"/>
                  <a:gd name="T28" fmla="*/ 31 w 31"/>
                  <a:gd name="T29" fmla="*/ 14 h 43"/>
                  <a:gd name="T30" fmla="*/ 31 w 31"/>
                  <a:gd name="T31" fmla="*/ 16 h 43"/>
                  <a:gd name="T32" fmla="*/ 31 w 31"/>
                  <a:gd name="T33" fmla="*/ 16 h 43"/>
                  <a:gd name="T34" fmla="*/ 27 w 31"/>
                  <a:gd name="T35" fmla="*/ 17 h 43"/>
                  <a:gd name="T36" fmla="*/ 27 w 31"/>
                  <a:gd name="T37" fmla="*/ 17 h 43"/>
                  <a:gd name="T38" fmla="*/ 21 w 31"/>
                  <a:gd name="T39" fmla="*/ 17 h 43"/>
                  <a:gd name="T40" fmla="*/ 21 w 31"/>
                  <a:gd name="T41" fmla="*/ 17 h 43"/>
                  <a:gd name="T42" fmla="*/ 19 w 31"/>
                  <a:gd name="T43" fmla="*/ 17 h 43"/>
                  <a:gd name="T44" fmla="*/ 26 w 31"/>
                  <a:gd name="T45" fmla="*/ 23 h 43"/>
                  <a:gd name="T46" fmla="*/ 26 w 31"/>
                  <a:gd name="T47" fmla="*/ 24 h 43"/>
                  <a:gd name="T48" fmla="*/ 27 w 31"/>
                  <a:gd name="T49" fmla="*/ 24 h 43"/>
                  <a:gd name="T50" fmla="*/ 27 w 31"/>
                  <a:gd name="T51" fmla="*/ 26 h 43"/>
                  <a:gd name="T52" fmla="*/ 27 w 31"/>
                  <a:gd name="T53" fmla="*/ 28 h 43"/>
                  <a:gd name="T54" fmla="*/ 27 w 31"/>
                  <a:gd name="T55" fmla="*/ 29 h 43"/>
                  <a:gd name="T56" fmla="*/ 27 w 31"/>
                  <a:gd name="T57" fmla="*/ 29 h 43"/>
                  <a:gd name="T58" fmla="*/ 26 w 31"/>
                  <a:gd name="T59" fmla="*/ 31 h 43"/>
                  <a:gd name="T60" fmla="*/ 22 w 31"/>
                  <a:gd name="T61" fmla="*/ 36 h 43"/>
                  <a:gd name="T62" fmla="*/ 22 w 31"/>
                  <a:gd name="T63" fmla="*/ 38 h 43"/>
                  <a:gd name="T64" fmla="*/ 22 w 31"/>
                  <a:gd name="T65" fmla="*/ 39 h 43"/>
                  <a:gd name="T66" fmla="*/ 21 w 31"/>
                  <a:gd name="T67" fmla="*/ 41 h 43"/>
                  <a:gd name="T68" fmla="*/ 19 w 31"/>
                  <a:gd name="T69" fmla="*/ 43 h 43"/>
                  <a:gd name="T70" fmla="*/ 19 w 31"/>
                  <a:gd name="T71" fmla="*/ 43 h 43"/>
                  <a:gd name="T72" fmla="*/ 19 w 31"/>
                  <a:gd name="T73" fmla="*/ 43 h 43"/>
                  <a:gd name="T74" fmla="*/ 16 w 31"/>
                  <a:gd name="T75" fmla="*/ 43 h 43"/>
                  <a:gd name="T76" fmla="*/ 16 w 31"/>
                  <a:gd name="T77" fmla="*/ 43 h 43"/>
                  <a:gd name="T78" fmla="*/ 9 w 31"/>
                  <a:gd name="T79" fmla="*/ 43 h 43"/>
                  <a:gd name="T80" fmla="*/ 9 w 31"/>
                  <a:gd name="T81" fmla="*/ 43 h 43"/>
                  <a:gd name="T82" fmla="*/ 9 w 31"/>
                  <a:gd name="T83" fmla="*/ 43 h 43"/>
                  <a:gd name="T84" fmla="*/ 9 w 31"/>
                  <a:gd name="T85" fmla="*/ 43 h 43"/>
                  <a:gd name="T86" fmla="*/ 7 w 31"/>
                  <a:gd name="T87" fmla="*/ 43 h 43"/>
                  <a:gd name="T88" fmla="*/ 7 w 31"/>
                  <a:gd name="T89" fmla="*/ 43 h 43"/>
                  <a:gd name="T90" fmla="*/ 2 w 31"/>
                  <a:gd name="T91" fmla="*/ 43 h 43"/>
                  <a:gd name="T92" fmla="*/ 0 w 31"/>
                  <a:gd name="T93" fmla="*/ 4 h 43"/>
                  <a:gd name="T94" fmla="*/ 16 w 31"/>
                  <a:gd name="T95" fmla="*/ 4 h 43"/>
                  <a:gd name="T96" fmla="*/ 24 w 31"/>
                  <a:gd name="T9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3">
                    <a:moveTo>
                      <a:pt x="24" y="0"/>
                    </a:moveTo>
                    <a:lnTo>
                      <a:pt x="31" y="7"/>
                    </a:lnTo>
                    <a:lnTo>
                      <a:pt x="29" y="7"/>
                    </a:lnTo>
                    <a:lnTo>
                      <a:pt x="27" y="7"/>
                    </a:lnTo>
                    <a:lnTo>
                      <a:pt x="26" y="7"/>
                    </a:lnTo>
                    <a:lnTo>
                      <a:pt x="26" y="7"/>
                    </a:lnTo>
                    <a:lnTo>
                      <a:pt x="26" y="7"/>
                    </a:lnTo>
                    <a:lnTo>
                      <a:pt x="24" y="9"/>
                    </a:lnTo>
                    <a:lnTo>
                      <a:pt x="24" y="9"/>
                    </a:lnTo>
                    <a:lnTo>
                      <a:pt x="26" y="11"/>
                    </a:lnTo>
                    <a:lnTo>
                      <a:pt x="27" y="12"/>
                    </a:lnTo>
                    <a:lnTo>
                      <a:pt x="29" y="14"/>
                    </a:lnTo>
                    <a:lnTo>
                      <a:pt x="31" y="14"/>
                    </a:lnTo>
                    <a:lnTo>
                      <a:pt x="31" y="14"/>
                    </a:lnTo>
                    <a:lnTo>
                      <a:pt x="31" y="14"/>
                    </a:lnTo>
                    <a:lnTo>
                      <a:pt x="31" y="16"/>
                    </a:lnTo>
                    <a:lnTo>
                      <a:pt x="31" y="16"/>
                    </a:lnTo>
                    <a:lnTo>
                      <a:pt x="27" y="17"/>
                    </a:lnTo>
                    <a:lnTo>
                      <a:pt x="27" y="17"/>
                    </a:lnTo>
                    <a:lnTo>
                      <a:pt x="21" y="17"/>
                    </a:lnTo>
                    <a:lnTo>
                      <a:pt x="21" y="17"/>
                    </a:lnTo>
                    <a:lnTo>
                      <a:pt x="19" y="17"/>
                    </a:lnTo>
                    <a:lnTo>
                      <a:pt x="26" y="23"/>
                    </a:lnTo>
                    <a:lnTo>
                      <a:pt x="26" y="24"/>
                    </a:lnTo>
                    <a:lnTo>
                      <a:pt x="27" y="24"/>
                    </a:lnTo>
                    <a:lnTo>
                      <a:pt x="27" y="26"/>
                    </a:lnTo>
                    <a:lnTo>
                      <a:pt x="27" y="28"/>
                    </a:lnTo>
                    <a:lnTo>
                      <a:pt x="27" y="29"/>
                    </a:lnTo>
                    <a:lnTo>
                      <a:pt x="27" y="29"/>
                    </a:lnTo>
                    <a:lnTo>
                      <a:pt x="26" y="31"/>
                    </a:lnTo>
                    <a:lnTo>
                      <a:pt x="22" y="36"/>
                    </a:lnTo>
                    <a:lnTo>
                      <a:pt x="22" y="38"/>
                    </a:lnTo>
                    <a:lnTo>
                      <a:pt x="22" y="39"/>
                    </a:lnTo>
                    <a:lnTo>
                      <a:pt x="21" y="41"/>
                    </a:lnTo>
                    <a:lnTo>
                      <a:pt x="19" y="43"/>
                    </a:lnTo>
                    <a:lnTo>
                      <a:pt x="19" y="43"/>
                    </a:lnTo>
                    <a:lnTo>
                      <a:pt x="19" y="43"/>
                    </a:lnTo>
                    <a:lnTo>
                      <a:pt x="16" y="43"/>
                    </a:lnTo>
                    <a:lnTo>
                      <a:pt x="16" y="43"/>
                    </a:lnTo>
                    <a:lnTo>
                      <a:pt x="9" y="43"/>
                    </a:lnTo>
                    <a:lnTo>
                      <a:pt x="9" y="43"/>
                    </a:lnTo>
                    <a:lnTo>
                      <a:pt x="9" y="43"/>
                    </a:lnTo>
                    <a:lnTo>
                      <a:pt x="9" y="43"/>
                    </a:lnTo>
                    <a:lnTo>
                      <a:pt x="7" y="43"/>
                    </a:lnTo>
                    <a:lnTo>
                      <a:pt x="7" y="43"/>
                    </a:lnTo>
                    <a:lnTo>
                      <a:pt x="2" y="43"/>
                    </a:lnTo>
                    <a:lnTo>
                      <a:pt x="0" y="4"/>
                    </a:lnTo>
                    <a:lnTo>
                      <a:pt x="16" y="4"/>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11" name="Freeform 3074"/>
              <p:cNvSpPr>
                <a:spLocks/>
              </p:cNvSpPr>
              <p:nvPr/>
            </p:nvSpPr>
            <p:spPr bwMode="auto">
              <a:xfrm>
                <a:off x="3855" y="2085"/>
                <a:ext cx="46" cy="32"/>
              </a:xfrm>
              <a:custGeom>
                <a:avLst/>
                <a:gdLst>
                  <a:gd name="T0" fmla="*/ 21 w 46"/>
                  <a:gd name="T1" fmla="*/ 0 h 32"/>
                  <a:gd name="T2" fmla="*/ 27 w 46"/>
                  <a:gd name="T3" fmla="*/ 5 h 32"/>
                  <a:gd name="T4" fmla="*/ 33 w 46"/>
                  <a:gd name="T5" fmla="*/ 10 h 32"/>
                  <a:gd name="T6" fmla="*/ 33 w 46"/>
                  <a:gd name="T7" fmla="*/ 10 h 32"/>
                  <a:gd name="T8" fmla="*/ 44 w 46"/>
                  <a:gd name="T9" fmla="*/ 22 h 32"/>
                  <a:gd name="T10" fmla="*/ 46 w 46"/>
                  <a:gd name="T11" fmla="*/ 27 h 32"/>
                  <a:gd name="T12" fmla="*/ 46 w 46"/>
                  <a:gd name="T13" fmla="*/ 31 h 32"/>
                  <a:gd name="T14" fmla="*/ 46 w 46"/>
                  <a:gd name="T15" fmla="*/ 31 h 32"/>
                  <a:gd name="T16" fmla="*/ 46 w 46"/>
                  <a:gd name="T17" fmla="*/ 31 h 32"/>
                  <a:gd name="T18" fmla="*/ 46 w 46"/>
                  <a:gd name="T19" fmla="*/ 32 h 32"/>
                  <a:gd name="T20" fmla="*/ 46 w 46"/>
                  <a:gd name="T21" fmla="*/ 32 h 32"/>
                  <a:gd name="T22" fmla="*/ 39 w 46"/>
                  <a:gd name="T23" fmla="*/ 31 h 32"/>
                  <a:gd name="T24" fmla="*/ 21 w 46"/>
                  <a:gd name="T25" fmla="*/ 31 h 32"/>
                  <a:gd name="T26" fmla="*/ 0 w 46"/>
                  <a:gd name="T27" fmla="*/ 32 h 32"/>
                  <a:gd name="T28" fmla="*/ 0 w 46"/>
                  <a:gd name="T29" fmla="*/ 31 h 32"/>
                  <a:gd name="T30" fmla="*/ 0 w 46"/>
                  <a:gd name="T31" fmla="*/ 27 h 32"/>
                  <a:gd name="T32" fmla="*/ 4 w 46"/>
                  <a:gd name="T33" fmla="*/ 24 h 32"/>
                  <a:gd name="T34" fmla="*/ 10 w 46"/>
                  <a:gd name="T35" fmla="*/ 9 h 32"/>
                  <a:gd name="T36" fmla="*/ 14 w 46"/>
                  <a:gd name="T37" fmla="*/ 3 h 32"/>
                  <a:gd name="T38" fmla="*/ 14 w 46"/>
                  <a:gd name="T39" fmla="*/ 3 h 32"/>
                  <a:gd name="T40" fmla="*/ 16 w 46"/>
                  <a:gd name="T41" fmla="*/ 3 h 32"/>
                  <a:gd name="T42" fmla="*/ 17 w 46"/>
                  <a:gd name="T43" fmla="*/ 3 h 32"/>
                  <a:gd name="T44" fmla="*/ 17 w 46"/>
                  <a:gd name="T45" fmla="*/ 3 h 32"/>
                  <a:gd name="T46" fmla="*/ 19 w 46"/>
                  <a:gd name="T47" fmla="*/ 2 h 32"/>
                  <a:gd name="T48" fmla="*/ 21 w 46"/>
                  <a:gd name="T49" fmla="*/ 0 h 32"/>
                  <a:gd name="T50" fmla="*/ 21 w 46"/>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32">
                    <a:moveTo>
                      <a:pt x="21" y="0"/>
                    </a:moveTo>
                    <a:lnTo>
                      <a:pt x="27" y="5"/>
                    </a:lnTo>
                    <a:lnTo>
                      <a:pt x="33" y="10"/>
                    </a:lnTo>
                    <a:lnTo>
                      <a:pt x="33" y="10"/>
                    </a:lnTo>
                    <a:lnTo>
                      <a:pt x="44" y="22"/>
                    </a:lnTo>
                    <a:lnTo>
                      <a:pt x="46" y="27"/>
                    </a:lnTo>
                    <a:lnTo>
                      <a:pt x="46" y="31"/>
                    </a:lnTo>
                    <a:lnTo>
                      <a:pt x="46" y="31"/>
                    </a:lnTo>
                    <a:lnTo>
                      <a:pt x="46" y="31"/>
                    </a:lnTo>
                    <a:lnTo>
                      <a:pt x="46" y="32"/>
                    </a:lnTo>
                    <a:lnTo>
                      <a:pt x="46" y="32"/>
                    </a:lnTo>
                    <a:lnTo>
                      <a:pt x="39" y="31"/>
                    </a:lnTo>
                    <a:lnTo>
                      <a:pt x="21" y="31"/>
                    </a:lnTo>
                    <a:lnTo>
                      <a:pt x="0" y="32"/>
                    </a:lnTo>
                    <a:lnTo>
                      <a:pt x="0" y="31"/>
                    </a:lnTo>
                    <a:lnTo>
                      <a:pt x="0" y="27"/>
                    </a:lnTo>
                    <a:lnTo>
                      <a:pt x="4" y="24"/>
                    </a:lnTo>
                    <a:lnTo>
                      <a:pt x="10" y="9"/>
                    </a:lnTo>
                    <a:lnTo>
                      <a:pt x="14" y="3"/>
                    </a:lnTo>
                    <a:lnTo>
                      <a:pt x="14" y="3"/>
                    </a:lnTo>
                    <a:lnTo>
                      <a:pt x="16" y="3"/>
                    </a:lnTo>
                    <a:lnTo>
                      <a:pt x="17" y="3"/>
                    </a:lnTo>
                    <a:lnTo>
                      <a:pt x="17" y="3"/>
                    </a:lnTo>
                    <a:lnTo>
                      <a:pt x="19" y="2"/>
                    </a:lnTo>
                    <a:lnTo>
                      <a:pt x="21" y="0"/>
                    </a:lnTo>
                    <a:lnTo>
                      <a:pt x="2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12" name="Freeform 3075"/>
              <p:cNvSpPr>
                <a:spLocks/>
              </p:cNvSpPr>
              <p:nvPr/>
            </p:nvSpPr>
            <p:spPr bwMode="auto">
              <a:xfrm>
                <a:off x="3855" y="2085"/>
                <a:ext cx="46" cy="32"/>
              </a:xfrm>
              <a:custGeom>
                <a:avLst/>
                <a:gdLst>
                  <a:gd name="T0" fmla="*/ 21 w 46"/>
                  <a:gd name="T1" fmla="*/ 0 h 32"/>
                  <a:gd name="T2" fmla="*/ 27 w 46"/>
                  <a:gd name="T3" fmla="*/ 5 h 32"/>
                  <a:gd name="T4" fmla="*/ 33 w 46"/>
                  <a:gd name="T5" fmla="*/ 10 h 32"/>
                  <a:gd name="T6" fmla="*/ 33 w 46"/>
                  <a:gd name="T7" fmla="*/ 10 h 32"/>
                  <a:gd name="T8" fmla="*/ 44 w 46"/>
                  <a:gd name="T9" fmla="*/ 22 h 32"/>
                  <a:gd name="T10" fmla="*/ 46 w 46"/>
                  <a:gd name="T11" fmla="*/ 27 h 32"/>
                  <a:gd name="T12" fmla="*/ 46 w 46"/>
                  <a:gd name="T13" fmla="*/ 31 h 32"/>
                  <a:gd name="T14" fmla="*/ 46 w 46"/>
                  <a:gd name="T15" fmla="*/ 31 h 32"/>
                  <a:gd name="T16" fmla="*/ 46 w 46"/>
                  <a:gd name="T17" fmla="*/ 31 h 32"/>
                  <a:gd name="T18" fmla="*/ 46 w 46"/>
                  <a:gd name="T19" fmla="*/ 32 h 32"/>
                  <a:gd name="T20" fmla="*/ 46 w 46"/>
                  <a:gd name="T21" fmla="*/ 32 h 32"/>
                  <a:gd name="T22" fmla="*/ 39 w 46"/>
                  <a:gd name="T23" fmla="*/ 31 h 32"/>
                  <a:gd name="T24" fmla="*/ 21 w 46"/>
                  <a:gd name="T25" fmla="*/ 31 h 32"/>
                  <a:gd name="T26" fmla="*/ 0 w 46"/>
                  <a:gd name="T27" fmla="*/ 32 h 32"/>
                  <a:gd name="T28" fmla="*/ 0 w 46"/>
                  <a:gd name="T29" fmla="*/ 31 h 32"/>
                  <a:gd name="T30" fmla="*/ 0 w 46"/>
                  <a:gd name="T31" fmla="*/ 27 h 32"/>
                  <a:gd name="T32" fmla="*/ 4 w 46"/>
                  <a:gd name="T33" fmla="*/ 24 h 32"/>
                  <a:gd name="T34" fmla="*/ 10 w 46"/>
                  <a:gd name="T35" fmla="*/ 9 h 32"/>
                  <a:gd name="T36" fmla="*/ 14 w 46"/>
                  <a:gd name="T37" fmla="*/ 3 h 32"/>
                  <a:gd name="T38" fmla="*/ 14 w 46"/>
                  <a:gd name="T39" fmla="*/ 3 h 32"/>
                  <a:gd name="T40" fmla="*/ 16 w 46"/>
                  <a:gd name="T41" fmla="*/ 3 h 32"/>
                  <a:gd name="T42" fmla="*/ 17 w 46"/>
                  <a:gd name="T43" fmla="*/ 3 h 32"/>
                  <a:gd name="T44" fmla="*/ 17 w 46"/>
                  <a:gd name="T45" fmla="*/ 3 h 32"/>
                  <a:gd name="T46" fmla="*/ 19 w 46"/>
                  <a:gd name="T47" fmla="*/ 2 h 32"/>
                  <a:gd name="T48" fmla="*/ 21 w 46"/>
                  <a:gd name="T49" fmla="*/ 0 h 32"/>
                  <a:gd name="T50" fmla="*/ 21 w 46"/>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32">
                    <a:moveTo>
                      <a:pt x="21" y="0"/>
                    </a:moveTo>
                    <a:lnTo>
                      <a:pt x="27" y="5"/>
                    </a:lnTo>
                    <a:lnTo>
                      <a:pt x="33" y="10"/>
                    </a:lnTo>
                    <a:lnTo>
                      <a:pt x="33" y="10"/>
                    </a:lnTo>
                    <a:lnTo>
                      <a:pt x="44" y="22"/>
                    </a:lnTo>
                    <a:lnTo>
                      <a:pt x="46" y="27"/>
                    </a:lnTo>
                    <a:lnTo>
                      <a:pt x="46" y="31"/>
                    </a:lnTo>
                    <a:lnTo>
                      <a:pt x="46" y="31"/>
                    </a:lnTo>
                    <a:lnTo>
                      <a:pt x="46" y="31"/>
                    </a:lnTo>
                    <a:lnTo>
                      <a:pt x="46" y="32"/>
                    </a:lnTo>
                    <a:lnTo>
                      <a:pt x="46" y="32"/>
                    </a:lnTo>
                    <a:lnTo>
                      <a:pt x="39" y="31"/>
                    </a:lnTo>
                    <a:lnTo>
                      <a:pt x="21" y="31"/>
                    </a:lnTo>
                    <a:lnTo>
                      <a:pt x="0" y="32"/>
                    </a:lnTo>
                    <a:lnTo>
                      <a:pt x="0" y="31"/>
                    </a:lnTo>
                    <a:lnTo>
                      <a:pt x="0" y="27"/>
                    </a:lnTo>
                    <a:lnTo>
                      <a:pt x="4" y="24"/>
                    </a:lnTo>
                    <a:lnTo>
                      <a:pt x="10" y="9"/>
                    </a:lnTo>
                    <a:lnTo>
                      <a:pt x="14" y="3"/>
                    </a:lnTo>
                    <a:lnTo>
                      <a:pt x="14" y="3"/>
                    </a:lnTo>
                    <a:lnTo>
                      <a:pt x="16" y="3"/>
                    </a:lnTo>
                    <a:lnTo>
                      <a:pt x="17" y="3"/>
                    </a:lnTo>
                    <a:lnTo>
                      <a:pt x="17" y="3"/>
                    </a:lnTo>
                    <a:lnTo>
                      <a:pt x="19" y="2"/>
                    </a:lnTo>
                    <a:lnTo>
                      <a:pt x="21" y="0"/>
                    </a:lnTo>
                    <a:lnTo>
                      <a:pt x="2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13" name="Freeform 3076"/>
              <p:cNvSpPr>
                <a:spLocks/>
              </p:cNvSpPr>
              <p:nvPr/>
            </p:nvSpPr>
            <p:spPr bwMode="auto">
              <a:xfrm>
                <a:off x="3616" y="1994"/>
                <a:ext cx="31" cy="42"/>
              </a:xfrm>
              <a:custGeom>
                <a:avLst/>
                <a:gdLst>
                  <a:gd name="T0" fmla="*/ 31 w 31"/>
                  <a:gd name="T1" fmla="*/ 23 h 42"/>
                  <a:gd name="T2" fmla="*/ 31 w 31"/>
                  <a:gd name="T3" fmla="*/ 40 h 42"/>
                  <a:gd name="T4" fmla="*/ 16 w 31"/>
                  <a:gd name="T5" fmla="*/ 40 h 42"/>
                  <a:gd name="T6" fmla="*/ 16 w 31"/>
                  <a:gd name="T7" fmla="*/ 42 h 42"/>
                  <a:gd name="T8" fmla="*/ 0 w 31"/>
                  <a:gd name="T9" fmla="*/ 42 h 42"/>
                  <a:gd name="T10" fmla="*/ 0 w 31"/>
                  <a:gd name="T11" fmla="*/ 39 h 42"/>
                  <a:gd name="T12" fmla="*/ 0 w 31"/>
                  <a:gd name="T13" fmla="*/ 39 h 42"/>
                  <a:gd name="T14" fmla="*/ 0 w 31"/>
                  <a:gd name="T15" fmla="*/ 39 h 42"/>
                  <a:gd name="T16" fmla="*/ 0 w 31"/>
                  <a:gd name="T17" fmla="*/ 1 h 42"/>
                  <a:gd name="T18" fmla="*/ 0 w 31"/>
                  <a:gd name="T19" fmla="*/ 0 h 42"/>
                  <a:gd name="T20" fmla="*/ 29 w 31"/>
                  <a:gd name="T21" fmla="*/ 0 h 42"/>
                  <a:gd name="T22" fmla="*/ 31 w 31"/>
                  <a:gd name="T23" fmla="*/ 0 h 42"/>
                  <a:gd name="T24" fmla="*/ 31 w 31"/>
                  <a:gd name="T25"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42">
                    <a:moveTo>
                      <a:pt x="31" y="23"/>
                    </a:moveTo>
                    <a:lnTo>
                      <a:pt x="31" y="40"/>
                    </a:lnTo>
                    <a:lnTo>
                      <a:pt x="16" y="40"/>
                    </a:lnTo>
                    <a:lnTo>
                      <a:pt x="16" y="42"/>
                    </a:lnTo>
                    <a:lnTo>
                      <a:pt x="0" y="42"/>
                    </a:lnTo>
                    <a:lnTo>
                      <a:pt x="0" y="39"/>
                    </a:lnTo>
                    <a:lnTo>
                      <a:pt x="0" y="39"/>
                    </a:lnTo>
                    <a:lnTo>
                      <a:pt x="0" y="39"/>
                    </a:lnTo>
                    <a:lnTo>
                      <a:pt x="0" y="1"/>
                    </a:lnTo>
                    <a:lnTo>
                      <a:pt x="0" y="0"/>
                    </a:lnTo>
                    <a:lnTo>
                      <a:pt x="29" y="0"/>
                    </a:lnTo>
                    <a:lnTo>
                      <a:pt x="31" y="0"/>
                    </a:lnTo>
                    <a:lnTo>
                      <a:pt x="31" y="2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14" name="Freeform 3077"/>
              <p:cNvSpPr>
                <a:spLocks/>
              </p:cNvSpPr>
              <p:nvPr/>
            </p:nvSpPr>
            <p:spPr bwMode="auto">
              <a:xfrm>
                <a:off x="3616" y="1994"/>
                <a:ext cx="31" cy="42"/>
              </a:xfrm>
              <a:custGeom>
                <a:avLst/>
                <a:gdLst>
                  <a:gd name="T0" fmla="*/ 31 w 31"/>
                  <a:gd name="T1" fmla="*/ 23 h 42"/>
                  <a:gd name="T2" fmla="*/ 31 w 31"/>
                  <a:gd name="T3" fmla="*/ 40 h 42"/>
                  <a:gd name="T4" fmla="*/ 16 w 31"/>
                  <a:gd name="T5" fmla="*/ 40 h 42"/>
                  <a:gd name="T6" fmla="*/ 16 w 31"/>
                  <a:gd name="T7" fmla="*/ 42 h 42"/>
                  <a:gd name="T8" fmla="*/ 0 w 31"/>
                  <a:gd name="T9" fmla="*/ 42 h 42"/>
                  <a:gd name="T10" fmla="*/ 0 w 31"/>
                  <a:gd name="T11" fmla="*/ 39 h 42"/>
                  <a:gd name="T12" fmla="*/ 0 w 31"/>
                  <a:gd name="T13" fmla="*/ 39 h 42"/>
                  <a:gd name="T14" fmla="*/ 0 w 31"/>
                  <a:gd name="T15" fmla="*/ 39 h 42"/>
                  <a:gd name="T16" fmla="*/ 0 w 31"/>
                  <a:gd name="T17" fmla="*/ 1 h 42"/>
                  <a:gd name="T18" fmla="*/ 0 w 31"/>
                  <a:gd name="T19" fmla="*/ 0 h 42"/>
                  <a:gd name="T20" fmla="*/ 29 w 31"/>
                  <a:gd name="T21" fmla="*/ 0 h 42"/>
                  <a:gd name="T22" fmla="*/ 31 w 31"/>
                  <a:gd name="T23" fmla="*/ 0 h 42"/>
                  <a:gd name="T24" fmla="*/ 31 w 31"/>
                  <a:gd name="T25"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42">
                    <a:moveTo>
                      <a:pt x="31" y="23"/>
                    </a:moveTo>
                    <a:lnTo>
                      <a:pt x="31" y="40"/>
                    </a:lnTo>
                    <a:lnTo>
                      <a:pt x="16" y="40"/>
                    </a:lnTo>
                    <a:lnTo>
                      <a:pt x="16" y="42"/>
                    </a:lnTo>
                    <a:lnTo>
                      <a:pt x="0" y="42"/>
                    </a:lnTo>
                    <a:lnTo>
                      <a:pt x="0" y="39"/>
                    </a:lnTo>
                    <a:lnTo>
                      <a:pt x="0" y="39"/>
                    </a:lnTo>
                    <a:lnTo>
                      <a:pt x="0" y="39"/>
                    </a:lnTo>
                    <a:lnTo>
                      <a:pt x="0" y="1"/>
                    </a:lnTo>
                    <a:lnTo>
                      <a:pt x="0" y="0"/>
                    </a:lnTo>
                    <a:lnTo>
                      <a:pt x="29" y="0"/>
                    </a:lnTo>
                    <a:lnTo>
                      <a:pt x="31" y="0"/>
                    </a:lnTo>
                    <a:lnTo>
                      <a:pt x="31"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15" name="Freeform 3078"/>
              <p:cNvSpPr>
                <a:spLocks/>
              </p:cNvSpPr>
              <p:nvPr/>
            </p:nvSpPr>
            <p:spPr bwMode="auto">
              <a:xfrm>
                <a:off x="3721" y="2066"/>
                <a:ext cx="36" cy="58"/>
              </a:xfrm>
              <a:custGeom>
                <a:avLst/>
                <a:gdLst>
                  <a:gd name="T0" fmla="*/ 31 w 36"/>
                  <a:gd name="T1" fmla="*/ 0 h 58"/>
                  <a:gd name="T2" fmla="*/ 34 w 36"/>
                  <a:gd name="T3" fmla="*/ 0 h 58"/>
                  <a:gd name="T4" fmla="*/ 34 w 36"/>
                  <a:gd name="T5" fmla="*/ 0 h 58"/>
                  <a:gd name="T6" fmla="*/ 34 w 36"/>
                  <a:gd name="T7" fmla="*/ 0 h 58"/>
                  <a:gd name="T8" fmla="*/ 36 w 36"/>
                  <a:gd name="T9" fmla="*/ 38 h 58"/>
                  <a:gd name="T10" fmla="*/ 17 w 36"/>
                  <a:gd name="T11" fmla="*/ 38 h 58"/>
                  <a:gd name="T12" fmla="*/ 17 w 36"/>
                  <a:gd name="T13" fmla="*/ 56 h 58"/>
                  <a:gd name="T14" fmla="*/ 2 w 36"/>
                  <a:gd name="T15" fmla="*/ 58 h 58"/>
                  <a:gd name="T16" fmla="*/ 0 w 36"/>
                  <a:gd name="T17" fmla="*/ 17 h 58"/>
                  <a:gd name="T18" fmla="*/ 9 w 36"/>
                  <a:gd name="T19" fmla="*/ 12 h 58"/>
                  <a:gd name="T20" fmla="*/ 28 w 36"/>
                  <a:gd name="T21" fmla="*/ 12 h 58"/>
                  <a:gd name="T22" fmla="*/ 28 w 36"/>
                  <a:gd name="T23" fmla="*/ 0 h 58"/>
                  <a:gd name="T24" fmla="*/ 31 w 36"/>
                  <a:gd name="T25" fmla="*/ 0 h 58"/>
                  <a:gd name="T26" fmla="*/ 31 w 36"/>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8">
                    <a:moveTo>
                      <a:pt x="31" y="0"/>
                    </a:moveTo>
                    <a:lnTo>
                      <a:pt x="34" y="0"/>
                    </a:lnTo>
                    <a:lnTo>
                      <a:pt x="34" y="0"/>
                    </a:lnTo>
                    <a:lnTo>
                      <a:pt x="34" y="0"/>
                    </a:lnTo>
                    <a:lnTo>
                      <a:pt x="36" y="38"/>
                    </a:lnTo>
                    <a:lnTo>
                      <a:pt x="17" y="38"/>
                    </a:lnTo>
                    <a:lnTo>
                      <a:pt x="17" y="56"/>
                    </a:lnTo>
                    <a:lnTo>
                      <a:pt x="2" y="58"/>
                    </a:lnTo>
                    <a:lnTo>
                      <a:pt x="0" y="17"/>
                    </a:lnTo>
                    <a:lnTo>
                      <a:pt x="9" y="12"/>
                    </a:lnTo>
                    <a:lnTo>
                      <a:pt x="28" y="12"/>
                    </a:lnTo>
                    <a:lnTo>
                      <a:pt x="28" y="0"/>
                    </a:lnTo>
                    <a:lnTo>
                      <a:pt x="31" y="0"/>
                    </a:lnTo>
                    <a:lnTo>
                      <a:pt x="31"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16" name="Freeform 3079"/>
              <p:cNvSpPr>
                <a:spLocks/>
              </p:cNvSpPr>
              <p:nvPr/>
            </p:nvSpPr>
            <p:spPr bwMode="auto">
              <a:xfrm>
                <a:off x="3721" y="2066"/>
                <a:ext cx="36" cy="58"/>
              </a:xfrm>
              <a:custGeom>
                <a:avLst/>
                <a:gdLst>
                  <a:gd name="T0" fmla="*/ 31 w 36"/>
                  <a:gd name="T1" fmla="*/ 0 h 58"/>
                  <a:gd name="T2" fmla="*/ 34 w 36"/>
                  <a:gd name="T3" fmla="*/ 0 h 58"/>
                  <a:gd name="T4" fmla="*/ 34 w 36"/>
                  <a:gd name="T5" fmla="*/ 0 h 58"/>
                  <a:gd name="T6" fmla="*/ 34 w 36"/>
                  <a:gd name="T7" fmla="*/ 0 h 58"/>
                  <a:gd name="T8" fmla="*/ 36 w 36"/>
                  <a:gd name="T9" fmla="*/ 38 h 58"/>
                  <a:gd name="T10" fmla="*/ 17 w 36"/>
                  <a:gd name="T11" fmla="*/ 38 h 58"/>
                  <a:gd name="T12" fmla="*/ 17 w 36"/>
                  <a:gd name="T13" fmla="*/ 56 h 58"/>
                  <a:gd name="T14" fmla="*/ 2 w 36"/>
                  <a:gd name="T15" fmla="*/ 58 h 58"/>
                  <a:gd name="T16" fmla="*/ 0 w 36"/>
                  <a:gd name="T17" fmla="*/ 17 h 58"/>
                  <a:gd name="T18" fmla="*/ 9 w 36"/>
                  <a:gd name="T19" fmla="*/ 12 h 58"/>
                  <a:gd name="T20" fmla="*/ 28 w 36"/>
                  <a:gd name="T21" fmla="*/ 12 h 58"/>
                  <a:gd name="T22" fmla="*/ 28 w 36"/>
                  <a:gd name="T23" fmla="*/ 0 h 58"/>
                  <a:gd name="T24" fmla="*/ 31 w 36"/>
                  <a:gd name="T25" fmla="*/ 0 h 58"/>
                  <a:gd name="T26" fmla="*/ 31 w 36"/>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8">
                    <a:moveTo>
                      <a:pt x="31" y="0"/>
                    </a:moveTo>
                    <a:lnTo>
                      <a:pt x="34" y="0"/>
                    </a:lnTo>
                    <a:lnTo>
                      <a:pt x="34" y="0"/>
                    </a:lnTo>
                    <a:lnTo>
                      <a:pt x="34" y="0"/>
                    </a:lnTo>
                    <a:lnTo>
                      <a:pt x="36" y="38"/>
                    </a:lnTo>
                    <a:lnTo>
                      <a:pt x="17" y="38"/>
                    </a:lnTo>
                    <a:lnTo>
                      <a:pt x="17" y="56"/>
                    </a:lnTo>
                    <a:lnTo>
                      <a:pt x="2" y="58"/>
                    </a:lnTo>
                    <a:lnTo>
                      <a:pt x="0" y="17"/>
                    </a:lnTo>
                    <a:lnTo>
                      <a:pt x="9" y="12"/>
                    </a:lnTo>
                    <a:lnTo>
                      <a:pt x="28" y="12"/>
                    </a:lnTo>
                    <a:lnTo>
                      <a:pt x="28" y="0"/>
                    </a:lnTo>
                    <a:lnTo>
                      <a:pt x="31"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17" name="Freeform 3080"/>
              <p:cNvSpPr>
                <a:spLocks/>
              </p:cNvSpPr>
              <p:nvPr/>
            </p:nvSpPr>
            <p:spPr bwMode="auto">
              <a:xfrm>
                <a:off x="3754" y="1921"/>
                <a:ext cx="52" cy="47"/>
              </a:xfrm>
              <a:custGeom>
                <a:avLst/>
                <a:gdLst>
                  <a:gd name="T0" fmla="*/ 52 w 52"/>
                  <a:gd name="T1" fmla="*/ 34 h 47"/>
                  <a:gd name="T2" fmla="*/ 52 w 52"/>
                  <a:gd name="T3" fmla="*/ 35 h 47"/>
                  <a:gd name="T4" fmla="*/ 20 w 52"/>
                  <a:gd name="T5" fmla="*/ 37 h 47"/>
                  <a:gd name="T6" fmla="*/ 22 w 52"/>
                  <a:gd name="T7" fmla="*/ 46 h 47"/>
                  <a:gd name="T8" fmla="*/ 15 w 52"/>
                  <a:gd name="T9" fmla="*/ 47 h 47"/>
                  <a:gd name="T10" fmla="*/ 5 w 52"/>
                  <a:gd name="T11" fmla="*/ 47 h 47"/>
                  <a:gd name="T12" fmla="*/ 3 w 52"/>
                  <a:gd name="T13" fmla="*/ 29 h 47"/>
                  <a:gd name="T14" fmla="*/ 0 w 52"/>
                  <a:gd name="T15" fmla="*/ 17 h 47"/>
                  <a:gd name="T16" fmla="*/ 18 w 52"/>
                  <a:gd name="T17" fmla="*/ 0 h 47"/>
                  <a:gd name="T18" fmla="*/ 20 w 52"/>
                  <a:gd name="T19" fmla="*/ 3 h 47"/>
                  <a:gd name="T20" fmla="*/ 20 w 52"/>
                  <a:gd name="T21" fmla="*/ 5 h 47"/>
                  <a:gd name="T22" fmla="*/ 28 w 52"/>
                  <a:gd name="T23" fmla="*/ 15 h 47"/>
                  <a:gd name="T24" fmla="*/ 32 w 52"/>
                  <a:gd name="T25" fmla="*/ 17 h 47"/>
                  <a:gd name="T26" fmla="*/ 37 w 52"/>
                  <a:gd name="T27" fmla="*/ 20 h 47"/>
                  <a:gd name="T28" fmla="*/ 40 w 52"/>
                  <a:gd name="T29" fmla="*/ 23 h 47"/>
                  <a:gd name="T30" fmla="*/ 44 w 52"/>
                  <a:gd name="T31" fmla="*/ 25 h 47"/>
                  <a:gd name="T32" fmla="*/ 47 w 52"/>
                  <a:gd name="T33" fmla="*/ 27 h 47"/>
                  <a:gd name="T34" fmla="*/ 52 w 52"/>
                  <a:gd name="T35" fmla="*/ 34 h 47"/>
                  <a:gd name="T36" fmla="*/ 52 w 52"/>
                  <a:gd name="T3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47">
                    <a:moveTo>
                      <a:pt x="52" y="34"/>
                    </a:moveTo>
                    <a:lnTo>
                      <a:pt x="52" y="35"/>
                    </a:lnTo>
                    <a:lnTo>
                      <a:pt x="20" y="37"/>
                    </a:lnTo>
                    <a:lnTo>
                      <a:pt x="22" y="46"/>
                    </a:lnTo>
                    <a:lnTo>
                      <a:pt x="15" y="47"/>
                    </a:lnTo>
                    <a:lnTo>
                      <a:pt x="5" y="47"/>
                    </a:lnTo>
                    <a:lnTo>
                      <a:pt x="3" y="29"/>
                    </a:lnTo>
                    <a:lnTo>
                      <a:pt x="0" y="17"/>
                    </a:lnTo>
                    <a:lnTo>
                      <a:pt x="18" y="0"/>
                    </a:lnTo>
                    <a:lnTo>
                      <a:pt x="20" y="3"/>
                    </a:lnTo>
                    <a:lnTo>
                      <a:pt x="20" y="5"/>
                    </a:lnTo>
                    <a:lnTo>
                      <a:pt x="28" y="15"/>
                    </a:lnTo>
                    <a:lnTo>
                      <a:pt x="32" y="17"/>
                    </a:lnTo>
                    <a:lnTo>
                      <a:pt x="37" y="20"/>
                    </a:lnTo>
                    <a:lnTo>
                      <a:pt x="40" y="23"/>
                    </a:lnTo>
                    <a:lnTo>
                      <a:pt x="44" y="25"/>
                    </a:lnTo>
                    <a:lnTo>
                      <a:pt x="47" y="27"/>
                    </a:lnTo>
                    <a:lnTo>
                      <a:pt x="52" y="34"/>
                    </a:lnTo>
                    <a:lnTo>
                      <a:pt x="52"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18" name="Freeform 3081"/>
              <p:cNvSpPr>
                <a:spLocks/>
              </p:cNvSpPr>
              <p:nvPr/>
            </p:nvSpPr>
            <p:spPr bwMode="auto">
              <a:xfrm>
                <a:off x="3754" y="1921"/>
                <a:ext cx="52" cy="47"/>
              </a:xfrm>
              <a:custGeom>
                <a:avLst/>
                <a:gdLst>
                  <a:gd name="T0" fmla="*/ 52 w 52"/>
                  <a:gd name="T1" fmla="*/ 34 h 47"/>
                  <a:gd name="T2" fmla="*/ 52 w 52"/>
                  <a:gd name="T3" fmla="*/ 35 h 47"/>
                  <a:gd name="T4" fmla="*/ 20 w 52"/>
                  <a:gd name="T5" fmla="*/ 37 h 47"/>
                  <a:gd name="T6" fmla="*/ 22 w 52"/>
                  <a:gd name="T7" fmla="*/ 46 h 47"/>
                  <a:gd name="T8" fmla="*/ 15 w 52"/>
                  <a:gd name="T9" fmla="*/ 47 h 47"/>
                  <a:gd name="T10" fmla="*/ 5 w 52"/>
                  <a:gd name="T11" fmla="*/ 47 h 47"/>
                  <a:gd name="T12" fmla="*/ 3 w 52"/>
                  <a:gd name="T13" fmla="*/ 29 h 47"/>
                  <a:gd name="T14" fmla="*/ 0 w 52"/>
                  <a:gd name="T15" fmla="*/ 17 h 47"/>
                  <a:gd name="T16" fmla="*/ 18 w 52"/>
                  <a:gd name="T17" fmla="*/ 0 h 47"/>
                  <a:gd name="T18" fmla="*/ 20 w 52"/>
                  <a:gd name="T19" fmla="*/ 3 h 47"/>
                  <a:gd name="T20" fmla="*/ 20 w 52"/>
                  <a:gd name="T21" fmla="*/ 5 h 47"/>
                  <a:gd name="T22" fmla="*/ 28 w 52"/>
                  <a:gd name="T23" fmla="*/ 15 h 47"/>
                  <a:gd name="T24" fmla="*/ 32 w 52"/>
                  <a:gd name="T25" fmla="*/ 17 h 47"/>
                  <a:gd name="T26" fmla="*/ 37 w 52"/>
                  <a:gd name="T27" fmla="*/ 20 h 47"/>
                  <a:gd name="T28" fmla="*/ 40 w 52"/>
                  <a:gd name="T29" fmla="*/ 23 h 47"/>
                  <a:gd name="T30" fmla="*/ 44 w 52"/>
                  <a:gd name="T31" fmla="*/ 25 h 47"/>
                  <a:gd name="T32" fmla="*/ 47 w 52"/>
                  <a:gd name="T33" fmla="*/ 27 h 47"/>
                  <a:gd name="T34" fmla="*/ 52 w 52"/>
                  <a:gd name="T35" fmla="*/ 34 h 47"/>
                  <a:gd name="T36" fmla="*/ 52 w 52"/>
                  <a:gd name="T3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47">
                    <a:moveTo>
                      <a:pt x="52" y="34"/>
                    </a:moveTo>
                    <a:lnTo>
                      <a:pt x="52" y="35"/>
                    </a:lnTo>
                    <a:lnTo>
                      <a:pt x="20" y="37"/>
                    </a:lnTo>
                    <a:lnTo>
                      <a:pt x="22" y="46"/>
                    </a:lnTo>
                    <a:lnTo>
                      <a:pt x="15" y="47"/>
                    </a:lnTo>
                    <a:lnTo>
                      <a:pt x="5" y="47"/>
                    </a:lnTo>
                    <a:lnTo>
                      <a:pt x="3" y="29"/>
                    </a:lnTo>
                    <a:lnTo>
                      <a:pt x="0" y="17"/>
                    </a:lnTo>
                    <a:lnTo>
                      <a:pt x="18" y="0"/>
                    </a:lnTo>
                    <a:lnTo>
                      <a:pt x="20" y="3"/>
                    </a:lnTo>
                    <a:lnTo>
                      <a:pt x="20" y="5"/>
                    </a:lnTo>
                    <a:lnTo>
                      <a:pt x="28" y="15"/>
                    </a:lnTo>
                    <a:lnTo>
                      <a:pt x="32" y="17"/>
                    </a:lnTo>
                    <a:lnTo>
                      <a:pt x="37" y="20"/>
                    </a:lnTo>
                    <a:lnTo>
                      <a:pt x="40" y="23"/>
                    </a:lnTo>
                    <a:lnTo>
                      <a:pt x="44" y="25"/>
                    </a:lnTo>
                    <a:lnTo>
                      <a:pt x="47" y="27"/>
                    </a:lnTo>
                    <a:lnTo>
                      <a:pt x="52" y="34"/>
                    </a:lnTo>
                    <a:lnTo>
                      <a:pt x="52"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19" name="Freeform 3082"/>
              <p:cNvSpPr>
                <a:spLocks/>
              </p:cNvSpPr>
              <p:nvPr/>
            </p:nvSpPr>
            <p:spPr bwMode="auto">
              <a:xfrm>
                <a:off x="3505" y="1936"/>
                <a:ext cx="34" cy="37"/>
              </a:xfrm>
              <a:custGeom>
                <a:avLst/>
                <a:gdLst>
                  <a:gd name="T0" fmla="*/ 34 w 34"/>
                  <a:gd name="T1" fmla="*/ 7 h 37"/>
                  <a:gd name="T2" fmla="*/ 34 w 34"/>
                  <a:gd name="T3" fmla="*/ 37 h 37"/>
                  <a:gd name="T4" fmla="*/ 27 w 34"/>
                  <a:gd name="T5" fmla="*/ 36 h 37"/>
                  <a:gd name="T6" fmla="*/ 27 w 34"/>
                  <a:gd name="T7" fmla="*/ 36 h 37"/>
                  <a:gd name="T8" fmla="*/ 25 w 34"/>
                  <a:gd name="T9" fmla="*/ 36 h 37"/>
                  <a:gd name="T10" fmla="*/ 25 w 34"/>
                  <a:gd name="T11" fmla="*/ 36 h 37"/>
                  <a:gd name="T12" fmla="*/ 23 w 34"/>
                  <a:gd name="T13" fmla="*/ 36 h 37"/>
                  <a:gd name="T14" fmla="*/ 20 w 34"/>
                  <a:gd name="T15" fmla="*/ 32 h 37"/>
                  <a:gd name="T16" fmla="*/ 18 w 34"/>
                  <a:gd name="T17" fmla="*/ 31 h 37"/>
                  <a:gd name="T18" fmla="*/ 13 w 34"/>
                  <a:gd name="T19" fmla="*/ 24 h 37"/>
                  <a:gd name="T20" fmla="*/ 13 w 34"/>
                  <a:gd name="T21" fmla="*/ 20 h 37"/>
                  <a:gd name="T22" fmla="*/ 12 w 34"/>
                  <a:gd name="T23" fmla="*/ 19 h 37"/>
                  <a:gd name="T24" fmla="*/ 13 w 34"/>
                  <a:gd name="T25" fmla="*/ 17 h 37"/>
                  <a:gd name="T26" fmla="*/ 12 w 34"/>
                  <a:gd name="T27" fmla="*/ 17 h 37"/>
                  <a:gd name="T28" fmla="*/ 10 w 34"/>
                  <a:gd name="T29" fmla="*/ 14 h 37"/>
                  <a:gd name="T30" fmla="*/ 8 w 34"/>
                  <a:gd name="T31" fmla="*/ 12 h 37"/>
                  <a:gd name="T32" fmla="*/ 0 w 34"/>
                  <a:gd name="T33" fmla="*/ 0 h 37"/>
                  <a:gd name="T34" fmla="*/ 34 w 34"/>
                  <a:gd name="T35" fmla="*/ 0 h 37"/>
                  <a:gd name="T36" fmla="*/ 34 w 34"/>
                  <a:gd name="T37" fmla="*/ 0 h 37"/>
                  <a:gd name="T38" fmla="*/ 34 w 34"/>
                  <a:gd name="T39"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7">
                    <a:moveTo>
                      <a:pt x="34" y="7"/>
                    </a:moveTo>
                    <a:lnTo>
                      <a:pt x="34" y="37"/>
                    </a:lnTo>
                    <a:lnTo>
                      <a:pt x="27" y="36"/>
                    </a:lnTo>
                    <a:lnTo>
                      <a:pt x="27" y="36"/>
                    </a:lnTo>
                    <a:lnTo>
                      <a:pt x="25" y="36"/>
                    </a:lnTo>
                    <a:lnTo>
                      <a:pt x="25" y="36"/>
                    </a:lnTo>
                    <a:lnTo>
                      <a:pt x="23" y="36"/>
                    </a:lnTo>
                    <a:lnTo>
                      <a:pt x="20" y="32"/>
                    </a:lnTo>
                    <a:lnTo>
                      <a:pt x="18" y="31"/>
                    </a:lnTo>
                    <a:lnTo>
                      <a:pt x="13" y="24"/>
                    </a:lnTo>
                    <a:lnTo>
                      <a:pt x="13" y="20"/>
                    </a:lnTo>
                    <a:lnTo>
                      <a:pt x="12" y="19"/>
                    </a:lnTo>
                    <a:lnTo>
                      <a:pt x="13" y="17"/>
                    </a:lnTo>
                    <a:lnTo>
                      <a:pt x="12" y="17"/>
                    </a:lnTo>
                    <a:lnTo>
                      <a:pt x="10" y="14"/>
                    </a:lnTo>
                    <a:lnTo>
                      <a:pt x="8" y="12"/>
                    </a:lnTo>
                    <a:lnTo>
                      <a:pt x="0" y="0"/>
                    </a:lnTo>
                    <a:lnTo>
                      <a:pt x="34" y="0"/>
                    </a:lnTo>
                    <a:lnTo>
                      <a:pt x="34" y="0"/>
                    </a:lnTo>
                    <a:lnTo>
                      <a:pt x="34"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20" name="Freeform 3083"/>
              <p:cNvSpPr>
                <a:spLocks/>
              </p:cNvSpPr>
              <p:nvPr/>
            </p:nvSpPr>
            <p:spPr bwMode="auto">
              <a:xfrm>
                <a:off x="3505" y="1936"/>
                <a:ext cx="34" cy="37"/>
              </a:xfrm>
              <a:custGeom>
                <a:avLst/>
                <a:gdLst>
                  <a:gd name="T0" fmla="*/ 34 w 34"/>
                  <a:gd name="T1" fmla="*/ 7 h 37"/>
                  <a:gd name="T2" fmla="*/ 34 w 34"/>
                  <a:gd name="T3" fmla="*/ 37 h 37"/>
                  <a:gd name="T4" fmla="*/ 27 w 34"/>
                  <a:gd name="T5" fmla="*/ 36 h 37"/>
                  <a:gd name="T6" fmla="*/ 27 w 34"/>
                  <a:gd name="T7" fmla="*/ 36 h 37"/>
                  <a:gd name="T8" fmla="*/ 25 w 34"/>
                  <a:gd name="T9" fmla="*/ 36 h 37"/>
                  <a:gd name="T10" fmla="*/ 25 w 34"/>
                  <a:gd name="T11" fmla="*/ 36 h 37"/>
                  <a:gd name="T12" fmla="*/ 23 w 34"/>
                  <a:gd name="T13" fmla="*/ 36 h 37"/>
                  <a:gd name="T14" fmla="*/ 20 w 34"/>
                  <a:gd name="T15" fmla="*/ 32 h 37"/>
                  <a:gd name="T16" fmla="*/ 18 w 34"/>
                  <a:gd name="T17" fmla="*/ 31 h 37"/>
                  <a:gd name="T18" fmla="*/ 13 w 34"/>
                  <a:gd name="T19" fmla="*/ 24 h 37"/>
                  <a:gd name="T20" fmla="*/ 13 w 34"/>
                  <a:gd name="T21" fmla="*/ 20 h 37"/>
                  <a:gd name="T22" fmla="*/ 12 w 34"/>
                  <a:gd name="T23" fmla="*/ 19 h 37"/>
                  <a:gd name="T24" fmla="*/ 13 w 34"/>
                  <a:gd name="T25" fmla="*/ 17 h 37"/>
                  <a:gd name="T26" fmla="*/ 12 w 34"/>
                  <a:gd name="T27" fmla="*/ 17 h 37"/>
                  <a:gd name="T28" fmla="*/ 10 w 34"/>
                  <a:gd name="T29" fmla="*/ 14 h 37"/>
                  <a:gd name="T30" fmla="*/ 8 w 34"/>
                  <a:gd name="T31" fmla="*/ 12 h 37"/>
                  <a:gd name="T32" fmla="*/ 0 w 34"/>
                  <a:gd name="T33" fmla="*/ 0 h 37"/>
                  <a:gd name="T34" fmla="*/ 34 w 34"/>
                  <a:gd name="T35" fmla="*/ 0 h 37"/>
                  <a:gd name="T36" fmla="*/ 34 w 34"/>
                  <a:gd name="T37" fmla="*/ 0 h 37"/>
                  <a:gd name="T38" fmla="*/ 34 w 34"/>
                  <a:gd name="T39"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7">
                    <a:moveTo>
                      <a:pt x="34" y="7"/>
                    </a:moveTo>
                    <a:lnTo>
                      <a:pt x="34" y="37"/>
                    </a:lnTo>
                    <a:lnTo>
                      <a:pt x="27" y="36"/>
                    </a:lnTo>
                    <a:lnTo>
                      <a:pt x="27" y="36"/>
                    </a:lnTo>
                    <a:lnTo>
                      <a:pt x="25" y="36"/>
                    </a:lnTo>
                    <a:lnTo>
                      <a:pt x="25" y="36"/>
                    </a:lnTo>
                    <a:lnTo>
                      <a:pt x="23" y="36"/>
                    </a:lnTo>
                    <a:lnTo>
                      <a:pt x="20" y="32"/>
                    </a:lnTo>
                    <a:lnTo>
                      <a:pt x="18" y="31"/>
                    </a:lnTo>
                    <a:lnTo>
                      <a:pt x="13" y="24"/>
                    </a:lnTo>
                    <a:lnTo>
                      <a:pt x="13" y="20"/>
                    </a:lnTo>
                    <a:lnTo>
                      <a:pt x="12" y="19"/>
                    </a:lnTo>
                    <a:lnTo>
                      <a:pt x="13" y="17"/>
                    </a:lnTo>
                    <a:lnTo>
                      <a:pt x="12" y="17"/>
                    </a:lnTo>
                    <a:lnTo>
                      <a:pt x="10" y="14"/>
                    </a:lnTo>
                    <a:lnTo>
                      <a:pt x="8" y="12"/>
                    </a:lnTo>
                    <a:lnTo>
                      <a:pt x="0" y="0"/>
                    </a:lnTo>
                    <a:lnTo>
                      <a:pt x="34" y="0"/>
                    </a:lnTo>
                    <a:lnTo>
                      <a:pt x="34" y="0"/>
                    </a:lnTo>
                    <a:lnTo>
                      <a:pt x="3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21" name="Freeform 3084"/>
              <p:cNvSpPr>
                <a:spLocks/>
              </p:cNvSpPr>
              <p:nvPr/>
            </p:nvSpPr>
            <p:spPr bwMode="auto">
              <a:xfrm>
                <a:off x="3610" y="2105"/>
                <a:ext cx="32" cy="39"/>
              </a:xfrm>
              <a:custGeom>
                <a:avLst/>
                <a:gdLst>
                  <a:gd name="T0" fmla="*/ 32 w 32"/>
                  <a:gd name="T1" fmla="*/ 14 h 39"/>
                  <a:gd name="T2" fmla="*/ 32 w 32"/>
                  <a:gd name="T3" fmla="*/ 39 h 39"/>
                  <a:gd name="T4" fmla="*/ 1 w 32"/>
                  <a:gd name="T5" fmla="*/ 39 h 39"/>
                  <a:gd name="T6" fmla="*/ 1 w 32"/>
                  <a:gd name="T7" fmla="*/ 36 h 39"/>
                  <a:gd name="T8" fmla="*/ 1 w 32"/>
                  <a:gd name="T9" fmla="*/ 26 h 39"/>
                  <a:gd name="T10" fmla="*/ 0 w 32"/>
                  <a:gd name="T11" fmla="*/ 0 h 39"/>
                  <a:gd name="T12" fmla="*/ 3 w 32"/>
                  <a:gd name="T13" fmla="*/ 0 h 39"/>
                  <a:gd name="T14" fmla="*/ 3 w 32"/>
                  <a:gd name="T15" fmla="*/ 0 h 39"/>
                  <a:gd name="T16" fmla="*/ 30 w 32"/>
                  <a:gd name="T17" fmla="*/ 2 h 39"/>
                  <a:gd name="T18" fmla="*/ 32 w 32"/>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32" y="14"/>
                    </a:moveTo>
                    <a:lnTo>
                      <a:pt x="32" y="39"/>
                    </a:lnTo>
                    <a:lnTo>
                      <a:pt x="1" y="39"/>
                    </a:lnTo>
                    <a:lnTo>
                      <a:pt x="1" y="36"/>
                    </a:lnTo>
                    <a:lnTo>
                      <a:pt x="1" y="26"/>
                    </a:lnTo>
                    <a:lnTo>
                      <a:pt x="0" y="0"/>
                    </a:lnTo>
                    <a:lnTo>
                      <a:pt x="3" y="0"/>
                    </a:lnTo>
                    <a:lnTo>
                      <a:pt x="3" y="0"/>
                    </a:lnTo>
                    <a:lnTo>
                      <a:pt x="30" y="2"/>
                    </a:lnTo>
                    <a:lnTo>
                      <a:pt x="32" y="1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22" name="Freeform 3085"/>
              <p:cNvSpPr>
                <a:spLocks/>
              </p:cNvSpPr>
              <p:nvPr/>
            </p:nvSpPr>
            <p:spPr bwMode="auto">
              <a:xfrm>
                <a:off x="3610" y="2105"/>
                <a:ext cx="32" cy="39"/>
              </a:xfrm>
              <a:custGeom>
                <a:avLst/>
                <a:gdLst>
                  <a:gd name="T0" fmla="*/ 32 w 32"/>
                  <a:gd name="T1" fmla="*/ 14 h 39"/>
                  <a:gd name="T2" fmla="*/ 32 w 32"/>
                  <a:gd name="T3" fmla="*/ 39 h 39"/>
                  <a:gd name="T4" fmla="*/ 1 w 32"/>
                  <a:gd name="T5" fmla="*/ 39 h 39"/>
                  <a:gd name="T6" fmla="*/ 1 w 32"/>
                  <a:gd name="T7" fmla="*/ 36 h 39"/>
                  <a:gd name="T8" fmla="*/ 1 w 32"/>
                  <a:gd name="T9" fmla="*/ 26 h 39"/>
                  <a:gd name="T10" fmla="*/ 0 w 32"/>
                  <a:gd name="T11" fmla="*/ 0 h 39"/>
                  <a:gd name="T12" fmla="*/ 3 w 32"/>
                  <a:gd name="T13" fmla="*/ 0 h 39"/>
                  <a:gd name="T14" fmla="*/ 3 w 32"/>
                  <a:gd name="T15" fmla="*/ 0 h 39"/>
                  <a:gd name="T16" fmla="*/ 30 w 32"/>
                  <a:gd name="T17" fmla="*/ 2 h 39"/>
                  <a:gd name="T18" fmla="*/ 32 w 32"/>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32" y="14"/>
                    </a:moveTo>
                    <a:lnTo>
                      <a:pt x="32" y="39"/>
                    </a:lnTo>
                    <a:lnTo>
                      <a:pt x="1" y="39"/>
                    </a:lnTo>
                    <a:lnTo>
                      <a:pt x="1" y="36"/>
                    </a:lnTo>
                    <a:lnTo>
                      <a:pt x="1" y="26"/>
                    </a:lnTo>
                    <a:lnTo>
                      <a:pt x="0" y="0"/>
                    </a:lnTo>
                    <a:lnTo>
                      <a:pt x="3" y="0"/>
                    </a:lnTo>
                    <a:lnTo>
                      <a:pt x="3" y="0"/>
                    </a:lnTo>
                    <a:lnTo>
                      <a:pt x="30" y="2"/>
                    </a:lnTo>
                    <a:lnTo>
                      <a:pt x="32"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23" name="Freeform 3086"/>
              <p:cNvSpPr>
                <a:spLocks/>
              </p:cNvSpPr>
              <p:nvPr/>
            </p:nvSpPr>
            <p:spPr bwMode="auto">
              <a:xfrm>
                <a:off x="3694" y="2083"/>
                <a:ext cx="29" cy="41"/>
              </a:xfrm>
              <a:custGeom>
                <a:avLst/>
                <a:gdLst>
                  <a:gd name="T0" fmla="*/ 27 w 29"/>
                  <a:gd name="T1" fmla="*/ 0 h 41"/>
                  <a:gd name="T2" fmla="*/ 29 w 29"/>
                  <a:gd name="T3" fmla="*/ 41 h 41"/>
                  <a:gd name="T4" fmla="*/ 14 w 29"/>
                  <a:gd name="T5" fmla="*/ 41 h 41"/>
                  <a:gd name="T6" fmla="*/ 14 w 29"/>
                  <a:gd name="T7" fmla="*/ 36 h 41"/>
                  <a:gd name="T8" fmla="*/ 2 w 29"/>
                  <a:gd name="T9" fmla="*/ 31 h 41"/>
                  <a:gd name="T10" fmla="*/ 0 w 29"/>
                  <a:gd name="T11" fmla="*/ 16 h 41"/>
                  <a:gd name="T12" fmla="*/ 0 w 29"/>
                  <a:gd name="T13" fmla="*/ 4 h 41"/>
                  <a:gd name="T14" fmla="*/ 0 w 29"/>
                  <a:gd name="T15" fmla="*/ 0 h 41"/>
                  <a:gd name="T16" fmla="*/ 16 w 29"/>
                  <a:gd name="T17" fmla="*/ 0 h 41"/>
                  <a:gd name="T18" fmla="*/ 16 w 29"/>
                  <a:gd name="T19" fmla="*/ 0 h 41"/>
                  <a:gd name="T20" fmla="*/ 27 w 29"/>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1">
                    <a:moveTo>
                      <a:pt x="27" y="0"/>
                    </a:moveTo>
                    <a:lnTo>
                      <a:pt x="29" y="41"/>
                    </a:lnTo>
                    <a:lnTo>
                      <a:pt x="14" y="41"/>
                    </a:lnTo>
                    <a:lnTo>
                      <a:pt x="14" y="36"/>
                    </a:lnTo>
                    <a:lnTo>
                      <a:pt x="2" y="31"/>
                    </a:lnTo>
                    <a:lnTo>
                      <a:pt x="0" y="16"/>
                    </a:lnTo>
                    <a:lnTo>
                      <a:pt x="0" y="4"/>
                    </a:lnTo>
                    <a:lnTo>
                      <a:pt x="0" y="0"/>
                    </a:lnTo>
                    <a:lnTo>
                      <a:pt x="16" y="0"/>
                    </a:lnTo>
                    <a:lnTo>
                      <a:pt x="16" y="0"/>
                    </a:lnTo>
                    <a:lnTo>
                      <a:pt x="2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24" name="Freeform 3087"/>
              <p:cNvSpPr>
                <a:spLocks/>
              </p:cNvSpPr>
              <p:nvPr/>
            </p:nvSpPr>
            <p:spPr bwMode="auto">
              <a:xfrm>
                <a:off x="3694" y="2083"/>
                <a:ext cx="29" cy="41"/>
              </a:xfrm>
              <a:custGeom>
                <a:avLst/>
                <a:gdLst>
                  <a:gd name="T0" fmla="*/ 27 w 29"/>
                  <a:gd name="T1" fmla="*/ 0 h 41"/>
                  <a:gd name="T2" fmla="*/ 29 w 29"/>
                  <a:gd name="T3" fmla="*/ 41 h 41"/>
                  <a:gd name="T4" fmla="*/ 14 w 29"/>
                  <a:gd name="T5" fmla="*/ 41 h 41"/>
                  <a:gd name="T6" fmla="*/ 14 w 29"/>
                  <a:gd name="T7" fmla="*/ 36 h 41"/>
                  <a:gd name="T8" fmla="*/ 2 w 29"/>
                  <a:gd name="T9" fmla="*/ 31 h 41"/>
                  <a:gd name="T10" fmla="*/ 0 w 29"/>
                  <a:gd name="T11" fmla="*/ 16 h 41"/>
                  <a:gd name="T12" fmla="*/ 0 w 29"/>
                  <a:gd name="T13" fmla="*/ 4 h 41"/>
                  <a:gd name="T14" fmla="*/ 0 w 29"/>
                  <a:gd name="T15" fmla="*/ 0 h 41"/>
                  <a:gd name="T16" fmla="*/ 16 w 29"/>
                  <a:gd name="T17" fmla="*/ 0 h 41"/>
                  <a:gd name="T18" fmla="*/ 16 w 29"/>
                  <a:gd name="T19" fmla="*/ 0 h 41"/>
                  <a:gd name="T20" fmla="*/ 27 w 29"/>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1">
                    <a:moveTo>
                      <a:pt x="27" y="0"/>
                    </a:moveTo>
                    <a:lnTo>
                      <a:pt x="29" y="41"/>
                    </a:lnTo>
                    <a:lnTo>
                      <a:pt x="14" y="41"/>
                    </a:lnTo>
                    <a:lnTo>
                      <a:pt x="14" y="36"/>
                    </a:lnTo>
                    <a:lnTo>
                      <a:pt x="2" y="31"/>
                    </a:lnTo>
                    <a:lnTo>
                      <a:pt x="0" y="16"/>
                    </a:lnTo>
                    <a:lnTo>
                      <a:pt x="0" y="4"/>
                    </a:lnTo>
                    <a:lnTo>
                      <a:pt x="0" y="0"/>
                    </a:lnTo>
                    <a:lnTo>
                      <a:pt x="16" y="0"/>
                    </a:lnTo>
                    <a:lnTo>
                      <a:pt x="16"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25" name="Freeform 3088"/>
              <p:cNvSpPr>
                <a:spLocks/>
              </p:cNvSpPr>
              <p:nvPr/>
            </p:nvSpPr>
            <p:spPr bwMode="auto">
              <a:xfrm>
                <a:off x="3620" y="1826"/>
                <a:ext cx="47" cy="25"/>
              </a:xfrm>
              <a:custGeom>
                <a:avLst/>
                <a:gdLst>
                  <a:gd name="T0" fmla="*/ 44 w 47"/>
                  <a:gd name="T1" fmla="*/ 0 h 25"/>
                  <a:gd name="T2" fmla="*/ 47 w 47"/>
                  <a:gd name="T3" fmla="*/ 19 h 25"/>
                  <a:gd name="T4" fmla="*/ 47 w 47"/>
                  <a:gd name="T5" fmla="*/ 25 h 25"/>
                  <a:gd name="T6" fmla="*/ 35 w 47"/>
                  <a:gd name="T7" fmla="*/ 25 h 25"/>
                  <a:gd name="T8" fmla="*/ 35 w 47"/>
                  <a:gd name="T9" fmla="*/ 22 h 25"/>
                  <a:gd name="T10" fmla="*/ 2 w 47"/>
                  <a:gd name="T11" fmla="*/ 24 h 25"/>
                  <a:gd name="T12" fmla="*/ 0 w 47"/>
                  <a:gd name="T13" fmla="*/ 3 h 25"/>
                  <a:gd name="T14" fmla="*/ 2 w 47"/>
                  <a:gd name="T15" fmla="*/ 3 h 25"/>
                  <a:gd name="T16" fmla="*/ 3 w 47"/>
                  <a:gd name="T17" fmla="*/ 3 h 25"/>
                  <a:gd name="T18" fmla="*/ 7 w 47"/>
                  <a:gd name="T19" fmla="*/ 3 h 25"/>
                  <a:gd name="T20" fmla="*/ 18 w 47"/>
                  <a:gd name="T21" fmla="*/ 2 h 25"/>
                  <a:gd name="T22" fmla="*/ 18 w 47"/>
                  <a:gd name="T23" fmla="*/ 2 h 25"/>
                  <a:gd name="T24" fmla="*/ 18 w 47"/>
                  <a:gd name="T25" fmla="*/ 2 h 25"/>
                  <a:gd name="T26" fmla="*/ 29 w 47"/>
                  <a:gd name="T27" fmla="*/ 2 h 25"/>
                  <a:gd name="T28" fmla="*/ 29 w 47"/>
                  <a:gd name="T29" fmla="*/ 2 h 25"/>
                  <a:gd name="T30" fmla="*/ 32 w 47"/>
                  <a:gd name="T31" fmla="*/ 2 h 25"/>
                  <a:gd name="T32" fmla="*/ 32 w 47"/>
                  <a:gd name="T33" fmla="*/ 2 h 25"/>
                  <a:gd name="T34" fmla="*/ 34 w 47"/>
                  <a:gd name="T35" fmla="*/ 2 h 25"/>
                  <a:gd name="T36" fmla="*/ 34 w 47"/>
                  <a:gd name="T37" fmla="*/ 2 h 25"/>
                  <a:gd name="T38" fmla="*/ 35 w 47"/>
                  <a:gd name="T39" fmla="*/ 2 h 25"/>
                  <a:gd name="T40" fmla="*/ 35 w 47"/>
                  <a:gd name="T41" fmla="*/ 2 h 25"/>
                  <a:gd name="T42" fmla="*/ 37 w 47"/>
                  <a:gd name="T43" fmla="*/ 2 h 25"/>
                  <a:gd name="T44" fmla="*/ 37 w 47"/>
                  <a:gd name="T45" fmla="*/ 2 h 25"/>
                  <a:gd name="T46" fmla="*/ 42 w 47"/>
                  <a:gd name="T47" fmla="*/ 2 h 25"/>
                  <a:gd name="T48" fmla="*/ 42 w 47"/>
                  <a:gd name="T49" fmla="*/ 2 h 25"/>
                  <a:gd name="T50" fmla="*/ 44 w 4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5">
                    <a:moveTo>
                      <a:pt x="44" y="0"/>
                    </a:moveTo>
                    <a:lnTo>
                      <a:pt x="47" y="19"/>
                    </a:lnTo>
                    <a:lnTo>
                      <a:pt x="47" y="25"/>
                    </a:lnTo>
                    <a:lnTo>
                      <a:pt x="35" y="25"/>
                    </a:lnTo>
                    <a:lnTo>
                      <a:pt x="35" y="22"/>
                    </a:lnTo>
                    <a:lnTo>
                      <a:pt x="2" y="24"/>
                    </a:lnTo>
                    <a:lnTo>
                      <a:pt x="0" y="3"/>
                    </a:lnTo>
                    <a:lnTo>
                      <a:pt x="2" y="3"/>
                    </a:lnTo>
                    <a:lnTo>
                      <a:pt x="3" y="3"/>
                    </a:lnTo>
                    <a:lnTo>
                      <a:pt x="7" y="3"/>
                    </a:lnTo>
                    <a:lnTo>
                      <a:pt x="18" y="2"/>
                    </a:lnTo>
                    <a:lnTo>
                      <a:pt x="18" y="2"/>
                    </a:lnTo>
                    <a:lnTo>
                      <a:pt x="18" y="2"/>
                    </a:lnTo>
                    <a:lnTo>
                      <a:pt x="29" y="2"/>
                    </a:lnTo>
                    <a:lnTo>
                      <a:pt x="29" y="2"/>
                    </a:lnTo>
                    <a:lnTo>
                      <a:pt x="32" y="2"/>
                    </a:lnTo>
                    <a:lnTo>
                      <a:pt x="32" y="2"/>
                    </a:lnTo>
                    <a:lnTo>
                      <a:pt x="34" y="2"/>
                    </a:lnTo>
                    <a:lnTo>
                      <a:pt x="34" y="2"/>
                    </a:lnTo>
                    <a:lnTo>
                      <a:pt x="35" y="2"/>
                    </a:lnTo>
                    <a:lnTo>
                      <a:pt x="35" y="2"/>
                    </a:lnTo>
                    <a:lnTo>
                      <a:pt x="37" y="2"/>
                    </a:lnTo>
                    <a:lnTo>
                      <a:pt x="37" y="2"/>
                    </a:lnTo>
                    <a:lnTo>
                      <a:pt x="42" y="2"/>
                    </a:lnTo>
                    <a:lnTo>
                      <a:pt x="42" y="2"/>
                    </a:lnTo>
                    <a:lnTo>
                      <a:pt x="4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26" name="Freeform 3089"/>
              <p:cNvSpPr>
                <a:spLocks/>
              </p:cNvSpPr>
              <p:nvPr/>
            </p:nvSpPr>
            <p:spPr bwMode="auto">
              <a:xfrm>
                <a:off x="3620" y="1826"/>
                <a:ext cx="47" cy="25"/>
              </a:xfrm>
              <a:custGeom>
                <a:avLst/>
                <a:gdLst>
                  <a:gd name="T0" fmla="*/ 44 w 47"/>
                  <a:gd name="T1" fmla="*/ 0 h 25"/>
                  <a:gd name="T2" fmla="*/ 47 w 47"/>
                  <a:gd name="T3" fmla="*/ 19 h 25"/>
                  <a:gd name="T4" fmla="*/ 47 w 47"/>
                  <a:gd name="T5" fmla="*/ 25 h 25"/>
                  <a:gd name="T6" fmla="*/ 35 w 47"/>
                  <a:gd name="T7" fmla="*/ 25 h 25"/>
                  <a:gd name="T8" fmla="*/ 35 w 47"/>
                  <a:gd name="T9" fmla="*/ 22 h 25"/>
                  <a:gd name="T10" fmla="*/ 2 w 47"/>
                  <a:gd name="T11" fmla="*/ 24 h 25"/>
                  <a:gd name="T12" fmla="*/ 0 w 47"/>
                  <a:gd name="T13" fmla="*/ 3 h 25"/>
                  <a:gd name="T14" fmla="*/ 2 w 47"/>
                  <a:gd name="T15" fmla="*/ 3 h 25"/>
                  <a:gd name="T16" fmla="*/ 3 w 47"/>
                  <a:gd name="T17" fmla="*/ 3 h 25"/>
                  <a:gd name="T18" fmla="*/ 7 w 47"/>
                  <a:gd name="T19" fmla="*/ 3 h 25"/>
                  <a:gd name="T20" fmla="*/ 18 w 47"/>
                  <a:gd name="T21" fmla="*/ 2 h 25"/>
                  <a:gd name="T22" fmla="*/ 18 w 47"/>
                  <a:gd name="T23" fmla="*/ 2 h 25"/>
                  <a:gd name="T24" fmla="*/ 18 w 47"/>
                  <a:gd name="T25" fmla="*/ 2 h 25"/>
                  <a:gd name="T26" fmla="*/ 29 w 47"/>
                  <a:gd name="T27" fmla="*/ 2 h 25"/>
                  <a:gd name="T28" fmla="*/ 29 w 47"/>
                  <a:gd name="T29" fmla="*/ 2 h 25"/>
                  <a:gd name="T30" fmla="*/ 32 w 47"/>
                  <a:gd name="T31" fmla="*/ 2 h 25"/>
                  <a:gd name="T32" fmla="*/ 32 w 47"/>
                  <a:gd name="T33" fmla="*/ 2 h 25"/>
                  <a:gd name="T34" fmla="*/ 34 w 47"/>
                  <a:gd name="T35" fmla="*/ 2 h 25"/>
                  <a:gd name="T36" fmla="*/ 34 w 47"/>
                  <a:gd name="T37" fmla="*/ 2 h 25"/>
                  <a:gd name="T38" fmla="*/ 35 w 47"/>
                  <a:gd name="T39" fmla="*/ 2 h 25"/>
                  <a:gd name="T40" fmla="*/ 35 w 47"/>
                  <a:gd name="T41" fmla="*/ 2 h 25"/>
                  <a:gd name="T42" fmla="*/ 37 w 47"/>
                  <a:gd name="T43" fmla="*/ 2 h 25"/>
                  <a:gd name="T44" fmla="*/ 37 w 47"/>
                  <a:gd name="T45" fmla="*/ 2 h 25"/>
                  <a:gd name="T46" fmla="*/ 42 w 47"/>
                  <a:gd name="T47" fmla="*/ 2 h 25"/>
                  <a:gd name="T48" fmla="*/ 42 w 47"/>
                  <a:gd name="T49" fmla="*/ 2 h 25"/>
                  <a:gd name="T50" fmla="*/ 44 w 4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5">
                    <a:moveTo>
                      <a:pt x="44" y="0"/>
                    </a:moveTo>
                    <a:lnTo>
                      <a:pt x="47" y="19"/>
                    </a:lnTo>
                    <a:lnTo>
                      <a:pt x="47" y="25"/>
                    </a:lnTo>
                    <a:lnTo>
                      <a:pt x="35" y="25"/>
                    </a:lnTo>
                    <a:lnTo>
                      <a:pt x="35" y="22"/>
                    </a:lnTo>
                    <a:lnTo>
                      <a:pt x="2" y="24"/>
                    </a:lnTo>
                    <a:lnTo>
                      <a:pt x="0" y="3"/>
                    </a:lnTo>
                    <a:lnTo>
                      <a:pt x="2" y="3"/>
                    </a:lnTo>
                    <a:lnTo>
                      <a:pt x="3" y="3"/>
                    </a:lnTo>
                    <a:lnTo>
                      <a:pt x="7" y="3"/>
                    </a:lnTo>
                    <a:lnTo>
                      <a:pt x="18" y="2"/>
                    </a:lnTo>
                    <a:lnTo>
                      <a:pt x="18" y="2"/>
                    </a:lnTo>
                    <a:lnTo>
                      <a:pt x="18" y="2"/>
                    </a:lnTo>
                    <a:lnTo>
                      <a:pt x="29" y="2"/>
                    </a:lnTo>
                    <a:lnTo>
                      <a:pt x="29" y="2"/>
                    </a:lnTo>
                    <a:lnTo>
                      <a:pt x="32" y="2"/>
                    </a:lnTo>
                    <a:lnTo>
                      <a:pt x="32" y="2"/>
                    </a:lnTo>
                    <a:lnTo>
                      <a:pt x="34" y="2"/>
                    </a:lnTo>
                    <a:lnTo>
                      <a:pt x="34" y="2"/>
                    </a:lnTo>
                    <a:lnTo>
                      <a:pt x="35" y="2"/>
                    </a:lnTo>
                    <a:lnTo>
                      <a:pt x="35" y="2"/>
                    </a:lnTo>
                    <a:lnTo>
                      <a:pt x="37" y="2"/>
                    </a:lnTo>
                    <a:lnTo>
                      <a:pt x="37" y="2"/>
                    </a:lnTo>
                    <a:lnTo>
                      <a:pt x="42" y="2"/>
                    </a:lnTo>
                    <a:lnTo>
                      <a:pt x="42" y="2"/>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27" name="Freeform 3090"/>
              <p:cNvSpPr>
                <a:spLocks/>
              </p:cNvSpPr>
              <p:nvPr/>
            </p:nvSpPr>
            <p:spPr bwMode="auto">
              <a:xfrm>
                <a:off x="3735" y="1914"/>
                <a:ext cx="37" cy="37"/>
              </a:xfrm>
              <a:custGeom>
                <a:avLst/>
                <a:gdLst>
                  <a:gd name="T0" fmla="*/ 19 w 37"/>
                  <a:gd name="T1" fmla="*/ 24 h 37"/>
                  <a:gd name="T2" fmla="*/ 22 w 37"/>
                  <a:gd name="T3" fmla="*/ 36 h 37"/>
                  <a:gd name="T4" fmla="*/ 2 w 37"/>
                  <a:gd name="T5" fmla="*/ 37 h 37"/>
                  <a:gd name="T6" fmla="*/ 2 w 37"/>
                  <a:gd name="T7" fmla="*/ 36 h 37"/>
                  <a:gd name="T8" fmla="*/ 2 w 37"/>
                  <a:gd name="T9" fmla="*/ 3 h 37"/>
                  <a:gd name="T10" fmla="*/ 0 w 37"/>
                  <a:gd name="T11" fmla="*/ 0 h 37"/>
                  <a:gd name="T12" fmla="*/ 29 w 37"/>
                  <a:gd name="T13" fmla="*/ 0 h 37"/>
                  <a:gd name="T14" fmla="*/ 34 w 37"/>
                  <a:gd name="T15" fmla="*/ 5 h 37"/>
                  <a:gd name="T16" fmla="*/ 37 w 37"/>
                  <a:gd name="T17" fmla="*/ 7 h 37"/>
                  <a:gd name="T18" fmla="*/ 19 w 37"/>
                  <a:gd name="T19"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19" y="24"/>
                    </a:moveTo>
                    <a:lnTo>
                      <a:pt x="22" y="36"/>
                    </a:lnTo>
                    <a:lnTo>
                      <a:pt x="2" y="37"/>
                    </a:lnTo>
                    <a:lnTo>
                      <a:pt x="2" y="36"/>
                    </a:lnTo>
                    <a:lnTo>
                      <a:pt x="2" y="3"/>
                    </a:lnTo>
                    <a:lnTo>
                      <a:pt x="0" y="0"/>
                    </a:lnTo>
                    <a:lnTo>
                      <a:pt x="29" y="0"/>
                    </a:lnTo>
                    <a:lnTo>
                      <a:pt x="34" y="5"/>
                    </a:lnTo>
                    <a:lnTo>
                      <a:pt x="37" y="7"/>
                    </a:lnTo>
                    <a:lnTo>
                      <a:pt x="19"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28" name="Freeform 3091"/>
              <p:cNvSpPr>
                <a:spLocks/>
              </p:cNvSpPr>
              <p:nvPr/>
            </p:nvSpPr>
            <p:spPr bwMode="auto">
              <a:xfrm>
                <a:off x="3735" y="1914"/>
                <a:ext cx="37" cy="37"/>
              </a:xfrm>
              <a:custGeom>
                <a:avLst/>
                <a:gdLst>
                  <a:gd name="T0" fmla="*/ 19 w 37"/>
                  <a:gd name="T1" fmla="*/ 24 h 37"/>
                  <a:gd name="T2" fmla="*/ 22 w 37"/>
                  <a:gd name="T3" fmla="*/ 36 h 37"/>
                  <a:gd name="T4" fmla="*/ 2 w 37"/>
                  <a:gd name="T5" fmla="*/ 37 h 37"/>
                  <a:gd name="T6" fmla="*/ 2 w 37"/>
                  <a:gd name="T7" fmla="*/ 36 h 37"/>
                  <a:gd name="T8" fmla="*/ 2 w 37"/>
                  <a:gd name="T9" fmla="*/ 3 h 37"/>
                  <a:gd name="T10" fmla="*/ 0 w 37"/>
                  <a:gd name="T11" fmla="*/ 0 h 37"/>
                  <a:gd name="T12" fmla="*/ 29 w 37"/>
                  <a:gd name="T13" fmla="*/ 0 h 37"/>
                  <a:gd name="T14" fmla="*/ 34 w 37"/>
                  <a:gd name="T15" fmla="*/ 5 h 37"/>
                  <a:gd name="T16" fmla="*/ 37 w 37"/>
                  <a:gd name="T17" fmla="*/ 7 h 37"/>
                  <a:gd name="T18" fmla="*/ 19 w 37"/>
                  <a:gd name="T19"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19" y="24"/>
                    </a:moveTo>
                    <a:lnTo>
                      <a:pt x="22" y="36"/>
                    </a:lnTo>
                    <a:lnTo>
                      <a:pt x="2" y="37"/>
                    </a:lnTo>
                    <a:lnTo>
                      <a:pt x="2" y="36"/>
                    </a:lnTo>
                    <a:lnTo>
                      <a:pt x="2" y="3"/>
                    </a:lnTo>
                    <a:lnTo>
                      <a:pt x="0" y="0"/>
                    </a:lnTo>
                    <a:lnTo>
                      <a:pt x="29" y="0"/>
                    </a:lnTo>
                    <a:lnTo>
                      <a:pt x="34" y="5"/>
                    </a:lnTo>
                    <a:lnTo>
                      <a:pt x="37" y="7"/>
                    </a:lnTo>
                    <a:lnTo>
                      <a:pt x="19"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29" name="Freeform 3092"/>
              <p:cNvSpPr>
                <a:spLocks/>
              </p:cNvSpPr>
              <p:nvPr/>
            </p:nvSpPr>
            <p:spPr bwMode="auto">
              <a:xfrm>
                <a:off x="3669" y="1924"/>
                <a:ext cx="27" cy="36"/>
              </a:xfrm>
              <a:custGeom>
                <a:avLst/>
                <a:gdLst>
                  <a:gd name="T0" fmla="*/ 27 w 27"/>
                  <a:gd name="T1" fmla="*/ 36 h 36"/>
                  <a:gd name="T2" fmla="*/ 27 w 27"/>
                  <a:gd name="T3" fmla="*/ 36 h 36"/>
                  <a:gd name="T4" fmla="*/ 20 w 27"/>
                  <a:gd name="T5" fmla="*/ 36 h 36"/>
                  <a:gd name="T6" fmla="*/ 0 w 27"/>
                  <a:gd name="T7" fmla="*/ 29 h 36"/>
                  <a:gd name="T8" fmla="*/ 0 w 27"/>
                  <a:gd name="T9" fmla="*/ 0 h 36"/>
                  <a:gd name="T10" fmla="*/ 0 w 27"/>
                  <a:gd name="T11" fmla="*/ 0 h 36"/>
                  <a:gd name="T12" fmla="*/ 27 w 27"/>
                  <a:gd name="T13" fmla="*/ 0 h 36"/>
                  <a:gd name="T14" fmla="*/ 27 w 27"/>
                  <a:gd name="T15" fmla="*/ 26 h 36"/>
                  <a:gd name="T16" fmla="*/ 27 w 27"/>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27" y="36"/>
                    </a:moveTo>
                    <a:lnTo>
                      <a:pt x="27" y="36"/>
                    </a:lnTo>
                    <a:lnTo>
                      <a:pt x="20" y="36"/>
                    </a:lnTo>
                    <a:lnTo>
                      <a:pt x="0" y="29"/>
                    </a:lnTo>
                    <a:lnTo>
                      <a:pt x="0" y="0"/>
                    </a:lnTo>
                    <a:lnTo>
                      <a:pt x="0" y="0"/>
                    </a:lnTo>
                    <a:lnTo>
                      <a:pt x="27" y="0"/>
                    </a:lnTo>
                    <a:lnTo>
                      <a:pt x="27" y="26"/>
                    </a:lnTo>
                    <a:lnTo>
                      <a:pt x="27"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30" name="Freeform 3093"/>
              <p:cNvSpPr>
                <a:spLocks/>
              </p:cNvSpPr>
              <p:nvPr/>
            </p:nvSpPr>
            <p:spPr bwMode="auto">
              <a:xfrm>
                <a:off x="3669" y="1924"/>
                <a:ext cx="27" cy="36"/>
              </a:xfrm>
              <a:custGeom>
                <a:avLst/>
                <a:gdLst>
                  <a:gd name="T0" fmla="*/ 27 w 27"/>
                  <a:gd name="T1" fmla="*/ 36 h 36"/>
                  <a:gd name="T2" fmla="*/ 27 w 27"/>
                  <a:gd name="T3" fmla="*/ 36 h 36"/>
                  <a:gd name="T4" fmla="*/ 20 w 27"/>
                  <a:gd name="T5" fmla="*/ 36 h 36"/>
                  <a:gd name="T6" fmla="*/ 0 w 27"/>
                  <a:gd name="T7" fmla="*/ 29 h 36"/>
                  <a:gd name="T8" fmla="*/ 0 w 27"/>
                  <a:gd name="T9" fmla="*/ 0 h 36"/>
                  <a:gd name="T10" fmla="*/ 0 w 27"/>
                  <a:gd name="T11" fmla="*/ 0 h 36"/>
                  <a:gd name="T12" fmla="*/ 27 w 27"/>
                  <a:gd name="T13" fmla="*/ 0 h 36"/>
                  <a:gd name="T14" fmla="*/ 27 w 27"/>
                  <a:gd name="T15" fmla="*/ 26 h 36"/>
                  <a:gd name="T16" fmla="*/ 27 w 27"/>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27" y="36"/>
                    </a:moveTo>
                    <a:lnTo>
                      <a:pt x="27" y="36"/>
                    </a:lnTo>
                    <a:lnTo>
                      <a:pt x="20" y="36"/>
                    </a:lnTo>
                    <a:lnTo>
                      <a:pt x="0" y="29"/>
                    </a:lnTo>
                    <a:lnTo>
                      <a:pt x="0" y="0"/>
                    </a:lnTo>
                    <a:lnTo>
                      <a:pt x="0" y="0"/>
                    </a:lnTo>
                    <a:lnTo>
                      <a:pt x="27" y="0"/>
                    </a:lnTo>
                    <a:lnTo>
                      <a:pt x="27" y="26"/>
                    </a:lnTo>
                    <a:lnTo>
                      <a:pt x="27"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31" name="Freeform 3094"/>
              <p:cNvSpPr>
                <a:spLocks/>
              </p:cNvSpPr>
              <p:nvPr/>
            </p:nvSpPr>
            <p:spPr bwMode="auto">
              <a:xfrm>
                <a:off x="3566" y="1936"/>
                <a:ext cx="32" cy="37"/>
              </a:xfrm>
              <a:custGeom>
                <a:avLst/>
                <a:gdLst>
                  <a:gd name="T0" fmla="*/ 30 w 32"/>
                  <a:gd name="T1" fmla="*/ 0 h 37"/>
                  <a:gd name="T2" fmla="*/ 30 w 32"/>
                  <a:gd name="T3" fmla="*/ 31 h 37"/>
                  <a:gd name="T4" fmla="*/ 32 w 32"/>
                  <a:gd name="T5" fmla="*/ 31 h 37"/>
                  <a:gd name="T6" fmla="*/ 25 w 32"/>
                  <a:gd name="T7" fmla="*/ 31 h 37"/>
                  <a:gd name="T8" fmla="*/ 15 w 32"/>
                  <a:gd name="T9" fmla="*/ 37 h 37"/>
                  <a:gd name="T10" fmla="*/ 6 w 32"/>
                  <a:gd name="T11" fmla="*/ 37 h 37"/>
                  <a:gd name="T12" fmla="*/ 0 w 32"/>
                  <a:gd name="T13" fmla="*/ 32 h 37"/>
                  <a:gd name="T14" fmla="*/ 0 w 32"/>
                  <a:gd name="T15" fmla="*/ 7 h 37"/>
                  <a:gd name="T16" fmla="*/ 0 w 32"/>
                  <a:gd name="T17" fmla="*/ 7 h 37"/>
                  <a:gd name="T18" fmla="*/ 0 w 32"/>
                  <a:gd name="T19" fmla="*/ 0 h 37"/>
                  <a:gd name="T20" fmla="*/ 30 w 32"/>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7">
                    <a:moveTo>
                      <a:pt x="30" y="0"/>
                    </a:moveTo>
                    <a:lnTo>
                      <a:pt x="30" y="31"/>
                    </a:lnTo>
                    <a:lnTo>
                      <a:pt x="32" y="31"/>
                    </a:lnTo>
                    <a:lnTo>
                      <a:pt x="25" y="31"/>
                    </a:lnTo>
                    <a:lnTo>
                      <a:pt x="15" y="37"/>
                    </a:lnTo>
                    <a:lnTo>
                      <a:pt x="6" y="37"/>
                    </a:lnTo>
                    <a:lnTo>
                      <a:pt x="0" y="32"/>
                    </a:lnTo>
                    <a:lnTo>
                      <a:pt x="0" y="7"/>
                    </a:lnTo>
                    <a:lnTo>
                      <a:pt x="0" y="7"/>
                    </a:lnTo>
                    <a:lnTo>
                      <a:pt x="0" y="0"/>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32" name="Freeform 3095"/>
              <p:cNvSpPr>
                <a:spLocks/>
              </p:cNvSpPr>
              <p:nvPr/>
            </p:nvSpPr>
            <p:spPr bwMode="auto">
              <a:xfrm>
                <a:off x="3566" y="1936"/>
                <a:ext cx="32" cy="37"/>
              </a:xfrm>
              <a:custGeom>
                <a:avLst/>
                <a:gdLst>
                  <a:gd name="T0" fmla="*/ 30 w 32"/>
                  <a:gd name="T1" fmla="*/ 0 h 37"/>
                  <a:gd name="T2" fmla="*/ 30 w 32"/>
                  <a:gd name="T3" fmla="*/ 31 h 37"/>
                  <a:gd name="T4" fmla="*/ 32 w 32"/>
                  <a:gd name="T5" fmla="*/ 31 h 37"/>
                  <a:gd name="T6" fmla="*/ 25 w 32"/>
                  <a:gd name="T7" fmla="*/ 31 h 37"/>
                  <a:gd name="T8" fmla="*/ 15 w 32"/>
                  <a:gd name="T9" fmla="*/ 37 h 37"/>
                  <a:gd name="T10" fmla="*/ 6 w 32"/>
                  <a:gd name="T11" fmla="*/ 37 h 37"/>
                  <a:gd name="T12" fmla="*/ 0 w 32"/>
                  <a:gd name="T13" fmla="*/ 32 h 37"/>
                  <a:gd name="T14" fmla="*/ 0 w 32"/>
                  <a:gd name="T15" fmla="*/ 7 h 37"/>
                  <a:gd name="T16" fmla="*/ 0 w 32"/>
                  <a:gd name="T17" fmla="*/ 7 h 37"/>
                  <a:gd name="T18" fmla="*/ 0 w 32"/>
                  <a:gd name="T19" fmla="*/ 0 h 37"/>
                  <a:gd name="T20" fmla="*/ 30 w 32"/>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7">
                    <a:moveTo>
                      <a:pt x="30" y="0"/>
                    </a:moveTo>
                    <a:lnTo>
                      <a:pt x="30" y="31"/>
                    </a:lnTo>
                    <a:lnTo>
                      <a:pt x="32" y="31"/>
                    </a:lnTo>
                    <a:lnTo>
                      <a:pt x="25" y="31"/>
                    </a:lnTo>
                    <a:lnTo>
                      <a:pt x="15" y="37"/>
                    </a:lnTo>
                    <a:lnTo>
                      <a:pt x="6" y="37"/>
                    </a:lnTo>
                    <a:lnTo>
                      <a:pt x="0" y="32"/>
                    </a:lnTo>
                    <a:lnTo>
                      <a:pt x="0" y="7"/>
                    </a:lnTo>
                    <a:lnTo>
                      <a:pt x="0" y="7"/>
                    </a:lnTo>
                    <a:lnTo>
                      <a:pt x="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33" name="Freeform 3096"/>
              <p:cNvSpPr>
                <a:spLocks/>
              </p:cNvSpPr>
              <p:nvPr/>
            </p:nvSpPr>
            <p:spPr bwMode="auto">
              <a:xfrm>
                <a:off x="3774" y="2119"/>
                <a:ext cx="42" cy="56"/>
              </a:xfrm>
              <a:custGeom>
                <a:avLst/>
                <a:gdLst>
                  <a:gd name="T0" fmla="*/ 39 w 42"/>
                  <a:gd name="T1" fmla="*/ 0 h 56"/>
                  <a:gd name="T2" fmla="*/ 39 w 42"/>
                  <a:gd name="T3" fmla="*/ 24 h 56"/>
                  <a:gd name="T4" fmla="*/ 42 w 42"/>
                  <a:gd name="T5" fmla="*/ 34 h 56"/>
                  <a:gd name="T6" fmla="*/ 42 w 42"/>
                  <a:gd name="T7" fmla="*/ 44 h 56"/>
                  <a:gd name="T8" fmla="*/ 41 w 42"/>
                  <a:gd name="T9" fmla="*/ 56 h 56"/>
                  <a:gd name="T10" fmla="*/ 27 w 42"/>
                  <a:gd name="T11" fmla="*/ 56 h 56"/>
                  <a:gd name="T12" fmla="*/ 24 w 42"/>
                  <a:gd name="T13" fmla="*/ 51 h 56"/>
                  <a:gd name="T14" fmla="*/ 22 w 42"/>
                  <a:gd name="T15" fmla="*/ 44 h 56"/>
                  <a:gd name="T16" fmla="*/ 12 w 42"/>
                  <a:gd name="T17" fmla="*/ 36 h 56"/>
                  <a:gd name="T18" fmla="*/ 10 w 42"/>
                  <a:gd name="T19" fmla="*/ 20 h 56"/>
                  <a:gd name="T20" fmla="*/ 8 w 42"/>
                  <a:gd name="T21" fmla="*/ 20 h 56"/>
                  <a:gd name="T22" fmla="*/ 7 w 42"/>
                  <a:gd name="T23" fmla="*/ 12 h 56"/>
                  <a:gd name="T24" fmla="*/ 0 w 42"/>
                  <a:gd name="T25" fmla="*/ 12 h 56"/>
                  <a:gd name="T26" fmla="*/ 0 w 42"/>
                  <a:gd name="T27" fmla="*/ 3 h 56"/>
                  <a:gd name="T28" fmla="*/ 10 w 42"/>
                  <a:gd name="T29" fmla="*/ 3 h 56"/>
                  <a:gd name="T30" fmla="*/ 39 w 42"/>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56">
                    <a:moveTo>
                      <a:pt x="39" y="0"/>
                    </a:moveTo>
                    <a:lnTo>
                      <a:pt x="39" y="24"/>
                    </a:lnTo>
                    <a:lnTo>
                      <a:pt x="42" y="34"/>
                    </a:lnTo>
                    <a:lnTo>
                      <a:pt x="42" y="44"/>
                    </a:lnTo>
                    <a:lnTo>
                      <a:pt x="41" y="56"/>
                    </a:lnTo>
                    <a:lnTo>
                      <a:pt x="27" y="56"/>
                    </a:lnTo>
                    <a:lnTo>
                      <a:pt x="24" y="51"/>
                    </a:lnTo>
                    <a:lnTo>
                      <a:pt x="22" y="44"/>
                    </a:lnTo>
                    <a:lnTo>
                      <a:pt x="12" y="36"/>
                    </a:lnTo>
                    <a:lnTo>
                      <a:pt x="10" y="20"/>
                    </a:lnTo>
                    <a:lnTo>
                      <a:pt x="8" y="20"/>
                    </a:lnTo>
                    <a:lnTo>
                      <a:pt x="7" y="12"/>
                    </a:lnTo>
                    <a:lnTo>
                      <a:pt x="0" y="12"/>
                    </a:lnTo>
                    <a:lnTo>
                      <a:pt x="0" y="3"/>
                    </a:lnTo>
                    <a:lnTo>
                      <a:pt x="10" y="3"/>
                    </a:lnTo>
                    <a:lnTo>
                      <a:pt x="3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34" name="Freeform 3097"/>
              <p:cNvSpPr>
                <a:spLocks/>
              </p:cNvSpPr>
              <p:nvPr/>
            </p:nvSpPr>
            <p:spPr bwMode="auto">
              <a:xfrm>
                <a:off x="3774" y="2119"/>
                <a:ext cx="42" cy="56"/>
              </a:xfrm>
              <a:custGeom>
                <a:avLst/>
                <a:gdLst>
                  <a:gd name="T0" fmla="*/ 39 w 42"/>
                  <a:gd name="T1" fmla="*/ 0 h 56"/>
                  <a:gd name="T2" fmla="*/ 39 w 42"/>
                  <a:gd name="T3" fmla="*/ 24 h 56"/>
                  <a:gd name="T4" fmla="*/ 42 w 42"/>
                  <a:gd name="T5" fmla="*/ 34 h 56"/>
                  <a:gd name="T6" fmla="*/ 42 w 42"/>
                  <a:gd name="T7" fmla="*/ 44 h 56"/>
                  <a:gd name="T8" fmla="*/ 41 w 42"/>
                  <a:gd name="T9" fmla="*/ 56 h 56"/>
                  <a:gd name="T10" fmla="*/ 27 w 42"/>
                  <a:gd name="T11" fmla="*/ 56 h 56"/>
                  <a:gd name="T12" fmla="*/ 24 w 42"/>
                  <a:gd name="T13" fmla="*/ 51 h 56"/>
                  <a:gd name="T14" fmla="*/ 22 w 42"/>
                  <a:gd name="T15" fmla="*/ 44 h 56"/>
                  <a:gd name="T16" fmla="*/ 12 w 42"/>
                  <a:gd name="T17" fmla="*/ 36 h 56"/>
                  <a:gd name="T18" fmla="*/ 10 w 42"/>
                  <a:gd name="T19" fmla="*/ 20 h 56"/>
                  <a:gd name="T20" fmla="*/ 8 w 42"/>
                  <a:gd name="T21" fmla="*/ 20 h 56"/>
                  <a:gd name="T22" fmla="*/ 7 w 42"/>
                  <a:gd name="T23" fmla="*/ 12 h 56"/>
                  <a:gd name="T24" fmla="*/ 0 w 42"/>
                  <a:gd name="T25" fmla="*/ 12 h 56"/>
                  <a:gd name="T26" fmla="*/ 0 w 42"/>
                  <a:gd name="T27" fmla="*/ 3 h 56"/>
                  <a:gd name="T28" fmla="*/ 10 w 42"/>
                  <a:gd name="T29" fmla="*/ 3 h 56"/>
                  <a:gd name="T30" fmla="*/ 39 w 42"/>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56">
                    <a:moveTo>
                      <a:pt x="39" y="0"/>
                    </a:moveTo>
                    <a:lnTo>
                      <a:pt x="39" y="24"/>
                    </a:lnTo>
                    <a:lnTo>
                      <a:pt x="42" y="34"/>
                    </a:lnTo>
                    <a:lnTo>
                      <a:pt x="42" y="44"/>
                    </a:lnTo>
                    <a:lnTo>
                      <a:pt x="41" y="56"/>
                    </a:lnTo>
                    <a:lnTo>
                      <a:pt x="27" y="56"/>
                    </a:lnTo>
                    <a:lnTo>
                      <a:pt x="24" y="51"/>
                    </a:lnTo>
                    <a:lnTo>
                      <a:pt x="22" y="44"/>
                    </a:lnTo>
                    <a:lnTo>
                      <a:pt x="12" y="36"/>
                    </a:lnTo>
                    <a:lnTo>
                      <a:pt x="10" y="20"/>
                    </a:lnTo>
                    <a:lnTo>
                      <a:pt x="8" y="20"/>
                    </a:lnTo>
                    <a:lnTo>
                      <a:pt x="7" y="12"/>
                    </a:lnTo>
                    <a:lnTo>
                      <a:pt x="0" y="12"/>
                    </a:lnTo>
                    <a:lnTo>
                      <a:pt x="0" y="3"/>
                    </a:lnTo>
                    <a:lnTo>
                      <a:pt x="10" y="3"/>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35" name="Freeform 3098"/>
              <p:cNvSpPr>
                <a:spLocks/>
              </p:cNvSpPr>
              <p:nvPr/>
            </p:nvSpPr>
            <p:spPr bwMode="auto">
              <a:xfrm>
                <a:off x="3791" y="2197"/>
                <a:ext cx="41" cy="34"/>
              </a:xfrm>
              <a:custGeom>
                <a:avLst/>
                <a:gdLst>
                  <a:gd name="T0" fmla="*/ 39 w 41"/>
                  <a:gd name="T1" fmla="*/ 13 h 34"/>
                  <a:gd name="T2" fmla="*/ 41 w 41"/>
                  <a:gd name="T3" fmla="*/ 32 h 34"/>
                  <a:gd name="T4" fmla="*/ 41 w 41"/>
                  <a:gd name="T5" fmla="*/ 32 h 34"/>
                  <a:gd name="T6" fmla="*/ 39 w 41"/>
                  <a:gd name="T7" fmla="*/ 32 h 34"/>
                  <a:gd name="T8" fmla="*/ 39 w 41"/>
                  <a:gd name="T9" fmla="*/ 32 h 34"/>
                  <a:gd name="T10" fmla="*/ 39 w 41"/>
                  <a:gd name="T11" fmla="*/ 32 h 34"/>
                  <a:gd name="T12" fmla="*/ 36 w 41"/>
                  <a:gd name="T13" fmla="*/ 32 h 34"/>
                  <a:gd name="T14" fmla="*/ 36 w 41"/>
                  <a:gd name="T15" fmla="*/ 32 h 34"/>
                  <a:gd name="T16" fmla="*/ 32 w 41"/>
                  <a:gd name="T17" fmla="*/ 32 h 34"/>
                  <a:gd name="T18" fmla="*/ 32 w 41"/>
                  <a:gd name="T19" fmla="*/ 32 h 34"/>
                  <a:gd name="T20" fmla="*/ 27 w 41"/>
                  <a:gd name="T21" fmla="*/ 32 h 34"/>
                  <a:gd name="T22" fmla="*/ 27 w 41"/>
                  <a:gd name="T23" fmla="*/ 32 h 34"/>
                  <a:gd name="T24" fmla="*/ 25 w 41"/>
                  <a:gd name="T25" fmla="*/ 32 h 34"/>
                  <a:gd name="T26" fmla="*/ 22 w 41"/>
                  <a:gd name="T27" fmla="*/ 32 h 34"/>
                  <a:gd name="T28" fmla="*/ 20 w 41"/>
                  <a:gd name="T29" fmla="*/ 32 h 34"/>
                  <a:gd name="T30" fmla="*/ 20 w 41"/>
                  <a:gd name="T31" fmla="*/ 32 h 34"/>
                  <a:gd name="T32" fmla="*/ 20 w 41"/>
                  <a:gd name="T33" fmla="*/ 32 h 34"/>
                  <a:gd name="T34" fmla="*/ 19 w 41"/>
                  <a:gd name="T35" fmla="*/ 32 h 34"/>
                  <a:gd name="T36" fmla="*/ 14 w 41"/>
                  <a:gd name="T37" fmla="*/ 32 h 34"/>
                  <a:gd name="T38" fmla="*/ 14 w 41"/>
                  <a:gd name="T39" fmla="*/ 32 h 34"/>
                  <a:gd name="T40" fmla="*/ 10 w 41"/>
                  <a:gd name="T41" fmla="*/ 34 h 34"/>
                  <a:gd name="T42" fmla="*/ 10 w 41"/>
                  <a:gd name="T43" fmla="*/ 34 h 34"/>
                  <a:gd name="T44" fmla="*/ 3 w 41"/>
                  <a:gd name="T45" fmla="*/ 34 h 34"/>
                  <a:gd name="T46" fmla="*/ 3 w 41"/>
                  <a:gd name="T47" fmla="*/ 34 h 34"/>
                  <a:gd name="T48" fmla="*/ 2 w 41"/>
                  <a:gd name="T49" fmla="*/ 34 h 34"/>
                  <a:gd name="T50" fmla="*/ 0 w 41"/>
                  <a:gd name="T51" fmla="*/ 2 h 34"/>
                  <a:gd name="T52" fmla="*/ 34 w 41"/>
                  <a:gd name="T53" fmla="*/ 0 h 34"/>
                  <a:gd name="T54" fmla="*/ 36 w 41"/>
                  <a:gd name="T55" fmla="*/ 0 h 34"/>
                  <a:gd name="T56" fmla="*/ 36 w 41"/>
                  <a:gd name="T57" fmla="*/ 13 h 34"/>
                  <a:gd name="T58" fmla="*/ 39 w 41"/>
                  <a:gd name="T59"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34">
                    <a:moveTo>
                      <a:pt x="39" y="13"/>
                    </a:moveTo>
                    <a:lnTo>
                      <a:pt x="41" y="32"/>
                    </a:lnTo>
                    <a:lnTo>
                      <a:pt x="41" y="32"/>
                    </a:lnTo>
                    <a:lnTo>
                      <a:pt x="39" y="32"/>
                    </a:lnTo>
                    <a:lnTo>
                      <a:pt x="39" y="32"/>
                    </a:lnTo>
                    <a:lnTo>
                      <a:pt x="39" y="32"/>
                    </a:lnTo>
                    <a:lnTo>
                      <a:pt x="36" y="32"/>
                    </a:lnTo>
                    <a:lnTo>
                      <a:pt x="36" y="32"/>
                    </a:lnTo>
                    <a:lnTo>
                      <a:pt x="32" y="32"/>
                    </a:lnTo>
                    <a:lnTo>
                      <a:pt x="32" y="32"/>
                    </a:lnTo>
                    <a:lnTo>
                      <a:pt x="27" y="32"/>
                    </a:lnTo>
                    <a:lnTo>
                      <a:pt x="27" y="32"/>
                    </a:lnTo>
                    <a:lnTo>
                      <a:pt x="25" y="32"/>
                    </a:lnTo>
                    <a:lnTo>
                      <a:pt x="22" y="32"/>
                    </a:lnTo>
                    <a:lnTo>
                      <a:pt x="20" y="32"/>
                    </a:lnTo>
                    <a:lnTo>
                      <a:pt x="20" y="32"/>
                    </a:lnTo>
                    <a:lnTo>
                      <a:pt x="20" y="32"/>
                    </a:lnTo>
                    <a:lnTo>
                      <a:pt x="19" y="32"/>
                    </a:lnTo>
                    <a:lnTo>
                      <a:pt x="14" y="32"/>
                    </a:lnTo>
                    <a:lnTo>
                      <a:pt x="14" y="32"/>
                    </a:lnTo>
                    <a:lnTo>
                      <a:pt x="10" y="34"/>
                    </a:lnTo>
                    <a:lnTo>
                      <a:pt x="10" y="34"/>
                    </a:lnTo>
                    <a:lnTo>
                      <a:pt x="3" y="34"/>
                    </a:lnTo>
                    <a:lnTo>
                      <a:pt x="3" y="34"/>
                    </a:lnTo>
                    <a:lnTo>
                      <a:pt x="2" y="34"/>
                    </a:lnTo>
                    <a:lnTo>
                      <a:pt x="0" y="2"/>
                    </a:lnTo>
                    <a:lnTo>
                      <a:pt x="34" y="0"/>
                    </a:lnTo>
                    <a:lnTo>
                      <a:pt x="36" y="0"/>
                    </a:lnTo>
                    <a:lnTo>
                      <a:pt x="36" y="13"/>
                    </a:lnTo>
                    <a:lnTo>
                      <a:pt x="39" y="1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36" name="Freeform 3099"/>
              <p:cNvSpPr>
                <a:spLocks/>
              </p:cNvSpPr>
              <p:nvPr/>
            </p:nvSpPr>
            <p:spPr bwMode="auto">
              <a:xfrm>
                <a:off x="3791" y="2197"/>
                <a:ext cx="41" cy="34"/>
              </a:xfrm>
              <a:custGeom>
                <a:avLst/>
                <a:gdLst>
                  <a:gd name="T0" fmla="*/ 39 w 41"/>
                  <a:gd name="T1" fmla="*/ 13 h 34"/>
                  <a:gd name="T2" fmla="*/ 41 w 41"/>
                  <a:gd name="T3" fmla="*/ 32 h 34"/>
                  <a:gd name="T4" fmla="*/ 41 w 41"/>
                  <a:gd name="T5" fmla="*/ 32 h 34"/>
                  <a:gd name="T6" fmla="*/ 39 w 41"/>
                  <a:gd name="T7" fmla="*/ 32 h 34"/>
                  <a:gd name="T8" fmla="*/ 39 w 41"/>
                  <a:gd name="T9" fmla="*/ 32 h 34"/>
                  <a:gd name="T10" fmla="*/ 39 w 41"/>
                  <a:gd name="T11" fmla="*/ 32 h 34"/>
                  <a:gd name="T12" fmla="*/ 36 w 41"/>
                  <a:gd name="T13" fmla="*/ 32 h 34"/>
                  <a:gd name="T14" fmla="*/ 36 w 41"/>
                  <a:gd name="T15" fmla="*/ 32 h 34"/>
                  <a:gd name="T16" fmla="*/ 32 w 41"/>
                  <a:gd name="T17" fmla="*/ 32 h 34"/>
                  <a:gd name="T18" fmla="*/ 32 w 41"/>
                  <a:gd name="T19" fmla="*/ 32 h 34"/>
                  <a:gd name="T20" fmla="*/ 27 w 41"/>
                  <a:gd name="T21" fmla="*/ 32 h 34"/>
                  <a:gd name="T22" fmla="*/ 27 w 41"/>
                  <a:gd name="T23" fmla="*/ 32 h 34"/>
                  <a:gd name="T24" fmla="*/ 25 w 41"/>
                  <a:gd name="T25" fmla="*/ 32 h 34"/>
                  <a:gd name="T26" fmla="*/ 22 w 41"/>
                  <a:gd name="T27" fmla="*/ 32 h 34"/>
                  <a:gd name="T28" fmla="*/ 20 w 41"/>
                  <a:gd name="T29" fmla="*/ 32 h 34"/>
                  <a:gd name="T30" fmla="*/ 20 w 41"/>
                  <a:gd name="T31" fmla="*/ 32 h 34"/>
                  <a:gd name="T32" fmla="*/ 20 w 41"/>
                  <a:gd name="T33" fmla="*/ 32 h 34"/>
                  <a:gd name="T34" fmla="*/ 19 w 41"/>
                  <a:gd name="T35" fmla="*/ 32 h 34"/>
                  <a:gd name="T36" fmla="*/ 14 w 41"/>
                  <a:gd name="T37" fmla="*/ 32 h 34"/>
                  <a:gd name="T38" fmla="*/ 14 w 41"/>
                  <a:gd name="T39" fmla="*/ 32 h 34"/>
                  <a:gd name="T40" fmla="*/ 10 w 41"/>
                  <a:gd name="T41" fmla="*/ 34 h 34"/>
                  <a:gd name="T42" fmla="*/ 10 w 41"/>
                  <a:gd name="T43" fmla="*/ 34 h 34"/>
                  <a:gd name="T44" fmla="*/ 3 w 41"/>
                  <a:gd name="T45" fmla="*/ 34 h 34"/>
                  <a:gd name="T46" fmla="*/ 3 w 41"/>
                  <a:gd name="T47" fmla="*/ 34 h 34"/>
                  <a:gd name="T48" fmla="*/ 2 w 41"/>
                  <a:gd name="T49" fmla="*/ 34 h 34"/>
                  <a:gd name="T50" fmla="*/ 0 w 41"/>
                  <a:gd name="T51" fmla="*/ 2 h 34"/>
                  <a:gd name="T52" fmla="*/ 34 w 41"/>
                  <a:gd name="T53" fmla="*/ 0 h 34"/>
                  <a:gd name="T54" fmla="*/ 36 w 41"/>
                  <a:gd name="T55" fmla="*/ 0 h 34"/>
                  <a:gd name="T56" fmla="*/ 36 w 41"/>
                  <a:gd name="T57" fmla="*/ 13 h 34"/>
                  <a:gd name="T58" fmla="*/ 39 w 41"/>
                  <a:gd name="T59"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34">
                    <a:moveTo>
                      <a:pt x="39" y="13"/>
                    </a:moveTo>
                    <a:lnTo>
                      <a:pt x="41" y="32"/>
                    </a:lnTo>
                    <a:lnTo>
                      <a:pt x="41" y="32"/>
                    </a:lnTo>
                    <a:lnTo>
                      <a:pt x="39" y="32"/>
                    </a:lnTo>
                    <a:lnTo>
                      <a:pt x="39" y="32"/>
                    </a:lnTo>
                    <a:lnTo>
                      <a:pt x="39" y="32"/>
                    </a:lnTo>
                    <a:lnTo>
                      <a:pt x="36" y="32"/>
                    </a:lnTo>
                    <a:lnTo>
                      <a:pt x="36" y="32"/>
                    </a:lnTo>
                    <a:lnTo>
                      <a:pt x="32" y="32"/>
                    </a:lnTo>
                    <a:lnTo>
                      <a:pt x="32" y="32"/>
                    </a:lnTo>
                    <a:lnTo>
                      <a:pt x="27" y="32"/>
                    </a:lnTo>
                    <a:lnTo>
                      <a:pt x="27" y="32"/>
                    </a:lnTo>
                    <a:lnTo>
                      <a:pt x="25" y="32"/>
                    </a:lnTo>
                    <a:lnTo>
                      <a:pt x="22" y="32"/>
                    </a:lnTo>
                    <a:lnTo>
                      <a:pt x="20" y="32"/>
                    </a:lnTo>
                    <a:lnTo>
                      <a:pt x="20" y="32"/>
                    </a:lnTo>
                    <a:lnTo>
                      <a:pt x="20" y="32"/>
                    </a:lnTo>
                    <a:lnTo>
                      <a:pt x="19" y="32"/>
                    </a:lnTo>
                    <a:lnTo>
                      <a:pt x="14" y="32"/>
                    </a:lnTo>
                    <a:lnTo>
                      <a:pt x="14" y="32"/>
                    </a:lnTo>
                    <a:lnTo>
                      <a:pt x="10" y="34"/>
                    </a:lnTo>
                    <a:lnTo>
                      <a:pt x="10" y="34"/>
                    </a:lnTo>
                    <a:lnTo>
                      <a:pt x="3" y="34"/>
                    </a:lnTo>
                    <a:lnTo>
                      <a:pt x="3" y="34"/>
                    </a:lnTo>
                    <a:lnTo>
                      <a:pt x="2" y="34"/>
                    </a:lnTo>
                    <a:lnTo>
                      <a:pt x="0" y="2"/>
                    </a:lnTo>
                    <a:lnTo>
                      <a:pt x="34" y="0"/>
                    </a:lnTo>
                    <a:lnTo>
                      <a:pt x="36" y="0"/>
                    </a:lnTo>
                    <a:lnTo>
                      <a:pt x="36" y="13"/>
                    </a:lnTo>
                    <a:lnTo>
                      <a:pt x="39"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37" name="Freeform 3100"/>
              <p:cNvSpPr>
                <a:spLocks/>
              </p:cNvSpPr>
              <p:nvPr/>
            </p:nvSpPr>
            <p:spPr bwMode="auto">
              <a:xfrm>
                <a:off x="3793" y="1982"/>
                <a:ext cx="59" cy="45"/>
              </a:xfrm>
              <a:custGeom>
                <a:avLst/>
                <a:gdLst>
                  <a:gd name="T0" fmla="*/ 50 w 59"/>
                  <a:gd name="T1" fmla="*/ 5 h 45"/>
                  <a:gd name="T2" fmla="*/ 57 w 59"/>
                  <a:gd name="T3" fmla="*/ 10 h 45"/>
                  <a:gd name="T4" fmla="*/ 57 w 59"/>
                  <a:gd name="T5" fmla="*/ 10 h 45"/>
                  <a:gd name="T6" fmla="*/ 59 w 59"/>
                  <a:gd name="T7" fmla="*/ 12 h 45"/>
                  <a:gd name="T8" fmla="*/ 57 w 59"/>
                  <a:gd name="T9" fmla="*/ 13 h 45"/>
                  <a:gd name="T10" fmla="*/ 57 w 59"/>
                  <a:gd name="T11" fmla="*/ 15 h 45"/>
                  <a:gd name="T12" fmla="*/ 45 w 59"/>
                  <a:gd name="T13" fmla="*/ 7 h 45"/>
                  <a:gd name="T14" fmla="*/ 32 w 59"/>
                  <a:gd name="T15" fmla="*/ 20 h 45"/>
                  <a:gd name="T16" fmla="*/ 32 w 59"/>
                  <a:gd name="T17" fmla="*/ 22 h 45"/>
                  <a:gd name="T18" fmla="*/ 30 w 59"/>
                  <a:gd name="T19" fmla="*/ 23 h 45"/>
                  <a:gd name="T20" fmla="*/ 30 w 59"/>
                  <a:gd name="T21" fmla="*/ 23 h 45"/>
                  <a:gd name="T22" fmla="*/ 30 w 59"/>
                  <a:gd name="T23" fmla="*/ 23 h 45"/>
                  <a:gd name="T24" fmla="*/ 30 w 59"/>
                  <a:gd name="T25" fmla="*/ 25 h 45"/>
                  <a:gd name="T26" fmla="*/ 30 w 59"/>
                  <a:gd name="T27" fmla="*/ 27 h 45"/>
                  <a:gd name="T28" fmla="*/ 30 w 59"/>
                  <a:gd name="T29" fmla="*/ 27 h 45"/>
                  <a:gd name="T30" fmla="*/ 28 w 59"/>
                  <a:gd name="T31" fmla="*/ 29 h 45"/>
                  <a:gd name="T32" fmla="*/ 28 w 59"/>
                  <a:gd name="T33" fmla="*/ 29 h 45"/>
                  <a:gd name="T34" fmla="*/ 27 w 59"/>
                  <a:gd name="T35" fmla="*/ 29 h 45"/>
                  <a:gd name="T36" fmla="*/ 20 w 59"/>
                  <a:gd name="T37" fmla="*/ 29 h 45"/>
                  <a:gd name="T38" fmla="*/ 17 w 59"/>
                  <a:gd name="T39" fmla="*/ 34 h 45"/>
                  <a:gd name="T40" fmla="*/ 3 w 59"/>
                  <a:gd name="T41" fmla="*/ 45 h 45"/>
                  <a:gd name="T42" fmla="*/ 0 w 59"/>
                  <a:gd name="T43" fmla="*/ 44 h 45"/>
                  <a:gd name="T44" fmla="*/ 0 w 59"/>
                  <a:gd name="T45" fmla="*/ 22 h 45"/>
                  <a:gd name="T46" fmla="*/ 0 w 59"/>
                  <a:gd name="T47" fmla="*/ 12 h 45"/>
                  <a:gd name="T48" fmla="*/ 8 w 59"/>
                  <a:gd name="T49" fmla="*/ 10 h 45"/>
                  <a:gd name="T50" fmla="*/ 12 w 59"/>
                  <a:gd name="T51" fmla="*/ 5 h 45"/>
                  <a:gd name="T52" fmla="*/ 18 w 59"/>
                  <a:gd name="T53" fmla="*/ 3 h 45"/>
                  <a:gd name="T54" fmla="*/ 20 w 59"/>
                  <a:gd name="T55" fmla="*/ 5 h 45"/>
                  <a:gd name="T56" fmla="*/ 20 w 59"/>
                  <a:gd name="T57" fmla="*/ 5 h 45"/>
                  <a:gd name="T58" fmla="*/ 22 w 59"/>
                  <a:gd name="T59" fmla="*/ 8 h 45"/>
                  <a:gd name="T60" fmla="*/ 25 w 59"/>
                  <a:gd name="T61" fmla="*/ 10 h 45"/>
                  <a:gd name="T62" fmla="*/ 27 w 59"/>
                  <a:gd name="T63" fmla="*/ 10 h 45"/>
                  <a:gd name="T64" fmla="*/ 27 w 59"/>
                  <a:gd name="T65" fmla="*/ 10 h 45"/>
                  <a:gd name="T66" fmla="*/ 28 w 59"/>
                  <a:gd name="T67" fmla="*/ 10 h 45"/>
                  <a:gd name="T68" fmla="*/ 30 w 59"/>
                  <a:gd name="T69" fmla="*/ 7 h 45"/>
                  <a:gd name="T70" fmla="*/ 32 w 59"/>
                  <a:gd name="T71" fmla="*/ 3 h 45"/>
                  <a:gd name="T72" fmla="*/ 32 w 59"/>
                  <a:gd name="T73" fmla="*/ 3 h 45"/>
                  <a:gd name="T74" fmla="*/ 32 w 59"/>
                  <a:gd name="T75" fmla="*/ 1 h 45"/>
                  <a:gd name="T76" fmla="*/ 32 w 59"/>
                  <a:gd name="T77" fmla="*/ 1 h 45"/>
                  <a:gd name="T78" fmla="*/ 32 w 59"/>
                  <a:gd name="T79" fmla="*/ 0 h 45"/>
                  <a:gd name="T80" fmla="*/ 34 w 59"/>
                  <a:gd name="T81" fmla="*/ 0 h 45"/>
                  <a:gd name="T82" fmla="*/ 34 w 59"/>
                  <a:gd name="T83" fmla="*/ 0 h 45"/>
                  <a:gd name="T84" fmla="*/ 37 w 59"/>
                  <a:gd name="T85" fmla="*/ 0 h 45"/>
                  <a:gd name="T86" fmla="*/ 39 w 59"/>
                  <a:gd name="T87" fmla="*/ 0 h 45"/>
                  <a:gd name="T88" fmla="*/ 45 w 59"/>
                  <a:gd name="T89" fmla="*/ 3 h 45"/>
                  <a:gd name="T90" fmla="*/ 47 w 59"/>
                  <a:gd name="T91" fmla="*/ 3 h 45"/>
                  <a:gd name="T92" fmla="*/ 49 w 59"/>
                  <a:gd name="T93" fmla="*/ 5 h 45"/>
                  <a:gd name="T94" fmla="*/ 50 w 59"/>
                  <a:gd name="T95"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45">
                    <a:moveTo>
                      <a:pt x="50" y="5"/>
                    </a:moveTo>
                    <a:lnTo>
                      <a:pt x="57" y="10"/>
                    </a:lnTo>
                    <a:lnTo>
                      <a:pt x="57" y="10"/>
                    </a:lnTo>
                    <a:lnTo>
                      <a:pt x="59" y="12"/>
                    </a:lnTo>
                    <a:lnTo>
                      <a:pt x="57" y="13"/>
                    </a:lnTo>
                    <a:lnTo>
                      <a:pt x="57" y="15"/>
                    </a:lnTo>
                    <a:lnTo>
                      <a:pt x="45" y="7"/>
                    </a:lnTo>
                    <a:lnTo>
                      <a:pt x="32" y="20"/>
                    </a:lnTo>
                    <a:lnTo>
                      <a:pt x="32" y="22"/>
                    </a:lnTo>
                    <a:lnTo>
                      <a:pt x="30" y="23"/>
                    </a:lnTo>
                    <a:lnTo>
                      <a:pt x="30" y="23"/>
                    </a:lnTo>
                    <a:lnTo>
                      <a:pt x="30" y="23"/>
                    </a:lnTo>
                    <a:lnTo>
                      <a:pt x="30" y="25"/>
                    </a:lnTo>
                    <a:lnTo>
                      <a:pt x="30" y="27"/>
                    </a:lnTo>
                    <a:lnTo>
                      <a:pt x="30" y="27"/>
                    </a:lnTo>
                    <a:lnTo>
                      <a:pt x="28" y="29"/>
                    </a:lnTo>
                    <a:lnTo>
                      <a:pt x="28" y="29"/>
                    </a:lnTo>
                    <a:lnTo>
                      <a:pt x="27" y="29"/>
                    </a:lnTo>
                    <a:lnTo>
                      <a:pt x="20" y="29"/>
                    </a:lnTo>
                    <a:lnTo>
                      <a:pt x="17" y="34"/>
                    </a:lnTo>
                    <a:lnTo>
                      <a:pt x="3" y="45"/>
                    </a:lnTo>
                    <a:lnTo>
                      <a:pt x="0" y="44"/>
                    </a:lnTo>
                    <a:lnTo>
                      <a:pt x="0" y="22"/>
                    </a:lnTo>
                    <a:lnTo>
                      <a:pt x="0" y="12"/>
                    </a:lnTo>
                    <a:lnTo>
                      <a:pt x="8" y="10"/>
                    </a:lnTo>
                    <a:lnTo>
                      <a:pt x="12" y="5"/>
                    </a:lnTo>
                    <a:lnTo>
                      <a:pt x="18" y="3"/>
                    </a:lnTo>
                    <a:lnTo>
                      <a:pt x="20" y="5"/>
                    </a:lnTo>
                    <a:lnTo>
                      <a:pt x="20" y="5"/>
                    </a:lnTo>
                    <a:lnTo>
                      <a:pt x="22" y="8"/>
                    </a:lnTo>
                    <a:lnTo>
                      <a:pt x="25" y="10"/>
                    </a:lnTo>
                    <a:lnTo>
                      <a:pt x="27" y="10"/>
                    </a:lnTo>
                    <a:lnTo>
                      <a:pt x="27" y="10"/>
                    </a:lnTo>
                    <a:lnTo>
                      <a:pt x="28" y="10"/>
                    </a:lnTo>
                    <a:lnTo>
                      <a:pt x="30" y="7"/>
                    </a:lnTo>
                    <a:lnTo>
                      <a:pt x="32" y="3"/>
                    </a:lnTo>
                    <a:lnTo>
                      <a:pt x="32" y="3"/>
                    </a:lnTo>
                    <a:lnTo>
                      <a:pt x="32" y="1"/>
                    </a:lnTo>
                    <a:lnTo>
                      <a:pt x="32" y="1"/>
                    </a:lnTo>
                    <a:lnTo>
                      <a:pt x="32" y="0"/>
                    </a:lnTo>
                    <a:lnTo>
                      <a:pt x="34" y="0"/>
                    </a:lnTo>
                    <a:lnTo>
                      <a:pt x="34" y="0"/>
                    </a:lnTo>
                    <a:lnTo>
                      <a:pt x="37" y="0"/>
                    </a:lnTo>
                    <a:lnTo>
                      <a:pt x="39" y="0"/>
                    </a:lnTo>
                    <a:lnTo>
                      <a:pt x="45" y="3"/>
                    </a:lnTo>
                    <a:lnTo>
                      <a:pt x="47" y="3"/>
                    </a:lnTo>
                    <a:lnTo>
                      <a:pt x="49" y="5"/>
                    </a:lnTo>
                    <a:lnTo>
                      <a:pt x="50"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38" name="Freeform 3101"/>
              <p:cNvSpPr>
                <a:spLocks/>
              </p:cNvSpPr>
              <p:nvPr/>
            </p:nvSpPr>
            <p:spPr bwMode="auto">
              <a:xfrm>
                <a:off x="3793" y="1982"/>
                <a:ext cx="59" cy="45"/>
              </a:xfrm>
              <a:custGeom>
                <a:avLst/>
                <a:gdLst>
                  <a:gd name="T0" fmla="*/ 50 w 59"/>
                  <a:gd name="T1" fmla="*/ 5 h 45"/>
                  <a:gd name="T2" fmla="*/ 57 w 59"/>
                  <a:gd name="T3" fmla="*/ 10 h 45"/>
                  <a:gd name="T4" fmla="*/ 57 w 59"/>
                  <a:gd name="T5" fmla="*/ 10 h 45"/>
                  <a:gd name="T6" fmla="*/ 59 w 59"/>
                  <a:gd name="T7" fmla="*/ 12 h 45"/>
                  <a:gd name="T8" fmla="*/ 57 w 59"/>
                  <a:gd name="T9" fmla="*/ 13 h 45"/>
                  <a:gd name="T10" fmla="*/ 57 w 59"/>
                  <a:gd name="T11" fmla="*/ 15 h 45"/>
                  <a:gd name="T12" fmla="*/ 45 w 59"/>
                  <a:gd name="T13" fmla="*/ 7 h 45"/>
                  <a:gd name="T14" fmla="*/ 32 w 59"/>
                  <a:gd name="T15" fmla="*/ 20 h 45"/>
                  <a:gd name="T16" fmla="*/ 32 w 59"/>
                  <a:gd name="T17" fmla="*/ 22 h 45"/>
                  <a:gd name="T18" fmla="*/ 30 w 59"/>
                  <a:gd name="T19" fmla="*/ 23 h 45"/>
                  <a:gd name="T20" fmla="*/ 30 w 59"/>
                  <a:gd name="T21" fmla="*/ 23 h 45"/>
                  <a:gd name="T22" fmla="*/ 30 w 59"/>
                  <a:gd name="T23" fmla="*/ 23 h 45"/>
                  <a:gd name="T24" fmla="*/ 30 w 59"/>
                  <a:gd name="T25" fmla="*/ 25 h 45"/>
                  <a:gd name="T26" fmla="*/ 30 w 59"/>
                  <a:gd name="T27" fmla="*/ 27 h 45"/>
                  <a:gd name="T28" fmla="*/ 30 w 59"/>
                  <a:gd name="T29" fmla="*/ 27 h 45"/>
                  <a:gd name="T30" fmla="*/ 28 w 59"/>
                  <a:gd name="T31" fmla="*/ 29 h 45"/>
                  <a:gd name="T32" fmla="*/ 28 w 59"/>
                  <a:gd name="T33" fmla="*/ 29 h 45"/>
                  <a:gd name="T34" fmla="*/ 27 w 59"/>
                  <a:gd name="T35" fmla="*/ 29 h 45"/>
                  <a:gd name="T36" fmla="*/ 20 w 59"/>
                  <a:gd name="T37" fmla="*/ 29 h 45"/>
                  <a:gd name="T38" fmla="*/ 17 w 59"/>
                  <a:gd name="T39" fmla="*/ 34 h 45"/>
                  <a:gd name="T40" fmla="*/ 3 w 59"/>
                  <a:gd name="T41" fmla="*/ 45 h 45"/>
                  <a:gd name="T42" fmla="*/ 0 w 59"/>
                  <a:gd name="T43" fmla="*/ 44 h 45"/>
                  <a:gd name="T44" fmla="*/ 0 w 59"/>
                  <a:gd name="T45" fmla="*/ 22 h 45"/>
                  <a:gd name="T46" fmla="*/ 0 w 59"/>
                  <a:gd name="T47" fmla="*/ 12 h 45"/>
                  <a:gd name="T48" fmla="*/ 8 w 59"/>
                  <a:gd name="T49" fmla="*/ 10 h 45"/>
                  <a:gd name="T50" fmla="*/ 12 w 59"/>
                  <a:gd name="T51" fmla="*/ 5 h 45"/>
                  <a:gd name="T52" fmla="*/ 18 w 59"/>
                  <a:gd name="T53" fmla="*/ 3 h 45"/>
                  <a:gd name="T54" fmla="*/ 20 w 59"/>
                  <a:gd name="T55" fmla="*/ 5 h 45"/>
                  <a:gd name="T56" fmla="*/ 20 w 59"/>
                  <a:gd name="T57" fmla="*/ 5 h 45"/>
                  <a:gd name="T58" fmla="*/ 22 w 59"/>
                  <a:gd name="T59" fmla="*/ 8 h 45"/>
                  <a:gd name="T60" fmla="*/ 25 w 59"/>
                  <a:gd name="T61" fmla="*/ 10 h 45"/>
                  <a:gd name="T62" fmla="*/ 27 w 59"/>
                  <a:gd name="T63" fmla="*/ 10 h 45"/>
                  <a:gd name="T64" fmla="*/ 27 w 59"/>
                  <a:gd name="T65" fmla="*/ 10 h 45"/>
                  <a:gd name="T66" fmla="*/ 28 w 59"/>
                  <a:gd name="T67" fmla="*/ 10 h 45"/>
                  <a:gd name="T68" fmla="*/ 30 w 59"/>
                  <a:gd name="T69" fmla="*/ 7 h 45"/>
                  <a:gd name="T70" fmla="*/ 32 w 59"/>
                  <a:gd name="T71" fmla="*/ 3 h 45"/>
                  <a:gd name="T72" fmla="*/ 32 w 59"/>
                  <a:gd name="T73" fmla="*/ 3 h 45"/>
                  <a:gd name="T74" fmla="*/ 32 w 59"/>
                  <a:gd name="T75" fmla="*/ 1 h 45"/>
                  <a:gd name="T76" fmla="*/ 32 w 59"/>
                  <a:gd name="T77" fmla="*/ 1 h 45"/>
                  <a:gd name="T78" fmla="*/ 32 w 59"/>
                  <a:gd name="T79" fmla="*/ 0 h 45"/>
                  <a:gd name="T80" fmla="*/ 34 w 59"/>
                  <a:gd name="T81" fmla="*/ 0 h 45"/>
                  <a:gd name="T82" fmla="*/ 34 w 59"/>
                  <a:gd name="T83" fmla="*/ 0 h 45"/>
                  <a:gd name="T84" fmla="*/ 37 w 59"/>
                  <a:gd name="T85" fmla="*/ 0 h 45"/>
                  <a:gd name="T86" fmla="*/ 39 w 59"/>
                  <a:gd name="T87" fmla="*/ 0 h 45"/>
                  <a:gd name="T88" fmla="*/ 45 w 59"/>
                  <a:gd name="T89" fmla="*/ 3 h 45"/>
                  <a:gd name="T90" fmla="*/ 47 w 59"/>
                  <a:gd name="T91" fmla="*/ 3 h 45"/>
                  <a:gd name="T92" fmla="*/ 49 w 59"/>
                  <a:gd name="T93" fmla="*/ 5 h 45"/>
                  <a:gd name="T94" fmla="*/ 50 w 59"/>
                  <a:gd name="T95"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45">
                    <a:moveTo>
                      <a:pt x="50" y="5"/>
                    </a:moveTo>
                    <a:lnTo>
                      <a:pt x="57" y="10"/>
                    </a:lnTo>
                    <a:lnTo>
                      <a:pt x="57" y="10"/>
                    </a:lnTo>
                    <a:lnTo>
                      <a:pt x="59" y="12"/>
                    </a:lnTo>
                    <a:lnTo>
                      <a:pt x="57" y="13"/>
                    </a:lnTo>
                    <a:lnTo>
                      <a:pt x="57" y="15"/>
                    </a:lnTo>
                    <a:lnTo>
                      <a:pt x="45" y="7"/>
                    </a:lnTo>
                    <a:lnTo>
                      <a:pt x="32" y="20"/>
                    </a:lnTo>
                    <a:lnTo>
                      <a:pt x="32" y="22"/>
                    </a:lnTo>
                    <a:lnTo>
                      <a:pt x="30" y="23"/>
                    </a:lnTo>
                    <a:lnTo>
                      <a:pt x="30" y="23"/>
                    </a:lnTo>
                    <a:lnTo>
                      <a:pt x="30" y="23"/>
                    </a:lnTo>
                    <a:lnTo>
                      <a:pt x="30" y="25"/>
                    </a:lnTo>
                    <a:lnTo>
                      <a:pt x="30" y="27"/>
                    </a:lnTo>
                    <a:lnTo>
                      <a:pt x="30" y="27"/>
                    </a:lnTo>
                    <a:lnTo>
                      <a:pt x="28" y="29"/>
                    </a:lnTo>
                    <a:lnTo>
                      <a:pt x="28" y="29"/>
                    </a:lnTo>
                    <a:lnTo>
                      <a:pt x="27" y="29"/>
                    </a:lnTo>
                    <a:lnTo>
                      <a:pt x="20" y="29"/>
                    </a:lnTo>
                    <a:lnTo>
                      <a:pt x="17" y="34"/>
                    </a:lnTo>
                    <a:lnTo>
                      <a:pt x="3" y="45"/>
                    </a:lnTo>
                    <a:lnTo>
                      <a:pt x="0" y="44"/>
                    </a:lnTo>
                    <a:lnTo>
                      <a:pt x="0" y="22"/>
                    </a:lnTo>
                    <a:lnTo>
                      <a:pt x="0" y="12"/>
                    </a:lnTo>
                    <a:lnTo>
                      <a:pt x="8" y="10"/>
                    </a:lnTo>
                    <a:lnTo>
                      <a:pt x="12" y="5"/>
                    </a:lnTo>
                    <a:lnTo>
                      <a:pt x="18" y="3"/>
                    </a:lnTo>
                    <a:lnTo>
                      <a:pt x="20" y="5"/>
                    </a:lnTo>
                    <a:lnTo>
                      <a:pt x="20" y="5"/>
                    </a:lnTo>
                    <a:lnTo>
                      <a:pt x="22" y="8"/>
                    </a:lnTo>
                    <a:lnTo>
                      <a:pt x="25" y="10"/>
                    </a:lnTo>
                    <a:lnTo>
                      <a:pt x="27" y="10"/>
                    </a:lnTo>
                    <a:lnTo>
                      <a:pt x="27" y="10"/>
                    </a:lnTo>
                    <a:lnTo>
                      <a:pt x="28" y="10"/>
                    </a:lnTo>
                    <a:lnTo>
                      <a:pt x="30" y="7"/>
                    </a:lnTo>
                    <a:lnTo>
                      <a:pt x="32" y="3"/>
                    </a:lnTo>
                    <a:lnTo>
                      <a:pt x="32" y="3"/>
                    </a:lnTo>
                    <a:lnTo>
                      <a:pt x="32" y="1"/>
                    </a:lnTo>
                    <a:lnTo>
                      <a:pt x="32" y="1"/>
                    </a:lnTo>
                    <a:lnTo>
                      <a:pt x="32" y="0"/>
                    </a:lnTo>
                    <a:lnTo>
                      <a:pt x="34" y="0"/>
                    </a:lnTo>
                    <a:lnTo>
                      <a:pt x="34" y="0"/>
                    </a:lnTo>
                    <a:lnTo>
                      <a:pt x="37" y="0"/>
                    </a:lnTo>
                    <a:lnTo>
                      <a:pt x="39" y="0"/>
                    </a:lnTo>
                    <a:lnTo>
                      <a:pt x="45" y="3"/>
                    </a:lnTo>
                    <a:lnTo>
                      <a:pt x="47" y="3"/>
                    </a:lnTo>
                    <a:lnTo>
                      <a:pt x="49" y="5"/>
                    </a:lnTo>
                    <a:lnTo>
                      <a:pt x="5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39" name="Freeform 3102"/>
              <p:cNvSpPr>
                <a:spLocks/>
              </p:cNvSpPr>
              <p:nvPr/>
            </p:nvSpPr>
            <p:spPr bwMode="auto">
              <a:xfrm>
                <a:off x="3579" y="2066"/>
                <a:ext cx="39" cy="39"/>
              </a:xfrm>
              <a:custGeom>
                <a:avLst/>
                <a:gdLst>
                  <a:gd name="T0" fmla="*/ 39 w 39"/>
                  <a:gd name="T1" fmla="*/ 14 h 39"/>
                  <a:gd name="T2" fmla="*/ 39 w 39"/>
                  <a:gd name="T3" fmla="*/ 29 h 39"/>
                  <a:gd name="T4" fmla="*/ 34 w 39"/>
                  <a:gd name="T5" fmla="*/ 29 h 39"/>
                  <a:gd name="T6" fmla="*/ 34 w 39"/>
                  <a:gd name="T7" fmla="*/ 39 h 39"/>
                  <a:gd name="T8" fmla="*/ 31 w 39"/>
                  <a:gd name="T9" fmla="*/ 39 h 39"/>
                  <a:gd name="T10" fmla="*/ 17 w 39"/>
                  <a:gd name="T11" fmla="*/ 38 h 39"/>
                  <a:gd name="T12" fmla="*/ 17 w 39"/>
                  <a:gd name="T13" fmla="*/ 33 h 39"/>
                  <a:gd name="T14" fmla="*/ 0 w 39"/>
                  <a:gd name="T15" fmla="*/ 33 h 39"/>
                  <a:gd name="T16" fmla="*/ 0 w 39"/>
                  <a:gd name="T17" fmla="*/ 19 h 39"/>
                  <a:gd name="T18" fmla="*/ 0 w 39"/>
                  <a:gd name="T19" fmla="*/ 0 h 39"/>
                  <a:gd name="T20" fmla="*/ 37 w 39"/>
                  <a:gd name="T21" fmla="*/ 0 h 39"/>
                  <a:gd name="T22" fmla="*/ 39 w 39"/>
                  <a:gd name="T2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9">
                    <a:moveTo>
                      <a:pt x="39" y="14"/>
                    </a:moveTo>
                    <a:lnTo>
                      <a:pt x="39" y="29"/>
                    </a:lnTo>
                    <a:lnTo>
                      <a:pt x="34" y="29"/>
                    </a:lnTo>
                    <a:lnTo>
                      <a:pt x="34" y="39"/>
                    </a:lnTo>
                    <a:lnTo>
                      <a:pt x="31" y="39"/>
                    </a:lnTo>
                    <a:lnTo>
                      <a:pt x="17" y="38"/>
                    </a:lnTo>
                    <a:lnTo>
                      <a:pt x="17" y="33"/>
                    </a:lnTo>
                    <a:lnTo>
                      <a:pt x="0" y="33"/>
                    </a:lnTo>
                    <a:lnTo>
                      <a:pt x="0" y="19"/>
                    </a:lnTo>
                    <a:lnTo>
                      <a:pt x="0" y="0"/>
                    </a:lnTo>
                    <a:lnTo>
                      <a:pt x="37" y="0"/>
                    </a:lnTo>
                    <a:lnTo>
                      <a:pt x="39" y="1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40" name="Freeform 3103"/>
              <p:cNvSpPr>
                <a:spLocks/>
              </p:cNvSpPr>
              <p:nvPr/>
            </p:nvSpPr>
            <p:spPr bwMode="auto">
              <a:xfrm>
                <a:off x="3579" y="2066"/>
                <a:ext cx="39" cy="39"/>
              </a:xfrm>
              <a:custGeom>
                <a:avLst/>
                <a:gdLst>
                  <a:gd name="T0" fmla="*/ 39 w 39"/>
                  <a:gd name="T1" fmla="*/ 14 h 39"/>
                  <a:gd name="T2" fmla="*/ 39 w 39"/>
                  <a:gd name="T3" fmla="*/ 29 h 39"/>
                  <a:gd name="T4" fmla="*/ 34 w 39"/>
                  <a:gd name="T5" fmla="*/ 29 h 39"/>
                  <a:gd name="T6" fmla="*/ 34 w 39"/>
                  <a:gd name="T7" fmla="*/ 39 h 39"/>
                  <a:gd name="T8" fmla="*/ 31 w 39"/>
                  <a:gd name="T9" fmla="*/ 39 h 39"/>
                  <a:gd name="T10" fmla="*/ 17 w 39"/>
                  <a:gd name="T11" fmla="*/ 38 h 39"/>
                  <a:gd name="T12" fmla="*/ 17 w 39"/>
                  <a:gd name="T13" fmla="*/ 33 h 39"/>
                  <a:gd name="T14" fmla="*/ 0 w 39"/>
                  <a:gd name="T15" fmla="*/ 33 h 39"/>
                  <a:gd name="T16" fmla="*/ 0 w 39"/>
                  <a:gd name="T17" fmla="*/ 19 h 39"/>
                  <a:gd name="T18" fmla="*/ 0 w 39"/>
                  <a:gd name="T19" fmla="*/ 0 h 39"/>
                  <a:gd name="T20" fmla="*/ 37 w 39"/>
                  <a:gd name="T21" fmla="*/ 0 h 39"/>
                  <a:gd name="T22" fmla="*/ 39 w 39"/>
                  <a:gd name="T2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9">
                    <a:moveTo>
                      <a:pt x="39" y="14"/>
                    </a:moveTo>
                    <a:lnTo>
                      <a:pt x="39" y="29"/>
                    </a:lnTo>
                    <a:lnTo>
                      <a:pt x="34" y="29"/>
                    </a:lnTo>
                    <a:lnTo>
                      <a:pt x="34" y="39"/>
                    </a:lnTo>
                    <a:lnTo>
                      <a:pt x="31" y="39"/>
                    </a:lnTo>
                    <a:lnTo>
                      <a:pt x="17" y="38"/>
                    </a:lnTo>
                    <a:lnTo>
                      <a:pt x="17" y="33"/>
                    </a:lnTo>
                    <a:lnTo>
                      <a:pt x="0" y="33"/>
                    </a:lnTo>
                    <a:lnTo>
                      <a:pt x="0" y="19"/>
                    </a:lnTo>
                    <a:lnTo>
                      <a:pt x="0" y="0"/>
                    </a:lnTo>
                    <a:lnTo>
                      <a:pt x="37" y="0"/>
                    </a:lnTo>
                    <a:lnTo>
                      <a:pt x="39"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41" name="Freeform 3104"/>
              <p:cNvSpPr>
                <a:spLocks/>
              </p:cNvSpPr>
              <p:nvPr/>
            </p:nvSpPr>
            <p:spPr bwMode="auto">
              <a:xfrm>
                <a:off x="3832" y="2065"/>
                <a:ext cx="37" cy="46"/>
              </a:xfrm>
              <a:custGeom>
                <a:avLst/>
                <a:gdLst>
                  <a:gd name="T0" fmla="*/ 27 w 37"/>
                  <a:gd name="T1" fmla="*/ 44 h 46"/>
                  <a:gd name="T2" fmla="*/ 20 w 37"/>
                  <a:gd name="T3" fmla="*/ 46 h 46"/>
                  <a:gd name="T4" fmla="*/ 0 w 37"/>
                  <a:gd name="T5" fmla="*/ 25 h 46"/>
                  <a:gd name="T6" fmla="*/ 10 w 37"/>
                  <a:gd name="T7" fmla="*/ 15 h 46"/>
                  <a:gd name="T8" fmla="*/ 3 w 37"/>
                  <a:gd name="T9" fmla="*/ 8 h 46"/>
                  <a:gd name="T10" fmla="*/ 13 w 37"/>
                  <a:gd name="T11" fmla="*/ 0 h 46"/>
                  <a:gd name="T12" fmla="*/ 15 w 37"/>
                  <a:gd name="T13" fmla="*/ 1 h 46"/>
                  <a:gd name="T14" fmla="*/ 17 w 37"/>
                  <a:gd name="T15" fmla="*/ 3 h 46"/>
                  <a:gd name="T16" fmla="*/ 23 w 37"/>
                  <a:gd name="T17" fmla="*/ 8 h 46"/>
                  <a:gd name="T18" fmla="*/ 27 w 37"/>
                  <a:gd name="T19" fmla="*/ 10 h 46"/>
                  <a:gd name="T20" fmla="*/ 32 w 37"/>
                  <a:gd name="T21" fmla="*/ 15 h 46"/>
                  <a:gd name="T22" fmla="*/ 33 w 37"/>
                  <a:gd name="T23" fmla="*/ 18 h 46"/>
                  <a:gd name="T24" fmla="*/ 33 w 37"/>
                  <a:gd name="T25" fmla="*/ 20 h 46"/>
                  <a:gd name="T26" fmla="*/ 37 w 37"/>
                  <a:gd name="T27" fmla="*/ 23 h 46"/>
                  <a:gd name="T28" fmla="*/ 37 w 37"/>
                  <a:gd name="T29" fmla="*/ 23 h 46"/>
                  <a:gd name="T30" fmla="*/ 33 w 37"/>
                  <a:gd name="T31" fmla="*/ 29 h 46"/>
                  <a:gd name="T32" fmla="*/ 27 w 37"/>
                  <a:gd name="T3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27" y="44"/>
                    </a:moveTo>
                    <a:lnTo>
                      <a:pt x="20" y="46"/>
                    </a:lnTo>
                    <a:lnTo>
                      <a:pt x="0" y="25"/>
                    </a:lnTo>
                    <a:lnTo>
                      <a:pt x="10" y="15"/>
                    </a:lnTo>
                    <a:lnTo>
                      <a:pt x="3" y="8"/>
                    </a:lnTo>
                    <a:lnTo>
                      <a:pt x="13" y="0"/>
                    </a:lnTo>
                    <a:lnTo>
                      <a:pt x="15" y="1"/>
                    </a:lnTo>
                    <a:lnTo>
                      <a:pt x="17" y="3"/>
                    </a:lnTo>
                    <a:lnTo>
                      <a:pt x="23" y="8"/>
                    </a:lnTo>
                    <a:lnTo>
                      <a:pt x="27" y="10"/>
                    </a:lnTo>
                    <a:lnTo>
                      <a:pt x="32" y="15"/>
                    </a:lnTo>
                    <a:lnTo>
                      <a:pt x="33" y="18"/>
                    </a:lnTo>
                    <a:lnTo>
                      <a:pt x="33" y="20"/>
                    </a:lnTo>
                    <a:lnTo>
                      <a:pt x="37" y="23"/>
                    </a:lnTo>
                    <a:lnTo>
                      <a:pt x="37" y="23"/>
                    </a:lnTo>
                    <a:lnTo>
                      <a:pt x="33" y="29"/>
                    </a:lnTo>
                    <a:lnTo>
                      <a:pt x="27" y="4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42" name="Freeform 3105"/>
              <p:cNvSpPr>
                <a:spLocks/>
              </p:cNvSpPr>
              <p:nvPr/>
            </p:nvSpPr>
            <p:spPr bwMode="auto">
              <a:xfrm>
                <a:off x="3832" y="2065"/>
                <a:ext cx="37" cy="46"/>
              </a:xfrm>
              <a:custGeom>
                <a:avLst/>
                <a:gdLst>
                  <a:gd name="T0" fmla="*/ 27 w 37"/>
                  <a:gd name="T1" fmla="*/ 44 h 46"/>
                  <a:gd name="T2" fmla="*/ 20 w 37"/>
                  <a:gd name="T3" fmla="*/ 46 h 46"/>
                  <a:gd name="T4" fmla="*/ 0 w 37"/>
                  <a:gd name="T5" fmla="*/ 25 h 46"/>
                  <a:gd name="T6" fmla="*/ 10 w 37"/>
                  <a:gd name="T7" fmla="*/ 15 h 46"/>
                  <a:gd name="T8" fmla="*/ 3 w 37"/>
                  <a:gd name="T9" fmla="*/ 8 h 46"/>
                  <a:gd name="T10" fmla="*/ 13 w 37"/>
                  <a:gd name="T11" fmla="*/ 0 h 46"/>
                  <a:gd name="T12" fmla="*/ 15 w 37"/>
                  <a:gd name="T13" fmla="*/ 1 h 46"/>
                  <a:gd name="T14" fmla="*/ 17 w 37"/>
                  <a:gd name="T15" fmla="*/ 3 h 46"/>
                  <a:gd name="T16" fmla="*/ 23 w 37"/>
                  <a:gd name="T17" fmla="*/ 8 h 46"/>
                  <a:gd name="T18" fmla="*/ 27 w 37"/>
                  <a:gd name="T19" fmla="*/ 10 h 46"/>
                  <a:gd name="T20" fmla="*/ 32 w 37"/>
                  <a:gd name="T21" fmla="*/ 15 h 46"/>
                  <a:gd name="T22" fmla="*/ 33 w 37"/>
                  <a:gd name="T23" fmla="*/ 18 h 46"/>
                  <a:gd name="T24" fmla="*/ 33 w 37"/>
                  <a:gd name="T25" fmla="*/ 20 h 46"/>
                  <a:gd name="T26" fmla="*/ 37 w 37"/>
                  <a:gd name="T27" fmla="*/ 23 h 46"/>
                  <a:gd name="T28" fmla="*/ 37 w 37"/>
                  <a:gd name="T29" fmla="*/ 23 h 46"/>
                  <a:gd name="T30" fmla="*/ 33 w 37"/>
                  <a:gd name="T31" fmla="*/ 29 h 46"/>
                  <a:gd name="T32" fmla="*/ 27 w 37"/>
                  <a:gd name="T3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27" y="44"/>
                    </a:moveTo>
                    <a:lnTo>
                      <a:pt x="20" y="46"/>
                    </a:lnTo>
                    <a:lnTo>
                      <a:pt x="0" y="25"/>
                    </a:lnTo>
                    <a:lnTo>
                      <a:pt x="10" y="15"/>
                    </a:lnTo>
                    <a:lnTo>
                      <a:pt x="3" y="8"/>
                    </a:lnTo>
                    <a:lnTo>
                      <a:pt x="13" y="0"/>
                    </a:lnTo>
                    <a:lnTo>
                      <a:pt x="15" y="1"/>
                    </a:lnTo>
                    <a:lnTo>
                      <a:pt x="17" y="3"/>
                    </a:lnTo>
                    <a:lnTo>
                      <a:pt x="23" y="8"/>
                    </a:lnTo>
                    <a:lnTo>
                      <a:pt x="27" y="10"/>
                    </a:lnTo>
                    <a:lnTo>
                      <a:pt x="32" y="15"/>
                    </a:lnTo>
                    <a:lnTo>
                      <a:pt x="33" y="18"/>
                    </a:lnTo>
                    <a:lnTo>
                      <a:pt x="33" y="20"/>
                    </a:lnTo>
                    <a:lnTo>
                      <a:pt x="37" y="23"/>
                    </a:lnTo>
                    <a:lnTo>
                      <a:pt x="37" y="23"/>
                    </a:lnTo>
                    <a:lnTo>
                      <a:pt x="33" y="29"/>
                    </a:lnTo>
                    <a:lnTo>
                      <a:pt x="27"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43" name="Freeform 3106"/>
              <p:cNvSpPr>
                <a:spLocks/>
              </p:cNvSpPr>
              <p:nvPr/>
            </p:nvSpPr>
            <p:spPr bwMode="auto">
              <a:xfrm>
                <a:off x="3818" y="2072"/>
                <a:ext cx="41" cy="42"/>
              </a:xfrm>
              <a:custGeom>
                <a:avLst/>
                <a:gdLst>
                  <a:gd name="T0" fmla="*/ 0 w 41"/>
                  <a:gd name="T1" fmla="*/ 0 h 42"/>
                  <a:gd name="T2" fmla="*/ 5 w 41"/>
                  <a:gd name="T3" fmla="*/ 6 h 42"/>
                  <a:gd name="T4" fmla="*/ 17 w 41"/>
                  <a:gd name="T5" fmla="*/ 1 h 42"/>
                  <a:gd name="T6" fmla="*/ 24 w 41"/>
                  <a:gd name="T7" fmla="*/ 8 h 42"/>
                  <a:gd name="T8" fmla="*/ 14 w 41"/>
                  <a:gd name="T9" fmla="*/ 18 h 42"/>
                  <a:gd name="T10" fmla="*/ 34 w 41"/>
                  <a:gd name="T11" fmla="*/ 39 h 42"/>
                  <a:gd name="T12" fmla="*/ 41 w 41"/>
                  <a:gd name="T13" fmla="*/ 37 h 42"/>
                  <a:gd name="T14" fmla="*/ 37 w 41"/>
                  <a:gd name="T15" fmla="*/ 40 h 42"/>
                  <a:gd name="T16" fmla="*/ 12 w 41"/>
                  <a:gd name="T17" fmla="*/ 42 h 42"/>
                  <a:gd name="T18" fmla="*/ 10 w 41"/>
                  <a:gd name="T19" fmla="*/ 42 h 42"/>
                  <a:gd name="T20" fmla="*/ 2 w 41"/>
                  <a:gd name="T21" fmla="*/ 42 h 42"/>
                  <a:gd name="T22" fmla="*/ 2 w 41"/>
                  <a:gd name="T23" fmla="*/ 33 h 42"/>
                  <a:gd name="T24" fmla="*/ 0 w 41"/>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2">
                    <a:moveTo>
                      <a:pt x="0" y="0"/>
                    </a:moveTo>
                    <a:lnTo>
                      <a:pt x="5" y="6"/>
                    </a:lnTo>
                    <a:lnTo>
                      <a:pt x="17" y="1"/>
                    </a:lnTo>
                    <a:lnTo>
                      <a:pt x="24" y="8"/>
                    </a:lnTo>
                    <a:lnTo>
                      <a:pt x="14" y="18"/>
                    </a:lnTo>
                    <a:lnTo>
                      <a:pt x="34" y="39"/>
                    </a:lnTo>
                    <a:lnTo>
                      <a:pt x="41" y="37"/>
                    </a:lnTo>
                    <a:lnTo>
                      <a:pt x="37" y="40"/>
                    </a:lnTo>
                    <a:lnTo>
                      <a:pt x="12" y="42"/>
                    </a:lnTo>
                    <a:lnTo>
                      <a:pt x="10" y="42"/>
                    </a:lnTo>
                    <a:lnTo>
                      <a:pt x="2" y="42"/>
                    </a:lnTo>
                    <a:lnTo>
                      <a:pt x="2" y="33"/>
                    </a:lnTo>
                    <a:lnTo>
                      <a:pt x="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44" name="Freeform 3107"/>
              <p:cNvSpPr>
                <a:spLocks/>
              </p:cNvSpPr>
              <p:nvPr/>
            </p:nvSpPr>
            <p:spPr bwMode="auto">
              <a:xfrm>
                <a:off x="3818" y="2072"/>
                <a:ext cx="41" cy="42"/>
              </a:xfrm>
              <a:custGeom>
                <a:avLst/>
                <a:gdLst>
                  <a:gd name="T0" fmla="*/ 0 w 41"/>
                  <a:gd name="T1" fmla="*/ 0 h 42"/>
                  <a:gd name="T2" fmla="*/ 5 w 41"/>
                  <a:gd name="T3" fmla="*/ 6 h 42"/>
                  <a:gd name="T4" fmla="*/ 17 w 41"/>
                  <a:gd name="T5" fmla="*/ 1 h 42"/>
                  <a:gd name="T6" fmla="*/ 24 w 41"/>
                  <a:gd name="T7" fmla="*/ 8 h 42"/>
                  <a:gd name="T8" fmla="*/ 14 w 41"/>
                  <a:gd name="T9" fmla="*/ 18 h 42"/>
                  <a:gd name="T10" fmla="*/ 34 w 41"/>
                  <a:gd name="T11" fmla="*/ 39 h 42"/>
                  <a:gd name="T12" fmla="*/ 41 w 41"/>
                  <a:gd name="T13" fmla="*/ 37 h 42"/>
                  <a:gd name="T14" fmla="*/ 37 w 41"/>
                  <a:gd name="T15" fmla="*/ 40 h 42"/>
                  <a:gd name="T16" fmla="*/ 12 w 41"/>
                  <a:gd name="T17" fmla="*/ 42 h 42"/>
                  <a:gd name="T18" fmla="*/ 10 w 41"/>
                  <a:gd name="T19" fmla="*/ 42 h 42"/>
                  <a:gd name="T20" fmla="*/ 2 w 41"/>
                  <a:gd name="T21" fmla="*/ 42 h 42"/>
                  <a:gd name="T22" fmla="*/ 2 w 41"/>
                  <a:gd name="T23" fmla="*/ 33 h 42"/>
                  <a:gd name="T24" fmla="*/ 0 w 41"/>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2">
                    <a:moveTo>
                      <a:pt x="0" y="0"/>
                    </a:moveTo>
                    <a:lnTo>
                      <a:pt x="5" y="6"/>
                    </a:lnTo>
                    <a:lnTo>
                      <a:pt x="17" y="1"/>
                    </a:lnTo>
                    <a:lnTo>
                      <a:pt x="24" y="8"/>
                    </a:lnTo>
                    <a:lnTo>
                      <a:pt x="14" y="18"/>
                    </a:lnTo>
                    <a:lnTo>
                      <a:pt x="34" y="39"/>
                    </a:lnTo>
                    <a:lnTo>
                      <a:pt x="41" y="37"/>
                    </a:lnTo>
                    <a:lnTo>
                      <a:pt x="37" y="40"/>
                    </a:lnTo>
                    <a:lnTo>
                      <a:pt x="12" y="42"/>
                    </a:lnTo>
                    <a:lnTo>
                      <a:pt x="10" y="42"/>
                    </a:lnTo>
                    <a:lnTo>
                      <a:pt x="2" y="42"/>
                    </a:lnTo>
                    <a:lnTo>
                      <a:pt x="2" y="33"/>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45" name="Freeform 3108"/>
              <p:cNvSpPr>
                <a:spLocks/>
              </p:cNvSpPr>
              <p:nvPr/>
            </p:nvSpPr>
            <p:spPr bwMode="auto">
              <a:xfrm>
                <a:off x="3810" y="1989"/>
                <a:ext cx="40" cy="50"/>
              </a:xfrm>
              <a:custGeom>
                <a:avLst/>
                <a:gdLst>
                  <a:gd name="T0" fmla="*/ 32 w 40"/>
                  <a:gd name="T1" fmla="*/ 16 h 50"/>
                  <a:gd name="T2" fmla="*/ 28 w 40"/>
                  <a:gd name="T3" fmla="*/ 23 h 50"/>
                  <a:gd name="T4" fmla="*/ 28 w 40"/>
                  <a:gd name="T5" fmla="*/ 25 h 50"/>
                  <a:gd name="T6" fmla="*/ 28 w 40"/>
                  <a:gd name="T7" fmla="*/ 25 h 50"/>
                  <a:gd name="T8" fmla="*/ 28 w 40"/>
                  <a:gd name="T9" fmla="*/ 25 h 50"/>
                  <a:gd name="T10" fmla="*/ 33 w 40"/>
                  <a:gd name="T11" fmla="*/ 35 h 50"/>
                  <a:gd name="T12" fmla="*/ 32 w 40"/>
                  <a:gd name="T13" fmla="*/ 35 h 50"/>
                  <a:gd name="T14" fmla="*/ 32 w 40"/>
                  <a:gd name="T15" fmla="*/ 37 h 50"/>
                  <a:gd name="T16" fmla="*/ 32 w 40"/>
                  <a:gd name="T17" fmla="*/ 42 h 50"/>
                  <a:gd name="T18" fmla="*/ 32 w 40"/>
                  <a:gd name="T19" fmla="*/ 44 h 50"/>
                  <a:gd name="T20" fmla="*/ 30 w 40"/>
                  <a:gd name="T21" fmla="*/ 45 h 50"/>
                  <a:gd name="T22" fmla="*/ 28 w 40"/>
                  <a:gd name="T23" fmla="*/ 50 h 50"/>
                  <a:gd name="T24" fmla="*/ 25 w 40"/>
                  <a:gd name="T25" fmla="*/ 44 h 50"/>
                  <a:gd name="T26" fmla="*/ 23 w 40"/>
                  <a:gd name="T27" fmla="*/ 38 h 50"/>
                  <a:gd name="T28" fmla="*/ 10 w 40"/>
                  <a:gd name="T29" fmla="*/ 40 h 50"/>
                  <a:gd name="T30" fmla="*/ 0 w 40"/>
                  <a:gd name="T31" fmla="*/ 44 h 50"/>
                  <a:gd name="T32" fmla="*/ 0 w 40"/>
                  <a:gd name="T33" fmla="*/ 27 h 50"/>
                  <a:gd name="T34" fmla="*/ 3 w 40"/>
                  <a:gd name="T35" fmla="*/ 22 h 50"/>
                  <a:gd name="T36" fmla="*/ 10 w 40"/>
                  <a:gd name="T37" fmla="*/ 22 h 50"/>
                  <a:gd name="T38" fmla="*/ 11 w 40"/>
                  <a:gd name="T39" fmla="*/ 22 h 50"/>
                  <a:gd name="T40" fmla="*/ 11 w 40"/>
                  <a:gd name="T41" fmla="*/ 22 h 50"/>
                  <a:gd name="T42" fmla="*/ 13 w 40"/>
                  <a:gd name="T43" fmla="*/ 20 h 50"/>
                  <a:gd name="T44" fmla="*/ 13 w 40"/>
                  <a:gd name="T45" fmla="*/ 20 h 50"/>
                  <a:gd name="T46" fmla="*/ 13 w 40"/>
                  <a:gd name="T47" fmla="*/ 18 h 50"/>
                  <a:gd name="T48" fmla="*/ 13 w 40"/>
                  <a:gd name="T49" fmla="*/ 16 h 50"/>
                  <a:gd name="T50" fmla="*/ 13 w 40"/>
                  <a:gd name="T51" fmla="*/ 16 h 50"/>
                  <a:gd name="T52" fmla="*/ 13 w 40"/>
                  <a:gd name="T53" fmla="*/ 16 h 50"/>
                  <a:gd name="T54" fmla="*/ 15 w 40"/>
                  <a:gd name="T55" fmla="*/ 15 h 50"/>
                  <a:gd name="T56" fmla="*/ 15 w 40"/>
                  <a:gd name="T57" fmla="*/ 13 h 50"/>
                  <a:gd name="T58" fmla="*/ 28 w 40"/>
                  <a:gd name="T59" fmla="*/ 0 h 50"/>
                  <a:gd name="T60" fmla="*/ 40 w 40"/>
                  <a:gd name="T61" fmla="*/ 8 h 50"/>
                  <a:gd name="T62" fmla="*/ 40 w 40"/>
                  <a:gd name="T63" fmla="*/ 8 h 50"/>
                  <a:gd name="T64" fmla="*/ 37 w 40"/>
                  <a:gd name="T65" fmla="*/ 11 h 50"/>
                  <a:gd name="T66" fmla="*/ 32 w 40"/>
                  <a:gd name="T67"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50">
                    <a:moveTo>
                      <a:pt x="32" y="16"/>
                    </a:moveTo>
                    <a:lnTo>
                      <a:pt x="28" y="23"/>
                    </a:lnTo>
                    <a:lnTo>
                      <a:pt x="28" y="25"/>
                    </a:lnTo>
                    <a:lnTo>
                      <a:pt x="28" y="25"/>
                    </a:lnTo>
                    <a:lnTo>
                      <a:pt x="28" y="25"/>
                    </a:lnTo>
                    <a:lnTo>
                      <a:pt x="33" y="35"/>
                    </a:lnTo>
                    <a:lnTo>
                      <a:pt x="32" y="35"/>
                    </a:lnTo>
                    <a:lnTo>
                      <a:pt x="32" y="37"/>
                    </a:lnTo>
                    <a:lnTo>
                      <a:pt x="32" y="42"/>
                    </a:lnTo>
                    <a:lnTo>
                      <a:pt x="32" y="44"/>
                    </a:lnTo>
                    <a:lnTo>
                      <a:pt x="30" y="45"/>
                    </a:lnTo>
                    <a:lnTo>
                      <a:pt x="28" y="50"/>
                    </a:lnTo>
                    <a:lnTo>
                      <a:pt x="25" y="44"/>
                    </a:lnTo>
                    <a:lnTo>
                      <a:pt x="23" y="38"/>
                    </a:lnTo>
                    <a:lnTo>
                      <a:pt x="10" y="40"/>
                    </a:lnTo>
                    <a:lnTo>
                      <a:pt x="0" y="44"/>
                    </a:lnTo>
                    <a:lnTo>
                      <a:pt x="0" y="27"/>
                    </a:lnTo>
                    <a:lnTo>
                      <a:pt x="3" y="22"/>
                    </a:lnTo>
                    <a:lnTo>
                      <a:pt x="10" y="22"/>
                    </a:lnTo>
                    <a:lnTo>
                      <a:pt x="11" y="22"/>
                    </a:lnTo>
                    <a:lnTo>
                      <a:pt x="11" y="22"/>
                    </a:lnTo>
                    <a:lnTo>
                      <a:pt x="13" y="20"/>
                    </a:lnTo>
                    <a:lnTo>
                      <a:pt x="13" y="20"/>
                    </a:lnTo>
                    <a:lnTo>
                      <a:pt x="13" y="18"/>
                    </a:lnTo>
                    <a:lnTo>
                      <a:pt x="13" y="16"/>
                    </a:lnTo>
                    <a:lnTo>
                      <a:pt x="13" y="16"/>
                    </a:lnTo>
                    <a:lnTo>
                      <a:pt x="13" y="16"/>
                    </a:lnTo>
                    <a:lnTo>
                      <a:pt x="15" y="15"/>
                    </a:lnTo>
                    <a:lnTo>
                      <a:pt x="15" y="13"/>
                    </a:lnTo>
                    <a:lnTo>
                      <a:pt x="28" y="0"/>
                    </a:lnTo>
                    <a:lnTo>
                      <a:pt x="40" y="8"/>
                    </a:lnTo>
                    <a:lnTo>
                      <a:pt x="40" y="8"/>
                    </a:lnTo>
                    <a:lnTo>
                      <a:pt x="37" y="11"/>
                    </a:lnTo>
                    <a:lnTo>
                      <a:pt x="32" y="1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46" name="Freeform 3109"/>
              <p:cNvSpPr>
                <a:spLocks/>
              </p:cNvSpPr>
              <p:nvPr/>
            </p:nvSpPr>
            <p:spPr bwMode="auto">
              <a:xfrm>
                <a:off x="3810" y="1989"/>
                <a:ext cx="40" cy="50"/>
              </a:xfrm>
              <a:custGeom>
                <a:avLst/>
                <a:gdLst>
                  <a:gd name="T0" fmla="*/ 32 w 40"/>
                  <a:gd name="T1" fmla="*/ 16 h 50"/>
                  <a:gd name="T2" fmla="*/ 28 w 40"/>
                  <a:gd name="T3" fmla="*/ 23 h 50"/>
                  <a:gd name="T4" fmla="*/ 28 w 40"/>
                  <a:gd name="T5" fmla="*/ 25 h 50"/>
                  <a:gd name="T6" fmla="*/ 28 w 40"/>
                  <a:gd name="T7" fmla="*/ 25 h 50"/>
                  <a:gd name="T8" fmla="*/ 28 w 40"/>
                  <a:gd name="T9" fmla="*/ 25 h 50"/>
                  <a:gd name="T10" fmla="*/ 33 w 40"/>
                  <a:gd name="T11" fmla="*/ 35 h 50"/>
                  <a:gd name="T12" fmla="*/ 32 w 40"/>
                  <a:gd name="T13" fmla="*/ 35 h 50"/>
                  <a:gd name="T14" fmla="*/ 32 w 40"/>
                  <a:gd name="T15" fmla="*/ 37 h 50"/>
                  <a:gd name="T16" fmla="*/ 32 w 40"/>
                  <a:gd name="T17" fmla="*/ 42 h 50"/>
                  <a:gd name="T18" fmla="*/ 32 w 40"/>
                  <a:gd name="T19" fmla="*/ 44 h 50"/>
                  <a:gd name="T20" fmla="*/ 30 w 40"/>
                  <a:gd name="T21" fmla="*/ 45 h 50"/>
                  <a:gd name="T22" fmla="*/ 28 w 40"/>
                  <a:gd name="T23" fmla="*/ 50 h 50"/>
                  <a:gd name="T24" fmla="*/ 25 w 40"/>
                  <a:gd name="T25" fmla="*/ 44 h 50"/>
                  <a:gd name="T26" fmla="*/ 23 w 40"/>
                  <a:gd name="T27" fmla="*/ 38 h 50"/>
                  <a:gd name="T28" fmla="*/ 10 w 40"/>
                  <a:gd name="T29" fmla="*/ 40 h 50"/>
                  <a:gd name="T30" fmla="*/ 0 w 40"/>
                  <a:gd name="T31" fmla="*/ 44 h 50"/>
                  <a:gd name="T32" fmla="*/ 0 w 40"/>
                  <a:gd name="T33" fmla="*/ 27 h 50"/>
                  <a:gd name="T34" fmla="*/ 3 w 40"/>
                  <a:gd name="T35" fmla="*/ 22 h 50"/>
                  <a:gd name="T36" fmla="*/ 10 w 40"/>
                  <a:gd name="T37" fmla="*/ 22 h 50"/>
                  <a:gd name="T38" fmla="*/ 11 w 40"/>
                  <a:gd name="T39" fmla="*/ 22 h 50"/>
                  <a:gd name="T40" fmla="*/ 11 w 40"/>
                  <a:gd name="T41" fmla="*/ 22 h 50"/>
                  <a:gd name="T42" fmla="*/ 13 w 40"/>
                  <a:gd name="T43" fmla="*/ 20 h 50"/>
                  <a:gd name="T44" fmla="*/ 13 w 40"/>
                  <a:gd name="T45" fmla="*/ 20 h 50"/>
                  <a:gd name="T46" fmla="*/ 13 w 40"/>
                  <a:gd name="T47" fmla="*/ 18 h 50"/>
                  <a:gd name="T48" fmla="*/ 13 w 40"/>
                  <a:gd name="T49" fmla="*/ 16 h 50"/>
                  <a:gd name="T50" fmla="*/ 13 w 40"/>
                  <a:gd name="T51" fmla="*/ 16 h 50"/>
                  <a:gd name="T52" fmla="*/ 13 w 40"/>
                  <a:gd name="T53" fmla="*/ 16 h 50"/>
                  <a:gd name="T54" fmla="*/ 15 w 40"/>
                  <a:gd name="T55" fmla="*/ 15 h 50"/>
                  <a:gd name="T56" fmla="*/ 15 w 40"/>
                  <a:gd name="T57" fmla="*/ 13 h 50"/>
                  <a:gd name="T58" fmla="*/ 28 w 40"/>
                  <a:gd name="T59" fmla="*/ 0 h 50"/>
                  <a:gd name="T60" fmla="*/ 40 w 40"/>
                  <a:gd name="T61" fmla="*/ 8 h 50"/>
                  <a:gd name="T62" fmla="*/ 40 w 40"/>
                  <a:gd name="T63" fmla="*/ 8 h 50"/>
                  <a:gd name="T64" fmla="*/ 37 w 40"/>
                  <a:gd name="T65" fmla="*/ 11 h 50"/>
                  <a:gd name="T66" fmla="*/ 32 w 40"/>
                  <a:gd name="T67"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50">
                    <a:moveTo>
                      <a:pt x="32" y="16"/>
                    </a:moveTo>
                    <a:lnTo>
                      <a:pt x="28" y="23"/>
                    </a:lnTo>
                    <a:lnTo>
                      <a:pt x="28" y="25"/>
                    </a:lnTo>
                    <a:lnTo>
                      <a:pt x="28" y="25"/>
                    </a:lnTo>
                    <a:lnTo>
                      <a:pt x="28" y="25"/>
                    </a:lnTo>
                    <a:lnTo>
                      <a:pt x="33" y="35"/>
                    </a:lnTo>
                    <a:lnTo>
                      <a:pt x="32" y="35"/>
                    </a:lnTo>
                    <a:lnTo>
                      <a:pt x="32" y="37"/>
                    </a:lnTo>
                    <a:lnTo>
                      <a:pt x="32" y="42"/>
                    </a:lnTo>
                    <a:lnTo>
                      <a:pt x="32" y="44"/>
                    </a:lnTo>
                    <a:lnTo>
                      <a:pt x="30" y="45"/>
                    </a:lnTo>
                    <a:lnTo>
                      <a:pt x="28" y="50"/>
                    </a:lnTo>
                    <a:lnTo>
                      <a:pt x="25" y="44"/>
                    </a:lnTo>
                    <a:lnTo>
                      <a:pt x="23" y="38"/>
                    </a:lnTo>
                    <a:lnTo>
                      <a:pt x="10" y="40"/>
                    </a:lnTo>
                    <a:lnTo>
                      <a:pt x="0" y="44"/>
                    </a:lnTo>
                    <a:lnTo>
                      <a:pt x="0" y="27"/>
                    </a:lnTo>
                    <a:lnTo>
                      <a:pt x="3" y="22"/>
                    </a:lnTo>
                    <a:lnTo>
                      <a:pt x="10" y="22"/>
                    </a:lnTo>
                    <a:lnTo>
                      <a:pt x="11" y="22"/>
                    </a:lnTo>
                    <a:lnTo>
                      <a:pt x="11" y="22"/>
                    </a:lnTo>
                    <a:lnTo>
                      <a:pt x="13" y="20"/>
                    </a:lnTo>
                    <a:lnTo>
                      <a:pt x="13" y="20"/>
                    </a:lnTo>
                    <a:lnTo>
                      <a:pt x="13" y="18"/>
                    </a:lnTo>
                    <a:lnTo>
                      <a:pt x="13" y="16"/>
                    </a:lnTo>
                    <a:lnTo>
                      <a:pt x="13" y="16"/>
                    </a:lnTo>
                    <a:lnTo>
                      <a:pt x="13" y="16"/>
                    </a:lnTo>
                    <a:lnTo>
                      <a:pt x="15" y="15"/>
                    </a:lnTo>
                    <a:lnTo>
                      <a:pt x="15" y="13"/>
                    </a:lnTo>
                    <a:lnTo>
                      <a:pt x="28" y="0"/>
                    </a:lnTo>
                    <a:lnTo>
                      <a:pt x="40" y="8"/>
                    </a:lnTo>
                    <a:lnTo>
                      <a:pt x="40" y="8"/>
                    </a:lnTo>
                    <a:lnTo>
                      <a:pt x="37" y="11"/>
                    </a:lnTo>
                    <a:lnTo>
                      <a:pt x="32"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47" name="Freeform 3110"/>
              <p:cNvSpPr>
                <a:spLocks/>
              </p:cNvSpPr>
              <p:nvPr/>
            </p:nvSpPr>
            <p:spPr bwMode="auto">
              <a:xfrm>
                <a:off x="3616" y="1946"/>
                <a:ext cx="45" cy="48"/>
              </a:xfrm>
              <a:custGeom>
                <a:avLst/>
                <a:gdLst>
                  <a:gd name="T0" fmla="*/ 36 w 45"/>
                  <a:gd name="T1" fmla="*/ 9 h 48"/>
                  <a:gd name="T2" fmla="*/ 39 w 45"/>
                  <a:gd name="T3" fmla="*/ 17 h 48"/>
                  <a:gd name="T4" fmla="*/ 45 w 45"/>
                  <a:gd name="T5" fmla="*/ 17 h 48"/>
                  <a:gd name="T6" fmla="*/ 38 w 45"/>
                  <a:gd name="T7" fmla="*/ 27 h 48"/>
                  <a:gd name="T8" fmla="*/ 38 w 45"/>
                  <a:gd name="T9" fmla="*/ 34 h 48"/>
                  <a:gd name="T10" fmla="*/ 31 w 45"/>
                  <a:gd name="T11" fmla="*/ 43 h 48"/>
                  <a:gd name="T12" fmla="*/ 31 w 45"/>
                  <a:gd name="T13" fmla="*/ 48 h 48"/>
                  <a:gd name="T14" fmla="*/ 29 w 45"/>
                  <a:gd name="T15" fmla="*/ 48 h 48"/>
                  <a:gd name="T16" fmla="*/ 0 w 45"/>
                  <a:gd name="T17" fmla="*/ 48 h 48"/>
                  <a:gd name="T18" fmla="*/ 0 w 45"/>
                  <a:gd name="T19" fmla="*/ 12 h 48"/>
                  <a:gd name="T20" fmla="*/ 11 w 45"/>
                  <a:gd name="T21" fmla="*/ 15 h 48"/>
                  <a:gd name="T22" fmla="*/ 11 w 45"/>
                  <a:gd name="T23" fmla="*/ 10 h 48"/>
                  <a:gd name="T24" fmla="*/ 17 w 45"/>
                  <a:gd name="T25" fmla="*/ 9 h 48"/>
                  <a:gd name="T26" fmla="*/ 19 w 45"/>
                  <a:gd name="T27" fmla="*/ 0 h 48"/>
                  <a:gd name="T28" fmla="*/ 26 w 45"/>
                  <a:gd name="T29" fmla="*/ 2 h 48"/>
                  <a:gd name="T30" fmla="*/ 28 w 45"/>
                  <a:gd name="T31" fmla="*/ 7 h 48"/>
                  <a:gd name="T32" fmla="*/ 36 w 45"/>
                  <a:gd name="T33"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48">
                    <a:moveTo>
                      <a:pt x="36" y="9"/>
                    </a:moveTo>
                    <a:lnTo>
                      <a:pt x="39" y="17"/>
                    </a:lnTo>
                    <a:lnTo>
                      <a:pt x="45" y="17"/>
                    </a:lnTo>
                    <a:lnTo>
                      <a:pt x="38" y="27"/>
                    </a:lnTo>
                    <a:lnTo>
                      <a:pt x="38" y="34"/>
                    </a:lnTo>
                    <a:lnTo>
                      <a:pt x="31" y="43"/>
                    </a:lnTo>
                    <a:lnTo>
                      <a:pt x="31" y="48"/>
                    </a:lnTo>
                    <a:lnTo>
                      <a:pt x="29" y="48"/>
                    </a:lnTo>
                    <a:lnTo>
                      <a:pt x="0" y="48"/>
                    </a:lnTo>
                    <a:lnTo>
                      <a:pt x="0" y="12"/>
                    </a:lnTo>
                    <a:lnTo>
                      <a:pt x="11" y="15"/>
                    </a:lnTo>
                    <a:lnTo>
                      <a:pt x="11" y="10"/>
                    </a:lnTo>
                    <a:lnTo>
                      <a:pt x="17" y="9"/>
                    </a:lnTo>
                    <a:lnTo>
                      <a:pt x="19" y="0"/>
                    </a:lnTo>
                    <a:lnTo>
                      <a:pt x="26" y="2"/>
                    </a:lnTo>
                    <a:lnTo>
                      <a:pt x="28" y="7"/>
                    </a:lnTo>
                    <a:lnTo>
                      <a:pt x="36"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48" name="Freeform 3111"/>
              <p:cNvSpPr>
                <a:spLocks/>
              </p:cNvSpPr>
              <p:nvPr/>
            </p:nvSpPr>
            <p:spPr bwMode="auto">
              <a:xfrm>
                <a:off x="3616" y="1946"/>
                <a:ext cx="45" cy="48"/>
              </a:xfrm>
              <a:custGeom>
                <a:avLst/>
                <a:gdLst>
                  <a:gd name="T0" fmla="*/ 36 w 45"/>
                  <a:gd name="T1" fmla="*/ 9 h 48"/>
                  <a:gd name="T2" fmla="*/ 39 w 45"/>
                  <a:gd name="T3" fmla="*/ 17 h 48"/>
                  <a:gd name="T4" fmla="*/ 45 w 45"/>
                  <a:gd name="T5" fmla="*/ 17 h 48"/>
                  <a:gd name="T6" fmla="*/ 38 w 45"/>
                  <a:gd name="T7" fmla="*/ 27 h 48"/>
                  <a:gd name="T8" fmla="*/ 38 w 45"/>
                  <a:gd name="T9" fmla="*/ 34 h 48"/>
                  <a:gd name="T10" fmla="*/ 31 w 45"/>
                  <a:gd name="T11" fmla="*/ 43 h 48"/>
                  <a:gd name="T12" fmla="*/ 31 w 45"/>
                  <a:gd name="T13" fmla="*/ 48 h 48"/>
                  <a:gd name="T14" fmla="*/ 29 w 45"/>
                  <a:gd name="T15" fmla="*/ 48 h 48"/>
                  <a:gd name="T16" fmla="*/ 0 w 45"/>
                  <a:gd name="T17" fmla="*/ 48 h 48"/>
                  <a:gd name="T18" fmla="*/ 0 w 45"/>
                  <a:gd name="T19" fmla="*/ 12 h 48"/>
                  <a:gd name="T20" fmla="*/ 11 w 45"/>
                  <a:gd name="T21" fmla="*/ 15 h 48"/>
                  <a:gd name="T22" fmla="*/ 11 w 45"/>
                  <a:gd name="T23" fmla="*/ 10 h 48"/>
                  <a:gd name="T24" fmla="*/ 17 w 45"/>
                  <a:gd name="T25" fmla="*/ 9 h 48"/>
                  <a:gd name="T26" fmla="*/ 19 w 45"/>
                  <a:gd name="T27" fmla="*/ 0 h 48"/>
                  <a:gd name="T28" fmla="*/ 26 w 45"/>
                  <a:gd name="T29" fmla="*/ 2 h 48"/>
                  <a:gd name="T30" fmla="*/ 28 w 45"/>
                  <a:gd name="T31" fmla="*/ 7 h 48"/>
                  <a:gd name="T32" fmla="*/ 36 w 45"/>
                  <a:gd name="T33"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48">
                    <a:moveTo>
                      <a:pt x="36" y="9"/>
                    </a:moveTo>
                    <a:lnTo>
                      <a:pt x="39" y="17"/>
                    </a:lnTo>
                    <a:lnTo>
                      <a:pt x="45" y="17"/>
                    </a:lnTo>
                    <a:lnTo>
                      <a:pt x="38" y="27"/>
                    </a:lnTo>
                    <a:lnTo>
                      <a:pt x="38" y="34"/>
                    </a:lnTo>
                    <a:lnTo>
                      <a:pt x="31" y="43"/>
                    </a:lnTo>
                    <a:lnTo>
                      <a:pt x="31" y="48"/>
                    </a:lnTo>
                    <a:lnTo>
                      <a:pt x="29" y="48"/>
                    </a:lnTo>
                    <a:lnTo>
                      <a:pt x="0" y="48"/>
                    </a:lnTo>
                    <a:lnTo>
                      <a:pt x="0" y="12"/>
                    </a:lnTo>
                    <a:lnTo>
                      <a:pt x="11" y="15"/>
                    </a:lnTo>
                    <a:lnTo>
                      <a:pt x="11" y="10"/>
                    </a:lnTo>
                    <a:lnTo>
                      <a:pt x="17" y="9"/>
                    </a:lnTo>
                    <a:lnTo>
                      <a:pt x="19" y="0"/>
                    </a:lnTo>
                    <a:lnTo>
                      <a:pt x="26" y="2"/>
                    </a:lnTo>
                    <a:lnTo>
                      <a:pt x="28" y="7"/>
                    </a:lnTo>
                    <a:lnTo>
                      <a:pt x="36"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49" name="Freeform 3112"/>
              <p:cNvSpPr>
                <a:spLocks/>
              </p:cNvSpPr>
              <p:nvPr/>
            </p:nvSpPr>
            <p:spPr bwMode="auto">
              <a:xfrm>
                <a:off x="3664" y="1824"/>
                <a:ext cx="25" cy="27"/>
              </a:xfrm>
              <a:custGeom>
                <a:avLst/>
                <a:gdLst>
                  <a:gd name="T0" fmla="*/ 25 w 25"/>
                  <a:gd name="T1" fmla="*/ 0 h 27"/>
                  <a:gd name="T2" fmla="*/ 25 w 25"/>
                  <a:gd name="T3" fmla="*/ 26 h 27"/>
                  <a:gd name="T4" fmla="*/ 3 w 25"/>
                  <a:gd name="T5" fmla="*/ 27 h 27"/>
                  <a:gd name="T6" fmla="*/ 3 w 25"/>
                  <a:gd name="T7" fmla="*/ 21 h 27"/>
                  <a:gd name="T8" fmla="*/ 0 w 25"/>
                  <a:gd name="T9" fmla="*/ 2 h 27"/>
                  <a:gd name="T10" fmla="*/ 2 w 25"/>
                  <a:gd name="T11" fmla="*/ 2 h 27"/>
                  <a:gd name="T12" fmla="*/ 2 w 25"/>
                  <a:gd name="T13" fmla="*/ 2 h 27"/>
                  <a:gd name="T14" fmla="*/ 5 w 25"/>
                  <a:gd name="T15" fmla="*/ 2 h 27"/>
                  <a:gd name="T16" fmla="*/ 5 w 25"/>
                  <a:gd name="T17" fmla="*/ 2 h 27"/>
                  <a:gd name="T18" fmla="*/ 10 w 25"/>
                  <a:gd name="T19" fmla="*/ 2 h 27"/>
                  <a:gd name="T20" fmla="*/ 15 w 25"/>
                  <a:gd name="T21" fmla="*/ 2 h 27"/>
                  <a:gd name="T22" fmla="*/ 15 w 25"/>
                  <a:gd name="T23" fmla="*/ 2 h 27"/>
                  <a:gd name="T24" fmla="*/ 15 w 25"/>
                  <a:gd name="T25" fmla="*/ 2 h 27"/>
                  <a:gd name="T26" fmla="*/ 17 w 25"/>
                  <a:gd name="T27" fmla="*/ 2 h 27"/>
                  <a:gd name="T28" fmla="*/ 19 w 25"/>
                  <a:gd name="T29" fmla="*/ 2 h 27"/>
                  <a:gd name="T30" fmla="*/ 24 w 25"/>
                  <a:gd name="T31" fmla="*/ 2 h 27"/>
                  <a:gd name="T32" fmla="*/ 25 w 25"/>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7">
                    <a:moveTo>
                      <a:pt x="25" y="0"/>
                    </a:moveTo>
                    <a:lnTo>
                      <a:pt x="25" y="26"/>
                    </a:lnTo>
                    <a:lnTo>
                      <a:pt x="3" y="27"/>
                    </a:lnTo>
                    <a:lnTo>
                      <a:pt x="3" y="21"/>
                    </a:lnTo>
                    <a:lnTo>
                      <a:pt x="0" y="2"/>
                    </a:lnTo>
                    <a:lnTo>
                      <a:pt x="2" y="2"/>
                    </a:lnTo>
                    <a:lnTo>
                      <a:pt x="2" y="2"/>
                    </a:lnTo>
                    <a:lnTo>
                      <a:pt x="5" y="2"/>
                    </a:lnTo>
                    <a:lnTo>
                      <a:pt x="5" y="2"/>
                    </a:lnTo>
                    <a:lnTo>
                      <a:pt x="10" y="2"/>
                    </a:lnTo>
                    <a:lnTo>
                      <a:pt x="15" y="2"/>
                    </a:lnTo>
                    <a:lnTo>
                      <a:pt x="15" y="2"/>
                    </a:lnTo>
                    <a:lnTo>
                      <a:pt x="15" y="2"/>
                    </a:lnTo>
                    <a:lnTo>
                      <a:pt x="17" y="2"/>
                    </a:lnTo>
                    <a:lnTo>
                      <a:pt x="19" y="2"/>
                    </a:lnTo>
                    <a:lnTo>
                      <a:pt x="24" y="2"/>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50" name="Freeform 3113"/>
              <p:cNvSpPr>
                <a:spLocks/>
              </p:cNvSpPr>
              <p:nvPr/>
            </p:nvSpPr>
            <p:spPr bwMode="auto">
              <a:xfrm>
                <a:off x="3664" y="1824"/>
                <a:ext cx="25" cy="27"/>
              </a:xfrm>
              <a:custGeom>
                <a:avLst/>
                <a:gdLst>
                  <a:gd name="T0" fmla="*/ 25 w 25"/>
                  <a:gd name="T1" fmla="*/ 0 h 27"/>
                  <a:gd name="T2" fmla="*/ 25 w 25"/>
                  <a:gd name="T3" fmla="*/ 26 h 27"/>
                  <a:gd name="T4" fmla="*/ 3 w 25"/>
                  <a:gd name="T5" fmla="*/ 27 h 27"/>
                  <a:gd name="T6" fmla="*/ 3 w 25"/>
                  <a:gd name="T7" fmla="*/ 21 h 27"/>
                  <a:gd name="T8" fmla="*/ 0 w 25"/>
                  <a:gd name="T9" fmla="*/ 2 h 27"/>
                  <a:gd name="T10" fmla="*/ 2 w 25"/>
                  <a:gd name="T11" fmla="*/ 2 h 27"/>
                  <a:gd name="T12" fmla="*/ 2 w 25"/>
                  <a:gd name="T13" fmla="*/ 2 h 27"/>
                  <a:gd name="T14" fmla="*/ 5 w 25"/>
                  <a:gd name="T15" fmla="*/ 2 h 27"/>
                  <a:gd name="T16" fmla="*/ 5 w 25"/>
                  <a:gd name="T17" fmla="*/ 2 h 27"/>
                  <a:gd name="T18" fmla="*/ 10 w 25"/>
                  <a:gd name="T19" fmla="*/ 2 h 27"/>
                  <a:gd name="T20" fmla="*/ 15 w 25"/>
                  <a:gd name="T21" fmla="*/ 2 h 27"/>
                  <a:gd name="T22" fmla="*/ 15 w 25"/>
                  <a:gd name="T23" fmla="*/ 2 h 27"/>
                  <a:gd name="T24" fmla="*/ 15 w 25"/>
                  <a:gd name="T25" fmla="*/ 2 h 27"/>
                  <a:gd name="T26" fmla="*/ 17 w 25"/>
                  <a:gd name="T27" fmla="*/ 2 h 27"/>
                  <a:gd name="T28" fmla="*/ 19 w 25"/>
                  <a:gd name="T29" fmla="*/ 2 h 27"/>
                  <a:gd name="T30" fmla="*/ 24 w 25"/>
                  <a:gd name="T31" fmla="*/ 2 h 27"/>
                  <a:gd name="T32" fmla="*/ 25 w 25"/>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7">
                    <a:moveTo>
                      <a:pt x="25" y="0"/>
                    </a:moveTo>
                    <a:lnTo>
                      <a:pt x="25" y="26"/>
                    </a:lnTo>
                    <a:lnTo>
                      <a:pt x="3" y="27"/>
                    </a:lnTo>
                    <a:lnTo>
                      <a:pt x="3" y="21"/>
                    </a:lnTo>
                    <a:lnTo>
                      <a:pt x="0" y="2"/>
                    </a:lnTo>
                    <a:lnTo>
                      <a:pt x="2" y="2"/>
                    </a:lnTo>
                    <a:lnTo>
                      <a:pt x="2" y="2"/>
                    </a:lnTo>
                    <a:lnTo>
                      <a:pt x="5" y="2"/>
                    </a:lnTo>
                    <a:lnTo>
                      <a:pt x="5" y="2"/>
                    </a:lnTo>
                    <a:lnTo>
                      <a:pt x="10" y="2"/>
                    </a:lnTo>
                    <a:lnTo>
                      <a:pt x="15" y="2"/>
                    </a:lnTo>
                    <a:lnTo>
                      <a:pt x="15" y="2"/>
                    </a:lnTo>
                    <a:lnTo>
                      <a:pt x="15" y="2"/>
                    </a:lnTo>
                    <a:lnTo>
                      <a:pt x="17" y="2"/>
                    </a:lnTo>
                    <a:lnTo>
                      <a:pt x="19" y="2"/>
                    </a:lnTo>
                    <a:lnTo>
                      <a:pt x="24" y="2"/>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51" name="Freeform 3114"/>
              <p:cNvSpPr>
                <a:spLocks/>
              </p:cNvSpPr>
              <p:nvPr/>
            </p:nvSpPr>
            <p:spPr bwMode="auto">
              <a:xfrm>
                <a:off x="3689" y="1822"/>
                <a:ext cx="27" cy="33"/>
              </a:xfrm>
              <a:custGeom>
                <a:avLst/>
                <a:gdLst>
                  <a:gd name="T0" fmla="*/ 27 w 27"/>
                  <a:gd name="T1" fmla="*/ 0 h 33"/>
                  <a:gd name="T2" fmla="*/ 27 w 27"/>
                  <a:gd name="T3" fmla="*/ 31 h 33"/>
                  <a:gd name="T4" fmla="*/ 0 w 27"/>
                  <a:gd name="T5" fmla="*/ 33 h 33"/>
                  <a:gd name="T6" fmla="*/ 0 w 27"/>
                  <a:gd name="T7" fmla="*/ 33 h 33"/>
                  <a:gd name="T8" fmla="*/ 0 w 27"/>
                  <a:gd name="T9" fmla="*/ 28 h 33"/>
                  <a:gd name="T10" fmla="*/ 0 w 27"/>
                  <a:gd name="T11" fmla="*/ 2 h 33"/>
                  <a:gd name="T12" fmla="*/ 0 w 27"/>
                  <a:gd name="T13" fmla="*/ 2 h 33"/>
                  <a:gd name="T14" fmla="*/ 0 w 27"/>
                  <a:gd name="T15" fmla="*/ 2 h 33"/>
                  <a:gd name="T16" fmla="*/ 0 w 27"/>
                  <a:gd name="T17" fmla="*/ 2 h 33"/>
                  <a:gd name="T18" fmla="*/ 4 w 27"/>
                  <a:gd name="T19" fmla="*/ 2 h 33"/>
                  <a:gd name="T20" fmla="*/ 7 w 27"/>
                  <a:gd name="T21" fmla="*/ 2 h 33"/>
                  <a:gd name="T22" fmla="*/ 9 w 27"/>
                  <a:gd name="T23" fmla="*/ 2 h 33"/>
                  <a:gd name="T24" fmla="*/ 10 w 27"/>
                  <a:gd name="T25" fmla="*/ 2 h 33"/>
                  <a:gd name="T26" fmla="*/ 10 w 27"/>
                  <a:gd name="T27" fmla="*/ 2 h 33"/>
                  <a:gd name="T28" fmla="*/ 12 w 27"/>
                  <a:gd name="T29" fmla="*/ 2 h 33"/>
                  <a:gd name="T30" fmla="*/ 17 w 27"/>
                  <a:gd name="T31" fmla="*/ 2 h 33"/>
                  <a:gd name="T32" fmla="*/ 17 w 27"/>
                  <a:gd name="T33" fmla="*/ 2 h 33"/>
                  <a:gd name="T34" fmla="*/ 17 w 27"/>
                  <a:gd name="T35" fmla="*/ 2 h 33"/>
                  <a:gd name="T36" fmla="*/ 17 w 27"/>
                  <a:gd name="T37" fmla="*/ 2 h 33"/>
                  <a:gd name="T38" fmla="*/ 19 w 27"/>
                  <a:gd name="T39" fmla="*/ 2 h 33"/>
                  <a:gd name="T40" fmla="*/ 19 w 27"/>
                  <a:gd name="T41" fmla="*/ 2 h 33"/>
                  <a:gd name="T42" fmla="*/ 21 w 27"/>
                  <a:gd name="T43" fmla="*/ 2 h 33"/>
                  <a:gd name="T44" fmla="*/ 24 w 27"/>
                  <a:gd name="T45" fmla="*/ 2 h 33"/>
                  <a:gd name="T46" fmla="*/ 26 w 27"/>
                  <a:gd name="T47" fmla="*/ 0 h 33"/>
                  <a:gd name="T48" fmla="*/ 27 w 27"/>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33">
                    <a:moveTo>
                      <a:pt x="27" y="0"/>
                    </a:moveTo>
                    <a:lnTo>
                      <a:pt x="27" y="31"/>
                    </a:lnTo>
                    <a:lnTo>
                      <a:pt x="0" y="33"/>
                    </a:lnTo>
                    <a:lnTo>
                      <a:pt x="0" y="33"/>
                    </a:lnTo>
                    <a:lnTo>
                      <a:pt x="0" y="28"/>
                    </a:lnTo>
                    <a:lnTo>
                      <a:pt x="0" y="2"/>
                    </a:lnTo>
                    <a:lnTo>
                      <a:pt x="0" y="2"/>
                    </a:lnTo>
                    <a:lnTo>
                      <a:pt x="0" y="2"/>
                    </a:lnTo>
                    <a:lnTo>
                      <a:pt x="0" y="2"/>
                    </a:lnTo>
                    <a:lnTo>
                      <a:pt x="4" y="2"/>
                    </a:lnTo>
                    <a:lnTo>
                      <a:pt x="7" y="2"/>
                    </a:lnTo>
                    <a:lnTo>
                      <a:pt x="9" y="2"/>
                    </a:lnTo>
                    <a:lnTo>
                      <a:pt x="10" y="2"/>
                    </a:lnTo>
                    <a:lnTo>
                      <a:pt x="10" y="2"/>
                    </a:lnTo>
                    <a:lnTo>
                      <a:pt x="12" y="2"/>
                    </a:lnTo>
                    <a:lnTo>
                      <a:pt x="17" y="2"/>
                    </a:lnTo>
                    <a:lnTo>
                      <a:pt x="17" y="2"/>
                    </a:lnTo>
                    <a:lnTo>
                      <a:pt x="17" y="2"/>
                    </a:lnTo>
                    <a:lnTo>
                      <a:pt x="17" y="2"/>
                    </a:lnTo>
                    <a:lnTo>
                      <a:pt x="19" y="2"/>
                    </a:lnTo>
                    <a:lnTo>
                      <a:pt x="19" y="2"/>
                    </a:lnTo>
                    <a:lnTo>
                      <a:pt x="21" y="2"/>
                    </a:lnTo>
                    <a:lnTo>
                      <a:pt x="24" y="2"/>
                    </a:lnTo>
                    <a:lnTo>
                      <a:pt x="26" y="0"/>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52" name="Freeform 3115"/>
              <p:cNvSpPr>
                <a:spLocks/>
              </p:cNvSpPr>
              <p:nvPr/>
            </p:nvSpPr>
            <p:spPr bwMode="auto">
              <a:xfrm>
                <a:off x="3689" y="1822"/>
                <a:ext cx="27" cy="33"/>
              </a:xfrm>
              <a:custGeom>
                <a:avLst/>
                <a:gdLst>
                  <a:gd name="T0" fmla="*/ 27 w 27"/>
                  <a:gd name="T1" fmla="*/ 0 h 33"/>
                  <a:gd name="T2" fmla="*/ 27 w 27"/>
                  <a:gd name="T3" fmla="*/ 31 h 33"/>
                  <a:gd name="T4" fmla="*/ 0 w 27"/>
                  <a:gd name="T5" fmla="*/ 33 h 33"/>
                  <a:gd name="T6" fmla="*/ 0 w 27"/>
                  <a:gd name="T7" fmla="*/ 33 h 33"/>
                  <a:gd name="T8" fmla="*/ 0 w 27"/>
                  <a:gd name="T9" fmla="*/ 28 h 33"/>
                  <a:gd name="T10" fmla="*/ 0 w 27"/>
                  <a:gd name="T11" fmla="*/ 2 h 33"/>
                  <a:gd name="T12" fmla="*/ 0 w 27"/>
                  <a:gd name="T13" fmla="*/ 2 h 33"/>
                  <a:gd name="T14" fmla="*/ 0 w 27"/>
                  <a:gd name="T15" fmla="*/ 2 h 33"/>
                  <a:gd name="T16" fmla="*/ 0 w 27"/>
                  <a:gd name="T17" fmla="*/ 2 h 33"/>
                  <a:gd name="T18" fmla="*/ 4 w 27"/>
                  <a:gd name="T19" fmla="*/ 2 h 33"/>
                  <a:gd name="T20" fmla="*/ 7 w 27"/>
                  <a:gd name="T21" fmla="*/ 2 h 33"/>
                  <a:gd name="T22" fmla="*/ 9 w 27"/>
                  <a:gd name="T23" fmla="*/ 2 h 33"/>
                  <a:gd name="T24" fmla="*/ 10 w 27"/>
                  <a:gd name="T25" fmla="*/ 2 h 33"/>
                  <a:gd name="T26" fmla="*/ 10 w 27"/>
                  <a:gd name="T27" fmla="*/ 2 h 33"/>
                  <a:gd name="T28" fmla="*/ 12 w 27"/>
                  <a:gd name="T29" fmla="*/ 2 h 33"/>
                  <a:gd name="T30" fmla="*/ 17 w 27"/>
                  <a:gd name="T31" fmla="*/ 2 h 33"/>
                  <a:gd name="T32" fmla="*/ 17 w 27"/>
                  <a:gd name="T33" fmla="*/ 2 h 33"/>
                  <a:gd name="T34" fmla="*/ 17 w 27"/>
                  <a:gd name="T35" fmla="*/ 2 h 33"/>
                  <a:gd name="T36" fmla="*/ 17 w 27"/>
                  <a:gd name="T37" fmla="*/ 2 h 33"/>
                  <a:gd name="T38" fmla="*/ 19 w 27"/>
                  <a:gd name="T39" fmla="*/ 2 h 33"/>
                  <a:gd name="T40" fmla="*/ 19 w 27"/>
                  <a:gd name="T41" fmla="*/ 2 h 33"/>
                  <a:gd name="T42" fmla="*/ 21 w 27"/>
                  <a:gd name="T43" fmla="*/ 2 h 33"/>
                  <a:gd name="T44" fmla="*/ 24 w 27"/>
                  <a:gd name="T45" fmla="*/ 2 h 33"/>
                  <a:gd name="T46" fmla="*/ 26 w 27"/>
                  <a:gd name="T47" fmla="*/ 0 h 33"/>
                  <a:gd name="T48" fmla="*/ 27 w 27"/>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33">
                    <a:moveTo>
                      <a:pt x="27" y="0"/>
                    </a:moveTo>
                    <a:lnTo>
                      <a:pt x="27" y="31"/>
                    </a:lnTo>
                    <a:lnTo>
                      <a:pt x="0" y="33"/>
                    </a:lnTo>
                    <a:lnTo>
                      <a:pt x="0" y="33"/>
                    </a:lnTo>
                    <a:lnTo>
                      <a:pt x="0" y="28"/>
                    </a:lnTo>
                    <a:lnTo>
                      <a:pt x="0" y="2"/>
                    </a:lnTo>
                    <a:lnTo>
                      <a:pt x="0" y="2"/>
                    </a:lnTo>
                    <a:lnTo>
                      <a:pt x="0" y="2"/>
                    </a:lnTo>
                    <a:lnTo>
                      <a:pt x="0" y="2"/>
                    </a:lnTo>
                    <a:lnTo>
                      <a:pt x="4" y="2"/>
                    </a:lnTo>
                    <a:lnTo>
                      <a:pt x="7" y="2"/>
                    </a:lnTo>
                    <a:lnTo>
                      <a:pt x="9" y="2"/>
                    </a:lnTo>
                    <a:lnTo>
                      <a:pt x="10" y="2"/>
                    </a:lnTo>
                    <a:lnTo>
                      <a:pt x="10" y="2"/>
                    </a:lnTo>
                    <a:lnTo>
                      <a:pt x="12" y="2"/>
                    </a:lnTo>
                    <a:lnTo>
                      <a:pt x="17" y="2"/>
                    </a:lnTo>
                    <a:lnTo>
                      <a:pt x="17" y="2"/>
                    </a:lnTo>
                    <a:lnTo>
                      <a:pt x="17" y="2"/>
                    </a:lnTo>
                    <a:lnTo>
                      <a:pt x="17" y="2"/>
                    </a:lnTo>
                    <a:lnTo>
                      <a:pt x="19" y="2"/>
                    </a:lnTo>
                    <a:lnTo>
                      <a:pt x="19" y="2"/>
                    </a:lnTo>
                    <a:lnTo>
                      <a:pt x="21" y="2"/>
                    </a:lnTo>
                    <a:lnTo>
                      <a:pt x="24" y="2"/>
                    </a:lnTo>
                    <a:lnTo>
                      <a:pt x="26"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53" name="Freeform 3116"/>
              <p:cNvSpPr>
                <a:spLocks/>
              </p:cNvSpPr>
              <p:nvPr/>
            </p:nvSpPr>
            <p:spPr bwMode="auto">
              <a:xfrm>
                <a:off x="3884" y="2149"/>
                <a:ext cx="34" cy="39"/>
              </a:xfrm>
              <a:custGeom>
                <a:avLst/>
                <a:gdLst>
                  <a:gd name="T0" fmla="*/ 22 w 34"/>
                  <a:gd name="T1" fmla="*/ 38 h 39"/>
                  <a:gd name="T2" fmla="*/ 9 w 34"/>
                  <a:gd name="T3" fmla="*/ 39 h 39"/>
                  <a:gd name="T4" fmla="*/ 9 w 34"/>
                  <a:gd name="T5" fmla="*/ 33 h 39"/>
                  <a:gd name="T6" fmla="*/ 0 w 34"/>
                  <a:gd name="T7" fmla="*/ 17 h 39"/>
                  <a:gd name="T8" fmla="*/ 2 w 34"/>
                  <a:gd name="T9" fmla="*/ 14 h 39"/>
                  <a:gd name="T10" fmla="*/ 12 w 34"/>
                  <a:gd name="T11" fmla="*/ 2 h 39"/>
                  <a:gd name="T12" fmla="*/ 20 w 34"/>
                  <a:gd name="T13" fmla="*/ 0 h 39"/>
                  <a:gd name="T14" fmla="*/ 22 w 34"/>
                  <a:gd name="T15" fmla="*/ 2 h 39"/>
                  <a:gd name="T16" fmla="*/ 27 w 34"/>
                  <a:gd name="T17" fmla="*/ 12 h 39"/>
                  <a:gd name="T18" fmla="*/ 29 w 34"/>
                  <a:gd name="T19" fmla="*/ 19 h 39"/>
                  <a:gd name="T20" fmla="*/ 31 w 34"/>
                  <a:gd name="T21" fmla="*/ 19 h 39"/>
                  <a:gd name="T22" fmla="*/ 31 w 34"/>
                  <a:gd name="T23" fmla="*/ 21 h 39"/>
                  <a:gd name="T24" fmla="*/ 34 w 34"/>
                  <a:gd name="T25" fmla="*/ 23 h 39"/>
                  <a:gd name="T26" fmla="*/ 26 w 34"/>
                  <a:gd name="T27" fmla="*/ 31 h 39"/>
                  <a:gd name="T28" fmla="*/ 22 w 34"/>
                  <a:gd name="T29"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9">
                    <a:moveTo>
                      <a:pt x="22" y="38"/>
                    </a:moveTo>
                    <a:lnTo>
                      <a:pt x="9" y="39"/>
                    </a:lnTo>
                    <a:lnTo>
                      <a:pt x="9" y="33"/>
                    </a:lnTo>
                    <a:lnTo>
                      <a:pt x="0" y="17"/>
                    </a:lnTo>
                    <a:lnTo>
                      <a:pt x="2" y="14"/>
                    </a:lnTo>
                    <a:lnTo>
                      <a:pt x="12" y="2"/>
                    </a:lnTo>
                    <a:lnTo>
                      <a:pt x="20" y="0"/>
                    </a:lnTo>
                    <a:lnTo>
                      <a:pt x="22" y="2"/>
                    </a:lnTo>
                    <a:lnTo>
                      <a:pt x="27" y="12"/>
                    </a:lnTo>
                    <a:lnTo>
                      <a:pt x="29" y="19"/>
                    </a:lnTo>
                    <a:lnTo>
                      <a:pt x="31" y="19"/>
                    </a:lnTo>
                    <a:lnTo>
                      <a:pt x="31" y="21"/>
                    </a:lnTo>
                    <a:lnTo>
                      <a:pt x="34" y="23"/>
                    </a:lnTo>
                    <a:lnTo>
                      <a:pt x="26" y="31"/>
                    </a:lnTo>
                    <a:lnTo>
                      <a:pt x="22"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54" name="Freeform 3117"/>
              <p:cNvSpPr>
                <a:spLocks/>
              </p:cNvSpPr>
              <p:nvPr/>
            </p:nvSpPr>
            <p:spPr bwMode="auto">
              <a:xfrm>
                <a:off x="3884" y="2149"/>
                <a:ext cx="34" cy="39"/>
              </a:xfrm>
              <a:custGeom>
                <a:avLst/>
                <a:gdLst>
                  <a:gd name="T0" fmla="*/ 22 w 34"/>
                  <a:gd name="T1" fmla="*/ 38 h 39"/>
                  <a:gd name="T2" fmla="*/ 9 w 34"/>
                  <a:gd name="T3" fmla="*/ 39 h 39"/>
                  <a:gd name="T4" fmla="*/ 9 w 34"/>
                  <a:gd name="T5" fmla="*/ 33 h 39"/>
                  <a:gd name="T6" fmla="*/ 0 w 34"/>
                  <a:gd name="T7" fmla="*/ 17 h 39"/>
                  <a:gd name="T8" fmla="*/ 2 w 34"/>
                  <a:gd name="T9" fmla="*/ 14 h 39"/>
                  <a:gd name="T10" fmla="*/ 12 w 34"/>
                  <a:gd name="T11" fmla="*/ 2 h 39"/>
                  <a:gd name="T12" fmla="*/ 20 w 34"/>
                  <a:gd name="T13" fmla="*/ 0 h 39"/>
                  <a:gd name="T14" fmla="*/ 22 w 34"/>
                  <a:gd name="T15" fmla="*/ 2 h 39"/>
                  <a:gd name="T16" fmla="*/ 27 w 34"/>
                  <a:gd name="T17" fmla="*/ 12 h 39"/>
                  <a:gd name="T18" fmla="*/ 29 w 34"/>
                  <a:gd name="T19" fmla="*/ 19 h 39"/>
                  <a:gd name="T20" fmla="*/ 31 w 34"/>
                  <a:gd name="T21" fmla="*/ 19 h 39"/>
                  <a:gd name="T22" fmla="*/ 31 w 34"/>
                  <a:gd name="T23" fmla="*/ 21 h 39"/>
                  <a:gd name="T24" fmla="*/ 34 w 34"/>
                  <a:gd name="T25" fmla="*/ 23 h 39"/>
                  <a:gd name="T26" fmla="*/ 26 w 34"/>
                  <a:gd name="T27" fmla="*/ 31 h 39"/>
                  <a:gd name="T28" fmla="*/ 22 w 34"/>
                  <a:gd name="T29"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9">
                    <a:moveTo>
                      <a:pt x="22" y="38"/>
                    </a:moveTo>
                    <a:lnTo>
                      <a:pt x="9" y="39"/>
                    </a:lnTo>
                    <a:lnTo>
                      <a:pt x="9" y="33"/>
                    </a:lnTo>
                    <a:lnTo>
                      <a:pt x="0" y="17"/>
                    </a:lnTo>
                    <a:lnTo>
                      <a:pt x="2" y="14"/>
                    </a:lnTo>
                    <a:lnTo>
                      <a:pt x="12" y="2"/>
                    </a:lnTo>
                    <a:lnTo>
                      <a:pt x="20" y="0"/>
                    </a:lnTo>
                    <a:lnTo>
                      <a:pt x="22" y="2"/>
                    </a:lnTo>
                    <a:lnTo>
                      <a:pt x="27" y="12"/>
                    </a:lnTo>
                    <a:lnTo>
                      <a:pt x="29" y="19"/>
                    </a:lnTo>
                    <a:lnTo>
                      <a:pt x="31" y="19"/>
                    </a:lnTo>
                    <a:lnTo>
                      <a:pt x="31" y="21"/>
                    </a:lnTo>
                    <a:lnTo>
                      <a:pt x="34" y="23"/>
                    </a:lnTo>
                    <a:lnTo>
                      <a:pt x="26" y="31"/>
                    </a:lnTo>
                    <a:lnTo>
                      <a:pt x="22"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55" name="Freeform 3118"/>
              <p:cNvSpPr>
                <a:spLocks/>
              </p:cNvSpPr>
              <p:nvPr/>
            </p:nvSpPr>
            <p:spPr bwMode="auto">
              <a:xfrm>
                <a:off x="3750" y="2139"/>
                <a:ext cx="48" cy="55"/>
              </a:xfrm>
              <a:custGeom>
                <a:avLst/>
                <a:gdLst>
                  <a:gd name="T0" fmla="*/ 32 w 48"/>
                  <a:gd name="T1" fmla="*/ 33 h 55"/>
                  <a:gd name="T2" fmla="*/ 34 w 48"/>
                  <a:gd name="T3" fmla="*/ 53 h 55"/>
                  <a:gd name="T4" fmla="*/ 32 w 48"/>
                  <a:gd name="T5" fmla="*/ 53 h 55"/>
                  <a:gd name="T6" fmla="*/ 2 w 48"/>
                  <a:gd name="T7" fmla="*/ 55 h 55"/>
                  <a:gd name="T8" fmla="*/ 2 w 48"/>
                  <a:gd name="T9" fmla="*/ 55 h 55"/>
                  <a:gd name="T10" fmla="*/ 2 w 48"/>
                  <a:gd name="T11" fmla="*/ 39 h 55"/>
                  <a:gd name="T12" fmla="*/ 0 w 48"/>
                  <a:gd name="T13" fmla="*/ 2 h 55"/>
                  <a:gd name="T14" fmla="*/ 32 w 48"/>
                  <a:gd name="T15" fmla="*/ 0 h 55"/>
                  <a:gd name="T16" fmla="*/ 34 w 48"/>
                  <a:gd name="T17" fmla="*/ 0 h 55"/>
                  <a:gd name="T18" fmla="*/ 36 w 48"/>
                  <a:gd name="T19" fmla="*/ 16 h 55"/>
                  <a:gd name="T20" fmla="*/ 46 w 48"/>
                  <a:gd name="T21" fmla="*/ 24 h 55"/>
                  <a:gd name="T22" fmla="*/ 48 w 48"/>
                  <a:gd name="T23" fmla="*/ 31 h 55"/>
                  <a:gd name="T24" fmla="*/ 32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2" y="33"/>
                    </a:moveTo>
                    <a:lnTo>
                      <a:pt x="34" y="53"/>
                    </a:lnTo>
                    <a:lnTo>
                      <a:pt x="32" y="53"/>
                    </a:lnTo>
                    <a:lnTo>
                      <a:pt x="2" y="55"/>
                    </a:lnTo>
                    <a:lnTo>
                      <a:pt x="2" y="55"/>
                    </a:lnTo>
                    <a:lnTo>
                      <a:pt x="2" y="39"/>
                    </a:lnTo>
                    <a:lnTo>
                      <a:pt x="0" y="2"/>
                    </a:lnTo>
                    <a:lnTo>
                      <a:pt x="32" y="0"/>
                    </a:lnTo>
                    <a:lnTo>
                      <a:pt x="34" y="0"/>
                    </a:lnTo>
                    <a:lnTo>
                      <a:pt x="36" y="16"/>
                    </a:lnTo>
                    <a:lnTo>
                      <a:pt x="46" y="24"/>
                    </a:lnTo>
                    <a:lnTo>
                      <a:pt x="48" y="31"/>
                    </a:lnTo>
                    <a:lnTo>
                      <a:pt x="32" y="3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56" name="Freeform 3119"/>
              <p:cNvSpPr>
                <a:spLocks/>
              </p:cNvSpPr>
              <p:nvPr/>
            </p:nvSpPr>
            <p:spPr bwMode="auto">
              <a:xfrm>
                <a:off x="3750" y="2139"/>
                <a:ext cx="48" cy="55"/>
              </a:xfrm>
              <a:custGeom>
                <a:avLst/>
                <a:gdLst>
                  <a:gd name="T0" fmla="*/ 32 w 48"/>
                  <a:gd name="T1" fmla="*/ 33 h 55"/>
                  <a:gd name="T2" fmla="*/ 34 w 48"/>
                  <a:gd name="T3" fmla="*/ 53 h 55"/>
                  <a:gd name="T4" fmla="*/ 32 w 48"/>
                  <a:gd name="T5" fmla="*/ 53 h 55"/>
                  <a:gd name="T6" fmla="*/ 2 w 48"/>
                  <a:gd name="T7" fmla="*/ 55 h 55"/>
                  <a:gd name="T8" fmla="*/ 2 w 48"/>
                  <a:gd name="T9" fmla="*/ 55 h 55"/>
                  <a:gd name="T10" fmla="*/ 2 w 48"/>
                  <a:gd name="T11" fmla="*/ 39 h 55"/>
                  <a:gd name="T12" fmla="*/ 0 w 48"/>
                  <a:gd name="T13" fmla="*/ 2 h 55"/>
                  <a:gd name="T14" fmla="*/ 32 w 48"/>
                  <a:gd name="T15" fmla="*/ 0 h 55"/>
                  <a:gd name="T16" fmla="*/ 34 w 48"/>
                  <a:gd name="T17" fmla="*/ 0 h 55"/>
                  <a:gd name="T18" fmla="*/ 36 w 48"/>
                  <a:gd name="T19" fmla="*/ 16 h 55"/>
                  <a:gd name="T20" fmla="*/ 46 w 48"/>
                  <a:gd name="T21" fmla="*/ 24 h 55"/>
                  <a:gd name="T22" fmla="*/ 48 w 48"/>
                  <a:gd name="T23" fmla="*/ 31 h 55"/>
                  <a:gd name="T24" fmla="*/ 32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2" y="33"/>
                    </a:moveTo>
                    <a:lnTo>
                      <a:pt x="34" y="53"/>
                    </a:lnTo>
                    <a:lnTo>
                      <a:pt x="32" y="53"/>
                    </a:lnTo>
                    <a:lnTo>
                      <a:pt x="2" y="55"/>
                    </a:lnTo>
                    <a:lnTo>
                      <a:pt x="2" y="55"/>
                    </a:lnTo>
                    <a:lnTo>
                      <a:pt x="2" y="39"/>
                    </a:lnTo>
                    <a:lnTo>
                      <a:pt x="0" y="2"/>
                    </a:lnTo>
                    <a:lnTo>
                      <a:pt x="32" y="0"/>
                    </a:lnTo>
                    <a:lnTo>
                      <a:pt x="34" y="0"/>
                    </a:lnTo>
                    <a:lnTo>
                      <a:pt x="36" y="16"/>
                    </a:lnTo>
                    <a:lnTo>
                      <a:pt x="46" y="24"/>
                    </a:lnTo>
                    <a:lnTo>
                      <a:pt x="48" y="31"/>
                    </a:lnTo>
                    <a:lnTo>
                      <a:pt x="32"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57" name="Freeform 3120"/>
              <p:cNvSpPr>
                <a:spLocks/>
              </p:cNvSpPr>
              <p:nvPr/>
            </p:nvSpPr>
            <p:spPr bwMode="auto">
              <a:xfrm>
                <a:off x="3696" y="1889"/>
                <a:ext cx="31" cy="35"/>
              </a:xfrm>
              <a:custGeom>
                <a:avLst/>
                <a:gdLst>
                  <a:gd name="T0" fmla="*/ 31 w 31"/>
                  <a:gd name="T1" fmla="*/ 0 h 35"/>
                  <a:gd name="T2" fmla="*/ 31 w 31"/>
                  <a:gd name="T3" fmla="*/ 28 h 35"/>
                  <a:gd name="T4" fmla="*/ 9 w 31"/>
                  <a:gd name="T5" fmla="*/ 28 h 35"/>
                  <a:gd name="T6" fmla="*/ 9 w 31"/>
                  <a:gd name="T7" fmla="*/ 35 h 35"/>
                  <a:gd name="T8" fmla="*/ 0 w 31"/>
                  <a:gd name="T9" fmla="*/ 35 h 35"/>
                  <a:gd name="T10" fmla="*/ 0 w 31"/>
                  <a:gd name="T11" fmla="*/ 0 h 35"/>
                  <a:gd name="T12" fmla="*/ 7 w 31"/>
                  <a:gd name="T13" fmla="*/ 0 h 35"/>
                  <a:gd name="T14" fmla="*/ 22 w 31"/>
                  <a:gd name="T15" fmla="*/ 0 h 35"/>
                  <a:gd name="T16" fmla="*/ 31 w 31"/>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5">
                    <a:moveTo>
                      <a:pt x="31" y="0"/>
                    </a:moveTo>
                    <a:lnTo>
                      <a:pt x="31" y="28"/>
                    </a:lnTo>
                    <a:lnTo>
                      <a:pt x="9" y="28"/>
                    </a:lnTo>
                    <a:lnTo>
                      <a:pt x="9" y="35"/>
                    </a:lnTo>
                    <a:lnTo>
                      <a:pt x="0" y="35"/>
                    </a:lnTo>
                    <a:lnTo>
                      <a:pt x="0" y="0"/>
                    </a:lnTo>
                    <a:lnTo>
                      <a:pt x="7" y="0"/>
                    </a:lnTo>
                    <a:lnTo>
                      <a:pt x="22" y="0"/>
                    </a:lnTo>
                    <a:lnTo>
                      <a:pt x="3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58" name="Freeform 3121"/>
              <p:cNvSpPr>
                <a:spLocks/>
              </p:cNvSpPr>
              <p:nvPr/>
            </p:nvSpPr>
            <p:spPr bwMode="auto">
              <a:xfrm>
                <a:off x="3696" y="1889"/>
                <a:ext cx="31" cy="35"/>
              </a:xfrm>
              <a:custGeom>
                <a:avLst/>
                <a:gdLst>
                  <a:gd name="T0" fmla="*/ 31 w 31"/>
                  <a:gd name="T1" fmla="*/ 0 h 35"/>
                  <a:gd name="T2" fmla="*/ 31 w 31"/>
                  <a:gd name="T3" fmla="*/ 28 h 35"/>
                  <a:gd name="T4" fmla="*/ 9 w 31"/>
                  <a:gd name="T5" fmla="*/ 28 h 35"/>
                  <a:gd name="T6" fmla="*/ 9 w 31"/>
                  <a:gd name="T7" fmla="*/ 35 h 35"/>
                  <a:gd name="T8" fmla="*/ 0 w 31"/>
                  <a:gd name="T9" fmla="*/ 35 h 35"/>
                  <a:gd name="T10" fmla="*/ 0 w 31"/>
                  <a:gd name="T11" fmla="*/ 0 h 35"/>
                  <a:gd name="T12" fmla="*/ 7 w 31"/>
                  <a:gd name="T13" fmla="*/ 0 h 35"/>
                  <a:gd name="T14" fmla="*/ 22 w 31"/>
                  <a:gd name="T15" fmla="*/ 0 h 35"/>
                  <a:gd name="T16" fmla="*/ 31 w 31"/>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5">
                    <a:moveTo>
                      <a:pt x="31" y="0"/>
                    </a:moveTo>
                    <a:lnTo>
                      <a:pt x="31" y="28"/>
                    </a:lnTo>
                    <a:lnTo>
                      <a:pt x="9" y="28"/>
                    </a:lnTo>
                    <a:lnTo>
                      <a:pt x="9" y="35"/>
                    </a:lnTo>
                    <a:lnTo>
                      <a:pt x="0" y="35"/>
                    </a:lnTo>
                    <a:lnTo>
                      <a:pt x="0" y="0"/>
                    </a:lnTo>
                    <a:lnTo>
                      <a:pt x="7" y="0"/>
                    </a:lnTo>
                    <a:lnTo>
                      <a:pt x="22"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59" name="Freeform 3122"/>
              <p:cNvSpPr>
                <a:spLocks/>
              </p:cNvSpPr>
              <p:nvPr/>
            </p:nvSpPr>
            <p:spPr bwMode="auto">
              <a:xfrm>
                <a:off x="3852" y="2163"/>
                <a:ext cx="42" cy="51"/>
              </a:xfrm>
              <a:custGeom>
                <a:avLst/>
                <a:gdLst>
                  <a:gd name="T0" fmla="*/ 41 w 42"/>
                  <a:gd name="T1" fmla="*/ 25 h 51"/>
                  <a:gd name="T2" fmla="*/ 42 w 42"/>
                  <a:gd name="T3" fmla="*/ 49 h 51"/>
                  <a:gd name="T4" fmla="*/ 24 w 42"/>
                  <a:gd name="T5" fmla="*/ 49 h 51"/>
                  <a:gd name="T6" fmla="*/ 10 w 42"/>
                  <a:gd name="T7" fmla="*/ 51 h 51"/>
                  <a:gd name="T8" fmla="*/ 10 w 42"/>
                  <a:gd name="T9" fmla="*/ 44 h 51"/>
                  <a:gd name="T10" fmla="*/ 5 w 42"/>
                  <a:gd name="T11" fmla="*/ 37 h 51"/>
                  <a:gd name="T12" fmla="*/ 0 w 42"/>
                  <a:gd name="T13" fmla="*/ 22 h 51"/>
                  <a:gd name="T14" fmla="*/ 10 w 42"/>
                  <a:gd name="T15" fmla="*/ 9 h 51"/>
                  <a:gd name="T16" fmla="*/ 20 w 42"/>
                  <a:gd name="T17" fmla="*/ 7 h 51"/>
                  <a:gd name="T18" fmla="*/ 20 w 42"/>
                  <a:gd name="T19" fmla="*/ 0 h 51"/>
                  <a:gd name="T20" fmla="*/ 27 w 42"/>
                  <a:gd name="T21" fmla="*/ 0 h 51"/>
                  <a:gd name="T22" fmla="*/ 34 w 42"/>
                  <a:gd name="T23" fmla="*/ 0 h 51"/>
                  <a:gd name="T24" fmla="*/ 32 w 42"/>
                  <a:gd name="T25" fmla="*/ 3 h 51"/>
                  <a:gd name="T26" fmla="*/ 41 w 42"/>
                  <a:gd name="T27" fmla="*/ 19 h 51"/>
                  <a:gd name="T28" fmla="*/ 41 w 42"/>
                  <a:gd name="T2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1">
                    <a:moveTo>
                      <a:pt x="41" y="25"/>
                    </a:moveTo>
                    <a:lnTo>
                      <a:pt x="42" y="49"/>
                    </a:lnTo>
                    <a:lnTo>
                      <a:pt x="24" y="49"/>
                    </a:lnTo>
                    <a:lnTo>
                      <a:pt x="10" y="51"/>
                    </a:lnTo>
                    <a:lnTo>
                      <a:pt x="10" y="44"/>
                    </a:lnTo>
                    <a:lnTo>
                      <a:pt x="5" y="37"/>
                    </a:lnTo>
                    <a:lnTo>
                      <a:pt x="0" y="22"/>
                    </a:lnTo>
                    <a:lnTo>
                      <a:pt x="10" y="9"/>
                    </a:lnTo>
                    <a:lnTo>
                      <a:pt x="20" y="7"/>
                    </a:lnTo>
                    <a:lnTo>
                      <a:pt x="20" y="0"/>
                    </a:lnTo>
                    <a:lnTo>
                      <a:pt x="27" y="0"/>
                    </a:lnTo>
                    <a:lnTo>
                      <a:pt x="34" y="0"/>
                    </a:lnTo>
                    <a:lnTo>
                      <a:pt x="32" y="3"/>
                    </a:lnTo>
                    <a:lnTo>
                      <a:pt x="41" y="19"/>
                    </a:lnTo>
                    <a:lnTo>
                      <a:pt x="41"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60" name="Freeform 3123"/>
              <p:cNvSpPr>
                <a:spLocks/>
              </p:cNvSpPr>
              <p:nvPr/>
            </p:nvSpPr>
            <p:spPr bwMode="auto">
              <a:xfrm>
                <a:off x="3852" y="2163"/>
                <a:ext cx="42" cy="51"/>
              </a:xfrm>
              <a:custGeom>
                <a:avLst/>
                <a:gdLst>
                  <a:gd name="T0" fmla="*/ 41 w 42"/>
                  <a:gd name="T1" fmla="*/ 25 h 51"/>
                  <a:gd name="T2" fmla="*/ 42 w 42"/>
                  <a:gd name="T3" fmla="*/ 49 h 51"/>
                  <a:gd name="T4" fmla="*/ 24 w 42"/>
                  <a:gd name="T5" fmla="*/ 49 h 51"/>
                  <a:gd name="T6" fmla="*/ 10 w 42"/>
                  <a:gd name="T7" fmla="*/ 51 h 51"/>
                  <a:gd name="T8" fmla="*/ 10 w 42"/>
                  <a:gd name="T9" fmla="*/ 44 h 51"/>
                  <a:gd name="T10" fmla="*/ 5 w 42"/>
                  <a:gd name="T11" fmla="*/ 37 h 51"/>
                  <a:gd name="T12" fmla="*/ 0 w 42"/>
                  <a:gd name="T13" fmla="*/ 22 h 51"/>
                  <a:gd name="T14" fmla="*/ 10 w 42"/>
                  <a:gd name="T15" fmla="*/ 9 h 51"/>
                  <a:gd name="T16" fmla="*/ 20 w 42"/>
                  <a:gd name="T17" fmla="*/ 7 h 51"/>
                  <a:gd name="T18" fmla="*/ 20 w 42"/>
                  <a:gd name="T19" fmla="*/ 0 h 51"/>
                  <a:gd name="T20" fmla="*/ 27 w 42"/>
                  <a:gd name="T21" fmla="*/ 0 h 51"/>
                  <a:gd name="T22" fmla="*/ 34 w 42"/>
                  <a:gd name="T23" fmla="*/ 0 h 51"/>
                  <a:gd name="T24" fmla="*/ 32 w 42"/>
                  <a:gd name="T25" fmla="*/ 3 h 51"/>
                  <a:gd name="T26" fmla="*/ 41 w 42"/>
                  <a:gd name="T27" fmla="*/ 19 h 51"/>
                  <a:gd name="T28" fmla="*/ 41 w 42"/>
                  <a:gd name="T2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1">
                    <a:moveTo>
                      <a:pt x="41" y="25"/>
                    </a:moveTo>
                    <a:lnTo>
                      <a:pt x="42" y="49"/>
                    </a:lnTo>
                    <a:lnTo>
                      <a:pt x="24" y="49"/>
                    </a:lnTo>
                    <a:lnTo>
                      <a:pt x="10" y="51"/>
                    </a:lnTo>
                    <a:lnTo>
                      <a:pt x="10" y="44"/>
                    </a:lnTo>
                    <a:lnTo>
                      <a:pt x="5" y="37"/>
                    </a:lnTo>
                    <a:lnTo>
                      <a:pt x="0" y="22"/>
                    </a:lnTo>
                    <a:lnTo>
                      <a:pt x="10" y="9"/>
                    </a:lnTo>
                    <a:lnTo>
                      <a:pt x="20" y="7"/>
                    </a:lnTo>
                    <a:lnTo>
                      <a:pt x="20" y="0"/>
                    </a:lnTo>
                    <a:lnTo>
                      <a:pt x="27" y="0"/>
                    </a:lnTo>
                    <a:lnTo>
                      <a:pt x="34" y="0"/>
                    </a:lnTo>
                    <a:lnTo>
                      <a:pt x="32" y="3"/>
                    </a:lnTo>
                    <a:lnTo>
                      <a:pt x="41" y="19"/>
                    </a:lnTo>
                    <a:lnTo>
                      <a:pt x="41"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61" name="Freeform 3124"/>
              <p:cNvSpPr>
                <a:spLocks/>
              </p:cNvSpPr>
              <p:nvPr/>
            </p:nvSpPr>
            <p:spPr bwMode="auto">
              <a:xfrm>
                <a:off x="3613" y="2187"/>
                <a:ext cx="22" cy="51"/>
              </a:xfrm>
              <a:custGeom>
                <a:avLst/>
                <a:gdLst>
                  <a:gd name="T0" fmla="*/ 22 w 22"/>
                  <a:gd name="T1" fmla="*/ 18 h 51"/>
                  <a:gd name="T2" fmla="*/ 22 w 22"/>
                  <a:gd name="T3" fmla="*/ 49 h 51"/>
                  <a:gd name="T4" fmla="*/ 22 w 22"/>
                  <a:gd name="T5" fmla="*/ 49 h 51"/>
                  <a:gd name="T6" fmla="*/ 17 w 22"/>
                  <a:gd name="T7" fmla="*/ 51 h 51"/>
                  <a:gd name="T8" fmla="*/ 17 w 22"/>
                  <a:gd name="T9" fmla="*/ 51 h 51"/>
                  <a:gd name="T10" fmla="*/ 14 w 22"/>
                  <a:gd name="T11" fmla="*/ 51 h 51"/>
                  <a:gd name="T12" fmla="*/ 9 w 22"/>
                  <a:gd name="T13" fmla="*/ 51 h 51"/>
                  <a:gd name="T14" fmla="*/ 9 w 22"/>
                  <a:gd name="T15" fmla="*/ 51 h 51"/>
                  <a:gd name="T16" fmla="*/ 3 w 22"/>
                  <a:gd name="T17" fmla="*/ 51 h 51"/>
                  <a:gd name="T18" fmla="*/ 3 w 22"/>
                  <a:gd name="T19" fmla="*/ 51 h 51"/>
                  <a:gd name="T20" fmla="*/ 3 w 22"/>
                  <a:gd name="T21" fmla="*/ 18 h 51"/>
                  <a:gd name="T22" fmla="*/ 0 w 22"/>
                  <a:gd name="T23" fmla="*/ 8 h 51"/>
                  <a:gd name="T24" fmla="*/ 0 w 22"/>
                  <a:gd name="T25" fmla="*/ 1 h 51"/>
                  <a:gd name="T26" fmla="*/ 19 w 22"/>
                  <a:gd name="T27" fmla="*/ 0 h 51"/>
                  <a:gd name="T28" fmla="*/ 19 w 22"/>
                  <a:gd name="T29" fmla="*/ 18 h 51"/>
                  <a:gd name="T30" fmla="*/ 22 w 22"/>
                  <a:gd name="T31"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51">
                    <a:moveTo>
                      <a:pt x="22" y="18"/>
                    </a:moveTo>
                    <a:lnTo>
                      <a:pt x="22" y="49"/>
                    </a:lnTo>
                    <a:lnTo>
                      <a:pt x="22" y="49"/>
                    </a:lnTo>
                    <a:lnTo>
                      <a:pt x="17" y="51"/>
                    </a:lnTo>
                    <a:lnTo>
                      <a:pt x="17" y="51"/>
                    </a:lnTo>
                    <a:lnTo>
                      <a:pt x="14" y="51"/>
                    </a:lnTo>
                    <a:lnTo>
                      <a:pt x="9" y="51"/>
                    </a:lnTo>
                    <a:lnTo>
                      <a:pt x="9" y="51"/>
                    </a:lnTo>
                    <a:lnTo>
                      <a:pt x="3" y="51"/>
                    </a:lnTo>
                    <a:lnTo>
                      <a:pt x="3" y="51"/>
                    </a:lnTo>
                    <a:lnTo>
                      <a:pt x="3" y="18"/>
                    </a:lnTo>
                    <a:lnTo>
                      <a:pt x="0" y="8"/>
                    </a:lnTo>
                    <a:lnTo>
                      <a:pt x="0" y="1"/>
                    </a:lnTo>
                    <a:lnTo>
                      <a:pt x="19" y="0"/>
                    </a:lnTo>
                    <a:lnTo>
                      <a:pt x="19" y="18"/>
                    </a:lnTo>
                    <a:lnTo>
                      <a:pt x="22" y="1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62" name="Freeform 3125"/>
              <p:cNvSpPr>
                <a:spLocks/>
              </p:cNvSpPr>
              <p:nvPr/>
            </p:nvSpPr>
            <p:spPr bwMode="auto">
              <a:xfrm>
                <a:off x="3613" y="2187"/>
                <a:ext cx="22" cy="51"/>
              </a:xfrm>
              <a:custGeom>
                <a:avLst/>
                <a:gdLst>
                  <a:gd name="T0" fmla="*/ 22 w 22"/>
                  <a:gd name="T1" fmla="*/ 18 h 51"/>
                  <a:gd name="T2" fmla="*/ 22 w 22"/>
                  <a:gd name="T3" fmla="*/ 49 h 51"/>
                  <a:gd name="T4" fmla="*/ 22 w 22"/>
                  <a:gd name="T5" fmla="*/ 49 h 51"/>
                  <a:gd name="T6" fmla="*/ 17 w 22"/>
                  <a:gd name="T7" fmla="*/ 51 h 51"/>
                  <a:gd name="T8" fmla="*/ 17 w 22"/>
                  <a:gd name="T9" fmla="*/ 51 h 51"/>
                  <a:gd name="T10" fmla="*/ 14 w 22"/>
                  <a:gd name="T11" fmla="*/ 51 h 51"/>
                  <a:gd name="T12" fmla="*/ 9 w 22"/>
                  <a:gd name="T13" fmla="*/ 51 h 51"/>
                  <a:gd name="T14" fmla="*/ 9 w 22"/>
                  <a:gd name="T15" fmla="*/ 51 h 51"/>
                  <a:gd name="T16" fmla="*/ 3 w 22"/>
                  <a:gd name="T17" fmla="*/ 51 h 51"/>
                  <a:gd name="T18" fmla="*/ 3 w 22"/>
                  <a:gd name="T19" fmla="*/ 51 h 51"/>
                  <a:gd name="T20" fmla="*/ 3 w 22"/>
                  <a:gd name="T21" fmla="*/ 18 h 51"/>
                  <a:gd name="T22" fmla="*/ 0 w 22"/>
                  <a:gd name="T23" fmla="*/ 8 h 51"/>
                  <a:gd name="T24" fmla="*/ 0 w 22"/>
                  <a:gd name="T25" fmla="*/ 1 h 51"/>
                  <a:gd name="T26" fmla="*/ 19 w 22"/>
                  <a:gd name="T27" fmla="*/ 0 h 51"/>
                  <a:gd name="T28" fmla="*/ 19 w 22"/>
                  <a:gd name="T29" fmla="*/ 18 h 51"/>
                  <a:gd name="T30" fmla="*/ 22 w 22"/>
                  <a:gd name="T31"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51">
                    <a:moveTo>
                      <a:pt x="22" y="18"/>
                    </a:moveTo>
                    <a:lnTo>
                      <a:pt x="22" y="49"/>
                    </a:lnTo>
                    <a:lnTo>
                      <a:pt x="22" y="49"/>
                    </a:lnTo>
                    <a:lnTo>
                      <a:pt x="17" y="51"/>
                    </a:lnTo>
                    <a:lnTo>
                      <a:pt x="17" y="51"/>
                    </a:lnTo>
                    <a:lnTo>
                      <a:pt x="14" y="51"/>
                    </a:lnTo>
                    <a:lnTo>
                      <a:pt x="9" y="51"/>
                    </a:lnTo>
                    <a:lnTo>
                      <a:pt x="9" y="51"/>
                    </a:lnTo>
                    <a:lnTo>
                      <a:pt x="3" y="51"/>
                    </a:lnTo>
                    <a:lnTo>
                      <a:pt x="3" y="51"/>
                    </a:lnTo>
                    <a:lnTo>
                      <a:pt x="3" y="18"/>
                    </a:lnTo>
                    <a:lnTo>
                      <a:pt x="0" y="8"/>
                    </a:lnTo>
                    <a:lnTo>
                      <a:pt x="0" y="1"/>
                    </a:lnTo>
                    <a:lnTo>
                      <a:pt x="19" y="0"/>
                    </a:lnTo>
                    <a:lnTo>
                      <a:pt x="19" y="18"/>
                    </a:lnTo>
                    <a:lnTo>
                      <a:pt x="22"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63" name="Freeform 3126"/>
              <p:cNvSpPr>
                <a:spLocks/>
              </p:cNvSpPr>
              <p:nvPr/>
            </p:nvSpPr>
            <p:spPr bwMode="auto">
              <a:xfrm>
                <a:off x="3622" y="1848"/>
                <a:ext cx="35" cy="35"/>
              </a:xfrm>
              <a:custGeom>
                <a:avLst/>
                <a:gdLst>
                  <a:gd name="T0" fmla="*/ 35 w 35"/>
                  <a:gd name="T1" fmla="*/ 34 h 35"/>
                  <a:gd name="T2" fmla="*/ 0 w 35"/>
                  <a:gd name="T3" fmla="*/ 35 h 35"/>
                  <a:gd name="T4" fmla="*/ 0 w 35"/>
                  <a:gd name="T5" fmla="*/ 35 h 35"/>
                  <a:gd name="T6" fmla="*/ 0 w 35"/>
                  <a:gd name="T7" fmla="*/ 12 h 35"/>
                  <a:gd name="T8" fmla="*/ 0 w 35"/>
                  <a:gd name="T9" fmla="*/ 2 h 35"/>
                  <a:gd name="T10" fmla="*/ 33 w 35"/>
                  <a:gd name="T11" fmla="*/ 0 h 35"/>
                  <a:gd name="T12" fmla="*/ 33 w 35"/>
                  <a:gd name="T13" fmla="*/ 3 h 35"/>
                  <a:gd name="T14" fmla="*/ 35 w 35"/>
                  <a:gd name="T15" fmla="*/ 34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5">
                    <a:moveTo>
                      <a:pt x="35" y="34"/>
                    </a:moveTo>
                    <a:lnTo>
                      <a:pt x="0" y="35"/>
                    </a:lnTo>
                    <a:lnTo>
                      <a:pt x="0" y="35"/>
                    </a:lnTo>
                    <a:lnTo>
                      <a:pt x="0" y="12"/>
                    </a:lnTo>
                    <a:lnTo>
                      <a:pt x="0" y="2"/>
                    </a:lnTo>
                    <a:lnTo>
                      <a:pt x="33" y="0"/>
                    </a:lnTo>
                    <a:lnTo>
                      <a:pt x="33" y="3"/>
                    </a:lnTo>
                    <a:lnTo>
                      <a:pt x="35"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64" name="Freeform 3127"/>
              <p:cNvSpPr>
                <a:spLocks/>
              </p:cNvSpPr>
              <p:nvPr/>
            </p:nvSpPr>
            <p:spPr bwMode="auto">
              <a:xfrm>
                <a:off x="3622" y="1848"/>
                <a:ext cx="35" cy="35"/>
              </a:xfrm>
              <a:custGeom>
                <a:avLst/>
                <a:gdLst>
                  <a:gd name="T0" fmla="*/ 35 w 35"/>
                  <a:gd name="T1" fmla="*/ 34 h 35"/>
                  <a:gd name="T2" fmla="*/ 0 w 35"/>
                  <a:gd name="T3" fmla="*/ 35 h 35"/>
                  <a:gd name="T4" fmla="*/ 0 w 35"/>
                  <a:gd name="T5" fmla="*/ 35 h 35"/>
                  <a:gd name="T6" fmla="*/ 0 w 35"/>
                  <a:gd name="T7" fmla="*/ 12 h 35"/>
                  <a:gd name="T8" fmla="*/ 0 w 35"/>
                  <a:gd name="T9" fmla="*/ 2 h 35"/>
                  <a:gd name="T10" fmla="*/ 33 w 35"/>
                  <a:gd name="T11" fmla="*/ 0 h 35"/>
                  <a:gd name="T12" fmla="*/ 33 w 35"/>
                  <a:gd name="T13" fmla="*/ 3 h 35"/>
                  <a:gd name="T14" fmla="*/ 35 w 35"/>
                  <a:gd name="T15" fmla="*/ 34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5">
                    <a:moveTo>
                      <a:pt x="35" y="34"/>
                    </a:moveTo>
                    <a:lnTo>
                      <a:pt x="0" y="35"/>
                    </a:lnTo>
                    <a:lnTo>
                      <a:pt x="0" y="35"/>
                    </a:lnTo>
                    <a:lnTo>
                      <a:pt x="0" y="12"/>
                    </a:lnTo>
                    <a:lnTo>
                      <a:pt x="0" y="2"/>
                    </a:lnTo>
                    <a:lnTo>
                      <a:pt x="33" y="0"/>
                    </a:lnTo>
                    <a:lnTo>
                      <a:pt x="33" y="3"/>
                    </a:lnTo>
                    <a:lnTo>
                      <a:pt x="35"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65" name="Freeform 3128"/>
              <p:cNvSpPr>
                <a:spLocks/>
              </p:cNvSpPr>
              <p:nvPr/>
            </p:nvSpPr>
            <p:spPr bwMode="auto">
              <a:xfrm>
                <a:off x="3635" y="2205"/>
                <a:ext cx="39" cy="31"/>
              </a:xfrm>
              <a:custGeom>
                <a:avLst/>
                <a:gdLst>
                  <a:gd name="T0" fmla="*/ 39 w 39"/>
                  <a:gd name="T1" fmla="*/ 0 h 31"/>
                  <a:gd name="T2" fmla="*/ 39 w 39"/>
                  <a:gd name="T3" fmla="*/ 31 h 31"/>
                  <a:gd name="T4" fmla="*/ 34 w 39"/>
                  <a:gd name="T5" fmla="*/ 31 h 31"/>
                  <a:gd name="T6" fmla="*/ 34 w 39"/>
                  <a:gd name="T7" fmla="*/ 31 h 31"/>
                  <a:gd name="T8" fmla="*/ 34 w 39"/>
                  <a:gd name="T9" fmla="*/ 31 h 31"/>
                  <a:gd name="T10" fmla="*/ 31 w 39"/>
                  <a:gd name="T11" fmla="*/ 31 h 31"/>
                  <a:gd name="T12" fmla="*/ 31 w 39"/>
                  <a:gd name="T13" fmla="*/ 31 h 31"/>
                  <a:gd name="T14" fmla="*/ 22 w 39"/>
                  <a:gd name="T15" fmla="*/ 31 h 31"/>
                  <a:gd name="T16" fmla="*/ 19 w 39"/>
                  <a:gd name="T17" fmla="*/ 31 h 31"/>
                  <a:gd name="T18" fmla="*/ 19 w 39"/>
                  <a:gd name="T19" fmla="*/ 31 h 31"/>
                  <a:gd name="T20" fmla="*/ 17 w 39"/>
                  <a:gd name="T21" fmla="*/ 31 h 31"/>
                  <a:gd name="T22" fmla="*/ 17 w 39"/>
                  <a:gd name="T23" fmla="*/ 31 h 31"/>
                  <a:gd name="T24" fmla="*/ 2 w 39"/>
                  <a:gd name="T25" fmla="*/ 31 h 31"/>
                  <a:gd name="T26" fmla="*/ 0 w 39"/>
                  <a:gd name="T27" fmla="*/ 31 h 31"/>
                  <a:gd name="T28" fmla="*/ 0 w 39"/>
                  <a:gd name="T29" fmla="*/ 0 h 31"/>
                  <a:gd name="T30" fmla="*/ 12 w 39"/>
                  <a:gd name="T31" fmla="*/ 0 h 31"/>
                  <a:gd name="T32" fmla="*/ 29 w 39"/>
                  <a:gd name="T33" fmla="*/ 0 h 31"/>
                  <a:gd name="T34" fmla="*/ 39 w 39"/>
                  <a:gd name="T3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1">
                    <a:moveTo>
                      <a:pt x="39" y="0"/>
                    </a:moveTo>
                    <a:lnTo>
                      <a:pt x="39" y="31"/>
                    </a:lnTo>
                    <a:lnTo>
                      <a:pt x="34" y="31"/>
                    </a:lnTo>
                    <a:lnTo>
                      <a:pt x="34" y="31"/>
                    </a:lnTo>
                    <a:lnTo>
                      <a:pt x="34" y="31"/>
                    </a:lnTo>
                    <a:lnTo>
                      <a:pt x="31" y="31"/>
                    </a:lnTo>
                    <a:lnTo>
                      <a:pt x="31" y="31"/>
                    </a:lnTo>
                    <a:lnTo>
                      <a:pt x="22" y="31"/>
                    </a:lnTo>
                    <a:lnTo>
                      <a:pt x="19" y="31"/>
                    </a:lnTo>
                    <a:lnTo>
                      <a:pt x="19" y="31"/>
                    </a:lnTo>
                    <a:lnTo>
                      <a:pt x="17" y="31"/>
                    </a:lnTo>
                    <a:lnTo>
                      <a:pt x="17" y="31"/>
                    </a:lnTo>
                    <a:lnTo>
                      <a:pt x="2" y="31"/>
                    </a:lnTo>
                    <a:lnTo>
                      <a:pt x="0" y="31"/>
                    </a:lnTo>
                    <a:lnTo>
                      <a:pt x="0" y="0"/>
                    </a:lnTo>
                    <a:lnTo>
                      <a:pt x="12" y="0"/>
                    </a:lnTo>
                    <a:lnTo>
                      <a:pt x="29"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66" name="Freeform 3129"/>
              <p:cNvSpPr>
                <a:spLocks/>
              </p:cNvSpPr>
              <p:nvPr/>
            </p:nvSpPr>
            <p:spPr bwMode="auto">
              <a:xfrm>
                <a:off x="3635" y="2205"/>
                <a:ext cx="39" cy="31"/>
              </a:xfrm>
              <a:custGeom>
                <a:avLst/>
                <a:gdLst>
                  <a:gd name="T0" fmla="*/ 39 w 39"/>
                  <a:gd name="T1" fmla="*/ 0 h 31"/>
                  <a:gd name="T2" fmla="*/ 39 w 39"/>
                  <a:gd name="T3" fmla="*/ 31 h 31"/>
                  <a:gd name="T4" fmla="*/ 34 w 39"/>
                  <a:gd name="T5" fmla="*/ 31 h 31"/>
                  <a:gd name="T6" fmla="*/ 34 w 39"/>
                  <a:gd name="T7" fmla="*/ 31 h 31"/>
                  <a:gd name="T8" fmla="*/ 34 w 39"/>
                  <a:gd name="T9" fmla="*/ 31 h 31"/>
                  <a:gd name="T10" fmla="*/ 31 w 39"/>
                  <a:gd name="T11" fmla="*/ 31 h 31"/>
                  <a:gd name="T12" fmla="*/ 31 w 39"/>
                  <a:gd name="T13" fmla="*/ 31 h 31"/>
                  <a:gd name="T14" fmla="*/ 22 w 39"/>
                  <a:gd name="T15" fmla="*/ 31 h 31"/>
                  <a:gd name="T16" fmla="*/ 19 w 39"/>
                  <a:gd name="T17" fmla="*/ 31 h 31"/>
                  <a:gd name="T18" fmla="*/ 19 w 39"/>
                  <a:gd name="T19" fmla="*/ 31 h 31"/>
                  <a:gd name="T20" fmla="*/ 17 w 39"/>
                  <a:gd name="T21" fmla="*/ 31 h 31"/>
                  <a:gd name="T22" fmla="*/ 17 w 39"/>
                  <a:gd name="T23" fmla="*/ 31 h 31"/>
                  <a:gd name="T24" fmla="*/ 2 w 39"/>
                  <a:gd name="T25" fmla="*/ 31 h 31"/>
                  <a:gd name="T26" fmla="*/ 0 w 39"/>
                  <a:gd name="T27" fmla="*/ 31 h 31"/>
                  <a:gd name="T28" fmla="*/ 0 w 39"/>
                  <a:gd name="T29" fmla="*/ 0 h 31"/>
                  <a:gd name="T30" fmla="*/ 12 w 39"/>
                  <a:gd name="T31" fmla="*/ 0 h 31"/>
                  <a:gd name="T32" fmla="*/ 29 w 39"/>
                  <a:gd name="T33" fmla="*/ 0 h 31"/>
                  <a:gd name="T34" fmla="*/ 39 w 39"/>
                  <a:gd name="T3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1">
                    <a:moveTo>
                      <a:pt x="39" y="0"/>
                    </a:moveTo>
                    <a:lnTo>
                      <a:pt x="39" y="31"/>
                    </a:lnTo>
                    <a:lnTo>
                      <a:pt x="34" y="31"/>
                    </a:lnTo>
                    <a:lnTo>
                      <a:pt x="34" y="31"/>
                    </a:lnTo>
                    <a:lnTo>
                      <a:pt x="34" y="31"/>
                    </a:lnTo>
                    <a:lnTo>
                      <a:pt x="31" y="31"/>
                    </a:lnTo>
                    <a:lnTo>
                      <a:pt x="31" y="31"/>
                    </a:lnTo>
                    <a:lnTo>
                      <a:pt x="22" y="31"/>
                    </a:lnTo>
                    <a:lnTo>
                      <a:pt x="19" y="31"/>
                    </a:lnTo>
                    <a:lnTo>
                      <a:pt x="19" y="31"/>
                    </a:lnTo>
                    <a:lnTo>
                      <a:pt x="17" y="31"/>
                    </a:lnTo>
                    <a:lnTo>
                      <a:pt x="17" y="31"/>
                    </a:lnTo>
                    <a:lnTo>
                      <a:pt x="2" y="31"/>
                    </a:lnTo>
                    <a:lnTo>
                      <a:pt x="0" y="31"/>
                    </a:lnTo>
                    <a:lnTo>
                      <a:pt x="0" y="0"/>
                    </a:lnTo>
                    <a:lnTo>
                      <a:pt x="12" y="0"/>
                    </a:lnTo>
                    <a:lnTo>
                      <a:pt x="29"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67" name="Freeform 3130"/>
              <p:cNvSpPr>
                <a:spLocks/>
              </p:cNvSpPr>
              <p:nvPr/>
            </p:nvSpPr>
            <p:spPr bwMode="auto">
              <a:xfrm>
                <a:off x="3708" y="2122"/>
                <a:ext cx="44" cy="56"/>
              </a:xfrm>
              <a:custGeom>
                <a:avLst/>
                <a:gdLst>
                  <a:gd name="T0" fmla="*/ 42 w 44"/>
                  <a:gd name="T1" fmla="*/ 19 h 56"/>
                  <a:gd name="T2" fmla="*/ 44 w 44"/>
                  <a:gd name="T3" fmla="*/ 56 h 56"/>
                  <a:gd name="T4" fmla="*/ 13 w 44"/>
                  <a:gd name="T5" fmla="*/ 56 h 56"/>
                  <a:gd name="T6" fmla="*/ 2 w 44"/>
                  <a:gd name="T7" fmla="*/ 56 h 56"/>
                  <a:gd name="T8" fmla="*/ 2 w 44"/>
                  <a:gd name="T9" fmla="*/ 56 h 56"/>
                  <a:gd name="T10" fmla="*/ 0 w 44"/>
                  <a:gd name="T11" fmla="*/ 16 h 56"/>
                  <a:gd name="T12" fmla="*/ 0 w 44"/>
                  <a:gd name="T13" fmla="*/ 2 h 56"/>
                  <a:gd name="T14" fmla="*/ 15 w 44"/>
                  <a:gd name="T15" fmla="*/ 2 h 56"/>
                  <a:gd name="T16" fmla="*/ 30 w 44"/>
                  <a:gd name="T17" fmla="*/ 0 h 56"/>
                  <a:gd name="T18" fmla="*/ 34 w 44"/>
                  <a:gd name="T19" fmla="*/ 0 h 56"/>
                  <a:gd name="T20" fmla="*/ 36 w 44"/>
                  <a:gd name="T21" fmla="*/ 19 h 56"/>
                  <a:gd name="T22" fmla="*/ 42 w 44"/>
                  <a:gd name="T23"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6">
                    <a:moveTo>
                      <a:pt x="42" y="19"/>
                    </a:moveTo>
                    <a:lnTo>
                      <a:pt x="44" y="56"/>
                    </a:lnTo>
                    <a:lnTo>
                      <a:pt x="13" y="56"/>
                    </a:lnTo>
                    <a:lnTo>
                      <a:pt x="2" y="56"/>
                    </a:lnTo>
                    <a:lnTo>
                      <a:pt x="2" y="56"/>
                    </a:lnTo>
                    <a:lnTo>
                      <a:pt x="0" y="16"/>
                    </a:lnTo>
                    <a:lnTo>
                      <a:pt x="0" y="2"/>
                    </a:lnTo>
                    <a:lnTo>
                      <a:pt x="15" y="2"/>
                    </a:lnTo>
                    <a:lnTo>
                      <a:pt x="30" y="0"/>
                    </a:lnTo>
                    <a:lnTo>
                      <a:pt x="34" y="0"/>
                    </a:lnTo>
                    <a:lnTo>
                      <a:pt x="36" y="19"/>
                    </a:lnTo>
                    <a:lnTo>
                      <a:pt x="42" y="1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68" name="Freeform 3131"/>
              <p:cNvSpPr>
                <a:spLocks/>
              </p:cNvSpPr>
              <p:nvPr/>
            </p:nvSpPr>
            <p:spPr bwMode="auto">
              <a:xfrm>
                <a:off x="3708" y="2122"/>
                <a:ext cx="44" cy="56"/>
              </a:xfrm>
              <a:custGeom>
                <a:avLst/>
                <a:gdLst>
                  <a:gd name="T0" fmla="*/ 42 w 44"/>
                  <a:gd name="T1" fmla="*/ 19 h 56"/>
                  <a:gd name="T2" fmla="*/ 44 w 44"/>
                  <a:gd name="T3" fmla="*/ 56 h 56"/>
                  <a:gd name="T4" fmla="*/ 13 w 44"/>
                  <a:gd name="T5" fmla="*/ 56 h 56"/>
                  <a:gd name="T6" fmla="*/ 2 w 44"/>
                  <a:gd name="T7" fmla="*/ 56 h 56"/>
                  <a:gd name="T8" fmla="*/ 2 w 44"/>
                  <a:gd name="T9" fmla="*/ 56 h 56"/>
                  <a:gd name="T10" fmla="*/ 0 w 44"/>
                  <a:gd name="T11" fmla="*/ 16 h 56"/>
                  <a:gd name="T12" fmla="*/ 0 w 44"/>
                  <a:gd name="T13" fmla="*/ 2 h 56"/>
                  <a:gd name="T14" fmla="*/ 15 w 44"/>
                  <a:gd name="T15" fmla="*/ 2 h 56"/>
                  <a:gd name="T16" fmla="*/ 30 w 44"/>
                  <a:gd name="T17" fmla="*/ 0 h 56"/>
                  <a:gd name="T18" fmla="*/ 34 w 44"/>
                  <a:gd name="T19" fmla="*/ 0 h 56"/>
                  <a:gd name="T20" fmla="*/ 36 w 44"/>
                  <a:gd name="T21" fmla="*/ 19 h 56"/>
                  <a:gd name="T22" fmla="*/ 42 w 44"/>
                  <a:gd name="T23"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6">
                    <a:moveTo>
                      <a:pt x="42" y="19"/>
                    </a:moveTo>
                    <a:lnTo>
                      <a:pt x="44" y="56"/>
                    </a:lnTo>
                    <a:lnTo>
                      <a:pt x="13" y="56"/>
                    </a:lnTo>
                    <a:lnTo>
                      <a:pt x="2" y="56"/>
                    </a:lnTo>
                    <a:lnTo>
                      <a:pt x="2" y="56"/>
                    </a:lnTo>
                    <a:lnTo>
                      <a:pt x="0" y="16"/>
                    </a:lnTo>
                    <a:lnTo>
                      <a:pt x="0" y="2"/>
                    </a:lnTo>
                    <a:lnTo>
                      <a:pt x="15" y="2"/>
                    </a:lnTo>
                    <a:lnTo>
                      <a:pt x="30" y="0"/>
                    </a:lnTo>
                    <a:lnTo>
                      <a:pt x="34" y="0"/>
                    </a:lnTo>
                    <a:lnTo>
                      <a:pt x="36" y="19"/>
                    </a:lnTo>
                    <a:lnTo>
                      <a:pt x="42"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69" name="Freeform 3132"/>
              <p:cNvSpPr>
                <a:spLocks/>
              </p:cNvSpPr>
              <p:nvPr/>
            </p:nvSpPr>
            <p:spPr bwMode="auto">
              <a:xfrm>
                <a:off x="3540" y="2083"/>
                <a:ext cx="39" cy="41"/>
              </a:xfrm>
              <a:custGeom>
                <a:avLst/>
                <a:gdLst>
                  <a:gd name="T0" fmla="*/ 39 w 39"/>
                  <a:gd name="T1" fmla="*/ 16 h 41"/>
                  <a:gd name="T2" fmla="*/ 39 w 39"/>
                  <a:gd name="T3" fmla="*/ 41 h 41"/>
                  <a:gd name="T4" fmla="*/ 0 w 39"/>
                  <a:gd name="T5" fmla="*/ 41 h 41"/>
                  <a:gd name="T6" fmla="*/ 0 w 39"/>
                  <a:gd name="T7" fmla="*/ 41 h 41"/>
                  <a:gd name="T8" fmla="*/ 0 w 39"/>
                  <a:gd name="T9" fmla="*/ 39 h 41"/>
                  <a:gd name="T10" fmla="*/ 0 w 39"/>
                  <a:gd name="T11" fmla="*/ 39 h 41"/>
                  <a:gd name="T12" fmla="*/ 0 w 39"/>
                  <a:gd name="T13" fmla="*/ 38 h 41"/>
                  <a:gd name="T14" fmla="*/ 0 w 39"/>
                  <a:gd name="T15" fmla="*/ 38 h 41"/>
                  <a:gd name="T16" fmla="*/ 0 w 39"/>
                  <a:gd name="T17" fmla="*/ 38 h 41"/>
                  <a:gd name="T18" fmla="*/ 0 w 39"/>
                  <a:gd name="T19" fmla="*/ 38 h 41"/>
                  <a:gd name="T20" fmla="*/ 0 w 39"/>
                  <a:gd name="T21" fmla="*/ 34 h 41"/>
                  <a:gd name="T22" fmla="*/ 0 w 39"/>
                  <a:gd name="T23" fmla="*/ 33 h 41"/>
                  <a:gd name="T24" fmla="*/ 0 w 39"/>
                  <a:gd name="T25" fmla="*/ 24 h 41"/>
                  <a:gd name="T26" fmla="*/ 0 w 39"/>
                  <a:gd name="T27" fmla="*/ 22 h 41"/>
                  <a:gd name="T28" fmla="*/ 0 w 39"/>
                  <a:gd name="T29" fmla="*/ 21 h 41"/>
                  <a:gd name="T30" fmla="*/ 0 w 39"/>
                  <a:gd name="T31" fmla="*/ 19 h 41"/>
                  <a:gd name="T32" fmla="*/ 0 w 39"/>
                  <a:gd name="T33" fmla="*/ 19 h 41"/>
                  <a:gd name="T34" fmla="*/ 0 w 39"/>
                  <a:gd name="T35" fmla="*/ 17 h 41"/>
                  <a:gd name="T36" fmla="*/ 0 w 39"/>
                  <a:gd name="T37" fmla="*/ 17 h 41"/>
                  <a:gd name="T38" fmla="*/ 0 w 39"/>
                  <a:gd name="T39" fmla="*/ 16 h 41"/>
                  <a:gd name="T40" fmla="*/ 0 w 39"/>
                  <a:gd name="T41" fmla="*/ 16 h 41"/>
                  <a:gd name="T42" fmla="*/ 0 w 39"/>
                  <a:gd name="T43" fmla="*/ 14 h 41"/>
                  <a:gd name="T44" fmla="*/ 0 w 39"/>
                  <a:gd name="T45" fmla="*/ 12 h 41"/>
                  <a:gd name="T46" fmla="*/ 0 w 39"/>
                  <a:gd name="T47" fmla="*/ 12 h 41"/>
                  <a:gd name="T48" fmla="*/ 0 w 39"/>
                  <a:gd name="T49" fmla="*/ 12 h 41"/>
                  <a:gd name="T50" fmla="*/ 0 w 39"/>
                  <a:gd name="T51" fmla="*/ 12 h 41"/>
                  <a:gd name="T52" fmla="*/ 0 w 39"/>
                  <a:gd name="T53" fmla="*/ 11 h 41"/>
                  <a:gd name="T54" fmla="*/ 0 w 39"/>
                  <a:gd name="T55" fmla="*/ 11 h 41"/>
                  <a:gd name="T56" fmla="*/ 0 w 39"/>
                  <a:gd name="T57" fmla="*/ 9 h 41"/>
                  <a:gd name="T58" fmla="*/ 0 w 39"/>
                  <a:gd name="T59" fmla="*/ 7 h 41"/>
                  <a:gd name="T60" fmla="*/ 0 w 39"/>
                  <a:gd name="T61" fmla="*/ 7 h 41"/>
                  <a:gd name="T62" fmla="*/ 0 w 39"/>
                  <a:gd name="T63" fmla="*/ 2 h 41"/>
                  <a:gd name="T64" fmla="*/ 0 w 39"/>
                  <a:gd name="T65" fmla="*/ 2 h 41"/>
                  <a:gd name="T66" fmla="*/ 0 w 39"/>
                  <a:gd name="T67" fmla="*/ 0 h 41"/>
                  <a:gd name="T68" fmla="*/ 39 w 39"/>
                  <a:gd name="T69" fmla="*/ 2 h 41"/>
                  <a:gd name="T70" fmla="*/ 39 w 39"/>
                  <a:gd name="T71"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41">
                    <a:moveTo>
                      <a:pt x="39" y="16"/>
                    </a:moveTo>
                    <a:lnTo>
                      <a:pt x="39" y="41"/>
                    </a:lnTo>
                    <a:lnTo>
                      <a:pt x="0" y="41"/>
                    </a:lnTo>
                    <a:lnTo>
                      <a:pt x="0" y="41"/>
                    </a:lnTo>
                    <a:lnTo>
                      <a:pt x="0" y="39"/>
                    </a:lnTo>
                    <a:lnTo>
                      <a:pt x="0" y="39"/>
                    </a:lnTo>
                    <a:lnTo>
                      <a:pt x="0" y="38"/>
                    </a:lnTo>
                    <a:lnTo>
                      <a:pt x="0" y="38"/>
                    </a:lnTo>
                    <a:lnTo>
                      <a:pt x="0" y="38"/>
                    </a:lnTo>
                    <a:lnTo>
                      <a:pt x="0" y="38"/>
                    </a:lnTo>
                    <a:lnTo>
                      <a:pt x="0" y="34"/>
                    </a:lnTo>
                    <a:lnTo>
                      <a:pt x="0" y="33"/>
                    </a:lnTo>
                    <a:lnTo>
                      <a:pt x="0" y="24"/>
                    </a:lnTo>
                    <a:lnTo>
                      <a:pt x="0" y="22"/>
                    </a:lnTo>
                    <a:lnTo>
                      <a:pt x="0" y="21"/>
                    </a:lnTo>
                    <a:lnTo>
                      <a:pt x="0" y="19"/>
                    </a:lnTo>
                    <a:lnTo>
                      <a:pt x="0" y="19"/>
                    </a:lnTo>
                    <a:lnTo>
                      <a:pt x="0" y="17"/>
                    </a:lnTo>
                    <a:lnTo>
                      <a:pt x="0" y="17"/>
                    </a:lnTo>
                    <a:lnTo>
                      <a:pt x="0" y="16"/>
                    </a:lnTo>
                    <a:lnTo>
                      <a:pt x="0" y="16"/>
                    </a:lnTo>
                    <a:lnTo>
                      <a:pt x="0" y="14"/>
                    </a:lnTo>
                    <a:lnTo>
                      <a:pt x="0" y="12"/>
                    </a:lnTo>
                    <a:lnTo>
                      <a:pt x="0" y="12"/>
                    </a:lnTo>
                    <a:lnTo>
                      <a:pt x="0" y="12"/>
                    </a:lnTo>
                    <a:lnTo>
                      <a:pt x="0" y="12"/>
                    </a:lnTo>
                    <a:lnTo>
                      <a:pt x="0" y="11"/>
                    </a:lnTo>
                    <a:lnTo>
                      <a:pt x="0" y="11"/>
                    </a:lnTo>
                    <a:lnTo>
                      <a:pt x="0" y="9"/>
                    </a:lnTo>
                    <a:lnTo>
                      <a:pt x="0" y="7"/>
                    </a:lnTo>
                    <a:lnTo>
                      <a:pt x="0" y="7"/>
                    </a:lnTo>
                    <a:lnTo>
                      <a:pt x="0" y="2"/>
                    </a:lnTo>
                    <a:lnTo>
                      <a:pt x="0" y="2"/>
                    </a:lnTo>
                    <a:lnTo>
                      <a:pt x="0" y="0"/>
                    </a:lnTo>
                    <a:lnTo>
                      <a:pt x="39" y="2"/>
                    </a:lnTo>
                    <a:lnTo>
                      <a:pt x="39" y="1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70" name="Freeform 3133"/>
              <p:cNvSpPr>
                <a:spLocks/>
              </p:cNvSpPr>
              <p:nvPr/>
            </p:nvSpPr>
            <p:spPr bwMode="auto">
              <a:xfrm>
                <a:off x="3540" y="2083"/>
                <a:ext cx="39" cy="41"/>
              </a:xfrm>
              <a:custGeom>
                <a:avLst/>
                <a:gdLst>
                  <a:gd name="T0" fmla="*/ 39 w 39"/>
                  <a:gd name="T1" fmla="*/ 16 h 41"/>
                  <a:gd name="T2" fmla="*/ 39 w 39"/>
                  <a:gd name="T3" fmla="*/ 41 h 41"/>
                  <a:gd name="T4" fmla="*/ 0 w 39"/>
                  <a:gd name="T5" fmla="*/ 41 h 41"/>
                  <a:gd name="T6" fmla="*/ 0 w 39"/>
                  <a:gd name="T7" fmla="*/ 41 h 41"/>
                  <a:gd name="T8" fmla="*/ 0 w 39"/>
                  <a:gd name="T9" fmla="*/ 39 h 41"/>
                  <a:gd name="T10" fmla="*/ 0 w 39"/>
                  <a:gd name="T11" fmla="*/ 39 h 41"/>
                  <a:gd name="T12" fmla="*/ 0 w 39"/>
                  <a:gd name="T13" fmla="*/ 38 h 41"/>
                  <a:gd name="T14" fmla="*/ 0 w 39"/>
                  <a:gd name="T15" fmla="*/ 38 h 41"/>
                  <a:gd name="T16" fmla="*/ 0 w 39"/>
                  <a:gd name="T17" fmla="*/ 38 h 41"/>
                  <a:gd name="T18" fmla="*/ 0 w 39"/>
                  <a:gd name="T19" fmla="*/ 38 h 41"/>
                  <a:gd name="T20" fmla="*/ 0 w 39"/>
                  <a:gd name="T21" fmla="*/ 34 h 41"/>
                  <a:gd name="T22" fmla="*/ 0 w 39"/>
                  <a:gd name="T23" fmla="*/ 33 h 41"/>
                  <a:gd name="T24" fmla="*/ 0 w 39"/>
                  <a:gd name="T25" fmla="*/ 24 h 41"/>
                  <a:gd name="T26" fmla="*/ 0 w 39"/>
                  <a:gd name="T27" fmla="*/ 22 h 41"/>
                  <a:gd name="T28" fmla="*/ 0 w 39"/>
                  <a:gd name="T29" fmla="*/ 21 h 41"/>
                  <a:gd name="T30" fmla="*/ 0 w 39"/>
                  <a:gd name="T31" fmla="*/ 19 h 41"/>
                  <a:gd name="T32" fmla="*/ 0 w 39"/>
                  <a:gd name="T33" fmla="*/ 19 h 41"/>
                  <a:gd name="T34" fmla="*/ 0 w 39"/>
                  <a:gd name="T35" fmla="*/ 17 h 41"/>
                  <a:gd name="T36" fmla="*/ 0 w 39"/>
                  <a:gd name="T37" fmla="*/ 17 h 41"/>
                  <a:gd name="T38" fmla="*/ 0 w 39"/>
                  <a:gd name="T39" fmla="*/ 16 h 41"/>
                  <a:gd name="T40" fmla="*/ 0 w 39"/>
                  <a:gd name="T41" fmla="*/ 16 h 41"/>
                  <a:gd name="T42" fmla="*/ 0 w 39"/>
                  <a:gd name="T43" fmla="*/ 14 h 41"/>
                  <a:gd name="T44" fmla="*/ 0 w 39"/>
                  <a:gd name="T45" fmla="*/ 12 h 41"/>
                  <a:gd name="T46" fmla="*/ 0 w 39"/>
                  <a:gd name="T47" fmla="*/ 12 h 41"/>
                  <a:gd name="T48" fmla="*/ 0 w 39"/>
                  <a:gd name="T49" fmla="*/ 12 h 41"/>
                  <a:gd name="T50" fmla="*/ 0 w 39"/>
                  <a:gd name="T51" fmla="*/ 12 h 41"/>
                  <a:gd name="T52" fmla="*/ 0 w 39"/>
                  <a:gd name="T53" fmla="*/ 11 h 41"/>
                  <a:gd name="T54" fmla="*/ 0 w 39"/>
                  <a:gd name="T55" fmla="*/ 11 h 41"/>
                  <a:gd name="T56" fmla="*/ 0 w 39"/>
                  <a:gd name="T57" fmla="*/ 9 h 41"/>
                  <a:gd name="T58" fmla="*/ 0 w 39"/>
                  <a:gd name="T59" fmla="*/ 7 h 41"/>
                  <a:gd name="T60" fmla="*/ 0 w 39"/>
                  <a:gd name="T61" fmla="*/ 7 h 41"/>
                  <a:gd name="T62" fmla="*/ 0 w 39"/>
                  <a:gd name="T63" fmla="*/ 2 h 41"/>
                  <a:gd name="T64" fmla="*/ 0 w 39"/>
                  <a:gd name="T65" fmla="*/ 2 h 41"/>
                  <a:gd name="T66" fmla="*/ 0 w 39"/>
                  <a:gd name="T67" fmla="*/ 0 h 41"/>
                  <a:gd name="T68" fmla="*/ 39 w 39"/>
                  <a:gd name="T69" fmla="*/ 2 h 41"/>
                  <a:gd name="T70" fmla="*/ 39 w 39"/>
                  <a:gd name="T71"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41">
                    <a:moveTo>
                      <a:pt x="39" y="16"/>
                    </a:moveTo>
                    <a:lnTo>
                      <a:pt x="39" y="41"/>
                    </a:lnTo>
                    <a:lnTo>
                      <a:pt x="0" y="41"/>
                    </a:lnTo>
                    <a:lnTo>
                      <a:pt x="0" y="41"/>
                    </a:lnTo>
                    <a:lnTo>
                      <a:pt x="0" y="39"/>
                    </a:lnTo>
                    <a:lnTo>
                      <a:pt x="0" y="39"/>
                    </a:lnTo>
                    <a:lnTo>
                      <a:pt x="0" y="38"/>
                    </a:lnTo>
                    <a:lnTo>
                      <a:pt x="0" y="38"/>
                    </a:lnTo>
                    <a:lnTo>
                      <a:pt x="0" y="38"/>
                    </a:lnTo>
                    <a:lnTo>
                      <a:pt x="0" y="38"/>
                    </a:lnTo>
                    <a:lnTo>
                      <a:pt x="0" y="34"/>
                    </a:lnTo>
                    <a:lnTo>
                      <a:pt x="0" y="33"/>
                    </a:lnTo>
                    <a:lnTo>
                      <a:pt x="0" y="24"/>
                    </a:lnTo>
                    <a:lnTo>
                      <a:pt x="0" y="22"/>
                    </a:lnTo>
                    <a:lnTo>
                      <a:pt x="0" y="21"/>
                    </a:lnTo>
                    <a:lnTo>
                      <a:pt x="0" y="19"/>
                    </a:lnTo>
                    <a:lnTo>
                      <a:pt x="0" y="19"/>
                    </a:lnTo>
                    <a:lnTo>
                      <a:pt x="0" y="17"/>
                    </a:lnTo>
                    <a:lnTo>
                      <a:pt x="0" y="17"/>
                    </a:lnTo>
                    <a:lnTo>
                      <a:pt x="0" y="16"/>
                    </a:lnTo>
                    <a:lnTo>
                      <a:pt x="0" y="16"/>
                    </a:lnTo>
                    <a:lnTo>
                      <a:pt x="0" y="14"/>
                    </a:lnTo>
                    <a:lnTo>
                      <a:pt x="0" y="12"/>
                    </a:lnTo>
                    <a:lnTo>
                      <a:pt x="0" y="12"/>
                    </a:lnTo>
                    <a:lnTo>
                      <a:pt x="0" y="12"/>
                    </a:lnTo>
                    <a:lnTo>
                      <a:pt x="0" y="12"/>
                    </a:lnTo>
                    <a:lnTo>
                      <a:pt x="0" y="11"/>
                    </a:lnTo>
                    <a:lnTo>
                      <a:pt x="0" y="11"/>
                    </a:lnTo>
                    <a:lnTo>
                      <a:pt x="0" y="9"/>
                    </a:lnTo>
                    <a:lnTo>
                      <a:pt x="0" y="7"/>
                    </a:lnTo>
                    <a:lnTo>
                      <a:pt x="0" y="7"/>
                    </a:lnTo>
                    <a:lnTo>
                      <a:pt x="0" y="2"/>
                    </a:lnTo>
                    <a:lnTo>
                      <a:pt x="0" y="2"/>
                    </a:lnTo>
                    <a:lnTo>
                      <a:pt x="0" y="0"/>
                    </a:lnTo>
                    <a:lnTo>
                      <a:pt x="39" y="2"/>
                    </a:lnTo>
                    <a:lnTo>
                      <a:pt x="39"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71" name="Freeform 3134"/>
              <p:cNvSpPr>
                <a:spLocks/>
              </p:cNvSpPr>
              <p:nvPr/>
            </p:nvSpPr>
            <p:spPr bwMode="auto">
              <a:xfrm>
                <a:off x="3760" y="1982"/>
                <a:ext cx="33" cy="44"/>
              </a:xfrm>
              <a:custGeom>
                <a:avLst/>
                <a:gdLst>
                  <a:gd name="T0" fmla="*/ 33 w 33"/>
                  <a:gd name="T1" fmla="*/ 12 h 44"/>
                  <a:gd name="T2" fmla="*/ 33 w 33"/>
                  <a:gd name="T3" fmla="*/ 22 h 44"/>
                  <a:gd name="T4" fmla="*/ 33 w 33"/>
                  <a:gd name="T5" fmla="*/ 44 h 44"/>
                  <a:gd name="T6" fmla="*/ 26 w 33"/>
                  <a:gd name="T7" fmla="*/ 37 h 44"/>
                  <a:gd name="T8" fmla="*/ 14 w 33"/>
                  <a:gd name="T9" fmla="*/ 37 h 44"/>
                  <a:gd name="T10" fmla="*/ 9 w 33"/>
                  <a:gd name="T11" fmla="*/ 29 h 44"/>
                  <a:gd name="T12" fmla="*/ 4 w 33"/>
                  <a:gd name="T13" fmla="*/ 30 h 44"/>
                  <a:gd name="T14" fmla="*/ 2 w 33"/>
                  <a:gd name="T15" fmla="*/ 29 h 44"/>
                  <a:gd name="T16" fmla="*/ 0 w 33"/>
                  <a:gd name="T17" fmla="*/ 29 h 44"/>
                  <a:gd name="T18" fmla="*/ 0 w 33"/>
                  <a:gd name="T19" fmla="*/ 15 h 44"/>
                  <a:gd name="T20" fmla="*/ 11 w 33"/>
                  <a:gd name="T21" fmla="*/ 15 h 44"/>
                  <a:gd name="T22" fmla="*/ 11 w 33"/>
                  <a:gd name="T23" fmla="*/ 0 h 44"/>
                  <a:gd name="T24" fmla="*/ 16 w 33"/>
                  <a:gd name="T25" fmla="*/ 0 h 44"/>
                  <a:gd name="T26" fmla="*/ 16 w 33"/>
                  <a:gd name="T27" fmla="*/ 7 h 44"/>
                  <a:gd name="T28" fmla="*/ 21 w 33"/>
                  <a:gd name="T29" fmla="*/ 7 h 44"/>
                  <a:gd name="T30" fmla="*/ 21 w 33"/>
                  <a:gd name="T31" fmla="*/ 12 h 44"/>
                  <a:gd name="T32" fmla="*/ 33 w 33"/>
                  <a:gd name="T3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44">
                    <a:moveTo>
                      <a:pt x="33" y="12"/>
                    </a:moveTo>
                    <a:lnTo>
                      <a:pt x="33" y="22"/>
                    </a:lnTo>
                    <a:lnTo>
                      <a:pt x="33" y="44"/>
                    </a:lnTo>
                    <a:lnTo>
                      <a:pt x="26" y="37"/>
                    </a:lnTo>
                    <a:lnTo>
                      <a:pt x="14" y="37"/>
                    </a:lnTo>
                    <a:lnTo>
                      <a:pt x="9" y="29"/>
                    </a:lnTo>
                    <a:lnTo>
                      <a:pt x="4" y="30"/>
                    </a:lnTo>
                    <a:lnTo>
                      <a:pt x="2" y="29"/>
                    </a:lnTo>
                    <a:lnTo>
                      <a:pt x="0" y="29"/>
                    </a:lnTo>
                    <a:lnTo>
                      <a:pt x="0" y="15"/>
                    </a:lnTo>
                    <a:lnTo>
                      <a:pt x="11" y="15"/>
                    </a:lnTo>
                    <a:lnTo>
                      <a:pt x="11" y="0"/>
                    </a:lnTo>
                    <a:lnTo>
                      <a:pt x="16" y="0"/>
                    </a:lnTo>
                    <a:lnTo>
                      <a:pt x="16" y="7"/>
                    </a:lnTo>
                    <a:lnTo>
                      <a:pt x="21" y="7"/>
                    </a:lnTo>
                    <a:lnTo>
                      <a:pt x="21" y="12"/>
                    </a:lnTo>
                    <a:lnTo>
                      <a:pt x="33" y="1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72" name="Freeform 3135"/>
              <p:cNvSpPr>
                <a:spLocks/>
              </p:cNvSpPr>
              <p:nvPr/>
            </p:nvSpPr>
            <p:spPr bwMode="auto">
              <a:xfrm>
                <a:off x="3760" y="1982"/>
                <a:ext cx="33" cy="44"/>
              </a:xfrm>
              <a:custGeom>
                <a:avLst/>
                <a:gdLst>
                  <a:gd name="T0" fmla="*/ 33 w 33"/>
                  <a:gd name="T1" fmla="*/ 12 h 44"/>
                  <a:gd name="T2" fmla="*/ 33 w 33"/>
                  <a:gd name="T3" fmla="*/ 22 h 44"/>
                  <a:gd name="T4" fmla="*/ 33 w 33"/>
                  <a:gd name="T5" fmla="*/ 44 h 44"/>
                  <a:gd name="T6" fmla="*/ 26 w 33"/>
                  <a:gd name="T7" fmla="*/ 37 h 44"/>
                  <a:gd name="T8" fmla="*/ 14 w 33"/>
                  <a:gd name="T9" fmla="*/ 37 h 44"/>
                  <a:gd name="T10" fmla="*/ 9 w 33"/>
                  <a:gd name="T11" fmla="*/ 29 h 44"/>
                  <a:gd name="T12" fmla="*/ 4 w 33"/>
                  <a:gd name="T13" fmla="*/ 30 h 44"/>
                  <a:gd name="T14" fmla="*/ 2 w 33"/>
                  <a:gd name="T15" fmla="*/ 29 h 44"/>
                  <a:gd name="T16" fmla="*/ 0 w 33"/>
                  <a:gd name="T17" fmla="*/ 29 h 44"/>
                  <a:gd name="T18" fmla="*/ 0 w 33"/>
                  <a:gd name="T19" fmla="*/ 15 h 44"/>
                  <a:gd name="T20" fmla="*/ 11 w 33"/>
                  <a:gd name="T21" fmla="*/ 15 h 44"/>
                  <a:gd name="T22" fmla="*/ 11 w 33"/>
                  <a:gd name="T23" fmla="*/ 0 h 44"/>
                  <a:gd name="T24" fmla="*/ 16 w 33"/>
                  <a:gd name="T25" fmla="*/ 0 h 44"/>
                  <a:gd name="T26" fmla="*/ 16 w 33"/>
                  <a:gd name="T27" fmla="*/ 7 h 44"/>
                  <a:gd name="T28" fmla="*/ 21 w 33"/>
                  <a:gd name="T29" fmla="*/ 7 h 44"/>
                  <a:gd name="T30" fmla="*/ 21 w 33"/>
                  <a:gd name="T31" fmla="*/ 12 h 44"/>
                  <a:gd name="T32" fmla="*/ 33 w 33"/>
                  <a:gd name="T3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44">
                    <a:moveTo>
                      <a:pt x="33" y="12"/>
                    </a:moveTo>
                    <a:lnTo>
                      <a:pt x="33" y="22"/>
                    </a:lnTo>
                    <a:lnTo>
                      <a:pt x="33" y="44"/>
                    </a:lnTo>
                    <a:lnTo>
                      <a:pt x="26" y="37"/>
                    </a:lnTo>
                    <a:lnTo>
                      <a:pt x="14" y="37"/>
                    </a:lnTo>
                    <a:lnTo>
                      <a:pt x="9" y="29"/>
                    </a:lnTo>
                    <a:lnTo>
                      <a:pt x="4" y="30"/>
                    </a:lnTo>
                    <a:lnTo>
                      <a:pt x="2" y="29"/>
                    </a:lnTo>
                    <a:lnTo>
                      <a:pt x="0" y="29"/>
                    </a:lnTo>
                    <a:lnTo>
                      <a:pt x="0" y="15"/>
                    </a:lnTo>
                    <a:lnTo>
                      <a:pt x="11" y="15"/>
                    </a:lnTo>
                    <a:lnTo>
                      <a:pt x="11" y="0"/>
                    </a:lnTo>
                    <a:lnTo>
                      <a:pt x="16" y="0"/>
                    </a:lnTo>
                    <a:lnTo>
                      <a:pt x="16" y="7"/>
                    </a:lnTo>
                    <a:lnTo>
                      <a:pt x="21" y="7"/>
                    </a:lnTo>
                    <a:lnTo>
                      <a:pt x="21" y="12"/>
                    </a:lnTo>
                    <a:lnTo>
                      <a:pt x="33"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73" name="Freeform 3136"/>
              <p:cNvSpPr>
                <a:spLocks/>
              </p:cNvSpPr>
              <p:nvPr/>
            </p:nvSpPr>
            <p:spPr bwMode="auto">
              <a:xfrm>
                <a:off x="3786" y="2060"/>
                <a:ext cx="34" cy="47"/>
              </a:xfrm>
              <a:custGeom>
                <a:avLst/>
                <a:gdLst>
                  <a:gd name="T0" fmla="*/ 32 w 34"/>
                  <a:gd name="T1" fmla="*/ 12 h 47"/>
                  <a:gd name="T2" fmla="*/ 34 w 34"/>
                  <a:gd name="T3" fmla="*/ 45 h 47"/>
                  <a:gd name="T4" fmla="*/ 2 w 34"/>
                  <a:gd name="T5" fmla="*/ 47 h 47"/>
                  <a:gd name="T6" fmla="*/ 0 w 34"/>
                  <a:gd name="T7" fmla="*/ 0 h 47"/>
                  <a:gd name="T8" fmla="*/ 22 w 34"/>
                  <a:gd name="T9" fmla="*/ 0 h 47"/>
                  <a:gd name="T10" fmla="*/ 32 w 34"/>
                  <a:gd name="T11" fmla="*/ 12 h 47"/>
                </a:gdLst>
                <a:ahLst/>
                <a:cxnLst>
                  <a:cxn ang="0">
                    <a:pos x="T0" y="T1"/>
                  </a:cxn>
                  <a:cxn ang="0">
                    <a:pos x="T2" y="T3"/>
                  </a:cxn>
                  <a:cxn ang="0">
                    <a:pos x="T4" y="T5"/>
                  </a:cxn>
                  <a:cxn ang="0">
                    <a:pos x="T6" y="T7"/>
                  </a:cxn>
                  <a:cxn ang="0">
                    <a:pos x="T8" y="T9"/>
                  </a:cxn>
                  <a:cxn ang="0">
                    <a:pos x="T10" y="T11"/>
                  </a:cxn>
                </a:cxnLst>
                <a:rect l="0" t="0" r="r" b="b"/>
                <a:pathLst>
                  <a:path w="34" h="47">
                    <a:moveTo>
                      <a:pt x="32" y="12"/>
                    </a:moveTo>
                    <a:lnTo>
                      <a:pt x="34" y="45"/>
                    </a:lnTo>
                    <a:lnTo>
                      <a:pt x="2" y="47"/>
                    </a:lnTo>
                    <a:lnTo>
                      <a:pt x="0" y="0"/>
                    </a:lnTo>
                    <a:lnTo>
                      <a:pt x="22" y="0"/>
                    </a:lnTo>
                    <a:lnTo>
                      <a:pt x="32"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74" name="Freeform 3137"/>
              <p:cNvSpPr>
                <a:spLocks/>
              </p:cNvSpPr>
              <p:nvPr/>
            </p:nvSpPr>
            <p:spPr bwMode="auto">
              <a:xfrm>
                <a:off x="3786" y="2060"/>
                <a:ext cx="34" cy="47"/>
              </a:xfrm>
              <a:custGeom>
                <a:avLst/>
                <a:gdLst>
                  <a:gd name="T0" fmla="*/ 32 w 34"/>
                  <a:gd name="T1" fmla="*/ 12 h 47"/>
                  <a:gd name="T2" fmla="*/ 34 w 34"/>
                  <a:gd name="T3" fmla="*/ 45 h 47"/>
                  <a:gd name="T4" fmla="*/ 2 w 34"/>
                  <a:gd name="T5" fmla="*/ 47 h 47"/>
                  <a:gd name="T6" fmla="*/ 0 w 34"/>
                  <a:gd name="T7" fmla="*/ 0 h 47"/>
                  <a:gd name="T8" fmla="*/ 22 w 34"/>
                  <a:gd name="T9" fmla="*/ 0 h 47"/>
                  <a:gd name="T10" fmla="*/ 32 w 34"/>
                  <a:gd name="T11" fmla="*/ 12 h 47"/>
                </a:gdLst>
                <a:ahLst/>
                <a:cxnLst>
                  <a:cxn ang="0">
                    <a:pos x="T0" y="T1"/>
                  </a:cxn>
                  <a:cxn ang="0">
                    <a:pos x="T2" y="T3"/>
                  </a:cxn>
                  <a:cxn ang="0">
                    <a:pos x="T4" y="T5"/>
                  </a:cxn>
                  <a:cxn ang="0">
                    <a:pos x="T6" y="T7"/>
                  </a:cxn>
                  <a:cxn ang="0">
                    <a:pos x="T8" y="T9"/>
                  </a:cxn>
                  <a:cxn ang="0">
                    <a:pos x="T10" y="T11"/>
                  </a:cxn>
                </a:cxnLst>
                <a:rect l="0" t="0" r="r" b="b"/>
                <a:pathLst>
                  <a:path w="34" h="47">
                    <a:moveTo>
                      <a:pt x="32" y="12"/>
                    </a:moveTo>
                    <a:lnTo>
                      <a:pt x="34" y="45"/>
                    </a:lnTo>
                    <a:lnTo>
                      <a:pt x="2" y="47"/>
                    </a:lnTo>
                    <a:lnTo>
                      <a:pt x="0" y="0"/>
                    </a:lnTo>
                    <a:lnTo>
                      <a:pt x="22" y="0"/>
                    </a:lnTo>
                    <a:lnTo>
                      <a:pt x="32"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75" name="Freeform 3138"/>
              <p:cNvSpPr>
                <a:spLocks/>
              </p:cNvSpPr>
              <p:nvPr/>
            </p:nvSpPr>
            <p:spPr bwMode="auto">
              <a:xfrm>
                <a:off x="3815" y="2146"/>
                <a:ext cx="47" cy="41"/>
              </a:xfrm>
              <a:custGeom>
                <a:avLst/>
                <a:gdLst>
                  <a:gd name="T0" fmla="*/ 47 w 47"/>
                  <a:gd name="T1" fmla="*/ 26 h 41"/>
                  <a:gd name="T2" fmla="*/ 37 w 47"/>
                  <a:gd name="T3" fmla="*/ 39 h 41"/>
                  <a:gd name="T4" fmla="*/ 8 w 47"/>
                  <a:gd name="T5" fmla="*/ 41 h 41"/>
                  <a:gd name="T6" fmla="*/ 0 w 47"/>
                  <a:gd name="T7" fmla="*/ 29 h 41"/>
                  <a:gd name="T8" fmla="*/ 1 w 47"/>
                  <a:gd name="T9" fmla="*/ 17 h 41"/>
                  <a:gd name="T10" fmla="*/ 1 w 47"/>
                  <a:gd name="T11" fmla="*/ 7 h 41"/>
                  <a:gd name="T12" fmla="*/ 15 w 47"/>
                  <a:gd name="T13" fmla="*/ 5 h 41"/>
                  <a:gd name="T14" fmla="*/ 15 w 47"/>
                  <a:gd name="T15" fmla="*/ 0 h 41"/>
                  <a:gd name="T16" fmla="*/ 39 w 47"/>
                  <a:gd name="T17" fmla="*/ 0 h 41"/>
                  <a:gd name="T18" fmla="*/ 39 w 47"/>
                  <a:gd name="T19" fmla="*/ 22 h 41"/>
                  <a:gd name="T20" fmla="*/ 47 w 47"/>
                  <a:gd name="T21" fmla="*/ 22 h 41"/>
                  <a:gd name="T22" fmla="*/ 47 w 47"/>
                  <a:gd name="T23"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1">
                    <a:moveTo>
                      <a:pt x="47" y="26"/>
                    </a:moveTo>
                    <a:lnTo>
                      <a:pt x="37" y="39"/>
                    </a:lnTo>
                    <a:lnTo>
                      <a:pt x="8" y="41"/>
                    </a:lnTo>
                    <a:lnTo>
                      <a:pt x="0" y="29"/>
                    </a:lnTo>
                    <a:lnTo>
                      <a:pt x="1" y="17"/>
                    </a:lnTo>
                    <a:lnTo>
                      <a:pt x="1" y="7"/>
                    </a:lnTo>
                    <a:lnTo>
                      <a:pt x="15" y="5"/>
                    </a:lnTo>
                    <a:lnTo>
                      <a:pt x="15" y="0"/>
                    </a:lnTo>
                    <a:lnTo>
                      <a:pt x="39" y="0"/>
                    </a:lnTo>
                    <a:lnTo>
                      <a:pt x="39" y="22"/>
                    </a:lnTo>
                    <a:lnTo>
                      <a:pt x="47" y="22"/>
                    </a:lnTo>
                    <a:lnTo>
                      <a:pt x="47"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76" name="Freeform 3139"/>
              <p:cNvSpPr>
                <a:spLocks/>
              </p:cNvSpPr>
              <p:nvPr/>
            </p:nvSpPr>
            <p:spPr bwMode="auto">
              <a:xfrm>
                <a:off x="3815" y="2146"/>
                <a:ext cx="47" cy="41"/>
              </a:xfrm>
              <a:custGeom>
                <a:avLst/>
                <a:gdLst>
                  <a:gd name="T0" fmla="*/ 47 w 47"/>
                  <a:gd name="T1" fmla="*/ 26 h 41"/>
                  <a:gd name="T2" fmla="*/ 37 w 47"/>
                  <a:gd name="T3" fmla="*/ 39 h 41"/>
                  <a:gd name="T4" fmla="*/ 8 w 47"/>
                  <a:gd name="T5" fmla="*/ 41 h 41"/>
                  <a:gd name="T6" fmla="*/ 0 w 47"/>
                  <a:gd name="T7" fmla="*/ 29 h 41"/>
                  <a:gd name="T8" fmla="*/ 1 w 47"/>
                  <a:gd name="T9" fmla="*/ 17 h 41"/>
                  <a:gd name="T10" fmla="*/ 1 w 47"/>
                  <a:gd name="T11" fmla="*/ 7 h 41"/>
                  <a:gd name="T12" fmla="*/ 15 w 47"/>
                  <a:gd name="T13" fmla="*/ 5 h 41"/>
                  <a:gd name="T14" fmla="*/ 15 w 47"/>
                  <a:gd name="T15" fmla="*/ 0 h 41"/>
                  <a:gd name="T16" fmla="*/ 39 w 47"/>
                  <a:gd name="T17" fmla="*/ 0 h 41"/>
                  <a:gd name="T18" fmla="*/ 39 w 47"/>
                  <a:gd name="T19" fmla="*/ 22 h 41"/>
                  <a:gd name="T20" fmla="*/ 47 w 47"/>
                  <a:gd name="T21" fmla="*/ 22 h 41"/>
                  <a:gd name="T22" fmla="*/ 47 w 47"/>
                  <a:gd name="T23"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1">
                    <a:moveTo>
                      <a:pt x="47" y="26"/>
                    </a:moveTo>
                    <a:lnTo>
                      <a:pt x="37" y="39"/>
                    </a:lnTo>
                    <a:lnTo>
                      <a:pt x="8" y="41"/>
                    </a:lnTo>
                    <a:lnTo>
                      <a:pt x="0" y="29"/>
                    </a:lnTo>
                    <a:lnTo>
                      <a:pt x="1" y="17"/>
                    </a:lnTo>
                    <a:lnTo>
                      <a:pt x="1" y="7"/>
                    </a:lnTo>
                    <a:lnTo>
                      <a:pt x="15" y="5"/>
                    </a:lnTo>
                    <a:lnTo>
                      <a:pt x="15" y="0"/>
                    </a:lnTo>
                    <a:lnTo>
                      <a:pt x="39" y="0"/>
                    </a:lnTo>
                    <a:lnTo>
                      <a:pt x="39" y="22"/>
                    </a:lnTo>
                    <a:lnTo>
                      <a:pt x="47" y="22"/>
                    </a:lnTo>
                    <a:lnTo>
                      <a:pt x="47"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77" name="Freeform 3140"/>
              <p:cNvSpPr>
                <a:spLocks/>
              </p:cNvSpPr>
              <p:nvPr/>
            </p:nvSpPr>
            <p:spPr bwMode="auto">
              <a:xfrm>
                <a:off x="3650" y="2138"/>
                <a:ext cx="29" cy="40"/>
              </a:xfrm>
              <a:custGeom>
                <a:avLst/>
                <a:gdLst>
                  <a:gd name="T0" fmla="*/ 0 w 29"/>
                  <a:gd name="T1" fmla="*/ 0 h 40"/>
                  <a:gd name="T2" fmla="*/ 16 w 29"/>
                  <a:gd name="T3" fmla="*/ 0 h 40"/>
                  <a:gd name="T4" fmla="*/ 16 w 29"/>
                  <a:gd name="T5" fmla="*/ 0 h 40"/>
                  <a:gd name="T6" fmla="*/ 27 w 29"/>
                  <a:gd name="T7" fmla="*/ 0 h 40"/>
                  <a:gd name="T8" fmla="*/ 29 w 29"/>
                  <a:gd name="T9" fmla="*/ 40 h 40"/>
                  <a:gd name="T10" fmla="*/ 12 w 29"/>
                  <a:gd name="T11" fmla="*/ 40 h 40"/>
                  <a:gd name="T12" fmla="*/ 2 w 29"/>
                  <a:gd name="T13" fmla="*/ 39 h 40"/>
                  <a:gd name="T14" fmla="*/ 0 w 29"/>
                  <a:gd name="T15" fmla="*/ 6 h 40"/>
                  <a:gd name="T16" fmla="*/ 0 w 29"/>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40">
                    <a:moveTo>
                      <a:pt x="0" y="0"/>
                    </a:moveTo>
                    <a:lnTo>
                      <a:pt x="16" y="0"/>
                    </a:lnTo>
                    <a:lnTo>
                      <a:pt x="16" y="0"/>
                    </a:lnTo>
                    <a:lnTo>
                      <a:pt x="27" y="0"/>
                    </a:lnTo>
                    <a:lnTo>
                      <a:pt x="29" y="40"/>
                    </a:lnTo>
                    <a:lnTo>
                      <a:pt x="12" y="40"/>
                    </a:lnTo>
                    <a:lnTo>
                      <a:pt x="2" y="39"/>
                    </a:lnTo>
                    <a:lnTo>
                      <a:pt x="0" y="6"/>
                    </a:lnTo>
                    <a:lnTo>
                      <a:pt x="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78" name="Freeform 3141"/>
              <p:cNvSpPr>
                <a:spLocks/>
              </p:cNvSpPr>
              <p:nvPr/>
            </p:nvSpPr>
            <p:spPr bwMode="auto">
              <a:xfrm>
                <a:off x="3650" y="2138"/>
                <a:ext cx="29" cy="40"/>
              </a:xfrm>
              <a:custGeom>
                <a:avLst/>
                <a:gdLst>
                  <a:gd name="T0" fmla="*/ 0 w 29"/>
                  <a:gd name="T1" fmla="*/ 0 h 40"/>
                  <a:gd name="T2" fmla="*/ 16 w 29"/>
                  <a:gd name="T3" fmla="*/ 0 h 40"/>
                  <a:gd name="T4" fmla="*/ 16 w 29"/>
                  <a:gd name="T5" fmla="*/ 0 h 40"/>
                  <a:gd name="T6" fmla="*/ 27 w 29"/>
                  <a:gd name="T7" fmla="*/ 0 h 40"/>
                  <a:gd name="T8" fmla="*/ 29 w 29"/>
                  <a:gd name="T9" fmla="*/ 40 h 40"/>
                  <a:gd name="T10" fmla="*/ 12 w 29"/>
                  <a:gd name="T11" fmla="*/ 40 h 40"/>
                  <a:gd name="T12" fmla="*/ 2 w 29"/>
                  <a:gd name="T13" fmla="*/ 39 h 40"/>
                  <a:gd name="T14" fmla="*/ 0 w 29"/>
                  <a:gd name="T15" fmla="*/ 6 h 40"/>
                  <a:gd name="T16" fmla="*/ 0 w 29"/>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40">
                    <a:moveTo>
                      <a:pt x="0" y="0"/>
                    </a:moveTo>
                    <a:lnTo>
                      <a:pt x="16" y="0"/>
                    </a:lnTo>
                    <a:lnTo>
                      <a:pt x="16" y="0"/>
                    </a:lnTo>
                    <a:lnTo>
                      <a:pt x="27" y="0"/>
                    </a:lnTo>
                    <a:lnTo>
                      <a:pt x="29" y="40"/>
                    </a:lnTo>
                    <a:lnTo>
                      <a:pt x="12" y="40"/>
                    </a:lnTo>
                    <a:lnTo>
                      <a:pt x="2" y="39"/>
                    </a:lnTo>
                    <a:lnTo>
                      <a:pt x="0" y="6"/>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79" name="Freeform 3142"/>
              <p:cNvSpPr>
                <a:spLocks/>
              </p:cNvSpPr>
              <p:nvPr/>
            </p:nvSpPr>
            <p:spPr bwMode="auto">
              <a:xfrm>
                <a:off x="3535" y="1831"/>
                <a:ext cx="29" cy="19"/>
              </a:xfrm>
              <a:custGeom>
                <a:avLst/>
                <a:gdLst>
                  <a:gd name="T0" fmla="*/ 27 w 29"/>
                  <a:gd name="T1" fmla="*/ 0 h 19"/>
                  <a:gd name="T2" fmla="*/ 29 w 29"/>
                  <a:gd name="T3" fmla="*/ 19 h 19"/>
                  <a:gd name="T4" fmla="*/ 2 w 29"/>
                  <a:gd name="T5" fmla="*/ 19 h 19"/>
                  <a:gd name="T6" fmla="*/ 0 w 29"/>
                  <a:gd name="T7" fmla="*/ 0 h 19"/>
                  <a:gd name="T8" fmla="*/ 0 w 29"/>
                  <a:gd name="T9" fmla="*/ 0 h 19"/>
                  <a:gd name="T10" fmla="*/ 2 w 29"/>
                  <a:gd name="T11" fmla="*/ 0 h 19"/>
                  <a:gd name="T12" fmla="*/ 5 w 29"/>
                  <a:gd name="T13" fmla="*/ 0 h 19"/>
                  <a:gd name="T14" fmla="*/ 5 w 29"/>
                  <a:gd name="T15" fmla="*/ 0 h 19"/>
                  <a:gd name="T16" fmla="*/ 5 w 29"/>
                  <a:gd name="T17" fmla="*/ 0 h 19"/>
                  <a:gd name="T18" fmla="*/ 7 w 29"/>
                  <a:gd name="T19" fmla="*/ 0 h 19"/>
                  <a:gd name="T20" fmla="*/ 7 w 29"/>
                  <a:gd name="T21" fmla="*/ 0 h 19"/>
                  <a:gd name="T22" fmla="*/ 9 w 29"/>
                  <a:gd name="T23" fmla="*/ 0 h 19"/>
                  <a:gd name="T24" fmla="*/ 10 w 29"/>
                  <a:gd name="T25" fmla="*/ 0 h 19"/>
                  <a:gd name="T26" fmla="*/ 10 w 29"/>
                  <a:gd name="T27" fmla="*/ 0 h 19"/>
                  <a:gd name="T28" fmla="*/ 12 w 29"/>
                  <a:gd name="T29" fmla="*/ 0 h 19"/>
                  <a:gd name="T30" fmla="*/ 14 w 29"/>
                  <a:gd name="T31" fmla="*/ 0 h 19"/>
                  <a:gd name="T32" fmla="*/ 19 w 29"/>
                  <a:gd name="T33" fmla="*/ 0 h 19"/>
                  <a:gd name="T34" fmla="*/ 20 w 29"/>
                  <a:gd name="T35" fmla="*/ 0 h 19"/>
                  <a:gd name="T36" fmla="*/ 20 w 29"/>
                  <a:gd name="T37" fmla="*/ 0 h 19"/>
                  <a:gd name="T38" fmla="*/ 20 w 29"/>
                  <a:gd name="T39" fmla="*/ 0 h 19"/>
                  <a:gd name="T40" fmla="*/ 22 w 29"/>
                  <a:gd name="T41" fmla="*/ 0 h 19"/>
                  <a:gd name="T42" fmla="*/ 22 w 29"/>
                  <a:gd name="T43" fmla="*/ 0 h 19"/>
                  <a:gd name="T44" fmla="*/ 22 w 29"/>
                  <a:gd name="T45" fmla="*/ 0 h 19"/>
                  <a:gd name="T46" fmla="*/ 27 w 29"/>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27" y="0"/>
                    </a:moveTo>
                    <a:lnTo>
                      <a:pt x="29" y="19"/>
                    </a:lnTo>
                    <a:lnTo>
                      <a:pt x="2" y="19"/>
                    </a:lnTo>
                    <a:lnTo>
                      <a:pt x="0" y="0"/>
                    </a:lnTo>
                    <a:lnTo>
                      <a:pt x="0" y="0"/>
                    </a:lnTo>
                    <a:lnTo>
                      <a:pt x="2" y="0"/>
                    </a:lnTo>
                    <a:lnTo>
                      <a:pt x="5" y="0"/>
                    </a:lnTo>
                    <a:lnTo>
                      <a:pt x="5" y="0"/>
                    </a:lnTo>
                    <a:lnTo>
                      <a:pt x="5" y="0"/>
                    </a:lnTo>
                    <a:lnTo>
                      <a:pt x="7" y="0"/>
                    </a:lnTo>
                    <a:lnTo>
                      <a:pt x="7" y="0"/>
                    </a:lnTo>
                    <a:lnTo>
                      <a:pt x="9" y="0"/>
                    </a:lnTo>
                    <a:lnTo>
                      <a:pt x="10" y="0"/>
                    </a:lnTo>
                    <a:lnTo>
                      <a:pt x="10" y="0"/>
                    </a:lnTo>
                    <a:lnTo>
                      <a:pt x="12" y="0"/>
                    </a:lnTo>
                    <a:lnTo>
                      <a:pt x="14" y="0"/>
                    </a:lnTo>
                    <a:lnTo>
                      <a:pt x="19" y="0"/>
                    </a:lnTo>
                    <a:lnTo>
                      <a:pt x="20" y="0"/>
                    </a:lnTo>
                    <a:lnTo>
                      <a:pt x="20" y="0"/>
                    </a:lnTo>
                    <a:lnTo>
                      <a:pt x="20" y="0"/>
                    </a:lnTo>
                    <a:lnTo>
                      <a:pt x="22" y="0"/>
                    </a:lnTo>
                    <a:lnTo>
                      <a:pt x="22" y="0"/>
                    </a:lnTo>
                    <a:lnTo>
                      <a:pt x="22" y="0"/>
                    </a:lnTo>
                    <a:lnTo>
                      <a:pt x="2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80" name="Freeform 3143"/>
              <p:cNvSpPr>
                <a:spLocks/>
              </p:cNvSpPr>
              <p:nvPr/>
            </p:nvSpPr>
            <p:spPr bwMode="auto">
              <a:xfrm>
                <a:off x="3535" y="1831"/>
                <a:ext cx="29" cy="19"/>
              </a:xfrm>
              <a:custGeom>
                <a:avLst/>
                <a:gdLst>
                  <a:gd name="T0" fmla="*/ 27 w 29"/>
                  <a:gd name="T1" fmla="*/ 0 h 19"/>
                  <a:gd name="T2" fmla="*/ 29 w 29"/>
                  <a:gd name="T3" fmla="*/ 19 h 19"/>
                  <a:gd name="T4" fmla="*/ 2 w 29"/>
                  <a:gd name="T5" fmla="*/ 19 h 19"/>
                  <a:gd name="T6" fmla="*/ 0 w 29"/>
                  <a:gd name="T7" fmla="*/ 0 h 19"/>
                  <a:gd name="T8" fmla="*/ 0 w 29"/>
                  <a:gd name="T9" fmla="*/ 0 h 19"/>
                  <a:gd name="T10" fmla="*/ 2 w 29"/>
                  <a:gd name="T11" fmla="*/ 0 h 19"/>
                  <a:gd name="T12" fmla="*/ 5 w 29"/>
                  <a:gd name="T13" fmla="*/ 0 h 19"/>
                  <a:gd name="T14" fmla="*/ 5 w 29"/>
                  <a:gd name="T15" fmla="*/ 0 h 19"/>
                  <a:gd name="T16" fmla="*/ 5 w 29"/>
                  <a:gd name="T17" fmla="*/ 0 h 19"/>
                  <a:gd name="T18" fmla="*/ 7 w 29"/>
                  <a:gd name="T19" fmla="*/ 0 h 19"/>
                  <a:gd name="T20" fmla="*/ 7 w 29"/>
                  <a:gd name="T21" fmla="*/ 0 h 19"/>
                  <a:gd name="T22" fmla="*/ 9 w 29"/>
                  <a:gd name="T23" fmla="*/ 0 h 19"/>
                  <a:gd name="T24" fmla="*/ 10 w 29"/>
                  <a:gd name="T25" fmla="*/ 0 h 19"/>
                  <a:gd name="T26" fmla="*/ 10 w 29"/>
                  <a:gd name="T27" fmla="*/ 0 h 19"/>
                  <a:gd name="T28" fmla="*/ 12 w 29"/>
                  <a:gd name="T29" fmla="*/ 0 h 19"/>
                  <a:gd name="T30" fmla="*/ 14 w 29"/>
                  <a:gd name="T31" fmla="*/ 0 h 19"/>
                  <a:gd name="T32" fmla="*/ 19 w 29"/>
                  <a:gd name="T33" fmla="*/ 0 h 19"/>
                  <a:gd name="T34" fmla="*/ 20 w 29"/>
                  <a:gd name="T35" fmla="*/ 0 h 19"/>
                  <a:gd name="T36" fmla="*/ 20 w 29"/>
                  <a:gd name="T37" fmla="*/ 0 h 19"/>
                  <a:gd name="T38" fmla="*/ 20 w 29"/>
                  <a:gd name="T39" fmla="*/ 0 h 19"/>
                  <a:gd name="T40" fmla="*/ 22 w 29"/>
                  <a:gd name="T41" fmla="*/ 0 h 19"/>
                  <a:gd name="T42" fmla="*/ 22 w 29"/>
                  <a:gd name="T43" fmla="*/ 0 h 19"/>
                  <a:gd name="T44" fmla="*/ 22 w 29"/>
                  <a:gd name="T45" fmla="*/ 0 h 19"/>
                  <a:gd name="T46" fmla="*/ 27 w 29"/>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27" y="0"/>
                    </a:moveTo>
                    <a:lnTo>
                      <a:pt x="29" y="19"/>
                    </a:lnTo>
                    <a:lnTo>
                      <a:pt x="2" y="19"/>
                    </a:lnTo>
                    <a:lnTo>
                      <a:pt x="0" y="0"/>
                    </a:lnTo>
                    <a:lnTo>
                      <a:pt x="0" y="0"/>
                    </a:lnTo>
                    <a:lnTo>
                      <a:pt x="2" y="0"/>
                    </a:lnTo>
                    <a:lnTo>
                      <a:pt x="5" y="0"/>
                    </a:lnTo>
                    <a:lnTo>
                      <a:pt x="5" y="0"/>
                    </a:lnTo>
                    <a:lnTo>
                      <a:pt x="5" y="0"/>
                    </a:lnTo>
                    <a:lnTo>
                      <a:pt x="7" y="0"/>
                    </a:lnTo>
                    <a:lnTo>
                      <a:pt x="7" y="0"/>
                    </a:lnTo>
                    <a:lnTo>
                      <a:pt x="9" y="0"/>
                    </a:lnTo>
                    <a:lnTo>
                      <a:pt x="10" y="0"/>
                    </a:lnTo>
                    <a:lnTo>
                      <a:pt x="10" y="0"/>
                    </a:lnTo>
                    <a:lnTo>
                      <a:pt x="12" y="0"/>
                    </a:lnTo>
                    <a:lnTo>
                      <a:pt x="14" y="0"/>
                    </a:lnTo>
                    <a:lnTo>
                      <a:pt x="19" y="0"/>
                    </a:lnTo>
                    <a:lnTo>
                      <a:pt x="20" y="0"/>
                    </a:lnTo>
                    <a:lnTo>
                      <a:pt x="20" y="0"/>
                    </a:lnTo>
                    <a:lnTo>
                      <a:pt x="20" y="0"/>
                    </a:lnTo>
                    <a:lnTo>
                      <a:pt x="22" y="0"/>
                    </a:lnTo>
                    <a:lnTo>
                      <a:pt x="22" y="0"/>
                    </a:lnTo>
                    <a:lnTo>
                      <a:pt x="22"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81" name="Freeform 3144"/>
              <p:cNvSpPr>
                <a:spLocks/>
              </p:cNvSpPr>
              <p:nvPr/>
            </p:nvSpPr>
            <p:spPr bwMode="auto">
              <a:xfrm>
                <a:off x="3677" y="2138"/>
                <a:ext cx="33" cy="40"/>
              </a:xfrm>
              <a:custGeom>
                <a:avLst/>
                <a:gdLst>
                  <a:gd name="T0" fmla="*/ 31 w 33"/>
                  <a:gd name="T1" fmla="*/ 0 h 40"/>
                  <a:gd name="T2" fmla="*/ 33 w 33"/>
                  <a:gd name="T3" fmla="*/ 40 h 40"/>
                  <a:gd name="T4" fmla="*/ 2 w 33"/>
                  <a:gd name="T5" fmla="*/ 40 h 40"/>
                  <a:gd name="T6" fmla="*/ 0 w 33"/>
                  <a:gd name="T7" fmla="*/ 0 h 40"/>
                  <a:gd name="T8" fmla="*/ 31 w 33"/>
                  <a:gd name="T9" fmla="*/ 0 h 40"/>
                </a:gdLst>
                <a:ahLst/>
                <a:cxnLst>
                  <a:cxn ang="0">
                    <a:pos x="T0" y="T1"/>
                  </a:cxn>
                  <a:cxn ang="0">
                    <a:pos x="T2" y="T3"/>
                  </a:cxn>
                  <a:cxn ang="0">
                    <a:pos x="T4" y="T5"/>
                  </a:cxn>
                  <a:cxn ang="0">
                    <a:pos x="T6" y="T7"/>
                  </a:cxn>
                  <a:cxn ang="0">
                    <a:pos x="T8" y="T9"/>
                  </a:cxn>
                </a:cxnLst>
                <a:rect l="0" t="0" r="r" b="b"/>
                <a:pathLst>
                  <a:path w="33" h="40">
                    <a:moveTo>
                      <a:pt x="31" y="0"/>
                    </a:moveTo>
                    <a:lnTo>
                      <a:pt x="33" y="40"/>
                    </a:lnTo>
                    <a:lnTo>
                      <a:pt x="2" y="40"/>
                    </a:lnTo>
                    <a:lnTo>
                      <a:pt x="0" y="0"/>
                    </a:lnTo>
                    <a:lnTo>
                      <a:pt x="3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82" name="Freeform 3145"/>
              <p:cNvSpPr>
                <a:spLocks/>
              </p:cNvSpPr>
              <p:nvPr/>
            </p:nvSpPr>
            <p:spPr bwMode="auto">
              <a:xfrm>
                <a:off x="3677" y="2138"/>
                <a:ext cx="33" cy="40"/>
              </a:xfrm>
              <a:custGeom>
                <a:avLst/>
                <a:gdLst>
                  <a:gd name="T0" fmla="*/ 31 w 33"/>
                  <a:gd name="T1" fmla="*/ 0 h 40"/>
                  <a:gd name="T2" fmla="*/ 33 w 33"/>
                  <a:gd name="T3" fmla="*/ 40 h 40"/>
                  <a:gd name="T4" fmla="*/ 2 w 33"/>
                  <a:gd name="T5" fmla="*/ 40 h 40"/>
                  <a:gd name="T6" fmla="*/ 0 w 33"/>
                  <a:gd name="T7" fmla="*/ 0 h 40"/>
                  <a:gd name="T8" fmla="*/ 31 w 33"/>
                  <a:gd name="T9" fmla="*/ 0 h 40"/>
                </a:gdLst>
                <a:ahLst/>
                <a:cxnLst>
                  <a:cxn ang="0">
                    <a:pos x="T0" y="T1"/>
                  </a:cxn>
                  <a:cxn ang="0">
                    <a:pos x="T2" y="T3"/>
                  </a:cxn>
                  <a:cxn ang="0">
                    <a:pos x="T4" y="T5"/>
                  </a:cxn>
                  <a:cxn ang="0">
                    <a:pos x="T6" y="T7"/>
                  </a:cxn>
                  <a:cxn ang="0">
                    <a:pos x="T8" y="T9"/>
                  </a:cxn>
                </a:cxnLst>
                <a:rect l="0" t="0" r="r" b="b"/>
                <a:pathLst>
                  <a:path w="33" h="40">
                    <a:moveTo>
                      <a:pt x="31" y="0"/>
                    </a:moveTo>
                    <a:lnTo>
                      <a:pt x="33" y="40"/>
                    </a:lnTo>
                    <a:lnTo>
                      <a:pt x="2" y="40"/>
                    </a:lnTo>
                    <a:lnTo>
                      <a:pt x="0"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83" name="Freeform 3146"/>
              <p:cNvSpPr>
                <a:spLocks/>
              </p:cNvSpPr>
              <p:nvPr/>
            </p:nvSpPr>
            <p:spPr bwMode="auto">
              <a:xfrm>
                <a:off x="3838" y="2000"/>
                <a:ext cx="9" cy="24"/>
              </a:xfrm>
              <a:custGeom>
                <a:avLst/>
                <a:gdLst>
                  <a:gd name="T0" fmla="*/ 5 w 9"/>
                  <a:gd name="T1" fmla="*/ 22 h 24"/>
                  <a:gd name="T2" fmla="*/ 5 w 9"/>
                  <a:gd name="T3" fmla="*/ 24 h 24"/>
                  <a:gd name="T4" fmla="*/ 0 w 9"/>
                  <a:gd name="T5" fmla="*/ 14 h 24"/>
                  <a:gd name="T6" fmla="*/ 0 w 9"/>
                  <a:gd name="T7" fmla="*/ 14 h 24"/>
                  <a:gd name="T8" fmla="*/ 0 w 9"/>
                  <a:gd name="T9" fmla="*/ 14 h 24"/>
                  <a:gd name="T10" fmla="*/ 0 w 9"/>
                  <a:gd name="T11" fmla="*/ 12 h 24"/>
                  <a:gd name="T12" fmla="*/ 4 w 9"/>
                  <a:gd name="T13" fmla="*/ 5 h 24"/>
                  <a:gd name="T14" fmla="*/ 9 w 9"/>
                  <a:gd name="T15" fmla="*/ 0 h 24"/>
                  <a:gd name="T16" fmla="*/ 9 w 9"/>
                  <a:gd name="T17" fmla="*/ 0 h 24"/>
                  <a:gd name="T18" fmla="*/ 7 w 9"/>
                  <a:gd name="T19" fmla="*/ 5 h 24"/>
                  <a:gd name="T20" fmla="*/ 7 w 9"/>
                  <a:gd name="T21" fmla="*/ 5 h 24"/>
                  <a:gd name="T22" fmla="*/ 7 w 9"/>
                  <a:gd name="T23" fmla="*/ 7 h 24"/>
                  <a:gd name="T24" fmla="*/ 7 w 9"/>
                  <a:gd name="T25" fmla="*/ 7 h 24"/>
                  <a:gd name="T26" fmla="*/ 9 w 9"/>
                  <a:gd name="T27" fmla="*/ 9 h 24"/>
                  <a:gd name="T28" fmla="*/ 9 w 9"/>
                  <a:gd name="T29" fmla="*/ 11 h 24"/>
                  <a:gd name="T30" fmla="*/ 9 w 9"/>
                  <a:gd name="T31" fmla="*/ 11 h 24"/>
                  <a:gd name="T32" fmla="*/ 9 w 9"/>
                  <a:gd name="T33" fmla="*/ 11 h 24"/>
                  <a:gd name="T34" fmla="*/ 9 w 9"/>
                  <a:gd name="T35" fmla="*/ 12 h 24"/>
                  <a:gd name="T36" fmla="*/ 9 w 9"/>
                  <a:gd name="T37" fmla="*/ 14 h 24"/>
                  <a:gd name="T38" fmla="*/ 9 w 9"/>
                  <a:gd name="T39" fmla="*/ 16 h 24"/>
                  <a:gd name="T40" fmla="*/ 9 w 9"/>
                  <a:gd name="T41" fmla="*/ 16 h 24"/>
                  <a:gd name="T42" fmla="*/ 9 w 9"/>
                  <a:gd name="T43" fmla="*/ 17 h 24"/>
                  <a:gd name="T44" fmla="*/ 9 w 9"/>
                  <a:gd name="T45" fmla="*/ 19 h 24"/>
                  <a:gd name="T46" fmla="*/ 7 w 9"/>
                  <a:gd name="T47" fmla="*/ 21 h 24"/>
                  <a:gd name="T48" fmla="*/ 5 w 9"/>
                  <a:gd name="T4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4">
                    <a:moveTo>
                      <a:pt x="5" y="22"/>
                    </a:moveTo>
                    <a:lnTo>
                      <a:pt x="5" y="24"/>
                    </a:lnTo>
                    <a:lnTo>
                      <a:pt x="0" y="14"/>
                    </a:lnTo>
                    <a:lnTo>
                      <a:pt x="0" y="14"/>
                    </a:lnTo>
                    <a:lnTo>
                      <a:pt x="0" y="14"/>
                    </a:lnTo>
                    <a:lnTo>
                      <a:pt x="0" y="12"/>
                    </a:lnTo>
                    <a:lnTo>
                      <a:pt x="4" y="5"/>
                    </a:lnTo>
                    <a:lnTo>
                      <a:pt x="9" y="0"/>
                    </a:lnTo>
                    <a:lnTo>
                      <a:pt x="9" y="0"/>
                    </a:lnTo>
                    <a:lnTo>
                      <a:pt x="7" y="5"/>
                    </a:lnTo>
                    <a:lnTo>
                      <a:pt x="7" y="5"/>
                    </a:lnTo>
                    <a:lnTo>
                      <a:pt x="7" y="7"/>
                    </a:lnTo>
                    <a:lnTo>
                      <a:pt x="7" y="7"/>
                    </a:lnTo>
                    <a:lnTo>
                      <a:pt x="9" y="9"/>
                    </a:lnTo>
                    <a:lnTo>
                      <a:pt x="9" y="11"/>
                    </a:lnTo>
                    <a:lnTo>
                      <a:pt x="9" y="11"/>
                    </a:lnTo>
                    <a:lnTo>
                      <a:pt x="9" y="11"/>
                    </a:lnTo>
                    <a:lnTo>
                      <a:pt x="9" y="12"/>
                    </a:lnTo>
                    <a:lnTo>
                      <a:pt x="9" y="14"/>
                    </a:lnTo>
                    <a:lnTo>
                      <a:pt x="9" y="16"/>
                    </a:lnTo>
                    <a:lnTo>
                      <a:pt x="9" y="16"/>
                    </a:lnTo>
                    <a:lnTo>
                      <a:pt x="9" y="17"/>
                    </a:lnTo>
                    <a:lnTo>
                      <a:pt x="9" y="19"/>
                    </a:lnTo>
                    <a:lnTo>
                      <a:pt x="7" y="21"/>
                    </a:lnTo>
                    <a:lnTo>
                      <a:pt x="5"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84" name="Freeform 3147"/>
              <p:cNvSpPr>
                <a:spLocks/>
              </p:cNvSpPr>
              <p:nvPr/>
            </p:nvSpPr>
            <p:spPr bwMode="auto">
              <a:xfrm>
                <a:off x="3838" y="2000"/>
                <a:ext cx="9" cy="24"/>
              </a:xfrm>
              <a:custGeom>
                <a:avLst/>
                <a:gdLst>
                  <a:gd name="T0" fmla="*/ 5 w 9"/>
                  <a:gd name="T1" fmla="*/ 22 h 24"/>
                  <a:gd name="T2" fmla="*/ 5 w 9"/>
                  <a:gd name="T3" fmla="*/ 24 h 24"/>
                  <a:gd name="T4" fmla="*/ 0 w 9"/>
                  <a:gd name="T5" fmla="*/ 14 h 24"/>
                  <a:gd name="T6" fmla="*/ 0 w 9"/>
                  <a:gd name="T7" fmla="*/ 14 h 24"/>
                  <a:gd name="T8" fmla="*/ 0 w 9"/>
                  <a:gd name="T9" fmla="*/ 14 h 24"/>
                  <a:gd name="T10" fmla="*/ 0 w 9"/>
                  <a:gd name="T11" fmla="*/ 12 h 24"/>
                  <a:gd name="T12" fmla="*/ 4 w 9"/>
                  <a:gd name="T13" fmla="*/ 5 h 24"/>
                  <a:gd name="T14" fmla="*/ 9 w 9"/>
                  <a:gd name="T15" fmla="*/ 0 h 24"/>
                  <a:gd name="T16" fmla="*/ 9 w 9"/>
                  <a:gd name="T17" fmla="*/ 0 h 24"/>
                  <a:gd name="T18" fmla="*/ 7 w 9"/>
                  <a:gd name="T19" fmla="*/ 5 h 24"/>
                  <a:gd name="T20" fmla="*/ 7 w 9"/>
                  <a:gd name="T21" fmla="*/ 5 h 24"/>
                  <a:gd name="T22" fmla="*/ 7 w 9"/>
                  <a:gd name="T23" fmla="*/ 7 h 24"/>
                  <a:gd name="T24" fmla="*/ 7 w 9"/>
                  <a:gd name="T25" fmla="*/ 7 h 24"/>
                  <a:gd name="T26" fmla="*/ 9 w 9"/>
                  <a:gd name="T27" fmla="*/ 9 h 24"/>
                  <a:gd name="T28" fmla="*/ 9 w 9"/>
                  <a:gd name="T29" fmla="*/ 11 h 24"/>
                  <a:gd name="T30" fmla="*/ 9 w 9"/>
                  <a:gd name="T31" fmla="*/ 11 h 24"/>
                  <a:gd name="T32" fmla="*/ 9 w 9"/>
                  <a:gd name="T33" fmla="*/ 11 h 24"/>
                  <a:gd name="T34" fmla="*/ 9 w 9"/>
                  <a:gd name="T35" fmla="*/ 12 h 24"/>
                  <a:gd name="T36" fmla="*/ 9 w 9"/>
                  <a:gd name="T37" fmla="*/ 14 h 24"/>
                  <a:gd name="T38" fmla="*/ 9 w 9"/>
                  <a:gd name="T39" fmla="*/ 16 h 24"/>
                  <a:gd name="T40" fmla="*/ 9 w 9"/>
                  <a:gd name="T41" fmla="*/ 16 h 24"/>
                  <a:gd name="T42" fmla="*/ 9 w 9"/>
                  <a:gd name="T43" fmla="*/ 17 h 24"/>
                  <a:gd name="T44" fmla="*/ 9 w 9"/>
                  <a:gd name="T45" fmla="*/ 19 h 24"/>
                  <a:gd name="T46" fmla="*/ 7 w 9"/>
                  <a:gd name="T47" fmla="*/ 21 h 24"/>
                  <a:gd name="T48" fmla="*/ 5 w 9"/>
                  <a:gd name="T4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4">
                    <a:moveTo>
                      <a:pt x="5" y="22"/>
                    </a:moveTo>
                    <a:lnTo>
                      <a:pt x="5" y="24"/>
                    </a:lnTo>
                    <a:lnTo>
                      <a:pt x="0" y="14"/>
                    </a:lnTo>
                    <a:lnTo>
                      <a:pt x="0" y="14"/>
                    </a:lnTo>
                    <a:lnTo>
                      <a:pt x="0" y="14"/>
                    </a:lnTo>
                    <a:lnTo>
                      <a:pt x="0" y="12"/>
                    </a:lnTo>
                    <a:lnTo>
                      <a:pt x="4" y="5"/>
                    </a:lnTo>
                    <a:lnTo>
                      <a:pt x="9" y="0"/>
                    </a:lnTo>
                    <a:lnTo>
                      <a:pt x="9" y="0"/>
                    </a:lnTo>
                    <a:lnTo>
                      <a:pt x="7" y="5"/>
                    </a:lnTo>
                    <a:lnTo>
                      <a:pt x="7" y="5"/>
                    </a:lnTo>
                    <a:lnTo>
                      <a:pt x="7" y="7"/>
                    </a:lnTo>
                    <a:lnTo>
                      <a:pt x="7" y="7"/>
                    </a:lnTo>
                    <a:lnTo>
                      <a:pt x="9" y="9"/>
                    </a:lnTo>
                    <a:lnTo>
                      <a:pt x="9" y="11"/>
                    </a:lnTo>
                    <a:lnTo>
                      <a:pt x="9" y="11"/>
                    </a:lnTo>
                    <a:lnTo>
                      <a:pt x="9" y="11"/>
                    </a:lnTo>
                    <a:lnTo>
                      <a:pt x="9" y="12"/>
                    </a:lnTo>
                    <a:lnTo>
                      <a:pt x="9" y="14"/>
                    </a:lnTo>
                    <a:lnTo>
                      <a:pt x="9" y="16"/>
                    </a:lnTo>
                    <a:lnTo>
                      <a:pt x="9" y="16"/>
                    </a:lnTo>
                    <a:lnTo>
                      <a:pt x="9" y="17"/>
                    </a:lnTo>
                    <a:lnTo>
                      <a:pt x="9" y="19"/>
                    </a:lnTo>
                    <a:lnTo>
                      <a:pt x="7" y="21"/>
                    </a:lnTo>
                    <a:lnTo>
                      <a:pt x="5"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85" name="Freeform 3148"/>
              <p:cNvSpPr>
                <a:spLocks/>
              </p:cNvSpPr>
              <p:nvPr/>
            </p:nvSpPr>
            <p:spPr bwMode="auto">
              <a:xfrm>
                <a:off x="2332" y="1194"/>
                <a:ext cx="136" cy="163"/>
              </a:xfrm>
              <a:custGeom>
                <a:avLst/>
                <a:gdLst>
                  <a:gd name="T0" fmla="*/ 36 w 136"/>
                  <a:gd name="T1" fmla="*/ 19 h 163"/>
                  <a:gd name="T2" fmla="*/ 56 w 136"/>
                  <a:gd name="T3" fmla="*/ 12 h 163"/>
                  <a:gd name="T4" fmla="*/ 77 w 136"/>
                  <a:gd name="T5" fmla="*/ 41 h 163"/>
                  <a:gd name="T6" fmla="*/ 77 w 136"/>
                  <a:gd name="T7" fmla="*/ 59 h 163"/>
                  <a:gd name="T8" fmla="*/ 85 w 136"/>
                  <a:gd name="T9" fmla="*/ 69 h 163"/>
                  <a:gd name="T10" fmla="*/ 89 w 136"/>
                  <a:gd name="T11" fmla="*/ 97 h 163"/>
                  <a:gd name="T12" fmla="*/ 95 w 136"/>
                  <a:gd name="T13" fmla="*/ 107 h 163"/>
                  <a:gd name="T14" fmla="*/ 100 w 136"/>
                  <a:gd name="T15" fmla="*/ 125 h 163"/>
                  <a:gd name="T16" fmla="*/ 117 w 136"/>
                  <a:gd name="T17" fmla="*/ 134 h 163"/>
                  <a:gd name="T18" fmla="*/ 136 w 136"/>
                  <a:gd name="T19" fmla="*/ 144 h 163"/>
                  <a:gd name="T20" fmla="*/ 133 w 136"/>
                  <a:gd name="T21" fmla="*/ 149 h 163"/>
                  <a:gd name="T22" fmla="*/ 126 w 136"/>
                  <a:gd name="T23" fmla="*/ 158 h 163"/>
                  <a:gd name="T24" fmla="*/ 124 w 136"/>
                  <a:gd name="T25" fmla="*/ 158 h 163"/>
                  <a:gd name="T26" fmla="*/ 117 w 136"/>
                  <a:gd name="T27" fmla="*/ 158 h 163"/>
                  <a:gd name="T28" fmla="*/ 111 w 136"/>
                  <a:gd name="T29" fmla="*/ 158 h 163"/>
                  <a:gd name="T30" fmla="*/ 109 w 136"/>
                  <a:gd name="T31" fmla="*/ 154 h 163"/>
                  <a:gd name="T32" fmla="*/ 95 w 136"/>
                  <a:gd name="T33" fmla="*/ 154 h 163"/>
                  <a:gd name="T34" fmla="*/ 87 w 136"/>
                  <a:gd name="T35" fmla="*/ 152 h 163"/>
                  <a:gd name="T36" fmla="*/ 85 w 136"/>
                  <a:gd name="T37" fmla="*/ 151 h 163"/>
                  <a:gd name="T38" fmla="*/ 85 w 136"/>
                  <a:gd name="T39" fmla="*/ 149 h 163"/>
                  <a:gd name="T40" fmla="*/ 82 w 136"/>
                  <a:gd name="T41" fmla="*/ 149 h 163"/>
                  <a:gd name="T42" fmla="*/ 78 w 136"/>
                  <a:gd name="T43" fmla="*/ 152 h 163"/>
                  <a:gd name="T44" fmla="*/ 77 w 136"/>
                  <a:gd name="T45" fmla="*/ 156 h 163"/>
                  <a:gd name="T46" fmla="*/ 75 w 136"/>
                  <a:gd name="T47" fmla="*/ 159 h 163"/>
                  <a:gd name="T48" fmla="*/ 70 w 136"/>
                  <a:gd name="T49" fmla="*/ 156 h 163"/>
                  <a:gd name="T50" fmla="*/ 56 w 136"/>
                  <a:gd name="T51" fmla="*/ 151 h 163"/>
                  <a:gd name="T52" fmla="*/ 50 w 136"/>
                  <a:gd name="T53" fmla="*/ 152 h 163"/>
                  <a:gd name="T54" fmla="*/ 46 w 136"/>
                  <a:gd name="T55" fmla="*/ 156 h 163"/>
                  <a:gd name="T56" fmla="*/ 46 w 136"/>
                  <a:gd name="T57" fmla="*/ 159 h 163"/>
                  <a:gd name="T58" fmla="*/ 46 w 136"/>
                  <a:gd name="T59" fmla="*/ 161 h 163"/>
                  <a:gd name="T60" fmla="*/ 44 w 136"/>
                  <a:gd name="T61" fmla="*/ 163 h 163"/>
                  <a:gd name="T62" fmla="*/ 38 w 136"/>
                  <a:gd name="T63" fmla="*/ 156 h 163"/>
                  <a:gd name="T64" fmla="*/ 36 w 136"/>
                  <a:gd name="T65" fmla="*/ 147 h 163"/>
                  <a:gd name="T66" fmla="*/ 36 w 136"/>
                  <a:gd name="T67" fmla="*/ 135 h 163"/>
                  <a:gd name="T68" fmla="*/ 36 w 136"/>
                  <a:gd name="T69" fmla="*/ 134 h 163"/>
                  <a:gd name="T70" fmla="*/ 33 w 136"/>
                  <a:gd name="T71" fmla="*/ 120 h 163"/>
                  <a:gd name="T72" fmla="*/ 29 w 136"/>
                  <a:gd name="T73" fmla="*/ 115 h 163"/>
                  <a:gd name="T74" fmla="*/ 26 w 136"/>
                  <a:gd name="T75" fmla="*/ 113 h 163"/>
                  <a:gd name="T76" fmla="*/ 21 w 136"/>
                  <a:gd name="T77" fmla="*/ 115 h 163"/>
                  <a:gd name="T78" fmla="*/ 16 w 136"/>
                  <a:gd name="T79" fmla="*/ 107 h 163"/>
                  <a:gd name="T80" fmla="*/ 14 w 136"/>
                  <a:gd name="T81" fmla="*/ 98 h 163"/>
                  <a:gd name="T82" fmla="*/ 16 w 136"/>
                  <a:gd name="T83" fmla="*/ 98 h 163"/>
                  <a:gd name="T84" fmla="*/ 17 w 136"/>
                  <a:gd name="T85" fmla="*/ 97 h 163"/>
                  <a:gd name="T86" fmla="*/ 19 w 136"/>
                  <a:gd name="T87" fmla="*/ 91 h 163"/>
                  <a:gd name="T88" fmla="*/ 19 w 136"/>
                  <a:gd name="T89" fmla="*/ 86 h 163"/>
                  <a:gd name="T90" fmla="*/ 17 w 136"/>
                  <a:gd name="T91" fmla="*/ 86 h 163"/>
                  <a:gd name="T92" fmla="*/ 12 w 136"/>
                  <a:gd name="T93" fmla="*/ 78 h 163"/>
                  <a:gd name="T94" fmla="*/ 14 w 136"/>
                  <a:gd name="T95" fmla="*/ 78 h 163"/>
                  <a:gd name="T96" fmla="*/ 11 w 136"/>
                  <a:gd name="T97" fmla="*/ 68 h 163"/>
                  <a:gd name="T98" fmla="*/ 6 w 136"/>
                  <a:gd name="T99" fmla="*/ 58 h 163"/>
                  <a:gd name="T100" fmla="*/ 7 w 136"/>
                  <a:gd name="T101" fmla="*/ 44 h 163"/>
                  <a:gd name="T102" fmla="*/ 7 w 136"/>
                  <a:gd name="T103" fmla="*/ 39 h 163"/>
                  <a:gd name="T104" fmla="*/ 6 w 136"/>
                  <a:gd name="T105" fmla="*/ 37 h 163"/>
                  <a:gd name="T106" fmla="*/ 7 w 136"/>
                  <a:gd name="T107" fmla="*/ 32 h 163"/>
                  <a:gd name="T108" fmla="*/ 7 w 136"/>
                  <a:gd name="T109" fmla="*/ 30 h 163"/>
                  <a:gd name="T110" fmla="*/ 2 w 136"/>
                  <a:gd name="T111" fmla="*/ 25 h 163"/>
                  <a:gd name="T112" fmla="*/ 0 w 136"/>
                  <a:gd name="T113" fmla="*/ 20 h 163"/>
                  <a:gd name="T114" fmla="*/ 29 w 136"/>
                  <a:gd name="T115" fmla="*/ 5 h 163"/>
                  <a:gd name="T116" fmla="*/ 33 w 136"/>
                  <a:gd name="T11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6" h="163">
                    <a:moveTo>
                      <a:pt x="33" y="0"/>
                    </a:moveTo>
                    <a:lnTo>
                      <a:pt x="36" y="19"/>
                    </a:lnTo>
                    <a:lnTo>
                      <a:pt x="51" y="8"/>
                    </a:lnTo>
                    <a:lnTo>
                      <a:pt x="56" y="12"/>
                    </a:lnTo>
                    <a:lnTo>
                      <a:pt x="73" y="27"/>
                    </a:lnTo>
                    <a:lnTo>
                      <a:pt x="77" y="41"/>
                    </a:lnTo>
                    <a:lnTo>
                      <a:pt x="73" y="54"/>
                    </a:lnTo>
                    <a:lnTo>
                      <a:pt x="77" y="59"/>
                    </a:lnTo>
                    <a:lnTo>
                      <a:pt x="83" y="61"/>
                    </a:lnTo>
                    <a:lnTo>
                      <a:pt x="85" y="69"/>
                    </a:lnTo>
                    <a:lnTo>
                      <a:pt x="82" y="97"/>
                    </a:lnTo>
                    <a:lnTo>
                      <a:pt x="89" y="97"/>
                    </a:lnTo>
                    <a:lnTo>
                      <a:pt x="87" y="105"/>
                    </a:lnTo>
                    <a:lnTo>
                      <a:pt x="95" y="107"/>
                    </a:lnTo>
                    <a:lnTo>
                      <a:pt x="95" y="125"/>
                    </a:lnTo>
                    <a:lnTo>
                      <a:pt x="100" y="125"/>
                    </a:lnTo>
                    <a:lnTo>
                      <a:pt x="100" y="130"/>
                    </a:lnTo>
                    <a:lnTo>
                      <a:pt x="117" y="134"/>
                    </a:lnTo>
                    <a:lnTo>
                      <a:pt x="117" y="141"/>
                    </a:lnTo>
                    <a:lnTo>
                      <a:pt x="136" y="144"/>
                    </a:lnTo>
                    <a:lnTo>
                      <a:pt x="134" y="144"/>
                    </a:lnTo>
                    <a:lnTo>
                      <a:pt x="133" y="149"/>
                    </a:lnTo>
                    <a:lnTo>
                      <a:pt x="131" y="154"/>
                    </a:lnTo>
                    <a:lnTo>
                      <a:pt x="126" y="158"/>
                    </a:lnTo>
                    <a:lnTo>
                      <a:pt x="124" y="158"/>
                    </a:lnTo>
                    <a:lnTo>
                      <a:pt x="124" y="158"/>
                    </a:lnTo>
                    <a:lnTo>
                      <a:pt x="119" y="156"/>
                    </a:lnTo>
                    <a:lnTo>
                      <a:pt x="117" y="158"/>
                    </a:lnTo>
                    <a:lnTo>
                      <a:pt x="112" y="159"/>
                    </a:lnTo>
                    <a:lnTo>
                      <a:pt x="111" y="158"/>
                    </a:lnTo>
                    <a:lnTo>
                      <a:pt x="109" y="156"/>
                    </a:lnTo>
                    <a:lnTo>
                      <a:pt x="109" y="154"/>
                    </a:lnTo>
                    <a:lnTo>
                      <a:pt x="104" y="154"/>
                    </a:lnTo>
                    <a:lnTo>
                      <a:pt x="95" y="154"/>
                    </a:lnTo>
                    <a:lnTo>
                      <a:pt x="89" y="154"/>
                    </a:lnTo>
                    <a:lnTo>
                      <a:pt x="87" y="152"/>
                    </a:lnTo>
                    <a:lnTo>
                      <a:pt x="85" y="151"/>
                    </a:lnTo>
                    <a:lnTo>
                      <a:pt x="85" y="151"/>
                    </a:lnTo>
                    <a:lnTo>
                      <a:pt x="85" y="151"/>
                    </a:lnTo>
                    <a:lnTo>
                      <a:pt x="85" y="149"/>
                    </a:lnTo>
                    <a:lnTo>
                      <a:pt x="83" y="149"/>
                    </a:lnTo>
                    <a:lnTo>
                      <a:pt x="82" y="149"/>
                    </a:lnTo>
                    <a:lnTo>
                      <a:pt x="78" y="151"/>
                    </a:lnTo>
                    <a:lnTo>
                      <a:pt x="78" y="152"/>
                    </a:lnTo>
                    <a:lnTo>
                      <a:pt x="77" y="156"/>
                    </a:lnTo>
                    <a:lnTo>
                      <a:pt x="77" y="156"/>
                    </a:lnTo>
                    <a:lnTo>
                      <a:pt x="75" y="158"/>
                    </a:lnTo>
                    <a:lnTo>
                      <a:pt x="75" y="159"/>
                    </a:lnTo>
                    <a:lnTo>
                      <a:pt x="73" y="158"/>
                    </a:lnTo>
                    <a:lnTo>
                      <a:pt x="70" y="156"/>
                    </a:lnTo>
                    <a:lnTo>
                      <a:pt x="65" y="154"/>
                    </a:lnTo>
                    <a:lnTo>
                      <a:pt x="56" y="151"/>
                    </a:lnTo>
                    <a:lnTo>
                      <a:pt x="55" y="151"/>
                    </a:lnTo>
                    <a:lnTo>
                      <a:pt x="50" y="152"/>
                    </a:lnTo>
                    <a:lnTo>
                      <a:pt x="48" y="154"/>
                    </a:lnTo>
                    <a:lnTo>
                      <a:pt x="46" y="156"/>
                    </a:lnTo>
                    <a:lnTo>
                      <a:pt x="46" y="158"/>
                    </a:lnTo>
                    <a:lnTo>
                      <a:pt x="46" y="159"/>
                    </a:lnTo>
                    <a:lnTo>
                      <a:pt x="46" y="161"/>
                    </a:lnTo>
                    <a:lnTo>
                      <a:pt x="46" y="161"/>
                    </a:lnTo>
                    <a:lnTo>
                      <a:pt x="46" y="161"/>
                    </a:lnTo>
                    <a:lnTo>
                      <a:pt x="44" y="163"/>
                    </a:lnTo>
                    <a:lnTo>
                      <a:pt x="43" y="161"/>
                    </a:lnTo>
                    <a:lnTo>
                      <a:pt x="38" y="156"/>
                    </a:lnTo>
                    <a:lnTo>
                      <a:pt x="36" y="152"/>
                    </a:lnTo>
                    <a:lnTo>
                      <a:pt x="36" y="147"/>
                    </a:lnTo>
                    <a:lnTo>
                      <a:pt x="36" y="135"/>
                    </a:lnTo>
                    <a:lnTo>
                      <a:pt x="36" y="135"/>
                    </a:lnTo>
                    <a:lnTo>
                      <a:pt x="36" y="134"/>
                    </a:lnTo>
                    <a:lnTo>
                      <a:pt x="36" y="134"/>
                    </a:lnTo>
                    <a:lnTo>
                      <a:pt x="34" y="125"/>
                    </a:lnTo>
                    <a:lnTo>
                      <a:pt x="33" y="120"/>
                    </a:lnTo>
                    <a:lnTo>
                      <a:pt x="33" y="119"/>
                    </a:lnTo>
                    <a:lnTo>
                      <a:pt x="29" y="115"/>
                    </a:lnTo>
                    <a:lnTo>
                      <a:pt x="28" y="113"/>
                    </a:lnTo>
                    <a:lnTo>
                      <a:pt x="26" y="113"/>
                    </a:lnTo>
                    <a:lnTo>
                      <a:pt x="22" y="115"/>
                    </a:lnTo>
                    <a:lnTo>
                      <a:pt x="21" y="115"/>
                    </a:lnTo>
                    <a:lnTo>
                      <a:pt x="21" y="115"/>
                    </a:lnTo>
                    <a:lnTo>
                      <a:pt x="16" y="107"/>
                    </a:lnTo>
                    <a:lnTo>
                      <a:pt x="14" y="103"/>
                    </a:lnTo>
                    <a:lnTo>
                      <a:pt x="14" y="98"/>
                    </a:lnTo>
                    <a:lnTo>
                      <a:pt x="14" y="98"/>
                    </a:lnTo>
                    <a:lnTo>
                      <a:pt x="16" y="98"/>
                    </a:lnTo>
                    <a:lnTo>
                      <a:pt x="16" y="98"/>
                    </a:lnTo>
                    <a:lnTo>
                      <a:pt x="17" y="97"/>
                    </a:lnTo>
                    <a:lnTo>
                      <a:pt x="17" y="95"/>
                    </a:lnTo>
                    <a:lnTo>
                      <a:pt x="19" y="91"/>
                    </a:lnTo>
                    <a:lnTo>
                      <a:pt x="19" y="88"/>
                    </a:lnTo>
                    <a:lnTo>
                      <a:pt x="19" y="86"/>
                    </a:lnTo>
                    <a:lnTo>
                      <a:pt x="17" y="86"/>
                    </a:lnTo>
                    <a:lnTo>
                      <a:pt x="17" y="86"/>
                    </a:lnTo>
                    <a:lnTo>
                      <a:pt x="12" y="80"/>
                    </a:lnTo>
                    <a:lnTo>
                      <a:pt x="12" y="78"/>
                    </a:lnTo>
                    <a:lnTo>
                      <a:pt x="14" y="78"/>
                    </a:lnTo>
                    <a:lnTo>
                      <a:pt x="14" y="78"/>
                    </a:lnTo>
                    <a:lnTo>
                      <a:pt x="12" y="73"/>
                    </a:lnTo>
                    <a:lnTo>
                      <a:pt x="11" y="68"/>
                    </a:lnTo>
                    <a:lnTo>
                      <a:pt x="9" y="66"/>
                    </a:lnTo>
                    <a:lnTo>
                      <a:pt x="6" y="58"/>
                    </a:lnTo>
                    <a:lnTo>
                      <a:pt x="7" y="49"/>
                    </a:lnTo>
                    <a:lnTo>
                      <a:pt x="7" y="44"/>
                    </a:lnTo>
                    <a:lnTo>
                      <a:pt x="7" y="42"/>
                    </a:lnTo>
                    <a:lnTo>
                      <a:pt x="7" y="39"/>
                    </a:lnTo>
                    <a:lnTo>
                      <a:pt x="7" y="37"/>
                    </a:lnTo>
                    <a:lnTo>
                      <a:pt x="6" y="37"/>
                    </a:lnTo>
                    <a:lnTo>
                      <a:pt x="6" y="36"/>
                    </a:lnTo>
                    <a:lnTo>
                      <a:pt x="7" y="32"/>
                    </a:lnTo>
                    <a:lnTo>
                      <a:pt x="7" y="30"/>
                    </a:lnTo>
                    <a:lnTo>
                      <a:pt x="7" y="30"/>
                    </a:lnTo>
                    <a:lnTo>
                      <a:pt x="6" y="29"/>
                    </a:lnTo>
                    <a:lnTo>
                      <a:pt x="2" y="25"/>
                    </a:lnTo>
                    <a:lnTo>
                      <a:pt x="0" y="20"/>
                    </a:lnTo>
                    <a:lnTo>
                      <a:pt x="0" y="20"/>
                    </a:lnTo>
                    <a:lnTo>
                      <a:pt x="19" y="7"/>
                    </a:lnTo>
                    <a:lnTo>
                      <a:pt x="29" y="5"/>
                    </a:lnTo>
                    <a:lnTo>
                      <a:pt x="31" y="0"/>
                    </a:lnTo>
                    <a:lnTo>
                      <a:pt x="3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86" name="Freeform 3149"/>
              <p:cNvSpPr>
                <a:spLocks/>
              </p:cNvSpPr>
              <p:nvPr/>
            </p:nvSpPr>
            <p:spPr bwMode="auto">
              <a:xfrm>
                <a:off x="2332" y="1194"/>
                <a:ext cx="136" cy="163"/>
              </a:xfrm>
              <a:custGeom>
                <a:avLst/>
                <a:gdLst>
                  <a:gd name="T0" fmla="*/ 36 w 136"/>
                  <a:gd name="T1" fmla="*/ 19 h 163"/>
                  <a:gd name="T2" fmla="*/ 56 w 136"/>
                  <a:gd name="T3" fmla="*/ 12 h 163"/>
                  <a:gd name="T4" fmla="*/ 77 w 136"/>
                  <a:gd name="T5" fmla="*/ 41 h 163"/>
                  <a:gd name="T6" fmla="*/ 77 w 136"/>
                  <a:gd name="T7" fmla="*/ 59 h 163"/>
                  <a:gd name="T8" fmla="*/ 85 w 136"/>
                  <a:gd name="T9" fmla="*/ 69 h 163"/>
                  <a:gd name="T10" fmla="*/ 89 w 136"/>
                  <a:gd name="T11" fmla="*/ 97 h 163"/>
                  <a:gd name="T12" fmla="*/ 95 w 136"/>
                  <a:gd name="T13" fmla="*/ 107 h 163"/>
                  <a:gd name="T14" fmla="*/ 100 w 136"/>
                  <a:gd name="T15" fmla="*/ 125 h 163"/>
                  <a:gd name="T16" fmla="*/ 117 w 136"/>
                  <a:gd name="T17" fmla="*/ 134 h 163"/>
                  <a:gd name="T18" fmla="*/ 136 w 136"/>
                  <a:gd name="T19" fmla="*/ 144 h 163"/>
                  <a:gd name="T20" fmla="*/ 133 w 136"/>
                  <a:gd name="T21" fmla="*/ 149 h 163"/>
                  <a:gd name="T22" fmla="*/ 126 w 136"/>
                  <a:gd name="T23" fmla="*/ 158 h 163"/>
                  <a:gd name="T24" fmla="*/ 124 w 136"/>
                  <a:gd name="T25" fmla="*/ 158 h 163"/>
                  <a:gd name="T26" fmla="*/ 117 w 136"/>
                  <a:gd name="T27" fmla="*/ 158 h 163"/>
                  <a:gd name="T28" fmla="*/ 111 w 136"/>
                  <a:gd name="T29" fmla="*/ 158 h 163"/>
                  <a:gd name="T30" fmla="*/ 109 w 136"/>
                  <a:gd name="T31" fmla="*/ 154 h 163"/>
                  <a:gd name="T32" fmla="*/ 95 w 136"/>
                  <a:gd name="T33" fmla="*/ 154 h 163"/>
                  <a:gd name="T34" fmla="*/ 87 w 136"/>
                  <a:gd name="T35" fmla="*/ 152 h 163"/>
                  <a:gd name="T36" fmla="*/ 85 w 136"/>
                  <a:gd name="T37" fmla="*/ 151 h 163"/>
                  <a:gd name="T38" fmla="*/ 85 w 136"/>
                  <a:gd name="T39" fmla="*/ 149 h 163"/>
                  <a:gd name="T40" fmla="*/ 82 w 136"/>
                  <a:gd name="T41" fmla="*/ 149 h 163"/>
                  <a:gd name="T42" fmla="*/ 78 w 136"/>
                  <a:gd name="T43" fmla="*/ 152 h 163"/>
                  <a:gd name="T44" fmla="*/ 77 w 136"/>
                  <a:gd name="T45" fmla="*/ 156 h 163"/>
                  <a:gd name="T46" fmla="*/ 75 w 136"/>
                  <a:gd name="T47" fmla="*/ 159 h 163"/>
                  <a:gd name="T48" fmla="*/ 70 w 136"/>
                  <a:gd name="T49" fmla="*/ 156 h 163"/>
                  <a:gd name="T50" fmla="*/ 56 w 136"/>
                  <a:gd name="T51" fmla="*/ 151 h 163"/>
                  <a:gd name="T52" fmla="*/ 50 w 136"/>
                  <a:gd name="T53" fmla="*/ 152 h 163"/>
                  <a:gd name="T54" fmla="*/ 46 w 136"/>
                  <a:gd name="T55" fmla="*/ 156 h 163"/>
                  <a:gd name="T56" fmla="*/ 46 w 136"/>
                  <a:gd name="T57" fmla="*/ 159 h 163"/>
                  <a:gd name="T58" fmla="*/ 46 w 136"/>
                  <a:gd name="T59" fmla="*/ 161 h 163"/>
                  <a:gd name="T60" fmla="*/ 44 w 136"/>
                  <a:gd name="T61" fmla="*/ 163 h 163"/>
                  <a:gd name="T62" fmla="*/ 38 w 136"/>
                  <a:gd name="T63" fmla="*/ 156 h 163"/>
                  <a:gd name="T64" fmla="*/ 36 w 136"/>
                  <a:gd name="T65" fmla="*/ 147 h 163"/>
                  <a:gd name="T66" fmla="*/ 36 w 136"/>
                  <a:gd name="T67" fmla="*/ 135 h 163"/>
                  <a:gd name="T68" fmla="*/ 36 w 136"/>
                  <a:gd name="T69" fmla="*/ 134 h 163"/>
                  <a:gd name="T70" fmla="*/ 33 w 136"/>
                  <a:gd name="T71" fmla="*/ 120 h 163"/>
                  <a:gd name="T72" fmla="*/ 29 w 136"/>
                  <a:gd name="T73" fmla="*/ 115 h 163"/>
                  <a:gd name="T74" fmla="*/ 26 w 136"/>
                  <a:gd name="T75" fmla="*/ 113 h 163"/>
                  <a:gd name="T76" fmla="*/ 21 w 136"/>
                  <a:gd name="T77" fmla="*/ 115 h 163"/>
                  <a:gd name="T78" fmla="*/ 16 w 136"/>
                  <a:gd name="T79" fmla="*/ 107 h 163"/>
                  <a:gd name="T80" fmla="*/ 14 w 136"/>
                  <a:gd name="T81" fmla="*/ 98 h 163"/>
                  <a:gd name="T82" fmla="*/ 16 w 136"/>
                  <a:gd name="T83" fmla="*/ 98 h 163"/>
                  <a:gd name="T84" fmla="*/ 17 w 136"/>
                  <a:gd name="T85" fmla="*/ 97 h 163"/>
                  <a:gd name="T86" fmla="*/ 19 w 136"/>
                  <a:gd name="T87" fmla="*/ 91 h 163"/>
                  <a:gd name="T88" fmla="*/ 19 w 136"/>
                  <a:gd name="T89" fmla="*/ 86 h 163"/>
                  <a:gd name="T90" fmla="*/ 17 w 136"/>
                  <a:gd name="T91" fmla="*/ 86 h 163"/>
                  <a:gd name="T92" fmla="*/ 12 w 136"/>
                  <a:gd name="T93" fmla="*/ 78 h 163"/>
                  <a:gd name="T94" fmla="*/ 14 w 136"/>
                  <a:gd name="T95" fmla="*/ 78 h 163"/>
                  <a:gd name="T96" fmla="*/ 11 w 136"/>
                  <a:gd name="T97" fmla="*/ 68 h 163"/>
                  <a:gd name="T98" fmla="*/ 6 w 136"/>
                  <a:gd name="T99" fmla="*/ 58 h 163"/>
                  <a:gd name="T100" fmla="*/ 7 w 136"/>
                  <a:gd name="T101" fmla="*/ 44 h 163"/>
                  <a:gd name="T102" fmla="*/ 7 w 136"/>
                  <a:gd name="T103" fmla="*/ 39 h 163"/>
                  <a:gd name="T104" fmla="*/ 6 w 136"/>
                  <a:gd name="T105" fmla="*/ 37 h 163"/>
                  <a:gd name="T106" fmla="*/ 7 w 136"/>
                  <a:gd name="T107" fmla="*/ 32 h 163"/>
                  <a:gd name="T108" fmla="*/ 7 w 136"/>
                  <a:gd name="T109" fmla="*/ 30 h 163"/>
                  <a:gd name="T110" fmla="*/ 2 w 136"/>
                  <a:gd name="T111" fmla="*/ 25 h 163"/>
                  <a:gd name="T112" fmla="*/ 0 w 136"/>
                  <a:gd name="T113" fmla="*/ 20 h 163"/>
                  <a:gd name="T114" fmla="*/ 29 w 136"/>
                  <a:gd name="T115" fmla="*/ 5 h 163"/>
                  <a:gd name="T116" fmla="*/ 33 w 136"/>
                  <a:gd name="T11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6" h="163">
                    <a:moveTo>
                      <a:pt x="33" y="0"/>
                    </a:moveTo>
                    <a:lnTo>
                      <a:pt x="36" y="19"/>
                    </a:lnTo>
                    <a:lnTo>
                      <a:pt x="51" y="8"/>
                    </a:lnTo>
                    <a:lnTo>
                      <a:pt x="56" y="12"/>
                    </a:lnTo>
                    <a:lnTo>
                      <a:pt x="73" y="27"/>
                    </a:lnTo>
                    <a:lnTo>
                      <a:pt x="77" y="41"/>
                    </a:lnTo>
                    <a:lnTo>
                      <a:pt x="73" y="54"/>
                    </a:lnTo>
                    <a:lnTo>
                      <a:pt x="77" y="59"/>
                    </a:lnTo>
                    <a:lnTo>
                      <a:pt x="83" y="61"/>
                    </a:lnTo>
                    <a:lnTo>
                      <a:pt x="85" y="69"/>
                    </a:lnTo>
                    <a:lnTo>
                      <a:pt x="82" y="97"/>
                    </a:lnTo>
                    <a:lnTo>
                      <a:pt x="89" y="97"/>
                    </a:lnTo>
                    <a:lnTo>
                      <a:pt x="87" y="105"/>
                    </a:lnTo>
                    <a:lnTo>
                      <a:pt x="95" y="107"/>
                    </a:lnTo>
                    <a:lnTo>
                      <a:pt x="95" y="125"/>
                    </a:lnTo>
                    <a:lnTo>
                      <a:pt x="100" y="125"/>
                    </a:lnTo>
                    <a:lnTo>
                      <a:pt x="100" y="130"/>
                    </a:lnTo>
                    <a:lnTo>
                      <a:pt x="117" y="134"/>
                    </a:lnTo>
                    <a:lnTo>
                      <a:pt x="117" y="141"/>
                    </a:lnTo>
                    <a:lnTo>
                      <a:pt x="136" y="144"/>
                    </a:lnTo>
                    <a:lnTo>
                      <a:pt x="134" y="144"/>
                    </a:lnTo>
                    <a:lnTo>
                      <a:pt x="133" y="149"/>
                    </a:lnTo>
                    <a:lnTo>
                      <a:pt x="131" y="154"/>
                    </a:lnTo>
                    <a:lnTo>
                      <a:pt x="126" y="158"/>
                    </a:lnTo>
                    <a:lnTo>
                      <a:pt x="124" y="158"/>
                    </a:lnTo>
                    <a:lnTo>
                      <a:pt x="124" y="158"/>
                    </a:lnTo>
                    <a:lnTo>
                      <a:pt x="119" y="156"/>
                    </a:lnTo>
                    <a:lnTo>
                      <a:pt x="117" y="158"/>
                    </a:lnTo>
                    <a:lnTo>
                      <a:pt x="112" y="159"/>
                    </a:lnTo>
                    <a:lnTo>
                      <a:pt x="111" y="158"/>
                    </a:lnTo>
                    <a:lnTo>
                      <a:pt x="109" y="156"/>
                    </a:lnTo>
                    <a:lnTo>
                      <a:pt x="109" y="154"/>
                    </a:lnTo>
                    <a:lnTo>
                      <a:pt x="104" y="154"/>
                    </a:lnTo>
                    <a:lnTo>
                      <a:pt x="95" y="154"/>
                    </a:lnTo>
                    <a:lnTo>
                      <a:pt x="89" y="154"/>
                    </a:lnTo>
                    <a:lnTo>
                      <a:pt x="87" y="152"/>
                    </a:lnTo>
                    <a:lnTo>
                      <a:pt x="85" y="151"/>
                    </a:lnTo>
                    <a:lnTo>
                      <a:pt x="85" y="151"/>
                    </a:lnTo>
                    <a:lnTo>
                      <a:pt x="85" y="151"/>
                    </a:lnTo>
                    <a:lnTo>
                      <a:pt x="85" y="149"/>
                    </a:lnTo>
                    <a:lnTo>
                      <a:pt x="83" y="149"/>
                    </a:lnTo>
                    <a:lnTo>
                      <a:pt x="82" y="149"/>
                    </a:lnTo>
                    <a:lnTo>
                      <a:pt x="78" y="151"/>
                    </a:lnTo>
                    <a:lnTo>
                      <a:pt x="78" y="152"/>
                    </a:lnTo>
                    <a:lnTo>
                      <a:pt x="77" y="156"/>
                    </a:lnTo>
                    <a:lnTo>
                      <a:pt x="77" y="156"/>
                    </a:lnTo>
                    <a:lnTo>
                      <a:pt x="75" y="158"/>
                    </a:lnTo>
                    <a:lnTo>
                      <a:pt x="75" y="159"/>
                    </a:lnTo>
                    <a:lnTo>
                      <a:pt x="73" y="158"/>
                    </a:lnTo>
                    <a:lnTo>
                      <a:pt x="70" y="156"/>
                    </a:lnTo>
                    <a:lnTo>
                      <a:pt x="65" y="154"/>
                    </a:lnTo>
                    <a:lnTo>
                      <a:pt x="56" y="151"/>
                    </a:lnTo>
                    <a:lnTo>
                      <a:pt x="55" y="151"/>
                    </a:lnTo>
                    <a:lnTo>
                      <a:pt x="50" y="152"/>
                    </a:lnTo>
                    <a:lnTo>
                      <a:pt x="48" y="154"/>
                    </a:lnTo>
                    <a:lnTo>
                      <a:pt x="46" y="156"/>
                    </a:lnTo>
                    <a:lnTo>
                      <a:pt x="46" y="158"/>
                    </a:lnTo>
                    <a:lnTo>
                      <a:pt x="46" y="159"/>
                    </a:lnTo>
                    <a:lnTo>
                      <a:pt x="46" y="161"/>
                    </a:lnTo>
                    <a:lnTo>
                      <a:pt x="46" y="161"/>
                    </a:lnTo>
                    <a:lnTo>
                      <a:pt x="46" y="161"/>
                    </a:lnTo>
                    <a:lnTo>
                      <a:pt x="44" y="163"/>
                    </a:lnTo>
                    <a:lnTo>
                      <a:pt x="43" y="161"/>
                    </a:lnTo>
                    <a:lnTo>
                      <a:pt x="38" y="156"/>
                    </a:lnTo>
                    <a:lnTo>
                      <a:pt x="36" y="152"/>
                    </a:lnTo>
                    <a:lnTo>
                      <a:pt x="36" y="147"/>
                    </a:lnTo>
                    <a:lnTo>
                      <a:pt x="36" y="135"/>
                    </a:lnTo>
                    <a:lnTo>
                      <a:pt x="36" y="135"/>
                    </a:lnTo>
                    <a:lnTo>
                      <a:pt x="36" y="134"/>
                    </a:lnTo>
                    <a:lnTo>
                      <a:pt x="36" y="134"/>
                    </a:lnTo>
                    <a:lnTo>
                      <a:pt x="34" y="125"/>
                    </a:lnTo>
                    <a:lnTo>
                      <a:pt x="33" y="120"/>
                    </a:lnTo>
                    <a:lnTo>
                      <a:pt x="33" y="119"/>
                    </a:lnTo>
                    <a:lnTo>
                      <a:pt x="29" y="115"/>
                    </a:lnTo>
                    <a:lnTo>
                      <a:pt x="28" y="113"/>
                    </a:lnTo>
                    <a:lnTo>
                      <a:pt x="26" y="113"/>
                    </a:lnTo>
                    <a:lnTo>
                      <a:pt x="22" y="115"/>
                    </a:lnTo>
                    <a:lnTo>
                      <a:pt x="21" y="115"/>
                    </a:lnTo>
                    <a:lnTo>
                      <a:pt x="21" y="115"/>
                    </a:lnTo>
                    <a:lnTo>
                      <a:pt x="16" y="107"/>
                    </a:lnTo>
                    <a:lnTo>
                      <a:pt x="14" y="103"/>
                    </a:lnTo>
                    <a:lnTo>
                      <a:pt x="14" y="98"/>
                    </a:lnTo>
                    <a:lnTo>
                      <a:pt x="14" y="98"/>
                    </a:lnTo>
                    <a:lnTo>
                      <a:pt x="16" y="98"/>
                    </a:lnTo>
                    <a:lnTo>
                      <a:pt x="16" y="98"/>
                    </a:lnTo>
                    <a:lnTo>
                      <a:pt x="17" y="97"/>
                    </a:lnTo>
                    <a:lnTo>
                      <a:pt x="17" y="95"/>
                    </a:lnTo>
                    <a:lnTo>
                      <a:pt x="19" y="91"/>
                    </a:lnTo>
                    <a:lnTo>
                      <a:pt x="19" y="88"/>
                    </a:lnTo>
                    <a:lnTo>
                      <a:pt x="19" y="86"/>
                    </a:lnTo>
                    <a:lnTo>
                      <a:pt x="17" y="86"/>
                    </a:lnTo>
                    <a:lnTo>
                      <a:pt x="17" y="86"/>
                    </a:lnTo>
                    <a:lnTo>
                      <a:pt x="12" y="80"/>
                    </a:lnTo>
                    <a:lnTo>
                      <a:pt x="12" y="78"/>
                    </a:lnTo>
                    <a:lnTo>
                      <a:pt x="14" y="78"/>
                    </a:lnTo>
                    <a:lnTo>
                      <a:pt x="14" y="78"/>
                    </a:lnTo>
                    <a:lnTo>
                      <a:pt x="12" y="73"/>
                    </a:lnTo>
                    <a:lnTo>
                      <a:pt x="11" y="68"/>
                    </a:lnTo>
                    <a:lnTo>
                      <a:pt x="9" y="66"/>
                    </a:lnTo>
                    <a:lnTo>
                      <a:pt x="6" y="58"/>
                    </a:lnTo>
                    <a:lnTo>
                      <a:pt x="7" y="49"/>
                    </a:lnTo>
                    <a:lnTo>
                      <a:pt x="7" y="44"/>
                    </a:lnTo>
                    <a:lnTo>
                      <a:pt x="7" y="42"/>
                    </a:lnTo>
                    <a:lnTo>
                      <a:pt x="7" y="39"/>
                    </a:lnTo>
                    <a:lnTo>
                      <a:pt x="7" y="37"/>
                    </a:lnTo>
                    <a:lnTo>
                      <a:pt x="6" y="37"/>
                    </a:lnTo>
                    <a:lnTo>
                      <a:pt x="6" y="36"/>
                    </a:lnTo>
                    <a:lnTo>
                      <a:pt x="7" y="32"/>
                    </a:lnTo>
                    <a:lnTo>
                      <a:pt x="7" y="30"/>
                    </a:lnTo>
                    <a:lnTo>
                      <a:pt x="7" y="30"/>
                    </a:lnTo>
                    <a:lnTo>
                      <a:pt x="6" y="29"/>
                    </a:lnTo>
                    <a:lnTo>
                      <a:pt x="2" y="25"/>
                    </a:lnTo>
                    <a:lnTo>
                      <a:pt x="0" y="20"/>
                    </a:lnTo>
                    <a:lnTo>
                      <a:pt x="0" y="20"/>
                    </a:lnTo>
                    <a:lnTo>
                      <a:pt x="19" y="7"/>
                    </a:lnTo>
                    <a:lnTo>
                      <a:pt x="29" y="5"/>
                    </a:lnTo>
                    <a:lnTo>
                      <a:pt x="31" y="0"/>
                    </a:lnTo>
                    <a:lnTo>
                      <a:pt x="3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87" name="Freeform 3150"/>
              <p:cNvSpPr>
                <a:spLocks/>
              </p:cNvSpPr>
              <p:nvPr/>
            </p:nvSpPr>
            <p:spPr bwMode="auto">
              <a:xfrm>
                <a:off x="2648" y="1240"/>
                <a:ext cx="152" cy="113"/>
              </a:xfrm>
              <a:custGeom>
                <a:avLst/>
                <a:gdLst>
                  <a:gd name="T0" fmla="*/ 74 w 152"/>
                  <a:gd name="T1" fmla="*/ 0 h 113"/>
                  <a:gd name="T2" fmla="*/ 84 w 152"/>
                  <a:gd name="T3" fmla="*/ 0 h 113"/>
                  <a:gd name="T4" fmla="*/ 89 w 152"/>
                  <a:gd name="T5" fmla="*/ 1 h 113"/>
                  <a:gd name="T6" fmla="*/ 88 w 152"/>
                  <a:gd name="T7" fmla="*/ 10 h 113"/>
                  <a:gd name="T8" fmla="*/ 103 w 152"/>
                  <a:gd name="T9" fmla="*/ 12 h 113"/>
                  <a:gd name="T10" fmla="*/ 103 w 152"/>
                  <a:gd name="T11" fmla="*/ 15 h 113"/>
                  <a:gd name="T12" fmla="*/ 111 w 152"/>
                  <a:gd name="T13" fmla="*/ 17 h 113"/>
                  <a:gd name="T14" fmla="*/ 110 w 152"/>
                  <a:gd name="T15" fmla="*/ 22 h 113"/>
                  <a:gd name="T16" fmla="*/ 116 w 152"/>
                  <a:gd name="T17" fmla="*/ 22 h 113"/>
                  <a:gd name="T18" fmla="*/ 120 w 152"/>
                  <a:gd name="T19" fmla="*/ 27 h 113"/>
                  <a:gd name="T20" fmla="*/ 118 w 152"/>
                  <a:gd name="T21" fmla="*/ 30 h 113"/>
                  <a:gd name="T22" fmla="*/ 116 w 152"/>
                  <a:gd name="T23" fmla="*/ 40 h 113"/>
                  <a:gd name="T24" fmla="*/ 128 w 152"/>
                  <a:gd name="T25" fmla="*/ 42 h 113"/>
                  <a:gd name="T26" fmla="*/ 120 w 152"/>
                  <a:gd name="T27" fmla="*/ 91 h 113"/>
                  <a:gd name="T28" fmla="*/ 150 w 152"/>
                  <a:gd name="T29" fmla="*/ 95 h 113"/>
                  <a:gd name="T30" fmla="*/ 152 w 152"/>
                  <a:gd name="T31" fmla="*/ 95 h 113"/>
                  <a:gd name="T32" fmla="*/ 149 w 152"/>
                  <a:gd name="T33" fmla="*/ 113 h 113"/>
                  <a:gd name="T34" fmla="*/ 110 w 152"/>
                  <a:gd name="T35" fmla="*/ 110 h 113"/>
                  <a:gd name="T36" fmla="*/ 110 w 152"/>
                  <a:gd name="T37" fmla="*/ 110 h 113"/>
                  <a:gd name="T38" fmla="*/ 98 w 152"/>
                  <a:gd name="T39" fmla="*/ 108 h 113"/>
                  <a:gd name="T40" fmla="*/ 94 w 152"/>
                  <a:gd name="T41" fmla="*/ 106 h 113"/>
                  <a:gd name="T42" fmla="*/ 66 w 152"/>
                  <a:gd name="T43" fmla="*/ 103 h 113"/>
                  <a:gd name="T44" fmla="*/ 66 w 152"/>
                  <a:gd name="T45" fmla="*/ 103 h 113"/>
                  <a:gd name="T46" fmla="*/ 47 w 152"/>
                  <a:gd name="T47" fmla="*/ 101 h 113"/>
                  <a:gd name="T48" fmla="*/ 33 w 152"/>
                  <a:gd name="T49" fmla="*/ 100 h 113"/>
                  <a:gd name="T50" fmla="*/ 25 w 152"/>
                  <a:gd name="T51" fmla="*/ 98 h 113"/>
                  <a:gd name="T52" fmla="*/ 25 w 152"/>
                  <a:gd name="T53" fmla="*/ 98 h 113"/>
                  <a:gd name="T54" fmla="*/ 35 w 152"/>
                  <a:gd name="T55" fmla="*/ 78 h 113"/>
                  <a:gd name="T56" fmla="*/ 0 w 152"/>
                  <a:gd name="T57" fmla="*/ 73 h 113"/>
                  <a:gd name="T58" fmla="*/ 5 w 152"/>
                  <a:gd name="T59" fmla="*/ 52 h 113"/>
                  <a:gd name="T60" fmla="*/ 6 w 152"/>
                  <a:gd name="T61" fmla="*/ 49 h 113"/>
                  <a:gd name="T62" fmla="*/ 27 w 152"/>
                  <a:gd name="T63" fmla="*/ 52 h 113"/>
                  <a:gd name="T64" fmla="*/ 28 w 152"/>
                  <a:gd name="T65" fmla="*/ 49 h 113"/>
                  <a:gd name="T66" fmla="*/ 35 w 152"/>
                  <a:gd name="T67" fmla="*/ 51 h 113"/>
                  <a:gd name="T68" fmla="*/ 35 w 152"/>
                  <a:gd name="T69" fmla="*/ 47 h 113"/>
                  <a:gd name="T70" fmla="*/ 44 w 152"/>
                  <a:gd name="T71" fmla="*/ 49 h 113"/>
                  <a:gd name="T72" fmla="*/ 47 w 152"/>
                  <a:gd name="T73" fmla="*/ 22 h 113"/>
                  <a:gd name="T74" fmla="*/ 49 w 152"/>
                  <a:gd name="T75" fmla="*/ 10 h 113"/>
                  <a:gd name="T76" fmla="*/ 59 w 152"/>
                  <a:gd name="T77" fmla="*/ 12 h 113"/>
                  <a:gd name="T78" fmla="*/ 66 w 152"/>
                  <a:gd name="T79" fmla="*/ 3 h 113"/>
                  <a:gd name="T80" fmla="*/ 74 w 152"/>
                  <a:gd name="T81" fmla="*/ 5 h 113"/>
                  <a:gd name="T82" fmla="*/ 74 w 152"/>
                  <a:gd name="T8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13">
                    <a:moveTo>
                      <a:pt x="74" y="0"/>
                    </a:moveTo>
                    <a:lnTo>
                      <a:pt x="84" y="0"/>
                    </a:lnTo>
                    <a:lnTo>
                      <a:pt x="89" y="1"/>
                    </a:lnTo>
                    <a:lnTo>
                      <a:pt x="88" y="10"/>
                    </a:lnTo>
                    <a:lnTo>
                      <a:pt x="103" y="12"/>
                    </a:lnTo>
                    <a:lnTo>
                      <a:pt x="103" y="15"/>
                    </a:lnTo>
                    <a:lnTo>
                      <a:pt x="111" y="17"/>
                    </a:lnTo>
                    <a:lnTo>
                      <a:pt x="110" y="22"/>
                    </a:lnTo>
                    <a:lnTo>
                      <a:pt x="116" y="22"/>
                    </a:lnTo>
                    <a:lnTo>
                      <a:pt x="120" y="27"/>
                    </a:lnTo>
                    <a:lnTo>
                      <a:pt x="118" y="30"/>
                    </a:lnTo>
                    <a:lnTo>
                      <a:pt x="116" y="40"/>
                    </a:lnTo>
                    <a:lnTo>
                      <a:pt x="128" y="42"/>
                    </a:lnTo>
                    <a:lnTo>
                      <a:pt x="120" y="91"/>
                    </a:lnTo>
                    <a:lnTo>
                      <a:pt x="150" y="95"/>
                    </a:lnTo>
                    <a:lnTo>
                      <a:pt x="152" y="95"/>
                    </a:lnTo>
                    <a:lnTo>
                      <a:pt x="149" y="113"/>
                    </a:lnTo>
                    <a:lnTo>
                      <a:pt x="110" y="110"/>
                    </a:lnTo>
                    <a:lnTo>
                      <a:pt x="110" y="110"/>
                    </a:lnTo>
                    <a:lnTo>
                      <a:pt x="98" y="108"/>
                    </a:lnTo>
                    <a:lnTo>
                      <a:pt x="94" y="106"/>
                    </a:lnTo>
                    <a:lnTo>
                      <a:pt x="66" y="103"/>
                    </a:lnTo>
                    <a:lnTo>
                      <a:pt x="66" y="103"/>
                    </a:lnTo>
                    <a:lnTo>
                      <a:pt x="47" y="101"/>
                    </a:lnTo>
                    <a:lnTo>
                      <a:pt x="33" y="100"/>
                    </a:lnTo>
                    <a:lnTo>
                      <a:pt x="25" y="98"/>
                    </a:lnTo>
                    <a:lnTo>
                      <a:pt x="25" y="98"/>
                    </a:lnTo>
                    <a:lnTo>
                      <a:pt x="35" y="78"/>
                    </a:lnTo>
                    <a:lnTo>
                      <a:pt x="0" y="73"/>
                    </a:lnTo>
                    <a:lnTo>
                      <a:pt x="5" y="52"/>
                    </a:lnTo>
                    <a:lnTo>
                      <a:pt x="6" y="49"/>
                    </a:lnTo>
                    <a:lnTo>
                      <a:pt x="27" y="52"/>
                    </a:lnTo>
                    <a:lnTo>
                      <a:pt x="28" y="49"/>
                    </a:lnTo>
                    <a:lnTo>
                      <a:pt x="35" y="51"/>
                    </a:lnTo>
                    <a:lnTo>
                      <a:pt x="35" y="47"/>
                    </a:lnTo>
                    <a:lnTo>
                      <a:pt x="44" y="49"/>
                    </a:lnTo>
                    <a:lnTo>
                      <a:pt x="47" y="22"/>
                    </a:lnTo>
                    <a:lnTo>
                      <a:pt x="49" y="10"/>
                    </a:lnTo>
                    <a:lnTo>
                      <a:pt x="59" y="12"/>
                    </a:lnTo>
                    <a:lnTo>
                      <a:pt x="66" y="3"/>
                    </a:lnTo>
                    <a:lnTo>
                      <a:pt x="74" y="5"/>
                    </a:lnTo>
                    <a:lnTo>
                      <a:pt x="7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88" name="Freeform 3151"/>
              <p:cNvSpPr>
                <a:spLocks/>
              </p:cNvSpPr>
              <p:nvPr/>
            </p:nvSpPr>
            <p:spPr bwMode="auto">
              <a:xfrm>
                <a:off x="2648" y="1240"/>
                <a:ext cx="152" cy="113"/>
              </a:xfrm>
              <a:custGeom>
                <a:avLst/>
                <a:gdLst>
                  <a:gd name="T0" fmla="*/ 74 w 152"/>
                  <a:gd name="T1" fmla="*/ 0 h 113"/>
                  <a:gd name="T2" fmla="*/ 84 w 152"/>
                  <a:gd name="T3" fmla="*/ 0 h 113"/>
                  <a:gd name="T4" fmla="*/ 89 w 152"/>
                  <a:gd name="T5" fmla="*/ 1 h 113"/>
                  <a:gd name="T6" fmla="*/ 88 w 152"/>
                  <a:gd name="T7" fmla="*/ 10 h 113"/>
                  <a:gd name="T8" fmla="*/ 103 w 152"/>
                  <a:gd name="T9" fmla="*/ 12 h 113"/>
                  <a:gd name="T10" fmla="*/ 103 w 152"/>
                  <a:gd name="T11" fmla="*/ 15 h 113"/>
                  <a:gd name="T12" fmla="*/ 111 w 152"/>
                  <a:gd name="T13" fmla="*/ 17 h 113"/>
                  <a:gd name="T14" fmla="*/ 110 w 152"/>
                  <a:gd name="T15" fmla="*/ 22 h 113"/>
                  <a:gd name="T16" fmla="*/ 116 w 152"/>
                  <a:gd name="T17" fmla="*/ 22 h 113"/>
                  <a:gd name="T18" fmla="*/ 120 w 152"/>
                  <a:gd name="T19" fmla="*/ 27 h 113"/>
                  <a:gd name="T20" fmla="*/ 118 w 152"/>
                  <a:gd name="T21" fmla="*/ 30 h 113"/>
                  <a:gd name="T22" fmla="*/ 116 w 152"/>
                  <a:gd name="T23" fmla="*/ 40 h 113"/>
                  <a:gd name="T24" fmla="*/ 128 w 152"/>
                  <a:gd name="T25" fmla="*/ 42 h 113"/>
                  <a:gd name="T26" fmla="*/ 120 w 152"/>
                  <a:gd name="T27" fmla="*/ 91 h 113"/>
                  <a:gd name="T28" fmla="*/ 150 w 152"/>
                  <a:gd name="T29" fmla="*/ 95 h 113"/>
                  <a:gd name="T30" fmla="*/ 152 w 152"/>
                  <a:gd name="T31" fmla="*/ 95 h 113"/>
                  <a:gd name="T32" fmla="*/ 149 w 152"/>
                  <a:gd name="T33" fmla="*/ 113 h 113"/>
                  <a:gd name="T34" fmla="*/ 110 w 152"/>
                  <a:gd name="T35" fmla="*/ 110 h 113"/>
                  <a:gd name="T36" fmla="*/ 110 w 152"/>
                  <a:gd name="T37" fmla="*/ 110 h 113"/>
                  <a:gd name="T38" fmla="*/ 98 w 152"/>
                  <a:gd name="T39" fmla="*/ 108 h 113"/>
                  <a:gd name="T40" fmla="*/ 94 w 152"/>
                  <a:gd name="T41" fmla="*/ 106 h 113"/>
                  <a:gd name="T42" fmla="*/ 66 w 152"/>
                  <a:gd name="T43" fmla="*/ 103 h 113"/>
                  <a:gd name="T44" fmla="*/ 66 w 152"/>
                  <a:gd name="T45" fmla="*/ 103 h 113"/>
                  <a:gd name="T46" fmla="*/ 47 w 152"/>
                  <a:gd name="T47" fmla="*/ 101 h 113"/>
                  <a:gd name="T48" fmla="*/ 33 w 152"/>
                  <a:gd name="T49" fmla="*/ 100 h 113"/>
                  <a:gd name="T50" fmla="*/ 25 w 152"/>
                  <a:gd name="T51" fmla="*/ 98 h 113"/>
                  <a:gd name="T52" fmla="*/ 25 w 152"/>
                  <a:gd name="T53" fmla="*/ 98 h 113"/>
                  <a:gd name="T54" fmla="*/ 35 w 152"/>
                  <a:gd name="T55" fmla="*/ 78 h 113"/>
                  <a:gd name="T56" fmla="*/ 0 w 152"/>
                  <a:gd name="T57" fmla="*/ 73 h 113"/>
                  <a:gd name="T58" fmla="*/ 5 w 152"/>
                  <a:gd name="T59" fmla="*/ 52 h 113"/>
                  <a:gd name="T60" fmla="*/ 6 w 152"/>
                  <a:gd name="T61" fmla="*/ 49 h 113"/>
                  <a:gd name="T62" fmla="*/ 27 w 152"/>
                  <a:gd name="T63" fmla="*/ 52 h 113"/>
                  <a:gd name="T64" fmla="*/ 28 w 152"/>
                  <a:gd name="T65" fmla="*/ 49 h 113"/>
                  <a:gd name="T66" fmla="*/ 35 w 152"/>
                  <a:gd name="T67" fmla="*/ 51 h 113"/>
                  <a:gd name="T68" fmla="*/ 35 w 152"/>
                  <a:gd name="T69" fmla="*/ 47 h 113"/>
                  <a:gd name="T70" fmla="*/ 44 w 152"/>
                  <a:gd name="T71" fmla="*/ 49 h 113"/>
                  <a:gd name="T72" fmla="*/ 47 w 152"/>
                  <a:gd name="T73" fmla="*/ 22 h 113"/>
                  <a:gd name="T74" fmla="*/ 49 w 152"/>
                  <a:gd name="T75" fmla="*/ 10 h 113"/>
                  <a:gd name="T76" fmla="*/ 59 w 152"/>
                  <a:gd name="T77" fmla="*/ 12 h 113"/>
                  <a:gd name="T78" fmla="*/ 66 w 152"/>
                  <a:gd name="T79" fmla="*/ 3 h 113"/>
                  <a:gd name="T80" fmla="*/ 74 w 152"/>
                  <a:gd name="T81" fmla="*/ 5 h 113"/>
                  <a:gd name="T82" fmla="*/ 74 w 152"/>
                  <a:gd name="T8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13">
                    <a:moveTo>
                      <a:pt x="74" y="0"/>
                    </a:moveTo>
                    <a:lnTo>
                      <a:pt x="84" y="0"/>
                    </a:lnTo>
                    <a:lnTo>
                      <a:pt x="89" y="1"/>
                    </a:lnTo>
                    <a:lnTo>
                      <a:pt x="88" y="10"/>
                    </a:lnTo>
                    <a:lnTo>
                      <a:pt x="103" y="12"/>
                    </a:lnTo>
                    <a:lnTo>
                      <a:pt x="103" y="15"/>
                    </a:lnTo>
                    <a:lnTo>
                      <a:pt x="111" y="17"/>
                    </a:lnTo>
                    <a:lnTo>
                      <a:pt x="110" y="22"/>
                    </a:lnTo>
                    <a:lnTo>
                      <a:pt x="116" y="22"/>
                    </a:lnTo>
                    <a:lnTo>
                      <a:pt x="120" y="27"/>
                    </a:lnTo>
                    <a:lnTo>
                      <a:pt x="118" y="30"/>
                    </a:lnTo>
                    <a:lnTo>
                      <a:pt x="116" y="40"/>
                    </a:lnTo>
                    <a:lnTo>
                      <a:pt x="128" y="42"/>
                    </a:lnTo>
                    <a:lnTo>
                      <a:pt x="120" y="91"/>
                    </a:lnTo>
                    <a:lnTo>
                      <a:pt x="150" y="95"/>
                    </a:lnTo>
                    <a:lnTo>
                      <a:pt x="152" y="95"/>
                    </a:lnTo>
                    <a:lnTo>
                      <a:pt x="149" y="113"/>
                    </a:lnTo>
                    <a:lnTo>
                      <a:pt x="110" y="110"/>
                    </a:lnTo>
                    <a:lnTo>
                      <a:pt x="110" y="110"/>
                    </a:lnTo>
                    <a:lnTo>
                      <a:pt x="98" y="108"/>
                    </a:lnTo>
                    <a:lnTo>
                      <a:pt x="94" y="106"/>
                    </a:lnTo>
                    <a:lnTo>
                      <a:pt x="66" y="103"/>
                    </a:lnTo>
                    <a:lnTo>
                      <a:pt x="66" y="103"/>
                    </a:lnTo>
                    <a:lnTo>
                      <a:pt x="47" y="101"/>
                    </a:lnTo>
                    <a:lnTo>
                      <a:pt x="33" y="100"/>
                    </a:lnTo>
                    <a:lnTo>
                      <a:pt x="25" y="98"/>
                    </a:lnTo>
                    <a:lnTo>
                      <a:pt x="25" y="98"/>
                    </a:lnTo>
                    <a:lnTo>
                      <a:pt x="35" y="78"/>
                    </a:lnTo>
                    <a:lnTo>
                      <a:pt x="0" y="73"/>
                    </a:lnTo>
                    <a:lnTo>
                      <a:pt x="5" y="52"/>
                    </a:lnTo>
                    <a:lnTo>
                      <a:pt x="6" y="49"/>
                    </a:lnTo>
                    <a:lnTo>
                      <a:pt x="27" y="52"/>
                    </a:lnTo>
                    <a:lnTo>
                      <a:pt x="28" y="49"/>
                    </a:lnTo>
                    <a:lnTo>
                      <a:pt x="35" y="51"/>
                    </a:lnTo>
                    <a:lnTo>
                      <a:pt x="35" y="47"/>
                    </a:lnTo>
                    <a:lnTo>
                      <a:pt x="44" y="49"/>
                    </a:lnTo>
                    <a:lnTo>
                      <a:pt x="47" y="22"/>
                    </a:lnTo>
                    <a:lnTo>
                      <a:pt x="49" y="10"/>
                    </a:lnTo>
                    <a:lnTo>
                      <a:pt x="59" y="12"/>
                    </a:lnTo>
                    <a:lnTo>
                      <a:pt x="66" y="3"/>
                    </a:lnTo>
                    <a:lnTo>
                      <a:pt x="74" y="5"/>
                    </a:lnTo>
                    <a:lnTo>
                      <a:pt x="7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89" name="Freeform 3152"/>
              <p:cNvSpPr>
                <a:spLocks/>
              </p:cNvSpPr>
              <p:nvPr/>
            </p:nvSpPr>
            <p:spPr bwMode="auto">
              <a:xfrm>
                <a:off x="2632" y="931"/>
                <a:ext cx="93" cy="131"/>
              </a:xfrm>
              <a:custGeom>
                <a:avLst/>
                <a:gdLst>
                  <a:gd name="T0" fmla="*/ 46 w 93"/>
                  <a:gd name="T1" fmla="*/ 4 h 131"/>
                  <a:gd name="T2" fmla="*/ 49 w 93"/>
                  <a:gd name="T3" fmla="*/ 4 h 131"/>
                  <a:gd name="T4" fmla="*/ 49 w 93"/>
                  <a:gd name="T5" fmla="*/ 4 h 131"/>
                  <a:gd name="T6" fmla="*/ 76 w 93"/>
                  <a:gd name="T7" fmla="*/ 7 h 131"/>
                  <a:gd name="T8" fmla="*/ 80 w 93"/>
                  <a:gd name="T9" fmla="*/ 9 h 131"/>
                  <a:gd name="T10" fmla="*/ 93 w 93"/>
                  <a:gd name="T11" fmla="*/ 11 h 131"/>
                  <a:gd name="T12" fmla="*/ 92 w 93"/>
                  <a:gd name="T13" fmla="*/ 19 h 131"/>
                  <a:gd name="T14" fmla="*/ 88 w 93"/>
                  <a:gd name="T15" fmla="*/ 36 h 131"/>
                  <a:gd name="T16" fmla="*/ 85 w 93"/>
                  <a:gd name="T17" fmla="*/ 36 h 131"/>
                  <a:gd name="T18" fmla="*/ 83 w 93"/>
                  <a:gd name="T19" fmla="*/ 53 h 131"/>
                  <a:gd name="T20" fmla="*/ 82 w 93"/>
                  <a:gd name="T21" fmla="*/ 53 h 131"/>
                  <a:gd name="T22" fmla="*/ 80 w 93"/>
                  <a:gd name="T23" fmla="*/ 66 h 131"/>
                  <a:gd name="T24" fmla="*/ 76 w 93"/>
                  <a:gd name="T25" fmla="*/ 63 h 131"/>
                  <a:gd name="T26" fmla="*/ 73 w 93"/>
                  <a:gd name="T27" fmla="*/ 87 h 131"/>
                  <a:gd name="T28" fmla="*/ 71 w 93"/>
                  <a:gd name="T29" fmla="*/ 87 h 131"/>
                  <a:gd name="T30" fmla="*/ 68 w 93"/>
                  <a:gd name="T31" fmla="*/ 110 h 131"/>
                  <a:gd name="T32" fmla="*/ 58 w 93"/>
                  <a:gd name="T33" fmla="*/ 107 h 131"/>
                  <a:gd name="T34" fmla="*/ 56 w 93"/>
                  <a:gd name="T35" fmla="*/ 114 h 131"/>
                  <a:gd name="T36" fmla="*/ 41 w 93"/>
                  <a:gd name="T37" fmla="*/ 112 h 131"/>
                  <a:gd name="T38" fmla="*/ 39 w 93"/>
                  <a:gd name="T39" fmla="*/ 131 h 131"/>
                  <a:gd name="T40" fmla="*/ 36 w 93"/>
                  <a:gd name="T41" fmla="*/ 124 h 131"/>
                  <a:gd name="T42" fmla="*/ 17 w 93"/>
                  <a:gd name="T43" fmla="*/ 122 h 131"/>
                  <a:gd name="T44" fmla="*/ 7 w 93"/>
                  <a:gd name="T45" fmla="*/ 127 h 131"/>
                  <a:gd name="T46" fmla="*/ 0 w 93"/>
                  <a:gd name="T47" fmla="*/ 124 h 131"/>
                  <a:gd name="T48" fmla="*/ 5 w 93"/>
                  <a:gd name="T49" fmla="*/ 85 h 131"/>
                  <a:gd name="T50" fmla="*/ 7 w 93"/>
                  <a:gd name="T51" fmla="*/ 70 h 131"/>
                  <a:gd name="T52" fmla="*/ 12 w 93"/>
                  <a:gd name="T53" fmla="*/ 55 h 131"/>
                  <a:gd name="T54" fmla="*/ 14 w 93"/>
                  <a:gd name="T55" fmla="*/ 55 h 131"/>
                  <a:gd name="T56" fmla="*/ 16 w 93"/>
                  <a:gd name="T57" fmla="*/ 48 h 131"/>
                  <a:gd name="T58" fmla="*/ 14 w 93"/>
                  <a:gd name="T59" fmla="*/ 43 h 131"/>
                  <a:gd name="T60" fmla="*/ 19 w 93"/>
                  <a:gd name="T61" fmla="*/ 9 h 131"/>
                  <a:gd name="T62" fmla="*/ 21 w 93"/>
                  <a:gd name="T63" fmla="*/ 0 h 131"/>
                  <a:gd name="T64" fmla="*/ 27 w 93"/>
                  <a:gd name="T65" fmla="*/ 0 h 131"/>
                  <a:gd name="T66" fmla="*/ 27 w 93"/>
                  <a:gd name="T67" fmla="*/ 0 h 131"/>
                  <a:gd name="T68" fmla="*/ 46 w 93"/>
                  <a:gd name="T69" fmla="*/ 4 h 131"/>
                  <a:gd name="T70" fmla="*/ 46 w 93"/>
                  <a:gd name="T71"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131">
                    <a:moveTo>
                      <a:pt x="46" y="4"/>
                    </a:moveTo>
                    <a:lnTo>
                      <a:pt x="49" y="4"/>
                    </a:lnTo>
                    <a:lnTo>
                      <a:pt x="49" y="4"/>
                    </a:lnTo>
                    <a:lnTo>
                      <a:pt x="76" y="7"/>
                    </a:lnTo>
                    <a:lnTo>
                      <a:pt x="80" y="9"/>
                    </a:lnTo>
                    <a:lnTo>
                      <a:pt x="93" y="11"/>
                    </a:lnTo>
                    <a:lnTo>
                      <a:pt x="92" y="19"/>
                    </a:lnTo>
                    <a:lnTo>
                      <a:pt x="88" y="36"/>
                    </a:lnTo>
                    <a:lnTo>
                      <a:pt x="85" y="36"/>
                    </a:lnTo>
                    <a:lnTo>
                      <a:pt x="83" y="53"/>
                    </a:lnTo>
                    <a:lnTo>
                      <a:pt x="82" y="53"/>
                    </a:lnTo>
                    <a:lnTo>
                      <a:pt x="80" y="66"/>
                    </a:lnTo>
                    <a:lnTo>
                      <a:pt x="76" y="63"/>
                    </a:lnTo>
                    <a:lnTo>
                      <a:pt x="73" y="87"/>
                    </a:lnTo>
                    <a:lnTo>
                      <a:pt x="71" y="87"/>
                    </a:lnTo>
                    <a:lnTo>
                      <a:pt x="68" y="110"/>
                    </a:lnTo>
                    <a:lnTo>
                      <a:pt x="58" y="107"/>
                    </a:lnTo>
                    <a:lnTo>
                      <a:pt x="56" y="114"/>
                    </a:lnTo>
                    <a:lnTo>
                      <a:pt x="41" y="112"/>
                    </a:lnTo>
                    <a:lnTo>
                      <a:pt x="39" y="131"/>
                    </a:lnTo>
                    <a:lnTo>
                      <a:pt x="36" y="124"/>
                    </a:lnTo>
                    <a:lnTo>
                      <a:pt x="17" y="122"/>
                    </a:lnTo>
                    <a:lnTo>
                      <a:pt x="7" y="127"/>
                    </a:lnTo>
                    <a:lnTo>
                      <a:pt x="0" y="124"/>
                    </a:lnTo>
                    <a:lnTo>
                      <a:pt x="5" y="85"/>
                    </a:lnTo>
                    <a:lnTo>
                      <a:pt x="7" y="70"/>
                    </a:lnTo>
                    <a:lnTo>
                      <a:pt x="12" y="55"/>
                    </a:lnTo>
                    <a:lnTo>
                      <a:pt x="14" y="55"/>
                    </a:lnTo>
                    <a:lnTo>
                      <a:pt x="16" y="48"/>
                    </a:lnTo>
                    <a:lnTo>
                      <a:pt x="14" y="43"/>
                    </a:lnTo>
                    <a:lnTo>
                      <a:pt x="19" y="9"/>
                    </a:lnTo>
                    <a:lnTo>
                      <a:pt x="21" y="0"/>
                    </a:lnTo>
                    <a:lnTo>
                      <a:pt x="27" y="0"/>
                    </a:lnTo>
                    <a:lnTo>
                      <a:pt x="27" y="0"/>
                    </a:lnTo>
                    <a:lnTo>
                      <a:pt x="46" y="4"/>
                    </a:lnTo>
                    <a:lnTo>
                      <a:pt x="46"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90" name="Freeform 3153"/>
              <p:cNvSpPr>
                <a:spLocks/>
              </p:cNvSpPr>
              <p:nvPr/>
            </p:nvSpPr>
            <p:spPr bwMode="auto">
              <a:xfrm>
                <a:off x="2632" y="931"/>
                <a:ext cx="93" cy="131"/>
              </a:xfrm>
              <a:custGeom>
                <a:avLst/>
                <a:gdLst>
                  <a:gd name="T0" fmla="*/ 46 w 93"/>
                  <a:gd name="T1" fmla="*/ 4 h 131"/>
                  <a:gd name="T2" fmla="*/ 49 w 93"/>
                  <a:gd name="T3" fmla="*/ 4 h 131"/>
                  <a:gd name="T4" fmla="*/ 49 w 93"/>
                  <a:gd name="T5" fmla="*/ 4 h 131"/>
                  <a:gd name="T6" fmla="*/ 76 w 93"/>
                  <a:gd name="T7" fmla="*/ 7 h 131"/>
                  <a:gd name="T8" fmla="*/ 80 w 93"/>
                  <a:gd name="T9" fmla="*/ 9 h 131"/>
                  <a:gd name="T10" fmla="*/ 93 w 93"/>
                  <a:gd name="T11" fmla="*/ 11 h 131"/>
                  <a:gd name="T12" fmla="*/ 92 w 93"/>
                  <a:gd name="T13" fmla="*/ 19 h 131"/>
                  <a:gd name="T14" fmla="*/ 88 w 93"/>
                  <a:gd name="T15" fmla="*/ 36 h 131"/>
                  <a:gd name="T16" fmla="*/ 85 w 93"/>
                  <a:gd name="T17" fmla="*/ 36 h 131"/>
                  <a:gd name="T18" fmla="*/ 83 w 93"/>
                  <a:gd name="T19" fmla="*/ 53 h 131"/>
                  <a:gd name="T20" fmla="*/ 82 w 93"/>
                  <a:gd name="T21" fmla="*/ 53 h 131"/>
                  <a:gd name="T22" fmla="*/ 80 w 93"/>
                  <a:gd name="T23" fmla="*/ 66 h 131"/>
                  <a:gd name="T24" fmla="*/ 76 w 93"/>
                  <a:gd name="T25" fmla="*/ 63 h 131"/>
                  <a:gd name="T26" fmla="*/ 73 w 93"/>
                  <a:gd name="T27" fmla="*/ 87 h 131"/>
                  <a:gd name="T28" fmla="*/ 71 w 93"/>
                  <a:gd name="T29" fmla="*/ 87 h 131"/>
                  <a:gd name="T30" fmla="*/ 68 w 93"/>
                  <a:gd name="T31" fmla="*/ 110 h 131"/>
                  <a:gd name="T32" fmla="*/ 58 w 93"/>
                  <a:gd name="T33" fmla="*/ 107 h 131"/>
                  <a:gd name="T34" fmla="*/ 56 w 93"/>
                  <a:gd name="T35" fmla="*/ 114 h 131"/>
                  <a:gd name="T36" fmla="*/ 41 w 93"/>
                  <a:gd name="T37" fmla="*/ 112 h 131"/>
                  <a:gd name="T38" fmla="*/ 39 w 93"/>
                  <a:gd name="T39" fmla="*/ 131 h 131"/>
                  <a:gd name="T40" fmla="*/ 36 w 93"/>
                  <a:gd name="T41" fmla="*/ 124 h 131"/>
                  <a:gd name="T42" fmla="*/ 17 w 93"/>
                  <a:gd name="T43" fmla="*/ 122 h 131"/>
                  <a:gd name="T44" fmla="*/ 7 w 93"/>
                  <a:gd name="T45" fmla="*/ 127 h 131"/>
                  <a:gd name="T46" fmla="*/ 0 w 93"/>
                  <a:gd name="T47" fmla="*/ 124 h 131"/>
                  <a:gd name="T48" fmla="*/ 5 w 93"/>
                  <a:gd name="T49" fmla="*/ 85 h 131"/>
                  <a:gd name="T50" fmla="*/ 7 w 93"/>
                  <a:gd name="T51" fmla="*/ 70 h 131"/>
                  <a:gd name="T52" fmla="*/ 12 w 93"/>
                  <a:gd name="T53" fmla="*/ 55 h 131"/>
                  <a:gd name="T54" fmla="*/ 14 w 93"/>
                  <a:gd name="T55" fmla="*/ 55 h 131"/>
                  <a:gd name="T56" fmla="*/ 16 w 93"/>
                  <a:gd name="T57" fmla="*/ 48 h 131"/>
                  <a:gd name="T58" fmla="*/ 14 w 93"/>
                  <a:gd name="T59" fmla="*/ 43 h 131"/>
                  <a:gd name="T60" fmla="*/ 19 w 93"/>
                  <a:gd name="T61" fmla="*/ 9 h 131"/>
                  <a:gd name="T62" fmla="*/ 21 w 93"/>
                  <a:gd name="T63" fmla="*/ 0 h 131"/>
                  <a:gd name="T64" fmla="*/ 27 w 93"/>
                  <a:gd name="T65" fmla="*/ 0 h 131"/>
                  <a:gd name="T66" fmla="*/ 27 w 93"/>
                  <a:gd name="T67" fmla="*/ 0 h 131"/>
                  <a:gd name="T68" fmla="*/ 46 w 93"/>
                  <a:gd name="T69" fmla="*/ 4 h 131"/>
                  <a:gd name="T70" fmla="*/ 46 w 93"/>
                  <a:gd name="T71"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131">
                    <a:moveTo>
                      <a:pt x="46" y="4"/>
                    </a:moveTo>
                    <a:lnTo>
                      <a:pt x="49" y="4"/>
                    </a:lnTo>
                    <a:lnTo>
                      <a:pt x="49" y="4"/>
                    </a:lnTo>
                    <a:lnTo>
                      <a:pt x="76" y="7"/>
                    </a:lnTo>
                    <a:lnTo>
                      <a:pt x="80" y="9"/>
                    </a:lnTo>
                    <a:lnTo>
                      <a:pt x="93" y="11"/>
                    </a:lnTo>
                    <a:lnTo>
                      <a:pt x="92" y="19"/>
                    </a:lnTo>
                    <a:lnTo>
                      <a:pt x="88" y="36"/>
                    </a:lnTo>
                    <a:lnTo>
                      <a:pt x="85" y="36"/>
                    </a:lnTo>
                    <a:lnTo>
                      <a:pt x="83" y="53"/>
                    </a:lnTo>
                    <a:lnTo>
                      <a:pt x="82" y="53"/>
                    </a:lnTo>
                    <a:lnTo>
                      <a:pt x="80" y="66"/>
                    </a:lnTo>
                    <a:lnTo>
                      <a:pt x="76" y="63"/>
                    </a:lnTo>
                    <a:lnTo>
                      <a:pt x="73" y="87"/>
                    </a:lnTo>
                    <a:lnTo>
                      <a:pt x="71" y="87"/>
                    </a:lnTo>
                    <a:lnTo>
                      <a:pt x="68" y="110"/>
                    </a:lnTo>
                    <a:lnTo>
                      <a:pt x="58" y="107"/>
                    </a:lnTo>
                    <a:lnTo>
                      <a:pt x="56" y="114"/>
                    </a:lnTo>
                    <a:lnTo>
                      <a:pt x="41" y="112"/>
                    </a:lnTo>
                    <a:lnTo>
                      <a:pt x="39" y="131"/>
                    </a:lnTo>
                    <a:lnTo>
                      <a:pt x="36" y="124"/>
                    </a:lnTo>
                    <a:lnTo>
                      <a:pt x="17" y="122"/>
                    </a:lnTo>
                    <a:lnTo>
                      <a:pt x="7" y="127"/>
                    </a:lnTo>
                    <a:lnTo>
                      <a:pt x="0" y="124"/>
                    </a:lnTo>
                    <a:lnTo>
                      <a:pt x="5" y="85"/>
                    </a:lnTo>
                    <a:lnTo>
                      <a:pt x="7" y="70"/>
                    </a:lnTo>
                    <a:lnTo>
                      <a:pt x="12" y="55"/>
                    </a:lnTo>
                    <a:lnTo>
                      <a:pt x="14" y="55"/>
                    </a:lnTo>
                    <a:lnTo>
                      <a:pt x="16" y="48"/>
                    </a:lnTo>
                    <a:lnTo>
                      <a:pt x="14" y="43"/>
                    </a:lnTo>
                    <a:lnTo>
                      <a:pt x="19" y="9"/>
                    </a:lnTo>
                    <a:lnTo>
                      <a:pt x="21" y="0"/>
                    </a:lnTo>
                    <a:lnTo>
                      <a:pt x="27" y="0"/>
                    </a:lnTo>
                    <a:lnTo>
                      <a:pt x="27" y="0"/>
                    </a:lnTo>
                    <a:lnTo>
                      <a:pt x="46" y="4"/>
                    </a:lnTo>
                    <a:lnTo>
                      <a:pt x="46"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91" name="Freeform 3154"/>
              <p:cNvSpPr>
                <a:spLocks/>
              </p:cNvSpPr>
              <p:nvPr/>
            </p:nvSpPr>
            <p:spPr bwMode="auto">
              <a:xfrm>
                <a:off x="2471" y="1135"/>
                <a:ext cx="49" cy="89"/>
              </a:xfrm>
              <a:custGeom>
                <a:avLst/>
                <a:gdLst>
                  <a:gd name="T0" fmla="*/ 38 w 49"/>
                  <a:gd name="T1" fmla="*/ 25 h 89"/>
                  <a:gd name="T2" fmla="*/ 39 w 49"/>
                  <a:gd name="T3" fmla="*/ 34 h 89"/>
                  <a:gd name="T4" fmla="*/ 46 w 49"/>
                  <a:gd name="T5" fmla="*/ 35 h 89"/>
                  <a:gd name="T6" fmla="*/ 49 w 49"/>
                  <a:gd name="T7" fmla="*/ 39 h 89"/>
                  <a:gd name="T8" fmla="*/ 43 w 49"/>
                  <a:gd name="T9" fmla="*/ 50 h 89"/>
                  <a:gd name="T10" fmla="*/ 46 w 49"/>
                  <a:gd name="T11" fmla="*/ 61 h 89"/>
                  <a:gd name="T12" fmla="*/ 29 w 49"/>
                  <a:gd name="T13" fmla="*/ 57 h 89"/>
                  <a:gd name="T14" fmla="*/ 21 w 49"/>
                  <a:gd name="T15" fmla="*/ 76 h 89"/>
                  <a:gd name="T16" fmla="*/ 4 w 49"/>
                  <a:gd name="T17" fmla="*/ 89 h 89"/>
                  <a:gd name="T18" fmla="*/ 7 w 49"/>
                  <a:gd name="T19" fmla="*/ 67 h 89"/>
                  <a:gd name="T20" fmla="*/ 0 w 49"/>
                  <a:gd name="T21" fmla="*/ 67 h 89"/>
                  <a:gd name="T22" fmla="*/ 9 w 49"/>
                  <a:gd name="T23" fmla="*/ 15 h 89"/>
                  <a:gd name="T24" fmla="*/ 17 w 49"/>
                  <a:gd name="T25" fmla="*/ 17 h 89"/>
                  <a:gd name="T26" fmla="*/ 21 w 49"/>
                  <a:gd name="T27" fmla="*/ 0 h 89"/>
                  <a:gd name="T28" fmla="*/ 29 w 49"/>
                  <a:gd name="T29" fmla="*/ 0 h 89"/>
                  <a:gd name="T30" fmla="*/ 33 w 49"/>
                  <a:gd name="T31" fmla="*/ 12 h 89"/>
                  <a:gd name="T32" fmla="*/ 38 w 49"/>
                  <a:gd name="T33" fmla="*/ 13 h 89"/>
                  <a:gd name="T34" fmla="*/ 34 w 49"/>
                  <a:gd name="T35" fmla="*/ 22 h 89"/>
                  <a:gd name="T36" fmla="*/ 38 w 49"/>
                  <a:gd name="T37"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89">
                    <a:moveTo>
                      <a:pt x="38" y="25"/>
                    </a:moveTo>
                    <a:lnTo>
                      <a:pt x="39" y="34"/>
                    </a:lnTo>
                    <a:lnTo>
                      <a:pt x="46" y="35"/>
                    </a:lnTo>
                    <a:lnTo>
                      <a:pt x="49" y="39"/>
                    </a:lnTo>
                    <a:lnTo>
                      <a:pt x="43" y="50"/>
                    </a:lnTo>
                    <a:lnTo>
                      <a:pt x="46" y="61"/>
                    </a:lnTo>
                    <a:lnTo>
                      <a:pt x="29" y="57"/>
                    </a:lnTo>
                    <a:lnTo>
                      <a:pt x="21" y="76"/>
                    </a:lnTo>
                    <a:lnTo>
                      <a:pt x="4" y="89"/>
                    </a:lnTo>
                    <a:lnTo>
                      <a:pt x="7" y="67"/>
                    </a:lnTo>
                    <a:lnTo>
                      <a:pt x="0" y="67"/>
                    </a:lnTo>
                    <a:lnTo>
                      <a:pt x="9" y="15"/>
                    </a:lnTo>
                    <a:lnTo>
                      <a:pt x="17" y="17"/>
                    </a:lnTo>
                    <a:lnTo>
                      <a:pt x="21" y="0"/>
                    </a:lnTo>
                    <a:lnTo>
                      <a:pt x="29" y="0"/>
                    </a:lnTo>
                    <a:lnTo>
                      <a:pt x="33" y="12"/>
                    </a:lnTo>
                    <a:lnTo>
                      <a:pt x="38" y="13"/>
                    </a:lnTo>
                    <a:lnTo>
                      <a:pt x="34" y="22"/>
                    </a:lnTo>
                    <a:lnTo>
                      <a:pt x="38"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92" name="Freeform 3155"/>
              <p:cNvSpPr>
                <a:spLocks/>
              </p:cNvSpPr>
              <p:nvPr/>
            </p:nvSpPr>
            <p:spPr bwMode="auto">
              <a:xfrm>
                <a:off x="2471" y="1135"/>
                <a:ext cx="49" cy="89"/>
              </a:xfrm>
              <a:custGeom>
                <a:avLst/>
                <a:gdLst>
                  <a:gd name="T0" fmla="*/ 38 w 49"/>
                  <a:gd name="T1" fmla="*/ 25 h 89"/>
                  <a:gd name="T2" fmla="*/ 39 w 49"/>
                  <a:gd name="T3" fmla="*/ 34 h 89"/>
                  <a:gd name="T4" fmla="*/ 46 w 49"/>
                  <a:gd name="T5" fmla="*/ 35 h 89"/>
                  <a:gd name="T6" fmla="*/ 49 w 49"/>
                  <a:gd name="T7" fmla="*/ 39 h 89"/>
                  <a:gd name="T8" fmla="*/ 43 w 49"/>
                  <a:gd name="T9" fmla="*/ 50 h 89"/>
                  <a:gd name="T10" fmla="*/ 46 w 49"/>
                  <a:gd name="T11" fmla="*/ 61 h 89"/>
                  <a:gd name="T12" fmla="*/ 29 w 49"/>
                  <a:gd name="T13" fmla="*/ 57 h 89"/>
                  <a:gd name="T14" fmla="*/ 21 w 49"/>
                  <a:gd name="T15" fmla="*/ 76 h 89"/>
                  <a:gd name="T16" fmla="*/ 4 w 49"/>
                  <a:gd name="T17" fmla="*/ 89 h 89"/>
                  <a:gd name="T18" fmla="*/ 7 w 49"/>
                  <a:gd name="T19" fmla="*/ 67 h 89"/>
                  <a:gd name="T20" fmla="*/ 0 w 49"/>
                  <a:gd name="T21" fmla="*/ 67 h 89"/>
                  <a:gd name="T22" fmla="*/ 9 w 49"/>
                  <a:gd name="T23" fmla="*/ 15 h 89"/>
                  <a:gd name="T24" fmla="*/ 17 w 49"/>
                  <a:gd name="T25" fmla="*/ 17 h 89"/>
                  <a:gd name="T26" fmla="*/ 21 w 49"/>
                  <a:gd name="T27" fmla="*/ 0 h 89"/>
                  <a:gd name="T28" fmla="*/ 29 w 49"/>
                  <a:gd name="T29" fmla="*/ 0 h 89"/>
                  <a:gd name="T30" fmla="*/ 33 w 49"/>
                  <a:gd name="T31" fmla="*/ 12 h 89"/>
                  <a:gd name="T32" fmla="*/ 38 w 49"/>
                  <a:gd name="T33" fmla="*/ 13 h 89"/>
                  <a:gd name="T34" fmla="*/ 34 w 49"/>
                  <a:gd name="T35" fmla="*/ 22 h 89"/>
                  <a:gd name="T36" fmla="*/ 38 w 49"/>
                  <a:gd name="T37"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89">
                    <a:moveTo>
                      <a:pt x="38" y="25"/>
                    </a:moveTo>
                    <a:lnTo>
                      <a:pt x="39" y="34"/>
                    </a:lnTo>
                    <a:lnTo>
                      <a:pt x="46" y="35"/>
                    </a:lnTo>
                    <a:lnTo>
                      <a:pt x="49" y="39"/>
                    </a:lnTo>
                    <a:lnTo>
                      <a:pt x="43" y="50"/>
                    </a:lnTo>
                    <a:lnTo>
                      <a:pt x="46" y="61"/>
                    </a:lnTo>
                    <a:lnTo>
                      <a:pt x="29" y="57"/>
                    </a:lnTo>
                    <a:lnTo>
                      <a:pt x="21" y="76"/>
                    </a:lnTo>
                    <a:lnTo>
                      <a:pt x="4" y="89"/>
                    </a:lnTo>
                    <a:lnTo>
                      <a:pt x="7" y="67"/>
                    </a:lnTo>
                    <a:lnTo>
                      <a:pt x="0" y="67"/>
                    </a:lnTo>
                    <a:lnTo>
                      <a:pt x="9" y="15"/>
                    </a:lnTo>
                    <a:lnTo>
                      <a:pt x="17" y="17"/>
                    </a:lnTo>
                    <a:lnTo>
                      <a:pt x="21" y="0"/>
                    </a:lnTo>
                    <a:lnTo>
                      <a:pt x="29" y="0"/>
                    </a:lnTo>
                    <a:lnTo>
                      <a:pt x="33" y="12"/>
                    </a:lnTo>
                    <a:lnTo>
                      <a:pt x="38" y="13"/>
                    </a:lnTo>
                    <a:lnTo>
                      <a:pt x="34" y="22"/>
                    </a:lnTo>
                    <a:lnTo>
                      <a:pt x="38"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93" name="Freeform 3156"/>
              <p:cNvSpPr>
                <a:spLocks/>
              </p:cNvSpPr>
              <p:nvPr/>
            </p:nvSpPr>
            <p:spPr bwMode="auto">
              <a:xfrm>
                <a:off x="2576" y="1272"/>
                <a:ext cx="107" cy="66"/>
              </a:xfrm>
              <a:custGeom>
                <a:avLst/>
                <a:gdLst>
                  <a:gd name="T0" fmla="*/ 70 w 107"/>
                  <a:gd name="T1" fmla="*/ 7 h 66"/>
                  <a:gd name="T2" fmla="*/ 78 w 107"/>
                  <a:gd name="T3" fmla="*/ 17 h 66"/>
                  <a:gd name="T4" fmla="*/ 77 w 107"/>
                  <a:gd name="T5" fmla="*/ 20 h 66"/>
                  <a:gd name="T6" fmla="*/ 72 w 107"/>
                  <a:gd name="T7" fmla="*/ 41 h 66"/>
                  <a:gd name="T8" fmla="*/ 107 w 107"/>
                  <a:gd name="T9" fmla="*/ 46 h 66"/>
                  <a:gd name="T10" fmla="*/ 97 w 107"/>
                  <a:gd name="T11" fmla="*/ 66 h 66"/>
                  <a:gd name="T12" fmla="*/ 97 w 107"/>
                  <a:gd name="T13" fmla="*/ 66 h 66"/>
                  <a:gd name="T14" fmla="*/ 78 w 107"/>
                  <a:gd name="T15" fmla="*/ 64 h 66"/>
                  <a:gd name="T16" fmla="*/ 77 w 107"/>
                  <a:gd name="T17" fmla="*/ 64 h 66"/>
                  <a:gd name="T18" fmla="*/ 75 w 107"/>
                  <a:gd name="T19" fmla="*/ 63 h 66"/>
                  <a:gd name="T20" fmla="*/ 46 w 107"/>
                  <a:gd name="T21" fmla="*/ 59 h 66"/>
                  <a:gd name="T22" fmla="*/ 46 w 107"/>
                  <a:gd name="T23" fmla="*/ 59 h 66"/>
                  <a:gd name="T24" fmla="*/ 44 w 107"/>
                  <a:gd name="T25" fmla="*/ 59 h 66"/>
                  <a:gd name="T26" fmla="*/ 34 w 107"/>
                  <a:gd name="T27" fmla="*/ 57 h 66"/>
                  <a:gd name="T28" fmla="*/ 34 w 107"/>
                  <a:gd name="T29" fmla="*/ 57 h 66"/>
                  <a:gd name="T30" fmla="*/ 0 w 107"/>
                  <a:gd name="T31" fmla="*/ 52 h 66"/>
                  <a:gd name="T32" fmla="*/ 4 w 107"/>
                  <a:gd name="T33" fmla="*/ 37 h 66"/>
                  <a:gd name="T34" fmla="*/ 11 w 107"/>
                  <a:gd name="T35" fmla="*/ 37 h 66"/>
                  <a:gd name="T36" fmla="*/ 11 w 107"/>
                  <a:gd name="T37" fmla="*/ 29 h 66"/>
                  <a:gd name="T38" fmla="*/ 16 w 107"/>
                  <a:gd name="T39" fmla="*/ 29 h 66"/>
                  <a:gd name="T40" fmla="*/ 21 w 107"/>
                  <a:gd name="T41" fmla="*/ 19 h 66"/>
                  <a:gd name="T42" fmla="*/ 34 w 107"/>
                  <a:gd name="T43" fmla="*/ 10 h 66"/>
                  <a:gd name="T44" fmla="*/ 44 w 107"/>
                  <a:gd name="T45" fmla="*/ 12 h 66"/>
                  <a:gd name="T46" fmla="*/ 46 w 107"/>
                  <a:gd name="T47" fmla="*/ 7 h 66"/>
                  <a:gd name="T48" fmla="*/ 49 w 107"/>
                  <a:gd name="T49" fmla="*/ 7 h 66"/>
                  <a:gd name="T50" fmla="*/ 51 w 107"/>
                  <a:gd name="T51" fmla="*/ 0 h 66"/>
                  <a:gd name="T52" fmla="*/ 68 w 107"/>
                  <a:gd name="T53" fmla="*/ 0 h 66"/>
                  <a:gd name="T54" fmla="*/ 70 w 107"/>
                  <a:gd name="T5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66">
                    <a:moveTo>
                      <a:pt x="70" y="7"/>
                    </a:moveTo>
                    <a:lnTo>
                      <a:pt x="78" y="17"/>
                    </a:lnTo>
                    <a:lnTo>
                      <a:pt x="77" y="20"/>
                    </a:lnTo>
                    <a:lnTo>
                      <a:pt x="72" y="41"/>
                    </a:lnTo>
                    <a:lnTo>
                      <a:pt x="107" y="46"/>
                    </a:lnTo>
                    <a:lnTo>
                      <a:pt x="97" y="66"/>
                    </a:lnTo>
                    <a:lnTo>
                      <a:pt x="97" y="66"/>
                    </a:lnTo>
                    <a:lnTo>
                      <a:pt x="78" y="64"/>
                    </a:lnTo>
                    <a:lnTo>
                      <a:pt x="77" y="64"/>
                    </a:lnTo>
                    <a:lnTo>
                      <a:pt x="75" y="63"/>
                    </a:lnTo>
                    <a:lnTo>
                      <a:pt x="46" y="59"/>
                    </a:lnTo>
                    <a:lnTo>
                      <a:pt x="46" y="59"/>
                    </a:lnTo>
                    <a:lnTo>
                      <a:pt x="44" y="59"/>
                    </a:lnTo>
                    <a:lnTo>
                      <a:pt x="34" y="57"/>
                    </a:lnTo>
                    <a:lnTo>
                      <a:pt x="34" y="57"/>
                    </a:lnTo>
                    <a:lnTo>
                      <a:pt x="0" y="52"/>
                    </a:lnTo>
                    <a:lnTo>
                      <a:pt x="4" y="37"/>
                    </a:lnTo>
                    <a:lnTo>
                      <a:pt x="11" y="37"/>
                    </a:lnTo>
                    <a:lnTo>
                      <a:pt x="11" y="29"/>
                    </a:lnTo>
                    <a:lnTo>
                      <a:pt x="16" y="29"/>
                    </a:lnTo>
                    <a:lnTo>
                      <a:pt x="21" y="19"/>
                    </a:lnTo>
                    <a:lnTo>
                      <a:pt x="34" y="10"/>
                    </a:lnTo>
                    <a:lnTo>
                      <a:pt x="44" y="12"/>
                    </a:lnTo>
                    <a:lnTo>
                      <a:pt x="46" y="7"/>
                    </a:lnTo>
                    <a:lnTo>
                      <a:pt x="49" y="7"/>
                    </a:lnTo>
                    <a:lnTo>
                      <a:pt x="51" y="0"/>
                    </a:lnTo>
                    <a:lnTo>
                      <a:pt x="68" y="0"/>
                    </a:lnTo>
                    <a:lnTo>
                      <a:pt x="70"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94" name="Freeform 3157"/>
              <p:cNvSpPr>
                <a:spLocks/>
              </p:cNvSpPr>
              <p:nvPr/>
            </p:nvSpPr>
            <p:spPr bwMode="auto">
              <a:xfrm>
                <a:off x="2576" y="1272"/>
                <a:ext cx="107" cy="66"/>
              </a:xfrm>
              <a:custGeom>
                <a:avLst/>
                <a:gdLst>
                  <a:gd name="T0" fmla="*/ 70 w 107"/>
                  <a:gd name="T1" fmla="*/ 7 h 66"/>
                  <a:gd name="T2" fmla="*/ 78 w 107"/>
                  <a:gd name="T3" fmla="*/ 17 h 66"/>
                  <a:gd name="T4" fmla="*/ 77 w 107"/>
                  <a:gd name="T5" fmla="*/ 20 h 66"/>
                  <a:gd name="T6" fmla="*/ 72 w 107"/>
                  <a:gd name="T7" fmla="*/ 41 h 66"/>
                  <a:gd name="T8" fmla="*/ 107 w 107"/>
                  <a:gd name="T9" fmla="*/ 46 h 66"/>
                  <a:gd name="T10" fmla="*/ 97 w 107"/>
                  <a:gd name="T11" fmla="*/ 66 h 66"/>
                  <a:gd name="T12" fmla="*/ 97 w 107"/>
                  <a:gd name="T13" fmla="*/ 66 h 66"/>
                  <a:gd name="T14" fmla="*/ 78 w 107"/>
                  <a:gd name="T15" fmla="*/ 64 h 66"/>
                  <a:gd name="T16" fmla="*/ 77 w 107"/>
                  <a:gd name="T17" fmla="*/ 64 h 66"/>
                  <a:gd name="T18" fmla="*/ 75 w 107"/>
                  <a:gd name="T19" fmla="*/ 63 h 66"/>
                  <a:gd name="T20" fmla="*/ 46 w 107"/>
                  <a:gd name="T21" fmla="*/ 59 h 66"/>
                  <a:gd name="T22" fmla="*/ 46 w 107"/>
                  <a:gd name="T23" fmla="*/ 59 h 66"/>
                  <a:gd name="T24" fmla="*/ 44 w 107"/>
                  <a:gd name="T25" fmla="*/ 59 h 66"/>
                  <a:gd name="T26" fmla="*/ 34 w 107"/>
                  <a:gd name="T27" fmla="*/ 57 h 66"/>
                  <a:gd name="T28" fmla="*/ 34 w 107"/>
                  <a:gd name="T29" fmla="*/ 57 h 66"/>
                  <a:gd name="T30" fmla="*/ 0 w 107"/>
                  <a:gd name="T31" fmla="*/ 52 h 66"/>
                  <a:gd name="T32" fmla="*/ 4 w 107"/>
                  <a:gd name="T33" fmla="*/ 37 h 66"/>
                  <a:gd name="T34" fmla="*/ 11 w 107"/>
                  <a:gd name="T35" fmla="*/ 37 h 66"/>
                  <a:gd name="T36" fmla="*/ 11 w 107"/>
                  <a:gd name="T37" fmla="*/ 29 h 66"/>
                  <a:gd name="T38" fmla="*/ 16 w 107"/>
                  <a:gd name="T39" fmla="*/ 29 h 66"/>
                  <a:gd name="T40" fmla="*/ 21 w 107"/>
                  <a:gd name="T41" fmla="*/ 19 h 66"/>
                  <a:gd name="T42" fmla="*/ 34 w 107"/>
                  <a:gd name="T43" fmla="*/ 10 h 66"/>
                  <a:gd name="T44" fmla="*/ 44 w 107"/>
                  <a:gd name="T45" fmla="*/ 12 h 66"/>
                  <a:gd name="T46" fmla="*/ 46 w 107"/>
                  <a:gd name="T47" fmla="*/ 7 h 66"/>
                  <a:gd name="T48" fmla="*/ 49 w 107"/>
                  <a:gd name="T49" fmla="*/ 7 h 66"/>
                  <a:gd name="T50" fmla="*/ 51 w 107"/>
                  <a:gd name="T51" fmla="*/ 0 h 66"/>
                  <a:gd name="T52" fmla="*/ 68 w 107"/>
                  <a:gd name="T53" fmla="*/ 0 h 66"/>
                  <a:gd name="T54" fmla="*/ 70 w 107"/>
                  <a:gd name="T5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66">
                    <a:moveTo>
                      <a:pt x="70" y="7"/>
                    </a:moveTo>
                    <a:lnTo>
                      <a:pt x="78" y="17"/>
                    </a:lnTo>
                    <a:lnTo>
                      <a:pt x="77" y="20"/>
                    </a:lnTo>
                    <a:lnTo>
                      <a:pt x="72" y="41"/>
                    </a:lnTo>
                    <a:lnTo>
                      <a:pt x="107" y="46"/>
                    </a:lnTo>
                    <a:lnTo>
                      <a:pt x="97" y="66"/>
                    </a:lnTo>
                    <a:lnTo>
                      <a:pt x="97" y="66"/>
                    </a:lnTo>
                    <a:lnTo>
                      <a:pt x="78" y="64"/>
                    </a:lnTo>
                    <a:lnTo>
                      <a:pt x="77" y="64"/>
                    </a:lnTo>
                    <a:lnTo>
                      <a:pt x="75" y="63"/>
                    </a:lnTo>
                    <a:lnTo>
                      <a:pt x="46" y="59"/>
                    </a:lnTo>
                    <a:lnTo>
                      <a:pt x="46" y="59"/>
                    </a:lnTo>
                    <a:lnTo>
                      <a:pt x="44" y="59"/>
                    </a:lnTo>
                    <a:lnTo>
                      <a:pt x="34" y="57"/>
                    </a:lnTo>
                    <a:lnTo>
                      <a:pt x="34" y="57"/>
                    </a:lnTo>
                    <a:lnTo>
                      <a:pt x="0" y="52"/>
                    </a:lnTo>
                    <a:lnTo>
                      <a:pt x="4" y="37"/>
                    </a:lnTo>
                    <a:lnTo>
                      <a:pt x="11" y="37"/>
                    </a:lnTo>
                    <a:lnTo>
                      <a:pt x="11" y="29"/>
                    </a:lnTo>
                    <a:lnTo>
                      <a:pt x="16" y="29"/>
                    </a:lnTo>
                    <a:lnTo>
                      <a:pt x="21" y="19"/>
                    </a:lnTo>
                    <a:lnTo>
                      <a:pt x="34" y="10"/>
                    </a:lnTo>
                    <a:lnTo>
                      <a:pt x="44" y="12"/>
                    </a:lnTo>
                    <a:lnTo>
                      <a:pt x="46" y="7"/>
                    </a:lnTo>
                    <a:lnTo>
                      <a:pt x="49" y="7"/>
                    </a:lnTo>
                    <a:lnTo>
                      <a:pt x="51" y="0"/>
                    </a:lnTo>
                    <a:lnTo>
                      <a:pt x="68" y="0"/>
                    </a:lnTo>
                    <a:lnTo>
                      <a:pt x="70"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95" name="Freeform 3158"/>
              <p:cNvSpPr>
                <a:spLocks/>
              </p:cNvSpPr>
              <p:nvPr/>
            </p:nvSpPr>
            <p:spPr bwMode="auto">
              <a:xfrm>
                <a:off x="2875" y="1248"/>
                <a:ext cx="69" cy="119"/>
              </a:xfrm>
              <a:custGeom>
                <a:avLst/>
                <a:gdLst>
                  <a:gd name="T0" fmla="*/ 42 w 69"/>
                  <a:gd name="T1" fmla="*/ 2 h 119"/>
                  <a:gd name="T2" fmla="*/ 42 w 69"/>
                  <a:gd name="T3" fmla="*/ 10 h 119"/>
                  <a:gd name="T4" fmla="*/ 49 w 69"/>
                  <a:gd name="T5" fmla="*/ 12 h 119"/>
                  <a:gd name="T6" fmla="*/ 49 w 69"/>
                  <a:gd name="T7" fmla="*/ 20 h 119"/>
                  <a:gd name="T8" fmla="*/ 64 w 69"/>
                  <a:gd name="T9" fmla="*/ 20 h 119"/>
                  <a:gd name="T10" fmla="*/ 64 w 69"/>
                  <a:gd name="T11" fmla="*/ 31 h 119"/>
                  <a:gd name="T12" fmla="*/ 69 w 69"/>
                  <a:gd name="T13" fmla="*/ 31 h 119"/>
                  <a:gd name="T14" fmla="*/ 69 w 69"/>
                  <a:gd name="T15" fmla="*/ 31 h 119"/>
                  <a:gd name="T16" fmla="*/ 69 w 69"/>
                  <a:gd name="T17" fmla="*/ 32 h 119"/>
                  <a:gd name="T18" fmla="*/ 66 w 69"/>
                  <a:gd name="T19" fmla="*/ 63 h 119"/>
                  <a:gd name="T20" fmla="*/ 66 w 69"/>
                  <a:gd name="T21" fmla="*/ 63 h 119"/>
                  <a:gd name="T22" fmla="*/ 66 w 69"/>
                  <a:gd name="T23" fmla="*/ 65 h 119"/>
                  <a:gd name="T24" fmla="*/ 66 w 69"/>
                  <a:gd name="T25" fmla="*/ 68 h 119"/>
                  <a:gd name="T26" fmla="*/ 66 w 69"/>
                  <a:gd name="T27" fmla="*/ 68 h 119"/>
                  <a:gd name="T28" fmla="*/ 66 w 69"/>
                  <a:gd name="T29" fmla="*/ 70 h 119"/>
                  <a:gd name="T30" fmla="*/ 66 w 69"/>
                  <a:gd name="T31" fmla="*/ 80 h 119"/>
                  <a:gd name="T32" fmla="*/ 66 w 69"/>
                  <a:gd name="T33" fmla="*/ 81 h 119"/>
                  <a:gd name="T34" fmla="*/ 64 w 69"/>
                  <a:gd name="T35" fmla="*/ 85 h 119"/>
                  <a:gd name="T36" fmla="*/ 64 w 69"/>
                  <a:gd name="T37" fmla="*/ 85 h 119"/>
                  <a:gd name="T38" fmla="*/ 64 w 69"/>
                  <a:gd name="T39" fmla="*/ 97 h 119"/>
                  <a:gd name="T40" fmla="*/ 62 w 69"/>
                  <a:gd name="T41" fmla="*/ 119 h 119"/>
                  <a:gd name="T42" fmla="*/ 60 w 69"/>
                  <a:gd name="T43" fmla="*/ 119 h 119"/>
                  <a:gd name="T44" fmla="*/ 35 w 69"/>
                  <a:gd name="T45" fmla="*/ 117 h 119"/>
                  <a:gd name="T46" fmla="*/ 35 w 69"/>
                  <a:gd name="T47" fmla="*/ 117 h 119"/>
                  <a:gd name="T48" fmla="*/ 23 w 69"/>
                  <a:gd name="T49" fmla="*/ 115 h 119"/>
                  <a:gd name="T50" fmla="*/ 23 w 69"/>
                  <a:gd name="T51" fmla="*/ 115 h 119"/>
                  <a:gd name="T52" fmla="*/ 16 w 69"/>
                  <a:gd name="T53" fmla="*/ 115 h 119"/>
                  <a:gd name="T54" fmla="*/ 16 w 69"/>
                  <a:gd name="T55" fmla="*/ 115 h 119"/>
                  <a:gd name="T56" fmla="*/ 1 w 69"/>
                  <a:gd name="T57" fmla="*/ 114 h 119"/>
                  <a:gd name="T58" fmla="*/ 1 w 69"/>
                  <a:gd name="T59" fmla="*/ 114 h 119"/>
                  <a:gd name="T60" fmla="*/ 0 w 69"/>
                  <a:gd name="T61" fmla="*/ 114 h 119"/>
                  <a:gd name="T62" fmla="*/ 0 w 69"/>
                  <a:gd name="T63" fmla="*/ 114 h 119"/>
                  <a:gd name="T64" fmla="*/ 3 w 69"/>
                  <a:gd name="T65" fmla="*/ 78 h 119"/>
                  <a:gd name="T66" fmla="*/ 6 w 69"/>
                  <a:gd name="T67" fmla="*/ 78 h 119"/>
                  <a:gd name="T68" fmla="*/ 10 w 69"/>
                  <a:gd name="T69" fmla="*/ 34 h 119"/>
                  <a:gd name="T70" fmla="*/ 13 w 69"/>
                  <a:gd name="T71" fmla="*/ 36 h 119"/>
                  <a:gd name="T72" fmla="*/ 16 w 69"/>
                  <a:gd name="T73" fmla="*/ 0 h 119"/>
                  <a:gd name="T74" fmla="*/ 20 w 69"/>
                  <a:gd name="T75" fmla="*/ 0 h 119"/>
                  <a:gd name="T76" fmla="*/ 42 w 69"/>
                  <a:gd name="T77"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 h="119">
                    <a:moveTo>
                      <a:pt x="42" y="2"/>
                    </a:moveTo>
                    <a:lnTo>
                      <a:pt x="42" y="10"/>
                    </a:lnTo>
                    <a:lnTo>
                      <a:pt x="49" y="12"/>
                    </a:lnTo>
                    <a:lnTo>
                      <a:pt x="49" y="20"/>
                    </a:lnTo>
                    <a:lnTo>
                      <a:pt x="64" y="20"/>
                    </a:lnTo>
                    <a:lnTo>
                      <a:pt x="64" y="31"/>
                    </a:lnTo>
                    <a:lnTo>
                      <a:pt x="69" y="31"/>
                    </a:lnTo>
                    <a:lnTo>
                      <a:pt x="69" y="31"/>
                    </a:lnTo>
                    <a:lnTo>
                      <a:pt x="69" y="32"/>
                    </a:lnTo>
                    <a:lnTo>
                      <a:pt x="66" y="63"/>
                    </a:lnTo>
                    <a:lnTo>
                      <a:pt x="66" y="63"/>
                    </a:lnTo>
                    <a:lnTo>
                      <a:pt x="66" y="65"/>
                    </a:lnTo>
                    <a:lnTo>
                      <a:pt x="66" y="68"/>
                    </a:lnTo>
                    <a:lnTo>
                      <a:pt x="66" y="68"/>
                    </a:lnTo>
                    <a:lnTo>
                      <a:pt x="66" y="70"/>
                    </a:lnTo>
                    <a:lnTo>
                      <a:pt x="66" y="80"/>
                    </a:lnTo>
                    <a:lnTo>
                      <a:pt x="66" y="81"/>
                    </a:lnTo>
                    <a:lnTo>
                      <a:pt x="64" y="85"/>
                    </a:lnTo>
                    <a:lnTo>
                      <a:pt x="64" y="85"/>
                    </a:lnTo>
                    <a:lnTo>
                      <a:pt x="64" y="97"/>
                    </a:lnTo>
                    <a:lnTo>
                      <a:pt x="62" y="119"/>
                    </a:lnTo>
                    <a:lnTo>
                      <a:pt x="60" y="119"/>
                    </a:lnTo>
                    <a:lnTo>
                      <a:pt x="35" y="117"/>
                    </a:lnTo>
                    <a:lnTo>
                      <a:pt x="35" y="117"/>
                    </a:lnTo>
                    <a:lnTo>
                      <a:pt x="23" y="115"/>
                    </a:lnTo>
                    <a:lnTo>
                      <a:pt x="23" y="115"/>
                    </a:lnTo>
                    <a:lnTo>
                      <a:pt x="16" y="115"/>
                    </a:lnTo>
                    <a:lnTo>
                      <a:pt x="16" y="115"/>
                    </a:lnTo>
                    <a:lnTo>
                      <a:pt x="1" y="114"/>
                    </a:lnTo>
                    <a:lnTo>
                      <a:pt x="1" y="114"/>
                    </a:lnTo>
                    <a:lnTo>
                      <a:pt x="0" y="114"/>
                    </a:lnTo>
                    <a:lnTo>
                      <a:pt x="0" y="114"/>
                    </a:lnTo>
                    <a:lnTo>
                      <a:pt x="3" y="78"/>
                    </a:lnTo>
                    <a:lnTo>
                      <a:pt x="6" y="78"/>
                    </a:lnTo>
                    <a:lnTo>
                      <a:pt x="10" y="34"/>
                    </a:lnTo>
                    <a:lnTo>
                      <a:pt x="13" y="36"/>
                    </a:lnTo>
                    <a:lnTo>
                      <a:pt x="16" y="0"/>
                    </a:lnTo>
                    <a:lnTo>
                      <a:pt x="20" y="0"/>
                    </a:lnTo>
                    <a:lnTo>
                      <a:pt x="42"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96" name="Freeform 3159"/>
              <p:cNvSpPr>
                <a:spLocks/>
              </p:cNvSpPr>
              <p:nvPr/>
            </p:nvSpPr>
            <p:spPr bwMode="auto">
              <a:xfrm>
                <a:off x="2875" y="1248"/>
                <a:ext cx="69" cy="119"/>
              </a:xfrm>
              <a:custGeom>
                <a:avLst/>
                <a:gdLst>
                  <a:gd name="T0" fmla="*/ 42 w 69"/>
                  <a:gd name="T1" fmla="*/ 2 h 119"/>
                  <a:gd name="T2" fmla="*/ 42 w 69"/>
                  <a:gd name="T3" fmla="*/ 10 h 119"/>
                  <a:gd name="T4" fmla="*/ 49 w 69"/>
                  <a:gd name="T5" fmla="*/ 12 h 119"/>
                  <a:gd name="T6" fmla="*/ 49 w 69"/>
                  <a:gd name="T7" fmla="*/ 20 h 119"/>
                  <a:gd name="T8" fmla="*/ 64 w 69"/>
                  <a:gd name="T9" fmla="*/ 20 h 119"/>
                  <a:gd name="T10" fmla="*/ 64 w 69"/>
                  <a:gd name="T11" fmla="*/ 31 h 119"/>
                  <a:gd name="T12" fmla="*/ 69 w 69"/>
                  <a:gd name="T13" fmla="*/ 31 h 119"/>
                  <a:gd name="T14" fmla="*/ 69 w 69"/>
                  <a:gd name="T15" fmla="*/ 31 h 119"/>
                  <a:gd name="T16" fmla="*/ 69 w 69"/>
                  <a:gd name="T17" fmla="*/ 32 h 119"/>
                  <a:gd name="T18" fmla="*/ 66 w 69"/>
                  <a:gd name="T19" fmla="*/ 63 h 119"/>
                  <a:gd name="T20" fmla="*/ 66 w 69"/>
                  <a:gd name="T21" fmla="*/ 63 h 119"/>
                  <a:gd name="T22" fmla="*/ 66 w 69"/>
                  <a:gd name="T23" fmla="*/ 65 h 119"/>
                  <a:gd name="T24" fmla="*/ 66 w 69"/>
                  <a:gd name="T25" fmla="*/ 68 h 119"/>
                  <a:gd name="T26" fmla="*/ 66 w 69"/>
                  <a:gd name="T27" fmla="*/ 68 h 119"/>
                  <a:gd name="T28" fmla="*/ 66 w 69"/>
                  <a:gd name="T29" fmla="*/ 70 h 119"/>
                  <a:gd name="T30" fmla="*/ 66 w 69"/>
                  <a:gd name="T31" fmla="*/ 80 h 119"/>
                  <a:gd name="T32" fmla="*/ 66 w 69"/>
                  <a:gd name="T33" fmla="*/ 81 h 119"/>
                  <a:gd name="T34" fmla="*/ 64 w 69"/>
                  <a:gd name="T35" fmla="*/ 85 h 119"/>
                  <a:gd name="T36" fmla="*/ 64 w 69"/>
                  <a:gd name="T37" fmla="*/ 85 h 119"/>
                  <a:gd name="T38" fmla="*/ 64 w 69"/>
                  <a:gd name="T39" fmla="*/ 97 h 119"/>
                  <a:gd name="T40" fmla="*/ 62 w 69"/>
                  <a:gd name="T41" fmla="*/ 119 h 119"/>
                  <a:gd name="T42" fmla="*/ 60 w 69"/>
                  <a:gd name="T43" fmla="*/ 119 h 119"/>
                  <a:gd name="T44" fmla="*/ 35 w 69"/>
                  <a:gd name="T45" fmla="*/ 117 h 119"/>
                  <a:gd name="T46" fmla="*/ 35 w 69"/>
                  <a:gd name="T47" fmla="*/ 117 h 119"/>
                  <a:gd name="T48" fmla="*/ 23 w 69"/>
                  <a:gd name="T49" fmla="*/ 115 h 119"/>
                  <a:gd name="T50" fmla="*/ 23 w 69"/>
                  <a:gd name="T51" fmla="*/ 115 h 119"/>
                  <a:gd name="T52" fmla="*/ 16 w 69"/>
                  <a:gd name="T53" fmla="*/ 115 h 119"/>
                  <a:gd name="T54" fmla="*/ 16 w 69"/>
                  <a:gd name="T55" fmla="*/ 115 h 119"/>
                  <a:gd name="T56" fmla="*/ 1 w 69"/>
                  <a:gd name="T57" fmla="*/ 114 h 119"/>
                  <a:gd name="T58" fmla="*/ 1 w 69"/>
                  <a:gd name="T59" fmla="*/ 114 h 119"/>
                  <a:gd name="T60" fmla="*/ 0 w 69"/>
                  <a:gd name="T61" fmla="*/ 114 h 119"/>
                  <a:gd name="T62" fmla="*/ 0 w 69"/>
                  <a:gd name="T63" fmla="*/ 114 h 119"/>
                  <a:gd name="T64" fmla="*/ 3 w 69"/>
                  <a:gd name="T65" fmla="*/ 78 h 119"/>
                  <a:gd name="T66" fmla="*/ 6 w 69"/>
                  <a:gd name="T67" fmla="*/ 78 h 119"/>
                  <a:gd name="T68" fmla="*/ 10 w 69"/>
                  <a:gd name="T69" fmla="*/ 34 h 119"/>
                  <a:gd name="T70" fmla="*/ 13 w 69"/>
                  <a:gd name="T71" fmla="*/ 36 h 119"/>
                  <a:gd name="T72" fmla="*/ 16 w 69"/>
                  <a:gd name="T73" fmla="*/ 0 h 119"/>
                  <a:gd name="T74" fmla="*/ 20 w 69"/>
                  <a:gd name="T75" fmla="*/ 0 h 119"/>
                  <a:gd name="T76" fmla="*/ 42 w 69"/>
                  <a:gd name="T77"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 h="119">
                    <a:moveTo>
                      <a:pt x="42" y="2"/>
                    </a:moveTo>
                    <a:lnTo>
                      <a:pt x="42" y="10"/>
                    </a:lnTo>
                    <a:lnTo>
                      <a:pt x="49" y="12"/>
                    </a:lnTo>
                    <a:lnTo>
                      <a:pt x="49" y="20"/>
                    </a:lnTo>
                    <a:lnTo>
                      <a:pt x="64" y="20"/>
                    </a:lnTo>
                    <a:lnTo>
                      <a:pt x="64" y="31"/>
                    </a:lnTo>
                    <a:lnTo>
                      <a:pt x="69" y="31"/>
                    </a:lnTo>
                    <a:lnTo>
                      <a:pt x="69" y="31"/>
                    </a:lnTo>
                    <a:lnTo>
                      <a:pt x="69" y="32"/>
                    </a:lnTo>
                    <a:lnTo>
                      <a:pt x="66" y="63"/>
                    </a:lnTo>
                    <a:lnTo>
                      <a:pt x="66" y="63"/>
                    </a:lnTo>
                    <a:lnTo>
                      <a:pt x="66" y="65"/>
                    </a:lnTo>
                    <a:lnTo>
                      <a:pt x="66" y="68"/>
                    </a:lnTo>
                    <a:lnTo>
                      <a:pt x="66" y="68"/>
                    </a:lnTo>
                    <a:lnTo>
                      <a:pt x="66" y="70"/>
                    </a:lnTo>
                    <a:lnTo>
                      <a:pt x="66" y="80"/>
                    </a:lnTo>
                    <a:lnTo>
                      <a:pt x="66" y="81"/>
                    </a:lnTo>
                    <a:lnTo>
                      <a:pt x="64" y="85"/>
                    </a:lnTo>
                    <a:lnTo>
                      <a:pt x="64" y="85"/>
                    </a:lnTo>
                    <a:lnTo>
                      <a:pt x="64" y="97"/>
                    </a:lnTo>
                    <a:lnTo>
                      <a:pt x="62" y="119"/>
                    </a:lnTo>
                    <a:lnTo>
                      <a:pt x="60" y="119"/>
                    </a:lnTo>
                    <a:lnTo>
                      <a:pt x="35" y="117"/>
                    </a:lnTo>
                    <a:lnTo>
                      <a:pt x="35" y="117"/>
                    </a:lnTo>
                    <a:lnTo>
                      <a:pt x="23" y="115"/>
                    </a:lnTo>
                    <a:lnTo>
                      <a:pt x="23" y="115"/>
                    </a:lnTo>
                    <a:lnTo>
                      <a:pt x="16" y="115"/>
                    </a:lnTo>
                    <a:lnTo>
                      <a:pt x="16" y="115"/>
                    </a:lnTo>
                    <a:lnTo>
                      <a:pt x="1" y="114"/>
                    </a:lnTo>
                    <a:lnTo>
                      <a:pt x="1" y="114"/>
                    </a:lnTo>
                    <a:lnTo>
                      <a:pt x="0" y="114"/>
                    </a:lnTo>
                    <a:lnTo>
                      <a:pt x="0" y="114"/>
                    </a:lnTo>
                    <a:lnTo>
                      <a:pt x="3" y="78"/>
                    </a:lnTo>
                    <a:lnTo>
                      <a:pt x="6" y="78"/>
                    </a:lnTo>
                    <a:lnTo>
                      <a:pt x="10" y="34"/>
                    </a:lnTo>
                    <a:lnTo>
                      <a:pt x="13" y="36"/>
                    </a:lnTo>
                    <a:lnTo>
                      <a:pt x="16" y="0"/>
                    </a:lnTo>
                    <a:lnTo>
                      <a:pt x="20" y="0"/>
                    </a:lnTo>
                    <a:lnTo>
                      <a:pt x="4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97" name="Freeform 3160"/>
              <p:cNvSpPr>
                <a:spLocks/>
              </p:cNvSpPr>
              <p:nvPr/>
            </p:nvSpPr>
            <p:spPr bwMode="auto">
              <a:xfrm>
                <a:off x="2475" y="1040"/>
                <a:ext cx="88" cy="96"/>
              </a:xfrm>
              <a:custGeom>
                <a:avLst/>
                <a:gdLst>
                  <a:gd name="T0" fmla="*/ 81 w 88"/>
                  <a:gd name="T1" fmla="*/ 25 h 96"/>
                  <a:gd name="T2" fmla="*/ 79 w 88"/>
                  <a:gd name="T3" fmla="*/ 34 h 96"/>
                  <a:gd name="T4" fmla="*/ 88 w 88"/>
                  <a:gd name="T5" fmla="*/ 35 h 96"/>
                  <a:gd name="T6" fmla="*/ 86 w 88"/>
                  <a:gd name="T7" fmla="*/ 37 h 96"/>
                  <a:gd name="T8" fmla="*/ 86 w 88"/>
                  <a:gd name="T9" fmla="*/ 44 h 96"/>
                  <a:gd name="T10" fmla="*/ 78 w 88"/>
                  <a:gd name="T11" fmla="*/ 42 h 96"/>
                  <a:gd name="T12" fmla="*/ 74 w 88"/>
                  <a:gd name="T13" fmla="*/ 68 h 96"/>
                  <a:gd name="T14" fmla="*/ 81 w 88"/>
                  <a:gd name="T15" fmla="*/ 69 h 96"/>
                  <a:gd name="T16" fmla="*/ 76 w 88"/>
                  <a:gd name="T17" fmla="*/ 96 h 96"/>
                  <a:gd name="T18" fmla="*/ 71 w 88"/>
                  <a:gd name="T19" fmla="*/ 93 h 96"/>
                  <a:gd name="T20" fmla="*/ 71 w 88"/>
                  <a:gd name="T21" fmla="*/ 88 h 96"/>
                  <a:gd name="T22" fmla="*/ 66 w 88"/>
                  <a:gd name="T23" fmla="*/ 84 h 96"/>
                  <a:gd name="T24" fmla="*/ 64 w 88"/>
                  <a:gd name="T25" fmla="*/ 78 h 96"/>
                  <a:gd name="T26" fmla="*/ 52 w 88"/>
                  <a:gd name="T27" fmla="*/ 71 h 96"/>
                  <a:gd name="T28" fmla="*/ 56 w 88"/>
                  <a:gd name="T29" fmla="*/ 66 h 96"/>
                  <a:gd name="T30" fmla="*/ 51 w 88"/>
                  <a:gd name="T31" fmla="*/ 66 h 96"/>
                  <a:gd name="T32" fmla="*/ 49 w 88"/>
                  <a:gd name="T33" fmla="*/ 73 h 96"/>
                  <a:gd name="T34" fmla="*/ 27 w 88"/>
                  <a:gd name="T35" fmla="*/ 71 h 96"/>
                  <a:gd name="T36" fmla="*/ 25 w 88"/>
                  <a:gd name="T37" fmla="*/ 79 h 96"/>
                  <a:gd name="T38" fmla="*/ 18 w 88"/>
                  <a:gd name="T39" fmla="*/ 78 h 96"/>
                  <a:gd name="T40" fmla="*/ 10 w 88"/>
                  <a:gd name="T41" fmla="*/ 76 h 96"/>
                  <a:gd name="T42" fmla="*/ 13 w 88"/>
                  <a:gd name="T43" fmla="*/ 56 h 96"/>
                  <a:gd name="T44" fmla="*/ 0 w 88"/>
                  <a:gd name="T45" fmla="*/ 46 h 96"/>
                  <a:gd name="T46" fmla="*/ 5 w 88"/>
                  <a:gd name="T47" fmla="*/ 15 h 96"/>
                  <a:gd name="T48" fmla="*/ 12 w 88"/>
                  <a:gd name="T49" fmla="*/ 17 h 96"/>
                  <a:gd name="T50" fmla="*/ 13 w 88"/>
                  <a:gd name="T51" fmla="*/ 7 h 96"/>
                  <a:gd name="T52" fmla="*/ 29 w 88"/>
                  <a:gd name="T53" fmla="*/ 8 h 96"/>
                  <a:gd name="T54" fmla="*/ 30 w 88"/>
                  <a:gd name="T55" fmla="*/ 0 h 96"/>
                  <a:gd name="T56" fmla="*/ 45 w 88"/>
                  <a:gd name="T57" fmla="*/ 3 h 96"/>
                  <a:gd name="T58" fmla="*/ 71 w 88"/>
                  <a:gd name="T59" fmla="*/ 7 h 96"/>
                  <a:gd name="T60" fmla="*/ 66 w 88"/>
                  <a:gd name="T61" fmla="*/ 17 h 96"/>
                  <a:gd name="T62" fmla="*/ 74 w 88"/>
                  <a:gd name="T63" fmla="*/ 25 h 96"/>
                  <a:gd name="T64" fmla="*/ 81 w 88"/>
                  <a:gd name="T65" fmla="*/ 2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96">
                    <a:moveTo>
                      <a:pt x="81" y="25"/>
                    </a:moveTo>
                    <a:lnTo>
                      <a:pt x="79" y="34"/>
                    </a:lnTo>
                    <a:lnTo>
                      <a:pt x="88" y="35"/>
                    </a:lnTo>
                    <a:lnTo>
                      <a:pt x="86" y="37"/>
                    </a:lnTo>
                    <a:lnTo>
                      <a:pt x="86" y="44"/>
                    </a:lnTo>
                    <a:lnTo>
                      <a:pt x="78" y="42"/>
                    </a:lnTo>
                    <a:lnTo>
                      <a:pt x="74" y="68"/>
                    </a:lnTo>
                    <a:lnTo>
                      <a:pt x="81" y="69"/>
                    </a:lnTo>
                    <a:lnTo>
                      <a:pt x="76" y="96"/>
                    </a:lnTo>
                    <a:lnTo>
                      <a:pt x="71" y="93"/>
                    </a:lnTo>
                    <a:lnTo>
                      <a:pt x="71" y="88"/>
                    </a:lnTo>
                    <a:lnTo>
                      <a:pt x="66" y="84"/>
                    </a:lnTo>
                    <a:lnTo>
                      <a:pt x="64" y="78"/>
                    </a:lnTo>
                    <a:lnTo>
                      <a:pt x="52" y="71"/>
                    </a:lnTo>
                    <a:lnTo>
                      <a:pt x="56" y="66"/>
                    </a:lnTo>
                    <a:lnTo>
                      <a:pt x="51" y="66"/>
                    </a:lnTo>
                    <a:lnTo>
                      <a:pt x="49" y="73"/>
                    </a:lnTo>
                    <a:lnTo>
                      <a:pt x="27" y="71"/>
                    </a:lnTo>
                    <a:lnTo>
                      <a:pt x="25" y="79"/>
                    </a:lnTo>
                    <a:lnTo>
                      <a:pt x="18" y="78"/>
                    </a:lnTo>
                    <a:lnTo>
                      <a:pt x="10" y="76"/>
                    </a:lnTo>
                    <a:lnTo>
                      <a:pt x="13" y="56"/>
                    </a:lnTo>
                    <a:lnTo>
                      <a:pt x="0" y="46"/>
                    </a:lnTo>
                    <a:lnTo>
                      <a:pt x="5" y="15"/>
                    </a:lnTo>
                    <a:lnTo>
                      <a:pt x="12" y="17"/>
                    </a:lnTo>
                    <a:lnTo>
                      <a:pt x="13" y="7"/>
                    </a:lnTo>
                    <a:lnTo>
                      <a:pt x="29" y="8"/>
                    </a:lnTo>
                    <a:lnTo>
                      <a:pt x="30" y="0"/>
                    </a:lnTo>
                    <a:lnTo>
                      <a:pt x="45" y="3"/>
                    </a:lnTo>
                    <a:lnTo>
                      <a:pt x="71" y="7"/>
                    </a:lnTo>
                    <a:lnTo>
                      <a:pt x="66" y="17"/>
                    </a:lnTo>
                    <a:lnTo>
                      <a:pt x="74" y="25"/>
                    </a:lnTo>
                    <a:lnTo>
                      <a:pt x="81" y="2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98" name="Freeform 3161"/>
              <p:cNvSpPr>
                <a:spLocks/>
              </p:cNvSpPr>
              <p:nvPr/>
            </p:nvSpPr>
            <p:spPr bwMode="auto">
              <a:xfrm>
                <a:off x="2475" y="1040"/>
                <a:ext cx="88" cy="96"/>
              </a:xfrm>
              <a:custGeom>
                <a:avLst/>
                <a:gdLst>
                  <a:gd name="T0" fmla="*/ 81 w 88"/>
                  <a:gd name="T1" fmla="*/ 25 h 96"/>
                  <a:gd name="T2" fmla="*/ 79 w 88"/>
                  <a:gd name="T3" fmla="*/ 34 h 96"/>
                  <a:gd name="T4" fmla="*/ 88 w 88"/>
                  <a:gd name="T5" fmla="*/ 35 h 96"/>
                  <a:gd name="T6" fmla="*/ 86 w 88"/>
                  <a:gd name="T7" fmla="*/ 37 h 96"/>
                  <a:gd name="T8" fmla="*/ 86 w 88"/>
                  <a:gd name="T9" fmla="*/ 44 h 96"/>
                  <a:gd name="T10" fmla="*/ 78 w 88"/>
                  <a:gd name="T11" fmla="*/ 42 h 96"/>
                  <a:gd name="T12" fmla="*/ 74 w 88"/>
                  <a:gd name="T13" fmla="*/ 68 h 96"/>
                  <a:gd name="T14" fmla="*/ 81 w 88"/>
                  <a:gd name="T15" fmla="*/ 69 h 96"/>
                  <a:gd name="T16" fmla="*/ 76 w 88"/>
                  <a:gd name="T17" fmla="*/ 96 h 96"/>
                  <a:gd name="T18" fmla="*/ 71 w 88"/>
                  <a:gd name="T19" fmla="*/ 93 h 96"/>
                  <a:gd name="T20" fmla="*/ 71 w 88"/>
                  <a:gd name="T21" fmla="*/ 88 h 96"/>
                  <a:gd name="T22" fmla="*/ 66 w 88"/>
                  <a:gd name="T23" fmla="*/ 84 h 96"/>
                  <a:gd name="T24" fmla="*/ 64 w 88"/>
                  <a:gd name="T25" fmla="*/ 78 h 96"/>
                  <a:gd name="T26" fmla="*/ 52 w 88"/>
                  <a:gd name="T27" fmla="*/ 71 h 96"/>
                  <a:gd name="T28" fmla="*/ 56 w 88"/>
                  <a:gd name="T29" fmla="*/ 66 h 96"/>
                  <a:gd name="T30" fmla="*/ 51 w 88"/>
                  <a:gd name="T31" fmla="*/ 66 h 96"/>
                  <a:gd name="T32" fmla="*/ 49 w 88"/>
                  <a:gd name="T33" fmla="*/ 73 h 96"/>
                  <a:gd name="T34" fmla="*/ 27 w 88"/>
                  <a:gd name="T35" fmla="*/ 71 h 96"/>
                  <a:gd name="T36" fmla="*/ 25 w 88"/>
                  <a:gd name="T37" fmla="*/ 79 h 96"/>
                  <a:gd name="T38" fmla="*/ 18 w 88"/>
                  <a:gd name="T39" fmla="*/ 78 h 96"/>
                  <a:gd name="T40" fmla="*/ 10 w 88"/>
                  <a:gd name="T41" fmla="*/ 76 h 96"/>
                  <a:gd name="T42" fmla="*/ 13 w 88"/>
                  <a:gd name="T43" fmla="*/ 56 h 96"/>
                  <a:gd name="T44" fmla="*/ 0 w 88"/>
                  <a:gd name="T45" fmla="*/ 46 h 96"/>
                  <a:gd name="T46" fmla="*/ 5 w 88"/>
                  <a:gd name="T47" fmla="*/ 15 h 96"/>
                  <a:gd name="T48" fmla="*/ 12 w 88"/>
                  <a:gd name="T49" fmla="*/ 17 h 96"/>
                  <a:gd name="T50" fmla="*/ 13 w 88"/>
                  <a:gd name="T51" fmla="*/ 7 h 96"/>
                  <a:gd name="T52" fmla="*/ 29 w 88"/>
                  <a:gd name="T53" fmla="*/ 8 h 96"/>
                  <a:gd name="T54" fmla="*/ 30 w 88"/>
                  <a:gd name="T55" fmla="*/ 0 h 96"/>
                  <a:gd name="T56" fmla="*/ 45 w 88"/>
                  <a:gd name="T57" fmla="*/ 3 h 96"/>
                  <a:gd name="T58" fmla="*/ 71 w 88"/>
                  <a:gd name="T59" fmla="*/ 7 h 96"/>
                  <a:gd name="T60" fmla="*/ 66 w 88"/>
                  <a:gd name="T61" fmla="*/ 17 h 96"/>
                  <a:gd name="T62" fmla="*/ 74 w 88"/>
                  <a:gd name="T63" fmla="*/ 25 h 96"/>
                  <a:gd name="T64" fmla="*/ 81 w 88"/>
                  <a:gd name="T65" fmla="*/ 2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96">
                    <a:moveTo>
                      <a:pt x="81" y="25"/>
                    </a:moveTo>
                    <a:lnTo>
                      <a:pt x="79" y="34"/>
                    </a:lnTo>
                    <a:lnTo>
                      <a:pt x="88" y="35"/>
                    </a:lnTo>
                    <a:lnTo>
                      <a:pt x="86" y="37"/>
                    </a:lnTo>
                    <a:lnTo>
                      <a:pt x="86" y="44"/>
                    </a:lnTo>
                    <a:lnTo>
                      <a:pt x="78" y="42"/>
                    </a:lnTo>
                    <a:lnTo>
                      <a:pt x="74" y="68"/>
                    </a:lnTo>
                    <a:lnTo>
                      <a:pt x="81" y="69"/>
                    </a:lnTo>
                    <a:lnTo>
                      <a:pt x="76" y="96"/>
                    </a:lnTo>
                    <a:lnTo>
                      <a:pt x="71" y="93"/>
                    </a:lnTo>
                    <a:lnTo>
                      <a:pt x="71" y="88"/>
                    </a:lnTo>
                    <a:lnTo>
                      <a:pt x="66" y="84"/>
                    </a:lnTo>
                    <a:lnTo>
                      <a:pt x="64" y="78"/>
                    </a:lnTo>
                    <a:lnTo>
                      <a:pt x="52" y="71"/>
                    </a:lnTo>
                    <a:lnTo>
                      <a:pt x="56" y="66"/>
                    </a:lnTo>
                    <a:lnTo>
                      <a:pt x="51" y="66"/>
                    </a:lnTo>
                    <a:lnTo>
                      <a:pt x="49" y="73"/>
                    </a:lnTo>
                    <a:lnTo>
                      <a:pt x="27" y="71"/>
                    </a:lnTo>
                    <a:lnTo>
                      <a:pt x="25" y="79"/>
                    </a:lnTo>
                    <a:lnTo>
                      <a:pt x="18" y="78"/>
                    </a:lnTo>
                    <a:lnTo>
                      <a:pt x="10" y="76"/>
                    </a:lnTo>
                    <a:lnTo>
                      <a:pt x="13" y="56"/>
                    </a:lnTo>
                    <a:lnTo>
                      <a:pt x="0" y="46"/>
                    </a:lnTo>
                    <a:lnTo>
                      <a:pt x="5" y="15"/>
                    </a:lnTo>
                    <a:lnTo>
                      <a:pt x="12" y="17"/>
                    </a:lnTo>
                    <a:lnTo>
                      <a:pt x="13" y="7"/>
                    </a:lnTo>
                    <a:lnTo>
                      <a:pt x="29" y="8"/>
                    </a:lnTo>
                    <a:lnTo>
                      <a:pt x="30" y="0"/>
                    </a:lnTo>
                    <a:lnTo>
                      <a:pt x="45" y="3"/>
                    </a:lnTo>
                    <a:lnTo>
                      <a:pt x="71" y="7"/>
                    </a:lnTo>
                    <a:lnTo>
                      <a:pt x="66" y="17"/>
                    </a:lnTo>
                    <a:lnTo>
                      <a:pt x="74" y="25"/>
                    </a:lnTo>
                    <a:lnTo>
                      <a:pt x="81"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99" name="Freeform 3162"/>
              <p:cNvSpPr>
                <a:spLocks/>
              </p:cNvSpPr>
              <p:nvPr/>
            </p:nvSpPr>
            <p:spPr bwMode="auto">
              <a:xfrm>
                <a:off x="2520" y="991"/>
                <a:ext cx="117" cy="91"/>
              </a:xfrm>
              <a:custGeom>
                <a:avLst/>
                <a:gdLst>
                  <a:gd name="T0" fmla="*/ 102 w 117"/>
                  <a:gd name="T1" fmla="*/ 6 h 91"/>
                  <a:gd name="T2" fmla="*/ 100 w 117"/>
                  <a:gd name="T3" fmla="*/ 15 h 91"/>
                  <a:gd name="T4" fmla="*/ 107 w 117"/>
                  <a:gd name="T5" fmla="*/ 15 h 91"/>
                  <a:gd name="T6" fmla="*/ 107 w 117"/>
                  <a:gd name="T7" fmla="*/ 23 h 91"/>
                  <a:gd name="T8" fmla="*/ 117 w 117"/>
                  <a:gd name="T9" fmla="*/ 25 h 91"/>
                  <a:gd name="T10" fmla="*/ 112 w 117"/>
                  <a:gd name="T11" fmla="*/ 64 h 91"/>
                  <a:gd name="T12" fmla="*/ 94 w 117"/>
                  <a:gd name="T13" fmla="*/ 64 h 91"/>
                  <a:gd name="T14" fmla="*/ 90 w 117"/>
                  <a:gd name="T15" fmla="*/ 81 h 91"/>
                  <a:gd name="T16" fmla="*/ 70 w 117"/>
                  <a:gd name="T17" fmla="*/ 91 h 91"/>
                  <a:gd name="T18" fmla="*/ 67 w 117"/>
                  <a:gd name="T19" fmla="*/ 91 h 91"/>
                  <a:gd name="T20" fmla="*/ 41 w 117"/>
                  <a:gd name="T21" fmla="*/ 86 h 91"/>
                  <a:gd name="T22" fmla="*/ 43 w 117"/>
                  <a:gd name="T23" fmla="*/ 84 h 91"/>
                  <a:gd name="T24" fmla="*/ 34 w 117"/>
                  <a:gd name="T25" fmla="*/ 83 h 91"/>
                  <a:gd name="T26" fmla="*/ 36 w 117"/>
                  <a:gd name="T27" fmla="*/ 74 h 91"/>
                  <a:gd name="T28" fmla="*/ 29 w 117"/>
                  <a:gd name="T29" fmla="*/ 74 h 91"/>
                  <a:gd name="T30" fmla="*/ 21 w 117"/>
                  <a:gd name="T31" fmla="*/ 66 h 91"/>
                  <a:gd name="T32" fmla="*/ 26 w 117"/>
                  <a:gd name="T33" fmla="*/ 56 h 91"/>
                  <a:gd name="T34" fmla="*/ 0 w 117"/>
                  <a:gd name="T35" fmla="*/ 52 h 91"/>
                  <a:gd name="T36" fmla="*/ 6 w 117"/>
                  <a:gd name="T37" fmla="*/ 23 h 91"/>
                  <a:gd name="T38" fmla="*/ 7 w 117"/>
                  <a:gd name="T39" fmla="*/ 8 h 91"/>
                  <a:gd name="T40" fmla="*/ 41 w 117"/>
                  <a:gd name="T41" fmla="*/ 15 h 91"/>
                  <a:gd name="T42" fmla="*/ 43 w 117"/>
                  <a:gd name="T43" fmla="*/ 6 h 91"/>
                  <a:gd name="T44" fmla="*/ 48 w 117"/>
                  <a:gd name="T45" fmla="*/ 6 h 91"/>
                  <a:gd name="T46" fmla="*/ 55 w 117"/>
                  <a:gd name="T47" fmla="*/ 8 h 91"/>
                  <a:gd name="T48" fmla="*/ 56 w 117"/>
                  <a:gd name="T49" fmla="*/ 0 h 91"/>
                  <a:gd name="T50" fmla="*/ 102 w 117"/>
                  <a:gd name="T51"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7" h="91">
                    <a:moveTo>
                      <a:pt x="102" y="6"/>
                    </a:moveTo>
                    <a:lnTo>
                      <a:pt x="100" y="15"/>
                    </a:lnTo>
                    <a:lnTo>
                      <a:pt x="107" y="15"/>
                    </a:lnTo>
                    <a:lnTo>
                      <a:pt x="107" y="23"/>
                    </a:lnTo>
                    <a:lnTo>
                      <a:pt x="117" y="25"/>
                    </a:lnTo>
                    <a:lnTo>
                      <a:pt x="112" y="64"/>
                    </a:lnTo>
                    <a:lnTo>
                      <a:pt x="94" y="64"/>
                    </a:lnTo>
                    <a:lnTo>
                      <a:pt x="90" y="81"/>
                    </a:lnTo>
                    <a:lnTo>
                      <a:pt x="70" y="91"/>
                    </a:lnTo>
                    <a:lnTo>
                      <a:pt x="67" y="91"/>
                    </a:lnTo>
                    <a:lnTo>
                      <a:pt x="41" y="86"/>
                    </a:lnTo>
                    <a:lnTo>
                      <a:pt x="43" y="84"/>
                    </a:lnTo>
                    <a:lnTo>
                      <a:pt x="34" y="83"/>
                    </a:lnTo>
                    <a:lnTo>
                      <a:pt x="36" y="74"/>
                    </a:lnTo>
                    <a:lnTo>
                      <a:pt x="29" y="74"/>
                    </a:lnTo>
                    <a:lnTo>
                      <a:pt x="21" y="66"/>
                    </a:lnTo>
                    <a:lnTo>
                      <a:pt x="26" y="56"/>
                    </a:lnTo>
                    <a:lnTo>
                      <a:pt x="0" y="52"/>
                    </a:lnTo>
                    <a:lnTo>
                      <a:pt x="6" y="23"/>
                    </a:lnTo>
                    <a:lnTo>
                      <a:pt x="7" y="8"/>
                    </a:lnTo>
                    <a:lnTo>
                      <a:pt x="41" y="15"/>
                    </a:lnTo>
                    <a:lnTo>
                      <a:pt x="43" y="6"/>
                    </a:lnTo>
                    <a:lnTo>
                      <a:pt x="48" y="6"/>
                    </a:lnTo>
                    <a:lnTo>
                      <a:pt x="55" y="8"/>
                    </a:lnTo>
                    <a:lnTo>
                      <a:pt x="56" y="0"/>
                    </a:lnTo>
                    <a:lnTo>
                      <a:pt x="102" y="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00" name="Freeform 3163"/>
              <p:cNvSpPr>
                <a:spLocks/>
              </p:cNvSpPr>
              <p:nvPr/>
            </p:nvSpPr>
            <p:spPr bwMode="auto">
              <a:xfrm>
                <a:off x="2520" y="991"/>
                <a:ext cx="117" cy="91"/>
              </a:xfrm>
              <a:custGeom>
                <a:avLst/>
                <a:gdLst>
                  <a:gd name="T0" fmla="*/ 102 w 117"/>
                  <a:gd name="T1" fmla="*/ 6 h 91"/>
                  <a:gd name="T2" fmla="*/ 100 w 117"/>
                  <a:gd name="T3" fmla="*/ 15 h 91"/>
                  <a:gd name="T4" fmla="*/ 107 w 117"/>
                  <a:gd name="T5" fmla="*/ 15 h 91"/>
                  <a:gd name="T6" fmla="*/ 107 w 117"/>
                  <a:gd name="T7" fmla="*/ 23 h 91"/>
                  <a:gd name="T8" fmla="*/ 117 w 117"/>
                  <a:gd name="T9" fmla="*/ 25 h 91"/>
                  <a:gd name="T10" fmla="*/ 112 w 117"/>
                  <a:gd name="T11" fmla="*/ 64 h 91"/>
                  <a:gd name="T12" fmla="*/ 94 w 117"/>
                  <a:gd name="T13" fmla="*/ 64 h 91"/>
                  <a:gd name="T14" fmla="*/ 90 w 117"/>
                  <a:gd name="T15" fmla="*/ 81 h 91"/>
                  <a:gd name="T16" fmla="*/ 70 w 117"/>
                  <a:gd name="T17" fmla="*/ 91 h 91"/>
                  <a:gd name="T18" fmla="*/ 67 w 117"/>
                  <a:gd name="T19" fmla="*/ 91 h 91"/>
                  <a:gd name="T20" fmla="*/ 41 w 117"/>
                  <a:gd name="T21" fmla="*/ 86 h 91"/>
                  <a:gd name="T22" fmla="*/ 43 w 117"/>
                  <a:gd name="T23" fmla="*/ 84 h 91"/>
                  <a:gd name="T24" fmla="*/ 34 w 117"/>
                  <a:gd name="T25" fmla="*/ 83 h 91"/>
                  <a:gd name="T26" fmla="*/ 36 w 117"/>
                  <a:gd name="T27" fmla="*/ 74 h 91"/>
                  <a:gd name="T28" fmla="*/ 29 w 117"/>
                  <a:gd name="T29" fmla="*/ 74 h 91"/>
                  <a:gd name="T30" fmla="*/ 21 w 117"/>
                  <a:gd name="T31" fmla="*/ 66 h 91"/>
                  <a:gd name="T32" fmla="*/ 26 w 117"/>
                  <a:gd name="T33" fmla="*/ 56 h 91"/>
                  <a:gd name="T34" fmla="*/ 0 w 117"/>
                  <a:gd name="T35" fmla="*/ 52 h 91"/>
                  <a:gd name="T36" fmla="*/ 6 w 117"/>
                  <a:gd name="T37" fmla="*/ 23 h 91"/>
                  <a:gd name="T38" fmla="*/ 7 w 117"/>
                  <a:gd name="T39" fmla="*/ 8 h 91"/>
                  <a:gd name="T40" fmla="*/ 41 w 117"/>
                  <a:gd name="T41" fmla="*/ 15 h 91"/>
                  <a:gd name="T42" fmla="*/ 43 w 117"/>
                  <a:gd name="T43" fmla="*/ 6 h 91"/>
                  <a:gd name="T44" fmla="*/ 48 w 117"/>
                  <a:gd name="T45" fmla="*/ 6 h 91"/>
                  <a:gd name="T46" fmla="*/ 55 w 117"/>
                  <a:gd name="T47" fmla="*/ 8 h 91"/>
                  <a:gd name="T48" fmla="*/ 56 w 117"/>
                  <a:gd name="T49" fmla="*/ 0 h 91"/>
                  <a:gd name="T50" fmla="*/ 102 w 117"/>
                  <a:gd name="T51"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7" h="91">
                    <a:moveTo>
                      <a:pt x="102" y="6"/>
                    </a:moveTo>
                    <a:lnTo>
                      <a:pt x="100" y="15"/>
                    </a:lnTo>
                    <a:lnTo>
                      <a:pt x="107" y="15"/>
                    </a:lnTo>
                    <a:lnTo>
                      <a:pt x="107" y="23"/>
                    </a:lnTo>
                    <a:lnTo>
                      <a:pt x="117" y="25"/>
                    </a:lnTo>
                    <a:lnTo>
                      <a:pt x="112" y="64"/>
                    </a:lnTo>
                    <a:lnTo>
                      <a:pt x="94" y="64"/>
                    </a:lnTo>
                    <a:lnTo>
                      <a:pt x="90" y="81"/>
                    </a:lnTo>
                    <a:lnTo>
                      <a:pt x="70" y="91"/>
                    </a:lnTo>
                    <a:lnTo>
                      <a:pt x="67" y="91"/>
                    </a:lnTo>
                    <a:lnTo>
                      <a:pt x="41" y="86"/>
                    </a:lnTo>
                    <a:lnTo>
                      <a:pt x="43" y="84"/>
                    </a:lnTo>
                    <a:lnTo>
                      <a:pt x="34" y="83"/>
                    </a:lnTo>
                    <a:lnTo>
                      <a:pt x="36" y="74"/>
                    </a:lnTo>
                    <a:lnTo>
                      <a:pt x="29" y="74"/>
                    </a:lnTo>
                    <a:lnTo>
                      <a:pt x="21" y="66"/>
                    </a:lnTo>
                    <a:lnTo>
                      <a:pt x="26" y="56"/>
                    </a:lnTo>
                    <a:lnTo>
                      <a:pt x="0" y="52"/>
                    </a:lnTo>
                    <a:lnTo>
                      <a:pt x="6" y="23"/>
                    </a:lnTo>
                    <a:lnTo>
                      <a:pt x="7" y="8"/>
                    </a:lnTo>
                    <a:lnTo>
                      <a:pt x="41" y="15"/>
                    </a:lnTo>
                    <a:lnTo>
                      <a:pt x="43" y="6"/>
                    </a:lnTo>
                    <a:lnTo>
                      <a:pt x="48" y="6"/>
                    </a:lnTo>
                    <a:lnTo>
                      <a:pt x="55" y="8"/>
                    </a:lnTo>
                    <a:lnTo>
                      <a:pt x="56" y="0"/>
                    </a:lnTo>
                    <a:lnTo>
                      <a:pt x="102"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01" name="Freeform 3164"/>
              <p:cNvSpPr>
                <a:spLocks/>
              </p:cNvSpPr>
              <p:nvPr/>
            </p:nvSpPr>
            <p:spPr bwMode="auto">
              <a:xfrm>
                <a:off x="2810" y="1169"/>
                <a:ext cx="98" cy="115"/>
              </a:xfrm>
              <a:custGeom>
                <a:avLst/>
                <a:gdLst>
                  <a:gd name="T0" fmla="*/ 46 w 98"/>
                  <a:gd name="T1" fmla="*/ 6 h 115"/>
                  <a:gd name="T2" fmla="*/ 46 w 98"/>
                  <a:gd name="T3" fmla="*/ 15 h 115"/>
                  <a:gd name="T4" fmla="*/ 48 w 98"/>
                  <a:gd name="T5" fmla="*/ 15 h 115"/>
                  <a:gd name="T6" fmla="*/ 48 w 98"/>
                  <a:gd name="T7" fmla="*/ 23 h 115"/>
                  <a:gd name="T8" fmla="*/ 53 w 98"/>
                  <a:gd name="T9" fmla="*/ 23 h 115"/>
                  <a:gd name="T10" fmla="*/ 54 w 98"/>
                  <a:gd name="T11" fmla="*/ 33 h 115"/>
                  <a:gd name="T12" fmla="*/ 66 w 98"/>
                  <a:gd name="T13" fmla="*/ 33 h 115"/>
                  <a:gd name="T14" fmla="*/ 66 w 98"/>
                  <a:gd name="T15" fmla="*/ 37 h 115"/>
                  <a:gd name="T16" fmla="*/ 81 w 98"/>
                  <a:gd name="T17" fmla="*/ 39 h 115"/>
                  <a:gd name="T18" fmla="*/ 83 w 98"/>
                  <a:gd name="T19" fmla="*/ 35 h 115"/>
                  <a:gd name="T20" fmla="*/ 90 w 98"/>
                  <a:gd name="T21" fmla="*/ 37 h 115"/>
                  <a:gd name="T22" fmla="*/ 90 w 98"/>
                  <a:gd name="T23" fmla="*/ 32 h 115"/>
                  <a:gd name="T24" fmla="*/ 98 w 98"/>
                  <a:gd name="T25" fmla="*/ 33 h 115"/>
                  <a:gd name="T26" fmla="*/ 97 w 98"/>
                  <a:gd name="T27" fmla="*/ 45 h 115"/>
                  <a:gd name="T28" fmla="*/ 87 w 98"/>
                  <a:gd name="T29" fmla="*/ 45 h 115"/>
                  <a:gd name="T30" fmla="*/ 85 w 98"/>
                  <a:gd name="T31" fmla="*/ 79 h 115"/>
                  <a:gd name="T32" fmla="*/ 81 w 98"/>
                  <a:gd name="T33" fmla="*/ 79 h 115"/>
                  <a:gd name="T34" fmla="*/ 78 w 98"/>
                  <a:gd name="T35" fmla="*/ 115 h 115"/>
                  <a:gd name="T36" fmla="*/ 75 w 98"/>
                  <a:gd name="T37" fmla="*/ 113 h 115"/>
                  <a:gd name="T38" fmla="*/ 0 w 98"/>
                  <a:gd name="T39" fmla="*/ 106 h 115"/>
                  <a:gd name="T40" fmla="*/ 4 w 98"/>
                  <a:gd name="T41" fmla="*/ 71 h 115"/>
                  <a:gd name="T42" fmla="*/ 7 w 98"/>
                  <a:gd name="T43" fmla="*/ 71 h 115"/>
                  <a:gd name="T44" fmla="*/ 10 w 98"/>
                  <a:gd name="T45" fmla="*/ 37 h 115"/>
                  <a:gd name="T46" fmla="*/ 12 w 98"/>
                  <a:gd name="T47" fmla="*/ 37 h 115"/>
                  <a:gd name="T48" fmla="*/ 15 w 98"/>
                  <a:gd name="T49" fmla="*/ 3 h 115"/>
                  <a:gd name="T50" fmla="*/ 19 w 98"/>
                  <a:gd name="T51" fmla="*/ 3 h 115"/>
                  <a:gd name="T52" fmla="*/ 19 w 98"/>
                  <a:gd name="T53" fmla="*/ 1 h 115"/>
                  <a:gd name="T54" fmla="*/ 19 w 98"/>
                  <a:gd name="T55" fmla="*/ 0 h 115"/>
                  <a:gd name="T56" fmla="*/ 46 w 98"/>
                  <a:gd name="T5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115">
                    <a:moveTo>
                      <a:pt x="46" y="6"/>
                    </a:moveTo>
                    <a:lnTo>
                      <a:pt x="46" y="15"/>
                    </a:lnTo>
                    <a:lnTo>
                      <a:pt x="48" y="15"/>
                    </a:lnTo>
                    <a:lnTo>
                      <a:pt x="48" y="23"/>
                    </a:lnTo>
                    <a:lnTo>
                      <a:pt x="53" y="23"/>
                    </a:lnTo>
                    <a:lnTo>
                      <a:pt x="54" y="33"/>
                    </a:lnTo>
                    <a:lnTo>
                      <a:pt x="66" y="33"/>
                    </a:lnTo>
                    <a:lnTo>
                      <a:pt x="66" y="37"/>
                    </a:lnTo>
                    <a:lnTo>
                      <a:pt x="81" y="39"/>
                    </a:lnTo>
                    <a:lnTo>
                      <a:pt x="83" y="35"/>
                    </a:lnTo>
                    <a:lnTo>
                      <a:pt x="90" y="37"/>
                    </a:lnTo>
                    <a:lnTo>
                      <a:pt x="90" y="32"/>
                    </a:lnTo>
                    <a:lnTo>
                      <a:pt x="98" y="33"/>
                    </a:lnTo>
                    <a:lnTo>
                      <a:pt x="97" y="45"/>
                    </a:lnTo>
                    <a:lnTo>
                      <a:pt x="87" y="45"/>
                    </a:lnTo>
                    <a:lnTo>
                      <a:pt x="85" y="79"/>
                    </a:lnTo>
                    <a:lnTo>
                      <a:pt x="81" y="79"/>
                    </a:lnTo>
                    <a:lnTo>
                      <a:pt x="78" y="115"/>
                    </a:lnTo>
                    <a:lnTo>
                      <a:pt x="75" y="113"/>
                    </a:lnTo>
                    <a:lnTo>
                      <a:pt x="0" y="106"/>
                    </a:lnTo>
                    <a:lnTo>
                      <a:pt x="4" y="71"/>
                    </a:lnTo>
                    <a:lnTo>
                      <a:pt x="7" y="71"/>
                    </a:lnTo>
                    <a:lnTo>
                      <a:pt x="10" y="37"/>
                    </a:lnTo>
                    <a:lnTo>
                      <a:pt x="12" y="37"/>
                    </a:lnTo>
                    <a:lnTo>
                      <a:pt x="15" y="3"/>
                    </a:lnTo>
                    <a:lnTo>
                      <a:pt x="19" y="3"/>
                    </a:lnTo>
                    <a:lnTo>
                      <a:pt x="19" y="1"/>
                    </a:lnTo>
                    <a:lnTo>
                      <a:pt x="19" y="0"/>
                    </a:lnTo>
                    <a:lnTo>
                      <a:pt x="46" y="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02" name="Freeform 3165"/>
              <p:cNvSpPr>
                <a:spLocks/>
              </p:cNvSpPr>
              <p:nvPr/>
            </p:nvSpPr>
            <p:spPr bwMode="auto">
              <a:xfrm>
                <a:off x="2810" y="1169"/>
                <a:ext cx="98" cy="115"/>
              </a:xfrm>
              <a:custGeom>
                <a:avLst/>
                <a:gdLst>
                  <a:gd name="T0" fmla="*/ 46 w 98"/>
                  <a:gd name="T1" fmla="*/ 6 h 115"/>
                  <a:gd name="T2" fmla="*/ 46 w 98"/>
                  <a:gd name="T3" fmla="*/ 15 h 115"/>
                  <a:gd name="T4" fmla="*/ 48 w 98"/>
                  <a:gd name="T5" fmla="*/ 15 h 115"/>
                  <a:gd name="T6" fmla="*/ 48 w 98"/>
                  <a:gd name="T7" fmla="*/ 23 h 115"/>
                  <a:gd name="T8" fmla="*/ 53 w 98"/>
                  <a:gd name="T9" fmla="*/ 23 h 115"/>
                  <a:gd name="T10" fmla="*/ 54 w 98"/>
                  <a:gd name="T11" fmla="*/ 33 h 115"/>
                  <a:gd name="T12" fmla="*/ 66 w 98"/>
                  <a:gd name="T13" fmla="*/ 33 h 115"/>
                  <a:gd name="T14" fmla="*/ 66 w 98"/>
                  <a:gd name="T15" fmla="*/ 37 h 115"/>
                  <a:gd name="T16" fmla="*/ 81 w 98"/>
                  <a:gd name="T17" fmla="*/ 39 h 115"/>
                  <a:gd name="T18" fmla="*/ 83 w 98"/>
                  <a:gd name="T19" fmla="*/ 35 h 115"/>
                  <a:gd name="T20" fmla="*/ 90 w 98"/>
                  <a:gd name="T21" fmla="*/ 37 h 115"/>
                  <a:gd name="T22" fmla="*/ 90 w 98"/>
                  <a:gd name="T23" fmla="*/ 32 h 115"/>
                  <a:gd name="T24" fmla="*/ 98 w 98"/>
                  <a:gd name="T25" fmla="*/ 33 h 115"/>
                  <a:gd name="T26" fmla="*/ 97 w 98"/>
                  <a:gd name="T27" fmla="*/ 45 h 115"/>
                  <a:gd name="T28" fmla="*/ 87 w 98"/>
                  <a:gd name="T29" fmla="*/ 45 h 115"/>
                  <a:gd name="T30" fmla="*/ 85 w 98"/>
                  <a:gd name="T31" fmla="*/ 79 h 115"/>
                  <a:gd name="T32" fmla="*/ 81 w 98"/>
                  <a:gd name="T33" fmla="*/ 79 h 115"/>
                  <a:gd name="T34" fmla="*/ 78 w 98"/>
                  <a:gd name="T35" fmla="*/ 115 h 115"/>
                  <a:gd name="T36" fmla="*/ 75 w 98"/>
                  <a:gd name="T37" fmla="*/ 113 h 115"/>
                  <a:gd name="T38" fmla="*/ 0 w 98"/>
                  <a:gd name="T39" fmla="*/ 106 h 115"/>
                  <a:gd name="T40" fmla="*/ 4 w 98"/>
                  <a:gd name="T41" fmla="*/ 71 h 115"/>
                  <a:gd name="T42" fmla="*/ 7 w 98"/>
                  <a:gd name="T43" fmla="*/ 71 h 115"/>
                  <a:gd name="T44" fmla="*/ 10 w 98"/>
                  <a:gd name="T45" fmla="*/ 37 h 115"/>
                  <a:gd name="T46" fmla="*/ 12 w 98"/>
                  <a:gd name="T47" fmla="*/ 37 h 115"/>
                  <a:gd name="T48" fmla="*/ 15 w 98"/>
                  <a:gd name="T49" fmla="*/ 3 h 115"/>
                  <a:gd name="T50" fmla="*/ 19 w 98"/>
                  <a:gd name="T51" fmla="*/ 3 h 115"/>
                  <a:gd name="T52" fmla="*/ 19 w 98"/>
                  <a:gd name="T53" fmla="*/ 1 h 115"/>
                  <a:gd name="T54" fmla="*/ 19 w 98"/>
                  <a:gd name="T55" fmla="*/ 0 h 115"/>
                  <a:gd name="T56" fmla="*/ 46 w 98"/>
                  <a:gd name="T5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115">
                    <a:moveTo>
                      <a:pt x="46" y="6"/>
                    </a:moveTo>
                    <a:lnTo>
                      <a:pt x="46" y="15"/>
                    </a:lnTo>
                    <a:lnTo>
                      <a:pt x="48" y="15"/>
                    </a:lnTo>
                    <a:lnTo>
                      <a:pt x="48" y="23"/>
                    </a:lnTo>
                    <a:lnTo>
                      <a:pt x="53" y="23"/>
                    </a:lnTo>
                    <a:lnTo>
                      <a:pt x="54" y="33"/>
                    </a:lnTo>
                    <a:lnTo>
                      <a:pt x="66" y="33"/>
                    </a:lnTo>
                    <a:lnTo>
                      <a:pt x="66" y="37"/>
                    </a:lnTo>
                    <a:lnTo>
                      <a:pt x="81" y="39"/>
                    </a:lnTo>
                    <a:lnTo>
                      <a:pt x="83" y="35"/>
                    </a:lnTo>
                    <a:lnTo>
                      <a:pt x="90" y="37"/>
                    </a:lnTo>
                    <a:lnTo>
                      <a:pt x="90" y="32"/>
                    </a:lnTo>
                    <a:lnTo>
                      <a:pt x="98" y="33"/>
                    </a:lnTo>
                    <a:lnTo>
                      <a:pt x="97" y="45"/>
                    </a:lnTo>
                    <a:lnTo>
                      <a:pt x="87" y="45"/>
                    </a:lnTo>
                    <a:lnTo>
                      <a:pt x="85" y="79"/>
                    </a:lnTo>
                    <a:lnTo>
                      <a:pt x="81" y="79"/>
                    </a:lnTo>
                    <a:lnTo>
                      <a:pt x="78" y="115"/>
                    </a:lnTo>
                    <a:lnTo>
                      <a:pt x="75" y="113"/>
                    </a:lnTo>
                    <a:lnTo>
                      <a:pt x="0" y="106"/>
                    </a:lnTo>
                    <a:lnTo>
                      <a:pt x="4" y="71"/>
                    </a:lnTo>
                    <a:lnTo>
                      <a:pt x="7" y="71"/>
                    </a:lnTo>
                    <a:lnTo>
                      <a:pt x="10" y="37"/>
                    </a:lnTo>
                    <a:lnTo>
                      <a:pt x="12" y="37"/>
                    </a:lnTo>
                    <a:lnTo>
                      <a:pt x="15" y="3"/>
                    </a:lnTo>
                    <a:lnTo>
                      <a:pt x="19" y="3"/>
                    </a:lnTo>
                    <a:lnTo>
                      <a:pt x="19" y="1"/>
                    </a:lnTo>
                    <a:lnTo>
                      <a:pt x="19" y="0"/>
                    </a:lnTo>
                    <a:lnTo>
                      <a:pt x="46"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03" name="Freeform 3166"/>
              <p:cNvSpPr>
                <a:spLocks/>
              </p:cNvSpPr>
              <p:nvPr/>
            </p:nvSpPr>
            <p:spPr bwMode="auto">
              <a:xfrm>
                <a:off x="2846" y="957"/>
                <a:ext cx="67" cy="49"/>
              </a:xfrm>
              <a:custGeom>
                <a:avLst/>
                <a:gdLst>
                  <a:gd name="T0" fmla="*/ 23 w 67"/>
                  <a:gd name="T1" fmla="*/ 1 h 49"/>
                  <a:gd name="T2" fmla="*/ 30 w 67"/>
                  <a:gd name="T3" fmla="*/ 1 h 49"/>
                  <a:gd name="T4" fmla="*/ 32 w 67"/>
                  <a:gd name="T5" fmla="*/ 1 h 49"/>
                  <a:gd name="T6" fmla="*/ 34 w 67"/>
                  <a:gd name="T7" fmla="*/ 1 h 49"/>
                  <a:gd name="T8" fmla="*/ 35 w 67"/>
                  <a:gd name="T9" fmla="*/ 1 h 49"/>
                  <a:gd name="T10" fmla="*/ 39 w 67"/>
                  <a:gd name="T11" fmla="*/ 3 h 49"/>
                  <a:gd name="T12" fmla="*/ 44 w 67"/>
                  <a:gd name="T13" fmla="*/ 3 h 49"/>
                  <a:gd name="T14" fmla="*/ 45 w 67"/>
                  <a:gd name="T15" fmla="*/ 3 h 49"/>
                  <a:gd name="T16" fmla="*/ 45 w 67"/>
                  <a:gd name="T17" fmla="*/ 3 h 49"/>
                  <a:gd name="T18" fmla="*/ 45 w 67"/>
                  <a:gd name="T19" fmla="*/ 3 h 49"/>
                  <a:gd name="T20" fmla="*/ 47 w 67"/>
                  <a:gd name="T21" fmla="*/ 3 h 49"/>
                  <a:gd name="T22" fmla="*/ 52 w 67"/>
                  <a:gd name="T23" fmla="*/ 3 h 49"/>
                  <a:gd name="T24" fmla="*/ 52 w 67"/>
                  <a:gd name="T25" fmla="*/ 5 h 49"/>
                  <a:gd name="T26" fmla="*/ 66 w 67"/>
                  <a:gd name="T27" fmla="*/ 5 h 49"/>
                  <a:gd name="T28" fmla="*/ 62 w 67"/>
                  <a:gd name="T29" fmla="*/ 40 h 49"/>
                  <a:gd name="T30" fmla="*/ 67 w 67"/>
                  <a:gd name="T31" fmla="*/ 40 h 49"/>
                  <a:gd name="T32" fmla="*/ 66 w 67"/>
                  <a:gd name="T33" fmla="*/ 49 h 49"/>
                  <a:gd name="T34" fmla="*/ 17 w 67"/>
                  <a:gd name="T35" fmla="*/ 44 h 49"/>
                  <a:gd name="T36" fmla="*/ 5 w 67"/>
                  <a:gd name="T37" fmla="*/ 42 h 49"/>
                  <a:gd name="T38" fmla="*/ 6 w 67"/>
                  <a:gd name="T39" fmla="*/ 17 h 49"/>
                  <a:gd name="T40" fmla="*/ 0 w 67"/>
                  <a:gd name="T41" fmla="*/ 17 h 49"/>
                  <a:gd name="T42" fmla="*/ 3 w 67"/>
                  <a:gd name="T43" fmla="*/ 0 h 49"/>
                  <a:gd name="T44" fmla="*/ 6 w 67"/>
                  <a:gd name="T45" fmla="*/ 0 h 49"/>
                  <a:gd name="T46" fmla="*/ 12 w 67"/>
                  <a:gd name="T47" fmla="*/ 0 h 49"/>
                  <a:gd name="T48" fmla="*/ 20 w 67"/>
                  <a:gd name="T49" fmla="*/ 1 h 49"/>
                  <a:gd name="T50" fmla="*/ 23 w 67"/>
                  <a:gd name="T5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 h="49">
                    <a:moveTo>
                      <a:pt x="23" y="1"/>
                    </a:moveTo>
                    <a:lnTo>
                      <a:pt x="30" y="1"/>
                    </a:lnTo>
                    <a:lnTo>
                      <a:pt x="32" y="1"/>
                    </a:lnTo>
                    <a:lnTo>
                      <a:pt x="34" y="1"/>
                    </a:lnTo>
                    <a:lnTo>
                      <a:pt x="35" y="1"/>
                    </a:lnTo>
                    <a:lnTo>
                      <a:pt x="39" y="3"/>
                    </a:lnTo>
                    <a:lnTo>
                      <a:pt x="44" y="3"/>
                    </a:lnTo>
                    <a:lnTo>
                      <a:pt x="45" y="3"/>
                    </a:lnTo>
                    <a:lnTo>
                      <a:pt x="45" y="3"/>
                    </a:lnTo>
                    <a:lnTo>
                      <a:pt x="45" y="3"/>
                    </a:lnTo>
                    <a:lnTo>
                      <a:pt x="47" y="3"/>
                    </a:lnTo>
                    <a:lnTo>
                      <a:pt x="52" y="3"/>
                    </a:lnTo>
                    <a:lnTo>
                      <a:pt x="52" y="5"/>
                    </a:lnTo>
                    <a:lnTo>
                      <a:pt x="66" y="5"/>
                    </a:lnTo>
                    <a:lnTo>
                      <a:pt x="62" y="40"/>
                    </a:lnTo>
                    <a:lnTo>
                      <a:pt x="67" y="40"/>
                    </a:lnTo>
                    <a:lnTo>
                      <a:pt x="66" y="49"/>
                    </a:lnTo>
                    <a:lnTo>
                      <a:pt x="17" y="44"/>
                    </a:lnTo>
                    <a:lnTo>
                      <a:pt x="5" y="42"/>
                    </a:lnTo>
                    <a:lnTo>
                      <a:pt x="6" y="17"/>
                    </a:lnTo>
                    <a:lnTo>
                      <a:pt x="0" y="17"/>
                    </a:lnTo>
                    <a:lnTo>
                      <a:pt x="3" y="0"/>
                    </a:lnTo>
                    <a:lnTo>
                      <a:pt x="6" y="0"/>
                    </a:lnTo>
                    <a:lnTo>
                      <a:pt x="12" y="0"/>
                    </a:lnTo>
                    <a:lnTo>
                      <a:pt x="20" y="1"/>
                    </a:lnTo>
                    <a:lnTo>
                      <a:pt x="23"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04" name="Freeform 3167"/>
              <p:cNvSpPr>
                <a:spLocks/>
              </p:cNvSpPr>
              <p:nvPr/>
            </p:nvSpPr>
            <p:spPr bwMode="auto">
              <a:xfrm>
                <a:off x="2846" y="957"/>
                <a:ext cx="67" cy="49"/>
              </a:xfrm>
              <a:custGeom>
                <a:avLst/>
                <a:gdLst>
                  <a:gd name="T0" fmla="*/ 23 w 67"/>
                  <a:gd name="T1" fmla="*/ 1 h 49"/>
                  <a:gd name="T2" fmla="*/ 30 w 67"/>
                  <a:gd name="T3" fmla="*/ 1 h 49"/>
                  <a:gd name="T4" fmla="*/ 32 w 67"/>
                  <a:gd name="T5" fmla="*/ 1 h 49"/>
                  <a:gd name="T6" fmla="*/ 34 w 67"/>
                  <a:gd name="T7" fmla="*/ 1 h 49"/>
                  <a:gd name="T8" fmla="*/ 35 w 67"/>
                  <a:gd name="T9" fmla="*/ 1 h 49"/>
                  <a:gd name="T10" fmla="*/ 39 w 67"/>
                  <a:gd name="T11" fmla="*/ 3 h 49"/>
                  <a:gd name="T12" fmla="*/ 44 w 67"/>
                  <a:gd name="T13" fmla="*/ 3 h 49"/>
                  <a:gd name="T14" fmla="*/ 45 w 67"/>
                  <a:gd name="T15" fmla="*/ 3 h 49"/>
                  <a:gd name="T16" fmla="*/ 45 w 67"/>
                  <a:gd name="T17" fmla="*/ 3 h 49"/>
                  <a:gd name="T18" fmla="*/ 45 w 67"/>
                  <a:gd name="T19" fmla="*/ 3 h 49"/>
                  <a:gd name="T20" fmla="*/ 47 w 67"/>
                  <a:gd name="T21" fmla="*/ 3 h 49"/>
                  <a:gd name="T22" fmla="*/ 52 w 67"/>
                  <a:gd name="T23" fmla="*/ 3 h 49"/>
                  <a:gd name="T24" fmla="*/ 52 w 67"/>
                  <a:gd name="T25" fmla="*/ 5 h 49"/>
                  <a:gd name="T26" fmla="*/ 66 w 67"/>
                  <a:gd name="T27" fmla="*/ 5 h 49"/>
                  <a:gd name="T28" fmla="*/ 62 w 67"/>
                  <a:gd name="T29" fmla="*/ 40 h 49"/>
                  <a:gd name="T30" fmla="*/ 67 w 67"/>
                  <a:gd name="T31" fmla="*/ 40 h 49"/>
                  <a:gd name="T32" fmla="*/ 66 w 67"/>
                  <a:gd name="T33" fmla="*/ 49 h 49"/>
                  <a:gd name="T34" fmla="*/ 17 w 67"/>
                  <a:gd name="T35" fmla="*/ 44 h 49"/>
                  <a:gd name="T36" fmla="*/ 5 w 67"/>
                  <a:gd name="T37" fmla="*/ 42 h 49"/>
                  <a:gd name="T38" fmla="*/ 6 w 67"/>
                  <a:gd name="T39" fmla="*/ 17 h 49"/>
                  <a:gd name="T40" fmla="*/ 0 w 67"/>
                  <a:gd name="T41" fmla="*/ 17 h 49"/>
                  <a:gd name="T42" fmla="*/ 3 w 67"/>
                  <a:gd name="T43" fmla="*/ 0 h 49"/>
                  <a:gd name="T44" fmla="*/ 6 w 67"/>
                  <a:gd name="T45" fmla="*/ 0 h 49"/>
                  <a:gd name="T46" fmla="*/ 12 w 67"/>
                  <a:gd name="T47" fmla="*/ 0 h 49"/>
                  <a:gd name="T48" fmla="*/ 20 w 67"/>
                  <a:gd name="T49" fmla="*/ 1 h 49"/>
                  <a:gd name="T50" fmla="*/ 23 w 67"/>
                  <a:gd name="T5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 h="49">
                    <a:moveTo>
                      <a:pt x="23" y="1"/>
                    </a:moveTo>
                    <a:lnTo>
                      <a:pt x="30" y="1"/>
                    </a:lnTo>
                    <a:lnTo>
                      <a:pt x="32" y="1"/>
                    </a:lnTo>
                    <a:lnTo>
                      <a:pt x="34" y="1"/>
                    </a:lnTo>
                    <a:lnTo>
                      <a:pt x="35" y="1"/>
                    </a:lnTo>
                    <a:lnTo>
                      <a:pt x="39" y="3"/>
                    </a:lnTo>
                    <a:lnTo>
                      <a:pt x="44" y="3"/>
                    </a:lnTo>
                    <a:lnTo>
                      <a:pt x="45" y="3"/>
                    </a:lnTo>
                    <a:lnTo>
                      <a:pt x="45" y="3"/>
                    </a:lnTo>
                    <a:lnTo>
                      <a:pt x="45" y="3"/>
                    </a:lnTo>
                    <a:lnTo>
                      <a:pt x="47" y="3"/>
                    </a:lnTo>
                    <a:lnTo>
                      <a:pt x="52" y="3"/>
                    </a:lnTo>
                    <a:lnTo>
                      <a:pt x="52" y="5"/>
                    </a:lnTo>
                    <a:lnTo>
                      <a:pt x="66" y="5"/>
                    </a:lnTo>
                    <a:lnTo>
                      <a:pt x="62" y="40"/>
                    </a:lnTo>
                    <a:lnTo>
                      <a:pt x="67" y="40"/>
                    </a:lnTo>
                    <a:lnTo>
                      <a:pt x="66" y="49"/>
                    </a:lnTo>
                    <a:lnTo>
                      <a:pt x="17" y="44"/>
                    </a:lnTo>
                    <a:lnTo>
                      <a:pt x="5" y="42"/>
                    </a:lnTo>
                    <a:lnTo>
                      <a:pt x="6" y="17"/>
                    </a:lnTo>
                    <a:lnTo>
                      <a:pt x="0" y="17"/>
                    </a:lnTo>
                    <a:lnTo>
                      <a:pt x="3" y="0"/>
                    </a:lnTo>
                    <a:lnTo>
                      <a:pt x="6" y="0"/>
                    </a:lnTo>
                    <a:lnTo>
                      <a:pt x="12" y="0"/>
                    </a:lnTo>
                    <a:lnTo>
                      <a:pt x="20" y="1"/>
                    </a:lnTo>
                    <a:lnTo>
                      <a:pt x="23"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05" name="Freeform 3168"/>
              <p:cNvSpPr>
                <a:spLocks/>
              </p:cNvSpPr>
              <p:nvPr/>
            </p:nvSpPr>
            <p:spPr bwMode="auto">
              <a:xfrm>
                <a:off x="2873" y="1080"/>
                <a:ext cx="64" cy="99"/>
              </a:xfrm>
              <a:custGeom>
                <a:avLst/>
                <a:gdLst>
                  <a:gd name="T0" fmla="*/ 52 w 64"/>
                  <a:gd name="T1" fmla="*/ 22 h 99"/>
                  <a:gd name="T2" fmla="*/ 52 w 64"/>
                  <a:gd name="T3" fmla="*/ 31 h 99"/>
                  <a:gd name="T4" fmla="*/ 57 w 64"/>
                  <a:gd name="T5" fmla="*/ 31 h 99"/>
                  <a:gd name="T6" fmla="*/ 56 w 64"/>
                  <a:gd name="T7" fmla="*/ 50 h 99"/>
                  <a:gd name="T8" fmla="*/ 61 w 64"/>
                  <a:gd name="T9" fmla="*/ 50 h 99"/>
                  <a:gd name="T10" fmla="*/ 59 w 64"/>
                  <a:gd name="T11" fmla="*/ 53 h 99"/>
                  <a:gd name="T12" fmla="*/ 64 w 64"/>
                  <a:gd name="T13" fmla="*/ 61 h 99"/>
                  <a:gd name="T14" fmla="*/ 64 w 64"/>
                  <a:gd name="T15" fmla="*/ 82 h 99"/>
                  <a:gd name="T16" fmla="*/ 61 w 64"/>
                  <a:gd name="T17" fmla="*/ 90 h 99"/>
                  <a:gd name="T18" fmla="*/ 52 w 64"/>
                  <a:gd name="T19" fmla="*/ 99 h 99"/>
                  <a:gd name="T20" fmla="*/ 46 w 64"/>
                  <a:gd name="T21" fmla="*/ 97 h 99"/>
                  <a:gd name="T22" fmla="*/ 20 w 64"/>
                  <a:gd name="T23" fmla="*/ 95 h 99"/>
                  <a:gd name="T24" fmla="*/ 17 w 64"/>
                  <a:gd name="T25" fmla="*/ 89 h 99"/>
                  <a:gd name="T26" fmla="*/ 10 w 64"/>
                  <a:gd name="T27" fmla="*/ 89 h 99"/>
                  <a:gd name="T28" fmla="*/ 10 w 64"/>
                  <a:gd name="T29" fmla="*/ 83 h 99"/>
                  <a:gd name="T30" fmla="*/ 3 w 64"/>
                  <a:gd name="T31" fmla="*/ 82 h 99"/>
                  <a:gd name="T32" fmla="*/ 5 w 64"/>
                  <a:gd name="T33" fmla="*/ 61 h 99"/>
                  <a:gd name="T34" fmla="*/ 0 w 64"/>
                  <a:gd name="T35" fmla="*/ 61 h 99"/>
                  <a:gd name="T36" fmla="*/ 3 w 64"/>
                  <a:gd name="T37" fmla="*/ 26 h 99"/>
                  <a:gd name="T38" fmla="*/ 7 w 64"/>
                  <a:gd name="T39" fmla="*/ 28 h 99"/>
                  <a:gd name="T40" fmla="*/ 8 w 64"/>
                  <a:gd name="T41" fmla="*/ 0 h 99"/>
                  <a:gd name="T42" fmla="*/ 17 w 64"/>
                  <a:gd name="T43" fmla="*/ 2 h 99"/>
                  <a:gd name="T44" fmla="*/ 15 w 64"/>
                  <a:gd name="T45" fmla="*/ 11 h 99"/>
                  <a:gd name="T46" fmla="*/ 30 w 64"/>
                  <a:gd name="T47" fmla="*/ 12 h 99"/>
                  <a:gd name="T48" fmla="*/ 30 w 64"/>
                  <a:gd name="T49" fmla="*/ 21 h 99"/>
                  <a:gd name="T50" fmla="*/ 52 w 64"/>
                  <a:gd name="T51"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99">
                    <a:moveTo>
                      <a:pt x="52" y="22"/>
                    </a:moveTo>
                    <a:lnTo>
                      <a:pt x="52" y="31"/>
                    </a:lnTo>
                    <a:lnTo>
                      <a:pt x="57" y="31"/>
                    </a:lnTo>
                    <a:lnTo>
                      <a:pt x="56" y="50"/>
                    </a:lnTo>
                    <a:lnTo>
                      <a:pt x="61" y="50"/>
                    </a:lnTo>
                    <a:lnTo>
                      <a:pt x="59" y="53"/>
                    </a:lnTo>
                    <a:lnTo>
                      <a:pt x="64" y="61"/>
                    </a:lnTo>
                    <a:lnTo>
                      <a:pt x="64" y="82"/>
                    </a:lnTo>
                    <a:lnTo>
                      <a:pt x="61" y="90"/>
                    </a:lnTo>
                    <a:lnTo>
                      <a:pt x="52" y="99"/>
                    </a:lnTo>
                    <a:lnTo>
                      <a:pt x="46" y="97"/>
                    </a:lnTo>
                    <a:lnTo>
                      <a:pt x="20" y="95"/>
                    </a:lnTo>
                    <a:lnTo>
                      <a:pt x="17" y="89"/>
                    </a:lnTo>
                    <a:lnTo>
                      <a:pt x="10" y="89"/>
                    </a:lnTo>
                    <a:lnTo>
                      <a:pt x="10" y="83"/>
                    </a:lnTo>
                    <a:lnTo>
                      <a:pt x="3" y="82"/>
                    </a:lnTo>
                    <a:lnTo>
                      <a:pt x="5" y="61"/>
                    </a:lnTo>
                    <a:lnTo>
                      <a:pt x="0" y="61"/>
                    </a:lnTo>
                    <a:lnTo>
                      <a:pt x="3" y="26"/>
                    </a:lnTo>
                    <a:lnTo>
                      <a:pt x="7" y="28"/>
                    </a:lnTo>
                    <a:lnTo>
                      <a:pt x="8" y="0"/>
                    </a:lnTo>
                    <a:lnTo>
                      <a:pt x="17" y="2"/>
                    </a:lnTo>
                    <a:lnTo>
                      <a:pt x="15" y="11"/>
                    </a:lnTo>
                    <a:lnTo>
                      <a:pt x="30" y="12"/>
                    </a:lnTo>
                    <a:lnTo>
                      <a:pt x="30" y="21"/>
                    </a:lnTo>
                    <a:lnTo>
                      <a:pt x="52" y="2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06" name="Freeform 3169"/>
              <p:cNvSpPr>
                <a:spLocks/>
              </p:cNvSpPr>
              <p:nvPr/>
            </p:nvSpPr>
            <p:spPr bwMode="auto">
              <a:xfrm>
                <a:off x="2873" y="1080"/>
                <a:ext cx="64" cy="99"/>
              </a:xfrm>
              <a:custGeom>
                <a:avLst/>
                <a:gdLst>
                  <a:gd name="T0" fmla="*/ 52 w 64"/>
                  <a:gd name="T1" fmla="*/ 22 h 99"/>
                  <a:gd name="T2" fmla="*/ 52 w 64"/>
                  <a:gd name="T3" fmla="*/ 31 h 99"/>
                  <a:gd name="T4" fmla="*/ 57 w 64"/>
                  <a:gd name="T5" fmla="*/ 31 h 99"/>
                  <a:gd name="T6" fmla="*/ 56 w 64"/>
                  <a:gd name="T7" fmla="*/ 50 h 99"/>
                  <a:gd name="T8" fmla="*/ 61 w 64"/>
                  <a:gd name="T9" fmla="*/ 50 h 99"/>
                  <a:gd name="T10" fmla="*/ 59 w 64"/>
                  <a:gd name="T11" fmla="*/ 53 h 99"/>
                  <a:gd name="T12" fmla="*/ 64 w 64"/>
                  <a:gd name="T13" fmla="*/ 61 h 99"/>
                  <a:gd name="T14" fmla="*/ 64 w 64"/>
                  <a:gd name="T15" fmla="*/ 82 h 99"/>
                  <a:gd name="T16" fmla="*/ 61 w 64"/>
                  <a:gd name="T17" fmla="*/ 90 h 99"/>
                  <a:gd name="T18" fmla="*/ 52 w 64"/>
                  <a:gd name="T19" fmla="*/ 99 h 99"/>
                  <a:gd name="T20" fmla="*/ 46 w 64"/>
                  <a:gd name="T21" fmla="*/ 97 h 99"/>
                  <a:gd name="T22" fmla="*/ 20 w 64"/>
                  <a:gd name="T23" fmla="*/ 95 h 99"/>
                  <a:gd name="T24" fmla="*/ 17 w 64"/>
                  <a:gd name="T25" fmla="*/ 89 h 99"/>
                  <a:gd name="T26" fmla="*/ 10 w 64"/>
                  <a:gd name="T27" fmla="*/ 89 h 99"/>
                  <a:gd name="T28" fmla="*/ 10 w 64"/>
                  <a:gd name="T29" fmla="*/ 83 h 99"/>
                  <a:gd name="T30" fmla="*/ 3 w 64"/>
                  <a:gd name="T31" fmla="*/ 82 h 99"/>
                  <a:gd name="T32" fmla="*/ 5 w 64"/>
                  <a:gd name="T33" fmla="*/ 61 h 99"/>
                  <a:gd name="T34" fmla="*/ 0 w 64"/>
                  <a:gd name="T35" fmla="*/ 61 h 99"/>
                  <a:gd name="T36" fmla="*/ 3 w 64"/>
                  <a:gd name="T37" fmla="*/ 26 h 99"/>
                  <a:gd name="T38" fmla="*/ 7 w 64"/>
                  <a:gd name="T39" fmla="*/ 28 h 99"/>
                  <a:gd name="T40" fmla="*/ 8 w 64"/>
                  <a:gd name="T41" fmla="*/ 0 h 99"/>
                  <a:gd name="T42" fmla="*/ 17 w 64"/>
                  <a:gd name="T43" fmla="*/ 2 h 99"/>
                  <a:gd name="T44" fmla="*/ 15 w 64"/>
                  <a:gd name="T45" fmla="*/ 11 h 99"/>
                  <a:gd name="T46" fmla="*/ 30 w 64"/>
                  <a:gd name="T47" fmla="*/ 12 h 99"/>
                  <a:gd name="T48" fmla="*/ 30 w 64"/>
                  <a:gd name="T49" fmla="*/ 21 h 99"/>
                  <a:gd name="T50" fmla="*/ 52 w 64"/>
                  <a:gd name="T51"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99">
                    <a:moveTo>
                      <a:pt x="52" y="22"/>
                    </a:moveTo>
                    <a:lnTo>
                      <a:pt x="52" y="31"/>
                    </a:lnTo>
                    <a:lnTo>
                      <a:pt x="57" y="31"/>
                    </a:lnTo>
                    <a:lnTo>
                      <a:pt x="56" y="50"/>
                    </a:lnTo>
                    <a:lnTo>
                      <a:pt x="61" y="50"/>
                    </a:lnTo>
                    <a:lnTo>
                      <a:pt x="59" y="53"/>
                    </a:lnTo>
                    <a:lnTo>
                      <a:pt x="64" y="61"/>
                    </a:lnTo>
                    <a:lnTo>
                      <a:pt x="64" y="82"/>
                    </a:lnTo>
                    <a:lnTo>
                      <a:pt x="61" y="90"/>
                    </a:lnTo>
                    <a:lnTo>
                      <a:pt x="52" y="99"/>
                    </a:lnTo>
                    <a:lnTo>
                      <a:pt x="46" y="97"/>
                    </a:lnTo>
                    <a:lnTo>
                      <a:pt x="20" y="95"/>
                    </a:lnTo>
                    <a:lnTo>
                      <a:pt x="17" y="89"/>
                    </a:lnTo>
                    <a:lnTo>
                      <a:pt x="10" y="89"/>
                    </a:lnTo>
                    <a:lnTo>
                      <a:pt x="10" y="83"/>
                    </a:lnTo>
                    <a:lnTo>
                      <a:pt x="3" y="82"/>
                    </a:lnTo>
                    <a:lnTo>
                      <a:pt x="5" y="61"/>
                    </a:lnTo>
                    <a:lnTo>
                      <a:pt x="0" y="61"/>
                    </a:lnTo>
                    <a:lnTo>
                      <a:pt x="3" y="26"/>
                    </a:lnTo>
                    <a:lnTo>
                      <a:pt x="7" y="28"/>
                    </a:lnTo>
                    <a:lnTo>
                      <a:pt x="8" y="0"/>
                    </a:lnTo>
                    <a:lnTo>
                      <a:pt x="17" y="2"/>
                    </a:lnTo>
                    <a:lnTo>
                      <a:pt x="15" y="11"/>
                    </a:lnTo>
                    <a:lnTo>
                      <a:pt x="30" y="12"/>
                    </a:lnTo>
                    <a:lnTo>
                      <a:pt x="30" y="21"/>
                    </a:lnTo>
                    <a:lnTo>
                      <a:pt x="52"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07" name="Freeform 3170"/>
              <p:cNvSpPr>
                <a:spLocks/>
              </p:cNvSpPr>
              <p:nvPr/>
            </p:nvSpPr>
            <p:spPr bwMode="auto">
              <a:xfrm>
                <a:off x="2363" y="1167"/>
                <a:ext cx="64" cy="46"/>
              </a:xfrm>
              <a:custGeom>
                <a:avLst/>
                <a:gdLst>
                  <a:gd name="T0" fmla="*/ 37 w 64"/>
                  <a:gd name="T1" fmla="*/ 29 h 46"/>
                  <a:gd name="T2" fmla="*/ 35 w 64"/>
                  <a:gd name="T3" fmla="*/ 34 h 46"/>
                  <a:gd name="T4" fmla="*/ 25 w 64"/>
                  <a:gd name="T5" fmla="*/ 39 h 46"/>
                  <a:gd name="T6" fmla="*/ 20 w 64"/>
                  <a:gd name="T7" fmla="*/ 35 h 46"/>
                  <a:gd name="T8" fmla="*/ 5 w 64"/>
                  <a:gd name="T9" fmla="*/ 46 h 46"/>
                  <a:gd name="T10" fmla="*/ 2 w 64"/>
                  <a:gd name="T11" fmla="*/ 27 h 46"/>
                  <a:gd name="T12" fmla="*/ 0 w 64"/>
                  <a:gd name="T13" fmla="*/ 27 h 46"/>
                  <a:gd name="T14" fmla="*/ 0 w 64"/>
                  <a:gd name="T15" fmla="*/ 27 h 46"/>
                  <a:gd name="T16" fmla="*/ 0 w 64"/>
                  <a:gd name="T17" fmla="*/ 27 h 46"/>
                  <a:gd name="T18" fmla="*/ 17 w 64"/>
                  <a:gd name="T19" fmla="*/ 18 h 46"/>
                  <a:gd name="T20" fmla="*/ 20 w 64"/>
                  <a:gd name="T21" fmla="*/ 2 h 46"/>
                  <a:gd name="T22" fmla="*/ 34 w 64"/>
                  <a:gd name="T23" fmla="*/ 5 h 46"/>
                  <a:gd name="T24" fmla="*/ 35 w 64"/>
                  <a:gd name="T25" fmla="*/ 0 h 46"/>
                  <a:gd name="T26" fmla="*/ 64 w 64"/>
                  <a:gd name="T27" fmla="*/ 5 h 46"/>
                  <a:gd name="T28" fmla="*/ 61 w 64"/>
                  <a:gd name="T29" fmla="*/ 13 h 46"/>
                  <a:gd name="T30" fmla="*/ 49 w 64"/>
                  <a:gd name="T31" fmla="*/ 15 h 46"/>
                  <a:gd name="T32" fmla="*/ 47 w 64"/>
                  <a:gd name="T33" fmla="*/ 24 h 46"/>
                  <a:gd name="T34" fmla="*/ 37 w 64"/>
                  <a:gd name="T35"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46">
                    <a:moveTo>
                      <a:pt x="37" y="29"/>
                    </a:moveTo>
                    <a:lnTo>
                      <a:pt x="35" y="34"/>
                    </a:lnTo>
                    <a:lnTo>
                      <a:pt x="25" y="39"/>
                    </a:lnTo>
                    <a:lnTo>
                      <a:pt x="20" y="35"/>
                    </a:lnTo>
                    <a:lnTo>
                      <a:pt x="5" y="46"/>
                    </a:lnTo>
                    <a:lnTo>
                      <a:pt x="2" y="27"/>
                    </a:lnTo>
                    <a:lnTo>
                      <a:pt x="0" y="27"/>
                    </a:lnTo>
                    <a:lnTo>
                      <a:pt x="0" y="27"/>
                    </a:lnTo>
                    <a:lnTo>
                      <a:pt x="0" y="27"/>
                    </a:lnTo>
                    <a:lnTo>
                      <a:pt x="17" y="18"/>
                    </a:lnTo>
                    <a:lnTo>
                      <a:pt x="20" y="2"/>
                    </a:lnTo>
                    <a:lnTo>
                      <a:pt x="34" y="5"/>
                    </a:lnTo>
                    <a:lnTo>
                      <a:pt x="35" y="0"/>
                    </a:lnTo>
                    <a:lnTo>
                      <a:pt x="64" y="5"/>
                    </a:lnTo>
                    <a:lnTo>
                      <a:pt x="61" y="13"/>
                    </a:lnTo>
                    <a:lnTo>
                      <a:pt x="49" y="15"/>
                    </a:lnTo>
                    <a:lnTo>
                      <a:pt x="47" y="24"/>
                    </a:lnTo>
                    <a:lnTo>
                      <a:pt x="37"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08" name="Freeform 3171"/>
              <p:cNvSpPr>
                <a:spLocks/>
              </p:cNvSpPr>
              <p:nvPr/>
            </p:nvSpPr>
            <p:spPr bwMode="auto">
              <a:xfrm>
                <a:off x="2363" y="1167"/>
                <a:ext cx="64" cy="46"/>
              </a:xfrm>
              <a:custGeom>
                <a:avLst/>
                <a:gdLst>
                  <a:gd name="T0" fmla="*/ 37 w 64"/>
                  <a:gd name="T1" fmla="*/ 29 h 46"/>
                  <a:gd name="T2" fmla="*/ 35 w 64"/>
                  <a:gd name="T3" fmla="*/ 34 h 46"/>
                  <a:gd name="T4" fmla="*/ 25 w 64"/>
                  <a:gd name="T5" fmla="*/ 39 h 46"/>
                  <a:gd name="T6" fmla="*/ 20 w 64"/>
                  <a:gd name="T7" fmla="*/ 35 h 46"/>
                  <a:gd name="T8" fmla="*/ 5 w 64"/>
                  <a:gd name="T9" fmla="*/ 46 h 46"/>
                  <a:gd name="T10" fmla="*/ 2 w 64"/>
                  <a:gd name="T11" fmla="*/ 27 h 46"/>
                  <a:gd name="T12" fmla="*/ 0 w 64"/>
                  <a:gd name="T13" fmla="*/ 27 h 46"/>
                  <a:gd name="T14" fmla="*/ 0 w 64"/>
                  <a:gd name="T15" fmla="*/ 27 h 46"/>
                  <a:gd name="T16" fmla="*/ 0 w 64"/>
                  <a:gd name="T17" fmla="*/ 27 h 46"/>
                  <a:gd name="T18" fmla="*/ 17 w 64"/>
                  <a:gd name="T19" fmla="*/ 18 h 46"/>
                  <a:gd name="T20" fmla="*/ 20 w 64"/>
                  <a:gd name="T21" fmla="*/ 2 h 46"/>
                  <a:gd name="T22" fmla="*/ 34 w 64"/>
                  <a:gd name="T23" fmla="*/ 5 h 46"/>
                  <a:gd name="T24" fmla="*/ 35 w 64"/>
                  <a:gd name="T25" fmla="*/ 0 h 46"/>
                  <a:gd name="T26" fmla="*/ 64 w 64"/>
                  <a:gd name="T27" fmla="*/ 5 h 46"/>
                  <a:gd name="T28" fmla="*/ 61 w 64"/>
                  <a:gd name="T29" fmla="*/ 13 h 46"/>
                  <a:gd name="T30" fmla="*/ 49 w 64"/>
                  <a:gd name="T31" fmla="*/ 15 h 46"/>
                  <a:gd name="T32" fmla="*/ 47 w 64"/>
                  <a:gd name="T33" fmla="*/ 24 h 46"/>
                  <a:gd name="T34" fmla="*/ 37 w 64"/>
                  <a:gd name="T35"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46">
                    <a:moveTo>
                      <a:pt x="37" y="29"/>
                    </a:moveTo>
                    <a:lnTo>
                      <a:pt x="35" y="34"/>
                    </a:lnTo>
                    <a:lnTo>
                      <a:pt x="25" y="39"/>
                    </a:lnTo>
                    <a:lnTo>
                      <a:pt x="20" y="35"/>
                    </a:lnTo>
                    <a:lnTo>
                      <a:pt x="5" y="46"/>
                    </a:lnTo>
                    <a:lnTo>
                      <a:pt x="2" y="27"/>
                    </a:lnTo>
                    <a:lnTo>
                      <a:pt x="0" y="27"/>
                    </a:lnTo>
                    <a:lnTo>
                      <a:pt x="0" y="27"/>
                    </a:lnTo>
                    <a:lnTo>
                      <a:pt x="0" y="27"/>
                    </a:lnTo>
                    <a:lnTo>
                      <a:pt x="17" y="18"/>
                    </a:lnTo>
                    <a:lnTo>
                      <a:pt x="20" y="2"/>
                    </a:lnTo>
                    <a:lnTo>
                      <a:pt x="34" y="5"/>
                    </a:lnTo>
                    <a:lnTo>
                      <a:pt x="35" y="0"/>
                    </a:lnTo>
                    <a:lnTo>
                      <a:pt x="64" y="5"/>
                    </a:lnTo>
                    <a:lnTo>
                      <a:pt x="61" y="13"/>
                    </a:lnTo>
                    <a:lnTo>
                      <a:pt x="49" y="15"/>
                    </a:lnTo>
                    <a:lnTo>
                      <a:pt x="47" y="24"/>
                    </a:lnTo>
                    <a:lnTo>
                      <a:pt x="37"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09" name="Freeform 3172"/>
              <p:cNvSpPr>
                <a:spLocks/>
              </p:cNvSpPr>
              <p:nvPr/>
            </p:nvSpPr>
            <p:spPr bwMode="auto">
              <a:xfrm>
                <a:off x="2895" y="1196"/>
                <a:ext cx="56" cy="83"/>
              </a:xfrm>
              <a:custGeom>
                <a:avLst/>
                <a:gdLst>
                  <a:gd name="T0" fmla="*/ 52 w 56"/>
                  <a:gd name="T1" fmla="*/ 42 h 83"/>
                  <a:gd name="T2" fmla="*/ 51 w 56"/>
                  <a:gd name="T3" fmla="*/ 71 h 83"/>
                  <a:gd name="T4" fmla="*/ 49 w 56"/>
                  <a:gd name="T5" fmla="*/ 76 h 83"/>
                  <a:gd name="T6" fmla="*/ 49 w 56"/>
                  <a:gd name="T7" fmla="*/ 83 h 83"/>
                  <a:gd name="T8" fmla="*/ 49 w 56"/>
                  <a:gd name="T9" fmla="*/ 83 h 83"/>
                  <a:gd name="T10" fmla="*/ 44 w 56"/>
                  <a:gd name="T11" fmla="*/ 83 h 83"/>
                  <a:gd name="T12" fmla="*/ 44 w 56"/>
                  <a:gd name="T13" fmla="*/ 72 h 83"/>
                  <a:gd name="T14" fmla="*/ 29 w 56"/>
                  <a:gd name="T15" fmla="*/ 72 h 83"/>
                  <a:gd name="T16" fmla="*/ 29 w 56"/>
                  <a:gd name="T17" fmla="*/ 64 h 83"/>
                  <a:gd name="T18" fmla="*/ 22 w 56"/>
                  <a:gd name="T19" fmla="*/ 62 h 83"/>
                  <a:gd name="T20" fmla="*/ 22 w 56"/>
                  <a:gd name="T21" fmla="*/ 54 h 83"/>
                  <a:gd name="T22" fmla="*/ 0 w 56"/>
                  <a:gd name="T23" fmla="*/ 52 h 83"/>
                  <a:gd name="T24" fmla="*/ 2 w 56"/>
                  <a:gd name="T25" fmla="*/ 18 h 83"/>
                  <a:gd name="T26" fmla="*/ 12 w 56"/>
                  <a:gd name="T27" fmla="*/ 18 h 83"/>
                  <a:gd name="T28" fmla="*/ 13 w 56"/>
                  <a:gd name="T29" fmla="*/ 6 h 83"/>
                  <a:gd name="T30" fmla="*/ 13 w 56"/>
                  <a:gd name="T31" fmla="*/ 1 h 83"/>
                  <a:gd name="T32" fmla="*/ 22 w 56"/>
                  <a:gd name="T33" fmla="*/ 0 h 83"/>
                  <a:gd name="T34" fmla="*/ 34 w 56"/>
                  <a:gd name="T35" fmla="*/ 0 h 83"/>
                  <a:gd name="T36" fmla="*/ 37 w 56"/>
                  <a:gd name="T37" fmla="*/ 5 h 83"/>
                  <a:gd name="T38" fmla="*/ 56 w 56"/>
                  <a:gd name="T39" fmla="*/ 6 h 83"/>
                  <a:gd name="T40" fmla="*/ 54 w 56"/>
                  <a:gd name="T41" fmla="*/ 17 h 83"/>
                  <a:gd name="T42" fmla="*/ 52 w 56"/>
                  <a:gd name="T43" fmla="*/ 37 h 83"/>
                  <a:gd name="T44" fmla="*/ 52 w 56"/>
                  <a:gd name="T45" fmla="*/ 39 h 83"/>
                  <a:gd name="T46" fmla="*/ 52 w 56"/>
                  <a:gd name="T47"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3">
                    <a:moveTo>
                      <a:pt x="52" y="42"/>
                    </a:moveTo>
                    <a:lnTo>
                      <a:pt x="51" y="71"/>
                    </a:lnTo>
                    <a:lnTo>
                      <a:pt x="49" y="76"/>
                    </a:lnTo>
                    <a:lnTo>
                      <a:pt x="49" y="83"/>
                    </a:lnTo>
                    <a:lnTo>
                      <a:pt x="49" y="83"/>
                    </a:lnTo>
                    <a:lnTo>
                      <a:pt x="44" y="83"/>
                    </a:lnTo>
                    <a:lnTo>
                      <a:pt x="44" y="72"/>
                    </a:lnTo>
                    <a:lnTo>
                      <a:pt x="29" y="72"/>
                    </a:lnTo>
                    <a:lnTo>
                      <a:pt x="29" y="64"/>
                    </a:lnTo>
                    <a:lnTo>
                      <a:pt x="22" y="62"/>
                    </a:lnTo>
                    <a:lnTo>
                      <a:pt x="22" y="54"/>
                    </a:lnTo>
                    <a:lnTo>
                      <a:pt x="0" y="52"/>
                    </a:lnTo>
                    <a:lnTo>
                      <a:pt x="2" y="18"/>
                    </a:lnTo>
                    <a:lnTo>
                      <a:pt x="12" y="18"/>
                    </a:lnTo>
                    <a:lnTo>
                      <a:pt x="13" y="6"/>
                    </a:lnTo>
                    <a:lnTo>
                      <a:pt x="13" y="1"/>
                    </a:lnTo>
                    <a:lnTo>
                      <a:pt x="22" y="0"/>
                    </a:lnTo>
                    <a:lnTo>
                      <a:pt x="34" y="0"/>
                    </a:lnTo>
                    <a:lnTo>
                      <a:pt x="37" y="5"/>
                    </a:lnTo>
                    <a:lnTo>
                      <a:pt x="56" y="6"/>
                    </a:lnTo>
                    <a:lnTo>
                      <a:pt x="54" y="17"/>
                    </a:lnTo>
                    <a:lnTo>
                      <a:pt x="52" y="37"/>
                    </a:lnTo>
                    <a:lnTo>
                      <a:pt x="52" y="39"/>
                    </a:lnTo>
                    <a:lnTo>
                      <a:pt x="52"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10" name="Freeform 3173"/>
              <p:cNvSpPr>
                <a:spLocks/>
              </p:cNvSpPr>
              <p:nvPr/>
            </p:nvSpPr>
            <p:spPr bwMode="auto">
              <a:xfrm>
                <a:off x="2895" y="1196"/>
                <a:ext cx="56" cy="83"/>
              </a:xfrm>
              <a:custGeom>
                <a:avLst/>
                <a:gdLst>
                  <a:gd name="T0" fmla="*/ 52 w 56"/>
                  <a:gd name="T1" fmla="*/ 42 h 83"/>
                  <a:gd name="T2" fmla="*/ 51 w 56"/>
                  <a:gd name="T3" fmla="*/ 71 h 83"/>
                  <a:gd name="T4" fmla="*/ 49 w 56"/>
                  <a:gd name="T5" fmla="*/ 76 h 83"/>
                  <a:gd name="T6" fmla="*/ 49 w 56"/>
                  <a:gd name="T7" fmla="*/ 83 h 83"/>
                  <a:gd name="T8" fmla="*/ 49 w 56"/>
                  <a:gd name="T9" fmla="*/ 83 h 83"/>
                  <a:gd name="T10" fmla="*/ 44 w 56"/>
                  <a:gd name="T11" fmla="*/ 83 h 83"/>
                  <a:gd name="T12" fmla="*/ 44 w 56"/>
                  <a:gd name="T13" fmla="*/ 72 h 83"/>
                  <a:gd name="T14" fmla="*/ 29 w 56"/>
                  <a:gd name="T15" fmla="*/ 72 h 83"/>
                  <a:gd name="T16" fmla="*/ 29 w 56"/>
                  <a:gd name="T17" fmla="*/ 64 h 83"/>
                  <a:gd name="T18" fmla="*/ 22 w 56"/>
                  <a:gd name="T19" fmla="*/ 62 h 83"/>
                  <a:gd name="T20" fmla="*/ 22 w 56"/>
                  <a:gd name="T21" fmla="*/ 54 h 83"/>
                  <a:gd name="T22" fmla="*/ 0 w 56"/>
                  <a:gd name="T23" fmla="*/ 52 h 83"/>
                  <a:gd name="T24" fmla="*/ 2 w 56"/>
                  <a:gd name="T25" fmla="*/ 18 h 83"/>
                  <a:gd name="T26" fmla="*/ 12 w 56"/>
                  <a:gd name="T27" fmla="*/ 18 h 83"/>
                  <a:gd name="T28" fmla="*/ 13 w 56"/>
                  <a:gd name="T29" fmla="*/ 6 h 83"/>
                  <a:gd name="T30" fmla="*/ 13 w 56"/>
                  <a:gd name="T31" fmla="*/ 1 h 83"/>
                  <a:gd name="T32" fmla="*/ 22 w 56"/>
                  <a:gd name="T33" fmla="*/ 0 h 83"/>
                  <a:gd name="T34" fmla="*/ 34 w 56"/>
                  <a:gd name="T35" fmla="*/ 0 h 83"/>
                  <a:gd name="T36" fmla="*/ 37 w 56"/>
                  <a:gd name="T37" fmla="*/ 5 h 83"/>
                  <a:gd name="T38" fmla="*/ 56 w 56"/>
                  <a:gd name="T39" fmla="*/ 6 h 83"/>
                  <a:gd name="T40" fmla="*/ 54 w 56"/>
                  <a:gd name="T41" fmla="*/ 17 h 83"/>
                  <a:gd name="T42" fmla="*/ 52 w 56"/>
                  <a:gd name="T43" fmla="*/ 37 h 83"/>
                  <a:gd name="T44" fmla="*/ 52 w 56"/>
                  <a:gd name="T45" fmla="*/ 39 h 83"/>
                  <a:gd name="T46" fmla="*/ 52 w 56"/>
                  <a:gd name="T47"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3">
                    <a:moveTo>
                      <a:pt x="52" y="42"/>
                    </a:moveTo>
                    <a:lnTo>
                      <a:pt x="51" y="71"/>
                    </a:lnTo>
                    <a:lnTo>
                      <a:pt x="49" y="76"/>
                    </a:lnTo>
                    <a:lnTo>
                      <a:pt x="49" y="83"/>
                    </a:lnTo>
                    <a:lnTo>
                      <a:pt x="49" y="83"/>
                    </a:lnTo>
                    <a:lnTo>
                      <a:pt x="44" y="83"/>
                    </a:lnTo>
                    <a:lnTo>
                      <a:pt x="44" y="72"/>
                    </a:lnTo>
                    <a:lnTo>
                      <a:pt x="29" y="72"/>
                    </a:lnTo>
                    <a:lnTo>
                      <a:pt x="29" y="64"/>
                    </a:lnTo>
                    <a:lnTo>
                      <a:pt x="22" y="62"/>
                    </a:lnTo>
                    <a:lnTo>
                      <a:pt x="22" y="54"/>
                    </a:lnTo>
                    <a:lnTo>
                      <a:pt x="0" y="52"/>
                    </a:lnTo>
                    <a:lnTo>
                      <a:pt x="2" y="18"/>
                    </a:lnTo>
                    <a:lnTo>
                      <a:pt x="12" y="18"/>
                    </a:lnTo>
                    <a:lnTo>
                      <a:pt x="13" y="6"/>
                    </a:lnTo>
                    <a:lnTo>
                      <a:pt x="13" y="1"/>
                    </a:lnTo>
                    <a:lnTo>
                      <a:pt x="22" y="0"/>
                    </a:lnTo>
                    <a:lnTo>
                      <a:pt x="34" y="0"/>
                    </a:lnTo>
                    <a:lnTo>
                      <a:pt x="37" y="5"/>
                    </a:lnTo>
                    <a:lnTo>
                      <a:pt x="56" y="6"/>
                    </a:lnTo>
                    <a:lnTo>
                      <a:pt x="54" y="17"/>
                    </a:lnTo>
                    <a:lnTo>
                      <a:pt x="52" y="37"/>
                    </a:lnTo>
                    <a:lnTo>
                      <a:pt x="52" y="39"/>
                    </a:lnTo>
                    <a:lnTo>
                      <a:pt x="52"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11" name="Freeform 3174"/>
              <p:cNvSpPr>
                <a:spLocks/>
              </p:cNvSpPr>
              <p:nvPr/>
            </p:nvSpPr>
            <p:spPr bwMode="auto">
              <a:xfrm>
                <a:off x="2587" y="1053"/>
                <a:ext cx="116" cy="109"/>
              </a:xfrm>
              <a:custGeom>
                <a:avLst/>
                <a:gdLst>
                  <a:gd name="T0" fmla="*/ 84 w 116"/>
                  <a:gd name="T1" fmla="*/ 9 h 109"/>
                  <a:gd name="T2" fmla="*/ 89 w 116"/>
                  <a:gd name="T3" fmla="*/ 19 h 109"/>
                  <a:gd name="T4" fmla="*/ 116 w 116"/>
                  <a:gd name="T5" fmla="*/ 27 h 109"/>
                  <a:gd name="T6" fmla="*/ 113 w 116"/>
                  <a:gd name="T7" fmla="*/ 55 h 109"/>
                  <a:gd name="T8" fmla="*/ 96 w 116"/>
                  <a:gd name="T9" fmla="*/ 53 h 109"/>
                  <a:gd name="T10" fmla="*/ 94 w 116"/>
                  <a:gd name="T11" fmla="*/ 56 h 109"/>
                  <a:gd name="T12" fmla="*/ 88 w 116"/>
                  <a:gd name="T13" fmla="*/ 56 h 109"/>
                  <a:gd name="T14" fmla="*/ 84 w 116"/>
                  <a:gd name="T15" fmla="*/ 73 h 109"/>
                  <a:gd name="T16" fmla="*/ 91 w 116"/>
                  <a:gd name="T17" fmla="*/ 73 h 109"/>
                  <a:gd name="T18" fmla="*/ 86 w 116"/>
                  <a:gd name="T19" fmla="*/ 109 h 109"/>
                  <a:gd name="T20" fmla="*/ 62 w 116"/>
                  <a:gd name="T21" fmla="*/ 105 h 109"/>
                  <a:gd name="T22" fmla="*/ 40 w 116"/>
                  <a:gd name="T23" fmla="*/ 102 h 109"/>
                  <a:gd name="T24" fmla="*/ 38 w 116"/>
                  <a:gd name="T25" fmla="*/ 107 h 109"/>
                  <a:gd name="T26" fmla="*/ 18 w 116"/>
                  <a:gd name="T27" fmla="*/ 104 h 109"/>
                  <a:gd name="T28" fmla="*/ 18 w 116"/>
                  <a:gd name="T29" fmla="*/ 95 h 109"/>
                  <a:gd name="T30" fmla="*/ 13 w 116"/>
                  <a:gd name="T31" fmla="*/ 92 h 109"/>
                  <a:gd name="T32" fmla="*/ 20 w 116"/>
                  <a:gd name="T33" fmla="*/ 85 h 109"/>
                  <a:gd name="T34" fmla="*/ 23 w 116"/>
                  <a:gd name="T35" fmla="*/ 56 h 109"/>
                  <a:gd name="T36" fmla="*/ 16 w 116"/>
                  <a:gd name="T37" fmla="*/ 55 h 109"/>
                  <a:gd name="T38" fmla="*/ 18 w 116"/>
                  <a:gd name="T39" fmla="*/ 49 h 109"/>
                  <a:gd name="T40" fmla="*/ 10 w 116"/>
                  <a:gd name="T41" fmla="*/ 49 h 109"/>
                  <a:gd name="T42" fmla="*/ 11 w 116"/>
                  <a:gd name="T43" fmla="*/ 44 h 109"/>
                  <a:gd name="T44" fmla="*/ 3 w 116"/>
                  <a:gd name="T45" fmla="*/ 44 h 109"/>
                  <a:gd name="T46" fmla="*/ 5 w 116"/>
                  <a:gd name="T47" fmla="*/ 36 h 109"/>
                  <a:gd name="T48" fmla="*/ 0 w 116"/>
                  <a:gd name="T49" fmla="*/ 34 h 109"/>
                  <a:gd name="T50" fmla="*/ 0 w 116"/>
                  <a:gd name="T51" fmla="*/ 29 h 109"/>
                  <a:gd name="T52" fmla="*/ 3 w 116"/>
                  <a:gd name="T53" fmla="*/ 29 h 109"/>
                  <a:gd name="T54" fmla="*/ 23 w 116"/>
                  <a:gd name="T55" fmla="*/ 19 h 109"/>
                  <a:gd name="T56" fmla="*/ 27 w 116"/>
                  <a:gd name="T57" fmla="*/ 2 h 109"/>
                  <a:gd name="T58" fmla="*/ 45 w 116"/>
                  <a:gd name="T59" fmla="*/ 2 h 109"/>
                  <a:gd name="T60" fmla="*/ 52 w 116"/>
                  <a:gd name="T61" fmla="*/ 5 h 109"/>
                  <a:gd name="T62" fmla="*/ 62 w 116"/>
                  <a:gd name="T63" fmla="*/ 0 h 109"/>
                  <a:gd name="T64" fmla="*/ 81 w 116"/>
                  <a:gd name="T65" fmla="*/ 2 h 109"/>
                  <a:gd name="T66" fmla="*/ 84 w 116"/>
                  <a:gd name="T67" fmla="*/ 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09">
                    <a:moveTo>
                      <a:pt x="84" y="9"/>
                    </a:moveTo>
                    <a:lnTo>
                      <a:pt x="89" y="19"/>
                    </a:lnTo>
                    <a:lnTo>
                      <a:pt x="116" y="27"/>
                    </a:lnTo>
                    <a:lnTo>
                      <a:pt x="113" y="55"/>
                    </a:lnTo>
                    <a:lnTo>
                      <a:pt x="96" y="53"/>
                    </a:lnTo>
                    <a:lnTo>
                      <a:pt x="94" y="56"/>
                    </a:lnTo>
                    <a:lnTo>
                      <a:pt x="88" y="56"/>
                    </a:lnTo>
                    <a:lnTo>
                      <a:pt x="84" y="73"/>
                    </a:lnTo>
                    <a:lnTo>
                      <a:pt x="91" y="73"/>
                    </a:lnTo>
                    <a:lnTo>
                      <a:pt x="86" y="109"/>
                    </a:lnTo>
                    <a:lnTo>
                      <a:pt x="62" y="105"/>
                    </a:lnTo>
                    <a:lnTo>
                      <a:pt x="40" y="102"/>
                    </a:lnTo>
                    <a:lnTo>
                      <a:pt x="38" y="107"/>
                    </a:lnTo>
                    <a:lnTo>
                      <a:pt x="18" y="104"/>
                    </a:lnTo>
                    <a:lnTo>
                      <a:pt x="18" y="95"/>
                    </a:lnTo>
                    <a:lnTo>
                      <a:pt x="13" y="92"/>
                    </a:lnTo>
                    <a:lnTo>
                      <a:pt x="20" y="85"/>
                    </a:lnTo>
                    <a:lnTo>
                      <a:pt x="23" y="56"/>
                    </a:lnTo>
                    <a:lnTo>
                      <a:pt x="16" y="55"/>
                    </a:lnTo>
                    <a:lnTo>
                      <a:pt x="18" y="49"/>
                    </a:lnTo>
                    <a:lnTo>
                      <a:pt x="10" y="49"/>
                    </a:lnTo>
                    <a:lnTo>
                      <a:pt x="11" y="44"/>
                    </a:lnTo>
                    <a:lnTo>
                      <a:pt x="3" y="44"/>
                    </a:lnTo>
                    <a:lnTo>
                      <a:pt x="5" y="36"/>
                    </a:lnTo>
                    <a:lnTo>
                      <a:pt x="0" y="34"/>
                    </a:lnTo>
                    <a:lnTo>
                      <a:pt x="0" y="29"/>
                    </a:lnTo>
                    <a:lnTo>
                      <a:pt x="3" y="29"/>
                    </a:lnTo>
                    <a:lnTo>
                      <a:pt x="23" y="19"/>
                    </a:lnTo>
                    <a:lnTo>
                      <a:pt x="27" y="2"/>
                    </a:lnTo>
                    <a:lnTo>
                      <a:pt x="45" y="2"/>
                    </a:lnTo>
                    <a:lnTo>
                      <a:pt x="52" y="5"/>
                    </a:lnTo>
                    <a:lnTo>
                      <a:pt x="62" y="0"/>
                    </a:lnTo>
                    <a:lnTo>
                      <a:pt x="81" y="2"/>
                    </a:lnTo>
                    <a:lnTo>
                      <a:pt x="84"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12" name="Freeform 3175"/>
              <p:cNvSpPr>
                <a:spLocks/>
              </p:cNvSpPr>
              <p:nvPr/>
            </p:nvSpPr>
            <p:spPr bwMode="auto">
              <a:xfrm>
                <a:off x="2587" y="1053"/>
                <a:ext cx="116" cy="109"/>
              </a:xfrm>
              <a:custGeom>
                <a:avLst/>
                <a:gdLst>
                  <a:gd name="T0" fmla="*/ 84 w 116"/>
                  <a:gd name="T1" fmla="*/ 9 h 109"/>
                  <a:gd name="T2" fmla="*/ 89 w 116"/>
                  <a:gd name="T3" fmla="*/ 19 h 109"/>
                  <a:gd name="T4" fmla="*/ 116 w 116"/>
                  <a:gd name="T5" fmla="*/ 27 h 109"/>
                  <a:gd name="T6" fmla="*/ 113 w 116"/>
                  <a:gd name="T7" fmla="*/ 55 h 109"/>
                  <a:gd name="T8" fmla="*/ 96 w 116"/>
                  <a:gd name="T9" fmla="*/ 53 h 109"/>
                  <a:gd name="T10" fmla="*/ 94 w 116"/>
                  <a:gd name="T11" fmla="*/ 56 h 109"/>
                  <a:gd name="T12" fmla="*/ 88 w 116"/>
                  <a:gd name="T13" fmla="*/ 56 h 109"/>
                  <a:gd name="T14" fmla="*/ 84 w 116"/>
                  <a:gd name="T15" fmla="*/ 73 h 109"/>
                  <a:gd name="T16" fmla="*/ 91 w 116"/>
                  <a:gd name="T17" fmla="*/ 73 h 109"/>
                  <a:gd name="T18" fmla="*/ 86 w 116"/>
                  <a:gd name="T19" fmla="*/ 109 h 109"/>
                  <a:gd name="T20" fmla="*/ 62 w 116"/>
                  <a:gd name="T21" fmla="*/ 105 h 109"/>
                  <a:gd name="T22" fmla="*/ 40 w 116"/>
                  <a:gd name="T23" fmla="*/ 102 h 109"/>
                  <a:gd name="T24" fmla="*/ 38 w 116"/>
                  <a:gd name="T25" fmla="*/ 107 h 109"/>
                  <a:gd name="T26" fmla="*/ 18 w 116"/>
                  <a:gd name="T27" fmla="*/ 104 h 109"/>
                  <a:gd name="T28" fmla="*/ 18 w 116"/>
                  <a:gd name="T29" fmla="*/ 95 h 109"/>
                  <a:gd name="T30" fmla="*/ 13 w 116"/>
                  <a:gd name="T31" fmla="*/ 92 h 109"/>
                  <a:gd name="T32" fmla="*/ 20 w 116"/>
                  <a:gd name="T33" fmla="*/ 85 h 109"/>
                  <a:gd name="T34" fmla="*/ 23 w 116"/>
                  <a:gd name="T35" fmla="*/ 56 h 109"/>
                  <a:gd name="T36" fmla="*/ 16 w 116"/>
                  <a:gd name="T37" fmla="*/ 55 h 109"/>
                  <a:gd name="T38" fmla="*/ 18 w 116"/>
                  <a:gd name="T39" fmla="*/ 49 h 109"/>
                  <a:gd name="T40" fmla="*/ 10 w 116"/>
                  <a:gd name="T41" fmla="*/ 49 h 109"/>
                  <a:gd name="T42" fmla="*/ 11 w 116"/>
                  <a:gd name="T43" fmla="*/ 44 h 109"/>
                  <a:gd name="T44" fmla="*/ 3 w 116"/>
                  <a:gd name="T45" fmla="*/ 44 h 109"/>
                  <a:gd name="T46" fmla="*/ 5 w 116"/>
                  <a:gd name="T47" fmla="*/ 36 h 109"/>
                  <a:gd name="T48" fmla="*/ 0 w 116"/>
                  <a:gd name="T49" fmla="*/ 34 h 109"/>
                  <a:gd name="T50" fmla="*/ 0 w 116"/>
                  <a:gd name="T51" fmla="*/ 29 h 109"/>
                  <a:gd name="T52" fmla="*/ 3 w 116"/>
                  <a:gd name="T53" fmla="*/ 29 h 109"/>
                  <a:gd name="T54" fmla="*/ 23 w 116"/>
                  <a:gd name="T55" fmla="*/ 19 h 109"/>
                  <a:gd name="T56" fmla="*/ 27 w 116"/>
                  <a:gd name="T57" fmla="*/ 2 h 109"/>
                  <a:gd name="T58" fmla="*/ 45 w 116"/>
                  <a:gd name="T59" fmla="*/ 2 h 109"/>
                  <a:gd name="T60" fmla="*/ 52 w 116"/>
                  <a:gd name="T61" fmla="*/ 5 h 109"/>
                  <a:gd name="T62" fmla="*/ 62 w 116"/>
                  <a:gd name="T63" fmla="*/ 0 h 109"/>
                  <a:gd name="T64" fmla="*/ 81 w 116"/>
                  <a:gd name="T65" fmla="*/ 2 h 109"/>
                  <a:gd name="T66" fmla="*/ 84 w 116"/>
                  <a:gd name="T67" fmla="*/ 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09">
                    <a:moveTo>
                      <a:pt x="84" y="9"/>
                    </a:moveTo>
                    <a:lnTo>
                      <a:pt x="89" y="19"/>
                    </a:lnTo>
                    <a:lnTo>
                      <a:pt x="116" y="27"/>
                    </a:lnTo>
                    <a:lnTo>
                      <a:pt x="113" y="55"/>
                    </a:lnTo>
                    <a:lnTo>
                      <a:pt x="96" y="53"/>
                    </a:lnTo>
                    <a:lnTo>
                      <a:pt x="94" y="56"/>
                    </a:lnTo>
                    <a:lnTo>
                      <a:pt x="88" y="56"/>
                    </a:lnTo>
                    <a:lnTo>
                      <a:pt x="84" y="73"/>
                    </a:lnTo>
                    <a:lnTo>
                      <a:pt x="91" y="73"/>
                    </a:lnTo>
                    <a:lnTo>
                      <a:pt x="86" y="109"/>
                    </a:lnTo>
                    <a:lnTo>
                      <a:pt x="62" y="105"/>
                    </a:lnTo>
                    <a:lnTo>
                      <a:pt x="40" y="102"/>
                    </a:lnTo>
                    <a:lnTo>
                      <a:pt x="38" y="107"/>
                    </a:lnTo>
                    <a:lnTo>
                      <a:pt x="18" y="104"/>
                    </a:lnTo>
                    <a:lnTo>
                      <a:pt x="18" y="95"/>
                    </a:lnTo>
                    <a:lnTo>
                      <a:pt x="13" y="92"/>
                    </a:lnTo>
                    <a:lnTo>
                      <a:pt x="20" y="85"/>
                    </a:lnTo>
                    <a:lnTo>
                      <a:pt x="23" y="56"/>
                    </a:lnTo>
                    <a:lnTo>
                      <a:pt x="16" y="55"/>
                    </a:lnTo>
                    <a:lnTo>
                      <a:pt x="18" y="49"/>
                    </a:lnTo>
                    <a:lnTo>
                      <a:pt x="10" y="49"/>
                    </a:lnTo>
                    <a:lnTo>
                      <a:pt x="11" y="44"/>
                    </a:lnTo>
                    <a:lnTo>
                      <a:pt x="3" y="44"/>
                    </a:lnTo>
                    <a:lnTo>
                      <a:pt x="5" y="36"/>
                    </a:lnTo>
                    <a:lnTo>
                      <a:pt x="0" y="34"/>
                    </a:lnTo>
                    <a:lnTo>
                      <a:pt x="0" y="29"/>
                    </a:lnTo>
                    <a:lnTo>
                      <a:pt x="3" y="29"/>
                    </a:lnTo>
                    <a:lnTo>
                      <a:pt x="23" y="19"/>
                    </a:lnTo>
                    <a:lnTo>
                      <a:pt x="27" y="2"/>
                    </a:lnTo>
                    <a:lnTo>
                      <a:pt x="45" y="2"/>
                    </a:lnTo>
                    <a:lnTo>
                      <a:pt x="52" y="5"/>
                    </a:lnTo>
                    <a:lnTo>
                      <a:pt x="62" y="0"/>
                    </a:lnTo>
                    <a:lnTo>
                      <a:pt x="81" y="2"/>
                    </a:lnTo>
                    <a:lnTo>
                      <a:pt x="84"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13" name="Freeform 3176"/>
              <p:cNvSpPr>
                <a:spLocks/>
              </p:cNvSpPr>
              <p:nvPr/>
            </p:nvSpPr>
            <p:spPr bwMode="auto">
              <a:xfrm>
                <a:off x="2312" y="879"/>
                <a:ext cx="125" cy="156"/>
              </a:xfrm>
              <a:custGeom>
                <a:avLst/>
                <a:gdLst>
                  <a:gd name="T0" fmla="*/ 54 w 125"/>
                  <a:gd name="T1" fmla="*/ 3 h 156"/>
                  <a:gd name="T2" fmla="*/ 76 w 125"/>
                  <a:gd name="T3" fmla="*/ 8 h 156"/>
                  <a:gd name="T4" fmla="*/ 76 w 125"/>
                  <a:gd name="T5" fmla="*/ 17 h 156"/>
                  <a:gd name="T6" fmla="*/ 75 w 125"/>
                  <a:gd name="T7" fmla="*/ 18 h 156"/>
                  <a:gd name="T8" fmla="*/ 78 w 125"/>
                  <a:gd name="T9" fmla="*/ 27 h 156"/>
                  <a:gd name="T10" fmla="*/ 81 w 125"/>
                  <a:gd name="T11" fmla="*/ 24 h 156"/>
                  <a:gd name="T12" fmla="*/ 88 w 125"/>
                  <a:gd name="T13" fmla="*/ 25 h 156"/>
                  <a:gd name="T14" fmla="*/ 92 w 125"/>
                  <a:gd name="T15" fmla="*/ 37 h 156"/>
                  <a:gd name="T16" fmla="*/ 86 w 125"/>
                  <a:gd name="T17" fmla="*/ 49 h 156"/>
                  <a:gd name="T18" fmla="*/ 102 w 125"/>
                  <a:gd name="T19" fmla="*/ 59 h 156"/>
                  <a:gd name="T20" fmla="*/ 100 w 125"/>
                  <a:gd name="T21" fmla="*/ 68 h 156"/>
                  <a:gd name="T22" fmla="*/ 107 w 125"/>
                  <a:gd name="T23" fmla="*/ 76 h 156"/>
                  <a:gd name="T24" fmla="*/ 105 w 125"/>
                  <a:gd name="T25" fmla="*/ 83 h 156"/>
                  <a:gd name="T26" fmla="*/ 110 w 125"/>
                  <a:gd name="T27" fmla="*/ 91 h 156"/>
                  <a:gd name="T28" fmla="*/ 109 w 125"/>
                  <a:gd name="T29" fmla="*/ 98 h 156"/>
                  <a:gd name="T30" fmla="*/ 120 w 125"/>
                  <a:gd name="T31" fmla="*/ 105 h 156"/>
                  <a:gd name="T32" fmla="*/ 125 w 125"/>
                  <a:gd name="T33" fmla="*/ 122 h 156"/>
                  <a:gd name="T34" fmla="*/ 120 w 125"/>
                  <a:gd name="T35" fmla="*/ 122 h 156"/>
                  <a:gd name="T36" fmla="*/ 114 w 125"/>
                  <a:gd name="T37" fmla="*/ 125 h 156"/>
                  <a:gd name="T38" fmla="*/ 110 w 125"/>
                  <a:gd name="T39" fmla="*/ 142 h 156"/>
                  <a:gd name="T40" fmla="*/ 105 w 125"/>
                  <a:gd name="T41" fmla="*/ 144 h 156"/>
                  <a:gd name="T42" fmla="*/ 103 w 125"/>
                  <a:gd name="T43" fmla="*/ 156 h 156"/>
                  <a:gd name="T44" fmla="*/ 85 w 125"/>
                  <a:gd name="T45" fmla="*/ 152 h 156"/>
                  <a:gd name="T46" fmla="*/ 75 w 125"/>
                  <a:gd name="T47" fmla="*/ 151 h 156"/>
                  <a:gd name="T48" fmla="*/ 80 w 125"/>
                  <a:gd name="T49" fmla="*/ 139 h 156"/>
                  <a:gd name="T50" fmla="*/ 76 w 125"/>
                  <a:gd name="T51" fmla="*/ 130 h 156"/>
                  <a:gd name="T52" fmla="*/ 78 w 125"/>
                  <a:gd name="T53" fmla="*/ 122 h 156"/>
                  <a:gd name="T54" fmla="*/ 75 w 125"/>
                  <a:gd name="T55" fmla="*/ 113 h 156"/>
                  <a:gd name="T56" fmla="*/ 70 w 125"/>
                  <a:gd name="T57" fmla="*/ 110 h 156"/>
                  <a:gd name="T58" fmla="*/ 68 w 125"/>
                  <a:gd name="T59" fmla="*/ 103 h 156"/>
                  <a:gd name="T60" fmla="*/ 59 w 125"/>
                  <a:gd name="T61" fmla="*/ 101 h 156"/>
                  <a:gd name="T62" fmla="*/ 56 w 125"/>
                  <a:gd name="T63" fmla="*/ 103 h 156"/>
                  <a:gd name="T64" fmla="*/ 58 w 125"/>
                  <a:gd name="T65" fmla="*/ 110 h 156"/>
                  <a:gd name="T66" fmla="*/ 31 w 125"/>
                  <a:gd name="T67" fmla="*/ 105 h 156"/>
                  <a:gd name="T68" fmla="*/ 29 w 125"/>
                  <a:gd name="T69" fmla="*/ 122 h 156"/>
                  <a:gd name="T70" fmla="*/ 20 w 125"/>
                  <a:gd name="T71" fmla="*/ 120 h 156"/>
                  <a:gd name="T72" fmla="*/ 22 w 125"/>
                  <a:gd name="T73" fmla="*/ 112 h 156"/>
                  <a:gd name="T74" fmla="*/ 0 w 125"/>
                  <a:gd name="T75" fmla="*/ 108 h 156"/>
                  <a:gd name="T76" fmla="*/ 2 w 125"/>
                  <a:gd name="T77" fmla="*/ 93 h 156"/>
                  <a:gd name="T78" fmla="*/ 5 w 125"/>
                  <a:gd name="T79" fmla="*/ 73 h 156"/>
                  <a:gd name="T80" fmla="*/ 15 w 125"/>
                  <a:gd name="T81" fmla="*/ 74 h 156"/>
                  <a:gd name="T82" fmla="*/ 22 w 125"/>
                  <a:gd name="T83" fmla="*/ 40 h 156"/>
                  <a:gd name="T84" fmla="*/ 20 w 125"/>
                  <a:gd name="T85" fmla="*/ 40 h 156"/>
                  <a:gd name="T86" fmla="*/ 22 w 125"/>
                  <a:gd name="T87" fmla="*/ 32 h 156"/>
                  <a:gd name="T88" fmla="*/ 36 w 125"/>
                  <a:gd name="T89" fmla="*/ 35 h 156"/>
                  <a:gd name="T90" fmla="*/ 34 w 125"/>
                  <a:gd name="T91" fmla="*/ 32 h 156"/>
                  <a:gd name="T92" fmla="*/ 39 w 125"/>
                  <a:gd name="T93" fmla="*/ 25 h 156"/>
                  <a:gd name="T94" fmla="*/ 34 w 125"/>
                  <a:gd name="T95" fmla="*/ 18 h 156"/>
                  <a:gd name="T96" fmla="*/ 37 w 125"/>
                  <a:gd name="T97" fmla="*/ 17 h 156"/>
                  <a:gd name="T98" fmla="*/ 37 w 125"/>
                  <a:gd name="T99" fmla="*/ 0 h 156"/>
                  <a:gd name="T100" fmla="*/ 41 w 125"/>
                  <a:gd name="T101" fmla="*/ 2 h 156"/>
                  <a:gd name="T102" fmla="*/ 41 w 125"/>
                  <a:gd name="T103" fmla="*/ 2 h 156"/>
                  <a:gd name="T104" fmla="*/ 54 w 125"/>
                  <a:gd name="T105"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156">
                    <a:moveTo>
                      <a:pt x="54" y="3"/>
                    </a:moveTo>
                    <a:lnTo>
                      <a:pt x="76" y="8"/>
                    </a:lnTo>
                    <a:lnTo>
                      <a:pt x="76" y="17"/>
                    </a:lnTo>
                    <a:lnTo>
                      <a:pt x="75" y="18"/>
                    </a:lnTo>
                    <a:lnTo>
                      <a:pt x="78" y="27"/>
                    </a:lnTo>
                    <a:lnTo>
                      <a:pt x="81" y="24"/>
                    </a:lnTo>
                    <a:lnTo>
                      <a:pt x="88" y="25"/>
                    </a:lnTo>
                    <a:lnTo>
                      <a:pt x="92" y="37"/>
                    </a:lnTo>
                    <a:lnTo>
                      <a:pt x="86" y="49"/>
                    </a:lnTo>
                    <a:lnTo>
                      <a:pt x="102" y="59"/>
                    </a:lnTo>
                    <a:lnTo>
                      <a:pt x="100" y="68"/>
                    </a:lnTo>
                    <a:lnTo>
                      <a:pt x="107" y="76"/>
                    </a:lnTo>
                    <a:lnTo>
                      <a:pt x="105" y="83"/>
                    </a:lnTo>
                    <a:lnTo>
                      <a:pt x="110" y="91"/>
                    </a:lnTo>
                    <a:lnTo>
                      <a:pt x="109" y="98"/>
                    </a:lnTo>
                    <a:lnTo>
                      <a:pt x="120" y="105"/>
                    </a:lnTo>
                    <a:lnTo>
                      <a:pt x="125" y="122"/>
                    </a:lnTo>
                    <a:lnTo>
                      <a:pt x="120" y="122"/>
                    </a:lnTo>
                    <a:lnTo>
                      <a:pt x="114" y="125"/>
                    </a:lnTo>
                    <a:lnTo>
                      <a:pt x="110" y="142"/>
                    </a:lnTo>
                    <a:lnTo>
                      <a:pt x="105" y="144"/>
                    </a:lnTo>
                    <a:lnTo>
                      <a:pt x="103" y="156"/>
                    </a:lnTo>
                    <a:lnTo>
                      <a:pt x="85" y="152"/>
                    </a:lnTo>
                    <a:lnTo>
                      <a:pt x="75" y="151"/>
                    </a:lnTo>
                    <a:lnTo>
                      <a:pt x="80" y="139"/>
                    </a:lnTo>
                    <a:lnTo>
                      <a:pt x="76" y="130"/>
                    </a:lnTo>
                    <a:lnTo>
                      <a:pt x="78" y="122"/>
                    </a:lnTo>
                    <a:lnTo>
                      <a:pt x="75" y="113"/>
                    </a:lnTo>
                    <a:lnTo>
                      <a:pt x="70" y="110"/>
                    </a:lnTo>
                    <a:lnTo>
                      <a:pt x="68" y="103"/>
                    </a:lnTo>
                    <a:lnTo>
                      <a:pt x="59" y="101"/>
                    </a:lnTo>
                    <a:lnTo>
                      <a:pt x="56" y="103"/>
                    </a:lnTo>
                    <a:lnTo>
                      <a:pt x="58" y="110"/>
                    </a:lnTo>
                    <a:lnTo>
                      <a:pt x="31" y="105"/>
                    </a:lnTo>
                    <a:lnTo>
                      <a:pt x="29" y="122"/>
                    </a:lnTo>
                    <a:lnTo>
                      <a:pt x="20" y="120"/>
                    </a:lnTo>
                    <a:lnTo>
                      <a:pt x="22" y="112"/>
                    </a:lnTo>
                    <a:lnTo>
                      <a:pt x="0" y="108"/>
                    </a:lnTo>
                    <a:lnTo>
                      <a:pt x="2" y="93"/>
                    </a:lnTo>
                    <a:lnTo>
                      <a:pt x="5" y="73"/>
                    </a:lnTo>
                    <a:lnTo>
                      <a:pt x="15" y="74"/>
                    </a:lnTo>
                    <a:lnTo>
                      <a:pt x="22" y="40"/>
                    </a:lnTo>
                    <a:lnTo>
                      <a:pt x="20" y="40"/>
                    </a:lnTo>
                    <a:lnTo>
                      <a:pt x="22" y="32"/>
                    </a:lnTo>
                    <a:lnTo>
                      <a:pt x="36" y="35"/>
                    </a:lnTo>
                    <a:lnTo>
                      <a:pt x="34" y="32"/>
                    </a:lnTo>
                    <a:lnTo>
                      <a:pt x="39" y="25"/>
                    </a:lnTo>
                    <a:lnTo>
                      <a:pt x="34" y="18"/>
                    </a:lnTo>
                    <a:lnTo>
                      <a:pt x="37" y="17"/>
                    </a:lnTo>
                    <a:lnTo>
                      <a:pt x="37" y="0"/>
                    </a:lnTo>
                    <a:lnTo>
                      <a:pt x="41" y="2"/>
                    </a:lnTo>
                    <a:lnTo>
                      <a:pt x="41" y="2"/>
                    </a:lnTo>
                    <a:lnTo>
                      <a:pt x="54"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14" name="Freeform 3177"/>
              <p:cNvSpPr>
                <a:spLocks/>
              </p:cNvSpPr>
              <p:nvPr/>
            </p:nvSpPr>
            <p:spPr bwMode="auto">
              <a:xfrm>
                <a:off x="2312" y="879"/>
                <a:ext cx="125" cy="156"/>
              </a:xfrm>
              <a:custGeom>
                <a:avLst/>
                <a:gdLst>
                  <a:gd name="T0" fmla="*/ 54 w 125"/>
                  <a:gd name="T1" fmla="*/ 3 h 156"/>
                  <a:gd name="T2" fmla="*/ 76 w 125"/>
                  <a:gd name="T3" fmla="*/ 8 h 156"/>
                  <a:gd name="T4" fmla="*/ 76 w 125"/>
                  <a:gd name="T5" fmla="*/ 17 h 156"/>
                  <a:gd name="T6" fmla="*/ 75 w 125"/>
                  <a:gd name="T7" fmla="*/ 18 h 156"/>
                  <a:gd name="T8" fmla="*/ 78 w 125"/>
                  <a:gd name="T9" fmla="*/ 27 h 156"/>
                  <a:gd name="T10" fmla="*/ 81 w 125"/>
                  <a:gd name="T11" fmla="*/ 24 h 156"/>
                  <a:gd name="T12" fmla="*/ 88 w 125"/>
                  <a:gd name="T13" fmla="*/ 25 h 156"/>
                  <a:gd name="T14" fmla="*/ 92 w 125"/>
                  <a:gd name="T15" fmla="*/ 37 h 156"/>
                  <a:gd name="T16" fmla="*/ 86 w 125"/>
                  <a:gd name="T17" fmla="*/ 49 h 156"/>
                  <a:gd name="T18" fmla="*/ 102 w 125"/>
                  <a:gd name="T19" fmla="*/ 59 h 156"/>
                  <a:gd name="T20" fmla="*/ 100 w 125"/>
                  <a:gd name="T21" fmla="*/ 68 h 156"/>
                  <a:gd name="T22" fmla="*/ 107 w 125"/>
                  <a:gd name="T23" fmla="*/ 76 h 156"/>
                  <a:gd name="T24" fmla="*/ 105 w 125"/>
                  <a:gd name="T25" fmla="*/ 83 h 156"/>
                  <a:gd name="T26" fmla="*/ 110 w 125"/>
                  <a:gd name="T27" fmla="*/ 91 h 156"/>
                  <a:gd name="T28" fmla="*/ 109 w 125"/>
                  <a:gd name="T29" fmla="*/ 98 h 156"/>
                  <a:gd name="T30" fmla="*/ 120 w 125"/>
                  <a:gd name="T31" fmla="*/ 105 h 156"/>
                  <a:gd name="T32" fmla="*/ 125 w 125"/>
                  <a:gd name="T33" fmla="*/ 122 h 156"/>
                  <a:gd name="T34" fmla="*/ 120 w 125"/>
                  <a:gd name="T35" fmla="*/ 122 h 156"/>
                  <a:gd name="T36" fmla="*/ 114 w 125"/>
                  <a:gd name="T37" fmla="*/ 125 h 156"/>
                  <a:gd name="T38" fmla="*/ 110 w 125"/>
                  <a:gd name="T39" fmla="*/ 142 h 156"/>
                  <a:gd name="T40" fmla="*/ 105 w 125"/>
                  <a:gd name="T41" fmla="*/ 144 h 156"/>
                  <a:gd name="T42" fmla="*/ 103 w 125"/>
                  <a:gd name="T43" fmla="*/ 156 h 156"/>
                  <a:gd name="T44" fmla="*/ 85 w 125"/>
                  <a:gd name="T45" fmla="*/ 152 h 156"/>
                  <a:gd name="T46" fmla="*/ 75 w 125"/>
                  <a:gd name="T47" fmla="*/ 151 h 156"/>
                  <a:gd name="T48" fmla="*/ 80 w 125"/>
                  <a:gd name="T49" fmla="*/ 139 h 156"/>
                  <a:gd name="T50" fmla="*/ 76 w 125"/>
                  <a:gd name="T51" fmla="*/ 130 h 156"/>
                  <a:gd name="T52" fmla="*/ 78 w 125"/>
                  <a:gd name="T53" fmla="*/ 122 h 156"/>
                  <a:gd name="T54" fmla="*/ 75 w 125"/>
                  <a:gd name="T55" fmla="*/ 113 h 156"/>
                  <a:gd name="T56" fmla="*/ 70 w 125"/>
                  <a:gd name="T57" fmla="*/ 110 h 156"/>
                  <a:gd name="T58" fmla="*/ 68 w 125"/>
                  <a:gd name="T59" fmla="*/ 103 h 156"/>
                  <a:gd name="T60" fmla="*/ 59 w 125"/>
                  <a:gd name="T61" fmla="*/ 101 h 156"/>
                  <a:gd name="T62" fmla="*/ 56 w 125"/>
                  <a:gd name="T63" fmla="*/ 103 h 156"/>
                  <a:gd name="T64" fmla="*/ 58 w 125"/>
                  <a:gd name="T65" fmla="*/ 110 h 156"/>
                  <a:gd name="T66" fmla="*/ 31 w 125"/>
                  <a:gd name="T67" fmla="*/ 105 h 156"/>
                  <a:gd name="T68" fmla="*/ 29 w 125"/>
                  <a:gd name="T69" fmla="*/ 122 h 156"/>
                  <a:gd name="T70" fmla="*/ 20 w 125"/>
                  <a:gd name="T71" fmla="*/ 120 h 156"/>
                  <a:gd name="T72" fmla="*/ 22 w 125"/>
                  <a:gd name="T73" fmla="*/ 112 h 156"/>
                  <a:gd name="T74" fmla="*/ 0 w 125"/>
                  <a:gd name="T75" fmla="*/ 108 h 156"/>
                  <a:gd name="T76" fmla="*/ 2 w 125"/>
                  <a:gd name="T77" fmla="*/ 93 h 156"/>
                  <a:gd name="T78" fmla="*/ 5 w 125"/>
                  <a:gd name="T79" fmla="*/ 73 h 156"/>
                  <a:gd name="T80" fmla="*/ 15 w 125"/>
                  <a:gd name="T81" fmla="*/ 74 h 156"/>
                  <a:gd name="T82" fmla="*/ 22 w 125"/>
                  <a:gd name="T83" fmla="*/ 40 h 156"/>
                  <a:gd name="T84" fmla="*/ 20 w 125"/>
                  <a:gd name="T85" fmla="*/ 40 h 156"/>
                  <a:gd name="T86" fmla="*/ 22 w 125"/>
                  <a:gd name="T87" fmla="*/ 32 h 156"/>
                  <a:gd name="T88" fmla="*/ 36 w 125"/>
                  <a:gd name="T89" fmla="*/ 35 h 156"/>
                  <a:gd name="T90" fmla="*/ 34 w 125"/>
                  <a:gd name="T91" fmla="*/ 32 h 156"/>
                  <a:gd name="T92" fmla="*/ 39 w 125"/>
                  <a:gd name="T93" fmla="*/ 25 h 156"/>
                  <a:gd name="T94" fmla="*/ 34 w 125"/>
                  <a:gd name="T95" fmla="*/ 18 h 156"/>
                  <a:gd name="T96" fmla="*/ 37 w 125"/>
                  <a:gd name="T97" fmla="*/ 17 h 156"/>
                  <a:gd name="T98" fmla="*/ 37 w 125"/>
                  <a:gd name="T99" fmla="*/ 0 h 156"/>
                  <a:gd name="T100" fmla="*/ 41 w 125"/>
                  <a:gd name="T101" fmla="*/ 2 h 156"/>
                  <a:gd name="T102" fmla="*/ 41 w 125"/>
                  <a:gd name="T103" fmla="*/ 2 h 156"/>
                  <a:gd name="T104" fmla="*/ 54 w 125"/>
                  <a:gd name="T105"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156">
                    <a:moveTo>
                      <a:pt x="54" y="3"/>
                    </a:moveTo>
                    <a:lnTo>
                      <a:pt x="76" y="8"/>
                    </a:lnTo>
                    <a:lnTo>
                      <a:pt x="76" y="17"/>
                    </a:lnTo>
                    <a:lnTo>
                      <a:pt x="75" y="18"/>
                    </a:lnTo>
                    <a:lnTo>
                      <a:pt x="78" y="27"/>
                    </a:lnTo>
                    <a:lnTo>
                      <a:pt x="81" y="24"/>
                    </a:lnTo>
                    <a:lnTo>
                      <a:pt x="88" y="25"/>
                    </a:lnTo>
                    <a:lnTo>
                      <a:pt x="92" y="37"/>
                    </a:lnTo>
                    <a:lnTo>
                      <a:pt x="86" y="49"/>
                    </a:lnTo>
                    <a:lnTo>
                      <a:pt x="102" y="59"/>
                    </a:lnTo>
                    <a:lnTo>
                      <a:pt x="100" y="68"/>
                    </a:lnTo>
                    <a:lnTo>
                      <a:pt x="107" y="76"/>
                    </a:lnTo>
                    <a:lnTo>
                      <a:pt x="105" y="83"/>
                    </a:lnTo>
                    <a:lnTo>
                      <a:pt x="110" y="91"/>
                    </a:lnTo>
                    <a:lnTo>
                      <a:pt x="109" y="98"/>
                    </a:lnTo>
                    <a:lnTo>
                      <a:pt x="120" y="105"/>
                    </a:lnTo>
                    <a:lnTo>
                      <a:pt x="125" y="122"/>
                    </a:lnTo>
                    <a:lnTo>
                      <a:pt x="120" y="122"/>
                    </a:lnTo>
                    <a:lnTo>
                      <a:pt x="114" y="125"/>
                    </a:lnTo>
                    <a:lnTo>
                      <a:pt x="110" y="142"/>
                    </a:lnTo>
                    <a:lnTo>
                      <a:pt x="105" y="144"/>
                    </a:lnTo>
                    <a:lnTo>
                      <a:pt x="103" y="156"/>
                    </a:lnTo>
                    <a:lnTo>
                      <a:pt x="85" y="152"/>
                    </a:lnTo>
                    <a:lnTo>
                      <a:pt x="75" y="151"/>
                    </a:lnTo>
                    <a:lnTo>
                      <a:pt x="80" y="139"/>
                    </a:lnTo>
                    <a:lnTo>
                      <a:pt x="76" y="130"/>
                    </a:lnTo>
                    <a:lnTo>
                      <a:pt x="78" y="122"/>
                    </a:lnTo>
                    <a:lnTo>
                      <a:pt x="75" y="113"/>
                    </a:lnTo>
                    <a:lnTo>
                      <a:pt x="70" y="110"/>
                    </a:lnTo>
                    <a:lnTo>
                      <a:pt x="68" y="103"/>
                    </a:lnTo>
                    <a:lnTo>
                      <a:pt x="59" y="101"/>
                    </a:lnTo>
                    <a:lnTo>
                      <a:pt x="56" y="103"/>
                    </a:lnTo>
                    <a:lnTo>
                      <a:pt x="58" y="110"/>
                    </a:lnTo>
                    <a:lnTo>
                      <a:pt x="31" y="105"/>
                    </a:lnTo>
                    <a:lnTo>
                      <a:pt x="29" y="122"/>
                    </a:lnTo>
                    <a:lnTo>
                      <a:pt x="20" y="120"/>
                    </a:lnTo>
                    <a:lnTo>
                      <a:pt x="22" y="112"/>
                    </a:lnTo>
                    <a:lnTo>
                      <a:pt x="0" y="108"/>
                    </a:lnTo>
                    <a:lnTo>
                      <a:pt x="2" y="93"/>
                    </a:lnTo>
                    <a:lnTo>
                      <a:pt x="5" y="73"/>
                    </a:lnTo>
                    <a:lnTo>
                      <a:pt x="15" y="74"/>
                    </a:lnTo>
                    <a:lnTo>
                      <a:pt x="22" y="40"/>
                    </a:lnTo>
                    <a:lnTo>
                      <a:pt x="20" y="40"/>
                    </a:lnTo>
                    <a:lnTo>
                      <a:pt x="22" y="32"/>
                    </a:lnTo>
                    <a:lnTo>
                      <a:pt x="36" y="35"/>
                    </a:lnTo>
                    <a:lnTo>
                      <a:pt x="34" y="32"/>
                    </a:lnTo>
                    <a:lnTo>
                      <a:pt x="39" y="25"/>
                    </a:lnTo>
                    <a:lnTo>
                      <a:pt x="34" y="18"/>
                    </a:lnTo>
                    <a:lnTo>
                      <a:pt x="37" y="17"/>
                    </a:lnTo>
                    <a:lnTo>
                      <a:pt x="37" y="0"/>
                    </a:lnTo>
                    <a:lnTo>
                      <a:pt x="41" y="2"/>
                    </a:lnTo>
                    <a:lnTo>
                      <a:pt x="41" y="2"/>
                    </a:lnTo>
                    <a:lnTo>
                      <a:pt x="5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15" name="Freeform 3178"/>
              <p:cNvSpPr>
                <a:spLocks/>
              </p:cNvSpPr>
              <p:nvPr/>
            </p:nvSpPr>
            <p:spPr bwMode="auto">
              <a:xfrm>
                <a:off x="2465" y="1192"/>
                <a:ext cx="69" cy="173"/>
              </a:xfrm>
              <a:custGeom>
                <a:avLst/>
                <a:gdLst>
                  <a:gd name="T0" fmla="*/ 67 w 69"/>
                  <a:gd name="T1" fmla="*/ 10 h 173"/>
                  <a:gd name="T2" fmla="*/ 59 w 69"/>
                  <a:gd name="T3" fmla="*/ 65 h 173"/>
                  <a:gd name="T4" fmla="*/ 55 w 69"/>
                  <a:gd name="T5" fmla="*/ 65 h 173"/>
                  <a:gd name="T6" fmla="*/ 54 w 69"/>
                  <a:gd name="T7" fmla="*/ 71 h 173"/>
                  <a:gd name="T8" fmla="*/ 50 w 69"/>
                  <a:gd name="T9" fmla="*/ 70 h 173"/>
                  <a:gd name="T10" fmla="*/ 47 w 69"/>
                  <a:gd name="T11" fmla="*/ 88 h 173"/>
                  <a:gd name="T12" fmla="*/ 40 w 69"/>
                  <a:gd name="T13" fmla="*/ 87 h 173"/>
                  <a:gd name="T14" fmla="*/ 33 w 69"/>
                  <a:gd name="T15" fmla="*/ 121 h 173"/>
                  <a:gd name="T16" fmla="*/ 32 w 69"/>
                  <a:gd name="T17" fmla="*/ 127 h 173"/>
                  <a:gd name="T18" fmla="*/ 32 w 69"/>
                  <a:gd name="T19" fmla="*/ 127 h 173"/>
                  <a:gd name="T20" fmla="*/ 32 w 69"/>
                  <a:gd name="T21" fmla="*/ 134 h 173"/>
                  <a:gd name="T22" fmla="*/ 28 w 69"/>
                  <a:gd name="T23" fmla="*/ 154 h 173"/>
                  <a:gd name="T24" fmla="*/ 28 w 69"/>
                  <a:gd name="T25" fmla="*/ 158 h 173"/>
                  <a:gd name="T26" fmla="*/ 25 w 69"/>
                  <a:gd name="T27" fmla="*/ 173 h 173"/>
                  <a:gd name="T28" fmla="*/ 22 w 69"/>
                  <a:gd name="T29" fmla="*/ 171 h 173"/>
                  <a:gd name="T30" fmla="*/ 22 w 69"/>
                  <a:gd name="T31" fmla="*/ 170 h 173"/>
                  <a:gd name="T32" fmla="*/ 22 w 69"/>
                  <a:gd name="T33" fmla="*/ 170 h 173"/>
                  <a:gd name="T34" fmla="*/ 20 w 69"/>
                  <a:gd name="T35" fmla="*/ 168 h 173"/>
                  <a:gd name="T36" fmla="*/ 17 w 69"/>
                  <a:gd name="T37" fmla="*/ 156 h 173"/>
                  <a:gd name="T38" fmla="*/ 13 w 69"/>
                  <a:gd name="T39" fmla="*/ 146 h 173"/>
                  <a:gd name="T40" fmla="*/ 10 w 69"/>
                  <a:gd name="T41" fmla="*/ 143 h 173"/>
                  <a:gd name="T42" fmla="*/ 25 w 69"/>
                  <a:gd name="T43" fmla="*/ 54 h 173"/>
                  <a:gd name="T44" fmla="*/ 15 w 69"/>
                  <a:gd name="T45" fmla="*/ 53 h 173"/>
                  <a:gd name="T46" fmla="*/ 15 w 69"/>
                  <a:gd name="T47" fmla="*/ 51 h 173"/>
                  <a:gd name="T48" fmla="*/ 0 w 69"/>
                  <a:gd name="T49" fmla="*/ 34 h 173"/>
                  <a:gd name="T50" fmla="*/ 10 w 69"/>
                  <a:gd name="T51" fmla="*/ 32 h 173"/>
                  <a:gd name="T52" fmla="*/ 27 w 69"/>
                  <a:gd name="T53" fmla="*/ 19 h 173"/>
                  <a:gd name="T54" fmla="*/ 35 w 69"/>
                  <a:gd name="T55" fmla="*/ 0 h 173"/>
                  <a:gd name="T56" fmla="*/ 52 w 69"/>
                  <a:gd name="T57" fmla="*/ 4 h 173"/>
                  <a:gd name="T58" fmla="*/ 69 w 69"/>
                  <a:gd name="T59" fmla="*/ 5 h 173"/>
                  <a:gd name="T60" fmla="*/ 69 w 69"/>
                  <a:gd name="T61" fmla="*/ 5 h 173"/>
                  <a:gd name="T62" fmla="*/ 67 w 69"/>
                  <a:gd name="T63"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173">
                    <a:moveTo>
                      <a:pt x="67" y="10"/>
                    </a:moveTo>
                    <a:lnTo>
                      <a:pt x="59" y="65"/>
                    </a:lnTo>
                    <a:lnTo>
                      <a:pt x="55" y="65"/>
                    </a:lnTo>
                    <a:lnTo>
                      <a:pt x="54" y="71"/>
                    </a:lnTo>
                    <a:lnTo>
                      <a:pt x="50" y="70"/>
                    </a:lnTo>
                    <a:lnTo>
                      <a:pt x="47" y="88"/>
                    </a:lnTo>
                    <a:lnTo>
                      <a:pt x="40" y="87"/>
                    </a:lnTo>
                    <a:lnTo>
                      <a:pt x="33" y="121"/>
                    </a:lnTo>
                    <a:lnTo>
                      <a:pt x="32" y="127"/>
                    </a:lnTo>
                    <a:lnTo>
                      <a:pt x="32" y="127"/>
                    </a:lnTo>
                    <a:lnTo>
                      <a:pt x="32" y="134"/>
                    </a:lnTo>
                    <a:lnTo>
                      <a:pt x="28" y="154"/>
                    </a:lnTo>
                    <a:lnTo>
                      <a:pt x="28" y="158"/>
                    </a:lnTo>
                    <a:lnTo>
                      <a:pt x="25" y="173"/>
                    </a:lnTo>
                    <a:lnTo>
                      <a:pt x="22" y="171"/>
                    </a:lnTo>
                    <a:lnTo>
                      <a:pt x="22" y="170"/>
                    </a:lnTo>
                    <a:lnTo>
                      <a:pt x="22" y="170"/>
                    </a:lnTo>
                    <a:lnTo>
                      <a:pt x="20" y="168"/>
                    </a:lnTo>
                    <a:lnTo>
                      <a:pt x="17" y="156"/>
                    </a:lnTo>
                    <a:lnTo>
                      <a:pt x="13" y="146"/>
                    </a:lnTo>
                    <a:lnTo>
                      <a:pt x="10" y="143"/>
                    </a:lnTo>
                    <a:lnTo>
                      <a:pt x="25" y="54"/>
                    </a:lnTo>
                    <a:lnTo>
                      <a:pt x="15" y="53"/>
                    </a:lnTo>
                    <a:lnTo>
                      <a:pt x="15" y="51"/>
                    </a:lnTo>
                    <a:lnTo>
                      <a:pt x="0" y="34"/>
                    </a:lnTo>
                    <a:lnTo>
                      <a:pt x="10" y="32"/>
                    </a:lnTo>
                    <a:lnTo>
                      <a:pt x="27" y="19"/>
                    </a:lnTo>
                    <a:lnTo>
                      <a:pt x="35" y="0"/>
                    </a:lnTo>
                    <a:lnTo>
                      <a:pt x="52" y="4"/>
                    </a:lnTo>
                    <a:lnTo>
                      <a:pt x="69" y="5"/>
                    </a:lnTo>
                    <a:lnTo>
                      <a:pt x="69" y="5"/>
                    </a:lnTo>
                    <a:lnTo>
                      <a:pt x="67"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16" name="Freeform 3179"/>
              <p:cNvSpPr>
                <a:spLocks/>
              </p:cNvSpPr>
              <p:nvPr/>
            </p:nvSpPr>
            <p:spPr bwMode="auto">
              <a:xfrm>
                <a:off x="2465" y="1192"/>
                <a:ext cx="69" cy="173"/>
              </a:xfrm>
              <a:custGeom>
                <a:avLst/>
                <a:gdLst>
                  <a:gd name="T0" fmla="*/ 67 w 69"/>
                  <a:gd name="T1" fmla="*/ 10 h 173"/>
                  <a:gd name="T2" fmla="*/ 59 w 69"/>
                  <a:gd name="T3" fmla="*/ 65 h 173"/>
                  <a:gd name="T4" fmla="*/ 55 w 69"/>
                  <a:gd name="T5" fmla="*/ 65 h 173"/>
                  <a:gd name="T6" fmla="*/ 54 w 69"/>
                  <a:gd name="T7" fmla="*/ 71 h 173"/>
                  <a:gd name="T8" fmla="*/ 50 w 69"/>
                  <a:gd name="T9" fmla="*/ 70 h 173"/>
                  <a:gd name="T10" fmla="*/ 47 w 69"/>
                  <a:gd name="T11" fmla="*/ 88 h 173"/>
                  <a:gd name="T12" fmla="*/ 40 w 69"/>
                  <a:gd name="T13" fmla="*/ 87 h 173"/>
                  <a:gd name="T14" fmla="*/ 33 w 69"/>
                  <a:gd name="T15" fmla="*/ 121 h 173"/>
                  <a:gd name="T16" fmla="*/ 32 w 69"/>
                  <a:gd name="T17" fmla="*/ 127 h 173"/>
                  <a:gd name="T18" fmla="*/ 32 w 69"/>
                  <a:gd name="T19" fmla="*/ 127 h 173"/>
                  <a:gd name="T20" fmla="*/ 32 w 69"/>
                  <a:gd name="T21" fmla="*/ 134 h 173"/>
                  <a:gd name="T22" fmla="*/ 28 w 69"/>
                  <a:gd name="T23" fmla="*/ 154 h 173"/>
                  <a:gd name="T24" fmla="*/ 28 w 69"/>
                  <a:gd name="T25" fmla="*/ 158 h 173"/>
                  <a:gd name="T26" fmla="*/ 25 w 69"/>
                  <a:gd name="T27" fmla="*/ 173 h 173"/>
                  <a:gd name="T28" fmla="*/ 22 w 69"/>
                  <a:gd name="T29" fmla="*/ 171 h 173"/>
                  <a:gd name="T30" fmla="*/ 22 w 69"/>
                  <a:gd name="T31" fmla="*/ 170 h 173"/>
                  <a:gd name="T32" fmla="*/ 22 w 69"/>
                  <a:gd name="T33" fmla="*/ 170 h 173"/>
                  <a:gd name="T34" fmla="*/ 20 w 69"/>
                  <a:gd name="T35" fmla="*/ 168 h 173"/>
                  <a:gd name="T36" fmla="*/ 17 w 69"/>
                  <a:gd name="T37" fmla="*/ 156 h 173"/>
                  <a:gd name="T38" fmla="*/ 13 w 69"/>
                  <a:gd name="T39" fmla="*/ 146 h 173"/>
                  <a:gd name="T40" fmla="*/ 10 w 69"/>
                  <a:gd name="T41" fmla="*/ 143 h 173"/>
                  <a:gd name="T42" fmla="*/ 25 w 69"/>
                  <a:gd name="T43" fmla="*/ 54 h 173"/>
                  <a:gd name="T44" fmla="*/ 15 w 69"/>
                  <a:gd name="T45" fmla="*/ 53 h 173"/>
                  <a:gd name="T46" fmla="*/ 15 w 69"/>
                  <a:gd name="T47" fmla="*/ 51 h 173"/>
                  <a:gd name="T48" fmla="*/ 0 w 69"/>
                  <a:gd name="T49" fmla="*/ 34 h 173"/>
                  <a:gd name="T50" fmla="*/ 10 w 69"/>
                  <a:gd name="T51" fmla="*/ 32 h 173"/>
                  <a:gd name="T52" fmla="*/ 27 w 69"/>
                  <a:gd name="T53" fmla="*/ 19 h 173"/>
                  <a:gd name="T54" fmla="*/ 35 w 69"/>
                  <a:gd name="T55" fmla="*/ 0 h 173"/>
                  <a:gd name="T56" fmla="*/ 52 w 69"/>
                  <a:gd name="T57" fmla="*/ 4 h 173"/>
                  <a:gd name="T58" fmla="*/ 69 w 69"/>
                  <a:gd name="T59" fmla="*/ 5 h 173"/>
                  <a:gd name="T60" fmla="*/ 69 w 69"/>
                  <a:gd name="T61" fmla="*/ 5 h 173"/>
                  <a:gd name="T62" fmla="*/ 67 w 69"/>
                  <a:gd name="T63"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173">
                    <a:moveTo>
                      <a:pt x="67" y="10"/>
                    </a:moveTo>
                    <a:lnTo>
                      <a:pt x="59" y="65"/>
                    </a:lnTo>
                    <a:lnTo>
                      <a:pt x="55" y="65"/>
                    </a:lnTo>
                    <a:lnTo>
                      <a:pt x="54" y="71"/>
                    </a:lnTo>
                    <a:lnTo>
                      <a:pt x="50" y="70"/>
                    </a:lnTo>
                    <a:lnTo>
                      <a:pt x="47" y="88"/>
                    </a:lnTo>
                    <a:lnTo>
                      <a:pt x="40" y="87"/>
                    </a:lnTo>
                    <a:lnTo>
                      <a:pt x="33" y="121"/>
                    </a:lnTo>
                    <a:lnTo>
                      <a:pt x="32" y="127"/>
                    </a:lnTo>
                    <a:lnTo>
                      <a:pt x="32" y="127"/>
                    </a:lnTo>
                    <a:lnTo>
                      <a:pt x="32" y="134"/>
                    </a:lnTo>
                    <a:lnTo>
                      <a:pt x="28" y="154"/>
                    </a:lnTo>
                    <a:lnTo>
                      <a:pt x="28" y="158"/>
                    </a:lnTo>
                    <a:lnTo>
                      <a:pt x="25" y="173"/>
                    </a:lnTo>
                    <a:lnTo>
                      <a:pt x="22" y="171"/>
                    </a:lnTo>
                    <a:lnTo>
                      <a:pt x="22" y="170"/>
                    </a:lnTo>
                    <a:lnTo>
                      <a:pt x="22" y="170"/>
                    </a:lnTo>
                    <a:lnTo>
                      <a:pt x="20" y="168"/>
                    </a:lnTo>
                    <a:lnTo>
                      <a:pt x="17" y="156"/>
                    </a:lnTo>
                    <a:lnTo>
                      <a:pt x="13" y="146"/>
                    </a:lnTo>
                    <a:lnTo>
                      <a:pt x="10" y="143"/>
                    </a:lnTo>
                    <a:lnTo>
                      <a:pt x="25" y="54"/>
                    </a:lnTo>
                    <a:lnTo>
                      <a:pt x="15" y="53"/>
                    </a:lnTo>
                    <a:lnTo>
                      <a:pt x="15" y="51"/>
                    </a:lnTo>
                    <a:lnTo>
                      <a:pt x="0" y="34"/>
                    </a:lnTo>
                    <a:lnTo>
                      <a:pt x="10" y="32"/>
                    </a:lnTo>
                    <a:lnTo>
                      <a:pt x="27" y="19"/>
                    </a:lnTo>
                    <a:lnTo>
                      <a:pt x="35" y="0"/>
                    </a:lnTo>
                    <a:lnTo>
                      <a:pt x="52" y="4"/>
                    </a:lnTo>
                    <a:lnTo>
                      <a:pt x="69" y="5"/>
                    </a:lnTo>
                    <a:lnTo>
                      <a:pt x="69" y="5"/>
                    </a:lnTo>
                    <a:lnTo>
                      <a:pt x="67"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17" name="Freeform 3180"/>
              <p:cNvSpPr>
                <a:spLocks/>
              </p:cNvSpPr>
              <p:nvPr/>
            </p:nvSpPr>
            <p:spPr bwMode="auto">
              <a:xfrm>
                <a:off x="2717" y="1055"/>
                <a:ext cx="115" cy="115"/>
              </a:xfrm>
              <a:custGeom>
                <a:avLst/>
                <a:gdLst>
                  <a:gd name="T0" fmla="*/ 112 w 115"/>
                  <a:gd name="T1" fmla="*/ 12 h 115"/>
                  <a:gd name="T2" fmla="*/ 108 w 115"/>
                  <a:gd name="T3" fmla="*/ 46 h 115"/>
                  <a:gd name="T4" fmla="*/ 105 w 115"/>
                  <a:gd name="T5" fmla="*/ 46 h 115"/>
                  <a:gd name="T6" fmla="*/ 103 w 115"/>
                  <a:gd name="T7" fmla="*/ 63 h 115"/>
                  <a:gd name="T8" fmla="*/ 112 w 115"/>
                  <a:gd name="T9" fmla="*/ 64 h 115"/>
                  <a:gd name="T10" fmla="*/ 110 w 115"/>
                  <a:gd name="T11" fmla="*/ 81 h 115"/>
                  <a:gd name="T12" fmla="*/ 115 w 115"/>
                  <a:gd name="T13" fmla="*/ 81 h 115"/>
                  <a:gd name="T14" fmla="*/ 112 w 115"/>
                  <a:gd name="T15" fmla="*/ 114 h 115"/>
                  <a:gd name="T16" fmla="*/ 112 w 115"/>
                  <a:gd name="T17" fmla="*/ 115 h 115"/>
                  <a:gd name="T18" fmla="*/ 73 w 115"/>
                  <a:gd name="T19" fmla="*/ 112 h 115"/>
                  <a:gd name="T20" fmla="*/ 73 w 115"/>
                  <a:gd name="T21" fmla="*/ 110 h 115"/>
                  <a:gd name="T22" fmla="*/ 27 w 115"/>
                  <a:gd name="T23" fmla="*/ 105 h 115"/>
                  <a:gd name="T24" fmla="*/ 2 w 115"/>
                  <a:gd name="T25" fmla="*/ 102 h 115"/>
                  <a:gd name="T26" fmla="*/ 0 w 115"/>
                  <a:gd name="T27" fmla="*/ 100 h 115"/>
                  <a:gd name="T28" fmla="*/ 5 w 115"/>
                  <a:gd name="T29" fmla="*/ 88 h 115"/>
                  <a:gd name="T30" fmla="*/ 2 w 115"/>
                  <a:gd name="T31" fmla="*/ 85 h 115"/>
                  <a:gd name="T32" fmla="*/ 2 w 115"/>
                  <a:gd name="T33" fmla="*/ 61 h 115"/>
                  <a:gd name="T34" fmla="*/ 3 w 115"/>
                  <a:gd name="T35" fmla="*/ 51 h 115"/>
                  <a:gd name="T36" fmla="*/ 8 w 115"/>
                  <a:gd name="T37" fmla="*/ 42 h 115"/>
                  <a:gd name="T38" fmla="*/ 19 w 115"/>
                  <a:gd name="T39" fmla="*/ 34 h 115"/>
                  <a:gd name="T40" fmla="*/ 24 w 115"/>
                  <a:gd name="T41" fmla="*/ 25 h 115"/>
                  <a:gd name="T42" fmla="*/ 29 w 115"/>
                  <a:gd name="T43" fmla="*/ 25 h 115"/>
                  <a:gd name="T44" fmla="*/ 37 w 115"/>
                  <a:gd name="T45" fmla="*/ 29 h 115"/>
                  <a:gd name="T46" fmla="*/ 41 w 115"/>
                  <a:gd name="T47" fmla="*/ 22 h 115"/>
                  <a:gd name="T48" fmla="*/ 51 w 115"/>
                  <a:gd name="T49" fmla="*/ 27 h 115"/>
                  <a:gd name="T50" fmla="*/ 64 w 115"/>
                  <a:gd name="T51" fmla="*/ 27 h 115"/>
                  <a:gd name="T52" fmla="*/ 71 w 115"/>
                  <a:gd name="T53" fmla="*/ 27 h 115"/>
                  <a:gd name="T54" fmla="*/ 75 w 115"/>
                  <a:gd name="T55" fmla="*/ 22 h 115"/>
                  <a:gd name="T56" fmla="*/ 81 w 115"/>
                  <a:gd name="T57" fmla="*/ 24 h 115"/>
                  <a:gd name="T58" fmla="*/ 83 w 115"/>
                  <a:gd name="T59" fmla="*/ 19 h 115"/>
                  <a:gd name="T60" fmla="*/ 90 w 115"/>
                  <a:gd name="T61" fmla="*/ 19 h 115"/>
                  <a:gd name="T62" fmla="*/ 102 w 115"/>
                  <a:gd name="T63" fmla="*/ 0 h 115"/>
                  <a:gd name="T64" fmla="*/ 103 w 115"/>
                  <a:gd name="T65" fmla="*/ 2 h 115"/>
                  <a:gd name="T66" fmla="*/ 107 w 115"/>
                  <a:gd name="T67" fmla="*/ 3 h 115"/>
                  <a:gd name="T68" fmla="*/ 107 w 115"/>
                  <a:gd name="T69" fmla="*/ 12 h 115"/>
                  <a:gd name="T70" fmla="*/ 112 w 115"/>
                  <a:gd name="T71" fmla="*/ 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 h="115">
                    <a:moveTo>
                      <a:pt x="112" y="12"/>
                    </a:moveTo>
                    <a:lnTo>
                      <a:pt x="108" y="46"/>
                    </a:lnTo>
                    <a:lnTo>
                      <a:pt x="105" y="46"/>
                    </a:lnTo>
                    <a:lnTo>
                      <a:pt x="103" y="63"/>
                    </a:lnTo>
                    <a:lnTo>
                      <a:pt x="112" y="64"/>
                    </a:lnTo>
                    <a:lnTo>
                      <a:pt x="110" y="81"/>
                    </a:lnTo>
                    <a:lnTo>
                      <a:pt x="115" y="81"/>
                    </a:lnTo>
                    <a:lnTo>
                      <a:pt x="112" y="114"/>
                    </a:lnTo>
                    <a:lnTo>
                      <a:pt x="112" y="115"/>
                    </a:lnTo>
                    <a:lnTo>
                      <a:pt x="73" y="112"/>
                    </a:lnTo>
                    <a:lnTo>
                      <a:pt x="73" y="110"/>
                    </a:lnTo>
                    <a:lnTo>
                      <a:pt x="27" y="105"/>
                    </a:lnTo>
                    <a:lnTo>
                      <a:pt x="2" y="102"/>
                    </a:lnTo>
                    <a:lnTo>
                      <a:pt x="0" y="100"/>
                    </a:lnTo>
                    <a:lnTo>
                      <a:pt x="5" y="88"/>
                    </a:lnTo>
                    <a:lnTo>
                      <a:pt x="2" y="85"/>
                    </a:lnTo>
                    <a:lnTo>
                      <a:pt x="2" y="61"/>
                    </a:lnTo>
                    <a:lnTo>
                      <a:pt x="3" y="51"/>
                    </a:lnTo>
                    <a:lnTo>
                      <a:pt x="8" y="42"/>
                    </a:lnTo>
                    <a:lnTo>
                      <a:pt x="19" y="34"/>
                    </a:lnTo>
                    <a:lnTo>
                      <a:pt x="24" y="25"/>
                    </a:lnTo>
                    <a:lnTo>
                      <a:pt x="29" y="25"/>
                    </a:lnTo>
                    <a:lnTo>
                      <a:pt x="37" y="29"/>
                    </a:lnTo>
                    <a:lnTo>
                      <a:pt x="41" y="22"/>
                    </a:lnTo>
                    <a:lnTo>
                      <a:pt x="51" y="27"/>
                    </a:lnTo>
                    <a:lnTo>
                      <a:pt x="64" y="27"/>
                    </a:lnTo>
                    <a:lnTo>
                      <a:pt x="71" y="27"/>
                    </a:lnTo>
                    <a:lnTo>
                      <a:pt x="75" y="22"/>
                    </a:lnTo>
                    <a:lnTo>
                      <a:pt x="81" y="24"/>
                    </a:lnTo>
                    <a:lnTo>
                      <a:pt x="83" y="19"/>
                    </a:lnTo>
                    <a:lnTo>
                      <a:pt x="90" y="19"/>
                    </a:lnTo>
                    <a:lnTo>
                      <a:pt x="102" y="0"/>
                    </a:lnTo>
                    <a:lnTo>
                      <a:pt x="103" y="2"/>
                    </a:lnTo>
                    <a:lnTo>
                      <a:pt x="107" y="3"/>
                    </a:lnTo>
                    <a:lnTo>
                      <a:pt x="107" y="12"/>
                    </a:lnTo>
                    <a:lnTo>
                      <a:pt x="112"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18" name="Freeform 3181"/>
              <p:cNvSpPr>
                <a:spLocks/>
              </p:cNvSpPr>
              <p:nvPr/>
            </p:nvSpPr>
            <p:spPr bwMode="auto">
              <a:xfrm>
                <a:off x="2717" y="1055"/>
                <a:ext cx="115" cy="115"/>
              </a:xfrm>
              <a:custGeom>
                <a:avLst/>
                <a:gdLst>
                  <a:gd name="T0" fmla="*/ 112 w 115"/>
                  <a:gd name="T1" fmla="*/ 12 h 115"/>
                  <a:gd name="T2" fmla="*/ 108 w 115"/>
                  <a:gd name="T3" fmla="*/ 46 h 115"/>
                  <a:gd name="T4" fmla="*/ 105 w 115"/>
                  <a:gd name="T5" fmla="*/ 46 h 115"/>
                  <a:gd name="T6" fmla="*/ 103 w 115"/>
                  <a:gd name="T7" fmla="*/ 63 h 115"/>
                  <a:gd name="T8" fmla="*/ 112 w 115"/>
                  <a:gd name="T9" fmla="*/ 64 h 115"/>
                  <a:gd name="T10" fmla="*/ 110 w 115"/>
                  <a:gd name="T11" fmla="*/ 81 h 115"/>
                  <a:gd name="T12" fmla="*/ 115 w 115"/>
                  <a:gd name="T13" fmla="*/ 81 h 115"/>
                  <a:gd name="T14" fmla="*/ 112 w 115"/>
                  <a:gd name="T15" fmla="*/ 114 h 115"/>
                  <a:gd name="T16" fmla="*/ 112 w 115"/>
                  <a:gd name="T17" fmla="*/ 115 h 115"/>
                  <a:gd name="T18" fmla="*/ 73 w 115"/>
                  <a:gd name="T19" fmla="*/ 112 h 115"/>
                  <a:gd name="T20" fmla="*/ 73 w 115"/>
                  <a:gd name="T21" fmla="*/ 110 h 115"/>
                  <a:gd name="T22" fmla="*/ 27 w 115"/>
                  <a:gd name="T23" fmla="*/ 105 h 115"/>
                  <a:gd name="T24" fmla="*/ 2 w 115"/>
                  <a:gd name="T25" fmla="*/ 102 h 115"/>
                  <a:gd name="T26" fmla="*/ 0 w 115"/>
                  <a:gd name="T27" fmla="*/ 100 h 115"/>
                  <a:gd name="T28" fmla="*/ 5 w 115"/>
                  <a:gd name="T29" fmla="*/ 88 h 115"/>
                  <a:gd name="T30" fmla="*/ 2 w 115"/>
                  <a:gd name="T31" fmla="*/ 85 h 115"/>
                  <a:gd name="T32" fmla="*/ 2 w 115"/>
                  <a:gd name="T33" fmla="*/ 61 h 115"/>
                  <a:gd name="T34" fmla="*/ 3 w 115"/>
                  <a:gd name="T35" fmla="*/ 51 h 115"/>
                  <a:gd name="T36" fmla="*/ 8 w 115"/>
                  <a:gd name="T37" fmla="*/ 42 h 115"/>
                  <a:gd name="T38" fmla="*/ 19 w 115"/>
                  <a:gd name="T39" fmla="*/ 34 h 115"/>
                  <a:gd name="T40" fmla="*/ 24 w 115"/>
                  <a:gd name="T41" fmla="*/ 25 h 115"/>
                  <a:gd name="T42" fmla="*/ 29 w 115"/>
                  <a:gd name="T43" fmla="*/ 25 h 115"/>
                  <a:gd name="T44" fmla="*/ 37 w 115"/>
                  <a:gd name="T45" fmla="*/ 29 h 115"/>
                  <a:gd name="T46" fmla="*/ 41 w 115"/>
                  <a:gd name="T47" fmla="*/ 22 h 115"/>
                  <a:gd name="T48" fmla="*/ 51 w 115"/>
                  <a:gd name="T49" fmla="*/ 27 h 115"/>
                  <a:gd name="T50" fmla="*/ 64 w 115"/>
                  <a:gd name="T51" fmla="*/ 27 h 115"/>
                  <a:gd name="T52" fmla="*/ 71 w 115"/>
                  <a:gd name="T53" fmla="*/ 27 h 115"/>
                  <a:gd name="T54" fmla="*/ 75 w 115"/>
                  <a:gd name="T55" fmla="*/ 22 h 115"/>
                  <a:gd name="T56" fmla="*/ 81 w 115"/>
                  <a:gd name="T57" fmla="*/ 24 h 115"/>
                  <a:gd name="T58" fmla="*/ 83 w 115"/>
                  <a:gd name="T59" fmla="*/ 19 h 115"/>
                  <a:gd name="T60" fmla="*/ 90 w 115"/>
                  <a:gd name="T61" fmla="*/ 19 h 115"/>
                  <a:gd name="T62" fmla="*/ 102 w 115"/>
                  <a:gd name="T63" fmla="*/ 0 h 115"/>
                  <a:gd name="T64" fmla="*/ 103 w 115"/>
                  <a:gd name="T65" fmla="*/ 2 h 115"/>
                  <a:gd name="T66" fmla="*/ 107 w 115"/>
                  <a:gd name="T67" fmla="*/ 3 h 115"/>
                  <a:gd name="T68" fmla="*/ 107 w 115"/>
                  <a:gd name="T69" fmla="*/ 12 h 115"/>
                  <a:gd name="T70" fmla="*/ 112 w 115"/>
                  <a:gd name="T71" fmla="*/ 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 h="115">
                    <a:moveTo>
                      <a:pt x="112" y="12"/>
                    </a:moveTo>
                    <a:lnTo>
                      <a:pt x="108" y="46"/>
                    </a:lnTo>
                    <a:lnTo>
                      <a:pt x="105" y="46"/>
                    </a:lnTo>
                    <a:lnTo>
                      <a:pt x="103" y="63"/>
                    </a:lnTo>
                    <a:lnTo>
                      <a:pt x="112" y="64"/>
                    </a:lnTo>
                    <a:lnTo>
                      <a:pt x="110" y="81"/>
                    </a:lnTo>
                    <a:lnTo>
                      <a:pt x="115" y="81"/>
                    </a:lnTo>
                    <a:lnTo>
                      <a:pt x="112" y="114"/>
                    </a:lnTo>
                    <a:lnTo>
                      <a:pt x="112" y="115"/>
                    </a:lnTo>
                    <a:lnTo>
                      <a:pt x="73" y="112"/>
                    </a:lnTo>
                    <a:lnTo>
                      <a:pt x="73" y="110"/>
                    </a:lnTo>
                    <a:lnTo>
                      <a:pt x="27" y="105"/>
                    </a:lnTo>
                    <a:lnTo>
                      <a:pt x="2" y="102"/>
                    </a:lnTo>
                    <a:lnTo>
                      <a:pt x="0" y="100"/>
                    </a:lnTo>
                    <a:lnTo>
                      <a:pt x="5" y="88"/>
                    </a:lnTo>
                    <a:lnTo>
                      <a:pt x="2" y="85"/>
                    </a:lnTo>
                    <a:lnTo>
                      <a:pt x="2" y="61"/>
                    </a:lnTo>
                    <a:lnTo>
                      <a:pt x="3" y="51"/>
                    </a:lnTo>
                    <a:lnTo>
                      <a:pt x="8" y="42"/>
                    </a:lnTo>
                    <a:lnTo>
                      <a:pt x="19" y="34"/>
                    </a:lnTo>
                    <a:lnTo>
                      <a:pt x="24" y="25"/>
                    </a:lnTo>
                    <a:lnTo>
                      <a:pt x="29" y="25"/>
                    </a:lnTo>
                    <a:lnTo>
                      <a:pt x="37" y="29"/>
                    </a:lnTo>
                    <a:lnTo>
                      <a:pt x="41" y="22"/>
                    </a:lnTo>
                    <a:lnTo>
                      <a:pt x="51" y="27"/>
                    </a:lnTo>
                    <a:lnTo>
                      <a:pt x="64" y="27"/>
                    </a:lnTo>
                    <a:lnTo>
                      <a:pt x="71" y="27"/>
                    </a:lnTo>
                    <a:lnTo>
                      <a:pt x="75" y="22"/>
                    </a:lnTo>
                    <a:lnTo>
                      <a:pt x="81" y="24"/>
                    </a:lnTo>
                    <a:lnTo>
                      <a:pt x="83" y="19"/>
                    </a:lnTo>
                    <a:lnTo>
                      <a:pt x="90" y="19"/>
                    </a:lnTo>
                    <a:lnTo>
                      <a:pt x="102" y="0"/>
                    </a:lnTo>
                    <a:lnTo>
                      <a:pt x="103" y="2"/>
                    </a:lnTo>
                    <a:lnTo>
                      <a:pt x="107" y="3"/>
                    </a:lnTo>
                    <a:lnTo>
                      <a:pt x="107" y="12"/>
                    </a:lnTo>
                    <a:lnTo>
                      <a:pt x="112"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19" name="Freeform 3182"/>
              <p:cNvSpPr>
                <a:spLocks/>
              </p:cNvSpPr>
              <p:nvPr/>
            </p:nvSpPr>
            <p:spPr bwMode="auto">
              <a:xfrm>
                <a:off x="2387" y="887"/>
                <a:ext cx="110" cy="83"/>
              </a:xfrm>
              <a:custGeom>
                <a:avLst/>
                <a:gdLst>
                  <a:gd name="T0" fmla="*/ 1 w 110"/>
                  <a:gd name="T1" fmla="*/ 0 h 83"/>
                  <a:gd name="T2" fmla="*/ 22 w 110"/>
                  <a:gd name="T3" fmla="*/ 4 h 83"/>
                  <a:gd name="T4" fmla="*/ 56 w 110"/>
                  <a:gd name="T5" fmla="*/ 10 h 83"/>
                  <a:gd name="T6" fmla="*/ 56 w 110"/>
                  <a:gd name="T7" fmla="*/ 10 h 83"/>
                  <a:gd name="T8" fmla="*/ 56 w 110"/>
                  <a:gd name="T9" fmla="*/ 10 h 83"/>
                  <a:gd name="T10" fmla="*/ 56 w 110"/>
                  <a:gd name="T11" fmla="*/ 10 h 83"/>
                  <a:gd name="T12" fmla="*/ 57 w 110"/>
                  <a:gd name="T13" fmla="*/ 10 h 83"/>
                  <a:gd name="T14" fmla="*/ 57 w 110"/>
                  <a:gd name="T15" fmla="*/ 10 h 83"/>
                  <a:gd name="T16" fmla="*/ 57 w 110"/>
                  <a:gd name="T17" fmla="*/ 10 h 83"/>
                  <a:gd name="T18" fmla="*/ 57 w 110"/>
                  <a:gd name="T19" fmla="*/ 10 h 83"/>
                  <a:gd name="T20" fmla="*/ 57 w 110"/>
                  <a:gd name="T21" fmla="*/ 10 h 83"/>
                  <a:gd name="T22" fmla="*/ 62 w 110"/>
                  <a:gd name="T23" fmla="*/ 10 h 83"/>
                  <a:gd name="T24" fmla="*/ 62 w 110"/>
                  <a:gd name="T25" fmla="*/ 10 h 83"/>
                  <a:gd name="T26" fmla="*/ 110 w 110"/>
                  <a:gd name="T27" fmla="*/ 19 h 83"/>
                  <a:gd name="T28" fmla="*/ 101 w 110"/>
                  <a:gd name="T29" fmla="*/ 71 h 83"/>
                  <a:gd name="T30" fmla="*/ 98 w 110"/>
                  <a:gd name="T31" fmla="*/ 70 h 83"/>
                  <a:gd name="T32" fmla="*/ 78 w 110"/>
                  <a:gd name="T33" fmla="*/ 66 h 83"/>
                  <a:gd name="T34" fmla="*/ 74 w 110"/>
                  <a:gd name="T35" fmla="*/ 83 h 83"/>
                  <a:gd name="T36" fmla="*/ 30 w 110"/>
                  <a:gd name="T37" fmla="*/ 75 h 83"/>
                  <a:gd name="T38" fmla="*/ 32 w 110"/>
                  <a:gd name="T39" fmla="*/ 68 h 83"/>
                  <a:gd name="T40" fmla="*/ 25 w 110"/>
                  <a:gd name="T41" fmla="*/ 60 h 83"/>
                  <a:gd name="T42" fmla="*/ 27 w 110"/>
                  <a:gd name="T43" fmla="*/ 51 h 83"/>
                  <a:gd name="T44" fmla="*/ 11 w 110"/>
                  <a:gd name="T45" fmla="*/ 41 h 83"/>
                  <a:gd name="T46" fmla="*/ 17 w 110"/>
                  <a:gd name="T47" fmla="*/ 29 h 83"/>
                  <a:gd name="T48" fmla="*/ 13 w 110"/>
                  <a:gd name="T49" fmla="*/ 17 h 83"/>
                  <a:gd name="T50" fmla="*/ 6 w 110"/>
                  <a:gd name="T51" fmla="*/ 16 h 83"/>
                  <a:gd name="T52" fmla="*/ 3 w 110"/>
                  <a:gd name="T53" fmla="*/ 19 h 83"/>
                  <a:gd name="T54" fmla="*/ 0 w 110"/>
                  <a:gd name="T55" fmla="*/ 10 h 83"/>
                  <a:gd name="T56" fmla="*/ 1 w 110"/>
                  <a:gd name="T57" fmla="*/ 9 h 83"/>
                  <a:gd name="T58" fmla="*/ 1 w 110"/>
                  <a:gd name="T5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0" h="83">
                    <a:moveTo>
                      <a:pt x="1" y="0"/>
                    </a:moveTo>
                    <a:lnTo>
                      <a:pt x="22" y="4"/>
                    </a:lnTo>
                    <a:lnTo>
                      <a:pt x="56" y="10"/>
                    </a:lnTo>
                    <a:lnTo>
                      <a:pt x="56" y="10"/>
                    </a:lnTo>
                    <a:lnTo>
                      <a:pt x="56" y="10"/>
                    </a:lnTo>
                    <a:lnTo>
                      <a:pt x="56" y="10"/>
                    </a:lnTo>
                    <a:lnTo>
                      <a:pt x="57" y="10"/>
                    </a:lnTo>
                    <a:lnTo>
                      <a:pt x="57" y="10"/>
                    </a:lnTo>
                    <a:lnTo>
                      <a:pt x="57" y="10"/>
                    </a:lnTo>
                    <a:lnTo>
                      <a:pt x="57" y="10"/>
                    </a:lnTo>
                    <a:lnTo>
                      <a:pt x="57" y="10"/>
                    </a:lnTo>
                    <a:lnTo>
                      <a:pt x="62" y="10"/>
                    </a:lnTo>
                    <a:lnTo>
                      <a:pt x="62" y="10"/>
                    </a:lnTo>
                    <a:lnTo>
                      <a:pt x="110" y="19"/>
                    </a:lnTo>
                    <a:lnTo>
                      <a:pt x="101" y="71"/>
                    </a:lnTo>
                    <a:lnTo>
                      <a:pt x="98" y="70"/>
                    </a:lnTo>
                    <a:lnTo>
                      <a:pt x="78" y="66"/>
                    </a:lnTo>
                    <a:lnTo>
                      <a:pt x="74" y="83"/>
                    </a:lnTo>
                    <a:lnTo>
                      <a:pt x="30" y="75"/>
                    </a:lnTo>
                    <a:lnTo>
                      <a:pt x="32" y="68"/>
                    </a:lnTo>
                    <a:lnTo>
                      <a:pt x="25" y="60"/>
                    </a:lnTo>
                    <a:lnTo>
                      <a:pt x="27" y="51"/>
                    </a:lnTo>
                    <a:lnTo>
                      <a:pt x="11" y="41"/>
                    </a:lnTo>
                    <a:lnTo>
                      <a:pt x="17" y="29"/>
                    </a:lnTo>
                    <a:lnTo>
                      <a:pt x="13" y="17"/>
                    </a:lnTo>
                    <a:lnTo>
                      <a:pt x="6" y="16"/>
                    </a:lnTo>
                    <a:lnTo>
                      <a:pt x="3" y="19"/>
                    </a:lnTo>
                    <a:lnTo>
                      <a:pt x="0" y="10"/>
                    </a:lnTo>
                    <a:lnTo>
                      <a:pt x="1" y="9"/>
                    </a:lnTo>
                    <a:lnTo>
                      <a:pt x="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20" name="Freeform 3183"/>
              <p:cNvSpPr>
                <a:spLocks/>
              </p:cNvSpPr>
              <p:nvPr/>
            </p:nvSpPr>
            <p:spPr bwMode="auto">
              <a:xfrm>
                <a:off x="2387" y="887"/>
                <a:ext cx="110" cy="83"/>
              </a:xfrm>
              <a:custGeom>
                <a:avLst/>
                <a:gdLst>
                  <a:gd name="T0" fmla="*/ 1 w 110"/>
                  <a:gd name="T1" fmla="*/ 0 h 83"/>
                  <a:gd name="T2" fmla="*/ 22 w 110"/>
                  <a:gd name="T3" fmla="*/ 4 h 83"/>
                  <a:gd name="T4" fmla="*/ 56 w 110"/>
                  <a:gd name="T5" fmla="*/ 10 h 83"/>
                  <a:gd name="T6" fmla="*/ 56 w 110"/>
                  <a:gd name="T7" fmla="*/ 10 h 83"/>
                  <a:gd name="T8" fmla="*/ 56 w 110"/>
                  <a:gd name="T9" fmla="*/ 10 h 83"/>
                  <a:gd name="T10" fmla="*/ 56 w 110"/>
                  <a:gd name="T11" fmla="*/ 10 h 83"/>
                  <a:gd name="T12" fmla="*/ 57 w 110"/>
                  <a:gd name="T13" fmla="*/ 10 h 83"/>
                  <a:gd name="T14" fmla="*/ 57 w 110"/>
                  <a:gd name="T15" fmla="*/ 10 h 83"/>
                  <a:gd name="T16" fmla="*/ 57 w 110"/>
                  <a:gd name="T17" fmla="*/ 10 h 83"/>
                  <a:gd name="T18" fmla="*/ 57 w 110"/>
                  <a:gd name="T19" fmla="*/ 10 h 83"/>
                  <a:gd name="T20" fmla="*/ 57 w 110"/>
                  <a:gd name="T21" fmla="*/ 10 h 83"/>
                  <a:gd name="T22" fmla="*/ 62 w 110"/>
                  <a:gd name="T23" fmla="*/ 10 h 83"/>
                  <a:gd name="T24" fmla="*/ 62 w 110"/>
                  <a:gd name="T25" fmla="*/ 10 h 83"/>
                  <a:gd name="T26" fmla="*/ 110 w 110"/>
                  <a:gd name="T27" fmla="*/ 19 h 83"/>
                  <a:gd name="T28" fmla="*/ 101 w 110"/>
                  <a:gd name="T29" fmla="*/ 71 h 83"/>
                  <a:gd name="T30" fmla="*/ 98 w 110"/>
                  <a:gd name="T31" fmla="*/ 70 h 83"/>
                  <a:gd name="T32" fmla="*/ 78 w 110"/>
                  <a:gd name="T33" fmla="*/ 66 h 83"/>
                  <a:gd name="T34" fmla="*/ 74 w 110"/>
                  <a:gd name="T35" fmla="*/ 83 h 83"/>
                  <a:gd name="T36" fmla="*/ 30 w 110"/>
                  <a:gd name="T37" fmla="*/ 75 h 83"/>
                  <a:gd name="T38" fmla="*/ 32 w 110"/>
                  <a:gd name="T39" fmla="*/ 68 h 83"/>
                  <a:gd name="T40" fmla="*/ 25 w 110"/>
                  <a:gd name="T41" fmla="*/ 60 h 83"/>
                  <a:gd name="T42" fmla="*/ 27 w 110"/>
                  <a:gd name="T43" fmla="*/ 51 h 83"/>
                  <a:gd name="T44" fmla="*/ 11 w 110"/>
                  <a:gd name="T45" fmla="*/ 41 h 83"/>
                  <a:gd name="T46" fmla="*/ 17 w 110"/>
                  <a:gd name="T47" fmla="*/ 29 h 83"/>
                  <a:gd name="T48" fmla="*/ 13 w 110"/>
                  <a:gd name="T49" fmla="*/ 17 h 83"/>
                  <a:gd name="T50" fmla="*/ 6 w 110"/>
                  <a:gd name="T51" fmla="*/ 16 h 83"/>
                  <a:gd name="T52" fmla="*/ 3 w 110"/>
                  <a:gd name="T53" fmla="*/ 19 h 83"/>
                  <a:gd name="T54" fmla="*/ 0 w 110"/>
                  <a:gd name="T55" fmla="*/ 10 h 83"/>
                  <a:gd name="T56" fmla="*/ 1 w 110"/>
                  <a:gd name="T57" fmla="*/ 9 h 83"/>
                  <a:gd name="T58" fmla="*/ 1 w 110"/>
                  <a:gd name="T5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0" h="83">
                    <a:moveTo>
                      <a:pt x="1" y="0"/>
                    </a:moveTo>
                    <a:lnTo>
                      <a:pt x="22" y="4"/>
                    </a:lnTo>
                    <a:lnTo>
                      <a:pt x="56" y="10"/>
                    </a:lnTo>
                    <a:lnTo>
                      <a:pt x="56" y="10"/>
                    </a:lnTo>
                    <a:lnTo>
                      <a:pt x="56" y="10"/>
                    </a:lnTo>
                    <a:lnTo>
                      <a:pt x="56" y="10"/>
                    </a:lnTo>
                    <a:lnTo>
                      <a:pt x="57" y="10"/>
                    </a:lnTo>
                    <a:lnTo>
                      <a:pt x="57" y="10"/>
                    </a:lnTo>
                    <a:lnTo>
                      <a:pt x="57" y="10"/>
                    </a:lnTo>
                    <a:lnTo>
                      <a:pt x="57" y="10"/>
                    </a:lnTo>
                    <a:lnTo>
                      <a:pt x="57" y="10"/>
                    </a:lnTo>
                    <a:lnTo>
                      <a:pt x="62" y="10"/>
                    </a:lnTo>
                    <a:lnTo>
                      <a:pt x="62" y="10"/>
                    </a:lnTo>
                    <a:lnTo>
                      <a:pt x="110" y="19"/>
                    </a:lnTo>
                    <a:lnTo>
                      <a:pt x="101" y="71"/>
                    </a:lnTo>
                    <a:lnTo>
                      <a:pt x="98" y="70"/>
                    </a:lnTo>
                    <a:lnTo>
                      <a:pt x="78" y="66"/>
                    </a:lnTo>
                    <a:lnTo>
                      <a:pt x="74" y="83"/>
                    </a:lnTo>
                    <a:lnTo>
                      <a:pt x="30" y="75"/>
                    </a:lnTo>
                    <a:lnTo>
                      <a:pt x="32" y="68"/>
                    </a:lnTo>
                    <a:lnTo>
                      <a:pt x="25" y="60"/>
                    </a:lnTo>
                    <a:lnTo>
                      <a:pt x="27" y="51"/>
                    </a:lnTo>
                    <a:lnTo>
                      <a:pt x="11" y="41"/>
                    </a:lnTo>
                    <a:lnTo>
                      <a:pt x="17" y="29"/>
                    </a:lnTo>
                    <a:lnTo>
                      <a:pt x="13" y="17"/>
                    </a:lnTo>
                    <a:lnTo>
                      <a:pt x="6" y="16"/>
                    </a:lnTo>
                    <a:lnTo>
                      <a:pt x="3" y="19"/>
                    </a:lnTo>
                    <a:lnTo>
                      <a:pt x="0" y="10"/>
                    </a:lnTo>
                    <a:lnTo>
                      <a:pt x="1" y="9"/>
                    </a:lnTo>
                    <a:lnTo>
                      <a:pt x="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21" name="Freeform 3184"/>
              <p:cNvSpPr>
                <a:spLocks/>
              </p:cNvSpPr>
              <p:nvPr/>
            </p:nvSpPr>
            <p:spPr bwMode="auto">
              <a:xfrm>
                <a:off x="2603" y="1155"/>
                <a:ext cx="55" cy="69"/>
              </a:xfrm>
              <a:custGeom>
                <a:avLst/>
                <a:gdLst>
                  <a:gd name="T0" fmla="*/ 53 w 55"/>
                  <a:gd name="T1" fmla="*/ 66 h 69"/>
                  <a:gd name="T2" fmla="*/ 45 w 55"/>
                  <a:gd name="T3" fmla="*/ 66 h 69"/>
                  <a:gd name="T4" fmla="*/ 14 w 55"/>
                  <a:gd name="T5" fmla="*/ 61 h 69"/>
                  <a:gd name="T6" fmla="*/ 12 w 55"/>
                  <a:gd name="T7" fmla="*/ 69 h 69"/>
                  <a:gd name="T8" fmla="*/ 0 w 55"/>
                  <a:gd name="T9" fmla="*/ 68 h 69"/>
                  <a:gd name="T10" fmla="*/ 0 w 55"/>
                  <a:gd name="T11" fmla="*/ 51 h 69"/>
                  <a:gd name="T12" fmla="*/ 16 w 55"/>
                  <a:gd name="T13" fmla="*/ 53 h 69"/>
                  <a:gd name="T14" fmla="*/ 22 w 55"/>
                  <a:gd name="T15" fmla="*/ 5 h 69"/>
                  <a:gd name="T16" fmla="*/ 24 w 55"/>
                  <a:gd name="T17" fmla="*/ 0 h 69"/>
                  <a:gd name="T18" fmla="*/ 46 w 55"/>
                  <a:gd name="T19" fmla="*/ 3 h 69"/>
                  <a:gd name="T20" fmla="*/ 46 w 55"/>
                  <a:gd name="T21" fmla="*/ 20 h 69"/>
                  <a:gd name="T22" fmla="*/ 51 w 55"/>
                  <a:gd name="T23" fmla="*/ 22 h 69"/>
                  <a:gd name="T24" fmla="*/ 51 w 55"/>
                  <a:gd name="T25" fmla="*/ 42 h 69"/>
                  <a:gd name="T26" fmla="*/ 55 w 55"/>
                  <a:gd name="T27" fmla="*/ 53 h 69"/>
                  <a:gd name="T28" fmla="*/ 53 w 55"/>
                  <a:gd name="T2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69">
                    <a:moveTo>
                      <a:pt x="53" y="66"/>
                    </a:moveTo>
                    <a:lnTo>
                      <a:pt x="45" y="66"/>
                    </a:lnTo>
                    <a:lnTo>
                      <a:pt x="14" y="61"/>
                    </a:lnTo>
                    <a:lnTo>
                      <a:pt x="12" y="69"/>
                    </a:lnTo>
                    <a:lnTo>
                      <a:pt x="0" y="68"/>
                    </a:lnTo>
                    <a:lnTo>
                      <a:pt x="0" y="51"/>
                    </a:lnTo>
                    <a:lnTo>
                      <a:pt x="16" y="53"/>
                    </a:lnTo>
                    <a:lnTo>
                      <a:pt x="22" y="5"/>
                    </a:lnTo>
                    <a:lnTo>
                      <a:pt x="24" y="0"/>
                    </a:lnTo>
                    <a:lnTo>
                      <a:pt x="46" y="3"/>
                    </a:lnTo>
                    <a:lnTo>
                      <a:pt x="46" y="20"/>
                    </a:lnTo>
                    <a:lnTo>
                      <a:pt x="51" y="22"/>
                    </a:lnTo>
                    <a:lnTo>
                      <a:pt x="51" y="42"/>
                    </a:lnTo>
                    <a:lnTo>
                      <a:pt x="55" y="53"/>
                    </a:lnTo>
                    <a:lnTo>
                      <a:pt x="53" y="6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22" name="Freeform 3185"/>
              <p:cNvSpPr>
                <a:spLocks/>
              </p:cNvSpPr>
              <p:nvPr/>
            </p:nvSpPr>
            <p:spPr bwMode="auto">
              <a:xfrm>
                <a:off x="2603" y="1155"/>
                <a:ext cx="55" cy="69"/>
              </a:xfrm>
              <a:custGeom>
                <a:avLst/>
                <a:gdLst>
                  <a:gd name="T0" fmla="*/ 53 w 55"/>
                  <a:gd name="T1" fmla="*/ 66 h 69"/>
                  <a:gd name="T2" fmla="*/ 45 w 55"/>
                  <a:gd name="T3" fmla="*/ 66 h 69"/>
                  <a:gd name="T4" fmla="*/ 14 w 55"/>
                  <a:gd name="T5" fmla="*/ 61 h 69"/>
                  <a:gd name="T6" fmla="*/ 12 w 55"/>
                  <a:gd name="T7" fmla="*/ 69 h 69"/>
                  <a:gd name="T8" fmla="*/ 0 w 55"/>
                  <a:gd name="T9" fmla="*/ 68 h 69"/>
                  <a:gd name="T10" fmla="*/ 0 w 55"/>
                  <a:gd name="T11" fmla="*/ 51 h 69"/>
                  <a:gd name="T12" fmla="*/ 16 w 55"/>
                  <a:gd name="T13" fmla="*/ 53 h 69"/>
                  <a:gd name="T14" fmla="*/ 22 w 55"/>
                  <a:gd name="T15" fmla="*/ 5 h 69"/>
                  <a:gd name="T16" fmla="*/ 24 w 55"/>
                  <a:gd name="T17" fmla="*/ 0 h 69"/>
                  <a:gd name="T18" fmla="*/ 46 w 55"/>
                  <a:gd name="T19" fmla="*/ 3 h 69"/>
                  <a:gd name="T20" fmla="*/ 46 w 55"/>
                  <a:gd name="T21" fmla="*/ 20 h 69"/>
                  <a:gd name="T22" fmla="*/ 51 w 55"/>
                  <a:gd name="T23" fmla="*/ 22 h 69"/>
                  <a:gd name="T24" fmla="*/ 51 w 55"/>
                  <a:gd name="T25" fmla="*/ 42 h 69"/>
                  <a:gd name="T26" fmla="*/ 55 w 55"/>
                  <a:gd name="T27" fmla="*/ 53 h 69"/>
                  <a:gd name="T28" fmla="*/ 53 w 55"/>
                  <a:gd name="T2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69">
                    <a:moveTo>
                      <a:pt x="53" y="66"/>
                    </a:moveTo>
                    <a:lnTo>
                      <a:pt x="45" y="66"/>
                    </a:lnTo>
                    <a:lnTo>
                      <a:pt x="14" y="61"/>
                    </a:lnTo>
                    <a:lnTo>
                      <a:pt x="12" y="69"/>
                    </a:lnTo>
                    <a:lnTo>
                      <a:pt x="0" y="68"/>
                    </a:lnTo>
                    <a:lnTo>
                      <a:pt x="0" y="51"/>
                    </a:lnTo>
                    <a:lnTo>
                      <a:pt x="16" y="53"/>
                    </a:lnTo>
                    <a:lnTo>
                      <a:pt x="22" y="5"/>
                    </a:lnTo>
                    <a:lnTo>
                      <a:pt x="24" y="0"/>
                    </a:lnTo>
                    <a:lnTo>
                      <a:pt x="46" y="3"/>
                    </a:lnTo>
                    <a:lnTo>
                      <a:pt x="46" y="20"/>
                    </a:lnTo>
                    <a:lnTo>
                      <a:pt x="51" y="22"/>
                    </a:lnTo>
                    <a:lnTo>
                      <a:pt x="51" y="42"/>
                    </a:lnTo>
                    <a:lnTo>
                      <a:pt x="55" y="53"/>
                    </a:lnTo>
                    <a:lnTo>
                      <a:pt x="53" y="6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23" name="Freeform 3186"/>
              <p:cNvSpPr>
                <a:spLocks/>
              </p:cNvSpPr>
              <p:nvPr/>
            </p:nvSpPr>
            <p:spPr bwMode="auto">
              <a:xfrm>
                <a:off x="2348" y="1108"/>
                <a:ext cx="59" cy="86"/>
              </a:xfrm>
              <a:custGeom>
                <a:avLst/>
                <a:gdLst>
                  <a:gd name="T0" fmla="*/ 44 w 59"/>
                  <a:gd name="T1" fmla="*/ 0 h 86"/>
                  <a:gd name="T2" fmla="*/ 54 w 59"/>
                  <a:gd name="T3" fmla="*/ 15 h 86"/>
                  <a:gd name="T4" fmla="*/ 59 w 59"/>
                  <a:gd name="T5" fmla="*/ 13 h 86"/>
                  <a:gd name="T6" fmla="*/ 50 w 59"/>
                  <a:gd name="T7" fmla="*/ 59 h 86"/>
                  <a:gd name="T8" fmla="*/ 49 w 59"/>
                  <a:gd name="T9" fmla="*/ 64 h 86"/>
                  <a:gd name="T10" fmla="*/ 35 w 59"/>
                  <a:gd name="T11" fmla="*/ 61 h 86"/>
                  <a:gd name="T12" fmla="*/ 32 w 59"/>
                  <a:gd name="T13" fmla="*/ 77 h 86"/>
                  <a:gd name="T14" fmla="*/ 15 w 59"/>
                  <a:gd name="T15" fmla="*/ 86 h 86"/>
                  <a:gd name="T16" fmla="*/ 8 w 59"/>
                  <a:gd name="T17" fmla="*/ 83 h 86"/>
                  <a:gd name="T18" fmla="*/ 3 w 59"/>
                  <a:gd name="T19" fmla="*/ 72 h 86"/>
                  <a:gd name="T20" fmla="*/ 0 w 59"/>
                  <a:gd name="T21" fmla="*/ 72 h 86"/>
                  <a:gd name="T22" fmla="*/ 5 w 59"/>
                  <a:gd name="T23" fmla="*/ 66 h 86"/>
                  <a:gd name="T24" fmla="*/ 1 w 59"/>
                  <a:gd name="T25" fmla="*/ 55 h 86"/>
                  <a:gd name="T26" fmla="*/ 6 w 59"/>
                  <a:gd name="T27" fmla="*/ 50 h 86"/>
                  <a:gd name="T28" fmla="*/ 5 w 59"/>
                  <a:gd name="T29" fmla="*/ 25 h 86"/>
                  <a:gd name="T30" fmla="*/ 10 w 59"/>
                  <a:gd name="T31" fmla="*/ 18 h 86"/>
                  <a:gd name="T32" fmla="*/ 10 w 59"/>
                  <a:gd name="T33" fmla="*/ 11 h 86"/>
                  <a:gd name="T34" fmla="*/ 20 w 59"/>
                  <a:gd name="T35" fmla="*/ 13 h 86"/>
                  <a:gd name="T36" fmla="*/ 20 w 59"/>
                  <a:gd name="T37" fmla="*/ 8 h 86"/>
                  <a:gd name="T38" fmla="*/ 32 w 59"/>
                  <a:gd name="T39" fmla="*/ 6 h 86"/>
                  <a:gd name="T40" fmla="*/ 34 w 59"/>
                  <a:gd name="T41" fmla="*/ 1 h 86"/>
                  <a:gd name="T42" fmla="*/ 44 w 59"/>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86">
                    <a:moveTo>
                      <a:pt x="44" y="0"/>
                    </a:moveTo>
                    <a:lnTo>
                      <a:pt x="54" y="15"/>
                    </a:lnTo>
                    <a:lnTo>
                      <a:pt x="59" y="13"/>
                    </a:lnTo>
                    <a:lnTo>
                      <a:pt x="50" y="59"/>
                    </a:lnTo>
                    <a:lnTo>
                      <a:pt x="49" y="64"/>
                    </a:lnTo>
                    <a:lnTo>
                      <a:pt x="35" y="61"/>
                    </a:lnTo>
                    <a:lnTo>
                      <a:pt x="32" y="77"/>
                    </a:lnTo>
                    <a:lnTo>
                      <a:pt x="15" y="86"/>
                    </a:lnTo>
                    <a:lnTo>
                      <a:pt x="8" y="83"/>
                    </a:lnTo>
                    <a:lnTo>
                      <a:pt x="3" y="72"/>
                    </a:lnTo>
                    <a:lnTo>
                      <a:pt x="0" y="72"/>
                    </a:lnTo>
                    <a:lnTo>
                      <a:pt x="5" y="66"/>
                    </a:lnTo>
                    <a:lnTo>
                      <a:pt x="1" y="55"/>
                    </a:lnTo>
                    <a:lnTo>
                      <a:pt x="6" y="50"/>
                    </a:lnTo>
                    <a:lnTo>
                      <a:pt x="5" y="25"/>
                    </a:lnTo>
                    <a:lnTo>
                      <a:pt x="10" y="18"/>
                    </a:lnTo>
                    <a:lnTo>
                      <a:pt x="10" y="11"/>
                    </a:lnTo>
                    <a:lnTo>
                      <a:pt x="20" y="13"/>
                    </a:lnTo>
                    <a:lnTo>
                      <a:pt x="20" y="8"/>
                    </a:lnTo>
                    <a:lnTo>
                      <a:pt x="32" y="6"/>
                    </a:lnTo>
                    <a:lnTo>
                      <a:pt x="34" y="1"/>
                    </a:lnTo>
                    <a:lnTo>
                      <a:pt x="4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24" name="Freeform 3187"/>
              <p:cNvSpPr>
                <a:spLocks/>
              </p:cNvSpPr>
              <p:nvPr/>
            </p:nvSpPr>
            <p:spPr bwMode="auto">
              <a:xfrm>
                <a:off x="2348" y="1108"/>
                <a:ext cx="59" cy="86"/>
              </a:xfrm>
              <a:custGeom>
                <a:avLst/>
                <a:gdLst>
                  <a:gd name="T0" fmla="*/ 44 w 59"/>
                  <a:gd name="T1" fmla="*/ 0 h 86"/>
                  <a:gd name="T2" fmla="*/ 54 w 59"/>
                  <a:gd name="T3" fmla="*/ 15 h 86"/>
                  <a:gd name="T4" fmla="*/ 59 w 59"/>
                  <a:gd name="T5" fmla="*/ 13 h 86"/>
                  <a:gd name="T6" fmla="*/ 50 w 59"/>
                  <a:gd name="T7" fmla="*/ 59 h 86"/>
                  <a:gd name="T8" fmla="*/ 49 w 59"/>
                  <a:gd name="T9" fmla="*/ 64 h 86"/>
                  <a:gd name="T10" fmla="*/ 35 w 59"/>
                  <a:gd name="T11" fmla="*/ 61 h 86"/>
                  <a:gd name="T12" fmla="*/ 32 w 59"/>
                  <a:gd name="T13" fmla="*/ 77 h 86"/>
                  <a:gd name="T14" fmla="*/ 15 w 59"/>
                  <a:gd name="T15" fmla="*/ 86 h 86"/>
                  <a:gd name="T16" fmla="*/ 8 w 59"/>
                  <a:gd name="T17" fmla="*/ 83 h 86"/>
                  <a:gd name="T18" fmla="*/ 3 w 59"/>
                  <a:gd name="T19" fmla="*/ 72 h 86"/>
                  <a:gd name="T20" fmla="*/ 0 w 59"/>
                  <a:gd name="T21" fmla="*/ 72 h 86"/>
                  <a:gd name="T22" fmla="*/ 5 w 59"/>
                  <a:gd name="T23" fmla="*/ 66 h 86"/>
                  <a:gd name="T24" fmla="*/ 1 w 59"/>
                  <a:gd name="T25" fmla="*/ 55 h 86"/>
                  <a:gd name="T26" fmla="*/ 6 w 59"/>
                  <a:gd name="T27" fmla="*/ 50 h 86"/>
                  <a:gd name="T28" fmla="*/ 5 w 59"/>
                  <a:gd name="T29" fmla="*/ 25 h 86"/>
                  <a:gd name="T30" fmla="*/ 10 w 59"/>
                  <a:gd name="T31" fmla="*/ 18 h 86"/>
                  <a:gd name="T32" fmla="*/ 10 w 59"/>
                  <a:gd name="T33" fmla="*/ 11 h 86"/>
                  <a:gd name="T34" fmla="*/ 20 w 59"/>
                  <a:gd name="T35" fmla="*/ 13 h 86"/>
                  <a:gd name="T36" fmla="*/ 20 w 59"/>
                  <a:gd name="T37" fmla="*/ 8 h 86"/>
                  <a:gd name="T38" fmla="*/ 32 w 59"/>
                  <a:gd name="T39" fmla="*/ 6 h 86"/>
                  <a:gd name="T40" fmla="*/ 34 w 59"/>
                  <a:gd name="T41" fmla="*/ 1 h 86"/>
                  <a:gd name="T42" fmla="*/ 44 w 59"/>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86">
                    <a:moveTo>
                      <a:pt x="44" y="0"/>
                    </a:moveTo>
                    <a:lnTo>
                      <a:pt x="54" y="15"/>
                    </a:lnTo>
                    <a:lnTo>
                      <a:pt x="59" y="13"/>
                    </a:lnTo>
                    <a:lnTo>
                      <a:pt x="50" y="59"/>
                    </a:lnTo>
                    <a:lnTo>
                      <a:pt x="49" y="64"/>
                    </a:lnTo>
                    <a:lnTo>
                      <a:pt x="35" y="61"/>
                    </a:lnTo>
                    <a:lnTo>
                      <a:pt x="32" y="77"/>
                    </a:lnTo>
                    <a:lnTo>
                      <a:pt x="15" y="86"/>
                    </a:lnTo>
                    <a:lnTo>
                      <a:pt x="8" y="83"/>
                    </a:lnTo>
                    <a:lnTo>
                      <a:pt x="3" y="72"/>
                    </a:lnTo>
                    <a:lnTo>
                      <a:pt x="0" y="72"/>
                    </a:lnTo>
                    <a:lnTo>
                      <a:pt x="5" y="66"/>
                    </a:lnTo>
                    <a:lnTo>
                      <a:pt x="1" y="55"/>
                    </a:lnTo>
                    <a:lnTo>
                      <a:pt x="6" y="50"/>
                    </a:lnTo>
                    <a:lnTo>
                      <a:pt x="5" y="25"/>
                    </a:lnTo>
                    <a:lnTo>
                      <a:pt x="10" y="18"/>
                    </a:lnTo>
                    <a:lnTo>
                      <a:pt x="10" y="11"/>
                    </a:lnTo>
                    <a:lnTo>
                      <a:pt x="20" y="13"/>
                    </a:lnTo>
                    <a:lnTo>
                      <a:pt x="20" y="8"/>
                    </a:lnTo>
                    <a:lnTo>
                      <a:pt x="32" y="6"/>
                    </a:lnTo>
                    <a:lnTo>
                      <a:pt x="34" y="1"/>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25" name="Freeform 3188"/>
              <p:cNvSpPr>
                <a:spLocks/>
              </p:cNvSpPr>
              <p:nvPr/>
            </p:nvSpPr>
            <p:spPr bwMode="auto">
              <a:xfrm>
                <a:off x="2568" y="921"/>
                <a:ext cx="85" cy="95"/>
              </a:xfrm>
              <a:custGeom>
                <a:avLst/>
                <a:gdLst>
                  <a:gd name="T0" fmla="*/ 85 w 85"/>
                  <a:gd name="T1" fmla="*/ 10 h 95"/>
                  <a:gd name="T2" fmla="*/ 83 w 85"/>
                  <a:gd name="T3" fmla="*/ 19 h 95"/>
                  <a:gd name="T4" fmla="*/ 78 w 85"/>
                  <a:gd name="T5" fmla="*/ 53 h 95"/>
                  <a:gd name="T6" fmla="*/ 80 w 85"/>
                  <a:gd name="T7" fmla="*/ 58 h 95"/>
                  <a:gd name="T8" fmla="*/ 78 w 85"/>
                  <a:gd name="T9" fmla="*/ 65 h 95"/>
                  <a:gd name="T10" fmla="*/ 76 w 85"/>
                  <a:gd name="T11" fmla="*/ 65 h 95"/>
                  <a:gd name="T12" fmla="*/ 71 w 85"/>
                  <a:gd name="T13" fmla="*/ 80 h 95"/>
                  <a:gd name="T14" fmla="*/ 69 w 85"/>
                  <a:gd name="T15" fmla="*/ 95 h 95"/>
                  <a:gd name="T16" fmla="*/ 59 w 85"/>
                  <a:gd name="T17" fmla="*/ 93 h 95"/>
                  <a:gd name="T18" fmla="*/ 59 w 85"/>
                  <a:gd name="T19" fmla="*/ 85 h 95"/>
                  <a:gd name="T20" fmla="*/ 52 w 85"/>
                  <a:gd name="T21" fmla="*/ 85 h 95"/>
                  <a:gd name="T22" fmla="*/ 54 w 85"/>
                  <a:gd name="T23" fmla="*/ 76 h 95"/>
                  <a:gd name="T24" fmla="*/ 8 w 85"/>
                  <a:gd name="T25" fmla="*/ 70 h 95"/>
                  <a:gd name="T26" fmla="*/ 7 w 85"/>
                  <a:gd name="T27" fmla="*/ 78 h 95"/>
                  <a:gd name="T28" fmla="*/ 0 w 85"/>
                  <a:gd name="T29" fmla="*/ 76 h 95"/>
                  <a:gd name="T30" fmla="*/ 12 w 85"/>
                  <a:gd name="T31" fmla="*/ 0 h 95"/>
                  <a:gd name="T32" fmla="*/ 42 w 85"/>
                  <a:gd name="T33" fmla="*/ 4 h 95"/>
                  <a:gd name="T34" fmla="*/ 42 w 85"/>
                  <a:gd name="T35" fmla="*/ 4 h 95"/>
                  <a:gd name="T36" fmla="*/ 46 w 85"/>
                  <a:gd name="T37" fmla="*/ 5 h 95"/>
                  <a:gd name="T38" fmla="*/ 56 w 85"/>
                  <a:gd name="T39" fmla="*/ 5 h 95"/>
                  <a:gd name="T40" fmla="*/ 85 w 85"/>
                  <a:gd name="T41" fmla="*/ 1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95">
                    <a:moveTo>
                      <a:pt x="85" y="10"/>
                    </a:moveTo>
                    <a:lnTo>
                      <a:pt x="83" y="19"/>
                    </a:lnTo>
                    <a:lnTo>
                      <a:pt x="78" y="53"/>
                    </a:lnTo>
                    <a:lnTo>
                      <a:pt x="80" y="58"/>
                    </a:lnTo>
                    <a:lnTo>
                      <a:pt x="78" y="65"/>
                    </a:lnTo>
                    <a:lnTo>
                      <a:pt x="76" y="65"/>
                    </a:lnTo>
                    <a:lnTo>
                      <a:pt x="71" y="80"/>
                    </a:lnTo>
                    <a:lnTo>
                      <a:pt x="69" y="95"/>
                    </a:lnTo>
                    <a:lnTo>
                      <a:pt x="59" y="93"/>
                    </a:lnTo>
                    <a:lnTo>
                      <a:pt x="59" y="85"/>
                    </a:lnTo>
                    <a:lnTo>
                      <a:pt x="52" y="85"/>
                    </a:lnTo>
                    <a:lnTo>
                      <a:pt x="54" y="76"/>
                    </a:lnTo>
                    <a:lnTo>
                      <a:pt x="8" y="70"/>
                    </a:lnTo>
                    <a:lnTo>
                      <a:pt x="7" y="78"/>
                    </a:lnTo>
                    <a:lnTo>
                      <a:pt x="0" y="76"/>
                    </a:lnTo>
                    <a:lnTo>
                      <a:pt x="12" y="0"/>
                    </a:lnTo>
                    <a:lnTo>
                      <a:pt x="42" y="4"/>
                    </a:lnTo>
                    <a:lnTo>
                      <a:pt x="42" y="4"/>
                    </a:lnTo>
                    <a:lnTo>
                      <a:pt x="46" y="5"/>
                    </a:lnTo>
                    <a:lnTo>
                      <a:pt x="56" y="5"/>
                    </a:lnTo>
                    <a:lnTo>
                      <a:pt x="85"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26" name="Freeform 3189"/>
              <p:cNvSpPr>
                <a:spLocks/>
              </p:cNvSpPr>
              <p:nvPr/>
            </p:nvSpPr>
            <p:spPr bwMode="auto">
              <a:xfrm>
                <a:off x="2568" y="921"/>
                <a:ext cx="85" cy="95"/>
              </a:xfrm>
              <a:custGeom>
                <a:avLst/>
                <a:gdLst>
                  <a:gd name="T0" fmla="*/ 85 w 85"/>
                  <a:gd name="T1" fmla="*/ 10 h 95"/>
                  <a:gd name="T2" fmla="*/ 83 w 85"/>
                  <a:gd name="T3" fmla="*/ 19 h 95"/>
                  <a:gd name="T4" fmla="*/ 78 w 85"/>
                  <a:gd name="T5" fmla="*/ 53 h 95"/>
                  <a:gd name="T6" fmla="*/ 80 w 85"/>
                  <a:gd name="T7" fmla="*/ 58 h 95"/>
                  <a:gd name="T8" fmla="*/ 78 w 85"/>
                  <a:gd name="T9" fmla="*/ 65 h 95"/>
                  <a:gd name="T10" fmla="*/ 76 w 85"/>
                  <a:gd name="T11" fmla="*/ 65 h 95"/>
                  <a:gd name="T12" fmla="*/ 71 w 85"/>
                  <a:gd name="T13" fmla="*/ 80 h 95"/>
                  <a:gd name="T14" fmla="*/ 69 w 85"/>
                  <a:gd name="T15" fmla="*/ 95 h 95"/>
                  <a:gd name="T16" fmla="*/ 59 w 85"/>
                  <a:gd name="T17" fmla="*/ 93 h 95"/>
                  <a:gd name="T18" fmla="*/ 59 w 85"/>
                  <a:gd name="T19" fmla="*/ 85 h 95"/>
                  <a:gd name="T20" fmla="*/ 52 w 85"/>
                  <a:gd name="T21" fmla="*/ 85 h 95"/>
                  <a:gd name="T22" fmla="*/ 54 w 85"/>
                  <a:gd name="T23" fmla="*/ 76 h 95"/>
                  <a:gd name="T24" fmla="*/ 8 w 85"/>
                  <a:gd name="T25" fmla="*/ 70 h 95"/>
                  <a:gd name="T26" fmla="*/ 7 w 85"/>
                  <a:gd name="T27" fmla="*/ 78 h 95"/>
                  <a:gd name="T28" fmla="*/ 0 w 85"/>
                  <a:gd name="T29" fmla="*/ 76 h 95"/>
                  <a:gd name="T30" fmla="*/ 12 w 85"/>
                  <a:gd name="T31" fmla="*/ 0 h 95"/>
                  <a:gd name="T32" fmla="*/ 42 w 85"/>
                  <a:gd name="T33" fmla="*/ 4 h 95"/>
                  <a:gd name="T34" fmla="*/ 42 w 85"/>
                  <a:gd name="T35" fmla="*/ 4 h 95"/>
                  <a:gd name="T36" fmla="*/ 46 w 85"/>
                  <a:gd name="T37" fmla="*/ 5 h 95"/>
                  <a:gd name="T38" fmla="*/ 56 w 85"/>
                  <a:gd name="T39" fmla="*/ 5 h 95"/>
                  <a:gd name="T40" fmla="*/ 85 w 85"/>
                  <a:gd name="T41" fmla="*/ 1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95">
                    <a:moveTo>
                      <a:pt x="85" y="10"/>
                    </a:moveTo>
                    <a:lnTo>
                      <a:pt x="83" y="19"/>
                    </a:lnTo>
                    <a:lnTo>
                      <a:pt x="78" y="53"/>
                    </a:lnTo>
                    <a:lnTo>
                      <a:pt x="80" y="58"/>
                    </a:lnTo>
                    <a:lnTo>
                      <a:pt x="78" y="65"/>
                    </a:lnTo>
                    <a:lnTo>
                      <a:pt x="76" y="65"/>
                    </a:lnTo>
                    <a:lnTo>
                      <a:pt x="71" y="80"/>
                    </a:lnTo>
                    <a:lnTo>
                      <a:pt x="69" y="95"/>
                    </a:lnTo>
                    <a:lnTo>
                      <a:pt x="59" y="93"/>
                    </a:lnTo>
                    <a:lnTo>
                      <a:pt x="59" y="85"/>
                    </a:lnTo>
                    <a:lnTo>
                      <a:pt x="52" y="85"/>
                    </a:lnTo>
                    <a:lnTo>
                      <a:pt x="54" y="76"/>
                    </a:lnTo>
                    <a:lnTo>
                      <a:pt x="8" y="70"/>
                    </a:lnTo>
                    <a:lnTo>
                      <a:pt x="7" y="78"/>
                    </a:lnTo>
                    <a:lnTo>
                      <a:pt x="0" y="76"/>
                    </a:lnTo>
                    <a:lnTo>
                      <a:pt x="12" y="0"/>
                    </a:lnTo>
                    <a:lnTo>
                      <a:pt x="42" y="4"/>
                    </a:lnTo>
                    <a:lnTo>
                      <a:pt x="42" y="4"/>
                    </a:lnTo>
                    <a:lnTo>
                      <a:pt x="46" y="5"/>
                    </a:lnTo>
                    <a:lnTo>
                      <a:pt x="56" y="5"/>
                    </a:lnTo>
                    <a:lnTo>
                      <a:pt x="85"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27" name="Freeform 3190"/>
              <p:cNvSpPr>
                <a:spLocks/>
              </p:cNvSpPr>
              <p:nvPr/>
            </p:nvSpPr>
            <p:spPr bwMode="auto">
              <a:xfrm>
                <a:off x="2424" y="1148"/>
                <a:ext cx="56" cy="80"/>
              </a:xfrm>
              <a:custGeom>
                <a:avLst/>
                <a:gdLst>
                  <a:gd name="T0" fmla="*/ 56 w 56"/>
                  <a:gd name="T1" fmla="*/ 2 h 80"/>
                  <a:gd name="T2" fmla="*/ 47 w 56"/>
                  <a:gd name="T3" fmla="*/ 54 h 80"/>
                  <a:gd name="T4" fmla="*/ 54 w 56"/>
                  <a:gd name="T5" fmla="*/ 54 h 80"/>
                  <a:gd name="T6" fmla="*/ 51 w 56"/>
                  <a:gd name="T7" fmla="*/ 76 h 80"/>
                  <a:gd name="T8" fmla="*/ 41 w 56"/>
                  <a:gd name="T9" fmla="*/ 78 h 80"/>
                  <a:gd name="T10" fmla="*/ 34 w 56"/>
                  <a:gd name="T11" fmla="*/ 71 h 80"/>
                  <a:gd name="T12" fmla="*/ 24 w 56"/>
                  <a:gd name="T13" fmla="*/ 71 h 80"/>
                  <a:gd name="T14" fmla="*/ 17 w 56"/>
                  <a:gd name="T15" fmla="*/ 80 h 80"/>
                  <a:gd name="T16" fmla="*/ 5 w 56"/>
                  <a:gd name="T17" fmla="*/ 70 h 80"/>
                  <a:gd name="T18" fmla="*/ 5 w 56"/>
                  <a:gd name="T19" fmla="*/ 32 h 80"/>
                  <a:gd name="T20" fmla="*/ 0 w 56"/>
                  <a:gd name="T21" fmla="*/ 32 h 80"/>
                  <a:gd name="T22" fmla="*/ 3 w 56"/>
                  <a:gd name="T23" fmla="*/ 24 h 80"/>
                  <a:gd name="T24" fmla="*/ 20 w 56"/>
                  <a:gd name="T25" fmla="*/ 12 h 80"/>
                  <a:gd name="T26" fmla="*/ 30 w 56"/>
                  <a:gd name="T27" fmla="*/ 9 h 80"/>
                  <a:gd name="T28" fmla="*/ 30 w 56"/>
                  <a:gd name="T29" fmla="*/ 5 h 80"/>
                  <a:gd name="T30" fmla="*/ 41 w 56"/>
                  <a:gd name="T31" fmla="*/ 0 h 80"/>
                  <a:gd name="T32" fmla="*/ 56 w 56"/>
                  <a:gd name="T33"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80">
                    <a:moveTo>
                      <a:pt x="56" y="2"/>
                    </a:moveTo>
                    <a:lnTo>
                      <a:pt x="47" y="54"/>
                    </a:lnTo>
                    <a:lnTo>
                      <a:pt x="54" y="54"/>
                    </a:lnTo>
                    <a:lnTo>
                      <a:pt x="51" y="76"/>
                    </a:lnTo>
                    <a:lnTo>
                      <a:pt x="41" y="78"/>
                    </a:lnTo>
                    <a:lnTo>
                      <a:pt x="34" y="71"/>
                    </a:lnTo>
                    <a:lnTo>
                      <a:pt x="24" y="71"/>
                    </a:lnTo>
                    <a:lnTo>
                      <a:pt x="17" y="80"/>
                    </a:lnTo>
                    <a:lnTo>
                      <a:pt x="5" y="70"/>
                    </a:lnTo>
                    <a:lnTo>
                      <a:pt x="5" y="32"/>
                    </a:lnTo>
                    <a:lnTo>
                      <a:pt x="0" y="32"/>
                    </a:lnTo>
                    <a:lnTo>
                      <a:pt x="3" y="24"/>
                    </a:lnTo>
                    <a:lnTo>
                      <a:pt x="20" y="12"/>
                    </a:lnTo>
                    <a:lnTo>
                      <a:pt x="30" y="9"/>
                    </a:lnTo>
                    <a:lnTo>
                      <a:pt x="30" y="5"/>
                    </a:lnTo>
                    <a:lnTo>
                      <a:pt x="41" y="0"/>
                    </a:lnTo>
                    <a:lnTo>
                      <a:pt x="56"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28" name="Freeform 3191"/>
              <p:cNvSpPr>
                <a:spLocks/>
              </p:cNvSpPr>
              <p:nvPr/>
            </p:nvSpPr>
            <p:spPr bwMode="auto">
              <a:xfrm>
                <a:off x="2424" y="1148"/>
                <a:ext cx="56" cy="80"/>
              </a:xfrm>
              <a:custGeom>
                <a:avLst/>
                <a:gdLst>
                  <a:gd name="T0" fmla="*/ 56 w 56"/>
                  <a:gd name="T1" fmla="*/ 2 h 80"/>
                  <a:gd name="T2" fmla="*/ 47 w 56"/>
                  <a:gd name="T3" fmla="*/ 54 h 80"/>
                  <a:gd name="T4" fmla="*/ 54 w 56"/>
                  <a:gd name="T5" fmla="*/ 54 h 80"/>
                  <a:gd name="T6" fmla="*/ 51 w 56"/>
                  <a:gd name="T7" fmla="*/ 76 h 80"/>
                  <a:gd name="T8" fmla="*/ 41 w 56"/>
                  <a:gd name="T9" fmla="*/ 78 h 80"/>
                  <a:gd name="T10" fmla="*/ 34 w 56"/>
                  <a:gd name="T11" fmla="*/ 71 h 80"/>
                  <a:gd name="T12" fmla="*/ 24 w 56"/>
                  <a:gd name="T13" fmla="*/ 71 h 80"/>
                  <a:gd name="T14" fmla="*/ 17 w 56"/>
                  <a:gd name="T15" fmla="*/ 80 h 80"/>
                  <a:gd name="T16" fmla="*/ 5 w 56"/>
                  <a:gd name="T17" fmla="*/ 70 h 80"/>
                  <a:gd name="T18" fmla="*/ 5 w 56"/>
                  <a:gd name="T19" fmla="*/ 32 h 80"/>
                  <a:gd name="T20" fmla="*/ 0 w 56"/>
                  <a:gd name="T21" fmla="*/ 32 h 80"/>
                  <a:gd name="T22" fmla="*/ 3 w 56"/>
                  <a:gd name="T23" fmla="*/ 24 h 80"/>
                  <a:gd name="T24" fmla="*/ 20 w 56"/>
                  <a:gd name="T25" fmla="*/ 12 h 80"/>
                  <a:gd name="T26" fmla="*/ 30 w 56"/>
                  <a:gd name="T27" fmla="*/ 9 h 80"/>
                  <a:gd name="T28" fmla="*/ 30 w 56"/>
                  <a:gd name="T29" fmla="*/ 5 h 80"/>
                  <a:gd name="T30" fmla="*/ 41 w 56"/>
                  <a:gd name="T31" fmla="*/ 0 h 80"/>
                  <a:gd name="T32" fmla="*/ 56 w 56"/>
                  <a:gd name="T33"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80">
                    <a:moveTo>
                      <a:pt x="56" y="2"/>
                    </a:moveTo>
                    <a:lnTo>
                      <a:pt x="47" y="54"/>
                    </a:lnTo>
                    <a:lnTo>
                      <a:pt x="54" y="54"/>
                    </a:lnTo>
                    <a:lnTo>
                      <a:pt x="51" y="76"/>
                    </a:lnTo>
                    <a:lnTo>
                      <a:pt x="41" y="78"/>
                    </a:lnTo>
                    <a:lnTo>
                      <a:pt x="34" y="71"/>
                    </a:lnTo>
                    <a:lnTo>
                      <a:pt x="24" y="71"/>
                    </a:lnTo>
                    <a:lnTo>
                      <a:pt x="17" y="80"/>
                    </a:lnTo>
                    <a:lnTo>
                      <a:pt x="5" y="70"/>
                    </a:lnTo>
                    <a:lnTo>
                      <a:pt x="5" y="32"/>
                    </a:lnTo>
                    <a:lnTo>
                      <a:pt x="0" y="32"/>
                    </a:lnTo>
                    <a:lnTo>
                      <a:pt x="3" y="24"/>
                    </a:lnTo>
                    <a:lnTo>
                      <a:pt x="20" y="12"/>
                    </a:lnTo>
                    <a:lnTo>
                      <a:pt x="30" y="9"/>
                    </a:lnTo>
                    <a:lnTo>
                      <a:pt x="30" y="5"/>
                    </a:lnTo>
                    <a:lnTo>
                      <a:pt x="41" y="0"/>
                    </a:lnTo>
                    <a:lnTo>
                      <a:pt x="5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29" name="Freeform 3192"/>
              <p:cNvSpPr>
                <a:spLocks/>
              </p:cNvSpPr>
              <p:nvPr/>
            </p:nvSpPr>
            <p:spPr bwMode="auto">
              <a:xfrm>
                <a:off x="2549" y="1077"/>
                <a:ext cx="61" cy="80"/>
              </a:xfrm>
              <a:custGeom>
                <a:avLst/>
                <a:gdLst>
                  <a:gd name="T0" fmla="*/ 38 w 61"/>
                  <a:gd name="T1" fmla="*/ 10 h 80"/>
                  <a:gd name="T2" fmla="*/ 43 w 61"/>
                  <a:gd name="T3" fmla="*/ 12 h 80"/>
                  <a:gd name="T4" fmla="*/ 41 w 61"/>
                  <a:gd name="T5" fmla="*/ 20 h 80"/>
                  <a:gd name="T6" fmla="*/ 49 w 61"/>
                  <a:gd name="T7" fmla="*/ 20 h 80"/>
                  <a:gd name="T8" fmla="*/ 48 w 61"/>
                  <a:gd name="T9" fmla="*/ 25 h 80"/>
                  <a:gd name="T10" fmla="*/ 56 w 61"/>
                  <a:gd name="T11" fmla="*/ 25 h 80"/>
                  <a:gd name="T12" fmla="*/ 54 w 61"/>
                  <a:gd name="T13" fmla="*/ 31 h 80"/>
                  <a:gd name="T14" fmla="*/ 61 w 61"/>
                  <a:gd name="T15" fmla="*/ 32 h 80"/>
                  <a:gd name="T16" fmla="*/ 58 w 61"/>
                  <a:gd name="T17" fmla="*/ 61 h 80"/>
                  <a:gd name="T18" fmla="*/ 51 w 61"/>
                  <a:gd name="T19" fmla="*/ 68 h 80"/>
                  <a:gd name="T20" fmla="*/ 56 w 61"/>
                  <a:gd name="T21" fmla="*/ 71 h 80"/>
                  <a:gd name="T22" fmla="*/ 56 w 61"/>
                  <a:gd name="T23" fmla="*/ 80 h 80"/>
                  <a:gd name="T24" fmla="*/ 43 w 61"/>
                  <a:gd name="T25" fmla="*/ 73 h 80"/>
                  <a:gd name="T26" fmla="*/ 24 w 61"/>
                  <a:gd name="T27" fmla="*/ 75 h 80"/>
                  <a:gd name="T28" fmla="*/ 12 w 61"/>
                  <a:gd name="T29" fmla="*/ 76 h 80"/>
                  <a:gd name="T30" fmla="*/ 4 w 61"/>
                  <a:gd name="T31" fmla="*/ 64 h 80"/>
                  <a:gd name="T32" fmla="*/ 2 w 61"/>
                  <a:gd name="T33" fmla="*/ 59 h 80"/>
                  <a:gd name="T34" fmla="*/ 7 w 61"/>
                  <a:gd name="T35" fmla="*/ 32 h 80"/>
                  <a:gd name="T36" fmla="*/ 0 w 61"/>
                  <a:gd name="T37" fmla="*/ 31 h 80"/>
                  <a:gd name="T38" fmla="*/ 4 w 61"/>
                  <a:gd name="T39" fmla="*/ 5 h 80"/>
                  <a:gd name="T40" fmla="*/ 12 w 61"/>
                  <a:gd name="T41" fmla="*/ 7 h 80"/>
                  <a:gd name="T42" fmla="*/ 12 w 61"/>
                  <a:gd name="T43" fmla="*/ 0 h 80"/>
                  <a:gd name="T44" fmla="*/ 38 w 61"/>
                  <a:gd name="T45" fmla="*/ 5 h 80"/>
                  <a:gd name="T46" fmla="*/ 38 w 61"/>
                  <a:gd name="T47" fmla="*/ 1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80">
                    <a:moveTo>
                      <a:pt x="38" y="10"/>
                    </a:moveTo>
                    <a:lnTo>
                      <a:pt x="43" y="12"/>
                    </a:lnTo>
                    <a:lnTo>
                      <a:pt x="41" y="20"/>
                    </a:lnTo>
                    <a:lnTo>
                      <a:pt x="49" y="20"/>
                    </a:lnTo>
                    <a:lnTo>
                      <a:pt x="48" y="25"/>
                    </a:lnTo>
                    <a:lnTo>
                      <a:pt x="56" y="25"/>
                    </a:lnTo>
                    <a:lnTo>
                      <a:pt x="54" y="31"/>
                    </a:lnTo>
                    <a:lnTo>
                      <a:pt x="61" y="32"/>
                    </a:lnTo>
                    <a:lnTo>
                      <a:pt x="58" y="61"/>
                    </a:lnTo>
                    <a:lnTo>
                      <a:pt x="51" y="68"/>
                    </a:lnTo>
                    <a:lnTo>
                      <a:pt x="56" y="71"/>
                    </a:lnTo>
                    <a:lnTo>
                      <a:pt x="56" y="80"/>
                    </a:lnTo>
                    <a:lnTo>
                      <a:pt x="43" y="73"/>
                    </a:lnTo>
                    <a:lnTo>
                      <a:pt x="24" y="75"/>
                    </a:lnTo>
                    <a:lnTo>
                      <a:pt x="12" y="76"/>
                    </a:lnTo>
                    <a:lnTo>
                      <a:pt x="4" y="64"/>
                    </a:lnTo>
                    <a:lnTo>
                      <a:pt x="2" y="59"/>
                    </a:lnTo>
                    <a:lnTo>
                      <a:pt x="7" y="32"/>
                    </a:lnTo>
                    <a:lnTo>
                      <a:pt x="0" y="31"/>
                    </a:lnTo>
                    <a:lnTo>
                      <a:pt x="4" y="5"/>
                    </a:lnTo>
                    <a:lnTo>
                      <a:pt x="12" y="7"/>
                    </a:lnTo>
                    <a:lnTo>
                      <a:pt x="12" y="0"/>
                    </a:lnTo>
                    <a:lnTo>
                      <a:pt x="38" y="5"/>
                    </a:lnTo>
                    <a:lnTo>
                      <a:pt x="38"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30" name="Freeform 3193"/>
              <p:cNvSpPr>
                <a:spLocks/>
              </p:cNvSpPr>
              <p:nvPr/>
            </p:nvSpPr>
            <p:spPr bwMode="auto">
              <a:xfrm>
                <a:off x="2549" y="1077"/>
                <a:ext cx="61" cy="80"/>
              </a:xfrm>
              <a:custGeom>
                <a:avLst/>
                <a:gdLst>
                  <a:gd name="T0" fmla="*/ 38 w 61"/>
                  <a:gd name="T1" fmla="*/ 10 h 80"/>
                  <a:gd name="T2" fmla="*/ 43 w 61"/>
                  <a:gd name="T3" fmla="*/ 12 h 80"/>
                  <a:gd name="T4" fmla="*/ 41 w 61"/>
                  <a:gd name="T5" fmla="*/ 20 h 80"/>
                  <a:gd name="T6" fmla="*/ 49 w 61"/>
                  <a:gd name="T7" fmla="*/ 20 h 80"/>
                  <a:gd name="T8" fmla="*/ 48 w 61"/>
                  <a:gd name="T9" fmla="*/ 25 h 80"/>
                  <a:gd name="T10" fmla="*/ 56 w 61"/>
                  <a:gd name="T11" fmla="*/ 25 h 80"/>
                  <a:gd name="T12" fmla="*/ 54 w 61"/>
                  <a:gd name="T13" fmla="*/ 31 h 80"/>
                  <a:gd name="T14" fmla="*/ 61 w 61"/>
                  <a:gd name="T15" fmla="*/ 32 h 80"/>
                  <a:gd name="T16" fmla="*/ 58 w 61"/>
                  <a:gd name="T17" fmla="*/ 61 h 80"/>
                  <a:gd name="T18" fmla="*/ 51 w 61"/>
                  <a:gd name="T19" fmla="*/ 68 h 80"/>
                  <a:gd name="T20" fmla="*/ 56 w 61"/>
                  <a:gd name="T21" fmla="*/ 71 h 80"/>
                  <a:gd name="T22" fmla="*/ 56 w 61"/>
                  <a:gd name="T23" fmla="*/ 80 h 80"/>
                  <a:gd name="T24" fmla="*/ 43 w 61"/>
                  <a:gd name="T25" fmla="*/ 73 h 80"/>
                  <a:gd name="T26" fmla="*/ 24 w 61"/>
                  <a:gd name="T27" fmla="*/ 75 h 80"/>
                  <a:gd name="T28" fmla="*/ 12 w 61"/>
                  <a:gd name="T29" fmla="*/ 76 h 80"/>
                  <a:gd name="T30" fmla="*/ 4 w 61"/>
                  <a:gd name="T31" fmla="*/ 64 h 80"/>
                  <a:gd name="T32" fmla="*/ 2 w 61"/>
                  <a:gd name="T33" fmla="*/ 59 h 80"/>
                  <a:gd name="T34" fmla="*/ 7 w 61"/>
                  <a:gd name="T35" fmla="*/ 32 h 80"/>
                  <a:gd name="T36" fmla="*/ 0 w 61"/>
                  <a:gd name="T37" fmla="*/ 31 h 80"/>
                  <a:gd name="T38" fmla="*/ 4 w 61"/>
                  <a:gd name="T39" fmla="*/ 5 h 80"/>
                  <a:gd name="T40" fmla="*/ 12 w 61"/>
                  <a:gd name="T41" fmla="*/ 7 h 80"/>
                  <a:gd name="T42" fmla="*/ 12 w 61"/>
                  <a:gd name="T43" fmla="*/ 0 h 80"/>
                  <a:gd name="T44" fmla="*/ 38 w 61"/>
                  <a:gd name="T45" fmla="*/ 5 h 80"/>
                  <a:gd name="T46" fmla="*/ 38 w 61"/>
                  <a:gd name="T47" fmla="*/ 1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80">
                    <a:moveTo>
                      <a:pt x="38" y="10"/>
                    </a:moveTo>
                    <a:lnTo>
                      <a:pt x="43" y="12"/>
                    </a:lnTo>
                    <a:lnTo>
                      <a:pt x="41" y="20"/>
                    </a:lnTo>
                    <a:lnTo>
                      <a:pt x="49" y="20"/>
                    </a:lnTo>
                    <a:lnTo>
                      <a:pt x="48" y="25"/>
                    </a:lnTo>
                    <a:lnTo>
                      <a:pt x="56" y="25"/>
                    </a:lnTo>
                    <a:lnTo>
                      <a:pt x="54" y="31"/>
                    </a:lnTo>
                    <a:lnTo>
                      <a:pt x="61" y="32"/>
                    </a:lnTo>
                    <a:lnTo>
                      <a:pt x="58" y="61"/>
                    </a:lnTo>
                    <a:lnTo>
                      <a:pt x="51" y="68"/>
                    </a:lnTo>
                    <a:lnTo>
                      <a:pt x="56" y="71"/>
                    </a:lnTo>
                    <a:lnTo>
                      <a:pt x="56" y="80"/>
                    </a:lnTo>
                    <a:lnTo>
                      <a:pt x="43" y="73"/>
                    </a:lnTo>
                    <a:lnTo>
                      <a:pt x="24" y="75"/>
                    </a:lnTo>
                    <a:lnTo>
                      <a:pt x="12" y="76"/>
                    </a:lnTo>
                    <a:lnTo>
                      <a:pt x="4" y="64"/>
                    </a:lnTo>
                    <a:lnTo>
                      <a:pt x="2" y="59"/>
                    </a:lnTo>
                    <a:lnTo>
                      <a:pt x="7" y="32"/>
                    </a:lnTo>
                    <a:lnTo>
                      <a:pt x="0" y="31"/>
                    </a:lnTo>
                    <a:lnTo>
                      <a:pt x="4" y="5"/>
                    </a:lnTo>
                    <a:lnTo>
                      <a:pt x="12" y="7"/>
                    </a:lnTo>
                    <a:lnTo>
                      <a:pt x="12" y="0"/>
                    </a:lnTo>
                    <a:lnTo>
                      <a:pt x="38" y="5"/>
                    </a:lnTo>
                    <a:lnTo>
                      <a:pt x="38"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31" name="Freeform 3194"/>
              <p:cNvSpPr>
                <a:spLocks/>
              </p:cNvSpPr>
              <p:nvPr/>
            </p:nvSpPr>
            <p:spPr bwMode="auto">
              <a:xfrm>
                <a:off x="2331" y="980"/>
                <a:ext cx="61" cy="89"/>
              </a:xfrm>
              <a:custGeom>
                <a:avLst/>
                <a:gdLst>
                  <a:gd name="T0" fmla="*/ 61 w 61"/>
                  <a:gd name="T1" fmla="*/ 38 h 89"/>
                  <a:gd name="T2" fmla="*/ 56 w 61"/>
                  <a:gd name="T3" fmla="*/ 50 h 89"/>
                  <a:gd name="T4" fmla="*/ 37 w 61"/>
                  <a:gd name="T5" fmla="*/ 46 h 89"/>
                  <a:gd name="T6" fmla="*/ 39 w 61"/>
                  <a:gd name="T7" fmla="*/ 46 h 89"/>
                  <a:gd name="T8" fmla="*/ 37 w 61"/>
                  <a:gd name="T9" fmla="*/ 56 h 89"/>
                  <a:gd name="T10" fmla="*/ 35 w 61"/>
                  <a:gd name="T11" fmla="*/ 58 h 89"/>
                  <a:gd name="T12" fmla="*/ 39 w 61"/>
                  <a:gd name="T13" fmla="*/ 67 h 89"/>
                  <a:gd name="T14" fmla="*/ 35 w 61"/>
                  <a:gd name="T15" fmla="*/ 73 h 89"/>
                  <a:gd name="T16" fmla="*/ 39 w 61"/>
                  <a:gd name="T17" fmla="*/ 80 h 89"/>
                  <a:gd name="T18" fmla="*/ 37 w 61"/>
                  <a:gd name="T19" fmla="*/ 89 h 89"/>
                  <a:gd name="T20" fmla="*/ 15 w 61"/>
                  <a:gd name="T21" fmla="*/ 89 h 89"/>
                  <a:gd name="T22" fmla="*/ 18 w 61"/>
                  <a:gd name="T23" fmla="*/ 67 h 89"/>
                  <a:gd name="T24" fmla="*/ 13 w 61"/>
                  <a:gd name="T25" fmla="*/ 65 h 89"/>
                  <a:gd name="T26" fmla="*/ 10 w 61"/>
                  <a:gd name="T27" fmla="*/ 61 h 89"/>
                  <a:gd name="T28" fmla="*/ 15 w 61"/>
                  <a:gd name="T29" fmla="*/ 51 h 89"/>
                  <a:gd name="T30" fmla="*/ 10 w 61"/>
                  <a:gd name="T31" fmla="*/ 51 h 89"/>
                  <a:gd name="T32" fmla="*/ 15 w 61"/>
                  <a:gd name="T33" fmla="*/ 41 h 89"/>
                  <a:gd name="T34" fmla="*/ 0 w 61"/>
                  <a:gd name="T35" fmla="*/ 38 h 89"/>
                  <a:gd name="T36" fmla="*/ 1 w 61"/>
                  <a:gd name="T37" fmla="*/ 19 h 89"/>
                  <a:gd name="T38" fmla="*/ 10 w 61"/>
                  <a:gd name="T39" fmla="*/ 21 h 89"/>
                  <a:gd name="T40" fmla="*/ 12 w 61"/>
                  <a:gd name="T41" fmla="*/ 4 h 89"/>
                  <a:gd name="T42" fmla="*/ 39 w 61"/>
                  <a:gd name="T43" fmla="*/ 9 h 89"/>
                  <a:gd name="T44" fmla="*/ 37 w 61"/>
                  <a:gd name="T45" fmla="*/ 2 h 89"/>
                  <a:gd name="T46" fmla="*/ 40 w 61"/>
                  <a:gd name="T47" fmla="*/ 0 h 89"/>
                  <a:gd name="T48" fmla="*/ 49 w 61"/>
                  <a:gd name="T49" fmla="*/ 2 h 89"/>
                  <a:gd name="T50" fmla="*/ 51 w 61"/>
                  <a:gd name="T51" fmla="*/ 9 h 89"/>
                  <a:gd name="T52" fmla="*/ 56 w 61"/>
                  <a:gd name="T53" fmla="*/ 12 h 89"/>
                  <a:gd name="T54" fmla="*/ 59 w 61"/>
                  <a:gd name="T55" fmla="*/ 21 h 89"/>
                  <a:gd name="T56" fmla="*/ 57 w 61"/>
                  <a:gd name="T57" fmla="*/ 29 h 89"/>
                  <a:gd name="T58" fmla="*/ 61 w 61"/>
                  <a:gd name="T59" fmla="*/ 3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89">
                    <a:moveTo>
                      <a:pt x="61" y="38"/>
                    </a:moveTo>
                    <a:lnTo>
                      <a:pt x="56" y="50"/>
                    </a:lnTo>
                    <a:lnTo>
                      <a:pt x="37" y="46"/>
                    </a:lnTo>
                    <a:lnTo>
                      <a:pt x="39" y="46"/>
                    </a:lnTo>
                    <a:lnTo>
                      <a:pt x="37" y="56"/>
                    </a:lnTo>
                    <a:lnTo>
                      <a:pt x="35" y="58"/>
                    </a:lnTo>
                    <a:lnTo>
                      <a:pt x="39" y="67"/>
                    </a:lnTo>
                    <a:lnTo>
                      <a:pt x="35" y="73"/>
                    </a:lnTo>
                    <a:lnTo>
                      <a:pt x="39" y="80"/>
                    </a:lnTo>
                    <a:lnTo>
                      <a:pt x="37" y="89"/>
                    </a:lnTo>
                    <a:lnTo>
                      <a:pt x="15" y="89"/>
                    </a:lnTo>
                    <a:lnTo>
                      <a:pt x="18" y="67"/>
                    </a:lnTo>
                    <a:lnTo>
                      <a:pt x="13" y="65"/>
                    </a:lnTo>
                    <a:lnTo>
                      <a:pt x="10" y="61"/>
                    </a:lnTo>
                    <a:lnTo>
                      <a:pt x="15" y="51"/>
                    </a:lnTo>
                    <a:lnTo>
                      <a:pt x="10" y="51"/>
                    </a:lnTo>
                    <a:lnTo>
                      <a:pt x="15" y="41"/>
                    </a:lnTo>
                    <a:lnTo>
                      <a:pt x="0" y="38"/>
                    </a:lnTo>
                    <a:lnTo>
                      <a:pt x="1" y="19"/>
                    </a:lnTo>
                    <a:lnTo>
                      <a:pt x="10" y="21"/>
                    </a:lnTo>
                    <a:lnTo>
                      <a:pt x="12" y="4"/>
                    </a:lnTo>
                    <a:lnTo>
                      <a:pt x="39" y="9"/>
                    </a:lnTo>
                    <a:lnTo>
                      <a:pt x="37" y="2"/>
                    </a:lnTo>
                    <a:lnTo>
                      <a:pt x="40" y="0"/>
                    </a:lnTo>
                    <a:lnTo>
                      <a:pt x="49" y="2"/>
                    </a:lnTo>
                    <a:lnTo>
                      <a:pt x="51" y="9"/>
                    </a:lnTo>
                    <a:lnTo>
                      <a:pt x="56" y="12"/>
                    </a:lnTo>
                    <a:lnTo>
                      <a:pt x="59" y="21"/>
                    </a:lnTo>
                    <a:lnTo>
                      <a:pt x="57" y="29"/>
                    </a:lnTo>
                    <a:lnTo>
                      <a:pt x="61"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32" name="Freeform 3195"/>
              <p:cNvSpPr>
                <a:spLocks/>
              </p:cNvSpPr>
              <p:nvPr/>
            </p:nvSpPr>
            <p:spPr bwMode="auto">
              <a:xfrm>
                <a:off x="2331" y="980"/>
                <a:ext cx="61" cy="89"/>
              </a:xfrm>
              <a:custGeom>
                <a:avLst/>
                <a:gdLst>
                  <a:gd name="T0" fmla="*/ 61 w 61"/>
                  <a:gd name="T1" fmla="*/ 38 h 89"/>
                  <a:gd name="T2" fmla="*/ 56 w 61"/>
                  <a:gd name="T3" fmla="*/ 50 h 89"/>
                  <a:gd name="T4" fmla="*/ 37 w 61"/>
                  <a:gd name="T5" fmla="*/ 46 h 89"/>
                  <a:gd name="T6" fmla="*/ 39 w 61"/>
                  <a:gd name="T7" fmla="*/ 46 h 89"/>
                  <a:gd name="T8" fmla="*/ 37 w 61"/>
                  <a:gd name="T9" fmla="*/ 56 h 89"/>
                  <a:gd name="T10" fmla="*/ 35 w 61"/>
                  <a:gd name="T11" fmla="*/ 58 h 89"/>
                  <a:gd name="T12" fmla="*/ 39 w 61"/>
                  <a:gd name="T13" fmla="*/ 67 h 89"/>
                  <a:gd name="T14" fmla="*/ 35 w 61"/>
                  <a:gd name="T15" fmla="*/ 73 h 89"/>
                  <a:gd name="T16" fmla="*/ 39 w 61"/>
                  <a:gd name="T17" fmla="*/ 80 h 89"/>
                  <a:gd name="T18" fmla="*/ 37 w 61"/>
                  <a:gd name="T19" fmla="*/ 89 h 89"/>
                  <a:gd name="T20" fmla="*/ 15 w 61"/>
                  <a:gd name="T21" fmla="*/ 89 h 89"/>
                  <a:gd name="T22" fmla="*/ 18 w 61"/>
                  <a:gd name="T23" fmla="*/ 67 h 89"/>
                  <a:gd name="T24" fmla="*/ 13 w 61"/>
                  <a:gd name="T25" fmla="*/ 65 h 89"/>
                  <a:gd name="T26" fmla="*/ 10 w 61"/>
                  <a:gd name="T27" fmla="*/ 61 h 89"/>
                  <a:gd name="T28" fmla="*/ 15 w 61"/>
                  <a:gd name="T29" fmla="*/ 51 h 89"/>
                  <a:gd name="T30" fmla="*/ 10 w 61"/>
                  <a:gd name="T31" fmla="*/ 51 h 89"/>
                  <a:gd name="T32" fmla="*/ 15 w 61"/>
                  <a:gd name="T33" fmla="*/ 41 h 89"/>
                  <a:gd name="T34" fmla="*/ 0 w 61"/>
                  <a:gd name="T35" fmla="*/ 38 h 89"/>
                  <a:gd name="T36" fmla="*/ 1 w 61"/>
                  <a:gd name="T37" fmla="*/ 19 h 89"/>
                  <a:gd name="T38" fmla="*/ 10 w 61"/>
                  <a:gd name="T39" fmla="*/ 21 h 89"/>
                  <a:gd name="T40" fmla="*/ 12 w 61"/>
                  <a:gd name="T41" fmla="*/ 4 h 89"/>
                  <a:gd name="T42" fmla="*/ 39 w 61"/>
                  <a:gd name="T43" fmla="*/ 9 h 89"/>
                  <a:gd name="T44" fmla="*/ 37 w 61"/>
                  <a:gd name="T45" fmla="*/ 2 h 89"/>
                  <a:gd name="T46" fmla="*/ 40 w 61"/>
                  <a:gd name="T47" fmla="*/ 0 h 89"/>
                  <a:gd name="T48" fmla="*/ 49 w 61"/>
                  <a:gd name="T49" fmla="*/ 2 h 89"/>
                  <a:gd name="T50" fmla="*/ 51 w 61"/>
                  <a:gd name="T51" fmla="*/ 9 h 89"/>
                  <a:gd name="T52" fmla="*/ 56 w 61"/>
                  <a:gd name="T53" fmla="*/ 12 h 89"/>
                  <a:gd name="T54" fmla="*/ 59 w 61"/>
                  <a:gd name="T55" fmla="*/ 21 h 89"/>
                  <a:gd name="T56" fmla="*/ 57 w 61"/>
                  <a:gd name="T57" fmla="*/ 29 h 89"/>
                  <a:gd name="T58" fmla="*/ 61 w 61"/>
                  <a:gd name="T59" fmla="*/ 3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89">
                    <a:moveTo>
                      <a:pt x="61" y="38"/>
                    </a:moveTo>
                    <a:lnTo>
                      <a:pt x="56" y="50"/>
                    </a:lnTo>
                    <a:lnTo>
                      <a:pt x="37" y="46"/>
                    </a:lnTo>
                    <a:lnTo>
                      <a:pt x="39" y="46"/>
                    </a:lnTo>
                    <a:lnTo>
                      <a:pt x="37" y="56"/>
                    </a:lnTo>
                    <a:lnTo>
                      <a:pt x="35" y="58"/>
                    </a:lnTo>
                    <a:lnTo>
                      <a:pt x="39" y="67"/>
                    </a:lnTo>
                    <a:lnTo>
                      <a:pt x="35" y="73"/>
                    </a:lnTo>
                    <a:lnTo>
                      <a:pt x="39" y="80"/>
                    </a:lnTo>
                    <a:lnTo>
                      <a:pt x="37" y="89"/>
                    </a:lnTo>
                    <a:lnTo>
                      <a:pt x="15" y="89"/>
                    </a:lnTo>
                    <a:lnTo>
                      <a:pt x="18" y="67"/>
                    </a:lnTo>
                    <a:lnTo>
                      <a:pt x="13" y="65"/>
                    </a:lnTo>
                    <a:lnTo>
                      <a:pt x="10" y="61"/>
                    </a:lnTo>
                    <a:lnTo>
                      <a:pt x="15" y="51"/>
                    </a:lnTo>
                    <a:lnTo>
                      <a:pt x="10" y="51"/>
                    </a:lnTo>
                    <a:lnTo>
                      <a:pt x="15" y="41"/>
                    </a:lnTo>
                    <a:lnTo>
                      <a:pt x="0" y="38"/>
                    </a:lnTo>
                    <a:lnTo>
                      <a:pt x="1" y="19"/>
                    </a:lnTo>
                    <a:lnTo>
                      <a:pt x="10" y="21"/>
                    </a:lnTo>
                    <a:lnTo>
                      <a:pt x="12" y="4"/>
                    </a:lnTo>
                    <a:lnTo>
                      <a:pt x="39" y="9"/>
                    </a:lnTo>
                    <a:lnTo>
                      <a:pt x="37" y="2"/>
                    </a:lnTo>
                    <a:lnTo>
                      <a:pt x="40" y="0"/>
                    </a:lnTo>
                    <a:lnTo>
                      <a:pt x="49" y="2"/>
                    </a:lnTo>
                    <a:lnTo>
                      <a:pt x="51" y="9"/>
                    </a:lnTo>
                    <a:lnTo>
                      <a:pt x="56" y="12"/>
                    </a:lnTo>
                    <a:lnTo>
                      <a:pt x="59" y="21"/>
                    </a:lnTo>
                    <a:lnTo>
                      <a:pt x="57" y="29"/>
                    </a:lnTo>
                    <a:lnTo>
                      <a:pt x="61"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33" name="Freeform 3196"/>
              <p:cNvSpPr>
                <a:spLocks/>
              </p:cNvSpPr>
              <p:nvPr/>
            </p:nvSpPr>
            <p:spPr bwMode="auto">
              <a:xfrm>
                <a:off x="2414" y="1001"/>
                <a:ext cx="86" cy="159"/>
              </a:xfrm>
              <a:custGeom>
                <a:avLst/>
                <a:gdLst>
                  <a:gd name="T0" fmla="*/ 17 w 86"/>
                  <a:gd name="T1" fmla="*/ 27 h 159"/>
                  <a:gd name="T2" fmla="*/ 22 w 86"/>
                  <a:gd name="T3" fmla="*/ 35 h 159"/>
                  <a:gd name="T4" fmla="*/ 37 w 86"/>
                  <a:gd name="T5" fmla="*/ 35 h 159"/>
                  <a:gd name="T6" fmla="*/ 52 w 86"/>
                  <a:gd name="T7" fmla="*/ 52 h 159"/>
                  <a:gd name="T8" fmla="*/ 66 w 86"/>
                  <a:gd name="T9" fmla="*/ 54 h 159"/>
                  <a:gd name="T10" fmla="*/ 61 w 86"/>
                  <a:gd name="T11" fmla="*/ 85 h 159"/>
                  <a:gd name="T12" fmla="*/ 74 w 86"/>
                  <a:gd name="T13" fmla="*/ 95 h 159"/>
                  <a:gd name="T14" fmla="*/ 71 w 86"/>
                  <a:gd name="T15" fmla="*/ 115 h 159"/>
                  <a:gd name="T16" fmla="*/ 79 w 86"/>
                  <a:gd name="T17" fmla="*/ 117 h 159"/>
                  <a:gd name="T18" fmla="*/ 78 w 86"/>
                  <a:gd name="T19" fmla="*/ 123 h 159"/>
                  <a:gd name="T20" fmla="*/ 86 w 86"/>
                  <a:gd name="T21" fmla="*/ 134 h 159"/>
                  <a:gd name="T22" fmla="*/ 78 w 86"/>
                  <a:gd name="T23" fmla="*/ 134 h 159"/>
                  <a:gd name="T24" fmla="*/ 74 w 86"/>
                  <a:gd name="T25" fmla="*/ 151 h 159"/>
                  <a:gd name="T26" fmla="*/ 66 w 86"/>
                  <a:gd name="T27" fmla="*/ 149 h 159"/>
                  <a:gd name="T28" fmla="*/ 51 w 86"/>
                  <a:gd name="T29" fmla="*/ 147 h 159"/>
                  <a:gd name="T30" fmla="*/ 40 w 86"/>
                  <a:gd name="T31" fmla="*/ 152 h 159"/>
                  <a:gd name="T32" fmla="*/ 40 w 86"/>
                  <a:gd name="T33" fmla="*/ 156 h 159"/>
                  <a:gd name="T34" fmla="*/ 30 w 86"/>
                  <a:gd name="T35" fmla="*/ 159 h 159"/>
                  <a:gd name="T36" fmla="*/ 35 w 86"/>
                  <a:gd name="T37" fmla="*/ 139 h 159"/>
                  <a:gd name="T38" fmla="*/ 29 w 86"/>
                  <a:gd name="T39" fmla="*/ 134 h 159"/>
                  <a:gd name="T40" fmla="*/ 30 w 86"/>
                  <a:gd name="T41" fmla="*/ 130 h 159"/>
                  <a:gd name="T42" fmla="*/ 22 w 86"/>
                  <a:gd name="T43" fmla="*/ 129 h 159"/>
                  <a:gd name="T44" fmla="*/ 25 w 86"/>
                  <a:gd name="T45" fmla="*/ 115 h 159"/>
                  <a:gd name="T46" fmla="*/ 8 w 86"/>
                  <a:gd name="T47" fmla="*/ 113 h 159"/>
                  <a:gd name="T48" fmla="*/ 15 w 86"/>
                  <a:gd name="T49" fmla="*/ 79 h 159"/>
                  <a:gd name="T50" fmla="*/ 0 w 86"/>
                  <a:gd name="T51" fmla="*/ 76 h 159"/>
                  <a:gd name="T52" fmla="*/ 5 w 86"/>
                  <a:gd name="T53" fmla="*/ 46 h 159"/>
                  <a:gd name="T54" fmla="*/ 1 w 86"/>
                  <a:gd name="T55" fmla="*/ 44 h 159"/>
                  <a:gd name="T56" fmla="*/ 1 w 86"/>
                  <a:gd name="T57" fmla="*/ 34 h 159"/>
                  <a:gd name="T58" fmla="*/ 3 w 86"/>
                  <a:gd name="T59" fmla="*/ 22 h 159"/>
                  <a:gd name="T60" fmla="*/ 8 w 86"/>
                  <a:gd name="T61" fmla="*/ 20 h 159"/>
                  <a:gd name="T62" fmla="*/ 12 w 86"/>
                  <a:gd name="T63" fmla="*/ 3 h 159"/>
                  <a:gd name="T64" fmla="*/ 18 w 86"/>
                  <a:gd name="T65" fmla="*/ 0 h 159"/>
                  <a:gd name="T66" fmla="*/ 20 w 86"/>
                  <a:gd name="T67" fmla="*/ 13 h 159"/>
                  <a:gd name="T68" fmla="*/ 17 w 86"/>
                  <a:gd name="T69" fmla="*/ 2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59">
                    <a:moveTo>
                      <a:pt x="17" y="27"/>
                    </a:moveTo>
                    <a:lnTo>
                      <a:pt x="22" y="35"/>
                    </a:lnTo>
                    <a:lnTo>
                      <a:pt x="37" y="35"/>
                    </a:lnTo>
                    <a:lnTo>
                      <a:pt x="52" y="52"/>
                    </a:lnTo>
                    <a:lnTo>
                      <a:pt x="66" y="54"/>
                    </a:lnTo>
                    <a:lnTo>
                      <a:pt x="61" y="85"/>
                    </a:lnTo>
                    <a:lnTo>
                      <a:pt x="74" y="95"/>
                    </a:lnTo>
                    <a:lnTo>
                      <a:pt x="71" y="115"/>
                    </a:lnTo>
                    <a:lnTo>
                      <a:pt x="79" y="117"/>
                    </a:lnTo>
                    <a:lnTo>
                      <a:pt x="78" y="123"/>
                    </a:lnTo>
                    <a:lnTo>
                      <a:pt x="86" y="134"/>
                    </a:lnTo>
                    <a:lnTo>
                      <a:pt x="78" y="134"/>
                    </a:lnTo>
                    <a:lnTo>
                      <a:pt x="74" y="151"/>
                    </a:lnTo>
                    <a:lnTo>
                      <a:pt x="66" y="149"/>
                    </a:lnTo>
                    <a:lnTo>
                      <a:pt x="51" y="147"/>
                    </a:lnTo>
                    <a:lnTo>
                      <a:pt x="40" y="152"/>
                    </a:lnTo>
                    <a:lnTo>
                      <a:pt x="40" y="156"/>
                    </a:lnTo>
                    <a:lnTo>
                      <a:pt x="30" y="159"/>
                    </a:lnTo>
                    <a:lnTo>
                      <a:pt x="35" y="139"/>
                    </a:lnTo>
                    <a:lnTo>
                      <a:pt x="29" y="134"/>
                    </a:lnTo>
                    <a:lnTo>
                      <a:pt x="30" y="130"/>
                    </a:lnTo>
                    <a:lnTo>
                      <a:pt x="22" y="129"/>
                    </a:lnTo>
                    <a:lnTo>
                      <a:pt x="25" y="115"/>
                    </a:lnTo>
                    <a:lnTo>
                      <a:pt x="8" y="113"/>
                    </a:lnTo>
                    <a:lnTo>
                      <a:pt x="15" y="79"/>
                    </a:lnTo>
                    <a:lnTo>
                      <a:pt x="0" y="76"/>
                    </a:lnTo>
                    <a:lnTo>
                      <a:pt x="5" y="46"/>
                    </a:lnTo>
                    <a:lnTo>
                      <a:pt x="1" y="44"/>
                    </a:lnTo>
                    <a:lnTo>
                      <a:pt x="1" y="34"/>
                    </a:lnTo>
                    <a:lnTo>
                      <a:pt x="3" y="22"/>
                    </a:lnTo>
                    <a:lnTo>
                      <a:pt x="8" y="20"/>
                    </a:lnTo>
                    <a:lnTo>
                      <a:pt x="12" y="3"/>
                    </a:lnTo>
                    <a:lnTo>
                      <a:pt x="18" y="0"/>
                    </a:lnTo>
                    <a:lnTo>
                      <a:pt x="20" y="13"/>
                    </a:lnTo>
                    <a:lnTo>
                      <a:pt x="17"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34" name="Freeform 3197"/>
              <p:cNvSpPr>
                <a:spLocks/>
              </p:cNvSpPr>
              <p:nvPr/>
            </p:nvSpPr>
            <p:spPr bwMode="auto">
              <a:xfrm>
                <a:off x="2414" y="1001"/>
                <a:ext cx="86" cy="159"/>
              </a:xfrm>
              <a:custGeom>
                <a:avLst/>
                <a:gdLst>
                  <a:gd name="T0" fmla="*/ 17 w 86"/>
                  <a:gd name="T1" fmla="*/ 27 h 159"/>
                  <a:gd name="T2" fmla="*/ 22 w 86"/>
                  <a:gd name="T3" fmla="*/ 35 h 159"/>
                  <a:gd name="T4" fmla="*/ 37 w 86"/>
                  <a:gd name="T5" fmla="*/ 35 h 159"/>
                  <a:gd name="T6" fmla="*/ 52 w 86"/>
                  <a:gd name="T7" fmla="*/ 52 h 159"/>
                  <a:gd name="T8" fmla="*/ 66 w 86"/>
                  <a:gd name="T9" fmla="*/ 54 h 159"/>
                  <a:gd name="T10" fmla="*/ 61 w 86"/>
                  <a:gd name="T11" fmla="*/ 85 h 159"/>
                  <a:gd name="T12" fmla="*/ 74 w 86"/>
                  <a:gd name="T13" fmla="*/ 95 h 159"/>
                  <a:gd name="T14" fmla="*/ 71 w 86"/>
                  <a:gd name="T15" fmla="*/ 115 h 159"/>
                  <a:gd name="T16" fmla="*/ 79 w 86"/>
                  <a:gd name="T17" fmla="*/ 117 h 159"/>
                  <a:gd name="T18" fmla="*/ 78 w 86"/>
                  <a:gd name="T19" fmla="*/ 123 h 159"/>
                  <a:gd name="T20" fmla="*/ 86 w 86"/>
                  <a:gd name="T21" fmla="*/ 134 h 159"/>
                  <a:gd name="T22" fmla="*/ 78 w 86"/>
                  <a:gd name="T23" fmla="*/ 134 h 159"/>
                  <a:gd name="T24" fmla="*/ 74 w 86"/>
                  <a:gd name="T25" fmla="*/ 151 h 159"/>
                  <a:gd name="T26" fmla="*/ 66 w 86"/>
                  <a:gd name="T27" fmla="*/ 149 h 159"/>
                  <a:gd name="T28" fmla="*/ 51 w 86"/>
                  <a:gd name="T29" fmla="*/ 147 h 159"/>
                  <a:gd name="T30" fmla="*/ 40 w 86"/>
                  <a:gd name="T31" fmla="*/ 152 h 159"/>
                  <a:gd name="T32" fmla="*/ 40 w 86"/>
                  <a:gd name="T33" fmla="*/ 156 h 159"/>
                  <a:gd name="T34" fmla="*/ 30 w 86"/>
                  <a:gd name="T35" fmla="*/ 159 h 159"/>
                  <a:gd name="T36" fmla="*/ 35 w 86"/>
                  <a:gd name="T37" fmla="*/ 139 h 159"/>
                  <a:gd name="T38" fmla="*/ 29 w 86"/>
                  <a:gd name="T39" fmla="*/ 134 h 159"/>
                  <a:gd name="T40" fmla="*/ 30 w 86"/>
                  <a:gd name="T41" fmla="*/ 130 h 159"/>
                  <a:gd name="T42" fmla="*/ 22 w 86"/>
                  <a:gd name="T43" fmla="*/ 129 h 159"/>
                  <a:gd name="T44" fmla="*/ 25 w 86"/>
                  <a:gd name="T45" fmla="*/ 115 h 159"/>
                  <a:gd name="T46" fmla="*/ 8 w 86"/>
                  <a:gd name="T47" fmla="*/ 113 h 159"/>
                  <a:gd name="T48" fmla="*/ 15 w 86"/>
                  <a:gd name="T49" fmla="*/ 79 h 159"/>
                  <a:gd name="T50" fmla="*/ 0 w 86"/>
                  <a:gd name="T51" fmla="*/ 76 h 159"/>
                  <a:gd name="T52" fmla="*/ 5 w 86"/>
                  <a:gd name="T53" fmla="*/ 46 h 159"/>
                  <a:gd name="T54" fmla="*/ 1 w 86"/>
                  <a:gd name="T55" fmla="*/ 44 h 159"/>
                  <a:gd name="T56" fmla="*/ 1 w 86"/>
                  <a:gd name="T57" fmla="*/ 34 h 159"/>
                  <a:gd name="T58" fmla="*/ 3 w 86"/>
                  <a:gd name="T59" fmla="*/ 22 h 159"/>
                  <a:gd name="T60" fmla="*/ 8 w 86"/>
                  <a:gd name="T61" fmla="*/ 20 h 159"/>
                  <a:gd name="T62" fmla="*/ 12 w 86"/>
                  <a:gd name="T63" fmla="*/ 3 h 159"/>
                  <a:gd name="T64" fmla="*/ 18 w 86"/>
                  <a:gd name="T65" fmla="*/ 0 h 159"/>
                  <a:gd name="T66" fmla="*/ 20 w 86"/>
                  <a:gd name="T67" fmla="*/ 13 h 159"/>
                  <a:gd name="T68" fmla="*/ 17 w 86"/>
                  <a:gd name="T69" fmla="*/ 2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59">
                    <a:moveTo>
                      <a:pt x="17" y="27"/>
                    </a:moveTo>
                    <a:lnTo>
                      <a:pt x="22" y="35"/>
                    </a:lnTo>
                    <a:lnTo>
                      <a:pt x="37" y="35"/>
                    </a:lnTo>
                    <a:lnTo>
                      <a:pt x="52" y="52"/>
                    </a:lnTo>
                    <a:lnTo>
                      <a:pt x="66" y="54"/>
                    </a:lnTo>
                    <a:lnTo>
                      <a:pt x="61" y="85"/>
                    </a:lnTo>
                    <a:lnTo>
                      <a:pt x="74" y="95"/>
                    </a:lnTo>
                    <a:lnTo>
                      <a:pt x="71" y="115"/>
                    </a:lnTo>
                    <a:lnTo>
                      <a:pt x="79" y="117"/>
                    </a:lnTo>
                    <a:lnTo>
                      <a:pt x="78" y="123"/>
                    </a:lnTo>
                    <a:lnTo>
                      <a:pt x="86" y="134"/>
                    </a:lnTo>
                    <a:lnTo>
                      <a:pt x="78" y="134"/>
                    </a:lnTo>
                    <a:lnTo>
                      <a:pt x="74" y="151"/>
                    </a:lnTo>
                    <a:lnTo>
                      <a:pt x="66" y="149"/>
                    </a:lnTo>
                    <a:lnTo>
                      <a:pt x="51" y="147"/>
                    </a:lnTo>
                    <a:lnTo>
                      <a:pt x="40" y="152"/>
                    </a:lnTo>
                    <a:lnTo>
                      <a:pt x="40" y="156"/>
                    </a:lnTo>
                    <a:lnTo>
                      <a:pt x="30" y="159"/>
                    </a:lnTo>
                    <a:lnTo>
                      <a:pt x="35" y="139"/>
                    </a:lnTo>
                    <a:lnTo>
                      <a:pt x="29" y="134"/>
                    </a:lnTo>
                    <a:lnTo>
                      <a:pt x="30" y="130"/>
                    </a:lnTo>
                    <a:lnTo>
                      <a:pt x="22" y="129"/>
                    </a:lnTo>
                    <a:lnTo>
                      <a:pt x="25" y="115"/>
                    </a:lnTo>
                    <a:lnTo>
                      <a:pt x="8" y="113"/>
                    </a:lnTo>
                    <a:lnTo>
                      <a:pt x="15" y="79"/>
                    </a:lnTo>
                    <a:lnTo>
                      <a:pt x="0" y="76"/>
                    </a:lnTo>
                    <a:lnTo>
                      <a:pt x="5" y="46"/>
                    </a:lnTo>
                    <a:lnTo>
                      <a:pt x="1" y="44"/>
                    </a:lnTo>
                    <a:lnTo>
                      <a:pt x="1" y="34"/>
                    </a:lnTo>
                    <a:lnTo>
                      <a:pt x="3" y="22"/>
                    </a:lnTo>
                    <a:lnTo>
                      <a:pt x="8" y="20"/>
                    </a:lnTo>
                    <a:lnTo>
                      <a:pt x="12" y="3"/>
                    </a:lnTo>
                    <a:lnTo>
                      <a:pt x="18" y="0"/>
                    </a:lnTo>
                    <a:lnTo>
                      <a:pt x="20" y="13"/>
                    </a:lnTo>
                    <a:lnTo>
                      <a:pt x="1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35" name="Freeform 3198"/>
              <p:cNvSpPr>
                <a:spLocks/>
              </p:cNvSpPr>
              <p:nvPr/>
            </p:nvSpPr>
            <p:spPr bwMode="auto">
              <a:xfrm>
                <a:off x="2527" y="916"/>
                <a:ext cx="53" cy="90"/>
              </a:xfrm>
              <a:custGeom>
                <a:avLst/>
                <a:gdLst>
                  <a:gd name="T0" fmla="*/ 36 w 53"/>
                  <a:gd name="T1" fmla="*/ 81 h 90"/>
                  <a:gd name="T2" fmla="*/ 34 w 53"/>
                  <a:gd name="T3" fmla="*/ 90 h 90"/>
                  <a:gd name="T4" fmla="*/ 0 w 53"/>
                  <a:gd name="T5" fmla="*/ 83 h 90"/>
                  <a:gd name="T6" fmla="*/ 2 w 53"/>
                  <a:gd name="T7" fmla="*/ 75 h 90"/>
                  <a:gd name="T8" fmla="*/ 2 w 53"/>
                  <a:gd name="T9" fmla="*/ 75 h 90"/>
                  <a:gd name="T10" fmla="*/ 10 w 53"/>
                  <a:gd name="T11" fmla="*/ 76 h 90"/>
                  <a:gd name="T12" fmla="*/ 22 w 53"/>
                  <a:gd name="T13" fmla="*/ 0 h 90"/>
                  <a:gd name="T14" fmla="*/ 44 w 53"/>
                  <a:gd name="T15" fmla="*/ 3 h 90"/>
                  <a:gd name="T16" fmla="*/ 44 w 53"/>
                  <a:gd name="T17" fmla="*/ 3 h 90"/>
                  <a:gd name="T18" fmla="*/ 53 w 53"/>
                  <a:gd name="T19" fmla="*/ 5 h 90"/>
                  <a:gd name="T20" fmla="*/ 41 w 53"/>
                  <a:gd name="T21" fmla="*/ 81 h 90"/>
                  <a:gd name="T22" fmla="*/ 36 w 53"/>
                  <a:gd name="T23"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90">
                    <a:moveTo>
                      <a:pt x="36" y="81"/>
                    </a:moveTo>
                    <a:lnTo>
                      <a:pt x="34" y="90"/>
                    </a:lnTo>
                    <a:lnTo>
                      <a:pt x="0" y="83"/>
                    </a:lnTo>
                    <a:lnTo>
                      <a:pt x="2" y="75"/>
                    </a:lnTo>
                    <a:lnTo>
                      <a:pt x="2" y="75"/>
                    </a:lnTo>
                    <a:lnTo>
                      <a:pt x="10" y="76"/>
                    </a:lnTo>
                    <a:lnTo>
                      <a:pt x="22" y="0"/>
                    </a:lnTo>
                    <a:lnTo>
                      <a:pt x="44" y="3"/>
                    </a:lnTo>
                    <a:lnTo>
                      <a:pt x="44" y="3"/>
                    </a:lnTo>
                    <a:lnTo>
                      <a:pt x="53" y="5"/>
                    </a:lnTo>
                    <a:lnTo>
                      <a:pt x="41" y="81"/>
                    </a:lnTo>
                    <a:lnTo>
                      <a:pt x="36" y="8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36" name="Freeform 3199"/>
              <p:cNvSpPr>
                <a:spLocks/>
              </p:cNvSpPr>
              <p:nvPr/>
            </p:nvSpPr>
            <p:spPr bwMode="auto">
              <a:xfrm>
                <a:off x="2527" y="916"/>
                <a:ext cx="53" cy="90"/>
              </a:xfrm>
              <a:custGeom>
                <a:avLst/>
                <a:gdLst>
                  <a:gd name="T0" fmla="*/ 36 w 53"/>
                  <a:gd name="T1" fmla="*/ 81 h 90"/>
                  <a:gd name="T2" fmla="*/ 34 w 53"/>
                  <a:gd name="T3" fmla="*/ 90 h 90"/>
                  <a:gd name="T4" fmla="*/ 0 w 53"/>
                  <a:gd name="T5" fmla="*/ 83 h 90"/>
                  <a:gd name="T6" fmla="*/ 2 w 53"/>
                  <a:gd name="T7" fmla="*/ 75 h 90"/>
                  <a:gd name="T8" fmla="*/ 2 w 53"/>
                  <a:gd name="T9" fmla="*/ 75 h 90"/>
                  <a:gd name="T10" fmla="*/ 10 w 53"/>
                  <a:gd name="T11" fmla="*/ 76 h 90"/>
                  <a:gd name="T12" fmla="*/ 22 w 53"/>
                  <a:gd name="T13" fmla="*/ 0 h 90"/>
                  <a:gd name="T14" fmla="*/ 44 w 53"/>
                  <a:gd name="T15" fmla="*/ 3 h 90"/>
                  <a:gd name="T16" fmla="*/ 44 w 53"/>
                  <a:gd name="T17" fmla="*/ 3 h 90"/>
                  <a:gd name="T18" fmla="*/ 53 w 53"/>
                  <a:gd name="T19" fmla="*/ 5 h 90"/>
                  <a:gd name="T20" fmla="*/ 41 w 53"/>
                  <a:gd name="T21" fmla="*/ 81 h 90"/>
                  <a:gd name="T22" fmla="*/ 36 w 53"/>
                  <a:gd name="T23"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90">
                    <a:moveTo>
                      <a:pt x="36" y="81"/>
                    </a:moveTo>
                    <a:lnTo>
                      <a:pt x="34" y="90"/>
                    </a:lnTo>
                    <a:lnTo>
                      <a:pt x="0" y="83"/>
                    </a:lnTo>
                    <a:lnTo>
                      <a:pt x="2" y="75"/>
                    </a:lnTo>
                    <a:lnTo>
                      <a:pt x="2" y="75"/>
                    </a:lnTo>
                    <a:lnTo>
                      <a:pt x="10" y="76"/>
                    </a:lnTo>
                    <a:lnTo>
                      <a:pt x="22" y="0"/>
                    </a:lnTo>
                    <a:lnTo>
                      <a:pt x="44" y="3"/>
                    </a:lnTo>
                    <a:lnTo>
                      <a:pt x="44" y="3"/>
                    </a:lnTo>
                    <a:lnTo>
                      <a:pt x="53" y="5"/>
                    </a:lnTo>
                    <a:lnTo>
                      <a:pt x="41" y="81"/>
                    </a:lnTo>
                    <a:lnTo>
                      <a:pt x="36" y="8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37" name="Freeform 3200"/>
              <p:cNvSpPr>
                <a:spLocks/>
              </p:cNvSpPr>
              <p:nvPr/>
            </p:nvSpPr>
            <p:spPr bwMode="auto">
              <a:xfrm>
                <a:off x="2258" y="864"/>
                <a:ext cx="93" cy="118"/>
              </a:xfrm>
              <a:custGeom>
                <a:avLst/>
                <a:gdLst>
                  <a:gd name="T0" fmla="*/ 15 w 93"/>
                  <a:gd name="T1" fmla="*/ 0 h 118"/>
                  <a:gd name="T2" fmla="*/ 61 w 93"/>
                  <a:gd name="T3" fmla="*/ 10 h 118"/>
                  <a:gd name="T4" fmla="*/ 91 w 93"/>
                  <a:gd name="T5" fmla="*/ 15 h 118"/>
                  <a:gd name="T6" fmla="*/ 91 w 93"/>
                  <a:gd name="T7" fmla="*/ 32 h 118"/>
                  <a:gd name="T8" fmla="*/ 88 w 93"/>
                  <a:gd name="T9" fmla="*/ 33 h 118"/>
                  <a:gd name="T10" fmla="*/ 93 w 93"/>
                  <a:gd name="T11" fmla="*/ 40 h 118"/>
                  <a:gd name="T12" fmla="*/ 88 w 93"/>
                  <a:gd name="T13" fmla="*/ 47 h 118"/>
                  <a:gd name="T14" fmla="*/ 90 w 93"/>
                  <a:gd name="T15" fmla="*/ 50 h 118"/>
                  <a:gd name="T16" fmla="*/ 76 w 93"/>
                  <a:gd name="T17" fmla="*/ 47 h 118"/>
                  <a:gd name="T18" fmla="*/ 74 w 93"/>
                  <a:gd name="T19" fmla="*/ 55 h 118"/>
                  <a:gd name="T20" fmla="*/ 76 w 93"/>
                  <a:gd name="T21" fmla="*/ 55 h 118"/>
                  <a:gd name="T22" fmla="*/ 69 w 93"/>
                  <a:gd name="T23" fmla="*/ 89 h 118"/>
                  <a:gd name="T24" fmla="*/ 59 w 93"/>
                  <a:gd name="T25" fmla="*/ 88 h 118"/>
                  <a:gd name="T26" fmla="*/ 56 w 93"/>
                  <a:gd name="T27" fmla="*/ 108 h 118"/>
                  <a:gd name="T28" fmla="*/ 47 w 93"/>
                  <a:gd name="T29" fmla="*/ 106 h 118"/>
                  <a:gd name="T30" fmla="*/ 44 w 93"/>
                  <a:gd name="T31" fmla="*/ 116 h 118"/>
                  <a:gd name="T32" fmla="*/ 37 w 93"/>
                  <a:gd name="T33" fmla="*/ 118 h 118"/>
                  <a:gd name="T34" fmla="*/ 24 w 93"/>
                  <a:gd name="T35" fmla="*/ 113 h 118"/>
                  <a:gd name="T36" fmla="*/ 24 w 93"/>
                  <a:gd name="T37" fmla="*/ 105 h 118"/>
                  <a:gd name="T38" fmla="*/ 20 w 93"/>
                  <a:gd name="T39" fmla="*/ 94 h 118"/>
                  <a:gd name="T40" fmla="*/ 20 w 93"/>
                  <a:gd name="T41" fmla="*/ 81 h 118"/>
                  <a:gd name="T42" fmla="*/ 19 w 93"/>
                  <a:gd name="T43" fmla="*/ 76 h 118"/>
                  <a:gd name="T44" fmla="*/ 13 w 93"/>
                  <a:gd name="T45" fmla="*/ 79 h 118"/>
                  <a:gd name="T46" fmla="*/ 0 w 93"/>
                  <a:gd name="T47" fmla="*/ 83 h 118"/>
                  <a:gd name="T48" fmla="*/ 0 w 93"/>
                  <a:gd name="T49" fmla="*/ 76 h 118"/>
                  <a:gd name="T50" fmla="*/ 5 w 93"/>
                  <a:gd name="T51" fmla="*/ 49 h 118"/>
                  <a:gd name="T52" fmla="*/ 15 w 93"/>
                  <a:gd name="T53" fmla="*/ 3 h 118"/>
                  <a:gd name="T54" fmla="*/ 15 w 93"/>
                  <a:gd name="T55" fmla="*/ 3 h 118"/>
                  <a:gd name="T56" fmla="*/ 15 w 93"/>
                  <a:gd name="T5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118">
                    <a:moveTo>
                      <a:pt x="15" y="0"/>
                    </a:moveTo>
                    <a:lnTo>
                      <a:pt x="61" y="10"/>
                    </a:lnTo>
                    <a:lnTo>
                      <a:pt x="91" y="15"/>
                    </a:lnTo>
                    <a:lnTo>
                      <a:pt x="91" y="32"/>
                    </a:lnTo>
                    <a:lnTo>
                      <a:pt x="88" y="33"/>
                    </a:lnTo>
                    <a:lnTo>
                      <a:pt x="93" y="40"/>
                    </a:lnTo>
                    <a:lnTo>
                      <a:pt x="88" y="47"/>
                    </a:lnTo>
                    <a:lnTo>
                      <a:pt x="90" y="50"/>
                    </a:lnTo>
                    <a:lnTo>
                      <a:pt x="76" y="47"/>
                    </a:lnTo>
                    <a:lnTo>
                      <a:pt x="74" y="55"/>
                    </a:lnTo>
                    <a:lnTo>
                      <a:pt x="76" y="55"/>
                    </a:lnTo>
                    <a:lnTo>
                      <a:pt x="69" y="89"/>
                    </a:lnTo>
                    <a:lnTo>
                      <a:pt x="59" y="88"/>
                    </a:lnTo>
                    <a:lnTo>
                      <a:pt x="56" y="108"/>
                    </a:lnTo>
                    <a:lnTo>
                      <a:pt x="47" y="106"/>
                    </a:lnTo>
                    <a:lnTo>
                      <a:pt x="44" y="116"/>
                    </a:lnTo>
                    <a:lnTo>
                      <a:pt x="37" y="118"/>
                    </a:lnTo>
                    <a:lnTo>
                      <a:pt x="24" y="113"/>
                    </a:lnTo>
                    <a:lnTo>
                      <a:pt x="24" y="105"/>
                    </a:lnTo>
                    <a:lnTo>
                      <a:pt x="20" y="94"/>
                    </a:lnTo>
                    <a:lnTo>
                      <a:pt x="20" y="81"/>
                    </a:lnTo>
                    <a:lnTo>
                      <a:pt x="19" y="76"/>
                    </a:lnTo>
                    <a:lnTo>
                      <a:pt x="13" y="79"/>
                    </a:lnTo>
                    <a:lnTo>
                      <a:pt x="0" y="83"/>
                    </a:lnTo>
                    <a:lnTo>
                      <a:pt x="0" y="76"/>
                    </a:lnTo>
                    <a:lnTo>
                      <a:pt x="5" y="49"/>
                    </a:lnTo>
                    <a:lnTo>
                      <a:pt x="15" y="3"/>
                    </a:lnTo>
                    <a:lnTo>
                      <a:pt x="15" y="3"/>
                    </a:lnTo>
                    <a:lnTo>
                      <a:pt x="1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38" name="Freeform 3201"/>
              <p:cNvSpPr>
                <a:spLocks/>
              </p:cNvSpPr>
              <p:nvPr/>
            </p:nvSpPr>
            <p:spPr bwMode="auto">
              <a:xfrm>
                <a:off x="2258" y="864"/>
                <a:ext cx="93" cy="118"/>
              </a:xfrm>
              <a:custGeom>
                <a:avLst/>
                <a:gdLst>
                  <a:gd name="T0" fmla="*/ 15 w 93"/>
                  <a:gd name="T1" fmla="*/ 0 h 118"/>
                  <a:gd name="T2" fmla="*/ 61 w 93"/>
                  <a:gd name="T3" fmla="*/ 10 h 118"/>
                  <a:gd name="T4" fmla="*/ 91 w 93"/>
                  <a:gd name="T5" fmla="*/ 15 h 118"/>
                  <a:gd name="T6" fmla="*/ 91 w 93"/>
                  <a:gd name="T7" fmla="*/ 32 h 118"/>
                  <a:gd name="T8" fmla="*/ 88 w 93"/>
                  <a:gd name="T9" fmla="*/ 33 h 118"/>
                  <a:gd name="T10" fmla="*/ 93 w 93"/>
                  <a:gd name="T11" fmla="*/ 40 h 118"/>
                  <a:gd name="T12" fmla="*/ 88 w 93"/>
                  <a:gd name="T13" fmla="*/ 47 h 118"/>
                  <a:gd name="T14" fmla="*/ 90 w 93"/>
                  <a:gd name="T15" fmla="*/ 50 h 118"/>
                  <a:gd name="T16" fmla="*/ 76 w 93"/>
                  <a:gd name="T17" fmla="*/ 47 h 118"/>
                  <a:gd name="T18" fmla="*/ 74 w 93"/>
                  <a:gd name="T19" fmla="*/ 55 h 118"/>
                  <a:gd name="T20" fmla="*/ 76 w 93"/>
                  <a:gd name="T21" fmla="*/ 55 h 118"/>
                  <a:gd name="T22" fmla="*/ 69 w 93"/>
                  <a:gd name="T23" fmla="*/ 89 h 118"/>
                  <a:gd name="T24" fmla="*/ 59 w 93"/>
                  <a:gd name="T25" fmla="*/ 88 h 118"/>
                  <a:gd name="T26" fmla="*/ 56 w 93"/>
                  <a:gd name="T27" fmla="*/ 108 h 118"/>
                  <a:gd name="T28" fmla="*/ 47 w 93"/>
                  <a:gd name="T29" fmla="*/ 106 h 118"/>
                  <a:gd name="T30" fmla="*/ 44 w 93"/>
                  <a:gd name="T31" fmla="*/ 116 h 118"/>
                  <a:gd name="T32" fmla="*/ 37 w 93"/>
                  <a:gd name="T33" fmla="*/ 118 h 118"/>
                  <a:gd name="T34" fmla="*/ 24 w 93"/>
                  <a:gd name="T35" fmla="*/ 113 h 118"/>
                  <a:gd name="T36" fmla="*/ 24 w 93"/>
                  <a:gd name="T37" fmla="*/ 105 h 118"/>
                  <a:gd name="T38" fmla="*/ 20 w 93"/>
                  <a:gd name="T39" fmla="*/ 94 h 118"/>
                  <a:gd name="T40" fmla="*/ 20 w 93"/>
                  <a:gd name="T41" fmla="*/ 81 h 118"/>
                  <a:gd name="T42" fmla="*/ 19 w 93"/>
                  <a:gd name="T43" fmla="*/ 76 h 118"/>
                  <a:gd name="T44" fmla="*/ 13 w 93"/>
                  <a:gd name="T45" fmla="*/ 79 h 118"/>
                  <a:gd name="T46" fmla="*/ 0 w 93"/>
                  <a:gd name="T47" fmla="*/ 83 h 118"/>
                  <a:gd name="T48" fmla="*/ 0 w 93"/>
                  <a:gd name="T49" fmla="*/ 76 h 118"/>
                  <a:gd name="T50" fmla="*/ 5 w 93"/>
                  <a:gd name="T51" fmla="*/ 49 h 118"/>
                  <a:gd name="T52" fmla="*/ 15 w 93"/>
                  <a:gd name="T53" fmla="*/ 3 h 118"/>
                  <a:gd name="T54" fmla="*/ 15 w 93"/>
                  <a:gd name="T55" fmla="*/ 3 h 118"/>
                  <a:gd name="T56" fmla="*/ 15 w 93"/>
                  <a:gd name="T5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118">
                    <a:moveTo>
                      <a:pt x="15" y="0"/>
                    </a:moveTo>
                    <a:lnTo>
                      <a:pt x="61" y="10"/>
                    </a:lnTo>
                    <a:lnTo>
                      <a:pt x="91" y="15"/>
                    </a:lnTo>
                    <a:lnTo>
                      <a:pt x="91" y="32"/>
                    </a:lnTo>
                    <a:lnTo>
                      <a:pt x="88" y="33"/>
                    </a:lnTo>
                    <a:lnTo>
                      <a:pt x="93" y="40"/>
                    </a:lnTo>
                    <a:lnTo>
                      <a:pt x="88" y="47"/>
                    </a:lnTo>
                    <a:lnTo>
                      <a:pt x="90" y="50"/>
                    </a:lnTo>
                    <a:lnTo>
                      <a:pt x="76" y="47"/>
                    </a:lnTo>
                    <a:lnTo>
                      <a:pt x="74" y="55"/>
                    </a:lnTo>
                    <a:lnTo>
                      <a:pt x="76" y="55"/>
                    </a:lnTo>
                    <a:lnTo>
                      <a:pt x="69" y="89"/>
                    </a:lnTo>
                    <a:lnTo>
                      <a:pt x="59" y="88"/>
                    </a:lnTo>
                    <a:lnTo>
                      <a:pt x="56" y="108"/>
                    </a:lnTo>
                    <a:lnTo>
                      <a:pt x="47" y="106"/>
                    </a:lnTo>
                    <a:lnTo>
                      <a:pt x="44" y="116"/>
                    </a:lnTo>
                    <a:lnTo>
                      <a:pt x="37" y="118"/>
                    </a:lnTo>
                    <a:lnTo>
                      <a:pt x="24" y="113"/>
                    </a:lnTo>
                    <a:lnTo>
                      <a:pt x="24" y="105"/>
                    </a:lnTo>
                    <a:lnTo>
                      <a:pt x="20" y="94"/>
                    </a:lnTo>
                    <a:lnTo>
                      <a:pt x="20" y="81"/>
                    </a:lnTo>
                    <a:lnTo>
                      <a:pt x="19" y="76"/>
                    </a:lnTo>
                    <a:lnTo>
                      <a:pt x="13" y="79"/>
                    </a:lnTo>
                    <a:lnTo>
                      <a:pt x="0" y="83"/>
                    </a:lnTo>
                    <a:lnTo>
                      <a:pt x="0" y="76"/>
                    </a:lnTo>
                    <a:lnTo>
                      <a:pt x="5" y="49"/>
                    </a:lnTo>
                    <a:lnTo>
                      <a:pt x="15" y="3"/>
                    </a:lnTo>
                    <a:lnTo>
                      <a:pt x="15" y="3"/>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39" name="Freeform 3202"/>
              <p:cNvSpPr>
                <a:spLocks/>
              </p:cNvSpPr>
              <p:nvPr/>
            </p:nvSpPr>
            <p:spPr bwMode="auto">
              <a:xfrm>
                <a:off x="2820" y="1047"/>
                <a:ext cx="75" cy="100"/>
              </a:xfrm>
              <a:custGeom>
                <a:avLst/>
                <a:gdLst>
                  <a:gd name="T0" fmla="*/ 75 w 75"/>
                  <a:gd name="T1" fmla="*/ 8 h 100"/>
                  <a:gd name="T2" fmla="*/ 71 w 75"/>
                  <a:gd name="T3" fmla="*/ 27 h 100"/>
                  <a:gd name="T4" fmla="*/ 70 w 75"/>
                  <a:gd name="T5" fmla="*/ 35 h 100"/>
                  <a:gd name="T6" fmla="*/ 61 w 75"/>
                  <a:gd name="T7" fmla="*/ 33 h 100"/>
                  <a:gd name="T8" fmla="*/ 60 w 75"/>
                  <a:gd name="T9" fmla="*/ 61 h 100"/>
                  <a:gd name="T10" fmla="*/ 56 w 75"/>
                  <a:gd name="T11" fmla="*/ 59 h 100"/>
                  <a:gd name="T12" fmla="*/ 53 w 75"/>
                  <a:gd name="T13" fmla="*/ 94 h 100"/>
                  <a:gd name="T14" fmla="*/ 27 w 75"/>
                  <a:gd name="T15" fmla="*/ 91 h 100"/>
                  <a:gd name="T16" fmla="*/ 26 w 75"/>
                  <a:gd name="T17" fmla="*/ 100 h 100"/>
                  <a:gd name="T18" fmla="*/ 19 w 75"/>
                  <a:gd name="T19" fmla="*/ 100 h 100"/>
                  <a:gd name="T20" fmla="*/ 19 w 75"/>
                  <a:gd name="T21" fmla="*/ 91 h 100"/>
                  <a:gd name="T22" fmla="*/ 12 w 75"/>
                  <a:gd name="T23" fmla="*/ 89 h 100"/>
                  <a:gd name="T24" fmla="*/ 7 w 75"/>
                  <a:gd name="T25" fmla="*/ 89 h 100"/>
                  <a:gd name="T26" fmla="*/ 9 w 75"/>
                  <a:gd name="T27" fmla="*/ 72 h 100"/>
                  <a:gd name="T28" fmla="*/ 0 w 75"/>
                  <a:gd name="T29" fmla="*/ 71 h 100"/>
                  <a:gd name="T30" fmla="*/ 2 w 75"/>
                  <a:gd name="T31" fmla="*/ 54 h 100"/>
                  <a:gd name="T32" fmla="*/ 5 w 75"/>
                  <a:gd name="T33" fmla="*/ 54 h 100"/>
                  <a:gd name="T34" fmla="*/ 9 w 75"/>
                  <a:gd name="T35" fmla="*/ 20 h 100"/>
                  <a:gd name="T36" fmla="*/ 4 w 75"/>
                  <a:gd name="T37" fmla="*/ 20 h 100"/>
                  <a:gd name="T38" fmla="*/ 4 w 75"/>
                  <a:gd name="T39" fmla="*/ 11 h 100"/>
                  <a:gd name="T40" fmla="*/ 0 w 75"/>
                  <a:gd name="T41" fmla="*/ 10 h 100"/>
                  <a:gd name="T42" fmla="*/ 4 w 75"/>
                  <a:gd name="T43" fmla="*/ 0 h 100"/>
                  <a:gd name="T44" fmla="*/ 12 w 75"/>
                  <a:gd name="T45" fmla="*/ 5 h 100"/>
                  <a:gd name="T46" fmla="*/ 26 w 75"/>
                  <a:gd name="T47" fmla="*/ 6 h 100"/>
                  <a:gd name="T48" fmla="*/ 34 w 75"/>
                  <a:gd name="T49" fmla="*/ 10 h 100"/>
                  <a:gd name="T50" fmla="*/ 48 w 75"/>
                  <a:gd name="T51" fmla="*/ 3 h 100"/>
                  <a:gd name="T52" fmla="*/ 56 w 75"/>
                  <a:gd name="T53" fmla="*/ 3 h 100"/>
                  <a:gd name="T54" fmla="*/ 73 w 75"/>
                  <a:gd name="T55" fmla="*/ 5 h 100"/>
                  <a:gd name="T56" fmla="*/ 75 w 75"/>
                  <a:gd name="T57" fmla="*/ 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5" h="100">
                    <a:moveTo>
                      <a:pt x="75" y="8"/>
                    </a:moveTo>
                    <a:lnTo>
                      <a:pt x="71" y="27"/>
                    </a:lnTo>
                    <a:lnTo>
                      <a:pt x="70" y="35"/>
                    </a:lnTo>
                    <a:lnTo>
                      <a:pt x="61" y="33"/>
                    </a:lnTo>
                    <a:lnTo>
                      <a:pt x="60" y="61"/>
                    </a:lnTo>
                    <a:lnTo>
                      <a:pt x="56" y="59"/>
                    </a:lnTo>
                    <a:lnTo>
                      <a:pt x="53" y="94"/>
                    </a:lnTo>
                    <a:lnTo>
                      <a:pt x="27" y="91"/>
                    </a:lnTo>
                    <a:lnTo>
                      <a:pt x="26" y="100"/>
                    </a:lnTo>
                    <a:lnTo>
                      <a:pt x="19" y="100"/>
                    </a:lnTo>
                    <a:lnTo>
                      <a:pt x="19" y="91"/>
                    </a:lnTo>
                    <a:lnTo>
                      <a:pt x="12" y="89"/>
                    </a:lnTo>
                    <a:lnTo>
                      <a:pt x="7" y="89"/>
                    </a:lnTo>
                    <a:lnTo>
                      <a:pt x="9" y="72"/>
                    </a:lnTo>
                    <a:lnTo>
                      <a:pt x="0" y="71"/>
                    </a:lnTo>
                    <a:lnTo>
                      <a:pt x="2" y="54"/>
                    </a:lnTo>
                    <a:lnTo>
                      <a:pt x="5" y="54"/>
                    </a:lnTo>
                    <a:lnTo>
                      <a:pt x="9" y="20"/>
                    </a:lnTo>
                    <a:lnTo>
                      <a:pt x="4" y="20"/>
                    </a:lnTo>
                    <a:lnTo>
                      <a:pt x="4" y="11"/>
                    </a:lnTo>
                    <a:lnTo>
                      <a:pt x="0" y="10"/>
                    </a:lnTo>
                    <a:lnTo>
                      <a:pt x="4" y="0"/>
                    </a:lnTo>
                    <a:lnTo>
                      <a:pt x="12" y="5"/>
                    </a:lnTo>
                    <a:lnTo>
                      <a:pt x="26" y="6"/>
                    </a:lnTo>
                    <a:lnTo>
                      <a:pt x="34" y="10"/>
                    </a:lnTo>
                    <a:lnTo>
                      <a:pt x="48" y="3"/>
                    </a:lnTo>
                    <a:lnTo>
                      <a:pt x="56" y="3"/>
                    </a:lnTo>
                    <a:lnTo>
                      <a:pt x="73" y="5"/>
                    </a:lnTo>
                    <a:lnTo>
                      <a:pt x="75" y="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40" name="Freeform 3203"/>
              <p:cNvSpPr>
                <a:spLocks/>
              </p:cNvSpPr>
              <p:nvPr/>
            </p:nvSpPr>
            <p:spPr bwMode="auto">
              <a:xfrm>
                <a:off x="2820" y="1047"/>
                <a:ext cx="75" cy="100"/>
              </a:xfrm>
              <a:custGeom>
                <a:avLst/>
                <a:gdLst>
                  <a:gd name="T0" fmla="*/ 75 w 75"/>
                  <a:gd name="T1" fmla="*/ 8 h 100"/>
                  <a:gd name="T2" fmla="*/ 71 w 75"/>
                  <a:gd name="T3" fmla="*/ 27 h 100"/>
                  <a:gd name="T4" fmla="*/ 70 w 75"/>
                  <a:gd name="T5" fmla="*/ 35 h 100"/>
                  <a:gd name="T6" fmla="*/ 61 w 75"/>
                  <a:gd name="T7" fmla="*/ 33 h 100"/>
                  <a:gd name="T8" fmla="*/ 60 w 75"/>
                  <a:gd name="T9" fmla="*/ 61 h 100"/>
                  <a:gd name="T10" fmla="*/ 56 w 75"/>
                  <a:gd name="T11" fmla="*/ 59 h 100"/>
                  <a:gd name="T12" fmla="*/ 53 w 75"/>
                  <a:gd name="T13" fmla="*/ 94 h 100"/>
                  <a:gd name="T14" fmla="*/ 27 w 75"/>
                  <a:gd name="T15" fmla="*/ 91 h 100"/>
                  <a:gd name="T16" fmla="*/ 26 w 75"/>
                  <a:gd name="T17" fmla="*/ 100 h 100"/>
                  <a:gd name="T18" fmla="*/ 19 w 75"/>
                  <a:gd name="T19" fmla="*/ 100 h 100"/>
                  <a:gd name="T20" fmla="*/ 19 w 75"/>
                  <a:gd name="T21" fmla="*/ 91 h 100"/>
                  <a:gd name="T22" fmla="*/ 12 w 75"/>
                  <a:gd name="T23" fmla="*/ 89 h 100"/>
                  <a:gd name="T24" fmla="*/ 7 w 75"/>
                  <a:gd name="T25" fmla="*/ 89 h 100"/>
                  <a:gd name="T26" fmla="*/ 9 w 75"/>
                  <a:gd name="T27" fmla="*/ 72 h 100"/>
                  <a:gd name="T28" fmla="*/ 0 w 75"/>
                  <a:gd name="T29" fmla="*/ 71 h 100"/>
                  <a:gd name="T30" fmla="*/ 2 w 75"/>
                  <a:gd name="T31" fmla="*/ 54 h 100"/>
                  <a:gd name="T32" fmla="*/ 5 w 75"/>
                  <a:gd name="T33" fmla="*/ 54 h 100"/>
                  <a:gd name="T34" fmla="*/ 9 w 75"/>
                  <a:gd name="T35" fmla="*/ 20 h 100"/>
                  <a:gd name="T36" fmla="*/ 4 w 75"/>
                  <a:gd name="T37" fmla="*/ 20 h 100"/>
                  <a:gd name="T38" fmla="*/ 4 w 75"/>
                  <a:gd name="T39" fmla="*/ 11 h 100"/>
                  <a:gd name="T40" fmla="*/ 0 w 75"/>
                  <a:gd name="T41" fmla="*/ 10 h 100"/>
                  <a:gd name="T42" fmla="*/ 4 w 75"/>
                  <a:gd name="T43" fmla="*/ 0 h 100"/>
                  <a:gd name="T44" fmla="*/ 12 w 75"/>
                  <a:gd name="T45" fmla="*/ 5 h 100"/>
                  <a:gd name="T46" fmla="*/ 26 w 75"/>
                  <a:gd name="T47" fmla="*/ 6 h 100"/>
                  <a:gd name="T48" fmla="*/ 34 w 75"/>
                  <a:gd name="T49" fmla="*/ 10 h 100"/>
                  <a:gd name="T50" fmla="*/ 48 w 75"/>
                  <a:gd name="T51" fmla="*/ 3 h 100"/>
                  <a:gd name="T52" fmla="*/ 56 w 75"/>
                  <a:gd name="T53" fmla="*/ 3 h 100"/>
                  <a:gd name="T54" fmla="*/ 73 w 75"/>
                  <a:gd name="T55" fmla="*/ 5 h 100"/>
                  <a:gd name="T56" fmla="*/ 75 w 75"/>
                  <a:gd name="T57" fmla="*/ 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5" h="100">
                    <a:moveTo>
                      <a:pt x="75" y="8"/>
                    </a:moveTo>
                    <a:lnTo>
                      <a:pt x="71" y="27"/>
                    </a:lnTo>
                    <a:lnTo>
                      <a:pt x="70" y="35"/>
                    </a:lnTo>
                    <a:lnTo>
                      <a:pt x="61" y="33"/>
                    </a:lnTo>
                    <a:lnTo>
                      <a:pt x="60" y="61"/>
                    </a:lnTo>
                    <a:lnTo>
                      <a:pt x="56" y="59"/>
                    </a:lnTo>
                    <a:lnTo>
                      <a:pt x="53" y="94"/>
                    </a:lnTo>
                    <a:lnTo>
                      <a:pt x="27" y="91"/>
                    </a:lnTo>
                    <a:lnTo>
                      <a:pt x="26" y="100"/>
                    </a:lnTo>
                    <a:lnTo>
                      <a:pt x="19" y="100"/>
                    </a:lnTo>
                    <a:lnTo>
                      <a:pt x="19" y="91"/>
                    </a:lnTo>
                    <a:lnTo>
                      <a:pt x="12" y="89"/>
                    </a:lnTo>
                    <a:lnTo>
                      <a:pt x="7" y="89"/>
                    </a:lnTo>
                    <a:lnTo>
                      <a:pt x="9" y="72"/>
                    </a:lnTo>
                    <a:lnTo>
                      <a:pt x="0" y="71"/>
                    </a:lnTo>
                    <a:lnTo>
                      <a:pt x="2" y="54"/>
                    </a:lnTo>
                    <a:lnTo>
                      <a:pt x="5" y="54"/>
                    </a:lnTo>
                    <a:lnTo>
                      <a:pt x="9" y="20"/>
                    </a:lnTo>
                    <a:lnTo>
                      <a:pt x="4" y="20"/>
                    </a:lnTo>
                    <a:lnTo>
                      <a:pt x="4" y="11"/>
                    </a:lnTo>
                    <a:lnTo>
                      <a:pt x="0" y="10"/>
                    </a:lnTo>
                    <a:lnTo>
                      <a:pt x="4" y="0"/>
                    </a:lnTo>
                    <a:lnTo>
                      <a:pt x="12" y="5"/>
                    </a:lnTo>
                    <a:lnTo>
                      <a:pt x="26" y="6"/>
                    </a:lnTo>
                    <a:lnTo>
                      <a:pt x="34" y="10"/>
                    </a:lnTo>
                    <a:lnTo>
                      <a:pt x="48" y="3"/>
                    </a:lnTo>
                    <a:lnTo>
                      <a:pt x="56" y="3"/>
                    </a:lnTo>
                    <a:lnTo>
                      <a:pt x="73" y="5"/>
                    </a:lnTo>
                    <a:lnTo>
                      <a:pt x="75"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41" name="Freeform 3204"/>
              <p:cNvSpPr>
                <a:spLocks/>
              </p:cNvSpPr>
              <p:nvPr/>
            </p:nvSpPr>
            <p:spPr bwMode="auto">
              <a:xfrm>
                <a:off x="2405" y="1219"/>
                <a:ext cx="85" cy="119"/>
              </a:xfrm>
              <a:custGeom>
                <a:avLst/>
                <a:gdLst>
                  <a:gd name="T0" fmla="*/ 85 w 85"/>
                  <a:gd name="T1" fmla="*/ 27 h 119"/>
                  <a:gd name="T2" fmla="*/ 70 w 85"/>
                  <a:gd name="T3" fmla="*/ 116 h 119"/>
                  <a:gd name="T4" fmla="*/ 68 w 85"/>
                  <a:gd name="T5" fmla="*/ 116 h 119"/>
                  <a:gd name="T6" fmla="*/ 63 w 85"/>
                  <a:gd name="T7" fmla="*/ 119 h 119"/>
                  <a:gd name="T8" fmla="*/ 44 w 85"/>
                  <a:gd name="T9" fmla="*/ 116 h 119"/>
                  <a:gd name="T10" fmla="*/ 44 w 85"/>
                  <a:gd name="T11" fmla="*/ 109 h 119"/>
                  <a:gd name="T12" fmla="*/ 27 w 85"/>
                  <a:gd name="T13" fmla="*/ 105 h 119"/>
                  <a:gd name="T14" fmla="*/ 27 w 85"/>
                  <a:gd name="T15" fmla="*/ 100 h 119"/>
                  <a:gd name="T16" fmla="*/ 22 w 85"/>
                  <a:gd name="T17" fmla="*/ 100 h 119"/>
                  <a:gd name="T18" fmla="*/ 22 w 85"/>
                  <a:gd name="T19" fmla="*/ 82 h 119"/>
                  <a:gd name="T20" fmla="*/ 14 w 85"/>
                  <a:gd name="T21" fmla="*/ 80 h 119"/>
                  <a:gd name="T22" fmla="*/ 16 w 85"/>
                  <a:gd name="T23" fmla="*/ 72 h 119"/>
                  <a:gd name="T24" fmla="*/ 9 w 85"/>
                  <a:gd name="T25" fmla="*/ 72 h 119"/>
                  <a:gd name="T26" fmla="*/ 12 w 85"/>
                  <a:gd name="T27" fmla="*/ 44 h 119"/>
                  <a:gd name="T28" fmla="*/ 10 w 85"/>
                  <a:gd name="T29" fmla="*/ 36 h 119"/>
                  <a:gd name="T30" fmla="*/ 4 w 85"/>
                  <a:gd name="T31" fmla="*/ 34 h 119"/>
                  <a:gd name="T32" fmla="*/ 0 w 85"/>
                  <a:gd name="T33" fmla="*/ 29 h 119"/>
                  <a:gd name="T34" fmla="*/ 4 w 85"/>
                  <a:gd name="T35" fmla="*/ 16 h 119"/>
                  <a:gd name="T36" fmla="*/ 12 w 85"/>
                  <a:gd name="T37" fmla="*/ 11 h 119"/>
                  <a:gd name="T38" fmla="*/ 16 w 85"/>
                  <a:gd name="T39" fmla="*/ 5 h 119"/>
                  <a:gd name="T40" fmla="*/ 36 w 85"/>
                  <a:gd name="T41" fmla="*/ 9 h 119"/>
                  <a:gd name="T42" fmla="*/ 43 w 85"/>
                  <a:gd name="T43" fmla="*/ 0 h 119"/>
                  <a:gd name="T44" fmla="*/ 53 w 85"/>
                  <a:gd name="T45" fmla="*/ 0 h 119"/>
                  <a:gd name="T46" fmla="*/ 60 w 85"/>
                  <a:gd name="T47" fmla="*/ 7 h 119"/>
                  <a:gd name="T48" fmla="*/ 75 w 85"/>
                  <a:gd name="T49" fmla="*/ 24 h 119"/>
                  <a:gd name="T50" fmla="*/ 75 w 85"/>
                  <a:gd name="T51" fmla="*/ 26 h 119"/>
                  <a:gd name="T52" fmla="*/ 85 w 85"/>
                  <a:gd name="T53" fmla="*/ 2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119">
                    <a:moveTo>
                      <a:pt x="85" y="27"/>
                    </a:moveTo>
                    <a:lnTo>
                      <a:pt x="70" y="116"/>
                    </a:lnTo>
                    <a:lnTo>
                      <a:pt x="68" y="116"/>
                    </a:lnTo>
                    <a:lnTo>
                      <a:pt x="63" y="119"/>
                    </a:lnTo>
                    <a:lnTo>
                      <a:pt x="44" y="116"/>
                    </a:lnTo>
                    <a:lnTo>
                      <a:pt x="44" y="109"/>
                    </a:lnTo>
                    <a:lnTo>
                      <a:pt x="27" y="105"/>
                    </a:lnTo>
                    <a:lnTo>
                      <a:pt x="27" y="100"/>
                    </a:lnTo>
                    <a:lnTo>
                      <a:pt x="22" y="100"/>
                    </a:lnTo>
                    <a:lnTo>
                      <a:pt x="22" y="82"/>
                    </a:lnTo>
                    <a:lnTo>
                      <a:pt x="14" y="80"/>
                    </a:lnTo>
                    <a:lnTo>
                      <a:pt x="16" y="72"/>
                    </a:lnTo>
                    <a:lnTo>
                      <a:pt x="9" y="72"/>
                    </a:lnTo>
                    <a:lnTo>
                      <a:pt x="12" y="44"/>
                    </a:lnTo>
                    <a:lnTo>
                      <a:pt x="10" y="36"/>
                    </a:lnTo>
                    <a:lnTo>
                      <a:pt x="4" y="34"/>
                    </a:lnTo>
                    <a:lnTo>
                      <a:pt x="0" y="29"/>
                    </a:lnTo>
                    <a:lnTo>
                      <a:pt x="4" y="16"/>
                    </a:lnTo>
                    <a:lnTo>
                      <a:pt x="12" y="11"/>
                    </a:lnTo>
                    <a:lnTo>
                      <a:pt x="16" y="5"/>
                    </a:lnTo>
                    <a:lnTo>
                      <a:pt x="36" y="9"/>
                    </a:lnTo>
                    <a:lnTo>
                      <a:pt x="43" y="0"/>
                    </a:lnTo>
                    <a:lnTo>
                      <a:pt x="53" y="0"/>
                    </a:lnTo>
                    <a:lnTo>
                      <a:pt x="60" y="7"/>
                    </a:lnTo>
                    <a:lnTo>
                      <a:pt x="75" y="24"/>
                    </a:lnTo>
                    <a:lnTo>
                      <a:pt x="75" y="26"/>
                    </a:lnTo>
                    <a:lnTo>
                      <a:pt x="85"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42" name="Freeform 3205"/>
              <p:cNvSpPr>
                <a:spLocks/>
              </p:cNvSpPr>
              <p:nvPr/>
            </p:nvSpPr>
            <p:spPr bwMode="auto">
              <a:xfrm>
                <a:off x="2405" y="1219"/>
                <a:ext cx="85" cy="119"/>
              </a:xfrm>
              <a:custGeom>
                <a:avLst/>
                <a:gdLst>
                  <a:gd name="T0" fmla="*/ 85 w 85"/>
                  <a:gd name="T1" fmla="*/ 27 h 119"/>
                  <a:gd name="T2" fmla="*/ 70 w 85"/>
                  <a:gd name="T3" fmla="*/ 116 h 119"/>
                  <a:gd name="T4" fmla="*/ 68 w 85"/>
                  <a:gd name="T5" fmla="*/ 116 h 119"/>
                  <a:gd name="T6" fmla="*/ 63 w 85"/>
                  <a:gd name="T7" fmla="*/ 119 h 119"/>
                  <a:gd name="T8" fmla="*/ 44 w 85"/>
                  <a:gd name="T9" fmla="*/ 116 h 119"/>
                  <a:gd name="T10" fmla="*/ 44 w 85"/>
                  <a:gd name="T11" fmla="*/ 109 h 119"/>
                  <a:gd name="T12" fmla="*/ 27 w 85"/>
                  <a:gd name="T13" fmla="*/ 105 h 119"/>
                  <a:gd name="T14" fmla="*/ 27 w 85"/>
                  <a:gd name="T15" fmla="*/ 100 h 119"/>
                  <a:gd name="T16" fmla="*/ 22 w 85"/>
                  <a:gd name="T17" fmla="*/ 100 h 119"/>
                  <a:gd name="T18" fmla="*/ 22 w 85"/>
                  <a:gd name="T19" fmla="*/ 82 h 119"/>
                  <a:gd name="T20" fmla="*/ 14 w 85"/>
                  <a:gd name="T21" fmla="*/ 80 h 119"/>
                  <a:gd name="T22" fmla="*/ 16 w 85"/>
                  <a:gd name="T23" fmla="*/ 72 h 119"/>
                  <a:gd name="T24" fmla="*/ 9 w 85"/>
                  <a:gd name="T25" fmla="*/ 72 h 119"/>
                  <a:gd name="T26" fmla="*/ 12 w 85"/>
                  <a:gd name="T27" fmla="*/ 44 h 119"/>
                  <a:gd name="T28" fmla="*/ 10 w 85"/>
                  <a:gd name="T29" fmla="*/ 36 h 119"/>
                  <a:gd name="T30" fmla="*/ 4 w 85"/>
                  <a:gd name="T31" fmla="*/ 34 h 119"/>
                  <a:gd name="T32" fmla="*/ 0 w 85"/>
                  <a:gd name="T33" fmla="*/ 29 h 119"/>
                  <a:gd name="T34" fmla="*/ 4 w 85"/>
                  <a:gd name="T35" fmla="*/ 16 h 119"/>
                  <a:gd name="T36" fmla="*/ 12 w 85"/>
                  <a:gd name="T37" fmla="*/ 11 h 119"/>
                  <a:gd name="T38" fmla="*/ 16 w 85"/>
                  <a:gd name="T39" fmla="*/ 5 h 119"/>
                  <a:gd name="T40" fmla="*/ 36 w 85"/>
                  <a:gd name="T41" fmla="*/ 9 h 119"/>
                  <a:gd name="T42" fmla="*/ 43 w 85"/>
                  <a:gd name="T43" fmla="*/ 0 h 119"/>
                  <a:gd name="T44" fmla="*/ 53 w 85"/>
                  <a:gd name="T45" fmla="*/ 0 h 119"/>
                  <a:gd name="T46" fmla="*/ 60 w 85"/>
                  <a:gd name="T47" fmla="*/ 7 h 119"/>
                  <a:gd name="T48" fmla="*/ 75 w 85"/>
                  <a:gd name="T49" fmla="*/ 24 h 119"/>
                  <a:gd name="T50" fmla="*/ 75 w 85"/>
                  <a:gd name="T51" fmla="*/ 26 h 119"/>
                  <a:gd name="T52" fmla="*/ 85 w 85"/>
                  <a:gd name="T53" fmla="*/ 2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119">
                    <a:moveTo>
                      <a:pt x="85" y="27"/>
                    </a:moveTo>
                    <a:lnTo>
                      <a:pt x="70" y="116"/>
                    </a:lnTo>
                    <a:lnTo>
                      <a:pt x="68" y="116"/>
                    </a:lnTo>
                    <a:lnTo>
                      <a:pt x="63" y="119"/>
                    </a:lnTo>
                    <a:lnTo>
                      <a:pt x="44" y="116"/>
                    </a:lnTo>
                    <a:lnTo>
                      <a:pt x="44" y="109"/>
                    </a:lnTo>
                    <a:lnTo>
                      <a:pt x="27" y="105"/>
                    </a:lnTo>
                    <a:lnTo>
                      <a:pt x="27" y="100"/>
                    </a:lnTo>
                    <a:lnTo>
                      <a:pt x="22" y="100"/>
                    </a:lnTo>
                    <a:lnTo>
                      <a:pt x="22" y="82"/>
                    </a:lnTo>
                    <a:lnTo>
                      <a:pt x="14" y="80"/>
                    </a:lnTo>
                    <a:lnTo>
                      <a:pt x="16" y="72"/>
                    </a:lnTo>
                    <a:lnTo>
                      <a:pt x="9" y="72"/>
                    </a:lnTo>
                    <a:lnTo>
                      <a:pt x="12" y="44"/>
                    </a:lnTo>
                    <a:lnTo>
                      <a:pt x="10" y="36"/>
                    </a:lnTo>
                    <a:lnTo>
                      <a:pt x="4" y="34"/>
                    </a:lnTo>
                    <a:lnTo>
                      <a:pt x="0" y="29"/>
                    </a:lnTo>
                    <a:lnTo>
                      <a:pt x="4" y="16"/>
                    </a:lnTo>
                    <a:lnTo>
                      <a:pt x="12" y="11"/>
                    </a:lnTo>
                    <a:lnTo>
                      <a:pt x="16" y="5"/>
                    </a:lnTo>
                    <a:lnTo>
                      <a:pt x="36" y="9"/>
                    </a:lnTo>
                    <a:lnTo>
                      <a:pt x="43" y="0"/>
                    </a:lnTo>
                    <a:lnTo>
                      <a:pt x="53" y="0"/>
                    </a:lnTo>
                    <a:lnTo>
                      <a:pt x="60" y="7"/>
                    </a:lnTo>
                    <a:lnTo>
                      <a:pt x="75" y="24"/>
                    </a:lnTo>
                    <a:lnTo>
                      <a:pt x="75" y="26"/>
                    </a:lnTo>
                    <a:lnTo>
                      <a:pt x="85"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43" name="Freeform 3206"/>
              <p:cNvSpPr>
                <a:spLocks/>
              </p:cNvSpPr>
              <p:nvPr/>
            </p:nvSpPr>
            <p:spPr bwMode="auto">
              <a:xfrm>
                <a:off x="2492" y="1106"/>
                <a:ext cx="81" cy="96"/>
              </a:xfrm>
              <a:custGeom>
                <a:avLst/>
                <a:gdLst>
                  <a:gd name="T0" fmla="*/ 61 w 81"/>
                  <a:gd name="T1" fmla="*/ 35 h 96"/>
                  <a:gd name="T2" fmla="*/ 69 w 81"/>
                  <a:gd name="T3" fmla="*/ 47 h 96"/>
                  <a:gd name="T4" fmla="*/ 81 w 81"/>
                  <a:gd name="T5" fmla="*/ 46 h 96"/>
                  <a:gd name="T6" fmla="*/ 73 w 81"/>
                  <a:gd name="T7" fmla="*/ 93 h 96"/>
                  <a:gd name="T8" fmla="*/ 73 w 81"/>
                  <a:gd name="T9" fmla="*/ 96 h 96"/>
                  <a:gd name="T10" fmla="*/ 42 w 81"/>
                  <a:gd name="T11" fmla="*/ 91 h 96"/>
                  <a:gd name="T12" fmla="*/ 42 w 81"/>
                  <a:gd name="T13" fmla="*/ 91 h 96"/>
                  <a:gd name="T14" fmla="*/ 25 w 81"/>
                  <a:gd name="T15" fmla="*/ 90 h 96"/>
                  <a:gd name="T16" fmla="*/ 22 w 81"/>
                  <a:gd name="T17" fmla="*/ 79 h 96"/>
                  <a:gd name="T18" fmla="*/ 28 w 81"/>
                  <a:gd name="T19" fmla="*/ 68 h 96"/>
                  <a:gd name="T20" fmla="*/ 25 w 81"/>
                  <a:gd name="T21" fmla="*/ 64 h 96"/>
                  <a:gd name="T22" fmla="*/ 18 w 81"/>
                  <a:gd name="T23" fmla="*/ 63 h 96"/>
                  <a:gd name="T24" fmla="*/ 17 w 81"/>
                  <a:gd name="T25" fmla="*/ 54 h 96"/>
                  <a:gd name="T26" fmla="*/ 13 w 81"/>
                  <a:gd name="T27" fmla="*/ 51 h 96"/>
                  <a:gd name="T28" fmla="*/ 17 w 81"/>
                  <a:gd name="T29" fmla="*/ 42 h 96"/>
                  <a:gd name="T30" fmla="*/ 12 w 81"/>
                  <a:gd name="T31" fmla="*/ 41 h 96"/>
                  <a:gd name="T32" fmla="*/ 8 w 81"/>
                  <a:gd name="T33" fmla="*/ 29 h 96"/>
                  <a:gd name="T34" fmla="*/ 0 w 81"/>
                  <a:gd name="T35" fmla="*/ 18 h 96"/>
                  <a:gd name="T36" fmla="*/ 1 w 81"/>
                  <a:gd name="T37" fmla="*/ 12 h 96"/>
                  <a:gd name="T38" fmla="*/ 8 w 81"/>
                  <a:gd name="T39" fmla="*/ 13 h 96"/>
                  <a:gd name="T40" fmla="*/ 10 w 81"/>
                  <a:gd name="T41" fmla="*/ 5 h 96"/>
                  <a:gd name="T42" fmla="*/ 32 w 81"/>
                  <a:gd name="T43" fmla="*/ 7 h 96"/>
                  <a:gd name="T44" fmla="*/ 34 w 81"/>
                  <a:gd name="T45" fmla="*/ 0 h 96"/>
                  <a:gd name="T46" fmla="*/ 39 w 81"/>
                  <a:gd name="T47" fmla="*/ 0 h 96"/>
                  <a:gd name="T48" fmla="*/ 35 w 81"/>
                  <a:gd name="T49" fmla="*/ 5 h 96"/>
                  <a:gd name="T50" fmla="*/ 47 w 81"/>
                  <a:gd name="T51" fmla="*/ 12 h 96"/>
                  <a:gd name="T52" fmla="*/ 49 w 81"/>
                  <a:gd name="T53" fmla="*/ 18 h 96"/>
                  <a:gd name="T54" fmla="*/ 54 w 81"/>
                  <a:gd name="T55" fmla="*/ 22 h 96"/>
                  <a:gd name="T56" fmla="*/ 54 w 81"/>
                  <a:gd name="T57" fmla="*/ 27 h 96"/>
                  <a:gd name="T58" fmla="*/ 59 w 81"/>
                  <a:gd name="T59" fmla="*/ 30 h 96"/>
                  <a:gd name="T60" fmla="*/ 61 w 81"/>
                  <a:gd name="T61"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96">
                    <a:moveTo>
                      <a:pt x="61" y="35"/>
                    </a:moveTo>
                    <a:lnTo>
                      <a:pt x="69" y="47"/>
                    </a:lnTo>
                    <a:lnTo>
                      <a:pt x="81" y="46"/>
                    </a:lnTo>
                    <a:lnTo>
                      <a:pt x="73" y="93"/>
                    </a:lnTo>
                    <a:lnTo>
                      <a:pt x="73" y="96"/>
                    </a:lnTo>
                    <a:lnTo>
                      <a:pt x="42" y="91"/>
                    </a:lnTo>
                    <a:lnTo>
                      <a:pt x="42" y="91"/>
                    </a:lnTo>
                    <a:lnTo>
                      <a:pt x="25" y="90"/>
                    </a:lnTo>
                    <a:lnTo>
                      <a:pt x="22" y="79"/>
                    </a:lnTo>
                    <a:lnTo>
                      <a:pt x="28" y="68"/>
                    </a:lnTo>
                    <a:lnTo>
                      <a:pt x="25" y="64"/>
                    </a:lnTo>
                    <a:lnTo>
                      <a:pt x="18" y="63"/>
                    </a:lnTo>
                    <a:lnTo>
                      <a:pt x="17" y="54"/>
                    </a:lnTo>
                    <a:lnTo>
                      <a:pt x="13" y="51"/>
                    </a:lnTo>
                    <a:lnTo>
                      <a:pt x="17" y="42"/>
                    </a:lnTo>
                    <a:lnTo>
                      <a:pt x="12" y="41"/>
                    </a:lnTo>
                    <a:lnTo>
                      <a:pt x="8" y="29"/>
                    </a:lnTo>
                    <a:lnTo>
                      <a:pt x="0" y="18"/>
                    </a:lnTo>
                    <a:lnTo>
                      <a:pt x="1" y="12"/>
                    </a:lnTo>
                    <a:lnTo>
                      <a:pt x="8" y="13"/>
                    </a:lnTo>
                    <a:lnTo>
                      <a:pt x="10" y="5"/>
                    </a:lnTo>
                    <a:lnTo>
                      <a:pt x="32" y="7"/>
                    </a:lnTo>
                    <a:lnTo>
                      <a:pt x="34" y="0"/>
                    </a:lnTo>
                    <a:lnTo>
                      <a:pt x="39" y="0"/>
                    </a:lnTo>
                    <a:lnTo>
                      <a:pt x="35" y="5"/>
                    </a:lnTo>
                    <a:lnTo>
                      <a:pt x="47" y="12"/>
                    </a:lnTo>
                    <a:lnTo>
                      <a:pt x="49" y="18"/>
                    </a:lnTo>
                    <a:lnTo>
                      <a:pt x="54" y="22"/>
                    </a:lnTo>
                    <a:lnTo>
                      <a:pt x="54" y="27"/>
                    </a:lnTo>
                    <a:lnTo>
                      <a:pt x="59" y="30"/>
                    </a:lnTo>
                    <a:lnTo>
                      <a:pt x="61"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44" name="Freeform 3207"/>
              <p:cNvSpPr>
                <a:spLocks/>
              </p:cNvSpPr>
              <p:nvPr/>
            </p:nvSpPr>
            <p:spPr bwMode="auto">
              <a:xfrm>
                <a:off x="2492" y="1106"/>
                <a:ext cx="81" cy="96"/>
              </a:xfrm>
              <a:custGeom>
                <a:avLst/>
                <a:gdLst>
                  <a:gd name="T0" fmla="*/ 61 w 81"/>
                  <a:gd name="T1" fmla="*/ 35 h 96"/>
                  <a:gd name="T2" fmla="*/ 69 w 81"/>
                  <a:gd name="T3" fmla="*/ 47 h 96"/>
                  <a:gd name="T4" fmla="*/ 81 w 81"/>
                  <a:gd name="T5" fmla="*/ 46 h 96"/>
                  <a:gd name="T6" fmla="*/ 73 w 81"/>
                  <a:gd name="T7" fmla="*/ 93 h 96"/>
                  <a:gd name="T8" fmla="*/ 73 w 81"/>
                  <a:gd name="T9" fmla="*/ 96 h 96"/>
                  <a:gd name="T10" fmla="*/ 42 w 81"/>
                  <a:gd name="T11" fmla="*/ 91 h 96"/>
                  <a:gd name="T12" fmla="*/ 42 w 81"/>
                  <a:gd name="T13" fmla="*/ 91 h 96"/>
                  <a:gd name="T14" fmla="*/ 25 w 81"/>
                  <a:gd name="T15" fmla="*/ 90 h 96"/>
                  <a:gd name="T16" fmla="*/ 22 w 81"/>
                  <a:gd name="T17" fmla="*/ 79 h 96"/>
                  <a:gd name="T18" fmla="*/ 28 w 81"/>
                  <a:gd name="T19" fmla="*/ 68 h 96"/>
                  <a:gd name="T20" fmla="*/ 25 w 81"/>
                  <a:gd name="T21" fmla="*/ 64 h 96"/>
                  <a:gd name="T22" fmla="*/ 18 w 81"/>
                  <a:gd name="T23" fmla="*/ 63 h 96"/>
                  <a:gd name="T24" fmla="*/ 17 w 81"/>
                  <a:gd name="T25" fmla="*/ 54 h 96"/>
                  <a:gd name="T26" fmla="*/ 13 w 81"/>
                  <a:gd name="T27" fmla="*/ 51 h 96"/>
                  <a:gd name="T28" fmla="*/ 17 w 81"/>
                  <a:gd name="T29" fmla="*/ 42 h 96"/>
                  <a:gd name="T30" fmla="*/ 12 w 81"/>
                  <a:gd name="T31" fmla="*/ 41 h 96"/>
                  <a:gd name="T32" fmla="*/ 8 w 81"/>
                  <a:gd name="T33" fmla="*/ 29 h 96"/>
                  <a:gd name="T34" fmla="*/ 0 w 81"/>
                  <a:gd name="T35" fmla="*/ 18 h 96"/>
                  <a:gd name="T36" fmla="*/ 1 w 81"/>
                  <a:gd name="T37" fmla="*/ 12 h 96"/>
                  <a:gd name="T38" fmla="*/ 8 w 81"/>
                  <a:gd name="T39" fmla="*/ 13 h 96"/>
                  <a:gd name="T40" fmla="*/ 10 w 81"/>
                  <a:gd name="T41" fmla="*/ 5 h 96"/>
                  <a:gd name="T42" fmla="*/ 32 w 81"/>
                  <a:gd name="T43" fmla="*/ 7 h 96"/>
                  <a:gd name="T44" fmla="*/ 34 w 81"/>
                  <a:gd name="T45" fmla="*/ 0 h 96"/>
                  <a:gd name="T46" fmla="*/ 39 w 81"/>
                  <a:gd name="T47" fmla="*/ 0 h 96"/>
                  <a:gd name="T48" fmla="*/ 35 w 81"/>
                  <a:gd name="T49" fmla="*/ 5 h 96"/>
                  <a:gd name="T50" fmla="*/ 47 w 81"/>
                  <a:gd name="T51" fmla="*/ 12 h 96"/>
                  <a:gd name="T52" fmla="*/ 49 w 81"/>
                  <a:gd name="T53" fmla="*/ 18 h 96"/>
                  <a:gd name="T54" fmla="*/ 54 w 81"/>
                  <a:gd name="T55" fmla="*/ 22 h 96"/>
                  <a:gd name="T56" fmla="*/ 54 w 81"/>
                  <a:gd name="T57" fmla="*/ 27 h 96"/>
                  <a:gd name="T58" fmla="*/ 59 w 81"/>
                  <a:gd name="T59" fmla="*/ 30 h 96"/>
                  <a:gd name="T60" fmla="*/ 61 w 81"/>
                  <a:gd name="T61"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96">
                    <a:moveTo>
                      <a:pt x="61" y="35"/>
                    </a:moveTo>
                    <a:lnTo>
                      <a:pt x="69" y="47"/>
                    </a:lnTo>
                    <a:lnTo>
                      <a:pt x="81" y="46"/>
                    </a:lnTo>
                    <a:lnTo>
                      <a:pt x="73" y="93"/>
                    </a:lnTo>
                    <a:lnTo>
                      <a:pt x="73" y="96"/>
                    </a:lnTo>
                    <a:lnTo>
                      <a:pt x="42" y="91"/>
                    </a:lnTo>
                    <a:lnTo>
                      <a:pt x="42" y="91"/>
                    </a:lnTo>
                    <a:lnTo>
                      <a:pt x="25" y="90"/>
                    </a:lnTo>
                    <a:lnTo>
                      <a:pt x="22" y="79"/>
                    </a:lnTo>
                    <a:lnTo>
                      <a:pt x="28" y="68"/>
                    </a:lnTo>
                    <a:lnTo>
                      <a:pt x="25" y="64"/>
                    </a:lnTo>
                    <a:lnTo>
                      <a:pt x="18" y="63"/>
                    </a:lnTo>
                    <a:lnTo>
                      <a:pt x="17" y="54"/>
                    </a:lnTo>
                    <a:lnTo>
                      <a:pt x="13" y="51"/>
                    </a:lnTo>
                    <a:lnTo>
                      <a:pt x="17" y="42"/>
                    </a:lnTo>
                    <a:lnTo>
                      <a:pt x="12" y="41"/>
                    </a:lnTo>
                    <a:lnTo>
                      <a:pt x="8" y="29"/>
                    </a:lnTo>
                    <a:lnTo>
                      <a:pt x="0" y="18"/>
                    </a:lnTo>
                    <a:lnTo>
                      <a:pt x="1" y="12"/>
                    </a:lnTo>
                    <a:lnTo>
                      <a:pt x="8" y="13"/>
                    </a:lnTo>
                    <a:lnTo>
                      <a:pt x="10" y="5"/>
                    </a:lnTo>
                    <a:lnTo>
                      <a:pt x="32" y="7"/>
                    </a:lnTo>
                    <a:lnTo>
                      <a:pt x="34" y="0"/>
                    </a:lnTo>
                    <a:lnTo>
                      <a:pt x="39" y="0"/>
                    </a:lnTo>
                    <a:lnTo>
                      <a:pt x="35" y="5"/>
                    </a:lnTo>
                    <a:lnTo>
                      <a:pt x="47" y="12"/>
                    </a:lnTo>
                    <a:lnTo>
                      <a:pt x="49" y="18"/>
                    </a:lnTo>
                    <a:lnTo>
                      <a:pt x="54" y="22"/>
                    </a:lnTo>
                    <a:lnTo>
                      <a:pt x="54" y="27"/>
                    </a:lnTo>
                    <a:lnTo>
                      <a:pt x="59" y="30"/>
                    </a:lnTo>
                    <a:lnTo>
                      <a:pt x="61"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45" name="Freeform 3208"/>
              <p:cNvSpPr>
                <a:spLocks/>
              </p:cNvSpPr>
              <p:nvPr/>
            </p:nvSpPr>
            <p:spPr bwMode="auto">
              <a:xfrm>
                <a:off x="2263" y="1018"/>
                <a:ext cx="66" cy="86"/>
              </a:xfrm>
              <a:custGeom>
                <a:avLst/>
                <a:gdLst>
                  <a:gd name="T0" fmla="*/ 49 w 66"/>
                  <a:gd name="T1" fmla="*/ 30 h 86"/>
                  <a:gd name="T2" fmla="*/ 49 w 66"/>
                  <a:gd name="T3" fmla="*/ 35 h 86"/>
                  <a:gd name="T4" fmla="*/ 52 w 66"/>
                  <a:gd name="T5" fmla="*/ 35 h 86"/>
                  <a:gd name="T6" fmla="*/ 52 w 66"/>
                  <a:gd name="T7" fmla="*/ 40 h 86"/>
                  <a:gd name="T8" fmla="*/ 58 w 66"/>
                  <a:gd name="T9" fmla="*/ 47 h 86"/>
                  <a:gd name="T10" fmla="*/ 58 w 66"/>
                  <a:gd name="T11" fmla="*/ 52 h 86"/>
                  <a:gd name="T12" fmla="*/ 63 w 66"/>
                  <a:gd name="T13" fmla="*/ 54 h 86"/>
                  <a:gd name="T14" fmla="*/ 66 w 66"/>
                  <a:gd name="T15" fmla="*/ 59 h 86"/>
                  <a:gd name="T16" fmla="*/ 59 w 66"/>
                  <a:gd name="T17" fmla="*/ 59 h 86"/>
                  <a:gd name="T18" fmla="*/ 56 w 66"/>
                  <a:gd name="T19" fmla="*/ 62 h 86"/>
                  <a:gd name="T20" fmla="*/ 52 w 66"/>
                  <a:gd name="T21" fmla="*/ 84 h 86"/>
                  <a:gd name="T22" fmla="*/ 46 w 66"/>
                  <a:gd name="T23" fmla="*/ 86 h 86"/>
                  <a:gd name="T24" fmla="*/ 44 w 66"/>
                  <a:gd name="T25" fmla="*/ 86 h 86"/>
                  <a:gd name="T26" fmla="*/ 42 w 66"/>
                  <a:gd name="T27" fmla="*/ 86 h 86"/>
                  <a:gd name="T28" fmla="*/ 41 w 66"/>
                  <a:gd name="T29" fmla="*/ 84 h 86"/>
                  <a:gd name="T30" fmla="*/ 41 w 66"/>
                  <a:gd name="T31" fmla="*/ 83 h 86"/>
                  <a:gd name="T32" fmla="*/ 37 w 66"/>
                  <a:gd name="T33" fmla="*/ 78 h 86"/>
                  <a:gd name="T34" fmla="*/ 36 w 66"/>
                  <a:gd name="T35" fmla="*/ 76 h 86"/>
                  <a:gd name="T36" fmla="*/ 34 w 66"/>
                  <a:gd name="T37" fmla="*/ 74 h 86"/>
                  <a:gd name="T38" fmla="*/ 32 w 66"/>
                  <a:gd name="T39" fmla="*/ 73 h 86"/>
                  <a:gd name="T40" fmla="*/ 32 w 66"/>
                  <a:gd name="T41" fmla="*/ 71 h 86"/>
                  <a:gd name="T42" fmla="*/ 32 w 66"/>
                  <a:gd name="T43" fmla="*/ 68 h 86"/>
                  <a:gd name="T44" fmla="*/ 34 w 66"/>
                  <a:gd name="T45" fmla="*/ 64 h 86"/>
                  <a:gd name="T46" fmla="*/ 32 w 66"/>
                  <a:gd name="T47" fmla="*/ 61 h 86"/>
                  <a:gd name="T48" fmla="*/ 27 w 66"/>
                  <a:gd name="T49" fmla="*/ 52 h 86"/>
                  <a:gd name="T50" fmla="*/ 27 w 66"/>
                  <a:gd name="T51" fmla="*/ 49 h 86"/>
                  <a:gd name="T52" fmla="*/ 22 w 66"/>
                  <a:gd name="T53" fmla="*/ 39 h 86"/>
                  <a:gd name="T54" fmla="*/ 22 w 66"/>
                  <a:gd name="T55" fmla="*/ 39 h 86"/>
                  <a:gd name="T56" fmla="*/ 19 w 66"/>
                  <a:gd name="T57" fmla="*/ 34 h 86"/>
                  <a:gd name="T58" fmla="*/ 19 w 66"/>
                  <a:gd name="T59" fmla="*/ 30 h 86"/>
                  <a:gd name="T60" fmla="*/ 19 w 66"/>
                  <a:gd name="T61" fmla="*/ 29 h 86"/>
                  <a:gd name="T62" fmla="*/ 17 w 66"/>
                  <a:gd name="T63" fmla="*/ 25 h 86"/>
                  <a:gd name="T64" fmla="*/ 17 w 66"/>
                  <a:gd name="T65" fmla="*/ 25 h 86"/>
                  <a:gd name="T66" fmla="*/ 12 w 66"/>
                  <a:gd name="T67" fmla="*/ 22 h 86"/>
                  <a:gd name="T68" fmla="*/ 8 w 66"/>
                  <a:gd name="T69" fmla="*/ 20 h 86"/>
                  <a:gd name="T70" fmla="*/ 7 w 66"/>
                  <a:gd name="T71" fmla="*/ 18 h 86"/>
                  <a:gd name="T72" fmla="*/ 5 w 66"/>
                  <a:gd name="T73" fmla="*/ 15 h 86"/>
                  <a:gd name="T74" fmla="*/ 5 w 66"/>
                  <a:gd name="T75" fmla="*/ 13 h 86"/>
                  <a:gd name="T76" fmla="*/ 5 w 66"/>
                  <a:gd name="T77" fmla="*/ 12 h 86"/>
                  <a:gd name="T78" fmla="*/ 0 w 66"/>
                  <a:gd name="T79" fmla="*/ 7 h 86"/>
                  <a:gd name="T80" fmla="*/ 3 w 66"/>
                  <a:gd name="T81" fmla="*/ 0 h 86"/>
                  <a:gd name="T82" fmla="*/ 24 w 66"/>
                  <a:gd name="T83" fmla="*/ 3 h 86"/>
                  <a:gd name="T84" fmla="*/ 41 w 66"/>
                  <a:gd name="T85" fmla="*/ 15 h 86"/>
                  <a:gd name="T86" fmla="*/ 39 w 66"/>
                  <a:gd name="T87" fmla="*/ 23 h 86"/>
                  <a:gd name="T88" fmla="*/ 49 w 66"/>
                  <a:gd name="T89" fmla="*/ 3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86">
                    <a:moveTo>
                      <a:pt x="49" y="30"/>
                    </a:moveTo>
                    <a:lnTo>
                      <a:pt x="49" y="35"/>
                    </a:lnTo>
                    <a:lnTo>
                      <a:pt x="52" y="35"/>
                    </a:lnTo>
                    <a:lnTo>
                      <a:pt x="52" y="40"/>
                    </a:lnTo>
                    <a:lnTo>
                      <a:pt x="58" y="47"/>
                    </a:lnTo>
                    <a:lnTo>
                      <a:pt x="58" y="52"/>
                    </a:lnTo>
                    <a:lnTo>
                      <a:pt x="63" y="54"/>
                    </a:lnTo>
                    <a:lnTo>
                      <a:pt x="66" y="59"/>
                    </a:lnTo>
                    <a:lnTo>
                      <a:pt x="59" y="59"/>
                    </a:lnTo>
                    <a:lnTo>
                      <a:pt x="56" y="62"/>
                    </a:lnTo>
                    <a:lnTo>
                      <a:pt x="52" y="84"/>
                    </a:lnTo>
                    <a:lnTo>
                      <a:pt x="46" y="86"/>
                    </a:lnTo>
                    <a:lnTo>
                      <a:pt x="44" y="86"/>
                    </a:lnTo>
                    <a:lnTo>
                      <a:pt x="42" y="86"/>
                    </a:lnTo>
                    <a:lnTo>
                      <a:pt x="41" y="84"/>
                    </a:lnTo>
                    <a:lnTo>
                      <a:pt x="41" y="83"/>
                    </a:lnTo>
                    <a:lnTo>
                      <a:pt x="37" y="78"/>
                    </a:lnTo>
                    <a:lnTo>
                      <a:pt x="36" y="76"/>
                    </a:lnTo>
                    <a:lnTo>
                      <a:pt x="34" y="74"/>
                    </a:lnTo>
                    <a:lnTo>
                      <a:pt x="32" y="73"/>
                    </a:lnTo>
                    <a:lnTo>
                      <a:pt x="32" y="71"/>
                    </a:lnTo>
                    <a:lnTo>
                      <a:pt x="32" y="68"/>
                    </a:lnTo>
                    <a:lnTo>
                      <a:pt x="34" y="64"/>
                    </a:lnTo>
                    <a:lnTo>
                      <a:pt x="32" y="61"/>
                    </a:lnTo>
                    <a:lnTo>
                      <a:pt x="27" y="52"/>
                    </a:lnTo>
                    <a:lnTo>
                      <a:pt x="27" y="49"/>
                    </a:lnTo>
                    <a:lnTo>
                      <a:pt x="22" y="39"/>
                    </a:lnTo>
                    <a:lnTo>
                      <a:pt x="22" y="39"/>
                    </a:lnTo>
                    <a:lnTo>
                      <a:pt x="19" y="34"/>
                    </a:lnTo>
                    <a:lnTo>
                      <a:pt x="19" y="30"/>
                    </a:lnTo>
                    <a:lnTo>
                      <a:pt x="19" y="29"/>
                    </a:lnTo>
                    <a:lnTo>
                      <a:pt x="17" y="25"/>
                    </a:lnTo>
                    <a:lnTo>
                      <a:pt x="17" y="25"/>
                    </a:lnTo>
                    <a:lnTo>
                      <a:pt x="12" y="22"/>
                    </a:lnTo>
                    <a:lnTo>
                      <a:pt x="8" y="20"/>
                    </a:lnTo>
                    <a:lnTo>
                      <a:pt x="7" y="18"/>
                    </a:lnTo>
                    <a:lnTo>
                      <a:pt x="5" y="15"/>
                    </a:lnTo>
                    <a:lnTo>
                      <a:pt x="5" y="13"/>
                    </a:lnTo>
                    <a:lnTo>
                      <a:pt x="5" y="12"/>
                    </a:lnTo>
                    <a:lnTo>
                      <a:pt x="0" y="7"/>
                    </a:lnTo>
                    <a:lnTo>
                      <a:pt x="3" y="0"/>
                    </a:lnTo>
                    <a:lnTo>
                      <a:pt x="24" y="3"/>
                    </a:lnTo>
                    <a:lnTo>
                      <a:pt x="41" y="15"/>
                    </a:lnTo>
                    <a:lnTo>
                      <a:pt x="39" y="23"/>
                    </a:lnTo>
                    <a:lnTo>
                      <a:pt x="49" y="3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46" name="Freeform 3209"/>
              <p:cNvSpPr>
                <a:spLocks/>
              </p:cNvSpPr>
              <p:nvPr/>
            </p:nvSpPr>
            <p:spPr bwMode="auto">
              <a:xfrm>
                <a:off x="2263" y="1018"/>
                <a:ext cx="66" cy="86"/>
              </a:xfrm>
              <a:custGeom>
                <a:avLst/>
                <a:gdLst>
                  <a:gd name="T0" fmla="*/ 49 w 66"/>
                  <a:gd name="T1" fmla="*/ 30 h 86"/>
                  <a:gd name="T2" fmla="*/ 49 w 66"/>
                  <a:gd name="T3" fmla="*/ 35 h 86"/>
                  <a:gd name="T4" fmla="*/ 52 w 66"/>
                  <a:gd name="T5" fmla="*/ 35 h 86"/>
                  <a:gd name="T6" fmla="*/ 52 w 66"/>
                  <a:gd name="T7" fmla="*/ 40 h 86"/>
                  <a:gd name="T8" fmla="*/ 58 w 66"/>
                  <a:gd name="T9" fmla="*/ 47 h 86"/>
                  <a:gd name="T10" fmla="*/ 58 w 66"/>
                  <a:gd name="T11" fmla="*/ 52 h 86"/>
                  <a:gd name="T12" fmla="*/ 63 w 66"/>
                  <a:gd name="T13" fmla="*/ 54 h 86"/>
                  <a:gd name="T14" fmla="*/ 66 w 66"/>
                  <a:gd name="T15" fmla="*/ 59 h 86"/>
                  <a:gd name="T16" fmla="*/ 59 w 66"/>
                  <a:gd name="T17" fmla="*/ 59 h 86"/>
                  <a:gd name="T18" fmla="*/ 56 w 66"/>
                  <a:gd name="T19" fmla="*/ 62 h 86"/>
                  <a:gd name="T20" fmla="*/ 52 w 66"/>
                  <a:gd name="T21" fmla="*/ 84 h 86"/>
                  <a:gd name="T22" fmla="*/ 46 w 66"/>
                  <a:gd name="T23" fmla="*/ 86 h 86"/>
                  <a:gd name="T24" fmla="*/ 44 w 66"/>
                  <a:gd name="T25" fmla="*/ 86 h 86"/>
                  <a:gd name="T26" fmla="*/ 42 w 66"/>
                  <a:gd name="T27" fmla="*/ 86 h 86"/>
                  <a:gd name="T28" fmla="*/ 41 w 66"/>
                  <a:gd name="T29" fmla="*/ 84 h 86"/>
                  <a:gd name="T30" fmla="*/ 41 w 66"/>
                  <a:gd name="T31" fmla="*/ 83 h 86"/>
                  <a:gd name="T32" fmla="*/ 37 w 66"/>
                  <a:gd name="T33" fmla="*/ 78 h 86"/>
                  <a:gd name="T34" fmla="*/ 36 w 66"/>
                  <a:gd name="T35" fmla="*/ 76 h 86"/>
                  <a:gd name="T36" fmla="*/ 34 w 66"/>
                  <a:gd name="T37" fmla="*/ 74 h 86"/>
                  <a:gd name="T38" fmla="*/ 32 w 66"/>
                  <a:gd name="T39" fmla="*/ 73 h 86"/>
                  <a:gd name="T40" fmla="*/ 32 w 66"/>
                  <a:gd name="T41" fmla="*/ 71 h 86"/>
                  <a:gd name="T42" fmla="*/ 32 w 66"/>
                  <a:gd name="T43" fmla="*/ 68 h 86"/>
                  <a:gd name="T44" fmla="*/ 34 w 66"/>
                  <a:gd name="T45" fmla="*/ 64 h 86"/>
                  <a:gd name="T46" fmla="*/ 32 w 66"/>
                  <a:gd name="T47" fmla="*/ 61 h 86"/>
                  <a:gd name="T48" fmla="*/ 27 w 66"/>
                  <a:gd name="T49" fmla="*/ 52 h 86"/>
                  <a:gd name="T50" fmla="*/ 27 w 66"/>
                  <a:gd name="T51" fmla="*/ 49 h 86"/>
                  <a:gd name="T52" fmla="*/ 22 w 66"/>
                  <a:gd name="T53" fmla="*/ 39 h 86"/>
                  <a:gd name="T54" fmla="*/ 22 w 66"/>
                  <a:gd name="T55" fmla="*/ 39 h 86"/>
                  <a:gd name="T56" fmla="*/ 19 w 66"/>
                  <a:gd name="T57" fmla="*/ 34 h 86"/>
                  <a:gd name="T58" fmla="*/ 19 w 66"/>
                  <a:gd name="T59" fmla="*/ 30 h 86"/>
                  <a:gd name="T60" fmla="*/ 19 w 66"/>
                  <a:gd name="T61" fmla="*/ 29 h 86"/>
                  <a:gd name="T62" fmla="*/ 17 w 66"/>
                  <a:gd name="T63" fmla="*/ 25 h 86"/>
                  <a:gd name="T64" fmla="*/ 17 w 66"/>
                  <a:gd name="T65" fmla="*/ 25 h 86"/>
                  <a:gd name="T66" fmla="*/ 12 w 66"/>
                  <a:gd name="T67" fmla="*/ 22 h 86"/>
                  <a:gd name="T68" fmla="*/ 8 w 66"/>
                  <a:gd name="T69" fmla="*/ 20 h 86"/>
                  <a:gd name="T70" fmla="*/ 7 w 66"/>
                  <a:gd name="T71" fmla="*/ 18 h 86"/>
                  <a:gd name="T72" fmla="*/ 5 w 66"/>
                  <a:gd name="T73" fmla="*/ 15 h 86"/>
                  <a:gd name="T74" fmla="*/ 5 w 66"/>
                  <a:gd name="T75" fmla="*/ 13 h 86"/>
                  <a:gd name="T76" fmla="*/ 5 w 66"/>
                  <a:gd name="T77" fmla="*/ 12 h 86"/>
                  <a:gd name="T78" fmla="*/ 0 w 66"/>
                  <a:gd name="T79" fmla="*/ 7 h 86"/>
                  <a:gd name="T80" fmla="*/ 3 w 66"/>
                  <a:gd name="T81" fmla="*/ 0 h 86"/>
                  <a:gd name="T82" fmla="*/ 24 w 66"/>
                  <a:gd name="T83" fmla="*/ 3 h 86"/>
                  <a:gd name="T84" fmla="*/ 41 w 66"/>
                  <a:gd name="T85" fmla="*/ 15 h 86"/>
                  <a:gd name="T86" fmla="*/ 39 w 66"/>
                  <a:gd name="T87" fmla="*/ 23 h 86"/>
                  <a:gd name="T88" fmla="*/ 49 w 66"/>
                  <a:gd name="T89" fmla="*/ 3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86">
                    <a:moveTo>
                      <a:pt x="49" y="30"/>
                    </a:moveTo>
                    <a:lnTo>
                      <a:pt x="49" y="35"/>
                    </a:lnTo>
                    <a:lnTo>
                      <a:pt x="52" y="35"/>
                    </a:lnTo>
                    <a:lnTo>
                      <a:pt x="52" y="40"/>
                    </a:lnTo>
                    <a:lnTo>
                      <a:pt x="58" y="47"/>
                    </a:lnTo>
                    <a:lnTo>
                      <a:pt x="58" y="52"/>
                    </a:lnTo>
                    <a:lnTo>
                      <a:pt x="63" y="54"/>
                    </a:lnTo>
                    <a:lnTo>
                      <a:pt x="66" y="59"/>
                    </a:lnTo>
                    <a:lnTo>
                      <a:pt x="59" y="59"/>
                    </a:lnTo>
                    <a:lnTo>
                      <a:pt x="56" y="62"/>
                    </a:lnTo>
                    <a:lnTo>
                      <a:pt x="52" y="84"/>
                    </a:lnTo>
                    <a:lnTo>
                      <a:pt x="46" y="86"/>
                    </a:lnTo>
                    <a:lnTo>
                      <a:pt x="44" y="86"/>
                    </a:lnTo>
                    <a:lnTo>
                      <a:pt x="42" y="86"/>
                    </a:lnTo>
                    <a:lnTo>
                      <a:pt x="41" y="84"/>
                    </a:lnTo>
                    <a:lnTo>
                      <a:pt x="41" y="83"/>
                    </a:lnTo>
                    <a:lnTo>
                      <a:pt x="37" y="78"/>
                    </a:lnTo>
                    <a:lnTo>
                      <a:pt x="36" y="76"/>
                    </a:lnTo>
                    <a:lnTo>
                      <a:pt x="34" y="74"/>
                    </a:lnTo>
                    <a:lnTo>
                      <a:pt x="32" y="73"/>
                    </a:lnTo>
                    <a:lnTo>
                      <a:pt x="32" y="71"/>
                    </a:lnTo>
                    <a:lnTo>
                      <a:pt x="32" y="68"/>
                    </a:lnTo>
                    <a:lnTo>
                      <a:pt x="34" y="64"/>
                    </a:lnTo>
                    <a:lnTo>
                      <a:pt x="32" y="61"/>
                    </a:lnTo>
                    <a:lnTo>
                      <a:pt x="27" y="52"/>
                    </a:lnTo>
                    <a:lnTo>
                      <a:pt x="27" y="49"/>
                    </a:lnTo>
                    <a:lnTo>
                      <a:pt x="22" y="39"/>
                    </a:lnTo>
                    <a:lnTo>
                      <a:pt x="22" y="39"/>
                    </a:lnTo>
                    <a:lnTo>
                      <a:pt x="19" y="34"/>
                    </a:lnTo>
                    <a:lnTo>
                      <a:pt x="19" y="30"/>
                    </a:lnTo>
                    <a:lnTo>
                      <a:pt x="19" y="29"/>
                    </a:lnTo>
                    <a:lnTo>
                      <a:pt x="17" y="25"/>
                    </a:lnTo>
                    <a:lnTo>
                      <a:pt x="17" y="25"/>
                    </a:lnTo>
                    <a:lnTo>
                      <a:pt x="12" y="22"/>
                    </a:lnTo>
                    <a:lnTo>
                      <a:pt x="8" y="20"/>
                    </a:lnTo>
                    <a:lnTo>
                      <a:pt x="7" y="18"/>
                    </a:lnTo>
                    <a:lnTo>
                      <a:pt x="5" y="15"/>
                    </a:lnTo>
                    <a:lnTo>
                      <a:pt x="5" y="13"/>
                    </a:lnTo>
                    <a:lnTo>
                      <a:pt x="5" y="12"/>
                    </a:lnTo>
                    <a:lnTo>
                      <a:pt x="0" y="7"/>
                    </a:lnTo>
                    <a:lnTo>
                      <a:pt x="3" y="0"/>
                    </a:lnTo>
                    <a:lnTo>
                      <a:pt x="24" y="3"/>
                    </a:lnTo>
                    <a:lnTo>
                      <a:pt x="41" y="15"/>
                    </a:lnTo>
                    <a:lnTo>
                      <a:pt x="39" y="23"/>
                    </a:lnTo>
                    <a:lnTo>
                      <a:pt x="49"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47" name="Freeform 3210"/>
              <p:cNvSpPr>
                <a:spLocks/>
              </p:cNvSpPr>
              <p:nvPr/>
            </p:nvSpPr>
            <p:spPr bwMode="auto">
              <a:xfrm>
                <a:off x="2309" y="1026"/>
                <a:ext cx="89" cy="95"/>
              </a:xfrm>
              <a:custGeom>
                <a:avLst/>
                <a:gdLst>
                  <a:gd name="T0" fmla="*/ 59 w 89"/>
                  <a:gd name="T1" fmla="*/ 0 h 95"/>
                  <a:gd name="T2" fmla="*/ 78 w 89"/>
                  <a:gd name="T3" fmla="*/ 4 h 95"/>
                  <a:gd name="T4" fmla="*/ 88 w 89"/>
                  <a:gd name="T5" fmla="*/ 5 h 95"/>
                  <a:gd name="T6" fmla="*/ 79 w 89"/>
                  <a:gd name="T7" fmla="*/ 46 h 95"/>
                  <a:gd name="T8" fmla="*/ 89 w 89"/>
                  <a:gd name="T9" fmla="*/ 48 h 95"/>
                  <a:gd name="T10" fmla="*/ 83 w 89"/>
                  <a:gd name="T11" fmla="*/ 82 h 95"/>
                  <a:gd name="T12" fmla="*/ 73 w 89"/>
                  <a:gd name="T13" fmla="*/ 83 h 95"/>
                  <a:gd name="T14" fmla="*/ 71 w 89"/>
                  <a:gd name="T15" fmla="*/ 88 h 95"/>
                  <a:gd name="T16" fmla="*/ 59 w 89"/>
                  <a:gd name="T17" fmla="*/ 90 h 95"/>
                  <a:gd name="T18" fmla="*/ 59 w 89"/>
                  <a:gd name="T19" fmla="*/ 95 h 95"/>
                  <a:gd name="T20" fmla="*/ 49 w 89"/>
                  <a:gd name="T21" fmla="*/ 93 h 95"/>
                  <a:gd name="T22" fmla="*/ 18 w 89"/>
                  <a:gd name="T23" fmla="*/ 87 h 95"/>
                  <a:gd name="T24" fmla="*/ 18 w 89"/>
                  <a:gd name="T25" fmla="*/ 88 h 95"/>
                  <a:gd name="T26" fmla="*/ 17 w 89"/>
                  <a:gd name="T27" fmla="*/ 88 h 95"/>
                  <a:gd name="T28" fmla="*/ 17 w 89"/>
                  <a:gd name="T29" fmla="*/ 88 h 95"/>
                  <a:gd name="T30" fmla="*/ 13 w 89"/>
                  <a:gd name="T31" fmla="*/ 87 h 95"/>
                  <a:gd name="T32" fmla="*/ 12 w 89"/>
                  <a:gd name="T33" fmla="*/ 88 h 95"/>
                  <a:gd name="T34" fmla="*/ 10 w 89"/>
                  <a:gd name="T35" fmla="*/ 88 h 95"/>
                  <a:gd name="T36" fmla="*/ 8 w 89"/>
                  <a:gd name="T37" fmla="*/ 88 h 95"/>
                  <a:gd name="T38" fmla="*/ 3 w 89"/>
                  <a:gd name="T39" fmla="*/ 87 h 95"/>
                  <a:gd name="T40" fmla="*/ 1 w 89"/>
                  <a:gd name="T41" fmla="*/ 87 h 95"/>
                  <a:gd name="T42" fmla="*/ 1 w 89"/>
                  <a:gd name="T43" fmla="*/ 87 h 95"/>
                  <a:gd name="T44" fmla="*/ 0 w 89"/>
                  <a:gd name="T45" fmla="*/ 83 h 95"/>
                  <a:gd name="T46" fmla="*/ 0 w 89"/>
                  <a:gd name="T47" fmla="*/ 83 h 95"/>
                  <a:gd name="T48" fmla="*/ 0 w 89"/>
                  <a:gd name="T49" fmla="*/ 82 h 95"/>
                  <a:gd name="T50" fmla="*/ 0 w 89"/>
                  <a:gd name="T51" fmla="*/ 82 h 95"/>
                  <a:gd name="T52" fmla="*/ 0 w 89"/>
                  <a:gd name="T53" fmla="*/ 80 h 95"/>
                  <a:gd name="T54" fmla="*/ 1 w 89"/>
                  <a:gd name="T55" fmla="*/ 80 h 95"/>
                  <a:gd name="T56" fmla="*/ 0 w 89"/>
                  <a:gd name="T57" fmla="*/ 78 h 95"/>
                  <a:gd name="T58" fmla="*/ 0 w 89"/>
                  <a:gd name="T59" fmla="*/ 78 h 95"/>
                  <a:gd name="T60" fmla="*/ 0 w 89"/>
                  <a:gd name="T61" fmla="*/ 78 h 95"/>
                  <a:gd name="T62" fmla="*/ 6 w 89"/>
                  <a:gd name="T63" fmla="*/ 76 h 95"/>
                  <a:gd name="T64" fmla="*/ 10 w 89"/>
                  <a:gd name="T65" fmla="*/ 54 h 95"/>
                  <a:gd name="T66" fmla="*/ 13 w 89"/>
                  <a:gd name="T67" fmla="*/ 51 h 95"/>
                  <a:gd name="T68" fmla="*/ 20 w 89"/>
                  <a:gd name="T69" fmla="*/ 51 h 95"/>
                  <a:gd name="T70" fmla="*/ 17 w 89"/>
                  <a:gd name="T71" fmla="*/ 46 h 95"/>
                  <a:gd name="T72" fmla="*/ 12 w 89"/>
                  <a:gd name="T73" fmla="*/ 44 h 95"/>
                  <a:gd name="T74" fmla="*/ 12 w 89"/>
                  <a:gd name="T75" fmla="*/ 39 h 95"/>
                  <a:gd name="T76" fmla="*/ 6 w 89"/>
                  <a:gd name="T77" fmla="*/ 32 h 95"/>
                  <a:gd name="T78" fmla="*/ 6 w 89"/>
                  <a:gd name="T79" fmla="*/ 27 h 95"/>
                  <a:gd name="T80" fmla="*/ 3 w 89"/>
                  <a:gd name="T81" fmla="*/ 27 h 95"/>
                  <a:gd name="T82" fmla="*/ 3 w 89"/>
                  <a:gd name="T83" fmla="*/ 22 h 95"/>
                  <a:gd name="T84" fmla="*/ 17 w 89"/>
                  <a:gd name="T85" fmla="*/ 27 h 95"/>
                  <a:gd name="T86" fmla="*/ 27 w 89"/>
                  <a:gd name="T87" fmla="*/ 36 h 95"/>
                  <a:gd name="T88" fmla="*/ 32 w 89"/>
                  <a:gd name="T89" fmla="*/ 43 h 95"/>
                  <a:gd name="T90" fmla="*/ 37 w 89"/>
                  <a:gd name="T91" fmla="*/ 43 h 95"/>
                  <a:gd name="T92" fmla="*/ 59 w 89"/>
                  <a:gd name="T93" fmla="*/ 43 h 95"/>
                  <a:gd name="T94" fmla="*/ 61 w 89"/>
                  <a:gd name="T95" fmla="*/ 34 h 95"/>
                  <a:gd name="T96" fmla="*/ 57 w 89"/>
                  <a:gd name="T97" fmla="*/ 27 h 95"/>
                  <a:gd name="T98" fmla="*/ 61 w 89"/>
                  <a:gd name="T99" fmla="*/ 21 h 95"/>
                  <a:gd name="T100" fmla="*/ 57 w 89"/>
                  <a:gd name="T101" fmla="*/ 12 h 95"/>
                  <a:gd name="T102" fmla="*/ 59 w 89"/>
                  <a:gd name="T103" fmla="*/ 10 h 95"/>
                  <a:gd name="T104" fmla="*/ 61 w 89"/>
                  <a:gd name="T105" fmla="*/ 0 h 95"/>
                  <a:gd name="T106" fmla="*/ 59 w 89"/>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95">
                    <a:moveTo>
                      <a:pt x="59" y="0"/>
                    </a:moveTo>
                    <a:lnTo>
                      <a:pt x="78" y="4"/>
                    </a:lnTo>
                    <a:lnTo>
                      <a:pt x="88" y="5"/>
                    </a:lnTo>
                    <a:lnTo>
                      <a:pt x="79" y="46"/>
                    </a:lnTo>
                    <a:lnTo>
                      <a:pt x="89" y="48"/>
                    </a:lnTo>
                    <a:lnTo>
                      <a:pt x="83" y="82"/>
                    </a:lnTo>
                    <a:lnTo>
                      <a:pt x="73" y="83"/>
                    </a:lnTo>
                    <a:lnTo>
                      <a:pt x="71" y="88"/>
                    </a:lnTo>
                    <a:lnTo>
                      <a:pt x="59" y="90"/>
                    </a:lnTo>
                    <a:lnTo>
                      <a:pt x="59" y="95"/>
                    </a:lnTo>
                    <a:lnTo>
                      <a:pt x="49" y="93"/>
                    </a:lnTo>
                    <a:lnTo>
                      <a:pt x="18" y="87"/>
                    </a:lnTo>
                    <a:lnTo>
                      <a:pt x="18" y="88"/>
                    </a:lnTo>
                    <a:lnTo>
                      <a:pt x="17" y="88"/>
                    </a:lnTo>
                    <a:lnTo>
                      <a:pt x="17" y="88"/>
                    </a:lnTo>
                    <a:lnTo>
                      <a:pt x="13" y="87"/>
                    </a:lnTo>
                    <a:lnTo>
                      <a:pt x="12" y="88"/>
                    </a:lnTo>
                    <a:lnTo>
                      <a:pt x="10" y="88"/>
                    </a:lnTo>
                    <a:lnTo>
                      <a:pt x="8" y="88"/>
                    </a:lnTo>
                    <a:lnTo>
                      <a:pt x="3" y="87"/>
                    </a:lnTo>
                    <a:lnTo>
                      <a:pt x="1" y="87"/>
                    </a:lnTo>
                    <a:lnTo>
                      <a:pt x="1" y="87"/>
                    </a:lnTo>
                    <a:lnTo>
                      <a:pt x="0" y="83"/>
                    </a:lnTo>
                    <a:lnTo>
                      <a:pt x="0" y="83"/>
                    </a:lnTo>
                    <a:lnTo>
                      <a:pt x="0" y="82"/>
                    </a:lnTo>
                    <a:lnTo>
                      <a:pt x="0" y="82"/>
                    </a:lnTo>
                    <a:lnTo>
                      <a:pt x="0" y="80"/>
                    </a:lnTo>
                    <a:lnTo>
                      <a:pt x="1" y="80"/>
                    </a:lnTo>
                    <a:lnTo>
                      <a:pt x="0" y="78"/>
                    </a:lnTo>
                    <a:lnTo>
                      <a:pt x="0" y="78"/>
                    </a:lnTo>
                    <a:lnTo>
                      <a:pt x="0" y="78"/>
                    </a:lnTo>
                    <a:lnTo>
                      <a:pt x="6" y="76"/>
                    </a:lnTo>
                    <a:lnTo>
                      <a:pt x="10" y="54"/>
                    </a:lnTo>
                    <a:lnTo>
                      <a:pt x="13" y="51"/>
                    </a:lnTo>
                    <a:lnTo>
                      <a:pt x="20" y="51"/>
                    </a:lnTo>
                    <a:lnTo>
                      <a:pt x="17" y="46"/>
                    </a:lnTo>
                    <a:lnTo>
                      <a:pt x="12" y="44"/>
                    </a:lnTo>
                    <a:lnTo>
                      <a:pt x="12" y="39"/>
                    </a:lnTo>
                    <a:lnTo>
                      <a:pt x="6" y="32"/>
                    </a:lnTo>
                    <a:lnTo>
                      <a:pt x="6" y="27"/>
                    </a:lnTo>
                    <a:lnTo>
                      <a:pt x="3" y="27"/>
                    </a:lnTo>
                    <a:lnTo>
                      <a:pt x="3" y="22"/>
                    </a:lnTo>
                    <a:lnTo>
                      <a:pt x="17" y="27"/>
                    </a:lnTo>
                    <a:lnTo>
                      <a:pt x="27" y="36"/>
                    </a:lnTo>
                    <a:lnTo>
                      <a:pt x="32" y="43"/>
                    </a:lnTo>
                    <a:lnTo>
                      <a:pt x="37" y="43"/>
                    </a:lnTo>
                    <a:lnTo>
                      <a:pt x="59" y="43"/>
                    </a:lnTo>
                    <a:lnTo>
                      <a:pt x="61" y="34"/>
                    </a:lnTo>
                    <a:lnTo>
                      <a:pt x="57" y="27"/>
                    </a:lnTo>
                    <a:lnTo>
                      <a:pt x="61" y="21"/>
                    </a:lnTo>
                    <a:lnTo>
                      <a:pt x="57" y="12"/>
                    </a:lnTo>
                    <a:lnTo>
                      <a:pt x="59" y="10"/>
                    </a:lnTo>
                    <a:lnTo>
                      <a:pt x="61" y="0"/>
                    </a:lnTo>
                    <a:lnTo>
                      <a:pt x="5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48" name="Freeform 3211"/>
              <p:cNvSpPr>
                <a:spLocks/>
              </p:cNvSpPr>
              <p:nvPr/>
            </p:nvSpPr>
            <p:spPr bwMode="auto">
              <a:xfrm>
                <a:off x="2309" y="1026"/>
                <a:ext cx="89" cy="95"/>
              </a:xfrm>
              <a:custGeom>
                <a:avLst/>
                <a:gdLst>
                  <a:gd name="T0" fmla="*/ 59 w 89"/>
                  <a:gd name="T1" fmla="*/ 0 h 95"/>
                  <a:gd name="T2" fmla="*/ 78 w 89"/>
                  <a:gd name="T3" fmla="*/ 4 h 95"/>
                  <a:gd name="T4" fmla="*/ 88 w 89"/>
                  <a:gd name="T5" fmla="*/ 5 h 95"/>
                  <a:gd name="T6" fmla="*/ 79 w 89"/>
                  <a:gd name="T7" fmla="*/ 46 h 95"/>
                  <a:gd name="T8" fmla="*/ 89 w 89"/>
                  <a:gd name="T9" fmla="*/ 48 h 95"/>
                  <a:gd name="T10" fmla="*/ 83 w 89"/>
                  <a:gd name="T11" fmla="*/ 82 h 95"/>
                  <a:gd name="T12" fmla="*/ 73 w 89"/>
                  <a:gd name="T13" fmla="*/ 83 h 95"/>
                  <a:gd name="T14" fmla="*/ 71 w 89"/>
                  <a:gd name="T15" fmla="*/ 88 h 95"/>
                  <a:gd name="T16" fmla="*/ 59 w 89"/>
                  <a:gd name="T17" fmla="*/ 90 h 95"/>
                  <a:gd name="T18" fmla="*/ 59 w 89"/>
                  <a:gd name="T19" fmla="*/ 95 h 95"/>
                  <a:gd name="T20" fmla="*/ 49 w 89"/>
                  <a:gd name="T21" fmla="*/ 93 h 95"/>
                  <a:gd name="T22" fmla="*/ 18 w 89"/>
                  <a:gd name="T23" fmla="*/ 87 h 95"/>
                  <a:gd name="T24" fmla="*/ 18 w 89"/>
                  <a:gd name="T25" fmla="*/ 88 h 95"/>
                  <a:gd name="T26" fmla="*/ 17 w 89"/>
                  <a:gd name="T27" fmla="*/ 88 h 95"/>
                  <a:gd name="T28" fmla="*/ 17 w 89"/>
                  <a:gd name="T29" fmla="*/ 88 h 95"/>
                  <a:gd name="T30" fmla="*/ 13 w 89"/>
                  <a:gd name="T31" fmla="*/ 87 h 95"/>
                  <a:gd name="T32" fmla="*/ 12 w 89"/>
                  <a:gd name="T33" fmla="*/ 88 h 95"/>
                  <a:gd name="T34" fmla="*/ 10 w 89"/>
                  <a:gd name="T35" fmla="*/ 88 h 95"/>
                  <a:gd name="T36" fmla="*/ 8 w 89"/>
                  <a:gd name="T37" fmla="*/ 88 h 95"/>
                  <a:gd name="T38" fmla="*/ 3 w 89"/>
                  <a:gd name="T39" fmla="*/ 87 h 95"/>
                  <a:gd name="T40" fmla="*/ 1 w 89"/>
                  <a:gd name="T41" fmla="*/ 87 h 95"/>
                  <a:gd name="T42" fmla="*/ 1 w 89"/>
                  <a:gd name="T43" fmla="*/ 87 h 95"/>
                  <a:gd name="T44" fmla="*/ 0 w 89"/>
                  <a:gd name="T45" fmla="*/ 83 h 95"/>
                  <a:gd name="T46" fmla="*/ 0 w 89"/>
                  <a:gd name="T47" fmla="*/ 83 h 95"/>
                  <a:gd name="T48" fmla="*/ 0 w 89"/>
                  <a:gd name="T49" fmla="*/ 82 h 95"/>
                  <a:gd name="T50" fmla="*/ 0 w 89"/>
                  <a:gd name="T51" fmla="*/ 82 h 95"/>
                  <a:gd name="T52" fmla="*/ 0 w 89"/>
                  <a:gd name="T53" fmla="*/ 80 h 95"/>
                  <a:gd name="T54" fmla="*/ 1 w 89"/>
                  <a:gd name="T55" fmla="*/ 80 h 95"/>
                  <a:gd name="T56" fmla="*/ 0 w 89"/>
                  <a:gd name="T57" fmla="*/ 78 h 95"/>
                  <a:gd name="T58" fmla="*/ 0 w 89"/>
                  <a:gd name="T59" fmla="*/ 78 h 95"/>
                  <a:gd name="T60" fmla="*/ 0 w 89"/>
                  <a:gd name="T61" fmla="*/ 78 h 95"/>
                  <a:gd name="T62" fmla="*/ 6 w 89"/>
                  <a:gd name="T63" fmla="*/ 76 h 95"/>
                  <a:gd name="T64" fmla="*/ 10 w 89"/>
                  <a:gd name="T65" fmla="*/ 54 h 95"/>
                  <a:gd name="T66" fmla="*/ 13 w 89"/>
                  <a:gd name="T67" fmla="*/ 51 h 95"/>
                  <a:gd name="T68" fmla="*/ 20 w 89"/>
                  <a:gd name="T69" fmla="*/ 51 h 95"/>
                  <a:gd name="T70" fmla="*/ 17 w 89"/>
                  <a:gd name="T71" fmla="*/ 46 h 95"/>
                  <a:gd name="T72" fmla="*/ 12 w 89"/>
                  <a:gd name="T73" fmla="*/ 44 h 95"/>
                  <a:gd name="T74" fmla="*/ 12 w 89"/>
                  <a:gd name="T75" fmla="*/ 39 h 95"/>
                  <a:gd name="T76" fmla="*/ 6 w 89"/>
                  <a:gd name="T77" fmla="*/ 32 h 95"/>
                  <a:gd name="T78" fmla="*/ 6 w 89"/>
                  <a:gd name="T79" fmla="*/ 27 h 95"/>
                  <a:gd name="T80" fmla="*/ 3 w 89"/>
                  <a:gd name="T81" fmla="*/ 27 h 95"/>
                  <a:gd name="T82" fmla="*/ 3 w 89"/>
                  <a:gd name="T83" fmla="*/ 22 h 95"/>
                  <a:gd name="T84" fmla="*/ 17 w 89"/>
                  <a:gd name="T85" fmla="*/ 27 h 95"/>
                  <a:gd name="T86" fmla="*/ 27 w 89"/>
                  <a:gd name="T87" fmla="*/ 36 h 95"/>
                  <a:gd name="T88" fmla="*/ 32 w 89"/>
                  <a:gd name="T89" fmla="*/ 43 h 95"/>
                  <a:gd name="T90" fmla="*/ 37 w 89"/>
                  <a:gd name="T91" fmla="*/ 43 h 95"/>
                  <a:gd name="T92" fmla="*/ 59 w 89"/>
                  <a:gd name="T93" fmla="*/ 43 h 95"/>
                  <a:gd name="T94" fmla="*/ 61 w 89"/>
                  <a:gd name="T95" fmla="*/ 34 h 95"/>
                  <a:gd name="T96" fmla="*/ 57 w 89"/>
                  <a:gd name="T97" fmla="*/ 27 h 95"/>
                  <a:gd name="T98" fmla="*/ 61 w 89"/>
                  <a:gd name="T99" fmla="*/ 21 h 95"/>
                  <a:gd name="T100" fmla="*/ 57 w 89"/>
                  <a:gd name="T101" fmla="*/ 12 h 95"/>
                  <a:gd name="T102" fmla="*/ 59 w 89"/>
                  <a:gd name="T103" fmla="*/ 10 h 95"/>
                  <a:gd name="T104" fmla="*/ 61 w 89"/>
                  <a:gd name="T105" fmla="*/ 0 h 95"/>
                  <a:gd name="T106" fmla="*/ 59 w 89"/>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95">
                    <a:moveTo>
                      <a:pt x="59" y="0"/>
                    </a:moveTo>
                    <a:lnTo>
                      <a:pt x="78" y="4"/>
                    </a:lnTo>
                    <a:lnTo>
                      <a:pt x="88" y="5"/>
                    </a:lnTo>
                    <a:lnTo>
                      <a:pt x="79" y="46"/>
                    </a:lnTo>
                    <a:lnTo>
                      <a:pt x="89" y="48"/>
                    </a:lnTo>
                    <a:lnTo>
                      <a:pt x="83" y="82"/>
                    </a:lnTo>
                    <a:lnTo>
                      <a:pt x="73" y="83"/>
                    </a:lnTo>
                    <a:lnTo>
                      <a:pt x="71" y="88"/>
                    </a:lnTo>
                    <a:lnTo>
                      <a:pt x="59" y="90"/>
                    </a:lnTo>
                    <a:lnTo>
                      <a:pt x="59" y="95"/>
                    </a:lnTo>
                    <a:lnTo>
                      <a:pt x="49" y="93"/>
                    </a:lnTo>
                    <a:lnTo>
                      <a:pt x="18" y="87"/>
                    </a:lnTo>
                    <a:lnTo>
                      <a:pt x="18" y="88"/>
                    </a:lnTo>
                    <a:lnTo>
                      <a:pt x="17" y="88"/>
                    </a:lnTo>
                    <a:lnTo>
                      <a:pt x="17" y="88"/>
                    </a:lnTo>
                    <a:lnTo>
                      <a:pt x="13" y="87"/>
                    </a:lnTo>
                    <a:lnTo>
                      <a:pt x="12" y="88"/>
                    </a:lnTo>
                    <a:lnTo>
                      <a:pt x="10" y="88"/>
                    </a:lnTo>
                    <a:lnTo>
                      <a:pt x="8" y="88"/>
                    </a:lnTo>
                    <a:lnTo>
                      <a:pt x="3" y="87"/>
                    </a:lnTo>
                    <a:lnTo>
                      <a:pt x="1" y="87"/>
                    </a:lnTo>
                    <a:lnTo>
                      <a:pt x="1" y="87"/>
                    </a:lnTo>
                    <a:lnTo>
                      <a:pt x="0" y="83"/>
                    </a:lnTo>
                    <a:lnTo>
                      <a:pt x="0" y="83"/>
                    </a:lnTo>
                    <a:lnTo>
                      <a:pt x="0" y="82"/>
                    </a:lnTo>
                    <a:lnTo>
                      <a:pt x="0" y="82"/>
                    </a:lnTo>
                    <a:lnTo>
                      <a:pt x="0" y="80"/>
                    </a:lnTo>
                    <a:lnTo>
                      <a:pt x="1" y="80"/>
                    </a:lnTo>
                    <a:lnTo>
                      <a:pt x="0" y="78"/>
                    </a:lnTo>
                    <a:lnTo>
                      <a:pt x="0" y="78"/>
                    </a:lnTo>
                    <a:lnTo>
                      <a:pt x="0" y="78"/>
                    </a:lnTo>
                    <a:lnTo>
                      <a:pt x="6" y="76"/>
                    </a:lnTo>
                    <a:lnTo>
                      <a:pt x="10" y="54"/>
                    </a:lnTo>
                    <a:lnTo>
                      <a:pt x="13" y="51"/>
                    </a:lnTo>
                    <a:lnTo>
                      <a:pt x="20" y="51"/>
                    </a:lnTo>
                    <a:lnTo>
                      <a:pt x="17" y="46"/>
                    </a:lnTo>
                    <a:lnTo>
                      <a:pt x="12" y="44"/>
                    </a:lnTo>
                    <a:lnTo>
                      <a:pt x="12" y="39"/>
                    </a:lnTo>
                    <a:lnTo>
                      <a:pt x="6" y="32"/>
                    </a:lnTo>
                    <a:lnTo>
                      <a:pt x="6" y="27"/>
                    </a:lnTo>
                    <a:lnTo>
                      <a:pt x="3" y="27"/>
                    </a:lnTo>
                    <a:lnTo>
                      <a:pt x="3" y="22"/>
                    </a:lnTo>
                    <a:lnTo>
                      <a:pt x="17" y="27"/>
                    </a:lnTo>
                    <a:lnTo>
                      <a:pt x="27" y="36"/>
                    </a:lnTo>
                    <a:lnTo>
                      <a:pt x="32" y="43"/>
                    </a:lnTo>
                    <a:lnTo>
                      <a:pt x="37" y="43"/>
                    </a:lnTo>
                    <a:lnTo>
                      <a:pt x="59" y="43"/>
                    </a:lnTo>
                    <a:lnTo>
                      <a:pt x="61" y="34"/>
                    </a:lnTo>
                    <a:lnTo>
                      <a:pt x="57" y="27"/>
                    </a:lnTo>
                    <a:lnTo>
                      <a:pt x="61" y="21"/>
                    </a:lnTo>
                    <a:lnTo>
                      <a:pt x="57" y="12"/>
                    </a:lnTo>
                    <a:lnTo>
                      <a:pt x="59" y="10"/>
                    </a:lnTo>
                    <a:lnTo>
                      <a:pt x="61" y="0"/>
                    </a:lnTo>
                    <a:lnTo>
                      <a:pt x="5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49" name="Freeform 3212"/>
              <p:cNvSpPr>
                <a:spLocks/>
              </p:cNvSpPr>
              <p:nvPr/>
            </p:nvSpPr>
            <p:spPr bwMode="auto">
              <a:xfrm>
                <a:off x="2649" y="1158"/>
                <a:ext cx="73" cy="66"/>
              </a:xfrm>
              <a:custGeom>
                <a:avLst/>
                <a:gdLst>
                  <a:gd name="T0" fmla="*/ 73 w 73"/>
                  <a:gd name="T1" fmla="*/ 9 h 66"/>
                  <a:gd name="T2" fmla="*/ 73 w 73"/>
                  <a:gd name="T3" fmla="*/ 17 h 66"/>
                  <a:gd name="T4" fmla="*/ 71 w 73"/>
                  <a:gd name="T5" fmla="*/ 36 h 66"/>
                  <a:gd name="T6" fmla="*/ 71 w 73"/>
                  <a:gd name="T7" fmla="*/ 44 h 66"/>
                  <a:gd name="T8" fmla="*/ 61 w 73"/>
                  <a:gd name="T9" fmla="*/ 44 h 66"/>
                  <a:gd name="T10" fmla="*/ 56 w 73"/>
                  <a:gd name="T11" fmla="*/ 50 h 66"/>
                  <a:gd name="T12" fmla="*/ 54 w 73"/>
                  <a:gd name="T13" fmla="*/ 56 h 66"/>
                  <a:gd name="T14" fmla="*/ 36 w 73"/>
                  <a:gd name="T15" fmla="*/ 55 h 66"/>
                  <a:gd name="T16" fmla="*/ 31 w 73"/>
                  <a:gd name="T17" fmla="*/ 56 h 66"/>
                  <a:gd name="T18" fmla="*/ 29 w 73"/>
                  <a:gd name="T19" fmla="*/ 66 h 66"/>
                  <a:gd name="T20" fmla="*/ 7 w 73"/>
                  <a:gd name="T21" fmla="*/ 63 h 66"/>
                  <a:gd name="T22" fmla="*/ 9 w 73"/>
                  <a:gd name="T23" fmla="*/ 50 h 66"/>
                  <a:gd name="T24" fmla="*/ 5 w 73"/>
                  <a:gd name="T25" fmla="*/ 39 h 66"/>
                  <a:gd name="T26" fmla="*/ 5 w 73"/>
                  <a:gd name="T27" fmla="*/ 19 h 66"/>
                  <a:gd name="T28" fmla="*/ 0 w 73"/>
                  <a:gd name="T29" fmla="*/ 17 h 66"/>
                  <a:gd name="T30" fmla="*/ 0 w 73"/>
                  <a:gd name="T31" fmla="*/ 0 h 66"/>
                  <a:gd name="T32" fmla="*/ 24 w 73"/>
                  <a:gd name="T33" fmla="*/ 4 h 66"/>
                  <a:gd name="T34" fmla="*/ 73 w 73"/>
                  <a:gd name="T35" fmla="*/ 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66">
                    <a:moveTo>
                      <a:pt x="73" y="9"/>
                    </a:moveTo>
                    <a:lnTo>
                      <a:pt x="73" y="17"/>
                    </a:lnTo>
                    <a:lnTo>
                      <a:pt x="71" y="36"/>
                    </a:lnTo>
                    <a:lnTo>
                      <a:pt x="71" y="44"/>
                    </a:lnTo>
                    <a:lnTo>
                      <a:pt x="61" y="44"/>
                    </a:lnTo>
                    <a:lnTo>
                      <a:pt x="56" y="50"/>
                    </a:lnTo>
                    <a:lnTo>
                      <a:pt x="54" y="56"/>
                    </a:lnTo>
                    <a:lnTo>
                      <a:pt x="36" y="55"/>
                    </a:lnTo>
                    <a:lnTo>
                      <a:pt x="31" y="56"/>
                    </a:lnTo>
                    <a:lnTo>
                      <a:pt x="29" y="66"/>
                    </a:lnTo>
                    <a:lnTo>
                      <a:pt x="7" y="63"/>
                    </a:lnTo>
                    <a:lnTo>
                      <a:pt x="9" y="50"/>
                    </a:lnTo>
                    <a:lnTo>
                      <a:pt x="5" y="39"/>
                    </a:lnTo>
                    <a:lnTo>
                      <a:pt x="5" y="19"/>
                    </a:lnTo>
                    <a:lnTo>
                      <a:pt x="0" y="17"/>
                    </a:lnTo>
                    <a:lnTo>
                      <a:pt x="0" y="0"/>
                    </a:lnTo>
                    <a:lnTo>
                      <a:pt x="24" y="4"/>
                    </a:lnTo>
                    <a:lnTo>
                      <a:pt x="73"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50" name="Freeform 3213"/>
              <p:cNvSpPr>
                <a:spLocks/>
              </p:cNvSpPr>
              <p:nvPr/>
            </p:nvSpPr>
            <p:spPr bwMode="auto">
              <a:xfrm>
                <a:off x="2649" y="1158"/>
                <a:ext cx="73" cy="66"/>
              </a:xfrm>
              <a:custGeom>
                <a:avLst/>
                <a:gdLst>
                  <a:gd name="T0" fmla="*/ 73 w 73"/>
                  <a:gd name="T1" fmla="*/ 9 h 66"/>
                  <a:gd name="T2" fmla="*/ 73 w 73"/>
                  <a:gd name="T3" fmla="*/ 17 h 66"/>
                  <a:gd name="T4" fmla="*/ 71 w 73"/>
                  <a:gd name="T5" fmla="*/ 36 h 66"/>
                  <a:gd name="T6" fmla="*/ 71 w 73"/>
                  <a:gd name="T7" fmla="*/ 44 h 66"/>
                  <a:gd name="T8" fmla="*/ 61 w 73"/>
                  <a:gd name="T9" fmla="*/ 44 h 66"/>
                  <a:gd name="T10" fmla="*/ 56 w 73"/>
                  <a:gd name="T11" fmla="*/ 50 h 66"/>
                  <a:gd name="T12" fmla="*/ 54 w 73"/>
                  <a:gd name="T13" fmla="*/ 56 h 66"/>
                  <a:gd name="T14" fmla="*/ 36 w 73"/>
                  <a:gd name="T15" fmla="*/ 55 h 66"/>
                  <a:gd name="T16" fmla="*/ 31 w 73"/>
                  <a:gd name="T17" fmla="*/ 56 h 66"/>
                  <a:gd name="T18" fmla="*/ 29 w 73"/>
                  <a:gd name="T19" fmla="*/ 66 h 66"/>
                  <a:gd name="T20" fmla="*/ 7 w 73"/>
                  <a:gd name="T21" fmla="*/ 63 h 66"/>
                  <a:gd name="T22" fmla="*/ 9 w 73"/>
                  <a:gd name="T23" fmla="*/ 50 h 66"/>
                  <a:gd name="T24" fmla="*/ 5 w 73"/>
                  <a:gd name="T25" fmla="*/ 39 h 66"/>
                  <a:gd name="T26" fmla="*/ 5 w 73"/>
                  <a:gd name="T27" fmla="*/ 19 h 66"/>
                  <a:gd name="T28" fmla="*/ 0 w 73"/>
                  <a:gd name="T29" fmla="*/ 17 h 66"/>
                  <a:gd name="T30" fmla="*/ 0 w 73"/>
                  <a:gd name="T31" fmla="*/ 0 h 66"/>
                  <a:gd name="T32" fmla="*/ 24 w 73"/>
                  <a:gd name="T33" fmla="*/ 4 h 66"/>
                  <a:gd name="T34" fmla="*/ 73 w 73"/>
                  <a:gd name="T35" fmla="*/ 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66">
                    <a:moveTo>
                      <a:pt x="73" y="9"/>
                    </a:moveTo>
                    <a:lnTo>
                      <a:pt x="73" y="17"/>
                    </a:lnTo>
                    <a:lnTo>
                      <a:pt x="71" y="36"/>
                    </a:lnTo>
                    <a:lnTo>
                      <a:pt x="71" y="44"/>
                    </a:lnTo>
                    <a:lnTo>
                      <a:pt x="61" y="44"/>
                    </a:lnTo>
                    <a:lnTo>
                      <a:pt x="56" y="50"/>
                    </a:lnTo>
                    <a:lnTo>
                      <a:pt x="54" y="56"/>
                    </a:lnTo>
                    <a:lnTo>
                      <a:pt x="36" y="55"/>
                    </a:lnTo>
                    <a:lnTo>
                      <a:pt x="31" y="56"/>
                    </a:lnTo>
                    <a:lnTo>
                      <a:pt x="29" y="66"/>
                    </a:lnTo>
                    <a:lnTo>
                      <a:pt x="7" y="63"/>
                    </a:lnTo>
                    <a:lnTo>
                      <a:pt x="9" y="50"/>
                    </a:lnTo>
                    <a:lnTo>
                      <a:pt x="5" y="39"/>
                    </a:lnTo>
                    <a:lnTo>
                      <a:pt x="5" y="19"/>
                    </a:lnTo>
                    <a:lnTo>
                      <a:pt x="0" y="17"/>
                    </a:lnTo>
                    <a:lnTo>
                      <a:pt x="0" y="0"/>
                    </a:lnTo>
                    <a:lnTo>
                      <a:pt x="24" y="4"/>
                    </a:lnTo>
                    <a:lnTo>
                      <a:pt x="73"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51" name="Freeform 3214"/>
              <p:cNvSpPr>
                <a:spLocks/>
              </p:cNvSpPr>
              <p:nvPr/>
            </p:nvSpPr>
            <p:spPr bwMode="auto">
              <a:xfrm>
                <a:off x="2498" y="1197"/>
                <a:ext cx="82" cy="127"/>
              </a:xfrm>
              <a:custGeom>
                <a:avLst/>
                <a:gdLst>
                  <a:gd name="T0" fmla="*/ 65 w 82"/>
                  <a:gd name="T1" fmla="*/ 46 h 127"/>
                  <a:gd name="T2" fmla="*/ 55 w 82"/>
                  <a:gd name="T3" fmla="*/ 107 h 127"/>
                  <a:gd name="T4" fmla="*/ 65 w 82"/>
                  <a:gd name="T5" fmla="*/ 109 h 127"/>
                  <a:gd name="T6" fmla="*/ 82 w 82"/>
                  <a:gd name="T7" fmla="*/ 110 h 127"/>
                  <a:gd name="T8" fmla="*/ 82 w 82"/>
                  <a:gd name="T9" fmla="*/ 112 h 127"/>
                  <a:gd name="T10" fmla="*/ 78 w 82"/>
                  <a:gd name="T11" fmla="*/ 127 h 127"/>
                  <a:gd name="T12" fmla="*/ 65 w 82"/>
                  <a:gd name="T13" fmla="*/ 126 h 127"/>
                  <a:gd name="T14" fmla="*/ 65 w 82"/>
                  <a:gd name="T15" fmla="*/ 126 h 127"/>
                  <a:gd name="T16" fmla="*/ 60 w 82"/>
                  <a:gd name="T17" fmla="*/ 124 h 127"/>
                  <a:gd name="T18" fmla="*/ 53 w 82"/>
                  <a:gd name="T19" fmla="*/ 124 h 127"/>
                  <a:gd name="T20" fmla="*/ 33 w 82"/>
                  <a:gd name="T21" fmla="*/ 122 h 127"/>
                  <a:gd name="T22" fmla="*/ 31 w 82"/>
                  <a:gd name="T23" fmla="*/ 122 h 127"/>
                  <a:gd name="T24" fmla="*/ 22 w 82"/>
                  <a:gd name="T25" fmla="*/ 121 h 127"/>
                  <a:gd name="T26" fmla="*/ 19 w 82"/>
                  <a:gd name="T27" fmla="*/ 119 h 127"/>
                  <a:gd name="T28" fmla="*/ 12 w 82"/>
                  <a:gd name="T29" fmla="*/ 117 h 127"/>
                  <a:gd name="T30" fmla="*/ 0 w 82"/>
                  <a:gd name="T31" fmla="*/ 116 h 127"/>
                  <a:gd name="T32" fmla="*/ 7 w 82"/>
                  <a:gd name="T33" fmla="*/ 82 h 127"/>
                  <a:gd name="T34" fmla="*/ 14 w 82"/>
                  <a:gd name="T35" fmla="*/ 83 h 127"/>
                  <a:gd name="T36" fmla="*/ 17 w 82"/>
                  <a:gd name="T37" fmla="*/ 65 h 127"/>
                  <a:gd name="T38" fmla="*/ 21 w 82"/>
                  <a:gd name="T39" fmla="*/ 66 h 127"/>
                  <a:gd name="T40" fmla="*/ 22 w 82"/>
                  <a:gd name="T41" fmla="*/ 60 h 127"/>
                  <a:gd name="T42" fmla="*/ 26 w 82"/>
                  <a:gd name="T43" fmla="*/ 60 h 127"/>
                  <a:gd name="T44" fmla="*/ 34 w 82"/>
                  <a:gd name="T45" fmla="*/ 5 h 127"/>
                  <a:gd name="T46" fmla="*/ 36 w 82"/>
                  <a:gd name="T47" fmla="*/ 0 h 127"/>
                  <a:gd name="T48" fmla="*/ 67 w 82"/>
                  <a:gd name="T49" fmla="*/ 5 h 127"/>
                  <a:gd name="T50" fmla="*/ 60 w 82"/>
                  <a:gd name="T51" fmla="*/ 46 h 127"/>
                  <a:gd name="T52" fmla="*/ 65 w 82"/>
                  <a:gd name="T53" fmla="*/ 4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127">
                    <a:moveTo>
                      <a:pt x="65" y="46"/>
                    </a:moveTo>
                    <a:lnTo>
                      <a:pt x="55" y="107"/>
                    </a:lnTo>
                    <a:lnTo>
                      <a:pt x="65" y="109"/>
                    </a:lnTo>
                    <a:lnTo>
                      <a:pt x="82" y="110"/>
                    </a:lnTo>
                    <a:lnTo>
                      <a:pt x="82" y="112"/>
                    </a:lnTo>
                    <a:lnTo>
                      <a:pt x="78" y="127"/>
                    </a:lnTo>
                    <a:lnTo>
                      <a:pt x="65" y="126"/>
                    </a:lnTo>
                    <a:lnTo>
                      <a:pt x="65" y="126"/>
                    </a:lnTo>
                    <a:lnTo>
                      <a:pt x="60" y="124"/>
                    </a:lnTo>
                    <a:lnTo>
                      <a:pt x="53" y="124"/>
                    </a:lnTo>
                    <a:lnTo>
                      <a:pt x="33" y="122"/>
                    </a:lnTo>
                    <a:lnTo>
                      <a:pt x="31" y="122"/>
                    </a:lnTo>
                    <a:lnTo>
                      <a:pt x="22" y="121"/>
                    </a:lnTo>
                    <a:lnTo>
                      <a:pt x="19" y="119"/>
                    </a:lnTo>
                    <a:lnTo>
                      <a:pt x="12" y="117"/>
                    </a:lnTo>
                    <a:lnTo>
                      <a:pt x="0" y="116"/>
                    </a:lnTo>
                    <a:lnTo>
                      <a:pt x="7" y="82"/>
                    </a:lnTo>
                    <a:lnTo>
                      <a:pt x="14" y="83"/>
                    </a:lnTo>
                    <a:lnTo>
                      <a:pt x="17" y="65"/>
                    </a:lnTo>
                    <a:lnTo>
                      <a:pt x="21" y="66"/>
                    </a:lnTo>
                    <a:lnTo>
                      <a:pt x="22" y="60"/>
                    </a:lnTo>
                    <a:lnTo>
                      <a:pt x="26" y="60"/>
                    </a:lnTo>
                    <a:lnTo>
                      <a:pt x="34" y="5"/>
                    </a:lnTo>
                    <a:lnTo>
                      <a:pt x="36" y="0"/>
                    </a:lnTo>
                    <a:lnTo>
                      <a:pt x="67" y="5"/>
                    </a:lnTo>
                    <a:lnTo>
                      <a:pt x="60" y="46"/>
                    </a:lnTo>
                    <a:lnTo>
                      <a:pt x="65" y="4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52" name="Freeform 3215"/>
              <p:cNvSpPr>
                <a:spLocks/>
              </p:cNvSpPr>
              <p:nvPr/>
            </p:nvSpPr>
            <p:spPr bwMode="auto">
              <a:xfrm>
                <a:off x="2498" y="1197"/>
                <a:ext cx="82" cy="127"/>
              </a:xfrm>
              <a:custGeom>
                <a:avLst/>
                <a:gdLst>
                  <a:gd name="T0" fmla="*/ 65 w 82"/>
                  <a:gd name="T1" fmla="*/ 46 h 127"/>
                  <a:gd name="T2" fmla="*/ 55 w 82"/>
                  <a:gd name="T3" fmla="*/ 107 h 127"/>
                  <a:gd name="T4" fmla="*/ 65 w 82"/>
                  <a:gd name="T5" fmla="*/ 109 h 127"/>
                  <a:gd name="T6" fmla="*/ 82 w 82"/>
                  <a:gd name="T7" fmla="*/ 110 h 127"/>
                  <a:gd name="T8" fmla="*/ 82 w 82"/>
                  <a:gd name="T9" fmla="*/ 112 h 127"/>
                  <a:gd name="T10" fmla="*/ 78 w 82"/>
                  <a:gd name="T11" fmla="*/ 127 h 127"/>
                  <a:gd name="T12" fmla="*/ 65 w 82"/>
                  <a:gd name="T13" fmla="*/ 126 h 127"/>
                  <a:gd name="T14" fmla="*/ 65 w 82"/>
                  <a:gd name="T15" fmla="*/ 126 h 127"/>
                  <a:gd name="T16" fmla="*/ 60 w 82"/>
                  <a:gd name="T17" fmla="*/ 124 h 127"/>
                  <a:gd name="T18" fmla="*/ 53 w 82"/>
                  <a:gd name="T19" fmla="*/ 124 h 127"/>
                  <a:gd name="T20" fmla="*/ 33 w 82"/>
                  <a:gd name="T21" fmla="*/ 122 h 127"/>
                  <a:gd name="T22" fmla="*/ 31 w 82"/>
                  <a:gd name="T23" fmla="*/ 122 h 127"/>
                  <a:gd name="T24" fmla="*/ 22 w 82"/>
                  <a:gd name="T25" fmla="*/ 121 h 127"/>
                  <a:gd name="T26" fmla="*/ 19 w 82"/>
                  <a:gd name="T27" fmla="*/ 119 h 127"/>
                  <a:gd name="T28" fmla="*/ 12 w 82"/>
                  <a:gd name="T29" fmla="*/ 117 h 127"/>
                  <a:gd name="T30" fmla="*/ 0 w 82"/>
                  <a:gd name="T31" fmla="*/ 116 h 127"/>
                  <a:gd name="T32" fmla="*/ 7 w 82"/>
                  <a:gd name="T33" fmla="*/ 82 h 127"/>
                  <a:gd name="T34" fmla="*/ 14 w 82"/>
                  <a:gd name="T35" fmla="*/ 83 h 127"/>
                  <a:gd name="T36" fmla="*/ 17 w 82"/>
                  <a:gd name="T37" fmla="*/ 65 h 127"/>
                  <a:gd name="T38" fmla="*/ 21 w 82"/>
                  <a:gd name="T39" fmla="*/ 66 h 127"/>
                  <a:gd name="T40" fmla="*/ 22 w 82"/>
                  <a:gd name="T41" fmla="*/ 60 h 127"/>
                  <a:gd name="T42" fmla="*/ 26 w 82"/>
                  <a:gd name="T43" fmla="*/ 60 h 127"/>
                  <a:gd name="T44" fmla="*/ 34 w 82"/>
                  <a:gd name="T45" fmla="*/ 5 h 127"/>
                  <a:gd name="T46" fmla="*/ 36 w 82"/>
                  <a:gd name="T47" fmla="*/ 0 h 127"/>
                  <a:gd name="T48" fmla="*/ 67 w 82"/>
                  <a:gd name="T49" fmla="*/ 5 h 127"/>
                  <a:gd name="T50" fmla="*/ 60 w 82"/>
                  <a:gd name="T51" fmla="*/ 46 h 127"/>
                  <a:gd name="T52" fmla="*/ 65 w 82"/>
                  <a:gd name="T53" fmla="*/ 4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127">
                    <a:moveTo>
                      <a:pt x="65" y="46"/>
                    </a:moveTo>
                    <a:lnTo>
                      <a:pt x="55" y="107"/>
                    </a:lnTo>
                    <a:lnTo>
                      <a:pt x="65" y="109"/>
                    </a:lnTo>
                    <a:lnTo>
                      <a:pt x="82" y="110"/>
                    </a:lnTo>
                    <a:lnTo>
                      <a:pt x="82" y="112"/>
                    </a:lnTo>
                    <a:lnTo>
                      <a:pt x="78" y="127"/>
                    </a:lnTo>
                    <a:lnTo>
                      <a:pt x="65" y="126"/>
                    </a:lnTo>
                    <a:lnTo>
                      <a:pt x="65" y="126"/>
                    </a:lnTo>
                    <a:lnTo>
                      <a:pt x="60" y="124"/>
                    </a:lnTo>
                    <a:lnTo>
                      <a:pt x="53" y="124"/>
                    </a:lnTo>
                    <a:lnTo>
                      <a:pt x="33" y="122"/>
                    </a:lnTo>
                    <a:lnTo>
                      <a:pt x="31" y="122"/>
                    </a:lnTo>
                    <a:lnTo>
                      <a:pt x="22" y="121"/>
                    </a:lnTo>
                    <a:lnTo>
                      <a:pt x="19" y="119"/>
                    </a:lnTo>
                    <a:lnTo>
                      <a:pt x="12" y="117"/>
                    </a:lnTo>
                    <a:lnTo>
                      <a:pt x="0" y="116"/>
                    </a:lnTo>
                    <a:lnTo>
                      <a:pt x="7" y="82"/>
                    </a:lnTo>
                    <a:lnTo>
                      <a:pt x="14" y="83"/>
                    </a:lnTo>
                    <a:lnTo>
                      <a:pt x="17" y="65"/>
                    </a:lnTo>
                    <a:lnTo>
                      <a:pt x="21" y="66"/>
                    </a:lnTo>
                    <a:lnTo>
                      <a:pt x="22" y="60"/>
                    </a:lnTo>
                    <a:lnTo>
                      <a:pt x="26" y="60"/>
                    </a:lnTo>
                    <a:lnTo>
                      <a:pt x="34" y="5"/>
                    </a:lnTo>
                    <a:lnTo>
                      <a:pt x="36" y="0"/>
                    </a:lnTo>
                    <a:lnTo>
                      <a:pt x="67" y="5"/>
                    </a:lnTo>
                    <a:lnTo>
                      <a:pt x="60" y="46"/>
                    </a:lnTo>
                    <a:lnTo>
                      <a:pt x="65"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53" name="Freeform 3216"/>
              <p:cNvSpPr>
                <a:spLocks/>
              </p:cNvSpPr>
              <p:nvPr/>
            </p:nvSpPr>
            <p:spPr bwMode="auto">
              <a:xfrm>
                <a:off x="2671" y="1080"/>
                <a:ext cx="54" cy="87"/>
              </a:xfrm>
              <a:custGeom>
                <a:avLst/>
                <a:gdLst>
                  <a:gd name="T0" fmla="*/ 51 w 54"/>
                  <a:gd name="T1" fmla="*/ 87 h 87"/>
                  <a:gd name="T2" fmla="*/ 2 w 54"/>
                  <a:gd name="T3" fmla="*/ 82 h 87"/>
                  <a:gd name="T4" fmla="*/ 7 w 54"/>
                  <a:gd name="T5" fmla="*/ 46 h 87"/>
                  <a:gd name="T6" fmla="*/ 0 w 54"/>
                  <a:gd name="T7" fmla="*/ 46 h 87"/>
                  <a:gd name="T8" fmla="*/ 4 w 54"/>
                  <a:gd name="T9" fmla="*/ 29 h 87"/>
                  <a:gd name="T10" fmla="*/ 10 w 54"/>
                  <a:gd name="T11" fmla="*/ 29 h 87"/>
                  <a:gd name="T12" fmla="*/ 12 w 54"/>
                  <a:gd name="T13" fmla="*/ 26 h 87"/>
                  <a:gd name="T14" fmla="*/ 29 w 54"/>
                  <a:gd name="T15" fmla="*/ 28 h 87"/>
                  <a:gd name="T16" fmla="*/ 32 w 54"/>
                  <a:gd name="T17" fmla="*/ 0 h 87"/>
                  <a:gd name="T18" fmla="*/ 48 w 54"/>
                  <a:gd name="T19" fmla="*/ 2 h 87"/>
                  <a:gd name="T20" fmla="*/ 54 w 54"/>
                  <a:gd name="T21" fmla="*/ 6 h 87"/>
                  <a:gd name="T22" fmla="*/ 54 w 54"/>
                  <a:gd name="T23" fmla="*/ 17 h 87"/>
                  <a:gd name="T24" fmla="*/ 49 w 54"/>
                  <a:gd name="T25" fmla="*/ 26 h 87"/>
                  <a:gd name="T26" fmla="*/ 48 w 54"/>
                  <a:gd name="T27" fmla="*/ 36 h 87"/>
                  <a:gd name="T28" fmla="*/ 48 w 54"/>
                  <a:gd name="T29" fmla="*/ 60 h 87"/>
                  <a:gd name="T30" fmla="*/ 51 w 54"/>
                  <a:gd name="T31" fmla="*/ 63 h 87"/>
                  <a:gd name="T32" fmla="*/ 46 w 54"/>
                  <a:gd name="T33" fmla="*/ 75 h 87"/>
                  <a:gd name="T34" fmla="*/ 48 w 54"/>
                  <a:gd name="T35" fmla="*/ 77 h 87"/>
                  <a:gd name="T36" fmla="*/ 51 w 54"/>
                  <a:gd name="T3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87">
                    <a:moveTo>
                      <a:pt x="51" y="87"/>
                    </a:moveTo>
                    <a:lnTo>
                      <a:pt x="2" y="82"/>
                    </a:lnTo>
                    <a:lnTo>
                      <a:pt x="7" y="46"/>
                    </a:lnTo>
                    <a:lnTo>
                      <a:pt x="0" y="46"/>
                    </a:lnTo>
                    <a:lnTo>
                      <a:pt x="4" y="29"/>
                    </a:lnTo>
                    <a:lnTo>
                      <a:pt x="10" y="29"/>
                    </a:lnTo>
                    <a:lnTo>
                      <a:pt x="12" y="26"/>
                    </a:lnTo>
                    <a:lnTo>
                      <a:pt x="29" y="28"/>
                    </a:lnTo>
                    <a:lnTo>
                      <a:pt x="32" y="0"/>
                    </a:lnTo>
                    <a:lnTo>
                      <a:pt x="48" y="2"/>
                    </a:lnTo>
                    <a:lnTo>
                      <a:pt x="54" y="6"/>
                    </a:lnTo>
                    <a:lnTo>
                      <a:pt x="54" y="17"/>
                    </a:lnTo>
                    <a:lnTo>
                      <a:pt x="49" y="26"/>
                    </a:lnTo>
                    <a:lnTo>
                      <a:pt x="48" y="36"/>
                    </a:lnTo>
                    <a:lnTo>
                      <a:pt x="48" y="60"/>
                    </a:lnTo>
                    <a:lnTo>
                      <a:pt x="51" y="63"/>
                    </a:lnTo>
                    <a:lnTo>
                      <a:pt x="46" y="75"/>
                    </a:lnTo>
                    <a:lnTo>
                      <a:pt x="48" y="77"/>
                    </a:lnTo>
                    <a:lnTo>
                      <a:pt x="51" y="8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54" name="Freeform 3217"/>
              <p:cNvSpPr>
                <a:spLocks/>
              </p:cNvSpPr>
              <p:nvPr/>
            </p:nvSpPr>
            <p:spPr bwMode="auto">
              <a:xfrm>
                <a:off x="2671" y="1080"/>
                <a:ext cx="54" cy="87"/>
              </a:xfrm>
              <a:custGeom>
                <a:avLst/>
                <a:gdLst>
                  <a:gd name="T0" fmla="*/ 51 w 54"/>
                  <a:gd name="T1" fmla="*/ 87 h 87"/>
                  <a:gd name="T2" fmla="*/ 2 w 54"/>
                  <a:gd name="T3" fmla="*/ 82 h 87"/>
                  <a:gd name="T4" fmla="*/ 7 w 54"/>
                  <a:gd name="T5" fmla="*/ 46 h 87"/>
                  <a:gd name="T6" fmla="*/ 0 w 54"/>
                  <a:gd name="T7" fmla="*/ 46 h 87"/>
                  <a:gd name="T8" fmla="*/ 4 w 54"/>
                  <a:gd name="T9" fmla="*/ 29 h 87"/>
                  <a:gd name="T10" fmla="*/ 10 w 54"/>
                  <a:gd name="T11" fmla="*/ 29 h 87"/>
                  <a:gd name="T12" fmla="*/ 12 w 54"/>
                  <a:gd name="T13" fmla="*/ 26 h 87"/>
                  <a:gd name="T14" fmla="*/ 29 w 54"/>
                  <a:gd name="T15" fmla="*/ 28 h 87"/>
                  <a:gd name="T16" fmla="*/ 32 w 54"/>
                  <a:gd name="T17" fmla="*/ 0 h 87"/>
                  <a:gd name="T18" fmla="*/ 48 w 54"/>
                  <a:gd name="T19" fmla="*/ 2 h 87"/>
                  <a:gd name="T20" fmla="*/ 54 w 54"/>
                  <a:gd name="T21" fmla="*/ 6 h 87"/>
                  <a:gd name="T22" fmla="*/ 54 w 54"/>
                  <a:gd name="T23" fmla="*/ 17 h 87"/>
                  <a:gd name="T24" fmla="*/ 49 w 54"/>
                  <a:gd name="T25" fmla="*/ 26 h 87"/>
                  <a:gd name="T26" fmla="*/ 48 w 54"/>
                  <a:gd name="T27" fmla="*/ 36 h 87"/>
                  <a:gd name="T28" fmla="*/ 48 w 54"/>
                  <a:gd name="T29" fmla="*/ 60 h 87"/>
                  <a:gd name="T30" fmla="*/ 51 w 54"/>
                  <a:gd name="T31" fmla="*/ 63 h 87"/>
                  <a:gd name="T32" fmla="*/ 46 w 54"/>
                  <a:gd name="T33" fmla="*/ 75 h 87"/>
                  <a:gd name="T34" fmla="*/ 48 w 54"/>
                  <a:gd name="T35" fmla="*/ 77 h 87"/>
                  <a:gd name="T36" fmla="*/ 51 w 54"/>
                  <a:gd name="T3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87">
                    <a:moveTo>
                      <a:pt x="51" y="87"/>
                    </a:moveTo>
                    <a:lnTo>
                      <a:pt x="2" y="82"/>
                    </a:lnTo>
                    <a:lnTo>
                      <a:pt x="7" y="46"/>
                    </a:lnTo>
                    <a:lnTo>
                      <a:pt x="0" y="46"/>
                    </a:lnTo>
                    <a:lnTo>
                      <a:pt x="4" y="29"/>
                    </a:lnTo>
                    <a:lnTo>
                      <a:pt x="10" y="29"/>
                    </a:lnTo>
                    <a:lnTo>
                      <a:pt x="12" y="26"/>
                    </a:lnTo>
                    <a:lnTo>
                      <a:pt x="29" y="28"/>
                    </a:lnTo>
                    <a:lnTo>
                      <a:pt x="32" y="0"/>
                    </a:lnTo>
                    <a:lnTo>
                      <a:pt x="48" y="2"/>
                    </a:lnTo>
                    <a:lnTo>
                      <a:pt x="54" y="6"/>
                    </a:lnTo>
                    <a:lnTo>
                      <a:pt x="54" y="17"/>
                    </a:lnTo>
                    <a:lnTo>
                      <a:pt x="49" y="26"/>
                    </a:lnTo>
                    <a:lnTo>
                      <a:pt x="48" y="36"/>
                    </a:lnTo>
                    <a:lnTo>
                      <a:pt x="48" y="60"/>
                    </a:lnTo>
                    <a:lnTo>
                      <a:pt x="51" y="63"/>
                    </a:lnTo>
                    <a:lnTo>
                      <a:pt x="46" y="75"/>
                    </a:lnTo>
                    <a:lnTo>
                      <a:pt x="48" y="77"/>
                    </a:lnTo>
                    <a:lnTo>
                      <a:pt x="51" y="8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55" name="Freeform 3218"/>
              <p:cNvSpPr>
                <a:spLocks/>
              </p:cNvSpPr>
              <p:nvPr/>
            </p:nvSpPr>
            <p:spPr bwMode="auto">
              <a:xfrm>
                <a:off x="2671" y="942"/>
                <a:ext cx="117" cy="155"/>
              </a:xfrm>
              <a:custGeom>
                <a:avLst/>
                <a:gdLst>
                  <a:gd name="T0" fmla="*/ 114 w 117"/>
                  <a:gd name="T1" fmla="*/ 15 h 155"/>
                  <a:gd name="T2" fmla="*/ 110 w 117"/>
                  <a:gd name="T3" fmla="*/ 50 h 155"/>
                  <a:gd name="T4" fmla="*/ 110 w 117"/>
                  <a:gd name="T5" fmla="*/ 55 h 155"/>
                  <a:gd name="T6" fmla="*/ 105 w 117"/>
                  <a:gd name="T7" fmla="*/ 54 h 155"/>
                  <a:gd name="T8" fmla="*/ 104 w 117"/>
                  <a:gd name="T9" fmla="*/ 57 h 155"/>
                  <a:gd name="T10" fmla="*/ 102 w 117"/>
                  <a:gd name="T11" fmla="*/ 66 h 155"/>
                  <a:gd name="T12" fmla="*/ 104 w 117"/>
                  <a:gd name="T13" fmla="*/ 67 h 155"/>
                  <a:gd name="T14" fmla="*/ 104 w 117"/>
                  <a:gd name="T15" fmla="*/ 76 h 155"/>
                  <a:gd name="T16" fmla="*/ 97 w 117"/>
                  <a:gd name="T17" fmla="*/ 74 h 155"/>
                  <a:gd name="T18" fmla="*/ 95 w 117"/>
                  <a:gd name="T19" fmla="*/ 83 h 155"/>
                  <a:gd name="T20" fmla="*/ 93 w 117"/>
                  <a:gd name="T21" fmla="*/ 83 h 155"/>
                  <a:gd name="T22" fmla="*/ 87 w 117"/>
                  <a:gd name="T23" fmla="*/ 135 h 155"/>
                  <a:gd name="T24" fmla="*/ 83 w 117"/>
                  <a:gd name="T25" fmla="*/ 142 h 155"/>
                  <a:gd name="T26" fmla="*/ 75 w 117"/>
                  <a:gd name="T27" fmla="*/ 138 h 155"/>
                  <a:gd name="T28" fmla="*/ 70 w 117"/>
                  <a:gd name="T29" fmla="*/ 138 h 155"/>
                  <a:gd name="T30" fmla="*/ 65 w 117"/>
                  <a:gd name="T31" fmla="*/ 147 h 155"/>
                  <a:gd name="T32" fmla="*/ 54 w 117"/>
                  <a:gd name="T33" fmla="*/ 155 h 155"/>
                  <a:gd name="T34" fmla="*/ 54 w 117"/>
                  <a:gd name="T35" fmla="*/ 144 h 155"/>
                  <a:gd name="T36" fmla="*/ 48 w 117"/>
                  <a:gd name="T37" fmla="*/ 140 h 155"/>
                  <a:gd name="T38" fmla="*/ 32 w 117"/>
                  <a:gd name="T39" fmla="*/ 138 h 155"/>
                  <a:gd name="T40" fmla="*/ 5 w 117"/>
                  <a:gd name="T41" fmla="*/ 130 h 155"/>
                  <a:gd name="T42" fmla="*/ 0 w 117"/>
                  <a:gd name="T43" fmla="*/ 120 h 155"/>
                  <a:gd name="T44" fmla="*/ 2 w 117"/>
                  <a:gd name="T45" fmla="*/ 101 h 155"/>
                  <a:gd name="T46" fmla="*/ 17 w 117"/>
                  <a:gd name="T47" fmla="*/ 103 h 155"/>
                  <a:gd name="T48" fmla="*/ 19 w 117"/>
                  <a:gd name="T49" fmla="*/ 96 h 155"/>
                  <a:gd name="T50" fmla="*/ 29 w 117"/>
                  <a:gd name="T51" fmla="*/ 99 h 155"/>
                  <a:gd name="T52" fmla="*/ 32 w 117"/>
                  <a:gd name="T53" fmla="*/ 76 h 155"/>
                  <a:gd name="T54" fmla="*/ 34 w 117"/>
                  <a:gd name="T55" fmla="*/ 76 h 155"/>
                  <a:gd name="T56" fmla="*/ 37 w 117"/>
                  <a:gd name="T57" fmla="*/ 52 h 155"/>
                  <a:gd name="T58" fmla="*/ 41 w 117"/>
                  <a:gd name="T59" fmla="*/ 55 h 155"/>
                  <a:gd name="T60" fmla="*/ 43 w 117"/>
                  <a:gd name="T61" fmla="*/ 42 h 155"/>
                  <a:gd name="T62" fmla="*/ 44 w 117"/>
                  <a:gd name="T63" fmla="*/ 42 h 155"/>
                  <a:gd name="T64" fmla="*/ 46 w 117"/>
                  <a:gd name="T65" fmla="*/ 25 h 155"/>
                  <a:gd name="T66" fmla="*/ 49 w 117"/>
                  <a:gd name="T67" fmla="*/ 25 h 155"/>
                  <a:gd name="T68" fmla="*/ 53 w 117"/>
                  <a:gd name="T69" fmla="*/ 8 h 155"/>
                  <a:gd name="T70" fmla="*/ 54 w 117"/>
                  <a:gd name="T71" fmla="*/ 0 h 155"/>
                  <a:gd name="T72" fmla="*/ 117 w 117"/>
                  <a:gd name="T73" fmla="*/ 6 h 155"/>
                  <a:gd name="T74" fmla="*/ 114 w 117"/>
                  <a:gd name="T75"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55">
                    <a:moveTo>
                      <a:pt x="114" y="15"/>
                    </a:moveTo>
                    <a:lnTo>
                      <a:pt x="110" y="50"/>
                    </a:lnTo>
                    <a:lnTo>
                      <a:pt x="110" y="55"/>
                    </a:lnTo>
                    <a:lnTo>
                      <a:pt x="105" y="54"/>
                    </a:lnTo>
                    <a:lnTo>
                      <a:pt x="104" y="57"/>
                    </a:lnTo>
                    <a:lnTo>
                      <a:pt x="102" y="66"/>
                    </a:lnTo>
                    <a:lnTo>
                      <a:pt x="104" y="67"/>
                    </a:lnTo>
                    <a:lnTo>
                      <a:pt x="104" y="76"/>
                    </a:lnTo>
                    <a:lnTo>
                      <a:pt x="97" y="74"/>
                    </a:lnTo>
                    <a:lnTo>
                      <a:pt x="95" y="83"/>
                    </a:lnTo>
                    <a:lnTo>
                      <a:pt x="93" y="83"/>
                    </a:lnTo>
                    <a:lnTo>
                      <a:pt x="87" y="135"/>
                    </a:lnTo>
                    <a:lnTo>
                      <a:pt x="83" y="142"/>
                    </a:lnTo>
                    <a:lnTo>
                      <a:pt x="75" y="138"/>
                    </a:lnTo>
                    <a:lnTo>
                      <a:pt x="70" y="138"/>
                    </a:lnTo>
                    <a:lnTo>
                      <a:pt x="65" y="147"/>
                    </a:lnTo>
                    <a:lnTo>
                      <a:pt x="54" y="155"/>
                    </a:lnTo>
                    <a:lnTo>
                      <a:pt x="54" y="144"/>
                    </a:lnTo>
                    <a:lnTo>
                      <a:pt x="48" y="140"/>
                    </a:lnTo>
                    <a:lnTo>
                      <a:pt x="32" y="138"/>
                    </a:lnTo>
                    <a:lnTo>
                      <a:pt x="5" y="130"/>
                    </a:lnTo>
                    <a:lnTo>
                      <a:pt x="0" y="120"/>
                    </a:lnTo>
                    <a:lnTo>
                      <a:pt x="2" y="101"/>
                    </a:lnTo>
                    <a:lnTo>
                      <a:pt x="17" y="103"/>
                    </a:lnTo>
                    <a:lnTo>
                      <a:pt x="19" y="96"/>
                    </a:lnTo>
                    <a:lnTo>
                      <a:pt x="29" y="99"/>
                    </a:lnTo>
                    <a:lnTo>
                      <a:pt x="32" y="76"/>
                    </a:lnTo>
                    <a:lnTo>
                      <a:pt x="34" y="76"/>
                    </a:lnTo>
                    <a:lnTo>
                      <a:pt x="37" y="52"/>
                    </a:lnTo>
                    <a:lnTo>
                      <a:pt x="41" y="55"/>
                    </a:lnTo>
                    <a:lnTo>
                      <a:pt x="43" y="42"/>
                    </a:lnTo>
                    <a:lnTo>
                      <a:pt x="44" y="42"/>
                    </a:lnTo>
                    <a:lnTo>
                      <a:pt x="46" y="25"/>
                    </a:lnTo>
                    <a:lnTo>
                      <a:pt x="49" y="25"/>
                    </a:lnTo>
                    <a:lnTo>
                      <a:pt x="53" y="8"/>
                    </a:lnTo>
                    <a:lnTo>
                      <a:pt x="54" y="0"/>
                    </a:lnTo>
                    <a:lnTo>
                      <a:pt x="117" y="6"/>
                    </a:lnTo>
                    <a:lnTo>
                      <a:pt x="114"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56" name="Freeform 3219"/>
              <p:cNvSpPr>
                <a:spLocks/>
              </p:cNvSpPr>
              <p:nvPr/>
            </p:nvSpPr>
            <p:spPr bwMode="auto">
              <a:xfrm>
                <a:off x="2671" y="942"/>
                <a:ext cx="117" cy="155"/>
              </a:xfrm>
              <a:custGeom>
                <a:avLst/>
                <a:gdLst>
                  <a:gd name="T0" fmla="*/ 114 w 117"/>
                  <a:gd name="T1" fmla="*/ 15 h 155"/>
                  <a:gd name="T2" fmla="*/ 110 w 117"/>
                  <a:gd name="T3" fmla="*/ 50 h 155"/>
                  <a:gd name="T4" fmla="*/ 110 w 117"/>
                  <a:gd name="T5" fmla="*/ 55 h 155"/>
                  <a:gd name="T6" fmla="*/ 105 w 117"/>
                  <a:gd name="T7" fmla="*/ 54 h 155"/>
                  <a:gd name="T8" fmla="*/ 104 w 117"/>
                  <a:gd name="T9" fmla="*/ 57 h 155"/>
                  <a:gd name="T10" fmla="*/ 102 w 117"/>
                  <a:gd name="T11" fmla="*/ 66 h 155"/>
                  <a:gd name="T12" fmla="*/ 104 w 117"/>
                  <a:gd name="T13" fmla="*/ 67 h 155"/>
                  <a:gd name="T14" fmla="*/ 104 w 117"/>
                  <a:gd name="T15" fmla="*/ 76 h 155"/>
                  <a:gd name="T16" fmla="*/ 97 w 117"/>
                  <a:gd name="T17" fmla="*/ 74 h 155"/>
                  <a:gd name="T18" fmla="*/ 95 w 117"/>
                  <a:gd name="T19" fmla="*/ 83 h 155"/>
                  <a:gd name="T20" fmla="*/ 93 w 117"/>
                  <a:gd name="T21" fmla="*/ 83 h 155"/>
                  <a:gd name="T22" fmla="*/ 87 w 117"/>
                  <a:gd name="T23" fmla="*/ 135 h 155"/>
                  <a:gd name="T24" fmla="*/ 83 w 117"/>
                  <a:gd name="T25" fmla="*/ 142 h 155"/>
                  <a:gd name="T26" fmla="*/ 75 w 117"/>
                  <a:gd name="T27" fmla="*/ 138 h 155"/>
                  <a:gd name="T28" fmla="*/ 70 w 117"/>
                  <a:gd name="T29" fmla="*/ 138 h 155"/>
                  <a:gd name="T30" fmla="*/ 65 w 117"/>
                  <a:gd name="T31" fmla="*/ 147 h 155"/>
                  <a:gd name="T32" fmla="*/ 54 w 117"/>
                  <a:gd name="T33" fmla="*/ 155 h 155"/>
                  <a:gd name="T34" fmla="*/ 54 w 117"/>
                  <a:gd name="T35" fmla="*/ 144 h 155"/>
                  <a:gd name="T36" fmla="*/ 48 w 117"/>
                  <a:gd name="T37" fmla="*/ 140 h 155"/>
                  <a:gd name="T38" fmla="*/ 32 w 117"/>
                  <a:gd name="T39" fmla="*/ 138 h 155"/>
                  <a:gd name="T40" fmla="*/ 5 w 117"/>
                  <a:gd name="T41" fmla="*/ 130 h 155"/>
                  <a:gd name="T42" fmla="*/ 0 w 117"/>
                  <a:gd name="T43" fmla="*/ 120 h 155"/>
                  <a:gd name="T44" fmla="*/ 2 w 117"/>
                  <a:gd name="T45" fmla="*/ 101 h 155"/>
                  <a:gd name="T46" fmla="*/ 17 w 117"/>
                  <a:gd name="T47" fmla="*/ 103 h 155"/>
                  <a:gd name="T48" fmla="*/ 19 w 117"/>
                  <a:gd name="T49" fmla="*/ 96 h 155"/>
                  <a:gd name="T50" fmla="*/ 29 w 117"/>
                  <a:gd name="T51" fmla="*/ 99 h 155"/>
                  <a:gd name="T52" fmla="*/ 32 w 117"/>
                  <a:gd name="T53" fmla="*/ 76 h 155"/>
                  <a:gd name="T54" fmla="*/ 34 w 117"/>
                  <a:gd name="T55" fmla="*/ 76 h 155"/>
                  <a:gd name="T56" fmla="*/ 37 w 117"/>
                  <a:gd name="T57" fmla="*/ 52 h 155"/>
                  <a:gd name="T58" fmla="*/ 41 w 117"/>
                  <a:gd name="T59" fmla="*/ 55 h 155"/>
                  <a:gd name="T60" fmla="*/ 43 w 117"/>
                  <a:gd name="T61" fmla="*/ 42 h 155"/>
                  <a:gd name="T62" fmla="*/ 44 w 117"/>
                  <a:gd name="T63" fmla="*/ 42 h 155"/>
                  <a:gd name="T64" fmla="*/ 46 w 117"/>
                  <a:gd name="T65" fmla="*/ 25 h 155"/>
                  <a:gd name="T66" fmla="*/ 49 w 117"/>
                  <a:gd name="T67" fmla="*/ 25 h 155"/>
                  <a:gd name="T68" fmla="*/ 53 w 117"/>
                  <a:gd name="T69" fmla="*/ 8 h 155"/>
                  <a:gd name="T70" fmla="*/ 54 w 117"/>
                  <a:gd name="T71" fmla="*/ 0 h 155"/>
                  <a:gd name="T72" fmla="*/ 117 w 117"/>
                  <a:gd name="T73" fmla="*/ 6 h 155"/>
                  <a:gd name="T74" fmla="*/ 114 w 117"/>
                  <a:gd name="T75"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55">
                    <a:moveTo>
                      <a:pt x="114" y="15"/>
                    </a:moveTo>
                    <a:lnTo>
                      <a:pt x="110" y="50"/>
                    </a:lnTo>
                    <a:lnTo>
                      <a:pt x="110" y="55"/>
                    </a:lnTo>
                    <a:lnTo>
                      <a:pt x="105" y="54"/>
                    </a:lnTo>
                    <a:lnTo>
                      <a:pt x="104" y="57"/>
                    </a:lnTo>
                    <a:lnTo>
                      <a:pt x="102" y="66"/>
                    </a:lnTo>
                    <a:lnTo>
                      <a:pt x="104" y="67"/>
                    </a:lnTo>
                    <a:lnTo>
                      <a:pt x="104" y="76"/>
                    </a:lnTo>
                    <a:lnTo>
                      <a:pt x="97" y="74"/>
                    </a:lnTo>
                    <a:lnTo>
                      <a:pt x="95" y="83"/>
                    </a:lnTo>
                    <a:lnTo>
                      <a:pt x="93" y="83"/>
                    </a:lnTo>
                    <a:lnTo>
                      <a:pt x="87" y="135"/>
                    </a:lnTo>
                    <a:lnTo>
                      <a:pt x="83" y="142"/>
                    </a:lnTo>
                    <a:lnTo>
                      <a:pt x="75" y="138"/>
                    </a:lnTo>
                    <a:lnTo>
                      <a:pt x="70" y="138"/>
                    </a:lnTo>
                    <a:lnTo>
                      <a:pt x="65" y="147"/>
                    </a:lnTo>
                    <a:lnTo>
                      <a:pt x="54" y="155"/>
                    </a:lnTo>
                    <a:lnTo>
                      <a:pt x="54" y="144"/>
                    </a:lnTo>
                    <a:lnTo>
                      <a:pt x="48" y="140"/>
                    </a:lnTo>
                    <a:lnTo>
                      <a:pt x="32" y="138"/>
                    </a:lnTo>
                    <a:lnTo>
                      <a:pt x="5" y="130"/>
                    </a:lnTo>
                    <a:lnTo>
                      <a:pt x="0" y="120"/>
                    </a:lnTo>
                    <a:lnTo>
                      <a:pt x="2" y="101"/>
                    </a:lnTo>
                    <a:lnTo>
                      <a:pt x="17" y="103"/>
                    </a:lnTo>
                    <a:lnTo>
                      <a:pt x="19" y="96"/>
                    </a:lnTo>
                    <a:lnTo>
                      <a:pt x="29" y="99"/>
                    </a:lnTo>
                    <a:lnTo>
                      <a:pt x="32" y="76"/>
                    </a:lnTo>
                    <a:lnTo>
                      <a:pt x="34" y="76"/>
                    </a:lnTo>
                    <a:lnTo>
                      <a:pt x="37" y="52"/>
                    </a:lnTo>
                    <a:lnTo>
                      <a:pt x="41" y="55"/>
                    </a:lnTo>
                    <a:lnTo>
                      <a:pt x="43" y="42"/>
                    </a:lnTo>
                    <a:lnTo>
                      <a:pt x="44" y="42"/>
                    </a:lnTo>
                    <a:lnTo>
                      <a:pt x="46" y="25"/>
                    </a:lnTo>
                    <a:lnTo>
                      <a:pt x="49" y="25"/>
                    </a:lnTo>
                    <a:lnTo>
                      <a:pt x="53" y="8"/>
                    </a:lnTo>
                    <a:lnTo>
                      <a:pt x="54" y="0"/>
                    </a:lnTo>
                    <a:lnTo>
                      <a:pt x="117" y="6"/>
                    </a:lnTo>
                    <a:lnTo>
                      <a:pt x="114"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4" name="Group 3421"/>
            <p:cNvGrpSpPr>
              <a:grpSpLocks/>
            </p:cNvGrpSpPr>
            <p:nvPr/>
          </p:nvGrpSpPr>
          <p:grpSpPr bwMode="auto">
            <a:xfrm>
              <a:off x="3576638" y="1438276"/>
              <a:ext cx="1962150" cy="1562100"/>
              <a:chOff x="2253" y="906"/>
              <a:chExt cx="1236" cy="984"/>
            </a:xfrm>
          </p:grpSpPr>
          <p:sp>
            <p:nvSpPr>
              <p:cNvPr id="2857" name="Freeform 3221"/>
              <p:cNvSpPr>
                <a:spLocks/>
              </p:cNvSpPr>
              <p:nvPr/>
            </p:nvSpPr>
            <p:spPr bwMode="auto">
              <a:xfrm>
                <a:off x="2417" y="953"/>
                <a:ext cx="112" cy="61"/>
              </a:xfrm>
              <a:custGeom>
                <a:avLst/>
                <a:gdLst>
                  <a:gd name="T0" fmla="*/ 98 w 112"/>
                  <a:gd name="T1" fmla="*/ 22 h 61"/>
                  <a:gd name="T2" fmla="*/ 97 w 112"/>
                  <a:gd name="T3" fmla="*/ 36 h 61"/>
                  <a:gd name="T4" fmla="*/ 112 w 112"/>
                  <a:gd name="T5" fmla="*/ 38 h 61"/>
                  <a:gd name="T6" fmla="*/ 112 w 112"/>
                  <a:gd name="T7" fmla="*/ 38 h 61"/>
                  <a:gd name="T8" fmla="*/ 110 w 112"/>
                  <a:gd name="T9" fmla="*/ 46 h 61"/>
                  <a:gd name="T10" fmla="*/ 109 w 112"/>
                  <a:gd name="T11" fmla="*/ 61 h 61"/>
                  <a:gd name="T12" fmla="*/ 75 w 112"/>
                  <a:gd name="T13" fmla="*/ 56 h 61"/>
                  <a:gd name="T14" fmla="*/ 75 w 112"/>
                  <a:gd name="T15" fmla="*/ 50 h 61"/>
                  <a:gd name="T16" fmla="*/ 71 w 112"/>
                  <a:gd name="T17" fmla="*/ 44 h 61"/>
                  <a:gd name="T18" fmla="*/ 65 w 112"/>
                  <a:gd name="T19" fmla="*/ 43 h 61"/>
                  <a:gd name="T20" fmla="*/ 65 w 112"/>
                  <a:gd name="T21" fmla="*/ 39 h 61"/>
                  <a:gd name="T22" fmla="*/ 15 w 112"/>
                  <a:gd name="T23" fmla="*/ 31 h 61"/>
                  <a:gd name="T24" fmla="*/ 4 w 112"/>
                  <a:gd name="T25" fmla="*/ 24 h 61"/>
                  <a:gd name="T26" fmla="*/ 5 w 112"/>
                  <a:gd name="T27" fmla="*/ 17 h 61"/>
                  <a:gd name="T28" fmla="*/ 0 w 112"/>
                  <a:gd name="T29" fmla="*/ 9 h 61"/>
                  <a:gd name="T30" fmla="*/ 44 w 112"/>
                  <a:gd name="T31" fmla="*/ 17 h 61"/>
                  <a:gd name="T32" fmla="*/ 48 w 112"/>
                  <a:gd name="T33" fmla="*/ 0 h 61"/>
                  <a:gd name="T34" fmla="*/ 68 w 112"/>
                  <a:gd name="T35" fmla="*/ 4 h 61"/>
                  <a:gd name="T36" fmla="*/ 71 w 112"/>
                  <a:gd name="T37" fmla="*/ 5 h 61"/>
                  <a:gd name="T38" fmla="*/ 81 w 112"/>
                  <a:gd name="T39" fmla="*/ 11 h 61"/>
                  <a:gd name="T40" fmla="*/ 80 w 112"/>
                  <a:gd name="T41" fmla="*/ 16 h 61"/>
                  <a:gd name="T42" fmla="*/ 92 w 112"/>
                  <a:gd name="T43" fmla="*/ 17 h 61"/>
                  <a:gd name="T44" fmla="*/ 92 w 112"/>
                  <a:gd name="T45" fmla="*/ 21 h 61"/>
                  <a:gd name="T46" fmla="*/ 98 w 112"/>
                  <a:gd name="T47"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61">
                    <a:moveTo>
                      <a:pt x="98" y="22"/>
                    </a:moveTo>
                    <a:lnTo>
                      <a:pt x="97" y="36"/>
                    </a:lnTo>
                    <a:lnTo>
                      <a:pt x="112" y="38"/>
                    </a:lnTo>
                    <a:lnTo>
                      <a:pt x="112" y="38"/>
                    </a:lnTo>
                    <a:lnTo>
                      <a:pt x="110" y="46"/>
                    </a:lnTo>
                    <a:lnTo>
                      <a:pt x="109" y="61"/>
                    </a:lnTo>
                    <a:lnTo>
                      <a:pt x="75" y="56"/>
                    </a:lnTo>
                    <a:lnTo>
                      <a:pt x="75" y="50"/>
                    </a:lnTo>
                    <a:lnTo>
                      <a:pt x="71" y="44"/>
                    </a:lnTo>
                    <a:lnTo>
                      <a:pt x="65" y="43"/>
                    </a:lnTo>
                    <a:lnTo>
                      <a:pt x="65" y="39"/>
                    </a:lnTo>
                    <a:lnTo>
                      <a:pt x="15" y="31"/>
                    </a:lnTo>
                    <a:lnTo>
                      <a:pt x="4" y="24"/>
                    </a:lnTo>
                    <a:lnTo>
                      <a:pt x="5" y="17"/>
                    </a:lnTo>
                    <a:lnTo>
                      <a:pt x="0" y="9"/>
                    </a:lnTo>
                    <a:lnTo>
                      <a:pt x="44" y="17"/>
                    </a:lnTo>
                    <a:lnTo>
                      <a:pt x="48" y="0"/>
                    </a:lnTo>
                    <a:lnTo>
                      <a:pt x="68" y="4"/>
                    </a:lnTo>
                    <a:lnTo>
                      <a:pt x="71" y="5"/>
                    </a:lnTo>
                    <a:lnTo>
                      <a:pt x="81" y="11"/>
                    </a:lnTo>
                    <a:lnTo>
                      <a:pt x="80" y="16"/>
                    </a:lnTo>
                    <a:lnTo>
                      <a:pt x="92" y="17"/>
                    </a:lnTo>
                    <a:lnTo>
                      <a:pt x="92" y="21"/>
                    </a:lnTo>
                    <a:lnTo>
                      <a:pt x="98"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8" name="Freeform 3222"/>
              <p:cNvSpPr>
                <a:spLocks/>
              </p:cNvSpPr>
              <p:nvPr/>
            </p:nvSpPr>
            <p:spPr bwMode="auto">
              <a:xfrm>
                <a:off x="2417" y="953"/>
                <a:ext cx="112" cy="61"/>
              </a:xfrm>
              <a:custGeom>
                <a:avLst/>
                <a:gdLst>
                  <a:gd name="T0" fmla="*/ 98 w 112"/>
                  <a:gd name="T1" fmla="*/ 22 h 61"/>
                  <a:gd name="T2" fmla="*/ 97 w 112"/>
                  <a:gd name="T3" fmla="*/ 36 h 61"/>
                  <a:gd name="T4" fmla="*/ 112 w 112"/>
                  <a:gd name="T5" fmla="*/ 38 h 61"/>
                  <a:gd name="T6" fmla="*/ 112 w 112"/>
                  <a:gd name="T7" fmla="*/ 38 h 61"/>
                  <a:gd name="T8" fmla="*/ 110 w 112"/>
                  <a:gd name="T9" fmla="*/ 46 h 61"/>
                  <a:gd name="T10" fmla="*/ 109 w 112"/>
                  <a:gd name="T11" fmla="*/ 61 h 61"/>
                  <a:gd name="T12" fmla="*/ 75 w 112"/>
                  <a:gd name="T13" fmla="*/ 56 h 61"/>
                  <a:gd name="T14" fmla="*/ 75 w 112"/>
                  <a:gd name="T15" fmla="*/ 50 h 61"/>
                  <a:gd name="T16" fmla="*/ 71 w 112"/>
                  <a:gd name="T17" fmla="*/ 44 h 61"/>
                  <a:gd name="T18" fmla="*/ 65 w 112"/>
                  <a:gd name="T19" fmla="*/ 43 h 61"/>
                  <a:gd name="T20" fmla="*/ 65 w 112"/>
                  <a:gd name="T21" fmla="*/ 39 h 61"/>
                  <a:gd name="T22" fmla="*/ 15 w 112"/>
                  <a:gd name="T23" fmla="*/ 31 h 61"/>
                  <a:gd name="T24" fmla="*/ 4 w 112"/>
                  <a:gd name="T25" fmla="*/ 24 h 61"/>
                  <a:gd name="T26" fmla="*/ 5 w 112"/>
                  <a:gd name="T27" fmla="*/ 17 h 61"/>
                  <a:gd name="T28" fmla="*/ 0 w 112"/>
                  <a:gd name="T29" fmla="*/ 9 h 61"/>
                  <a:gd name="T30" fmla="*/ 44 w 112"/>
                  <a:gd name="T31" fmla="*/ 17 h 61"/>
                  <a:gd name="T32" fmla="*/ 48 w 112"/>
                  <a:gd name="T33" fmla="*/ 0 h 61"/>
                  <a:gd name="T34" fmla="*/ 68 w 112"/>
                  <a:gd name="T35" fmla="*/ 4 h 61"/>
                  <a:gd name="T36" fmla="*/ 71 w 112"/>
                  <a:gd name="T37" fmla="*/ 5 h 61"/>
                  <a:gd name="T38" fmla="*/ 81 w 112"/>
                  <a:gd name="T39" fmla="*/ 11 h 61"/>
                  <a:gd name="T40" fmla="*/ 80 w 112"/>
                  <a:gd name="T41" fmla="*/ 16 h 61"/>
                  <a:gd name="T42" fmla="*/ 92 w 112"/>
                  <a:gd name="T43" fmla="*/ 17 h 61"/>
                  <a:gd name="T44" fmla="*/ 92 w 112"/>
                  <a:gd name="T45" fmla="*/ 21 h 61"/>
                  <a:gd name="T46" fmla="*/ 98 w 112"/>
                  <a:gd name="T47"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61">
                    <a:moveTo>
                      <a:pt x="98" y="22"/>
                    </a:moveTo>
                    <a:lnTo>
                      <a:pt x="97" y="36"/>
                    </a:lnTo>
                    <a:lnTo>
                      <a:pt x="112" y="38"/>
                    </a:lnTo>
                    <a:lnTo>
                      <a:pt x="112" y="38"/>
                    </a:lnTo>
                    <a:lnTo>
                      <a:pt x="110" y="46"/>
                    </a:lnTo>
                    <a:lnTo>
                      <a:pt x="109" y="61"/>
                    </a:lnTo>
                    <a:lnTo>
                      <a:pt x="75" y="56"/>
                    </a:lnTo>
                    <a:lnTo>
                      <a:pt x="75" y="50"/>
                    </a:lnTo>
                    <a:lnTo>
                      <a:pt x="71" y="44"/>
                    </a:lnTo>
                    <a:lnTo>
                      <a:pt x="65" y="43"/>
                    </a:lnTo>
                    <a:lnTo>
                      <a:pt x="65" y="39"/>
                    </a:lnTo>
                    <a:lnTo>
                      <a:pt x="15" y="31"/>
                    </a:lnTo>
                    <a:lnTo>
                      <a:pt x="4" y="24"/>
                    </a:lnTo>
                    <a:lnTo>
                      <a:pt x="5" y="17"/>
                    </a:lnTo>
                    <a:lnTo>
                      <a:pt x="0" y="9"/>
                    </a:lnTo>
                    <a:lnTo>
                      <a:pt x="44" y="17"/>
                    </a:lnTo>
                    <a:lnTo>
                      <a:pt x="48" y="0"/>
                    </a:lnTo>
                    <a:lnTo>
                      <a:pt x="68" y="4"/>
                    </a:lnTo>
                    <a:lnTo>
                      <a:pt x="71" y="5"/>
                    </a:lnTo>
                    <a:lnTo>
                      <a:pt x="81" y="11"/>
                    </a:lnTo>
                    <a:lnTo>
                      <a:pt x="80" y="16"/>
                    </a:lnTo>
                    <a:lnTo>
                      <a:pt x="92" y="17"/>
                    </a:lnTo>
                    <a:lnTo>
                      <a:pt x="92" y="21"/>
                    </a:lnTo>
                    <a:lnTo>
                      <a:pt x="98"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59" name="Freeform 3223"/>
              <p:cNvSpPr>
                <a:spLocks/>
              </p:cNvSpPr>
              <p:nvPr/>
            </p:nvSpPr>
            <p:spPr bwMode="auto">
              <a:xfrm>
                <a:off x="2797" y="1275"/>
                <a:ext cx="88" cy="87"/>
              </a:xfrm>
              <a:custGeom>
                <a:avLst/>
                <a:gdLst>
                  <a:gd name="T0" fmla="*/ 88 w 88"/>
                  <a:gd name="T1" fmla="*/ 7 h 87"/>
                  <a:gd name="T2" fmla="*/ 84 w 88"/>
                  <a:gd name="T3" fmla="*/ 51 h 87"/>
                  <a:gd name="T4" fmla="*/ 81 w 88"/>
                  <a:gd name="T5" fmla="*/ 51 h 87"/>
                  <a:gd name="T6" fmla="*/ 78 w 88"/>
                  <a:gd name="T7" fmla="*/ 87 h 87"/>
                  <a:gd name="T8" fmla="*/ 74 w 88"/>
                  <a:gd name="T9" fmla="*/ 85 h 87"/>
                  <a:gd name="T10" fmla="*/ 27 w 88"/>
                  <a:gd name="T11" fmla="*/ 82 h 87"/>
                  <a:gd name="T12" fmla="*/ 22 w 88"/>
                  <a:gd name="T13" fmla="*/ 80 h 87"/>
                  <a:gd name="T14" fmla="*/ 22 w 88"/>
                  <a:gd name="T15" fmla="*/ 82 h 87"/>
                  <a:gd name="T16" fmla="*/ 15 w 88"/>
                  <a:gd name="T17" fmla="*/ 80 h 87"/>
                  <a:gd name="T18" fmla="*/ 0 w 88"/>
                  <a:gd name="T19" fmla="*/ 78 h 87"/>
                  <a:gd name="T20" fmla="*/ 3 w 88"/>
                  <a:gd name="T21" fmla="*/ 60 h 87"/>
                  <a:gd name="T22" fmla="*/ 1 w 88"/>
                  <a:gd name="T23" fmla="*/ 60 h 87"/>
                  <a:gd name="T24" fmla="*/ 3 w 88"/>
                  <a:gd name="T25" fmla="*/ 43 h 87"/>
                  <a:gd name="T26" fmla="*/ 6 w 88"/>
                  <a:gd name="T27" fmla="*/ 43 h 87"/>
                  <a:gd name="T28" fmla="*/ 11 w 88"/>
                  <a:gd name="T29" fmla="*/ 0 h 87"/>
                  <a:gd name="T30" fmla="*/ 13 w 88"/>
                  <a:gd name="T31" fmla="*/ 0 h 87"/>
                  <a:gd name="T32" fmla="*/ 88 w 88"/>
                  <a:gd name="T33" fmla="*/ 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87">
                    <a:moveTo>
                      <a:pt x="88" y="7"/>
                    </a:moveTo>
                    <a:lnTo>
                      <a:pt x="84" y="51"/>
                    </a:lnTo>
                    <a:lnTo>
                      <a:pt x="81" y="51"/>
                    </a:lnTo>
                    <a:lnTo>
                      <a:pt x="78" y="87"/>
                    </a:lnTo>
                    <a:lnTo>
                      <a:pt x="74" y="85"/>
                    </a:lnTo>
                    <a:lnTo>
                      <a:pt x="27" y="82"/>
                    </a:lnTo>
                    <a:lnTo>
                      <a:pt x="22" y="80"/>
                    </a:lnTo>
                    <a:lnTo>
                      <a:pt x="22" y="82"/>
                    </a:lnTo>
                    <a:lnTo>
                      <a:pt x="15" y="80"/>
                    </a:lnTo>
                    <a:lnTo>
                      <a:pt x="0" y="78"/>
                    </a:lnTo>
                    <a:lnTo>
                      <a:pt x="3" y="60"/>
                    </a:lnTo>
                    <a:lnTo>
                      <a:pt x="1" y="60"/>
                    </a:lnTo>
                    <a:lnTo>
                      <a:pt x="3" y="43"/>
                    </a:lnTo>
                    <a:lnTo>
                      <a:pt x="6" y="43"/>
                    </a:lnTo>
                    <a:lnTo>
                      <a:pt x="11" y="0"/>
                    </a:lnTo>
                    <a:lnTo>
                      <a:pt x="13" y="0"/>
                    </a:lnTo>
                    <a:lnTo>
                      <a:pt x="88"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0" name="Freeform 3224"/>
              <p:cNvSpPr>
                <a:spLocks/>
              </p:cNvSpPr>
              <p:nvPr/>
            </p:nvSpPr>
            <p:spPr bwMode="auto">
              <a:xfrm>
                <a:off x="2797" y="1275"/>
                <a:ext cx="88" cy="87"/>
              </a:xfrm>
              <a:custGeom>
                <a:avLst/>
                <a:gdLst>
                  <a:gd name="T0" fmla="*/ 88 w 88"/>
                  <a:gd name="T1" fmla="*/ 7 h 87"/>
                  <a:gd name="T2" fmla="*/ 84 w 88"/>
                  <a:gd name="T3" fmla="*/ 51 h 87"/>
                  <a:gd name="T4" fmla="*/ 81 w 88"/>
                  <a:gd name="T5" fmla="*/ 51 h 87"/>
                  <a:gd name="T6" fmla="*/ 78 w 88"/>
                  <a:gd name="T7" fmla="*/ 87 h 87"/>
                  <a:gd name="T8" fmla="*/ 74 w 88"/>
                  <a:gd name="T9" fmla="*/ 85 h 87"/>
                  <a:gd name="T10" fmla="*/ 27 w 88"/>
                  <a:gd name="T11" fmla="*/ 82 h 87"/>
                  <a:gd name="T12" fmla="*/ 22 w 88"/>
                  <a:gd name="T13" fmla="*/ 80 h 87"/>
                  <a:gd name="T14" fmla="*/ 22 w 88"/>
                  <a:gd name="T15" fmla="*/ 82 h 87"/>
                  <a:gd name="T16" fmla="*/ 15 w 88"/>
                  <a:gd name="T17" fmla="*/ 80 h 87"/>
                  <a:gd name="T18" fmla="*/ 0 w 88"/>
                  <a:gd name="T19" fmla="*/ 78 h 87"/>
                  <a:gd name="T20" fmla="*/ 3 w 88"/>
                  <a:gd name="T21" fmla="*/ 60 h 87"/>
                  <a:gd name="T22" fmla="*/ 1 w 88"/>
                  <a:gd name="T23" fmla="*/ 60 h 87"/>
                  <a:gd name="T24" fmla="*/ 3 w 88"/>
                  <a:gd name="T25" fmla="*/ 43 h 87"/>
                  <a:gd name="T26" fmla="*/ 6 w 88"/>
                  <a:gd name="T27" fmla="*/ 43 h 87"/>
                  <a:gd name="T28" fmla="*/ 11 w 88"/>
                  <a:gd name="T29" fmla="*/ 0 h 87"/>
                  <a:gd name="T30" fmla="*/ 13 w 88"/>
                  <a:gd name="T31" fmla="*/ 0 h 87"/>
                  <a:gd name="T32" fmla="*/ 88 w 88"/>
                  <a:gd name="T33" fmla="*/ 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87">
                    <a:moveTo>
                      <a:pt x="88" y="7"/>
                    </a:moveTo>
                    <a:lnTo>
                      <a:pt x="84" y="51"/>
                    </a:lnTo>
                    <a:lnTo>
                      <a:pt x="81" y="51"/>
                    </a:lnTo>
                    <a:lnTo>
                      <a:pt x="78" y="87"/>
                    </a:lnTo>
                    <a:lnTo>
                      <a:pt x="74" y="85"/>
                    </a:lnTo>
                    <a:lnTo>
                      <a:pt x="27" y="82"/>
                    </a:lnTo>
                    <a:lnTo>
                      <a:pt x="22" y="80"/>
                    </a:lnTo>
                    <a:lnTo>
                      <a:pt x="22" y="82"/>
                    </a:lnTo>
                    <a:lnTo>
                      <a:pt x="15" y="80"/>
                    </a:lnTo>
                    <a:lnTo>
                      <a:pt x="0" y="78"/>
                    </a:lnTo>
                    <a:lnTo>
                      <a:pt x="3" y="60"/>
                    </a:lnTo>
                    <a:lnTo>
                      <a:pt x="1" y="60"/>
                    </a:lnTo>
                    <a:lnTo>
                      <a:pt x="3" y="43"/>
                    </a:lnTo>
                    <a:lnTo>
                      <a:pt x="6" y="43"/>
                    </a:lnTo>
                    <a:lnTo>
                      <a:pt x="11" y="0"/>
                    </a:lnTo>
                    <a:lnTo>
                      <a:pt x="13" y="0"/>
                    </a:lnTo>
                    <a:lnTo>
                      <a:pt x="88"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61" name="Freeform 3225"/>
              <p:cNvSpPr>
                <a:spLocks/>
              </p:cNvSpPr>
              <p:nvPr/>
            </p:nvSpPr>
            <p:spPr bwMode="auto">
              <a:xfrm>
                <a:off x="2388" y="1031"/>
                <a:ext cx="61" cy="141"/>
              </a:xfrm>
              <a:custGeom>
                <a:avLst/>
                <a:gdLst>
                  <a:gd name="T0" fmla="*/ 31 w 61"/>
                  <a:gd name="T1" fmla="*/ 16 h 141"/>
                  <a:gd name="T2" fmla="*/ 26 w 61"/>
                  <a:gd name="T3" fmla="*/ 46 h 141"/>
                  <a:gd name="T4" fmla="*/ 41 w 61"/>
                  <a:gd name="T5" fmla="*/ 49 h 141"/>
                  <a:gd name="T6" fmla="*/ 34 w 61"/>
                  <a:gd name="T7" fmla="*/ 83 h 141"/>
                  <a:gd name="T8" fmla="*/ 51 w 61"/>
                  <a:gd name="T9" fmla="*/ 85 h 141"/>
                  <a:gd name="T10" fmla="*/ 48 w 61"/>
                  <a:gd name="T11" fmla="*/ 99 h 141"/>
                  <a:gd name="T12" fmla="*/ 56 w 61"/>
                  <a:gd name="T13" fmla="*/ 100 h 141"/>
                  <a:gd name="T14" fmla="*/ 55 w 61"/>
                  <a:gd name="T15" fmla="*/ 104 h 141"/>
                  <a:gd name="T16" fmla="*/ 61 w 61"/>
                  <a:gd name="T17" fmla="*/ 109 h 141"/>
                  <a:gd name="T18" fmla="*/ 56 w 61"/>
                  <a:gd name="T19" fmla="*/ 129 h 141"/>
                  <a:gd name="T20" fmla="*/ 39 w 61"/>
                  <a:gd name="T21" fmla="*/ 141 h 141"/>
                  <a:gd name="T22" fmla="*/ 10 w 61"/>
                  <a:gd name="T23" fmla="*/ 136 h 141"/>
                  <a:gd name="T24" fmla="*/ 19 w 61"/>
                  <a:gd name="T25" fmla="*/ 90 h 141"/>
                  <a:gd name="T26" fmla="*/ 14 w 61"/>
                  <a:gd name="T27" fmla="*/ 92 h 141"/>
                  <a:gd name="T28" fmla="*/ 4 w 61"/>
                  <a:gd name="T29" fmla="*/ 77 h 141"/>
                  <a:gd name="T30" fmla="*/ 10 w 61"/>
                  <a:gd name="T31" fmla="*/ 43 h 141"/>
                  <a:gd name="T32" fmla="*/ 0 w 61"/>
                  <a:gd name="T33" fmla="*/ 41 h 141"/>
                  <a:gd name="T34" fmla="*/ 9 w 61"/>
                  <a:gd name="T35" fmla="*/ 0 h 141"/>
                  <a:gd name="T36" fmla="*/ 27 w 61"/>
                  <a:gd name="T37" fmla="*/ 4 h 141"/>
                  <a:gd name="T38" fmla="*/ 27 w 61"/>
                  <a:gd name="T39" fmla="*/ 14 h 141"/>
                  <a:gd name="T40" fmla="*/ 31 w 61"/>
                  <a:gd name="T41" fmla="*/ 1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141">
                    <a:moveTo>
                      <a:pt x="31" y="16"/>
                    </a:moveTo>
                    <a:lnTo>
                      <a:pt x="26" y="46"/>
                    </a:lnTo>
                    <a:lnTo>
                      <a:pt x="41" y="49"/>
                    </a:lnTo>
                    <a:lnTo>
                      <a:pt x="34" y="83"/>
                    </a:lnTo>
                    <a:lnTo>
                      <a:pt x="51" y="85"/>
                    </a:lnTo>
                    <a:lnTo>
                      <a:pt x="48" y="99"/>
                    </a:lnTo>
                    <a:lnTo>
                      <a:pt x="56" y="100"/>
                    </a:lnTo>
                    <a:lnTo>
                      <a:pt x="55" y="104"/>
                    </a:lnTo>
                    <a:lnTo>
                      <a:pt x="61" y="109"/>
                    </a:lnTo>
                    <a:lnTo>
                      <a:pt x="56" y="129"/>
                    </a:lnTo>
                    <a:lnTo>
                      <a:pt x="39" y="141"/>
                    </a:lnTo>
                    <a:lnTo>
                      <a:pt x="10" y="136"/>
                    </a:lnTo>
                    <a:lnTo>
                      <a:pt x="19" y="90"/>
                    </a:lnTo>
                    <a:lnTo>
                      <a:pt x="14" y="92"/>
                    </a:lnTo>
                    <a:lnTo>
                      <a:pt x="4" y="77"/>
                    </a:lnTo>
                    <a:lnTo>
                      <a:pt x="10" y="43"/>
                    </a:lnTo>
                    <a:lnTo>
                      <a:pt x="0" y="41"/>
                    </a:lnTo>
                    <a:lnTo>
                      <a:pt x="9" y="0"/>
                    </a:lnTo>
                    <a:lnTo>
                      <a:pt x="27" y="4"/>
                    </a:lnTo>
                    <a:lnTo>
                      <a:pt x="27" y="14"/>
                    </a:lnTo>
                    <a:lnTo>
                      <a:pt x="31" y="1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2" name="Freeform 3226"/>
              <p:cNvSpPr>
                <a:spLocks/>
              </p:cNvSpPr>
              <p:nvPr/>
            </p:nvSpPr>
            <p:spPr bwMode="auto">
              <a:xfrm>
                <a:off x="2388" y="1031"/>
                <a:ext cx="61" cy="141"/>
              </a:xfrm>
              <a:custGeom>
                <a:avLst/>
                <a:gdLst>
                  <a:gd name="T0" fmla="*/ 31 w 61"/>
                  <a:gd name="T1" fmla="*/ 16 h 141"/>
                  <a:gd name="T2" fmla="*/ 26 w 61"/>
                  <a:gd name="T3" fmla="*/ 46 h 141"/>
                  <a:gd name="T4" fmla="*/ 41 w 61"/>
                  <a:gd name="T5" fmla="*/ 49 h 141"/>
                  <a:gd name="T6" fmla="*/ 34 w 61"/>
                  <a:gd name="T7" fmla="*/ 83 h 141"/>
                  <a:gd name="T8" fmla="*/ 51 w 61"/>
                  <a:gd name="T9" fmla="*/ 85 h 141"/>
                  <a:gd name="T10" fmla="*/ 48 w 61"/>
                  <a:gd name="T11" fmla="*/ 99 h 141"/>
                  <a:gd name="T12" fmla="*/ 56 w 61"/>
                  <a:gd name="T13" fmla="*/ 100 h 141"/>
                  <a:gd name="T14" fmla="*/ 55 w 61"/>
                  <a:gd name="T15" fmla="*/ 104 h 141"/>
                  <a:gd name="T16" fmla="*/ 61 w 61"/>
                  <a:gd name="T17" fmla="*/ 109 h 141"/>
                  <a:gd name="T18" fmla="*/ 56 w 61"/>
                  <a:gd name="T19" fmla="*/ 129 h 141"/>
                  <a:gd name="T20" fmla="*/ 39 w 61"/>
                  <a:gd name="T21" fmla="*/ 141 h 141"/>
                  <a:gd name="T22" fmla="*/ 10 w 61"/>
                  <a:gd name="T23" fmla="*/ 136 h 141"/>
                  <a:gd name="T24" fmla="*/ 19 w 61"/>
                  <a:gd name="T25" fmla="*/ 90 h 141"/>
                  <a:gd name="T26" fmla="*/ 14 w 61"/>
                  <a:gd name="T27" fmla="*/ 92 h 141"/>
                  <a:gd name="T28" fmla="*/ 4 w 61"/>
                  <a:gd name="T29" fmla="*/ 77 h 141"/>
                  <a:gd name="T30" fmla="*/ 10 w 61"/>
                  <a:gd name="T31" fmla="*/ 43 h 141"/>
                  <a:gd name="T32" fmla="*/ 0 w 61"/>
                  <a:gd name="T33" fmla="*/ 41 h 141"/>
                  <a:gd name="T34" fmla="*/ 9 w 61"/>
                  <a:gd name="T35" fmla="*/ 0 h 141"/>
                  <a:gd name="T36" fmla="*/ 27 w 61"/>
                  <a:gd name="T37" fmla="*/ 4 h 141"/>
                  <a:gd name="T38" fmla="*/ 27 w 61"/>
                  <a:gd name="T39" fmla="*/ 14 h 141"/>
                  <a:gd name="T40" fmla="*/ 31 w 61"/>
                  <a:gd name="T41" fmla="*/ 1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141">
                    <a:moveTo>
                      <a:pt x="31" y="16"/>
                    </a:moveTo>
                    <a:lnTo>
                      <a:pt x="26" y="46"/>
                    </a:lnTo>
                    <a:lnTo>
                      <a:pt x="41" y="49"/>
                    </a:lnTo>
                    <a:lnTo>
                      <a:pt x="34" y="83"/>
                    </a:lnTo>
                    <a:lnTo>
                      <a:pt x="51" y="85"/>
                    </a:lnTo>
                    <a:lnTo>
                      <a:pt x="48" y="99"/>
                    </a:lnTo>
                    <a:lnTo>
                      <a:pt x="56" y="100"/>
                    </a:lnTo>
                    <a:lnTo>
                      <a:pt x="55" y="104"/>
                    </a:lnTo>
                    <a:lnTo>
                      <a:pt x="61" y="109"/>
                    </a:lnTo>
                    <a:lnTo>
                      <a:pt x="56" y="129"/>
                    </a:lnTo>
                    <a:lnTo>
                      <a:pt x="39" y="141"/>
                    </a:lnTo>
                    <a:lnTo>
                      <a:pt x="10" y="136"/>
                    </a:lnTo>
                    <a:lnTo>
                      <a:pt x="19" y="90"/>
                    </a:lnTo>
                    <a:lnTo>
                      <a:pt x="14" y="92"/>
                    </a:lnTo>
                    <a:lnTo>
                      <a:pt x="4" y="77"/>
                    </a:lnTo>
                    <a:lnTo>
                      <a:pt x="10" y="43"/>
                    </a:lnTo>
                    <a:lnTo>
                      <a:pt x="0" y="41"/>
                    </a:lnTo>
                    <a:lnTo>
                      <a:pt x="9" y="0"/>
                    </a:lnTo>
                    <a:lnTo>
                      <a:pt x="27" y="4"/>
                    </a:lnTo>
                    <a:lnTo>
                      <a:pt x="27" y="14"/>
                    </a:lnTo>
                    <a:lnTo>
                      <a:pt x="31"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63" name="Freeform 3227"/>
              <p:cNvSpPr>
                <a:spLocks/>
              </p:cNvSpPr>
              <p:nvPr/>
            </p:nvSpPr>
            <p:spPr bwMode="auto">
              <a:xfrm>
                <a:off x="2829" y="1136"/>
                <a:ext cx="90" cy="72"/>
              </a:xfrm>
              <a:custGeom>
                <a:avLst/>
                <a:gdLst>
                  <a:gd name="T0" fmla="*/ 49 w 90"/>
                  <a:gd name="T1" fmla="*/ 5 h 72"/>
                  <a:gd name="T2" fmla="*/ 47 w 90"/>
                  <a:gd name="T3" fmla="*/ 26 h 72"/>
                  <a:gd name="T4" fmla="*/ 54 w 90"/>
                  <a:gd name="T5" fmla="*/ 27 h 72"/>
                  <a:gd name="T6" fmla="*/ 54 w 90"/>
                  <a:gd name="T7" fmla="*/ 33 h 72"/>
                  <a:gd name="T8" fmla="*/ 61 w 90"/>
                  <a:gd name="T9" fmla="*/ 33 h 72"/>
                  <a:gd name="T10" fmla="*/ 64 w 90"/>
                  <a:gd name="T11" fmla="*/ 39 h 72"/>
                  <a:gd name="T12" fmla="*/ 90 w 90"/>
                  <a:gd name="T13" fmla="*/ 41 h 72"/>
                  <a:gd name="T14" fmla="*/ 88 w 90"/>
                  <a:gd name="T15" fmla="*/ 60 h 72"/>
                  <a:gd name="T16" fmla="*/ 79 w 90"/>
                  <a:gd name="T17" fmla="*/ 61 h 72"/>
                  <a:gd name="T18" fmla="*/ 79 w 90"/>
                  <a:gd name="T19" fmla="*/ 66 h 72"/>
                  <a:gd name="T20" fmla="*/ 71 w 90"/>
                  <a:gd name="T21" fmla="*/ 65 h 72"/>
                  <a:gd name="T22" fmla="*/ 71 w 90"/>
                  <a:gd name="T23" fmla="*/ 70 h 72"/>
                  <a:gd name="T24" fmla="*/ 64 w 90"/>
                  <a:gd name="T25" fmla="*/ 68 h 72"/>
                  <a:gd name="T26" fmla="*/ 62 w 90"/>
                  <a:gd name="T27" fmla="*/ 72 h 72"/>
                  <a:gd name="T28" fmla="*/ 47 w 90"/>
                  <a:gd name="T29" fmla="*/ 70 h 72"/>
                  <a:gd name="T30" fmla="*/ 47 w 90"/>
                  <a:gd name="T31" fmla="*/ 66 h 72"/>
                  <a:gd name="T32" fmla="*/ 35 w 90"/>
                  <a:gd name="T33" fmla="*/ 66 h 72"/>
                  <a:gd name="T34" fmla="*/ 34 w 90"/>
                  <a:gd name="T35" fmla="*/ 56 h 72"/>
                  <a:gd name="T36" fmla="*/ 29 w 90"/>
                  <a:gd name="T37" fmla="*/ 56 h 72"/>
                  <a:gd name="T38" fmla="*/ 29 w 90"/>
                  <a:gd name="T39" fmla="*/ 48 h 72"/>
                  <a:gd name="T40" fmla="*/ 27 w 90"/>
                  <a:gd name="T41" fmla="*/ 48 h 72"/>
                  <a:gd name="T42" fmla="*/ 27 w 90"/>
                  <a:gd name="T43" fmla="*/ 39 h 72"/>
                  <a:gd name="T44" fmla="*/ 0 w 90"/>
                  <a:gd name="T45" fmla="*/ 33 h 72"/>
                  <a:gd name="T46" fmla="*/ 3 w 90"/>
                  <a:gd name="T47" fmla="*/ 0 h 72"/>
                  <a:gd name="T48" fmla="*/ 10 w 90"/>
                  <a:gd name="T49" fmla="*/ 2 h 72"/>
                  <a:gd name="T50" fmla="*/ 10 w 90"/>
                  <a:gd name="T51" fmla="*/ 11 h 72"/>
                  <a:gd name="T52" fmla="*/ 17 w 90"/>
                  <a:gd name="T53" fmla="*/ 11 h 72"/>
                  <a:gd name="T54" fmla="*/ 18 w 90"/>
                  <a:gd name="T55" fmla="*/ 2 h 72"/>
                  <a:gd name="T56" fmla="*/ 44 w 90"/>
                  <a:gd name="T57" fmla="*/ 5 h 72"/>
                  <a:gd name="T58" fmla="*/ 49 w 90"/>
                  <a:gd name="T5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72">
                    <a:moveTo>
                      <a:pt x="49" y="5"/>
                    </a:moveTo>
                    <a:lnTo>
                      <a:pt x="47" y="26"/>
                    </a:lnTo>
                    <a:lnTo>
                      <a:pt x="54" y="27"/>
                    </a:lnTo>
                    <a:lnTo>
                      <a:pt x="54" y="33"/>
                    </a:lnTo>
                    <a:lnTo>
                      <a:pt x="61" y="33"/>
                    </a:lnTo>
                    <a:lnTo>
                      <a:pt x="64" y="39"/>
                    </a:lnTo>
                    <a:lnTo>
                      <a:pt x="90" y="41"/>
                    </a:lnTo>
                    <a:lnTo>
                      <a:pt x="88" y="60"/>
                    </a:lnTo>
                    <a:lnTo>
                      <a:pt x="79" y="61"/>
                    </a:lnTo>
                    <a:lnTo>
                      <a:pt x="79" y="66"/>
                    </a:lnTo>
                    <a:lnTo>
                      <a:pt x="71" y="65"/>
                    </a:lnTo>
                    <a:lnTo>
                      <a:pt x="71" y="70"/>
                    </a:lnTo>
                    <a:lnTo>
                      <a:pt x="64" y="68"/>
                    </a:lnTo>
                    <a:lnTo>
                      <a:pt x="62" y="72"/>
                    </a:lnTo>
                    <a:lnTo>
                      <a:pt x="47" y="70"/>
                    </a:lnTo>
                    <a:lnTo>
                      <a:pt x="47" y="66"/>
                    </a:lnTo>
                    <a:lnTo>
                      <a:pt x="35" y="66"/>
                    </a:lnTo>
                    <a:lnTo>
                      <a:pt x="34" y="56"/>
                    </a:lnTo>
                    <a:lnTo>
                      <a:pt x="29" y="56"/>
                    </a:lnTo>
                    <a:lnTo>
                      <a:pt x="29" y="48"/>
                    </a:lnTo>
                    <a:lnTo>
                      <a:pt x="27" y="48"/>
                    </a:lnTo>
                    <a:lnTo>
                      <a:pt x="27" y="39"/>
                    </a:lnTo>
                    <a:lnTo>
                      <a:pt x="0" y="33"/>
                    </a:lnTo>
                    <a:lnTo>
                      <a:pt x="3" y="0"/>
                    </a:lnTo>
                    <a:lnTo>
                      <a:pt x="10" y="2"/>
                    </a:lnTo>
                    <a:lnTo>
                      <a:pt x="10" y="11"/>
                    </a:lnTo>
                    <a:lnTo>
                      <a:pt x="17" y="11"/>
                    </a:lnTo>
                    <a:lnTo>
                      <a:pt x="18" y="2"/>
                    </a:lnTo>
                    <a:lnTo>
                      <a:pt x="44" y="5"/>
                    </a:lnTo>
                    <a:lnTo>
                      <a:pt x="49"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4" name="Freeform 3228"/>
              <p:cNvSpPr>
                <a:spLocks/>
              </p:cNvSpPr>
              <p:nvPr/>
            </p:nvSpPr>
            <p:spPr bwMode="auto">
              <a:xfrm>
                <a:off x="2829" y="1136"/>
                <a:ext cx="90" cy="72"/>
              </a:xfrm>
              <a:custGeom>
                <a:avLst/>
                <a:gdLst>
                  <a:gd name="T0" fmla="*/ 49 w 90"/>
                  <a:gd name="T1" fmla="*/ 5 h 72"/>
                  <a:gd name="T2" fmla="*/ 47 w 90"/>
                  <a:gd name="T3" fmla="*/ 26 h 72"/>
                  <a:gd name="T4" fmla="*/ 54 w 90"/>
                  <a:gd name="T5" fmla="*/ 27 h 72"/>
                  <a:gd name="T6" fmla="*/ 54 w 90"/>
                  <a:gd name="T7" fmla="*/ 33 h 72"/>
                  <a:gd name="T8" fmla="*/ 61 w 90"/>
                  <a:gd name="T9" fmla="*/ 33 h 72"/>
                  <a:gd name="T10" fmla="*/ 64 w 90"/>
                  <a:gd name="T11" fmla="*/ 39 h 72"/>
                  <a:gd name="T12" fmla="*/ 90 w 90"/>
                  <a:gd name="T13" fmla="*/ 41 h 72"/>
                  <a:gd name="T14" fmla="*/ 88 w 90"/>
                  <a:gd name="T15" fmla="*/ 60 h 72"/>
                  <a:gd name="T16" fmla="*/ 79 w 90"/>
                  <a:gd name="T17" fmla="*/ 61 h 72"/>
                  <a:gd name="T18" fmla="*/ 79 w 90"/>
                  <a:gd name="T19" fmla="*/ 66 h 72"/>
                  <a:gd name="T20" fmla="*/ 71 w 90"/>
                  <a:gd name="T21" fmla="*/ 65 h 72"/>
                  <a:gd name="T22" fmla="*/ 71 w 90"/>
                  <a:gd name="T23" fmla="*/ 70 h 72"/>
                  <a:gd name="T24" fmla="*/ 64 w 90"/>
                  <a:gd name="T25" fmla="*/ 68 h 72"/>
                  <a:gd name="T26" fmla="*/ 62 w 90"/>
                  <a:gd name="T27" fmla="*/ 72 h 72"/>
                  <a:gd name="T28" fmla="*/ 47 w 90"/>
                  <a:gd name="T29" fmla="*/ 70 h 72"/>
                  <a:gd name="T30" fmla="*/ 47 w 90"/>
                  <a:gd name="T31" fmla="*/ 66 h 72"/>
                  <a:gd name="T32" fmla="*/ 35 w 90"/>
                  <a:gd name="T33" fmla="*/ 66 h 72"/>
                  <a:gd name="T34" fmla="*/ 34 w 90"/>
                  <a:gd name="T35" fmla="*/ 56 h 72"/>
                  <a:gd name="T36" fmla="*/ 29 w 90"/>
                  <a:gd name="T37" fmla="*/ 56 h 72"/>
                  <a:gd name="T38" fmla="*/ 29 w 90"/>
                  <a:gd name="T39" fmla="*/ 48 h 72"/>
                  <a:gd name="T40" fmla="*/ 27 w 90"/>
                  <a:gd name="T41" fmla="*/ 48 h 72"/>
                  <a:gd name="T42" fmla="*/ 27 w 90"/>
                  <a:gd name="T43" fmla="*/ 39 h 72"/>
                  <a:gd name="T44" fmla="*/ 0 w 90"/>
                  <a:gd name="T45" fmla="*/ 33 h 72"/>
                  <a:gd name="T46" fmla="*/ 3 w 90"/>
                  <a:gd name="T47" fmla="*/ 0 h 72"/>
                  <a:gd name="T48" fmla="*/ 10 w 90"/>
                  <a:gd name="T49" fmla="*/ 2 h 72"/>
                  <a:gd name="T50" fmla="*/ 10 w 90"/>
                  <a:gd name="T51" fmla="*/ 11 h 72"/>
                  <a:gd name="T52" fmla="*/ 17 w 90"/>
                  <a:gd name="T53" fmla="*/ 11 h 72"/>
                  <a:gd name="T54" fmla="*/ 18 w 90"/>
                  <a:gd name="T55" fmla="*/ 2 h 72"/>
                  <a:gd name="T56" fmla="*/ 44 w 90"/>
                  <a:gd name="T57" fmla="*/ 5 h 72"/>
                  <a:gd name="T58" fmla="*/ 49 w 90"/>
                  <a:gd name="T5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72">
                    <a:moveTo>
                      <a:pt x="49" y="5"/>
                    </a:moveTo>
                    <a:lnTo>
                      <a:pt x="47" y="26"/>
                    </a:lnTo>
                    <a:lnTo>
                      <a:pt x="54" y="27"/>
                    </a:lnTo>
                    <a:lnTo>
                      <a:pt x="54" y="33"/>
                    </a:lnTo>
                    <a:lnTo>
                      <a:pt x="61" y="33"/>
                    </a:lnTo>
                    <a:lnTo>
                      <a:pt x="64" y="39"/>
                    </a:lnTo>
                    <a:lnTo>
                      <a:pt x="90" y="41"/>
                    </a:lnTo>
                    <a:lnTo>
                      <a:pt x="88" y="60"/>
                    </a:lnTo>
                    <a:lnTo>
                      <a:pt x="79" y="61"/>
                    </a:lnTo>
                    <a:lnTo>
                      <a:pt x="79" y="66"/>
                    </a:lnTo>
                    <a:lnTo>
                      <a:pt x="71" y="65"/>
                    </a:lnTo>
                    <a:lnTo>
                      <a:pt x="71" y="70"/>
                    </a:lnTo>
                    <a:lnTo>
                      <a:pt x="64" y="68"/>
                    </a:lnTo>
                    <a:lnTo>
                      <a:pt x="62" y="72"/>
                    </a:lnTo>
                    <a:lnTo>
                      <a:pt x="47" y="70"/>
                    </a:lnTo>
                    <a:lnTo>
                      <a:pt x="47" y="66"/>
                    </a:lnTo>
                    <a:lnTo>
                      <a:pt x="35" y="66"/>
                    </a:lnTo>
                    <a:lnTo>
                      <a:pt x="34" y="56"/>
                    </a:lnTo>
                    <a:lnTo>
                      <a:pt x="29" y="56"/>
                    </a:lnTo>
                    <a:lnTo>
                      <a:pt x="29" y="48"/>
                    </a:lnTo>
                    <a:lnTo>
                      <a:pt x="27" y="48"/>
                    </a:lnTo>
                    <a:lnTo>
                      <a:pt x="27" y="39"/>
                    </a:lnTo>
                    <a:lnTo>
                      <a:pt x="0" y="33"/>
                    </a:lnTo>
                    <a:lnTo>
                      <a:pt x="3" y="0"/>
                    </a:lnTo>
                    <a:lnTo>
                      <a:pt x="10" y="2"/>
                    </a:lnTo>
                    <a:lnTo>
                      <a:pt x="10" y="11"/>
                    </a:lnTo>
                    <a:lnTo>
                      <a:pt x="17" y="11"/>
                    </a:lnTo>
                    <a:lnTo>
                      <a:pt x="18" y="2"/>
                    </a:lnTo>
                    <a:lnTo>
                      <a:pt x="44" y="5"/>
                    </a:lnTo>
                    <a:lnTo>
                      <a:pt x="4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65" name="Freeform 3229"/>
              <p:cNvSpPr>
                <a:spLocks/>
              </p:cNvSpPr>
              <p:nvPr/>
            </p:nvSpPr>
            <p:spPr bwMode="auto">
              <a:xfrm>
                <a:off x="2292" y="1113"/>
                <a:ext cx="71" cy="118"/>
              </a:xfrm>
              <a:custGeom>
                <a:avLst/>
                <a:gdLst>
                  <a:gd name="T0" fmla="*/ 56 w 71"/>
                  <a:gd name="T1" fmla="*/ 67 h 118"/>
                  <a:gd name="T2" fmla="*/ 64 w 71"/>
                  <a:gd name="T3" fmla="*/ 78 h 118"/>
                  <a:gd name="T4" fmla="*/ 71 w 71"/>
                  <a:gd name="T5" fmla="*/ 81 h 118"/>
                  <a:gd name="T6" fmla="*/ 69 w 71"/>
                  <a:gd name="T7" fmla="*/ 86 h 118"/>
                  <a:gd name="T8" fmla="*/ 40 w 71"/>
                  <a:gd name="T9" fmla="*/ 101 h 118"/>
                  <a:gd name="T10" fmla="*/ 39 w 71"/>
                  <a:gd name="T11" fmla="*/ 98 h 118"/>
                  <a:gd name="T12" fmla="*/ 35 w 71"/>
                  <a:gd name="T13" fmla="*/ 100 h 118"/>
                  <a:gd name="T14" fmla="*/ 34 w 71"/>
                  <a:gd name="T15" fmla="*/ 103 h 118"/>
                  <a:gd name="T16" fmla="*/ 23 w 71"/>
                  <a:gd name="T17" fmla="*/ 111 h 118"/>
                  <a:gd name="T18" fmla="*/ 13 w 71"/>
                  <a:gd name="T19" fmla="*/ 118 h 118"/>
                  <a:gd name="T20" fmla="*/ 12 w 71"/>
                  <a:gd name="T21" fmla="*/ 115 h 118"/>
                  <a:gd name="T22" fmla="*/ 7 w 71"/>
                  <a:gd name="T23" fmla="*/ 106 h 118"/>
                  <a:gd name="T24" fmla="*/ 1 w 71"/>
                  <a:gd name="T25" fmla="*/ 106 h 118"/>
                  <a:gd name="T26" fmla="*/ 0 w 71"/>
                  <a:gd name="T27" fmla="*/ 105 h 118"/>
                  <a:gd name="T28" fmla="*/ 1 w 71"/>
                  <a:gd name="T29" fmla="*/ 98 h 118"/>
                  <a:gd name="T30" fmla="*/ 3 w 71"/>
                  <a:gd name="T31" fmla="*/ 98 h 118"/>
                  <a:gd name="T32" fmla="*/ 5 w 71"/>
                  <a:gd name="T33" fmla="*/ 98 h 118"/>
                  <a:gd name="T34" fmla="*/ 7 w 71"/>
                  <a:gd name="T35" fmla="*/ 93 h 118"/>
                  <a:gd name="T36" fmla="*/ 7 w 71"/>
                  <a:gd name="T37" fmla="*/ 91 h 118"/>
                  <a:gd name="T38" fmla="*/ 5 w 71"/>
                  <a:gd name="T39" fmla="*/ 88 h 118"/>
                  <a:gd name="T40" fmla="*/ 8 w 71"/>
                  <a:gd name="T41" fmla="*/ 79 h 118"/>
                  <a:gd name="T42" fmla="*/ 10 w 71"/>
                  <a:gd name="T43" fmla="*/ 78 h 118"/>
                  <a:gd name="T44" fmla="*/ 17 w 71"/>
                  <a:gd name="T45" fmla="*/ 76 h 118"/>
                  <a:gd name="T46" fmla="*/ 17 w 71"/>
                  <a:gd name="T47" fmla="*/ 67 h 118"/>
                  <a:gd name="T48" fmla="*/ 15 w 71"/>
                  <a:gd name="T49" fmla="*/ 64 h 118"/>
                  <a:gd name="T50" fmla="*/ 13 w 71"/>
                  <a:gd name="T51" fmla="*/ 61 h 118"/>
                  <a:gd name="T52" fmla="*/ 13 w 71"/>
                  <a:gd name="T53" fmla="*/ 59 h 118"/>
                  <a:gd name="T54" fmla="*/ 17 w 71"/>
                  <a:gd name="T55" fmla="*/ 56 h 118"/>
                  <a:gd name="T56" fmla="*/ 17 w 71"/>
                  <a:gd name="T57" fmla="*/ 52 h 118"/>
                  <a:gd name="T58" fmla="*/ 17 w 71"/>
                  <a:gd name="T59" fmla="*/ 47 h 118"/>
                  <a:gd name="T60" fmla="*/ 29 w 71"/>
                  <a:gd name="T61" fmla="*/ 22 h 118"/>
                  <a:gd name="T62" fmla="*/ 32 w 71"/>
                  <a:gd name="T63" fmla="*/ 13 h 118"/>
                  <a:gd name="T64" fmla="*/ 35 w 71"/>
                  <a:gd name="T65" fmla="*/ 3 h 118"/>
                  <a:gd name="T66" fmla="*/ 35 w 71"/>
                  <a:gd name="T67" fmla="*/ 1 h 118"/>
                  <a:gd name="T68" fmla="*/ 66 w 71"/>
                  <a:gd name="T69" fmla="*/ 6 h 118"/>
                  <a:gd name="T70" fmla="*/ 61 w 71"/>
                  <a:gd name="T71" fmla="*/ 20 h 118"/>
                  <a:gd name="T72" fmla="*/ 57 w 71"/>
                  <a:gd name="T73" fmla="*/ 5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118">
                    <a:moveTo>
                      <a:pt x="61" y="61"/>
                    </a:moveTo>
                    <a:lnTo>
                      <a:pt x="56" y="67"/>
                    </a:lnTo>
                    <a:lnTo>
                      <a:pt x="59" y="67"/>
                    </a:lnTo>
                    <a:lnTo>
                      <a:pt x="64" y="78"/>
                    </a:lnTo>
                    <a:lnTo>
                      <a:pt x="71" y="81"/>
                    </a:lnTo>
                    <a:lnTo>
                      <a:pt x="71" y="81"/>
                    </a:lnTo>
                    <a:lnTo>
                      <a:pt x="71" y="81"/>
                    </a:lnTo>
                    <a:lnTo>
                      <a:pt x="69" y="86"/>
                    </a:lnTo>
                    <a:lnTo>
                      <a:pt x="59" y="88"/>
                    </a:lnTo>
                    <a:lnTo>
                      <a:pt x="40" y="101"/>
                    </a:lnTo>
                    <a:lnTo>
                      <a:pt x="39" y="100"/>
                    </a:lnTo>
                    <a:lnTo>
                      <a:pt x="39" y="98"/>
                    </a:lnTo>
                    <a:lnTo>
                      <a:pt x="37" y="100"/>
                    </a:lnTo>
                    <a:lnTo>
                      <a:pt x="35" y="100"/>
                    </a:lnTo>
                    <a:lnTo>
                      <a:pt x="35" y="101"/>
                    </a:lnTo>
                    <a:lnTo>
                      <a:pt x="34" y="103"/>
                    </a:lnTo>
                    <a:lnTo>
                      <a:pt x="27" y="111"/>
                    </a:lnTo>
                    <a:lnTo>
                      <a:pt x="23" y="111"/>
                    </a:lnTo>
                    <a:lnTo>
                      <a:pt x="18" y="111"/>
                    </a:lnTo>
                    <a:lnTo>
                      <a:pt x="13" y="118"/>
                    </a:lnTo>
                    <a:lnTo>
                      <a:pt x="12" y="118"/>
                    </a:lnTo>
                    <a:lnTo>
                      <a:pt x="12" y="115"/>
                    </a:lnTo>
                    <a:lnTo>
                      <a:pt x="7" y="106"/>
                    </a:lnTo>
                    <a:lnTo>
                      <a:pt x="7" y="106"/>
                    </a:lnTo>
                    <a:lnTo>
                      <a:pt x="3" y="106"/>
                    </a:lnTo>
                    <a:lnTo>
                      <a:pt x="1" y="106"/>
                    </a:lnTo>
                    <a:lnTo>
                      <a:pt x="0" y="106"/>
                    </a:lnTo>
                    <a:lnTo>
                      <a:pt x="0" y="105"/>
                    </a:lnTo>
                    <a:lnTo>
                      <a:pt x="1" y="98"/>
                    </a:lnTo>
                    <a:lnTo>
                      <a:pt x="1" y="98"/>
                    </a:lnTo>
                    <a:lnTo>
                      <a:pt x="3" y="98"/>
                    </a:lnTo>
                    <a:lnTo>
                      <a:pt x="3" y="98"/>
                    </a:lnTo>
                    <a:lnTo>
                      <a:pt x="3" y="98"/>
                    </a:lnTo>
                    <a:lnTo>
                      <a:pt x="5" y="98"/>
                    </a:lnTo>
                    <a:lnTo>
                      <a:pt x="7" y="96"/>
                    </a:lnTo>
                    <a:lnTo>
                      <a:pt x="7" y="93"/>
                    </a:lnTo>
                    <a:lnTo>
                      <a:pt x="7" y="91"/>
                    </a:lnTo>
                    <a:lnTo>
                      <a:pt x="7" y="91"/>
                    </a:lnTo>
                    <a:lnTo>
                      <a:pt x="5" y="89"/>
                    </a:lnTo>
                    <a:lnTo>
                      <a:pt x="5" y="88"/>
                    </a:lnTo>
                    <a:lnTo>
                      <a:pt x="5" y="84"/>
                    </a:lnTo>
                    <a:lnTo>
                      <a:pt x="8" y="79"/>
                    </a:lnTo>
                    <a:lnTo>
                      <a:pt x="8" y="79"/>
                    </a:lnTo>
                    <a:lnTo>
                      <a:pt x="10" y="78"/>
                    </a:lnTo>
                    <a:lnTo>
                      <a:pt x="13" y="78"/>
                    </a:lnTo>
                    <a:lnTo>
                      <a:pt x="17" y="76"/>
                    </a:lnTo>
                    <a:lnTo>
                      <a:pt x="18" y="69"/>
                    </a:lnTo>
                    <a:lnTo>
                      <a:pt x="17" y="67"/>
                    </a:lnTo>
                    <a:lnTo>
                      <a:pt x="17" y="66"/>
                    </a:lnTo>
                    <a:lnTo>
                      <a:pt x="15" y="64"/>
                    </a:lnTo>
                    <a:lnTo>
                      <a:pt x="13" y="62"/>
                    </a:lnTo>
                    <a:lnTo>
                      <a:pt x="13" y="61"/>
                    </a:lnTo>
                    <a:lnTo>
                      <a:pt x="13" y="61"/>
                    </a:lnTo>
                    <a:lnTo>
                      <a:pt x="13" y="59"/>
                    </a:lnTo>
                    <a:lnTo>
                      <a:pt x="15" y="57"/>
                    </a:lnTo>
                    <a:lnTo>
                      <a:pt x="17" y="56"/>
                    </a:lnTo>
                    <a:lnTo>
                      <a:pt x="17" y="54"/>
                    </a:lnTo>
                    <a:lnTo>
                      <a:pt x="17" y="52"/>
                    </a:lnTo>
                    <a:lnTo>
                      <a:pt x="17" y="50"/>
                    </a:lnTo>
                    <a:lnTo>
                      <a:pt x="17" y="47"/>
                    </a:lnTo>
                    <a:lnTo>
                      <a:pt x="23" y="35"/>
                    </a:lnTo>
                    <a:lnTo>
                      <a:pt x="29" y="22"/>
                    </a:lnTo>
                    <a:lnTo>
                      <a:pt x="29" y="18"/>
                    </a:lnTo>
                    <a:lnTo>
                      <a:pt x="32" y="13"/>
                    </a:lnTo>
                    <a:lnTo>
                      <a:pt x="35" y="6"/>
                    </a:lnTo>
                    <a:lnTo>
                      <a:pt x="35" y="3"/>
                    </a:lnTo>
                    <a:lnTo>
                      <a:pt x="35" y="3"/>
                    </a:lnTo>
                    <a:lnTo>
                      <a:pt x="35" y="1"/>
                    </a:lnTo>
                    <a:lnTo>
                      <a:pt x="35" y="0"/>
                    </a:lnTo>
                    <a:lnTo>
                      <a:pt x="66" y="6"/>
                    </a:lnTo>
                    <a:lnTo>
                      <a:pt x="66" y="13"/>
                    </a:lnTo>
                    <a:lnTo>
                      <a:pt x="61" y="20"/>
                    </a:lnTo>
                    <a:lnTo>
                      <a:pt x="62" y="45"/>
                    </a:lnTo>
                    <a:lnTo>
                      <a:pt x="57" y="50"/>
                    </a:lnTo>
                    <a:lnTo>
                      <a:pt x="61" y="6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6" name="Freeform 3230"/>
              <p:cNvSpPr>
                <a:spLocks/>
              </p:cNvSpPr>
              <p:nvPr/>
            </p:nvSpPr>
            <p:spPr bwMode="auto">
              <a:xfrm>
                <a:off x="2292" y="1113"/>
                <a:ext cx="71" cy="118"/>
              </a:xfrm>
              <a:custGeom>
                <a:avLst/>
                <a:gdLst>
                  <a:gd name="T0" fmla="*/ 56 w 71"/>
                  <a:gd name="T1" fmla="*/ 67 h 118"/>
                  <a:gd name="T2" fmla="*/ 64 w 71"/>
                  <a:gd name="T3" fmla="*/ 78 h 118"/>
                  <a:gd name="T4" fmla="*/ 71 w 71"/>
                  <a:gd name="T5" fmla="*/ 81 h 118"/>
                  <a:gd name="T6" fmla="*/ 69 w 71"/>
                  <a:gd name="T7" fmla="*/ 86 h 118"/>
                  <a:gd name="T8" fmla="*/ 40 w 71"/>
                  <a:gd name="T9" fmla="*/ 101 h 118"/>
                  <a:gd name="T10" fmla="*/ 39 w 71"/>
                  <a:gd name="T11" fmla="*/ 98 h 118"/>
                  <a:gd name="T12" fmla="*/ 35 w 71"/>
                  <a:gd name="T13" fmla="*/ 100 h 118"/>
                  <a:gd name="T14" fmla="*/ 34 w 71"/>
                  <a:gd name="T15" fmla="*/ 103 h 118"/>
                  <a:gd name="T16" fmla="*/ 23 w 71"/>
                  <a:gd name="T17" fmla="*/ 111 h 118"/>
                  <a:gd name="T18" fmla="*/ 13 w 71"/>
                  <a:gd name="T19" fmla="*/ 118 h 118"/>
                  <a:gd name="T20" fmla="*/ 12 w 71"/>
                  <a:gd name="T21" fmla="*/ 115 h 118"/>
                  <a:gd name="T22" fmla="*/ 7 w 71"/>
                  <a:gd name="T23" fmla="*/ 106 h 118"/>
                  <a:gd name="T24" fmla="*/ 1 w 71"/>
                  <a:gd name="T25" fmla="*/ 106 h 118"/>
                  <a:gd name="T26" fmla="*/ 0 w 71"/>
                  <a:gd name="T27" fmla="*/ 105 h 118"/>
                  <a:gd name="T28" fmla="*/ 1 w 71"/>
                  <a:gd name="T29" fmla="*/ 98 h 118"/>
                  <a:gd name="T30" fmla="*/ 3 w 71"/>
                  <a:gd name="T31" fmla="*/ 98 h 118"/>
                  <a:gd name="T32" fmla="*/ 5 w 71"/>
                  <a:gd name="T33" fmla="*/ 98 h 118"/>
                  <a:gd name="T34" fmla="*/ 7 w 71"/>
                  <a:gd name="T35" fmla="*/ 93 h 118"/>
                  <a:gd name="T36" fmla="*/ 7 w 71"/>
                  <a:gd name="T37" fmla="*/ 91 h 118"/>
                  <a:gd name="T38" fmla="*/ 5 w 71"/>
                  <a:gd name="T39" fmla="*/ 88 h 118"/>
                  <a:gd name="T40" fmla="*/ 8 w 71"/>
                  <a:gd name="T41" fmla="*/ 79 h 118"/>
                  <a:gd name="T42" fmla="*/ 10 w 71"/>
                  <a:gd name="T43" fmla="*/ 78 h 118"/>
                  <a:gd name="T44" fmla="*/ 17 w 71"/>
                  <a:gd name="T45" fmla="*/ 76 h 118"/>
                  <a:gd name="T46" fmla="*/ 17 w 71"/>
                  <a:gd name="T47" fmla="*/ 67 h 118"/>
                  <a:gd name="T48" fmla="*/ 15 w 71"/>
                  <a:gd name="T49" fmla="*/ 64 h 118"/>
                  <a:gd name="T50" fmla="*/ 13 w 71"/>
                  <a:gd name="T51" fmla="*/ 61 h 118"/>
                  <a:gd name="T52" fmla="*/ 13 w 71"/>
                  <a:gd name="T53" fmla="*/ 59 h 118"/>
                  <a:gd name="T54" fmla="*/ 17 w 71"/>
                  <a:gd name="T55" fmla="*/ 56 h 118"/>
                  <a:gd name="T56" fmla="*/ 17 w 71"/>
                  <a:gd name="T57" fmla="*/ 52 h 118"/>
                  <a:gd name="T58" fmla="*/ 17 w 71"/>
                  <a:gd name="T59" fmla="*/ 47 h 118"/>
                  <a:gd name="T60" fmla="*/ 29 w 71"/>
                  <a:gd name="T61" fmla="*/ 22 h 118"/>
                  <a:gd name="T62" fmla="*/ 32 w 71"/>
                  <a:gd name="T63" fmla="*/ 13 h 118"/>
                  <a:gd name="T64" fmla="*/ 35 w 71"/>
                  <a:gd name="T65" fmla="*/ 3 h 118"/>
                  <a:gd name="T66" fmla="*/ 35 w 71"/>
                  <a:gd name="T67" fmla="*/ 1 h 118"/>
                  <a:gd name="T68" fmla="*/ 66 w 71"/>
                  <a:gd name="T69" fmla="*/ 6 h 118"/>
                  <a:gd name="T70" fmla="*/ 61 w 71"/>
                  <a:gd name="T71" fmla="*/ 20 h 118"/>
                  <a:gd name="T72" fmla="*/ 57 w 71"/>
                  <a:gd name="T73" fmla="*/ 5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118">
                    <a:moveTo>
                      <a:pt x="61" y="61"/>
                    </a:moveTo>
                    <a:lnTo>
                      <a:pt x="56" y="67"/>
                    </a:lnTo>
                    <a:lnTo>
                      <a:pt x="59" y="67"/>
                    </a:lnTo>
                    <a:lnTo>
                      <a:pt x="64" y="78"/>
                    </a:lnTo>
                    <a:lnTo>
                      <a:pt x="71" y="81"/>
                    </a:lnTo>
                    <a:lnTo>
                      <a:pt x="71" y="81"/>
                    </a:lnTo>
                    <a:lnTo>
                      <a:pt x="71" y="81"/>
                    </a:lnTo>
                    <a:lnTo>
                      <a:pt x="69" y="86"/>
                    </a:lnTo>
                    <a:lnTo>
                      <a:pt x="59" y="88"/>
                    </a:lnTo>
                    <a:lnTo>
                      <a:pt x="40" y="101"/>
                    </a:lnTo>
                    <a:lnTo>
                      <a:pt x="39" y="100"/>
                    </a:lnTo>
                    <a:lnTo>
                      <a:pt x="39" y="98"/>
                    </a:lnTo>
                    <a:lnTo>
                      <a:pt x="37" y="100"/>
                    </a:lnTo>
                    <a:lnTo>
                      <a:pt x="35" y="100"/>
                    </a:lnTo>
                    <a:lnTo>
                      <a:pt x="35" y="101"/>
                    </a:lnTo>
                    <a:lnTo>
                      <a:pt x="34" y="103"/>
                    </a:lnTo>
                    <a:lnTo>
                      <a:pt x="27" y="111"/>
                    </a:lnTo>
                    <a:lnTo>
                      <a:pt x="23" y="111"/>
                    </a:lnTo>
                    <a:lnTo>
                      <a:pt x="18" y="111"/>
                    </a:lnTo>
                    <a:lnTo>
                      <a:pt x="13" y="118"/>
                    </a:lnTo>
                    <a:lnTo>
                      <a:pt x="12" y="118"/>
                    </a:lnTo>
                    <a:lnTo>
                      <a:pt x="12" y="115"/>
                    </a:lnTo>
                    <a:lnTo>
                      <a:pt x="7" y="106"/>
                    </a:lnTo>
                    <a:lnTo>
                      <a:pt x="7" y="106"/>
                    </a:lnTo>
                    <a:lnTo>
                      <a:pt x="3" y="106"/>
                    </a:lnTo>
                    <a:lnTo>
                      <a:pt x="1" y="106"/>
                    </a:lnTo>
                    <a:lnTo>
                      <a:pt x="0" y="106"/>
                    </a:lnTo>
                    <a:lnTo>
                      <a:pt x="0" y="105"/>
                    </a:lnTo>
                    <a:lnTo>
                      <a:pt x="1" y="98"/>
                    </a:lnTo>
                    <a:lnTo>
                      <a:pt x="1" y="98"/>
                    </a:lnTo>
                    <a:lnTo>
                      <a:pt x="3" y="98"/>
                    </a:lnTo>
                    <a:lnTo>
                      <a:pt x="3" y="98"/>
                    </a:lnTo>
                    <a:lnTo>
                      <a:pt x="3" y="98"/>
                    </a:lnTo>
                    <a:lnTo>
                      <a:pt x="5" y="98"/>
                    </a:lnTo>
                    <a:lnTo>
                      <a:pt x="7" y="96"/>
                    </a:lnTo>
                    <a:lnTo>
                      <a:pt x="7" y="93"/>
                    </a:lnTo>
                    <a:lnTo>
                      <a:pt x="7" y="91"/>
                    </a:lnTo>
                    <a:lnTo>
                      <a:pt x="7" y="91"/>
                    </a:lnTo>
                    <a:lnTo>
                      <a:pt x="5" y="89"/>
                    </a:lnTo>
                    <a:lnTo>
                      <a:pt x="5" y="88"/>
                    </a:lnTo>
                    <a:lnTo>
                      <a:pt x="5" y="84"/>
                    </a:lnTo>
                    <a:lnTo>
                      <a:pt x="8" y="79"/>
                    </a:lnTo>
                    <a:lnTo>
                      <a:pt x="8" y="79"/>
                    </a:lnTo>
                    <a:lnTo>
                      <a:pt x="10" y="78"/>
                    </a:lnTo>
                    <a:lnTo>
                      <a:pt x="13" y="78"/>
                    </a:lnTo>
                    <a:lnTo>
                      <a:pt x="17" y="76"/>
                    </a:lnTo>
                    <a:lnTo>
                      <a:pt x="18" y="69"/>
                    </a:lnTo>
                    <a:lnTo>
                      <a:pt x="17" y="67"/>
                    </a:lnTo>
                    <a:lnTo>
                      <a:pt x="17" y="66"/>
                    </a:lnTo>
                    <a:lnTo>
                      <a:pt x="15" y="64"/>
                    </a:lnTo>
                    <a:lnTo>
                      <a:pt x="13" y="62"/>
                    </a:lnTo>
                    <a:lnTo>
                      <a:pt x="13" y="61"/>
                    </a:lnTo>
                    <a:lnTo>
                      <a:pt x="13" y="61"/>
                    </a:lnTo>
                    <a:lnTo>
                      <a:pt x="13" y="59"/>
                    </a:lnTo>
                    <a:lnTo>
                      <a:pt x="15" y="57"/>
                    </a:lnTo>
                    <a:lnTo>
                      <a:pt x="17" y="56"/>
                    </a:lnTo>
                    <a:lnTo>
                      <a:pt x="17" y="54"/>
                    </a:lnTo>
                    <a:lnTo>
                      <a:pt x="17" y="52"/>
                    </a:lnTo>
                    <a:lnTo>
                      <a:pt x="17" y="50"/>
                    </a:lnTo>
                    <a:lnTo>
                      <a:pt x="17" y="47"/>
                    </a:lnTo>
                    <a:lnTo>
                      <a:pt x="23" y="35"/>
                    </a:lnTo>
                    <a:lnTo>
                      <a:pt x="29" y="22"/>
                    </a:lnTo>
                    <a:lnTo>
                      <a:pt x="29" y="18"/>
                    </a:lnTo>
                    <a:lnTo>
                      <a:pt x="32" y="13"/>
                    </a:lnTo>
                    <a:lnTo>
                      <a:pt x="35" y="6"/>
                    </a:lnTo>
                    <a:lnTo>
                      <a:pt x="35" y="3"/>
                    </a:lnTo>
                    <a:lnTo>
                      <a:pt x="35" y="3"/>
                    </a:lnTo>
                    <a:lnTo>
                      <a:pt x="35" y="1"/>
                    </a:lnTo>
                    <a:lnTo>
                      <a:pt x="35" y="0"/>
                    </a:lnTo>
                    <a:lnTo>
                      <a:pt x="66" y="6"/>
                    </a:lnTo>
                    <a:lnTo>
                      <a:pt x="66" y="13"/>
                    </a:lnTo>
                    <a:lnTo>
                      <a:pt x="61" y="20"/>
                    </a:lnTo>
                    <a:lnTo>
                      <a:pt x="62" y="45"/>
                    </a:lnTo>
                    <a:lnTo>
                      <a:pt x="57" y="50"/>
                    </a:lnTo>
                    <a:lnTo>
                      <a:pt x="61" y="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67" name="Freeform 3231"/>
              <p:cNvSpPr>
                <a:spLocks/>
              </p:cNvSpPr>
              <p:nvPr/>
            </p:nvSpPr>
            <p:spPr bwMode="auto">
              <a:xfrm>
                <a:off x="2888" y="1048"/>
                <a:ext cx="75" cy="83"/>
              </a:xfrm>
              <a:custGeom>
                <a:avLst/>
                <a:gdLst>
                  <a:gd name="T0" fmla="*/ 29 w 75"/>
                  <a:gd name="T1" fmla="*/ 4 h 83"/>
                  <a:gd name="T2" fmla="*/ 37 w 75"/>
                  <a:gd name="T3" fmla="*/ 5 h 83"/>
                  <a:gd name="T4" fmla="*/ 46 w 75"/>
                  <a:gd name="T5" fmla="*/ 4 h 83"/>
                  <a:gd name="T6" fmla="*/ 63 w 75"/>
                  <a:gd name="T7" fmla="*/ 15 h 83"/>
                  <a:gd name="T8" fmla="*/ 68 w 75"/>
                  <a:gd name="T9" fmla="*/ 14 h 83"/>
                  <a:gd name="T10" fmla="*/ 71 w 75"/>
                  <a:gd name="T11" fmla="*/ 19 h 83"/>
                  <a:gd name="T12" fmla="*/ 75 w 75"/>
                  <a:gd name="T13" fmla="*/ 19 h 83"/>
                  <a:gd name="T14" fmla="*/ 75 w 75"/>
                  <a:gd name="T15" fmla="*/ 21 h 83"/>
                  <a:gd name="T16" fmla="*/ 73 w 75"/>
                  <a:gd name="T17" fmla="*/ 22 h 83"/>
                  <a:gd name="T18" fmla="*/ 73 w 75"/>
                  <a:gd name="T19" fmla="*/ 24 h 83"/>
                  <a:gd name="T20" fmla="*/ 73 w 75"/>
                  <a:gd name="T21" fmla="*/ 24 h 83"/>
                  <a:gd name="T22" fmla="*/ 73 w 75"/>
                  <a:gd name="T23" fmla="*/ 31 h 83"/>
                  <a:gd name="T24" fmla="*/ 73 w 75"/>
                  <a:gd name="T25" fmla="*/ 32 h 83"/>
                  <a:gd name="T26" fmla="*/ 73 w 75"/>
                  <a:gd name="T27" fmla="*/ 34 h 83"/>
                  <a:gd name="T28" fmla="*/ 73 w 75"/>
                  <a:gd name="T29" fmla="*/ 38 h 83"/>
                  <a:gd name="T30" fmla="*/ 73 w 75"/>
                  <a:gd name="T31" fmla="*/ 39 h 83"/>
                  <a:gd name="T32" fmla="*/ 73 w 75"/>
                  <a:gd name="T33" fmla="*/ 39 h 83"/>
                  <a:gd name="T34" fmla="*/ 71 w 75"/>
                  <a:gd name="T35" fmla="*/ 44 h 83"/>
                  <a:gd name="T36" fmla="*/ 71 w 75"/>
                  <a:gd name="T37" fmla="*/ 44 h 83"/>
                  <a:gd name="T38" fmla="*/ 70 w 75"/>
                  <a:gd name="T39" fmla="*/ 73 h 83"/>
                  <a:gd name="T40" fmla="*/ 70 w 75"/>
                  <a:gd name="T41" fmla="*/ 75 h 83"/>
                  <a:gd name="T42" fmla="*/ 70 w 75"/>
                  <a:gd name="T43" fmla="*/ 80 h 83"/>
                  <a:gd name="T44" fmla="*/ 63 w 75"/>
                  <a:gd name="T45" fmla="*/ 83 h 83"/>
                  <a:gd name="T46" fmla="*/ 46 w 75"/>
                  <a:gd name="T47" fmla="*/ 82 h 83"/>
                  <a:gd name="T48" fmla="*/ 41 w 75"/>
                  <a:gd name="T49" fmla="*/ 82 h 83"/>
                  <a:gd name="T50" fmla="*/ 42 w 75"/>
                  <a:gd name="T51" fmla="*/ 63 h 83"/>
                  <a:gd name="T52" fmla="*/ 37 w 75"/>
                  <a:gd name="T53" fmla="*/ 63 h 83"/>
                  <a:gd name="T54" fmla="*/ 37 w 75"/>
                  <a:gd name="T55" fmla="*/ 54 h 83"/>
                  <a:gd name="T56" fmla="*/ 15 w 75"/>
                  <a:gd name="T57" fmla="*/ 53 h 83"/>
                  <a:gd name="T58" fmla="*/ 15 w 75"/>
                  <a:gd name="T59" fmla="*/ 44 h 83"/>
                  <a:gd name="T60" fmla="*/ 0 w 75"/>
                  <a:gd name="T61" fmla="*/ 43 h 83"/>
                  <a:gd name="T62" fmla="*/ 2 w 75"/>
                  <a:gd name="T63" fmla="*/ 34 h 83"/>
                  <a:gd name="T64" fmla="*/ 3 w 75"/>
                  <a:gd name="T65" fmla="*/ 26 h 83"/>
                  <a:gd name="T66" fmla="*/ 7 w 75"/>
                  <a:gd name="T67" fmla="*/ 7 h 83"/>
                  <a:gd name="T68" fmla="*/ 7 w 75"/>
                  <a:gd name="T69" fmla="*/ 2 h 83"/>
                  <a:gd name="T70" fmla="*/ 10 w 75"/>
                  <a:gd name="T71" fmla="*/ 7 h 83"/>
                  <a:gd name="T72" fmla="*/ 19 w 75"/>
                  <a:gd name="T73" fmla="*/ 7 h 83"/>
                  <a:gd name="T74" fmla="*/ 25 w 75"/>
                  <a:gd name="T75" fmla="*/ 0 h 83"/>
                  <a:gd name="T76" fmla="*/ 29 w 75"/>
                  <a:gd name="T77"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 h="83">
                    <a:moveTo>
                      <a:pt x="29" y="4"/>
                    </a:moveTo>
                    <a:lnTo>
                      <a:pt x="37" y="5"/>
                    </a:lnTo>
                    <a:lnTo>
                      <a:pt x="46" y="4"/>
                    </a:lnTo>
                    <a:lnTo>
                      <a:pt x="63" y="15"/>
                    </a:lnTo>
                    <a:lnTo>
                      <a:pt x="68" y="14"/>
                    </a:lnTo>
                    <a:lnTo>
                      <a:pt x="71" y="19"/>
                    </a:lnTo>
                    <a:lnTo>
                      <a:pt x="75" y="19"/>
                    </a:lnTo>
                    <a:lnTo>
                      <a:pt x="75" y="21"/>
                    </a:lnTo>
                    <a:lnTo>
                      <a:pt x="73" y="22"/>
                    </a:lnTo>
                    <a:lnTo>
                      <a:pt x="73" y="24"/>
                    </a:lnTo>
                    <a:lnTo>
                      <a:pt x="73" y="24"/>
                    </a:lnTo>
                    <a:lnTo>
                      <a:pt x="73" y="31"/>
                    </a:lnTo>
                    <a:lnTo>
                      <a:pt x="73" y="32"/>
                    </a:lnTo>
                    <a:lnTo>
                      <a:pt x="73" y="34"/>
                    </a:lnTo>
                    <a:lnTo>
                      <a:pt x="73" y="38"/>
                    </a:lnTo>
                    <a:lnTo>
                      <a:pt x="73" y="39"/>
                    </a:lnTo>
                    <a:lnTo>
                      <a:pt x="73" y="39"/>
                    </a:lnTo>
                    <a:lnTo>
                      <a:pt x="71" y="44"/>
                    </a:lnTo>
                    <a:lnTo>
                      <a:pt x="71" y="44"/>
                    </a:lnTo>
                    <a:lnTo>
                      <a:pt x="70" y="73"/>
                    </a:lnTo>
                    <a:lnTo>
                      <a:pt x="70" y="75"/>
                    </a:lnTo>
                    <a:lnTo>
                      <a:pt x="70" y="80"/>
                    </a:lnTo>
                    <a:lnTo>
                      <a:pt x="63" y="83"/>
                    </a:lnTo>
                    <a:lnTo>
                      <a:pt x="46" y="82"/>
                    </a:lnTo>
                    <a:lnTo>
                      <a:pt x="41" y="82"/>
                    </a:lnTo>
                    <a:lnTo>
                      <a:pt x="42" y="63"/>
                    </a:lnTo>
                    <a:lnTo>
                      <a:pt x="37" y="63"/>
                    </a:lnTo>
                    <a:lnTo>
                      <a:pt x="37" y="54"/>
                    </a:lnTo>
                    <a:lnTo>
                      <a:pt x="15" y="53"/>
                    </a:lnTo>
                    <a:lnTo>
                      <a:pt x="15" y="44"/>
                    </a:lnTo>
                    <a:lnTo>
                      <a:pt x="0" y="43"/>
                    </a:lnTo>
                    <a:lnTo>
                      <a:pt x="2" y="34"/>
                    </a:lnTo>
                    <a:lnTo>
                      <a:pt x="3" y="26"/>
                    </a:lnTo>
                    <a:lnTo>
                      <a:pt x="7" y="7"/>
                    </a:lnTo>
                    <a:lnTo>
                      <a:pt x="7" y="2"/>
                    </a:lnTo>
                    <a:lnTo>
                      <a:pt x="10" y="7"/>
                    </a:lnTo>
                    <a:lnTo>
                      <a:pt x="19" y="7"/>
                    </a:lnTo>
                    <a:lnTo>
                      <a:pt x="25" y="0"/>
                    </a:lnTo>
                    <a:lnTo>
                      <a:pt x="29"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8" name="Freeform 3232"/>
              <p:cNvSpPr>
                <a:spLocks/>
              </p:cNvSpPr>
              <p:nvPr/>
            </p:nvSpPr>
            <p:spPr bwMode="auto">
              <a:xfrm>
                <a:off x="2888" y="1048"/>
                <a:ext cx="75" cy="83"/>
              </a:xfrm>
              <a:custGeom>
                <a:avLst/>
                <a:gdLst>
                  <a:gd name="T0" fmla="*/ 29 w 75"/>
                  <a:gd name="T1" fmla="*/ 4 h 83"/>
                  <a:gd name="T2" fmla="*/ 37 w 75"/>
                  <a:gd name="T3" fmla="*/ 5 h 83"/>
                  <a:gd name="T4" fmla="*/ 46 w 75"/>
                  <a:gd name="T5" fmla="*/ 4 h 83"/>
                  <a:gd name="T6" fmla="*/ 63 w 75"/>
                  <a:gd name="T7" fmla="*/ 15 h 83"/>
                  <a:gd name="T8" fmla="*/ 68 w 75"/>
                  <a:gd name="T9" fmla="*/ 14 h 83"/>
                  <a:gd name="T10" fmla="*/ 71 w 75"/>
                  <a:gd name="T11" fmla="*/ 19 h 83"/>
                  <a:gd name="T12" fmla="*/ 75 w 75"/>
                  <a:gd name="T13" fmla="*/ 19 h 83"/>
                  <a:gd name="T14" fmla="*/ 75 w 75"/>
                  <a:gd name="T15" fmla="*/ 21 h 83"/>
                  <a:gd name="T16" fmla="*/ 73 w 75"/>
                  <a:gd name="T17" fmla="*/ 22 h 83"/>
                  <a:gd name="T18" fmla="*/ 73 w 75"/>
                  <a:gd name="T19" fmla="*/ 24 h 83"/>
                  <a:gd name="T20" fmla="*/ 73 w 75"/>
                  <a:gd name="T21" fmla="*/ 24 h 83"/>
                  <a:gd name="T22" fmla="*/ 73 w 75"/>
                  <a:gd name="T23" fmla="*/ 31 h 83"/>
                  <a:gd name="T24" fmla="*/ 73 w 75"/>
                  <a:gd name="T25" fmla="*/ 32 h 83"/>
                  <a:gd name="T26" fmla="*/ 73 w 75"/>
                  <a:gd name="T27" fmla="*/ 34 h 83"/>
                  <a:gd name="T28" fmla="*/ 73 w 75"/>
                  <a:gd name="T29" fmla="*/ 38 h 83"/>
                  <a:gd name="T30" fmla="*/ 73 w 75"/>
                  <a:gd name="T31" fmla="*/ 39 h 83"/>
                  <a:gd name="T32" fmla="*/ 73 w 75"/>
                  <a:gd name="T33" fmla="*/ 39 h 83"/>
                  <a:gd name="T34" fmla="*/ 71 w 75"/>
                  <a:gd name="T35" fmla="*/ 44 h 83"/>
                  <a:gd name="T36" fmla="*/ 71 w 75"/>
                  <a:gd name="T37" fmla="*/ 44 h 83"/>
                  <a:gd name="T38" fmla="*/ 70 w 75"/>
                  <a:gd name="T39" fmla="*/ 73 h 83"/>
                  <a:gd name="T40" fmla="*/ 70 w 75"/>
                  <a:gd name="T41" fmla="*/ 75 h 83"/>
                  <a:gd name="T42" fmla="*/ 70 w 75"/>
                  <a:gd name="T43" fmla="*/ 80 h 83"/>
                  <a:gd name="T44" fmla="*/ 63 w 75"/>
                  <a:gd name="T45" fmla="*/ 83 h 83"/>
                  <a:gd name="T46" fmla="*/ 46 w 75"/>
                  <a:gd name="T47" fmla="*/ 82 h 83"/>
                  <a:gd name="T48" fmla="*/ 41 w 75"/>
                  <a:gd name="T49" fmla="*/ 82 h 83"/>
                  <a:gd name="T50" fmla="*/ 42 w 75"/>
                  <a:gd name="T51" fmla="*/ 63 h 83"/>
                  <a:gd name="T52" fmla="*/ 37 w 75"/>
                  <a:gd name="T53" fmla="*/ 63 h 83"/>
                  <a:gd name="T54" fmla="*/ 37 w 75"/>
                  <a:gd name="T55" fmla="*/ 54 h 83"/>
                  <a:gd name="T56" fmla="*/ 15 w 75"/>
                  <a:gd name="T57" fmla="*/ 53 h 83"/>
                  <a:gd name="T58" fmla="*/ 15 w 75"/>
                  <a:gd name="T59" fmla="*/ 44 h 83"/>
                  <a:gd name="T60" fmla="*/ 0 w 75"/>
                  <a:gd name="T61" fmla="*/ 43 h 83"/>
                  <a:gd name="T62" fmla="*/ 2 w 75"/>
                  <a:gd name="T63" fmla="*/ 34 h 83"/>
                  <a:gd name="T64" fmla="*/ 3 w 75"/>
                  <a:gd name="T65" fmla="*/ 26 h 83"/>
                  <a:gd name="T66" fmla="*/ 7 w 75"/>
                  <a:gd name="T67" fmla="*/ 7 h 83"/>
                  <a:gd name="T68" fmla="*/ 7 w 75"/>
                  <a:gd name="T69" fmla="*/ 2 h 83"/>
                  <a:gd name="T70" fmla="*/ 10 w 75"/>
                  <a:gd name="T71" fmla="*/ 7 h 83"/>
                  <a:gd name="T72" fmla="*/ 19 w 75"/>
                  <a:gd name="T73" fmla="*/ 7 h 83"/>
                  <a:gd name="T74" fmla="*/ 25 w 75"/>
                  <a:gd name="T75" fmla="*/ 0 h 83"/>
                  <a:gd name="T76" fmla="*/ 29 w 75"/>
                  <a:gd name="T77"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 h="83">
                    <a:moveTo>
                      <a:pt x="29" y="4"/>
                    </a:moveTo>
                    <a:lnTo>
                      <a:pt x="37" y="5"/>
                    </a:lnTo>
                    <a:lnTo>
                      <a:pt x="46" y="4"/>
                    </a:lnTo>
                    <a:lnTo>
                      <a:pt x="63" y="15"/>
                    </a:lnTo>
                    <a:lnTo>
                      <a:pt x="68" y="14"/>
                    </a:lnTo>
                    <a:lnTo>
                      <a:pt x="71" y="19"/>
                    </a:lnTo>
                    <a:lnTo>
                      <a:pt x="75" y="19"/>
                    </a:lnTo>
                    <a:lnTo>
                      <a:pt x="75" y="21"/>
                    </a:lnTo>
                    <a:lnTo>
                      <a:pt x="73" y="22"/>
                    </a:lnTo>
                    <a:lnTo>
                      <a:pt x="73" y="24"/>
                    </a:lnTo>
                    <a:lnTo>
                      <a:pt x="73" y="24"/>
                    </a:lnTo>
                    <a:lnTo>
                      <a:pt x="73" y="31"/>
                    </a:lnTo>
                    <a:lnTo>
                      <a:pt x="73" y="32"/>
                    </a:lnTo>
                    <a:lnTo>
                      <a:pt x="73" y="34"/>
                    </a:lnTo>
                    <a:lnTo>
                      <a:pt x="73" y="38"/>
                    </a:lnTo>
                    <a:lnTo>
                      <a:pt x="73" y="39"/>
                    </a:lnTo>
                    <a:lnTo>
                      <a:pt x="73" y="39"/>
                    </a:lnTo>
                    <a:lnTo>
                      <a:pt x="71" y="44"/>
                    </a:lnTo>
                    <a:lnTo>
                      <a:pt x="71" y="44"/>
                    </a:lnTo>
                    <a:lnTo>
                      <a:pt x="70" y="73"/>
                    </a:lnTo>
                    <a:lnTo>
                      <a:pt x="70" y="75"/>
                    </a:lnTo>
                    <a:lnTo>
                      <a:pt x="70" y="80"/>
                    </a:lnTo>
                    <a:lnTo>
                      <a:pt x="63" y="83"/>
                    </a:lnTo>
                    <a:lnTo>
                      <a:pt x="46" y="82"/>
                    </a:lnTo>
                    <a:lnTo>
                      <a:pt x="41" y="82"/>
                    </a:lnTo>
                    <a:lnTo>
                      <a:pt x="42" y="63"/>
                    </a:lnTo>
                    <a:lnTo>
                      <a:pt x="37" y="63"/>
                    </a:lnTo>
                    <a:lnTo>
                      <a:pt x="37" y="54"/>
                    </a:lnTo>
                    <a:lnTo>
                      <a:pt x="15" y="53"/>
                    </a:lnTo>
                    <a:lnTo>
                      <a:pt x="15" y="44"/>
                    </a:lnTo>
                    <a:lnTo>
                      <a:pt x="0" y="43"/>
                    </a:lnTo>
                    <a:lnTo>
                      <a:pt x="2" y="34"/>
                    </a:lnTo>
                    <a:lnTo>
                      <a:pt x="3" y="26"/>
                    </a:lnTo>
                    <a:lnTo>
                      <a:pt x="7" y="7"/>
                    </a:lnTo>
                    <a:lnTo>
                      <a:pt x="7" y="2"/>
                    </a:lnTo>
                    <a:lnTo>
                      <a:pt x="10" y="7"/>
                    </a:lnTo>
                    <a:lnTo>
                      <a:pt x="19" y="7"/>
                    </a:lnTo>
                    <a:lnTo>
                      <a:pt x="25" y="0"/>
                    </a:lnTo>
                    <a:lnTo>
                      <a:pt x="29"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69" name="Freeform 3233"/>
              <p:cNvSpPr>
                <a:spLocks/>
              </p:cNvSpPr>
              <p:nvPr/>
            </p:nvSpPr>
            <p:spPr bwMode="auto">
              <a:xfrm>
                <a:off x="2854" y="1001"/>
                <a:ext cx="110" cy="66"/>
              </a:xfrm>
              <a:custGeom>
                <a:avLst/>
                <a:gdLst>
                  <a:gd name="T0" fmla="*/ 78 w 110"/>
                  <a:gd name="T1" fmla="*/ 15 h 66"/>
                  <a:gd name="T2" fmla="*/ 76 w 110"/>
                  <a:gd name="T3" fmla="*/ 24 h 66"/>
                  <a:gd name="T4" fmla="*/ 110 w 110"/>
                  <a:gd name="T5" fmla="*/ 27 h 66"/>
                  <a:gd name="T6" fmla="*/ 110 w 110"/>
                  <a:gd name="T7" fmla="*/ 29 h 66"/>
                  <a:gd name="T8" fmla="*/ 110 w 110"/>
                  <a:gd name="T9" fmla="*/ 29 h 66"/>
                  <a:gd name="T10" fmla="*/ 110 w 110"/>
                  <a:gd name="T11" fmla="*/ 32 h 66"/>
                  <a:gd name="T12" fmla="*/ 110 w 110"/>
                  <a:gd name="T13" fmla="*/ 40 h 66"/>
                  <a:gd name="T14" fmla="*/ 110 w 110"/>
                  <a:gd name="T15" fmla="*/ 40 h 66"/>
                  <a:gd name="T16" fmla="*/ 110 w 110"/>
                  <a:gd name="T17" fmla="*/ 42 h 66"/>
                  <a:gd name="T18" fmla="*/ 110 w 110"/>
                  <a:gd name="T19" fmla="*/ 42 h 66"/>
                  <a:gd name="T20" fmla="*/ 110 w 110"/>
                  <a:gd name="T21" fmla="*/ 42 h 66"/>
                  <a:gd name="T22" fmla="*/ 110 w 110"/>
                  <a:gd name="T23" fmla="*/ 47 h 66"/>
                  <a:gd name="T24" fmla="*/ 110 w 110"/>
                  <a:gd name="T25" fmla="*/ 47 h 66"/>
                  <a:gd name="T26" fmla="*/ 109 w 110"/>
                  <a:gd name="T27" fmla="*/ 49 h 66"/>
                  <a:gd name="T28" fmla="*/ 109 w 110"/>
                  <a:gd name="T29" fmla="*/ 49 h 66"/>
                  <a:gd name="T30" fmla="*/ 109 w 110"/>
                  <a:gd name="T31" fmla="*/ 66 h 66"/>
                  <a:gd name="T32" fmla="*/ 105 w 110"/>
                  <a:gd name="T33" fmla="*/ 66 h 66"/>
                  <a:gd name="T34" fmla="*/ 102 w 110"/>
                  <a:gd name="T35" fmla="*/ 61 h 66"/>
                  <a:gd name="T36" fmla="*/ 97 w 110"/>
                  <a:gd name="T37" fmla="*/ 62 h 66"/>
                  <a:gd name="T38" fmla="*/ 80 w 110"/>
                  <a:gd name="T39" fmla="*/ 51 h 66"/>
                  <a:gd name="T40" fmla="*/ 71 w 110"/>
                  <a:gd name="T41" fmla="*/ 52 h 66"/>
                  <a:gd name="T42" fmla="*/ 63 w 110"/>
                  <a:gd name="T43" fmla="*/ 51 h 66"/>
                  <a:gd name="T44" fmla="*/ 59 w 110"/>
                  <a:gd name="T45" fmla="*/ 47 h 66"/>
                  <a:gd name="T46" fmla="*/ 53 w 110"/>
                  <a:gd name="T47" fmla="*/ 54 h 66"/>
                  <a:gd name="T48" fmla="*/ 44 w 110"/>
                  <a:gd name="T49" fmla="*/ 54 h 66"/>
                  <a:gd name="T50" fmla="*/ 41 w 110"/>
                  <a:gd name="T51" fmla="*/ 49 h 66"/>
                  <a:gd name="T52" fmla="*/ 41 w 110"/>
                  <a:gd name="T53" fmla="*/ 54 h 66"/>
                  <a:gd name="T54" fmla="*/ 39 w 110"/>
                  <a:gd name="T55" fmla="*/ 51 h 66"/>
                  <a:gd name="T56" fmla="*/ 22 w 110"/>
                  <a:gd name="T57" fmla="*/ 49 h 66"/>
                  <a:gd name="T58" fmla="*/ 14 w 110"/>
                  <a:gd name="T59" fmla="*/ 49 h 66"/>
                  <a:gd name="T60" fmla="*/ 0 w 110"/>
                  <a:gd name="T61" fmla="*/ 56 h 66"/>
                  <a:gd name="T62" fmla="*/ 4 w 110"/>
                  <a:gd name="T63" fmla="*/ 34 h 66"/>
                  <a:gd name="T64" fmla="*/ 5 w 110"/>
                  <a:gd name="T65" fmla="*/ 34 h 66"/>
                  <a:gd name="T66" fmla="*/ 9 w 110"/>
                  <a:gd name="T67" fmla="*/ 0 h 66"/>
                  <a:gd name="T68" fmla="*/ 58 w 110"/>
                  <a:gd name="T69" fmla="*/ 5 h 66"/>
                  <a:gd name="T70" fmla="*/ 71 w 110"/>
                  <a:gd name="T71" fmla="*/ 7 h 66"/>
                  <a:gd name="T72" fmla="*/ 70 w 110"/>
                  <a:gd name="T73" fmla="*/ 15 h 66"/>
                  <a:gd name="T74" fmla="*/ 78 w 110"/>
                  <a:gd name="T75"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66">
                    <a:moveTo>
                      <a:pt x="78" y="15"/>
                    </a:moveTo>
                    <a:lnTo>
                      <a:pt x="76" y="24"/>
                    </a:lnTo>
                    <a:lnTo>
                      <a:pt x="110" y="27"/>
                    </a:lnTo>
                    <a:lnTo>
                      <a:pt x="110" y="29"/>
                    </a:lnTo>
                    <a:lnTo>
                      <a:pt x="110" y="29"/>
                    </a:lnTo>
                    <a:lnTo>
                      <a:pt x="110" y="32"/>
                    </a:lnTo>
                    <a:lnTo>
                      <a:pt x="110" y="40"/>
                    </a:lnTo>
                    <a:lnTo>
                      <a:pt x="110" y="40"/>
                    </a:lnTo>
                    <a:lnTo>
                      <a:pt x="110" y="42"/>
                    </a:lnTo>
                    <a:lnTo>
                      <a:pt x="110" y="42"/>
                    </a:lnTo>
                    <a:lnTo>
                      <a:pt x="110" y="42"/>
                    </a:lnTo>
                    <a:lnTo>
                      <a:pt x="110" y="47"/>
                    </a:lnTo>
                    <a:lnTo>
                      <a:pt x="110" y="47"/>
                    </a:lnTo>
                    <a:lnTo>
                      <a:pt x="109" y="49"/>
                    </a:lnTo>
                    <a:lnTo>
                      <a:pt x="109" y="49"/>
                    </a:lnTo>
                    <a:lnTo>
                      <a:pt x="109" y="66"/>
                    </a:lnTo>
                    <a:lnTo>
                      <a:pt x="105" y="66"/>
                    </a:lnTo>
                    <a:lnTo>
                      <a:pt x="102" y="61"/>
                    </a:lnTo>
                    <a:lnTo>
                      <a:pt x="97" y="62"/>
                    </a:lnTo>
                    <a:lnTo>
                      <a:pt x="80" y="51"/>
                    </a:lnTo>
                    <a:lnTo>
                      <a:pt x="71" y="52"/>
                    </a:lnTo>
                    <a:lnTo>
                      <a:pt x="63" y="51"/>
                    </a:lnTo>
                    <a:lnTo>
                      <a:pt x="59" y="47"/>
                    </a:lnTo>
                    <a:lnTo>
                      <a:pt x="53" y="54"/>
                    </a:lnTo>
                    <a:lnTo>
                      <a:pt x="44" y="54"/>
                    </a:lnTo>
                    <a:lnTo>
                      <a:pt x="41" y="49"/>
                    </a:lnTo>
                    <a:lnTo>
                      <a:pt x="41" y="54"/>
                    </a:lnTo>
                    <a:lnTo>
                      <a:pt x="39" y="51"/>
                    </a:lnTo>
                    <a:lnTo>
                      <a:pt x="22" y="49"/>
                    </a:lnTo>
                    <a:lnTo>
                      <a:pt x="14" y="49"/>
                    </a:lnTo>
                    <a:lnTo>
                      <a:pt x="0" y="56"/>
                    </a:lnTo>
                    <a:lnTo>
                      <a:pt x="4" y="34"/>
                    </a:lnTo>
                    <a:lnTo>
                      <a:pt x="5" y="34"/>
                    </a:lnTo>
                    <a:lnTo>
                      <a:pt x="9" y="0"/>
                    </a:lnTo>
                    <a:lnTo>
                      <a:pt x="58" y="5"/>
                    </a:lnTo>
                    <a:lnTo>
                      <a:pt x="71" y="7"/>
                    </a:lnTo>
                    <a:lnTo>
                      <a:pt x="70" y="15"/>
                    </a:lnTo>
                    <a:lnTo>
                      <a:pt x="78" y="1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0" name="Freeform 3234"/>
              <p:cNvSpPr>
                <a:spLocks/>
              </p:cNvSpPr>
              <p:nvPr/>
            </p:nvSpPr>
            <p:spPr bwMode="auto">
              <a:xfrm>
                <a:off x="2854" y="1001"/>
                <a:ext cx="110" cy="66"/>
              </a:xfrm>
              <a:custGeom>
                <a:avLst/>
                <a:gdLst>
                  <a:gd name="T0" fmla="*/ 78 w 110"/>
                  <a:gd name="T1" fmla="*/ 15 h 66"/>
                  <a:gd name="T2" fmla="*/ 76 w 110"/>
                  <a:gd name="T3" fmla="*/ 24 h 66"/>
                  <a:gd name="T4" fmla="*/ 110 w 110"/>
                  <a:gd name="T5" fmla="*/ 27 h 66"/>
                  <a:gd name="T6" fmla="*/ 110 w 110"/>
                  <a:gd name="T7" fmla="*/ 29 h 66"/>
                  <a:gd name="T8" fmla="*/ 110 w 110"/>
                  <a:gd name="T9" fmla="*/ 29 h 66"/>
                  <a:gd name="T10" fmla="*/ 110 w 110"/>
                  <a:gd name="T11" fmla="*/ 32 h 66"/>
                  <a:gd name="T12" fmla="*/ 110 w 110"/>
                  <a:gd name="T13" fmla="*/ 40 h 66"/>
                  <a:gd name="T14" fmla="*/ 110 w 110"/>
                  <a:gd name="T15" fmla="*/ 40 h 66"/>
                  <a:gd name="T16" fmla="*/ 110 w 110"/>
                  <a:gd name="T17" fmla="*/ 42 h 66"/>
                  <a:gd name="T18" fmla="*/ 110 w 110"/>
                  <a:gd name="T19" fmla="*/ 42 h 66"/>
                  <a:gd name="T20" fmla="*/ 110 w 110"/>
                  <a:gd name="T21" fmla="*/ 42 h 66"/>
                  <a:gd name="T22" fmla="*/ 110 w 110"/>
                  <a:gd name="T23" fmla="*/ 47 h 66"/>
                  <a:gd name="T24" fmla="*/ 110 w 110"/>
                  <a:gd name="T25" fmla="*/ 47 h 66"/>
                  <a:gd name="T26" fmla="*/ 109 w 110"/>
                  <a:gd name="T27" fmla="*/ 49 h 66"/>
                  <a:gd name="T28" fmla="*/ 109 w 110"/>
                  <a:gd name="T29" fmla="*/ 49 h 66"/>
                  <a:gd name="T30" fmla="*/ 109 w 110"/>
                  <a:gd name="T31" fmla="*/ 66 h 66"/>
                  <a:gd name="T32" fmla="*/ 105 w 110"/>
                  <a:gd name="T33" fmla="*/ 66 h 66"/>
                  <a:gd name="T34" fmla="*/ 102 w 110"/>
                  <a:gd name="T35" fmla="*/ 61 h 66"/>
                  <a:gd name="T36" fmla="*/ 97 w 110"/>
                  <a:gd name="T37" fmla="*/ 62 h 66"/>
                  <a:gd name="T38" fmla="*/ 80 w 110"/>
                  <a:gd name="T39" fmla="*/ 51 h 66"/>
                  <a:gd name="T40" fmla="*/ 71 w 110"/>
                  <a:gd name="T41" fmla="*/ 52 h 66"/>
                  <a:gd name="T42" fmla="*/ 63 w 110"/>
                  <a:gd name="T43" fmla="*/ 51 h 66"/>
                  <a:gd name="T44" fmla="*/ 59 w 110"/>
                  <a:gd name="T45" fmla="*/ 47 h 66"/>
                  <a:gd name="T46" fmla="*/ 53 w 110"/>
                  <a:gd name="T47" fmla="*/ 54 h 66"/>
                  <a:gd name="T48" fmla="*/ 44 w 110"/>
                  <a:gd name="T49" fmla="*/ 54 h 66"/>
                  <a:gd name="T50" fmla="*/ 41 w 110"/>
                  <a:gd name="T51" fmla="*/ 49 h 66"/>
                  <a:gd name="T52" fmla="*/ 41 w 110"/>
                  <a:gd name="T53" fmla="*/ 54 h 66"/>
                  <a:gd name="T54" fmla="*/ 39 w 110"/>
                  <a:gd name="T55" fmla="*/ 51 h 66"/>
                  <a:gd name="T56" fmla="*/ 22 w 110"/>
                  <a:gd name="T57" fmla="*/ 49 h 66"/>
                  <a:gd name="T58" fmla="*/ 14 w 110"/>
                  <a:gd name="T59" fmla="*/ 49 h 66"/>
                  <a:gd name="T60" fmla="*/ 0 w 110"/>
                  <a:gd name="T61" fmla="*/ 56 h 66"/>
                  <a:gd name="T62" fmla="*/ 4 w 110"/>
                  <a:gd name="T63" fmla="*/ 34 h 66"/>
                  <a:gd name="T64" fmla="*/ 5 w 110"/>
                  <a:gd name="T65" fmla="*/ 34 h 66"/>
                  <a:gd name="T66" fmla="*/ 9 w 110"/>
                  <a:gd name="T67" fmla="*/ 0 h 66"/>
                  <a:gd name="T68" fmla="*/ 58 w 110"/>
                  <a:gd name="T69" fmla="*/ 5 h 66"/>
                  <a:gd name="T70" fmla="*/ 71 w 110"/>
                  <a:gd name="T71" fmla="*/ 7 h 66"/>
                  <a:gd name="T72" fmla="*/ 70 w 110"/>
                  <a:gd name="T73" fmla="*/ 15 h 66"/>
                  <a:gd name="T74" fmla="*/ 78 w 110"/>
                  <a:gd name="T75"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66">
                    <a:moveTo>
                      <a:pt x="78" y="15"/>
                    </a:moveTo>
                    <a:lnTo>
                      <a:pt x="76" y="24"/>
                    </a:lnTo>
                    <a:lnTo>
                      <a:pt x="110" y="27"/>
                    </a:lnTo>
                    <a:lnTo>
                      <a:pt x="110" y="29"/>
                    </a:lnTo>
                    <a:lnTo>
                      <a:pt x="110" y="29"/>
                    </a:lnTo>
                    <a:lnTo>
                      <a:pt x="110" y="32"/>
                    </a:lnTo>
                    <a:lnTo>
                      <a:pt x="110" y="40"/>
                    </a:lnTo>
                    <a:lnTo>
                      <a:pt x="110" y="40"/>
                    </a:lnTo>
                    <a:lnTo>
                      <a:pt x="110" y="42"/>
                    </a:lnTo>
                    <a:lnTo>
                      <a:pt x="110" y="42"/>
                    </a:lnTo>
                    <a:lnTo>
                      <a:pt x="110" y="42"/>
                    </a:lnTo>
                    <a:lnTo>
                      <a:pt x="110" y="47"/>
                    </a:lnTo>
                    <a:lnTo>
                      <a:pt x="110" y="47"/>
                    </a:lnTo>
                    <a:lnTo>
                      <a:pt x="109" y="49"/>
                    </a:lnTo>
                    <a:lnTo>
                      <a:pt x="109" y="49"/>
                    </a:lnTo>
                    <a:lnTo>
                      <a:pt x="109" y="66"/>
                    </a:lnTo>
                    <a:lnTo>
                      <a:pt x="105" y="66"/>
                    </a:lnTo>
                    <a:lnTo>
                      <a:pt x="102" y="61"/>
                    </a:lnTo>
                    <a:lnTo>
                      <a:pt x="97" y="62"/>
                    </a:lnTo>
                    <a:lnTo>
                      <a:pt x="80" y="51"/>
                    </a:lnTo>
                    <a:lnTo>
                      <a:pt x="71" y="52"/>
                    </a:lnTo>
                    <a:lnTo>
                      <a:pt x="63" y="51"/>
                    </a:lnTo>
                    <a:lnTo>
                      <a:pt x="59" y="47"/>
                    </a:lnTo>
                    <a:lnTo>
                      <a:pt x="53" y="54"/>
                    </a:lnTo>
                    <a:lnTo>
                      <a:pt x="44" y="54"/>
                    </a:lnTo>
                    <a:lnTo>
                      <a:pt x="41" y="49"/>
                    </a:lnTo>
                    <a:lnTo>
                      <a:pt x="41" y="54"/>
                    </a:lnTo>
                    <a:lnTo>
                      <a:pt x="39" y="51"/>
                    </a:lnTo>
                    <a:lnTo>
                      <a:pt x="22" y="49"/>
                    </a:lnTo>
                    <a:lnTo>
                      <a:pt x="14" y="49"/>
                    </a:lnTo>
                    <a:lnTo>
                      <a:pt x="0" y="56"/>
                    </a:lnTo>
                    <a:lnTo>
                      <a:pt x="4" y="34"/>
                    </a:lnTo>
                    <a:lnTo>
                      <a:pt x="5" y="34"/>
                    </a:lnTo>
                    <a:lnTo>
                      <a:pt x="9" y="0"/>
                    </a:lnTo>
                    <a:lnTo>
                      <a:pt x="58" y="5"/>
                    </a:lnTo>
                    <a:lnTo>
                      <a:pt x="71" y="7"/>
                    </a:lnTo>
                    <a:lnTo>
                      <a:pt x="70" y="15"/>
                    </a:lnTo>
                    <a:lnTo>
                      <a:pt x="78"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71" name="Freeform 3235"/>
              <p:cNvSpPr>
                <a:spLocks/>
              </p:cNvSpPr>
              <p:nvPr/>
            </p:nvSpPr>
            <p:spPr bwMode="auto">
              <a:xfrm>
                <a:off x="2719" y="1157"/>
                <a:ext cx="110" cy="178"/>
              </a:xfrm>
              <a:custGeom>
                <a:avLst/>
                <a:gdLst>
                  <a:gd name="T0" fmla="*/ 71 w 110"/>
                  <a:gd name="T1" fmla="*/ 8 h 178"/>
                  <a:gd name="T2" fmla="*/ 71 w 110"/>
                  <a:gd name="T3" fmla="*/ 10 h 178"/>
                  <a:gd name="T4" fmla="*/ 110 w 110"/>
                  <a:gd name="T5" fmla="*/ 13 h 178"/>
                  <a:gd name="T6" fmla="*/ 110 w 110"/>
                  <a:gd name="T7" fmla="*/ 15 h 178"/>
                  <a:gd name="T8" fmla="*/ 106 w 110"/>
                  <a:gd name="T9" fmla="*/ 15 h 178"/>
                  <a:gd name="T10" fmla="*/ 103 w 110"/>
                  <a:gd name="T11" fmla="*/ 49 h 178"/>
                  <a:gd name="T12" fmla="*/ 101 w 110"/>
                  <a:gd name="T13" fmla="*/ 49 h 178"/>
                  <a:gd name="T14" fmla="*/ 98 w 110"/>
                  <a:gd name="T15" fmla="*/ 83 h 178"/>
                  <a:gd name="T16" fmla="*/ 95 w 110"/>
                  <a:gd name="T17" fmla="*/ 83 h 178"/>
                  <a:gd name="T18" fmla="*/ 91 w 110"/>
                  <a:gd name="T19" fmla="*/ 118 h 178"/>
                  <a:gd name="T20" fmla="*/ 89 w 110"/>
                  <a:gd name="T21" fmla="*/ 118 h 178"/>
                  <a:gd name="T22" fmla="*/ 84 w 110"/>
                  <a:gd name="T23" fmla="*/ 161 h 178"/>
                  <a:gd name="T24" fmla="*/ 81 w 110"/>
                  <a:gd name="T25" fmla="*/ 161 h 178"/>
                  <a:gd name="T26" fmla="*/ 79 w 110"/>
                  <a:gd name="T27" fmla="*/ 178 h 178"/>
                  <a:gd name="T28" fmla="*/ 49 w 110"/>
                  <a:gd name="T29" fmla="*/ 174 h 178"/>
                  <a:gd name="T30" fmla="*/ 57 w 110"/>
                  <a:gd name="T31" fmla="*/ 125 h 178"/>
                  <a:gd name="T32" fmla="*/ 45 w 110"/>
                  <a:gd name="T33" fmla="*/ 123 h 178"/>
                  <a:gd name="T34" fmla="*/ 47 w 110"/>
                  <a:gd name="T35" fmla="*/ 113 h 178"/>
                  <a:gd name="T36" fmla="*/ 49 w 110"/>
                  <a:gd name="T37" fmla="*/ 110 h 178"/>
                  <a:gd name="T38" fmla="*/ 45 w 110"/>
                  <a:gd name="T39" fmla="*/ 105 h 178"/>
                  <a:gd name="T40" fmla="*/ 49 w 110"/>
                  <a:gd name="T41" fmla="*/ 78 h 178"/>
                  <a:gd name="T42" fmla="*/ 45 w 110"/>
                  <a:gd name="T43" fmla="*/ 78 h 178"/>
                  <a:gd name="T44" fmla="*/ 47 w 110"/>
                  <a:gd name="T45" fmla="*/ 61 h 178"/>
                  <a:gd name="T46" fmla="*/ 47 w 110"/>
                  <a:gd name="T47" fmla="*/ 52 h 178"/>
                  <a:gd name="T48" fmla="*/ 39 w 110"/>
                  <a:gd name="T49" fmla="*/ 51 h 178"/>
                  <a:gd name="T50" fmla="*/ 39 w 110"/>
                  <a:gd name="T51" fmla="*/ 42 h 178"/>
                  <a:gd name="T52" fmla="*/ 5 w 110"/>
                  <a:gd name="T53" fmla="*/ 39 h 178"/>
                  <a:gd name="T54" fmla="*/ 3 w 110"/>
                  <a:gd name="T55" fmla="*/ 39 h 178"/>
                  <a:gd name="T56" fmla="*/ 3 w 110"/>
                  <a:gd name="T57" fmla="*/ 37 h 178"/>
                  <a:gd name="T58" fmla="*/ 1 w 110"/>
                  <a:gd name="T59" fmla="*/ 37 h 178"/>
                  <a:gd name="T60" fmla="*/ 3 w 110"/>
                  <a:gd name="T61" fmla="*/ 18 h 178"/>
                  <a:gd name="T62" fmla="*/ 3 w 110"/>
                  <a:gd name="T63" fmla="*/ 10 h 178"/>
                  <a:gd name="T64" fmla="*/ 0 w 110"/>
                  <a:gd name="T65" fmla="*/ 0 h 178"/>
                  <a:gd name="T66" fmla="*/ 25 w 110"/>
                  <a:gd name="T67" fmla="*/ 3 h 178"/>
                  <a:gd name="T68" fmla="*/ 71 w 110"/>
                  <a:gd name="T69" fmla="*/ 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78">
                    <a:moveTo>
                      <a:pt x="71" y="8"/>
                    </a:moveTo>
                    <a:lnTo>
                      <a:pt x="71" y="10"/>
                    </a:lnTo>
                    <a:lnTo>
                      <a:pt x="110" y="13"/>
                    </a:lnTo>
                    <a:lnTo>
                      <a:pt x="110" y="15"/>
                    </a:lnTo>
                    <a:lnTo>
                      <a:pt x="106" y="15"/>
                    </a:lnTo>
                    <a:lnTo>
                      <a:pt x="103" y="49"/>
                    </a:lnTo>
                    <a:lnTo>
                      <a:pt x="101" y="49"/>
                    </a:lnTo>
                    <a:lnTo>
                      <a:pt x="98" y="83"/>
                    </a:lnTo>
                    <a:lnTo>
                      <a:pt x="95" y="83"/>
                    </a:lnTo>
                    <a:lnTo>
                      <a:pt x="91" y="118"/>
                    </a:lnTo>
                    <a:lnTo>
                      <a:pt x="89" y="118"/>
                    </a:lnTo>
                    <a:lnTo>
                      <a:pt x="84" y="161"/>
                    </a:lnTo>
                    <a:lnTo>
                      <a:pt x="81" y="161"/>
                    </a:lnTo>
                    <a:lnTo>
                      <a:pt x="79" y="178"/>
                    </a:lnTo>
                    <a:lnTo>
                      <a:pt x="49" y="174"/>
                    </a:lnTo>
                    <a:lnTo>
                      <a:pt x="57" y="125"/>
                    </a:lnTo>
                    <a:lnTo>
                      <a:pt x="45" y="123"/>
                    </a:lnTo>
                    <a:lnTo>
                      <a:pt x="47" y="113"/>
                    </a:lnTo>
                    <a:lnTo>
                      <a:pt x="49" y="110"/>
                    </a:lnTo>
                    <a:lnTo>
                      <a:pt x="45" y="105"/>
                    </a:lnTo>
                    <a:lnTo>
                      <a:pt x="49" y="78"/>
                    </a:lnTo>
                    <a:lnTo>
                      <a:pt x="45" y="78"/>
                    </a:lnTo>
                    <a:lnTo>
                      <a:pt x="47" y="61"/>
                    </a:lnTo>
                    <a:lnTo>
                      <a:pt x="47" y="52"/>
                    </a:lnTo>
                    <a:lnTo>
                      <a:pt x="39" y="51"/>
                    </a:lnTo>
                    <a:lnTo>
                      <a:pt x="39" y="42"/>
                    </a:lnTo>
                    <a:lnTo>
                      <a:pt x="5" y="39"/>
                    </a:lnTo>
                    <a:lnTo>
                      <a:pt x="3" y="39"/>
                    </a:lnTo>
                    <a:lnTo>
                      <a:pt x="3" y="37"/>
                    </a:lnTo>
                    <a:lnTo>
                      <a:pt x="1" y="37"/>
                    </a:lnTo>
                    <a:lnTo>
                      <a:pt x="3" y="18"/>
                    </a:lnTo>
                    <a:lnTo>
                      <a:pt x="3" y="10"/>
                    </a:lnTo>
                    <a:lnTo>
                      <a:pt x="0" y="0"/>
                    </a:lnTo>
                    <a:lnTo>
                      <a:pt x="25" y="3"/>
                    </a:lnTo>
                    <a:lnTo>
                      <a:pt x="71"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2" name="Freeform 3236"/>
              <p:cNvSpPr>
                <a:spLocks/>
              </p:cNvSpPr>
              <p:nvPr/>
            </p:nvSpPr>
            <p:spPr bwMode="auto">
              <a:xfrm>
                <a:off x="2719" y="1157"/>
                <a:ext cx="110" cy="178"/>
              </a:xfrm>
              <a:custGeom>
                <a:avLst/>
                <a:gdLst>
                  <a:gd name="T0" fmla="*/ 71 w 110"/>
                  <a:gd name="T1" fmla="*/ 8 h 178"/>
                  <a:gd name="T2" fmla="*/ 71 w 110"/>
                  <a:gd name="T3" fmla="*/ 10 h 178"/>
                  <a:gd name="T4" fmla="*/ 110 w 110"/>
                  <a:gd name="T5" fmla="*/ 13 h 178"/>
                  <a:gd name="T6" fmla="*/ 110 w 110"/>
                  <a:gd name="T7" fmla="*/ 15 h 178"/>
                  <a:gd name="T8" fmla="*/ 106 w 110"/>
                  <a:gd name="T9" fmla="*/ 15 h 178"/>
                  <a:gd name="T10" fmla="*/ 103 w 110"/>
                  <a:gd name="T11" fmla="*/ 49 h 178"/>
                  <a:gd name="T12" fmla="*/ 101 w 110"/>
                  <a:gd name="T13" fmla="*/ 49 h 178"/>
                  <a:gd name="T14" fmla="*/ 98 w 110"/>
                  <a:gd name="T15" fmla="*/ 83 h 178"/>
                  <a:gd name="T16" fmla="*/ 95 w 110"/>
                  <a:gd name="T17" fmla="*/ 83 h 178"/>
                  <a:gd name="T18" fmla="*/ 91 w 110"/>
                  <a:gd name="T19" fmla="*/ 118 h 178"/>
                  <a:gd name="T20" fmla="*/ 89 w 110"/>
                  <a:gd name="T21" fmla="*/ 118 h 178"/>
                  <a:gd name="T22" fmla="*/ 84 w 110"/>
                  <a:gd name="T23" fmla="*/ 161 h 178"/>
                  <a:gd name="T24" fmla="*/ 81 w 110"/>
                  <a:gd name="T25" fmla="*/ 161 h 178"/>
                  <a:gd name="T26" fmla="*/ 79 w 110"/>
                  <a:gd name="T27" fmla="*/ 178 h 178"/>
                  <a:gd name="T28" fmla="*/ 49 w 110"/>
                  <a:gd name="T29" fmla="*/ 174 h 178"/>
                  <a:gd name="T30" fmla="*/ 57 w 110"/>
                  <a:gd name="T31" fmla="*/ 125 h 178"/>
                  <a:gd name="T32" fmla="*/ 45 w 110"/>
                  <a:gd name="T33" fmla="*/ 123 h 178"/>
                  <a:gd name="T34" fmla="*/ 47 w 110"/>
                  <a:gd name="T35" fmla="*/ 113 h 178"/>
                  <a:gd name="T36" fmla="*/ 49 w 110"/>
                  <a:gd name="T37" fmla="*/ 110 h 178"/>
                  <a:gd name="T38" fmla="*/ 45 w 110"/>
                  <a:gd name="T39" fmla="*/ 105 h 178"/>
                  <a:gd name="T40" fmla="*/ 49 w 110"/>
                  <a:gd name="T41" fmla="*/ 78 h 178"/>
                  <a:gd name="T42" fmla="*/ 45 w 110"/>
                  <a:gd name="T43" fmla="*/ 78 h 178"/>
                  <a:gd name="T44" fmla="*/ 47 w 110"/>
                  <a:gd name="T45" fmla="*/ 61 h 178"/>
                  <a:gd name="T46" fmla="*/ 47 w 110"/>
                  <a:gd name="T47" fmla="*/ 52 h 178"/>
                  <a:gd name="T48" fmla="*/ 39 w 110"/>
                  <a:gd name="T49" fmla="*/ 51 h 178"/>
                  <a:gd name="T50" fmla="*/ 39 w 110"/>
                  <a:gd name="T51" fmla="*/ 42 h 178"/>
                  <a:gd name="T52" fmla="*/ 5 w 110"/>
                  <a:gd name="T53" fmla="*/ 39 h 178"/>
                  <a:gd name="T54" fmla="*/ 3 w 110"/>
                  <a:gd name="T55" fmla="*/ 39 h 178"/>
                  <a:gd name="T56" fmla="*/ 3 w 110"/>
                  <a:gd name="T57" fmla="*/ 37 h 178"/>
                  <a:gd name="T58" fmla="*/ 1 w 110"/>
                  <a:gd name="T59" fmla="*/ 37 h 178"/>
                  <a:gd name="T60" fmla="*/ 3 w 110"/>
                  <a:gd name="T61" fmla="*/ 18 h 178"/>
                  <a:gd name="T62" fmla="*/ 3 w 110"/>
                  <a:gd name="T63" fmla="*/ 10 h 178"/>
                  <a:gd name="T64" fmla="*/ 0 w 110"/>
                  <a:gd name="T65" fmla="*/ 0 h 178"/>
                  <a:gd name="T66" fmla="*/ 25 w 110"/>
                  <a:gd name="T67" fmla="*/ 3 h 178"/>
                  <a:gd name="T68" fmla="*/ 71 w 110"/>
                  <a:gd name="T69" fmla="*/ 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78">
                    <a:moveTo>
                      <a:pt x="71" y="8"/>
                    </a:moveTo>
                    <a:lnTo>
                      <a:pt x="71" y="10"/>
                    </a:lnTo>
                    <a:lnTo>
                      <a:pt x="110" y="13"/>
                    </a:lnTo>
                    <a:lnTo>
                      <a:pt x="110" y="15"/>
                    </a:lnTo>
                    <a:lnTo>
                      <a:pt x="106" y="15"/>
                    </a:lnTo>
                    <a:lnTo>
                      <a:pt x="103" y="49"/>
                    </a:lnTo>
                    <a:lnTo>
                      <a:pt x="101" y="49"/>
                    </a:lnTo>
                    <a:lnTo>
                      <a:pt x="98" y="83"/>
                    </a:lnTo>
                    <a:lnTo>
                      <a:pt x="95" y="83"/>
                    </a:lnTo>
                    <a:lnTo>
                      <a:pt x="91" y="118"/>
                    </a:lnTo>
                    <a:lnTo>
                      <a:pt x="89" y="118"/>
                    </a:lnTo>
                    <a:lnTo>
                      <a:pt x="84" y="161"/>
                    </a:lnTo>
                    <a:lnTo>
                      <a:pt x="81" y="161"/>
                    </a:lnTo>
                    <a:lnTo>
                      <a:pt x="79" y="178"/>
                    </a:lnTo>
                    <a:lnTo>
                      <a:pt x="49" y="174"/>
                    </a:lnTo>
                    <a:lnTo>
                      <a:pt x="57" y="125"/>
                    </a:lnTo>
                    <a:lnTo>
                      <a:pt x="45" y="123"/>
                    </a:lnTo>
                    <a:lnTo>
                      <a:pt x="47" y="113"/>
                    </a:lnTo>
                    <a:lnTo>
                      <a:pt x="49" y="110"/>
                    </a:lnTo>
                    <a:lnTo>
                      <a:pt x="45" y="105"/>
                    </a:lnTo>
                    <a:lnTo>
                      <a:pt x="49" y="78"/>
                    </a:lnTo>
                    <a:lnTo>
                      <a:pt x="45" y="78"/>
                    </a:lnTo>
                    <a:lnTo>
                      <a:pt x="47" y="61"/>
                    </a:lnTo>
                    <a:lnTo>
                      <a:pt x="47" y="52"/>
                    </a:lnTo>
                    <a:lnTo>
                      <a:pt x="39" y="51"/>
                    </a:lnTo>
                    <a:lnTo>
                      <a:pt x="39" y="42"/>
                    </a:lnTo>
                    <a:lnTo>
                      <a:pt x="5" y="39"/>
                    </a:lnTo>
                    <a:lnTo>
                      <a:pt x="3" y="39"/>
                    </a:lnTo>
                    <a:lnTo>
                      <a:pt x="3" y="37"/>
                    </a:lnTo>
                    <a:lnTo>
                      <a:pt x="1" y="37"/>
                    </a:lnTo>
                    <a:lnTo>
                      <a:pt x="3" y="18"/>
                    </a:lnTo>
                    <a:lnTo>
                      <a:pt x="3" y="10"/>
                    </a:lnTo>
                    <a:lnTo>
                      <a:pt x="0" y="0"/>
                    </a:lnTo>
                    <a:lnTo>
                      <a:pt x="25" y="3"/>
                    </a:lnTo>
                    <a:lnTo>
                      <a:pt x="71"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73" name="Freeform 3237"/>
              <p:cNvSpPr>
                <a:spLocks/>
              </p:cNvSpPr>
              <p:nvPr/>
            </p:nvSpPr>
            <p:spPr bwMode="auto">
              <a:xfrm>
                <a:off x="2253" y="940"/>
                <a:ext cx="96" cy="129"/>
              </a:xfrm>
              <a:custGeom>
                <a:avLst/>
                <a:gdLst>
                  <a:gd name="T0" fmla="*/ 25 w 96"/>
                  <a:gd name="T1" fmla="*/ 5 h 129"/>
                  <a:gd name="T2" fmla="*/ 25 w 96"/>
                  <a:gd name="T3" fmla="*/ 18 h 129"/>
                  <a:gd name="T4" fmla="*/ 29 w 96"/>
                  <a:gd name="T5" fmla="*/ 29 h 129"/>
                  <a:gd name="T6" fmla="*/ 29 w 96"/>
                  <a:gd name="T7" fmla="*/ 37 h 129"/>
                  <a:gd name="T8" fmla="*/ 42 w 96"/>
                  <a:gd name="T9" fmla="*/ 42 h 129"/>
                  <a:gd name="T10" fmla="*/ 49 w 96"/>
                  <a:gd name="T11" fmla="*/ 40 h 129"/>
                  <a:gd name="T12" fmla="*/ 52 w 96"/>
                  <a:gd name="T13" fmla="*/ 30 h 129"/>
                  <a:gd name="T14" fmla="*/ 61 w 96"/>
                  <a:gd name="T15" fmla="*/ 32 h 129"/>
                  <a:gd name="T16" fmla="*/ 59 w 96"/>
                  <a:gd name="T17" fmla="*/ 47 h 129"/>
                  <a:gd name="T18" fmla="*/ 81 w 96"/>
                  <a:gd name="T19" fmla="*/ 51 h 129"/>
                  <a:gd name="T20" fmla="*/ 79 w 96"/>
                  <a:gd name="T21" fmla="*/ 59 h 129"/>
                  <a:gd name="T22" fmla="*/ 78 w 96"/>
                  <a:gd name="T23" fmla="*/ 78 h 129"/>
                  <a:gd name="T24" fmla="*/ 93 w 96"/>
                  <a:gd name="T25" fmla="*/ 81 h 129"/>
                  <a:gd name="T26" fmla="*/ 88 w 96"/>
                  <a:gd name="T27" fmla="*/ 91 h 129"/>
                  <a:gd name="T28" fmla="*/ 93 w 96"/>
                  <a:gd name="T29" fmla="*/ 91 h 129"/>
                  <a:gd name="T30" fmla="*/ 88 w 96"/>
                  <a:gd name="T31" fmla="*/ 101 h 129"/>
                  <a:gd name="T32" fmla="*/ 91 w 96"/>
                  <a:gd name="T33" fmla="*/ 105 h 129"/>
                  <a:gd name="T34" fmla="*/ 96 w 96"/>
                  <a:gd name="T35" fmla="*/ 107 h 129"/>
                  <a:gd name="T36" fmla="*/ 93 w 96"/>
                  <a:gd name="T37" fmla="*/ 129 h 129"/>
                  <a:gd name="T38" fmla="*/ 88 w 96"/>
                  <a:gd name="T39" fmla="*/ 129 h 129"/>
                  <a:gd name="T40" fmla="*/ 83 w 96"/>
                  <a:gd name="T41" fmla="*/ 122 h 129"/>
                  <a:gd name="T42" fmla="*/ 73 w 96"/>
                  <a:gd name="T43" fmla="*/ 113 h 129"/>
                  <a:gd name="T44" fmla="*/ 59 w 96"/>
                  <a:gd name="T45" fmla="*/ 108 h 129"/>
                  <a:gd name="T46" fmla="*/ 49 w 96"/>
                  <a:gd name="T47" fmla="*/ 101 h 129"/>
                  <a:gd name="T48" fmla="*/ 51 w 96"/>
                  <a:gd name="T49" fmla="*/ 93 h 129"/>
                  <a:gd name="T50" fmla="*/ 34 w 96"/>
                  <a:gd name="T51" fmla="*/ 81 h 129"/>
                  <a:gd name="T52" fmla="*/ 13 w 96"/>
                  <a:gd name="T53" fmla="*/ 78 h 129"/>
                  <a:gd name="T54" fmla="*/ 10 w 96"/>
                  <a:gd name="T55" fmla="*/ 85 h 129"/>
                  <a:gd name="T56" fmla="*/ 8 w 96"/>
                  <a:gd name="T57" fmla="*/ 83 h 129"/>
                  <a:gd name="T58" fmla="*/ 7 w 96"/>
                  <a:gd name="T59" fmla="*/ 81 h 129"/>
                  <a:gd name="T60" fmla="*/ 7 w 96"/>
                  <a:gd name="T61" fmla="*/ 79 h 129"/>
                  <a:gd name="T62" fmla="*/ 8 w 96"/>
                  <a:gd name="T63" fmla="*/ 78 h 129"/>
                  <a:gd name="T64" fmla="*/ 8 w 96"/>
                  <a:gd name="T65" fmla="*/ 76 h 129"/>
                  <a:gd name="T66" fmla="*/ 8 w 96"/>
                  <a:gd name="T67" fmla="*/ 73 h 129"/>
                  <a:gd name="T68" fmla="*/ 8 w 96"/>
                  <a:gd name="T69" fmla="*/ 71 h 129"/>
                  <a:gd name="T70" fmla="*/ 8 w 96"/>
                  <a:gd name="T71" fmla="*/ 69 h 129"/>
                  <a:gd name="T72" fmla="*/ 10 w 96"/>
                  <a:gd name="T73" fmla="*/ 68 h 129"/>
                  <a:gd name="T74" fmla="*/ 10 w 96"/>
                  <a:gd name="T75" fmla="*/ 66 h 129"/>
                  <a:gd name="T76" fmla="*/ 12 w 96"/>
                  <a:gd name="T77" fmla="*/ 61 h 129"/>
                  <a:gd name="T78" fmla="*/ 12 w 96"/>
                  <a:gd name="T79" fmla="*/ 56 h 129"/>
                  <a:gd name="T80" fmla="*/ 12 w 96"/>
                  <a:gd name="T81" fmla="*/ 54 h 129"/>
                  <a:gd name="T82" fmla="*/ 5 w 96"/>
                  <a:gd name="T83" fmla="*/ 37 h 129"/>
                  <a:gd name="T84" fmla="*/ 2 w 96"/>
                  <a:gd name="T85" fmla="*/ 27 h 129"/>
                  <a:gd name="T86" fmla="*/ 0 w 96"/>
                  <a:gd name="T87" fmla="*/ 24 h 129"/>
                  <a:gd name="T88" fmla="*/ 0 w 96"/>
                  <a:gd name="T89" fmla="*/ 24 h 129"/>
                  <a:gd name="T90" fmla="*/ 2 w 96"/>
                  <a:gd name="T91" fmla="*/ 15 h 129"/>
                  <a:gd name="T92" fmla="*/ 2 w 96"/>
                  <a:gd name="T93" fmla="*/ 13 h 129"/>
                  <a:gd name="T94" fmla="*/ 2 w 96"/>
                  <a:gd name="T95" fmla="*/ 13 h 129"/>
                  <a:gd name="T96" fmla="*/ 2 w 96"/>
                  <a:gd name="T97" fmla="*/ 13 h 129"/>
                  <a:gd name="T98" fmla="*/ 5 w 96"/>
                  <a:gd name="T99" fmla="*/ 0 h 129"/>
                  <a:gd name="T100" fmla="*/ 5 w 96"/>
                  <a:gd name="T101" fmla="*/ 7 h 129"/>
                  <a:gd name="T102" fmla="*/ 18 w 96"/>
                  <a:gd name="T103" fmla="*/ 3 h 129"/>
                  <a:gd name="T104" fmla="*/ 24 w 96"/>
                  <a:gd name="T105" fmla="*/ 0 h 129"/>
                  <a:gd name="T106" fmla="*/ 25 w 96"/>
                  <a:gd name="T107" fmla="*/ 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129">
                    <a:moveTo>
                      <a:pt x="25" y="5"/>
                    </a:moveTo>
                    <a:lnTo>
                      <a:pt x="25" y="18"/>
                    </a:lnTo>
                    <a:lnTo>
                      <a:pt x="29" y="29"/>
                    </a:lnTo>
                    <a:lnTo>
                      <a:pt x="29" y="37"/>
                    </a:lnTo>
                    <a:lnTo>
                      <a:pt x="42" y="42"/>
                    </a:lnTo>
                    <a:lnTo>
                      <a:pt x="49" y="40"/>
                    </a:lnTo>
                    <a:lnTo>
                      <a:pt x="52" y="30"/>
                    </a:lnTo>
                    <a:lnTo>
                      <a:pt x="61" y="32"/>
                    </a:lnTo>
                    <a:lnTo>
                      <a:pt x="59" y="47"/>
                    </a:lnTo>
                    <a:lnTo>
                      <a:pt x="81" y="51"/>
                    </a:lnTo>
                    <a:lnTo>
                      <a:pt x="79" y="59"/>
                    </a:lnTo>
                    <a:lnTo>
                      <a:pt x="78" y="78"/>
                    </a:lnTo>
                    <a:lnTo>
                      <a:pt x="93" y="81"/>
                    </a:lnTo>
                    <a:lnTo>
                      <a:pt x="88" y="91"/>
                    </a:lnTo>
                    <a:lnTo>
                      <a:pt x="93" y="91"/>
                    </a:lnTo>
                    <a:lnTo>
                      <a:pt x="88" y="101"/>
                    </a:lnTo>
                    <a:lnTo>
                      <a:pt x="91" y="105"/>
                    </a:lnTo>
                    <a:lnTo>
                      <a:pt x="96" y="107"/>
                    </a:lnTo>
                    <a:lnTo>
                      <a:pt x="93" y="129"/>
                    </a:lnTo>
                    <a:lnTo>
                      <a:pt x="88" y="129"/>
                    </a:lnTo>
                    <a:lnTo>
                      <a:pt x="83" y="122"/>
                    </a:lnTo>
                    <a:lnTo>
                      <a:pt x="73" y="113"/>
                    </a:lnTo>
                    <a:lnTo>
                      <a:pt x="59" y="108"/>
                    </a:lnTo>
                    <a:lnTo>
                      <a:pt x="49" y="101"/>
                    </a:lnTo>
                    <a:lnTo>
                      <a:pt x="51" y="93"/>
                    </a:lnTo>
                    <a:lnTo>
                      <a:pt x="34" y="81"/>
                    </a:lnTo>
                    <a:lnTo>
                      <a:pt x="13" y="78"/>
                    </a:lnTo>
                    <a:lnTo>
                      <a:pt x="10" y="85"/>
                    </a:lnTo>
                    <a:lnTo>
                      <a:pt x="8" y="83"/>
                    </a:lnTo>
                    <a:lnTo>
                      <a:pt x="7" y="81"/>
                    </a:lnTo>
                    <a:lnTo>
                      <a:pt x="7" y="79"/>
                    </a:lnTo>
                    <a:lnTo>
                      <a:pt x="8" y="78"/>
                    </a:lnTo>
                    <a:lnTo>
                      <a:pt x="8" y="76"/>
                    </a:lnTo>
                    <a:lnTo>
                      <a:pt x="8" y="73"/>
                    </a:lnTo>
                    <a:lnTo>
                      <a:pt x="8" y="71"/>
                    </a:lnTo>
                    <a:lnTo>
                      <a:pt x="8" y="69"/>
                    </a:lnTo>
                    <a:lnTo>
                      <a:pt x="10" y="68"/>
                    </a:lnTo>
                    <a:lnTo>
                      <a:pt x="10" y="66"/>
                    </a:lnTo>
                    <a:lnTo>
                      <a:pt x="12" y="61"/>
                    </a:lnTo>
                    <a:lnTo>
                      <a:pt x="12" y="56"/>
                    </a:lnTo>
                    <a:lnTo>
                      <a:pt x="12" y="54"/>
                    </a:lnTo>
                    <a:lnTo>
                      <a:pt x="5" y="37"/>
                    </a:lnTo>
                    <a:lnTo>
                      <a:pt x="2" y="27"/>
                    </a:lnTo>
                    <a:lnTo>
                      <a:pt x="0" y="24"/>
                    </a:lnTo>
                    <a:lnTo>
                      <a:pt x="0" y="24"/>
                    </a:lnTo>
                    <a:lnTo>
                      <a:pt x="2" y="15"/>
                    </a:lnTo>
                    <a:lnTo>
                      <a:pt x="2" y="13"/>
                    </a:lnTo>
                    <a:lnTo>
                      <a:pt x="2" y="13"/>
                    </a:lnTo>
                    <a:lnTo>
                      <a:pt x="2" y="13"/>
                    </a:lnTo>
                    <a:lnTo>
                      <a:pt x="5" y="0"/>
                    </a:lnTo>
                    <a:lnTo>
                      <a:pt x="5" y="7"/>
                    </a:lnTo>
                    <a:lnTo>
                      <a:pt x="18" y="3"/>
                    </a:lnTo>
                    <a:lnTo>
                      <a:pt x="24" y="0"/>
                    </a:lnTo>
                    <a:lnTo>
                      <a:pt x="25"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4" name="Freeform 3238"/>
              <p:cNvSpPr>
                <a:spLocks/>
              </p:cNvSpPr>
              <p:nvPr/>
            </p:nvSpPr>
            <p:spPr bwMode="auto">
              <a:xfrm>
                <a:off x="2253" y="940"/>
                <a:ext cx="96" cy="129"/>
              </a:xfrm>
              <a:custGeom>
                <a:avLst/>
                <a:gdLst>
                  <a:gd name="T0" fmla="*/ 25 w 96"/>
                  <a:gd name="T1" fmla="*/ 5 h 129"/>
                  <a:gd name="T2" fmla="*/ 25 w 96"/>
                  <a:gd name="T3" fmla="*/ 18 h 129"/>
                  <a:gd name="T4" fmla="*/ 29 w 96"/>
                  <a:gd name="T5" fmla="*/ 29 h 129"/>
                  <a:gd name="T6" fmla="*/ 29 w 96"/>
                  <a:gd name="T7" fmla="*/ 37 h 129"/>
                  <a:gd name="T8" fmla="*/ 42 w 96"/>
                  <a:gd name="T9" fmla="*/ 42 h 129"/>
                  <a:gd name="T10" fmla="*/ 49 w 96"/>
                  <a:gd name="T11" fmla="*/ 40 h 129"/>
                  <a:gd name="T12" fmla="*/ 52 w 96"/>
                  <a:gd name="T13" fmla="*/ 30 h 129"/>
                  <a:gd name="T14" fmla="*/ 61 w 96"/>
                  <a:gd name="T15" fmla="*/ 32 h 129"/>
                  <a:gd name="T16" fmla="*/ 59 w 96"/>
                  <a:gd name="T17" fmla="*/ 47 h 129"/>
                  <a:gd name="T18" fmla="*/ 81 w 96"/>
                  <a:gd name="T19" fmla="*/ 51 h 129"/>
                  <a:gd name="T20" fmla="*/ 79 w 96"/>
                  <a:gd name="T21" fmla="*/ 59 h 129"/>
                  <a:gd name="T22" fmla="*/ 78 w 96"/>
                  <a:gd name="T23" fmla="*/ 78 h 129"/>
                  <a:gd name="T24" fmla="*/ 93 w 96"/>
                  <a:gd name="T25" fmla="*/ 81 h 129"/>
                  <a:gd name="T26" fmla="*/ 88 w 96"/>
                  <a:gd name="T27" fmla="*/ 91 h 129"/>
                  <a:gd name="T28" fmla="*/ 93 w 96"/>
                  <a:gd name="T29" fmla="*/ 91 h 129"/>
                  <a:gd name="T30" fmla="*/ 88 w 96"/>
                  <a:gd name="T31" fmla="*/ 101 h 129"/>
                  <a:gd name="T32" fmla="*/ 91 w 96"/>
                  <a:gd name="T33" fmla="*/ 105 h 129"/>
                  <a:gd name="T34" fmla="*/ 96 w 96"/>
                  <a:gd name="T35" fmla="*/ 107 h 129"/>
                  <a:gd name="T36" fmla="*/ 93 w 96"/>
                  <a:gd name="T37" fmla="*/ 129 h 129"/>
                  <a:gd name="T38" fmla="*/ 88 w 96"/>
                  <a:gd name="T39" fmla="*/ 129 h 129"/>
                  <a:gd name="T40" fmla="*/ 83 w 96"/>
                  <a:gd name="T41" fmla="*/ 122 h 129"/>
                  <a:gd name="T42" fmla="*/ 73 w 96"/>
                  <a:gd name="T43" fmla="*/ 113 h 129"/>
                  <a:gd name="T44" fmla="*/ 59 w 96"/>
                  <a:gd name="T45" fmla="*/ 108 h 129"/>
                  <a:gd name="T46" fmla="*/ 49 w 96"/>
                  <a:gd name="T47" fmla="*/ 101 h 129"/>
                  <a:gd name="T48" fmla="*/ 51 w 96"/>
                  <a:gd name="T49" fmla="*/ 93 h 129"/>
                  <a:gd name="T50" fmla="*/ 34 w 96"/>
                  <a:gd name="T51" fmla="*/ 81 h 129"/>
                  <a:gd name="T52" fmla="*/ 13 w 96"/>
                  <a:gd name="T53" fmla="*/ 78 h 129"/>
                  <a:gd name="T54" fmla="*/ 10 w 96"/>
                  <a:gd name="T55" fmla="*/ 85 h 129"/>
                  <a:gd name="T56" fmla="*/ 8 w 96"/>
                  <a:gd name="T57" fmla="*/ 83 h 129"/>
                  <a:gd name="T58" fmla="*/ 7 w 96"/>
                  <a:gd name="T59" fmla="*/ 81 h 129"/>
                  <a:gd name="T60" fmla="*/ 7 w 96"/>
                  <a:gd name="T61" fmla="*/ 79 h 129"/>
                  <a:gd name="T62" fmla="*/ 8 w 96"/>
                  <a:gd name="T63" fmla="*/ 78 h 129"/>
                  <a:gd name="T64" fmla="*/ 8 w 96"/>
                  <a:gd name="T65" fmla="*/ 76 h 129"/>
                  <a:gd name="T66" fmla="*/ 8 w 96"/>
                  <a:gd name="T67" fmla="*/ 73 h 129"/>
                  <a:gd name="T68" fmla="*/ 8 w 96"/>
                  <a:gd name="T69" fmla="*/ 71 h 129"/>
                  <a:gd name="T70" fmla="*/ 8 w 96"/>
                  <a:gd name="T71" fmla="*/ 69 h 129"/>
                  <a:gd name="T72" fmla="*/ 10 w 96"/>
                  <a:gd name="T73" fmla="*/ 68 h 129"/>
                  <a:gd name="T74" fmla="*/ 10 w 96"/>
                  <a:gd name="T75" fmla="*/ 66 h 129"/>
                  <a:gd name="T76" fmla="*/ 12 w 96"/>
                  <a:gd name="T77" fmla="*/ 61 h 129"/>
                  <a:gd name="T78" fmla="*/ 12 w 96"/>
                  <a:gd name="T79" fmla="*/ 56 h 129"/>
                  <a:gd name="T80" fmla="*/ 12 w 96"/>
                  <a:gd name="T81" fmla="*/ 54 h 129"/>
                  <a:gd name="T82" fmla="*/ 5 w 96"/>
                  <a:gd name="T83" fmla="*/ 37 h 129"/>
                  <a:gd name="T84" fmla="*/ 2 w 96"/>
                  <a:gd name="T85" fmla="*/ 27 h 129"/>
                  <a:gd name="T86" fmla="*/ 0 w 96"/>
                  <a:gd name="T87" fmla="*/ 24 h 129"/>
                  <a:gd name="T88" fmla="*/ 0 w 96"/>
                  <a:gd name="T89" fmla="*/ 24 h 129"/>
                  <a:gd name="T90" fmla="*/ 2 w 96"/>
                  <a:gd name="T91" fmla="*/ 15 h 129"/>
                  <a:gd name="T92" fmla="*/ 2 w 96"/>
                  <a:gd name="T93" fmla="*/ 13 h 129"/>
                  <a:gd name="T94" fmla="*/ 2 w 96"/>
                  <a:gd name="T95" fmla="*/ 13 h 129"/>
                  <a:gd name="T96" fmla="*/ 2 w 96"/>
                  <a:gd name="T97" fmla="*/ 13 h 129"/>
                  <a:gd name="T98" fmla="*/ 5 w 96"/>
                  <a:gd name="T99" fmla="*/ 0 h 129"/>
                  <a:gd name="T100" fmla="*/ 5 w 96"/>
                  <a:gd name="T101" fmla="*/ 7 h 129"/>
                  <a:gd name="T102" fmla="*/ 18 w 96"/>
                  <a:gd name="T103" fmla="*/ 3 h 129"/>
                  <a:gd name="T104" fmla="*/ 24 w 96"/>
                  <a:gd name="T105" fmla="*/ 0 h 129"/>
                  <a:gd name="T106" fmla="*/ 25 w 96"/>
                  <a:gd name="T107" fmla="*/ 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129">
                    <a:moveTo>
                      <a:pt x="25" y="5"/>
                    </a:moveTo>
                    <a:lnTo>
                      <a:pt x="25" y="18"/>
                    </a:lnTo>
                    <a:lnTo>
                      <a:pt x="29" y="29"/>
                    </a:lnTo>
                    <a:lnTo>
                      <a:pt x="29" y="37"/>
                    </a:lnTo>
                    <a:lnTo>
                      <a:pt x="42" y="42"/>
                    </a:lnTo>
                    <a:lnTo>
                      <a:pt x="49" y="40"/>
                    </a:lnTo>
                    <a:lnTo>
                      <a:pt x="52" y="30"/>
                    </a:lnTo>
                    <a:lnTo>
                      <a:pt x="61" y="32"/>
                    </a:lnTo>
                    <a:lnTo>
                      <a:pt x="59" y="47"/>
                    </a:lnTo>
                    <a:lnTo>
                      <a:pt x="81" y="51"/>
                    </a:lnTo>
                    <a:lnTo>
                      <a:pt x="79" y="59"/>
                    </a:lnTo>
                    <a:lnTo>
                      <a:pt x="78" y="78"/>
                    </a:lnTo>
                    <a:lnTo>
                      <a:pt x="93" y="81"/>
                    </a:lnTo>
                    <a:lnTo>
                      <a:pt x="88" y="91"/>
                    </a:lnTo>
                    <a:lnTo>
                      <a:pt x="93" y="91"/>
                    </a:lnTo>
                    <a:lnTo>
                      <a:pt x="88" y="101"/>
                    </a:lnTo>
                    <a:lnTo>
                      <a:pt x="91" y="105"/>
                    </a:lnTo>
                    <a:lnTo>
                      <a:pt x="96" y="107"/>
                    </a:lnTo>
                    <a:lnTo>
                      <a:pt x="93" y="129"/>
                    </a:lnTo>
                    <a:lnTo>
                      <a:pt x="88" y="129"/>
                    </a:lnTo>
                    <a:lnTo>
                      <a:pt x="83" y="122"/>
                    </a:lnTo>
                    <a:lnTo>
                      <a:pt x="73" y="113"/>
                    </a:lnTo>
                    <a:lnTo>
                      <a:pt x="59" y="108"/>
                    </a:lnTo>
                    <a:lnTo>
                      <a:pt x="49" y="101"/>
                    </a:lnTo>
                    <a:lnTo>
                      <a:pt x="51" y="93"/>
                    </a:lnTo>
                    <a:lnTo>
                      <a:pt x="34" y="81"/>
                    </a:lnTo>
                    <a:lnTo>
                      <a:pt x="13" y="78"/>
                    </a:lnTo>
                    <a:lnTo>
                      <a:pt x="10" y="85"/>
                    </a:lnTo>
                    <a:lnTo>
                      <a:pt x="8" y="83"/>
                    </a:lnTo>
                    <a:lnTo>
                      <a:pt x="7" y="81"/>
                    </a:lnTo>
                    <a:lnTo>
                      <a:pt x="7" y="79"/>
                    </a:lnTo>
                    <a:lnTo>
                      <a:pt x="8" y="78"/>
                    </a:lnTo>
                    <a:lnTo>
                      <a:pt x="8" y="76"/>
                    </a:lnTo>
                    <a:lnTo>
                      <a:pt x="8" y="73"/>
                    </a:lnTo>
                    <a:lnTo>
                      <a:pt x="8" y="71"/>
                    </a:lnTo>
                    <a:lnTo>
                      <a:pt x="8" y="69"/>
                    </a:lnTo>
                    <a:lnTo>
                      <a:pt x="10" y="68"/>
                    </a:lnTo>
                    <a:lnTo>
                      <a:pt x="10" y="66"/>
                    </a:lnTo>
                    <a:lnTo>
                      <a:pt x="12" y="61"/>
                    </a:lnTo>
                    <a:lnTo>
                      <a:pt x="12" y="56"/>
                    </a:lnTo>
                    <a:lnTo>
                      <a:pt x="12" y="54"/>
                    </a:lnTo>
                    <a:lnTo>
                      <a:pt x="5" y="37"/>
                    </a:lnTo>
                    <a:lnTo>
                      <a:pt x="2" y="27"/>
                    </a:lnTo>
                    <a:lnTo>
                      <a:pt x="0" y="24"/>
                    </a:lnTo>
                    <a:lnTo>
                      <a:pt x="0" y="24"/>
                    </a:lnTo>
                    <a:lnTo>
                      <a:pt x="2" y="15"/>
                    </a:lnTo>
                    <a:lnTo>
                      <a:pt x="2" y="13"/>
                    </a:lnTo>
                    <a:lnTo>
                      <a:pt x="2" y="13"/>
                    </a:lnTo>
                    <a:lnTo>
                      <a:pt x="2" y="13"/>
                    </a:lnTo>
                    <a:lnTo>
                      <a:pt x="5" y="0"/>
                    </a:lnTo>
                    <a:lnTo>
                      <a:pt x="5" y="7"/>
                    </a:lnTo>
                    <a:lnTo>
                      <a:pt x="18" y="3"/>
                    </a:lnTo>
                    <a:lnTo>
                      <a:pt x="24" y="0"/>
                    </a:lnTo>
                    <a:lnTo>
                      <a:pt x="25"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75" name="Freeform 3239"/>
              <p:cNvSpPr>
                <a:spLocks/>
              </p:cNvSpPr>
              <p:nvPr/>
            </p:nvSpPr>
            <p:spPr bwMode="auto">
              <a:xfrm>
                <a:off x="2908" y="962"/>
                <a:ext cx="61" cy="66"/>
              </a:xfrm>
              <a:custGeom>
                <a:avLst/>
                <a:gdLst>
                  <a:gd name="T0" fmla="*/ 61 w 61"/>
                  <a:gd name="T1" fmla="*/ 7 h 66"/>
                  <a:gd name="T2" fmla="*/ 61 w 61"/>
                  <a:gd name="T3" fmla="*/ 8 h 66"/>
                  <a:gd name="T4" fmla="*/ 61 w 61"/>
                  <a:gd name="T5" fmla="*/ 10 h 66"/>
                  <a:gd name="T6" fmla="*/ 61 w 61"/>
                  <a:gd name="T7" fmla="*/ 10 h 66"/>
                  <a:gd name="T8" fmla="*/ 61 w 61"/>
                  <a:gd name="T9" fmla="*/ 12 h 66"/>
                  <a:gd name="T10" fmla="*/ 61 w 61"/>
                  <a:gd name="T11" fmla="*/ 13 h 66"/>
                  <a:gd name="T12" fmla="*/ 61 w 61"/>
                  <a:gd name="T13" fmla="*/ 15 h 66"/>
                  <a:gd name="T14" fmla="*/ 61 w 61"/>
                  <a:gd name="T15" fmla="*/ 18 h 66"/>
                  <a:gd name="T16" fmla="*/ 61 w 61"/>
                  <a:gd name="T17" fmla="*/ 18 h 66"/>
                  <a:gd name="T18" fmla="*/ 61 w 61"/>
                  <a:gd name="T19" fmla="*/ 20 h 66"/>
                  <a:gd name="T20" fmla="*/ 60 w 61"/>
                  <a:gd name="T21" fmla="*/ 27 h 66"/>
                  <a:gd name="T22" fmla="*/ 60 w 61"/>
                  <a:gd name="T23" fmla="*/ 30 h 66"/>
                  <a:gd name="T24" fmla="*/ 60 w 61"/>
                  <a:gd name="T25" fmla="*/ 39 h 66"/>
                  <a:gd name="T26" fmla="*/ 60 w 61"/>
                  <a:gd name="T27" fmla="*/ 39 h 66"/>
                  <a:gd name="T28" fmla="*/ 60 w 61"/>
                  <a:gd name="T29" fmla="*/ 41 h 66"/>
                  <a:gd name="T30" fmla="*/ 60 w 61"/>
                  <a:gd name="T31" fmla="*/ 42 h 66"/>
                  <a:gd name="T32" fmla="*/ 60 w 61"/>
                  <a:gd name="T33" fmla="*/ 42 h 66"/>
                  <a:gd name="T34" fmla="*/ 58 w 61"/>
                  <a:gd name="T35" fmla="*/ 46 h 66"/>
                  <a:gd name="T36" fmla="*/ 58 w 61"/>
                  <a:gd name="T37" fmla="*/ 49 h 66"/>
                  <a:gd name="T38" fmla="*/ 58 w 61"/>
                  <a:gd name="T39" fmla="*/ 52 h 66"/>
                  <a:gd name="T40" fmla="*/ 58 w 61"/>
                  <a:gd name="T41" fmla="*/ 52 h 66"/>
                  <a:gd name="T42" fmla="*/ 58 w 61"/>
                  <a:gd name="T43" fmla="*/ 56 h 66"/>
                  <a:gd name="T44" fmla="*/ 58 w 61"/>
                  <a:gd name="T45" fmla="*/ 59 h 66"/>
                  <a:gd name="T46" fmla="*/ 58 w 61"/>
                  <a:gd name="T47" fmla="*/ 61 h 66"/>
                  <a:gd name="T48" fmla="*/ 58 w 61"/>
                  <a:gd name="T49" fmla="*/ 63 h 66"/>
                  <a:gd name="T50" fmla="*/ 56 w 61"/>
                  <a:gd name="T51" fmla="*/ 66 h 66"/>
                  <a:gd name="T52" fmla="*/ 56 w 61"/>
                  <a:gd name="T53" fmla="*/ 66 h 66"/>
                  <a:gd name="T54" fmla="*/ 24 w 61"/>
                  <a:gd name="T55" fmla="*/ 54 h 66"/>
                  <a:gd name="T56" fmla="*/ 17 w 61"/>
                  <a:gd name="T57" fmla="*/ 46 h 66"/>
                  <a:gd name="T58" fmla="*/ 5 w 61"/>
                  <a:gd name="T59" fmla="*/ 35 h 66"/>
                  <a:gd name="T60" fmla="*/ 4 w 61"/>
                  <a:gd name="T61" fmla="*/ 0 h 66"/>
                  <a:gd name="T62" fmla="*/ 33 w 61"/>
                  <a:gd name="T63"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66">
                    <a:moveTo>
                      <a:pt x="61" y="5"/>
                    </a:moveTo>
                    <a:lnTo>
                      <a:pt x="61" y="7"/>
                    </a:lnTo>
                    <a:lnTo>
                      <a:pt x="61" y="8"/>
                    </a:lnTo>
                    <a:lnTo>
                      <a:pt x="61" y="8"/>
                    </a:lnTo>
                    <a:lnTo>
                      <a:pt x="61" y="10"/>
                    </a:lnTo>
                    <a:lnTo>
                      <a:pt x="61" y="10"/>
                    </a:lnTo>
                    <a:lnTo>
                      <a:pt x="61" y="10"/>
                    </a:lnTo>
                    <a:lnTo>
                      <a:pt x="61" y="10"/>
                    </a:lnTo>
                    <a:lnTo>
                      <a:pt x="61" y="12"/>
                    </a:lnTo>
                    <a:lnTo>
                      <a:pt x="61" y="12"/>
                    </a:lnTo>
                    <a:lnTo>
                      <a:pt x="61" y="12"/>
                    </a:lnTo>
                    <a:lnTo>
                      <a:pt x="61" y="13"/>
                    </a:lnTo>
                    <a:lnTo>
                      <a:pt x="61" y="15"/>
                    </a:lnTo>
                    <a:lnTo>
                      <a:pt x="61" y="15"/>
                    </a:lnTo>
                    <a:lnTo>
                      <a:pt x="61" y="17"/>
                    </a:lnTo>
                    <a:lnTo>
                      <a:pt x="61" y="18"/>
                    </a:lnTo>
                    <a:lnTo>
                      <a:pt x="61" y="18"/>
                    </a:lnTo>
                    <a:lnTo>
                      <a:pt x="61" y="18"/>
                    </a:lnTo>
                    <a:lnTo>
                      <a:pt x="61" y="18"/>
                    </a:lnTo>
                    <a:lnTo>
                      <a:pt x="61" y="20"/>
                    </a:lnTo>
                    <a:lnTo>
                      <a:pt x="60" y="25"/>
                    </a:lnTo>
                    <a:lnTo>
                      <a:pt x="60" y="27"/>
                    </a:lnTo>
                    <a:lnTo>
                      <a:pt x="60" y="30"/>
                    </a:lnTo>
                    <a:lnTo>
                      <a:pt x="60" y="30"/>
                    </a:lnTo>
                    <a:lnTo>
                      <a:pt x="60" y="39"/>
                    </a:lnTo>
                    <a:lnTo>
                      <a:pt x="60" y="39"/>
                    </a:lnTo>
                    <a:lnTo>
                      <a:pt x="60" y="39"/>
                    </a:lnTo>
                    <a:lnTo>
                      <a:pt x="60" y="39"/>
                    </a:lnTo>
                    <a:lnTo>
                      <a:pt x="60" y="41"/>
                    </a:lnTo>
                    <a:lnTo>
                      <a:pt x="60" y="41"/>
                    </a:lnTo>
                    <a:lnTo>
                      <a:pt x="60" y="42"/>
                    </a:lnTo>
                    <a:lnTo>
                      <a:pt x="60" y="42"/>
                    </a:lnTo>
                    <a:lnTo>
                      <a:pt x="60" y="42"/>
                    </a:lnTo>
                    <a:lnTo>
                      <a:pt x="60" y="42"/>
                    </a:lnTo>
                    <a:lnTo>
                      <a:pt x="60" y="44"/>
                    </a:lnTo>
                    <a:lnTo>
                      <a:pt x="58" y="46"/>
                    </a:lnTo>
                    <a:lnTo>
                      <a:pt x="58" y="46"/>
                    </a:lnTo>
                    <a:lnTo>
                      <a:pt x="58" y="49"/>
                    </a:lnTo>
                    <a:lnTo>
                      <a:pt x="58" y="51"/>
                    </a:lnTo>
                    <a:lnTo>
                      <a:pt x="58" y="52"/>
                    </a:lnTo>
                    <a:lnTo>
                      <a:pt x="58" y="52"/>
                    </a:lnTo>
                    <a:lnTo>
                      <a:pt x="58" y="52"/>
                    </a:lnTo>
                    <a:lnTo>
                      <a:pt x="58" y="54"/>
                    </a:lnTo>
                    <a:lnTo>
                      <a:pt x="58" y="56"/>
                    </a:lnTo>
                    <a:lnTo>
                      <a:pt x="58" y="59"/>
                    </a:lnTo>
                    <a:lnTo>
                      <a:pt x="58" y="59"/>
                    </a:lnTo>
                    <a:lnTo>
                      <a:pt x="58" y="59"/>
                    </a:lnTo>
                    <a:lnTo>
                      <a:pt x="58" y="61"/>
                    </a:lnTo>
                    <a:lnTo>
                      <a:pt x="58" y="61"/>
                    </a:lnTo>
                    <a:lnTo>
                      <a:pt x="58" y="63"/>
                    </a:lnTo>
                    <a:lnTo>
                      <a:pt x="58" y="64"/>
                    </a:lnTo>
                    <a:lnTo>
                      <a:pt x="56" y="66"/>
                    </a:lnTo>
                    <a:lnTo>
                      <a:pt x="56" y="66"/>
                    </a:lnTo>
                    <a:lnTo>
                      <a:pt x="56" y="66"/>
                    </a:lnTo>
                    <a:lnTo>
                      <a:pt x="22" y="63"/>
                    </a:lnTo>
                    <a:lnTo>
                      <a:pt x="24" y="54"/>
                    </a:lnTo>
                    <a:lnTo>
                      <a:pt x="16" y="54"/>
                    </a:lnTo>
                    <a:lnTo>
                      <a:pt x="17" y="46"/>
                    </a:lnTo>
                    <a:lnTo>
                      <a:pt x="4" y="44"/>
                    </a:lnTo>
                    <a:lnTo>
                      <a:pt x="5" y="35"/>
                    </a:lnTo>
                    <a:lnTo>
                      <a:pt x="0" y="35"/>
                    </a:lnTo>
                    <a:lnTo>
                      <a:pt x="4" y="0"/>
                    </a:lnTo>
                    <a:lnTo>
                      <a:pt x="27" y="3"/>
                    </a:lnTo>
                    <a:lnTo>
                      <a:pt x="33" y="3"/>
                    </a:lnTo>
                    <a:lnTo>
                      <a:pt x="61"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6" name="Freeform 3240"/>
              <p:cNvSpPr>
                <a:spLocks/>
              </p:cNvSpPr>
              <p:nvPr/>
            </p:nvSpPr>
            <p:spPr bwMode="auto">
              <a:xfrm>
                <a:off x="2908" y="962"/>
                <a:ext cx="61" cy="66"/>
              </a:xfrm>
              <a:custGeom>
                <a:avLst/>
                <a:gdLst>
                  <a:gd name="T0" fmla="*/ 61 w 61"/>
                  <a:gd name="T1" fmla="*/ 7 h 66"/>
                  <a:gd name="T2" fmla="*/ 61 w 61"/>
                  <a:gd name="T3" fmla="*/ 8 h 66"/>
                  <a:gd name="T4" fmla="*/ 61 w 61"/>
                  <a:gd name="T5" fmla="*/ 10 h 66"/>
                  <a:gd name="T6" fmla="*/ 61 w 61"/>
                  <a:gd name="T7" fmla="*/ 10 h 66"/>
                  <a:gd name="T8" fmla="*/ 61 w 61"/>
                  <a:gd name="T9" fmla="*/ 12 h 66"/>
                  <a:gd name="T10" fmla="*/ 61 w 61"/>
                  <a:gd name="T11" fmla="*/ 13 h 66"/>
                  <a:gd name="T12" fmla="*/ 61 w 61"/>
                  <a:gd name="T13" fmla="*/ 15 h 66"/>
                  <a:gd name="T14" fmla="*/ 61 w 61"/>
                  <a:gd name="T15" fmla="*/ 18 h 66"/>
                  <a:gd name="T16" fmla="*/ 61 w 61"/>
                  <a:gd name="T17" fmla="*/ 18 h 66"/>
                  <a:gd name="T18" fmla="*/ 61 w 61"/>
                  <a:gd name="T19" fmla="*/ 20 h 66"/>
                  <a:gd name="T20" fmla="*/ 60 w 61"/>
                  <a:gd name="T21" fmla="*/ 27 h 66"/>
                  <a:gd name="T22" fmla="*/ 60 w 61"/>
                  <a:gd name="T23" fmla="*/ 30 h 66"/>
                  <a:gd name="T24" fmla="*/ 60 w 61"/>
                  <a:gd name="T25" fmla="*/ 39 h 66"/>
                  <a:gd name="T26" fmla="*/ 60 w 61"/>
                  <a:gd name="T27" fmla="*/ 39 h 66"/>
                  <a:gd name="T28" fmla="*/ 60 w 61"/>
                  <a:gd name="T29" fmla="*/ 41 h 66"/>
                  <a:gd name="T30" fmla="*/ 60 w 61"/>
                  <a:gd name="T31" fmla="*/ 42 h 66"/>
                  <a:gd name="T32" fmla="*/ 60 w 61"/>
                  <a:gd name="T33" fmla="*/ 42 h 66"/>
                  <a:gd name="T34" fmla="*/ 58 w 61"/>
                  <a:gd name="T35" fmla="*/ 46 h 66"/>
                  <a:gd name="T36" fmla="*/ 58 w 61"/>
                  <a:gd name="T37" fmla="*/ 49 h 66"/>
                  <a:gd name="T38" fmla="*/ 58 w 61"/>
                  <a:gd name="T39" fmla="*/ 52 h 66"/>
                  <a:gd name="T40" fmla="*/ 58 w 61"/>
                  <a:gd name="T41" fmla="*/ 52 h 66"/>
                  <a:gd name="T42" fmla="*/ 58 w 61"/>
                  <a:gd name="T43" fmla="*/ 56 h 66"/>
                  <a:gd name="T44" fmla="*/ 58 w 61"/>
                  <a:gd name="T45" fmla="*/ 59 h 66"/>
                  <a:gd name="T46" fmla="*/ 58 w 61"/>
                  <a:gd name="T47" fmla="*/ 61 h 66"/>
                  <a:gd name="T48" fmla="*/ 58 w 61"/>
                  <a:gd name="T49" fmla="*/ 63 h 66"/>
                  <a:gd name="T50" fmla="*/ 56 w 61"/>
                  <a:gd name="T51" fmla="*/ 66 h 66"/>
                  <a:gd name="T52" fmla="*/ 56 w 61"/>
                  <a:gd name="T53" fmla="*/ 66 h 66"/>
                  <a:gd name="T54" fmla="*/ 24 w 61"/>
                  <a:gd name="T55" fmla="*/ 54 h 66"/>
                  <a:gd name="T56" fmla="*/ 17 w 61"/>
                  <a:gd name="T57" fmla="*/ 46 h 66"/>
                  <a:gd name="T58" fmla="*/ 5 w 61"/>
                  <a:gd name="T59" fmla="*/ 35 h 66"/>
                  <a:gd name="T60" fmla="*/ 4 w 61"/>
                  <a:gd name="T61" fmla="*/ 0 h 66"/>
                  <a:gd name="T62" fmla="*/ 33 w 61"/>
                  <a:gd name="T63"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66">
                    <a:moveTo>
                      <a:pt x="61" y="5"/>
                    </a:moveTo>
                    <a:lnTo>
                      <a:pt x="61" y="7"/>
                    </a:lnTo>
                    <a:lnTo>
                      <a:pt x="61" y="8"/>
                    </a:lnTo>
                    <a:lnTo>
                      <a:pt x="61" y="8"/>
                    </a:lnTo>
                    <a:lnTo>
                      <a:pt x="61" y="10"/>
                    </a:lnTo>
                    <a:lnTo>
                      <a:pt x="61" y="10"/>
                    </a:lnTo>
                    <a:lnTo>
                      <a:pt x="61" y="10"/>
                    </a:lnTo>
                    <a:lnTo>
                      <a:pt x="61" y="10"/>
                    </a:lnTo>
                    <a:lnTo>
                      <a:pt x="61" y="12"/>
                    </a:lnTo>
                    <a:lnTo>
                      <a:pt x="61" y="12"/>
                    </a:lnTo>
                    <a:lnTo>
                      <a:pt x="61" y="12"/>
                    </a:lnTo>
                    <a:lnTo>
                      <a:pt x="61" y="13"/>
                    </a:lnTo>
                    <a:lnTo>
                      <a:pt x="61" y="15"/>
                    </a:lnTo>
                    <a:lnTo>
                      <a:pt x="61" y="15"/>
                    </a:lnTo>
                    <a:lnTo>
                      <a:pt x="61" y="17"/>
                    </a:lnTo>
                    <a:lnTo>
                      <a:pt x="61" y="18"/>
                    </a:lnTo>
                    <a:lnTo>
                      <a:pt x="61" y="18"/>
                    </a:lnTo>
                    <a:lnTo>
                      <a:pt x="61" y="18"/>
                    </a:lnTo>
                    <a:lnTo>
                      <a:pt x="61" y="18"/>
                    </a:lnTo>
                    <a:lnTo>
                      <a:pt x="61" y="20"/>
                    </a:lnTo>
                    <a:lnTo>
                      <a:pt x="60" y="25"/>
                    </a:lnTo>
                    <a:lnTo>
                      <a:pt x="60" y="27"/>
                    </a:lnTo>
                    <a:lnTo>
                      <a:pt x="60" y="30"/>
                    </a:lnTo>
                    <a:lnTo>
                      <a:pt x="60" y="30"/>
                    </a:lnTo>
                    <a:lnTo>
                      <a:pt x="60" y="39"/>
                    </a:lnTo>
                    <a:lnTo>
                      <a:pt x="60" y="39"/>
                    </a:lnTo>
                    <a:lnTo>
                      <a:pt x="60" y="39"/>
                    </a:lnTo>
                    <a:lnTo>
                      <a:pt x="60" y="39"/>
                    </a:lnTo>
                    <a:lnTo>
                      <a:pt x="60" y="41"/>
                    </a:lnTo>
                    <a:lnTo>
                      <a:pt x="60" y="41"/>
                    </a:lnTo>
                    <a:lnTo>
                      <a:pt x="60" y="42"/>
                    </a:lnTo>
                    <a:lnTo>
                      <a:pt x="60" y="42"/>
                    </a:lnTo>
                    <a:lnTo>
                      <a:pt x="60" y="42"/>
                    </a:lnTo>
                    <a:lnTo>
                      <a:pt x="60" y="42"/>
                    </a:lnTo>
                    <a:lnTo>
                      <a:pt x="60" y="44"/>
                    </a:lnTo>
                    <a:lnTo>
                      <a:pt x="58" y="46"/>
                    </a:lnTo>
                    <a:lnTo>
                      <a:pt x="58" y="46"/>
                    </a:lnTo>
                    <a:lnTo>
                      <a:pt x="58" y="49"/>
                    </a:lnTo>
                    <a:lnTo>
                      <a:pt x="58" y="51"/>
                    </a:lnTo>
                    <a:lnTo>
                      <a:pt x="58" y="52"/>
                    </a:lnTo>
                    <a:lnTo>
                      <a:pt x="58" y="52"/>
                    </a:lnTo>
                    <a:lnTo>
                      <a:pt x="58" y="52"/>
                    </a:lnTo>
                    <a:lnTo>
                      <a:pt x="58" y="54"/>
                    </a:lnTo>
                    <a:lnTo>
                      <a:pt x="58" y="56"/>
                    </a:lnTo>
                    <a:lnTo>
                      <a:pt x="58" y="59"/>
                    </a:lnTo>
                    <a:lnTo>
                      <a:pt x="58" y="59"/>
                    </a:lnTo>
                    <a:lnTo>
                      <a:pt x="58" y="59"/>
                    </a:lnTo>
                    <a:lnTo>
                      <a:pt x="58" y="61"/>
                    </a:lnTo>
                    <a:lnTo>
                      <a:pt x="58" y="61"/>
                    </a:lnTo>
                    <a:lnTo>
                      <a:pt x="58" y="63"/>
                    </a:lnTo>
                    <a:lnTo>
                      <a:pt x="58" y="64"/>
                    </a:lnTo>
                    <a:lnTo>
                      <a:pt x="56" y="66"/>
                    </a:lnTo>
                    <a:lnTo>
                      <a:pt x="56" y="66"/>
                    </a:lnTo>
                    <a:lnTo>
                      <a:pt x="56" y="66"/>
                    </a:lnTo>
                    <a:lnTo>
                      <a:pt x="22" y="63"/>
                    </a:lnTo>
                    <a:lnTo>
                      <a:pt x="24" y="54"/>
                    </a:lnTo>
                    <a:lnTo>
                      <a:pt x="16" y="54"/>
                    </a:lnTo>
                    <a:lnTo>
                      <a:pt x="17" y="46"/>
                    </a:lnTo>
                    <a:lnTo>
                      <a:pt x="4" y="44"/>
                    </a:lnTo>
                    <a:lnTo>
                      <a:pt x="5" y="35"/>
                    </a:lnTo>
                    <a:lnTo>
                      <a:pt x="0" y="35"/>
                    </a:lnTo>
                    <a:lnTo>
                      <a:pt x="4" y="0"/>
                    </a:lnTo>
                    <a:lnTo>
                      <a:pt x="27" y="3"/>
                    </a:lnTo>
                    <a:lnTo>
                      <a:pt x="33" y="3"/>
                    </a:lnTo>
                    <a:lnTo>
                      <a:pt x="6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77" name="Freeform 3241"/>
              <p:cNvSpPr>
                <a:spLocks/>
              </p:cNvSpPr>
              <p:nvPr/>
            </p:nvSpPr>
            <p:spPr bwMode="auto">
              <a:xfrm>
                <a:off x="2388" y="1180"/>
                <a:ext cx="53" cy="55"/>
              </a:xfrm>
              <a:custGeom>
                <a:avLst/>
                <a:gdLst>
                  <a:gd name="T0" fmla="*/ 29 w 53"/>
                  <a:gd name="T1" fmla="*/ 50 h 55"/>
                  <a:gd name="T2" fmla="*/ 21 w 53"/>
                  <a:gd name="T3" fmla="*/ 55 h 55"/>
                  <a:gd name="T4" fmla="*/ 17 w 53"/>
                  <a:gd name="T5" fmla="*/ 41 h 55"/>
                  <a:gd name="T6" fmla="*/ 0 w 53"/>
                  <a:gd name="T7" fmla="*/ 26 h 55"/>
                  <a:gd name="T8" fmla="*/ 10 w 53"/>
                  <a:gd name="T9" fmla="*/ 21 h 55"/>
                  <a:gd name="T10" fmla="*/ 12 w 53"/>
                  <a:gd name="T11" fmla="*/ 16 h 55"/>
                  <a:gd name="T12" fmla="*/ 22 w 53"/>
                  <a:gd name="T13" fmla="*/ 11 h 55"/>
                  <a:gd name="T14" fmla="*/ 24 w 53"/>
                  <a:gd name="T15" fmla="*/ 2 h 55"/>
                  <a:gd name="T16" fmla="*/ 36 w 53"/>
                  <a:gd name="T17" fmla="*/ 0 h 55"/>
                  <a:gd name="T18" fmla="*/ 41 w 53"/>
                  <a:gd name="T19" fmla="*/ 0 h 55"/>
                  <a:gd name="T20" fmla="*/ 41 w 53"/>
                  <a:gd name="T21" fmla="*/ 38 h 55"/>
                  <a:gd name="T22" fmla="*/ 53 w 53"/>
                  <a:gd name="T23" fmla="*/ 48 h 55"/>
                  <a:gd name="T24" fmla="*/ 33 w 53"/>
                  <a:gd name="T25" fmla="*/ 44 h 55"/>
                  <a:gd name="T26" fmla="*/ 29 w 53"/>
                  <a:gd name="T2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29" y="50"/>
                    </a:moveTo>
                    <a:lnTo>
                      <a:pt x="21" y="55"/>
                    </a:lnTo>
                    <a:lnTo>
                      <a:pt x="17" y="41"/>
                    </a:lnTo>
                    <a:lnTo>
                      <a:pt x="0" y="26"/>
                    </a:lnTo>
                    <a:lnTo>
                      <a:pt x="10" y="21"/>
                    </a:lnTo>
                    <a:lnTo>
                      <a:pt x="12" y="16"/>
                    </a:lnTo>
                    <a:lnTo>
                      <a:pt x="22" y="11"/>
                    </a:lnTo>
                    <a:lnTo>
                      <a:pt x="24" y="2"/>
                    </a:lnTo>
                    <a:lnTo>
                      <a:pt x="36" y="0"/>
                    </a:lnTo>
                    <a:lnTo>
                      <a:pt x="41" y="0"/>
                    </a:lnTo>
                    <a:lnTo>
                      <a:pt x="41" y="38"/>
                    </a:lnTo>
                    <a:lnTo>
                      <a:pt x="53" y="48"/>
                    </a:lnTo>
                    <a:lnTo>
                      <a:pt x="33" y="44"/>
                    </a:lnTo>
                    <a:lnTo>
                      <a:pt x="29" y="5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8" name="Freeform 3242"/>
              <p:cNvSpPr>
                <a:spLocks/>
              </p:cNvSpPr>
              <p:nvPr/>
            </p:nvSpPr>
            <p:spPr bwMode="auto">
              <a:xfrm>
                <a:off x="2388" y="1180"/>
                <a:ext cx="53" cy="55"/>
              </a:xfrm>
              <a:custGeom>
                <a:avLst/>
                <a:gdLst>
                  <a:gd name="T0" fmla="*/ 29 w 53"/>
                  <a:gd name="T1" fmla="*/ 50 h 55"/>
                  <a:gd name="T2" fmla="*/ 21 w 53"/>
                  <a:gd name="T3" fmla="*/ 55 h 55"/>
                  <a:gd name="T4" fmla="*/ 17 w 53"/>
                  <a:gd name="T5" fmla="*/ 41 h 55"/>
                  <a:gd name="T6" fmla="*/ 0 w 53"/>
                  <a:gd name="T7" fmla="*/ 26 h 55"/>
                  <a:gd name="T8" fmla="*/ 10 w 53"/>
                  <a:gd name="T9" fmla="*/ 21 h 55"/>
                  <a:gd name="T10" fmla="*/ 12 w 53"/>
                  <a:gd name="T11" fmla="*/ 16 h 55"/>
                  <a:gd name="T12" fmla="*/ 22 w 53"/>
                  <a:gd name="T13" fmla="*/ 11 h 55"/>
                  <a:gd name="T14" fmla="*/ 24 w 53"/>
                  <a:gd name="T15" fmla="*/ 2 h 55"/>
                  <a:gd name="T16" fmla="*/ 36 w 53"/>
                  <a:gd name="T17" fmla="*/ 0 h 55"/>
                  <a:gd name="T18" fmla="*/ 41 w 53"/>
                  <a:gd name="T19" fmla="*/ 0 h 55"/>
                  <a:gd name="T20" fmla="*/ 41 w 53"/>
                  <a:gd name="T21" fmla="*/ 38 h 55"/>
                  <a:gd name="T22" fmla="*/ 53 w 53"/>
                  <a:gd name="T23" fmla="*/ 48 h 55"/>
                  <a:gd name="T24" fmla="*/ 33 w 53"/>
                  <a:gd name="T25" fmla="*/ 44 h 55"/>
                  <a:gd name="T26" fmla="*/ 29 w 53"/>
                  <a:gd name="T2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29" y="50"/>
                    </a:moveTo>
                    <a:lnTo>
                      <a:pt x="21" y="55"/>
                    </a:lnTo>
                    <a:lnTo>
                      <a:pt x="17" y="41"/>
                    </a:lnTo>
                    <a:lnTo>
                      <a:pt x="0" y="26"/>
                    </a:lnTo>
                    <a:lnTo>
                      <a:pt x="10" y="21"/>
                    </a:lnTo>
                    <a:lnTo>
                      <a:pt x="12" y="16"/>
                    </a:lnTo>
                    <a:lnTo>
                      <a:pt x="22" y="11"/>
                    </a:lnTo>
                    <a:lnTo>
                      <a:pt x="24" y="2"/>
                    </a:lnTo>
                    <a:lnTo>
                      <a:pt x="36" y="0"/>
                    </a:lnTo>
                    <a:lnTo>
                      <a:pt x="41" y="0"/>
                    </a:lnTo>
                    <a:lnTo>
                      <a:pt x="41" y="38"/>
                    </a:lnTo>
                    <a:lnTo>
                      <a:pt x="53" y="48"/>
                    </a:lnTo>
                    <a:lnTo>
                      <a:pt x="33" y="44"/>
                    </a:lnTo>
                    <a:lnTo>
                      <a:pt x="29" y="5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79" name="Freeform 3243"/>
              <p:cNvSpPr>
                <a:spLocks/>
              </p:cNvSpPr>
              <p:nvPr/>
            </p:nvSpPr>
            <p:spPr bwMode="auto">
              <a:xfrm>
                <a:off x="2563" y="1216"/>
                <a:ext cx="85" cy="93"/>
              </a:xfrm>
              <a:custGeom>
                <a:avLst/>
                <a:gdLst>
                  <a:gd name="T0" fmla="*/ 83 w 85"/>
                  <a:gd name="T1" fmla="*/ 22 h 93"/>
                  <a:gd name="T2" fmla="*/ 79 w 85"/>
                  <a:gd name="T3" fmla="*/ 49 h 93"/>
                  <a:gd name="T4" fmla="*/ 81 w 85"/>
                  <a:gd name="T5" fmla="*/ 56 h 93"/>
                  <a:gd name="T6" fmla="*/ 64 w 85"/>
                  <a:gd name="T7" fmla="*/ 56 h 93"/>
                  <a:gd name="T8" fmla="*/ 62 w 85"/>
                  <a:gd name="T9" fmla="*/ 63 h 93"/>
                  <a:gd name="T10" fmla="*/ 59 w 85"/>
                  <a:gd name="T11" fmla="*/ 63 h 93"/>
                  <a:gd name="T12" fmla="*/ 57 w 85"/>
                  <a:gd name="T13" fmla="*/ 68 h 93"/>
                  <a:gd name="T14" fmla="*/ 47 w 85"/>
                  <a:gd name="T15" fmla="*/ 66 h 93"/>
                  <a:gd name="T16" fmla="*/ 34 w 85"/>
                  <a:gd name="T17" fmla="*/ 75 h 93"/>
                  <a:gd name="T18" fmla="*/ 29 w 85"/>
                  <a:gd name="T19" fmla="*/ 85 h 93"/>
                  <a:gd name="T20" fmla="*/ 24 w 85"/>
                  <a:gd name="T21" fmla="*/ 85 h 93"/>
                  <a:gd name="T22" fmla="*/ 24 w 85"/>
                  <a:gd name="T23" fmla="*/ 93 h 93"/>
                  <a:gd name="T24" fmla="*/ 17 w 85"/>
                  <a:gd name="T25" fmla="*/ 93 h 93"/>
                  <a:gd name="T26" fmla="*/ 17 w 85"/>
                  <a:gd name="T27" fmla="*/ 91 h 93"/>
                  <a:gd name="T28" fmla="*/ 0 w 85"/>
                  <a:gd name="T29" fmla="*/ 90 h 93"/>
                  <a:gd name="T30" fmla="*/ 3 w 85"/>
                  <a:gd name="T31" fmla="*/ 71 h 93"/>
                  <a:gd name="T32" fmla="*/ 10 w 85"/>
                  <a:gd name="T33" fmla="*/ 73 h 93"/>
                  <a:gd name="T34" fmla="*/ 13 w 85"/>
                  <a:gd name="T35" fmla="*/ 56 h 93"/>
                  <a:gd name="T36" fmla="*/ 20 w 85"/>
                  <a:gd name="T37" fmla="*/ 58 h 93"/>
                  <a:gd name="T38" fmla="*/ 22 w 85"/>
                  <a:gd name="T39" fmla="*/ 52 h 93"/>
                  <a:gd name="T40" fmla="*/ 29 w 85"/>
                  <a:gd name="T41" fmla="*/ 54 h 93"/>
                  <a:gd name="T42" fmla="*/ 30 w 85"/>
                  <a:gd name="T43" fmla="*/ 49 h 93"/>
                  <a:gd name="T44" fmla="*/ 37 w 85"/>
                  <a:gd name="T45" fmla="*/ 51 h 93"/>
                  <a:gd name="T46" fmla="*/ 39 w 85"/>
                  <a:gd name="T47" fmla="*/ 34 h 93"/>
                  <a:gd name="T48" fmla="*/ 42 w 85"/>
                  <a:gd name="T49" fmla="*/ 25 h 93"/>
                  <a:gd name="T50" fmla="*/ 44 w 85"/>
                  <a:gd name="T51" fmla="*/ 25 h 93"/>
                  <a:gd name="T52" fmla="*/ 46 w 85"/>
                  <a:gd name="T53" fmla="*/ 17 h 93"/>
                  <a:gd name="T54" fmla="*/ 51 w 85"/>
                  <a:gd name="T55" fmla="*/ 17 h 93"/>
                  <a:gd name="T56" fmla="*/ 52 w 85"/>
                  <a:gd name="T57" fmla="*/ 8 h 93"/>
                  <a:gd name="T58" fmla="*/ 54 w 85"/>
                  <a:gd name="T59" fmla="*/ 0 h 93"/>
                  <a:gd name="T60" fmla="*/ 85 w 85"/>
                  <a:gd name="T61" fmla="*/ 5 h 93"/>
                  <a:gd name="T62" fmla="*/ 83 w 85"/>
                  <a:gd name="T63" fmla="*/ 2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93">
                    <a:moveTo>
                      <a:pt x="83" y="22"/>
                    </a:moveTo>
                    <a:lnTo>
                      <a:pt x="79" y="49"/>
                    </a:lnTo>
                    <a:lnTo>
                      <a:pt x="81" y="56"/>
                    </a:lnTo>
                    <a:lnTo>
                      <a:pt x="64" y="56"/>
                    </a:lnTo>
                    <a:lnTo>
                      <a:pt x="62" y="63"/>
                    </a:lnTo>
                    <a:lnTo>
                      <a:pt x="59" y="63"/>
                    </a:lnTo>
                    <a:lnTo>
                      <a:pt x="57" y="68"/>
                    </a:lnTo>
                    <a:lnTo>
                      <a:pt x="47" y="66"/>
                    </a:lnTo>
                    <a:lnTo>
                      <a:pt x="34" y="75"/>
                    </a:lnTo>
                    <a:lnTo>
                      <a:pt x="29" y="85"/>
                    </a:lnTo>
                    <a:lnTo>
                      <a:pt x="24" y="85"/>
                    </a:lnTo>
                    <a:lnTo>
                      <a:pt x="24" y="93"/>
                    </a:lnTo>
                    <a:lnTo>
                      <a:pt x="17" y="93"/>
                    </a:lnTo>
                    <a:lnTo>
                      <a:pt x="17" y="91"/>
                    </a:lnTo>
                    <a:lnTo>
                      <a:pt x="0" y="90"/>
                    </a:lnTo>
                    <a:lnTo>
                      <a:pt x="3" y="71"/>
                    </a:lnTo>
                    <a:lnTo>
                      <a:pt x="10" y="73"/>
                    </a:lnTo>
                    <a:lnTo>
                      <a:pt x="13" y="56"/>
                    </a:lnTo>
                    <a:lnTo>
                      <a:pt x="20" y="58"/>
                    </a:lnTo>
                    <a:lnTo>
                      <a:pt x="22" y="52"/>
                    </a:lnTo>
                    <a:lnTo>
                      <a:pt x="29" y="54"/>
                    </a:lnTo>
                    <a:lnTo>
                      <a:pt x="30" y="49"/>
                    </a:lnTo>
                    <a:lnTo>
                      <a:pt x="37" y="51"/>
                    </a:lnTo>
                    <a:lnTo>
                      <a:pt x="39" y="34"/>
                    </a:lnTo>
                    <a:lnTo>
                      <a:pt x="42" y="25"/>
                    </a:lnTo>
                    <a:lnTo>
                      <a:pt x="44" y="25"/>
                    </a:lnTo>
                    <a:lnTo>
                      <a:pt x="46" y="17"/>
                    </a:lnTo>
                    <a:lnTo>
                      <a:pt x="51" y="17"/>
                    </a:lnTo>
                    <a:lnTo>
                      <a:pt x="52" y="8"/>
                    </a:lnTo>
                    <a:lnTo>
                      <a:pt x="54" y="0"/>
                    </a:lnTo>
                    <a:lnTo>
                      <a:pt x="85" y="5"/>
                    </a:lnTo>
                    <a:lnTo>
                      <a:pt x="83"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0" name="Freeform 3244"/>
              <p:cNvSpPr>
                <a:spLocks/>
              </p:cNvSpPr>
              <p:nvPr/>
            </p:nvSpPr>
            <p:spPr bwMode="auto">
              <a:xfrm>
                <a:off x="2563" y="1216"/>
                <a:ext cx="85" cy="93"/>
              </a:xfrm>
              <a:custGeom>
                <a:avLst/>
                <a:gdLst>
                  <a:gd name="T0" fmla="*/ 83 w 85"/>
                  <a:gd name="T1" fmla="*/ 22 h 93"/>
                  <a:gd name="T2" fmla="*/ 79 w 85"/>
                  <a:gd name="T3" fmla="*/ 49 h 93"/>
                  <a:gd name="T4" fmla="*/ 81 w 85"/>
                  <a:gd name="T5" fmla="*/ 56 h 93"/>
                  <a:gd name="T6" fmla="*/ 64 w 85"/>
                  <a:gd name="T7" fmla="*/ 56 h 93"/>
                  <a:gd name="T8" fmla="*/ 62 w 85"/>
                  <a:gd name="T9" fmla="*/ 63 h 93"/>
                  <a:gd name="T10" fmla="*/ 59 w 85"/>
                  <a:gd name="T11" fmla="*/ 63 h 93"/>
                  <a:gd name="T12" fmla="*/ 57 w 85"/>
                  <a:gd name="T13" fmla="*/ 68 h 93"/>
                  <a:gd name="T14" fmla="*/ 47 w 85"/>
                  <a:gd name="T15" fmla="*/ 66 h 93"/>
                  <a:gd name="T16" fmla="*/ 34 w 85"/>
                  <a:gd name="T17" fmla="*/ 75 h 93"/>
                  <a:gd name="T18" fmla="*/ 29 w 85"/>
                  <a:gd name="T19" fmla="*/ 85 h 93"/>
                  <a:gd name="T20" fmla="*/ 24 w 85"/>
                  <a:gd name="T21" fmla="*/ 85 h 93"/>
                  <a:gd name="T22" fmla="*/ 24 w 85"/>
                  <a:gd name="T23" fmla="*/ 93 h 93"/>
                  <a:gd name="T24" fmla="*/ 17 w 85"/>
                  <a:gd name="T25" fmla="*/ 93 h 93"/>
                  <a:gd name="T26" fmla="*/ 17 w 85"/>
                  <a:gd name="T27" fmla="*/ 91 h 93"/>
                  <a:gd name="T28" fmla="*/ 0 w 85"/>
                  <a:gd name="T29" fmla="*/ 90 h 93"/>
                  <a:gd name="T30" fmla="*/ 3 w 85"/>
                  <a:gd name="T31" fmla="*/ 71 h 93"/>
                  <a:gd name="T32" fmla="*/ 10 w 85"/>
                  <a:gd name="T33" fmla="*/ 73 h 93"/>
                  <a:gd name="T34" fmla="*/ 13 w 85"/>
                  <a:gd name="T35" fmla="*/ 56 h 93"/>
                  <a:gd name="T36" fmla="*/ 20 w 85"/>
                  <a:gd name="T37" fmla="*/ 58 h 93"/>
                  <a:gd name="T38" fmla="*/ 22 w 85"/>
                  <a:gd name="T39" fmla="*/ 52 h 93"/>
                  <a:gd name="T40" fmla="*/ 29 w 85"/>
                  <a:gd name="T41" fmla="*/ 54 h 93"/>
                  <a:gd name="T42" fmla="*/ 30 w 85"/>
                  <a:gd name="T43" fmla="*/ 49 h 93"/>
                  <a:gd name="T44" fmla="*/ 37 w 85"/>
                  <a:gd name="T45" fmla="*/ 51 h 93"/>
                  <a:gd name="T46" fmla="*/ 39 w 85"/>
                  <a:gd name="T47" fmla="*/ 34 h 93"/>
                  <a:gd name="T48" fmla="*/ 42 w 85"/>
                  <a:gd name="T49" fmla="*/ 25 h 93"/>
                  <a:gd name="T50" fmla="*/ 44 w 85"/>
                  <a:gd name="T51" fmla="*/ 25 h 93"/>
                  <a:gd name="T52" fmla="*/ 46 w 85"/>
                  <a:gd name="T53" fmla="*/ 17 h 93"/>
                  <a:gd name="T54" fmla="*/ 51 w 85"/>
                  <a:gd name="T55" fmla="*/ 17 h 93"/>
                  <a:gd name="T56" fmla="*/ 52 w 85"/>
                  <a:gd name="T57" fmla="*/ 8 h 93"/>
                  <a:gd name="T58" fmla="*/ 54 w 85"/>
                  <a:gd name="T59" fmla="*/ 0 h 93"/>
                  <a:gd name="T60" fmla="*/ 85 w 85"/>
                  <a:gd name="T61" fmla="*/ 5 h 93"/>
                  <a:gd name="T62" fmla="*/ 83 w 85"/>
                  <a:gd name="T63" fmla="*/ 2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93">
                    <a:moveTo>
                      <a:pt x="83" y="22"/>
                    </a:moveTo>
                    <a:lnTo>
                      <a:pt x="79" y="49"/>
                    </a:lnTo>
                    <a:lnTo>
                      <a:pt x="81" y="56"/>
                    </a:lnTo>
                    <a:lnTo>
                      <a:pt x="64" y="56"/>
                    </a:lnTo>
                    <a:lnTo>
                      <a:pt x="62" y="63"/>
                    </a:lnTo>
                    <a:lnTo>
                      <a:pt x="59" y="63"/>
                    </a:lnTo>
                    <a:lnTo>
                      <a:pt x="57" y="68"/>
                    </a:lnTo>
                    <a:lnTo>
                      <a:pt x="47" y="66"/>
                    </a:lnTo>
                    <a:lnTo>
                      <a:pt x="34" y="75"/>
                    </a:lnTo>
                    <a:lnTo>
                      <a:pt x="29" y="85"/>
                    </a:lnTo>
                    <a:lnTo>
                      <a:pt x="24" y="85"/>
                    </a:lnTo>
                    <a:lnTo>
                      <a:pt x="24" y="93"/>
                    </a:lnTo>
                    <a:lnTo>
                      <a:pt x="17" y="93"/>
                    </a:lnTo>
                    <a:lnTo>
                      <a:pt x="17" y="91"/>
                    </a:lnTo>
                    <a:lnTo>
                      <a:pt x="0" y="90"/>
                    </a:lnTo>
                    <a:lnTo>
                      <a:pt x="3" y="71"/>
                    </a:lnTo>
                    <a:lnTo>
                      <a:pt x="10" y="73"/>
                    </a:lnTo>
                    <a:lnTo>
                      <a:pt x="13" y="56"/>
                    </a:lnTo>
                    <a:lnTo>
                      <a:pt x="20" y="58"/>
                    </a:lnTo>
                    <a:lnTo>
                      <a:pt x="22" y="52"/>
                    </a:lnTo>
                    <a:lnTo>
                      <a:pt x="29" y="54"/>
                    </a:lnTo>
                    <a:lnTo>
                      <a:pt x="30" y="49"/>
                    </a:lnTo>
                    <a:lnTo>
                      <a:pt x="37" y="51"/>
                    </a:lnTo>
                    <a:lnTo>
                      <a:pt x="39" y="34"/>
                    </a:lnTo>
                    <a:lnTo>
                      <a:pt x="42" y="25"/>
                    </a:lnTo>
                    <a:lnTo>
                      <a:pt x="44" y="25"/>
                    </a:lnTo>
                    <a:lnTo>
                      <a:pt x="46" y="17"/>
                    </a:lnTo>
                    <a:lnTo>
                      <a:pt x="51" y="17"/>
                    </a:lnTo>
                    <a:lnTo>
                      <a:pt x="52" y="8"/>
                    </a:lnTo>
                    <a:lnTo>
                      <a:pt x="54" y="0"/>
                    </a:lnTo>
                    <a:lnTo>
                      <a:pt x="85" y="5"/>
                    </a:lnTo>
                    <a:lnTo>
                      <a:pt x="83"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81" name="Freeform 3245"/>
              <p:cNvSpPr>
                <a:spLocks/>
              </p:cNvSpPr>
              <p:nvPr/>
            </p:nvSpPr>
            <p:spPr bwMode="auto">
              <a:xfrm>
                <a:off x="2553" y="1199"/>
                <a:ext cx="62" cy="107"/>
              </a:xfrm>
              <a:custGeom>
                <a:avLst/>
                <a:gdLst>
                  <a:gd name="T0" fmla="*/ 56 w 62"/>
                  <a:gd name="T1" fmla="*/ 34 h 107"/>
                  <a:gd name="T2" fmla="*/ 54 w 62"/>
                  <a:gd name="T3" fmla="*/ 42 h 107"/>
                  <a:gd name="T4" fmla="*/ 52 w 62"/>
                  <a:gd name="T5" fmla="*/ 42 h 107"/>
                  <a:gd name="T6" fmla="*/ 49 w 62"/>
                  <a:gd name="T7" fmla="*/ 51 h 107"/>
                  <a:gd name="T8" fmla="*/ 47 w 62"/>
                  <a:gd name="T9" fmla="*/ 68 h 107"/>
                  <a:gd name="T10" fmla="*/ 40 w 62"/>
                  <a:gd name="T11" fmla="*/ 66 h 107"/>
                  <a:gd name="T12" fmla="*/ 39 w 62"/>
                  <a:gd name="T13" fmla="*/ 71 h 107"/>
                  <a:gd name="T14" fmla="*/ 32 w 62"/>
                  <a:gd name="T15" fmla="*/ 69 h 107"/>
                  <a:gd name="T16" fmla="*/ 30 w 62"/>
                  <a:gd name="T17" fmla="*/ 75 h 107"/>
                  <a:gd name="T18" fmla="*/ 23 w 62"/>
                  <a:gd name="T19" fmla="*/ 73 h 107"/>
                  <a:gd name="T20" fmla="*/ 20 w 62"/>
                  <a:gd name="T21" fmla="*/ 90 h 107"/>
                  <a:gd name="T22" fmla="*/ 13 w 62"/>
                  <a:gd name="T23" fmla="*/ 88 h 107"/>
                  <a:gd name="T24" fmla="*/ 10 w 62"/>
                  <a:gd name="T25" fmla="*/ 107 h 107"/>
                  <a:gd name="T26" fmla="*/ 0 w 62"/>
                  <a:gd name="T27" fmla="*/ 105 h 107"/>
                  <a:gd name="T28" fmla="*/ 10 w 62"/>
                  <a:gd name="T29" fmla="*/ 44 h 107"/>
                  <a:gd name="T30" fmla="*/ 5 w 62"/>
                  <a:gd name="T31" fmla="*/ 44 h 107"/>
                  <a:gd name="T32" fmla="*/ 12 w 62"/>
                  <a:gd name="T33" fmla="*/ 3 h 107"/>
                  <a:gd name="T34" fmla="*/ 12 w 62"/>
                  <a:gd name="T35" fmla="*/ 0 h 107"/>
                  <a:gd name="T36" fmla="*/ 50 w 62"/>
                  <a:gd name="T37" fmla="*/ 7 h 107"/>
                  <a:gd name="T38" fmla="*/ 50 w 62"/>
                  <a:gd name="T39" fmla="*/ 24 h 107"/>
                  <a:gd name="T40" fmla="*/ 62 w 62"/>
                  <a:gd name="T41" fmla="*/ 25 h 107"/>
                  <a:gd name="T42" fmla="*/ 61 w 62"/>
                  <a:gd name="T43" fmla="*/ 34 h 107"/>
                  <a:gd name="T44" fmla="*/ 56 w 62"/>
                  <a:gd name="T45"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107">
                    <a:moveTo>
                      <a:pt x="56" y="34"/>
                    </a:moveTo>
                    <a:lnTo>
                      <a:pt x="54" y="42"/>
                    </a:lnTo>
                    <a:lnTo>
                      <a:pt x="52" y="42"/>
                    </a:lnTo>
                    <a:lnTo>
                      <a:pt x="49" y="51"/>
                    </a:lnTo>
                    <a:lnTo>
                      <a:pt x="47" y="68"/>
                    </a:lnTo>
                    <a:lnTo>
                      <a:pt x="40" y="66"/>
                    </a:lnTo>
                    <a:lnTo>
                      <a:pt x="39" y="71"/>
                    </a:lnTo>
                    <a:lnTo>
                      <a:pt x="32" y="69"/>
                    </a:lnTo>
                    <a:lnTo>
                      <a:pt x="30" y="75"/>
                    </a:lnTo>
                    <a:lnTo>
                      <a:pt x="23" y="73"/>
                    </a:lnTo>
                    <a:lnTo>
                      <a:pt x="20" y="90"/>
                    </a:lnTo>
                    <a:lnTo>
                      <a:pt x="13" y="88"/>
                    </a:lnTo>
                    <a:lnTo>
                      <a:pt x="10" y="107"/>
                    </a:lnTo>
                    <a:lnTo>
                      <a:pt x="0" y="105"/>
                    </a:lnTo>
                    <a:lnTo>
                      <a:pt x="10" y="44"/>
                    </a:lnTo>
                    <a:lnTo>
                      <a:pt x="5" y="44"/>
                    </a:lnTo>
                    <a:lnTo>
                      <a:pt x="12" y="3"/>
                    </a:lnTo>
                    <a:lnTo>
                      <a:pt x="12" y="0"/>
                    </a:lnTo>
                    <a:lnTo>
                      <a:pt x="50" y="7"/>
                    </a:lnTo>
                    <a:lnTo>
                      <a:pt x="50" y="24"/>
                    </a:lnTo>
                    <a:lnTo>
                      <a:pt x="62" y="25"/>
                    </a:lnTo>
                    <a:lnTo>
                      <a:pt x="61" y="34"/>
                    </a:lnTo>
                    <a:lnTo>
                      <a:pt x="56"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2" name="Freeform 3246"/>
              <p:cNvSpPr>
                <a:spLocks/>
              </p:cNvSpPr>
              <p:nvPr/>
            </p:nvSpPr>
            <p:spPr bwMode="auto">
              <a:xfrm>
                <a:off x="2553" y="1199"/>
                <a:ext cx="62" cy="107"/>
              </a:xfrm>
              <a:custGeom>
                <a:avLst/>
                <a:gdLst>
                  <a:gd name="T0" fmla="*/ 56 w 62"/>
                  <a:gd name="T1" fmla="*/ 34 h 107"/>
                  <a:gd name="T2" fmla="*/ 54 w 62"/>
                  <a:gd name="T3" fmla="*/ 42 h 107"/>
                  <a:gd name="T4" fmla="*/ 52 w 62"/>
                  <a:gd name="T5" fmla="*/ 42 h 107"/>
                  <a:gd name="T6" fmla="*/ 49 w 62"/>
                  <a:gd name="T7" fmla="*/ 51 h 107"/>
                  <a:gd name="T8" fmla="*/ 47 w 62"/>
                  <a:gd name="T9" fmla="*/ 68 h 107"/>
                  <a:gd name="T10" fmla="*/ 40 w 62"/>
                  <a:gd name="T11" fmla="*/ 66 h 107"/>
                  <a:gd name="T12" fmla="*/ 39 w 62"/>
                  <a:gd name="T13" fmla="*/ 71 h 107"/>
                  <a:gd name="T14" fmla="*/ 32 w 62"/>
                  <a:gd name="T15" fmla="*/ 69 h 107"/>
                  <a:gd name="T16" fmla="*/ 30 w 62"/>
                  <a:gd name="T17" fmla="*/ 75 h 107"/>
                  <a:gd name="T18" fmla="*/ 23 w 62"/>
                  <a:gd name="T19" fmla="*/ 73 h 107"/>
                  <a:gd name="T20" fmla="*/ 20 w 62"/>
                  <a:gd name="T21" fmla="*/ 90 h 107"/>
                  <a:gd name="T22" fmla="*/ 13 w 62"/>
                  <a:gd name="T23" fmla="*/ 88 h 107"/>
                  <a:gd name="T24" fmla="*/ 10 w 62"/>
                  <a:gd name="T25" fmla="*/ 107 h 107"/>
                  <a:gd name="T26" fmla="*/ 0 w 62"/>
                  <a:gd name="T27" fmla="*/ 105 h 107"/>
                  <a:gd name="T28" fmla="*/ 10 w 62"/>
                  <a:gd name="T29" fmla="*/ 44 h 107"/>
                  <a:gd name="T30" fmla="*/ 5 w 62"/>
                  <a:gd name="T31" fmla="*/ 44 h 107"/>
                  <a:gd name="T32" fmla="*/ 12 w 62"/>
                  <a:gd name="T33" fmla="*/ 3 h 107"/>
                  <a:gd name="T34" fmla="*/ 12 w 62"/>
                  <a:gd name="T35" fmla="*/ 0 h 107"/>
                  <a:gd name="T36" fmla="*/ 50 w 62"/>
                  <a:gd name="T37" fmla="*/ 7 h 107"/>
                  <a:gd name="T38" fmla="*/ 50 w 62"/>
                  <a:gd name="T39" fmla="*/ 24 h 107"/>
                  <a:gd name="T40" fmla="*/ 62 w 62"/>
                  <a:gd name="T41" fmla="*/ 25 h 107"/>
                  <a:gd name="T42" fmla="*/ 61 w 62"/>
                  <a:gd name="T43" fmla="*/ 34 h 107"/>
                  <a:gd name="T44" fmla="*/ 56 w 62"/>
                  <a:gd name="T45"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107">
                    <a:moveTo>
                      <a:pt x="56" y="34"/>
                    </a:moveTo>
                    <a:lnTo>
                      <a:pt x="54" y="42"/>
                    </a:lnTo>
                    <a:lnTo>
                      <a:pt x="52" y="42"/>
                    </a:lnTo>
                    <a:lnTo>
                      <a:pt x="49" y="51"/>
                    </a:lnTo>
                    <a:lnTo>
                      <a:pt x="47" y="68"/>
                    </a:lnTo>
                    <a:lnTo>
                      <a:pt x="40" y="66"/>
                    </a:lnTo>
                    <a:lnTo>
                      <a:pt x="39" y="71"/>
                    </a:lnTo>
                    <a:lnTo>
                      <a:pt x="32" y="69"/>
                    </a:lnTo>
                    <a:lnTo>
                      <a:pt x="30" y="75"/>
                    </a:lnTo>
                    <a:lnTo>
                      <a:pt x="23" y="73"/>
                    </a:lnTo>
                    <a:lnTo>
                      <a:pt x="20" y="90"/>
                    </a:lnTo>
                    <a:lnTo>
                      <a:pt x="13" y="88"/>
                    </a:lnTo>
                    <a:lnTo>
                      <a:pt x="10" y="107"/>
                    </a:lnTo>
                    <a:lnTo>
                      <a:pt x="0" y="105"/>
                    </a:lnTo>
                    <a:lnTo>
                      <a:pt x="10" y="44"/>
                    </a:lnTo>
                    <a:lnTo>
                      <a:pt x="5" y="44"/>
                    </a:lnTo>
                    <a:lnTo>
                      <a:pt x="12" y="3"/>
                    </a:lnTo>
                    <a:lnTo>
                      <a:pt x="12" y="0"/>
                    </a:lnTo>
                    <a:lnTo>
                      <a:pt x="50" y="7"/>
                    </a:lnTo>
                    <a:lnTo>
                      <a:pt x="50" y="24"/>
                    </a:lnTo>
                    <a:lnTo>
                      <a:pt x="62" y="25"/>
                    </a:lnTo>
                    <a:lnTo>
                      <a:pt x="61" y="34"/>
                    </a:lnTo>
                    <a:lnTo>
                      <a:pt x="56"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83" name="Freeform 3247"/>
              <p:cNvSpPr>
                <a:spLocks/>
              </p:cNvSpPr>
              <p:nvPr/>
            </p:nvSpPr>
            <p:spPr bwMode="auto">
              <a:xfrm>
                <a:off x="2431" y="984"/>
                <a:ext cx="95" cy="73"/>
              </a:xfrm>
              <a:custGeom>
                <a:avLst/>
                <a:gdLst>
                  <a:gd name="T0" fmla="*/ 61 w 95"/>
                  <a:gd name="T1" fmla="*/ 19 h 73"/>
                  <a:gd name="T2" fmla="*/ 61 w 95"/>
                  <a:gd name="T3" fmla="*/ 25 h 73"/>
                  <a:gd name="T4" fmla="*/ 95 w 95"/>
                  <a:gd name="T5" fmla="*/ 30 h 73"/>
                  <a:gd name="T6" fmla="*/ 89 w 95"/>
                  <a:gd name="T7" fmla="*/ 59 h 73"/>
                  <a:gd name="T8" fmla="*/ 74 w 95"/>
                  <a:gd name="T9" fmla="*/ 56 h 73"/>
                  <a:gd name="T10" fmla="*/ 73 w 95"/>
                  <a:gd name="T11" fmla="*/ 64 h 73"/>
                  <a:gd name="T12" fmla="*/ 57 w 95"/>
                  <a:gd name="T13" fmla="*/ 63 h 73"/>
                  <a:gd name="T14" fmla="*/ 56 w 95"/>
                  <a:gd name="T15" fmla="*/ 73 h 73"/>
                  <a:gd name="T16" fmla="*/ 49 w 95"/>
                  <a:gd name="T17" fmla="*/ 71 h 73"/>
                  <a:gd name="T18" fmla="*/ 35 w 95"/>
                  <a:gd name="T19" fmla="*/ 69 h 73"/>
                  <a:gd name="T20" fmla="*/ 20 w 95"/>
                  <a:gd name="T21" fmla="*/ 52 h 73"/>
                  <a:gd name="T22" fmla="*/ 5 w 95"/>
                  <a:gd name="T23" fmla="*/ 52 h 73"/>
                  <a:gd name="T24" fmla="*/ 0 w 95"/>
                  <a:gd name="T25" fmla="*/ 44 h 73"/>
                  <a:gd name="T26" fmla="*/ 3 w 95"/>
                  <a:gd name="T27" fmla="*/ 30 h 73"/>
                  <a:gd name="T28" fmla="*/ 1 w 95"/>
                  <a:gd name="T29" fmla="*/ 17 h 73"/>
                  <a:gd name="T30" fmla="*/ 6 w 95"/>
                  <a:gd name="T31" fmla="*/ 17 h 73"/>
                  <a:gd name="T32" fmla="*/ 1 w 95"/>
                  <a:gd name="T33" fmla="*/ 0 h 73"/>
                  <a:gd name="T34" fmla="*/ 51 w 95"/>
                  <a:gd name="T35" fmla="*/ 8 h 73"/>
                  <a:gd name="T36" fmla="*/ 51 w 95"/>
                  <a:gd name="T37" fmla="*/ 12 h 73"/>
                  <a:gd name="T38" fmla="*/ 57 w 95"/>
                  <a:gd name="T39" fmla="*/ 13 h 73"/>
                  <a:gd name="T40" fmla="*/ 61 w 95"/>
                  <a:gd name="T41"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73">
                    <a:moveTo>
                      <a:pt x="61" y="19"/>
                    </a:moveTo>
                    <a:lnTo>
                      <a:pt x="61" y="25"/>
                    </a:lnTo>
                    <a:lnTo>
                      <a:pt x="95" y="30"/>
                    </a:lnTo>
                    <a:lnTo>
                      <a:pt x="89" y="59"/>
                    </a:lnTo>
                    <a:lnTo>
                      <a:pt x="74" y="56"/>
                    </a:lnTo>
                    <a:lnTo>
                      <a:pt x="73" y="64"/>
                    </a:lnTo>
                    <a:lnTo>
                      <a:pt x="57" y="63"/>
                    </a:lnTo>
                    <a:lnTo>
                      <a:pt x="56" y="73"/>
                    </a:lnTo>
                    <a:lnTo>
                      <a:pt x="49" y="71"/>
                    </a:lnTo>
                    <a:lnTo>
                      <a:pt x="35" y="69"/>
                    </a:lnTo>
                    <a:lnTo>
                      <a:pt x="20" y="52"/>
                    </a:lnTo>
                    <a:lnTo>
                      <a:pt x="5" y="52"/>
                    </a:lnTo>
                    <a:lnTo>
                      <a:pt x="0" y="44"/>
                    </a:lnTo>
                    <a:lnTo>
                      <a:pt x="3" y="30"/>
                    </a:lnTo>
                    <a:lnTo>
                      <a:pt x="1" y="17"/>
                    </a:lnTo>
                    <a:lnTo>
                      <a:pt x="6" y="17"/>
                    </a:lnTo>
                    <a:lnTo>
                      <a:pt x="1" y="0"/>
                    </a:lnTo>
                    <a:lnTo>
                      <a:pt x="51" y="8"/>
                    </a:lnTo>
                    <a:lnTo>
                      <a:pt x="51" y="12"/>
                    </a:lnTo>
                    <a:lnTo>
                      <a:pt x="57" y="13"/>
                    </a:lnTo>
                    <a:lnTo>
                      <a:pt x="61"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4" name="Freeform 3248"/>
              <p:cNvSpPr>
                <a:spLocks/>
              </p:cNvSpPr>
              <p:nvPr/>
            </p:nvSpPr>
            <p:spPr bwMode="auto">
              <a:xfrm>
                <a:off x="2431" y="984"/>
                <a:ext cx="95" cy="73"/>
              </a:xfrm>
              <a:custGeom>
                <a:avLst/>
                <a:gdLst>
                  <a:gd name="T0" fmla="*/ 61 w 95"/>
                  <a:gd name="T1" fmla="*/ 19 h 73"/>
                  <a:gd name="T2" fmla="*/ 61 w 95"/>
                  <a:gd name="T3" fmla="*/ 25 h 73"/>
                  <a:gd name="T4" fmla="*/ 95 w 95"/>
                  <a:gd name="T5" fmla="*/ 30 h 73"/>
                  <a:gd name="T6" fmla="*/ 89 w 95"/>
                  <a:gd name="T7" fmla="*/ 59 h 73"/>
                  <a:gd name="T8" fmla="*/ 74 w 95"/>
                  <a:gd name="T9" fmla="*/ 56 h 73"/>
                  <a:gd name="T10" fmla="*/ 73 w 95"/>
                  <a:gd name="T11" fmla="*/ 64 h 73"/>
                  <a:gd name="T12" fmla="*/ 57 w 95"/>
                  <a:gd name="T13" fmla="*/ 63 h 73"/>
                  <a:gd name="T14" fmla="*/ 56 w 95"/>
                  <a:gd name="T15" fmla="*/ 73 h 73"/>
                  <a:gd name="T16" fmla="*/ 49 w 95"/>
                  <a:gd name="T17" fmla="*/ 71 h 73"/>
                  <a:gd name="T18" fmla="*/ 35 w 95"/>
                  <a:gd name="T19" fmla="*/ 69 h 73"/>
                  <a:gd name="T20" fmla="*/ 20 w 95"/>
                  <a:gd name="T21" fmla="*/ 52 h 73"/>
                  <a:gd name="T22" fmla="*/ 5 w 95"/>
                  <a:gd name="T23" fmla="*/ 52 h 73"/>
                  <a:gd name="T24" fmla="*/ 0 w 95"/>
                  <a:gd name="T25" fmla="*/ 44 h 73"/>
                  <a:gd name="T26" fmla="*/ 3 w 95"/>
                  <a:gd name="T27" fmla="*/ 30 h 73"/>
                  <a:gd name="T28" fmla="*/ 1 w 95"/>
                  <a:gd name="T29" fmla="*/ 17 h 73"/>
                  <a:gd name="T30" fmla="*/ 6 w 95"/>
                  <a:gd name="T31" fmla="*/ 17 h 73"/>
                  <a:gd name="T32" fmla="*/ 1 w 95"/>
                  <a:gd name="T33" fmla="*/ 0 h 73"/>
                  <a:gd name="T34" fmla="*/ 51 w 95"/>
                  <a:gd name="T35" fmla="*/ 8 h 73"/>
                  <a:gd name="T36" fmla="*/ 51 w 95"/>
                  <a:gd name="T37" fmla="*/ 12 h 73"/>
                  <a:gd name="T38" fmla="*/ 57 w 95"/>
                  <a:gd name="T39" fmla="*/ 13 h 73"/>
                  <a:gd name="T40" fmla="*/ 61 w 95"/>
                  <a:gd name="T41"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73">
                    <a:moveTo>
                      <a:pt x="61" y="19"/>
                    </a:moveTo>
                    <a:lnTo>
                      <a:pt x="61" y="25"/>
                    </a:lnTo>
                    <a:lnTo>
                      <a:pt x="95" y="30"/>
                    </a:lnTo>
                    <a:lnTo>
                      <a:pt x="89" y="59"/>
                    </a:lnTo>
                    <a:lnTo>
                      <a:pt x="74" y="56"/>
                    </a:lnTo>
                    <a:lnTo>
                      <a:pt x="73" y="64"/>
                    </a:lnTo>
                    <a:lnTo>
                      <a:pt x="57" y="63"/>
                    </a:lnTo>
                    <a:lnTo>
                      <a:pt x="56" y="73"/>
                    </a:lnTo>
                    <a:lnTo>
                      <a:pt x="49" y="71"/>
                    </a:lnTo>
                    <a:lnTo>
                      <a:pt x="35" y="69"/>
                    </a:lnTo>
                    <a:lnTo>
                      <a:pt x="20" y="52"/>
                    </a:lnTo>
                    <a:lnTo>
                      <a:pt x="5" y="52"/>
                    </a:lnTo>
                    <a:lnTo>
                      <a:pt x="0" y="44"/>
                    </a:lnTo>
                    <a:lnTo>
                      <a:pt x="3" y="30"/>
                    </a:lnTo>
                    <a:lnTo>
                      <a:pt x="1" y="17"/>
                    </a:lnTo>
                    <a:lnTo>
                      <a:pt x="6" y="17"/>
                    </a:lnTo>
                    <a:lnTo>
                      <a:pt x="1" y="0"/>
                    </a:lnTo>
                    <a:lnTo>
                      <a:pt x="51" y="8"/>
                    </a:lnTo>
                    <a:lnTo>
                      <a:pt x="51" y="12"/>
                    </a:lnTo>
                    <a:lnTo>
                      <a:pt x="57" y="13"/>
                    </a:lnTo>
                    <a:lnTo>
                      <a:pt x="61"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85" name="Freeform 3249"/>
              <p:cNvSpPr>
                <a:spLocks/>
              </p:cNvSpPr>
              <p:nvPr/>
            </p:nvSpPr>
            <p:spPr bwMode="auto">
              <a:xfrm>
                <a:off x="2488" y="906"/>
                <a:ext cx="61" cy="86"/>
              </a:xfrm>
              <a:custGeom>
                <a:avLst/>
                <a:gdLst>
                  <a:gd name="T0" fmla="*/ 27 w 61"/>
                  <a:gd name="T1" fmla="*/ 3 h 86"/>
                  <a:gd name="T2" fmla="*/ 32 w 61"/>
                  <a:gd name="T3" fmla="*/ 5 h 86"/>
                  <a:gd name="T4" fmla="*/ 32 w 61"/>
                  <a:gd name="T5" fmla="*/ 5 h 86"/>
                  <a:gd name="T6" fmla="*/ 61 w 61"/>
                  <a:gd name="T7" fmla="*/ 10 h 86"/>
                  <a:gd name="T8" fmla="*/ 49 w 61"/>
                  <a:gd name="T9" fmla="*/ 86 h 86"/>
                  <a:gd name="T10" fmla="*/ 41 w 61"/>
                  <a:gd name="T11" fmla="*/ 85 h 86"/>
                  <a:gd name="T12" fmla="*/ 26 w 61"/>
                  <a:gd name="T13" fmla="*/ 83 h 86"/>
                  <a:gd name="T14" fmla="*/ 27 w 61"/>
                  <a:gd name="T15" fmla="*/ 69 h 86"/>
                  <a:gd name="T16" fmla="*/ 21 w 61"/>
                  <a:gd name="T17" fmla="*/ 68 h 86"/>
                  <a:gd name="T18" fmla="*/ 21 w 61"/>
                  <a:gd name="T19" fmla="*/ 64 h 86"/>
                  <a:gd name="T20" fmla="*/ 9 w 61"/>
                  <a:gd name="T21" fmla="*/ 63 h 86"/>
                  <a:gd name="T22" fmla="*/ 10 w 61"/>
                  <a:gd name="T23" fmla="*/ 58 h 86"/>
                  <a:gd name="T24" fmla="*/ 0 w 61"/>
                  <a:gd name="T25" fmla="*/ 52 h 86"/>
                  <a:gd name="T26" fmla="*/ 9 w 61"/>
                  <a:gd name="T27" fmla="*/ 0 h 86"/>
                  <a:gd name="T28" fmla="*/ 27 w 61"/>
                  <a:gd name="T29" fmla="*/ 3 h 86"/>
                  <a:gd name="T30" fmla="*/ 27 w 61"/>
                  <a:gd name="T31"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86">
                    <a:moveTo>
                      <a:pt x="27" y="3"/>
                    </a:moveTo>
                    <a:lnTo>
                      <a:pt x="32" y="5"/>
                    </a:lnTo>
                    <a:lnTo>
                      <a:pt x="32" y="5"/>
                    </a:lnTo>
                    <a:lnTo>
                      <a:pt x="61" y="10"/>
                    </a:lnTo>
                    <a:lnTo>
                      <a:pt x="49" y="86"/>
                    </a:lnTo>
                    <a:lnTo>
                      <a:pt x="41" y="85"/>
                    </a:lnTo>
                    <a:lnTo>
                      <a:pt x="26" y="83"/>
                    </a:lnTo>
                    <a:lnTo>
                      <a:pt x="27" y="69"/>
                    </a:lnTo>
                    <a:lnTo>
                      <a:pt x="21" y="68"/>
                    </a:lnTo>
                    <a:lnTo>
                      <a:pt x="21" y="64"/>
                    </a:lnTo>
                    <a:lnTo>
                      <a:pt x="9" y="63"/>
                    </a:lnTo>
                    <a:lnTo>
                      <a:pt x="10" y="58"/>
                    </a:lnTo>
                    <a:lnTo>
                      <a:pt x="0" y="52"/>
                    </a:lnTo>
                    <a:lnTo>
                      <a:pt x="9" y="0"/>
                    </a:lnTo>
                    <a:lnTo>
                      <a:pt x="27" y="3"/>
                    </a:lnTo>
                    <a:lnTo>
                      <a:pt x="27"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6" name="Freeform 3250"/>
              <p:cNvSpPr>
                <a:spLocks/>
              </p:cNvSpPr>
              <p:nvPr/>
            </p:nvSpPr>
            <p:spPr bwMode="auto">
              <a:xfrm>
                <a:off x="2488" y="906"/>
                <a:ext cx="61" cy="86"/>
              </a:xfrm>
              <a:custGeom>
                <a:avLst/>
                <a:gdLst>
                  <a:gd name="T0" fmla="*/ 27 w 61"/>
                  <a:gd name="T1" fmla="*/ 3 h 86"/>
                  <a:gd name="T2" fmla="*/ 32 w 61"/>
                  <a:gd name="T3" fmla="*/ 5 h 86"/>
                  <a:gd name="T4" fmla="*/ 32 w 61"/>
                  <a:gd name="T5" fmla="*/ 5 h 86"/>
                  <a:gd name="T6" fmla="*/ 61 w 61"/>
                  <a:gd name="T7" fmla="*/ 10 h 86"/>
                  <a:gd name="T8" fmla="*/ 49 w 61"/>
                  <a:gd name="T9" fmla="*/ 86 h 86"/>
                  <a:gd name="T10" fmla="*/ 41 w 61"/>
                  <a:gd name="T11" fmla="*/ 85 h 86"/>
                  <a:gd name="T12" fmla="*/ 26 w 61"/>
                  <a:gd name="T13" fmla="*/ 83 h 86"/>
                  <a:gd name="T14" fmla="*/ 27 w 61"/>
                  <a:gd name="T15" fmla="*/ 69 h 86"/>
                  <a:gd name="T16" fmla="*/ 21 w 61"/>
                  <a:gd name="T17" fmla="*/ 68 h 86"/>
                  <a:gd name="T18" fmla="*/ 21 w 61"/>
                  <a:gd name="T19" fmla="*/ 64 h 86"/>
                  <a:gd name="T20" fmla="*/ 9 w 61"/>
                  <a:gd name="T21" fmla="*/ 63 h 86"/>
                  <a:gd name="T22" fmla="*/ 10 w 61"/>
                  <a:gd name="T23" fmla="*/ 58 h 86"/>
                  <a:gd name="T24" fmla="*/ 0 w 61"/>
                  <a:gd name="T25" fmla="*/ 52 h 86"/>
                  <a:gd name="T26" fmla="*/ 9 w 61"/>
                  <a:gd name="T27" fmla="*/ 0 h 86"/>
                  <a:gd name="T28" fmla="*/ 27 w 61"/>
                  <a:gd name="T29" fmla="*/ 3 h 86"/>
                  <a:gd name="T30" fmla="*/ 27 w 61"/>
                  <a:gd name="T31"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86">
                    <a:moveTo>
                      <a:pt x="27" y="3"/>
                    </a:moveTo>
                    <a:lnTo>
                      <a:pt x="32" y="5"/>
                    </a:lnTo>
                    <a:lnTo>
                      <a:pt x="32" y="5"/>
                    </a:lnTo>
                    <a:lnTo>
                      <a:pt x="61" y="10"/>
                    </a:lnTo>
                    <a:lnTo>
                      <a:pt x="49" y="86"/>
                    </a:lnTo>
                    <a:lnTo>
                      <a:pt x="41" y="85"/>
                    </a:lnTo>
                    <a:lnTo>
                      <a:pt x="26" y="83"/>
                    </a:lnTo>
                    <a:lnTo>
                      <a:pt x="27" y="69"/>
                    </a:lnTo>
                    <a:lnTo>
                      <a:pt x="21" y="68"/>
                    </a:lnTo>
                    <a:lnTo>
                      <a:pt x="21" y="64"/>
                    </a:lnTo>
                    <a:lnTo>
                      <a:pt x="9" y="63"/>
                    </a:lnTo>
                    <a:lnTo>
                      <a:pt x="10" y="58"/>
                    </a:lnTo>
                    <a:lnTo>
                      <a:pt x="0" y="52"/>
                    </a:lnTo>
                    <a:lnTo>
                      <a:pt x="9" y="0"/>
                    </a:lnTo>
                    <a:lnTo>
                      <a:pt x="27" y="3"/>
                    </a:lnTo>
                    <a:lnTo>
                      <a:pt x="27"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87" name="Freeform 3251"/>
              <p:cNvSpPr>
                <a:spLocks/>
              </p:cNvSpPr>
              <p:nvPr/>
            </p:nvSpPr>
            <p:spPr bwMode="auto">
              <a:xfrm>
                <a:off x="2724" y="1196"/>
                <a:ext cx="44" cy="66"/>
              </a:xfrm>
              <a:custGeom>
                <a:avLst/>
                <a:gdLst>
                  <a:gd name="T0" fmla="*/ 42 w 44"/>
                  <a:gd name="T1" fmla="*/ 22 h 66"/>
                  <a:gd name="T2" fmla="*/ 40 w 44"/>
                  <a:gd name="T3" fmla="*/ 39 h 66"/>
                  <a:gd name="T4" fmla="*/ 44 w 44"/>
                  <a:gd name="T5" fmla="*/ 39 h 66"/>
                  <a:gd name="T6" fmla="*/ 40 w 44"/>
                  <a:gd name="T7" fmla="*/ 66 h 66"/>
                  <a:gd name="T8" fmla="*/ 34 w 44"/>
                  <a:gd name="T9" fmla="*/ 66 h 66"/>
                  <a:gd name="T10" fmla="*/ 35 w 44"/>
                  <a:gd name="T11" fmla="*/ 61 h 66"/>
                  <a:gd name="T12" fmla="*/ 27 w 44"/>
                  <a:gd name="T13" fmla="*/ 59 h 66"/>
                  <a:gd name="T14" fmla="*/ 27 w 44"/>
                  <a:gd name="T15" fmla="*/ 56 h 66"/>
                  <a:gd name="T16" fmla="*/ 12 w 44"/>
                  <a:gd name="T17" fmla="*/ 54 h 66"/>
                  <a:gd name="T18" fmla="*/ 13 w 44"/>
                  <a:gd name="T19" fmla="*/ 45 h 66"/>
                  <a:gd name="T20" fmla="*/ 8 w 44"/>
                  <a:gd name="T21" fmla="*/ 44 h 66"/>
                  <a:gd name="T22" fmla="*/ 13 w 44"/>
                  <a:gd name="T23" fmla="*/ 32 h 66"/>
                  <a:gd name="T24" fmla="*/ 5 w 44"/>
                  <a:gd name="T25" fmla="*/ 17 h 66"/>
                  <a:gd name="T26" fmla="*/ 0 w 44"/>
                  <a:gd name="T27" fmla="*/ 0 h 66"/>
                  <a:gd name="T28" fmla="*/ 34 w 44"/>
                  <a:gd name="T29" fmla="*/ 3 h 66"/>
                  <a:gd name="T30" fmla="*/ 34 w 44"/>
                  <a:gd name="T31" fmla="*/ 12 h 66"/>
                  <a:gd name="T32" fmla="*/ 42 w 44"/>
                  <a:gd name="T33" fmla="*/ 13 h 66"/>
                  <a:gd name="T34" fmla="*/ 42 w 44"/>
                  <a:gd name="T35" fmla="*/ 2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66">
                    <a:moveTo>
                      <a:pt x="42" y="22"/>
                    </a:moveTo>
                    <a:lnTo>
                      <a:pt x="40" y="39"/>
                    </a:lnTo>
                    <a:lnTo>
                      <a:pt x="44" y="39"/>
                    </a:lnTo>
                    <a:lnTo>
                      <a:pt x="40" y="66"/>
                    </a:lnTo>
                    <a:lnTo>
                      <a:pt x="34" y="66"/>
                    </a:lnTo>
                    <a:lnTo>
                      <a:pt x="35" y="61"/>
                    </a:lnTo>
                    <a:lnTo>
                      <a:pt x="27" y="59"/>
                    </a:lnTo>
                    <a:lnTo>
                      <a:pt x="27" y="56"/>
                    </a:lnTo>
                    <a:lnTo>
                      <a:pt x="12" y="54"/>
                    </a:lnTo>
                    <a:lnTo>
                      <a:pt x="13" y="45"/>
                    </a:lnTo>
                    <a:lnTo>
                      <a:pt x="8" y="44"/>
                    </a:lnTo>
                    <a:lnTo>
                      <a:pt x="13" y="32"/>
                    </a:lnTo>
                    <a:lnTo>
                      <a:pt x="5" y="17"/>
                    </a:lnTo>
                    <a:lnTo>
                      <a:pt x="0" y="0"/>
                    </a:lnTo>
                    <a:lnTo>
                      <a:pt x="34" y="3"/>
                    </a:lnTo>
                    <a:lnTo>
                      <a:pt x="34" y="12"/>
                    </a:lnTo>
                    <a:lnTo>
                      <a:pt x="42" y="13"/>
                    </a:lnTo>
                    <a:lnTo>
                      <a:pt x="42"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8" name="Freeform 3252"/>
              <p:cNvSpPr>
                <a:spLocks/>
              </p:cNvSpPr>
              <p:nvPr/>
            </p:nvSpPr>
            <p:spPr bwMode="auto">
              <a:xfrm>
                <a:off x="2724" y="1196"/>
                <a:ext cx="44" cy="66"/>
              </a:xfrm>
              <a:custGeom>
                <a:avLst/>
                <a:gdLst>
                  <a:gd name="T0" fmla="*/ 42 w 44"/>
                  <a:gd name="T1" fmla="*/ 22 h 66"/>
                  <a:gd name="T2" fmla="*/ 40 w 44"/>
                  <a:gd name="T3" fmla="*/ 39 h 66"/>
                  <a:gd name="T4" fmla="*/ 44 w 44"/>
                  <a:gd name="T5" fmla="*/ 39 h 66"/>
                  <a:gd name="T6" fmla="*/ 40 w 44"/>
                  <a:gd name="T7" fmla="*/ 66 h 66"/>
                  <a:gd name="T8" fmla="*/ 34 w 44"/>
                  <a:gd name="T9" fmla="*/ 66 h 66"/>
                  <a:gd name="T10" fmla="*/ 35 w 44"/>
                  <a:gd name="T11" fmla="*/ 61 h 66"/>
                  <a:gd name="T12" fmla="*/ 27 w 44"/>
                  <a:gd name="T13" fmla="*/ 59 h 66"/>
                  <a:gd name="T14" fmla="*/ 27 w 44"/>
                  <a:gd name="T15" fmla="*/ 56 h 66"/>
                  <a:gd name="T16" fmla="*/ 12 w 44"/>
                  <a:gd name="T17" fmla="*/ 54 h 66"/>
                  <a:gd name="T18" fmla="*/ 13 w 44"/>
                  <a:gd name="T19" fmla="*/ 45 h 66"/>
                  <a:gd name="T20" fmla="*/ 8 w 44"/>
                  <a:gd name="T21" fmla="*/ 44 h 66"/>
                  <a:gd name="T22" fmla="*/ 13 w 44"/>
                  <a:gd name="T23" fmla="*/ 32 h 66"/>
                  <a:gd name="T24" fmla="*/ 5 w 44"/>
                  <a:gd name="T25" fmla="*/ 17 h 66"/>
                  <a:gd name="T26" fmla="*/ 0 w 44"/>
                  <a:gd name="T27" fmla="*/ 0 h 66"/>
                  <a:gd name="T28" fmla="*/ 34 w 44"/>
                  <a:gd name="T29" fmla="*/ 3 h 66"/>
                  <a:gd name="T30" fmla="*/ 34 w 44"/>
                  <a:gd name="T31" fmla="*/ 12 h 66"/>
                  <a:gd name="T32" fmla="*/ 42 w 44"/>
                  <a:gd name="T33" fmla="*/ 13 h 66"/>
                  <a:gd name="T34" fmla="*/ 42 w 44"/>
                  <a:gd name="T35" fmla="*/ 2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66">
                    <a:moveTo>
                      <a:pt x="42" y="22"/>
                    </a:moveTo>
                    <a:lnTo>
                      <a:pt x="40" y="39"/>
                    </a:lnTo>
                    <a:lnTo>
                      <a:pt x="44" y="39"/>
                    </a:lnTo>
                    <a:lnTo>
                      <a:pt x="40" y="66"/>
                    </a:lnTo>
                    <a:lnTo>
                      <a:pt x="34" y="66"/>
                    </a:lnTo>
                    <a:lnTo>
                      <a:pt x="35" y="61"/>
                    </a:lnTo>
                    <a:lnTo>
                      <a:pt x="27" y="59"/>
                    </a:lnTo>
                    <a:lnTo>
                      <a:pt x="27" y="56"/>
                    </a:lnTo>
                    <a:lnTo>
                      <a:pt x="12" y="54"/>
                    </a:lnTo>
                    <a:lnTo>
                      <a:pt x="13" y="45"/>
                    </a:lnTo>
                    <a:lnTo>
                      <a:pt x="8" y="44"/>
                    </a:lnTo>
                    <a:lnTo>
                      <a:pt x="13" y="32"/>
                    </a:lnTo>
                    <a:lnTo>
                      <a:pt x="5" y="17"/>
                    </a:lnTo>
                    <a:lnTo>
                      <a:pt x="0" y="0"/>
                    </a:lnTo>
                    <a:lnTo>
                      <a:pt x="34" y="3"/>
                    </a:lnTo>
                    <a:lnTo>
                      <a:pt x="34" y="12"/>
                    </a:lnTo>
                    <a:lnTo>
                      <a:pt x="42" y="13"/>
                    </a:lnTo>
                    <a:lnTo>
                      <a:pt x="42"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89" name="Freeform 3253"/>
              <p:cNvSpPr>
                <a:spLocks/>
              </p:cNvSpPr>
              <p:nvPr/>
            </p:nvSpPr>
            <p:spPr bwMode="auto">
              <a:xfrm>
                <a:off x="2758" y="948"/>
                <a:ext cx="105" cy="134"/>
              </a:xfrm>
              <a:custGeom>
                <a:avLst/>
                <a:gdLst>
                  <a:gd name="T0" fmla="*/ 76 w 105"/>
                  <a:gd name="T1" fmla="*/ 7 h 134"/>
                  <a:gd name="T2" fmla="*/ 76 w 105"/>
                  <a:gd name="T3" fmla="*/ 7 h 134"/>
                  <a:gd name="T4" fmla="*/ 83 w 105"/>
                  <a:gd name="T5" fmla="*/ 7 h 134"/>
                  <a:gd name="T6" fmla="*/ 84 w 105"/>
                  <a:gd name="T7" fmla="*/ 7 h 134"/>
                  <a:gd name="T8" fmla="*/ 84 w 105"/>
                  <a:gd name="T9" fmla="*/ 7 h 134"/>
                  <a:gd name="T10" fmla="*/ 84 w 105"/>
                  <a:gd name="T11" fmla="*/ 7 h 134"/>
                  <a:gd name="T12" fmla="*/ 91 w 105"/>
                  <a:gd name="T13" fmla="*/ 9 h 134"/>
                  <a:gd name="T14" fmla="*/ 88 w 105"/>
                  <a:gd name="T15" fmla="*/ 26 h 134"/>
                  <a:gd name="T16" fmla="*/ 94 w 105"/>
                  <a:gd name="T17" fmla="*/ 26 h 134"/>
                  <a:gd name="T18" fmla="*/ 93 w 105"/>
                  <a:gd name="T19" fmla="*/ 51 h 134"/>
                  <a:gd name="T20" fmla="*/ 105 w 105"/>
                  <a:gd name="T21" fmla="*/ 53 h 134"/>
                  <a:gd name="T22" fmla="*/ 101 w 105"/>
                  <a:gd name="T23" fmla="*/ 87 h 134"/>
                  <a:gd name="T24" fmla="*/ 100 w 105"/>
                  <a:gd name="T25" fmla="*/ 87 h 134"/>
                  <a:gd name="T26" fmla="*/ 96 w 105"/>
                  <a:gd name="T27" fmla="*/ 109 h 134"/>
                  <a:gd name="T28" fmla="*/ 88 w 105"/>
                  <a:gd name="T29" fmla="*/ 105 h 134"/>
                  <a:gd name="T30" fmla="*/ 74 w 105"/>
                  <a:gd name="T31" fmla="*/ 104 h 134"/>
                  <a:gd name="T32" fmla="*/ 66 w 105"/>
                  <a:gd name="T33" fmla="*/ 99 h 134"/>
                  <a:gd name="T34" fmla="*/ 62 w 105"/>
                  <a:gd name="T35" fmla="*/ 109 h 134"/>
                  <a:gd name="T36" fmla="*/ 61 w 105"/>
                  <a:gd name="T37" fmla="*/ 107 h 134"/>
                  <a:gd name="T38" fmla="*/ 49 w 105"/>
                  <a:gd name="T39" fmla="*/ 126 h 134"/>
                  <a:gd name="T40" fmla="*/ 42 w 105"/>
                  <a:gd name="T41" fmla="*/ 126 h 134"/>
                  <a:gd name="T42" fmla="*/ 40 w 105"/>
                  <a:gd name="T43" fmla="*/ 131 h 134"/>
                  <a:gd name="T44" fmla="*/ 34 w 105"/>
                  <a:gd name="T45" fmla="*/ 129 h 134"/>
                  <a:gd name="T46" fmla="*/ 30 w 105"/>
                  <a:gd name="T47" fmla="*/ 134 h 134"/>
                  <a:gd name="T48" fmla="*/ 23 w 105"/>
                  <a:gd name="T49" fmla="*/ 134 h 134"/>
                  <a:gd name="T50" fmla="*/ 10 w 105"/>
                  <a:gd name="T51" fmla="*/ 134 h 134"/>
                  <a:gd name="T52" fmla="*/ 0 w 105"/>
                  <a:gd name="T53" fmla="*/ 129 h 134"/>
                  <a:gd name="T54" fmla="*/ 6 w 105"/>
                  <a:gd name="T55" fmla="*/ 77 h 134"/>
                  <a:gd name="T56" fmla="*/ 8 w 105"/>
                  <a:gd name="T57" fmla="*/ 77 h 134"/>
                  <a:gd name="T58" fmla="*/ 10 w 105"/>
                  <a:gd name="T59" fmla="*/ 68 h 134"/>
                  <a:gd name="T60" fmla="*/ 17 w 105"/>
                  <a:gd name="T61" fmla="*/ 70 h 134"/>
                  <a:gd name="T62" fmla="*/ 17 w 105"/>
                  <a:gd name="T63" fmla="*/ 61 h 134"/>
                  <a:gd name="T64" fmla="*/ 15 w 105"/>
                  <a:gd name="T65" fmla="*/ 60 h 134"/>
                  <a:gd name="T66" fmla="*/ 17 w 105"/>
                  <a:gd name="T67" fmla="*/ 51 h 134"/>
                  <a:gd name="T68" fmla="*/ 18 w 105"/>
                  <a:gd name="T69" fmla="*/ 48 h 134"/>
                  <a:gd name="T70" fmla="*/ 23 w 105"/>
                  <a:gd name="T71" fmla="*/ 49 h 134"/>
                  <a:gd name="T72" fmla="*/ 23 w 105"/>
                  <a:gd name="T73" fmla="*/ 44 h 134"/>
                  <a:gd name="T74" fmla="*/ 27 w 105"/>
                  <a:gd name="T75" fmla="*/ 9 h 134"/>
                  <a:gd name="T76" fmla="*/ 30 w 105"/>
                  <a:gd name="T77" fmla="*/ 0 h 134"/>
                  <a:gd name="T78" fmla="*/ 62 w 105"/>
                  <a:gd name="T79" fmla="*/ 5 h 134"/>
                  <a:gd name="T80" fmla="*/ 62 w 105"/>
                  <a:gd name="T81" fmla="*/ 5 h 134"/>
                  <a:gd name="T82" fmla="*/ 67 w 105"/>
                  <a:gd name="T83" fmla="*/ 5 h 134"/>
                  <a:gd name="T84" fmla="*/ 69 w 105"/>
                  <a:gd name="T85" fmla="*/ 5 h 134"/>
                  <a:gd name="T86" fmla="*/ 76 w 105"/>
                  <a:gd name="T87"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 h="134">
                    <a:moveTo>
                      <a:pt x="76" y="7"/>
                    </a:moveTo>
                    <a:lnTo>
                      <a:pt x="76" y="7"/>
                    </a:lnTo>
                    <a:lnTo>
                      <a:pt x="83" y="7"/>
                    </a:lnTo>
                    <a:lnTo>
                      <a:pt x="84" y="7"/>
                    </a:lnTo>
                    <a:lnTo>
                      <a:pt x="84" y="7"/>
                    </a:lnTo>
                    <a:lnTo>
                      <a:pt x="84" y="7"/>
                    </a:lnTo>
                    <a:lnTo>
                      <a:pt x="91" y="9"/>
                    </a:lnTo>
                    <a:lnTo>
                      <a:pt x="88" y="26"/>
                    </a:lnTo>
                    <a:lnTo>
                      <a:pt x="94" y="26"/>
                    </a:lnTo>
                    <a:lnTo>
                      <a:pt x="93" y="51"/>
                    </a:lnTo>
                    <a:lnTo>
                      <a:pt x="105" y="53"/>
                    </a:lnTo>
                    <a:lnTo>
                      <a:pt x="101" y="87"/>
                    </a:lnTo>
                    <a:lnTo>
                      <a:pt x="100" y="87"/>
                    </a:lnTo>
                    <a:lnTo>
                      <a:pt x="96" y="109"/>
                    </a:lnTo>
                    <a:lnTo>
                      <a:pt x="88" y="105"/>
                    </a:lnTo>
                    <a:lnTo>
                      <a:pt x="74" y="104"/>
                    </a:lnTo>
                    <a:lnTo>
                      <a:pt x="66" y="99"/>
                    </a:lnTo>
                    <a:lnTo>
                      <a:pt x="62" y="109"/>
                    </a:lnTo>
                    <a:lnTo>
                      <a:pt x="61" y="107"/>
                    </a:lnTo>
                    <a:lnTo>
                      <a:pt x="49" y="126"/>
                    </a:lnTo>
                    <a:lnTo>
                      <a:pt x="42" y="126"/>
                    </a:lnTo>
                    <a:lnTo>
                      <a:pt x="40" y="131"/>
                    </a:lnTo>
                    <a:lnTo>
                      <a:pt x="34" y="129"/>
                    </a:lnTo>
                    <a:lnTo>
                      <a:pt x="30" y="134"/>
                    </a:lnTo>
                    <a:lnTo>
                      <a:pt x="23" y="134"/>
                    </a:lnTo>
                    <a:lnTo>
                      <a:pt x="10" y="134"/>
                    </a:lnTo>
                    <a:lnTo>
                      <a:pt x="0" y="129"/>
                    </a:lnTo>
                    <a:lnTo>
                      <a:pt x="6" y="77"/>
                    </a:lnTo>
                    <a:lnTo>
                      <a:pt x="8" y="77"/>
                    </a:lnTo>
                    <a:lnTo>
                      <a:pt x="10" y="68"/>
                    </a:lnTo>
                    <a:lnTo>
                      <a:pt x="17" y="70"/>
                    </a:lnTo>
                    <a:lnTo>
                      <a:pt x="17" y="61"/>
                    </a:lnTo>
                    <a:lnTo>
                      <a:pt x="15" y="60"/>
                    </a:lnTo>
                    <a:lnTo>
                      <a:pt x="17" y="51"/>
                    </a:lnTo>
                    <a:lnTo>
                      <a:pt x="18" y="48"/>
                    </a:lnTo>
                    <a:lnTo>
                      <a:pt x="23" y="49"/>
                    </a:lnTo>
                    <a:lnTo>
                      <a:pt x="23" y="44"/>
                    </a:lnTo>
                    <a:lnTo>
                      <a:pt x="27" y="9"/>
                    </a:lnTo>
                    <a:lnTo>
                      <a:pt x="30" y="0"/>
                    </a:lnTo>
                    <a:lnTo>
                      <a:pt x="62" y="5"/>
                    </a:lnTo>
                    <a:lnTo>
                      <a:pt x="62" y="5"/>
                    </a:lnTo>
                    <a:lnTo>
                      <a:pt x="67" y="5"/>
                    </a:lnTo>
                    <a:lnTo>
                      <a:pt x="69" y="5"/>
                    </a:lnTo>
                    <a:lnTo>
                      <a:pt x="76"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0" name="Freeform 3254"/>
              <p:cNvSpPr>
                <a:spLocks/>
              </p:cNvSpPr>
              <p:nvPr/>
            </p:nvSpPr>
            <p:spPr bwMode="auto">
              <a:xfrm>
                <a:off x="2758" y="948"/>
                <a:ext cx="105" cy="134"/>
              </a:xfrm>
              <a:custGeom>
                <a:avLst/>
                <a:gdLst>
                  <a:gd name="T0" fmla="*/ 76 w 105"/>
                  <a:gd name="T1" fmla="*/ 7 h 134"/>
                  <a:gd name="T2" fmla="*/ 76 w 105"/>
                  <a:gd name="T3" fmla="*/ 7 h 134"/>
                  <a:gd name="T4" fmla="*/ 83 w 105"/>
                  <a:gd name="T5" fmla="*/ 7 h 134"/>
                  <a:gd name="T6" fmla="*/ 84 w 105"/>
                  <a:gd name="T7" fmla="*/ 7 h 134"/>
                  <a:gd name="T8" fmla="*/ 84 w 105"/>
                  <a:gd name="T9" fmla="*/ 7 h 134"/>
                  <a:gd name="T10" fmla="*/ 84 w 105"/>
                  <a:gd name="T11" fmla="*/ 7 h 134"/>
                  <a:gd name="T12" fmla="*/ 91 w 105"/>
                  <a:gd name="T13" fmla="*/ 9 h 134"/>
                  <a:gd name="T14" fmla="*/ 88 w 105"/>
                  <a:gd name="T15" fmla="*/ 26 h 134"/>
                  <a:gd name="T16" fmla="*/ 94 w 105"/>
                  <a:gd name="T17" fmla="*/ 26 h 134"/>
                  <a:gd name="T18" fmla="*/ 93 w 105"/>
                  <a:gd name="T19" fmla="*/ 51 h 134"/>
                  <a:gd name="T20" fmla="*/ 105 w 105"/>
                  <a:gd name="T21" fmla="*/ 53 h 134"/>
                  <a:gd name="T22" fmla="*/ 101 w 105"/>
                  <a:gd name="T23" fmla="*/ 87 h 134"/>
                  <a:gd name="T24" fmla="*/ 100 w 105"/>
                  <a:gd name="T25" fmla="*/ 87 h 134"/>
                  <a:gd name="T26" fmla="*/ 96 w 105"/>
                  <a:gd name="T27" fmla="*/ 109 h 134"/>
                  <a:gd name="T28" fmla="*/ 88 w 105"/>
                  <a:gd name="T29" fmla="*/ 105 h 134"/>
                  <a:gd name="T30" fmla="*/ 74 w 105"/>
                  <a:gd name="T31" fmla="*/ 104 h 134"/>
                  <a:gd name="T32" fmla="*/ 66 w 105"/>
                  <a:gd name="T33" fmla="*/ 99 h 134"/>
                  <a:gd name="T34" fmla="*/ 62 w 105"/>
                  <a:gd name="T35" fmla="*/ 109 h 134"/>
                  <a:gd name="T36" fmla="*/ 61 w 105"/>
                  <a:gd name="T37" fmla="*/ 107 h 134"/>
                  <a:gd name="T38" fmla="*/ 49 w 105"/>
                  <a:gd name="T39" fmla="*/ 126 h 134"/>
                  <a:gd name="T40" fmla="*/ 42 w 105"/>
                  <a:gd name="T41" fmla="*/ 126 h 134"/>
                  <a:gd name="T42" fmla="*/ 40 w 105"/>
                  <a:gd name="T43" fmla="*/ 131 h 134"/>
                  <a:gd name="T44" fmla="*/ 34 w 105"/>
                  <a:gd name="T45" fmla="*/ 129 h 134"/>
                  <a:gd name="T46" fmla="*/ 30 w 105"/>
                  <a:gd name="T47" fmla="*/ 134 h 134"/>
                  <a:gd name="T48" fmla="*/ 23 w 105"/>
                  <a:gd name="T49" fmla="*/ 134 h 134"/>
                  <a:gd name="T50" fmla="*/ 10 w 105"/>
                  <a:gd name="T51" fmla="*/ 134 h 134"/>
                  <a:gd name="T52" fmla="*/ 0 w 105"/>
                  <a:gd name="T53" fmla="*/ 129 h 134"/>
                  <a:gd name="T54" fmla="*/ 6 w 105"/>
                  <a:gd name="T55" fmla="*/ 77 h 134"/>
                  <a:gd name="T56" fmla="*/ 8 w 105"/>
                  <a:gd name="T57" fmla="*/ 77 h 134"/>
                  <a:gd name="T58" fmla="*/ 10 w 105"/>
                  <a:gd name="T59" fmla="*/ 68 h 134"/>
                  <a:gd name="T60" fmla="*/ 17 w 105"/>
                  <a:gd name="T61" fmla="*/ 70 h 134"/>
                  <a:gd name="T62" fmla="*/ 17 w 105"/>
                  <a:gd name="T63" fmla="*/ 61 h 134"/>
                  <a:gd name="T64" fmla="*/ 15 w 105"/>
                  <a:gd name="T65" fmla="*/ 60 h 134"/>
                  <a:gd name="T66" fmla="*/ 17 w 105"/>
                  <a:gd name="T67" fmla="*/ 51 h 134"/>
                  <a:gd name="T68" fmla="*/ 18 w 105"/>
                  <a:gd name="T69" fmla="*/ 48 h 134"/>
                  <a:gd name="T70" fmla="*/ 23 w 105"/>
                  <a:gd name="T71" fmla="*/ 49 h 134"/>
                  <a:gd name="T72" fmla="*/ 23 w 105"/>
                  <a:gd name="T73" fmla="*/ 44 h 134"/>
                  <a:gd name="T74" fmla="*/ 27 w 105"/>
                  <a:gd name="T75" fmla="*/ 9 h 134"/>
                  <a:gd name="T76" fmla="*/ 30 w 105"/>
                  <a:gd name="T77" fmla="*/ 0 h 134"/>
                  <a:gd name="T78" fmla="*/ 62 w 105"/>
                  <a:gd name="T79" fmla="*/ 5 h 134"/>
                  <a:gd name="T80" fmla="*/ 62 w 105"/>
                  <a:gd name="T81" fmla="*/ 5 h 134"/>
                  <a:gd name="T82" fmla="*/ 67 w 105"/>
                  <a:gd name="T83" fmla="*/ 5 h 134"/>
                  <a:gd name="T84" fmla="*/ 69 w 105"/>
                  <a:gd name="T85" fmla="*/ 5 h 134"/>
                  <a:gd name="T86" fmla="*/ 76 w 105"/>
                  <a:gd name="T87"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 h="134">
                    <a:moveTo>
                      <a:pt x="76" y="7"/>
                    </a:moveTo>
                    <a:lnTo>
                      <a:pt x="76" y="7"/>
                    </a:lnTo>
                    <a:lnTo>
                      <a:pt x="83" y="7"/>
                    </a:lnTo>
                    <a:lnTo>
                      <a:pt x="84" y="7"/>
                    </a:lnTo>
                    <a:lnTo>
                      <a:pt x="84" y="7"/>
                    </a:lnTo>
                    <a:lnTo>
                      <a:pt x="84" y="7"/>
                    </a:lnTo>
                    <a:lnTo>
                      <a:pt x="91" y="9"/>
                    </a:lnTo>
                    <a:lnTo>
                      <a:pt x="88" y="26"/>
                    </a:lnTo>
                    <a:lnTo>
                      <a:pt x="94" y="26"/>
                    </a:lnTo>
                    <a:lnTo>
                      <a:pt x="93" y="51"/>
                    </a:lnTo>
                    <a:lnTo>
                      <a:pt x="105" y="53"/>
                    </a:lnTo>
                    <a:lnTo>
                      <a:pt x="101" y="87"/>
                    </a:lnTo>
                    <a:lnTo>
                      <a:pt x="100" y="87"/>
                    </a:lnTo>
                    <a:lnTo>
                      <a:pt x="96" y="109"/>
                    </a:lnTo>
                    <a:lnTo>
                      <a:pt x="88" y="105"/>
                    </a:lnTo>
                    <a:lnTo>
                      <a:pt x="74" y="104"/>
                    </a:lnTo>
                    <a:lnTo>
                      <a:pt x="66" y="99"/>
                    </a:lnTo>
                    <a:lnTo>
                      <a:pt x="62" y="109"/>
                    </a:lnTo>
                    <a:lnTo>
                      <a:pt x="61" y="107"/>
                    </a:lnTo>
                    <a:lnTo>
                      <a:pt x="49" y="126"/>
                    </a:lnTo>
                    <a:lnTo>
                      <a:pt x="42" y="126"/>
                    </a:lnTo>
                    <a:lnTo>
                      <a:pt x="40" y="131"/>
                    </a:lnTo>
                    <a:lnTo>
                      <a:pt x="34" y="129"/>
                    </a:lnTo>
                    <a:lnTo>
                      <a:pt x="30" y="134"/>
                    </a:lnTo>
                    <a:lnTo>
                      <a:pt x="23" y="134"/>
                    </a:lnTo>
                    <a:lnTo>
                      <a:pt x="10" y="134"/>
                    </a:lnTo>
                    <a:lnTo>
                      <a:pt x="0" y="129"/>
                    </a:lnTo>
                    <a:lnTo>
                      <a:pt x="6" y="77"/>
                    </a:lnTo>
                    <a:lnTo>
                      <a:pt x="8" y="77"/>
                    </a:lnTo>
                    <a:lnTo>
                      <a:pt x="10" y="68"/>
                    </a:lnTo>
                    <a:lnTo>
                      <a:pt x="17" y="70"/>
                    </a:lnTo>
                    <a:lnTo>
                      <a:pt x="17" y="61"/>
                    </a:lnTo>
                    <a:lnTo>
                      <a:pt x="15" y="60"/>
                    </a:lnTo>
                    <a:lnTo>
                      <a:pt x="17" y="51"/>
                    </a:lnTo>
                    <a:lnTo>
                      <a:pt x="18" y="48"/>
                    </a:lnTo>
                    <a:lnTo>
                      <a:pt x="23" y="49"/>
                    </a:lnTo>
                    <a:lnTo>
                      <a:pt x="23" y="44"/>
                    </a:lnTo>
                    <a:lnTo>
                      <a:pt x="27" y="9"/>
                    </a:lnTo>
                    <a:lnTo>
                      <a:pt x="30" y="0"/>
                    </a:lnTo>
                    <a:lnTo>
                      <a:pt x="62" y="5"/>
                    </a:lnTo>
                    <a:lnTo>
                      <a:pt x="62" y="5"/>
                    </a:lnTo>
                    <a:lnTo>
                      <a:pt x="67" y="5"/>
                    </a:lnTo>
                    <a:lnTo>
                      <a:pt x="69" y="5"/>
                    </a:lnTo>
                    <a:lnTo>
                      <a:pt x="76"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91" name="Freeform 3255"/>
              <p:cNvSpPr>
                <a:spLocks/>
              </p:cNvSpPr>
              <p:nvPr/>
            </p:nvSpPr>
            <p:spPr bwMode="auto">
              <a:xfrm>
                <a:off x="2565" y="1150"/>
                <a:ext cx="60" cy="58"/>
              </a:xfrm>
              <a:custGeom>
                <a:avLst/>
                <a:gdLst>
                  <a:gd name="T0" fmla="*/ 54 w 60"/>
                  <a:gd name="T1" fmla="*/ 58 h 58"/>
                  <a:gd name="T2" fmla="*/ 38 w 60"/>
                  <a:gd name="T3" fmla="*/ 56 h 58"/>
                  <a:gd name="T4" fmla="*/ 0 w 60"/>
                  <a:gd name="T5" fmla="*/ 49 h 58"/>
                  <a:gd name="T6" fmla="*/ 8 w 60"/>
                  <a:gd name="T7" fmla="*/ 2 h 58"/>
                  <a:gd name="T8" fmla="*/ 27 w 60"/>
                  <a:gd name="T9" fmla="*/ 0 h 58"/>
                  <a:gd name="T10" fmla="*/ 40 w 60"/>
                  <a:gd name="T11" fmla="*/ 7 h 58"/>
                  <a:gd name="T12" fmla="*/ 60 w 60"/>
                  <a:gd name="T13" fmla="*/ 10 h 58"/>
                  <a:gd name="T14" fmla="*/ 54 w 60"/>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8">
                    <a:moveTo>
                      <a:pt x="54" y="58"/>
                    </a:moveTo>
                    <a:lnTo>
                      <a:pt x="38" y="56"/>
                    </a:lnTo>
                    <a:lnTo>
                      <a:pt x="0" y="49"/>
                    </a:lnTo>
                    <a:lnTo>
                      <a:pt x="8" y="2"/>
                    </a:lnTo>
                    <a:lnTo>
                      <a:pt x="27" y="0"/>
                    </a:lnTo>
                    <a:lnTo>
                      <a:pt x="40" y="7"/>
                    </a:lnTo>
                    <a:lnTo>
                      <a:pt x="60" y="10"/>
                    </a:lnTo>
                    <a:lnTo>
                      <a:pt x="54" y="5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2" name="Freeform 3256"/>
              <p:cNvSpPr>
                <a:spLocks/>
              </p:cNvSpPr>
              <p:nvPr/>
            </p:nvSpPr>
            <p:spPr bwMode="auto">
              <a:xfrm>
                <a:off x="2565" y="1150"/>
                <a:ext cx="60" cy="58"/>
              </a:xfrm>
              <a:custGeom>
                <a:avLst/>
                <a:gdLst>
                  <a:gd name="T0" fmla="*/ 54 w 60"/>
                  <a:gd name="T1" fmla="*/ 58 h 58"/>
                  <a:gd name="T2" fmla="*/ 38 w 60"/>
                  <a:gd name="T3" fmla="*/ 56 h 58"/>
                  <a:gd name="T4" fmla="*/ 0 w 60"/>
                  <a:gd name="T5" fmla="*/ 49 h 58"/>
                  <a:gd name="T6" fmla="*/ 8 w 60"/>
                  <a:gd name="T7" fmla="*/ 2 h 58"/>
                  <a:gd name="T8" fmla="*/ 27 w 60"/>
                  <a:gd name="T9" fmla="*/ 0 h 58"/>
                  <a:gd name="T10" fmla="*/ 40 w 60"/>
                  <a:gd name="T11" fmla="*/ 7 h 58"/>
                  <a:gd name="T12" fmla="*/ 60 w 60"/>
                  <a:gd name="T13" fmla="*/ 10 h 58"/>
                  <a:gd name="T14" fmla="*/ 54 w 60"/>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8">
                    <a:moveTo>
                      <a:pt x="54" y="58"/>
                    </a:moveTo>
                    <a:lnTo>
                      <a:pt x="38" y="56"/>
                    </a:lnTo>
                    <a:lnTo>
                      <a:pt x="0" y="49"/>
                    </a:lnTo>
                    <a:lnTo>
                      <a:pt x="8" y="2"/>
                    </a:lnTo>
                    <a:lnTo>
                      <a:pt x="27" y="0"/>
                    </a:lnTo>
                    <a:lnTo>
                      <a:pt x="40" y="7"/>
                    </a:lnTo>
                    <a:lnTo>
                      <a:pt x="60" y="10"/>
                    </a:lnTo>
                    <a:lnTo>
                      <a:pt x="54" y="5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93" name="Freeform 3257"/>
              <p:cNvSpPr>
                <a:spLocks/>
              </p:cNvSpPr>
              <p:nvPr/>
            </p:nvSpPr>
            <p:spPr bwMode="auto">
              <a:xfrm>
                <a:off x="2917" y="1128"/>
                <a:ext cx="41" cy="74"/>
              </a:xfrm>
              <a:custGeom>
                <a:avLst/>
                <a:gdLst>
                  <a:gd name="T0" fmla="*/ 41 w 41"/>
                  <a:gd name="T1" fmla="*/ 0 h 74"/>
                  <a:gd name="T2" fmla="*/ 39 w 41"/>
                  <a:gd name="T3" fmla="*/ 5 h 74"/>
                  <a:gd name="T4" fmla="*/ 39 w 41"/>
                  <a:gd name="T5" fmla="*/ 5 h 74"/>
                  <a:gd name="T6" fmla="*/ 39 w 41"/>
                  <a:gd name="T7" fmla="*/ 7 h 74"/>
                  <a:gd name="T8" fmla="*/ 39 w 41"/>
                  <a:gd name="T9" fmla="*/ 12 h 74"/>
                  <a:gd name="T10" fmla="*/ 39 w 41"/>
                  <a:gd name="T11" fmla="*/ 12 h 74"/>
                  <a:gd name="T12" fmla="*/ 39 w 41"/>
                  <a:gd name="T13" fmla="*/ 12 h 74"/>
                  <a:gd name="T14" fmla="*/ 39 w 41"/>
                  <a:gd name="T15" fmla="*/ 12 h 74"/>
                  <a:gd name="T16" fmla="*/ 39 w 41"/>
                  <a:gd name="T17" fmla="*/ 12 h 74"/>
                  <a:gd name="T18" fmla="*/ 39 w 41"/>
                  <a:gd name="T19" fmla="*/ 12 h 74"/>
                  <a:gd name="T20" fmla="*/ 37 w 41"/>
                  <a:gd name="T21" fmla="*/ 30 h 74"/>
                  <a:gd name="T22" fmla="*/ 37 w 41"/>
                  <a:gd name="T23" fmla="*/ 30 h 74"/>
                  <a:gd name="T24" fmla="*/ 37 w 41"/>
                  <a:gd name="T25" fmla="*/ 30 h 74"/>
                  <a:gd name="T26" fmla="*/ 37 w 41"/>
                  <a:gd name="T27" fmla="*/ 32 h 74"/>
                  <a:gd name="T28" fmla="*/ 37 w 41"/>
                  <a:gd name="T29" fmla="*/ 34 h 74"/>
                  <a:gd name="T30" fmla="*/ 37 w 41"/>
                  <a:gd name="T31" fmla="*/ 34 h 74"/>
                  <a:gd name="T32" fmla="*/ 37 w 41"/>
                  <a:gd name="T33" fmla="*/ 35 h 74"/>
                  <a:gd name="T34" fmla="*/ 37 w 41"/>
                  <a:gd name="T35" fmla="*/ 35 h 74"/>
                  <a:gd name="T36" fmla="*/ 35 w 41"/>
                  <a:gd name="T37" fmla="*/ 44 h 74"/>
                  <a:gd name="T38" fmla="*/ 35 w 41"/>
                  <a:gd name="T39" fmla="*/ 46 h 74"/>
                  <a:gd name="T40" fmla="*/ 35 w 41"/>
                  <a:gd name="T41" fmla="*/ 46 h 74"/>
                  <a:gd name="T42" fmla="*/ 34 w 41"/>
                  <a:gd name="T43" fmla="*/ 66 h 74"/>
                  <a:gd name="T44" fmla="*/ 34 w 41"/>
                  <a:gd name="T45" fmla="*/ 66 h 74"/>
                  <a:gd name="T46" fmla="*/ 34 w 41"/>
                  <a:gd name="T47" fmla="*/ 66 h 74"/>
                  <a:gd name="T48" fmla="*/ 34 w 41"/>
                  <a:gd name="T49" fmla="*/ 68 h 74"/>
                  <a:gd name="T50" fmla="*/ 34 w 41"/>
                  <a:gd name="T51" fmla="*/ 68 h 74"/>
                  <a:gd name="T52" fmla="*/ 34 w 41"/>
                  <a:gd name="T53" fmla="*/ 74 h 74"/>
                  <a:gd name="T54" fmla="*/ 34 w 41"/>
                  <a:gd name="T55" fmla="*/ 74 h 74"/>
                  <a:gd name="T56" fmla="*/ 15 w 41"/>
                  <a:gd name="T57" fmla="*/ 73 h 74"/>
                  <a:gd name="T58" fmla="*/ 12 w 41"/>
                  <a:gd name="T59" fmla="*/ 68 h 74"/>
                  <a:gd name="T60" fmla="*/ 0 w 41"/>
                  <a:gd name="T61" fmla="*/ 68 h 74"/>
                  <a:gd name="T62" fmla="*/ 2 w 41"/>
                  <a:gd name="T63" fmla="*/ 49 h 74"/>
                  <a:gd name="T64" fmla="*/ 8 w 41"/>
                  <a:gd name="T65" fmla="*/ 51 h 74"/>
                  <a:gd name="T66" fmla="*/ 17 w 41"/>
                  <a:gd name="T67" fmla="*/ 42 h 74"/>
                  <a:gd name="T68" fmla="*/ 20 w 41"/>
                  <a:gd name="T69" fmla="*/ 34 h 74"/>
                  <a:gd name="T70" fmla="*/ 20 w 41"/>
                  <a:gd name="T71" fmla="*/ 13 h 74"/>
                  <a:gd name="T72" fmla="*/ 15 w 41"/>
                  <a:gd name="T73" fmla="*/ 5 h 74"/>
                  <a:gd name="T74" fmla="*/ 17 w 41"/>
                  <a:gd name="T75" fmla="*/ 2 h 74"/>
                  <a:gd name="T76" fmla="*/ 34 w 41"/>
                  <a:gd name="T77" fmla="*/ 3 h 74"/>
                  <a:gd name="T78" fmla="*/ 41 w 41"/>
                  <a:gd name="T7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74">
                    <a:moveTo>
                      <a:pt x="41" y="0"/>
                    </a:moveTo>
                    <a:lnTo>
                      <a:pt x="39" y="5"/>
                    </a:lnTo>
                    <a:lnTo>
                      <a:pt x="39" y="5"/>
                    </a:lnTo>
                    <a:lnTo>
                      <a:pt x="39" y="7"/>
                    </a:lnTo>
                    <a:lnTo>
                      <a:pt x="39" y="12"/>
                    </a:lnTo>
                    <a:lnTo>
                      <a:pt x="39" y="12"/>
                    </a:lnTo>
                    <a:lnTo>
                      <a:pt x="39" y="12"/>
                    </a:lnTo>
                    <a:lnTo>
                      <a:pt x="39" y="12"/>
                    </a:lnTo>
                    <a:lnTo>
                      <a:pt x="39" y="12"/>
                    </a:lnTo>
                    <a:lnTo>
                      <a:pt x="39" y="12"/>
                    </a:lnTo>
                    <a:lnTo>
                      <a:pt x="37" y="30"/>
                    </a:lnTo>
                    <a:lnTo>
                      <a:pt x="37" y="30"/>
                    </a:lnTo>
                    <a:lnTo>
                      <a:pt x="37" y="30"/>
                    </a:lnTo>
                    <a:lnTo>
                      <a:pt x="37" y="32"/>
                    </a:lnTo>
                    <a:lnTo>
                      <a:pt x="37" y="34"/>
                    </a:lnTo>
                    <a:lnTo>
                      <a:pt x="37" y="34"/>
                    </a:lnTo>
                    <a:lnTo>
                      <a:pt x="37" y="35"/>
                    </a:lnTo>
                    <a:lnTo>
                      <a:pt x="37" y="35"/>
                    </a:lnTo>
                    <a:lnTo>
                      <a:pt x="35" y="44"/>
                    </a:lnTo>
                    <a:lnTo>
                      <a:pt x="35" y="46"/>
                    </a:lnTo>
                    <a:lnTo>
                      <a:pt x="35" y="46"/>
                    </a:lnTo>
                    <a:lnTo>
                      <a:pt x="34" y="66"/>
                    </a:lnTo>
                    <a:lnTo>
                      <a:pt x="34" y="66"/>
                    </a:lnTo>
                    <a:lnTo>
                      <a:pt x="34" y="66"/>
                    </a:lnTo>
                    <a:lnTo>
                      <a:pt x="34" y="68"/>
                    </a:lnTo>
                    <a:lnTo>
                      <a:pt x="34" y="68"/>
                    </a:lnTo>
                    <a:lnTo>
                      <a:pt x="34" y="74"/>
                    </a:lnTo>
                    <a:lnTo>
                      <a:pt x="34" y="74"/>
                    </a:lnTo>
                    <a:lnTo>
                      <a:pt x="15" y="73"/>
                    </a:lnTo>
                    <a:lnTo>
                      <a:pt x="12" y="68"/>
                    </a:lnTo>
                    <a:lnTo>
                      <a:pt x="0" y="68"/>
                    </a:lnTo>
                    <a:lnTo>
                      <a:pt x="2" y="49"/>
                    </a:lnTo>
                    <a:lnTo>
                      <a:pt x="8" y="51"/>
                    </a:lnTo>
                    <a:lnTo>
                      <a:pt x="17" y="42"/>
                    </a:lnTo>
                    <a:lnTo>
                      <a:pt x="20" y="34"/>
                    </a:lnTo>
                    <a:lnTo>
                      <a:pt x="20" y="13"/>
                    </a:lnTo>
                    <a:lnTo>
                      <a:pt x="15" y="5"/>
                    </a:lnTo>
                    <a:lnTo>
                      <a:pt x="17" y="2"/>
                    </a:lnTo>
                    <a:lnTo>
                      <a:pt x="34" y="3"/>
                    </a:lnTo>
                    <a:lnTo>
                      <a:pt x="4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4" name="Freeform 3258"/>
              <p:cNvSpPr>
                <a:spLocks/>
              </p:cNvSpPr>
              <p:nvPr/>
            </p:nvSpPr>
            <p:spPr bwMode="auto">
              <a:xfrm>
                <a:off x="2917" y="1128"/>
                <a:ext cx="41" cy="74"/>
              </a:xfrm>
              <a:custGeom>
                <a:avLst/>
                <a:gdLst>
                  <a:gd name="T0" fmla="*/ 41 w 41"/>
                  <a:gd name="T1" fmla="*/ 0 h 74"/>
                  <a:gd name="T2" fmla="*/ 39 w 41"/>
                  <a:gd name="T3" fmla="*/ 5 h 74"/>
                  <a:gd name="T4" fmla="*/ 39 w 41"/>
                  <a:gd name="T5" fmla="*/ 5 h 74"/>
                  <a:gd name="T6" fmla="*/ 39 w 41"/>
                  <a:gd name="T7" fmla="*/ 7 h 74"/>
                  <a:gd name="T8" fmla="*/ 39 w 41"/>
                  <a:gd name="T9" fmla="*/ 12 h 74"/>
                  <a:gd name="T10" fmla="*/ 39 w 41"/>
                  <a:gd name="T11" fmla="*/ 12 h 74"/>
                  <a:gd name="T12" fmla="*/ 39 w 41"/>
                  <a:gd name="T13" fmla="*/ 12 h 74"/>
                  <a:gd name="T14" fmla="*/ 39 w 41"/>
                  <a:gd name="T15" fmla="*/ 12 h 74"/>
                  <a:gd name="T16" fmla="*/ 39 w 41"/>
                  <a:gd name="T17" fmla="*/ 12 h 74"/>
                  <a:gd name="T18" fmla="*/ 39 w 41"/>
                  <a:gd name="T19" fmla="*/ 12 h 74"/>
                  <a:gd name="T20" fmla="*/ 37 w 41"/>
                  <a:gd name="T21" fmla="*/ 30 h 74"/>
                  <a:gd name="T22" fmla="*/ 37 w 41"/>
                  <a:gd name="T23" fmla="*/ 30 h 74"/>
                  <a:gd name="T24" fmla="*/ 37 w 41"/>
                  <a:gd name="T25" fmla="*/ 30 h 74"/>
                  <a:gd name="T26" fmla="*/ 37 w 41"/>
                  <a:gd name="T27" fmla="*/ 32 h 74"/>
                  <a:gd name="T28" fmla="*/ 37 w 41"/>
                  <a:gd name="T29" fmla="*/ 34 h 74"/>
                  <a:gd name="T30" fmla="*/ 37 w 41"/>
                  <a:gd name="T31" fmla="*/ 34 h 74"/>
                  <a:gd name="T32" fmla="*/ 37 w 41"/>
                  <a:gd name="T33" fmla="*/ 35 h 74"/>
                  <a:gd name="T34" fmla="*/ 37 w 41"/>
                  <a:gd name="T35" fmla="*/ 35 h 74"/>
                  <a:gd name="T36" fmla="*/ 35 w 41"/>
                  <a:gd name="T37" fmla="*/ 44 h 74"/>
                  <a:gd name="T38" fmla="*/ 35 w 41"/>
                  <a:gd name="T39" fmla="*/ 46 h 74"/>
                  <a:gd name="T40" fmla="*/ 35 w 41"/>
                  <a:gd name="T41" fmla="*/ 46 h 74"/>
                  <a:gd name="T42" fmla="*/ 34 w 41"/>
                  <a:gd name="T43" fmla="*/ 66 h 74"/>
                  <a:gd name="T44" fmla="*/ 34 w 41"/>
                  <a:gd name="T45" fmla="*/ 66 h 74"/>
                  <a:gd name="T46" fmla="*/ 34 w 41"/>
                  <a:gd name="T47" fmla="*/ 66 h 74"/>
                  <a:gd name="T48" fmla="*/ 34 w 41"/>
                  <a:gd name="T49" fmla="*/ 68 h 74"/>
                  <a:gd name="T50" fmla="*/ 34 w 41"/>
                  <a:gd name="T51" fmla="*/ 68 h 74"/>
                  <a:gd name="T52" fmla="*/ 34 w 41"/>
                  <a:gd name="T53" fmla="*/ 74 h 74"/>
                  <a:gd name="T54" fmla="*/ 34 w 41"/>
                  <a:gd name="T55" fmla="*/ 74 h 74"/>
                  <a:gd name="T56" fmla="*/ 15 w 41"/>
                  <a:gd name="T57" fmla="*/ 73 h 74"/>
                  <a:gd name="T58" fmla="*/ 12 w 41"/>
                  <a:gd name="T59" fmla="*/ 68 h 74"/>
                  <a:gd name="T60" fmla="*/ 0 w 41"/>
                  <a:gd name="T61" fmla="*/ 68 h 74"/>
                  <a:gd name="T62" fmla="*/ 2 w 41"/>
                  <a:gd name="T63" fmla="*/ 49 h 74"/>
                  <a:gd name="T64" fmla="*/ 8 w 41"/>
                  <a:gd name="T65" fmla="*/ 51 h 74"/>
                  <a:gd name="T66" fmla="*/ 17 w 41"/>
                  <a:gd name="T67" fmla="*/ 42 h 74"/>
                  <a:gd name="T68" fmla="*/ 20 w 41"/>
                  <a:gd name="T69" fmla="*/ 34 h 74"/>
                  <a:gd name="T70" fmla="*/ 20 w 41"/>
                  <a:gd name="T71" fmla="*/ 13 h 74"/>
                  <a:gd name="T72" fmla="*/ 15 w 41"/>
                  <a:gd name="T73" fmla="*/ 5 h 74"/>
                  <a:gd name="T74" fmla="*/ 17 w 41"/>
                  <a:gd name="T75" fmla="*/ 2 h 74"/>
                  <a:gd name="T76" fmla="*/ 34 w 41"/>
                  <a:gd name="T77" fmla="*/ 3 h 74"/>
                  <a:gd name="T78" fmla="*/ 41 w 41"/>
                  <a:gd name="T7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74">
                    <a:moveTo>
                      <a:pt x="41" y="0"/>
                    </a:moveTo>
                    <a:lnTo>
                      <a:pt x="39" y="5"/>
                    </a:lnTo>
                    <a:lnTo>
                      <a:pt x="39" y="5"/>
                    </a:lnTo>
                    <a:lnTo>
                      <a:pt x="39" y="7"/>
                    </a:lnTo>
                    <a:lnTo>
                      <a:pt x="39" y="12"/>
                    </a:lnTo>
                    <a:lnTo>
                      <a:pt x="39" y="12"/>
                    </a:lnTo>
                    <a:lnTo>
                      <a:pt x="39" y="12"/>
                    </a:lnTo>
                    <a:lnTo>
                      <a:pt x="39" y="12"/>
                    </a:lnTo>
                    <a:lnTo>
                      <a:pt x="39" y="12"/>
                    </a:lnTo>
                    <a:lnTo>
                      <a:pt x="39" y="12"/>
                    </a:lnTo>
                    <a:lnTo>
                      <a:pt x="37" y="30"/>
                    </a:lnTo>
                    <a:lnTo>
                      <a:pt x="37" y="30"/>
                    </a:lnTo>
                    <a:lnTo>
                      <a:pt x="37" y="30"/>
                    </a:lnTo>
                    <a:lnTo>
                      <a:pt x="37" y="32"/>
                    </a:lnTo>
                    <a:lnTo>
                      <a:pt x="37" y="34"/>
                    </a:lnTo>
                    <a:lnTo>
                      <a:pt x="37" y="34"/>
                    </a:lnTo>
                    <a:lnTo>
                      <a:pt x="37" y="35"/>
                    </a:lnTo>
                    <a:lnTo>
                      <a:pt x="37" y="35"/>
                    </a:lnTo>
                    <a:lnTo>
                      <a:pt x="35" y="44"/>
                    </a:lnTo>
                    <a:lnTo>
                      <a:pt x="35" y="46"/>
                    </a:lnTo>
                    <a:lnTo>
                      <a:pt x="35" y="46"/>
                    </a:lnTo>
                    <a:lnTo>
                      <a:pt x="34" y="66"/>
                    </a:lnTo>
                    <a:lnTo>
                      <a:pt x="34" y="66"/>
                    </a:lnTo>
                    <a:lnTo>
                      <a:pt x="34" y="66"/>
                    </a:lnTo>
                    <a:lnTo>
                      <a:pt x="34" y="68"/>
                    </a:lnTo>
                    <a:lnTo>
                      <a:pt x="34" y="68"/>
                    </a:lnTo>
                    <a:lnTo>
                      <a:pt x="34" y="74"/>
                    </a:lnTo>
                    <a:lnTo>
                      <a:pt x="34" y="74"/>
                    </a:lnTo>
                    <a:lnTo>
                      <a:pt x="15" y="73"/>
                    </a:lnTo>
                    <a:lnTo>
                      <a:pt x="12" y="68"/>
                    </a:lnTo>
                    <a:lnTo>
                      <a:pt x="0" y="68"/>
                    </a:lnTo>
                    <a:lnTo>
                      <a:pt x="2" y="49"/>
                    </a:lnTo>
                    <a:lnTo>
                      <a:pt x="8" y="51"/>
                    </a:lnTo>
                    <a:lnTo>
                      <a:pt x="17" y="42"/>
                    </a:lnTo>
                    <a:lnTo>
                      <a:pt x="20" y="34"/>
                    </a:lnTo>
                    <a:lnTo>
                      <a:pt x="20" y="13"/>
                    </a:lnTo>
                    <a:lnTo>
                      <a:pt x="15" y="5"/>
                    </a:lnTo>
                    <a:lnTo>
                      <a:pt x="17" y="2"/>
                    </a:lnTo>
                    <a:lnTo>
                      <a:pt x="34" y="3"/>
                    </a:lnTo>
                    <a:lnTo>
                      <a:pt x="4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95" name="Freeform 3259"/>
              <p:cNvSpPr>
                <a:spLocks/>
              </p:cNvSpPr>
              <p:nvPr/>
            </p:nvSpPr>
            <p:spPr bwMode="auto">
              <a:xfrm>
                <a:off x="2642" y="1194"/>
                <a:ext cx="95" cy="98"/>
              </a:xfrm>
              <a:custGeom>
                <a:avLst/>
                <a:gdLst>
                  <a:gd name="T0" fmla="*/ 82 w 95"/>
                  <a:gd name="T1" fmla="*/ 2 h 98"/>
                  <a:gd name="T2" fmla="*/ 87 w 95"/>
                  <a:gd name="T3" fmla="*/ 19 h 98"/>
                  <a:gd name="T4" fmla="*/ 95 w 95"/>
                  <a:gd name="T5" fmla="*/ 34 h 98"/>
                  <a:gd name="T6" fmla="*/ 90 w 95"/>
                  <a:gd name="T7" fmla="*/ 46 h 98"/>
                  <a:gd name="T8" fmla="*/ 80 w 95"/>
                  <a:gd name="T9" fmla="*/ 46 h 98"/>
                  <a:gd name="T10" fmla="*/ 80 w 95"/>
                  <a:gd name="T11" fmla="*/ 51 h 98"/>
                  <a:gd name="T12" fmla="*/ 72 w 95"/>
                  <a:gd name="T13" fmla="*/ 49 h 98"/>
                  <a:gd name="T14" fmla="*/ 65 w 95"/>
                  <a:gd name="T15" fmla="*/ 58 h 98"/>
                  <a:gd name="T16" fmla="*/ 55 w 95"/>
                  <a:gd name="T17" fmla="*/ 56 h 98"/>
                  <a:gd name="T18" fmla="*/ 53 w 95"/>
                  <a:gd name="T19" fmla="*/ 68 h 98"/>
                  <a:gd name="T20" fmla="*/ 50 w 95"/>
                  <a:gd name="T21" fmla="*/ 95 h 98"/>
                  <a:gd name="T22" fmla="*/ 41 w 95"/>
                  <a:gd name="T23" fmla="*/ 93 h 98"/>
                  <a:gd name="T24" fmla="*/ 41 w 95"/>
                  <a:gd name="T25" fmla="*/ 97 h 98"/>
                  <a:gd name="T26" fmla="*/ 34 w 95"/>
                  <a:gd name="T27" fmla="*/ 95 h 98"/>
                  <a:gd name="T28" fmla="*/ 33 w 95"/>
                  <a:gd name="T29" fmla="*/ 98 h 98"/>
                  <a:gd name="T30" fmla="*/ 12 w 95"/>
                  <a:gd name="T31" fmla="*/ 95 h 98"/>
                  <a:gd name="T32" fmla="*/ 4 w 95"/>
                  <a:gd name="T33" fmla="*/ 85 h 98"/>
                  <a:gd name="T34" fmla="*/ 2 w 95"/>
                  <a:gd name="T35" fmla="*/ 78 h 98"/>
                  <a:gd name="T36" fmla="*/ 0 w 95"/>
                  <a:gd name="T37" fmla="*/ 71 h 98"/>
                  <a:gd name="T38" fmla="*/ 4 w 95"/>
                  <a:gd name="T39" fmla="*/ 44 h 98"/>
                  <a:gd name="T40" fmla="*/ 6 w 95"/>
                  <a:gd name="T41" fmla="*/ 27 h 98"/>
                  <a:gd name="T42" fmla="*/ 14 w 95"/>
                  <a:gd name="T43" fmla="*/ 27 h 98"/>
                  <a:gd name="T44" fmla="*/ 36 w 95"/>
                  <a:gd name="T45" fmla="*/ 30 h 98"/>
                  <a:gd name="T46" fmla="*/ 38 w 95"/>
                  <a:gd name="T47" fmla="*/ 20 h 98"/>
                  <a:gd name="T48" fmla="*/ 43 w 95"/>
                  <a:gd name="T49" fmla="*/ 19 h 98"/>
                  <a:gd name="T50" fmla="*/ 61 w 95"/>
                  <a:gd name="T51" fmla="*/ 20 h 98"/>
                  <a:gd name="T52" fmla="*/ 63 w 95"/>
                  <a:gd name="T53" fmla="*/ 14 h 98"/>
                  <a:gd name="T54" fmla="*/ 68 w 95"/>
                  <a:gd name="T55" fmla="*/ 8 h 98"/>
                  <a:gd name="T56" fmla="*/ 78 w 95"/>
                  <a:gd name="T57" fmla="*/ 8 h 98"/>
                  <a:gd name="T58" fmla="*/ 78 w 95"/>
                  <a:gd name="T59" fmla="*/ 0 h 98"/>
                  <a:gd name="T60" fmla="*/ 80 w 95"/>
                  <a:gd name="T61" fmla="*/ 0 h 98"/>
                  <a:gd name="T62" fmla="*/ 80 w 95"/>
                  <a:gd name="T63" fmla="*/ 2 h 98"/>
                  <a:gd name="T64" fmla="*/ 82 w 95"/>
                  <a:gd name="T65"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8">
                    <a:moveTo>
                      <a:pt x="82" y="2"/>
                    </a:moveTo>
                    <a:lnTo>
                      <a:pt x="87" y="19"/>
                    </a:lnTo>
                    <a:lnTo>
                      <a:pt x="95" y="34"/>
                    </a:lnTo>
                    <a:lnTo>
                      <a:pt x="90" y="46"/>
                    </a:lnTo>
                    <a:lnTo>
                      <a:pt x="80" y="46"/>
                    </a:lnTo>
                    <a:lnTo>
                      <a:pt x="80" y="51"/>
                    </a:lnTo>
                    <a:lnTo>
                      <a:pt x="72" y="49"/>
                    </a:lnTo>
                    <a:lnTo>
                      <a:pt x="65" y="58"/>
                    </a:lnTo>
                    <a:lnTo>
                      <a:pt x="55" y="56"/>
                    </a:lnTo>
                    <a:lnTo>
                      <a:pt x="53" y="68"/>
                    </a:lnTo>
                    <a:lnTo>
                      <a:pt x="50" y="95"/>
                    </a:lnTo>
                    <a:lnTo>
                      <a:pt x="41" y="93"/>
                    </a:lnTo>
                    <a:lnTo>
                      <a:pt x="41" y="97"/>
                    </a:lnTo>
                    <a:lnTo>
                      <a:pt x="34" y="95"/>
                    </a:lnTo>
                    <a:lnTo>
                      <a:pt x="33" y="98"/>
                    </a:lnTo>
                    <a:lnTo>
                      <a:pt x="12" y="95"/>
                    </a:lnTo>
                    <a:lnTo>
                      <a:pt x="4" y="85"/>
                    </a:lnTo>
                    <a:lnTo>
                      <a:pt x="2" y="78"/>
                    </a:lnTo>
                    <a:lnTo>
                      <a:pt x="0" y="71"/>
                    </a:lnTo>
                    <a:lnTo>
                      <a:pt x="4" y="44"/>
                    </a:lnTo>
                    <a:lnTo>
                      <a:pt x="6" y="27"/>
                    </a:lnTo>
                    <a:lnTo>
                      <a:pt x="14" y="27"/>
                    </a:lnTo>
                    <a:lnTo>
                      <a:pt x="36" y="30"/>
                    </a:lnTo>
                    <a:lnTo>
                      <a:pt x="38" y="20"/>
                    </a:lnTo>
                    <a:lnTo>
                      <a:pt x="43" y="19"/>
                    </a:lnTo>
                    <a:lnTo>
                      <a:pt x="61" y="20"/>
                    </a:lnTo>
                    <a:lnTo>
                      <a:pt x="63" y="14"/>
                    </a:lnTo>
                    <a:lnTo>
                      <a:pt x="68" y="8"/>
                    </a:lnTo>
                    <a:lnTo>
                      <a:pt x="78" y="8"/>
                    </a:lnTo>
                    <a:lnTo>
                      <a:pt x="78" y="0"/>
                    </a:lnTo>
                    <a:lnTo>
                      <a:pt x="80" y="0"/>
                    </a:lnTo>
                    <a:lnTo>
                      <a:pt x="80" y="2"/>
                    </a:lnTo>
                    <a:lnTo>
                      <a:pt x="8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6" name="Freeform 3260"/>
              <p:cNvSpPr>
                <a:spLocks/>
              </p:cNvSpPr>
              <p:nvPr/>
            </p:nvSpPr>
            <p:spPr bwMode="auto">
              <a:xfrm>
                <a:off x="2642" y="1194"/>
                <a:ext cx="95" cy="98"/>
              </a:xfrm>
              <a:custGeom>
                <a:avLst/>
                <a:gdLst>
                  <a:gd name="T0" fmla="*/ 82 w 95"/>
                  <a:gd name="T1" fmla="*/ 2 h 98"/>
                  <a:gd name="T2" fmla="*/ 87 w 95"/>
                  <a:gd name="T3" fmla="*/ 19 h 98"/>
                  <a:gd name="T4" fmla="*/ 95 w 95"/>
                  <a:gd name="T5" fmla="*/ 34 h 98"/>
                  <a:gd name="T6" fmla="*/ 90 w 95"/>
                  <a:gd name="T7" fmla="*/ 46 h 98"/>
                  <a:gd name="T8" fmla="*/ 80 w 95"/>
                  <a:gd name="T9" fmla="*/ 46 h 98"/>
                  <a:gd name="T10" fmla="*/ 80 w 95"/>
                  <a:gd name="T11" fmla="*/ 51 h 98"/>
                  <a:gd name="T12" fmla="*/ 72 w 95"/>
                  <a:gd name="T13" fmla="*/ 49 h 98"/>
                  <a:gd name="T14" fmla="*/ 65 w 95"/>
                  <a:gd name="T15" fmla="*/ 58 h 98"/>
                  <a:gd name="T16" fmla="*/ 55 w 95"/>
                  <a:gd name="T17" fmla="*/ 56 h 98"/>
                  <a:gd name="T18" fmla="*/ 53 w 95"/>
                  <a:gd name="T19" fmla="*/ 68 h 98"/>
                  <a:gd name="T20" fmla="*/ 50 w 95"/>
                  <a:gd name="T21" fmla="*/ 95 h 98"/>
                  <a:gd name="T22" fmla="*/ 41 w 95"/>
                  <a:gd name="T23" fmla="*/ 93 h 98"/>
                  <a:gd name="T24" fmla="*/ 41 w 95"/>
                  <a:gd name="T25" fmla="*/ 97 h 98"/>
                  <a:gd name="T26" fmla="*/ 34 w 95"/>
                  <a:gd name="T27" fmla="*/ 95 h 98"/>
                  <a:gd name="T28" fmla="*/ 33 w 95"/>
                  <a:gd name="T29" fmla="*/ 98 h 98"/>
                  <a:gd name="T30" fmla="*/ 12 w 95"/>
                  <a:gd name="T31" fmla="*/ 95 h 98"/>
                  <a:gd name="T32" fmla="*/ 4 w 95"/>
                  <a:gd name="T33" fmla="*/ 85 h 98"/>
                  <a:gd name="T34" fmla="*/ 2 w 95"/>
                  <a:gd name="T35" fmla="*/ 78 h 98"/>
                  <a:gd name="T36" fmla="*/ 0 w 95"/>
                  <a:gd name="T37" fmla="*/ 71 h 98"/>
                  <a:gd name="T38" fmla="*/ 4 w 95"/>
                  <a:gd name="T39" fmla="*/ 44 h 98"/>
                  <a:gd name="T40" fmla="*/ 6 w 95"/>
                  <a:gd name="T41" fmla="*/ 27 h 98"/>
                  <a:gd name="T42" fmla="*/ 14 w 95"/>
                  <a:gd name="T43" fmla="*/ 27 h 98"/>
                  <a:gd name="T44" fmla="*/ 36 w 95"/>
                  <a:gd name="T45" fmla="*/ 30 h 98"/>
                  <a:gd name="T46" fmla="*/ 38 w 95"/>
                  <a:gd name="T47" fmla="*/ 20 h 98"/>
                  <a:gd name="T48" fmla="*/ 43 w 95"/>
                  <a:gd name="T49" fmla="*/ 19 h 98"/>
                  <a:gd name="T50" fmla="*/ 61 w 95"/>
                  <a:gd name="T51" fmla="*/ 20 h 98"/>
                  <a:gd name="T52" fmla="*/ 63 w 95"/>
                  <a:gd name="T53" fmla="*/ 14 h 98"/>
                  <a:gd name="T54" fmla="*/ 68 w 95"/>
                  <a:gd name="T55" fmla="*/ 8 h 98"/>
                  <a:gd name="T56" fmla="*/ 78 w 95"/>
                  <a:gd name="T57" fmla="*/ 8 h 98"/>
                  <a:gd name="T58" fmla="*/ 78 w 95"/>
                  <a:gd name="T59" fmla="*/ 0 h 98"/>
                  <a:gd name="T60" fmla="*/ 80 w 95"/>
                  <a:gd name="T61" fmla="*/ 0 h 98"/>
                  <a:gd name="T62" fmla="*/ 80 w 95"/>
                  <a:gd name="T63" fmla="*/ 2 h 98"/>
                  <a:gd name="T64" fmla="*/ 82 w 95"/>
                  <a:gd name="T65"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8">
                    <a:moveTo>
                      <a:pt x="82" y="2"/>
                    </a:moveTo>
                    <a:lnTo>
                      <a:pt x="87" y="19"/>
                    </a:lnTo>
                    <a:lnTo>
                      <a:pt x="95" y="34"/>
                    </a:lnTo>
                    <a:lnTo>
                      <a:pt x="90" y="46"/>
                    </a:lnTo>
                    <a:lnTo>
                      <a:pt x="80" y="46"/>
                    </a:lnTo>
                    <a:lnTo>
                      <a:pt x="80" y="51"/>
                    </a:lnTo>
                    <a:lnTo>
                      <a:pt x="72" y="49"/>
                    </a:lnTo>
                    <a:lnTo>
                      <a:pt x="65" y="58"/>
                    </a:lnTo>
                    <a:lnTo>
                      <a:pt x="55" y="56"/>
                    </a:lnTo>
                    <a:lnTo>
                      <a:pt x="53" y="68"/>
                    </a:lnTo>
                    <a:lnTo>
                      <a:pt x="50" y="95"/>
                    </a:lnTo>
                    <a:lnTo>
                      <a:pt x="41" y="93"/>
                    </a:lnTo>
                    <a:lnTo>
                      <a:pt x="41" y="97"/>
                    </a:lnTo>
                    <a:lnTo>
                      <a:pt x="34" y="95"/>
                    </a:lnTo>
                    <a:lnTo>
                      <a:pt x="33" y="98"/>
                    </a:lnTo>
                    <a:lnTo>
                      <a:pt x="12" y="95"/>
                    </a:lnTo>
                    <a:lnTo>
                      <a:pt x="4" y="85"/>
                    </a:lnTo>
                    <a:lnTo>
                      <a:pt x="2" y="78"/>
                    </a:lnTo>
                    <a:lnTo>
                      <a:pt x="0" y="71"/>
                    </a:lnTo>
                    <a:lnTo>
                      <a:pt x="4" y="44"/>
                    </a:lnTo>
                    <a:lnTo>
                      <a:pt x="6" y="27"/>
                    </a:lnTo>
                    <a:lnTo>
                      <a:pt x="14" y="27"/>
                    </a:lnTo>
                    <a:lnTo>
                      <a:pt x="36" y="30"/>
                    </a:lnTo>
                    <a:lnTo>
                      <a:pt x="38" y="20"/>
                    </a:lnTo>
                    <a:lnTo>
                      <a:pt x="43" y="19"/>
                    </a:lnTo>
                    <a:lnTo>
                      <a:pt x="61" y="20"/>
                    </a:lnTo>
                    <a:lnTo>
                      <a:pt x="63" y="14"/>
                    </a:lnTo>
                    <a:lnTo>
                      <a:pt x="68" y="8"/>
                    </a:lnTo>
                    <a:lnTo>
                      <a:pt x="78" y="8"/>
                    </a:lnTo>
                    <a:lnTo>
                      <a:pt x="78" y="0"/>
                    </a:lnTo>
                    <a:lnTo>
                      <a:pt x="80" y="0"/>
                    </a:lnTo>
                    <a:lnTo>
                      <a:pt x="80" y="2"/>
                    </a:lnTo>
                    <a:lnTo>
                      <a:pt x="8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97" name="Freeform 3261"/>
              <p:cNvSpPr>
                <a:spLocks/>
              </p:cNvSpPr>
              <p:nvPr/>
            </p:nvSpPr>
            <p:spPr bwMode="auto">
              <a:xfrm>
                <a:off x="3257" y="1817"/>
                <a:ext cx="31" cy="36"/>
              </a:xfrm>
              <a:custGeom>
                <a:avLst/>
                <a:gdLst>
                  <a:gd name="T0" fmla="*/ 2 w 31"/>
                  <a:gd name="T1" fmla="*/ 0 h 36"/>
                  <a:gd name="T2" fmla="*/ 31 w 31"/>
                  <a:gd name="T3" fmla="*/ 0 h 36"/>
                  <a:gd name="T4" fmla="*/ 31 w 31"/>
                  <a:gd name="T5" fmla="*/ 0 h 36"/>
                  <a:gd name="T6" fmla="*/ 31 w 31"/>
                  <a:gd name="T7" fmla="*/ 36 h 36"/>
                  <a:gd name="T8" fmla="*/ 0 w 31"/>
                  <a:gd name="T9" fmla="*/ 34 h 36"/>
                  <a:gd name="T10" fmla="*/ 2 w 31"/>
                  <a:gd name="T11" fmla="*/ 0 h 36"/>
                  <a:gd name="T12" fmla="*/ 2 w 31"/>
                  <a:gd name="T13" fmla="*/ 0 h 36"/>
                  <a:gd name="T14" fmla="*/ 2 w 31"/>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6">
                    <a:moveTo>
                      <a:pt x="2" y="0"/>
                    </a:moveTo>
                    <a:lnTo>
                      <a:pt x="31" y="0"/>
                    </a:lnTo>
                    <a:lnTo>
                      <a:pt x="31" y="0"/>
                    </a:lnTo>
                    <a:lnTo>
                      <a:pt x="31" y="36"/>
                    </a:lnTo>
                    <a:lnTo>
                      <a:pt x="0" y="34"/>
                    </a:lnTo>
                    <a:lnTo>
                      <a:pt x="2" y="0"/>
                    </a:lnTo>
                    <a:lnTo>
                      <a:pt x="2" y="0"/>
                    </a:lnTo>
                    <a:lnTo>
                      <a:pt x="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8" name="Freeform 3262"/>
              <p:cNvSpPr>
                <a:spLocks/>
              </p:cNvSpPr>
              <p:nvPr/>
            </p:nvSpPr>
            <p:spPr bwMode="auto">
              <a:xfrm>
                <a:off x="3257" y="1817"/>
                <a:ext cx="31" cy="36"/>
              </a:xfrm>
              <a:custGeom>
                <a:avLst/>
                <a:gdLst>
                  <a:gd name="T0" fmla="*/ 2 w 31"/>
                  <a:gd name="T1" fmla="*/ 0 h 36"/>
                  <a:gd name="T2" fmla="*/ 31 w 31"/>
                  <a:gd name="T3" fmla="*/ 0 h 36"/>
                  <a:gd name="T4" fmla="*/ 31 w 31"/>
                  <a:gd name="T5" fmla="*/ 0 h 36"/>
                  <a:gd name="T6" fmla="*/ 31 w 31"/>
                  <a:gd name="T7" fmla="*/ 36 h 36"/>
                  <a:gd name="T8" fmla="*/ 0 w 31"/>
                  <a:gd name="T9" fmla="*/ 34 h 36"/>
                  <a:gd name="T10" fmla="*/ 2 w 31"/>
                  <a:gd name="T11" fmla="*/ 0 h 36"/>
                  <a:gd name="T12" fmla="*/ 2 w 31"/>
                  <a:gd name="T13" fmla="*/ 0 h 36"/>
                  <a:gd name="T14" fmla="*/ 2 w 31"/>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6">
                    <a:moveTo>
                      <a:pt x="2" y="0"/>
                    </a:moveTo>
                    <a:lnTo>
                      <a:pt x="31" y="0"/>
                    </a:lnTo>
                    <a:lnTo>
                      <a:pt x="31" y="0"/>
                    </a:lnTo>
                    <a:lnTo>
                      <a:pt x="31" y="36"/>
                    </a:lnTo>
                    <a:lnTo>
                      <a:pt x="0" y="34"/>
                    </a:lnTo>
                    <a:lnTo>
                      <a:pt x="2" y="0"/>
                    </a:lnTo>
                    <a:lnTo>
                      <a:pt x="2" y="0"/>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99" name="Freeform 3263"/>
              <p:cNvSpPr>
                <a:spLocks/>
              </p:cNvSpPr>
              <p:nvPr/>
            </p:nvSpPr>
            <p:spPr bwMode="auto">
              <a:xfrm>
                <a:off x="3290" y="1643"/>
                <a:ext cx="32" cy="54"/>
              </a:xfrm>
              <a:custGeom>
                <a:avLst/>
                <a:gdLst>
                  <a:gd name="T0" fmla="*/ 32 w 32"/>
                  <a:gd name="T1" fmla="*/ 35 h 54"/>
                  <a:gd name="T2" fmla="*/ 30 w 32"/>
                  <a:gd name="T3" fmla="*/ 54 h 54"/>
                  <a:gd name="T4" fmla="*/ 0 w 32"/>
                  <a:gd name="T5" fmla="*/ 52 h 54"/>
                  <a:gd name="T6" fmla="*/ 1 w 32"/>
                  <a:gd name="T7" fmla="*/ 35 h 54"/>
                  <a:gd name="T8" fmla="*/ 0 w 32"/>
                  <a:gd name="T9" fmla="*/ 35 h 54"/>
                  <a:gd name="T10" fmla="*/ 1 w 32"/>
                  <a:gd name="T11" fmla="*/ 0 h 54"/>
                  <a:gd name="T12" fmla="*/ 32 w 32"/>
                  <a:gd name="T13" fmla="*/ 2 h 54"/>
                  <a:gd name="T14" fmla="*/ 32 w 32"/>
                  <a:gd name="T15" fmla="*/ 35 h 54"/>
                  <a:gd name="T16" fmla="*/ 32 w 32"/>
                  <a:gd name="T17" fmla="*/ 35 h 54"/>
                  <a:gd name="T18" fmla="*/ 32 w 32"/>
                  <a:gd name="T19"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32" y="35"/>
                    </a:moveTo>
                    <a:lnTo>
                      <a:pt x="30" y="54"/>
                    </a:lnTo>
                    <a:lnTo>
                      <a:pt x="0" y="52"/>
                    </a:lnTo>
                    <a:lnTo>
                      <a:pt x="1" y="35"/>
                    </a:lnTo>
                    <a:lnTo>
                      <a:pt x="0" y="35"/>
                    </a:lnTo>
                    <a:lnTo>
                      <a:pt x="1" y="0"/>
                    </a:lnTo>
                    <a:lnTo>
                      <a:pt x="32" y="2"/>
                    </a:lnTo>
                    <a:lnTo>
                      <a:pt x="32" y="35"/>
                    </a:lnTo>
                    <a:lnTo>
                      <a:pt x="32" y="35"/>
                    </a:lnTo>
                    <a:lnTo>
                      <a:pt x="32"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0" name="Freeform 3264"/>
              <p:cNvSpPr>
                <a:spLocks/>
              </p:cNvSpPr>
              <p:nvPr/>
            </p:nvSpPr>
            <p:spPr bwMode="auto">
              <a:xfrm>
                <a:off x="3290" y="1643"/>
                <a:ext cx="32" cy="54"/>
              </a:xfrm>
              <a:custGeom>
                <a:avLst/>
                <a:gdLst>
                  <a:gd name="T0" fmla="*/ 32 w 32"/>
                  <a:gd name="T1" fmla="*/ 35 h 54"/>
                  <a:gd name="T2" fmla="*/ 30 w 32"/>
                  <a:gd name="T3" fmla="*/ 54 h 54"/>
                  <a:gd name="T4" fmla="*/ 0 w 32"/>
                  <a:gd name="T5" fmla="*/ 52 h 54"/>
                  <a:gd name="T6" fmla="*/ 1 w 32"/>
                  <a:gd name="T7" fmla="*/ 35 h 54"/>
                  <a:gd name="T8" fmla="*/ 0 w 32"/>
                  <a:gd name="T9" fmla="*/ 35 h 54"/>
                  <a:gd name="T10" fmla="*/ 1 w 32"/>
                  <a:gd name="T11" fmla="*/ 0 h 54"/>
                  <a:gd name="T12" fmla="*/ 32 w 32"/>
                  <a:gd name="T13" fmla="*/ 2 h 54"/>
                  <a:gd name="T14" fmla="*/ 32 w 32"/>
                  <a:gd name="T15" fmla="*/ 35 h 54"/>
                  <a:gd name="T16" fmla="*/ 32 w 32"/>
                  <a:gd name="T17" fmla="*/ 35 h 54"/>
                  <a:gd name="T18" fmla="*/ 32 w 32"/>
                  <a:gd name="T19"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32" y="35"/>
                    </a:moveTo>
                    <a:lnTo>
                      <a:pt x="30" y="54"/>
                    </a:lnTo>
                    <a:lnTo>
                      <a:pt x="0" y="52"/>
                    </a:lnTo>
                    <a:lnTo>
                      <a:pt x="1" y="35"/>
                    </a:lnTo>
                    <a:lnTo>
                      <a:pt x="0" y="35"/>
                    </a:lnTo>
                    <a:lnTo>
                      <a:pt x="1" y="0"/>
                    </a:lnTo>
                    <a:lnTo>
                      <a:pt x="32" y="2"/>
                    </a:lnTo>
                    <a:lnTo>
                      <a:pt x="32" y="35"/>
                    </a:lnTo>
                    <a:lnTo>
                      <a:pt x="32" y="35"/>
                    </a:lnTo>
                    <a:lnTo>
                      <a:pt x="32"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01" name="Freeform 3265"/>
              <p:cNvSpPr>
                <a:spLocks/>
              </p:cNvSpPr>
              <p:nvPr/>
            </p:nvSpPr>
            <p:spPr bwMode="auto">
              <a:xfrm>
                <a:off x="3042" y="1702"/>
                <a:ext cx="41" cy="37"/>
              </a:xfrm>
              <a:custGeom>
                <a:avLst/>
                <a:gdLst>
                  <a:gd name="T0" fmla="*/ 39 w 41"/>
                  <a:gd name="T1" fmla="*/ 37 h 37"/>
                  <a:gd name="T2" fmla="*/ 0 w 41"/>
                  <a:gd name="T3" fmla="*/ 36 h 37"/>
                  <a:gd name="T4" fmla="*/ 4 w 41"/>
                  <a:gd name="T5" fmla="*/ 0 h 37"/>
                  <a:gd name="T6" fmla="*/ 41 w 41"/>
                  <a:gd name="T7" fmla="*/ 2 h 37"/>
                  <a:gd name="T8" fmla="*/ 41 w 41"/>
                  <a:gd name="T9" fmla="*/ 2 h 37"/>
                  <a:gd name="T10" fmla="*/ 39 w 41"/>
                  <a:gd name="T11" fmla="*/ 37 h 37"/>
                </a:gdLst>
                <a:ahLst/>
                <a:cxnLst>
                  <a:cxn ang="0">
                    <a:pos x="T0" y="T1"/>
                  </a:cxn>
                  <a:cxn ang="0">
                    <a:pos x="T2" y="T3"/>
                  </a:cxn>
                  <a:cxn ang="0">
                    <a:pos x="T4" y="T5"/>
                  </a:cxn>
                  <a:cxn ang="0">
                    <a:pos x="T6" y="T7"/>
                  </a:cxn>
                  <a:cxn ang="0">
                    <a:pos x="T8" y="T9"/>
                  </a:cxn>
                  <a:cxn ang="0">
                    <a:pos x="T10" y="T11"/>
                  </a:cxn>
                </a:cxnLst>
                <a:rect l="0" t="0" r="r" b="b"/>
                <a:pathLst>
                  <a:path w="41" h="37">
                    <a:moveTo>
                      <a:pt x="39" y="37"/>
                    </a:moveTo>
                    <a:lnTo>
                      <a:pt x="0" y="36"/>
                    </a:lnTo>
                    <a:lnTo>
                      <a:pt x="4" y="0"/>
                    </a:lnTo>
                    <a:lnTo>
                      <a:pt x="41" y="2"/>
                    </a:lnTo>
                    <a:lnTo>
                      <a:pt x="41" y="2"/>
                    </a:lnTo>
                    <a:lnTo>
                      <a:pt x="39"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2" name="Freeform 3266"/>
              <p:cNvSpPr>
                <a:spLocks/>
              </p:cNvSpPr>
              <p:nvPr/>
            </p:nvSpPr>
            <p:spPr bwMode="auto">
              <a:xfrm>
                <a:off x="3042" y="1702"/>
                <a:ext cx="41" cy="37"/>
              </a:xfrm>
              <a:custGeom>
                <a:avLst/>
                <a:gdLst>
                  <a:gd name="T0" fmla="*/ 39 w 41"/>
                  <a:gd name="T1" fmla="*/ 37 h 37"/>
                  <a:gd name="T2" fmla="*/ 0 w 41"/>
                  <a:gd name="T3" fmla="*/ 36 h 37"/>
                  <a:gd name="T4" fmla="*/ 4 w 41"/>
                  <a:gd name="T5" fmla="*/ 0 h 37"/>
                  <a:gd name="T6" fmla="*/ 41 w 41"/>
                  <a:gd name="T7" fmla="*/ 2 h 37"/>
                  <a:gd name="T8" fmla="*/ 41 w 41"/>
                  <a:gd name="T9" fmla="*/ 2 h 37"/>
                  <a:gd name="T10" fmla="*/ 39 w 41"/>
                  <a:gd name="T11" fmla="*/ 37 h 37"/>
                </a:gdLst>
                <a:ahLst/>
                <a:cxnLst>
                  <a:cxn ang="0">
                    <a:pos x="T0" y="T1"/>
                  </a:cxn>
                  <a:cxn ang="0">
                    <a:pos x="T2" y="T3"/>
                  </a:cxn>
                  <a:cxn ang="0">
                    <a:pos x="T4" y="T5"/>
                  </a:cxn>
                  <a:cxn ang="0">
                    <a:pos x="T6" y="T7"/>
                  </a:cxn>
                  <a:cxn ang="0">
                    <a:pos x="T8" y="T9"/>
                  </a:cxn>
                  <a:cxn ang="0">
                    <a:pos x="T10" y="T11"/>
                  </a:cxn>
                </a:cxnLst>
                <a:rect l="0" t="0" r="r" b="b"/>
                <a:pathLst>
                  <a:path w="41" h="37">
                    <a:moveTo>
                      <a:pt x="39" y="37"/>
                    </a:moveTo>
                    <a:lnTo>
                      <a:pt x="0" y="36"/>
                    </a:lnTo>
                    <a:lnTo>
                      <a:pt x="4" y="0"/>
                    </a:lnTo>
                    <a:lnTo>
                      <a:pt x="41" y="2"/>
                    </a:lnTo>
                    <a:lnTo>
                      <a:pt x="41" y="2"/>
                    </a:lnTo>
                    <a:lnTo>
                      <a:pt x="39"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03" name="Freeform 3267"/>
              <p:cNvSpPr>
                <a:spLocks/>
              </p:cNvSpPr>
              <p:nvPr/>
            </p:nvSpPr>
            <p:spPr bwMode="auto">
              <a:xfrm>
                <a:off x="2905" y="1697"/>
                <a:ext cx="47" cy="34"/>
              </a:xfrm>
              <a:custGeom>
                <a:avLst/>
                <a:gdLst>
                  <a:gd name="T0" fmla="*/ 46 w 47"/>
                  <a:gd name="T1" fmla="*/ 29 h 34"/>
                  <a:gd name="T2" fmla="*/ 46 w 47"/>
                  <a:gd name="T3" fmla="*/ 34 h 34"/>
                  <a:gd name="T4" fmla="*/ 46 w 47"/>
                  <a:gd name="T5" fmla="*/ 34 h 34"/>
                  <a:gd name="T6" fmla="*/ 0 w 47"/>
                  <a:gd name="T7" fmla="*/ 31 h 34"/>
                  <a:gd name="T8" fmla="*/ 0 w 47"/>
                  <a:gd name="T9" fmla="*/ 31 h 34"/>
                  <a:gd name="T10" fmla="*/ 0 w 47"/>
                  <a:gd name="T11" fmla="*/ 29 h 34"/>
                  <a:gd name="T12" fmla="*/ 0 w 47"/>
                  <a:gd name="T13" fmla="*/ 27 h 34"/>
                  <a:gd name="T14" fmla="*/ 2 w 47"/>
                  <a:gd name="T15" fmla="*/ 19 h 34"/>
                  <a:gd name="T16" fmla="*/ 2 w 47"/>
                  <a:gd name="T17" fmla="*/ 17 h 34"/>
                  <a:gd name="T18" fmla="*/ 2 w 47"/>
                  <a:gd name="T19" fmla="*/ 15 h 34"/>
                  <a:gd name="T20" fmla="*/ 2 w 47"/>
                  <a:gd name="T21" fmla="*/ 15 h 34"/>
                  <a:gd name="T22" fmla="*/ 2 w 47"/>
                  <a:gd name="T23" fmla="*/ 14 h 34"/>
                  <a:gd name="T24" fmla="*/ 2 w 47"/>
                  <a:gd name="T25" fmla="*/ 14 h 34"/>
                  <a:gd name="T26" fmla="*/ 2 w 47"/>
                  <a:gd name="T27" fmla="*/ 14 h 34"/>
                  <a:gd name="T28" fmla="*/ 2 w 47"/>
                  <a:gd name="T29" fmla="*/ 10 h 34"/>
                  <a:gd name="T30" fmla="*/ 2 w 47"/>
                  <a:gd name="T31" fmla="*/ 9 h 34"/>
                  <a:gd name="T32" fmla="*/ 2 w 47"/>
                  <a:gd name="T33" fmla="*/ 7 h 34"/>
                  <a:gd name="T34" fmla="*/ 2 w 47"/>
                  <a:gd name="T35" fmla="*/ 5 h 34"/>
                  <a:gd name="T36" fmla="*/ 2 w 47"/>
                  <a:gd name="T37" fmla="*/ 5 h 34"/>
                  <a:gd name="T38" fmla="*/ 3 w 47"/>
                  <a:gd name="T39" fmla="*/ 0 h 34"/>
                  <a:gd name="T40" fmla="*/ 47 w 47"/>
                  <a:gd name="T41" fmla="*/ 4 h 34"/>
                  <a:gd name="T42" fmla="*/ 46 w 47"/>
                  <a:gd name="T43"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34">
                    <a:moveTo>
                      <a:pt x="46" y="29"/>
                    </a:moveTo>
                    <a:lnTo>
                      <a:pt x="46" y="34"/>
                    </a:lnTo>
                    <a:lnTo>
                      <a:pt x="46" y="34"/>
                    </a:lnTo>
                    <a:lnTo>
                      <a:pt x="0" y="31"/>
                    </a:lnTo>
                    <a:lnTo>
                      <a:pt x="0" y="31"/>
                    </a:lnTo>
                    <a:lnTo>
                      <a:pt x="0" y="29"/>
                    </a:lnTo>
                    <a:lnTo>
                      <a:pt x="0" y="27"/>
                    </a:lnTo>
                    <a:lnTo>
                      <a:pt x="2" y="19"/>
                    </a:lnTo>
                    <a:lnTo>
                      <a:pt x="2" y="17"/>
                    </a:lnTo>
                    <a:lnTo>
                      <a:pt x="2" y="15"/>
                    </a:lnTo>
                    <a:lnTo>
                      <a:pt x="2" y="15"/>
                    </a:lnTo>
                    <a:lnTo>
                      <a:pt x="2" y="14"/>
                    </a:lnTo>
                    <a:lnTo>
                      <a:pt x="2" y="14"/>
                    </a:lnTo>
                    <a:lnTo>
                      <a:pt x="2" y="14"/>
                    </a:lnTo>
                    <a:lnTo>
                      <a:pt x="2" y="10"/>
                    </a:lnTo>
                    <a:lnTo>
                      <a:pt x="2" y="9"/>
                    </a:lnTo>
                    <a:lnTo>
                      <a:pt x="2" y="7"/>
                    </a:lnTo>
                    <a:lnTo>
                      <a:pt x="2" y="5"/>
                    </a:lnTo>
                    <a:lnTo>
                      <a:pt x="2" y="5"/>
                    </a:lnTo>
                    <a:lnTo>
                      <a:pt x="3" y="0"/>
                    </a:lnTo>
                    <a:lnTo>
                      <a:pt x="47" y="4"/>
                    </a:lnTo>
                    <a:lnTo>
                      <a:pt x="46"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4" name="Freeform 3268"/>
              <p:cNvSpPr>
                <a:spLocks/>
              </p:cNvSpPr>
              <p:nvPr/>
            </p:nvSpPr>
            <p:spPr bwMode="auto">
              <a:xfrm>
                <a:off x="2905" y="1697"/>
                <a:ext cx="47" cy="34"/>
              </a:xfrm>
              <a:custGeom>
                <a:avLst/>
                <a:gdLst>
                  <a:gd name="T0" fmla="*/ 46 w 47"/>
                  <a:gd name="T1" fmla="*/ 29 h 34"/>
                  <a:gd name="T2" fmla="*/ 46 w 47"/>
                  <a:gd name="T3" fmla="*/ 34 h 34"/>
                  <a:gd name="T4" fmla="*/ 46 w 47"/>
                  <a:gd name="T5" fmla="*/ 34 h 34"/>
                  <a:gd name="T6" fmla="*/ 0 w 47"/>
                  <a:gd name="T7" fmla="*/ 31 h 34"/>
                  <a:gd name="T8" fmla="*/ 0 w 47"/>
                  <a:gd name="T9" fmla="*/ 31 h 34"/>
                  <a:gd name="T10" fmla="*/ 0 w 47"/>
                  <a:gd name="T11" fmla="*/ 29 h 34"/>
                  <a:gd name="T12" fmla="*/ 0 w 47"/>
                  <a:gd name="T13" fmla="*/ 27 h 34"/>
                  <a:gd name="T14" fmla="*/ 2 w 47"/>
                  <a:gd name="T15" fmla="*/ 19 h 34"/>
                  <a:gd name="T16" fmla="*/ 2 w 47"/>
                  <a:gd name="T17" fmla="*/ 17 h 34"/>
                  <a:gd name="T18" fmla="*/ 2 w 47"/>
                  <a:gd name="T19" fmla="*/ 15 h 34"/>
                  <a:gd name="T20" fmla="*/ 2 w 47"/>
                  <a:gd name="T21" fmla="*/ 15 h 34"/>
                  <a:gd name="T22" fmla="*/ 2 w 47"/>
                  <a:gd name="T23" fmla="*/ 14 h 34"/>
                  <a:gd name="T24" fmla="*/ 2 w 47"/>
                  <a:gd name="T25" fmla="*/ 14 h 34"/>
                  <a:gd name="T26" fmla="*/ 2 w 47"/>
                  <a:gd name="T27" fmla="*/ 14 h 34"/>
                  <a:gd name="T28" fmla="*/ 2 w 47"/>
                  <a:gd name="T29" fmla="*/ 10 h 34"/>
                  <a:gd name="T30" fmla="*/ 2 w 47"/>
                  <a:gd name="T31" fmla="*/ 9 h 34"/>
                  <a:gd name="T32" fmla="*/ 2 w 47"/>
                  <a:gd name="T33" fmla="*/ 7 h 34"/>
                  <a:gd name="T34" fmla="*/ 2 w 47"/>
                  <a:gd name="T35" fmla="*/ 5 h 34"/>
                  <a:gd name="T36" fmla="*/ 2 w 47"/>
                  <a:gd name="T37" fmla="*/ 5 h 34"/>
                  <a:gd name="T38" fmla="*/ 3 w 47"/>
                  <a:gd name="T39" fmla="*/ 0 h 34"/>
                  <a:gd name="T40" fmla="*/ 47 w 47"/>
                  <a:gd name="T41" fmla="*/ 4 h 34"/>
                  <a:gd name="T42" fmla="*/ 46 w 47"/>
                  <a:gd name="T43"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34">
                    <a:moveTo>
                      <a:pt x="46" y="29"/>
                    </a:moveTo>
                    <a:lnTo>
                      <a:pt x="46" y="34"/>
                    </a:lnTo>
                    <a:lnTo>
                      <a:pt x="46" y="34"/>
                    </a:lnTo>
                    <a:lnTo>
                      <a:pt x="0" y="31"/>
                    </a:lnTo>
                    <a:lnTo>
                      <a:pt x="0" y="31"/>
                    </a:lnTo>
                    <a:lnTo>
                      <a:pt x="0" y="29"/>
                    </a:lnTo>
                    <a:lnTo>
                      <a:pt x="0" y="27"/>
                    </a:lnTo>
                    <a:lnTo>
                      <a:pt x="2" y="19"/>
                    </a:lnTo>
                    <a:lnTo>
                      <a:pt x="2" y="17"/>
                    </a:lnTo>
                    <a:lnTo>
                      <a:pt x="2" y="15"/>
                    </a:lnTo>
                    <a:lnTo>
                      <a:pt x="2" y="15"/>
                    </a:lnTo>
                    <a:lnTo>
                      <a:pt x="2" y="14"/>
                    </a:lnTo>
                    <a:lnTo>
                      <a:pt x="2" y="14"/>
                    </a:lnTo>
                    <a:lnTo>
                      <a:pt x="2" y="14"/>
                    </a:lnTo>
                    <a:lnTo>
                      <a:pt x="2" y="10"/>
                    </a:lnTo>
                    <a:lnTo>
                      <a:pt x="2" y="9"/>
                    </a:lnTo>
                    <a:lnTo>
                      <a:pt x="2" y="7"/>
                    </a:lnTo>
                    <a:lnTo>
                      <a:pt x="2" y="5"/>
                    </a:lnTo>
                    <a:lnTo>
                      <a:pt x="2" y="5"/>
                    </a:lnTo>
                    <a:lnTo>
                      <a:pt x="3" y="0"/>
                    </a:lnTo>
                    <a:lnTo>
                      <a:pt x="47" y="4"/>
                    </a:lnTo>
                    <a:lnTo>
                      <a:pt x="46"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05" name="Freeform 3269"/>
              <p:cNvSpPr>
                <a:spLocks/>
              </p:cNvSpPr>
              <p:nvPr/>
            </p:nvSpPr>
            <p:spPr bwMode="auto">
              <a:xfrm>
                <a:off x="3159" y="1673"/>
                <a:ext cx="39" cy="38"/>
              </a:xfrm>
              <a:custGeom>
                <a:avLst/>
                <a:gdLst>
                  <a:gd name="T0" fmla="*/ 2 w 39"/>
                  <a:gd name="T1" fmla="*/ 0 h 38"/>
                  <a:gd name="T2" fmla="*/ 9 w 39"/>
                  <a:gd name="T3" fmla="*/ 2 h 38"/>
                  <a:gd name="T4" fmla="*/ 39 w 39"/>
                  <a:gd name="T5" fmla="*/ 2 h 38"/>
                  <a:gd name="T6" fmla="*/ 39 w 39"/>
                  <a:gd name="T7" fmla="*/ 38 h 38"/>
                  <a:gd name="T8" fmla="*/ 2 w 39"/>
                  <a:gd name="T9" fmla="*/ 36 h 38"/>
                  <a:gd name="T10" fmla="*/ 0 w 39"/>
                  <a:gd name="T11" fmla="*/ 36 h 38"/>
                  <a:gd name="T12" fmla="*/ 2 w 39"/>
                  <a:gd name="T13" fmla="*/ 2 h 38"/>
                  <a:gd name="T14" fmla="*/ 2 w 39"/>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8">
                    <a:moveTo>
                      <a:pt x="2" y="0"/>
                    </a:moveTo>
                    <a:lnTo>
                      <a:pt x="9" y="2"/>
                    </a:lnTo>
                    <a:lnTo>
                      <a:pt x="39" y="2"/>
                    </a:lnTo>
                    <a:lnTo>
                      <a:pt x="39" y="38"/>
                    </a:lnTo>
                    <a:lnTo>
                      <a:pt x="2" y="36"/>
                    </a:lnTo>
                    <a:lnTo>
                      <a:pt x="0" y="36"/>
                    </a:lnTo>
                    <a:lnTo>
                      <a:pt x="2" y="2"/>
                    </a:lnTo>
                    <a:lnTo>
                      <a:pt x="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6" name="Freeform 3270"/>
              <p:cNvSpPr>
                <a:spLocks/>
              </p:cNvSpPr>
              <p:nvPr/>
            </p:nvSpPr>
            <p:spPr bwMode="auto">
              <a:xfrm>
                <a:off x="3159" y="1673"/>
                <a:ext cx="39" cy="38"/>
              </a:xfrm>
              <a:custGeom>
                <a:avLst/>
                <a:gdLst>
                  <a:gd name="T0" fmla="*/ 2 w 39"/>
                  <a:gd name="T1" fmla="*/ 0 h 38"/>
                  <a:gd name="T2" fmla="*/ 9 w 39"/>
                  <a:gd name="T3" fmla="*/ 2 h 38"/>
                  <a:gd name="T4" fmla="*/ 39 w 39"/>
                  <a:gd name="T5" fmla="*/ 2 h 38"/>
                  <a:gd name="T6" fmla="*/ 39 w 39"/>
                  <a:gd name="T7" fmla="*/ 38 h 38"/>
                  <a:gd name="T8" fmla="*/ 2 w 39"/>
                  <a:gd name="T9" fmla="*/ 36 h 38"/>
                  <a:gd name="T10" fmla="*/ 0 w 39"/>
                  <a:gd name="T11" fmla="*/ 36 h 38"/>
                  <a:gd name="T12" fmla="*/ 2 w 39"/>
                  <a:gd name="T13" fmla="*/ 2 h 38"/>
                  <a:gd name="T14" fmla="*/ 2 w 39"/>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8">
                    <a:moveTo>
                      <a:pt x="2" y="0"/>
                    </a:moveTo>
                    <a:lnTo>
                      <a:pt x="9" y="2"/>
                    </a:lnTo>
                    <a:lnTo>
                      <a:pt x="39" y="2"/>
                    </a:lnTo>
                    <a:lnTo>
                      <a:pt x="39" y="38"/>
                    </a:lnTo>
                    <a:lnTo>
                      <a:pt x="2" y="36"/>
                    </a:lnTo>
                    <a:lnTo>
                      <a:pt x="0" y="36"/>
                    </a:lnTo>
                    <a:lnTo>
                      <a:pt x="2" y="2"/>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07" name="Freeform 3271"/>
              <p:cNvSpPr>
                <a:spLocks/>
              </p:cNvSpPr>
              <p:nvPr/>
            </p:nvSpPr>
            <p:spPr bwMode="auto">
              <a:xfrm>
                <a:off x="3290" y="1695"/>
                <a:ext cx="30" cy="44"/>
              </a:xfrm>
              <a:custGeom>
                <a:avLst/>
                <a:gdLst>
                  <a:gd name="T0" fmla="*/ 30 w 30"/>
                  <a:gd name="T1" fmla="*/ 19 h 44"/>
                  <a:gd name="T2" fmla="*/ 30 w 30"/>
                  <a:gd name="T3" fmla="*/ 41 h 44"/>
                  <a:gd name="T4" fmla="*/ 16 w 30"/>
                  <a:gd name="T5" fmla="*/ 41 h 44"/>
                  <a:gd name="T6" fmla="*/ 11 w 30"/>
                  <a:gd name="T7" fmla="*/ 44 h 44"/>
                  <a:gd name="T8" fmla="*/ 0 w 30"/>
                  <a:gd name="T9" fmla="*/ 44 h 44"/>
                  <a:gd name="T10" fmla="*/ 0 w 30"/>
                  <a:gd name="T11" fmla="*/ 19 h 44"/>
                  <a:gd name="T12" fmla="*/ 0 w 30"/>
                  <a:gd name="T13" fmla="*/ 19 h 44"/>
                  <a:gd name="T14" fmla="*/ 0 w 30"/>
                  <a:gd name="T15" fmla="*/ 0 h 44"/>
                  <a:gd name="T16" fmla="*/ 30 w 30"/>
                  <a:gd name="T17" fmla="*/ 2 h 44"/>
                  <a:gd name="T18" fmla="*/ 30 w 30"/>
                  <a:gd name="T19" fmla="*/ 19 h 44"/>
                  <a:gd name="T20" fmla="*/ 30 w 30"/>
                  <a:gd name="T21"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4">
                    <a:moveTo>
                      <a:pt x="30" y="19"/>
                    </a:moveTo>
                    <a:lnTo>
                      <a:pt x="30" y="41"/>
                    </a:lnTo>
                    <a:lnTo>
                      <a:pt x="16" y="41"/>
                    </a:lnTo>
                    <a:lnTo>
                      <a:pt x="11" y="44"/>
                    </a:lnTo>
                    <a:lnTo>
                      <a:pt x="0" y="44"/>
                    </a:lnTo>
                    <a:lnTo>
                      <a:pt x="0" y="19"/>
                    </a:lnTo>
                    <a:lnTo>
                      <a:pt x="0" y="19"/>
                    </a:lnTo>
                    <a:lnTo>
                      <a:pt x="0" y="0"/>
                    </a:lnTo>
                    <a:lnTo>
                      <a:pt x="30" y="2"/>
                    </a:lnTo>
                    <a:lnTo>
                      <a:pt x="30" y="19"/>
                    </a:lnTo>
                    <a:lnTo>
                      <a:pt x="30" y="1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8" name="Freeform 3272"/>
              <p:cNvSpPr>
                <a:spLocks/>
              </p:cNvSpPr>
              <p:nvPr/>
            </p:nvSpPr>
            <p:spPr bwMode="auto">
              <a:xfrm>
                <a:off x="3290" y="1695"/>
                <a:ext cx="30" cy="44"/>
              </a:xfrm>
              <a:custGeom>
                <a:avLst/>
                <a:gdLst>
                  <a:gd name="T0" fmla="*/ 30 w 30"/>
                  <a:gd name="T1" fmla="*/ 19 h 44"/>
                  <a:gd name="T2" fmla="*/ 30 w 30"/>
                  <a:gd name="T3" fmla="*/ 41 h 44"/>
                  <a:gd name="T4" fmla="*/ 16 w 30"/>
                  <a:gd name="T5" fmla="*/ 41 h 44"/>
                  <a:gd name="T6" fmla="*/ 11 w 30"/>
                  <a:gd name="T7" fmla="*/ 44 h 44"/>
                  <a:gd name="T8" fmla="*/ 0 w 30"/>
                  <a:gd name="T9" fmla="*/ 44 h 44"/>
                  <a:gd name="T10" fmla="*/ 0 w 30"/>
                  <a:gd name="T11" fmla="*/ 19 h 44"/>
                  <a:gd name="T12" fmla="*/ 0 w 30"/>
                  <a:gd name="T13" fmla="*/ 19 h 44"/>
                  <a:gd name="T14" fmla="*/ 0 w 30"/>
                  <a:gd name="T15" fmla="*/ 0 h 44"/>
                  <a:gd name="T16" fmla="*/ 30 w 30"/>
                  <a:gd name="T17" fmla="*/ 2 h 44"/>
                  <a:gd name="T18" fmla="*/ 30 w 30"/>
                  <a:gd name="T19" fmla="*/ 19 h 44"/>
                  <a:gd name="T20" fmla="*/ 30 w 30"/>
                  <a:gd name="T21"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4">
                    <a:moveTo>
                      <a:pt x="30" y="19"/>
                    </a:moveTo>
                    <a:lnTo>
                      <a:pt x="30" y="41"/>
                    </a:lnTo>
                    <a:lnTo>
                      <a:pt x="16" y="41"/>
                    </a:lnTo>
                    <a:lnTo>
                      <a:pt x="11" y="44"/>
                    </a:lnTo>
                    <a:lnTo>
                      <a:pt x="0" y="44"/>
                    </a:lnTo>
                    <a:lnTo>
                      <a:pt x="0" y="19"/>
                    </a:lnTo>
                    <a:lnTo>
                      <a:pt x="0" y="19"/>
                    </a:lnTo>
                    <a:lnTo>
                      <a:pt x="0" y="0"/>
                    </a:lnTo>
                    <a:lnTo>
                      <a:pt x="30" y="2"/>
                    </a:lnTo>
                    <a:lnTo>
                      <a:pt x="30" y="19"/>
                    </a:lnTo>
                    <a:lnTo>
                      <a:pt x="30"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09" name="Freeform 3273"/>
              <p:cNvSpPr>
                <a:spLocks/>
              </p:cNvSpPr>
              <p:nvPr/>
            </p:nvSpPr>
            <p:spPr bwMode="auto">
              <a:xfrm>
                <a:off x="2951" y="1626"/>
                <a:ext cx="49" cy="47"/>
              </a:xfrm>
              <a:custGeom>
                <a:avLst/>
                <a:gdLst>
                  <a:gd name="T0" fmla="*/ 49 w 49"/>
                  <a:gd name="T1" fmla="*/ 47 h 47"/>
                  <a:gd name="T2" fmla="*/ 5 w 49"/>
                  <a:gd name="T3" fmla="*/ 44 h 47"/>
                  <a:gd name="T4" fmla="*/ 3 w 49"/>
                  <a:gd name="T5" fmla="*/ 44 h 47"/>
                  <a:gd name="T6" fmla="*/ 3 w 49"/>
                  <a:gd name="T7" fmla="*/ 44 h 47"/>
                  <a:gd name="T8" fmla="*/ 0 w 49"/>
                  <a:gd name="T9" fmla="*/ 36 h 47"/>
                  <a:gd name="T10" fmla="*/ 3 w 49"/>
                  <a:gd name="T11" fmla="*/ 0 h 47"/>
                  <a:gd name="T12" fmla="*/ 47 w 49"/>
                  <a:gd name="T13" fmla="*/ 3 h 47"/>
                  <a:gd name="T14" fmla="*/ 47 w 49"/>
                  <a:gd name="T15" fmla="*/ 3 h 47"/>
                  <a:gd name="T16" fmla="*/ 49 w 49"/>
                  <a:gd name="T17" fmla="*/ 3 h 47"/>
                  <a:gd name="T18" fmla="*/ 47 w 49"/>
                  <a:gd name="T19" fmla="*/ 37 h 47"/>
                  <a:gd name="T20" fmla="*/ 49 w 49"/>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47">
                    <a:moveTo>
                      <a:pt x="49" y="47"/>
                    </a:moveTo>
                    <a:lnTo>
                      <a:pt x="5" y="44"/>
                    </a:lnTo>
                    <a:lnTo>
                      <a:pt x="3" y="44"/>
                    </a:lnTo>
                    <a:lnTo>
                      <a:pt x="3" y="44"/>
                    </a:lnTo>
                    <a:lnTo>
                      <a:pt x="0" y="36"/>
                    </a:lnTo>
                    <a:lnTo>
                      <a:pt x="3" y="0"/>
                    </a:lnTo>
                    <a:lnTo>
                      <a:pt x="47" y="3"/>
                    </a:lnTo>
                    <a:lnTo>
                      <a:pt x="47" y="3"/>
                    </a:lnTo>
                    <a:lnTo>
                      <a:pt x="49" y="3"/>
                    </a:lnTo>
                    <a:lnTo>
                      <a:pt x="47" y="37"/>
                    </a:lnTo>
                    <a:lnTo>
                      <a:pt x="49" y="4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0" name="Freeform 3274"/>
              <p:cNvSpPr>
                <a:spLocks/>
              </p:cNvSpPr>
              <p:nvPr/>
            </p:nvSpPr>
            <p:spPr bwMode="auto">
              <a:xfrm>
                <a:off x="2951" y="1626"/>
                <a:ext cx="49" cy="47"/>
              </a:xfrm>
              <a:custGeom>
                <a:avLst/>
                <a:gdLst>
                  <a:gd name="T0" fmla="*/ 49 w 49"/>
                  <a:gd name="T1" fmla="*/ 47 h 47"/>
                  <a:gd name="T2" fmla="*/ 5 w 49"/>
                  <a:gd name="T3" fmla="*/ 44 h 47"/>
                  <a:gd name="T4" fmla="*/ 3 w 49"/>
                  <a:gd name="T5" fmla="*/ 44 h 47"/>
                  <a:gd name="T6" fmla="*/ 3 w 49"/>
                  <a:gd name="T7" fmla="*/ 44 h 47"/>
                  <a:gd name="T8" fmla="*/ 0 w 49"/>
                  <a:gd name="T9" fmla="*/ 36 h 47"/>
                  <a:gd name="T10" fmla="*/ 3 w 49"/>
                  <a:gd name="T11" fmla="*/ 0 h 47"/>
                  <a:gd name="T12" fmla="*/ 47 w 49"/>
                  <a:gd name="T13" fmla="*/ 3 h 47"/>
                  <a:gd name="T14" fmla="*/ 47 w 49"/>
                  <a:gd name="T15" fmla="*/ 3 h 47"/>
                  <a:gd name="T16" fmla="*/ 49 w 49"/>
                  <a:gd name="T17" fmla="*/ 3 h 47"/>
                  <a:gd name="T18" fmla="*/ 47 w 49"/>
                  <a:gd name="T19" fmla="*/ 37 h 47"/>
                  <a:gd name="T20" fmla="*/ 49 w 49"/>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47">
                    <a:moveTo>
                      <a:pt x="49" y="47"/>
                    </a:moveTo>
                    <a:lnTo>
                      <a:pt x="5" y="44"/>
                    </a:lnTo>
                    <a:lnTo>
                      <a:pt x="3" y="44"/>
                    </a:lnTo>
                    <a:lnTo>
                      <a:pt x="3" y="44"/>
                    </a:lnTo>
                    <a:lnTo>
                      <a:pt x="0" y="36"/>
                    </a:lnTo>
                    <a:lnTo>
                      <a:pt x="3" y="0"/>
                    </a:lnTo>
                    <a:lnTo>
                      <a:pt x="47" y="3"/>
                    </a:lnTo>
                    <a:lnTo>
                      <a:pt x="47" y="3"/>
                    </a:lnTo>
                    <a:lnTo>
                      <a:pt x="49" y="3"/>
                    </a:lnTo>
                    <a:lnTo>
                      <a:pt x="47" y="37"/>
                    </a:lnTo>
                    <a:lnTo>
                      <a:pt x="49"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11" name="Freeform 3275"/>
              <p:cNvSpPr>
                <a:spLocks/>
              </p:cNvSpPr>
              <p:nvPr/>
            </p:nvSpPr>
            <p:spPr bwMode="auto">
              <a:xfrm>
                <a:off x="3230" y="1585"/>
                <a:ext cx="61" cy="26"/>
              </a:xfrm>
              <a:custGeom>
                <a:avLst/>
                <a:gdLst>
                  <a:gd name="T0" fmla="*/ 49 w 61"/>
                  <a:gd name="T1" fmla="*/ 2 h 26"/>
                  <a:gd name="T2" fmla="*/ 49 w 61"/>
                  <a:gd name="T3" fmla="*/ 4 h 26"/>
                  <a:gd name="T4" fmla="*/ 49 w 61"/>
                  <a:gd name="T5" fmla="*/ 4 h 26"/>
                  <a:gd name="T6" fmla="*/ 51 w 61"/>
                  <a:gd name="T7" fmla="*/ 7 h 26"/>
                  <a:gd name="T8" fmla="*/ 53 w 61"/>
                  <a:gd name="T9" fmla="*/ 9 h 26"/>
                  <a:gd name="T10" fmla="*/ 61 w 61"/>
                  <a:gd name="T11" fmla="*/ 14 h 26"/>
                  <a:gd name="T12" fmla="*/ 61 w 61"/>
                  <a:gd name="T13" fmla="*/ 14 h 26"/>
                  <a:gd name="T14" fmla="*/ 61 w 61"/>
                  <a:gd name="T15" fmla="*/ 26 h 26"/>
                  <a:gd name="T16" fmla="*/ 44 w 61"/>
                  <a:gd name="T17" fmla="*/ 24 h 26"/>
                  <a:gd name="T18" fmla="*/ 24 w 61"/>
                  <a:gd name="T19" fmla="*/ 17 h 26"/>
                  <a:gd name="T20" fmla="*/ 19 w 61"/>
                  <a:gd name="T21" fmla="*/ 12 h 26"/>
                  <a:gd name="T22" fmla="*/ 0 w 61"/>
                  <a:gd name="T23" fmla="*/ 21 h 26"/>
                  <a:gd name="T24" fmla="*/ 0 w 61"/>
                  <a:gd name="T25" fmla="*/ 0 h 26"/>
                  <a:gd name="T26" fmla="*/ 0 w 61"/>
                  <a:gd name="T27" fmla="*/ 0 h 26"/>
                  <a:gd name="T28" fmla="*/ 0 w 61"/>
                  <a:gd name="T29" fmla="*/ 0 h 26"/>
                  <a:gd name="T30" fmla="*/ 2 w 61"/>
                  <a:gd name="T31" fmla="*/ 0 h 26"/>
                  <a:gd name="T32" fmla="*/ 4 w 61"/>
                  <a:gd name="T33" fmla="*/ 0 h 26"/>
                  <a:gd name="T34" fmla="*/ 7 w 61"/>
                  <a:gd name="T35" fmla="*/ 0 h 26"/>
                  <a:gd name="T36" fmla="*/ 7 w 61"/>
                  <a:gd name="T37" fmla="*/ 0 h 26"/>
                  <a:gd name="T38" fmla="*/ 9 w 61"/>
                  <a:gd name="T39" fmla="*/ 0 h 26"/>
                  <a:gd name="T40" fmla="*/ 9 w 61"/>
                  <a:gd name="T41" fmla="*/ 0 h 26"/>
                  <a:gd name="T42" fmla="*/ 12 w 61"/>
                  <a:gd name="T43" fmla="*/ 0 h 26"/>
                  <a:gd name="T44" fmla="*/ 12 w 61"/>
                  <a:gd name="T45" fmla="*/ 0 h 26"/>
                  <a:gd name="T46" fmla="*/ 15 w 61"/>
                  <a:gd name="T47" fmla="*/ 0 h 26"/>
                  <a:gd name="T48" fmla="*/ 15 w 61"/>
                  <a:gd name="T49" fmla="*/ 0 h 26"/>
                  <a:gd name="T50" fmla="*/ 17 w 61"/>
                  <a:gd name="T51" fmla="*/ 0 h 26"/>
                  <a:gd name="T52" fmla="*/ 19 w 61"/>
                  <a:gd name="T53" fmla="*/ 0 h 26"/>
                  <a:gd name="T54" fmla="*/ 22 w 61"/>
                  <a:gd name="T55" fmla="*/ 0 h 26"/>
                  <a:gd name="T56" fmla="*/ 22 w 61"/>
                  <a:gd name="T57" fmla="*/ 0 h 26"/>
                  <a:gd name="T58" fmla="*/ 24 w 61"/>
                  <a:gd name="T59" fmla="*/ 0 h 26"/>
                  <a:gd name="T60" fmla="*/ 24 w 61"/>
                  <a:gd name="T61" fmla="*/ 0 h 26"/>
                  <a:gd name="T62" fmla="*/ 29 w 61"/>
                  <a:gd name="T63" fmla="*/ 2 h 26"/>
                  <a:gd name="T64" fmla="*/ 31 w 61"/>
                  <a:gd name="T65" fmla="*/ 2 h 26"/>
                  <a:gd name="T66" fmla="*/ 32 w 61"/>
                  <a:gd name="T67" fmla="*/ 2 h 26"/>
                  <a:gd name="T68" fmla="*/ 34 w 61"/>
                  <a:gd name="T69" fmla="*/ 2 h 26"/>
                  <a:gd name="T70" fmla="*/ 39 w 61"/>
                  <a:gd name="T71" fmla="*/ 2 h 26"/>
                  <a:gd name="T72" fmla="*/ 39 w 61"/>
                  <a:gd name="T73" fmla="*/ 2 h 26"/>
                  <a:gd name="T74" fmla="*/ 44 w 61"/>
                  <a:gd name="T75" fmla="*/ 2 h 26"/>
                  <a:gd name="T76" fmla="*/ 46 w 61"/>
                  <a:gd name="T77" fmla="*/ 2 h 26"/>
                  <a:gd name="T78" fmla="*/ 49 w 61"/>
                  <a:gd name="T7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26">
                    <a:moveTo>
                      <a:pt x="49" y="2"/>
                    </a:moveTo>
                    <a:lnTo>
                      <a:pt x="49" y="4"/>
                    </a:lnTo>
                    <a:lnTo>
                      <a:pt x="49" y="4"/>
                    </a:lnTo>
                    <a:lnTo>
                      <a:pt x="51" y="7"/>
                    </a:lnTo>
                    <a:lnTo>
                      <a:pt x="53" y="9"/>
                    </a:lnTo>
                    <a:lnTo>
                      <a:pt x="61" y="14"/>
                    </a:lnTo>
                    <a:lnTo>
                      <a:pt x="61" y="14"/>
                    </a:lnTo>
                    <a:lnTo>
                      <a:pt x="61" y="26"/>
                    </a:lnTo>
                    <a:lnTo>
                      <a:pt x="44" y="24"/>
                    </a:lnTo>
                    <a:lnTo>
                      <a:pt x="24" y="17"/>
                    </a:lnTo>
                    <a:lnTo>
                      <a:pt x="19" y="12"/>
                    </a:lnTo>
                    <a:lnTo>
                      <a:pt x="0" y="21"/>
                    </a:lnTo>
                    <a:lnTo>
                      <a:pt x="0" y="0"/>
                    </a:lnTo>
                    <a:lnTo>
                      <a:pt x="0" y="0"/>
                    </a:lnTo>
                    <a:lnTo>
                      <a:pt x="0" y="0"/>
                    </a:lnTo>
                    <a:lnTo>
                      <a:pt x="2" y="0"/>
                    </a:lnTo>
                    <a:lnTo>
                      <a:pt x="4" y="0"/>
                    </a:lnTo>
                    <a:lnTo>
                      <a:pt x="7" y="0"/>
                    </a:lnTo>
                    <a:lnTo>
                      <a:pt x="7" y="0"/>
                    </a:lnTo>
                    <a:lnTo>
                      <a:pt x="9" y="0"/>
                    </a:lnTo>
                    <a:lnTo>
                      <a:pt x="9" y="0"/>
                    </a:lnTo>
                    <a:lnTo>
                      <a:pt x="12" y="0"/>
                    </a:lnTo>
                    <a:lnTo>
                      <a:pt x="12" y="0"/>
                    </a:lnTo>
                    <a:lnTo>
                      <a:pt x="15" y="0"/>
                    </a:lnTo>
                    <a:lnTo>
                      <a:pt x="15" y="0"/>
                    </a:lnTo>
                    <a:lnTo>
                      <a:pt x="17" y="0"/>
                    </a:lnTo>
                    <a:lnTo>
                      <a:pt x="19" y="0"/>
                    </a:lnTo>
                    <a:lnTo>
                      <a:pt x="22" y="0"/>
                    </a:lnTo>
                    <a:lnTo>
                      <a:pt x="22" y="0"/>
                    </a:lnTo>
                    <a:lnTo>
                      <a:pt x="24" y="0"/>
                    </a:lnTo>
                    <a:lnTo>
                      <a:pt x="24" y="0"/>
                    </a:lnTo>
                    <a:lnTo>
                      <a:pt x="29" y="2"/>
                    </a:lnTo>
                    <a:lnTo>
                      <a:pt x="31" y="2"/>
                    </a:lnTo>
                    <a:lnTo>
                      <a:pt x="32" y="2"/>
                    </a:lnTo>
                    <a:lnTo>
                      <a:pt x="34" y="2"/>
                    </a:lnTo>
                    <a:lnTo>
                      <a:pt x="39" y="2"/>
                    </a:lnTo>
                    <a:lnTo>
                      <a:pt x="39" y="2"/>
                    </a:lnTo>
                    <a:lnTo>
                      <a:pt x="44" y="2"/>
                    </a:lnTo>
                    <a:lnTo>
                      <a:pt x="46" y="2"/>
                    </a:lnTo>
                    <a:lnTo>
                      <a:pt x="4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2" name="Freeform 3276"/>
              <p:cNvSpPr>
                <a:spLocks/>
              </p:cNvSpPr>
              <p:nvPr/>
            </p:nvSpPr>
            <p:spPr bwMode="auto">
              <a:xfrm>
                <a:off x="3230" y="1585"/>
                <a:ext cx="61" cy="26"/>
              </a:xfrm>
              <a:custGeom>
                <a:avLst/>
                <a:gdLst>
                  <a:gd name="T0" fmla="*/ 49 w 61"/>
                  <a:gd name="T1" fmla="*/ 2 h 26"/>
                  <a:gd name="T2" fmla="*/ 49 w 61"/>
                  <a:gd name="T3" fmla="*/ 4 h 26"/>
                  <a:gd name="T4" fmla="*/ 49 w 61"/>
                  <a:gd name="T5" fmla="*/ 4 h 26"/>
                  <a:gd name="T6" fmla="*/ 51 w 61"/>
                  <a:gd name="T7" fmla="*/ 7 h 26"/>
                  <a:gd name="T8" fmla="*/ 53 w 61"/>
                  <a:gd name="T9" fmla="*/ 9 h 26"/>
                  <a:gd name="T10" fmla="*/ 61 w 61"/>
                  <a:gd name="T11" fmla="*/ 14 h 26"/>
                  <a:gd name="T12" fmla="*/ 61 w 61"/>
                  <a:gd name="T13" fmla="*/ 14 h 26"/>
                  <a:gd name="T14" fmla="*/ 61 w 61"/>
                  <a:gd name="T15" fmla="*/ 26 h 26"/>
                  <a:gd name="T16" fmla="*/ 44 w 61"/>
                  <a:gd name="T17" fmla="*/ 24 h 26"/>
                  <a:gd name="T18" fmla="*/ 24 w 61"/>
                  <a:gd name="T19" fmla="*/ 17 h 26"/>
                  <a:gd name="T20" fmla="*/ 19 w 61"/>
                  <a:gd name="T21" fmla="*/ 12 h 26"/>
                  <a:gd name="T22" fmla="*/ 0 w 61"/>
                  <a:gd name="T23" fmla="*/ 21 h 26"/>
                  <a:gd name="T24" fmla="*/ 0 w 61"/>
                  <a:gd name="T25" fmla="*/ 0 h 26"/>
                  <a:gd name="T26" fmla="*/ 0 w 61"/>
                  <a:gd name="T27" fmla="*/ 0 h 26"/>
                  <a:gd name="T28" fmla="*/ 0 w 61"/>
                  <a:gd name="T29" fmla="*/ 0 h 26"/>
                  <a:gd name="T30" fmla="*/ 2 w 61"/>
                  <a:gd name="T31" fmla="*/ 0 h 26"/>
                  <a:gd name="T32" fmla="*/ 4 w 61"/>
                  <a:gd name="T33" fmla="*/ 0 h 26"/>
                  <a:gd name="T34" fmla="*/ 7 w 61"/>
                  <a:gd name="T35" fmla="*/ 0 h 26"/>
                  <a:gd name="T36" fmla="*/ 7 w 61"/>
                  <a:gd name="T37" fmla="*/ 0 h 26"/>
                  <a:gd name="T38" fmla="*/ 9 w 61"/>
                  <a:gd name="T39" fmla="*/ 0 h 26"/>
                  <a:gd name="T40" fmla="*/ 9 w 61"/>
                  <a:gd name="T41" fmla="*/ 0 h 26"/>
                  <a:gd name="T42" fmla="*/ 12 w 61"/>
                  <a:gd name="T43" fmla="*/ 0 h 26"/>
                  <a:gd name="T44" fmla="*/ 12 w 61"/>
                  <a:gd name="T45" fmla="*/ 0 h 26"/>
                  <a:gd name="T46" fmla="*/ 15 w 61"/>
                  <a:gd name="T47" fmla="*/ 0 h 26"/>
                  <a:gd name="T48" fmla="*/ 15 w 61"/>
                  <a:gd name="T49" fmla="*/ 0 h 26"/>
                  <a:gd name="T50" fmla="*/ 17 w 61"/>
                  <a:gd name="T51" fmla="*/ 0 h 26"/>
                  <a:gd name="T52" fmla="*/ 19 w 61"/>
                  <a:gd name="T53" fmla="*/ 0 h 26"/>
                  <a:gd name="T54" fmla="*/ 22 w 61"/>
                  <a:gd name="T55" fmla="*/ 0 h 26"/>
                  <a:gd name="T56" fmla="*/ 22 w 61"/>
                  <a:gd name="T57" fmla="*/ 0 h 26"/>
                  <a:gd name="T58" fmla="*/ 24 w 61"/>
                  <a:gd name="T59" fmla="*/ 0 h 26"/>
                  <a:gd name="T60" fmla="*/ 24 w 61"/>
                  <a:gd name="T61" fmla="*/ 0 h 26"/>
                  <a:gd name="T62" fmla="*/ 29 w 61"/>
                  <a:gd name="T63" fmla="*/ 2 h 26"/>
                  <a:gd name="T64" fmla="*/ 31 w 61"/>
                  <a:gd name="T65" fmla="*/ 2 h 26"/>
                  <a:gd name="T66" fmla="*/ 32 w 61"/>
                  <a:gd name="T67" fmla="*/ 2 h 26"/>
                  <a:gd name="T68" fmla="*/ 34 w 61"/>
                  <a:gd name="T69" fmla="*/ 2 h 26"/>
                  <a:gd name="T70" fmla="*/ 39 w 61"/>
                  <a:gd name="T71" fmla="*/ 2 h 26"/>
                  <a:gd name="T72" fmla="*/ 39 w 61"/>
                  <a:gd name="T73" fmla="*/ 2 h 26"/>
                  <a:gd name="T74" fmla="*/ 44 w 61"/>
                  <a:gd name="T75" fmla="*/ 2 h 26"/>
                  <a:gd name="T76" fmla="*/ 46 w 61"/>
                  <a:gd name="T77" fmla="*/ 2 h 26"/>
                  <a:gd name="T78" fmla="*/ 49 w 61"/>
                  <a:gd name="T7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26">
                    <a:moveTo>
                      <a:pt x="49" y="2"/>
                    </a:moveTo>
                    <a:lnTo>
                      <a:pt x="49" y="4"/>
                    </a:lnTo>
                    <a:lnTo>
                      <a:pt x="49" y="4"/>
                    </a:lnTo>
                    <a:lnTo>
                      <a:pt x="51" y="7"/>
                    </a:lnTo>
                    <a:lnTo>
                      <a:pt x="53" y="9"/>
                    </a:lnTo>
                    <a:lnTo>
                      <a:pt x="61" y="14"/>
                    </a:lnTo>
                    <a:lnTo>
                      <a:pt x="61" y="14"/>
                    </a:lnTo>
                    <a:lnTo>
                      <a:pt x="61" y="26"/>
                    </a:lnTo>
                    <a:lnTo>
                      <a:pt x="44" y="24"/>
                    </a:lnTo>
                    <a:lnTo>
                      <a:pt x="24" y="17"/>
                    </a:lnTo>
                    <a:lnTo>
                      <a:pt x="19" y="12"/>
                    </a:lnTo>
                    <a:lnTo>
                      <a:pt x="0" y="21"/>
                    </a:lnTo>
                    <a:lnTo>
                      <a:pt x="0" y="0"/>
                    </a:lnTo>
                    <a:lnTo>
                      <a:pt x="0" y="0"/>
                    </a:lnTo>
                    <a:lnTo>
                      <a:pt x="0" y="0"/>
                    </a:lnTo>
                    <a:lnTo>
                      <a:pt x="2" y="0"/>
                    </a:lnTo>
                    <a:lnTo>
                      <a:pt x="4" y="0"/>
                    </a:lnTo>
                    <a:lnTo>
                      <a:pt x="7" y="0"/>
                    </a:lnTo>
                    <a:lnTo>
                      <a:pt x="7" y="0"/>
                    </a:lnTo>
                    <a:lnTo>
                      <a:pt x="9" y="0"/>
                    </a:lnTo>
                    <a:lnTo>
                      <a:pt x="9" y="0"/>
                    </a:lnTo>
                    <a:lnTo>
                      <a:pt x="12" y="0"/>
                    </a:lnTo>
                    <a:lnTo>
                      <a:pt x="12" y="0"/>
                    </a:lnTo>
                    <a:lnTo>
                      <a:pt x="15" y="0"/>
                    </a:lnTo>
                    <a:lnTo>
                      <a:pt x="15" y="0"/>
                    </a:lnTo>
                    <a:lnTo>
                      <a:pt x="17" y="0"/>
                    </a:lnTo>
                    <a:lnTo>
                      <a:pt x="19" y="0"/>
                    </a:lnTo>
                    <a:lnTo>
                      <a:pt x="22" y="0"/>
                    </a:lnTo>
                    <a:lnTo>
                      <a:pt x="22" y="0"/>
                    </a:lnTo>
                    <a:lnTo>
                      <a:pt x="24" y="0"/>
                    </a:lnTo>
                    <a:lnTo>
                      <a:pt x="24" y="0"/>
                    </a:lnTo>
                    <a:lnTo>
                      <a:pt x="29" y="2"/>
                    </a:lnTo>
                    <a:lnTo>
                      <a:pt x="31" y="2"/>
                    </a:lnTo>
                    <a:lnTo>
                      <a:pt x="32" y="2"/>
                    </a:lnTo>
                    <a:lnTo>
                      <a:pt x="34" y="2"/>
                    </a:lnTo>
                    <a:lnTo>
                      <a:pt x="39" y="2"/>
                    </a:lnTo>
                    <a:lnTo>
                      <a:pt x="39" y="2"/>
                    </a:lnTo>
                    <a:lnTo>
                      <a:pt x="44" y="2"/>
                    </a:lnTo>
                    <a:lnTo>
                      <a:pt x="46" y="2"/>
                    </a:lnTo>
                    <a:lnTo>
                      <a:pt x="4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13" name="Freeform 3277"/>
              <p:cNvSpPr>
                <a:spLocks/>
              </p:cNvSpPr>
              <p:nvPr/>
            </p:nvSpPr>
            <p:spPr bwMode="auto">
              <a:xfrm>
                <a:off x="3168" y="1599"/>
                <a:ext cx="33" cy="76"/>
              </a:xfrm>
              <a:custGeom>
                <a:avLst/>
                <a:gdLst>
                  <a:gd name="T0" fmla="*/ 33 w 33"/>
                  <a:gd name="T1" fmla="*/ 12 h 76"/>
                  <a:gd name="T2" fmla="*/ 32 w 33"/>
                  <a:gd name="T3" fmla="*/ 76 h 76"/>
                  <a:gd name="T4" fmla="*/ 30 w 33"/>
                  <a:gd name="T5" fmla="*/ 76 h 76"/>
                  <a:gd name="T6" fmla="*/ 0 w 33"/>
                  <a:gd name="T7" fmla="*/ 76 h 76"/>
                  <a:gd name="T8" fmla="*/ 0 w 33"/>
                  <a:gd name="T9" fmla="*/ 41 h 76"/>
                  <a:gd name="T10" fmla="*/ 1 w 33"/>
                  <a:gd name="T11" fmla="*/ 5 h 76"/>
                  <a:gd name="T12" fmla="*/ 1 w 33"/>
                  <a:gd name="T13" fmla="*/ 0 h 76"/>
                  <a:gd name="T14" fmla="*/ 5 w 33"/>
                  <a:gd name="T15" fmla="*/ 3 h 76"/>
                  <a:gd name="T16" fmla="*/ 33 w 33"/>
                  <a:gd name="T17"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76">
                    <a:moveTo>
                      <a:pt x="33" y="12"/>
                    </a:moveTo>
                    <a:lnTo>
                      <a:pt x="32" y="76"/>
                    </a:lnTo>
                    <a:lnTo>
                      <a:pt x="30" y="76"/>
                    </a:lnTo>
                    <a:lnTo>
                      <a:pt x="0" y="76"/>
                    </a:lnTo>
                    <a:lnTo>
                      <a:pt x="0" y="41"/>
                    </a:lnTo>
                    <a:lnTo>
                      <a:pt x="1" y="5"/>
                    </a:lnTo>
                    <a:lnTo>
                      <a:pt x="1" y="0"/>
                    </a:lnTo>
                    <a:lnTo>
                      <a:pt x="5" y="3"/>
                    </a:lnTo>
                    <a:lnTo>
                      <a:pt x="3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4" name="Freeform 3278"/>
              <p:cNvSpPr>
                <a:spLocks/>
              </p:cNvSpPr>
              <p:nvPr/>
            </p:nvSpPr>
            <p:spPr bwMode="auto">
              <a:xfrm>
                <a:off x="3168" y="1599"/>
                <a:ext cx="33" cy="76"/>
              </a:xfrm>
              <a:custGeom>
                <a:avLst/>
                <a:gdLst>
                  <a:gd name="T0" fmla="*/ 33 w 33"/>
                  <a:gd name="T1" fmla="*/ 12 h 76"/>
                  <a:gd name="T2" fmla="*/ 32 w 33"/>
                  <a:gd name="T3" fmla="*/ 76 h 76"/>
                  <a:gd name="T4" fmla="*/ 30 w 33"/>
                  <a:gd name="T5" fmla="*/ 76 h 76"/>
                  <a:gd name="T6" fmla="*/ 0 w 33"/>
                  <a:gd name="T7" fmla="*/ 76 h 76"/>
                  <a:gd name="T8" fmla="*/ 0 w 33"/>
                  <a:gd name="T9" fmla="*/ 41 h 76"/>
                  <a:gd name="T10" fmla="*/ 1 w 33"/>
                  <a:gd name="T11" fmla="*/ 5 h 76"/>
                  <a:gd name="T12" fmla="*/ 1 w 33"/>
                  <a:gd name="T13" fmla="*/ 0 h 76"/>
                  <a:gd name="T14" fmla="*/ 5 w 33"/>
                  <a:gd name="T15" fmla="*/ 3 h 76"/>
                  <a:gd name="T16" fmla="*/ 33 w 33"/>
                  <a:gd name="T17"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76">
                    <a:moveTo>
                      <a:pt x="33" y="12"/>
                    </a:moveTo>
                    <a:lnTo>
                      <a:pt x="32" y="76"/>
                    </a:lnTo>
                    <a:lnTo>
                      <a:pt x="30" y="76"/>
                    </a:lnTo>
                    <a:lnTo>
                      <a:pt x="0" y="76"/>
                    </a:lnTo>
                    <a:lnTo>
                      <a:pt x="0" y="41"/>
                    </a:lnTo>
                    <a:lnTo>
                      <a:pt x="1" y="5"/>
                    </a:lnTo>
                    <a:lnTo>
                      <a:pt x="1" y="0"/>
                    </a:lnTo>
                    <a:lnTo>
                      <a:pt x="5" y="3"/>
                    </a:lnTo>
                    <a:lnTo>
                      <a:pt x="33"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15" name="Freeform 3279"/>
              <p:cNvSpPr>
                <a:spLocks/>
              </p:cNvSpPr>
              <p:nvPr/>
            </p:nvSpPr>
            <p:spPr bwMode="auto">
              <a:xfrm>
                <a:off x="3212" y="1780"/>
                <a:ext cx="47" cy="41"/>
              </a:xfrm>
              <a:custGeom>
                <a:avLst/>
                <a:gdLst>
                  <a:gd name="T0" fmla="*/ 15 w 47"/>
                  <a:gd name="T1" fmla="*/ 2 h 41"/>
                  <a:gd name="T2" fmla="*/ 45 w 47"/>
                  <a:gd name="T3" fmla="*/ 2 h 41"/>
                  <a:gd name="T4" fmla="*/ 47 w 47"/>
                  <a:gd name="T5" fmla="*/ 2 h 41"/>
                  <a:gd name="T6" fmla="*/ 47 w 47"/>
                  <a:gd name="T7" fmla="*/ 2 h 41"/>
                  <a:gd name="T8" fmla="*/ 47 w 47"/>
                  <a:gd name="T9" fmla="*/ 2 h 41"/>
                  <a:gd name="T10" fmla="*/ 47 w 47"/>
                  <a:gd name="T11" fmla="*/ 37 h 41"/>
                  <a:gd name="T12" fmla="*/ 47 w 47"/>
                  <a:gd name="T13" fmla="*/ 37 h 41"/>
                  <a:gd name="T14" fmla="*/ 47 w 47"/>
                  <a:gd name="T15" fmla="*/ 37 h 41"/>
                  <a:gd name="T16" fmla="*/ 33 w 47"/>
                  <a:gd name="T17" fmla="*/ 41 h 41"/>
                  <a:gd name="T18" fmla="*/ 15 w 47"/>
                  <a:gd name="T19" fmla="*/ 39 h 41"/>
                  <a:gd name="T20" fmla="*/ 0 w 47"/>
                  <a:gd name="T21" fmla="*/ 37 h 41"/>
                  <a:gd name="T22" fmla="*/ 0 w 47"/>
                  <a:gd name="T23" fmla="*/ 0 h 41"/>
                  <a:gd name="T24" fmla="*/ 15 w 47"/>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1">
                    <a:moveTo>
                      <a:pt x="15" y="2"/>
                    </a:moveTo>
                    <a:lnTo>
                      <a:pt x="45" y="2"/>
                    </a:lnTo>
                    <a:lnTo>
                      <a:pt x="47" y="2"/>
                    </a:lnTo>
                    <a:lnTo>
                      <a:pt x="47" y="2"/>
                    </a:lnTo>
                    <a:lnTo>
                      <a:pt x="47" y="2"/>
                    </a:lnTo>
                    <a:lnTo>
                      <a:pt x="47" y="37"/>
                    </a:lnTo>
                    <a:lnTo>
                      <a:pt x="47" y="37"/>
                    </a:lnTo>
                    <a:lnTo>
                      <a:pt x="47" y="37"/>
                    </a:lnTo>
                    <a:lnTo>
                      <a:pt x="33" y="41"/>
                    </a:lnTo>
                    <a:lnTo>
                      <a:pt x="15" y="39"/>
                    </a:lnTo>
                    <a:lnTo>
                      <a:pt x="0" y="37"/>
                    </a:lnTo>
                    <a:lnTo>
                      <a:pt x="0" y="0"/>
                    </a:lnTo>
                    <a:lnTo>
                      <a:pt x="15"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6" name="Freeform 3280"/>
              <p:cNvSpPr>
                <a:spLocks/>
              </p:cNvSpPr>
              <p:nvPr/>
            </p:nvSpPr>
            <p:spPr bwMode="auto">
              <a:xfrm>
                <a:off x="3212" y="1780"/>
                <a:ext cx="47" cy="41"/>
              </a:xfrm>
              <a:custGeom>
                <a:avLst/>
                <a:gdLst>
                  <a:gd name="T0" fmla="*/ 15 w 47"/>
                  <a:gd name="T1" fmla="*/ 2 h 41"/>
                  <a:gd name="T2" fmla="*/ 45 w 47"/>
                  <a:gd name="T3" fmla="*/ 2 h 41"/>
                  <a:gd name="T4" fmla="*/ 47 w 47"/>
                  <a:gd name="T5" fmla="*/ 2 h 41"/>
                  <a:gd name="T6" fmla="*/ 47 w 47"/>
                  <a:gd name="T7" fmla="*/ 2 h 41"/>
                  <a:gd name="T8" fmla="*/ 47 w 47"/>
                  <a:gd name="T9" fmla="*/ 2 h 41"/>
                  <a:gd name="T10" fmla="*/ 47 w 47"/>
                  <a:gd name="T11" fmla="*/ 37 h 41"/>
                  <a:gd name="T12" fmla="*/ 47 w 47"/>
                  <a:gd name="T13" fmla="*/ 37 h 41"/>
                  <a:gd name="T14" fmla="*/ 47 w 47"/>
                  <a:gd name="T15" fmla="*/ 37 h 41"/>
                  <a:gd name="T16" fmla="*/ 33 w 47"/>
                  <a:gd name="T17" fmla="*/ 41 h 41"/>
                  <a:gd name="T18" fmla="*/ 15 w 47"/>
                  <a:gd name="T19" fmla="*/ 39 h 41"/>
                  <a:gd name="T20" fmla="*/ 0 w 47"/>
                  <a:gd name="T21" fmla="*/ 37 h 41"/>
                  <a:gd name="T22" fmla="*/ 0 w 47"/>
                  <a:gd name="T23" fmla="*/ 0 h 41"/>
                  <a:gd name="T24" fmla="*/ 15 w 47"/>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1">
                    <a:moveTo>
                      <a:pt x="15" y="2"/>
                    </a:moveTo>
                    <a:lnTo>
                      <a:pt x="45" y="2"/>
                    </a:lnTo>
                    <a:lnTo>
                      <a:pt x="47" y="2"/>
                    </a:lnTo>
                    <a:lnTo>
                      <a:pt x="47" y="2"/>
                    </a:lnTo>
                    <a:lnTo>
                      <a:pt x="47" y="2"/>
                    </a:lnTo>
                    <a:lnTo>
                      <a:pt x="47" y="37"/>
                    </a:lnTo>
                    <a:lnTo>
                      <a:pt x="47" y="37"/>
                    </a:lnTo>
                    <a:lnTo>
                      <a:pt x="47" y="37"/>
                    </a:lnTo>
                    <a:lnTo>
                      <a:pt x="33" y="41"/>
                    </a:lnTo>
                    <a:lnTo>
                      <a:pt x="15" y="39"/>
                    </a:lnTo>
                    <a:lnTo>
                      <a:pt x="0" y="37"/>
                    </a:lnTo>
                    <a:lnTo>
                      <a:pt x="0" y="0"/>
                    </a:lnTo>
                    <a:lnTo>
                      <a:pt x="1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17" name="Freeform 3281"/>
              <p:cNvSpPr>
                <a:spLocks/>
              </p:cNvSpPr>
              <p:nvPr/>
            </p:nvSpPr>
            <p:spPr bwMode="auto">
              <a:xfrm>
                <a:off x="3405" y="1684"/>
                <a:ext cx="34" cy="37"/>
              </a:xfrm>
              <a:custGeom>
                <a:avLst/>
                <a:gdLst>
                  <a:gd name="T0" fmla="*/ 22 w 34"/>
                  <a:gd name="T1" fmla="*/ 3 h 37"/>
                  <a:gd name="T2" fmla="*/ 29 w 34"/>
                  <a:gd name="T3" fmla="*/ 8 h 37"/>
                  <a:gd name="T4" fmla="*/ 29 w 34"/>
                  <a:gd name="T5" fmla="*/ 8 h 37"/>
                  <a:gd name="T6" fmla="*/ 29 w 34"/>
                  <a:gd name="T7" fmla="*/ 13 h 37"/>
                  <a:gd name="T8" fmla="*/ 29 w 34"/>
                  <a:gd name="T9" fmla="*/ 13 h 37"/>
                  <a:gd name="T10" fmla="*/ 27 w 34"/>
                  <a:gd name="T11" fmla="*/ 15 h 37"/>
                  <a:gd name="T12" fmla="*/ 27 w 34"/>
                  <a:gd name="T13" fmla="*/ 15 h 37"/>
                  <a:gd name="T14" fmla="*/ 27 w 34"/>
                  <a:gd name="T15" fmla="*/ 15 h 37"/>
                  <a:gd name="T16" fmla="*/ 27 w 34"/>
                  <a:gd name="T17" fmla="*/ 18 h 37"/>
                  <a:gd name="T18" fmla="*/ 29 w 34"/>
                  <a:gd name="T19" fmla="*/ 18 h 37"/>
                  <a:gd name="T20" fmla="*/ 30 w 34"/>
                  <a:gd name="T21" fmla="*/ 22 h 37"/>
                  <a:gd name="T22" fmla="*/ 32 w 34"/>
                  <a:gd name="T23" fmla="*/ 23 h 37"/>
                  <a:gd name="T24" fmla="*/ 32 w 34"/>
                  <a:gd name="T25" fmla="*/ 25 h 37"/>
                  <a:gd name="T26" fmla="*/ 32 w 34"/>
                  <a:gd name="T27" fmla="*/ 25 h 37"/>
                  <a:gd name="T28" fmla="*/ 34 w 34"/>
                  <a:gd name="T29" fmla="*/ 25 h 37"/>
                  <a:gd name="T30" fmla="*/ 34 w 34"/>
                  <a:gd name="T31" fmla="*/ 27 h 37"/>
                  <a:gd name="T32" fmla="*/ 32 w 34"/>
                  <a:gd name="T33" fmla="*/ 33 h 37"/>
                  <a:gd name="T34" fmla="*/ 30 w 34"/>
                  <a:gd name="T35" fmla="*/ 35 h 37"/>
                  <a:gd name="T36" fmla="*/ 29 w 34"/>
                  <a:gd name="T37" fmla="*/ 37 h 37"/>
                  <a:gd name="T38" fmla="*/ 29 w 34"/>
                  <a:gd name="T39" fmla="*/ 37 h 37"/>
                  <a:gd name="T40" fmla="*/ 8 w 34"/>
                  <a:gd name="T41" fmla="*/ 37 h 37"/>
                  <a:gd name="T42" fmla="*/ 8 w 34"/>
                  <a:gd name="T43" fmla="*/ 32 h 37"/>
                  <a:gd name="T44" fmla="*/ 0 w 34"/>
                  <a:gd name="T45" fmla="*/ 30 h 37"/>
                  <a:gd name="T46" fmla="*/ 0 w 34"/>
                  <a:gd name="T47" fmla="*/ 3 h 37"/>
                  <a:gd name="T48" fmla="*/ 17 w 34"/>
                  <a:gd name="T49" fmla="*/ 3 h 37"/>
                  <a:gd name="T50" fmla="*/ 18 w 34"/>
                  <a:gd name="T51" fmla="*/ 0 h 37"/>
                  <a:gd name="T52" fmla="*/ 20 w 34"/>
                  <a:gd name="T53" fmla="*/ 1 h 37"/>
                  <a:gd name="T54" fmla="*/ 22 w 34"/>
                  <a:gd name="T5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7">
                    <a:moveTo>
                      <a:pt x="22" y="3"/>
                    </a:moveTo>
                    <a:lnTo>
                      <a:pt x="29" y="8"/>
                    </a:lnTo>
                    <a:lnTo>
                      <a:pt x="29" y="8"/>
                    </a:lnTo>
                    <a:lnTo>
                      <a:pt x="29" y="13"/>
                    </a:lnTo>
                    <a:lnTo>
                      <a:pt x="29" y="13"/>
                    </a:lnTo>
                    <a:lnTo>
                      <a:pt x="27" y="15"/>
                    </a:lnTo>
                    <a:lnTo>
                      <a:pt x="27" y="15"/>
                    </a:lnTo>
                    <a:lnTo>
                      <a:pt x="27" y="15"/>
                    </a:lnTo>
                    <a:lnTo>
                      <a:pt x="27" y="18"/>
                    </a:lnTo>
                    <a:lnTo>
                      <a:pt x="29" y="18"/>
                    </a:lnTo>
                    <a:lnTo>
                      <a:pt x="30" y="22"/>
                    </a:lnTo>
                    <a:lnTo>
                      <a:pt x="32" y="23"/>
                    </a:lnTo>
                    <a:lnTo>
                      <a:pt x="32" y="25"/>
                    </a:lnTo>
                    <a:lnTo>
                      <a:pt x="32" y="25"/>
                    </a:lnTo>
                    <a:lnTo>
                      <a:pt x="34" y="25"/>
                    </a:lnTo>
                    <a:lnTo>
                      <a:pt x="34" y="27"/>
                    </a:lnTo>
                    <a:lnTo>
                      <a:pt x="32" y="33"/>
                    </a:lnTo>
                    <a:lnTo>
                      <a:pt x="30" y="35"/>
                    </a:lnTo>
                    <a:lnTo>
                      <a:pt x="29" y="37"/>
                    </a:lnTo>
                    <a:lnTo>
                      <a:pt x="29" y="37"/>
                    </a:lnTo>
                    <a:lnTo>
                      <a:pt x="8" y="37"/>
                    </a:lnTo>
                    <a:lnTo>
                      <a:pt x="8" y="32"/>
                    </a:lnTo>
                    <a:lnTo>
                      <a:pt x="0" y="30"/>
                    </a:lnTo>
                    <a:lnTo>
                      <a:pt x="0" y="3"/>
                    </a:lnTo>
                    <a:lnTo>
                      <a:pt x="17" y="3"/>
                    </a:lnTo>
                    <a:lnTo>
                      <a:pt x="18" y="0"/>
                    </a:lnTo>
                    <a:lnTo>
                      <a:pt x="20" y="1"/>
                    </a:lnTo>
                    <a:lnTo>
                      <a:pt x="22"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8" name="Freeform 3282"/>
              <p:cNvSpPr>
                <a:spLocks/>
              </p:cNvSpPr>
              <p:nvPr/>
            </p:nvSpPr>
            <p:spPr bwMode="auto">
              <a:xfrm>
                <a:off x="3405" y="1684"/>
                <a:ext cx="34" cy="37"/>
              </a:xfrm>
              <a:custGeom>
                <a:avLst/>
                <a:gdLst>
                  <a:gd name="T0" fmla="*/ 22 w 34"/>
                  <a:gd name="T1" fmla="*/ 3 h 37"/>
                  <a:gd name="T2" fmla="*/ 29 w 34"/>
                  <a:gd name="T3" fmla="*/ 8 h 37"/>
                  <a:gd name="T4" fmla="*/ 29 w 34"/>
                  <a:gd name="T5" fmla="*/ 8 h 37"/>
                  <a:gd name="T6" fmla="*/ 29 w 34"/>
                  <a:gd name="T7" fmla="*/ 13 h 37"/>
                  <a:gd name="T8" fmla="*/ 29 w 34"/>
                  <a:gd name="T9" fmla="*/ 13 h 37"/>
                  <a:gd name="T10" fmla="*/ 27 w 34"/>
                  <a:gd name="T11" fmla="*/ 15 h 37"/>
                  <a:gd name="T12" fmla="*/ 27 w 34"/>
                  <a:gd name="T13" fmla="*/ 15 h 37"/>
                  <a:gd name="T14" fmla="*/ 27 w 34"/>
                  <a:gd name="T15" fmla="*/ 15 h 37"/>
                  <a:gd name="T16" fmla="*/ 27 w 34"/>
                  <a:gd name="T17" fmla="*/ 18 h 37"/>
                  <a:gd name="T18" fmla="*/ 29 w 34"/>
                  <a:gd name="T19" fmla="*/ 18 h 37"/>
                  <a:gd name="T20" fmla="*/ 30 w 34"/>
                  <a:gd name="T21" fmla="*/ 22 h 37"/>
                  <a:gd name="T22" fmla="*/ 32 w 34"/>
                  <a:gd name="T23" fmla="*/ 23 h 37"/>
                  <a:gd name="T24" fmla="*/ 32 w 34"/>
                  <a:gd name="T25" fmla="*/ 25 h 37"/>
                  <a:gd name="T26" fmla="*/ 32 w 34"/>
                  <a:gd name="T27" fmla="*/ 25 h 37"/>
                  <a:gd name="T28" fmla="*/ 34 w 34"/>
                  <a:gd name="T29" fmla="*/ 25 h 37"/>
                  <a:gd name="T30" fmla="*/ 34 w 34"/>
                  <a:gd name="T31" fmla="*/ 27 h 37"/>
                  <a:gd name="T32" fmla="*/ 32 w 34"/>
                  <a:gd name="T33" fmla="*/ 33 h 37"/>
                  <a:gd name="T34" fmla="*/ 30 w 34"/>
                  <a:gd name="T35" fmla="*/ 35 h 37"/>
                  <a:gd name="T36" fmla="*/ 29 w 34"/>
                  <a:gd name="T37" fmla="*/ 37 h 37"/>
                  <a:gd name="T38" fmla="*/ 29 w 34"/>
                  <a:gd name="T39" fmla="*/ 37 h 37"/>
                  <a:gd name="T40" fmla="*/ 8 w 34"/>
                  <a:gd name="T41" fmla="*/ 37 h 37"/>
                  <a:gd name="T42" fmla="*/ 8 w 34"/>
                  <a:gd name="T43" fmla="*/ 32 h 37"/>
                  <a:gd name="T44" fmla="*/ 0 w 34"/>
                  <a:gd name="T45" fmla="*/ 30 h 37"/>
                  <a:gd name="T46" fmla="*/ 0 w 34"/>
                  <a:gd name="T47" fmla="*/ 3 h 37"/>
                  <a:gd name="T48" fmla="*/ 17 w 34"/>
                  <a:gd name="T49" fmla="*/ 3 h 37"/>
                  <a:gd name="T50" fmla="*/ 18 w 34"/>
                  <a:gd name="T51" fmla="*/ 0 h 37"/>
                  <a:gd name="T52" fmla="*/ 20 w 34"/>
                  <a:gd name="T53" fmla="*/ 1 h 37"/>
                  <a:gd name="T54" fmla="*/ 22 w 34"/>
                  <a:gd name="T5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7">
                    <a:moveTo>
                      <a:pt x="22" y="3"/>
                    </a:moveTo>
                    <a:lnTo>
                      <a:pt x="29" y="8"/>
                    </a:lnTo>
                    <a:lnTo>
                      <a:pt x="29" y="8"/>
                    </a:lnTo>
                    <a:lnTo>
                      <a:pt x="29" y="13"/>
                    </a:lnTo>
                    <a:lnTo>
                      <a:pt x="29" y="13"/>
                    </a:lnTo>
                    <a:lnTo>
                      <a:pt x="27" y="15"/>
                    </a:lnTo>
                    <a:lnTo>
                      <a:pt x="27" y="15"/>
                    </a:lnTo>
                    <a:lnTo>
                      <a:pt x="27" y="15"/>
                    </a:lnTo>
                    <a:lnTo>
                      <a:pt x="27" y="18"/>
                    </a:lnTo>
                    <a:lnTo>
                      <a:pt x="29" y="18"/>
                    </a:lnTo>
                    <a:lnTo>
                      <a:pt x="30" y="22"/>
                    </a:lnTo>
                    <a:lnTo>
                      <a:pt x="32" y="23"/>
                    </a:lnTo>
                    <a:lnTo>
                      <a:pt x="32" y="25"/>
                    </a:lnTo>
                    <a:lnTo>
                      <a:pt x="32" y="25"/>
                    </a:lnTo>
                    <a:lnTo>
                      <a:pt x="34" y="25"/>
                    </a:lnTo>
                    <a:lnTo>
                      <a:pt x="34" y="27"/>
                    </a:lnTo>
                    <a:lnTo>
                      <a:pt x="32" y="33"/>
                    </a:lnTo>
                    <a:lnTo>
                      <a:pt x="30" y="35"/>
                    </a:lnTo>
                    <a:lnTo>
                      <a:pt x="29" y="37"/>
                    </a:lnTo>
                    <a:lnTo>
                      <a:pt x="29" y="37"/>
                    </a:lnTo>
                    <a:lnTo>
                      <a:pt x="8" y="37"/>
                    </a:lnTo>
                    <a:lnTo>
                      <a:pt x="8" y="32"/>
                    </a:lnTo>
                    <a:lnTo>
                      <a:pt x="0" y="30"/>
                    </a:lnTo>
                    <a:lnTo>
                      <a:pt x="0" y="3"/>
                    </a:lnTo>
                    <a:lnTo>
                      <a:pt x="17" y="3"/>
                    </a:lnTo>
                    <a:lnTo>
                      <a:pt x="18" y="0"/>
                    </a:lnTo>
                    <a:lnTo>
                      <a:pt x="20" y="1"/>
                    </a:lnTo>
                    <a:lnTo>
                      <a:pt x="2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19" name="Freeform 3283"/>
              <p:cNvSpPr>
                <a:spLocks/>
              </p:cNvSpPr>
              <p:nvPr/>
            </p:nvSpPr>
            <p:spPr bwMode="auto">
              <a:xfrm>
                <a:off x="3351" y="1743"/>
                <a:ext cx="30" cy="42"/>
              </a:xfrm>
              <a:custGeom>
                <a:avLst/>
                <a:gdLst>
                  <a:gd name="T0" fmla="*/ 30 w 30"/>
                  <a:gd name="T1" fmla="*/ 0 h 42"/>
                  <a:gd name="T2" fmla="*/ 30 w 30"/>
                  <a:gd name="T3" fmla="*/ 42 h 42"/>
                  <a:gd name="T4" fmla="*/ 30 w 30"/>
                  <a:gd name="T5" fmla="*/ 42 h 42"/>
                  <a:gd name="T6" fmla="*/ 0 w 30"/>
                  <a:gd name="T7" fmla="*/ 41 h 42"/>
                  <a:gd name="T8" fmla="*/ 0 w 30"/>
                  <a:gd name="T9" fmla="*/ 7 h 42"/>
                  <a:gd name="T10" fmla="*/ 8 w 30"/>
                  <a:gd name="T11" fmla="*/ 7 h 42"/>
                  <a:gd name="T12" fmla="*/ 13 w 30"/>
                  <a:gd name="T13" fmla="*/ 8 h 42"/>
                  <a:gd name="T14" fmla="*/ 30 w 30"/>
                  <a:gd name="T15" fmla="*/ 0 h 42"/>
                  <a:gd name="T16" fmla="*/ 30 w 30"/>
                  <a:gd name="T17" fmla="*/ 0 h 42"/>
                  <a:gd name="T18" fmla="*/ 30 w 30"/>
                  <a:gd name="T19" fmla="*/ 0 h 42"/>
                  <a:gd name="T20" fmla="*/ 30 w 30"/>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2">
                    <a:moveTo>
                      <a:pt x="30" y="0"/>
                    </a:moveTo>
                    <a:lnTo>
                      <a:pt x="30" y="42"/>
                    </a:lnTo>
                    <a:lnTo>
                      <a:pt x="30" y="42"/>
                    </a:lnTo>
                    <a:lnTo>
                      <a:pt x="0" y="41"/>
                    </a:lnTo>
                    <a:lnTo>
                      <a:pt x="0" y="7"/>
                    </a:lnTo>
                    <a:lnTo>
                      <a:pt x="8" y="7"/>
                    </a:lnTo>
                    <a:lnTo>
                      <a:pt x="13" y="8"/>
                    </a:lnTo>
                    <a:lnTo>
                      <a:pt x="30" y="0"/>
                    </a:lnTo>
                    <a:lnTo>
                      <a:pt x="30" y="0"/>
                    </a:lnTo>
                    <a:lnTo>
                      <a:pt x="30" y="0"/>
                    </a:lnTo>
                    <a:lnTo>
                      <a:pt x="3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0" name="Freeform 3284"/>
              <p:cNvSpPr>
                <a:spLocks/>
              </p:cNvSpPr>
              <p:nvPr/>
            </p:nvSpPr>
            <p:spPr bwMode="auto">
              <a:xfrm>
                <a:off x="3351" y="1743"/>
                <a:ext cx="30" cy="42"/>
              </a:xfrm>
              <a:custGeom>
                <a:avLst/>
                <a:gdLst>
                  <a:gd name="T0" fmla="*/ 30 w 30"/>
                  <a:gd name="T1" fmla="*/ 0 h 42"/>
                  <a:gd name="T2" fmla="*/ 30 w 30"/>
                  <a:gd name="T3" fmla="*/ 42 h 42"/>
                  <a:gd name="T4" fmla="*/ 30 w 30"/>
                  <a:gd name="T5" fmla="*/ 42 h 42"/>
                  <a:gd name="T6" fmla="*/ 0 w 30"/>
                  <a:gd name="T7" fmla="*/ 41 h 42"/>
                  <a:gd name="T8" fmla="*/ 0 w 30"/>
                  <a:gd name="T9" fmla="*/ 7 h 42"/>
                  <a:gd name="T10" fmla="*/ 8 w 30"/>
                  <a:gd name="T11" fmla="*/ 7 h 42"/>
                  <a:gd name="T12" fmla="*/ 13 w 30"/>
                  <a:gd name="T13" fmla="*/ 8 h 42"/>
                  <a:gd name="T14" fmla="*/ 30 w 30"/>
                  <a:gd name="T15" fmla="*/ 0 h 42"/>
                  <a:gd name="T16" fmla="*/ 30 w 30"/>
                  <a:gd name="T17" fmla="*/ 0 h 42"/>
                  <a:gd name="T18" fmla="*/ 30 w 30"/>
                  <a:gd name="T19" fmla="*/ 0 h 42"/>
                  <a:gd name="T20" fmla="*/ 30 w 30"/>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2">
                    <a:moveTo>
                      <a:pt x="30" y="0"/>
                    </a:moveTo>
                    <a:lnTo>
                      <a:pt x="30" y="42"/>
                    </a:lnTo>
                    <a:lnTo>
                      <a:pt x="30" y="42"/>
                    </a:lnTo>
                    <a:lnTo>
                      <a:pt x="0" y="41"/>
                    </a:lnTo>
                    <a:lnTo>
                      <a:pt x="0" y="7"/>
                    </a:lnTo>
                    <a:lnTo>
                      <a:pt x="8" y="7"/>
                    </a:lnTo>
                    <a:lnTo>
                      <a:pt x="13" y="8"/>
                    </a:lnTo>
                    <a:lnTo>
                      <a:pt x="30" y="0"/>
                    </a:lnTo>
                    <a:lnTo>
                      <a:pt x="30" y="0"/>
                    </a:lnTo>
                    <a:lnTo>
                      <a:pt x="3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21" name="Freeform 3285"/>
              <p:cNvSpPr>
                <a:spLocks/>
              </p:cNvSpPr>
              <p:nvPr/>
            </p:nvSpPr>
            <p:spPr bwMode="auto">
              <a:xfrm>
                <a:off x="3411" y="1784"/>
                <a:ext cx="43" cy="27"/>
              </a:xfrm>
              <a:custGeom>
                <a:avLst/>
                <a:gdLst>
                  <a:gd name="T0" fmla="*/ 39 w 43"/>
                  <a:gd name="T1" fmla="*/ 5 h 27"/>
                  <a:gd name="T2" fmla="*/ 43 w 43"/>
                  <a:gd name="T3" fmla="*/ 6 h 27"/>
                  <a:gd name="T4" fmla="*/ 43 w 43"/>
                  <a:gd name="T5" fmla="*/ 8 h 27"/>
                  <a:gd name="T6" fmla="*/ 43 w 43"/>
                  <a:gd name="T7" fmla="*/ 15 h 27"/>
                  <a:gd name="T8" fmla="*/ 43 w 43"/>
                  <a:gd name="T9" fmla="*/ 18 h 27"/>
                  <a:gd name="T10" fmla="*/ 41 w 43"/>
                  <a:gd name="T11" fmla="*/ 27 h 27"/>
                  <a:gd name="T12" fmla="*/ 0 w 43"/>
                  <a:gd name="T13" fmla="*/ 27 h 27"/>
                  <a:gd name="T14" fmla="*/ 0 w 43"/>
                  <a:gd name="T15" fmla="*/ 3 h 27"/>
                  <a:gd name="T16" fmla="*/ 9 w 43"/>
                  <a:gd name="T17" fmla="*/ 1 h 27"/>
                  <a:gd name="T18" fmla="*/ 17 w 43"/>
                  <a:gd name="T19" fmla="*/ 6 h 27"/>
                  <a:gd name="T20" fmla="*/ 28 w 43"/>
                  <a:gd name="T21" fmla="*/ 0 h 27"/>
                  <a:gd name="T22" fmla="*/ 36 w 43"/>
                  <a:gd name="T23" fmla="*/ 0 h 27"/>
                  <a:gd name="T24" fmla="*/ 39 w 43"/>
                  <a:gd name="T25" fmla="*/ 0 h 27"/>
                  <a:gd name="T26" fmla="*/ 39 w 43"/>
                  <a:gd name="T27" fmla="*/ 0 h 27"/>
                  <a:gd name="T28" fmla="*/ 39 w 43"/>
                  <a:gd name="T29" fmla="*/ 1 h 27"/>
                  <a:gd name="T30" fmla="*/ 39 w 43"/>
                  <a:gd name="T31"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7">
                    <a:moveTo>
                      <a:pt x="39" y="5"/>
                    </a:moveTo>
                    <a:lnTo>
                      <a:pt x="43" y="6"/>
                    </a:lnTo>
                    <a:lnTo>
                      <a:pt x="43" y="8"/>
                    </a:lnTo>
                    <a:lnTo>
                      <a:pt x="43" y="15"/>
                    </a:lnTo>
                    <a:lnTo>
                      <a:pt x="43" y="18"/>
                    </a:lnTo>
                    <a:lnTo>
                      <a:pt x="41" y="27"/>
                    </a:lnTo>
                    <a:lnTo>
                      <a:pt x="0" y="27"/>
                    </a:lnTo>
                    <a:lnTo>
                      <a:pt x="0" y="3"/>
                    </a:lnTo>
                    <a:lnTo>
                      <a:pt x="9" y="1"/>
                    </a:lnTo>
                    <a:lnTo>
                      <a:pt x="17" y="6"/>
                    </a:lnTo>
                    <a:lnTo>
                      <a:pt x="28" y="0"/>
                    </a:lnTo>
                    <a:lnTo>
                      <a:pt x="36" y="0"/>
                    </a:lnTo>
                    <a:lnTo>
                      <a:pt x="39" y="0"/>
                    </a:lnTo>
                    <a:lnTo>
                      <a:pt x="39" y="0"/>
                    </a:lnTo>
                    <a:lnTo>
                      <a:pt x="39" y="1"/>
                    </a:lnTo>
                    <a:lnTo>
                      <a:pt x="39"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2" name="Freeform 3286"/>
              <p:cNvSpPr>
                <a:spLocks/>
              </p:cNvSpPr>
              <p:nvPr/>
            </p:nvSpPr>
            <p:spPr bwMode="auto">
              <a:xfrm>
                <a:off x="3411" y="1784"/>
                <a:ext cx="43" cy="27"/>
              </a:xfrm>
              <a:custGeom>
                <a:avLst/>
                <a:gdLst>
                  <a:gd name="T0" fmla="*/ 39 w 43"/>
                  <a:gd name="T1" fmla="*/ 5 h 27"/>
                  <a:gd name="T2" fmla="*/ 43 w 43"/>
                  <a:gd name="T3" fmla="*/ 6 h 27"/>
                  <a:gd name="T4" fmla="*/ 43 w 43"/>
                  <a:gd name="T5" fmla="*/ 8 h 27"/>
                  <a:gd name="T6" fmla="*/ 43 w 43"/>
                  <a:gd name="T7" fmla="*/ 15 h 27"/>
                  <a:gd name="T8" fmla="*/ 43 w 43"/>
                  <a:gd name="T9" fmla="*/ 18 h 27"/>
                  <a:gd name="T10" fmla="*/ 41 w 43"/>
                  <a:gd name="T11" fmla="*/ 27 h 27"/>
                  <a:gd name="T12" fmla="*/ 0 w 43"/>
                  <a:gd name="T13" fmla="*/ 27 h 27"/>
                  <a:gd name="T14" fmla="*/ 0 w 43"/>
                  <a:gd name="T15" fmla="*/ 3 h 27"/>
                  <a:gd name="T16" fmla="*/ 9 w 43"/>
                  <a:gd name="T17" fmla="*/ 1 h 27"/>
                  <a:gd name="T18" fmla="*/ 17 w 43"/>
                  <a:gd name="T19" fmla="*/ 6 h 27"/>
                  <a:gd name="T20" fmla="*/ 28 w 43"/>
                  <a:gd name="T21" fmla="*/ 0 h 27"/>
                  <a:gd name="T22" fmla="*/ 36 w 43"/>
                  <a:gd name="T23" fmla="*/ 0 h 27"/>
                  <a:gd name="T24" fmla="*/ 39 w 43"/>
                  <a:gd name="T25" fmla="*/ 0 h 27"/>
                  <a:gd name="T26" fmla="*/ 39 w 43"/>
                  <a:gd name="T27" fmla="*/ 0 h 27"/>
                  <a:gd name="T28" fmla="*/ 39 w 43"/>
                  <a:gd name="T29" fmla="*/ 1 h 27"/>
                  <a:gd name="T30" fmla="*/ 39 w 43"/>
                  <a:gd name="T31"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7">
                    <a:moveTo>
                      <a:pt x="39" y="5"/>
                    </a:moveTo>
                    <a:lnTo>
                      <a:pt x="43" y="6"/>
                    </a:lnTo>
                    <a:lnTo>
                      <a:pt x="43" y="8"/>
                    </a:lnTo>
                    <a:lnTo>
                      <a:pt x="43" y="15"/>
                    </a:lnTo>
                    <a:lnTo>
                      <a:pt x="43" y="18"/>
                    </a:lnTo>
                    <a:lnTo>
                      <a:pt x="41" y="27"/>
                    </a:lnTo>
                    <a:lnTo>
                      <a:pt x="0" y="27"/>
                    </a:lnTo>
                    <a:lnTo>
                      <a:pt x="0" y="3"/>
                    </a:lnTo>
                    <a:lnTo>
                      <a:pt x="9" y="1"/>
                    </a:lnTo>
                    <a:lnTo>
                      <a:pt x="17" y="6"/>
                    </a:lnTo>
                    <a:lnTo>
                      <a:pt x="28" y="0"/>
                    </a:lnTo>
                    <a:lnTo>
                      <a:pt x="36" y="0"/>
                    </a:lnTo>
                    <a:lnTo>
                      <a:pt x="39" y="0"/>
                    </a:lnTo>
                    <a:lnTo>
                      <a:pt x="39" y="0"/>
                    </a:lnTo>
                    <a:lnTo>
                      <a:pt x="39" y="1"/>
                    </a:lnTo>
                    <a:lnTo>
                      <a:pt x="3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23" name="Freeform 3287"/>
              <p:cNvSpPr>
                <a:spLocks/>
              </p:cNvSpPr>
              <p:nvPr/>
            </p:nvSpPr>
            <p:spPr bwMode="auto">
              <a:xfrm>
                <a:off x="3345" y="1602"/>
                <a:ext cx="31" cy="51"/>
              </a:xfrm>
              <a:custGeom>
                <a:avLst/>
                <a:gdLst>
                  <a:gd name="T0" fmla="*/ 31 w 31"/>
                  <a:gd name="T1" fmla="*/ 17 h 51"/>
                  <a:gd name="T2" fmla="*/ 31 w 31"/>
                  <a:gd name="T3" fmla="*/ 51 h 51"/>
                  <a:gd name="T4" fmla="*/ 16 w 31"/>
                  <a:gd name="T5" fmla="*/ 51 h 51"/>
                  <a:gd name="T6" fmla="*/ 7 w 31"/>
                  <a:gd name="T7" fmla="*/ 51 h 51"/>
                  <a:gd name="T8" fmla="*/ 7 w 31"/>
                  <a:gd name="T9" fmla="*/ 43 h 51"/>
                  <a:gd name="T10" fmla="*/ 0 w 31"/>
                  <a:gd name="T11" fmla="*/ 43 h 51"/>
                  <a:gd name="T12" fmla="*/ 0 w 31"/>
                  <a:gd name="T13" fmla="*/ 0 h 51"/>
                  <a:gd name="T14" fmla="*/ 4 w 31"/>
                  <a:gd name="T15" fmla="*/ 0 h 51"/>
                  <a:gd name="T16" fmla="*/ 11 w 31"/>
                  <a:gd name="T17" fmla="*/ 0 h 51"/>
                  <a:gd name="T18" fmla="*/ 16 w 31"/>
                  <a:gd name="T19" fmla="*/ 0 h 51"/>
                  <a:gd name="T20" fmla="*/ 17 w 31"/>
                  <a:gd name="T21" fmla="*/ 4 h 51"/>
                  <a:gd name="T22" fmla="*/ 19 w 31"/>
                  <a:gd name="T23" fmla="*/ 5 h 51"/>
                  <a:gd name="T24" fmla="*/ 21 w 31"/>
                  <a:gd name="T25" fmla="*/ 7 h 51"/>
                  <a:gd name="T26" fmla="*/ 22 w 31"/>
                  <a:gd name="T27" fmla="*/ 9 h 51"/>
                  <a:gd name="T28" fmla="*/ 29 w 31"/>
                  <a:gd name="T29" fmla="*/ 9 h 51"/>
                  <a:gd name="T30" fmla="*/ 31 w 31"/>
                  <a:gd name="T31" fmla="*/ 10 h 51"/>
                  <a:gd name="T32" fmla="*/ 31 w 31"/>
                  <a:gd name="T33" fmla="*/ 10 h 51"/>
                  <a:gd name="T34" fmla="*/ 31 w 31"/>
                  <a:gd name="T35"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51">
                    <a:moveTo>
                      <a:pt x="31" y="17"/>
                    </a:moveTo>
                    <a:lnTo>
                      <a:pt x="31" y="51"/>
                    </a:lnTo>
                    <a:lnTo>
                      <a:pt x="16" y="51"/>
                    </a:lnTo>
                    <a:lnTo>
                      <a:pt x="7" y="51"/>
                    </a:lnTo>
                    <a:lnTo>
                      <a:pt x="7" y="43"/>
                    </a:lnTo>
                    <a:lnTo>
                      <a:pt x="0" y="43"/>
                    </a:lnTo>
                    <a:lnTo>
                      <a:pt x="0" y="0"/>
                    </a:lnTo>
                    <a:lnTo>
                      <a:pt x="4" y="0"/>
                    </a:lnTo>
                    <a:lnTo>
                      <a:pt x="11" y="0"/>
                    </a:lnTo>
                    <a:lnTo>
                      <a:pt x="16" y="0"/>
                    </a:lnTo>
                    <a:lnTo>
                      <a:pt x="17" y="4"/>
                    </a:lnTo>
                    <a:lnTo>
                      <a:pt x="19" y="5"/>
                    </a:lnTo>
                    <a:lnTo>
                      <a:pt x="21" y="7"/>
                    </a:lnTo>
                    <a:lnTo>
                      <a:pt x="22" y="9"/>
                    </a:lnTo>
                    <a:lnTo>
                      <a:pt x="29" y="9"/>
                    </a:lnTo>
                    <a:lnTo>
                      <a:pt x="31" y="10"/>
                    </a:lnTo>
                    <a:lnTo>
                      <a:pt x="31" y="10"/>
                    </a:lnTo>
                    <a:lnTo>
                      <a:pt x="31"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4" name="Freeform 3288"/>
              <p:cNvSpPr>
                <a:spLocks/>
              </p:cNvSpPr>
              <p:nvPr/>
            </p:nvSpPr>
            <p:spPr bwMode="auto">
              <a:xfrm>
                <a:off x="3345" y="1602"/>
                <a:ext cx="31" cy="51"/>
              </a:xfrm>
              <a:custGeom>
                <a:avLst/>
                <a:gdLst>
                  <a:gd name="T0" fmla="*/ 31 w 31"/>
                  <a:gd name="T1" fmla="*/ 17 h 51"/>
                  <a:gd name="T2" fmla="*/ 31 w 31"/>
                  <a:gd name="T3" fmla="*/ 51 h 51"/>
                  <a:gd name="T4" fmla="*/ 16 w 31"/>
                  <a:gd name="T5" fmla="*/ 51 h 51"/>
                  <a:gd name="T6" fmla="*/ 7 w 31"/>
                  <a:gd name="T7" fmla="*/ 51 h 51"/>
                  <a:gd name="T8" fmla="*/ 7 w 31"/>
                  <a:gd name="T9" fmla="*/ 43 h 51"/>
                  <a:gd name="T10" fmla="*/ 0 w 31"/>
                  <a:gd name="T11" fmla="*/ 43 h 51"/>
                  <a:gd name="T12" fmla="*/ 0 w 31"/>
                  <a:gd name="T13" fmla="*/ 0 h 51"/>
                  <a:gd name="T14" fmla="*/ 4 w 31"/>
                  <a:gd name="T15" fmla="*/ 0 h 51"/>
                  <a:gd name="T16" fmla="*/ 11 w 31"/>
                  <a:gd name="T17" fmla="*/ 0 h 51"/>
                  <a:gd name="T18" fmla="*/ 16 w 31"/>
                  <a:gd name="T19" fmla="*/ 0 h 51"/>
                  <a:gd name="T20" fmla="*/ 17 w 31"/>
                  <a:gd name="T21" fmla="*/ 4 h 51"/>
                  <a:gd name="T22" fmla="*/ 19 w 31"/>
                  <a:gd name="T23" fmla="*/ 5 h 51"/>
                  <a:gd name="T24" fmla="*/ 21 w 31"/>
                  <a:gd name="T25" fmla="*/ 7 h 51"/>
                  <a:gd name="T26" fmla="*/ 22 w 31"/>
                  <a:gd name="T27" fmla="*/ 9 h 51"/>
                  <a:gd name="T28" fmla="*/ 29 w 31"/>
                  <a:gd name="T29" fmla="*/ 9 h 51"/>
                  <a:gd name="T30" fmla="*/ 31 w 31"/>
                  <a:gd name="T31" fmla="*/ 10 h 51"/>
                  <a:gd name="T32" fmla="*/ 31 w 31"/>
                  <a:gd name="T33" fmla="*/ 10 h 51"/>
                  <a:gd name="T34" fmla="*/ 31 w 31"/>
                  <a:gd name="T35"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51">
                    <a:moveTo>
                      <a:pt x="31" y="17"/>
                    </a:moveTo>
                    <a:lnTo>
                      <a:pt x="31" y="51"/>
                    </a:lnTo>
                    <a:lnTo>
                      <a:pt x="16" y="51"/>
                    </a:lnTo>
                    <a:lnTo>
                      <a:pt x="7" y="51"/>
                    </a:lnTo>
                    <a:lnTo>
                      <a:pt x="7" y="43"/>
                    </a:lnTo>
                    <a:lnTo>
                      <a:pt x="0" y="43"/>
                    </a:lnTo>
                    <a:lnTo>
                      <a:pt x="0" y="0"/>
                    </a:lnTo>
                    <a:lnTo>
                      <a:pt x="4" y="0"/>
                    </a:lnTo>
                    <a:lnTo>
                      <a:pt x="11" y="0"/>
                    </a:lnTo>
                    <a:lnTo>
                      <a:pt x="16" y="0"/>
                    </a:lnTo>
                    <a:lnTo>
                      <a:pt x="17" y="4"/>
                    </a:lnTo>
                    <a:lnTo>
                      <a:pt x="19" y="5"/>
                    </a:lnTo>
                    <a:lnTo>
                      <a:pt x="21" y="7"/>
                    </a:lnTo>
                    <a:lnTo>
                      <a:pt x="22" y="9"/>
                    </a:lnTo>
                    <a:lnTo>
                      <a:pt x="29" y="9"/>
                    </a:lnTo>
                    <a:lnTo>
                      <a:pt x="31" y="10"/>
                    </a:lnTo>
                    <a:lnTo>
                      <a:pt x="31" y="10"/>
                    </a:lnTo>
                    <a:lnTo>
                      <a:pt x="31"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25" name="Freeform 3289"/>
              <p:cNvSpPr>
                <a:spLocks/>
              </p:cNvSpPr>
              <p:nvPr/>
            </p:nvSpPr>
            <p:spPr bwMode="auto">
              <a:xfrm>
                <a:off x="3032" y="1807"/>
                <a:ext cx="49" cy="38"/>
              </a:xfrm>
              <a:custGeom>
                <a:avLst/>
                <a:gdLst>
                  <a:gd name="T0" fmla="*/ 47 w 49"/>
                  <a:gd name="T1" fmla="*/ 38 h 38"/>
                  <a:gd name="T2" fmla="*/ 0 w 49"/>
                  <a:gd name="T3" fmla="*/ 34 h 38"/>
                  <a:gd name="T4" fmla="*/ 0 w 49"/>
                  <a:gd name="T5" fmla="*/ 31 h 38"/>
                  <a:gd name="T6" fmla="*/ 0 w 49"/>
                  <a:gd name="T7" fmla="*/ 29 h 38"/>
                  <a:gd name="T8" fmla="*/ 0 w 49"/>
                  <a:gd name="T9" fmla="*/ 26 h 38"/>
                  <a:gd name="T10" fmla="*/ 2 w 49"/>
                  <a:gd name="T11" fmla="*/ 17 h 38"/>
                  <a:gd name="T12" fmla="*/ 2 w 49"/>
                  <a:gd name="T13" fmla="*/ 15 h 38"/>
                  <a:gd name="T14" fmla="*/ 2 w 49"/>
                  <a:gd name="T15" fmla="*/ 0 h 38"/>
                  <a:gd name="T16" fmla="*/ 49 w 49"/>
                  <a:gd name="T17" fmla="*/ 2 h 38"/>
                  <a:gd name="T18" fmla="*/ 47 w 49"/>
                  <a:gd name="T1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8">
                    <a:moveTo>
                      <a:pt x="47" y="38"/>
                    </a:moveTo>
                    <a:lnTo>
                      <a:pt x="0" y="34"/>
                    </a:lnTo>
                    <a:lnTo>
                      <a:pt x="0" y="31"/>
                    </a:lnTo>
                    <a:lnTo>
                      <a:pt x="0" y="29"/>
                    </a:lnTo>
                    <a:lnTo>
                      <a:pt x="0" y="26"/>
                    </a:lnTo>
                    <a:lnTo>
                      <a:pt x="2" y="17"/>
                    </a:lnTo>
                    <a:lnTo>
                      <a:pt x="2" y="15"/>
                    </a:lnTo>
                    <a:lnTo>
                      <a:pt x="2" y="0"/>
                    </a:lnTo>
                    <a:lnTo>
                      <a:pt x="49" y="2"/>
                    </a:lnTo>
                    <a:lnTo>
                      <a:pt x="47"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6" name="Freeform 3290"/>
              <p:cNvSpPr>
                <a:spLocks/>
              </p:cNvSpPr>
              <p:nvPr/>
            </p:nvSpPr>
            <p:spPr bwMode="auto">
              <a:xfrm>
                <a:off x="3032" y="1807"/>
                <a:ext cx="49" cy="38"/>
              </a:xfrm>
              <a:custGeom>
                <a:avLst/>
                <a:gdLst>
                  <a:gd name="T0" fmla="*/ 47 w 49"/>
                  <a:gd name="T1" fmla="*/ 38 h 38"/>
                  <a:gd name="T2" fmla="*/ 0 w 49"/>
                  <a:gd name="T3" fmla="*/ 34 h 38"/>
                  <a:gd name="T4" fmla="*/ 0 w 49"/>
                  <a:gd name="T5" fmla="*/ 31 h 38"/>
                  <a:gd name="T6" fmla="*/ 0 w 49"/>
                  <a:gd name="T7" fmla="*/ 29 h 38"/>
                  <a:gd name="T8" fmla="*/ 0 w 49"/>
                  <a:gd name="T9" fmla="*/ 26 h 38"/>
                  <a:gd name="T10" fmla="*/ 2 w 49"/>
                  <a:gd name="T11" fmla="*/ 17 h 38"/>
                  <a:gd name="T12" fmla="*/ 2 w 49"/>
                  <a:gd name="T13" fmla="*/ 15 h 38"/>
                  <a:gd name="T14" fmla="*/ 2 w 49"/>
                  <a:gd name="T15" fmla="*/ 0 h 38"/>
                  <a:gd name="T16" fmla="*/ 49 w 49"/>
                  <a:gd name="T17" fmla="*/ 2 h 38"/>
                  <a:gd name="T18" fmla="*/ 47 w 49"/>
                  <a:gd name="T1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8">
                    <a:moveTo>
                      <a:pt x="47" y="38"/>
                    </a:moveTo>
                    <a:lnTo>
                      <a:pt x="0" y="34"/>
                    </a:lnTo>
                    <a:lnTo>
                      <a:pt x="0" y="31"/>
                    </a:lnTo>
                    <a:lnTo>
                      <a:pt x="0" y="29"/>
                    </a:lnTo>
                    <a:lnTo>
                      <a:pt x="0" y="26"/>
                    </a:lnTo>
                    <a:lnTo>
                      <a:pt x="2" y="17"/>
                    </a:lnTo>
                    <a:lnTo>
                      <a:pt x="2" y="15"/>
                    </a:lnTo>
                    <a:lnTo>
                      <a:pt x="2" y="0"/>
                    </a:lnTo>
                    <a:lnTo>
                      <a:pt x="49" y="2"/>
                    </a:lnTo>
                    <a:lnTo>
                      <a:pt x="47"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27" name="Freeform 3291"/>
              <p:cNvSpPr>
                <a:spLocks/>
              </p:cNvSpPr>
              <p:nvPr/>
            </p:nvSpPr>
            <p:spPr bwMode="auto">
              <a:xfrm>
                <a:off x="3044" y="1577"/>
                <a:ext cx="125" cy="98"/>
              </a:xfrm>
              <a:custGeom>
                <a:avLst/>
                <a:gdLst>
                  <a:gd name="T0" fmla="*/ 17 w 125"/>
                  <a:gd name="T1" fmla="*/ 0 h 98"/>
                  <a:gd name="T2" fmla="*/ 32 w 125"/>
                  <a:gd name="T3" fmla="*/ 2 h 98"/>
                  <a:gd name="T4" fmla="*/ 57 w 125"/>
                  <a:gd name="T5" fmla="*/ 3 h 98"/>
                  <a:gd name="T6" fmla="*/ 57 w 125"/>
                  <a:gd name="T7" fmla="*/ 3 h 98"/>
                  <a:gd name="T8" fmla="*/ 57 w 125"/>
                  <a:gd name="T9" fmla="*/ 3 h 98"/>
                  <a:gd name="T10" fmla="*/ 57 w 125"/>
                  <a:gd name="T11" fmla="*/ 3 h 98"/>
                  <a:gd name="T12" fmla="*/ 57 w 125"/>
                  <a:gd name="T13" fmla="*/ 3 h 98"/>
                  <a:gd name="T14" fmla="*/ 76 w 125"/>
                  <a:gd name="T15" fmla="*/ 3 h 98"/>
                  <a:gd name="T16" fmla="*/ 76 w 125"/>
                  <a:gd name="T17" fmla="*/ 3 h 98"/>
                  <a:gd name="T18" fmla="*/ 80 w 125"/>
                  <a:gd name="T19" fmla="*/ 3 h 98"/>
                  <a:gd name="T20" fmla="*/ 80 w 125"/>
                  <a:gd name="T21" fmla="*/ 3 h 98"/>
                  <a:gd name="T22" fmla="*/ 102 w 125"/>
                  <a:gd name="T23" fmla="*/ 5 h 98"/>
                  <a:gd name="T24" fmla="*/ 103 w 125"/>
                  <a:gd name="T25" fmla="*/ 5 h 98"/>
                  <a:gd name="T26" fmla="*/ 103 w 125"/>
                  <a:gd name="T27" fmla="*/ 5 h 98"/>
                  <a:gd name="T28" fmla="*/ 107 w 125"/>
                  <a:gd name="T29" fmla="*/ 5 h 98"/>
                  <a:gd name="T30" fmla="*/ 115 w 125"/>
                  <a:gd name="T31" fmla="*/ 5 h 98"/>
                  <a:gd name="T32" fmla="*/ 115 w 125"/>
                  <a:gd name="T33" fmla="*/ 5 h 98"/>
                  <a:gd name="T34" fmla="*/ 120 w 125"/>
                  <a:gd name="T35" fmla="*/ 5 h 98"/>
                  <a:gd name="T36" fmla="*/ 120 w 125"/>
                  <a:gd name="T37" fmla="*/ 5 h 98"/>
                  <a:gd name="T38" fmla="*/ 125 w 125"/>
                  <a:gd name="T39" fmla="*/ 7 h 98"/>
                  <a:gd name="T40" fmla="*/ 125 w 125"/>
                  <a:gd name="T41" fmla="*/ 7 h 98"/>
                  <a:gd name="T42" fmla="*/ 125 w 125"/>
                  <a:gd name="T43" fmla="*/ 7 h 98"/>
                  <a:gd name="T44" fmla="*/ 125 w 125"/>
                  <a:gd name="T45" fmla="*/ 22 h 98"/>
                  <a:gd name="T46" fmla="*/ 125 w 125"/>
                  <a:gd name="T47" fmla="*/ 27 h 98"/>
                  <a:gd name="T48" fmla="*/ 124 w 125"/>
                  <a:gd name="T49" fmla="*/ 63 h 98"/>
                  <a:gd name="T50" fmla="*/ 124 w 125"/>
                  <a:gd name="T51" fmla="*/ 98 h 98"/>
                  <a:gd name="T52" fmla="*/ 117 w 125"/>
                  <a:gd name="T53" fmla="*/ 96 h 98"/>
                  <a:gd name="T54" fmla="*/ 78 w 125"/>
                  <a:gd name="T55" fmla="*/ 95 h 98"/>
                  <a:gd name="T56" fmla="*/ 41 w 125"/>
                  <a:gd name="T57" fmla="*/ 93 h 98"/>
                  <a:gd name="T58" fmla="*/ 2 w 125"/>
                  <a:gd name="T59" fmla="*/ 90 h 98"/>
                  <a:gd name="T60" fmla="*/ 0 w 125"/>
                  <a:gd name="T61" fmla="*/ 90 h 98"/>
                  <a:gd name="T62" fmla="*/ 2 w 125"/>
                  <a:gd name="T63" fmla="*/ 56 h 98"/>
                  <a:gd name="T64" fmla="*/ 0 w 125"/>
                  <a:gd name="T65" fmla="*/ 56 h 98"/>
                  <a:gd name="T66" fmla="*/ 3 w 125"/>
                  <a:gd name="T67" fmla="*/ 0 h 98"/>
                  <a:gd name="T68" fmla="*/ 3 w 125"/>
                  <a:gd name="T69" fmla="*/ 0 h 98"/>
                  <a:gd name="T70" fmla="*/ 17 w 125"/>
                  <a:gd name="T7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98">
                    <a:moveTo>
                      <a:pt x="17" y="0"/>
                    </a:moveTo>
                    <a:lnTo>
                      <a:pt x="32" y="2"/>
                    </a:lnTo>
                    <a:lnTo>
                      <a:pt x="57" y="3"/>
                    </a:lnTo>
                    <a:lnTo>
                      <a:pt x="57" y="3"/>
                    </a:lnTo>
                    <a:lnTo>
                      <a:pt x="57" y="3"/>
                    </a:lnTo>
                    <a:lnTo>
                      <a:pt x="57" y="3"/>
                    </a:lnTo>
                    <a:lnTo>
                      <a:pt x="57" y="3"/>
                    </a:lnTo>
                    <a:lnTo>
                      <a:pt x="76" y="3"/>
                    </a:lnTo>
                    <a:lnTo>
                      <a:pt x="76" y="3"/>
                    </a:lnTo>
                    <a:lnTo>
                      <a:pt x="80" y="3"/>
                    </a:lnTo>
                    <a:lnTo>
                      <a:pt x="80" y="3"/>
                    </a:lnTo>
                    <a:lnTo>
                      <a:pt x="102" y="5"/>
                    </a:lnTo>
                    <a:lnTo>
                      <a:pt x="103" y="5"/>
                    </a:lnTo>
                    <a:lnTo>
                      <a:pt x="103" y="5"/>
                    </a:lnTo>
                    <a:lnTo>
                      <a:pt x="107" y="5"/>
                    </a:lnTo>
                    <a:lnTo>
                      <a:pt x="115" y="5"/>
                    </a:lnTo>
                    <a:lnTo>
                      <a:pt x="115" y="5"/>
                    </a:lnTo>
                    <a:lnTo>
                      <a:pt x="120" y="5"/>
                    </a:lnTo>
                    <a:lnTo>
                      <a:pt x="120" y="5"/>
                    </a:lnTo>
                    <a:lnTo>
                      <a:pt x="125" y="7"/>
                    </a:lnTo>
                    <a:lnTo>
                      <a:pt x="125" y="7"/>
                    </a:lnTo>
                    <a:lnTo>
                      <a:pt x="125" y="7"/>
                    </a:lnTo>
                    <a:lnTo>
                      <a:pt x="125" y="22"/>
                    </a:lnTo>
                    <a:lnTo>
                      <a:pt x="125" y="27"/>
                    </a:lnTo>
                    <a:lnTo>
                      <a:pt x="124" y="63"/>
                    </a:lnTo>
                    <a:lnTo>
                      <a:pt x="124" y="98"/>
                    </a:lnTo>
                    <a:lnTo>
                      <a:pt x="117" y="96"/>
                    </a:lnTo>
                    <a:lnTo>
                      <a:pt x="78" y="95"/>
                    </a:lnTo>
                    <a:lnTo>
                      <a:pt x="41" y="93"/>
                    </a:lnTo>
                    <a:lnTo>
                      <a:pt x="2" y="90"/>
                    </a:lnTo>
                    <a:lnTo>
                      <a:pt x="0" y="90"/>
                    </a:lnTo>
                    <a:lnTo>
                      <a:pt x="2" y="56"/>
                    </a:lnTo>
                    <a:lnTo>
                      <a:pt x="0" y="56"/>
                    </a:lnTo>
                    <a:lnTo>
                      <a:pt x="3" y="0"/>
                    </a:lnTo>
                    <a:lnTo>
                      <a:pt x="3" y="0"/>
                    </a:lnTo>
                    <a:lnTo>
                      <a:pt x="1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8" name="Freeform 3292"/>
              <p:cNvSpPr>
                <a:spLocks/>
              </p:cNvSpPr>
              <p:nvPr/>
            </p:nvSpPr>
            <p:spPr bwMode="auto">
              <a:xfrm>
                <a:off x="3044" y="1577"/>
                <a:ext cx="125" cy="98"/>
              </a:xfrm>
              <a:custGeom>
                <a:avLst/>
                <a:gdLst>
                  <a:gd name="T0" fmla="*/ 17 w 125"/>
                  <a:gd name="T1" fmla="*/ 0 h 98"/>
                  <a:gd name="T2" fmla="*/ 32 w 125"/>
                  <a:gd name="T3" fmla="*/ 2 h 98"/>
                  <a:gd name="T4" fmla="*/ 57 w 125"/>
                  <a:gd name="T5" fmla="*/ 3 h 98"/>
                  <a:gd name="T6" fmla="*/ 57 w 125"/>
                  <a:gd name="T7" fmla="*/ 3 h 98"/>
                  <a:gd name="T8" fmla="*/ 57 w 125"/>
                  <a:gd name="T9" fmla="*/ 3 h 98"/>
                  <a:gd name="T10" fmla="*/ 57 w 125"/>
                  <a:gd name="T11" fmla="*/ 3 h 98"/>
                  <a:gd name="T12" fmla="*/ 57 w 125"/>
                  <a:gd name="T13" fmla="*/ 3 h 98"/>
                  <a:gd name="T14" fmla="*/ 76 w 125"/>
                  <a:gd name="T15" fmla="*/ 3 h 98"/>
                  <a:gd name="T16" fmla="*/ 76 w 125"/>
                  <a:gd name="T17" fmla="*/ 3 h 98"/>
                  <a:gd name="T18" fmla="*/ 80 w 125"/>
                  <a:gd name="T19" fmla="*/ 3 h 98"/>
                  <a:gd name="T20" fmla="*/ 80 w 125"/>
                  <a:gd name="T21" fmla="*/ 3 h 98"/>
                  <a:gd name="T22" fmla="*/ 102 w 125"/>
                  <a:gd name="T23" fmla="*/ 5 h 98"/>
                  <a:gd name="T24" fmla="*/ 103 w 125"/>
                  <a:gd name="T25" fmla="*/ 5 h 98"/>
                  <a:gd name="T26" fmla="*/ 103 w 125"/>
                  <a:gd name="T27" fmla="*/ 5 h 98"/>
                  <a:gd name="T28" fmla="*/ 107 w 125"/>
                  <a:gd name="T29" fmla="*/ 5 h 98"/>
                  <a:gd name="T30" fmla="*/ 115 w 125"/>
                  <a:gd name="T31" fmla="*/ 5 h 98"/>
                  <a:gd name="T32" fmla="*/ 115 w 125"/>
                  <a:gd name="T33" fmla="*/ 5 h 98"/>
                  <a:gd name="T34" fmla="*/ 120 w 125"/>
                  <a:gd name="T35" fmla="*/ 5 h 98"/>
                  <a:gd name="T36" fmla="*/ 120 w 125"/>
                  <a:gd name="T37" fmla="*/ 5 h 98"/>
                  <a:gd name="T38" fmla="*/ 125 w 125"/>
                  <a:gd name="T39" fmla="*/ 7 h 98"/>
                  <a:gd name="T40" fmla="*/ 125 w 125"/>
                  <a:gd name="T41" fmla="*/ 7 h 98"/>
                  <a:gd name="T42" fmla="*/ 125 w 125"/>
                  <a:gd name="T43" fmla="*/ 7 h 98"/>
                  <a:gd name="T44" fmla="*/ 125 w 125"/>
                  <a:gd name="T45" fmla="*/ 22 h 98"/>
                  <a:gd name="T46" fmla="*/ 125 w 125"/>
                  <a:gd name="T47" fmla="*/ 27 h 98"/>
                  <a:gd name="T48" fmla="*/ 124 w 125"/>
                  <a:gd name="T49" fmla="*/ 63 h 98"/>
                  <a:gd name="T50" fmla="*/ 124 w 125"/>
                  <a:gd name="T51" fmla="*/ 98 h 98"/>
                  <a:gd name="T52" fmla="*/ 117 w 125"/>
                  <a:gd name="T53" fmla="*/ 96 h 98"/>
                  <a:gd name="T54" fmla="*/ 78 w 125"/>
                  <a:gd name="T55" fmla="*/ 95 h 98"/>
                  <a:gd name="T56" fmla="*/ 41 w 125"/>
                  <a:gd name="T57" fmla="*/ 93 h 98"/>
                  <a:gd name="T58" fmla="*/ 2 w 125"/>
                  <a:gd name="T59" fmla="*/ 90 h 98"/>
                  <a:gd name="T60" fmla="*/ 0 w 125"/>
                  <a:gd name="T61" fmla="*/ 90 h 98"/>
                  <a:gd name="T62" fmla="*/ 2 w 125"/>
                  <a:gd name="T63" fmla="*/ 56 h 98"/>
                  <a:gd name="T64" fmla="*/ 0 w 125"/>
                  <a:gd name="T65" fmla="*/ 56 h 98"/>
                  <a:gd name="T66" fmla="*/ 3 w 125"/>
                  <a:gd name="T67" fmla="*/ 0 h 98"/>
                  <a:gd name="T68" fmla="*/ 3 w 125"/>
                  <a:gd name="T69" fmla="*/ 0 h 98"/>
                  <a:gd name="T70" fmla="*/ 17 w 125"/>
                  <a:gd name="T7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98">
                    <a:moveTo>
                      <a:pt x="17" y="0"/>
                    </a:moveTo>
                    <a:lnTo>
                      <a:pt x="32" y="2"/>
                    </a:lnTo>
                    <a:lnTo>
                      <a:pt x="57" y="3"/>
                    </a:lnTo>
                    <a:lnTo>
                      <a:pt x="57" y="3"/>
                    </a:lnTo>
                    <a:lnTo>
                      <a:pt x="57" y="3"/>
                    </a:lnTo>
                    <a:lnTo>
                      <a:pt x="57" y="3"/>
                    </a:lnTo>
                    <a:lnTo>
                      <a:pt x="57" y="3"/>
                    </a:lnTo>
                    <a:lnTo>
                      <a:pt x="76" y="3"/>
                    </a:lnTo>
                    <a:lnTo>
                      <a:pt x="76" y="3"/>
                    </a:lnTo>
                    <a:lnTo>
                      <a:pt x="80" y="3"/>
                    </a:lnTo>
                    <a:lnTo>
                      <a:pt x="80" y="3"/>
                    </a:lnTo>
                    <a:lnTo>
                      <a:pt x="102" y="5"/>
                    </a:lnTo>
                    <a:lnTo>
                      <a:pt x="103" y="5"/>
                    </a:lnTo>
                    <a:lnTo>
                      <a:pt x="103" y="5"/>
                    </a:lnTo>
                    <a:lnTo>
                      <a:pt x="107" y="5"/>
                    </a:lnTo>
                    <a:lnTo>
                      <a:pt x="115" y="5"/>
                    </a:lnTo>
                    <a:lnTo>
                      <a:pt x="115" y="5"/>
                    </a:lnTo>
                    <a:lnTo>
                      <a:pt x="120" y="5"/>
                    </a:lnTo>
                    <a:lnTo>
                      <a:pt x="120" y="5"/>
                    </a:lnTo>
                    <a:lnTo>
                      <a:pt x="125" y="7"/>
                    </a:lnTo>
                    <a:lnTo>
                      <a:pt x="125" y="7"/>
                    </a:lnTo>
                    <a:lnTo>
                      <a:pt x="125" y="7"/>
                    </a:lnTo>
                    <a:lnTo>
                      <a:pt x="125" y="22"/>
                    </a:lnTo>
                    <a:lnTo>
                      <a:pt x="125" y="27"/>
                    </a:lnTo>
                    <a:lnTo>
                      <a:pt x="124" y="63"/>
                    </a:lnTo>
                    <a:lnTo>
                      <a:pt x="124" y="98"/>
                    </a:lnTo>
                    <a:lnTo>
                      <a:pt x="117" y="96"/>
                    </a:lnTo>
                    <a:lnTo>
                      <a:pt x="78" y="95"/>
                    </a:lnTo>
                    <a:lnTo>
                      <a:pt x="41" y="93"/>
                    </a:lnTo>
                    <a:lnTo>
                      <a:pt x="2" y="90"/>
                    </a:lnTo>
                    <a:lnTo>
                      <a:pt x="0" y="90"/>
                    </a:lnTo>
                    <a:lnTo>
                      <a:pt x="2" y="56"/>
                    </a:lnTo>
                    <a:lnTo>
                      <a:pt x="0" y="56"/>
                    </a:lnTo>
                    <a:lnTo>
                      <a:pt x="3" y="0"/>
                    </a:lnTo>
                    <a:lnTo>
                      <a:pt x="3"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29" name="Freeform 3293"/>
              <p:cNvSpPr>
                <a:spLocks/>
              </p:cNvSpPr>
              <p:nvPr/>
            </p:nvSpPr>
            <p:spPr bwMode="auto">
              <a:xfrm>
                <a:off x="2947" y="1726"/>
                <a:ext cx="55" cy="47"/>
              </a:xfrm>
              <a:custGeom>
                <a:avLst/>
                <a:gdLst>
                  <a:gd name="T0" fmla="*/ 55 w 55"/>
                  <a:gd name="T1" fmla="*/ 8 h 47"/>
                  <a:gd name="T2" fmla="*/ 53 w 55"/>
                  <a:gd name="T3" fmla="*/ 25 h 47"/>
                  <a:gd name="T4" fmla="*/ 51 w 55"/>
                  <a:gd name="T5" fmla="*/ 47 h 47"/>
                  <a:gd name="T6" fmla="*/ 49 w 55"/>
                  <a:gd name="T7" fmla="*/ 47 h 47"/>
                  <a:gd name="T8" fmla="*/ 43 w 55"/>
                  <a:gd name="T9" fmla="*/ 47 h 47"/>
                  <a:gd name="T10" fmla="*/ 43 w 55"/>
                  <a:gd name="T11" fmla="*/ 47 h 47"/>
                  <a:gd name="T12" fmla="*/ 41 w 55"/>
                  <a:gd name="T13" fmla="*/ 47 h 47"/>
                  <a:gd name="T14" fmla="*/ 41 w 55"/>
                  <a:gd name="T15" fmla="*/ 47 h 47"/>
                  <a:gd name="T16" fmla="*/ 38 w 55"/>
                  <a:gd name="T17" fmla="*/ 47 h 47"/>
                  <a:gd name="T18" fmla="*/ 38 w 55"/>
                  <a:gd name="T19" fmla="*/ 47 h 47"/>
                  <a:gd name="T20" fmla="*/ 36 w 55"/>
                  <a:gd name="T21" fmla="*/ 47 h 47"/>
                  <a:gd name="T22" fmla="*/ 36 w 55"/>
                  <a:gd name="T23" fmla="*/ 47 h 47"/>
                  <a:gd name="T24" fmla="*/ 34 w 55"/>
                  <a:gd name="T25" fmla="*/ 46 h 47"/>
                  <a:gd name="T26" fmla="*/ 34 w 55"/>
                  <a:gd name="T27" fmla="*/ 46 h 47"/>
                  <a:gd name="T28" fmla="*/ 33 w 55"/>
                  <a:gd name="T29" fmla="*/ 46 h 47"/>
                  <a:gd name="T30" fmla="*/ 33 w 55"/>
                  <a:gd name="T31" fmla="*/ 46 h 47"/>
                  <a:gd name="T32" fmla="*/ 33 w 55"/>
                  <a:gd name="T33" fmla="*/ 46 h 47"/>
                  <a:gd name="T34" fmla="*/ 31 w 55"/>
                  <a:gd name="T35" fmla="*/ 46 h 47"/>
                  <a:gd name="T36" fmla="*/ 31 w 55"/>
                  <a:gd name="T37" fmla="*/ 46 h 47"/>
                  <a:gd name="T38" fmla="*/ 31 w 55"/>
                  <a:gd name="T39" fmla="*/ 46 h 47"/>
                  <a:gd name="T40" fmla="*/ 29 w 55"/>
                  <a:gd name="T41" fmla="*/ 46 h 47"/>
                  <a:gd name="T42" fmla="*/ 29 w 55"/>
                  <a:gd name="T43" fmla="*/ 46 h 47"/>
                  <a:gd name="T44" fmla="*/ 27 w 55"/>
                  <a:gd name="T45" fmla="*/ 46 h 47"/>
                  <a:gd name="T46" fmla="*/ 27 w 55"/>
                  <a:gd name="T47" fmla="*/ 46 h 47"/>
                  <a:gd name="T48" fmla="*/ 27 w 55"/>
                  <a:gd name="T49" fmla="*/ 46 h 47"/>
                  <a:gd name="T50" fmla="*/ 27 w 55"/>
                  <a:gd name="T51" fmla="*/ 46 h 47"/>
                  <a:gd name="T52" fmla="*/ 27 w 55"/>
                  <a:gd name="T53" fmla="*/ 46 h 47"/>
                  <a:gd name="T54" fmla="*/ 26 w 55"/>
                  <a:gd name="T55" fmla="*/ 46 h 47"/>
                  <a:gd name="T56" fmla="*/ 26 w 55"/>
                  <a:gd name="T57" fmla="*/ 46 h 47"/>
                  <a:gd name="T58" fmla="*/ 26 w 55"/>
                  <a:gd name="T59" fmla="*/ 46 h 47"/>
                  <a:gd name="T60" fmla="*/ 22 w 55"/>
                  <a:gd name="T61" fmla="*/ 46 h 47"/>
                  <a:gd name="T62" fmla="*/ 22 w 55"/>
                  <a:gd name="T63" fmla="*/ 46 h 47"/>
                  <a:gd name="T64" fmla="*/ 22 w 55"/>
                  <a:gd name="T65" fmla="*/ 46 h 47"/>
                  <a:gd name="T66" fmla="*/ 21 w 55"/>
                  <a:gd name="T67" fmla="*/ 46 h 47"/>
                  <a:gd name="T68" fmla="*/ 21 w 55"/>
                  <a:gd name="T69" fmla="*/ 46 h 47"/>
                  <a:gd name="T70" fmla="*/ 21 w 55"/>
                  <a:gd name="T71" fmla="*/ 46 h 47"/>
                  <a:gd name="T72" fmla="*/ 0 w 55"/>
                  <a:gd name="T73" fmla="*/ 44 h 47"/>
                  <a:gd name="T74" fmla="*/ 0 w 55"/>
                  <a:gd name="T75" fmla="*/ 44 h 47"/>
                  <a:gd name="T76" fmla="*/ 0 w 55"/>
                  <a:gd name="T77" fmla="*/ 44 h 47"/>
                  <a:gd name="T78" fmla="*/ 4 w 55"/>
                  <a:gd name="T79" fmla="*/ 5 h 47"/>
                  <a:gd name="T80" fmla="*/ 4 w 55"/>
                  <a:gd name="T81" fmla="*/ 5 h 47"/>
                  <a:gd name="T82" fmla="*/ 4 w 55"/>
                  <a:gd name="T83" fmla="*/ 0 h 47"/>
                  <a:gd name="T84" fmla="*/ 53 w 55"/>
                  <a:gd name="T85" fmla="*/ 3 h 47"/>
                  <a:gd name="T86" fmla="*/ 55 w 55"/>
                  <a:gd name="T87"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47">
                    <a:moveTo>
                      <a:pt x="55" y="8"/>
                    </a:moveTo>
                    <a:lnTo>
                      <a:pt x="53" y="25"/>
                    </a:lnTo>
                    <a:lnTo>
                      <a:pt x="51" y="47"/>
                    </a:lnTo>
                    <a:lnTo>
                      <a:pt x="49" y="47"/>
                    </a:lnTo>
                    <a:lnTo>
                      <a:pt x="43" y="47"/>
                    </a:lnTo>
                    <a:lnTo>
                      <a:pt x="43" y="47"/>
                    </a:lnTo>
                    <a:lnTo>
                      <a:pt x="41" y="47"/>
                    </a:lnTo>
                    <a:lnTo>
                      <a:pt x="41" y="47"/>
                    </a:lnTo>
                    <a:lnTo>
                      <a:pt x="38" y="47"/>
                    </a:lnTo>
                    <a:lnTo>
                      <a:pt x="38" y="47"/>
                    </a:lnTo>
                    <a:lnTo>
                      <a:pt x="36" y="47"/>
                    </a:lnTo>
                    <a:lnTo>
                      <a:pt x="36" y="47"/>
                    </a:lnTo>
                    <a:lnTo>
                      <a:pt x="34" y="46"/>
                    </a:lnTo>
                    <a:lnTo>
                      <a:pt x="34" y="46"/>
                    </a:lnTo>
                    <a:lnTo>
                      <a:pt x="33" y="46"/>
                    </a:lnTo>
                    <a:lnTo>
                      <a:pt x="33" y="46"/>
                    </a:lnTo>
                    <a:lnTo>
                      <a:pt x="33" y="46"/>
                    </a:lnTo>
                    <a:lnTo>
                      <a:pt x="31" y="46"/>
                    </a:lnTo>
                    <a:lnTo>
                      <a:pt x="31" y="46"/>
                    </a:lnTo>
                    <a:lnTo>
                      <a:pt x="31" y="46"/>
                    </a:lnTo>
                    <a:lnTo>
                      <a:pt x="29" y="46"/>
                    </a:lnTo>
                    <a:lnTo>
                      <a:pt x="29" y="46"/>
                    </a:lnTo>
                    <a:lnTo>
                      <a:pt x="27" y="46"/>
                    </a:lnTo>
                    <a:lnTo>
                      <a:pt x="27" y="46"/>
                    </a:lnTo>
                    <a:lnTo>
                      <a:pt x="27" y="46"/>
                    </a:lnTo>
                    <a:lnTo>
                      <a:pt x="27" y="46"/>
                    </a:lnTo>
                    <a:lnTo>
                      <a:pt x="27" y="46"/>
                    </a:lnTo>
                    <a:lnTo>
                      <a:pt x="26" y="46"/>
                    </a:lnTo>
                    <a:lnTo>
                      <a:pt x="26" y="46"/>
                    </a:lnTo>
                    <a:lnTo>
                      <a:pt x="26" y="46"/>
                    </a:lnTo>
                    <a:lnTo>
                      <a:pt x="22" y="46"/>
                    </a:lnTo>
                    <a:lnTo>
                      <a:pt x="22" y="46"/>
                    </a:lnTo>
                    <a:lnTo>
                      <a:pt x="22" y="46"/>
                    </a:lnTo>
                    <a:lnTo>
                      <a:pt x="21" y="46"/>
                    </a:lnTo>
                    <a:lnTo>
                      <a:pt x="21" y="46"/>
                    </a:lnTo>
                    <a:lnTo>
                      <a:pt x="21" y="46"/>
                    </a:lnTo>
                    <a:lnTo>
                      <a:pt x="0" y="44"/>
                    </a:lnTo>
                    <a:lnTo>
                      <a:pt x="0" y="44"/>
                    </a:lnTo>
                    <a:lnTo>
                      <a:pt x="0" y="44"/>
                    </a:lnTo>
                    <a:lnTo>
                      <a:pt x="4" y="5"/>
                    </a:lnTo>
                    <a:lnTo>
                      <a:pt x="4" y="5"/>
                    </a:lnTo>
                    <a:lnTo>
                      <a:pt x="4" y="0"/>
                    </a:lnTo>
                    <a:lnTo>
                      <a:pt x="53" y="3"/>
                    </a:lnTo>
                    <a:lnTo>
                      <a:pt x="55"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0" name="Freeform 3294"/>
              <p:cNvSpPr>
                <a:spLocks/>
              </p:cNvSpPr>
              <p:nvPr/>
            </p:nvSpPr>
            <p:spPr bwMode="auto">
              <a:xfrm>
                <a:off x="2947" y="1726"/>
                <a:ext cx="55" cy="47"/>
              </a:xfrm>
              <a:custGeom>
                <a:avLst/>
                <a:gdLst>
                  <a:gd name="T0" fmla="*/ 55 w 55"/>
                  <a:gd name="T1" fmla="*/ 8 h 47"/>
                  <a:gd name="T2" fmla="*/ 53 w 55"/>
                  <a:gd name="T3" fmla="*/ 25 h 47"/>
                  <a:gd name="T4" fmla="*/ 51 w 55"/>
                  <a:gd name="T5" fmla="*/ 47 h 47"/>
                  <a:gd name="T6" fmla="*/ 49 w 55"/>
                  <a:gd name="T7" fmla="*/ 47 h 47"/>
                  <a:gd name="T8" fmla="*/ 43 w 55"/>
                  <a:gd name="T9" fmla="*/ 47 h 47"/>
                  <a:gd name="T10" fmla="*/ 43 w 55"/>
                  <a:gd name="T11" fmla="*/ 47 h 47"/>
                  <a:gd name="T12" fmla="*/ 41 w 55"/>
                  <a:gd name="T13" fmla="*/ 47 h 47"/>
                  <a:gd name="T14" fmla="*/ 41 w 55"/>
                  <a:gd name="T15" fmla="*/ 47 h 47"/>
                  <a:gd name="T16" fmla="*/ 38 w 55"/>
                  <a:gd name="T17" fmla="*/ 47 h 47"/>
                  <a:gd name="T18" fmla="*/ 38 w 55"/>
                  <a:gd name="T19" fmla="*/ 47 h 47"/>
                  <a:gd name="T20" fmla="*/ 36 w 55"/>
                  <a:gd name="T21" fmla="*/ 47 h 47"/>
                  <a:gd name="T22" fmla="*/ 36 w 55"/>
                  <a:gd name="T23" fmla="*/ 47 h 47"/>
                  <a:gd name="T24" fmla="*/ 34 w 55"/>
                  <a:gd name="T25" fmla="*/ 46 h 47"/>
                  <a:gd name="T26" fmla="*/ 34 w 55"/>
                  <a:gd name="T27" fmla="*/ 46 h 47"/>
                  <a:gd name="T28" fmla="*/ 33 w 55"/>
                  <a:gd name="T29" fmla="*/ 46 h 47"/>
                  <a:gd name="T30" fmla="*/ 33 w 55"/>
                  <a:gd name="T31" fmla="*/ 46 h 47"/>
                  <a:gd name="T32" fmla="*/ 33 w 55"/>
                  <a:gd name="T33" fmla="*/ 46 h 47"/>
                  <a:gd name="T34" fmla="*/ 31 w 55"/>
                  <a:gd name="T35" fmla="*/ 46 h 47"/>
                  <a:gd name="T36" fmla="*/ 31 w 55"/>
                  <a:gd name="T37" fmla="*/ 46 h 47"/>
                  <a:gd name="T38" fmla="*/ 31 w 55"/>
                  <a:gd name="T39" fmla="*/ 46 h 47"/>
                  <a:gd name="T40" fmla="*/ 29 w 55"/>
                  <a:gd name="T41" fmla="*/ 46 h 47"/>
                  <a:gd name="T42" fmla="*/ 29 w 55"/>
                  <a:gd name="T43" fmla="*/ 46 h 47"/>
                  <a:gd name="T44" fmla="*/ 27 w 55"/>
                  <a:gd name="T45" fmla="*/ 46 h 47"/>
                  <a:gd name="T46" fmla="*/ 27 w 55"/>
                  <a:gd name="T47" fmla="*/ 46 h 47"/>
                  <a:gd name="T48" fmla="*/ 27 w 55"/>
                  <a:gd name="T49" fmla="*/ 46 h 47"/>
                  <a:gd name="T50" fmla="*/ 27 w 55"/>
                  <a:gd name="T51" fmla="*/ 46 h 47"/>
                  <a:gd name="T52" fmla="*/ 27 w 55"/>
                  <a:gd name="T53" fmla="*/ 46 h 47"/>
                  <a:gd name="T54" fmla="*/ 26 w 55"/>
                  <a:gd name="T55" fmla="*/ 46 h 47"/>
                  <a:gd name="T56" fmla="*/ 26 w 55"/>
                  <a:gd name="T57" fmla="*/ 46 h 47"/>
                  <a:gd name="T58" fmla="*/ 26 w 55"/>
                  <a:gd name="T59" fmla="*/ 46 h 47"/>
                  <a:gd name="T60" fmla="*/ 22 w 55"/>
                  <a:gd name="T61" fmla="*/ 46 h 47"/>
                  <a:gd name="T62" fmla="*/ 22 w 55"/>
                  <a:gd name="T63" fmla="*/ 46 h 47"/>
                  <a:gd name="T64" fmla="*/ 22 w 55"/>
                  <a:gd name="T65" fmla="*/ 46 h 47"/>
                  <a:gd name="T66" fmla="*/ 21 w 55"/>
                  <a:gd name="T67" fmla="*/ 46 h 47"/>
                  <a:gd name="T68" fmla="*/ 21 w 55"/>
                  <a:gd name="T69" fmla="*/ 46 h 47"/>
                  <a:gd name="T70" fmla="*/ 21 w 55"/>
                  <a:gd name="T71" fmla="*/ 46 h 47"/>
                  <a:gd name="T72" fmla="*/ 0 w 55"/>
                  <a:gd name="T73" fmla="*/ 44 h 47"/>
                  <a:gd name="T74" fmla="*/ 0 w 55"/>
                  <a:gd name="T75" fmla="*/ 44 h 47"/>
                  <a:gd name="T76" fmla="*/ 0 w 55"/>
                  <a:gd name="T77" fmla="*/ 44 h 47"/>
                  <a:gd name="T78" fmla="*/ 4 w 55"/>
                  <a:gd name="T79" fmla="*/ 5 h 47"/>
                  <a:gd name="T80" fmla="*/ 4 w 55"/>
                  <a:gd name="T81" fmla="*/ 5 h 47"/>
                  <a:gd name="T82" fmla="*/ 4 w 55"/>
                  <a:gd name="T83" fmla="*/ 0 h 47"/>
                  <a:gd name="T84" fmla="*/ 53 w 55"/>
                  <a:gd name="T85" fmla="*/ 3 h 47"/>
                  <a:gd name="T86" fmla="*/ 55 w 55"/>
                  <a:gd name="T87"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47">
                    <a:moveTo>
                      <a:pt x="55" y="8"/>
                    </a:moveTo>
                    <a:lnTo>
                      <a:pt x="53" y="25"/>
                    </a:lnTo>
                    <a:lnTo>
                      <a:pt x="51" y="47"/>
                    </a:lnTo>
                    <a:lnTo>
                      <a:pt x="49" y="47"/>
                    </a:lnTo>
                    <a:lnTo>
                      <a:pt x="43" y="47"/>
                    </a:lnTo>
                    <a:lnTo>
                      <a:pt x="43" y="47"/>
                    </a:lnTo>
                    <a:lnTo>
                      <a:pt x="41" y="47"/>
                    </a:lnTo>
                    <a:lnTo>
                      <a:pt x="41" y="47"/>
                    </a:lnTo>
                    <a:lnTo>
                      <a:pt x="38" y="47"/>
                    </a:lnTo>
                    <a:lnTo>
                      <a:pt x="38" y="47"/>
                    </a:lnTo>
                    <a:lnTo>
                      <a:pt x="36" y="47"/>
                    </a:lnTo>
                    <a:lnTo>
                      <a:pt x="36" y="47"/>
                    </a:lnTo>
                    <a:lnTo>
                      <a:pt x="34" y="46"/>
                    </a:lnTo>
                    <a:lnTo>
                      <a:pt x="34" y="46"/>
                    </a:lnTo>
                    <a:lnTo>
                      <a:pt x="33" y="46"/>
                    </a:lnTo>
                    <a:lnTo>
                      <a:pt x="33" y="46"/>
                    </a:lnTo>
                    <a:lnTo>
                      <a:pt x="33" y="46"/>
                    </a:lnTo>
                    <a:lnTo>
                      <a:pt x="31" y="46"/>
                    </a:lnTo>
                    <a:lnTo>
                      <a:pt x="31" y="46"/>
                    </a:lnTo>
                    <a:lnTo>
                      <a:pt x="31" y="46"/>
                    </a:lnTo>
                    <a:lnTo>
                      <a:pt x="29" y="46"/>
                    </a:lnTo>
                    <a:lnTo>
                      <a:pt x="29" y="46"/>
                    </a:lnTo>
                    <a:lnTo>
                      <a:pt x="27" y="46"/>
                    </a:lnTo>
                    <a:lnTo>
                      <a:pt x="27" y="46"/>
                    </a:lnTo>
                    <a:lnTo>
                      <a:pt x="27" y="46"/>
                    </a:lnTo>
                    <a:lnTo>
                      <a:pt x="27" y="46"/>
                    </a:lnTo>
                    <a:lnTo>
                      <a:pt x="27" y="46"/>
                    </a:lnTo>
                    <a:lnTo>
                      <a:pt x="26" y="46"/>
                    </a:lnTo>
                    <a:lnTo>
                      <a:pt x="26" y="46"/>
                    </a:lnTo>
                    <a:lnTo>
                      <a:pt x="26" y="46"/>
                    </a:lnTo>
                    <a:lnTo>
                      <a:pt x="22" y="46"/>
                    </a:lnTo>
                    <a:lnTo>
                      <a:pt x="22" y="46"/>
                    </a:lnTo>
                    <a:lnTo>
                      <a:pt x="22" y="46"/>
                    </a:lnTo>
                    <a:lnTo>
                      <a:pt x="21" y="46"/>
                    </a:lnTo>
                    <a:lnTo>
                      <a:pt x="21" y="46"/>
                    </a:lnTo>
                    <a:lnTo>
                      <a:pt x="21" y="46"/>
                    </a:lnTo>
                    <a:lnTo>
                      <a:pt x="0" y="44"/>
                    </a:lnTo>
                    <a:lnTo>
                      <a:pt x="0" y="44"/>
                    </a:lnTo>
                    <a:lnTo>
                      <a:pt x="0" y="44"/>
                    </a:lnTo>
                    <a:lnTo>
                      <a:pt x="4" y="5"/>
                    </a:lnTo>
                    <a:lnTo>
                      <a:pt x="4" y="5"/>
                    </a:lnTo>
                    <a:lnTo>
                      <a:pt x="4" y="0"/>
                    </a:lnTo>
                    <a:lnTo>
                      <a:pt x="53" y="3"/>
                    </a:lnTo>
                    <a:lnTo>
                      <a:pt x="55"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31" name="Freeform 3295"/>
              <p:cNvSpPr>
                <a:spLocks/>
              </p:cNvSpPr>
              <p:nvPr/>
            </p:nvSpPr>
            <p:spPr bwMode="auto">
              <a:xfrm>
                <a:off x="3288" y="1817"/>
                <a:ext cx="30" cy="36"/>
              </a:xfrm>
              <a:custGeom>
                <a:avLst/>
                <a:gdLst>
                  <a:gd name="T0" fmla="*/ 0 w 30"/>
                  <a:gd name="T1" fmla="*/ 36 h 36"/>
                  <a:gd name="T2" fmla="*/ 0 w 30"/>
                  <a:gd name="T3" fmla="*/ 36 h 36"/>
                  <a:gd name="T4" fmla="*/ 0 w 30"/>
                  <a:gd name="T5" fmla="*/ 0 h 36"/>
                  <a:gd name="T6" fmla="*/ 30 w 30"/>
                  <a:gd name="T7" fmla="*/ 2 h 36"/>
                  <a:gd name="T8" fmla="*/ 30 w 30"/>
                  <a:gd name="T9" fmla="*/ 2 h 36"/>
                  <a:gd name="T10" fmla="*/ 30 w 30"/>
                  <a:gd name="T11" fmla="*/ 36 h 36"/>
                  <a:gd name="T12" fmla="*/ 0 w 30"/>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0" h="36">
                    <a:moveTo>
                      <a:pt x="0" y="36"/>
                    </a:moveTo>
                    <a:lnTo>
                      <a:pt x="0" y="36"/>
                    </a:lnTo>
                    <a:lnTo>
                      <a:pt x="0" y="0"/>
                    </a:lnTo>
                    <a:lnTo>
                      <a:pt x="30" y="2"/>
                    </a:lnTo>
                    <a:lnTo>
                      <a:pt x="30" y="2"/>
                    </a:lnTo>
                    <a:lnTo>
                      <a:pt x="30" y="36"/>
                    </a:lnTo>
                    <a:lnTo>
                      <a:pt x="0"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2" name="Freeform 3296"/>
              <p:cNvSpPr>
                <a:spLocks/>
              </p:cNvSpPr>
              <p:nvPr/>
            </p:nvSpPr>
            <p:spPr bwMode="auto">
              <a:xfrm>
                <a:off x="3288" y="1817"/>
                <a:ext cx="30" cy="36"/>
              </a:xfrm>
              <a:custGeom>
                <a:avLst/>
                <a:gdLst>
                  <a:gd name="T0" fmla="*/ 0 w 30"/>
                  <a:gd name="T1" fmla="*/ 36 h 36"/>
                  <a:gd name="T2" fmla="*/ 0 w 30"/>
                  <a:gd name="T3" fmla="*/ 36 h 36"/>
                  <a:gd name="T4" fmla="*/ 0 w 30"/>
                  <a:gd name="T5" fmla="*/ 0 h 36"/>
                  <a:gd name="T6" fmla="*/ 30 w 30"/>
                  <a:gd name="T7" fmla="*/ 2 h 36"/>
                  <a:gd name="T8" fmla="*/ 30 w 30"/>
                  <a:gd name="T9" fmla="*/ 2 h 36"/>
                  <a:gd name="T10" fmla="*/ 30 w 30"/>
                  <a:gd name="T11" fmla="*/ 36 h 36"/>
                  <a:gd name="T12" fmla="*/ 0 w 30"/>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0" h="36">
                    <a:moveTo>
                      <a:pt x="0" y="36"/>
                    </a:moveTo>
                    <a:lnTo>
                      <a:pt x="0" y="36"/>
                    </a:lnTo>
                    <a:lnTo>
                      <a:pt x="0" y="0"/>
                    </a:lnTo>
                    <a:lnTo>
                      <a:pt x="30" y="2"/>
                    </a:lnTo>
                    <a:lnTo>
                      <a:pt x="30" y="2"/>
                    </a:lnTo>
                    <a:lnTo>
                      <a:pt x="30" y="36"/>
                    </a:lnTo>
                    <a:lnTo>
                      <a:pt x="0"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33" name="Freeform 3297"/>
              <p:cNvSpPr>
                <a:spLocks/>
              </p:cNvSpPr>
              <p:nvPr/>
            </p:nvSpPr>
            <p:spPr bwMode="auto">
              <a:xfrm>
                <a:off x="3359" y="1714"/>
                <a:ext cx="24" cy="37"/>
              </a:xfrm>
              <a:custGeom>
                <a:avLst/>
                <a:gdLst>
                  <a:gd name="T0" fmla="*/ 22 w 24"/>
                  <a:gd name="T1" fmla="*/ 29 h 37"/>
                  <a:gd name="T2" fmla="*/ 5 w 24"/>
                  <a:gd name="T3" fmla="*/ 37 h 37"/>
                  <a:gd name="T4" fmla="*/ 0 w 24"/>
                  <a:gd name="T5" fmla="*/ 36 h 37"/>
                  <a:gd name="T6" fmla="*/ 0 w 24"/>
                  <a:gd name="T7" fmla="*/ 0 h 37"/>
                  <a:gd name="T8" fmla="*/ 15 w 24"/>
                  <a:gd name="T9" fmla="*/ 0 h 37"/>
                  <a:gd name="T10" fmla="*/ 24 w 24"/>
                  <a:gd name="T11" fmla="*/ 0 h 37"/>
                  <a:gd name="T12" fmla="*/ 22 w 24"/>
                  <a:gd name="T13" fmla="*/ 29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22" y="29"/>
                    </a:moveTo>
                    <a:lnTo>
                      <a:pt x="5" y="37"/>
                    </a:lnTo>
                    <a:lnTo>
                      <a:pt x="0" y="36"/>
                    </a:lnTo>
                    <a:lnTo>
                      <a:pt x="0" y="0"/>
                    </a:lnTo>
                    <a:lnTo>
                      <a:pt x="15" y="0"/>
                    </a:lnTo>
                    <a:lnTo>
                      <a:pt x="24" y="0"/>
                    </a:lnTo>
                    <a:lnTo>
                      <a:pt x="22"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4" name="Freeform 3298"/>
              <p:cNvSpPr>
                <a:spLocks/>
              </p:cNvSpPr>
              <p:nvPr/>
            </p:nvSpPr>
            <p:spPr bwMode="auto">
              <a:xfrm>
                <a:off x="3359" y="1714"/>
                <a:ext cx="24" cy="37"/>
              </a:xfrm>
              <a:custGeom>
                <a:avLst/>
                <a:gdLst>
                  <a:gd name="T0" fmla="*/ 22 w 24"/>
                  <a:gd name="T1" fmla="*/ 29 h 37"/>
                  <a:gd name="T2" fmla="*/ 5 w 24"/>
                  <a:gd name="T3" fmla="*/ 37 h 37"/>
                  <a:gd name="T4" fmla="*/ 0 w 24"/>
                  <a:gd name="T5" fmla="*/ 36 h 37"/>
                  <a:gd name="T6" fmla="*/ 0 w 24"/>
                  <a:gd name="T7" fmla="*/ 0 h 37"/>
                  <a:gd name="T8" fmla="*/ 15 w 24"/>
                  <a:gd name="T9" fmla="*/ 0 h 37"/>
                  <a:gd name="T10" fmla="*/ 24 w 24"/>
                  <a:gd name="T11" fmla="*/ 0 h 37"/>
                  <a:gd name="T12" fmla="*/ 22 w 24"/>
                  <a:gd name="T13" fmla="*/ 29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22" y="29"/>
                    </a:moveTo>
                    <a:lnTo>
                      <a:pt x="5" y="37"/>
                    </a:lnTo>
                    <a:lnTo>
                      <a:pt x="0" y="36"/>
                    </a:lnTo>
                    <a:lnTo>
                      <a:pt x="0" y="0"/>
                    </a:lnTo>
                    <a:lnTo>
                      <a:pt x="15" y="0"/>
                    </a:lnTo>
                    <a:lnTo>
                      <a:pt x="24" y="0"/>
                    </a:lnTo>
                    <a:lnTo>
                      <a:pt x="22"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35" name="Freeform 3299"/>
              <p:cNvSpPr>
                <a:spLocks/>
              </p:cNvSpPr>
              <p:nvPr/>
            </p:nvSpPr>
            <p:spPr bwMode="auto">
              <a:xfrm>
                <a:off x="3374" y="1680"/>
                <a:ext cx="31" cy="34"/>
              </a:xfrm>
              <a:custGeom>
                <a:avLst/>
                <a:gdLst>
                  <a:gd name="T0" fmla="*/ 31 w 31"/>
                  <a:gd name="T1" fmla="*/ 7 h 34"/>
                  <a:gd name="T2" fmla="*/ 31 w 31"/>
                  <a:gd name="T3" fmla="*/ 34 h 34"/>
                  <a:gd name="T4" fmla="*/ 9 w 31"/>
                  <a:gd name="T5" fmla="*/ 34 h 34"/>
                  <a:gd name="T6" fmla="*/ 0 w 31"/>
                  <a:gd name="T7" fmla="*/ 34 h 34"/>
                  <a:gd name="T8" fmla="*/ 0 w 31"/>
                  <a:gd name="T9" fmla="*/ 0 h 34"/>
                  <a:gd name="T10" fmla="*/ 14 w 31"/>
                  <a:gd name="T11" fmla="*/ 0 h 34"/>
                  <a:gd name="T12" fmla="*/ 31 w 31"/>
                  <a:gd name="T13" fmla="*/ 0 h 34"/>
                  <a:gd name="T14" fmla="*/ 31 w 31"/>
                  <a:gd name="T15" fmla="*/ 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4">
                    <a:moveTo>
                      <a:pt x="31" y="7"/>
                    </a:moveTo>
                    <a:lnTo>
                      <a:pt x="31" y="34"/>
                    </a:lnTo>
                    <a:lnTo>
                      <a:pt x="9" y="34"/>
                    </a:lnTo>
                    <a:lnTo>
                      <a:pt x="0" y="34"/>
                    </a:lnTo>
                    <a:lnTo>
                      <a:pt x="0" y="0"/>
                    </a:lnTo>
                    <a:lnTo>
                      <a:pt x="14" y="0"/>
                    </a:lnTo>
                    <a:lnTo>
                      <a:pt x="31" y="0"/>
                    </a:lnTo>
                    <a:lnTo>
                      <a:pt x="31"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6" name="Freeform 3300"/>
              <p:cNvSpPr>
                <a:spLocks/>
              </p:cNvSpPr>
              <p:nvPr/>
            </p:nvSpPr>
            <p:spPr bwMode="auto">
              <a:xfrm>
                <a:off x="3374" y="1680"/>
                <a:ext cx="31" cy="34"/>
              </a:xfrm>
              <a:custGeom>
                <a:avLst/>
                <a:gdLst>
                  <a:gd name="T0" fmla="*/ 31 w 31"/>
                  <a:gd name="T1" fmla="*/ 7 h 34"/>
                  <a:gd name="T2" fmla="*/ 31 w 31"/>
                  <a:gd name="T3" fmla="*/ 34 h 34"/>
                  <a:gd name="T4" fmla="*/ 9 w 31"/>
                  <a:gd name="T5" fmla="*/ 34 h 34"/>
                  <a:gd name="T6" fmla="*/ 0 w 31"/>
                  <a:gd name="T7" fmla="*/ 34 h 34"/>
                  <a:gd name="T8" fmla="*/ 0 w 31"/>
                  <a:gd name="T9" fmla="*/ 0 h 34"/>
                  <a:gd name="T10" fmla="*/ 14 w 31"/>
                  <a:gd name="T11" fmla="*/ 0 h 34"/>
                  <a:gd name="T12" fmla="*/ 31 w 31"/>
                  <a:gd name="T13" fmla="*/ 0 h 34"/>
                  <a:gd name="T14" fmla="*/ 31 w 31"/>
                  <a:gd name="T15" fmla="*/ 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4">
                    <a:moveTo>
                      <a:pt x="31" y="7"/>
                    </a:moveTo>
                    <a:lnTo>
                      <a:pt x="31" y="34"/>
                    </a:lnTo>
                    <a:lnTo>
                      <a:pt x="9" y="34"/>
                    </a:lnTo>
                    <a:lnTo>
                      <a:pt x="0" y="34"/>
                    </a:lnTo>
                    <a:lnTo>
                      <a:pt x="0" y="0"/>
                    </a:lnTo>
                    <a:lnTo>
                      <a:pt x="14" y="0"/>
                    </a:lnTo>
                    <a:lnTo>
                      <a:pt x="31" y="0"/>
                    </a:lnTo>
                    <a:lnTo>
                      <a:pt x="3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37" name="Freeform 3301"/>
              <p:cNvSpPr>
                <a:spLocks/>
              </p:cNvSpPr>
              <p:nvPr/>
            </p:nvSpPr>
            <p:spPr bwMode="auto">
              <a:xfrm>
                <a:off x="3157" y="1709"/>
                <a:ext cx="72" cy="73"/>
              </a:xfrm>
              <a:custGeom>
                <a:avLst/>
                <a:gdLst>
                  <a:gd name="T0" fmla="*/ 72 w 72"/>
                  <a:gd name="T1" fmla="*/ 37 h 73"/>
                  <a:gd name="T2" fmla="*/ 70 w 72"/>
                  <a:gd name="T3" fmla="*/ 73 h 73"/>
                  <a:gd name="T4" fmla="*/ 55 w 72"/>
                  <a:gd name="T5" fmla="*/ 71 h 73"/>
                  <a:gd name="T6" fmla="*/ 2 w 72"/>
                  <a:gd name="T7" fmla="*/ 69 h 73"/>
                  <a:gd name="T8" fmla="*/ 0 w 72"/>
                  <a:gd name="T9" fmla="*/ 69 h 73"/>
                  <a:gd name="T10" fmla="*/ 2 w 72"/>
                  <a:gd name="T11" fmla="*/ 34 h 73"/>
                  <a:gd name="T12" fmla="*/ 2 w 72"/>
                  <a:gd name="T13" fmla="*/ 34 h 73"/>
                  <a:gd name="T14" fmla="*/ 4 w 72"/>
                  <a:gd name="T15" fmla="*/ 0 h 73"/>
                  <a:gd name="T16" fmla="*/ 41 w 72"/>
                  <a:gd name="T17" fmla="*/ 2 h 73"/>
                  <a:gd name="T18" fmla="*/ 72 w 72"/>
                  <a:gd name="T19" fmla="*/ 2 h 73"/>
                  <a:gd name="T20" fmla="*/ 72 w 72"/>
                  <a:gd name="T21" fmla="*/ 3 h 73"/>
                  <a:gd name="T22" fmla="*/ 72 w 72"/>
                  <a:gd name="T23" fmla="*/ 3 h 73"/>
                  <a:gd name="T24" fmla="*/ 72 w 72"/>
                  <a:gd name="T25"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73">
                    <a:moveTo>
                      <a:pt x="72" y="37"/>
                    </a:moveTo>
                    <a:lnTo>
                      <a:pt x="70" y="73"/>
                    </a:lnTo>
                    <a:lnTo>
                      <a:pt x="55" y="71"/>
                    </a:lnTo>
                    <a:lnTo>
                      <a:pt x="2" y="69"/>
                    </a:lnTo>
                    <a:lnTo>
                      <a:pt x="0" y="69"/>
                    </a:lnTo>
                    <a:lnTo>
                      <a:pt x="2" y="34"/>
                    </a:lnTo>
                    <a:lnTo>
                      <a:pt x="2" y="34"/>
                    </a:lnTo>
                    <a:lnTo>
                      <a:pt x="4" y="0"/>
                    </a:lnTo>
                    <a:lnTo>
                      <a:pt x="41" y="2"/>
                    </a:lnTo>
                    <a:lnTo>
                      <a:pt x="72" y="2"/>
                    </a:lnTo>
                    <a:lnTo>
                      <a:pt x="72" y="3"/>
                    </a:lnTo>
                    <a:lnTo>
                      <a:pt x="72" y="3"/>
                    </a:lnTo>
                    <a:lnTo>
                      <a:pt x="72" y="3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8" name="Freeform 3302"/>
              <p:cNvSpPr>
                <a:spLocks/>
              </p:cNvSpPr>
              <p:nvPr/>
            </p:nvSpPr>
            <p:spPr bwMode="auto">
              <a:xfrm>
                <a:off x="3157" y="1709"/>
                <a:ext cx="72" cy="73"/>
              </a:xfrm>
              <a:custGeom>
                <a:avLst/>
                <a:gdLst>
                  <a:gd name="T0" fmla="*/ 72 w 72"/>
                  <a:gd name="T1" fmla="*/ 37 h 73"/>
                  <a:gd name="T2" fmla="*/ 70 w 72"/>
                  <a:gd name="T3" fmla="*/ 73 h 73"/>
                  <a:gd name="T4" fmla="*/ 55 w 72"/>
                  <a:gd name="T5" fmla="*/ 71 h 73"/>
                  <a:gd name="T6" fmla="*/ 2 w 72"/>
                  <a:gd name="T7" fmla="*/ 69 h 73"/>
                  <a:gd name="T8" fmla="*/ 0 w 72"/>
                  <a:gd name="T9" fmla="*/ 69 h 73"/>
                  <a:gd name="T10" fmla="*/ 2 w 72"/>
                  <a:gd name="T11" fmla="*/ 34 h 73"/>
                  <a:gd name="T12" fmla="*/ 2 w 72"/>
                  <a:gd name="T13" fmla="*/ 34 h 73"/>
                  <a:gd name="T14" fmla="*/ 4 w 72"/>
                  <a:gd name="T15" fmla="*/ 0 h 73"/>
                  <a:gd name="T16" fmla="*/ 41 w 72"/>
                  <a:gd name="T17" fmla="*/ 2 h 73"/>
                  <a:gd name="T18" fmla="*/ 72 w 72"/>
                  <a:gd name="T19" fmla="*/ 2 h 73"/>
                  <a:gd name="T20" fmla="*/ 72 w 72"/>
                  <a:gd name="T21" fmla="*/ 3 h 73"/>
                  <a:gd name="T22" fmla="*/ 72 w 72"/>
                  <a:gd name="T23" fmla="*/ 3 h 73"/>
                  <a:gd name="T24" fmla="*/ 72 w 72"/>
                  <a:gd name="T25"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73">
                    <a:moveTo>
                      <a:pt x="72" y="37"/>
                    </a:moveTo>
                    <a:lnTo>
                      <a:pt x="70" y="73"/>
                    </a:lnTo>
                    <a:lnTo>
                      <a:pt x="55" y="71"/>
                    </a:lnTo>
                    <a:lnTo>
                      <a:pt x="2" y="69"/>
                    </a:lnTo>
                    <a:lnTo>
                      <a:pt x="0" y="69"/>
                    </a:lnTo>
                    <a:lnTo>
                      <a:pt x="2" y="34"/>
                    </a:lnTo>
                    <a:lnTo>
                      <a:pt x="2" y="34"/>
                    </a:lnTo>
                    <a:lnTo>
                      <a:pt x="4" y="0"/>
                    </a:lnTo>
                    <a:lnTo>
                      <a:pt x="41" y="2"/>
                    </a:lnTo>
                    <a:lnTo>
                      <a:pt x="72" y="2"/>
                    </a:lnTo>
                    <a:lnTo>
                      <a:pt x="72" y="3"/>
                    </a:lnTo>
                    <a:lnTo>
                      <a:pt x="72" y="3"/>
                    </a:lnTo>
                    <a:lnTo>
                      <a:pt x="72"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39" name="Freeform 3303"/>
              <p:cNvSpPr>
                <a:spLocks/>
              </p:cNvSpPr>
              <p:nvPr/>
            </p:nvSpPr>
            <p:spPr bwMode="auto">
              <a:xfrm>
                <a:off x="3395" y="1636"/>
                <a:ext cx="25" cy="26"/>
              </a:xfrm>
              <a:custGeom>
                <a:avLst/>
                <a:gdLst>
                  <a:gd name="T0" fmla="*/ 6 w 25"/>
                  <a:gd name="T1" fmla="*/ 2 h 26"/>
                  <a:gd name="T2" fmla="*/ 15 w 25"/>
                  <a:gd name="T3" fmla="*/ 5 h 26"/>
                  <a:gd name="T4" fmla="*/ 16 w 25"/>
                  <a:gd name="T5" fmla="*/ 5 h 26"/>
                  <a:gd name="T6" fmla="*/ 18 w 25"/>
                  <a:gd name="T7" fmla="*/ 4 h 26"/>
                  <a:gd name="T8" fmla="*/ 20 w 25"/>
                  <a:gd name="T9" fmla="*/ 4 h 26"/>
                  <a:gd name="T10" fmla="*/ 22 w 25"/>
                  <a:gd name="T11" fmla="*/ 5 h 26"/>
                  <a:gd name="T12" fmla="*/ 22 w 25"/>
                  <a:gd name="T13" fmla="*/ 5 h 26"/>
                  <a:gd name="T14" fmla="*/ 22 w 25"/>
                  <a:gd name="T15" fmla="*/ 7 h 26"/>
                  <a:gd name="T16" fmla="*/ 22 w 25"/>
                  <a:gd name="T17" fmla="*/ 9 h 26"/>
                  <a:gd name="T18" fmla="*/ 22 w 25"/>
                  <a:gd name="T19" fmla="*/ 10 h 26"/>
                  <a:gd name="T20" fmla="*/ 20 w 25"/>
                  <a:gd name="T21" fmla="*/ 12 h 26"/>
                  <a:gd name="T22" fmla="*/ 20 w 25"/>
                  <a:gd name="T23" fmla="*/ 14 h 26"/>
                  <a:gd name="T24" fmla="*/ 20 w 25"/>
                  <a:gd name="T25" fmla="*/ 17 h 26"/>
                  <a:gd name="T26" fmla="*/ 20 w 25"/>
                  <a:gd name="T27" fmla="*/ 19 h 26"/>
                  <a:gd name="T28" fmla="*/ 20 w 25"/>
                  <a:gd name="T29" fmla="*/ 19 h 26"/>
                  <a:gd name="T30" fmla="*/ 22 w 25"/>
                  <a:gd name="T31" fmla="*/ 20 h 26"/>
                  <a:gd name="T32" fmla="*/ 23 w 25"/>
                  <a:gd name="T33" fmla="*/ 20 h 26"/>
                  <a:gd name="T34" fmla="*/ 25 w 25"/>
                  <a:gd name="T35" fmla="*/ 26 h 26"/>
                  <a:gd name="T36" fmla="*/ 0 w 25"/>
                  <a:gd name="T37" fmla="*/ 26 h 26"/>
                  <a:gd name="T38" fmla="*/ 0 w 25"/>
                  <a:gd name="T39" fmla="*/ 0 h 26"/>
                  <a:gd name="T40" fmla="*/ 6 w 25"/>
                  <a:gd name="T41" fmla="*/ 0 h 26"/>
                  <a:gd name="T42" fmla="*/ 6 w 25"/>
                  <a:gd name="T43" fmla="*/ 2 h 26"/>
                  <a:gd name="T44" fmla="*/ 6 w 25"/>
                  <a:gd name="T4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6" y="2"/>
                    </a:moveTo>
                    <a:lnTo>
                      <a:pt x="15" y="5"/>
                    </a:lnTo>
                    <a:lnTo>
                      <a:pt x="16" y="5"/>
                    </a:lnTo>
                    <a:lnTo>
                      <a:pt x="18" y="4"/>
                    </a:lnTo>
                    <a:lnTo>
                      <a:pt x="20" y="4"/>
                    </a:lnTo>
                    <a:lnTo>
                      <a:pt x="22" y="5"/>
                    </a:lnTo>
                    <a:lnTo>
                      <a:pt x="22" y="5"/>
                    </a:lnTo>
                    <a:lnTo>
                      <a:pt x="22" y="7"/>
                    </a:lnTo>
                    <a:lnTo>
                      <a:pt x="22" y="9"/>
                    </a:lnTo>
                    <a:lnTo>
                      <a:pt x="22" y="10"/>
                    </a:lnTo>
                    <a:lnTo>
                      <a:pt x="20" y="12"/>
                    </a:lnTo>
                    <a:lnTo>
                      <a:pt x="20" y="14"/>
                    </a:lnTo>
                    <a:lnTo>
                      <a:pt x="20" y="17"/>
                    </a:lnTo>
                    <a:lnTo>
                      <a:pt x="20" y="19"/>
                    </a:lnTo>
                    <a:lnTo>
                      <a:pt x="20" y="19"/>
                    </a:lnTo>
                    <a:lnTo>
                      <a:pt x="22" y="20"/>
                    </a:lnTo>
                    <a:lnTo>
                      <a:pt x="23" y="20"/>
                    </a:lnTo>
                    <a:lnTo>
                      <a:pt x="25" y="26"/>
                    </a:lnTo>
                    <a:lnTo>
                      <a:pt x="0" y="26"/>
                    </a:lnTo>
                    <a:lnTo>
                      <a:pt x="0" y="0"/>
                    </a:lnTo>
                    <a:lnTo>
                      <a:pt x="6" y="0"/>
                    </a:lnTo>
                    <a:lnTo>
                      <a:pt x="6" y="2"/>
                    </a:lnTo>
                    <a:lnTo>
                      <a:pt x="6"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40" name="Freeform 3304"/>
              <p:cNvSpPr>
                <a:spLocks/>
              </p:cNvSpPr>
              <p:nvPr/>
            </p:nvSpPr>
            <p:spPr bwMode="auto">
              <a:xfrm>
                <a:off x="3395" y="1636"/>
                <a:ext cx="25" cy="26"/>
              </a:xfrm>
              <a:custGeom>
                <a:avLst/>
                <a:gdLst>
                  <a:gd name="T0" fmla="*/ 6 w 25"/>
                  <a:gd name="T1" fmla="*/ 2 h 26"/>
                  <a:gd name="T2" fmla="*/ 15 w 25"/>
                  <a:gd name="T3" fmla="*/ 5 h 26"/>
                  <a:gd name="T4" fmla="*/ 16 w 25"/>
                  <a:gd name="T5" fmla="*/ 5 h 26"/>
                  <a:gd name="T6" fmla="*/ 18 w 25"/>
                  <a:gd name="T7" fmla="*/ 4 h 26"/>
                  <a:gd name="T8" fmla="*/ 20 w 25"/>
                  <a:gd name="T9" fmla="*/ 4 h 26"/>
                  <a:gd name="T10" fmla="*/ 22 w 25"/>
                  <a:gd name="T11" fmla="*/ 5 h 26"/>
                  <a:gd name="T12" fmla="*/ 22 w 25"/>
                  <a:gd name="T13" fmla="*/ 5 h 26"/>
                  <a:gd name="T14" fmla="*/ 22 w 25"/>
                  <a:gd name="T15" fmla="*/ 7 h 26"/>
                  <a:gd name="T16" fmla="*/ 22 w 25"/>
                  <a:gd name="T17" fmla="*/ 9 h 26"/>
                  <a:gd name="T18" fmla="*/ 22 w 25"/>
                  <a:gd name="T19" fmla="*/ 10 h 26"/>
                  <a:gd name="T20" fmla="*/ 20 w 25"/>
                  <a:gd name="T21" fmla="*/ 12 h 26"/>
                  <a:gd name="T22" fmla="*/ 20 w 25"/>
                  <a:gd name="T23" fmla="*/ 14 h 26"/>
                  <a:gd name="T24" fmla="*/ 20 w 25"/>
                  <a:gd name="T25" fmla="*/ 17 h 26"/>
                  <a:gd name="T26" fmla="*/ 20 w 25"/>
                  <a:gd name="T27" fmla="*/ 19 h 26"/>
                  <a:gd name="T28" fmla="*/ 20 w 25"/>
                  <a:gd name="T29" fmla="*/ 19 h 26"/>
                  <a:gd name="T30" fmla="*/ 22 w 25"/>
                  <a:gd name="T31" fmla="*/ 20 h 26"/>
                  <a:gd name="T32" fmla="*/ 23 w 25"/>
                  <a:gd name="T33" fmla="*/ 20 h 26"/>
                  <a:gd name="T34" fmla="*/ 25 w 25"/>
                  <a:gd name="T35" fmla="*/ 26 h 26"/>
                  <a:gd name="T36" fmla="*/ 0 w 25"/>
                  <a:gd name="T37" fmla="*/ 26 h 26"/>
                  <a:gd name="T38" fmla="*/ 0 w 25"/>
                  <a:gd name="T39" fmla="*/ 0 h 26"/>
                  <a:gd name="T40" fmla="*/ 6 w 25"/>
                  <a:gd name="T41" fmla="*/ 0 h 26"/>
                  <a:gd name="T42" fmla="*/ 6 w 25"/>
                  <a:gd name="T43" fmla="*/ 2 h 26"/>
                  <a:gd name="T44" fmla="*/ 6 w 25"/>
                  <a:gd name="T4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6" y="2"/>
                    </a:moveTo>
                    <a:lnTo>
                      <a:pt x="15" y="5"/>
                    </a:lnTo>
                    <a:lnTo>
                      <a:pt x="16" y="5"/>
                    </a:lnTo>
                    <a:lnTo>
                      <a:pt x="18" y="4"/>
                    </a:lnTo>
                    <a:lnTo>
                      <a:pt x="20" y="4"/>
                    </a:lnTo>
                    <a:lnTo>
                      <a:pt x="22" y="5"/>
                    </a:lnTo>
                    <a:lnTo>
                      <a:pt x="22" y="5"/>
                    </a:lnTo>
                    <a:lnTo>
                      <a:pt x="22" y="7"/>
                    </a:lnTo>
                    <a:lnTo>
                      <a:pt x="22" y="9"/>
                    </a:lnTo>
                    <a:lnTo>
                      <a:pt x="22" y="10"/>
                    </a:lnTo>
                    <a:lnTo>
                      <a:pt x="20" y="12"/>
                    </a:lnTo>
                    <a:lnTo>
                      <a:pt x="20" y="14"/>
                    </a:lnTo>
                    <a:lnTo>
                      <a:pt x="20" y="17"/>
                    </a:lnTo>
                    <a:lnTo>
                      <a:pt x="20" y="19"/>
                    </a:lnTo>
                    <a:lnTo>
                      <a:pt x="20" y="19"/>
                    </a:lnTo>
                    <a:lnTo>
                      <a:pt x="22" y="20"/>
                    </a:lnTo>
                    <a:lnTo>
                      <a:pt x="23" y="20"/>
                    </a:lnTo>
                    <a:lnTo>
                      <a:pt x="25" y="26"/>
                    </a:lnTo>
                    <a:lnTo>
                      <a:pt x="0" y="26"/>
                    </a:lnTo>
                    <a:lnTo>
                      <a:pt x="0" y="0"/>
                    </a:lnTo>
                    <a:lnTo>
                      <a:pt x="6" y="0"/>
                    </a:lnTo>
                    <a:lnTo>
                      <a:pt x="6" y="2"/>
                    </a:lnTo>
                    <a:lnTo>
                      <a:pt x="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41" name="Freeform 3305"/>
              <p:cNvSpPr>
                <a:spLocks/>
              </p:cNvSpPr>
              <p:nvPr/>
            </p:nvSpPr>
            <p:spPr bwMode="auto">
              <a:xfrm>
                <a:off x="2952" y="1570"/>
                <a:ext cx="48" cy="59"/>
              </a:xfrm>
              <a:custGeom>
                <a:avLst/>
                <a:gdLst>
                  <a:gd name="T0" fmla="*/ 26 w 48"/>
                  <a:gd name="T1" fmla="*/ 2 h 59"/>
                  <a:gd name="T2" fmla="*/ 34 w 48"/>
                  <a:gd name="T3" fmla="*/ 2 h 59"/>
                  <a:gd name="T4" fmla="*/ 48 w 48"/>
                  <a:gd name="T5" fmla="*/ 3 h 59"/>
                  <a:gd name="T6" fmla="*/ 48 w 48"/>
                  <a:gd name="T7" fmla="*/ 24 h 59"/>
                  <a:gd name="T8" fmla="*/ 46 w 48"/>
                  <a:gd name="T9" fmla="*/ 59 h 59"/>
                  <a:gd name="T10" fmla="*/ 46 w 48"/>
                  <a:gd name="T11" fmla="*/ 59 h 59"/>
                  <a:gd name="T12" fmla="*/ 2 w 48"/>
                  <a:gd name="T13" fmla="*/ 56 h 59"/>
                  <a:gd name="T14" fmla="*/ 0 w 48"/>
                  <a:gd name="T15" fmla="*/ 56 h 59"/>
                  <a:gd name="T16" fmla="*/ 2 w 48"/>
                  <a:gd name="T17" fmla="*/ 20 h 59"/>
                  <a:gd name="T18" fmla="*/ 0 w 48"/>
                  <a:gd name="T19" fmla="*/ 20 h 59"/>
                  <a:gd name="T20" fmla="*/ 2 w 48"/>
                  <a:gd name="T21" fmla="*/ 0 h 59"/>
                  <a:gd name="T22" fmla="*/ 9 w 48"/>
                  <a:gd name="T23" fmla="*/ 0 h 59"/>
                  <a:gd name="T24" fmla="*/ 12 w 48"/>
                  <a:gd name="T25" fmla="*/ 0 h 59"/>
                  <a:gd name="T26" fmla="*/ 26 w 48"/>
                  <a:gd name="T27" fmla="*/ 2 h 59"/>
                  <a:gd name="T28" fmla="*/ 26 w 48"/>
                  <a:gd name="T29" fmla="*/ 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9">
                    <a:moveTo>
                      <a:pt x="26" y="2"/>
                    </a:moveTo>
                    <a:lnTo>
                      <a:pt x="34" y="2"/>
                    </a:lnTo>
                    <a:lnTo>
                      <a:pt x="48" y="3"/>
                    </a:lnTo>
                    <a:lnTo>
                      <a:pt x="48" y="24"/>
                    </a:lnTo>
                    <a:lnTo>
                      <a:pt x="46" y="59"/>
                    </a:lnTo>
                    <a:lnTo>
                      <a:pt x="46" y="59"/>
                    </a:lnTo>
                    <a:lnTo>
                      <a:pt x="2" y="56"/>
                    </a:lnTo>
                    <a:lnTo>
                      <a:pt x="0" y="56"/>
                    </a:lnTo>
                    <a:lnTo>
                      <a:pt x="2" y="20"/>
                    </a:lnTo>
                    <a:lnTo>
                      <a:pt x="0" y="20"/>
                    </a:lnTo>
                    <a:lnTo>
                      <a:pt x="2" y="0"/>
                    </a:lnTo>
                    <a:lnTo>
                      <a:pt x="9" y="0"/>
                    </a:lnTo>
                    <a:lnTo>
                      <a:pt x="12" y="0"/>
                    </a:lnTo>
                    <a:lnTo>
                      <a:pt x="26" y="2"/>
                    </a:lnTo>
                    <a:lnTo>
                      <a:pt x="26"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42" name="Freeform 3306"/>
              <p:cNvSpPr>
                <a:spLocks/>
              </p:cNvSpPr>
              <p:nvPr/>
            </p:nvSpPr>
            <p:spPr bwMode="auto">
              <a:xfrm>
                <a:off x="2952" y="1570"/>
                <a:ext cx="48" cy="59"/>
              </a:xfrm>
              <a:custGeom>
                <a:avLst/>
                <a:gdLst>
                  <a:gd name="T0" fmla="*/ 26 w 48"/>
                  <a:gd name="T1" fmla="*/ 2 h 59"/>
                  <a:gd name="T2" fmla="*/ 34 w 48"/>
                  <a:gd name="T3" fmla="*/ 2 h 59"/>
                  <a:gd name="T4" fmla="*/ 48 w 48"/>
                  <a:gd name="T5" fmla="*/ 3 h 59"/>
                  <a:gd name="T6" fmla="*/ 48 w 48"/>
                  <a:gd name="T7" fmla="*/ 24 h 59"/>
                  <a:gd name="T8" fmla="*/ 46 w 48"/>
                  <a:gd name="T9" fmla="*/ 59 h 59"/>
                  <a:gd name="T10" fmla="*/ 46 w 48"/>
                  <a:gd name="T11" fmla="*/ 59 h 59"/>
                  <a:gd name="T12" fmla="*/ 2 w 48"/>
                  <a:gd name="T13" fmla="*/ 56 h 59"/>
                  <a:gd name="T14" fmla="*/ 0 w 48"/>
                  <a:gd name="T15" fmla="*/ 56 h 59"/>
                  <a:gd name="T16" fmla="*/ 2 w 48"/>
                  <a:gd name="T17" fmla="*/ 20 h 59"/>
                  <a:gd name="T18" fmla="*/ 0 w 48"/>
                  <a:gd name="T19" fmla="*/ 20 h 59"/>
                  <a:gd name="T20" fmla="*/ 2 w 48"/>
                  <a:gd name="T21" fmla="*/ 0 h 59"/>
                  <a:gd name="T22" fmla="*/ 9 w 48"/>
                  <a:gd name="T23" fmla="*/ 0 h 59"/>
                  <a:gd name="T24" fmla="*/ 12 w 48"/>
                  <a:gd name="T25" fmla="*/ 0 h 59"/>
                  <a:gd name="T26" fmla="*/ 26 w 48"/>
                  <a:gd name="T27" fmla="*/ 2 h 59"/>
                  <a:gd name="T28" fmla="*/ 26 w 48"/>
                  <a:gd name="T29" fmla="*/ 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9">
                    <a:moveTo>
                      <a:pt x="26" y="2"/>
                    </a:moveTo>
                    <a:lnTo>
                      <a:pt x="34" y="2"/>
                    </a:lnTo>
                    <a:lnTo>
                      <a:pt x="48" y="3"/>
                    </a:lnTo>
                    <a:lnTo>
                      <a:pt x="48" y="24"/>
                    </a:lnTo>
                    <a:lnTo>
                      <a:pt x="46" y="59"/>
                    </a:lnTo>
                    <a:lnTo>
                      <a:pt x="46" y="59"/>
                    </a:lnTo>
                    <a:lnTo>
                      <a:pt x="2" y="56"/>
                    </a:lnTo>
                    <a:lnTo>
                      <a:pt x="0" y="56"/>
                    </a:lnTo>
                    <a:lnTo>
                      <a:pt x="2" y="20"/>
                    </a:lnTo>
                    <a:lnTo>
                      <a:pt x="0" y="20"/>
                    </a:lnTo>
                    <a:lnTo>
                      <a:pt x="2" y="0"/>
                    </a:lnTo>
                    <a:lnTo>
                      <a:pt x="9" y="0"/>
                    </a:lnTo>
                    <a:lnTo>
                      <a:pt x="12" y="0"/>
                    </a:lnTo>
                    <a:lnTo>
                      <a:pt x="26" y="2"/>
                    </a:lnTo>
                    <a:lnTo>
                      <a:pt x="2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43" name="Freeform 3307"/>
              <p:cNvSpPr>
                <a:spLocks/>
              </p:cNvSpPr>
              <p:nvPr/>
            </p:nvSpPr>
            <p:spPr bwMode="auto">
              <a:xfrm>
                <a:off x="3157" y="1778"/>
                <a:ext cx="55" cy="39"/>
              </a:xfrm>
              <a:custGeom>
                <a:avLst/>
                <a:gdLst>
                  <a:gd name="T0" fmla="*/ 55 w 55"/>
                  <a:gd name="T1" fmla="*/ 2 h 39"/>
                  <a:gd name="T2" fmla="*/ 55 w 55"/>
                  <a:gd name="T3" fmla="*/ 39 h 39"/>
                  <a:gd name="T4" fmla="*/ 39 w 55"/>
                  <a:gd name="T5" fmla="*/ 38 h 39"/>
                  <a:gd name="T6" fmla="*/ 17 w 55"/>
                  <a:gd name="T7" fmla="*/ 36 h 39"/>
                  <a:gd name="T8" fmla="*/ 0 w 55"/>
                  <a:gd name="T9" fmla="*/ 34 h 39"/>
                  <a:gd name="T10" fmla="*/ 2 w 55"/>
                  <a:gd name="T11" fmla="*/ 0 h 39"/>
                  <a:gd name="T12" fmla="*/ 55 w 55"/>
                  <a:gd name="T13" fmla="*/ 2 h 39"/>
                </a:gdLst>
                <a:ahLst/>
                <a:cxnLst>
                  <a:cxn ang="0">
                    <a:pos x="T0" y="T1"/>
                  </a:cxn>
                  <a:cxn ang="0">
                    <a:pos x="T2" y="T3"/>
                  </a:cxn>
                  <a:cxn ang="0">
                    <a:pos x="T4" y="T5"/>
                  </a:cxn>
                  <a:cxn ang="0">
                    <a:pos x="T6" y="T7"/>
                  </a:cxn>
                  <a:cxn ang="0">
                    <a:pos x="T8" y="T9"/>
                  </a:cxn>
                  <a:cxn ang="0">
                    <a:pos x="T10" y="T11"/>
                  </a:cxn>
                  <a:cxn ang="0">
                    <a:pos x="T12" y="T13"/>
                  </a:cxn>
                </a:cxnLst>
                <a:rect l="0" t="0" r="r" b="b"/>
                <a:pathLst>
                  <a:path w="55" h="39">
                    <a:moveTo>
                      <a:pt x="55" y="2"/>
                    </a:moveTo>
                    <a:lnTo>
                      <a:pt x="55" y="39"/>
                    </a:lnTo>
                    <a:lnTo>
                      <a:pt x="39" y="38"/>
                    </a:lnTo>
                    <a:lnTo>
                      <a:pt x="17" y="36"/>
                    </a:lnTo>
                    <a:lnTo>
                      <a:pt x="0" y="34"/>
                    </a:lnTo>
                    <a:lnTo>
                      <a:pt x="2" y="0"/>
                    </a:lnTo>
                    <a:lnTo>
                      <a:pt x="55"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44" name="Freeform 3308"/>
              <p:cNvSpPr>
                <a:spLocks/>
              </p:cNvSpPr>
              <p:nvPr/>
            </p:nvSpPr>
            <p:spPr bwMode="auto">
              <a:xfrm>
                <a:off x="3157" y="1778"/>
                <a:ext cx="55" cy="39"/>
              </a:xfrm>
              <a:custGeom>
                <a:avLst/>
                <a:gdLst>
                  <a:gd name="T0" fmla="*/ 55 w 55"/>
                  <a:gd name="T1" fmla="*/ 2 h 39"/>
                  <a:gd name="T2" fmla="*/ 55 w 55"/>
                  <a:gd name="T3" fmla="*/ 39 h 39"/>
                  <a:gd name="T4" fmla="*/ 39 w 55"/>
                  <a:gd name="T5" fmla="*/ 38 h 39"/>
                  <a:gd name="T6" fmla="*/ 17 w 55"/>
                  <a:gd name="T7" fmla="*/ 36 h 39"/>
                  <a:gd name="T8" fmla="*/ 0 w 55"/>
                  <a:gd name="T9" fmla="*/ 34 h 39"/>
                  <a:gd name="T10" fmla="*/ 2 w 55"/>
                  <a:gd name="T11" fmla="*/ 0 h 39"/>
                  <a:gd name="T12" fmla="*/ 55 w 55"/>
                  <a:gd name="T13" fmla="*/ 2 h 39"/>
                </a:gdLst>
                <a:ahLst/>
                <a:cxnLst>
                  <a:cxn ang="0">
                    <a:pos x="T0" y="T1"/>
                  </a:cxn>
                  <a:cxn ang="0">
                    <a:pos x="T2" y="T3"/>
                  </a:cxn>
                  <a:cxn ang="0">
                    <a:pos x="T4" y="T5"/>
                  </a:cxn>
                  <a:cxn ang="0">
                    <a:pos x="T6" y="T7"/>
                  </a:cxn>
                  <a:cxn ang="0">
                    <a:pos x="T8" y="T9"/>
                  </a:cxn>
                  <a:cxn ang="0">
                    <a:pos x="T10" y="T11"/>
                  </a:cxn>
                  <a:cxn ang="0">
                    <a:pos x="T12" y="T13"/>
                  </a:cxn>
                </a:cxnLst>
                <a:rect l="0" t="0" r="r" b="b"/>
                <a:pathLst>
                  <a:path w="55" h="39">
                    <a:moveTo>
                      <a:pt x="55" y="2"/>
                    </a:moveTo>
                    <a:lnTo>
                      <a:pt x="55" y="39"/>
                    </a:lnTo>
                    <a:lnTo>
                      <a:pt x="39" y="38"/>
                    </a:lnTo>
                    <a:lnTo>
                      <a:pt x="17" y="36"/>
                    </a:lnTo>
                    <a:lnTo>
                      <a:pt x="0" y="34"/>
                    </a:lnTo>
                    <a:lnTo>
                      <a:pt x="2" y="0"/>
                    </a:lnTo>
                    <a:lnTo>
                      <a:pt x="5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45" name="Freeform 3309"/>
              <p:cNvSpPr>
                <a:spLocks/>
              </p:cNvSpPr>
              <p:nvPr/>
            </p:nvSpPr>
            <p:spPr bwMode="auto">
              <a:xfrm>
                <a:off x="2998" y="1751"/>
                <a:ext cx="39" cy="26"/>
              </a:xfrm>
              <a:custGeom>
                <a:avLst/>
                <a:gdLst>
                  <a:gd name="T0" fmla="*/ 37 w 39"/>
                  <a:gd name="T1" fmla="*/ 26 h 26"/>
                  <a:gd name="T2" fmla="*/ 37 w 39"/>
                  <a:gd name="T3" fmla="*/ 26 h 26"/>
                  <a:gd name="T4" fmla="*/ 37 w 39"/>
                  <a:gd name="T5" fmla="*/ 26 h 26"/>
                  <a:gd name="T6" fmla="*/ 32 w 39"/>
                  <a:gd name="T7" fmla="*/ 24 h 26"/>
                  <a:gd name="T8" fmla="*/ 29 w 39"/>
                  <a:gd name="T9" fmla="*/ 24 h 26"/>
                  <a:gd name="T10" fmla="*/ 27 w 39"/>
                  <a:gd name="T11" fmla="*/ 24 h 26"/>
                  <a:gd name="T12" fmla="*/ 27 w 39"/>
                  <a:gd name="T13" fmla="*/ 24 h 26"/>
                  <a:gd name="T14" fmla="*/ 26 w 39"/>
                  <a:gd name="T15" fmla="*/ 24 h 26"/>
                  <a:gd name="T16" fmla="*/ 24 w 39"/>
                  <a:gd name="T17" fmla="*/ 24 h 26"/>
                  <a:gd name="T18" fmla="*/ 24 w 39"/>
                  <a:gd name="T19" fmla="*/ 24 h 26"/>
                  <a:gd name="T20" fmla="*/ 22 w 39"/>
                  <a:gd name="T21" fmla="*/ 24 h 26"/>
                  <a:gd name="T22" fmla="*/ 22 w 39"/>
                  <a:gd name="T23" fmla="*/ 24 h 26"/>
                  <a:gd name="T24" fmla="*/ 22 w 39"/>
                  <a:gd name="T25" fmla="*/ 24 h 26"/>
                  <a:gd name="T26" fmla="*/ 22 w 39"/>
                  <a:gd name="T27" fmla="*/ 24 h 26"/>
                  <a:gd name="T28" fmla="*/ 17 w 39"/>
                  <a:gd name="T29" fmla="*/ 24 h 26"/>
                  <a:gd name="T30" fmla="*/ 15 w 39"/>
                  <a:gd name="T31" fmla="*/ 24 h 26"/>
                  <a:gd name="T32" fmla="*/ 10 w 39"/>
                  <a:gd name="T33" fmla="*/ 24 h 26"/>
                  <a:gd name="T34" fmla="*/ 10 w 39"/>
                  <a:gd name="T35" fmla="*/ 24 h 26"/>
                  <a:gd name="T36" fmla="*/ 9 w 39"/>
                  <a:gd name="T37" fmla="*/ 24 h 26"/>
                  <a:gd name="T38" fmla="*/ 4 w 39"/>
                  <a:gd name="T39" fmla="*/ 22 h 26"/>
                  <a:gd name="T40" fmla="*/ 4 w 39"/>
                  <a:gd name="T41" fmla="*/ 22 h 26"/>
                  <a:gd name="T42" fmla="*/ 4 w 39"/>
                  <a:gd name="T43" fmla="*/ 22 h 26"/>
                  <a:gd name="T44" fmla="*/ 4 w 39"/>
                  <a:gd name="T45" fmla="*/ 22 h 26"/>
                  <a:gd name="T46" fmla="*/ 2 w 39"/>
                  <a:gd name="T47" fmla="*/ 22 h 26"/>
                  <a:gd name="T48" fmla="*/ 0 w 39"/>
                  <a:gd name="T49" fmla="*/ 22 h 26"/>
                  <a:gd name="T50" fmla="*/ 2 w 39"/>
                  <a:gd name="T51" fmla="*/ 0 h 26"/>
                  <a:gd name="T52" fmla="*/ 39 w 39"/>
                  <a:gd name="T53" fmla="*/ 4 h 26"/>
                  <a:gd name="T54" fmla="*/ 37 w 39"/>
                  <a:gd name="T5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26">
                    <a:moveTo>
                      <a:pt x="37" y="26"/>
                    </a:moveTo>
                    <a:lnTo>
                      <a:pt x="37" y="26"/>
                    </a:lnTo>
                    <a:lnTo>
                      <a:pt x="37" y="26"/>
                    </a:lnTo>
                    <a:lnTo>
                      <a:pt x="32" y="24"/>
                    </a:lnTo>
                    <a:lnTo>
                      <a:pt x="29" y="24"/>
                    </a:lnTo>
                    <a:lnTo>
                      <a:pt x="27" y="24"/>
                    </a:lnTo>
                    <a:lnTo>
                      <a:pt x="27" y="24"/>
                    </a:lnTo>
                    <a:lnTo>
                      <a:pt x="26" y="24"/>
                    </a:lnTo>
                    <a:lnTo>
                      <a:pt x="24" y="24"/>
                    </a:lnTo>
                    <a:lnTo>
                      <a:pt x="24" y="24"/>
                    </a:lnTo>
                    <a:lnTo>
                      <a:pt x="22" y="24"/>
                    </a:lnTo>
                    <a:lnTo>
                      <a:pt x="22" y="24"/>
                    </a:lnTo>
                    <a:lnTo>
                      <a:pt x="22" y="24"/>
                    </a:lnTo>
                    <a:lnTo>
                      <a:pt x="22" y="24"/>
                    </a:lnTo>
                    <a:lnTo>
                      <a:pt x="17" y="24"/>
                    </a:lnTo>
                    <a:lnTo>
                      <a:pt x="15" y="24"/>
                    </a:lnTo>
                    <a:lnTo>
                      <a:pt x="10" y="24"/>
                    </a:lnTo>
                    <a:lnTo>
                      <a:pt x="10" y="24"/>
                    </a:lnTo>
                    <a:lnTo>
                      <a:pt x="9" y="24"/>
                    </a:lnTo>
                    <a:lnTo>
                      <a:pt x="4" y="22"/>
                    </a:lnTo>
                    <a:lnTo>
                      <a:pt x="4" y="22"/>
                    </a:lnTo>
                    <a:lnTo>
                      <a:pt x="4" y="22"/>
                    </a:lnTo>
                    <a:lnTo>
                      <a:pt x="4" y="22"/>
                    </a:lnTo>
                    <a:lnTo>
                      <a:pt x="2" y="22"/>
                    </a:lnTo>
                    <a:lnTo>
                      <a:pt x="0" y="22"/>
                    </a:lnTo>
                    <a:lnTo>
                      <a:pt x="2" y="0"/>
                    </a:lnTo>
                    <a:lnTo>
                      <a:pt x="39" y="4"/>
                    </a:lnTo>
                    <a:lnTo>
                      <a:pt x="37" y="2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46" name="Freeform 3310"/>
              <p:cNvSpPr>
                <a:spLocks/>
              </p:cNvSpPr>
              <p:nvPr/>
            </p:nvSpPr>
            <p:spPr bwMode="auto">
              <a:xfrm>
                <a:off x="2998" y="1751"/>
                <a:ext cx="39" cy="26"/>
              </a:xfrm>
              <a:custGeom>
                <a:avLst/>
                <a:gdLst>
                  <a:gd name="T0" fmla="*/ 37 w 39"/>
                  <a:gd name="T1" fmla="*/ 26 h 26"/>
                  <a:gd name="T2" fmla="*/ 37 w 39"/>
                  <a:gd name="T3" fmla="*/ 26 h 26"/>
                  <a:gd name="T4" fmla="*/ 37 w 39"/>
                  <a:gd name="T5" fmla="*/ 26 h 26"/>
                  <a:gd name="T6" fmla="*/ 32 w 39"/>
                  <a:gd name="T7" fmla="*/ 24 h 26"/>
                  <a:gd name="T8" fmla="*/ 29 w 39"/>
                  <a:gd name="T9" fmla="*/ 24 h 26"/>
                  <a:gd name="T10" fmla="*/ 27 w 39"/>
                  <a:gd name="T11" fmla="*/ 24 h 26"/>
                  <a:gd name="T12" fmla="*/ 27 w 39"/>
                  <a:gd name="T13" fmla="*/ 24 h 26"/>
                  <a:gd name="T14" fmla="*/ 26 w 39"/>
                  <a:gd name="T15" fmla="*/ 24 h 26"/>
                  <a:gd name="T16" fmla="*/ 24 w 39"/>
                  <a:gd name="T17" fmla="*/ 24 h 26"/>
                  <a:gd name="T18" fmla="*/ 24 w 39"/>
                  <a:gd name="T19" fmla="*/ 24 h 26"/>
                  <a:gd name="T20" fmla="*/ 22 w 39"/>
                  <a:gd name="T21" fmla="*/ 24 h 26"/>
                  <a:gd name="T22" fmla="*/ 22 w 39"/>
                  <a:gd name="T23" fmla="*/ 24 h 26"/>
                  <a:gd name="T24" fmla="*/ 22 w 39"/>
                  <a:gd name="T25" fmla="*/ 24 h 26"/>
                  <a:gd name="T26" fmla="*/ 22 w 39"/>
                  <a:gd name="T27" fmla="*/ 24 h 26"/>
                  <a:gd name="T28" fmla="*/ 17 w 39"/>
                  <a:gd name="T29" fmla="*/ 24 h 26"/>
                  <a:gd name="T30" fmla="*/ 15 w 39"/>
                  <a:gd name="T31" fmla="*/ 24 h 26"/>
                  <a:gd name="T32" fmla="*/ 10 w 39"/>
                  <a:gd name="T33" fmla="*/ 24 h 26"/>
                  <a:gd name="T34" fmla="*/ 10 w 39"/>
                  <a:gd name="T35" fmla="*/ 24 h 26"/>
                  <a:gd name="T36" fmla="*/ 9 w 39"/>
                  <a:gd name="T37" fmla="*/ 24 h 26"/>
                  <a:gd name="T38" fmla="*/ 4 w 39"/>
                  <a:gd name="T39" fmla="*/ 22 h 26"/>
                  <a:gd name="T40" fmla="*/ 4 w 39"/>
                  <a:gd name="T41" fmla="*/ 22 h 26"/>
                  <a:gd name="T42" fmla="*/ 4 w 39"/>
                  <a:gd name="T43" fmla="*/ 22 h 26"/>
                  <a:gd name="T44" fmla="*/ 4 w 39"/>
                  <a:gd name="T45" fmla="*/ 22 h 26"/>
                  <a:gd name="T46" fmla="*/ 2 w 39"/>
                  <a:gd name="T47" fmla="*/ 22 h 26"/>
                  <a:gd name="T48" fmla="*/ 0 w 39"/>
                  <a:gd name="T49" fmla="*/ 22 h 26"/>
                  <a:gd name="T50" fmla="*/ 2 w 39"/>
                  <a:gd name="T51" fmla="*/ 0 h 26"/>
                  <a:gd name="T52" fmla="*/ 39 w 39"/>
                  <a:gd name="T53" fmla="*/ 4 h 26"/>
                  <a:gd name="T54" fmla="*/ 37 w 39"/>
                  <a:gd name="T5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26">
                    <a:moveTo>
                      <a:pt x="37" y="26"/>
                    </a:moveTo>
                    <a:lnTo>
                      <a:pt x="37" y="26"/>
                    </a:lnTo>
                    <a:lnTo>
                      <a:pt x="37" y="26"/>
                    </a:lnTo>
                    <a:lnTo>
                      <a:pt x="32" y="24"/>
                    </a:lnTo>
                    <a:lnTo>
                      <a:pt x="29" y="24"/>
                    </a:lnTo>
                    <a:lnTo>
                      <a:pt x="27" y="24"/>
                    </a:lnTo>
                    <a:lnTo>
                      <a:pt x="27" y="24"/>
                    </a:lnTo>
                    <a:lnTo>
                      <a:pt x="26" y="24"/>
                    </a:lnTo>
                    <a:lnTo>
                      <a:pt x="24" y="24"/>
                    </a:lnTo>
                    <a:lnTo>
                      <a:pt x="24" y="24"/>
                    </a:lnTo>
                    <a:lnTo>
                      <a:pt x="22" y="24"/>
                    </a:lnTo>
                    <a:lnTo>
                      <a:pt x="22" y="24"/>
                    </a:lnTo>
                    <a:lnTo>
                      <a:pt x="22" y="24"/>
                    </a:lnTo>
                    <a:lnTo>
                      <a:pt x="22" y="24"/>
                    </a:lnTo>
                    <a:lnTo>
                      <a:pt x="17" y="24"/>
                    </a:lnTo>
                    <a:lnTo>
                      <a:pt x="15" y="24"/>
                    </a:lnTo>
                    <a:lnTo>
                      <a:pt x="10" y="24"/>
                    </a:lnTo>
                    <a:lnTo>
                      <a:pt x="10" y="24"/>
                    </a:lnTo>
                    <a:lnTo>
                      <a:pt x="9" y="24"/>
                    </a:lnTo>
                    <a:lnTo>
                      <a:pt x="4" y="22"/>
                    </a:lnTo>
                    <a:lnTo>
                      <a:pt x="4" y="22"/>
                    </a:lnTo>
                    <a:lnTo>
                      <a:pt x="4" y="22"/>
                    </a:lnTo>
                    <a:lnTo>
                      <a:pt x="4" y="22"/>
                    </a:lnTo>
                    <a:lnTo>
                      <a:pt x="2" y="22"/>
                    </a:lnTo>
                    <a:lnTo>
                      <a:pt x="0" y="22"/>
                    </a:lnTo>
                    <a:lnTo>
                      <a:pt x="2" y="0"/>
                    </a:lnTo>
                    <a:lnTo>
                      <a:pt x="39" y="4"/>
                    </a:lnTo>
                    <a:lnTo>
                      <a:pt x="37"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47" name="Freeform 3311"/>
              <p:cNvSpPr>
                <a:spLocks/>
              </p:cNvSpPr>
              <p:nvPr/>
            </p:nvSpPr>
            <p:spPr bwMode="auto">
              <a:xfrm>
                <a:off x="3376" y="1612"/>
                <a:ext cx="25" cy="51"/>
              </a:xfrm>
              <a:custGeom>
                <a:avLst/>
                <a:gdLst>
                  <a:gd name="T0" fmla="*/ 3 w 25"/>
                  <a:gd name="T1" fmla="*/ 2 h 51"/>
                  <a:gd name="T2" fmla="*/ 7 w 25"/>
                  <a:gd name="T3" fmla="*/ 4 h 51"/>
                  <a:gd name="T4" fmla="*/ 7 w 25"/>
                  <a:gd name="T5" fmla="*/ 4 h 51"/>
                  <a:gd name="T6" fmla="*/ 13 w 25"/>
                  <a:gd name="T7" fmla="*/ 6 h 51"/>
                  <a:gd name="T8" fmla="*/ 13 w 25"/>
                  <a:gd name="T9" fmla="*/ 6 h 51"/>
                  <a:gd name="T10" fmla="*/ 19 w 25"/>
                  <a:gd name="T11" fmla="*/ 11 h 51"/>
                  <a:gd name="T12" fmla="*/ 20 w 25"/>
                  <a:gd name="T13" fmla="*/ 12 h 51"/>
                  <a:gd name="T14" fmla="*/ 20 w 25"/>
                  <a:gd name="T15" fmla="*/ 14 h 51"/>
                  <a:gd name="T16" fmla="*/ 20 w 25"/>
                  <a:gd name="T17" fmla="*/ 14 h 51"/>
                  <a:gd name="T18" fmla="*/ 20 w 25"/>
                  <a:gd name="T19" fmla="*/ 16 h 51"/>
                  <a:gd name="T20" fmla="*/ 20 w 25"/>
                  <a:gd name="T21" fmla="*/ 17 h 51"/>
                  <a:gd name="T22" fmla="*/ 25 w 25"/>
                  <a:gd name="T23" fmla="*/ 24 h 51"/>
                  <a:gd name="T24" fmla="*/ 19 w 25"/>
                  <a:gd name="T25" fmla="*/ 24 h 51"/>
                  <a:gd name="T26" fmla="*/ 19 w 25"/>
                  <a:gd name="T27" fmla="*/ 50 h 51"/>
                  <a:gd name="T28" fmla="*/ 19 w 25"/>
                  <a:gd name="T29" fmla="*/ 51 h 51"/>
                  <a:gd name="T30" fmla="*/ 12 w 25"/>
                  <a:gd name="T31" fmla="*/ 50 h 51"/>
                  <a:gd name="T32" fmla="*/ 0 w 25"/>
                  <a:gd name="T33" fmla="*/ 50 h 51"/>
                  <a:gd name="T34" fmla="*/ 0 w 25"/>
                  <a:gd name="T35" fmla="*/ 41 h 51"/>
                  <a:gd name="T36" fmla="*/ 0 w 25"/>
                  <a:gd name="T37" fmla="*/ 7 h 51"/>
                  <a:gd name="T38" fmla="*/ 0 w 25"/>
                  <a:gd name="T39" fmla="*/ 0 h 51"/>
                  <a:gd name="T40" fmla="*/ 3 w 25"/>
                  <a:gd name="T41"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51">
                    <a:moveTo>
                      <a:pt x="3" y="2"/>
                    </a:moveTo>
                    <a:lnTo>
                      <a:pt x="7" y="4"/>
                    </a:lnTo>
                    <a:lnTo>
                      <a:pt x="7" y="4"/>
                    </a:lnTo>
                    <a:lnTo>
                      <a:pt x="13" y="6"/>
                    </a:lnTo>
                    <a:lnTo>
                      <a:pt x="13" y="6"/>
                    </a:lnTo>
                    <a:lnTo>
                      <a:pt x="19" y="11"/>
                    </a:lnTo>
                    <a:lnTo>
                      <a:pt x="20" y="12"/>
                    </a:lnTo>
                    <a:lnTo>
                      <a:pt x="20" y="14"/>
                    </a:lnTo>
                    <a:lnTo>
                      <a:pt x="20" y="14"/>
                    </a:lnTo>
                    <a:lnTo>
                      <a:pt x="20" y="16"/>
                    </a:lnTo>
                    <a:lnTo>
                      <a:pt x="20" y="17"/>
                    </a:lnTo>
                    <a:lnTo>
                      <a:pt x="25" y="24"/>
                    </a:lnTo>
                    <a:lnTo>
                      <a:pt x="19" y="24"/>
                    </a:lnTo>
                    <a:lnTo>
                      <a:pt x="19" y="50"/>
                    </a:lnTo>
                    <a:lnTo>
                      <a:pt x="19" y="51"/>
                    </a:lnTo>
                    <a:lnTo>
                      <a:pt x="12" y="50"/>
                    </a:lnTo>
                    <a:lnTo>
                      <a:pt x="0" y="50"/>
                    </a:lnTo>
                    <a:lnTo>
                      <a:pt x="0" y="41"/>
                    </a:lnTo>
                    <a:lnTo>
                      <a:pt x="0" y="7"/>
                    </a:lnTo>
                    <a:lnTo>
                      <a:pt x="0" y="0"/>
                    </a:lnTo>
                    <a:lnTo>
                      <a:pt x="3"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48" name="Freeform 3312"/>
              <p:cNvSpPr>
                <a:spLocks/>
              </p:cNvSpPr>
              <p:nvPr/>
            </p:nvSpPr>
            <p:spPr bwMode="auto">
              <a:xfrm>
                <a:off x="3376" y="1612"/>
                <a:ext cx="25" cy="51"/>
              </a:xfrm>
              <a:custGeom>
                <a:avLst/>
                <a:gdLst>
                  <a:gd name="T0" fmla="*/ 3 w 25"/>
                  <a:gd name="T1" fmla="*/ 2 h 51"/>
                  <a:gd name="T2" fmla="*/ 7 w 25"/>
                  <a:gd name="T3" fmla="*/ 4 h 51"/>
                  <a:gd name="T4" fmla="*/ 7 w 25"/>
                  <a:gd name="T5" fmla="*/ 4 h 51"/>
                  <a:gd name="T6" fmla="*/ 13 w 25"/>
                  <a:gd name="T7" fmla="*/ 6 h 51"/>
                  <a:gd name="T8" fmla="*/ 13 w 25"/>
                  <a:gd name="T9" fmla="*/ 6 h 51"/>
                  <a:gd name="T10" fmla="*/ 19 w 25"/>
                  <a:gd name="T11" fmla="*/ 11 h 51"/>
                  <a:gd name="T12" fmla="*/ 20 w 25"/>
                  <a:gd name="T13" fmla="*/ 12 h 51"/>
                  <a:gd name="T14" fmla="*/ 20 w 25"/>
                  <a:gd name="T15" fmla="*/ 14 h 51"/>
                  <a:gd name="T16" fmla="*/ 20 w 25"/>
                  <a:gd name="T17" fmla="*/ 14 h 51"/>
                  <a:gd name="T18" fmla="*/ 20 w 25"/>
                  <a:gd name="T19" fmla="*/ 16 h 51"/>
                  <a:gd name="T20" fmla="*/ 20 w 25"/>
                  <a:gd name="T21" fmla="*/ 17 h 51"/>
                  <a:gd name="T22" fmla="*/ 25 w 25"/>
                  <a:gd name="T23" fmla="*/ 24 h 51"/>
                  <a:gd name="T24" fmla="*/ 19 w 25"/>
                  <a:gd name="T25" fmla="*/ 24 h 51"/>
                  <a:gd name="T26" fmla="*/ 19 w 25"/>
                  <a:gd name="T27" fmla="*/ 50 h 51"/>
                  <a:gd name="T28" fmla="*/ 19 w 25"/>
                  <a:gd name="T29" fmla="*/ 51 h 51"/>
                  <a:gd name="T30" fmla="*/ 12 w 25"/>
                  <a:gd name="T31" fmla="*/ 50 h 51"/>
                  <a:gd name="T32" fmla="*/ 0 w 25"/>
                  <a:gd name="T33" fmla="*/ 50 h 51"/>
                  <a:gd name="T34" fmla="*/ 0 w 25"/>
                  <a:gd name="T35" fmla="*/ 41 h 51"/>
                  <a:gd name="T36" fmla="*/ 0 w 25"/>
                  <a:gd name="T37" fmla="*/ 7 h 51"/>
                  <a:gd name="T38" fmla="*/ 0 w 25"/>
                  <a:gd name="T39" fmla="*/ 0 h 51"/>
                  <a:gd name="T40" fmla="*/ 3 w 25"/>
                  <a:gd name="T41"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51">
                    <a:moveTo>
                      <a:pt x="3" y="2"/>
                    </a:moveTo>
                    <a:lnTo>
                      <a:pt x="7" y="4"/>
                    </a:lnTo>
                    <a:lnTo>
                      <a:pt x="7" y="4"/>
                    </a:lnTo>
                    <a:lnTo>
                      <a:pt x="13" y="6"/>
                    </a:lnTo>
                    <a:lnTo>
                      <a:pt x="13" y="6"/>
                    </a:lnTo>
                    <a:lnTo>
                      <a:pt x="19" y="11"/>
                    </a:lnTo>
                    <a:lnTo>
                      <a:pt x="20" y="12"/>
                    </a:lnTo>
                    <a:lnTo>
                      <a:pt x="20" y="14"/>
                    </a:lnTo>
                    <a:lnTo>
                      <a:pt x="20" y="14"/>
                    </a:lnTo>
                    <a:lnTo>
                      <a:pt x="20" y="16"/>
                    </a:lnTo>
                    <a:lnTo>
                      <a:pt x="20" y="17"/>
                    </a:lnTo>
                    <a:lnTo>
                      <a:pt x="25" y="24"/>
                    </a:lnTo>
                    <a:lnTo>
                      <a:pt x="19" y="24"/>
                    </a:lnTo>
                    <a:lnTo>
                      <a:pt x="19" y="50"/>
                    </a:lnTo>
                    <a:lnTo>
                      <a:pt x="19" y="51"/>
                    </a:lnTo>
                    <a:lnTo>
                      <a:pt x="12" y="50"/>
                    </a:lnTo>
                    <a:lnTo>
                      <a:pt x="0" y="50"/>
                    </a:lnTo>
                    <a:lnTo>
                      <a:pt x="0" y="41"/>
                    </a:lnTo>
                    <a:lnTo>
                      <a:pt x="0" y="7"/>
                    </a:lnTo>
                    <a:lnTo>
                      <a:pt x="0" y="0"/>
                    </a:lnTo>
                    <a:lnTo>
                      <a:pt x="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49" name="Freeform 3313"/>
              <p:cNvSpPr>
                <a:spLocks/>
              </p:cNvSpPr>
              <p:nvPr/>
            </p:nvSpPr>
            <p:spPr bwMode="auto">
              <a:xfrm>
                <a:off x="3381" y="1714"/>
                <a:ext cx="39" cy="36"/>
              </a:xfrm>
              <a:custGeom>
                <a:avLst/>
                <a:gdLst>
                  <a:gd name="T0" fmla="*/ 32 w 39"/>
                  <a:gd name="T1" fmla="*/ 22 h 36"/>
                  <a:gd name="T2" fmla="*/ 39 w 39"/>
                  <a:gd name="T3" fmla="*/ 36 h 36"/>
                  <a:gd name="T4" fmla="*/ 30 w 39"/>
                  <a:gd name="T5" fmla="*/ 36 h 36"/>
                  <a:gd name="T6" fmla="*/ 24 w 39"/>
                  <a:gd name="T7" fmla="*/ 32 h 36"/>
                  <a:gd name="T8" fmla="*/ 0 w 39"/>
                  <a:gd name="T9" fmla="*/ 29 h 36"/>
                  <a:gd name="T10" fmla="*/ 0 w 39"/>
                  <a:gd name="T11" fmla="*/ 29 h 36"/>
                  <a:gd name="T12" fmla="*/ 0 w 39"/>
                  <a:gd name="T13" fmla="*/ 29 h 36"/>
                  <a:gd name="T14" fmla="*/ 0 w 39"/>
                  <a:gd name="T15" fmla="*/ 29 h 36"/>
                  <a:gd name="T16" fmla="*/ 2 w 39"/>
                  <a:gd name="T17" fmla="*/ 0 h 36"/>
                  <a:gd name="T18" fmla="*/ 24 w 39"/>
                  <a:gd name="T19" fmla="*/ 0 h 36"/>
                  <a:gd name="T20" fmla="*/ 32 w 39"/>
                  <a:gd name="T21" fmla="*/ 2 h 36"/>
                  <a:gd name="T22" fmla="*/ 32 w 39"/>
                  <a:gd name="T23" fmla="*/ 7 h 36"/>
                  <a:gd name="T24" fmla="*/ 32 w 39"/>
                  <a:gd name="T25"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6">
                    <a:moveTo>
                      <a:pt x="32" y="22"/>
                    </a:moveTo>
                    <a:lnTo>
                      <a:pt x="39" y="36"/>
                    </a:lnTo>
                    <a:lnTo>
                      <a:pt x="30" y="36"/>
                    </a:lnTo>
                    <a:lnTo>
                      <a:pt x="24" y="32"/>
                    </a:lnTo>
                    <a:lnTo>
                      <a:pt x="0" y="29"/>
                    </a:lnTo>
                    <a:lnTo>
                      <a:pt x="0" y="29"/>
                    </a:lnTo>
                    <a:lnTo>
                      <a:pt x="0" y="29"/>
                    </a:lnTo>
                    <a:lnTo>
                      <a:pt x="0" y="29"/>
                    </a:lnTo>
                    <a:lnTo>
                      <a:pt x="2" y="0"/>
                    </a:lnTo>
                    <a:lnTo>
                      <a:pt x="24" y="0"/>
                    </a:lnTo>
                    <a:lnTo>
                      <a:pt x="32" y="2"/>
                    </a:lnTo>
                    <a:lnTo>
                      <a:pt x="32" y="7"/>
                    </a:lnTo>
                    <a:lnTo>
                      <a:pt x="32"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50" name="Freeform 3314"/>
              <p:cNvSpPr>
                <a:spLocks/>
              </p:cNvSpPr>
              <p:nvPr/>
            </p:nvSpPr>
            <p:spPr bwMode="auto">
              <a:xfrm>
                <a:off x="3381" y="1714"/>
                <a:ext cx="39" cy="36"/>
              </a:xfrm>
              <a:custGeom>
                <a:avLst/>
                <a:gdLst>
                  <a:gd name="T0" fmla="*/ 32 w 39"/>
                  <a:gd name="T1" fmla="*/ 22 h 36"/>
                  <a:gd name="T2" fmla="*/ 39 w 39"/>
                  <a:gd name="T3" fmla="*/ 36 h 36"/>
                  <a:gd name="T4" fmla="*/ 30 w 39"/>
                  <a:gd name="T5" fmla="*/ 36 h 36"/>
                  <a:gd name="T6" fmla="*/ 24 w 39"/>
                  <a:gd name="T7" fmla="*/ 32 h 36"/>
                  <a:gd name="T8" fmla="*/ 0 w 39"/>
                  <a:gd name="T9" fmla="*/ 29 h 36"/>
                  <a:gd name="T10" fmla="*/ 0 w 39"/>
                  <a:gd name="T11" fmla="*/ 29 h 36"/>
                  <a:gd name="T12" fmla="*/ 0 w 39"/>
                  <a:gd name="T13" fmla="*/ 29 h 36"/>
                  <a:gd name="T14" fmla="*/ 0 w 39"/>
                  <a:gd name="T15" fmla="*/ 29 h 36"/>
                  <a:gd name="T16" fmla="*/ 2 w 39"/>
                  <a:gd name="T17" fmla="*/ 0 h 36"/>
                  <a:gd name="T18" fmla="*/ 24 w 39"/>
                  <a:gd name="T19" fmla="*/ 0 h 36"/>
                  <a:gd name="T20" fmla="*/ 32 w 39"/>
                  <a:gd name="T21" fmla="*/ 2 h 36"/>
                  <a:gd name="T22" fmla="*/ 32 w 39"/>
                  <a:gd name="T23" fmla="*/ 7 h 36"/>
                  <a:gd name="T24" fmla="*/ 32 w 39"/>
                  <a:gd name="T25"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6">
                    <a:moveTo>
                      <a:pt x="32" y="22"/>
                    </a:moveTo>
                    <a:lnTo>
                      <a:pt x="39" y="36"/>
                    </a:lnTo>
                    <a:lnTo>
                      <a:pt x="30" y="36"/>
                    </a:lnTo>
                    <a:lnTo>
                      <a:pt x="24" y="32"/>
                    </a:lnTo>
                    <a:lnTo>
                      <a:pt x="0" y="29"/>
                    </a:lnTo>
                    <a:lnTo>
                      <a:pt x="0" y="29"/>
                    </a:lnTo>
                    <a:lnTo>
                      <a:pt x="0" y="29"/>
                    </a:lnTo>
                    <a:lnTo>
                      <a:pt x="0" y="29"/>
                    </a:lnTo>
                    <a:lnTo>
                      <a:pt x="2" y="0"/>
                    </a:lnTo>
                    <a:lnTo>
                      <a:pt x="24" y="0"/>
                    </a:lnTo>
                    <a:lnTo>
                      <a:pt x="32" y="2"/>
                    </a:lnTo>
                    <a:lnTo>
                      <a:pt x="32" y="7"/>
                    </a:lnTo>
                    <a:lnTo>
                      <a:pt x="32"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51" name="Freeform 3315"/>
              <p:cNvSpPr>
                <a:spLocks/>
              </p:cNvSpPr>
              <p:nvPr/>
            </p:nvSpPr>
            <p:spPr bwMode="auto">
              <a:xfrm>
                <a:off x="3411" y="1750"/>
                <a:ext cx="38" cy="20"/>
              </a:xfrm>
              <a:custGeom>
                <a:avLst/>
                <a:gdLst>
                  <a:gd name="T0" fmla="*/ 0 w 38"/>
                  <a:gd name="T1" fmla="*/ 0 h 20"/>
                  <a:gd name="T2" fmla="*/ 9 w 38"/>
                  <a:gd name="T3" fmla="*/ 0 h 20"/>
                  <a:gd name="T4" fmla="*/ 36 w 38"/>
                  <a:gd name="T5" fmla="*/ 0 h 20"/>
                  <a:gd name="T6" fmla="*/ 36 w 38"/>
                  <a:gd name="T7" fmla="*/ 0 h 20"/>
                  <a:gd name="T8" fmla="*/ 34 w 38"/>
                  <a:gd name="T9" fmla="*/ 5 h 20"/>
                  <a:gd name="T10" fmla="*/ 34 w 38"/>
                  <a:gd name="T11" fmla="*/ 5 h 20"/>
                  <a:gd name="T12" fmla="*/ 34 w 38"/>
                  <a:gd name="T13" fmla="*/ 5 h 20"/>
                  <a:gd name="T14" fmla="*/ 36 w 38"/>
                  <a:gd name="T15" fmla="*/ 6 h 20"/>
                  <a:gd name="T16" fmla="*/ 36 w 38"/>
                  <a:gd name="T17" fmla="*/ 6 h 20"/>
                  <a:gd name="T18" fmla="*/ 38 w 38"/>
                  <a:gd name="T19" fmla="*/ 8 h 20"/>
                  <a:gd name="T20" fmla="*/ 38 w 38"/>
                  <a:gd name="T21" fmla="*/ 12 h 20"/>
                  <a:gd name="T22" fmla="*/ 36 w 38"/>
                  <a:gd name="T23" fmla="*/ 18 h 20"/>
                  <a:gd name="T24" fmla="*/ 36 w 38"/>
                  <a:gd name="T25" fmla="*/ 20 h 20"/>
                  <a:gd name="T26" fmla="*/ 36 w 38"/>
                  <a:gd name="T27" fmla="*/ 20 h 20"/>
                  <a:gd name="T28" fmla="*/ 36 w 38"/>
                  <a:gd name="T29" fmla="*/ 20 h 20"/>
                  <a:gd name="T30" fmla="*/ 21 w 38"/>
                  <a:gd name="T31" fmla="*/ 20 h 20"/>
                  <a:gd name="T32" fmla="*/ 9 w 38"/>
                  <a:gd name="T33" fmla="*/ 20 h 20"/>
                  <a:gd name="T34" fmla="*/ 7 w 38"/>
                  <a:gd name="T35" fmla="*/ 13 h 20"/>
                  <a:gd name="T36" fmla="*/ 0 w 38"/>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20">
                    <a:moveTo>
                      <a:pt x="0" y="0"/>
                    </a:moveTo>
                    <a:lnTo>
                      <a:pt x="9" y="0"/>
                    </a:lnTo>
                    <a:lnTo>
                      <a:pt x="36" y="0"/>
                    </a:lnTo>
                    <a:lnTo>
                      <a:pt x="36" y="0"/>
                    </a:lnTo>
                    <a:lnTo>
                      <a:pt x="34" y="5"/>
                    </a:lnTo>
                    <a:lnTo>
                      <a:pt x="34" y="5"/>
                    </a:lnTo>
                    <a:lnTo>
                      <a:pt x="34" y="5"/>
                    </a:lnTo>
                    <a:lnTo>
                      <a:pt x="36" y="6"/>
                    </a:lnTo>
                    <a:lnTo>
                      <a:pt x="36" y="6"/>
                    </a:lnTo>
                    <a:lnTo>
                      <a:pt x="38" y="8"/>
                    </a:lnTo>
                    <a:lnTo>
                      <a:pt x="38" y="12"/>
                    </a:lnTo>
                    <a:lnTo>
                      <a:pt x="36" y="18"/>
                    </a:lnTo>
                    <a:lnTo>
                      <a:pt x="36" y="20"/>
                    </a:lnTo>
                    <a:lnTo>
                      <a:pt x="36" y="20"/>
                    </a:lnTo>
                    <a:lnTo>
                      <a:pt x="36" y="20"/>
                    </a:lnTo>
                    <a:lnTo>
                      <a:pt x="21" y="20"/>
                    </a:lnTo>
                    <a:lnTo>
                      <a:pt x="9" y="20"/>
                    </a:lnTo>
                    <a:lnTo>
                      <a:pt x="7" y="13"/>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52" name="Freeform 3316"/>
              <p:cNvSpPr>
                <a:spLocks/>
              </p:cNvSpPr>
              <p:nvPr/>
            </p:nvSpPr>
            <p:spPr bwMode="auto">
              <a:xfrm>
                <a:off x="3411" y="1750"/>
                <a:ext cx="38" cy="20"/>
              </a:xfrm>
              <a:custGeom>
                <a:avLst/>
                <a:gdLst>
                  <a:gd name="T0" fmla="*/ 0 w 38"/>
                  <a:gd name="T1" fmla="*/ 0 h 20"/>
                  <a:gd name="T2" fmla="*/ 9 w 38"/>
                  <a:gd name="T3" fmla="*/ 0 h 20"/>
                  <a:gd name="T4" fmla="*/ 36 w 38"/>
                  <a:gd name="T5" fmla="*/ 0 h 20"/>
                  <a:gd name="T6" fmla="*/ 36 w 38"/>
                  <a:gd name="T7" fmla="*/ 0 h 20"/>
                  <a:gd name="T8" fmla="*/ 34 w 38"/>
                  <a:gd name="T9" fmla="*/ 5 h 20"/>
                  <a:gd name="T10" fmla="*/ 34 w 38"/>
                  <a:gd name="T11" fmla="*/ 5 h 20"/>
                  <a:gd name="T12" fmla="*/ 34 w 38"/>
                  <a:gd name="T13" fmla="*/ 5 h 20"/>
                  <a:gd name="T14" fmla="*/ 36 w 38"/>
                  <a:gd name="T15" fmla="*/ 6 h 20"/>
                  <a:gd name="T16" fmla="*/ 36 w 38"/>
                  <a:gd name="T17" fmla="*/ 6 h 20"/>
                  <a:gd name="T18" fmla="*/ 38 w 38"/>
                  <a:gd name="T19" fmla="*/ 8 h 20"/>
                  <a:gd name="T20" fmla="*/ 38 w 38"/>
                  <a:gd name="T21" fmla="*/ 12 h 20"/>
                  <a:gd name="T22" fmla="*/ 36 w 38"/>
                  <a:gd name="T23" fmla="*/ 18 h 20"/>
                  <a:gd name="T24" fmla="*/ 36 w 38"/>
                  <a:gd name="T25" fmla="*/ 20 h 20"/>
                  <a:gd name="T26" fmla="*/ 36 w 38"/>
                  <a:gd name="T27" fmla="*/ 20 h 20"/>
                  <a:gd name="T28" fmla="*/ 36 w 38"/>
                  <a:gd name="T29" fmla="*/ 20 h 20"/>
                  <a:gd name="T30" fmla="*/ 21 w 38"/>
                  <a:gd name="T31" fmla="*/ 20 h 20"/>
                  <a:gd name="T32" fmla="*/ 9 w 38"/>
                  <a:gd name="T33" fmla="*/ 20 h 20"/>
                  <a:gd name="T34" fmla="*/ 7 w 38"/>
                  <a:gd name="T35" fmla="*/ 13 h 20"/>
                  <a:gd name="T36" fmla="*/ 0 w 38"/>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20">
                    <a:moveTo>
                      <a:pt x="0" y="0"/>
                    </a:moveTo>
                    <a:lnTo>
                      <a:pt x="9" y="0"/>
                    </a:lnTo>
                    <a:lnTo>
                      <a:pt x="36" y="0"/>
                    </a:lnTo>
                    <a:lnTo>
                      <a:pt x="36" y="0"/>
                    </a:lnTo>
                    <a:lnTo>
                      <a:pt x="34" y="5"/>
                    </a:lnTo>
                    <a:lnTo>
                      <a:pt x="34" y="5"/>
                    </a:lnTo>
                    <a:lnTo>
                      <a:pt x="34" y="5"/>
                    </a:lnTo>
                    <a:lnTo>
                      <a:pt x="36" y="6"/>
                    </a:lnTo>
                    <a:lnTo>
                      <a:pt x="36" y="6"/>
                    </a:lnTo>
                    <a:lnTo>
                      <a:pt x="38" y="8"/>
                    </a:lnTo>
                    <a:lnTo>
                      <a:pt x="38" y="12"/>
                    </a:lnTo>
                    <a:lnTo>
                      <a:pt x="36" y="18"/>
                    </a:lnTo>
                    <a:lnTo>
                      <a:pt x="36" y="20"/>
                    </a:lnTo>
                    <a:lnTo>
                      <a:pt x="36" y="20"/>
                    </a:lnTo>
                    <a:lnTo>
                      <a:pt x="36" y="20"/>
                    </a:lnTo>
                    <a:lnTo>
                      <a:pt x="21" y="20"/>
                    </a:lnTo>
                    <a:lnTo>
                      <a:pt x="9" y="20"/>
                    </a:lnTo>
                    <a:lnTo>
                      <a:pt x="7" y="13"/>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53" name="Freeform 3317"/>
              <p:cNvSpPr>
                <a:spLocks/>
              </p:cNvSpPr>
              <p:nvPr/>
            </p:nvSpPr>
            <p:spPr bwMode="auto">
              <a:xfrm>
                <a:off x="3030" y="1841"/>
                <a:ext cx="51" cy="37"/>
              </a:xfrm>
              <a:custGeom>
                <a:avLst/>
                <a:gdLst>
                  <a:gd name="T0" fmla="*/ 51 w 51"/>
                  <a:gd name="T1" fmla="*/ 4 h 37"/>
                  <a:gd name="T2" fmla="*/ 49 w 51"/>
                  <a:gd name="T3" fmla="*/ 37 h 37"/>
                  <a:gd name="T4" fmla="*/ 49 w 51"/>
                  <a:gd name="T5" fmla="*/ 37 h 37"/>
                  <a:gd name="T6" fmla="*/ 48 w 51"/>
                  <a:gd name="T7" fmla="*/ 37 h 37"/>
                  <a:gd name="T8" fmla="*/ 46 w 51"/>
                  <a:gd name="T9" fmla="*/ 37 h 37"/>
                  <a:gd name="T10" fmla="*/ 43 w 51"/>
                  <a:gd name="T11" fmla="*/ 37 h 37"/>
                  <a:gd name="T12" fmla="*/ 43 w 51"/>
                  <a:gd name="T13" fmla="*/ 37 h 37"/>
                  <a:gd name="T14" fmla="*/ 43 w 51"/>
                  <a:gd name="T15" fmla="*/ 37 h 37"/>
                  <a:gd name="T16" fmla="*/ 34 w 51"/>
                  <a:gd name="T17" fmla="*/ 37 h 37"/>
                  <a:gd name="T18" fmla="*/ 29 w 51"/>
                  <a:gd name="T19" fmla="*/ 37 h 37"/>
                  <a:gd name="T20" fmla="*/ 29 w 51"/>
                  <a:gd name="T21" fmla="*/ 37 h 37"/>
                  <a:gd name="T22" fmla="*/ 16 w 51"/>
                  <a:gd name="T23" fmla="*/ 36 h 37"/>
                  <a:gd name="T24" fmla="*/ 16 w 51"/>
                  <a:gd name="T25" fmla="*/ 36 h 37"/>
                  <a:gd name="T26" fmla="*/ 14 w 51"/>
                  <a:gd name="T27" fmla="*/ 36 h 37"/>
                  <a:gd name="T28" fmla="*/ 14 w 51"/>
                  <a:gd name="T29" fmla="*/ 36 h 37"/>
                  <a:gd name="T30" fmla="*/ 9 w 51"/>
                  <a:gd name="T31" fmla="*/ 36 h 37"/>
                  <a:gd name="T32" fmla="*/ 9 w 51"/>
                  <a:gd name="T33" fmla="*/ 36 h 37"/>
                  <a:gd name="T34" fmla="*/ 0 w 51"/>
                  <a:gd name="T35" fmla="*/ 36 h 37"/>
                  <a:gd name="T36" fmla="*/ 0 w 51"/>
                  <a:gd name="T37" fmla="*/ 20 h 37"/>
                  <a:gd name="T38" fmla="*/ 0 w 51"/>
                  <a:gd name="T39" fmla="*/ 19 h 37"/>
                  <a:gd name="T40" fmla="*/ 0 w 51"/>
                  <a:gd name="T41" fmla="*/ 12 h 37"/>
                  <a:gd name="T42" fmla="*/ 0 w 51"/>
                  <a:gd name="T43" fmla="*/ 12 h 37"/>
                  <a:gd name="T44" fmla="*/ 2 w 51"/>
                  <a:gd name="T45" fmla="*/ 0 h 37"/>
                  <a:gd name="T46" fmla="*/ 49 w 51"/>
                  <a:gd name="T47" fmla="*/ 4 h 37"/>
                  <a:gd name="T48" fmla="*/ 51 w 51"/>
                  <a:gd name="T49"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37">
                    <a:moveTo>
                      <a:pt x="51" y="4"/>
                    </a:moveTo>
                    <a:lnTo>
                      <a:pt x="49" y="37"/>
                    </a:lnTo>
                    <a:lnTo>
                      <a:pt x="49" y="37"/>
                    </a:lnTo>
                    <a:lnTo>
                      <a:pt x="48" y="37"/>
                    </a:lnTo>
                    <a:lnTo>
                      <a:pt x="46" y="37"/>
                    </a:lnTo>
                    <a:lnTo>
                      <a:pt x="43" y="37"/>
                    </a:lnTo>
                    <a:lnTo>
                      <a:pt x="43" y="37"/>
                    </a:lnTo>
                    <a:lnTo>
                      <a:pt x="43" y="37"/>
                    </a:lnTo>
                    <a:lnTo>
                      <a:pt x="34" y="37"/>
                    </a:lnTo>
                    <a:lnTo>
                      <a:pt x="29" y="37"/>
                    </a:lnTo>
                    <a:lnTo>
                      <a:pt x="29" y="37"/>
                    </a:lnTo>
                    <a:lnTo>
                      <a:pt x="16" y="36"/>
                    </a:lnTo>
                    <a:lnTo>
                      <a:pt x="16" y="36"/>
                    </a:lnTo>
                    <a:lnTo>
                      <a:pt x="14" y="36"/>
                    </a:lnTo>
                    <a:lnTo>
                      <a:pt x="14" y="36"/>
                    </a:lnTo>
                    <a:lnTo>
                      <a:pt x="9" y="36"/>
                    </a:lnTo>
                    <a:lnTo>
                      <a:pt x="9" y="36"/>
                    </a:lnTo>
                    <a:lnTo>
                      <a:pt x="0" y="36"/>
                    </a:lnTo>
                    <a:lnTo>
                      <a:pt x="0" y="20"/>
                    </a:lnTo>
                    <a:lnTo>
                      <a:pt x="0" y="19"/>
                    </a:lnTo>
                    <a:lnTo>
                      <a:pt x="0" y="12"/>
                    </a:lnTo>
                    <a:lnTo>
                      <a:pt x="0" y="12"/>
                    </a:lnTo>
                    <a:lnTo>
                      <a:pt x="2" y="0"/>
                    </a:lnTo>
                    <a:lnTo>
                      <a:pt x="49" y="4"/>
                    </a:lnTo>
                    <a:lnTo>
                      <a:pt x="51"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54" name="Freeform 3318"/>
              <p:cNvSpPr>
                <a:spLocks/>
              </p:cNvSpPr>
              <p:nvPr/>
            </p:nvSpPr>
            <p:spPr bwMode="auto">
              <a:xfrm>
                <a:off x="3030" y="1841"/>
                <a:ext cx="51" cy="37"/>
              </a:xfrm>
              <a:custGeom>
                <a:avLst/>
                <a:gdLst>
                  <a:gd name="T0" fmla="*/ 51 w 51"/>
                  <a:gd name="T1" fmla="*/ 4 h 37"/>
                  <a:gd name="T2" fmla="*/ 49 w 51"/>
                  <a:gd name="T3" fmla="*/ 37 h 37"/>
                  <a:gd name="T4" fmla="*/ 49 w 51"/>
                  <a:gd name="T5" fmla="*/ 37 h 37"/>
                  <a:gd name="T6" fmla="*/ 48 w 51"/>
                  <a:gd name="T7" fmla="*/ 37 h 37"/>
                  <a:gd name="T8" fmla="*/ 46 w 51"/>
                  <a:gd name="T9" fmla="*/ 37 h 37"/>
                  <a:gd name="T10" fmla="*/ 43 w 51"/>
                  <a:gd name="T11" fmla="*/ 37 h 37"/>
                  <a:gd name="T12" fmla="*/ 43 w 51"/>
                  <a:gd name="T13" fmla="*/ 37 h 37"/>
                  <a:gd name="T14" fmla="*/ 43 w 51"/>
                  <a:gd name="T15" fmla="*/ 37 h 37"/>
                  <a:gd name="T16" fmla="*/ 34 w 51"/>
                  <a:gd name="T17" fmla="*/ 37 h 37"/>
                  <a:gd name="T18" fmla="*/ 29 w 51"/>
                  <a:gd name="T19" fmla="*/ 37 h 37"/>
                  <a:gd name="T20" fmla="*/ 29 w 51"/>
                  <a:gd name="T21" fmla="*/ 37 h 37"/>
                  <a:gd name="T22" fmla="*/ 16 w 51"/>
                  <a:gd name="T23" fmla="*/ 36 h 37"/>
                  <a:gd name="T24" fmla="*/ 16 w 51"/>
                  <a:gd name="T25" fmla="*/ 36 h 37"/>
                  <a:gd name="T26" fmla="*/ 14 w 51"/>
                  <a:gd name="T27" fmla="*/ 36 h 37"/>
                  <a:gd name="T28" fmla="*/ 14 w 51"/>
                  <a:gd name="T29" fmla="*/ 36 h 37"/>
                  <a:gd name="T30" fmla="*/ 9 w 51"/>
                  <a:gd name="T31" fmla="*/ 36 h 37"/>
                  <a:gd name="T32" fmla="*/ 9 w 51"/>
                  <a:gd name="T33" fmla="*/ 36 h 37"/>
                  <a:gd name="T34" fmla="*/ 0 w 51"/>
                  <a:gd name="T35" fmla="*/ 36 h 37"/>
                  <a:gd name="T36" fmla="*/ 0 w 51"/>
                  <a:gd name="T37" fmla="*/ 20 h 37"/>
                  <a:gd name="T38" fmla="*/ 0 w 51"/>
                  <a:gd name="T39" fmla="*/ 19 h 37"/>
                  <a:gd name="T40" fmla="*/ 0 w 51"/>
                  <a:gd name="T41" fmla="*/ 12 h 37"/>
                  <a:gd name="T42" fmla="*/ 0 w 51"/>
                  <a:gd name="T43" fmla="*/ 12 h 37"/>
                  <a:gd name="T44" fmla="*/ 2 w 51"/>
                  <a:gd name="T45" fmla="*/ 0 h 37"/>
                  <a:gd name="T46" fmla="*/ 49 w 51"/>
                  <a:gd name="T47" fmla="*/ 4 h 37"/>
                  <a:gd name="T48" fmla="*/ 51 w 51"/>
                  <a:gd name="T49"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37">
                    <a:moveTo>
                      <a:pt x="51" y="4"/>
                    </a:moveTo>
                    <a:lnTo>
                      <a:pt x="49" y="37"/>
                    </a:lnTo>
                    <a:lnTo>
                      <a:pt x="49" y="37"/>
                    </a:lnTo>
                    <a:lnTo>
                      <a:pt x="48" y="37"/>
                    </a:lnTo>
                    <a:lnTo>
                      <a:pt x="46" y="37"/>
                    </a:lnTo>
                    <a:lnTo>
                      <a:pt x="43" y="37"/>
                    </a:lnTo>
                    <a:lnTo>
                      <a:pt x="43" y="37"/>
                    </a:lnTo>
                    <a:lnTo>
                      <a:pt x="43" y="37"/>
                    </a:lnTo>
                    <a:lnTo>
                      <a:pt x="34" y="37"/>
                    </a:lnTo>
                    <a:lnTo>
                      <a:pt x="29" y="37"/>
                    </a:lnTo>
                    <a:lnTo>
                      <a:pt x="29" y="37"/>
                    </a:lnTo>
                    <a:lnTo>
                      <a:pt x="16" y="36"/>
                    </a:lnTo>
                    <a:lnTo>
                      <a:pt x="16" y="36"/>
                    </a:lnTo>
                    <a:lnTo>
                      <a:pt x="14" y="36"/>
                    </a:lnTo>
                    <a:lnTo>
                      <a:pt x="14" y="36"/>
                    </a:lnTo>
                    <a:lnTo>
                      <a:pt x="9" y="36"/>
                    </a:lnTo>
                    <a:lnTo>
                      <a:pt x="9" y="36"/>
                    </a:lnTo>
                    <a:lnTo>
                      <a:pt x="0" y="36"/>
                    </a:lnTo>
                    <a:lnTo>
                      <a:pt x="0" y="20"/>
                    </a:lnTo>
                    <a:lnTo>
                      <a:pt x="0" y="19"/>
                    </a:lnTo>
                    <a:lnTo>
                      <a:pt x="0" y="12"/>
                    </a:lnTo>
                    <a:lnTo>
                      <a:pt x="0" y="12"/>
                    </a:lnTo>
                    <a:lnTo>
                      <a:pt x="2" y="0"/>
                    </a:lnTo>
                    <a:lnTo>
                      <a:pt x="49" y="4"/>
                    </a:lnTo>
                    <a:lnTo>
                      <a:pt x="51"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55" name="Freeform 3319"/>
              <p:cNvSpPr>
                <a:spLocks/>
              </p:cNvSpPr>
              <p:nvPr/>
            </p:nvSpPr>
            <p:spPr bwMode="auto">
              <a:xfrm>
                <a:off x="3318" y="1819"/>
                <a:ext cx="33" cy="36"/>
              </a:xfrm>
              <a:custGeom>
                <a:avLst/>
                <a:gdLst>
                  <a:gd name="T0" fmla="*/ 33 w 33"/>
                  <a:gd name="T1" fmla="*/ 0 h 36"/>
                  <a:gd name="T2" fmla="*/ 31 w 33"/>
                  <a:gd name="T3" fmla="*/ 34 h 36"/>
                  <a:gd name="T4" fmla="*/ 31 w 33"/>
                  <a:gd name="T5" fmla="*/ 36 h 36"/>
                  <a:gd name="T6" fmla="*/ 0 w 33"/>
                  <a:gd name="T7" fmla="*/ 34 h 36"/>
                  <a:gd name="T8" fmla="*/ 0 w 33"/>
                  <a:gd name="T9" fmla="*/ 34 h 36"/>
                  <a:gd name="T10" fmla="*/ 0 w 33"/>
                  <a:gd name="T11" fmla="*/ 34 h 36"/>
                  <a:gd name="T12" fmla="*/ 0 w 33"/>
                  <a:gd name="T13" fmla="*/ 0 h 36"/>
                  <a:gd name="T14" fmla="*/ 33 w 33"/>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6">
                    <a:moveTo>
                      <a:pt x="33" y="0"/>
                    </a:moveTo>
                    <a:lnTo>
                      <a:pt x="31" y="34"/>
                    </a:lnTo>
                    <a:lnTo>
                      <a:pt x="31" y="36"/>
                    </a:lnTo>
                    <a:lnTo>
                      <a:pt x="0" y="34"/>
                    </a:lnTo>
                    <a:lnTo>
                      <a:pt x="0" y="34"/>
                    </a:lnTo>
                    <a:lnTo>
                      <a:pt x="0" y="34"/>
                    </a:lnTo>
                    <a:lnTo>
                      <a:pt x="0" y="0"/>
                    </a:lnTo>
                    <a:lnTo>
                      <a:pt x="3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56" name="Freeform 3320"/>
              <p:cNvSpPr>
                <a:spLocks/>
              </p:cNvSpPr>
              <p:nvPr/>
            </p:nvSpPr>
            <p:spPr bwMode="auto">
              <a:xfrm>
                <a:off x="3318" y="1819"/>
                <a:ext cx="33" cy="36"/>
              </a:xfrm>
              <a:custGeom>
                <a:avLst/>
                <a:gdLst>
                  <a:gd name="T0" fmla="*/ 33 w 33"/>
                  <a:gd name="T1" fmla="*/ 0 h 36"/>
                  <a:gd name="T2" fmla="*/ 31 w 33"/>
                  <a:gd name="T3" fmla="*/ 34 h 36"/>
                  <a:gd name="T4" fmla="*/ 31 w 33"/>
                  <a:gd name="T5" fmla="*/ 36 h 36"/>
                  <a:gd name="T6" fmla="*/ 0 w 33"/>
                  <a:gd name="T7" fmla="*/ 34 h 36"/>
                  <a:gd name="T8" fmla="*/ 0 w 33"/>
                  <a:gd name="T9" fmla="*/ 34 h 36"/>
                  <a:gd name="T10" fmla="*/ 0 w 33"/>
                  <a:gd name="T11" fmla="*/ 34 h 36"/>
                  <a:gd name="T12" fmla="*/ 0 w 33"/>
                  <a:gd name="T13" fmla="*/ 0 h 36"/>
                  <a:gd name="T14" fmla="*/ 33 w 33"/>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6">
                    <a:moveTo>
                      <a:pt x="33" y="0"/>
                    </a:moveTo>
                    <a:lnTo>
                      <a:pt x="31" y="34"/>
                    </a:lnTo>
                    <a:lnTo>
                      <a:pt x="31" y="36"/>
                    </a:lnTo>
                    <a:lnTo>
                      <a:pt x="0" y="34"/>
                    </a:lnTo>
                    <a:lnTo>
                      <a:pt x="0" y="34"/>
                    </a:lnTo>
                    <a:lnTo>
                      <a:pt x="0" y="34"/>
                    </a:lnTo>
                    <a:lnTo>
                      <a:pt x="0" y="0"/>
                    </a:lnTo>
                    <a:lnTo>
                      <a:pt x="3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57" name="Freeform 3321"/>
              <p:cNvSpPr>
                <a:spLocks/>
              </p:cNvSpPr>
              <p:nvPr/>
            </p:nvSpPr>
            <p:spPr bwMode="auto">
              <a:xfrm>
                <a:off x="3225" y="1851"/>
                <a:ext cx="32" cy="36"/>
              </a:xfrm>
              <a:custGeom>
                <a:avLst/>
                <a:gdLst>
                  <a:gd name="T0" fmla="*/ 32 w 32"/>
                  <a:gd name="T1" fmla="*/ 0 h 36"/>
                  <a:gd name="T2" fmla="*/ 31 w 32"/>
                  <a:gd name="T3" fmla="*/ 36 h 36"/>
                  <a:gd name="T4" fmla="*/ 27 w 32"/>
                  <a:gd name="T5" fmla="*/ 36 h 36"/>
                  <a:gd name="T6" fmla="*/ 27 w 32"/>
                  <a:gd name="T7" fmla="*/ 36 h 36"/>
                  <a:gd name="T8" fmla="*/ 26 w 32"/>
                  <a:gd name="T9" fmla="*/ 36 h 36"/>
                  <a:gd name="T10" fmla="*/ 24 w 32"/>
                  <a:gd name="T11" fmla="*/ 36 h 36"/>
                  <a:gd name="T12" fmla="*/ 17 w 32"/>
                  <a:gd name="T13" fmla="*/ 36 h 36"/>
                  <a:gd name="T14" fmla="*/ 15 w 32"/>
                  <a:gd name="T15" fmla="*/ 36 h 36"/>
                  <a:gd name="T16" fmla="*/ 15 w 32"/>
                  <a:gd name="T17" fmla="*/ 36 h 36"/>
                  <a:gd name="T18" fmla="*/ 14 w 32"/>
                  <a:gd name="T19" fmla="*/ 36 h 36"/>
                  <a:gd name="T20" fmla="*/ 14 w 32"/>
                  <a:gd name="T21" fmla="*/ 36 h 36"/>
                  <a:gd name="T22" fmla="*/ 14 w 32"/>
                  <a:gd name="T23" fmla="*/ 36 h 36"/>
                  <a:gd name="T24" fmla="*/ 12 w 32"/>
                  <a:gd name="T25" fmla="*/ 36 h 36"/>
                  <a:gd name="T26" fmla="*/ 10 w 32"/>
                  <a:gd name="T27" fmla="*/ 36 h 36"/>
                  <a:gd name="T28" fmla="*/ 9 w 32"/>
                  <a:gd name="T29" fmla="*/ 34 h 36"/>
                  <a:gd name="T30" fmla="*/ 7 w 32"/>
                  <a:gd name="T31" fmla="*/ 34 h 36"/>
                  <a:gd name="T32" fmla="*/ 5 w 32"/>
                  <a:gd name="T33" fmla="*/ 34 h 36"/>
                  <a:gd name="T34" fmla="*/ 4 w 32"/>
                  <a:gd name="T35" fmla="*/ 34 h 36"/>
                  <a:gd name="T36" fmla="*/ 0 w 32"/>
                  <a:gd name="T37" fmla="*/ 34 h 36"/>
                  <a:gd name="T38" fmla="*/ 0 w 32"/>
                  <a:gd name="T39" fmla="*/ 34 h 36"/>
                  <a:gd name="T40" fmla="*/ 0 w 32"/>
                  <a:gd name="T41" fmla="*/ 34 h 36"/>
                  <a:gd name="T42" fmla="*/ 2 w 32"/>
                  <a:gd name="T43" fmla="*/ 0 h 36"/>
                  <a:gd name="T44" fmla="*/ 32 w 32"/>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6">
                    <a:moveTo>
                      <a:pt x="32" y="0"/>
                    </a:moveTo>
                    <a:lnTo>
                      <a:pt x="31" y="36"/>
                    </a:lnTo>
                    <a:lnTo>
                      <a:pt x="27" y="36"/>
                    </a:lnTo>
                    <a:lnTo>
                      <a:pt x="27" y="36"/>
                    </a:lnTo>
                    <a:lnTo>
                      <a:pt x="26" y="36"/>
                    </a:lnTo>
                    <a:lnTo>
                      <a:pt x="24" y="36"/>
                    </a:lnTo>
                    <a:lnTo>
                      <a:pt x="17" y="36"/>
                    </a:lnTo>
                    <a:lnTo>
                      <a:pt x="15" y="36"/>
                    </a:lnTo>
                    <a:lnTo>
                      <a:pt x="15" y="36"/>
                    </a:lnTo>
                    <a:lnTo>
                      <a:pt x="14" y="36"/>
                    </a:lnTo>
                    <a:lnTo>
                      <a:pt x="14" y="36"/>
                    </a:lnTo>
                    <a:lnTo>
                      <a:pt x="14" y="36"/>
                    </a:lnTo>
                    <a:lnTo>
                      <a:pt x="12" y="36"/>
                    </a:lnTo>
                    <a:lnTo>
                      <a:pt x="10" y="36"/>
                    </a:lnTo>
                    <a:lnTo>
                      <a:pt x="9" y="34"/>
                    </a:lnTo>
                    <a:lnTo>
                      <a:pt x="7" y="34"/>
                    </a:lnTo>
                    <a:lnTo>
                      <a:pt x="5" y="34"/>
                    </a:lnTo>
                    <a:lnTo>
                      <a:pt x="4" y="34"/>
                    </a:lnTo>
                    <a:lnTo>
                      <a:pt x="0" y="34"/>
                    </a:lnTo>
                    <a:lnTo>
                      <a:pt x="0" y="34"/>
                    </a:lnTo>
                    <a:lnTo>
                      <a:pt x="0" y="34"/>
                    </a:lnTo>
                    <a:lnTo>
                      <a:pt x="2" y="0"/>
                    </a:lnTo>
                    <a:lnTo>
                      <a:pt x="3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58" name="Freeform 3322"/>
              <p:cNvSpPr>
                <a:spLocks/>
              </p:cNvSpPr>
              <p:nvPr/>
            </p:nvSpPr>
            <p:spPr bwMode="auto">
              <a:xfrm>
                <a:off x="3225" y="1851"/>
                <a:ext cx="32" cy="36"/>
              </a:xfrm>
              <a:custGeom>
                <a:avLst/>
                <a:gdLst>
                  <a:gd name="T0" fmla="*/ 32 w 32"/>
                  <a:gd name="T1" fmla="*/ 0 h 36"/>
                  <a:gd name="T2" fmla="*/ 31 w 32"/>
                  <a:gd name="T3" fmla="*/ 36 h 36"/>
                  <a:gd name="T4" fmla="*/ 27 w 32"/>
                  <a:gd name="T5" fmla="*/ 36 h 36"/>
                  <a:gd name="T6" fmla="*/ 27 w 32"/>
                  <a:gd name="T7" fmla="*/ 36 h 36"/>
                  <a:gd name="T8" fmla="*/ 26 w 32"/>
                  <a:gd name="T9" fmla="*/ 36 h 36"/>
                  <a:gd name="T10" fmla="*/ 24 w 32"/>
                  <a:gd name="T11" fmla="*/ 36 h 36"/>
                  <a:gd name="T12" fmla="*/ 17 w 32"/>
                  <a:gd name="T13" fmla="*/ 36 h 36"/>
                  <a:gd name="T14" fmla="*/ 15 w 32"/>
                  <a:gd name="T15" fmla="*/ 36 h 36"/>
                  <a:gd name="T16" fmla="*/ 15 w 32"/>
                  <a:gd name="T17" fmla="*/ 36 h 36"/>
                  <a:gd name="T18" fmla="*/ 14 w 32"/>
                  <a:gd name="T19" fmla="*/ 36 h 36"/>
                  <a:gd name="T20" fmla="*/ 14 w 32"/>
                  <a:gd name="T21" fmla="*/ 36 h 36"/>
                  <a:gd name="T22" fmla="*/ 14 w 32"/>
                  <a:gd name="T23" fmla="*/ 36 h 36"/>
                  <a:gd name="T24" fmla="*/ 12 w 32"/>
                  <a:gd name="T25" fmla="*/ 36 h 36"/>
                  <a:gd name="T26" fmla="*/ 10 w 32"/>
                  <a:gd name="T27" fmla="*/ 36 h 36"/>
                  <a:gd name="T28" fmla="*/ 9 w 32"/>
                  <a:gd name="T29" fmla="*/ 34 h 36"/>
                  <a:gd name="T30" fmla="*/ 7 w 32"/>
                  <a:gd name="T31" fmla="*/ 34 h 36"/>
                  <a:gd name="T32" fmla="*/ 5 w 32"/>
                  <a:gd name="T33" fmla="*/ 34 h 36"/>
                  <a:gd name="T34" fmla="*/ 4 w 32"/>
                  <a:gd name="T35" fmla="*/ 34 h 36"/>
                  <a:gd name="T36" fmla="*/ 0 w 32"/>
                  <a:gd name="T37" fmla="*/ 34 h 36"/>
                  <a:gd name="T38" fmla="*/ 0 w 32"/>
                  <a:gd name="T39" fmla="*/ 34 h 36"/>
                  <a:gd name="T40" fmla="*/ 0 w 32"/>
                  <a:gd name="T41" fmla="*/ 34 h 36"/>
                  <a:gd name="T42" fmla="*/ 2 w 32"/>
                  <a:gd name="T43" fmla="*/ 0 h 36"/>
                  <a:gd name="T44" fmla="*/ 32 w 32"/>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6">
                    <a:moveTo>
                      <a:pt x="32" y="0"/>
                    </a:moveTo>
                    <a:lnTo>
                      <a:pt x="31" y="36"/>
                    </a:lnTo>
                    <a:lnTo>
                      <a:pt x="27" y="36"/>
                    </a:lnTo>
                    <a:lnTo>
                      <a:pt x="27" y="36"/>
                    </a:lnTo>
                    <a:lnTo>
                      <a:pt x="26" y="36"/>
                    </a:lnTo>
                    <a:lnTo>
                      <a:pt x="24" y="36"/>
                    </a:lnTo>
                    <a:lnTo>
                      <a:pt x="17" y="36"/>
                    </a:lnTo>
                    <a:lnTo>
                      <a:pt x="15" y="36"/>
                    </a:lnTo>
                    <a:lnTo>
                      <a:pt x="15" y="36"/>
                    </a:lnTo>
                    <a:lnTo>
                      <a:pt x="14" y="36"/>
                    </a:lnTo>
                    <a:lnTo>
                      <a:pt x="14" y="36"/>
                    </a:lnTo>
                    <a:lnTo>
                      <a:pt x="14" y="36"/>
                    </a:lnTo>
                    <a:lnTo>
                      <a:pt x="12" y="36"/>
                    </a:lnTo>
                    <a:lnTo>
                      <a:pt x="10" y="36"/>
                    </a:lnTo>
                    <a:lnTo>
                      <a:pt x="9" y="34"/>
                    </a:lnTo>
                    <a:lnTo>
                      <a:pt x="7" y="34"/>
                    </a:lnTo>
                    <a:lnTo>
                      <a:pt x="5" y="34"/>
                    </a:lnTo>
                    <a:lnTo>
                      <a:pt x="4" y="34"/>
                    </a:lnTo>
                    <a:lnTo>
                      <a:pt x="0" y="34"/>
                    </a:lnTo>
                    <a:lnTo>
                      <a:pt x="0" y="34"/>
                    </a:lnTo>
                    <a:lnTo>
                      <a:pt x="0" y="34"/>
                    </a:lnTo>
                    <a:lnTo>
                      <a:pt x="2"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59" name="Freeform 3323"/>
              <p:cNvSpPr>
                <a:spLocks/>
              </p:cNvSpPr>
              <p:nvPr/>
            </p:nvSpPr>
            <p:spPr bwMode="auto">
              <a:xfrm>
                <a:off x="3118" y="1811"/>
                <a:ext cx="56" cy="37"/>
              </a:xfrm>
              <a:custGeom>
                <a:avLst/>
                <a:gdLst>
                  <a:gd name="T0" fmla="*/ 56 w 56"/>
                  <a:gd name="T1" fmla="*/ 3 h 37"/>
                  <a:gd name="T2" fmla="*/ 55 w 56"/>
                  <a:gd name="T3" fmla="*/ 28 h 37"/>
                  <a:gd name="T4" fmla="*/ 46 w 56"/>
                  <a:gd name="T5" fmla="*/ 28 h 37"/>
                  <a:gd name="T6" fmla="*/ 46 w 56"/>
                  <a:gd name="T7" fmla="*/ 37 h 37"/>
                  <a:gd name="T8" fmla="*/ 39 w 56"/>
                  <a:gd name="T9" fmla="*/ 37 h 37"/>
                  <a:gd name="T10" fmla="*/ 2 w 56"/>
                  <a:gd name="T11" fmla="*/ 35 h 37"/>
                  <a:gd name="T12" fmla="*/ 0 w 56"/>
                  <a:gd name="T13" fmla="*/ 35 h 37"/>
                  <a:gd name="T14" fmla="*/ 0 w 56"/>
                  <a:gd name="T15" fmla="*/ 35 h 37"/>
                  <a:gd name="T16" fmla="*/ 2 w 56"/>
                  <a:gd name="T17" fmla="*/ 1 h 37"/>
                  <a:gd name="T18" fmla="*/ 2 w 56"/>
                  <a:gd name="T19" fmla="*/ 0 h 37"/>
                  <a:gd name="T20" fmla="*/ 39 w 56"/>
                  <a:gd name="T21" fmla="*/ 1 h 37"/>
                  <a:gd name="T22" fmla="*/ 56 w 56"/>
                  <a:gd name="T23"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37">
                    <a:moveTo>
                      <a:pt x="56" y="3"/>
                    </a:moveTo>
                    <a:lnTo>
                      <a:pt x="55" y="28"/>
                    </a:lnTo>
                    <a:lnTo>
                      <a:pt x="46" y="28"/>
                    </a:lnTo>
                    <a:lnTo>
                      <a:pt x="46" y="37"/>
                    </a:lnTo>
                    <a:lnTo>
                      <a:pt x="39" y="37"/>
                    </a:lnTo>
                    <a:lnTo>
                      <a:pt x="2" y="35"/>
                    </a:lnTo>
                    <a:lnTo>
                      <a:pt x="0" y="35"/>
                    </a:lnTo>
                    <a:lnTo>
                      <a:pt x="0" y="35"/>
                    </a:lnTo>
                    <a:lnTo>
                      <a:pt x="2" y="1"/>
                    </a:lnTo>
                    <a:lnTo>
                      <a:pt x="2" y="0"/>
                    </a:lnTo>
                    <a:lnTo>
                      <a:pt x="39" y="1"/>
                    </a:lnTo>
                    <a:lnTo>
                      <a:pt x="56"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0" name="Freeform 3324"/>
              <p:cNvSpPr>
                <a:spLocks/>
              </p:cNvSpPr>
              <p:nvPr/>
            </p:nvSpPr>
            <p:spPr bwMode="auto">
              <a:xfrm>
                <a:off x="3118" y="1811"/>
                <a:ext cx="56" cy="37"/>
              </a:xfrm>
              <a:custGeom>
                <a:avLst/>
                <a:gdLst>
                  <a:gd name="T0" fmla="*/ 56 w 56"/>
                  <a:gd name="T1" fmla="*/ 3 h 37"/>
                  <a:gd name="T2" fmla="*/ 55 w 56"/>
                  <a:gd name="T3" fmla="*/ 28 h 37"/>
                  <a:gd name="T4" fmla="*/ 46 w 56"/>
                  <a:gd name="T5" fmla="*/ 28 h 37"/>
                  <a:gd name="T6" fmla="*/ 46 w 56"/>
                  <a:gd name="T7" fmla="*/ 37 h 37"/>
                  <a:gd name="T8" fmla="*/ 39 w 56"/>
                  <a:gd name="T9" fmla="*/ 37 h 37"/>
                  <a:gd name="T10" fmla="*/ 2 w 56"/>
                  <a:gd name="T11" fmla="*/ 35 h 37"/>
                  <a:gd name="T12" fmla="*/ 0 w 56"/>
                  <a:gd name="T13" fmla="*/ 35 h 37"/>
                  <a:gd name="T14" fmla="*/ 0 w 56"/>
                  <a:gd name="T15" fmla="*/ 35 h 37"/>
                  <a:gd name="T16" fmla="*/ 2 w 56"/>
                  <a:gd name="T17" fmla="*/ 1 h 37"/>
                  <a:gd name="T18" fmla="*/ 2 w 56"/>
                  <a:gd name="T19" fmla="*/ 0 h 37"/>
                  <a:gd name="T20" fmla="*/ 39 w 56"/>
                  <a:gd name="T21" fmla="*/ 1 h 37"/>
                  <a:gd name="T22" fmla="*/ 56 w 56"/>
                  <a:gd name="T23"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37">
                    <a:moveTo>
                      <a:pt x="56" y="3"/>
                    </a:moveTo>
                    <a:lnTo>
                      <a:pt x="55" y="28"/>
                    </a:lnTo>
                    <a:lnTo>
                      <a:pt x="46" y="28"/>
                    </a:lnTo>
                    <a:lnTo>
                      <a:pt x="46" y="37"/>
                    </a:lnTo>
                    <a:lnTo>
                      <a:pt x="39" y="37"/>
                    </a:lnTo>
                    <a:lnTo>
                      <a:pt x="2" y="35"/>
                    </a:lnTo>
                    <a:lnTo>
                      <a:pt x="0" y="35"/>
                    </a:lnTo>
                    <a:lnTo>
                      <a:pt x="0" y="35"/>
                    </a:lnTo>
                    <a:lnTo>
                      <a:pt x="2" y="1"/>
                    </a:lnTo>
                    <a:lnTo>
                      <a:pt x="2" y="0"/>
                    </a:lnTo>
                    <a:lnTo>
                      <a:pt x="39" y="1"/>
                    </a:lnTo>
                    <a:lnTo>
                      <a:pt x="5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61" name="Freeform 3325"/>
              <p:cNvSpPr>
                <a:spLocks/>
              </p:cNvSpPr>
              <p:nvPr/>
            </p:nvSpPr>
            <p:spPr bwMode="auto">
              <a:xfrm>
                <a:off x="3156" y="1848"/>
                <a:ext cx="40" cy="37"/>
              </a:xfrm>
              <a:custGeom>
                <a:avLst/>
                <a:gdLst>
                  <a:gd name="T0" fmla="*/ 8 w 40"/>
                  <a:gd name="T1" fmla="*/ 0 h 37"/>
                  <a:gd name="T2" fmla="*/ 39 w 40"/>
                  <a:gd name="T3" fmla="*/ 2 h 37"/>
                  <a:gd name="T4" fmla="*/ 40 w 40"/>
                  <a:gd name="T5" fmla="*/ 2 h 37"/>
                  <a:gd name="T6" fmla="*/ 40 w 40"/>
                  <a:gd name="T7" fmla="*/ 2 h 37"/>
                  <a:gd name="T8" fmla="*/ 39 w 40"/>
                  <a:gd name="T9" fmla="*/ 37 h 37"/>
                  <a:gd name="T10" fmla="*/ 39 w 40"/>
                  <a:gd name="T11" fmla="*/ 37 h 37"/>
                  <a:gd name="T12" fmla="*/ 32 w 40"/>
                  <a:gd name="T13" fmla="*/ 37 h 37"/>
                  <a:gd name="T14" fmla="*/ 32 w 40"/>
                  <a:gd name="T15" fmla="*/ 37 h 37"/>
                  <a:gd name="T16" fmla="*/ 30 w 40"/>
                  <a:gd name="T17" fmla="*/ 37 h 37"/>
                  <a:gd name="T18" fmla="*/ 30 w 40"/>
                  <a:gd name="T19" fmla="*/ 37 h 37"/>
                  <a:gd name="T20" fmla="*/ 30 w 40"/>
                  <a:gd name="T21" fmla="*/ 37 h 37"/>
                  <a:gd name="T22" fmla="*/ 29 w 40"/>
                  <a:gd name="T23" fmla="*/ 35 h 37"/>
                  <a:gd name="T24" fmla="*/ 29 w 40"/>
                  <a:gd name="T25" fmla="*/ 35 h 37"/>
                  <a:gd name="T26" fmla="*/ 27 w 40"/>
                  <a:gd name="T27" fmla="*/ 35 h 37"/>
                  <a:gd name="T28" fmla="*/ 20 w 40"/>
                  <a:gd name="T29" fmla="*/ 35 h 37"/>
                  <a:gd name="T30" fmla="*/ 18 w 40"/>
                  <a:gd name="T31" fmla="*/ 35 h 37"/>
                  <a:gd name="T32" fmla="*/ 17 w 40"/>
                  <a:gd name="T33" fmla="*/ 35 h 37"/>
                  <a:gd name="T34" fmla="*/ 17 w 40"/>
                  <a:gd name="T35" fmla="*/ 35 h 37"/>
                  <a:gd name="T36" fmla="*/ 15 w 40"/>
                  <a:gd name="T37" fmla="*/ 35 h 37"/>
                  <a:gd name="T38" fmla="*/ 13 w 40"/>
                  <a:gd name="T39" fmla="*/ 35 h 37"/>
                  <a:gd name="T40" fmla="*/ 1 w 40"/>
                  <a:gd name="T41" fmla="*/ 35 h 37"/>
                  <a:gd name="T42" fmla="*/ 1 w 40"/>
                  <a:gd name="T43" fmla="*/ 35 h 37"/>
                  <a:gd name="T44" fmla="*/ 0 w 40"/>
                  <a:gd name="T45" fmla="*/ 35 h 37"/>
                  <a:gd name="T46" fmla="*/ 0 w 40"/>
                  <a:gd name="T47" fmla="*/ 35 h 37"/>
                  <a:gd name="T48" fmla="*/ 0 w 40"/>
                  <a:gd name="T49" fmla="*/ 35 h 37"/>
                  <a:gd name="T50" fmla="*/ 0 w 40"/>
                  <a:gd name="T51" fmla="*/ 35 h 37"/>
                  <a:gd name="T52" fmla="*/ 1 w 40"/>
                  <a:gd name="T53" fmla="*/ 0 h 37"/>
                  <a:gd name="T54" fmla="*/ 8 w 40"/>
                  <a:gd name="T5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37">
                    <a:moveTo>
                      <a:pt x="8" y="0"/>
                    </a:moveTo>
                    <a:lnTo>
                      <a:pt x="39" y="2"/>
                    </a:lnTo>
                    <a:lnTo>
                      <a:pt x="40" y="2"/>
                    </a:lnTo>
                    <a:lnTo>
                      <a:pt x="40" y="2"/>
                    </a:lnTo>
                    <a:lnTo>
                      <a:pt x="39" y="37"/>
                    </a:lnTo>
                    <a:lnTo>
                      <a:pt x="39" y="37"/>
                    </a:lnTo>
                    <a:lnTo>
                      <a:pt x="32" y="37"/>
                    </a:lnTo>
                    <a:lnTo>
                      <a:pt x="32" y="37"/>
                    </a:lnTo>
                    <a:lnTo>
                      <a:pt x="30" y="37"/>
                    </a:lnTo>
                    <a:lnTo>
                      <a:pt x="30" y="37"/>
                    </a:lnTo>
                    <a:lnTo>
                      <a:pt x="30" y="37"/>
                    </a:lnTo>
                    <a:lnTo>
                      <a:pt x="29" y="35"/>
                    </a:lnTo>
                    <a:lnTo>
                      <a:pt x="29" y="35"/>
                    </a:lnTo>
                    <a:lnTo>
                      <a:pt x="27" y="35"/>
                    </a:lnTo>
                    <a:lnTo>
                      <a:pt x="20" y="35"/>
                    </a:lnTo>
                    <a:lnTo>
                      <a:pt x="18" y="35"/>
                    </a:lnTo>
                    <a:lnTo>
                      <a:pt x="17" y="35"/>
                    </a:lnTo>
                    <a:lnTo>
                      <a:pt x="17" y="35"/>
                    </a:lnTo>
                    <a:lnTo>
                      <a:pt x="15" y="35"/>
                    </a:lnTo>
                    <a:lnTo>
                      <a:pt x="13" y="35"/>
                    </a:lnTo>
                    <a:lnTo>
                      <a:pt x="1" y="35"/>
                    </a:lnTo>
                    <a:lnTo>
                      <a:pt x="1" y="35"/>
                    </a:lnTo>
                    <a:lnTo>
                      <a:pt x="0" y="35"/>
                    </a:lnTo>
                    <a:lnTo>
                      <a:pt x="0" y="35"/>
                    </a:lnTo>
                    <a:lnTo>
                      <a:pt x="0" y="35"/>
                    </a:lnTo>
                    <a:lnTo>
                      <a:pt x="0" y="35"/>
                    </a:lnTo>
                    <a:lnTo>
                      <a:pt x="1" y="0"/>
                    </a:lnTo>
                    <a:lnTo>
                      <a:pt x="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2" name="Freeform 3326"/>
              <p:cNvSpPr>
                <a:spLocks/>
              </p:cNvSpPr>
              <p:nvPr/>
            </p:nvSpPr>
            <p:spPr bwMode="auto">
              <a:xfrm>
                <a:off x="3156" y="1848"/>
                <a:ext cx="40" cy="37"/>
              </a:xfrm>
              <a:custGeom>
                <a:avLst/>
                <a:gdLst>
                  <a:gd name="T0" fmla="*/ 8 w 40"/>
                  <a:gd name="T1" fmla="*/ 0 h 37"/>
                  <a:gd name="T2" fmla="*/ 39 w 40"/>
                  <a:gd name="T3" fmla="*/ 2 h 37"/>
                  <a:gd name="T4" fmla="*/ 40 w 40"/>
                  <a:gd name="T5" fmla="*/ 2 h 37"/>
                  <a:gd name="T6" fmla="*/ 40 w 40"/>
                  <a:gd name="T7" fmla="*/ 2 h 37"/>
                  <a:gd name="T8" fmla="*/ 39 w 40"/>
                  <a:gd name="T9" fmla="*/ 37 h 37"/>
                  <a:gd name="T10" fmla="*/ 39 w 40"/>
                  <a:gd name="T11" fmla="*/ 37 h 37"/>
                  <a:gd name="T12" fmla="*/ 32 w 40"/>
                  <a:gd name="T13" fmla="*/ 37 h 37"/>
                  <a:gd name="T14" fmla="*/ 32 w 40"/>
                  <a:gd name="T15" fmla="*/ 37 h 37"/>
                  <a:gd name="T16" fmla="*/ 30 w 40"/>
                  <a:gd name="T17" fmla="*/ 37 h 37"/>
                  <a:gd name="T18" fmla="*/ 30 w 40"/>
                  <a:gd name="T19" fmla="*/ 37 h 37"/>
                  <a:gd name="T20" fmla="*/ 30 w 40"/>
                  <a:gd name="T21" fmla="*/ 37 h 37"/>
                  <a:gd name="T22" fmla="*/ 29 w 40"/>
                  <a:gd name="T23" fmla="*/ 35 h 37"/>
                  <a:gd name="T24" fmla="*/ 29 w 40"/>
                  <a:gd name="T25" fmla="*/ 35 h 37"/>
                  <a:gd name="T26" fmla="*/ 27 w 40"/>
                  <a:gd name="T27" fmla="*/ 35 h 37"/>
                  <a:gd name="T28" fmla="*/ 20 w 40"/>
                  <a:gd name="T29" fmla="*/ 35 h 37"/>
                  <a:gd name="T30" fmla="*/ 18 w 40"/>
                  <a:gd name="T31" fmla="*/ 35 h 37"/>
                  <a:gd name="T32" fmla="*/ 17 w 40"/>
                  <a:gd name="T33" fmla="*/ 35 h 37"/>
                  <a:gd name="T34" fmla="*/ 17 w 40"/>
                  <a:gd name="T35" fmla="*/ 35 h 37"/>
                  <a:gd name="T36" fmla="*/ 15 w 40"/>
                  <a:gd name="T37" fmla="*/ 35 h 37"/>
                  <a:gd name="T38" fmla="*/ 13 w 40"/>
                  <a:gd name="T39" fmla="*/ 35 h 37"/>
                  <a:gd name="T40" fmla="*/ 1 w 40"/>
                  <a:gd name="T41" fmla="*/ 35 h 37"/>
                  <a:gd name="T42" fmla="*/ 1 w 40"/>
                  <a:gd name="T43" fmla="*/ 35 h 37"/>
                  <a:gd name="T44" fmla="*/ 0 w 40"/>
                  <a:gd name="T45" fmla="*/ 35 h 37"/>
                  <a:gd name="T46" fmla="*/ 0 w 40"/>
                  <a:gd name="T47" fmla="*/ 35 h 37"/>
                  <a:gd name="T48" fmla="*/ 0 w 40"/>
                  <a:gd name="T49" fmla="*/ 35 h 37"/>
                  <a:gd name="T50" fmla="*/ 0 w 40"/>
                  <a:gd name="T51" fmla="*/ 35 h 37"/>
                  <a:gd name="T52" fmla="*/ 1 w 40"/>
                  <a:gd name="T53" fmla="*/ 0 h 37"/>
                  <a:gd name="T54" fmla="*/ 8 w 40"/>
                  <a:gd name="T5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37">
                    <a:moveTo>
                      <a:pt x="8" y="0"/>
                    </a:moveTo>
                    <a:lnTo>
                      <a:pt x="39" y="2"/>
                    </a:lnTo>
                    <a:lnTo>
                      <a:pt x="40" y="2"/>
                    </a:lnTo>
                    <a:lnTo>
                      <a:pt x="40" y="2"/>
                    </a:lnTo>
                    <a:lnTo>
                      <a:pt x="39" y="37"/>
                    </a:lnTo>
                    <a:lnTo>
                      <a:pt x="39" y="37"/>
                    </a:lnTo>
                    <a:lnTo>
                      <a:pt x="32" y="37"/>
                    </a:lnTo>
                    <a:lnTo>
                      <a:pt x="32" y="37"/>
                    </a:lnTo>
                    <a:lnTo>
                      <a:pt x="30" y="37"/>
                    </a:lnTo>
                    <a:lnTo>
                      <a:pt x="30" y="37"/>
                    </a:lnTo>
                    <a:lnTo>
                      <a:pt x="30" y="37"/>
                    </a:lnTo>
                    <a:lnTo>
                      <a:pt x="29" y="35"/>
                    </a:lnTo>
                    <a:lnTo>
                      <a:pt x="29" y="35"/>
                    </a:lnTo>
                    <a:lnTo>
                      <a:pt x="27" y="35"/>
                    </a:lnTo>
                    <a:lnTo>
                      <a:pt x="20" y="35"/>
                    </a:lnTo>
                    <a:lnTo>
                      <a:pt x="18" y="35"/>
                    </a:lnTo>
                    <a:lnTo>
                      <a:pt x="17" y="35"/>
                    </a:lnTo>
                    <a:lnTo>
                      <a:pt x="17" y="35"/>
                    </a:lnTo>
                    <a:lnTo>
                      <a:pt x="15" y="35"/>
                    </a:lnTo>
                    <a:lnTo>
                      <a:pt x="13" y="35"/>
                    </a:lnTo>
                    <a:lnTo>
                      <a:pt x="1" y="35"/>
                    </a:lnTo>
                    <a:lnTo>
                      <a:pt x="1" y="35"/>
                    </a:lnTo>
                    <a:lnTo>
                      <a:pt x="0" y="35"/>
                    </a:lnTo>
                    <a:lnTo>
                      <a:pt x="0" y="35"/>
                    </a:lnTo>
                    <a:lnTo>
                      <a:pt x="0" y="35"/>
                    </a:lnTo>
                    <a:lnTo>
                      <a:pt x="0" y="35"/>
                    </a:lnTo>
                    <a:lnTo>
                      <a:pt x="1" y="0"/>
                    </a:lnTo>
                    <a:lnTo>
                      <a:pt x="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63" name="Freeform 3327"/>
              <p:cNvSpPr>
                <a:spLocks/>
              </p:cNvSpPr>
              <p:nvPr/>
            </p:nvSpPr>
            <p:spPr bwMode="auto">
              <a:xfrm>
                <a:off x="3379" y="1836"/>
                <a:ext cx="32" cy="54"/>
              </a:xfrm>
              <a:custGeom>
                <a:avLst/>
                <a:gdLst>
                  <a:gd name="T0" fmla="*/ 32 w 32"/>
                  <a:gd name="T1" fmla="*/ 27 h 54"/>
                  <a:gd name="T2" fmla="*/ 31 w 32"/>
                  <a:gd name="T3" fmla="*/ 54 h 54"/>
                  <a:gd name="T4" fmla="*/ 31 w 32"/>
                  <a:gd name="T5" fmla="*/ 54 h 54"/>
                  <a:gd name="T6" fmla="*/ 31 w 32"/>
                  <a:gd name="T7" fmla="*/ 54 h 54"/>
                  <a:gd name="T8" fmla="*/ 27 w 32"/>
                  <a:gd name="T9" fmla="*/ 53 h 54"/>
                  <a:gd name="T10" fmla="*/ 26 w 32"/>
                  <a:gd name="T11" fmla="*/ 53 h 54"/>
                  <a:gd name="T12" fmla="*/ 26 w 32"/>
                  <a:gd name="T13" fmla="*/ 53 h 54"/>
                  <a:gd name="T14" fmla="*/ 24 w 32"/>
                  <a:gd name="T15" fmla="*/ 53 h 54"/>
                  <a:gd name="T16" fmla="*/ 24 w 32"/>
                  <a:gd name="T17" fmla="*/ 53 h 54"/>
                  <a:gd name="T18" fmla="*/ 22 w 32"/>
                  <a:gd name="T19" fmla="*/ 53 h 54"/>
                  <a:gd name="T20" fmla="*/ 22 w 32"/>
                  <a:gd name="T21" fmla="*/ 53 h 54"/>
                  <a:gd name="T22" fmla="*/ 21 w 32"/>
                  <a:gd name="T23" fmla="*/ 53 h 54"/>
                  <a:gd name="T24" fmla="*/ 9 w 32"/>
                  <a:gd name="T25" fmla="*/ 53 h 54"/>
                  <a:gd name="T26" fmla="*/ 4 w 32"/>
                  <a:gd name="T27" fmla="*/ 53 h 54"/>
                  <a:gd name="T28" fmla="*/ 4 w 32"/>
                  <a:gd name="T29" fmla="*/ 53 h 54"/>
                  <a:gd name="T30" fmla="*/ 4 w 32"/>
                  <a:gd name="T31" fmla="*/ 53 h 54"/>
                  <a:gd name="T32" fmla="*/ 4 w 32"/>
                  <a:gd name="T33" fmla="*/ 53 h 54"/>
                  <a:gd name="T34" fmla="*/ 0 w 32"/>
                  <a:gd name="T35" fmla="*/ 53 h 54"/>
                  <a:gd name="T36" fmla="*/ 0 w 32"/>
                  <a:gd name="T37" fmla="*/ 53 h 54"/>
                  <a:gd name="T38" fmla="*/ 0 w 32"/>
                  <a:gd name="T39" fmla="*/ 19 h 54"/>
                  <a:gd name="T40" fmla="*/ 0 w 32"/>
                  <a:gd name="T41" fmla="*/ 19 h 54"/>
                  <a:gd name="T42" fmla="*/ 2 w 32"/>
                  <a:gd name="T43" fmla="*/ 19 h 54"/>
                  <a:gd name="T44" fmla="*/ 2 w 32"/>
                  <a:gd name="T45" fmla="*/ 0 h 54"/>
                  <a:gd name="T46" fmla="*/ 32 w 32"/>
                  <a:gd name="T47" fmla="*/ 2 h 54"/>
                  <a:gd name="T48" fmla="*/ 32 w 32"/>
                  <a:gd name="T4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54">
                    <a:moveTo>
                      <a:pt x="32" y="27"/>
                    </a:moveTo>
                    <a:lnTo>
                      <a:pt x="31" y="54"/>
                    </a:lnTo>
                    <a:lnTo>
                      <a:pt x="31" y="54"/>
                    </a:lnTo>
                    <a:lnTo>
                      <a:pt x="31" y="54"/>
                    </a:lnTo>
                    <a:lnTo>
                      <a:pt x="27" y="53"/>
                    </a:lnTo>
                    <a:lnTo>
                      <a:pt x="26" y="53"/>
                    </a:lnTo>
                    <a:lnTo>
                      <a:pt x="26" y="53"/>
                    </a:lnTo>
                    <a:lnTo>
                      <a:pt x="24" y="53"/>
                    </a:lnTo>
                    <a:lnTo>
                      <a:pt x="24" y="53"/>
                    </a:lnTo>
                    <a:lnTo>
                      <a:pt x="22" y="53"/>
                    </a:lnTo>
                    <a:lnTo>
                      <a:pt x="22" y="53"/>
                    </a:lnTo>
                    <a:lnTo>
                      <a:pt x="21" y="53"/>
                    </a:lnTo>
                    <a:lnTo>
                      <a:pt x="9" y="53"/>
                    </a:lnTo>
                    <a:lnTo>
                      <a:pt x="4" y="53"/>
                    </a:lnTo>
                    <a:lnTo>
                      <a:pt x="4" y="53"/>
                    </a:lnTo>
                    <a:lnTo>
                      <a:pt x="4" y="53"/>
                    </a:lnTo>
                    <a:lnTo>
                      <a:pt x="4" y="53"/>
                    </a:lnTo>
                    <a:lnTo>
                      <a:pt x="0" y="53"/>
                    </a:lnTo>
                    <a:lnTo>
                      <a:pt x="0" y="53"/>
                    </a:lnTo>
                    <a:lnTo>
                      <a:pt x="0" y="19"/>
                    </a:lnTo>
                    <a:lnTo>
                      <a:pt x="0" y="19"/>
                    </a:lnTo>
                    <a:lnTo>
                      <a:pt x="2" y="19"/>
                    </a:lnTo>
                    <a:lnTo>
                      <a:pt x="2" y="0"/>
                    </a:lnTo>
                    <a:lnTo>
                      <a:pt x="32" y="2"/>
                    </a:lnTo>
                    <a:lnTo>
                      <a:pt x="32"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4" name="Freeform 3328"/>
              <p:cNvSpPr>
                <a:spLocks/>
              </p:cNvSpPr>
              <p:nvPr/>
            </p:nvSpPr>
            <p:spPr bwMode="auto">
              <a:xfrm>
                <a:off x="3379" y="1836"/>
                <a:ext cx="32" cy="54"/>
              </a:xfrm>
              <a:custGeom>
                <a:avLst/>
                <a:gdLst>
                  <a:gd name="T0" fmla="*/ 32 w 32"/>
                  <a:gd name="T1" fmla="*/ 27 h 54"/>
                  <a:gd name="T2" fmla="*/ 31 w 32"/>
                  <a:gd name="T3" fmla="*/ 54 h 54"/>
                  <a:gd name="T4" fmla="*/ 31 w 32"/>
                  <a:gd name="T5" fmla="*/ 54 h 54"/>
                  <a:gd name="T6" fmla="*/ 31 w 32"/>
                  <a:gd name="T7" fmla="*/ 54 h 54"/>
                  <a:gd name="T8" fmla="*/ 27 w 32"/>
                  <a:gd name="T9" fmla="*/ 53 h 54"/>
                  <a:gd name="T10" fmla="*/ 26 w 32"/>
                  <a:gd name="T11" fmla="*/ 53 h 54"/>
                  <a:gd name="T12" fmla="*/ 26 w 32"/>
                  <a:gd name="T13" fmla="*/ 53 h 54"/>
                  <a:gd name="T14" fmla="*/ 24 w 32"/>
                  <a:gd name="T15" fmla="*/ 53 h 54"/>
                  <a:gd name="T16" fmla="*/ 24 w 32"/>
                  <a:gd name="T17" fmla="*/ 53 h 54"/>
                  <a:gd name="T18" fmla="*/ 22 w 32"/>
                  <a:gd name="T19" fmla="*/ 53 h 54"/>
                  <a:gd name="T20" fmla="*/ 22 w 32"/>
                  <a:gd name="T21" fmla="*/ 53 h 54"/>
                  <a:gd name="T22" fmla="*/ 21 w 32"/>
                  <a:gd name="T23" fmla="*/ 53 h 54"/>
                  <a:gd name="T24" fmla="*/ 9 w 32"/>
                  <a:gd name="T25" fmla="*/ 53 h 54"/>
                  <a:gd name="T26" fmla="*/ 4 w 32"/>
                  <a:gd name="T27" fmla="*/ 53 h 54"/>
                  <a:gd name="T28" fmla="*/ 4 w 32"/>
                  <a:gd name="T29" fmla="*/ 53 h 54"/>
                  <a:gd name="T30" fmla="*/ 4 w 32"/>
                  <a:gd name="T31" fmla="*/ 53 h 54"/>
                  <a:gd name="T32" fmla="*/ 4 w 32"/>
                  <a:gd name="T33" fmla="*/ 53 h 54"/>
                  <a:gd name="T34" fmla="*/ 0 w 32"/>
                  <a:gd name="T35" fmla="*/ 53 h 54"/>
                  <a:gd name="T36" fmla="*/ 0 w 32"/>
                  <a:gd name="T37" fmla="*/ 53 h 54"/>
                  <a:gd name="T38" fmla="*/ 0 w 32"/>
                  <a:gd name="T39" fmla="*/ 19 h 54"/>
                  <a:gd name="T40" fmla="*/ 0 w 32"/>
                  <a:gd name="T41" fmla="*/ 19 h 54"/>
                  <a:gd name="T42" fmla="*/ 2 w 32"/>
                  <a:gd name="T43" fmla="*/ 19 h 54"/>
                  <a:gd name="T44" fmla="*/ 2 w 32"/>
                  <a:gd name="T45" fmla="*/ 0 h 54"/>
                  <a:gd name="T46" fmla="*/ 32 w 32"/>
                  <a:gd name="T47" fmla="*/ 2 h 54"/>
                  <a:gd name="T48" fmla="*/ 32 w 32"/>
                  <a:gd name="T4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54">
                    <a:moveTo>
                      <a:pt x="32" y="27"/>
                    </a:moveTo>
                    <a:lnTo>
                      <a:pt x="31" y="54"/>
                    </a:lnTo>
                    <a:lnTo>
                      <a:pt x="31" y="54"/>
                    </a:lnTo>
                    <a:lnTo>
                      <a:pt x="31" y="54"/>
                    </a:lnTo>
                    <a:lnTo>
                      <a:pt x="27" y="53"/>
                    </a:lnTo>
                    <a:lnTo>
                      <a:pt x="26" y="53"/>
                    </a:lnTo>
                    <a:lnTo>
                      <a:pt x="26" y="53"/>
                    </a:lnTo>
                    <a:lnTo>
                      <a:pt x="24" y="53"/>
                    </a:lnTo>
                    <a:lnTo>
                      <a:pt x="24" y="53"/>
                    </a:lnTo>
                    <a:lnTo>
                      <a:pt x="22" y="53"/>
                    </a:lnTo>
                    <a:lnTo>
                      <a:pt x="22" y="53"/>
                    </a:lnTo>
                    <a:lnTo>
                      <a:pt x="21" y="53"/>
                    </a:lnTo>
                    <a:lnTo>
                      <a:pt x="9" y="53"/>
                    </a:lnTo>
                    <a:lnTo>
                      <a:pt x="4" y="53"/>
                    </a:lnTo>
                    <a:lnTo>
                      <a:pt x="4" y="53"/>
                    </a:lnTo>
                    <a:lnTo>
                      <a:pt x="4" y="53"/>
                    </a:lnTo>
                    <a:lnTo>
                      <a:pt x="4" y="53"/>
                    </a:lnTo>
                    <a:lnTo>
                      <a:pt x="0" y="53"/>
                    </a:lnTo>
                    <a:lnTo>
                      <a:pt x="0" y="53"/>
                    </a:lnTo>
                    <a:lnTo>
                      <a:pt x="0" y="19"/>
                    </a:lnTo>
                    <a:lnTo>
                      <a:pt x="0" y="19"/>
                    </a:lnTo>
                    <a:lnTo>
                      <a:pt x="2" y="19"/>
                    </a:lnTo>
                    <a:lnTo>
                      <a:pt x="2" y="0"/>
                    </a:lnTo>
                    <a:lnTo>
                      <a:pt x="32" y="2"/>
                    </a:lnTo>
                    <a:lnTo>
                      <a:pt x="32"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65" name="Freeform 3329"/>
              <p:cNvSpPr>
                <a:spLocks/>
              </p:cNvSpPr>
              <p:nvPr/>
            </p:nvSpPr>
            <p:spPr bwMode="auto">
              <a:xfrm>
                <a:off x="3000" y="1673"/>
                <a:ext cx="46" cy="82"/>
              </a:xfrm>
              <a:custGeom>
                <a:avLst/>
                <a:gdLst>
                  <a:gd name="T0" fmla="*/ 42 w 46"/>
                  <a:gd name="T1" fmla="*/ 2 h 82"/>
                  <a:gd name="T2" fmla="*/ 39 w 46"/>
                  <a:gd name="T3" fmla="*/ 29 h 82"/>
                  <a:gd name="T4" fmla="*/ 46 w 46"/>
                  <a:gd name="T5" fmla="*/ 29 h 82"/>
                  <a:gd name="T6" fmla="*/ 42 w 46"/>
                  <a:gd name="T7" fmla="*/ 65 h 82"/>
                  <a:gd name="T8" fmla="*/ 39 w 46"/>
                  <a:gd name="T9" fmla="*/ 63 h 82"/>
                  <a:gd name="T10" fmla="*/ 37 w 46"/>
                  <a:gd name="T11" fmla="*/ 82 h 82"/>
                  <a:gd name="T12" fmla="*/ 0 w 46"/>
                  <a:gd name="T13" fmla="*/ 78 h 82"/>
                  <a:gd name="T14" fmla="*/ 2 w 46"/>
                  <a:gd name="T15" fmla="*/ 61 h 82"/>
                  <a:gd name="T16" fmla="*/ 0 w 46"/>
                  <a:gd name="T17" fmla="*/ 56 h 82"/>
                  <a:gd name="T18" fmla="*/ 2 w 46"/>
                  <a:gd name="T19" fmla="*/ 26 h 82"/>
                  <a:gd name="T20" fmla="*/ 0 w 46"/>
                  <a:gd name="T21" fmla="*/ 26 h 82"/>
                  <a:gd name="T22" fmla="*/ 2 w 46"/>
                  <a:gd name="T23" fmla="*/ 0 h 82"/>
                  <a:gd name="T24" fmla="*/ 42 w 46"/>
                  <a:gd name="T25"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82">
                    <a:moveTo>
                      <a:pt x="42" y="2"/>
                    </a:moveTo>
                    <a:lnTo>
                      <a:pt x="39" y="29"/>
                    </a:lnTo>
                    <a:lnTo>
                      <a:pt x="46" y="29"/>
                    </a:lnTo>
                    <a:lnTo>
                      <a:pt x="42" y="65"/>
                    </a:lnTo>
                    <a:lnTo>
                      <a:pt x="39" y="63"/>
                    </a:lnTo>
                    <a:lnTo>
                      <a:pt x="37" y="82"/>
                    </a:lnTo>
                    <a:lnTo>
                      <a:pt x="0" y="78"/>
                    </a:lnTo>
                    <a:lnTo>
                      <a:pt x="2" y="61"/>
                    </a:lnTo>
                    <a:lnTo>
                      <a:pt x="0" y="56"/>
                    </a:lnTo>
                    <a:lnTo>
                      <a:pt x="2" y="26"/>
                    </a:lnTo>
                    <a:lnTo>
                      <a:pt x="0" y="26"/>
                    </a:lnTo>
                    <a:lnTo>
                      <a:pt x="2" y="0"/>
                    </a:lnTo>
                    <a:lnTo>
                      <a:pt x="4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6" name="Freeform 3330"/>
              <p:cNvSpPr>
                <a:spLocks/>
              </p:cNvSpPr>
              <p:nvPr/>
            </p:nvSpPr>
            <p:spPr bwMode="auto">
              <a:xfrm>
                <a:off x="3000" y="1673"/>
                <a:ext cx="46" cy="82"/>
              </a:xfrm>
              <a:custGeom>
                <a:avLst/>
                <a:gdLst>
                  <a:gd name="T0" fmla="*/ 42 w 46"/>
                  <a:gd name="T1" fmla="*/ 2 h 82"/>
                  <a:gd name="T2" fmla="*/ 39 w 46"/>
                  <a:gd name="T3" fmla="*/ 29 h 82"/>
                  <a:gd name="T4" fmla="*/ 46 w 46"/>
                  <a:gd name="T5" fmla="*/ 29 h 82"/>
                  <a:gd name="T6" fmla="*/ 42 w 46"/>
                  <a:gd name="T7" fmla="*/ 65 h 82"/>
                  <a:gd name="T8" fmla="*/ 39 w 46"/>
                  <a:gd name="T9" fmla="*/ 63 h 82"/>
                  <a:gd name="T10" fmla="*/ 37 w 46"/>
                  <a:gd name="T11" fmla="*/ 82 h 82"/>
                  <a:gd name="T12" fmla="*/ 0 w 46"/>
                  <a:gd name="T13" fmla="*/ 78 h 82"/>
                  <a:gd name="T14" fmla="*/ 2 w 46"/>
                  <a:gd name="T15" fmla="*/ 61 h 82"/>
                  <a:gd name="T16" fmla="*/ 0 w 46"/>
                  <a:gd name="T17" fmla="*/ 56 h 82"/>
                  <a:gd name="T18" fmla="*/ 2 w 46"/>
                  <a:gd name="T19" fmla="*/ 26 h 82"/>
                  <a:gd name="T20" fmla="*/ 0 w 46"/>
                  <a:gd name="T21" fmla="*/ 26 h 82"/>
                  <a:gd name="T22" fmla="*/ 2 w 46"/>
                  <a:gd name="T23" fmla="*/ 0 h 82"/>
                  <a:gd name="T24" fmla="*/ 42 w 46"/>
                  <a:gd name="T25"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82">
                    <a:moveTo>
                      <a:pt x="42" y="2"/>
                    </a:moveTo>
                    <a:lnTo>
                      <a:pt x="39" y="29"/>
                    </a:lnTo>
                    <a:lnTo>
                      <a:pt x="46" y="29"/>
                    </a:lnTo>
                    <a:lnTo>
                      <a:pt x="42" y="65"/>
                    </a:lnTo>
                    <a:lnTo>
                      <a:pt x="39" y="63"/>
                    </a:lnTo>
                    <a:lnTo>
                      <a:pt x="37" y="82"/>
                    </a:lnTo>
                    <a:lnTo>
                      <a:pt x="0" y="78"/>
                    </a:lnTo>
                    <a:lnTo>
                      <a:pt x="2" y="61"/>
                    </a:lnTo>
                    <a:lnTo>
                      <a:pt x="0" y="56"/>
                    </a:lnTo>
                    <a:lnTo>
                      <a:pt x="2" y="26"/>
                    </a:lnTo>
                    <a:lnTo>
                      <a:pt x="0" y="26"/>
                    </a:lnTo>
                    <a:lnTo>
                      <a:pt x="2" y="0"/>
                    </a:lnTo>
                    <a:lnTo>
                      <a:pt x="4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67" name="Freeform 3331"/>
              <p:cNvSpPr>
                <a:spLocks/>
              </p:cNvSpPr>
              <p:nvPr/>
            </p:nvSpPr>
            <p:spPr bwMode="auto">
              <a:xfrm>
                <a:off x="3229" y="1677"/>
                <a:ext cx="32" cy="35"/>
              </a:xfrm>
              <a:custGeom>
                <a:avLst/>
                <a:gdLst>
                  <a:gd name="T0" fmla="*/ 32 w 32"/>
                  <a:gd name="T1" fmla="*/ 0 h 35"/>
                  <a:gd name="T2" fmla="*/ 30 w 32"/>
                  <a:gd name="T3" fmla="*/ 35 h 35"/>
                  <a:gd name="T4" fmla="*/ 0 w 32"/>
                  <a:gd name="T5" fmla="*/ 35 h 35"/>
                  <a:gd name="T6" fmla="*/ 0 w 32"/>
                  <a:gd name="T7" fmla="*/ 35 h 35"/>
                  <a:gd name="T8" fmla="*/ 0 w 32"/>
                  <a:gd name="T9" fmla="*/ 34 h 35"/>
                  <a:gd name="T10" fmla="*/ 1 w 32"/>
                  <a:gd name="T11" fmla="*/ 0 h 35"/>
                  <a:gd name="T12" fmla="*/ 32 w 3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2" h="35">
                    <a:moveTo>
                      <a:pt x="32" y="0"/>
                    </a:moveTo>
                    <a:lnTo>
                      <a:pt x="30" y="35"/>
                    </a:lnTo>
                    <a:lnTo>
                      <a:pt x="0" y="35"/>
                    </a:lnTo>
                    <a:lnTo>
                      <a:pt x="0" y="35"/>
                    </a:lnTo>
                    <a:lnTo>
                      <a:pt x="0" y="34"/>
                    </a:lnTo>
                    <a:lnTo>
                      <a:pt x="1" y="0"/>
                    </a:lnTo>
                    <a:lnTo>
                      <a:pt x="3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8" name="Freeform 3332"/>
              <p:cNvSpPr>
                <a:spLocks/>
              </p:cNvSpPr>
              <p:nvPr/>
            </p:nvSpPr>
            <p:spPr bwMode="auto">
              <a:xfrm>
                <a:off x="3229" y="1677"/>
                <a:ext cx="32" cy="35"/>
              </a:xfrm>
              <a:custGeom>
                <a:avLst/>
                <a:gdLst>
                  <a:gd name="T0" fmla="*/ 32 w 32"/>
                  <a:gd name="T1" fmla="*/ 0 h 35"/>
                  <a:gd name="T2" fmla="*/ 30 w 32"/>
                  <a:gd name="T3" fmla="*/ 35 h 35"/>
                  <a:gd name="T4" fmla="*/ 0 w 32"/>
                  <a:gd name="T5" fmla="*/ 35 h 35"/>
                  <a:gd name="T6" fmla="*/ 0 w 32"/>
                  <a:gd name="T7" fmla="*/ 35 h 35"/>
                  <a:gd name="T8" fmla="*/ 0 w 32"/>
                  <a:gd name="T9" fmla="*/ 34 h 35"/>
                  <a:gd name="T10" fmla="*/ 1 w 32"/>
                  <a:gd name="T11" fmla="*/ 0 h 35"/>
                  <a:gd name="T12" fmla="*/ 32 w 3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2" h="35">
                    <a:moveTo>
                      <a:pt x="32" y="0"/>
                    </a:moveTo>
                    <a:lnTo>
                      <a:pt x="30" y="35"/>
                    </a:lnTo>
                    <a:lnTo>
                      <a:pt x="0" y="35"/>
                    </a:lnTo>
                    <a:lnTo>
                      <a:pt x="0" y="35"/>
                    </a:lnTo>
                    <a:lnTo>
                      <a:pt x="0" y="34"/>
                    </a:lnTo>
                    <a:lnTo>
                      <a:pt x="1"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69" name="Freeform 3333"/>
              <p:cNvSpPr>
                <a:spLocks/>
              </p:cNvSpPr>
              <p:nvPr/>
            </p:nvSpPr>
            <p:spPr bwMode="auto">
              <a:xfrm>
                <a:off x="3164" y="1814"/>
                <a:ext cx="32" cy="36"/>
              </a:xfrm>
              <a:custGeom>
                <a:avLst/>
                <a:gdLst>
                  <a:gd name="T0" fmla="*/ 32 w 32"/>
                  <a:gd name="T1" fmla="*/ 2 h 36"/>
                  <a:gd name="T2" fmla="*/ 31 w 32"/>
                  <a:gd name="T3" fmla="*/ 36 h 36"/>
                  <a:gd name="T4" fmla="*/ 0 w 32"/>
                  <a:gd name="T5" fmla="*/ 34 h 36"/>
                  <a:gd name="T6" fmla="*/ 0 w 32"/>
                  <a:gd name="T7" fmla="*/ 25 h 36"/>
                  <a:gd name="T8" fmla="*/ 9 w 32"/>
                  <a:gd name="T9" fmla="*/ 25 h 36"/>
                  <a:gd name="T10" fmla="*/ 10 w 32"/>
                  <a:gd name="T11" fmla="*/ 0 h 36"/>
                  <a:gd name="T12" fmla="*/ 32 w 32"/>
                  <a:gd name="T13" fmla="*/ 2 h 36"/>
                  <a:gd name="T14" fmla="*/ 32 w 32"/>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32" y="2"/>
                    </a:moveTo>
                    <a:lnTo>
                      <a:pt x="31" y="36"/>
                    </a:lnTo>
                    <a:lnTo>
                      <a:pt x="0" y="34"/>
                    </a:lnTo>
                    <a:lnTo>
                      <a:pt x="0" y="25"/>
                    </a:lnTo>
                    <a:lnTo>
                      <a:pt x="9" y="25"/>
                    </a:lnTo>
                    <a:lnTo>
                      <a:pt x="10" y="0"/>
                    </a:lnTo>
                    <a:lnTo>
                      <a:pt x="32" y="2"/>
                    </a:lnTo>
                    <a:lnTo>
                      <a:pt x="32"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70" name="Freeform 3334"/>
              <p:cNvSpPr>
                <a:spLocks/>
              </p:cNvSpPr>
              <p:nvPr/>
            </p:nvSpPr>
            <p:spPr bwMode="auto">
              <a:xfrm>
                <a:off x="3164" y="1814"/>
                <a:ext cx="32" cy="36"/>
              </a:xfrm>
              <a:custGeom>
                <a:avLst/>
                <a:gdLst>
                  <a:gd name="T0" fmla="*/ 32 w 32"/>
                  <a:gd name="T1" fmla="*/ 2 h 36"/>
                  <a:gd name="T2" fmla="*/ 31 w 32"/>
                  <a:gd name="T3" fmla="*/ 36 h 36"/>
                  <a:gd name="T4" fmla="*/ 0 w 32"/>
                  <a:gd name="T5" fmla="*/ 34 h 36"/>
                  <a:gd name="T6" fmla="*/ 0 w 32"/>
                  <a:gd name="T7" fmla="*/ 25 h 36"/>
                  <a:gd name="T8" fmla="*/ 9 w 32"/>
                  <a:gd name="T9" fmla="*/ 25 h 36"/>
                  <a:gd name="T10" fmla="*/ 10 w 32"/>
                  <a:gd name="T11" fmla="*/ 0 h 36"/>
                  <a:gd name="T12" fmla="*/ 32 w 32"/>
                  <a:gd name="T13" fmla="*/ 2 h 36"/>
                  <a:gd name="T14" fmla="*/ 32 w 32"/>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32" y="2"/>
                    </a:moveTo>
                    <a:lnTo>
                      <a:pt x="31" y="36"/>
                    </a:lnTo>
                    <a:lnTo>
                      <a:pt x="0" y="34"/>
                    </a:lnTo>
                    <a:lnTo>
                      <a:pt x="0" y="25"/>
                    </a:lnTo>
                    <a:lnTo>
                      <a:pt x="9" y="25"/>
                    </a:lnTo>
                    <a:lnTo>
                      <a:pt x="10" y="0"/>
                    </a:lnTo>
                    <a:lnTo>
                      <a:pt x="32" y="2"/>
                    </a:lnTo>
                    <a:lnTo>
                      <a:pt x="3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71" name="Freeform 3335"/>
              <p:cNvSpPr>
                <a:spLocks/>
              </p:cNvSpPr>
              <p:nvPr/>
            </p:nvSpPr>
            <p:spPr bwMode="auto">
              <a:xfrm>
                <a:off x="3039" y="1667"/>
                <a:ext cx="46" cy="37"/>
              </a:xfrm>
              <a:custGeom>
                <a:avLst/>
                <a:gdLst>
                  <a:gd name="T0" fmla="*/ 46 w 46"/>
                  <a:gd name="T1" fmla="*/ 3 h 37"/>
                  <a:gd name="T2" fmla="*/ 44 w 46"/>
                  <a:gd name="T3" fmla="*/ 37 h 37"/>
                  <a:gd name="T4" fmla="*/ 7 w 46"/>
                  <a:gd name="T5" fmla="*/ 35 h 37"/>
                  <a:gd name="T6" fmla="*/ 0 w 46"/>
                  <a:gd name="T7" fmla="*/ 35 h 37"/>
                  <a:gd name="T8" fmla="*/ 3 w 46"/>
                  <a:gd name="T9" fmla="*/ 8 h 37"/>
                  <a:gd name="T10" fmla="*/ 7 w 46"/>
                  <a:gd name="T11" fmla="*/ 8 h 37"/>
                  <a:gd name="T12" fmla="*/ 7 w 46"/>
                  <a:gd name="T13" fmla="*/ 0 h 37"/>
                  <a:gd name="T14" fmla="*/ 46 w 46"/>
                  <a:gd name="T15" fmla="*/ 3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46" y="3"/>
                    </a:moveTo>
                    <a:lnTo>
                      <a:pt x="44" y="37"/>
                    </a:lnTo>
                    <a:lnTo>
                      <a:pt x="7" y="35"/>
                    </a:lnTo>
                    <a:lnTo>
                      <a:pt x="0" y="35"/>
                    </a:lnTo>
                    <a:lnTo>
                      <a:pt x="3" y="8"/>
                    </a:lnTo>
                    <a:lnTo>
                      <a:pt x="7" y="8"/>
                    </a:lnTo>
                    <a:lnTo>
                      <a:pt x="7" y="0"/>
                    </a:lnTo>
                    <a:lnTo>
                      <a:pt x="46"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72" name="Freeform 3336"/>
              <p:cNvSpPr>
                <a:spLocks/>
              </p:cNvSpPr>
              <p:nvPr/>
            </p:nvSpPr>
            <p:spPr bwMode="auto">
              <a:xfrm>
                <a:off x="3039" y="1667"/>
                <a:ext cx="46" cy="37"/>
              </a:xfrm>
              <a:custGeom>
                <a:avLst/>
                <a:gdLst>
                  <a:gd name="T0" fmla="*/ 46 w 46"/>
                  <a:gd name="T1" fmla="*/ 3 h 37"/>
                  <a:gd name="T2" fmla="*/ 44 w 46"/>
                  <a:gd name="T3" fmla="*/ 37 h 37"/>
                  <a:gd name="T4" fmla="*/ 7 w 46"/>
                  <a:gd name="T5" fmla="*/ 35 h 37"/>
                  <a:gd name="T6" fmla="*/ 0 w 46"/>
                  <a:gd name="T7" fmla="*/ 35 h 37"/>
                  <a:gd name="T8" fmla="*/ 3 w 46"/>
                  <a:gd name="T9" fmla="*/ 8 h 37"/>
                  <a:gd name="T10" fmla="*/ 7 w 46"/>
                  <a:gd name="T11" fmla="*/ 8 h 37"/>
                  <a:gd name="T12" fmla="*/ 7 w 46"/>
                  <a:gd name="T13" fmla="*/ 0 h 37"/>
                  <a:gd name="T14" fmla="*/ 46 w 46"/>
                  <a:gd name="T15" fmla="*/ 3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46" y="3"/>
                    </a:moveTo>
                    <a:lnTo>
                      <a:pt x="44" y="37"/>
                    </a:lnTo>
                    <a:lnTo>
                      <a:pt x="7" y="35"/>
                    </a:lnTo>
                    <a:lnTo>
                      <a:pt x="0" y="35"/>
                    </a:lnTo>
                    <a:lnTo>
                      <a:pt x="3" y="8"/>
                    </a:lnTo>
                    <a:lnTo>
                      <a:pt x="7" y="8"/>
                    </a:lnTo>
                    <a:lnTo>
                      <a:pt x="7" y="0"/>
                    </a:lnTo>
                    <a:lnTo>
                      <a:pt x="4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73" name="Freeform 3337"/>
              <p:cNvSpPr>
                <a:spLocks/>
              </p:cNvSpPr>
              <p:nvPr/>
            </p:nvSpPr>
            <p:spPr bwMode="auto">
              <a:xfrm>
                <a:off x="3259" y="1712"/>
                <a:ext cx="31" cy="36"/>
              </a:xfrm>
              <a:custGeom>
                <a:avLst/>
                <a:gdLst>
                  <a:gd name="T0" fmla="*/ 31 w 31"/>
                  <a:gd name="T1" fmla="*/ 27 h 36"/>
                  <a:gd name="T2" fmla="*/ 31 w 31"/>
                  <a:gd name="T3" fmla="*/ 36 h 36"/>
                  <a:gd name="T4" fmla="*/ 0 w 31"/>
                  <a:gd name="T5" fmla="*/ 36 h 36"/>
                  <a:gd name="T6" fmla="*/ 0 w 31"/>
                  <a:gd name="T7" fmla="*/ 36 h 36"/>
                  <a:gd name="T8" fmla="*/ 0 w 31"/>
                  <a:gd name="T9" fmla="*/ 0 h 36"/>
                  <a:gd name="T10" fmla="*/ 31 w 31"/>
                  <a:gd name="T11" fmla="*/ 2 h 36"/>
                  <a:gd name="T12" fmla="*/ 31 w 31"/>
                  <a:gd name="T13" fmla="*/ 2 h 36"/>
                  <a:gd name="T14" fmla="*/ 31 w 31"/>
                  <a:gd name="T15" fmla="*/ 27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6">
                    <a:moveTo>
                      <a:pt x="31" y="27"/>
                    </a:moveTo>
                    <a:lnTo>
                      <a:pt x="31" y="36"/>
                    </a:lnTo>
                    <a:lnTo>
                      <a:pt x="0" y="36"/>
                    </a:lnTo>
                    <a:lnTo>
                      <a:pt x="0" y="36"/>
                    </a:lnTo>
                    <a:lnTo>
                      <a:pt x="0" y="0"/>
                    </a:lnTo>
                    <a:lnTo>
                      <a:pt x="31" y="2"/>
                    </a:lnTo>
                    <a:lnTo>
                      <a:pt x="31" y="2"/>
                    </a:lnTo>
                    <a:lnTo>
                      <a:pt x="31"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74" name="Freeform 3338"/>
              <p:cNvSpPr>
                <a:spLocks/>
              </p:cNvSpPr>
              <p:nvPr/>
            </p:nvSpPr>
            <p:spPr bwMode="auto">
              <a:xfrm>
                <a:off x="3259" y="1712"/>
                <a:ext cx="31" cy="36"/>
              </a:xfrm>
              <a:custGeom>
                <a:avLst/>
                <a:gdLst>
                  <a:gd name="T0" fmla="*/ 31 w 31"/>
                  <a:gd name="T1" fmla="*/ 27 h 36"/>
                  <a:gd name="T2" fmla="*/ 31 w 31"/>
                  <a:gd name="T3" fmla="*/ 36 h 36"/>
                  <a:gd name="T4" fmla="*/ 0 w 31"/>
                  <a:gd name="T5" fmla="*/ 36 h 36"/>
                  <a:gd name="T6" fmla="*/ 0 w 31"/>
                  <a:gd name="T7" fmla="*/ 36 h 36"/>
                  <a:gd name="T8" fmla="*/ 0 w 31"/>
                  <a:gd name="T9" fmla="*/ 0 h 36"/>
                  <a:gd name="T10" fmla="*/ 31 w 31"/>
                  <a:gd name="T11" fmla="*/ 2 h 36"/>
                  <a:gd name="T12" fmla="*/ 31 w 31"/>
                  <a:gd name="T13" fmla="*/ 2 h 36"/>
                  <a:gd name="T14" fmla="*/ 31 w 31"/>
                  <a:gd name="T15" fmla="*/ 27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6">
                    <a:moveTo>
                      <a:pt x="31" y="27"/>
                    </a:moveTo>
                    <a:lnTo>
                      <a:pt x="31" y="36"/>
                    </a:lnTo>
                    <a:lnTo>
                      <a:pt x="0" y="36"/>
                    </a:lnTo>
                    <a:lnTo>
                      <a:pt x="0" y="36"/>
                    </a:lnTo>
                    <a:lnTo>
                      <a:pt x="0" y="0"/>
                    </a:lnTo>
                    <a:lnTo>
                      <a:pt x="31" y="2"/>
                    </a:lnTo>
                    <a:lnTo>
                      <a:pt x="31" y="2"/>
                    </a:lnTo>
                    <a:lnTo>
                      <a:pt x="31"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75" name="Freeform 3339"/>
              <p:cNvSpPr>
                <a:spLocks/>
              </p:cNvSpPr>
              <p:nvPr/>
            </p:nvSpPr>
            <p:spPr bwMode="auto">
              <a:xfrm>
                <a:off x="3259" y="1782"/>
                <a:ext cx="31" cy="35"/>
              </a:xfrm>
              <a:custGeom>
                <a:avLst/>
                <a:gdLst>
                  <a:gd name="T0" fmla="*/ 29 w 31"/>
                  <a:gd name="T1" fmla="*/ 18 h 35"/>
                  <a:gd name="T2" fmla="*/ 29 w 31"/>
                  <a:gd name="T3" fmla="*/ 35 h 35"/>
                  <a:gd name="T4" fmla="*/ 0 w 31"/>
                  <a:gd name="T5" fmla="*/ 35 h 35"/>
                  <a:gd name="T6" fmla="*/ 0 w 31"/>
                  <a:gd name="T7" fmla="*/ 0 h 35"/>
                  <a:gd name="T8" fmla="*/ 29 w 31"/>
                  <a:gd name="T9" fmla="*/ 2 h 35"/>
                  <a:gd name="T10" fmla="*/ 31 w 31"/>
                  <a:gd name="T11" fmla="*/ 2 h 35"/>
                  <a:gd name="T12" fmla="*/ 29 w 31"/>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9" y="18"/>
                    </a:moveTo>
                    <a:lnTo>
                      <a:pt x="29" y="35"/>
                    </a:lnTo>
                    <a:lnTo>
                      <a:pt x="0" y="35"/>
                    </a:lnTo>
                    <a:lnTo>
                      <a:pt x="0" y="0"/>
                    </a:lnTo>
                    <a:lnTo>
                      <a:pt x="29" y="2"/>
                    </a:lnTo>
                    <a:lnTo>
                      <a:pt x="31" y="2"/>
                    </a:lnTo>
                    <a:lnTo>
                      <a:pt x="29" y="1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76" name="Freeform 3340"/>
              <p:cNvSpPr>
                <a:spLocks/>
              </p:cNvSpPr>
              <p:nvPr/>
            </p:nvSpPr>
            <p:spPr bwMode="auto">
              <a:xfrm>
                <a:off x="3259" y="1782"/>
                <a:ext cx="31" cy="35"/>
              </a:xfrm>
              <a:custGeom>
                <a:avLst/>
                <a:gdLst>
                  <a:gd name="T0" fmla="*/ 29 w 31"/>
                  <a:gd name="T1" fmla="*/ 18 h 35"/>
                  <a:gd name="T2" fmla="*/ 29 w 31"/>
                  <a:gd name="T3" fmla="*/ 35 h 35"/>
                  <a:gd name="T4" fmla="*/ 0 w 31"/>
                  <a:gd name="T5" fmla="*/ 35 h 35"/>
                  <a:gd name="T6" fmla="*/ 0 w 31"/>
                  <a:gd name="T7" fmla="*/ 0 h 35"/>
                  <a:gd name="T8" fmla="*/ 29 w 31"/>
                  <a:gd name="T9" fmla="*/ 2 h 35"/>
                  <a:gd name="T10" fmla="*/ 31 w 31"/>
                  <a:gd name="T11" fmla="*/ 2 h 35"/>
                  <a:gd name="T12" fmla="*/ 29 w 31"/>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9" y="18"/>
                    </a:moveTo>
                    <a:lnTo>
                      <a:pt x="29" y="35"/>
                    </a:lnTo>
                    <a:lnTo>
                      <a:pt x="0" y="35"/>
                    </a:lnTo>
                    <a:lnTo>
                      <a:pt x="0" y="0"/>
                    </a:lnTo>
                    <a:lnTo>
                      <a:pt x="29" y="2"/>
                    </a:lnTo>
                    <a:lnTo>
                      <a:pt x="31" y="2"/>
                    </a:lnTo>
                    <a:lnTo>
                      <a:pt x="29"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77" name="Freeform 3341"/>
              <p:cNvSpPr>
                <a:spLocks/>
              </p:cNvSpPr>
              <p:nvPr/>
            </p:nvSpPr>
            <p:spPr bwMode="auto">
              <a:xfrm>
                <a:off x="3288" y="1770"/>
                <a:ext cx="32" cy="49"/>
              </a:xfrm>
              <a:custGeom>
                <a:avLst/>
                <a:gdLst>
                  <a:gd name="T0" fmla="*/ 0 w 32"/>
                  <a:gd name="T1" fmla="*/ 47 h 49"/>
                  <a:gd name="T2" fmla="*/ 0 w 32"/>
                  <a:gd name="T3" fmla="*/ 47 h 49"/>
                  <a:gd name="T4" fmla="*/ 0 w 32"/>
                  <a:gd name="T5" fmla="*/ 30 h 49"/>
                  <a:gd name="T6" fmla="*/ 18 w 32"/>
                  <a:gd name="T7" fmla="*/ 12 h 49"/>
                  <a:gd name="T8" fmla="*/ 27 w 32"/>
                  <a:gd name="T9" fmla="*/ 7 h 49"/>
                  <a:gd name="T10" fmla="*/ 32 w 32"/>
                  <a:gd name="T11" fmla="*/ 0 h 49"/>
                  <a:gd name="T12" fmla="*/ 32 w 32"/>
                  <a:gd name="T13" fmla="*/ 14 h 49"/>
                  <a:gd name="T14" fmla="*/ 32 w 32"/>
                  <a:gd name="T15" fmla="*/ 14 h 49"/>
                  <a:gd name="T16" fmla="*/ 30 w 32"/>
                  <a:gd name="T17" fmla="*/ 49 h 49"/>
                  <a:gd name="T18" fmla="*/ 0 w 32"/>
                  <a:gd name="T19"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0" y="47"/>
                    </a:moveTo>
                    <a:lnTo>
                      <a:pt x="0" y="47"/>
                    </a:lnTo>
                    <a:lnTo>
                      <a:pt x="0" y="30"/>
                    </a:lnTo>
                    <a:lnTo>
                      <a:pt x="18" y="12"/>
                    </a:lnTo>
                    <a:lnTo>
                      <a:pt x="27" y="7"/>
                    </a:lnTo>
                    <a:lnTo>
                      <a:pt x="32" y="0"/>
                    </a:lnTo>
                    <a:lnTo>
                      <a:pt x="32" y="14"/>
                    </a:lnTo>
                    <a:lnTo>
                      <a:pt x="32" y="14"/>
                    </a:lnTo>
                    <a:lnTo>
                      <a:pt x="30" y="49"/>
                    </a:lnTo>
                    <a:lnTo>
                      <a:pt x="0" y="4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78" name="Freeform 3342"/>
              <p:cNvSpPr>
                <a:spLocks/>
              </p:cNvSpPr>
              <p:nvPr/>
            </p:nvSpPr>
            <p:spPr bwMode="auto">
              <a:xfrm>
                <a:off x="3288" y="1770"/>
                <a:ext cx="32" cy="49"/>
              </a:xfrm>
              <a:custGeom>
                <a:avLst/>
                <a:gdLst>
                  <a:gd name="T0" fmla="*/ 0 w 32"/>
                  <a:gd name="T1" fmla="*/ 47 h 49"/>
                  <a:gd name="T2" fmla="*/ 0 w 32"/>
                  <a:gd name="T3" fmla="*/ 47 h 49"/>
                  <a:gd name="T4" fmla="*/ 0 w 32"/>
                  <a:gd name="T5" fmla="*/ 30 h 49"/>
                  <a:gd name="T6" fmla="*/ 18 w 32"/>
                  <a:gd name="T7" fmla="*/ 12 h 49"/>
                  <a:gd name="T8" fmla="*/ 27 w 32"/>
                  <a:gd name="T9" fmla="*/ 7 h 49"/>
                  <a:gd name="T10" fmla="*/ 32 w 32"/>
                  <a:gd name="T11" fmla="*/ 0 h 49"/>
                  <a:gd name="T12" fmla="*/ 32 w 32"/>
                  <a:gd name="T13" fmla="*/ 14 h 49"/>
                  <a:gd name="T14" fmla="*/ 32 w 32"/>
                  <a:gd name="T15" fmla="*/ 14 h 49"/>
                  <a:gd name="T16" fmla="*/ 30 w 32"/>
                  <a:gd name="T17" fmla="*/ 49 h 49"/>
                  <a:gd name="T18" fmla="*/ 0 w 32"/>
                  <a:gd name="T19"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0" y="47"/>
                    </a:moveTo>
                    <a:lnTo>
                      <a:pt x="0" y="47"/>
                    </a:lnTo>
                    <a:lnTo>
                      <a:pt x="0" y="30"/>
                    </a:lnTo>
                    <a:lnTo>
                      <a:pt x="18" y="12"/>
                    </a:lnTo>
                    <a:lnTo>
                      <a:pt x="27" y="7"/>
                    </a:lnTo>
                    <a:lnTo>
                      <a:pt x="32" y="0"/>
                    </a:lnTo>
                    <a:lnTo>
                      <a:pt x="32" y="14"/>
                    </a:lnTo>
                    <a:lnTo>
                      <a:pt x="32" y="14"/>
                    </a:lnTo>
                    <a:lnTo>
                      <a:pt x="30" y="49"/>
                    </a:lnTo>
                    <a:lnTo>
                      <a:pt x="0"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79" name="Freeform 3343"/>
              <p:cNvSpPr>
                <a:spLocks/>
              </p:cNvSpPr>
              <p:nvPr/>
            </p:nvSpPr>
            <p:spPr bwMode="auto">
              <a:xfrm>
                <a:off x="3195" y="1850"/>
                <a:ext cx="32" cy="35"/>
              </a:xfrm>
              <a:custGeom>
                <a:avLst/>
                <a:gdLst>
                  <a:gd name="T0" fmla="*/ 32 w 32"/>
                  <a:gd name="T1" fmla="*/ 1 h 35"/>
                  <a:gd name="T2" fmla="*/ 30 w 32"/>
                  <a:gd name="T3" fmla="*/ 35 h 35"/>
                  <a:gd name="T4" fmla="*/ 30 w 32"/>
                  <a:gd name="T5" fmla="*/ 35 h 35"/>
                  <a:gd name="T6" fmla="*/ 30 w 32"/>
                  <a:gd name="T7" fmla="*/ 35 h 35"/>
                  <a:gd name="T8" fmla="*/ 28 w 32"/>
                  <a:gd name="T9" fmla="*/ 35 h 35"/>
                  <a:gd name="T10" fmla="*/ 28 w 32"/>
                  <a:gd name="T11" fmla="*/ 35 h 35"/>
                  <a:gd name="T12" fmla="*/ 25 w 32"/>
                  <a:gd name="T13" fmla="*/ 35 h 35"/>
                  <a:gd name="T14" fmla="*/ 25 w 32"/>
                  <a:gd name="T15" fmla="*/ 35 h 35"/>
                  <a:gd name="T16" fmla="*/ 23 w 32"/>
                  <a:gd name="T17" fmla="*/ 35 h 35"/>
                  <a:gd name="T18" fmla="*/ 23 w 32"/>
                  <a:gd name="T19" fmla="*/ 35 h 35"/>
                  <a:gd name="T20" fmla="*/ 23 w 32"/>
                  <a:gd name="T21" fmla="*/ 35 h 35"/>
                  <a:gd name="T22" fmla="*/ 15 w 32"/>
                  <a:gd name="T23" fmla="*/ 35 h 35"/>
                  <a:gd name="T24" fmla="*/ 15 w 32"/>
                  <a:gd name="T25" fmla="*/ 35 h 35"/>
                  <a:gd name="T26" fmla="*/ 10 w 32"/>
                  <a:gd name="T27" fmla="*/ 35 h 35"/>
                  <a:gd name="T28" fmla="*/ 8 w 32"/>
                  <a:gd name="T29" fmla="*/ 35 h 35"/>
                  <a:gd name="T30" fmla="*/ 8 w 32"/>
                  <a:gd name="T31" fmla="*/ 35 h 35"/>
                  <a:gd name="T32" fmla="*/ 8 w 32"/>
                  <a:gd name="T33" fmla="*/ 35 h 35"/>
                  <a:gd name="T34" fmla="*/ 8 w 32"/>
                  <a:gd name="T35" fmla="*/ 35 h 35"/>
                  <a:gd name="T36" fmla="*/ 0 w 32"/>
                  <a:gd name="T37" fmla="*/ 35 h 35"/>
                  <a:gd name="T38" fmla="*/ 0 w 32"/>
                  <a:gd name="T39" fmla="*/ 35 h 35"/>
                  <a:gd name="T40" fmla="*/ 0 w 32"/>
                  <a:gd name="T41" fmla="*/ 35 h 35"/>
                  <a:gd name="T42" fmla="*/ 1 w 32"/>
                  <a:gd name="T43" fmla="*/ 0 h 35"/>
                  <a:gd name="T44" fmla="*/ 32 w 32"/>
                  <a:gd name="T4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5">
                    <a:moveTo>
                      <a:pt x="32" y="1"/>
                    </a:moveTo>
                    <a:lnTo>
                      <a:pt x="30" y="35"/>
                    </a:lnTo>
                    <a:lnTo>
                      <a:pt x="30" y="35"/>
                    </a:lnTo>
                    <a:lnTo>
                      <a:pt x="30" y="35"/>
                    </a:lnTo>
                    <a:lnTo>
                      <a:pt x="28" y="35"/>
                    </a:lnTo>
                    <a:lnTo>
                      <a:pt x="28" y="35"/>
                    </a:lnTo>
                    <a:lnTo>
                      <a:pt x="25" y="35"/>
                    </a:lnTo>
                    <a:lnTo>
                      <a:pt x="25" y="35"/>
                    </a:lnTo>
                    <a:lnTo>
                      <a:pt x="23" y="35"/>
                    </a:lnTo>
                    <a:lnTo>
                      <a:pt x="23" y="35"/>
                    </a:lnTo>
                    <a:lnTo>
                      <a:pt x="23" y="35"/>
                    </a:lnTo>
                    <a:lnTo>
                      <a:pt x="15" y="35"/>
                    </a:lnTo>
                    <a:lnTo>
                      <a:pt x="15" y="35"/>
                    </a:lnTo>
                    <a:lnTo>
                      <a:pt x="10" y="35"/>
                    </a:lnTo>
                    <a:lnTo>
                      <a:pt x="8" y="35"/>
                    </a:lnTo>
                    <a:lnTo>
                      <a:pt x="8" y="35"/>
                    </a:lnTo>
                    <a:lnTo>
                      <a:pt x="8" y="35"/>
                    </a:lnTo>
                    <a:lnTo>
                      <a:pt x="8" y="35"/>
                    </a:lnTo>
                    <a:lnTo>
                      <a:pt x="0" y="35"/>
                    </a:lnTo>
                    <a:lnTo>
                      <a:pt x="0" y="35"/>
                    </a:lnTo>
                    <a:lnTo>
                      <a:pt x="0" y="35"/>
                    </a:lnTo>
                    <a:lnTo>
                      <a:pt x="1" y="0"/>
                    </a:lnTo>
                    <a:lnTo>
                      <a:pt x="32"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80" name="Freeform 3344"/>
              <p:cNvSpPr>
                <a:spLocks/>
              </p:cNvSpPr>
              <p:nvPr/>
            </p:nvSpPr>
            <p:spPr bwMode="auto">
              <a:xfrm>
                <a:off x="3195" y="1850"/>
                <a:ext cx="32" cy="35"/>
              </a:xfrm>
              <a:custGeom>
                <a:avLst/>
                <a:gdLst>
                  <a:gd name="T0" fmla="*/ 32 w 32"/>
                  <a:gd name="T1" fmla="*/ 1 h 35"/>
                  <a:gd name="T2" fmla="*/ 30 w 32"/>
                  <a:gd name="T3" fmla="*/ 35 h 35"/>
                  <a:gd name="T4" fmla="*/ 30 w 32"/>
                  <a:gd name="T5" fmla="*/ 35 h 35"/>
                  <a:gd name="T6" fmla="*/ 30 w 32"/>
                  <a:gd name="T7" fmla="*/ 35 h 35"/>
                  <a:gd name="T8" fmla="*/ 28 w 32"/>
                  <a:gd name="T9" fmla="*/ 35 h 35"/>
                  <a:gd name="T10" fmla="*/ 28 w 32"/>
                  <a:gd name="T11" fmla="*/ 35 h 35"/>
                  <a:gd name="T12" fmla="*/ 25 w 32"/>
                  <a:gd name="T13" fmla="*/ 35 h 35"/>
                  <a:gd name="T14" fmla="*/ 25 w 32"/>
                  <a:gd name="T15" fmla="*/ 35 h 35"/>
                  <a:gd name="T16" fmla="*/ 23 w 32"/>
                  <a:gd name="T17" fmla="*/ 35 h 35"/>
                  <a:gd name="T18" fmla="*/ 23 w 32"/>
                  <a:gd name="T19" fmla="*/ 35 h 35"/>
                  <a:gd name="T20" fmla="*/ 23 w 32"/>
                  <a:gd name="T21" fmla="*/ 35 h 35"/>
                  <a:gd name="T22" fmla="*/ 15 w 32"/>
                  <a:gd name="T23" fmla="*/ 35 h 35"/>
                  <a:gd name="T24" fmla="*/ 15 w 32"/>
                  <a:gd name="T25" fmla="*/ 35 h 35"/>
                  <a:gd name="T26" fmla="*/ 10 w 32"/>
                  <a:gd name="T27" fmla="*/ 35 h 35"/>
                  <a:gd name="T28" fmla="*/ 8 w 32"/>
                  <a:gd name="T29" fmla="*/ 35 h 35"/>
                  <a:gd name="T30" fmla="*/ 8 w 32"/>
                  <a:gd name="T31" fmla="*/ 35 h 35"/>
                  <a:gd name="T32" fmla="*/ 8 w 32"/>
                  <a:gd name="T33" fmla="*/ 35 h 35"/>
                  <a:gd name="T34" fmla="*/ 8 w 32"/>
                  <a:gd name="T35" fmla="*/ 35 h 35"/>
                  <a:gd name="T36" fmla="*/ 0 w 32"/>
                  <a:gd name="T37" fmla="*/ 35 h 35"/>
                  <a:gd name="T38" fmla="*/ 0 w 32"/>
                  <a:gd name="T39" fmla="*/ 35 h 35"/>
                  <a:gd name="T40" fmla="*/ 0 w 32"/>
                  <a:gd name="T41" fmla="*/ 35 h 35"/>
                  <a:gd name="T42" fmla="*/ 1 w 32"/>
                  <a:gd name="T43" fmla="*/ 0 h 35"/>
                  <a:gd name="T44" fmla="*/ 32 w 32"/>
                  <a:gd name="T4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5">
                    <a:moveTo>
                      <a:pt x="32" y="1"/>
                    </a:moveTo>
                    <a:lnTo>
                      <a:pt x="30" y="35"/>
                    </a:lnTo>
                    <a:lnTo>
                      <a:pt x="30" y="35"/>
                    </a:lnTo>
                    <a:lnTo>
                      <a:pt x="30" y="35"/>
                    </a:lnTo>
                    <a:lnTo>
                      <a:pt x="28" y="35"/>
                    </a:lnTo>
                    <a:lnTo>
                      <a:pt x="28" y="35"/>
                    </a:lnTo>
                    <a:lnTo>
                      <a:pt x="25" y="35"/>
                    </a:lnTo>
                    <a:lnTo>
                      <a:pt x="25" y="35"/>
                    </a:lnTo>
                    <a:lnTo>
                      <a:pt x="23" y="35"/>
                    </a:lnTo>
                    <a:lnTo>
                      <a:pt x="23" y="35"/>
                    </a:lnTo>
                    <a:lnTo>
                      <a:pt x="23" y="35"/>
                    </a:lnTo>
                    <a:lnTo>
                      <a:pt x="15" y="35"/>
                    </a:lnTo>
                    <a:lnTo>
                      <a:pt x="15" y="35"/>
                    </a:lnTo>
                    <a:lnTo>
                      <a:pt x="10" y="35"/>
                    </a:lnTo>
                    <a:lnTo>
                      <a:pt x="8" y="35"/>
                    </a:lnTo>
                    <a:lnTo>
                      <a:pt x="8" y="35"/>
                    </a:lnTo>
                    <a:lnTo>
                      <a:pt x="8" y="35"/>
                    </a:lnTo>
                    <a:lnTo>
                      <a:pt x="8" y="35"/>
                    </a:lnTo>
                    <a:lnTo>
                      <a:pt x="0" y="35"/>
                    </a:lnTo>
                    <a:lnTo>
                      <a:pt x="0" y="35"/>
                    </a:lnTo>
                    <a:lnTo>
                      <a:pt x="0" y="35"/>
                    </a:lnTo>
                    <a:lnTo>
                      <a:pt x="1" y="0"/>
                    </a:lnTo>
                    <a:lnTo>
                      <a:pt x="32"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81" name="Freeform 3345"/>
              <p:cNvSpPr>
                <a:spLocks/>
              </p:cNvSpPr>
              <p:nvPr/>
            </p:nvSpPr>
            <p:spPr bwMode="auto">
              <a:xfrm>
                <a:off x="3079" y="1809"/>
                <a:ext cx="41" cy="37"/>
              </a:xfrm>
              <a:custGeom>
                <a:avLst/>
                <a:gdLst>
                  <a:gd name="T0" fmla="*/ 41 w 41"/>
                  <a:gd name="T1" fmla="*/ 2 h 37"/>
                  <a:gd name="T2" fmla="*/ 41 w 41"/>
                  <a:gd name="T3" fmla="*/ 3 h 37"/>
                  <a:gd name="T4" fmla="*/ 39 w 41"/>
                  <a:gd name="T5" fmla="*/ 37 h 37"/>
                  <a:gd name="T6" fmla="*/ 2 w 41"/>
                  <a:gd name="T7" fmla="*/ 36 h 37"/>
                  <a:gd name="T8" fmla="*/ 0 w 41"/>
                  <a:gd name="T9" fmla="*/ 36 h 37"/>
                  <a:gd name="T10" fmla="*/ 2 w 41"/>
                  <a:gd name="T11" fmla="*/ 0 h 37"/>
                  <a:gd name="T12" fmla="*/ 9 w 41"/>
                  <a:gd name="T13" fmla="*/ 2 h 37"/>
                  <a:gd name="T14" fmla="*/ 41 w 41"/>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41" y="2"/>
                    </a:moveTo>
                    <a:lnTo>
                      <a:pt x="41" y="3"/>
                    </a:lnTo>
                    <a:lnTo>
                      <a:pt x="39" y="37"/>
                    </a:lnTo>
                    <a:lnTo>
                      <a:pt x="2" y="36"/>
                    </a:lnTo>
                    <a:lnTo>
                      <a:pt x="0" y="36"/>
                    </a:lnTo>
                    <a:lnTo>
                      <a:pt x="2" y="0"/>
                    </a:lnTo>
                    <a:lnTo>
                      <a:pt x="9" y="2"/>
                    </a:lnTo>
                    <a:lnTo>
                      <a:pt x="41"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82" name="Freeform 3346"/>
              <p:cNvSpPr>
                <a:spLocks/>
              </p:cNvSpPr>
              <p:nvPr/>
            </p:nvSpPr>
            <p:spPr bwMode="auto">
              <a:xfrm>
                <a:off x="3079" y="1809"/>
                <a:ext cx="41" cy="37"/>
              </a:xfrm>
              <a:custGeom>
                <a:avLst/>
                <a:gdLst>
                  <a:gd name="T0" fmla="*/ 41 w 41"/>
                  <a:gd name="T1" fmla="*/ 2 h 37"/>
                  <a:gd name="T2" fmla="*/ 41 w 41"/>
                  <a:gd name="T3" fmla="*/ 3 h 37"/>
                  <a:gd name="T4" fmla="*/ 39 w 41"/>
                  <a:gd name="T5" fmla="*/ 37 h 37"/>
                  <a:gd name="T6" fmla="*/ 2 w 41"/>
                  <a:gd name="T7" fmla="*/ 36 h 37"/>
                  <a:gd name="T8" fmla="*/ 0 w 41"/>
                  <a:gd name="T9" fmla="*/ 36 h 37"/>
                  <a:gd name="T10" fmla="*/ 2 w 41"/>
                  <a:gd name="T11" fmla="*/ 0 h 37"/>
                  <a:gd name="T12" fmla="*/ 9 w 41"/>
                  <a:gd name="T13" fmla="*/ 2 h 37"/>
                  <a:gd name="T14" fmla="*/ 41 w 41"/>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41" y="2"/>
                    </a:moveTo>
                    <a:lnTo>
                      <a:pt x="41" y="3"/>
                    </a:lnTo>
                    <a:lnTo>
                      <a:pt x="39" y="37"/>
                    </a:lnTo>
                    <a:lnTo>
                      <a:pt x="2" y="36"/>
                    </a:lnTo>
                    <a:lnTo>
                      <a:pt x="0" y="36"/>
                    </a:lnTo>
                    <a:lnTo>
                      <a:pt x="2" y="0"/>
                    </a:lnTo>
                    <a:lnTo>
                      <a:pt x="9" y="2"/>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83" name="Freeform 3347"/>
              <p:cNvSpPr>
                <a:spLocks/>
              </p:cNvSpPr>
              <p:nvPr/>
            </p:nvSpPr>
            <p:spPr bwMode="auto">
              <a:xfrm>
                <a:off x="3079" y="1845"/>
                <a:ext cx="41" cy="37"/>
              </a:xfrm>
              <a:custGeom>
                <a:avLst/>
                <a:gdLst>
                  <a:gd name="T0" fmla="*/ 39 w 41"/>
                  <a:gd name="T1" fmla="*/ 1 h 37"/>
                  <a:gd name="T2" fmla="*/ 39 w 41"/>
                  <a:gd name="T3" fmla="*/ 1 h 37"/>
                  <a:gd name="T4" fmla="*/ 41 w 41"/>
                  <a:gd name="T5" fmla="*/ 1 h 37"/>
                  <a:gd name="T6" fmla="*/ 39 w 41"/>
                  <a:gd name="T7" fmla="*/ 37 h 37"/>
                  <a:gd name="T8" fmla="*/ 26 w 41"/>
                  <a:gd name="T9" fmla="*/ 35 h 37"/>
                  <a:gd name="T10" fmla="*/ 21 w 41"/>
                  <a:gd name="T11" fmla="*/ 35 h 37"/>
                  <a:gd name="T12" fmla="*/ 17 w 41"/>
                  <a:gd name="T13" fmla="*/ 35 h 37"/>
                  <a:gd name="T14" fmla="*/ 14 w 41"/>
                  <a:gd name="T15" fmla="*/ 35 h 37"/>
                  <a:gd name="T16" fmla="*/ 11 w 41"/>
                  <a:gd name="T17" fmla="*/ 35 h 37"/>
                  <a:gd name="T18" fmla="*/ 11 w 41"/>
                  <a:gd name="T19" fmla="*/ 35 h 37"/>
                  <a:gd name="T20" fmla="*/ 9 w 41"/>
                  <a:gd name="T21" fmla="*/ 35 h 37"/>
                  <a:gd name="T22" fmla="*/ 7 w 41"/>
                  <a:gd name="T23" fmla="*/ 35 h 37"/>
                  <a:gd name="T24" fmla="*/ 6 w 41"/>
                  <a:gd name="T25" fmla="*/ 35 h 37"/>
                  <a:gd name="T26" fmla="*/ 2 w 41"/>
                  <a:gd name="T27" fmla="*/ 35 h 37"/>
                  <a:gd name="T28" fmla="*/ 2 w 41"/>
                  <a:gd name="T29" fmla="*/ 35 h 37"/>
                  <a:gd name="T30" fmla="*/ 0 w 41"/>
                  <a:gd name="T31" fmla="*/ 33 h 37"/>
                  <a:gd name="T32" fmla="*/ 0 w 41"/>
                  <a:gd name="T33" fmla="*/ 33 h 37"/>
                  <a:gd name="T34" fmla="*/ 0 w 41"/>
                  <a:gd name="T35" fmla="*/ 33 h 37"/>
                  <a:gd name="T36" fmla="*/ 2 w 41"/>
                  <a:gd name="T37" fmla="*/ 0 h 37"/>
                  <a:gd name="T38" fmla="*/ 39 w 41"/>
                  <a:gd name="T3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37">
                    <a:moveTo>
                      <a:pt x="39" y="1"/>
                    </a:moveTo>
                    <a:lnTo>
                      <a:pt x="39" y="1"/>
                    </a:lnTo>
                    <a:lnTo>
                      <a:pt x="41" y="1"/>
                    </a:lnTo>
                    <a:lnTo>
                      <a:pt x="39" y="37"/>
                    </a:lnTo>
                    <a:lnTo>
                      <a:pt x="26" y="35"/>
                    </a:lnTo>
                    <a:lnTo>
                      <a:pt x="21" y="35"/>
                    </a:lnTo>
                    <a:lnTo>
                      <a:pt x="17" y="35"/>
                    </a:lnTo>
                    <a:lnTo>
                      <a:pt x="14" y="35"/>
                    </a:lnTo>
                    <a:lnTo>
                      <a:pt x="11" y="35"/>
                    </a:lnTo>
                    <a:lnTo>
                      <a:pt x="11" y="35"/>
                    </a:lnTo>
                    <a:lnTo>
                      <a:pt x="9" y="35"/>
                    </a:lnTo>
                    <a:lnTo>
                      <a:pt x="7" y="35"/>
                    </a:lnTo>
                    <a:lnTo>
                      <a:pt x="6" y="35"/>
                    </a:lnTo>
                    <a:lnTo>
                      <a:pt x="2" y="35"/>
                    </a:lnTo>
                    <a:lnTo>
                      <a:pt x="2" y="35"/>
                    </a:lnTo>
                    <a:lnTo>
                      <a:pt x="0" y="33"/>
                    </a:lnTo>
                    <a:lnTo>
                      <a:pt x="0" y="33"/>
                    </a:lnTo>
                    <a:lnTo>
                      <a:pt x="0" y="33"/>
                    </a:lnTo>
                    <a:lnTo>
                      <a:pt x="2" y="0"/>
                    </a:lnTo>
                    <a:lnTo>
                      <a:pt x="3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84" name="Freeform 3348"/>
              <p:cNvSpPr>
                <a:spLocks/>
              </p:cNvSpPr>
              <p:nvPr/>
            </p:nvSpPr>
            <p:spPr bwMode="auto">
              <a:xfrm>
                <a:off x="3079" y="1845"/>
                <a:ext cx="41" cy="37"/>
              </a:xfrm>
              <a:custGeom>
                <a:avLst/>
                <a:gdLst>
                  <a:gd name="T0" fmla="*/ 39 w 41"/>
                  <a:gd name="T1" fmla="*/ 1 h 37"/>
                  <a:gd name="T2" fmla="*/ 39 w 41"/>
                  <a:gd name="T3" fmla="*/ 1 h 37"/>
                  <a:gd name="T4" fmla="*/ 41 w 41"/>
                  <a:gd name="T5" fmla="*/ 1 h 37"/>
                  <a:gd name="T6" fmla="*/ 39 w 41"/>
                  <a:gd name="T7" fmla="*/ 37 h 37"/>
                  <a:gd name="T8" fmla="*/ 26 w 41"/>
                  <a:gd name="T9" fmla="*/ 35 h 37"/>
                  <a:gd name="T10" fmla="*/ 21 w 41"/>
                  <a:gd name="T11" fmla="*/ 35 h 37"/>
                  <a:gd name="T12" fmla="*/ 17 w 41"/>
                  <a:gd name="T13" fmla="*/ 35 h 37"/>
                  <a:gd name="T14" fmla="*/ 14 w 41"/>
                  <a:gd name="T15" fmla="*/ 35 h 37"/>
                  <a:gd name="T16" fmla="*/ 11 w 41"/>
                  <a:gd name="T17" fmla="*/ 35 h 37"/>
                  <a:gd name="T18" fmla="*/ 11 w 41"/>
                  <a:gd name="T19" fmla="*/ 35 h 37"/>
                  <a:gd name="T20" fmla="*/ 9 w 41"/>
                  <a:gd name="T21" fmla="*/ 35 h 37"/>
                  <a:gd name="T22" fmla="*/ 7 w 41"/>
                  <a:gd name="T23" fmla="*/ 35 h 37"/>
                  <a:gd name="T24" fmla="*/ 6 w 41"/>
                  <a:gd name="T25" fmla="*/ 35 h 37"/>
                  <a:gd name="T26" fmla="*/ 2 w 41"/>
                  <a:gd name="T27" fmla="*/ 35 h 37"/>
                  <a:gd name="T28" fmla="*/ 2 w 41"/>
                  <a:gd name="T29" fmla="*/ 35 h 37"/>
                  <a:gd name="T30" fmla="*/ 0 w 41"/>
                  <a:gd name="T31" fmla="*/ 33 h 37"/>
                  <a:gd name="T32" fmla="*/ 0 w 41"/>
                  <a:gd name="T33" fmla="*/ 33 h 37"/>
                  <a:gd name="T34" fmla="*/ 0 w 41"/>
                  <a:gd name="T35" fmla="*/ 33 h 37"/>
                  <a:gd name="T36" fmla="*/ 2 w 41"/>
                  <a:gd name="T37" fmla="*/ 0 h 37"/>
                  <a:gd name="T38" fmla="*/ 39 w 41"/>
                  <a:gd name="T3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37">
                    <a:moveTo>
                      <a:pt x="39" y="1"/>
                    </a:moveTo>
                    <a:lnTo>
                      <a:pt x="39" y="1"/>
                    </a:lnTo>
                    <a:lnTo>
                      <a:pt x="41" y="1"/>
                    </a:lnTo>
                    <a:lnTo>
                      <a:pt x="39" y="37"/>
                    </a:lnTo>
                    <a:lnTo>
                      <a:pt x="26" y="35"/>
                    </a:lnTo>
                    <a:lnTo>
                      <a:pt x="21" y="35"/>
                    </a:lnTo>
                    <a:lnTo>
                      <a:pt x="17" y="35"/>
                    </a:lnTo>
                    <a:lnTo>
                      <a:pt x="14" y="35"/>
                    </a:lnTo>
                    <a:lnTo>
                      <a:pt x="11" y="35"/>
                    </a:lnTo>
                    <a:lnTo>
                      <a:pt x="11" y="35"/>
                    </a:lnTo>
                    <a:lnTo>
                      <a:pt x="9" y="35"/>
                    </a:lnTo>
                    <a:lnTo>
                      <a:pt x="7" y="35"/>
                    </a:lnTo>
                    <a:lnTo>
                      <a:pt x="6" y="35"/>
                    </a:lnTo>
                    <a:lnTo>
                      <a:pt x="2" y="35"/>
                    </a:lnTo>
                    <a:lnTo>
                      <a:pt x="2" y="35"/>
                    </a:lnTo>
                    <a:lnTo>
                      <a:pt x="0" y="33"/>
                    </a:lnTo>
                    <a:lnTo>
                      <a:pt x="0" y="33"/>
                    </a:lnTo>
                    <a:lnTo>
                      <a:pt x="0" y="33"/>
                    </a:lnTo>
                    <a:lnTo>
                      <a:pt x="2" y="0"/>
                    </a:lnTo>
                    <a:lnTo>
                      <a:pt x="39"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85" name="Freeform 3349"/>
              <p:cNvSpPr>
                <a:spLocks/>
              </p:cNvSpPr>
              <p:nvPr/>
            </p:nvSpPr>
            <p:spPr bwMode="auto">
              <a:xfrm>
                <a:off x="3229" y="1597"/>
                <a:ext cx="62" cy="81"/>
              </a:xfrm>
              <a:custGeom>
                <a:avLst/>
                <a:gdLst>
                  <a:gd name="T0" fmla="*/ 32 w 62"/>
                  <a:gd name="T1" fmla="*/ 80 h 81"/>
                  <a:gd name="T2" fmla="*/ 1 w 62"/>
                  <a:gd name="T3" fmla="*/ 80 h 81"/>
                  <a:gd name="T4" fmla="*/ 0 w 62"/>
                  <a:gd name="T5" fmla="*/ 80 h 81"/>
                  <a:gd name="T6" fmla="*/ 0 w 62"/>
                  <a:gd name="T7" fmla="*/ 80 h 81"/>
                  <a:gd name="T8" fmla="*/ 1 w 62"/>
                  <a:gd name="T9" fmla="*/ 10 h 81"/>
                  <a:gd name="T10" fmla="*/ 1 w 62"/>
                  <a:gd name="T11" fmla="*/ 9 h 81"/>
                  <a:gd name="T12" fmla="*/ 20 w 62"/>
                  <a:gd name="T13" fmla="*/ 0 h 81"/>
                  <a:gd name="T14" fmla="*/ 25 w 62"/>
                  <a:gd name="T15" fmla="*/ 5 h 81"/>
                  <a:gd name="T16" fmla="*/ 45 w 62"/>
                  <a:gd name="T17" fmla="*/ 12 h 81"/>
                  <a:gd name="T18" fmla="*/ 62 w 62"/>
                  <a:gd name="T19" fmla="*/ 14 h 81"/>
                  <a:gd name="T20" fmla="*/ 62 w 62"/>
                  <a:gd name="T21" fmla="*/ 46 h 81"/>
                  <a:gd name="T22" fmla="*/ 62 w 62"/>
                  <a:gd name="T23" fmla="*/ 46 h 81"/>
                  <a:gd name="T24" fmla="*/ 61 w 62"/>
                  <a:gd name="T25" fmla="*/ 81 h 81"/>
                  <a:gd name="T26" fmla="*/ 32 w 62"/>
                  <a:gd name="T2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81">
                    <a:moveTo>
                      <a:pt x="32" y="80"/>
                    </a:moveTo>
                    <a:lnTo>
                      <a:pt x="1" y="80"/>
                    </a:lnTo>
                    <a:lnTo>
                      <a:pt x="0" y="80"/>
                    </a:lnTo>
                    <a:lnTo>
                      <a:pt x="0" y="80"/>
                    </a:lnTo>
                    <a:lnTo>
                      <a:pt x="1" y="10"/>
                    </a:lnTo>
                    <a:lnTo>
                      <a:pt x="1" y="9"/>
                    </a:lnTo>
                    <a:lnTo>
                      <a:pt x="20" y="0"/>
                    </a:lnTo>
                    <a:lnTo>
                      <a:pt x="25" y="5"/>
                    </a:lnTo>
                    <a:lnTo>
                      <a:pt x="45" y="12"/>
                    </a:lnTo>
                    <a:lnTo>
                      <a:pt x="62" y="14"/>
                    </a:lnTo>
                    <a:lnTo>
                      <a:pt x="62" y="46"/>
                    </a:lnTo>
                    <a:lnTo>
                      <a:pt x="62" y="46"/>
                    </a:lnTo>
                    <a:lnTo>
                      <a:pt x="61" y="81"/>
                    </a:lnTo>
                    <a:lnTo>
                      <a:pt x="32" y="8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86" name="Freeform 3350"/>
              <p:cNvSpPr>
                <a:spLocks/>
              </p:cNvSpPr>
              <p:nvPr/>
            </p:nvSpPr>
            <p:spPr bwMode="auto">
              <a:xfrm>
                <a:off x="3229" y="1597"/>
                <a:ext cx="62" cy="81"/>
              </a:xfrm>
              <a:custGeom>
                <a:avLst/>
                <a:gdLst>
                  <a:gd name="T0" fmla="*/ 32 w 62"/>
                  <a:gd name="T1" fmla="*/ 80 h 81"/>
                  <a:gd name="T2" fmla="*/ 1 w 62"/>
                  <a:gd name="T3" fmla="*/ 80 h 81"/>
                  <a:gd name="T4" fmla="*/ 0 w 62"/>
                  <a:gd name="T5" fmla="*/ 80 h 81"/>
                  <a:gd name="T6" fmla="*/ 0 w 62"/>
                  <a:gd name="T7" fmla="*/ 80 h 81"/>
                  <a:gd name="T8" fmla="*/ 1 w 62"/>
                  <a:gd name="T9" fmla="*/ 10 h 81"/>
                  <a:gd name="T10" fmla="*/ 1 w 62"/>
                  <a:gd name="T11" fmla="*/ 9 h 81"/>
                  <a:gd name="T12" fmla="*/ 20 w 62"/>
                  <a:gd name="T13" fmla="*/ 0 h 81"/>
                  <a:gd name="T14" fmla="*/ 25 w 62"/>
                  <a:gd name="T15" fmla="*/ 5 h 81"/>
                  <a:gd name="T16" fmla="*/ 45 w 62"/>
                  <a:gd name="T17" fmla="*/ 12 h 81"/>
                  <a:gd name="T18" fmla="*/ 62 w 62"/>
                  <a:gd name="T19" fmla="*/ 14 h 81"/>
                  <a:gd name="T20" fmla="*/ 62 w 62"/>
                  <a:gd name="T21" fmla="*/ 46 h 81"/>
                  <a:gd name="T22" fmla="*/ 62 w 62"/>
                  <a:gd name="T23" fmla="*/ 46 h 81"/>
                  <a:gd name="T24" fmla="*/ 61 w 62"/>
                  <a:gd name="T25" fmla="*/ 81 h 81"/>
                  <a:gd name="T26" fmla="*/ 32 w 62"/>
                  <a:gd name="T2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81">
                    <a:moveTo>
                      <a:pt x="32" y="80"/>
                    </a:moveTo>
                    <a:lnTo>
                      <a:pt x="1" y="80"/>
                    </a:lnTo>
                    <a:lnTo>
                      <a:pt x="0" y="80"/>
                    </a:lnTo>
                    <a:lnTo>
                      <a:pt x="0" y="80"/>
                    </a:lnTo>
                    <a:lnTo>
                      <a:pt x="1" y="10"/>
                    </a:lnTo>
                    <a:lnTo>
                      <a:pt x="1" y="9"/>
                    </a:lnTo>
                    <a:lnTo>
                      <a:pt x="20" y="0"/>
                    </a:lnTo>
                    <a:lnTo>
                      <a:pt x="25" y="5"/>
                    </a:lnTo>
                    <a:lnTo>
                      <a:pt x="45" y="12"/>
                    </a:lnTo>
                    <a:lnTo>
                      <a:pt x="62" y="14"/>
                    </a:lnTo>
                    <a:lnTo>
                      <a:pt x="62" y="46"/>
                    </a:lnTo>
                    <a:lnTo>
                      <a:pt x="62" y="46"/>
                    </a:lnTo>
                    <a:lnTo>
                      <a:pt x="61" y="81"/>
                    </a:lnTo>
                    <a:lnTo>
                      <a:pt x="32" y="8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87" name="Freeform 3351"/>
              <p:cNvSpPr>
                <a:spLocks/>
              </p:cNvSpPr>
              <p:nvPr/>
            </p:nvSpPr>
            <p:spPr bwMode="auto">
              <a:xfrm>
                <a:off x="3083" y="1670"/>
                <a:ext cx="39" cy="37"/>
              </a:xfrm>
              <a:custGeom>
                <a:avLst/>
                <a:gdLst>
                  <a:gd name="T0" fmla="*/ 39 w 39"/>
                  <a:gd name="T1" fmla="*/ 2 h 37"/>
                  <a:gd name="T2" fmla="*/ 37 w 39"/>
                  <a:gd name="T3" fmla="*/ 37 h 37"/>
                  <a:gd name="T4" fmla="*/ 0 w 39"/>
                  <a:gd name="T5" fmla="*/ 34 h 37"/>
                  <a:gd name="T6" fmla="*/ 0 w 39"/>
                  <a:gd name="T7" fmla="*/ 34 h 37"/>
                  <a:gd name="T8" fmla="*/ 2 w 39"/>
                  <a:gd name="T9" fmla="*/ 0 h 37"/>
                  <a:gd name="T10" fmla="*/ 39 w 39"/>
                  <a:gd name="T11" fmla="*/ 2 h 37"/>
                </a:gdLst>
                <a:ahLst/>
                <a:cxnLst>
                  <a:cxn ang="0">
                    <a:pos x="T0" y="T1"/>
                  </a:cxn>
                  <a:cxn ang="0">
                    <a:pos x="T2" y="T3"/>
                  </a:cxn>
                  <a:cxn ang="0">
                    <a:pos x="T4" y="T5"/>
                  </a:cxn>
                  <a:cxn ang="0">
                    <a:pos x="T6" y="T7"/>
                  </a:cxn>
                  <a:cxn ang="0">
                    <a:pos x="T8" y="T9"/>
                  </a:cxn>
                  <a:cxn ang="0">
                    <a:pos x="T10" y="T11"/>
                  </a:cxn>
                </a:cxnLst>
                <a:rect l="0" t="0" r="r" b="b"/>
                <a:pathLst>
                  <a:path w="39" h="37">
                    <a:moveTo>
                      <a:pt x="39" y="2"/>
                    </a:moveTo>
                    <a:lnTo>
                      <a:pt x="37" y="37"/>
                    </a:lnTo>
                    <a:lnTo>
                      <a:pt x="0" y="34"/>
                    </a:lnTo>
                    <a:lnTo>
                      <a:pt x="0" y="34"/>
                    </a:lnTo>
                    <a:lnTo>
                      <a:pt x="2" y="0"/>
                    </a:lnTo>
                    <a:lnTo>
                      <a:pt x="3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88" name="Freeform 3352"/>
              <p:cNvSpPr>
                <a:spLocks/>
              </p:cNvSpPr>
              <p:nvPr/>
            </p:nvSpPr>
            <p:spPr bwMode="auto">
              <a:xfrm>
                <a:off x="3083" y="1670"/>
                <a:ext cx="39" cy="37"/>
              </a:xfrm>
              <a:custGeom>
                <a:avLst/>
                <a:gdLst>
                  <a:gd name="T0" fmla="*/ 39 w 39"/>
                  <a:gd name="T1" fmla="*/ 2 h 37"/>
                  <a:gd name="T2" fmla="*/ 37 w 39"/>
                  <a:gd name="T3" fmla="*/ 37 h 37"/>
                  <a:gd name="T4" fmla="*/ 0 w 39"/>
                  <a:gd name="T5" fmla="*/ 34 h 37"/>
                  <a:gd name="T6" fmla="*/ 0 w 39"/>
                  <a:gd name="T7" fmla="*/ 34 h 37"/>
                  <a:gd name="T8" fmla="*/ 2 w 39"/>
                  <a:gd name="T9" fmla="*/ 0 h 37"/>
                  <a:gd name="T10" fmla="*/ 39 w 39"/>
                  <a:gd name="T11" fmla="*/ 2 h 37"/>
                </a:gdLst>
                <a:ahLst/>
                <a:cxnLst>
                  <a:cxn ang="0">
                    <a:pos x="T0" y="T1"/>
                  </a:cxn>
                  <a:cxn ang="0">
                    <a:pos x="T2" y="T3"/>
                  </a:cxn>
                  <a:cxn ang="0">
                    <a:pos x="T4" y="T5"/>
                  </a:cxn>
                  <a:cxn ang="0">
                    <a:pos x="T6" y="T7"/>
                  </a:cxn>
                  <a:cxn ang="0">
                    <a:pos x="T8" y="T9"/>
                  </a:cxn>
                  <a:cxn ang="0">
                    <a:pos x="T10" y="T11"/>
                  </a:cxn>
                </a:cxnLst>
                <a:rect l="0" t="0" r="r" b="b"/>
                <a:pathLst>
                  <a:path w="39" h="37">
                    <a:moveTo>
                      <a:pt x="39" y="2"/>
                    </a:moveTo>
                    <a:lnTo>
                      <a:pt x="37" y="37"/>
                    </a:lnTo>
                    <a:lnTo>
                      <a:pt x="0" y="34"/>
                    </a:lnTo>
                    <a:lnTo>
                      <a:pt x="0" y="34"/>
                    </a:lnTo>
                    <a:lnTo>
                      <a:pt x="2" y="0"/>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89" name="Freeform 3353"/>
              <p:cNvSpPr>
                <a:spLocks/>
              </p:cNvSpPr>
              <p:nvPr/>
            </p:nvSpPr>
            <p:spPr bwMode="auto">
              <a:xfrm>
                <a:off x="3257" y="1748"/>
                <a:ext cx="33" cy="36"/>
              </a:xfrm>
              <a:custGeom>
                <a:avLst/>
                <a:gdLst>
                  <a:gd name="T0" fmla="*/ 2 w 33"/>
                  <a:gd name="T1" fmla="*/ 0 h 36"/>
                  <a:gd name="T2" fmla="*/ 33 w 33"/>
                  <a:gd name="T3" fmla="*/ 0 h 36"/>
                  <a:gd name="T4" fmla="*/ 33 w 33"/>
                  <a:gd name="T5" fmla="*/ 0 h 36"/>
                  <a:gd name="T6" fmla="*/ 31 w 33"/>
                  <a:gd name="T7" fmla="*/ 36 h 36"/>
                  <a:gd name="T8" fmla="*/ 2 w 33"/>
                  <a:gd name="T9" fmla="*/ 34 h 36"/>
                  <a:gd name="T10" fmla="*/ 2 w 33"/>
                  <a:gd name="T11" fmla="*/ 34 h 36"/>
                  <a:gd name="T12" fmla="*/ 2 w 33"/>
                  <a:gd name="T13" fmla="*/ 34 h 36"/>
                  <a:gd name="T14" fmla="*/ 0 w 33"/>
                  <a:gd name="T15" fmla="*/ 34 h 36"/>
                  <a:gd name="T16" fmla="*/ 2 w 33"/>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6">
                    <a:moveTo>
                      <a:pt x="2" y="0"/>
                    </a:moveTo>
                    <a:lnTo>
                      <a:pt x="33" y="0"/>
                    </a:lnTo>
                    <a:lnTo>
                      <a:pt x="33" y="0"/>
                    </a:lnTo>
                    <a:lnTo>
                      <a:pt x="31" y="36"/>
                    </a:lnTo>
                    <a:lnTo>
                      <a:pt x="2" y="34"/>
                    </a:lnTo>
                    <a:lnTo>
                      <a:pt x="2" y="34"/>
                    </a:lnTo>
                    <a:lnTo>
                      <a:pt x="2" y="34"/>
                    </a:lnTo>
                    <a:lnTo>
                      <a:pt x="0" y="34"/>
                    </a:lnTo>
                    <a:lnTo>
                      <a:pt x="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90" name="Freeform 3354"/>
              <p:cNvSpPr>
                <a:spLocks/>
              </p:cNvSpPr>
              <p:nvPr/>
            </p:nvSpPr>
            <p:spPr bwMode="auto">
              <a:xfrm>
                <a:off x="3257" y="1748"/>
                <a:ext cx="33" cy="36"/>
              </a:xfrm>
              <a:custGeom>
                <a:avLst/>
                <a:gdLst>
                  <a:gd name="T0" fmla="*/ 2 w 33"/>
                  <a:gd name="T1" fmla="*/ 0 h 36"/>
                  <a:gd name="T2" fmla="*/ 33 w 33"/>
                  <a:gd name="T3" fmla="*/ 0 h 36"/>
                  <a:gd name="T4" fmla="*/ 33 w 33"/>
                  <a:gd name="T5" fmla="*/ 0 h 36"/>
                  <a:gd name="T6" fmla="*/ 31 w 33"/>
                  <a:gd name="T7" fmla="*/ 36 h 36"/>
                  <a:gd name="T8" fmla="*/ 2 w 33"/>
                  <a:gd name="T9" fmla="*/ 34 h 36"/>
                  <a:gd name="T10" fmla="*/ 2 w 33"/>
                  <a:gd name="T11" fmla="*/ 34 h 36"/>
                  <a:gd name="T12" fmla="*/ 2 w 33"/>
                  <a:gd name="T13" fmla="*/ 34 h 36"/>
                  <a:gd name="T14" fmla="*/ 0 w 33"/>
                  <a:gd name="T15" fmla="*/ 34 h 36"/>
                  <a:gd name="T16" fmla="*/ 2 w 33"/>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6">
                    <a:moveTo>
                      <a:pt x="2" y="0"/>
                    </a:moveTo>
                    <a:lnTo>
                      <a:pt x="33" y="0"/>
                    </a:lnTo>
                    <a:lnTo>
                      <a:pt x="33" y="0"/>
                    </a:lnTo>
                    <a:lnTo>
                      <a:pt x="31" y="36"/>
                    </a:lnTo>
                    <a:lnTo>
                      <a:pt x="2" y="34"/>
                    </a:lnTo>
                    <a:lnTo>
                      <a:pt x="2" y="34"/>
                    </a:lnTo>
                    <a:lnTo>
                      <a:pt x="2" y="34"/>
                    </a:lnTo>
                    <a:lnTo>
                      <a:pt x="0" y="34"/>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91" name="Freeform 3355"/>
              <p:cNvSpPr>
                <a:spLocks/>
              </p:cNvSpPr>
              <p:nvPr/>
            </p:nvSpPr>
            <p:spPr bwMode="auto">
              <a:xfrm>
                <a:off x="3349" y="1853"/>
                <a:ext cx="30" cy="36"/>
              </a:xfrm>
              <a:custGeom>
                <a:avLst/>
                <a:gdLst>
                  <a:gd name="T0" fmla="*/ 30 w 30"/>
                  <a:gd name="T1" fmla="*/ 2 h 36"/>
                  <a:gd name="T2" fmla="*/ 30 w 30"/>
                  <a:gd name="T3" fmla="*/ 36 h 36"/>
                  <a:gd name="T4" fmla="*/ 24 w 30"/>
                  <a:gd name="T5" fmla="*/ 36 h 36"/>
                  <a:gd name="T6" fmla="*/ 24 w 30"/>
                  <a:gd name="T7" fmla="*/ 36 h 36"/>
                  <a:gd name="T8" fmla="*/ 22 w 30"/>
                  <a:gd name="T9" fmla="*/ 36 h 36"/>
                  <a:gd name="T10" fmla="*/ 15 w 30"/>
                  <a:gd name="T11" fmla="*/ 36 h 36"/>
                  <a:gd name="T12" fmla="*/ 15 w 30"/>
                  <a:gd name="T13" fmla="*/ 36 h 36"/>
                  <a:gd name="T14" fmla="*/ 13 w 30"/>
                  <a:gd name="T15" fmla="*/ 36 h 36"/>
                  <a:gd name="T16" fmla="*/ 12 w 30"/>
                  <a:gd name="T17" fmla="*/ 36 h 36"/>
                  <a:gd name="T18" fmla="*/ 12 w 30"/>
                  <a:gd name="T19" fmla="*/ 36 h 36"/>
                  <a:gd name="T20" fmla="*/ 8 w 30"/>
                  <a:gd name="T21" fmla="*/ 36 h 36"/>
                  <a:gd name="T22" fmla="*/ 8 w 30"/>
                  <a:gd name="T23" fmla="*/ 36 h 36"/>
                  <a:gd name="T24" fmla="*/ 2 w 30"/>
                  <a:gd name="T25" fmla="*/ 36 h 36"/>
                  <a:gd name="T26" fmla="*/ 2 w 30"/>
                  <a:gd name="T27" fmla="*/ 36 h 36"/>
                  <a:gd name="T28" fmla="*/ 0 w 30"/>
                  <a:gd name="T29" fmla="*/ 36 h 36"/>
                  <a:gd name="T30" fmla="*/ 0 w 30"/>
                  <a:gd name="T31" fmla="*/ 36 h 36"/>
                  <a:gd name="T32" fmla="*/ 0 w 30"/>
                  <a:gd name="T33" fmla="*/ 0 h 36"/>
                  <a:gd name="T34" fmla="*/ 30 w 30"/>
                  <a:gd name="T35" fmla="*/ 2 h 36"/>
                  <a:gd name="T36" fmla="*/ 30 w 30"/>
                  <a:gd name="T3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6">
                    <a:moveTo>
                      <a:pt x="30" y="2"/>
                    </a:moveTo>
                    <a:lnTo>
                      <a:pt x="30" y="36"/>
                    </a:lnTo>
                    <a:lnTo>
                      <a:pt x="24" y="36"/>
                    </a:lnTo>
                    <a:lnTo>
                      <a:pt x="24" y="36"/>
                    </a:lnTo>
                    <a:lnTo>
                      <a:pt x="22" y="36"/>
                    </a:lnTo>
                    <a:lnTo>
                      <a:pt x="15" y="36"/>
                    </a:lnTo>
                    <a:lnTo>
                      <a:pt x="15" y="36"/>
                    </a:lnTo>
                    <a:lnTo>
                      <a:pt x="13" y="36"/>
                    </a:lnTo>
                    <a:lnTo>
                      <a:pt x="12" y="36"/>
                    </a:lnTo>
                    <a:lnTo>
                      <a:pt x="12" y="36"/>
                    </a:lnTo>
                    <a:lnTo>
                      <a:pt x="8" y="36"/>
                    </a:lnTo>
                    <a:lnTo>
                      <a:pt x="8" y="36"/>
                    </a:lnTo>
                    <a:lnTo>
                      <a:pt x="2" y="36"/>
                    </a:lnTo>
                    <a:lnTo>
                      <a:pt x="2" y="36"/>
                    </a:lnTo>
                    <a:lnTo>
                      <a:pt x="0" y="36"/>
                    </a:lnTo>
                    <a:lnTo>
                      <a:pt x="0" y="36"/>
                    </a:lnTo>
                    <a:lnTo>
                      <a:pt x="0" y="0"/>
                    </a:lnTo>
                    <a:lnTo>
                      <a:pt x="30" y="2"/>
                    </a:lnTo>
                    <a:lnTo>
                      <a:pt x="3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92" name="Freeform 3356"/>
              <p:cNvSpPr>
                <a:spLocks/>
              </p:cNvSpPr>
              <p:nvPr/>
            </p:nvSpPr>
            <p:spPr bwMode="auto">
              <a:xfrm>
                <a:off x="3349" y="1853"/>
                <a:ext cx="30" cy="36"/>
              </a:xfrm>
              <a:custGeom>
                <a:avLst/>
                <a:gdLst>
                  <a:gd name="T0" fmla="*/ 30 w 30"/>
                  <a:gd name="T1" fmla="*/ 2 h 36"/>
                  <a:gd name="T2" fmla="*/ 30 w 30"/>
                  <a:gd name="T3" fmla="*/ 36 h 36"/>
                  <a:gd name="T4" fmla="*/ 24 w 30"/>
                  <a:gd name="T5" fmla="*/ 36 h 36"/>
                  <a:gd name="T6" fmla="*/ 24 w 30"/>
                  <a:gd name="T7" fmla="*/ 36 h 36"/>
                  <a:gd name="T8" fmla="*/ 22 w 30"/>
                  <a:gd name="T9" fmla="*/ 36 h 36"/>
                  <a:gd name="T10" fmla="*/ 15 w 30"/>
                  <a:gd name="T11" fmla="*/ 36 h 36"/>
                  <a:gd name="T12" fmla="*/ 15 w 30"/>
                  <a:gd name="T13" fmla="*/ 36 h 36"/>
                  <a:gd name="T14" fmla="*/ 13 w 30"/>
                  <a:gd name="T15" fmla="*/ 36 h 36"/>
                  <a:gd name="T16" fmla="*/ 12 w 30"/>
                  <a:gd name="T17" fmla="*/ 36 h 36"/>
                  <a:gd name="T18" fmla="*/ 12 w 30"/>
                  <a:gd name="T19" fmla="*/ 36 h 36"/>
                  <a:gd name="T20" fmla="*/ 8 w 30"/>
                  <a:gd name="T21" fmla="*/ 36 h 36"/>
                  <a:gd name="T22" fmla="*/ 8 w 30"/>
                  <a:gd name="T23" fmla="*/ 36 h 36"/>
                  <a:gd name="T24" fmla="*/ 2 w 30"/>
                  <a:gd name="T25" fmla="*/ 36 h 36"/>
                  <a:gd name="T26" fmla="*/ 2 w 30"/>
                  <a:gd name="T27" fmla="*/ 36 h 36"/>
                  <a:gd name="T28" fmla="*/ 0 w 30"/>
                  <a:gd name="T29" fmla="*/ 36 h 36"/>
                  <a:gd name="T30" fmla="*/ 0 w 30"/>
                  <a:gd name="T31" fmla="*/ 36 h 36"/>
                  <a:gd name="T32" fmla="*/ 0 w 30"/>
                  <a:gd name="T33" fmla="*/ 0 h 36"/>
                  <a:gd name="T34" fmla="*/ 30 w 30"/>
                  <a:gd name="T35" fmla="*/ 2 h 36"/>
                  <a:gd name="T36" fmla="*/ 30 w 30"/>
                  <a:gd name="T3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6">
                    <a:moveTo>
                      <a:pt x="30" y="2"/>
                    </a:moveTo>
                    <a:lnTo>
                      <a:pt x="30" y="36"/>
                    </a:lnTo>
                    <a:lnTo>
                      <a:pt x="24" y="36"/>
                    </a:lnTo>
                    <a:lnTo>
                      <a:pt x="24" y="36"/>
                    </a:lnTo>
                    <a:lnTo>
                      <a:pt x="22" y="36"/>
                    </a:lnTo>
                    <a:lnTo>
                      <a:pt x="15" y="36"/>
                    </a:lnTo>
                    <a:lnTo>
                      <a:pt x="15" y="36"/>
                    </a:lnTo>
                    <a:lnTo>
                      <a:pt x="13" y="36"/>
                    </a:lnTo>
                    <a:lnTo>
                      <a:pt x="12" y="36"/>
                    </a:lnTo>
                    <a:lnTo>
                      <a:pt x="12" y="36"/>
                    </a:lnTo>
                    <a:lnTo>
                      <a:pt x="8" y="36"/>
                    </a:lnTo>
                    <a:lnTo>
                      <a:pt x="8" y="36"/>
                    </a:lnTo>
                    <a:lnTo>
                      <a:pt x="2" y="36"/>
                    </a:lnTo>
                    <a:lnTo>
                      <a:pt x="2" y="36"/>
                    </a:lnTo>
                    <a:lnTo>
                      <a:pt x="0" y="36"/>
                    </a:lnTo>
                    <a:lnTo>
                      <a:pt x="0" y="36"/>
                    </a:lnTo>
                    <a:lnTo>
                      <a:pt x="0" y="0"/>
                    </a:lnTo>
                    <a:lnTo>
                      <a:pt x="30" y="2"/>
                    </a:lnTo>
                    <a:lnTo>
                      <a:pt x="3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93" name="Freeform 3357"/>
              <p:cNvSpPr>
                <a:spLocks/>
              </p:cNvSpPr>
              <p:nvPr/>
            </p:nvSpPr>
            <p:spPr bwMode="auto">
              <a:xfrm>
                <a:off x="3411" y="1838"/>
                <a:ext cx="26" cy="25"/>
              </a:xfrm>
              <a:custGeom>
                <a:avLst/>
                <a:gdLst>
                  <a:gd name="T0" fmla="*/ 26 w 26"/>
                  <a:gd name="T1" fmla="*/ 0 h 25"/>
                  <a:gd name="T2" fmla="*/ 26 w 26"/>
                  <a:gd name="T3" fmla="*/ 25 h 25"/>
                  <a:gd name="T4" fmla="*/ 0 w 26"/>
                  <a:gd name="T5" fmla="*/ 25 h 25"/>
                  <a:gd name="T6" fmla="*/ 0 w 26"/>
                  <a:gd name="T7" fmla="*/ 0 h 25"/>
                  <a:gd name="T8" fmla="*/ 0 w 26"/>
                  <a:gd name="T9" fmla="*/ 0 h 25"/>
                  <a:gd name="T10" fmla="*/ 26 w 26"/>
                  <a:gd name="T11" fmla="*/ 0 h 25"/>
                </a:gdLst>
                <a:ahLst/>
                <a:cxnLst>
                  <a:cxn ang="0">
                    <a:pos x="T0" y="T1"/>
                  </a:cxn>
                  <a:cxn ang="0">
                    <a:pos x="T2" y="T3"/>
                  </a:cxn>
                  <a:cxn ang="0">
                    <a:pos x="T4" y="T5"/>
                  </a:cxn>
                  <a:cxn ang="0">
                    <a:pos x="T6" y="T7"/>
                  </a:cxn>
                  <a:cxn ang="0">
                    <a:pos x="T8" y="T9"/>
                  </a:cxn>
                  <a:cxn ang="0">
                    <a:pos x="T10" y="T11"/>
                  </a:cxn>
                </a:cxnLst>
                <a:rect l="0" t="0" r="r" b="b"/>
                <a:pathLst>
                  <a:path w="26" h="25">
                    <a:moveTo>
                      <a:pt x="26" y="0"/>
                    </a:moveTo>
                    <a:lnTo>
                      <a:pt x="26" y="25"/>
                    </a:lnTo>
                    <a:lnTo>
                      <a:pt x="0" y="25"/>
                    </a:lnTo>
                    <a:lnTo>
                      <a:pt x="0" y="0"/>
                    </a:lnTo>
                    <a:lnTo>
                      <a:pt x="0" y="0"/>
                    </a:lnTo>
                    <a:lnTo>
                      <a:pt x="2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94" name="Freeform 3358"/>
              <p:cNvSpPr>
                <a:spLocks/>
              </p:cNvSpPr>
              <p:nvPr/>
            </p:nvSpPr>
            <p:spPr bwMode="auto">
              <a:xfrm>
                <a:off x="3411" y="1838"/>
                <a:ext cx="26" cy="25"/>
              </a:xfrm>
              <a:custGeom>
                <a:avLst/>
                <a:gdLst>
                  <a:gd name="T0" fmla="*/ 26 w 26"/>
                  <a:gd name="T1" fmla="*/ 0 h 25"/>
                  <a:gd name="T2" fmla="*/ 26 w 26"/>
                  <a:gd name="T3" fmla="*/ 25 h 25"/>
                  <a:gd name="T4" fmla="*/ 0 w 26"/>
                  <a:gd name="T5" fmla="*/ 25 h 25"/>
                  <a:gd name="T6" fmla="*/ 0 w 26"/>
                  <a:gd name="T7" fmla="*/ 0 h 25"/>
                  <a:gd name="T8" fmla="*/ 0 w 26"/>
                  <a:gd name="T9" fmla="*/ 0 h 25"/>
                  <a:gd name="T10" fmla="*/ 26 w 26"/>
                  <a:gd name="T11" fmla="*/ 0 h 25"/>
                </a:gdLst>
                <a:ahLst/>
                <a:cxnLst>
                  <a:cxn ang="0">
                    <a:pos x="T0" y="T1"/>
                  </a:cxn>
                  <a:cxn ang="0">
                    <a:pos x="T2" y="T3"/>
                  </a:cxn>
                  <a:cxn ang="0">
                    <a:pos x="T4" y="T5"/>
                  </a:cxn>
                  <a:cxn ang="0">
                    <a:pos x="T6" y="T7"/>
                  </a:cxn>
                  <a:cxn ang="0">
                    <a:pos x="T8" y="T9"/>
                  </a:cxn>
                  <a:cxn ang="0">
                    <a:pos x="T10" y="T11"/>
                  </a:cxn>
                </a:cxnLst>
                <a:rect l="0" t="0" r="r" b="b"/>
                <a:pathLst>
                  <a:path w="26" h="25">
                    <a:moveTo>
                      <a:pt x="26" y="0"/>
                    </a:moveTo>
                    <a:lnTo>
                      <a:pt x="26" y="25"/>
                    </a:lnTo>
                    <a:lnTo>
                      <a:pt x="0" y="25"/>
                    </a:lnTo>
                    <a:lnTo>
                      <a:pt x="0" y="0"/>
                    </a:lnTo>
                    <a:lnTo>
                      <a:pt x="0" y="0"/>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95" name="Freeform 3359"/>
              <p:cNvSpPr>
                <a:spLocks/>
              </p:cNvSpPr>
              <p:nvPr/>
            </p:nvSpPr>
            <p:spPr bwMode="auto">
              <a:xfrm>
                <a:off x="3227" y="1817"/>
                <a:ext cx="32" cy="34"/>
              </a:xfrm>
              <a:custGeom>
                <a:avLst/>
                <a:gdLst>
                  <a:gd name="T0" fmla="*/ 32 w 32"/>
                  <a:gd name="T1" fmla="*/ 0 h 34"/>
                  <a:gd name="T2" fmla="*/ 30 w 32"/>
                  <a:gd name="T3" fmla="*/ 34 h 34"/>
                  <a:gd name="T4" fmla="*/ 30 w 32"/>
                  <a:gd name="T5" fmla="*/ 34 h 34"/>
                  <a:gd name="T6" fmla="*/ 0 w 32"/>
                  <a:gd name="T7" fmla="*/ 34 h 34"/>
                  <a:gd name="T8" fmla="*/ 0 w 32"/>
                  <a:gd name="T9" fmla="*/ 2 h 34"/>
                  <a:gd name="T10" fmla="*/ 18 w 32"/>
                  <a:gd name="T11" fmla="*/ 4 h 34"/>
                  <a:gd name="T12" fmla="*/ 32 w 32"/>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2" h="34">
                    <a:moveTo>
                      <a:pt x="32" y="0"/>
                    </a:moveTo>
                    <a:lnTo>
                      <a:pt x="30" y="34"/>
                    </a:lnTo>
                    <a:lnTo>
                      <a:pt x="30" y="34"/>
                    </a:lnTo>
                    <a:lnTo>
                      <a:pt x="0" y="34"/>
                    </a:lnTo>
                    <a:lnTo>
                      <a:pt x="0" y="2"/>
                    </a:lnTo>
                    <a:lnTo>
                      <a:pt x="18" y="4"/>
                    </a:lnTo>
                    <a:lnTo>
                      <a:pt x="3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96" name="Freeform 3360"/>
              <p:cNvSpPr>
                <a:spLocks/>
              </p:cNvSpPr>
              <p:nvPr/>
            </p:nvSpPr>
            <p:spPr bwMode="auto">
              <a:xfrm>
                <a:off x="3227" y="1817"/>
                <a:ext cx="32" cy="34"/>
              </a:xfrm>
              <a:custGeom>
                <a:avLst/>
                <a:gdLst>
                  <a:gd name="T0" fmla="*/ 32 w 32"/>
                  <a:gd name="T1" fmla="*/ 0 h 34"/>
                  <a:gd name="T2" fmla="*/ 30 w 32"/>
                  <a:gd name="T3" fmla="*/ 34 h 34"/>
                  <a:gd name="T4" fmla="*/ 30 w 32"/>
                  <a:gd name="T5" fmla="*/ 34 h 34"/>
                  <a:gd name="T6" fmla="*/ 0 w 32"/>
                  <a:gd name="T7" fmla="*/ 34 h 34"/>
                  <a:gd name="T8" fmla="*/ 0 w 32"/>
                  <a:gd name="T9" fmla="*/ 2 h 34"/>
                  <a:gd name="T10" fmla="*/ 18 w 32"/>
                  <a:gd name="T11" fmla="*/ 4 h 34"/>
                  <a:gd name="T12" fmla="*/ 32 w 32"/>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2" h="34">
                    <a:moveTo>
                      <a:pt x="32" y="0"/>
                    </a:moveTo>
                    <a:lnTo>
                      <a:pt x="30" y="34"/>
                    </a:lnTo>
                    <a:lnTo>
                      <a:pt x="30" y="34"/>
                    </a:lnTo>
                    <a:lnTo>
                      <a:pt x="0" y="34"/>
                    </a:lnTo>
                    <a:lnTo>
                      <a:pt x="0" y="2"/>
                    </a:lnTo>
                    <a:lnTo>
                      <a:pt x="18" y="4"/>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97" name="Freeform 3361"/>
              <p:cNvSpPr>
                <a:spLocks/>
              </p:cNvSpPr>
              <p:nvPr/>
            </p:nvSpPr>
            <p:spPr bwMode="auto">
              <a:xfrm>
                <a:off x="3035" y="1736"/>
                <a:ext cx="56" cy="42"/>
              </a:xfrm>
              <a:custGeom>
                <a:avLst/>
                <a:gdLst>
                  <a:gd name="T0" fmla="*/ 56 w 56"/>
                  <a:gd name="T1" fmla="*/ 3 h 42"/>
                  <a:gd name="T2" fmla="*/ 53 w 56"/>
                  <a:gd name="T3" fmla="*/ 39 h 42"/>
                  <a:gd name="T4" fmla="*/ 55 w 56"/>
                  <a:gd name="T5" fmla="*/ 42 h 42"/>
                  <a:gd name="T6" fmla="*/ 0 w 56"/>
                  <a:gd name="T7" fmla="*/ 41 h 42"/>
                  <a:gd name="T8" fmla="*/ 2 w 56"/>
                  <a:gd name="T9" fmla="*/ 19 h 42"/>
                  <a:gd name="T10" fmla="*/ 4 w 56"/>
                  <a:gd name="T11" fmla="*/ 0 h 42"/>
                  <a:gd name="T12" fmla="*/ 7 w 56"/>
                  <a:gd name="T13" fmla="*/ 2 h 42"/>
                  <a:gd name="T14" fmla="*/ 46 w 56"/>
                  <a:gd name="T15" fmla="*/ 3 h 42"/>
                  <a:gd name="T16" fmla="*/ 56 w 56"/>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2">
                    <a:moveTo>
                      <a:pt x="56" y="3"/>
                    </a:moveTo>
                    <a:lnTo>
                      <a:pt x="53" y="39"/>
                    </a:lnTo>
                    <a:lnTo>
                      <a:pt x="55" y="42"/>
                    </a:lnTo>
                    <a:lnTo>
                      <a:pt x="0" y="41"/>
                    </a:lnTo>
                    <a:lnTo>
                      <a:pt x="2" y="19"/>
                    </a:lnTo>
                    <a:lnTo>
                      <a:pt x="4" y="0"/>
                    </a:lnTo>
                    <a:lnTo>
                      <a:pt x="7" y="2"/>
                    </a:lnTo>
                    <a:lnTo>
                      <a:pt x="46" y="3"/>
                    </a:lnTo>
                    <a:lnTo>
                      <a:pt x="56"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98" name="Freeform 3362"/>
              <p:cNvSpPr>
                <a:spLocks/>
              </p:cNvSpPr>
              <p:nvPr/>
            </p:nvSpPr>
            <p:spPr bwMode="auto">
              <a:xfrm>
                <a:off x="3035" y="1736"/>
                <a:ext cx="56" cy="42"/>
              </a:xfrm>
              <a:custGeom>
                <a:avLst/>
                <a:gdLst>
                  <a:gd name="T0" fmla="*/ 56 w 56"/>
                  <a:gd name="T1" fmla="*/ 3 h 42"/>
                  <a:gd name="T2" fmla="*/ 53 w 56"/>
                  <a:gd name="T3" fmla="*/ 39 h 42"/>
                  <a:gd name="T4" fmla="*/ 55 w 56"/>
                  <a:gd name="T5" fmla="*/ 42 h 42"/>
                  <a:gd name="T6" fmla="*/ 0 w 56"/>
                  <a:gd name="T7" fmla="*/ 41 h 42"/>
                  <a:gd name="T8" fmla="*/ 2 w 56"/>
                  <a:gd name="T9" fmla="*/ 19 h 42"/>
                  <a:gd name="T10" fmla="*/ 4 w 56"/>
                  <a:gd name="T11" fmla="*/ 0 h 42"/>
                  <a:gd name="T12" fmla="*/ 7 w 56"/>
                  <a:gd name="T13" fmla="*/ 2 h 42"/>
                  <a:gd name="T14" fmla="*/ 46 w 56"/>
                  <a:gd name="T15" fmla="*/ 3 h 42"/>
                  <a:gd name="T16" fmla="*/ 56 w 56"/>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2">
                    <a:moveTo>
                      <a:pt x="56" y="3"/>
                    </a:moveTo>
                    <a:lnTo>
                      <a:pt x="53" y="39"/>
                    </a:lnTo>
                    <a:lnTo>
                      <a:pt x="55" y="42"/>
                    </a:lnTo>
                    <a:lnTo>
                      <a:pt x="0" y="41"/>
                    </a:lnTo>
                    <a:lnTo>
                      <a:pt x="2" y="19"/>
                    </a:lnTo>
                    <a:lnTo>
                      <a:pt x="4" y="0"/>
                    </a:lnTo>
                    <a:lnTo>
                      <a:pt x="7" y="2"/>
                    </a:lnTo>
                    <a:lnTo>
                      <a:pt x="46" y="3"/>
                    </a:lnTo>
                    <a:lnTo>
                      <a:pt x="5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99" name="Freeform 3363"/>
              <p:cNvSpPr>
                <a:spLocks/>
              </p:cNvSpPr>
              <p:nvPr/>
            </p:nvSpPr>
            <p:spPr bwMode="auto">
              <a:xfrm>
                <a:off x="3169" y="1584"/>
                <a:ext cx="61" cy="28"/>
              </a:xfrm>
              <a:custGeom>
                <a:avLst/>
                <a:gdLst>
                  <a:gd name="T0" fmla="*/ 17 w 61"/>
                  <a:gd name="T1" fmla="*/ 0 h 28"/>
                  <a:gd name="T2" fmla="*/ 19 w 61"/>
                  <a:gd name="T3" fmla="*/ 0 h 28"/>
                  <a:gd name="T4" fmla="*/ 21 w 61"/>
                  <a:gd name="T5" fmla="*/ 0 h 28"/>
                  <a:gd name="T6" fmla="*/ 22 w 61"/>
                  <a:gd name="T7" fmla="*/ 0 h 28"/>
                  <a:gd name="T8" fmla="*/ 22 w 61"/>
                  <a:gd name="T9" fmla="*/ 0 h 28"/>
                  <a:gd name="T10" fmla="*/ 22 w 61"/>
                  <a:gd name="T11" fmla="*/ 0 h 28"/>
                  <a:gd name="T12" fmla="*/ 24 w 61"/>
                  <a:gd name="T13" fmla="*/ 0 h 28"/>
                  <a:gd name="T14" fmla="*/ 26 w 61"/>
                  <a:gd name="T15" fmla="*/ 0 h 28"/>
                  <a:gd name="T16" fmla="*/ 26 w 61"/>
                  <a:gd name="T17" fmla="*/ 0 h 28"/>
                  <a:gd name="T18" fmla="*/ 26 w 61"/>
                  <a:gd name="T19" fmla="*/ 0 h 28"/>
                  <a:gd name="T20" fmla="*/ 27 w 61"/>
                  <a:gd name="T21" fmla="*/ 0 h 28"/>
                  <a:gd name="T22" fmla="*/ 27 w 61"/>
                  <a:gd name="T23" fmla="*/ 0 h 28"/>
                  <a:gd name="T24" fmla="*/ 29 w 61"/>
                  <a:gd name="T25" fmla="*/ 0 h 28"/>
                  <a:gd name="T26" fmla="*/ 31 w 61"/>
                  <a:gd name="T27" fmla="*/ 0 h 28"/>
                  <a:gd name="T28" fmla="*/ 31 w 61"/>
                  <a:gd name="T29" fmla="*/ 0 h 28"/>
                  <a:gd name="T30" fmla="*/ 32 w 61"/>
                  <a:gd name="T31" fmla="*/ 0 h 28"/>
                  <a:gd name="T32" fmla="*/ 32 w 61"/>
                  <a:gd name="T33" fmla="*/ 0 h 28"/>
                  <a:gd name="T34" fmla="*/ 41 w 61"/>
                  <a:gd name="T35" fmla="*/ 1 h 28"/>
                  <a:gd name="T36" fmla="*/ 43 w 61"/>
                  <a:gd name="T37" fmla="*/ 1 h 28"/>
                  <a:gd name="T38" fmla="*/ 43 w 61"/>
                  <a:gd name="T39" fmla="*/ 1 h 28"/>
                  <a:gd name="T40" fmla="*/ 46 w 61"/>
                  <a:gd name="T41" fmla="*/ 1 h 28"/>
                  <a:gd name="T42" fmla="*/ 46 w 61"/>
                  <a:gd name="T43" fmla="*/ 1 h 28"/>
                  <a:gd name="T44" fmla="*/ 48 w 61"/>
                  <a:gd name="T45" fmla="*/ 1 h 28"/>
                  <a:gd name="T46" fmla="*/ 48 w 61"/>
                  <a:gd name="T47" fmla="*/ 1 h 28"/>
                  <a:gd name="T48" fmla="*/ 53 w 61"/>
                  <a:gd name="T49" fmla="*/ 1 h 28"/>
                  <a:gd name="T50" fmla="*/ 54 w 61"/>
                  <a:gd name="T51" fmla="*/ 1 h 28"/>
                  <a:gd name="T52" fmla="*/ 54 w 61"/>
                  <a:gd name="T53" fmla="*/ 1 h 28"/>
                  <a:gd name="T54" fmla="*/ 54 w 61"/>
                  <a:gd name="T55" fmla="*/ 1 h 28"/>
                  <a:gd name="T56" fmla="*/ 56 w 61"/>
                  <a:gd name="T57" fmla="*/ 1 h 28"/>
                  <a:gd name="T58" fmla="*/ 60 w 61"/>
                  <a:gd name="T59" fmla="*/ 1 h 28"/>
                  <a:gd name="T60" fmla="*/ 61 w 61"/>
                  <a:gd name="T61" fmla="*/ 1 h 28"/>
                  <a:gd name="T62" fmla="*/ 61 w 61"/>
                  <a:gd name="T63" fmla="*/ 1 h 28"/>
                  <a:gd name="T64" fmla="*/ 61 w 61"/>
                  <a:gd name="T65" fmla="*/ 1 h 28"/>
                  <a:gd name="T66" fmla="*/ 61 w 61"/>
                  <a:gd name="T67" fmla="*/ 22 h 28"/>
                  <a:gd name="T68" fmla="*/ 43 w 61"/>
                  <a:gd name="T69" fmla="*/ 28 h 28"/>
                  <a:gd name="T70" fmla="*/ 32 w 61"/>
                  <a:gd name="T71" fmla="*/ 27 h 28"/>
                  <a:gd name="T72" fmla="*/ 4 w 61"/>
                  <a:gd name="T73" fmla="*/ 18 h 28"/>
                  <a:gd name="T74" fmla="*/ 0 w 61"/>
                  <a:gd name="T75" fmla="*/ 15 h 28"/>
                  <a:gd name="T76" fmla="*/ 0 w 61"/>
                  <a:gd name="T77" fmla="*/ 0 h 28"/>
                  <a:gd name="T78" fmla="*/ 5 w 61"/>
                  <a:gd name="T79" fmla="*/ 0 h 28"/>
                  <a:gd name="T80" fmla="*/ 5 w 61"/>
                  <a:gd name="T81" fmla="*/ 0 h 28"/>
                  <a:gd name="T82" fmla="*/ 5 w 61"/>
                  <a:gd name="T83" fmla="*/ 0 h 28"/>
                  <a:gd name="T84" fmla="*/ 10 w 61"/>
                  <a:gd name="T85" fmla="*/ 0 h 28"/>
                  <a:gd name="T86" fmla="*/ 10 w 61"/>
                  <a:gd name="T87" fmla="*/ 0 h 28"/>
                  <a:gd name="T88" fmla="*/ 12 w 61"/>
                  <a:gd name="T89" fmla="*/ 0 h 28"/>
                  <a:gd name="T90" fmla="*/ 16 w 61"/>
                  <a:gd name="T91" fmla="*/ 0 h 28"/>
                  <a:gd name="T92" fmla="*/ 16 w 61"/>
                  <a:gd name="T93" fmla="*/ 0 h 28"/>
                  <a:gd name="T94" fmla="*/ 16 w 61"/>
                  <a:gd name="T95" fmla="*/ 0 h 28"/>
                  <a:gd name="T96" fmla="*/ 17 w 61"/>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28">
                    <a:moveTo>
                      <a:pt x="17" y="0"/>
                    </a:moveTo>
                    <a:lnTo>
                      <a:pt x="19" y="0"/>
                    </a:lnTo>
                    <a:lnTo>
                      <a:pt x="21" y="0"/>
                    </a:lnTo>
                    <a:lnTo>
                      <a:pt x="22" y="0"/>
                    </a:lnTo>
                    <a:lnTo>
                      <a:pt x="22" y="0"/>
                    </a:lnTo>
                    <a:lnTo>
                      <a:pt x="22" y="0"/>
                    </a:lnTo>
                    <a:lnTo>
                      <a:pt x="24" y="0"/>
                    </a:lnTo>
                    <a:lnTo>
                      <a:pt x="26" y="0"/>
                    </a:lnTo>
                    <a:lnTo>
                      <a:pt x="26" y="0"/>
                    </a:lnTo>
                    <a:lnTo>
                      <a:pt x="26" y="0"/>
                    </a:lnTo>
                    <a:lnTo>
                      <a:pt x="27" y="0"/>
                    </a:lnTo>
                    <a:lnTo>
                      <a:pt x="27" y="0"/>
                    </a:lnTo>
                    <a:lnTo>
                      <a:pt x="29" y="0"/>
                    </a:lnTo>
                    <a:lnTo>
                      <a:pt x="31" y="0"/>
                    </a:lnTo>
                    <a:lnTo>
                      <a:pt x="31" y="0"/>
                    </a:lnTo>
                    <a:lnTo>
                      <a:pt x="32" y="0"/>
                    </a:lnTo>
                    <a:lnTo>
                      <a:pt x="32" y="0"/>
                    </a:lnTo>
                    <a:lnTo>
                      <a:pt x="41" y="1"/>
                    </a:lnTo>
                    <a:lnTo>
                      <a:pt x="43" y="1"/>
                    </a:lnTo>
                    <a:lnTo>
                      <a:pt x="43" y="1"/>
                    </a:lnTo>
                    <a:lnTo>
                      <a:pt x="46" y="1"/>
                    </a:lnTo>
                    <a:lnTo>
                      <a:pt x="46" y="1"/>
                    </a:lnTo>
                    <a:lnTo>
                      <a:pt x="48" y="1"/>
                    </a:lnTo>
                    <a:lnTo>
                      <a:pt x="48" y="1"/>
                    </a:lnTo>
                    <a:lnTo>
                      <a:pt x="53" y="1"/>
                    </a:lnTo>
                    <a:lnTo>
                      <a:pt x="54" y="1"/>
                    </a:lnTo>
                    <a:lnTo>
                      <a:pt x="54" y="1"/>
                    </a:lnTo>
                    <a:lnTo>
                      <a:pt x="54" y="1"/>
                    </a:lnTo>
                    <a:lnTo>
                      <a:pt x="56" y="1"/>
                    </a:lnTo>
                    <a:lnTo>
                      <a:pt x="60" y="1"/>
                    </a:lnTo>
                    <a:lnTo>
                      <a:pt x="61" y="1"/>
                    </a:lnTo>
                    <a:lnTo>
                      <a:pt x="61" y="1"/>
                    </a:lnTo>
                    <a:lnTo>
                      <a:pt x="61" y="1"/>
                    </a:lnTo>
                    <a:lnTo>
                      <a:pt x="61" y="22"/>
                    </a:lnTo>
                    <a:lnTo>
                      <a:pt x="43" y="28"/>
                    </a:lnTo>
                    <a:lnTo>
                      <a:pt x="32" y="27"/>
                    </a:lnTo>
                    <a:lnTo>
                      <a:pt x="4" y="18"/>
                    </a:lnTo>
                    <a:lnTo>
                      <a:pt x="0" y="15"/>
                    </a:lnTo>
                    <a:lnTo>
                      <a:pt x="0" y="0"/>
                    </a:lnTo>
                    <a:lnTo>
                      <a:pt x="5" y="0"/>
                    </a:lnTo>
                    <a:lnTo>
                      <a:pt x="5" y="0"/>
                    </a:lnTo>
                    <a:lnTo>
                      <a:pt x="5" y="0"/>
                    </a:lnTo>
                    <a:lnTo>
                      <a:pt x="10" y="0"/>
                    </a:lnTo>
                    <a:lnTo>
                      <a:pt x="10" y="0"/>
                    </a:lnTo>
                    <a:lnTo>
                      <a:pt x="12" y="0"/>
                    </a:lnTo>
                    <a:lnTo>
                      <a:pt x="16" y="0"/>
                    </a:lnTo>
                    <a:lnTo>
                      <a:pt x="16" y="0"/>
                    </a:lnTo>
                    <a:lnTo>
                      <a:pt x="16" y="0"/>
                    </a:lnTo>
                    <a:lnTo>
                      <a:pt x="1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00" name="Freeform 3364"/>
              <p:cNvSpPr>
                <a:spLocks/>
              </p:cNvSpPr>
              <p:nvPr/>
            </p:nvSpPr>
            <p:spPr bwMode="auto">
              <a:xfrm>
                <a:off x="3169" y="1584"/>
                <a:ext cx="61" cy="28"/>
              </a:xfrm>
              <a:custGeom>
                <a:avLst/>
                <a:gdLst>
                  <a:gd name="T0" fmla="*/ 17 w 61"/>
                  <a:gd name="T1" fmla="*/ 0 h 28"/>
                  <a:gd name="T2" fmla="*/ 19 w 61"/>
                  <a:gd name="T3" fmla="*/ 0 h 28"/>
                  <a:gd name="T4" fmla="*/ 21 w 61"/>
                  <a:gd name="T5" fmla="*/ 0 h 28"/>
                  <a:gd name="T6" fmla="*/ 22 w 61"/>
                  <a:gd name="T7" fmla="*/ 0 h 28"/>
                  <a:gd name="T8" fmla="*/ 22 w 61"/>
                  <a:gd name="T9" fmla="*/ 0 h 28"/>
                  <a:gd name="T10" fmla="*/ 22 w 61"/>
                  <a:gd name="T11" fmla="*/ 0 h 28"/>
                  <a:gd name="T12" fmla="*/ 24 w 61"/>
                  <a:gd name="T13" fmla="*/ 0 h 28"/>
                  <a:gd name="T14" fmla="*/ 26 w 61"/>
                  <a:gd name="T15" fmla="*/ 0 h 28"/>
                  <a:gd name="T16" fmla="*/ 26 w 61"/>
                  <a:gd name="T17" fmla="*/ 0 h 28"/>
                  <a:gd name="T18" fmla="*/ 26 w 61"/>
                  <a:gd name="T19" fmla="*/ 0 h 28"/>
                  <a:gd name="T20" fmla="*/ 27 w 61"/>
                  <a:gd name="T21" fmla="*/ 0 h 28"/>
                  <a:gd name="T22" fmla="*/ 27 w 61"/>
                  <a:gd name="T23" fmla="*/ 0 h 28"/>
                  <a:gd name="T24" fmla="*/ 29 w 61"/>
                  <a:gd name="T25" fmla="*/ 0 h 28"/>
                  <a:gd name="T26" fmla="*/ 31 w 61"/>
                  <a:gd name="T27" fmla="*/ 0 h 28"/>
                  <a:gd name="T28" fmla="*/ 31 w 61"/>
                  <a:gd name="T29" fmla="*/ 0 h 28"/>
                  <a:gd name="T30" fmla="*/ 32 w 61"/>
                  <a:gd name="T31" fmla="*/ 0 h 28"/>
                  <a:gd name="T32" fmla="*/ 32 w 61"/>
                  <a:gd name="T33" fmla="*/ 0 h 28"/>
                  <a:gd name="T34" fmla="*/ 41 w 61"/>
                  <a:gd name="T35" fmla="*/ 1 h 28"/>
                  <a:gd name="T36" fmla="*/ 43 w 61"/>
                  <a:gd name="T37" fmla="*/ 1 h 28"/>
                  <a:gd name="T38" fmla="*/ 43 w 61"/>
                  <a:gd name="T39" fmla="*/ 1 h 28"/>
                  <a:gd name="T40" fmla="*/ 46 w 61"/>
                  <a:gd name="T41" fmla="*/ 1 h 28"/>
                  <a:gd name="T42" fmla="*/ 46 w 61"/>
                  <a:gd name="T43" fmla="*/ 1 h 28"/>
                  <a:gd name="T44" fmla="*/ 48 w 61"/>
                  <a:gd name="T45" fmla="*/ 1 h 28"/>
                  <a:gd name="T46" fmla="*/ 48 w 61"/>
                  <a:gd name="T47" fmla="*/ 1 h 28"/>
                  <a:gd name="T48" fmla="*/ 53 w 61"/>
                  <a:gd name="T49" fmla="*/ 1 h 28"/>
                  <a:gd name="T50" fmla="*/ 54 w 61"/>
                  <a:gd name="T51" fmla="*/ 1 h 28"/>
                  <a:gd name="T52" fmla="*/ 54 w 61"/>
                  <a:gd name="T53" fmla="*/ 1 h 28"/>
                  <a:gd name="T54" fmla="*/ 54 w 61"/>
                  <a:gd name="T55" fmla="*/ 1 h 28"/>
                  <a:gd name="T56" fmla="*/ 56 w 61"/>
                  <a:gd name="T57" fmla="*/ 1 h 28"/>
                  <a:gd name="T58" fmla="*/ 60 w 61"/>
                  <a:gd name="T59" fmla="*/ 1 h 28"/>
                  <a:gd name="T60" fmla="*/ 61 w 61"/>
                  <a:gd name="T61" fmla="*/ 1 h 28"/>
                  <a:gd name="T62" fmla="*/ 61 w 61"/>
                  <a:gd name="T63" fmla="*/ 1 h 28"/>
                  <a:gd name="T64" fmla="*/ 61 w 61"/>
                  <a:gd name="T65" fmla="*/ 1 h 28"/>
                  <a:gd name="T66" fmla="*/ 61 w 61"/>
                  <a:gd name="T67" fmla="*/ 22 h 28"/>
                  <a:gd name="T68" fmla="*/ 43 w 61"/>
                  <a:gd name="T69" fmla="*/ 28 h 28"/>
                  <a:gd name="T70" fmla="*/ 32 w 61"/>
                  <a:gd name="T71" fmla="*/ 27 h 28"/>
                  <a:gd name="T72" fmla="*/ 4 w 61"/>
                  <a:gd name="T73" fmla="*/ 18 h 28"/>
                  <a:gd name="T74" fmla="*/ 0 w 61"/>
                  <a:gd name="T75" fmla="*/ 15 h 28"/>
                  <a:gd name="T76" fmla="*/ 0 w 61"/>
                  <a:gd name="T77" fmla="*/ 0 h 28"/>
                  <a:gd name="T78" fmla="*/ 5 w 61"/>
                  <a:gd name="T79" fmla="*/ 0 h 28"/>
                  <a:gd name="T80" fmla="*/ 5 w 61"/>
                  <a:gd name="T81" fmla="*/ 0 h 28"/>
                  <a:gd name="T82" fmla="*/ 5 w 61"/>
                  <a:gd name="T83" fmla="*/ 0 h 28"/>
                  <a:gd name="T84" fmla="*/ 10 w 61"/>
                  <a:gd name="T85" fmla="*/ 0 h 28"/>
                  <a:gd name="T86" fmla="*/ 10 w 61"/>
                  <a:gd name="T87" fmla="*/ 0 h 28"/>
                  <a:gd name="T88" fmla="*/ 12 w 61"/>
                  <a:gd name="T89" fmla="*/ 0 h 28"/>
                  <a:gd name="T90" fmla="*/ 16 w 61"/>
                  <a:gd name="T91" fmla="*/ 0 h 28"/>
                  <a:gd name="T92" fmla="*/ 16 w 61"/>
                  <a:gd name="T93" fmla="*/ 0 h 28"/>
                  <a:gd name="T94" fmla="*/ 16 w 61"/>
                  <a:gd name="T95" fmla="*/ 0 h 28"/>
                  <a:gd name="T96" fmla="*/ 17 w 61"/>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28">
                    <a:moveTo>
                      <a:pt x="17" y="0"/>
                    </a:moveTo>
                    <a:lnTo>
                      <a:pt x="19" y="0"/>
                    </a:lnTo>
                    <a:lnTo>
                      <a:pt x="21" y="0"/>
                    </a:lnTo>
                    <a:lnTo>
                      <a:pt x="22" y="0"/>
                    </a:lnTo>
                    <a:lnTo>
                      <a:pt x="22" y="0"/>
                    </a:lnTo>
                    <a:lnTo>
                      <a:pt x="22" y="0"/>
                    </a:lnTo>
                    <a:lnTo>
                      <a:pt x="24" y="0"/>
                    </a:lnTo>
                    <a:lnTo>
                      <a:pt x="26" y="0"/>
                    </a:lnTo>
                    <a:lnTo>
                      <a:pt x="26" y="0"/>
                    </a:lnTo>
                    <a:lnTo>
                      <a:pt x="26" y="0"/>
                    </a:lnTo>
                    <a:lnTo>
                      <a:pt x="27" y="0"/>
                    </a:lnTo>
                    <a:lnTo>
                      <a:pt x="27" y="0"/>
                    </a:lnTo>
                    <a:lnTo>
                      <a:pt x="29" y="0"/>
                    </a:lnTo>
                    <a:lnTo>
                      <a:pt x="31" y="0"/>
                    </a:lnTo>
                    <a:lnTo>
                      <a:pt x="31" y="0"/>
                    </a:lnTo>
                    <a:lnTo>
                      <a:pt x="32" y="0"/>
                    </a:lnTo>
                    <a:lnTo>
                      <a:pt x="32" y="0"/>
                    </a:lnTo>
                    <a:lnTo>
                      <a:pt x="41" y="1"/>
                    </a:lnTo>
                    <a:lnTo>
                      <a:pt x="43" y="1"/>
                    </a:lnTo>
                    <a:lnTo>
                      <a:pt x="43" y="1"/>
                    </a:lnTo>
                    <a:lnTo>
                      <a:pt x="46" y="1"/>
                    </a:lnTo>
                    <a:lnTo>
                      <a:pt x="46" y="1"/>
                    </a:lnTo>
                    <a:lnTo>
                      <a:pt x="48" y="1"/>
                    </a:lnTo>
                    <a:lnTo>
                      <a:pt x="48" y="1"/>
                    </a:lnTo>
                    <a:lnTo>
                      <a:pt x="53" y="1"/>
                    </a:lnTo>
                    <a:lnTo>
                      <a:pt x="54" y="1"/>
                    </a:lnTo>
                    <a:lnTo>
                      <a:pt x="54" y="1"/>
                    </a:lnTo>
                    <a:lnTo>
                      <a:pt x="54" y="1"/>
                    </a:lnTo>
                    <a:lnTo>
                      <a:pt x="56" y="1"/>
                    </a:lnTo>
                    <a:lnTo>
                      <a:pt x="60" y="1"/>
                    </a:lnTo>
                    <a:lnTo>
                      <a:pt x="61" y="1"/>
                    </a:lnTo>
                    <a:lnTo>
                      <a:pt x="61" y="1"/>
                    </a:lnTo>
                    <a:lnTo>
                      <a:pt x="61" y="1"/>
                    </a:lnTo>
                    <a:lnTo>
                      <a:pt x="61" y="22"/>
                    </a:lnTo>
                    <a:lnTo>
                      <a:pt x="43" y="28"/>
                    </a:lnTo>
                    <a:lnTo>
                      <a:pt x="32" y="27"/>
                    </a:lnTo>
                    <a:lnTo>
                      <a:pt x="4" y="18"/>
                    </a:lnTo>
                    <a:lnTo>
                      <a:pt x="0" y="15"/>
                    </a:lnTo>
                    <a:lnTo>
                      <a:pt x="0" y="0"/>
                    </a:lnTo>
                    <a:lnTo>
                      <a:pt x="5" y="0"/>
                    </a:lnTo>
                    <a:lnTo>
                      <a:pt x="5" y="0"/>
                    </a:lnTo>
                    <a:lnTo>
                      <a:pt x="5" y="0"/>
                    </a:lnTo>
                    <a:lnTo>
                      <a:pt x="10" y="0"/>
                    </a:lnTo>
                    <a:lnTo>
                      <a:pt x="10" y="0"/>
                    </a:lnTo>
                    <a:lnTo>
                      <a:pt x="12" y="0"/>
                    </a:lnTo>
                    <a:lnTo>
                      <a:pt x="16" y="0"/>
                    </a:lnTo>
                    <a:lnTo>
                      <a:pt x="16" y="0"/>
                    </a:lnTo>
                    <a:lnTo>
                      <a:pt x="16"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01" name="Freeform 3365"/>
              <p:cNvSpPr>
                <a:spLocks/>
              </p:cNvSpPr>
              <p:nvPr/>
            </p:nvSpPr>
            <p:spPr bwMode="auto">
              <a:xfrm>
                <a:off x="2902" y="1728"/>
                <a:ext cx="49" cy="42"/>
              </a:xfrm>
              <a:custGeom>
                <a:avLst/>
                <a:gdLst>
                  <a:gd name="T0" fmla="*/ 49 w 49"/>
                  <a:gd name="T1" fmla="*/ 3 h 42"/>
                  <a:gd name="T2" fmla="*/ 45 w 49"/>
                  <a:gd name="T3" fmla="*/ 42 h 42"/>
                  <a:gd name="T4" fmla="*/ 42 w 49"/>
                  <a:gd name="T5" fmla="*/ 42 h 42"/>
                  <a:gd name="T6" fmla="*/ 42 w 49"/>
                  <a:gd name="T7" fmla="*/ 42 h 42"/>
                  <a:gd name="T8" fmla="*/ 39 w 49"/>
                  <a:gd name="T9" fmla="*/ 42 h 42"/>
                  <a:gd name="T10" fmla="*/ 37 w 49"/>
                  <a:gd name="T11" fmla="*/ 42 h 42"/>
                  <a:gd name="T12" fmla="*/ 32 w 49"/>
                  <a:gd name="T13" fmla="*/ 40 h 42"/>
                  <a:gd name="T14" fmla="*/ 13 w 49"/>
                  <a:gd name="T15" fmla="*/ 39 h 42"/>
                  <a:gd name="T16" fmla="*/ 11 w 49"/>
                  <a:gd name="T17" fmla="*/ 39 h 42"/>
                  <a:gd name="T18" fmla="*/ 10 w 49"/>
                  <a:gd name="T19" fmla="*/ 39 h 42"/>
                  <a:gd name="T20" fmla="*/ 6 w 49"/>
                  <a:gd name="T21" fmla="*/ 39 h 42"/>
                  <a:gd name="T22" fmla="*/ 5 w 49"/>
                  <a:gd name="T23" fmla="*/ 39 h 42"/>
                  <a:gd name="T24" fmla="*/ 5 w 49"/>
                  <a:gd name="T25" fmla="*/ 39 h 42"/>
                  <a:gd name="T26" fmla="*/ 3 w 49"/>
                  <a:gd name="T27" fmla="*/ 39 h 42"/>
                  <a:gd name="T28" fmla="*/ 1 w 49"/>
                  <a:gd name="T29" fmla="*/ 39 h 42"/>
                  <a:gd name="T30" fmla="*/ 1 w 49"/>
                  <a:gd name="T31" fmla="*/ 39 h 42"/>
                  <a:gd name="T32" fmla="*/ 0 w 49"/>
                  <a:gd name="T33" fmla="*/ 39 h 42"/>
                  <a:gd name="T34" fmla="*/ 0 w 49"/>
                  <a:gd name="T35" fmla="*/ 37 h 42"/>
                  <a:gd name="T36" fmla="*/ 0 w 49"/>
                  <a:gd name="T37" fmla="*/ 37 h 42"/>
                  <a:gd name="T38" fmla="*/ 1 w 49"/>
                  <a:gd name="T39" fmla="*/ 30 h 42"/>
                  <a:gd name="T40" fmla="*/ 1 w 49"/>
                  <a:gd name="T41" fmla="*/ 30 h 42"/>
                  <a:gd name="T42" fmla="*/ 1 w 49"/>
                  <a:gd name="T43" fmla="*/ 28 h 42"/>
                  <a:gd name="T44" fmla="*/ 1 w 49"/>
                  <a:gd name="T45" fmla="*/ 27 h 42"/>
                  <a:gd name="T46" fmla="*/ 3 w 49"/>
                  <a:gd name="T47" fmla="*/ 11 h 42"/>
                  <a:gd name="T48" fmla="*/ 3 w 49"/>
                  <a:gd name="T49" fmla="*/ 11 h 42"/>
                  <a:gd name="T50" fmla="*/ 3 w 49"/>
                  <a:gd name="T51" fmla="*/ 11 h 42"/>
                  <a:gd name="T52" fmla="*/ 3 w 49"/>
                  <a:gd name="T53" fmla="*/ 6 h 42"/>
                  <a:gd name="T54" fmla="*/ 3 w 49"/>
                  <a:gd name="T55" fmla="*/ 6 h 42"/>
                  <a:gd name="T56" fmla="*/ 3 w 49"/>
                  <a:gd name="T57" fmla="*/ 6 h 42"/>
                  <a:gd name="T58" fmla="*/ 3 w 49"/>
                  <a:gd name="T59" fmla="*/ 0 h 42"/>
                  <a:gd name="T60" fmla="*/ 49 w 49"/>
                  <a:gd name="T61"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2">
                    <a:moveTo>
                      <a:pt x="49" y="3"/>
                    </a:moveTo>
                    <a:lnTo>
                      <a:pt x="45" y="42"/>
                    </a:lnTo>
                    <a:lnTo>
                      <a:pt x="42" y="42"/>
                    </a:lnTo>
                    <a:lnTo>
                      <a:pt x="42" y="42"/>
                    </a:lnTo>
                    <a:lnTo>
                      <a:pt x="39" y="42"/>
                    </a:lnTo>
                    <a:lnTo>
                      <a:pt x="37" y="42"/>
                    </a:lnTo>
                    <a:lnTo>
                      <a:pt x="32" y="40"/>
                    </a:lnTo>
                    <a:lnTo>
                      <a:pt x="13" y="39"/>
                    </a:lnTo>
                    <a:lnTo>
                      <a:pt x="11" y="39"/>
                    </a:lnTo>
                    <a:lnTo>
                      <a:pt x="10" y="39"/>
                    </a:lnTo>
                    <a:lnTo>
                      <a:pt x="6" y="39"/>
                    </a:lnTo>
                    <a:lnTo>
                      <a:pt x="5" y="39"/>
                    </a:lnTo>
                    <a:lnTo>
                      <a:pt x="5" y="39"/>
                    </a:lnTo>
                    <a:lnTo>
                      <a:pt x="3" y="39"/>
                    </a:lnTo>
                    <a:lnTo>
                      <a:pt x="1" y="39"/>
                    </a:lnTo>
                    <a:lnTo>
                      <a:pt x="1" y="39"/>
                    </a:lnTo>
                    <a:lnTo>
                      <a:pt x="0" y="39"/>
                    </a:lnTo>
                    <a:lnTo>
                      <a:pt x="0" y="37"/>
                    </a:lnTo>
                    <a:lnTo>
                      <a:pt x="0" y="37"/>
                    </a:lnTo>
                    <a:lnTo>
                      <a:pt x="1" y="30"/>
                    </a:lnTo>
                    <a:lnTo>
                      <a:pt x="1" y="30"/>
                    </a:lnTo>
                    <a:lnTo>
                      <a:pt x="1" y="28"/>
                    </a:lnTo>
                    <a:lnTo>
                      <a:pt x="1" y="27"/>
                    </a:lnTo>
                    <a:lnTo>
                      <a:pt x="3" y="11"/>
                    </a:lnTo>
                    <a:lnTo>
                      <a:pt x="3" y="11"/>
                    </a:lnTo>
                    <a:lnTo>
                      <a:pt x="3" y="11"/>
                    </a:lnTo>
                    <a:lnTo>
                      <a:pt x="3" y="6"/>
                    </a:lnTo>
                    <a:lnTo>
                      <a:pt x="3" y="6"/>
                    </a:lnTo>
                    <a:lnTo>
                      <a:pt x="3" y="6"/>
                    </a:lnTo>
                    <a:lnTo>
                      <a:pt x="3" y="0"/>
                    </a:lnTo>
                    <a:lnTo>
                      <a:pt x="49"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02" name="Freeform 3366"/>
              <p:cNvSpPr>
                <a:spLocks/>
              </p:cNvSpPr>
              <p:nvPr/>
            </p:nvSpPr>
            <p:spPr bwMode="auto">
              <a:xfrm>
                <a:off x="2902" y="1728"/>
                <a:ext cx="49" cy="42"/>
              </a:xfrm>
              <a:custGeom>
                <a:avLst/>
                <a:gdLst>
                  <a:gd name="T0" fmla="*/ 49 w 49"/>
                  <a:gd name="T1" fmla="*/ 3 h 42"/>
                  <a:gd name="T2" fmla="*/ 45 w 49"/>
                  <a:gd name="T3" fmla="*/ 42 h 42"/>
                  <a:gd name="T4" fmla="*/ 42 w 49"/>
                  <a:gd name="T5" fmla="*/ 42 h 42"/>
                  <a:gd name="T6" fmla="*/ 42 w 49"/>
                  <a:gd name="T7" fmla="*/ 42 h 42"/>
                  <a:gd name="T8" fmla="*/ 39 w 49"/>
                  <a:gd name="T9" fmla="*/ 42 h 42"/>
                  <a:gd name="T10" fmla="*/ 37 w 49"/>
                  <a:gd name="T11" fmla="*/ 42 h 42"/>
                  <a:gd name="T12" fmla="*/ 32 w 49"/>
                  <a:gd name="T13" fmla="*/ 40 h 42"/>
                  <a:gd name="T14" fmla="*/ 13 w 49"/>
                  <a:gd name="T15" fmla="*/ 39 h 42"/>
                  <a:gd name="T16" fmla="*/ 11 w 49"/>
                  <a:gd name="T17" fmla="*/ 39 h 42"/>
                  <a:gd name="T18" fmla="*/ 10 w 49"/>
                  <a:gd name="T19" fmla="*/ 39 h 42"/>
                  <a:gd name="T20" fmla="*/ 6 w 49"/>
                  <a:gd name="T21" fmla="*/ 39 h 42"/>
                  <a:gd name="T22" fmla="*/ 5 w 49"/>
                  <a:gd name="T23" fmla="*/ 39 h 42"/>
                  <a:gd name="T24" fmla="*/ 5 w 49"/>
                  <a:gd name="T25" fmla="*/ 39 h 42"/>
                  <a:gd name="T26" fmla="*/ 3 w 49"/>
                  <a:gd name="T27" fmla="*/ 39 h 42"/>
                  <a:gd name="T28" fmla="*/ 1 w 49"/>
                  <a:gd name="T29" fmla="*/ 39 h 42"/>
                  <a:gd name="T30" fmla="*/ 1 w 49"/>
                  <a:gd name="T31" fmla="*/ 39 h 42"/>
                  <a:gd name="T32" fmla="*/ 0 w 49"/>
                  <a:gd name="T33" fmla="*/ 39 h 42"/>
                  <a:gd name="T34" fmla="*/ 0 w 49"/>
                  <a:gd name="T35" fmla="*/ 37 h 42"/>
                  <a:gd name="T36" fmla="*/ 0 w 49"/>
                  <a:gd name="T37" fmla="*/ 37 h 42"/>
                  <a:gd name="T38" fmla="*/ 1 w 49"/>
                  <a:gd name="T39" fmla="*/ 30 h 42"/>
                  <a:gd name="T40" fmla="*/ 1 w 49"/>
                  <a:gd name="T41" fmla="*/ 30 h 42"/>
                  <a:gd name="T42" fmla="*/ 1 w 49"/>
                  <a:gd name="T43" fmla="*/ 28 h 42"/>
                  <a:gd name="T44" fmla="*/ 1 w 49"/>
                  <a:gd name="T45" fmla="*/ 27 h 42"/>
                  <a:gd name="T46" fmla="*/ 3 w 49"/>
                  <a:gd name="T47" fmla="*/ 11 h 42"/>
                  <a:gd name="T48" fmla="*/ 3 w 49"/>
                  <a:gd name="T49" fmla="*/ 11 h 42"/>
                  <a:gd name="T50" fmla="*/ 3 w 49"/>
                  <a:gd name="T51" fmla="*/ 11 h 42"/>
                  <a:gd name="T52" fmla="*/ 3 w 49"/>
                  <a:gd name="T53" fmla="*/ 6 h 42"/>
                  <a:gd name="T54" fmla="*/ 3 w 49"/>
                  <a:gd name="T55" fmla="*/ 6 h 42"/>
                  <a:gd name="T56" fmla="*/ 3 w 49"/>
                  <a:gd name="T57" fmla="*/ 6 h 42"/>
                  <a:gd name="T58" fmla="*/ 3 w 49"/>
                  <a:gd name="T59" fmla="*/ 0 h 42"/>
                  <a:gd name="T60" fmla="*/ 49 w 49"/>
                  <a:gd name="T61"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2">
                    <a:moveTo>
                      <a:pt x="49" y="3"/>
                    </a:moveTo>
                    <a:lnTo>
                      <a:pt x="45" y="42"/>
                    </a:lnTo>
                    <a:lnTo>
                      <a:pt x="42" y="42"/>
                    </a:lnTo>
                    <a:lnTo>
                      <a:pt x="42" y="42"/>
                    </a:lnTo>
                    <a:lnTo>
                      <a:pt x="39" y="42"/>
                    </a:lnTo>
                    <a:lnTo>
                      <a:pt x="37" y="42"/>
                    </a:lnTo>
                    <a:lnTo>
                      <a:pt x="32" y="40"/>
                    </a:lnTo>
                    <a:lnTo>
                      <a:pt x="13" y="39"/>
                    </a:lnTo>
                    <a:lnTo>
                      <a:pt x="11" y="39"/>
                    </a:lnTo>
                    <a:lnTo>
                      <a:pt x="10" y="39"/>
                    </a:lnTo>
                    <a:lnTo>
                      <a:pt x="6" y="39"/>
                    </a:lnTo>
                    <a:lnTo>
                      <a:pt x="5" y="39"/>
                    </a:lnTo>
                    <a:lnTo>
                      <a:pt x="5" y="39"/>
                    </a:lnTo>
                    <a:lnTo>
                      <a:pt x="3" y="39"/>
                    </a:lnTo>
                    <a:lnTo>
                      <a:pt x="1" y="39"/>
                    </a:lnTo>
                    <a:lnTo>
                      <a:pt x="1" y="39"/>
                    </a:lnTo>
                    <a:lnTo>
                      <a:pt x="0" y="39"/>
                    </a:lnTo>
                    <a:lnTo>
                      <a:pt x="0" y="37"/>
                    </a:lnTo>
                    <a:lnTo>
                      <a:pt x="0" y="37"/>
                    </a:lnTo>
                    <a:lnTo>
                      <a:pt x="1" y="30"/>
                    </a:lnTo>
                    <a:lnTo>
                      <a:pt x="1" y="30"/>
                    </a:lnTo>
                    <a:lnTo>
                      <a:pt x="1" y="28"/>
                    </a:lnTo>
                    <a:lnTo>
                      <a:pt x="1" y="27"/>
                    </a:lnTo>
                    <a:lnTo>
                      <a:pt x="3" y="11"/>
                    </a:lnTo>
                    <a:lnTo>
                      <a:pt x="3" y="11"/>
                    </a:lnTo>
                    <a:lnTo>
                      <a:pt x="3" y="11"/>
                    </a:lnTo>
                    <a:lnTo>
                      <a:pt x="3" y="6"/>
                    </a:lnTo>
                    <a:lnTo>
                      <a:pt x="3" y="6"/>
                    </a:lnTo>
                    <a:lnTo>
                      <a:pt x="3" y="6"/>
                    </a:lnTo>
                    <a:lnTo>
                      <a:pt x="3" y="0"/>
                    </a:lnTo>
                    <a:lnTo>
                      <a:pt x="49"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03" name="Freeform 3367"/>
              <p:cNvSpPr>
                <a:spLocks/>
              </p:cNvSpPr>
              <p:nvPr/>
            </p:nvSpPr>
            <p:spPr bwMode="auto">
              <a:xfrm>
                <a:off x="3291" y="1599"/>
                <a:ext cx="54" cy="46"/>
              </a:xfrm>
              <a:custGeom>
                <a:avLst/>
                <a:gdLst>
                  <a:gd name="T0" fmla="*/ 19 w 54"/>
                  <a:gd name="T1" fmla="*/ 12 h 46"/>
                  <a:gd name="T2" fmla="*/ 19 w 54"/>
                  <a:gd name="T3" fmla="*/ 12 h 46"/>
                  <a:gd name="T4" fmla="*/ 21 w 54"/>
                  <a:gd name="T5" fmla="*/ 12 h 46"/>
                  <a:gd name="T6" fmla="*/ 24 w 54"/>
                  <a:gd name="T7" fmla="*/ 12 h 46"/>
                  <a:gd name="T8" fmla="*/ 24 w 54"/>
                  <a:gd name="T9" fmla="*/ 12 h 46"/>
                  <a:gd name="T10" fmla="*/ 27 w 54"/>
                  <a:gd name="T11" fmla="*/ 8 h 46"/>
                  <a:gd name="T12" fmla="*/ 27 w 54"/>
                  <a:gd name="T13" fmla="*/ 7 h 46"/>
                  <a:gd name="T14" fmla="*/ 29 w 54"/>
                  <a:gd name="T15" fmla="*/ 5 h 46"/>
                  <a:gd name="T16" fmla="*/ 29 w 54"/>
                  <a:gd name="T17" fmla="*/ 3 h 46"/>
                  <a:gd name="T18" fmla="*/ 29 w 54"/>
                  <a:gd name="T19" fmla="*/ 2 h 46"/>
                  <a:gd name="T20" fmla="*/ 31 w 54"/>
                  <a:gd name="T21" fmla="*/ 2 h 46"/>
                  <a:gd name="T22" fmla="*/ 32 w 54"/>
                  <a:gd name="T23" fmla="*/ 2 h 46"/>
                  <a:gd name="T24" fmla="*/ 32 w 54"/>
                  <a:gd name="T25" fmla="*/ 3 h 46"/>
                  <a:gd name="T26" fmla="*/ 36 w 54"/>
                  <a:gd name="T27" fmla="*/ 3 h 46"/>
                  <a:gd name="T28" fmla="*/ 41 w 54"/>
                  <a:gd name="T29" fmla="*/ 5 h 46"/>
                  <a:gd name="T30" fmla="*/ 44 w 54"/>
                  <a:gd name="T31" fmla="*/ 5 h 46"/>
                  <a:gd name="T32" fmla="*/ 51 w 54"/>
                  <a:gd name="T33" fmla="*/ 3 h 46"/>
                  <a:gd name="T34" fmla="*/ 54 w 54"/>
                  <a:gd name="T35" fmla="*/ 3 h 46"/>
                  <a:gd name="T36" fmla="*/ 54 w 54"/>
                  <a:gd name="T37" fmla="*/ 46 h 46"/>
                  <a:gd name="T38" fmla="*/ 31 w 54"/>
                  <a:gd name="T39" fmla="*/ 46 h 46"/>
                  <a:gd name="T40" fmla="*/ 0 w 54"/>
                  <a:gd name="T41" fmla="*/ 44 h 46"/>
                  <a:gd name="T42" fmla="*/ 0 w 54"/>
                  <a:gd name="T43" fmla="*/ 44 h 46"/>
                  <a:gd name="T44" fmla="*/ 0 w 54"/>
                  <a:gd name="T45" fmla="*/ 12 h 46"/>
                  <a:gd name="T46" fmla="*/ 0 w 54"/>
                  <a:gd name="T47" fmla="*/ 0 h 46"/>
                  <a:gd name="T48" fmla="*/ 7 w 54"/>
                  <a:gd name="T49" fmla="*/ 3 h 46"/>
                  <a:gd name="T50" fmla="*/ 10 w 54"/>
                  <a:gd name="T51" fmla="*/ 5 h 46"/>
                  <a:gd name="T52" fmla="*/ 10 w 54"/>
                  <a:gd name="T53" fmla="*/ 5 h 46"/>
                  <a:gd name="T54" fmla="*/ 17 w 54"/>
                  <a:gd name="T55" fmla="*/ 12 h 46"/>
                  <a:gd name="T56" fmla="*/ 19 w 54"/>
                  <a:gd name="T57"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6">
                    <a:moveTo>
                      <a:pt x="19" y="12"/>
                    </a:moveTo>
                    <a:lnTo>
                      <a:pt x="19" y="12"/>
                    </a:lnTo>
                    <a:lnTo>
                      <a:pt x="21" y="12"/>
                    </a:lnTo>
                    <a:lnTo>
                      <a:pt x="24" y="12"/>
                    </a:lnTo>
                    <a:lnTo>
                      <a:pt x="24" y="12"/>
                    </a:lnTo>
                    <a:lnTo>
                      <a:pt x="27" y="8"/>
                    </a:lnTo>
                    <a:lnTo>
                      <a:pt x="27" y="7"/>
                    </a:lnTo>
                    <a:lnTo>
                      <a:pt x="29" y="5"/>
                    </a:lnTo>
                    <a:lnTo>
                      <a:pt x="29" y="3"/>
                    </a:lnTo>
                    <a:lnTo>
                      <a:pt x="29" y="2"/>
                    </a:lnTo>
                    <a:lnTo>
                      <a:pt x="31" y="2"/>
                    </a:lnTo>
                    <a:lnTo>
                      <a:pt x="32" y="2"/>
                    </a:lnTo>
                    <a:lnTo>
                      <a:pt x="32" y="3"/>
                    </a:lnTo>
                    <a:lnTo>
                      <a:pt x="36" y="3"/>
                    </a:lnTo>
                    <a:lnTo>
                      <a:pt x="41" y="5"/>
                    </a:lnTo>
                    <a:lnTo>
                      <a:pt x="44" y="5"/>
                    </a:lnTo>
                    <a:lnTo>
                      <a:pt x="51" y="3"/>
                    </a:lnTo>
                    <a:lnTo>
                      <a:pt x="54" y="3"/>
                    </a:lnTo>
                    <a:lnTo>
                      <a:pt x="54" y="46"/>
                    </a:lnTo>
                    <a:lnTo>
                      <a:pt x="31" y="46"/>
                    </a:lnTo>
                    <a:lnTo>
                      <a:pt x="0" y="44"/>
                    </a:lnTo>
                    <a:lnTo>
                      <a:pt x="0" y="44"/>
                    </a:lnTo>
                    <a:lnTo>
                      <a:pt x="0" y="12"/>
                    </a:lnTo>
                    <a:lnTo>
                      <a:pt x="0" y="0"/>
                    </a:lnTo>
                    <a:lnTo>
                      <a:pt x="7" y="3"/>
                    </a:lnTo>
                    <a:lnTo>
                      <a:pt x="10" y="5"/>
                    </a:lnTo>
                    <a:lnTo>
                      <a:pt x="10" y="5"/>
                    </a:lnTo>
                    <a:lnTo>
                      <a:pt x="17" y="12"/>
                    </a:lnTo>
                    <a:lnTo>
                      <a:pt x="19"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04" name="Freeform 3368"/>
              <p:cNvSpPr>
                <a:spLocks/>
              </p:cNvSpPr>
              <p:nvPr/>
            </p:nvSpPr>
            <p:spPr bwMode="auto">
              <a:xfrm>
                <a:off x="3291" y="1599"/>
                <a:ext cx="54" cy="46"/>
              </a:xfrm>
              <a:custGeom>
                <a:avLst/>
                <a:gdLst>
                  <a:gd name="T0" fmla="*/ 19 w 54"/>
                  <a:gd name="T1" fmla="*/ 12 h 46"/>
                  <a:gd name="T2" fmla="*/ 19 w 54"/>
                  <a:gd name="T3" fmla="*/ 12 h 46"/>
                  <a:gd name="T4" fmla="*/ 21 w 54"/>
                  <a:gd name="T5" fmla="*/ 12 h 46"/>
                  <a:gd name="T6" fmla="*/ 24 w 54"/>
                  <a:gd name="T7" fmla="*/ 12 h 46"/>
                  <a:gd name="T8" fmla="*/ 24 w 54"/>
                  <a:gd name="T9" fmla="*/ 12 h 46"/>
                  <a:gd name="T10" fmla="*/ 27 w 54"/>
                  <a:gd name="T11" fmla="*/ 8 h 46"/>
                  <a:gd name="T12" fmla="*/ 27 w 54"/>
                  <a:gd name="T13" fmla="*/ 7 h 46"/>
                  <a:gd name="T14" fmla="*/ 29 w 54"/>
                  <a:gd name="T15" fmla="*/ 5 h 46"/>
                  <a:gd name="T16" fmla="*/ 29 w 54"/>
                  <a:gd name="T17" fmla="*/ 3 h 46"/>
                  <a:gd name="T18" fmla="*/ 29 w 54"/>
                  <a:gd name="T19" fmla="*/ 2 h 46"/>
                  <a:gd name="T20" fmla="*/ 31 w 54"/>
                  <a:gd name="T21" fmla="*/ 2 h 46"/>
                  <a:gd name="T22" fmla="*/ 32 w 54"/>
                  <a:gd name="T23" fmla="*/ 2 h 46"/>
                  <a:gd name="T24" fmla="*/ 32 w 54"/>
                  <a:gd name="T25" fmla="*/ 3 h 46"/>
                  <a:gd name="T26" fmla="*/ 36 w 54"/>
                  <a:gd name="T27" fmla="*/ 3 h 46"/>
                  <a:gd name="T28" fmla="*/ 41 w 54"/>
                  <a:gd name="T29" fmla="*/ 5 h 46"/>
                  <a:gd name="T30" fmla="*/ 44 w 54"/>
                  <a:gd name="T31" fmla="*/ 5 h 46"/>
                  <a:gd name="T32" fmla="*/ 51 w 54"/>
                  <a:gd name="T33" fmla="*/ 3 h 46"/>
                  <a:gd name="T34" fmla="*/ 54 w 54"/>
                  <a:gd name="T35" fmla="*/ 3 h 46"/>
                  <a:gd name="T36" fmla="*/ 54 w 54"/>
                  <a:gd name="T37" fmla="*/ 46 h 46"/>
                  <a:gd name="T38" fmla="*/ 31 w 54"/>
                  <a:gd name="T39" fmla="*/ 46 h 46"/>
                  <a:gd name="T40" fmla="*/ 0 w 54"/>
                  <a:gd name="T41" fmla="*/ 44 h 46"/>
                  <a:gd name="T42" fmla="*/ 0 w 54"/>
                  <a:gd name="T43" fmla="*/ 44 h 46"/>
                  <a:gd name="T44" fmla="*/ 0 w 54"/>
                  <a:gd name="T45" fmla="*/ 12 h 46"/>
                  <a:gd name="T46" fmla="*/ 0 w 54"/>
                  <a:gd name="T47" fmla="*/ 0 h 46"/>
                  <a:gd name="T48" fmla="*/ 7 w 54"/>
                  <a:gd name="T49" fmla="*/ 3 h 46"/>
                  <a:gd name="T50" fmla="*/ 10 w 54"/>
                  <a:gd name="T51" fmla="*/ 5 h 46"/>
                  <a:gd name="T52" fmla="*/ 10 w 54"/>
                  <a:gd name="T53" fmla="*/ 5 h 46"/>
                  <a:gd name="T54" fmla="*/ 17 w 54"/>
                  <a:gd name="T55" fmla="*/ 12 h 46"/>
                  <a:gd name="T56" fmla="*/ 19 w 54"/>
                  <a:gd name="T57"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6">
                    <a:moveTo>
                      <a:pt x="19" y="12"/>
                    </a:moveTo>
                    <a:lnTo>
                      <a:pt x="19" y="12"/>
                    </a:lnTo>
                    <a:lnTo>
                      <a:pt x="21" y="12"/>
                    </a:lnTo>
                    <a:lnTo>
                      <a:pt x="24" y="12"/>
                    </a:lnTo>
                    <a:lnTo>
                      <a:pt x="24" y="12"/>
                    </a:lnTo>
                    <a:lnTo>
                      <a:pt x="27" y="8"/>
                    </a:lnTo>
                    <a:lnTo>
                      <a:pt x="27" y="7"/>
                    </a:lnTo>
                    <a:lnTo>
                      <a:pt x="29" y="5"/>
                    </a:lnTo>
                    <a:lnTo>
                      <a:pt x="29" y="3"/>
                    </a:lnTo>
                    <a:lnTo>
                      <a:pt x="29" y="2"/>
                    </a:lnTo>
                    <a:lnTo>
                      <a:pt x="31" y="2"/>
                    </a:lnTo>
                    <a:lnTo>
                      <a:pt x="32" y="2"/>
                    </a:lnTo>
                    <a:lnTo>
                      <a:pt x="32" y="3"/>
                    </a:lnTo>
                    <a:lnTo>
                      <a:pt x="36" y="3"/>
                    </a:lnTo>
                    <a:lnTo>
                      <a:pt x="41" y="5"/>
                    </a:lnTo>
                    <a:lnTo>
                      <a:pt x="44" y="5"/>
                    </a:lnTo>
                    <a:lnTo>
                      <a:pt x="51" y="3"/>
                    </a:lnTo>
                    <a:lnTo>
                      <a:pt x="54" y="3"/>
                    </a:lnTo>
                    <a:lnTo>
                      <a:pt x="54" y="46"/>
                    </a:lnTo>
                    <a:lnTo>
                      <a:pt x="31" y="46"/>
                    </a:lnTo>
                    <a:lnTo>
                      <a:pt x="0" y="44"/>
                    </a:lnTo>
                    <a:lnTo>
                      <a:pt x="0" y="44"/>
                    </a:lnTo>
                    <a:lnTo>
                      <a:pt x="0" y="12"/>
                    </a:lnTo>
                    <a:lnTo>
                      <a:pt x="0" y="0"/>
                    </a:lnTo>
                    <a:lnTo>
                      <a:pt x="7" y="3"/>
                    </a:lnTo>
                    <a:lnTo>
                      <a:pt x="10" y="5"/>
                    </a:lnTo>
                    <a:lnTo>
                      <a:pt x="10" y="5"/>
                    </a:lnTo>
                    <a:lnTo>
                      <a:pt x="17" y="12"/>
                    </a:lnTo>
                    <a:lnTo>
                      <a:pt x="19"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05" name="Freeform 3369"/>
              <p:cNvSpPr>
                <a:spLocks/>
              </p:cNvSpPr>
              <p:nvPr/>
            </p:nvSpPr>
            <p:spPr bwMode="auto">
              <a:xfrm>
                <a:off x="3381" y="1785"/>
                <a:ext cx="30" cy="53"/>
              </a:xfrm>
              <a:custGeom>
                <a:avLst/>
                <a:gdLst>
                  <a:gd name="T0" fmla="*/ 30 w 30"/>
                  <a:gd name="T1" fmla="*/ 26 h 53"/>
                  <a:gd name="T2" fmla="*/ 30 w 30"/>
                  <a:gd name="T3" fmla="*/ 53 h 53"/>
                  <a:gd name="T4" fmla="*/ 0 w 30"/>
                  <a:gd name="T5" fmla="*/ 51 h 53"/>
                  <a:gd name="T6" fmla="*/ 0 w 30"/>
                  <a:gd name="T7" fmla="*/ 34 h 53"/>
                  <a:gd name="T8" fmla="*/ 0 w 30"/>
                  <a:gd name="T9" fmla="*/ 34 h 53"/>
                  <a:gd name="T10" fmla="*/ 0 w 30"/>
                  <a:gd name="T11" fmla="*/ 0 h 53"/>
                  <a:gd name="T12" fmla="*/ 0 w 30"/>
                  <a:gd name="T13" fmla="*/ 0 h 53"/>
                  <a:gd name="T14" fmla="*/ 30 w 30"/>
                  <a:gd name="T15" fmla="*/ 0 h 53"/>
                  <a:gd name="T16" fmla="*/ 30 w 30"/>
                  <a:gd name="T17" fmla="*/ 2 h 53"/>
                  <a:gd name="T18" fmla="*/ 30 w 30"/>
                  <a:gd name="T19"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53">
                    <a:moveTo>
                      <a:pt x="30" y="26"/>
                    </a:moveTo>
                    <a:lnTo>
                      <a:pt x="30" y="53"/>
                    </a:lnTo>
                    <a:lnTo>
                      <a:pt x="0" y="51"/>
                    </a:lnTo>
                    <a:lnTo>
                      <a:pt x="0" y="34"/>
                    </a:lnTo>
                    <a:lnTo>
                      <a:pt x="0" y="34"/>
                    </a:lnTo>
                    <a:lnTo>
                      <a:pt x="0" y="0"/>
                    </a:lnTo>
                    <a:lnTo>
                      <a:pt x="0" y="0"/>
                    </a:lnTo>
                    <a:lnTo>
                      <a:pt x="30" y="0"/>
                    </a:lnTo>
                    <a:lnTo>
                      <a:pt x="30" y="2"/>
                    </a:lnTo>
                    <a:lnTo>
                      <a:pt x="30" y="2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06" name="Freeform 3370"/>
              <p:cNvSpPr>
                <a:spLocks/>
              </p:cNvSpPr>
              <p:nvPr/>
            </p:nvSpPr>
            <p:spPr bwMode="auto">
              <a:xfrm>
                <a:off x="3381" y="1785"/>
                <a:ext cx="30" cy="53"/>
              </a:xfrm>
              <a:custGeom>
                <a:avLst/>
                <a:gdLst>
                  <a:gd name="T0" fmla="*/ 30 w 30"/>
                  <a:gd name="T1" fmla="*/ 26 h 53"/>
                  <a:gd name="T2" fmla="*/ 30 w 30"/>
                  <a:gd name="T3" fmla="*/ 53 h 53"/>
                  <a:gd name="T4" fmla="*/ 0 w 30"/>
                  <a:gd name="T5" fmla="*/ 51 h 53"/>
                  <a:gd name="T6" fmla="*/ 0 w 30"/>
                  <a:gd name="T7" fmla="*/ 34 h 53"/>
                  <a:gd name="T8" fmla="*/ 0 w 30"/>
                  <a:gd name="T9" fmla="*/ 34 h 53"/>
                  <a:gd name="T10" fmla="*/ 0 w 30"/>
                  <a:gd name="T11" fmla="*/ 0 h 53"/>
                  <a:gd name="T12" fmla="*/ 0 w 30"/>
                  <a:gd name="T13" fmla="*/ 0 h 53"/>
                  <a:gd name="T14" fmla="*/ 30 w 30"/>
                  <a:gd name="T15" fmla="*/ 0 h 53"/>
                  <a:gd name="T16" fmla="*/ 30 w 30"/>
                  <a:gd name="T17" fmla="*/ 2 h 53"/>
                  <a:gd name="T18" fmla="*/ 30 w 30"/>
                  <a:gd name="T19"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53">
                    <a:moveTo>
                      <a:pt x="30" y="26"/>
                    </a:moveTo>
                    <a:lnTo>
                      <a:pt x="30" y="53"/>
                    </a:lnTo>
                    <a:lnTo>
                      <a:pt x="0" y="51"/>
                    </a:lnTo>
                    <a:lnTo>
                      <a:pt x="0" y="34"/>
                    </a:lnTo>
                    <a:lnTo>
                      <a:pt x="0" y="34"/>
                    </a:lnTo>
                    <a:lnTo>
                      <a:pt x="0" y="0"/>
                    </a:lnTo>
                    <a:lnTo>
                      <a:pt x="0" y="0"/>
                    </a:lnTo>
                    <a:lnTo>
                      <a:pt x="30" y="0"/>
                    </a:lnTo>
                    <a:lnTo>
                      <a:pt x="30" y="2"/>
                    </a:lnTo>
                    <a:lnTo>
                      <a:pt x="30"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07" name="Freeform 3371"/>
              <p:cNvSpPr>
                <a:spLocks/>
              </p:cNvSpPr>
              <p:nvPr/>
            </p:nvSpPr>
            <p:spPr bwMode="auto">
              <a:xfrm>
                <a:off x="3088" y="1739"/>
                <a:ext cx="71" cy="73"/>
              </a:xfrm>
              <a:custGeom>
                <a:avLst/>
                <a:gdLst>
                  <a:gd name="T0" fmla="*/ 39 w 71"/>
                  <a:gd name="T1" fmla="*/ 4 h 73"/>
                  <a:gd name="T2" fmla="*/ 71 w 71"/>
                  <a:gd name="T3" fmla="*/ 4 h 73"/>
                  <a:gd name="T4" fmla="*/ 71 w 71"/>
                  <a:gd name="T5" fmla="*/ 4 h 73"/>
                  <a:gd name="T6" fmla="*/ 69 w 71"/>
                  <a:gd name="T7" fmla="*/ 39 h 73"/>
                  <a:gd name="T8" fmla="*/ 71 w 71"/>
                  <a:gd name="T9" fmla="*/ 39 h 73"/>
                  <a:gd name="T10" fmla="*/ 69 w 71"/>
                  <a:gd name="T11" fmla="*/ 73 h 73"/>
                  <a:gd name="T12" fmla="*/ 32 w 71"/>
                  <a:gd name="T13" fmla="*/ 72 h 73"/>
                  <a:gd name="T14" fmla="*/ 0 w 71"/>
                  <a:gd name="T15" fmla="*/ 72 h 73"/>
                  <a:gd name="T16" fmla="*/ 2 w 71"/>
                  <a:gd name="T17" fmla="*/ 39 h 73"/>
                  <a:gd name="T18" fmla="*/ 0 w 71"/>
                  <a:gd name="T19" fmla="*/ 36 h 73"/>
                  <a:gd name="T20" fmla="*/ 3 w 71"/>
                  <a:gd name="T21" fmla="*/ 0 h 73"/>
                  <a:gd name="T22" fmla="*/ 39 w 71"/>
                  <a:gd name="T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73">
                    <a:moveTo>
                      <a:pt x="39" y="4"/>
                    </a:moveTo>
                    <a:lnTo>
                      <a:pt x="71" y="4"/>
                    </a:lnTo>
                    <a:lnTo>
                      <a:pt x="71" y="4"/>
                    </a:lnTo>
                    <a:lnTo>
                      <a:pt x="69" y="39"/>
                    </a:lnTo>
                    <a:lnTo>
                      <a:pt x="71" y="39"/>
                    </a:lnTo>
                    <a:lnTo>
                      <a:pt x="69" y="73"/>
                    </a:lnTo>
                    <a:lnTo>
                      <a:pt x="32" y="72"/>
                    </a:lnTo>
                    <a:lnTo>
                      <a:pt x="0" y="72"/>
                    </a:lnTo>
                    <a:lnTo>
                      <a:pt x="2" y="39"/>
                    </a:lnTo>
                    <a:lnTo>
                      <a:pt x="0" y="36"/>
                    </a:lnTo>
                    <a:lnTo>
                      <a:pt x="3" y="0"/>
                    </a:lnTo>
                    <a:lnTo>
                      <a:pt x="39"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08" name="Freeform 3372"/>
              <p:cNvSpPr>
                <a:spLocks/>
              </p:cNvSpPr>
              <p:nvPr/>
            </p:nvSpPr>
            <p:spPr bwMode="auto">
              <a:xfrm>
                <a:off x="3088" y="1739"/>
                <a:ext cx="71" cy="73"/>
              </a:xfrm>
              <a:custGeom>
                <a:avLst/>
                <a:gdLst>
                  <a:gd name="T0" fmla="*/ 39 w 71"/>
                  <a:gd name="T1" fmla="*/ 4 h 73"/>
                  <a:gd name="T2" fmla="*/ 71 w 71"/>
                  <a:gd name="T3" fmla="*/ 4 h 73"/>
                  <a:gd name="T4" fmla="*/ 71 w 71"/>
                  <a:gd name="T5" fmla="*/ 4 h 73"/>
                  <a:gd name="T6" fmla="*/ 69 w 71"/>
                  <a:gd name="T7" fmla="*/ 39 h 73"/>
                  <a:gd name="T8" fmla="*/ 71 w 71"/>
                  <a:gd name="T9" fmla="*/ 39 h 73"/>
                  <a:gd name="T10" fmla="*/ 69 w 71"/>
                  <a:gd name="T11" fmla="*/ 73 h 73"/>
                  <a:gd name="T12" fmla="*/ 32 w 71"/>
                  <a:gd name="T13" fmla="*/ 72 h 73"/>
                  <a:gd name="T14" fmla="*/ 0 w 71"/>
                  <a:gd name="T15" fmla="*/ 72 h 73"/>
                  <a:gd name="T16" fmla="*/ 2 w 71"/>
                  <a:gd name="T17" fmla="*/ 39 h 73"/>
                  <a:gd name="T18" fmla="*/ 0 w 71"/>
                  <a:gd name="T19" fmla="*/ 36 h 73"/>
                  <a:gd name="T20" fmla="*/ 3 w 71"/>
                  <a:gd name="T21" fmla="*/ 0 h 73"/>
                  <a:gd name="T22" fmla="*/ 39 w 71"/>
                  <a:gd name="T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73">
                    <a:moveTo>
                      <a:pt x="39" y="4"/>
                    </a:moveTo>
                    <a:lnTo>
                      <a:pt x="71" y="4"/>
                    </a:lnTo>
                    <a:lnTo>
                      <a:pt x="71" y="4"/>
                    </a:lnTo>
                    <a:lnTo>
                      <a:pt x="69" y="39"/>
                    </a:lnTo>
                    <a:lnTo>
                      <a:pt x="71" y="39"/>
                    </a:lnTo>
                    <a:lnTo>
                      <a:pt x="69" y="73"/>
                    </a:lnTo>
                    <a:lnTo>
                      <a:pt x="32" y="72"/>
                    </a:lnTo>
                    <a:lnTo>
                      <a:pt x="0" y="72"/>
                    </a:lnTo>
                    <a:lnTo>
                      <a:pt x="2" y="39"/>
                    </a:lnTo>
                    <a:lnTo>
                      <a:pt x="0" y="36"/>
                    </a:lnTo>
                    <a:lnTo>
                      <a:pt x="3" y="0"/>
                    </a:lnTo>
                    <a:lnTo>
                      <a:pt x="39"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09" name="Freeform 3373"/>
              <p:cNvSpPr>
                <a:spLocks/>
              </p:cNvSpPr>
              <p:nvPr/>
            </p:nvSpPr>
            <p:spPr bwMode="auto">
              <a:xfrm>
                <a:off x="3127" y="1707"/>
                <a:ext cx="34" cy="36"/>
              </a:xfrm>
              <a:custGeom>
                <a:avLst/>
                <a:gdLst>
                  <a:gd name="T0" fmla="*/ 34 w 34"/>
                  <a:gd name="T1" fmla="*/ 2 h 36"/>
                  <a:gd name="T2" fmla="*/ 32 w 34"/>
                  <a:gd name="T3" fmla="*/ 36 h 36"/>
                  <a:gd name="T4" fmla="*/ 0 w 34"/>
                  <a:gd name="T5" fmla="*/ 36 h 36"/>
                  <a:gd name="T6" fmla="*/ 0 w 34"/>
                  <a:gd name="T7" fmla="*/ 36 h 36"/>
                  <a:gd name="T8" fmla="*/ 3 w 34"/>
                  <a:gd name="T9" fmla="*/ 0 h 36"/>
                  <a:gd name="T10" fmla="*/ 32 w 34"/>
                  <a:gd name="T11" fmla="*/ 2 h 36"/>
                  <a:gd name="T12" fmla="*/ 34 w 34"/>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34" h="36">
                    <a:moveTo>
                      <a:pt x="34" y="2"/>
                    </a:moveTo>
                    <a:lnTo>
                      <a:pt x="32" y="36"/>
                    </a:lnTo>
                    <a:lnTo>
                      <a:pt x="0" y="36"/>
                    </a:lnTo>
                    <a:lnTo>
                      <a:pt x="0" y="36"/>
                    </a:lnTo>
                    <a:lnTo>
                      <a:pt x="3" y="0"/>
                    </a:lnTo>
                    <a:lnTo>
                      <a:pt x="32" y="2"/>
                    </a:lnTo>
                    <a:lnTo>
                      <a:pt x="34"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10" name="Freeform 3374"/>
              <p:cNvSpPr>
                <a:spLocks/>
              </p:cNvSpPr>
              <p:nvPr/>
            </p:nvSpPr>
            <p:spPr bwMode="auto">
              <a:xfrm>
                <a:off x="3127" y="1707"/>
                <a:ext cx="34" cy="36"/>
              </a:xfrm>
              <a:custGeom>
                <a:avLst/>
                <a:gdLst>
                  <a:gd name="T0" fmla="*/ 34 w 34"/>
                  <a:gd name="T1" fmla="*/ 2 h 36"/>
                  <a:gd name="T2" fmla="*/ 32 w 34"/>
                  <a:gd name="T3" fmla="*/ 36 h 36"/>
                  <a:gd name="T4" fmla="*/ 0 w 34"/>
                  <a:gd name="T5" fmla="*/ 36 h 36"/>
                  <a:gd name="T6" fmla="*/ 0 w 34"/>
                  <a:gd name="T7" fmla="*/ 36 h 36"/>
                  <a:gd name="T8" fmla="*/ 3 w 34"/>
                  <a:gd name="T9" fmla="*/ 0 h 36"/>
                  <a:gd name="T10" fmla="*/ 32 w 34"/>
                  <a:gd name="T11" fmla="*/ 2 h 36"/>
                  <a:gd name="T12" fmla="*/ 34 w 34"/>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34" h="36">
                    <a:moveTo>
                      <a:pt x="34" y="2"/>
                    </a:moveTo>
                    <a:lnTo>
                      <a:pt x="32" y="36"/>
                    </a:lnTo>
                    <a:lnTo>
                      <a:pt x="0" y="36"/>
                    </a:lnTo>
                    <a:lnTo>
                      <a:pt x="0" y="36"/>
                    </a:lnTo>
                    <a:lnTo>
                      <a:pt x="3" y="0"/>
                    </a:lnTo>
                    <a:lnTo>
                      <a:pt x="32" y="2"/>
                    </a:lnTo>
                    <a:lnTo>
                      <a:pt x="3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11" name="Freeform 3375"/>
              <p:cNvSpPr>
                <a:spLocks/>
              </p:cNvSpPr>
              <p:nvPr/>
            </p:nvSpPr>
            <p:spPr bwMode="auto">
              <a:xfrm>
                <a:off x="3198" y="1675"/>
                <a:ext cx="32" cy="36"/>
              </a:xfrm>
              <a:custGeom>
                <a:avLst/>
                <a:gdLst>
                  <a:gd name="T0" fmla="*/ 32 w 32"/>
                  <a:gd name="T1" fmla="*/ 2 h 36"/>
                  <a:gd name="T2" fmla="*/ 31 w 32"/>
                  <a:gd name="T3" fmla="*/ 36 h 36"/>
                  <a:gd name="T4" fmla="*/ 0 w 32"/>
                  <a:gd name="T5" fmla="*/ 36 h 36"/>
                  <a:gd name="T6" fmla="*/ 0 w 32"/>
                  <a:gd name="T7" fmla="*/ 0 h 36"/>
                  <a:gd name="T8" fmla="*/ 2 w 32"/>
                  <a:gd name="T9" fmla="*/ 0 h 36"/>
                  <a:gd name="T10" fmla="*/ 31 w 32"/>
                  <a:gd name="T11" fmla="*/ 2 h 36"/>
                  <a:gd name="T12" fmla="*/ 31 w 32"/>
                  <a:gd name="T13" fmla="*/ 2 h 36"/>
                  <a:gd name="T14" fmla="*/ 32 w 32"/>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32" y="2"/>
                    </a:moveTo>
                    <a:lnTo>
                      <a:pt x="31" y="36"/>
                    </a:lnTo>
                    <a:lnTo>
                      <a:pt x="0" y="36"/>
                    </a:lnTo>
                    <a:lnTo>
                      <a:pt x="0" y="0"/>
                    </a:lnTo>
                    <a:lnTo>
                      <a:pt x="2" y="0"/>
                    </a:lnTo>
                    <a:lnTo>
                      <a:pt x="31" y="2"/>
                    </a:lnTo>
                    <a:lnTo>
                      <a:pt x="31" y="2"/>
                    </a:lnTo>
                    <a:lnTo>
                      <a:pt x="3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12" name="Freeform 3376"/>
              <p:cNvSpPr>
                <a:spLocks/>
              </p:cNvSpPr>
              <p:nvPr/>
            </p:nvSpPr>
            <p:spPr bwMode="auto">
              <a:xfrm>
                <a:off x="3198" y="1675"/>
                <a:ext cx="32" cy="36"/>
              </a:xfrm>
              <a:custGeom>
                <a:avLst/>
                <a:gdLst>
                  <a:gd name="T0" fmla="*/ 32 w 32"/>
                  <a:gd name="T1" fmla="*/ 2 h 36"/>
                  <a:gd name="T2" fmla="*/ 31 w 32"/>
                  <a:gd name="T3" fmla="*/ 36 h 36"/>
                  <a:gd name="T4" fmla="*/ 0 w 32"/>
                  <a:gd name="T5" fmla="*/ 36 h 36"/>
                  <a:gd name="T6" fmla="*/ 0 w 32"/>
                  <a:gd name="T7" fmla="*/ 0 h 36"/>
                  <a:gd name="T8" fmla="*/ 2 w 32"/>
                  <a:gd name="T9" fmla="*/ 0 h 36"/>
                  <a:gd name="T10" fmla="*/ 31 w 32"/>
                  <a:gd name="T11" fmla="*/ 2 h 36"/>
                  <a:gd name="T12" fmla="*/ 31 w 32"/>
                  <a:gd name="T13" fmla="*/ 2 h 36"/>
                  <a:gd name="T14" fmla="*/ 32 w 32"/>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32" y="2"/>
                    </a:moveTo>
                    <a:lnTo>
                      <a:pt x="31" y="36"/>
                    </a:lnTo>
                    <a:lnTo>
                      <a:pt x="0" y="36"/>
                    </a:lnTo>
                    <a:lnTo>
                      <a:pt x="0" y="0"/>
                    </a:lnTo>
                    <a:lnTo>
                      <a:pt x="2" y="0"/>
                    </a:lnTo>
                    <a:lnTo>
                      <a:pt x="31" y="2"/>
                    </a:lnTo>
                    <a:lnTo>
                      <a:pt x="31" y="2"/>
                    </a:lnTo>
                    <a:lnTo>
                      <a:pt x="3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13" name="Freeform 3377"/>
              <p:cNvSpPr>
                <a:spLocks/>
              </p:cNvSpPr>
              <p:nvPr/>
            </p:nvSpPr>
            <p:spPr bwMode="auto">
              <a:xfrm>
                <a:off x="3081" y="1704"/>
                <a:ext cx="49" cy="39"/>
              </a:xfrm>
              <a:custGeom>
                <a:avLst/>
                <a:gdLst>
                  <a:gd name="T0" fmla="*/ 46 w 49"/>
                  <a:gd name="T1" fmla="*/ 39 h 39"/>
                  <a:gd name="T2" fmla="*/ 46 w 49"/>
                  <a:gd name="T3" fmla="*/ 39 h 39"/>
                  <a:gd name="T4" fmla="*/ 10 w 49"/>
                  <a:gd name="T5" fmla="*/ 35 h 39"/>
                  <a:gd name="T6" fmla="*/ 0 w 49"/>
                  <a:gd name="T7" fmla="*/ 35 h 39"/>
                  <a:gd name="T8" fmla="*/ 2 w 49"/>
                  <a:gd name="T9" fmla="*/ 0 h 39"/>
                  <a:gd name="T10" fmla="*/ 39 w 49"/>
                  <a:gd name="T11" fmla="*/ 3 h 39"/>
                  <a:gd name="T12" fmla="*/ 49 w 49"/>
                  <a:gd name="T13" fmla="*/ 3 h 39"/>
                  <a:gd name="T14" fmla="*/ 46 w 49"/>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46" y="39"/>
                    </a:moveTo>
                    <a:lnTo>
                      <a:pt x="46" y="39"/>
                    </a:lnTo>
                    <a:lnTo>
                      <a:pt x="10" y="35"/>
                    </a:lnTo>
                    <a:lnTo>
                      <a:pt x="0" y="35"/>
                    </a:lnTo>
                    <a:lnTo>
                      <a:pt x="2" y="0"/>
                    </a:lnTo>
                    <a:lnTo>
                      <a:pt x="39" y="3"/>
                    </a:lnTo>
                    <a:lnTo>
                      <a:pt x="49" y="3"/>
                    </a:lnTo>
                    <a:lnTo>
                      <a:pt x="46" y="3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14" name="Freeform 3378"/>
              <p:cNvSpPr>
                <a:spLocks/>
              </p:cNvSpPr>
              <p:nvPr/>
            </p:nvSpPr>
            <p:spPr bwMode="auto">
              <a:xfrm>
                <a:off x="3081" y="1704"/>
                <a:ext cx="49" cy="39"/>
              </a:xfrm>
              <a:custGeom>
                <a:avLst/>
                <a:gdLst>
                  <a:gd name="T0" fmla="*/ 46 w 49"/>
                  <a:gd name="T1" fmla="*/ 39 h 39"/>
                  <a:gd name="T2" fmla="*/ 46 w 49"/>
                  <a:gd name="T3" fmla="*/ 39 h 39"/>
                  <a:gd name="T4" fmla="*/ 10 w 49"/>
                  <a:gd name="T5" fmla="*/ 35 h 39"/>
                  <a:gd name="T6" fmla="*/ 0 w 49"/>
                  <a:gd name="T7" fmla="*/ 35 h 39"/>
                  <a:gd name="T8" fmla="*/ 2 w 49"/>
                  <a:gd name="T9" fmla="*/ 0 h 39"/>
                  <a:gd name="T10" fmla="*/ 39 w 49"/>
                  <a:gd name="T11" fmla="*/ 3 h 39"/>
                  <a:gd name="T12" fmla="*/ 49 w 49"/>
                  <a:gd name="T13" fmla="*/ 3 h 39"/>
                  <a:gd name="T14" fmla="*/ 46 w 49"/>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46" y="39"/>
                    </a:moveTo>
                    <a:lnTo>
                      <a:pt x="46" y="39"/>
                    </a:lnTo>
                    <a:lnTo>
                      <a:pt x="10" y="35"/>
                    </a:lnTo>
                    <a:lnTo>
                      <a:pt x="0" y="35"/>
                    </a:lnTo>
                    <a:lnTo>
                      <a:pt x="2" y="0"/>
                    </a:lnTo>
                    <a:lnTo>
                      <a:pt x="39" y="3"/>
                    </a:lnTo>
                    <a:lnTo>
                      <a:pt x="49" y="3"/>
                    </a:lnTo>
                    <a:lnTo>
                      <a:pt x="46"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15" name="Freeform 3379"/>
              <p:cNvSpPr>
                <a:spLocks/>
              </p:cNvSpPr>
              <p:nvPr/>
            </p:nvSpPr>
            <p:spPr bwMode="auto">
              <a:xfrm>
                <a:off x="3320" y="1678"/>
                <a:ext cx="32" cy="36"/>
              </a:xfrm>
              <a:custGeom>
                <a:avLst/>
                <a:gdLst>
                  <a:gd name="T0" fmla="*/ 32 w 32"/>
                  <a:gd name="T1" fmla="*/ 36 h 36"/>
                  <a:gd name="T2" fmla="*/ 0 w 32"/>
                  <a:gd name="T3" fmla="*/ 36 h 36"/>
                  <a:gd name="T4" fmla="*/ 0 w 32"/>
                  <a:gd name="T5" fmla="*/ 36 h 36"/>
                  <a:gd name="T6" fmla="*/ 0 w 32"/>
                  <a:gd name="T7" fmla="*/ 19 h 36"/>
                  <a:gd name="T8" fmla="*/ 2 w 32"/>
                  <a:gd name="T9" fmla="*/ 0 h 36"/>
                  <a:gd name="T10" fmla="*/ 2 w 32"/>
                  <a:gd name="T11" fmla="*/ 0 h 36"/>
                  <a:gd name="T12" fmla="*/ 32 w 32"/>
                  <a:gd name="T13" fmla="*/ 2 h 36"/>
                  <a:gd name="T14" fmla="*/ 32 w 32"/>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32" y="36"/>
                    </a:moveTo>
                    <a:lnTo>
                      <a:pt x="0" y="36"/>
                    </a:lnTo>
                    <a:lnTo>
                      <a:pt x="0" y="36"/>
                    </a:lnTo>
                    <a:lnTo>
                      <a:pt x="0" y="19"/>
                    </a:lnTo>
                    <a:lnTo>
                      <a:pt x="2" y="0"/>
                    </a:lnTo>
                    <a:lnTo>
                      <a:pt x="2" y="0"/>
                    </a:lnTo>
                    <a:lnTo>
                      <a:pt x="32" y="2"/>
                    </a:lnTo>
                    <a:lnTo>
                      <a:pt x="32"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16" name="Freeform 3380"/>
              <p:cNvSpPr>
                <a:spLocks/>
              </p:cNvSpPr>
              <p:nvPr/>
            </p:nvSpPr>
            <p:spPr bwMode="auto">
              <a:xfrm>
                <a:off x="3320" y="1678"/>
                <a:ext cx="32" cy="36"/>
              </a:xfrm>
              <a:custGeom>
                <a:avLst/>
                <a:gdLst>
                  <a:gd name="T0" fmla="*/ 32 w 32"/>
                  <a:gd name="T1" fmla="*/ 36 h 36"/>
                  <a:gd name="T2" fmla="*/ 0 w 32"/>
                  <a:gd name="T3" fmla="*/ 36 h 36"/>
                  <a:gd name="T4" fmla="*/ 0 w 32"/>
                  <a:gd name="T5" fmla="*/ 36 h 36"/>
                  <a:gd name="T6" fmla="*/ 0 w 32"/>
                  <a:gd name="T7" fmla="*/ 19 h 36"/>
                  <a:gd name="T8" fmla="*/ 2 w 32"/>
                  <a:gd name="T9" fmla="*/ 0 h 36"/>
                  <a:gd name="T10" fmla="*/ 2 w 32"/>
                  <a:gd name="T11" fmla="*/ 0 h 36"/>
                  <a:gd name="T12" fmla="*/ 32 w 32"/>
                  <a:gd name="T13" fmla="*/ 2 h 36"/>
                  <a:gd name="T14" fmla="*/ 32 w 32"/>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32" y="36"/>
                    </a:moveTo>
                    <a:lnTo>
                      <a:pt x="0" y="36"/>
                    </a:lnTo>
                    <a:lnTo>
                      <a:pt x="0" y="36"/>
                    </a:lnTo>
                    <a:lnTo>
                      <a:pt x="0" y="19"/>
                    </a:lnTo>
                    <a:lnTo>
                      <a:pt x="2" y="0"/>
                    </a:lnTo>
                    <a:lnTo>
                      <a:pt x="2" y="0"/>
                    </a:lnTo>
                    <a:lnTo>
                      <a:pt x="32" y="2"/>
                    </a:lnTo>
                    <a:lnTo>
                      <a:pt x="32"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17" name="Freeform 3381"/>
              <p:cNvSpPr>
                <a:spLocks/>
              </p:cNvSpPr>
              <p:nvPr/>
            </p:nvSpPr>
            <p:spPr bwMode="auto">
              <a:xfrm>
                <a:off x="3288" y="1748"/>
                <a:ext cx="47" cy="52"/>
              </a:xfrm>
              <a:custGeom>
                <a:avLst/>
                <a:gdLst>
                  <a:gd name="T0" fmla="*/ 47 w 47"/>
                  <a:gd name="T1" fmla="*/ 7 h 52"/>
                  <a:gd name="T2" fmla="*/ 32 w 47"/>
                  <a:gd name="T3" fmla="*/ 22 h 52"/>
                  <a:gd name="T4" fmla="*/ 27 w 47"/>
                  <a:gd name="T5" fmla="*/ 29 h 52"/>
                  <a:gd name="T6" fmla="*/ 18 w 47"/>
                  <a:gd name="T7" fmla="*/ 34 h 52"/>
                  <a:gd name="T8" fmla="*/ 0 w 47"/>
                  <a:gd name="T9" fmla="*/ 52 h 52"/>
                  <a:gd name="T10" fmla="*/ 2 w 47"/>
                  <a:gd name="T11" fmla="*/ 36 h 52"/>
                  <a:gd name="T12" fmla="*/ 0 w 47"/>
                  <a:gd name="T13" fmla="*/ 36 h 52"/>
                  <a:gd name="T14" fmla="*/ 2 w 47"/>
                  <a:gd name="T15" fmla="*/ 0 h 52"/>
                  <a:gd name="T16" fmla="*/ 2 w 47"/>
                  <a:gd name="T17" fmla="*/ 14 h 52"/>
                  <a:gd name="T18" fmla="*/ 13 w 47"/>
                  <a:gd name="T19" fmla="*/ 14 h 52"/>
                  <a:gd name="T20" fmla="*/ 17 w 47"/>
                  <a:gd name="T21" fmla="*/ 10 h 52"/>
                  <a:gd name="T22" fmla="*/ 40 w 47"/>
                  <a:gd name="T23" fmla="*/ 10 h 52"/>
                  <a:gd name="T24" fmla="*/ 40 w 47"/>
                  <a:gd name="T25" fmla="*/ 2 h 52"/>
                  <a:gd name="T26" fmla="*/ 47 w 47"/>
                  <a:gd name="T27" fmla="*/ 2 h 52"/>
                  <a:gd name="T28" fmla="*/ 47 w 47"/>
                  <a:gd name="T2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7"/>
                    </a:moveTo>
                    <a:lnTo>
                      <a:pt x="32" y="22"/>
                    </a:lnTo>
                    <a:lnTo>
                      <a:pt x="27" y="29"/>
                    </a:lnTo>
                    <a:lnTo>
                      <a:pt x="18" y="34"/>
                    </a:lnTo>
                    <a:lnTo>
                      <a:pt x="0" y="52"/>
                    </a:lnTo>
                    <a:lnTo>
                      <a:pt x="2" y="36"/>
                    </a:lnTo>
                    <a:lnTo>
                      <a:pt x="0" y="36"/>
                    </a:lnTo>
                    <a:lnTo>
                      <a:pt x="2" y="0"/>
                    </a:lnTo>
                    <a:lnTo>
                      <a:pt x="2" y="14"/>
                    </a:lnTo>
                    <a:lnTo>
                      <a:pt x="13" y="14"/>
                    </a:lnTo>
                    <a:lnTo>
                      <a:pt x="17" y="10"/>
                    </a:lnTo>
                    <a:lnTo>
                      <a:pt x="40" y="10"/>
                    </a:lnTo>
                    <a:lnTo>
                      <a:pt x="40" y="2"/>
                    </a:lnTo>
                    <a:lnTo>
                      <a:pt x="47" y="2"/>
                    </a:lnTo>
                    <a:lnTo>
                      <a:pt x="47"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18" name="Freeform 3382"/>
              <p:cNvSpPr>
                <a:spLocks/>
              </p:cNvSpPr>
              <p:nvPr/>
            </p:nvSpPr>
            <p:spPr bwMode="auto">
              <a:xfrm>
                <a:off x="3288" y="1748"/>
                <a:ext cx="47" cy="52"/>
              </a:xfrm>
              <a:custGeom>
                <a:avLst/>
                <a:gdLst>
                  <a:gd name="T0" fmla="*/ 47 w 47"/>
                  <a:gd name="T1" fmla="*/ 7 h 52"/>
                  <a:gd name="T2" fmla="*/ 32 w 47"/>
                  <a:gd name="T3" fmla="*/ 22 h 52"/>
                  <a:gd name="T4" fmla="*/ 27 w 47"/>
                  <a:gd name="T5" fmla="*/ 29 h 52"/>
                  <a:gd name="T6" fmla="*/ 18 w 47"/>
                  <a:gd name="T7" fmla="*/ 34 h 52"/>
                  <a:gd name="T8" fmla="*/ 0 w 47"/>
                  <a:gd name="T9" fmla="*/ 52 h 52"/>
                  <a:gd name="T10" fmla="*/ 2 w 47"/>
                  <a:gd name="T11" fmla="*/ 36 h 52"/>
                  <a:gd name="T12" fmla="*/ 0 w 47"/>
                  <a:gd name="T13" fmla="*/ 36 h 52"/>
                  <a:gd name="T14" fmla="*/ 2 w 47"/>
                  <a:gd name="T15" fmla="*/ 0 h 52"/>
                  <a:gd name="T16" fmla="*/ 2 w 47"/>
                  <a:gd name="T17" fmla="*/ 14 h 52"/>
                  <a:gd name="T18" fmla="*/ 13 w 47"/>
                  <a:gd name="T19" fmla="*/ 14 h 52"/>
                  <a:gd name="T20" fmla="*/ 17 w 47"/>
                  <a:gd name="T21" fmla="*/ 10 h 52"/>
                  <a:gd name="T22" fmla="*/ 40 w 47"/>
                  <a:gd name="T23" fmla="*/ 10 h 52"/>
                  <a:gd name="T24" fmla="*/ 40 w 47"/>
                  <a:gd name="T25" fmla="*/ 2 h 52"/>
                  <a:gd name="T26" fmla="*/ 47 w 47"/>
                  <a:gd name="T27" fmla="*/ 2 h 52"/>
                  <a:gd name="T28" fmla="*/ 47 w 47"/>
                  <a:gd name="T2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7"/>
                    </a:moveTo>
                    <a:lnTo>
                      <a:pt x="32" y="22"/>
                    </a:lnTo>
                    <a:lnTo>
                      <a:pt x="27" y="29"/>
                    </a:lnTo>
                    <a:lnTo>
                      <a:pt x="18" y="34"/>
                    </a:lnTo>
                    <a:lnTo>
                      <a:pt x="0" y="52"/>
                    </a:lnTo>
                    <a:lnTo>
                      <a:pt x="2" y="36"/>
                    </a:lnTo>
                    <a:lnTo>
                      <a:pt x="0" y="36"/>
                    </a:lnTo>
                    <a:lnTo>
                      <a:pt x="2" y="0"/>
                    </a:lnTo>
                    <a:lnTo>
                      <a:pt x="2" y="14"/>
                    </a:lnTo>
                    <a:lnTo>
                      <a:pt x="13" y="14"/>
                    </a:lnTo>
                    <a:lnTo>
                      <a:pt x="17" y="10"/>
                    </a:lnTo>
                    <a:lnTo>
                      <a:pt x="40" y="10"/>
                    </a:lnTo>
                    <a:lnTo>
                      <a:pt x="40" y="2"/>
                    </a:lnTo>
                    <a:lnTo>
                      <a:pt x="47" y="2"/>
                    </a:lnTo>
                    <a:lnTo>
                      <a:pt x="47"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19" name="Freeform 3383"/>
              <p:cNvSpPr>
                <a:spLocks/>
              </p:cNvSpPr>
              <p:nvPr/>
            </p:nvSpPr>
            <p:spPr bwMode="auto">
              <a:xfrm>
                <a:off x="2951" y="1670"/>
                <a:ext cx="51" cy="59"/>
              </a:xfrm>
              <a:custGeom>
                <a:avLst/>
                <a:gdLst>
                  <a:gd name="T0" fmla="*/ 49 w 51"/>
                  <a:gd name="T1" fmla="*/ 59 h 59"/>
                  <a:gd name="T2" fmla="*/ 0 w 51"/>
                  <a:gd name="T3" fmla="*/ 56 h 59"/>
                  <a:gd name="T4" fmla="*/ 1 w 51"/>
                  <a:gd name="T5" fmla="*/ 31 h 59"/>
                  <a:gd name="T6" fmla="*/ 5 w 51"/>
                  <a:gd name="T7" fmla="*/ 0 h 59"/>
                  <a:gd name="T8" fmla="*/ 49 w 51"/>
                  <a:gd name="T9" fmla="*/ 3 h 59"/>
                  <a:gd name="T10" fmla="*/ 51 w 51"/>
                  <a:gd name="T11" fmla="*/ 3 h 59"/>
                  <a:gd name="T12" fmla="*/ 49 w 51"/>
                  <a:gd name="T13" fmla="*/ 29 h 59"/>
                  <a:gd name="T14" fmla="*/ 51 w 51"/>
                  <a:gd name="T15" fmla="*/ 29 h 59"/>
                  <a:gd name="T16" fmla="*/ 49 w 51"/>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9">
                    <a:moveTo>
                      <a:pt x="49" y="59"/>
                    </a:moveTo>
                    <a:lnTo>
                      <a:pt x="0" y="56"/>
                    </a:lnTo>
                    <a:lnTo>
                      <a:pt x="1" y="31"/>
                    </a:lnTo>
                    <a:lnTo>
                      <a:pt x="5" y="0"/>
                    </a:lnTo>
                    <a:lnTo>
                      <a:pt x="49" y="3"/>
                    </a:lnTo>
                    <a:lnTo>
                      <a:pt x="51" y="3"/>
                    </a:lnTo>
                    <a:lnTo>
                      <a:pt x="49" y="29"/>
                    </a:lnTo>
                    <a:lnTo>
                      <a:pt x="51" y="29"/>
                    </a:lnTo>
                    <a:lnTo>
                      <a:pt x="49" y="5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20" name="Freeform 3384"/>
              <p:cNvSpPr>
                <a:spLocks/>
              </p:cNvSpPr>
              <p:nvPr/>
            </p:nvSpPr>
            <p:spPr bwMode="auto">
              <a:xfrm>
                <a:off x="2951" y="1670"/>
                <a:ext cx="51" cy="59"/>
              </a:xfrm>
              <a:custGeom>
                <a:avLst/>
                <a:gdLst>
                  <a:gd name="T0" fmla="*/ 49 w 51"/>
                  <a:gd name="T1" fmla="*/ 59 h 59"/>
                  <a:gd name="T2" fmla="*/ 0 w 51"/>
                  <a:gd name="T3" fmla="*/ 56 h 59"/>
                  <a:gd name="T4" fmla="*/ 1 w 51"/>
                  <a:gd name="T5" fmla="*/ 31 h 59"/>
                  <a:gd name="T6" fmla="*/ 5 w 51"/>
                  <a:gd name="T7" fmla="*/ 0 h 59"/>
                  <a:gd name="T8" fmla="*/ 49 w 51"/>
                  <a:gd name="T9" fmla="*/ 3 h 59"/>
                  <a:gd name="T10" fmla="*/ 51 w 51"/>
                  <a:gd name="T11" fmla="*/ 3 h 59"/>
                  <a:gd name="T12" fmla="*/ 49 w 51"/>
                  <a:gd name="T13" fmla="*/ 29 h 59"/>
                  <a:gd name="T14" fmla="*/ 51 w 51"/>
                  <a:gd name="T15" fmla="*/ 29 h 59"/>
                  <a:gd name="T16" fmla="*/ 49 w 51"/>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9">
                    <a:moveTo>
                      <a:pt x="49" y="59"/>
                    </a:moveTo>
                    <a:lnTo>
                      <a:pt x="0" y="56"/>
                    </a:lnTo>
                    <a:lnTo>
                      <a:pt x="1" y="31"/>
                    </a:lnTo>
                    <a:lnTo>
                      <a:pt x="5" y="0"/>
                    </a:lnTo>
                    <a:lnTo>
                      <a:pt x="49" y="3"/>
                    </a:lnTo>
                    <a:lnTo>
                      <a:pt x="51" y="3"/>
                    </a:lnTo>
                    <a:lnTo>
                      <a:pt x="49" y="29"/>
                    </a:lnTo>
                    <a:lnTo>
                      <a:pt x="51" y="29"/>
                    </a:lnTo>
                    <a:lnTo>
                      <a:pt x="49" y="5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21" name="Freeform 3385"/>
              <p:cNvSpPr>
                <a:spLocks/>
              </p:cNvSpPr>
              <p:nvPr/>
            </p:nvSpPr>
            <p:spPr bwMode="auto">
              <a:xfrm>
                <a:off x="3290" y="1736"/>
                <a:ext cx="38" cy="26"/>
              </a:xfrm>
              <a:custGeom>
                <a:avLst/>
                <a:gdLst>
                  <a:gd name="T0" fmla="*/ 38 w 38"/>
                  <a:gd name="T1" fmla="*/ 14 h 26"/>
                  <a:gd name="T2" fmla="*/ 38 w 38"/>
                  <a:gd name="T3" fmla="*/ 22 h 26"/>
                  <a:gd name="T4" fmla="*/ 15 w 38"/>
                  <a:gd name="T5" fmla="*/ 22 h 26"/>
                  <a:gd name="T6" fmla="*/ 11 w 38"/>
                  <a:gd name="T7" fmla="*/ 26 h 26"/>
                  <a:gd name="T8" fmla="*/ 0 w 38"/>
                  <a:gd name="T9" fmla="*/ 26 h 26"/>
                  <a:gd name="T10" fmla="*/ 0 w 38"/>
                  <a:gd name="T11" fmla="*/ 12 h 26"/>
                  <a:gd name="T12" fmla="*/ 0 w 38"/>
                  <a:gd name="T13" fmla="*/ 12 h 26"/>
                  <a:gd name="T14" fmla="*/ 0 w 38"/>
                  <a:gd name="T15" fmla="*/ 3 h 26"/>
                  <a:gd name="T16" fmla="*/ 11 w 38"/>
                  <a:gd name="T17" fmla="*/ 3 h 26"/>
                  <a:gd name="T18" fmla="*/ 16 w 38"/>
                  <a:gd name="T19" fmla="*/ 0 h 26"/>
                  <a:gd name="T20" fmla="*/ 30 w 38"/>
                  <a:gd name="T21" fmla="*/ 0 h 26"/>
                  <a:gd name="T22" fmla="*/ 38 w 38"/>
                  <a:gd name="T23" fmla="*/ 0 h 26"/>
                  <a:gd name="T24" fmla="*/ 38 w 38"/>
                  <a:gd name="T25"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6">
                    <a:moveTo>
                      <a:pt x="38" y="14"/>
                    </a:moveTo>
                    <a:lnTo>
                      <a:pt x="38" y="22"/>
                    </a:lnTo>
                    <a:lnTo>
                      <a:pt x="15" y="22"/>
                    </a:lnTo>
                    <a:lnTo>
                      <a:pt x="11" y="26"/>
                    </a:lnTo>
                    <a:lnTo>
                      <a:pt x="0" y="26"/>
                    </a:lnTo>
                    <a:lnTo>
                      <a:pt x="0" y="12"/>
                    </a:lnTo>
                    <a:lnTo>
                      <a:pt x="0" y="12"/>
                    </a:lnTo>
                    <a:lnTo>
                      <a:pt x="0" y="3"/>
                    </a:lnTo>
                    <a:lnTo>
                      <a:pt x="11" y="3"/>
                    </a:lnTo>
                    <a:lnTo>
                      <a:pt x="16" y="0"/>
                    </a:lnTo>
                    <a:lnTo>
                      <a:pt x="30" y="0"/>
                    </a:lnTo>
                    <a:lnTo>
                      <a:pt x="38" y="0"/>
                    </a:lnTo>
                    <a:lnTo>
                      <a:pt x="38" y="1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22" name="Freeform 3386"/>
              <p:cNvSpPr>
                <a:spLocks/>
              </p:cNvSpPr>
              <p:nvPr/>
            </p:nvSpPr>
            <p:spPr bwMode="auto">
              <a:xfrm>
                <a:off x="3290" y="1736"/>
                <a:ext cx="38" cy="26"/>
              </a:xfrm>
              <a:custGeom>
                <a:avLst/>
                <a:gdLst>
                  <a:gd name="T0" fmla="*/ 38 w 38"/>
                  <a:gd name="T1" fmla="*/ 14 h 26"/>
                  <a:gd name="T2" fmla="*/ 38 w 38"/>
                  <a:gd name="T3" fmla="*/ 22 h 26"/>
                  <a:gd name="T4" fmla="*/ 15 w 38"/>
                  <a:gd name="T5" fmla="*/ 22 h 26"/>
                  <a:gd name="T6" fmla="*/ 11 w 38"/>
                  <a:gd name="T7" fmla="*/ 26 h 26"/>
                  <a:gd name="T8" fmla="*/ 0 w 38"/>
                  <a:gd name="T9" fmla="*/ 26 h 26"/>
                  <a:gd name="T10" fmla="*/ 0 w 38"/>
                  <a:gd name="T11" fmla="*/ 12 h 26"/>
                  <a:gd name="T12" fmla="*/ 0 w 38"/>
                  <a:gd name="T13" fmla="*/ 12 h 26"/>
                  <a:gd name="T14" fmla="*/ 0 w 38"/>
                  <a:gd name="T15" fmla="*/ 3 h 26"/>
                  <a:gd name="T16" fmla="*/ 11 w 38"/>
                  <a:gd name="T17" fmla="*/ 3 h 26"/>
                  <a:gd name="T18" fmla="*/ 16 w 38"/>
                  <a:gd name="T19" fmla="*/ 0 h 26"/>
                  <a:gd name="T20" fmla="*/ 30 w 38"/>
                  <a:gd name="T21" fmla="*/ 0 h 26"/>
                  <a:gd name="T22" fmla="*/ 38 w 38"/>
                  <a:gd name="T23" fmla="*/ 0 h 26"/>
                  <a:gd name="T24" fmla="*/ 38 w 38"/>
                  <a:gd name="T25"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6">
                    <a:moveTo>
                      <a:pt x="38" y="14"/>
                    </a:moveTo>
                    <a:lnTo>
                      <a:pt x="38" y="22"/>
                    </a:lnTo>
                    <a:lnTo>
                      <a:pt x="15" y="22"/>
                    </a:lnTo>
                    <a:lnTo>
                      <a:pt x="11" y="26"/>
                    </a:lnTo>
                    <a:lnTo>
                      <a:pt x="0" y="26"/>
                    </a:lnTo>
                    <a:lnTo>
                      <a:pt x="0" y="12"/>
                    </a:lnTo>
                    <a:lnTo>
                      <a:pt x="0" y="12"/>
                    </a:lnTo>
                    <a:lnTo>
                      <a:pt x="0" y="3"/>
                    </a:lnTo>
                    <a:lnTo>
                      <a:pt x="11" y="3"/>
                    </a:lnTo>
                    <a:lnTo>
                      <a:pt x="16" y="0"/>
                    </a:lnTo>
                    <a:lnTo>
                      <a:pt x="30" y="0"/>
                    </a:lnTo>
                    <a:lnTo>
                      <a:pt x="38" y="0"/>
                    </a:lnTo>
                    <a:lnTo>
                      <a:pt x="38"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23" name="Freeform 3387"/>
              <p:cNvSpPr>
                <a:spLocks/>
              </p:cNvSpPr>
              <p:nvPr/>
            </p:nvSpPr>
            <p:spPr bwMode="auto">
              <a:xfrm>
                <a:off x="3437" y="1834"/>
                <a:ext cx="35" cy="29"/>
              </a:xfrm>
              <a:custGeom>
                <a:avLst/>
                <a:gdLst>
                  <a:gd name="T0" fmla="*/ 5 w 35"/>
                  <a:gd name="T1" fmla="*/ 29 h 29"/>
                  <a:gd name="T2" fmla="*/ 5 w 35"/>
                  <a:gd name="T3" fmla="*/ 29 h 29"/>
                  <a:gd name="T4" fmla="*/ 0 w 35"/>
                  <a:gd name="T5" fmla="*/ 29 h 29"/>
                  <a:gd name="T6" fmla="*/ 0 w 35"/>
                  <a:gd name="T7" fmla="*/ 4 h 29"/>
                  <a:gd name="T8" fmla="*/ 25 w 35"/>
                  <a:gd name="T9" fmla="*/ 4 h 29"/>
                  <a:gd name="T10" fmla="*/ 25 w 35"/>
                  <a:gd name="T11" fmla="*/ 2 h 29"/>
                  <a:gd name="T12" fmla="*/ 25 w 35"/>
                  <a:gd name="T13" fmla="*/ 0 h 29"/>
                  <a:gd name="T14" fmla="*/ 29 w 35"/>
                  <a:gd name="T15" fmla="*/ 4 h 29"/>
                  <a:gd name="T16" fmla="*/ 27 w 35"/>
                  <a:gd name="T17" fmla="*/ 7 h 29"/>
                  <a:gd name="T18" fmla="*/ 25 w 35"/>
                  <a:gd name="T19" fmla="*/ 7 h 29"/>
                  <a:gd name="T20" fmla="*/ 27 w 35"/>
                  <a:gd name="T21" fmla="*/ 9 h 29"/>
                  <a:gd name="T22" fmla="*/ 30 w 35"/>
                  <a:gd name="T23" fmla="*/ 21 h 29"/>
                  <a:gd name="T24" fmla="*/ 35 w 35"/>
                  <a:gd name="T25" fmla="*/ 26 h 29"/>
                  <a:gd name="T26" fmla="*/ 35 w 35"/>
                  <a:gd name="T27" fmla="*/ 27 h 29"/>
                  <a:gd name="T28" fmla="*/ 35 w 35"/>
                  <a:gd name="T29" fmla="*/ 29 h 29"/>
                  <a:gd name="T30" fmla="*/ 35 w 35"/>
                  <a:gd name="T31" fmla="*/ 29 h 29"/>
                  <a:gd name="T32" fmla="*/ 5 w 35"/>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9">
                    <a:moveTo>
                      <a:pt x="5" y="29"/>
                    </a:moveTo>
                    <a:lnTo>
                      <a:pt x="5" y="29"/>
                    </a:lnTo>
                    <a:lnTo>
                      <a:pt x="0" y="29"/>
                    </a:lnTo>
                    <a:lnTo>
                      <a:pt x="0" y="4"/>
                    </a:lnTo>
                    <a:lnTo>
                      <a:pt x="25" y="4"/>
                    </a:lnTo>
                    <a:lnTo>
                      <a:pt x="25" y="2"/>
                    </a:lnTo>
                    <a:lnTo>
                      <a:pt x="25" y="0"/>
                    </a:lnTo>
                    <a:lnTo>
                      <a:pt x="29" y="4"/>
                    </a:lnTo>
                    <a:lnTo>
                      <a:pt x="27" y="7"/>
                    </a:lnTo>
                    <a:lnTo>
                      <a:pt x="25" y="7"/>
                    </a:lnTo>
                    <a:lnTo>
                      <a:pt x="27" y="9"/>
                    </a:lnTo>
                    <a:lnTo>
                      <a:pt x="30" y="21"/>
                    </a:lnTo>
                    <a:lnTo>
                      <a:pt x="35" y="26"/>
                    </a:lnTo>
                    <a:lnTo>
                      <a:pt x="35" y="27"/>
                    </a:lnTo>
                    <a:lnTo>
                      <a:pt x="35" y="29"/>
                    </a:lnTo>
                    <a:lnTo>
                      <a:pt x="35" y="29"/>
                    </a:lnTo>
                    <a:lnTo>
                      <a:pt x="5"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24" name="Freeform 3388"/>
              <p:cNvSpPr>
                <a:spLocks/>
              </p:cNvSpPr>
              <p:nvPr/>
            </p:nvSpPr>
            <p:spPr bwMode="auto">
              <a:xfrm>
                <a:off x="3437" y="1834"/>
                <a:ext cx="35" cy="29"/>
              </a:xfrm>
              <a:custGeom>
                <a:avLst/>
                <a:gdLst>
                  <a:gd name="T0" fmla="*/ 5 w 35"/>
                  <a:gd name="T1" fmla="*/ 29 h 29"/>
                  <a:gd name="T2" fmla="*/ 5 w 35"/>
                  <a:gd name="T3" fmla="*/ 29 h 29"/>
                  <a:gd name="T4" fmla="*/ 0 w 35"/>
                  <a:gd name="T5" fmla="*/ 29 h 29"/>
                  <a:gd name="T6" fmla="*/ 0 w 35"/>
                  <a:gd name="T7" fmla="*/ 4 h 29"/>
                  <a:gd name="T8" fmla="*/ 25 w 35"/>
                  <a:gd name="T9" fmla="*/ 4 h 29"/>
                  <a:gd name="T10" fmla="*/ 25 w 35"/>
                  <a:gd name="T11" fmla="*/ 2 h 29"/>
                  <a:gd name="T12" fmla="*/ 25 w 35"/>
                  <a:gd name="T13" fmla="*/ 0 h 29"/>
                  <a:gd name="T14" fmla="*/ 29 w 35"/>
                  <a:gd name="T15" fmla="*/ 4 h 29"/>
                  <a:gd name="T16" fmla="*/ 27 w 35"/>
                  <a:gd name="T17" fmla="*/ 7 h 29"/>
                  <a:gd name="T18" fmla="*/ 25 w 35"/>
                  <a:gd name="T19" fmla="*/ 7 h 29"/>
                  <a:gd name="T20" fmla="*/ 27 w 35"/>
                  <a:gd name="T21" fmla="*/ 9 h 29"/>
                  <a:gd name="T22" fmla="*/ 30 w 35"/>
                  <a:gd name="T23" fmla="*/ 21 h 29"/>
                  <a:gd name="T24" fmla="*/ 35 w 35"/>
                  <a:gd name="T25" fmla="*/ 26 h 29"/>
                  <a:gd name="T26" fmla="*/ 35 w 35"/>
                  <a:gd name="T27" fmla="*/ 27 h 29"/>
                  <a:gd name="T28" fmla="*/ 35 w 35"/>
                  <a:gd name="T29" fmla="*/ 29 h 29"/>
                  <a:gd name="T30" fmla="*/ 35 w 35"/>
                  <a:gd name="T31" fmla="*/ 29 h 29"/>
                  <a:gd name="T32" fmla="*/ 5 w 35"/>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9">
                    <a:moveTo>
                      <a:pt x="5" y="29"/>
                    </a:moveTo>
                    <a:lnTo>
                      <a:pt x="5" y="29"/>
                    </a:lnTo>
                    <a:lnTo>
                      <a:pt x="0" y="29"/>
                    </a:lnTo>
                    <a:lnTo>
                      <a:pt x="0" y="4"/>
                    </a:lnTo>
                    <a:lnTo>
                      <a:pt x="25" y="4"/>
                    </a:lnTo>
                    <a:lnTo>
                      <a:pt x="25" y="2"/>
                    </a:lnTo>
                    <a:lnTo>
                      <a:pt x="25" y="0"/>
                    </a:lnTo>
                    <a:lnTo>
                      <a:pt x="29" y="4"/>
                    </a:lnTo>
                    <a:lnTo>
                      <a:pt x="27" y="7"/>
                    </a:lnTo>
                    <a:lnTo>
                      <a:pt x="25" y="7"/>
                    </a:lnTo>
                    <a:lnTo>
                      <a:pt x="27" y="9"/>
                    </a:lnTo>
                    <a:lnTo>
                      <a:pt x="30" y="21"/>
                    </a:lnTo>
                    <a:lnTo>
                      <a:pt x="35" y="26"/>
                    </a:lnTo>
                    <a:lnTo>
                      <a:pt x="35" y="27"/>
                    </a:lnTo>
                    <a:lnTo>
                      <a:pt x="35" y="29"/>
                    </a:lnTo>
                    <a:lnTo>
                      <a:pt x="35" y="29"/>
                    </a:lnTo>
                    <a:lnTo>
                      <a:pt x="5"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25" name="Freeform 3389"/>
              <p:cNvSpPr>
                <a:spLocks/>
              </p:cNvSpPr>
              <p:nvPr/>
            </p:nvSpPr>
            <p:spPr bwMode="auto">
              <a:xfrm>
                <a:off x="3288" y="1853"/>
                <a:ext cx="30" cy="36"/>
              </a:xfrm>
              <a:custGeom>
                <a:avLst/>
                <a:gdLst>
                  <a:gd name="T0" fmla="*/ 30 w 30"/>
                  <a:gd name="T1" fmla="*/ 0 h 36"/>
                  <a:gd name="T2" fmla="*/ 30 w 30"/>
                  <a:gd name="T3" fmla="*/ 36 h 36"/>
                  <a:gd name="T4" fmla="*/ 30 w 30"/>
                  <a:gd name="T5" fmla="*/ 36 h 36"/>
                  <a:gd name="T6" fmla="*/ 29 w 30"/>
                  <a:gd name="T7" fmla="*/ 36 h 36"/>
                  <a:gd name="T8" fmla="*/ 27 w 30"/>
                  <a:gd name="T9" fmla="*/ 36 h 36"/>
                  <a:gd name="T10" fmla="*/ 27 w 30"/>
                  <a:gd name="T11" fmla="*/ 36 h 36"/>
                  <a:gd name="T12" fmla="*/ 22 w 30"/>
                  <a:gd name="T13" fmla="*/ 36 h 36"/>
                  <a:gd name="T14" fmla="*/ 22 w 30"/>
                  <a:gd name="T15" fmla="*/ 36 h 36"/>
                  <a:gd name="T16" fmla="*/ 20 w 30"/>
                  <a:gd name="T17" fmla="*/ 36 h 36"/>
                  <a:gd name="T18" fmla="*/ 17 w 30"/>
                  <a:gd name="T19" fmla="*/ 36 h 36"/>
                  <a:gd name="T20" fmla="*/ 17 w 30"/>
                  <a:gd name="T21" fmla="*/ 36 h 36"/>
                  <a:gd name="T22" fmla="*/ 15 w 30"/>
                  <a:gd name="T23" fmla="*/ 36 h 36"/>
                  <a:gd name="T24" fmla="*/ 15 w 30"/>
                  <a:gd name="T25" fmla="*/ 36 h 36"/>
                  <a:gd name="T26" fmla="*/ 13 w 30"/>
                  <a:gd name="T27" fmla="*/ 36 h 36"/>
                  <a:gd name="T28" fmla="*/ 13 w 30"/>
                  <a:gd name="T29" fmla="*/ 36 h 36"/>
                  <a:gd name="T30" fmla="*/ 12 w 30"/>
                  <a:gd name="T31" fmla="*/ 36 h 36"/>
                  <a:gd name="T32" fmla="*/ 8 w 30"/>
                  <a:gd name="T33" fmla="*/ 34 h 36"/>
                  <a:gd name="T34" fmla="*/ 7 w 30"/>
                  <a:gd name="T35" fmla="*/ 34 h 36"/>
                  <a:gd name="T36" fmla="*/ 5 w 30"/>
                  <a:gd name="T37" fmla="*/ 34 h 36"/>
                  <a:gd name="T38" fmla="*/ 5 w 30"/>
                  <a:gd name="T39" fmla="*/ 34 h 36"/>
                  <a:gd name="T40" fmla="*/ 2 w 30"/>
                  <a:gd name="T41" fmla="*/ 34 h 36"/>
                  <a:gd name="T42" fmla="*/ 0 w 30"/>
                  <a:gd name="T43" fmla="*/ 34 h 36"/>
                  <a:gd name="T44" fmla="*/ 0 w 30"/>
                  <a:gd name="T45" fmla="*/ 34 h 36"/>
                  <a:gd name="T46" fmla="*/ 0 w 30"/>
                  <a:gd name="T47" fmla="*/ 34 h 36"/>
                  <a:gd name="T48" fmla="*/ 0 w 30"/>
                  <a:gd name="T49" fmla="*/ 34 h 36"/>
                  <a:gd name="T50" fmla="*/ 0 w 30"/>
                  <a:gd name="T51" fmla="*/ 0 h 36"/>
                  <a:gd name="T52" fmla="*/ 30 w 30"/>
                  <a:gd name="T53" fmla="*/ 0 h 36"/>
                  <a:gd name="T54" fmla="*/ 30 w 30"/>
                  <a:gd name="T55" fmla="*/ 0 h 36"/>
                  <a:gd name="T56" fmla="*/ 30 w 30"/>
                  <a:gd name="T5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36">
                    <a:moveTo>
                      <a:pt x="30" y="0"/>
                    </a:moveTo>
                    <a:lnTo>
                      <a:pt x="30" y="36"/>
                    </a:lnTo>
                    <a:lnTo>
                      <a:pt x="30" y="36"/>
                    </a:lnTo>
                    <a:lnTo>
                      <a:pt x="29" y="36"/>
                    </a:lnTo>
                    <a:lnTo>
                      <a:pt x="27" y="36"/>
                    </a:lnTo>
                    <a:lnTo>
                      <a:pt x="27" y="36"/>
                    </a:lnTo>
                    <a:lnTo>
                      <a:pt x="22" y="36"/>
                    </a:lnTo>
                    <a:lnTo>
                      <a:pt x="22" y="36"/>
                    </a:lnTo>
                    <a:lnTo>
                      <a:pt x="20" y="36"/>
                    </a:lnTo>
                    <a:lnTo>
                      <a:pt x="17" y="36"/>
                    </a:lnTo>
                    <a:lnTo>
                      <a:pt x="17" y="36"/>
                    </a:lnTo>
                    <a:lnTo>
                      <a:pt x="15" y="36"/>
                    </a:lnTo>
                    <a:lnTo>
                      <a:pt x="15" y="36"/>
                    </a:lnTo>
                    <a:lnTo>
                      <a:pt x="13" y="36"/>
                    </a:lnTo>
                    <a:lnTo>
                      <a:pt x="13" y="36"/>
                    </a:lnTo>
                    <a:lnTo>
                      <a:pt x="12" y="36"/>
                    </a:lnTo>
                    <a:lnTo>
                      <a:pt x="8" y="34"/>
                    </a:lnTo>
                    <a:lnTo>
                      <a:pt x="7" y="34"/>
                    </a:lnTo>
                    <a:lnTo>
                      <a:pt x="5" y="34"/>
                    </a:lnTo>
                    <a:lnTo>
                      <a:pt x="5" y="34"/>
                    </a:lnTo>
                    <a:lnTo>
                      <a:pt x="2" y="34"/>
                    </a:lnTo>
                    <a:lnTo>
                      <a:pt x="0" y="34"/>
                    </a:lnTo>
                    <a:lnTo>
                      <a:pt x="0" y="34"/>
                    </a:lnTo>
                    <a:lnTo>
                      <a:pt x="0" y="34"/>
                    </a:lnTo>
                    <a:lnTo>
                      <a:pt x="0" y="34"/>
                    </a:lnTo>
                    <a:lnTo>
                      <a:pt x="0" y="0"/>
                    </a:lnTo>
                    <a:lnTo>
                      <a:pt x="30" y="0"/>
                    </a:lnTo>
                    <a:lnTo>
                      <a:pt x="30" y="0"/>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26" name="Freeform 3390"/>
              <p:cNvSpPr>
                <a:spLocks/>
              </p:cNvSpPr>
              <p:nvPr/>
            </p:nvSpPr>
            <p:spPr bwMode="auto">
              <a:xfrm>
                <a:off x="3288" y="1853"/>
                <a:ext cx="30" cy="36"/>
              </a:xfrm>
              <a:custGeom>
                <a:avLst/>
                <a:gdLst>
                  <a:gd name="T0" fmla="*/ 30 w 30"/>
                  <a:gd name="T1" fmla="*/ 0 h 36"/>
                  <a:gd name="T2" fmla="*/ 30 w 30"/>
                  <a:gd name="T3" fmla="*/ 36 h 36"/>
                  <a:gd name="T4" fmla="*/ 30 w 30"/>
                  <a:gd name="T5" fmla="*/ 36 h 36"/>
                  <a:gd name="T6" fmla="*/ 29 w 30"/>
                  <a:gd name="T7" fmla="*/ 36 h 36"/>
                  <a:gd name="T8" fmla="*/ 27 w 30"/>
                  <a:gd name="T9" fmla="*/ 36 h 36"/>
                  <a:gd name="T10" fmla="*/ 27 w 30"/>
                  <a:gd name="T11" fmla="*/ 36 h 36"/>
                  <a:gd name="T12" fmla="*/ 22 w 30"/>
                  <a:gd name="T13" fmla="*/ 36 h 36"/>
                  <a:gd name="T14" fmla="*/ 22 w 30"/>
                  <a:gd name="T15" fmla="*/ 36 h 36"/>
                  <a:gd name="T16" fmla="*/ 20 w 30"/>
                  <a:gd name="T17" fmla="*/ 36 h 36"/>
                  <a:gd name="T18" fmla="*/ 17 w 30"/>
                  <a:gd name="T19" fmla="*/ 36 h 36"/>
                  <a:gd name="T20" fmla="*/ 17 w 30"/>
                  <a:gd name="T21" fmla="*/ 36 h 36"/>
                  <a:gd name="T22" fmla="*/ 15 w 30"/>
                  <a:gd name="T23" fmla="*/ 36 h 36"/>
                  <a:gd name="T24" fmla="*/ 15 w 30"/>
                  <a:gd name="T25" fmla="*/ 36 h 36"/>
                  <a:gd name="T26" fmla="*/ 13 w 30"/>
                  <a:gd name="T27" fmla="*/ 36 h 36"/>
                  <a:gd name="T28" fmla="*/ 13 w 30"/>
                  <a:gd name="T29" fmla="*/ 36 h 36"/>
                  <a:gd name="T30" fmla="*/ 12 w 30"/>
                  <a:gd name="T31" fmla="*/ 36 h 36"/>
                  <a:gd name="T32" fmla="*/ 8 w 30"/>
                  <a:gd name="T33" fmla="*/ 34 h 36"/>
                  <a:gd name="T34" fmla="*/ 7 w 30"/>
                  <a:gd name="T35" fmla="*/ 34 h 36"/>
                  <a:gd name="T36" fmla="*/ 5 w 30"/>
                  <a:gd name="T37" fmla="*/ 34 h 36"/>
                  <a:gd name="T38" fmla="*/ 5 w 30"/>
                  <a:gd name="T39" fmla="*/ 34 h 36"/>
                  <a:gd name="T40" fmla="*/ 2 w 30"/>
                  <a:gd name="T41" fmla="*/ 34 h 36"/>
                  <a:gd name="T42" fmla="*/ 0 w 30"/>
                  <a:gd name="T43" fmla="*/ 34 h 36"/>
                  <a:gd name="T44" fmla="*/ 0 w 30"/>
                  <a:gd name="T45" fmla="*/ 34 h 36"/>
                  <a:gd name="T46" fmla="*/ 0 w 30"/>
                  <a:gd name="T47" fmla="*/ 34 h 36"/>
                  <a:gd name="T48" fmla="*/ 0 w 30"/>
                  <a:gd name="T49" fmla="*/ 34 h 36"/>
                  <a:gd name="T50" fmla="*/ 0 w 30"/>
                  <a:gd name="T51" fmla="*/ 0 h 36"/>
                  <a:gd name="T52" fmla="*/ 30 w 30"/>
                  <a:gd name="T53" fmla="*/ 0 h 36"/>
                  <a:gd name="T54" fmla="*/ 30 w 30"/>
                  <a:gd name="T55" fmla="*/ 0 h 36"/>
                  <a:gd name="T56" fmla="*/ 30 w 30"/>
                  <a:gd name="T5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36">
                    <a:moveTo>
                      <a:pt x="30" y="0"/>
                    </a:moveTo>
                    <a:lnTo>
                      <a:pt x="30" y="36"/>
                    </a:lnTo>
                    <a:lnTo>
                      <a:pt x="30" y="36"/>
                    </a:lnTo>
                    <a:lnTo>
                      <a:pt x="29" y="36"/>
                    </a:lnTo>
                    <a:lnTo>
                      <a:pt x="27" y="36"/>
                    </a:lnTo>
                    <a:lnTo>
                      <a:pt x="27" y="36"/>
                    </a:lnTo>
                    <a:lnTo>
                      <a:pt x="22" y="36"/>
                    </a:lnTo>
                    <a:lnTo>
                      <a:pt x="22" y="36"/>
                    </a:lnTo>
                    <a:lnTo>
                      <a:pt x="20" y="36"/>
                    </a:lnTo>
                    <a:lnTo>
                      <a:pt x="17" y="36"/>
                    </a:lnTo>
                    <a:lnTo>
                      <a:pt x="17" y="36"/>
                    </a:lnTo>
                    <a:lnTo>
                      <a:pt x="15" y="36"/>
                    </a:lnTo>
                    <a:lnTo>
                      <a:pt x="15" y="36"/>
                    </a:lnTo>
                    <a:lnTo>
                      <a:pt x="13" y="36"/>
                    </a:lnTo>
                    <a:lnTo>
                      <a:pt x="13" y="36"/>
                    </a:lnTo>
                    <a:lnTo>
                      <a:pt x="12" y="36"/>
                    </a:lnTo>
                    <a:lnTo>
                      <a:pt x="8" y="34"/>
                    </a:lnTo>
                    <a:lnTo>
                      <a:pt x="7" y="34"/>
                    </a:lnTo>
                    <a:lnTo>
                      <a:pt x="5" y="34"/>
                    </a:lnTo>
                    <a:lnTo>
                      <a:pt x="5" y="34"/>
                    </a:lnTo>
                    <a:lnTo>
                      <a:pt x="2" y="34"/>
                    </a:lnTo>
                    <a:lnTo>
                      <a:pt x="0" y="34"/>
                    </a:lnTo>
                    <a:lnTo>
                      <a:pt x="0" y="34"/>
                    </a:lnTo>
                    <a:lnTo>
                      <a:pt x="0" y="34"/>
                    </a:lnTo>
                    <a:lnTo>
                      <a:pt x="0" y="34"/>
                    </a:lnTo>
                    <a:lnTo>
                      <a:pt x="0" y="0"/>
                    </a:lnTo>
                    <a:lnTo>
                      <a:pt x="30" y="0"/>
                    </a:lnTo>
                    <a:lnTo>
                      <a:pt x="3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27" name="Freeform 3391"/>
              <p:cNvSpPr>
                <a:spLocks/>
              </p:cNvSpPr>
              <p:nvPr/>
            </p:nvSpPr>
            <p:spPr bwMode="auto">
              <a:xfrm>
                <a:off x="3411" y="1811"/>
                <a:ext cx="51" cy="27"/>
              </a:xfrm>
              <a:custGeom>
                <a:avLst/>
                <a:gdLst>
                  <a:gd name="T0" fmla="*/ 26 w 51"/>
                  <a:gd name="T1" fmla="*/ 27 h 27"/>
                  <a:gd name="T2" fmla="*/ 0 w 51"/>
                  <a:gd name="T3" fmla="*/ 27 h 27"/>
                  <a:gd name="T4" fmla="*/ 0 w 51"/>
                  <a:gd name="T5" fmla="*/ 27 h 27"/>
                  <a:gd name="T6" fmla="*/ 0 w 51"/>
                  <a:gd name="T7" fmla="*/ 0 h 27"/>
                  <a:gd name="T8" fmla="*/ 41 w 51"/>
                  <a:gd name="T9" fmla="*/ 0 h 27"/>
                  <a:gd name="T10" fmla="*/ 41 w 51"/>
                  <a:gd name="T11" fmla="*/ 1 h 27"/>
                  <a:gd name="T12" fmla="*/ 39 w 51"/>
                  <a:gd name="T13" fmla="*/ 3 h 27"/>
                  <a:gd name="T14" fmla="*/ 39 w 51"/>
                  <a:gd name="T15" fmla="*/ 3 h 27"/>
                  <a:gd name="T16" fmla="*/ 39 w 51"/>
                  <a:gd name="T17" fmla="*/ 5 h 27"/>
                  <a:gd name="T18" fmla="*/ 39 w 51"/>
                  <a:gd name="T19" fmla="*/ 5 h 27"/>
                  <a:gd name="T20" fmla="*/ 39 w 51"/>
                  <a:gd name="T21" fmla="*/ 6 h 27"/>
                  <a:gd name="T22" fmla="*/ 41 w 51"/>
                  <a:gd name="T23" fmla="*/ 11 h 27"/>
                  <a:gd name="T24" fmla="*/ 43 w 51"/>
                  <a:gd name="T25" fmla="*/ 11 h 27"/>
                  <a:gd name="T26" fmla="*/ 45 w 51"/>
                  <a:gd name="T27" fmla="*/ 11 h 27"/>
                  <a:gd name="T28" fmla="*/ 46 w 51"/>
                  <a:gd name="T29" fmla="*/ 13 h 27"/>
                  <a:gd name="T30" fmla="*/ 46 w 51"/>
                  <a:gd name="T31" fmla="*/ 13 h 27"/>
                  <a:gd name="T32" fmla="*/ 48 w 51"/>
                  <a:gd name="T33" fmla="*/ 18 h 27"/>
                  <a:gd name="T34" fmla="*/ 48 w 51"/>
                  <a:gd name="T35" fmla="*/ 18 h 27"/>
                  <a:gd name="T36" fmla="*/ 48 w 51"/>
                  <a:gd name="T37" fmla="*/ 20 h 27"/>
                  <a:gd name="T38" fmla="*/ 46 w 51"/>
                  <a:gd name="T39" fmla="*/ 20 h 27"/>
                  <a:gd name="T40" fmla="*/ 46 w 51"/>
                  <a:gd name="T41" fmla="*/ 20 h 27"/>
                  <a:gd name="T42" fmla="*/ 46 w 51"/>
                  <a:gd name="T43" fmla="*/ 22 h 27"/>
                  <a:gd name="T44" fmla="*/ 46 w 51"/>
                  <a:gd name="T45" fmla="*/ 25 h 27"/>
                  <a:gd name="T46" fmla="*/ 46 w 51"/>
                  <a:gd name="T47" fmla="*/ 25 h 27"/>
                  <a:gd name="T48" fmla="*/ 48 w 51"/>
                  <a:gd name="T49" fmla="*/ 25 h 27"/>
                  <a:gd name="T50" fmla="*/ 48 w 51"/>
                  <a:gd name="T51" fmla="*/ 27 h 27"/>
                  <a:gd name="T52" fmla="*/ 51 w 51"/>
                  <a:gd name="T53" fmla="*/ 27 h 27"/>
                  <a:gd name="T54" fmla="*/ 26 w 51"/>
                  <a:gd name="T5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27">
                    <a:moveTo>
                      <a:pt x="26" y="27"/>
                    </a:moveTo>
                    <a:lnTo>
                      <a:pt x="0" y="27"/>
                    </a:lnTo>
                    <a:lnTo>
                      <a:pt x="0" y="27"/>
                    </a:lnTo>
                    <a:lnTo>
                      <a:pt x="0" y="0"/>
                    </a:lnTo>
                    <a:lnTo>
                      <a:pt x="41" y="0"/>
                    </a:lnTo>
                    <a:lnTo>
                      <a:pt x="41" y="1"/>
                    </a:lnTo>
                    <a:lnTo>
                      <a:pt x="39" y="3"/>
                    </a:lnTo>
                    <a:lnTo>
                      <a:pt x="39" y="3"/>
                    </a:lnTo>
                    <a:lnTo>
                      <a:pt x="39" y="5"/>
                    </a:lnTo>
                    <a:lnTo>
                      <a:pt x="39" y="5"/>
                    </a:lnTo>
                    <a:lnTo>
                      <a:pt x="39" y="6"/>
                    </a:lnTo>
                    <a:lnTo>
                      <a:pt x="41" y="11"/>
                    </a:lnTo>
                    <a:lnTo>
                      <a:pt x="43" y="11"/>
                    </a:lnTo>
                    <a:lnTo>
                      <a:pt x="45" y="11"/>
                    </a:lnTo>
                    <a:lnTo>
                      <a:pt x="46" y="13"/>
                    </a:lnTo>
                    <a:lnTo>
                      <a:pt x="46" y="13"/>
                    </a:lnTo>
                    <a:lnTo>
                      <a:pt x="48" y="18"/>
                    </a:lnTo>
                    <a:lnTo>
                      <a:pt x="48" y="18"/>
                    </a:lnTo>
                    <a:lnTo>
                      <a:pt x="48" y="20"/>
                    </a:lnTo>
                    <a:lnTo>
                      <a:pt x="46" y="20"/>
                    </a:lnTo>
                    <a:lnTo>
                      <a:pt x="46" y="20"/>
                    </a:lnTo>
                    <a:lnTo>
                      <a:pt x="46" y="22"/>
                    </a:lnTo>
                    <a:lnTo>
                      <a:pt x="46" y="25"/>
                    </a:lnTo>
                    <a:lnTo>
                      <a:pt x="46" y="25"/>
                    </a:lnTo>
                    <a:lnTo>
                      <a:pt x="48" y="25"/>
                    </a:lnTo>
                    <a:lnTo>
                      <a:pt x="48" y="27"/>
                    </a:lnTo>
                    <a:lnTo>
                      <a:pt x="51" y="27"/>
                    </a:lnTo>
                    <a:lnTo>
                      <a:pt x="26"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28" name="Freeform 3392"/>
              <p:cNvSpPr>
                <a:spLocks/>
              </p:cNvSpPr>
              <p:nvPr/>
            </p:nvSpPr>
            <p:spPr bwMode="auto">
              <a:xfrm>
                <a:off x="3411" y="1811"/>
                <a:ext cx="51" cy="27"/>
              </a:xfrm>
              <a:custGeom>
                <a:avLst/>
                <a:gdLst>
                  <a:gd name="T0" fmla="*/ 26 w 51"/>
                  <a:gd name="T1" fmla="*/ 27 h 27"/>
                  <a:gd name="T2" fmla="*/ 0 w 51"/>
                  <a:gd name="T3" fmla="*/ 27 h 27"/>
                  <a:gd name="T4" fmla="*/ 0 w 51"/>
                  <a:gd name="T5" fmla="*/ 27 h 27"/>
                  <a:gd name="T6" fmla="*/ 0 w 51"/>
                  <a:gd name="T7" fmla="*/ 0 h 27"/>
                  <a:gd name="T8" fmla="*/ 41 w 51"/>
                  <a:gd name="T9" fmla="*/ 0 h 27"/>
                  <a:gd name="T10" fmla="*/ 41 w 51"/>
                  <a:gd name="T11" fmla="*/ 1 h 27"/>
                  <a:gd name="T12" fmla="*/ 39 w 51"/>
                  <a:gd name="T13" fmla="*/ 3 h 27"/>
                  <a:gd name="T14" fmla="*/ 39 w 51"/>
                  <a:gd name="T15" fmla="*/ 3 h 27"/>
                  <a:gd name="T16" fmla="*/ 39 w 51"/>
                  <a:gd name="T17" fmla="*/ 5 h 27"/>
                  <a:gd name="T18" fmla="*/ 39 w 51"/>
                  <a:gd name="T19" fmla="*/ 5 h 27"/>
                  <a:gd name="T20" fmla="*/ 39 w 51"/>
                  <a:gd name="T21" fmla="*/ 6 h 27"/>
                  <a:gd name="T22" fmla="*/ 41 w 51"/>
                  <a:gd name="T23" fmla="*/ 11 h 27"/>
                  <a:gd name="T24" fmla="*/ 43 w 51"/>
                  <a:gd name="T25" fmla="*/ 11 h 27"/>
                  <a:gd name="T26" fmla="*/ 45 w 51"/>
                  <a:gd name="T27" fmla="*/ 11 h 27"/>
                  <a:gd name="T28" fmla="*/ 46 w 51"/>
                  <a:gd name="T29" fmla="*/ 13 h 27"/>
                  <a:gd name="T30" fmla="*/ 46 w 51"/>
                  <a:gd name="T31" fmla="*/ 13 h 27"/>
                  <a:gd name="T32" fmla="*/ 48 w 51"/>
                  <a:gd name="T33" fmla="*/ 18 h 27"/>
                  <a:gd name="T34" fmla="*/ 48 w 51"/>
                  <a:gd name="T35" fmla="*/ 18 h 27"/>
                  <a:gd name="T36" fmla="*/ 48 w 51"/>
                  <a:gd name="T37" fmla="*/ 20 h 27"/>
                  <a:gd name="T38" fmla="*/ 46 w 51"/>
                  <a:gd name="T39" fmla="*/ 20 h 27"/>
                  <a:gd name="T40" fmla="*/ 46 w 51"/>
                  <a:gd name="T41" fmla="*/ 20 h 27"/>
                  <a:gd name="T42" fmla="*/ 46 w 51"/>
                  <a:gd name="T43" fmla="*/ 22 h 27"/>
                  <a:gd name="T44" fmla="*/ 46 w 51"/>
                  <a:gd name="T45" fmla="*/ 25 h 27"/>
                  <a:gd name="T46" fmla="*/ 46 w 51"/>
                  <a:gd name="T47" fmla="*/ 25 h 27"/>
                  <a:gd name="T48" fmla="*/ 48 w 51"/>
                  <a:gd name="T49" fmla="*/ 25 h 27"/>
                  <a:gd name="T50" fmla="*/ 48 w 51"/>
                  <a:gd name="T51" fmla="*/ 27 h 27"/>
                  <a:gd name="T52" fmla="*/ 51 w 51"/>
                  <a:gd name="T53" fmla="*/ 27 h 27"/>
                  <a:gd name="T54" fmla="*/ 26 w 51"/>
                  <a:gd name="T5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27">
                    <a:moveTo>
                      <a:pt x="26" y="27"/>
                    </a:moveTo>
                    <a:lnTo>
                      <a:pt x="0" y="27"/>
                    </a:lnTo>
                    <a:lnTo>
                      <a:pt x="0" y="27"/>
                    </a:lnTo>
                    <a:lnTo>
                      <a:pt x="0" y="0"/>
                    </a:lnTo>
                    <a:lnTo>
                      <a:pt x="41" y="0"/>
                    </a:lnTo>
                    <a:lnTo>
                      <a:pt x="41" y="1"/>
                    </a:lnTo>
                    <a:lnTo>
                      <a:pt x="39" y="3"/>
                    </a:lnTo>
                    <a:lnTo>
                      <a:pt x="39" y="3"/>
                    </a:lnTo>
                    <a:lnTo>
                      <a:pt x="39" y="5"/>
                    </a:lnTo>
                    <a:lnTo>
                      <a:pt x="39" y="5"/>
                    </a:lnTo>
                    <a:lnTo>
                      <a:pt x="39" y="6"/>
                    </a:lnTo>
                    <a:lnTo>
                      <a:pt x="41" y="11"/>
                    </a:lnTo>
                    <a:lnTo>
                      <a:pt x="43" y="11"/>
                    </a:lnTo>
                    <a:lnTo>
                      <a:pt x="45" y="11"/>
                    </a:lnTo>
                    <a:lnTo>
                      <a:pt x="46" y="13"/>
                    </a:lnTo>
                    <a:lnTo>
                      <a:pt x="46" y="13"/>
                    </a:lnTo>
                    <a:lnTo>
                      <a:pt x="48" y="18"/>
                    </a:lnTo>
                    <a:lnTo>
                      <a:pt x="48" y="18"/>
                    </a:lnTo>
                    <a:lnTo>
                      <a:pt x="48" y="20"/>
                    </a:lnTo>
                    <a:lnTo>
                      <a:pt x="46" y="20"/>
                    </a:lnTo>
                    <a:lnTo>
                      <a:pt x="46" y="20"/>
                    </a:lnTo>
                    <a:lnTo>
                      <a:pt x="46" y="22"/>
                    </a:lnTo>
                    <a:lnTo>
                      <a:pt x="46" y="25"/>
                    </a:lnTo>
                    <a:lnTo>
                      <a:pt x="46" y="25"/>
                    </a:lnTo>
                    <a:lnTo>
                      <a:pt x="48" y="25"/>
                    </a:lnTo>
                    <a:lnTo>
                      <a:pt x="48" y="27"/>
                    </a:lnTo>
                    <a:lnTo>
                      <a:pt x="51" y="27"/>
                    </a:lnTo>
                    <a:lnTo>
                      <a:pt x="26"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29" name="Freeform 3393"/>
              <p:cNvSpPr>
                <a:spLocks/>
              </p:cNvSpPr>
              <p:nvPr/>
            </p:nvSpPr>
            <p:spPr bwMode="auto">
              <a:xfrm>
                <a:off x="3410" y="1863"/>
                <a:ext cx="32" cy="27"/>
              </a:xfrm>
              <a:custGeom>
                <a:avLst/>
                <a:gdLst>
                  <a:gd name="T0" fmla="*/ 27 w 32"/>
                  <a:gd name="T1" fmla="*/ 0 h 27"/>
                  <a:gd name="T2" fmla="*/ 32 w 32"/>
                  <a:gd name="T3" fmla="*/ 0 h 27"/>
                  <a:gd name="T4" fmla="*/ 32 w 32"/>
                  <a:gd name="T5" fmla="*/ 0 h 27"/>
                  <a:gd name="T6" fmla="*/ 32 w 32"/>
                  <a:gd name="T7" fmla="*/ 27 h 27"/>
                  <a:gd name="T8" fmla="*/ 30 w 32"/>
                  <a:gd name="T9" fmla="*/ 27 h 27"/>
                  <a:gd name="T10" fmla="*/ 29 w 32"/>
                  <a:gd name="T11" fmla="*/ 27 h 27"/>
                  <a:gd name="T12" fmla="*/ 27 w 32"/>
                  <a:gd name="T13" fmla="*/ 27 h 27"/>
                  <a:gd name="T14" fmla="*/ 27 w 32"/>
                  <a:gd name="T15" fmla="*/ 27 h 27"/>
                  <a:gd name="T16" fmla="*/ 24 w 32"/>
                  <a:gd name="T17" fmla="*/ 27 h 27"/>
                  <a:gd name="T18" fmla="*/ 24 w 32"/>
                  <a:gd name="T19" fmla="*/ 27 h 27"/>
                  <a:gd name="T20" fmla="*/ 22 w 32"/>
                  <a:gd name="T21" fmla="*/ 27 h 27"/>
                  <a:gd name="T22" fmla="*/ 22 w 32"/>
                  <a:gd name="T23" fmla="*/ 27 h 27"/>
                  <a:gd name="T24" fmla="*/ 22 w 32"/>
                  <a:gd name="T25" fmla="*/ 27 h 27"/>
                  <a:gd name="T26" fmla="*/ 17 w 32"/>
                  <a:gd name="T27" fmla="*/ 27 h 27"/>
                  <a:gd name="T28" fmla="*/ 17 w 32"/>
                  <a:gd name="T29" fmla="*/ 27 h 27"/>
                  <a:gd name="T30" fmla="*/ 15 w 32"/>
                  <a:gd name="T31" fmla="*/ 27 h 27"/>
                  <a:gd name="T32" fmla="*/ 15 w 32"/>
                  <a:gd name="T33" fmla="*/ 27 h 27"/>
                  <a:gd name="T34" fmla="*/ 12 w 32"/>
                  <a:gd name="T35" fmla="*/ 27 h 27"/>
                  <a:gd name="T36" fmla="*/ 12 w 32"/>
                  <a:gd name="T37" fmla="*/ 27 h 27"/>
                  <a:gd name="T38" fmla="*/ 0 w 32"/>
                  <a:gd name="T39" fmla="*/ 27 h 27"/>
                  <a:gd name="T40" fmla="*/ 0 w 32"/>
                  <a:gd name="T41" fmla="*/ 27 h 27"/>
                  <a:gd name="T42" fmla="*/ 1 w 32"/>
                  <a:gd name="T43" fmla="*/ 0 h 27"/>
                  <a:gd name="T44" fmla="*/ 27 w 32"/>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7">
                    <a:moveTo>
                      <a:pt x="27" y="0"/>
                    </a:moveTo>
                    <a:lnTo>
                      <a:pt x="32" y="0"/>
                    </a:lnTo>
                    <a:lnTo>
                      <a:pt x="32" y="0"/>
                    </a:lnTo>
                    <a:lnTo>
                      <a:pt x="32" y="27"/>
                    </a:lnTo>
                    <a:lnTo>
                      <a:pt x="30" y="27"/>
                    </a:lnTo>
                    <a:lnTo>
                      <a:pt x="29" y="27"/>
                    </a:lnTo>
                    <a:lnTo>
                      <a:pt x="27" y="27"/>
                    </a:lnTo>
                    <a:lnTo>
                      <a:pt x="27" y="27"/>
                    </a:lnTo>
                    <a:lnTo>
                      <a:pt x="24" y="27"/>
                    </a:lnTo>
                    <a:lnTo>
                      <a:pt x="24" y="27"/>
                    </a:lnTo>
                    <a:lnTo>
                      <a:pt x="22" y="27"/>
                    </a:lnTo>
                    <a:lnTo>
                      <a:pt x="22" y="27"/>
                    </a:lnTo>
                    <a:lnTo>
                      <a:pt x="22" y="27"/>
                    </a:lnTo>
                    <a:lnTo>
                      <a:pt x="17" y="27"/>
                    </a:lnTo>
                    <a:lnTo>
                      <a:pt x="17" y="27"/>
                    </a:lnTo>
                    <a:lnTo>
                      <a:pt x="15" y="27"/>
                    </a:lnTo>
                    <a:lnTo>
                      <a:pt x="15" y="27"/>
                    </a:lnTo>
                    <a:lnTo>
                      <a:pt x="12" y="27"/>
                    </a:lnTo>
                    <a:lnTo>
                      <a:pt x="12" y="27"/>
                    </a:lnTo>
                    <a:lnTo>
                      <a:pt x="0" y="27"/>
                    </a:lnTo>
                    <a:lnTo>
                      <a:pt x="0" y="27"/>
                    </a:lnTo>
                    <a:lnTo>
                      <a:pt x="1" y="0"/>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30" name="Freeform 3394"/>
              <p:cNvSpPr>
                <a:spLocks/>
              </p:cNvSpPr>
              <p:nvPr/>
            </p:nvSpPr>
            <p:spPr bwMode="auto">
              <a:xfrm>
                <a:off x="3410" y="1863"/>
                <a:ext cx="32" cy="27"/>
              </a:xfrm>
              <a:custGeom>
                <a:avLst/>
                <a:gdLst>
                  <a:gd name="T0" fmla="*/ 27 w 32"/>
                  <a:gd name="T1" fmla="*/ 0 h 27"/>
                  <a:gd name="T2" fmla="*/ 32 w 32"/>
                  <a:gd name="T3" fmla="*/ 0 h 27"/>
                  <a:gd name="T4" fmla="*/ 32 w 32"/>
                  <a:gd name="T5" fmla="*/ 0 h 27"/>
                  <a:gd name="T6" fmla="*/ 32 w 32"/>
                  <a:gd name="T7" fmla="*/ 27 h 27"/>
                  <a:gd name="T8" fmla="*/ 30 w 32"/>
                  <a:gd name="T9" fmla="*/ 27 h 27"/>
                  <a:gd name="T10" fmla="*/ 29 w 32"/>
                  <a:gd name="T11" fmla="*/ 27 h 27"/>
                  <a:gd name="T12" fmla="*/ 27 w 32"/>
                  <a:gd name="T13" fmla="*/ 27 h 27"/>
                  <a:gd name="T14" fmla="*/ 27 w 32"/>
                  <a:gd name="T15" fmla="*/ 27 h 27"/>
                  <a:gd name="T16" fmla="*/ 24 w 32"/>
                  <a:gd name="T17" fmla="*/ 27 h 27"/>
                  <a:gd name="T18" fmla="*/ 24 w 32"/>
                  <a:gd name="T19" fmla="*/ 27 h 27"/>
                  <a:gd name="T20" fmla="*/ 22 w 32"/>
                  <a:gd name="T21" fmla="*/ 27 h 27"/>
                  <a:gd name="T22" fmla="*/ 22 w 32"/>
                  <a:gd name="T23" fmla="*/ 27 h 27"/>
                  <a:gd name="T24" fmla="*/ 22 w 32"/>
                  <a:gd name="T25" fmla="*/ 27 h 27"/>
                  <a:gd name="T26" fmla="*/ 17 w 32"/>
                  <a:gd name="T27" fmla="*/ 27 h 27"/>
                  <a:gd name="T28" fmla="*/ 17 w 32"/>
                  <a:gd name="T29" fmla="*/ 27 h 27"/>
                  <a:gd name="T30" fmla="*/ 15 w 32"/>
                  <a:gd name="T31" fmla="*/ 27 h 27"/>
                  <a:gd name="T32" fmla="*/ 15 w 32"/>
                  <a:gd name="T33" fmla="*/ 27 h 27"/>
                  <a:gd name="T34" fmla="*/ 12 w 32"/>
                  <a:gd name="T35" fmla="*/ 27 h 27"/>
                  <a:gd name="T36" fmla="*/ 12 w 32"/>
                  <a:gd name="T37" fmla="*/ 27 h 27"/>
                  <a:gd name="T38" fmla="*/ 0 w 32"/>
                  <a:gd name="T39" fmla="*/ 27 h 27"/>
                  <a:gd name="T40" fmla="*/ 0 w 32"/>
                  <a:gd name="T41" fmla="*/ 27 h 27"/>
                  <a:gd name="T42" fmla="*/ 1 w 32"/>
                  <a:gd name="T43" fmla="*/ 0 h 27"/>
                  <a:gd name="T44" fmla="*/ 27 w 32"/>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7">
                    <a:moveTo>
                      <a:pt x="27" y="0"/>
                    </a:moveTo>
                    <a:lnTo>
                      <a:pt x="32" y="0"/>
                    </a:lnTo>
                    <a:lnTo>
                      <a:pt x="32" y="0"/>
                    </a:lnTo>
                    <a:lnTo>
                      <a:pt x="32" y="27"/>
                    </a:lnTo>
                    <a:lnTo>
                      <a:pt x="30" y="27"/>
                    </a:lnTo>
                    <a:lnTo>
                      <a:pt x="29" y="27"/>
                    </a:lnTo>
                    <a:lnTo>
                      <a:pt x="27" y="27"/>
                    </a:lnTo>
                    <a:lnTo>
                      <a:pt x="27" y="27"/>
                    </a:lnTo>
                    <a:lnTo>
                      <a:pt x="24" y="27"/>
                    </a:lnTo>
                    <a:lnTo>
                      <a:pt x="24" y="27"/>
                    </a:lnTo>
                    <a:lnTo>
                      <a:pt x="22" y="27"/>
                    </a:lnTo>
                    <a:lnTo>
                      <a:pt x="22" y="27"/>
                    </a:lnTo>
                    <a:lnTo>
                      <a:pt x="22" y="27"/>
                    </a:lnTo>
                    <a:lnTo>
                      <a:pt x="17" y="27"/>
                    </a:lnTo>
                    <a:lnTo>
                      <a:pt x="17" y="27"/>
                    </a:lnTo>
                    <a:lnTo>
                      <a:pt x="15" y="27"/>
                    </a:lnTo>
                    <a:lnTo>
                      <a:pt x="15" y="27"/>
                    </a:lnTo>
                    <a:lnTo>
                      <a:pt x="12" y="27"/>
                    </a:lnTo>
                    <a:lnTo>
                      <a:pt x="12" y="27"/>
                    </a:lnTo>
                    <a:lnTo>
                      <a:pt x="0" y="27"/>
                    </a:lnTo>
                    <a:lnTo>
                      <a:pt x="0" y="27"/>
                    </a:lnTo>
                    <a:lnTo>
                      <a:pt x="1"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31" name="Freeform 3395"/>
              <p:cNvSpPr>
                <a:spLocks/>
              </p:cNvSpPr>
              <p:nvPr/>
            </p:nvSpPr>
            <p:spPr bwMode="auto">
              <a:xfrm>
                <a:off x="3034" y="1777"/>
                <a:ext cx="56" cy="34"/>
              </a:xfrm>
              <a:custGeom>
                <a:avLst/>
                <a:gdLst>
                  <a:gd name="T0" fmla="*/ 56 w 56"/>
                  <a:gd name="T1" fmla="*/ 1 h 34"/>
                  <a:gd name="T2" fmla="*/ 54 w 56"/>
                  <a:gd name="T3" fmla="*/ 34 h 34"/>
                  <a:gd name="T4" fmla="*/ 47 w 56"/>
                  <a:gd name="T5" fmla="*/ 32 h 34"/>
                  <a:gd name="T6" fmla="*/ 0 w 56"/>
                  <a:gd name="T7" fmla="*/ 30 h 34"/>
                  <a:gd name="T8" fmla="*/ 0 w 56"/>
                  <a:gd name="T9" fmla="*/ 25 h 34"/>
                  <a:gd name="T10" fmla="*/ 0 w 56"/>
                  <a:gd name="T11" fmla="*/ 25 h 34"/>
                  <a:gd name="T12" fmla="*/ 1 w 56"/>
                  <a:gd name="T13" fmla="*/ 0 h 34"/>
                  <a:gd name="T14" fmla="*/ 1 w 56"/>
                  <a:gd name="T15" fmla="*/ 0 h 34"/>
                  <a:gd name="T16" fmla="*/ 1 w 56"/>
                  <a:gd name="T17" fmla="*/ 0 h 34"/>
                  <a:gd name="T18" fmla="*/ 56 w 56"/>
                  <a:gd name="T1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34">
                    <a:moveTo>
                      <a:pt x="56" y="1"/>
                    </a:moveTo>
                    <a:lnTo>
                      <a:pt x="54" y="34"/>
                    </a:lnTo>
                    <a:lnTo>
                      <a:pt x="47" y="32"/>
                    </a:lnTo>
                    <a:lnTo>
                      <a:pt x="0" y="30"/>
                    </a:lnTo>
                    <a:lnTo>
                      <a:pt x="0" y="25"/>
                    </a:lnTo>
                    <a:lnTo>
                      <a:pt x="0" y="25"/>
                    </a:lnTo>
                    <a:lnTo>
                      <a:pt x="1" y="0"/>
                    </a:lnTo>
                    <a:lnTo>
                      <a:pt x="1" y="0"/>
                    </a:lnTo>
                    <a:lnTo>
                      <a:pt x="1" y="0"/>
                    </a:lnTo>
                    <a:lnTo>
                      <a:pt x="56"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32" name="Freeform 3396"/>
              <p:cNvSpPr>
                <a:spLocks/>
              </p:cNvSpPr>
              <p:nvPr/>
            </p:nvSpPr>
            <p:spPr bwMode="auto">
              <a:xfrm>
                <a:off x="3034" y="1777"/>
                <a:ext cx="56" cy="34"/>
              </a:xfrm>
              <a:custGeom>
                <a:avLst/>
                <a:gdLst>
                  <a:gd name="T0" fmla="*/ 56 w 56"/>
                  <a:gd name="T1" fmla="*/ 1 h 34"/>
                  <a:gd name="T2" fmla="*/ 54 w 56"/>
                  <a:gd name="T3" fmla="*/ 34 h 34"/>
                  <a:gd name="T4" fmla="*/ 47 w 56"/>
                  <a:gd name="T5" fmla="*/ 32 h 34"/>
                  <a:gd name="T6" fmla="*/ 0 w 56"/>
                  <a:gd name="T7" fmla="*/ 30 h 34"/>
                  <a:gd name="T8" fmla="*/ 0 w 56"/>
                  <a:gd name="T9" fmla="*/ 25 h 34"/>
                  <a:gd name="T10" fmla="*/ 0 w 56"/>
                  <a:gd name="T11" fmla="*/ 25 h 34"/>
                  <a:gd name="T12" fmla="*/ 1 w 56"/>
                  <a:gd name="T13" fmla="*/ 0 h 34"/>
                  <a:gd name="T14" fmla="*/ 1 w 56"/>
                  <a:gd name="T15" fmla="*/ 0 h 34"/>
                  <a:gd name="T16" fmla="*/ 1 w 56"/>
                  <a:gd name="T17" fmla="*/ 0 h 34"/>
                  <a:gd name="T18" fmla="*/ 56 w 56"/>
                  <a:gd name="T1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34">
                    <a:moveTo>
                      <a:pt x="56" y="1"/>
                    </a:moveTo>
                    <a:lnTo>
                      <a:pt x="54" y="34"/>
                    </a:lnTo>
                    <a:lnTo>
                      <a:pt x="47" y="32"/>
                    </a:lnTo>
                    <a:lnTo>
                      <a:pt x="0" y="30"/>
                    </a:lnTo>
                    <a:lnTo>
                      <a:pt x="0" y="25"/>
                    </a:lnTo>
                    <a:lnTo>
                      <a:pt x="0" y="25"/>
                    </a:lnTo>
                    <a:lnTo>
                      <a:pt x="1" y="0"/>
                    </a:lnTo>
                    <a:lnTo>
                      <a:pt x="1" y="0"/>
                    </a:lnTo>
                    <a:lnTo>
                      <a:pt x="1" y="0"/>
                    </a:lnTo>
                    <a:lnTo>
                      <a:pt x="56"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33" name="Freeform 3397"/>
              <p:cNvSpPr>
                <a:spLocks/>
              </p:cNvSpPr>
              <p:nvPr/>
            </p:nvSpPr>
            <p:spPr bwMode="auto">
              <a:xfrm>
                <a:off x="3195" y="1816"/>
                <a:ext cx="32" cy="35"/>
              </a:xfrm>
              <a:custGeom>
                <a:avLst/>
                <a:gdLst>
                  <a:gd name="T0" fmla="*/ 32 w 32"/>
                  <a:gd name="T1" fmla="*/ 3 h 35"/>
                  <a:gd name="T2" fmla="*/ 32 w 32"/>
                  <a:gd name="T3" fmla="*/ 35 h 35"/>
                  <a:gd name="T4" fmla="*/ 1 w 32"/>
                  <a:gd name="T5" fmla="*/ 34 h 35"/>
                  <a:gd name="T6" fmla="*/ 1 w 32"/>
                  <a:gd name="T7" fmla="*/ 34 h 35"/>
                  <a:gd name="T8" fmla="*/ 0 w 32"/>
                  <a:gd name="T9" fmla="*/ 34 h 35"/>
                  <a:gd name="T10" fmla="*/ 1 w 32"/>
                  <a:gd name="T11" fmla="*/ 0 h 35"/>
                  <a:gd name="T12" fmla="*/ 1 w 32"/>
                  <a:gd name="T13" fmla="*/ 0 h 35"/>
                  <a:gd name="T14" fmla="*/ 17 w 32"/>
                  <a:gd name="T15" fmla="*/ 1 h 35"/>
                  <a:gd name="T16" fmla="*/ 32 w 32"/>
                  <a:gd name="T1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5">
                    <a:moveTo>
                      <a:pt x="32" y="3"/>
                    </a:moveTo>
                    <a:lnTo>
                      <a:pt x="32" y="35"/>
                    </a:lnTo>
                    <a:lnTo>
                      <a:pt x="1" y="34"/>
                    </a:lnTo>
                    <a:lnTo>
                      <a:pt x="1" y="34"/>
                    </a:lnTo>
                    <a:lnTo>
                      <a:pt x="0" y="34"/>
                    </a:lnTo>
                    <a:lnTo>
                      <a:pt x="1" y="0"/>
                    </a:lnTo>
                    <a:lnTo>
                      <a:pt x="1" y="0"/>
                    </a:lnTo>
                    <a:lnTo>
                      <a:pt x="17" y="1"/>
                    </a:lnTo>
                    <a:lnTo>
                      <a:pt x="32"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34" name="Freeform 3398"/>
              <p:cNvSpPr>
                <a:spLocks/>
              </p:cNvSpPr>
              <p:nvPr/>
            </p:nvSpPr>
            <p:spPr bwMode="auto">
              <a:xfrm>
                <a:off x="3195" y="1816"/>
                <a:ext cx="32" cy="35"/>
              </a:xfrm>
              <a:custGeom>
                <a:avLst/>
                <a:gdLst>
                  <a:gd name="T0" fmla="*/ 32 w 32"/>
                  <a:gd name="T1" fmla="*/ 3 h 35"/>
                  <a:gd name="T2" fmla="*/ 32 w 32"/>
                  <a:gd name="T3" fmla="*/ 35 h 35"/>
                  <a:gd name="T4" fmla="*/ 1 w 32"/>
                  <a:gd name="T5" fmla="*/ 34 h 35"/>
                  <a:gd name="T6" fmla="*/ 1 w 32"/>
                  <a:gd name="T7" fmla="*/ 34 h 35"/>
                  <a:gd name="T8" fmla="*/ 0 w 32"/>
                  <a:gd name="T9" fmla="*/ 34 h 35"/>
                  <a:gd name="T10" fmla="*/ 1 w 32"/>
                  <a:gd name="T11" fmla="*/ 0 h 35"/>
                  <a:gd name="T12" fmla="*/ 1 w 32"/>
                  <a:gd name="T13" fmla="*/ 0 h 35"/>
                  <a:gd name="T14" fmla="*/ 17 w 32"/>
                  <a:gd name="T15" fmla="*/ 1 h 35"/>
                  <a:gd name="T16" fmla="*/ 32 w 32"/>
                  <a:gd name="T1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5">
                    <a:moveTo>
                      <a:pt x="32" y="3"/>
                    </a:moveTo>
                    <a:lnTo>
                      <a:pt x="32" y="35"/>
                    </a:lnTo>
                    <a:lnTo>
                      <a:pt x="1" y="34"/>
                    </a:lnTo>
                    <a:lnTo>
                      <a:pt x="1" y="34"/>
                    </a:lnTo>
                    <a:lnTo>
                      <a:pt x="0" y="34"/>
                    </a:lnTo>
                    <a:lnTo>
                      <a:pt x="1" y="0"/>
                    </a:lnTo>
                    <a:lnTo>
                      <a:pt x="1" y="0"/>
                    </a:lnTo>
                    <a:lnTo>
                      <a:pt x="17" y="1"/>
                    </a:lnTo>
                    <a:lnTo>
                      <a:pt x="3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35" name="Freeform 3399"/>
              <p:cNvSpPr>
                <a:spLocks/>
              </p:cNvSpPr>
              <p:nvPr/>
            </p:nvSpPr>
            <p:spPr bwMode="auto">
              <a:xfrm>
                <a:off x="3322" y="1645"/>
                <a:ext cx="30" cy="35"/>
              </a:xfrm>
              <a:custGeom>
                <a:avLst/>
                <a:gdLst>
                  <a:gd name="T0" fmla="*/ 30 w 30"/>
                  <a:gd name="T1" fmla="*/ 35 h 35"/>
                  <a:gd name="T2" fmla="*/ 0 w 30"/>
                  <a:gd name="T3" fmla="*/ 33 h 35"/>
                  <a:gd name="T4" fmla="*/ 0 w 30"/>
                  <a:gd name="T5" fmla="*/ 33 h 35"/>
                  <a:gd name="T6" fmla="*/ 0 w 30"/>
                  <a:gd name="T7" fmla="*/ 0 h 35"/>
                  <a:gd name="T8" fmla="*/ 23 w 30"/>
                  <a:gd name="T9" fmla="*/ 0 h 35"/>
                  <a:gd name="T10" fmla="*/ 30 w 30"/>
                  <a:gd name="T11" fmla="*/ 0 h 35"/>
                  <a:gd name="T12" fmla="*/ 30 w 30"/>
                  <a:gd name="T13" fmla="*/ 8 h 35"/>
                  <a:gd name="T14" fmla="*/ 30 w 30"/>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5">
                    <a:moveTo>
                      <a:pt x="30" y="35"/>
                    </a:moveTo>
                    <a:lnTo>
                      <a:pt x="0" y="33"/>
                    </a:lnTo>
                    <a:lnTo>
                      <a:pt x="0" y="33"/>
                    </a:lnTo>
                    <a:lnTo>
                      <a:pt x="0" y="0"/>
                    </a:lnTo>
                    <a:lnTo>
                      <a:pt x="23" y="0"/>
                    </a:lnTo>
                    <a:lnTo>
                      <a:pt x="30" y="0"/>
                    </a:lnTo>
                    <a:lnTo>
                      <a:pt x="30" y="8"/>
                    </a:lnTo>
                    <a:lnTo>
                      <a:pt x="30"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36" name="Freeform 3400"/>
              <p:cNvSpPr>
                <a:spLocks/>
              </p:cNvSpPr>
              <p:nvPr/>
            </p:nvSpPr>
            <p:spPr bwMode="auto">
              <a:xfrm>
                <a:off x="3322" y="1645"/>
                <a:ext cx="30" cy="35"/>
              </a:xfrm>
              <a:custGeom>
                <a:avLst/>
                <a:gdLst>
                  <a:gd name="T0" fmla="*/ 30 w 30"/>
                  <a:gd name="T1" fmla="*/ 35 h 35"/>
                  <a:gd name="T2" fmla="*/ 0 w 30"/>
                  <a:gd name="T3" fmla="*/ 33 h 35"/>
                  <a:gd name="T4" fmla="*/ 0 w 30"/>
                  <a:gd name="T5" fmla="*/ 33 h 35"/>
                  <a:gd name="T6" fmla="*/ 0 w 30"/>
                  <a:gd name="T7" fmla="*/ 0 h 35"/>
                  <a:gd name="T8" fmla="*/ 23 w 30"/>
                  <a:gd name="T9" fmla="*/ 0 h 35"/>
                  <a:gd name="T10" fmla="*/ 30 w 30"/>
                  <a:gd name="T11" fmla="*/ 0 h 35"/>
                  <a:gd name="T12" fmla="*/ 30 w 30"/>
                  <a:gd name="T13" fmla="*/ 8 h 35"/>
                  <a:gd name="T14" fmla="*/ 30 w 30"/>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5">
                    <a:moveTo>
                      <a:pt x="30" y="35"/>
                    </a:moveTo>
                    <a:lnTo>
                      <a:pt x="0" y="33"/>
                    </a:lnTo>
                    <a:lnTo>
                      <a:pt x="0" y="33"/>
                    </a:lnTo>
                    <a:lnTo>
                      <a:pt x="0" y="0"/>
                    </a:lnTo>
                    <a:lnTo>
                      <a:pt x="23" y="0"/>
                    </a:lnTo>
                    <a:lnTo>
                      <a:pt x="30" y="0"/>
                    </a:lnTo>
                    <a:lnTo>
                      <a:pt x="30" y="8"/>
                    </a:lnTo>
                    <a:lnTo>
                      <a:pt x="30"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37" name="Freeform 3401"/>
              <p:cNvSpPr>
                <a:spLocks/>
              </p:cNvSpPr>
              <p:nvPr/>
            </p:nvSpPr>
            <p:spPr bwMode="auto">
              <a:xfrm>
                <a:off x="3320" y="1714"/>
                <a:ext cx="39" cy="41"/>
              </a:xfrm>
              <a:custGeom>
                <a:avLst/>
                <a:gdLst>
                  <a:gd name="T0" fmla="*/ 39 w 39"/>
                  <a:gd name="T1" fmla="*/ 0 h 41"/>
                  <a:gd name="T2" fmla="*/ 39 w 39"/>
                  <a:gd name="T3" fmla="*/ 36 h 41"/>
                  <a:gd name="T4" fmla="*/ 31 w 39"/>
                  <a:gd name="T5" fmla="*/ 36 h 41"/>
                  <a:gd name="T6" fmla="*/ 15 w 39"/>
                  <a:gd name="T7" fmla="*/ 41 h 41"/>
                  <a:gd name="T8" fmla="*/ 15 w 39"/>
                  <a:gd name="T9" fmla="*/ 36 h 41"/>
                  <a:gd name="T10" fmla="*/ 8 w 39"/>
                  <a:gd name="T11" fmla="*/ 36 h 41"/>
                  <a:gd name="T12" fmla="*/ 8 w 39"/>
                  <a:gd name="T13" fmla="*/ 22 h 41"/>
                  <a:gd name="T14" fmla="*/ 0 w 39"/>
                  <a:gd name="T15" fmla="*/ 22 h 41"/>
                  <a:gd name="T16" fmla="*/ 0 w 39"/>
                  <a:gd name="T17" fmla="*/ 0 h 41"/>
                  <a:gd name="T18" fmla="*/ 32 w 39"/>
                  <a:gd name="T19" fmla="*/ 0 h 41"/>
                  <a:gd name="T20" fmla="*/ 39 w 39"/>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1">
                    <a:moveTo>
                      <a:pt x="39" y="0"/>
                    </a:moveTo>
                    <a:lnTo>
                      <a:pt x="39" y="36"/>
                    </a:lnTo>
                    <a:lnTo>
                      <a:pt x="31" y="36"/>
                    </a:lnTo>
                    <a:lnTo>
                      <a:pt x="15" y="41"/>
                    </a:lnTo>
                    <a:lnTo>
                      <a:pt x="15" y="36"/>
                    </a:lnTo>
                    <a:lnTo>
                      <a:pt x="8" y="36"/>
                    </a:lnTo>
                    <a:lnTo>
                      <a:pt x="8" y="22"/>
                    </a:lnTo>
                    <a:lnTo>
                      <a:pt x="0" y="22"/>
                    </a:lnTo>
                    <a:lnTo>
                      <a:pt x="0" y="0"/>
                    </a:lnTo>
                    <a:lnTo>
                      <a:pt x="32"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38" name="Freeform 3402"/>
              <p:cNvSpPr>
                <a:spLocks/>
              </p:cNvSpPr>
              <p:nvPr/>
            </p:nvSpPr>
            <p:spPr bwMode="auto">
              <a:xfrm>
                <a:off x="3320" y="1714"/>
                <a:ext cx="39" cy="41"/>
              </a:xfrm>
              <a:custGeom>
                <a:avLst/>
                <a:gdLst>
                  <a:gd name="T0" fmla="*/ 39 w 39"/>
                  <a:gd name="T1" fmla="*/ 0 h 41"/>
                  <a:gd name="T2" fmla="*/ 39 w 39"/>
                  <a:gd name="T3" fmla="*/ 36 h 41"/>
                  <a:gd name="T4" fmla="*/ 31 w 39"/>
                  <a:gd name="T5" fmla="*/ 36 h 41"/>
                  <a:gd name="T6" fmla="*/ 15 w 39"/>
                  <a:gd name="T7" fmla="*/ 41 h 41"/>
                  <a:gd name="T8" fmla="*/ 15 w 39"/>
                  <a:gd name="T9" fmla="*/ 36 h 41"/>
                  <a:gd name="T10" fmla="*/ 8 w 39"/>
                  <a:gd name="T11" fmla="*/ 36 h 41"/>
                  <a:gd name="T12" fmla="*/ 8 w 39"/>
                  <a:gd name="T13" fmla="*/ 22 h 41"/>
                  <a:gd name="T14" fmla="*/ 0 w 39"/>
                  <a:gd name="T15" fmla="*/ 22 h 41"/>
                  <a:gd name="T16" fmla="*/ 0 w 39"/>
                  <a:gd name="T17" fmla="*/ 0 h 41"/>
                  <a:gd name="T18" fmla="*/ 32 w 39"/>
                  <a:gd name="T19" fmla="*/ 0 h 41"/>
                  <a:gd name="T20" fmla="*/ 39 w 39"/>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1">
                    <a:moveTo>
                      <a:pt x="39" y="0"/>
                    </a:moveTo>
                    <a:lnTo>
                      <a:pt x="39" y="36"/>
                    </a:lnTo>
                    <a:lnTo>
                      <a:pt x="31" y="36"/>
                    </a:lnTo>
                    <a:lnTo>
                      <a:pt x="15" y="41"/>
                    </a:lnTo>
                    <a:lnTo>
                      <a:pt x="15" y="36"/>
                    </a:lnTo>
                    <a:lnTo>
                      <a:pt x="8" y="36"/>
                    </a:lnTo>
                    <a:lnTo>
                      <a:pt x="8" y="22"/>
                    </a:lnTo>
                    <a:lnTo>
                      <a:pt x="0" y="22"/>
                    </a:lnTo>
                    <a:lnTo>
                      <a:pt x="0" y="0"/>
                    </a:lnTo>
                    <a:lnTo>
                      <a:pt x="32"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39" name="Freeform 3403"/>
              <p:cNvSpPr>
                <a:spLocks/>
              </p:cNvSpPr>
              <p:nvPr/>
            </p:nvSpPr>
            <p:spPr bwMode="auto">
              <a:xfrm>
                <a:off x="3320" y="1750"/>
                <a:ext cx="31" cy="34"/>
              </a:xfrm>
              <a:custGeom>
                <a:avLst/>
                <a:gdLst>
                  <a:gd name="T0" fmla="*/ 31 w 31"/>
                  <a:gd name="T1" fmla="*/ 34 h 34"/>
                  <a:gd name="T2" fmla="*/ 0 w 31"/>
                  <a:gd name="T3" fmla="*/ 34 h 34"/>
                  <a:gd name="T4" fmla="*/ 0 w 31"/>
                  <a:gd name="T5" fmla="*/ 34 h 34"/>
                  <a:gd name="T6" fmla="*/ 0 w 31"/>
                  <a:gd name="T7" fmla="*/ 20 h 34"/>
                  <a:gd name="T8" fmla="*/ 15 w 31"/>
                  <a:gd name="T9" fmla="*/ 5 h 34"/>
                  <a:gd name="T10" fmla="*/ 31 w 31"/>
                  <a:gd name="T11" fmla="*/ 0 h 34"/>
                  <a:gd name="T12" fmla="*/ 31 w 31"/>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31" y="34"/>
                    </a:moveTo>
                    <a:lnTo>
                      <a:pt x="0" y="34"/>
                    </a:lnTo>
                    <a:lnTo>
                      <a:pt x="0" y="34"/>
                    </a:lnTo>
                    <a:lnTo>
                      <a:pt x="0" y="20"/>
                    </a:lnTo>
                    <a:lnTo>
                      <a:pt x="15" y="5"/>
                    </a:lnTo>
                    <a:lnTo>
                      <a:pt x="31" y="0"/>
                    </a:lnTo>
                    <a:lnTo>
                      <a:pt x="31"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40" name="Freeform 3404"/>
              <p:cNvSpPr>
                <a:spLocks/>
              </p:cNvSpPr>
              <p:nvPr/>
            </p:nvSpPr>
            <p:spPr bwMode="auto">
              <a:xfrm>
                <a:off x="3320" y="1750"/>
                <a:ext cx="31" cy="34"/>
              </a:xfrm>
              <a:custGeom>
                <a:avLst/>
                <a:gdLst>
                  <a:gd name="T0" fmla="*/ 31 w 31"/>
                  <a:gd name="T1" fmla="*/ 34 h 34"/>
                  <a:gd name="T2" fmla="*/ 0 w 31"/>
                  <a:gd name="T3" fmla="*/ 34 h 34"/>
                  <a:gd name="T4" fmla="*/ 0 w 31"/>
                  <a:gd name="T5" fmla="*/ 34 h 34"/>
                  <a:gd name="T6" fmla="*/ 0 w 31"/>
                  <a:gd name="T7" fmla="*/ 20 h 34"/>
                  <a:gd name="T8" fmla="*/ 15 w 31"/>
                  <a:gd name="T9" fmla="*/ 5 h 34"/>
                  <a:gd name="T10" fmla="*/ 31 w 31"/>
                  <a:gd name="T11" fmla="*/ 0 h 34"/>
                  <a:gd name="T12" fmla="*/ 31 w 31"/>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31" y="34"/>
                    </a:moveTo>
                    <a:lnTo>
                      <a:pt x="0" y="34"/>
                    </a:lnTo>
                    <a:lnTo>
                      <a:pt x="0" y="34"/>
                    </a:lnTo>
                    <a:lnTo>
                      <a:pt x="0" y="20"/>
                    </a:lnTo>
                    <a:lnTo>
                      <a:pt x="15" y="5"/>
                    </a:lnTo>
                    <a:lnTo>
                      <a:pt x="31" y="0"/>
                    </a:lnTo>
                    <a:lnTo>
                      <a:pt x="31"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41" name="Freeform 3405"/>
              <p:cNvSpPr>
                <a:spLocks/>
              </p:cNvSpPr>
              <p:nvPr/>
            </p:nvSpPr>
            <p:spPr bwMode="auto">
              <a:xfrm>
                <a:off x="3118" y="1846"/>
                <a:ext cx="39" cy="37"/>
              </a:xfrm>
              <a:custGeom>
                <a:avLst/>
                <a:gdLst>
                  <a:gd name="T0" fmla="*/ 39 w 39"/>
                  <a:gd name="T1" fmla="*/ 2 h 37"/>
                  <a:gd name="T2" fmla="*/ 38 w 39"/>
                  <a:gd name="T3" fmla="*/ 37 h 37"/>
                  <a:gd name="T4" fmla="*/ 38 w 39"/>
                  <a:gd name="T5" fmla="*/ 37 h 37"/>
                  <a:gd name="T6" fmla="*/ 36 w 39"/>
                  <a:gd name="T7" fmla="*/ 37 h 37"/>
                  <a:gd name="T8" fmla="*/ 36 w 39"/>
                  <a:gd name="T9" fmla="*/ 37 h 37"/>
                  <a:gd name="T10" fmla="*/ 36 w 39"/>
                  <a:gd name="T11" fmla="*/ 37 h 37"/>
                  <a:gd name="T12" fmla="*/ 24 w 39"/>
                  <a:gd name="T13" fmla="*/ 36 h 37"/>
                  <a:gd name="T14" fmla="*/ 21 w 39"/>
                  <a:gd name="T15" fmla="*/ 36 h 37"/>
                  <a:gd name="T16" fmla="*/ 21 w 39"/>
                  <a:gd name="T17" fmla="*/ 36 h 37"/>
                  <a:gd name="T18" fmla="*/ 19 w 39"/>
                  <a:gd name="T19" fmla="*/ 36 h 37"/>
                  <a:gd name="T20" fmla="*/ 19 w 39"/>
                  <a:gd name="T21" fmla="*/ 36 h 37"/>
                  <a:gd name="T22" fmla="*/ 19 w 39"/>
                  <a:gd name="T23" fmla="*/ 36 h 37"/>
                  <a:gd name="T24" fmla="*/ 17 w 39"/>
                  <a:gd name="T25" fmla="*/ 36 h 37"/>
                  <a:gd name="T26" fmla="*/ 16 w 39"/>
                  <a:gd name="T27" fmla="*/ 36 h 37"/>
                  <a:gd name="T28" fmla="*/ 14 w 39"/>
                  <a:gd name="T29" fmla="*/ 36 h 37"/>
                  <a:gd name="T30" fmla="*/ 12 w 39"/>
                  <a:gd name="T31" fmla="*/ 36 h 37"/>
                  <a:gd name="T32" fmla="*/ 11 w 39"/>
                  <a:gd name="T33" fmla="*/ 36 h 37"/>
                  <a:gd name="T34" fmla="*/ 11 w 39"/>
                  <a:gd name="T35" fmla="*/ 36 h 37"/>
                  <a:gd name="T36" fmla="*/ 7 w 39"/>
                  <a:gd name="T37" fmla="*/ 36 h 37"/>
                  <a:gd name="T38" fmla="*/ 6 w 39"/>
                  <a:gd name="T39" fmla="*/ 36 h 37"/>
                  <a:gd name="T40" fmla="*/ 6 w 39"/>
                  <a:gd name="T41" fmla="*/ 36 h 37"/>
                  <a:gd name="T42" fmla="*/ 2 w 39"/>
                  <a:gd name="T43" fmla="*/ 36 h 37"/>
                  <a:gd name="T44" fmla="*/ 2 w 39"/>
                  <a:gd name="T45" fmla="*/ 36 h 37"/>
                  <a:gd name="T46" fmla="*/ 2 w 39"/>
                  <a:gd name="T47" fmla="*/ 36 h 37"/>
                  <a:gd name="T48" fmla="*/ 0 w 39"/>
                  <a:gd name="T49" fmla="*/ 36 h 37"/>
                  <a:gd name="T50" fmla="*/ 0 w 39"/>
                  <a:gd name="T51" fmla="*/ 36 h 37"/>
                  <a:gd name="T52" fmla="*/ 0 w 39"/>
                  <a:gd name="T53" fmla="*/ 36 h 37"/>
                  <a:gd name="T54" fmla="*/ 2 w 39"/>
                  <a:gd name="T55" fmla="*/ 0 h 37"/>
                  <a:gd name="T56" fmla="*/ 39 w 39"/>
                  <a:gd name="T5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7">
                    <a:moveTo>
                      <a:pt x="39" y="2"/>
                    </a:moveTo>
                    <a:lnTo>
                      <a:pt x="38" y="37"/>
                    </a:lnTo>
                    <a:lnTo>
                      <a:pt x="38" y="37"/>
                    </a:lnTo>
                    <a:lnTo>
                      <a:pt x="36" y="37"/>
                    </a:lnTo>
                    <a:lnTo>
                      <a:pt x="36" y="37"/>
                    </a:lnTo>
                    <a:lnTo>
                      <a:pt x="36" y="37"/>
                    </a:lnTo>
                    <a:lnTo>
                      <a:pt x="24" y="36"/>
                    </a:lnTo>
                    <a:lnTo>
                      <a:pt x="21" y="36"/>
                    </a:lnTo>
                    <a:lnTo>
                      <a:pt x="21" y="36"/>
                    </a:lnTo>
                    <a:lnTo>
                      <a:pt x="19" y="36"/>
                    </a:lnTo>
                    <a:lnTo>
                      <a:pt x="19" y="36"/>
                    </a:lnTo>
                    <a:lnTo>
                      <a:pt x="19" y="36"/>
                    </a:lnTo>
                    <a:lnTo>
                      <a:pt x="17" y="36"/>
                    </a:lnTo>
                    <a:lnTo>
                      <a:pt x="16" y="36"/>
                    </a:lnTo>
                    <a:lnTo>
                      <a:pt x="14" y="36"/>
                    </a:lnTo>
                    <a:lnTo>
                      <a:pt x="12" y="36"/>
                    </a:lnTo>
                    <a:lnTo>
                      <a:pt x="11" y="36"/>
                    </a:lnTo>
                    <a:lnTo>
                      <a:pt x="11" y="36"/>
                    </a:lnTo>
                    <a:lnTo>
                      <a:pt x="7" y="36"/>
                    </a:lnTo>
                    <a:lnTo>
                      <a:pt x="6" y="36"/>
                    </a:lnTo>
                    <a:lnTo>
                      <a:pt x="6" y="36"/>
                    </a:lnTo>
                    <a:lnTo>
                      <a:pt x="2" y="36"/>
                    </a:lnTo>
                    <a:lnTo>
                      <a:pt x="2" y="36"/>
                    </a:lnTo>
                    <a:lnTo>
                      <a:pt x="2" y="36"/>
                    </a:lnTo>
                    <a:lnTo>
                      <a:pt x="0" y="36"/>
                    </a:lnTo>
                    <a:lnTo>
                      <a:pt x="0" y="36"/>
                    </a:lnTo>
                    <a:lnTo>
                      <a:pt x="0" y="36"/>
                    </a:lnTo>
                    <a:lnTo>
                      <a:pt x="2" y="0"/>
                    </a:lnTo>
                    <a:lnTo>
                      <a:pt x="39"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42" name="Freeform 3406"/>
              <p:cNvSpPr>
                <a:spLocks/>
              </p:cNvSpPr>
              <p:nvPr/>
            </p:nvSpPr>
            <p:spPr bwMode="auto">
              <a:xfrm>
                <a:off x="3118" y="1846"/>
                <a:ext cx="39" cy="37"/>
              </a:xfrm>
              <a:custGeom>
                <a:avLst/>
                <a:gdLst>
                  <a:gd name="T0" fmla="*/ 39 w 39"/>
                  <a:gd name="T1" fmla="*/ 2 h 37"/>
                  <a:gd name="T2" fmla="*/ 38 w 39"/>
                  <a:gd name="T3" fmla="*/ 37 h 37"/>
                  <a:gd name="T4" fmla="*/ 38 w 39"/>
                  <a:gd name="T5" fmla="*/ 37 h 37"/>
                  <a:gd name="T6" fmla="*/ 36 w 39"/>
                  <a:gd name="T7" fmla="*/ 37 h 37"/>
                  <a:gd name="T8" fmla="*/ 36 w 39"/>
                  <a:gd name="T9" fmla="*/ 37 h 37"/>
                  <a:gd name="T10" fmla="*/ 36 w 39"/>
                  <a:gd name="T11" fmla="*/ 37 h 37"/>
                  <a:gd name="T12" fmla="*/ 24 w 39"/>
                  <a:gd name="T13" fmla="*/ 36 h 37"/>
                  <a:gd name="T14" fmla="*/ 21 w 39"/>
                  <a:gd name="T15" fmla="*/ 36 h 37"/>
                  <a:gd name="T16" fmla="*/ 21 w 39"/>
                  <a:gd name="T17" fmla="*/ 36 h 37"/>
                  <a:gd name="T18" fmla="*/ 19 w 39"/>
                  <a:gd name="T19" fmla="*/ 36 h 37"/>
                  <a:gd name="T20" fmla="*/ 19 w 39"/>
                  <a:gd name="T21" fmla="*/ 36 h 37"/>
                  <a:gd name="T22" fmla="*/ 19 w 39"/>
                  <a:gd name="T23" fmla="*/ 36 h 37"/>
                  <a:gd name="T24" fmla="*/ 17 w 39"/>
                  <a:gd name="T25" fmla="*/ 36 h 37"/>
                  <a:gd name="T26" fmla="*/ 16 w 39"/>
                  <a:gd name="T27" fmla="*/ 36 h 37"/>
                  <a:gd name="T28" fmla="*/ 14 w 39"/>
                  <a:gd name="T29" fmla="*/ 36 h 37"/>
                  <a:gd name="T30" fmla="*/ 12 w 39"/>
                  <a:gd name="T31" fmla="*/ 36 h 37"/>
                  <a:gd name="T32" fmla="*/ 11 w 39"/>
                  <a:gd name="T33" fmla="*/ 36 h 37"/>
                  <a:gd name="T34" fmla="*/ 11 w 39"/>
                  <a:gd name="T35" fmla="*/ 36 h 37"/>
                  <a:gd name="T36" fmla="*/ 7 w 39"/>
                  <a:gd name="T37" fmla="*/ 36 h 37"/>
                  <a:gd name="T38" fmla="*/ 6 w 39"/>
                  <a:gd name="T39" fmla="*/ 36 h 37"/>
                  <a:gd name="T40" fmla="*/ 6 w 39"/>
                  <a:gd name="T41" fmla="*/ 36 h 37"/>
                  <a:gd name="T42" fmla="*/ 2 w 39"/>
                  <a:gd name="T43" fmla="*/ 36 h 37"/>
                  <a:gd name="T44" fmla="*/ 2 w 39"/>
                  <a:gd name="T45" fmla="*/ 36 h 37"/>
                  <a:gd name="T46" fmla="*/ 2 w 39"/>
                  <a:gd name="T47" fmla="*/ 36 h 37"/>
                  <a:gd name="T48" fmla="*/ 0 w 39"/>
                  <a:gd name="T49" fmla="*/ 36 h 37"/>
                  <a:gd name="T50" fmla="*/ 0 w 39"/>
                  <a:gd name="T51" fmla="*/ 36 h 37"/>
                  <a:gd name="T52" fmla="*/ 0 w 39"/>
                  <a:gd name="T53" fmla="*/ 36 h 37"/>
                  <a:gd name="T54" fmla="*/ 2 w 39"/>
                  <a:gd name="T55" fmla="*/ 0 h 37"/>
                  <a:gd name="T56" fmla="*/ 39 w 39"/>
                  <a:gd name="T5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7">
                    <a:moveTo>
                      <a:pt x="39" y="2"/>
                    </a:moveTo>
                    <a:lnTo>
                      <a:pt x="38" y="37"/>
                    </a:lnTo>
                    <a:lnTo>
                      <a:pt x="38" y="37"/>
                    </a:lnTo>
                    <a:lnTo>
                      <a:pt x="36" y="37"/>
                    </a:lnTo>
                    <a:lnTo>
                      <a:pt x="36" y="37"/>
                    </a:lnTo>
                    <a:lnTo>
                      <a:pt x="36" y="37"/>
                    </a:lnTo>
                    <a:lnTo>
                      <a:pt x="24" y="36"/>
                    </a:lnTo>
                    <a:lnTo>
                      <a:pt x="21" y="36"/>
                    </a:lnTo>
                    <a:lnTo>
                      <a:pt x="21" y="36"/>
                    </a:lnTo>
                    <a:lnTo>
                      <a:pt x="19" y="36"/>
                    </a:lnTo>
                    <a:lnTo>
                      <a:pt x="19" y="36"/>
                    </a:lnTo>
                    <a:lnTo>
                      <a:pt x="19" y="36"/>
                    </a:lnTo>
                    <a:lnTo>
                      <a:pt x="17" y="36"/>
                    </a:lnTo>
                    <a:lnTo>
                      <a:pt x="16" y="36"/>
                    </a:lnTo>
                    <a:lnTo>
                      <a:pt x="14" y="36"/>
                    </a:lnTo>
                    <a:lnTo>
                      <a:pt x="12" y="36"/>
                    </a:lnTo>
                    <a:lnTo>
                      <a:pt x="11" y="36"/>
                    </a:lnTo>
                    <a:lnTo>
                      <a:pt x="11" y="36"/>
                    </a:lnTo>
                    <a:lnTo>
                      <a:pt x="7" y="36"/>
                    </a:lnTo>
                    <a:lnTo>
                      <a:pt x="6" y="36"/>
                    </a:lnTo>
                    <a:lnTo>
                      <a:pt x="6" y="36"/>
                    </a:lnTo>
                    <a:lnTo>
                      <a:pt x="2" y="36"/>
                    </a:lnTo>
                    <a:lnTo>
                      <a:pt x="2" y="36"/>
                    </a:lnTo>
                    <a:lnTo>
                      <a:pt x="2" y="36"/>
                    </a:lnTo>
                    <a:lnTo>
                      <a:pt x="0" y="36"/>
                    </a:lnTo>
                    <a:lnTo>
                      <a:pt x="0" y="36"/>
                    </a:lnTo>
                    <a:lnTo>
                      <a:pt x="0" y="36"/>
                    </a:lnTo>
                    <a:lnTo>
                      <a:pt x="2" y="0"/>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43" name="Freeform 3407"/>
              <p:cNvSpPr>
                <a:spLocks/>
              </p:cNvSpPr>
              <p:nvPr/>
            </p:nvSpPr>
            <p:spPr bwMode="auto">
              <a:xfrm>
                <a:off x="3442" y="1863"/>
                <a:ext cx="47" cy="27"/>
              </a:xfrm>
              <a:custGeom>
                <a:avLst/>
                <a:gdLst>
                  <a:gd name="T0" fmla="*/ 47 w 47"/>
                  <a:gd name="T1" fmla="*/ 26 h 27"/>
                  <a:gd name="T2" fmla="*/ 47 w 47"/>
                  <a:gd name="T3" fmla="*/ 27 h 27"/>
                  <a:gd name="T4" fmla="*/ 46 w 47"/>
                  <a:gd name="T5" fmla="*/ 27 h 27"/>
                  <a:gd name="T6" fmla="*/ 42 w 47"/>
                  <a:gd name="T7" fmla="*/ 27 h 27"/>
                  <a:gd name="T8" fmla="*/ 15 w 47"/>
                  <a:gd name="T9" fmla="*/ 27 h 27"/>
                  <a:gd name="T10" fmla="*/ 15 w 47"/>
                  <a:gd name="T11" fmla="*/ 27 h 27"/>
                  <a:gd name="T12" fmla="*/ 15 w 47"/>
                  <a:gd name="T13" fmla="*/ 27 h 27"/>
                  <a:gd name="T14" fmla="*/ 8 w 47"/>
                  <a:gd name="T15" fmla="*/ 27 h 27"/>
                  <a:gd name="T16" fmla="*/ 3 w 47"/>
                  <a:gd name="T17" fmla="*/ 27 h 27"/>
                  <a:gd name="T18" fmla="*/ 0 w 47"/>
                  <a:gd name="T19" fmla="*/ 27 h 27"/>
                  <a:gd name="T20" fmla="*/ 0 w 47"/>
                  <a:gd name="T21" fmla="*/ 27 h 27"/>
                  <a:gd name="T22" fmla="*/ 0 w 47"/>
                  <a:gd name="T23" fmla="*/ 0 h 27"/>
                  <a:gd name="T24" fmla="*/ 30 w 47"/>
                  <a:gd name="T25" fmla="*/ 0 h 27"/>
                  <a:gd name="T26" fmla="*/ 32 w 47"/>
                  <a:gd name="T27" fmla="*/ 2 h 27"/>
                  <a:gd name="T28" fmla="*/ 47 w 47"/>
                  <a:gd name="T2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27">
                    <a:moveTo>
                      <a:pt x="47" y="26"/>
                    </a:moveTo>
                    <a:lnTo>
                      <a:pt x="47" y="27"/>
                    </a:lnTo>
                    <a:lnTo>
                      <a:pt x="46" y="27"/>
                    </a:lnTo>
                    <a:lnTo>
                      <a:pt x="42" y="27"/>
                    </a:lnTo>
                    <a:lnTo>
                      <a:pt x="15" y="27"/>
                    </a:lnTo>
                    <a:lnTo>
                      <a:pt x="15" y="27"/>
                    </a:lnTo>
                    <a:lnTo>
                      <a:pt x="15" y="27"/>
                    </a:lnTo>
                    <a:lnTo>
                      <a:pt x="8" y="27"/>
                    </a:lnTo>
                    <a:lnTo>
                      <a:pt x="3" y="27"/>
                    </a:lnTo>
                    <a:lnTo>
                      <a:pt x="0" y="27"/>
                    </a:lnTo>
                    <a:lnTo>
                      <a:pt x="0" y="27"/>
                    </a:lnTo>
                    <a:lnTo>
                      <a:pt x="0" y="0"/>
                    </a:lnTo>
                    <a:lnTo>
                      <a:pt x="30" y="0"/>
                    </a:lnTo>
                    <a:lnTo>
                      <a:pt x="32" y="2"/>
                    </a:lnTo>
                    <a:lnTo>
                      <a:pt x="47"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44" name="Freeform 3408"/>
              <p:cNvSpPr>
                <a:spLocks/>
              </p:cNvSpPr>
              <p:nvPr/>
            </p:nvSpPr>
            <p:spPr bwMode="auto">
              <a:xfrm>
                <a:off x="3442" y="1863"/>
                <a:ext cx="47" cy="27"/>
              </a:xfrm>
              <a:custGeom>
                <a:avLst/>
                <a:gdLst>
                  <a:gd name="T0" fmla="*/ 47 w 47"/>
                  <a:gd name="T1" fmla="*/ 26 h 27"/>
                  <a:gd name="T2" fmla="*/ 47 w 47"/>
                  <a:gd name="T3" fmla="*/ 27 h 27"/>
                  <a:gd name="T4" fmla="*/ 46 w 47"/>
                  <a:gd name="T5" fmla="*/ 27 h 27"/>
                  <a:gd name="T6" fmla="*/ 42 w 47"/>
                  <a:gd name="T7" fmla="*/ 27 h 27"/>
                  <a:gd name="T8" fmla="*/ 15 w 47"/>
                  <a:gd name="T9" fmla="*/ 27 h 27"/>
                  <a:gd name="T10" fmla="*/ 15 w 47"/>
                  <a:gd name="T11" fmla="*/ 27 h 27"/>
                  <a:gd name="T12" fmla="*/ 15 w 47"/>
                  <a:gd name="T13" fmla="*/ 27 h 27"/>
                  <a:gd name="T14" fmla="*/ 8 w 47"/>
                  <a:gd name="T15" fmla="*/ 27 h 27"/>
                  <a:gd name="T16" fmla="*/ 3 w 47"/>
                  <a:gd name="T17" fmla="*/ 27 h 27"/>
                  <a:gd name="T18" fmla="*/ 0 w 47"/>
                  <a:gd name="T19" fmla="*/ 27 h 27"/>
                  <a:gd name="T20" fmla="*/ 0 w 47"/>
                  <a:gd name="T21" fmla="*/ 27 h 27"/>
                  <a:gd name="T22" fmla="*/ 0 w 47"/>
                  <a:gd name="T23" fmla="*/ 0 h 27"/>
                  <a:gd name="T24" fmla="*/ 30 w 47"/>
                  <a:gd name="T25" fmla="*/ 0 h 27"/>
                  <a:gd name="T26" fmla="*/ 32 w 47"/>
                  <a:gd name="T27" fmla="*/ 2 h 27"/>
                  <a:gd name="T28" fmla="*/ 47 w 47"/>
                  <a:gd name="T2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27">
                    <a:moveTo>
                      <a:pt x="47" y="26"/>
                    </a:moveTo>
                    <a:lnTo>
                      <a:pt x="47" y="27"/>
                    </a:lnTo>
                    <a:lnTo>
                      <a:pt x="46" y="27"/>
                    </a:lnTo>
                    <a:lnTo>
                      <a:pt x="42" y="27"/>
                    </a:lnTo>
                    <a:lnTo>
                      <a:pt x="15" y="27"/>
                    </a:lnTo>
                    <a:lnTo>
                      <a:pt x="15" y="27"/>
                    </a:lnTo>
                    <a:lnTo>
                      <a:pt x="15" y="27"/>
                    </a:lnTo>
                    <a:lnTo>
                      <a:pt x="8" y="27"/>
                    </a:lnTo>
                    <a:lnTo>
                      <a:pt x="3" y="27"/>
                    </a:lnTo>
                    <a:lnTo>
                      <a:pt x="0" y="27"/>
                    </a:lnTo>
                    <a:lnTo>
                      <a:pt x="0" y="27"/>
                    </a:lnTo>
                    <a:lnTo>
                      <a:pt x="0" y="0"/>
                    </a:lnTo>
                    <a:lnTo>
                      <a:pt x="30" y="0"/>
                    </a:lnTo>
                    <a:lnTo>
                      <a:pt x="32" y="2"/>
                    </a:lnTo>
                    <a:lnTo>
                      <a:pt x="47"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45" name="Freeform 3409"/>
              <p:cNvSpPr>
                <a:spLocks/>
              </p:cNvSpPr>
              <p:nvPr/>
            </p:nvSpPr>
            <p:spPr bwMode="auto">
              <a:xfrm>
                <a:off x="3200" y="1606"/>
                <a:ext cx="30" cy="71"/>
              </a:xfrm>
              <a:custGeom>
                <a:avLst/>
                <a:gdLst>
                  <a:gd name="T0" fmla="*/ 30 w 30"/>
                  <a:gd name="T1" fmla="*/ 1 h 71"/>
                  <a:gd name="T2" fmla="*/ 29 w 30"/>
                  <a:gd name="T3" fmla="*/ 71 h 71"/>
                  <a:gd name="T4" fmla="*/ 0 w 30"/>
                  <a:gd name="T5" fmla="*/ 69 h 71"/>
                  <a:gd name="T6" fmla="*/ 1 w 30"/>
                  <a:gd name="T7" fmla="*/ 5 h 71"/>
                  <a:gd name="T8" fmla="*/ 12 w 30"/>
                  <a:gd name="T9" fmla="*/ 6 h 71"/>
                  <a:gd name="T10" fmla="*/ 30 w 30"/>
                  <a:gd name="T11" fmla="*/ 0 h 71"/>
                  <a:gd name="T12" fmla="*/ 30 w 30"/>
                  <a:gd name="T13" fmla="*/ 1 h 71"/>
                </a:gdLst>
                <a:ahLst/>
                <a:cxnLst>
                  <a:cxn ang="0">
                    <a:pos x="T0" y="T1"/>
                  </a:cxn>
                  <a:cxn ang="0">
                    <a:pos x="T2" y="T3"/>
                  </a:cxn>
                  <a:cxn ang="0">
                    <a:pos x="T4" y="T5"/>
                  </a:cxn>
                  <a:cxn ang="0">
                    <a:pos x="T6" y="T7"/>
                  </a:cxn>
                  <a:cxn ang="0">
                    <a:pos x="T8" y="T9"/>
                  </a:cxn>
                  <a:cxn ang="0">
                    <a:pos x="T10" y="T11"/>
                  </a:cxn>
                  <a:cxn ang="0">
                    <a:pos x="T12" y="T13"/>
                  </a:cxn>
                </a:cxnLst>
                <a:rect l="0" t="0" r="r" b="b"/>
                <a:pathLst>
                  <a:path w="30" h="71">
                    <a:moveTo>
                      <a:pt x="30" y="1"/>
                    </a:moveTo>
                    <a:lnTo>
                      <a:pt x="29" y="71"/>
                    </a:lnTo>
                    <a:lnTo>
                      <a:pt x="0" y="69"/>
                    </a:lnTo>
                    <a:lnTo>
                      <a:pt x="1" y="5"/>
                    </a:lnTo>
                    <a:lnTo>
                      <a:pt x="12" y="6"/>
                    </a:lnTo>
                    <a:lnTo>
                      <a:pt x="30" y="0"/>
                    </a:lnTo>
                    <a:lnTo>
                      <a:pt x="30"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46" name="Freeform 3410"/>
              <p:cNvSpPr>
                <a:spLocks/>
              </p:cNvSpPr>
              <p:nvPr/>
            </p:nvSpPr>
            <p:spPr bwMode="auto">
              <a:xfrm>
                <a:off x="3200" y="1606"/>
                <a:ext cx="30" cy="71"/>
              </a:xfrm>
              <a:custGeom>
                <a:avLst/>
                <a:gdLst>
                  <a:gd name="T0" fmla="*/ 30 w 30"/>
                  <a:gd name="T1" fmla="*/ 1 h 71"/>
                  <a:gd name="T2" fmla="*/ 29 w 30"/>
                  <a:gd name="T3" fmla="*/ 71 h 71"/>
                  <a:gd name="T4" fmla="*/ 0 w 30"/>
                  <a:gd name="T5" fmla="*/ 69 h 71"/>
                  <a:gd name="T6" fmla="*/ 1 w 30"/>
                  <a:gd name="T7" fmla="*/ 5 h 71"/>
                  <a:gd name="T8" fmla="*/ 12 w 30"/>
                  <a:gd name="T9" fmla="*/ 6 h 71"/>
                  <a:gd name="T10" fmla="*/ 30 w 30"/>
                  <a:gd name="T11" fmla="*/ 0 h 71"/>
                  <a:gd name="T12" fmla="*/ 30 w 30"/>
                  <a:gd name="T13" fmla="*/ 1 h 71"/>
                </a:gdLst>
                <a:ahLst/>
                <a:cxnLst>
                  <a:cxn ang="0">
                    <a:pos x="T0" y="T1"/>
                  </a:cxn>
                  <a:cxn ang="0">
                    <a:pos x="T2" y="T3"/>
                  </a:cxn>
                  <a:cxn ang="0">
                    <a:pos x="T4" y="T5"/>
                  </a:cxn>
                  <a:cxn ang="0">
                    <a:pos x="T6" y="T7"/>
                  </a:cxn>
                  <a:cxn ang="0">
                    <a:pos x="T8" y="T9"/>
                  </a:cxn>
                  <a:cxn ang="0">
                    <a:pos x="T10" y="T11"/>
                  </a:cxn>
                  <a:cxn ang="0">
                    <a:pos x="T12" y="T13"/>
                  </a:cxn>
                </a:cxnLst>
                <a:rect l="0" t="0" r="r" b="b"/>
                <a:pathLst>
                  <a:path w="30" h="71">
                    <a:moveTo>
                      <a:pt x="30" y="1"/>
                    </a:moveTo>
                    <a:lnTo>
                      <a:pt x="29" y="71"/>
                    </a:lnTo>
                    <a:lnTo>
                      <a:pt x="0" y="69"/>
                    </a:lnTo>
                    <a:lnTo>
                      <a:pt x="1" y="5"/>
                    </a:lnTo>
                    <a:lnTo>
                      <a:pt x="12" y="6"/>
                    </a:lnTo>
                    <a:lnTo>
                      <a:pt x="30" y="0"/>
                    </a:lnTo>
                    <a:lnTo>
                      <a:pt x="3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47" name="Freeform 3411"/>
              <p:cNvSpPr>
                <a:spLocks/>
              </p:cNvSpPr>
              <p:nvPr/>
            </p:nvSpPr>
            <p:spPr bwMode="auto">
              <a:xfrm>
                <a:off x="3349" y="1819"/>
                <a:ext cx="32" cy="36"/>
              </a:xfrm>
              <a:custGeom>
                <a:avLst/>
                <a:gdLst>
                  <a:gd name="T0" fmla="*/ 32 w 32"/>
                  <a:gd name="T1" fmla="*/ 36 h 36"/>
                  <a:gd name="T2" fmla="*/ 30 w 32"/>
                  <a:gd name="T3" fmla="*/ 36 h 36"/>
                  <a:gd name="T4" fmla="*/ 0 w 32"/>
                  <a:gd name="T5" fmla="*/ 34 h 36"/>
                  <a:gd name="T6" fmla="*/ 2 w 32"/>
                  <a:gd name="T7" fmla="*/ 0 h 36"/>
                  <a:gd name="T8" fmla="*/ 32 w 32"/>
                  <a:gd name="T9" fmla="*/ 0 h 36"/>
                  <a:gd name="T10" fmla="*/ 32 w 32"/>
                  <a:gd name="T11" fmla="*/ 17 h 36"/>
                  <a:gd name="T12" fmla="*/ 32 w 3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2" h="36">
                    <a:moveTo>
                      <a:pt x="32" y="36"/>
                    </a:moveTo>
                    <a:lnTo>
                      <a:pt x="30" y="36"/>
                    </a:lnTo>
                    <a:lnTo>
                      <a:pt x="0" y="34"/>
                    </a:lnTo>
                    <a:lnTo>
                      <a:pt x="2" y="0"/>
                    </a:lnTo>
                    <a:lnTo>
                      <a:pt x="32" y="0"/>
                    </a:lnTo>
                    <a:lnTo>
                      <a:pt x="32" y="17"/>
                    </a:lnTo>
                    <a:lnTo>
                      <a:pt x="32"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48" name="Freeform 3412"/>
              <p:cNvSpPr>
                <a:spLocks/>
              </p:cNvSpPr>
              <p:nvPr/>
            </p:nvSpPr>
            <p:spPr bwMode="auto">
              <a:xfrm>
                <a:off x="3349" y="1819"/>
                <a:ext cx="32" cy="36"/>
              </a:xfrm>
              <a:custGeom>
                <a:avLst/>
                <a:gdLst>
                  <a:gd name="T0" fmla="*/ 32 w 32"/>
                  <a:gd name="T1" fmla="*/ 36 h 36"/>
                  <a:gd name="T2" fmla="*/ 30 w 32"/>
                  <a:gd name="T3" fmla="*/ 36 h 36"/>
                  <a:gd name="T4" fmla="*/ 0 w 32"/>
                  <a:gd name="T5" fmla="*/ 34 h 36"/>
                  <a:gd name="T6" fmla="*/ 2 w 32"/>
                  <a:gd name="T7" fmla="*/ 0 h 36"/>
                  <a:gd name="T8" fmla="*/ 32 w 32"/>
                  <a:gd name="T9" fmla="*/ 0 h 36"/>
                  <a:gd name="T10" fmla="*/ 32 w 32"/>
                  <a:gd name="T11" fmla="*/ 17 h 36"/>
                  <a:gd name="T12" fmla="*/ 32 w 3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2" h="36">
                    <a:moveTo>
                      <a:pt x="32" y="36"/>
                    </a:moveTo>
                    <a:lnTo>
                      <a:pt x="30" y="36"/>
                    </a:lnTo>
                    <a:lnTo>
                      <a:pt x="0" y="34"/>
                    </a:lnTo>
                    <a:lnTo>
                      <a:pt x="2" y="0"/>
                    </a:lnTo>
                    <a:lnTo>
                      <a:pt x="32" y="0"/>
                    </a:lnTo>
                    <a:lnTo>
                      <a:pt x="32" y="17"/>
                    </a:lnTo>
                    <a:lnTo>
                      <a:pt x="32"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49" name="Freeform 3413"/>
              <p:cNvSpPr>
                <a:spLocks/>
              </p:cNvSpPr>
              <p:nvPr/>
            </p:nvSpPr>
            <p:spPr bwMode="auto">
              <a:xfrm>
                <a:off x="3420" y="1770"/>
                <a:ext cx="32" cy="20"/>
              </a:xfrm>
              <a:custGeom>
                <a:avLst/>
                <a:gdLst>
                  <a:gd name="T0" fmla="*/ 32 w 32"/>
                  <a:gd name="T1" fmla="*/ 3 h 20"/>
                  <a:gd name="T2" fmla="*/ 30 w 32"/>
                  <a:gd name="T3" fmla="*/ 14 h 20"/>
                  <a:gd name="T4" fmla="*/ 30 w 32"/>
                  <a:gd name="T5" fmla="*/ 14 h 20"/>
                  <a:gd name="T6" fmla="*/ 27 w 32"/>
                  <a:gd name="T7" fmla="*/ 14 h 20"/>
                  <a:gd name="T8" fmla="*/ 19 w 32"/>
                  <a:gd name="T9" fmla="*/ 14 h 20"/>
                  <a:gd name="T10" fmla="*/ 8 w 32"/>
                  <a:gd name="T11" fmla="*/ 20 h 20"/>
                  <a:gd name="T12" fmla="*/ 0 w 32"/>
                  <a:gd name="T13" fmla="*/ 15 h 20"/>
                  <a:gd name="T14" fmla="*/ 0 w 32"/>
                  <a:gd name="T15" fmla="*/ 0 h 20"/>
                  <a:gd name="T16" fmla="*/ 12 w 32"/>
                  <a:gd name="T17" fmla="*/ 0 h 20"/>
                  <a:gd name="T18" fmla="*/ 27 w 32"/>
                  <a:gd name="T19" fmla="*/ 0 h 20"/>
                  <a:gd name="T20" fmla="*/ 27 w 32"/>
                  <a:gd name="T21" fmla="*/ 0 h 20"/>
                  <a:gd name="T22" fmla="*/ 27 w 32"/>
                  <a:gd name="T23" fmla="*/ 2 h 20"/>
                  <a:gd name="T24" fmla="*/ 32 w 32"/>
                  <a:gd name="T25" fmla="*/ 3 h 20"/>
                  <a:gd name="T26" fmla="*/ 32 w 32"/>
                  <a:gd name="T2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0">
                    <a:moveTo>
                      <a:pt x="32" y="3"/>
                    </a:moveTo>
                    <a:lnTo>
                      <a:pt x="30" y="14"/>
                    </a:lnTo>
                    <a:lnTo>
                      <a:pt x="30" y="14"/>
                    </a:lnTo>
                    <a:lnTo>
                      <a:pt x="27" y="14"/>
                    </a:lnTo>
                    <a:lnTo>
                      <a:pt x="19" y="14"/>
                    </a:lnTo>
                    <a:lnTo>
                      <a:pt x="8" y="20"/>
                    </a:lnTo>
                    <a:lnTo>
                      <a:pt x="0" y="15"/>
                    </a:lnTo>
                    <a:lnTo>
                      <a:pt x="0" y="0"/>
                    </a:lnTo>
                    <a:lnTo>
                      <a:pt x="12" y="0"/>
                    </a:lnTo>
                    <a:lnTo>
                      <a:pt x="27" y="0"/>
                    </a:lnTo>
                    <a:lnTo>
                      <a:pt x="27" y="0"/>
                    </a:lnTo>
                    <a:lnTo>
                      <a:pt x="27" y="2"/>
                    </a:lnTo>
                    <a:lnTo>
                      <a:pt x="32" y="3"/>
                    </a:lnTo>
                    <a:lnTo>
                      <a:pt x="32"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50" name="Freeform 3414"/>
              <p:cNvSpPr>
                <a:spLocks/>
              </p:cNvSpPr>
              <p:nvPr/>
            </p:nvSpPr>
            <p:spPr bwMode="auto">
              <a:xfrm>
                <a:off x="3420" y="1770"/>
                <a:ext cx="32" cy="20"/>
              </a:xfrm>
              <a:custGeom>
                <a:avLst/>
                <a:gdLst>
                  <a:gd name="T0" fmla="*/ 32 w 32"/>
                  <a:gd name="T1" fmla="*/ 3 h 20"/>
                  <a:gd name="T2" fmla="*/ 30 w 32"/>
                  <a:gd name="T3" fmla="*/ 14 h 20"/>
                  <a:gd name="T4" fmla="*/ 30 w 32"/>
                  <a:gd name="T5" fmla="*/ 14 h 20"/>
                  <a:gd name="T6" fmla="*/ 27 w 32"/>
                  <a:gd name="T7" fmla="*/ 14 h 20"/>
                  <a:gd name="T8" fmla="*/ 19 w 32"/>
                  <a:gd name="T9" fmla="*/ 14 h 20"/>
                  <a:gd name="T10" fmla="*/ 8 w 32"/>
                  <a:gd name="T11" fmla="*/ 20 h 20"/>
                  <a:gd name="T12" fmla="*/ 0 w 32"/>
                  <a:gd name="T13" fmla="*/ 15 h 20"/>
                  <a:gd name="T14" fmla="*/ 0 w 32"/>
                  <a:gd name="T15" fmla="*/ 0 h 20"/>
                  <a:gd name="T16" fmla="*/ 12 w 32"/>
                  <a:gd name="T17" fmla="*/ 0 h 20"/>
                  <a:gd name="T18" fmla="*/ 27 w 32"/>
                  <a:gd name="T19" fmla="*/ 0 h 20"/>
                  <a:gd name="T20" fmla="*/ 27 w 32"/>
                  <a:gd name="T21" fmla="*/ 0 h 20"/>
                  <a:gd name="T22" fmla="*/ 27 w 32"/>
                  <a:gd name="T23" fmla="*/ 2 h 20"/>
                  <a:gd name="T24" fmla="*/ 32 w 32"/>
                  <a:gd name="T25" fmla="*/ 3 h 20"/>
                  <a:gd name="T26" fmla="*/ 32 w 32"/>
                  <a:gd name="T2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0">
                    <a:moveTo>
                      <a:pt x="32" y="3"/>
                    </a:moveTo>
                    <a:lnTo>
                      <a:pt x="30" y="14"/>
                    </a:lnTo>
                    <a:lnTo>
                      <a:pt x="30" y="14"/>
                    </a:lnTo>
                    <a:lnTo>
                      <a:pt x="27" y="14"/>
                    </a:lnTo>
                    <a:lnTo>
                      <a:pt x="19" y="14"/>
                    </a:lnTo>
                    <a:lnTo>
                      <a:pt x="8" y="20"/>
                    </a:lnTo>
                    <a:lnTo>
                      <a:pt x="0" y="15"/>
                    </a:lnTo>
                    <a:lnTo>
                      <a:pt x="0" y="0"/>
                    </a:lnTo>
                    <a:lnTo>
                      <a:pt x="12" y="0"/>
                    </a:lnTo>
                    <a:lnTo>
                      <a:pt x="27" y="0"/>
                    </a:lnTo>
                    <a:lnTo>
                      <a:pt x="27" y="0"/>
                    </a:lnTo>
                    <a:lnTo>
                      <a:pt x="27" y="2"/>
                    </a:lnTo>
                    <a:lnTo>
                      <a:pt x="32" y="3"/>
                    </a:lnTo>
                    <a:lnTo>
                      <a:pt x="3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51" name="Freeform 3415"/>
              <p:cNvSpPr>
                <a:spLocks/>
              </p:cNvSpPr>
              <p:nvPr/>
            </p:nvSpPr>
            <p:spPr bwMode="auto">
              <a:xfrm>
                <a:off x="3381" y="1743"/>
                <a:ext cx="39" cy="44"/>
              </a:xfrm>
              <a:custGeom>
                <a:avLst/>
                <a:gdLst>
                  <a:gd name="T0" fmla="*/ 39 w 39"/>
                  <a:gd name="T1" fmla="*/ 42 h 44"/>
                  <a:gd name="T2" fmla="*/ 30 w 39"/>
                  <a:gd name="T3" fmla="*/ 44 h 44"/>
                  <a:gd name="T4" fmla="*/ 30 w 39"/>
                  <a:gd name="T5" fmla="*/ 42 h 44"/>
                  <a:gd name="T6" fmla="*/ 0 w 39"/>
                  <a:gd name="T7" fmla="*/ 42 h 44"/>
                  <a:gd name="T8" fmla="*/ 0 w 39"/>
                  <a:gd name="T9" fmla="*/ 0 h 44"/>
                  <a:gd name="T10" fmla="*/ 24 w 39"/>
                  <a:gd name="T11" fmla="*/ 3 h 44"/>
                  <a:gd name="T12" fmla="*/ 30 w 39"/>
                  <a:gd name="T13" fmla="*/ 7 h 44"/>
                  <a:gd name="T14" fmla="*/ 37 w 39"/>
                  <a:gd name="T15" fmla="*/ 20 h 44"/>
                  <a:gd name="T16" fmla="*/ 39 w 39"/>
                  <a:gd name="T17" fmla="*/ 27 h 44"/>
                  <a:gd name="T18" fmla="*/ 39 w 39"/>
                  <a:gd name="T19"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4">
                    <a:moveTo>
                      <a:pt x="39" y="42"/>
                    </a:moveTo>
                    <a:lnTo>
                      <a:pt x="30" y="44"/>
                    </a:lnTo>
                    <a:lnTo>
                      <a:pt x="30" y="42"/>
                    </a:lnTo>
                    <a:lnTo>
                      <a:pt x="0" y="42"/>
                    </a:lnTo>
                    <a:lnTo>
                      <a:pt x="0" y="0"/>
                    </a:lnTo>
                    <a:lnTo>
                      <a:pt x="24" y="3"/>
                    </a:lnTo>
                    <a:lnTo>
                      <a:pt x="30" y="7"/>
                    </a:lnTo>
                    <a:lnTo>
                      <a:pt x="37" y="20"/>
                    </a:lnTo>
                    <a:lnTo>
                      <a:pt x="39" y="27"/>
                    </a:lnTo>
                    <a:lnTo>
                      <a:pt x="39"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52" name="Freeform 3416"/>
              <p:cNvSpPr>
                <a:spLocks/>
              </p:cNvSpPr>
              <p:nvPr/>
            </p:nvSpPr>
            <p:spPr bwMode="auto">
              <a:xfrm>
                <a:off x="3381" y="1743"/>
                <a:ext cx="39" cy="44"/>
              </a:xfrm>
              <a:custGeom>
                <a:avLst/>
                <a:gdLst>
                  <a:gd name="T0" fmla="*/ 39 w 39"/>
                  <a:gd name="T1" fmla="*/ 42 h 44"/>
                  <a:gd name="T2" fmla="*/ 30 w 39"/>
                  <a:gd name="T3" fmla="*/ 44 h 44"/>
                  <a:gd name="T4" fmla="*/ 30 w 39"/>
                  <a:gd name="T5" fmla="*/ 42 h 44"/>
                  <a:gd name="T6" fmla="*/ 0 w 39"/>
                  <a:gd name="T7" fmla="*/ 42 h 44"/>
                  <a:gd name="T8" fmla="*/ 0 w 39"/>
                  <a:gd name="T9" fmla="*/ 0 h 44"/>
                  <a:gd name="T10" fmla="*/ 24 w 39"/>
                  <a:gd name="T11" fmla="*/ 3 h 44"/>
                  <a:gd name="T12" fmla="*/ 30 w 39"/>
                  <a:gd name="T13" fmla="*/ 7 h 44"/>
                  <a:gd name="T14" fmla="*/ 37 w 39"/>
                  <a:gd name="T15" fmla="*/ 20 h 44"/>
                  <a:gd name="T16" fmla="*/ 39 w 39"/>
                  <a:gd name="T17" fmla="*/ 27 h 44"/>
                  <a:gd name="T18" fmla="*/ 39 w 39"/>
                  <a:gd name="T19"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4">
                    <a:moveTo>
                      <a:pt x="39" y="42"/>
                    </a:moveTo>
                    <a:lnTo>
                      <a:pt x="30" y="44"/>
                    </a:lnTo>
                    <a:lnTo>
                      <a:pt x="30" y="42"/>
                    </a:lnTo>
                    <a:lnTo>
                      <a:pt x="0" y="42"/>
                    </a:lnTo>
                    <a:lnTo>
                      <a:pt x="0" y="0"/>
                    </a:lnTo>
                    <a:lnTo>
                      <a:pt x="24" y="3"/>
                    </a:lnTo>
                    <a:lnTo>
                      <a:pt x="30" y="7"/>
                    </a:lnTo>
                    <a:lnTo>
                      <a:pt x="37" y="20"/>
                    </a:lnTo>
                    <a:lnTo>
                      <a:pt x="39" y="27"/>
                    </a:lnTo>
                    <a:lnTo>
                      <a:pt x="39"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53" name="Freeform 3417"/>
              <p:cNvSpPr>
                <a:spLocks/>
              </p:cNvSpPr>
              <p:nvPr/>
            </p:nvSpPr>
            <p:spPr bwMode="auto">
              <a:xfrm>
                <a:off x="2908" y="1667"/>
                <a:ext cx="48" cy="34"/>
              </a:xfrm>
              <a:custGeom>
                <a:avLst/>
                <a:gdLst>
                  <a:gd name="T0" fmla="*/ 44 w 48"/>
                  <a:gd name="T1" fmla="*/ 34 h 34"/>
                  <a:gd name="T2" fmla="*/ 0 w 48"/>
                  <a:gd name="T3" fmla="*/ 30 h 34"/>
                  <a:gd name="T4" fmla="*/ 0 w 48"/>
                  <a:gd name="T5" fmla="*/ 27 h 34"/>
                  <a:gd name="T6" fmla="*/ 2 w 48"/>
                  <a:gd name="T7" fmla="*/ 11 h 34"/>
                  <a:gd name="T8" fmla="*/ 2 w 48"/>
                  <a:gd name="T9" fmla="*/ 8 h 34"/>
                  <a:gd name="T10" fmla="*/ 2 w 48"/>
                  <a:gd name="T11" fmla="*/ 8 h 34"/>
                  <a:gd name="T12" fmla="*/ 2 w 48"/>
                  <a:gd name="T13" fmla="*/ 3 h 34"/>
                  <a:gd name="T14" fmla="*/ 2 w 48"/>
                  <a:gd name="T15" fmla="*/ 1 h 34"/>
                  <a:gd name="T16" fmla="*/ 2 w 48"/>
                  <a:gd name="T17" fmla="*/ 0 h 34"/>
                  <a:gd name="T18" fmla="*/ 2 w 48"/>
                  <a:gd name="T19" fmla="*/ 0 h 34"/>
                  <a:gd name="T20" fmla="*/ 2 w 48"/>
                  <a:gd name="T21" fmla="*/ 0 h 34"/>
                  <a:gd name="T22" fmla="*/ 2 w 48"/>
                  <a:gd name="T23" fmla="*/ 0 h 34"/>
                  <a:gd name="T24" fmla="*/ 46 w 48"/>
                  <a:gd name="T25" fmla="*/ 3 h 34"/>
                  <a:gd name="T26" fmla="*/ 46 w 48"/>
                  <a:gd name="T27" fmla="*/ 3 h 34"/>
                  <a:gd name="T28" fmla="*/ 48 w 48"/>
                  <a:gd name="T29" fmla="*/ 3 h 34"/>
                  <a:gd name="T30" fmla="*/ 44 w 48"/>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34">
                    <a:moveTo>
                      <a:pt x="44" y="34"/>
                    </a:moveTo>
                    <a:lnTo>
                      <a:pt x="0" y="30"/>
                    </a:lnTo>
                    <a:lnTo>
                      <a:pt x="0" y="27"/>
                    </a:lnTo>
                    <a:lnTo>
                      <a:pt x="2" y="11"/>
                    </a:lnTo>
                    <a:lnTo>
                      <a:pt x="2" y="8"/>
                    </a:lnTo>
                    <a:lnTo>
                      <a:pt x="2" y="8"/>
                    </a:lnTo>
                    <a:lnTo>
                      <a:pt x="2" y="3"/>
                    </a:lnTo>
                    <a:lnTo>
                      <a:pt x="2" y="1"/>
                    </a:lnTo>
                    <a:lnTo>
                      <a:pt x="2" y="0"/>
                    </a:lnTo>
                    <a:lnTo>
                      <a:pt x="2" y="0"/>
                    </a:lnTo>
                    <a:lnTo>
                      <a:pt x="2" y="0"/>
                    </a:lnTo>
                    <a:lnTo>
                      <a:pt x="2" y="0"/>
                    </a:lnTo>
                    <a:lnTo>
                      <a:pt x="46" y="3"/>
                    </a:lnTo>
                    <a:lnTo>
                      <a:pt x="46" y="3"/>
                    </a:lnTo>
                    <a:lnTo>
                      <a:pt x="48" y="3"/>
                    </a:lnTo>
                    <a:lnTo>
                      <a:pt x="44"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54" name="Freeform 3418"/>
              <p:cNvSpPr>
                <a:spLocks/>
              </p:cNvSpPr>
              <p:nvPr/>
            </p:nvSpPr>
            <p:spPr bwMode="auto">
              <a:xfrm>
                <a:off x="2908" y="1667"/>
                <a:ext cx="48" cy="34"/>
              </a:xfrm>
              <a:custGeom>
                <a:avLst/>
                <a:gdLst>
                  <a:gd name="T0" fmla="*/ 44 w 48"/>
                  <a:gd name="T1" fmla="*/ 34 h 34"/>
                  <a:gd name="T2" fmla="*/ 0 w 48"/>
                  <a:gd name="T3" fmla="*/ 30 h 34"/>
                  <a:gd name="T4" fmla="*/ 0 w 48"/>
                  <a:gd name="T5" fmla="*/ 27 h 34"/>
                  <a:gd name="T6" fmla="*/ 2 w 48"/>
                  <a:gd name="T7" fmla="*/ 11 h 34"/>
                  <a:gd name="T8" fmla="*/ 2 w 48"/>
                  <a:gd name="T9" fmla="*/ 8 h 34"/>
                  <a:gd name="T10" fmla="*/ 2 w 48"/>
                  <a:gd name="T11" fmla="*/ 8 h 34"/>
                  <a:gd name="T12" fmla="*/ 2 w 48"/>
                  <a:gd name="T13" fmla="*/ 3 h 34"/>
                  <a:gd name="T14" fmla="*/ 2 w 48"/>
                  <a:gd name="T15" fmla="*/ 1 h 34"/>
                  <a:gd name="T16" fmla="*/ 2 w 48"/>
                  <a:gd name="T17" fmla="*/ 0 h 34"/>
                  <a:gd name="T18" fmla="*/ 2 w 48"/>
                  <a:gd name="T19" fmla="*/ 0 h 34"/>
                  <a:gd name="T20" fmla="*/ 2 w 48"/>
                  <a:gd name="T21" fmla="*/ 0 h 34"/>
                  <a:gd name="T22" fmla="*/ 2 w 48"/>
                  <a:gd name="T23" fmla="*/ 0 h 34"/>
                  <a:gd name="T24" fmla="*/ 46 w 48"/>
                  <a:gd name="T25" fmla="*/ 3 h 34"/>
                  <a:gd name="T26" fmla="*/ 46 w 48"/>
                  <a:gd name="T27" fmla="*/ 3 h 34"/>
                  <a:gd name="T28" fmla="*/ 48 w 48"/>
                  <a:gd name="T29" fmla="*/ 3 h 34"/>
                  <a:gd name="T30" fmla="*/ 44 w 48"/>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34">
                    <a:moveTo>
                      <a:pt x="44" y="34"/>
                    </a:moveTo>
                    <a:lnTo>
                      <a:pt x="0" y="30"/>
                    </a:lnTo>
                    <a:lnTo>
                      <a:pt x="0" y="27"/>
                    </a:lnTo>
                    <a:lnTo>
                      <a:pt x="2" y="11"/>
                    </a:lnTo>
                    <a:lnTo>
                      <a:pt x="2" y="8"/>
                    </a:lnTo>
                    <a:lnTo>
                      <a:pt x="2" y="8"/>
                    </a:lnTo>
                    <a:lnTo>
                      <a:pt x="2" y="3"/>
                    </a:lnTo>
                    <a:lnTo>
                      <a:pt x="2" y="1"/>
                    </a:lnTo>
                    <a:lnTo>
                      <a:pt x="2" y="0"/>
                    </a:lnTo>
                    <a:lnTo>
                      <a:pt x="2" y="0"/>
                    </a:lnTo>
                    <a:lnTo>
                      <a:pt x="2" y="0"/>
                    </a:lnTo>
                    <a:lnTo>
                      <a:pt x="2" y="0"/>
                    </a:lnTo>
                    <a:lnTo>
                      <a:pt x="46" y="3"/>
                    </a:lnTo>
                    <a:lnTo>
                      <a:pt x="46" y="3"/>
                    </a:lnTo>
                    <a:lnTo>
                      <a:pt x="48" y="3"/>
                    </a:lnTo>
                    <a:lnTo>
                      <a:pt x="44"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55" name="Freeform 3419"/>
              <p:cNvSpPr>
                <a:spLocks/>
              </p:cNvSpPr>
              <p:nvPr/>
            </p:nvSpPr>
            <p:spPr bwMode="auto">
              <a:xfrm>
                <a:off x="3351" y="1784"/>
                <a:ext cx="30" cy="35"/>
              </a:xfrm>
              <a:custGeom>
                <a:avLst/>
                <a:gdLst>
                  <a:gd name="T0" fmla="*/ 30 w 30"/>
                  <a:gd name="T1" fmla="*/ 35 h 35"/>
                  <a:gd name="T2" fmla="*/ 30 w 30"/>
                  <a:gd name="T3" fmla="*/ 35 h 35"/>
                  <a:gd name="T4" fmla="*/ 0 w 30"/>
                  <a:gd name="T5" fmla="*/ 35 h 35"/>
                  <a:gd name="T6" fmla="*/ 0 w 30"/>
                  <a:gd name="T7" fmla="*/ 0 h 35"/>
                  <a:gd name="T8" fmla="*/ 30 w 30"/>
                  <a:gd name="T9" fmla="*/ 1 h 35"/>
                  <a:gd name="T10" fmla="*/ 30 w 30"/>
                  <a:gd name="T11" fmla="*/ 35 h 35"/>
                </a:gdLst>
                <a:ahLst/>
                <a:cxnLst>
                  <a:cxn ang="0">
                    <a:pos x="T0" y="T1"/>
                  </a:cxn>
                  <a:cxn ang="0">
                    <a:pos x="T2" y="T3"/>
                  </a:cxn>
                  <a:cxn ang="0">
                    <a:pos x="T4" y="T5"/>
                  </a:cxn>
                  <a:cxn ang="0">
                    <a:pos x="T6" y="T7"/>
                  </a:cxn>
                  <a:cxn ang="0">
                    <a:pos x="T8" y="T9"/>
                  </a:cxn>
                  <a:cxn ang="0">
                    <a:pos x="T10" y="T11"/>
                  </a:cxn>
                </a:cxnLst>
                <a:rect l="0" t="0" r="r" b="b"/>
                <a:pathLst>
                  <a:path w="30" h="35">
                    <a:moveTo>
                      <a:pt x="30" y="35"/>
                    </a:moveTo>
                    <a:lnTo>
                      <a:pt x="30" y="35"/>
                    </a:lnTo>
                    <a:lnTo>
                      <a:pt x="0" y="35"/>
                    </a:lnTo>
                    <a:lnTo>
                      <a:pt x="0" y="0"/>
                    </a:lnTo>
                    <a:lnTo>
                      <a:pt x="30" y="1"/>
                    </a:lnTo>
                    <a:lnTo>
                      <a:pt x="30"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56" name="Freeform 3420"/>
              <p:cNvSpPr>
                <a:spLocks/>
              </p:cNvSpPr>
              <p:nvPr/>
            </p:nvSpPr>
            <p:spPr bwMode="auto">
              <a:xfrm>
                <a:off x="3351" y="1784"/>
                <a:ext cx="30" cy="35"/>
              </a:xfrm>
              <a:custGeom>
                <a:avLst/>
                <a:gdLst>
                  <a:gd name="T0" fmla="*/ 30 w 30"/>
                  <a:gd name="T1" fmla="*/ 35 h 35"/>
                  <a:gd name="T2" fmla="*/ 30 w 30"/>
                  <a:gd name="T3" fmla="*/ 35 h 35"/>
                  <a:gd name="T4" fmla="*/ 0 w 30"/>
                  <a:gd name="T5" fmla="*/ 35 h 35"/>
                  <a:gd name="T6" fmla="*/ 0 w 30"/>
                  <a:gd name="T7" fmla="*/ 0 h 35"/>
                  <a:gd name="T8" fmla="*/ 30 w 30"/>
                  <a:gd name="T9" fmla="*/ 1 h 35"/>
                  <a:gd name="T10" fmla="*/ 30 w 30"/>
                  <a:gd name="T11" fmla="*/ 35 h 35"/>
                </a:gdLst>
                <a:ahLst/>
                <a:cxnLst>
                  <a:cxn ang="0">
                    <a:pos x="T0" y="T1"/>
                  </a:cxn>
                  <a:cxn ang="0">
                    <a:pos x="T2" y="T3"/>
                  </a:cxn>
                  <a:cxn ang="0">
                    <a:pos x="T4" y="T5"/>
                  </a:cxn>
                  <a:cxn ang="0">
                    <a:pos x="T6" y="T7"/>
                  </a:cxn>
                  <a:cxn ang="0">
                    <a:pos x="T8" y="T9"/>
                  </a:cxn>
                  <a:cxn ang="0">
                    <a:pos x="T10" y="T11"/>
                  </a:cxn>
                </a:cxnLst>
                <a:rect l="0" t="0" r="r" b="b"/>
                <a:pathLst>
                  <a:path w="30" h="35">
                    <a:moveTo>
                      <a:pt x="30" y="35"/>
                    </a:moveTo>
                    <a:lnTo>
                      <a:pt x="30" y="35"/>
                    </a:lnTo>
                    <a:lnTo>
                      <a:pt x="0" y="35"/>
                    </a:lnTo>
                    <a:lnTo>
                      <a:pt x="0" y="0"/>
                    </a:lnTo>
                    <a:lnTo>
                      <a:pt x="30" y="1"/>
                    </a:lnTo>
                    <a:lnTo>
                      <a:pt x="30"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5" name="Group 3622"/>
            <p:cNvGrpSpPr>
              <a:grpSpLocks/>
            </p:cNvGrpSpPr>
            <p:nvPr/>
          </p:nvGrpSpPr>
          <p:grpSpPr bwMode="auto">
            <a:xfrm>
              <a:off x="2852738" y="1830388"/>
              <a:ext cx="5191125" cy="2439988"/>
              <a:chOff x="1797" y="1153"/>
              <a:chExt cx="3270" cy="1537"/>
            </a:xfrm>
          </p:grpSpPr>
          <p:sp>
            <p:nvSpPr>
              <p:cNvPr id="2657" name="Freeform 3422"/>
              <p:cNvSpPr>
                <a:spLocks/>
              </p:cNvSpPr>
              <p:nvPr/>
            </p:nvSpPr>
            <p:spPr bwMode="auto">
              <a:xfrm>
                <a:off x="2998" y="1573"/>
                <a:ext cx="49" cy="102"/>
              </a:xfrm>
              <a:custGeom>
                <a:avLst/>
                <a:gdLst>
                  <a:gd name="T0" fmla="*/ 2 w 49"/>
                  <a:gd name="T1" fmla="*/ 0 h 102"/>
                  <a:gd name="T2" fmla="*/ 22 w 49"/>
                  <a:gd name="T3" fmla="*/ 2 h 102"/>
                  <a:gd name="T4" fmla="*/ 26 w 49"/>
                  <a:gd name="T5" fmla="*/ 2 h 102"/>
                  <a:gd name="T6" fmla="*/ 49 w 49"/>
                  <a:gd name="T7" fmla="*/ 4 h 102"/>
                  <a:gd name="T8" fmla="*/ 46 w 49"/>
                  <a:gd name="T9" fmla="*/ 60 h 102"/>
                  <a:gd name="T10" fmla="*/ 48 w 49"/>
                  <a:gd name="T11" fmla="*/ 60 h 102"/>
                  <a:gd name="T12" fmla="*/ 46 w 49"/>
                  <a:gd name="T13" fmla="*/ 94 h 102"/>
                  <a:gd name="T14" fmla="*/ 48 w 49"/>
                  <a:gd name="T15" fmla="*/ 94 h 102"/>
                  <a:gd name="T16" fmla="*/ 48 w 49"/>
                  <a:gd name="T17" fmla="*/ 102 h 102"/>
                  <a:gd name="T18" fmla="*/ 44 w 49"/>
                  <a:gd name="T19" fmla="*/ 102 h 102"/>
                  <a:gd name="T20" fmla="*/ 4 w 49"/>
                  <a:gd name="T21" fmla="*/ 100 h 102"/>
                  <a:gd name="T22" fmla="*/ 2 w 49"/>
                  <a:gd name="T23" fmla="*/ 100 h 102"/>
                  <a:gd name="T24" fmla="*/ 0 w 49"/>
                  <a:gd name="T25" fmla="*/ 90 h 102"/>
                  <a:gd name="T26" fmla="*/ 2 w 49"/>
                  <a:gd name="T27" fmla="*/ 56 h 102"/>
                  <a:gd name="T28" fmla="*/ 0 w 49"/>
                  <a:gd name="T29" fmla="*/ 56 h 102"/>
                  <a:gd name="T30" fmla="*/ 2 w 49"/>
                  <a:gd name="T31" fmla="*/ 21 h 102"/>
                  <a:gd name="T32" fmla="*/ 2 w 49"/>
                  <a:gd name="T3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102">
                    <a:moveTo>
                      <a:pt x="2" y="0"/>
                    </a:moveTo>
                    <a:lnTo>
                      <a:pt x="22" y="2"/>
                    </a:lnTo>
                    <a:lnTo>
                      <a:pt x="26" y="2"/>
                    </a:lnTo>
                    <a:lnTo>
                      <a:pt x="49" y="4"/>
                    </a:lnTo>
                    <a:lnTo>
                      <a:pt x="46" y="60"/>
                    </a:lnTo>
                    <a:lnTo>
                      <a:pt x="48" y="60"/>
                    </a:lnTo>
                    <a:lnTo>
                      <a:pt x="46" y="94"/>
                    </a:lnTo>
                    <a:lnTo>
                      <a:pt x="48" y="94"/>
                    </a:lnTo>
                    <a:lnTo>
                      <a:pt x="48" y="102"/>
                    </a:lnTo>
                    <a:lnTo>
                      <a:pt x="44" y="102"/>
                    </a:lnTo>
                    <a:lnTo>
                      <a:pt x="4" y="100"/>
                    </a:lnTo>
                    <a:lnTo>
                      <a:pt x="2" y="100"/>
                    </a:lnTo>
                    <a:lnTo>
                      <a:pt x="0" y="90"/>
                    </a:lnTo>
                    <a:lnTo>
                      <a:pt x="2" y="56"/>
                    </a:lnTo>
                    <a:lnTo>
                      <a:pt x="0" y="56"/>
                    </a:lnTo>
                    <a:lnTo>
                      <a:pt x="2" y="21"/>
                    </a:lnTo>
                    <a:lnTo>
                      <a:pt x="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8" name="Freeform 3423"/>
              <p:cNvSpPr>
                <a:spLocks/>
              </p:cNvSpPr>
              <p:nvPr/>
            </p:nvSpPr>
            <p:spPr bwMode="auto">
              <a:xfrm>
                <a:off x="2998" y="1573"/>
                <a:ext cx="49" cy="102"/>
              </a:xfrm>
              <a:custGeom>
                <a:avLst/>
                <a:gdLst>
                  <a:gd name="T0" fmla="*/ 2 w 49"/>
                  <a:gd name="T1" fmla="*/ 0 h 102"/>
                  <a:gd name="T2" fmla="*/ 22 w 49"/>
                  <a:gd name="T3" fmla="*/ 2 h 102"/>
                  <a:gd name="T4" fmla="*/ 26 w 49"/>
                  <a:gd name="T5" fmla="*/ 2 h 102"/>
                  <a:gd name="T6" fmla="*/ 49 w 49"/>
                  <a:gd name="T7" fmla="*/ 4 h 102"/>
                  <a:gd name="T8" fmla="*/ 46 w 49"/>
                  <a:gd name="T9" fmla="*/ 60 h 102"/>
                  <a:gd name="T10" fmla="*/ 48 w 49"/>
                  <a:gd name="T11" fmla="*/ 60 h 102"/>
                  <a:gd name="T12" fmla="*/ 46 w 49"/>
                  <a:gd name="T13" fmla="*/ 94 h 102"/>
                  <a:gd name="T14" fmla="*/ 48 w 49"/>
                  <a:gd name="T15" fmla="*/ 94 h 102"/>
                  <a:gd name="T16" fmla="*/ 48 w 49"/>
                  <a:gd name="T17" fmla="*/ 102 h 102"/>
                  <a:gd name="T18" fmla="*/ 44 w 49"/>
                  <a:gd name="T19" fmla="*/ 102 h 102"/>
                  <a:gd name="T20" fmla="*/ 4 w 49"/>
                  <a:gd name="T21" fmla="*/ 100 h 102"/>
                  <a:gd name="T22" fmla="*/ 2 w 49"/>
                  <a:gd name="T23" fmla="*/ 100 h 102"/>
                  <a:gd name="T24" fmla="*/ 0 w 49"/>
                  <a:gd name="T25" fmla="*/ 90 h 102"/>
                  <a:gd name="T26" fmla="*/ 2 w 49"/>
                  <a:gd name="T27" fmla="*/ 56 h 102"/>
                  <a:gd name="T28" fmla="*/ 0 w 49"/>
                  <a:gd name="T29" fmla="*/ 56 h 102"/>
                  <a:gd name="T30" fmla="*/ 2 w 49"/>
                  <a:gd name="T31" fmla="*/ 21 h 102"/>
                  <a:gd name="T32" fmla="*/ 2 w 49"/>
                  <a:gd name="T3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102">
                    <a:moveTo>
                      <a:pt x="2" y="0"/>
                    </a:moveTo>
                    <a:lnTo>
                      <a:pt x="22" y="2"/>
                    </a:lnTo>
                    <a:lnTo>
                      <a:pt x="26" y="2"/>
                    </a:lnTo>
                    <a:lnTo>
                      <a:pt x="49" y="4"/>
                    </a:lnTo>
                    <a:lnTo>
                      <a:pt x="46" y="60"/>
                    </a:lnTo>
                    <a:lnTo>
                      <a:pt x="48" y="60"/>
                    </a:lnTo>
                    <a:lnTo>
                      <a:pt x="46" y="94"/>
                    </a:lnTo>
                    <a:lnTo>
                      <a:pt x="48" y="94"/>
                    </a:lnTo>
                    <a:lnTo>
                      <a:pt x="48" y="102"/>
                    </a:lnTo>
                    <a:lnTo>
                      <a:pt x="44" y="102"/>
                    </a:lnTo>
                    <a:lnTo>
                      <a:pt x="4" y="100"/>
                    </a:lnTo>
                    <a:lnTo>
                      <a:pt x="2" y="100"/>
                    </a:lnTo>
                    <a:lnTo>
                      <a:pt x="0" y="90"/>
                    </a:lnTo>
                    <a:lnTo>
                      <a:pt x="2" y="56"/>
                    </a:lnTo>
                    <a:lnTo>
                      <a:pt x="0" y="56"/>
                    </a:lnTo>
                    <a:lnTo>
                      <a:pt x="2" y="21"/>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59" name="Freeform 3424"/>
              <p:cNvSpPr>
                <a:spLocks/>
              </p:cNvSpPr>
              <p:nvPr/>
            </p:nvSpPr>
            <p:spPr bwMode="auto">
              <a:xfrm>
                <a:off x="3227" y="1746"/>
                <a:ext cx="32" cy="36"/>
              </a:xfrm>
              <a:custGeom>
                <a:avLst/>
                <a:gdLst>
                  <a:gd name="T0" fmla="*/ 32 w 32"/>
                  <a:gd name="T1" fmla="*/ 2 h 36"/>
                  <a:gd name="T2" fmla="*/ 30 w 32"/>
                  <a:gd name="T3" fmla="*/ 36 h 36"/>
                  <a:gd name="T4" fmla="*/ 0 w 32"/>
                  <a:gd name="T5" fmla="*/ 36 h 36"/>
                  <a:gd name="T6" fmla="*/ 2 w 32"/>
                  <a:gd name="T7" fmla="*/ 0 h 36"/>
                  <a:gd name="T8" fmla="*/ 32 w 32"/>
                  <a:gd name="T9" fmla="*/ 2 h 36"/>
                  <a:gd name="T10" fmla="*/ 32 w 32"/>
                  <a:gd name="T11" fmla="*/ 2 h 36"/>
                </a:gdLst>
                <a:ahLst/>
                <a:cxnLst>
                  <a:cxn ang="0">
                    <a:pos x="T0" y="T1"/>
                  </a:cxn>
                  <a:cxn ang="0">
                    <a:pos x="T2" y="T3"/>
                  </a:cxn>
                  <a:cxn ang="0">
                    <a:pos x="T4" y="T5"/>
                  </a:cxn>
                  <a:cxn ang="0">
                    <a:pos x="T6" y="T7"/>
                  </a:cxn>
                  <a:cxn ang="0">
                    <a:pos x="T8" y="T9"/>
                  </a:cxn>
                  <a:cxn ang="0">
                    <a:pos x="T10" y="T11"/>
                  </a:cxn>
                </a:cxnLst>
                <a:rect l="0" t="0" r="r" b="b"/>
                <a:pathLst>
                  <a:path w="32" h="36">
                    <a:moveTo>
                      <a:pt x="32" y="2"/>
                    </a:moveTo>
                    <a:lnTo>
                      <a:pt x="30" y="36"/>
                    </a:lnTo>
                    <a:lnTo>
                      <a:pt x="0" y="36"/>
                    </a:lnTo>
                    <a:lnTo>
                      <a:pt x="2" y="0"/>
                    </a:lnTo>
                    <a:lnTo>
                      <a:pt x="32" y="2"/>
                    </a:lnTo>
                    <a:lnTo>
                      <a:pt x="32"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0" name="Freeform 3425"/>
              <p:cNvSpPr>
                <a:spLocks/>
              </p:cNvSpPr>
              <p:nvPr/>
            </p:nvSpPr>
            <p:spPr bwMode="auto">
              <a:xfrm>
                <a:off x="3227" y="1746"/>
                <a:ext cx="32" cy="36"/>
              </a:xfrm>
              <a:custGeom>
                <a:avLst/>
                <a:gdLst>
                  <a:gd name="T0" fmla="*/ 32 w 32"/>
                  <a:gd name="T1" fmla="*/ 2 h 36"/>
                  <a:gd name="T2" fmla="*/ 30 w 32"/>
                  <a:gd name="T3" fmla="*/ 36 h 36"/>
                  <a:gd name="T4" fmla="*/ 0 w 32"/>
                  <a:gd name="T5" fmla="*/ 36 h 36"/>
                  <a:gd name="T6" fmla="*/ 2 w 32"/>
                  <a:gd name="T7" fmla="*/ 0 h 36"/>
                  <a:gd name="T8" fmla="*/ 32 w 32"/>
                  <a:gd name="T9" fmla="*/ 2 h 36"/>
                  <a:gd name="T10" fmla="*/ 32 w 32"/>
                  <a:gd name="T11" fmla="*/ 2 h 36"/>
                </a:gdLst>
                <a:ahLst/>
                <a:cxnLst>
                  <a:cxn ang="0">
                    <a:pos x="T0" y="T1"/>
                  </a:cxn>
                  <a:cxn ang="0">
                    <a:pos x="T2" y="T3"/>
                  </a:cxn>
                  <a:cxn ang="0">
                    <a:pos x="T4" y="T5"/>
                  </a:cxn>
                  <a:cxn ang="0">
                    <a:pos x="T6" y="T7"/>
                  </a:cxn>
                  <a:cxn ang="0">
                    <a:pos x="T8" y="T9"/>
                  </a:cxn>
                  <a:cxn ang="0">
                    <a:pos x="T10" y="T11"/>
                  </a:cxn>
                </a:cxnLst>
                <a:rect l="0" t="0" r="r" b="b"/>
                <a:pathLst>
                  <a:path w="32" h="36">
                    <a:moveTo>
                      <a:pt x="32" y="2"/>
                    </a:moveTo>
                    <a:lnTo>
                      <a:pt x="30" y="36"/>
                    </a:lnTo>
                    <a:lnTo>
                      <a:pt x="0" y="36"/>
                    </a:lnTo>
                    <a:lnTo>
                      <a:pt x="2" y="0"/>
                    </a:lnTo>
                    <a:lnTo>
                      <a:pt x="32" y="2"/>
                    </a:lnTo>
                    <a:lnTo>
                      <a:pt x="3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61" name="Freeform 3426"/>
              <p:cNvSpPr>
                <a:spLocks/>
              </p:cNvSpPr>
              <p:nvPr/>
            </p:nvSpPr>
            <p:spPr bwMode="auto">
              <a:xfrm>
                <a:off x="2910" y="1567"/>
                <a:ext cx="44" cy="103"/>
              </a:xfrm>
              <a:custGeom>
                <a:avLst/>
                <a:gdLst>
                  <a:gd name="T0" fmla="*/ 24 w 44"/>
                  <a:gd name="T1" fmla="*/ 1 h 103"/>
                  <a:gd name="T2" fmla="*/ 39 w 44"/>
                  <a:gd name="T3" fmla="*/ 1 h 103"/>
                  <a:gd name="T4" fmla="*/ 39 w 44"/>
                  <a:gd name="T5" fmla="*/ 1 h 103"/>
                  <a:gd name="T6" fmla="*/ 44 w 44"/>
                  <a:gd name="T7" fmla="*/ 3 h 103"/>
                  <a:gd name="T8" fmla="*/ 44 w 44"/>
                  <a:gd name="T9" fmla="*/ 3 h 103"/>
                  <a:gd name="T10" fmla="*/ 44 w 44"/>
                  <a:gd name="T11" fmla="*/ 3 h 103"/>
                  <a:gd name="T12" fmla="*/ 44 w 44"/>
                  <a:gd name="T13" fmla="*/ 3 h 103"/>
                  <a:gd name="T14" fmla="*/ 42 w 44"/>
                  <a:gd name="T15" fmla="*/ 23 h 103"/>
                  <a:gd name="T16" fmla="*/ 44 w 44"/>
                  <a:gd name="T17" fmla="*/ 23 h 103"/>
                  <a:gd name="T18" fmla="*/ 42 w 44"/>
                  <a:gd name="T19" fmla="*/ 59 h 103"/>
                  <a:gd name="T20" fmla="*/ 44 w 44"/>
                  <a:gd name="T21" fmla="*/ 59 h 103"/>
                  <a:gd name="T22" fmla="*/ 41 w 44"/>
                  <a:gd name="T23" fmla="*/ 95 h 103"/>
                  <a:gd name="T24" fmla="*/ 44 w 44"/>
                  <a:gd name="T25" fmla="*/ 103 h 103"/>
                  <a:gd name="T26" fmla="*/ 0 w 44"/>
                  <a:gd name="T27" fmla="*/ 100 h 103"/>
                  <a:gd name="T28" fmla="*/ 0 w 44"/>
                  <a:gd name="T29" fmla="*/ 98 h 103"/>
                  <a:gd name="T30" fmla="*/ 0 w 44"/>
                  <a:gd name="T31" fmla="*/ 98 h 103"/>
                  <a:gd name="T32" fmla="*/ 2 w 44"/>
                  <a:gd name="T33" fmla="*/ 93 h 103"/>
                  <a:gd name="T34" fmla="*/ 2 w 44"/>
                  <a:gd name="T35" fmla="*/ 91 h 103"/>
                  <a:gd name="T36" fmla="*/ 2 w 44"/>
                  <a:gd name="T37" fmla="*/ 88 h 103"/>
                  <a:gd name="T38" fmla="*/ 2 w 44"/>
                  <a:gd name="T39" fmla="*/ 86 h 103"/>
                  <a:gd name="T40" fmla="*/ 2 w 44"/>
                  <a:gd name="T41" fmla="*/ 86 h 103"/>
                  <a:gd name="T42" fmla="*/ 2 w 44"/>
                  <a:gd name="T43" fmla="*/ 83 h 103"/>
                  <a:gd name="T44" fmla="*/ 2 w 44"/>
                  <a:gd name="T45" fmla="*/ 83 h 103"/>
                  <a:gd name="T46" fmla="*/ 2 w 44"/>
                  <a:gd name="T47" fmla="*/ 74 h 103"/>
                  <a:gd name="T48" fmla="*/ 2 w 44"/>
                  <a:gd name="T49" fmla="*/ 74 h 103"/>
                  <a:gd name="T50" fmla="*/ 5 w 44"/>
                  <a:gd name="T51" fmla="*/ 39 h 103"/>
                  <a:gd name="T52" fmla="*/ 5 w 44"/>
                  <a:gd name="T53" fmla="*/ 39 h 103"/>
                  <a:gd name="T54" fmla="*/ 5 w 44"/>
                  <a:gd name="T55" fmla="*/ 39 h 103"/>
                  <a:gd name="T56" fmla="*/ 5 w 44"/>
                  <a:gd name="T57" fmla="*/ 37 h 103"/>
                  <a:gd name="T58" fmla="*/ 5 w 44"/>
                  <a:gd name="T59" fmla="*/ 37 h 103"/>
                  <a:gd name="T60" fmla="*/ 5 w 44"/>
                  <a:gd name="T61" fmla="*/ 35 h 103"/>
                  <a:gd name="T62" fmla="*/ 7 w 44"/>
                  <a:gd name="T63" fmla="*/ 25 h 103"/>
                  <a:gd name="T64" fmla="*/ 7 w 44"/>
                  <a:gd name="T65" fmla="*/ 23 h 103"/>
                  <a:gd name="T66" fmla="*/ 9 w 44"/>
                  <a:gd name="T67" fmla="*/ 0 h 103"/>
                  <a:gd name="T68" fmla="*/ 24 w 44"/>
                  <a:gd name="T69" fmla="*/ 1 h 103"/>
                  <a:gd name="T70" fmla="*/ 24 w 44"/>
                  <a:gd name="T71"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03">
                    <a:moveTo>
                      <a:pt x="24" y="1"/>
                    </a:moveTo>
                    <a:lnTo>
                      <a:pt x="39" y="1"/>
                    </a:lnTo>
                    <a:lnTo>
                      <a:pt x="39" y="1"/>
                    </a:lnTo>
                    <a:lnTo>
                      <a:pt x="44" y="3"/>
                    </a:lnTo>
                    <a:lnTo>
                      <a:pt x="44" y="3"/>
                    </a:lnTo>
                    <a:lnTo>
                      <a:pt x="44" y="3"/>
                    </a:lnTo>
                    <a:lnTo>
                      <a:pt x="44" y="3"/>
                    </a:lnTo>
                    <a:lnTo>
                      <a:pt x="42" y="23"/>
                    </a:lnTo>
                    <a:lnTo>
                      <a:pt x="44" y="23"/>
                    </a:lnTo>
                    <a:lnTo>
                      <a:pt x="42" y="59"/>
                    </a:lnTo>
                    <a:lnTo>
                      <a:pt x="44" y="59"/>
                    </a:lnTo>
                    <a:lnTo>
                      <a:pt x="41" y="95"/>
                    </a:lnTo>
                    <a:lnTo>
                      <a:pt x="44" y="103"/>
                    </a:lnTo>
                    <a:lnTo>
                      <a:pt x="0" y="100"/>
                    </a:lnTo>
                    <a:lnTo>
                      <a:pt x="0" y="98"/>
                    </a:lnTo>
                    <a:lnTo>
                      <a:pt x="0" y="98"/>
                    </a:lnTo>
                    <a:lnTo>
                      <a:pt x="2" y="93"/>
                    </a:lnTo>
                    <a:lnTo>
                      <a:pt x="2" y="91"/>
                    </a:lnTo>
                    <a:lnTo>
                      <a:pt x="2" y="88"/>
                    </a:lnTo>
                    <a:lnTo>
                      <a:pt x="2" y="86"/>
                    </a:lnTo>
                    <a:lnTo>
                      <a:pt x="2" y="86"/>
                    </a:lnTo>
                    <a:lnTo>
                      <a:pt x="2" y="83"/>
                    </a:lnTo>
                    <a:lnTo>
                      <a:pt x="2" y="83"/>
                    </a:lnTo>
                    <a:lnTo>
                      <a:pt x="2" y="74"/>
                    </a:lnTo>
                    <a:lnTo>
                      <a:pt x="2" y="74"/>
                    </a:lnTo>
                    <a:lnTo>
                      <a:pt x="5" y="39"/>
                    </a:lnTo>
                    <a:lnTo>
                      <a:pt x="5" y="39"/>
                    </a:lnTo>
                    <a:lnTo>
                      <a:pt x="5" y="39"/>
                    </a:lnTo>
                    <a:lnTo>
                      <a:pt x="5" y="37"/>
                    </a:lnTo>
                    <a:lnTo>
                      <a:pt x="5" y="37"/>
                    </a:lnTo>
                    <a:lnTo>
                      <a:pt x="5" y="35"/>
                    </a:lnTo>
                    <a:lnTo>
                      <a:pt x="7" y="25"/>
                    </a:lnTo>
                    <a:lnTo>
                      <a:pt x="7" y="23"/>
                    </a:lnTo>
                    <a:lnTo>
                      <a:pt x="9" y="0"/>
                    </a:lnTo>
                    <a:lnTo>
                      <a:pt x="24" y="1"/>
                    </a:lnTo>
                    <a:lnTo>
                      <a:pt x="24"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2" name="Freeform 3427"/>
              <p:cNvSpPr>
                <a:spLocks/>
              </p:cNvSpPr>
              <p:nvPr/>
            </p:nvSpPr>
            <p:spPr bwMode="auto">
              <a:xfrm>
                <a:off x="2910" y="1567"/>
                <a:ext cx="44" cy="103"/>
              </a:xfrm>
              <a:custGeom>
                <a:avLst/>
                <a:gdLst>
                  <a:gd name="T0" fmla="*/ 24 w 44"/>
                  <a:gd name="T1" fmla="*/ 1 h 103"/>
                  <a:gd name="T2" fmla="*/ 39 w 44"/>
                  <a:gd name="T3" fmla="*/ 1 h 103"/>
                  <a:gd name="T4" fmla="*/ 39 w 44"/>
                  <a:gd name="T5" fmla="*/ 1 h 103"/>
                  <a:gd name="T6" fmla="*/ 44 w 44"/>
                  <a:gd name="T7" fmla="*/ 3 h 103"/>
                  <a:gd name="T8" fmla="*/ 44 w 44"/>
                  <a:gd name="T9" fmla="*/ 3 h 103"/>
                  <a:gd name="T10" fmla="*/ 44 w 44"/>
                  <a:gd name="T11" fmla="*/ 3 h 103"/>
                  <a:gd name="T12" fmla="*/ 44 w 44"/>
                  <a:gd name="T13" fmla="*/ 3 h 103"/>
                  <a:gd name="T14" fmla="*/ 42 w 44"/>
                  <a:gd name="T15" fmla="*/ 23 h 103"/>
                  <a:gd name="T16" fmla="*/ 44 w 44"/>
                  <a:gd name="T17" fmla="*/ 23 h 103"/>
                  <a:gd name="T18" fmla="*/ 42 w 44"/>
                  <a:gd name="T19" fmla="*/ 59 h 103"/>
                  <a:gd name="T20" fmla="*/ 44 w 44"/>
                  <a:gd name="T21" fmla="*/ 59 h 103"/>
                  <a:gd name="T22" fmla="*/ 41 w 44"/>
                  <a:gd name="T23" fmla="*/ 95 h 103"/>
                  <a:gd name="T24" fmla="*/ 44 w 44"/>
                  <a:gd name="T25" fmla="*/ 103 h 103"/>
                  <a:gd name="T26" fmla="*/ 0 w 44"/>
                  <a:gd name="T27" fmla="*/ 100 h 103"/>
                  <a:gd name="T28" fmla="*/ 0 w 44"/>
                  <a:gd name="T29" fmla="*/ 98 h 103"/>
                  <a:gd name="T30" fmla="*/ 0 w 44"/>
                  <a:gd name="T31" fmla="*/ 98 h 103"/>
                  <a:gd name="T32" fmla="*/ 2 w 44"/>
                  <a:gd name="T33" fmla="*/ 93 h 103"/>
                  <a:gd name="T34" fmla="*/ 2 w 44"/>
                  <a:gd name="T35" fmla="*/ 91 h 103"/>
                  <a:gd name="T36" fmla="*/ 2 w 44"/>
                  <a:gd name="T37" fmla="*/ 88 h 103"/>
                  <a:gd name="T38" fmla="*/ 2 w 44"/>
                  <a:gd name="T39" fmla="*/ 86 h 103"/>
                  <a:gd name="T40" fmla="*/ 2 w 44"/>
                  <a:gd name="T41" fmla="*/ 86 h 103"/>
                  <a:gd name="T42" fmla="*/ 2 w 44"/>
                  <a:gd name="T43" fmla="*/ 83 h 103"/>
                  <a:gd name="T44" fmla="*/ 2 w 44"/>
                  <a:gd name="T45" fmla="*/ 83 h 103"/>
                  <a:gd name="T46" fmla="*/ 2 w 44"/>
                  <a:gd name="T47" fmla="*/ 74 h 103"/>
                  <a:gd name="T48" fmla="*/ 2 w 44"/>
                  <a:gd name="T49" fmla="*/ 74 h 103"/>
                  <a:gd name="T50" fmla="*/ 5 w 44"/>
                  <a:gd name="T51" fmla="*/ 39 h 103"/>
                  <a:gd name="T52" fmla="*/ 5 w 44"/>
                  <a:gd name="T53" fmla="*/ 39 h 103"/>
                  <a:gd name="T54" fmla="*/ 5 w 44"/>
                  <a:gd name="T55" fmla="*/ 39 h 103"/>
                  <a:gd name="T56" fmla="*/ 5 w 44"/>
                  <a:gd name="T57" fmla="*/ 37 h 103"/>
                  <a:gd name="T58" fmla="*/ 5 w 44"/>
                  <a:gd name="T59" fmla="*/ 37 h 103"/>
                  <a:gd name="T60" fmla="*/ 5 w 44"/>
                  <a:gd name="T61" fmla="*/ 35 h 103"/>
                  <a:gd name="T62" fmla="*/ 7 w 44"/>
                  <a:gd name="T63" fmla="*/ 25 h 103"/>
                  <a:gd name="T64" fmla="*/ 7 w 44"/>
                  <a:gd name="T65" fmla="*/ 23 h 103"/>
                  <a:gd name="T66" fmla="*/ 9 w 44"/>
                  <a:gd name="T67" fmla="*/ 0 h 103"/>
                  <a:gd name="T68" fmla="*/ 24 w 44"/>
                  <a:gd name="T69" fmla="*/ 1 h 103"/>
                  <a:gd name="T70" fmla="*/ 24 w 44"/>
                  <a:gd name="T71"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03">
                    <a:moveTo>
                      <a:pt x="24" y="1"/>
                    </a:moveTo>
                    <a:lnTo>
                      <a:pt x="39" y="1"/>
                    </a:lnTo>
                    <a:lnTo>
                      <a:pt x="39" y="1"/>
                    </a:lnTo>
                    <a:lnTo>
                      <a:pt x="44" y="3"/>
                    </a:lnTo>
                    <a:lnTo>
                      <a:pt x="44" y="3"/>
                    </a:lnTo>
                    <a:lnTo>
                      <a:pt x="44" y="3"/>
                    </a:lnTo>
                    <a:lnTo>
                      <a:pt x="44" y="3"/>
                    </a:lnTo>
                    <a:lnTo>
                      <a:pt x="42" y="23"/>
                    </a:lnTo>
                    <a:lnTo>
                      <a:pt x="44" y="23"/>
                    </a:lnTo>
                    <a:lnTo>
                      <a:pt x="42" y="59"/>
                    </a:lnTo>
                    <a:lnTo>
                      <a:pt x="44" y="59"/>
                    </a:lnTo>
                    <a:lnTo>
                      <a:pt x="41" y="95"/>
                    </a:lnTo>
                    <a:lnTo>
                      <a:pt x="44" y="103"/>
                    </a:lnTo>
                    <a:lnTo>
                      <a:pt x="0" y="100"/>
                    </a:lnTo>
                    <a:lnTo>
                      <a:pt x="0" y="98"/>
                    </a:lnTo>
                    <a:lnTo>
                      <a:pt x="0" y="98"/>
                    </a:lnTo>
                    <a:lnTo>
                      <a:pt x="2" y="93"/>
                    </a:lnTo>
                    <a:lnTo>
                      <a:pt x="2" y="91"/>
                    </a:lnTo>
                    <a:lnTo>
                      <a:pt x="2" y="88"/>
                    </a:lnTo>
                    <a:lnTo>
                      <a:pt x="2" y="86"/>
                    </a:lnTo>
                    <a:lnTo>
                      <a:pt x="2" y="86"/>
                    </a:lnTo>
                    <a:lnTo>
                      <a:pt x="2" y="83"/>
                    </a:lnTo>
                    <a:lnTo>
                      <a:pt x="2" y="83"/>
                    </a:lnTo>
                    <a:lnTo>
                      <a:pt x="2" y="74"/>
                    </a:lnTo>
                    <a:lnTo>
                      <a:pt x="2" y="74"/>
                    </a:lnTo>
                    <a:lnTo>
                      <a:pt x="5" y="39"/>
                    </a:lnTo>
                    <a:lnTo>
                      <a:pt x="5" y="39"/>
                    </a:lnTo>
                    <a:lnTo>
                      <a:pt x="5" y="39"/>
                    </a:lnTo>
                    <a:lnTo>
                      <a:pt x="5" y="37"/>
                    </a:lnTo>
                    <a:lnTo>
                      <a:pt x="5" y="37"/>
                    </a:lnTo>
                    <a:lnTo>
                      <a:pt x="5" y="35"/>
                    </a:lnTo>
                    <a:lnTo>
                      <a:pt x="7" y="25"/>
                    </a:lnTo>
                    <a:lnTo>
                      <a:pt x="7" y="23"/>
                    </a:lnTo>
                    <a:lnTo>
                      <a:pt x="9" y="0"/>
                    </a:lnTo>
                    <a:lnTo>
                      <a:pt x="24" y="1"/>
                    </a:lnTo>
                    <a:lnTo>
                      <a:pt x="24"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63" name="Freeform 3428"/>
              <p:cNvSpPr>
                <a:spLocks/>
              </p:cNvSpPr>
              <p:nvPr/>
            </p:nvSpPr>
            <p:spPr bwMode="auto">
              <a:xfrm>
                <a:off x="3352" y="1680"/>
                <a:ext cx="22" cy="34"/>
              </a:xfrm>
              <a:custGeom>
                <a:avLst/>
                <a:gdLst>
                  <a:gd name="T0" fmla="*/ 22 w 22"/>
                  <a:gd name="T1" fmla="*/ 0 h 34"/>
                  <a:gd name="T2" fmla="*/ 22 w 22"/>
                  <a:gd name="T3" fmla="*/ 34 h 34"/>
                  <a:gd name="T4" fmla="*/ 7 w 22"/>
                  <a:gd name="T5" fmla="*/ 34 h 34"/>
                  <a:gd name="T6" fmla="*/ 0 w 22"/>
                  <a:gd name="T7" fmla="*/ 34 h 34"/>
                  <a:gd name="T8" fmla="*/ 0 w 22"/>
                  <a:gd name="T9" fmla="*/ 0 h 34"/>
                  <a:gd name="T10" fmla="*/ 22 w 22"/>
                  <a:gd name="T11" fmla="*/ 0 h 34"/>
                </a:gdLst>
                <a:ahLst/>
                <a:cxnLst>
                  <a:cxn ang="0">
                    <a:pos x="T0" y="T1"/>
                  </a:cxn>
                  <a:cxn ang="0">
                    <a:pos x="T2" y="T3"/>
                  </a:cxn>
                  <a:cxn ang="0">
                    <a:pos x="T4" y="T5"/>
                  </a:cxn>
                  <a:cxn ang="0">
                    <a:pos x="T6" y="T7"/>
                  </a:cxn>
                  <a:cxn ang="0">
                    <a:pos x="T8" y="T9"/>
                  </a:cxn>
                  <a:cxn ang="0">
                    <a:pos x="T10" y="T11"/>
                  </a:cxn>
                </a:cxnLst>
                <a:rect l="0" t="0" r="r" b="b"/>
                <a:pathLst>
                  <a:path w="22" h="34">
                    <a:moveTo>
                      <a:pt x="22" y="0"/>
                    </a:moveTo>
                    <a:lnTo>
                      <a:pt x="22" y="34"/>
                    </a:lnTo>
                    <a:lnTo>
                      <a:pt x="7" y="34"/>
                    </a:lnTo>
                    <a:lnTo>
                      <a:pt x="0" y="34"/>
                    </a:lnTo>
                    <a:lnTo>
                      <a:pt x="0" y="0"/>
                    </a:lnTo>
                    <a:lnTo>
                      <a:pt x="2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4" name="Freeform 3429"/>
              <p:cNvSpPr>
                <a:spLocks/>
              </p:cNvSpPr>
              <p:nvPr/>
            </p:nvSpPr>
            <p:spPr bwMode="auto">
              <a:xfrm>
                <a:off x="3352" y="1680"/>
                <a:ext cx="22" cy="34"/>
              </a:xfrm>
              <a:custGeom>
                <a:avLst/>
                <a:gdLst>
                  <a:gd name="T0" fmla="*/ 22 w 22"/>
                  <a:gd name="T1" fmla="*/ 0 h 34"/>
                  <a:gd name="T2" fmla="*/ 22 w 22"/>
                  <a:gd name="T3" fmla="*/ 34 h 34"/>
                  <a:gd name="T4" fmla="*/ 7 w 22"/>
                  <a:gd name="T5" fmla="*/ 34 h 34"/>
                  <a:gd name="T6" fmla="*/ 0 w 22"/>
                  <a:gd name="T7" fmla="*/ 34 h 34"/>
                  <a:gd name="T8" fmla="*/ 0 w 22"/>
                  <a:gd name="T9" fmla="*/ 0 h 34"/>
                  <a:gd name="T10" fmla="*/ 22 w 22"/>
                  <a:gd name="T11" fmla="*/ 0 h 34"/>
                </a:gdLst>
                <a:ahLst/>
                <a:cxnLst>
                  <a:cxn ang="0">
                    <a:pos x="T0" y="T1"/>
                  </a:cxn>
                  <a:cxn ang="0">
                    <a:pos x="T2" y="T3"/>
                  </a:cxn>
                  <a:cxn ang="0">
                    <a:pos x="T4" y="T5"/>
                  </a:cxn>
                  <a:cxn ang="0">
                    <a:pos x="T6" y="T7"/>
                  </a:cxn>
                  <a:cxn ang="0">
                    <a:pos x="T8" y="T9"/>
                  </a:cxn>
                  <a:cxn ang="0">
                    <a:pos x="T10" y="T11"/>
                  </a:cxn>
                </a:cxnLst>
                <a:rect l="0" t="0" r="r" b="b"/>
                <a:pathLst>
                  <a:path w="22" h="34">
                    <a:moveTo>
                      <a:pt x="22" y="0"/>
                    </a:moveTo>
                    <a:lnTo>
                      <a:pt x="22" y="34"/>
                    </a:lnTo>
                    <a:lnTo>
                      <a:pt x="7" y="34"/>
                    </a:lnTo>
                    <a:lnTo>
                      <a:pt x="0" y="34"/>
                    </a:lnTo>
                    <a:lnTo>
                      <a:pt x="0" y="0"/>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65" name="Freeform 3430"/>
              <p:cNvSpPr>
                <a:spLocks/>
              </p:cNvSpPr>
              <p:nvPr/>
            </p:nvSpPr>
            <p:spPr bwMode="auto">
              <a:xfrm>
                <a:off x="3318" y="1853"/>
                <a:ext cx="31" cy="36"/>
              </a:xfrm>
              <a:custGeom>
                <a:avLst/>
                <a:gdLst>
                  <a:gd name="T0" fmla="*/ 0 w 31"/>
                  <a:gd name="T1" fmla="*/ 0 h 36"/>
                  <a:gd name="T2" fmla="*/ 31 w 31"/>
                  <a:gd name="T3" fmla="*/ 2 h 36"/>
                  <a:gd name="T4" fmla="*/ 31 w 31"/>
                  <a:gd name="T5" fmla="*/ 0 h 36"/>
                  <a:gd name="T6" fmla="*/ 31 w 31"/>
                  <a:gd name="T7" fmla="*/ 36 h 36"/>
                  <a:gd name="T8" fmla="*/ 31 w 31"/>
                  <a:gd name="T9" fmla="*/ 36 h 36"/>
                  <a:gd name="T10" fmla="*/ 27 w 31"/>
                  <a:gd name="T11" fmla="*/ 36 h 36"/>
                  <a:gd name="T12" fmla="*/ 27 w 31"/>
                  <a:gd name="T13" fmla="*/ 36 h 36"/>
                  <a:gd name="T14" fmla="*/ 27 w 31"/>
                  <a:gd name="T15" fmla="*/ 36 h 36"/>
                  <a:gd name="T16" fmla="*/ 26 w 31"/>
                  <a:gd name="T17" fmla="*/ 36 h 36"/>
                  <a:gd name="T18" fmla="*/ 24 w 31"/>
                  <a:gd name="T19" fmla="*/ 36 h 36"/>
                  <a:gd name="T20" fmla="*/ 21 w 31"/>
                  <a:gd name="T21" fmla="*/ 36 h 36"/>
                  <a:gd name="T22" fmla="*/ 21 w 31"/>
                  <a:gd name="T23" fmla="*/ 36 h 36"/>
                  <a:gd name="T24" fmla="*/ 21 w 31"/>
                  <a:gd name="T25" fmla="*/ 36 h 36"/>
                  <a:gd name="T26" fmla="*/ 4 w 31"/>
                  <a:gd name="T27" fmla="*/ 36 h 36"/>
                  <a:gd name="T28" fmla="*/ 4 w 31"/>
                  <a:gd name="T29" fmla="*/ 36 h 36"/>
                  <a:gd name="T30" fmla="*/ 4 w 31"/>
                  <a:gd name="T31" fmla="*/ 36 h 36"/>
                  <a:gd name="T32" fmla="*/ 4 w 31"/>
                  <a:gd name="T33" fmla="*/ 36 h 36"/>
                  <a:gd name="T34" fmla="*/ 0 w 31"/>
                  <a:gd name="T35" fmla="*/ 36 h 36"/>
                  <a:gd name="T36" fmla="*/ 0 w 31"/>
                  <a:gd name="T37" fmla="*/ 36 h 36"/>
                  <a:gd name="T38" fmla="*/ 0 w 31"/>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6">
                    <a:moveTo>
                      <a:pt x="0" y="0"/>
                    </a:moveTo>
                    <a:lnTo>
                      <a:pt x="31" y="2"/>
                    </a:lnTo>
                    <a:lnTo>
                      <a:pt x="31" y="0"/>
                    </a:lnTo>
                    <a:lnTo>
                      <a:pt x="31" y="36"/>
                    </a:lnTo>
                    <a:lnTo>
                      <a:pt x="31" y="36"/>
                    </a:lnTo>
                    <a:lnTo>
                      <a:pt x="27" y="36"/>
                    </a:lnTo>
                    <a:lnTo>
                      <a:pt x="27" y="36"/>
                    </a:lnTo>
                    <a:lnTo>
                      <a:pt x="27" y="36"/>
                    </a:lnTo>
                    <a:lnTo>
                      <a:pt x="26" y="36"/>
                    </a:lnTo>
                    <a:lnTo>
                      <a:pt x="24" y="36"/>
                    </a:lnTo>
                    <a:lnTo>
                      <a:pt x="21" y="36"/>
                    </a:lnTo>
                    <a:lnTo>
                      <a:pt x="21" y="36"/>
                    </a:lnTo>
                    <a:lnTo>
                      <a:pt x="21" y="36"/>
                    </a:lnTo>
                    <a:lnTo>
                      <a:pt x="4" y="36"/>
                    </a:lnTo>
                    <a:lnTo>
                      <a:pt x="4" y="36"/>
                    </a:lnTo>
                    <a:lnTo>
                      <a:pt x="4" y="36"/>
                    </a:lnTo>
                    <a:lnTo>
                      <a:pt x="4" y="36"/>
                    </a:lnTo>
                    <a:lnTo>
                      <a:pt x="0" y="36"/>
                    </a:lnTo>
                    <a:lnTo>
                      <a:pt x="0" y="36"/>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6" name="Freeform 3431"/>
              <p:cNvSpPr>
                <a:spLocks/>
              </p:cNvSpPr>
              <p:nvPr/>
            </p:nvSpPr>
            <p:spPr bwMode="auto">
              <a:xfrm>
                <a:off x="3318" y="1853"/>
                <a:ext cx="31" cy="36"/>
              </a:xfrm>
              <a:custGeom>
                <a:avLst/>
                <a:gdLst>
                  <a:gd name="T0" fmla="*/ 0 w 31"/>
                  <a:gd name="T1" fmla="*/ 0 h 36"/>
                  <a:gd name="T2" fmla="*/ 31 w 31"/>
                  <a:gd name="T3" fmla="*/ 2 h 36"/>
                  <a:gd name="T4" fmla="*/ 31 w 31"/>
                  <a:gd name="T5" fmla="*/ 0 h 36"/>
                  <a:gd name="T6" fmla="*/ 31 w 31"/>
                  <a:gd name="T7" fmla="*/ 36 h 36"/>
                  <a:gd name="T8" fmla="*/ 31 w 31"/>
                  <a:gd name="T9" fmla="*/ 36 h 36"/>
                  <a:gd name="T10" fmla="*/ 27 w 31"/>
                  <a:gd name="T11" fmla="*/ 36 h 36"/>
                  <a:gd name="T12" fmla="*/ 27 w 31"/>
                  <a:gd name="T13" fmla="*/ 36 h 36"/>
                  <a:gd name="T14" fmla="*/ 27 w 31"/>
                  <a:gd name="T15" fmla="*/ 36 h 36"/>
                  <a:gd name="T16" fmla="*/ 26 w 31"/>
                  <a:gd name="T17" fmla="*/ 36 h 36"/>
                  <a:gd name="T18" fmla="*/ 24 w 31"/>
                  <a:gd name="T19" fmla="*/ 36 h 36"/>
                  <a:gd name="T20" fmla="*/ 21 w 31"/>
                  <a:gd name="T21" fmla="*/ 36 h 36"/>
                  <a:gd name="T22" fmla="*/ 21 w 31"/>
                  <a:gd name="T23" fmla="*/ 36 h 36"/>
                  <a:gd name="T24" fmla="*/ 21 w 31"/>
                  <a:gd name="T25" fmla="*/ 36 h 36"/>
                  <a:gd name="T26" fmla="*/ 4 w 31"/>
                  <a:gd name="T27" fmla="*/ 36 h 36"/>
                  <a:gd name="T28" fmla="*/ 4 w 31"/>
                  <a:gd name="T29" fmla="*/ 36 h 36"/>
                  <a:gd name="T30" fmla="*/ 4 w 31"/>
                  <a:gd name="T31" fmla="*/ 36 h 36"/>
                  <a:gd name="T32" fmla="*/ 4 w 31"/>
                  <a:gd name="T33" fmla="*/ 36 h 36"/>
                  <a:gd name="T34" fmla="*/ 0 w 31"/>
                  <a:gd name="T35" fmla="*/ 36 h 36"/>
                  <a:gd name="T36" fmla="*/ 0 w 31"/>
                  <a:gd name="T37" fmla="*/ 36 h 36"/>
                  <a:gd name="T38" fmla="*/ 0 w 31"/>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6">
                    <a:moveTo>
                      <a:pt x="0" y="0"/>
                    </a:moveTo>
                    <a:lnTo>
                      <a:pt x="31" y="2"/>
                    </a:lnTo>
                    <a:lnTo>
                      <a:pt x="31" y="0"/>
                    </a:lnTo>
                    <a:lnTo>
                      <a:pt x="31" y="36"/>
                    </a:lnTo>
                    <a:lnTo>
                      <a:pt x="31" y="36"/>
                    </a:lnTo>
                    <a:lnTo>
                      <a:pt x="27" y="36"/>
                    </a:lnTo>
                    <a:lnTo>
                      <a:pt x="27" y="36"/>
                    </a:lnTo>
                    <a:lnTo>
                      <a:pt x="27" y="36"/>
                    </a:lnTo>
                    <a:lnTo>
                      <a:pt x="26" y="36"/>
                    </a:lnTo>
                    <a:lnTo>
                      <a:pt x="24" y="36"/>
                    </a:lnTo>
                    <a:lnTo>
                      <a:pt x="21" y="36"/>
                    </a:lnTo>
                    <a:lnTo>
                      <a:pt x="21" y="36"/>
                    </a:lnTo>
                    <a:lnTo>
                      <a:pt x="21" y="36"/>
                    </a:lnTo>
                    <a:lnTo>
                      <a:pt x="4" y="36"/>
                    </a:lnTo>
                    <a:lnTo>
                      <a:pt x="4" y="36"/>
                    </a:lnTo>
                    <a:lnTo>
                      <a:pt x="4" y="36"/>
                    </a:lnTo>
                    <a:lnTo>
                      <a:pt x="4" y="36"/>
                    </a:lnTo>
                    <a:lnTo>
                      <a:pt x="0" y="36"/>
                    </a:lnTo>
                    <a:lnTo>
                      <a:pt x="0" y="36"/>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67" name="Freeform 3432"/>
              <p:cNvSpPr>
                <a:spLocks/>
              </p:cNvSpPr>
              <p:nvPr/>
            </p:nvSpPr>
            <p:spPr bwMode="auto">
              <a:xfrm>
                <a:off x="3120" y="1672"/>
                <a:ext cx="41" cy="37"/>
              </a:xfrm>
              <a:custGeom>
                <a:avLst/>
                <a:gdLst>
                  <a:gd name="T0" fmla="*/ 39 w 41"/>
                  <a:gd name="T1" fmla="*/ 37 h 37"/>
                  <a:gd name="T2" fmla="*/ 10 w 41"/>
                  <a:gd name="T3" fmla="*/ 35 h 37"/>
                  <a:gd name="T4" fmla="*/ 0 w 41"/>
                  <a:gd name="T5" fmla="*/ 35 h 37"/>
                  <a:gd name="T6" fmla="*/ 2 w 41"/>
                  <a:gd name="T7" fmla="*/ 0 h 37"/>
                  <a:gd name="T8" fmla="*/ 41 w 41"/>
                  <a:gd name="T9" fmla="*/ 1 h 37"/>
                  <a:gd name="T10" fmla="*/ 41 w 41"/>
                  <a:gd name="T11" fmla="*/ 3 h 37"/>
                  <a:gd name="T12" fmla="*/ 39 w 41"/>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41" h="37">
                    <a:moveTo>
                      <a:pt x="39" y="37"/>
                    </a:moveTo>
                    <a:lnTo>
                      <a:pt x="10" y="35"/>
                    </a:lnTo>
                    <a:lnTo>
                      <a:pt x="0" y="35"/>
                    </a:lnTo>
                    <a:lnTo>
                      <a:pt x="2" y="0"/>
                    </a:lnTo>
                    <a:lnTo>
                      <a:pt x="41" y="1"/>
                    </a:lnTo>
                    <a:lnTo>
                      <a:pt x="41" y="3"/>
                    </a:lnTo>
                    <a:lnTo>
                      <a:pt x="39"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8" name="Freeform 3433"/>
              <p:cNvSpPr>
                <a:spLocks/>
              </p:cNvSpPr>
              <p:nvPr/>
            </p:nvSpPr>
            <p:spPr bwMode="auto">
              <a:xfrm>
                <a:off x="3120" y="1672"/>
                <a:ext cx="41" cy="37"/>
              </a:xfrm>
              <a:custGeom>
                <a:avLst/>
                <a:gdLst>
                  <a:gd name="T0" fmla="*/ 39 w 41"/>
                  <a:gd name="T1" fmla="*/ 37 h 37"/>
                  <a:gd name="T2" fmla="*/ 10 w 41"/>
                  <a:gd name="T3" fmla="*/ 35 h 37"/>
                  <a:gd name="T4" fmla="*/ 0 w 41"/>
                  <a:gd name="T5" fmla="*/ 35 h 37"/>
                  <a:gd name="T6" fmla="*/ 2 w 41"/>
                  <a:gd name="T7" fmla="*/ 0 h 37"/>
                  <a:gd name="T8" fmla="*/ 41 w 41"/>
                  <a:gd name="T9" fmla="*/ 1 h 37"/>
                  <a:gd name="T10" fmla="*/ 41 w 41"/>
                  <a:gd name="T11" fmla="*/ 3 h 37"/>
                  <a:gd name="T12" fmla="*/ 39 w 41"/>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41" h="37">
                    <a:moveTo>
                      <a:pt x="39" y="37"/>
                    </a:moveTo>
                    <a:lnTo>
                      <a:pt x="10" y="35"/>
                    </a:lnTo>
                    <a:lnTo>
                      <a:pt x="0" y="35"/>
                    </a:lnTo>
                    <a:lnTo>
                      <a:pt x="2" y="0"/>
                    </a:lnTo>
                    <a:lnTo>
                      <a:pt x="41" y="1"/>
                    </a:lnTo>
                    <a:lnTo>
                      <a:pt x="41" y="3"/>
                    </a:lnTo>
                    <a:lnTo>
                      <a:pt x="39"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69" name="Freeform 3434"/>
              <p:cNvSpPr>
                <a:spLocks/>
              </p:cNvSpPr>
              <p:nvPr/>
            </p:nvSpPr>
            <p:spPr bwMode="auto">
              <a:xfrm>
                <a:off x="3388" y="1662"/>
                <a:ext cx="35" cy="25"/>
              </a:xfrm>
              <a:custGeom>
                <a:avLst/>
                <a:gdLst>
                  <a:gd name="T0" fmla="*/ 32 w 35"/>
                  <a:gd name="T1" fmla="*/ 0 h 25"/>
                  <a:gd name="T2" fmla="*/ 32 w 35"/>
                  <a:gd name="T3" fmla="*/ 1 h 25"/>
                  <a:gd name="T4" fmla="*/ 34 w 35"/>
                  <a:gd name="T5" fmla="*/ 3 h 25"/>
                  <a:gd name="T6" fmla="*/ 34 w 35"/>
                  <a:gd name="T7" fmla="*/ 5 h 25"/>
                  <a:gd name="T8" fmla="*/ 32 w 35"/>
                  <a:gd name="T9" fmla="*/ 5 h 25"/>
                  <a:gd name="T10" fmla="*/ 30 w 35"/>
                  <a:gd name="T11" fmla="*/ 6 h 25"/>
                  <a:gd name="T12" fmla="*/ 30 w 35"/>
                  <a:gd name="T13" fmla="*/ 6 h 25"/>
                  <a:gd name="T14" fmla="*/ 30 w 35"/>
                  <a:gd name="T15" fmla="*/ 6 h 25"/>
                  <a:gd name="T16" fmla="*/ 32 w 35"/>
                  <a:gd name="T17" fmla="*/ 10 h 25"/>
                  <a:gd name="T18" fmla="*/ 32 w 35"/>
                  <a:gd name="T19" fmla="*/ 11 h 25"/>
                  <a:gd name="T20" fmla="*/ 34 w 35"/>
                  <a:gd name="T21" fmla="*/ 15 h 25"/>
                  <a:gd name="T22" fmla="*/ 35 w 35"/>
                  <a:gd name="T23" fmla="*/ 20 h 25"/>
                  <a:gd name="T24" fmla="*/ 35 w 35"/>
                  <a:gd name="T25" fmla="*/ 22 h 25"/>
                  <a:gd name="T26" fmla="*/ 34 w 35"/>
                  <a:gd name="T27" fmla="*/ 25 h 25"/>
                  <a:gd name="T28" fmla="*/ 17 w 35"/>
                  <a:gd name="T29" fmla="*/ 25 h 25"/>
                  <a:gd name="T30" fmla="*/ 17 w 35"/>
                  <a:gd name="T31" fmla="*/ 18 h 25"/>
                  <a:gd name="T32" fmla="*/ 0 w 35"/>
                  <a:gd name="T33" fmla="*/ 18 h 25"/>
                  <a:gd name="T34" fmla="*/ 0 w 35"/>
                  <a:gd name="T35" fmla="*/ 0 h 25"/>
                  <a:gd name="T36" fmla="*/ 7 w 35"/>
                  <a:gd name="T37" fmla="*/ 1 h 25"/>
                  <a:gd name="T38" fmla="*/ 7 w 35"/>
                  <a:gd name="T39" fmla="*/ 0 h 25"/>
                  <a:gd name="T40" fmla="*/ 32 w 35"/>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5">
                    <a:moveTo>
                      <a:pt x="32" y="0"/>
                    </a:moveTo>
                    <a:lnTo>
                      <a:pt x="32" y="1"/>
                    </a:lnTo>
                    <a:lnTo>
                      <a:pt x="34" y="3"/>
                    </a:lnTo>
                    <a:lnTo>
                      <a:pt x="34" y="5"/>
                    </a:lnTo>
                    <a:lnTo>
                      <a:pt x="32" y="5"/>
                    </a:lnTo>
                    <a:lnTo>
                      <a:pt x="30" y="6"/>
                    </a:lnTo>
                    <a:lnTo>
                      <a:pt x="30" y="6"/>
                    </a:lnTo>
                    <a:lnTo>
                      <a:pt x="30" y="6"/>
                    </a:lnTo>
                    <a:lnTo>
                      <a:pt x="32" y="10"/>
                    </a:lnTo>
                    <a:lnTo>
                      <a:pt x="32" y="11"/>
                    </a:lnTo>
                    <a:lnTo>
                      <a:pt x="34" y="15"/>
                    </a:lnTo>
                    <a:lnTo>
                      <a:pt x="35" y="20"/>
                    </a:lnTo>
                    <a:lnTo>
                      <a:pt x="35" y="22"/>
                    </a:lnTo>
                    <a:lnTo>
                      <a:pt x="34" y="25"/>
                    </a:lnTo>
                    <a:lnTo>
                      <a:pt x="17" y="25"/>
                    </a:lnTo>
                    <a:lnTo>
                      <a:pt x="17" y="18"/>
                    </a:lnTo>
                    <a:lnTo>
                      <a:pt x="0" y="18"/>
                    </a:lnTo>
                    <a:lnTo>
                      <a:pt x="0" y="0"/>
                    </a:lnTo>
                    <a:lnTo>
                      <a:pt x="7" y="1"/>
                    </a:lnTo>
                    <a:lnTo>
                      <a:pt x="7" y="0"/>
                    </a:lnTo>
                    <a:lnTo>
                      <a:pt x="3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0" name="Freeform 3435"/>
              <p:cNvSpPr>
                <a:spLocks/>
              </p:cNvSpPr>
              <p:nvPr/>
            </p:nvSpPr>
            <p:spPr bwMode="auto">
              <a:xfrm>
                <a:off x="3388" y="1662"/>
                <a:ext cx="35" cy="25"/>
              </a:xfrm>
              <a:custGeom>
                <a:avLst/>
                <a:gdLst>
                  <a:gd name="T0" fmla="*/ 32 w 35"/>
                  <a:gd name="T1" fmla="*/ 0 h 25"/>
                  <a:gd name="T2" fmla="*/ 32 w 35"/>
                  <a:gd name="T3" fmla="*/ 1 h 25"/>
                  <a:gd name="T4" fmla="*/ 34 w 35"/>
                  <a:gd name="T5" fmla="*/ 3 h 25"/>
                  <a:gd name="T6" fmla="*/ 34 w 35"/>
                  <a:gd name="T7" fmla="*/ 5 h 25"/>
                  <a:gd name="T8" fmla="*/ 32 w 35"/>
                  <a:gd name="T9" fmla="*/ 5 h 25"/>
                  <a:gd name="T10" fmla="*/ 30 w 35"/>
                  <a:gd name="T11" fmla="*/ 6 h 25"/>
                  <a:gd name="T12" fmla="*/ 30 w 35"/>
                  <a:gd name="T13" fmla="*/ 6 h 25"/>
                  <a:gd name="T14" fmla="*/ 30 w 35"/>
                  <a:gd name="T15" fmla="*/ 6 h 25"/>
                  <a:gd name="T16" fmla="*/ 32 w 35"/>
                  <a:gd name="T17" fmla="*/ 10 h 25"/>
                  <a:gd name="T18" fmla="*/ 32 w 35"/>
                  <a:gd name="T19" fmla="*/ 11 h 25"/>
                  <a:gd name="T20" fmla="*/ 34 w 35"/>
                  <a:gd name="T21" fmla="*/ 15 h 25"/>
                  <a:gd name="T22" fmla="*/ 35 w 35"/>
                  <a:gd name="T23" fmla="*/ 20 h 25"/>
                  <a:gd name="T24" fmla="*/ 35 w 35"/>
                  <a:gd name="T25" fmla="*/ 22 h 25"/>
                  <a:gd name="T26" fmla="*/ 34 w 35"/>
                  <a:gd name="T27" fmla="*/ 25 h 25"/>
                  <a:gd name="T28" fmla="*/ 17 w 35"/>
                  <a:gd name="T29" fmla="*/ 25 h 25"/>
                  <a:gd name="T30" fmla="*/ 17 w 35"/>
                  <a:gd name="T31" fmla="*/ 18 h 25"/>
                  <a:gd name="T32" fmla="*/ 0 w 35"/>
                  <a:gd name="T33" fmla="*/ 18 h 25"/>
                  <a:gd name="T34" fmla="*/ 0 w 35"/>
                  <a:gd name="T35" fmla="*/ 0 h 25"/>
                  <a:gd name="T36" fmla="*/ 7 w 35"/>
                  <a:gd name="T37" fmla="*/ 1 h 25"/>
                  <a:gd name="T38" fmla="*/ 7 w 35"/>
                  <a:gd name="T39" fmla="*/ 0 h 25"/>
                  <a:gd name="T40" fmla="*/ 32 w 35"/>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5">
                    <a:moveTo>
                      <a:pt x="32" y="0"/>
                    </a:moveTo>
                    <a:lnTo>
                      <a:pt x="32" y="1"/>
                    </a:lnTo>
                    <a:lnTo>
                      <a:pt x="34" y="3"/>
                    </a:lnTo>
                    <a:lnTo>
                      <a:pt x="34" y="5"/>
                    </a:lnTo>
                    <a:lnTo>
                      <a:pt x="32" y="5"/>
                    </a:lnTo>
                    <a:lnTo>
                      <a:pt x="30" y="6"/>
                    </a:lnTo>
                    <a:lnTo>
                      <a:pt x="30" y="6"/>
                    </a:lnTo>
                    <a:lnTo>
                      <a:pt x="30" y="6"/>
                    </a:lnTo>
                    <a:lnTo>
                      <a:pt x="32" y="10"/>
                    </a:lnTo>
                    <a:lnTo>
                      <a:pt x="32" y="11"/>
                    </a:lnTo>
                    <a:lnTo>
                      <a:pt x="34" y="15"/>
                    </a:lnTo>
                    <a:lnTo>
                      <a:pt x="35" y="20"/>
                    </a:lnTo>
                    <a:lnTo>
                      <a:pt x="35" y="22"/>
                    </a:lnTo>
                    <a:lnTo>
                      <a:pt x="34" y="25"/>
                    </a:lnTo>
                    <a:lnTo>
                      <a:pt x="17" y="25"/>
                    </a:lnTo>
                    <a:lnTo>
                      <a:pt x="17" y="18"/>
                    </a:lnTo>
                    <a:lnTo>
                      <a:pt x="0" y="18"/>
                    </a:lnTo>
                    <a:lnTo>
                      <a:pt x="0" y="0"/>
                    </a:lnTo>
                    <a:lnTo>
                      <a:pt x="7" y="1"/>
                    </a:lnTo>
                    <a:lnTo>
                      <a:pt x="7"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71" name="Freeform 3436"/>
              <p:cNvSpPr>
                <a:spLocks/>
              </p:cNvSpPr>
              <p:nvPr/>
            </p:nvSpPr>
            <p:spPr bwMode="auto">
              <a:xfrm>
                <a:off x="3229" y="1712"/>
                <a:ext cx="30" cy="36"/>
              </a:xfrm>
              <a:custGeom>
                <a:avLst/>
                <a:gdLst>
                  <a:gd name="T0" fmla="*/ 30 w 30"/>
                  <a:gd name="T1" fmla="*/ 0 h 36"/>
                  <a:gd name="T2" fmla="*/ 30 w 30"/>
                  <a:gd name="T3" fmla="*/ 36 h 36"/>
                  <a:gd name="T4" fmla="*/ 0 w 30"/>
                  <a:gd name="T5" fmla="*/ 34 h 36"/>
                  <a:gd name="T6" fmla="*/ 0 w 30"/>
                  <a:gd name="T7" fmla="*/ 0 h 36"/>
                  <a:gd name="T8" fmla="*/ 30 w 30"/>
                  <a:gd name="T9" fmla="*/ 0 h 36"/>
                  <a:gd name="T10" fmla="*/ 30 w 30"/>
                  <a:gd name="T11" fmla="*/ 0 h 36"/>
                </a:gdLst>
                <a:ahLst/>
                <a:cxnLst>
                  <a:cxn ang="0">
                    <a:pos x="T0" y="T1"/>
                  </a:cxn>
                  <a:cxn ang="0">
                    <a:pos x="T2" y="T3"/>
                  </a:cxn>
                  <a:cxn ang="0">
                    <a:pos x="T4" y="T5"/>
                  </a:cxn>
                  <a:cxn ang="0">
                    <a:pos x="T6" y="T7"/>
                  </a:cxn>
                  <a:cxn ang="0">
                    <a:pos x="T8" y="T9"/>
                  </a:cxn>
                  <a:cxn ang="0">
                    <a:pos x="T10" y="T11"/>
                  </a:cxn>
                </a:cxnLst>
                <a:rect l="0" t="0" r="r" b="b"/>
                <a:pathLst>
                  <a:path w="30" h="36">
                    <a:moveTo>
                      <a:pt x="30" y="0"/>
                    </a:moveTo>
                    <a:lnTo>
                      <a:pt x="30" y="36"/>
                    </a:lnTo>
                    <a:lnTo>
                      <a:pt x="0" y="34"/>
                    </a:lnTo>
                    <a:lnTo>
                      <a:pt x="0" y="0"/>
                    </a:lnTo>
                    <a:lnTo>
                      <a:pt x="30" y="0"/>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2" name="Freeform 3437"/>
              <p:cNvSpPr>
                <a:spLocks/>
              </p:cNvSpPr>
              <p:nvPr/>
            </p:nvSpPr>
            <p:spPr bwMode="auto">
              <a:xfrm>
                <a:off x="3229" y="1712"/>
                <a:ext cx="30" cy="36"/>
              </a:xfrm>
              <a:custGeom>
                <a:avLst/>
                <a:gdLst>
                  <a:gd name="T0" fmla="*/ 30 w 30"/>
                  <a:gd name="T1" fmla="*/ 0 h 36"/>
                  <a:gd name="T2" fmla="*/ 30 w 30"/>
                  <a:gd name="T3" fmla="*/ 36 h 36"/>
                  <a:gd name="T4" fmla="*/ 0 w 30"/>
                  <a:gd name="T5" fmla="*/ 34 h 36"/>
                  <a:gd name="T6" fmla="*/ 0 w 30"/>
                  <a:gd name="T7" fmla="*/ 0 h 36"/>
                  <a:gd name="T8" fmla="*/ 30 w 30"/>
                  <a:gd name="T9" fmla="*/ 0 h 36"/>
                  <a:gd name="T10" fmla="*/ 30 w 30"/>
                  <a:gd name="T11" fmla="*/ 0 h 36"/>
                </a:gdLst>
                <a:ahLst/>
                <a:cxnLst>
                  <a:cxn ang="0">
                    <a:pos x="T0" y="T1"/>
                  </a:cxn>
                  <a:cxn ang="0">
                    <a:pos x="T2" y="T3"/>
                  </a:cxn>
                  <a:cxn ang="0">
                    <a:pos x="T4" y="T5"/>
                  </a:cxn>
                  <a:cxn ang="0">
                    <a:pos x="T6" y="T7"/>
                  </a:cxn>
                  <a:cxn ang="0">
                    <a:pos x="T8" y="T9"/>
                  </a:cxn>
                  <a:cxn ang="0">
                    <a:pos x="T10" y="T11"/>
                  </a:cxn>
                </a:cxnLst>
                <a:rect l="0" t="0" r="r" b="b"/>
                <a:pathLst>
                  <a:path w="30" h="36">
                    <a:moveTo>
                      <a:pt x="30" y="0"/>
                    </a:moveTo>
                    <a:lnTo>
                      <a:pt x="30" y="36"/>
                    </a:lnTo>
                    <a:lnTo>
                      <a:pt x="0" y="34"/>
                    </a:lnTo>
                    <a:lnTo>
                      <a:pt x="0" y="0"/>
                    </a:lnTo>
                    <a:lnTo>
                      <a:pt x="3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73" name="Freeform 3438"/>
              <p:cNvSpPr>
                <a:spLocks/>
              </p:cNvSpPr>
              <p:nvPr/>
            </p:nvSpPr>
            <p:spPr bwMode="auto">
              <a:xfrm>
                <a:off x="3413" y="1721"/>
                <a:ext cx="34" cy="29"/>
              </a:xfrm>
              <a:custGeom>
                <a:avLst/>
                <a:gdLst>
                  <a:gd name="T0" fmla="*/ 26 w 34"/>
                  <a:gd name="T1" fmla="*/ 17 h 29"/>
                  <a:gd name="T2" fmla="*/ 27 w 34"/>
                  <a:gd name="T3" fmla="*/ 17 h 29"/>
                  <a:gd name="T4" fmla="*/ 27 w 34"/>
                  <a:gd name="T5" fmla="*/ 17 h 29"/>
                  <a:gd name="T6" fmla="*/ 27 w 34"/>
                  <a:gd name="T7" fmla="*/ 15 h 29"/>
                  <a:gd name="T8" fmla="*/ 29 w 34"/>
                  <a:gd name="T9" fmla="*/ 15 h 29"/>
                  <a:gd name="T10" fmla="*/ 31 w 34"/>
                  <a:gd name="T11" fmla="*/ 17 h 29"/>
                  <a:gd name="T12" fmla="*/ 34 w 34"/>
                  <a:gd name="T13" fmla="*/ 25 h 29"/>
                  <a:gd name="T14" fmla="*/ 34 w 34"/>
                  <a:gd name="T15" fmla="*/ 29 h 29"/>
                  <a:gd name="T16" fmla="*/ 34 w 34"/>
                  <a:gd name="T17" fmla="*/ 29 h 29"/>
                  <a:gd name="T18" fmla="*/ 34 w 34"/>
                  <a:gd name="T19" fmla="*/ 29 h 29"/>
                  <a:gd name="T20" fmla="*/ 7 w 34"/>
                  <a:gd name="T21" fmla="*/ 29 h 29"/>
                  <a:gd name="T22" fmla="*/ 0 w 34"/>
                  <a:gd name="T23" fmla="*/ 15 h 29"/>
                  <a:gd name="T24" fmla="*/ 0 w 34"/>
                  <a:gd name="T25" fmla="*/ 0 h 29"/>
                  <a:gd name="T26" fmla="*/ 21 w 34"/>
                  <a:gd name="T27" fmla="*/ 0 h 29"/>
                  <a:gd name="T28" fmla="*/ 21 w 34"/>
                  <a:gd name="T29" fmla="*/ 0 h 29"/>
                  <a:gd name="T30" fmla="*/ 22 w 34"/>
                  <a:gd name="T31" fmla="*/ 2 h 29"/>
                  <a:gd name="T32" fmla="*/ 22 w 34"/>
                  <a:gd name="T33" fmla="*/ 3 h 29"/>
                  <a:gd name="T34" fmla="*/ 22 w 34"/>
                  <a:gd name="T35" fmla="*/ 3 h 29"/>
                  <a:gd name="T36" fmla="*/ 22 w 34"/>
                  <a:gd name="T37" fmla="*/ 5 h 29"/>
                  <a:gd name="T38" fmla="*/ 22 w 34"/>
                  <a:gd name="T39" fmla="*/ 7 h 29"/>
                  <a:gd name="T40" fmla="*/ 21 w 34"/>
                  <a:gd name="T41" fmla="*/ 7 h 29"/>
                  <a:gd name="T42" fmla="*/ 22 w 34"/>
                  <a:gd name="T43" fmla="*/ 15 h 29"/>
                  <a:gd name="T44" fmla="*/ 24 w 34"/>
                  <a:gd name="T45" fmla="*/ 15 h 29"/>
                  <a:gd name="T46" fmla="*/ 26 w 34"/>
                  <a:gd name="T47" fmla="*/ 17 h 29"/>
                  <a:gd name="T48" fmla="*/ 26 w 34"/>
                  <a:gd name="T4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29">
                    <a:moveTo>
                      <a:pt x="26" y="17"/>
                    </a:moveTo>
                    <a:lnTo>
                      <a:pt x="27" y="17"/>
                    </a:lnTo>
                    <a:lnTo>
                      <a:pt x="27" y="17"/>
                    </a:lnTo>
                    <a:lnTo>
                      <a:pt x="27" y="15"/>
                    </a:lnTo>
                    <a:lnTo>
                      <a:pt x="29" y="15"/>
                    </a:lnTo>
                    <a:lnTo>
                      <a:pt x="31" y="17"/>
                    </a:lnTo>
                    <a:lnTo>
                      <a:pt x="34" y="25"/>
                    </a:lnTo>
                    <a:lnTo>
                      <a:pt x="34" y="29"/>
                    </a:lnTo>
                    <a:lnTo>
                      <a:pt x="34" y="29"/>
                    </a:lnTo>
                    <a:lnTo>
                      <a:pt x="34" y="29"/>
                    </a:lnTo>
                    <a:lnTo>
                      <a:pt x="7" y="29"/>
                    </a:lnTo>
                    <a:lnTo>
                      <a:pt x="0" y="15"/>
                    </a:lnTo>
                    <a:lnTo>
                      <a:pt x="0" y="0"/>
                    </a:lnTo>
                    <a:lnTo>
                      <a:pt x="21" y="0"/>
                    </a:lnTo>
                    <a:lnTo>
                      <a:pt x="21" y="0"/>
                    </a:lnTo>
                    <a:lnTo>
                      <a:pt x="22" y="2"/>
                    </a:lnTo>
                    <a:lnTo>
                      <a:pt x="22" y="3"/>
                    </a:lnTo>
                    <a:lnTo>
                      <a:pt x="22" y="3"/>
                    </a:lnTo>
                    <a:lnTo>
                      <a:pt x="22" y="5"/>
                    </a:lnTo>
                    <a:lnTo>
                      <a:pt x="22" y="7"/>
                    </a:lnTo>
                    <a:lnTo>
                      <a:pt x="21" y="7"/>
                    </a:lnTo>
                    <a:lnTo>
                      <a:pt x="22" y="15"/>
                    </a:lnTo>
                    <a:lnTo>
                      <a:pt x="24" y="15"/>
                    </a:lnTo>
                    <a:lnTo>
                      <a:pt x="26" y="17"/>
                    </a:lnTo>
                    <a:lnTo>
                      <a:pt x="26"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4" name="Freeform 3439"/>
              <p:cNvSpPr>
                <a:spLocks/>
              </p:cNvSpPr>
              <p:nvPr/>
            </p:nvSpPr>
            <p:spPr bwMode="auto">
              <a:xfrm>
                <a:off x="3413" y="1721"/>
                <a:ext cx="34" cy="29"/>
              </a:xfrm>
              <a:custGeom>
                <a:avLst/>
                <a:gdLst>
                  <a:gd name="T0" fmla="*/ 26 w 34"/>
                  <a:gd name="T1" fmla="*/ 17 h 29"/>
                  <a:gd name="T2" fmla="*/ 27 w 34"/>
                  <a:gd name="T3" fmla="*/ 17 h 29"/>
                  <a:gd name="T4" fmla="*/ 27 w 34"/>
                  <a:gd name="T5" fmla="*/ 17 h 29"/>
                  <a:gd name="T6" fmla="*/ 27 w 34"/>
                  <a:gd name="T7" fmla="*/ 15 h 29"/>
                  <a:gd name="T8" fmla="*/ 29 w 34"/>
                  <a:gd name="T9" fmla="*/ 15 h 29"/>
                  <a:gd name="T10" fmla="*/ 31 w 34"/>
                  <a:gd name="T11" fmla="*/ 17 h 29"/>
                  <a:gd name="T12" fmla="*/ 34 w 34"/>
                  <a:gd name="T13" fmla="*/ 25 h 29"/>
                  <a:gd name="T14" fmla="*/ 34 w 34"/>
                  <a:gd name="T15" fmla="*/ 29 h 29"/>
                  <a:gd name="T16" fmla="*/ 34 w 34"/>
                  <a:gd name="T17" fmla="*/ 29 h 29"/>
                  <a:gd name="T18" fmla="*/ 34 w 34"/>
                  <a:gd name="T19" fmla="*/ 29 h 29"/>
                  <a:gd name="T20" fmla="*/ 7 w 34"/>
                  <a:gd name="T21" fmla="*/ 29 h 29"/>
                  <a:gd name="T22" fmla="*/ 0 w 34"/>
                  <a:gd name="T23" fmla="*/ 15 h 29"/>
                  <a:gd name="T24" fmla="*/ 0 w 34"/>
                  <a:gd name="T25" fmla="*/ 0 h 29"/>
                  <a:gd name="T26" fmla="*/ 21 w 34"/>
                  <a:gd name="T27" fmla="*/ 0 h 29"/>
                  <a:gd name="T28" fmla="*/ 21 w 34"/>
                  <a:gd name="T29" fmla="*/ 0 h 29"/>
                  <a:gd name="T30" fmla="*/ 22 w 34"/>
                  <a:gd name="T31" fmla="*/ 2 h 29"/>
                  <a:gd name="T32" fmla="*/ 22 w 34"/>
                  <a:gd name="T33" fmla="*/ 3 h 29"/>
                  <a:gd name="T34" fmla="*/ 22 w 34"/>
                  <a:gd name="T35" fmla="*/ 3 h 29"/>
                  <a:gd name="T36" fmla="*/ 22 w 34"/>
                  <a:gd name="T37" fmla="*/ 5 h 29"/>
                  <a:gd name="T38" fmla="*/ 22 w 34"/>
                  <a:gd name="T39" fmla="*/ 7 h 29"/>
                  <a:gd name="T40" fmla="*/ 21 w 34"/>
                  <a:gd name="T41" fmla="*/ 7 h 29"/>
                  <a:gd name="T42" fmla="*/ 22 w 34"/>
                  <a:gd name="T43" fmla="*/ 15 h 29"/>
                  <a:gd name="T44" fmla="*/ 24 w 34"/>
                  <a:gd name="T45" fmla="*/ 15 h 29"/>
                  <a:gd name="T46" fmla="*/ 26 w 34"/>
                  <a:gd name="T47" fmla="*/ 17 h 29"/>
                  <a:gd name="T48" fmla="*/ 26 w 34"/>
                  <a:gd name="T4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29">
                    <a:moveTo>
                      <a:pt x="26" y="17"/>
                    </a:moveTo>
                    <a:lnTo>
                      <a:pt x="27" y="17"/>
                    </a:lnTo>
                    <a:lnTo>
                      <a:pt x="27" y="17"/>
                    </a:lnTo>
                    <a:lnTo>
                      <a:pt x="27" y="15"/>
                    </a:lnTo>
                    <a:lnTo>
                      <a:pt x="29" y="15"/>
                    </a:lnTo>
                    <a:lnTo>
                      <a:pt x="31" y="17"/>
                    </a:lnTo>
                    <a:lnTo>
                      <a:pt x="34" y="25"/>
                    </a:lnTo>
                    <a:lnTo>
                      <a:pt x="34" y="29"/>
                    </a:lnTo>
                    <a:lnTo>
                      <a:pt x="34" y="29"/>
                    </a:lnTo>
                    <a:lnTo>
                      <a:pt x="34" y="29"/>
                    </a:lnTo>
                    <a:lnTo>
                      <a:pt x="7" y="29"/>
                    </a:lnTo>
                    <a:lnTo>
                      <a:pt x="0" y="15"/>
                    </a:lnTo>
                    <a:lnTo>
                      <a:pt x="0" y="0"/>
                    </a:lnTo>
                    <a:lnTo>
                      <a:pt x="21" y="0"/>
                    </a:lnTo>
                    <a:lnTo>
                      <a:pt x="21" y="0"/>
                    </a:lnTo>
                    <a:lnTo>
                      <a:pt x="22" y="2"/>
                    </a:lnTo>
                    <a:lnTo>
                      <a:pt x="22" y="3"/>
                    </a:lnTo>
                    <a:lnTo>
                      <a:pt x="22" y="3"/>
                    </a:lnTo>
                    <a:lnTo>
                      <a:pt x="22" y="5"/>
                    </a:lnTo>
                    <a:lnTo>
                      <a:pt x="22" y="7"/>
                    </a:lnTo>
                    <a:lnTo>
                      <a:pt x="21" y="7"/>
                    </a:lnTo>
                    <a:lnTo>
                      <a:pt x="22" y="15"/>
                    </a:lnTo>
                    <a:lnTo>
                      <a:pt x="24" y="15"/>
                    </a:lnTo>
                    <a:lnTo>
                      <a:pt x="26" y="17"/>
                    </a:lnTo>
                    <a:lnTo>
                      <a:pt x="26"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75" name="Freeform 3440"/>
              <p:cNvSpPr>
                <a:spLocks/>
              </p:cNvSpPr>
              <p:nvPr/>
            </p:nvSpPr>
            <p:spPr bwMode="auto">
              <a:xfrm>
                <a:off x="3352" y="1653"/>
                <a:ext cx="36" cy="27"/>
              </a:xfrm>
              <a:custGeom>
                <a:avLst/>
                <a:gdLst>
                  <a:gd name="T0" fmla="*/ 36 w 36"/>
                  <a:gd name="T1" fmla="*/ 9 h 27"/>
                  <a:gd name="T2" fmla="*/ 36 w 36"/>
                  <a:gd name="T3" fmla="*/ 27 h 27"/>
                  <a:gd name="T4" fmla="*/ 22 w 36"/>
                  <a:gd name="T5" fmla="*/ 27 h 27"/>
                  <a:gd name="T6" fmla="*/ 0 w 36"/>
                  <a:gd name="T7" fmla="*/ 27 h 27"/>
                  <a:gd name="T8" fmla="*/ 0 w 36"/>
                  <a:gd name="T9" fmla="*/ 0 h 27"/>
                  <a:gd name="T10" fmla="*/ 9 w 36"/>
                  <a:gd name="T11" fmla="*/ 0 h 27"/>
                  <a:gd name="T12" fmla="*/ 24 w 36"/>
                  <a:gd name="T13" fmla="*/ 0 h 27"/>
                  <a:gd name="T14" fmla="*/ 24 w 36"/>
                  <a:gd name="T15" fmla="*/ 9 h 27"/>
                  <a:gd name="T16" fmla="*/ 36 w 36"/>
                  <a:gd name="T1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27">
                    <a:moveTo>
                      <a:pt x="36" y="9"/>
                    </a:moveTo>
                    <a:lnTo>
                      <a:pt x="36" y="27"/>
                    </a:lnTo>
                    <a:lnTo>
                      <a:pt x="22" y="27"/>
                    </a:lnTo>
                    <a:lnTo>
                      <a:pt x="0" y="27"/>
                    </a:lnTo>
                    <a:lnTo>
                      <a:pt x="0" y="0"/>
                    </a:lnTo>
                    <a:lnTo>
                      <a:pt x="9" y="0"/>
                    </a:lnTo>
                    <a:lnTo>
                      <a:pt x="24" y="0"/>
                    </a:lnTo>
                    <a:lnTo>
                      <a:pt x="24" y="9"/>
                    </a:lnTo>
                    <a:lnTo>
                      <a:pt x="36"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6" name="Freeform 3441"/>
              <p:cNvSpPr>
                <a:spLocks/>
              </p:cNvSpPr>
              <p:nvPr/>
            </p:nvSpPr>
            <p:spPr bwMode="auto">
              <a:xfrm>
                <a:off x="3352" y="1653"/>
                <a:ext cx="36" cy="27"/>
              </a:xfrm>
              <a:custGeom>
                <a:avLst/>
                <a:gdLst>
                  <a:gd name="T0" fmla="*/ 36 w 36"/>
                  <a:gd name="T1" fmla="*/ 9 h 27"/>
                  <a:gd name="T2" fmla="*/ 36 w 36"/>
                  <a:gd name="T3" fmla="*/ 27 h 27"/>
                  <a:gd name="T4" fmla="*/ 22 w 36"/>
                  <a:gd name="T5" fmla="*/ 27 h 27"/>
                  <a:gd name="T6" fmla="*/ 0 w 36"/>
                  <a:gd name="T7" fmla="*/ 27 h 27"/>
                  <a:gd name="T8" fmla="*/ 0 w 36"/>
                  <a:gd name="T9" fmla="*/ 0 h 27"/>
                  <a:gd name="T10" fmla="*/ 9 w 36"/>
                  <a:gd name="T11" fmla="*/ 0 h 27"/>
                  <a:gd name="T12" fmla="*/ 24 w 36"/>
                  <a:gd name="T13" fmla="*/ 0 h 27"/>
                  <a:gd name="T14" fmla="*/ 24 w 36"/>
                  <a:gd name="T15" fmla="*/ 9 h 27"/>
                  <a:gd name="T16" fmla="*/ 36 w 36"/>
                  <a:gd name="T1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27">
                    <a:moveTo>
                      <a:pt x="36" y="9"/>
                    </a:moveTo>
                    <a:lnTo>
                      <a:pt x="36" y="27"/>
                    </a:lnTo>
                    <a:lnTo>
                      <a:pt x="22" y="27"/>
                    </a:lnTo>
                    <a:lnTo>
                      <a:pt x="0" y="27"/>
                    </a:lnTo>
                    <a:lnTo>
                      <a:pt x="0" y="0"/>
                    </a:lnTo>
                    <a:lnTo>
                      <a:pt x="9" y="0"/>
                    </a:lnTo>
                    <a:lnTo>
                      <a:pt x="24" y="0"/>
                    </a:lnTo>
                    <a:lnTo>
                      <a:pt x="24" y="9"/>
                    </a:lnTo>
                    <a:lnTo>
                      <a:pt x="36"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77" name="Freeform 3442"/>
              <p:cNvSpPr>
                <a:spLocks/>
              </p:cNvSpPr>
              <p:nvPr/>
            </p:nvSpPr>
            <p:spPr bwMode="auto">
              <a:xfrm>
                <a:off x="3256" y="1851"/>
                <a:ext cx="32" cy="36"/>
              </a:xfrm>
              <a:custGeom>
                <a:avLst/>
                <a:gdLst>
                  <a:gd name="T0" fmla="*/ 1 w 32"/>
                  <a:gd name="T1" fmla="*/ 0 h 36"/>
                  <a:gd name="T2" fmla="*/ 32 w 32"/>
                  <a:gd name="T3" fmla="*/ 2 h 36"/>
                  <a:gd name="T4" fmla="*/ 32 w 32"/>
                  <a:gd name="T5" fmla="*/ 2 h 36"/>
                  <a:gd name="T6" fmla="*/ 32 w 32"/>
                  <a:gd name="T7" fmla="*/ 36 h 36"/>
                  <a:gd name="T8" fmla="*/ 32 w 32"/>
                  <a:gd name="T9" fmla="*/ 36 h 36"/>
                  <a:gd name="T10" fmla="*/ 17 w 32"/>
                  <a:gd name="T11" fmla="*/ 36 h 36"/>
                  <a:gd name="T12" fmla="*/ 15 w 32"/>
                  <a:gd name="T13" fmla="*/ 36 h 36"/>
                  <a:gd name="T14" fmla="*/ 15 w 32"/>
                  <a:gd name="T15" fmla="*/ 36 h 36"/>
                  <a:gd name="T16" fmla="*/ 13 w 32"/>
                  <a:gd name="T17" fmla="*/ 36 h 36"/>
                  <a:gd name="T18" fmla="*/ 12 w 32"/>
                  <a:gd name="T19" fmla="*/ 36 h 36"/>
                  <a:gd name="T20" fmla="*/ 10 w 32"/>
                  <a:gd name="T21" fmla="*/ 36 h 36"/>
                  <a:gd name="T22" fmla="*/ 10 w 32"/>
                  <a:gd name="T23" fmla="*/ 36 h 36"/>
                  <a:gd name="T24" fmla="*/ 8 w 32"/>
                  <a:gd name="T25" fmla="*/ 36 h 36"/>
                  <a:gd name="T26" fmla="*/ 6 w 32"/>
                  <a:gd name="T27" fmla="*/ 36 h 36"/>
                  <a:gd name="T28" fmla="*/ 5 w 32"/>
                  <a:gd name="T29" fmla="*/ 36 h 36"/>
                  <a:gd name="T30" fmla="*/ 5 w 32"/>
                  <a:gd name="T31" fmla="*/ 36 h 36"/>
                  <a:gd name="T32" fmla="*/ 5 w 32"/>
                  <a:gd name="T33" fmla="*/ 36 h 36"/>
                  <a:gd name="T34" fmla="*/ 3 w 32"/>
                  <a:gd name="T35" fmla="*/ 36 h 36"/>
                  <a:gd name="T36" fmla="*/ 3 w 32"/>
                  <a:gd name="T37" fmla="*/ 36 h 36"/>
                  <a:gd name="T38" fmla="*/ 3 w 32"/>
                  <a:gd name="T39" fmla="*/ 36 h 36"/>
                  <a:gd name="T40" fmla="*/ 3 w 32"/>
                  <a:gd name="T41" fmla="*/ 36 h 36"/>
                  <a:gd name="T42" fmla="*/ 1 w 32"/>
                  <a:gd name="T43" fmla="*/ 36 h 36"/>
                  <a:gd name="T44" fmla="*/ 0 w 32"/>
                  <a:gd name="T45" fmla="*/ 36 h 36"/>
                  <a:gd name="T46" fmla="*/ 0 w 32"/>
                  <a:gd name="T47" fmla="*/ 36 h 36"/>
                  <a:gd name="T48" fmla="*/ 1 w 32"/>
                  <a:gd name="T49" fmla="*/ 0 h 36"/>
                  <a:gd name="T50" fmla="*/ 1 w 32"/>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6">
                    <a:moveTo>
                      <a:pt x="1" y="0"/>
                    </a:moveTo>
                    <a:lnTo>
                      <a:pt x="32" y="2"/>
                    </a:lnTo>
                    <a:lnTo>
                      <a:pt x="32" y="2"/>
                    </a:lnTo>
                    <a:lnTo>
                      <a:pt x="32" y="36"/>
                    </a:lnTo>
                    <a:lnTo>
                      <a:pt x="32" y="36"/>
                    </a:lnTo>
                    <a:lnTo>
                      <a:pt x="17" y="36"/>
                    </a:lnTo>
                    <a:lnTo>
                      <a:pt x="15" y="36"/>
                    </a:lnTo>
                    <a:lnTo>
                      <a:pt x="15" y="36"/>
                    </a:lnTo>
                    <a:lnTo>
                      <a:pt x="13" y="36"/>
                    </a:lnTo>
                    <a:lnTo>
                      <a:pt x="12" y="36"/>
                    </a:lnTo>
                    <a:lnTo>
                      <a:pt x="10" y="36"/>
                    </a:lnTo>
                    <a:lnTo>
                      <a:pt x="10" y="36"/>
                    </a:lnTo>
                    <a:lnTo>
                      <a:pt x="8" y="36"/>
                    </a:lnTo>
                    <a:lnTo>
                      <a:pt x="6" y="36"/>
                    </a:lnTo>
                    <a:lnTo>
                      <a:pt x="5" y="36"/>
                    </a:lnTo>
                    <a:lnTo>
                      <a:pt x="5" y="36"/>
                    </a:lnTo>
                    <a:lnTo>
                      <a:pt x="5" y="36"/>
                    </a:lnTo>
                    <a:lnTo>
                      <a:pt x="3" y="36"/>
                    </a:lnTo>
                    <a:lnTo>
                      <a:pt x="3" y="36"/>
                    </a:lnTo>
                    <a:lnTo>
                      <a:pt x="3" y="36"/>
                    </a:lnTo>
                    <a:lnTo>
                      <a:pt x="3" y="36"/>
                    </a:lnTo>
                    <a:lnTo>
                      <a:pt x="1" y="36"/>
                    </a:lnTo>
                    <a:lnTo>
                      <a:pt x="0" y="36"/>
                    </a:lnTo>
                    <a:lnTo>
                      <a:pt x="0" y="36"/>
                    </a:lnTo>
                    <a:lnTo>
                      <a:pt x="1" y="0"/>
                    </a:lnTo>
                    <a:lnTo>
                      <a:pt x="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8" name="Freeform 3443"/>
              <p:cNvSpPr>
                <a:spLocks/>
              </p:cNvSpPr>
              <p:nvPr/>
            </p:nvSpPr>
            <p:spPr bwMode="auto">
              <a:xfrm>
                <a:off x="3256" y="1851"/>
                <a:ext cx="32" cy="36"/>
              </a:xfrm>
              <a:custGeom>
                <a:avLst/>
                <a:gdLst>
                  <a:gd name="T0" fmla="*/ 1 w 32"/>
                  <a:gd name="T1" fmla="*/ 0 h 36"/>
                  <a:gd name="T2" fmla="*/ 32 w 32"/>
                  <a:gd name="T3" fmla="*/ 2 h 36"/>
                  <a:gd name="T4" fmla="*/ 32 w 32"/>
                  <a:gd name="T5" fmla="*/ 2 h 36"/>
                  <a:gd name="T6" fmla="*/ 32 w 32"/>
                  <a:gd name="T7" fmla="*/ 36 h 36"/>
                  <a:gd name="T8" fmla="*/ 32 w 32"/>
                  <a:gd name="T9" fmla="*/ 36 h 36"/>
                  <a:gd name="T10" fmla="*/ 17 w 32"/>
                  <a:gd name="T11" fmla="*/ 36 h 36"/>
                  <a:gd name="T12" fmla="*/ 15 w 32"/>
                  <a:gd name="T13" fmla="*/ 36 h 36"/>
                  <a:gd name="T14" fmla="*/ 15 w 32"/>
                  <a:gd name="T15" fmla="*/ 36 h 36"/>
                  <a:gd name="T16" fmla="*/ 13 w 32"/>
                  <a:gd name="T17" fmla="*/ 36 h 36"/>
                  <a:gd name="T18" fmla="*/ 12 w 32"/>
                  <a:gd name="T19" fmla="*/ 36 h 36"/>
                  <a:gd name="T20" fmla="*/ 10 w 32"/>
                  <a:gd name="T21" fmla="*/ 36 h 36"/>
                  <a:gd name="T22" fmla="*/ 10 w 32"/>
                  <a:gd name="T23" fmla="*/ 36 h 36"/>
                  <a:gd name="T24" fmla="*/ 8 w 32"/>
                  <a:gd name="T25" fmla="*/ 36 h 36"/>
                  <a:gd name="T26" fmla="*/ 6 w 32"/>
                  <a:gd name="T27" fmla="*/ 36 h 36"/>
                  <a:gd name="T28" fmla="*/ 5 w 32"/>
                  <a:gd name="T29" fmla="*/ 36 h 36"/>
                  <a:gd name="T30" fmla="*/ 5 w 32"/>
                  <a:gd name="T31" fmla="*/ 36 h 36"/>
                  <a:gd name="T32" fmla="*/ 5 w 32"/>
                  <a:gd name="T33" fmla="*/ 36 h 36"/>
                  <a:gd name="T34" fmla="*/ 3 w 32"/>
                  <a:gd name="T35" fmla="*/ 36 h 36"/>
                  <a:gd name="T36" fmla="*/ 3 w 32"/>
                  <a:gd name="T37" fmla="*/ 36 h 36"/>
                  <a:gd name="T38" fmla="*/ 3 w 32"/>
                  <a:gd name="T39" fmla="*/ 36 h 36"/>
                  <a:gd name="T40" fmla="*/ 3 w 32"/>
                  <a:gd name="T41" fmla="*/ 36 h 36"/>
                  <a:gd name="T42" fmla="*/ 1 w 32"/>
                  <a:gd name="T43" fmla="*/ 36 h 36"/>
                  <a:gd name="T44" fmla="*/ 0 w 32"/>
                  <a:gd name="T45" fmla="*/ 36 h 36"/>
                  <a:gd name="T46" fmla="*/ 0 w 32"/>
                  <a:gd name="T47" fmla="*/ 36 h 36"/>
                  <a:gd name="T48" fmla="*/ 1 w 32"/>
                  <a:gd name="T49" fmla="*/ 0 h 36"/>
                  <a:gd name="T50" fmla="*/ 1 w 32"/>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6">
                    <a:moveTo>
                      <a:pt x="1" y="0"/>
                    </a:moveTo>
                    <a:lnTo>
                      <a:pt x="32" y="2"/>
                    </a:lnTo>
                    <a:lnTo>
                      <a:pt x="32" y="2"/>
                    </a:lnTo>
                    <a:lnTo>
                      <a:pt x="32" y="36"/>
                    </a:lnTo>
                    <a:lnTo>
                      <a:pt x="32" y="36"/>
                    </a:lnTo>
                    <a:lnTo>
                      <a:pt x="17" y="36"/>
                    </a:lnTo>
                    <a:lnTo>
                      <a:pt x="15" y="36"/>
                    </a:lnTo>
                    <a:lnTo>
                      <a:pt x="15" y="36"/>
                    </a:lnTo>
                    <a:lnTo>
                      <a:pt x="13" y="36"/>
                    </a:lnTo>
                    <a:lnTo>
                      <a:pt x="12" y="36"/>
                    </a:lnTo>
                    <a:lnTo>
                      <a:pt x="10" y="36"/>
                    </a:lnTo>
                    <a:lnTo>
                      <a:pt x="10" y="36"/>
                    </a:lnTo>
                    <a:lnTo>
                      <a:pt x="8" y="36"/>
                    </a:lnTo>
                    <a:lnTo>
                      <a:pt x="6" y="36"/>
                    </a:lnTo>
                    <a:lnTo>
                      <a:pt x="5" y="36"/>
                    </a:lnTo>
                    <a:lnTo>
                      <a:pt x="5" y="36"/>
                    </a:lnTo>
                    <a:lnTo>
                      <a:pt x="5" y="36"/>
                    </a:lnTo>
                    <a:lnTo>
                      <a:pt x="3" y="36"/>
                    </a:lnTo>
                    <a:lnTo>
                      <a:pt x="3" y="36"/>
                    </a:lnTo>
                    <a:lnTo>
                      <a:pt x="3" y="36"/>
                    </a:lnTo>
                    <a:lnTo>
                      <a:pt x="3" y="36"/>
                    </a:lnTo>
                    <a:lnTo>
                      <a:pt x="1" y="36"/>
                    </a:lnTo>
                    <a:lnTo>
                      <a:pt x="0" y="36"/>
                    </a:lnTo>
                    <a:lnTo>
                      <a:pt x="0" y="36"/>
                    </a:lnTo>
                    <a:lnTo>
                      <a:pt x="1" y="0"/>
                    </a:lnTo>
                    <a:lnTo>
                      <a:pt x="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79" name="Freeform 3444"/>
              <p:cNvSpPr>
                <a:spLocks/>
              </p:cNvSpPr>
              <p:nvPr/>
            </p:nvSpPr>
            <p:spPr bwMode="auto">
              <a:xfrm>
                <a:off x="3259" y="1677"/>
                <a:ext cx="32" cy="37"/>
              </a:xfrm>
              <a:custGeom>
                <a:avLst/>
                <a:gdLst>
                  <a:gd name="T0" fmla="*/ 31 w 32"/>
                  <a:gd name="T1" fmla="*/ 37 h 37"/>
                  <a:gd name="T2" fmla="*/ 0 w 32"/>
                  <a:gd name="T3" fmla="*/ 35 h 37"/>
                  <a:gd name="T4" fmla="*/ 0 w 32"/>
                  <a:gd name="T5" fmla="*/ 35 h 37"/>
                  <a:gd name="T6" fmla="*/ 2 w 32"/>
                  <a:gd name="T7" fmla="*/ 0 h 37"/>
                  <a:gd name="T8" fmla="*/ 31 w 32"/>
                  <a:gd name="T9" fmla="*/ 1 h 37"/>
                  <a:gd name="T10" fmla="*/ 32 w 32"/>
                  <a:gd name="T11" fmla="*/ 1 h 37"/>
                  <a:gd name="T12" fmla="*/ 31 w 32"/>
                  <a:gd name="T13" fmla="*/ 18 h 37"/>
                  <a:gd name="T14" fmla="*/ 31 w 32"/>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7">
                    <a:moveTo>
                      <a:pt x="31" y="37"/>
                    </a:moveTo>
                    <a:lnTo>
                      <a:pt x="0" y="35"/>
                    </a:lnTo>
                    <a:lnTo>
                      <a:pt x="0" y="35"/>
                    </a:lnTo>
                    <a:lnTo>
                      <a:pt x="2" y="0"/>
                    </a:lnTo>
                    <a:lnTo>
                      <a:pt x="31" y="1"/>
                    </a:lnTo>
                    <a:lnTo>
                      <a:pt x="32" y="1"/>
                    </a:lnTo>
                    <a:lnTo>
                      <a:pt x="31" y="18"/>
                    </a:lnTo>
                    <a:lnTo>
                      <a:pt x="31"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0" name="Freeform 3445"/>
              <p:cNvSpPr>
                <a:spLocks/>
              </p:cNvSpPr>
              <p:nvPr/>
            </p:nvSpPr>
            <p:spPr bwMode="auto">
              <a:xfrm>
                <a:off x="3259" y="1677"/>
                <a:ext cx="32" cy="37"/>
              </a:xfrm>
              <a:custGeom>
                <a:avLst/>
                <a:gdLst>
                  <a:gd name="T0" fmla="*/ 31 w 32"/>
                  <a:gd name="T1" fmla="*/ 37 h 37"/>
                  <a:gd name="T2" fmla="*/ 0 w 32"/>
                  <a:gd name="T3" fmla="*/ 35 h 37"/>
                  <a:gd name="T4" fmla="*/ 0 w 32"/>
                  <a:gd name="T5" fmla="*/ 35 h 37"/>
                  <a:gd name="T6" fmla="*/ 2 w 32"/>
                  <a:gd name="T7" fmla="*/ 0 h 37"/>
                  <a:gd name="T8" fmla="*/ 31 w 32"/>
                  <a:gd name="T9" fmla="*/ 1 h 37"/>
                  <a:gd name="T10" fmla="*/ 32 w 32"/>
                  <a:gd name="T11" fmla="*/ 1 h 37"/>
                  <a:gd name="T12" fmla="*/ 31 w 32"/>
                  <a:gd name="T13" fmla="*/ 18 h 37"/>
                  <a:gd name="T14" fmla="*/ 31 w 32"/>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7">
                    <a:moveTo>
                      <a:pt x="31" y="37"/>
                    </a:moveTo>
                    <a:lnTo>
                      <a:pt x="0" y="35"/>
                    </a:lnTo>
                    <a:lnTo>
                      <a:pt x="0" y="35"/>
                    </a:lnTo>
                    <a:lnTo>
                      <a:pt x="2" y="0"/>
                    </a:lnTo>
                    <a:lnTo>
                      <a:pt x="31" y="1"/>
                    </a:lnTo>
                    <a:lnTo>
                      <a:pt x="32" y="1"/>
                    </a:lnTo>
                    <a:lnTo>
                      <a:pt x="31" y="18"/>
                    </a:lnTo>
                    <a:lnTo>
                      <a:pt x="31"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81" name="Freeform 3446"/>
              <p:cNvSpPr>
                <a:spLocks/>
              </p:cNvSpPr>
              <p:nvPr/>
            </p:nvSpPr>
            <p:spPr bwMode="auto">
              <a:xfrm>
                <a:off x="3318" y="1784"/>
                <a:ext cx="33" cy="35"/>
              </a:xfrm>
              <a:custGeom>
                <a:avLst/>
                <a:gdLst>
                  <a:gd name="T0" fmla="*/ 33 w 33"/>
                  <a:gd name="T1" fmla="*/ 35 h 35"/>
                  <a:gd name="T2" fmla="*/ 0 w 33"/>
                  <a:gd name="T3" fmla="*/ 35 h 35"/>
                  <a:gd name="T4" fmla="*/ 0 w 33"/>
                  <a:gd name="T5" fmla="*/ 35 h 35"/>
                  <a:gd name="T6" fmla="*/ 2 w 33"/>
                  <a:gd name="T7" fmla="*/ 0 h 35"/>
                  <a:gd name="T8" fmla="*/ 33 w 33"/>
                  <a:gd name="T9" fmla="*/ 0 h 35"/>
                  <a:gd name="T10" fmla="*/ 33 w 33"/>
                  <a:gd name="T11" fmla="*/ 35 h 35"/>
                </a:gdLst>
                <a:ahLst/>
                <a:cxnLst>
                  <a:cxn ang="0">
                    <a:pos x="T0" y="T1"/>
                  </a:cxn>
                  <a:cxn ang="0">
                    <a:pos x="T2" y="T3"/>
                  </a:cxn>
                  <a:cxn ang="0">
                    <a:pos x="T4" y="T5"/>
                  </a:cxn>
                  <a:cxn ang="0">
                    <a:pos x="T6" y="T7"/>
                  </a:cxn>
                  <a:cxn ang="0">
                    <a:pos x="T8" y="T9"/>
                  </a:cxn>
                  <a:cxn ang="0">
                    <a:pos x="T10" y="T11"/>
                  </a:cxn>
                </a:cxnLst>
                <a:rect l="0" t="0" r="r" b="b"/>
                <a:pathLst>
                  <a:path w="33" h="35">
                    <a:moveTo>
                      <a:pt x="33" y="35"/>
                    </a:moveTo>
                    <a:lnTo>
                      <a:pt x="0" y="35"/>
                    </a:lnTo>
                    <a:lnTo>
                      <a:pt x="0" y="35"/>
                    </a:lnTo>
                    <a:lnTo>
                      <a:pt x="2" y="0"/>
                    </a:lnTo>
                    <a:lnTo>
                      <a:pt x="33" y="0"/>
                    </a:lnTo>
                    <a:lnTo>
                      <a:pt x="33"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2" name="Freeform 3447"/>
              <p:cNvSpPr>
                <a:spLocks/>
              </p:cNvSpPr>
              <p:nvPr/>
            </p:nvSpPr>
            <p:spPr bwMode="auto">
              <a:xfrm>
                <a:off x="3318" y="1784"/>
                <a:ext cx="33" cy="35"/>
              </a:xfrm>
              <a:custGeom>
                <a:avLst/>
                <a:gdLst>
                  <a:gd name="T0" fmla="*/ 33 w 33"/>
                  <a:gd name="T1" fmla="*/ 35 h 35"/>
                  <a:gd name="T2" fmla="*/ 0 w 33"/>
                  <a:gd name="T3" fmla="*/ 35 h 35"/>
                  <a:gd name="T4" fmla="*/ 0 w 33"/>
                  <a:gd name="T5" fmla="*/ 35 h 35"/>
                  <a:gd name="T6" fmla="*/ 2 w 33"/>
                  <a:gd name="T7" fmla="*/ 0 h 35"/>
                  <a:gd name="T8" fmla="*/ 33 w 33"/>
                  <a:gd name="T9" fmla="*/ 0 h 35"/>
                  <a:gd name="T10" fmla="*/ 33 w 33"/>
                  <a:gd name="T11" fmla="*/ 35 h 35"/>
                </a:gdLst>
                <a:ahLst/>
                <a:cxnLst>
                  <a:cxn ang="0">
                    <a:pos x="T0" y="T1"/>
                  </a:cxn>
                  <a:cxn ang="0">
                    <a:pos x="T2" y="T3"/>
                  </a:cxn>
                  <a:cxn ang="0">
                    <a:pos x="T4" y="T5"/>
                  </a:cxn>
                  <a:cxn ang="0">
                    <a:pos x="T6" y="T7"/>
                  </a:cxn>
                  <a:cxn ang="0">
                    <a:pos x="T8" y="T9"/>
                  </a:cxn>
                  <a:cxn ang="0">
                    <a:pos x="T10" y="T11"/>
                  </a:cxn>
                </a:cxnLst>
                <a:rect l="0" t="0" r="r" b="b"/>
                <a:pathLst>
                  <a:path w="33" h="35">
                    <a:moveTo>
                      <a:pt x="33" y="35"/>
                    </a:moveTo>
                    <a:lnTo>
                      <a:pt x="0" y="35"/>
                    </a:lnTo>
                    <a:lnTo>
                      <a:pt x="0" y="35"/>
                    </a:lnTo>
                    <a:lnTo>
                      <a:pt x="2" y="0"/>
                    </a:lnTo>
                    <a:lnTo>
                      <a:pt x="33" y="0"/>
                    </a:lnTo>
                    <a:lnTo>
                      <a:pt x="33"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83" name="Freeform 3448"/>
              <p:cNvSpPr>
                <a:spLocks/>
              </p:cNvSpPr>
              <p:nvPr/>
            </p:nvSpPr>
            <p:spPr bwMode="auto">
              <a:xfrm>
                <a:off x="1865" y="1697"/>
                <a:ext cx="124" cy="112"/>
              </a:xfrm>
              <a:custGeom>
                <a:avLst/>
                <a:gdLst>
                  <a:gd name="T0" fmla="*/ 107 w 124"/>
                  <a:gd name="T1" fmla="*/ 24 h 112"/>
                  <a:gd name="T2" fmla="*/ 120 w 124"/>
                  <a:gd name="T3" fmla="*/ 26 h 112"/>
                  <a:gd name="T4" fmla="*/ 124 w 124"/>
                  <a:gd name="T5" fmla="*/ 39 h 112"/>
                  <a:gd name="T6" fmla="*/ 117 w 124"/>
                  <a:gd name="T7" fmla="*/ 51 h 112"/>
                  <a:gd name="T8" fmla="*/ 117 w 124"/>
                  <a:gd name="T9" fmla="*/ 65 h 112"/>
                  <a:gd name="T10" fmla="*/ 113 w 124"/>
                  <a:gd name="T11" fmla="*/ 71 h 112"/>
                  <a:gd name="T12" fmla="*/ 107 w 124"/>
                  <a:gd name="T13" fmla="*/ 73 h 112"/>
                  <a:gd name="T14" fmla="*/ 100 w 124"/>
                  <a:gd name="T15" fmla="*/ 76 h 112"/>
                  <a:gd name="T16" fmla="*/ 100 w 124"/>
                  <a:gd name="T17" fmla="*/ 81 h 112"/>
                  <a:gd name="T18" fmla="*/ 91 w 124"/>
                  <a:gd name="T19" fmla="*/ 85 h 112"/>
                  <a:gd name="T20" fmla="*/ 91 w 124"/>
                  <a:gd name="T21" fmla="*/ 97 h 112"/>
                  <a:gd name="T22" fmla="*/ 83 w 124"/>
                  <a:gd name="T23" fmla="*/ 105 h 112"/>
                  <a:gd name="T24" fmla="*/ 85 w 124"/>
                  <a:gd name="T25" fmla="*/ 110 h 112"/>
                  <a:gd name="T26" fmla="*/ 78 w 124"/>
                  <a:gd name="T27" fmla="*/ 112 h 112"/>
                  <a:gd name="T28" fmla="*/ 17 w 124"/>
                  <a:gd name="T29" fmla="*/ 97 h 112"/>
                  <a:gd name="T30" fmla="*/ 19 w 124"/>
                  <a:gd name="T31" fmla="*/ 93 h 112"/>
                  <a:gd name="T32" fmla="*/ 0 w 124"/>
                  <a:gd name="T33" fmla="*/ 61 h 112"/>
                  <a:gd name="T34" fmla="*/ 13 w 124"/>
                  <a:gd name="T35" fmla="*/ 27 h 112"/>
                  <a:gd name="T36" fmla="*/ 2 w 124"/>
                  <a:gd name="T37" fmla="*/ 36 h 112"/>
                  <a:gd name="T38" fmla="*/ 2 w 124"/>
                  <a:gd name="T39" fmla="*/ 34 h 112"/>
                  <a:gd name="T40" fmla="*/ 7 w 124"/>
                  <a:gd name="T41" fmla="*/ 20 h 112"/>
                  <a:gd name="T42" fmla="*/ 5 w 124"/>
                  <a:gd name="T43" fmla="*/ 19 h 112"/>
                  <a:gd name="T44" fmla="*/ 8 w 124"/>
                  <a:gd name="T45" fmla="*/ 0 h 112"/>
                  <a:gd name="T46" fmla="*/ 107 w 124"/>
                  <a:gd name="T47" fmla="*/ 24 h 112"/>
                  <a:gd name="T48" fmla="*/ 107 w 124"/>
                  <a:gd name="T49" fmla="*/ 24 h 112"/>
                  <a:gd name="T50" fmla="*/ 107 w 124"/>
                  <a:gd name="T51"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112">
                    <a:moveTo>
                      <a:pt x="107" y="24"/>
                    </a:moveTo>
                    <a:lnTo>
                      <a:pt x="120" y="26"/>
                    </a:lnTo>
                    <a:lnTo>
                      <a:pt x="124" y="39"/>
                    </a:lnTo>
                    <a:lnTo>
                      <a:pt x="117" y="51"/>
                    </a:lnTo>
                    <a:lnTo>
                      <a:pt x="117" y="65"/>
                    </a:lnTo>
                    <a:lnTo>
                      <a:pt x="113" y="71"/>
                    </a:lnTo>
                    <a:lnTo>
                      <a:pt x="107" y="73"/>
                    </a:lnTo>
                    <a:lnTo>
                      <a:pt x="100" y="76"/>
                    </a:lnTo>
                    <a:lnTo>
                      <a:pt x="100" y="81"/>
                    </a:lnTo>
                    <a:lnTo>
                      <a:pt x="91" y="85"/>
                    </a:lnTo>
                    <a:lnTo>
                      <a:pt x="91" y="97"/>
                    </a:lnTo>
                    <a:lnTo>
                      <a:pt x="83" y="105"/>
                    </a:lnTo>
                    <a:lnTo>
                      <a:pt x="85" y="110"/>
                    </a:lnTo>
                    <a:lnTo>
                      <a:pt x="78" y="112"/>
                    </a:lnTo>
                    <a:lnTo>
                      <a:pt x="17" y="97"/>
                    </a:lnTo>
                    <a:lnTo>
                      <a:pt x="19" y="93"/>
                    </a:lnTo>
                    <a:lnTo>
                      <a:pt x="0" y="61"/>
                    </a:lnTo>
                    <a:lnTo>
                      <a:pt x="13" y="27"/>
                    </a:lnTo>
                    <a:lnTo>
                      <a:pt x="2" y="36"/>
                    </a:lnTo>
                    <a:lnTo>
                      <a:pt x="2" y="34"/>
                    </a:lnTo>
                    <a:lnTo>
                      <a:pt x="7" y="20"/>
                    </a:lnTo>
                    <a:lnTo>
                      <a:pt x="5" y="19"/>
                    </a:lnTo>
                    <a:lnTo>
                      <a:pt x="8" y="0"/>
                    </a:lnTo>
                    <a:lnTo>
                      <a:pt x="107" y="24"/>
                    </a:lnTo>
                    <a:lnTo>
                      <a:pt x="107" y="24"/>
                    </a:lnTo>
                    <a:lnTo>
                      <a:pt x="107" y="2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4" name="Freeform 3449"/>
              <p:cNvSpPr>
                <a:spLocks/>
              </p:cNvSpPr>
              <p:nvPr/>
            </p:nvSpPr>
            <p:spPr bwMode="auto">
              <a:xfrm>
                <a:off x="1865" y="1697"/>
                <a:ext cx="124" cy="112"/>
              </a:xfrm>
              <a:custGeom>
                <a:avLst/>
                <a:gdLst>
                  <a:gd name="T0" fmla="*/ 107 w 124"/>
                  <a:gd name="T1" fmla="*/ 24 h 112"/>
                  <a:gd name="T2" fmla="*/ 120 w 124"/>
                  <a:gd name="T3" fmla="*/ 26 h 112"/>
                  <a:gd name="T4" fmla="*/ 124 w 124"/>
                  <a:gd name="T5" fmla="*/ 39 h 112"/>
                  <a:gd name="T6" fmla="*/ 117 w 124"/>
                  <a:gd name="T7" fmla="*/ 51 h 112"/>
                  <a:gd name="T8" fmla="*/ 117 w 124"/>
                  <a:gd name="T9" fmla="*/ 65 h 112"/>
                  <a:gd name="T10" fmla="*/ 113 w 124"/>
                  <a:gd name="T11" fmla="*/ 71 h 112"/>
                  <a:gd name="T12" fmla="*/ 107 w 124"/>
                  <a:gd name="T13" fmla="*/ 73 h 112"/>
                  <a:gd name="T14" fmla="*/ 100 w 124"/>
                  <a:gd name="T15" fmla="*/ 76 h 112"/>
                  <a:gd name="T16" fmla="*/ 100 w 124"/>
                  <a:gd name="T17" fmla="*/ 81 h 112"/>
                  <a:gd name="T18" fmla="*/ 91 w 124"/>
                  <a:gd name="T19" fmla="*/ 85 h 112"/>
                  <a:gd name="T20" fmla="*/ 91 w 124"/>
                  <a:gd name="T21" fmla="*/ 97 h 112"/>
                  <a:gd name="T22" fmla="*/ 83 w 124"/>
                  <a:gd name="T23" fmla="*/ 105 h 112"/>
                  <a:gd name="T24" fmla="*/ 85 w 124"/>
                  <a:gd name="T25" fmla="*/ 110 h 112"/>
                  <a:gd name="T26" fmla="*/ 78 w 124"/>
                  <a:gd name="T27" fmla="*/ 112 h 112"/>
                  <a:gd name="T28" fmla="*/ 17 w 124"/>
                  <a:gd name="T29" fmla="*/ 97 h 112"/>
                  <a:gd name="T30" fmla="*/ 19 w 124"/>
                  <a:gd name="T31" fmla="*/ 93 h 112"/>
                  <a:gd name="T32" fmla="*/ 0 w 124"/>
                  <a:gd name="T33" fmla="*/ 61 h 112"/>
                  <a:gd name="T34" fmla="*/ 13 w 124"/>
                  <a:gd name="T35" fmla="*/ 27 h 112"/>
                  <a:gd name="T36" fmla="*/ 2 w 124"/>
                  <a:gd name="T37" fmla="*/ 36 h 112"/>
                  <a:gd name="T38" fmla="*/ 2 w 124"/>
                  <a:gd name="T39" fmla="*/ 34 h 112"/>
                  <a:gd name="T40" fmla="*/ 7 w 124"/>
                  <a:gd name="T41" fmla="*/ 20 h 112"/>
                  <a:gd name="T42" fmla="*/ 5 w 124"/>
                  <a:gd name="T43" fmla="*/ 19 h 112"/>
                  <a:gd name="T44" fmla="*/ 8 w 124"/>
                  <a:gd name="T45" fmla="*/ 0 h 112"/>
                  <a:gd name="T46" fmla="*/ 107 w 124"/>
                  <a:gd name="T47" fmla="*/ 24 h 112"/>
                  <a:gd name="T48" fmla="*/ 107 w 124"/>
                  <a:gd name="T49" fmla="*/ 24 h 112"/>
                  <a:gd name="T50" fmla="*/ 107 w 124"/>
                  <a:gd name="T51"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112">
                    <a:moveTo>
                      <a:pt x="107" y="24"/>
                    </a:moveTo>
                    <a:lnTo>
                      <a:pt x="120" y="26"/>
                    </a:lnTo>
                    <a:lnTo>
                      <a:pt x="124" y="39"/>
                    </a:lnTo>
                    <a:lnTo>
                      <a:pt x="117" y="51"/>
                    </a:lnTo>
                    <a:lnTo>
                      <a:pt x="117" y="65"/>
                    </a:lnTo>
                    <a:lnTo>
                      <a:pt x="113" y="71"/>
                    </a:lnTo>
                    <a:lnTo>
                      <a:pt x="107" y="73"/>
                    </a:lnTo>
                    <a:lnTo>
                      <a:pt x="100" y="76"/>
                    </a:lnTo>
                    <a:lnTo>
                      <a:pt x="100" y="81"/>
                    </a:lnTo>
                    <a:lnTo>
                      <a:pt x="91" y="85"/>
                    </a:lnTo>
                    <a:lnTo>
                      <a:pt x="91" y="97"/>
                    </a:lnTo>
                    <a:lnTo>
                      <a:pt x="83" y="105"/>
                    </a:lnTo>
                    <a:lnTo>
                      <a:pt x="85" y="110"/>
                    </a:lnTo>
                    <a:lnTo>
                      <a:pt x="78" y="112"/>
                    </a:lnTo>
                    <a:lnTo>
                      <a:pt x="17" y="97"/>
                    </a:lnTo>
                    <a:lnTo>
                      <a:pt x="19" y="93"/>
                    </a:lnTo>
                    <a:lnTo>
                      <a:pt x="0" y="61"/>
                    </a:lnTo>
                    <a:lnTo>
                      <a:pt x="13" y="27"/>
                    </a:lnTo>
                    <a:lnTo>
                      <a:pt x="2" y="36"/>
                    </a:lnTo>
                    <a:lnTo>
                      <a:pt x="2" y="34"/>
                    </a:lnTo>
                    <a:lnTo>
                      <a:pt x="7" y="20"/>
                    </a:lnTo>
                    <a:lnTo>
                      <a:pt x="5" y="19"/>
                    </a:lnTo>
                    <a:lnTo>
                      <a:pt x="8" y="0"/>
                    </a:lnTo>
                    <a:lnTo>
                      <a:pt x="107" y="24"/>
                    </a:lnTo>
                    <a:lnTo>
                      <a:pt x="107" y="24"/>
                    </a:lnTo>
                    <a:lnTo>
                      <a:pt x="107"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85" name="Freeform 3450"/>
              <p:cNvSpPr>
                <a:spLocks/>
              </p:cNvSpPr>
              <p:nvPr/>
            </p:nvSpPr>
            <p:spPr bwMode="auto">
              <a:xfrm>
                <a:off x="2014" y="2056"/>
                <a:ext cx="144" cy="199"/>
              </a:xfrm>
              <a:custGeom>
                <a:avLst/>
                <a:gdLst>
                  <a:gd name="T0" fmla="*/ 125 w 144"/>
                  <a:gd name="T1" fmla="*/ 99 h 199"/>
                  <a:gd name="T2" fmla="*/ 124 w 144"/>
                  <a:gd name="T3" fmla="*/ 104 h 199"/>
                  <a:gd name="T4" fmla="*/ 122 w 144"/>
                  <a:gd name="T5" fmla="*/ 105 h 199"/>
                  <a:gd name="T6" fmla="*/ 115 w 144"/>
                  <a:gd name="T7" fmla="*/ 105 h 199"/>
                  <a:gd name="T8" fmla="*/ 115 w 144"/>
                  <a:gd name="T9" fmla="*/ 104 h 199"/>
                  <a:gd name="T10" fmla="*/ 112 w 144"/>
                  <a:gd name="T11" fmla="*/ 100 h 199"/>
                  <a:gd name="T12" fmla="*/ 112 w 144"/>
                  <a:gd name="T13" fmla="*/ 99 h 199"/>
                  <a:gd name="T14" fmla="*/ 110 w 144"/>
                  <a:gd name="T15" fmla="*/ 95 h 199"/>
                  <a:gd name="T16" fmla="*/ 108 w 144"/>
                  <a:gd name="T17" fmla="*/ 90 h 199"/>
                  <a:gd name="T18" fmla="*/ 95 w 144"/>
                  <a:gd name="T19" fmla="*/ 87 h 199"/>
                  <a:gd name="T20" fmla="*/ 81 w 144"/>
                  <a:gd name="T21" fmla="*/ 88 h 199"/>
                  <a:gd name="T22" fmla="*/ 80 w 144"/>
                  <a:gd name="T23" fmla="*/ 90 h 199"/>
                  <a:gd name="T24" fmla="*/ 80 w 144"/>
                  <a:gd name="T25" fmla="*/ 105 h 199"/>
                  <a:gd name="T26" fmla="*/ 80 w 144"/>
                  <a:gd name="T27" fmla="*/ 114 h 199"/>
                  <a:gd name="T28" fmla="*/ 78 w 144"/>
                  <a:gd name="T29" fmla="*/ 119 h 199"/>
                  <a:gd name="T30" fmla="*/ 76 w 144"/>
                  <a:gd name="T31" fmla="*/ 134 h 199"/>
                  <a:gd name="T32" fmla="*/ 78 w 144"/>
                  <a:gd name="T33" fmla="*/ 138 h 199"/>
                  <a:gd name="T34" fmla="*/ 78 w 144"/>
                  <a:gd name="T35" fmla="*/ 139 h 199"/>
                  <a:gd name="T36" fmla="*/ 74 w 144"/>
                  <a:gd name="T37" fmla="*/ 148 h 199"/>
                  <a:gd name="T38" fmla="*/ 74 w 144"/>
                  <a:gd name="T39" fmla="*/ 149 h 199"/>
                  <a:gd name="T40" fmla="*/ 74 w 144"/>
                  <a:gd name="T41" fmla="*/ 156 h 199"/>
                  <a:gd name="T42" fmla="*/ 76 w 144"/>
                  <a:gd name="T43" fmla="*/ 165 h 199"/>
                  <a:gd name="T44" fmla="*/ 76 w 144"/>
                  <a:gd name="T45" fmla="*/ 182 h 199"/>
                  <a:gd name="T46" fmla="*/ 74 w 144"/>
                  <a:gd name="T47" fmla="*/ 185 h 199"/>
                  <a:gd name="T48" fmla="*/ 73 w 144"/>
                  <a:gd name="T49" fmla="*/ 187 h 199"/>
                  <a:gd name="T50" fmla="*/ 69 w 144"/>
                  <a:gd name="T51" fmla="*/ 190 h 199"/>
                  <a:gd name="T52" fmla="*/ 68 w 144"/>
                  <a:gd name="T53" fmla="*/ 197 h 199"/>
                  <a:gd name="T54" fmla="*/ 58 w 144"/>
                  <a:gd name="T55" fmla="*/ 182 h 199"/>
                  <a:gd name="T56" fmla="*/ 51 w 144"/>
                  <a:gd name="T57" fmla="*/ 171 h 199"/>
                  <a:gd name="T58" fmla="*/ 39 w 144"/>
                  <a:gd name="T59" fmla="*/ 151 h 199"/>
                  <a:gd name="T60" fmla="*/ 39 w 144"/>
                  <a:gd name="T61" fmla="*/ 149 h 199"/>
                  <a:gd name="T62" fmla="*/ 34 w 144"/>
                  <a:gd name="T63" fmla="*/ 143 h 199"/>
                  <a:gd name="T64" fmla="*/ 30 w 144"/>
                  <a:gd name="T65" fmla="*/ 136 h 199"/>
                  <a:gd name="T66" fmla="*/ 25 w 144"/>
                  <a:gd name="T67" fmla="*/ 127 h 199"/>
                  <a:gd name="T68" fmla="*/ 24 w 144"/>
                  <a:gd name="T69" fmla="*/ 127 h 199"/>
                  <a:gd name="T70" fmla="*/ 12 w 144"/>
                  <a:gd name="T71" fmla="*/ 105 h 199"/>
                  <a:gd name="T72" fmla="*/ 12 w 144"/>
                  <a:gd name="T73" fmla="*/ 105 h 199"/>
                  <a:gd name="T74" fmla="*/ 0 w 144"/>
                  <a:gd name="T75" fmla="*/ 87 h 199"/>
                  <a:gd name="T76" fmla="*/ 3 w 144"/>
                  <a:gd name="T77" fmla="*/ 71 h 199"/>
                  <a:gd name="T78" fmla="*/ 3 w 144"/>
                  <a:gd name="T79" fmla="*/ 71 h 199"/>
                  <a:gd name="T80" fmla="*/ 2 w 144"/>
                  <a:gd name="T81" fmla="*/ 66 h 199"/>
                  <a:gd name="T82" fmla="*/ 15 w 144"/>
                  <a:gd name="T83" fmla="*/ 0 h 199"/>
                  <a:gd name="T84" fmla="*/ 95 w 144"/>
                  <a:gd name="T85" fmla="*/ 16 h 199"/>
                  <a:gd name="T86" fmla="*/ 144 w 144"/>
                  <a:gd name="T87" fmla="*/ 26 h 199"/>
                  <a:gd name="T88" fmla="*/ 141 w 144"/>
                  <a:gd name="T89" fmla="*/ 44 h 199"/>
                  <a:gd name="T90" fmla="*/ 135 w 144"/>
                  <a:gd name="T91" fmla="*/ 73 h 199"/>
                  <a:gd name="T92" fmla="*/ 134 w 144"/>
                  <a:gd name="T93" fmla="*/ 85 h 199"/>
                  <a:gd name="T94" fmla="*/ 132 w 144"/>
                  <a:gd name="T95" fmla="*/ 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199">
                    <a:moveTo>
                      <a:pt x="130" y="90"/>
                    </a:moveTo>
                    <a:lnTo>
                      <a:pt x="125" y="99"/>
                    </a:lnTo>
                    <a:lnTo>
                      <a:pt x="125" y="100"/>
                    </a:lnTo>
                    <a:lnTo>
                      <a:pt x="124" y="104"/>
                    </a:lnTo>
                    <a:lnTo>
                      <a:pt x="122" y="105"/>
                    </a:lnTo>
                    <a:lnTo>
                      <a:pt x="122" y="105"/>
                    </a:lnTo>
                    <a:lnTo>
                      <a:pt x="117" y="105"/>
                    </a:lnTo>
                    <a:lnTo>
                      <a:pt x="115" y="105"/>
                    </a:lnTo>
                    <a:lnTo>
                      <a:pt x="115" y="105"/>
                    </a:lnTo>
                    <a:lnTo>
                      <a:pt x="115" y="104"/>
                    </a:lnTo>
                    <a:lnTo>
                      <a:pt x="113" y="104"/>
                    </a:lnTo>
                    <a:lnTo>
                      <a:pt x="112" y="100"/>
                    </a:lnTo>
                    <a:lnTo>
                      <a:pt x="112" y="99"/>
                    </a:lnTo>
                    <a:lnTo>
                      <a:pt x="112" y="99"/>
                    </a:lnTo>
                    <a:lnTo>
                      <a:pt x="112" y="97"/>
                    </a:lnTo>
                    <a:lnTo>
                      <a:pt x="110" y="95"/>
                    </a:lnTo>
                    <a:lnTo>
                      <a:pt x="108" y="92"/>
                    </a:lnTo>
                    <a:lnTo>
                      <a:pt x="108" y="90"/>
                    </a:lnTo>
                    <a:lnTo>
                      <a:pt x="98" y="88"/>
                    </a:lnTo>
                    <a:lnTo>
                      <a:pt x="95" y="87"/>
                    </a:lnTo>
                    <a:lnTo>
                      <a:pt x="90" y="87"/>
                    </a:lnTo>
                    <a:lnTo>
                      <a:pt x="81" y="88"/>
                    </a:lnTo>
                    <a:lnTo>
                      <a:pt x="81" y="90"/>
                    </a:lnTo>
                    <a:lnTo>
                      <a:pt x="80" y="90"/>
                    </a:lnTo>
                    <a:lnTo>
                      <a:pt x="80" y="100"/>
                    </a:lnTo>
                    <a:lnTo>
                      <a:pt x="80" y="105"/>
                    </a:lnTo>
                    <a:lnTo>
                      <a:pt x="80" y="112"/>
                    </a:lnTo>
                    <a:lnTo>
                      <a:pt x="80" y="114"/>
                    </a:lnTo>
                    <a:lnTo>
                      <a:pt x="80" y="114"/>
                    </a:lnTo>
                    <a:lnTo>
                      <a:pt x="78" y="119"/>
                    </a:lnTo>
                    <a:lnTo>
                      <a:pt x="76" y="129"/>
                    </a:lnTo>
                    <a:lnTo>
                      <a:pt x="76" y="134"/>
                    </a:lnTo>
                    <a:lnTo>
                      <a:pt x="76" y="136"/>
                    </a:lnTo>
                    <a:lnTo>
                      <a:pt x="78" y="138"/>
                    </a:lnTo>
                    <a:lnTo>
                      <a:pt x="78" y="139"/>
                    </a:lnTo>
                    <a:lnTo>
                      <a:pt x="78" y="139"/>
                    </a:lnTo>
                    <a:lnTo>
                      <a:pt x="74" y="148"/>
                    </a:lnTo>
                    <a:lnTo>
                      <a:pt x="74" y="148"/>
                    </a:lnTo>
                    <a:lnTo>
                      <a:pt x="74" y="149"/>
                    </a:lnTo>
                    <a:lnTo>
                      <a:pt x="74" y="149"/>
                    </a:lnTo>
                    <a:lnTo>
                      <a:pt x="74" y="154"/>
                    </a:lnTo>
                    <a:lnTo>
                      <a:pt x="74" y="156"/>
                    </a:lnTo>
                    <a:lnTo>
                      <a:pt x="76" y="158"/>
                    </a:lnTo>
                    <a:lnTo>
                      <a:pt x="76" y="165"/>
                    </a:lnTo>
                    <a:lnTo>
                      <a:pt x="76" y="166"/>
                    </a:lnTo>
                    <a:lnTo>
                      <a:pt x="76" y="182"/>
                    </a:lnTo>
                    <a:lnTo>
                      <a:pt x="74" y="183"/>
                    </a:lnTo>
                    <a:lnTo>
                      <a:pt x="74" y="185"/>
                    </a:lnTo>
                    <a:lnTo>
                      <a:pt x="74" y="187"/>
                    </a:lnTo>
                    <a:lnTo>
                      <a:pt x="73" y="187"/>
                    </a:lnTo>
                    <a:lnTo>
                      <a:pt x="73" y="187"/>
                    </a:lnTo>
                    <a:lnTo>
                      <a:pt x="69" y="190"/>
                    </a:lnTo>
                    <a:lnTo>
                      <a:pt x="68" y="195"/>
                    </a:lnTo>
                    <a:lnTo>
                      <a:pt x="68" y="197"/>
                    </a:lnTo>
                    <a:lnTo>
                      <a:pt x="68" y="199"/>
                    </a:lnTo>
                    <a:lnTo>
                      <a:pt x="58" y="182"/>
                    </a:lnTo>
                    <a:lnTo>
                      <a:pt x="58" y="182"/>
                    </a:lnTo>
                    <a:lnTo>
                      <a:pt x="51" y="171"/>
                    </a:lnTo>
                    <a:lnTo>
                      <a:pt x="51" y="171"/>
                    </a:lnTo>
                    <a:lnTo>
                      <a:pt x="39" y="151"/>
                    </a:lnTo>
                    <a:lnTo>
                      <a:pt x="39" y="151"/>
                    </a:lnTo>
                    <a:lnTo>
                      <a:pt x="39" y="149"/>
                    </a:lnTo>
                    <a:lnTo>
                      <a:pt x="37" y="149"/>
                    </a:lnTo>
                    <a:lnTo>
                      <a:pt x="34" y="143"/>
                    </a:lnTo>
                    <a:lnTo>
                      <a:pt x="32" y="139"/>
                    </a:lnTo>
                    <a:lnTo>
                      <a:pt x="30" y="136"/>
                    </a:lnTo>
                    <a:lnTo>
                      <a:pt x="25" y="129"/>
                    </a:lnTo>
                    <a:lnTo>
                      <a:pt x="25" y="127"/>
                    </a:lnTo>
                    <a:lnTo>
                      <a:pt x="25" y="127"/>
                    </a:lnTo>
                    <a:lnTo>
                      <a:pt x="24" y="127"/>
                    </a:lnTo>
                    <a:lnTo>
                      <a:pt x="24" y="127"/>
                    </a:lnTo>
                    <a:lnTo>
                      <a:pt x="12" y="105"/>
                    </a:lnTo>
                    <a:lnTo>
                      <a:pt x="12" y="105"/>
                    </a:lnTo>
                    <a:lnTo>
                      <a:pt x="12" y="105"/>
                    </a:lnTo>
                    <a:lnTo>
                      <a:pt x="8" y="100"/>
                    </a:lnTo>
                    <a:lnTo>
                      <a:pt x="0" y="87"/>
                    </a:lnTo>
                    <a:lnTo>
                      <a:pt x="3" y="71"/>
                    </a:lnTo>
                    <a:lnTo>
                      <a:pt x="3" y="71"/>
                    </a:lnTo>
                    <a:lnTo>
                      <a:pt x="3" y="71"/>
                    </a:lnTo>
                    <a:lnTo>
                      <a:pt x="3" y="71"/>
                    </a:lnTo>
                    <a:lnTo>
                      <a:pt x="5" y="66"/>
                    </a:lnTo>
                    <a:lnTo>
                      <a:pt x="2" y="66"/>
                    </a:lnTo>
                    <a:lnTo>
                      <a:pt x="10" y="26"/>
                    </a:lnTo>
                    <a:lnTo>
                      <a:pt x="15" y="0"/>
                    </a:lnTo>
                    <a:lnTo>
                      <a:pt x="25" y="2"/>
                    </a:lnTo>
                    <a:lnTo>
                      <a:pt x="95" y="16"/>
                    </a:lnTo>
                    <a:lnTo>
                      <a:pt x="95" y="17"/>
                    </a:lnTo>
                    <a:lnTo>
                      <a:pt x="144" y="26"/>
                    </a:lnTo>
                    <a:lnTo>
                      <a:pt x="144" y="31"/>
                    </a:lnTo>
                    <a:lnTo>
                      <a:pt x="141" y="44"/>
                    </a:lnTo>
                    <a:lnTo>
                      <a:pt x="137" y="63"/>
                    </a:lnTo>
                    <a:lnTo>
                      <a:pt x="135" y="73"/>
                    </a:lnTo>
                    <a:lnTo>
                      <a:pt x="134" y="80"/>
                    </a:lnTo>
                    <a:lnTo>
                      <a:pt x="134" y="85"/>
                    </a:lnTo>
                    <a:lnTo>
                      <a:pt x="132" y="90"/>
                    </a:lnTo>
                    <a:lnTo>
                      <a:pt x="132" y="90"/>
                    </a:lnTo>
                    <a:lnTo>
                      <a:pt x="130" y="9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6" name="Freeform 3451"/>
              <p:cNvSpPr>
                <a:spLocks/>
              </p:cNvSpPr>
              <p:nvPr/>
            </p:nvSpPr>
            <p:spPr bwMode="auto">
              <a:xfrm>
                <a:off x="2014" y="2056"/>
                <a:ext cx="144" cy="199"/>
              </a:xfrm>
              <a:custGeom>
                <a:avLst/>
                <a:gdLst>
                  <a:gd name="T0" fmla="*/ 125 w 144"/>
                  <a:gd name="T1" fmla="*/ 99 h 199"/>
                  <a:gd name="T2" fmla="*/ 124 w 144"/>
                  <a:gd name="T3" fmla="*/ 104 h 199"/>
                  <a:gd name="T4" fmla="*/ 122 w 144"/>
                  <a:gd name="T5" fmla="*/ 105 h 199"/>
                  <a:gd name="T6" fmla="*/ 115 w 144"/>
                  <a:gd name="T7" fmla="*/ 105 h 199"/>
                  <a:gd name="T8" fmla="*/ 115 w 144"/>
                  <a:gd name="T9" fmla="*/ 104 h 199"/>
                  <a:gd name="T10" fmla="*/ 112 w 144"/>
                  <a:gd name="T11" fmla="*/ 100 h 199"/>
                  <a:gd name="T12" fmla="*/ 112 w 144"/>
                  <a:gd name="T13" fmla="*/ 99 h 199"/>
                  <a:gd name="T14" fmla="*/ 110 w 144"/>
                  <a:gd name="T15" fmla="*/ 95 h 199"/>
                  <a:gd name="T16" fmla="*/ 108 w 144"/>
                  <a:gd name="T17" fmla="*/ 90 h 199"/>
                  <a:gd name="T18" fmla="*/ 95 w 144"/>
                  <a:gd name="T19" fmla="*/ 87 h 199"/>
                  <a:gd name="T20" fmla="*/ 81 w 144"/>
                  <a:gd name="T21" fmla="*/ 88 h 199"/>
                  <a:gd name="T22" fmla="*/ 80 w 144"/>
                  <a:gd name="T23" fmla="*/ 90 h 199"/>
                  <a:gd name="T24" fmla="*/ 80 w 144"/>
                  <a:gd name="T25" fmla="*/ 105 h 199"/>
                  <a:gd name="T26" fmla="*/ 80 w 144"/>
                  <a:gd name="T27" fmla="*/ 114 h 199"/>
                  <a:gd name="T28" fmla="*/ 78 w 144"/>
                  <a:gd name="T29" fmla="*/ 119 h 199"/>
                  <a:gd name="T30" fmla="*/ 76 w 144"/>
                  <a:gd name="T31" fmla="*/ 134 h 199"/>
                  <a:gd name="T32" fmla="*/ 78 w 144"/>
                  <a:gd name="T33" fmla="*/ 138 h 199"/>
                  <a:gd name="T34" fmla="*/ 78 w 144"/>
                  <a:gd name="T35" fmla="*/ 139 h 199"/>
                  <a:gd name="T36" fmla="*/ 74 w 144"/>
                  <a:gd name="T37" fmla="*/ 148 h 199"/>
                  <a:gd name="T38" fmla="*/ 74 w 144"/>
                  <a:gd name="T39" fmla="*/ 149 h 199"/>
                  <a:gd name="T40" fmla="*/ 74 w 144"/>
                  <a:gd name="T41" fmla="*/ 156 h 199"/>
                  <a:gd name="T42" fmla="*/ 76 w 144"/>
                  <a:gd name="T43" fmla="*/ 165 h 199"/>
                  <a:gd name="T44" fmla="*/ 76 w 144"/>
                  <a:gd name="T45" fmla="*/ 182 h 199"/>
                  <a:gd name="T46" fmla="*/ 74 w 144"/>
                  <a:gd name="T47" fmla="*/ 185 h 199"/>
                  <a:gd name="T48" fmla="*/ 73 w 144"/>
                  <a:gd name="T49" fmla="*/ 187 h 199"/>
                  <a:gd name="T50" fmla="*/ 69 w 144"/>
                  <a:gd name="T51" fmla="*/ 190 h 199"/>
                  <a:gd name="T52" fmla="*/ 68 w 144"/>
                  <a:gd name="T53" fmla="*/ 197 h 199"/>
                  <a:gd name="T54" fmla="*/ 58 w 144"/>
                  <a:gd name="T55" fmla="*/ 182 h 199"/>
                  <a:gd name="T56" fmla="*/ 51 w 144"/>
                  <a:gd name="T57" fmla="*/ 171 h 199"/>
                  <a:gd name="T58" fmla="*/ 39 w 144"/>
                  <a:gd name="T59" fmla="*/ 151 h 199"/>
                  <a:gd name="T60" fmla="*/ 39 w 144"/>
                  <a:gd name="T61" fmla="*/ 149 h 199"/>
                  <a:gd name="T62" fmla="*/ 34 w 144"/>
                  <a:gd name="T63" fmla="*/ 143 h 199"/>
                  <a:gd name="T64" fmla="*/ 30 w 144"/>
                  <a:gd name="T65" fmla="*/ 136 h 199"/>
                  <a:gd name="T66" fmla="*/ 25 w 144"/>
                  <a:gd name="T67" fmla="*/ 127 h 199"/>
                  <a:gd name="T68" fmla="*/ 24 w 144"/>
                  <a:gd name="T69" fmla="*/ 127 h 199"/>
                  <a:gd name="T70" fmla="*/ 12 w 144"/>
                  <a:gd name="T71" fmla="*/ 105 h 199"/>
                  <a:gd name="T72" fmla="*/ 12 w 144"/>
                  <a:gd name="T73" fmla="*/ 105 h 199"/>
                  <a:gd name="T74" fmla="*/ 0 w 144"/>
                  <a:gd name="T75" fmla="*/ 87 h 199"/>
                  <a:gd name="T76" fmla="*/ 3 w 144"/>
                  <a:gd name="T77" fmla="*/ 71 h 199"/>
                  <a:gd name="T78" fmla="*/ 3 w 144"/>
                  <a:gd name="T79" fmla="*/ 71 h 199"/>
                  <a:gd name="T80" fmla="*/ 2 w 144"/>
                  <a:gd name="T81" fmla="*/ 66 h 199"/>
                  <a:gd name="T82" fmla="*/ 15 w 144"/>
                  <a:gd name="T83" fmla="*/ 0 h 199"/>
                  <a:gd name="T84" fmla="*/ 95 w 144"/>
                  <a:gd name="T85" fmla="*/ 16 h 199"/>
                  <a:gd name="T86" fmla="*/ 144 w 144"/>
                  <a:gd name="T87" fmla="*/ 26 h 199"/>
                  <a:gd name="T88" fmla="*/ 141 w 144"/>
                  <a:gd name="T89" fmla="*/ 44 h 199"/>
                  <a:gd name="T90" fmla="*/ 135 w 144"/>
                  <a:gd name="T91" fmla="*/ 73 h 199"/>
                  <a:gd name="T92" fmla="*/ 134 w 144"/>
                  <a:gd name="T93" fmla="*/ 85 h 199"/>
                  <a:gd name="T94" fmla="*/ 132 w 144"/>
                  <a:gd name="T95" fmla="*/ 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199">
                    <a:moveTo>
                      <a:pt x="130" y="90"/>
                    </a:moveTo>
                    <a:lnTo>
                      <a:pt x="125" y="99"/>
                    </a:lnTo>
                    <a:lnTo>
                      <a:pt x="125" y="100"/>
                    </a:lnTo>
                    <a:lnTo>
                      <a:pt x="124" y="104"/>
                    </a:lnTo>
                    <a:lnTo>
                      <a:pt x="122" y="105"/>
                    </a:lnTo>
                    <a:lnTo>
                      <a:pt x="122" y="105"/>
                    </a:lnTo>
                    <a:lnTo>
                      <a:pt x="117" y="105"/>
                    </a:lnTo>
                    <a:lnTo>
                      <a:pt x="115" y="105"/>
                    </a:lnTo>
                    <a:lnTo>
                      <a:pt x="115" y="105"/>
                    </a:lnTo>
                    <a:lnTo>
                      <a:pt x="115" y="104"/>
                    </a:lnTo>
                    <a:lnTo>
                      <a:pt x="113" y="104"/>
                    </a:lnTo>
                    <a:lnTo>
                      <a:pt x="112" y="100"/>
                    </a:lnTo>
                    <a:lnTo>
                      <a:pt x="112" y="99"/>
                    </a:lnTo>
                    <a:lnTo>
                      <a:pt x="112" y="99"/>
                    </a:lnTo>
                    <a:lnTo>
                      <a:pt x="112" y="97"/>
                    </a:lnTo>
                    <a:lnTo>
                      <a:pt x="110" y="95"/>
                    </a:lnTo>
                    <a:lnTo>
                      <a:pt x="108" y="92"/>
                    </a:lnTo>
                    <a:lnTo>
                      <a:pt x="108" y="90"/>
                    </a:lnTo>
                    <a:lnTo>
                      <a:pt x="98" y="88"/>
                    </a:lnTo>
                    <a:lnTo>
                      <a:pt x="95" y="87"/>
                    </a:lnTo>
                    <a:lnTo>
                      <a:pt x="90" y="87"/>
                    </a:lnTo>
                    <a:lnTo>
                      <a:pt x="81" y="88"/>
                    </a:lnTo>
                    <a:lnTo>
                      <a:pt x="81" y="90"/>
                    </a:lnTo>
                    <a:lnTo>
                      <a:pt x="80" y="90"/>
                    </a:lnTo>
                    <a:lnTo>
                      <a:pt x="80" y="100"/>
                    </a:lnTo>
                    <a:lnTo>
                      <a:pt x="80" y="105"/>
                    </a:lnTo>
                    <a:lnTo>
                      <a:pt x="80" y="112"/>
                    </a:lnTo>
                    <a:lnTo>
                      <a:pt x="80" y="114"/>
                    </a:lnTo>
                    <a:lnTo>
                      <a:pt x="80" y="114"/>
                    </a:lnTo>
                    <a:lnTo>
                      <a:pt x="78" y="119"/>
                    </a:lnTo>
                    <a:lnTo>
                      <a:pt x="76" y="129"/>
                    </a:lnTo>
                    <a:lnTo>
                      <a:pt x="76" y="134"/>
                    </a:lnTo>
                    <a:lnTo>
                      <a:pt x="76" y="136"/>
                    </a:lnTo>
                    <a:lnTo>
                      <a:pt x="78" y="138"/>
                    </a:lnTo>
                    <a:lnTo>
                      <a:pt x="78" y="139"/>
                    </a:lnTo>
                    <a:lnTo>
                      <a:pt x="78" y="139"/>
                    </a:lnTo>
                    <a:lnTo>
                      <a:pt x="74" y="148"/>
                    </a:lnTo>
                    <a:lnTo>
                      <a:pt x="74" y="148"/>
                    </a:lnTo>
                    <a:lnTo>
                      <a:pt x="74" y="149"/>
                    </a:lnTo>
                    <a:lnTo>
                      <a:pt x="74" y="149"/>
                    </a:lnTo>
                    <a:lnTo>
                      <a:pt x="74" y="154"/>
                    </a:lnTo>
                    <a:lnTo>
                      <a:pt x="74" y="156"/>
                    </a:lnTo>
                    <a:lnTo>
                      <a:pt x="76" y="158"/>
                    </a:lnTo>
                    <a:lnTo>
                      <a:pt x="76" y="165"/>
                    </a:lnTo>
                    <a:lnTo>
                      <a:pt x="76" y="166"/>
                    </a:lnTo>
                    <a:lnTo>
                      <a:pt x="76" y="182"/>
                    </a:lnTo>
                    <a:lnTo>
                      <a:pt x="74" y="183"/>
                    </a:lnTo>
                    <a:lnTo>
                      <a:pt x="74" y="185"/>
                    </a:lnTo>
                    <a:lnTo>
                      <a:pt x="74" y="187"/>
                    </a:lnTo>
                    <a:lnTo>
                      <a:pt x="73" y="187"/>
                    </a:lnTo>
                    <a:lnTo>
                      <a:pt x="73" y="187"/>
                    </a:lnTo>
                    <a:lnTo>
                      <a:pt x="69" y="190"/>
                    </a:lnTo>
                    <a:lnTo>
                      <a:pt x="68" y="195"/>
                    </a:lnTo>
                    <a:lnTo>
                      <a:pt x="68" y="197"/>
                    </a:lnTo>
                    <a:lnTo>
                      <a:pt x="68" y="199"/>
                    </a:lnTo>
                    <a:lnTo>
                      <a:pt x="58" y="182"/>
                    </a:lnTo>
                    <a:lnTo>
                      <a:pt x="58" y="182"/>
                    </a:lnTo>
                    <a:lnTo>
                      <a:pt x="51" y="171"/>
                    </a:lnTo>
                    <a:lnTo>
                      <a:pt x="51" y="171"/>
                    </a:lnTo>
                    <a:lnTo>
                      <a:pt x="39" y="151"/>
                    </a:lnTo>
                    <a:lnTo>
                      <a:pt x="39" y="151"/>
                    </a:lnTo>
                    <a:lnTo>
                      <a:pt x="39" y="149"/>
                    </a:lnTo>
                    <a:lnTo>
                      <a:pt x="37" y="149"/>
                    </a:lnTo>
                    <a:lnTo>
                      <a:pt x="34" y="143"/>
                    </a:lnTo>
                    <a:lnTo>
                      <a:pt x="32" y="139"/>
                    </a:lnTo>
                    <a:lnTo>
                      <a:pt x="30" y="136"/>
                    </a:lnTo>
                    <a:lnTo>
                      <a:pt x="25" y="129"/>
                    </a:lnTo>
                    <a:lnTo>
                      <a:pt x="25" y="127"/>
                    </a:lnTo>
                    <a:lnTo>
                      <a:pt x="25" y="127"/>
                    </a:lnTo>
                    <a:lnTo>
                      <a:pt x="24" y="127"/>
                    </a:lnTo>
                    <a:lnTo>
                      <a:pt x="24" y="127"/>
                    </a:lnTo>
                    <a:lnTo>
                      <a:pt x="12" y="105"/>
                    </a:lnTo>
                    <a:lnTo>
                      <a:pt x="12" y="105"/>
                    </a:lnTo>
                    <a:lnTo>
                      <a:pt x="12" y="105"/>
                    </a:lnTo>
                    <a:lnTo>
                      <a:pt x="8" y="100"/>
                    </a:lnTo>
                    <a:lnTo>
                      <a:pt x="0" y="87"/>
                    </a:lnTo>
                    <a:lnTo>
                      <a:pt x="3" y="71"/>
                    </a:lnTo>
                    <a:lnTo>
                      <a:pt x="3" y="71"/>
                    </a:lnTo>
                    <a:lnTo>
                      <a:pt x="3" y="71"/>
                    </a:lnTo>
                    <a:lnTo>
                      <a:pt x="3" y="71"/>
                    </a:lnTo>
                    <a:lnTo>
                      <a:pt x="5" y="66"/>
                    </a:lnTo>
                    <a:lnTo>
                      <a:pt x="2" y="66"/>
                    </a:lnTo>
                    <a:lnTo>
                      <a:pt x="10" y="26"/>
                    </a:lnTo>
                    <a:lnTo>
                      <a:pt x="15" y="0"/>
                    </a:lnTo>
                    <a:lnTo>
                      <a:pt x="25" y="2"/>
                    </a:lnTo>
                    <a:lnTo>
                      <a:pt x="95" y="16"/>
                    </a:lnTo>
                    <a:lnTo>
                      <a:pt x="95" y="17"/>
                    </a:lnTo>
                    <a:lnTo>
                      <a:pt x="144" y="26"/>
                    </a:lnTo>
                    <a:lnTo>
                      <a:pt x="144" y="31"/>
                    </a:lnTo>
                    <a:lnTo>
                      <a:pt x="141" y="44"/>
                    </a:lnTo>
                    <a:lnTo>
                      <a:pt x="137" y="63"/>
                    </a:lnTo>
                    <a:lnTo>
                      <a:pt x="135" y="73"/>
                    </a:lnTo>
                    <a:lnTo>
                      <a:pt x="134" y="80"/>
                    </a:lnTo>
                    <a:lnTo>
                      <a:pt x="134" y="85"/>
                    </a:lnTo>
                    <a:lnTo>
                      <a:pt x="132" y="90"/>
                    </a:lnTo>
                    <a:lnTo>
                      <a:pt x="132" y="90"/>
                    </a:lnTo>
                    <a:lnTo>
                      <a:pt x="130" y="9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87" name="Freeform 3452"/>
              <p:cNvSpPr>
                <a:spLocks/>
              </p:cNvSpPr>
              <p:nvPr/>
            </p:nvSpPr>
            <p:spPr bwMode="auto">
              <a:xfrm>
                <a:off x="1797" y="1770"/>
                <a:ext cx="48" cy="68"/>
              </a:xfrm>
              <a:custGeom>
                <a:avLst/>
                <a:gdLst>
                  <a:gd name="T0" fmla="*/ 19 w 48"/>
                  <a:gd name="T1" fmla="*/ 3 h 68"/>
                  <a:gd name="T2" fmla="*/ 19 w 48"/>
                  <a:gd name="T3" fmla="*/ 7 h 68"/>
                  <a:gd name="T4" fmla="*/ 32 w 48"/>
                  <a:gd name="T5" fmla="*/ 10 h 68"/>
                  <a:gd name="T6" fmla="*/ 48 w 48"/>
                  <a:gd name="T7" fmla="*/ 14 h 68"/>
                  <a:gd name="T8" fmla="*/ 46 w 48"/>
                  <a:gd name="T9" fmla="*/ 24 h 68"/>
                  <a:gd name="T10" fmla="*/ 39 w 48"/>
                  <a:gd name="T11" fmla="*/ 22 h 68"/>
                  <a:gd name="T12" fmla="*/ 34 w 48"/>
                  <a:gd name="T13" fmla="*/ 32 h 68"/>
                  <a:gd name="T14" fmla="*/ 36 w 48"/>
                  <a:gd name="T15" fmla="*/ 39 h 68"/>
                  <a:gd name="T16" fmla="*/ 34 w 48"/>
                  <a:gd name="T17" fmla="*/ 46 h 68"/>
                  <a:gd name="T18" fmla="*/ 37 w 48"/>
                  <a:gd name="T19" fmla="*/ 47 h 68"/>
                  <a:gd name="T20" fmla="*/ 34 w 48"/>
                  <a:gd name="T21" fmla="*/ 68 h 68"/>
                  <a:gd name="T22" fmla="*/ 27 w 48"/>
                  <a:gd name="T23" fmla="*/ 56 h 68"/>
                  <a:gd name="T24" fmla="*/ 27 w 48"/>
                  <a:gd name="T25" fmla="*/ 56 h 68"/>
                  <a:gd name="T26" fmla="*/ 26 w 48"/>
                  <a:gd name="T27" fmla="*/ 52 h 68"/>
                  <a:gd name="T28" fmla="*/ 26 w 48"/>
                  <a:gd name="T29" fmla="*/ 52 h 68"/>
                  <a:gd name="T30" fmla="*/ 20 w 48"/>
                  <a:gd name="T31" fmla="*/ 46 h 68"/>
                  <a:gd name="T32" fmla="*/ 20 w 48"/>
                  <a:gd name="T33" fmla="*/ 46 h 68"/>
                  <a:gd name="T34" fmla="*/ 20 w 48"/>
                  <a:gd name="T35" fmla="*/ 46 h 68"/>
                  <a:gd name="T36" fmla="*/ 5 w 48"/>
                  <a:gd name="T37" fmla="*/ 19 h 68"/>
                  <a:gd name="T38" fmla="*/ 0 w 48"/>
                  <a:gd name="T39" fmla="*/ 10 h 68"/>
                  <a:gd name="T40" fmla="*/ 2 w 48"/>
                  <a:gd name="T41" fmla="*/ 3 h 68"/>
                  <a:gd name="T42" fmla="*/ 2 w 48"/>
                  <a:gd name="T43" fmla="*/ 0 h 68"/>
                  <a:gd name="T44" fmla="*/ 19 w 48"/>
                  <a:gd name="T45"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8">
                    <a:moveTo>
                      <a:pt x="19" y="3"/>
                    </a:moveTo>
                    <a:lnTo>
                      <a:pt x="19" y="7"/>
                    </a:lnTo>
                    <a:lnTo>
                      <a:pt x="32" y="10"/>
                    </a:lnTo>
                    <a:lnTo>
                      <a:pt x="48" y="14"/>
                    </a:lnTo>
                    <a:lnTo>
                      <a:pt x="46" y="24"/>
                    </a:lnTo>
                    <a:lnTo>
                      <a:pt x="39" y="22"/>
                    </a:lnTo>
                    <a:lnTo>
                      <a:pt x="34" y="32"/>
                    </a:lnTo>
                    <a:lnTo>
                      <a:pt x="36" y="39"/>
                    </a:lnTo>
                    <a:lnTo>
                      <a:pt x="34" y="46"/>
                    </a:lnTo>
                    <a:lnTo>
                      <a:pt x="37" y="47"/>
                    </a:lnTo>
                    <a:lnTo>
                      <a:pt x="34" y="68"/>
                    </a:lnTo>
                    <a:lnTo>
                      <a:pt x="27" y="56"/>
                    </a:lnTo>
                    <a:lnTo>
                      <a:pt x="27" y="56"/>
                    </a:lnTo>
                    <a:lnTo>
                      <a:pt x="26" y="52"/>
                    </a:lnTo>
                    <a:lnTo>
                      <a:pt x="26" y="52"/>
                    </a:lnTo>
                    <a:lnTo>
                      <a:pt x="20" y="46"/>
                    </a:lnTo>
                    <a:lnTo>
                      <a:pt x="20" y="46"/>
                    </a:lnTo>
                    <a:lnTo>
                      <a:pt x="20" y="46"/>
                    </a:lnTo>
                    <a:lnTo>
                      <a:pt x="5" y="19"/>
                    </a:lnTo>
                    <a:lnTo>
                      <a:pt x="0" y="10"/>
                    </a:lnTo>
                    <a:lnTo>
                      <a:pt x="2" y="3"/>
                    </a:lnTo>
                    <a:lnTo>
                      <a:pt x="2" y="0"/>
                    </a:lnTo>
                    <a:lnTo>
                      <a:pt x="19"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8" name="Freeform 3453"/>
              <p:cNvSpPr>
                <a:spLocks/>
              </p:cNvSpPr>
              <p:nvPr/>
            </p:nvSpPr>
            <p:spPr bwMode="auto">
              <a:xfrm>
                <a:off x="1797" y="1770"/>
                <a:ext cx="48" cy="68"/>
              </a:xfrm>
              <a:custGeom>
                <a:avLst/>
                <a:gdLst>
                  <a:gd name="T0" fmla="*/ 19 w 48"/>
                  <a:gd name="T1" fmla="*/ 3 h 68"/>
                  <a:gd name="T2" fmla="*/ 19 w 48"/>
                  <a:gd name="T3" fmla="*/ 7 h 68"/>
                  <a:gd name="T4" fmla="*/ 32 w 48"/>
                  <a:gd name="T5" fmla="*/ 10 h 68"/>
                  <a:gd name="T6" fmla="*/ 48 w 48"/>
                  <a:gd name="T7" fmla="*/ 14 h 68"/>
                  <a:gd name="T8" fmla="*/ 46 w 48"/>
                  <a:gd name="T9" fmla="*/ 24 h 68"/>
                  <a:gd name="T10" fmla="*/ 39 w 48"/>
                  <a:gd name="T11" fmla="*/ 22 h 68"/>
                  <a:gd name="T12" fmla="*/ 34 w 48"/>
                  <a:gd name="T13" fmla="*/ 32 h 68"/>
                  <a:gd name="T14" fmla="*/ 36 w 48"/>
                  <a:gd name="T15" fmla="*/ 39 h 68"/>
                  <a:gd name="T16" fmla="*/ 34 w 48"/>
                  <a:gd name="T17" fmla="*/ 46 h 68"/>
                  <a:gd name="T18" fmla="*/ 37 w 48"/>
                  <a:gd name="T19" fmla="*/ 47 h 68"/>
                  <a:gd name="T20" fmla="*/ 34 w 48"/>
                  <a:gd name="T21" fmla="*/ 68 h 68"/>
                  <a:gd name="T22" fmla="*/ 27 w 48"/>
                  <a:gd name="T23" fmla="*/ 56 h 68"/>
                  <a:gd name="T24" fmla="*/ 27 w 48"/>
                  <a:gd name="T25" fmla="*/ 56 h 68"/>
                  <a:gd name="T26" fmla="*/ 26 w 48"/>
                  <a:gd name="T27" fmla="*/ 52 h 68"/>
                  <a:gd name="T28" fmla="*/ 26 w 48"/>
                  <a:gd name="T29" fmla="*/ 52 h 68"/>
                  <a:gd name="T30" fmla="*/ 20 w 48"/>
                  <a:gd name="T31" fmla="*/ 46 h 68"/>
                  <a:gd name="T32" fmla="*/ 20 w 48"/>
                  <a:gd name="T33" fmla="*/ 46 h 68"/>
                  <a:gd name="T34" fmla="*/ 20 w 48"/>
                  <a:gd name="T35" fmla="*/ 46 h 68"/>
                  <a:gd name="T36" fmla="*/ 5 w 48"/>
                  <a:gd name="T37" fmla="*/ 19 h 68"/>
                  <a:gd name="T38" fmla="*/ 0 w 48"/>
                  <a:gd name="T39" fmla="*/ 10 h 68"/>
                  <a:gd name="T40" fmla="*/ 2 w 48"/>
                  <a:gd name="T41" fmla="*/ 3 h 68"/>
                  <a:gd name="T42" fmla="*/ 2 w 48"/>
                  <a:gd name="T43" fmla="*/ 0 h 68"/>
                  <a:gd name="T44" fmla="*/ 19 w 48"/>
                  <a:gd name="T45"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8">
                    <a:moveTo>
                      <a:pt x="19" y="3"/>
                    </a:moveTo>
                    <a:lnTo>
                      <a:pt x="19" y="7"/>
                    </a:lnTo>
                    <a:lnTo>
                      <a:pt x="32" y="10"/>
                    </a:lnTo>
                    <a:lnTo>
                      <a:pt x="48" y="14"/>
                    </a:lnTo>
                    <a:lnTo>
                      <a:pt x="46" y="24"/>
                    </a:lnTo>
                    <a:lnTo>
                      <a:pt x="39" y="22"/>
                    </a:lnTo>
                    <a:lnTo>
                      <a:pt x="34" y="32"/>
                    </a:lnTo>
                    <a:lnTo>
                      <a:pt x="36" y="39"/>
                    </a:lnTo>
                    <a:lnTo>
                      <a:pt x="34" y="46"/>
                    </a:lnTo>
                    <a:lnTo>
                      <a:pt x="37" y="47"/>
                    </a:lnTo>
                    <a:lnTo>
                      <a:pt x="34" y="68"/>
                    </a:lnTo>
                    <a:lnTo>
                      <a:pt x="27" y="56"/>
                    </a:lnTo>
                    <a:lnTo>
                      <a:pt x="27" y="56"/>
                    </a:lnTo>
                    <a:lnTo>
                      <a:pt x="26" y="52"/>
                    </a:lnTo>
                    <a:lnTo>
                      <a:pt x="26" y="52"/>
                    </a:lnTo>
                    <a:lnTo>
                      <a:pt x="20" y="46"/>
                    </a:lnTo>
                    <a:lnTo>
                      <a:pt x="20" y="46"/>
                    </a:lnTo>
                    <a:lnTo>
                      <a:pt x="20" y="46"/>
                    </a:lnTo>
                    <a:lnTo>
                      <a:pt x="5" y="19"/>
                    </a:lnTo>
                    <a:lnTo>
                      <a:pt x="0" y="10"/>
                    </a:lnTo>
                    <a:lnTo>
                      <a:pt x="2" y="3"/>
                    </a:lnTo>
                    <a:lnTo>
                      <a:pt x="2" y="0"/>
                    </a:lnTo>
                    <a:lnTo>
                      <a:pt x="19"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89" name="Freeform 3454"/>
              <p:cNvSpPr>
                <a:spLocks/>
              </p:cNvSpPr>
              <p:nvPr/>
            </p:nvSpPr>
            <p:spPr bwMode="auto">
              <a:xfrm>
                <a:off x="2041" y="1536"/>
                <a:ext cx="215" cy="226"/>
              </a:xfrm>
              <a:custGeom>
                <a:avLst/>
                <a:gdLst>
                  <a:gd name="T0" fmla="*/ 169 w 215"/>
                  <a:gd name="T1" fmla="*/ 31 h 226"/>
                  <a:gd name="T2" fmla="*/ 180 w 215"/>
                  <a:gd name="T3" fmla="*/ 34 h 226"/>
                  <a:gd name="T4" fmla="*/ 186 w 215"/>
                  <a:gd name="T5" fmla="*/ 34 h 226"/>
                  <a:gd name="T6" fmla="*/ 186 w 215"/>
                  <a:gd name="T7" fmla="*/ 34 h 226"/>
                  <a:gd name="T8" fmla="*/ 200 w 215"/>
                  <a:gd name="T9" fmla="*/ 37 h 226"/>
                  <a:gd name="T10" fmla="*/ 212 w 215"/>
                  <a:gd name="T11" fmla="*/ 39 h 226"/>
                  <a:gd name="T12" fmla="*/ 212 w 215"/>
                  <a:gd name="T13" fmla="*/ 39 h 226"/>
                  <a:gd name="T14" fmla="*/ 214 w 215"/>
                  <a:gd name="T15" fmla="*/ 41 h 226"/>
                  <a:gd name="T16" fmla="*/ 214 w 215"/>
                  <a:gd name="T17" fmla="*/ 41 h 226"/>
                  <a:gd name="T18" fmla="*/ 215 w 215"/>
                  <a:gd name="T19" fmla="*/ 41 h 226"/>
                  <a:gd name="T20" fmla="*/ 215 w 215"/>
                  <a:gd name="T21" fmla="*/ 41 h 226"/>
                  <a:gd name="T22" fmla="*/ 215 w 215"/>
                  <a:gd name="T23" fmla="*/ 41 h 226"/>
                  <a:gd name="T24" fmla="*/ 214 w 215"/>
                  <a:gd name="T25" fmla="*/ 54 h 226"/>
                  <a:gd name="T26" fmla="*/ 214 w 215"/>
                  <a:gd name="T27" fmla="*/ 54 h 226"/>
                  <a:gd name="T28" fmla="*/ 210 w 215"/>
                  <a:gd name="T29" fmla="*/ 65 h 226"/>
                  <a:gd name="T30" fmla="*/ 197 w 215"/>
                  <a:gd name="T31" fmla="*/ 139 h 226"/>
                  <a:gd name="T32" fmla="*/ 191 w 215"/>
                  <a:gd name="T33" fmla="*/ 163 h 226"/>
                  <a:gd name="T34" fmla="*/ 191 w 215"/>
                  <a:gd name="T35" fmla="*/ 163 h 226"/>
                  <a:gd name="T36" fmla="*/ 191 w 215"/>
                  <a:gd name="T37" fmla="*/ 165 h 226"/>
                  <a:gd name="T38" fmla="*/ 186 w 215"/>
                  <a:gd name="T39" fmla="*/ 187 h 226"/>
                  <a:gd name="T40" fmla="*/ 186 w 215"/>
                  <a:gd name="T41" fmla="*/ 188 h 226"/>
                  <a:gd name="T42" fmla="*/ 186 w 215"/>
                  <a:gd name="T43" fmla="*/ 188 h 226"/>
                  <a:gd name="T44" fmla="*/ 180 w 215"/>
                  <a:gd name="T45" fmla="*/ 226 h 226"/>
                  <a:gd name="T46" fmla="*/ 98 w 215"/>
                  <a:gd name="T47" fmla="*/ 209 h 226"/>
                  <a:gd name="T48" fmla="*/ 61 w 215"/>
                  <a:gd name="T49" fmla="*/ 200 h 226"/>
                  <a:gd name="T50" fmla="*/ 49 w 215"/>
                  <a:gd name="T51" fmla="*/ 198 h 226"/>
                  <a:gd name="T52" fmla="*/ 51 w 215"/>
                  <a:gd name="T53" fmla="*/ 142 h 226"/>
                  <a:gd name="T54" fmla="*/ 58 w 215"/>
                  <a:gd name="T55" fmla="*/ 110 h 226"/>
                  <a:gd name="T56" fmla="*/ 29 w 215"/>
                  <a:gd name="T57" fmla="*/ 104 h 226"/>
                  <a:gd name="T58" fmla="*/ 0 w 215"/>
                  <a:gd name="T59" fmla="*/ 97 h 226"/>
                  <a:gd name="T60" fmla="*/ 22 w 215"/>
                  <a:gd name="T61" fmla="*/ 0 h 226"/>
                  <a:gd name="T62" fmla="*/ 47 w 215"/>
                  <a:gd name="T63" fmla="*/ 5 h 226"/>
                  <a:gd name="T64" fmla="*/ 51 w 215"/>
                  <a:gd name="T65" fmla="*/ 7 h 226"/>
                  <a:gd name="T66" fmla="*/ 56 w 215"/>
                  <a:gd name="T67" fmla="*/ 7 h 226"/>
                  <a:gd name="T68" fmla="*/ 58 w 215"/>
                  <a:gd name="T69" fmla="*/ 7 h 226"/>
                  <a:gd name="T70" fmla="*/ 58 w 215"/>
                  <a:gd name="T71" fmla="*/ 7 h 226"/>
                  <a:gd name="T72" fmla="*/ 59 w 215"/>
                  <a:gd name="T73" fmla="*/ 9 h 226"/>
                  <a:gd name="T74" fmla="*/ 78 w 215"/>
                  <a:gd name="T75" fmla="*/ 12 h 226"/>
                  <a:gd name="T76" fmla="*/ 78 w 215"/>
                  <a:gd name="T77" fmla="*/ 12 h 226"/>
                  <a:gd name="T78" fmla="*/ 86 w 215"/>
                  <a:gd name="T79" fmla="*/ 14 h 226"/>
                  <a:gd name="T80" fmla="*/ 86 w 215"/>
                  <a:gd name="T81" fmla="*/ 14 h 226"/>
                  <a:gd name="T82" fmla="*/ 86 w 215"/>
                  <a:gd name="T83" fmla="*/ 14 h 226"/>
                  <a:gd name="T84" fmla="*/ 86 w 215"/>
                  <a:gd name="T85" fmla="*/ 14 h 226"/>
                  <a:gd name="T86" fmla="*/ 88 w 215"/>
                  <a:gd name="T87" fmla="*/ 14 h 226"/>
                  <a:gd name="T88" fmla="*/ 88 w 215"/>
                  <a:gd name="T89" fmla="*/ 14 h 226"/>
                  <a:gd name="T90" fmla="*/ 88 w 215"/>
                  <a:gd name="T91" fmla="*/ 14 h 226"/>
                  <a:gd name="T92" fmla="*/ 88 w 215"/>
                  <a:gd name="T93" fmla="*/ 14 h 226"/>
                  <a:gd name="T94" fmla="*/ 90 w 215"/>
                  <a:gd name="T95" fmla="*/ 14 h 226"/>
                  <a:gd name="T96" fmla="*/ 151 w 215"/>
                  <a:gd name="T97" fmla="*/ 27 h 226"/>
                  <a:gd name="T98" fmla="*/ 151 w 215"/>
                  <a:gd name="T99" fmla="*/ 27 h 226"/>
                  <a:gd name="T100" fmla="*/ 159 w 215"/>
                  <a:gd name="T101" fmla="*/ 29 h 226"/>
                  <a:gd name="T102" fmla="*/ 169 w 215"/>
                  <a:gd name="T103" fmla="*/ 3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5" h="226">
                    <a:moveTo>
                      <a:pt x="169" y="31"/>
                    </a:moveTo>
                    <a:lnTo>
                      <a:pt x="180" y="34"/>
                    </a:lnTo>
                    <a:lnTo>
                      <a:pt x="186" y="34"/>
                    </a:lnTo>
                    <a:lnTo>
                      <a:pt x="186" y="34"/>
                    </a:lnTo>
                    <a:lnTo>
                      <a:pt x="200" y="37"/>
                    </a:lnTo>
                    <a:lnTo>
                      <a:pt x="212" y="39"/>
                    </a:lnTo>
                    <a:lnTo>
                      <a:pt x="212" y="39"/>
                    </a:lnTo>
                    <a:lnTo>
                      <a:pt x="214" y="41"/>
                    </a:lnTo>
                    <a:lnTo>
                      <a:pt x="214" y="41"/>
                    </a:lnTo>
                    <a:lnTo>
                      <a:pt x="215" y="41"/>
                    </a:lnTo>
                    <a:lnTo>
                      <a:pt x="215" y="41"/>
                    </a:lnTo>
                    <a:lnTo>
                      <a:pt x="215" y="41"/>
                    </a:lnTo>
                    <a:lnTo>
                      <a:pt x="214" y="54"/>
                    </a:lnTo>
                    <a:lnTo>
                      <a:pt x="214" y="54"/>
                    </a:lnTo>
                    <a:lnTo>
                      <a:pt x="210" y="65"/>
                    </a:lnTo>
                    <a:lnTo>
                      <a:pt x="197" y="139"/>
                    </a:lnTo>
                    <a:lnTo>
                      <a:pt x="191" y="163"/>
                    </a:lnTo>
                    <a:lnTo>
                      <a:pt x="191" y="163"/>
                    </a:lnTo>
                    <a:lnTo>
                      <a:pt x="191" y="165"/>
                    </a:lnTo>
                    <a:lnTo>
                      <a:pt x="186" y="187"/>
                    </a:lnTo>
                    <a:lnTo>
                      <a:pt x="186" y="188"/>
                    </a:lnTo>
                    <a:lnTo>
                      <a:pt x="186" y="188"/>
                    </a:lnTo>
                    <a:lnTo>
                      <a:pt x="180" y="226"/>
                    </a:lnTo>
                    <a:lnTo>
                      <a:pt x="98" y="209"/>
                    </a:lnTo>
                    <a:lnTo>
                      <a:pt x="61" y="200"/>
                    </a:lnTo>
                    <a:lnTo>
                      <a:pt x="49" y="198"/>
                    </a:lnTo>
                    <a:lnTo>
                      <a:pt x="51" y="142"/>
                    </a:lnTo>
                    <a:lnTo>
                      <a:pt x="58" y="110"/>
                    </a:lnTo>
                    <a:lnTo>
                      <a:pt x="29" y="104"/>
                    </a:lnTo>
                    <a:lnTo>
                      <a:pt x="0" y="97"/>
                    </a:lnTo>
                    <a:lnTo>
                      <a:pt x="22" y="0"/>
                    </a:lnTo>
                    <a:lnTo>
                      <a:pt x="47" y="5"/>
                    </a:lnTo>
                    <a:lnTo>
                      <a:pt x="51" y="7"/>
                    </a:lnTo>
                    <a:lnTo>
                      <a:pt x="56" y="7"/>
                    </a:lnTo>
                    <a:lnTo>
                      <a:pt x="58" y="7"/>
                    </a:lnTo>
                    <a:lnTo>
                      <a:pt x="58" y="7"/>
                    </a:lnTo>
                    <a:lnTo>
                      <a:pt x="59" y="9"/>
                    </a:lnTo>
                    <a:lnTo>
                      <a:pt x="78" y="12"/>
                    </a:lnTo>
                    <a:lnTo>
                      <a:pt x="78" y="12"/>
                    </a:lnTo>
                    <a:lnTo>
                      <a:pt x="86" y="14"/>
                    </a:lnTo>
                    <a:lnTo>
                      <a:pt x="86" y="14"/>
                    </a:lnTo>
                    <a:lnTo>
                      <a:pt x="86" y="14"/>
                    </a:lnTo>
                    <a:lnTo>
                      <a:pt x="86" y="14"/>
                    </a:lnTo>
                    <a:lnTo>
                      <a:pt x="88" y="14"/>
                    </a:lnTo>
                    <a:lnTo>
                      <a:pt x="88" y="14"/>
                    </a:lnTo>
                    <a:lnTo>
                      <a:pt x="88" y="14"/>
                    </a:lnTo>
                    <a:lnTo>
                      <a:pt x="88" y="14"/>
                    </a:lnTo>
                    <a:lnTo>
                      <a:pt x="90" y="14"/>
                    </a:lnTo>
                    <a:lnTo>
                      <a:pt x="151" y="27"/>
                    </a:lnTo>
                    <a:lnTo>
                      <a:pt x="151" y="27"/>
                    </a:lnTo>
                    <a:lnTo>
                      <a:pt x="159" y="29"/>
                    </a:lnTo>
                    <a:lnTo>
                      <a:pt x="169" y="3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0" name="Freeform 3455"/>
              <p:cNvSpPr>
                <a:spLocks/>
              </p:cNvSpPr>
              <p:nvPr/>
            </p:nvSpPr>
            <p:spPr bwMode="auto">
              <a:xfrm>
                <a:off x="2041" y="1536"/>
                <a:ext cx="215" cy="226"/>
              </a:xfrm>
              <a:custGeom>
                <a:avLst/>
                <a:gdLst>
                  <a:gd name="T0" fmla="*/ 169 w 215"/>
                  <a:gd name="T1" fmla="*/ 31 h 226"/>
                  <a:gd name="T2" fmla="*/ 180 w 215"/>
                  <a:gd name="T3" fmla="*/ 34 h 226"/>
                  <a:gd name="T4" fmla="*/ 186 w 215"/>
                  <a:gd name="T5" fmla="*/ 34 h 226"/>
                  <a:gd name="T6" fmla="*/ 186 w 215"/>
                  <a:gd name="T7" fmla="*/ 34 h 226"/>
                  <a:gd name="T8" fmla="*/ 200 w 215"/>
                  <a:gd name="T9" fmla="*/ 37 h 226"/>
                  <a:gd name="T10" fmla="*/ 212 w 215"/>
                  <a:gd name="T11" fmla="*/ 39 h 226"/>
                  <a:gd name="T12" fmla="*/ 212 w 215"/>
                  <a:gd name="T13" fmla="*/ 39 h 226"/>
                  <a:gd name="T14" fmla="*/ 214 w 215"/>
                  <a:gd name="T15" fmla="*/ 41 h 226"/>
                  <a:gd name="T16" fmla="*/ 214 w 215"/>
                  <a:gd name="T17" fmla="*/ 41 h 226"/>
                  <a:gd name="T18" fmla="*/ 215 w 215"/>
                  <a:gd name="T19" fmla="*/ 41 h 226"/>
                  <a:gd name="T20" fmla="*/ 215 w 215"/>
                  <a:gd name="T21" fmla="*/ 41 h 226"/>
                  <a:gd name="T22" fmla="*/ 215 w 215"/>
                  <a:gd name="T23" fmla="*/ 41 h 226"/>
                  <a:gd name="T24" fmla="*/ 214 w 215"/>
                  <a:gd name="T25" fmla="*/ 54 h 226"/>
                  <a:gd name="T26" fmla="*/ 214 w 215"/>
                  <a:gd name="T27" fmla="*/ 54 h 226"/>
                  <a:gd name="T28" fmla="*/ 210 w 215"/>
                  <a:gd name="T29" fmla="*/ 65 h 226"/>
                  <a:gd name="T30" fmla="*/ 197 w 215"/>
                  <a:gd name="T31" fmla="*/ 139 h 226"/>
                  <a:gd name="T32" fmla="*/ 191 w 215"/>
                  <a:gd name="T33" fmla="*/ 163 h 226"/>
                  <a:gd name="T34" fmla="*/ 191 w 215"/>
                  <a:gd name="T35" fmla="*/ 163 h 226"/>
                  <a:gd name="T36" fmla="*/ 191 w 215"/>
                  <a:gd name="T37" fmla="*/ 165 h 226"/>
                  <a:gd name="T38" fmla="*/ 186 w 215"/>
                  <a:gd name="T39" fmla="*/ 187 h 226"/>
                  <a:gd name="T40" fmla="*/ 186 w 215"/>
                  <a:gd name="T41" fmla="*/ 188 h 226"/>
                  <a:gd name="T42" fmla="*/ 186 w 215"/>
                  <a:gd name="T43" fmla="*/ 188 h 226"/>
                  <a:gd name="T44" fmla="*/ 180 w 215"/>
                  <a:gd name="T45" fmla="*/ 226 h 226"/>
                  <a:gd name="T46" fmla="*/ 98 w 215"/>
                  <a:gd name="T47" fmla="*/ 209 h 226"/>
                  <a:gd name="T48" fmla="*/ 61 w 215"/>
                  <a:gd name="T49" fmla="*/ 200 h 226"/>
                  <a:gd name="T50" fmla="*/ 49 w 215"/>
                  <a:gd name="T51" fmla="*/ 198 h 226"/>
                  <a:gd name="T52" fmla="*/ 51 w 215"/>
                  <a:gd name="T53" fmla="*/ 142 h 226"/>
                  <a:gd name="T54" fmla="*/ 58 w 215"/>
                  <a:gd name="T55" fmla="*/ 110 h 226"/>
                  <a:gd name="T56" fmla="*/ 29 w 215"/>
                  <a:gd name="T57" fmla="*/ 104 h 226"/>
                  <a:gd name="T58" fmla="*/ 0 w 215"/>
                  <a:gd name="T59" fmla="*/ 97 h 226"/>
                  <a:gd name="T60" fmla="*/ 22 w 215"/>
                  <a:gd name="T61" fmla="*/ 0 h 226"/>
                  <a:gd name="T62" fmla="*/ 47 w 215"/>
                  <a:gd name="T63" fmla="*/ 5 h 226"/>
                  <a:gd name="T64" fmla="*/ 51 w 215"/>
                  <a:gd name="T65" fmla="*/ 7 h 226"/>
                  <a:gd name="T66" fmla="*/ 56 w 215"/>
                  <a:gd name="T67" fmla="*/ 7 h 226"/>
                  <a:gd name="T68" fmla="*/ 58 w 215"/>
                  <a:gd name="T69" fmla="*/ 7 h 226"/>
                  <a:gd name="T70" fmla="*/ 58 w 215"/>
                  <a:gd name="T71" fmla="*/ 7 h 226"/>
                  <a:gd name="T72" fmla="*/ 59 w 215"/>
                  <a:gd name="T73" fmla="*/ 9 h 226"/>
                  <a:gd name="T74" fmla="*/ 78 w 215"/>
                  <a:gd name="T75" fmla="*/ 12 h 226"/>
                  <a:gd name="T76" fmla="*/ 78 w 215"/>
                  <a:gd name="T77" fmla="*/ 12 h 226"/>
                  <a:gd name="T78" fmla="*/ 86 w 215"/>
                  <a:gd name="T79" fmla="*/ 14 h 226"/>
                  <a:gd name="T80" fmla="*/ 86 w 215"/>
                  <a:gd name="T81" fmla="*/ 14 h 226"/>
                  <a:gd name="T82" fmla="*/ 86 w 215"/>
                  <a:gd name="T83" fmla="*/ 14 h 226"/>
                  <a:gd name="T84" fmla="*/ 86 w 215"/>
                  <a:gd name="T85" fmla="*/ 14 h 226"/>
                  <a:gd name="T86" fmla="*/ 88 w 215"/>
                  <a:gd name="T87" fmla="*/ 14 h 226"/>
                  <a:gd name="T88" fmla="*/ 88 w 215"/>
                  <a:gd name="T89" fmla="*/ 14 h 226"/>
                  <a:gd name="T90" fmla="*/ 88 w 215"/>
                  <a:gd name="T91" fmla="*/ 14 h 226"/>
                  <a:gd name="T92" fmla="*/ 88 w 215"/>
                  <a:gd name="T93" fmla="*/ 14 h 226"/>
                  <a:gd name="T94" fmla="*/ 90 w 215"/>
                  <a:gd name="T95" fmla="*/ 14 h 226"/>
                  <a:gd name="T96" fmla="*/ 151 w 215"/>
                  <a:gd name="T97" fmla="*/ 27 h 226"/>
                  <a:gd name="T98" fmla="*/ 151 w 215"/>
                  <a:gd name="T99" fmla="*/ 27 h 226"/>
                  <a:gd name="T100" fmla="*/ 159 w 215"/>
                  <a:gd name="T101" fmla="*/ 29 h 226"/>
                  <a:gd name="T102" fmla="*/ 169 w 215"/>
                  <a:gd name="T103" fmla="*/ 3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5" h="226">
                    <a:moveTo>
                      <a:pt x="169" y="31"/>
                    </a:moveTo>
                    <a:lnTo>
                      <a:pt x="180" y="34"/>
                    </a:lnTo>
                    <a:lnTo>
                      <a:pt x="186" y="34"/>
                    </a:lnTo>
                    <a:lnTo>
                      <a:pt x="186" y="34"/>
                    </a:lnTo>
                    <a:lnTo>
                      <a:pt x="200" y="37"/>
                    </a:lnTo>
                    <a:lnTo>
                      <a:pt x="212" y="39"/>
                    </a:lnTo>
                    <a:lnTo>
                      <a:pt x="212" y="39"/>
                    </a:lnTo>
                    <a:lnTo>
                      <a:pt x="214" y="41"/>
                    </a:lnTo>
                    <a:lnTo>
                      <a:pt x="214" y="41"/>
                    </a:lnTo>
                    <a:lnTo>
                      <a:pt x="215" y="41"/>
                    </a:lnTo>
                    <a:lnTo>
                      <a:pt x="215" y="41"/>
                    </a:lnTo>
                    <a:lnTo>
                      <a:pt x="215" y="41"/>
                    </a:lnTo>
                    <a:lnTo>
                      <a:pt x="214" y="54"/>
                    </a:lnTo>
                    <a:lnTo>
                      <a:pt x="214" y="54"/>
                    </a:lnTo>
                    <a:lnTo>
                      <a:pt x="210" y="65"/>
                    </a:lnTo>
                    <a:lnTo>
                      <a:pt x="197" y="139"/>
                    </a:lnTo>
                    <a:lnTo>
                      <a:pt x="191" y="163"/>
                    </a:lnTo>
                    <a:lnTo>
                      <a:pt x="191" y="163"/>
                    </a:lnTo>
                    <a:lnTo>
                      <a:pt x="191" y="165"/>
                    </a:lnTo>
                    <a:lnTo>
                      <a:pt x="186" y="187"/>
                    </a:lnTo>
                    <a:lnTo>
                      <a:pt x="186" y="188"/>
                    </a:lnTo>
                    <a:lnTo>
                      <a:pt x="186" y="188"/>
                    </a:lnTo>
                    <a:lnTo>
                      <a:pt x="180" y="226"/>
                    </a:lnTo>
                    <a:lnTo>
                      <a:pt x="98" y="209"/>
                    </a:lnTo>
                    <a:lnTo>
                      <a:pt x="61" y="200"/>
                    </a:lnTo>
                    <a:lnTo>
                      <a:pt x="49" y="198"/>
                    </a:lnTo>
                    <a:lnTo>
                      <a:pt x="51" y="142"/>
                    </a:lnTo>
                    <a:lnTo>
                      <a:pt x="58" y="110"/>
                    </a:lnTo>
                    <a:lnTo>
                      <a:pt x="29" y="104"/>
                    </a:lnTo>
                    <a:lnTo>
                      <a:pt x="0" y="97"/>
                    </a:lnTo>
                    <a:lnTo>
                      <a:pt x="22" y="0"/>
                    </a:lnTo>
                    <a:lnTo>
                      <a:pt x="47" y="5"/>
                    </a:lnTo>
                    <a:lnTo>
                      <a:pt x="51" y="7"/>
                    </a:lnTo>
                    <a:lnTo>
                      <a:pt x="56" y="7"/>
                    </a:lnTo>
                    <a:lnTo>
                      <a:pt x="58" y="7"/>
                    </a:lnTo>
                    <a:lnTo>
                      <a:pt x="58" y="7"/>
                    </a:lnTo>
                    <a:lnTo>
                      <a:pt x="59" y="9"/>
                    </a:lnTo>
                    <a:lnTo>
                      <a:pt x="78" y="12"/>
                    </a:lnTo>
                    <a:lnTo>
                      <a:pt x="78" y="12"/>
                    </a:lnTo>
                    <a:lnTo>
                      <a:pt x="86" y="14"/>
                    </a:lnTo>
                    <a:lnTo>
                      <a:pt x="86" y="14"/>
                    </a:lnTo>
                    <a:lnTo>
                      <a:pt x="86" y="14"/>
                    </a:lnTo>
                    <a:lnTo>
                      <a:pt x="86" y="14"/>
                    </a:lnTo>
                    <a:lnTo>
                      <a:pt x="88" y="14"/>
                    </a:lnTo>
                    <a:lnTo>
                      <a:pt x="88" y="14"/>
                    </a:lnTo>
                    <a:lnTo>
                      <a:pt x="88" y="14"/>
                    </a:lnTo>
                    <a:lnTo>
                      <a:pt x="88" y="14"/>
                    </a:lnTo>
                    <a:lnTo>
                      <a:pt x="90" y="14"/>
                    </a:lnTo>
                    <a:lnTo>
                      <a:pt x="151" y="27"/>
                    </a:lnTo>
                    <a:lnTo>
                      <a:pt x="151" y="27"/>
                    </a:lnTo>
                    <a:lnTo>
                      <a:pt x="159" y="29"/>
                    </a:lnTo>
                    <a:lnTo>
                      <a:pt x="169"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91" name="Freeform 3456"/>
              <p:cNvSpPr>
                <a:spLocks/>
              </p:cNvSpPr>
              <p:nvPr/>
            </p:nvSpPr>
            <p:spPr bwMode="auto">
              <a:xfrm>
                <a:off x="1877" y="1870"/>
                <a:ext cx="90" cy="154"/>
              </a:xfrm>
              <a:custGeom>
                <a:avLst/>
                <a:gdLst>
                  <a:gd name="T0" fmla="*/ 84 w 90"/>
                  <a:gd name="T1" fmla="*/ 46 h 154"/>
                  <a:gd name="T2" fmla="*/ 84 w 90"/>
                  <a:gd name="T3" fmla="*/ 47 h 154"/>
                  <a:gd name="T4" fmla="*/ 86 w 90"/>
                  <a:gd name="T5" fmla="*/ 49 h 154"/>
                  <a:gd name="T6" fmla="*/ 90 w 90"/>
                  <a:gd name="T7" fmla="*/ 54 h 154"/>
                  <a:gd name="T8" fmla="*/ 66 w 90"/>
                  <a:gd name="T9" fmla="*/ 154 h 154"/>
                  <a:gd name="T10" fmla="*/ 49 w 90"/>
                  <a:gd name="T11" fmla="*/ 125 h 154"/>
                  <a:gd name="T12" fmla="*/ 30 w 90"/>
                  <a:gd name="T13" fmla="*/ 95 h 154"/>
                  <a:gd name="T14" fmla="*/ 20 w 90"/>
                  <a:gd name="T15" fmla="*/ 78 h 154"/>
                  <a:gd name="T16" fmla="*/ 20 w 90"/>
                  <a:gd name="T17" fmla="*/ 78 h 154"/>
                  <a:gd name="T18" fmla="*/ 0 w 90"/>
                  <a:gd name="T19" fmla="*/ 44 h 154"/>
                  <a:gd name="T20" fmla="*/ 5 w 90"/>
                  <a:gd name="T21" fmla="*/ 46 h 154"/>
                  <a:gd name="T22" fmla="*/ 64 w 90"/>
                  <a:gd name="T23" fmla="*/ 0 h 154"/>
                  <a:gd name="T24" fmla="*/ 84 w 90"/>
                  <a:gd name="T25" fmla="*/ 4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54">
                    <a:moveTo>
                      <a:pt x="84" y="46"/>
                    </a:moveTo>
                    <a:lnTo>
                      <a:pt x="84" y="47"/>
                    </a:lnTo>
                    <a:lnTo>
                      <a:pt x="86" y="49"/>
                    </a:lnTo>
                    <a:lnTo>
                      <a:pt x="90" y="54"/>
                    </a:lnTo>
                    <a:lnTo>
                      <a:pt x="66" y="154"/>
                    </a:lnTo>
                    <a:lnTo>
                      <a:pt x="49" y="125"/>
                    </a:lnTo>
                    <a:lnTo>
                      <a:pt x="30" y="95"/>
                    </a:lnTo>
                    <a:lnTo>
                      <a:pt x="20" y="78"/>
                    </a:lnTo>
                    <a:lnTo>
                      <a:pt x="20" y="78"/>
                    </a:lnTo>
                    <a:lnTo>
                      <a:pt x="0" y="44"/>
                    </a:lnTo>
                    <a:lnTo>
                      <a:pt x="5" y="46"/>
                    </a:lnTo>
                    <a:lnTo>
                      <a:pt x="64" y="0"/>
                    </a:lnTo>
                    <a:lnTo>
                      <a:pt x="84"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2" name="Freeform 3457"/>
              <p:cNvSpPr>
                <a:spLocks/>
              </p:cNvSpPr>
              <p:nvPr/>
            </p:nvSpPr>
            <p:spPr bwMode="auto">
              <a:xfrm>
                <a:off x="1877" y="1870"/>
                <a:ext cx="90" cy="154"/>
              </a:xfrm>
              <a:custGeom>
                <a:avLst/>
                <a:gdLst>
                  <a:gd name="T0" fmla="*/ 84 w 90"/>
                  <a:gd name="T1" fmla="*/ 46 h 154"/>
                  <a:gd name="T2" fmla="*/ 84 w 90"/>
                  <a:gd name="T3" fmla="*/ 47 h 154"/>
                  <a:gd name="T4" fmla="*/ 86 w 90"/>
                  <a:gd name="T5" fmla="*/ 49 h 154"/>
                  <a:gd name="T6" fmla="*/ 90 w 90"/>
                  <a:gd name="T7" fmla="*/ 54 h 154"/>
                  <a:gd name="T8" fmla="*/ 66 w 90"/>
                  <a:gd name="T9" fmla="*/ 154 h 154"/>
                  <a:gd name="T10" fmla="*/ 49 w 90"/>
                  <a:gd name="T11" fmla="*/ 125 h 154"/>
                  <a:gd name="T12" fmla="*/ 30 w 90"/>
                  <a:gd name="T13" fmla="*/ 95 h 154"/>
                  <a:gd name="T14" fmla="*/ 20 w 90"/>
                  <a:gd name="T15" fmla="*/ 78 h 154"/>
                  <a:gd name="T16" fmla="*/ 20 w 90"/>
                  <a:gd name="T17" fmla="*/ 78 h 154"/>
                  <a:gd name="T18" fmla="*/ 0 w 90"/>
                  <a:gd name="T19" fmla="*/ 44 h 154"/>
                  <a:gd name="T20" fmla="*/ 5 w 90"/>
                  <a:gd name="T21" fmla="*/ 46 h 154"/>
                  <a:gd name="T22" fmla="*/ 64 w 90"/>
                  <a:gd name="T23" fmla="*/ 0 h 154"/>
                  <a:gd name="T24" fmla="*/ 84 w 90"/>
                  <a:gd name="T25" fmla="*/ 4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54">
                    <a:moveTo>
                      <a:pt x="84" y="46"/>
                    </a:moveTo>
                    <a:lnTo>
                      <a:pt x="84" y="47"/>
                    </a:lnTo>
                    <a:lnTo>
                      <a:pt x="86" y="49"/>
                    </a:lnTo>
                    <a:lnTo>
                      <a:pt x="90" y="54"/>
                    </a:lnTo>
                    <a:lnTo>
                      <a:pt x="66" y="154"/>
                    </a:lnTo>
                    <a:lnTo>
                      <a:pt x="49" y="125"/>
                    </a:lnTo>
                    <a:lnTo>
                      <a:pt x="30" y="95"/>
                    </a:lnTo>
                    <a:lnTo>
                      <a:pt x="20" y="78"/>
                    </a:lnTo>
                    <a:lnTo>
                      <a:pt x="20" y="78"/>
                    </a:lnTo>
                    <a:lnTo>
                      <a:pt x="0" y="44"/>
                    </a:lnTo>
                    <a:lnTo>
                      <a:pt x="5" y="46"/>
                    </a:lnTo>
                    <a:lnTo>
                      <a:pt x="64" y="0"/>
                    </a:lnTo>
                    <a:lnTo>
                      <a:pt x="84"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93" name="Freeform 3458"/>
              <p:cNvSpPr>
                <a:spLocks/>
              </p:cNvSpPr>
              <p:nvPr/>
            </p:nvSpPr>
            <p:spPr bwMode="auto">
              <a:xfrm>
                <a:off x="2029" y="1640"/>
                <a:ext cx="73" cy="189"/>
              </a:xfrm>
              <a:custGeom>
                <a:avLst/>
                <a:gdLst>
                  <a:gd name="T0" fmla="*/ 63 w 73"/>
                  <a:gd name="T1" fmla="*/ 38 h 189"/>
                  <a:gd name="T2" fmla="*/ 61 w 73"/>
                  <a:gd name="T3" fmla="*/ 94 h 189"/>
                  <a:gd name="T4" fmla="*/ 73 w 73"/>
                  <a:gd name="T5" fmla="*/ 96 h 189"/>
                  <a:gd name="T6" fmla="*/ 63 w 73"/>
                  <a:gd name="T7" fmla="*/ 149 h 189"/>
                  <a:gd name="T8" fmla="*/ 54 w 73"/>
                  <a:gd name="T9" fmla="*/ 160 h 189"/>
                  <a:gd name="T10" fmla="*/ 54 w 73"/>
                  <a:gd name="T11" fmla="*/ 160 h 189"/>
                  <a:gd name="T12" fmla="*/ 48 w 73"/>
                  <a:gd name="T13" fmla="*/ 189 h 189"/>
                  <a:gd name="T14" fmla="*/ 0 w 73"/>
                  <a:gd name="T15" fmla="*/ 179 h 189"/>
                  <a:gd name="T16" fmla="*/ 2 w 73"/>
                  <a:gd name="T17" fmla="*/ 177 h 189"/>
                  <a:gd name="T18" fmla="*/ 14 w 73"/>
                  <a:gd name="T19" fmla="*/ 127 h 189"/>
                  <a:gd name="T20" fmla="*/ 39 w 73"/>
                  <a:gd name="T21" fmla="*/ 5 h 189"/>
                  <a:gd name="T22" fmla="*/ 39 w 73"/>
                  <a:gd name="T23" fmla="*/ 5 h 189"/>
                  <a:gd name="T24" fmla="*/ 41 w 73"/>
                  <a:gd name="T25" fmla="*/ 0 h 189"/>
                  <a:gd name="T26" fmla="*/ 70 w 73"/>
                  <a:gd name="T27" fmla="*/ 6 h 189"/>
                  <a:gd name="T28" fmla="*/ 63 w 73"/>
                  <a:gd name="T29" fmla="*/ 3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89">
                    <a:moveTo>
                      <a:pt x="63" y="38"/>
                    </a:moveTo>
                    <a:lnTo>
                      <a:pt x="61" y="94"/>
                    </a:lnTo>
                    <a:lnTo>
                      <a:pt x="73" y="96"/>
                    </a:lnTo>
                    <a:lnTo>
                      <a:pt x="63" y="149"/>
                    </a:lnTo>
                    <a:lnTo>
                      <a:pt x="54" y="160"/>
                    </a:lnTo>
                    <a:lnTo>
                      <a:pt x="54" y="160"/>
                    </a:lnTo>
                    <a:lnTo>
                      <a:pt x="48" y="189"/>
                    </a:lnTo>
                    <a:lnTo>
                      <a:pt x="0" y="179"/>
                    </a:lnTo>
                    <a:lnTo>
                      <a:pt x="2" y="177"/>
                    </a:lnTo>
                    <a:lnTo>
                      <a:pt x="14" y="127"/>
                    </a:lnTo>
                    <a:lnTo>
                      <a:pt x="39" y="5"/>
                    </a:lnTo>
                    <a:lnTo>
                      <a:pt x="39" y="5"/>
                    </a:lnTo>
                    <a:lnTo>
                      <a:pt x="41" y="0"/>
                    </a:lnTo>
                    <a:lnTo>
                      <a:pt x="70" y="6"/>
                    </a:lnTo>
                    <a:lnTo>
                      <a:pt x="63" y="3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4" name="Freeform 3459"/>
              <p:cNvSpPr>
                <a:spLocks/>
              </p:cNvSpPr>
              <p:nvPr/>
            </p:nvSpPr>
            <p:spPr bwMode="auto">
              <a:xfrm>
                <a:off x="2029" y="1640"/>
                <a:ext cx="73" cy="189"/>
              </a:xfrm>
              <a:custGeom>
                <a:avLst/>
                <a:gdLst>
                  <a:gd name="T0" fmla="*/ 63 w 73"/>
                  <a:gd name="T1" fmla="*/ 38 h 189"/>
                  <a:gd name="T2" fmla="*/ 61 w 73"/>
                  <a:gd name="T3" fmla="*/ 94 h 189"/>
                  <a:gd name="T4" fmla="*/ 73 w 73"/>
                  <a:gd name="T5" fmla="*/ 96 h 189"/>
                  <a:gd name="T6" fmla="*/ 63 w 73"/>
                  <a:gd name="T7" fmla="*/ 149 h 189"/>
                  <a:gd name="T8" fmla="*/ 54 w 73"/>
                  <a:gd name="T9" fmla="*/ 160 h 189"/>
                  <a:gd name="T10" fmla="*/ 54 w 73"/>
                  <a:gd name="T11" fmla="*/ 160 h 189"/>
                  <a:gd name="T12" fmla="*/ 48 w 73"/>
                  <a:gd name="T13" fmla="*/ 189 h 189"/>
                  <a:gd name="T14" fmla="*/ 0 w 73"/>
                  <a:gd name="T15" fmla="*/ 179 h 189"/>
                  <a:gd name="T16" fmla="*/ 2 w 73"/>
                  <a:gd name="T17" fmla="*/ 177 h 189"/>
                  <a:gd name="T18" fmla="*/ 14 w 73"/>
                  <a:gd name="T19" fmla="*/ 127 h 189"/>
                  <a:gd name="T20" fmla="*/ 39 w 73"/>
                  <a:gd name="T21" fmla="*/ 5 h 189"/>
                  <a:gd name="T22" fmla="*/ 39 w 73"/>
                  <a:gd name="T23" fmla="*/ 5 h 189"/>
                  <a:gd name="T24" fmla="*/ 41 w 73"/>
                  <a:gd name="T25" fmla="*/ 0 h 189"/>
                  <a:gd name="T26" fmla="*/ 70 w 73"/>
                  <a:gd name="T27" fmla="*/ 6 h 189"/>
                  <a:gd name="T28" fmla="*/ 63 w 73"/>
                  <a:gd name="T29" fmla="*/ 3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89">
                    <a:moveTo>
                      <a:pt x="63" y="38"/>
                    </a:moveTo>
                    <a:lnTo>
                      <a:pt x="61" y="94"/>
                    </a:lnTo>
                    <a:lnTo>
                      <a:pt x="73" y="96"/>
                    </a:lnTo>
                    <a:lnTo>
                      <a:pt x="63" y="149"/>
                    </a:lnTo>
                    <a:lnTo>
                      <a:pt x="54" y="160"/>
                    </a:lnTo>
                    <a:lnTo>
                      <a:pt x="54" y="160"/>
                    </a:lnTo>
                    <a:lnTo>
                      <a:pt x="48" y="189"/>
                    </a:lnTo>
                    <a:lnTo>
                      <a:pt x="0" y="179"/>
                    </a:lnTo>
                    <a:lnTo>
                      <a:pt x="2" y="177"/>
                    </a:lnTo>
                    <a:lnTo>
                      <a:pt x="14" y="127"/>
                    </a:lnTo>
                    <a:lnTo>
                      <a:pt x="39" y="5"/>
                    </a:lnTo>
                    <a:lnTo>
                      <a:pt x="39" y="5"/>
                    </a:lnTo>
                    <a:lnTo>
                      <a:pt x="41" y="0"/>
                    </a:lnTo>
                    <a:lnTo>
                      <a:pt x="70" y="6"/>
                    </a:lnTo>
                    <a:lnTo>
                      <a:pt x="63"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95" name="Freeform 3460"/>
              <p:cNvSpPr>
                <a:spLocks/>
              </p:cNvSpPr>
              <p:nvPr/>
            </p:nvSpPr>
            <p:spPr bwMode="auto">
              <a:xfrm>
                <a:off x="1890" y="1501"/>
                <a:ext cx="173" cy="174"/>
              </a:xfrm>
              <a:custGeom>
                <a:avLst/>
                <a:gdLst>
                  <a:gd name="T0" fmla="*/ 173 w 173"/>
                  <a:gd name="T1" fmla="*/ 35 h 174"/>
                  <a:gd name="T2" fmla="*/ 151 w 173"/>
                  <a:gd name="T3" fmla="*/ 132 h 174"/>
                  <a:gd name="T4" fmla="*/ 144 w 173"/>
                  <a:gd name="T5" fmla="*/ 167 h 174"/>
                  <a:gd name="T6" fmla="*/ 129 w 173"/>
                  <a:gd name="T7" fmla="*/ 164 h 174"/>
                  <a:gd name="T8" fmla="*/ 122 w 173"/>
                  <a:gd name="T9" fmla="*/ 174 h 174"/>
                  <a:gd name="T10" fmla="*/ 126 w 173"/>
                  <a:gd name="T11" fmla="*/ 159 h 174"/>
                  <a:gd name="T12" fmla="*/ 104 w 173"/>
                  <a:gd name="T13" fmla="*/ 154 h 174"/>
                  <a:gd name="T14" fmla="*/ 107 w 173"/>
                  <a:gd name="T15" fmla="*/ 137 h 174"/>
                  <a:gd name="T16" fmla="*/ 32 w 173"/>
                  <a:gd name="T17" fmla="*/ 120 h 174"/>
                  <a:gd name="T18" fmla="*/ 36 w 173"/>
                  <a:gd name="T19" fmla="*/ 110 h 174"/>
                  <a:gd name="T20" fmla="*/ 2 w 173"/>
                  <a:gd name="T21" fmla="*/ 101 h 174"/>
                  <a:gd name="T22" fmla="*/ 0 w 173"/>
                  <a:gd name="T23" fmla="*/ 100 h 174"/>
                  <a:gd name="T24" fmla="*/ 7 w 173"/>
                  <a:gd name="T25" fmla="*/ 74 h 174"/>
                  <a:gd name="T26" fmla="*/ 9 w 173"/>
                  <a:gd name="T27" fmla="*/ 74 h 174"/>
                  <a:gd name="T28" fmla="*/ 12 w 173"/>
                  <a:gd name="T29" fmla="*/ 57 h 174"/>
                  <a:gd name="T30" fmla="*/ 10 w 173"/>
                  <a:gd name="T31" fmla="*/ 56 h 174"/>
                  <a:gd name="T32" fmla="*/ 26 w 173"/>
                  <a:gd name="T33" fmla="*/ 0 h 174"/>
                  <a:gd name="T34" fmla="*/ 61 w 173"/>
                  <a:gd name="T35" fmla="*/ 8 h 174"/>
                  <a:gd name="T36" fmla="*/ 61 w 173"/>
                  <a:gd name="T37" fmla="*/ 8 h 174"/>
                  <a:gd name="T38" fmla="*/ 99 w 173"/>
                  <a:gd name="T39" fmla="*/ 17 h 174"/>
                  <a:gd name="T40" fmla="*/ 173 w 173"/>
                  <a:gd name="T41" fmla="*/ 35 h 174"/>
                  <a:gd name="T42" fmla="*/ 173 w 173"/>
                  <a:gd name="T43" fmla="*/ 3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3" h="174">
                    <a:moveTo>
                      <a:pt x="173" y="35"/>
                    </a:moveTo>
                    <a:lnTo>
                      <a:pt x="151" y="132"/>
                    </a:lnTo>
                    <a:lnTo>
                      <a:pt x="144" y="167"/>
                    </a:lnTo>
                    <a:lnTo>
                      <a:pt x="129" y="164"/>
                    </a:lnTo>
                    <a:lnTo>
                      <a:pt x="122" y="174"/>
                    </a:lnTo>
                    <a:lnTo>
                      <a:pt x="126" y="159"/>
                    </a:lnTo>
                    <a:lnTo>
                      <a:pt x="104" y="154"/>
                    </a:lnTo>
                    <a:lnTo>
                      <a:pt x="107" y="137"/>
                    </a:lnTo>
                    <a:lnTo>
                      <a:pt x="32" y="120"/>
                    </a:lnTo>
                    <a:lnTo>
                      <a:pt x="36" y="110"/>
                    </a:lnTo>
                    <a:lnTo>
                      <a:pt x="2" y="101"/>
                    </a:lnTo>
                    <a:lnTo>
                      <a:pt x="0" y="100"/>
                    </a:lnTo>
                    <a:lnTo>
                      <a:pt x="7" y="74"/>
                    </a:lnTo>
                    <a:lnTo>
                      <a:pt x="9" y="74"/>
                    </a:lnTo>
                    <a:lnTo>
                      <a:pt x="12" y="57"/>
                    </a:lnTo>
                    <a:lnTo>
                      <a:pt x="10" y="56"/>
                    </a:lnTo>
                    <a:lnTo>
                      <a:pt x="26" y="0"/>
                    </a:lnTo>
                    <a:lnTo>
                      <a:pt x="61" y="8"/>
                    </a:lnTo>
                    <a:lnTo>
                      <a:pt x="61" y="8"/>
                    </a:lnTo>
                    <a:lnTo>
                      <a:pt x="99" y="17"/>
                    </a:lnTo>
                    <a:lnTo>
                      <a:pt x="173" y="35"/>
                    </a:lnTo>
                    <a:lnTo>
                      <a:pt x="173"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6" name="Freeform 3461"/>
              <p:cNvSpPr>
                <a:spLocks/>
              </p:cNvSpPr>
              <p:nvPr/>
            </p:nvSpPr>
            <p:spPr bwMode="auto">
              <a:xfrm>
                <a:off x="1890" y="1501"/>
                <a:ext cx="173" cy="174"/>
              </a:xfrm>
              <a:custGeom>
                <a:avLst/>
                <a:gdLst>
                  <a:gd name="T0" fmla="*/ 173 w 173"/>
                  <a:gd name="T1" fmla="*/ 35 h 174"/>
                  <a:gd name="T2" fmla="*/ 151 w 173"/>
                  <a:gd name="T3" fmla="*/ 132 h 174"/>
                  <a:gd name="T4" fmla="*/ 144 w 173"/>
                  <a:gd name="T5" fmla="*/ 167 h 174"/>
                  <a:gd name="T6" fmla="*/ 129 w 173"/>
                  <a:gd name="T7" fmla="*/ 164 h 174"/>
                  <a:gd name="T8" fmla="*/ 122 w 173"/>
                  <a:gd name="T9" fmla="*/ 174 h 174"/>
                  <a:gd name="T10" fmla="*/ 126 w 173"/>
                  <a:gd name="T11" fmla="*/ 159 h 174"/>
                  <a:gd name="T12" fmla="*/ 104 w 173"/>
                  <a:gd name="T13" fmla="*/ 154 h 174"/>
                  <a:gd name="T14" fmla="*/ 107 w 173"/>
                  <a:gd name="T15" fmla="*/ 137 h 174"/>
                  <a:gd name="T16" fmla="*/ 32 w 173"/>
                  <a:gd name="T17" fmla="*/ 120 h 174"/>
                  <a:gd name="T18" fmla="*/ 36 w 173"/>
                  <a:gd name="T19" fmla="*/ 110 h 174"/>
                  <a:gd name="T20" fmla="*/ 2 w 173"/>
                  <a:gd name="T21" fmla="*/ 101 h 174"/>
                  <a:gd name="T22" fmla="*/ 0 w 173"/>
                  <a:gd name="T23" fmla="*/ 100 h 174"/>
                  <a:gd name="T24" fmla="*/ 7 w 173"/>
                  <a:gd name="T25" fmla="*/ 74 h 174"/>
                  <a:gd name="T26" fmla="*/ 9 w 173"/>
                  <a:gd name="T27" fmla="*/ 74 h 174"/>
                  <a:gd name="T28" fmla="*/ 12 w 173"/>
                  <a:gd name="T29" fmla="*/ 57 h 174"/>
                  <a:gd name="T30" fmla="*/ 10 w 173"/>
                  <a:gd name="T31" fmla="*/ 56 h 174"/>
                  <a:gd name="T32" fmla="*/ 26 w 173"/>
                  <a:gd name="T33" fmla="*/ 0 h 174"/>
                  <a:gd name="T34" fmla="*/ 61 w 173"/>
                  <a:gd name="T35" fmla="*/ 8 h 174"/>
                  <a:gd name="T36" fmla="*/ 61 w 173"/>
                  <a:gd name="T37" fmla="*/ 8 h 174"/>
                  <a:gd name="T38" fmla="*/ 99 w 173"/>
                  <a:gd name="T39" fmla="*/ 17 h 174"/>
                  <a:gd name="T40" fmla="*/ 173 w 173"/>
                  <a:gd name="T41" fmla="*/ 35 h 174"/>
                  <a:gd name="T42" fmla="*/ 173 w 173"/>
                  <a:gd name="T43" fmla="*/ 3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3" h="174">
                    <a:moveTo>
                      <a:pt x="173" y="35"/>
                    </a:moveTo>
                    <a:lnTo>
                      <a:pt x="151" y="132"/>
                    </a:lnTo>
                    <a:lnTo>
                      <a:pt x="144" y="167"/>
                    </a:lnTo>
                    <a:lnTo>
                      <a:pt x="129" y="164"/>
                    </a:lnTo>
                    <a:lnTo>
                      <a:pt x="122" y="174"/>
                    </a:lnTo>
                    <a:lnTo>
                      <a:pt x="126" y="159"/>
                    </a:lnTo>
                    <a:lnTo>
                      <a:pt x="104" y="154"/>
                    </a:lnTo>
                    <a:lnTo>
                      <a:pt x="107" y="137"/>
                    </a:lnTo>
                    <a:lnTo>
                      <a:pt x="32" y="120"/>
                    </a:lnTo>
                    <a:lnTo>
                      <a:pt x="36" y="110"/>
                    </a:lnTo>
                    <a:lnTo>
                      <a:pt x="2" y="101"/>
                    </a:lnTo>
                    <a:lnTo>
                      <a:pt x="0" y="100"/>
                    </a:lnTo>
                    <a:lnTo>
                      <a:pt x="7" y="74"/>
                    </a:lnTo>
                    <a:lnTo>
                      <a:pt x="9" y="74"/>
                    </a:lnTo>
                    <a:lnTo>
                      <a:pt x="12" y="57"/>
                    </a:lnTo>
                    <a:lnTo>
                      <a:pt x="10" y="56"/>
                    </a:lnTo>
                    <a:lnTo>
                      <a:pt x="26" y="0"/>
                    </a:lnTo>
                    <a:lnTo>
                      <a:pt x="61" y="8"/>
                    </a:lnTo>
                    <a:lnTo>
                      <a:pt x="61" y="8"/>
                    </a:lnTo>
                    <a:lnTo>
                      <a:pt x="99" y="17"/>
                    </a:lnTo>
                    <a:lnTo>
                      <a:pt x="173" y="35"/>
                    </a:lnTo>
                    <a:lnTo>
                      <a:pt x="173"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97" name="Freeform 3462"/>
              <p:cNvSpPr>
                <a:spLocks/>
              </p:cNvSpPr>
              <p:nvPr/>
            </p:nvSpPr>
            <p:spPr bwMode="auto">
              <a:xfrm>
                <a:off x="1948" y="1633"/>
                <a:ext cx="122" cy="186"/>
              </a:xfrm>
              <a:custGeom>
                <a:avLst/>
                <a:gdLst>
                  <a:gd name="T0" fmla="*/ 83 w 122"/>
                  <a:gd name="T1" fmla="*/ 184 h 186"/>
                  <a:gd name="T2" fmla="*/ 81 w 122"/>
                  <a:gd name="T3" fmla="*/ 186 h 186"/>
                  <a:gd name="T4" fmla="*/ 32 w 122"/>
                  <a:gd name="T5" fmla="*/ 176 h 186"/>
                  <a:gd name="T6" fmla="*/ 2 w 122"/>
                  <a:gd name="T7" fmla="*/ 174 h 186"/>
                  <a:gd name="T8" fmla="*/ 0 w 122"/>
                  <a:gd name="T9" fmla="*/ 169 h 186"/>
                  <a:gd name="T10" fmla="*/ 8 w 122"/>
                  <a:gd name="T11" fmla="*/ 161 h 186"/>
                  <a:gd name="T12" fmla="*/ 8 w 122"/>
                  <a:gd name="T13" fmla="*/ 149 h 186"/>
                  <a:gd name="T14" fmla="*/ 17 w 122"/>
                  <a:gd name="T15" fmla="*/ 145 h 186"/>
                  <a:gd name="T16" fmla="*/ 17 w 122"/>
                  <a:gd name="T17" fmla="*/ 140 h 186"/>
                  <a:gd name="T18" fmla="*/ 24 w 122"/>
                  <a:gd name="T19" fmla="*/ 137 h 186"/>
                  <a:gd name="T20" fmla="*/ 30 w 122"/>
                  <a:gd name="T21" fmla="*/ 135 h 186"/>
                  <a:gd name="T22" fmla="*/ 34 w 122"/>
                  <a:gd name="T23" fmla="*/ 129 h 186"/>
                  <a:gd name="T24" fmla="*/ 34 w 122"/>
                  <a:gd name="T25" fmla="*/ 115 h 186"/>
                  <a:gd name="T26" fmla="*/ 41 w 122"/>
                  <a:gd name="T27" fmla="*/ 103 h 186"/>
                  <a:gd name="T28" fmla="*/ 37 w 122"/>
                  <a:gd name="T29" fmla="*/ 90 h 186"/>
                  <a:gd name="T30" fmla="*/ 64 w 122"/>
                  <a:gd name="T31" fmla="*/ 42 h 186"/>
                  <a:gd name="T32" fmla="*/ 71 w 122"/>
                  <a:gd name="T33" fmla="*/ 32 h 186"/>
                  <a:gd name="T34" fmla="*/ 86 w 122"/>
                  <a:gd name="T35" fmla="*/ 35 h 186"/>
                  <a:gd name="T36" fmla="*/ 93 w 122"/>
                  <a:gd name="T37" fmla="*/ 0 h 186"/>
                  <a:gd name="T38" fmla="*/ 122 w 122"/>
                  <a:gd name="T39" fmla="*/ 7 h 186"/>
                  <a:gd name="T40" fmla="*/ 120 w 122"/>
                  <a:gd name="T41" fmla="*/ 12 h 186"/>
                  <a:gd name="T42" fmla="*/ 120 w 122"/>
                  <a:gd name="T43" fmla="*/ 12 h 186"/>
                  <a:gd name="T44" fmla="*/ 95 w 122"/>
                  <a:gd name="T45" fmla="*/ 134 h 186"/>
                  <a:gd name="T46" fmla="*/ 83 w 122"/>
                  <a:gd name="T47" fmla="*/ 18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2" h="186">
                    <a:moveTo>
                      <a:pt x="83" y="184"/>
                    </a:moveTo>
                    <a:lnTo>
                      <a:pt x="81" y="186"/>
                    </a:lnTo>
                    <a:lnTo>
                      <a:pt x="32" y="176"/>
                    </a:lnTo>
                    <a:lnTo>
                      <a:pt x="2" y="174"/>
                    </a:lnTo>
                    <a:lnTo>
                      <a:pt x="0" y="169"/>
                    </a:lnTo>
                    <a:lnTo>
                      <a:pt x="8" y="161"/>
                    </a:lnTo>
                    <a:lnTo>
                      <a:pt x="8" y="149"/>
                    </a:lnTo>
                    <a:lnTo>
                      <a:pt x="17" y="145"/>
                    </a:lnTo>
                    <a:lnTo>
                      <a:pt x="17" y="140"/>
                    </a:lnTo>
                    <a:lnTo>
                      <a:pt x="24" y="137"/>
                    </a:lnTo>
                    <a:lnTo>
                      <a:pt x="30" y="135"/>
                    </a:lnTo>
                    <a:lnTo>
                      <a:pt x="34" y="129"/>
                    </a:lnTo>
                    <a:lnTo>
                      <a:pt x="34" y="115"/>
                    </a:lnTo>
                    <a:lnTo>
                      <a:pt x="41" y="103"/>
                    </a:lnTo>
                    <a:lnTo>
                      <a:pt x="37" y="90"/>
                    </a:lnTo>
                    <a:lnTo>
                      <a:pt x="64" y="42"/>
                    </a:lnTo>
                    <a:lnTo>
                      <a:pt x="71" y="32"/>
                    </a:lnTo>
                    <a:lnTo>
                      <a:pt x="86" y="35"/>
                    </a:lnTo>
                    <a:lnTo>
                      <a:pt x="93" y="0"/>
                    </a:lnTo>
                    <a:lnTo>
                      <a:pt x="122" y="7"/>
                    </a:lnTo>
                    <a:lnTo>
                      <a:pt x="120" y="12"/>
                    </a:lnTo>
                    <a:lnTo>
                      <a:pt x="120" y="12"/>
                    </a:lnTo>
                    <a:lnTo>
                      <a:pt x="95" y="134"/>
                    </a:lnTo>
                    <a:lnTo>
                      <a:pt x="83" y="18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8" name="Freeform 3463"/>
              <p:cNvSpPr>
                <a:spLocks/>
              </p:cNvSpPr>
              <p:nvPr/>
            </p:nvSpPr>
            <p:spPr bwMode="auto">
              <a:xfrm>
                <a:off x="1948" y="1633"/>
                <a:ext cx="122" cy="186"/>
              </a:xfrm>
              <a:custGeom>
                <a:avLst/>
                <a:gdLst>
                  <a:gd name="T0" fmla="*/ 83 w 122"/>
                  <a:gd name="T1" fmla="*/ 184 h 186"/>
                  <a:gd name="T2" fmla="*/ 81 w 122"/>
                  <a:gd name="T3" fmla="*/ 186 h 186"/>
                  <a:gd name="T4" fmla="*/ 32 w 122"/>
                  <a:gd name="T5" fmla="*/ 176 h 186"/>
                  <a:gd name="T6" fmla="*/ 2 w 122"/>
                  <a:gd name="T7" fmla="*/ 174 h 186"/>
                  <a:gd name="T8" fmla="*/ 0 w 122"/>
                  <a:gd name="T9" fmla="*/ 169 h 186"/>
                  <a:gd name="T10" fmla="*/ 8 w 122"/>
                  <a:gd name="T11" fmla="*/ 161 h 186"/>
                  <a:gd name="T12" fmla="*/ 8 w 122"/>
                  <a:gd name="T13" fmla="*/ 149 h 186"/>
                  <a:gd name="T14" fmla="*/ 17 w 122"/>
                  <a:gd name="T15" fmla="*/ 145 h 186"/>
                  <a:gd name="T16" fmla="*/ 17 w 122"/>
                  <a:gd name="T17" fmla="*/ 140 h 186"/>
                  <a:gd name="T18" fmla="*/ 24 w 122"/>
                  <a:gd name="T19" fmla="*/ 137 h 186"/>
                  <a:gd name="T20" fmla="*/ 30 w 122"/>
                  <a:gd name="T21" fmla="*/ 135 h 186"/>
                  <a:gd name="T22" fmla="*/ 34 w 122"/>
                  <a:gd name="T23" fmla="*/ 129 h 186"/>
                  <a:gd name="T24" fmla="*/ 34 w 122"/>
                  <a:gd name="T25" fmla="*/ 115 h 186"/>
                  <a:gd name="T26" fmla="*/ 41 w 122"/>
                  <a:gd name="T27" fmla="*/ 103 h 186"/>
                  <a:gd name="T28" fmla="*/ 37 w 122"/>
                  <a:gd name="T29" fmla="*/ 90 h 186"/>
                  <a:gd name="T30" fmla="*/ 64 w 122"/>
                  <a:gd name="T31" fmla="*/ 42 h 186"/>
                  <a:gd name="T32" fmla="*/ 71 w 122"/>
                  <a:gd name="T33" fmla="*/ 32 h 186"/>
                  <a:gd name="T34" fmla="*/ 86 w 122"/>
                  <a:gd name="T35" fmla="*/ 35 h 186"/>
                  <a:gd name="T36" fmla="*/ 93 w 122"/>
                  <a:gd name="T37" fmla="*/ 0 h 186"/>
                  <a:gd name="T38" fmla="*/ 122 w 122"/>
                  <a:gd name="T39" fmla="*/ 7 h 186"/>
                  <a:gd name="T40" fmla="*/ 120 w 122"/>
                  <a:gd name="T41" fmla="*/ 12 h 186"/>
                  <a:gd name="T42" fmla="*/ 120 w 122"/>
                  <a:gd name="T43" fmla="*/ 12 h 186"/>
                  <a:gd name="T44" fmla="*/ 95 w 122"/>
                  <a:gd name="T45" fmla="*/ 134 h 186"/>
                  <a:gd name="T46" fmla="*/ 83 w 122"/>
                  <a:gd name="T47" fmla="*/ 18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2" h="186">
                    <a:moveTo>
                      <a:pt x="83" y="184"/>
                    </a:moveTo>
                    <a:lnTo>
                      <a:pt x="81" y="186"/>
                    </a:lnTo>
                    <a:lnTo>
                      <a:pt x="32" y="176"/>
                    </a:lnTo>
                    <a:lnTo>
                      <a:pt x="2" y="174"/>
                    </a:lnTo>
                    <a:lnTo>
                      <a:pt x="0" y="169"/>
                    </a:lnTo>
                    <a:lnTo>
                      <a:pt x="8" y="161"/>
                    </a:lnTo>
                    <a:lnTo>
                      <a:pt x="8" y="149"/>
                    </a:lnTo>
                    <a:lnTo>
                      <a:pt x="17" y="145"/>
                    </a:lnTo>
                    <a:lnTo>
                      <a:pt x="17" y="140"/>
                    </a:lnTo>
                    <a:lnTo>
                      <a:pt x="24" y="137"/>
                    </a:lnTo>
                    <a:lnTo>
                      <a:pt x="30" y="135"/>
                    </a:lnTo>
                    <a:lnTo>
                      <a:pt x="34" y="129"/>
                    </a:lnTo>
                    <a:lnTo>
                      <a:pt x="34" y="115"/>
                    </a:lnTo>
                    <a:lnTo>
                      <a:pt x="41" y="103"/>
                    </a:lnTo>
                    <a:lnTo>
                      <a:pt x="37" y="90"/>
                    </a:lnTo>
                    <a:lnTo>
                      <a:pt x="64" y="42"/>
                    </a:lnTo>
                    <a:lnTo>
                      <a:pt x="71" y="32"/>
                    </a:lnTo>
                    <a:lnTo>
                      <a:pt x="86" y="35"/>
                    </a:lnTo>
                    <a:lnTo>
                      <a:pt x="93" y="0"/>
                    </a:lnTo>
                    <a:lnTo>
                      <a:pt x="122" y="7"/>
                    </a:lnTo>
                    <a:lnTo>
                      <a:pt x="120" y="12"/>
                    </a:lnTo>
                    <a:lnTo>
                      <a:pt x="120" y="12"/>
                    </a:lnTo>
                    <a:lnTo>
                      <a:pt x="95" y="134"/>
                    </a:lnTo>
                    <a:lnTo>
                      <a:pt x="83" y="18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99" name="Freeform 3464"/>
              <p:cNvSpPr>
                <a:spLocks/>
              </p:cNvSpPr>
              <p:nvPr/>
            </p:nvSpPr>
            <p:spPr bwMode="auto">
              <a:xfrm>
                <a:off x="2029" y="1890"/>
                <a:ext cx="165" cy="192"/>
              </a:xfrm>
              <a:custGeom>
                <a:avLst/>
                <a:gdLst>
                  <a:gd name="T0" fmla="*/ 132 w 165"/>
                  <a:gd name="T1" fmla="*/ 176 h 192"/>
                  <a:gd name="T2" fmla="*/ 129 w 165"/>
                  <a:gd name="T3" fmla="*/ 192 h 192"/>
                  <a:gd name="T4" fmla="*/ 80 w 165"/>
                  <a:gd name="T5" fmla="*/ 183 h 192"/>
                  <a:gd name="T6" fmla="*/ 80 w 165"/>
                  <a:gd name="T7" fmla="*/ 182 h 192"/>
                  <a:gd name="T8" fmla="*/ 10 w 165"/>
                  <a:gd name="T9" fmla="*/ 168 h 192"/>
                  <a:gd name="T10" fmla="*/ 0 w 165"/>
                  <a:gd name="T11" fmla="*/ 166 h 192"/>
                  <a:gd name="T12" fmla="*/ 0 w 165"/>
                  <a:gd name="T13" fmla="*/ 165 h 192"/>
                  <a:gd name="T14" fmla="*/ 26 w 165"/>
                  <a:gd name="T15" fmla="*/ 48 h 192"/>
                  <a:gd name="T16" fmla="*/ 87 w 165"/>
                  <a:gd name="T17" fmla="*/ 61 h 192"/>
                  <a:gd name="T18" fmla="*/ 98 w 165"/>
                  <a:gd name="T19" fmla="*/ 0 h 192"/>
                  <a:gd name="T20" fmla="*/ 165 w 165"/>
                  <a:gd name="T21" fmla="*/ 12 h 192"/>
                  <a:gd name="T22" fmla="*/ 163 w 165"/>
                  <a:gd name="T23" fmla="*/ 22 h 192"/>
                  <a:gd name="T24" fmla="*/ 161 w 165"/>
                  <a:gd name="T25" fmla="*/ 26 h 192"/>
                  <a:gd name="T26" fmla="*/ 161 w 165"/>
                  <a:gd name="T27" fmla="*/ 26 h 192"/>
                  <a:gd name="T28" fmla="*/ 159 w 165"/>
                  <a:gd name="T29" fmla="*/ 39 h 192"/>
                  <a:gd name="T30" fmla="*/ 159 w 165"/>
                  <a:gd name="T31" fmla="*/ 39 h 192"/>
                  <a:gd name="T32" fmla="*/ 154 w 165"/>
                  <a:gd name="T33" fmla="*/ 65 h 192"/>
                  <a:gd name="T34" fmla="*/ 151 w 165"/>
                  <a:gd name="T35" fmla="*/ 80 h 192"/>
                  <a:gd name="T36" fmla="*/ 148 w 165"/>
                  <a:gd name="T37" fmla="*/ 99 h 192"/>
                  <a:gd name="T38" fmla="*/ 146 w 165"/>
                  <a:gd name="T39" fmla="*/ 104 h 192"/>
                  <a:gd name="T40" fmla="*/ 146 w 165"/>
                  <a:gd name="T41" fmla="*/ 104 h 192"/>
                  <a:gd name="T42" fmla="*/ 146 w 165"/>
                  <a:gd name="T43" fmla="*/ 104 h 192"/>
                  <a:gd name="T44" fmla="*/ 146 w 165"/>
                  <a:gd name="T45" fmla="*/ 104 h 192"/>
                  <a:gd name="T46" fmla="*/ 144 w 165"/>
                  <a:gd name="T47" fmla="*/ 117 h 192"/>
                  <a:gd name="T48" fmla="*/ 143 w 165"/>
                  <a:gd name="T49" fmla="*/ 126 h 192"/>
                  <a:gd name="T50" fmla="*/ 143 w 165"/>
                  <a:gd name="T51" fmla="*/ 126 h 192"/>
                  <a:gd name="T52" fmla="*/ 141 w 165"/>
                  <a:gd name="T53" fmla="*/ 127 h 192"/>
                  <a:gd name="T54" fmla="*/ 141 w 165"/>
                  <a:gd name="T55" fmla="*/ 129 h 192"/>
                  <a:gd name="T56" fmla="*/ 139 w 165"/>
                  <a:gd name="T57" fmla="*/ 141 h 192"/>
                  <a:gd name="T58" fmla="*/ 139 w 165"/>
                  <a:gd name="T59" fmla="*/ 141 h 192"/>
                  <a:gd name="T60" fmla="*/ 137 w 165"/>
                  <a:gd name="T61" fmla="*/ 148 h 192"/>
                  <a:gd name="T62" fmla="*/ 137 w 165"/>
                  <a:gd name="T63" fmla="*/ 148 h 192"/>
                  <a:gd name="T64" fmla="*/ 137 w 165"/>
                  <a:gd name="T65" fmla="*/ 149 h 192"/>
                  <a:gd name="T66" fmla="*/ 137 w 165"/>
                  <a:gd name="T67" fmla="*/ 149 h 192"/>
                  <a:gd name="T68" fmla="*/ 134 w 165"/>
                  <a:gd name="T69" fmla="*/ 168 h 192"/>
                  <a:gd name="T70" fmla="*/ 134 w 165"/>
                  <a:gd name="T71" fmla="*/ 168 h 192"/>
                  <a:gd name="T72" fmla="*/ 132 w 165"/>
                  <a:gd name="T73" fmla="*/ 17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192">
                    <a:moveTo>
                      <a:pt x="132" y="176"/>
                    </a:moveTo>
                    <a:lnTo>
                      <a:pt x="129" y="192"/>
                    </a:lnTo>
                    <a:lnTo>
                      <a:pt x="80" y="183"/>
                    </a:lnTo>
                    <a:lnTo>
                      <a:pt x="80" y="182"/>
                    </a:lnTo>
                    <a:lnTo>
                      <a:pt x="10" y="168"/>
                    </a:lnTo>
                    <a:lnTo>
                      <a:pt x="0" y="166"/>
                    </a:lnTo>
                    <a:lnTo>
                      <a:pt x="0" y="165"/>
                    </a:lnTo>
                    <a:lnTo>
                      <a:pt x="26" y="48"/>
                    </a:lnTo>
                    <a:lnTo>
                      <a:pt x="87" y="61"/>
                    </a:lnTo>
                    <a:lnTo>
                      <a:pt x="98" y="0"/>
                    </a:lnTo>
                    <a:lnTo>
                      <a:pt x="165" y="12"/>
                    </a:lnTo>
                    <a:lnTo>
                      <a:pt x="163" y="22"/>
                    </a:lnTo>
                    <a:lnTo>
                      <a:pt x="161" y="26"/>
                    </a:lnTo>
                    <a:lnTo>
                      <a:pt x="161" y="26"/>
                    </a:lnTo>
                    <a:lnTo>
                      <a:pt x="159" y="39"/>
                    </a:lnTo>
                    <a:lnTo>
                      <a:pt x="159" y="39"/>
                    </a:lnTo>
                    <a:lnTo>
                      <a:pt x="154" y="65"/>
                    </a:lnTo>
                    <a:lnTo>
                      <a:pt x="151" y="80"/>
                    </a:lnTo>
                    <a:lnTo>
                      <a:pt x="148" y="99"/>
                    </a:lnTo>
                    <a:lnTo>
                      <a:pt x="146" y="104"/>
                    </a:lnTo>
                    <a:lnTo>
                      <a:pt x="146" y="104"/>
                    </a:lnTo>
                    <a:lnTo>
                      <a:pt x="146" y="104"/>
                    </a:lnTo>
                    <a:lnTo>
                      <a:pt x="146" y="104"/>
                    </a:lnTo>
                    <a:lnTo>
                      <a:pt x="144" y="117"/>
                    </a:lnTo>
                    <a:lnTo>
                      <a:pt x="143" y="126"/>
                    </a:lnTo>
                    <a:lnTo>
                      <a:pt x="143" y="126"/>
                    </a:lnTo>
                    <a:lnTo>
                      <a:pt x="141" y="127"/>
                    </a:lnTo>
                    <a:lnTo>
                      <a:pt x="141" y="129"/>
                    </a:lnTo>
                    <a:lnTo>
                      <a:pt x="139" y="141"/>
                    </a:lnTo>
                    <a:lnTo>
                      <a:pt x="139" y="141"/>
                    </a:lnTo>
                    <a:lnTo>
                      <a:pt x="137" y="148"/>
                    </a:lnTo>
                    <a:lnTo>
                      <a:pt x="137" y="148"/>
                    </a:lnTo>
                    <a:lnTo>
                      <a:pt x="137" y="149"/>
                    </a:lnTo>
                    <a:lnTo>
                      <a:pt x="137" y="149"/>
                    </a:lnTo>
                    <a:lnTo>
                      <a:pt x="134" y="168"/>
                    </a:lnTo>
                    <a:lnTo>
                      <a:pt x="134" y="168"/>
                    </a:lnTo>
                    <a:lnTo>
                      <a:pt x="132" y="17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0" name="Freeform 3465"/>
              <p:cNvSpPr>
                <a:spLocks/>
              </p:cNvSpPr>
              <p:nvPr/>
            </p:nvSpPr>
            <p:spPr bwMode="auto">
              <a:xfrm>
                <a:off x="2029" y="1890"/>
                <a:ext cx="165" cy="192"/>
              </a:xfrm>
              <a:custGeom>
                <a:avLst/>
                <a:gdLst>
                  <a:gd name="T0" fmla="*/ 132 w 165"/>
                  <a:gd name="T1" fmla="*/ 176 h 192"/>
                  <a:gd name="T2" fmla="*/ 129 w 165"/>
                  <a:gd name="T3" fmla="*/ 192 h 192"/>
                  <a:gd name="T4" fmla="*/ 80 w 165"/>
                  <a:gd name="T5" fmla="*/ 183 h 192"/>
                  <a:gd name="T6" fmla="*/ 80 w 165"/>
                  <a:gd name="T7" fmla="*/ 182 h 192"/>
                  <a:gd name="T8" fmla="*/ 10 w 165"/>
                  <a:gd name="T9" fmla="*/ 168 h 192"/>
                  <a:gd name="T10" fmla="*/ 0 w 165"/>
                  <a:gd name="T11" fmla="*/ 166 h 192"/>
                  <a:gd name="T12" fmla="*/ 0 w 165"/>
                  <a:gd name="T13" fmla="*/ 165 h 192"/>
                  <a:gd name="T14" fmla="*/ 26 w 165"/>
                  <a:gd name="T15" fmla="*/ 48 h 192"/>
                  <a:gd name="T16" fmla="*/ 87 w 165"/>
                  <a:gd name="T17" fmla="*/ 61 h 192"/>
                  <a:gd name="T18" fmla="*/ 98 w 165"/>
                  <a:gd name="T19" fmla="*/ 0 h 192"/>
                  <a:gd name="T20" fmla="*/ 165 w 165"/>
                  <a:gd name="T21" fmla="*/ 12 h 192"/>
                  <a:gd name="T22" fmla="*/ 163 w 165"/>
                  <a:gd name="T23" fmla="*/ 22 h 192"/>
                  <a:gd name="T24" fmla="*/ 161 w 165"/>
                  <a:gd name="T25" fmla="*/ 26 h 192"/>
                  <a:gd name="T26" fmla="*/ 161 w 165"/>
                  <a:gd name="T27" fmla="*/ 26 h 192"/>
                  <a:gd name="T28" fmla="*/ 159 w 165"/>
                  <a:gd name="T29" fmla="*/ 39 h 192"/>
                  <a:gd name="T30" fmla="*/ 159 w 165"/>
                  <a:gd name="T31" fmla="*/ 39 h 192"/>
                  <a:gd name="T32" fmla="*/ 154 w 165"/>
                  <a:gd name="T33" fmla="*/ 65 h 192"/>
                  <a:gd name="T34" fmla="*/ 151 w 165"/>
                  <a:gd name="T35" fmla="*/ 80 h 192"/>
                  <a:gd name="T36" fmla="*/ 148 w 165"/>
                  <a:gd name="T37" fmla="*/ 99 h 192"/>
                  <a:gd name="T38" fmla="*/ 146 w 165"/>
                  <a:gd name="T39" fmla="*/ 104 h 192"/>
                  <a:gd name="T40" fmla="*/ 146 w 165"/>
                  <a:gd name="T41" fmla="*/ 104 h 192"/>
                  <a:gd name="T42" fmla="*/ 146 w 165"/>
                  <a:gd name="T43" fmla="*/ 104 h 192"/>
                  <a:gd name="T44" fmla="*/ 146 w 165"/>
                  <a:gd name="T45" fmla="*/ 104 h 192"/>
                  <a:gd name="T46" fmla="*/ 144 w 165"/>
                  <a:gd name="T47" fmla="*/ 117 h 192"/>
                  <a:gd name="T48" fmla="*/ 143 w 165"/>
                  <a:gd name="T49" fmla="*/ 126 h 192"/>
                  <a:gd name="T50" fmla="*/ 143 w 165"/>
                  <a:gd name="T51" fmla="*/ 126 h 192"/>
                  <a:gd name="T52" fmla="*/ 141 w 165"/>
                  <a:gd name="T53" fmla="*/ 127 h 192"/>
                  <a:gd name="T54" fmla="*/ 141 w 165"/>
                  <a:gd name="T55" fmla="*/ 129 h 192"/>
                  <a:gd name="T56" fmla="*/ 139 w 165"/>
                  <a:gd name="T57" fmla="*/ 141 h 192"/>
                  <a:gd name="T58" fmla="*/ 139 w 165"/>
                  <a:gd name="T59" fmla="*/ 141 h 192"/>
                  <a:gd name="T60" fmla="*/ 137 w 165"/>
                  <a:gd name="T61" fmla="*/ 148 h 192"/>
                  <a:gd name="T62" fmla="*/ 137 w 165"/>
                  <a:gd name="T63" fmla="*/ 148 h 192"/>
                  <a:gd name="T64" fmla="*/ 137 w 165"/>
                  <a:gd name="T65" fmla="*/ 149 h 192"/>
                  <a:gd name="T66" fmla="*/ 137 w 165"/>
                  <a:gd name="T67" fmla="*/ 149 h 192"/>
                  <a:gd name="T68" fmla="*/ 134 w 165"/>
                  <a:gd name="T69" fmla="*/ 168 h 192"/>
                  <a:gd name="T70" fmla="*/ 134 w 165"/>
                  <a:gd name="T71" fmla="*/ 168 h 192"/>
                  <a:gd name="T72" fmla="*/ 132 w 165"/>
                  <a:gd name="T73" fmla="*/ 17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192">
                    <a:moveTo>
                      <a:pt x="132" y="176"/>
                    </a:moveTo>
                    <a:lnTo>
                      <a:pt x="129" y="192"/>
                    </a:lnTo>
                    <a:lnTo>
                      <a:pt x="80" y="183"/>
                    </a:lnTo>
                    <a:lnTo>
                      <a:pt x="80" y="182"/>
                    </a:lnTo>
                    <a:lnTo>
                      <a:pt x="10" y="168"/>
                    </a:lnTo>
                    <a:lnTo>
                      <a:pt x="0" y="166"/>
                    </a:lnTo>
                    <a:lnTo>
                      <a:pt x="0" y="165"/>
                    </a:lnTo>
                    <a:lnTo>
                      <a:pt x="26" y="48"/>
                    </a:lnTo>
                    <a:lnTo>
                      <a:pt x="87" y="61"/>
                    </a:lnTo>
                    <a:lnTo>
                      <a:pt x="98" y="0"/>
                    </a:lnTo>
                    <a:lnTo>
                      <a:pt x="165" y="12"/>
                    </a:lnTo>
                    <a:lnTo>
                      <a:pt x="163" y="22"/>
                    </a:lnTo>
                    <a:lnTo>
                      <a:pt x="161" y="26"/>
                    </a:lnTo>
                    <a:lnTo>
                      <a:pt x="161" y="26"/>
                    </a:lnTo>
                    <a:lnTo>
                      <a:pt x="159" y="39"/>
                    </a:lnTo>
                    <a:lnTo>
                      <a:pt x="159" y="39"/>
                    </a:lnTo>
                    <a:lnTo>
                      <a:pt x="154" y="65"/>
                    </a:lnTo>
                    <a:lnTo>
                      <a:pt x="151" y="80"/>
                    </a:lnTo>
                    <a:lnTo>
                      <a:pt x="148" y="99"/>
                    </a:lnTo>
                    <a:lnTo>
                      <a:pt x="146" y="104"/>
                    </a:lnTo>
                    <a:lnTo>
                      <a:pt x="146" y="104"/>
                    </a:lnTo>
                    <a:lnTo>
                      <a:pt x="146" y="104"/>
                    </a:lnTo>
                    <a:lnTo>
                      <a:pt x="146" y="104"/>
                    </a:lnTo>
                    <a:lnTo>
                      <a:pt x="144" y="117"/>
                    </a:lnTo>
                    <a:lnTo>
                      <a:pt x="143" y="126"/>
                    </a:lnTo>
                    <a:lnTo>
                      <a:pt x="143" y="126"/>
                    </a:lnTo>
                    <a:lnTo>
                      <a:pt x="141" y="127"/>
                    </a:lnTo>
                    <a:lnTo>
                      <a:pt x="141" y="129"/>
                    </a:lnTo>
                    <a:lnTo>
                      <a:pt x="139" y="141"/>
                    </a:lnTo>
                    <a:lnTo>
                      <a:pt x="139" y="141"/>
                    </a:lnTo>
                    <a:lnTo>
                      <a:pt x="137" y="148"/>
                    </a:lnTo>
                    <a:lnTo>
                      <a:pt x="137" y="148"/>
                    </a:lnTo>
                    <a:lnTo>
                      <a:pt x="137" y="149"/>
                    </a:lnTo>
                    <a:lnTo>
                      <a:pt x="137" y="149"/>
                    </a:lnTo>
                    <a:lnTo>
                      <a:pt x="134" y="168"/>
                    </a:lnTo>
                    <a:lnTo>
                      <a:pt x="134" y="168"/>
                    </a:lnTo>
                    <a:lnTo>
                      <a:pt x="132" y="17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01" name="Freeform 3466"/>
              <p:cNvSpPr>
                <a:spLocks/>
              </p:cNvSpPr>
              <p:nvPr/>
            </p:nvSpPr>
            <p:spPr bwMode="auto">
              <a:xfrm>
                <a:off x="1823" y="1724"/>
                <a:ext cx="61" cy="132"/>
              </a:xfrm>
              <a:custGeom>
                <a:avLst/>
                <a:gdLst>
                  <a:gd name="T0" fmla="*/ 55 w 61"/>
                  <a:gd name="T1" fmla="*/ 0 h 132"/>
                  <a:gd name="T2" fmla="*/ 42 w 61"/>
                  <a:gd name="T3" fmla="*/ 34 h 132"/>
                  <a:gd name="T4" fmla="*/ 61 w 61"/>
                  <a:gd name="T5" fmla="*/ 66 h 132"/>
                  <a:gd name="T6" fmla="*/ 59 w 61"/>
                  <a:gd name="T7" fmla="*/ 70 h 132"/>
                  <a:gd name="T8" fmla="*/ 47 w 61"/>
                  <a:gd name="T9" fmla="*/ 68 h 132"/>
                  <a:gd name="T10" fmla="*/ 39 w 61"/>
                  <a:gd name="T11" fmla="*/ 78 h 132"/>
                  <a:gd name="T12" fmla="*/ 37 w 61"/>
                  <a:gd name="T13" fmla="*/ 88 h 132"/>
                  <a:gd name="T14" fmla="*/ 44 w 61"/>
                  <a:gd name="T15" fmla="*/ 90 h 132"/>
                  <a:gd name="T16" fmla="*/ 33 w 61"/>
                  <a:gd name="T17" fmla="*/ 132 h 132"/>
                  <a:gd name="T18" fmla="*/ 16 w 61"/>
                  <a:gd name="T19" fmla="*/ 127 h 132"/>
                  <a:gd name="T20" fmla="*/ 8 w 61"/>
                  <a:gd name="T21" fmla="*/ 114 h 132"/>
                  <a:gd name="T22" fmla="*/ 11 w 61"/>
                  <a:gd name="T23" fmla="*/ 93 h 132"/>
                  <a:gd name="T24" fmla="*/ 8 w 61"/>
                  <a:gd name="T25" fmla="*/ 92 h 132"/>
                  <a:gd name="T26" fmla="*/ 10 w 61"/>
                  <a:gd name="T27" fmla="*/ 85 h 132"/>
                  <a:gd name="T28" fmla="*/ 8 w 61"/>
                  <a:gd name="T29" fmla="*/ 78 h 132"/>
                  <a:gd name="T30" fmla="*/ 13 w 61"/>
                  <a:gd name="T31" fmla="*/ 68 h 132"/>
                  <a:gd name="T32" fmla="*/ 20 w 61"/>
                  <a:gd name="T33" fmla="*/ 70 h 132"/>
                  <a:gd name="T34" fmla="*/ 22 w 61"/>
                  <a:gd name="T35" fmla="*/ 60 h 132"/>
                  <a:gd name="T36" fmla="*/ 6 w 61"/>
                  <a:gd name="T37" fmla="*/ 56 h 132"/>
                  <a:gd name="T38" fmla="*/ 8 w 61"/>
                  <a:gd name="T39" fmla="*/ 44 h 132"/>
                  <a:gd name="T40" fmla="*/ 3 w 61"/>
                  <a:gd name="T41" fmla="*/ 43 h 132"/>
                  <a:gd name="T42" fmla="*/ 0 w 61"/>
                  <a:gd name="T43" fmla="*/ 38 h 132"/>
                  <a:gd name="T44" fmla="*/ 5 w 61"/>
                  <a:gd name="T45" fmla="*/ 36 h 132"/>
                  <a:gd name="T46" fmla="*/ 16 w 61"/>
                  <a:gd name="T47" fmla="*/ 32 h 132"/>
                  <a:gd name="T48" fmla="*/ 37 w 61"/>
                  <a:gd name="T49" fmla="*/ 9 h 132"/>
                  <a:gd name="T50" fmla="*/ 40 w 61"/>
                  <a:gd name="T51" fmla="*/ 5 h 132"/>
                  <a:gd name="T52" fmla="*/ 44 w 61"/>
                  <a:gd name="T53" fmla="*/ 7 h 132"/>
                  <a:gd name="T54" fmla="*/ 44 w 61"/>
                  <a:gd name="T55" fmla="*/ 9 h 132"/>
                  <a:gd name="T56" fmla="*/ 55 w 61"/>
                  <a:gd name="T5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32">
                    <a:moveTo>
                      <a:pt x="55" y="0"/>
                    </a:moveTo>
                    <a:lnTo>
                      <a:pt x="42" y="34"/>
                    </a:lnTo>
                    <a:lnTo>
                      <a:pt x="61" y="66"/>
                    </a:lnTo>
                    <a:lnTo>
                      <a:pt x="59" y="70"/>
                    </a:lnTo>
                    <a:lnTo>
                      <a:pt x="47" y="68"/>
                    </a:lnTo>
                    <a:lnTo>
                      <a:pt x="39" y="78"/>
                    </a:lnTo>
                    <a:lnTo>
                      <a:pt x="37" y="88"/>
                    </a:lnTo>
                    <a:lnTo>
                      <a:pt x="44" y="90"/>
                    </a:lnTo>
                    <a:lnTo>
                      <a:pt x="33" y="132"/>
                    </a:lnTo>
                    <a:lnTo>
                      <a:pt x="16" y="127"/>
                    </a:lnTo>
                    <a:lnTo>
                      <a:pt x="8" y="114"/>
                    </a:lnTo>
                    <a:lnTo>
                      <a:pt x="11" y="93"/>
                    </a:lnTo>
                    <a:lnTo>
                      <a:pt x="8" y="92"/>
                    </a:lnTo>
                    <a:lnTo>
                      <a:pt x="10" y="85"/>
                    </a:lnTo>
                    <a:lnTo>
                      <a:pt x="8" y="78"/>
                    </a:lnTo>
                    <a:lnTo>
                      <a:pt x="13" y="68"/>
                    </a:lnTo>
                    <a:lnTo>
                      <a:pt x="20" y="70"/>
                    </a:lnTo>
                    <a:lnTo>
                      <a:pt x="22" y="60"/>
                    </a:lnTo>
                    <a:lnTo>
                      <a:pt x="6" y="56"/>
                    </a:lnTo>
                    <a:lnTo>
                      <a:pt x="8" y="44"/>
                    </a:lnTo>
                    <a:lnTo>
                      <a:pt x="3" y="43"/>
                    </a:lnTo>
                    <a:lnTo>
                      <a:pt x="0" y="38"/>
                    </a:lnTo>
                    <a:lnTo>
                      <a:pt x="5" y="36"/>
                    </a:lnTo>
                    <a:lnTo>
                      <a:pt x="16" y="32"/>
                    </a:lnTo>
                    <a:lnTo>
                      <a:pt x="37" y="9"/>
                    </a:lnTo>
                    <a:lnTo>
                      <a:pt x="40" y="5"/>
                    </a:lnTo>
                    <a:lnTo>
                      <a:pt x="44" y="7"/>
                    </a:lnTo>
                    <a:lnTo>
                      <a:pt x="44" y="9"/>
                    </a:lnTo>
                    <a:lnTo>
                      <a:pt x="5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2" name="Freeform 3467"/>
              <p:cNvSpPr>
                <a:spLocks/>
              </p:cNvSpPr>
              <p:nvPr/>
            </p:nvSpPr>
            <p:spPr bwMode="auto">
              <a:xfrm>
                <a:off x="1823" y="1724"/>
                <a:ext cx="61" cy="132"/>
              </a:xfrm>
              <a:custGeom>
                <a:avLst/>
                <a:gdLst>
                  <a:gd name="T0" fmla="*/ 55 w 61"/>
                  <a:gd name="T1" fmla="*/ 0 h 132"/>
                  <a:gd name="T2" fmla="*/ 42 w 61"/>
                  <a:gd name="T3" fmla="*/ 34 h 132"/>
                  <a:gd name="T4" fmla="*/ 61 w 61"/>
                  <a:gd name="T5" fmla="*/ 66 h 132"/>
                  <a:gd name="T6" fmla="*/ 59 w 61"/>
                  <a:gd name="T7" fmla="*/ 70 h 132"/>
                  <a:gd name="T8" fmla="*/ 47 w 61"/>
                  <a:gd name="T9" fmla="*/ 68 h 132"/>
                  <a:gd name="T10" fmla="*/ 39 w 61"/>
                  <a:gd name="T11" fmla="*/ 78 h 132"/>
                  <a:gd name="T12" fmla="*/ 37 w 61"/>
                  <a:gd name="T13" fmla="*/ 88 h 132"/>
                  <a:gd name="T14" fmla="*/ 44 w 61"/>
                  <a:gd name="T15" fmla="*/ 90 h 132"/>
                  <a:gd name="T16" fmla="*/ 33 w 61"/>
                  <a:gd name="T17" fmla="*/ 132 h 132"/>
                  <a:gd name="T18" fmla="*/ 16 w 61"/>
                  <a:gd name="T19" fmla="*/ 127 h 132"/>
                  <a:gd name="T20" fmla="*/ 8 w 61"/>
                  <a:gd name="T21" fmla="*/ 114 h 132"/>
                  <a:gd name="T22" fmla="*/ 11 w 61"/>
                  <a:gd name="T23" fmla="*/ 93 h 132"/>
                  <a:gd name="T24" fmla="*/ 8 w 61"/>
                  <a:gd name="T25" fmla="*/ 92 h 132"/>
                  <a:gd name="T26" fmla="*/ 10 w 61"/>
                  <a:gd name="T27" fmla="*/ 85 h 132"/>
                  <a:gd name="T28" fmla="*/ 8 w 61"/>
                  <a:gd name="T29" fmla="*/ 78 h 132"/>
                  <a:gd name="T30" fmla="*/ 13 w 61"/>
                  <a:gd name="T31" fmla="*/ 68 h 132"/>
                  <a:gd name="T32" fmla="*/ 20 w 61"/>
                  <a:gd name="T33" fmla="*/ 70 h 132"/>
                  <a:gd name="T34" fmla="*/ 22 w 61"/>
                  <a:gd name="T35" fmla="*/ 60 h 132"/>
                  <a:gd name="T36" fmla="*/ 6 w 61"/>
                  <a:gd name="T37" fmla="*/ 56 h 132"/>
                  <a:gd name="T38" fmla="*/ 8 w 61"/>
                  <a:gd name="T39" fmla="*/ 44 h 132"/>
                  <a:gd name="T40" fmla="*/ 3 w 61"/>
                  <a:gd name="T41" fmla="*/ 43 h 132"/>
                  <a:gd name="T42" fmla="*/ 0 w 61"/>
                  <a:gd name="T43" fmla="*/ 38 h 132"/>
                  <a:gd name="T44" fmla="*/ 5 w 61"/>
                  <a:gd name="T45" fmla="*/ 36 h 132"/>
                  <a:gd name="T46" fmla="*/ 16 w 61"/>
                  <a:gd name="T47" fmla="*/ 32 h 132"/>
                  <a:gd name="T48" fmla="*/ 37 w 61"/>
                  <a:gd name="T49" fmla="*/ 9 h 132"/>
                  <a:gd name="T50" fmla="*/ 40 w 61"/>
                  <a:gd name="T51" fmla="*/ 5 h 132"/>
                  <a:gd name="T52" fmla="*/ 44 w 61"/>
                  <a:gd name="T53" fmla="*/ 7 h 132"/>
                  <a:gd name="T54" fmla="*/ 44 w 61"/>
                  <a:gd name="T55" fmla="*/ 9 h 132"/>
                  <a:gd name="T56" fmla="*/ 55 w 61"/>
                  <a:gd name="T5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32">
                    <a:moveTo>
                      <a:pt x="55" y="0"/>
                    </a:moveTo>
                    <a:lnTo>
                      <a:pt x="42" y="34"/>
                    </a:lnTo>
                    <a:lnTo>
                      <a:pt x="61" y="66"/>
                    </a:lnTo>
                    <a:lnTo>
                      <a:pt x="59" y="70"/>
                    </a:lnTo>
                    <a:lnTo>
                      <a:pt x="47" y="68"/>
                    </a:lnTo>
                    <a:lnTo>
                      <a:pt x="39" y="78"/>
                    </a:lnTo>
                    <a:lnTo>
                      <a:pt x="37" y="88"/>
                    </a:lnTo>
                    <a:lnTo>
                      <a:pt x="44" y="90"/>
                    </a:lnTo>
                    <a:lnTo>
                      <a:pt x="33" y="132"/>
                    </a:lnTo>
                    <a:lnTo>
                      <a:pt x="16" y="127"/>
                    </a:lnTo>
                    <a:lnTo>
                      <a:pt x="8" y="114"/>
                    </a:lnTo>
                    <a:lnTo>
                      <a:pt x="11" y="93"/>
                    </a:lnTo>
                    <a:lnTo>
                      <a:pt x="8" y="92"/>
                    </a:lnTo>
                    <a:lnTo>
                      <a:pt x="10" y="85"/>
                    </a:lnTo>
                    <a:lnTo>
                      <a:pt x="8" y="78"/>
                    </a:lnTo>
                    <a:lnTo>
                      <a:pt x="13" y="68"/>
                    </a:lnTo>
                    <a:lnTo>
                      <a:pt x="20" y="70"/>
                    </a:lnTo>
                    <a:lnTo>
                      <a:pt x="22" y="60"/>
                    </a:lnTo>
                    <a:lnTo>
                      <a:pt x="6" y="56"/>
                    </a:lnTo>
                    <a:lnTo>
                      <a:pt x="8" y="44"/>
                    </a:lnTo>
                    <a:lnTo>
                      <a:pt x="3" y="43"/>
                    </a:lnTo>
                    <a:lnTo>
                      <a:pt x="0" y="38"/>
                    </a:lnTo>
                    <a:lnTo>
                      <a:pt x="5" y="36"/>
                    </a:lnTo>
                    <a:lnTo>
                      <a:pt x="16" y="32"/>
                    </a:lnTo>
                    <a:lnTo>
                      <a:pt x="37" y="9"/>
                    </a:lnTo>
                    <a:lnTo>
                      <a:pt x="40" y="5"/>
                    </a:lnTo>
                    <a:lnTo>
                      <a:pt x="44" y="7"/>
                    </a:lnTo>
                    <a:lnTo>
                      <a:pt x="44" y="9"/>
                    </a:lnTo>
                    <a:lnTo>
                      <a:pt x="5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03" name="Freeform 3468"/>
              <p:cNvSpPr>
                <a:spLocks/>
              </p:cNvSpPr>
              <p:nvPr/>
            </p:nvSpPr>
            <p:spPr bwMode="auto">
              <a:xfrm>
                <a:off x="1839" y="1792"/>
                <a:ext cx="104" cy="124"/>
              </a:xfrm>
              <a:custGeom>
                <a:avLst/>
                <a:gdLst>
                  <a:gd name="T0" fmla="*/ 77 w 104"/>
                  <a:gd name="T1" fmla="*/ 27 h 124"/>
                  <a:gd name="T2" fmla="*/ 102 w 104"/>
                  <a:gd name="T3" fmla="*/ 78 h 124"/>
                  <a:gd name="T4" fmla="*/ 43 w 104"/>
                  <a:gd name="T5" fmla="*/ 124 h 124"/>
                  <a:gd name="T6" fmla="*/ 38 w 104"/>
                  <a:gd name="T7" fmla="*/ 122 h 124"/>
                  <a:gd name="T8" fmla="*/ 21 w 104"/>
                  <a:gd name="T9" fmla="*/ 95 h 124"/>
                  <a:gd name="T10" fmla="*/ 2 w 104"/>
                  <a:gd name="T11" fmla="*/ 63 h 124"/>
                  <a:gd name="T12" fmla="*/ 0 w 104"/>
                  <a:gd name="T13" fmla="*/ 59 h 124"/>
                  <a:gd name="T14" fmla="*/ 17 w 104"/>
                  <a:gd name="T15" fmla="*/ 64 h 124"/>
                  <a:gd name="T16" fmla="*/ 28 w 104"/>
                  <a:gd name="T17" fmla="*/ 22 h 124"/>
                  <a:gd name="T18" fmla="*/ 21 w 104"/>
                  <a:gd name="T19" fmla="*/ 20 h 124"/>
                  <a:gd name="T20" fmla="*/ 23 w 104"/>
                  <a:gd name="T21" fmla="*/ 10 h 124"/>
                  <a:gd name="T22" fmla="*/ 31 w 104"/>
                  <a:gd name="T23" fmla="*/ 0 h 124"/>
                  <a:gd name="T24" fmla="*/ 43 w 104"/>
                  <a:gd name="T25" fmla="*/ 2 h 124"/>
                  <a:gd name="T26" fmla="*/ 104 w 104"/>
                  <a:gd name="T27" fmla="*/ 17 h 124"/>
                  <a:gd name="T28" fmla="*/ 80 w 104"/>
                  <a:gd name="T29" fmla="*/ 19 h 124"/>
                  <a:gd name="T30" fmla="*/ 77 w 104"/>
                  <a:gd name="T31" fmla="*/ 2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24">
                    <a:moveTo>
                      <a:pt x="77" y="27"/>
                    </a:moveTo>
                    <a:lnTo>
                      <a:pt x="102" y="78"/>
                    </a:lnTo>
                    <a:lnTo>
                      <a:pt x="43" y="124"/>
                    </a:lnTo>
                    <a:lnTo>
                      <a:pt x="38" y="122"/>
                    </a:lnTo>
                    <a:lnTo>
                      <a:pt x="21" y="95"/>
                    </a:lnTo>
                    <a:lnTo>
                      <a:pt x="2" y="63"/>
                    </a:lnTo>
                    <a:lnTo>
                      <a:pt x="0" y="59"/>
                    </a:lnTo>
                    <a:lnTo>
                      <a:pt x="17" y="64"/>
                    </a:lnTo>
                    <a:lnTo>
                      <a:pt x="28" y="22"/>
                    </a:lnTo>
                    <a:lnTo>
                      <a:pt x="21" y="20"/>
                    </a:lnTo>
                    <a:lnTo>
                      <a:pt x="23" y="10"/>
                    </a:lnTo>
                    <a:lnTo>
                      <a:pt x="31" y="0"/>
                    </a:lnTo>
                    <a:lnTo>
                      <a:pt x="43" y="2"/>
                    </a:lnTo>
                    <a:lnTo>
                      <a:pt x="104" y="17"/>
                    </a:lnTo>
                    <a:lnTo>
                      <a:pt x="80" y="19"/>
                    </a:lnTo>
                    <a:lnTo>
                      <a:pt x="77"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4" name="Freeform 3469"/>
              <p:cNvSpPr>
                <a:spLocks/>
              </p:cNvSpPr>
              <p:nvPr/>
            </p:nvSpPr>
            <p:spPr bwMode="auto">
              <a:xfrm>
                <a:off x="1839" y="1792"/>
                <a:ext cx="104" cy="124"/>
              </a:xfrm>
              <a:custGeom>
                <a:avLst/>
                <a:gdLst>
                  <a:gd name="T0" fmla="*/ 77 w 104"/>
                  <a:gd name="T1" fmla="*/ 27 h 124"/>
                  <a:gd name="T2" fmla="*/ 102 w 104"/>
                  <a:gd name="T3" fmla="*/ 78 h 124"/>
                  <a:gd name="T4" fmla="*/ 43 w 104"/>
                  <a:gd name="T5" fmla="*/ 124 h 124"/>
                  <a:gd name="T6" fmla="*/ 38 w 104"/>
                  <a:gd name="T7" fmla="*/ 122 h 124"/>
                  <a:gd name="T8" fmla="*/ 21 w 104"/>
                  <a:gd name="T9" fmla="*/ 95 h 124"/>
                  <a:gd name="T10" fmla="*/ 2 w 104"/>
                  <a:gd name="T11" fmla="*/ 63 h 124"/>
                  <a:gd name="T12" fmla="*/ 0 w 104"/>
                  <a:gd name="T13" fmla="*/ 59 h 124"/>
                  <a:gd name="T14" fmla="*/ 17 w 104"/>
                  <a:gd name="T15" fmla="*/ 64 h 124"/>
                  <a:gd name="T16" fmla="*/ 28 w 104"/>
                  <a:gd name="T17" fmla="*/ 22 h 124"/>
                  <a:gd name="T18" fmla="*/ 21 w 104"/>
                  <a:gd name="T19" fmla="*/ 20 h 124"/>
                  <a:gd name="T20" fmla="*/ 23 w 104"/>
                  <a:gd name="T21" fmla="*/ 10 h 124"/>
                  <a:gd name="T22" fmla="*/ 31 w 104"/>
                  <a:gd name="T23" fmla="*/ 0 h 124"/>
                  <a:gd name="T24" fmla="*/ 43 w 104"/>
                  <a:gd name="T25" fmla="*/ 2 h 124"/>
                  <a:gd name="T26" fmla="*/ 104 w 104"/>
                  <a:gd name="T27" fmla="*/ 17 h 124"/>
                  <a:gd name="T28" fmla="*/ 80 w 104"/>
                  <a:gd name="T29" fmla="*/ 19 h 124"/>
                  <a:gd name="T30" fmla="*/ 77 w 104"/>
                  <a:gd name="T31" fmla="*/ 2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24">
                    <a:moveTo>
                      <a:pt x="77" y="27"/>
                    </a:moveTo>
                    <a:lnTo>
                      <a:pt x="102" y="78"/>
                    </a:lnTo>
                    <a:lnTo>
                      <a:pt x="43" y="124"/>
                    </a:lnTo>
                    <a:lnTo>
                      <a:pt x="38" y="122"/>
                    </a:lnTo>
                    <a:lnTo>
                      <a:pt x="21" y="95"/>
                    </a:lnTo>
                    <a:lnTo>
                      <a:pt x="2" y="63"/>
                    </a:lnTo>
                    <a:lnTo>
                      <a:pt x="0" y="59"/>
                    </a:lnTo>
                    <a:lnTo>
                      <a:pt x="17" y="64"/>
                    </a:lnTo>
                    <a:lnTo>
                      <a:pt x="28" y="22"/>
                    </a:lnTo>
                    <a:lnTo>
                      <a:pt x="21" y="20"/>
                    </a:lnTo>
                    <a:lnTo>
                      <a:pt x="23" y="10"/>
                    </a:lnTo>
                    <a:lnTo>
                      <a:pt x="31" y="0"/>
                    </a:lnTo>
                    <a:lnTo>
                      <a:pt x="43" y="2"/>
                    </a:lnTo>
                    <a:lnTo>
                      <a:pt x="104" y="17"/>
                    </a:lnTo>
                    <a:lnTo>
                      <a:pt x="80" y="19"/>
                    </a:lnTo>
                    <a:lnTo>
                      <a:pt x="7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05" name="Freeform 3470"/>
              <p:cNvSpPr>
                <a:spLocks/>
              </p:cNvSpPr>
              <p:nvPr/>
            </p:nvSpPr>
            <p:spPr bwMode="auto">
              <a:xfrm>
                <a:off x="1916" y="1807"/>
                <a:ext cx="211" cy="336"/>
              </a:xfrm>
              <a:custGeom>
                <a:avLst/>
                <a:gdLst>
                  <a:gd name="T0" fmla="*/ 64 w 211"/>
                  <a:gd name="T1" fmla="*/ 2 h 336"/>
                  <a:gd name="T2" fmla="*/ 113 w 211"/>
                  <a:gd name="T3" fmla="*/ 12 h 336"/>
                  <a:gd name="T4" fmla="*/ 161 w 211"/>
                  <a:gd name="T5" fmla="*/ 22 h 336"/>
                  <a:gd name="T6" fmla="*/ 178 w 211"/>
                  <a:gd name="T7" fmla="*/ 43 h 336"/>
                  <a:gd name="T8" fmla="*/ 211 w 211"/>
                  <a:gd name="T9" fmla="*/ 83 h 336"/>
                  <a:gd name="T10" fmla="*/ 200 w 211"/>
                  <a:gd name="T11" fmla="*/ 144 h 336"/>
                  <a:gd name="T12" fmla="*/ 139 w 211"/>
                  <a:gd name="T13" fmla="*/ 131 h 336"/>
                  <a:gd name="T14" fmla="*/ 113 w 211"/>
                  <a:gd name="T15" fmla="*/ 248 h 336"/>
                  <a:gd name="T16" fmla="*/ 113 w 211"/>
                  <a:gd name="T17" fmla="*/ 249 h 336"/>
                  <a:gd name="T18" fmla="*/ 108 w 211"/>
                  <a:gd name="T19" fmla="*/ 275 h 336"/>
                  <a:gd name="T20" fmla="*/ 100 w 211"/>
                  <a:gd name="T21" fmla="*/ 315 h 336"/>
                  <a:gd name="T22" fmla="*/ 103 w 211"/>
                  <a:gd name="T23" fmla="*/ 315 h 336"/>
                  <a:gd name="T24" fmla="*/ 101 w 211"/>
                  <a:gd name="T25" fmla="*/ 320 h 336"/>
                  <a:gd name="T26" fmla="*/ 101 w 211"/>
                  <a:gd name="T27" fmla="*/ 320 h 336"/>
                  <a:gd name="T28" fmla="*/ 101 w 211"/>
                  <a:gd name="T29" fmla="*/ 320 h 336"/>
                  <a:gd name="T30" fmla="*/ 101 w 211"/>
                  <a:gd name="T31" fmla="*/ 320 h 336"/>
                  <a:gd name="T32" fmla="*/ 98 w 211"/>
                  <a:gd name="T33" fmla="*/ 336 h 336"/>
                  <a:gd name="T34" fmla="*/ 96 w 211"/>
                  <a:gd name="T35" fmla="*/ 331 h 336"/>
                  <a:gd name="T36" fmla="*/ 95 w 211"/>
                  <a:gd name="T37" fmla="*/ 329 h 336"/>
                  <a:gd name="T38" fmla="*/ 84 w 211"/>
                  <a:gd name="T39" fmla="*/ 314 h 336"/>
                  <a:gd name="T40" fmla="*/ 84 w 211"/>
                  <a:gd name="T41" fmla="*/ 314 h 336"/>
                  <a:gd name="T42" fmla="*/ 64 w 211"/>
                  <a:gd name="T43" fmla="*/ 278 h 336"/>
                  <a:gd name="T44" fmla="*/ 35 w 211"/>
                  <a:gd name="T45" fmla="*/ 232 h 336"/>
                  <a:gd name="T46" fmla="*/ 27 w 211"/>
                  <a:gd name="T47" fmla="*/ 217 h 336"/>
                  <a:gd name="T48" fmla="*/ 51 w 211"/>
                  <a:gd name="T49" fmla="*/ 117 h 336"/>
                  <a:gd name="T50" fmla="*/ 47 w 211"/>
                  <a:gd name="T51" fmla="*/ 112 h 336"/>
                  <a:gd name="T52" fmla="*/ 45 w 211"/>
                  <a:gd name="T53" fmla="*/ 110 h 336"/>
                  <a:gd name="T54" fmla="*/ 45 w 211"/>
                  <a:gd name="T55" fmla="*/ 109 h 336"/>
                  <a:gd name="T56" fmla="*/ 25 w 211"/>
                  <a:gd name="T57" fmla="*/ 63 h 336"/>
                  <a:gd name="T58" fmla="*/ 0 w 211"/>
                  <a:gd name="T59" fmla="*/ 12 h 336"/>
                  <a:gd name="T60" fmla="*/ 3 w 211"/>
                  <a:gd name="T61" fmla="*/ 4 h 336"/>
                  <a:gd name="T62" fmla="*/ 27 w 211"/>
                  <a:gd name="T63" fmla="*/ 2 h 336"/>
                  <a:gd name="T64" fmla="*/ 34 w 211"/>
                  <a:gd name="T65" fmla="*/ 0 h 336"/>
                  <a:gd name="T66" fmla="*/ 64 w 211"/>
                  <a:gd name="T67" fmla="*/ 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1" h="336">
                    <a:moveTo>
                      <a:pt x="64" y="2"/>
                    </a:moveTo>
                    <a:lnTo>
                      <a:pt x="113" y="12"/>
                    </a:lnTo>
                    <a:lnTo>
                      <a:pt x="161" y="22"/>
                    </a:lnTo>
                    <a:lnTo>
                      <a:pt x="178" y="43"/>
                    </a:lnTo>
                    <a:lnTo>
                      <a:pt x="211" y="83"/>
                    </a:lnTo>
                    <a:lnTo>
                      <a:pt x="200" y="144"/>
                    </a:lnTo>
                    <a:lnTo>
                      <a:pt x="139" y="131"/>
                    </a:lnTo>
                    <a:lnTo>
                      <a:pt x="113" y="248"/>
                    </a:lnTo>
                    <a:lnTo>
                      <a:pt x="113" y="249"/>
                    </a:lnTo>
                    <a:lnTo>
                      <a:pt x="108" y="275"/>
                    </a:lnTo>
                    <a:lnTo>
                      <a:pt x="100" y="315"/>
                    </a:lnTo>
                    <a:lnTo>
                      <a:pt x="103" y="315"/>
                    </a:lnTo>
                    <a:lnTo>
                      <a:pt x="101" y="320"/>
                    </a:lnTo>
                    <a:lnTo>
                      <a:pt x="101" y="320"/>
                    </a:lnTo>
                    <a:lnTo>
                      <a:pt x="101" y="320"/>
                    </a:lnTo>
                    <a:lnTo>
                      <a:pt x="101" y="320"/>
                    </a:lnTo>
                    <a:lnTo>
                      <a:pt x="98" y="336"/>
                    </a:lnTo>
                    <a:lnTo>
                      <a:pt x="96" y="331"/>
                    </a:lnTo>
                    <a:lnTo>
                      <a:pt x="95" y="329"/>
                    </a:lnTo>
                    <a:lnTo>
                      <a:pt x="84" y="314"/>
                    </a:lnTo>
                    <a:lnTo>
                      <a:pt x="84" y="314"/>
                    </a:lnTo>
                    <a:lnTo>
                      <a:pt x="64" y="278"/>
                    </a:lnTo>
                    <a:lnTo>
                      <a:pt x="35" y="232"/>
                    </a:lnTo>
                    <a:lnTo>
                      <a:pt x="27" y="217"/>
                    </a:lnTo>
                    <a:lnTo>
                      <a:pt x="51" y="117"/>
                    </a:lnTo>
                    <a:lnTo>
                      <a:pt x="47" y="112"/>
                    </a:lnTo>
                    <a:lnTo>
                      <a:pt x="45" y="110"/>
                    </a:lnTo>
                    <a:lnTo>
                      <a:pt x="45" y="109"/>
                    </a:lnTo>
                    <a:lnTo>
                      <a:pt x="25" y="63"/>
                    </a:lnTo>
                    <a:lnTo>
                      <a:pt x="0" y="12"/>
                    </a:lnTo>
                    <a:lnTo>
                      <a:pt x="3" y="4"/>
                    </a:lnTo>
                    <a:lnTo>
                      <a:pt x="27" y="2"/>
                    </a:lnTo>
                    <a:lnTo>
                      <a:pt x="34" y="0"/>
                    </a:lnTo>
                    <a:lnTo>
                      <a:pt x="64"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6" name="Freeform 3471"/>
              <p:cNvSpPr>
                <a:spLocks/>
              </p:cNvSpPr>
              <p:nvPr/>
            </p:nvSpPr>
            <p:spPr bwMode="auto">
              <a:xfrm>
                <a:off x="1916" y="1807"/>
                <a:ext cx="211" cy="336"/>
              </a:xfrm>
              <a:custGeom>
                <a:avLst/>
                <a:gdLst>
                  <a:gd name="T0" fmla="*/ 64 w 211"/>
                  <a:gd name="T1" fmla="*/ 2 h 336"/>
                  <a:gd name="T2" fmla="*/ 113 w 211"/>
                  <a:gd name="T3" fmla="*/ 12 h 336"/>
                  <a:gd name="T4" fmla="*/ 161 w 211"/>
                  <a:gd name="T5" fmla="*/ 22 h 336"/>
                  <a:gd name="T6" fmla="*/ 178 w 211"/>
                  <a:gd name="T7" fmla="*/ 43 h 336"/>
                  <a:gd name="T8" fmla="*/ 211 w 211"/>
                  <a:gd name="T9" fmla="*/ 83 h 336"/>
                  <a:gd name="T10" fmla="*/ 200 w 211"/>
                  <a:gd name="T11" fmla="*/ 144 h 336"/>
                  <a:gd name="T12" fmla="*/ 139 w 211"/>
                  <a:gd name="T13" fmla="*/ 131 h 336"/>
                  <a:gd name="T14" fmla="*/ 113 w 211"/>
                  <a:gd name="T15" fmla="*/ 248 h 336"/>
                  <a:gd name="T16" fmla="*/ 113 w 211"/>
                  <a:gd name="T17" fmla="*/ 249 h 336"/>
                  <a:gd name="T18" fmla="*/ 108 w 211"/>
                  <a:gd name="T19" fmla="*/ 275 h 336"/>
                  <a:gd name="T20" fmla="*/ 100 w 211"/>
                  <a:gd name="T21" fmla="*/ 315 h 336"/>
                  <a:gd name="T22" fmla="*/ 103 w 211"/>
                  <a:gd name="T23" fmla="*/ 315 h 336"/>
                  <a:gd name="T24" fmla="*/ 101 w 211"/>
                  <a:gd name="T25" fmla="*/ 320 h 336"/>
                  <a:gd name="T26" fmla="*/ 101 w 211"/>
                  <a:gd name="T27" fmla="*/ 320 h 336"/>
                  <a:gd name="T28" fmla="*/ 101 w 211"/>
                  <a:gd name="T29" fmla="*/ 320 h 336"/>
                  <a:gd name="T30" fmla="*/ 101 w 211"/>
                  <a:gd name="T31" fmla="*/ 320 h 336"/>
                  <a:gd name="T32" fmla="*/ 98 w 211"/>
                  <a:gd name="T33" fmla="*/ 336 h 336"/>
                  <a:gd name="T34" fmla="*/ 96 w 211"/>
                  <a:gd name="T35" fmla="*/ 331 h 336"/>
                  <a:gd name="T36" fmla="*/ 95 w 211"/>
                  <a:gd name="T37" fmla="*/ 329 h 336"/>
                  <a:gd name="T38" fmla="*/ 84 w 211"/>
                  <a:gd name="T39" fmla="*/ 314 h 336"/>
                  <a:gd name="T40" fmla="*/ 84 w 211"/>
                  <a:gd name="T41" fmla="*/ 314 h 336"/>
                  <a:gd name="T42" fmla="*/ 64 w 211"/>
                  <a:gd name="T43" fmla="*/ 278 h 336"/>
                  <a:gd name="T44" fmla="*/ 35 w 211"/>
                  <a:gd name="T45" fmla="*/ 232 h 336"/>
                  <a:gd name="T46" fmla="*/ 27 w 211"/>
                  <a:gd name="T47" fmla="*/ 217 h 336"/>
                  <a:gd name="T48" fmla="*/ 51 w 211"/>
                  <a:gd name="T49" fmla="*/ 117 h 336"/>
                  <a:gd name="T50" fmla="*/ 47 w 211"/>
                  <a:gd name="T51" fmla="*/ 112 h 336"/>
                  <a:gd name="T52" fmla="*/ 45 w 211"/>
                  <a:gd name="T53" fmla="*/ 110 h 336"/>
                  <a:gd name="T54" fmla="*/ 45 w 211"/>
                  <a:gd name="T55" fmla="*/ 109 h 336"/>
                  <a:gd name="T56" fmla="*/ 25 w 211"/>
                  <a:gd name="T57" fmla="*/ 63 h 336"/>
                  <a:gd name="T58" fmla="*/ 0 w 211"/>
                  <a:gd name="T59" fmla="*/ 12 h 336"/>
                  <a:gd name="T60" fmla="*/ 3 w 211"/>
                  <a:gd name="T61" fmla="*/ 4 h 336"/>
                  <a:gd name="T62" fmla="*/ 27 w 211"/>
                  <a:gd name="T63" fmla="*/ 2 h 336"/>
                  <a:gd name="T64" fmla="*/ 34 w 211"/>
                  <a:gd name="T65" fmla="*/ 0 h 336"/>
                  <a:gd name="T66" fmla="*/ 64 w 211"/>
                  <a:gd name="T67" fmla="*/ 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1" h="336">
                    <a:moveTo>
                      <a:pt x="64" y="2"/>
                    </a:moveTo>
                    <a:lnTo>
                      <a:pt x="113" y="12"/>
                    </a:lnTo>
                    <a:lnTo>
                      <a:pt x="161" y="22"/>
                    </a:lnTo>
                    <a:lnTo>
                      <a:pt x="178" y="43"/>
                    </a:lnTo>
                    <a:lnTo>
                      <a:pt x="211" y="83"/>
                    </a:lnTo>
                    <a:lnTo>
                      <a:pt x="200" y="144"/>
                    </a:lnTo>
                    <a:lnTo>
                      <a:pt x="139" y="131"/>
                    </a:lnTo>
                    <a:lnTo>
                      <a:pt x="113" y="248"/>
                    </a:lnTo>
                    <a:lnTo>
                      <a:pt x="113" y="249"/>
                    </a:lnTo>
                    <a:lnTo>
                      <a:pt x="108" y="275"/>
                    </a:lnTo>
                    <a:lnTo>
                      <a:pt x="100" y="315"/>
                    </a:lnTo>
                    <a:lnTo>
                      <a:pt x="103" y="315"/>
                    </a:lnTo>
                    <a:lnTo>
                      <a:pt x="101" y="320"/>
                    </a:lnTo>
                    <a:lnTo>
                      <a:pt x="101" y="320"/>
                    </a:lnTo>
                    <a:lnTo>
                      <a:pt x="101" y="320"/>
                    </a:lnTo>
                    <a:lnTo>
                      <a:pt x="101" y="320"/>
                    </a:lnTo>
                    <a:lnTo>
                      <a:pt x="98" y="336"/>
                    </a:lnTo>
                    <a:lnTo>
                      <a:pt x="96" y="331"/>
                    </a:lnTo>
                    <a:lnTo>
                      <a:pt x="95" y="329"/>
                    </a:lnTo>
                    <a:lnTo>
                      <a:pt x="84" y="314"/>
                    </a:lnTo>
                    <a:lnTo>
                      <a:pt x="84" y="314"/>
                    </a:lnTo>
                    <a:lnTo>
                      <a:pt x="64" y="278"/>
                    </a:lnTo>
                    <a:lnTo>
                      <a:pt x="35" y="232"/>
                    </a:lnTo>
                    <a:lnTo>
                      <a:pt x="27" y="217"/>
                    </a:lnTo>
                    <a:lnTo>
                      <a:pt x="51" y="117"/>
                    </a:lnTo>
                    <a:lnTo>
                      <a:pt x="47" y="112"/>
                    </a:lnTo>
                    <a:lnTo>
                      <a:pt x="45" y="110"/>
                    </a:lnTo>
                    <a:lnTo>
                      <a:pt x="45" y="109"/>
                    </a:lnTo>
                    <a:lnTo>
                      <a:pt x="25" y="63"/>
                    </a:lnTo>
                    <a:lnTo>
                      <a:pt x="0" y="12"/>
                    </a:lnTo>
                    <a:lnTo>
                      <a:pt x="3" y="4"/>
                    </a:lnTo>
                    <a:lnTo>
                      <a:pt x="27" y="2"/>
                    </a:lnTo>
                    <a:lnTo>
                      <a:pt x="34" y="0"/>
                    </a:lnTo>
                    <a:lnTo>
                      <a:pt x="6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07" name="Freeform 3472"/>
              <p:cNvSpPr>
                <a:spLocks/>
              </p:cNvSpPr>
              <p:nvPr/>
            </p:nvSpPr>
            <p:spPr bwMode="auto">
              <a:xfrm>
                <a:off x="1867" y="1602"/>
                <a:ext cx="149" cy="121"/>
              </a:xfrm>
              <a:custGeom>
                <a:avLst/>
                <a:gdLst>
                  <a:gd name="T0" fmla="*/ 59 w 149"/>
                  <a:gd name="T1" fmla="*/ 9 h 121"/>
                  <a:gd name="T2" fmla="*/ 55 w 149"/>
                  <a:gd name="T3" fmla="*/ 19 h 121"/>
                  <a:gd name="T4" fmla="*/ 130 w 149"/>
                  <a:gd name="T5" fmla="*/ 36 h 121"/>
                  <a:gd name="T6" fmla="*/ 127 w 149"/>
                  <a:gd name="T7" fmla="*/ 53 h 121"/>
                  <a:gd name="T8" fmla="*/ 149 w 149"/>
                  <a:gd name="T9" fmla="*/ 58 h 121"/>
                  <a:gd name="T10" fmla="*/ 145 w 149"/>
                  <a:gd name="T11" fmla="*/ 73 h 121"/>
                  <a:gd name="T12" fmla="*/ 118 w 149"/>
                  <a:gd name="T13" fmla="*/ 121 h 121"/>
                  <a:gd name="T14" fmla="*/ 105 w 149"/>
                  <a:gd name="T15" fmla="*/ 119 h 121"/>
                  <a:gd name="T16" fmla="*/ 105 w 149"/>
                  <a:gd name="T17" fmla="*/ 119 h 121"/>
                  <a:gd name="T18" fmla="*/ 105 w 149"/>
                  <a:gd name="T19" fmla="*/ 119 h 121"/>
                  <a:gd name="T20" fmla="*/ 6 w 149"/>
                  <a:gd name="T21" fmla="*/ 95 h 121"/>
                  <a:gd name="T22" fmla="*/ 0 w 149"/>
                  <a:gd name="T23" fmla="*/ 93 h 121"/>
                  <a:gd name="T24" fmla="*/ 11 w 149"/>
                  <a:gd name="T25" fmla="*/ 43 h 121"/>
                  <a:gd name="T26" fmla="*/ 13 w 149"/>
                  <a:gd name="T27" fmla="*/ 43 h 121"/>
                  <a:gd name="T28" fmla="*/ 25 w 149"/>
                  <a:gd name="T29" fmla="*/ 0 h 121"/>
                  <a:gd name="T30" fmla="*/ 59 w 149"/>
                  <a:gd name="T31" fmla="*/ 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9" h="121">
                    <a:moveTo>
                      <a:pt x="59" y="9"/>
                    </a:moveTo>
                    <a:lnTo>
                      <a:pt x="55" y="19"/>
                    </a:lnTo>
                    <a:lnTo>
                      <a:pt x="130" y="36"/>
                    </a:lnTo>
                    <a:lnTo>
                      <a:pt x="127" y="53"/>
                    </a:lnTo>
                    <a:lnTo>
                      <a:pt x="149" y="58"/>
                    </a:lnTo>
                    <a:lnTo>
                      <a:pt x="145" y="73"/>
                    </a:lnTo>
                    <a:lnTo>
                      <a:pt x="118" y="121"/>
                    </a:lnTo>
                    <a:lnTo>
                      <a:pt x="105" y="119"/>
                    </a:lnTo>
                    <a:lnTo>
                      <a:pt x="105" y="119"/>
                    </a:lnTo>
                    <a:lnTo>
                      <a:pt x="105" y="119"/>
                    </a:lnTo>
                    <a:lnTo>
                      <a:pt x="6" y="95"/>
                    </a:lnTo>
                    <a:lnTo>
                      <a:pt x="0" y="93"/>
                    </a:lnTo>
                    <a:lnTo>
                      <a:pt x="11" y="43"/>
                    </a:lnTo>
                    <a:lnTo>
                      <a:pt x="13" y="43"/>
                    </a:lnTo>
                    <a:lnTo>
                      <a:pt x="25" y="0"/>
                    </a:lnTo>
                    <a:lnTo>
                      <a:pt x="59"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8" name="Freeform 3473"/>
              <p:cNvSpPr>
                <a:spLocks/>
              </p:cNvSpPr>
              <p:nvPr/>
            </p:nvSpPr>
            <p:spPr bwMode="auto">
              <a:xfrm>
                <a:off x="1867" y="1602"/>
                <a:ext cx="149" cy="121"/>
              </a:xfrm>
              <a:custGeom>
                <a:avLst/>
                <a:gdLst>
                  <a:gd name="T0" fmla="*/ 59 w 149"/>
                  <a:gd name="T1" fmla="*/ 9 h 121"/>
                  <a:gd name="T2" fmla="*/ 55 w 149"/>
                  <a:gd name="T3" fmla="*/ 19 h 121"/>
                  <a:gd name="T4" fmla="*/ 130 w 149"/>
                  <a:gd name="T5" fmla="*/ 36 h 121"/>
                  <a:gd name="T6" fmla="*/ 127 w 149"/>
                  <a:gd name="T7" fmla="*/ 53 h 121"/>
                  <a:gd name="T8" fmla="*/ 149 w 149"/>
                  <a:gd name="T9" fmla="*/ 58 h 121"/>
                  <a:gd name="T10" fmla="*/ 145 w 149"/>
                  <a:gd name="T11" fmla="*/ 73 h 121"/>
                  <a:gd name="T12" fmla="*/ 118 w 149"/>
                  <a:gd name="T13" fmla="*/ 121 h 121"/>
                  <a:gd name="T14" fmla="*/ 105 w 149"/>
                  <a:gd name="T15" fmla="*/ 119 h 121"/>
                  <a:gd name="T16" fmla="*/ 105 w 149"/>
                  <a:gd name="T17" fmla="*/ 119 h 121"/>
                  <a:gd name="T18" fmla="*/ 105 w 149"/>
                  <a:gd name="T19" fmla="*/ 119 h 121"/>
                  <a:gd name="T20" fmla="*/ 6 w 149"/>
                  <a:gd name="T21" fmla="*/ 95 h 121"/>
                  <a:gd name="T22" fmla="*/ 0 w 149"/>
                  <a:gd name="T23" fmla="*/ 93 h 121"/>
                  <a:gd name="T24" fmla="*/ 11 w 149"/>
                  <a:gd name="T25" fmla="*/ 43 h 121"/>
                  <a:gd name="T26" fmla="*/ 13 w 149"/>
                  <a:gd name="T27" fmla="*/ 43 h 121"/>
                  <a:gd name="T28" fmla="*/ 25 w 149"/>
                  <a:gd name="T29" fmla="*/ 0 h 121"/>
                  <a:gd name="T30" fmla="*/ 59 w 149"/>
                  <a:gd name="T31" fmla="*/ 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9" h="121">
                    <a:moveTo>
                      <a:pt x="59" y="9"/>
                    </a:moveTo>
                    <a:lnTo>
                      <a:pt x="55" y="19"/>
                    </a:lnTo>
                    <a:lnTo>
                      <a:pt x="130" y="36"/>
                    </a:lnTo>
                    <a:lnTo>
                      <a:pt x="127" y="53"/>
                    </a:lnTo>
                    <a:lnTo>
                      <a:pt x="149" y="58"/>
                    </a:lnTo>
                    <a:lnTo>
                      <a:pt x="145" y="73"/>
                    </a:lnTo>
                    <a:lnTo>
                      <a:pt x="118" y="121"/>
                    </a:lnTo>
                    <a:lnTo>
                      <a:pt x="105" y="119"/>
                    </a:lnTo>
                    <a:lnTo>
                      <a:pt x="105" y="119"/>
                    </a:lnTo>
                    <a:lnTo>
                      <a:pt x="105" y="119"/>
                    </a:lnTo>
                    <a:lnTo>
                      <a:pt x="6" y="95"/>
                    </a:lnTo>
                    <a:lnTo>
                      <a:pt x="0" y="93"/>
                    </a:lnTo>
                    <a:lnTo>
                      <a:pt x="11" y="43"/>
                    </a:lnTo>
                    <a:lnTo>
                      <a:pt x="13" y="43"/>
                    </a:lnTo>
                    <a:lnTo>
                      <a:pt x="25" y="0"/>
                    </a:lnTo>
                    <a:lnTo>
                      <a:pt x="59"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09" name="Freeform 3474"/>
              <p:cNvSpPr>
                <a:spLocks/>
              </p:cNvSpPr>
              <p:nvPr/>
            </p:nvSpPr>
            <p:spPr bwMode="auto">
              <a:xfrm>
                <a:off x="1823" y="1731"/>
                <a:ext cx="37" cy="31"/>
              </a:xfrm>
              <a:custGeom>
                <a:avLst/>
                <a:gdLst>
                  <a:gd name="T0" fmla="*/ 37 w 37"/>
                  <a:gd name="T1" fmla="*/ 2 h 31"/>
                  <a:gd name="T2" fmla="*/ 16 w 37"/>
                  <a:gd name="T3" fmla="*/ 25 h 31"/>
                  <a:gd name="T4" fmla="*/ 5 w 37"/>
                  <a:gd name="T5" fmla="*/ 29 h 31"/>
                  <a:gd name="T6" fmla="*/ 0 w 37"/>
                  <a:gd name="T7" fmla="*/ 31 h 31"/>
                  <a:gd name="T8" fmla="*/ 5 w 37"/>
                  <a:gd name="T9" fmla="*/ 24 h 31"/>
                  <a:gd name="T10" fmla="*/ 5 w 37"/>
                  <a:gd name="T11" fmla="*/ 17 h 31"/>
                  <a:gd name="T12" fmla="*/ 8 w 37"/>
                  <a:gd name="T13" fmla="*/ 3 h 31"/>
                  <a:gd name="T14" fmla="*/ 11 w 37"/>
                  <a:gd name="T15" fmla="*/ 7 h 31"/>
                  <a:gd name="T16" fmla="*/ 15 w 37"/>
                  <a:gd name="T17" fmla="*/ 3 h 31"/>
                  <a:gd name="T18" fmla="*/ 25 w 37"/>
                  <a:gd name="T19" fmla="*/ 2 h 31"/>
                  <a:gd name="T20" fmla="*/ 30 w 37"/>
                  <a:gd name="T21" fmla="*/ 3 h 31"/>
                  <a:gd name="T22" fmla="*/ 37 w 37"/>
                  <a:gd name="T23" fmla="*/ 0 h 31"/>
                  <a:gd name="T24" fmla="*/ 37 w 37"/>
                  <a:gd name="T2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1">
                    <a:moveTo>
                      <a:pt x="37" y="2"/>
                    </a:moveTo>
                    <a:lnTo>
                      <a:pt x="16" y="25"/>
                    </a:lnTo>
                    <a:lnTo>
                      <a:pt x="5" y="29"/>
                    </a:lnTo>
                    <a:lnTo>
                      <a:pt x="0" y="31"/>
                    </a:lnTo>
                    <a:lnTo>
                      <a:pt x="5" y="24"/>
                    </a:lnTo>
                    <a:lnTo>
                      <a:pt x="5" y="17"/>
                    </a:lnTo>
                    <a:lnTo>
                      <a:pt x="8" y="3"/>
                    </a:lnTo>
                    <a:lnTo>
                      <a:pt x="11" y="7"/>
                    </a:lnTo>
                    <a:lnTo>
                      <a:pt x="15" y="3"/>
                    </a:lnTo>
                    <a:lnTo>
                      <a:pt x="25" y="2"/>
                    </a:lnTo>
                    <a:lnTo>
                      <a:pt x="30" y="3"/>
                    </a:lnTo>
                    <a:lnTo>
                      <a:pt x="37" y="0"/>
                    </a:lnTo>
                    <a:lnTo>
                      <a:pt x="37"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0" name="Freeform 3475"/>
              <p:cNvSpPr>
                <a:spLocks/>
              </p:cNvSpPr>
              <p:nvPr/>
            </p:nvSpPr>
            <p:spPr bwMode="auto">
              <a:xfrm>
                <a:off x="1823" y="1731"/>
                <a:ext cx="37" cy="31"/>
              </a:xfrm>
              <a:custGeom>
                <a:avLst/>
                <a:gdLst>
                  <a:gd name="T0" fmla="*/ 37 w 37"/>
                  <a:gd name="T1" fmla="*/ 2 h 31"/>
                  <a:gd name="T2" fmla="*/ 16 w 37"/>
                  <a:gd name="T3" fmla="*/ 25 h 31"/>
                  <a:gd name="T4" fmla="*/ 5 w 37"/>
                  <a:gd name="T5" fmla="*/ 29 h 31"/>
                  <a:gd name="T6" fmla="*/ 0 w 37"/>
                  <a:gd name="T7" fmla="*/ 31 h 31"/>
                  <a:gd name="T8" fmla="*/ 5 w 37"/>
                  <a:gd name="T9" fmla="*/ 24 h 31"/>
                  <a:gd name="T10" fmla="*/ 5 w 37"/>
                  <a:gd name="T11" fmla="*/ 17 h 31"/>
                  <a:gd name="T12" fmla="*/ 8 w 37"/>
                  <a:gd name="T13" fmla="*/ 3 h 31"/>
                  <a:gd name="T14" fmla="*/ 11 w 37"/>
                  <a:gd name="T15" fmla="*/ 7 h 31"/>
                  <a:gd name="T16" fmla="*/ 15 w 37"/>
                  <a:gd name="T17" fmla="*/ 3 h 31"/>
                  <a:gd name="T18" fmla="*/ 25 w 37"/>
                  <a:gd name="T19" fmla="*/ 2 h 31"/>
                  <a:gd name="T20" fmla="*/ 30 w 37"/>
                  <a:gd name="T21" fmla="*/ 3 h 31"/>
                  <a:gd name="T22" fmla="*/ 37 w 37"/>
                  <a:gd name="T23" fmla="*/ 0 h 31"/>
                  <a:gd name="T24" fmla="*/ 37 w 37"/>
                  <a:gd name="T2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1">
                    <a:moveTo>
                      <a:pt x="37" y="2"/>
                    </a:moveTo>
                    <a:lnTo>
                      <a:pt x="16" y="25"/>
                    </a:lnTo>
                    <a:lnTo>
                      <a:pt x="5" y="29"/>
                    </a:lnTo>
                    <a:lnTo>
                      <a:pt x="0" y="31"/>
                    </a:lnTo>
                    <a:lnTo>
                      <a:pt x="5" y="24"/>
                    </a:lnTo>
                    <a:lnTo>
                      <a:pt x="5" y="17"/>
                    </a:lnTo>
                    <a:lnTo>
                      <a:pt x="8" y="3"/>
                    </a:lnTo>
                    <a:lnTo>
                      <a:pt x="11" y="7"/>
                    </a:lnTo>
                    <a:lnTo>
                      <a:pt x="15" y="3"/>
                    </a:lnTo>
                    <a:lnTo>
                      <a:pt x="25" y="2"/>
                    </a:lnTo>
                    <a:lnTo>
                      <a:pt x="30" y="3"/>
                    </a:lnTo>
                    <a:lnTo>
                      <a:pt x="37" y="0"/>
                    </a:lnTo>
                    <a:lnTo>
                      <a:pt x="3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11" name="Freeform 3476"/>
              <p:cNvSpPr>
                <a:spLocks/>
              </p:cNvSpPr>
              <p:nvPr/>
            </p:nvSpPr>
            <p:spPr bwMode="auto">
              <a:xfrm>
                <a:off x="1801" y="1490"/>
                <a:ext cx="115" cy="277"/>
              </a:xfrm>
              <a:custGeom>
                <a:avLst/>
                <a:gdLst>
                  <a:gd name="T0" fmla="*/ 115 w 115"/>
                  <a:gd name="T1" fmla="*/ 11 h 277"/>
                  <a:gd name="T2" fmla="*/ 99 w 115"/>
                  <a:gd name="T3" fmla="*/ 67 h 277"/>
                  <a:gd name="T4" fmla="*/ 101 w 115"/>
                  <a:gd name="T5" fmla="*/ 68 h 277"/>
                  <a:gd name="T6" fmla="*/ 98 w 115"/>
                  <a:gd name="T7" fmla="*/ 85 h 277"/>
                  <a:gd name="T8" fmla="*/ 96 w 115"/>
                  <a:gd name="T9" fmla="*/ 85 h 277"/>
                  <a:gd name="T10" fmla="*/ 89 w 115"/>
                  <a:gd name="T11" fmla="*/ 111 h 277"/>
                  <a:gd name="T12" fmla="*/ 91 w 115"/>
                  <a:gd name="T13" fmla="*/ 112 h 277"/>
                  <a:gd name="T14" fmla="*/ 79 w 115"/>
                  <a:gd name="T15" fmla="*/ 155 h 277"/>
                  <a:gd name="T16" fmla="*/ 77 w 115"/>
                  <a:gd name="T17" fmla="*/ 155 h 277"/>
                  <a:gd name="T18" fmla="*/ 66 w 115"/>
                  <a:gd name="T19" fmla="*/ 205 h 277"/>
                  <a:gd name="T20" fmla="*/ 72 w 115"/>
                  <a:gd name="T21" fmla="*/ 207 h 277"/>
                  <a:gd name="T22" fmla="*/ 69 w 115"/>
                  <a:gd name="T23" fmla="*/ 226 h 277"/>
                  <a:gd name="T24" fmla="*/ 71 w 115"/>
                  <a:gd name="T25" fmla="*/ 227 h 277"/>
                  <a:gd name="T26" fmla="*/ 66 w 115"/>
                  <a:gd name="T27" fmla="*/ 241 h 277"/>
                  <a:gd name="T28" fmla="*/ 62 w 115"/>
                  <a:gd name="T29" fmla="*/ 239 h 277"/>
                  <a:gd name="T30" fmla="*/ 59 w 115"/>
                  <a:gd name="T31" fmla="*/ 243 h 277"/>
                  <a:gd name="T32" fmla="*/ 59 w 115"/>
                  <a:gd name="T33" fmla="*/ 241 h 277"/>
                  <a:gd name="T34" fmla="*/ 52 w 115"/>
                  <a:gd name="T35" fmla="*/ 244 h 277"/>
                  <a:gd name="T36" fmla="*/ 47 w 115"/>
                  <a:gd name="T37" fmla="*/ 243 h 277"/>
                  <a:gd name="T38" fmla="*/ 37 w 115"/>
                  <a:gd name="T39" fmla="*/ 244 h 277"/>
                  <a:gd name="T40" fmla="*/ 33 w 115"/>
                  <a:gd name="T41" fmla="*/ 248 h 277"/>
                  <a:gd name="T42" fmla="*/ 30 w 115"/>
                  <a:gd name="T43" fmla="*/ 244 h 277"/>
                  <a:gd name="T44" fmla="*/ 27 w 115"/>
                  <a:gd name="T45" fmla="*/ 258 h 277"/>
                  <a:gd name="T46" fmla="*/ 27 w 115"/>
                  <a:gd name="T47" fmla="*/ 265 h 277"/>
                  <a:gd name="T48" fmla="*/ 22 w 115"/>
                  <a:gd name="T49" fmla="*/ 272 h 277"/>
                  <a:gd name="T50" fmla="*/ 8 w 115"/>
                  <a:gd name="T51" fmla="*/ 277 h 277"/>
                  <a:gd name="T52" fmla="*/ 0 w 115"/>
                  <a:gd name="T53" fmla="*/ 275 h 277"/>
                  <a:gd name="T54" fmla="*/ 1 w 115"/>
                  <a:gd name="T55" fmla="*/ 268 h 277"/>
                  <a:gd name="T56" fmla="*/ 1 w 115"/>
                  <a:gd name="T57" fmla="*/ 268 h 277"/>
                  <a:gd name="T58" fmla="*/ 3 w 115"/>
                  <a:gd name="T59" fmla="*/ 260 h 277"/>
                  <a:gd name="T60" fmla="*/ 3 w 115"/>
                  <a:gd name="T61" fmla="*/ 260 h 277"/>
                  <a:gd name="T62" fmla="*/ 3 w 115"/>
                  <a:gd name="T63" fmla="*/ 260 h 277"/>
                  <a:gd name="T64" fmla="*/ 3 w 115"/>
                  <a:gd name="T65" fmla="*/ 260 h 277"/>
                  <a:gd name="T66" fmla="*/ 6 w 115"/>
                  <a:gd name="T67" fmla="*/ 248 h 277"/>
                  <a:gd name="T68" fmla="*/ 6 w 115"/>
                  <a:gd name="T69" fmla="*/ 248 h 277"/>
                  <a:gd name="T70" fmla="*/ 15 w 115"/>
                  <a:gd name="T71" fmla="*/ 221 h 277"/>
                  <a:gd name="T72" fmla="*/ 15 w 115"/>
                  <a:gd name="T73" fmla="*/ 221 h 277"/>
                  <a:gd name="T74" fmla="*/ 15 w 115"/>
                  <a:gd name="T75" fmla="*/ 214 h 277"/>
                  <a:gd name="T76" fmla="*/ 15 w 115"/>
                  <a:gd name="T77" fmla="*/ 214 h 277"/>
                  <a:gd name="T78" fmla="*/ 23 w 115"/>
                  <a:gd name="T79" fmla="*/ 187 h 277"/>
                  <a:gd name="T80" fmla="*/ 23 w 115"/>
                  <a:gd name="T81" fmla="*/ 187 h 277"/>
                  <a:gd name="T82" fmla="*/ 23 w 115"/>
                  <a:gd name="T83" fmla="*/ 185 h 277"/>
                  <a:gd name="T84" fmla="*/ 25 w 115"/>
                  <a:gd name="T85" fmla="*/ 182 h 277"/>
                  <a:gd name="T86" fmla="*/ 28 w 115"/>
                  <a:gd name="T87" fmla="*/ 168 h 277"/>
                  <a:gd name="T88" fmla="*/ 28 w 115"/>
                  <a:gd name="T89" fmla="*/ 168 h 277"/>
                  <a:gd name="T90" fmla="*/ 30 w 115"/>
                  <a:gd name="T91" fmla="*/ 163 h 277"/>
                  <a:gd name="T92" fmla="*/ 30 w 115"/>
                  <a:gd name="T93" fmla="*/ 163 h 277"/>
                  <a:gd name="T94" fmla="*/ 33 w 115"/>
                  <a:gd name="T95" fmla="*/ 144 h 277"/>
                  <a:gd name="T96" fmla="*/ 44 w 115"/>
                  <a:gd name="T97" fmla="*/ 109 h 277"/>
                  <a:gd name="T98" fmla="*/ 44 w 115"/>
                  <a:gd name="T99" fmla="*/ 109 h 277"/>
                  <a:gd name="T100" fmla="*/ 44 w 115"/>
                  <a:gd name="T101" fmla="*/ 109 h 277"/>
                  <a:gd name="T102" fmla="*/ 50 w 115"/>
                  <a:gd name="T103" fmla="*/ 78 h 277"/>
                  <a:gd name="T104" fmla="*/ 71 w 115"/>
                  <a:gd name="T105" fmla="*/ 0 h 277"/>
                  <a:gd name="T106" fmla="*/ 72 w 115"/>
                  <a:gd name="T107" fmla="*/ 0 h 277"/>
                  <a:gd name="T108" fmla="*/ 84 w 115"/>
                  <a:gd name="T109" fmla="*/ 4 h 277"/>
                  <a:gd name="T110" fmla="*/ 111 w 115"/>
                  <a:gd name="T111" fmla="*/ 11 h 277"/>
                  <a:gd name="T112" fmla="*/ 115 w 115"/>
                  <a:gd name="T113" fmla="*/ 1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 h="277">
                    <a:moveTo>
                      <a:pt x="115" y="11"/>
                    </a:moveTo>
                    <a:lnTo>
                      <a:pt x="99" y="67"/>
                    </a:lnTo>
                    <a:lnTo>
                      <a:pt x="101" y="68"/>
                    </a:lnTo>
                    <a:lnTo>
                      <a:pt x="98" y="85"/>
                    </a:lnTo>
                    <a:lnTo>
                      <a:pt x="96" y="85"/>
                    </a:lnTo>
                    <a:lnTo>
                      <a:pt x="89" y="111"/>
                    </a:lnTo>
                    <a:lnTo>
                      <a:pt x="91" y="112"/>
                    </a:lnTo>
                    <a:lnTo>
                      <a:pt x="79" y="155"/>
                    </a:lnTo>
                    <a:lnTo>
                      <a:pt x="77" y="155"/>
                    </a:lnTo>
                    <a:lnTo>
                      <a:pt x="66" y="205"/>
                    </a:lnTo>
                    <a:lnTo>
                      <a:pt x="72" y="207"/>
                    </a:lnTo>
                    <a:lnTo>
                      <a:pt x="69" y="226"/>
                    </a:lnTo>
                    <a:lnTo>
                      <a:pt x="71" y="227"/>
                    </a:lnTo>
                    <a:lnTo>
                      <a:pt x="66" y="241"/>
                    </a:lnTo>
                    <a:lnTo>
                      <a:pt x="62" y="239"/>
                    </a:lnTo>
                    <a:lnTo>
                      <a:pt x="59" y="243"/>
                    </a:lnTo>
                    <a:lnTo>
                      <a:pt x="59" y="241"/>
                    </a:lnTo>
                    <a:lnTo>
                      <a:pt x="52" y="244"/>
                    </a:lnTo>
                    <a:lnTo>
                      <a:pt x="47" y="243"/>
                    </a:lnTo>
                    <a:lnTo>
                      <a:pt x="37" y="244"/>
                    </a:lnTo>
                    <a:lnTo>
                      <a:pt x="33" y="248"/>
                    </a:lnTo>
                    <a:lnTo>
                      <a:pt x="30" y="244"/>
                    </a:lnTo>
                    <a:lnTo>
                      <a:pt x="27" y="258"/>
                    </a:lnTo>
                    <a:lnTo>
                      <a:pt x="27" y="265"/>
                    </a:lnTo>
                    <a:lnTo>
                      <a:pt x="22" y="272"/>
                    </a:lnTo>
                    <a:lnTo>
                      <a:pt x="8" y="277"/>
                    </a:lnTo>
                    <a:lnTo>
                      <a:pt x="0" y="275"/>
                    </a:lnTo>
                    <a:lnTo>
                      <a:pt x="1" y="268"/>
                    </a:lnTo>
                    <a:lnTo>
                      <a:pt x="1" y="268"/>
                    </a:lnTo>
                    <a:lnTo>
                      <a:pt x="3" y="260"/>
                    </a:lnTo>
                    <a:lnTo>
                      <a:pt x="3" y="260"/>
                    </a:lnTo>
                    <a:lnTo>
                      <a:pt x="3" y="260"/>
                    </a:lnTo>
                    <a:lnTo>
                      <a:pt x="3" y="260"/>
                    </a:lnTo>
                    <a:lnTo>
                      <a:pt x="6" y="248"/>
                    </a:lnTo>
                    <a:lnTo>
                      <a:pt x="6" y="248"/>
                    </a:lnTo>
                    <a:lnTo>
                      <a:pt x="15" y="221"/>
                    </a:lnTo>
                    <a:lnTo>
                      <a:pt x="15" y="221"/>
                    </a:lnTo>
                    <a:lnTo>
                      <a:pt x="15" y="214"/>
                    </a:lnTo>
                    <a:lnTo>
                      <a:pt x="15" y="214"/>
                    </a:lnTo>
                    <a:lnTo>
                      <a:pt x="23" y="187"/>
                    </a:lnTo>
                    <a:lnTo>
                      <a:pt x="23" y="187"/>
                    </a:lnTo>
                    <a:lnTo>
                      <a:pt x="23" y="185"/>
                    </a:lnTo>
                    <a:lnTo>
                      <a:pt x="25" y="182"/>
                    </a:lnTo>
                    <a:lnTo>
                      <a:pt x="28" y="168"/>
                    </a:lnTo>
                    <a:lnTo>
                      <a:pt x="28" y="168"/>
                    </a:lnTo>
                    <a:lnTo>
                      <a:pt x="30" y="163"/>
                    </a:lnTo>
                    <a:lnTo>
                      <a:pt x="30" y="163"/>
                    </a:lnTo>
                    <a:lnTo>
                      <a:pt x="33" y="144"/>
                    </a:lnTo>
                    <a:lnTo>
                      <a:pt x="44" y="109"/>
                    </a:lnTo>
                    <a:lnTo>
                      <a:pt x="44" y="109"/>
                    </a:lnTo>
                    <a:lnTo>
                      <a:pt x="44" y="109"/>
                    </a:lnTo>
                    <a:lnTo>
                      <a:pt x="50" y="78"/>
                    </a:lnTo>
                    <a:lnTo>
                      <a:pt x="71" y="0"/>
                    </a:lnTo>
                    <a:lnTo>
                      <a:pt x="72" y="0"/>
                    </a:lnTo>
                    <a:lnTo>
                      <a:pt x="84" y="4"/>
                    </a:lnTo>
                    <a:lnTo>
                      <a:pt x="111" y="11"/>
                    </a:lnTo>
                    <a:lnTo>
                      <a:pt x="115" y="1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2" name="Freeform 3477"/>
              <p:cNvSpPr>
                <a:spLocks/>
              </p:cNvSpPr>
              <p:nvPr/>
            </p:nvSpPr>
            <p:spPr bwMode="auto">
              <a:xfrm>
                <a:off x="1801" y="1490"/>
                <a:ext cx="115" cy="277"/>
              </a:xfrm>
              <a:custGeom>
                <a:avLst/>
                <a:gdLst>
                  <a:gd name="T0" fmla="*/ 115 w 115"/>
                  <a:gd name="T1" fmla="*/ 11 h 277"/>
                  <a:gd name="T2" fmla="*/ 99 w 115"/>
                  <a:gd name="T3" fmla="*/ 67 h 277"/>
                  <a:gd name="T4" fmla="*/ 101 w 115"/>
                  <a:gd name="T5" fmla="*/ 68 h 277"/>
                  <a:gd name="T6" fmla="*/ 98 w 115"/>
                  <a:gd name="T7" fmla="*/ 85 h 277"/>
                  <a:gd name="T8" fmla="*/ 96 w 115"/>
                  <a:gd name="T9" fmla="*/ 85 h 277"/>
                  <a:gd name="T10" fmla="*/ 89 w 115"/>
                  <a:gd name="T11" fmla="*/ 111 h 277"/>
                  <a:gd name="T12" fmla="*/ 91 w 115"/>
                  <a:gd name="T13" fmla="*/ 112 h 277"/>
                  <a:gd name="T14" fmla="*/ 79 w 115"/>
                  <a:gd name="T15" fmla="*/ 155 h 277"/>
                  <a:gd name="T16" fmla="*/ 77 w 115"/>
                  <a:gd name="T17" fmla="*/ 155 h 277"/>
                  <a:gd name="T18" fmla="*/ 66 w 115"/>
                  <a:gd name="T19" fmla="*/ 205 h 277"/>
                  <a:gd name="T20" fmla="*/ 72 w 115"/>
                  <a:gd name="T21" fmla="*/ 207 h 277"/>
                  <a:gd name="T22" fmla="*/ 69 w 115"/>
                  <a:gd name="T23" fmla="*/ 226 h 277"/>
                  <a:gd name="T24" fmla="*/ 71 w 115"/>
                  <a:gd name="T25" fmla="*/ 227 h 277"/>
                  <a:gd name="T26" fmla="*/ 66 w 115"/>
                  <a:gd name="T27" fmla="*/ 241 h 277"/>
                  <a:gd name="T28" fmla="*/ 62 w 115"/>
                  <a:gd name="T29" fmla="*/ 239 h 277"/>
                  <a:gd name="T30" fmla="*/ 59 w 115"/>
                  <a:gd name="T31" fmla="*/ 243 h 277"/>
                  <a:gd name="T32" fmla="*/ 59 w 115"/>
                  <a:gd name="T33" fmla="*/ 241 h 277"/>
                  <a:gd name="T34" fmla="*/ 52 w 115"/>
                  <a:gd name="T35" fmla="*/ 244 h 277"/>
                  <a:gd name="T36" fmla="*/ 47 w 115"/>
                  <a:gd name="T37" fmla="*/ 243 h 277"/>
                  <a:gd name="T38" fmla="*/ 37 w 115"/>
                  <a:gd name="T39" fmla="*/ 244 h 277"/>
                  <a:gd name="T40" fmla="*/ 33 w 115"/>
                  <a:gd name="T41" fmla="*/ 248 h 277"/>
                  <a:gd name="T42" fmla="*/ 30 w 115"/>
                  <a:gd name="T43" fmla="*/ 244 h 277"/>
                  <a:gd name="T44" fmla="*/ 27 w 115"/>
                  <a:gd name="T45" fmla="*/ 258 h 277"/>
                  <a:gd name="T46" fmla="*/ 27 w 115"/>
                  <a:gd name="T47" fmla="*/ 265 h 277"/>
                  <a:gd name="T48" fmla="*/ 22 w 115"/>
                  <a:gd name="T49" fmla="*/ 272 h 277"/>
                  <a:gd name="T50" fmla="*/ 8 w 115"/>
                  <a:gd name="T51" fmla="*/ 277 h 277"/>
                  <a:gd name="T52" fmla="*/ 0 w 115"/>
                  <a:gd name="T53" fmla="*/ 275 h 277"/>
                  <a:gd name="T54" fmla="*/ 1 w 115"/>
                  <a:gd name="T55" fmla="*/ 268 h 277"/>
                  <a:gd name="T56" fmla="*/ 1 w 115"/>
                  <a:gd name="T57" fmla="*/ 268 h 277"/>
                  <a:gd name="T58" fmla="*/ 3 w 115"/>
                  <a:gd name="T59" fmla="*/ 260 h 277"/>
                  <a:gd name="T60" fmla="*/ 3 w 115"/>
                  <a:gd name="T61" fmla="*/ 260 h 277"/>
                  <a:gd name="T62" fmla="*/ 3 w 115"/>
                  <a:gd name="T63" fmla="*/ 260 h 277"/>
                  <a:gd name="T64" fmla="*/ 3 w 115"/>
                  <a:gd name="T65" fmla="*/ 260 h 277"/>
                  <a:gd name="T66" fmla="*/ 6 w 115"/>
                  <a:gd name="T67" fmla="*/ 248 h 277"/>
                  <a:gd name="T68" fmla="*/ 6 w 115"/>
                  <a:gd name="T69" fmla="*/ 248 h 277"/>
                  <a:gd name="T70" fmla="*/ 15 w 115"/>
                  <a:gd name="T71" fmla="*/ 221 h 277"/>
                  <a:gd name="T72" fmla="*/ 15 w 115"/>
                  <a:gd name="T73" fmla="*/ 221 h 277"/>
                  <a:gd name="T74" fmla="*/ 15 w 115"/>
                  <a:gd name="T75" fmla="*/ 214 h 277"/>
                  <a:gd name="T76" fmla="*/ 15 w 115"/>
                  <a:gd name="T77" fmla="*/ 214 h 277"/>
                  <a:gd name="T78" fmla="*/ 23 w 115"/>
                  <a:gd name="T79" fmla="*/ 187 h 277"/>
                  <a:gd name="T80" fmla="*/ 23 w 115"/>
                  <a:gd name="T81" fmla="*/ 187 h 277"/>
                  <a:gd name="T82" fmla="*/ 23 w 115"/>
                  <a:gd name="T83" fmla="*/ 185 h 277"/>
                  <a:gd name="T84" fmla="*/ 25 w 115"/>
                  <a:gd name="T85" fmla="*/ 182 h 277"/>
                  <a:gd name="T86" fmla="*/ 28 w 115"/>
                  <a:gd name="T87" fmla="*/ 168 h 277"/>
                  <a:gd name="T88" fmla="*/ 28 w 115"/>
                  <a:gd name="T89" fmla="*/ 168 h 277"/>
                  <a:gd name="T90" fmla="*/ 30 w 115"/>
                  <a:gd name="T91" fmla="*/ 163 h 277"/>
                  <a:gd name="T92" fmla="*/ 30 w 115"/>
                  <a:gd name="T93" fmla="*/ 163 h 277"/>
                  <a:gd name="T94" fmla="*/ 33 w 115"/>
                  <a:gd name="T95" fmla="*/ 144 h 277"/>
                  <a:gd name="T96" fmla="*/ 44 w 115"/>
                  <a:gd name="T97" fmla="*/ 109 h 277"/>
                  <a:gd name="T98" fmla="*/ 44 w 115"/>
                  <a:gd name="T99" fmla="*/ 109 h 277"/>
                  <a:gd name="T100" fmla="*/ 44 w 115"/>
                  <a:gd name="T101" fmla="*/ 109 h 277"/>
                  <a:gd name="T102" fmla="*/ 50 w 115"/>
                  <a:gd name="T103" fmla="*/ 78 h 277"/>
                  <a:gd name="T104" fmla="*/ 71 w 115"/>
                  <a:gd name="T105" fmla="*/ 0 h 277"/>
                  <a:gd name="T106" fmla="*/ 72 w 115"/>
                  <a:gd name="T107" fmla="*/ 0 h 277"/>
                  <a:gd name="T108" fmla="*/ 84 w 115"/>
                  <a:gd name="T109" fmla="*/ 4 h 277"/>
                  <a:gd name="T110" fmla="*/ 111 w 115"/>
                  <a:gd name="T111" fmla="*/ 11 h 277"/>
                  <a:gd name="T112" fmla="*/ 115 w 115"/>
                  <a:gd name="T113" fmla="*/ 1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 h="277">
                    <a:moveTo>
                      <a:pt x="115" y="11"/>
                    </a:moveTo>
                    <a:lnTo>
                      <a:pt x="99" y="67"/>
                    </a:lnTo>
                    <a:lnTo>
                      <a:pt x="101" y="68"/>
                    </a:lnTo>
                    <a:lnTo>
                      <a:pt x="98" y="85"/>
                    </a:lnTo>
                    <a:lnTo>
                      <a:pt x="96" y="85"/>
                    </a:lnTo>
                    <a:lnTo>
                      <a:pt x="89" y="111"/>
                    </a:lnTo>
                    <a:lnTo>
                      <a:pt x="91" y="112"/>
                    </a:lnTo>
                    <a:lnTo>
                      <a:pt x="79" y="155"/>
                    </a:lnTo>
                    <a:lnTo>
                      <a:pt x="77" y="155"/>
                    </a:lnTo>
                    <a:lnTo>
                      <a:pt x="66" y="205"/>
                    </a:lnTo>
                    <a:lnTo>
                      <a:pt x="72" y="207"/>
                    </a:lnTo>
                    <a:lnTo>
                      <a:pt x="69" y="226"/>
                    </a:lnTo>
                    <a:lnTo>
                      <a:pt x="71" y="227"/>
                    </a:lnTo>
                    <a:lnTo>
                      <a:pt x="66" y="241"/>
                    </a:lnTo>
                    <a:lnTo>
                      <a:pt x="62" y="239"/>
                    </a:lnTo>
                    <a:lnTo>
                      <a:pt x="59" y="243"/>
                    </a:lnTo>
                    <a:lnTo>
                      <a:pt x="59" y="241"/>
                    </a:lnTo>
                    <a:lnTo>
                      <a:pt x="52" y="244"/>
                    </a:lnTo>
                    <a:lnTo>
                      <a:pt x="47" y="243"/>
                    </a:lnTo>
                    <a:lnTo>
                      <a:pt x="37" y="244"/>
                    </a:lnTo>
                    <a:lnTo>
                      <a:pt x="33" y="248"/>
                    </a:lnTo>
                    <a:lnTo>
                      <a:pt x="30" y="244"/>
                    </a:lnTo>
                    <a:lnTo>
                      <a:pt x="27" y="258"/>
                    </a:lnTo>
                    <a:lnTo>
                      <a:pt x="27" y="265"/>
                    </a:lnTo>
                    <a:lnTo>
                      <a:pt x="22" y="272"/>
                    </a:lnTo>
                    <a:lnTo>
                      <a:pt x="8" y="277"/>
                    </a:lnTo>
                    <a:lnTo>
                      <a:pt x="0" y="275"/>
                    </a:lnTo>
                    <a:lnTo>
                      <a:pt x="1" y="268"/>
                    </a:lnTo>
                    <a:lnTo>
                      <a:pt x="1" y="268"/>
                    </a:lnTo>
                    <a:lnTo>
                      <a:pt x="3" y="260"/>
                    </a:lnTo>
                    <a:lnTo>
                      <a:pt x="3" y="260"/>
                    </a:lnTo>
                    <a:lnTo>
                      <a:pt x="3" y="260"/>
                    </a:lnTo>
                    <a:lnTo>
                      <a:pt x="3" y="260"/>
                    </a:lnTo>
                    <a:lnTo>
                      <a:pt x="6" y="248"/>
                    </a:lnTo>
                    <a:lnTo>
                      <a:pt x="6" y="248"/>
                    </a:lnTo>
                    <a:lnTo>
                      <a:pt x="15" y="221"/>
                    </a:lnTo>
                    <a:lnTo>
                      <a:pt x="15" y="221"/>
                    </a:lnTo>
                    <a:lnTo>
                      <a:pt x="15" y="214"/>
                    </a:lnTo>
                    <a:lnTo>
                      <a:pt x="15" y="214"/>
                    </a:lnTo>
                    <a:lnTo>
                      <a:pt x="23" y="187"/>
                    </a:lnTo>
                    <a:lnTo>
                      <a:pt x="23" y="187"/>
                    </a:lnTo>
                    <a:lnTo>
                      <a:pt x="23" y="185"/>
                    </a:lnTo>
                    <a:lnTo>
                      <a:pt x="25" y="182"/>
                    </a:lnTo>
                    <a:lnTo>
                      <a:pt x="28" y="168"/>
                    </a:lnTo>
                    <a:lnTo>
                      <a:pt x="28" y="168"/>
                    </a:lnTo>
                    <a:lnTo>
                      <a:pt x="30" y="163"/>
                    </a:lnTo>
                    <a:lnTo>
                      <a:pt x="30" y="163"/>
                    </a:lnTo>
                    <a:lnTo>
                      <a:pt x="33" y="144"/>
                    </a:lnTo>
                    <a:lnTo>
                      <a:pt x="44" y="109"/>
                    </a:lnTo>
                    <a:lnTo>
                      <a:pt x="44" y="109"/>
                    </a:lnTo>
                    <a:lnTo>
                      <a:pt x="44" y="109"/>
                    </a:lnTo>
                    <a:lnTo>
                      <a:pt x="50" y="78"/>
                    </a:lnTo>
                    <a:lnTo>
                      <a:pt x="71" y="0"/>
                    </a:lnTo>
                    <a:lnTo>
                      <a:pt x="72" y="0"/>
                    </a:lnTo>
                    <a:lnTo>
                      <a:pt x="84" y="4"/>
                    </a:lnTo>
                    <a:lnTo>
                      <a:pt x="111" y="11"/>
                    </a:lnTo>
                    <a:lnTo>
                      <a:pt x="115"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13" name="Freeform 3478"/>
              <p:cNvSpPr>
                <a:spLocks/>
              </p:cNvSpPr>
              <p:nvPr/>
            </p:nvSpPr>
            <p:spPr bwMode="auto">
              <a:xfrm>
                <a:off x="2077" y="1736"/>
                <a:ext cx="144" cy="166"/>
              </a:xfrm>
              <a:custGeom>
                <a:avLst/>
                <a:gdLst>
                  <a:gd name="T0" fmla="*/ 132 w 144"/>
                  <a:gd name="T1" fmla="*/ 81 h 166"/>
                  <a:gd name="T2" fmla="*/ 117 w 144"/>
                  <a:gd name="T3" fmla="*/ 166 h 166"/>
                  <a:gd name="T4" fmla="*/ 50 w 144"/>
                  <a:gd name="T5" fmla="*/ 154 h 166"/>
                  <a:gd name="T6" fmla="*/ 17 w 144"/>
                  <a:gd name="T7" fmla="*/ 114 h 166"/>
                  <a:gd name="T8" fmla="*/ 0 w 144"/>
                  <a:gd name="T9" fmla="*/ 93 h 166"/>
                  <a:gd name="T10" fmla="*/ 6 w 144"/>
                  <a:gd name="T11" fmla="*/ 64 h 166"/>
                  <a:gd name="T12" fmla="*/ 6 w 144"/>
                  <a:gd name="T13" fmla="*/ 64 h 166"/>
                  <a:gd name="T14" fmla="*/ 15 w 144"/>
                  <a:gd name="T15" fmla="*/ 53 h 166"/>
                  <a:gd name="T16" fmla="*/ 25 w 144"/>
                  <a:gd name="T17" fmla="*/ 0 h 166"/>
                  <a:gd name="T18" fmla="*/ 62 w 144"/>
                  <a:gd name="T19" fmla="*/ 9 h 166"/>
                  <a:gd name="T20" fmla="*/ 144 w 144"/>
                  <a:gd name="T21" fmla="*/ 26 h 166"/>
                  <a:gd name="T22" fmla="*/ 140 w 144"/>
                  <a:gd name="T23" fmla="*/ 46 h 166"/>
                  <a:gd name="T24" fmla="*/ 132 w 144"/>
                  <a:gd name="T25"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66">
                    <a:moveTo>
                      <a:pt x="132" y="81"/>
                    </a:moveTo>
                    <a:lnTo>
                      <a:pt x="117" y="166"/>
                    </a:lnTo>
                    <a:lnTo>
                      <a:pt x="50" y="154"/>
                    </a:lnTo>
                    <a:lnTo>
                      <a:pt x="17" y="114"/>
                    </a:lnTo>
                    <a:lnTo>
                      <a:pt x="0" y="93"/>
                    </a:lnTo>
                    <a:lnTo>
                      <a:pt x="6" y="64"/>
                    </a:lnTo>
                    <a:lnTo>
                      <a:pt x="6" y="64"/>
                    </a:lnTo>
                    <a:lnTo>
                      <a:pt x="15" y="53"/>
                    </a:lnTo>
                    <a:lnTo>
                      <a:pt x="25" y="0"/>
                    </a:lnTo>
                    <a:lnTo>
                      <a:pt x="62" y="9"/>
                    </a:lnTo>
                    <a:lnTo>
                      <a:pt x="144" y="26"/>
                    </a:lnTo>
                    <a:lnTo>
                      <a:pt x="140" y="46"/>
                    </a:lnTo>
                    <a:lnTo>
                      <a:pt x="132" y="8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4" name="Freeform 3479"/>
              <p:cNvSpPr>
                <a:spLocks/>
              </p:cNvSpPr>
              <p:nvPr/>
            </p:nvSpPr>
            <p:spPr bwMode="auto">
              <a:xfrm>
                <a:off x="2077" y="1736"/>
                <a:ext cx="144" cy="166"/>
              </a:xfrm>
              <a:custGeom>
                <a:avLst/>
                <a:gdLst>
                  <a:gd name="T0" fmla="*/ 132 w 144"/>
                  <a:gd name="T1" fmla="*/ 81 h 166"/>
                  <a:gd name="T2" fmla="*/ 117 w 144"/>
                  <a:gd name="T3" fmla="*/ 166 h 166"/>
                  <a:gd name="T4" fmla="*/ 50 w 144"/>
                  <a:gd name="T5" fmla="*/ 154 h 166"/>
                  <a:gd name="T6" fmla="*/ 17 w 144"/>
                  <a:gd name="T7" fmla="*/ 114 h 166"/>
                  <a:gd name="T8" fmla="*/ 0 w 144"/>
                  <a:gd name="T9" fmla="*/ 93 h 166"/>
                  <a:gd name="T10" fmla="*/ 6 w 144"/>
                  <a:gd name="T11" fmla="*/ 64 h 166"/>
                  <a:gd name="T12" fmla="*/ 6 w 144"/>
                  <a:gd name="T13" fmla="*/ 64 h 166"/>
                  <a:gd name="T14" fmla="*/ 15 w 144"/>
                  <a:gd name="T15" fmla="*/ 53 h 166"/>
                  <a:gd name="T16" fmla="*/ 25 w 144"/>
                  <a:gd name="T17" fmla="*/ 0 h 166"/>
                  <a:gd name="T18" fmla="*/ 62 w 144"/>
                  <a:gd name="T19" fmla="*/ 9 h 166"/>
                  <a:gd name="T20" fmla="*/ 144 w 144"/>
                  <a:gd name="T21" fmla="*/ 26 h 166"/>
                  <a:gd name="T22" fmla="*/ 140 w 144"/>
                  <a:gd name="T23" fmla="*/ 46 h 166"/>
                  <a:gd name="T24" fmla="*/ 132 w 144"/>
                  <a:gd name="T25"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66">
                    <a:moveTo>
                      <a:pt x="132" y="81"/>
                    </a:moveTo>
                    <a:lnTo>
                      <a:pt x="117" y="166"/>
                    </a:lnTo>
                    <a:lnTo>
                      <a:pt x="50" y="154"/>
                    </a:lnTo>
                    <a:lnTo>
                      <a:pt x="17" y="114"/>
                    </a:lnTo>
                    <a:lnTo>
                      <a:pt x="0" y="93"/>
                    </a:lnTo>
                    <a:lnTo>
                      <a:pt x="6" y="64"/>
                    </a:lnTo>
                    <a:lnTo>
                      <a:pt x="6" y="64"/>
                    </a:lnTo>
                    <a:lnTo>
                      <a:pt x="15" y="53"/>
                    </a:lnTo>
                    <a:lnTo>
                      <a:pt x="25" y="0"/>
                    </a:lnTo>
                    <a:lnTo>
                      <a:pt x="62" y="9"/>
                    </a:lnTo>
                    <a:lnTo>
                      <a:pt x="144" y="26"/>
                    </a:lnTo>
                    <a:lnTo>
                      <a:pt x="140" y="46"/>
                    </a:lnTo>
                    <a:lnTo>
                      <a:pt x="132" y="8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15" name="Freeform 3480"/>
              <p:cNvSpPr>
                <a:spLocks/>
              </p:cNvSpPr>
              <p:nvPr/>
            </p:nvSpPr>
            <p:spPr bwMode="auto">
              <a:xfrm>
                <a:off x="1799" y="1762"/>
                <a:ext cx="32" cy="18"/>
              </a:xfrm>
              <a:custGeom>
                <a:avLst/>
                <a:gdLst>
                  <a:gd name="T0" fmla="*/ 24 w 32"/>
                  <a:gd name="T1" fmla="*/ 0 h 18"/>
                  <a:gd name="T2" fmla="*/ 27 w 32"/>
                  <a:gd name="T3" fmla="*/ 5 h 18"/>
                  <a:gd name="T4" fmla="*/ 32 w 32"/>
                  <a:gd name="T5" fmla="*/ 6 h 18"/>
                  <a:gd name="T6" fmla="*/ 30 w 32"/>
                  <a:gd name="T7" fmla="*/ 18 h 18"/>
                  <a:gd name="T8" fmla="*/ 17 w 32"/>
                  <a:gd name="T9" fmla="*/ 15 h 18"/>
                  <a:gd name="T10" fmla="*/ 17 w 32"/>
                  <a:gd name="T11" fmla="*/ 11 h 18"/>
                  <a:gd name="T12" fmla="*/ 0 w 32"/>
                  <a:gd name="T13" fmla="*/ 8 h 18"/>
                  <a:gd name="T14" fmla="*/ 2 w 32"/>
                  <a:gd name="T15" fmla="*/ 3 h 18"/>
                  <a:gd name="T16" fmla="*/ 10 w 32"/>
                  <a:gd name="T17" fmla="*/ 5 h 18"/>
                  <a:gd name="T18" fmla="*/ 24 w 32"/>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8">
                    <a:moveTo>
                      <a:pt x="24" y="0"/>
                    </a:moveTo>
                    <a:lnTo>
                      <a:pt x="27" y="5"/>
                    </a:lnTo>
                    <a:lnTo>
                      <a:pt x="32" y="6"/>
                    </a:lnTo>
                    <a:lnTo>
                      <a:pt x="30" y="18"/>
                    </a:lnTo>
                    <a:lnTo>
                      <a:pt x="17" y="15"/>
                    </a:lnTo>
                    <a:lnTo>
                      <a:pt x="17" y="11"/>
                    </a:lnTo>
                    <a:lnTo>
                      <a:pt x="0" y="8"/>
                    </a:lnTo>
                    <a:lnTo>
                      <a:pt x="2" y="3"/>
                    </a:lnTo>
                    <a:lnTo>
                      <a:pt x="10" y="5"/>
                    </a:lnTo>
                    <a:lnTo>
                      <a:pt x="2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6" name="Freeform 3481"/>
              <p:cNvSpPr>
                <a:spLocks/>
              </p:cNvSpPr>
              <p:nvPr/>
            </p:nvSpPr>
            <p:spPr bwMode="auto">
              <a:xfrm>
                <a:off x="1799" y="1762"/>
                <a:ext cx="32" cy="18"/>
              </a:xfrm>
              <a:custGeom>
                <a:avLst/>
                <a:gdLst>
                  <a:gd name="T0" fmla="*/ 24 w 32"/>
                  <a:gd name="T1" fmla="*/ 0 h 18"/>
                  <a:gd name="T2" fmla="*/ 27 w 32"/>
                  <a:gd name="T3" fmla="*/ 5 h 18"/>
                  <a:gd name="T4" fmla="*/ 32 w 32"/>
                  <a:gd name="T5" fmla="*/ 6 h 18"/>
                  <a:gd name="T6" fmla="*/ 30 w 32"/>
                  <a:gd name="T7" fmla="*/ 18 h 18"/>
                  <a:gd name="T8" fmla="*/ 17 w 32"/>
                  <a:gd name="T9" fmla="*/ 15 h 18"/>
                  <a:gd name="T10" fmla="*/ 17 w 32"/>
                  <a:gd name="T11" fmla="*/ 11 h 18"/>
                  <a:gd name="T12" fmla="*/ 0 w 32"/>
                  <a:gd name="T13" fmla="*/ 8 h 18"/>
                  <a:gd name="T14" fmla="*/ 2 w 32"/>
                  <a:gd name="T15" fmla="*/ 3 h 18"/>
                  <a:gd name="T16" fmla="*/ 10 w 32"/>
                  <a:gd name="T17" fmla="*/ 5 h 18"/>
                  <a:gd name="T18" fmla="*/ 24 w 32"/>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8">
                    <a:moveTo>
                      <a:pt x="24" y="0"/>
                    </a:moveTo>
                    <a:lnTo>
                      <a:pt x="27" y="5"/>
                    </a:lnTo>
                    <a:lnTo>
                      <a:pt x="32" y="6"/>
                    </a:lnTo>
                    <a:lnTo>
                      <a:pt x="30" y="18"/>
                    </a:lnTo>
                    <a:lnTo>
                      <a:pt x="17" y="15"/>
                    </a:lnTo>
                    <a:lnTo>
                      <a:pt x="17" y="11"/>
                    </a:lnTo>
                    <a:lnTo>
                      <a:pt x="0" y="8"/>
                    </a:lnTo>
                    <a:lnTo>
                      <a:pt x="2" y="3"/>
                    </a:lnTo>
                    <a:lnTo>
                      <a:pt x="10" y="5"/>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17" name="Freeform 3482"/>
              <p:cNvSpPr>
                <a:spLocks/>
              </p:cNvSpPr>
              <p:nvPr/>
            </p:nvSpPr>
            <p:spPr bwMode="auto">
              <a:xfrm>
                <a:off x="4990" y="1311"/>
                <a:ext cx="41" cy="41"/>
              </a:xfrm>
              <a:custGeom>
                <a:avLst/>
                <a:gdLst>
                  <a:gd name="T0" fmla="*/ 34 w 41"/>
                  <a:gd name="T1" fmla="*/ 18 h 41"/>
                  <a:gd name="T2" fmla="*/ 41 w 41"/>
                  <a:gd name="T3" fmla="*/ 32 h 41"/>
                  <a:gd name="T4" fmla="*/ 38 w 41"/>
                  <a:gd name="T5" fmla="*/ 41 h 41"/>
                  <a:gd name="T6" fmla="*/ 29 w 41"/>
                  <a:gd name="T7" fmla="*/ 37 h 41"/>
                  <a:gd name="T8" fmla="*/ 21 w 41"/>
                  <a:gd name="T9" fmla="*/ 32 h 41"/>
                  <a:gd name="T10" fmla="*/ 14 w 41"/>
                  <a:gd name="T11" fmla="*/ 30 h 41"/>
                  <a:gd name="T12" fmla="*/ 14 w 41"/>
                  <a:gd name="T13" fmla="*/ 30 h 41"/>
                  <a:gd name="T14" fmla="*/ 9 w 41"/>
                  <a:gd name="T15" fmla="*/ 29 h 41"/>
                  <a:gd name="T16" fmla="*/ 9 w 41"/>
                  <a:gd name="T17" fmla="*/ 29 h 41"/>
                  <a:gd name="T18" fmla="*/ 9 w 41"/>
                  <a:gd name="T19" fmla="*/ 29 h 41"/>
                  <a:gd name="T20" fmla="*/ 7 w 41"/>
                  <a:gd name="T21" fmla="*/ 27 h 41"/>
                  <a:gd name="T22" fmla="*/ 7 w 41"/>
                  <a:gd name="T23" fmla="*/ 29 h 41"/>
                  <a:gd name="T24" fmla="*/ 7 w 41"/>
                  <a:gd name="T25" fmla="*/ 27 h 41"/>
                  <a:gd name="T26" fmla="*/ 5 w 41"/>
                  <a:gd name="T27" fmla="*/ 27 h 41"/>
                  <a:gd name="T28" fmla="*/ 5 w 41"/>
                  <a:gd name="T29" fmla="*/ 27 h 41"/>
                  <a:gd name="T30" fmla="*/ 5 w 41"/>
                  <a:gd name="T31" fmla="*/ 27 h 41"/>
                  <a:gd name="T32" fmla="*/ 5 w 41"/>
                  <a:gd name="T33" fmla="*/ 27 h 41"/>
                  <a:gd name="T34" fmla="*/ 4 w 41"/>
                  <a:gd name="T35" fmla="*/ 27 h 41"/>
                  <a:gd name="T36" fmla="*/ 4 w 41"/>
                  <a:gd name="T37" fmla="*/ 27 h 41"/>
                  <a:gd name="T38" fmla="*/ 4 w 41"/>
                  <a:gd name="T39" fmla="*/ 27 h 41"/>
                  <a:gd name="T40" fmla="*/ 4 w 41"/>
                  <a:gd name="T41" fmla="*/ 27 h 41"/>
                  <a:gd name="T42" fmla="*/ 4 w 41"/>
                  <a:gd name="T43" fmla="*/ 25 h 41"/>
                  <a:gd name="T44" fmla="*/ 4 w 41"/>
                  <a:gd name="T45" fmla="*/ 25 h 41"/>
                  <a:gd name="T46" fmla="*/ 4 w 41"/>
                  <a:gd name="T47" fmla="*/ 25 h 41"/>
                  <a:gd name="T48" fmla="*/ 2 w 41"/>
                  <a:gd name="T49" fmla="*/ 24 h 41"/>
                  <a:gd name="T50" fmla="*/ 2 w 41"/>
                  <a:gd name="T51" fmla="*/ 24 h 41"/>
                  <a:gd name="T52" fmla="*/ 2 w 41"/>
                  <a:gd name="T53" fmla="*/ 24 h 41"/>
                  <a:gd name="T54" fmla="*/ 0 w 41"/>
                  <a:gd name="T55" fmla="*/ 24 h 41"/>
                  <a:gd name="T56" fmla="*/ 0 w 41"/>
                  <a:gd name="T57" fmla="*/ 24 h 41"/>
                  <a:gd name="T58" fmla="*/ 0 w 41"/>
                  <a:gd name="T59" fmla="*/ 22 h 41"/>
                  <a:gd name="T60" fmla="*/ 0 w 41"/>
                  <a:gd name="T61" fmla="*/ 22 h 41"/>
                  <a:gd name="T62" fmla="*/ 4 w 41"/>
                  <a:gd name="T63" fmla="*/ 15 h 41"/>
                  <a:gd name="T64" fmla="*/ 2 w 41"/>
                  <a:gd name="T65" fmla="*/ 8 h 41"/>
                  <a:gd name="T66" fmla="*/ 9 w 41"/>
                  <a:gd name="T67" fmla="*/ 5 h 41"/>
                  <a:gd name="T68" fmla="*/ 7 w 41"/>
                  <a:gd name="T69" fmla="*/ 0 h 41"/>
                  <a:gd name="T70" fmla="*/ 12 w 41"/>
                  <a:gd name="T71" fmla="*/ 3 h 41"/>
                  <a:gd name="T72" fmla="*/ 14 w 41"/>
                  <a:gd name="T73" fmla="*/ 5 h 41"/>
                  <a:gd name="T74" fmla="*/ 22 w 41"/>
                  <a:gd name="T75" fmla="*/ 10 h 41"/>
                  <a:gd name="T76" fmla="*/ 36 w 41"/>
                  <a:gd name="T77" fmla="*/ 15 h 41"/>
                  <a:gd name="T78" fmla="*/ 34 w 41"/>
                  <a:gd name="T79"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41">
                    <a:moveTo>
                      <a:pt x="34" y="18"/>
                    </a:moveTo>
                    <a:lnTo>
                      <a:pt x="41" y="32"/>
                    </a:lnTo>
                    <a:lnTo>
                      <a:pt x="38" y="41"/>
                    </a:lnTo>
                    <a:lnTo>
                      <a:pt x="29" y="37"/>
                    </a:lnTo>
                    <a:lnTo>
                      <a:pt x="21" y="32"/>
                    </a:lnTo>
                    <a:lnTo>
                      <a:pt x="14" y="30"/>
                    </a:lnTo>
                    <a:lnTo>
                      <a:pt x="14" y="30"/>
                    </a:lnTo>
                    <a:lnTo>
                      <a:pt x="9" y="29"/>
                    </a:lnTo>
                    <a:lnTo>
                      <a:pt x="9" y="29"/>
                    </a:lnTo>
                    <a:lnTo>
                      <a:pt x="9" y="29"/>
                    </a:lnTo>
                    <a:lnTo>
                      <a:pt x="7" y="27"/>
                    </a:lnTo>
                    <a:lnTo>
                      <a:pt x="7" y="29"/>
                    </a:lnTo>
                    <a:lnTo>
                      <a:pt x="7" y="27"/>
                    </a:lnTo>
                    <a:lnTo>
                      <a:pt x="5" y="27"/>
                    </a:lnTo>
                    <a:lnTo>
                      <a:pt x="5" y="27"/>
                    </a:lnTo>
                    <a:lnTo>
                      <a:pt x="5" y="27"/>
                    </a:lnTo>
                    <a:lnTo>
                      <a:pt x="5" y="27"/>
                    </a:lnTo>
                    <a:lnTo>
                      <a:pt x="4" y="27"/>
                    </a:lnTo>
                    <a:lnTo>
                      <a:pt x="4" y="27"/>
                    </a:lnTo>
                    <a:lnTo>
                      <a:pt x="4" y="27"/>
                    </a:lnTo>
                    <a:lnTo>
                      <a:pt x="4" y="27"/>
                    </a:lnTo>
                    <a:lnTo>
                      <a:pt x="4" y="25"/>
                    </a:lnTo>
                    <a:lnTo>
                      <a:pt x="4" y="25"/>
                    </a:lnTo>
                    <a:lnTo>
                      <a:pt x="4" y="25"/>
                    </a:lnTo>
                    <a:lnTo>
                      <a:pt x="2" y="24"/>
                    </a:lnTo>
                    <a:lnTo>
                      <a:pt x="2" y="24"/>
                    </a:lnTo>
                    <a:lnTo>
                      <a:pt x="2" y="24"/>
                    </a:lnTo>
                    <a:lnTo>
                      <a:pt x="0" y="24"/>
                    </a:lnTo>
                    <a:lnTo>
                      <a:pt x="0" y="24"/>
                    </a:lnTo>
                    <a:lnTo>
                      <a:pt x="0" y="22"/>
                    </a:lnTo>
                    <a:lnTo>
                      <a:pt x="0" y="22"/>
                    </a:lnTo>
                    <a:lnTo>
                      <a:pt x="4" y="15"/>
                    </a:lnTo>
                    <a:lnTo>
                      <a:pt x="2" y="8"/>
                    </a:lnTo>
                    <a:lnTo>
                      <a:pt x="9" y="5"/>
                    </a:lnTo>
                    <a:lnTo>
                      <a:pt x="7" y="0"/>
                    </a:lnTo>
                    <a:lnTo>
                      <a:pt x="12" y="3"/>
                    </a:lnTo>
                    <a:lnTo>
                      <a:pt x="14" y="5"/>
                    </a:lnTo>
                    <a:lnTo>
                      <a:pt x="22" y="10"/>
                    </a:lnTo>
                    <a:lnTo>
                      <a:pt x="36" y="15"/>
                    </a:lnTo>
                    <a:lnTo>
                      <a:pt x="34" y="1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8" name="Freeform 3483"/>
              <p:cNvSpPr>
                <a:spLocks/>
              </p:cNvSpPr>
              <p:nvPr/>
            </p:nvSpPr>
            <p:spPr bwMode="auto">
              <a:xfrm>
                <a:off x="4990" y="1311"/>
                <a:ext cx="41" cy="41"/>
              </a:xfrm>
              <a:custGeom>
                <a:avLst/>
                <a:gdLst>
                  <a:gd name="T0" fmla="*/ 34 w 41"/>
                  <a:gd name="T1" fmla="*/ 18 h 41"/>
                  <a:gd name="T2" fmla="*/ 41 w 41"/>
                  <a:gd name="T3" fmla="*/ 32 h 41"/>
                  <a:gd name="T4" fmla="*/ 38 w 41"/>
                  <a:gd name="T5" fmla="*/ 41 h 41"/>
                  <a:gd name="T6" fmla="*/ 29 w 41"/>
                  <a:gd name="T7" fmla="*/ 37 h 41"/>
                  <a:gd name="T8" fmla="*/ 21 w 41"/>
                  <a:gd name="T9" fmla="*/ 32 h 41"/>
                  <a:gd name="T10" fmla="*/ 14 w 41"/>
                  <a:gd name="T11" fmla="*/ 30 h 41"/>
                  <a:gd name="T12" fmla="*/ 14 w 41"/>
                  <a:gd name="T13" fmla="*/ 30 h 41"/>
                  <a:gd name="T14" fmla="*/ 9 w 41"/>
                  <a:gd name="T15" fmla="*/ 29 h 41"/>
                  <a:gd name="T16" fmla="*/ 9 w 41"/>
                  <a:gd name="T17" fmla="*/ 29 h 41"/>
                  <a:gd name="T18" fmla="*/ 9 w 41"/>
                  <a:gd name="T19" fmla="*/ 29 h 41"/>
                  <a:gd name="T20" fmla="*/ 7 w 41"/>
                  <a:gd name="T21" fmla="*/ 27 h 41"/>
                  <a:gd name="T22" fmla="*/ 7 w 41"/>
                  <a:gd name="T23" fmla="*/ 29 h 41"/>
                  <a:gd name="T24" fmla="*/ 7 w 41"/>
                  <a:gd name="T25" fmla="*/ 27 h 41"/>
                  <a:gd name="T26" fmla="*/ 5 w 41"/>
                  <a:gd name="T27" fmla="*/ 27 h 41"/>
                  <a:gd name="T28" fmla="*/ 5 w 41"/>
                  <a:gd name="T29" fmla="*/ 27 h 41"/>
                  <a:gd name="T30" fmla="*/ 5 w 41"/>
                  <a:gd name="T31" fmla="*/ 27 h 41"/>
                  <a:gd name="T32" fmla="*/ 5 w 41"/>
                  <a:gd name="T33" fmla="*/ 27 h 41"/>
                  <a:gd name="T34" fmla="*/ 4 w 41"/>
                  <a:gd name="T35" fmla="*/ 27 h 41"/>
                  <a:gd name="T36" fmla="*/ 4 w 41"/>
                  <a:gd name="T37" fmla="*/ 27 h 41"/>
                  <a:gd name="T38" fmla="*/ 4 w 41"/>
                  <a:gd name="T39" fmla="*/ 27 h 41"/>
                  <a:gd name="T40" fmla="*/ 4 w 41"/>
                  <a:gd name="T41" fmla="*/ 27 h 41"/>
                  <a:gd name="T42" fmla="*/ 4 w 41"/>
                  <a:gd name="T43" fmla="*/ 25 h 41"/>
                  <a:gd name="T44" fmla="*/ 4 w 41"/>
                  <a:gd name="T45" fmla="*/ 25 h 41"/>
                  <a:gd name="T46" fmla="*/ 4 w 41"/>
                  <a:gd name="T47" fmla="*/ 25 h 41"/>
                  <a:gd name="T48" fmla="*/ 2 w 41"/>
                  <a:gd name="T49" fmla="*/ 24 h 41"/>
                  <a:gd name="T50" fmla="*/ 2 w 41"/>
                  <a:gd name="T51" fmla="*/ 24 h 41"/>
                  <a:gd name="T52" fmla="*/ 2 w 41"/>
                  <a:gd name="T53" fmla="*/ 24 h 41"/>
                  <a:gd name="T54" fmla="*/ 0 w 41"/>
                  <a:gd name="T55" fmla="*/ 24 h 41"/>
                  <a:gd name="T56" fmla="*/ 0 w 41"/>
                  <a:gd name="T57" fmla="*/ 24 h 41"/>
                  <a:gd name="T58" fmla="*/ 0 w 41"/>
                  <a:gd name="T59" fmla="*/ 22 h 41"/>
                  <a:gd name="T60" fmla="*/ 0 w 41"/>
                  <a:gd name="T61" fmla="*/ 22 h 41"/>
                  <a:gd name="T62" fmla="*/ 4 w 41"/>
                  <a:gd name="T63" fmla="*/ 15 h 41"/>
                  <a:gd name="T64" fmla="*/ 2 w 41"/>
                  <a:gd name="T65" fmla="*/ 8 h 41"/>
                  <a:gd name="T66" fmla="*/ 9 w 41"/>
                  <a:gd name="T67" fmla="*/ 5 h 41"/>
                  <a:gd name="T68" fmla="*/ 7 w 41"/>
                  <a:gd name="T69" fmla="*/ 0 h 41"/>
                  <a:gd name="T70" fmla="*/ 12 w 41"/>
                  <a:gd name="T71" fmla="*/ 3 h 41"/>
                  <a:gd name="T72" fmla="*/ 14 w 41"/>
                  <a:gd name="T73" fmla="*/ 5 h 41"/>
                  <a:gd name="T74" fmla="*/ 22 w 41"/>
                  <a:gd name="T75" fmla="*/ 10 h 41"/>
                  <a:gd name="T76" fmla="*/ 36 w 41"/>
                  <a:gd name="T77" fmla="*/ 15 h 41"/>
                  <a:gd name="T78" fmla="*/ 34 w 41"/>
                  <a:gd name="T79"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41">
                    <a:moveTo>
                      <a:pt x="34" y="18"/>
                    </a:moveTo>
                    <a:lnTo>
                      <a:pt x="41" y="32"/>
                    </a:lnTo>
                    <a:lnTo>
                      <a:pt x="38" y="41"/>
                    </a:lnTo>
                    <a:lnTo>
                      <a:pt x="29" y="37"/>
                    </a:lnTo>
                    <a:lnTo>
                      <a:pt x="21" y="32"/>
                    </a:lnTo>
                    <a:lnTo>
                      <a:pt x="14" y="30"/>
                    </a:lnTo>
                    <a:lnTo>
                      <a:pt x="14" y="30"/>
                    </a:lnTo>
                    <a:lnTo>
                      <a:pt x="9" y="29"/>
                    </a:lnTo>
                    <a:lnTo>
                      <a:pt x="9" y="29"/>
                    </a:lnTo>
                    <a:lnTo>
                      <a:pt x="9" y="29"/>
                    </a:lnTo>
                    <a:lnTo>
                      <a:pt x="7" y="27"/>
                    </a:lnTo>
                    <a:lnTo>
                      <a:pt x="7" y="29"/>
                    </a:lnTo>
                    <a:lnTo>
                      <a:pt x="7" y="27"/>
                    </a:lnTo>
                    <a:lnTo>
                      <a:pt x="5" y="27"/>
                    </a:lnTo>
                    <a:lnTo>
                      <a:pt x="5" y="27"/>
                    </a:lnTo>
                    <a:lnTo>
                      <a:pt x="5" y="27"/>
                    </a:lnTo>
                    <a:lnTo>
                      <a:pt x="5" y="27"/>
                    </a:lnTo>
                    <a:lnTo>
                      <a:pt x="4" y="27"/>
                    </a:lnTo>
                    <a:lnTo>
                      <a:pt x="4" y="27"/>
                    </a:lnTo>
                    <a:lnTo>
                      <a:pt x="4" y="27"/>
                    </a:lnTo>
                    <a:lnTo>
                      <a:pt x="4" y="27"/>
                    </a:lnTo>
                    <a:lnTo>
                      <a:pt x="4" y="25"/>
                    </a:lnTo>
                    <a:lnTo>
                      <a:pt x="4" y="25"/>
                    </a:lnTo>
                    <a:lnTo>
                      <a:pt x="4" y="25"/>
                    </a:lnTo>
                    <a:lnTo>
                      <a:pt x="2" y="24"/>
                    </a:lnTo>
                    <a:lnTo>
                      <a:pt x="2" y="24"/>
                    </a:lnTo>
                    <a:lnTo>
                      <a:pt x="2" y="24"/>
                    </a:lnTo>
                    <a:lnTo>
                      <a:pt x="0" y="24"/>
                    </a:lnTo>
                    <a:lnTo>
                      <a:pt x="0" y="24"/>
                    </a:lnTo>
                    <a:lnTo>
                      <a:pt x="0" y="22"/>
                    </a:lnTo>
                    <a:lnTo>
                      <a:pt x="0" y="22"/>
                    </a:lnTo>
                    <a:lnTo>
                      <a:pt x="4" y="15"/>
                    </a:lnTo>
                    <a:lnTo>
                      <a:pt x="2" y="8"/>
                    </a:lnTo>
                    <a:lnTo>
                      <a:pt x="9" y="5"/>
                    </a:lnTo>
                    <a:lnTo>
                      <a:pt x="7" y="0"/>
                    </a:lnTo>
                    <a:lnTo>
                      <a:pt x="12" y="3"/>
                    </a:lnTo>
                    <a:lnTo>
                      <a:pt x="14" y="5"/>
                    </a:lnTo>
                    <a:lnTo>
                      <a:pt x="22" y="10"/>
                    </a:lnTo>
                    <a:lnTo>
                      <a:pt x="36" y="15"/>
                    </a:lnTo>
                    <a:lnTo>
                      <a:pt x="34"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19" name="Freeform 3484"/>
              <p:cNvSpPr>
                <a:spLocks/>
              </p:cNvSpPr>
              <p:nvPr/>
            </p:nvSpPr>
            <p:spPr bwMode="auto">
              <a:xfrm>
                <a:off x="4992" y="1252"/>
                <a:ext cx="46" cy="74"/>
              </a:xfrm>
              <a:custGeom>
                <a:avLst/>
                <a:gdLst>
                  <a:gd name="T0" fmla="*/ 24 w 46"/>
                  <a:gd name="T1" fmla="*/ 1 h 74"/>
                  <a:gd name="T2" fmla="*/ 29 w 46"/>
                  <a:gd name="T3" fmla="*/ 18 h 74"/>
                  <a:gd name="T4" fmla="*/ 29 w 46"/>
                  <a:gd name="T5" fmla="*/ 18 h 74"/>
                  <a:gd name="T6" fmla="*/ 34 w 46"/>
                  <a:gd name="T7" fmla="*/ 35 h 74"/>
                  <a:gd name="T8" fmla="*/ 36 w 46"/>
                  <a:gd name="T9" fmla="*/ 37 h 74"/>
                  <a:gd name="T10" fmla="*/ 37 w 46"/>
                  <a:gd name="T11" fmla="*/ 47 h 74"/>
                  <a:gd name="T12" fmla="*/ 37 w 46"/>
                  <a:gd name="T13" fmla="*/ 47 h 74"/>
                  <a:gd name="T14" fmla="*/ 41 w 46"/>
                  <a:gd name="T15" fmla="*/ 54 h 74"/>
                  <a:gd name="T16" fmla="*/ 41 w 46"/>
                  <a:gd name="T17" fmla="*/ 54 h 74"/>
                  <a:gd name="T18" fmla="*/ 41 w 46"/>
                  <a:gd name="T19" fmla="*/ 55 h 74"/>
                  <a:gd name="T20" fmla="*/ 41 w 46"/>
                  <a:gd name="T21" fmla="*/ 55 h 74"/>
                  <a:gd name="T22" fmla="*/ 41 w 46"/>
                  <a:gd name="T23" fmla="*/ 57 h 74"/>
                  <a:gd name="T24" fmla="*/ 42 w 46"/>
                  <a:gd name="T25" fmla="*/ 59 h 74"/>
                  <a:gd name="T26" fmla="*/ 44 w 46"/>
                  <a:gd name="T27" fmla="*/ 67 h 74"/>
                  <a:gd name="T28" fmla="*/ 46 w 46"/>
                  <a:gd name="T29" fmla="*/ 69 h 74"/>
                  <a:gd name="T30" fmla="*/ 46 w 46"/>
                  <a:gd name="T31" fmla="*/ 71 h 74"/>
                  <a:gd name="T32" fmla="*/ 46 w 46"/>
                  <a:gd name="T33" fmla="*/ 71 h 74"/>
                  <a:gd name="T34" fmla="*/ 46 w 46"/>
                  <a:gd name="T35" fmla="*/ 71 h 74"/>
                  <a:gd name="T36" fmla="*/ 42 w 46"/>
                  <a:gd name="T37" fmla="*/ 72 h 74"/>
                  <a:gd name="T38" fmla="*/ 34 w 46"/>
                  <a:gd name="T39" fmla="*/ 74 h 74"/>
                  <a:gd name="T40" fmla="*/ 20 w 46"/>
                  <a:gd name="T41" fmla="*/ 69 h 74"/>
                  <a:gd name="T42" fmla="*/ 12 w 46"/>
                  <a:gd name="T43" fmla="*/ 64 h 74"/>
                  <a:gd name="T44" fmla="*/ 10 w 46"/>
                  <a:gd name="T45" fmla="*/ 62 h 74"/>
                  <a:gd name="T46" fmla="*/ 5 w 46"/>
                  <a:gd name="T47" fmla="*/ 59 h 74"/>
                  <a:gd name="T48" fmla="*/ 0 w 46"/>
                  <a:gd name="T49" fmla="*/ 47 h 74"/>
                  <a:gd name="T50" fmla="*/ 12 w 46"/>
                  <a:gd name="T51" fmla="*/ 40 h 74"/>
                  <a:gd name="T52" fmla="*/ 0 w 46"/>
                  <a:gd name="T53" fmla="*/ 13 h 74"/>
                  <a:gd name="T54" fmla="*/ 2 w 46"/>
                  <a:gd name="T55" fmla="*/ 13 h 74"/>
                  <a:gd name="T56" fmla="*/ 2 w 46"/>
                  <a:gd name="T57" fmla="*/ 13 h 74"/>
                  <a:gd name="T58" fmla="*/ 2 w 46"/>
                  <a:gd name="T59" fmla="*/ 13 h 74"/>
                  <a:gd name="T60" fmla="*/ 3 w 46"/>
                  <a:gd name="T61" fmla="*/ 16 h 74"/>
                  <a:gd name="T62" fmla="*/ 5 w 46"/>
                  <a:gd name="T63" fmla="*/ 16 h 74"/>
                  <a:gd name="T64" fmla="*/ 7 w 46"/>
                  <a:gd name="T65" fmla="*/ 20 h 74"/>
                  <a:gd name="T66" fmla="*/ 8 w 46"/>
                  <a:gd name="T67" fmla="*/ 23 h 74"/>
                  <a:gd name="T68" fmla="*/ 10 w 46"/>
                  <a:gd name="T69" fmla="*/ 8 h 74"/>
                  <a:gd name="T70" fmla="*/ 24 w 46"/>
                  <a:gd name="T71" fmla="*/ 5 h 74"/>
                  <a:gd name="T72" fmla="*/ 24 w 46"/>
                  <a:gd name="T73" fmla="*/ 0 h 74"/>
                  <a:gd name="T74" fmla="*/ 24 w 46"/>
                  <a:gd name="T75" fmla="*/ 1 h 74"/>
                  <a:gd name="T76" fmla="*/ 24 w 46"/>
                  <a:gd name="T77"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74">
                    <a:moveTo>
                      <a:pt x="24" y="1"/>
                    </a:moveTo>
                    <a:lnTo>
                      <a:pt x="29" y="18"/>
                    </a:lnTo>
                    <a:lnTo>
                      <a:pt x="29" y="18"/>
                    </a:lnTo>
                    <a:lnTo>
                      <a:pt x="34" y="35"/>
                    </a:lnTo>
                    <a:lnTo>
                      <a:pt x="36" y="37"/>
                    </a:lnTo>
                    <a:lnTo>
                      <a:pt x="37" y="47"/>
                    </a:lnTo>
                    <a:lnTo>
                      <a:pt x="37" y="47"/>
                    </a:lnTo>
                    <a:lnTo>
                      <a:pt x="41" y="54"/>
                    </a:lnTo>
                    <a:lnTo>
                      <a:pt x="41" y="54"/>
                    </a:lnTo>
                    <a:lnTo>
                      <a:pt x="41" y="55"/>
                    </a:lnTo>
                    <a:lnTo>
                      <a:pt x="41" y="55"/>
                    </a:lnTo>
                    <a:lnTo>
                      <a:pt x="41" y="57"/>
                    </a:lnTo>
                    <a:lnTo>
                      <a:pt x="42" y="59"/>
                    </a:lnTo>
                    <a:lnTo>
                      <a:pt x="44" y="67"/>
                    </a:lnTo>
                    <a:lnTo>
                      <a:pt x="46" y="69"/>
                    </a:lnTo>
                    <a:lnTo>
                      <a:pt x="46" y="71"/>
                    </a:lnTo>
                    <a:lnTo>
                      <a:pt x="46" y="71"/>
                    </a:lnTo>
                    <a:lnTo>
                      <a:pt x="46" y="71"/>
                    </a:lnTo>
                    <a:lnTo>
                      <a:pt x="42" y="72"/>
                    </a:lnTo>
                    <a:lnTo>
                      <a:pt x="34" y="74"/>
                    </a:lnTo>
                    <a:lnTo>
                      <a:pt x="20" y="69"/>
                    </a:lnTo>
                    <a:lnTo>
                      <a:pt x="12" y="64"/>
                    </a:lnTo>
                    <a:lnTo>
                      <a:pt x="10" y="62"/>
                    </a:lnTo>
                    <a:lnTo>
                      <a:pt x="5" y="59"/>
                    </a:lnTo>
                    <a:lnTo>
                      <a:pt x="0" y="47"/>
                    </a:lnTo>
                    <a:lnTo>
                      <a:pt x="12" y="40"/>
                    </a:lnTo>
                    <a:lnTo>
                      <a:pt x="0" y="13"/>
                    </a:lnTo>
                    <a:lnTo>
                      <a:pt x="2" y="13"/>
                    </a:lnTo>
                    <a:lnTo>
                      <a:pt x="2" y="13"/>
                    </a:lnTo>
                    <a:lnTo>
                      <a:pt x="2" y="13"/>
                    </a:lnTo>
                    <a:lnTo>
                      <a:pt x="3" y="16"/>
                    </a:lnTo>
                    <a:lnTo>
                      <a:pt x="5" y="16"/>
                    </a:lnTo>
                    <a:lnTo>
                      <a:pt x="7" y="20"/>
                    </a:lnTo>
                    <a:lnTo>
                      <a:pt x="8" y="23"/>
                    </a:lnTo>
                    <a:lnTo>
                      <a:pt x="10" y="8"/>
                    </a:lnTo>
                    <a:lnTo>
                      <a:pt x="24" y="5"/>
                    </a:lnTo>
                    <a:lnTo>
                      <a:pt x="24" y="0"/>
                    </a:lnTo>
                    <a:lnTo>
                      <a:pt x="24" y="1"/>
                    </a:lnTo>
                    <a:lnTo>
                      <a:pt x="24"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0" name="Freeform 3485"/>
              <p:cNvSpPr>
                <a:spLocks/>
              </p:cNvSpPr>
              <p:nvPr/>
            </p:nvSpPr>
            <p:spPr bwMode="auto">
              <a:xfrm>
                <a:off x="4992" y="1252"/>
                <a:ext cx="46" cy="74"/>
              </a:xfrm>
              <a:custGeom>
                <a:avLst/>
                <a:gdLst>
                  <a:gd name="T0" fmla="*/ 24 w 46"/>
                  <a:gd name="T1" fmla="*/ 1 h 74"/>
                  <a:gd name="T2" fmla="*/ 29 w 46"/>
                  <a:gd name="T3" fmla="*/ 18 h 74"/>
                  <a:gd name="T4" fmla="*/ 29 w 46"/>
                  <a:gd name="T5" fmla="*/ 18 h 74"/>
                  <a:gd name="T6" fmla="*/ 34 w 46"/>
                  <a:gd name="T7" fmla="*/ 35 h 74"/>
                  <a:gd name="T8" fmla="*/ 36 w 46"/>
                  <a:gd name="T9" fmla="*/ 37 h 74"/>
                  <a:gd name="T10" fmla="*/ 37 w 46"/>
                  <a:gd name="T11" fmla="*/ 47 h 74"/>
                  <a:gd name="T12" fmla="*/ 37 w 46"/>
                  <a:gd name="T13" fmla="*/ 47 h 74"/>
                  <a:gd name="T14" fmla="*/ 41 w 46"/>
                  <a:gd name="T15" fmla="*/ 54 h 74"/>
                  <a:gd name="T16" fmla="*/ 41 w 46"/>
                  <a:gd name="T17" fmla="*/ 54 h 74"/>
                  <a:gd name="T18" fmla="*/ 41 w 46"/>
                  <a:gd name="T19" fmla="*/ 55 h 74"/>
                  <a:gd name="T20" fmla="*/ 41 w 46"/>
                  <a:gd name="T21" fmla="*/ 55 h 74"/>
                  <a:gd name="T22" fmla="*/ 41 w 46"/>
                  <a:gd name="T23" fmla="*/ 57 h 74"/>
                  <a:gd name="T24" fmla="*/ 42 w 46"/>
                  <a:gd name="T25" fmla="*/ 59 h 74"/>
                  <a:gd name="T26" fmla="*/ 44 w 46"/>
                  <a:gd name="T27" fmla="*/ 67 h 74"/>
                  <a:gd name="T28" fmla="*/ 46 w 46"/>
                  <a:gd name="T29" fmla="*/ 69 h 74"/>
                  <a:gd name="T30" fmla="*/ 46 w 46"/>
                  <a:gd name="T31" fmla="*/ 71 h 74"/>
                  <a:gd name="T32" fmla="*/ 46 w 46"/>
                  <a:gd name="T33" fmla="*/ 71 h 74"/>
                  <a:gd name="T34" fmla="*/ 46 w 46"/>
                  <a:gd name="T35" fmla="*/ 71 h 74"/>
                  <a:gd name="T36" fmla="*/ 42 w 46"/>
                  <a:gd name="T37" fmla="*/ 72 h 74"/>
                  <a:gd name="T38" fmla="*/ 34 w 46"/>
                  <a:gd name="T39" fmla="*/ 74 h 74"/>
                  <a:gd name="T40" fmla="*/ 20 w 46"/>
                  <a:gd name="T41" fmla="*/ 69 h 74"/>
                  <a:gd name="T42" fmla="*/ 12 w 46"/>
                  <a:gd name="T43" fmla="*/ 64 h 74"/>
                  <a:gd name="T44" fmla="*/ 10 w 46"/>
                  <a:gd name="T45" fmla="*/ 62 h 74"/>
                  <a:gd name="T46" fmla="*/ 5 w 46"/>
                  <a:gd name="T47" fmla="*/ 59 h 74"/>
                  <a:gd name="T48" fmla="*/ 0 w 46"/>
                  <a:gd name="T49" fmla="*/ 47 h 74"/>
                  <a:gd name="T50" fmla="*/ 12 w 46"/>
                  <a:gd name="T51" fmla="*/ 40 h 74"/>
                  <a:gd name="T52" fmla="*/ 0 w 46"/>
                  <a:gd name="T53" fmla="*/ 13 h 74"/>
                  <a:gd name="T54" fmla="*/ 2 w 46"/>
                  <a:gd name="T55" fmla="*/ 13 h 74"/>
                  <a:gd name="T56" fmla="*/ 2 w 46"/>
                  <a:gd name="T57" fmla="*/ 13 h 74"/>
                  <a:gd name="T58" fmla="*/ 2 w 46"/>
                  <a:gd name="T59" fmla="*/ 13 h 74"/>
                  <a:gd name="T60" fmla="*/ 3 w 46"/>
                  <a:gd name="T61" fmla="*/ 16 h 74"/>
                  <a:gd name="T62" fmla="*/ 5 w 46"/>
                  <a:gd name="T63" fmla="*/ 16 h 74"/>
                  <a:gd name="T64" fmla="*/ 7 w 46"/>
                  <a:gd name="T65" fmla="*/ 20 h 74"/>
                  <a:gd name="T66" fmla="*/ 8 w 46"/>
                  <a:gd name="T67" fmla="*/ 23 h 74"/>
                  <a:gd name="T68" fmla="*/ 10 w 46"/>
                  <a:gd name="T69" fmla="*/ 8 h 74"/>
                  <a:gd name="T70" fmla="*/ 24 w 46"/>
                  <a:gd name="T71" fmla="*/ 5 h 74"/>
                  <a:gd name="T72" fmla="*/ 24 w 46"/>
                  <a:gd name="T73" fmla="*/ 0 h 74"/>
                  <a:gd name="T74" fmla="*/ 24 w 46"/>
                  <a:gd name="T75" fmla="*/ 1 h 74"/>
                  <a:gd name="T76" fmla="*/ 24 w 46"/>
                  <a:gd name="T77"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74">
                    <a:moveTo>
                      <a:pt x="24" y="1"/>
                    </a:moveTo>
                    <a:lnTo>
                      <a:pt x="29" y="18"/>
                    </a:lnTo>
                    <a:lnTo>
                      <a:pt x="29" y="18"/>
                    </a:lnTo>
                    <a:lnTo>
                      <a:pt x="34" y="35"/>
                    </a:lnTo>
                    <a:lnTo>
                      <a:pt x="36" y="37"/>
                    </a:lnTo>
                    <a:lnTo>
                      <a:pt x="37" y="47"/>
                    </a:lnTo>
                    <a:lnTo>
                      <a:pt x="37" y="47"/>
                    </a:lnTo>
                    <a:lnTo>
                      <a:pt x="41" y="54"/>
                    </a:lnTo>
                    <a:lnTo>
                      <a:pt x="41" y="54"/>
                    </a:lnTo>
                    <a:lnTo>
                      <a:pt x="41" y="55"/>
                    </a:lnTo>
                    <a:lnTo>
                      <a:pt x="41" y="55"/>
                    </a:lnTo>
                    <a:lnTo>
                      <a:pt x="41" y="57"/>
                    </a:lnTo>
                    <a:lnTo>
                      <a:pt x="42" y="59"/>
                    </a:lnTo>
                    <a:lnTo>
                      <a:pt x="44" y="67"/>
                    </a:lnTo>
                    <a:lnTo>
                      <a:pt x="46" y="69"/>
                    </a:lnTo>
                    <a:lnTo>
                      <a:pt x="46" y="71"/>
                    </a:lnTo>
                    <a:lnTo>
                      <a:pt x="46" y="71"/>
                    </a:lnTo>
                    <a:lnTo>
                      <a:pt x="46" y="71"/>
                    </a:lnTo>
                    <a:lnTo>
                      <a:pt x="42" y="72"/>
                    </a:lnTo>
                    <a:lnTo>
                      <a:pt x="34" y="74"/>
                    </a:lnTo>
                    <a:lnTo>
                      <a:pt x="20" y="69"/>
                    </a:lnTo>
                    <a:lnTo>
                      <a:pt x="12" y="64"/>
                    </a:lnTo>
                    <a:lnTo>
                      <a:pt x="10" y="62"/>
                    </a:lnTo>
                    <a:lnTo>
                      <a:pt x="5" y="59"/>
                    </a:lnTo>
                    <a:lnTo>
                      <a:pt x="0" y="47"/>
                    </a:lnTo>
                    <a:lnTo>
                      <a:pt x="12" y="40"/>
                    </a:lnTo>
                    <a:lnTo>
                      <a:pt x="0" y="13"/>
                    </a:lnTo>
                    <a:lnTo>
                      <a:pt x="2" y="13"/>
                    </a:lnTo>
                    <a:lnTo>
                      <a:pt x="2" y="13"/>
                    </a:lnTo>
                    <a:lnTo>
                      <a:pt x="2" y="13"/>
                    </a:lnTo>
                    <a:lnTo>
                      <a:pt x="3" y="16"/>
                    </a:lnTo>
                    <a:lnTo>
                      <a:pt x="5" y="16"/>
                    </a:lnTo>
                    <a:lnTo>
                      <a:pt x="7" y="20"/>
                    </a:lnTo>
                    <a:lnTo>
                      <a:pt x="8" y="23"/>
                    </a:lnTo>
                    <a:lnTo>
                      <a:pt x="10" y="8"/>
                    </a:lnTo>
                    <a:lnTo>
                      <a:pt x="24" y="5"/>
                    </a:lnTo>
                    <a:lnTo>
                      <a:pt x="24" y="0"/>
                    </a:lnTo>
                    <a:lnTo>
                      <a:pt x="24" y="1"/>
                    </a:lnTo>
                    <a:lnTo>
                      <a:pt x="24"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21" name="Freeform 3486"/>
              <p:cNvSpPr>
                <a:spLocks/>
              </p:cNvSpPr>
              <p:nvPr/>
            </p:nvSpPr>
            <p:spPr bwMode="auto">
              <a:xfrm>
                <a:off x="4955" y="1377"/>
                <a:ext cx="44" cy="49"/>
              </a:xfrm>
              <a:custGeom>
                <a:avLst/>
                <a:gdLst>
                  <a:gd name="T0" fmla="*/ 34 w 44"/>
                  <a:gd name="T1" fmla="*/ 24 h 49"/>
                  <a:gd name="T2" fmla="*/ 44 w 44"/>
                  <a:gd name="T3" fmla="*/ 42 h 49"/>
                  <a:gd name="T4" fmla="*/ 34 w 44"/>
                  <a:gd name="T5" fmla="*/ 44 h 49"/>
                  <a:gd name="T6" fmla="*/ 32 w 44"/>
                  <a:gd name="T7" fmla="*/ 44 h 49"/>
                  <a:gd name="T8" fmla="*/ 22 w 44"/>
                  <a:gd name="T9" fmla="*/ 47 h 49"/>
                  <a:gd name="T10" fmla="*/ 13 w 44"/>
                  <a:gd name="T11" fmla="*/ 49 h 49"/>
                  <a:gd name="T12" fmla="*/ 10 w 44"/>
                  <a:gd name="T13" fmla="*/ 49 h 49"/>
                  <a:gd name="T14" fmla="*/ 10 w 44"/>
                  <a:gd name="T15" fmla="*/ 49 h 49"/>
                  <a:gd name="T16" fmla="*/ 10 w 44"/>
                  <a:gd name="T17" fmla="*/ 49 h 49"/>
                  <a:gd name="T18" fmla="*/ 8 w 44"/>
                  <a:gd name="T19" fmla="*/ 46 h 49"/>
                  <a:gd name="T20" fmla="*/ 6 w 44"/>
                  <a:gd name="T21" fmla="*/ 46 h 49"/>
                  <a:gd name="T22" fmla="*/ 5 w 44"/>
                  <a:gd name="T23" fmla="*/ 44 h 49"/>
                  <a:gd name="T24" fmla="*/ 3 w 44"/>
                  <a:gd name="T25" fmla="*/ 42 h 49"/>
                  <a:gd name="T26" fmla="*/ 0 w 44"/>
                  <a:gd name="T27" fmla="*/ 39 h 49"/>
                  <a:gd name="T28" fmla="*/ 0 w 44"/>
                  <a:gd name="T29" fmla="*/ 37 h 49"/>
                  <a:gd name="T30" fmla="*/ 0 w 44"/>
                  <a:gd name="T31" fmla="*/ 37 h 49"/>
                  <a:gd name="T32" fmla="*/ 0 w 44"/>
                  <a:gd name="T33" fmla="*/ 37 h 49"/>
                  <a:gd name="T34" fmla="*/ 3 w 44"/>
                  <a:gd name="T35" fmla="*/ 22 h 49"/>
                  <a:gd name="T36" fmla="*/ 1 w 44"/>
                  <a:gd name="T37" fmla="*/ 12 h 49"/>
                  <a:gd name="T38" fmla="*/ 1 w 44"/>
                  <a:gd name="T39" fmla="*/ 10 h 49"/>
                  <a:gd name="T40" fmla="*/ 1 w 44"/>
                  <a:gd name="T41" fmla="*/ 8 h 49"/>
                  <a:gd name="T42" fmla="*/ 0 w 44"/>
                  <a:gd name="T43" fmla="*/ 7 h 49"/>
                  <a:gd name="T44" fmla="*/ 18 w 44"/>
                  <a:gd name="T45" fmla="*/ 0 h 49"/>
                  <a:gd name="T46" fmla="*/ 17 w 44"/>
                  <a:gd name="T47" fmla="*/ 5 h 49"/>
                  <a:gd name="T48" fmla="*/ 27 w 44"/>
                  <a:gd name="T49" fmla="*/ 3 h 49"/>
                  <a:gd name="T50" fmla="*/ 30 w 44"/>
                  <a:gd name="T51" fmla="*/ 22 h 49"/>
                  <a:gd name="T52" fmla="*/ 34 w 44"/>
                  <a:gd name="T53"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9">
                    <a:moveTo>
                      <a:pt x="34" y="24"/>
                    </a:moveTo>
                    <a:lnTo>
                      <a:pt x="44" y="42"/>
                    </a:lnTo>
                    <a:lnTo>
                      <a:pt x="34" y="44"/>
                    </a:lnTo>
                    <a:lnTo>
                      <a:pt x="32" y="44"/>
                    </a:lnTo>
                    <a:lnTo>
                      <a:pt x="22" y="47"/>
                    </a:lnTo>
                    <a:lnTo>
                      <a:pt x="13" y="49"/>
                    </a:lnTo>
                    <a:lnTo>
                      <a:pt x="10" y="49"/>
                    </a:lnTo>
                    <a:lnTo>
                      <a:pt x="10" y="49"/>
                    </a:lnTo>
                    <a:lnTo>
                      <a:pt x="10" y="49"/>
                    </a:lnTo>
                    <a:lnTo>
                      <a:pt x="8" y="46"/>
                    </a:lnTo>
                    <a:lnTo>
                      <a:pt x="6" y="46"/>
                    </a:lnTo>
                    <a:lnTo>
                      <a:pt x="5" y="44"/>
                    </a:lnTo>
                    <a:lnTo>
                      <a:pt x="3" y="42"/>
                    </a:lnTo>
                    <a:lnTo>
                      <a:pt x="0" y="39"/>
                    </a:lnTo>
                    <a:lnTo>
                      <a:pt x="0" y="37"/>
                    </a:lnTo>
                    <a:lnTo>
                      <a:pt x="0" y="37"/>
                    </a:lnTo>
                    <a:lnTo>
                      <a:pt x="0" y="37"/>
                    </a:lnTo>
                    <a:lnTo>
                      <a:pt x="3" y="22"/>
                    </a:lnTo>
                    <a:lnTo>
                      <a:pt x="1" y="12"/>
                    </a:lnTo>
                    <a:lnTo>
                      <a:pt x="1" y="10"/>
                    </a:lnTo>
                    <a:lnTo>
                      <a:pt x="1" y="8"/>
                    </a:lnTo>
                    <a:lnTo>
                      <a:pt x="0" y="7"/>
                    </a:lnTo>
                    <a:lnTo>
                      <a:pt x="18" y="0"/>
                    </a:lnTo>
                    <a:lnTo>
                      <a:pt x="17" y="5"/>
                    </a:lnTo>
                    <a:lnTo>
                      <a:pt x="27" y="3"/>
                    </a:lnTo>
                    <a:lnTo>
                      <a:pt x="30" y="22"/>
                    </a:lnTo>
                    <a:lnTo>
                      <a:pt x="34" y="2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2" name="Freeform 3487"/>
              <p:cNvSpPr>
                <a:spLocks/>
              </p:cNvSpPr>
              <p:nvPr/>
            </p:nvSpPr>
            <p:spPr bwMode="auto">
              <a:xfrm>
                <a:off x="4955" y="1377"/>
                <a:ext cx="44" cy="49"/>
              </a:xfrm>
              <a:custGeom>
                <a:avLst/>
                <a:gdLst>
                  <a:gd name="T0" fmla="*/ 34 w 44"/>
                  <a:gd name="T1" fmla="*/ 24 h 49"/>
                  <a:gd name="T2" fmla="*/ 44 w 44"/>
                  <a:gd name="T3" fmla="*/ 42 h 49"/>
                  <a:gd name="T4" fmla="*/ 34 w 44"/>
                  <a:gd name="T5" fmla="*/ 44 h 49"/>
                  <a:gd name="T6" fmla="*/ 32 w 44"/>
                  <a:gd name="T7" fmla="*/ 44 h 49"/>
                  <a:gd name="T8" fmla="*/ 22 w 44"/>
                  <a:gd name="T9" fmla="*/ 47 h 49"/>
                  <a:gd name="T10" fmla="*/ 13 w 44"/>
                  <a:gd name="T11" fmla="*/ 49 h 49"/>
                  <a:gd name="T12" fmla="*/ 10 w 44"/>
                  <a:gd name="T13" fmla="*/ 49 h 49"/>
                  <a:gd name="T14" fmla="*/ 10 w 44"/>
                  <a:gd name="T15" fmla="*/ 49 h 49"/>
                  <a:gd name="T16" fmla="*/ 10 w 44"/>
                  <a:gd name="T17" fmla="*/ 49 h 49"/>
                  <a:gd name="T18" fmla="*/ 8 w 44"/>
                  <a:gd name="T19" fmla="*/ 46 h 49"/>
                  <a:gd name="T20" fmla="*/ 6 w 44"/>
                  <a:gd name="T21" fmla="*/ 46 h 49"/>
                  <a:gd name="T22" fmla="*/ 5 w 44"/>
                  <a:gd name="T23" fmla="*/ 44 h 49"/>
                  <a:gd name="T24" fmla="*/ 3 w 44"/>
                  <a:gd name="T25" fmla="*/ 42 h 49"/>
                  <a:gd name="T26" fmla="*/ 0 w 44"/>
                  <a:gd name="T27" fmla="*/ 39 h 49"/>
                  <a:gd name="T28" fmla="*/ 0 w 44"/>
                  <a:gd name="T29" fmla="*/ 37 h 49"/>
                  <a:gd name="T30" fmla="*/ 0 w 44"/>
                  <a:gd name="T31" fmla="*/ 37 h 49"/>
                  <a:gd name="T32" fmla="*/ 0 w 44"/>
                  <a:gd name="T33" fmla="*/ 37 h 49"/>
                  <a:gd name="T34" fmla="*/ 3 w 44"/>
                  <a:gd name="T35" fmla="*/ 22 h 49"/>
                  <a:gd name="T36" fmla="*/ 1 w 44"/>
                  <a:gd name="T37" fmla="*/ 12 h 49"/>
                  <a:gd name="T38" fmla="*/ 1 w 44"/>
                  <a:gd name="T39" fmla="*/ 10 h 49"/>
                  <a:gd name="T40" fmla="*/ 1 w 44"/>
                  <a:gd name="T41" fmla="*/ 8 h 49"/>
                  <a:gd name="T42" fmla="*/ 0 w 44"/>
                  <a:gd name="T43" fmla="*/ 7 h 49"/>
                  <a:gd name="T44" fmla="*/ 18 w 44"/>
                  <a:gd name="T45" fmla="*/ 0 h 49"/>
                  <a:gd name="T46" fmla="*/ 17 w 44"/>
                  <a:gd name="T47" fmla="*/ 5 h 49"/>
                  <a:gd name="T48" fmla="*/ 27 w 44"/>
                  <a:gd name="T49" fmla="*/ 3 h 49"/>
                  <a:gd name="T50" fmla="*/ 30 w 44"/>
                  <a:gd name="T51" fmla="*/ 22 h 49"/>
                  <a:gd name="T52" fmla="*/ 34 w 44"/>
                  <a:gd name="T53"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9">
                    <a:moveTo>
                      <a:pt x="34" y="24"/>
                    </a:moveTo>
                    <a:lnTo>
                      <a:pt x="44" y="42"/>
                    </a:lnTo>
                    <a:lnTo>
                      <a:pt x="34" y="44"/>
                    </a:lnTo>
                    <a:lnTo>
                      <a:pt x="32" y="44"/>
                    </a:lnTo>
                    <a:lnTo>
                      <a:pt x="22" y="47"/>
                    </a:lnTo>
                    <a:lnTo>
                      <a:pt x="13" y="49"/>
                    </a:lnTo>
                    <a:lnTo>
                      <a:pt x="10" y="49"/>
                    </a:lnTo>
                    <a:lnTo>
                      <a:pt x="10" y="49"/>
                    </a:lnTo>
                    <a:lnTo>
                      <a:pt x="10" y="49"/>
                    </a:lnTo>
                    <a:lnTo>
                      <a:pt x="8" y="46"/>
                    </a:lnTo>
                    <a:lnTo>
                      <a:pt x="6" y="46"/>
                    </a:lnTo>
                    <a:lnTo>
                      <a:pt x="5" y="44"/>
                    </a:lnTo>
                    <a:lnTo>
                      <a:pt x="3" y="42"/>
                    </a:lnTo>
                    <a:lnTo>
                      <a:pt x="0" y="39"/>
                    </a:lnTo>
                    <a:lnTo>
                      <a:pt x="0" y="37"/>
                    </a:lnTo>
                    <a:lnTo>
                      <a:pt x="0" y="37"/>
                    </a:lnTo>
                    <a:lnTo>
                      <a:pt x="0" y="37"/>
                    </a:lnTo>
                    <a:lnTo>
                      <a:pt x="3" y="22"/>
                    </a:lnTo>
                    <a:lnTo>
                      <a:pt x="1" y="12"/>
                    </a:lnTo>
                    <a:lnTo>
                      <a:pt x="1" y="10"/>
                    </a:lnTo>
                    <a:lnTo>
                      <a:pt x="1" y="8"/>
                    </a:lnTo>
                    <a:lnTo>
                      <a:pt x="0" y="7"/>
                    </a:lnTo>
                    <a:lnTo>
                      <a:pt x="18" y="0"/>
                    </a:lnTo>
                    <a:lnTo>
                      <a:pt x="17" y="5"/>
                    </a:lnTo>
                    <a:lnTo>
                      <a:pt x="27" y="3"/>
                    </a:lnTo>
                    <a:lnTo>
                      <a:pt x="30" y="22"/>
                    </a:lnTo>
                    <a:lnTo>
                      <a:pt x="34"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23" name="Freeform 3488"/>
              <p:cNvSpPr>
                <a:spLocks/>
              </p:cNvSpPr>
              <p:nvPr/>
            </p:nvSpPr>
            <p:spPr bwMode="auto">
              <a:xfrm>
                <a:off x="4965" y="1153"/>
                <a:ext cx="51" cy="122"/>
              </a:xfrm>
              <a:custGeom>
                <a:avLst/>
                <a:gdLst>
                  <a:gd name="T0" fmla="*/ 22 w 51"/>
                  <a:gd name="T1" fmla="*/ 9 h 122"/>
                  <a:gd name="T2" fmla="*/ 37 w 51"/>
                  <a:gd name="T3" fmla="*/ 53 h 122"/>
                  <a:gd name="T4" fmla="*/ 49 w 51"/>
                  <a:gd name="T5" fmla="*/ 93 h 122"/>
                  <a:gd name="T6" fmla="*/ 51 w 51"/>
                  <a:gd name="T7" fmla="*/ 104 h 122"/>
                  <a:gd name="T8" fmla="*/ 35 w 51"/>
                  <a:gd name="T9" fmla="*/ 122 h 122"/>
                  <a:gd name="T10" fmla="*/ 32 w 51"/>
                  <a:gd name="T11" fmla="*/ 115 h 122"/>
                  <a:gd name="T12" fmla="*/ 29 w 51"/>
                  <a:gd name="T13" fmla="*/ 112 h 122"/>
                  <a:gd name="T14" fmla="*/ 29 w 51"/>
                  <a:gd name="T15" fmla="*/ 112 h 122"/>
                  <a:gd name="T16" fmla="*/ 25 w 51"/>
                  <a:gd name="T17" fmla="*/ 109 h 122"/>
                  <a:gd name="T18" fmla="*/ 15 w 51"/>
                  <a:gd name="T19" fmla="*/ 105 h 122"/>
                  <a:gd name="T20" fmla="*/ 2 w 51"/>
                  <a:gd name="T21" fmla="*/ 99 h 122"/>
                  <a:gd name="T22" fmla="*/ 2 w 51"/>
                  <a:gd name="T23" fmla="*/ 99 h 122"/>
                  <a:gd name="T24" fmla="*/ 5 w 51"/>
                  <a:gd name="T25" fmla="*/ 97 h 122"/>
                  <a:gd name="T26" fmla="*/ 10 w 51"/>
                  <a:gd name="T27" fmla="*/ 88 h 122"/>
                  <a:gd name="T28" fmla="*/ 10 w 51"/>
                  <a:gd name="T29" fmla="*/ 78 h 122"/>
                  <a:gd name="T30" fmla="*/ 3 w 51"/>
                  <a:gd name="T31" fmla="*/ 68 h 122"/>
                  <a:gd name="T32" fmla="*/ 2 w 51"/>
                  <a:gd name="T33" fmla="*/ 63 h 122"/>
                  <a:gd name="T34" fmla="*/ 3 w 51"/>
                  <a:gd name="T35" fmla="*/ 56 h 122"/>
                  <a:gd name="T36" fmla="*/ 5 w 51"/>
                  <a:gd name="T37" fmla="*/ 46 h 122"/>
                  <a:gd name="T38" fmla="*/ 0 w 51"/>
                  <a:gd name="T39" fmla="*/ 39 h 122"/>
                  <a:gd name="T40" fmla="*/ 0 w 51"/>
                  <a:gd name="T41" fmla="*/ 38 h 122"/>
                  <a:gd name="T42" fmla="*/ 2 w 51"/>
                  <a:gd name="T43" fmla="*/ 36 h 122"/>
                  <a:gd name="T44" fmla="*/ 3 w 51"/>
                  <a:gd name="T45" fmla="*/ 36 h 122"/>
                  <a:gd name="T46" fmla="*/ 2 w 51"/>
                  <a:gd name="T47" fmla="*/ 36 h 122"/>
                  <a:gd name="T48" fmla="*/ 2 w 51"/>
                  <a:gd name="T49" fmla="*/ 29 h 122"/>
                  <a:gd name="T50" fmla="*/ 3 w 51"/>
                  <a:gd name="T51" fmla="*/ 16 h 122"/>
                  <a:gd name="T52" fmla="*/ 0 w 51"/>
                  <a:gd name="T53" fmla="*/ 14 h 122"/>
                  <a:gd name="T54" fmla="*/ 5 w 51"/>
                  <a:gd name="T55" fmla="*/ 9 h 122"/>
                  <a:gd name="T56" fmla="*/ 7 w 51"/>
                  <a:gd name="T57" fmla="*/ 4 h 122"/>
                  <a:gd name="T58" fmla="*/ 10 w 51"/>
                  <a:gd name="T59" fmla="*/ 7 h 122"/>
                  <a:gd name="T60" fmla="*/ 12 w 51"/>
                  <a:gd name="T61" fmla="*/ 7 h 122"/>
                  <a:gd name="T62" fmla="*/ 19 w 51"/>
                  <a:gd name="T63" fmla="*/ 7 h 122"/>
                  <a:gd name="T64" fmla="*/ 19 w 51"/>
                  <a:gd name="T65" fmla="*/ 5 h 122"/>
                  <a:gd name="T66" fmla="*/ 19 w 51"/>
                  <a:gd name="T67" fmla="*/ 5 h 122"/>
                  <a:gd name="T68" fmla="*/ 19 w 51"/>
                  <a:gd name="T69"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122">
                    <a:moveTo>
                      <a:pt x="20" y="0"/>
                    </a:moveTo>
                    <a:lnTo>
                      <a:pt x="22" y="9"/>
                    </a:lnTo>
                    <a:lnTo>
                      <a:pt x="29" y="27"/>
                    </a:lnTo>
                    <a:lnTo>
                      <a:pt x="37" y="53"/>
                    </a:lnTo>
                    <a:lnTo>
                      <a:pt x="41" y="66"/>
                    </a:lnTo>
                    <a:lnTo>
                      <a:pt x="49" y="93"/>
                    </a:lnTo>
                    <a:lnTo>
                      <a:pt x="51" y="99"/>
                    </a:lnTo>
                    <a:lnTo>
                      <a:pt x="51" y="104"/>
                    </a:lnTo>
                    <a:lnTo>
                      <a:pt x="37" y="107"/>
                    </a:lnTo>
                    <a:lnTo>
                      <a:pt x="35" y="122"/>
                    </a:lnTo>
                    <a:lnTo>
                      <a:pt x="34" y="119"/>
                    </a:lnTo>
                    <a:lnTo>
                      <a:pt x="32" y="115"/>
                    </a:lnTo>
                    <a:lnTo>
                      <a:pt x="30" y="115"/>
                    </a:lnTo>
                    <a:lnTo>
                      <a:pt x="29" y="112"/>
                    </a:lnTo>
                    <a:lnTo>
                      <a:pt x="29" y="112"/>
                    </a:lnTo>
                    <a:lnTo>
                      <a:pt x="29" y="112"/>
                    </a:lnTo>
                    <a:lnTo>
                      <a:pt x="27" y="112"/>
                    </a:lnTo>
                    <a:lnTo>
                      <a:pt x="25" y="109"/>
                    </a:lnTo>
                    <a:lnTo>
                      <a:pt x="17" y="110"/>
                    </a:lnTo>
                    <a:lnTo>
                      <a:pt x="15" y="105"/>
                    </a:lnTo>
                    <a:lnTo>
                      <a:pt x="7" y="105"/>
                    </a:lnTo>
                    <a:lnTo>
                      <a:pt x="2" y="99"/>
                    </a:lnTo>
                    <a:lnTo>
                      <a:pt x="2" y="99"/>
                    </a:lnTo>
                    <a:lnTo>
                      <a:pt x="2" y="99"/>
                    </a:lnTo>
                    <a:lnTo>
                      <a:pt x="3" y="99"/>
                    </a:lnTo>
                    <a:lnTo>
                      <a:pt x="5" y="97"/>
                    </a:lnTo>
                    <a:lnTo>
                      <a:pt x="5" y="95"/>
                    </a:lnTo>
                    <a:lnTo>
                      <a:pt x="10" y="88"/>
                    </a:lnTo>
                    <a:lnTo>
                      <a:pt x="10" y="87"/>
                    </a:lnTo>
                    <a:lnTo>
                      <a:pt x="10" y="78"/>
                    </a:lnTo>
                    <a:lnTo>
                      <a:pt x="8" y="75"/>
                    </a:lnTo>
                    <a:lnTo>
                      <a:pt x="3" y="68"/>
                    </a:lnTo>
                    <a:lnTo>
                      <a:pt x="2" y="65"/>
                    </a:lnTo>
                    <a:lnTo>
                      <a:pt x="2" y="63"/>
                    </a:lnTo>
                    <a:lnTo>
                      <a:pt x="2" y="63"/>
                    </a:lnTo>
                    <a:lnTo>
                      <a:pt x="3" y="56"/>
                    </a:lnTo>
                    <a:lnTo>
                      <a:pt x="5" y="46"/>
                    </a:lnTo>
                    <a:lnTo>
                      <a:pt x="5" y="46"/>
                    </a:lnTo>
                    <a:lnTo>
                      <a:pt x="3" y="43"/>
                    </a:lnTo>
                    <a:lnTo>
                      <a:pt x="0" y="39"/>
                    </a:lnTo>
                    <a:lnTo>
                      <a:pt x="0" y="39"/>
                    </a:lnTo>
                    <a:lnTo>
                      <a:pt x="0" y="38"/>
                    </a:lnTo>
                    <a:lnTo>
                      <a:pt x="0" y="38"/>
                    </a:lnTo>
                    <a:lnTo>
                      <a:pt x="2" y="36"/>
                    </a:lnTo>
                    <a:lnTo>
                      <a:pt x="3" y="36"/>
                    </a:lnTo>
                    <a:lnTo>
                      <a:pt x="3" y="36"/>
                    </a:lnTo>
                    <a:lnTo>
                      <a:pt x="3" y="36"/>
                    </a:lnTo>
                    <a:lnTo>
                      <a:pt x="2" y="36"/>
                    </a:lnTo>
                    <a:lnTo>
                      <a:pt x="0" y="31"/>
                    </a:lnTo>
                    <a:lnTo>
                      <a:pt x="2" y="29"/>
                    </a:lnTo>
                    <a:lnTo>
                      <a:pt x="3" y="24"/>
                    </a:lnTo>
                    <a:lnTo>
                      <a:pt x="3" y="16"/>
                    </a:lnTo>
                    <a:lnTo>
                      <a:pt x="3" y="14"/>
                    </a:lnTo>
                    <a:lnTo>
                      <a:pt x="0" y="14"/>
                    </a:lnTo>
                    <a:lnTo>
                      <a:pt x="2" y="12"/>
                    </a:lnTo>
                    <a:lnTo>
                      <a:pt x="5" y="9"/>
                    </a:lnTo>
                    <a:lnTo>
                      <a:pt x="7" y="5"/>
                    </a:lnTo>
                    <a:lnTo>
                      <a:pt x="7" y="4"/>
                    </a:lnTo>
                    <a:lnTo>
                      <a:pt x="8" y="5"/>
                    </a:lnTo>
                    <a:lnTo>
                      <a:pt x="10" y="7"/>
                    </a:lnTo>
                    <a:lnTo>
                      <a:pt x="10" y="7"/>
                    </a:lnTo>
                    <a:lnTo>
                      <a:pt x="12" y="7"/>
                    </a:lnTo>
                    <a:lnTo>
                      <a:pt x="15" y="9"/>
                    </a:lnTo>
                    <a:lnTo>
                      <a:pt x="19" y="7"/>
                    </a:lnTo>
                    <a:lnTo>
                      <a:pt x="19" y="7"/>
                    </a:lnTo>
                    <a:lnTo>
                      <a:pt x="19" y="5"/>
                    </a:lnTo>
                    <a:lnTo>
                      <a:pt x="19" y="5"/>
                    </a:lnTo>
                    <a:lnTo>
                      <a:pt x="19" y="5"/>
                    </a:lnTo>
                    <a:lnTo>
                      <a:pt x="19" y="2"/>
                    </a:lnTo>
                    <a:lnTo>
                      <a:pt x="19" y="2"/>
                    </a:lnTo>
                    <a:lnTo>
                      <a:pt x="2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4" name="Freeform 3489"/>
              <p:cNvSpPr>
                <a:spLocks/>
              </p:cNvSpPr>
              <p:nvPr/>
            </p:nvSpPr>
            <p:spPr bwMode="auto">
              <a:xfrm>
                <a:off x="4965" y="1153"/>
                <a:ext cx="51" cy="122"/>
              </a:xfrm>
              <a:custGeom>
                <a:avLst/>
                <a:gdLst>
                  <a:gd name="T0" fmla="*/ 22 w 51"/>
                  <a:gd name="T1" fmla="*/ 9 h 122"/>
                  <a:gd name="T2" fmla="*/ 37 w 51"/>
                  <a:gd name="T3" fmla="*/ 53 h 122"/>
                  <a:gd name="T4" fmla="*/ 49 w 51"/>
                  <a:gd name="T5" fmla="*/ 93 h 122"/>
                  <a:gd name="T6" fmla="*/ 51 w 51"/>
                  <a:gd name="T7" fmla="*/ 104 h 122"/>
                  <a:gd name="T8" fmla="*/ 35 w 51"/>
                  <a:gd name="T9" fmla="*/ 122 h 122"/>
                  <a:gd name="T10" fmla="*/ 32 w 51"/>
                  <a:gd name="T11" fmla="*/ 115 h 122"/>
                  <a:gd name="T12" fmla="*/ 29 w 51"/>
                  <a:gd name="T13" fmla="*/ 112 h 122"/>
                  <a:gd name="T14" fmla="*/ 29 w 51"/>
                  <a:gd name="T15" fmla="*/ 112 h 122"/>
                  <a:gd name="T16" fmla="*/ 25 w 51"/>
                  <a:gd name="T17" fmla="*/ 109 h 122"/>
                  <a:gd name="T18" fmla="*/ 15 w 51"/>
                  <a:gd name="T19" fmla="*/ 105 h 122"/>
                  <a:gd name="T20" fmla="*/ 2 w 51"/>
                  <a:gd name="T21" fmla="*/ 99 h 122"/>
                  <a:gd name="T22" fmla="*/ 2 w 51"/>
                  <a:gd name="T23" fmla="*/ 99 h 122"/>
                  <a:gd name="T24" fmla="*/ 5 w 51"/>
                  <a:gd name="T25" fmla="*/ 97 h 122"/>
                  <a:gd name="T26" fmla="*/ 10 w 51"/>
                  <a:gd name="T27" fmla="*/ 88 h 122"/>
                  <a:gd name="T28" fmla="*/ 10 w 51"/>
                  <a:gd name="T29" fmla="*/ 78 h 122"/>
                  <a:gd name="T30" fmla="*/ 3 w 51"/>
                  <a:gd name="T31" fmla="*/ 68 h 122"/>
                  <a:gd name="T32" fmla="*/ 2 w 51"/>
                  <a:gd name="T33" fmla="*/ 63 h 122"/>
                  <a:gd name="T34" fmla="*/ 3 w 51"/>
                  <a:gd name="T35" fmla="*/ 56 h 122"/>
                  <a:gd name="T36" fmla="*/ 5 w 51"/>
                  <a:gd name="T37" fmla="*/ 46 h 122"/>
                  <a:gd name="T38" fmla="*/ 0 w 51"/>
                  <a:gd name="T39" fmla="*/ 39 h 122"/>
                  <a:gd name="T40" fmla="*/ 0 w 51"/>
                  <a:gd name="T41" fmla="*/ 38 h 122"/>
                  <a:gd name="T42" fmla="*/ 2 w 51"/>
                  <a:gd name="T43" fmla="*/ 36 h 122"/>
                  <a:gd name="T44" fmla="*/ 3 w 51"/>
                  <a:gd name="T45" fmla="*/ 36 h 122"/>
                  <a:gd name="T46" fmla="*/ 2 w 51"/>
                  <a:gd name="T47" fmla="*/ 36 h 122"/>
                  <a:gd name="T48" fmla="*/ 2 w 51"/>
                  <a:gd name="T49" fmla="*/ 29 h 122"/>
                  <a:gd name="T50" fmla="*/ 3 w 51"/>
                  <a:gd name="T51" fmla="*/ 16 h 122"/>
                  <a:gd name="T52" fmla="*/ 0 w 51"/>
                  <a:gd name="T53" fmla="*/ 14 h 122"/>
                  <a:gd name="T54" fmla="*/ 5 w 51"/>
                  <a:gd name="T55" fmla="*/ 9 h 122"/>
                  <a:gd name="T56" fmla="*/ 7 w 51"/>
                  <a:gd name="T57" fmla="*/ 4 h 122"/>
                  <a:gd name="T58" fmla="*/ 10 w 51"/>
                  <a:gd name="T59" fmla="*/ 7 h 122"/>
                  <a:gd name="T60" fmla="*/ 12 w 51"/>
                  <a:gd name="T61" fmla="*/ 7 h 122"/>
                  <a:gd name="T62" fmla="*/ 19 w 51"/>
                  <a:gd name="T63" fmla="*/ 7 h 122"/>
                  <a:gd name="T64" fmla="*/ 19 w 51"/>
                  <a:gd name="T65" fmla="*/ 5 h 122"/>
                  <a:gd name="T66" fmla="*/ 19 w 51"/>
                  <a:gd name="T67" fmla="*/ 5 h 122"/>
                  <a:gd name="T68" fmla="*/ 19 w 51"/>
                  <a:gd name="T69"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122">
                    <a:moveTo>
                      <a:pt x="20" y="0"/>
                    </a:moveTo>
                    <a:lnTo>
                      <a:pt x="22" y="9"/>
                    </a:lnTo>
                    <a:lnTo>
                      <a:pt x="29" y="27"/>
                    </a:lnTo>
                    <a:lnTo>
                      <a:pt x="37" y="53"/>
                    </a:lnTo>
                    <a:lnTo>
                      <a:pt x="41" y="66"/>
                    </a:lnTo>
                    <a:lnTo>
                      <a:pt x="49" y="93"/>
                    </a:lnTo>
                    <a:lnTo>
                      <a:pt x="51" y="99"/>
                    </a:lnTo>
                    <a:lnTo>
                      <a:pt x="51" y="104"/>
                    </a:lnTo>
                    <a:lnTo>
                      <a:pt x="37" y="107"/>
                    </a:lnTo>
                    <a:lnTo>
                      <a:pt x="35" y="122"/>
                    </a:lnTo>
                    <a:lnTo>
                      <a:pt x="34" y="119"/>
                    </a:lnTo>
                    <a:lnTo>
                      <a:pt x="32" y="115"/>
                    </a:lnTo>
                    <a:lnTo>
                      <a:pt x="30" y="115"/>
                    </a:lnTo>
                    <a:lnTo>
                      <a:pt x="29" y="112"/>
                    </a:lnTo>
                    <a:lnTo>
                      <a:pt x="29" y="112"/>
                    </a:lnTo>
                    <a:lnTo>
                      <a:pt x="29" y="112"/>
                    </a:lnTo>
                    <a:lnTo>
                      <a:pt x="27" y="112"/>
                    </a:lnTo>
                    <a:lnTo>
                      <a:pt x="25" y="109"/>
                    </a:lnTo>
                    <a:lnTo>
                      <a:pt x="17" y="110"/>
                    </a:lnTo>
                    <a:lnTo>
                      <a:pt x="15" y="105"/>
                    </a:lnTo>
                    <a:lnTo>
                      <a:pt x="7" y="105"/>
                    </a:lnTo>
                    <a:lnTo>
                      <a:pt x="2" y="99"/>
                    </a:lnTo>
                    <a:lnTo>
                      <a:pt x="2" y="99"/>
                    </a:lnTo>
                    <a:lnTo>
                      <a:pt x="2" y="99"/>
                    </a:lnTo>
                    <a:lnTo>
                      <a:pt x="3" y="99"/>
                    </a:lnTo>
                    <a:lnTo>
                      <a:pt x="5" y="97"/>
                    </a:lnTo>
                    <a:lnTo>
                      <a:pt x="5" y="95"/>
                    </a:lnTo>
                    <a:lnTo>
                      <a:pt x="10" y="88"/>
                    </a:lnTo>
                    <a:lnTo>
                      <a:pt x="10" y="87"/>
                    </a:lnTo>
                    <a:lnTo>
                      <a:pt x="10" y="78"/>
                    </a:lnTo>
                    <a:lnTo>
                      <a:pt x="8" y="75"/>
                    </a:lnTo>
                    <a:lnTo>
                      <a:pt x="3" y="68"/>
                    </a:lnTo>
                    <a:lnTo>
                      <a:pt x="2" y="65"/>
                    </a:lnTo>
                    <a:lnTo>
                      <a:pt x="2" y="63"/>
                    </a:lnTo>
                    <a:lnTo>
                      <a:pt x="2" y="63"/>
                    </a:lnTo>
                    <a:lnTo>
                      <a:pt x="3" y="56"/>
                    </a:lnTo>
                    <a:lnTo>
                      <a:pt x="5" y="46"/>
                    </a:lnTo>
                    <a:lnTo>
                      <a:pt x="5" y="46"/>
                    </a:lnTo>
                    <a:lnTo>
                      <a:pt x="3" y="43"/>
                    </a:lnTo>
                    <a:lnTo>
                      <a:pt x="0" y="39"/>
                    </a:lnTo>
                    <a:lnTo>
                      <a:pt x="0" y="39"/>
                    </a:lnTo>
                    <a:lnTo>
                      <a:pt x="0" y="38"/>
                    </a:lnTo>
                    <a:lnTo>
                      <a:pt x="0" y="38"/>
                    </a:lnTo>
                    <a:lnTo>
                      <a:pt x="2" y="36"/>
                    </a:lnTo>
                    <a:lnTo>
                      <a:pt x="3" y="36"/>
                    </a:lnTo>
                    <a:lnTo>
                      <a:pt x="3" y="36"/>
                    </a:lnTo>
                    <a:lnTo>
                      <a:pt x="3" y="36"/>
                    </a:lnTo>
                    <a:lnTo>
                      <a:pt x="2" y="36"/>
                    </a:lnTo>
                    <a:lnTo>
                      <a:pt x="0" y="31"/>
                    </a:lnTo>
                    <a:lnTo>
                      <a:pt x="2" y="29"/>
                    </a:lnTo>
                    <a:lnTo>
                      <a:pt x="3" y="24"/>
                    </a:lnTo>
                    <a:lnTo>
                      <a:pt x="3" y="16"/>
                    </a:lnTo>
                    <a:lnTo>
                      <a:pt x="3" y="14"/>
                    </a:lnTo>
                    <a:lnTo>
                      <a:pt x="0" y="14"/>
                    </a:lnTo>
                    <a:lnTo>
                      <a:pt x="2" y="12"/>
                    </a:lnTo>
                    <a:lnTo>
                      <a:pt x="5" y="9"/>
                    </a:lnTo>
                    <a:lnTo>
                      <a:pt x="7" y="5"/>
                    </a:lnTo>
                    <a:lnTo>
                      <a:pt x="7" y="4"/>
                    </a:lnTo>
                    <a:lnTo>
                      <a:pt x="8" y="5"/>
                    </a:lnTo>
                    <a:lnTo>
                      <a:pt x="10" y="7"/>
                    </a:lnTo>
                    <a:lnTo>
                      <a:pt x="10" y="7"/>
                    </a:lnTo>
                    <a:lnTo>
                      <a:pt x="12" y="7"/>
                    </a:lnTo>
                    <a:lnTo>
                      <a:pt x="15" y="9"/>
                    </a:lnTo>
                    <a:lnTo>
                      <a:pt x="19" y="7"/>
                    </a:lnTo>
                    <a:lnTo>
                      <a:pt x="19" y="7"/>
                    </a:lnTo>
                    <a:lnTo>
                      <a:pt x="19" y="5"/>
                    </a:lnTo>
                    <a:lnTo>
                      <a:pt x="19" y="5"/>
                    </a:lnTo>
                    <a:lnTo>
                      <a:pt x="19" y="5"/>
                    </a:lnTo>
                    <a:lnTo>
                      <a:pt x="19" y="2"/>
                    </a:lnTo>
                    <a:lnTo>
                      <a:pt x="19" y="2"/>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25" name="Freeform 3490"/>
              <p:cNvSpPr>
                <a:spLocks/>
              </p:cNvSpPr>
              <p:nvPr/>
            </p:nvSpPr>
            <p:spPr bwMode="auto">
              <a:xfrm>
                <a:off x="4950" y="1252"/>
                <a:ext cx="54" cy="88"/>
              </a:xfrm>
              <a:custGeom>
                <a:avLst/>
                <a:gdLst>
                  <a:gd name="T0" fmla="*/ 44 w 54"/>
                  <a:gd name="T1" fmla="*/ 74 h 88"/>
                  <a:gd name="T2" fmla="*/ 40 w 54"/>
                  <a:gd name="T3" fmla="*/ 81 h 88"/>
                  <a:gd name="T4" fmla="*/ 35 w 54"/>
                  <a:gd name="T5" fmla="*/ 84 h 88"/>
                  <a:gd name="T6" fmla="*/ 30 w 54"/>
                  <a:gd name="T7" fmla="*/ 79 h 88"/>
                  <a:gd name="T8" fmla="*/ 28 w 54"/>
                  <a:gd name="T9" fmla="*/ 83 h 88"/>
                  <a:gd name="T10" fmla="*/ 28 w 54"/>
                  <a:gd name="T11" fmla="*/ 88 h 88"/>
                  <a:gd name="T12" fmla="*/ 1 w 54"/>
                  <a:gd name="T13" fmla="*/ 88 h 88"/>
                  <a:gd name="T14" fmla="*/ 1 w 54"/>
                  <a:gd name="T15" fmla="*/ 86 h 88"/>
                  <a:gd name="T16" fmla="*/ 1 w 54"/>
                  <a:gd name="T17" fmla="*/ 86 h 88"/>
                  <a:gd name="T18" fmla="*/ 0 w 54"/>
                  <a:gd name="T19" fmla="*/ 84 h 88"/>
                  <a:gd name="T20" fmla="*/ 0 w 54"/>
                  <a:gd name="T21" fmla="*/ 77 h 88"/>
                  <a:gd name="T22" fmla="*/ 1 w 54"/>
                  <a:gd name="T23" fmla="*/ 72 h 88"/>
                  <a:gd name="T24" fmla="*/ 1 w 54"/>
                  <a:gd name="T25" fmla="*/ 72 h 88"/>
                  <a:gd name="T26" fmla="*/ 3 w 54"/>
                  <a:gd name="T27" fmla="*/ 71 h 88"/>
                  <a:gd name="T28" fmla="*/ 5 w 54"/>
                  <a:gd name="T29" fmla="*/ 69 h 88"/>
                  <a:gd name="T30" fmla="*/ 5 w 54"/>
                  <a:gd name="T31" fmla="*/ 69 h 88"/>
                  <a:gd name="T32" fmla="*/ 5 w 54"/>
                  <a:gd name="T33" fmla="*/ 64 h 88"/>
                  <a:gd name="T34" fmla="*/ 5 w 54"/>
                  <a:gd name="T35" fmla="*/ 62 h 88"/>
                  <a:gd name="T36" fmla="*/ 5 w 54"/>
                  <a:gd name="T37" fmla="*/ 57 h 88"/>
                  <a:gd name="T38" fmla="*/ 6 w 54"/>
                  <a:gd name="T39" fmla="*/ 52 h 88"/>
                  <a:gd name="T40" fmla="*/ 6 w 54"/>
                  <a:gd name="T41" fmla="*/ 49 h 88"/>
                  <a:gd name="T42" fmla="*/ 6 w 54"/>
                  <a:gd name="T43" fmla="*/ 49 h 88"/>
                  <a:gd name="T44" fmla="*/ 6 w 54"/>
                  <a:gd name="T45" fmla="*/ 47 h 88"/>
                  <a:gd name="T46" fmla="*/ 5 w 54"/>
                  <a:gd name="T47" fmla="*/ 47 h 88"/>
                  <a:gd name="T48" fmla="*/ 5 w 54"/>
                  <a:gd name="T49" fmla="*/ 45 h 88"/>
                  <a:gd name="T50" fmla="*/ 5 w 54"/>
                  <a:gd name="T51" fmla="*/ 42 h 88"/>
                  <a:gd name="T52" fmla="*/ 6 w 54"/>
                  <a:gd name="T53" fmla="*/ 33 h 88"/>
                  <a:gd name="T54" fmla="*/ 5 w 54"/>
                  <a:gd name="T55" fmla="*/ 28 h 88"/>
                  <a:gd name="T56" fmla="*/ 5 w 54"/>
                  <a:gd name="T57" fmla="*/ 28 h 88"/>
                  <a:gd name="T58" fmla="*/ 5 w 54"/>
                  <a:gd name="T59" fmla="*/ 28 h 88"/>
                  <a:gd name="T60" fmla="*/ 5 w 54"/>
                  <a:gd name="T61" fmla="*/ 28 h 88"/>
                  <a:gd name="T62" fmla="*/ 3 w 54"/>
                  <a:gd name="T63" fmla="*/ 27 h 88"/>
                  <a:gd name="T64" fmla="*/ 1 w 54"/>
                  <a:gd name="T65" fmla="*/ 18 h 88"/>
                  <a:gd name="T66" fmla="*/ 1 w 54"/>
                  <a:gd name="T67" fmla="*/ 16 h 88"/>
                  <a:gd name="T68" fmla="*/ 1 w 54"/>
                  <a:gd name="T69" fmla="*/ 16 h 88"/>
                  <a:gd name="T70" fmla="*/ 3 w 54"/>
                  <a:gd name="T71" fmla="*/ 11 h 88"/>
                  <a:gd name="T72" fmla="*/ 3 w 54"/>
                  <a:gd name="T73" fmla="*/ 11 h 88"/>
                  <a:gd name="T74" fmla="*/ 11 w 54"/>
                  <a:gd name="T75" fmla="*/ 6 h 88"/>
                  <a:gd name="T76" fmla="*/ 13 w 54"/>
                  <a:gd name="T77" fmla="*/ 5 h 88"/>
                  <a:gd name="T78" fmla="*/ 13 w 54"/>
                  <a:gd name="T79" fmla="*/ 3 h 88"/>
                  <a:gd name="T80" fmla="*/ 15 w 54"/>
                  <a:gd name="T81" fmla="*/ 1 h 88"/>
                  <a:gd name="T82" fmla="*/ 17 w 54"/>
                  <a:gd name="T83" fmla="*/ 0 h 88"/>
                  <a:gd name="T84" fmla="*/ 22 w 54"/>
                  <a:gd name="T85" fmla="*/ 6 h 88"/>
                  <a:gd name="T86" fmla="*/ 30 w 54"/>
                  <a:gd name="T87" fmla="*/ 6 h 88"/>
                  <a:gd name="T88" fmla="*/ 32 w 54"/>
                  <a:gd name="T89" fmla="*/ 11 h 88"/>
                  <a:gd name="T90" fmla="*/ 40 w 54"/>
                  <a:gd name="T91" fmla="*/ 10 h 88"/>
                  <a:gd name="T92" fmla="*/ 42 w 54"/>
                  <a:gd name="T93" fmla="*/ 13 h 88"/>
                  <a:gd name="T94" fmla="*/ 54 w 54"/>
                  <a:gd name="T95" fmla="*/ 40 h 88"/>
                  <a:gd name="T96" fmla="*/ 42 w 54"/>
                  <a:gd name="T97" fmla="*/ 47 h 88"/>
                  <a:gd name="T98" fmla="*/ 47 w 54"/>
                  <a:gd name="T99" fmla="*/ 59 h 88"/>
                  <a:gd name="T100" fmla="*/ 49 w 54"/>
                  <a:gd name="T101" fmla="*/ 64 h 88"/>
                  <a:gd name="T102" fmla="*/ 42 w 54"/>
                  <a:gd name="T103" fmla="*/ 67 h 88"/>
                  <a:gd name="T104" fmla="*/ 44 w 54"/>
                  <a:gd name="T105" fmla="*/ 7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88">
                    <a:moveTo>
                      <a:pt x="44" y="74"/>
                    </a:moveTo>
                    <a:lnTo>
                      <a:pt x="40" y="81"/>
                    </a:lnTo>
                    <a:lnTo>
                      <a:pt x="35" y="84"/>
                    </a:lnTo>
                    <a:lnTo>
                      <a:pt x="30" y="79"/>
                    </a:lnTo>
                    <a:lnTo>
                      <a:pt x="28" y="83"/>
                    </a:lnTo>
                    <a:lnTo>
                      <a:pt x="28" y="88"/>
                    </a:lnTo>
                    <a:lnTo>
                      <a:pt x="1" y="88"/>
                    </a:lnTo>
                    <a:lnTo>
                      <a:pt x="1" y="86"/>
                    </a:lnTo>
                    <a:lnTo>
                      <a:pt x="1" y="86"/>
                    </a:lnTo>
                    <a:lnTo>
                      <a:pt x="0" y="84"/>
                    </a:lnTo>
                    <a:lnTo>
                      <a:pt x="0" y="77"/>
                    </a:lnTo>
                    <a:lnTo>
                      <a:pt x="1" y="72"/>
                    </a:lnTo>
                    <a:lnTo>
                      <a:pt x="1" y="72"/>
                    </a:lnTo>
                    <a:lnTo>
                      <a:pt x="3" y="71"/>
                    </a:lnTo>
                    <a:lnTo>
                      <a:pt x="5" y="69"/>
                    </a:lnTo>
                    <a:lnTo>
                      <a:pt x="5" y="69"/>
                    </a:lnTo>
                    <a:lnTo>
                      <a:pt x="5" y="64"/>
                    </a:lnTo>
                    <a:lnTo>
                      <a:pt x="5" y="62"/>
                    </a:lnTo>
                    <a:lnTo>
                      <a:pt x="5" y="57"/>
                    </a:lnTo>
                    <a:lnTo>
                      <a:pt x="6" y="52"/>
                    </a:lnTo>
                    <a:lnTo>
                      <a:pt x="6" y="49"/>
                    </a:lnTo>
                    <a:lnTo>
                      <a:pt x="6" y="49"/>
                    </a:lnTo>
                    <a:lnTo>
                      <a:pt x="6" y="47"/>
                    </a:lnTo>
                    <a:lnTo>
                      <a:pt x="5" y="47"/>
                    </a:lnTo>
                    <a:lnTo>
                      <a:pt x="5" y="45"/>
                    </a:lnTo>
                    <a:lnTo>
                      <a:pt x="5" y="42"/>
                    </a:lnTo>
                    <a:lnTo>
                      <a:pt x="6" y="33"/>
                    </a:lnTo>
                    <a:lnTo>
                      <a:pt x="5" y="28"/>
                    </a:lnTo>
                    <a:lnTo>
                      <a:pt x="5" y="28"/>
                    </a:lnTo>
                    <a:lnTo>
                      <a:pt x="5" y="28"/>
                    </a:lnTo>
                    <a:lnTo>
                      <a:pt x="5" y="28"/>
                    </a:lnTo>
                    <a:lnTo>
                      <a:pt x="3" y="27"/>
                    </a:lnTo>
                    <a:lnTo>
                      <a:pt x="1" y="18"/>
                    </a:lnTo>
                    <a:lnTo>
                      <a:pt x="1" y="16"/>
                    </a:lnTo>
                    <a:lnTo>
                      <a:pt x="1" y="16"/>
                    </a:lnTo>
                    <a:lnTo>
                      <a:pt x="3" y="11"/>
                    </a:lnTo>
                    <a:lnTo>
                      <a:pt x="3" y="11"/>
                    </a:lnTo>
                    <a:lnTo>
                      <a:pt x="11" y="6"/>
                    </a:lnTo>
                    <a:lnTo>
                      <a:pt x="13" y="5"/>
                    </a:lnTo>
                    <a:lnTo>
                      <a:pt x="13" y="3"/>
                    </a:lnTo>
                    <a:lnTo>
                      <a:pt x="15" y="1"/>
                    </a:lnTo>
                    <a:lnTo>
                      <a:pt x="17" y="0"/>
                    </a:lnTo>
                    <a:lnTo>
                      <a:pt x="22" y="6"/>
                    </a:lnTo>
                    <a:lnTo>
                      <a:pt x="30" y="6"/>
                    </a:lnTo>
                    <a:lnTo>
                      <a:pt x="32" y="11"/>
                    </a:lnTo>
                    <a:lnTo>
                      <a:pt x="40" y="10"/>
                    </a:lnTo>
                    <a:lnTo>
                      <a:pt x="42" y="13"/>
                    </a:lnTo>
                    <a:lnTo>
                      <a:pt x="54" y="40"/>
                    </a:lnTo>
                    <a:lnTo>
                      <a:pt x="42" y="47"/>
                    </a:lnTo>
                    <a:lnTo>
                      <a:pt x="47" y="59"/>
                    </a:lnTo>
                    <a:lnTo>
                      <a:pt x="49" y="64"/>
                    </a:lnTo>
                    <a:lnTo>
                      <a:pt x="42" y="67"/>
                    </a:lnTo>
                    <a:lnTo>
                      <a:pt x="44" y="7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6" name="Freeform 3491"/>
              <p:cNvSpPr>
                <a:spLocks/>
              </p:cNvSpPr>
              <p:nvPr/>
            </p:nvSpPr>
            <p:spPr bwMode="auto">
              <a:xfrm>
                <a:off x="4950" y="1252"/>
                <a:ext cx="54" cy="88"/>
              </a:xfrm>
              <a:custGeom>
                <a:avLst/>
                <a:gdLst>
                  <a:gd name="T0" fmla="*/ 44 w 54"/>
                  <a:gd name="T1" fmla="*/ 74 h 88"/>
                  <a:gd name="T2" fmla="*/ 40 w 54"/>
                  <a:gd name="T3" fmla="*/ 81 h 88"/>
                  <a:gd name="T4" fmla="*/ 35 w 54"/>
                  <a:gd name="T5" fmla="*/ 84 h 88"/>
                  <a:gd name="T6" fmla="*/ 30 w 54"/>
                  <a:gd name="T7" fmla="*/ 79 h 88"/>
                  <a:gd name="T8" fmla="*/ 28 w 54"/>
                  <a:gd name="T9" fmla="*/ 83 h 88"/>
                  <a:gd name="T10" fmla="*/ 28 w 54"/>
                  <a:gd name="T11" fmla="*/ 88 h 88"/>
                  <a:gd name="T12" fmla="*/ 1 w 54"/>
                  <a:gd name="T13" fmla="*/ 88 h 88"/>
                  <a:gd name="T14" fmla="*/ 1 w 54"/>
                  <a:gd name="T15" fmla="*/ 86 h 88"/>
                  <a:gd name="T16" fmla="*/ 1 w 54"/>
                  <a:gd name="T17" fmla="*/ 86 h 88"/>
                  <a:gd name="T18" fmla="*/ 0 w 54"/>
                  <a:gd name="T19" fmla="*/ 84 h 88"/>
                  <a:gd name="T20" fmla="*/ 0 w 54"/>
                  <a:gd name="T21" fmla="*/ 77 h 88"/>
                  <a:gd name="T22" fmla="*/ 1 w 54"/>
                  <a:gd name="T23" fmla="*/ 72 h 88"/>
                  <a:gd name="T24" fmla="*/ 1 w 54"/>
                  <a:gd name="T25" fmla="*/ 72 h 88"/>
                  <a:gd name="T26" fmla="*/ 3 w 54"/>
                  <a:gd name="T27" fmla="*/ 71 h 88"/>
                  <a:gd name="T28" fmla="*/ 5 w 54"/>
                  <a:gd name="T29" fmla="*/ 69 h 88"/>
                  <a:gd name="T30" fmla="*/ 5 w 54"/>
                  <a:gd name="T31" fmla="*/ 69 h 88"/>
                  <a:gd name="T32" fmla="*/ 5 w 54"/>
                  <a:gd name="T33" fmla="*/ 64 h 88"/>
                  <a:gd name="T34" fmla="*/ 5 w 54"/>
                  <a:gd name="T35" fmla="*/ 62 h 88"/>
                  <a:gd name="T36" fmla="*/ 5 w 54"/>
                  <a:gd name="T37" fmla="*/ 57 h 88"/>
                  <a:gd name="T38" fmla="*/ 6 w 54"/>
                  <a:gd name="T39" fmla="*/ 52 h 88"/>
                  <a:gd name="T40" fmla="*/ 6 w 54"/>
                  <a:gd name="T41" fmla="*/ 49 h 88"/>
                  <a:gd name="T42" fmla="*/ 6 w 54"/>
                  <a:gd name="T43" fmla="*/ 49 h 88"/>
                  <a:gd name="T44" fmla="*/ 6 w 54"/>
                  <a:gd name="T45" fmla="*/ 47 h 88"/>
                  <a:gd name="T46" fmla="*/ 5 w 54"/>
                  <a:gd name="T47" fmla="*/ 47 h 88"/>
                  <a:gd name="T48" fmla="*/ 5 w 54"/>
                  <a:gd name="T49" fmla="*/ 45 h 88"/>
                  <a:gd name="T50" fmla="*/ 5 w 54"/>
                  <a:gd name="T51" fmla="*/ 42 h 88"/>
                  <a:gd name="T52" fmla="*/ 6 w 54"/>
                  <a:gd name="T53" fmla="*/ 33 h 88"/>
                  <a:gd name="T54" fmla="*/ 5 w 54"/>
                  <a:gd name="T55" fmla="*/ 28 h 88"/>
                  <a:gd name="T56" fmla="*/ 5 w 54"/>
                  <a:gd name="T57" fmla="*/ 28 h 88"/>
                  <a:gd name="T58" fmla="*/ 5 w 54"/>
                  <a:gd name="T59" fmla="*/ 28 h 88"/>
                  <a:gd name="T60" fmla="*/ 5 w 54"/>
                  <a:gd name="T61" fmla="*/ 28 h 88"/>
                  <a:gd name="T62" fmla="*/ 3 w 54"/>
                  <a:gd name="T63" fmla="*/ 27 h 88"/>
                  <a:gd name="T64" fmla="*/ 1 w 54"/>
                  <a:gd name="T65" fmla="*/ 18 h 88"/>
                  <a:gd name="T66" fmla="*/ 1 w 54"/>
                  <a:gd name="T67" fmla="*/ 16 h 88"/>
                  <a:gd name="T68" fmla="*/ 1 w 54"/>
                  <a:gd name="T69" fmla="*/ 16 h 88"/>
                  <a:gd name="T70" fmla="*/ 3 w 54"/>
                  <a:gd name="T71" fmla="*/ 11 h 88"/>
                  <a:gd name="T72" fmla="*/ 3 w 54"/>
                  <a:gd name="T73" fmla="*/ 11 h 88"/>
                  <a:gd name="T74" fmla="*/ 11 w 54"/>
                  <a:gd name="T75" fmla="*/ 6 h 88"/>
                  <a:gd name="T76" fmla="*/ 13 w 54"/>
                  <a:gd name="T77" fmla="*/ 5 h 88"/>
                  <a:gd name="T78" fmla="*/ 13 w 54"/>
                  <a:gd name="T79" fmla="*/ 3 h 88"/>
                  <a:gd name="T80" fmla="*/ 15 w 54"/>
                  <a:gd name="T81" fmla="*/ 1 h 88"/>
                  <a:gd name="T82" fmla="*/ 17 w 54"/>
                  <a:gd name="T83" fmla="*/ 0 h 88"/>
                  <a:gd name="T84" fmla="*/ 22 w 54"/>
                  <a:gd name="T85" fmla="*/ 6 h 88"/>
                  <a:gd name="T86" fmla="*/ 30 w 54"/>
                  <a:gd name="T87" fmla="*/ 6 h 88"/>
                  <a:gd name="T88" fmla="*/ 32 w 54"/>
                  <a:gd name="T89" fmla="*/ 11 h 88"/>
                  <a:gd name="T90" fmla="*/ 40 w 54"/>
                  <a:gd name="T91" fmla="*/ 10 h 88"/>
                  <a:gd name="T92" fmla="*/ 42 w 54"/>
                  <a:gd name="T93" fmla="*/ 13 h 88"/>
                  <a:gd name="T94" fmla="*/ 54 w 54"/>
                  <a:gd name="T95" fmla="*/ 40 h 88"/>
                  <a:gd name="T96" fmla="*/ 42 w 54"/>
                  <a:gd name="T97" fmla="*/ 47 h 88"/>
                  <a:gd name="T98" fmla="*/ 47 w 54"/>
                  <a:gd name="T99" fmla="*/ 59 h 88"/>
                  <a:gd name="T100" fmla="*/ 49 w 54"/>
                  <a:gd name="T101" fmla="*/ 64 h 88"/>
                  <a:gd name="T102" fmla="*/ 42 w 54"/>
                  <a:gd name="T103" fmla="*/ 67 h 88"/>
                  <a:gd name="T104" fmla="*/ 44 w 54"/>
                  <a:gd name="T105" fmla="*/ 7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88">
                    <a:moveTo>
                      <a:pt x="44" y="74"/>
                    </a:moveTo>
                    <a:lnTo>
                      <a:pt x="40" y="81"/>
                    </a:lnTo>
                    <a:lnTo>
                      <a:pt x="35" y="84"/>
                    </a:lnTo>
                    <a:lnTo>
                      <a:pt x="30" y="79"/>
                    </a:lnTo>
                    <a:lnTo>
                      <a:pt x="28" y="83"/>
                    </a:lnTo>
                    <a:lnTo>
                      <a:pt x="28" y="88"/>
                    </a:lnTo>
                    <a:lnTo>
                      <a:pt x="1" y="88"/>
                    </a:lnTo>
                    <a:lnTo>
                      <a:pt x="1" y="86"/>
                    </a:lnTo>
                    <a:lnTo>
                      <a:pt x="1" y="86"/>
                    </a:lnTo>
                    <a:lnTo>
                      <a:pt x="0" y="84"/>
                    </a:lnTo>
                    <a:lnTo>
                      <a:pt x="0" y="77"/>
                    </a:lnTo>
                    <a:lnTo>
                      <a:pt x="1" y="72"/>
                    </a:lnTo>
                    <a:lnTo>
                      <a:pt x="1" y="72"/>
                    </a:lnTo>
                    <a:lnTo>
                      <a:pt x="3" y="71"/>
                    </a:lnTo>
                    <a:lnTo>
                      <a:pt x="5" y="69"/>
                    </a:lnTo>
                    <a:lnTo>
                      <a:pt x="5" y="69"/>
                    </a:lnTo>
                    <a:lnTo>
                      <a:pt x="5" y="64"/>
                    </a:lnTo>
                    <a:lnTo>
                      <a:pt x="5" y="62"/>
                    </a:lnTo>
                    <a:lnTo>
                      <a:pt x="5" y="57"/>
                    </a:lnTo>
                    <a:lnTo>
                      <a:pt x="6" y="52"/>
                    </a:lnTo>
                    <a:lnTo>
                      <a:pt x="6" y="49"/>
                    </a:lnTo>
                    <a:lnTo>
                      <a:pt x="6" y="49"/>
                    </a:lnTo>
                    <a:lnTo>
                      <a:pt x="6" y="47"/>
                    </a:lnTo>
                    <a:lnTo>
                      <a:pt x="5" y="47"/>
                    </a:lnTo>
                    <a:lnTo>
                      <a:pt x="5" y="45"/>
                    </a:lnTo>
                    <a:lnTo>
                      <a:pt x="5" y="42"/>
                    </a:lnTo>
                    <a:lnTo>
                      <a:pt x="6" y="33"/>
                    </a:lnTo>
                    <a:lnTo>
                      <a:pt x="5" y="28"/>
                    </a:lnTo>
                    <a:lnTo>
                      <a:pt x="5" y="28"/>
                    </a:lnTo>
                    <a:lnTo>
                      <a:pt x="5" y="28"/>
                    </a:lnTo>
                    <a:lnTo>
                      <a:pt x="5" y="28"/>
                    </a:lnTo>
                    <a:lnTo>
                      <a:pt x="3" y="27"/>
                    </a:lnTo>
                    <a:lnTo>
                      <a:pt x="1" y="18"/>
                    </a:lnTo>
                    <a:lnTo>
                      <a:pt x="1" y="16"/>
                    </a:lnTo>
                    <a:lnTo>
                      <a:pt x="1" y="16"/>
                    </a:lnTo>
                    <a:lnTo>
                      <a:pt x="3" y="11"/>
                    </a:lnTo>
                    <a:lnTo>
                      <a:pt x="3" y="11"/>
                    </a:lnTo>
                    <a:lnTo>
                      <a:pt x="11" y="6"/>
                    </a:lnTo>
                    <a:lnTo>
                      <a:pt x="13" y="5"/>
                    </a:lnTo>
                    <a:lnTo>
                      <a:pt x="13" y="3"/>
                    </a:lnTo>
                    <a:lnTo>
                      <a:pt x="15" y="1"/>
                    </a:lnTo>
                    <a:lnTo>
                      <a:pt x="17" y="0"/>
                    </a:lnTo>
                    <a:lnTo>
                      <a:pt x="22" y="6"/>
                    </a:lnTo>
                    <a:lnTo>
                      <a:pt x="30" y="6"/>
                    </a:lnTo>
                    <a:lnTo>
                      <a:pt x="32" y="11"/>
                    </a:lnTo>
                    <a:lnTo>
                      <a:pt x="40" y="10"/>
                    </a:lnTo>
                    <a:lnTo>
                      <a:pt x="42" y="13"/>
                    </a:lnTo>
                    <a:lnTo>
                      <a:pt x="54" y="40"/>
                    </a:lnTo>
                    <a:lnTo>
                      <a:pt x="42" y="47"/>
                    </a:lnTo>
                    <a:lnTo>
                      <a:pt x="47" y="59"/>
                    </a:lnTo>
                    <a:lnTo>
                      <a:pt x="49" y="64"/>
                    </a:lnTo>
                    <a:lnTo>
                      <a:pt x="42" y="67"/>
                    </a:lnTo>
                    <a:lnTo>
                      <a:pt x="44" y="7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27" name="Freeform 3492"/>
              <p:cNvSpPr>
                <a:spLocks/>
              </p:cNvSpPr>
              <p:nvPr/>
            </p:nvSpPr>
            <p:spPr bwMode="auto">
              <a:xfrm>
                <a:off x="4980" y="1370"/>
                <a:ext cx="61" cy="49"/>
              </a:xfrm>
              <a:custGeom>
                <a:avLst/>
                <a:gdLst>
                  <a:gd name="T0" fmla="*/ 7 w 61"/>
                  <a:gd name="T1" fmla="*/ 0 h 49"/>
                  <a:gd name="T2" fmla="*/ 14 w 61"/>
                  <a:gd name="T3" fmla="*/ 9 h 49"/>
                  <a:gd name="T4" fmla="*/ 15 w 61"/>
                  <a:gd name="T5" fmla="*/ 7 h 49"/>
                  <a:gd name="T6" fmla="*/ 20 w 61"/>
                  <a:gd name="T7" fmla="*/ 4 h 49"/>
                  <a:gd name="T8" fmla="*/ 22 w 61"/>
                  <a:gd name="T9" fmla="*/ 4 h 49"/>
                  <a:gd name="T10" fmla="*/ 22 w 61"/>
                  <a:gd name="T11" fmla="*/ 4 h 49"/>
                  <a:gd name="T12" fmla="*/ 22 w 61"/>
                  <a:gd name="T13" fmla="*/ 4 h 49"/>
                  <a:gd name="T14" fmla="*/ 22 w 61"/>
                  <a:gd name="T15" fmla="*/ 4 h 49"/>
                  <a:gd name="T16" fmla="*/ 24 w 61"/>
                  <a:gd name="T17" fmla="*/ 2 h 49"/>
                  <a:gd name="T18" fmla="*/ 29 w 61"/>
                  <a:gd name="T19" fmla="*/ 10 h 49"/>
                  <a:gd name="T20" fmla="*/ 36 w 61"/>
                  <a:gd name="T21" fmla="*/ 7 h 49"/>
                  <a:gd name="T22" fmla="*/ 44 w 61"/>
                  <a:gd name="T23" fmla="*/ 12 h 49"/>
                  <a:gd name="T24" fmla="*/ 46 w 61"/>
                  <a:gd name="T25" fmla="*/ 12 h 49"/>
                  <a:gd name="T26" fmla="*/ 48 w 61"/>
                  <a:gd name="T27" fmla="*/ 17 h 49"/>
                  <a:gd name="T28" fmla="*/ 44 w 61"/>
                  <a:gd name="T29" fmla="*/ 24 h 49"/>
                  <a:gd name="T30" fmla="*/ 53 w 61"/>
                  <a:gd name="T31" fmla="*/ 31 h 49"/>
                  <a:gd name="T32" fmla="*/ 61 w 61"/>
                  <a:gd name="T33" fmla="*/ 34 h 49"/>
                  <a:gd name="T34" fmla="*/ 61 w 61"/>
                  <a:gd name="T35" fmla="*/ 36 h 49"/>
                  <a:gd name="T36" fmla="*/ 59 w 61"/>
                  <a:gd name="T37" fmla="*/ 39 h 49"/>
                  <a:gd name="T38" fmla="*/ 44 w 61"/>
                  <a:gd name="T39" fmla="*/ 44 h 49"/>
                  <a:gd name="T40" fmla="*/ 37 w 61"/>
                  <a:gd name="T41" fmla="*/ 44 h 49"/>
                  <a:gd name="T42" fmla="*/ 37 w 61"/>
                  <a:gd name="T43" fmla="*/ 44 h 49"/>
                  <a:gd name="T44" fmla="*/ 29 w 61"/>
                  <a:gd name="T45" fmla="*/ 48 h 49"/>
                  <a:gd name="T46" fmla="*/ 27 w 61"/>
                  <a:gd name="T47" fmla="*/ 48 h 49"/>
                  <a:gd name="T48" fmla="*/ 20 w 61"/>
                  <a:gd name="T49" fmla="*/ 49 h 49"/>
                  <a:gd name="T50" fmla="*/ 19 w 61"/>
                  <a:gd name="T51" fmla="*/ 49 h 49"/>
                  <a:gd name="T52" fmla="*/ 9 w 61"/>
                  <a:gd name="T53" fmla="*/ 31 h 49"/>
                  <a:gd name="T54" fmla="*/ 5 w 61"/>
                  <a:gd name="T55" fmla="*/ 29 h 49"/>
                  <a:gd name="T56" fmla="*/ 2 w 61"/>
                  <a:gd name="T57" fmla="*/ 10 h 49"/>
                  <a:gd name="T58" fmla="*/ 2 w 61"/>
                  <a:gd name="T59" fmla="*/ 7 h 49"/>
                  <a:gd name="T60" fmla="*/ 0 w 61"/>
                  <a:gd name="T61" fmla="*/ 5 h 49"/>
                  <a:gd name="T62" fmla="*/ 2 w 61"/>
                  <a:gd name="T63" fmla="*/ 4 h 49"/>
                  <a:gd name="T64" fmla="*/ 7 w 61"/>
                  <a:gd name="T6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49">
                    <a:moveTo>
                      <a:pt x="7" y="0"/>
                    </a:moveTo>
                    <a:lnTo>
                      <a:pt x="14" y="9"/>
                    </a:lnTo>
                    <a:lnTo>
                      <a:pt x="15" y="7"/>
                    </a:lnTo>
                    <a:lnTo>
                      <a:pt x="20" y="4"/>
                    </a:lnTo>
                    <a:lnTo>
                      <a:pt x="22" y="4"/>
                    </a:lnTo>
                    <a:lnTo>
                      <a:pt x="22" y="4"/>
                    </a:lnTo>
                    <a:lnTo>
                      <a:pt x="22" y="4"/>
                    </a:lnTo>
                    <a:lnTo>
                      <a:pt x="22" y="4"/>
                    </a:lnTo>
                    <a:lnTo>
                      <a:pt x="24" y="2"/>
                    </a:lnTo>
                    <a:lnTo>
                      <a:pt x="29" y="10"/>
                    </a:lnTo>
                    <a:lnTo>
                      <a:pt x="36" y="7"/>
                    </a:lnTo>
                    <a:lnTo>
                      <a:pt x="44" y="12"/>
                    </a:lnTo>
                    <a:lnTo>
                      <a:pt x="46" y="12"/>
                    </a:lnTo>
                    <a:lnTo>
                      <a:pt x="48" y="17"/>
                    </a:lnTo>
                    <a:lnTo>
                      <a:pt x="44" y="24"/>
                    </a:lnTo>
                    <a:lnTo>
                      <a:pt x="53" y="31"/>
                    </a:lnTo>
                    <a:lnTo>
                      <a:pt x="61" y="34"/>
                    </a:lnTo>
                    <a:lnTo>
                      <a:pt x="61" y="36"/>
                    </a:lnTo>
                    <a:lnTo>
                      <a:pt x="59" y="39"/>
                    </a:lnTo>
                    <a:lnTo>
                      <a:pt x="44" y="44"/>
                    </a:lnTo>
                    <a:lnTo>
                      <a:pt x="37" y="44"/>
                    </a:lnTo>
                    <a:lnTo>
                      <a:pt x="37" y="44"/>
                    </a:lnTo>
                    <a:lnTo>
                      <a:pt x="29" y="48"/>
                    </a:lnTo>
                    <a:lnTo>
                      <a:pt x="27" y="48"/>
                    </a:lnTo>
                    <a:lnTo>
                      <a:pt x="20" y="49"/>
                    </a:lnTo>
                    <a:lnTo>
                      <a:pt x="19" y="49"/>
                    </a:lnTo>
                    <a:lnTo>
                      <a:pt x="9" y="31"/>
                    </a:lnTo>
                    <a:lnTo>
                      <a:pt x="5" y="29"/>
                    </a:lnTo>
                    <a:lnTo>
                      <a:pt x="2" y="10"/>
                    </a:lnTo>
                    <a:lnTo>
                      <a:pt x="2" y="7"/>
                    </a:lnTo>
                    <a:lnTo>
                      <a:pt x="0" y="5"/>
                    </a:lnTo>
                    <a:lnTo>
                      <a:pt x="2" y="4"/>
                    </a:lnTo>
                    <a:lnTo>
                      <a:pt x="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8" name="Freeform 3493"/>
              <p:cNvSpPr>
                <a:spLocks/>
              </p:cNvSpPr>
              <p:nvPr/>
            </p:nvSpPr>
            <p:spPr bwMode="auto">
              <a:xfrm>
                <a:off x="4980" y="1370"/>
                <a:ext cx="61" cy="49"/>
              </a:xfrm>
              <a:custGeom>
                <a:avLst/>
                <a:gdLst>
                  <a:gd name="T0" fmla="*/ 7 w 61"/>
                  <a:gd name="T1" fmla="*/ 0 h 49"/>
                  <a:gd name="T2" fmla="*/ 14 w 61"/>
                  <a:gd name="T3" fmla="*/ 9 h 49"/>
                  <a:gd name="T4" fmla="*/ 15 w 61"/>
                  <a:gd name="T5" fmla="*/ 7 h 49"/>
                  <a:gd name="T6" fmla="*/ 20 w 61"/>
                  <a:gd name="T7" fmla="*/ 4 h 49"/>
                  <a:gd name="T8" fmla="*/ 22 w 61"/>
                  <a:gd name="T9" fmla="*/ 4 h 49"/>
                  <a:gd name="T10" fmla="*/ 22 w 61"/>
                  <a:gd name="T11" fmla="*/ 4 h 49"/>
                  <a:gd name="T12" fmla="*/ 22 w 61"/>
                  <a:gd name="T13" fmla="*/ 4 h 49"/>
                  <a:gd name="T14" fmla="*/ 22 w 61"/>
                  <a:gd name="T15" fmla="*/ 4 h 49"/>
                  <a:gd name="T16" fmla="*/ 24 w 61"/>
                  <a:gd name="T17" fmla="*/ 2 h 49"/>
                  <a:gd name="T18" fmla="*/ 29 w 61"/>
                  <a:gd name="T19" fmla="*/ 10 h 49"/>
                  <a:gd name="T20" fmla="*/ 36 w 61"/>
                  <a:gd name="T21" fmla="*/ 7 h 49"/>
                  <a:gd name="T22" fmla="*/ 44 w 61"/>
                  <a:gd name="T23" fmla="*/ 12 h 49"/>
                  <a:gd name="T24" fmla="*/ 46 w 61"/>
                  <a:gd name="T25" fmla="*/ 12 h 49"/>
                  <a:gd name="T26" fmla="*/ 48 w 61"/>
                  <a:gd name="T27" fmla="*/ 17 h 49"/>
                  <a:gd name="T28" fmla="*/ 44 w 61"/>
                  <a:gd name="T29" fmla="*/ 24 h 49"/>
                  <a:gd name="T30" fmla="*/ 53 w 61"/>
                  <a:gd name="T31" fmla="*/ 31 h 49"/>
                  <a:gd name="T32" fmla="*/ 61 w 61"/>
                  <a:gd name="T33" fmla="*/ 34 h 49"/>
                  <a:gd name="T34" fmla="*/ 61 w 61"/>
                  <a:gd name="T35" fmla="*/ 36 h 49"/>
                  <a:gd name="T36" fmla="*/ 59 w 61"/>
                  <a:gd name="T37" fmla="*/ 39 h 49"/>
                  <a:gd name="T38" fmla="*/ 44 w 61"/>
                  <a:gd name="T39" fmla="*/ 44 h 49"/>
                  <a:gd name="T40" fmla="*/ 37 w 61"/>
                  <a:gd name="T41" fmla="*/ 44 h 49"/>
                  <a:gd name="T42" fmla="*/ 37 w 61"/>
                  <a:gd name="T43" fmla="*/ 44 h 49"/>
                  <a:gd name="T44" fmla="*/ 29 w 61"/>
                  <a:gd name="T45" fmla="*/ 48 h 49"/>
                  <a:gd name="T46" fmla="*/ 27 w 61"/>
                  <a:gd name="T47" fmla="*/ 48 h 49"/>
                  <a:gd name="T48" fmla="*/ 20 w 61"/>
                  <a:gd name="T49" fmla="*/ 49 h 49"/>
                  <a:gd name="T50" fmla="*/ 19 w 61"/>
                  <a:gd name="T51" fmla="*/ 49 h 49"/>
                  <a:gd name="T52" fmla="*/ 9 w 61"/>
                  <a:gd name="T53" fmla="*/ 31 h 49"/>
                  <a:gd name="T54" fmla="*/ 5 w 61"/>
                  <a:gd name="T55" fmla="*/ 29 h 49"/>
                  <a:gd name="T56" fmla="*/ 2 w 61"/>
                  <a:gd name="T57" fmla="*/ 10 h 49"/>
                  <a:gd name="T58" fmla="*/ 2 w 61"/>
                  <a:gd name="T59" fmla="*/ 7 h 49"/>
                  <a:gd name="T60" fmla="*/ 0 w 61"/>
                  <a:gd name="T61" fmla="*/ 5 h 49"/>
                  <a:gd name="T62" fmla="*/ 2 w 61"/>
                  <a:gd name="T63" fmla="*/ 4 h 49"/>
                  <a:gd name="T64" fmla="*/ 7 w 61"/>
                  <a:gd name="T6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49">
                    <a:moveTo>
                      <a:pt x="7" y="0"/>
                    </a:moveTo>
                    <a:lnTo>
                      <a:pt x="14" y="9"/>
                    </a:lnTo>
                    <a:lnTo>
                      <a:pt x="15" y="7"/>
                    </a:lnTo>
                    <a:lnTo>
                      <a:pt x="20" y="4"/>
                    </a:lnTo>
                    <a:lnTo>
                      <a:pt x="22" y="4"/>
                    </a:lnTo>
                    <a:lnTo>
                      <a:pt x="22" y="4"/>
                    </a:lnTo>
                    <a:lnTo>
                      <a:pt x="22" y="4"/>
                    </a:lnTo>
                    <a:lnTo>
                      <a:pt x="22" y="4"/>
                    </a:lnTo>
                    <a:lnTo>
                      <a:pt x="24" y="2"/>
                    </a:lnTo>
                    <a:lnTo>
                      <a:pt x="29" y="10"/>
                    </a:lnTo>
                    <a:lnTo>
                      <a:pt x="36" y="7"/>
                    </a:lnTo>
                    <a:lnTo>
                      <a:pt x="44" y="12"/>
                    </a:lnTo>
                    <a:lnTo>
                      <a:pt x="46" y="12"/>
                    </a:lnTo>
                    <a:lnTo>
                      <a:pt x="48" y="17"/>
                    </a:lnTo>
                    <a:lnTo>
                      <a:pt x="44" y="24"/>
                    </a:lnTo>
                    <a:lnTo>
                      <a:pt x="53" y="31"/>
                    </a:lnTo>
                    <a:lnTo>
                      <a:pt x="61" y="34"/>
                    </a:lnTo>
                    <a:lnTo>
                      <a:pt x="61" y="36"/>
                    </a:lnTo>
                    <a:lnTo>
                      <a:pt x="59" y="39"/>
                    </a:lnTo>
                    <a:lnTo>
                      <a:pt x="44" y="44"/>
                    </a:lnTo>
                    <a:lnTo>
                      <a:pt x="37" y="44"/>
                    </a:lnTo>
                    <a:lnTo>
                      <a:pt x="37" y="44"/>
                    </a:lnTo>
                    <a:lnTo>
                      <a:pt x="29" y="48"/>
                    </a:lnTo>
                    <a:lnTo>
                      <a:pt x="27" y="48"/>
                    </a:lnTo>
                    <a:lnTo>
                      <a:pt x="20" y="49"/>
                    </a:lnTo>
                    <a:lnTo>
                      <a:pt x="19" y="49"/>
                    </a:lnTo>
                    <a:lnTo>
                      <a:pt x="9" y="31"/>
                    </a:lnTo>
                    <a:lnTo>
                      <a:pt x="5" y="29"/>
                    </a:lnTo>
                    <a:lnTo>
                      <a:pt x="2" y="10"/>
                    </a:lnTo>
                    <a:lnTo>
                      <a:pt x="2" y="7"/>
                    </a:lnTo>
                    <a:lnTo>
                      <a:pt x="0" y="5"/>
                    </a:lnTo>
                    <a:lnTo>
                      <a:pt x="2" y="4"/>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29" name="Freeform 3494"/>
              <p:cNvSpPr>
                <a:spLocks/>
              </p:cNvSpPr>
              <p:nvPr/>
            </p:nvSpPr>
            <p:spPr bwMode="auto">
              <a:xfrm>
                <a:off x="4973" y="1331"/>
                <a:ext cx="55" cy="51"/>
              </a:xfrm>
              <a:custGeom>
                <a:avLst/>
                <a:gdLst>
                  <a:gd name="T0" fmla="*/ 7 w 55"/>
                  <a:gd name="T1" fmla="*/ 0 h 51"/>
                  <a:gd name="T2" fmla="*/ 12 w 55"/>
                  <a:gd name="T3" fmla="*/ 5 h 51"/>
                  <a:gd name="T4" fmla="*/ 17 w 55"/>
                  <a:gd name="T5" fmla="*/ 2 h 51"/>
                  <a:gd name="T6" fmla="*/ 17 w 55"/>
                  <a:gd name="T7" fmla="*/ 2 h 51"/>
                  <a:gd name="T8" fmla="*/ 17 w 55"/>
                  <a:gd name="T9" fmla="*/ 4 h 51"/>
                  <a:gd name="T10" fmla="*/ 17 w 55"/>
                  <a:gd name="T11" fmla="*/ 4 h 51"/>
                  <a:gd name="T12" fmla="*/ 19 w 55"/>
                  <a:gd name="T13" fmla="*/ 4 h 51"/>
                  <a:gd name="T14" fmla="*/ 19 w 55"/>
                  <a:gd name="T15" fmla="*/ 4 h 51"/>
                  <a:gd name="T16" fmla="*/ 19 w 55"/>
                  <a:gd name="T17" fmla="*/ 4 h 51"/>
                  <a:gd name="T18" fmla="*/ 21 w 55"/>
                  <a:gd name="T19" fmla="*/ 5 h 51"/>
                  <a:gd name="T20" fmla="*/ 21 w 55"/>
                  <a:gd name="T21" fmla="*/ 5 h 51"/>
                  <a:gd name="T22" fmla="*/ 21 w 55"/>
                  <a:gd name="T23" fmla="*/ 5 h 51"/>
                  <a:gd name="T24" fmla="*/ 21 w 55"/>
                  <a:gd name="T25" fmla="*/ 7 h 51"/>
                  <a:gd name="T26" fmla="*/ 21 w 55"/>
                  <a:gd name="T27" fmla="*/ 7 h 51"/>
                  <a:gd name="T28" fmla="*/ 21 w 55"/>
                  <a:gd name="T29" fmla="*/ 7 h 51"/>
                  <a:gd name="T30" fmla="*/ 21 w 55"/>
                  <a:gd name="T31" fmla="*/ 7 h 51"/>
                  <a:gd name="T32" fmla="*/ 22 w 55"/>
                  <a:gd name="T33" fmla="*/ 7 h 51"/>
                  <a:gd name="T34" fmla="*/ 22 w 55"/>
                  <a:gd name="T35" fmla="*/ 7 h 51"/>
                  <a:gd name="T36" fmla="*/ 22 w 55"/>
                  <a:gd name="T37" fmla="*/ 7 h 51"/>
                  <a:gd name="T38" fmla="*/ 22 w 55"/>
                  <a:gd name="T39" fmla="*/ 7 h 51"/>
                  <a:gd name="T40" fmla="*/ 24 w 55"/>
                  <a:gd name="T41" fmla="*/ 7 h 51"/>
                  <a:gd name="T42" fmla="*/ 24 w 55"/>
                  <a:gd name="T43" fmla="*/ 9 h 51"/>
                  <a:gd name="T44" fmla="*/ 24 w 55"/>
                  <a:gd name="T45" fmla="*/ 7 h 51"/>
                  <a:gd name="T46" fmla="*/ 26 w 55"/>
                  <a:gd name="T47" fmla="*/ 9 h 51"/>
                  <a:gd name="T48" fmla="*/ 26 w 55"/>
                  <a:gd name="T49" fmla="*/ 9 h 51"/>
                  <a:gd name="T50" fmla="*/ 26 w 55"/>
                  <a:gd name="T51" fmla="*/ 9 h 51"/>
                  <a:gd name="T52" fmla="*/ 31 w 55"/>
                  <a:gd name="T53" fmla="*/ 10 h 51"/>
                  <a:gd name="T54" fmla="*/ 31 w 55"/>
                  <a:gd name="T55" fmla="*/ 10 h 51"/>
                  <a:gd name="T56" fmla="*/ 38 w 55"/>
                  <a:gd name="T57" fmla="*/ 12 h 51"/>
                  <a:gd name="T58" fmla="*/ 46 w 55"/>
                  <a:gd name="T59" fmla="*/ 17 h 51"/>
                  <a:gd name="T60" fmla="*/ 55 w 55"/>
                  <a:gd name="T61" fmla="*/ 21 h 51"/>
                  <a:gd name="T62" fmla="*/ 55 w 55"/>
                  <a:gd name="T63" fmla="*/ 22 h 51"/>
                  <a:gd name="T64" fmla="*/ 51 w 55"/>
                  <a:gd name="T65" fmla="*/ 41 h 51"/>
                  <a:gd name="T66" fmla="*/ 51 w 55"/>
                  <a:gd name="T67" fmla="*/ 51 h 51"/>
                  <a:gd name="T68" fmla="*/ 43 w 55"/>
                  <a:gd name="T69" fmla="*/ 46 h 51"/>
                  <a:gd name="T70" fmla="*/ 36 w 55"/>
                  <a:gd name="T71" fmla="*/ 49 h 51"/>
                  <a:gd name="T72" fmla="*/ 31 w 55"/>
                  <a:gd name="T73" fmla="*/ 41 h 51"/>
                  <a:gd name="T74" fmla="*/ 29 w 55"/>
                  <a:gd name="T75" fmla="*/ 43 h 51"/>
                  <a:gd name="T76" fmla="*/ 29 w 55"/>
                  <a:gd name="T77" fmla="*/ 43 h 51"/>
                  <a:gd name="T78" fmla="*/ 29 w 55"/>
                  <a:gd name="T79" fmla="*/ 43 h 51"/>
                  <a:gd name="T80" fmla="*/ 29 w 55"/>
                  <a:gd name="T81" fmla="*/ 43 h 51"/>
                  <a:gd name="T82" fmla="*/ 27 w 55"/>
                  <a:gd name="T83" fmla="*/ 43 h 51"/>
                  <a:gd name="T84" fmla="*/ 22 w 55"/>
                  <a:gd name="T85" fmla="*/ 46 h 51"/>
                  <a:gd name="T86" fmla="*/ 21 w 55"/>
                  <a:gd name="T87" fmla="*/ 48 h 51"/>
                  <a:gd name="T88" fmla="*/ 14 w 55"/>
                  <a:gd name="T89" fmla="*/ 39 h 51"/>
                  <a:gd name="T90" fmla="*/ 9 w 55"/>
                  <a:gd name="T91" fmla="*/ 43 h 51"/>
                  <a:gd name="T92" fmla="*/ 0 w 55"/>
                  <a:gd name="T93" fmla="*/ 31 h 51"/>
                  <a:gd name="T94" fmla="*/ 0 w 55"/>
                  <a:gd name="T95" fmla="*/ 19 h 51"/>
                  <a:gd name="T96" fmla="*/ 5 w 55"/>
                  <a:gd name="T97" fmla="*/ 9 h 51"/>
                  <a:gd name="T98" fmla="*/ 5 w 55"/>
                  <a:gd name="T99" fmla="*/ 4 h 51"/>
                  <a:gd name="T100" fmla="*/ 7 w 55"/>
                  <a:gd name="T10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 h="51">
                    <a:moveTo>
                      <a:pt x="7" y="0"/>
                    </a:moveTo>
                    <a:lnTo>
                      <a:pt x="12" y="5"/>
                    </a:lnTo>
                    <a:lnTo>
                      <a:pt x="17" y="2"/>
                    </a:lnTo>
                    <a:lnTo>
                      <a:pt x="17" y="2"/>
                    </a:lnTo>
                    <a:lnTo>
                      <a:pt x="17" y="4"/>
                    </a:lnTo>
                    <a:lnTo>
                      <a:pt x="17" y="4"/>
                    </a:lnTo>
                    <a:lnTo>
                      <a:pt x="19" y="4"/>
                    </a:lnTo>
                    <a:lnTo>
                      <a:pt x="19" y="4"/>
                    </a:lnTo>
                    <a:lnTo>
                      <a:pt x="19" y="4"/>
                    </a:lnTo>
                    <a:lnTo>
                      <a:pt x="21" y="5"/>
                    </a:lnTo>
                    <a:lnTo>
                      <a:pt x="21" y="5"/>
                    </a:lnTo>
                    <a:lnTo>
                      <a:pt x="21" y="5"/>
                    </a:lnTo>
                    <a:lnTo>
                      <a:pt x="21" y="7"/>
                    </a:lnTo>
                    <a:lnTo>
                      <a:pt x="21" y="7"/>
                    </a:lnTo>
                    <a:lnTo>
                      <a:pt x="21" y="7"/>
                    </a:lnTo>
                    <a:lnTo>
                      <a:pt x="21" y="7"/>
                    </a:lnTo>
                    <a:lnTo>
                      <a:pt x="22" y="7"/>
                    </a:lnTo>
                    <a:lnTo>
                      <a:pt x="22" y="7"/>
                    </a:lnTo>
                    <a:lnTo>
                      <a:pt x="22" y="7"/>
                    </a:lnTo>
                    <a:lnTo>
                      <a:pt x="22" y="7"/>
                    </a:lnTo>
                    <a:lnTo>
                      <a:pt x="24" y="7"/>
                    </a:lnTo>
                    <a:lnTo>
                      <a:pt x="24" y="9"/>
                    </a:lnTo>
                    <a:lnTo>
                      <a:pt x="24" y="7"/>
                    </a:lnTo>
                    <a:lnTo>
                      <a:pt x="26" y="9"/>
                    </a:lnTo>
                    <a:lnTo>
                      <a:pt x="26" y="9"/>
                    </a:lnTo>
                    <a:lnTo>
                      <a:pt x="26" y="9"/>
                    </a:lnTo>
                    <a:lnTo>
                      <a:pt x="31" y="10"/>
                    </a:lnTo>
                    <a:lnTo>
                      <a:pt x="31" y="10"/>
                    </a:lnTo>
                    <a:lnTo>
                      <a:pt x="38" y="12"/>
                    </a:lnTo>
                    <a:lnTo>
                      <a:pt x="46" y="17"/>
                    </a:lnTo>
                    <a:lnTo>
                      <a:pt x="55" y="21"/>
                    </a:lnTo>
                    <a:lnTo>
                      <a:pt x="55" y="22"/>
                    </a:lnTo>
                    <a:lnTo>
                      <a:pt x="51" y="41"/>
                    </a:lnTo>
                    <a:lnTo>
                      <a:pt x="51" y="51"/>
                    </a:lnTo>
                    <a:lnTo>
                      <a:pt x="43" y="46"/>
                    </a:lnTo>
                    <a:lnTo>
                      <a:pt x="36" y="49"/>
                    </a:lnTo>
                    <a:lnTo>
                      <a:pt x="31" y="41"/>
                    </a:lnTo>
                    <a:lnTo>
                      <a:pt x="29" y="43"/>
                    </a:lnTo>
                    <a:lnTo>
                      <a:pt x="29" y="43"/>
                    </a:lnTo>
                    <a:lnTo>
                      <a:pt x="29" y="43"/>
                    </a:lnTo>
                    <a:lnTo>
                      <a:pt x="29" y="43"/>
                    </a:lnTo>
                    <a:lnTo>
                      <a:pt x="27" y="43"/>
                    </a:lnTo>
                    <a:lnTo>
                      <a:pt x="22" y="46"/>
                    </a:lnTo>
                    <a:lnTo>
                      <a:pt x="21" y="48"/>
                    </a:lnTo>
                    <a:lnTo>
                      <a:pt x="14" y="39"/>
                    </a:lnTo>
                    <a:lnTo>
                      <a:pt x="9" y="43"/>
                    </a:lnTo>
                    <a:lnTo>
                      <a:pt x="0" y="31"/>
                    </a:lnTo>
                    <a:lnTo>
                      <a:pt x="0" y="19"/>
                    </a:lnTo>
                    <a:lnTo>
                      <a:pt x="5" y="9"/>
                    </a:lnTo>
                    <a:lnTo>
                      <a:pt x="5" y="4"/>
                    </a:lnTo>
                    <a:lnTo>
                      <a:pt x="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0" name="Freeform 3495"/>
              <p:cNvSpPr>
                <a:spLocks/>
              </p:cNvSpPr>
              <p:nvPr/>
            </p:nvSpPr>
            <p:spPr bwMode="auto">
              <a:xfrm>
                <a:off x="4973" y="1331"/>
                <a:ext cx="55" cy="51"/>
              </a:xfrm>
              <a:custGeom>
                <a:avLst/>
                <a:gdLst>
                  <a:gd name="T0" fmla="*/ 7 w 55"/>
                  <a:gd name="T1" fmla="*/ 0 h 51"/>
                  <a:gd name="T2" fmla="*/ 12 w 55"/>
                  <a:gd name="T3" fmla="*/ 5 h 51"/>
                  <a:gd name="T4" fmla="*/ 17 w 55"/>
                  <a:gd name="T5" fmla="*/ 2 h 51"/>
                  <a:gd name="T6" fmla="*/ 17 w 55"/>
                  <a:gd name="T7" fmla="*/ 2 h 51"/>
                  <a:gd name="T8" fmla="*/ 17 w 55"/>
                  <a:gd name="T9" fmla="*/ 4 h 51"/>
                  <a:gd name="T10" fmla="*/ 17 w 55"/>
                  <a:gd name="T11" fmla="*/ 4 h 51"/>
                  <a:gd name="T12" fmla="*/ 19 w 55"/>
                  <a:gd name="T13" fmla="*/ 4 h 51"/>
                  <a:gd name="T14" fmla="*/ 19 w 55"/>
                  <a:gd name="T15" fmla="*/ 4 h 51"/>
                  <a:gd name="T16" fmla="*/ 19 w 55"/>
                  <a:gd name="T17" fmla="*/ 4 h 51"/>
                  <a:gd name="T18" fmla="*/ 21 w 55"/>
                  <a:gd name="T19" fmla="*/ 5 h 51"/>
                  <a:gd name="T20" fmla="*/ 21 w 55"/>
                  <a:gd name="T21" fmla="*/ 5 h 51"/>
                  <a:gd name="T22" fmla="*/ 21 w 55"/>
                  <a:gd name="T23" fmla="*/ 5 h 51"/>
                  <a:gd name="T24" fmla="*/ 21 w 55"/>
                  <a:gd name="T25" fmla="*/ 7 h 51"/>
                  <a:gd name="T26" fmla="*/ 21 w 55"/>
                  <a:gd name="T27" fmla="*/ 7 h 51"/>
                  <a:gd name="T28" fmla="*/ 21 w 55"/>
                  <a:gd name="T29" fmla="*/ 7 h 51"/>
                  <a:gd name="T30" fmla="*/ 21 w 55"/>
                  <a:gd name="T31" fmla="*/ 7 h 51"/>
                  <a:gd name="T32" fmla="*/ 22 w 55"/>
                  <a:gd name="T33" fmla="*/ 7 h 51"/>
                  <a:gd name="T34" fmla="*/ 22 w 55"/>
                  <a:gd name="T35" fmla="*/ 7 h 51"/>
                  <a:gd name="T36" fmla="*/ 22 w 55"/>
                  <a:gd name="T37" fmla="*/ 7 h 51"/>
                  <a:gd name="T38" fmla="*/ 22 w 55"/>
                  <a:gd name="T39" fmla="*/ 7 h 51"/>
                  <a:gd name="T40" fmla="*/ 24 w 55"/>
                  <a:gd name="T41" fmla="*/ 7 h 51"/>
                  <a:gd name="T42" fmla="*/ 24 w 55"/>
                  <a:gd name="T43" fmla="*/ 9 h 51"/>
                  <a:gd name="T44" fmla="*/ 24 w 55"/>
                  <a:gd name="T45" fmla="*/ 7 h 51"/>
                  <a:gd name="T46" fmla="*/ 26 w 55"/>
                  <a:gd name="T47" fmla="*/ 9 h 51"/>
                  <a:gd name="T48" fmla="*/ 26 w 55"/>
                  <a:gd name="T49" fmla="*/ 9 h 51"/>
                  <a:gd name="T50" fmla="*/ 26 w 55"/>
                  <a:gd name="T51" fmla="*/ 9 h 51"/>
                  <a:gd name="T52" fmla="*/ 31 w 55"/>
                  <a:gd name="T53" fmla="*/ 10 h 51"/>
                  <a:gd name="T54" fmla="*/ 31 w 55"/>
                  <a:gd name="T55" fmla="*/ 10 h 51"/>
                  <a:gd name="T56" fmla="*/ 38 w 55"/>
                  <a:gd name="T57" fmla="*/ 12 h 51"/>
                  <a:gd name="T58" fmla="*/ 46 w 55"/>
                  <a:gd name="T59" fmla="*/ 17 h 51"/>
                  <a:gd name="T60" fmla="*/ 55 w 55"/>
                  <a:gd name="T61" fmla="*/ 21 h 51"/>
                  <a:gd name="T62" fmla="*/ 55 w 55"/>
                  <a:gd name="T63" fmla="*/ 22 h 51"/>
                  <a:gd name="T64" fmla="*/ 51 w 55"/>
                  <a:gd name="T65" fmla="*/ 41 h 51"/>
                  <a:gd name="T66" fmla="*/ 51 w 55"/>
                  <a:gd name="T67" fmla="*/ 51 h 51"/>
                  <a:gd name="T68" fmla="*/ 43 w 55"/>
                  <a:gd name="T69" fmla="*/ 46 h 51"/>
                  <a:gd name="T70" fmla="*/ 36 w 55"/>
                  <a:gd name="T71" fmla="*/ 49 h 51"/>
                  <a:gd name="T72" fmla="*/ 31 w 55"/>
                  <a:gd name="T73" fmla="*/ 41 h 51"/>
                  <a:gd name="T74" fmla="*/ 29 w 55"/>
                  <a:gd name="T75" fmla="*/ 43 h 51"/>
                  <a:gd name="T76" fmla="*/ 29 w 55"/>
                  <a:gd name="T77" fmla="*/ 43 h 51"/>
                  <a:gd name="T78" fmla="*/ 29 w 55"/>
                  <a:gd name="T79" fmla="*/ 43 h 51"/>
                  <a:gd name="T80" fmla="*/ 29 w 55"/>
                  <a:gd name="T81" fmla="*/ 43 h 51"/>
                  <a:gd name="T82" fmla="*/ 27 w 55"/>
                  <a:gd name="T83" fmla="*/ 43 h 51"/>
                  <a:gd name="T84" fmla="*/ 22 w 55"/>
                  <a:gd name="T85" fmla="*/ 46 h 51"/>
                  <a:gd name="T86" fmla="*/ 21 w 55"/>
                  <a:gd name="T87" fmla="*/ 48 h 51"/>
                  <a:gd name="T88" fmla="*/ 14 w 55"/>
                  <a:gd name="T89" fmla="*/ 39 h 51"/>
                  <a:gd name="T90" fmla="*/ 9 w 55"/>
                  <a:gd name="T91" fmla="*/ 43 h 51"/>
                  <a:gd name="T92" fmla="*/ 0 w 55"/>
                  <a:gd name="T93" fmla="*/ 31 h 51"/>
                  <a:gd name="T94" fmla="*/ 0 w 55"/>
                  <a:gd name="T95" fmla="*/ 19 h 51"/>
                  <a:gd name="T96" fmla="*/ 5 w 55"/>
                  <a:gd name="T97" fmla="*/ 9 h 51"/>
                  <a:gd name="T98" fmla="*/ 5 w 55"/>
                  <a:gd name="T99" fmla="*/ 4 h 51"/>
                  <a:gd name="T100" fmla="*/ 7 w 55"/>
                  <a:gd name="T10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 h="51">
                    <a:moveTo>
                      <a:pt x="7" y="0"/>
                    </a:moveTo>
                    <a:lnTo>
                      <a:pt x="12" y="5"/>
                    </a:lnTo>
                    <a:lnTo>
                      <a:pt x="17" y="2"/>
                    </a:lnTo>
                    <a:lnTo>
                      <a:pt x="17" y="2"/>
                    </a:lnTo>
                    <a:lnTo>
                      <a:pt x="17" y="4"/>
                    </a:lnTo>
                    <a:lnTo>
                      <a:pt x="17" y="4"/>
                    </a:lnTo>
                    <a:lnTo>
                      <a:pt x="19" y="4"/>
                    </a:lnTo>
                    <a:lnTo>
                      <a:pt x="19" y="4"/>
                    </a:lnTo>
                    <a:lnTo>
                      <a:pt x="19" y="4"/>
                    </a:lnTo>
                    <a:lnTo>
                      <a:pt x="21" y="5"/>
                    </a:lnTo>
                    <a:lnTo>
                      <a:pt x="21" y="5"/>
                    </a:lnTo>
                    <a:lnTo>
                      <a:pt x="21" y="5"/>
                    </a:lnTo>
                    <a:lnTo>
                      <a:pt x="21" y="7"/>
                    </a:lnTo>
                    <a:lnTo>
                      <a:pt x="21" y="7"/>
                    </a:lnTo>
                    <a:lnTo>
                      <a:pt x="21" y="7"/>
                    </a:lnTo>
                    <a:lnTo>
                      <a:pt x="21" y="7"/>
                    </a:lnTo>
                    <a:lnTo>
                      <a:pt x="22" y="7"/>
                    </a:lnTo>
                    <a:lnTo>
                      <a:pt x="22" y="7"/>
                    </a:lnTo>
                    <a:lnTo>
                      <a:pt x="22" y="7"/>
                    </a:lnTo>
                    <a:lnTo>
                      <a:pt x="22" y="7"/>
                    </a:lnTo>
                    <a:lnTo>
                      <a:pt x="24" y="7"/>
                    </a:lnTo>
                    <a:lnTo>
                      <a:pt x="24" y="9"/>
                    </a:lnTo>
                    <a:lnTo>
                      <a:pt x="24" y="7"/>
                    </a:lnTo>
                    <a:lnTo>
                      <a:pt x="26" y="9"/>
                    </a:lnTo>
                    <a:lnTo>
                      <a:pt x="26" y="9"/>
                    </a:lnTo>
                    <a:lnTo>
                      <a:pt x="26" y="9"/>
                    </a:lnTo>
                    <a:lnTo>
                      <a:pt x="31" y="10"/>
                    </a:lnTo>
                    <a:lnTo>
                      <a:pt x="31" y="10"/>
                    </a:lnTo>
                    <a:lnTo>
                      <a:pt x="38" y="12"/>
                    </a:lnTo>
                    <a:lnTo>
                      <a:pt x="46" y="17"/>
                    </a:lnTo>
                    <a:lnTo>
                      <a:pt x="55" y="21"/>
                    </a:lnTo>
                    <a:lnTo>
                      <a:pt x="55" y="22"/>
                    </a:lnTo>
                    <a:lnTo>
                      <a:pt x="51" y="41"/>
                    </a:lnTo>
                    <a:lnTo>
                      <a:pt x="51" y="51"/>
                    </a:lnTo>
                    <a:lnTo>
                      <a:pt x="43" y="46"/>
                    </a:lnTo>
                    <a:lnTo>
                      <a:pt x="36" y="49"/>
                    </a:lnTo>
                    <a:lnTo>
                      <a:pt x="31" y="41"/>
                    </a:lnTo>
                    <a:lnTo>
                      <a:pt x="29" y="43"/>
                    </a:lnTo>
                    <a:lnTo>
                      <a:pt x="29" y="43"/>
                    </a:lnTo>
                    <a:lnTo>
                      <a:pt x="29" y="43"/>
                    </a:lnTo>
                    <a:lnTo>
                      <a:pt x="29" y="43"/>
                    </a:lnTo>
                    <a:lnTo>
                      <a:pt x="27" y="43"/>
                    </a:lnTo>
                    <a:lnTo>
                      <a:pt x="22" y="46"/>
                    </a:lnTo>
                    <a:lnTo>
                      <a:pt x="21" y="48"/>
                    </a:lnTo>
                    <a:lnTo>
                      <a:pt x="14" y="39"/>
                    </a:lnTo>
                    <a:lnTo>
                      <a:pt x="9" y="43"/>
                    </a:lnTo>
                    <a:lnTo>
                      <a:pt x="0" y="31"/>
                    </a:lnTo>
                    <a:lnTo>
                      <a:pt x="0" y="19"/>
                    </a:lnTo>
                    <a:lnTo>
                      <a:pt x="5" y="9"/>
                    </a:lnTo>
                    <a:lnTo>
                      <a:pt x="5" y="4"/>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31" name="Freeform 3496"/>
              <p:cNvSpPr>
                <a:spLocks/>
              </p:cNvSpPr>
              <p:nvPr/>
            </p:nvSpPr>
            <p:spPr bwMode="auto">
              <a:xfrm>
                <a:off x="5024" y="1353"/>
                <a:ext cx="43" cy="51"/>
              </a:xfrm>
              <a:custGeom>
                <a:avLst/>
                <a:gdLst>
                  <a:gd name="T0" fmla="*/ 19 w 43"/>
                  <a:gd name="T1" fmla="*/ 15 h 51"/>
                  <a:gd name="T2" fmla="*/ 32 w 43"/>
                  <a:gd name="T3" fmla="*/ 12 h 51"/>
                  <a:gd name="T4" fmla="*/ 32 w 43"/>
                  <a:gd name="T5" fmla="*/ 10 h 51"/>
                  <a:gd name="T6" fmla="*/ 31 w 43"/>
                  <a:gd name="T7" fmla="*/ 9 h 51"/>
                  <a:gd name="T8" fmla="*/ 34 w 43"/>
                  <a:gd name="T9" fmla="*/ 7 h 51"/>
                  <a:gd name="T10" fmla="*/ 37 w 43"/>
                  <a:gd name="T11" fmla="*/ 9 h 51"/>
                  <a:gd name="T12" fmla="*/ 39 w 43"/>
                  <a:gd name="T13" fmla="*/ 10 h 51"/>
                  <a:gd name="T14" fmla="*/ 43 w 43"/>
                  <a:gd name="T15" fmla="*/ 12 h 51"/>
                  <a:gd name="T16" fmla="*/ 43 w 43"/>
                  <a:gd name="T17" fmla="*/ 15 h 51"/>
                  <a:gd name="T18" fmla="*/ 43 w 43"/>
                  <a:gd name="T19" fmla="*/ 19 h 51"/>
                  <a:gd name="T20" fmla="*/ 43 w 43"/>
                  <a:gd name="T21" fmla="*/ 19 h 51"/>
                  <a:gd name="T22" fmla="*/ 41 w 43"/>
                  <a:gd name="T23" fmla="*/ 19 h 51"/>
                  <a:gd name="T24" fmla="*/ 41 w 43"/>
                  <a:gd name="T25" fmla="*/ 26 h 51"/>
                  <a:gd name="T26" fmla="*/ 41 w 43"/>
                  <a:gd name="T27" fmla="*/ 27 h 51"/>
                  <a:gd name="T28" fmla="*/ 41 w 43"/>
                  <a:gd name="T29" fmla="*/ 31 h 51"/>
                  <a:gd name="T30" fmla="*/ 41 w 43"/>
                  <a:gd name="T31" fmla="*/ 31 h 51"/>
                  <a:gd name="T32" fmla="*/ 41 w 43"/>
                  <a:gd name="T33" fmla="*/ 32 h 51"/>
                  <a:gd name="T34" fmla="*/ 39 w 43"/>
                  <a:gd name="T35" fmla="*/ 34 h 51"/>
                  <a:gd name="T36" fmla="*/ 36 w 43"/>
                  <a:gd name="T37" fmla="*/ 32 h 51"/>
                  <a:gd name="T38" fmla="*/ 36 w 43"/>
                  <a:gd name="T39" fmla="*/ 32 h 51"/>
                  <a:gd name="T40" fmla="*/ 34 w 43"/>
                  <a:gd name="T41" fmla="*/ 32 h 51"/>
                  <a:gd name="T42" fmla="*/ 34 w 43"/>
                  <a:gd name="T43" fmla="*/ 32 h 51"/>
                  <a:gd name="T44" fmla="*/ 34 w 43"/>
                  <a:gd name="T45" fmla="*/ 32 h 51"/>
                  <a:gd name="T46" fmla="*/ 32 w 43"/>
                  <a:gd name="T47" fmla="*/ 32 h 51"/>
                  <a:gd name="T48" fmla="*/ 29 w 43"/>
                  <a:gd name="T49" fmla="*/ 36 h 51"/>
                  <a:gd name="T50" fmla="*/ 27 w 43"/>
                  <a:gd name="T51" fmla="*/ 37 h 51"/>
                  <a:gd name="T52" fmla="*/ 26 w 43"/>
                  <a:gd name="T53" fmla="*/ 39 h 51"/>
                  <a:gd name="T54" fmla="*/ 24 w 43"/>
                  <a:gd name="T55" fmla="*/ 41 h 51"/>
                  <a:gd name="T56" fmla="*/ 21 w 43"/>
                  <a:gd name="T57" fmla="*/ 43 h 51"/>
                  <a:gd name="T58" fmla="*/ 21 w 43"/>
                  <a:gd name="T59" fmla="*/ 44 h 51"/>
                  <a:gd name="T60" fmla="*/ 19 w 43"/>
                  <a:gd name="T61" fmla="*/ 46 h 51"/>
                  <a:gd name="T62" fmla="*/ 21 w 43"/>
                  <a:gd name="T63" fmla="*/ 51 h 51"/>
                  <a:gd name="T64" fmla="*/ 19 w 43"/>
                  <a:gd name="T65" fmla="*/ 51 h 51"/>
                  <a:gd name="T66" fmla="*/ 19 w 43"/>
                  <a:gd name="T67" fmla="*/ 51 h 51"/>
                  <a:gd name="T68" fmla="*/ 19 w 43"/>
                  <a:gd name="T69" fmla="*/ 51 h 51"/>
                  <a:gd name="T70" fmla="*/ 17 w 43"/>
                  <a:gd name="T71" fmla="*/ 51 h 51"/>
                  <a:gd name="T72" fmla="*/ 9 w 43"/>
                  <a:gd name="T73" fmla="*/ 48 h 51"/>
                  <a:gd name="T74" fmla="*/ 0 w 43"/>
                  <a:gd name="T75" fmla="*/ 41 h 51"/>
                  <a:gd name="T76" fmla="*/ 4 w 43"/>
                  <a:gd name="T77" fmla="*/ 34 h 51"/>
                  <a:gd name="T78" fmla="*/ 2 w 43"/>
                  <a:gd name="T79" fmla="*/ 29 h 51"/>
                  <a:gd name="T80" fmla="*/ 0 w 43"/>
                  <a:gd name="T81" fmla="*/ 29 h 51"/>
                  <a:gd name="T82" fmla="*/ 0 w 43"/>
                  <a:gd name="T83" fmla="*/ 19 h 51"/>
                  <a:gd name="T84" fmla="*/ 4 w 43"/>
                  <a:gd name="T85" fmla="*/ 0 h 51"/>
                  <a:gd name="T86" fmla="*/ 21 w 43"/>
                  <a:gd name="T87" fmla="*/ 10 h 51"/>
                  <a:gd name="T88" fmla="*/ 19 w 43"/>
                  <a:gd name="T89"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51">
                    <a:moveTo>
                      <a:pt x="19" y="15"/>
                    </a:moveTo>
                    <a:lnTo>
                      <a:pt x="32" y="12"/>
                    </a:lnTo>
                    <a:lnTo>
                      <a:pt x="32" y="10"/>
                    </a:lnTo>
                    <a:lnTo>
                      <a:pt x="31" y="9"/>
                    </a:lnTo>
                    <a:lnTo>
                      <a:pt x="34" y="7"/>
                    </a:lnTo>
                    <a:lnTo>
                      <a:pt x="37" y="9"/>
                    </a:lnTo>
                    <a:lnTo>
                      <a:pt x="39" y="10"/>
                    </a:lnTo>
                    <a:lnTo>
                      <a:pt x="43" y="12"/>
                    </a:lnTo>
                    <a:lnTo>
                      <a:pt x="43" y="15"/>
                    </a:lnTo>
                    <a:lnTo>
                      <a:pt x="43" y="19"/>
                    </a:lnTo>
                    <a:lnTo>
                      <a:pt x="43" y="19"/>
                    </a:lnTo>
                    <a:lnTo>
                      <a:pt x="41" y="19"/>
                    </a:lnTo>
                    <a:lnTo>
                      <a:pt x="41" y="26"/>
                    </a:lnTo>
                    <a:lnTo>
                      <a:pt x="41" y="27"/>
                    </a:lnTo>
                    <a:lnTo>
                      <a:pt x="41" y="31"/>
                    </a:lnTo>
                    <a:lnTo>
                      <a:pt x="41" y="31"/>
                    </a:lnTo>
                    <a:lnTo>
                      <a:pt x="41" y="32"/>
                    </a:lnTo>
                    <a:lnTo>
                      <a:pt x="39" y="34"/>
                    </a:lnTo>
                    <a:lnTo>
                      <a:pt x="36" y="32"/>
                    </a:lnTo>
                    <a:lnTo>
                      <a:pt x="36" y="32"/>
                    </a:lnTo>
                    <a:lnTo>
                      <a:pt x="34" y="32"/>
                    </a:lnTo>
                    <a:lnTo>
                      <a:pt x="34" y="32"/>
                    </a:lnTo>
                    <a:lnTo>
                      <a:pt x="34" y="32"/>
                    </a:lnTo>
                    <a:lnTo>
                      <a:pt x="32" y="32"/>
                    </a:lnTo>
                    <a:lnTo>
                      <a:pt x="29" y="36"/>
                    </a:lnTo>
                    <a:lnTo>
                      <a:pt x="27" y="37"/>
                    </a:lnTo>
                    <a:lnTo>
                      <a:pt x="26" y="39"/>
                    </a:lnTo>
                    <a:lnTo>
                      <a:pt x="24" y="41"/>
                    </a:lnTo>
                    <a:lnTo>
                      <a:pt x="21" y="43"/>
                    </a:lnTo>
                    <a:lnTo>
                      <a:pt x="21" y="44"/>
                    </a:lnTo>
                    <a:lnTo>
                      <a:pt x="19" y="46"/>
                    </a:lnTo>
                    <a:lnTo>
                      <a:pt x="21" y="51"/>
                    </a:lnTo>
                    <a:lnTo>
                      <a:pt x="19" y="51"/>
                    </a:lnTo>
                    <a:lnTo>
                      <a:pt x="19" y="51"/>
                    </a:lnTo>
                    <a:lnTo>
                      <a:pt x="19" y="51"/>
                    </a:lnTo>
                    <a:lnTo>
                      <a:pt x="17" y="51"/>
                    </a:lnTo>
                    <a:lnTo>
                      <a:pt x="9" y="48"/>
                    </a:lnTo>
                    <a:lnTo>
                      <a:pt x="0" y="41"/>
                    </a:lnTo>
                    <a:lnTo>
                      <a:pt x="4" y="34"/>
                    </a:lnTo>
                    <a:lnTo>
                      <a:pt x="2" y="29"/>
                    </a:lnTo>
                    <a:lnTo>
                      <a:pt x="0" y="29"/>
                    </a:lnTo>
                    <a:lnTo>
                      <a:pt x="0" y="19"/>
                    </a:lnTo>
                    <a:lnTo>
                      <a:pt x="4" y="0"/>
                    </a:lnTo>
                    <a:lnTo>
                      <a:pt x="21" y="10"/>
                    </a:lnTo>
                    <a:lnTo>
                      <a:pt x="19"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2" name="Freeform 3497"/>
              <p:cNvSpPr>
                <a:spLocks/>
              </p:cNvSpPr>
              <p:nvPr/>
            </p:nvSpPr>
            <p:spPr bwMode="auto">
              <a:xfrm>
                <a:off x="5024" y="1353"/>
                <a:ext cx="43" cy="51"/>
              </a:xfrm>
              <a:custGeom>
                <a:avLst/>
                <a:gdLst>
                  <a:gd name="T0" fmla="*/ 19 w 43"/>
                  <a:gd name="T1" fmla="*/ 15 h 51"/>
                  <a:gd name="T2" fmla="*/ 32 w 43"/>
                  <a:gd name="T3" fmla="*/ 12 h 51"/>
                  <a:gd name="T4" fmla="*/ 32 w 43"/>
                  <a:gd name="T5" fmla="*/ 10 h 51"/>
                  <a:gd name="T6" fmla="*/ 31 w 43"/>
                  <a:gd name="T7" fmla="*/ 9 h 51"/>
                  <a:gd name="T8" fmla="*/ 34 w 43"/>
                  <a:gd name="T9" fmla="*/ 7 h 51"/>
                  <a:gd name="T10" fmla="*/ 37 w 43"/>
                  <a:gd name="T11" fmla="*/ 9 h 51"/>
                  <a:gd name="T12" fmla="*/ 39 w 43"/>
                  <a:gd name="T13" fmla="*/ 10 h 51"/>
                  <a:gd name="T14" fmla="*/ 43 w 43"/>
                  <a:gd name="T15" fmla="*/ 12 h 51"/>
                  <a:gd name="T16" fmla="*/ 43 w 43"/>
                  <a:gd name="T17" fmla="*/ 15 h 51"/>
                  <a:gd name="T18" fmla="*/ 43 w 43"/>
                  <a:gd name="T19" fmla="*/ 19 h 51"/>
                  <a:gd name="T20" fmla="*/ 43 w 43"/>
                  <a:gd name="T21" fmla="*/ 19 h 51"/>
                  <a:gd name="T22" fmla="*/ 41 w 43"/>
                  <a:gd name="T23" fmla="*/ 19 h 51"/>
                  <a:gd name="T24" fmla="*/ 41 w 43"/>
                  <a:gd name="T25" fmla="*/ 26 h 51"/>
                  <a:gd name="T26" fmla="*/ 41 w 43"/>
                  <a:gd name="T27" fmla="*/ 27 h 51"/>
                  <a:gd name="T28" fmla="*/ 41 w 43"/>
                  <a:gd name="T29" fmla="*/ 31 h 51"/>
                  <a:gd name="T30" fmla="*/ 41 w 43"/>
                  <a:gd name="T31" fmla="*/ 31 h 51"/>
                  <a:gd name="T32" fmla="*/ 41 w 43"/>
                  <a:gd name="T33" fmla="*/ 32 h 51"/>
                  <a:gd name="T34" fmla="*/ 39 w 43"/>
                  <a:gd name="T35" fmla="*/ 34 h 51"/>
                  <a:gd name="T36" fmla="*/ 36 w 43"/>
                  <a:gd name="T37" fmla="*/ 32 h 51"/>
                  <a:gd name="T38" fmla="*/ 36 w 43"/>
                  <a:gd name="T39" fmla="*/ 32 h 51"/>
                  <a:gd name="T40" fmla="*/ 34 w 43"/>
                  <a:gd name="T41" fmla="*/ 32 h 51"/>
                  <a:gd name="T42" fmla="*/ 34 w 43"/>
                  <a:gd name="T43" fmla="*/ 32 h 51"/>
                  <a:gd name="T44" fmla="*/ 34 w 43"/>
                  <a:gd name="T45" fmla="*/ 32 h 51"/>
                  <a:gd name="T46" fmla="*/ 32 w 43"/>
                  <a:gd name="T47" fmla="*/ 32 h 51"/>
                  <a:gd name="T48" fmla="*/ 29 w 43"/>
                  <a:gd name="T49" fmla="*/ 36 h 51"/>
                  <a:gd name="T50" fmla="*/ 27 w 43"/>
                  <a:gd name="T51" fmla="*/ 37 h 51"/>
                  <a:gd name="T52" fmla="*/ 26 w 43"/>
                  <a:gd name="T53" fmla="*/ 39 h 51"/>
                  <a:gd name="T54" fmla="*/ 24 w 43"/>
                  <a:gd name="T55" fmla="*/ 41 h 51"/>
                  <a:gd name="T56" fmla="*/ 21 w 43"/>
                  <a:gd name="T57" fmla="*/ 43 h 51"/>
                  <a:gd name="T58" fmla="*/ 21 w 43"/>
                  <a:gd name="T59" fmla="*/ 44 h 51"/>
                  <a:gd name="T60" fmla="*/ 19 w 43"/>
                  <a:gd name="T61" fmla="*/ 46 h 51"/>
                  <a:gd name="T62" fmla="*/ 21 w 43"/>
                  <a:gd name="T63" fmla="*/ 51 h 51"/>
                  <a:gd name="T64" fmla="*/ 19 w 43"/>
                  <a:gd name="T65" fmla="*/ 51 h 51"/>
                  <a:gd name="T66" fmla="*/ 19 w 43"/>
                  <a:gd name="T67" fmla="*/ 51 h 51"/>
                  <a:gd name="T68" fmla="*/ 19 w 43"/>
                  <a:gd name="T69" fmla="*/ 51 h 51"/>
                  <a:gd name="T70" fmla="*/ 17 w 43"/>
                  <a:gd name="T71" fmla="*/ 51 h 51"/>
                  <a:gd name="T72" fmla="*/ 9 w 43"/>
                  <a:gd name="T73" fmla="*/ 48 h 51"/>
                  <a:gd name="T74" fmla="*/ 0 w 43"/>
                  <a:gd name="T75" fmla="*/ 41 h 51"/>
                  <a:gd name="T76" fmla="*/ 4 w 43"/>
                  <a:gd name="T77" fmla="*/ 34 h 51"/>
                  <a:gd name="T78" fmla="*/ 2 w 43"/>
                  <a:gd name="T79" fmla="*/ 29 h 51"/>
                  <a:gd name="T80" fmla="*/ 0 w 43"/>
                  <a:gd name="T81" fmla="*/ 29 h 51"/>
                  <a:gd name="T82" fmla="*/ 0 w 43"/>
                  <a:gd name="T83" fmla="*/ 19 h 51"/>
                  <a:gd name="T84" fmla="*/ 4 w 43"/>
                  <a:gd name="T85" fmla="*/ 0 h 51"/>
                  <a:gd name="T86" fmla="*/ 21 w 43"/>
                  <a:gd name="T87" fmla="*/ 10 h 51"/>
                  <a:gd name="T88" fmla="*/ 19 w 43"/>
                  <a:gd name="T89"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51">
                    <a:moveTo>
                      <a:pt x="19" y="15"/>
                    </a:moveTo>
                    <a:lnTo>
                      <a:pt x="32" y="12"/>
                    </a:lnTo>
                    <a:lnTo>
                      <a:pt x="32" y="10"/>
                    </a:lnTo>
                    <a:lnTo>
                      <a:pt x="31" y="9"/>
                    </a:lnTo>
                    <a:lnTo>
                      <a:pt x="34" y="7"/>
                    </a:lnTo>
                    <a:lnTo>
                      <a:pt x="37" y="9"/>
                    </a:lnTo>
                    <a:lnTo>
                      <a:pt x="39" y="10"/>
                    </a:lnTo>
                    <a:lnTo>
                      <a:pt x="43" y="12"/>
                    </a:lnTo>
                    <a:lnTo>
                      <a:pt x="43" y="15"/>
                    </a:lnTo>
                    <a:lnTo>
                      <a:pt x="43" y="19"/>
                    </a:lnTo>
                    <a:lnTo>
                      <a:pt x="43" y="19"/>
                    </a:lnTo>
                    <a:lnTo>
                      <a:pt x="41" y="19"/>
                    </a:lnTo>
                    <a:lnTo>
                      <a:pt x="41" y="26"/>
                    </a:lnTo>
                    <a:lnTo>
                      <a:pt x="41" y="27"/>
                    </a:lnTo>
                    <a:lnTo>
                      <a:pt x="41" y="31"/>
                    </a:lnTo>
                    <a:lnTo>
                      <a:pt x="41" y="31"/>
                    </a:lnTo>
                    <a:lnTo>
                      <a:pt x="41" y="32"/>
                    </a:lnTo>
                    <a:lnTo>
                      <a:pt x="39" y="34"/>
                    </a:lnTo>
                    <a:lnTo>
                      <a:pt x="36" y="32"/>
                    </a:lnTo>
                    <a:lnTo>
                      <a:pt x="36" y="32"/>
                    </a:lnTo>
                    <a:lnTo>
                      <a:pt x="34" y="32"/>
                    </a:lnTo>
                    <a:lnTo>
                      <a:pt x="34" y="32"/>
                    </a:lnTo>
                    <a:lnTo>
                      <a:pt x="34" y="32"/>
                    </a:lnTo>
                    <a:lnTo>
                      <a:pt x="32" y="32"/>
                    </a:lnTo>
                    <a:lnTo>
                      <a:pt x="29" y="36"/>
                    </a:lnTo>
                    <a:lnTo>
                      <a:pt x="27" y="37"/>
                    </a:lnTo>
                    <a:lnTo>
                      <a:pt x="26" y="39"/>
                    </a:lnTo>
                    <a:lnTo>
                      <a:pt x="24" y="41"/>
                    </a:lnTo>
                    <a:lnTo>
                      <a:pt x="21" y="43"/>
                    </a:lnTo>
                    <a:lnTo>
                      <a:pt x="21" y="44"/>
                    </a:lnTo>
                    <a:lnTo>
                      <a:pt x="19" y="46"/>
                    </a:lnTo>
                    <a:lnTo>
                      <a:pt x="21" y="51"/>
                    </a:lnTo>
                    <a:lnTo>
                      <a:pt x="19" y="51"/>
                    </a:lnTo>
                    <a:lnTo>
                      <a:pt x="19" y="51"/>
                    </a:lnTo>
                    <a:lnTo>
                      <a:pt x="19" y="51"/>
                    </a:lnTo>
                    <a:lnTo>
                      <a:pt x="17" y="51"/>
                    </a:lnTo>
                    <a:lnTo>
                      <a:pt x="9" y="48"/>
                    </a:lnTo>
                    <a:lnTo>
                      <a:pt x="0" y="41"/>
                    </a:lnTo>
                    <a:lnTo>
                      <a:pt x="4" y="34"/>
                    </a:lnTo>
                    <a:lnTo>
                      <a:pt x="2" y="29"/>
                    </a:lnTo>
                    <a:lnTo>
                      <a:pt x="0" y="29"/>
                    </a:lnTo>
                    <a:lnTo>
                      <a:pt x="0" y="19"/>
                    </a:lnTo>
                    <a:lnTo>
                      <a:pt x="4" y="0"/>
                    </a:lnTo>
                    <a:lnTo>
                      <a:pt x="21" y="10"/>
                    </a:lnTo>
                    <a:lnTo>
                      <a:pt x="1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33" name="Freeform 3498"/>
              <p:cNvSpPr>
                <a:spLocks/>
              </p:cNvSpPr>
              <p:nvPr/>
            </p:nvSpPr>
            <p:spPr bwMode="auto">
              <a:xfrm>
                <a:off x="5024" y="1323"/>
                <a:ext cx="34" cy="45"/>
              </a:xfrm>
              <a:custGeom>
                <a:avLst/>
                <a:gdLst>
                  <a:gd name="T0" fmla="*/ 2 w 34"/>
                  <a:gd name="T1" fmla="*/ 3 h 45"/>
                  <a:gd name="T2" fmla="*/ 10 w 34"/>
                  <a:gd name="T3" fmla="*/ 1 h 45"/>
                  <a:gd name="T4" fmla="*/ 14 w 34"/>
                  <a:gd name="T5" fmla="*/ 0 h 45"/>
                  <a:gd name="T6" fmla="*/ 14 w 34"/>
                  <a:gd name="T7" fmla="*/ 0 h 45"/>
                  <a:gd name="T8" fmla="*/ 15 w 34"/>
                  <a:gd name="T9" fmla="*/ 3 h 45"/>
                  <a:gd name="T10" fmla="*/ 15 w 34"/>
                  <a:gd name="T11" fmla="*/ 6 h 45"/>
                  <a:gd name="T12" fmla="*/ 15 w 34"/>
                  <a:gd name="T13" fmla="*/ 6 h 45"/>
                  <a:gd name="T14" fmla="*/ 15 w 34"/>
                  <a:gd name="T15" fmla="*/ 6 h 45"/>
                  <a:gd name="T16" fmla="*/ 15 w 34"/>
                  <a:gd name="T17" fmla="*/ 12 h 45"/>
                  <a:gd name="T18" fmla="*/ 17 w 34"/>
                  <a:gd name="T19" fmla="*/ 15 h 45"/>
                  <a:gd name="T20" fmla="*/ 17 w 34"/>
                  <a:gd name="T21" fmla="*/ 15 h 45"/>
                  <a:gd name="T22" fmla="*/ 17 w 34"/>
                  <a:gd name="T23" fmla="*/ 17 h 45"/>
                  <a:gd name="T24" fmla="*/ 19 w 34"/>
                  <a:gd name="T25" fmla="*/ 18 h 45"/>
                  <a:gd name="T26" fmla="*/ 21 w 34"/>
                  <a:gd name="T27" fmla="*/ 20 h 45"/>
                  <a:gd name="T28" fmla="*/ 22 w 34"/>
                  <a:gd name="T29" fmla="*/ 20 h 45"/>
                  <a:gd name="T30" fmla="*/ 22 w 34"/>
                  <a:gd name="T31" fmla="*/ 20 h 45"/>
                  <a:gd name="T32" fmla="*/ 24 w 34"/>
                  <a:gd name="T33" fmla="*/ 22 h 45"/>
                  <a:gd name="T34" fmla="*/ 24 w 34"/>
                  <a:gd name="T35" fmla="*/ 22 h 45"/>
                  <a:gd name="T36" fmla="*/ 27 w 34"/>
                  <a:gd name="T37" fmla="*/ 25 h 45"/>
                  <a:gd name="T38" fmla="*/ 27 w 34"/>
                  <a:gd name="T39" fmla="*/ 25 h 45"/>
                  <a:gd name="T40" fmla="*/ 29 w 34"/>
                  <a:gd name="T41" fmla="*/ 25 h 45"/>
                  <a:gd name="T42" fmla="*/ 29 w 34"/>
                  <a:gd name="T43" fmla="*/ 25 h 45"/>
                  <a:gd name="T44" fmla="*/ 31 w 34"/>
                  <a:gd name="T45" fmla="*/ 27 h 45"/>
                  <a:gd name="T46" fmla="*/ 31 w 34"/>
                  <a:gd name="T47" fmla="*/ 27 h 45"/>
                  <a:gd name="T48" fmla="*/ 31 w 34"/>
                  <a:gd name="T49" fmla="*/ 27 h 45"/>
                  <a:gd name="T50" fmla="*/ 31 w 34"/>
                  <a:gd name="T51" fmla="*/ 27 h 45"/>
                  <a:gd name="T52" fmla="*/ 31 w 34"/>
                  <a:gd name="T53" fmla="*/ 27 h 45"/>
                  <a:gd name="T54" fmla="*/ 31 w 34"/>
                  <a:gd name="T55" fmla="*/ 27 h 45"/>
                  <a:gd name="T56" fmla="*/ 31 w 34"/>
                  <a:gd name="T57" fmla="*/ 27 h 45"/>
                  <a:gd name="T58" fmla="*/ 31 w 34"/>
                  <a:gd name="T59" fmla="*/ 27 h 45"/>
                  <a:gd name="T60" fmla="*/ 31 w 34"/>
                  <a:gd name="T61" fmla="*/ 27 h 45"/>
                  <a:gd name="T62" fmla="*/ 32 w 34"/>
                  <a:gd name="T63" fmla="*/ 32 h 45"/>
                  <a:gd name="T64" fmla="*/ 32 w 34"/>
                  <a:gd name="T65" fmla="*/ 32 h 45"/>
                  <a:gd name="T66" fmla="*/ 32 w 34"/>
                  <a:gd name="T67" fmla="*/ 35 h 45"/>
                  <a:gd name="T68" fmla="*/ 34 w 34"/>
                  <a:gd name="T69" fmla="*/ 37 h 45"/>
                  <a:gd name="T70" fmla="*/ 34 w 34"/>
                  <a:gd name="T71" fmla="*/ 37 h 45"/>
                  <a:gd name="T72" fmla="*/ 31 w 34"/>
                  <a:gd name="T73" fmla="*/ 39 h 45"/>
                  <a:gd name="T74" fmla="*/ 32 w 34"/>
                  <a:gd name="T75" fmla="*/ 40 h 45"/>
                  <a:gd name="T76" fmla="*/ 32 w 34"/>
                  <a:gd name="T77" fmla="*/ 42 h 45"/>
                  <a:gd name="T78" fmla="*/ 19 w 34"/>
                  <a:gd name="T79" fmla="*/ 45 h 45"/>
                  <a:gd name="T80" fmla="*/ 21 w 34"/>
                  <a:gd name="T81" fmla="*/ 40 h 45"/>
                  <a:gd name="T82" fmla="*/ 4 w 34"/>
                  <a:gd name="T83" fmla="*/ 30 h 45"/>
                  <a:gd name="T84" fmla="*/ 4 w 34"/>
                  <a:gd name="T85" fmla="*/ 29 h 45"/>
                  <a:gd name="T86" fmla="*/ 7 w 34"/>
                  <a:gd name="T87" fmla="*/ 20 h 45"/>
                  <a:gd name="T88" fmla="*/ 0 w 34"/>
                  <a:gd name="T89" fmla="*/ 6 h 45"/>
                  <a:gd name="T90" fmla="*/ 2 w 34"/>
                  <a:gd name="T9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45">
                    <a:moveTo>
                      <a:pt x="2" y="3"/>
                    </a:moveTo>
                    <a:lnTo>
                      <a:pt x="10" y="1"/>
                    </a:lnTo>
                    <a:lnTo>
                      <a:pt x="14" y="0"/>
                    </a:lnTo>
                    <a:lnTo>
                      <a:pt x="14" y="0"/>
                    </a:lnTo>
                    <a:lnTo>
                      <a:pt x="15" y="3"/>
                    </a:lnTo>
                    <a:lnTo>
                      <a:pt x="15" y="6"/>
                    </a:lnTo>
                    <a:lnTo>
                      <a:pt x="15" y="6"/>
                    </a:lnTo>
                    <a:lnTo>
                      <a:pt x="15" y="6"/>
                    </a:lnTo>
                    <a:lnTo>
                      <a:pt x="15" y="12"/>
                    </a:lnTo>
                    <a:lnTo>
                      <a:pt x="17" y="15"/>
                    </a:lnTo>
                    <a:lnTo>
                      <a:pt x="17" y="15"/>
                    </a:lnTo>
                    <a:lnTo>
                      <a:pt x="17" y="17"/>
                    </a:lnTo>
                    <a:lnTo>
                      <a:pt x="19" y="18"/>
                    </a:lnTo>
                    <a:lnTo>
                      <a:pt x="21" y="20"/>
                    </a:lnTo>
                    <a:lnTo>
                      <a:pt x="22" y="20"/>
                    </a:lnTo>
                    <a:lnTo>
                      <a:pt x="22" y="20"/>
                    </a:lnTo>
                    <a:lnTo>
                      <a:pt x="24" y="22"/>
                    </a:lnTo>
                    <a:lnTo>
                      <a:pt x="24" y="22"/>
                    </a:lnTo>
                    <a:lnTo>
                      <a:pt x="27" y="25"/>
                    </a:lnTo>
                    <a:lnTo>
                      <a:pt x="27" y="25"/>
                    </a:lnTo>
                    <a:lnTo>
                      <a:pt x="29" y="25"/>
                    </a:lnTo>
                    <a:lnTo>
                      <a:pt x="29" y="25"/>
                    </a:lnTo>
                    <a:lnTo>
                      <a:pt x="31" y="27"/>
                    </a:lnTo>
                    <a:lnTo>
                      <a:pt x="31" y="27"/>
                    </a:lnTo>
                    <a:lnTo>
                      <a:pt x="31" y="27"/>
                    </a:lnTo>
                    <a:lnTo>
                      <a:pt x="31" y="27"/>
                    </a:lnTo>
                    <a:lnTo>
                      <a:pt x="31" y="27"/>
                    </a:lnTo>
                    <a:lnTo>
                      <a:pt x="31" y="27"/>
                    </a:lnTo>
                    <a:lnTo>
                      <a:pt x="31" y="27"/>
                    </a:lnTo>
                    <a:lnTo>
                      <a:pt x="31" y="27"/>
                    </a:lnTo>
                    <a:lnTo>
                      <a:pt x="31" y="27"/>
                    </a:lnTo>
                    <a:lnTo>
                      <a:pt x="32" y="32"/>
                    </a:lnTo>
                    <a:lnTo>
                      <a:pt x="32" y="32"/>
                    </a:lnTo>
                    <a:lnTo>
                      <a:pt x="32" y="35"/>
                    </a:lnTo>
                    <a:lnTo>
                      <a:pt x="34" y="37"/>
                    </a:lnTo>
                    <a:lnTo>
                      <a:pt x="34" y="37"/>
                    </a:lnTo>
                    <a:lnTo>
                      <a:pt x="31" y="39"/>
                    </a:lnTo>
                    <a:lnTo>
                      <a:pt x="32" y="40"/>
                    </a:lnTo>
                    <a:lnTo>
                      <a:pt x="32" y="42"/>
                    </a:lnTo>
                    <a:lnTo>
                      <a:pt x="19" y="45"/>
                    </a:lnTo>
                    <a:lnTo>
                      <a:pt x="21" y="40"/>
                    </a:lnTo>
                    <a:lnTo>
                      <a:pt x="4" y="30"/>
                    </a:lnTo>
                    <a:lnTo>
                      <a:pt x="4" y="29"/>
                    </a:lnTo>
                    <a:lnTo>
                      <a:pt x="7" y="20"/>
                    </a:lnTo>
                    <a:lnTo>
                      <a:pt x="0" y="6"/>
                    </a:lnTo>
                    <a:lnTo>
                      <a:pt x="2"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4" name="Freeform 3499"/>
              <p:cNvSpPr>
                <a:spLocks/>
              </p:cNvSpPr>
              <p:nvPr/>
            </p:nvSpPr>
            <p:spPr bwMode="auto">
              <a:xfrm>
                <a:off x="5024" y="1323"/>
                <a:ext cx="34" cy="45"/>
              </a:xfrm>
              <a:custGeom>
                <a:avLst/>
                <a:gdLst>
                  <a:gd name="T0" fmla="*/ 2 w 34"/>
                  <a:gd name="T1" fmla="*/ 3 h 45"/>
                  <a:gd name="T2" fmla="*/ 10 w 34"/>
                  <a:gd name="T3" fmla="*/ 1 h 45"/>
                  <a:gd name="T4" fmla="*/ 14 w 34"/>
                  <a:gd name="T5" fmla="*/ 0 h 45"/>
                  <a:gd name="T6" fmla="*/ 14 w 34"/>
                  <a:gd name="T7" fmla="*/ 0 h 45"/>
                  <a:gd name="T8" fmla="*/ 15 w 34"/>
                  <a:gd name="T9" fmla="*/ 3 h 45"/>
                  <a:gd name="T10" fmla="*/ 15 w 34"/>
                  <a:gd name="T11" fmla="*/ 6 h 45"/>
                  <a:gd name="T12" fmla="*/ 15 w 34"/>
                  <a:gd name="T13" fmla="*/ 6 h 45"/>
                  <a:gd name="T14" fmla="*/ 15 w 34"/>
                  <a:gd name="T15" fmla="*/ 6 h 45"/>
                  <a:gd name="T16" fmla="*/ 15 w 34"/>
                  <a:gd name="T17" fmla="*/ 12 h 45"/>
                  <a:gd name="T18" fmla="*/ 17 w 34"/>
                  <a:gd name="T19" fmla="*/ 15 h 45"/>
                  <a:gd name="T20" fmla="*/ 17 w 34"/>
                  <a:gd name="T21" fmla="*/ 15 h 45"/>
                  <a:gd name="T22" fmla="*/ 17 w 34"/>
                  <a:gd name="T23" fmla="*/ 17 h 45"/>
                  <a:gd name="T24" fmla="*/ 19 w 34"/>
                  <a:gd name="T25" fmla="*/ 18 h 45"/>
                  <a:gd name="T26" fmla="*/ 21 w 34"/>
                  <a:gd name="T27" fmla="*/ 20 h 45"/>
                  <a:gd name="T28" fmla="*/ 22 w 34"/>
                  <a:gd name="T29" fmla="*/ 20 h 45"/>
                  <a:gd name="T30" fmla="*/ 22 w 34"/>
                  <a:gd name="T31" fmla="*/ 20 h 45"/>
                  <a:gd name="T32" fmla="*/ 24 w 34"/>
                  <a:gd name="T33" fmla="*/ 22 h 45"/>
                  <a:gd name="T34" fmla="*/ 24 w 34"/>
                  <a:gd name="T35" fmla="*/ 22 h 45"/>
                  <a:gd name="T36" fmla="*/ 27 w 34"/>
                  <a:gd name="T37" fmla="*/ 25 h 45"/>
                  <a:gd name="T38" fmla="*/ 27 w 34"/>
                  <a:gd name="T39" fmla="*/ 25 h 45"/>
                  <a:gd name="T40" fmla="*/ 29 w 34"/>
                  <a:gd name="T41" fmla="*/ 25 h 45"/>
                  <a:gd name="T42" fmla="*/ 29 w 34"/>
                  <a:gd name="T43" fmla="*/ 25 h 45"/>
                  <a:gd name="T44" fmla="*/ 31 w 34"/>
                  <a:gd name="T45" fmla="*/ 27 h 45"/>
                  <a:gd name="T46" fmla="*/ 31 w 34"/>
                  <a:gd name="T47" fmla="*/ 27 h 45"/>
                  <a:gd name="T48" fmla="*/ 31 w 34"/>
                  <a:gd name="T49" fmla="*/ 27 h 45"/>
                  <a:gd name="T50" fmla="*/ 31 w 34"/>
                  <a:gd name="T51" fmla="*/ 27 h 45"/>
                  <a:gd name="T52" fmla="*/ 31 w 34"/>
                  <a:gd name="T53" fmla="*/ 27 h 45"/>
                  <a:gd name="T54" fmla="*/ 31 w 34"/>
                  <a:gd name="T55" fmla="*/ 27 h 45"/>
                  <a:gd name="T56" fmla="*/ 31 w 34"/>
                  <a:gd name="T57" fmla="*/ 27 h 45"/>
                  <a:gd name="T58" fmla="*/ 31 w 34"/>
                  <a:gd name="T59" fmla="*/ 27 h 45"/>
                  <a:gd name="T60" fmla="*/ 31 w 34"/>
                  <a:gd name="T61" fmla="*/ 27 h 45"/>
                  <a:gd name="T62" fmla="*/ 32 w 34"/>
                  <a:gd name="T63" fmla="*/ 32 h 45"/>
                  <a:gd name="T64" fmla="*/ 32 w 34"/>
                  <a:gd name="T65" fmla="*/ 32 h 45"/>
                  <a:gd name="T66" fmla="*/ 32 w 34"/>
                  <a:gd name="T67" fmla="*/ 35 h 45"/>
                  <a:gd name="T68" fmla="*/ 34 w 34"/>
                  <a:gd name="T69" fmla="*/ 37 h 45"/>
                  <a:gd name="T70" fmla="*/ 34 w 34"/>
                  <a:gd name="T71" fmla="*/ 37 h 45"/>
                  <a:gd name="T72" fmla="*/ 31 w 34"/>
                  <a:gd name="T73" fmla="*/ 39 h 45"/>
                  <a:gd name="T74" fmla="*/ 32 w 34"/>
                  <a:gd name="T75" fmla="*/ 40 h 45"/>
                  <a:gd name="T76" fmla="*/ 32 w 34"/>
                  <a:gd name="T77" fmla="*/ 42 h 45"/>
                  <a:gd name="T78" fmla="*/ 19 w 34"/>
                  <a:gd name="T79" fmla="*/ 45 h 45"/>
                  <a:gd name="T80" fmla="*/ 21 w 34"/>
                  <a:gd name="T81" fmla="*/ 40 h 45"/>
                  <a:gd name="T82" fmla="*/ 4 w 34"/>
                  <a:gd name="T83" fmla="*/ 30 h 45"/>
                  <a:gd name="T84" fmla="*/ 4 w 34"/>
                  <a:gd name="T85" fmla="*/ 29 h 45"/>
                  <a:gd name="T86" fmla="*/ 7 w 34"/>
                  <a:gd name="T87" fmla="*/ 20 h 45"/>
                  <a:gd name="T88" fmla="*/ 0 w 34"/>
                  <a:gd name="T89" fmla="*/ 6 h 45"/>
                  <a:gd name="T90" fmla="*/ 2 w 34"/>
                  <a:gd name="T9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45">
                    <a:moveTo>
                      <a:pt x="2" y="3"/>
                    </a:moveTo>
                    <a:lnTo>
                      <a:pt x="10" y="1"/>
                    </a:lnTo>
                    <a:lnTo>
                      <a:pt x="14" y="0"/>
                    </a:lnTo>
                    <a:lnTo>
                      <a:pt x="14" y="0"/>
                    </a:lnTo>
                    <a:lnTo>
                      <a:pt x="15" y="3"/>
                    </a:lnTo>
                    <a:lnTo>
                      <a:pt x="15" y="6"/>
                    </a:lnTo>
                    <a:lnTo>
                      <a:pt x="15" y="6"/>
                    </a:lnTo>
                    <a:lnTo>
                      <a:pt x="15" y="6"/>
                    </a:lnTo>
                    <a:lnTo>
                      <a:pt x="15" y="12"/>
                    </a:lnTo>
                    <a:lnTo>
                      <a:pt x="17" y="15"/>
                    </a:lnTo>
                    <a:lnTo>
                      <a:pt x="17" y="15"/>
                    </a:lnTo>
                    <a:lnTo>
                      <a:pt x="17" y="17"/>
                    </a:lnTo>
                    <a:lnTo>
                      <a:pt x="19" y="18"/>
                    </a:lnTo>
                    <a:lnTo>
                      <a:pt x="21" y="20"/>
                    </a:lnTo>
                    <a:lnTo>
                      <a:pt x="22" y="20"/>
                    </a:lnTo>
                    <a:lnTo>
                      <a:pt x="22" y="20"/>
                    </a:lnTo>
                    <a:lnTo>
                      <a:pt x="24" y="22"/>
                    </a:lnTo>
                    <a:lnTo>
                      <a:pt x="24" y="22"/>
                    </a:lnTo>
                    <a:lnTo>
                      <a:pt x="27" y="25"/>
                    </a:lnTo>
                    <a:lnTo>
                      <a:pt x="27" y="25"/>
                    </a:lnTo>
                    <a:lnTo>
                      <a:pt x="29" y="25"/>
                    </a:lnTo>
                    <a:lnTo>
                      <a:pt x="29" y="25"/>
                    </a:lnTo>
                    <a:lnTo>
                      <a:pt x="31" y="27"/>
                    </a:lnTo>
                    <a:lnTo>
                      <a:pt x="31" y="27"/>
                    </a:lnTo>
                    <a:lnTo>
                      <a:pt x="31" y="27"/>
                    </a:lnTo>
                    <a:lnTo>
                      <a:pt x="31" y="27"/>
                    </a:lnTo>
                    <a:lnTo>
                      <a:pt x="31" y="27"/>
                    </a:lnTo>
                    <a:lnTo>
                      <a:pt x="31" y="27"/>
                    </a:lnTo>
                    <a:lnTo>
                      <a:pt x="31" y="27"/>
                    </a:lnTo>
                    <a:lnTo>
                      <a:pt x="31" y="27"/>
                    </a:lnTo>
                    <a:lnTo>
                      <a:pt x="31" y="27"/>
                    </a:lnTo>
                    <a:lnTo>
                      <a:pt x="32" y="32"/>
                    </a:lnTo>
                    <a:lnTo>
                      <a:pt x="32" y="32"/>
                    </a:lnTo>
                    <a:lnTo>
                      <a:pt x="32" y="35"/>
                    </a:lnTo>
                    <a:lnTo>
                      <a:pt x="34" y="37"/>
                    </a:lnTo>
                    <a:lnTo>
                      <a:pt x="34" y="37"/>
                    </a:lnTo>
                    <a:lnTo>
                      <a:pt x="31" y="39"/>
                    </a:lnTo>
                    <a:lnTo>
                      <a:pt x="32" y="40"/>
                    </a:lnTo>
                    <a:lnTo>
                      <a:pt x="32" y="42"/>
                    </a:lnTo>
                    <a:lnTo>
                      <a:pt x="19" y="45"/>
                    </a:lnTo>
                    <a:lnTo>
                      <a:pt x="21" y="40"/>
                    </a:lnTo>
                    <a:lnTo>
                      <a:pt x="4" y="30"/>
                    </a:lnTo>
                    <a:lnTo>
                      <a:pt x="4" y="29"/>
                    </a:lnTo>
                    <a:lnTo>
                      <a:pt x="7" y="20"/>
                    </a:lnTo>
                    <a:lnTo>
                      <a:pt x="0" y="6"/>
                    </a:lnTo>
                    <a:lnTo>
                      <a:pt x="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35" name="Freeform 3500"/>
              <p:cNvSpPr>
                <a:spLocks/>
              </p:cNvSpPr>
              <p:nvPr/>
            </p:nvSpPr>
            <p:spPr bwMode="auto">
              <a:xfrm>
                <a:off x="4950" y="1340"/>
                <a:ext cx="32" cy="44"/>
              </a:xfrm>
              <a:custGeom>
                <a:avLst/>
                <a:gdLst>
                  <a:gd name="T0" fmla="*/ 30 w 32"/>
                  <a:gd name="T1" fmla="*/ 35 h 44"/>
                  <a:gd name="T2" fmla="*/ 32 w 32"/>
                  <a:gd name="T3" fmla="*/ 37 h 44"/>
                  <a:gd name="T4" fmla="*/ 32 w 32"/>
                  <a:gd name="T5" fmla="*/ 40 h 44"/>
                  <a:gd name="T6" fmla="*/ 22 w 32"/>
                  <a:gd name="T7" fmla="*/ 42 h 44"/>
                  <a:gd name="T8" fmla="*/ 23 w 32"/>
                  <a:gd name="T9" fmla="*/ 37 h 44"/>
                  <a:gd name="T10" fmla="*/ 5 w 32"/>
                  <a:gd name="T11" fmla="*/ 44 h 44"/>
                  <a:gd name="T12" fmla="*/ 5 w 32"/>
                  <a:gd name="T13" fmla="*/ 39 h 44"/>
                  <a:gd name="T14" fmla="*/ 5 w 32"/>
                  <a:gd name="T15" fmla="*/ 37 h 44"/>
                  <a:gd name="T16" fmla="*/ 5 w 32"/>
                  <a:gd name="T17" fmla="*/ 28 h 44"/>
                  <a:gd name="T18" fmla="*/ 3 w 32"/>
                  <a:gd name="T19" fmla="*/ 25 h 44"/>
                  <a:gd name="T20" fmla="*/ 3 w 32"/>
                  <a:gd name="T21" fmla="*/ 23 h 44"/>
                  <a:gd name="T22" fmla="*/ 1 w 32"/>
                  <a:gd name="T23" fmla="*/ 20 h 44"/>
                  <a:gd name="T24" fmla="*/ 1 w 32"/>
                  <a:gd name="T25" fmla="*/ 17 h 44"/>
                  <a:gd name="T26" fmla="*/ 1 w 32"/>
                  <a:gd name="T27" fmla="*/ 17 h 44"/>
                  <a:gd name="T28" fmla="*/ 1 w 32"/>
                  <a:gd name="T29" fmla="*/ 13 h 44"/>
                  <a:gd name="T30" fmla="*/ 0 w 32"/>
                  <a:gd name="T31" fmla="*/ 10 h 44"/>
                  <a:gd name="T32" fmla="*/ 0 w 32"/>
                  <a:gd name="T33" fmla="*/ 8 h 44"/>
                  <a:gd name="T34" fmla="*/ 1 w 32"/>
                  <a:gd name="T35" fmla="*/ 0 h 44"/>
                  <a:gd name="T36" fmla="*/ 28 w 32"/>
                  <a:gd name="T37" fmla="*/ 0 h 44"/>
                  <a:gd name="T38" fmla="*/ 23 w 32"/>
                  <a:gd name="T39" fmla="*/ 10 h 44"/>
                  <a:gd name="T40" fmla="*/ 23 w 32"/>
                  <a:gd name="T41" fmla="*/ 22 h 44"/>
                  <a:gd name="T42" fmla="*/ 32 w 32"/>
                  <a:gd name="T43" fmla="*/ 34 h 44"/>
                  <a:gd name="T44" fmla="*/ 30 w 32"/>
                  <a:gd name="T45"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4">
                    <a:moveTo>
                      <a:pt x="30" y="35"/>
                    </a:moveTo>
                    <a:lnTo>
                      <a:pt x="32" y="37"/>
                    </a:lnTo>
                    <a:lnTo>
                      <a:pt x="32" y="40"/>
                    </a:lnTo>
                    <a:lnTo>
                      <a:pt x="22" y="42"/>
                    </a:lnTo>
                    <a:lnTo>
                      <a:pt x="23" y="37"/>
                    </a:lnTo>
                    <a:lnTo>
                      <a:pt x="5" y="44"/>
                    </a:lnTo>
                    <a:lnTo>
                      <a:pt x="5" y="39"/>
                    </a:lnTo>
                    <a:lnTo>
                      <a:pt x="5" y="37"/>
                    </a:lnTo>
                    <a:lnTo>
                      <a:pt x="5" y="28"/>
                    </a:lnTo>
                    <a:lnTo>
                      <a:pt x="3" y="25"/>
                    </a:lnTo>
                    <a:lnTo>
                      <a:pt x="3" y="23"/>
                    </a:lnTo>
                    <a:lnTo>
                      <a:pt x="1" y="20"/>
                    </a:lnTo>
                    <a:lnTo>
                      <a:pt x="1" y="17"/>
                    </a:lnTo>
                    <a:lnTo>
                      <a:pt x="1" y="17"/>
                    </a:lnTo>
                    <a:lnTo>
                      <a:pt x="1" y="13"/>
                    </a:lnTo>
                    <a:lnTo>
                      <a:pt x="0" y="10"/>
                    </a:lnTo>
                    <a:lnTo>
                      <a:pt x="0" y="8"/>
                    </a:lnTo>
                    <a:lnTo>
                      <a:pt x="1" y="0"/>
                    </a:lnTo>
                    <a:lnTo>
                      <a:pt x="28" y="0"/>
                    </a:lnTo>
                    <a:lnTo>
                      <a:pt x="23" y="10"/>
                    </a:lnTo>
                    <a:lnTo>
                      <a:pt x="23" y="22"/>
                    </a:lnTo>
                    <a:lnTo>
                      <a:pt x="32" y="34"/>
                    </a:lnTo>
                    <a:lnTo>
                      <a:pt x="30"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6" name="Freeform 3501"/>
              <p:cNvSpPr>
                <a:spLocks/>
              </p:cNvSpPr>
              <p:nvPr/>
            </p:nvSpPr>
            <p:spPr bwMode="auto">
              <a:xfrm>
                <a:off x="4950" y="1340"/>
                <a:ext cx="32" cy="44"/>
              </a:xfrm>
              <a:custGeom>
                <a:avLst/>
                <a:gdLst>
                  <a:gd name="T0" fmla="*/ 30 w 32"/>
                  <a:gd name="T1" fmla="*/ 35 h 44"/>
                  <a:gd name="T2" fmla="*/ 32 w 32"/>
                  <a:gd name="T3" fmla="*/ 37 h 44"/>
                  <a:gd name="T4" fmla="*/ 32 w 32"/>
                  <a:gd name="T5" fmla="*/ 40 h 44"/>
                  <a:gd name="T6" fmla="*/ 22 w 32"/>
                  <a:gd name="T7" fmla="*/ 42 h 44"/>
                  <a:gd name="T8" fmla="*/ 23 w 32"/>
                  <a:gd name="T9" fmla="*/ 37 h 44"/>
                  <a:gd name="T10" fmla="*/ 5 w 32"/>
                  <a:gd name="T11" fmla="*/ 44 h 44"/>
                  <a:gd name="T12" fmla="*/ 5 w 32"/>
                  <a:gd name="T13" fmla="*/ 39 h 44"/>
                  <a:gd name="T14" fmla="*/ 5 w 32"/>
                  <a:gd name="T15" fmla="*/ 37 h 44"/>
                  <a:gd name="T16" fmla="*/ 5 w 32"/>
                  <a:gd name="T17" fmla="*/ 28 h 44"/>
                  <a:gd name="T18" fmla="*/ 3 w 32"/>
                  <a:gd name="T19" fmla="*/ 25 h 44"/>
                  <a:gd name="T20" fmla="*/ 3 w 32"/>
                  <a:gd name="T21" fmla="*/ 23 h 44"/>
                  <a:gd name="T22" fmla="*/ 1 w 32"/>
                  <a:gd name="T23" fmla="*/ 20 h 44"/>
                  <a:gd name="T24" fmla="*/ 1 w 32"/>
                  <a:gd name="T25" fmla="*/ 17 h 44"/>
                  <a:gd name="T26" fmla="*/ 1 w 32"/>
                  <a:gd name="T27" fmla="*/ 17 h 44"/>
                  <a:gd name="T28" fmla="*/ 1 w 32"/>
                  <a:gd name="T29" fmla="*/ 13 h 44"/>
                  <a:gd name="T30" fmla="*/ 0 w 32"/>
                  <a:gd name="T31" fmla="*/ 10 h 44"/>
                  <a:gd name="T32" fmla="*/ 0 w 32"/>
                  <a:gd name="T33" fmla="*/ 8 h 44"/>
                  <a:gd name="T34" fmla="*/ 1 w 32"/>
                  <a:gd name="T35" fmla="*/ 0 h 44"/>
                  <a:gd name="T36" fmla="*/ 28 w 32"/>
                  <a:gd name="T37" fmla="*/ 0 h 44"/>
                  <a:gd name="T38" fmla="*/ 23 w 32"/>
                  <a:gd name="T39" fmla="*/ 10 h 44"/>
                  <a:gd name="T40" fmla="*/ 23 w 32"/>
                  <a:gd name="T41" fmla="*/ 22 h 44"/>
                  <a:gd name="T42" fmla="*/ 32 w 32"/>
                  <a:gd name="T43" fmla="*/ 34 h 44"/>
                  <a:gd name="T44" fmla="*/ 30 w 32"/>
                  <a:gd name="T45"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4">
                    <a:moveTo>
                      <a:pt x="30" y="35"/>
                    </a:moveTo>
                    <a:lnTo>
                      <a:pt x="32" y="37"/>
                    </a:lnTo>
                    <a:lnTo>
                      <a:pt x="32" y="40"/>
                    </a:lnTo>
                    <a:lnTo>
                      <a:pt x="22" y="42"/>
                    </a:lnTo>
                    <a:lnTo>
                      <a:pt x="23" y="37"/>
                    </a:lnTo>
                    <a:lnTo>
                      <a:pt x="5" y="44"/>
                    </a:lnTo>
                    <a:lnTo>
                      <a:pt x="5" y="39"/>
                    </a:lnTo>
                    <a:lnTo>
                      <a:pt x="5" y="37"/>
                    </a:lnTo>
                    <a:lnTo>
                      <a:pt x="5" y="28"/>
                    </a:lnTo>
                    <a:lnTo>
                      <a:pt x="3" y="25"/>
                    </a:lnTo>
                    <a:lnTo>
                      <a:pt x="3" y="23"/>
                    </a:lnTo>
                    <a:lnTo>
                      <a:pt x="1" y="20"/>
                    </a:lnTo>
                    <a:lnTo>
                      <a:pt x="1" y="17"/>
                    </a:lnTo>
                    <a:lnTo>
                      <a:pt x="1" y="17"/>
                    </a:lnTo>
                    <a:lnTo>
                      <a:pt x="1" y="13"/>
                    </a:lnTo>
                    <a:lnTo>
                      <a:pt x="0" y="10"/>
                    </a:lnTo>
                    <a:lnTo>
                      <a:pt x="0" y="8"/>
                    </a:lnTo>
                    <a:lnTo>
                      <a:pt x="1" y="0"/>
                    </a:lnTo>
                    <a:lnTo>
                      <a:pt x="28" y="0"/>
                    </a:lnTo>
                    <a:lnTo>
                      <a:pt x="23" y="10"/>
                    </a:lnTo>
                    <a:lnTo>
                      <a:pt x="23" y="22"/>
                    </a:lnTo>
                    <a:lnTo>
                      <a:pt x="32" y="34"/>
                    </a:lnTo>
                    <a:lnTo>
                      <a:pt x="30"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37" name="Freeform 3502"/>
              <p:cNvSpPr>
                <a:spLocks/>
              </p:cNvSpPr>
              <p:nvPr/>
            </p:nvSpPr>
            <p:spPr bwMode="auto">
              <a:xfrm>
                <a:off x="4875" y="1755"/>
                <a:ext cx="46" cy="42"/>
              </a:xfrm>
              <a:custGeom>
                <a:avLst/>
                <a:gdLst>
                  <a:gd name="T0" fmla="*/ 22 w 46"/>
                  <a:gd name="T1" fmla="*/ 7 h 42"/>
                  <a:gd name="T2" fmla="*/ 32 w 46"/>
                  <a:gd name="T3" fmla="*/ 12 h 42"/>
                  <a:gd name="T4" fmla="*/ 37 w 46"/>
                  <a:gd name="T5" fmla="*/ 12 h 42"/>
                  <a:gd name="T6" fmla="*/ 46 w 46"/>
                  <a:gd name="T7" fmla="*/ 15 h 42"/>
                  <a:gd name="T8" fmla="*/ 46 w 46"/>
                  <a:gd name="T9" fmla="*/ 15 h 42"/>
                  <a:gd name="T10" fmla="*/ 46 w 46"/>
                  <a:gd name="T11" fmla="*/ 17 h 42"/>
                  <a:gd name="T12" fmla="*/ 46 w 46"/>
                  <a:gd name="T13" fmla="*/ 17 h 42"/>
                  <a:gd name="T14" fmla="*/ 46 w 46"/>
                  <a:gd name="T15" fmla="*/ 17 h 42"/>
                  <a:gd name="T16" fmla="*/ 46 w 46"/>
                  <a:gd name="T17" fmla="*/ 17 h 42"/>
                  <a:gd name="T18" fmla="*/ 46 w 46"/>
                  <a:gd name="T19" fmla="*/ 22 h 42"/>
                  <a:gd name="T20" fmla="*/ 44 w 46"/>
                  <a:gd name="T21" fmla="*/ 25 h 42"/>
                  <a:gd name="T22" fmla="*/ 42 w 46"/>
                  <a:gd name="T23" fmla="*/ 29 h 42"/>
                  <a:gd name="T24" fmla="*/ 42 w 46"/>
                  <a:gd name="T25" fmla="*/ 29 h 42"/>
                  <a:gd name="T26" fmla="*/ 42 w 46"/>
                  <a:gd name="T27" fmla="*/ 30 h 42"/>
                  <a:gd name="T28" fmla="*/ 42 w 46"/>
                  <a:gd name="T29" fmla="*/ 30 h 42"/>
                  <a:gd name="T30" fmla="*/ 39 w 46"/>
                  <a:gd name="T31" fmla="*/ 32 h 42"/>
                  <a:gd name="T32" fmla="*/ 36 w 46"/>
                  <a:gd name="T33" fmla="*/ 37 h 42"/>
                  <a:gd name="T34" fmla="*/ 34 w 46"/>
                  <a:gd name="T35" fmla="*/ 37 h 42"/>
                  <a:gd name="T36" fmla="*/ 24 w 46"/>
                  <a:gd name="T37" fmla="*/ 42 h 42"/>
                  <a:gd name="T38" fmla="*/ 12 w 46"/>
                  <a:gd name="T39" fmla="*/ 40 h 42"/>
                  <a:gd name="T40" fmla="*/ 10 w 46"/>
                  <a:gd name="T41" fmla="*/ 30 h 42"/>
                  <a:gd name="T42" fmla="*/ 0 w 46"/>
                  <a:gd name="T43" fmla="*/ 23 h 42"/>
                  <a:gd name="T44" fmla="*/ 3 w 46"/>
                  <a:gd name="T45" fmla="*/ 17 h 42"/>
                  <a:gd name="T46" fmla="*/ 5 w 46"/>
                  <a:gd name="T47" fmla="*/ 13 h 42"/>
                  <a:gd name="T48" fmla="*/ 9 w 46"/>
                  <a:gd name="T49" fmla="*/ 5 h 42"/>
                  <a:gd name="T50" fmla="*/ 12 w 46"/>
                  <a:gd name="T51" fmla="*/ 0 h 42"/>
                  <a:gd name="T52" fmla="*/ 22 w 46"/>
                  <a:gd name="T5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2">
                    <a:moveTo>
                      <a:pt x="22" y="7"/>
                    </a:moveTo>
                    <a:lnTo>
                      <a:pt x="32" y="12"/>
                    </a:lnTo>
                    <a:lnTo>
                      <a:pt x="37" y="12"/>
                    </a:lnTo>
                    <a:lnTo>
                      <a:pt x="46" y="15"/>
                    </a:lnTo>
                    <a:lnTo>
                      <a:pt x="46" y="15"/>
                    </a:lnTo>
                    <a:lnTo>
                      <a:pt x="46" y="17"/>
                    </a:lnTo>
                    <a:lnTo>
                      <a:pt x="46" y="17"/>
                    </a:lnTo>
                    <a:lnTo>
                      <a:pt x="46" y="17"/>
                    </a:lnTo>
                    <a:lnTo>
                      <a:pt x="46" y="17"/>
                    </a:lnTo>
                    <a:lnTo>
                      <a:pt x="46" y="22"/>
                    </a:lnTo>
                    <a:lnTo>
                      <a:pt x="44" y="25"/>
                    </a:lnTo>
                    <a:lnTo>
                      <a:pt x="42" y="29"/>
                    </a:lnTo>
                    <a:lnTo>
                      <a:pt x="42" y="29"/>
                    </a:lnTo>
                    <a:lnTo>
                      <a:pt x="42" y="30"/>
                    </a:lnTo>
                    <a:lnTo>
                      <a:pt x="42" y="30"/>
                    </a:lnTo>
                    <a:lnTo>
                      <a:pt x="39" y="32"/>
                    </a:lnTo>
                    <a:lnTo>
                      <a:pt x="36" y="37"/>
                    </a:lnTo>
                    <a:lnTo>
                      <a:pt x="34" y="37"/>
                    </a:lnTo>
                    <a:lnTo>
                      <a:pt x="24" y="42"/>
                    </a:lnTo>
                    <a:lnTo>
                      <a:pt x="12" y="40"/>
                    </a:lnTo>
                    <a:lnTo>
                      <a:pt x="10" y="30"/>
                    </a:lnTo>
                    <a:lnTo>
                      <a:pt x="0" y="23"/>
                    </a:lnTo>
                    <a:lnTo>
                      <a:pt x="3" y="17"/>
                    </a:lnTo>
                    <a:lnTo>
                      <a:pt x="5" y="13"/>
                    </a:lnTo>
                    <a:lnTo>
                      <a:pt x="9" y="5"/>
                    </a:lnTo>
                    <a:lnTo>
                      <a:pt x="12" y="0"/>
                    </a:lnTo>
                    <a:lnTo>
                      <a:pt x="22"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8" name="Freeform 3503"/>
              <p:cNvSpPr>
                <a:spLocks/>
              </p:cNvSpPr>
              <p:nvPr/>
            </p:nvSpPr>
            <p:spPr bwMode="auto">
              <a:xfrm>
                <a:off x="4875" y="1755"/>
                <a:ext cx="46" cy="42"/>
              </a:xfrm>
              <a:custGeom>
                <a:avLst/>
                <a:gdLst>
                  <a:gd name="T0" fmla="*/ 22 w 46"/>
                  <a:gd name="T1" fmla="*/ 7 h 42"/>
                  <a:gd name="T2" fmla="*/ 32 w 46"/>
                  <a:gd name="T3" fmla="*/ 12 h 42"/>
                  <a:gd name="T4" fmla="*/ 37 w 46"/>
                  <a:gd name="T5" fmla="*/ 12 h 42"/>
                  <a:gd name="T6" fmla="*/ 46 w 46"/>
                  <a:gd name="T7" fmla="*/ 15 h 42"/>
                  <a:gd name="T8" fmla="*/ 46 w 46"/>
                  <a:gd name="T9" fmla="*/ 15 h 42"/>
                  <a:gd name="T10" fmla="*/ 46 w 46"/>
                  <a:gd name="T11" fmla="*/ 17 h 42"/>
                  <a:gd name="T12" fmla="*/ 46 w 46"/>
                  <a:gd name="T13" fmla="*/ 17 h 42"/>
                  <a:gd name="T14" fmla="*/ 46 w 46"/>
                  <a:gd name="T15" fmla="*/ 17 h 42"/>
                  <a:gd name="T16" fmla="*/ 46 w 46"/>
                  <a:gd name="T17" fmla="*/ 17 h 42"/>
                  <a:gd name="T18" fmla="*/ 46 w 46"/>
                  <a:gd name="T19" fmla="*/ 22 h 42"/>
                  <a:gd name="T20" fmla="*/ 44 w 46"/>
                  <a:gd name="T21" fmla="*/ 25 h 42"/>
                  <a:gd name="T22" fmla="*/ 42 w 46"/>
                  <a:gd name="T23" fmla="*/ 29 h 42"/>
                  <a:gd name="T24" fmla="*/ 42 w 46"/>
                  <a:gd name="T25" fmla="*/ 29 h 42"/>
                  <a:gd name="T26" fmla="*/ 42 w 46"/>
                  <a:gd name="T27" fmla="*/ 30 h 42"/>
                  <a:gd name="T28" fmla="*/ 42 w 46"/>
                  <a:gd name="T29" fmla="*/ 30 h 42"/>
                  <a:gd name="T30" fmla="*/ 39 w 46"/>
                  <a:gd name="T31" fmla="*/ 32 h 42"/>
                  <a:gd name="T32" fmla="*/ 36 w 46"/>
                  <a:gd name="T33" fmla="*/ 37 h 42"/>
                  <a:gd name="T34" fmla="*/ 34 w 46"/>
                  <a:gd name="T35" fmla="*/ 37 h 42"/>
                  <a:gd name="T36" fmla="*/ 24 w 46"/>
                  <a:gd name="T37" fmla="*/ 42 h 42"/>
                  <a:gd name="T38" fmla="*/ 12 w 46"/>
                  <a:gd name="T39" fmla="*/ 40 h 42"/>
                  <a:gd name="T40" fmla="*/ 10 w 46"/>
                  <a:gd name="T41" fmla="*/ 30 h 42"/>
                  <a:gd name="T42" fmla="*/ 0 w 46"/>
                  <a:gd name="T43" fmla="*/ 23 h 42"/>
                  <a:gd name="T44" fmla="*/ 3 w 46"/>
                  <a:gd name="T45" fmla="*/ 17 h 42"/>
                  <a:gd name="T46" fmla="*/ 5 w 46"/>
                  <a:gd name="T47" fmla="*/ 13 h 42"/>
                  <a:gd name="T48" fmla="*/ 9 w 46"/>
                  <a:gd name="T49" fmla="*/ 5 h 42"/>
                  <a:gd name="T50" fmla="*/ 12 w 46"/>
                  <a:gd name="T51" fmla="*/ 0 h 42"/>
                  <a:gd name="T52" fmla="*/ 22 w 46"/>
                  <a:gd name="T5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2">
                    <a:moveTo>
                      <a:pt x="22" y="7"/>
                    </a:moveTo>
                    <a:lnTo>
                      <a:pt x="32" y="12"/>
                    </a:lnTo>
                    <a:lnTo>
                      <a:pt x="37" y="12"/>
                    </a:lnTo>
                    <a:lnTo>
                      <a:pt x="46" y="15"/>
                    </a:lnTo>
                    <a:lnTo>
                      <a:pt x="46" y="15"/>
                    </a:lnTo>
                    <a:lnTo>
                      <a:pt x="46" y="17"/>
                    </a:lnTo>
                    <a:lnTo>
                      <a:pt x="46" y="17"/>
                    </a:lnTo>
                    <a:lnTo>
                      <a:pt x="46" y="17"/>
                    </a:lnTo>
                    <a:lnTo>
                      <a:pt x="46" y="17"/>
                    </a:lnTo>
                    <a:lnTo>
                      <a:pt x="46" y="22"/>
                    </a:lnTo>
                    <a:lnTo>
                      <a:pt x="44" y="25"/>
                    </a:lnTo>
                    <a:lnTo>
                      <a:pt x="42" y="29"/>
                    </a:lnTo>
                    <a:lnTo>
                      <a:pt x="42" y="29"/>
                    </a:lnTo>
                    <a:lnTo>
                      <a:pt x="42" y="30"/>
                    </a:lnTo>
                    <a:lnTo>
                      <a:pt x="42" y="30"/>
                    </a:lnTo>
                    <a:lnTo>
                      <a:pt x="39" y="32"/>
                    </a:lnTo>
                    <a:lnTo>
                      <a:pt x="36" y="37"/>
                    </a:lnTo>
                    <a:lnTo>
                      <a:pt x="34" y="37"/>
                    </a:lnTo>
                    <a:lnTo>
                      <a:pt x="24" y="42"/>
                    </a:lnTo>
                    <a:lnTo>
                      <a:pt x="12" y="40"/>
                    </a:lnTo>
                    <a:lnTo>
                      <a:pt x="10" y="30"/>
                    </a:lnTo>
                    <a:lnTo>
                      <a:pt x="0" y="23"/>
                    </a:lnTo>
                    <a:lnTo>
                      <a:pt x="3" y="17"/>
                    </a:lnTo>
                    <a:lnTo>
                      <a:pt x="5" y="13"/>
                    </a:lnTo>
                    <a:lnTo>
                      <a:pt x="9" y="5"/>
                    </a:lnTo>
                    <a:lnTo>
                      <a:pt x="12" y="0"/>
                    </a:lnTo>
                    <a:lnTo>
                      <a:pt x="2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39" name="Freeform 3504"/>
              <p:cNvSpPr>
                <a:spLocks/>
              </p:cNvSpPr>
              <p:nvPr/>
            </p:nvSpPr>
            <p:spPr bwMode="auto">
              <a:xfrm>
                <a:off x="4889" y="1609"/>
                <a:ext cx="25" cy="32"/>
              </a:xfrm>
              <a:custGeom>
                <a:avLst/>
                <a:gdLst>
                  <a:gd name="T0" fmla="*/ 25 w 25"/>
                  <a:gd name="T1" fmla="*/ 9 h 32"/>
                  <a:gd name="T2" fmla="*/ 25 w 25"/>
                  <a:gd name="T3" fmla="*/ 17 h 32"/>
                  <a:gd name="T4" fmla="*/ 25 w 25"/>
                  <a:gd name="T5" fmla="*/ 17 h 32"/>
                  <a:gd name="T6" fmla="*/ 25 w 25"/>
                  <a:gd name="T7" fmla="*/ 19 h 32"/>
                  <a:gd name="T8" fmla="*/ 25 w 25"/>
                  <a:gd name="T9" fmla="*/ 20 h 32"/>
                  <a:gd name="T10" fmla="*/ 25 w 25"/>
                  <a:gd name="T11" fmla="*/ 20 h 32"/>
                  <a:gd name="T12" fmla="*/ 25 w 25"/>
                  <a:gd name="T13" fmla="*/ 20 h 32"/>
                  <a:gd name="T14" fmla="*/ 25 w 25"/>
                  <a:gd name="T15" fmla="*/ 22 h 32"/>
                  <a:gd name="T16" fmla="*/ 23 w 25"/>
                  <a:gd name="T17" fmla="*/ 29 h 32"/>
                  <a:gd name="T18" fmla="*/ 20 w 25"/>
                  <a:gd name="T19" fmla="*/ 27 h 32"/>
                  <a:gd name="T20" fmla="*/ 20 w 25"/>
                  <a:gd name="T21" fmla="*/ 29 h 32"/>
                  <a:gd name="T22" fmla="*/ 13 w 25"/>
                  <a:gd name="T23" fmla="*/ 32 h 32"/>
                  <a:gd name="T24" fmla="*/ 13 w 25"/>
                  <a:gd name="T25" fmla="*/ 32 h 32"/>
                  <a:gd name="T26" fmla="*/ 13 w 25"/>
                  <a:gd name="T27" fmla="*/ 31 h 32"/>
                  <a:gd name="T28" fmla="*/ 13 w 25"/>
                  <a:gd name="T29" fmla="*/ 29 h 32"/>
                  <a:gd name="T30" fmla="*/ 13 w 25"/>
                  <a:gd name="T31" fmla="*/ 29 h 32"/>
                  <a:gd name="T32" fmla="*/ 10 w 25"/>
                  <a:gd name="T33" fmla="*/ 17 h 32"/>
                  <a:gd name="T34" fmla="*/ 10 w 25"/>
                  <a:gd name="T35" fmla="*/ 17 h 32"/>
                  <a:gd name="T36" fmla="*/ 10 w 25"/>
                  <a:gd name="T37" fmla="*/ 17 h 32"/>
                  <a:gd name="T38" fmla="*/ 10 w 25"/>
                  <a:gd name="T39" fmla="*/ 15 h 32"/>
                  <a:gd name="T40" fmla="*/ 6 w 25"/>
                  <a:gd name="T41" fmla="*/ 14 h 32"/>
                  <a:gd name="T42" fmla="*/ 6 w 25"/>
                  <a:gd name="T43" fmla="*/ 15 h 32"/>
                  <a:gd name="T44" fmla="*/ 0 w 25"/>
                  <a:gd name="T45" fmla="*/ 12 h 32"/>
                  <a:gd name="T46" fmla="*/ 1 w 25"/>
                  <a:gd name="T47" fmla="*/ 0 h 32"/>
                  <a:gd name="T48" fmla="*/ 10 w 25"/>
                  <a:gd name="T49" fmla="*/ 3 h 32"/>
                  <a:gd name="T50" fmla="*/ 10 w 25"/>
                  <a:gd name="T51" fmla="*/ 3 h 32"/>
                  <a:gd name="T52" fmla="*/ 13 w 25"/>
                  <a:gd name="T53" fmla="*/ 5 h 32"/>
                  <a:gd name="T54" fmla="*/ 13 w 25"/>
                  <a:gd name="T55" fmla="*/ 5 h 32"/>
                  <a:gd name="T56" fmla="*/ 23 w 25"/>
                  <a:gd name="T57" fmla="*/ 9 h 32"/>
                  <a:gd name="T58" fmla="*/ 23 w 25"/>
                  <a:gd name="T59" fmla="*/ 9 h 32"/>
                  <a:gd name="T60" fmla="*/ 25 w 25"/>
                  <a:gd name="T61"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32">
                    <a:moveTo>
                      <a:pt x="25" y="9"/>
                    </a:moveTo>
                    <a:lnTo>
                      <a:pt x="25" y="17"/>
                    </a:lnTo>
                    <a:lnTo>
                      <a:pt x="25" y="17"/>
                    </a:lnTo>
                    <a:lnTo>
                      <a:pt x="25" y="19"/>
                    </a:lnTo>
                    <a:lnTo>
                      <a:pt x="25" y="20"/>
                    </a:lnTo>
                    <a:lnTo>
                      <a:pt x="25" y="20"/>
                    </a:lnTo>
                    <a:lnTo>
                      <a:pt x="25" y="20"/>
                    </a:lnTo>
                    <a:lnTo>
                      <a:pt x="25" y="22"/>
                    </a:lnTo>
                    <a:lnTo>
                      <a:pt x="23" y="29"/>
                    </a:lnTo>
                    <a:lnTo>
                      <a:pt x="20" y="27"/>
                    </a:lnTo>
                    <a:lnTo>
                      <a:pt x="20" y="29"/>
                    </a:lnTo>
                    <a:lnTo>
                      <a:pt x="13" y="32"/>
                    </a:lnTo>
                    <a:lnTo>
                      <a:pt x="13" y="32"/>
                    </a:lnTo>
                    <a:lnTo>
                      <a:pt x="13" y="31"/>
                    </a:lnTo>
                    <a:lnTo>
                      <a:pt x="13" y="29"/>
                    </a:lnTo>
                    <a:lnTo>
                      <a:pt x="13" y="29"/>
                    </a:lnTo>
                    <a:lnTo>
                      <a:pt x="10" y="17"/>
                    </a:lnTo>
                    <a:lnTo>
                      <a:pt x="10" y="17"/>
                    </a:lnTo>
                    <a:lnTo>
                      <a:pt x="10" y="17"/>
                    </a:lnTo>
                    <a:lnTo>
                      <a:pt x="10" y="15"/>
                    </a:lnTo>
                    <a:lnTo>
                      <a:pt x="6" y="14"/>
                    </a:lnTo>
                    <a:lnTo>
                      <a:pt x="6" y="15"/>
                    </a:lnTo>
                    <a:lnTo>
                      <a:pt x="0" y="12"/>
                    </a:lnTo>
                    <a:lnTo>
                      <a:pt x="1" y="0"/>
                    </a:lnTo>
                    <a:lnTo>
                      <a:pt x="10" y="3"/>
                    </a:lnTo>
                    <a:lnTo>
                      <a:pt x="10" y="3"/>
                    </a:lnTo>
                    <a:lnTo>
                      <a:pt x="13" y="5"/>
                    </a:lnTo>
                    <a:lnTo>
                      <a:pt x="13" y="5"/>
                    </a:lnTo>
                    <a:lnTo>
                      <a:pt x="23" y="9"/>
                    </a:lnTo>
                    <a:lnTo>
                      <a:pt x="23" y="9"/>
                    </a:lnTo>
                    <a:lnTo>
                      <a:pt x="25"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0" name="Freeform 3505"/>
              <p:cNvSpPr>
                <a:spLocks/>
              </p:cNvSpPr>
              <p:nvPr/>
            </p:nvSpPr>
            <p:spPr bwMode="auto">
              <a:xfrm>
                <a:off x="4889" y="1609"/>
                <a:ext cx="25" cy="32"/>
              </a:xfrm>
              <a:custGeom>
                <a:avLst/>
                <a:gdLst>
                  <a:gd name="T0" fmla="*/ 25 w 25"/>
                  <a:gd name="T1" fmla="*/ 9 h 32"/>
                  <a:gd name="T2" fmla="*/ 25 w 25"/>
                  <a:gd name="T3" fmla="*/ 17 h 32"/>
                  <a:gd name="T4" fmla="*/ 25 w 25"/>
                  <a:gd name="T5" fmla="*/ 17 h 32"/>
                  <a:gd name="T6" fmla="*/ 25 w 25"/>
                  <a:gd name="T7" fmla="*/ 19 h 32"/>
                  <a:gd name="T8" fmla="*/ 25 w 25"/>
                  <a:gd name="T9" fmla="*/ 20 h 32"/>
                  <a:gd name="T10" fmla="*/ 25 w 25"/>
                  <a:gd name="T11" fmla="*/ 20 h 32"/>
                  <a:gd name="T12" fmla="*/ 25 w 25"/>
                  <a:gd name="T13" fmla="*/ 20 h 32"/>
                  <a:gd name="T14" fmla="*/ 25 w 25"/>
                  <a:gd name="T15" fmla="*/ 22 h 32"/>
                  <a:gd name="T16" fmla="*/ 23 w 25"/>
                  <a:gd name="T17" fmla="*/ 29 h 32"/>
                  <a:gd name="T18" fmla="*/ 20 w 25"/>
                  <a:gd name="T19" fmla="*/ 27 h 32"/>
                  <a:gd name="T20" fmla="*/ 20 w 25"/>
                  <a:gd name="T21" fmla="*/ 29 h 32"/>
                  <a:gd name="T22" fmla="*/ 13 w 25"/>
                  <a:gd name="T23" fmla="*/ 32 h 32"/>
                  <a:gd name="T24" fmla="*/ 13 w 25"/>
                  <a:gd name="T25" fmla="*/ 32 h 32"/>
                  <a:gd name="T26" fmla="*/ 13 w 25"/>
                  <a:gd name="T27" fmla="*/ 31 h 32"/>
                  <a:gd name="T28" fmla="*/ 13 w 25"/>
                  <a:gd name="T29" fmla="*/ 29 h 32"/>
                  <a:gd name="T30" fmla="*/ 13 w 25"/>
                  <a:gd name="T31" fmla="*/ 29 h 32"/>
                  <a:gd name="T32" fmla="*/ 10 w 25"/>
                  <a:gd name="T33" fmla="*/ 17 h 32"/>
                  <a:gd name="T34" fmla="*/ 10 w 25"/>
                  <a:gd name="T35" fmla="*/ 17 h 32"/>
                  <a:gd name="T36" fmla="*/ 10 w 25"/>
                  <a:gd name="T37" fmla="*/ 17 h 32"/>
                  <a:gd name="T38" fmla="*/ 10 w 25"/>
                  <a:gd name="T39" fmla="*/ 15 h 32"/>
                  <a:gd name="T40" fmla="*/ 6 w 25"/>
                  <a:gd name="T41" fmla="*/ 14 h 32"/>
                  <a:gd name="T42" fmla="*/ 6 w 25"/>
                  <a:gd name="T43" fmla="*/ 15 h 32"/>
                  <a:gd name="T44" fmla="*/ 0 w 25"/>
                  <a:gd name="T45" fmla="*/ 12 h 32"/>
                  <a:gd name="T46" fmla="*/ 1 w 25"/>
                  <a:gd name="T47" fmla="*/ 0 h 32"/>
                  <a:gd name="T48" fmla="*/ 10 w 25"/>
                  <a:gd name="T49" fmla="*/ 3 h 32"/>
                  <a:gd name="T50" fmla="*/ 10 w 25"/>
                  <a:gd name="T51" fmla="*/ 3 h 32"/>
                  <a:gd name="T52" fmla="*/ 13 w 25"/>
                  <a:gd name="T53" fmla="*/ 5 h 32"/>
                  <a:gd name="T54" fmla="*/ 13 w 25"/>
                  <a:gd name="T55" fmla="*/ 5 h 32"/>
                  <a:gd name="T56" fmla="*/ 23 w 25"/>
                  <a:gd name="T57" fmla="*/ 9 h 32"/>
                  <a:gd name="T58" fmla="*/ 23 w 25"/>
                  <a:gd name="T59" fmla="*/ 9 h 32"/>
                  <a:gd name="T60" fmla="*/ 25 w 25"/>
                  <a:gd name="T61"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32">
                    <a:moveTo>
                      <a:pt x="25" y="9"/>
                    </a:moveTo>
                    <a:lnTo>
                      <a:pt x="25" y="17"/>
                    </a:lnTo>
                    <a:lnTo>
                      <a:pt x="25" y="17"/>
                    </a:lnTo>
                    <a:lnTo>
                      <a:pt x="25" y="19"/>
                    </a:lnTo>
                    <a:lnTo>
                      <a:pt x="25" y="20"/>
                    </a:lnTo>
                    <a:lnTo>
                      <a:pt x="25" y="20"/>
                    </a:lnTo>
                    <a:lnTo>
                      <a:pt x="25" y="20"/>
                    </a:lnTo>
                    <a:lnTo>
                      <a:pt x="25" y="22"/>
                    </a:lnTo>
                    <a:lnTo>
                      <a:pt x="23" y="29"/>
                    </a:lnTo>
                    <a:lnTo>
                      <a:pt x="20" y="27"/>
                    </a:lnTo>
                    <a:lnTo>
                      <a:pt x="20" y="29"/>
                    </a:lnTo>
                    <a:lnTo>
                      <a:pt x="13" y="32"/>
                    </a:lnTo>
                    <a:lnTo>
                      <a:pt x="13" y="32"/>
                    </a:lnTo>
                    <a:lnTo>
                      <a:pt x="13" y="31"/>
                    </a:lnTo>
                    <a:lnTo>
                      <a:pt x="13" y="29"/>
                    </a:lnTo>
                    <a:lnTo>
                      <a:pt x="13" y="29"/>
                    </a:lnTo>
                    <a:lnTo>
                      <a:pt x="10" y="17"/>
                    </a:lnTo>
                    <a:lnTo>
                      <a:pt x="10" y="17"/>
                    </a:lnTo>
                    <a:lnTo>
                      <a:pt x="10" y="17"/>
                    </a:lnTo>
                    <a:lnTo>
                      <a:pt x="10" y="15"/>
                    </a:lnTo>
                    <a:lnTo>
                      <a:pt x="6" y="14"/>
                    </a:lnTo>
                    <a:lnTo>
                      <a:pt x="6" y="15"/>
                    </a:lnTo>
                    <a:lnTo>
                      <a:pt x="0" y="12"/>
                    </a:lnTo>
                    <a:lnTo>
                      <a:pt x="1" y="0"/>
                    </a:lnTo>
                    <a:lnTo>
                      <a:pt x="10" y="3"/>
                    </a:lnTo>
                    <a:lnTo>
                      <a:pt x="10" y="3"/>
                    </a:lnTo>
                    <a:lnTo>
                      <a:pt x="13" y="5"/>
                    </a:lnTo>
                    <a:lnTo>
                      <a:pt x="13" y="5"/>
                    </a:lnTo>
                    <a:lnTo>
                      <a:pt x="23" y="9"/>
                    </a:lnTo>
                    <a:lnTo>
                      <a:pt x="23" y="9"/>
                    </a:lnTo>
                    <a:lnTo>
                      <a:pt x="25"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41" name="Freeform 3506"/>
              <p:cNvSpPr>
                <a:spLocks/>
              </p:cNvSpPr>
              <p:nvPr/>
            </p:nvSpPr>
            <p:spPr bwMode="auto">
              <a:xfrm>
                <a:off x="4860" y="1712"/>
                <a:ext cx="52" cy="55"/>
              </a:xfrm>
              <a:custGeom>
                <a:avLst/>
                <a:gdLst>
                  <a:gd name="T0" fmla="*/ 27 w 52"/>
                  <a:gd name="T1" fmla="*/ 0 h 55"/>
                  <a:gd name="T2" fmla="*/ 27 w 52"/>
                  <a:gd name="T3" fmla="*/ 0 h 55"/>
                  <a:gd name="T4" fmla="*/ 27 w 52"/>
                  <a:gd name="T5" fmla="*/ 0 h 55"/>
                  <a:gd name="T6" fmla="*/ 27 w 52"/>
                  <a:gd name="T7" fmla="*/ 0 h 55"/>
                  <a:gd name="T8" fmla="*/ 27 w 52"/>
                  <a:gd name="T9" fmla="*/ 0 h 55"/>
                  <a:gd name="T10" fmla="*/ 27 w 52"/>
                  <a:gd name="T11" fmla="*/ 0 h 55"/>
                  <a:gd name="T12" fmla="*/ 27 w 52"/>
                  <a:gd name="T13" fmla="*/ 0 h 55"/>
                  <a:gd name="T14" fmla="*/ 27 w 52"/>
                  <a:gd name="T15" fmla="*/ 0 h 55"/>
                  <a:gd name="T16" fmla="*/ 27 w 52"/>
                  <a:gd name="T17" fmla="*/ 0 h 55"/>
                  <a:gd name="T18" fmla="*/ 27 w 52"/>
                  <a:gd name="T19" fmla="*/ 0 h 55"/>
                  <a:gd name="T20" fmla="*/ 27 w 52"/>
                  <a:gd name="T21" fmla="*/ 0 h 55"/>
                  <a:gd name="T22" fmla="*/ 27 w 52"/>
                  <a:gd name="T23" fmla="*/ 0 h 55"/>
                  <a:gd name="T24" fmla="*/ 32 w 52"/>
                  <a:gd name="T25" fmla="*/ 5 h 55"/>
                  <a:gd name="T26" fmla="*/ 34 w 52"/>
                  <a:gd name="T27" fmla="*/ 9 h 55"/>
                  <a:gd name="T28" fmla="*/ 44 w 52"/>
                  <a:gd name="T29" fmla="*/ 26 h 55"/>
                  <a:gd name="T30" fmla="*/ 49 w 52"/>
                  <a:gd name="T31" fmla="*/ 33 h 55"/>
                  <a:gd name="T32" fmla="*/ 52 w 52"/>
                  <a:gd name="T33" fmla="*/ 50 h 55"/>
                  <a:gd name="T34" fmla="*/ 52 w 52"/>
                  <a:gd name="T35" fmla="*/ 55 h 55"/>
                  <a:gd name="T36" fmla="*/ 47 w 52"/>
                  <a:gd name="T37" fmla="*/ 55 h 55"/>
                  <a:gd name="T38" fmla="*/ 37 w 52"/>
                  <a:gd name="T39" fmla="*/ 50 h 55"/>
                  <a:gd name="T40" fmla="*/ 27 w 52"/>
                  <a:gd name="T41" fmla="*/ 43 h 55"/>
                  <a:gd name="T42" fmla="*/ 25 w 52"/>
                  <a:gd name="T43" fmla="*/ 41 h 55"/>
                  <a:gd name="T44" fmla="*/ 24 w 52"/>
                  <a:gd name="T45" fmla="*/ 41 h 55"/>
                  <a:gd name="T46" fmla="*/ 22 w 52"/>
                  <a:gd name="T47" fmla="*/ 39 h 55"/>
                  <a:gd name="T48" fmla="*/ 20 w 52"/>
                  <a:gd name="T49" fmla="*/ 38 h 55"/>
                  <a:gd name="T50" fmla="*/ 18 w 52"/>
                  <a:gd name="T51" fmla="*/ 38 h 55"/>
                  <a:gd name="T52" fmla="*/ 17 w 52"/>
                  <a:gd name="T53" fmla="*/ 39 h 55"/>
                  <a:gd name="T54" fmla="*/ 15 w 52"/>
                  <a:gd name="T55" fmla="*/ 39 h 55"/>
                  <a:gd name="T56" fmla="*/ 15 w 52"/>
                  <a:gd name="T57" fmla="*/ 39 h 55"/>
                  <a:gd name="T58" fmla="*/ 15 w 52"/>
                  <a:gd name="T59" fmla="*/ 38 h 55"/>
                  <a:gd name="T60" fmla="*/ 12 w 52"/>
                  <a:gd name="T61" fmla="*/ 31 h 55"/>
                  <a:gd name="T62" fmla="*/ 10 w 52"/>
                  <a:gd name="T63" fmla="*/ 29 h 55"/>
                  <a:gd name="T64" fmla="*/ 8 w 52"/>
                  <a:gd name="T65" fmla="*/ 29 h 55"/>
                  <a:gd name="T66" fmla="*/ 7 w 52"/>
                  <a:gd name="T67" fmla="*/ 27 h 55"/>
                  <a:gd name="T68" fmla="*/ 7 w 52"/>
                  <a:gd name="T69" fmla="*/ 26 h 55"/>
                  <a:gd name="T70" fmla="*/ 7 w 52"/>
                  <a:gd name="T71" fmla="*/ 26 h 55"/>
                  <a:gd name="T72" fmla="*/ 7 w 52"/>
                  <a:gd name="T73" fmla="*/ 26 h 55"/>
                  <a:gd name="T74" fmla="*/ 5 w 52"/>
                  <a:gd name="T75" fmla="*/ 26 h 55"/>
                  <a:gd name="T76" fmla="*/ 5 w 52"/>
                  <a:gd name="T77" fmla="*/ 26 h 55"/>
                  <a:gd name="T78" fmla="*/ 3 w 52"/>
                  <a:gd name="T79" fmla="*/ 26 h 55"/>
                  <a:gd name="T80" fmla="*/ 3 w 52"/>
                  <a:gd name="T81" fmla="*/ 24 h 55"/>
                  <a:gd name="T82" fmla="*/ 3 w 52"/>
                  <a:gd name="T83" fmla="*/ 24 h 55"/>
                  <a:gd name="T84" fmla="*/ 3 w 52"/>
                  <a:gd name="T85" fmla="*/ 24 h 55"/>
                  <a:gd name="T86" fmla="*/ 3 w 52"/>
                  <a:gd name="T87" fmla="*/ 24 h 55"/>
                  <a:gd name="T88" fmla="*/ 3 w 52"/>
                  <a:gd name="T89" fmla="*/ 24 h 55"/>
                  <a:gd name="T90" fmla="*/ 3 w 52"/>
                  <a:gd name="T91" fmla="*/ 24 h 55"/>
                  <a:gd name="T92" fmla="*/ 3 w 52"/>
                  <a:gd name="T93" fmla="*/ 22 h 55"/>
                  <a:gd name="T94" fmla="*/ 3 w 52"/>
                  <a:gd name="T95" fmla="*/ 22 h 55"/>
                  <a:gd name="T96" fmla="*/ 2 w 52"/>
                  <a:gd name="T97" fmla="*/ 21 h 55"/>
                  <a:gd name="T98" fmla="*/ 0 w 52"/>
                  <a:gd name="T99" fmla="*/ 21 h 55"/>
                  <a:gd name="T100" fmla="*/ 2 w 52"/>
                  <a:gd name="T101" fmla="*/ 17 h 55"/>
                  <a:gd name="T102" fmla="*/ 3 w 52"/>
                  <a:gd name="T103" fmla="*/ 14 h 55"/>
                  <a:gd name="T104" fmla="*/ 3 w 52"/>
                  <a:gd name="T105" fmla="*/ 14 h 55"/>
                  <a:gd name="T106" fmla="*/ 8 w 52"/>
                  <a:gd name="T107" fmla="*/ 11 h 55"/>
                  <a:gd name="T108" fmla="*/ 12 w 52"/>
                  <a:gd name="T109" fmla="*/ 7 h 55"/>
                  <a:gd name="T110" fmla="*/ 17 w 52"/>
                  <a:gd name="T111" fmla="*/ 2 h 55"/>
                  <a:gd name="T112" fmla="*/ 18 w 52"/>
                  <a:gd name="T113" fmla="*/ 0 h 55"/>
                  <a:gd name="T114" fmla="*/ 18 w 52"/>
                  <a:gd name="T115" fmla="*/ 0 h 55"/>
                  <a:gd name="T116" fmla="*/ 27 w 52"/>
                  <a:gd name="T1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55">
                    <a:moveTo>
                      <a:pt x="27" y="0"/>
                    </a:moveTo>
                    <a:lnTo>
                      <a:pt x="27" y="0"/>
                    </a:lnTo>
                    <a:lnTo>
                      <a:pt x="27" y="0"/>
                    </a:lnTo>
                    <a:lnTo>
                      <a:pt x="27" y="0"/>
                    </a:lnTo>
                    <a:lnTo>
                      <a:pt x="27" y="0"/>
                    </a:lnTo>
                    <a:lnTo>
                      <a:pt x="27" y="0"/>
                    </a:lnTo>
                    <a:lnTo>
                      <a:pt x="27" y="0"/>
                    </a:lnTo>
                    <a:lnTo>
                      <a:pt x="27" y="0"/>
                    </a:lnTo>
                    <a:lnTo>
                      <a:pt x="27" y="0"/>
                    </a:lnTo>
                    <a:lnTo>
                      <a:pt x="27" y="0"/>
                    </a:lnTo>
                    <a:lnTo>
                      <a:pt x="27" y="0"/>
                    </a:lnTo>
                    <a:lnTo>
                      <a:pt x="27" y="0"/>
                    </a:lnTo>
                    <a:lnTo>
                      <a:pt x="32" y="5"/>
                    </a:lnTo>
                    <a:lnTo>
                      <a:pt x="34" y="9"/>
                    </a:lnTo>
                    <a:lnTo>
                      <a:pt x="44" y="26"/>
                    </a:lnTo>
                    <a:lnTo>
                      <a:pt x="49" y="33"/>
                    </a:lnTo>
                    <a:lnTo>
                      <a:pt x="52" y="50"/>
                    </a:lnTo>
                    <a:lnTo>
                      <a:pt x="52" y="55"/>
                    </a:lnTo>
                    <a:lnTo>
                      <a:pt x="47" y="55"/>
                    </a:lnTo>
                    <a:lnTo>
                      <a:pt x="37" y="50"/>
                    </a:lnTo>
                    <a:lnTo>
                      <a:pt x="27" y="43"/>
                    </a:lnTo>
                    <a:lnTo>
                      <a:pt x="25" y="41"/>
                    </a:lnTo>
                    <a:lnTo>
                      <a:pt x="24" y="41"/>
                    </a:lnTo>
                    <a:lnTo>
                      <a:pt x="22" y="39"/>
                    </a:lnTo>
                    <a:lnTo>
                      <a:pt x="20" y="38"/>
                    </a:lnTo>
                    <a:lnTo>
                      <a:pt x="18" y="38"/>
                    </a:lnTo>
                    <a:lnTo>
                      <a:pt x="17" y="39"/>
                    </a:lnTo>
                    <a:lnTo>
                      <a:pt x="15" y="39"/>
                    </a:lnTo>
                    <a:lnTo>
                      <a:pt x="15" y="39"/>
                    </a:lnTo>
                    <a:lnTo>
                      <a:pt x="15" y="38"/>
                    </a:lnTo>
                    <a:lnTo>
                      <a:pt x="12" y="31"/>
                    </a:lnTo>
                    <a:lnTo>
                      <a:pt x="10" y="29"/>
                    </a:lnTo>
                    <a:lnTo>
                      <a:pt x="8" y="29"/>
                    </a:lnTo>
                    <a:lnTo>
                      <a:pt x="7" y="27"/>
                    </a:lnTo>
                    <a:lnTo>
                      <a:pt x="7" y="26"/>
                    </a:lnTo>
                    <a:lnTo>
                      <a:pt x="7" y="26"/>
                    </a:lnTo>
                    <a:lnTo>
                      <a:pt x="7" y="26"/>
                    </a:lnTo>
                    <a:lnTo>
                      <a:pt x="5" y="26"/>
                    </a:lnTo>
                    <a:lnTo>
                      <a:pt x="5" y="26"/>
                    </a:lnTo>
                    <a:lnTo>
                      <a:pt x="3" y="26"/>
                    </a:lnTo>
                    <a:lnTo>
                      <a:pt x="3" y="24"/>
                    </a:lnTo>
                    <a:lnTo>
                      <a:pt x="3" y="24"/>
                    </a:lnTo>
                    <a:lnTo>
                      <a:pt x="3" y="24"/>
                    </a:lnTo>
                    <a:lnTo>
                      <a:pt x="3" y="24"/>
                    </a:lnTo>
                    <a:lnTo>
                      <a:pt x="3" y="24"/>
                    </a:lnTo>
                    <a:lnTo>
                      <a:pt x="3" y="24"/>
                    </a:lnTo>
                    <a:lnTo>
                      <a:pt x="3" y="22"/>
                    </a:lnTo>
                    <a:lnTo>
                      <a:pt x="3" y="22"/>
                    </a:lnTo>
                    <a:lnTo>
                      <a:pt x="2" y="21"/>
                    </a:lnTo>
                    <a:lnTo>
                      <a:pt x="0" y="21"/>
                    </a:lnTo>
                    <a:lnTo>
                      <a:pt x="2" y="17"/>
                    </a:lnTo>
                    <a:lnTo>
                      <a:pt x="3" y="14"/>
                    </a:lnTo>
                    <a:lnTo>
                      <a:pt x="3" y="14"/>
                    </a:lnTo>
                    <a:lnTo>
                      <a:pt x="8" y="11"/>
                    </a:lnTo>
                    <a:lnTo>
                      <a:pt x="12" y="7"/>
                    </a:lnTo>
                    <a:lnTo>
                      <a:pt x="17" y="2"/>
                    </a:lnTo>
                    <a:lnTo>
                      <a:pt x="18" y="0"/>
                    </a:lnTo>
                    <a:lnTo>
                      <a:pt x="18" y="0"/>
                    </a:lnTo>
                    <a:lnTo>
                      <a:pt x="2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2" name="Freeform 3507"/>
              <p:cNvSpPr>
                <a:spLocks/>
              </p:cNvSpPr>
              <p:nvPr/>
            </p:nvSpPr>
            <p:spPr bwMode="auto">
              <a:xfrm>
                <a:off x="4860" y="1712"/>
                <a:ext cx="52" cy="55"/>
              </a:xfrm>
              <a:custGeom>
                <a:avLst/>
                <a:gdLst>
                  <a:gd name="T0" fmla="*/ 27 w 52"/>
                  <a:gd name="T1" fmla="*/ 0 h 55"/>
                  <a:gd name="T2" fmla="*/ 27 w 52"/>
                  <a:gd name="T3" fmla="*/ 0 h 55"/>
                  <a:gd name="T4" fmla="*/ 27 w 52"/>
                  <a:gd name="T5" fmla="*/ 0 h 55"/>
                  <a:gd name="T6" fmla="*/ 27 w 52"/>
                  <a:gd name="T7" fmla="*/ 0 h 55"/>
                  <a:gd name="T8" fmla="*/ 27 w 52"/>
                  <a:gd name="T9" fmla="*/ 0 h 55"/>
                  <a:gd name="T10" fmla="*/ 27 w 52"/>
                  <a:gd name="T11" fmla="*/ 0 h 55"/>
                  <a:gd name="T12" fmla="*/ 27 w 52"/>
                  <a:gd name="T13" fmla="*/ 0 h 55"/>
                  <a:gd name="T14" fmla="*/ 27 w 52"/>
                  <a:gd name="T15" fmla="*/ 0 h 55"/>
                  <a:gd name="T16" fmla="*/ 27 w 52"/>
                  <a:gd name="T17" fmla="*/ 0 h 55"/>
                  <a:gd name="T18" fmla="*/ 27 w 52"/>
                  <a:gd name="T19" fmla="*/ 0 h 55"/>
                  <a:gd name="T20" fmla="*/ 27 w 52"/>
                  <a:gd name="T21" fmla="*/ 0 h 55"/>
                  <a:gd name="T22" fmla="*/ 27 w 52"/>
                  <a:gd name="T23" fmla="*/ 0 h 55"/>
                  <a:gd name="T24" fmla="*/ 32 w 52"/>
                  <a:gd name="T25" fmla="*/ 5 h 55"/>
                  <a:gd name="T26" fmla="*/ 34 w 52"/>
                  <a:gd name="T27" fmla="*/ 9 h 55"/>
                  <a:gd name="T28" fmla="*/ 44 w 52"/>
                  <a:gd name="T29" fmla="*/ 26 h 55"/>
                  <a:gd name="T30" fmla="*/ 49 w 52"/>
                  <a:gd name="T31" fmla="*/ 33 h 55"/>
                  <a:gd name="T32" fmla="*/ 52 w 52"/>
                  <a:gd name="T33" fmla="*/ 50 h 55"/>
                  <a:gd name="T34" fmla="*/ 52 w 52"/>
                  <a:gd name="T35" fmla="*/ 55 h 55"/>
                  <a:gd name="T36" fmla="*/ 47 w 52"/>
                  <a:gd name="T37" fmla="*/ 55 h 55"/>
                  <a:gd name="T38" fmla="*/ 37 w 52"/>
                  <a:gd name="T39" fmla="*/ 50 h 55"/>
                  <a:gd name="T40" fmla="*/ 27 w 52"/>
                  <a:gd name="T41" fmla="*/ 43 h 55"/>
                  <a:gd name="T42" fmla="*/ 25 w 52"/>
                  <a:gd name="T43" fmla="*/ 41 h 55"/>
                  <a:gd name="T44" fmla="*/ 24 w 52"/>
                  <a:gd name="T45" fmla="*/ 41 h 55"/>
                  <a:gd name="T46" fmla="*/ 22 w 52"/>
                  <a:gd name="T47" fmla="*/ 39 h 55"/>
                  <a:gd name="T48" fmla="*/ 20 w 52"/>
                  <a:gd name="T49" fmla="*/ 38 h 55"/>
                  <a:gd name="T50" fmla="*/ 18 w 52"/>
                  <a:gd name="T51" fmla="*/ 38 h 55"/>
                  <a:gd name="T52" fmla="*/ 17 w 52"/>
                  <a:gd name="T53" fmla="*/ 39 h 55"/>
                  <a:gd name="T54" fmla="*/ 15 w 52"/>
                  <a:gd name="T55" fmla="*/ 39 h 55"/>
                  <a:gd name="T56" fmla="*/ 15 w 52"/>
                  <a:gd name="T57" fmla="*/ 39 h 55"/>
                  <a:gd name="T58" fmla="*/ 15 w 52"/>
                  <a:gd name="T59" fmla="*/ 38 h 55"/>
                  <a:gd name="T60" fmla="*/ 12 w 52"/>
                  <a:gd name="T61" fmla="*/ 31 h 55"/>
                  <a:gd name="T62" fmla="*/ 10 w 52"/>
                  <a:gd name="T63" fmla="*/ 29 h 55"/>
                  <a:gd name="T64" fmla="*/ 8 w 52"/>
                  <a:gd name="T65" fmla="*/ 29 h 55"/>
                  <a:gd name="T66" fmla="*/ 7 w 52"/>
                  <a:gd name="T67" fmla="*/ 27 h 55"/>
                  <a:gd name="T68" fmla="*/ 7 w 52"/>
                  <a:gd name="T69" fmla="*/ 26 h 55"/>
                  <a:gd name="T70" fmla="*/ 7 w 52"/>
                  <a:gd name="T71" fmla="*/ 26 h 55"/>
                  <a:gd name="T72" fmla="*/ 7 w 52"/>
                  <a:gd name="T73" fmla="*/ 26 h 55"/>
                  <a:gd name="T74" fmla="*/ 5 w 52"/>
                  <a:gd name="T75" fmla="*/ 26 h 55"/>
                  <a:gd name="T76" fmla="*/ 5 w 52"/>
                  <a:gd name="T77" fmla="*/ 26 h 55"/>
                  <a:gd name="T78" fmla="*/ 3 w 52"/>
                  <a:gd name="T79" fmla="*/ 26 h 55"/>
                  <a:gd name="T80" fmla="*/ 3 w 52"/>
                  <a:gd name="T81" fmla="*/ 24 h 55"/>
                  <a:gd name="T82" fmla="*/ 3 w 52"/>
                  <a:gd name="T83" fmla="*/ 24 h 55"/>
                  <a:gd name="T84" fmla="*/ 3 w 52"/>
                  <a:gd name="T85" fmla="*/ 24 h 55"/>
                  <a:gd name="T86" fmla="*/ 3 w 52"/>
                  <a:gd name="T87" fmla="*/ 24 h 55"/>
                  <a:gd name="T88" fmla="*/ 3 w 52"/>
                  <a:gd name="T89" fmla="*/ 24 h 55"/>
                  <a:gd name="T90" fmla="*/ 3 w 52"/>
                  <a:gd name="T91" fmla="*/ 24 h 55"/>
                  <a:gd name="T92" fmla="*/ 3 w 52"/>
                  <a:gd name="T93" fmla="*/ 22 h 55"/>
                  <a:gd name="T94" fmla="*/ 3 w 52"/>
                  <a:gd name="T95" fmla="*/ 22 h 55"/>
                  <a:gd name="T96" fmla="*/ 2 w 52"/>
                  <a:gd name="T97" fmla="*/ 21 h 55"/>
                  <a:gd name="T98" fmla="*/ 0 w 52"/>
                  <a:gd name="T99" fmla="*/ 21 h 55"/>
                  <a:gd name="T100" fmla="*/ 2 w 52"/>
                  <a:gd name="T101" fmla="*/ 17 h 55"/>
                  <a:gd name="T102" fmla="*/ 3 w 52"/>
                  <a:gd name="T103" fmla="*/ 14 h 55"/>
                  <a:gd name="T104" fmla="*/ 3 w 52"/>
                  <a:gd name="T105" fmla="*/ 14 h 55"/>
                  <a:gd name="T106" fmla="*/ 8 w 52"/>
                  <a:gd name="T107" fmla="*/ 11 h 55"/>
                  <a:gd name="T108" fmla="*/ 12 w 52"/>
                  <a:gd name="T109" fmla="*/ 7 h 55"/>
                  <a:gd name="T110" fmla="*/ 17 w 52"/>
                  <a:gd name="T111" fmla="*/ 2 h 55"/>
                  <a:gd name="T112" fmla="*/ 18 w 52"/>
                  <a:gd name="T113" fmla="*/ 0 h 55"/>
                  <a:gd name="T114" fmla="*/ 18 w 52"/>
                  <a:gd name="T115" fmla="*/ 0 h 55"/>
                  <a:gd name="T116" fmla="*/ 27 w 52"/>
                  <a:gd name="T1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55">
                    <a:moveTo>
                      <a:pt x="27" y="0"/>
                    </a:moveTo>
                    <a:lnTo>
                      <a:pt x="27" y="0"/>
                    </a:lnTo>
                    <a:lnTo>
                      <a:pt x="27" y="0"/>
                    </a:lnTo>
                    <a:lnTo>
                      <a:pt x="27" y="0"/>
                    </a:lnTo>
                    <a:lnTo>
                      <a:pt x="27" y="0"/>
                    </a:lnTo>
                    <a:lnTo>
                      <a:pt x="27" y="0"/>
                    </a:lnTo>
                    <a:lnTo>
                      <a:pt x="27" y="0"/>
                    </a:lnTo>
                    <a:lnTo>
                      <a:pt x="27" y="0"/>
                    </a:lnTo>
                    <a:lnTo>
                      <a:pt x="27" y="0"/>
                    </a:lnTo>
                    <a:lnTo>
                      <a:pt x="27" y="0"/>
                    </a:lnTo>
                    <a:lnTo>
                      <a:pt x="27" y="0"/>
                    </a:lnTo>
                    <a:lnTo>
                      <a:pt x="27" y="0"/>
                    </a:lnTo>
                    <a:lnTo>
                      <a:pt x="32" y="5"/>
                    </a:lnTo>
                    <a:lnTo>
                      <a:pt x="34" y="9"/>
                    </a:lnTo>
                    <a:lnTo>
                      <a:pt x="44" y="26"/>
                    </a:lnTo>
                    <a:lnTo>
                      <a:pt x="49" y="33"/>
                    </a:lnTo>
                    <a:lnTo>
                      <a:pt x="52" y="50"/>
                    </a:lnTo>
                    <a:lnTo>
                      <a:pt x="52" y="55"/>
                    </a:lnTo>
                    <a:lnTo>
                      <a:pt x="47" y="55"/>
                    </a:lnTo>
                    <a:lnTo>
                      <a:pt x="37" y="50"/>
                    </a:lnTo>
                    <a:lnTo>
                      <a:pt x="27" y="43"/>
                    </a:lnTo>
                    <a:lnTo>
                      <a:pt x="25" y="41"/>
                    </a:lnTo>
                    <a:lnTo>
                      <a:pt x="24" y="41"/>
                    </a:lnTo>
                    <a:lnTo>
                      <a:pt x="22" y="39"/>
                    </a:lnTo>
                    <a:lnTo>
                      <a:pt x="20" y="38"/>
                    </a:lnTo>
                    <a:lnTo>
                      <a:pt x="18" y="38"/>
                    </a:lnTo>
                    <a:lnTo>
                      <a:pt x="17" y="39"/>
                    </a:lnTo>
                    <a:lnTo>
                      <a:pt x="15" y="39"/>
                    </a:lnTo>
                    <a:lnTo>
                      <a:pt x="15" y="39"/>
                    </a:lnTo>
                    <a:lnTo>
                      <a:pt x="15" y="38"/>
                    </a:lnTo>
                    <a:lnTo>
                      <a:pt x="12" y="31"/>
                    </a:lnTo>
                    <a:lnTo>
                      <a:pt x="10" y="29"/>
                    </a:lnTo>
                    <a:lnTo>
                      <a:pt x="8" y="29"/>
                    </a:lnTo>
                    <a:lnTo>
                      <a:pt x="7" y="27"/>
                    </a:lnTo>
                    <a:lnTo>
                      <a:pt x="7" y="26"/>
                    </a:lnTo>
                    <a:lnTo>
                      <a:pt x="7" y="26"/>
                    </a:lnTo>
                    <a:lnTo>
                      <a:pt x="7" y="26"/>
                    </a:lnTo>
                    <a:lnTo>
                      <a:pt x="5" y="26"/>
                    </a:lnTo>
                    <a:lnTo>
                      <a:pt x="5" y="26"/>
                    </a:lnTo>
                    <a:lnTo>
                      <a:pt x="3" y="26"/>
                    </a:lnTo>
                    <a:lnTo>
                      <a:pt x="3" y="24"/>
                    </a:lnTo>
                    <a:lnTo>
                      <a:pt x="3" y="24"/>
                    </a:lnTo>
                    <a:lnTo>
                      <a:pt x="3" y="24"/>
                    </a:lnTo>
                    <a:lnTo>
                      <a:pt x="3" y="24"/>
                    </a:lnTo>
                    <a:lnTo>
                      <a:pt x="3" y="24"/>
                    </a:lnTo>
                    <a:lnTo>
                      <a:pt x="3" y="24"/>
                    </a:lnTo>
                    <a:lnTo>
                      <a:pt x="3" y="22"/>
                    </a:lnTo>
                    <a:lnTo>
                      <a:pt x="3" y="22"/>
                    </a:lnTo>
                    <a:lnTo>
                      <a:pt x="2" y="21"/>
                    </a:lnTo>
                    <a:lnTo>
                      <a:pt x="0" y="21"/>
                    </a:lnTo>
                    <a:lnTo>
                      <a:pt x="2" y="17"/>
                    </a:lnTo>
                    <a:lnTo>
                      <a:pt x="3" y="14"/>
                    </a:lnTo>
                    <a:lnTo>
                      <a:pt x="3" y="14"/>
                    </a:lnTo>
                    <a:lnTo>
                      <a:pt x="8" y="11"/>
                    </a:lnTo>
                    <a:lnTo>
                      <a:pt x="12" y="7"/>
                    </a:lnTo>
                    <a:lnTo>
                      <a:pt x="17" y="2"/>
                    </a:lnTo>
                    <a:lnTo>
                      <a:pt x="18" y="0"/>
                    </a:lnTo>
                    <a:lnTo>
                      <a:pt x="18"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43" name="Freeform 3508"/>
              <p:cNvSpPr>
                <a:spLocks/>
              </p:cNvSpPr>
              <p:nvPr/>
            </p:nvSpPr>
            <p:spPr bwMode="auto">
              <a:xfrm>
                <a:off x="4855" y="1733"/>
                <a:ext cx="32" cy="35"/>
              </a:xfrm>
              <a:custGeom>
                <a:avLst/>
                <a:gdLst>
                  <a:gd name="T0" fmla="*/ 8 w 32"/>
                  <a:gd name="T1" fmla="*/ 5 h 35"/>
                  <a:gd name="T2" fmla="*/ 10 w 32"/>
                  <a:gd name="T3" fmla="*/ 5 h 35"/>
                  <a:gd name="T4" fmla="*/ 10 w 32"/>
                  <a:gd name="T5" fmla="*/ 5 h 35"/>
                  <a:gd name="T6" fmla="*/ 12 w 32"/>
                  <a:gd name="T7" fmla="*/ 5 h 35"/>
                  <a:gd name="T8" fmla="*/ 12 w 32"/>
                  <a:gd name="T9" fmla="*/ 5 h 35"/>
                  <a:gd name="T10" fmla="*/ 12 w 32"/>
                  <a:gd name="T11" fmla="*/ 5 h 35"/>
                  <a:gd name="T12" fmla="*/ 12 w 32"/>
                  <a:gd name="T13" fmla="*/ 6 h 35"/>
                  <a:gd name="T14" fmla="*/ 13 w 32"/>
                  <a:gd name="T15" fmla="*/ 8 h 35"/>
                  <a:gd name="T16" fmla="*/ 15 w 32"/>
                  <a:gd name="T17" fmla="*/ 8 h 35"/>
                  <a:gd name="T18" fmla="*/ 17 w 32"/>
                  <a:gd name="T19" fmla="*/ 10 h 35"/>
                  <a:gd name="T20" fmla="*/ 20 w 32"/>
                  <a:gd name="T21" fmla="*/ 17 h 35"/>
                  <a:gd name="T22" fmla="*/ 20 w 32"/>
                  <a:gd name="T23" fmla="*/ 18 h 35"/>
                  <a:gd name="T24" fmla="*/ 20 w 32"/>
                  <a:gd name="T25" fmla="*/ 18 h 35"/>
                  <a:gd name="T26" fmla="*/ 22 w 32"/>
                  <a:gd name="T27" fmla="*/ 18 h 35"/>
                  <a:gd name="T28" fmla="*/ 23 w 32"/>
                  <a:gd name="T29" fmla="*/ 17 h 35"/>
                  <a:gd name="T30" fmla="*/ 25 w 32"/>
                  <a:gd name="T31" fmla="*/ 17 h 35"/>
                  <a:gd name="T32" fmla="*/ 27 w 32"/>
                  <a:gd name="T33" fmla="*/ 18 h 35"/>
                  <a:gd name="T34" fmla="*/ 29 w 32"/>
                  <a:gd name="T35" fmla="*/ 20 h 35"/>
                  <a:gd name="T36" fmla="*/ 30 w 32"/>
                  <a:gd name="T37" fmla="*/ 20 h 35"/>
                  <a:gd name="T38" fmla="*/ 32 w 32"/>
                  <a:gd name="T39" fmla="*/ 22 h 35"/>
                  <a:gd name="T40" fmla="*/ 29 w 32"/>
                  <a:gd name="T41" fmla="*/ 27 h 35"/>
                  <a:gd name="T42" fmla="*/ 25 w 32"/>
                  <a:gd name="T43" fmla="*/ 35 h 35"/>
                  <a:gd name="T44" fmla="*/ 20 w 32"/>
                  <a:gd name="T45" fmla="*/ 29 h 35"/>
                  <a:gd name="T46" fmla="*/ 7 w 32"/>
                  <a:gd name="T47" fmla="*/ 22 h 35"/>
                  <a:gd name="T48" fmla="*/ 0 w 32"/>
                  <a:gd name="T49" fmla="*/ 10 h 35"/>
                  <a:gd name="T50" fmla="*/ 1 w 32"/>
                  <a:gd name="T51" fmla="*/ 8 h 35"/>
                  <a:gd name="T52" fmla="*/ 3 w 32"/>
                  <a:gd name="T53" fmla="*/ 3 h 35"/>
                  <a:gd name="T54" fmla="*/ 3 w 32"/>
                  <a:gd name="T55" fmla="*/ 1 h 35"/>
                  <a:gd name="T56" fmla="*/ 5 w 32"/>
                  <a:gd name="T57" fmla="*/ 0 h 35"/>
                  <a:gd name="T58" fmla="*/ 7 w 32"/>
                  <a:gd name="T59" fmla="*/ 0 h 35"/>
                  <a:gd name="T60" fmla="*/ 8 w 32"/>
                  <a:gd name="T61" fmla="*/ 1 h 35"/>
                  <a:gd name="T62" fmla="*/ 8 w 32"/>
                  <a:gd name="T63" fmla="*/ 1 h 35"/>
                  <a:gd name="T64" fmla="*/ 8 w 32"/>
                  <a:gd name="T65" fmla="*/ 3 h 35"/>
                  <a:gd name="T66" fmla="*/ 8 w 32"/>
                  <a:gd name="T67" fmla="*/ 3 h 35"/>
                  <a:gd name="T68" fmla="*/ 8 w 32"/>
                  <a:gd name="T69" fmla="*/ 3 h 35"/>
                  <a:gd name="T70" fmla="*/ 8 w 32"/>
                  <a:gd name="T71" fmla="*/ 3 h 35"/>
                  <a:gd name="T72" fmla="*/ 8 w 32"/>
                  <a:gd name="T73" fmla="*/ 3 h 35"/>
                  <a:gd name="T74" fmla="*/ 8 w 32"/>
                  <a:gd name="T75" fmla="*/ 3 h 35"/>
                  <a:gd name="T76" fmla="*/ 8 w 32"/>
                  <a:gd name="T7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5">
                    <a:moveTo>
                      <a:pt x="8" y="5"/>
                    </a:moveTo>
                    <a:lnTo>
                      <a:pt x="10" y="5"/>
                    </a:lnTo>
                    <a:lnTo>
                      <a:pt x="10" y="5"/>
                    </a:lnTo>
                    <a:lnTo>
                      <a:pt x="12" y="5"/>
                    </a:lnTo>
                    <a:lnTo>
                      <a:pt x="12" y="5"/>
                    </a:lnTo>
                    <a:lnTo>
                      <a:pt x="12" y="5"/>
                    </a:lnTo>
                    <a:lnTo>
                      <a:pt x="12" y="6"/>
                    </a:lnTo>
                    <a:lnTo>
                      <a:pt x="13" y="8"/>
                    </a:lnTo>
                    <a:lnTo>
                      <a:pt x="15" y="8"/>
                    </a:lnTo>
                    <a:lnTo>
                      <a:pt x="17" y="10"/>
                    </a:lnTo>
                    <a:lnTo>
                      <a:pt x="20" y="17"/>
                    </a:lnTo>
                    <a:lnTo>
                      <a:pt x="20" y="18"/>
                    </a:lnTo>
                    <a:lnTo>
                      <a:pt x="20" y="18"/>
                    </a:lnTo>
                    <a:lnTo>
                      <a:pt x="22" y="18"/>
                    </a:lnTo>
                    <a:lnTo>
                      <a:pt x="23" y="17"/>
                    </a:lnTo>
                    <a:lnTo>
                      <a:pt x="25" y="17"/>
                    </a:lnTo>
                    <a:lnTo>
                      <a:pt x="27" y="18"/>
                    </a:lnTo>
                    <a:lnTo>
                      <a:pt x="29" y="20"/>
                    </a:lnTo>
                    <a:lnTo>
                      <a:pt x="30" y="20"/>
                    </a:lnTo>
                    <a:lnTo>
                      <a:pt x="32" y="22"/>
                    </a:lnTo>
                    <a:lnTo>
                      <a:pt x="29" y="27"/>
                    </a:lnTo>
                    <a:lnTo>
                      <a:pt x="25" y="35"/>
                    </a:lnTo>
                    <a:lnTo>
                      <a:pt x="20" y="29"/>
                    </a:lnTo>
                    <a:lnTo>
                      <a:pt x="7" y="22"/>
                    </a:lnTo>
                    <a:lnTo>
                      <a:pt x="0" y="10"/>
                    </a:lnTo>
                    <a:lnTo>
                      <a:pt x="1" y="8"/>
                    </a:lnTo>
                    <a:lnTo>
                      <a:pt x="3" y="3"/>
                    </a:lnTo>
                    <a:lnTo>
                      <a:pt x="3" y="1"/>
                    </a:lnTo>
                    <a:lnTo>
                      <a:pt x="5" y="0"/>
                    </a:lnTo>
                    <a:lnTo>
                      <a:pt x="7" y="0"/>
                    </a:lnTo>
                    <a:lnTo>
                      <a:pt x="8" y="1"/>
                    </a:lnTo>
                    <a:lnTo>
                      <a:pt x="8" y="1"/>
                    </a:lnTo>
                    <a:lnTo>
                      <a:pt x="8" y="3"/>
                    </a:lnTo>
                    <a:lnTo>
                      <a:pt x="8" y="3"/>
                    </a:lnTo>
                    <a:lnTo>
                      <a:pt x="8" y="3"/>
                    </a:lnTo>
                    <a:lnTo>
                      <a:pt x="8" y="3"/>
                    </a:lnTo>
                    <a:lnTo>
                      <a:pt x="8" y="3"/>
                    </a:lnTo>
                    <a:lnTo>
                      <a:pt x="8" y="3"/>
                    </a:lnTo>
                    <a:lnTo>
                      <a:pt x="8"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4" name="Freeform 3509"/>
              <p:cNvSpPr>
                <a:spLocks/>
              </p:cNvSpPr>
              <p:nvPr/>
            </p:nvSpPr>
            <p:spPr bwMode="auto">
              <a:xfrm>
                <a:off x="4855" y="1733"/>
                <a:ext cx="32" cy="35"/>
              </a:xfrm>
              <a:custGeom>
                <a:avLst/>
                <a:gdLst>
                  <a:gd name="T0" fmla="*/ 8 w 32"/>
                  <a:gd name="T1" fmla="*/ 5 h 35"/>
                  <a:gd name="T2" fmla="*/ 10 w 32"/>
                  <a:gd name="T3" fmla="*/ 5 h 35"/>
                  <a:gd name="T4" fmla="*/ 10 w 32"/>
                  <a:gd name="T5" fmla="*/ 5 h 35"/>
                  <a:gd name="T6" fmla="*/ 12 w 32"/>
                  <a:gd name="T7" fmla="*/ 5 h 35"/>
                  <a:gd name="T8" fmla="*/ 12 w 32"/>
                  <a:gd name="T9" fmla="*/ 5 h 35"/>
                  <a:gd name="T10" fmla="*/ 12 w 32"/>
                  <a:gd name="T11" fmla="*/ 5 h 35"/>
                  <a:gd name="T12" fmla="*/ 12 w 32"/>
                  <a:gd name="T13" fmla="*/ 6 h 35"/>
                  <a:gd name="T14" fmla="*/ 13 w 32"/>
                  <a:gd name="T15" fmla="*/ 8 h 35"/>
                  <a:gd name="T16" fmla="*/ 15 w 32"/>
                  <a:gd name="T17" fmla="*/ 8 h 35"/>
                  <a:gd name="T18" fmla="*/ 17 w 32"/>
                  <a:gd name="T19" fmla="*/ 10 h 35"/>
                  <a:gd name="T20" fmla="*/ 20 w 32"/>
                  <a:gd name="T21" fmla="*/ 17 h 35"/>
                  <a:gd name="T22" fmla="*/ 20 w 32"/>
                  <a:gd name="T23" fmla="*/ 18 h 35"/>
                  <a:gd name="T24" fmla="*/ 20 w 32"/>
                  <a:gd name="T25" fmla="*/ 18 h 35"/>
                  <a:gd name="T26" fmla="*/ 22 w 32"/>
                  <a:gd name="T27" fmla="*/ 18 h 35"/>
                  <a:gd name="T28" fmla="*/ 23 w 32"/>
                  <a:gd name="T29" fmla="*/ 17 h 35"/>
                  <a:gd name="T30" fmla="*/ 25 w 32"/>
                  <a:gd name="T31" fmla="*/ 17 h 35"/>
                  <a:gd name="T32" fmla="*/ 27 w 32"/>
                  <a:gd name="T33" fmla="*/ 18 h 35"/>
                  <a:gd name="T34" fmla="*/ 29 w 32"/>
                  <a:gd name="T35" fmla="*/ 20 h 35"/>
                  <a:gd name="T36" fmla="*/ 30 w 32"/>
                  <a:gd name="T37" fmla="*/ 20 h 35"/>
                  <a:gd name="T38" fmla="*/ 32 w 32"/>
                  <a:gd name="T39" fmla="*/ 22 h 35"/>
                  <a:gd name="T40" fmla="*/ 29 w 32"/>
                  <a:gd name="T41" fmla="*/ 27 h 35"/>
                  <a:gd name="T42" fmla="*/ 25 w 32"/>
                  <a:gd name="T43" fmla="*/ 35 h 35"/>
                  <a:gd name="T44" fmla="*/ 20 w 32"/>
                  <a:gd name="T45" fmla="*/ 29 h 35"/>
                  <a:gd name="T46" fmla="*/ 7 w 32"/>
                  <a:gd name="T47" fmla="*/ 22 h 35"/>
                  <a:gd name="T48" fmla="*/ 0 w 32"/>
                  <a:gd name="T49" fmla="*/ 10 h 35"/>
                  <a:gd name="T50" fmla="*/ 1 w 32"/>
                  <a:gd name="T51" fmla="*/ 8 h 35"/>
                  <a:gd name="T52" fmla="*/ 3 w 32"/>
                  <a:gd name="T53" fmla="*/ 3 h 35"/>
                  <a:gd name="T54" fmla="*/ 3 w 32"/>
                  <a:gd name="T55" fmla="*/ 1 h 35"/>
                  <a:gd name="T56" fmla="*/ 5 w 32"/>
                  <a:gd name="T57" fmla="*/ 0 h 35"/>
                  <a:gd name="T58" fmla="*/ 7 w 32"/>
                  <a:gd name="T59" fmla="*/ 0 h 35"/>
                  <a:gd name="T60" fmla="*/ 8 w 32"/>
                  <a:gd name="T61" fmla="*/ 1 h 35"/>
                  <a:gd name="T62" fmla="*/ 8 w 32"/>
                  <a:gd name="T63" fmla="*/ 1 h 35"/>
                  <a:gd name="T64" fmla="*/ 8 w 32"/>
                  <a:gd name="T65" fmla="*/ 3 h 35"/>
                  <a:gd name="T66" fmla="*/ 8 w 32"/>
                  <a:gd name="T67" fmla="*/ 3 h 35"/>
                  <a:gd name="T68" fmla="*/ 8 w 32"/>
                  <a:gd name="T69" fmla="*/ 3 h 35"/>
                  <a:gd name="T70" fmla="*/ 8 w 32"/>
                  <a:gd name="T71" fmla="*/ 3 h 35"/>
                  <a:gd name="T72" fmla="*/ 8 w 32"/>
                  <a:gd name="T73" fmla="*/ 3 h 35"/>
                  <a:gd name="T74" fmla="*/ 8 w 32"/>
                  <a:gd name="T75" fmla="*/ 3 h 35"/>
                  <a:gd name="T76" fmla="*/ 8 w 32"/>
                  <a:gd name="T7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5">
                    <a:moveTo>
                      <a:pt x="8" y="5"/>
                    </a:moveTo>
                    <a:lnTo>
                      <a:pt x="10" y="5"/>
                    </a:lnTo>
                    <a:lnTo>
                      <a:pt x="10" y="5"/>
                    </a:lnTo>
                    <a:lnTo>
                      <a:pt x="12" y="5"/>
                    </a:lnTo>
                    <a:lnTo>
                      <a:pt x="12" y="5"/>
                    </a:lnTo>
                    <a:lnTo>
                      <a:pt x="12" y="5"/>
                    </a:lnTo>
                    <a:lnTo>
                      <a:pt x="12" y="6"/>
                    </a:lnTo>
                    <a:lnTo>
                      <a:pt x="13" y="8"/>
                    </a:lnTo>
                    <a:lnTo>
                      <a:pt x="15" y="8"/>
                    </a:lnTo>
                    <a:lnTo>
                      <a:pt x="17" y="10"/>
                    </a:lnTo>
                    <a:lnTo>
                      <a:pt x="20" y="17"/>
                    </a:lnTo>
                    <a:lnTo>
                      <a:pt x="20" y="18"/>
                    </a:lnTo>
                    <a:lnTo>
                      <a:pt x="20" y="18"/>
                    </a:lnTo>
                    <a:lnTo>
                      <a:pt x="22" y="18"/>
                    </a:lnTo>
                    <a:lnTo>
                      <a:pt x="23" y="17"/>
                    </a:lnTo>
                    <a:lnTo>
                      <a:pt x="25" y="17"/>
                    </a:lnTo>
                    <a:lnTo>
                      <a:pt x="27" y="18"/>
                    </a:lnTo>
                    <a:lnTo>
                      <a:pt x="29" y="20"/>
                    </a:lnTo>
                    <a:lnTo>
                      <a:pt x="30" y="20"/>
                    </a:lnTo>
                    <a:lnTo>
                      <a:pt x="32" y="22"/>
                    </a:lnTo>
                    <a:lnTo>
                      <a:pt x="29" y="27"/>
                    </a:lnTo>
                    <a:lnTo>
                      <a:pt x="25" y="35"/>
                    </a:lnTo>
                    <a:lnTo>
                      <a:pt x="20" y="29"/>
                    </a:lnTo>
                    <a:lnTo>
                      <a:pt x="7" y="22"/>
                    </a:lnTo>
                    <a:lnTo>
                      <a:pt x="0" y="10"/>
                    </a:lnTo>
                    <a:lnTo>
                      <a:pt x="1" y="8"/>
                    </a:lnTo>
                    <a:lnTo>
                      <a:pt x="3" y="3"/>
                    </a:lnTo>
                    <a:lnTo>
                      <a:pt x="3" y="1"/>
                    </a:lnTo>
                    <a:lnTo>
                      <a:pt x="5" y="0"/>
                    </a:lnTo>
                    <a:lnTo>
                      <a:pt x="7" y="0"/>
                    </a:lnTo>
                    <a:lnTo>
                      <a:pt x="8" y="1"/>
                    </a:lnTo>
                    <a:lnTo>
                      <a:pt x="8" y="1"/>
                    </a:lnTo>
                    <a:lnTo>
                      <a:pt x="8" y="3"/>
                    </a:lnTo>
                    <a:lnTo>
                      <a:pt x="8" y="3"/>
                    </a:lnTo>
                    <a:lnTo>
                      <a:pt x="8" y="3"/>
                    </a:lnTo>
                    <a:lnTo>
                      <a:pt x="8" y="3"/>
                    </a:lnTo>
                    <a:lnTo>
                      <a:pt x="8" y="3"/>
                    </a:lnTo>
                    <a:lnTo>
                      <a:pt x="8" y="3"/>
                    </a:lnTo>
                    <a:lnTo>
                      <a:pt x="8"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45" name="Freeform 3510"/>
              <p:cNvSpPr>
                <a:spLocks/>
              </p:cNvSpPr>
              <p:nvPr/>
            </p:nvSpPr>
            <p:spPr bwMode="auto">
              <a:xfrm>
                <a:off x="4887" y="1792"/>
                <a:ext cx="22" cy="44"/>
              </a:xfrm>
              <a:custGeom>
                <a:avLst/>
                <a:gdLst>
                  <a:gd name="T0" fmla="*/ 0 w 22"/>
                  <a:gd name="T1" fmla="*/ 3 h 44"/>
                  <a:gd name="T2" fmla="*/ 12 w 22"/>
                  <a:gd name="T3" fmla="*/ 5 h 44"/>
                  <a:gd name="T4" fmla="*/ 22 w 22"/>
                  <a:gd name="T5" fmla="*/ 0 h 44"/>
                  <a:gd name="T6" fmla="*/ 22 w 22"/>
                  <a:gd name="T7" fmla="*/ 2 h 44"/>
                  <a:gd name="T8" fmla="*/ 22 w 22"/>
                  <a:gd name="T9" fmla="*/ 2 h 44"/>
                  <a:gd name="T10" fmla="*/ 22 w 22"/>
                  <a:gd name="T11" fmla="*/ 3 h 44"/>
                  <a:gd name="T12" fmla="*/ 20 w 22"/>
                  <a:gd name="T13" fmla="*/ 5 h 44"/>
                  <a:gd name="T14" fmla="*/ 20 w 22"/>
                  <a:gd name="T15" fmla="*/ 5 h 44"/>
                  <a:gd name="T16" fmla="*/ 19 w 22"/>
                  <a:gd name="T17" fmla="*/ 7 h 44"/>
                  <a:gd name="T18" fmla="*/ 19 w 22"/>
                  <a:gd name="T19" fmla="*/ 10 h 44"/>
                  <a:gd name="T20" fmla="*/ 17 w 22"/>
                  <a:gd name="T21" fmla="*/ 12 h 44"/>
                  <a:gd name="T22" fmla="*/ 17 w 22"/>
                  <a:gd name="T23" fmla="*/ 12 h 44"/>
                  <a:gd name="T24" fmla="*/ 17 w 22"/>
                  <a:gd name="T25" fmla="*/ 15 h 44"/>
                  <a:gd name="T26" fmla="*/ 15 w 22"/>
                  <a:gd name="T27" fmla="*/ 20 h 44"/>
                  <a:gd name="T28" fmla="*/ 15 w 22"/>
                  <a:gd name="T29" fmla="*/ 22 h 44"/>
                  <a:gd name="T30" fmla="*/ 15 w 22"/>
                  <a:gd name="T31" fmla="*/ 22 h 44"/>
                  <a:gd name="T32" fmla="*/ 15 w 22"/>
                  <a:gd name="T33" fmla="*/ 22 h 44"/>
                  <a:gd name="T34" fmla="*/ 15 w 22"/>
                  <a:gd name="T35" fmla="*/ 22 h 44"/>
                  <a:gd name="T36" fmla="*/ 14 w 22"/>
                  <a:gd name="T37" fmla="*/ 25 h 44"/>
                  <a:gd name="T38" fmla="*/ 14 w 22"/>
                  <a:gd name="T39" fmla="*/ 32 h 44"/>
                  <a:gd name="T40" fmla="*/ 14 w 22"/>
                  <a:gd name="T41" fmla="*/ 34 h 44"/>
                  <a:gd name="T42" fmla="*/ 12 w 22"/>
                  <a:gd name="T43" fmla="*/ 36 h 44"/>
                  <a:gd name="T44" fmla="*/ 12 w 22"/>
                  <a:gd name="T45" fmla="*/ 36 h 44"/>
                  <a:gd name="T46" fmla="*/ 12 w 22"/>
                  <a:gd name="T47" fmla="*/ 36 h 44"/>
                  <a:gd name="T48" fmla="*/ 10 w 22"/>
                  <a:gd name="T49" fmla="*/ 39 h 44"/>
                  <a:gd name="T50" fmla="*/ 8 w 22"/>
                  <a:gd name="T51" fmla="*/ 41 h 44"/>
                  <a:gd name="T52" fmla="*/ 8 w 22"/>
                  <a:gd name="T53" fmla="*/ 41 h 44"/>
                  <a:gd name="T54" fmla="*/ 8 w 22"/>
                  <a:gd name="T55" fmla="*/ 41 h 44"/>
                  <a:gd name="T56" fmla="*/ 7 w 22"/>
                  <a:gd name="T57" fmla="*/ 41 h 44"/>
                  <a:gd name="T58" fmla="*/ 7 w 22"/>
                  <a:gd name="T59" fmla="*/ 42 h 44"/>
                  <a:gd name="T60" fmla="*/ 5 w 22"/>
                  <a:gd name="T61" fmla="*/ 42 h 44"/>
                  <a:gd name="T62" fmla="*/ 5 w 22"/>
                  <a:gd name="T63" fmla="*/ 42 h 44"/>
                  <a:gd name="T64" fmla="*/ 2 w 22"/>
                  <a:gd name="T65" fmla="*/ 44 h 44"/>
                  <a:gd name="T66" fmla="*/ 2 w 22"/>
                  <a:gd name="T67" fmla="*/ 42 h 44"/>
                  <a:gd name="T68" fmla="*/ 2 w 22"/>
                  <a:gd name="T69" fmla="*/ 42 h 44"/>
                  <a:gd name="T70" fmla="*/ 2 w 22"/>
                  <a:gd name="T71" fmla="*/ 36 h 44"/>
                  <a:gd name="T72" fmla="*/ 2 w 22"/>
                  <a:gd name="T73" fmla="*/ 36 h 44"/>
                  <a:gd name="T74" fmla="*/ 2 w 22"/>
                  <a:gd name="T75" fmla="*/ 32 h 44"/>
                  <a:gd name="T76" fmla="*/ 3 w 22"/>
                  <a:gd name="T77" fmla="*/ 27 h 44"/>
                  <a:gd name="T78" fmla="*/ 3 w 22"/>
                  <a:gd name="T79" fmla="*/ 25 h 44"/>
                  <a:gd name="T80" fmla="*/ 3 w 22"/>
                  <a:gd name="T81" fmla="*/ 24 h 44"/>
                  <a:gd name="T82" fmla="*/ 3 w 22"/>
                  <a:gd name="T83" fmla="*/ 22 h 44"/>
                  <a:gd name="T84" fmla="*/ 2 w 22"/>
                  <a:gd name="T85" fmla="*/ 20 h 44"/>
                  <a:gd name="T86" fmla="*/ 2 w 22"/>
                  <a:gd name="T87" fmla="*/ 19 h 44"/>
                  <a:gd name="T88" fmla="*/ 0 w 22"/>
                  <a:gd name="T89" fmla="*/ 19 h 44"/>
                  <a:gd name="T90" fmla="*/ 0 w 22"/>
                  <a:gd name="T91"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4">
                    <a:moveTo>
                      <a:pt x="0" y="3"/>
                    </a:moveTo>
                    <a:lnTo>
                      <a:pt x="12" y="5"/>
                    </a:lnTo>
                    <a:lnTo>
                      <a:pt x="22" y="0"/>
                    </a:lnTo>
                    <a:lnTo>
                      <a:pt x="22" y="2"/>
                    </a:lnTo>
                    <a:lnTo>
                      <a:pt x="22" y="2"/>
                    </a:lnTo>
                    <a:lnTo>
                      <a:pt x="22" y="3"/>
                    </a:lnTo>
                    <a:lnTo>
                      <a:pt x="20" y="5"/>
                    </a:lnTo>
                    <a:lnTo>
                      <a:pt x="20" y="5"/>
                    </a:lnTo>
                    <a:lnTo>
                      <a:pt x="19" y="7"/>
                    </a:lnTo>
                    <a:lnTo>
                      <a:pt x="19" y="10"/>
                    </a:lnTo>
                    <a:lnTo>
                      <a:pt x="17" y="12"/>
                    </a:lnTo>
                    <a:lnTo>
                      <a:pt x="17" y="12"/>
                    </a:lnTo>
                    <a:lnTo>
                      <a:pt x="17" y="15"/>
                    </a:lnTo>
                    <a:lnTo>
                      <a:pt x="15" y="20"/>
                    </a:lnTo>
                    <a:lnTo>
                      <a:pt x="15" y="22"/>
                    </a:lnTo>
                    <a:lnTo>
                      <a:pt x="15" y="22"/>
                    </a:lnTo>
                    <a:lnTo>
                      <a:pt x="15" y="22"/>
                    </a:lnTo>
                    <a:lnTo>
                      <a:pt x="15" y="22"/>
                    </a:lnTo>
                    <a:lnTo>
                      <a:pt x="14" y="25"/>
                    </a:lnTo>
                    <a:lnTo>
                      <a:pt x="14" y="32"/>
                    </a:lnTo>
                    <a:lnTo>
                      <a:pt x="14" y="34"/>
                    </a:lnTo>
                    <a:lnTo>
                      <a:pt x="12" y="36"/>
                    </a:lnTo>
                    <a:lnTo>
                      <a:pt x="12" y="36"/>
                    </a:lnTo>
                    <a:lnTo>
                      <a:pt x="12" y="36"/>
                    </a:lnTo>
                    <a:lnTo>
                      <a:pt x="10" y="39"/>
                    </a:lnTo>
                    <a:lnTo>
                      <a:pt x="8" y="41"/>
                    </a:lnTo>
                    <a:lnTo>
                      <a:pt x="8" y="41"/>
                    </a:lnTo>
                    <a:lnTo>
                      <a:pt x="8" y="41"/>
                    </a:lnTo>
                    <a:lnTo>
                      <a:pt x="7" y="41"/>
                    </a:lnTo>
                    <a:lnTo>
                      <a:pt x="7" y="42"/>
                    </a:lnTo>
                    <a:lnTo>
                      <a:pt x="5" y="42"/>
                    </a:lnTo>
                    <a:lnTo>
                      <a:pt x="5" y="42"/>
                    </a:lnTo>
                    <a:lnTo>
                      <a:pt x="2" y="44"/>
                    </a:lnTo>
                    <a:lnTo>
                      <a:pt x="2" y="42"/>
                    </a:lnTo>
                    <a:lnTo>
                      <a:pt x="2" y="42"/>
                    </a:lnTo>
                    <a:lnTo>
                      <a:pt x="2" y="36"/>
                    </a:lnTo>
                    <a:lnTo>
                      <a:pt x="2" y="36"/>
                    </a:lnTo>
                    <a:lnTo>
                      <a:pt x="2" y="32"/>
                    </a:lnTo>
                    <a:lnTo>
                      <a:pt x="3" y="27"/>
                    </a:lnTo>
                    <a:lnTo>
                      <a:pt x="3" y="25"/>
                    </a:lnTo>
                    <a:lnTo>
                      <a:pt x="3" y="24"/>
                    </a:lnTo>
                    <a:lnTo>
                      <a:pt x="3" y="22"/>
                    </a:lnTo>
                    <a:lnTo>
                      <a:pt x="2" y="20"/>
                    </a:lnTo>
                    <a:lnTo>
                      <a:pt x="2" y="19"/>
                    </a:lnTo>
                    <a:lnTo>
                      <a:pt x="0" y="19"/>
                    </a:lnTo>
                    <a:lnTo>
                      <a:pt x="0"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6" name="Freeform 3511"/>
              <p:cNvSpPr>
                <a:spLocks/>
              </p:cNvSpPr>
              <p:nvPr/>
            </p:nvSpPr>
            <p:spPr bwMode="auto">
              <a:xfrm>
                <a:off x="4887" y="1792"/>
                <a:ext cx="22" cy="44"/>
              </a:xfrm>
              <a:custGeom>
                <a:avLst/>
                <a:gdLst>
                  <a:gd name="T0" fmla="*/ 0 w 22"/>
                  <a:gd name="T1" fmla="*/ 3 h 44"/>
                  <a:gd name="T2" fmla="*/ 12 w 22"/>
                  <a:gd name="T3" fmla="*/ 5 h 44"/>
                  <a:gd name="T4" fmla="*/ 22 w 22"/>
                  <a:gd name="T5" fmla="*/ 0 h 44"/>
                  <a:gd name="T6" fmla="*/ 22 w 22"/>
                  <a:gd name="T7" fmla="*/ 2 h 44"/>
                  <a:gd name="T8" fmla="*/ 22 w 22"/>
                  <a:gd name="T9" fmla="*/ 2 h 44"/>
                  <a:gd name="T10" fmla="*/ 22 w 22"/>
                  <a:gd name="T11" fmla="*/ 3 h 44"/>
                  <a:gd name="T12" fmla="*/ 20 w 22"/>
                  <a:gd name="T13" fmla="*/ 5 h 44"/>
                  <a:gd name="T14" fmla="*/ 20 w 22"/>
                  <a:gd name="T15" fmla="*/ 5 h 44"/>
                  <a:gd name="T16" fmla="*/ 19 w 22"/>
                  <a:gd name="T17" fmla="*/ 7 h 44"/>
                  <a:gd name="T18" fmla="*/ 19 w 22"/>
                  <a:gd name="T19" fmla="*/ 10 h 44"/>
                  <a:gd name="T20" fmla="*/ 17 w 22"/>
                  <a:gd name="T21" fmla="*/ 12 h 44"/>
                  <a:gd name="T22" fmla="*/ 17 w 22"/>
                  <a:gd name="T23" fmla="*/ 12 h 44"/>
                  <a:gd name="T24" fmla="*/ 17 w 22"/>
                  <a:gd name="T25" fmla="*/ 15 h 44"/>
                  <a:gd name="T26" fmla="*/ 15 w 22"/>
                  <a:gd name="T27" fmla="*/ 20 h 44"/>
                  <a:gd name="T28" fmla="*/ 15 w 22"/>
                  <a:gd name="T29" fmla="*/ 22 h 44"/>
                  <a:gd name="T30" fmla="*/ 15 w 22"/>
                  <a:gd name="T31" fmla="*/ 22 h 44"/>
                  <a:gd name="T32" fmla="*/ 15 w 22"/>
                  <a:gd name="T33" fmla="*/ 22 h 44"/>
                  <a:gd name="T34" fmla="*/ 15 w 22"/>
                  <a:gd name="T35" fmla="*/ 22 h 44"/>
                  <a:gd name="T36" fmla="*/ 14 w 22"/>
                  <a:gd name="T37" fmla="*/ 25 h 44"/>
                  <a:gd name="T38" fmla="*/ 14 w 22"/>
                  <a:gd name="T39" fmla="*/ 32 h 44"/>
                  <a:gd name="T40" fmla="*/ 14 w 22"/>
                  <a:gd name="T41" fmla="*/ 34 h 44"/>
                  <a:gd name="T42" fmla="*/ 12 w 22"/>
                  <a:gd name="T43" fmla="*/ 36 h 44"/>
                  <a:gd name="T44" fmla="*/ 12 w 22"/>
                  <a:gd name="T45" fmla="*/ 36 h 44"/>
                  <a:gd name="T46" fmla="*/ 12 w 22"/>
                  <a:gd name="T47" fmla="*/ 36 h 44"/>
                  <a:gd name="T48" fmla="*/ 10 w 22"/>
                  <a:gd name="T49" fmla="*/ 39 h 44"/>
                  <a:gd name="T50" fmla="*/ 8 w 22"/>
                  <a:gd name="T51" fmla="*/ 41 h 44"/>
                  <a:gd name="T52" fmla="*/ 8 w 22"/>
                  <a:gd name="T53" fmla="*/ 41 h 44"/>
                  <a:gd name="T54" fmla="*/ 8 w 22"/>
                  <a:gd name="T55" fmla="*/ 41 h 44"/>
                  <a:gd name="T56" fmla="*/ 7 w 22"/>
                  <a:gd name="T57" fmla="*/ 41 h 44"/>
                  <a:gd name="T58" fmla="*/ 7 w 22"/>
                  <a:gd name="T59" fmla="*/ 42 h 44"/>
                  <a:gd name="T60" fmla="*/ 5 w 22"/>
                  <a:gd name="T61" fmla="*/ 42 h 44"/>
                  <a:gd name="T62" fmla="*/ 5 w 22"/>
                  <a:gd name="T63" fmla="*/ 42 h 44"/>
                  <a:gd name="T64" fmla="*/ 2 w 22"/>
                  <a:gd name="T65" fmla="*/ 44 h 44"/>
                  <a:gd name="T66" fmla="*/ 2 w 22"/>
                  <a:gd name="T67" fmla="*/ 42 h 44"/>
                  <a:gd name="T68" fmla="*/ 2 w 22"/>
                  <a:gd name="T69" fmla="*/ 42 h 44"/>
                  <a:gd name="T70" fmla="*/ 2 w 22"/>
                  <a:gd name="T71" fmla="*/ 36 h 44"/>
                  <a:gd name="T72" fmla="*/ 2 w 22"/>
                  <a:gd name="T73" fmla="*/ 36 h 44"/>
                  <a:gd name="T74" fmla="*/ 2 w 22"/>
                  <a:gd name="T75" fmla="*/ 32 h 44"/>
                  <a:gd name="T76" fmla="*/ 3 w 22"/>
                  <a:gd name="T77" fmla="*/ 27 h 44"/>
                  <a:gd name="T78" fmla="*/ 3 w 22"/>
                  <a:gd name="T79" fmla="*/ 25 h 44"/>
                  <a:gd name="T80" fmla="*/ 3 w 22"/>
                  <a:gd name="T81" fmla="*/ 24 h 44"/>
                  <a:gd name="T82" fmla="*/ 3 w 22"/>
                  <a:gd name="T83" fmla="*/ 22 h 44"/>
                  <a:gd name="T84" fmla="*/ 2 w 22"/>
                  <a:gd name="T85" fmla="*/ 20 h 44"/>
                  <a:gd name="T86" fmla="*/ 2 w 22"/>
                  <a:gd name="T87" fmla="*/ 19 h 44"/>
                  <a:gd name="T88" fmla="*/ 0 w 22"/>
                  <a:gd name="T89" fmla="*/ 19 h 44"/>
                  <a:gd name="T90" fmla="*/ 0 w 22"/>
                  <a:gd name="T91"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4">
                    <a:moveTo>
                      <a:pt x="0" y="3"/>
                    </a:moveTo>
                    <a:lnTo>
                      <a:pt x="12" y="5"/>
                    </a:lnTo>
                    <a:lnTo>
                      <a:pt x="22" y="0"/>
                    </a:lnTo>
                    <a:lnTo>
                      <a:pt x="22" y="2"/>
                    </a:lnTo>
                    <a:lnTo>
                      <a:pt x="22" y="2"/>
                    </a:lnTo>
                    <a:lnTo>
                      <a:pt x="22" y="3"/>
                    </a:lnTo>
                    <a:lnTo>
                      <a:pt x="20" y="5"/>
                    </a:lnTo>
                    <a:lnTo>
                      <a:pt x="20" y="5"/>
                    </a:lnTo>
                    <a:lnTo>
                      <a:pt x="19" y="7"/>
                    </a:lnTo>
                    <a:lnTo>
                      <a:pt x="19" y="10"/>
                    </a:lnTo>
                    <a:lnTo>
                      <a:pt x="17" y="12"/>
                    </a:lnTo>
                    <a:lnTo>
                      <a:pt x="17" y="12"/>
                    </a:lnTo>
                    <a:lnTo>
                      <a:pt x="17" y="15"/>
                    </a:lnTo>
                    <a:lnTo>
                      <a:pt x="15" y="20"/>
                    </a:lnTo>
                    <a:lnTo>
                      <a:pt x="15" y="22"/>
                    </a:lnTo>
                    <a:lnTo>
                      <a:pt x="15" y="22"/>
                    </a:lnTo>
                    <a:lnTo>
                      <a:pt x="15" y="22"/>
                    </a:lnTo>
                    <a:lnTo>
                      <a:pt x="15" y="22"/>
                    </a:lnTo>
                    <a:lnTo>
                      <a:pt x="14" y="25"/>
                    </a:lnTo>
                    <a:lnTo>
                      <a:pt x="14" y="32"/>
                    </a:lnTo>
                    <a:lnTo>
                      <a:pt x="14" y="34"/>
                    </a:lnTo>
                    <a:lnTo>
                      <a:pt x="12" y="36"/>
                    </a:lnTo>
                    <a:lnTo>
                      <a:pt x="12" y="36"/>
                    </a:lnTo>
                    <a:lnTo>
                      <a:pt x="12" y="36"/>
                    </a:lnTo>
                    <a:lnTo>
                      <a:pt x="10" y="39"/>
                    </a:lnTo>
                    <a:lnTo>
                      <a:pt x="8" y="41"/>
                    </a:lnTo>
                    <a:lnTo>
                      <a:pt x="8" y="41"/>
                    </a:lnTo>
                    <a:lnTo>
                      <a:pt x="8" y="41"/>
                    </a:lnTo>
                    <a:lnTo>
                      <a:pt x="7" y="41"/>
                    </a:lnTo>
                    <a:lnTo>
                      <a:pt x="7" y="42"/>
                    </a:lnTo>
                    <a:lnTo>
                      <a:pt x="5" y="42"/>
                    </a:lnTo>
                    <a:lnTo>
                      <a:pt x="5" y="42"/>
                    </a:lnTo>
                    <a:lnTo>
                      <a:pt x="2" y="44"/>
                    </a:lnTo>
                    <a:lnTo>
                      <a:pt x="2" y="42"/>
                    </a:lnTo>
                    <a:lnTo>
                      <a:pt x="2" y="42"/>
                    </a:lnTo>
                    <a:lnTo>
                      <a:pt x="2" y="36"/>
                    </a:lnTo>
                    <a:lnTo>
                      <a:pt x="2" y="36"/>
                    </a:lnTo>
                    <a:lnTo>
                      <a:pt x="2" y="32"/>
                    </a:lnTo>
                    <a:lnTo>
                      <a:pt x="3" y="27"/>
                    </a:lnTo>
                    <a:lnTo>
                      <a:pt x="3" y="25"/>
                    </a:lnTo>
                    <a:lnTo>
                      <a:pt x="3" y="24"/>
                    </a:lnTo>
                    <a:lnTo>
                      <a:pt x="3" y="22"/>
                    </a:lnTo>
                    <a:lnTo>
                      <a:pt x="2" y="20"/>
                    </a:lnTo>
                    <a:lnTo>
                      <a:pt x="2" y="19"/>
                    </a:lnTo>
                    <a:lnTo>
                      <a:pt x="0" y="19"/>
                    </a:lnTo>
                    <a:lnTo>
                      <a:pt x="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47" name="Freeform 3512"/>
              <p:cNvSpPr>
                <a:spLocks/>
              </p:cNvSpPr>
              <p:nvPr/>
            </p:nvSpPr>
            <p:spPr bwMode="auto">
              <a:xfrm>
                <a:off x="4850" y="1775"/>
                <a:ext cx="37" cy="39"/>
              </a:xfrm>
              <a:custGeom>
                <a:avLst/>
                <a:gdLst>
                  <a:gd name="T0" fmla="*/ 25 w 37"/>
                  <a:gd name="T1" fmla="*/ 3 h 39"/>
                  <a:gd name="T2" fmla="*/ 35 w 37"/>
                  <a:gd name="T3" fmla="*/ 10 h 39"/>
                  <a:gd name="T4" fmla="*/ 37 w 37"/>
                  <a:gd name="T5" fmla="*/ 20 h 39"/>
                  <a:gd name="T6" fmla="*/ 37 w 37"/>
                  <a:gd name="T7" fmla="*/ 36 h 39"/>
                  <a:gd name="T8" fmla="*/ 34 w 37"/>
                  <a:gd name="T9" fmla="*/ 36 h 39"/>
                  <a:gd name="T10" fmla="*/ 32 w 37"/>
                  <a:gd name="T11" fmla="*/ 36 h 39"/>
                  <a:gd name="T12" fmla="*/ 32 w 37"/>
                  <a:gd name="T13" fmla="*/ 36 h 39"/>
                  <a:gd name="T14" fmla="*/ 28 w 37"/>
                  <a:gd name="T15" fmla="*/ 36 h 39"/>
                  <a:gd name="T16" fmla="*/ 28 w 37"/>
                  <a:gd name="T17" fmla="*/ 36 h 39"/>
                  <a:gd name="T18" fmla="*/ 28 w 37"/>
                  <a:gd name="T19" fmla="*/ 36 h 39"/>
                  <a:gd name="T20" fmla="*/ 28 w 37"/>
                  <a:gd name="T21" fmla="*/ 34 h 39"/>
                  <a:gd name="T22" fmla="*/ 28 w 37"/>
                  <a:gd name="T23" fmla="*/ 34 h 39"/>
                  <a:gd name="T24" fmla="*/ 28 w 37"/>
                  <a:gd name="T25" fmla="*/ 34 h 39"/>
                  <a:gd name="T26" fmla="*/ 28 w 37"/>
                  <a:gd name="T27" fmla="*/ 34 h 39"/>
                  <a:gd name="T28" fmla="*/ 28 w 37"/>
                  <a:gd name="T29" fmla="*/ 34 h 39"/>
                  <a:gd name="T30" fmla="*/ 27 w 37"/>
                  <a:gd name="T31" fmla="*/ 34 h 39"/>
                  <a:gd name="T32" fmla="*/ 27 w 37"/>
                  <a:gd name="T33" fmla="*/ 34 h 39"/>
                  <a:gd name="T34" fmla="*/ 27 w 37"/>
                  <a:gd name="T35" fmla="*/ 34 h 39"/>
                  <a:gd name="T36" fmla="*/ 25 w 37"/>
                  <a:gd name="T37" fmla="*/ 36 h 39"/>
                  <a:gd name="T38" fmla="*/ 23 w 37"/>
                  <a:gd name="T39" fmla="*/ 36 h 39"/>
                  <a:gd name="T40" fmla="*/ 23 w 37"/>
                  <a:gd name="T41" fmla="*/ 36 h 39"/>
                  <a:gd name="T42" fmla="*/ 23 w 37"/>
                  <a:gd name="T43" fmla="*/ 36 h 39"/>
                  <a:gd name="T44" fmla="*/ 23 w 37"/>
                  <a:gd name="T45" fmla="*/ 37 h 39"/>
                  <a:gd name="T46" fmla="*/ 22 w 37"/>
                  <a:gd name="T47" fmla="*/ 39 h 39"/>
                  <a:gd name="T48" fmla="*/ 22 w 37"/>
                  <a:gd name="T49" fmla="*/ 39 h 39"/>
                  <a:gd name="T50" fmla="*/ 20 w 37"/>
                  <a:gd name="T51" fmla="*/ 37 h 39"/>
                  <a:gd name="T52" fmla="*/ 20 w 37"/>
                  <a:gd name="T53" fmla="*/ 36 h 39"/>
                  <a:gd name="T54" fmla="*/ 18 w 37"/>
                  <a:gd name="T55" fmla="*/ 34 h 39"/>
                  <a:gd name="T56" fmla="*/ 18 w 37"/>
                  <a:gd name="T57" fmla="*/ 34 h 39"/>
                  <a:gd name="T58" fmla="*/ 15 w 37"/>
                  <a:gd name="T59" fmla="*/ 32 h 39"/>
                  <a:gd name="T60" fmla="*/ 15 w 37"/>
                  <a:gd name="T61" fmla="*/ 32 h 39"/>
                  <a:gd name="T62" fmla="*/ 13 w 37"/>
                  <a:gd name="T63" fmla="*/ 31 h 39"/>
                  <a:gd name="T64" fmla="*/ 13 w 37"/>
                  <a:gd name="T65" fmla="*/ 31 h 39"/>
                  <a:gd name="T66" fmla="*/ 13 w 37"/>
                  <a:gd name="T67" fmla="*/ 31 h 39"/>
                  <a:gd name="T68" fmla="*/ 13 w 37"/>
                  <a:gd name="T69" fmla="*/ 31 h 39"/>
                  <a:gd name="T70" fmla="*/ 12 w 37"/>
                  <a:gd name="T71" fmla="*/ 29 h 39"/>
                  <a:gd name="T72" fmla="*/ 10 w 37"/>
                  <a:gd name="T73" fmla="*/ 29 h 39"/>
                  <a:gd name="T74" fmla="*/ 10 w 37"/>
                  <a:gd name="T75" fmla="*/ 29 h 39"/>
                  <a:gd name="T76" fmla="*/ 10 w 37"/>
                  <a:gd name="T77" fmla="*/ 31 h 39"/>
                  <a:gd name="T78" fmla="*/ 10 w 37"/>
                  <a:gd name="T79" fmla="*/ 31 h 39"/>
                  <a:gd name="T80" fmla="*/ 8 w 37"/>
                  <a:gd name="T81" fmla="*/ 29 h 39"/>
                  <a:gd name="T82" fmla="*/ 6 w 37"/>
                  <a:gd name="T83" fmla="*/ 29 h 39"/>
                  <a:gd name="T84" fmla="*/ 6 w 37"/>
                  <a:gd name="T85" fmla="*/ 27 h 39"/>
                  <a:gd name="T86" fmla="*/ 6 w 37"/>
                  <a:gd name="T87" fmla="*/ 25 h 39"/>
                  <a:gd name="T88" fmla="*/ 5 w 37"/>
                  <a:gd name="T89" fmla="*/ 25 h 39"/>
                  <a:gd name="T90" fmla="*/ 5 w 37"/>
                  <a:gd name="T91" fmla="*/ 25 h 39"/>
                  <a:gd name="T92" fmla="*/ 3 w 37"/>
                  <a:gd name="T93" fmla="*/ 25 h 39"/>
                  <a:gd name="T94" fmla="*/ 3 w 37"/>
                  <a:gd name="T95" fmla="*/ 27 h 39"/>
                  <a:gd name="T96" fmla="*/ 1 w 37"/>
                  <a:gd name="T97" fmla="*/ 25 h 39"/>
                  <a:gd name="T98" fmla="*/ 1 w 37"/>
                  <a:gd name="T99" fmla="*/ 24 h 39"/>
                  <a:gd name="T100" fmla="*/ 1 w 37"/>
                  <a:gd name="T101" fmla="*/ 24 h 39"/>
                  <a:gd name="T102" fmla="*/ 0 w 37"/>
                  <a:gd name="T103" fmla="*/ 24 h 39"/>
                  <a:gd name="T104" fmla="*/ 0 w 37"/>
                  <a:gd name="T105" fmla="*/ 24 h 39"/>
                  <a:gd name="T106" fmla="*/ 1 w 37"/>
                  <a:gd name="T107" fmla="*/ 15 h 39"/>
                  <a:gd name="T108" fmla="*/ 6 w 37"/>
                  <a:gd name="T109" fmla="*/ 3 h 39"/>
                  <a:gd name="T110" fmla="*/ 20 w 37"/>
                  <a:gd name="T111" fmla="*/ 10 h 39"/>
                  <a:gd name="T112" fmla="*/ 18 w 37"/>
                  <a:gd name="T113" fmla="*/ 0 h 39"/>
                  <a:gd name="T114" fmla="*/ 25 w 37"/>
                  <a:gd name="T11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39">
                    <a:moveTo>
                      <a:pt x="25" y="3"/>
                    </a:moveTo>
                    <a:lnTo>
                      <a:pt x="35" y="10"/>
                    </a:lnTo>
                    <a:lnTo>
                      <a:pt x="37" y="20"/>
                    </a:lnTo>
                    <a:lnTo>
                      <a:pt x="37" y="36"/>
                    </a:lnTo>
                    <a:lnTo>
                      <a:pt x="34" y="36"/>
                    </a:lnTo>
                    <a:lnTo>
                      <a:pt x="32" y="36"/>
                    </a:lnTo>
                    <a:lnTo>
                      <a:pt x="32" y="36"/>
                    </a:lnTo>
                    <a:lnTo>
                      <a:pt x="28" y="36"/>
                    </a:lnTo>
                    <a:lnTo>
                      <a:pt x="28" y="36"/>
                    </a:lnTo>
                    <a:lnTo>
                      <a:pt x="28" y="36"/>
                    </a:lnTo>
                    <a:lnTo>
                      <a:pt x="28" y="34"/>
                    </a:lnTo>
                    <a:lnTo>
                      <a:pt x="28" y="34"/>
                    </a:lnTo>
                    <a:lnTo>
                      <a:pt x="28" y="34"/>
                    </a:lnTo>
                    <a:lnTo>
                      <a:pt x="28" y="34"/>
                    </a:lnTo>
                    <a:lnTo>
                      <a:pt x="28" y="34"/>
                    </a:lnTo>
                    <a:lnTo>
                      <a:pt x="27" y="34"/>
                    </a:lnTo>
                    <a:lnTo>
                      <a:pt x="27" y="34"/>
                    </a:lnTo>
                    <a:lnTo>
                      <a:pt x="27" y="34"/>
                    </a:lnTo>
                    <a:lnTo>
                      <a:pt x="25" y="36"/>
                    </a:lnTo>
                    <a:lnTo>
                      <a:pt x="23" y="36"/>
                    </a:lnTo>
                    <a:lnTo>
                      <a:pt x="23" y="36"/>
                    </a:lnTo>
                    <a:lnTo>
                      <a:pt x="23" y="36"/>
                    </a:lnTo>
                    <a:lnTo>
                      <a:pt x="23" y="37"/>
                    </a:lnTo>
                    <a:lnTo>
                      <a:pt x="22" y="39"/>
                    </a:lnTo>
                    <a:lnTo>
                      <a:pt x="22" y="39"/>
                    </a:lnTo>
                    <a:lnTo>
                      <a:pt x="20" y="37"/>
                    </a:lnTo>
                    <a:lnTo>
                      <a:pt x="20" y="36"/>
                    </a:lnTo>
                    <a:lnTo>
                      <a:pt x="18" y="34"/>
                    </a:lnTo>
                    <a:lnTo>
                      <a:pt x="18" y="34"/>
                    </a:lnTo>
                    <a:lnTo>
                      <a:pt x="15" y="32"/>
                    </a:lnTo>
                    <a:lnTo>
                      <a:pt x="15" y="32"/>
                    </a:lnTo>
                    <a:lnTo>
                      <a:pt x="13" y="31"/>
                    </a:lnTo>
                    <a:lnTo>
                      <a:pt x="13" y="31"/>
                    </a:lnTo>
                    <a:lnTo>
                      <a:pt x="13" y="31"/>
                    </a:lnTo>
                    <a:lnTo>
                      <a:pt x="13" y="31"/>
                    </a:lnTo>
                    <a:lnTo>
                      <a:pt x="12" y="29"/>
                    </a:lnTo>
                    <a:lnTo>
                      <a:pt x="10" y="29"/>
                    </a:lnTo>
                    <a:lnTo>
                      <a:pt x="10" y="29"/>
                    </a:lnTo>
                    <a:lnTo>
                      <a:pt x="10" y="31"/>
                    </a:lnTo>
                    <a:lnTo>
                      <a:pt x="10" y="31"/>
                    </a:lnTo>
                    <a:lnTo>
                      <a:pt x="8" y="29"/>
                    </a:lnTo>
                    <a:lnTo>
                      <a:pt x="6" y="29"/>
                    </a:lnTo>
                    <a:lnTo>
                      <a:pt x="6" y="27"/>
                    </a:lnTo>
                    <a:lnTo>
                      <a:pt x="6" y="25"/>
                    </a:lnTo>
                    <a:lnTo>
                      <a:pt x="5" y="25"/>
                    </a:lnTo>
                    <a:lnTo>
                      <a:pt x="5" y="25"/>
                    </a:lnTo>
                    <a:lnTo>
                      <a:pt x="3" y="25"/>
                    </a:lnTo>
                    <a:lnTo>
                      <a:pt x="3" y="27"/>
                    </a:lnTo>
                    <a:lnTo>
                      <a:pt x="1" y="25"/>
                    </a:lnTo>
                    <a:lnTo>
                      <a:pt x="1" y="24"/>
                    </a:lnTo>
                    <a:lnTo>
                      <a:pt x="1" y="24"/>
                    </a:lnTo>
                    <a:lnTo>
                      <a:pt x="0" y="24"/>
                    </a:lnTo>
                    <a:lnTo>
                      <a:pt x="0" y="24"/>
                    </a:lnTo>
                    <a:lnTo>
                      <a:pt x="1" y="15"/>
                    </a:lnTo>
                    <a:lnTo>
                      <a:pt x="6" y="3"/>
                    </a:lnTo>
                    <a:lnTo>
                      <a:pt x="20" y="10"/>
                    </a:lnTo>
                    <a:lnTo>
                      <a:pt x="18" y="0"/>
                    </a:lnTo>
                    <a:lnTo>
                      <a:pt x="25"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8" name="Freeform 3513"/>
              <p:cNvSpPr>
                <a:spLocks/>
              </p:cNvSpPr>
              <p:nvPr/>
            </p:nvSpPr>
            <p:spPr bwMode="auto">
              <a:xfrm>
                <a:off x="4850" y="1775"/>
                <a:ext cx="37" cy="39"/>
              </a:xfrm>
              <a:custGeom>
                <a:avLst/>
                <a:gdLst>
                  <a:gd name="T0" fmla="*/ 25 w 37"/>
                  <a:gd name="T1" fmla="*/ 3 h 39"/>
                  <a:gd name="T2" fmla="*/ 35 w 37"/>
                  <a:gd name="T3" fmla="*/ 10 h 39"/>
                  <a:gd name="T4" fmla="*/ 37 w 37"/>
                  <a:gd name="T5" fmla="*/ 20 h 39"/>
                  <a:gd name="T6" fmla="*/ 37 w 37"/>
                  <a:gd name="T7" fmla="*/ 36 h 39"/>
                  <a:gd name="T8" fmla="*/ 34 w 37"/>
                  <a:gd name="T9" fmla="*/ 36 h 39"/>
                  <a:gd name="T10" fmla="*/ 32 w 37"/>
                  <a:gd name="T11" fmla="*/ 36 h 39"/>
                  <a:gd name="T12" fmla="*/ 32 w 37"/>
                  <a:gd name="T13" fmla="*/ 36 h 39"/>
                  <a:gd name="T14" fmla="*/ 28 w 37"/>
                  <a:gd name="T15" fmla="*/ 36 h 39"/>
                  <a:gd name="T16" fmla="*/ 28 w 37"/>
                  <a:gd name="T17" fmla="*/ 36 h 39"/>
                  <a:gd name="T18" fmla="*/ 28 w 37"/>
                  <a:gd name="T19" fmla="*/ 36 h 39"/>
                  <a:gd name="T20" fmla="*/ 28 w 37"/>
                  <a:gd name="T21" fmla="*/ 34 h 39"/>
                  <a:gd name="T22" fmla="*/ 28 w 37"/>
                  <a:gd name="T23" fmla="*/ 34 h 39"/>
                  <a:gd name="T24" fmla="*/ 28 w 37"/>
                  <a:gd name="T25" fmla="*/ 34 h 39"/>
                  <a:gd name="T26" fmla="*/ 28 w 37"/>
                  <a:gd name="T27" fmla="*/ 34 h 39"/>
                  <a:gd name="T28" fmla="*/ 28 w 37"/>
                  <a:gd name="T29" fmla="*/ 34 h 39"/>
                  <a:gd name="T30" fmla="*/ 27 w 37"/>
                  <a:gd name="T31" fmla="*/ 34 h 39"/>
                  <a:gd name="T32" fmla="*/ 27 w 37"/>
                  <a:gd name="T33" fmla="*/ 34 h 39"/>
                  <a:gd name="T34" fmla="*/ 27 w 37"/>
                  <a:gd name="T35" fmla="*/ 34 h 39"/>
                  <a:gd name="T36" fmla="*/ 25 w 37"/>
                  <a:gd name="T37" fmla="*/ 36 h 39"/>
                  <a:gd name="T38" fmla="*/ 23 w 37"/>
                  <a:gd name="T39" fmla="*/ 36 h 39"/>
                  <a:gd name="T40" fmla="*/ 23 w 37"/>
                  <a:gd name="T41" fmla="*/ 36 h 39"/>
                  <a:gd name="T42" fmla="*/ 23 w 37"/>
                  <a:gd name="T43" fmla="*/ 36 h 39"/>
                  <a:gd name="T44" fmla="*/ 23 w 37"/>
                  <a:gd name="T45" fmla="*/ 37 h 39"/>
                  <a:gd name="T46" fmla="*/ 22 w 37"/>
                  <a:gd name="T47" fmla="*/ 39 h 39"/>
                  <a:gd name="T48" fmla="*/ 22 w 37"/>
                  <a:gd name="T49" fmla="*/ 39 h 39"/>
                  <a:gd name="T50" fmla="*/ 20 w 37"/>
                  <a:gd name="T51" fmla="*/ 37 h 39"/>
                  <a:gd name="T52" fmla="*/ 20 w 37"/>
                  <a:gd name="T53" fmla="*/ 36 h 39"/>
                  <a:gd name="T54" fmla="*/ 18 w 37"/>
                  <a:gd name="T55" fmla="*/ 34 h 39"/>
                  <a:gd name="T56" fmla="*/ 18 w 37"/>
                  <a:gd name="T57" fmla="*/ 34 h 39"/>
                  <a:gd name="T58" fmla="*/ 15 w 37"/>
                  <a:gd name="T59" fmla="*/ 32 h 39"/>
                  <a:gd name="T60" fmla="*/ 15 w 37"/>
                  <a:gd name="T61" fmla="*/ 32 h 39"/>
                  <a:gd name="T62" fmla="*/ 13 w 37"/>
                  <a:gd name="T63" fmla="*/ 31 h 39"/>
                  <a:gd name="T64" fmla="*/ 13 w 37"/>
                  <a:gd name="T65" fmla="*/ 31 h 39"/>
                  <a:gd name="T66" fmla="*/ 13 w 37"/>
                  <a:gd name="T67" fmla="*/ 31 h 39"/>
                  <a:gd name="T68" fmla="*/ 13 w 37"/>
                  <a:gd name="T69" fmla="*/ 31 h 39"/>
                  <a:gd name="T70" fmla="*/ 12 w 37"/>
                  <a:gd name="T71" fmla="*/ 29 h 39"/>
                  <a:gd name="T72" fmla="*/ 10 w 37"/>
                  <a:gd name="T73" fmla="*/ 29 h 39"/>
                  <a:gd name="T74" fmla="*/ 10 w 37"/>
                  <a:gd name="T75" fmla="*/ 29 h 39"/>
                  <a:gd name="T76" fmla="*/ 10 w 37"/>
                  <a:gd name="T77" fmla="*/ 31 h 39"/>
                  <a:gd name="T78" fmla="*/ 10 w 37"/>
                  <a:gd name="T79" fmla="*/ 31 h 39"/>
                  <a:gd name="T80" fmla="*/ 8 w 37"/>
                  <a:gd name="T81" fmla="*/ 29 h 39"/>
                  <a:gd name="T82" fmla="*/ 6 w 37"/>
                  <a:gd name="T83" fmla="*/ 29 h 39"/>
                  <a:gd name="T84" fmla="*/ 6 w 37"/>
                  <a:gd name="T85" fmla="*/ 27 h 39"/>
                  <a:gd name="T86" fmla="*/ 6 w 37"/>
                  <a:gd name="T87" fmla="*/ 25 h 39"/>
                  <a:gd name="T88" fmla="*/ 5 w 37"/>
                  <a:gd name="T89" fmla="*/ 25 h 39"/>
                  <a:gd name="T90" fmla="*/ 5 w 37"/>
                  <a:gd name="T91" fmla="*/ 25 h 39"/>
                  <a:gd name="T92" fmla="*/ 3 w 37"/>
                  <a:gd name="T93" fmla="*/ 25 h 39"/>
                  <a:gd name="T94" fmla="*/ 3 w 37"/>
                  <a:gd name="T95" fmla="*/ 27 h 39"/>
                  <a:gd name="T96" fmla="*/ 1 w 37"/>
                  <a:gd name="T97" fmla="*/ 25 h 39"/>
                  <a:gd name="T98" fmla="*/ 1 w 37"/>
                  <a:gd name="T99" fmla="*/ 24 h 39"/>
                  <a:gd name="T100" fmla="*/ 1 w 37"/>
                  <a:gd name="T101" fmla="*/ 24 h 39"/>
                  <a:gd name="T102" fmla="*/ 0 w 37"/>
                  <a:gd name="T103" fmla="*/ 24 h 39"/>
                  <a:gd name="T104" fmla="*/ 0 w 37"/>
                  <a:gd name="T105" fmla="*/ 24 h 39"/>
                  <a:gd name="T106" fmla="*/ 1 w 37"/>
                  <a:gd name="T107" fmla="*/ 15 h 39"/>
                  <a:gd name="T108" fmla="*/ 6 w 37"/>
                  <a:gd name="T109" fmla="*/ 3 h 39"/>
                  <a:gd name="T110" fmla="*/ 20 w 37"/>
                  <a:gd name="T111" fmla="*/ 10 h 39"/>
                  <a:gd name="T112" fmla="*/ 18 w 37"/>
                  <a:gd name="T113" fmla="*/ 0 h 39"/>
                  <a:gd name="T114" fmla="*/ 25 w 37"/>
                  <a:gd name="T11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39">
                    <a:moveTo>
                      <a:pt x="25" y="3"/>
                    </a:moveTo>
                    <a:lnTo>
                      <a:pt x="35" y="10"/>
                    </a:lnTo>
                    <a:lnTo>
                      <a:pt x="37" y="20"/>
                    </a:lnTo>
                    <a:lnTo>
                      <a:pt x="37" y="36"/>
                    </a:lnTo>
                    <a:lnTo>
                      <a:pt x="34" y="36"/>
                    </a:lnTo>
                    <a:lnTo>
                      <a:pt x="32" y="36"/>
                    </a:lnTo>
                    <a:lnTo>
                      <a:pt x="32" y="36"/>
                    </a:lnTo>
                    <a:lnTo>
                      <a:pt x="28" y="36"/>
                    </a:lnTo>
                    <a:lnTo>
                      <a:pt x="28" y="36"/>
                    </a:lnTo>
                    <a:lnTo>
                      <a:pt x="28" y="36"/>
                    </a:lnTo>
                    <a:lnTo>
                      <a:pt x="28" y="34"/>
                    </a:lnTo>
                    <a:lnTo>
                      <a:pt x="28" y="34"/>
                    </a:lnTo>
                    <a:lnTo>
                      <a:pt x="28" y="34"/>
                    </a:lnTo>
                    <a:lnTo>
                      <a:pt x="28" y="34"/>
                    </a:lnTo>
                    <a:lnTo>
                      <a:pt x="28" y="34"/>
                    </a:lnTo>
                    <a:lnTo>
                      <a:pt x="27" y="34"/>
                    </a:lnTo>
                    <a:lnTo>
                      <a:pt x="27" y="34"/>
                    </a:lnTo>
                    <a:lnTo>
                      <a:pt x="27" y="34"/>
                    </a:lnTo>
                    <a:lnTo>
                      <a:pt x="25" y="36"/>
                    </a:lnTo>
                    <a:lnTo>
                      <a:pt x="23" y="36"/>
                    </a:lnTo>
                    <a:lnTo>
                      <a:pt x="23" y="36"/>
                    </a:lnTo>
                    <a:lnTo>
                      <a:pt x="23" y="36"/>
                    </a:lnTo>
                    <a:lnTo>
                      <a:pt x="23" y="37"/>
                    </a:lnTo>
                    <a:lnTo>
                      <a:pt x="22" y="39"/>
                    </a:lnTo>
                    <a:lnTo>
                      <a:pt x="22" y="39"/>
                    </a:lnTo>
                    <a:lnTo>
                      <a:pt x="20" y="37"/>
                    </a:lnTo>
                    <a:lnTo>
                      <a:pt x="20" y="36"/>
                    </a:lnTo>
                    <a:lnTo>
                      <a:pt x="18" y="34"/>
                    </a:lnTo>
                    <a:lnTo>
                      <a:pt x="18" y="34"/>
                    </a:lnTo>
                    <a:lnTo>
                      <a:pt x="15" y="32"/>
                    </a:lnTo>
                    <a:lnTo>
                      <a:pt x="15" y="32"/>
                    </a:lnTo>
                    <a:lnTo>
                      <a:pt x="13" y="31"/>
                    </a:lnTo>
                    <a:lnTo>
                      <a:pt x="13" y="31"/>
                    </a:lnTo>
                    <a:lnTo>
                      <a:pt x="13" y="31"/>
                    </a:lnTo>
                    <a:lnTo>
                      <a:pt x="13" y="31"/>
                    </a:lnTo>
                    <a:lnTo>
                      <a:pt x="12" y="29"/>
                    </a:lnTo>
                    <a:lnTo>
                      <a:pt x="10" y="29"/>
                    </a:lnTo>
                    <a:lnTo>
                      <a:pt x="10" y="29"/>
                    </a:lnTo>
                    <a:lnTo>
                      <a:pt x="10" y="31"/>
                    </a:lnTo>
                    <a:lnTo>
                      <a:pt x="10" y="31"/>
                    </a:lnTo>
                    <a:lnTo>
                      <a:pt x="8" y="29"/>
                    </a:lnTo>
                    <a:lnTo>
                      <a:pt x="6" y="29"/>
                    </a:lnTo>
                    <a:lnTo>
                      <a:pt x="6" y="27"/>
                    </a:lnTo>
                    <a:lnTo>
                      <a:pt x="6" y="25"/>
                    </a:lnTo>
                    <a:lnTo>
                      <a:pt x="5" y="25"/>
                    </a:lnTo>
                    <a:lnTo>
                      <a:pt x="5" y="25"/>
                    </a:lnTo>
                    <a:lnTo>
                      <a:pt x="3" y="25"/>
                    </a:lnTo>
                    <a:lnTo>
                      <a:pt x="3" y="27"/>
                    </a:lnTo>
                    <a:lnTo>
                      <a:pt x="1" y="25"/>
                    </a:lnTo>
                    <a:lnTo>
                      <a:pt x="1" y="24"/>
                    </a:lnTo>
                    <a:lnTo>
                      <a:pt x="1" y="24"/>
                    </a:lnTo>
                    <a:lnTo>
                      <a:pt x="0" y="24"/>
                    </a:lnTo>
                    <a:lnTo>
                      <a:pt x="0" y="24"/>
                    </a:lnTo>
                    <a:lnTo>
                      <a:pt x="1" y="15"/>
                    </a:lnTo>
                    <a:lnTo>
                      <a:pt x="6" y="3"/>
                    </a:lnTo>
                    <a:lnTo>
                      <a:pt x="20" y="10"/>
                    </a:lnTo>
                    <a:lnTo>
                      <a:pt x="18" y="0"/>
                    </a:lnTo>
                    <a:lnTo>
                      <a:pt x="2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49" name="Freeform 3514"/>
              <p:cNvSpPr>
                <a:spLocks/>
              </p:cNvSpPr>
              <p:nvPr/>
            </p:nvSpPr>
            <p:spPr bwMode="auto">
              <a:xfrm>
                <a:off x="4887" y="1633"/>
                <a:ext cx="19" cy="20"/>
              </a:xfrm>
              <a:custGeom>
                <a:avLst/>
                <a:gdLst>
                  <a:gd name="T0" fmla="*/ 15 w 19"/>
                  <a:gd name="T1" fmla="*/ 13 h 20"/>
                  <a:gd name="T2" fmla="*/ 15 w 19"/>
                  <a:gd name="T3" fmla="*/ 13 h 20"/>
                  <a:gd name="T4" fmla="*/ 19 w 19"/>
                  <a:gd name="T5" fmla="*/ 13 h 20"/>
                  <a:gd name="T6" fmla="*/ 19 w 19"/>
                  <a:gd name="T7" fmla="*/ 15 h 20"/>
                  <a:gd name="T8" fmla="*/ 19 w 19"/>
                  <a:gd name="T9" fmla="*/ 17 h 20"/>
                  <a:gd name="T10" fmla="*/ 19 w 19"/>
                  <a:gd name="T11" fmla="*/ 18 h 20"/>
                  <a:gd name="T12" fmla="*/ 19 w 19"/>
                  <a:gd name="T13" fmla="*/ 20 h 20"/>
                  <a:gd name="T14" fmla="*/ 14 w 19"/>
                  <a:gd name="T15" fmla="*/ 20 h 20"/>
                  <a:gd name="T16" fmla="*/ 12 w 19"/>
                  <a:gd name="T17" fmla="*/ 18 h 20"/>
                  <a:gd name="T18" fmla="*/ 7 w 19"/>
                  <a:gd name="T19" fmla="*/ 17 h 20"/>
                  <a:gd name="T20" fmla="*/ 7 w 19"/>
                  <a:gd name="T21" fmla="*/ 18 h 20"/>
                  <a:gd name="T22" fmla="*/ 7 w 19"/>
                  <a:gd name="T23" fmla="*/ 18 h 20"/>
                  <a:gd name="T24" fmla="*/ 7 w 19"/>
                  <a:gd name="T25" fmla="*/ 18 h 20"/>
                  <a:gd name="T26" fmla="*/ 7 w 19"/>
                  <a:gd name="T27" fmla="*/ 18 h 20"/>
                  <a:gd name="T28" fmla="*/ 7 w 19"/>
                  <a:gd name="T29" fmla="*/ 18 h 20"/>
                  <a:gd name="T30" fmla="*/ 7 w 19"/>
                  <a:gd name="T31" fmla="*/ 18 h 20"/>
                  <a:gd name="T32" fmla="*/ 7 w 19"/>
                  <a:gd name="T33" fmla="*/ 18 h 20"/>
                  <a:gd name="T34" fmla="*/ 7 w 19"/>
                  <a:gd name="T35" fmla="*/ 18 h 20"/>
                  <a:gd name="T36" fmla="*/ 7 w 19"/>
                  <a:gd name="T37" fmla="*/ 18 h 20"/>
                  <a:gd name="T38" fmla="*/ 7 w 19"/>
                  <a:gd name="T39" fmla="*/ 18 h 20"/>
                  <a:gd name="T40" fmla="*/ 5 w 19"/>
                  <a:gd name="T41" fmla="*/ 18 h 20"/>
                  <a:gd name="T42" fmla="*/ 5 w 19"/>
                  <a:gd name="T43" fmla="*/ 18 h 20"/>
                  <a:gd name="T44" fmla="*/ 5 w 19"/>
                  <a:gd name="T45" fmla="*/ 18 h 20"/>
                  <a:gd name="T46" fmla="*/ 5 w 19"/>
                  <a:gd name="T47" fmla="*/ 18 h 20"/>
                  <a:gd name="T48" fmla="*/ 5 w 19"/>
                  <a:gd name="T49" fmla="*/ 18 h 20"/>
                  <a:gd name="T50" fmla="*/ 5 w 19"/>
                  <a:gd name="T51" fmla="*/ 18 h 20"/>
                  <a:gd name="T52" fmla="*/ 5 w 19"/>
                  <a:gd name="T53" fmla="*/ 18 h 20"/>
                  <a:gd name="T54" fmla="*/ 5 w 19"/>
                  <a:gd name="T55" fmla="*/ 18 h 20"/>
                  <a:gd name="T56" fmla="*/ 3 w 19"/>
                  <a:gd name="T57" fmla="*/ 18 h 20"/>
                  <a:gd name="T58" fmla="*/ 3 w 19"/>
                  <a:gd name="T59" fmla="*/ 17 h 20"/>
                  <a:gd name="T60" fmla="*/ 2 w 19"/>
                  <a:gd name="T61" fmla="*/ 17 h 20"/>
                  <a:gd name="T62" fmla="*/ 0 w 19"/>
                  <a:gd name="T63" fmla="*/ 0 h 20"/>
                  <a:gd name="T64" fmla="*/ 5 w 19"/>
                  <a:gd name="T65" fmla="*/ 0 h 20"/>
                  <a:gd name="T66" fmla="*/ 5 w 19"/>
                  <a:gd name="T67" fmla="*/ 1 h 20"/>
                  <a:gd name="T68" fmla="*/ 7 w 19"/>
                  <a:gd name="T69" fmla="*/ 1 h 20"/>
                  <a:gd name="T70" fmla="*/ 15 w 19"/>
                  <a:gd name="T71" fmla="*/ 5 h 20"/>
                  <a:gd name="T72" fmla="*/ 15 w 19"/>
                  <a:gd name="T73" fmla="*/ 5 h 20"/>
                  <a:gd name="T74" fmla="*/ 15 w 19"/>
                  <a:gd name="T75" fmla="*/ 7 h 20"/>
                  <a:gd name="T76" fmla="*/ 15 w 19"/>
                  <a:gd name="T77" fmla="*/ 8 h 20"/>
                  <a:gd name="T78" fmla="*/ 15 w 19"/>
                  <a:gd name="T79" fmla="*/ 8 h 20"/>
                  <a:gd name="T80" fmla="*/ 15 w 19"/>
                  <a:gd name="T81" fmla="*/ 8 h 20"/>
                  <a:gd name="T82" fmla="*/ 15 w 19"/>
                  <a:gd name="T83" fmla="*/ 10 h 20"/>
                  <a:gd name="T84" fmla="*/ 15 w 19"/>
                  <a:gd name="T85" fmla="*/ 10 h 20"/>
                  <a:gd name="T86" fmla="*/ 15 w 19"/>
                  <a:gd name="T87" fmla="*/ 12 h 20"/>
                  <a:gd name="T88" fmla="*/ 15 w 19"/>
                  <a:gd name="T89" fmla="*/ 12 h 20"/>
                  <a:gd name="T90" fmla="*/ 15 w 19"/>
                  <a:gd name="T91" fmla="*/ 12 h 20"/>
                  <a:gd name="T92" fmla="*/ 15 w 19"/>
                  <a:gd name="T9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0">
                    <a:moveTo>
                      <a:pt x="15" y="13"/>
                    </a:moveTo>
                    <a:lnTo>
                      <a:pt x="15" y="13"/>
                    </a:lnTo>
                    <a:lnTo>
                      <a:pt x="19" y="13"/>
                    </a:lnTo>
                    <a:lnTo>
                      <a:pt x="19" y="15"/>
                    </a:lnTo>
                    <a:lnTo>
                      <a:pt x="19" y="17"/>
                    </a:lnTo>
                    <a:lnTo>
                      <a:pt x="19" y="18"/>
                    </a:lnTo>
                    <a:lnTo>
                      <a:pt x="19" y="20"/>
                    </a:lnTo>
                    <a:lnTo>
                      <a:pt x="14" y="20"/>
                    </a:lnTo>
                    <a:lnTo>
                      <a:pt x="12" y="18"/>
                    </a:lnTo>
                    <a:lnTo>
                      <a:pt x="7" y="17"/>
                    </a:lnTo>
                    <a:lnTo>
                      <a:pt x="7" y="18"/>
                    </a:lnTo>
                    <a:lnTo>
                      <a:pt x="7" y="18"/>
                    </a:lnTo>
                    <a:lnTo>
                      <a:pt x="7" y="18"/>
                    </a:lnTo>
                    <a:lnTo>
                      <a:pt x="7" y="18"/>
                    </a:lnTo>
                    <a:lnTo>
                      <a:pt x="7" y="18"/>
                    </a:lnTo>
                    <a:lnTo>
                      <a:pt x="7" y="18"/>
                    </a:lnTo>
                    <a:lnTo>
                      <a:pt x="7" y="18"/>
                    </a:lnTo>
                    <a:lnTo>
                      <a:pt x="7" y="18"/>
                    </a:lnTo>
                    <a:lnTo>
                      <a:pt x="7" y="18"/>
                    </a:lnTo>
                    <a:lnTo>
                      <a:pt x="7" y="18"/>
                    </a:lnTo>
                    <a:lnTo>
                      <a:pt x="5" y="18"/>
                    </a:lnTo>
                    <a:lnTo>
                      <a:pt x="5" y="18"/>
                    </a:lnTo>
                    <a:lnTo>
                      <a:pt x="5" y="18"/>
                    </a:lnTo>
                    <a:lnTo>
                      <a:pt x="5" y="18"/>
                    </a:lnTo>
                    <a:lnTo>
                      <a:pt x="5" y="18"/>
                    </a:lnTo>
                    <a:lnTo>
                      <a:pt x="5" y="18"/>
                    </a:lnTo>
                    <a:lnTo>
                      <a:pt x="5" y="18"/>
                    </a:lnTo>
                    <a:lnTo>
                      <a:pt x="5" y="18"/>
                    </a:lnTo>
                    <a:lnTo>
                      <a:pt x="3" y="18"/>
                    </a:lnTo>
                    <a:lnTo>
                      <a:pt x="3" y="17"/>
                    </a:lnTo>
                    <a:lnTo>
                      <a:pt x="2" y="17"/>
                    </a:lnTo>
                    <a:lnTo>
                      <a:pt x="0" y="0"/>
                    </a:lnTo>
                    <a:lnTo>
                      <a:pt x="5" y="0"/>
                    </a:lnTo>
                    <a:lnTo>
                      <a:pt x="5" y="1"/>
                    </a:lnTo>
                    <a:lnTo>
                      <a:pt x="7" y="1"/>
                    </a:lnTo>
                    <a:lnTo>
                      <a:pt x="15" y="5"/>
                    </a:lnTo>
                    <a:lnTo>
                      <a:pt x="15" y="5"/>
                    </a:lnTo>
                    <a:lnTo>
                      <a:pt x="15" y="7"/>
                    </a:lnTo>
                    <a:lnTo>
                      <a:pt x="15" y="8"/>
                    </a:lnTo>
                    <a:lnTo>
                      <a:pt x="15" y="8"/>
                    </a:lnTo>
                    <a:lnTo>
                      <a:pt x="15" y="8"/>
                    </a:lnTo>
                    <a:lnTo>
                      <a:pt x="15" y="10"/>
                    </a:lnTo>
                    <a:lnTo>
                      <a:pt x="15" y="10"/>
                    </a:lnTo>
                    <a:lnTo>
                      <a:pt x="15" y="12"/>
                    </a:lnTo>
                    <a:lnTo>
                      <a:pt x="15" y="12"/>
                    </a:lnTo>
                    <a:lnTo>
                      <a:pt x="15" y="12"/>
                    </a:lnTo>
                    <a:lnTo>
                      <a:pt x="15" y="1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0" name="Freeform 3515"/>
              <p:cNvSpPr>
                <a:spLocks/>
              </p:cNvSpPr>
              <p:nvPr/>
            </p:nvSpPr>
            <p:spPr bwMode="auto">
              <a:xfrm>
                <a:off x="4887" y="1633"/>
                <a:ext cx="19" cy="20"/>
              </a:xfrm>
              <a:custGeom>
                <a:avLst/>
                <a:gdLst>
                  <a:gd name="T0" fmla="*/ 15 w 19"/>
                  <a:gd name="T1" fmla="*/ 13 h 20"/>
                  <a:gd name="T2" fmla="*/ 15 w 19"/>
                  <a:gd name="T3" fmla="*/ 13 h 20"/>
                  <a:gd name="T4" fmla="*/ 19 w 19"/>
                  <a:gd name="T5" fmla="*/ 13 h 20"/>
                  <a:gd name="T6" fmla="*/ 19 w 19"/>
                  <a:gd name="T7" fmla="*/ 15 h 20"/>
                  <a:gd name="T8" fmla="*/ 19 w 19"/>
                  <a:gd name="T9" fmla="*/ 17 h 20"/>
                  <a:gd name="T10" fmla="*/ 19 w 19"/>
                  <a:gd name="T11" fmla="*/ 18 h 20"/>
                  <a:gd name="T12" fmla="*/ 19 w 19"/>
                  <a:gd name="T13" fmla="*/ 20 h 20"/>
                  <a:gd name="T14" fmla="*/ 14 w 19"/>
                  <a:gd name="T15" fmla="*/ 20 h 20"/>
                  <a:gd name="T16" fmla="*/ 12 w 19"/>
                  <a:gd name="T17" fmla="*/ 18 h 20"/>
                  <a:gd name="T18" fmla="*/ 7 w 19"/>
                  <a:gd name="T19" fmla="*/ 17 h 20"/>
                  <a:gd name="T20" fmla="*/ 7 w 19"/>
                  <a:gd name="T21" fmla="*/ 18 h 20"/>
                  <a:gd name="T22" fmla="*/ 7 w 19"/>
                  <a:gd name="T23" fmla="*/ 18 h 20"/>
                  <a:gd name="T24" fmla="*/ 7 w 19"/>
                  <a:gd name="T25" fmla="*/ 18 h 20"/>
                  <a:gd name="T26" fmla="*/ 7 w 19"/>
                  <a:gd name="T27" fmla="*/ 18 h 20"/>
                  <a:gd name="T28" fmla="*/ 7 w 19"/>
                  <a:gd name="T29" fmla="*/ 18 h 20"/>
                  <a:gd name="T30" fmla="*/ 7 w 19"/>
                  <a:gd name="T31" fmla="*/ 18 h 20"/>
                  <a:gd name="T32" fmla="*/ 7 w 19"/>
                  <a:gd name="T33" fmla="*/ 18 h 20"/>
                  <a:gd name="T34" fmla="*/ 7 w 19"/>
                  <a:gd name="T35" fmla="*/ 18 h 20"/>
                  <a:gd name="T36" fmla="*/ 7 w 19"/>
                  <a:gd name="T37" fmla="*/ 18 h 20"/>
                  <a:gd name="T38" fmla="*/ 7 w 19"/>
                  <a:gd name="T39" fmla="*/ 18 h 20"/>
                  <a:gd name="T40" fmla="*/ 5 w 19"/>
                  <a:gd name="T41" fmla="*/ 18 h 20"/>
                  <a:gd name="T42" fmla="*/ 5 w 19"/>
                  <a:gd name="T43" fmla="*/ 18 h 20"/>
                  <a:gd name="T44" fmla="*/ 5 w 19"/>
                  <a:gd name="T45" fmla="*/ 18 h 20"/>
                  <a:gd name="T46" fmla="*/ 5 w 19"/>
                  <a:gd name="T47" fmla="*/ 18 h 20"/>
                  <a:gd name="T48" fmla="*/ 5 w 19"/>
                  <a:gd name="T49" fmla="*/ 18 h 20"/>
                  <a:gd name="T50" fmla="*/ 5 w 19"/>
                  <a:gd name="T51" fmla="*/ 18 h 20"/>
                  <a:gd name="T52" fmla="*/ 5 w 19"/>
                  <a:gd name="T53" fmla="*/ 18 h 20"/>
                  <a:gd name="T54" fmla="*/ 5 w 19"/>
                  <a:gd name="T55" fmla="*/ 18 h 20"/>
                  <a:gd name="T56" fmla="*/ 3 w 19"/>
                  <a:gd name="T57" fmla="*/ 18 h 20"/>
                  <a:gd name="T58" fmla="*/ 3 w 19"/>
                  <a:gd name="T59" fmla="*/ 17 h 20"/>
                  <a:gd name="T60" fmla="*/ 2 w 19"/>
                  <a:gd name="T61" fmla="*/ 17 h 20"/>
                  <a:gd name="T62" fmla="*/ 0 w 19"/>
                  <a:gd name="T63" fmla="*/ 0 h 20"/>
                  <a:gd name="T64" fmla="*/ 5 w 19"/>
                  <a:gd name="T65" fmla="*/ 0 h 20"/>
                  <a:gd name="T66" fmla="*/ 5 w 19"/>
                  <a:gd name="T67" fmla="*/ 1 h 20"/>
                  <a:gd name="T68" fmla="*/ 7 w 19"/>
                  <a:gd name="T69" fmla="*/ 1 h 20"/>
                  <a:gd name="T70" fmla="*/ 15 w 19"/>
                  <a:gd name="T71" fmla="*/ 5 h 20"/>
                  <a:gd name="T72" fmla="*/ 15 w 19"/>
                  <a:gd name="T73" fmla="*/ 5 h 20"/>
                  <a:gd name="T74" fmla="*/ 15 w 19"/>
                  <a:gd name="T75" fmla="*/ 7 h 20"/>
                  <a:gd name="T76" fmla="*/ 15 w 19"/>
                  <a:gd name="T77" fmla="*/ 8 h 20"/>
                  <a:gd name="T78" fmla="*/ 15 w 19"/>
                  <a:gd name="T79" fmla="*/ 8 h 20"/>
                  <a:gd name="T80" fmla="*/ 15 w 19"/>
                  <a:gd name="T81" fmla="*/ 8 h 20"/>
                  <a:gd name="T82" fmla="*/ 15 w 19"/>
                  <a:gd name="T83" fmla="*/ 10 h 20"/>
                  <a:gd name="T84" fmla="*/ 15 w 19"/>
                  <a:gd name="T85" fmla="*/ 10 h 20"/>
                  <a:gd name="T86" fmla="*/ 15 w 19"/>
                  <a:gd name="T87" fmla="*/ 12 h 20"/>
                  <a:gd name="T88" fmla="*/ 15 w 19"/>
                  <a:gd name="T89" fmla="*/ 12 h 20"/>
                  <a:gd name="T90" fmla="*/ 15 w 19"/>
                  <a:gd name="T91" fmla="*/ 12 h 20"/>
                  <a:gd name="T92" fmla="*/ 15 w 19"/>
                  <a:gd name="T9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0">
                    <a:moveTo>
                      <a:pt x="15" y="13"/>
                    </a:moveTo>
                    <a:lnTo>
                      <a:pt x="15" y="13"/>
                    </a:lnTo>
                    <a:lnTo>
                      <a:pt x="19" y="13"/>
                    </a:lnTo>
                    <a:lnTo>
                      <a:pt x="19" y="15"/>
                    </a:lnTo>
                    <a:lnTo>
                      <a:pt x="19" y="17"/>
                    </a:lnTo>
                    <a:lnTo>
                      <a:pt x="19" y="18"/>
                    </a:lnTo>
                    <a:lnTo>
                      <a:pt x="19" y="20"/>
                    </a:lnTo>
                    <a:lnTo>
                      <a:pt x="14" y="20"/>
                    </a:lnTo>
                    <a:lnTo>
                      <a:pt x="12" y="18"/>
                    </a:lnTo>
                    <a:lnTo>
                      <a:pt x="7" y="17"/>
                    </a:lnTo>
                    <a:lnTo>
                      <a:pt x="7" y="18"/>
                    </a:lnTo>
                    <a:lnTo>
                      <a:pt x="7" y="18"/>
                    </a:lnTo>
                    <a:lnTo>
                      <a:pt x="7" y="18"/>
                    </a:lnTo>
                    <a:lnTo>
                      <a:pt x="7" y="18"/>
                    </a:lnTo>
                    <a:lnTo>
                      <a:pt x="7" y="18"/>
                    </a:lnTo>
                    <a:lnTo>
                      <a:pt x="7" y="18"/>
                    </a:lnTo>
                    <a:lnTo>
                      <a:pt x="7" y="18"/>
                    </a:lnTo>
                    <a:lnTo>
                      <a:pt x="7" y="18"/>
                    </a:lnTo>
                    <a:lnTo>
                      <a:pt x="7" y="18"/>
                    </a:lnTo>
                    <a:lnTo>
                      <a:pt x="7" y="18"/>
                    </a:lnTo>
                    <a:lnTo>
                      <a:pt x="5" y="18"/>
                    </a:lnTo>
                    <a:lnTo>
                      <a:pt x="5" y="18"/>
                    </a:lnTo>
                    <a:lnTo>
                      <a:pt x="5" y="18"/>
                    </a:lnTo>
                    <a:lnTo>
                      <a:pt x="5" y="18"/>
                    </a:lnTo>
                    <a:lnTo>
                      <a:pt x="5" y="18"/>
                    </a:lnTo>
                    <a:lnTo>
                      <a:pt x="5" y="18"/>
                    </a:lnTo>
                    <a:lnTo>
                      <a:pt x="5" y="18"/>
                    </a:lnTo>
                    <a:lnTo>
                      <a:pt x="5" y="18"/>
                    </a:lnTo>
                    <a:lnTo>
                      <a:pt x="3" y="18"/>
                    </a:lnTo>
                    <a:lnTo>
                      <a:pt x="3" y="17"/>
                    </a:lnTo>
                    <a:lnTo>
                      <a:pt x="2" y="17"/>
                    </a:lnTo>
                    <a:lnTo>
                      <a:pt x="0" y="0"/>
                    </a:lnTo>
                    <a:lnTo>
                      <a:pt x="5" y="0"/>
                    </a:lnTo>
                    <a:lnTo>
                      <a:pt x="5" y="1"/>
                    </a:lnTo>
                    <a:lnTo>
                      <a:pt x="7" y="1"/>
                    </a:lnTo>
                    <a:lnTo>
                      <a:pt x="15" y="5"/>
                    </a:lnTo>
                    <a:lnTo>
                      <a:pt x="15" y="5"/>
                    </a:lnTo>
                    <a:lnTo>
                      <a:pt x="15" y="7"/>
                    </a:lnTo>
                    <a:lnTo>
                      <a:pt x="15" y="8"/>
                    </a:lnTo>
                    <a:lnTo>
                      <a:pt x="15" y="8"/>
                    </a:lnTo>
                    <a:lnTo>
                      <a:pt x="15" y="8"/>
                    </a:lnTo>
                    <a:lnTo>
                      <a:pt x="15" y="10"/>
                    </a:lnTo>
                    <a:lnTo>
                      <a:pt x="15" y="10"/>
                    </a:lnTo>
                    <a:lnTo>
                      <a:pt x="15" y="12"/>
                    </a:lnTo>
                    <a:lnTo>
                      <a:pt x="15" y="12"/>
                    </a:lnTo>
                    <a:lnTo>
                      <a:pt x="15" y="12"/>
                    </a:lnTo>
                    <a:lnTo>
                      <a:pt x="15"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51" name="Freeform 3516"/>
              <p:cNvSpPr>
                <a:spLocks/>
              </p:cNvSpPr>
              <p:nvPr/>
            </p:nvSpPr>
            <p:spPr bwMode="auto">
              <a:xfrm>
                <a:off x="4840" y="1743"/>
                <a:ext cx="40" cy="35"/>
              </a:xfrm>
              <a:custGeom>
                <a:avLst/>
                <a:gdLst>
                  <a:gd name="T0" fmla="*/ 15 w 40"/>
                  <a:gd name="T1" fmla="*/ 0 h 35"/>
                  <a:gd name="T2" fmla="*/ 22 w 40"/>
                  <a:gd name="T3" fmla="*/ 12 h 35"/>
                  <a:gd name="T4" fmla="*/ 35 w 40"/>
                  <a:gd name="T5" fmla="*/ 19 h 35"/>
                  <a:gd name="T6" fmla="*/ 40 w 40"/>
                  <a:gd name="T7" fmla="*/ 25 h 35"/>
                  <a:gd name="T8" fmla="*/ 38 w 40"/>
                  <a:gd name="T9" fmla="*/ 29 h 35"/>
                  <a:gd name="T10" fmla="*/ 35 w 40"/>
                  <a:gd name="T11" fmla="*/ 35 h 35"/>
                  <a:gd name="T12" fmla="*/ 28 w 40"/>
                  <a:gd name="T13" fmla="*/ 32 h 35"/>
                  <a:gd name="T14" fmla="*/ 16 w 40"/>
                  <a:gd name="T15" fmla="*/ 24 h 35"/>
                  <a:gd name="T16" fmla="*/ 8 w 40"/>
                  <a:gd name="T17" fmla="*/ 24 h 35"/>
                  <a:gd name="T18" fmla="*/ 3 w 40"/>
                  <a:gd name="T19" fmla="*/ 19 h 35"/>
                  <a:gd name="T20" fmla="*/ 0 w 40"/>
                  <a:gd name="T21" fmla="*/ 17 h 35"/>
                  <a:gd name="T22" fmla="*/ 0 w 40"/>
                  <a:gd name="T23" fmla="*/ 17 h 35"/>
                  <a:gd name="T24" fmla="*/ 0 w 40"/>
                  <a:gd name="T25" fmla="*/ 15 h 35"/>
                  <a:gd name="T26" fmla="*/ 0 w 40"/>
                  <a:gd name="T27" fmla="*/ 13 h 35"/>
                  <a:gd name="T28" fmla="*/ 1 w 40"/>
                  <a:gd name="T29" fmla="*/ 12 h 35"/>
                  <a:gd name="T30" fmla="*/ 3 w 40"/>
                  <a:gd name="T31" fmla="*/ 12 h 35"/>
                  <a:gd name="T32" fmla="*/ 6 w 40"/>
                  <a:gd name="T33" fmla="*/ 8 h 35"/>
                  <a:gd name="T34" fmla="*/ 8 w 40"/>
                  <a:gd name="T35" fmla="*/ 7 h 35"/>
                  <a:gd name="T36" fmla="*/ 11 w 40"/>
                  <a:gd name="T37" fmla="*/ 7 h 35"/>
                  <a:gd name="T38" fmla="*/ 11 w 40"/>
                  <a:gd name="T39" fmla="*/ 5 h 35"/>
                  <a:gd name="T40" fmla="*/ 13 w 40"/>
                  <a:gd name="T41" fmla="*/ 5 h 35"/>
                  <a:gd name="T42" fmla="*/ 13 w 40"/>
                  <a:gd name="T43" fmla="*/ 3 h 35"/>
                  <a:gd name="T44" fmla="*/ 15 w 40"/>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5">
                    <a:moveTo>
                      <a:pt x="15" y="0"/>
                    </a:moveTo>
                    <a:lnTo>
                      <a:pt x="22" y="12"/>
                    </a:lnTo>
                    <a:lnTo>
                      <a:pt x="35" y="19"/>
                    </a:lnTo>
                    <a:lnTo>
                      <a:pt x="40" y="25"/>
                    </a:lnTo>
                    <a:lnTo>
                      <a:pt x="38" y="29"/>
                    </a:lnTo>
                    <a:lnTo>
                      <a:pt x="35" y="35"/>
                    </a:lnTo>
                    <a:lnTo>
                      <a:pt x="28" y="32"/>
                    </a:lnTo>
                    <a:lnTo>
                      <a:pt x="16" y="24"/>
                    </a:lnTo>
                    <a:lnTo>
                      <a:pt x="8" y="24"/>
                    </a:lnTo>
                    <a:lnTo>
                      <a:pt x="3" y="19"/>
                    </a:lnTo>
                    <a:lnTo>
                      <a:pt x="0" y="17"/>
                    </a:lnTo>
                    <a:lnTo>
                      <a:pt x="0" y="17"/>
                    </a:lnTo>
                    <a:lnTo>
                      <a:pt x="0" y="15"/>
                    </a:lnTo>
                    <a:lnTo>
                      <a:pt x="0" y="13"/>
                    </a:lnTo>
                    <a:lnTo>
                      <a:pt x="1" y="12"/>
                    </a:lnTo>
                    <a:lnTo>
                      <a:pt x="3" y="12"/>
                    </a:lnTo>
                    <a:lnTo>
                      <a:pt x="6" y="8"/>
                    </a:lnTo>
                    <a:lnTo>
                      <a:pt x="8" y="7"/>
                    </a:lnTo>
                    <a:lnTo>
                      <a:pt x="11" y="7"/>
                    </a:lnTo>
                    <a:lnTo>
                      <a:pt x="11" y="5"/>
                    </a:lnTo>
                    <a:lnTo>
                      <a:pt x="13" y="5"/>
                    </a:lnTo>
                    <a:lnTo>
                      <a:pt x="13" y="3"/>
                    </a:lnTo>
                    <a:lnTo>
                      <a:pt x="1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2" name="Freeform 3517"/>
              <p:cNvSpPr>
                <a:spLocks/>
              </p:cNvSpPr>
              <p:nvPr/>
            </p:nvSpPr>
            <p:spPr bwMode="auto">
              <a:xfrm>
                <a:off x="4840" y="1743"/>
                <a:ext cx="40" cy="35"/>
              </a:xfrm>
              <a:custGeom>
                <a:avLst/>
                <a:gdLst>
                  <a:gd name="T0" fmla="*/ 15 w 40"/>
                  <a:gd name="T1" fmla="*/ 0 h 35"/>
                  <a:gd name="T2" fmla="*/ 22 w 40"/>
                  <a:gd name="T3" fmla="*/ 12 h 35"/>
                  <a:gd name="T4" fmla="*/ 35 w 40"/>
                  <a:gd name="T5" fmla="*/ 19 h 35"/>
                  <a:gd name="T6" fmla="*/ 40 w 40"/>
                  <a:gd name="T7" fmla="*/ 25 h 35"/>
                  <a:gd name="T8" fmla="*/ 38 w 40"/>
                  <a:gd name="T9" fmla="*/ 29 h 35"/>
                  <a:gd name="T10" fmla="*/ 35 w 40"/>
                  <a:gd name="T11" fmla="*/ 35 h 35"/>
                  <a:gd name="T12" fmla="*/ 28 w 40"/>
                  <a:gd name="T13" fmla="*/ 32 h 35"/>
                  <a:gd name="T14" fmla="*/ 16 w 40"/>
                  <a:gd name="T15" fmla="*/ 24 h 35"/>
                  <a:gd name="T16" fmla="*/ 8 w 40"/>
                  <a:gd name="T17" fmla="*/ 24 h 35"/>
                  <a:gd name="T18" fmla="*/ 3 w 40"/>
                  <a:gd name="T19" fmla="*/ 19 h 35"/>
                  <a:gd name="T20" fmla="*/ 0 w 40"/>
                  <a:gd name="T21" fmla="*/ 17 h 35"/>
                  <a:gd name="T22" fmla="*/ 0 w 40"/>
                  <a:gd name="T23" fmla="*/ 17 h 35"/>
                  <a:gd name="T24" fmla="*/ 0 w 40"/>
                  <a:gd name="T25" fmla="*/ 15 h 35"/>
                  <a:gd name="T26" fmla="*/ 0 w 40"/>
                  <a:gd name="T27" fmla="*/ 13 h 35"/>
                  <a:gd name="T28" fmla="*/ 1 w 40"/>
                  <a:gd name="T29" fmla="*/ 12 h 35"/>
                  <a:gd name="T30" fmla="*/ 3 w 40"/>
                  <a:gd name="T31" fmla="*/ 12 h 35"/>
                  <a:gd name="T32" fmla="*/ 6 w 40"/>
                  <a:gd name="T33" fmla="*/ 8 h 35"/>
                  <a:gd name="T34" fmla="*/ 8 w 40"/>
                  <a:gd name="T35" fmla="*/ 7 h 35"/>
                  <a:gd name="T36" fmla="*/ 11 w 40"/>
                  <a:gd name="T37" fmla="*/ 7 h 35"/>
                  <a:gd name="T38" fmla="*/ 11 w 40"/>
                  <a:gd name="T39" fmla="*/ 5 h 35"/>
                  <a:gd name="T40" fmla="*/ 13 w 40"/>
                  <a:gd name="T41" fmla="*/ 5 h 35"/>
                  <a:gd name="T42" fmla="*/ 13 w 40"/>
                  <a:gd name="T43" fmla="*/ 3 h 35"/>
                  <a:gd name="T44" fmla="*/ 15 w 40"/>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5">
                    <a:moveTo>
                      <a:pt x="15" y="0"/>
                    </a:moveTo>
                    <a:lnTo>
                      <a:pt x="22" y="12"/>
                    </a:lnTo>
                    <a:lnTo>
                      <a:pt x="35" y="19"/>
                    </a:lnTo>
                    <a:lnTo>
                      <a:pt x="40" y="25"/>
                    </a:lnTo>
                    <a:lnTo>
                      <a:pt x="38" y="29"/>
                    </a:lnTo>
                    <a:lnTo>
                      <a:pt x="35" y="35"/>
                    </a:lnTo>
                    <a:lnTo>
                      <a:pt x="28" y="32"/>
                    </a:lnTo>
                    <a:lnTo>
                      <a:pt x="16" y="24"/>
                    </a:lnTo>
                    <a:lnTo>
                      <a:pt x="8" y="24"/>
                    </a:lnTo>
                    <a:lnTo>
                      <a:pt x="3" y="19"/>
                    </a:lnTo>
                    <a:lnTo>
                      <a:pt x="0" y="17"/>
                    </a:lnTo>
                    <a:lnTo>
                      <a:pt x="0" y="17"/>
                    </a:lnTo>
                    <a:lnTo>
                      <a:pt x="0" y="15"/>
                    </a:lnTo>
                    <a:lnTo>
                      <a:pt x="0" y="13"/>
                    </a:lnTo>
                    <a:lnTo>
                      <a:pt x="1" y="12"/>
                    </a:lnTo>
                    <a:lnTo>
                      <a:pt x="3" y="12"/>
                    </a:lnTo>
                    <a:lnTo>
                      <a:pt x="6" y="8"/>
                    </a:lnTo>
                    <a:lnTo>
                      <a:pt x="8" y="7"/>
                    </a:lnTo>
                    <a:lnTo>
                      <a:pt x="11" y="7"/>
                    </a:lnTo>
                    <a:lnTo>
                      <a:pt x="11" y="5"/>
                    </a:lnTo>
                    <a:lnTo>
                      <a:pt x="13" y="5"/>
                    </a:lnTo>
                    <a:lnTo>
                      <a:pt x="13" y="3"/>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53" name="Freeform 3518"/>
              <p:cNvSpPr>
                <a:spLocks/>
              </p:cNvSpPr>
              <p:nvPr/>
            </p:nvSpPr>
            <p:spPr bwMode="auto">
              <a:xfrm>
                <a:off x="4902" y="1636"/>
                <a:ext cx="10" cy="20"/>
              </a:xfrm>
              <a:custGeom>
                <a:avLst/>
                <a:gdLst>
                  <a:gd name="T0" fmla="*/ 9 w 10"/>
                  <a:gd name="T1" fmla="*/ 7 h 20"/>
                  <a:gd name="T2" fmla="*/ 10 w 10"/>
                  <a:gd name="T3" fmla="*/ 12 h 20"/>
                  <a:gd name="T4" fmla="*/ 9 w 10"/>
                  <a:gd name="T5" fmla="*/ 12 h 20"/>
                  <a:gd name="T6" fmla="*/ 9 w 10"/>
                  <a:gd name="T7" fmla="*/ 14 h 20"/>
                  <a:gd name="T8" fmla="*/ 7 w 10"/>
                  <a:gd name="T9" fmla="*/ 14 h 20"/>
                  <a:gd name="T10" fmla="*/ 7 w 10"/>
                  <a:gd name="T11" fmla="*/ 15 h 20"/>
                  <a:gd name="T12" fmla="*/ 7 w 10"/>
                  <a:gd name="T13" fmla="*/ 17 h 20"/>
                  <a:gd name="T14" fmla="*/ 7 w 10"/>
                  <a:gd name="T15" fmla="*/ 17 h 20"/>
                  <a:gd name="T16" fmla="*/ 7 w 10"/>
                  <a:gd name="T17" fmla="*/ 19 h 20"/>
                  <a:gd name="T18" fmla="*/ 4 w 10"/>
                  <a:gd name="T19" fmla="*/ 20 h 20"/>
                  <a:gd name="T20" fmla="*/ 2 w 10"/>
                  <a:gd name="T21" fmla="*/ 20 h 20"/>
                  <a:gd name="T22" fmla="*/ 2 w 10"/>
                  <a:gd name="T23" fmla="*/ 20 h 20"/>
                  <a:gd name="T24" fmla="*/ 2 w 10"/>
                  <a:gd name="T25" fmla="*/ 19 h 20"/>
                  <a:gd name="T26" fmla="*/ 4 w 10"/>
                  <a:gd name="T27" fmla="*/ 17 h 20"/>
                  <a:gd name="T28" fmla="*/ 4 w 10"/>
                  <a:gd name="T29" fmla="*/ 15 h 20"/>
                  <a:gd name="T30" fmla="*/ 4 w 10"/>
                  <a:gd name="T31" fmla="*/ 14 h 20"/>
                  <a:gd name="T32" fmla="*/ 4 w 10"/>
                  <a:gd name="T33" fmla="*/ 12 h 20"/>
                  <a:gd name="T34" fmla="*/ 4 w 10"/>
                  <a:gd name="T35" fmla="*/ 10 h 20"/>
                  <a:gd name="T36" fmla="*/ 0 w 10"/>
                  <a:gd name="T37" fmla="*/ 10 h 20"/>
                  <a:gd name="T38" fmla="*/ 0 w 10"/>
                  <a:gd name="T39" fmla="*/ 10 h 20"/>
                  <a:gd name="T40" fmla="*/ 0 w 10"/>
                  <a:gd name="T41" fmla="*/ 9 h 20"/>
                  <a:gd name="T42" fmla="*/ 0 w 10"/>
                  <a:gd name="T43" fmla="*/ 9 h 20"/>
                  <a:gd name="T44" fmla="*/ 0 w 10"/>
                  <a:gd name="T45" fmla="*/ 9 h 20"/>
                  <a:gd name="T46" fmla="*/ 0 w 10"/>
                  <a:gd name="T47" fmla="*/ 7 h 20"/>
                  <a:gd name="T48" fmla="*/ 0 w 10"/>
                  <a:gd name="T49" fmla="*/ 7 h 20"/>
                  <a:gd name="T50" fmla="*/ 0 w 10"/>
                  <a:gd name="T51" fmla="*/ 5 h 20"/>
                  <a:gd name="T52" fmla="*/ 0 w 10"/>
                  <a:gd name="T53" fmla="*/ 5 h 20"/>
                  <a:gd name="T54" fmla="*/ 7 w 10"/>
                  <a:gd name="T55" fmla="*/ 2 h 20"/>
                  <a:gd name="T56" fmla="*/ 7 w 10"/>
                  <a:gd name="T57" fmla="*/ 0 h 20"/>
                  <a:gd name="T58" fmla="*/ 10 w 10"/>
                  <a:gd name="T59" fmla="*/ 2 h 20"/>
                  <a:gd name="T60" fmla="*/ 10 w 10"/>
                  <a:gd name="T61" fmla="*/ 4 h 20"/>
                  <a:gd name="T62" fmla="*/ 10 w 10"/>
                  <a:gd name="T63" fmla="*/ 5 h 20"/>
                  <a:gd name="T64" fmla="*/ 10 w 10"/>
                  <a:gd name="T65" fmla="*/ 5 h 20"/>
                  <a:gd name="T66" fmla="*/ 9 w 10"/>
                  <a:gd name="T6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20">
                    <a:moveTo>
                      <a:pt x="9" y="7"/>
                    </a:moveTo>
                    <a:lnTo>
                      <a:pt x="10" y="12"/>
                    </a:lnTo>
                    <a:lnTo>
                      <a:pt x="9" y="12"/>
                    </a:lnTo>
                    <a:lnTo>
                      <a:pt x="9" y="14"/>
                    </a:lnTo>
                    <a:lnTo>
                      <a:pt x="7" y="14"/>
                    </a:lnTo>
                    <a:lnTo>
                      <a:pt x="7" y="15"/>
                    </a:lnTo>
                    <a:lnTo>
                      <a:pt x="7" y="17"/>
                    </a:lnTo>
                    <a:lnTo>
                      <a:pt x="7" y="17"/>
                    </a:lnTo>
                    <a:lnTo>
                      <a:pt x="7" y="19"/>
                    </a:lnTo>
                    <a:lnTo>
                      <a:pt x="4" y="20"/>
                    </a:lnTo>
                    <a:lnTo>
                      <a:pt x="2" y="20"/>
                    </a:lnTo>
                    <a:lnTo>
                      <a:pt x="2" y="20"/>
                    </a:lnTo>
                    <a:lnTo>
                      <a:pt x="2" y="19"/>
                    </a:lnTo>
                    <a:lnTo>
                      <a:pt x="4" y="17"/>
                    </a:lnTo>
                    <a:lnTo>
                      <a:pt x="4" y="15"/>
                    </a:lnTo>
                    <a:lnTo>
                      <a:pt x="4" y="14"/>
                    </a:lnTo>
                    <a:lnTo>
                      <a:pt x="4" y="12"/>
                    </a:lnTo>
                    <a:lnTo>
                      <a:pt x="4" y="10"/>
                    </a:lnTo>
                    <a:lnTo>
                      <a:pt x="0" y="10"/>
                    </a:lnTo>
                    <a:lnTo>
                      <a:pt x="0" y="10"/>
                    </a:lnTo>
                    <a:lnTo>
                      <a:pt x="0" y="9"/>
                    </a:lnTo>
                    <a:lnTo>
                      <a:pt x="0" y="9"/>
                    </a:lnTo>
                    <a:lnTo>
                      <a:pt x="0" y="9"/>
                    </a:lnTo>
                    <a:lnTo>
                      <a:pt x="0" y="7"/>
                    </a:lnTo>
                    <a:lnTo>
                      <a:pt x="0" y="7"/>
                    </a:lnTo>
                    <a:lnTo>
                      <a:pt x="0" y="5"/>
                    </a:lnTo>
                    <a:lnTo>
                      <a:pt x="0" y="5"/>
                    </a:lnTo>
                    <a:lnTo>
                      <a:pt x="7" y="2"/>
                    </a:lnTo>
                    <a:lnTo>
                      <a:pt x="7" y="0"/>
                    </a:lnTo>
                    <a:lnTo>
                      <a:pt x="10" y="2"/>
                    </a:lnTo>
                    <a:lnTo>
                      <a:pt x="10" y="4"/>
                    </a:lnTo>
                    <a:lnTo>
                      <a:pt x="10" y="5"/>
                    </a:lnTo>
                    <a:lnTo>
                      <a:pt x="10" y="5"/>
                    </a:lnTo>
                    <a:lnTo>
                      <a:pt x="9"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4" name="Freeform 3519"/>
              <p:cNvSpPr>
                <a:spLocks/>
              </p:cNvSpPr>
              <p:nvPr/>
            </p:nvSpPr>
            <p:spPr bwMode="auto">
              <a:xfrm>
                <a:off x="4902" y="1636"/>
                <a:ext cx="10" cy="20"/>
              </a:xfrm>
              <a:custGeom>
                <a:avLst/>
                <a:gdLst>
                  <a:gd name="T0" fmla="*/ 9 w 10"/>
                  <a:gd name="T1" fmla="*/ 7 h 20"/>
                  <a:gd name="T2" fmla="*/ 10 w 10"/>
                  <a:gd name="T3" fmla="*/ 12 h 20"/>
                  <a:gd name="T4" fmla="*/ 9 w 10"/>
                  <a:gd name="T5" fmla="*/ 12 h 20"/>
                  <a:gd name="T6" fmla="*/ 9 w 10"/>
                  <a:gd name="T7" fmla="*/ 14 h 20"/>
                  <a:gd name="T8" fmla="*/ 7 w 10"/>
                  <a:gd name="T9" fmla="*/ 14 h 20"/>
                  <a:gd name="T10" fmla="*/ 7 w 10"/>
                  <a:gd name="T11" fmla="*/ 15 h 20"/>
                  <a:gd name="T12" fmla="*/ 7 w 10"/>
                  <a:gd name="T13" fmla="*/ 17 h 20"/>
                  <a:gd name="T14" fmla="*/ 7 w 10"/>
                  <a:gd name="T15" fmla="*/ 17 h 20"/>
                  <a:gd name="T16" fmla="*/ 7 w 10"/>
                  <a:gd name="T17" fmla="*/ 19 h 20"/>
                  <a:gd name="T18" fmla="*/ 4 w 10"/>
                  <a:gd name="T19" fmla="*/ 20 h 20"/>
                  <a:gd name="T20" fmla="*/ 2 w 10"/>
                  <a:gd name="T21" fmla="*/ 20 h 20"/>
                  <a:gd name="T22" fmla="*/ 2 w 10"/>
                  <a:gd name="T23" fmla="*/ 20 h 20"/>
                  <a:gd name="T24" fmla="*/ 2 w 10"/>
                  <a:gd name="T25" fmla="*/ 19 h 20"/>
                  <a:gd name="T26" fmla="*/ 4 w 10"/>
                  <a:gd name="T27" fmla="*/ 17 h 20"/>
                  <a:gd name="T28" fmla="*/ 4 w 10"/>
                  <a:gd name="T29" fmla="*/ 15 h 20"/>
                  <a:gd name="T30" fmla="*/ 4 w 10"/>
                  <a:gd name="T31" fmla="*/ 14 h 20"/>
                  <a:gd name="T32" fmla="*/ 4 w 10"/>
                  <a:gd name="T33" fmla="*/ 12 h 20"/>
                  <a:gd name="T34" fmla="*/ 4 w 10"/>
                  <a:gd name="T35" fmla="*/ 10 h 20"/>
                  <a:gd name="T36" fmla="*/ 0 w 10"/>
                  <a:gd name="T37" fmla="*/ 10 h 20"/>
                  <a:gd name="T38" fmla="*/ 0 w 10"/>
                  <a:gd name="T39" fmla="*/ 10 h 20"/>
                  <a:gd name="T40" fmla="*/ 0 w 10"/>
                  <a:gd name="T41" fmla="*/ 9 h 20"/>
                  <a:gd name="T42" fmla="*/ 0 w 10"/>
                  <a:gd name="T43" fmla="*/ 9 h 20"/>
                  <a:gd name="T44" fmla="*/ 0 w 10"/>
                  <a:gd name="T45" fmla="*/ 9 h 20"/>
                  <a:gd name="T46" fmla="*/ 0 w 10"/>
                  <a:gd name="T47" fmla="*/ 7 h 20"/>
                  <a:gd name="T48" fmla="*/ 0 w 10"/>
                  <a:gd name="T49" fmla="*/ 7 h 20"/>
                  <a:gd name="T50" fmla="*/ 0 w 10"/>
                  <a:gd name="T51" fmla="*/ 5 h 20"/>
                  <a:gd name="T52" fmla="*/ 0 w 10"/>
                  <a:gd name="T53" fmla="*/ 5 h 20"/>
                  <a:gd name="T54" fmla="*/ 7 w 10"/>
                  <a:gd name="T55" fmla="*/ 2 h 20"/>
                  <a:gd name="T56" fmla="*/ 7 w 10"/>
                  <a:gd name="T57" fmla="*/ 0 h 20"/>
                  <a:gd name="T58" fmla="*/ 10 w 10"/>
                  <a:gd name="T59" fmla="*/ 2 h 20"/>
                  <a:gd name="T60" fmla="*/ 10 w 10"/>
                  <a:gd name="T61" fmla="*/ 4 h 20"/>
                  <a:gd name="T62" fmla="*/ 10 w 10"/>
                  <a:gd name="T63" fmla="*/ 5 h 20"/>
                  <a:gd name="T64" fmla="*/ 10 w 10"/>
                  <a:gd name="T65" fmla="*/ 5 h 20"/>
                  <a:gd name="T66" fmla="*/ 9 w 10"/>
                  <a:gd name="T6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20">
                    <a:moveTo>
                      <a:pt x="9" y="7"/>
                    </a:moveTo>
                    <a:lnTo>
                      <a:pt x="10" y="12"/>
                    </a:lnTo>
                    <a:lnTo>
                      <a:pt x="9" y="12"/>
                    </a:lnTo>
                    <a:lnTo>
                      <a:pt x="9" y="14"/>
                    </a:lnTo>
                    <a:lnTo>
                      <a:pt x="7" y="14"/>
                    </a:lnTo>
                    <a:lnTo>
                      <a:pt x="7" y="15"/>
                    </a:lnTo>
                    <a:lnTo>
                      <a:pt x="7" y="17"/>
                    </a:lnTo>
                    <a:lnTo>
                      <a:pt x="7" y="17"/>
                    </a:lnTo>
                    <a:lnTo>
                      <a:pt x="7" y="19"/>
                    </a:lnTo>
                    <a:lnTo>
                      <a:pt x="4" y="20"/>
                    </a:lnTo>
                    <a:lnTo>
                      <a:pt x="2" y="20"/>
                    </a:lnTo>
                    <a:lnTo>
                      <a:pt x="2" y="20"/>
                    </a:lnTo>
                    <a:lnTo>
                      <a:pt x="2" y="19"/>
                    </a:lnTo>
                    <a:lnTo>
                      <a:pt x="4" y="17"/>
                    </a:lnTo>
                    <a:lnTo>
                      <a:pt x="4" y="15"/>
                    </a:lnTo>
                    <a:lnTo>
                      <a:pt x="4" y="14"/>
                    </a:lnTo>
                    <a:lnTo>
                      <a:pt x="4" y="12"/>
                    </a:lnTo>
                    <a:lnTo>
                      <a:pt x="4" y="10"/>
                    </a:lnTo>
                    <a:lnTo>
                      <a:pt x="0" y="10"/>
                    </a:lnTo>
                    <a:lnTo>
                      <a:pt x="0" y="10"/>
                    </a:lnTo>
                    <a:lnTo>
                      <a:pt x="0" y="9"/>
                    </a:lnTo>
                    <a:lnTo>
                      <a:pt x="0" y="9"/>
                    </a:lnTo>
                    <a:lnTo>
                      <a:pt x="0" y="9"/>
                    </a:lnTo>
                    <a:lnTo>
                      <a:pt x="0" y="7"/>
                    </a:lnTo>
                    <a:lnTo>
                      <a:pt x="0" y="7"/>
                    </a:lnTo>
                    <a:lnTo>
                      <a:pt x="0" y="5"/>
                    </a:lnTo>
                    <a:lnTo>
                      <a:pt x="0" y="5"/>
                    </a:lnTo>
                    <a:lnTo>
                      <a:pt x="7" y="2"/>
                    </a:lnTo>
                    <a:lnTo>
                      <a:pt x="7" y="0"/>
                    </a:lnTo>
                    <a:lnTo>
                      <a:pt x="10" y="2"/>
                    </a:lnTo>
                    <a:lnTo>
                      <a:pt x="10" y="4"/>
                    </a:lnTo>
                    <a:lnTo>
                      <a:pt x="10" y="5"/>
                    </a:lnTo>
                    <a:lnTo>
                      <a:pt x="10" y="5"/>
                    </a:lnTo>
                    <a:lnTo>
                      <a:pt x="9"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55" name="Freeform 3520"/>
              <p:cNvSpPr>
                <a:spLocks/>
              </p:cNvSpPr>
              <p:nvPr/>
            </p:nvSpPr>
            <p:spPr bwMode="auto">
              <a:xfrm>
                <a:off x="4838" y="1653"/>
                <a:ext cx="32" cy="44"/>
              </a:xfrm>
              <a:custGeom>
                <a:avLst/>
                <a:gdLst>
                  <a:gd name="T0" fmla="*/ 32 w 32"/>
                  <a:gd name="T1" fmla="*/ 17 h 44"/>
                  <a:gd name="T2" fmla="*/ 29 w 32"/>
                  <a:gd name="T3" fmla="*/ 27 h 44"/>
                  <a:gd name="T4" fmla="*/ 32 w 32"/>
                  <a:gd name="T5" fmla="*/ 34 h 44"/>
                  <a:gd name="T6" fmla="*/ 27 w 32"/>
                  <a:gd name="T7" fmla="*/ 42 h 44"/>
                  <a:gd name="T8" fmla="*/ 22 w 32"/>
                  <a:gd name="T9" fmla="*/ 44 h 44"/>
                  <a:gd name="T10" fmla="*/ 15 w 32"/>
                  <a:gd name="T11" fmla="*/ 39 h 44"/>
                  <a:gd name="T12" fmla="*/ 13 w 32"/>
                  <a:gd name="T13" fmla="*/ 39 h 44"/>
                  <a:gd name="T14" fmla="*/ 12 w 32"/>
                  <a:gd name="T15" fmla="*/ 39 h 44"/>
                  <a:gd name="T16" fmla="*/ 12 w 32"/>
                  <a:gd name="T17" fmla="*/ 37 h 44"/>
                  <a:gd name="T18" fmla="*/ 10 w 32"/>
                  <a:gd name="T19" fmla="*/ 36 h 44"/>
                  <a:gd name="T20" fmla="*/ 10 w 32"/>
                  <a:gd name="T21" fmla="*/ 29 h 44"/>
                  <a:gd name="T22" fmla="*/ 10 w 32"/>
                  <a:gd name="T23" fmla="*/ 29 h 44"/>
                  <a:gd name="T24" fmla="*/ 8 w 32"/>
                  <a:gd name="T25" fmla="*/ 27 h 44"/>
                  <a:gd name="T26" fmla="*/ 8 w 32"/>
                  <a:gd name="T27" fmla="*/ 27 h 44"/>
                  <a:gd name="T28" fmla="*/ 7 w 32"/>
                  <a:gd name="T29" fmla="*/ 24 h 44"/>
                  <a:gd name="T30" fmla="*/ 5 w 32"/>
                  <a:gd name="T31" fmla="*/ 24 h 44"/>
                  <a:gd name="T32" fmla="*/ 3 w 32"/>
                  <a:gd name="T33" fmla="*/ 24 h 44"/>
                  <a:gd name="T34" fmla="*/ 3 w 32"/>
                  <a:gd name="T35" fmla="*/ 25 h 44"/>
                  <a:gd name="T36" fmla="*/ 0 w 32"/>
                  <a:gd name="T37" fmla="*/ 24 h 44"/>
                  <a:gd name="T38" fmla="*/ 0 w 32"/>
                  <a:gd name="T39" fmla="*/ 24 h 44"/>
                  <a:gd name="T40" fmla="*/ 12 w 32"/>
                  <a:gd name="T41" fmla="*/ 9 h 44"/>
                  <a:gd name="T42" fmla="*/ 15 w 32"/>
                  <a:gd name="T43" fmla="*/ 0 h 44"/>
                  <a:gd name="T44" fmla="*/ 27 w 32"/>
                  <a:gd name="T45" fmla="*/ 3 h 44"/>
                  <a:gd name="T46" fmla="*/ 32 w 32"/>
                  <a:gd name="T47"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44">
                    <a:moveTo>
                      <a:pt x="32" y="17"/>
                    </a:moveTo>
                    <a:lnTo>
                      <a:pt x="29" y="27"/>
                    </a:lnTo>
                    <a:lnTo>
                      <a:pt x="32" y="34"/>
                    </a:lnTo>
                    <a:lnTo>
                      <a:pt x="27" y="42"/>
                    </a:lnTo>
                    <a:lnTo>
                      <a:pt x="22" y="44"/>
                    </a:lnTo>
                    <a:lnTo>
                      <a:pt x="15" y="39"/>
                    </a:lnTo>
                    <a:lnTo>
                      <a:pt x="13" y="39"/>
                    </a:lnTo>
                    <a:lnTo>
                      <a:pt x="12" y="39"/>
                    </a:lnTo>
                    <a:lnTo>
                      <a:pt x="12" y="37"/>
                    </a:lnTo>
                    <a:lnTo>
                      <a:pt x="10" y="36"/>
                    </a:lnTo>
                    <a:lnTo>
                      <a:pt x="10" y="29"/>
                    </a:lnTo>
                    <a:lnTo>
                      <a:pt x="10" y="29"/>
                    </a:lnTo>
                    <a:lnTo>
                      <a:pt x="8" y="27"/>
                    </a:lnTo>
                    <a:lnTo>
                      <a:pt x="8" y="27"/>
                    </a:lnTo>
                    <a:lnTo>
                      <a:pt x="7" y="24"/>
                    </a:lnTo>
                    <a:lnTo>
                      <a:pt x="5" y="24"/>
                    </a:lnTo>
                    <a:lnTo>
                      <a:pt x="3" y="24"/>
                    </a:lnTo>
                    <a:lnTo>
                      <a:pt x="3" y="25"/>
                    </a:lnTo>
                    <a:lnTo>
                      <a:pt x="0" y="24"/>
                    </a:lnTo>
                    <a:lnTo>
                      <a:pt x="0" y="24"/>
                    </a:lnTo>
                    <a:lnTo>
                      <a:pt x="12" y="9"/>
                    </a:lnTo>
                    <a:lnTo>
                      <a:pt x="15" y="0"/>
                    </a:lnTo>
                    <a:lnTo>
                      <a:pt x="27" y="3"/>
                    </a:lnTo>
                    <a:lnTo>
                      <a:pt x="32"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6" name="Freeform 3521"/>
              <p:cNvSpPr>
                <a:spLocks/>
              </p:cNvSpPr>
              <p:nvPr/>
            </p:nvSpPr>
            <p:spPr bwMode="auto">
              <a:xfrm>
                <a:off x="4838" y="1653"/>
                <a:ext cx="32" cy="44"/>
              </a:xfrm>
              <a:custGeom>
                <a:avLst/>
                <a:gdLst>
                  <a:gd name="T0" fmla="*/ 32 w 32"/>
                  <a:gd name="T1" fmla="*/ 17 h 44"/>
                  <a:gd name="T2" fmla="*/ 29 w 32"/>
                  <a:gd name="T3" fmla="*/ 27 h 44"/>
                  <a:gd name="T4" fmla="*/ 32 w 32"/>
                  <a:gd name="T5" fmla="*/ 34 h 44"/>
                  <a:gd name="T6" fmla="*/ 27 w 32"/>
                  <a:gd name="T7" fmla="*/ 42 h 44"/>
                  <a:gd name="T8" fmla="*/ 22 w 32"/>
                  <a:gd name="T9" fmla="*/ 44 h 44"/>
                  <a:gd name="T10" fmla="*/ 15 w 32"/>
                  <a:gd name="T11" fmla="*/ 39 h 44"/>
                  <a:gd name="T12" fmla="*/ 13 w 32"/>
                  <a:gd name="T13" fmla="*/ 39 h 44"/>
                  <a:gd name="T14" fmla="*/ 12 w 32"/>
                  <a:gd name="T15" fmla="*/ 39 h 44"/>
                  <a:gd name="T16" fmla="*/ 12 w 32"/>
                  <a:gd name="T17" fmla="*/ 37 h 44"/>
                  <a:gd name="T18" fmla="*/ 10 w 32"/>
                  <a:gd name="T19" fmla="*/ 36 h 44"/>
                  <a:gd name="T20" fmla="*/ 10 w 32"/>
                  <a:gd name="T21" fmla="*/ 29 h 44"/>
                  <a:gd name="T22" fmla="*/ 10 w 32"/>
                  <a:gd name="T23" fmla="*/ 29 h 44"/>
                  <a:gd name="T24" fmla="*/ 8 w 32"/>
                  <a:gd name="T25" fmla="*/ 27 h 44"/>
                  <a:gd name="T26" fmla="*/ 8 w 32"/>
                  <a:gd name="T27" fmla="*/ 27 h 44"/>
                  <a:gd name="T28" fmla="*/ 7 w 32"/>
                  <a:gd name="T29" fmla="*/ 24 h 44"/>
                  <a:gd name="T30" fmla="*/ 5 w 32"/>
                  <a:gd name="T31" fmla="*/ 24 h 44"/>
                  <a:gd name="T32" fmla="*/ 3 w 32"/>
                  <a:gd name="T33" fmla="*/ 24 h 44"/>
                  <a:gd name="T34" fmla="*/ 3 w 32"/>
                  <a:gd name="T35" fmla="*/ 25 h 44"/>
                  <a:gd name="T36" fmla="*/ 0 w 32"/>
                  <a:gd name="T37" fmla="*/ 24 h 44"/>
                  <a:gd name="T38" fmla="*/ 0 w 32"/>
                  <a:gd name="T39" fmla="*/ 24 h 44"/>
                  <a:gd name="T40" fmla="*/ 12 w 32"/>
                  <a:gd name="T41" fmla="*/ 9 h 44"/>
                  <a:gd name="T42" fmla="*/ 15 w 32"/>
                  <a:gd name="T43" fmla="*/ 0 h 44"/>
                  <a:gd name="T44" fmla="*/ 27 w 32"/>
                  <a:gd name="T45" fmla="*/ 3 h 44"/>
                  <a:gd name="T46" fmla="*/ 32 w 32"/>
                  <a:gd name="T47"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44">
                    <a:moveTo>
                      <a:pt x="32" y="17"/>
                    </a:moveTo>
                    <a:lnTo>
                      <a:pt x="29" y="27"/>
                    </a:lnTo>
                    <a:lnTo>
                      <a:pt x="32" y="34"/>
                    </a:lnTo>
                    <a:lnTo>
                      <a:pt x="27" y="42"/>
                    </a:lnTo>
                    <a:lnTo>
                      <a:pt x="22" y="44"/>
                    </a:lnTo>
                    <a:lnTo>
                      <a:pt x="15" y="39"/>
                    </a:lnTo>
                    <a:lnTo>
                      <a:pt x="13" y="39"/>
                    </a:lnTo>
                    <a:lnTo>
                      <a:pt x="12" y="39"/>
                    </a:lnTo>
                    <a:lnTo>
                      <a:pt x="12" y="37"/>
                    </a:lnTo>
                    <a:lnTo>
                      <a:pt x="10" y="36"/>
                    </a:lnTo>
                    <a:lnTo>
                      <a:pt x="10" y="29"/>
                    </a:lnTo>
                    <a:lnTo>
                      <a:pt x="10" y="29"/>
                    </a:lnTo>
                    <a:lnTo>
                      <a:pt x="8" y="27"/>
                    </a:lnTo>
                    <a:lnTo>
                      <a:pt x="8" y="27"/>
                    </a:lnTo>
                    <a:lnTo>
                      <a:pt x="7" y="24"/>
                    </a:lnTo>
                    <a:lnTo>
                      <a:pt x="5" y="24"/>
                    </a:lnTo>
                    <a:lnTo>
                      <a:pt x="3" y="24"/>
                    </a:lnTo>
                    <a:lnTo>
                      <a:pt x="3" y="25"/>
                    </a:lnTo>
                    <a:lnTo>
                      <a:pt x="0" y="24"/>
                    </a:lnTo>
                    <a:lnTo>
                      <a:pt x="0" y="24"/>
                    </a:lnTo>
                    <a:lnTo>
                      <a:pt x="12" y="9"/>
                    </a:lnTo>
                    <a:lnTo>
                      <a:pt x="15" y="0"/>
                    </a:lnTo>
                    <a:lnTo>
                      <a:pt x="27" y="3"/>
                    </a:lnTo>
                    <a:lnTo>
                      <a:pt x="32"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57" name="Freeform 3522"/>
              <p:cNvSpPr>
                <a:spLocks/>
              </p:cNvSpPr>
              <p:nvPr/>
            </p:nvSpPr>
            <p:spPr bwMode="auto">
              <a:xfrm>
                <a:off x="4860" y="1687"/>
                <a:ext cx="32" cy="25"/>
              </a:xfrm>
              <a:custGeom>
                <a:avLst/>
                <a:gdLst>
                  <a:gd name="T0" fmla="*/ 10 w 32"/>
                  <a:gd name="T1" fmla="*/ 0 h 25"/>
                  <a:gd name="T2" fmla="*/ 13 w 32"/>
                  <a:gd name="T3" fmla="*/ 3 h 25"/>
                  <a:gd name="T4" fmla="*/ 20 w 32"/>
                  <a:gd name="T5" fmla="*/ 2 h 25"/>
                  <a:gd name="T6" fmla="*/ 20 w 32"/>
                  <a:gd name="T7" fmla="*/ 2 h 25"/>
                  <a:gd name="T8" fmla="*/ 20 w 32"/>
                  <a:gd name="T9" fmla="*/ 2 h 25"/>
                  <a:gd name="T10" fmla="*/ 25 w 32"/>
                  <a:gd name="T11" fmla="*/ 8 h 25"/>
                  <a:gd name="T12" fmla="*/ 32 w 32"/>
                  <a:gd name="T13" fmla="*/ 12 h 25"/>
                  <a:gd name="T14" fmla="*/ 27 w 32"/>
                  <a:gd name="T15" fmla="*/ 25 h 25"/>
                  <a:gd name="T16" fmla="*/ 27 w 32"/>
                  <a:gd name="T17" fmla="*/ 25 h 25"/>
                  <a:gd name="T18" fmla="*/ 27 w 32"/>
                  <a:gd name="T19" fmla="*/ 25 h 25"/>
                  <a:gd name="T20" fmla="*/ 27 w 32"/>
                  <a:gd name="T21" fmla="*/ 25 h 25"/>
                  <a:gd name="T22" fmla="*/ 27 w 32"/>
                  <a:gd name="T23" fmla="*/ 25 h 25"/>
                  <a:gd name="T24" fmla="*/ 27 w 32"/>
                  <a:gd name="T25" fmla="*/ 25 h 25"/>
                  <a:gd name="T26" fmla="*/ 27 w 32"/>
                  <a:gd name="T27" fmla="*/ 25 h 25"/>
                  <a:gd name="T28" fmla="*/ 27 w 32"/>
                  <a:gd name="T29" fmla="*/ 25 h 25"/>
                  <a:gd name="T30" fmla="*/ 27 w 32"/>
                  <a:gd name="T31" fmla="*/ 25 h 25"/>
                  <a:gd name="T32" fmla="*/ 27 w 32"/>
                  <a:gd name="T33" fmla="*/ 25 h 25"/>
                  <a:gd name="T34" fmla="*/ 27 w 32"/>
                  <a:gd name="T35" fmla="*/ 25 h 25"/>
                  <a:gd name="T36" fmla="*/ 27 w 32"/>
                  <a:gd name="T37" fmla="*/ 25 h 25"/>
                  <a:gd name="T38" fmla="*/ 18 w 32"/>
                  <a:gd name="T39" fmla="*/ 25 h 25"/>
                  <a:gd name="T40" fmla="*/ 18 w 32"/>
                  <a:gd name="T41" fmla="*/ 25 h 25"/>
                  <a:gd name="T42" fmla="*/ 18 w 32"/>
                  <a:gd name="T43" fmla="*/ 25 h 25"/>
                  <a:gd name="T44" fmla="*/ 15 w 32"/>
                  <a:gd name="T45" fmla="*/ 22 h 25"/>
                  <a:gd name="T46" fmla="*/ 13 w 32"/>
                  <a:gd name="T47" fmla="*/ 20 h 25"/>
                  <a:gd name="T48" fmla="*/ 7 w 32"/>
                  <a:gd name="T49" fmla="*/ 15 h 25"/>
                  <a:gd name="T50" fmla="*/ 0 w 32"/>
                  <a:gd name="T51" fmla="*/ 10 h 25"/>
                  <a:gd name="T52" fmla="*/ 5 w 32"/>
                  <a:gd name="T53" fmla="*/ 8 h 25"/>
                  <a:gd name="T54" fmla="*/ 10 w 32"/>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25">
                    <a:moveTo>
                      <a:pt x="10" y="0"/>
                    </a:moveTo>
                    <a:lnTo>
                      <a:pt x="13" y="3"/>
                    </a:lnTo>
                    <a:lnTo>
                      <a:pt x="20" y="2"/>
                    </a:lnTo>
                    <a:lnTo>
                      <a:pt x="20" y="2"/>
                    </a:lnTo>
                    <a:lnTo>
                      <a:pt x="20" y="2"/>
                    </a:lnTo>
                    <a:lnTo>
                      <a:pt x="25" y="8"/>
                    </a:lnTo>
                    <a:lnTo>
                      <a:pt x="32" y="12"/>
                    </a:lnTo>
                    <a:lnTo>
                      <a:pt x="27" y="25"/>
                    </a:lnTo>
                    <a:lnTo>
                      <a:pt x="27" y="25"/>
                    </a:lnTo>
                    <a:lnTo>
                      <a:pt x="27" y="25"/>
                    </a:lnTo>
                    <a:lnTo>
                      <a:pt x="27" y="25"/>
                    </a:lnTo>
                    <a:lnTo>
                      <a:pt x="27" y="25"/>
                    </a:lnTo>
                    <a:lnTo>
                      <a:pt x="27" y="25"/>
                    </a:lnTo>
                    <a:lnTo>
                      <a:pt x="27" y="25"/>
                    </a:lnTo>
                    <a:lnTo>
                      <a:pt x="27" y="25"/>
                    </a:lnTo>
                    <a:lnTo>
                      <a:pt x="27" y="25"/>
                    </a:lnTo>
                    <a:lnTo>
                      <a:pt x="27" y="25"/>
                    </a:lnTo>
                    <a:lnTo>
                      <a:pt x="27" y="25"/>
                    </a:lnTo>
                    <a:lnTo>
                      <a:pt x="27" y="25"/>
                    </a:lnTo>
                    <a:lnTo>
                      <a:pt x="18" y="25"/>
                    </a:lnTo>
                    <a:lnTo>
                      <a:pt x="18" y="25"/>
                    </a:lnTo>
                    <a:lnTo>
                      <a:pt x="18" y="25"/>
                    </a:lnTo>
                    <a:lnTo>
                      <a:pt x="15" y="22"/>
                    </a:lnTo>
                    <a:lnTo>
                      <a:pt x="13" y="20"/>
                    </a:lnTo>
                    <a:lnTo>
                      <a:pt x="7" y="15"/>
                    </a:lnTo>
                    <a:lnTo>
                      <a:pt x="0" y="10"/>
                    </a:lnTo>
                    <a:lnTo>
                      <a:pt x="5" y="8"/>
                    </a:lnTo>
                    <a:lnTo>
                      <a:pt x="1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8" name="Freeform 3523"/>
              <p:cNvSpPr>
                <a:spLocks/>
              </p:cNvSpPr>
              <p:nvPr/>
            </p:nvSpPr>
            <p:spPr bwMode="auto">
              <a:xfrm>
                <a:off x="4860" y="1687"/>
                <a:ext cx="32" cy="25"/>
              </a:xfrm>
              <a:custGeom>
                <a:avLst/>
                <a:gdLst>
                  <a:gd name="T0" fmla="*/ 10 w 32"/>
                  <a:gd name="T1" fmla="*/ 0 h 25"/>
                  <a:gd name="T2" fmla="*/ 13 w 32"/>
                  <a:gd name="T3" fmla="*/ 3 h 25"/>
                  <a:gd name="T4" fmla="*/ 20 w 32"/>
                  <a:gd name="T5" fmla="*/ 2 h 25"/>
                  <a:gd name="T6" fmla="*/ 20 w 32"/>
                  <a:gd name="T7" fmla="*/ 2 h 25"/>
                  <a:gd name="T8" fmla="*/ 20 w 32"/>
                  <a:gd name="T9" fmla="*/ 2 h 25"/>
                  <a:gd name="T10" fmla="*/ 25 w 32"/>
                  <a:gd name="T11" fmla="*/ 8 h 25"/>
                  <a:gd name="T12" fmla="*/ 32 w 32"/>
                  <a:gd name="T13" fmla="*/ 12 h 25"/>
                  <a:gd name="T14" fmla="*/ 27 w 32"/>
                  <a:gd name="T15" fmla="*/ 25 h 25"/>
                  <a:gd name="T16" fmla="*/ 27 w 32"/>
                  <a:gd name="T17" fmla="*/ 25 h 25"/>
                  <a:gd name="T18" fmla="*/ 27 w 32"/>
                  <a:gd name="T19" fmla="*/ 25 h 25"/>
                  <a:gd name="T20" fmla="*/ 27 w 32"/>
                  <a:gd name="T21" fmla="*/ 25 h 25"/>
                  <a:gd name="T22" fmla="*/ 27 w 32"/>
                  <a:gd name="T23" fmla="*/ 25 h 25"/>
                  <a:gd name="T24" fmla="*/ 27 w 32"/>
                  <a:gd name="T25" fmla="*/ 25 h 25"/>
                  <a:gd name="T26" fmla="*/ 27 w 32"/>
                  <a:gd name="T27" fmla="*/ 25 h 25"/>
                  <a:gd name="T28" fmla="*/ 27 w 32"/>
                  <a:gd name="T29" fmla="*/ 25 h 25"/>
                  <a:gd name="T30" fmla="*/ 27 w 32"/>
                  <a:gd name="T31" fmla="*/ 25 h 25"/>
                  <a:gd name="T32" fmla="*/ 27 w 32"/>
                  <a:gd name="T33" fmla="*/ 25 h 25"/>
                  <a:gd name="T34" fmla="*/ 27 w 32"/>
                  <a:gd name="T35" fmla="*/ 25 h 25"/>
                  <a:gd name="T36" fmla="*/ 27 w 32"/>
                  <a:gd name="T37" fmla="*/ 25 h 25"/>
                  <a:gd name="T38" fmla="*/ 18 w 32"/>
                  <a:gd name="T39" fmla="*/ 25 h 25"/>
                  <a:gd name="T40" fmla="*/ 18 w 32"/>
                  <a:gd name="T41" fmla="*/ 25 h 25"/>
                  <a:gd name="T42" fmla="*/ 18 w 32"/>
                  <a:gd name="T43" fmla="*/ 25 h 25"/>
                  <a:gd name="T44" fmla="*/ 15 w 32"/>
                  <a:gd name="T45" fmla="*/ 22 h 25"/>
                  <a:gd name="T46" fmla="*/ 13 w 32"/>
                  <a:gd name="T47" fmla="*/ 20 h 25"/>
                  <a:gd name="T48" fmla="*/ 7 w 32"/>
                  <a:gd name="T49" fmla="*/ 15 h 25"/>
                  <a:gd name="T50" fmla="*/ 0 w 32"/>
                  <a:gd name="T51" fmla="*/ 10 h 25"/>
                  <a:gd name="T52" fmla="*/ 5 w 32"/>
                  <a:gd name="T53" fmla="*/ 8 h 25"/>
                  <a:gd name="T54" fmla="*/ 10 w 32"/>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25">
                    <a:moveTo>
                      <a:pt x="10" y="0"/>
                    </a:moveTo>
                    <a:lnTo>
                      <a:pt x="13" y="3"/>
                    </a:lnTo>
                    <a:lnTo>
                      <a:pt x="20" y="2"/>
                    </a:lnTo>
                    <a:lnTo>
                      <a:pt x="20" y="2"/>
                    </a:lnTo>
                    <a:lnTo>
                      <a:pt x="20" y="2"/>
                    </a:lnTo>
                    <a:lnTo>
                      <a:pt x="25" y="8"/>
                    </a:lnTo>
                    <a:lnTo>
                      <a:pt x="32" y="12"/>
                    </a:lnTo>
                    <a:lnTo>
                      <a:pt x="27" y="25"/>
                    </a:lnTo>
                    <a:lnTo>
                      <a:pt x="27" y="25"/>
                    </a:lnTo>
                    <a:lnTo>
                      <a:pt x="27" y="25"/>
                    </a:lnTo>
                    <a:lnTo>
                      <a:pt x="27" y="25"/>
                    </a:lnTo>
                    <a:lnTo>
                      <a:pt x="27" y="25"/>
                    </a:lnTo>
                    <a:lnTo>
                      <a:pt x="27" y="25"/>
                    </a:lnTo>
                    <a:lnTo>
                      <a:pt x="27" y="25"/>
                    </a:lnTo>
                    <a:lnTo>
                      <a:pt x="27" y="25"/>
                    </a:lnTo>
                    <a:lnTo>
                      <a:pt x="27" y="25"/>
                    </a:lnTo>
                    <a:lnTo>
                      <a:pt x="27" y="25"/>
                    </a:lnTo>
                    <a:lnTo>
                      <a:pt x="27" y="25"/>
                    </a:lnTo>
                    <a:lnTo>
                      <a:pt x="27" y="25"/>
                    </a:lnTo>
                    <a:lnTo>
                      <a:pt x="18" y="25"/>
                    </a:lnTo>
                    <a:lnTo>
                      <a:pt x="18" y="25"/>
                    </a:lnTo>
                    <a:lnTo>
                      <a:pt x="18" y="25"/>
                    </a:lnTo>
                    <a:lnTo>
                      <a:pt x="15" y="22"/>
                    </a:lnTo>
                    <a:lnTo>
                      <a:pt x="13" y="20"/>
                    </a:lnTo>
                    <a:lnTo>
                      <a:pt x="7" y="15"/>
                    </a:lnTo>
                    <a:lnTo>
                      <a:pt x="0" y="10"/>
                    </a:lnTo>
                    <a:lnTo>
                      <a:pt x="5" y="8"/>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59" name="Freeform 3524"/>
              <p:cNvSpPr>
                <a:spLocks/>
              </p:cNvSpPr>
              <p:nvPr/>
            </p:nvSpPr>
            <p:spPr bwMode="auto">
              <a:xfrm>
                <a:off x="4880" y="1660"/>
                <a:ext cx="24" cy="39"/>
              </a:xfrm>
              <a:custGeom>
                <a:avLst/>
                <a:gdLst>
                  <a:gd name="T0" fmla="*/ 15 w 24"/>
                  <a:gd name="T1" fmla="*/ 2 h 39"/>
                  <a:gd name="T2" fmla="*/ 17 w 24"/>
                  <a:gd name="T3" fmla="*/ 3 h 39"/>
                  <a:gd name="T4" fmla="*/ 19 w 24"/>
                  <a:gd name="T5" fmla="*/ 2 h 39"/>
                  <a:gd name="T6" fmla="*/ 19 w 24"/>
                  <a:gd name="T7" fmla="*/ 2 h 39"/>
                  <a:gd name="T8" fmla="*/ 19 w 24"/>
                  <a:gd name="T9" fmla="*/ 2 h 39"/>
                  <a:gd name="T10" fmla="*/ 21 w 24"/>
                  <a:gd name="T11" fmla="*/ 2 h 39"/>
                  <a:gd name="T12" fmla="*/ 21 w 24"/>
                  <a:gd name="T13" fmla="*/ 2 h 39"/>
                  <a:gd name="T14" fmla="*/ 22 w 24"/>
                  <a:gd name="T15" fmla="*/ 0 h 39"/>
                  <a:gd name="T16" fmla="*/ 22 w 24"/>
                  <a:gd name="T17" fmla="*/ 2 h 39"/>
                  <a:gd name="T18" fmla="*/ 22 w 24"/>
                  <a:gd name="T19" fmla="*/ 3 h 39"/>
                  <a:gd name="T20" fmla="*/ 22 w 24"/>
                  <a:gd name="T21" fmla="*/ 5 h 39"/>
                  <a:gd name="T22" fmla="*/ 22 w 24"/>
                  <a:gd name="T23" fmla="*/ 5 h 39"/>
                  <a:gd name="T24" fmla="*/ 22 w 24"/>
                  <a:gd name="T25" fmla="*/ 5 h 39"/>
                  <a:gd name="T26" fmla="*/ 21 w 24"/>
                  <a:gd name="T27" fmla="*/ 7 h 39"/>
                  <a:gd name="T28" fmla="*/ 21 w 24"/>
                  <a:gd name="T29" fmla="*/ 7 h 39"/>
                  <a:gd name="T30" fmla="*/ 22 w 24"/>
                  <a:gd name="T31" fmla="*/ 10 h 39"/>
                  <a:gd name="T32" fmla="*/ 21 w 24"/>
                  <a:gd name="T33" fmla="*/ 12 h 39"/>
                  <a:gd name="T34" fmla="*/ 21 w 24"/>
                  <a:gd name="T35" fmla="*/ 12 h 39"/>
                  <a:gd name="T36" fmla="*/ 21 w 24"/>
                  <a:gd name="T37" fmla="*/ 13 h 39"/>
                  <a:gd name="T38" fmla="*/ 21 w 24"/>
                  <a:gd name="T39" fmla="*/ 15 h 39"/>
                  <a:gd name="T40" fmla="*/ 22 w 24"/>
                  <a:gd name="T41" fmla="*/ 15 h 39"/>
                  <a:gd name="T42" fmla="*/ 24 w 24"/>
                  <a:gd name="T43" fmla="*/ 15 h 39"/>
                  <a:gd name="T44" fmla="*/ 24 w 24"/>
                  <a:gd name="T45" fmla="*/ 15 h 39"/>
                  <a:gd name="T46" fmla="*/ 19 w 24"/>
                  <a:gd name="T47" fmla="*/ 30 h 39"/>
                  <a:gd name="T48" fmla="*/ 17 w 24"/>
                  <a:gd name="T49" fmla="*/ 32 h 39"/>
                  <a:gd name="T50" fmla="*/ 17 w 24"/>
                  <a:gd name="T51" fmla="*/ 32 h 39"/>
                  <a:gd name="T52" fmla="*/ 17 w 24"/>
                  <a:gd name="T53" fmla="*/ 34 h 39"/>
                  <a:gd name="T54" fmla="*/ 17 w 24"/>
                  <a:gd name="T55" fmla="*/ 35 h 39"/>
                  <a:gd name="T56" fmla="*/ 17 w 24"/>
                  <a:gd name="T57" fmla="*/ 35 h 39"/>
                  <a:gd name="T58" fmla="*/ 14 w 24"/>
                  <a:gd name="T59" fmla="*/ 39 h 39"/>
                  <a:gd name="T60" fmla="*/ 12 w 24"/>
                  <a:gd name="T61" fmla="*/ 39 h 39"/>
                  <a:gd name="T62" fmla="*/ 5 w 24"/>
                  <a:gd name="T63" fmla="*/ 35 h 39"/>
                  <a:gd name="T64" fmla="*/ 0 w 24"/>
                  <a:gd name="T65" fmla="*/ 29 h 39"/>
                  <a:gd name="T66" fmla="*/ 7 w 24"/>
                  <a:gd name="T67" fmla="*/ 18 h 39"/>
                  <a:gd name="T68" fmla="*/ 7 w 24"/>
                  <a:gd name="T69" fmla="*/ 18 h 39"/>
                  <a:gd name="T70" fmla="*/ 7 w 24"/>
                  <a:gd name="T71" fmla="*/ 17 h 39"/>
                  <a:gd name="T72" fmla="*/ 9 w 24"/>
                  <a:gd name="T73" fmla="*/ 15 h 39"/>
                  <a:gd name="T74" fmla="*/ 5 w 24"/>
                  <a:gd name="T75" fmla="*/ 13 h 39"/>
                  <a:gd name="T76" fmla="*/ 5 w 24"/>
                  <a:gd name="T77" fmla="*/ 12 h 39"/>
                  <a:gd name="T78" fmla="*/ 5 w 24"/>
                  <a:gd name="T79" fmla="*/ 12 h 39"/>
                  <a:gd name="T80" fmla="*/ 4 w 24"/>
                  <a:gd name="T81" fmla="*/ 12 h 39"/>
                  <a:gd name="T82" fmla="*/ 4 w 24"/>
                  <a:gd name="T83" fmla="*/ 12 h 39"/>
                  <a:gd name="T84" fmla="*/ 4 w 24"/>
                  <a:gd name="T85" fmla="*/ 12 h 39"/>
                  <a:gd name="T86" fmla="*/ 4 w 24"/>
                  <a:gd name="T87" fmla="*/ 12 h 39"/>
                  <a:gd name="T88" fmla="*/ 5 w 24"/>
                  <a:gd name="T89" fmla="*/ 5 h 39"/>
                  <a:gd name="T90" fmla="*/ 5 w 24"/>
                  <a:gd name="T91" fmla="*/ 5 h 39"/>
                  <a:gd name="T92" fmla="*/ 7 w 24"/>
                  <a:gd name="T93" fmla="*/ 5 h 39"/>
                  <a:gd name="T94" fmla="*/ 9 w 24"/>
                  <a:gd name="T95" fmla="*/ 5 h 39"/>
                  <a:gd name="T96" fmla="*/ 9 w 24"/>
                  <a:gd name="T97" fmla="*/ 5 h 39"/>
                  <a:gd name="T98" fmla="*/ 10 w 24"/>
                  <a:gd name="T99" fmla="*/ 3 h 39"/>
                  <a:gd name="T100" fmla="*/ 10 w 24"/>
                  <a:gd name="T101" fmla="*/ 3 h 39"/>
                  <a:gd name="T102" fmla="*/ 12 w 24"/>
                  <a:gd name="T103" fmla="*/ 3 h 39"/>
                  <a:gd name="T104" fmla="*/ 15 w 24"/>
                  <a:gd name="T10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 h="39">
                    <a:moveTo>
                      <a:pt x="15" y="2"/>
                    </a:moveTo>
                    <a:lnTo>
                      <a:pt x="17" y="3"/>
                    </a:lnTo>
                    <a:lnTo>
                      <a:pt x="19" y="2"/>
                    </a:lnTo>
                    <a:lnTo>
                      <a:pt x="19" y="2"/>
                    </a:lnTo>
                    <a:lnTo>
                      <a:pt x="19" y="2"/>
                    </a:lnTo>
                    <a:lnTo>
                      <a:pt x="21" y="2"/>
                    </a:lnTo>
                    <a:lnTo>
                      <a:pt x="21" y="2"/>
                    </a:lnTo>
                    <a:lnTo>
                      <a:pt x="22" y="0"/>
                    </a:lnTo>
                    <a:lnTo>
                      <a:pt x="22" y="2"/>
                    </a:lnTo>
                    <a:lnTo>
                      <a:pt x="22" y="3"/>
                    </a:lnTo>
                    <a:lnTo>
                      <a:pt x="22" y="5"/>
                    </a:lnTo>
                    <a:lnTo>
                      <a:pt x="22" y="5"/>
                    </a:lnTo>
                    <a:lnTo>
                      <a:pt x="22" y="5"/>
                    </a:lnTo>
                    <a:lnTo>
                      <a:pt x="21" y="7"/>
                    </a:lnTo>
                    <a:lnTo>
                      <a:pt x="21" y="7"/>
                    </a:lnTo>
                    <a:lnTo>
                      <a:pt x="22" y="10"/>
                    </a:lnTo>
                    <a:lnTo>
                      <a:pt x="21" y="12"/>
                    </a:lnTo>
                    <a:lnTo>
                      <a:pt x="21" y="12"/>
                    </a:lnTo>
                    <a:lnTo>
                      <a:pt x="21" y="13"/>
                    </a:lnTo>
                    <a:lnTo>
                      <a:pt x="21" y="15"/>
                    </a:lnTo>
                    <a:lnTo>
                      <a:pt x="22" y="15"/>
                    </a:lnTo>
                    <a:lnTo>
                      <a:pt x="24" y="15"/>
                    </a:lnTo>
                    <a:lnTo>
                      <a:pt x="24" y="15"/>
                    </a:lnTo>
                    <a:lnTo>
                      <a:pt x="19" y="30"/>
                    </a:lnTo>
                    <a:lnTo>
                      <a:pt x="17" y="32"/>
                    </a:lnTo>
                    <a:lnTo>
                      <a:pt x="17" y="32"/>
                    </a:lnTo>
                    <a:lnTo>
                      <a:pt x="17" y="34"/>
                    </a:lnTo>
                    <a:lnTo>
                      <a:pt x="17" y="35"/>
                    </a:lnTo>
                    <a:lnTo>
                      <a:pt x="17" y="35"/>
                    </a:lnTo>
                    <a:lnTo>
                      <a:pt x="14" y="39"/>
                    </a:lnTo>
                    <a:lnTo>
                      <a:pt x="12" y="39"/>
                    </a:lnTo>
                    <a:lnTo>
                      <a:pt x="5" y="35"/>
                    </a:lnTo>
                    <a:lnTo>
                      <a:pt x="0" y="29"/>
                    </a:lnTo>
                    <a:lnTo>
                      <a:pt x="7" y="18"/>
                    </a:lnTo>
                    <a:lnTo>
                      <a:pt x="7" y="18"/>
                    </a:lnTo>
                    <a:lnTo>
                      <a:pt x="7" y="17"/>
                    </a:lnTo>
                    <a:lnTo>
                      <a:pt x="9" y="15"/>
                    </a:lnTo>
                    <a:lnTo>
                      <a:pt x="5" y="13"/>
                    </a:lnTo>
                    <a:lnTo>
                      <a:pt x="5" y="12"/>
                    </a:lnTo>
                    <a:lnTo>
                      <a:pt x="5" y="12"/>
                    </a:lnTo>
                    <a:lnTo>
                      <a:pt x="4" y="12"/>
                    </a:lnTo>
                    <a:lnTo>
                      <a:pt x="4" y="12"/>
                    </a:lnTo>
                    <a:lnTo>
                      <a:pt x="4" y="12"/>
                    </a:lnTo>
                    <a:lnTo>
                      <a:pt x="4" y="12"/>
                    </a:lnTo>
                    <a:lnTo>
                      <a:pt x="5" y="5"/>
                    </a:lnTo>
                    <a:lnTo>
                      <a:pt x="5" y="5"/>
                    </a:lnTo>
                    <a:lnTo>
                      <a:pt x="7" y="5"/>
                    </a:lnTo>
                    <a:lnTo>
                      <a:pt x="9" y="5"/>
                    </a:lnTo>
                    <a:lnTo>
                      <a:pt x="9" y="5"/>
                    </a:lnTo>
                    <a:lnTo>
                      <a:pt x="10" y="3"/>
                    </a:lnTo>
                    <a:lnTo>
                      <a:pt x="10" y="3"/>
                    </a:lnTo>
                    <a:lnTo>
                      <a:pt x="12" y="3"/>
                    </a:lnTo>
                    <a:lnTo>
                      <a:pt x="15"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0" name="Freeform 3525"/>
              <p:cNvSpPr>
                <a:spLocks/>
              </p:cNvSpPr>
              <p:nvPr/>
            </p:nvSpPr>
            <p:spPr bwMode="auto">
              <a:xfrm>
                <a:off x="4880" y="1660"/>
                <a:ext cx="24" cy="39"/>
              </a:xfrm>
              <a:custGeom>
                <a:avLst/>
                <a:gdLst>
                  <a:gd name="T0" fmla="*/ 15 w 24"/>
                  <a:gd name="T1" fmla="*/ 2 h 39"/>
                  <a:gd name="T2" fmla="*/ 17 w 24"/>
                  <a:gd name="T3" fmla="*/ 3 h 39"/>
                  <a:gd name="T4" fmla="*/ 19 w 24"/>
                  <a:gd name="T5" fmla="*/ 2 h 39"/>
                  <a:gd name="T6" fmla="*/ 19 w 24"/>
                  <a:gd name="T7" fmla="*/ 2 h 39"/>
                  <a:gd name="T8" fmla="*/ 19 w 24"/>
                  <a:gd name="T9" fmla="*/ 2 h 39"/>
                  <a:gd name="T10" fmla="*/ 21 w 24"/>
                  <a:gd name="T11" fmla="*/ 2 h 39"/>
                  <a:gd name="T12" fmla="*/ 21 w 24"/>
                  <a:gd name="T13" fmla="*/ 2 h 39"/>
                  <a:gd name="T14" fmla="*/ 22 w 24"/>
                  <a:gd name="T15" fmla="*/ 0 h 39"/>
                  <a:gd name="T16" fmla="*/ 22 w 24"/>
                  <a:gd name="T17" fmla="*/ 2 h 39"/>
                  <a:gd name="T18" fmla="*/ 22 w 24"/>
                  <a:gd name="T19" fmla="*/ 3 h 39"/>
                  <a:gd name="T20" fmla="*/ 22 w 24"/>
                  <a:gd name="T21" fmla="*/ 5 h 39"/>
                  <a:gd name="T22" fmla="*/ 22 w 24"/>
                  <a:gd name="T23" fmla="*/ 5 h 39"/>
                  <a:gd name="T24" fmla="*/ 22 w 24"/>
                  <a:gd name="T25" fmla="*/ 5 h 39"/>
                  <a:gd name="T26" fmla="*/ 21 w 24"/>
                  <a:gd name="T27" fmla="*/ 7 h 39"/>
                  <a:gd name="T28" fmla="*/ 21 w 24"/>
                  <a:gd name="T29" fmla="*/ 7 h 39"/>
                  <a:gd name="T30" fmla="*/ 22 w 24"/>
                  <a:gd name="T31" fmla="*/ 10 h 39"/>
                  <a:gd name="T32" fmla="*/ 21 w 24"/>
                  <a:gd name="T33" fmla="*/ 12 h 39"/>
                  <a:gd name="T34" fmla="*/ 21 w 24"/>
                  <a:gd name="T35" fmla="*/ 12 h 39"/>
                  <a:gd name="T36" fmla="*/ 21 w 24"/>
                  <a:gd name="T37" fmla="*/ 13 h 39"/>
                  <a:gd name="T38" fmla="*/ 21 w 24"/>
                  <a:gd name="T39" fmla="*/ 15 h 39"/>
                  <a:gd name="T40" fmla="*/ 22 w 24"/>
                  <a:gd name="T41" fmla="*/ 15 h 39"/>
                  <a:gd name="T42" fmla="*/ 24 w 24"/>
                  <a:gd name="T43" fmla="*/ 15 h 39"/>
                  <a:gd name="T44" fmla="*/ 24 w 24"/>
                  <a:gd name="T45" fmla="*/ 15 h 39"/>
                  <a:gd name="T46" fmla="*/ 19 w 24"/>
                  <a:gd name="T47" fmla="*/ 30 h 39"/>
                  <a:gd name="T48" fmla="*/ 17 w 24"/>
                  <a:gd name="T49" fmla="*/ 32 h 39"/>
                  <a:gd name="T50" fmla="*/ 17 w 24"/>
                  <a:gd name="T51" fmla="*/ 32 h 39"/>
                  <a:gd name="T52" fmla="*/ 17 w 24"/>
                  <a:gd name="T53" fmla="*/ 34 h 39"/>
                  <a:gd name="T54" fmla="*/ 17 w 24"/>
                  <a:gd name="T55" fmla="*/ 35 h 39"/>
                  <a:gd name="T56" fmla="*/ 17 w 24"/>
                  <a:gd name="T57" fmla="*/ 35 h 39"/>
                  <a:gd name="T58" fmla="*/ 14 w 24"/>
                  <a:gd name="T59" fmla="*/ 39 h 39"/>
                  <a:gd name="T60" fmla="*/ 12 w 24"/>
                  <a:gd name="T61" fmla="*/ 39 h 39"/>
                  <a:gd name="T62" fmla="*/ 5 w 24"/>
                  <a:gd name="T63" fmla="*/ 35 h 39"/>
                  <a:gd name="T64" fmla="*/ 0 w 24"/>
                  <a:gd name="T65" fmla="*/ 29 h 39"/>
                  <a:gd name="T66" fmla="*/ 7 w 24"/>
                  <a:gd name="T67" fmla="*/ 18 h 39"/>
                  <a:gd name="T68" fmla="*/ 7 w 24"/>
                  <a:gd name="T69" fmla="*/ 18 h 39"/>
                  <a:gd name="T70" fmla="*/ 7 w 24"/>
                  <a:gd name="T71" fmla="*/ 17 h 39"/>
                  <a:gd name="T72" fmla="*/ 9 w 24"/>
                  <a:gd name="T73" fmla="*/ 15 h 39"/>
                  <a:gd name="T74" fmla="*/ 5 w 24"/>
                  <a:gd name="T75" fmla="*/ 13 h 39"/>
                  <a:gd name="T76" fmla="*/ 5 w 24"/>
                  <a:gd name="T77" fmla="*/ 12 h 39"/>
                  <a:gd name="T78" fmla="*/ 5 w 24"/>
                  <a:gd name="T79" fmla="*/ 12 h 39"/>
                  <a:gd name="T80" fmla="*/ 4 w 24"/>
                  <a:gd name="T81" fmla="*/ 12 h 39"/>
                  <a:gd name="T82" fmla="*/ 4 w 24"/>
                  <a:gd name="T83" fmla="*/ 12 h 39"/>
                  <a:gd name="T84" fmla="*/ 4 w 24"/>
                  <a:gd name="T85" fmla="*/ 12 h 39"/>
                  <a:gd name="T86" fmla="*/ 4 w 24"/>
                  <a:gd name="T87" fmla="*/ 12 h 39"/>
                  <a:gd name="T88" fmla="*/ 5 w 24"/>
                  <a:gd name="T89" fmla="*/ 5 h 39"/>
                  <a:gd name="T90" fmla="*/ 5 w 24"/>
                  <a:gd name="T91" fmla="*/ 5 h 39"/>
                  <a:gd name="T92" fmla="*/ 7 w 24"/>
                  <a:gd name="T93" fmla="*/ 5 h 39"/>
                  <a:gd name="T94" fmla="*/ 9 w 24"/>
                  <a:gd name="T95" fmla="*/ 5 h 39"/>
                  <a:gd name="T96" fmla="*/ 9 w 24"/>
                  <a:gd name="T97" fmla="*/ 5 h 39"/>
                  <a:gd name="T98" fmla="*/ 10 w 24"/>
                  <a:gd name="T99" fmla="*/ 3 h 39"/>
                  <a:gd name="T100" fmla="*/ 10 w 24"/>
                  <a:gd name="T101" fmla="*/ 3 h 39"/>
                  <a:gd name="T102" fmla="*/ 12 w 24"/>
                  <a:gd name="T103" fmla="*/ 3 h 39"/>
                  <a:gd name="T104" fmla="*/ 15 w 24"/>
                  <a:gd name="T10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 h="39">
                    <a:moveTo>
                      <a:pt x="15" y="2"/>
                    </a:moveTo>
                    <a:lnTo>
                      <a:pt x="17" y="3"/>
                    </a:lnTo>
                    <a:lnTo>
                      <a:pt x="19" y="2"/>
                    </a:lnTo>
                    <a:lnTo>
                      <a:pt x="19" y="2"/>
                    </a:lnTo>
                    <a:lnTo>
                      <a:pt x="19" y="2"/>
                    </a:lnTo>
                    <a:lnTo>
                      <a:pt x="21" y="2"/>
                    </a:lnTo>
                    <a:lnTo>
                      <a:pt x="21" y="2"/>
                    </a:lnTo>
                    <a:lnTo>
                      <a:pt x="22" y="0"/>
                    </a:lnTo>
                    <a:lnTo>
                      <a:pt x="22" y="2"/>
                    </a:lnTo>
                    <a:lnTo>
                      <a:pt x="22" y="3"/>
                    </a:lnTo>
                    <a:lnTo>
                      <a:pt x="22" y="5"/>
                    </a:lnTo>
                    <a:lnTo>
                      <a:pt x="22" y="5"/>
                    </a:lnTo>
                    <a:lnTo>
                      <a:pt x="22" y="5"/>
                    </a:lnTo>
                    <a:lnTo>
                      <a:pt x="21" y="7"/>
                    </a:lnTo>
                    <a:lnTo>
                      <a:pt x="21" y="7"/>
                    </a:lnTo>
                    <a:lnTo>
                      <a:pt x="22" y="10"/>
                    </a:lnTo>
                    <a:lnTo>
                      <a:pt x="21" y="12"/>
                    </a:lnTo>
                    <a:lnTo>
                      <a:pt x="21" y="12"/>
                    </a:lnTo>
                    <a:lnTo>
                      <a:pt x="21" y="13"/>
                    </a:lnTo>
                    <a:lnTo>
                      <a:pt x="21" y="15"/>
                    </a:lnTo>
                    <a:lnTo>
                      <a:pt x="22" y="15"/>
                    </a:lnTo>
                    <a:lnTo>
                      <a:pt x="24" y="15"/>
                    </a:lnTo>
                    <a:lnTo>
                      <a:pt x="24" y="15"/>
                    </a:lnTo>
                    <a:lnTo>
                      <a:pt x="19" y="30"/>
                    </a:lnTo>
                    <a:lnTo>
                      <a:pt x="17" y="32"/>
                    </a:lnTo>
                    <a:lnTo>
                      <a:pt x="17" y="32"/>
                    </a:lnTo>
                    <a:lnTo>
                      <a:pt x="17" y="34"/>
                    </a:lnTo>
                    <a:lnTo>
                      <a:pt x="17" y="35"/>
                    </a:lnTo>
                    <a:lnTo>
                      <a:pt x="17" y="35"/>
                    </a:lnTo>
                    <a:lnTo>
                      <a:pt x="14" y="39"/>
                    </a:lnTo>
                    <a:lnTo>
                      <a:pt x="12" y="39"/>
                    </a:lnTo>
                    <a:lnTo>
                      <a:pt x="5" y="35"/>
                    </a:lnTo>
                    <a:lnTo>
                      <a:pt x="0" y="29"/>
                    </a:lnTo>
                    <a:lnTo>
                      <a:pt x="7" y="18"/>
                    </a:lnTo>
                    <a:lnTo>
                      <a:pt x="7" y="18"/>
                    </a:lnTo>
                    <a:lnTo>
                      <a:pt x="7" y="17"/>
                    </a:lnTo>
                    <a:lnTo>
                      <a:pt x="9" y="15"/>
                    </a:lnTo>
                    <a:lnTo>
                      <a:pt x="5" y="13"/>
                    </a:lnTo>
                    <a:lnTo>
                      <a:pt x="5" y="12"/>
                    </a:lnTo>
                    <a:lnTo>
                      <a:pt x="5" y="12"/>
                    </a:lnTo>
                    <a:lnTo>
                      <a:pt x="4" y="12"/>
                    </a:lnTo>
                    <a:lnTo>
                      <a:pt x="4" y="12"/>
                    </a:lnTo>
                    <a:lnTo>
                      <a:pt x="4" y="12"/>
                    </a:lnTo>
                    <a:lnTo>
                      <a:pt x="4" y="12"/>
                    </a:lnTo>
                    <a:lnTo>
                      <a:pt x="5" y="5"/>
                    </a:lnTo>
                    <a:lnTo>
                      <a:pt x="5" y="5"/>
                    </a:lnTo>
                    <a:lnTo>
                      <a:pt x="7" y="5"/>
                    </a:lnTo>
                    <a:lnTo>
                      <a:pt x="9" y="5"/>
                    </a:lnTo>
                    <a:lnTo>
                      <a:pt x="9" y="5"/>
                    </a:lnTo>
                    <a:lnTo>
                      <a:pt x="10" y="3"/>
                    </a:lnTo>
                    <a:lnTo>
                      <a:pt x="10" y="3"/>
                    </a:lnTo>
                    <a:lnTo>
                      <a:pt x="12" y="3"/>
                    </a:lnTo>
                    <a:lnTo>
                      <a:pt x="1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61" name="Freeform 3526"/>
              <p:cNvSpPr>
                <a:spLocks/>
              </p:cNvSpPr>
              <p:nvPr/>
            </p:nvSpPr>
            <p:spPr bwMode="auto">
              <a:xfrm>
                <a:off x="4887" y="1670"/>
                <a:ext cx="39" cy="47"/>
              </a:xfrm>
              <a:custGeom>
                <a:avLst/>
                <a:gdLst>
                  <a:gd name="T0" fmla="*/ 36 w 39"/>
                  <a:gd name="T1" fmla="*/ 7 h 47"/>
                  <a:gd name="T2" fmla="*/ 37 w 39"/>
                  <a:gd name="T3" fmla="*/ 12 h 47"/>
                  <a:gd name="T4" fmla="*/ 37 w 39"/>
                  <a:gd name="T5" fmla="*/ 19 h 47"/>
                  <a:gd name="T6" fmla="*/ 37 w 39"/>
                  <a:gd name="T7" fmla="*/ 31 h 47"/>
                  <a:gd name="T8" fmla="*/ 39 w 39"/>
                  <a:gd name="T9" fmla="*/ 37 h 47"/>
                  <a:gd name="T10" fmla="*/ 32 w 39"/>
                  <a:gd name="T11" fmla="*/ 34 h 47"/>
                  <a:gd name="T12" fmla="*/ 22 w 39"/>
                  <a:gd name="T13" fmla="*/ 34 h 47"/>
                  <a:gd name="T14" fmla="*/ 5 w 39"/>
                  <a:gd name="T15" fmla="*/ 47 h 47"/>
                  <a:gd name="T16" fmla="*/ 5 w 39"/>
                  <a:gd name="T17" fmla="*/ 29 h 47"/>
                  <a:gd name="T18" fmla="*/ 10 w 39"/>
                  <a:gd name="T19" fmla="*/ 25 h 47"/>
                  <a:gd name="T20" fmla="*/ 10 w 39"/>
                  <a:gd name="T21" fmla="*/ 24 h 47"/>
                  <a:gd name="T22" fmla="*/ 10 w 39"/>
                  <a:gd name="T23" fmla="*/ 22 h 47"/>
                  <a:gd name="T24" fmla="*/ 17 w 39"/>
                  <a:gd name="T25" fmla="*/ 5 h 47"/>
                  <a:gd name="T26" fmla="*/ 17 w 39"/>
                  <a:gd name="T27" fmla="*/ 5 h 47"/>
                  <a:gd name="T28" fmla="*/ 19 w 39"/>
                  <a:gd name="T29" fmla="*/ 7 h 47"/>
                  <a:gd name="T30" fmla="*/ 19 w 39"/>
                  <a:gd name="T31" fmla="*/ 7 h 47"/>
                  <a:gd name="T32" fmla="*/ 19 w 39"/>
                  <a:gd name="T33" fmla="*/ 7 h 47"/>
                  <a:gd name="T34" fmla="*/ 20 w 39"/>
                  <a:gd name="T35" fmla="*/ 7 h 47"/>
                  <a:gd name="T36" fmla="*/ 20 w 39"/>
                  <a:gd name="T37" fmla="*/ 5 h 47"/>
                  <a:gd name="T38" fmla="*/ 20 w 39"/>
                  <a:gd name="T39" fmla="*/ 5 h 47"/>
                  <a:gd name="T40" fmla="*/ 20 w 39"/>
                  <a:gd name="T41" fmla="*/ 5 h 47"/>
                  <a:gd name="T42" fmla="*/ 22 w 39"/>
                  <a:gd name="T43" fmla="*/ 5 h 47"/>
                  <a:gd name="T44" fmla="*/ 22 w 39"/>
                  <a:gd name="T45" fmla="*/ 5 h 47"/>
                  <a:gd name="T46" fmla="*/ 22 w 39"/>
                  <a:gd name="T47" fmla="*/ 5 h 47"/>
                  <a:gd name="T48" fmla="*/ 22 w 39"/>
                  <a:gd name="T49" fmla="*/ 5 h 47"/>
                  <a:gd name="T50" fmla="*/ 24 w 39"/>
                  <a:gd name="T51" fmla="*/ 5 h 47"/>
                  <a:gd name="T52" fmla="*/ 24 w 39"/>
                  <a:gd name="T53" fmla="*/ 3 h 47"/>
                  <a:gd name="T54" fmla="*/ 24 w 39"/>
                  <a:gd name="T55" fmla="*/ 3 h 47"/>
                  <a:gd name="T56" fmla="*/ 24 w 39"/>
                  <a:gd name="T57" fmla="*/ 3 h 47"/>
                  <a:gd name="T58" fmla="*/ 24 w 39"/>
                  <a:gd name="T59" fmla="*/ 5 h 47"/>
                  <a:gd name="T60" fmla="*/ 27 w 39"/>
                  <a:gd name="T61" fmla="*/ 5 h 47"/>
                  <a:gd name="T62" fmla="*/ 29 w 39"/>
                  <a:gd name="T63" fmla="*/ 5 h 47"/>
                  <a:gd name="T64" fmla="*/ 32 w 39"/>
                  <a:gd name="T65" fmla="*/ 7 h 47"/>
                  <a:gd name="T66" fmla="*/ 34 w 39"/>
                  <a:gd name="T67" fmla="*/ 5 h 47"/>
                  <a:gd name="T68" fmla="*/ 32 w 39"/>
                  <a:gd name="T69" fmla="*/ 2 h 47"/>
                  <a:gd name="T70" fmla="*/ 30 w 39"/>
                  <a:gd name="T71" fmla="*/ 0 h 47"/>
                  <a:gd name="T72" fmla="*/ 32 w 39"/>
                  <a:gd name="T73" fmla="*/ 0 h 47"/>
                  <a:gd name="T74" fmla="*/ 34 w 39"/>
                  <a:gd name="T75"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47">
                    <a:moveTo>
                      <a:pt x="34" y="3"/>
                    </a:moveTo>
                    <a:lnTo>
                      <a:pt x="36" y="7"/>
                    </a:lnTo>
                    <a:lnTo>
                      <a:pt x="36" y="10"/>
                    </a:lnTo>
                    <a:lnTo>
                      <a:pt x="37" y="12"/>
                    </a:lnTo>
                    <a:lnTo>
                      <a:pt x="37" y="17"/>
                    </a:lnTo>
                    <a:lnTo>
                      <a:pt x="37" y="19"/>
                    </a:lnTo>
                    <a:lnTo>
                      <a:pt x="37" y="24"/>
                    </a:lnTo>
                    <a:lnTo>
                      <a:pt x="37" y="31"/>
                    </a:lnTo>
                    <a:lnTo>
                      <a:pt x="37" y="34"/>
                    </a:lnTo>
                    <a:lnTo>
                      <a:pt x="39" y="37"/>
                    </a:lnTo>
                    <a:lnTo>
                      <a:pt x="39" y="37"/>
                    </a:lnTo>
                    <a:lnTo>
                      <a:pt x="32" y="34"/>
                    </a:lnTo>
                    <a:lnTo>
                      <a:pt x="25" y="39"/>
                    </a:lnTo>
                    <a:lnTo>
                      <a:pt x="22" y="34"/>
                    </a:lnTo>
                    <a:lnTo>
                      <a:pt x="12" y="36"/>
                    </a:lnTo>
                    <a:lnTo>
                      <a:pt x="5" y="47"/>
                    </a:lnTo>
                    <a:lnTo>
                      <a:pt x="0" y="42"/>
                    </a:lnTo>
                    <a:lnTo>
                      <a:pt x="5" y="29"/>
                    </a:lnTo>
                    <a:lnTo>
                      <a:pt x="7" y="29"/>
                    </a:lnTo>
                    <a:lnTo>
                      <a:pt x="10" y="25"/>
                    </a:lnTo>
                    <a:lnTo>
                      <a:pt x="10" y="25"/>
                    </a:lnTo>
                    <a:lnTo>
                      <a:pt x="10" y="24"/>
                    </a:lnTo>
                    <a:lnTo>
                      <a:pt x="10" y="22"/>
                    </a:lnTo>
                    <a:lnTo>
                      <a:pt x="10" y="22"/>
                    </a:lnTo>
                    <a:lnTo>
                      <a:pt x="12" y="20"/>
                    </a:lnTo>
                    <a:lnTo>
                      <a:pt x="17" y="5"/>
                    </a:lnTo>
                    <a:lnTo>
                      <a:pt x="17" y="5"/>
                    </a:lnTo>
                    <a:lnTo>
                      <a:pt x="17" y="5"/>
                    </a:lnTo>
                    <a:lnTo>
                      <a:pt x="19" y="5"/>
                    </a:lnTo>
                    <a:lnTo>
                      <a:pt x="19" y="7"/>
                    </a:lnTo>
                    <a:lnTo>
                      <a:pt x="19" y="7"/>
                    </a:lnTo>
                    <a:lnTo>
                      <a:pt x="19" y="7"/>
                    </a:lnTo>
                    <a:lnTo>
                      <a:pt x="19" y="7"/>
                    </a:lnTo>
                    <a:lnTo>
                      <a:pt x="19" y="7"/>
                    </a:lnTo>
                    <a:lnTo>
                      <a:pt x="20" y="7"/>
                    </a:lnTo>
                    <a:lnTo>
                      <a:pt x="20" y="7"/>
                    </a:lnTo>
                    <a:lnTo>
                      <a:pt x="20" y="5"/>
                    </a:lnTo>
                    <a:lnTo>
                      <a:pt x="20" y="5"/>
                    </a:lnTo>
                    <a:lnTo>
                      <a:pt x="20" y="5"/>
                    </a:lnTo>
                    <a:lnTo>
                      <a:pt x="20" y="5"/>
                    </a:lnTo>
                    <a:lnTo>
                      <a:pt x="20" y="5"/>
                    </a:lnTo>
                    <a:lnTo>
                      <a:pt x="20" y="5"/>
                    </a:lnTo>
                    <a:lnTo>
                      <a:pt x="22" y="5"/>
                    </a:lnTo>
                    <a:lnTo>
                      <a:pt x="22" y="5"/>
                    </a:lnTo>
                    <a:lnTo>
                      <a:pt x="22" y="5"/>
                    </a:lnTo>
                    <a:lnTo>
                      <a:pt x="22" y="5"/>
                    </a:lnTo>
                    <a:lnTo>
                      <a:pt x="22" y="5"/>
                    </a:lnTo>
                    <a:lnTo>
                      <a:pt x="22" y="5"/>
                    </a:lnTo>
                    <a:lnTo>
                      <a:pt x="22" y="5"/>
                    </a:lnTo>
                    <a:lnTo>
                      <a:pt x="22" y="5"/>
                    </a:lnTo>
                    <a:lnTo>
                      <a:pt x="22" y="5"/>
                    </a:lnTo>
                    <a:lnTo>
                      <a:pt x="24" y="5"/>
                    </a:lnTo>
                    <a:lnTo>
                      <a:pt x="24" y="3"/>
                    </a:lnTo>
                    <a:lnTo>
                      <a:pt x="24" y="3"/>
                    </a:lnTo>
                    <a:lnTo>
                      <a:pt x="24" y="3"/>
                    </a:lnTo>
                    <a:lnTo>
                      <a:pt x="24" y="3"/>
                    </a:lnTo>
                    <a:lnTo>
                      <a:pt x="24" y="3"/>
                    </a:lnTo>
                    <a:lnTo>
                      <a:pt x="24" y="3"/>
                    </a:lnTo>
                    <a:lnTo>
                      <a:pt x="24" y="5"/>
                    </a:lnTo>
                    <a:lnTo>
                      <a:pt x="24" y="5"/>
                    </a:lnTo>
                    <a:lnTo>
                      <a:pt x="25" y="5"/>
                    </a:lnTo>
                    <a:lnTo>
                      <a:pt x="27" y="5"/>
                    </a:lnTo>
                    <a:lnTo>
                      <a:pt x="27" y="5"/>
                    </a:lnTo>
                    <a:lnTo>
                      <a:pt x="29" y="5"/>
                    </a:lnTo>
                    <a:lnTo>
                      <a:pt x="30" y="7"/>
                    </a:lnTo>
                    <a:lnTo>
                      <a:pt x="32" y="7"/>
                    </a:lnTo>
                    <a:lnTo>
                      <a:pt x="34" y="7"/>
                    </a:lnTo>
                    <a:lnTo>
                      <a:pt x="34" y="5"/>
                    </a:lnTo>
                    <a:lnTo>
                      <a:pt x="34" y="3"/>
                    </a:lnTo>
                    <a:lnTo>
                      <a:pt x="32" y="2"/>
                    </a:lnTo>
                    <a:lnTo>
                      <a:pt x="30" y="0"/>
                    </a:lnTo>
                    <a:lnTo>
                      <a:pt x="30" y="0"/>
                    </a:lnTo>
                    <a:lnTo>
                      <a:pt x="30" y="0"/>
                    </a:lnTo>
                    <a:lnTo>
                      <a:pt x="32" y="0"/>
                    </a:lnTo>
                    <a:lnTo>
                      <a:pt x="32" y="0"/>
                    </a:lnTo>
                    <a:lnTo>
                      <a:pt x="34"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2" name="Freeform 3527"/>
              <p:cNvSpPr>
                <a:spLocks/>
              </p:cNvSpPr>
              <p:nvPr/>
            </p:nvSpPr>
            <p:spPr bwMode="auto">
              <a:xfrm>
                <a:off x="4887" y="1670"/>
                <a:ext cx="39" cy="47"/>
              </a:xfrm>
              <a:custGeom>
                <a:avLst/>
                <a:gdLst>
                  <a:gd name="T0" fmla="*/ 36 w 39"/>
                  <a:gd name="T1" fmla="*/ 7 h 47"/>
                  <a:gd name="T2" fmla="*/ 37 w 39"/>
                  <a:gd name="T3" fmla="*/ 12 h 47"/>
                  <a:gd name="T4" fmla="*/ 37 w 39"/>
                  <a:gd name="T5" fmla="*/ 19 h 47"/>
                  <a:gd name="T6" fmla="*/ 37 w 39"/>
                  <a:gd name="T7" fmla="*/ 31 h 47"/>
                  <a:gd name="T8" fmla="*/ 39 w 39"/>
                  <a:gd name="T9" fmla="*/ 37 h 47"/>
                  <a:gd name="T10" fmla="*/ 32 w 39"/>
                  <a:gd name="T11" fmla="*/ 34 h 47"/>
                  <a:gd name="T12" fmla="*/ 22 w 39"/>
                  <a:gd name="T13" fmla="*/ 34 h 47"/>
                  <a:gd name="T14" fmla="*/ 5 w 39"/>
                  <a:gd name="T15" fmla="*/ 47 h 47"/>
                  <a:gd name="T16" fmla="*/ 5 w 39"/>
                  <a:gd name="T17" fmla="*/ 29 h 47"/>
                  <a:gd name="T18" fmla="*/ 10 w 39"/>
                  <a:gd name="T19" fmla="*/ 25 h 47"/>
                  <a:gd name="T20" fmla="*/ 10 w 39"/>
                  <a:gd name="T21" fmla="*/ 24 h 47"/>
                  <a:gd name="T22" fmla="*/ 10 w 39"/>
                  <a:gd name="T23" fmla="*/ 22 h 47"/>
                  <a:gd name="T24" fmla="*/ 17 w 39"/>
                  <a:gd name="T25" fmla="*/ 5 h 47"/>
                  <a:gd name="T26" fmla="*/ 17 w 39"/>
                  <a:gd name="T27" fmla="*/ 5 h 47"/>
                  <a:gd name="T28" fmla="*/ 19 w 39"/>
                  <a:gd name="T29" fmla="*/ 7 h 47"/>
                  <a:gd name="T30" fmla="*/ 19 w 39"/>
                  <a:gd name="T31" fmla="*/ 7 h 47"/>
                  <a:gd name="T32" fmla="*/ 19 w 39"/>
                  <a:gd name="T33" fmla="*/ 7 h 47"/>
                  <a:gd name="T34" fmla="*/ 20 w 39"/>
                  <a:gd name="T35" fmla="*/ 7 h 47"/>
                  <a:gd name="T36" fmla="*/ 20 w 39"/>
                  <a:gd name="T37" fmla="*/ 5 h 47"/>
                  <a:gd name="T38" fmla="*/ 20 w 39"/>
                  <a:gd name="T39" fmla="*/ 5 h 47"/>
                  <a:gd name="T40" fmla="*/ 20 w 39"/>
                  <a:gd name="T41" fmla="*/ 5 h 47"/>
                  <a:gd name="T42" fmla="*/ 22 w 39"/>
                  <a:gd name="T43" fmla="*/ 5 h 47"/>
                  <a:gd name="T44" fmla="*/ 22 w 39"/>
                  <a:gd name="T45" fmla="*/ 5 h 47"/>
                  <a:gd name="T46" fmla="*/ 22 w 39"/>
                  <a:gd name="T47" fmla="*/ 5 h 47"/>
                  <a:gd name="T48" fmla="*/ 22 w 39"/>
                  <a:gd name="T49" fmla="*/ 5 h 47"/>
                  <a:gd name="T50" fmla="*/ 24 w 39"/>
                  <a:gd name="T51" fmla="*/ 5 h 47"/>
                  <a:gd name="T52" fmla="*/ 24 w 39"/>
                  <a:gd name="T53" fmla="*/ 3 h 47"/>
                  <a:gd name="T54" fmla="*/ 24 w 39"/>
                  <a:gd name="T55" fmla="*/ 3 h 47"/>
                  <a:gd name="T56" fmla="*/ 24 w 39"/>
                  <a:gd name="T57" fmla="*/ 3 h 47"/>
                  <a:gd name="T58" fmla="*/ 24 w 39"/>
                  <a:gd name="T59" fmla="*/ 5 h 47"/>
                  <a:gd name="T60" fmla="*/ 27 w 39"/>
                  <a:gd name="T61" fmla="*/ 5 h 47"/>
                  <a:gd name="T62" fmla="*/ 29 w 39"/>
                  <a:gd name="T63" fmla="*/ 5 h 47"/>
                  <a:gd name="T64" fmla="*/ 32 w 39"/>
                  <a:gd name="T65" fmla="*/ 7 h 47"/>
                  <a:gd name="T66" fmla="*/ 34 w 39"/>
                  <a:gd name="T67" fmla="*/ 5 h 47"/>
                  <a:gd name="T68" fmla="*/ 32 w 39"/>
                  <a:gd name="T69" fmla="*/ 2 h 47"/>
                  <a:gd name="T70" fmla="*/ 30 w 39"/>
                  <a:gd name="T71" fmla="*/ 0 h 47"/>
                  <a:gd name="T72" fmla="*/ 32 w 39"/>
                  <a:gd name="T73" fmla="*/ 0 h 47"/>
                  <a:gd name="T74" fmla="*/ 34 w 39"/>
                  <a:gd name="T75"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47">
                    <a:moveTo>
                      <a:pt x="34" y="3"/>
                    </a:moveTo>
                    <a:lnTo>
                      <a:pt x="36" y="7"/>
                    </a:lnTo>
                    <a:lnTo>
                      <a:pt x="36" y="10"/>
                    </a:lnTo>
                    <a:lnTo>
                      <a:pt x="37" y="12"/>
                    </a:lnTo>
                    <a:lnTo>
                      <a:pt x="37" y="17"/>
                    </a:lnTo>
                    <a:lnTo>
                      <a:pt x="37" y="19"/>
                    </a:lnTo>
                    <a:lnTo>
                      <a:pt x="37" y="24"/>
                    </a:lnTo>
                    <a:lnTo>
                      <a:pt x="37" y="31"/>
                    </a:lnTo>
                    <a:lnTo>
                      <a:pt x="37" y="34"/>
                    </a:lnTo>
                    <a:lnTo>
                      <a:pt x="39" y="37"/>
                    </a:lnTo>
                    <a:lnTo>
                      <a:pt x="39" y="37"/>
                    </a:lnTo>
                    <a:lnTo>
                      <a:pt x="32" y="34"/>
                    </a:lnTo>
                    <a:lnTo>
                      <a:pt x="25" y="39"/>
                    </a:lnTo>
                    <a:lnTo>
                      <a:pt x="22" y="34"/>
                    </a:lnTo>
                    <a:lnTo>
                      <a:pt x="12" y="36"/>
                    </a:lnTo>
                    <a:lnTo>
                      <a:pt x="5" y="47"/>
                    </a:lnTo>
                    <a:lnTo>
                      <a:pt x="0" y="42"/>
                    </a:lnTo>
                    <a:lnTo>
                      <a:pt x="5" y="29"/>
                    </a:lnTo>
                    <a:lnTo>
                      <a:pt x="7" y="29"/>
                    </a:lnTo>
                    <a:lnTo>
                      <a:pt x="10" y="25"/>
                    </a:lnTo>
                    <a:lnTo>
                      <a:pt x="10" y="25"/>
                    </a:lnTo>
                    <a:lnTo>
                      <a:pt x="10" y="24"/>
                    </a:lnTo>
                    <a:lnTo>
                      <a:pt x="10" y="22"/>
                    </a:lnTo>
                    <a:lnTo>
                      <a:pt x="10" y="22"/>
                    </a:lnTo>
                    <a:lnTo>
                      <a:pt x="12" y="20"/>
                    </a:lnTo>
                    <a:lnTo>
                      <a:pt x="17" y="5"/>
                    </a:lnTo>
                    <a:lnTo>
                      <a:pt x="17" y="5"/>
                    </a:lnTo>
                    <a:lnTo>
                      <a:pt x="17" y="5"/>
                    </a:lnTo>
                    <a:lnTo>
                      <a:pt x="19" y="5"/>
                    </a:lnTo>
                    <a:lnTo>
                      <a:pt x="19" y="7"/>
                    </a:lnTo>
                    <a:lnTo>
                      <a:pt x="19" y="7"/>
                    </a:lnTo>
                    <a:lnTo>
                      <a:pt x="19" y="7"/>
                    </a:lnTo>
                    <a:lnTo>
                      <a:pt x="19" y="7"/>
                    </a:lnTo>
                    <a:lnTo>
                      <a:pt x="19" y="7"/>
                    </a:lnTo>
                    <a:lnTo>
                      <a:pt x="20" y="7"/>
                    </a:lnTo>
                    <a:lnTo>
                      <a:pt x="20" y="7"/>
                    </a:lnTo>
                    <a:lnTo>
                      <a:pt x="20" y="5"/>
                    </a:lnTo>
                    <a:lnTo>
                      <a:pt x="20" y="5"/>
                    </a:lnTo>
                    <a:lnTo>
                      <a:pt x="20" y="5"/>
                    </a:lnTo>
                    <a:lnTo>
                      <a:pt x="20" y="5"/>
                    </a:lnTo>
                    <a:lnTo>
                      <a:pt x="20" y="5"/>
                    </a:lnTo>
                    <a:lnTo>
                      <a:pt x="20" y="5"/>
                    </a:lnTo>
                    <a:lnTo>
                      <a:pt x="22" y="5"/>
                    </a:lnTo>
                    <a:lnTo>
                      <a:pt x="22" y="5"/>
                    </a:lnTo>
                    <a:lnTo>
                      <a:pt x="22" y="5"/>
                    </a:lnTo>
                    <a:lnTo>
                      <a:pt x="22" y="5"/>
                    </a:lnTo>
                    <a:lnTo>
                      <a:pt x="22" y="5"/>
                    </a:lnTo>
                    <a:lnTo>
                      <a:pt x="22" y="5"/>
                    </a:lnTo>
                    <a:lnTo>
                      <a:pt x="22" y="5"/>
                    </a:lnTo>
                    <a:lnTo>
                      <a:pt x="22" y="5"/>
                    </a:lnTo>
                    <a:lnTo>
                      <a:pt x="22" y="5"/>
                    </a:lnTo>
                    <a:lnTo>
                      <a:pt x="24" y="5"/>
                    </a:lnTo>
                    <a:lnTo>
                      <a:pt x="24" y="3"/>
                    </a:lnTo>
                    <a:lnTo>
                      <a:pt x="24" y="3"/>
                    </a:lnTo>
                    <a:lnTo>
                      <a:pt x="24" y="3"/>
                    </a:lnTo>
                    <a:lnTo>
                      <a:pt x="24" y="3"/>
                    </a:lnTo>
                    <a:lnTo>
                      <a:pt x="24" y="3"/>
                    </a:lnTo>
                    <a:lnTo>
                      <a:pt x="24" y="3"/>
                    </a:lnTo>
                    <a:lnTo>
                      <a:pt x="24" y="5"/>
                    </a:lnTo>
                    <a:lnTo>
                      <a:pt x="24" y="5"/>
                    </a:lnTo>
                    <a:lnTo>
                      <a:pt x="25" y="5"/>
                    </a:lnTo>
                    <a:lnTo>
                      <a:pt x="27" y="5"/>
                    </a:lnTo>
                    <a:lnTo>
                      <a:pt x="27" y="5"/>
                    </a:lnTo>
                    <a:lnTo>
                      <a:pt x="29" y="5"/>
                    </a:lnTo>
                    <a:lnTo>
                      <a:pt x="30" y="7"/>
                    </a:lnTo>
                    <a:lnTo>
                      <a:pt x="32" y="7"/>
                    </a:lnTo>
                    <a:lnTo>
                      <a:pt x="34" y="7"/>
                    </a:lnTo>
                    <a:lnTo>
                      <a:pt x="34" y="5"/>
                    </a:lnTo>
                    <a:lnTo>
                      <a:pt x="34" y="3"/>
                    </a:lnTo>
                    <a:lnTo>
                      <a:pt x="32" y="2"/>
                    </a:lnTo>
                    <a:lnTo>
                      <a:pt x="30" y="0"/>
                    </a:lnTo>
                    <a:lnTo>
                      <a:pt x="30" y="0"/>
                    </a:lnTo>
                    <a:lnTo>
                      <a:pt x="30" y="0"/>
                    </a:lnTo>
                    <a:lnTo>
                      <a:pt x="32" y="0"/>
                    </a:lnTo>
                    <a:lnTo>
                      <a:pt x="32" y="0"/>
                    </a:lnTo>
                    <a:lnTo>
                      <a:pt x="3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63" name="Freeform 3528"/>
              <p:cNvSpPr>
                <a:spLocks/>
              </p:cNvSpPr>
              <p:nvPr/>
            </p:nvSpPr>
            <p:spPr bwMode="auto">
              <a:xfrm>
                <a:off x="4853" y="1618"/>
                <a:ext cx="39" cy="44"/>
              </a:xfrm>
              <a:custGeom>
                <a:avLst/>
                <a:gdLst>
                  <a:gd name="T0" fmla="*/ 34 w 39"/>
                  <a:gd name="T1" fmla="*/ 5 h 44"/>
                  <a:gd name="T2" fmla="*/ 34 w 39"/>
                  <a:gd name="T3" fmla="*/ 6 h 44"/>
                  <a:gd name="T4" fmla="*/ 34 w 39"/>
                  <a:gd name="T5" fmla="*/ 5 h 44"/>
                  <a:gd name="T6" fmla="*/ 39 w 39"/>
                  <a:gd name="T7" fmla="*/ 15 h 44"/>
                  <a:gd name="T8" fmla="*/ 34 w 39"/>
                  <a:gd name="T9" fmla="*/ 15 h 44"/>
                  <a:gd name="T10" fmla="*/ 36 w 39"/>
                  <a:gd name="T11" fmla="*/ 32 h 44"/>
                  <a:gd name="T12" fmla="*/ 31 w 39"/>
                  <a:gd name="T13" fmla="*/ 40 h 44"/>
                  <a:gd name="T14" fmla="*/ 31 w 39"/>
                  <a:gd name="T15" fmla="*/ 40 h 44"/>
                  <a:gd name="T16" fmla="*/ 29 w 39"/>
                  <a:gd name="T17" fmla="*/ 40 h 44"/>
                  <a:gd name="T18" fmla="*/ 29 w 39"/>
                  <a:gd name="T19" fmla="*/ 40 h 44"/>
                  <a:gd name="T20" fmla="*/ 29 w 39"/>
                  <a:gd name="T21" fmla="*/ 42 h 44"/>
                  <a:gd name="T22" fmla="*/ 29 w 39"/>
                  <a:gd name="T23" fmla="*/ 42 h 44"/>
                  <a:gd name="T24" fmla="*/ 27 w 39"/>
                  <a:gd name="T25" fmla="*/ 44 h 44"/>
                  <a:gd name="T26" fmla="*/ 25 w 39"/>
                  <a:gd name="T27" fmla="*/ 42 h 44"/>
                  <a:gd name="T28" fmla="*/ 27 w 39"/>
                  <a:gd name="T29" fmla="*/ 38 h 44"/>
                  <a:gd name="T30" fmla="*/ 25 w 39"/>
                  <a:gd name="T31" fmla="*/ 37 h 44"/>
                  <a:gd name="T32" fmla="*/ 25 w 39"/>
                  <a:gd name="T33" fmla="*/ 35 h 44"/>
                  <a:gd name="T34" fmla="*/ 24 w 39"/>
                  <a:gd name="T35" fmla="*/ 35 h 44"/>
                  <a:gd name="T36" fmla="*/ 22 w 39"/>
                  <a:gd name="T37" fmla="*/ 33 h 44"/>
                  <a:gd name="T38" fmla="*/ 12 w 39"/>
                  <a:gd name="T39" fmla="*/ 38 h 44"/>
                  <a:gd name="T40" fmla="*/ 0 w 39"/>
                  <a:gd name="T41" fmla="*/ 35 h 44"/>
                  <a:gd name="T42" fmla="*/ 5 w 39"/>
                  <a:gd name="T43" fmla="*/ 22 h 44"/>
                  <a:gd name="T44" fmla="*/ 14 w 39"/>
                  <a:gd name="T45" fmla="*/ 18 h 44"/>
                  <a:gd name="T46" fmla="*/ 17 w 39"/>
                  <a:gd name="T47" fmla="*/ 3 h 44"/>
                  <a:gd name="T48" fmla="*/ 19 w 39"/>
                  <a:gd name="T49" fmla="*/ 0 h 44"/>
                  <a:gd name="T50" fmla="*/ 19 w 39"/>
                  <a:gd name="T51" fmla="*/ 0 h 44"/>
                  <a:gd name="T52" fmla="*/ 32 w 39"/>
                  <a:gd name="T53" fmla="*/ 6 h 44"/>
                  <a:gd name="T54" fmla="*/ 34 w 39"/>
                  <a:gd name="T55"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44">
                    <a:moveTo>
                      <a:pt x="34" y="5"/>
                    </a:moveTo>
                    <a:lnTo>
                      <a:pt x="34" y="6"/>
                    </a:lnTo>
                    <a:lnTo>
                      <a:pt x="34" y="5"/>
                    </a:lnTo>
                    <a:lnTo>
                      <a:pt x="39" y="15"/>
                    </a:lnTo>
                    <a:lnTo>
                      <a:pt x="34" y="15"/>
                    </a:lnTo>
                    <a:lnTo>
                      <a:pt x="36" y="32"/>
                    </a:lnTo>
                    <a:lnTo>
                      <a:pt x="31" y="40"/>
                    </a:lnTo>
                    <a:lnTo>
                      <a:pt x="31" y="40"/>
                    </a:lnTo>
                    <a:lnTo>
                      <a:pt x="29" y="40"/>
                    </a:lnTo>
                    <a:lnTo>
                      <a:pt x="29" y="40"/>
                    </a:lnTo>
                    <a:lnTo>
                      <a:pt x="29" y="42"/>
                    </a:lnTo>
                    <a:lnTo>
                      <a:pt x="29" y="42"/>
                    </a:lnTo>
                    <a:lnTo>
                      <a:pt x="27" y="44"/>
                    </a:lnTo>
                    <a:lnTo>
                      <a:pt x="25" y="42"/>
                    </a:lnTo>
                    <a:lnTo>
                      <a:pt x="27" y="38"/>
                    </a:lnTo>
                    <a:lnTo>
                      <a:pt x="25" y="37"/>
                    </a:lnTo>
                    <a:lnTo>
                      <a:pt x="25" y="35"/>
                    </a:lnTo>
                    <a:lnTo>
                      <a:pt x="24" y="35"/>
                    </a:lnTo>
                    <a:lnTo>
                      <a:pt x="22" y="33"/>
                    </a:lnTo>
                    <a:lnTo>
                      <a:pt x="12" y="38"/>
                    </a:lnTo>
                    <a:lnTo>
                      <a:pt x="0" y="35"/>
                    </a:lnTo>
                    <a:lnTo>
                      <a:pt x="5" y="22"/>
                    </a:lnTo>
                    <a:lnTo>
                      <a:pt x="14" y="18"/>
                    </a:lnTo>
                    <a:lnTo>
                      <a:pt x="17" y="3"/>
                    </a:lnTo>
                    <a:lnTo>
                      <a:pt x="19" y="0"/>
                    </a:lnTo>
                    <a:lnTo>
                      <a:pt x="19" y="0"/>
                    </a:lnTo>
                    <a:lnTo>
                      <a:pt x="32" y="6"/>
                    </a:lnTo>
                    <a:lnTo>
                      <a:pt x="34"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4" name="Freeform 3529"/>
              <p:cNvSpPr>
                <a:spLocks/>
              </p:cNvSpPr>
              <p:nvPr/>
            </p:nvSpPr>
            <p:spPr bwMode="auto">
              <a:xfrm>
                <a:off x="4853" y="1618"/>
                <a:ext cx="39" cy="44"/>
              </a:xfrm>
              <a:custGeom>
                <a:avLst/>
                <a:gdLst>
                  <a:gd name="T0" fmla="*/ 34 w 39"/>
                  <a:gd name="T1" fmla="*/ 5 h 44"/>
                  <a:gd name="T2" fmla="*/ 34 w 39"/>
                  <a:gd name="T3" fmla="*/ 6 h 44"/>
                  <a:gd name="T4" fmla="*/ 34 w 39"/>
                  <a:gd name="T5" fmla="*/ 5 h 44"/>
                  <a:gd name="T6" fmla="*/ 39 w 39"/>
                  <a:gd name="T7" fmla="*/ 15 h 44"/>
                  <a:gd name="T8" fmla="*/ 34 w 39"/>
                  <a:gd name="T9" fmla="*/ 15 h 44"/>
                  <a:gd name="T10" fmla="*/ 36 w 39"/>
                  <a:gd name="T11" fmla="*/ 32 h 44"/>
                  <a:gd name="T12" fmla="*/ 31 w 39"/>
                  <a:gd name="T13" fmla="*/ 40 h 44"/>
                  <a:gd name="T14" fmla="*/ 31 w 39"/>
                  <a:gd name="T15" fmla="*/ 40 h 44"/>
                  <a:gd name="T16" fmla="*/ 29 w 39"/>
                  <a:gd name="T17" fmla="*/ 40 h 44"/>
                  <a:gd name="T18" fmla="*/ 29 w 39"/>
                  <a:gd name="T19" fmla="*/ 40 h 44"/>
                  <a:gd name="T20" fmla="*/ 29 w 39"/>
                  <a:gd name="T21" fmla="*/ 42 h 44"/>
                  <a:gd name="T22" fmla="*/ 29 w 39"/>
                  <a:gd name="T23" fmla="*/ 42 h 44"/>
                  <a:gd name="T24" fmla="*/ 27 w 39"/>
                  <a:gd name="T25" fmla="*/ 44 h 44"/>
                  <a:gd name="T26" fmla="*/ 25 w 39"/>
                  <a:gd name="T27" fmla="*/ 42 h 44"/>
                  <a:gd name="T28" fmla="*/ 27 w 39"/>
                  <a:gd name="T29" fmla="*/ 38 h 44"/>
                  <a:gd name="T30" fmla="*/ 25 w 39"/>
                  <a:gd name="T31" fmla="*/ 37 h 44"/>
                  <a:gd name="T32" fmla="*/ 25 w 39"/>
                  <a:gd name="T33" fmla="*/ 35 h 44"/>
                  <a:gd name="T34" fmla="*/ 24 w 39"/>
                  <a:gd name="T35" fmla="*/ 35 h 44"/>
                  <a:gd name="T36" fmla="*/ 22 w 39"/>
                  <a:gd name="T37" fmla="*/ 33 h 44"/>
                  <a:gd name="T38" fmla="*/ 12 w 39"/>
                  <a:gd name="T39" fmla="*/ 38 h 44"/>
                  <a:gd name="T40" fmla="*/ 0 w 39"/>
                  <a:gd name="T41" fmla="*/ 35 h 44"/>
                  <a:gd name="T42" fmla="*/ 5 w 39"/>
                  <a:gd name="T43" fmla="*/ 22 h 44"/>
                  <a:gd name="T44" fmla="*/ 14 w 39"/>
                  <a:gd name="T45" fmla="*/ 18 h 44"/>
                  <a:gd name="T46" fmla="*/ 17 w 39"/>
                  <a:gd name="T47" fmla="*/ 3 h 44"/>
                  <a:gd name="T48" fmla="*/ 19 w 39"/>
                  <a:gd name="T49" fmla="*/ 0 h 44"/>
                  <a:gd name="T50" fmla="*/ 19 w 39"/>
                  <a:gd name="T51" fmla="*/ 0 h 44"/>
                  <a:gd name="T52" fmla="*/ 32 w 39"/>
                  <a:gd name="T53" fmla="*/ 6 h 44"/>
                  <a:gd name="T54" fmla="*/ 34 w 39"/>
                  <a:gd name="T55"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44">
                    <a:moveTo>
                      <a:pt x="34" y="5"/>
                    </a:moveTo>
                    <a:lnTo>
                      <a:pt x="34" y="6"/>
                    </a:lnTo>
                    <a:lnTo>
                      <a:pt x="34" y="5"/>
                    </a:lnTo>
                    <a:lnTo>
                      <a:pt x="39" y="15"/>
                    </a:lnTo>
                    <a:lnTo>
                      <a:pt x="34" y="15"/>
                    </a:lnTo>
                    <a:lnTo>
                      <a:pt x="36" y="32"/>
                    </a:lnTo>
                    <a:lnTo>
                      <a:pt x="31" y="40"/>
                    </a:lnTo>
                    <a:lnTo>
                      <a:pt x="31" y="40"/>
                    </a:lnTo>
                    <a:lnTo>
                      <a:pt x="29" y="40"/>
                    </a:lnTo>
                    <a:lnTo>
                      <a:pt x="29" y="40"/>
                    </a:lnTo>
                    <a:lnTo>
                      <a:pt x="29" y="42"/>
                    </a:lnTo>
                    <a:lnTo>
                      <a:pt x="29" y="42"/>
                    </a:lnTo>
                    <a:lnTo>
                      <a:pt x="27" y="44"/>
                    </a:lnTo>
                    <a:lnTo>
                      <a:pt x="25" y="42"/>
                    </a:lnTo>
                    <a:lnTo>
                      <a:pt x="27" y="38"/>
                    </a:lnTo>
                    <a:lnTo>
                      <a:pt x="25" y="37"/>
                    </a:lnTo>
                    <a:lnTo>
                      <a:pt x="25" y="35"/>
                    </a:lnTo>
                    <a:lnTo>
                      <a:pt x="24" y="35"/>
                    </a:lnTo>
                    <a:lnTo>
                      <a:pt x="22" y="33"/>
                    </a:lnTo>
                    <a:lnTo>
                      <a:pt x="12" y="38"/>
                    </a:lnTo>
                    <a:lnTo>
                      <a:pt x="0" y="35"/>
                    </a:lnTo>
                    <a:lnTo>
                      <a:pt x="5" y="22"/>
                    </a:lnTo>
                    <a:lnTo>
                      <a:pt x="14" y="18"/>
                    </a:lnTo>
                    <a:lnTo>
                      <a:pt x="17" y="3"/>
                    </a:lnTo>
                    <a:lnTo>
                      <a:pt x="19" y="0"/>
                    </a:lnTo>
                    <a:lnTo>
                      <a:pt x="19" y="0"/>
                    </a:lnTo>
                    <a:lnTo>
                      <a:pt x="32" y="6"/>
                    </a:lnTo>
                    <a:lnTo>
                      <a:pt x="34"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65" name="Freeform 3530"/>
              <p:cNvSpPr>
                <a:spLocks/>
              </p:cNvSpPr>
              <p:nvPr/>
            </p:nvSpPr>
            <p:spPr bwMode="auto">
              <a:xfrm>
                <a:off x="4892" y="1704"/>
                <a:ext cx="37" cy="66"/>
              </a:xfrm>
              <a:custGeom>
                <a:avLst/>
                <a:gdLst>
                  <a:gd name="T0" fmla="*/ 17 w 37"/>
                  <a:gd name="T1" fmla="*/ 0 h 66"/>
                  <a:gd name="T2" fmla="*/ 20 w 37"/>
                  <a:gd name="T3" fmla="*/ 5 h 66"/>
                  <a:gd name="T4" fmla="*/ 27 w 37"/>
                  <a:gd name="T5" fmla="*/ 0 h 66"/>
                  <a:gd name="T6" fmla="*/ 34 w 37"/>
                  <a:gd name="T7" fmla="*/ 3 h 66"/>
                  <a:gd name="T8" fmla="*/ 34 w 37"/>
                  <a:gd name="T9" fmla="*/ 3 h 66"/>
                  <a:gd name="T10" fmla="*/ 34 w 37"/>
                  <a:gd name="T11" fmla="*/ 3 h 66"/>
                  <a:gd name="T12" fmla="*/ 34 w 37"/>
                  <a:gd name="T13" fmla="*/ 5 h 66"/>
                  <a:gd name="T14" fmla="*/ 34 w 37"/>
                  <a:gd name="T15" fmla="*/ 13 h 66"/>
                  <a:gd name="T16" fmla="*/ 34 w 37"/>
                  <a:gd name="T17" fmla="*/ 15 h 66"/>
                  <a:gd name="T18" fmla="*/ 34 w 37"/>
                  <a:gd name="T19" fmla="*/ 22 h 66"/>
                  <a:gd name="T20" fmla="*/ 36 w 37"/>
                  <a:gd name="T21" fmla="*/ 34 h 66"/>
                  <a:gd name="T22" fmla="*/ 37 w 37"/>
                  <a:gd name="T23" fmla="*/ 37 h 66"/>
                  <a:gd name="T24" fmla="*/ 37 w 37"/>
                  <a:gd name="T25" fmla="*/ 37 h 66"/>
                  <a:gd name="T26" fmla="*/ 37 w 37"/>
                  <a:gd name="T27" fmla="*/ 37 h 66"/>
                  <a:gd name="T28" fmla="*/ 37 w 37"/>
                  <a:gd name="T29" fmla="*/ 37 h 66"/>
                  <a:gd name="T30" fmla="*/ 36 w 37"/>
                  <a:gd name="T31" fmla="*/ 39 h 66"/>
                  <a:gd name="T32" fmla="*/ 36 w 37"/>
                  <a:gd name="T33" fmla="*/ 44 h 66"/>
                  <a:gd name="T34" fmla="*/ 34 w 37"/>
                  <a:gd name="T35" fmla="*/ 52 h 66"/>
                  <a:gd name="T36" fmla="*/ 32 w 37"/>
                  <a:gd name="T37" fmla="*/ 59 h 66"/>
                  <a:gd name="T38" fmla="*/ 32 w 37"/>
                  <a:gd name="T39" fmla="*/ 61 h 66"/>
                  <a:gd name="T40" fmla="*/ 31 w 37"/>
                  <a:gd name="T41" fmla="*/ 64 h 66"/>
                  <a:gd name="T42" fmla="*/ 29 w 37"/>
                  <a:gd name="T43" fmla="*/ 64 h 66"/>
                  <a:gd name="T44" fmla="*/ 29 w 37"/>
                  <a:gd name="T45" fmla="*/ 66 h 66"/>
                  <a:gd name="T46" fmla="*/ 29 w 37"/>
                  <a:gd name="T47" fmla="*/ 66 h 66"/>
                  <a:gd name="T48" fmla="*/ 20 w 37"/>
                  <a:gd name="T49" fmla="*/ 63 h 66"/>
                  <a:gd name="T50" fmla="*/ 20 w 37"/>
                  <a:gd name="T51" fmla="*/ 58 h 66"/>
                  <a:gd name="T52" fmla="*/ 17 w 37"/>
                  <a:gd name="T53" fmla="*/ 41 h 66"/>
                  <a:gd name="T54" fmla="*/ 12 w 37"/>
                  <a:gd name="T55" fmla="*/ 34 h 66"/>
                  <a:gd name="T56" fmla="*/ 2 w 37"/>
                  <a:gd name="T57" fmla="*/ 17 h 66"/>
                  <a:gd name="T58" fmla="*/ 0 w 37"/>
                  <a:gd name="T59" fmla="*/ 13 h 66"/>
                  <a:gd name="T60" fmla="*/ 7 w 37"/>
                  <a:gd name="T61" fmla="*/ 2 h 66"/>
                  <a:gd name="T62" fmla="*/ 17 w 37"/>
                  <a:gd name="T6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66">
                    <a:moveTo>
                      <a:pt x="17" y="0"/>
                    </a:moveTo>
                    <a:lnTo>
                      <a:pt x="20" y="5"/>
                    </a:lnTo>
                    <a:lnTo>
                      <a:pt x="27" y="0"/>
                    </a:lnTo>
                    <a:lnTo>
                      <a:pt x="34" y="3"/>
                    </a:lnTo>
                    <a:lnTo>
                      <a:pt x="34" y="3"/>
                    </a:lnTo>
                    <a:lnTo>
                      <a:pt x="34" y="3"/>
                    </a:lnTo>
                    <a:lnTo>
                      <a:pt x="34" y="5"/>
                    </a:lnTo>
                    <a:lnTo>
                      <a:pt x="34" y="13"/>
                    </a:lnTo>
                    <a:lnTo>
                      <a:pt x="34" y="15"/>
                    </a:lnTo>
                    <a:lnTo>
                      <a:pt x="34" y="22"/>
                    </a:lnTo>
                    <a:lnTo>
                      <a:pt x="36" y="34"/>
                    </a:lnTo>
                    <a:lnTo>
                      <a:pt x="37" y="37"/>
                    </a:lnTo>
                    <a:lnTo>
                      <a:pt x="37" y="37"/>
                    </a:lnTo>
                    <a:lnTo>
                      <a:pt x="37" y="37"/>
                    </a:lnTo>
                    <a:lnTo>
                      <a:pt x="37" y="37"/>
                    </a:lnTo>
                    <a:lnTo>
                      <a:pt x="36" y="39"/>
                    </a:lnTo>
                    <a:lnTo>
                      <a:pt x="36" y="44"/>
                    </a:lnTo>
                    <a:lnTo>
                      <a:pt x="34" y="52"/>
                    </a:lnTo>
                    <a:lnTo>
                      <a:pt x="32" y="59"/>
                    </a:lnTo>
                    <a:lnTo>
                      <a:pt x="32" y="61"/>
                    </a:lnTo>
                    <a:lnTo>
                      <a:pt x="31" y="64"/>
                    </a:lnTo>
                    <a:lnTo>
                      <a:pt x="29" y="64"/>
                    </a:lnTo>
                    <a:lnTo>
                      <a:pt x="29" y="66"/>
                    </a:lnTo>
                    <a:lnTo>
                      <a:pt x="29" y="66"/>
                    </a:lnTo>
                    <a:lnTo>
                      <a:pt x="20" y="63"/>
                    </a:lnTo>
                    <a:lnTo>
                      <a:pt x="20" y="58"/>
                    </a:lnTo>
                    <a:lnTo>
                      <a:pt x="17" y="41"/>
                    </a:lnTo>
                    <a:lnTo>
                      <a:pt x="12" y="34"/>
                    </a:lnTo>
                    <a:lnTo>
                      <a:pt x="2" y="17"/>
                    </a:lnTo>
                    <a:lnTo>
                      <a:pt x="0" y="13"/>
                    </a:lnTo>
                    <a:lnTo>
                      <a:pt x="7" y="2"/>
                    </a:lnTo>
                    <a:lnTo>
                      <a:pt x="1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6" name="Freeform 3531"/>
              <p:cNvSpPr>
                <a:spLocks/>
              </p:cNvSpPr>
              <p:nvPr/>
            </p:nvSpPr>
            <p:spPr bwMode="auto">
              <a:xfrm>
                <a:off x="4892" y="1704"/>
                <a:ext cx="37" cy="66"/>
              </a:xfrm>
              <a:custGeom>
                <a:avLst/>
                <a:gdLst>
                  <a:gd name="T0" fmla="*/ 17 w 37"/>
                  <a:gd name="T1" fmla="*/ 0 h 66"/>
                  <a:gd name="T2" fmla="*/ 20 w 37"/>
                  <a:gd name="T3" fmla="*/ 5 h 66"/>
                  <a:gd name="T4" fmla="*/ 27 w 37"/>
                  <a:gd name="T5" fmla="*/ 0 h 66"/>
                  <a:gd name="T6" fmla="*/ 34 w 37"/>
                  <a:gd name="T7" fmla="*/ 3 h 66"/>
                  <a:gd name="T8" fmla="*/ 34 w 37"/>
                  <a:gd name="T9" fmla="*/ 3 h 66"/>
                  <a:gd name="T10" fmla="*/ 34 w 37"/>
                  <a:gd name="T11" fmla="*/ 3 h 66"/>
                  <a:gd name="T12" fmla="*/ 34 w 37"/>
                  <a:gd name="T13" fmla="*/ 5 h 66"/>
                  <a:gd name="T14" fmla="*/ 34 w 37"/>
                  <a:gd name="T15" fmla="*/ 13 h 66"/>
                  <a:gd name="T16" fmla="*/ 34 w 37"/>
                  <a:gd name="T17" fmla="*/ 15 h 66"/>
                  <a:gd name="T18" fmla="*/ 34 w 37"/>
                  <a:gd name="T19" fmla="*/ 22 h 66"/>
                  <a:gd name="T20" fmla="*/ 36 w 37"/>
                  <a:gd name="T21" fmla="*/ 34 h 66"/>
                  <a:gd name="T22" fmla="*/ 37 w 37"/>
                  <a:gd name="T23" fmla="*/ 37 h 66"/>
                  <a:gd name="T24" fmla="*/ 37 w 37"/>
                  <a:gd name="T25" fmla="*/ 37 h 66"/>
                  <a:gd name="T26" fmla="*/ 37 w 37"/>
                  <a:gd name="T27" fmla="*/ 37 h 66"/>
                  <a:gd name="T28" fmla="*/ 37 w 37"/>
                  <a:gd name="T29" fmla="*/ 37 h 66"/>
                  <a:gd name="T30" fmla="*/ 36 w 37"/>
                  <a:gd name="T31" fmla="*/ 39 h 66"/>
                  <a:gd name="T32" fmla="*/ 36 w 37"/>
                  <a:gd name="T33" fmla="*/ 44 h 66"/>
                  <a:gd name="T34" fmla="*/ 34 w 37"/>
                  <a:gd name="T35" fmla="*/ 52 h 66"/>
                  <a:gd name="T36" fmla="*/ 32 w 37"/>
                  <a:gd name="T37" fmla="*/ 59 h 66"/>
                  <a:gd name="T38" fmla="*/ 32 w 37"/>
                  <a:gd name="T39" fmla="*/ 61 h 66"/>
                  <a:gd name="T40" fmla="*/ 31 w 37"/>
                  <a:gd name="T41" fmla="*/ 64 h 66"/>
                  <a:gd name="T42" fmla="*/ 29 w 37"/>
                  <a:gd name="T43" fmla="*/ 64 h 66"/>
                  <a:gd name="T44" fmla="*/ 29 w 37"/>
                  <a:gd name="T45" fmla="*/ 66 h 66"/>
                  <a:gd name="T46" fmla="*/ 29 w 37"/>
                  <a:gd name="T47" fmla="*/ 66 h 66"/>
                  <a:gd name="T48" fmla="*/ 20 w 37"/>
                  <a:gd name="T49" fmla="*/ 63 h 66"/>
                  <a:gd name="T50" fmla="*/ 20 w 37"/>
                  <a:gd name="T51" fmla="*/ 58 h 66"/>
                  <a:gd name="T52" fmla="*/ 17 w 37"/>
                  <a:gd name="T53" fmla="*/ 41 h 66"/>
                  <a:gd name="T54" fmla="*/ 12 w 37"/>
                  <a:gd name="T55" fmla="*/ 34 h 66"/>
                  <a:gd name="T56" fmla="*/ 2 w 37"/>
                  <a:gd name="T57" fmla="*/ 17 h 66"/>
                  <a:gd name="T58" fmla="*/ 0 w 37"/>
                  <a:gd name="T59" fmla="*/ 13 h 66"/>
                  <a:gd name="T60" fmla="*/ 7 w 37"/>
                  <a:gd name="T61" fmla="*/ 2 h 66"/>
                  <a:gd name="T62" fmla="*/ 17 w 37"/>
                  <a:gd name="T6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66">
                    <a:moveTo>
                      <a:pt x="17" y="0"/>
                    </a:moveTo>
                    <a:lnTo>
                      <a:pt x="20" y="5"/>
                    </a:lnTo>
                    <a:lnTo>
                      <a:pt x="27" y="0"/>
                    </a:lnTo>
                    <a:lnTo>
                      <a:pt x="34" y="3"/>
                    </a:lnTo>
                    <a:lnTo>
                      <a:pt x="34" y="3"/>
                    </a:lnTo>
                    <a:lnTo>
                      <a:pt x="34" y="3"/>
                    </a:lnTo>
                    <a:lnTo>
                      <a:pt x="34" y="5"/>
                    </a:lnTo>
                    <a:lnTo>
                      <a:pt x="34" y="13"/>
                    </a:lnTo>
                    <a:lnTo>
                      <a:pt x="34" y="15"/>
                    </a:lnTo>
                    <a:lnTo>
                      <a:pt x="34" y="22"/>
                    </a:lnTo>
                    <a:lnTo>
                      <a:pt x="36" y="34"/>
                    </a:lnTo>
                    <a:lnTo>
                      <a:pt x="37" y="37"/>
                    </a:lnTo>
                    <a:lnTo>
                      <a:pt x="37" y="37"/>
                    </a:lnTo>
                    <a:lnTo>
                      <a:pt x="37" y="37"/>
                    </a:lnTo>
                    <a:lnTo>
                      <a:pt x="37" y="37"/>
                    </a:lnTo>
                    <a:lnTo>
                      <a:pt x="36" y="39"/>
                    </a:lnTo>
                    <a:lnTo>
                      <a:pt x="36" y="44"/>
                    </a:lnTo>
                    <a:lnTo>
                      <a:pt x="34" y="52"/>
                    </a:lnTo>
                    <a:lnTo>
                      <a:pt x="32" y="59"/>
                    </a:lnTo>
                    <a:lnTo>
                      <a:pt x="32" y="61"/>
                    </a:lnTo>
                    <a:lnTo>
                      <a:pt x="31" y="64"/>
                    </a:lnTo>
                    <a:lnTo>
                      <a:pt x="29" y="64"/>
                    </a:lnTo>
                    <a:lnTo>
                      <a:pt x="29" y="66"/>
                    </a:lnTo>
                    <a:lnTo>
                      <a:pt x="29" y="66"/>
                    </a:lnTo>
                    <a:lnTo>
                      <a:pt x="20" y="63"/>
                    </a:lnTo>
                    <a:lnTo>
                      <a:pt x="20" y="58"/>
                    </a:lnTo>
                    <a:lnTo>
                      <a:pt x="17" y="41"/>
                    </a:lnTo>
                    <a:lnTo>
                      <a:pt x="12" y="34"/>
                    </a:lnTo>
                    <a:lnTo>
                      <a:pt x="2" y="17"/>
                    </a:lnTo>
                    <a:lnTo>
                      <a:pt x="0" y="13"/>
                    </a:lnTo>
                    <a:lnTo>
                      <a:pt x="7" y="2"/>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67" name="Freeform 3532"/>
              <p:cNvSpPr>
                <a:spLocks/>
              </p:cNvSpPr>
              <p:nvPr/>
            </p:nvSpPr>
            <p:spPr bwMode="auto">
              <a:xfrm>
                <a:off x="4872" y="1604"/>
                <a:ext cx="30" cy="34"/>
              </a:xfrm>
              <a:custGeom>
                <a:avLst/>
                <a:gdLst>
                  <a:gd name="T0" fmla="*/ 17 w 30"/>
                  <a:gd name="T1" fmla="*/ 17 h 34"/>
                  <a:gd name="T2" fmla="*/ 23 w 30"/>
                  <a:gd name="T3" fmla="*/ 20 h 34"/>
                  <a:gd name="T4" fmla="*/ 23 w 30"/>
                  <a:gd name="T5" fmla="*/ 19 h 34"/>
                  <a:gd name="T6" fmla="*/ 27 w 30"/>
                  <a:gd name="T7" fmla="*/ 20 h 34"/>
                  <a:gd name="T8" fmla="*/ 27 w 30"/>
                  <a:gd name="T9" fmla="*/ 22 h 34"/>
                  <a:gd name="T10" fmla="*/ 27 w 30"/>
                  <a:gd name="T11" fmla="*/ 22 h 34"/>
                  <a:gd name="T12" fmla="*/ 27 w 30"/>
                  <a:gd name="T13" fmla="*/ 22 h 34"/>
                  <a:gd name="T14" fmla="*/ 30 w 30"/>
                  <a:gd name="T15" fmla="*/ 34 h 34"/>
                  <a:gd name="T16" fmla="*/ 22 w 30"/>
                  <a:gd name="T17" fmla="*/ 30 h 34"/>
                  <a:gd name="T18" fmla="*/ 20 w 30"/>
                  <a:gd name="T19" fmla="*/ 30 h 34"/>
                  <a:gd name="T20" fmla="*/ 20 w 30"/>
                  <a:gd name="T21" fmla="*/ 29 h 34"/>
                  <a:gd name="T22" fmla="*/ 15 w 30"/>
                  <a:gd name="T23" fmla="*/ 19 h 34"/>
                  <a:gd name="T24" fmla="*/ 15 w 30"/>
                  <a:gd name="T25" fmla="*/ 20 h 34"/>
                  <a:gd name="T26" fmla="*/ 15 w 30"/>
                  <a:gd name="T27" fmla="*/ 19 h 34"/>
                  <a:gd name="T28" fmla="*/ 13 w 30"/>
                  <a:gd name="T29" fmla="*/ 20 h 34"/>
                  <a:gd name="T30" fmla="*/ 0 w 30"/>
                  <a:gd name="T31" fmla="*/ 14 h 34"/>
                  <a:gd name="T32" fmla="*/ 6 w 30"/>
                  <a:gd name="T33" fmla="*/ 0 h 34"/>
                  <a:gd name="T34" fmla="*/ 6 w 30"/>
                  <a:gd name="T35" fmla="*/ 0 h 34"/>
                  <a:gd name="T36" fmla="*/ 17 w 30"/>
                  <a:gd name="T37" fmla="*/ 5 h 34"/>
                  <a:gd name="T38" fmla="*/ 18 w 30"/>
                  <a:gd name="T39" fmla="*/ 5 h 34"/>
                  <a:gd name="T40" fmla="*/ 17 w 30"/>
                  <a:gd name="T41"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4">
                    <a:moveTo>
                      <a:pt x="17" y="17"/>
                    </a:moveTo>
                    <a:lnTo>
                      <a:pt x="23" y="20"/>
                    </a:lnTo>
                    <a:lnTo>
                      <a:pt x="23" y="19"/>
                    </a:lnTo>
                    <a:lnTo>
                      <a:pt x="27" y="20"/>
                    </a:lnTo>
                    <a:lnTo>
                      <a:pt x="27" y="22"/>
                    </a:lnTo>
                    <a:lnTo>
                      <a:pt x="27" y="22"/>
                    </a:lnTo>
                    <a:lnTo>
                      <a:pt x="27" y="22"/>
                    </a:lnTo>
                    <a:lnTo>
                      <a:pt x="30" y="34"/>
                    </a:lnTo>
                    <a:lnTo>
                      <a:pt x="22" y="30"/>
                    </a:lnTo>
                    <a:lnTo>
                      <a:pt x="20" y="30"/>
                    </a:lnTo>
                    <a:lnTo>
                      <a:pt x="20" y="29"/>
                    </a:lnTo>
                    <a:lnTo>
                      <a:pt x="15" y="19"/>
                    </a:lnTo>
                    <a:lnTo>
                      <a:pt x="15" y="20"/>
                    </a:lnTo>
                    <a:lnTo>
                      <a:pt x="15" y="19"/>
                    </a:lnTo>
                    <a:lnTo>
                      <a:pt x="13" y="20"/>
                    </a:lnTo>
                    <a:lnTo>
                      <a:pt x="0" y="14"/>
                    </a:lnTo>
                    <a:lnTo>
                      <a:pt x="6" y="0"/>
                    </a:lnTo>
                    <a:lnTo>
                      <a:pt x="6" y="0"/>
                    </a:lnTo>
                    <a:lnTo>
                      <a:pt x="17" y="5"/>
                    </a:lnTo>
                    <a:lnTo>
                      <a:pt x="18" y="5"/>
                    </a:lnTo>
                    <a:lnTo>
                      <a:pt x="17"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8" name="Freeform 3533"/>
              <p:cNvSpPr>
                <a:spLocks/>
              </p:cNvSpPr>
              <p:nvPr/>
            </p:nvSpPr>
            <p:spPr bwMode="auto">
              <a:xfrm>
                <a:off x="4872" y="1604"/>
                <a:ext cx="30" cy="34"/>
              </a:xfrm>
              <a:custGeom>
                <a:avLst/>
                <a:gdLst>
                  <a:gd name="T0" fmla="*/ 17 w 30"/>
                  <a:gd name="T1" fmla="*/ 17 h 34"/>
                  <a:gd name="T2" fmla="*/ 23 w 30"/>
                  <a:gd name="T3" fmla="*/ 20 h 34"/>
                  <a:gd name="T4" fmla="*/ 23 w 30"/>
                  <a:gd name="T5" fmla="*/ 19 h 34"/>
                  <a:gd name="T6" fmla="*/ 27 w 30"/>
                  <a:gd name="T7" fmla="*/ 20 h 34"/>
                  <a:gd name="T8" fmla="*/ 27 w 30"/>
                  <a:gd name="T9" fmla="*/ 22 h 34"/>
                  <a:gd name="T10" fmla="*/ 27 w 30"/>
                  <a:gd name="T11" fmla="*/ 22 h 34"/>
                  <a:gd name="T12" fmla="*/ 27 w 30"/>
                  <a:gd name="T13" fmla="*/ 22 h 34"/>
                  <a:gd name="T14" fmla="*/ 30 w 30"/>
                  <a:gd name="T15" fmla="*/ 34 h 34"/>
                  <a:gd name="T16" fmla="*/ 22 w 30"/>
                  <a:gd name="T17" fmla="*/ 30 h 34"/>
                  <a:gd name="T18" fmla="*/ 20 w 30"/>
                  <a:gd name="T19" fmla="*/ 30 h 34"/>
                  <a:gd name="T20" fmla="*/ 20 w 30"/>
                  <a:gd name="T21" fmla="*/ 29 h 34"/>
                  <a:gd name="T22" fmla="*/ 15 w 30"/>
                  <a:gd name="T23" fmla="*/ 19 h 34"/>
                  <a:gd name="T24" fmla="*/ 15 w 30"/>
                  <a:gd name="T25" fmla="*/ 20 h 34"/>
                  <a:gd name="T26" fmla="*/ 15 w 30"/>
                  <a:gd name="T27" fmla="*/ 19 h 34"/>
                  <a:gd name="T28" fmla="*/ 13 w 30"/>
                  <a:gd name="T29" fmla="*/ 20 h 34"/>
                  <a:gd name="T30" fmla="*/ 0 w 30"/>
                  <a:gd name="T31" fmla="*/ 14 h 34"/>
                  <a:gd name="T32" fmla="*/ 6 w 30"/>
                  <a:gd name="T33" fmla="*/ 0 h 34"/>
                  <a:gd name="T34" fmla="*/ 6 w 30"/>
                  <a:gd name="T35" fmla="*/ 0 h 34"/>
                  <a:gd name="T36" fmla="*/ 17 w 30"/>
                  <a:gd name="T37" fmla="*/ 5 h 34"/>
                  <a:gd name="T38" fmla="*/ 18 w 30"/>
                  <a:gd name="T39" fmla="*/ 5 h 34"/>
                  <a:gd name="T40" fmla="*/ 17 w 30"/>
                  <a:gd name="T41"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4">
                    <a:moveTo>
                      <a:pt x="17" y="17"/>
                    </a:moveTo>
                    <a:lnTo>
                      <a:pt x="23" y="20"/>
                    </a:lnTo>
                    <a:lnTo>
                      <a:pt x="23" y="19"/>
                    </a:lnTo>
                    <a:lnTo>
                      <a:pt x="27" y="20"/>
                    </a:lnTo>
                    <a:lnTo>
                      <a:pt x="27" y="22"/>
                    </a:lnTo>
                    <a:lnTo>
                      <a:pt x="27" y="22"/>
                    </a:lnTo>
                    <a:lnTo>
                      <a:pt x="27" y="22"/>
                    </a:lnTo>
                    <a:lnTo>
                      <a:pt x="30" y="34"/>
                    </a:lnTo>
                    <a:lnTo>
                      <a:pt x="22" y="30"/>
                    </a:lnTo>
                    <a:lnTo>
                      <a:pt x="20" y="30"/>
                    </a:lnTo>
                    <a:lnTo>
                      <a:pt x="20" y="29"/>
                    </a:lnTo>
                    <a:lnTo>
                      <a:pt x="15" y="19"/>
                    </a:lnTo>
                    <a:lnTo>
                      <a:pt x="15" y="20"/>
                    </a:lnTo>
                    <a:lnTo>
                      <a:pt x="15" y="19"/>
                    </a:lnTo>
                    <a:lnTo>
                      <a:pt x="13" y="20"/>
                    </a:lnTo>
                    <a:lnTo>
                      <a:pt x="0" y="14"/>
                    </a:lnTo>
                    <a:lnTo>
                      <a:pt x="6" y="0"/>
                    </a:lnTo>
                    <a:lnTo>
                      <a:pt x="6" y="0"/>
                    </a:lnTo>
                    <a:lnTo>
                      <a:pt x="17" y="5"/>
                    </a:lnTo>
                    <a:lnTo>
                      <a:pt x="18" y="5"/>
                    </a:lnTo>
                    <a:lnTo>
                      <a:pt x="17"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69" name="Freeform 3534"/>
              <p:cNvSpPr>
                <a:spLocks/>
              </p:cNvSpPr>
              <p:nvPr/>
            </p:nvSpPr>
            <p:spPr bwMode="auto">
              <a:xfrm>
                <a:off x="4834" y="1760"/>
                <a:ext cx="36" cy="39"/>
              </a:xfrm>
              <a:custGeom>
                <a:avLst/>
                <a:gdLst>
                  <a:gd name="T0" fmla="*/ 34 w 36"/>
                  <a:gd name="T1" fmla="*/ 15 h 39"/>
                  <a:gd name="T2" fmla="*/ 36 w 36"/>
                  <a:gd name="T3" fmla="*/ 25 h 39"/>
                  <a:gd name="T4" fmla="*/ 22 w 36"/>
                  <a:gd name="T5" fmla="*/ 18 h 39"/>
                  <a:gd name="T6" fmla="*/ 17 w 36"/>
                  <a:gd name="T7" fmla="*/ 30 h 39"/>
                  <a:gd name="T8" fmla="*/ 16 w 36"/>
                  <a:gd name="T9" fmla="*/ 39 h 39"/>
                  <a:gd name="T10" fmla="*/ 14 w 36"/>
                  <a:gd name="T11" fmla="*/ 37 h 39"/>
                  <a:gd name="T12" fmla="*/ 14 w 36"/>
                  <a:gd name="T13" fmla="*/ 37 h 39"/>
                  <a:gd name="T14" fmla="*/ 12 w 36"/>
                  <a:gd name="T15" fmla="*/ 37 h 39"/>
                  <a:gd name="T16" fmla="*/ 11 w 36"/>
                  <a:gd name="T17" fmla="*/ 34 h 39"/>
                  <a:gd name="T18" fmla="*/ 9 w 36"/>
                  <a:gd name="T19" fmla="*/ 34 h 39"/>
                  <a:gd name="T20" fmla="*/ 9 w 36"/>
                  <a:gd name="T21" fmla="*/ 34 h 39"/>
                  <a:gd name="T22" fmla="*/ 7 w 36"/>
                  <a:gd name="T23" fmla="*/ 32 h 39"/>
                  <a:gd name="T24" fmla="*/ 7 w 36"/>
                  <a:gd name="T25" fmla="*/ 32 h 39"/>
                  <a:gd name="T26" fmla="*/ 6 w 36"/>
                  <a:gd name="T27" fmla="*/ 32 h 39"/>
                  <a:gd name="T28" fmla="*/ 4 w 36"/>
                  <a:gd name="T29" fmla="*/ 32 h 39"/>
                  <a:gd name="T30" fmla="*/ 4 w 36"/>
                  <a:gd name="T31" fmla="*/ 30 h 39"/>
                  <a:gd name="T32" fmla="*/ 4 w 36"/>
                  <a:gd name="T33" fmla="*/ 29 h 39"/>
                  <a:gd name="T34" fmla="*/ 6 w 36"/>
                  <a:gd name="T35" fmla="*/ 29 h 39"/>
                  <a:gd name="T36" fmla="*/ 6 w 36"/>
                  <a:gd name="T37" fmla="*/ 29 h 39"/>
                  <a:gd name="T38" fmla="*/ 4 w 36"/>
                  <a:gd name="T39" fmla="*/ 22 h 39"/>
                  <a:gd name="T40" fmla="*/ 4 w 36"/>
                  <a:gd name="T41" fmla="*/ 22 h 39"/>
                  <a:gd name="T42" fmla="*/ 4 w 36"/>
                  <a:gd name="T43" fmla="*/ 20 h 39"/>
                  <a:gd name="T44" fmla="*/ 4 w 36"/>
                  <a:gd name="T45" fmla="*/ 20 h 39"/>
                  <a:gd name="T46" fmla="*/ 2 w 36"/>
                  <a:gd name="T47" fmla="*/ 20 h 39"/>
                  <a:gd name="T48" fmla="*/ 2 w 36"/>
                  <a:gd name="T49" fmla="*/ 20 h 39"/>
                  <a:gd name="T50" fmla="*/ 2 w 36"/>
                  <a:gd name="T51" fmla="*/ 18 h 39"/>
                  <a:gd name="T52" fmla="*/ 2 w 36"/>
                  <a:gd name="T53" fmla="*/ 18 h 39"/>
                  <a:gd name="T54" fmla="*/ 2 w 36"/>
                  <a:gd name="T55" fmla="*/ 18 h 39"/>
                  <a:gd name="T56" fmla="*/ 2 w 36"/>
                  <a:gd name="T57" fmla="*/ 18 h 39"/>
                  <a:gd name="T58" fmla="*/ 2 w 36"/>
                  <a:gd name="T59" fmla="*/ 18 h 39"/>
                  <a:gd name="T60" fmla="*/ 0 w 36"/>
                  <a:gd name="T61" fmla="*/ 18 h 39"/>
                  <a:gd name="T62" fmla="*/ 0 w 36"/>
                  <a:gd name="T63" fmla="*/ 17 h 39"/>
                  <a:gd name="T64" fmla="*/ 2 w 36"/>
                  <a:gd name="T65" fmla="*/ 13 h 39"/>
                  <a:gd name="T66" fmla="*/ 2 w 36"/>
                  <a:gd name="T67" fmla="*/ 13 h 39"/>
                  <a:gd name="T68" fmla="*/ 2 w 36"/>
                  <a:gd name="T69" fmla="*/ 10 h 39"/>
                  <a:gd name="T70" fmla="*/ 2 w 36"/>
                  <a:gd name="T71" fmla="*/ 10 h 39"/>
                  <a:gd name="T72" fmla="*/ 2 w 36"/>
                  <a:gd name="T73" fmla="*/ 8 h 39"/>
                  <a:gd name="T74" fmla="*/ 4 w 36"/>
                  <a:gd name="T75" fmla="*/ 5 h 39"/>
                  <a:gd name="T76" fmla="*/ 4 w 36"/>
                  <a:gd name="T77" fmla="*/ 5 h 39"/>
                  <a:gd name="T78" fmla="*/ 4 w 36"/>
                  <a:gd name="T79" fmla="*/ 3 h 39"/>
                  <a:gd name="T80" fmla="*/ 4 w 36"/>
                  <a:gd name="T81" fmla="*/ 3 h 39"/>
                  <a:gd name="T82" fmla="*/ 4 w 36"/>
                  <a:gd name="T83" fmla="*/ 3 h 39"/>
                  <a:gd name="T84" fmla="*/ 4 w 36"/>
                  <a:gd name="T85" fmla="*/ 0 h 39"/>
                  <a:gd name="T86" fmla="*/ 6 w 36"/>
                  <a:gd name="T87" fmla="*/ 0 h 39"/>
                  <a:gd name="T88" fmla="*/ 9 w 36"/>
                  <a:gd name="T89" fmla="*/ 2 h 39"/>
                  <a:gd name="T90" fmla="*/ 14 w 36"/>
                  <a:gd name="T91" fmla="*/ 7 h 39"/>
                  <a:gd name="T92" fmla="*/ 22 w 36"/>
                  <a:gd name="T93" fmla="*/ 7 h 39"/>
                  <a:gd name="T94" fmla="*/ 34 w 36"/>
                  <a:gd name="T95"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39">
                    <a:moveTo>
                      <a:pt x="34" y="15"/>
                    </a:moveTo>
                    <a:lnTo>
                      <a:pt x="36" y="25"/>
                    </a:lnTo>
                    <a:lnTo>
                      <a:pt x="22" y="18"/>
                    </a:lnTo>
                    <a:lnTo>
                      <a:pt x="17" y="30"/>
                    </a:lnTo>
                    <a:lnTo>
                      <a:pt x="16" y="39"/>
                    </a:lnTo>
                    <a:lnTo>
                      <a:pt x="14" y="37"/>
                    </a:lnTo>
                    <a:lnTo>
                      <a:pt x="14" y="37"/>
                    </a:lnTo>
                    <a:lnTo>
                      <a:pt x="12" y="37"/>
                    </a:lnTo>
                    <a:lnTo>
                      <a:pt x="11" y="34"/>
                    </a:lnTo>
                    <a:lnTo>
                      <a:pt x="9" y="34"/>
                    </a:lnTo>
                    <a:lnTo>
                      <a:pt x="9" y="34"/>
                    </a:lnTo>
                    <a:lnTo>
                      <a:pt x="7" y="32"/>
                    </a:lnTo>
                    <a:lnTo>
                      <a:pt x="7" y="32"/>
                    </a:lnTo>
                    <a:lnTo>
                      <a:pt x="6" y="32"/>
                    </a:lnTo>
                    <a:lnTo>
                      <a:pt x="4" y="32"/>
                    </a:lnTo>
                    <a:lnTo>
                      <a:pt x="4" y="30"/>
                    </a:lnTo>
                    <a:lnTo>
                      <a:pt x="4" y="29"/>
                    </a:lnTo>
                    <a:lnTo>
                      <a:pt x="6" y="29"/>
                    </a:lnTo>
                    <a:lnTo>
                      <a:pt x="6" y="29"/>
                    </a:lnTo>
                    <a:lnTo>
                      <a:pt x="4" y="22"/>
                    </a:lnTo>
                    <a:lnTo>
                      <a:pt x="4" y="22"/>
                    </a:lnTo>
                    <a:lnTo>
                      <a:pt x="4" y="20"/>
                    </a:lnTo>
                    <a:lnTo>
                      <a:pt x="4" y="20"/>
                    </a:lnTo>
                    <a:lnTo>
                      <a:pt x="2" y="20"/>
                    </a:lnTo>
                    <a:lnTo>
                      <a:pt x="2" y="20"/>
                    </a:lnTo>
                    <a:lnTo>
                      <a:pt x="2" y="18"/>
                    </a:lnTo>
                    <a:lnTo>
                      <a:pt x="2" y="18"/>
                    </a:lnTo>
                    <a:lnTo>
                      <a:pt x="2" y="18"/>
                    </a:lnTo>
                    <a:lnTo>
                      <a:pt x="2" y="18"/>
                    </a:lnTo>
                    <a:lnTo>
                      <a:pt x="2" y="18"/>
                    </a:lnTo>
                    <a:lnTo>
                      <a:pt x="0" y="18"/>
                    </a:lnTo>
                    <a:lnTo>
                      <a:pt x="0" y="17"/>
                    </a:lnTo>
                    <a:lnTo>
                      <a:pt x="2" y="13"/>
                    </a:lnTo>
                    <a:lnTo>
                      <a:pt x="2" y="13"/>
                    </a:lnTo>
                    <a:lnTo>
                      <a:pt x="2" y="10"/>
                    </a:lnTo>
                    <a:lnTo>
                      <a:pt x="2" y="10"/>
                    </a:lnTo>
                    <a:lnTo>
                      <a:pt x="2" y="8"/>
                    </a:lnTo>
                    <a:lnTo>
                      <a:pt x="4" y="5"/>
                    </a:lnTo>
                    <a:lnTo>
                      <a:pt x="4" y="5"/>
                    </a:lnTo>
                    <a:lnTo>
                      <a:pt x="4" y="3"/>
                    </a:lnTo>
                    <a:lnTo>
                      <a:pt x="4" y="3"/>
                    </a:lnTo>
                    <a:lnTo>
                      <a:pt x="4" y="3"/>
                    </a:lnTo>
                    <a:lnTo>
                      <a:pt x="4" y="0"/>
                    </a:lnTo>
                    <a:lnTo>
                      <a:pt x="6" y="0"/>
                    </a:lnTo>
                    <a:lnTo>
                      <a:pt x="9" y="2"/>
                    </a:lnTo>
                    <a:lnTo>
                      <a:pt x="14" y="7"/>
                    </a:lnTo>
                    <a:lnTo>
                      <a:pt x="22" y="7"/>
                    </a:lnTo>
                    <a:lnTo>
                      <a:pt x="34"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0" name="Freeform 3535"/>
              <p:cNvSpPr>
                <a:spLocks/>
              </p:cNvSpPr>
              <p:nvPr/>
            </p:nvSpPr>
            <p:spPr bwMode="auto">
              <a:xfrm>
                <a:off x="4834" y="1760"/>
                <a:ext cx="36" cy="39"/>
              </a:xfrm>
              <a:custGeom>
                <a:avLst/>
                <a:gdLst>
                  <a:gd name="T0" fmla="*/ 34 w 36"/>
                  <a:gd name="T1" fmla="*/ 15 h 39"/>
                  <a:gd name="T2" fmla="*/ 36 w 36"/>
                  <a:gd name="T3" fmla="*/ 25 h 39"/>
                  <a:gd name="T4" fmla="*/ 22 w 36"/>
                  <a:gd name="T5" fmla="*/ 18 h 39"/>
                  <a:gd name="T6" fmla="*/ 17 w 36"/>
                  <a:gd name="T7" fmla="*/ 30 h 39"/>
                  <a:gd name="T8" fmla="*/ 16 w 36"/>
                  <a:gd name="T9" fmla="*/ 39 h 39"/>
                  <a:gd name="T10" fmla="*/ 14 w 36"/>
                  <a:gd name="T11" fmla="*/ 37 h 39"/>
                  <a:gd name="T12" fmla="*/ 14 w 36"/>
                  <a:gd name="T13" fmla="*/ 37 h 39"/>
                  <a:gd name="T14" fmla="*/ 12 w 36"/>
                  <a:gd name="T15" fmla="*/ 37 h 39"/>
                  <a:gd name="T16" fmla="*/ 11 w 36"/>
                  <a:gd name="T17" fmla="*/ 34 h 39"/>
                  <a:gd name="T18" fmla="*/ 9 w 36"/>
                  <a:gd name="T19" fmla="*/ 34 h 39"/>
                  <a:gd name="T20" fmla="*/ 9 w 36"/>
                  <a:gd name="T21" fmla="*/ 34 h 39"/>
                  <a:gd name="T22" fmla="*/ 7 w 36"/>
                  <a:gd name="T23" fmla="*/ 32 h 39"/>
                  <a:gd name="T24" fmla="*/ 7 w 36"/>
                  <a:gd name="T25" fmla="*/ 32 h 39"/>
                  <a:gd name="T26" fmla="*/ 6 w 36"/>
                  <a:gd name="T27" fmla="*/ 32 h 39"/>
                  <a:gd name="T28" fmla="*/ 4 w 36"/>
                  <a:gd name="T29" fmla="*/ 32 h 39"/>
                  <a:gd name="T30" fmla="*/ 4 w 36"/>
                  <a:gd name="T31" fmla="*/ 30 h 39"/>
                  <a:gd name="T32" fmla="*/ 4 w 36"/>
                  <a:gd name="T33" fmla="*/ 29 h 39"/>
                  <a:gd name="T34" fmla="*/ 6 w 36"/>
                  <a:gd name="T35" fmla="*/ 29 h 39"/>
                  <a:gd name="T36" fmla="*/ 6 w 36"/>
                  <a:gd name="T37" fmla="*/ 29 h 39"/>
                  <a:gd name="T38" fmla="*/ 4 w 36"/>
                  <a:gd name="T39" fmla="*/ 22 h 39"/>
                  <a:gd name="T40" fmla="*/ 4 w 36"/>
                  <a:gd name="T41" fmla="*/ 22 h 39"/>
                  <a:gd name="T42" fmla="*/ 4 w 36"/>
                  <a:gd name="T43" fmla="*/ 20 h 39"/>
                  <a:gd name="T44" fmla="*/ 4 w 36"/>
                  <a:gd name="T45" fmla="*/ 20 h 39"/>
                  <a:gd name="T46" fmla="*/ 2 w 36"/>
                  <a:gd name="T47" fmla="*/ 20 h 39"/>
                  <a:gd name="T48" fmla="*/ 2 w 36"/>
                  <a:gd name="T49" fmla="*/ 20 h 39"/>
                  <a:gd name="T50" fmla="*/ 2 w 36"/>
                  <a:gd name="T51" fmla="*/ 18 h 39"/>
                  <a:gd name="T52" fmla="*/ 2 w 36"/>
                  <a:gd name="T53" fmla="*/ 18 h 39"/>
                  <a:gd name="T54" fmla="*/ 2 w 36"/>
                  <a:gd name="T55" fmla="*/ 18 h 39"/>
                  <a:gd name="T56" fmla="*/ 2 w 36"/>
                  <a:gd name="T57" fmla="*/ 18 h 39"/>
                  <a:gd name="T58" fmla="*/ 2 w 36"/>
                  <a:gd name="T59" fmla="*/ 18 h 39"/>
                  <a:gd name="T60" fmla="*/ 0 w 36"/>
                  <a:gd name="T61" fmla="*/ 18 h 39"/>
                  <a:gd name="T62" fmla="*/ 0 w 36"/>
                  <a:gd name="T63" fmla="*/ 17 h 39"/>
                  <a:gd name="T64" fmla="*/ 2 w 36"/>
                  <a:gd name="T65" fmla="*/ 13 h 39"/>
                  <a:gd name="T66" fmla="*/ 2 w 36"/>
                  <a:gd name="T67" fmla="*/ 13 h 39"/>
                  <a:gd name="T68" fmla="*/ 2 w 36"/>
                  <a:gd name="T69" fmla="*/ 10 h 39"/>
                  <a:gd name="T70" fmla="*/ 2 w 36"/>
                  <a:gd name="T71" fmla="*/ 10 h 39"/>
                  <a:gd name="T72" fmla="*/ 2 w 36"/>
                  <a:gd name="T73" fmla="*/ 8 h 39"/>
                  <a:gd name="T74" fmla="*/ 4 w 36"/>
                  <a:gd name="T75" fmla="*/ 5 h 39"/>
                  <a:gd name="T76" fmla="*/ 4 w 36"/>
                  <a:gd name="T77" fmla="*/ 5 h 39"/>
                  <a:gd name="T78" fmla="*/ 4 w 36"/>
                  <a:gd name="T79" fmla="*/ 3 h 39"/>
                  <a:gd name="T80" fmla="*/ 4 w 36"/>
                  <a:gd name="T81" fmla="*/ 3 h 39"/>
                  <a:gd name="T82" fmla="*/ 4 w 36"/>
                  <a:gd name="T83" fmla="*/ 3 h 39"/>
                  <a:gd name="T84" fmla="*/ 4 w 36"/>
                  <a:gd name="T85" fmla="*/ 0 h 39"/>
                  <a:gd name="T86" fmla="*/ 6 w 36"/>
                  <a:gd name="T87" fmla="*/ 0 h 39"/>
                  <a:gd name="T88" fmla="*/ 9 w 36"/>
                  <a:gd name="T89" fmla="*/ 2 h 39"/>
                  <a:gd name="T90" fmla="*/ 14 w 36"/>
                  <a:gd name="T91" fmla="*/ 7 h 39"/>
                  <a:gd name="T92" fmla="*/ 22 w 36"/>
                  <a:gd name="T93" fmla="*/ 7 h 39"/>
                  <a:gd name="T94" fmla="*/ 34 w 36"/>
                  <a:gd name="T95"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39">
                    <a:moveTo>
                      <a:pt x="34" y="15"/>
                    </a:moveTo>
                    <a:lnTo>
                      <a:pt x="36" y="25"/>
                    </a:lnTo>
                    <a:lnTo>
                      <a:pt x="22" y="18"/>
                    </a:lnTo>
                    <a:lnTo>
                      <a:pt x="17" y="30"/>
                    </a:lnTo>
                    <a:lnTo>
                      <a:pt x="16" y="39"/>
                    </a:lnTo>
                    <a:lnTo>
                      <a:pt x="14" y="37"/>
                    </a:lnTo>
                    <a:lnTo>
                      <a:pt x="14" y="37"/>
                    </a:lnTo>
                    <a:lnTo>
                      <a:pt x="12" y="37"/>
                    </a:lnTo>
                    <a:lnTo>
                      <a:pt x="11" y="34"/>
                    </a:lnTo>
                    <a:lnTo>
                      <a:pt x="9" y="34"/>
                    </a:lnTo>
                    <a:lnTo>
                      <a:pt x="9" y="34"/>
                    </a:lnTo>
                    <a:lnTo>
                      <a:pt x="7" y="32"/>
                    </a:lnTo>
                    <a:lnTo>
                      <a:pt x="7" y="32"/>
                    </a:lnTo>
                    <a:lnTo>
                      <a:pt x="6" y="32"/>
                    </a:lnTo>
                    <a:lnTo>
                      <a:pt x="4" y="32"/>
                    </a:lnTo>
                    <a:lnTo>
                      <a:pt x="4" y="30"/>
                    </a:lnTo>
                    <a:lnTo>
                      <a:pt x="4" y="29"/>
                    </a:lnTo>
                    <a:lnTo>
                      <a:pt x="6" y="29"/>
                    </a:lnTo>
                    <a:lnTo>
                      <a:pt x="6" y="29"/>
                    </a:lnTo>
                    <a:lnTo>
                      <a:pt x="4" y="22"/>
                    </a:lnTo>
                    <a:lnTo>
                      <a:pt x="4" y="22"/>
                    </a:lnTo>
                    <a:lnTo>
                      <a:pt x="4" y="20"/>
                    </a:lnTo>
                    <a:lnTo>
                      <a:pt x="4" y="20"/>
                    </a:lnTo>
                    <a:lnTo>
                      <a:pt x="2" y="20"/>
                    </a:lnTo>
                    <a:lnTo>
                      <a:pt x="2" y="20"/>
                    </a:lnTo>
                    <a:lnTo>
                      <a:pt x="2" y="18"/>
                    </a:lnTo>
                    <a:lnTo>
                      <a:pt x="2" y="18"/>
                    </a:lnTo>
                    <a:lnTo>
                      <a:pt x="2" y="18"/>
                    </a:lnTo>
                    <a:lnTo>
                      <a:pt x="2" y="18"/>
                    </a:lnTo>
                    <a:lnTo>
                      <a:pt x="2" y="18"/>
                    </a:lnTo>
                    <a:lnTo>
                      <a:pt x="0" y="18"/>
                    </a:lnTo>
                    <a:lnTo>
                      <a:pt x="0" y="17"/>
                    </a:lnTo>
                    <a:lnTo>
                      <a:pt x="2" y="13"/>
                    </a:lnTo>
                    <a:lnTo>
                      <a:pt x="2" y="13"/>
                    </a:lnTo>
                    <a:lnTo>
                      <a:pt x="2" y="10"/>
                    </a:lnTo>
                    <a:lnTo>
                      <a:pt x="2" y="10"/>
                    </a:lnTo>
                    <a:lnTo>
                      <a:pt x="2" y="8"/>
                    </a:lnTo>
                    <a:lnTo>
                      <a:pt x="4" y="5"/>
                    </a:lnTo>
                    <a:lnTo>
                      <a:pt x="4" y="5"/>
                    </a:lnTo>
                    <a:lnTo>
                      <a:pt x="4" y="3"/>
                    </a:lnTo>
                    <a:lnTo>
                      <a:pt x="4" y="3"/>
                    </a:lnTo>
                    <a:lnTo>
                      <a:pt x="4" y="3"/>
                    </a:lnTo>
                    <a:lnTo>
                      <a:pt x="4" y="0"/>
                    </a:lnTo>
                    <a:lnTo>
                      <a:pt x="6" y="0"/>
                    </a:lnTo>
                    <a:lnTo>
                      <a:pt x="9" y="2"/>
                    </a:lnTo>
                    <a:lnTo>
                      <a:pt x="14" y="7"/>
                    </a:lnTo>
                    <a:lnTo>
                      <a:pt x="22" y="7"/>
                    </a:lnTo>
                    <a:lnTo>
                      <a:pt x="34"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71" name="Freeform 3536"/>
              <p:cNvSpPr>
                <a:spLocks/>
              </p:cNvSpPr>
              <p:nvPr/>
            </p:nvSpPr>
            <p:spPr bwMode="auto">
              <a:xfrm>
                <a:off x="4865" y="1651"/>
                <a:ext cx="24" cy="39"/>
              </a:xfrm>
              <a:custGeom>
                <a:avLst/>
                <a:gdLst>
                  <a:gd name="T0" fmla="*/ 13 w 24"/>
                  <a:gd name="T1" fmla="*/ 9 h 39"/>
                  <a:gd name="T2" fmla="*/ 15 w 24"/>
                  <a:gd name="T3" fmla="*/ 11 h 39"/>
                  <a:gd name="T4" fmla="*/ 17 w 24"/>
                  <a:gd name="T5" fmla="*/ 9 h 39"/>
                  <a:gd name="T6" fmla="*/ 17 w 24"/>
                  <a:gd name="T7" fmla="*/ 9 h 39"/>
                  <a:gd name="T8" fmla="*/ 17 w 24"/>
                  <a:gd name="T9" fmla="*/ 7 h 39"/>
                  <a:gd name="T10" fmla="*/ 17 w 24"/>
                  <a:gd name="T11" fmla="*/ 7 h 39"/>
                  <a:gd name="T12" fmla="*/ 19 w 24"/>
                  <a:gd name="T13" fmla="*/ 7 h 39"/>
                  <a:gd name="T14" fmla="*/ 19 w 24"/>
                  <a:gd name="T15" fmla="*/ 7 h 39"/>
                  <a:gd name="T16" fmla="*/ 24 w 24"/>
                  <a:gd name="T17" fmla="*/ 9 h 39"/>
                  <a:gd name="T18" fmla="*/ 24 w 24"/>
                  <a:gd name="T19" fmla="*/ 11 h 39"/>
                  <a:gd name="T20" fmla="*/ 22 w 24"/>
                  <a:gd name="T21" fmla="*/ 12 h 39"/>
                  <a:gd name="T22" fmla="*/ 20 w 24"/>
                  <a:gd name="T23" fmla="*/ 14 h 39"/>
                  <a:gd name="T24" fmla="*/ 19 w 24"/>
                  <a:gd name="T25" fmla="*/ 21 h 39"/>
                  <a:gd name="T26" fmla="*/ 19 w 24"/>
                  <a:gd name="T27" fmla="*/ 21 h 39"/>
                  <a:gd name="T28" fmla="*/ 19 w 24"/>
                  <a:gd name="T29" fmla="*/ 21 h 39"/>
                  <a:gd name="T30" fmla="*/ 19 w 24"/>
                  <a:gd name="T31" fmla="*/ 21 h 39"/>
                  <a:gd name="T32" fmla="*/ 20 w 24"/>
                  <a:gd name="T33" fmla="*/ 21 h 39"/>
                  <a:gd name="T34" fmla="*/ 20 w 24"/>
                  <a:gd name="T35" fmla="*/ 21 h 39"/>
                  <a:gd name="T36" fmla="*/ 20 w 24"/>
                  <a:gd name="T37" fmla="*/ 22 h 39"/>
                  <a:gd name="T38" fmla="*/ 24 w 24"/>
                  <a:gd name="T39" fmla="*/ 24 h 39"/>
                  <a:gd name="T40" fmla="*/ 22 w 24"/>
                  <a:gd name="T41" fmla="*/ 26 h 39"/>
                  <a:gd name="T42" fmla="*/ 22 w 24"/>
                  <a:gd name="T43" fmla="*/ 27 h 39"/>
                  <a:gd name="T44" fmla="*/ 22 w 24"/>
                  <a:gd name="T45" fmla="*/ 27 h 39"/>
                  <a:gd name="T46" fmla="*/ 15 w 24"/>
                  <a:gd name="T47" fmla="*/ 38 h 39"/>
                  <a:gd name="T48" fmla="*/ 15 w 24"/>
                  <a:gd name="T49" fmla="*/ 38 h 39"/>
                  <a:gd name="T50" fmla="*/ 15 w 24"/>
                  <a:gd name="T51" fmla="*/ 38 h 39"/>
                  <a:gd name="T52" fmla="*/ 8 w 24"/>
                  <a:gd name="T53" fmla="*/ 39 h 39"/>
                  <a:gd name="T54" fmla="*/ 5 w 24"/>
                  <a:gd name="T55" fmla="*/ 36 h 39"/>
                  <a:gd name="T56" fmla="*/ 2 w 24"/>
                  <a:gd name="T57" fmla="*/ 29 h 39"/>
                  <a:gd name="T58" fmla="*/ 5 w 24"/>
                  <a:gd name="T59" fmla="*/ 19 h 39"/>
                  <a:gd name="T60" fmla="*/ 0 w 24"/>
                  <a:gd name="T61" fmla="*/ 5 h 39"/>
                  <a:gd name="T62" fmla="*/ 10 w 24"/>
                  <a:gd name="T63" fmla="*/ 0 h 39"/>
                  <a:gd name="T64" fmla="*/ 12 w 24"/>
                  <a:gd name="T65" fmla="*/ 2 h 39"/>
                  <a:gd name="T66" fmla="*/ 13 w 24"/>
                  <a:gd name="T67" fmla="*/ 2 h 39"/>
                  <a:gd name="T68" fmla="*/ 13 w 24"/>
                  <a:gd name="T69" fmla="*/ 4 h 39"/>
                  <a:gd name="T70" fmla="*/ 15 w 24"/>
                  <a:gd name="T71" fmla="*/ 5 h 39"/>
                  <a:gd name="T72" fmla="*/ 13 w 24"/>
                  <a:gd name="T7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39">
                    <a:moveTo>
                      <a:pt x="13" y="9"/>
                    </a:moveTo>
                    <a:lnTo>
                      <a:pt x="15" y="11"/>
                    </a:lnTo>
                    <a:lnTo>
                      <a:pt x="17" y="9"/>
                    </a:lnTo>
                    <a:lnTo>
                      <a:pt x="17" y="9"/>
                    </a:lnTo>
                    <a:lnTo>
                      <a:pt x="17" y="7"/>
                    </a:lnTo>
                    <a:lnTo>
                      <a:pt x="17" y="7"/>
                    </a:lnTo>
                    <a:lnTo>
                      <a:pt x="19" y="7"/>
                    </a:lnTo>
                    <a:lnTo>
                      <a:pt x="19" y="7"/>
                    </a:lnTo>
                    <a:lnTo>
                      <a:pt x="24" y="9"/>
                    </a:lnTo>
                    <a:lnTo>
                      <a:pt x="24" y="11"/>
                    </a:lnTo>
                    <a:lnTo>
                      <a:pt x="22" y="12"/>
                    </a:lnTo>
                    <a:lnTo>
                      <a:pt x="20" y="14"/>
                    </a:lnTo>
                    <a:lnTo>
                      <a:pt x="19" y="21"/>
                    </a:lnTo>
                    <a:lnTo>
                      <a:pt x="19" y="21"/>
                    </a:lnTo>
                    <a:lnTo>
                      <a:pt x="19" y="21"/>
                    </a:lnTo>
                    <a:lnTo>
                      <a:pt x="19" y="21"/>
                    </a:lnTo>
                    <a:lnTo>
                      <a:pt x="20" y="21"/>
                    </a:lnTo>
                    <a:lnTo>
                      <a:pt x="20" y="21"/>
                    </a:lnTo>
                    <a:lnTo>
                      <a:pt x="20" y="22"/>
                    </a:lnTo>
                    <a:lnTo>
                      <a:pt x="24" y="24"/>
                    </a:lnTo>
                    <a:lnTo>
                      <a:pt x="22" y="26"/>
                    </a:lnTo>
                    <a:lnTo>
                      <a:pt x="22" y="27"/>
                    </a:lnTo>
                    <a:lnTo>
                      <a:pt x="22" y="27"/>
                    </a:lnTo>
                    <a:lnTo>
                      <a:pt x="15" y="38"/>
                    </a:lnTo>
                    <a:lnTo>
                      <a:pt x="15" y="38"/>
                    </a:lnTo>
                    <a:lnTo>
                      <a:pt x="15" y="38"/>
                    </a:lnTo>
                    <a:lnTo>
                      <a:pt x="8" y="39"/>
                    </a:lnTo>
                    <a:lnTo>
                      <a:pt x="5" y="36"/>
                    </a:lnTo>
                    <a:lnTo>
                      <a:pt x="2" y="29"/>
                    </a:lnTo>
                    <a:lnTo>
                      <a:pt x="5" y="19"/>
                    </a:lnTo>
                    <a:lnTo>
                      <a:pt x="0" y="5"/>
                    </a:lnTo>
                    <a:lnTo>
                      <a:pt x="10" y="0"/>
                    </a:lnTo>
                    <a:lnTo>
                      <a:pt x="12" y="2"/>
                    </a:lnTo>
                    <a:lnTo>
                      <a:pt x="13" y="2"/>
                    </a:lnTo>
                    <a:lnTo>
                      <a:pt x="13" y="4"/>
                    </a:lnTo>
                    <a:lnTo>
                      <a:pt x="15" y="5"/>
                    </a:lnTo>
                    <a:lnTo>
                      <a:pt x="13"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2" name="Freeform 3537"/>
              <p:cNvSpPr>
                <a:spLocks/>
              </p:cNvSpPr>
              <p:nvPr/>
            </p:nvSpPr>
            <p:spPr bwMode="auto">
              <a:xfrm>
                <a:off x="4865" y="1651"/>
                <a:ext cx="24" cy="39"/>
              </a:xfrm>
              <a:custGeom>
                <a:avLst/>
                <a:gdLst>
                  <a:gd name="T0" fmla="*/ 13 w 24"/>
                  <a:gd name="T1" fmla="*/ 9 h 39"/>
                  <a:gd name="T2" fmla="*/ 15 w 24"/>
                  <a:gd name="T3" fmla="*/ 11 h 39"/>
                  <a:gd name="T4" fmla="*/ 17 w 24"/>
                  <a:gd name="T5" fmla="*/ 9 h 39"/>
                  <a:gd name="T6" fmla="*/ 17 w 24"/>
                  <a:gd name="T7" fmla="*/ 9 h 39"/>
                  <a:gd name="T8" fmla="*/ 17 w 24"/>
                  <a:gd name="T9" fmla="*/ 7 h 39"/>
                  <a:gd name="T10" fmla="*/ 17 w 24"/>
                  <a:gd name="T11" fmla="*/ 7 h 39"/>
                  <a:gd name="T12" fmla="*/ 19 w 24"/>
                  <a:gd name="T13" fmla="*/ 7 h 39"/>
                  <a:gd name="T14" fmla="*/ 19 w 24"/>
                  <a:gd name="T15" fmla="*/ 7 h 39"/>
                  <a:gd name="T16" fmla="*/ 24 w 24"/>
                  <a:gd name="T17" fmla="*/ 9 h 39"/>
                  <a:gd name="T18" fmla="*/ 24 w 24"/>
                  <a:gd name="T19" fmla="*/ 11 h 39"/>
                  <a:gd name="T20" fmla="*/ 22 w 24"/>
                  <a:gd name="T21" fmla="*/ 12 h 39"/>
                  <a:gd name="T22" fmla="*/ 20 w 24"/>
                  <a:gd name="T23" fmla="*/ 14 h 39"/>
                  <a:gd name="T24" fmla="*/ 19 w 24"/>
                  <a:gd name="T25" fmla="*/ 21 h 39"/>
                  <a:gd name="T26" fmla="*/ 19 w 24"/>
                  <a:gd name="T27" fmla="*/ 21 h 39"/>
                  <a:gd name="T28" fmla="*/ 19 w 24"/>
                  <a:gd name="T29" fmla="*/ 21 h 39"/>
                  <a:gd name="T30" fmla="*/ 19 w 24"/>
                  <a:gd name="T31" fmla="*/ 21 h 39"/>
                  <a:gd name="T32" fmla="*/ 20 w 24"/>
                  <a:gd name="T33" fmla="*/ 21 h 39"/>
                  <a:gd name="T34" fmla="*/ 20 w 24"/>
                  <a:gd name="T35" fmla="*/ 21 h 39"/>
                  <a:gd name="T36" fmla="*/ 20 w 24"/>
                  <a:gd name="T37" fmla="*/ 22 h 39"/>
                  <a:gd name="T38" fmla="*/ 24 w 24"/>
                  <a:gd name="T39" fmla="*/ 24 h 39"/>
                  <a:gd name="T40" fmla="*/ 22 w 24"/>
                  <a:gd name="T41" fmla="*/ 26 h 39"/>
                  <a:gd name="T42" fmla="*/ 22 w 24"/>
                  <a:gd name="T43" fmla="*/ 27 h 39"/>
                  <a:gd name="T44" fmla="*/ 22 w 24"/>
                  <a:gd name="T45" fmla="*/ 27 h 39"/>
                  <a:gd name="T46" fmla="*/ 15 w 24"/>
                  <a:gd name="T47" fmla="*/ 38 h 39"/>
                  <a:gd name="T48" fmla="*/ 15 w 24"/>
                  <a:gd name="T49" fmla="*/ 38 h 39"/>
                  <a:gd name="T50" fmla="*/ 15 w 24"/>
                  <a:gd name="T51" fmla="*/ 38 h 39"/>
                  <a:gd name="T52" fmla="*/ 8 w 24"/>
                  <a:gd name="T53" fmla="*/ 39 h 39"/>
                  <a:gd name="T54" fmla="*/ 5 w 24"/>
                  <a:gd name="T55" fmla="*/ 36 h 39"/>
                  <a:gd name="T56" fmla="*/ 2 w 24"/>
                  <a:gd name="T57" fmla="*/ 29 h 39"/>
                  <a:gd name="T58" fmla="*/ 5 w 24"/>
                  <a:gd name="T59" fmla="*/ 19 h 39"/>
                  <a:gd name="T60" fmla="*/ 0 w 24"/>
                  <a:gd name="T61" fmla="*/ 5 h 39"/>
                  <a:gd name="T62" fmla="*/ 10 w 24"/>
                  <a:gd name="T63" fmla="*/ 0 h 39"/>
                  <a:gd name="T64" fmla="*/ 12 w 24"/>
                  <a:gd name="T65" fmla="*/ 2 h 39"/>
                  <a:gd name="T66" fmla="*/ 13 w 24"/>
                  <a:gd name="T67" fmla="*/ 2 h 39"/>
                  <a:gd name="T68" fmla="*/ 13 w 24"/>
                  <a:gd name="T69" fmla="*/ 4 h 39"/>
                  <a:gd name="T70" fmla="*/ 15 w 24"/>
                  <a:gd name="T71" fmla="*/ 5 h 39"/>
                  <a:gd name="T72" fmla="*/ 13 w 24"/>
                  <a:gd name="T7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39">
                    <a:moveTo>
                      <a:pt x="13" y="9"/>
                    </a:moveTo>
                    <a:lnTo>
                      <a:pt x="15" y="11"/>
                    </a:lnTo>
                    <a:lnTo>
                      <a:pt x="17" y="9"/>
                    </a:lnTo>
                    <a:lnTo>
                      <a:pt x="17" y="9"/>
                    </a:lnTo>
                    <a:lnTo>
                      <a:pt x="17" y="7"/>
                    </a:lnTo>
                    <a:lnTo>
                      <a:pt x="17" y="7"/>
                    </a:lnTo>
                    <a:lnTo>
                      <a:pt x="19" y="7"/>
                    </a:lnTo>
                    <a:lnTo>
                      <a:pt x="19" y="7"/>
                    </a:lnTo>
                    <a:lnTo>
                      <a:pt x="24" y="9"/>
                    </a:lnTo>
                    <a:lnTo>
                      <a:pt x="24" y="11"/>
                    </a:lnTo>
                    <a:lnTo>
                      <a:pt x="22" y="12"/>
                    </a:lnTo>
                    <a:lnTo>
                      <a:pt x="20" y="14"/>
                    </a:lnTo>
                    <a:lnTo>
                      <a:pt x="19" y="21"/>
                    </a:lnTo>
                    <a:lnTo>
                      <a:pt x="19" y="21"/>
                    </a:lnTo>
                    <a:lnTo>
                      <a:pt x="19" y="21"/>
                    </a:lnTo>
                    <a:lnTo>
                      <a:pt x="19" y="21"/>
                    </a:lnTo>
                    <a:lnTo>
                      <a:pt x="20" y="21"/>
                    </a:lnTo>
                    <a:lnTo>
                      <a:pt x="20" y="21"/>
                    </a:lnTo>
                    <a:lnTo>
                      <a:pt x="20" y="22"/>
                    </a:lnTo>
                    <a:lnTo>
                      <a:pt x="24" y="24"/>
                    </a:lnTo>
                    <a:lnTo>
                      <a:pt x="22" y="26"/>
                    </a:lnTo>
                    <a:lnTo>
                      <a:pt x="22" y="27"/>
                    </a:lnTo>
                    <a:lnTo>
                      <a:pt x="22" y="27"/>
                    </a:lnTo>
                    <a:lnTo>
                      <a:pt x="15" y="38"/>
                    </a:lnTo>
                    <a:lnTo>
                      <a:pt x="15" y="38"/>
                    </a:lnTo>
                    <a:lnTo>
                      <a:pt x="15" y="38"/>
                    </a:lnTo>
                    <a:lnTo>
                      <a:pt x="8" y="39"/>
                    </a:lnTo>
                    <a:lnTo>
                      <a:pt x="5" y="36"/>
                    </a:lnTo>
                    <a:lnTo>
                      <a:pt x="2" y="29"/>
                    </a:lnTo>
                    <a:lnTo>
                      <a:pt x="5" y="19"/>
                    </a:lnTo>
                    <a:lnTo>
                      <a:pt x="0" y="5"/>
                    </a:lnTo>
                    <a:lnTo>
                      <a:pt x="10" y="0"/>
                    </a:lnTo>
                    <a:lnTo>
                      <a:pt x="12" y="2"/>
                    </a:lnTo>
                    <a:lnTo>
                      <a:pt x="13" y="2"/>
                    </a:lnTo>
                    <a:lnTo>
                      <a:pt x="13" y="4"/>
                    </a:lnTo>
                    <a:lnTo>
                      <a:pt x="15" y="5"/>
                    </a:lnTo>
                    <a:lnTo>
                      <a:pt x="13"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73" name="Freeform 3538"/>
              <p:cNvSpPr>
                <a:spLocks/>
              </p:cNvSpPr>
              <p:nvPr/>
            </p:nvSpPr>
            <p:spPr bwMode="auto">
              <a:xfrm>
                <a:off x="4841" y="1594"/>
                <a:ext cx="37" cy="46"/>
              </a:xfrm>
              <a:custGeom>
                <a:avLst/>
                <a:gdLst>
                  <a:gd name="T0" fmla="*/ 26 w 37"/>
                  <a:gd name="T1" fmla="*/ 42 h 46"/>
                  <a:gd name="T2" fmla="*/ 17 w 37"/>
                  <a:gd name="T3" fmla="*/ 46 h 46"/>
                  <a:gd name="T4" fmla="*/ 15 w 37"/>
                  <a:gd name="T5" fmla="*/ 44 h 46"/>
                  <a:gd name="T6" fmla="*/ 0 w 37"/>
                  <a:gd name="T7" fmla="*/ 30 h 46"/>
                  <a:gd name="T8" fmla="*/ 0 w 37"/>
                  <a:gd name="T9" fmla="*/ 30 h 46"/>
                  <a:gd name="T10" fmla="*/ 0 w 37"/>
                  <a:gd name="T11" fmla="*/ 30 h 46"/>
                  <a:gd name="T12" fmla="*/ 0 w 37"/>
                  <a:gd name="T13" fmla="*/ 29 h 46"/>
                  <a:gd name="T14" fmla="*/ 2 w 37"/>
                  <a:gd name="T15" fmla="*/ 25 h 46"/>
                  <a:gd name="T16" fmla="*/ 4 w 37"/>
                  <a:gd name="T17" fmla="*/ 20 h 46"/>
                  <a:gd name="T18" fmla="*/ 4 w 37"/>
                  <a:gd name="T19" fmla="*/ 17 h 46"/>
                  <a:gd name="T20" fmla="*/ 4 w 37"/>
                  <a:gd name="T21" fmla="*/ 15 h 46"/>
                  <a:gd name="T22" fmla="*/ 4 w 37"/>
                  <a:gd name="T23" fmla="*/ 15 h 46"/>
                  <a:gd name="T24" fmla="*/ 4 w 37"/>
                  <a:gd name="T25" fmla="*/ 13 h 46"/>
                  <a:gd name="T26" fmla="*/ 5 w 37"/>
                  <a:gd name="T27" fmla="*/ 10 h 46"/>
                  <a:gd name="T28" fmla="*/ 5 w 37"/>
                  <a:gd name="T29" fmla="*/ 10 h 46"/>
                  <a:gd name="T30" fmla="*/ 7 w 37"/>
                  <a:gd name="T31" fmla="*/ 5 h 46"/>
                  <a:gd name="T32" fmla="*/ 9 w 37"/>
                  <a:gd name="T33" fmla="*/ 3 h 46"/>
                  <a:gd name="T34" fmla="*/ 12 w 37"/>
                  <a:gd name="T35" fmla="*/ 0 h 46"/>
                  <a:gd name="T36" fmla="*/ 31 w 37"/>
                  <a:gd name="T37" fmla="*/ 8 h 46"/>
                  <a:gd name="T38" fmla="*/ 36 w 37"/>
                  <a:gd name="T39" fmla="*/ 10 h 46"/>
                  <a:gd name="T40" fmla="*/ 37 w 37"/>
                  <a:gd name="T41" fmla="*/ 10 h 46"/>
                  <a:gd name="T42" fmla="*/ 37 w 37"/>
                  <a:gd name="T43" fmla="*/ 10 h 46"/>
                  <a:gd name="T44" fmla="*/ 31 w 37"/>
                  <a:gd name="T45" fmla="*/ 24 h 46"/>
                  <a:gd name="T46" fmla="*/ 31 w 37"/>
                  <a:gd name="T47" fmla="*/ 24 h 46"/>
                  <a:gd name="T48" fmla="*/ 29 w 37"/>
                  <a:gd name="T49" fmla="*/ 27 h 46"/>
                  <a:gd name="T50" fmla="*/ 26 w 37"/>
                  <a:gd name="T51"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46">
                    <a:moveTo>
                      <a:pt x="26" y="42"/>
                    </a:moveTo>
                    <a:lnTo>
                      <a:pt x="17" y="46"/>
                    </a:lnTo>
                    <a:lnTo>
                      <a:pt x="15" y="44"/>
                    </a:lnTo>
                    <a:lnTo>
                      <a:pt x="0" y="30"/>
                    </a:lnTo>
                    <a:lnTo>
                      <a:pt x="0" y="30"/>
                    </a:lnTo>
                    <a:lnTo>
                      <a:pt x="0" y="30"/>
                    </a:lnTo>
                    <a:lnTo>
                      <a:pt x="0" y="29"/>
                    </a:lnTo>
                    <a:lnTo>
                      <a:pt x="2" y="25"/>
                    </a:lnTo>
                    <a:lnTo>
                      <a:pt x="4" y="20"/>
                    </a:lnTo>
                    <a:lnTo>
                      <a:pt x="4" y="17"/>
                    </a:lnTo>
                    <a:lnTo>
                      <a:pt x="4" y="15"/>
                    </a:lnTo>
                    <a:lnTo>
                      <a:pt x="4" y="15"/>
                    </a:lnTo>
                    <a:lnTo>
                      <a:pt x="4" y="13"/>
                    </a:lnTo>
                    <a:lnTo>
                      <a:pt x="5" y="10"/>
                    </a:lnTo>
                    <a:lnTo>
                      <a:pt x="5" y="10"/>
                    </a:lnTo>
                    <a:lnTo>
                      <a:pt x="7" y="5"/>
                    </a:lnTo>
                    <a:lnTo>
                      <a:pt x="9" y="3"/>
                    </a:lnTo>
                    <a:lnTo>
                      <a:pt x="12" y="0"/>
                    </a:lnTo>
                    <a:lnTo>
                      <a:pt x="31" y="8"/>
                    </a:lnTo>
                    <a:lnTo>
                      <a:pt x="36" y="10"/>
                    </a:lnTo>
                    <a:lnTo>
                      <a:pt x="37" y="10"/>
                    </a:lnTo>
                    <a:lnTo>
                      <a:pt x="37" y="10"/>
                    </a:lnTo>
                    <a:lnTo>
                      <a:pt x="31" y="24"/>
                    </a:lnTo>
                    <a:lnTo>
                      <a:pt x="31" y="24"/>
                    </a:lnTo>
                    <a:lnTo>
                      <a:pt x="29" y="27"/>
                    </a:lnTo>
                    <a:lnTo>
                      <a:pt x="26" y="4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4" name="Freeform 3539"/>
              <p:cNvSpPr>
                <a:spLocks/>
              </p:cNvSpPr>
              <p:nvPr/>
            </p:nvSpPr>
            <p:spPr bwMode="auto">
              <a:xfrm>
                <a:off x="4841" y="1594"/>
                <a:ext cx="37" cy="46"/>
              </a:xfrm>
              <a:custGeom>
                <a:avLst/>
                <a:gdLst>
                  <a:gd name="T0" fmla="*/ 26 w 37"/>
                  <a:gd name="T1" fmla="*/ 42 h 46"/>
                  <a:gd name="T2" fmla="*/ 17 w 37"/>
                  <a:gd name="T3" fmla="*/ 46 h 46"/>
                  <a:gd name="T4" fmla="*/ 15 w 37"/>
                  <a:gd name="T5" fmla="*/ 44 h 46"/>
                  <a:gd name="T6" fmla="*/ 0 w 37"/>
                  <a:gd name="T7" fmla="*/ 30 h 46"/>
                  <a:gd name="T8" fmla="*/ 0 w 37"/>
                  <a:gd name="T9" fmla="*/ 30 h 46"/>
                  <a:gd name="T10" fmla="*/ 0 w 37"/>
                  <a:gd name="T11" fmla="*/ 30 h 46"/>
                  <a:gd name="T12" fmla="*/ 0 w 37"/>
                  <a:gd name="T13" fmla="*/ 29 h 46"/>
                  <a:gd name="T14" fmla="*/ 2 w 37"/>
                  <a:gd name="T15" fmla="*/ 25 h 46"/>
                  <a:gd name="T16" fmla="*/ 4 w 37"/>
                  <a:gd name="T17" fmla="*/ 20 h 46"/>
                  <a:gd name="T18" fmla="*/ 4 w 37"/>
                  <a:gd name="T19" fmla="*/ 17 h 46"/>
                  <a:gd name="T20" fmla="*/ 4 w 37"/>
                  <a:gd name="T21" fmla="*/ 15 h 46"/>
                  <a:gd name="T22" fmla="*/ 4 w 37"/>
                  <a:gd name="T23" fmla="*/ 15 h 46"/>
                  <a:gd name="T24" fmla="*/ 4 w 37"/>
                  <a:gd name="T25" fmla="*/ 13 h 46"/>
                  <a:gd name="T26" fmla="*/ 5 w 37"/>
                  <a:gd name="T27" fmla="*/ 10 h 46"/>
                  <a:gd name="T28" fmla="*/ 5 w 37"/>
                  <a:gd name="T29" fmla="*/ 10 h 46"/>
                  <a:gd name="T30" fmla="*/ 7 w 37"/>
                  <a:gd name="T31" fmla="*/ 5 h 46"/>
                  <a:gd name="T32" fmla="*/ 9 w 37"/>
                  <a:gd name="T33" fmla="*/ 3 h 46"/>
                  <a:gd name="T34" fmla="*/ 12 w 37"/>
                  <a:gd name="T35" fmla="*/ 0 h 46"/>
                  <a:gd name="T36" fmla="*/ 31 w 37"/>
                  <a:gd name="T37" fmla="*/ 8 h 46"/>
                  <a:gd name="T38" fmla="*/ 36 w 37"/>
                  <a:gd name="T39" fmla="*/ 10 h 46"/>
                  <a:gd name="T40" fmla="*/ 37 w 37"/>
                  <a:gd name="T41" fmla="*/ 10 h 46"/>
                  <a:gd name="T42" fmla="*/ 37 w 37"/>
                  <a:gd name="T43" fmla="*/ 10 h 46"/>
                  <a:gd name="T44" fmla="*/ 31 w 37"/>
                  <a:gd name="T45" fmla="*/ 24 h 46"/>
                  <a:gd name="T46" fmla="*/ 31 w 37"/>
                  <a:gd name="T47" fmla="*/ 24 h 46"/>
                  <a:gd name="T48" fmla="*/ 29 w 37"/>
                  <a:gd name="T49" fmla="*/ 27 h 46"/>
                  <a:gd name="T50" fmla="*/ 26 w 37"/>
                  <a:gd name="T51"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46">
                    <a:moveTo>
                      <a:pt x="26" y="42"/>
                    </a:moveTo>
                    <a:lnTo>
                      <a:pt x="17" y="46"/>
                    </a:lnTo>
                    <a:lnTo>
                      <a:pt x="15" y="44"/>
                    </a:lnTo>
                    <a:lnTo>
                      <a:pt x="0" y="30"/>
                    </a:lnTo>
                    <a:lnTo>
                      <a:pt x="0" y="30"/>
                    </a:lnTo>
                    <a:lnTo>
                      <a:pt x="0" y="30"/>
                    </a:lnTo>
                    <a:lnTo>
                      <a:pt x="0" y="29"/>
                    </a:lnTo>
                    <a:lnTo>
                      <a:pt x="2" y="25"/>
                    </a:lnTo>
                    <a:lnTo>
                      <a:pt x="4" y="20"/>
                    </a:lnTo>
                    <a:lnTo>
                      <a:pt x="4" y="17"/>
                    </a:lnTo>
                    <a:lnTo>
                      <a:pt x="4" y="15"/>
                    </a:lnTo>
                    <a:lnTo>
                      <a:pt x="4" y="15"/>
                    </a:lnTo>
                    <a:lnTo>
                      <a:pt x="4" y="13"/>
                    </a:lnTo>
                    <a:lnTo>
                      <a:pt x="5" y="10"/>
                    </a:lnTo>
                    <a:lnTo>
                      <a:pt x="5" y="10"/>
                    </a:lnTo>
                    <a:lnTo>
                      <a:pt x="7" y="5"/>
                    </a:lnTo>
                    <a:lnTo>
                      <a:pt x="9" y="3"/>
                    </a:lnTo>
                    <a:lnTo>
                      <a:pt x="12" y="0"/>
                    </a:lnTo>
                    <a:lnTo>
                      <a:pt x="31" y="8"/>
                    </a:lnTo>
                    <a:lnTo>
                      <a:pt x="36" y="10"/>
                    </a:lnTo>
                    <a:lnTo>
                      <a:pt x="37" y="10"/>
                    </a:lnTo>
                    <a:lnTo>
                      <a:pt x="37" y="10"/>
                    </a:lnTo>
                    <a:lnTo>
                      <a:pt x="31" y="24"/>
                    </a:lnTo>
                    <a:lnTo>
                      <a:pt x="31" y="24"/>
                    </a:lnTo>
                    <a:lnTo>
                      <a:pt x="29" y="27"/>
                    </a:lnTo>
                    <a:lnTo>
                      <a:pt x="26"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75" name="Freeform 3540"/>
              <p:cNvSpPr>
                <a:spLocks/>
              </p:cNvSpPr>
              <p:nvPr/>
            </p:nvSpPr>
            <p:spPr bwMode="auto">
              <a:xfrm>
                <a:off x="4884" y="1650"/>
                <a:ext cx="22" cy="15"/>
              </a:xfrm>
              <a:custGeom>
                <a:avLst/>
                <a:gdLst>
                  <a:gd name="T0" fmla="*/ 6 w 22"/>
                  <a:gd name="T1" fmla="*/ 1 h 15"/>
                  <a:gd name="T2" fmla="*/ 8 w 22"/>
                  <a:gd name="T3" fmla="*/ 1 h 15"/>
                  <a:gd name="T4" fmla="*/ 8 w 22"/>
                  <a:gd name="T5" fmla="*/ 1 h 15"/>
                  <a:gd name="T6" fmla="*/ 8 w 22"/>
                  <a:gd name="T7" fmla="*/ 1 h 15"/>
                  <a:gd name="T8" fmla="*/ 8 w 22"/>
                  <a:gd name="T9" fmla="*/ 1 h 15"/>
                  <a:gd name="T10" fmla="*/ 8 w 22"/>
                  <a:gd name="T11" fmla="*/ 1 h 15"/>
                  <a:gd name="T12" fmla="*/ 8 w 22"/>
                  <a:gd name="T13" fmla="*/ 1 h 15"/>
                  <a:gd name="T14" fmla="*/ 8 w 22"/>
                  <a:gd name="T15" fmla="*/ 1 h 15"/>
                  <a:gd name="T16" fmla="*/ 8 w 22"/>
                  <a:gd name="T17" fmla="*/ 1 h 15"/>
                  <a:gd name="T18" fmla="*/ 10 w 22"/>
                  <a:gd name="T19" fmla="*/ 1 h 15"/>
                  <a:gd name="T20" fmla="*/ 10 w 22"/>
                  <a:gd name="T21" fmla="*/ 1 h 15"/>
                  <a:gd name="T22" fmla="*/ 10 w 22"/>
                  <a:gd name="T23" fmla="*/ 1 h 15"/>
                  <a:gd name="T24" fmla="*/ 10 w 22"/>
                  <a:gd name="T25" fmla="*/ 1 h 15"/>
                  <a:gd name="T26" fmla="*/ 10 w 22"/>
                  <a:gd name="T27" fmla="*/ 1 h 15"/>
                  <a:gd name="T28" fmla="*/ 10 w 22"/>
                  <a:gd name="T29" fmla="*/ 1 h 15"/>
                  <a:gd name="T30" fmla="*/ 10 w 22"/>
                  <a:gd name="T31" fmla="*/ 1 h 15"/>
                  <a:gd name="T32" fmla="*/ 10 w 22"/>
                  <a:gd name="T33" fmla="*/ 1 h 15"/>
                  <a:gd name="T34" fmla="*/ 10 w 22"/>
                  <a:gd name="T35" fmla="*/ 1 h 15"/>
                  <a:gd name="T36" fmla="*/ 10 w 22"/>
                  <a:gd name="T37" fmla="*/ 1 h 15"/>
                  <a:gd name="T38" fmla="*/ 10 w 22"/>
                  <a:gd name="T39" fmla="*/ 0 h 15"/>
                  <a:gd name="T40" fmla="*/ 15 w 22"/>
                  <a:gd name="T41" fmla="*/ 1 h 15"/>
                  <a:gd name="T42" fmla="*/ 17 w 22"/>
                  <a:gd name="T43" fmla="*/ 3 h 15"/>
                  <a:gd name="T44" fmla="*/ 22 w 22"/>
                  <a:gd name="T45" fmla="*/ 3 h 15"/>
                  <a:gd name="T46" fmla="*/ 20 w 22"/>
                  <a:gd name="T47" fmla="*/ 5 h 15"/>
                  <a:gd name="T48" fmla="*/ 20 w 22"/>
                  <a:gd name="T49" fmla="*/ 6 h 15"/>
                  <a:gd name="T50" fmla="*/ 20 w 22"/>
                  <a:gd name="T51" fmla="*/ 6 h 15"/>
                  <a:gd name="T52" fmla="*/ 18 w 22"/>
                  <a:gd name="T53" fmla="*/ 6 h 15"/>
                  <a:gd name="T54" fmla="*/ 18 w 22"/>
                  <a:gd name="T55" fmla="*/ 6 h 15"/>
                  <a:gd name="T56" fmla="*/ 18 w 22"/>
                  <a:gd name="T57" fmla="*/ 6 h 15"/>
                  <a:gd name="T58" fmla="*/ 18 w 22"/>
                  <a:gd name="T59" fmla="*/ 8 h 15"/>
                  <a:gd name="T60" fmla="*/ 18 w 22"/>
                  <a:gd name="T61" fmla="*/ 12 h 15"/>
                  <a:gd name="T62" fmla="*/ 18 w 22"/>
                  <a:gd name="T63" fmla="*/ 10 h 15"/>
                  <a:gd name="T64" fmla="*/ 17 w 22"/>
                  <a:gd name="T65" fmla="*/ 12 h 15"/>
                  <a:gd name="T66" fmla="*/ 17 w 22"/>
                  <a:gd name="T67" fmla="*/ 12 h 15"/>
                  <a:gd name="T68" fmla="*/ 15 w 22"/>
                  <a:gd name="T69" fmla="*/ 12 h 15"/>
                  <a:gd name="T70" fmla="*/ 15 w 22"/>
                  <a:gd name="T71" fmla="*/ 12 h 15"/>
                  <a:gd name="T72" fmla="*/ 15 w 22"/>
                  <a:gd name="T73" fmla="*/ 12 h 15"/>
                  <a:gd name="T74" fmla="*/ 13 w 22"/>
                  <a:gd name="T75" fmla="*/ 13 h 15"/>
                  <a:gd name="T76" fmla="*/ 11 w 22"/>
                  <a:gd name="T77" fmla="*/ 12 h 15"/>
                  <a:gd name="T78" fmla="*/ 8 w 22"/>
                  <a:gd name="T79" fmla="*/ 13 h 15"/>
                  <a:gd name="T80" fmla="*/ 6 w 22"/>
                  <a:gd name="T81" fmla="*/ 13 h 15"/>
                  <a:gd name="T82" fmla="*/ 6 w 22"/>
                  <a:gd name="T83" fmla="*/ 13 h 15"/>
                  <a:gd name="T84" fmla="*/ 5 w 22"/>
                  <a:gd name="T85" fmla="*/ 15 h 15"/>
                  <a:gd name="T86" fmla="*/ 5 w 22"/>
                  <a:gd name="T87" fmla="*/ 15 h 15"/>
                  <a:gd name="T88" fmla="*/ 3 w 22"/>
                  <a:gd name="T89" fmla="*/ 15 h 15"/>
                  <a:gd name="T90" fmla="*/ 1 w 22"/>
                  <a:gd name="T91" fmla="*/ 15 h 15"/>
                  <a:gd name="T92" fmla="*/ 1 w 22"/>
                  <a:gd name="T93" fmla="*/ 15 h 15"/>
                  <a:gd name="T94" fmla="*/ 3 w 22"/>
                  <a:gd name="T95" fmla="*/ 13 h 15"/>
                  <a:gd name="T96" fmla="*/ 5 w 22"/>
                  <a:gd name="T97" fmla="*/ 12 h 15"/>
                  <a:gd name="T98" fmla="*/ 5 w 22"/>
                  <a:gd name="T99" fmla="*/ 10 h 15"/>
                  <a:gd name="T100" fmla="*/ 0 w 22"/>
                  <a:gd name="T101" fmla="*/ 8 h 15"/>
                  <a:gd name="T102" fmla="*/ 5 w 22"/>
                  <a:gd name="T103" fmla="*/ 0 h 15"/>
                  <a:gd name="T104" fmla="*/ 6 w 22"/>
                  <a:gd name="T105" fmla="*/ 0 h 15"/>
                  <a:gd name="T106" fmla="*/ 6 w 22"/>
                  <a:gd name="T10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15">
                    <a:moveTo>
                      <a:pt x="6" y="1"/>
                    </a:moveTo>
                    <a:lnTo>
                      <a:pt x="8" y="1"/>
                    </a:lnTo>
                    <a:lnTo>
                      <a:pt x="8" y="1"/>
                    </a:lnTo>
                    <a:lnTo>
                      <a:pt x="8" y="1"/>
                    </a:lnTo>
                    <a:lnTo>
                      <a:pt x="8" y="1"/>
                    </a:lnTo>
                    <a:lnTo>
                      <a:pt x="8" y="1"/>
                    </a:lnTo>
                    <a:lnTo>
                      <a:pt x="8" y="1"/>
                    </a:lnTo>
                    <a:lnTo>
                      <a:pt x="8" y="1"/>
                    </a:lnTo>
                    <a:lnTo>
                      <a:pt x="8" y="1"/>
                    </a:lnTo>
                    <a:lnTo>
                      <a:pt x="10" y="1"/>
                    </a:lnTo>
                    <a:lnTo>
                      <a:pt x="10" y="1"/>
                    </a:lnTo>
                    <a:lnTo>
                      <a:pt x="10" y="1"/>
                    </a:lnTo>
                    <a:lnTo>
                      <a:pt x="10" y="1"/>
                    </a:lnTo>
                    <a:lnTo>
                      <a:pt x="10" y="1"/>
                    </a:lnTo>
                    <a:lnTo>
                      <a:pt x="10" y="1"/>
                    </a:lnTo>
                    <a:lnTo>
                      <a:pt x="10" y="1"/>
                    </a:lnTo>
                    <a:lnTo>
                      <a:pt x="10" y="1"/>
                    </a:lnTo>
                    <a:lnTo>
                      <a:pt x="10" y="1"/>
                    </a:lnTo>
                    <a:lnTo>
                      <a:pt x="10" y="1"/>
                    </a:lnTo>
                    <a:lnTo>
                      <a:pt x="10" y="0"/>
                    </a:lnTo>
                    <a:lnTo>
                      <a:pt x="15" y="1"/>
                    </a:lnTo>
                    <a:lnTo>
                      <a:pt x="17" y="3"/>
                    </a:lnTo>
                    <a:lnTo>
                      <a:pt x="22" y="3"/>
                    </a:lnTo>
                    <a:lnTo>
                      <a:pt x="20" y="5"/>
                    </a:lnTo>
                    <a:lnTo>
                      <a:pt x="20" y="6"/>
                    </a:lnTo>
                    <a:lnTo>
                      <a:pt x="20" y="6"/>
                    </a:lnTo>
                    <a:lnTo>
                      <a:pt x="18" y="6"/>
                    </a:lnTo>
                    <a:lnTo>
                      <a:pt x="18" y="6"/>
                    </a:lnTo>
                    <a:lnTo>
                      <a:pt x="18" y="6"/>
                    </a:lnTo>
                    <a:lnTo>
                      <a:pt x="18" y="8"/>
                    </a:lnTo>
                    <a:lnTo>
                      <a:pt x="18" y="12"/>
                    </a:lnTo>
                    <a:lnTo>
                      <a:pt x="18" y="10"/>
                    </a:lnTo>
                    <a:lnTo>
                      <a:pt x="17" y="12"/>
                    </a:lnTo>
                    <a:lnTo>
                      <a:pt x="17" y="12"/>
                    </a:lnTo>
                    <a:lnTo>
                      <a:pt x="15" y="12"/>
                    </a:lnTo>
                    <a:lnTo>
                      <a:pt x="15" y="12"/>
                    </a:lnTo>
                    <a:lnTo>
                      <a:pt x="15" y="12"/>
                    </a:lnTo>
                    <a:lnTo>
                      <a:pt x="13" y="13"/>
                    </a:lnTo>
                    <a:lnTo>
                      <a:pt x="11" y="12"/>
                    </a:lnTo>
                    <a:lnTo>
                      <a:pt x="8" y="13"/>
                    </a:lnTo>
                    <a:lnTo>
                      <a:pt x="6" y="13"/>
                    </a:lnTo>
                    <a:lnTo>
                      <a:pt x="6" y="13"/>
                    </a:lnTo>
                    <a:lnTo>
                      <a:pt x="5" y="15"/>
                    </a:lnTo>
                    <a:lnTo>
                      <a:pt x="5" y="15"/>
                    </a:lnTo>
                    <a:lnTo>
                      <a:pt x="3" y="15"/>
                    </a:lnTo>
                    <a:lnTo>
                      <a:pt x="1" y="15"/>
                    </a:lnTo>
                    <a:lnTo>
                      <a:pt x="1" y="15"/>
                    </a:lnTo>
                    <a:lnTo>
                      <a:pt x="3" y="13"/>
                    </a:lnTo>
                    <a:lnTo>
                      <a:pt x="5" y="12"/>
                    </a:lnTo>
                    <a:lnTo>
                      <a:pt x="5" y="10"/>
                    </a:lnTo>
                    <a:lnTo>
                      <a:pt x="0" y="8"/>
                    </a:lnTo>
                    <a:lnTo>
                      <a:pt x="5" y="0"/>
                    </a:lnTo>
                    <a:lnTo>
                      <a:pt x="6" y="0"/>
                    </a:lnTo>
                    <a:lnTo>
                      <a:pt x="6"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6" name="Freeform 3541"/>
              <p:cNvSpPr>
                <a:spLocks/>
              </p:cNvSpPr>
              <p:nvPr/>
            </p:nvSpPr>
            <p:spPr bwMode="auto">
              <a:xfrm>
                <a:off x="4884" y="1650"/>
                <a:ext cx="22" cy="15"/>
              </a:xfrm>
              <a:custGeom>
                <a:avLst/>
                <a:gdLst>
                  <a:gd name="T0" fmla="*/ 6 w 22"/>
                  <a:gd name="T1" fmla="*/ 1 h 15"/>
                  <a:gd name="T2" fmla="*/ 8 w 22"/>
                  <a:gd name="T3" fmla="*/ 1 h 15"/>
                  <a:gd name="T4" fmla="*/ 8 w 22"/>
                  <a:gd name="T5" fmla="*/ 1 h 15"/>
                  <a:gd name="T6" fmla="*/ 8 w 22"/>
                  <a:gd name="T7" fmla="*/ 1 h 15"/>
                  <a:gd name="T8" fmla="*/ 8 w 22"/>
                  <a:gd name="T9" fmla="*/ 1 h 15"/>
                  <a:gd name="T10" fmla="*/ 8 w 22"/>
                  <a:gd name="T11" fmla="*/ 1 h 15"/>
                  <a:gd name="T12" fmla="*/ 8 w 22"/>
                  <a:gd name="T13" fmla="*/ 1 h 15"/>
                  <a:gd name="T14" fmla="*/ 8 w 22"/>
                  <a:gd name="T15" fmla="*/ 1 h 15"/>
                  <a:gd name="T16" fmla="*/ 8 w 22"/>
                  <a:gd name="T17" fmla="*/ 1 h 15"/>
                  <a:gd name="T18" fmla="*/ 10 w 22"/>
                  <a:gd name="T19" fmla="*/ 1 h 15"/>
                  <a:gd name="T20" fmla="*/ 10 w 22"/>
                  <a:gd name="T21" fmla="*/ 1 h 15"/>
                  <a:gd name="T22" fmla="*/ 10 w 22"/>
                  <a:gd name="T23" fmla="*/ 1 h 15"/>
                  <a:gd name="T24" fmla="*/ 10 w 22"/>
                  <a:gd name="T25" fmla="*/ 1 h 15"/>
                  <a:gd name="T26" fmla="*/ 10 w 22"/>
                  <a:gd name="T27" fmla="*/ 1 h 15"/>
                  <a:gd name="T28" fmla="*/ 10 w 22"/>
                  <a:gd name="T29" fmla="*/ 1 h 15"/>
                  <a:gd name="T30" fmla="*/ 10 w 22"/>
                  <a:gd name="T31" fmla="*/ 1 h 15"/>
                  <a:gd name="T32" fmla="*/ 10 w 22"/>
                  <a:gd name="T33" fmla="*/ 1 h 15"/>
                  <a:gd name="T34" fmla="*/ 10 w 22"/>
                  <a:gd name="T35" fmla="*/ 1 h 15"/>
                  <a:gd name="T36" fmla="*/ 10 w 22"/>
                  <a:gd name="T37" fmla="*/ 1 h 15"/>
                  <a:gd name="T38" fmla="*/ 10 w 22"/>
                  <a:gd name="T39" fmla="*/ 0 h 15"/>
                  <a:gd name="T40" fmla="*/ 15 w 22"/>
                  <a:gd name="T41" fmla="*/ 1 h 15"/>
                  <a:gd name="T42" fmla="*/ 17 w 22"/>
                  <a:gd name="T43" fmla="*/ 3 h 15"/>
                  <a:gd name="T44" fmla="*/ 22 w 22"/>
                  <a:gd name="T45" fmla="*/ 3 h 15"/>
                  <a:gd name="T46" fmla="*/ 20 w 22"/>
                  <a:gd name="T47" fmla="*/ 5 h 15"/>
                  <a:gd name="T48" fmla="*/ 20 w 22"/>
                  <a:gd name="T49" fmla="*/ 6 h 15"/>
                  <a:gd name="T50" fmla="*/ 20 w 22"/>
                  <a:gd name="T51" fmla="*/ 6 h 15"/>
                  <a:gd name="T52" fmla="*/ 18 w 22"/>
                  <a:gd name="T53" fmla="*/ 6 h 15"/>
                  <a:gd name="T54" fmla="*/ 18 w 22"/>
                  <a:gd name="T55" fmla="*/ 6 h 15"/>
                  <a:gd name="T56" fmla="*/ 18 w 22"/>
                  <a:gd name="T57" fmla="*/ 6 h 15"/>
                  <a:gd name="T58" fmla="*/ 18 w 22"/>
                  <a:gd name="T59" fmla="*/ 8 h 15"/>
                  <a:gd name="T60" fmla="*/ 18 w 22"/>
                  <a:gd name="T61" fmla="*/ 12 h 15"/>
                  <a:gd name="T62" fmla="*/ 18 w 22"/>
                  <a:gd name="T63" fmla="*/ 10 h 15"/>
                  <a:gd name="T64" fmla="*/ 17 w 22"/>
                  <a:gd name="T65" fmla="*/ 12 h 15"/>
                  <a:gd name="T66" fmla="*/ 17 w 22"/>
                  <a:gd name="T67" fmla="*/ 12 h 15"/>
                  <a:gd name="T68" fmla="*/ 15 w 22"/>
                  <a:gd name="T69" fmla="*/ 12 h 15"/>
                  <a:gd name="T70" fmla="*/ 15 w 22"/>
                  <a:gd name="T71" fmla="*/ 12 h 15"/>
                  <a:gd name="T72" fmla="*/ 15 w 22"/>
                  <a:gd name="T73" fmla="*/ 12 h 15"/>
                  <a:gd name="T74" fmla="*/ 13 w 22"/>
                  <a:gd name="T75" fmla="*/ 13 h 15"/>
                  <a:gd name="T76" fmla="*/ 11 w 22"/>
                  <a:gd name="T77" fmla="*/ 12 h 15"/>
                  <a:gd name="T78" fmla="*/ 8 w 22"/>
                  <a:gd name="T79" fmla="*/ 13 h 15"/>
                  <a:gd name="T80" fmla="*/ 6 w 22"/>
                  <a:gd name="T81" fmla="*/ 13 h 15"/>
                  <a:gd name="T82" fmla="*/ 6 w 22"/>
                  <a:gd name="T83" fmla="*/ 13 h 15"/>
                  <a:gd name="T84" fmla="*/ 5 w 22"/>
                  <a:gd name="T85" fmla="*/ 15 h 15"/>
                  <a:gd name="T86" fmla="*/ 5 w 22"/>
                  <a:gd name="T87" fmla="*/ 15 h 15"/>
                  <a:gd name="T88" fmla="*/ 3 w 22"/>
                  <a:gd name="T89" fmla="*/ 15 h 15"/>
                  <a:gd name="T90" fmla="*/ 1 w 22"/>
                  <a:gd name="T91" fmla="*/ 15 h 15"/>
                  <a:gd name="T92" fmla="*/ 1 w 22"/>
                  <a:gd name="T93" fmla="*/ 15 h 15"/>
                  <a:gd name="T94" fmla="*/ 3 w 22"/>
                  <a:gd name="T95" fmla="*/ 13 h 15"/>
                  <a:gd name="T96" fmla="*/ 5 w 22"/>
                  <a:gd name="T97" fmla="*/ 12 h 15"/>
                  <a:gd name="T98" fmla="*/ 5 w 22"/>
                  <a:gd name="T99" fmla="*/ 10 h 15"/>
                  <a:gd name="T100" fmla="*/ 0 w 22"/>
                  <a:gd name="T101" fmla="*/ 8 h 15"/>
                  <a:gd name="T102" fmla="*/ 5 w 22"/>
                  <a:gd name="T103" fmla="*/ 0 h 15"/>
                  <a:gd name="T104" fmla="*/ 6 w 22"/>
                  <a:gd name="T105" fmla="*/ 0 h 15"/>
                  <a:gd name="T106" fmla="*/ 6 w 22"/>
                  <a:gd name="T10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15">
                    <a:moveTo>
                      <a:pt x="6" y="1"/>
                    </a:moveTo>
                    <a:lnTo>
                      <a:pt x="8" y="1"/>
                    </a:lnTo>
                    <a:lnTo>
                      <a:pt x="8" y="1"/>
                    </a:lnTo>
                    <a:lnTo>
                      <a:pt x="8" y="1"/>
                    </a:lnTo>
                    <a:lnTo>
                      <a:pt x="8" y="1"/>
                    </a:lnTo>
                    <a:lnTo>
                      <a:pt x="8" y="1"/>
                    </a:lnTo>
                    <a:lnTo>
                      <a:pt x="8" y="1"/>
                    </a:lnTo>
                    <a:lnTo>
                      <a:pt x="8" y="1"/>
                    </a:lnTo>
                    <a:lnTo>
                      <a:pt x="8" y="1"/>
                    </a:lnTo>
                    <a:lnTo>
                      <a:pt x="10" y="1"/>
                    </a:lnTo>
                    <a:lnTo>
                      <a:pt x="10" y="1"/>
                    </a:lnTo>
                    <a:lnTo>
                      <a:pt x="10" y="1"/>
                    </a:lnTo>
                    <a:lnTo>
                      <a:pt x="10" y="1"/>
                    </a:lnTo>
                    <a:lnTo>
                      <a:pt x="10" y="1"/>
                    </a:lnTo>
                    <a:lnTo>
                      <a:pt x="10" y="1"/>
                    </a:lnTo>
                    <a:lnTo>
                      <a:pt x="10" y="1"/>
                    </a:lnTo>
                    <a:lnTo>
                      <a:pt x="10" y="1"/>
                    </a:lnTo>
                    <a:lnTo>
                      <a:pt x="10" y="1"/>
                    </a:lnTo>
                    <a:lnTo>
                      <a:pt x="10" y="1"/>
                    </a:lnTo>
                    <a:lnTo>
                      <a:pt x="10" y="0"/>
                    </a:lnTo>
                    <a:lnTo>
                      <a:pt x="15" y="1"/>
                    </a:lnTo>
                    <a:lnTo>
                      <a:pt x="17" y="3"/>
                    </a:lnTo>
                    <a:lnTo>
                      <a:pt x="22" y="3"/>
                    </a:lnTo>
                    <a:lnTo>
                      <a:pt x="20" y="5"/>
                    </a:lnTo>
                    <a:lnTo>
                      <a:pt x="20" y="6"/>
                    </a:lnTo>
                    <a:lnTo>
                      <a:pt x="20" y="6"/>
                    </a:lnTo>
                    <a:lnTo>
                      <a:pt x="18" y="6"/>
                    </a:lnTo>
                    <a:lnTo>
                      <a:pt x="18" y="6"/>
                    </a:lnTo>
                    <a:lnTo>
                      <a:pt x="18" y="6"/>
                    </a:lnTo>
                    <a:lnTo>
                      <a:pt x="18" y="8"/>
                    </a:lnTo>
                    <a:lnTo>
                      <a:pt x="18" y="12"/>
                    </a:lnTo>
                    <a:lnTo>
                      <a:pt x="18" y="10"/>
                    </a:lnTo>
                    <a:lnTo>
                      <a:pt x="17" y="12"/>
                    </a:lnTo>
                    <a:lnTo>
                      <a:pt x="17" y="12"/>
                    </a:lnTo>
                    <a:lnTo>
                      <a:pt x="15" y="12"/>
                    </a:lnTo>
                    <a:lnTo>
                      <a:pt x="15" y="12"/>
                    </a:lnTo>
                    <a:lnTo>
                      <a:pt x="15" y="12"/>
                    </a:lnTo>
                    <a:lnTo>
                      <a:pt x="13" y="13"/>
                    </a:lnTo>
                    <a:lnTo>
                      <a:pt x="11" y="12"/>
                    </a:lnTo>
                    <a:lnTo>
                      <a:pt x="8" y="13"/>
                    </a:lnTo>
                    <a:lnTo>
                      <a:pt x="6" y="13"/>
                    </a:lnTo>
                    <a:lnTo>
                      <a:pt x="6" y="13"/>
                    </a:lnTo>
                    <a:lnTo>
                      <a:pt x="5" y="15"/>
                    </a:lnTo>
                    <a:lnTo>
                      <a:pt x="5" y="15"/>
                    </a:lnTo>
                    <a:lnTo>
                      <a:pt x="3" y="15"/>
                    </a:lnTo>
                    <a:lnTo>
                      <a:pt x="1" y="15"/>
                    </a:lnTo>
                    <a:lnTo>
                      <a:pt x="1" y="15"/>
                    </a:lnTo>
                    <a:lnTo>
                      <a:pt x="3" y="13"/>
                    </a:lnTo>
                    <a:lnTo>
                      <a:pt x="5" y="12"/>
                    </a:lnTo>
                    <a:lnTo>
                      <a:pt x="5" y="10"/>
                    </a:lnTo>
                    <a:lnTo>
                      <a:pt x="0" y="8"/>
                    </a:lnTo>
                    <a:lnTo>
                      <a:pt x="5" y="0"/>
                    </a:lnTo>
                    <a:lnTo>
                      <a:pt x="6" y="0"/>
                    </a:lnTo>
                    <a:lnTo>
                      <a:pt x="6"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77" name="Freeform 3542"/>
              <p:cNvSpPr>
                <a:spLocks/>
              </p:cNvSpPr>
              <p:nvPr/>
            </p:nvSpPr>
            <p:spPr bwMode="auto">
              <a:xfrm>
                <a:off x="4833" y="1624"/>
                <a:ext cx="25" cy="53"/>
              </a:xfrm>
              <a:custGeom>
                <a:avLst/>
                <a:gdLst>
                  <a:gd name="T0" fmla="*/ 20 w 25"/>
                  <a:gd name="T1" fmla="*/ 29 h 53"/>
                  <a:gd name="T2" fmla="*/ 17 w 25"/>
                  <a:gd name="T3" fmla="*/ 38 h 53"/>
                  <a:gd name="T4" fmla="*/ 5 w 25"/>
                  <a:gd name="T5" fmla="*/ 53 h 53"/>
                  <a:gd name="T6" fmla="*/ 3 w 25"/>
                  <a:gd name="T7" fmla="*/ 51 h 53"/>
                  <a:gd name="T8" fmla="*/ 3 w 25"/>
                  <a:gd name="T9" fmla="*/ 49 h 53"/>
                  <a:gd name="T10" fmla="*/ 1 w 25"/>
                  <a:gd name="T11" fmla="*/ 43 h 53"/>
                  <a:gd name="T12" fmla="*/ 1 w 25"/>
                  <a:gd name="T13" fmla="*/ 38 h 53"/>
                  <a:gd name="T14" fmla="*/ 1 w 25"/>
                  <a:gd name="T15" fmla="*/ 34 h 53"/>
                  <a:gd name="T16" fmla="*/ 3 w 25"/>
                  <a:gd name="T17" fmla="*/ 34 h 53"/>
                  <a:gd name="T18" fmla="*/ 3 w 25"/>
                  <a:gd name="T19" fmla="*/ 34 h 53"/>
                  <a:gd name="T20" fmla="*/ 5 w 25"/>
                  <a:gd name="T21" fmla="*/ 34 h 53"/>
                  <a:gd name="T22" fmla="*/ 7 w 25"/>
                  <a:gd name="T23" fmla="*/ 32 h 53"/>
                  <a:gd name="T24" fmla="*/ 8 w 25"/>
                  <a:gd name="T25" fmla="*/ 24 h 53"/>
                  <a:gd name="T26" fmla="*/ 8 w 25"/>
                  <a:gd name="T27" fmla="*/ 24 h 53"/>
                  <a:gd name="T28" fmla="*/ 8 w 25"/>
                  <a:gd name="T29" fmla="*/ 22 h 53"/>
                  <a:gd name="T30" fmla="*/ 1 w 25"/>
                  <a:gd name="T31" fmla="*/ 16 h 53"/>
                  <a:gd name="T32" fmla="*/ 1 w 25"/>
                  <a:gd name="T33" fmla="*/ 16 h 53"/>
                  <a:gd name="T34" fmla="*/ 1 w 25"/>
                  <a:gd name="T35" fmla="*/ 16 h 53"/>
                  <a:gd name="T36" fmla="*/ 1 w 25"/>
                  <a:gd name="T37" fmla="*/ 14 h 53"/>
                  <a:gd name="T38" fmla="*/ 1 w 25"/>
                  <a:gd name="T39" fmla="*/ 14 h 53"/>
                  <a:gd name="T40" fmla="*/ 0 w 25"/>
                  <a:gd name="T41" fmla="*/ 16 h 53"/>
                  <a:gd name="T42" fmla="*/ 0 w 25"/>
                  <a:gd name="T43" fmla="*/ 14 h 53"/>
                  <a:gd name="T44" fmla="*/ 0 w 25"/>
                  <a:gd name="T45" fmla="*/ 12 h 53"/>
                  <a:gd name="T46" fmla="*/ 1 w 25"/>
                  <a:gd name="T47" fmla="*/ 10 h 53"/>
                  <a:gd name="T48" fmla="*/ 1 w 25"/>
                  <a:gd name="T49" fmla="*/ 10 h 53"/>
                  <a:gd name="T50" fmla="*/ 3 w 25"/>
                  <a:gd name="T51" fmla="*/ 9 h 53"/>
                  <a:gd name="T52" fmla="*/ 5 w 25"/>
                  <a:gd name="T53" fmla="*/ 7 h 53"/>
                  <a:gd name="T54" fmla="*/ 5 w 25"/>
                  <a:gd name="T55" fmla="*/ 7 h 53"/>
                  <a:gd name="T56" fmla="*/ 7 w 25"/>
                  <a:gd name="T57" fmla="*/ 5 h 53"/>
                  <a:gd name="T58" fmla="*/ 8 w 25"/>
                  <a:gd name="T59" fmla="*/ 2 h 53"/>
                  <a:gd name="T60" fmla="*/ 8 w 25"/>
                  <a:gd name="T61" fmla="*/ 0 h 53"/>
                  <a:gd name="T62" fmla="*/ 8 w 25"/>
                  <a:gd name="T63" fmla="*/ 0 h 53"/>
                  <a:gd name="T64" fmla="*/ 8 w 25"/>
                  <a:gd name="T65" fmla="*/ 0 h 53"/>
                  <a:gd name="T66" fmla="*/ 8 w 25"/>
                  <a:gd name="T67" fmla="*/ 0 h 53"/>
                  <a:gd name="T68" fmla="*/ 23 w 25"/>
                  <a:gd name="T69" fmla="*/ 14 h 53"/>
                  <a:gd name="T70" fmla="*/ 25 w 25"/>
                  <a:gd name="T71" fmla="*/ 16 h 53"/>
                  <a:gd name="T72" fmla="*/ 20 w 25"/>
                  <a:gd name="T73"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53">
                    <a:moveTo>
                      <a:pt x="20" y="29"/>
                    </a:moveTo>
                    <a:lnTo>
                      <a:pt x="17" y="38"/>
                    </a:lnTo>
                    <a:lnTo>
                      <a:pt x="5" y="53"/>
                    </a:lnTo>
                    <a:lnTo>
                      <a:pt x="3" y="51"/>
                    </a:lnTo>
                    <a:lnTo>
                      <a:pt x="3" y="49"/>
                    </a:lnTo>
                    <a:lnTo>
                      <a:pt x="1" y="43"/>
                    </a:lnTo>
                    <a:lnTo>
                      <a:pt x="1" y="38"/>
                    </a:lnTo>
                    <a:lnTo>
                      <a:pt x="1" y="34"/>
                    </a:lnTo>
                    <a:lnTo>
                      <a:pt x="3" y="34"/>
                    </a:lnTo>
                    <a:lnTo>
                      <a:pt x="3" y="34"/>
                    </a:lnTo>
                    <a:lnTo>
                      <a:pt x="5" y="34"/>
                    </a:lnTo>
                    <a:lnTo>
                      <a:pt x="7" y="32"/>
                    </a:lnTo>
                    <a:lnTo>
                      <a:pt x="8" y="24"/>
                    </a:lnTo>
                    <a:lnTo>
                      <a:pt x="8" y="24"/>
                    </a:lnTo>
                    <a:lnTo>
                      <a:pt x="8" y="22"/>
                    </a:lnTo>
                    <a:lnTo>
                      <a:pt x="1" y="16"/>
                    </a:lnTo>
                    <a:lnTo>
                      <a:pt x="1" y="16"/>
                    </a:lnTo>
                    <a:lnTo>
                      <a:pt x="1" y="16"/>
                    </a:lnTo>
                    <a:lnTo>
                      <a:pt x="1" y="14"/>
                    </a:lnTo>
                    <a:lnTo>
                      <a:pt x="1" y="14"/>
                    </a:lnTo>
                    <a:lnTo>
                      <a:pt x="0" y="16"/>
                    </a:lnTo>
                    <a:lnTo>
                      <a:pt x="0" y="14"/>
                    </a:lnTo>
                    <a:lnTo>
                      <a:pt x="0" y="12"/>
                    </a:lnTo>
                    <a:lnTo>
                      <a:pt x="1" y="10"/>
                    </a:lnTo>
                    <a:lnTo>
                      <a:pt x="1" y="10"/>
                    </a:lnTo>
                    <a:lnTo>
                      <a:pt x="3" y="9"/>
                    </a:lnTo>
                    <a:lnTo>
                      <a:pt x="5" y="7"/>
                    </a:lnTo>
                    <a:lnTo>
                      <a:pt x="5" y="7"/>
                    </a:lnTo>
                    <a:lnTo>
                      <a:pt x="7" y="5"/>
                    </a:lnTo>
                    <a:lnTo>
                      <a:pt x="8" y="2"/>
                    </a:lnTo>
                    <a:lnTo>
                      <a:pt x="8" y="0"/>
                    </a:lnTo>
                    <a:lnTo>
                      <a:pt x="8" y="0"/>
                    </a:lnTo>
                    <a:lnTo>
                      <a:pt x="8" y="0"/>
                    </a:lnTo>
                    <a:lnTo>
                      <a:pt x="8" y="0"/>
                    </a:lnTo>
                    <a:lnTo>
                      <a:pt x="23" y="14"/>
                    </a:lnTo>
                    <a:lnTo>
                      <a:pt x="25" y="16"/>
                    </a:lnTo>
                    <a:lnTo>
                      <a:pt x="20"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8" name="Freeform 3543"/>
              <p:cNvSpPr>
                <a:spLocks/>
              </p:cNvSpPr>
              <p:nvPr/>
            </p:nvSpPr>
            <p:spPr bwMode="auto">
              <a:xfrm>
                <a:off x="4833" y="1624"/>
                <a:ext cx="25" cy="53"/>
              </a:xfrm>
              <a:custGeom>
                <a:avLst/>
                <a:gdLst>
                  <a:gd name="T0" fmla="*/ 20 w 25"/>
                  <a:gd name="T1" fmla="*/ 29 h 53"/>
                  <a:gd name="T2" fmla="*/ 17 w 25"/>
                  <a:gd name="T3" fmla="*/ 38 h 53"/>
                  <a:gd name="T4" fmla="*/ 5 w 25"/>
                  <a:gd name="T5" fmla="*/ 53 h 53"/>
                  <a:gd name="T6" fmla="*/ 3 w 25"/>
                  <a:gd name="T7" fmla="*/ 51 h 53"/>
                  <a:gd name="T8" fmla="*/ 3 w 25"/>
                  <a:gd name="T9" fmla="*/ 49 h 53"/>
                  <a:gd name="T10" fmla="*/ 1 w 25"/>
                  <a:gd name="T11" fmla="*/ 43 h 53"/>
                  <a:gd name="T12" fmla="*/ 1 w 25"/>
                  <a:gd name="T13" fmla="*/ 38 h 53"/>
                  <a:gd name="T14" fmla="*/ 1 w 25"/>
                  <a:gd name="T15" fmla="*/ 34 h 53"/>
                  <a:gd name="T16" fmla="*/ 3 w 25"/>
                  <a:gd name="T17" fmla="*/ 34 h 53"/>
                  <a:gd name="T18" fmla="*/ 3 w 25"/>
                  <a:gd name="T19" fmla="*/ 34 h 53"/>
                  <a:gd name="T20" fmla="*/ 5 w 25"/>
                  <a:gd name="T21" fmla="*/ 34 h 53"/>
                  <a:gd name="T22" fmla="*/ 7 w 25"/>
                  <a:gd name="T23" fmla="*/ 32 h 53"/>
                  <a:gd name="T24" fmla="*/ 8 w 25"/>
                  <a:gd name="T25" fmla="*/ 24 h 53"/>
                  <a:gd name="T26" fmla="*/ 8 w 25"/>
                  <a:gd name="T27" fmla="*/ 24 h 53"/>
                  <a:gd name="T28" fmla="*/ 8 w 25"/>
                  <a:gd name="T29" fmla="*/ 22 h 53"/>
                  <a:gd name="T30" fmla="*/ 1 w 25"/>
                  <a:gd name="T31" fmla="*/ 16 h 53"/>
                  <a:gd name="T32" fmla="*/ 1 w 25"/>
                  <a:gd name="T33" fmla="*/ 16 h 53"/>
                  <a:gd name="T34" fmla="*/ 1 w 25"/>
                  <a:gd name="T35" fmla="*/ 16 h 53"/>
                  <a:gd name="T36" fmla="*/ 1 w 25"/>
                  <a:gd name="T37" fmla="*/ 14 h 53"/>
                  <a:gd name="T38" fmla="*/ 1 w 25"/>
                  <a:gd name="T39" fmla="*/ 14 h 53"/>
                  <a:gd name="T40" fmla="*/ 0 w 25"/>
                  <a:gd name="T41" fmla="*/ 16 h 53"/>
                  <a:gd name="T42" fmla="*/ 0 w 25"/>
                  <a:gd name="T43" fmla="*/ 14 h 53"/>
                  <a:gd name="T44" fmla="*/ 0 w 25"/>
                  <a:gd name="T45" fmla="*/ 12 h 53"/>
                  <a:gd name="T46" fmla="*/ 1 w 25"/>
                  <a:gd name="T47" fmla="*/ 10 h 53"/>
                  <a:gd name="T48" fmla="*/ 1 w 25"/>
                  <a:gd name="T49" fmla="*/ 10 h 53"/>
                  <a:gd name="T50" fmla="*/ 3 w 25"/>
                  <a:gd name="T51" fmla="*/ 9 h 53"/>
                  <a:gd name="T52" fmla="*/ 5 w 25"/>
                  <a:gd name="T53" fmla="*/ 7 h 53"/>
                  <a:gd name="T54" fmla="*/ 5 w 25"/>
                  <a:gd name="T55" fmla="*/ 7 h 53"/>
                  <a:gd name="T56" fmla="*/ 7 w 25"/>
                  <a:gd name="T57" fmla="*/ 5 h 53"/>
                  <a:gd name="T58" fmla="*/ 8 w 25"/>
                  <a:gd name="T59" fmla="*/ 2 h 53"/>
                  <a:gd name="T60" fmla="*/ 8 w 25"/>
                  <a:gd name="T61" fmla="*/ 0 h 53"/>
                  <a:gd name="T62" fmla="*/ 8 w 25"/>
                  <a:gd name="T63" fmla="*/ 0 h 53"/>
                  <a:gd name="T64" fmla="*/ 8 w 25"/>
                  <a:gd name="T65" fmla="*/ 0 h 53"/>
                  <a:gd name="T66" fmla="*/ 8 w 25"/>
                  <a:gd name="T67" fmla="*/ 0 h 53"/>
                  <a:gd name="T68" fmla="*/ 23 w 25"/>
                  <a:gd name="T69" fmla="*/ 14 h 53"/>
                  <a:gd name="T70" fmla="*/ 25 w 25"/>
                  <a:gd name="T71" fmla="*/ 16 h 53"/>
                  <a:gd name="T72" fmla="*/ 20 w 25"/>
                  <a:gd name="T73"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53">
                    <a:moveTo>
                      <a:pt x="20" y="29"/>
                    </a:moveTo>
                    <a:lnTo>
                      <a:pt x="17" y="38"/>
                    </a:lnTo>
                    <a:lnTo>
                      <a:pt x="5" y="53"/>
                    </a:lnTo>
                    <a:lnTo>
                      <a:pt x="3" y="51"/>
                    </a:lnTo>
                    <a:lnTo>
                      <a:pt x="3" y="49"/>
                    </a:lnTo>
                    <a:lnTo>
                      <a:pt x="1" y="43"/>
                    </a:lnTo>
                    <a:lnTo>
                      <a:pt x="1" y="38"/>
                    </a:lnTo>
                    <a:lnTo>
                      <a:pt x="1" y="34"/>
                    </a:lnTo>
                    <a:lnTo>
                      <a:pt x="3" y="34"/>
                    </a:lnTo>
                    <a:lnTo>
                      <a:pt x="3" y="34"/>
                    </a:lnTo>
                    <a:lnTo>
                      <a:pt x="5" y="34"/>
                    </a:lnTo>
                    <a:lnTo>
                      <a:pt x="7" y="32"/>
                    </a:lnTo>
                    <a:lnTo>
                      <a:pt x="8" y="24"/>
                    </a:lnTo>
                    <a:lnTo>
                      <a:pt x="8" y="24"/>
                    </a:lnTo>
                    <a:lnTo>
                      <a:pt x="8" y="22"/>
                    </a:lnTo>
                    <a:lnTo>
                      <a:pt x="1" y="16"/>
                    </a:lnTo>
                    <a:lnTo>
                      <a:pt x="1" y="16"/>
                    </a:lnTo>
                    <a:lnTo>
                      <a:pt x="1" y="16"/>
                    </a:lnTo>
                    <a:lnTo>
                      <a:pt x="1" y="14"/>
                    </a:lnTo>
                    <a:lnTo>
                      <a:pt x="1" y="14"/>
                    </a:lnTo>
                    <a:lnTo>
                      <a:pt x="0" y="16"/>
                    </a:lnTo>
                    <a:lnTo>
                      <a:pt x="0" y="14"/>
                    </a:lnTo>
                    <a:lnTo>
                      <a:pt x="0" y="12"/>
                    </a:lnTo>
                    <a:lnTo>
                      <a:pt x="1" y="10"/>
                    </a:lnTo>
                    <a:lnTo>
                      <a:pt x="1" y="10"/>
                    </a:lnTo>
                    <a:lnTo>
                      <a:pt x="3" y="9"/>
                    </a:lnTo>
                    <a:lnTo>
                      <a:pt x="5" y="7"/>
                    </a:lnTo>
                    <a:lnTo>
                      <a:pt x="5" y="7"/>
                    </a:lnTo>
                    <a:lnTo>
                      <a:pt x="7" y="5"/>
                    </a:lnTo>
                    <a:lnTo>
                      <a:pt x="8" y="2"/>
                    </a:lnTo>
                    <a:lnTo>
                      <a:pt x="8" y="0"/>
                    </a:lnTo>
                    <a:lnTo>
                      <a:pt x="8" y="0"/>
                    </a:lnTo>
                    <a:lnTo>
                      <a:pt x="8" y="0"/>
                    </a:lnTo>
                    <a:lnTo>
                      <a:pt x="8" y="0"/>
                    </a:lnTo>
                    <a:lnTo>
                      <a:pt x="23" y="14"/>
                    </a:lnTo>
                    <a:lnTo>
                      <a:pt x="25" y="16"/>
                    </a:lnTo>
                    <a:lnTo>
                      <a:pt x="20"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79" name="Freeform 3544"/>
              <p:cNvSpPr>
                <a:spLocks/>
              </p:cNvSpPr>
              <p:nvPr/>
            </p:nvSpPr>
            <p:spPr bwMode="auto">
              <a:xfrm>
                <a:off x="2624" y="2319"/>
                <a:ext cx="73" cy="42"/>
              </a:xfrm>
              <a:custGeom>
                <a:avLst/>
                <a:gdLst>
                  <a:gd name="T0" fmla="*/ 68 w 73"/>
                  <a:gd name="T1" fmla="*/ 25 h 42"/>
                  <a:gd name="T2" fmla="*/ 66 w 73"/>
                  <a:gd name="T3" fmla="*/ 34 h 42"/>
                  <a:gd name="T4" fmla="*/ 73 w 73"/>
                  <a:gd name="T5" fmla="*/ 34 h 42"/>
                  <a:gd name="T6" fmla="*/ 73 w 73"/>
                  <a:gd name="T7" fmla="*/ 42 h 42"/>
                  <a:gd name="T8" fmla="*/ 54 w 73"/>
                  <a:gd name="T9" fmla="*/ 41 h 42"/>
                  <a:gd name="T10" fmla="*/ 54 w 73"/>
                  <a:gd name="T11" fmla="*/ 39 h 42"/>
                  <a:gd name="T12" fmla="*/ 54 w 73"/>
                  <a:gd name="T13" fmla="*/ 39 h 42"/>
                  <a:gd name="T14" fmla="*/ 34 w 73"/>
                  <a:gd name="T15" fmla="*/ 34 h 42"/>
                  <a:gd name="T16" fmla="*/ 30 w 73"/>
                  <a:gd name="T17" fmla="*/ 37 h 42"/>
                  <a:gd name="T18" fmla="*/ 8 w 73"/>
                  <a:gd name="T19" fmla="*/ 35 h 42"/>
                  <a:gd name="T20" fmla="*/ 7 w 73"/>
                  <a:gd name="T21" fmla="*/ 27 h 42"/>
                  <a:gd name="T22" fmla="*/ 0 w 73"/>
                  <a:gd name="T23" fmla="*/ 0 h 42"/>
                  <a:gd name="T24" fmla="*/ 17 w 73"/>
                  <a:gd name="T25" fmla="*/ 2 h 42"/>
                  <a:gd name="T26" fmla="*/ 32 w 73"/>
                  <a:gd name="T27" fmla="*/ 3 h 42"/>
                  <a:gd name="T28" fmla="*/ 34 w 73"/>
                  <a:gd name="T29" fmla="*/ 3 h 42"/>
                  <a:gd name="T30" fmla="*/ 44 w 73"/>
                  <a:gd name="T31" fmla="*/ 5 h 42"/>
                  <a:gd name="T32" fmla="*/ 69 w 73"/>
                  <a:gd name="T33" fmla="*/ 8 h 42"/>
                  <a:gd name="T34" fmla="*/ 68 w 73"/>
                  <a:gd name="T35" fmla="*/ 25 h 42"/>
                  <a:gd name="T36" fmla="*/ 68 w 73"/>
                  <a:gd name="T37"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42">
                    <a:moveTo>
                      <a:pt x="68" y="25"/>
                    </a:moveTo>
                    <a:lnTo>
                      <a:pt x="66" y="34"/>
                    </a:lnTo>
                    <a:lnTo>
                      <a:pt x="73" y="34"/>
                    </a:lnTo>
                    <a:lnTo>
                      <a:pt x="73" y="42"/>
                    </a:lnTo>
                    <a:lnTo>
                      <a:pt x="54" y="41"/>
                    </a:lnTo>
                    <a:lnTo>
                      <a:pt x="54" y="39"/>
                    </a:lnTo>
                    <a:lnTo>
                      <a:pt x="54" y="39"/>
                    </a:lnTo>
                    <a:lnTo>
                      <a:pt x="34" y="34"/>
                    </a:lnTo>
                    <a:lnTo>
                      <a:pt x="30" y="37"/>
                    </a:lnTo>
                    <a:lnTo>
                      <a:pt x="8" y="35"/>
                    </a:lnTo>
                    <a:lnTo>
                      <a:pt x="7" y="27"/>
                    </a:lnTo>
                    <a:lnTo>
                      <a:pt x="0" y="0"/>
                    </a:lnTo>
                    <a:lnTo>
                      <a:pt x="17" y="2"/>
                    </a:lnTo>
                    <a:lnTo>
                      <a:pt x="32" y="3"/>
                    </a:lnTo>
                    <a:lnTo>
                      <a:pt x="34" y="3"/>
                    </a:lnTo>
                    <a:lnTo>
                      <a:pt x="44" y="5"/>
                    </a:lnTo>
                    <a:lnTo>
                      <a:pt x="69" y="8"/>
                    </a:lnTo>
                    <a:lnTo>
                      <a:pt x="68" y="25"/>
                    </a:lnTo>
                    <a:lnTo>
                      <a:pt x="68"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0" name="Freeform 3545"/>
              <p:cNvSpPr>
                <a:spLocks/>
              </p:cNvSpPr>
              <p:nvPr/>
            </p:nvSpPr>
            <p:spPr bwMode="auto">
              <a:xfrm>
                <a:off x="2624" y="2319"/>
                <a:ext cx="73" cy="42"/>
              </a:xfrm>
              <a:custGeom>
                <a:avLst/>
                <a:gdLst>
                  <a:gd name="T0" fmla="*/ 68 w 73"/>
                  <a:gd name="T1" fmla="*/ 25 h 42"/>
                  <a:gd name="T2" fmla="*/ 66 w 73"/>
                  <a:gd name="T3" fmla="*/ 34 h 42"/>
                  <a:gd name="T4" fmla="*/ 73 w 73"/>
                  <a:gd name="T5" fmla="*/ 34 h 42"/>
                  <a:gd name="T6" fmla="*/ 73 w 73"/>
                  <a:gd name="T7" fmla="*/ 42 h 42"/>
                  <a:gd name="T8" fmla="*/ 54 w 73"/>
                  <a:gd name="T9" fmla="*/ 41 h 42"/>
                  <a:gd name="T10" fmla="*/ 54 w 73"/>
                  <a:gd name="T11" fmla="*/ 39 h 42"/>
                  <a:gd name="T12" fmla="*/ 54 w 73"/>
                  <a:gd name="T13" fmla="*/ 39 h 42"/>
                  <a:gd name="T14" fmla="*/ 34 w 73"/>
                  <a:gd name="T15" fmla="*/ 34 h 42"/>
                  <a:gd name="T16" fmla="*/ 30 w 73"/>
                  <a:gd name="T17" fmla="*/ 37 h 42"/>
                  <a:gd name="T18" fmla="*/ 8 w 73"/>
                  <a:gd name="T19" fmla="*/ 35 h 42"/>
                  <a:gd name="T20" fmla="*/ 7 w 73"/>
                  <a:gd name="T21" fmla="*/ 27 h 42"/>
                  <a:gd name="T22" fmla="*/ 0 w 73"/>
                  <a:gd name="T23" fmla="*/ 0 h 42"/>
                  <a:gd name="T24" fmla="*/ 17 w 73"/>
                  <a:gd name="T25" fmla="*/ 2 h 42"/>
                  <a:gd name="T26" fmla="*/ 32 w 73"/>
                  <a:gd name="T27" fmla="*/ 3 h 42"/>
                  <a:gd name="T28" fmla="*/ 34 w 73"/>
                  <a:gd name="T29" fmla="*/ 3 h 42"/>
                  <a:gd name="T30" fmla="*/ 44 w 73"/>
                  <a:gd name="T31" fmla="*/ 5 h 42"/>
                  <a:gd name="T32" fmla="*/ 69 w 73"/>
                  <a:gd name="T33" fmla="*/ 8 h 42"/>
                  <a:gd name="T34" fmla="*/ 68 w 73"/>
                  <a:gd name="T35" fmla="*/ 25 h 42"/>
                  <a:gd name="T36" fmla="*/ 68 w 73"/>
                  <a:gd name="T37"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42">
                    <a:moveTo>
                      <a:pt x="68" y="25"/>
                    </a:moveTo>
                    <a:lnTo>
                      <a:pt x="66" y="34"/>
                    </a:lnTo>
                    <a:lnTo>
                      <a:pt x="73" y="34"/>
                    </a:lnTo>
                    <a:lnTo>
                      <a:pt x="73" y="42"/>
                    </a:lnTo>
                    <a:lnTo>
                      <a:pt x="54" y="41"/>
                    </a:lnTo>
                    <a:lnTo>
                      <a:pt x="54" y="39"/>
                    </a:lnTo>
                    <a:lnTo>
                      <a:pt x="54" y="39"/>
                    </a:lnTo>
                    <a:lnTo>
                      <a:pt x="34" y="34"/>
                    </a:lnTo>
                    <a:lnTo>
                      <a:pt x="30" y="37"/>
                    </a:lnTo>
                    <a:lnTo>
                      <a:pt x="8" y="35"/>
                    </a:lnTo>
                    <a:lnTo>
                      <a:pt x="7" y="27"/>
                    </a:lnTo>
                    <a:lnTo>
                      <a:pt x="0" y="0"/>
                    </a:lnTo>
                    <a:lnTo>
                      <a:pt x="17" y="2"/>
                    </a:lnTo>
                    <a:lnTo>
                      <a:pt x="32" y="3"/>
                    </a:lnTo>
                    <a:lnTo>
                      <a:pt x="34" y="3"/>
                    </a:lnTo>
                    <a:lnTo>
                      <a:pt x="44" y="5"/>
                    </a:lnTo>
                    <a:lnTo>
                      <a:pt x="69" y="8"/>
                    </a:lnTo>
                    <a:lnTo>
                      <a:pt x="68" y="25"/>
                    </a:lnTo>
                    <a:lnTo>
                      <a:pt x="68"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81" name="Freeform 3546"/>
              <p:cNvSpPr>
                <a:spLocks/>
              </p:cNvSpPr>
              <p:nvPr/>
            </p:nvSpPr>
            <p:spPr bwMode="auto">
              <a:xfrm>
                <a:off x="2461" y="2365"/>
                <a:ext cx="117" cy="145"/>
              </a:xfrm>
              <a:custGeom>
                <a:avLst/>
                <a:gdLst>
                  <a:gd name="T0" fmla="*/ 117 w 117"/>
                  <a:gd name="T1" fmla="*/ 12 h 145"/>
                  <a:gd name="T2" fmla="*/ 112 w 117"/>
                  <a:gd name="T3" fmla="*/ 44 h 145"/>
                  <a:gd name="T4" fmla="*/ 114 w 117"/>
                  <a:gd name="T5" fmla="*/ 44 h 145"/>
                  <a:gd name="T6" fmla="*/ 104 w 117"/>
                  <a:gd name="T7" fmla="*/ 120 h 145"/>
                  <a:gd name="T8" fmla="*/ 83 w 117"/>
                  <a:gd name="T9" fmla="*/ 118 h 145"/>
                  <a:gd name="T10" fmla="*/ 80 w 117"/>
                  <a:gd name="T11" fmla="*/ 145 h 145"/>
                  <a:gd name="T12" fmla="*/ 46 w 117"/>
                  <a:gd name="T13" fmla="*/ 140 h 145"/>
                  <a:gd name="T14" fmla="*/ 0 w 117"/>
                  <a:gd name="T15" fmla="*/ 133 h 145"/>
                  <a:gd name="T16" fmla="*/ 4 w 117"/>
                  <a:gd name="T17" fmla="*/ 118 h 145"/>
                  <a:gd name="T18" fmla="*/ 4 w 117"/>
                  <a:gd name="T19" fmla="*/ 118 h 145"/>
                  <a:gd name="T20" fmla="*/ 4 w 117"/>
                  <a:gd name="T21" fmla="*/ 118 h 145"/>
                  <a:gd name="T22" fmla="*/ 4 w 117"/>
                  <a:gd name="T23" fmla="*/ 117 h 145"/>
                  <a:gd name="T24" fmla="*/ 9 w 117"/>
                  <a:gd name="T25" fmla="*/ 78 h 145"/>
                  <a:gd name="T26" fmla="*/ 19 w 117"/>
                  <a:gd name="T27" fmla="*/ 5 h 145"/>
                  <a:gd name="T28" fmla="*/ 19 w 117"/>
                  <a:gd name="T29" fmla="*/ 5 h 145"/>
                  <a:gd name="T30" fmla="*/ 21 w 117"/>
                  <a:gd name="T31" fmla="*/ 0 h 145"/>
                  <a:gd name="T32" fmla="*/ 117 w 117"/>
                  <a:gd name="T3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145">
                    <a:moveTo>
                      <a:pt x="117" y="12"/>
                    </a:moveTo>
                    <a:lnTo>
                      <a:pt x="112" y="44"/>
                    </a:lnTo>
                    <a:lnTo>
                      <a:pt x="114" y="44"/>
                    </a:lnTo>
                    <a:lnTo>
                      <a:pt x="104" y="120"/>
                    </a:lnTo>
                    <a:lnTo>
                      <a:pt x="83" y="118"/>
                    </a:lnTo>
                    <a:lnTo>
                      <a:pt x="80" y="145"/>
                    </a:lnTo>
                    <a:lnTo>
                      <a:pt x="46" y="140"/>
                    </a:lnTo>
                    <a:lnTo>
                      <a:pt x="0" y="133"/>
                    </a:lnTo>
                    <a:lnTo>
                      <a:pt x="4" y="118"/>
                    </a:lnTo>
                    <a:lnTo>
                      <a:pt x="4" y="118"/>
                    </a:lnTo>
                    <a:lnTo>
                      <a:pt x="4" y="118"/>
                    </a:lnTo>
                    <a:lnTo>
                      <a:pt x="4" y="117"/>
                    </a:lnTo>
                    <a:lnTo>
                      <a:pt x="9" y="78"/>
                    </a:lnTo>
                    <a:lnTo>
                      <a:pt x="19" y="5"/>
                    </a:lnTo>
                    <a:lnTo>
                      <a:pt x="19" y="5"/>
                    </a:lnTo>
                    <a:lnTo>
                      <a:pt x="21" y="0"/>
                    </a:lnTo>
                    <a:lnTo>
                      <a:pt x="117" y="1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2" name="Freeform 3547"/>
              <p:cNvSpPr>
                <a:spLocks/>
              </p:cNvSpPr>
              <p:nvPr/>
            </p:nvSpPr>
            <p:spPr bwMode="auto">
              <a:xfrm>
                <a:off x="2461" y="2365"/>
                <a:ext cx="117" cy="145"/>
              </a:xfrm>
              <a:custGeom>
                <a:avLst/>
                <a:gdLst>
                  <a:gd name="T0" fmla="*/ 117 w 117"/>
                  <a:gd name="T1" fmla="*/ 12 h 145"/>
                  <a:gd name="T2" fmla="*/ 112 w 117"/>
                  <a:gd name="T3" fmla="*/ 44 h 145"/>
                  <a:gd name="T4" fmla="*/ 114 w 117"/>
                  <a:gd name="T5" fmla="*/ 44 h 145"/>
                  <a:gd name="T6" fmla="*/ 104 w 117"/>
                  <a:gd name="T7" fmla="*/ 120 h 145"/>
                  <a:gd name="T8" fmla="*/ 83 w 117"/>
                  <a:gd name="T9" fmla="*/ 118 h 145"/>
                  <a:gd name="T10" fmla="*/ 80 w 117"/>
                  <a:gd name="T11" fmla="*/ 145 h 145"/>
                  <a:gd name="T12" fmla="*/ 46 w 117"/>
                  <a:gd name="T13" fmla="*/ 140 h 145"/>
                  <a:gd name="T14" fmla="*/ 0 w 117"/>
                  <a:gd name="T15" fmla="*/ 133 h 145"/>
                  <a:gd name="T16" fmla="*/ 4 w 117"/>
                  <a:gd name="T17" fmla="*/ 118 h 145"/>
                  <a:gd name="T18" fmla="*/ 4 w 117"/>
                  <a:gd name="T19" fmla="*/ 118 h 145"/>
                  <a:gd name="T20" fmla="*/ 4 w 117"/>
                  <a:gd name="T21" fmla="*/ 118 h 145"/>
                  <a:gd name="T22" fmla="*/ 4 w 117"/>
                  <a:gd name="T23" fmla="*/ 117 h 145"/>
                  <a:gd name="T24" fmla="*/ 9 w 117"/>
                  <a:gd name="T25" fmla="*/ 78 h 145"/>
                  <a:gd name="T26" fmla="*/ 19 w 117"/>
                  <a:gd name="T27" fmla="*/ 5 h 145"/>
                  <a:gd name="T28" fmla="*/ 19 w 117"/>
                  <a:gd name="T29" fmla="*/ 5 h 145"/>
                  <a:gd name="T30" fmla="*/ 21 w 117"/>
                  <a:gd name="T31" fmla="*/ 0 h 145"/>
                  <a:gd name="T32" fmla="*/ 117 w 117"/>
                  <a:gd name="T3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145">
                    <a:moveTo>
                      <a:pt x="117" y="12"/>
                    </a:moveTo>
                    <a:lnTo>
                      <a:pt x="112" y="44"/>
                    </a:lnTo>
                    <a:lnTo>
                      <a:pt x="114" y="44"/>
                    </a:lnTo>
                    <a:lnTo>
                      <a:pt x="104" y="120"/>
                    </a:lnTo>
                    <a:lnTo>
                      <a:pt x="83" y="118"/>
                    </a:lnTo>
                    <a:lnTo>
                      <a:pt x="80" y="145"/>
                    </a:lnTo>
                    <a:lnTo>
                      <a:pt x="46" y="140"/>
                    </a:lnTo>
                    <a:lnTo>
                      <a:pt x="0" y="133"/>
                    </a:lnTo>
                    <a:lnTo>
                      <a:pt x="4" y="118"/>
                    </a:lnTo>
                    <a:lnTo>
                      <a:pt x="4" y="118"/>
                    </a:lnTo>
                    <a:lnTo>
                      <a:pt x="4" y="118"/>
                    </a:lnTo>
                    <a:lnTo>
                      <a:pt x="4" y="117"/>
                    </a:lnTo>
                    <a:lnTo>
                      <a:pt x="9" y="78"/>
                    </a:lnTo>
                    <a:lnTo>
                      <a:pt x="19" y="5"/>
                    </a:lnTo>
                    <a:lnTo>
                      <a:pt x="19" y="5"/>
                    </a:lnTo>
                    <a:lnTo>
                      <a:pt x="21" y="0"/>
                    </a:lnTo>
                    <a:lnTo>
                      <a:pt x="117"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83" name="Freeform 3548"/>
              <p:cNvSpPr>
                <a:spLocks/>
              </p:cNvSpPr>
              <p:nvPr/>
            </p:nvSpPr>
            <p:spPr bwMode="auto">
              <a:xfrm>
                <a:off x="2732" y="2448"/>
                <a:ext cx="148" cy="154"/>
              </a:xfrm>
              <a:custGeom>
                <a:avLst/>
                <a:gdLst>
                  <a:gd name="T0" fmla="*/ 56 w 148"/>
                  <a:gd name="T1" fmla="*/ 10 h 154"/>
                  <a:gd name="T2" fmla="*/ 104 w 148"/>
                  <a:gd name="T3" fmla="*/ 13 h 154"/>
                  <a:gd name="T4" fmla="*/ 104 w 148"/>
                  <a:gd name="T5" fmla="*/ 5 h 154"/>
                  <a:gd name="T6" fmla="*/ 119 w 148"/>
                  <a:gd name="T7" fmla="*/ 6 h 154"/>
                  <a:gd name="T8" fmla="*/ 127 w 148"/>
                  <a:gd name="T9" fmla="*/ 8 h 154"/>
                  <a:gd name="T10" fmla="*/ 126 w 148"/>
                  <a:gd name="T11" fmla="*/ 34 h 154"/>
                  <a:gd name="T12" fmla="*/ 134 w 148"/>
                  <a:gd name="T13" fmla="*/ 34 h 154"/>
                  <a:gd name="T14" fmla="*/ 132 w 148"/>
                  <a:gd name="T15" fmla="*/ 50 h 154"/>
                  <a:gd name="T16" fmla="*/ 148 w 148"/>
                  <a:gd name="T17" fmla="*/ 52 h 154"/>
                  <a:gd name="T18" fmla="*/ 148 w 148"/>
                  <a:gd name="T19" fmla="*/ 61 h 154"/>
                  <a:gd name="T20" fmla="*/ 132 w 148"/>
                  <a:gd name="T21" fmla="*/ 59 h 154"/>
                  <a:gd name="T22" fmla="*/ 131 w 148"/>
                  <a:gd name="T23" fmla="*/ 76 h 154"/>
                  <a:gd name="T24" fmla="*/ 127 w 148"/>
                  <a:gd name="T25" fmla="*/ 76 h 154"/>
                  <a:gd name="T26" fmla="*/ 124 w 148"/>
                  <a:gd name="T27" fmla="*/ 118 h 154"/>
                  <a:gd name="T28" fmla="*/ 120 w 148"/>
                  <a:gd name="T29" fmla="*/ 118 h 154"/>
                  <a:gd name="T30" fmla="*/ 119 w 148"/>
                  <a:gd name="T31" fmla="*/ 118 h 154"/>
                  <a:gd name="T32" fmla="*/ 43 w 148"/>
                  <a:gd name="T33" fmla="*/ 111 h 154"/>
                  <a:gd name="T34" fmla="*/ 39 w 148"/>
                  <a:gd name="T35" fmla="*/ 154 h 154"/>
                  <a:gd name="T36" fmla="*/ 37 w 148"/>
                  <a:gd name="T37" fmla="*/ 154 h 154"/>
                  <a:gd name="T38" fmla="*/ 0 w 148"/>
                  <a:gd name="T39" fmla="*/ 150 h 154"/>
                  <a:gd name="T40" fmla="*/ 4 w 148"/>
                  <a:gd name="T41" fmla="*/ 108 h 154"/>
                  <a:gd name="T42" fmla="*/ 7 w 148"/>
                  <a:gd name="T43" fmla="*/ 108 h 154"/>
                  <a:gd name="T44" fmla="*/ 9 w 148"/>
                  <a:gd name="T45" fmla="*/ 91 h 154"/>
                  <a:gd name="T46" fmla="*/ 39 w 148"/>
                  <a:gd name="T47" fmla="*/ 93 h 154"/>
                  <a:gd name="T48" fmla="*/ 41 w 148"/>
                  <a:gd name="T49" fmla="*/ 78 h 154"/>
                  <a:gd name="T50" fmla="*/ 43 w 148"/>
                  <a:gd name="T51" fmla="*/ 78 h 154"/>
                  <a:gd name="T52" fmla="*/ 49 w 148"/>
                  <a:gd name="T53" fmla="*/ 0 h 154"/>
                  <a:gd name="T54" fmla="*/ 58 w 148"/>
                  <a:gd name="T55" fmla="*/ 1 h 154"/>
                  <a:gd name="T56" fmla="*/ 56 w 148"/>
                  <a:gd name="T57" fmla="*/ 1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 h="154">
                    <a:moveTo>
                      <a:pt x="56" y="10"/>
                    </a:moveTo>
                    <a:lnTo>
                      <a:pt x="104" y="13"/>
                    </a:lnTo>
                    <a:lnTo>
                      <a:pt x="104" y="5"/>
                    </a:lnTo>
                    <a:lnTo>
                      <a:pt x="119" y="6"/>
                    </a:lnTo>
                    <a:lnTo>
                      <a:pt x="127" y="8"/>
                    </a:lnTo>
                    <a:lnTo>
                      <a:pt x="126" y="34"/>
                    </a:lnTo>
                    <a:lnTo>
                      <a:pt x="134" y="34"/>
                    </a:lnTo>
                    <a:lnTo>
                      <a:pt x="132" y="50"/>
                    </a:lnTo>
                    <a:lnTo>
                      <a:pt x="148" y="52"/>
                    </a:lnTo>
                    <a:lnTo>
                      <a:pt x="148" y="61"/>
                    </a:lnTo>
                    <a:lnTo>
                      <a:pt x="132" y="59"/>
                    </a:lnTo>
                    <a:lnTo>
                      <a:pt x="131" y="76"/>
                    </a:lnTo>
                    <a:lnTo>
                      <a:pt x="127" y="76"/>
                    </a:lnTo>
                    <a:lnTo>
                      <a:pt x="124" y="118"/>
                    </a:lnTo>
                    <a:lnTo>
                      <a:pt x="120" y="118"/>
                    </a:lnTo>
                    <a:lnTo>
                      <a:pt x="119" y="118"/>
                    </a:lnTo>
                    <a:lnTo>
                      <a:pt x="43" y="111"/>
                    </a:lnTo>
                    <a:lnTo>
                      <a:pt x="39" y="154"/>
                    </a:lnTo>
                    <a:lnTo>
                      <a:pt x="37" y="154"/>
                    </a:lnTo>
                    <a:lnTo>
                      <a:pt x="0" y="150"/>
                    </a:lnTo>
                    <a:lnTo>
                      <a:pt x="4" y="108"/>
                    </a:lnTo>
                    <a:lnTo>
                      <a:pt x="7" y="108"/>
                    </a:lnTo>
                    <a:lnTo>
                      <a:pt x="9" y="91"/>
                    </a:lnTo>
                    <a:lnTo>
                      <a:pt x="39" y="93"/>
                    </a:lnTo>
                    <a:lnTo>
                      <a:pt x="41" y="78"/>
                    </a:lnTo>
                    <a:lnTo>
                      <a:pt x="43" y="78"/>
                    </a:lnTo>
                    <a:lnTo>
                      <a:pt x="49" y="0"/>
                    </a:lnTo>
                    <a:lnTo>
                      <a:pt x="58" y="1"/>
                    </a:lnTo>
                    <a:lnTo>
                      <a:pt x="56"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4" name="Freeform 3549"/>
              <p:cNvSpPr>
                <a:spLocks/>
              </p:cNvSpPr>
              <p:nvPr/>
            </p:nvSpPr>
            <p:spPr bwMode="auto">
              <a:xfrm>
                <a:off x="2732" y="2448"/>
                <a:ext cx="148" cy="154"/>
              </a:xfrm>
              <a:custGeom>
                <a:avLst/>
                <a:gdLst>
                  <a:gd name="T0" fmla="*/ 56 w 148"/>
                  <a:gd name="T1" fmla="*/ 10 h 154"/>
                  <a:gd name="T2" fmla="*/ 104 w 148"/>
                  <a:gd name="T3" fmla="*/ 13 h 154"/>
                  <a:gd name="T4" fmla="*/ 104 w 148"/>
                  <a:gd name="T5" fmla="*/ 5 h 154"/>
                  <a:gd name="T6" fmla="*/ 119 w 148"/>
                  <a:gd name="T7" fmla="*/ 6 h 154"/>
                  <a:gd name="T8" fmla="*/ 127 w 148"/>
                  <a:gd name="T9" fmla="*/ 8 h 154"/>
                  <a:gd name="T10" fmla="*/ 126 w 148"/>
                  <a:gd name="T11" fmla="*/ 34 h 154"/>
                  <a:gd name="T12" fmla="*/ 134 w 148"/>
                  <a:gd name="T13" fmla="*/ 34 h 154"/>
                  <a:gd name="T14" fmla="*/ 132 w 148"/>
                  <a:gd name="T15" fmla="*/ 50 h 154"/>
                  <a:gd name="T16" fmla="*/ 148 w 148"/>
                  <a:gd name="T17" fmla="*/ 52 h 154"/>
                  <a:gd name="T18" fmla="*/ 148 w 148"/>
                  <a:gd name="T19" fmla="*/ 61 h 154"/>
                  <a:gd name="T20" fmla="*/ 132 w 148"/>
                  <a:gd name="T21" fmla="*/ 59 h 154"/>
                  <a:gd name="T22" fmla="*/ 131 w 148"/>
                  <a:gd name="T23" fmla="*/ 76 h 154"/>
                  <a:gd name="T24" fmla="*/ 127 w 148"/>
                  <a:gd name="T25" fmla="*/ 76 h 154"/>
                  <a:gd name="T26" fmla="*/ 124 w 148"/>
                  <a:gd name="T27" fmla="*/ 118 h 154"/>
                  <a:gd name="T28" fmla="*/ 120 w 148"/>
                  <a:gd name="T29" fmla="*/ 118 h 154"/>
                  <a:gd name="T30" fmla="*/ 119 w 148"/>
                  <a:gd name="T31" fmla="*/ 118 h 154"/>
                  <a:gd name="T32" fmla="*/ 43 w 148"/>
                  <a:gd name="T33" fmla="*/ 111 h 154"/>
                  <a:gd name="T34" fmla="*/ 39 w 148"/>
                  <a:gd name="T35" fmla="*/ 154 h 154"/>
                  <a:gd name="T36" fmla="*/ 37 w 148"/>
                  <a:gd name="T37" fmla="*/ 154 h 154"/>
                  <a:gd name="T38" fmla="*/ 0 w 148"/>
                  <a:gd name="T39" fmla="*/ 150 h 154"/>
                  <a:gd name="T40" fmla="*/ 4 w 148"/>
                  <a:gd name="T41" fmla="*/ 108 h 154"/>
                  <a:gd name="T42" fmla="*/ 7 w 148"/>
                  <a:gd name="T43" fmla="*/ 108 h 154"/>
                  <a:gd name="T44" fmla="*/ 9 w 148"/>
                  <a:gd name="T45" fmla="*/ 91 h 154"/>
                  <a:gd name="T46" fmla="*/ 39 w 148"/>
                  <a:gd name="T47" fmla="*/ 93 h 154"/>
                  <a:gd name="T48" fmla="*/ 41 w 148"/>
                  <a:gd name="T49" fmla="*/ 78 h 154"/>
                  <a:gd name="T50" fmla="*/ 43 w 148"/>
                  <a:gd name="T51" fmla="*/ 78 h 154"/>
                  <a:gd name="T52" fmla="*/ 49 w 148"/>
                  <a:gd name="T53" fmla="*/ 0 h 154"/>
                  <a:gd name="T54" fmla="*/ 58 w 148"/>
                  <a:gd name="T55" fmla="*/ 1 h 154"/>
                  <a:gd name="T56" fmla="*/ 56 w 148"/>
                  <a:gd name="T57" fmla="*/ 1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 h="154">
                    <a:moveTo>
                      <a:pt x="56" y="10"/>
                    </a:moveTo>
                    <a:lnTo>
                      <a:pt x="104" y="13"/>
                    </a:lnTo>
                    <a:lnTo>
                      <a:pt x="104" y="5"/>
                    </a:lnTo>
                    <a:lnTo>
                      <a:pt x="119" y="6"/>
                    </a:lnTo>
                    <a:lnTo>
                      <a:pt x="127" y="8"/>
                    </a:lnTo>
                    <a:lnTo>
                      <a:pt x="126" y="34"/>
                    </a:lnTo>
                    <a:lnTo>
                      <a:pt x="134" y="34"/>
                    </a:lnTo>
                    <a:lnTo>
                      <a:pt x="132" y="50"/>
                    </a:lnTo>
                    <a:lnTo>
                      <a:pt x="148" y="52"/>
                    </a:lnTo>
                    <a:lnTo>
                      <a:pt x="148" y="61"/>
                    </a:lnTo>
                    <a:lnTo>
                      <a:pt x="132" y="59"/>
                    </a:lnTo>
                    <a:lnTo>
                      <a:pt x="131" y="76"/>
                    </a:lnTo>
                    <a:lnTo>
                      <a:pt x="127" y="76"/>
                    </a:lnTo>
                    <a:lnTo>
                      <a:pt x="124" y="118"/>
                    </a:lnTo>
                    <a:lnTo>
                      <a:pt x="120" y="118"/>
                    </a:lnTo>
                    <a:lnTo>
                      <a:pt x="119" y="118"/>
                    </a:lnTo>
                    <a:lnTo>
                      <a:pt x="43" y="111"/>
                    </a:lnTo>
                    <a:lnTo>
                      <a:pt x="39" y="154"/>
                    </a:lnTo>
                    <a:lnTo>
                      <a:pt x="37" y="154"/>
                    </a:lnTo>
                    <a:lnTo>
                      <a:pt x="0" y="150"/>
                    </a:lnTo>
                    <a:lnTo>
                      <a:pt x="4" y="108"/>
                    </a:lnTo>
                    <a:lnTo>
                      <a:pt x="7" y="108"/>
                    </a:lnTo>
                    <a:lnTo>
                      <a:pt x="9" y="91"/>
                    </a:lnTo>
                    <a:lnTo>
                      <a:pt x="39" y="93"/>
                    </a:lnTo>
                    <a:lnTo>
                      <a:pt x="41" y="78"/>
                    </a:lnTo>
                    <a:lnTo>
                      <a:pt x="43" y="78"/>
                    </a:lnTo>
                    <a:lnTo>
                      <a:pt x="49" y="0"/>
                    </a:lnTo>
                    <a:lnTo>
                      <a:pt x="58" y="1"/>
                    </a:lnTo>
                    <a:lnTo>
                      <a:pt x="56"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85" name="Freeform 3550"/>
              <p:cNvSpPr>
                <a:spLocks/>
              </p:cNvSpPr>
              <p:nvPr/>
            </p:nvSpPr>
            <p:spPr bwMode="auto">
              <a:xfrm>
                <a:off x="2482" y="2299"/>
                <a:ext cx="149" cy="83"/>
              </a:xfrm>
              <a:custGeom>
                <a:avLst/>
                <a:gdLst>
                  <a:gd name="T0" fmla="*/ 111 w 149"/>
                  <a:gd name="T1" fmla="*/ 3 h 83"/>
                  <a:gd name="T2" fmla="*/ 111 w 149"/>
                  <a:gd name="T3" fmla="*/ 6 h 83"/>
                  <a:gd name="T4" fmla="*/ 135 w 149"/>
                  <a:gd name="T5" fmla="*/ 10 h 83"/>
                  <a:gd name="T6" fmla="*/ 140 w 149"/>
                  <a:gd name="T7" fmla="*/ 10 h 83"/>
                  <a:gd name="T8" fmla="*/ 142 w 149"/>
                  <a:gd name="T9" fmla="*/ 20 h 83"/>
                  <a:gd name="T10" fmla="*/ 149 w 149"/>
                  <a:gd name="T11" fmla="*/ 47 h 83"/>
                  <a:gd name="T12" fmla="*/ 138 w 149"/>
                  <a:gd name="T13" fmla="*/ 45 h 83"/>
                  <a:gd name="T14" fmla="*/ 133 w 149"/>
                  <a:gd name="T15" fmla="*/ 83 h 83"/>
                  <a:gd name="T16" fmla="*/ 96 w 149"/>
                  <a:gd name="T17" fmla="*/ 78 h 83"/>
                  <a:gd name="T18" fmla="*/ 0 w 149"/>
                  <a:gd name="T19" fmla="*/ 66 h 83"/>
                  <a:gd name="T20" fmla="*/ 5 w 149"/>
                  <a:gd name="T21" fmla="*/ 28 h 83"/>
                  <a:gd name="T22" fmla="*/ 45 w 149"/>
                  <a:gd name="T23" fmla="*/ 33 h 83"/>
                  <a:gd name="T24" fmla="*/ 50 w 149"/>
                  <a:gd name="T25" fmla="*/ 0 h 83"/>
                  <a:gd name="T26" fmla="*/ 50 w 149"/>
                  <a:gd name="T27" fmla="*/ 0 h 83"/>
                  <a:gd name="T28" fmla="*/ 105 w 149"/>
                  <a:gd name="T29" fmla="*/ 6 h 83"/>
                  <a:gd name="T30" fmla="*/ 105 w 149"/>
                  <a:gd name="T31" fmla="*/ 1 h 83"/>
                  <a:gd name="T32" fmla="*/ 111 w 149"/>
                  <a:gd name="T33"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83">
                    <a:moveTo>
                      <a:pt x="111" y="3"/>
                    </a:moveTo>
                    <a:lnTo>
                      <a:pt x="111" y="6"/>
                    </a:lnTo>
                    <a:lnTo>
                      <a:pt x="135" y="10"/>
                    </a:lnTo>
                    <a:lnTo>
                      <a:pt x="140" y="10"/>
                    </a:lnTo>
                    <a:lnTo>
                      <a:pt x="142" y="20"/>
                    </a:lnTo>
                    <a:lnTo>
                      <a:pt x="149" y="47"/>
                    </a:lnTo>
                    <a:lnTo>
                      <a:pt x="138" y="45"/>
                    </a:lnTo>
                    <a:lnTo>
                      <a:pt x="133" y="83"/>
                    </a:lnTo>
                    <a:lnTo>
                      <a:pt x="96" y="78"/>
                    </a:lnTo>
                    <a:lnTo>
                      <a:pt x="0" y="66"/>
                    </a:lnTo>
                    <a:lnTo>
                      <a:pt x="5" y="28"/>
                    </a:lnTo>
                    <a:lnTo>
                      <a:pt x="45" y="33"/>
                    </a:lnTo>
                    <a:lnTo>
                      <a:pt x="50" y="0"/>
                    </a:lnTo>
                    <a:lnTo>
                      <a:pt x="50" y="0"/>
                    </a:lnTo>
                    <a:lnTo>
                      <a:pt x="105" y="6"/>
                    </a:lnTo>
                    <a:lnTo>
                      <a:pt x="105" y="1"/>
                    </a:lnTo>
                    <a:lnTo>
                      <a:pt x="111"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6" name="Freeform 3551"/>
              <p:cNvSpPr>
                <a:spLocks/>
              </p:cNvSpPr>
              <p:nvPr/>
            </p:nvSpPr>
            <p:spPr bwMode="auto">
              <a:xfrm>
                <a:off x="2482" y="2299"/>
                <a:ext cx="149" cy="83"/>
              </a:xfrm>
              <a:custGeom>
                <a:avLst/>
                <a:gdLst>
                  <a:gd name="T0" fmla="*/ 111 w 149"/>
                  <a:gd name="T1" fmla="*/ 3 h 83"/>
                  <a:gd name="T2" fmla="*/ 111 w 149"/>
                  <a:gd name="T3" fmla="*/ 6 h 83"/>
                  <a:gd name="T4" fmla="*/ 135 w 149"/>
                  <a:gd name="T5" fmla="*/ 10 h 83"/>
                  <a:gd name="T6" fmla="*/ 140 w 149"/>
                  <a:gd name="T7" fmla="*/ 10 h 83"/>
                  <a:gd name="T8" fmla="*/ 142 w 149"/>
                  <a:gd name="T9" fmla="*/ 20 h 83"/>
                  <a:gd name="T10" fmla="*/ 149 w 149"/>
                  <a:gd name="T11" fmla="*/ 47 h 83"/>
                  <a:gd name="T12" fmla="*/ 138 w 149"/>
                  <a:gd name="T13" fmla="*/ 45 h 83"/>
                  <a:gd name="T14" fmla="*/ 133 w 149"/>
                  <a:gd name="T15" fmla="*/ 83 h 83"/>
                  <a:gd name="T16" fmla="*/ 96 w 149"/>
                  <a:gd name="T17" fmla="*/ 78 h 83"/>
                  <a:gd name="T18" fmla="*/ 0 w 149"/>
                  <a:gd name="T19" fmla="*/ 66 h 83"/>
                  <a:gd name="T20" fmla="*/ 5 w 149"/>
                  <a:gd name="T21" fmla="*/ 28 h 83"/>
                  <a:gd name="T22" fmla="*/ 45 w 149"/>
                  <a:gd name="T23" fmla="*/ 33 h 83"/>
                  <a:gd name="T24" fmla="*/ 50 w 149"/>
                  <a:gd name="T25" fmla="*/ 0 h 83"/>
                  <a:gd name="T26" fmla="*/ 50 w 149"/>
                  <a:gd name="T27" fmla="*/ 0 h 83"/>
                  <a:gd name="T28" fmla="*/ 105 w 149"/>
                  <a:gd name="T29" fmla="*/ 6 h 83"/>
                  <a:gd name="T30" fmla="*/ 105 w 149"/>
                  <a:gd name="T31" fmla="*/ 1 h 83"/>
                  <a:gd name="T32" fmla="*/ 111 w 149"/>
                  <a:gd name="T33"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83">
                    <a:moveTo>
                      <a:pt x="111" y="3"/>
                    </a:moveTo>
                    <a:lnTo>
                      <a:pt x="111" y="6"/>
                    </a:lnTo>
                    <a:lnTo>
                      <a:pt x="135" y="10"/>
                    </a:lnTo>
                    <a:lnTo>
                      <a:pt x="140" y="10"/>
                    </a:lnTo>
                    <a:lnTo>
                      <a:pt x="142" y="20"/>
                    </a:lnTo>
                    <a:lnTo>
                      <a:pt x="149" y="47"/>
                    </a:lnTo>
                    <a:lnTo>
                      <a:pt x="138" y="45"/>
                    </a:lnTo>
                    <a:lnTo>
                      <a:pt x="133" y="83"/>
                    </a:lnTo>
                    <a:lnTo>
                      <a:pt x="96" y="78"/>
                    </a:lnTo>
                    <a:lnTo>
                      <a:pt x="0" y="66"/>
                    </a:lnTo>
                    <a:lnTo>
                      <a:pt x="5" y="28"/>
                    </a:lnTo>
                    <a:lnTo>
                      <a:pt x="45" y="33"/>
                    </a:lnTo>
                    <a:lnTo>
                      <a:pt x="50" y="0"/>
                    </a:lnTo>
                    <a:lnTo>
                      <a:pt x="50" y="0"/>
                    </a:lnTo>
                    <a:lnTo>
                      <a:pt x="105" y="6"/>
                    </a:lnTo>
                    <a:lnTo>
                      <a:pt x="105" y="1"/>
                    </a:lnTo>
                    <a:lnTo>
                      <a:pt x="11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87" name="Freeform 3552"/>
              <p:cNvSpPr>
                <a:spLocks/>
              </p:cNvSpPr>
              <p:nvPr/>
            </p:nvSpPr>
            <p:spPr bwMode="auto">
              <a:xfrm>
                <a:off x="2769" y="2158"/>
                <a:ext cx="102" cy="85"/>
              </a:xfrm>
              <a:custGeom>
                <a:avLst/>
                <a:gdLst>
                  <a:gd name="T0" fmla="*/ 102 w 102"/>
                  <a:gd name="T1" fmla="*/ 8 h 85"/>
                  <a:gd name="T2" fmla="*/ 95 w 102"/>
                  <a:gd name="T3" fmla="*/ 85 h 85"/>
                  <a:gd name="T4" fmla="*/ 65 w 102"/>
                  <a:gd name="T5" fmla="*/ 83 h 85"/>
                  <a:gd name="T6" fmla="*/ 34 w 102"/>
                  <a:gd name="T7" fmla="*/ 80 h 85"/>
                  <a:gd name="T8" fmla="*/ 34 w 102"/>
                  <a:gd name="T9" fmla="*/ 74 h 85"/>
                  <a:gd name="T10" fmla="*/ 0 w 102"/>
                  <a:gd name="T11" fmla="*/ 71 h 85"/>
                  <a:gd name="T12" fmla="*/ 2 w 102"/>
                  <a:gd name="T13" fmla="*/ 58 h 85"/>
                  <a:gd name="T14" fmla="*/ 0 w 102"/>
                  <a:gd name="T15" fmla="*/ 52 h 85"/>
                  <a:gd name="T16" fmla="*/ 4 w 102"/>
                  <a:gd name="T17" fmla="*/ 49 h 85"/>
                  <a:gd name="T18" fmla="*/ 0 w 102"/>
                  <a:gd name="T19" fmla="*/ 42 h 85"/>
                  <a:gd name="T20" fmla="*/ 2 w 102"/>
                  <a:gd name="T21" fmla="*/ 30 h 85"/>
                  <a:gd name="T22" fmla="*/ 7 w 102"/>
                  <a:gd name="T23" fmla="*/ 25 h 85"/>
                  <a:gd name="T24" fmla="*/ 12 w 102"/>
                  <a:gd name="T25" fmla="*/ 27 h 85"/>
                  <a:gd name="T26" fmla="*/ 16 w 102"/>
                  <a:gd name="T27" fmla="*/ 0 h 85"/>
                  <a:gd name="T28" fmla="*/ 21 w 102"/>
                  <a:gd name="T29" fmla="*/ 0 h 85"/>
                  <a:gd name="T30" fmla="*/ 23 w 102"/>
                  <a:gd name="T31" fmla="*/ 0 h 85"/>
                  <a:gd name="T32" fmla="*/ 31 w 102"/>
                  <a:gd name="T33" fmla="*/ 2 h 85"/>
                  <a:gd name="T34" fmla="*/ 51 w 102"/>
                  <a:gd name="T35" fmla="*/ 3 h 85"/>
                  <a:gd name="T36" fmla="*/ 51 w 102"/>
                  <a:gd name="T37" fmla="*/ 3 h 85"/>
                  <a:gd name="T38" fmla="*/ 102 w 102"/>
                  <a:gd name="T39" fmla="*/ 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85">
                    <a:moveTo>
                      <a:pt x="102" y="8"/>
                    </a:moveTo>
                    <a:lnTo>
                      <a:pt x="95" y="85"/>
                    </a:lnTo>
                    <a:lnTo>
                      <a:pt x="65" y="83"/>
                    </a:lnTo>
                    <a:lnTo>
                      <a:pt x="34" y="80"/>
                    </a:lnTo>
                    <a:lnTo>
                      <a:pt x="34" y="74"/>
                    </a:lnTo>
                    <a:lnTo>
                      <a:pt x="0" y="71"/>
                    </a:lnTo>
                    <a:lnTo>
                      <a:pt x="2" y="58"/>
                    </a:lnTo>
                    <a:lnTo>
                      <a:pt x="0" y="52"/>
                    </a:lnTo>
                    <a:lnTo>
                      <a:pt x="4" y="49"/>
                    </a:lnTo>
                    <a:lnTo>
                      <a:pt x="0" y="42"/>
                    </a:lnTo>
                    <a:lnTo>
                      <a:pt x="2" y="30"/>
                    </a:lnTo>
                    <a:lnTo>
                      <a:pt x="7" y="25"/>
                    </a:lnTo>
                    <a:lnTo>
                      <a:pt x="12" y="27"/>
                    </a:lnTo>
                    <a:lnTo>
                      <a:pt x="16" y="0"/>
                    </a:lnTo>
                    <a:lnTo>
                      <a:pt x="21" y="0"/>
                    </a:lnTo>
                    <a:lnTo>
                      <a:pt x="23" y="0"/>
                    </a:lnTo>
                    <a:lnTo>
                      <a:pt x="31" y="2"/>
                    </a:lnTo>
                    <a:lnTo>
                      <a:pt x="51" y="3"/>
                    </a:lnTo>
                    <a:lnTo>
                      <a:pt x="51" y="3"/>
                    </a:lnTo>
                    <a:lnTo>
                      <a:pt x="102"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8" name="Freeform 3553"/>
              <p:cNvSpPr>
                <a:spLocks/>
              </p:cNvSpPr>
              <p:nvPr/>
            </p:nvSpPr>
            <p:spPr bwMode="auto">
              <a:xfrm>
                <a:off x="2769" y="2158"/>
                <a:ext cx="102" cy="85"/>
              </a:xfrm>
              <a:custGeom>
                <a:avLst/>
                <a:gdLst>
                  <a:gd name="T0" fmla="*/ 102 w 102"/>
                  <a:gd name="T1" fmla="*/ 8 h 85"/>
                  <a:gd name="T2" fmla="*/ 95 w 102"/>
                  <a:gd name="T3" fmla="*/ 85 h 85"/>
                  <a:gd name="T4" fmla="*/ 65 w 102"/>
                  <a:gd name="T5" fmla="*/ 83 h 85"/>
                  <a:gd name="T6" fmla="*/ 34 w 102"/>
                  <a:gd name="T7" fmla="*/ 80 h 85"/>
                  <a:gd name="T8" fmla="*/ 34 w 102"/>
                  <a:gd name="T9" fmla="*/ 74 h 85"/>
                  <a:gd name="T10" fmla="*/ 0 w 102"/>
                  <a:gd name="T11" fmla="*/ 71 h 85"/>
                  <a:gd name="T12" fmla="*/ 2 w 102"/>
                  <a:gd name="T13" fmla="*/ 58 h 85"/>
                  <a:gd name="T14" fmla="*/ 0 w 102"/>
                  <a:gd name="T15" fmla="*/ 52 h 85"/>
                  <a:gd name="T16" fmla="*/ 4 w 102"/>
                  <a:gd name="T17" fmla="*/ 49 h 85"/>
                  <a:gd name="T18" fmla="*/ 0 w 102"/>
                  <a:gd name="T19" fmla="*/ 42 h 85"/>
                  <a:gd name="T20" fmla="*/ 2 w 102"/>
                  <a:gd name="T21" fmla="*/ 30 h 85"/>
                  <a:gd name="T22" fmla="*/ 7 w 102"/>
                  <a:gd name="T23" fmla="*/ 25 h 85"/>
                  <a:gd name="T24" fmla="*/ 12 w 102"/>
                  <a:gd name="T25" fmla="*/ 27 h 85"/>
                  <a:gd name="T26" fmla="*/ 16 w 102"/>
                  <a:gd name="T27" fmla="*/ 0 h 85"/>
                  <a:gd name="T28" fmla="*/ 21 w 102"/>
                  <a:gd name="T29" fmla="*/ 0 h 85"/>
                  <a:gd name="T30" fmla="*/ 23 w 102"/>
                  <a:gd name="T31" fmla="*/ 0 h 85"/>
                  <a:gd name="T32" fmla="*/ 31 w 102"/>
                  <a:gd name="T33" fmla="*/ 2 h 85"/>
                  <a:gd name="T34" fmla="*/ 51 w 102"/>
                  <a:gd name="T35" fmla="*/ 3 h 85"/>
                  <a:gd name="T36" fmla="*/ 51 w 102"/>
                  <a:gd name="T37" fmla="*/ 3 h 85"/>
                  <a:gd name="T38" fmla="*/ 102 w 102"/>
                  <a:gd name="T39" fmla="*/ 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85">
                    <a:moveTo>
                      <a:pt x="102" y="8"/>
                    </a:moveTo>
                    <a:lnTo>
                      <a:pt x="95" y="85"/>
                    </a:lnTo>
                    <a:lnTo>
                      <a:pt x="65" y="83"/>
                    </a:lnTo>
                    <a:lnTo>
                      <a:pt x="34" y="80"/>
                    </a:lnTo>
                    <a:lnTo>
                      <a:pt x="34" y="74"/>
                    </a:lnTo>
                    <a:lnTo>
                      <a:pt x="0" y="71"/>
                    </a:lnTo>
                    <a:lnTo>
                      <a:pt x="2" y="58"/>
                    </a:lnTo>
                    <a:lnTo>
                      <a:pt x="0" y="52"/>
                    </a:lnTo>
                    <a:lnTo>
                      <a:pt x="4" y="49"/>
                    </a:lnTo>
                    <a:lnTo>
                      <a:pt x="0" y="42"/>
                    </a:lnTo>
                    <a:lnTo>
                      <a:pt x="2" y="30"/>
                    </a:lnTo>
                    <a:lnTo>
                      <a:pt x="7" y="25"/>
                    </a:lnTo>
                    <a:lnTo>
                      <a:pt x="12" y="27"/>
                    </a:lnTo>
                    <a:lnTo>
                      <a:pt x="16" y="0"/>
                    </a:lnTo>
                    <a:lnTo>
                      <a:pt x="21" y="0"/>
                    </a:lnTo>
                    <a:lnTo>
                      <a:pt x="23" y="0"/>
                    </a:lnTo>
                    <a:lnTo>
                      <a:pt x="31" y="2"/>
                    </a:lnTo>
                    <a:lnTo>
                      <a:pt x="51" y="3"/>
                    </a:lnTo>
                    <a:lnTo>
                      <a:pt x="51" y="3"/>
                    </a:lnTo>
                    <a:lnTo>
                      <a:pt x="102"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89" name="Freeform 3554"/>
              <p:cNvSpPr>
                <a:spLocks/>
              </p:cNvSpPr>
              <p:nvPr/>
            </p:nvSpPr>
            <p:spPr bwMode="auto">
              <a:xfrm>
                <a:off x="2868" y="2373"/>
                <a:ext cx="57" cy="64"/>
              </a:xfrm>
              <a:custGeom>
                <a:avLst/>
                <a:gdLst>
                  <a:gd name="T0" fmla="*/ 56 w 57"/>
                  <a:gd name="T1" fmla="*/ 7 h 64"/>
                  <a:gd name="T2" fmla="*/ 56 w 57"/>
                  <a:gd name="T3" fmla="*/ 10 h 64"/>
                  <a:gd name="T4" fmla="*/ 56 w 57"/>
                  <a:gd name="T5" fmla="*/ 17 h 64"/>
                  <a:gd name="T6" fmla="*/ 56 w 57"/>
                  <a:gd name="T7" fmla="*/ 20 h 64"/>
                  <a:gd name="T8" fmla="*/ 54 w 57"/>
                  <a:gd name="T9" fmla="*/ 29 h 64"/>
                  <a:gd name="T10" fmla="*/ 54 w 57"/>
                  <a:gd name="T11" fmla="*/ 34 h 64"/>
                  <a:gd name="T12" fmla="*/ 52 w 57"/>
                  <a:gd name="T13" fmla="*/ 49 h 64"/>
                  <a:gd name="T14" fmla="*/ 52 w 57"/>
                  <a:gd name="T15" fmla="*/ 49 h 64"/>
                  <a:gd name="T16" fmla="*/ 52 w 57"/>
                  <a:gd name="T17" fmla="*/ 49 h 64"/>
                  <a:gd name="T18" fmla="*/ 52 w 57"/>
                  <a:gd name="T19" fmla="*/ 51 h 64"/>
                  <a:gd name="T20" fmla="*/ 52 w 57"/>
                  <a:gd name="T21" fmla="*/ 54 h 64"/>
                  <a:gd name="T22" fmla="*/ 52 w 57"/>
                  <a:gd name="T23" fmla="*/ 56 h 64"/>
                  <a:gd name="T24" fmla="*/ 52 w 57"/>
                  <a:gd name="T25" fmla="*/ 56 h 64"/>
                  <a:gd name="T26" fmla="*/ 52 w 57"/>
                  <a:gd name="T27" fmla="*/ 56 h 64"/>
                  <a:gd name="T28" fmla="*/ 52 w 57"/>
                  <a:gd name="T29" fmla="*/ 56 h 64"/>
                  <a:gd name="T30" fmla="*/ 52 w 57"/>
                  <a:gd name="T31" fmla="*/ 56 h 64"/>
                  <a:gd name="T32" fmla="*/ 52 w 57"/>
                  <a:gd name="T33" fmla="*/ 58 h 64"/>
                  <a:gd name="T34" fmla="*/ 52 w 57"/>
                  <a:gd name="T35" fmla="*/ 58 h 64"/>
                  <a:gd name="T36" fmla="*/ 52 w 57"/>
                  <a:gd name="T37" fmla="*/ 58 h 64"/>
                  <a:gd name="T38" fmla="*/ 52 w 57"/>
                  <a:gd name="T39" fmla="*/ 58 h 64"/>
                  <a:gd name="T40" fmla="*/ 52 w 57"/>
                  <a:gd name="T41" fmla="*/ 58 h 64"/>
                  <a:gd name="T42" fmla="*/ 52 w 57"/>
                  <a:gd name="T43" fmla="*/ 58 h 64"/>
                  <a:gd name="T44" fmla="*/ 52 w 57"/>
                  <a:gd name="T45" fmla="*/ 64 h 64"/>
                  <a:gd name="T46" fmla="*/ 52 w 57"/>
                  <a:gd name="T47" fmla="*/ 64 h 64"/>
                  <a:gd name="T48" fmla="*/ 52 w 57"/>
                  <a:gd name="T49" fmla="*/ 64 h 64"/>
                  <a:gd name="T50" fmla="*/ 0 w 57"/>
                  <a:gd name="T51" fmla="*/ 61 h 64"/>
                  <a:gd name="T52" fmla="*/ 3 w 57"/>
                  <a:gd name="T53" fmla="*/ 31 h 64"/>
                  <a:gd name="T54" fmla="*/ 5 w 57"/>
                  <a:gd name="T55" fmla="*/ 32 h 64"/>
                  <a:gd name="T56" fmla="*/ 7 w 57"/>
                  <a:gd name="T57" fmla="*/ 22 h 64"/>
                  <a:gd name="T58" fmla="*/ 22 w 57"/>
                  <a:gd name="T59" fmla="*/ 24 h 64"/>
                  <a:gd name="T60" fmla="*/ 22 w 57"/>
                  <a:gd name="T61" fmla="*/ 15 h 64"/>
                  <a:gd name="T62" fmla="*/ 30 w 57"/>
                  <a:gd name="T63" fmla="*/ 17 h 64"/>
                  <a:gd name="T64" fmla="*/ 30 w 57"/>
                  <a:gd name="T65" fmla="*/ 7 h 64"/>
                  <a:gd name="T66" fmla="*/ 39 w 57"/>
                  <a:gd name="T67" fmla="*/ 9 h 64"/>
                  <a:gd name="T68" fmla="*/ 39 w 57"/>
                  <a:gd name="T69" fmla="*/ 0 h 64"/>
                  <a:gd name="T70" fmla="*/ 57 w 57"/>
                  <a:gd name="T71" fmla="*/ 0 h 64"/>
                  <a:gd name="T72" fmla="*/ 56 w 57"/>
                  <a:gd name="T73"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64">
                    <a:moveTo>
                      <a:pt x="56" y="7"/>
                    </a:moveTo>
                    <a:lnTo>
                      <a:pt x="56" y="10"/>
                    </a:lnTo>
                    <a:lnTo>
                      <a:pt x="56" y="17"/>
                    </a:lnTo>
                    <a:lnTo>
                      <a:pt x="56" y="20"/>
                    </a:lnTo>
                    <a:lnTo>
                      <a:pt x="54" y="29"/>
                    </a:lnTo>
                    <a:lnTo>
                      <a:pt x="54" y="34"/>
                    </a:lnTo>
                    <a:lnTo>
                      <a:pt x="52" y="49"/>
                    </a:lnTo>
                    <a:lnTo>
                      <a:pt x="52" y="49"/>
                    </a:lnTo>
                    <a:lnTo>
                      <a:pt x="52" y="49"/>
                    </a:lnTo>
                    <a:lnTo>
                      <a:pt x="52" y="51"/>
                    </a:lnTo>
                    <a:lnTo>
                      <a:pt x="52" y="54"/>
                    </a:lnTo>
                    <a:lnTo>
                      <a:pt x="52" y="56"/>
                    </a:lnTo>
                    <a:lnTo>
                      <a:pt x="52" y="56"/>
                    </a:lnTo>
                    <a:lnTo>
                      <a:pt x="52" y="56"/>
                    </a:lnTo>
                    <a:lnTo>
                      <a:pt x="52" y="56"/>
                    </a:lnTo>
                    <a:lnTo>
                      <a:pt x="52" y="56"/>
                    </a:lnTo>
                    <a:lnTo>
                      <a:pt x="52" y="58"/>
                    </a:lnTo>
                    <a:lnTo>
                      <a:pt x="52" y="58"/>
                    </a:lnTo>
                    <a:lnTo>
                      <a:pt x="52" y="58"/>
                    </a:lnTo>
                    <a:lnTo>
                      <a:pt x="52" y="58"/>
                    </a:lnTo>
                    <a:lnTo>
                      <a:pt x="52" y="58"/>
                    </a:lnTo>
                    <a:lnTo>
                      <a:pt x="52" y="58"/>
                    </a:lnTo>
                    <a:lnTo>
                      <a:pt x="52" y="64"/>
                    </a:lnTo>
                    <a:lnTo>
                      <a:pt x="52" y="64"/>
                    </a:lnTo>
                    <a:lnTo>
                      <a:pt x="52" y="64"/>
                    </a:lnTo>
                    <a:lnTo>
                      <a:pt x="0" y="61"/>
                    </a:lnTo>
                    <a:lnTo>
                      <a:pt x="3" y="31"/>
                    </a:lnTo>
                    <a:lnTo>
                      <a:pt x="5" y="32"/>
                    </a:lnTo>
                    <a:lnTo>
                      <a:pt x="7" y="22"/>
                    </a:lnTo>
                    <a:lnTo>
                      <a:pt x="22" y="24"/>
                    </a:lnTo>
                    <a:lnTo>
                      <a:pt x="22" y="15"/>
                    </a:lnTo>
                    <a:lnTo>
                      <a:pt x="30" y="17"/>
                    </a:lnTo>
                    <a:lnTo>
                      <a:pt x="30" y="7"/>
                    </a:lnTo>
                    <a:lnTo>
                      <a:pt x="39" y="9"/>
                    </a:lnTo>
                    <a:lnTo>
                      <a:pt x="39" y="0"/>
                    </a:lnTo>
                    <a:lnTo>
                      <a:pt x="57" y="0"/>
                    </a:lnTo>
                    <a:lnTo>
                      <a:pt x="56"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0" name="Freeform 3555"/>
              <p:cNvSpPr>
                <a:spLocks/>
              </p:cNvSpPr>
              <p:nvPr/>
            </p:nvSpPr>
            <p:spPr bwMode="auto">
              <a:xfrm>
                <a:off x="2868" y="2373"/>
                <a:ext cx="57" cy="64"/>
              </a:xfrm>
              <a:custGeom>
                <a:avLst/>
                <a:gdLst>
                  <a:gd name="T0" fmla="*/ 56 w 57"/>
                  <a:gd name="T1" fmla="*/ 7 h 64"/>
                  <a:gd name="T2" fmla="*/ 56 w 57"/>
                  <a:gd name="T3" fmla="*/ 10 h 64"/>
                  <a:gd name="T4" fmla="*/ 56 w 57"/>
                  <a:gd name="T5" fmla="*/ 17 h 64"/>
                  <a:gd name="T6" fmla="*/ 56 w 57"/>
                  <a:gd name="T7" fmla="*/ 20 h 64"/>
                  <a:gd name="T8" fmla="*/ 54 w 57"/>
                  <a:gd name="T9" fmla="*/ 29 h 64"/>
                  <a:gd name="T10" fmla="*/ 54 w 57"/>
                  <a:gd name="T11" fmla="*/ 34 h 64"/>
                  <a:gd name="T12" fmla="*/ 52 w 57"/>
                  <a:gd name="T13" fmla="*/ 49 h 64"/>
                  <a:gd name="T14" fmla="*/ 52 w 57"/>
                  <a:gd name="T15" fmla="*/ 49 h 64"/>
                  <a:gd name="T16" fmla="*/ 52 w 57"/>
                  <a:gd name="T17" fmla="*/ 49 h 64"/>
                  <a:gd name="T18" fmla="*/ 52 w 57"/>
                  <a:gd name="T19" fmla="*/ 51 h 64"/>
                  <a:gd name="T20" fmla="*/ 52 w 57"/>
                  <a:gd name="T21" fmla="*/ 54 h 64"/>
                  <a:gd name="T22" fmla="*/ 52 w 57"/>
                  <a:gd name="T23" fmla="*/ 56 h 64"/>
                  <a:gd name="T24" fmla="*/ 52 w 57"/>
                  <a:gd name="T25" fmla="*/ 56 h 64"/>
                  <a:gd name="T26" fmla="*/ 52 w 57"/>
                  <a:gd name="T27" fmla="*/ 56 h 64"/>
                  <a:gd name="T28" fmla="*/ 52 w 57"/>
                  <a:gd name="T29" fmla="*/ 56 h 64"/>
                  <a:gd name="T30" fmla="*/ 52 w 57"/>
                  <a:gd name="T31" fmla="*/ 56 h 64"/>
                  <a:gd name="T32" fmla="*/ 52 w 57"/>
                  <a:gd name="T33" fmla="*/ 58 h 64"/>
                  <a:gd name="T34" fmla="*/ 52 w 57"/>
                  <a:gd name="T35" fmla="*/ 58 h 64"/>
                  <a:gd name="T36" fmla="*/ 52 w 57"/>
                  <a:gd name="T37" fmla="*/ 58 h 64"/>
                  <a:gd name="T38" fmla="*/ 52 w 57"/>
                  <a:gd name="T39" fmla="*/ 58 h 64"/>
                  <a:gd name="T40" fmla="*/ 52 w 57"/>
                  <a:gd name="T41" fmla="*/ 58 h 64"/>
                  <a:gd name="T42" fmla="*/ 52 w 57"/>
                  <a:gd name="T43" fmla="*/ 58 h 64"/>
                  <a:gd name="T44" fmla="*/ 52 w 57"/>
                  <a:gd name="T45" fmla="*/ 64 h 64"/>
                  <a:gd name="T46" fmla="*/ 52 w 57"/>
                  <a:gd name="T47" fmla="*/ 64 h 64"/>
                  <a:gd name="T48" fmla="*/ 52 w 57"/>
                  <a:gd name="T49" fmla="*/ 64 h 64"/>
                  <a:gd name="T50" fmla="*/ 0 w 57"/>
                  <a:gd name="T51" fmla="*/ 61 h 64"/>
                  <a:gd name="T52" fmla="*/ 3 w 57"/>
                  <a:gd name="T53" fmla="*/ 31 h 64"/>
                  <a:gd name="T54" fmla="*/ 5 w 57"/>
                  <a:gd name="T55" fmla="*/ 32 h 64"/>
                  <a:gd name="T56" fmla="*/ 7 w 57"/>
                  <a:gd name="T57" fmla="*/ 22 h 64"/>
                  <a:gd name="T58" fmla="*/ 22 w 57"/>
                  <a:gd name="T59" fmla="*/ 24 h 64"/>
                  <a:gd name="T60" fmla="*/ 22 w 57"/>
                  <a:gd name="T61" fmla="*/ 15 h 64"/>
                  <a:gd name="T62" fmla="*/ 30 w 57"/>
                  <a:gd name="T63" fmla="*/ 17 h 64"/>
                  <a:gd name="T64" fmla="*/ 30 w 57"/>
                  <a:gd name="T65" fmla="*/ 7 h 64"/>
                  <a:gd name="T66" fmla="*/ 39 w 57"/>
                  <a:gd name="T67" fmla="*/ 9 h 64"/>
                  <a:gd name="T68" fmla="*/ 39 w 57"/>
                  <a:gd name="T69" fmla="*/ 0 h 64"/>
                  <a:gd name="T70" fmla="*/ 57 w 57"/>
                  <a:gd name="T71" fmla="*/ 0 h 64"/>
                  <a:gd name="T72" fmla="*/ 56 w 57"/>
                  <a:gd name="T73"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64">
                    <a:moveTo>
                      <a:pt x="56" y="7"/>
                    </a:moveTo>
                    <a:lnTo>
                      <a:pt x="56" y="10"/>
                    </a:lnTo>
                    <a:lnTo>
                      <a:pt x="56" y="17"/>
                    </a:lnTo>
                    <a:lnTo>
                      <a:pt x="56" y="20"/>
                    </a:lnTo>
                    <a:lnTo>
                      <a:pt x="54" y="29"/>
                    </a:lnTo>
                    <a:lnTo>
                      <a:pt x="54" y="34"/>
                    </a:lnTo>
                    <a:lnTo>
                      <a:pt x="52" y="49"/>
                    </a:lnTo>
                    <a:lnTo>
                      <a:pt x="52" y="49"/>
                    </a:lnTo>
                    <a:lnTo>
                      <a:pt x="52" y="49"/>
                    </a:lnTo>
                    <a:lnTo>
                      <a:pt x="52" y="51"/>
                    </a:lnTo>
                    <a:lnTo>
                      <a:pt x="52" y="54"/>
                    </a:lnTo>
                    <a:lnTo>
                      <a:pt x="52" y="56"/>
                    </a:lnTo>
                    <a:lnTo>
                      <a:pt x="52" y="56"/>
                    </a:lnTo>
                    <a:lnTo>
                      <a:pt x="52" y="56"/>
                    </a:lnTo>
                    <a:lnTo>
                      <a:pt x="52" y="56"/>
                    </a:lnTo>
                    <a:lnTo>
                      <a:pt x="52" y="56"/>
                    </a:lnTo>
                    <a:lnTo>
                      <a:pt x="52" y="58"/>
                    </a:lnTo>
                    <a:lnTo>
                      <a:pt x="52" y="58"/>
                    </a:lnTo>
                    <a:lnTo>
                      <a:pt x="52" y="58"/>
                    </a:lnTo>
                    <a:lnTo>
                      <a:pt x="52" y="58"/>
                    </a:lnTo>
                    <a:lnTo>
                      <a:pt x="52" y="58"/>
                    </a:lnTo>
                    <a:lnTo>
                      <a:pt x="52" y="58"/>
                    </a:lnTo>
                    <a:lnTo>
                      <a:pt x="52" y="64"/>
                    </a:lnTo>
                    <a:lnTo>
                      <a:pt x="52" y="64"/>
                    </a:lnTo>
                    <a:lnTo>
                      <a:pt x="52" y="64"/>
                    </a:lnTo>
                    <a:lnTo>
                      <a:pt x="0" y="61"/>
                    </a:lnTo>
                    <a:lnTo>
                      <a:pt x="3" y="31"/>
                    </a:lnTo>
                    <a:lnTo>
                      <a:pt x="5" y="32"/>
                    </a:lnTo>
                    <a:lnTo>
                      <a:pt x="7" y="22"/>
                    </a:lnTo>
                    <a:lnTo>
                      <a:pt x="22" y="24"/>
                    </a:lnTo>
                    <a:lnTo>
                      <a:pt x="22" y="15"/>
                    </a:lnTo>
                    <a:lnTo>
                      <a:pt x="30" y="17"/>
                    </a:lnTo>
                    <a:lnTo>
                      <a:pt x="30" y="7"/>
                    </a:lnTo>
                    <a:lnTo>
                      <a:pt x="39" y="9"/>
                    </a:lnTo>
                    <a:lnTo>
                      <a:pt x="39" y="0"/>
                    </a:lnTo>
                    <a:lnTo>
                      <a:pt x="57" y="0"/>
                    </a:lnTo>
                    <a:lnTo>
                      <a:pt x="56"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91" name="Freeform 3556"/>
              <p:cNvSpPr>
                <a:spLocks/>
              </p:cNvSpPr>
              <p:nvPr/>
            </p:nvSpPr>
            <p:spPr bwMode="auto">
              <a:xfrm>
                <a:off x="2781" y="2383"/>
                <a:ext cx="75" cy="78"/>
              </a:xfrm>
              <a:custGeom>
                <a:avLst/>
                <a:gdLst>
                  <a:gd name="T0" fmla="*/ 75 w 75"/>
                  <a:gd name="T1" fmla="*/ 21 h 78"/>
                  <a:gd name="T2" fmla="*/ 70 w 75"/>
                  <a:gd name="T3" fmla="*/ 71 h 78"/>
                  <a:gd name="T4" fmla="*/ 55 w 75"/>
                  <a:gd name="T5" fmla="*/ 70 h 78"/>
                  <a:gd name="T6" fmla="*/ 55 w 75"/>
                  <a:gd name="T7" fmla="*/ 78 h 78"/>
                  <a:gd name="T8" fmla="*/ 7 w 75"/>
                  <a:gd name="T9" fmla="*/ 75 h 78"/>
                  <a:gd name="T10" fmla="*/ 9 w 75"/>
                  <a:gd name="T11" fmla="*/ 66 h 78"/>
                  <a:gd name="T12" fmla="*/ 0 w 75"/>
                  <a:gd name="T13" fmla="*/ 65 h 78"/>
                  <a:gd name="T14" fmla="*/ 2 w 75"/>
                  <a:gd name="T15" fmla="*/ 39 h 78"/>
                  <a:gd name="T16" fmla="*/ 5 w 75"/>
                  <a:gd name="T17" fmla="*/ 14 h 78"/>
                  <a:gd name="T18" fmla="*/ 38 w 75"/>
                  <a:gd name="T19" fmla="*/ 17 h 78"/>
                  <a:gd name="T20" fmla="*/ 48 w 75"/>
                  <a:gd name="T21" fmla="*/ 0 h 78"/>
                  <a:gd name="T22" fmla="*/ 63 w 75"/>
                  <a:gd name="T23" fmla="*/ 2 h 78"/>
                  <a:gd name="T24" fmla="*/ 61 w 75"/>
                  <a:gd name="T25" fmla="*/ 19 h 78"/>
                  <a:gd name="T26" fmla="*/ 75 w 75"/>
                  <a:gd name="T27"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78">
                    <a:moveTo>
                      <a:pt x="75" y="21"/>
                    </a:moveTo>
                    <a:lnTo>
                      <a:pt x="70" y="71"/>
                    </a:lnTo>
                    <a:lnTo>
                      <a:pt x="55" y="70"/>
                    </a:lnTo>
                    <a:lnTo>
                      <a:pt x="55" y="78"/>
                    </a:lnTo>
                    <a:lnTo>
                      <a:pt x="7" y="75"/>
                    </a:lnTo>
                    <a:lnTo>
                      <a:pt x="9" y="66"/>
                    </a:lnTo>
                    <a:lnTo>
                      <a:pt x="0" y="65"/>
                    </a:lnTo>
                    <a:lnTo>
                      <a:pt x="2" y="39"/>
                    </a:lnTo>
                    <a:lnTo>
                      <a:pt x="5" y="14"/>
                    </a:lnTo>
                    <a:lnTo>
                      <a:pt x="38" y="17"/>
                    </a:lnTo>
                    <a:lnTo>
                      <a:pt x="48" y="0"/>
                    </a:lnTo>
                    <a:lnTo>
                      <a:pt x="63" y="2"/>
                    </a:lnTo>
                    <a:lnTo>
                      <a:pt x="61" y="19"/>
                    </a:lnTo>
                    <a:lnTo>
                      <a:pt x="75" y="2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2" name="Freeform 3557"/>
              <p:cNvSpPr>
                <a:spLocks/>
              </p:cNvSpPr>
              <p:nvPr/>
            </p:nvSpPr>
            <p:spPr bwMode="auto">
              <a:xfrm>
                <a:off x="2781" y="2383"/>
                <a:ext cx="75" cy="78"/>
              </a:xfrm>
              <a:custGeom>
                <a:avLst/>
                <a:gdLst>
                  <a:gd name="T0" fmla="*/ 75 w 75"/>
                  <a:gd name="T1" fmla="*/ 21 h 78"/>
                  <a:gd name="T2" fmla="*/ 70 w 75"/>
                  <a:gd name="T3" fmla="*/ 71 h 78"/>
                  <a:gd name="T4" fmla="*/ 55 w 75"/>
                  <a:gd name="T5" fmla="*/ 70 h 78"/>
                  <a:gd name="T6" fmla="*/ 55 w 75"/>
                  <a:gd name="T7" fmla="*/ 78 h 78"/>
                  <a:gd name="T8" fmla="*/ 7 w 75"/>
                  <a:gd name="T9" fmla="*/ 75 h 78"/>
                  <a:gd name="T10" fmla="*/ 9 w 75"/>
                  <a:gd name="T11" fmla="*/ 66 h 78"/>
                  <a:gd name="T12" fmla="*/ 0 w 75"/>
                  <a:gd name="T13" fmla="*/ 65 h 78"/>
                  <a:gd name="T14" fmla="*/ 2 w 75"/>
                  <a:gd name="T15" fmla="*/ 39 h 78"/>
                  <a:gd name="T16" fmla="*/ 5 w 75"/>
                  <a:gd name="T17" fmla="*/ 14 h 78"/>
                  <a:gd name="T18" fmla="*/ 38 w 75"/>
                  <a:gd name="T19" fmla="*/ 17 h 78"/>
                  <a:gd name="T20" fmla="*/ 48 w 75"/>
                  <a:gd name="T21" fmla="*/ 0 h 78"/>
                  <a:gd name="T22" fmla="*/ 63 w 75"/>
                  <a:gd name="T23" fmla="*/ 2 h 78"/>
                  <a:gd name="T24" fmla="*/ 61 w 75"/>
                  <a:gd name="T25" fmla="*/ 19 h 78"/>
                  <a:gd name="T26" fmla="*/ 75 w 75"/>
                  <a:gd name="T27"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78">
                    <a:moveTo>
                      <a:pt x="75" y="21"/>
                    </a:moveTo>
                    <a:lnTo>
                      <a:pt x="70" y="71"/>
                    </a:lnTo>
                    <a:lnTo>
                      <a:pt x="55" y="70"/>
                    </a:lnTo>
                    <a:lnTo>
                      <a:pt x="55" y="78"/>
                    </a:lnTo>
                    <a:lnTo>
                      <a:pt x="7" y="75"/>
                    </a:lnTo>
                    <a:lnTo>
                      <a:pt x="9" y="66"/>
                    </a:lnTo>
                    <a:lnTo>
                      <a:pt x="0" y="65"/>
                    </a:lnTo>
                    <a:lnTo>
                      <a:pt x="2" y="39"/>
                    </a:lnTo>
                    <a:lnTo>
                      <a:pt x="5" y="14"/>
                    </a:lnTo>
                    <a:lnTo>
                      <a:pt x="38" y="17"/>
                    </a:lnTo>
                    <a:lnTo>
                      <a:pt x="48" y="0"/>
                    </a:lnTo>
                    <a:lnTo>
                      <a:pt x="63" y="2"/>
                    </a:lnTo>
                    <a:lnTo>
                      <a:pt x="61" y="19"/>
                    </a:lnTo>
                    <a:lnTo>
                      <a:pt x="75"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93" name="Freeform 3558"/>
              <p:cNvSpPr>
                <a:spLocks/>
              </p:cNvSpPr>
              <p:nvPr/>
            </p:nvSpPr>
            <p:spPr bwMode="auto">
              <a:xfrm>
                <a:off x="2576" y="2539"/>
                <a:ext cx="87" cy="122"/>
              </a:xfrm>
              <a:custGeom>
                <a:avLst/>
                <a:gdLst>
                  <a:gd name="T0" fmla="*/ 83 w 87"/>
                  <a:gd name="T1" fmla="*/ 9 h 122"/>
                  <a:gd name="T2" fmla="*/ 73 w 87"/>
                  <a:gd name="T3" fmla="*/ 103 h 122"/>
                  <a:gd name="T4" fmla="*/ 72 w 87"/>
                  <a:gd name="T5" fmla="*/ 102 h 122"/>
                  <a:gd name="T6" fmla="*/ 70 w 87"/>
                  <a:gd name="T7" fmla="*/ 102 h 122"/>
                  <a:gd name="T8" fmla="*/ 58 w 87"/>
                  <a:gd name="T9" fmla="*/ 102 h 122"/>
                  <a:gd name="T10" fmla="*/ 58 w 87"/>
                  <a:gd name="T11" fmla="*/ 102 h 122"/>
                  <a:gd name="T12" fmla="*/ 56 w 87"/>
                  <a:gd name="T13" fmla="*/ 102 h 122"/>
                  <a:gd name="T14" fmla="*/ 56 w 87"/>
                  <a:gd name="T15" fmla="*/ 100 h 122"/>
                  <a:gd name="T16" fmla="*/ 56 w 87"/>
                  <a:gd name="T17" fmla="*/ 100 h 122"/>
                  <a:gd name="T18" fmla="*/ 56 w 87"/>
                  <a:gd name="T19" fmla="*/ 100 h 122"/>
                  <a:gd name="T20" fmla="*/ 55 w 87"/>
                  <a:gd name="T21" fmla="*/ 105 h 122"/>
                  <a:gd name="T22" fmla="*/ 55 w 87"/>
                  <a:gd name="T23" fmla="*/ 105 h 122"/>
                  <a:gd name="T24" fmla="*/ 51 w 87"/>
                  <a:gd name="T25" fmla="*/ 114 h 122"/>
                  <a:gd name="T26" fmla="*/ 53 w 87"/>
                  <a:gd name="T27" fmla="*/ 115 h 122"/>
                  <a:gd name="T28" fmla="*/ 53 w 87"/>
                  <a:gd name="T29" fmla="*/ 115 h 122"/>
                  <a:gd name="T30" fmla="*/ 53 w 87"/>
                  <a:gd name="T31" fmla="*/ 115 h 122"/>
                  <a:gd name="T32" fmla="*/ 53 w 87"/>
                  <a:gd name="T33" fmla="*/ 115 h 122"/>
                  <a:gd name="T34" fmla="*/ 53 w 87"/>
                  <a:gd name="T35" fmla="*/ 115 h 122"/>
                  <a:gd name="T36" fmla="*/ 56 w 87"/>
                  <a:gd name="T37" fmla="*/ 119 h 122"/>
                  <a:gd name="T38" fmla="*/ 56 w 87"/>
                  <a:gd name="T39" fmla="*/ 120 h 122"/>
                  <a:gd name="T40" fmla="*/ 58 w 87"/>
                  <a:gd name="T41" fmla="*/ 120 h 122"/>
                  <a:gd name="T42" fmla="*/ 58 w 87"/>
                  <a:gd name="T43" fmla="*/ 120 h 122"/>
                  <a:gd name="T44" fmla="*/ 58 w 87"/>
                  <a:gd name="T45" fmla="*/ 120 h 122"/>
                  <a:gd name="T46" fmla="*/ 58 w 87"/>
                  <a:gd name="T47" fmla="*/ 120 h 122"/>
                  <a:gd name="T48" fmla="*/ 58 w 87"/>
                  <a:gd name="T49" fmla="*/ 120 h 122"/>
                  <a:gd name="T50" fmla="*/ 58 w 87"/>
                  <a:gd name="T51" fmla="*/ 122 h 122"/>
                  <a:gd name="T52" fmla="*/ 58 w 87"/>
                  <a:gd name="T53" fmla="*/ 122 h 122"/>
                  <a:gd name="T54" fmla="*/ 58 w 87"/>
                  <a:gd name="T55" fmla="*/ 122 h 122"/>
                  <a:gd name="T56" fmla="*/ 58 w 87"/>
                  <a:gd name="T57" fmla="*/ 122 h 122"/>
                  <a:gd name="T58" fmla="*/ 58 w 87"/>
                  <a:gd name="T59" fmla="*/ 122 h 122"/>
                  <a:gd name="T60" fmla="*/ 58 w 87"/>
                  <a:gd name="T61" fmla="*/ 122 h 122"/>
                  <a:gd name="T62" fmla="*/ 58 w 87"/>
                  <a:gd name="T63" fmla="*/ 122 h 122"/>
                  <a:gd name="T64" fmla="*/ 60 w 87"/>
                  <a:gd name="T65" fmla="*/ 122 h 122"/>
                  <a:gd name="T66" fmla="*/ 60 w 87"/>
                  <a:gd name="T67" fmla="*/ 122 h 122"/>
                  <a:gd name="T68" fmla="*/ 60 w 87"/>
                  <a:gd name="T69" fmla="*/ 122 h 122"/>
                  <a:gd name="T70" fmla="*/ 60 w 87"/>
                  <a:gd name="T71" fmla="*/ 122 h 122"/>
                  <a:gd name="T72" fmla="*/ 58 w 87"/>
                  <a:gd name="T73" fmla="*/ 122 h 122"/>
                  <a:gd name="T74" fmla="*/ 58 w 87"/>
                  <a:gd name="T75" fmla="*/ 122 h 122"/>
                  <a:gd name="T76" fmla="*/ 41 w 87"/>
                  <a:gd name="T77" fmla="*/ 120 h 122"/>
                  <a:gd name="T78" fmla="*/ 41 w 87"/>
                  <a:gd name="T79" fmla="*/ 120 h 122"/>
                  <a:gd name="T80" fmla="*/ 24 w 87"/>
                  <a:gd name="T81" fmla="*/ 119 h 122"/>
                  <a:gd name="T82" fmla="*/ 22 w 87"/>
                  <a:gd name="T83" fmla="*/ 119 h 122"/>
                  <a:gd name="T84" fmla="*/ 22 w 87"/>
                  <a:gd name="T85" fmla="*/ 119 h 122"/>
                  <a:gd name="T86" fmla="*/ 22 w 87"/>
                  <a:gd name="T87" fmla="*/ 119 h 122"/>
                  <a:gd name="T88" fmla="*/ 0 w 87"/>
                  <a:gd name="T89" fmla="*/ 115 h 122"/>
                  <a:gd name="T90" fmla="*/ 9 w 87"/>
                  <a:gd name="T91" fmla="*/ 36 h 122"/>
                  <a:gd name="T92" fmla="*/ 12 w 87"/>
                  <a:gd name="T93" fmla="*/ 19 h 122"/>
                  <a:gd name="T94" fmla="*/ 43 w 87"/>
                  <a:gd name="T95" fmla="*/ 22 h 122"/>
                  <a:gd name="T96" fmla="*/ 43 w 87"/>
                  <a:gd name="T97" fmla="*/ 17 h 122"/>
                  <a:gd name="T98" fmla="*/ 87 w 87"/>
                  <a:gd name="T99" fmla="*/ 0 h 122"/>
                  <a:gd name="T100" fmla="*/ 85 w 87"/>
                  <a:gd name="T101" fmla="*/ 9 h 122"/>
                  <a:gd name="T102" fmla="*/ 83 w 87"/>
                  <a:gd name="T103" fmla="*/ 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7" h="122">
                    <a:moveTo>
                      <a:pt x="83" y="9"/>
                    </a:moveTo>
                    <a:lnTo>
                      <a:pt x="73" y="103"/>
                    </a:lnTo>
                    <a:lnTo>
                      <a:pt x="72" y="102"/>
                    </a:lnTo>
                    <a:lnTo>
                      <a:pt x="70" y="102"/>
                    </a:lnTo>
                    <a:lnTo>
                      <a:pt x="58" y="102"/>
                    </a:lnTo>
                    <a:lnTo>
                      <a:pt x="58" y="102"/>
                    </a:lnTo>
                    <a:lnTo>
                      <a:pt x="56" y="102"/>
                    </a:lnTo>
                    <a:lnTo>
                      <a:pt x="56" y="100"/>
                    </a:lnTo>
                    <a:lnTo>
                      <a:pt x="56" y="100"/>
                    </a:lnTo>
                    <a:lnTo>
                      <a:pt x="56" y="100"/>
                    </a:lnTo>
                    <a:lnTo>
                      <a:pt x="55" y="105"/>
                    </a:lnTo>
                    <a:lnTo>
                      <a:pt x="55" y="105"/>
                    </a:lnTo>
                    <a:lnTo>
                      <a:pt x="51" y="114"/>
                    </a:lnTo>
                    <a:lnTo>
                      <a:pt x="53" y="115"/>
                    </a:lnTo>
                    <a:lnTo>
                      <a:pt x="53" y="115"/>
                    </a:lnTo>
                    <a:lnTo>
                      <a:pt x="53" y="115"/>
                    </a:lnTo>
                    <a:lnTo>
                      <a:pt x="53" y="115"/>
                    </a:lnTo>
                    <a:lnTo>
                      <a:pt x="53" y="115"/>
                    </a:lnTo>
                    <a:lnTo>
                      <a:pt x="56" y="119"/>
                    </a:lnTo>
                    <a:lnTo>
                      <a:pt x="56" y="120"/>
                    </a:lnTo>
                    <a:lnTo>
                      <a:pt x="58" y="120"/>
                    </a:lnTo>
                    <a:lnTo>
                      <a:pt x="58" y="120"/>
                    </a:lnTo>
                    <a:lnTo>
                      <a:pt x="58" y="120"/>
                    </a:lnTo>
                    <a:lnTo>
                      <a:pt x="58" y="120"/>
                    </a:lnTo>
                    <a:lnTo>
                      <a:pt x="58" y="120"/>
                    </a:lnTo>
                    <a:lnTo>
                      <a:pt x="58" y="122"/>
                    </a:lnTo>
                    <a:lnTo>
                      <a:pt x="58" y="122"/>
                    </a:lnTo>
                    <a:lnTo>
                      <a:pt x="58" y="122"/>
                    </a:lnTo>
                    <a:lnTo>
                      <a:pt x="58" y="122"/>
                    </a:lnTo>
                    <a:lnTo>
                      <a:pt x="58" y="122"/>
                    </a:lnTo>
                    <a:lnTo>
                      <a:pt x="58" y="122"/>
                    </a:lnTo>
                    <a:lnTo>
                      <a:pt x="58" y="122"/>
                    </a:lnTo>
                    <a:lnTo>
                      <a:pt x="60" y="122"/>
                    </a:lnTo>
                    <a:lnTo>
                      <a:pt x="60" y="122"/>
                    </a:lnTo>
                    <a:lnTo>
                      <a:pt x="60" y="122"/>
                    </a:lnTo>
                    <a:lnTo>
                      <a:pt x="60" y="122"/>
                    </a:lnTo>
                    <a:lnTo>
                      <a:pt x="58" y="122"/>
                    </a:lnTo>
                    <a:lnTo>
                      <a:pt x="58" y="122"/>
                    </a:lnTo>
                    <a:lnTo>
                      <a:pt x="41" y="120"/>
                    </a:lnTo>
                    <a:lnTo>
                      <a:pt x="41" y="120"/>
                    </a:lnTo>
                    <a:lnTo>
                      <a:pt x="24" y="119"/>
                    </a:lnTo>
                    <a:lnTo>
                      <a:pt x="22" y="119"/>
                    </a:lnTo>
                    <a:lnTo>
                      <a:pt x="22" y="119"/>
                    </a:lnTo>
                    <a:lnTo>
                      <a:pt x="22" y="119"/>
                    </a:lnTo>
                    <a:lnTo>
                      <a:pt x="0" y="115"/>
                    </a:lnTo>
                    <a:lnTo>
                      <a:pt x="9" y="36"/>
                    </a:lnTo>
                    <a:lnTo>
                      <a:pt x="12" y="19"/>
                    </a:lnTo>
                    <a:lnTo>
                      <a:pt x="43" y="22"/>
                    </a:lnTo>
                    <a:lnTo>
                      <a:pt x="43" y="17"/>
                    </a:lnTo>
                    <a:lnTo>
                      <a:pt x="87" y="0"/>
                    </a:lnTo>
                    <a:lnTo>
                      <a:pt x="85" y="9"/>
                    </a:lnTo>
                    <a:lnTo>
                      <a:pt x="83"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4" name="Freeform 3559"/>
              <p:cNvSpPr>
                <a:spLocks/>
              </p:cNvSpPr>
              <p:nvPr/>
            </p:nvSpPr>
            <p:spPr bwMode="auto">
              <a:xfrm>
                <a:off x="2576" y="2539"/>
                <a:ext cx="87" cy="122"/>
              </a:xfrm>
              <a:custGeom>
                <a:avLst/>
                <a:gdLst>
                  <a:gd name="T0" fmla="*/ 83 w 87"/>
                  <a:gd name="T1" fmla="*/ 9 h 122"/>
                  <a:gd name="T2" fmla="*/ 73 w 87"/>
                  <a:gd name="T3" fmla="*/ 103 h 122"/>
                  <a:gd name="T4" fmla="*/ 72 w 87"/>
                  <a:gd name="T5" fmla="*/ 102 h 122"/>
                  <a:gd name="T6" fmla="*/ 70 w 87"/>
                  <a:gd name="T7" fmla="*/ 102 h 122"/>
                  <a:gd name="T8" fmla="*/ 58 w 87"/>
                  <a:gd name="T9" fmla="*/ 102 h 122"/>
                  <a:gd name="T10" fmla="*/ 58 w 87"/>
                  <a:gd name="T11" fmla="*/ 102 h 122"/>
                  <a:gd name="T12" fmla="*/ 56 w 87"/>
                  <a:gd name="T13" fmla="*/ 102 h 122"/>
                  <a:gd name="T14" fmla="*/ 56 w 87"/>
                  <a:gd name="T15" fmla="*/ 100 h 122"/>
                  <a:gd name="T16" fmla="*/ 56 w 87"/>
                  <a:gd name="T17" fmla="*/ 100 h 122"/>
                  <a:gd name="T18" fmla="*/ 56 w 87"/>
                  <a:gd name="T19" fmla="*/ 100 h 122"/>
                  <a:gd name="T20" fmla="*/ 55 w 87"/>
                  <a:gd name="T21" fmla="*/ 105 h 122"/>
                  <a:gd name="T22" fmla="*/ 55 w 87"/>
                  <a:gd name="T23" fmla="*/ 105 h 122"/>
                  <a:gd name="T24" fmla="*/ 51 w 87"/>
                  <a:gd name="T25" fmla="*/ 114 h 122"/>
                  <a:gd name="T26" fmla="*/ 53 w 87"/>
                  <a:gd name="T27" fmla="*/ 115 h 122"/>
                  <a:gd name="T28" fmla="*/ 53 w 87"/>
                  <a:gd name="T29" fmla="*/ 115 h 122"/>
                  <a:gd name="T30" fmla="*/ 53 w 87"/>
                  <a:gd name="T31" fmla="*/ 115 h 122"/>
                  <a:gd name="T32" fmla="*/ 53 w 87"/>
                  <a:gd name="T33" fmla="*/ 115 h 122"/>
                  <a:gd name="T34" fmla="*/ 53 w 87"/>
                  <a:gd name="T35" fmla="*/ 115 h 122"/>
                  <a:gd name="T36" fmla="*/ 56 w 87"/>
                  <a:gd name="T37" fmla="*/ 119 h 122"/>
                  <a:gd name="T38" fmla="*/ 56 w 87"/>
                  <a:gd name="T39" fmla="*/ 120 h 122"/>
                  <a:gd name="T40" fmla="*/ 58 w 87"/>
                  <a:gd name="T41" fmla="*/ 120 h 122"/>
                  <a:gd name="T42" fmla="*/ 58 w 87"/>
                  <a:gd name="T43" fmla="*/ 120 h 122"/>
                  <a:gd name="T44" fmla="*/ 58 w 87"/>
                  <a:gd name="T45" fmla="*/ 120 h 122"/>
                  <a:gd name="T46" fmla="*/ 58 w 87"/>
                  <a:gd name="T47" fmla="*/ 120 h 122"/>
                  <a:gd name="T48" fmla="*/ 58 w 87"/>
                  <a:gd name="T49" fmla="*/ 120 h 122"/>
                  <a:gd name="T50" fmla="*/ 58 w 87"/>
                  <a:gd name="T51" fmla="*/ 122 h 122"/>
                  <a:gd name="T52" fmla="*/ 58 w 87"/>
                  <a:gd name="T53" fmla="*/ 122 h 122"/>
                  <a:gd name="T54" fmla="*/ 58 w 87"/>
                  <a:gd name="T55" fmla="*/ 122 h 122"/>
                  <a:gd name="T56" fmla="*/ 58 w 87"/>
                  <a:gd name="T57" fmla="*/ 122 h 122"/>
                  <a:gd name="T58" fmla="*/ 58 w 87"/>
                  <a:gd name="T59" fmla="*/ 122 h 122"/>
                  <a:gd name="T60" fmla="*/ 58 w 87"/>
                  <a:gd name="T61" fmla="*/ 122 h 122"/>
                  <a:gd name="T62" fmla="*/ 58 w 87"/>
                  <a:gd name="T63" fmla="*/ 122 h 122"/>
                  <a:gd name="T64" fmla="*/ 60 w 87"/>
                  <a:gd name="T65" fmla="*/ 122 h 122"/>
                  <a:gd name="T66" fmla="*/ 60 w 87"/>
                  <a:gd name="T67" fmla="*/ 122 h 122"/>
                  <a:gd name="T68" fmla="*/ 60 w 87"/>
                  <a:gd name="T69" fmla="*/ 122 h 122"/>
                  <a:gd name="T70" fmla="*/ 60 w 87"/>
                  <a:gd name="T71" fmla="*/ 122 h 122"/>
                  <a:gd name="T72" fmla="*/ 58 w 87"/>
                  <a:gd name="T73" fmla="*/ 122 h 122"/>
                  <a:gd name="T74" fmla="*/ 58 w 87"/>
                  <a:gd name="T75" fmla="*/ 122 h 122"/>
                  <a:gd name="T76" fmla="*/ 41 w 87"/>
                  <a:gd name="T77" fmla="*/ 120 h 122"/>
                  <a:gd name="T78" fmla="*/ 41 w 87"/>
                  <a:gd name="T79" fmla="*/ 120 h 122"/>
                  <a:gd name="T80" fmla="*/ 24 w 87"/>
                  <a:gd name="T81" fmla="*/ 119 h 122"/>
                  <a:gd name="T82" fmla="*/ 22 w 87"/>
                  <a:gd name="T83" fmla="*/ 119 h 122"/>
                  <a:gd name="T84" fmla="*/ 22 w 87"/>
                  <a:gd name="T85" fmla="*/ 119 h 122"/>
                  <a:gd name="T86" fmla="*/ 22 w 87"/>
                  <a:gd name="T87" fmla="*/ 119 h 122"/>
                  <a:gd name="T88" fmla="*/ 0 w 87"/>
                  <a:gd name="T89" fmla="*/ 115 h 122"/>
                  <a:gd name="T90" fmla="*/ 9 w 87"/>
                  <a:gd name="T91" fmla="*/ 36 h 122"/>
                  <a:gd name="T92" fmla="*/ 12 w 87"/>
                  <a:gd name="T93" fmla="*/ 19 h 122"/>
                  <a:gd name="T94" fmla="*/ 43 w 87"/>
                  <a:gd name="T95" fmla="*/ 22 h 122"/>
                  <a:gd name="T96" fmla="*/ 43 w 87"/>
                  <a:gd name="T97" fmla="*/ 17 h 122"/>
                  <a:gd name="T98" fmla="*/ 87 w 87"/>
                  <a:gd name="T99" fmla="*/ 0 h 122"/>
                  <a:gd name="T100" fmla="*/ 85 w 87"/>
                  <a:gd name="T101" fmla="*/ 9 h 122"/>
                  <a:gd name="T102" fmla="*/ 83 w 87"/>
                  <a:gd name="T103" fmla="*/ 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7" h="122">
                    <a:moveTo>
                      <a:pt x="83" y="9"/>
                    </a:moveTo>
                    <a:lnTo>
                      <a:pt x="73" y="103"/>
                    </a:lnTo>
                    <a:lnTo>
                      <a:pt x="72" y="102"/>
                    </a:lnTo>
                    <a:lnTo>
                      <a:pt x="70" y="102"/>
                    </a:lnTo>
                    <a:lnTo>
                      <a:pt x="58" y="102"/>
                    </a:lnTo>
                    <a:lnTo>
                      <a:pt x="58" y="102"/>
                    </a:lnTo>
                    <a:lnTo>
                      <a:pt x="56" y="102"/>
                    </a:lnTo>
                    <a:lnTo>
                      <a:pt x="56" y="100"/>
                    </a:lnTo>
                    <a:lnTo>
                      <a:pt x="56" y="100"/>
                    </a:lnTo>
                    <a:lnTo>
                      <a:pt x="56" y="100"/>
                    </a:lnTo>
                    <a:lnTo>
                      <a:pt x="55" y="105"/>
                    </a:lnTo>
                    <a:lnTo>
                      <a:pt x="55" y="105"/>
                    </a:lnTo>
                    <a:lnTo>
                      <a:pt x="51" y="114"/>
                    </a:lnTo>
                    <a:lnTo>
                      <a:pt x="53" y="115"/>
                    </a:lnTo>
                    <a:lnTo>
                      <a:pt x="53" y="115"/>
                    </a:lnTo>
                    <a:lnTo>
                      <a:pt x="53" y="115"/>
                    </a:lnTo>
                    <a:lnTo>
                      <a:pt x="53" y="115"/>
                    </a:lnTo>
                    <a:lnTo>
                      <a:pt x="53" y="115"/>
                    </a:lnTo>
                    <a:lnTo>
                      <a:pt x="56" y="119"/>
                    </a:lnTo>
                    <a:lnTo>
                      <a:pt x="56" y="120"/>
                    </a:lnTo>
                    <a:lnTo>
                      <a:pt x="58" y="120"/>
                    </a:lnTo>
                    <a:lnTo>
                      <a:pt x="58" y="120"/>
                    </a:lnTo>
                    <a:lnTo>
                      <a:pt x="58" y="120"/>
                    </a:lnTo>
                    <a:lnTo>
                      <a:pt x="58" y="120"/>
                    </a:lnTo>
                    <a:lnTo>
                      <a:pt x="58" y="120"/>
                    </a:lnTo>
                    <a:lnTo>
                      <a:pt x="58" y="122"/>
                    </a:lnTo>
                    <a:lnTo>
                      <a:pt x="58" y="122"/>
                    </a:lnTo>
                    <a:lnTo>
                      <a:pt x="58" y="122"/>
                    </a:lnTo>
                    <a:lnTo>
                      <a:pt x="58" y="122"/>
                    </a:lnTo>
                    <a:lnTo>
                      <a:pt x="58" y="122"/>
                    </a:lnTo>
                    <a:lnTo>
                      <a:pt x="58" y="122"/>
                    </a:lnTo>
                    <a:lnTo>
                      <a:pt x="58" y="122"/>
                    </a:lnTo>
                    <a:lnTo>
                      <a:pt x="60" y="122"/>
                    </a:lnTo>
                    <a:lnTo>
                      <a:pt x="60" y="122"/>
                    </a:lnTo>
                    <a:lnTo>
                      <a:pt x="60" y="122"/>
                    </a:lnTo>
                    <a:lnTo>
                      <a:pt x="60" y="122"/>
                    </a:lnTo>
                    <a:lnTo>
                      <a:pt x="58" y="122"/>
                    </a:lnTo>
                    <a:lnTo>
                      <a:pt x="58" y="122"/>
                    </a:lnTo>
                    <a:lnTo>
                      <a:pt x="41" y="120"/>
                    </a:lnTo>
                    <a:lnTo>
                      <a:pt x="41" y="120"/>
                    </a:lnTo>
                    <a:lnTo>
                      <a:pt x="24" y="119"/>
                    </a:lnTo>
                    <a:lnTo>
                      <a:pt x="22" y="119"/>
                    </a:lnTo>
                    <a:lnTo>
                      <a:pt x="22" y="119"/>
                    </a:lnTo>
                    <a:lnTo>
                      <a:pt x="22" y="119"/>
                    </a:lnTo>
                    <a:lnTo>
                      <a:pt x="0" y="115"/>
                    </a:lnTo>
                    <a:lnTo>
                      <a:pt x="9" y="36"/>
                    </a:lnTo>
                    <a:lnTo>
                      <a:pt x="12" y="19"/>
                    </a:lnTo>
                    <a:lnTo>
                      <a:pt x="43" y="22"/>
                    </a:lnTo>
                    <a:lnTo>
                      <a:pt x="43" y="17"/>
                    </a:lnTo>
                    <a:lnTo>
                      <a:pt x="87" y="0"/>
                    </a:lnTo>
                    <a:lnTo>
                      <a:pt x="85" y="9"/>
                    </a:lnTo>
                    <a:lnTo>
                      <a:pt x="83"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95" name="Freeform 3560"/>
              <p:cNvSpPr>
                <a:spLocks/>
              </p:cNvSpPr>
              <p:nvPr/>
            </p:nvSpPr>
            <p:spPr bwMode="auto">
              <a:xfrm>
                <a:off x="2764" y="2559"/>
                <a:ext cx="92" cy="102"/>
              </a:xfrm>
              <a:custGeom>
                <a:avLst/>
                <a:gdLst>
                  <a:gd name="T0" fmla="*/ 88 w 92"/>
                  <a:gd name="T1" fmla="*/ 7 h 102"/>
                  <a:gd name="T2" fmla="*/ 85 w 92"/>
                  <a:gd name="T3" fmla="*/ 50 h 102"/>
                  <a:gd name="T4" fmla="*/ 92 w 92"/>
                  <a:gd name="T5" fmla="*/ 51 h 102"/>
                  <a:gd name="T6" fmla="*/ 87 w 92"/>
                  <a:gd name="T7" fmla="*/ 102 h 102"/>
                  <a:gd name="T8" fmla="*/ 68 w 92"/>
                  <a:gd name="T9" fmla="*/ 100 h 102"/>
                  <a:gd name="T10" fmla="*/ 65 w 92"/>
                  <a:gd name="T11" fmla="*/ 100 h 102"/>
                  <a:gd name="T12" fmla="*/ 26 w 92"/>
                  <a:gd name="T13" fmla="*/ 97 h 102"/>
                  <a:gd name="T14" fmla="*/ 26 w 92"/>
                  <a:gd name="T15" fmla="*/ 97 h 102"/>
                  <a:gd name="T16" fmla="*/ 17 w 92"/>
                  <a:gd name="T17" fmla="*/ 95 h 102"/>
                  <a:gd name="T18" fmla="*/ 17 w 92"/>
                  <a:gd name="T19" fmla="*/ 95 h 102"/>
                  <a:gd name="T20" fmla="*/ 0 w 92"/>
                  <a:gd name="T21" fmla="*/ 95 h 102"/>
                  <a:gd name="T22" fmla="*/ 5 w 92"/>
                  <a:gd name="T23" fmla="*/ 43 h 102"/>
                  <a:gd name="T24" fmla="*/ 7 w 92"/>
                  <a:gd name="T25" fmla="*/ 43 h 102"/>
                  <a:gd name="T26" fmla="*/ 11 w 92"/>
                  <a:gd name="T27" fmla="*/ 0 h 102"/>
                  <a:gd name="T28" fmla="*/ 87 w 92"/>
                  <a:gd name="T29" fmla="*/ 7 h 102"/>
                  <a:gd name="T30" fmla="*/ 88 w 92"/>
                  <a:gd name="T31" fmla="*/ 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102">
                    <a:moveTo>
                      <a:pt x="88" y="7"/>
                    </a:moveTo>
                    <a:lnTo>
                      <a:pt x="85" y="50"/>
                    </a:lnTo>
                    <a:lnTo>
                      <a:pt x="92" y="51"/>
                    </a:lnTo>
                    <a:lnTo>
                      <a:pt x="87" y="102"/>
                    </a:lnTo>
                    <a:lnTo>
                      <a:pt x="68" y="100"/>
                    </a:lnTo>
                    <a:lnTo>
                      <a:pt x="65" y="100"/>
                    </a:lnTo>
                    <a:lnTo>
                      <a:pt x="26" y="97"/>
                    </a:lnTo>
                    <a:lnTo>
                      <a:pt x="26" y="97"/>
                    </a:lnTo>
                    <a:lnTo>
                      <a:pt x="17" y="95"/>
                    </a:lnTo>
                    <a:lnTo>
                      <a:pt x="17" y="95"/>
                    </a:lnTo>
                    <a:lnTo>
                      <a:pt x="0" y="95"/>
                    </a:lnTo>
                    <a:lnTo>
                      <a:pt x="5" y="43"/>
                    </a:lnTo>
                    <a:lnTo>
                      <a:pt x="7" y="43"/>
                    </a:lnTo>
                    <a:lnTo>
                      <a:pt x="11" y="0"/>
                    </a:lnTo>
                    <a:lnTo>
                      <a:pt x="87" y="7"/>
                    </a:lnTo>
                    <a:lnTo>
                      <a:pt x="88"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6" name="Freeform 3561"/>
              <p:cNvSpPr>
                <a:spLocks/>
              </p:cNvSpPr>
              <p:nvPr/>
            </p:nvSpPr>
            <p:spPr bwMode="auto">
              <a:xfrm>
                <a:off x="2764" y="2559"/>
                <a:ext cx="92" cy="102"/>
              </a:xfrm>
              <a:custGeom>
                <a:avLst/>
                <a:gdLst>
                  <a:gd name="T0" fmla="*/ 88 w 92"/>
                  <a:gd name="T1" fmla="*/ 7 h 102"/>
                  <a:gd name="T2" fmla="*/ 85 w 92"/>
                  <a:gd name="T3" fmla="*/ 50 h 102"/>
                  <a:gd name="T4" fmla="*/ 92 w 92"/>
                  <a:gd name="T5" fmla="*/ 51 h 102"/>
                  <a:gd name="T6" fmla="*/ 87 w 92"/>
                  <a:gd name="T7" fmla="*/ 102 h 102"/>
                  <a:gd name="T8" fmla="*/ 68 w 92"/>
                  <a:gd name="T9" fmla="*/ 100 h 102"/>
                  <a:gd name="T10" fmla="*/ 65 w 92"/>
                  <a:gd name="T11" fmla="*/ 100 h 102"/>
                  <a:gd name="T12" fmla="*/ 26 w 92"/>
                  <a:gd name="T13" fmla="*/ 97 h 102"/>
                  <a:gd name="T14" fmla="*/ 26 w 92"/>
                  <a:gd name="T15" fmla="*/ 97 h 102"/>
                  <a:gd name="T16" fmla="*/ 17 w 92"/>
                  <a:gd name="T17" fmla="*/ 95 h 102"/>
                  <a:gd name="T18" fmla="*/ 17 w 92"/>
                  <a:gd name="T19" fmla="*/ 95 h 102"/>
                  <a:gd name="T20" fmla="*/ 0 w 92"/>
                  <a:gd name="T21" fmla="*/ 95 h 102"/>
                  <a:gd name="T22" fmla="*/ 5 w 92"/>
                  <a:gd name="T23" fmla="*/ 43 h 102"/>
                  <a:gd name="T24" fmla="*/ 7 w 92"/>
                  <a:gd name="T25" fmla="*/ 43 h 102"/>
                  <a:gd name="T26" fmla="*/ 11 w 92"/>
                  <a:gd name="T27" fmla="*/ 0 h 102"/>
                  <a:gd name="T28" fmla="*/ 87 w 92"/>
                  <a:gd name="T29" fmla="*/ 7 h 102"/>
                  <a:gd name="T30" fmla="*/ 88 w 92"/>
                  <a:gd name="T31" fmla="*/ 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102">
                    <a:moveTo>
                      <a:pt x="88" y="7"/>
                    </a:moveTo>
                    <a:lnTo>
                      <a:pt x="85" y="50"/>
                    </a:lnTo>
                    <a:lnTo>
                      <a:pt x="92" y="51"/>
                    </a:lnTo>
                    <a:lnTo>
                      <a:pt x="87" y="102"/>
                    </a:lnTo>
                    <a:lnTo>
                      <a:pt x="68" y="100"/>
                    </a:lnTo>
                    <a:lnTo>
                      <a:pt x="65" y="100"/>
                    </a:lnTo>
                    <a:lnTo>
                      <a:pt x="26" y="97"/>
                    </a:lnTo>
                    <a:lnTo>
                      <a:pt x="26" y="97"/>
                    </a:lnTo>
                    <a:lnTo>
                      <a:pt x="17" y="95"/>
                    </a:lnTo>
                    <a:lnTo>
                      <a:pt x="17" y="95"/>
                    </a:lnTo>
                    <a:lnTo>
                      <a:pt x="0" y="95"/>
                    </a:lnTo>
                    <a:lnTo>
                      <a:pt x="5" y="43"/>
                    </a:lnTo>
                    <a:lnTo>
                      <a:pt x="7" y="43"/>
                    </a:lnTo>
                    <a:lnTo>
                      <a:pt x="11" y="0"/>
                    </a:lnTo>
                    <a:lnTo>
                      <a:pt x="87" y="7"/>
                    </a:lnTo>
                    <a:lnTo>
                      <a:pt x="88"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97" name="Freeform 3562"/>
              <p:cNvSpPr>
                <a:spLocks/>
              </p:cNvSpPr>
              <p:nvPr/>
            </p:nvSpPr>
            <p:spPr bwMode="auto">
              <a:xfrm>
                <a:off x="2456" y="2498"/>
                <a:ext cx="107" cy="141"/>
              </a:xfrm>
              <a:custGeom>
                <a:avLst/>
                <a:gdLst>
                  <a:gd name="T0" fmla="*/ 5 w 107"/>
                  <a:gd name="T1" fmla="*/ 0 h 141"/>
                  <a:gd name="T2" fmla="*/ 51 w 107"/>
                  <a:gd name="T3" fmla="*/ 7 h 141"/>
                  <a:gd name="T4" fmla="*/ 85 w 107"/>
                  <a:gd name="T5" fmla="*/ 12 h 141"/>
                  <a:gd name="T6" fmla="*/ 95 w 107"/>
                  <a:gd name="T7" fmla="*/ 12 h 141"/>
                  <a:gd name="T8" fmla="*/ 95 w 107"/>
                  <a:gd name="T9" fmla="*/ 26 h 141"/>
                  <a:gd name="T10" fmla="*/ 92 w 107"/>
                  <a:gd name="T11" fmla="*/ 33 h 141"/>
                  <a:gd name="T12" fmla="*/ 98 w 107"/>
                  <a:gd name="T13" fmla="*/ 38 h 141"/>
                  <a:gd name="T14" fmla="*/ 97 w 107"/>
                  <a:gd name="T15" fmla="*/ 48 h 141"/>
                  <a:gd name="T16" fmla="*/ 100 w 107"/>
                  <a:gd name="T17" fmla="*/ 56 h 141"/>
                  <a:gd name="T18" fmla="*/ 97 w 107"/>
                  <a:gd name="T19" fmla="*/ 70 h 141"/>
                  <a:gd name="T20" fmla="*/ 107 w 107"/>
                  <a:gd name="T21" fmla="*/ 73 h 141"/>
                  <a:gd name="T22" fmla="*/ 83 w 107"/>
                  <a:gd name="T23" fmla="*/ 70 h 141"/>
                  <a:gd name="T24" fmla="*/ 81 w 107"/>
                  <a:gd name="T25" fmla="*/ 80 h 141"/>
                  <a:gd name="T26" fmla="*/ 58 w 107"/>
                  <a:gd name="T27" fmla="*/ 77 h 141"/>
                  <a:gd name="T28" fmla="*/ 51 w 107"/>
                  <a:gd name="T29" fmla="*/ 141 h 141"/>
                  <a:gd name="T30" fmla="*/ 27 w 107"/>
                  <a:gd name="T31" fmla="*/ 138 h 141"/>
                  <a:gd name="T32" fmla="*/ 31 w 107"/>
                  <a:gd name="T33" fmla="*/ 116 h 141"/>
                  <a:gd name="T34" fmla="*/ 29 w 107"/>
                  <a:gd name="T35" fmla="*/ 116 h 141"/>
                  <a:gd name="T36" fmla="*/ 36 w 107"/>
                  <a:gd name="T37" fmla="*/ 73 h 141"/>
                  <a:gd name="T38" fmla="*/ 27 w 107"/>
                  <a:gd name="T39" fmla="*/ 72 h 141"/>
                  <a:gd name="T40" fmla="*/ 27 w 107"/>
                  <a:gd name="T41" fmla="*/ 63 h 141"/>
                  <a:gd name="T42" fmla="*/ 12 w 107"/>
                  <a:gd name="T43" fmla="*/ 61 h 141"/>
                  <a:gd name="T44" fmla="*/ 15 w 107"/>
                  <a:gd name="T45" fmla="*/ 45 h 141"/>
                  <a:gd name="T46" fmla="*/ 0 w 107"/>
                  <a:gd name="T47" fmla="*/ 43 h 141"/>
                  <a:gd name="T48" fmla="*/ 0 w 107"/>
                  <a:gd name="T49" fmla="*/ 43 h 141"/>
                  <a:gd name="T50" fmla="*/ 3 w 107"/>
                  <a:gd name="T51" fmla="*/ 14 h 141"/>
                  <a:gd name="T52" fmla="*/ 3 w 107"/>
                  <a:gd name="T53" fmla="*/ 14 h 141"/>
                  <a:gd name="T54" fmla="*/ 5 w 107"/>
                  <a:gd name="T55" fmla="*/ 12 h 141"/>
                  <a:gd name="T56" fmla="*/ 5 w 107"/>
                  <a:gd name="T57" fmla="*/ 12 h 141"/>
                  <a:gd name="T58" fmla="*/ 5 w 107"/>
                  <a:gd name="T59" fmla="*/ 7 h 141"/>
                  <a:gd name="T60" fmla="*/ 5 w 107"/>
                  <a:gd name="T61" fmla="*/ 7 h 141"/>
                  <a:gd name="T62" fmla="*/ 5 w 107"/>
                  <a:gd name="T6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41">
                    <a:moveTo>
                      <a:pt x="5" y="0"/>
                    </a:moveTo>
                    <a:lnTo>
                      <a:pt x="51" y="7"/>
                    </a:lnTo>
                    <a:lnTo>
                      <a:pt x="85" y="12"/>
                    </a:lnTo>
                    <a:lnTo>
                      <a:pt x="95" y="12"/>
                    </a:lnTo>
                    <a:lnTo>
                      <a:pt x="95" y="26"/>
                    </a:lnTo>
                    <a:lnTo>
                      <a:pt x="92" y="33"/>
                    </a:lnTo>
                    <a:lnTo>
                      <a:pt x="98" y="38"/>
                    </a:lnTo>
                    <a:lnTo>
                      <a:pt x="97" y="48"/>
                    </a:lnTo>
                    <a:lnTo>
                      <a:pt x="100" y="56"/>
                    </a:lnTo>
                    <a:lnTo>
                      <a:pt x="97" y="70"/>
                    </a:lnTo>
                    <a:lnTo>
                      <a:pt x="107" y="73"/>
                    </a:lnTo>
                    <a:lnTo>
                      <a:pt x="83" y="70"/>
                    </a:lnTo>
                    <a:lnTo>
                      <a:pt x="81" y="80"/>
                    </a:lnTo>
                    <a:lnTo>
                      <a:pt x="58" y="77"/>
                    </a:lnTo>
                    <a:lnTo>
                      <a:pt x="51" y="141"/>
                    </a:lnTo>
                    <a:lnTo>
                      <a:pt x="27" y="138"/>
                    </a:lnTo>
                    <a:lnTo>
                      <a:pt x="31" y="116"/>
                    </a:lnTo>
                    <a:lnTo>
                      <a:pt x="29" y="116"/>
                    </a:lnTo>
                    <a:lnTo>
                      <a:pt x="36" y="73"/>
                    </a:lnTo>
                    <a:lnTo>
                      <a:pt x="27" y="72"/>
                    </a:lnTo>
                    <a:lnTo>
                      <a:pt x="27" y="63"/>
                    </a:lnTo>
                    <a:lnTo>
                      <a:pt x="12" y="61"/>
                    </a:lnTo>
                    <a:lnTo>
                      <a:pt x="15" y="45"/>
                    </a:lnTo>
                    <a:lnTo>
                      <a:pt x="0" y="43"/>
                    </a:lnTo>
                    <a:lnTo>
                      <a:pt x="0" y="43"/>
                    </a:lnTo>
                    <a:lnTo>
                      <a:pt x="3" y="14"/>
                    </a:lnTo>
                    <a:lnTo>
                      <a:pt x="3" y="14"/>
                    </a:lnTo>
                    <a:lnTo>
                      <a:pt x="5" y="12"/>
                    </a:lnTo>
                    <a:lnTo>
                      <a:pt x="5" y="12"/>
                    </a:lnTo>
                    <a:lnTo>
                      <a:pt x="5" y="7"/>
                    </a:lnTo>
                    <a:lnTo>
                      <a:pt x="5" y="7"/>
                    </a:lnTo>
                    <a:lnTo>
                      <a:pt x="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8" name="Freeform 3563"/>
              <p:cNvSpPr>
                <a:spLocks/>
              </p:cNvSpPr>
              <p:nvPr/>
            </p:nvSpPr>
            <p:spPr bwMode="auto">
              <a:xfrm>
                <a:off x="2456" y="2498"/>
                <a:ext cx="107" cy="141"/>
              </a:xfrm>
              <a:custGeom>
                <a:avLst/>
                <a:gdLst>
                  <a:gd name="T0" fmla="*/ 5 w 107"/>
                  <a:gd name="T1" fmla="*/ 0 h 141"/>
                  <a:gd name="T2" fmla="*/ 51 w 107"/>
                  <a:gd name="T3" fmla="*/ 7 h 141"/>
                  <a:gd name="T4" fmla="*/ 85 w 107"/>
                  <a:gd name="T5" fmla="*/ 12 h 141"/>
                  <a:gd name="T6" fmla="*/ 95 w 107"/>
                  <a:gd name="T7" fmla="*/ 12 h 141"/>
                  <a:gd name="T8" fmla="*/ 95 w 107"/>
                  <a:gd name="T9" fmla="*/ 26 h 141"/>
                  <a:gd name="T10" fmla="*/ 92 w 107"/>
                  <a:gd name="T11" fmla="*/ 33 h 141"/>
                  <a:gd name="T12" fmla="*/ 98 w 107"/>
                  <a:gd name="T13" fmla="*/ 38 h 141"/>
                  <a:gd name="T14" fmla="*/ 97 w 107"/>
                  <a:gd name="T15" fmla="*/ 48 h 141"/>
                  <a:gd name="T16" fmla="*/ 100 w 107"/>
                  <a:gd name="T17" fmla="*/ 56 h 141"/>
                  <a:gd name="T18" fmla="*/ 97 w 107"/>
                  <a:gd name="T19" fmla="*/ 70 h 141"/>
                  <a:gd name="T20" fmla="*/ 107 w 107"/>
                  <a:gd name="T21" fmla="*/ 73 h 141"/>
                  <a:gd name="T22" fmla="*/ 83 w 107"/>
                  <a:gd name="T23" fmla="*/ 70 h 141"/>
                  <a:gd name="T24" fmla="*/ 81 w 107"/>
                  <a:gd name="T25" fmla="*/ 80 h 141"/>
                  <a:gd name="T26" fmla="*/ 58 w 107"/>
                  <a:gd name="T27" fmla="*/ 77 h 141"/>
                  <a:gd name="T28" fmla="*/ 51 w 107"/>
                  <a:gd name="T29" fmla="*/ 141 h 141"/>
                  <a:gd name="T30" fmla="*/ 27 w 107"/>
                  <a:gd name="T31" fmla="*/ 138 h 141"/>
                  <a:gd name="T32" fmla="*/ 31 w 107"/>
                  <a:gd name="T33" fmla="*/ 116 h 141"/>
                  <a:gd name="T34" fmla="*/ 29 w 107"/>
                  <a:gd name="T35" fmla="*/ 116 h 141"/>
                  <a:gd name="T36" fmla="*/ 36 w 107"/>
                  <a:gd name="T37" fmla="*/ 73 h 141"/>
                  <a:gd name="T38" fmla="*/ 27 w 107"/>
                  <a:gd name="T39" fmla="*/ 72 h 141"/>
                  <a:gd name="T40" fmla="*/ 27 w 107"/>
                  <a:gd name="T41" fmla="*/ 63 h 141"/>
                  <a:gd name="T42" fmla="*/ 12 w 107"/>
                  <a:gd name="T43" fmla="*/ 61 h 141"/>
                  <a:gd name="T44" fmla="*/ 15 w 107"/>
                  <a:gd name="T45" fmla="*/ 45 h 141"/>
                  <a:gd name="T46" fmla="*/ 0 w 107"/>
                  <a:gd name="T47" fmla="*/ 43 h 141"/>
                  <a:gd name="T48" fmla="*/ 0 w 107"/>
                  <a:gd name="T49" fmla="*/ 43 h 141"/>
                  <a:gd name="T50" fmla="*/ 3 w 107"/>
                  <a:gd name="T51" fmla="*/ 14 h 141"/>
                  <a:gd name="T52" fmla="*/ 3 w 107"/>
                  <a:gd name="T53" fmla="*/ 14 h 141"/>
                  <a:gd name="T54" fmla="*/ 5 w 107"/>
                  <a:gd name="T55" fmla="*/ 12 h 141"/>
                  <a:gd name="T56" fmla="*/ 5 w 107"/>
                  <a:gd name="T57" fmla="*/ 12 h 141"/>
                  <a:gd name="T58" fmla="*/ 5 w 107"/>
                  <a:gd name="T59" fmla="*/ 7 h 141"/>
                  <a:gd name="T60" fmla="*/ 5 w 107"/>
                  <a:gd name="T61" fmla="*/ 7 h 141"/>
                  <a:gd name="T62" fmla="*/ 5 w 107"/>
                  <a:gd name="T6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41">
                    <a:moveTo>
                      <a:pt x="5" y="0"/>
                    </a:moveTo>
                    <a:lnTo>
                      <a:pt x="51" y="7"/>
                    </a:lnTo>
                    <a:lnTo>
                      <a:pt x="85" y="12"/>
                    </a:lnTo>
                    <a:lnTo>
                      <a:pt x="95" y="12"/>
                    </a:lnTo>
                    <a:lnTo>
                      <a:pt x="95" y="26"/>
                    </a:lnTo>
                    <a:lnTo>
                      <a:pt x="92" y="33"/>
                    </a:lnTo>
                    <a:lnTo>
                      <a:pt x="98" y="38"/>
                    </a:lnTo>
                    <a:lnTo>
                      <a:pt x="97" y="48"/>
                    </a:lnTo>
                    <a:lnTo>
                      <a:pt x="100" y="56"/>
                    </a:lnTo>
                    <a:lnTo>
                      <a:pt x="97" y="70"/>
                    </a:lnTo>
                    <a:lnTo>
                      <a:pt x="107" y="73"/>
                    </a:lnTo>
                    <a:lnTo>
                      <a:pt x="83" y="70"/>
                    </a:lnTo>
                    <a:lnTo>
                      <a:pt x="81" y="80"/>
                    </a:lnTo>
                    <a:lnTo>
                      <a:pt x="58" y="77"/>
                    </a:lnTo>
                    <a:lnTo>
                      <a:pt x="51" y="141"/>
                    </a:lnTo>
                    <a:lnTo>
                      <a:pt x="27" y="138"/>
                    </a:lnTo>
                    <a:lnTo>
                      <a:pt x="31" y="116"/>
                    </a:lnTo>
                    <a:lnTo>
                      <a:pt x="29" y="116"/>
                    </a:lnTo>
                    <a:lnTo>
                      <a:pt x="36" y="73"/>
                    </a:lnTo>
                    <a:lnTo>
                      <a:pt x="27" y="72"/>
                    </a:lnTo>
                    <a:lnTo>
                      <a:pt x="27" y="63"/>
                    </a:lnTo>
                    <a:lnTo>
                      <a:pt x="12" y="61"/>
                    </a:lnTo>
                    <a:lnTo>
                      <a:pt x="15" y="45"/>
                    </a:lnTo>
                    <a:lnTo>
                      <a:pt x="0" y="43"/>
                    </a:lnTo>
                    <a:lnTo>
                      <a:pt x="0" y="43"/>
                    </a:lnTo>
                    <a:lnTo>
                      <a:pt x="3" y="14"/>
                    </a:lnTo>
                    <a:lnTo>
                      <a:pt x="3" y="14"/>
                    </a:lnTo>
                    <a:lnTo>
                      <a:pt x="5" y="12"/>
                    </a:lnTo>
                    <a:lnTo>
                      <a:pt x="5" y="12"/>
                    </a:lnTo>
                    <a:lnTo>
                      <a:pt x="5" y="7"/>
                    </a:lnTo>
                    <a:lnTo>
                      <a:pt x="5" y="7"/>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99" name="Freeform 3564"/>
              <p:cNvSpPr>
                <a:spLocks/>
              </p:cNvSpPr>
              <p:nvPr/>
            </p:nvSpPr>
            <p:spPr bwMode="auto">
              <a:xfrm>
                <a:off x="2753" y="2334"/>
                <a:ext cx="94" cy="88"/>
              </a:xfrm>
              <a:custGeom>
                <a:avLst/>
                <a:gdLst>
                  <a:gd name="T0" fmla="*/ 76 w 94"/>
                  <a:gd name="T1" fmla="*/ 49 h 88"/>
                  <a:gd name="T2" fmla="*/ 66 w 94"/>
                  <a:gd name="T3" fmla="*/ 66 h 88"/>
                  <a:gd name="T4" fmla="*/ 33 w 94"/>
                  <a:gd name="T5" fmla="*/ 63 h 88"/>
                  <a:gd name="T6" fmla="*/ 30 w 94"/>
                  <a:gd name="T7" fmla="*/ 88 h 88"/>
                  <a:gd name="T8" fmla="*/ 0 w 94"/>
                  <a:gd name="T9" fmla="*/ 85 h 88"/>
                  <a:gd name="T10" fmla="*/ 1 w 94"/>
                  <a:gd name="T11" fmla="*/ 59 h 88"/>
                  <a:gd name="T12" fmla="*/ 3 w 94"/>
                  <a:gd name="T13" fmla="*/ 59 h 88"/>
                  <a:gd name="T14" fmla="*/ 8 w 94"/>
                  <a:gd name="T15" fmla="*/ 17 h 88"/>
                  <a:gd name="T16" fmla="*/ 10 w 94"/>
                  <a:gd name="T17" fmla="*/ 0 h 88"/>
                  <a:gd name="T18" fmla="*/ 94 w 94"/>
                  <a:gd name="T19" fmla="*/ 7 h 88"/>
                  <a:gd name="T20" fmla="*/ 94 w 94"/>
                  <a:gd name="T21" fmla="*/ 15 h 88"/>
                  <a:gd name="T22" fmla="*/ 91 w 94"/>
                  <a:gd name="T23" fmla="*/ 51 h 88"/>
                  <a:gd name="T24" fmla="*/ 76 w 94"/>
                  <a:gd name="T25" fmla="*/ 4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88">
                    <a:moveTo>
                      <a:pt x="76" y="49"/>
                    </a:moveTo>
                    <a:lnTo>
                      <a:pt x="66" y="66"/>
                    </a:lnTo>
                    <a:lnTo>
                      <a:pt x="33" y="63"/>
                    </a:lnTo>
                    <a:lnTo>
                      <a:pt x="30" y="88"/>
                    </a:lnTo>
                    <a:lnTo>
                      <a:pt x="0" y="85"/>
                    </a:lnTo>
                    <a:lnTo>
                      <a:pt x="1" y="59"/>
                    </a:lnTo>
                    <a:lnTo>
                      <a:pt x="3" y="59"/>
                    </a:lnTo>
                    <a:lnTo>
                      <a:pt x="8" y="17"/>
                    </a:lnTo>
                    <a:lnTo>
                      <a:pt x="10" y="0"/>
                    </a:lnTo>
                    <a:lnTo>
                      <a:pt x="94" y="7"/>
                    </a:lnTo>
                    <a:lnTo>
                      <a:pt x="94" y="15"/>
                    </a:lnTo>
                    <a:lnTo>
                      <a:pt x="91" y="51"/>
                    </a:lnTo>
                    <a:lnTo>
                      <a:pt x="76" y="4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0" name="Freeform 3565"/>
              <p:cNvSpPr>
                <a:spLocks/>
              </p:cNvSpPr>
              <p:nvPr/>
            </p:nvSpPr>
            <p:spPr bwMode="auto">
              <a:xfrm>
                <a:off x="2753" y="2334"/>
                <a:ext cx="94" cy="88"/>
              </a:xfrm>
              <a:custGeom>
                <a:avLst/>
                <a:gdLst>
                  <a:gd name="T0" fmla="*/ 76 w 94"/>
                  <a:gd name="T1" fmla="*/ 49 h 88"/>
                  <a:gd name="T2" fmla="*/ 66 w 94"/>
                  <a:gd name="T3" fmla="*/ 66 h 88"/>
                  <a:gd name="T4" fmla="*/ 33 w 94"/>
                  <a:gd name="T5" fmla="*/ 63 h 88"/>
                  <a:gd name="T6" fmla="*/ 30 w 94"/>
                  <a:gd name="T7" fmla="*/ 88 h 88"/>
                  <a:gd name="T8" fmla="*/ 0 w 94"/>
                  <a:gd name="T9" fmla="*/ 85 h 88"/>
                  <a:gd name="T10" fmla="*/ 1 w 94"/>
                  <a:gd name="T11" fmla="*/ 59 h 88"/>
                  <a:gd name="T12" fmla="*/ 3 w 94"/>
                  <a:gd name="T13" fmla="*/ 59 h 88"/>
                  <a:gd name="T14" fmla="*/ 8 w 94"/>
                  <a:gd name="T15" fmla="*/ 17 h 88"/>
                  <a:gd name="T16" fmla="*/ 10 w 94"/>
                  <a:gd name="T17" fmla="*/ 0 h 88"/>
                  <a:gd name="T18" fmla="*/ 94 w 94"/>
                  <a:gd name="T19" fmla="*/ 7 h 88"/>
                  <a:gd name="T20" fmla="*/ 94 w 94"/>
                  <a:gd name="T21" fmla="*/ 15 h 88"/>
                  <a:gd name="T22" fmla="*/ 91 w 94"/>
                  <a:gd name="T23" fmla="*/ 51 h 88"/>
                  <a:gd name="T24" fmla="*/ 76 w 94"/>
                  <a:gd name="T25" fmla="*/ 4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88">
                    <a:moveTo>
                      <a:pt x="76" y="49"/>
                    </a:moveTo>
                    <a:lnTo>
                      <a:pt x="66" y="66"/>
                    </a:lnTo>
                    <a:lnTo>
                      <a:pt x="33" y="63"/>
                    </a:lnTo>
                    <a:lnTo>
                      <a:pt x="30" y="88"/>
                    </a:lnTo>
                    <a:lnTo>
                      <a:pt x="0" y="85"/>
                    </a:lnTo>
                    <a:lnTo>
                      <a:pt x="1" y="59"/>
                    </a:lnTo>
                    <a:lnTo>
                      <a:pt x="3" y="59"/>
                    </a:lnTo>
                    <a:lnTo>
                      <a:pt x="8" y="17"/>
                    </a:lnTo>
                    <a:lnTo>
                      <a:pt x="10" y="0"/>
                    </a:lnTo>
                    <a:lnTo>
                      <a:pt x="94" y="7"/>
                    </a:lnTo>
                    <a:lnTo>
                      <a:pt x="94" y="15"/>
                    </a:lnTo>
                    <a:lnTo>
                      <a:pt x="91" y="51"/>
                    </a:lnTo>
                    <a:lnTo>
                      <a:pt x="76"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01" name="Freeform 3566"/>
              <p:cNvSpPr>
                <a:spLocks/>
              </p:cNvSpPr>
              <p:nvPr/>
            </p:nvSpPr>
            <p:spPr bwMode="auto">
              <a:xfrm>
                <a:off x="2834" y="2241"/>
                <a:ext cx="76" cy="86"/>
              </a:xfrm>
              <a:custGeom>
                <a:avLst/>
                <a:gdLst>
                  <a:gd name="T0" fmla="*/ 46 w 76"/>
                  <a:gd name="T1" fmla="*/ 8 h 86"/>
                  <a:gd name="T2" fmla="*/ 46 w 76"/>
                  <a:gd name="T3" fmla="*/ 17 h 86"/>
                  <a:gd name="T4" fmla="*/ 76 w 76"/>
                  <a:gd name="T5" fmla="*/ 19 h 86"/>
                  <a:gd name="T6" fmla="*/ 73 w 76"/>
                  <a:gd name="T7" fmla="*/ 52 h 86"/>
                  <a:gd name="T8" fmla="*/ 69 w 76"/>
                  <a:gd name="T9" fmla="*/ 86 h 86"/>
                  <a:gd name="T10" fmla="*/ 51 w 76"/>
                  <a:gd name="T11" fmla="*/ 86 h 86"/>
                  <a:gd name="T12" fmla="*/ 44 w 76"/>
                  <a:gd name="T13" fmla="*/ 83 h 86"/>
                  <a:gd name="T14" fmla="*/ 29 w 76"/>
                  <a:gd name="T15" fmla="*/ 44 h 86"/>
                  <a:gd name="T16" fmla="*/ 25 w 76"/>
                  <a:gd name="T17" fmla="*/ 46 h 86"/>
                  <a:gd name="T18" fmla="*/ 2 w 76"/>
                  <a:gd name="T19" fmla="*/ 42 h 86"/>
                  <a:gd name="T20" fmla="*/ 0 w 76"/>
                  <a:gd name="T21" fmla="*/ 36 h 86"/>
                  <a:gd name="T22" fmla="*/ 5 w 76"/>
                  <a:gd name="T23" fmla="*/ 25 h 86"/>
                  <a:gd name="T24" fmla="*/ 0 w 76"/>
                  <a:gd name="T25" fmla="*/ 0 h 86"/>
                  <a:gd name="T26" fmla="*/ 30 w 76"/>
                  <a:gd name="T27" fmla="*/ 2 h 86"/>
                  <a:gd name="T28" fmla="*/ 30 w 76"/>
                  <a:gd name="T29" fmla="*/ 7 h 86"/>
                  <a:gd name="T30" fmla="*/ 46 w 76"/>
                  <a:gd name="T31"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86">
                    <a:moveTo>
                      <a:pt x="46" y="8"/>
                    </a:moveTo>
                    <a:lnTo>
                      <a:pt x="46" y="17"/>
                    </a:lnTo>
                    <a:lnTo>
                      <a:pt x="76" y="19"/>
                    </a:lnTo>
                    <a:lnTo>
                      <a:pt x="73" y="52"/>
                    </a:lnTo>
                    <a:lnTo>
                      <a:pt x="69" y="86"/>
                    </a:lnTo>
                    <a:lnTo>
                      <a:pt x="51" y="86"/>
                    </a:lnTo>
                    <a:lnTo>
                      <a:pt x="44" y="83"/>
                    </a:lnTo>
                    <a:lnTo>
                      <a:pt x="29" y="44"/>
                    </a:lnTo>
                    <a:lnTo>
                      <a:pt x="25" y="46"/>
                    </a:lnTo>
                    <a:lnTo>
                      <a:pt x="2" y="42"/>
                    </a:lnTo>
                    <a:lnTo>
                      <a:pt x="0" y="36"/>
                    </a:lnTo>
                    <a:lnTo>
                      <a:pt x="5" y="25"/>
                    </a:lnTo>
                    <a:lnTo>
                      <a:pt x="0" y="0"/>
                    </a:lnTo>
                    <a:lnTo>
                      <a:pt x="30" y="2"/>
                    </a:lnTo>
                    <a:lnTo>
                      <a:pt x="30" y="7"/>
                    </a:lnTo>
                    <a:lnTo>
                      <a:pt x="46"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2" name="Freeform 3567"/>
              <p:cNvSpPr>
                <a:spLocks/>
              </p:cNvSpPr>
              <p:nvPr/>
            </p:nvSpPr>
            <p:spPr bwMode="auto">
              <a:xfrm>
                <a:off x="2834" y="2241"/>
                <a:ext cx="76" cy="86"/>
              </a:xfrm>
              <a:custGeom>
                <a:avLst/>
                <a:gdLst>
                  <a:gd name="T0" fmla="*/ 46 w 76"/>
                  <a:gd name="T1" fmla="*/ 8 h 86"/>
                  <a:gd name="T2" fmla="*/ 46 w 76"/>
                  <a:gd name="T3" fmla="*/ 17 h 86"/>
                  <a:gd name="T4" fmla="*/ 76 w 76"/>
                  <a:gd name="T5" fmla="*/ 19 h 86"/>
                  <a:gd name="T6" fmla="*/ 73 w 76"/>
                  <a:gd name="T7" fmla="*/ 52 h 86"/>
                  <a:gd name="T8" fmla="*/ 69 w 76"/>
                  <a:gd name="T9" fmla="*/ 86 h 86"/>
                  <a:gd name="T10" fmla="*/ 51 w 76"/>
                  <a:gd name="T11" fmla="*/ 86 h 86"/>
                  <a:gd name="T12" fmla="*/ 44 w 76"/>
                  <a:gd name="T13" fmla="*/ 83 h 86"/>
                  <a:gd name="T14" fmla="*/ 29 w 76"/>
                  <a:gd name="T15" fmla="*/ 44 h 86"/>
                  <a:gd name="T16" fmla="*/ 25 w 76"/>
                  <a:gd name="T17" fmla="*/ 46 h 86"/>
                  <a:gd name="T18" fmla="*/ 2 w 76"/>
                  <a:gd name="T19" fmla="*/ 42 h 86"/>
                  <a:gd name="T20" fmla="*/ 0 w 76"/>
                  <a:gd name="T21" fmla="*/ 36 h 86"/>
                  <a:gd name="T22" fmla="*/ 5 w 76"/>
                  <a:gd name="T23" fmla="*/ 25 h 86"/>
                  <a:gd name="T24" fmla="*/ 0 w 76"/>
                  <a:gd name="T25" fmla="*/ 0 h 86"/>
                  <a:gd name="T26" fmla="*/ 30 w 76"/>
                  <a:gd name="T27" fmla="*/ 2 h 86"/>
                  <a:gd name="T28" fmla="*/ 30 w 76"/>
                  <a:gd name="T29" fmla="*/ 7 h 86"/>
                  <a:gd name="T30" fmla="*/ 46 w 76"/>
                  <a:gd name="T31"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86">
                    <a:moveTo>
                      <a:pt x="46" y="8"/>
                    </a:moveTo>
                    <a:lnTo>
                      <a:pt x="46" y="17"/>
                    </a:lnTo>
                    <a:lnTo>
                      <a:pt x="76" y="19"/>
                    </a:lnTo>
                    <a:lnTo>
                      <a:pt x="73" y="52"/>
                    </a:lnTo>
                    <a:lnTo>
                      <a:pt x="69" y="86"/>
                    </a:lnTo>
                    <a:lnTo>
                      <a:pt x="51" y="86"/>
                    </a:lnTo>
                    <a:lnTo>
                      <a:pt x="44" y="83"/>
                    </a:lnTo>
                    <a:lnTo>
                      <a:pt x="29" y="44"/>
                    </a:lnTo>
                    <a:lnTo>
                      <a:pt x="25" y="46"/>
                    </a:lnTo>
                    <a:lnTo>
                      <a:pt x="2" y="42"/>
                    </a:lnTo>
                    <a:lnTo>
                      <a:pt x="0" y="36"/>
                    </a:lnTo>
                    <a:lnTo>
                      <a:pt x="5" y="25"/>
                    </a:lnTo>
                    <a:lnTo>
                      <a:pt x="0" y="0"/>
                    </a:lnTo>
                    <a:lnTo>
                      <a:pt x="30" y="2"/>
                    </a:lnTo>
                    <a:lnTo>
                      <a:pt x="30" y="7"/>
                    </a:lnTo>
                    <a:lnTo>
                      <a:pt x="46"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03" name="Freeform 3568"/>
              <p:cNvSpPr>
                <a:spLocks/>
              </p:cNvSpPr>
              <p:nvPr/>
            </p:nvSpPr>
            <p:spPr bwMode="auto">
              <a:xfrm>
                <a:off x="2436" y="2541"/>
                <a:ext cx="71" cy="149"/>
              </a:xfrm>
              <a:custGeom>
                <a:avLst/>
                <a:gdLst>
                  <a:gd name="T0" fmla="*/ 51 w 71"/>
                  <a:gd name="T1" fmla="*/ 73 h 149"/>
                  <a:gd name="T2" fmla="*/ 47 w 71"/>
                  <a:gd name="T3" fmla="*/ 95 h 149"/>
                  <a:gd name="T4" fmla="*/ 71 w 71"/>
                  <a:gd name="T5" fmla="*/ 98 h 149"/>
                  <a:gd name="T6" fmla="*/ 71 w 71"/>
                  <a:gd name="T7" fmla="*/ 101 h 149"/>
                  <a:gd name="T8" fmla="*/ 71 w 71"/>
                  <a:gd name="T9" fmla="*/ 101 h 149"/>
                  <a:gd name="T10" fmla="*/ 71 w 71"/>
                  <a:gd name="T11" fmla="*/ 105 h 149"/>
                  <a:gd name="T12" fmla="*/ 71 w 71"/>
                  <a:gd name="T13" fmla="*/ 105 h 149"/>
                  <a:gd name="T14" fmla="*/ 68 w 71"/>
                  <a:gd name="T15" fmla="*/ 134 h 149"/>
                  <a:gd name="T16" fmla="*/ 68 w 71"/>
                  <a:gd name="T17" fmla="*/ 134 h 149"/>
                  <a:gd name="T18" fmla="*/ 64 w 71"/>
                  <a:gd name="T19" fmla="*/ 149 h 149"/>
                  <a:gd name="T20" fmla="*/ 15 w 71"/>
                  <a:gd name="T21" fmla="*/ 142 h 149"/>
                  <a:gd name="T22" fmla="*/ 15 w 71"/>
                  <a:gd name="T23" fmla="*/ 142 h 149"/>
                  <a:gd name="T24" fmla="*/ 0 w 71"/>
                  <a:gd name="T25" fmla="*/ 140 h 149"/>
                  <a:gd name="T26" fmla="*/ 3 w 71"/>
                  <a:gd name="T27" fmla="*/ 125 h 149"/>
                  <a:gd name="T28" fmla="*/ 3 w 71"/>
                  <a:gd name="T29" fmla="*/ 125 h 149"/>
                  <a:gd name="T30" fmla="*/ 7 w 71"/>
                  <a:gd name="T31" fmla="*/ 95 h 149"/>
                  <a:gd name="T32" fmla="*/ 7 w 71"/>
                  <a:gd name="T33" fmla="*/ 95 h 149"/>
                  <a:gd name="T34" fmla="*/ 8 w 71"/>
                  <a:gd name="T35" fmla="*/ 90 h 149"/>
                  <a:gd name="T36" fmla="*/ 8 w 71"/>
                  <a:gd name="T37" fmla="*/ 88 h 149"/>
                  <a:gd name="T38" fmla="*/ 10 w 71"/>
                  <a:gd name="T39" fmla="*/ 74 h 149"/>
                  <a:gd name="T40" fmla="*/ 10 w 71"/>
                  <a:gd name="T41" fmla="*/ 73 h 149"/>
                  <a:gd name="T42" fmla="*/ 10 w 71"/>
                  <a:gd name="T43" fmla="*/ 68 h 149"/>
                  <a:gd name="T44" fmla="*/ 10 w 71"/>
                  <a:gd name="T45" fmla="*/ 68 h 149"/>
                  <a:gd name="T46" fmla="*/ 15 w 71"/>
                  <a:gd name="T47" fmla="*/ 34 h 149"/>
                  <a:gd name="T48" fmla="*/ 18 w 71"/>
                  <a:gd name="T49" fmla="*/ 8 h 149"/>
                  <a:gd name="T50" fmla="*/ 18 w 71"/>
                  <a:gd name="T51" fmla="*/ 8 h 149"/>
                  <a:gd name="T52" fmla="*/ 18 w 71"/>
                  <a:gd name="T53" fmla="*/ 8 h 149"/>
                  <a:gd name="T54" fmla="*/ 18 w 71"/>
                  <a:gd name="T55" fmla="*/ 8 h 149"/>
                  <a:gd name="T56" fmla="*/ 20 w 71"/>
                  <a:gd name="T57" fmla="*/ 0 h 149"/>
                  <a:gd name="T58" fmla="*/ 35 w 71"/>
                  <a:gd name="T59" fmla="*/ 2 h 149"/>
                  <a:gd name="T60" fmla="*/ 32 w 71"/>
                  <a:gd name="T61" fmla="*/ 18 h 149"/>
                  <a:gd name="T62" fmla="*/ 47 w 71"/>
                  <a:gd name="T63" fmla="*/ 20 h 149"/>
                  <a:gd name="T64" fmla="*/ 47 w 71"/>
                  <a:gd name="T65" fmla="*/ 29 h 149"/>
                  <a:gd name="T66" fmla="*/ 56 w 71"/>
                  <a:gd name="T67" fmla="*/ 30 h 149"/>
                  <a:gd name="T68" fmla="*/ 49 w 71"/>
                  <a:gd name="T69" fmla="*/ 73 h 149"/>
                  <a:gd name="T70" fmla="*/ 51 w 71"/>
                  <a:gd name="T71" fmla="*/ 7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149">
                    <a:moveTo>
                      <a:pt x="51" y="73"/>
                    </a:moveTo>
                    <a:lnTo>
                      <a:pt x="47" y="95"/>
                    </a:lnTo>
                    <a:lnTo>
                      <a:pt x="71" y="98"/>
                    </a:lnTo>
                    <a:lnTo>
                      <a:pt x="71" y="101"/>
                    </a:lnTo>
                    <a:lnTo>
                      <a:pt x="71" y="101"/>
                    </a:lnTo>
                    <a:lnTo>
                      <a:pt x="71" y="105"/>
                    </a:lnTo>
                    <a:lnTo>
                      <a:pt x="71" y="105"/>
                    </a:lnTo>
                    <a:lnTo>
                      <a:pt x="68" y="134"/>
                    </a:lnTo>
                    <a:lnTo>
                      <a:pt x="68" y="134"/>
                    </a:lnTo>
                    <a:lnTo>
                      <a:pt x="64" y="149"/>
                    </a:lnTo>
                    <a:lnTo>
                      <a:pt x="15" y="142"/>
                    </a:lnTo>
                    <a:lnTo>
                      <a:pt x="15" y="142"/>
                    </a:lnTo>
                    <a:lnTo>
                      <a:pt x="0" y="140"/>
                    </a:lnTo>
                    <a:lnTo>
                      <a:pt x="3" y="125"/>
                    </a:lnTo>
                    <a:lnTo>
                      <a:pt x="3" y="125"/>
                    </a:lnTo>
                    <a:lnTo>
                      <a:pt x="7" y="95"/>
                    </a:lnTo>
                    <a:lnTo>
                      <a:pt x="7" y="95"/>
                    </a:lnTo>
                    <a:lnTo>
                      <a:pt x="8" y="90"/>
                    </a:lnTo>
                    <a:lnTo>
                      <a:pt x="8" y="88"/>
                    </a:lnTo>
                    <a:lnTo>
                      <a:pt x="10" y="74"/>
                    </a:lnTo>
                    <a:lnTo>
                      <a:pt x="10" y="73"/>
                    </a:lnTo>
                    <a:lnTo>
                      <a:pt x="10" y="68"/>
                    </a:lnTo>
                    <a:lnTo>
                      <a:pt x="10" y="68"/>
                    </a:lnTo>
                    <a:lnTo>
                      <a:pt x="15" y="34"/>
                    </a:lnTo>
                    <a:lnTo>
                      <a:pt x="18" y="8"/>
                    </a:lnTo>
                    <a:lnTo>
                      <a:pt x="18" y="8"/>
                    </a:lnTo>
                    <a:lnTo>
                      <a:pt x="18" y="8"/>
                    </a:lnTo>
                    <a:lnTo>
                      <a:pt x="18" y="8"/>
                    </a:lnTo>
                    <a:lnTo>
                      <a:pt x="20" y="0"/>
                    </a:lnTo>
                    <a:lnTo>
                      <a:pt x="35" y="2"/>
                    </a:lnTo>
                    <a:lnTo>
                      <a:pt x="32" y="18"/>
                    </a:lnTo>
                    <a:lnTo>
                      <a:pt x="47" y="20"/>
                    </a:lnTo>
                    <a:lnTo>
                      <a:pt x="47" y="29"/>
                    </a:lnTo>
                    <a:lnTo>
                      <a:pt x="56" y="30"/>
                    </a:lnTo>
                    <a:lnTo>
                      <a:pt x="49" y="73"/>
                    </a:lnTo>
                    <a:lnTo>
                      <a:pt x="51" y="7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4" name="Freeform 3569"/>
              <p:cNvSpPr>
                <a:spLocks/>
              </p:cNvSpPr>
              <p:nvPr/>
            </p:nvSpPr>
            <p:spPr bwMode="auto">
              <a:xfrm>
                <a:off x="2436" y="2541"/>
                <a:ext cx="71" cy="149"/>
              </a:xfrm>
              <a:custGeom>
                <a:avLst/>
                <a:gdLst>
                  <a:gd name="T0" fmla="*/ 51 w 71"/>
                  <a:gd name="T1" fmla="*/ 73 h 149"/>
                  <a:gd name="T2" fmla="*/ 47 w 71"/>
                  <a:gd name="T3" fmla="*/ 95 h 149"/>
                  <a:gd name="T4" fmla="*/ 71 w 71"/>
                  <a:gd name="T5" fmla="*/ 98 h 149"/>
                  <a:gd name="T6" fmla="*/ 71 w 71"/>
                  <a:gd name="T7" fmla="*/ 101 h 149"/>
                  <a:gd name="T8" fmla="*/ 71 w 71"/>
                  <a:gd name="T9" fmla="*/ 101 h 149"/>
                  <a:gd name="T10" fmla="*/ 71 w 71"/>
                  <a:gd name="T11" fmla="*/ 105 h 149"/>
                  <a:gd name="T12" fmla="*/ 71 w 71"/>
                  <a:gd name="T13" fmla="*/ 105 h 149"/>
                  <a:gd name="T14" fmla="*/ 68 w 71"/>
                  <a:gd name="T15" fmla="*/ 134 h 149"/>
                  <a:gd name="T16" fmla="*/ 68 w 71"/>
                  <a:gd name="T17" fmla="*/ 134 h 149"/>
                  <a:gd name="T18" fmla="*/ 64 w 71"/>
                  <a:gd name="T19" fmla="*/ 149 h 149"/>
                  <a:gd name="T20" fmla="*/ 15 w 71"/>
                  <a:gd name="T21" fmla="*/ 142 h 149"/>
                  <a:gd name="T22" fmla="*/ 15 w 71"/>
                  <a:gd name="T23" fmla="*/ 142 h 149"/>
                  <a:gd name="T24" fmla="*/ 0 w 71"/>
                  <a:gd name="T25" fmla="*/ 140 h 149"/>
                  <a:gd name="T26" fmla="*/ 3 w 71"/>
                  <a:gd name="T27" fmla="*/ 125 h 149"/>
                  <a:gd name="T28" fmla="*/ 3 w 71"/>
                  <a:gd name="T29" fmla="*/ 125 h 149"/>
                  <a:gd name="T30" fmla="*/ 7 w 71"/>
                  <a:gd name="T31" fmla="*/ 95 h 149"/>
                  <a:gd name="T32" fmla="*/ 7 w 71"/>
                  <a:gd name="T33" fmla="*/ 95 h 149"/>
                  <a:gd name="T34" fmla="*/ 8 w 71"/>
                  <a:gd name="T35" fmla="*/ 90 h 149"/>
                  <a:gd name="T36" fmla="*/ 8 w 71"/>
                  <a:gd name="T37" fmla="*/ 88 h 149"/>
                  <a:gd name="T38" fmla="*/ 10 w 71"/>
                  <a:gd name="T39" fmla="*/ 74 h 149"/>
                  <a:gd name="T40" fmla="*/ 10 w 71"/>
                  <a:gd name="T41" fmla="*/ 73 h 149"/>
                  <a:gd name="T42" fmla="*/ 10 w 71"/>
                  <a:gd name="T43" fmla="*/ 68 h 149"/>
                  <a:gd name="T44" fmla="*/ 10 w 71"/>
                  <a:gd name="T45" fmla="*/ 68 h 149"/>
                  <a:gd name="T46" fmla="*/ 15 w 71"/>
                  <a:gd name="T47" fmla="*/ 34 h 149"/>
                  <a:gd name="T48" fmla="*/ 18 w 71"/>
                  <a:gd name="T49" fmla="*/ 8 h 149"/>
                  <a:gd name="T50" fmla="*/ 18 w 71"/>
                  <a:gd name="T51" fmla="*/ 8 h 149"/>
                  <a:gd name="T52" fmla="*/ 18 w 71"/>
                  <a:gd name="T53" fmla="*/ 8 h 149"/>
                  <a:gd name="T54" fmla="*/ 18 w 71"/>
                  <a:gd name="T55" fmla="*/ 8 h 149"/>
                  <a:gd name="T56" fmla="*/ 20 w 71"/>
                  <a:gd name="T57" fmla="*/ 0 h 149"/>
                  <a:gd name="T58" fmla="*/ 35 w 71"/>
                  <a:gd name="T59" fmla="*/ 2 h 149"/>
                  <a:gd name="T60" fmla="*/ 32 w 71"/>
                  <a:gd name="T61" fmla="*/ 18 h 149"/>
                  <a:gd name="T62" fmla="*/ 47 w 71"/>
                  <a:gd name="T63" fmla="*/ 20 h 149"/>
                  <a:gd name="T64" fmla="*/ 47 w 71"/>
                  <a:gd name="T65" fmla="*/ 29 h 149"/>
                  <a:gd name="T66" fmla="*/ 56 w 71"/>
                  <a:gd name="T67" fmla="*/ 30 h 149"/>
                  <a:gd name="T68" fmla="*/ 49 w 71"/>
                  <a:gd name="T69" fmla="*/ 73 h 149"/>
                  <a:gd name="T70" fmla="*/ 51 w 71"/>
                  <a:gd name="T71" fmla="*/ 7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149">
                    <a:moveTo>
                      <a:pt x="51" y="73"/>
                    </a:moveTo>
                    <a:lnTo>
                      <a:pt x="47" y="95"/>
                    </a:lnTo>
                    <a:lnTo>
                      <a:pt x="71" y="98"/>
                    </a:lnTo>
                    <a:lnTo>
                      <a:pt x="71" y="101"/>
                    </a:lnTo>
                    <a:lnTo>
                      <a:pt x="71" y="101"/>
                    </a:lnTo>
                    <a:lnTo>
                      <a:pt x="71" y="105"/>
                    </a:lnTo>
                    <a:lnTo>
                      <a:pt x="71" y="105"/>
                    </a:lnTo>
                    <a:lnTo>
                      <a:pt x="68" y="134"/>
                    </a:lnTo>
                    <a:lnTo>
                      <a:pt x="68" y="134"/>
                    </a:lnTo>
                    <a:lnTo>
                      <a:pt x="64" y="149"/>
                    </a:lnTo>
                    <a:lnTo>
                      <a:pt x="15" y="142"/>
                    </a:lnTo>
                    <a:lnTo>
                      <a:pt x="15" y="142"/>
                    </a:lnTo>
                    <a:lnTo>
                      <a:pt x="0" y="140"/>
                    </a:lnTo>
                    <a:lnTo>
                      <a:pt x="3" y="125"/>
                    </a:lnTo>
                    <a:lnTo>
                      <a:pt x="3" y="125"/>
                    </a:lnTo>
                    <a:lnTo>
                      <a:pt x="7" y="95"/>
                    </a:lnTo>
                    <a:lnTo>
                      <a:pt x="7" y="95"/>
                    </a:lnTo>
                    <a:lnTo>
                      <a:pt x="8" y="90"/>
                    </a:lnTo>
                    <a:lnTo>
                      <a:pt x="8" y="88"/>
                    </a:lnTo>
                    <a:lnTo>
                      <a:pt x="10" y="74"/>
                    </a:lnTo>
                    <a:lnTo>
                      <a:pt x="10" y="73"/>
                    </a:lnTo>
                    <a:lnTo>
                      <a:pt x="10" y="68"/>
                    </a:lnTo>
                    <a:lnTo>
                      <a:pt x="10" y="68"/>
                    </a:lnTo>
                    <a:lnTo>
                      <a:pt x="15" y="34"/>
                    </a:lnTo>
                    <a:lnTo>
                      <a:pt x="18" y="8"/>
                    </a:lnTo>
                    <a:lnTo>
                      <a:pt x="18" y="8"/>
                    </a:lnTo>
                    <a:lnTo>
                      <a:pt x="18" y="8"/>
                    </a:lnTo>
                    <a:lnTo>
                      <a:pt x="18" y="8"/>
                    </a:lnTo>
                    <a:lnTo>
                      <a:pt x="20" y="0"/>
                    </a:lnTo>
                    <a:lnTo>
                      <a:pt x="35" y="2"/>
                    </a:lnTo>
                    <a:lnTo>
                      <a:pt x="32" y="18"/>
                    </a:lnTo>
                    <a:lnTo>
                      <a:pt x="47" y="20"/>
                    </a:lnTo>
                    <a:lnTo>
                      <a:pt x="47" y="29"/>
                    </a:lnTo>
                    <a:lnTo>
                      <a:pt x="56" y="30"/>
                    </a:lnTo>
                    <a:lnTo>
                      <a:pt x="49" y="73"/>
                    </a:lnTo>
                    <a:lnTo>
                      <a:pt x="51" y="7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05" name="Freeform 3570"/>
              <p:cNvSpPr>
                <a:spLocks/>
              </p:cNvSpPr>
              <p:nvPr/>
            </p:nvSpPr>
            <p:spPr bwMode="auto">
              <a:xfrm>
                <a:off x="2849" y="2507"/>
                <a:ext cx="64" cy="158"/>
              </a:xfrm>
              <a:custGeom>
                <a:avLst/>
                <a:gdLst>
                  <a:gd name="T0" fmla="*/ 56 w 64"/>
                  <a:gd name="T1" fmla="*/ 100 h 158"/>
                  <a:gd name="T2" fmla="*/ 56 w 64"/>
                  <a:gd name="T3" fmla="*/ 107 h 158"/>
                  <a:gd name="T4" fmla="*/ 53 w 64"/>
                  <a:gd name="T5" fmla="*/ 144 h 158"/>
                  <a:gd name="T6" fmla="*/ 53 w 64"/>
                  <a:gd name="T7" fmla="*/ 146 h 158"/>
                  <a:gd name="T8" fmla="*/ 53 w 64"/>
                  <a:gd name="T9" fmla="*/ 149 h 158"/>
                  <a:gd name="T10" fmla="*/ 53 w 64"/>
                  <a:gd name="T11" fmla="*/ 158 h 158"/>
                  <a:gd name="T12" fmla="*/ 51 w 64"/>
                  <a:gd name="T13" fmla="*/ 158 h 158"/>
                  <a:gd name="T14" fmla="*/ 51 w 64"/>
                  <a:gd name="T15" fmla="*/ 158 h 158"/>
                  <a:gd name="T16" fmla="*/ 41 w 64"/>
                  <a:gd name="T17" fmla="*/ 158 h 158"/>
                  <a:gd name="T18" fmla="*/ 37 w 64"/>
                  <a:gd name="T19" fmla="*/ 158 h 158"/>
                  <a:gd name="T20" fmla="*/ 37 w 64"/>
                  <a:gd name="T21" fmla="*/ 158 h 158"/>
                  <a:gd name="T22" fmla="*/ 37 w 64"/>
                  <a:gd name="T23" fmla="*/ 158 h 158"/>
                  <a:gd name="T24" fmla="*/ 36 w 64"/>
                  <a:gd name="T25" fmla="*/ 158 h 158"/>
                  <a:gd name="T26" fmla="*/ 32 w 64"/>
                  <a:gd name="T27" fmla="*/ 156 h 158"/>
                  <a:gd name="T28" fmla="*/ 2 w 64"/>
                  <a:gd name="T29" fmla="*/ 154 h 158"/>
                  <a:gd name="T30" fmla="*/ 7 w 64"/>
                  <a:gd name="T31" fmla="*/ 103 h 158"/>
                  <a:gd name="T32" fmla="*/ 0 w 64"/>
                  <a:gd name="T33" fmla="*/ 102 h 158"/>
                  <a:gd name="T34" fmla="*/ 3 w 64"/>
                  <a:gd name="T35" fmla="*/ 59 h 158"/>
                  <a:gd name="T36" fmla="*/ 7 w 64"/>
                  <a:gd name="T37" fmla="*/ 59 h 158"/>
                  <a:gd name="T38" fmla="*/ 10 w 64"/>
                  <a:gd name="T39" fmla="*/ 17 h 158"/>
                  <a:gd name="T40" fmla="*/ 14 w 64"/>
                  <a:gd name="T41" fmla="*/ 17 h 158"/>
                  <a:gd name="T42" fmla="*/ 15 w 64"/>
                  <a:gd name="T43" fmla="*/ 0 h 158"/>
                  <a:gd name="T44" fmla="*/ 31 w 64"/>
                  <a:gd name="T45" fmla="*/ 2 h 158"/>
                  <a:gd name="T46" fmla="*/ 64 w 64"/>
                  <a:gd name="T47" fmla="*/ 3 h 158"/>
                  <a:gd name="T48" fmla="*/ 63 w 64"/>
                  <a:gd name="T49" fmla="*/ 22 h 158"/>
                  <a:gd name="T50" fmla="*/ 63 w 64"/>
                  <a:gd name="T51" fmla="*/ 22 h 158"/>
                  <a:gd name="T52" fmla="*/ 63 w 64"/>
                  <a:gd name="T53" fmla="*/ 27 h 158"/>
                  <a:gd name="T54" fmla="*/ 63 w 64"/>
                  <a:gd name="T55" fmla="*/ 29 h 158"/>
                  <a:gd name="T56" fmla="*/ 61 w 64"/>
                  <a:gd name="T57" fmla="*/ 39 h 158"/>
                  <a:gd name="T58" fmla="*/ 59 w 64"/>
                  <a:gd name="T59" fmla="*/ 56 h 158"/>
                  <a:gd name="T60" fmla="*/ 59 w 64"/>
                  <a:gd name="T61" fmla="*/ 56 h 158"/>
                  <a:gd name="T62" fmla="*/ 59 w 64"/>
                  <a:gd name="T63" fmla="*/ 59 h 158"/>
                  <a:gd name="T64" fmla="*/ 59 w 64"/>
                  <a:gd name="T65" fmla="*/ 59 h 158"/>
                  <a:gd name="T66" fmla="*/ 59 w 64"/>
                  <a:gd name="T67" fmla="*/ 63 h 158"/>
                  <a:gd name="T68" fmla="*/ 59 w 64"/>
                  <a:gd name="T69" fmla="*/ 64 h 158"/>
                  <a:gd name="T70" fmla="*/ 59 w 64"/>
                  <a:gd name="T71" fmla="*/ 69 h 158"/>
                  <a:gd name="T72" fmla="*/ 59 w 64"/>
                  <a:gd name="T73" fmla="*/ 71 h 158"/>
                  <a:gd name="T74" fmla="*/ 59 w 64"/>
                  <a:gd name="T75" fmla="*/ 73 h 158"/>
                  <a:gd name="T76" fmla="*/ 59 w 64"/>
                  <a:gd name="T77" fmla="*/ 75 h 158"/>
                  <a:gd name="T78" fmla="*/ 59 w 64"/>
                  <a:gd name="T79" fmla="*/ 75 h 158"/>
                  <a:gd name="T80" fmla="*/ 59 w 64"/>
                  <a:gd name="T81" fmla="*/ 75 h 158"/>
                  <a:gd name="T82" fmla="*/ 58 w 64"/>
                  <a:gd name="T83" fmla="*/ 76 h 158"/>
                  <a:gd name="T84" fmla="*/ 58 w 64"/>
                  <a:gd name="T85" fmla="*/ 76 h 158"/>
                  <a:gd name="T86" fmla="*/ 58 w 64"/>
                  <a:gd name="T87" fmla="*/ 81 h 158"/>
                  <a:gd name="T88" fmla="*/ 58 w 64"/>
                  <a:gd name="T89" fmla="*/ 81 h 158"/>
                  <a:gd name="T90" fmla="*/ 58 w 64"/>
                  <a:gd name="T91" fmla="*/ 81 h 158"/>
                  <a:gd name="T92" fmla="*/ 58 w 64"/>
                  <a:gd name="T93" fmla="*/ 86 h 158"/>
                  <a:gd name="T94" fmla="*/ 58 w 64"/>
                  <a:gd name="T95" fmla="*/ 88 h 158"/>
                  <a:gd name="T96" fmla="*/ 58 w 64"/>
                  <a:gd name="T97" fmla="*/ 90 h 158"/>
                  <a:gd name="T98" fmla="*/ 58 w 64"/>
                  <a:gd name="T99" fmla="*/ 91 h 158"/>
                  <a:gd name="T100" fmla="*/ 58 w 64"/>
                  <a:gd name="T101" fmla="*/ 95 h 158"/>
                  <a:gd name="T102" fmla="*/ 58 w 64"/>
                  <a:gd name="T103" fmla="*/ 97 h 158"/>
                  <a:gd name="T104" fmla="*/ 56 w 64"/>
                  <a:gd name="T105" fmla="*/ 98 h 158"/>
                  <a:gd name="T106" fmla="*/ 56 w 64"/>
                  <a:gd name="T107" fmla="*/ 100 h 158"/>
                  <a:gd name="T108" fmla="*/ 56 w 64"/>
                  <a:gd name="T109" fmla="*/ 10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 h="158">
                    <a:moveTo>
                      <a:pt x="56" y="100"/>
                    </a:moveTo>
                    <a:lnTo>
                      <a:pt x="56" y="107"/>
                    </a:lnTo>
                    <a:lnTo>
                      <a:pt x="53" y="144"/>
                    </a:lnTo>
                    <a:lnTo>
                      <a:pt x="53" y="146"/>
                    </a:lnTo>
                    <a:lnTo>
                      <a:pt x="53" y="149"/>
                    </a:lnTo>
                    <a:lnTo>
                      <a:pt x="53" y="158"/>
                    </a:lnTo>
                    <a:lnTo>
                      <a:pt x="51" y="158"/>
                    </a:lnTo>
                    <a:lnTo>
                      <a:pt x="51" y="158"/>
                    </a:lnTo>
                    <a:lnTo>
                      <a:pt x="41" y="158"/>
                    </a:lnTo>
                    <a:lnTo>
                      <a:pt x="37" y="158"/>
                    </a:lnTo>
                    <a:lnTo>
                      <a:pt x="37" y="158"/>
                    </a:lnTo>
                    <a:lnTo>
                      <a:pt x="37" y="158"/>
                    </a:lnTo>
                    <a:lnTo>
                      <a:pt x="36" y="158"/>
                    </a:lnTo>
                    <a:lnTo>
                      <a:pt x="32" y="156"/>
                    </a:lnTo>
                    <a:lnTo>
                      <a:pt x="2" y="154"/>
                    </a:lnTo>
                    <a:lnTo>
                      <a:pt x="7" y="103"/>
                    </a:lnTo>
                    <a:lnTo>
                      <a:pt x="0" y="102"/>
                    </a:lnTo>
                    <a:lnTo>
                      <a:pt x="3" y="59"/>
                    </a:lnTo>
                    <a:lnTo>
                      <a:pt x="7" y="59"/>
                    </a:lnTo>
                    <a:lnTo>
                      <a:pt x="10" y="17"/>
                    </a:lnTo>
                    <a:lnTo>
                      <a:pt x="14" y="17"/>
                    </a:lnTo>
                    <a:lnTo>
                      <a:pt x="15" y="0"/>
                    </a:lnTo>
                    <a:lnTo>
                      <a:pt x="31" y="2"/>
                    </a:lnTo>
                    <a:lnTo>
                      <a:pt x="64" y="3"/>
                    </a:lnTo>
                    <a:lnTo>
                      <a:pt x="63" y="22"/>
                    </a:lnTo>
                    <a:lnTo>
                      <a:pt x="63" y="22"/>
                    </a:lnTo>
                    <a:lnTo>
                      <a:pt x="63" y="27"/>
                    </a:lnTo>
                    <a:lnTo>
                      <a:pt x="63" y="29"/>
                    </a:lnTo>
                    <a:lnTo>
                      <a:pt x="61" y="39"/>
                    </a:lnTo>
                    <a:lnTo>
                      <a:pt x="59" y="56"/>
                    </a:lnTo>
                    <a:lnTo>
                      <a:pt x="59" y="56"/>
                    </a:lnTo>
                    <a:lnTo>
                      <a:pt x="59" y="59"/>
                    </a:lnTo>
                    <a:lnTo>
                      <a:pt x="59" y="59"/>
                    </a:lnTo>
                    <a:lnTo>
                      <a:pt x="59" y="63"/>
                    </a:lnTo>
                    <a:lnTo>
                      <a:pt x="59" y="64"/>
                    </a:lnTo>
                    <a:lnTo>
                      <a:pt x="59" y="69"/>
                    </a:lnTo>
                    <a:lnTo>
                      <a:pt x="59" y="71"/>
                    </a:lnTo>
                    <a:lnTo>
                      <a:pt x="59" y="73"/>
                    </a:lnTo>
                    <a:lnTo>
                      <a:pt x="59" y="75"/>
                    </a:lnTo>
                    <a:lnTo>
                      <a:pt x="59" y="75"/>
                    </a:lnTo>
                    <a:lnTo>
                      <a:pt x="59" y="75"/>
                    </a:lnTo>
                    <a:lnTo>
                      <a:pt x="58" y="76"/>
                    </a:lnTo>
                    <a:lnTo>
                      <a:pt x="58" y="76"/>
                    </a:lnTo>
                    <a:lnTo>
                      <a:pt x="58" y="81"/>
                    </a:lnTo>
                    <a:lnTo>
                      <a:pt x="58" y="81"/>
                    </a:lnTo>
                    <a:lnTo>
                      <a:pt x="58" y="81"/>
                    </a:lnTo>
                    <a:lnTo>
                      <a:pt x="58" y="86"/>
                    </a:lnTo>
                    <a:lnTo>
                      <a:pt x="58" y="88"/>
                    </a:lnTo>
                    <a:lnTo>
                      <a:pt x="58" y="90"/>
                    </a:lnTo>
                    <a:lnTo>
                      <a:pt x="58" y="91"/>
                    </a:lnTo>
                    <a:lnTo>
                      <a:pt x="58" y="95"/>
                    </a:lnTo>
                    <a:lnTo>
                      <a:pt x="58" y="97"/>
                    </a:lnTo>
                    <a:lnTo>
                      <a:pt x="56" y="98"/>
                    </a:lnTo>
                    <a:lnTo>
                      <a:pt x="56" y="100"/>
                    </a:lnTo>
                    <a:lnTo>
                      <a:pt x="56" y="10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6" name="Freeform 3571"/>
              <p:cNvSpPr>
                <a:spLocks/>
              </p:cNvSpPr>
              <p:nvPr/>
            </p:nvSpPr>
            <p:spPr bwMode="auto">
              <a:xfrm>
                <a:off x="2849" y="2507"/>
                <a:ext cx="64" cy="158"/>
              </a:xfrm>
              <a:custGeom>
                <a:avLst/>
                <a:gdLst>
                  <a:gd name="T0" fmla="*/ 56 w 64"/>
                  <a:gd name="T1" fmla="*/ 100 h 158"/>
                  <a:gd name="T2" fmla="*/ 56 w 64"/>
                  <a:gd name="T3" fmla="*/ 107 h 158"/>
                  <a:gd name="T4" fmla="*/ 53 w 64"/>
                  <a:gd name="T5" fmla="*/ 144 h 158"/>
                  <a:gd name="T6" fmla="*/ 53 w 64"/>
                  <a:gd name="T7" fmla="*/ 146 h 158"/>
                  <a:gd name="T8" fmla="*/ 53 w 64"/>
                  <a:gd name="T9" fmla="*/ 149 h 158"/>
                  <a:gd name="T10" fmla="*/ 53 w 64"/>
                  <a:gd name="T11" fmla="*/ 158 h 158"/>
                  <a:gd name="T12" fmla="*/ 51 w 64"/>
                  <a:gd name="T13" fmla="*/ 158 h 158"/>
                  <a:gd name="T14" fmla="*/ 51 w 64"/>
                  <a:gd name="T15" fmla="*/ 158 h 158"/>
                  <a:gd name="T16" fmla="*/ 41 w 64"/>
                  <a:gd name="T17" fmla="*/ 158 h 158"/>
                  <a:gd name="T18" fmla="*/ 37 w 64"/>
                  <a:gd name="T19" fmla="*/ 158 h 158"/>
                  <a:gd name="T20" fmla="*/ 37 w 64"/>
                  <a:gd name="T21" fmla="*/ 158 h 158"/>
                  <a:gd name="T22" fmla="*/ 37 w 64"/>
                  <a:gd name="T23" fmla="*/ 158 h 158"/>
                  <a:gd name="T24" fmla="*/ 36 w 64"/>
                  <a:gd name="T25" fmla="*/ 158 h 158"/>
                  <a:gd name="T26" fmla="*/ 32 w 64"/>
                  <a:gd name="T27" fmla="*/ 156 h 158"/>
                  <a:gd name="T28" fmla="*/ 2 w 64"/>
                  <a:gd name="T29" fmla="*/ 154 h 158"/>
                  <a:gd name="T30" fmla="*/ 7 w 64"/>
                  <a:gd name="T31" fmla="*/ 103 h 158"/>
                  <a:gd name="T32" fmla="*/ 0 w 64"/>
                  <a:gd name="T33" fmla="*/ 102 h 158"/>
                  <a:gd name="T34" fmla="*/ 3 w 64"/>
                  <a:gd name="T35" fmla="*/ 59 h 158"/>
                  <a:gd name="T36" fmla="*/ 7 w 64"/>
                  <a:gd name="T37" fmla="*/ 59 h 158"/>
                  <a:gd name="T38" fmla="*/ 10 w 64"/>
                  <a:gd name="T39" fmla="*/ 17 h 158"/>
                  <a:gd name="T40" fmla="*/ 14 w 64"/>
                  <a:gd name="T41" fmla="*/ 17 h 158"/>
                  <a:gd name="T42" fmla="*/ 15 w 64"/>
                  <a:gd name="T43" fmla="*/ 0 h 158"/>
                  <a:gd name="T44" fmla="*/ 31 w 64"/>
                  <a:gd name="T45" fmla="*/ 2 h 158"/>
                  <a:gd name="T46" fmla="*/ 64 w 64"/>
                  <a:gd name="T47" fmla="*/ 3 h 158"/>
                  <a:gd name="T48" fmla="*/ 63 w 64"/>
                  <a:gd name="T49" fmla="*/ 22 h 158"/>
                  <a:gd name="T50" fmla="*/ 63 w 64"/>
                  <a:gd name="T51" fmla="*/ 22 h 158"/>
                  <a:gd name="T52" fmla="*/ 63 w 64"/>
                  <a:gd name="T53" fmla="*/ 27 h 158"/>
                  <a:gd name="T54" fmla="*/ 63 w 64"/>
                  <a:gd name="T55" fmla="*/ 29 h 158"/>
                  <a:gd name="T56" fmla="*/ 61 w 64"/>
                  <a:gd name="T57" fmla="*/ 39 h 158"/>
                  <a:gd name="T58" fmla="*/ 59 w 64"/>
                  <a:gd name="T59" fmla="*/ 56 h 158"/>
                  <a:gd name="T60" fmla="*/ 59 w 64"/>
                  <a:gd name="T61" fmla="*/ 56 h 158"/>
                  <a:gd name="T62" fmla="*/ 59 w 64"/>
                  <a:gd name="T63" fmla="*/ 59 h 158"/>
                  <a:gd name="T64" fmla="*/ 59 w 64"/>
                  <a:gd name="T65" fmla="*/ 59 h 158"/>
                  <a:gd name="T66" fmla="*/ 59 w 64"/>
                  <a:gd name="T67" fmla="*/ 63 h 158"/>
                  <a:gd name="T68" fmla="*/ 59 w 64"/>
                  <a:gd name="T69" fmla="*/ 64 h 158"/>
                  <a:gd name="T70" fmla="*/ 59 w 64"/>
                  <a:gd name="T71" fmla="*/ 69 h 158"/>
                  <a:gd name="T72" fmla="*/ 59 w 64"/>
                  <a:gd name="T73" fmla="*/ 71 h 158"/>
                  <a:gd name="T74" fmla="*/ 59 w 64"/>
                  <a:gd name="T75" fmla="*/ 73 h 158"/>
                  <a:gd name="T76" fmla="*/ 59 w 64"/>
                  <a:gd name="T77" fmla="*/ 75 h 158"/>
                  <a:gd name="T78" fmla="*/ 59 w 64"/>
                  <a:gd name="T79" fmla="*/ 75 h 158"/>
                  <a:gd name="T80" fmla="*/ 59 w 64"/>
                  <a:gd name="T81" fmla="*/ 75 h 158"/>
                  <a:gd name="T82" fmla="*/ 58 w 64"/>
                  <a:gd name="T83" fmla="*/ 76 h 158"/>
                  <a:gd name="T84" fmla="*/ 58 w 64"/>
                  <a:gd name="T85" fmla="*/ 76 h 158"/>
                  <a:gd name="T86" fmla="*/ 58 w 64"/>
                  <a:gd name="T87" fmla="*/ 81 h 158"/>
                  <a:gd name="T88" fmla="*/ 58 w 64"/>
                  <a:gd name="T89" fmla="*/ 81 h 158"/>
                  <a:gd name="T90" fmla="*/ 58 w 64"/>
                  <a:gd name="T91" fmla="*/ 81 h 158"/>
                  <a:gd name="T92" fmla="*/ 58 w 64"/>
                  <a:gd name="T93" fmla="*/ 86 h 158"/>
                  <a:gd name="T94" fmla="*/ 58 w 64"/>
                  <a:gd name="T95" fmla="*/ 88 h 158"/>
                  <a:gd name="T96" fmla="*/ 58 w 64"/>
                  <a:gd name="T97" fmla="*/ 90 h 158"/>
                  <a:gd name="T98" fmla="*/ 58 w 64"/>
                  <a:gd name="T99" fmla="*/ 91 h 158"/>
                  <a:gd name="T100" fmla="*/ 58 w 64"/>
                  <a:gd name="T101" fmla="*/ 95 h 158"/>
                  <a:gd name="T102" fmla="*/ 58 w 64"/>
                  <a:gd name="T103" fmla="*/ 97 h 158"/>
                  <a:gd name="T104" fmla="*/ 56 w 64"/>
                  <a:gd name="T105" fmla="*/ 98 h 158"/>
                  <a:gd name="T106" fmla="*/ 56 w 64"/>
                  <a:gd name="T107" fmla="*/ 100 h 158"/>
                  <a:gd name="T108" fmla="*/ 56 w 64"/>
                  <a:gd name="T109" fmla="*/ 10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 h="158">
                    <a:moveTo>
                      <a:pt x="56" y="100"/>
                    </a:moveTo>
                    <a:lnTo>
                      <a:pt x="56" y="107"/>
                    </a:lnTo>
                    <a:lnTo>
                      <a:pt x="53" y="144"/>
                    </a:lnTo>
                    <a:lnTo>
                      <a:pt x="53" y="146"/>
                    </a:lnTo>
                    <a:lnTo>
                      <a:pt x="53" y="149"/>
                    </a:lnTo>
                    <a:lnTo>
                      <a:pt x="53" y="158"/>
                    </a:lnTo>
                    <a:lnTo>
                      <a:pt x="51" y="158"/>
                    </a:lnTo>
                    <a:lnTo>
                      <a:pt x="51" y="158"/>
                    </a:lnTo>
                    <a:lnTo>
                      <a:pt x="41" y="158"/>
                    </a:lnTo>
                    <a:lnTo>
                      <a:pt x="37" y="158"/>
                    </a:lnTo>
                    <a:lnTo>
                      <a:pt x="37" y="158"/>
                    </a:lnTo>
                    <a:lnTo>
                      <a:pt x="37" y="158"/>
                    </a:lnTo>
                    <a:lnTo>
                      <a:pt x="36" y="158"/>
                    </a:lnTo>
                    <a:lnTo>
                      <a:pt x="32" y="156"/>
                    </a:lnTo>
                    <a:lnTo>
                      <a:pt x="2" y="154"/>
                    </a:lnTo>
                    <a:lnTo>
                      <a:pt x="7" y="103"/>
                    </a:lnTo>
                    <a:lnTo>
                      <a:pt x="0" y="102"/>
                    </a:lnTo>
                    <a:lnTo>
                      <a:pt x="3" y="59"/>
                    </a:lnTo>
                    <a:lnTo>
                      <a:pt x="7" y="59"/>
                    </a:lnTo>
                    <a:lnTo>
                      <a:pt x="10" y="17"/>
                    </a:lnTo>
                    <a:lnTo>
                      <a:pt x="14" y="17"/>
                    </a:lnTo>
                    <a:lnTo>
                      <a:pt x="15" y="0"/>
                    </a:lnTo>
                    <a:lnTo>
                      <a:pt x="31" y="2"/>
                    </a:lnTo>
                    <a:lnTo>
                      <a:pt x="64" y="3"/>
                    </a:lnTo>
                    <a:lnTo>
                      <a:pt x="63" y="22"/>
                    </a:lnTo>
                    <a:lnTo>
                      <a:pt x="63" y="22"/>
                    </a:lnTo>
                    <a:lnTo>
                      <a:pt x="63" y="27"/>
                    </a:lnTo>
                    <a:lnTo>
                      <a:pt x="63" y="29"/>
                    </a:lnTo>
                    <a:lnTo>
                      <a:pt x="61" y="39"/>
                    </a:lnTo>
                    <a:lnTo>
                      <a:pt x="59" y="56"/>
                    </a:lnTo>
                    <a:lnTo>
                      <a:pt x="59" y="56"/>
                    </a:lnTo>
                    <a:lnTo>
                      <a:pt x="59" y="59"/>
                    </a:lnTo>
                    <a:lnTo>
                      <a:pt x="59" y="59"/>
                    </a:lnTo>
                    <a:lnTo>
                      <a:pt x="59" y="63"/>
                    </a:lnTo>
                    <a:lnTo>
                      <a:pt x="59" y="64"/>
                    </a:lnTo>
                    <a:lnTo>
                      <a:pt x="59" y="69"/>
                    </a:lnTo>
                    <a:lnTo>
                      <a:pt x="59" y="71"/>
                    </a:lnTo>
                    <a:lnTo>
                      <a:pt x="59" y="73"/>
                    </a:lnTo>
                    <a:lnTo>
                      <a:pt x="59" y="75"/>
                    </a:lnTo>
                    <a:lnTo>
                      <a:pt x="59" y="75"/>
                    </a:lnTo>
                    <a:lnTo>
                      <a:pt x="59" y="75"/>
                    </a:lnTo>
                    <a:lnTo>
                      <a:pt x="58" y="76"/>
                    </a:lnTo>
                    <a:lnTo>
                      <a:pt x="58" y="76"/>
                    </a:lnTo>
                    <a:lnTo>
                      <a:pt x="58" y="81"/>
                    </a:lnTo>
                    <a:lnTo>
                      <a:pt x="58" y="81"/>
                    </a:lnTo>
                    <a:lnTo>
                      <a:pt x="58" y="81"/>
                    </a:lnTo>
                    <a:lnTo>
                      <a:pt x="58" y="86"/>
                    </a:lnTo>
                    <a:lnTo>
                      <a:pt x="58" y="88"/>
                    </a:lnTo>
                    <a:lnTo>
                      <a:pt x="58" y="90"/>
                    </a:lnTo>
                    <a:lnTo>
                      <a:pt x="58" y="91"/>
                    </a:lnTo>
                    <a:lnTo>
                      <a:pt x="58" y="95"/>
                    </a:lnTo>
                    <a:lnTo>
                      <a:pt x="58" y="97"/>
                    </a:lnTo>
                    <a:lnTo>
                      <a:pt x="56" y="98"/>
                    </a:lnTo>
                    <a:lnTo>
                      <a:pt x="56" y="100"/>
                    </a:lnTo>
                    <a:lnTo>
                      <a:pt x="56" y="10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07" name="Freeform 3572"/>
              <p:cNvSpPr>
                <a:spLocks/>
              </p:cNvSpPr>
              <p:nvPr/>
            </p:nvSpPr>
            <p:spPr bwMode="auto">
              <a:xfrm>
                <a:off x="2664" y="2419"/>
                <a:ext cx="119" cy="122"/>
              </a:xfrm>
              <a:custGeom>
                <a:avLst/>
                <a:gdLst>
                  <a:gd name="T0" fmla="*/ 117 w 119"/>
                  <a:gd name="T1" fmla="*/ 29 h 122"/>
                  <a:gd name="T2" fmla="*/ 111 w 119"/>
                  <a:gd name="T3" fmla="*/ 107 h 122"/>
                  <a:gd name="T4" fmla="*/ 109 w 119"/>
                  <a:gd name="T5" fmla="*/ 107 h 122"/>
                  <a:gd name="T6" fmla="*/ 107 w 119"/>
                  <a:gd name="T7" fmla="*/ 122 h 122"/>
                  <a:gd name="T8" fmla="*/ 77 w 119"/>
                  <a:gd name="T9" fmla="*/ 120 h 122"/>
                  <a:gd name="T10" fmla="*/ 78 w 119"/>
                  <a:gd name="T11" fmla="*/ 103 h 122"/>
                  <a:gd name="T12" fmla="*/ 48 w 119"/>
                  <a:gd name="T13" fmla="*/ 100 h 122"/>
                  <a:gd name="T14" fmla="*/ 48 w 119"/>
                  <a:gd name="T15" fmla="*/ 91 h 122"/>
                  <a:gd name="T16" fmla="*/ 2 w 119"/>
                  <a:gd name="T17" fmla="*/ 86 h 122"/>
                  <a:gd name="T18" fmla="*/ 0 w 119"/>
                  <a:gd name="T19" fmla="*/ 86 h 122"/>
                  <a:gd name="T20" fmla="*/ 0 w 119"/>
                  <a:gd name="T21" fmla="*/ 78 h 122"/>
                  <a:gd name="T22" fmla="*/ 2 w 119"/>
                  <a:gd name="T23" fmla="*/ 59 h 122"/>
                  <a:gd name="T24" fmla="*/ 26 w 119"/>
                  <a:gd name="T25" fmla="*/ 64 h 122"/>
                  <a:gd name="T26" fmla="*/ 29 w 119"/>
                  <a:gd name="T27" fmla="*/ 46 h 122"/>
                  <a:gd name="T28" fmla="*/ 38 w 119"/>
                  <a:gd name="T29" fmla="*/ 47 h 122"/>
                  <a:gd name="T30" fmla="*/ 43 w 119"/>
                  <a:gd name="T31" fmla="*/ 5 h 122"/>
                  <a:gd name="T32" fmla="*/ 87 w 119"/>
                  <a:gd name="T33" fmla="*/ 8 h 122"/>
                  <a:gd name="T34" fmla="*/ 89 w 119"/>
                  <a:gd name="T35" fmla="*/ 0 h 122"/>
                  <a:gd name="T36" fmla="*/ 119 w 119"/>
                  <a:gd name="T37" fmla="*/ 3 h 122"/>
                  <a:gd name="T38" fmla="*/ 117 w 119"/>
                  <a:gd name="T39" fmla="*/ 2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122">
                    <a:moveTo>
                      <a:pt x="117" y="29"/>
                    </a:moveTo>
                    <a:lnTo>
                      <a:pt x="111" y="107"/>
                    </a:lnTo>
                    <a:lnTo>
                      <a:pt x="109" y="107"/>
                    </a:lnTo>
                    <a:lnTo>
                      <a:pt x="107" y="122"/>
                    </a:lnTo>
                    <a:lnTo>
                      <a:pt x="77" y="120"/>
                    </a:lnTo>
                    <a:lnTo>
                      <a:pt x="78" y="103"/>
                    </a:lnTo>
                    <a:lnTo>
                      <a:pt x="48" y="100"/>
                    </a:lnTo>
                    <a:lnTo>
                      <a:pt x="48" y="91"/>
                    </a:lnTo>
                    <a:lnTo>
                      <a:pt x="2" y="86"/>
                    </a:lnTo>
                    <a:lnTo>
                      <a:pt x="0" y="86"/>
                    </a:lnTo>
                    <a:lnTo>
                      <a:pt x="0" y="78"/>
                    </a:lnTo>
                    <a:lnTo>
                      <a:pt x="2" y="59"/>
                    </a:lnTo>
                    <a:lnTo>
                      <a:pt x="26" y="64"/>
                    </a:lnTo>
                    <a:lnTo>
                      <a:pt x="29" y="46"/>
                    </a:lnTo>
                    <a:lnTo>
                      <a:pt x="38" y="47"/>
                    </a:lnTo>
                    <a:lnTo>
                      <a:pt x="43" y="5"/>
                    </a:lnTo>
                    <a:lnTo>
                      <a:pt x="87" y="8"/>
                    </a:lnTo>
                    <a:lnTo>
                      <a:pt x="89" y="0"/>
                    </a:lnTo>
                    <a:lnTo>
                      <a:pt x="119" y="3"/>
                    </a:lnTo>
                    <a:lnTo>
                      <a:pt x="117"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8" name="Freeform 3573"/>
              <p:cNvSpPr>
                <a:spLocks/>
              </p:cNvSpPr>
              <p:nvPr/>
            </p:nvSpPr>
            <p:spPr bwMode="auto">
              <a:xfrm>
                <a:off x="2664" y="2419"/>
                <a:ext cx="119" cy="122"/>
              </a:xfrm>
              <a:custGeom>
                <a:avLst/>
                <a:gdLst>
                  <a:gd name="T0" fmla="*/ 117 w 119"/>
                  <a:gd name="T1" fmla="*/ 29 h 122"/>
                  <a:gd name="T2" fmla="*/ 111 w 119"/>
                  <a:gd name="T3" fmla="*/ 107 h 122"/>
                  <a:gd name="T4" fmla="*/ 109 w 119"/>
                  <a:gd name="T5" fmla="*/ 107 h 122"/>
                  <a:gd name="T6" fmla="*/ 107 w 119"/>
                  <a:gd name="T7" fmla="*/ 122 h 122"/>
                  <a:gd name="T8" fmla="*/ 77 w 119"/>
                  <a:gd name="T9" fmla="*/ 120 h 122"/>
                  <a:gd name="T10" fmla="*/ 78 w 119"/>
                  <a:gd name="T11" fmla="*/ 103 h 122"/>
                  <a:gd name="T12" fmla="*/ 48 w 119"/>
                  <a:gd name="T13" fmla="*/ 100 h 122"/>
                  <a:gd name="T14" fmla="*/ 48 w 119"/>
                  <a:gd name="T15" fmla="*/ 91 h 122"/>
                  <a:gd name="T16" fmla="*/ 2 w 119"/>
                  <a:gd name="T17" fmla="*/ 86 h 122"/>
                  <a:gd name="T18" fmla="*/ 0 w 119"/>
                  <a:gd name="T19" fmla="*/ 86 h 122"/>
                  <a:gd name="T20" fmla="*/ 0 w 119"/>
                  <a:gd name="T21" fmla="*/ 78 h 122"/>
                  <a:gd name="T22" fmla="*/ 2 w 119"/>
                  <a:gd name="T23" fmla="*/ 59 h 122"/>
                  <a:gd name="T24" fmla="*/ 26 w 119"/>
                  <a:gd name="T25" fmla="*/ 64 h 122"/>
                  <a:gd name="T26" fmla="*/ 29 w 119"/>
                  <a:gd name="T27" fmla="*/ 46 h 122"/>
                  <a:gd name="T28" fmla="*/ 38 w 119"/>
                  <a:gd name="T29" fmla="*/ 47 h 122"/>
                  <a:gd name="T30" fmla="*/ 43 w 119"/>
                  <a:gd name="T31" fmla="*/ 5 h 122"/>
                  <a:gd name="T32" fmla="*/ 87 w 119"/>
                  <a:gd name="T33" fmla="*/ 8 h 122"/>
                  <a:gd name="T34" fmla="*/ 89 w 119"/>
                  <a:gd name="T35" fmla="*/ 0 h 122"/>
                  <a:gd name="T36" fmla="*/ 119 w 119"/>
                  <a:gd name="T37" fmla="*/ 3 h 122"/>
                  <a:gd name="T38" fmla="*/ 117 w 119"/>
                  <a:gd name="T39" fmla="*/ 2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122">
                    <a:moveTo>
                      <a:pt x="117" y="29"/>
                    </a:moveTo>
                    <a:lnTo>
                      <a:pt x="111" y="107"/>
                    </a:lnTo>
                    <a:lnTo>
                      <a:pt x="109" y="107"/>
                    </a:lnTo>
                    <a:lnTo>
                      <a:pt x="107" y="122"/>
                    </a:lnTo>
                    <a:lnTo>
                      <a:pt x="77" y="120"/>
                    </a:lnTo>
                    <a:lnTo>
                      <a:pt x="78" y="103"/>
                    </a:lnTo>
                    <a:lnTo>
                      <a:pt x="48" y="100"/>
                    </a:lnTo>
                    <a:lnTo>
                      <a:pt x="48" y="91"/>
                    </a:lnTo>
                    <a:lnTo>
                      <a:pt x="2" y="86"/>
                    </a:lnTo>
                    <a:lnTo>
                      <a:pt x="0" y="86"/>
                    </a:lnTo>
                    <a:lnTo>
                      <a:pt x="0" y="78"/>
                    </a:lnTo>
                    <a:lnTo>
                      <a:pt x="2" y="59"/>
                    </a:lnTo>
                    <a:lnTo>
                      <a:pt x="26" y="64"/>
                    </a:lnTo>
                    <a:lnTo>
                      <a:pt x="29" y="46"/>
                    </a:lnTo>
                    <a:lnTo>
                      <a:pt x="38" y="47"/>
                    </a:lnTo>
                    <a:lnTo>
                      <a:pt x="43" y="5"/>
                    </a:lnTo>
                    <a:lnTo>
                      <a:pt x="87" y="8"/>
                    </a:lnTo>
                    <a:lnTo>
                      <a:pt x="89" y="0"/>
                    </a:lnTo>
                    <a:lnTo>
                      <a:pt x="119" y="3"/>
                    </a:lnTo>
                    <a:lnTo>
                      <a:pt x="117"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09" name="Freeform 3574"/>
              <p:cNvSpPr>
                <a:spLocks/>
              </p:cNvSpPr>
              <p:nvPr/>
            </p:nvSpPr>
            <p:spPr bwMode="auto">
              <a:xfrm>
                <a:off x="2688" y="2251"/>
                <a:ext cx="17" cy="22"/>
              </a:xfrm>
              <a:custGeom>
                <a:avLst/>
                <a:gdLst>
                  <a:gd name="T0" fmla="*/ 17 w 17"/>
                  <a:gd name="T1" fmla="*/ 15 h 22"/>
                  <a:gd name="T2" fmla="*/ 10 w 17"/>
                  <a:gd name="T3" fmla="*/ 22 h 22"/>
                  <a:gd name="T4" fmla="*/ 0 w 17"/>
                  <a:gd name="T5" fmla="*/ 15 h 22"/>
                  <a:gd name="T6" fmla="*/ 2 w 17"/>
                  <a:gd name="T7" fmla="*/ 0 h 22"/>
                  <a:gd name="T8" fmla="*/ 12 w 17"/>
                  <a:gd name="T9" fmla="*/ 2 h 22"/>
                  <a:gd name="T10" fmla="*/ 12 w 17"/>
                  <a:gd name="T11" fmla="*/ 2 h 22"/>
                  <a:gd name="T12" fmla="*/ 14 w 17"/>
                  <a:gd name="T13" fmla="*/ 2 h 22"/>
                  <a:gd name="T14" fmla="*/ 12 w 17"/>
                  <a:gd name="T15" fmla="*/ 5 h 22"/>
                  <a:gd name="T16" fmla="*/ 12 w 17"/>
                  <a:gd name="T17" fmla="*/ 14 h 22"/>
                  <a:gd name="T18" fmla="*/ 17 w 17"/>
                  <a:gd name="T19"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2">
                    <a:moveTo>
                      <a:pt x="17" y="15"/>
                    </a:moveTo>
                    <a:lnTo>
                      <a:pt x="10" y="22"/>
                    </a:lnTo>
                    <a:lnTo>
                      <a:pt x="0" y="15"/>
                    </a:lnTo>
                    <a:lnTo>
                      <a:pt x="2" y="0"/>
                    </a:lnTo>
                    <a:lnTo>
                      <a:pt x="12" y="2"/>
                    </a:lnTo>
                    <a:lnTo>
                      <a:pt x="12" y="2"/>
                    </a:lnTo>
                    <a:lnTo>
                      <a:pt x="14" y="2"/>
                    </a:lnTo>
                    <a:lnTo>
                      <a:pt x="12" y="5"/>
                    </a:lnTo>
                    <a:lnTo>
                      <a:pt x="12" y="14"/>
                    </a:lnTo>
                    <a:lnTo>
                      <a:pt x="17"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0" name="Freeform 3575"/>
              <p:cNvSpPr>
                <a:spLocks/>
              </p:cNvSpPr>
              <p:nvPr/>
            </p:nvSpPr>
            <p:spPr bwMode="auto">
              <a:xfrm>
                <a:off x="2688" y="2251"/>
                <a:ext cx="17" cy="22"/>
              </a:xfrm>
              <a:custGeom>
                <a:avLst/>
                <a:gdLst>
                  <a:gd name="T0" fmla="*/ 17 w 17"/>
                  <a:gd name="T1" fmla="*/ 15 h 22"/>
                  <a:gd name="T2" fmla="*/ 10 w 17"/>
                  <a:gd name="T3" fmla="*/ 22 h 22"/>
                  <a:gd name="T4" fmla="*/ 0 w 17"/>
                  <a:gd name="T5" fmla="*/ 15 h 22"/>
                  <a:gd name="T6" fmla="*/ 2 w 17"/>
                  <a:gd name="T7" fmla="*/ 0 h 22"/>
                  <a:gd name="T8" fmla="*/ 12 w 17"/>
                  <a:gd name="T9" fmla="*/ 2 h 22"/>
                  <a:gd name="T10" fmla="*/ 12 w 17"/>
                  <a:gd name="T11" fmla="*/ 2 h 22"/>
                  <a:gd name="T12" fmla="*/ 14 w 17"/>
                  <a:gd name="T13" fmla="*/ 2 h 22"/>
                  <a:gd name="T14" fmla="*/ 12 w 17"/>
                  <a:gd name="T15" fmla="*/ 5 h 22"/>
                  <a:gd name="T16" fmla="*/ 12 w 17"/>
                  <a:gd name="T17" fmla="*/ 14 h 22"/>
                  <a:gd name="T18" fmla="*/ 17 w 17"/>
                  <a:gd name="T19"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2">
                    <a:moveTo>
                      <a:pt x="17" y="15"/>
                    </a:moveTo>
                    <a:lnTo>
                      <a:pt x="10" y="22"/>
                    </a:lnTo>
                    <a:lnTo>
                      <a:pt x="0" y="15"/>
                    </a:lnTo>
                    <a:lnTo>
                      <a:pt x="2" y="0"/>
                    </a:lnTo>
                    <a:lnTo>
                      <a:pt x="12" y="2"/>
                    </a:lnTo>
                    <a:lnTo>
                      <a:pt x="12" y="2"/>
                    </a:lnTo>
                    <a:lnTo>
                      <a:pt x="14" y="2"/>
                    </a:lnTo>
                    <a:lnTo>
                      <a:pt x="12" y="5"/>
                    </a:lnTo>
                    <a:lnTo>
                      <a:pt x="12" y="14"/>
                    </a:lnTo>
                    <a:lnTo>
                      <a:pt x="17"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11" name="Freeform 3576"/>
              <p:cNvSpPr>
                <a:spLocks/>
              </p:cNvSpPr>
              <p:nvPr/>
            </p:nvSpPr>
            <p:spPr bwMode="auto">
              <a:xfrm>
                <a:off x="2507" y="2568"/>
                <a:ext cx="78" cy="86"/>
              </a:xfrm>
              <a:custGeom>
                <a:avLst/>
                <a:gdLst>
                  <a:gd name="T0" fmla="*/ 78 w 78"/>
                  <a:gd name="T1" fmla="*/ 7 h 86"/>
                  <a:gd name="T2" fmla="*/ 69 w 78"/>
                  <a:gd name="T3" fmla="*/ 86 h 86"/>
                  <a:gd name="T4" fmla="*/ 59 w 78"/>
                  <a:gd name="T5" fmla="*/ 86 h 86"/>
                  <a:gd name="T6" fmla="*/ 59 w 78"/>
                  <a:gd name="T7" fmla="*/ 86 h 86"/>
                  <a:gd name="T8" fmla="*/ 0 w 78"/>
                  <a:gd name="T9" fmla="*/ 78 h 86"/>
                  <a:gd name="T10" fmla="*/ 0 w 78"/>
                  <a:gd name="T11" fmla="*/ 78 h 86"/>
                  <a:gd name="T12" fmla="*/ 0 w 78"/>
                  <a:gd name="T13" fmla="*/ 74 h 86"/>
                  <a:gd name="T14" fmla="*/ 0 w 78"/>
                  <a:gd name="T15" fmla="*/ 74 h 86"/>
                  <a:gd name="T16" fmla="*/ 0 w 78"/>
                  <a:gd name="T17" fmla="*/ 71 h 86"/>
                  <a:gd name="T18" fmla="*/ 7 w 78"/>
                  <a:gd name="T19" fmla="*/ 7 h 86"/>
                  <a:gd name="T20" fmla="*/ 30 w 78"/>
                  <a:gd name="T21" fmla="*/ 10 h 86"/>
                  <a:gd name="T22" fmla="*/ 32 w 78"/>
                  <a:gd name="T23" fmla="*/ 0 h 86"/>
                  <a:gd name="T24" fmla="*/ 56 w 78"/>
                  <a:gd name="T25" fmla="*/ 3 h 86"/>
                  <a:gd name="T26" fmla="*/ 78 w 78"/>
                  <a:gd name="T27" fmla="*/ 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86">
                    <a:moveTo>
                      <a:pt x="78" y="7"/>
                    </a:moveTo>
                    <a:lnTo>
                      <a:pt x="69" y="86"/>
                    </a:lnTo>
                    <a:lnTo>
                      <a:pt x="59" y="86"/>
                    </a:lnTo>
                    <a:lnTo>
                      <a:pt x="59" y="86"/>
                    </a:lnTo>
                    <a:lnTo>
                      <a:pt x="0" y="78"/>
                    </a:lnTo>
                    <a:lnTo>
                      <a:pt x="0" y="78"/>
                    </a:lnTo>
                    <a:lnTo>
                      <a:pt x="0" y="74"/>
                    </a:lnTo>
                    <a:lnTo>
                      <a:pt x="0" y="74"/>
                    </a:lnTo>
                    <a:lnTo>
                      <a:pt x="0" y="71"/>
                    </a:lnTo>
                    <a:lnTo>
                      <a:pt x="7" y="7"/>
                    </a:lnTo>
                    <a:lnTo>
                      <a:pt x="30" y="10"/>
                    </a:lnTo>
                    <a:lnTo>
                      <a:pt x="32" y="0"/>
                    </a:lnTo>
                    <a:lnTo>
                      <a:pt x="56" y="3"/>
                    </a:lnTo>
                    <a:lnTo>
                      <a:pt x="78"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2" name="Freeform 3577"/>
              <p:cNvSpPr>
                <a:spLocks/>
              </p:cNvSpPr>
              <p:nvPr/>
            </p:nvSpPr>
            <p:spPr bwMode="auto">
              <a:xfrm>
                <a:off x="2507" y="2568"/>
                <a:ext cx="78" cy="86"/>
              </a:xfrm>
              <a:custGeom>
                <a:avLst/>
                <a:gdLst>
                  <a:gd name="T0" fmla="*/ 78 w 78"/>
                  <a:gd name="T1" fmla="*/ 7 h 86"/>
                  <a:gd name="T2" fmla="*/ 69 w 78"/>
                  <a:gd name="T3" fmla="*/ 86 h 86"/>
                  <a:gd name="T4" fmla="*/ 59 w 78"/>
                  <a:gd name="T5" fmla="*/ 86 h 86"/>
                  <a:gd name="T6" fmla="*/ 59 w 78"/>
                  <a:gd name="T7" fmla="*/ 86 h 86"/>
                  <a:gd name="T8" fmla="*/ 0 w 78"/>
                  <a:gd name="T9" fmla="*/ 78 h 86"/>
                  <a:gd name="T10" fmla="*/ 0 w 78"/>
                  <a:gd name="T11" fmla="*/ 78 h 86"/>
                  <a:gd name="T12" fmla="*/ 0 w 78"/>
                  <a:gd name="T13" fmla="*/ 74 h 86"/>
                  <a:gd name="T14" fmla="*/ 0 w 78"/>
                  <a:gd name="T15" fmla="*/ 74 h 86"/>
                  <a:gd name="T16" fmla="*/ 0 w 78"/>
                  <a:gd name="T17" fmla="*/ 71 h 86"/>
                  <a:gd name="T18" fmla="*/ 7 w 78"/>
                  <a:gd name="T19" fmla="*/ 7 h 86"/>
                  <a:gd name="T20" fmla="*/ 30 w 78"/>
                  <a:gd name="T21" fmla="*/ 10 h 86"/>
                  <a:gd name="T22" fmla="*/ 32 w 78"/>
                  <a:gd name="T23" fmla="*/ 0 h 86"/>
                  <a:gd name="T24" fmla="*/ 56 w 78"/>
                  <a:gd name="T25" fmla="*/ 3 h 86"/>
                  <a:gd name="T26" fmla="*/ 78 w 78"/>
                  <a:gd name="T27" fmla="*/ 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86">
                    <a:moveTo>
                      <a:pt x="78" y="7"/>
                    </a:moveTo>
                    <a:lnTo>
                      <a:pt x="69" y="86"/>
                    </a:lnTo>
                    <a:lnTo>
                      <a:pt x="59" y="86"/>
                    </a:lnTo>
                    <a:lnTo>
                      <a:pt x="59" y="86"/>
                    </a:lnTo>
                    <a:lnTo>
                      <a:pt x="0" y="78"/>
                    </a:lnTo>
                    <a:lnTo>
                      <a:pt x="0" y="78"/>
                    </a:lnTo>
                    <a:lnTo>
                      <a:pt x="0" y="74"/>
                    </a:lnTo>
                    <a:lnTo>
                      <a:pt x="0" y="74"/>
                    </a:lnTo>
                    <a:lnTo>
                      <a:pt x="0" y="71"/>
                    </a:lnTo>
                    <a:lnTo>
                      <a:pt x="7" y="7"/>
                    </a:lnTo>
                    <a:lnTo>
                      <a:pt x="30" y="10"/>
                    </a:lnTo>
                    <a:lnTo>
                      <a:pt x="32" y="0"/>
                    </a:lnTo>
                    <a:lnTo>
                      <a:pt x="56" y="3"/>
                    </a:lnTo>
                    <a:lnTo>
                      <a:pt x="78"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13" name="Freeform 3578"/>
              <p:cNvSpPr>
                <a:spLocks/>
              </p:cNvSpPr>
              <p:nvPr/>
            </p:nvSpPr>
            <p:spPr bwMode="auto">
              <a:xfrm>
                <a:off x="2487" y="2224"/>
                <a:ext cx="138" cy="108"/>
              </a:xfrm>
              <a:custGeom>
                <a:avLst/>
                <a:gdLst>
                  <a:gd name="T0" fmla="*/ 138 w 138"/>
                  <a:gd name="T1" fmla="*/ 17 h 108"/>
                  <a:gd name="T2" fmla="*/ 132 w 138"/>
                  <a:gd name="T3" fmla="*/ 73 h 108"/>
                  <a:gd name="T4" fmla="*/ 132 w 138"/>
                  <a:gd name="T5" fmla="*/ 73 h 108"/>
                  <a:gd name="T6" fmla="*/ 130 w 138"/>
                  <a:gd name="T7" fmla="*/ 85 h 108"/>
                  <a:gd name="T8" fmla="*/ 106 w 138"/>
                  <a:gd name="T9" fmla="*/ 81 h 108"/>
                  <a:gd name="T10" fmla="*/ 106 w 138"/>
                  <a:gd name="T11" fmla="*/ 78 h 108"/>
                  <a:gd name="T12" fmla="*/ 100 w 138"/>
                  <a:gd name="T13" fmla="*/ 76 h 108"/>
                  <a:gd name="T14" fmla="*/ 100 w 138"/>
                  <a:gd name="T15" fmla="*/ 81 h 108"/>
                  <a:gd name="T16" fmla="*/ 45 w 138"/>
                  <a:gd name="T17" fmla="*/ 75 h 108"/>
                  <a:gd name="T18" fmla="*/ 45 w 138"/>
                  <a:gd name="T19" fmla="*/ 75 h 108"/>
                  <a:gd name="T20" fmla="*/ 40 w 138"/>
                  <a:gd name="T21" fmla="*/ 108 h 108"/>
                  <a:gd name="T22" fmla="*/ 0 w 138"/>
                  <a:gd name="T23" fmla="*/ 103 h 108"/>
                  <a:gd name="T24" fmla="*/ 1 w 138"/>
                  <a:gd name="T25" fmla="*/ 81 h 108"/>
                  <a:gd name="T26" fmla="*/ 6 w 138"/>
                  <a:gd name="T27" fmla="*/ 44 h 108"/>
                  <a:gd name="T28" fmla="*/ 6 w 138"/>
                  <a:gd name="T29" fmla="*/ 44 h 108"/>
                  <a:gd name="T30" fmla="*/ 8 w 138"/>
                  <a:gd name="T31" fmla="*/ 37 h 108"/>
                  <a:gd name="T32" fmla="*/ 8 w 138"/>
                  <a:gd name="T33" fmla="*/ 37 h 108"/>
                  <a:gd name="T34" fmla="*/ 11 w 138"/>
                  <a:gd name="T35" fmla="*/ 12 h 108"/>
                  <a:gd name="T36" fmla="*/ 11 w 138"/>
                  <a:gd name="T37" fmla="*/ 12 h 108"/>
                  <a:gd name="T38" fmla="*/ 11 w 138"/>
                  <a:gd name="T39" fmla="*/ 7 h 108"/>
                  <a:gd name="T40" fmla="*/ 11 w 138"/>
                  <a:gd name="T41" fmla="*/ 7 h 108"/>
                  <a:gd name="T42" fmla="*/ 13 w 138"/>
                  <a:gd name="T43" fmla="*/ 0 h 108"/>
                  <a:gd name="T44" fmla="*/ 115 w 138"/>
                  <a:gd name="T45" fmla="*/ 14 h 108"/>
                  <a:gd name="T46" fmla="*/ 138 w 138"/>
                  <a:gd name="T47"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8" h="108">
                    <a:moveTo>
                      <a:pt x="138" y="17"/>
                    </a:moveTo>
                    <a:lnTo>
                      <a:pt x="132" y="73"/>
                    </a:lnTo>
                    <a:lnTo>
                      <a:pt x="132" y="73"/>
                    </a:lnTo>
                    <a:lnTo>
                      <a:pt x="130" y="85"/>
                    </a:lnTo>
                    <a:lnTo>
                      <a:pt x="106" y="81"/>
                    </a:lnTo>
                    <a:lnTo>
                      <a:pt x="106" y="78"/>
                    </a:lnTo>
                    <a:lnTo>
                      <a:pt x="100" y="76"/>
                    </a:lnTo>
                    <a:lnTo>
                      <a:pt x="100" y="81"/>
                    </a:lnTo>
                    <a:lnTo>
                      <a:pt x="45" y="75"/>
                    </a:lnTo>
                    <a:lnTo>
                      <a:pt x="45" y="75"/>
                    </a:lnTo>
                    <a:lnTo>
                      <a:pt x="40" y="108"/>
                    </a:lnTo>
                    <a:lnTo>
                      <a:pt x="0" y="103"/>
                    </a:lnTo>
                    <a:lnTo>
                      <a:pt x="1" y="81"/>
                    </a:lnTo>
                    <a:lnTo>
                      <a:pt x="6" y="44"/>
                    </a:lnTo>
                    <a:lnTo>
                      <a:pt x="6" y="44"/>
                    </a:lnTo>
                    <a:lnTo>
                      <a:pt x="8" y="37"/>
                    </a:lnTo>
                    <a:lnTo>
                      <a:pt x="8" y="37"/>
                    </a:lnTo>
                    <a:lnTo>
                      <a:pt x="11" y="12"/>
                    </a:lnTo>
                    <a:lnTo>
                      <a:pt x="11" y="12"/>
                    </a:lnTo>
                    <a:lnTo>
                      <a:pt x="11" y="7"/>
                    </a:lnTo>
                    <a:lnTo>
                      <a:pt x="11" y="7"/>
                    </a:lnTo>
                    <a:lnTo>
                      <a:pt x="13" y="0"/>
                    </a:lnTo>
                    <a:lnTo>
                      <a:pt x="115" y="14"/>
                    </a:lnTo>
                    <a:lnTo>
                      <a:pt x="138"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4" name="Freeform 3579"/>
              <p:cNvSpPr>
                <a:spLocks/>
              </p:cNvSpPr>
              <p:nvPr/>
            </p:nvSpPr>
            <p:spPr bwMode="auto">
              <a:xfrm>
                <a:off x="2487" y="2224"/>
                <a:ext cx="138" cy="108"/>
              </a:xfrm>
              <a:custGeom>
                <a:avLst/>
                <a:gdLst>
                  <a:gd name="T0" fmla="*/ 138 w 138"/>
                  <a:gd name="T1" fmla="*/ 17 h 108"/>
                  <a:gd name="T2" fmla="*/ 132 w 138"/>
                  <a:gd name="T3" fmla="*/ 73 h 108"/>
                  <a:gd name="T4" fmla="*/ 132 w 138"/>
                  <a:gd name="T5" fmla="*/ 73 h 108"/>
                  <a:gd name="T6" fmla="*/ 130 w 138"/>
                  <a:gd name="T7" fmla="*/ 85 h 108"/>
                  <a:gd name="T8" fmla="*/ 106 w 138"/>
                  <a:gd name="T9" fmla="*/ 81 h 108"/>
                  <a:gd name="T10" fmla="*/ 106 w 138"/>
                  <a:gd name="T11" fmla="*/ 78 h 108"/>
                  <a:gd name="T12" fmla="*/ 100 w 138"/>
                  <a:gd name="T13" fmla="*/ 76 h 108"/>
                  <a:gd name="T14" fmla="*/ 100 w 138"/>
                  <a:gd name="T15" fmla="*/ 81 h 108"/>
                  <a:gd name="T16" fmla="*/ 45 w 138"/>
                  <a:gd name="T17" fmla="*/ 75 h 108"/>
                  <a:gd name="T18" fmla="*/ 45 w 138"/>
                  <a:gd name="T19" fmla="*/ 75 h 108"/>
                  <a:gd name="T20" fmla="*/ 40 w 138"/>
                  <a:gd name="T21" fmla="*/ 108 h 108"/>
                  <a:gd name="T22" fmla="*/ 0 w 138"/>
                  <a:gd name="T23" fmla="*/ 103 h 108"/>
                  <a:gd name="T24" fmla="*/ 1 w 138"/>
                  <a:gd name="T25" fmla="*/ 81 h 108"/>
                  <a:gd name="T26" fmla="*/ 6 w 138"/>
                  <a:gd name="T27" fmla="*/ 44 h 108"/>
                  <a:gd name="T28" fmla="*/ 6 w 138"/>
                  <a:gd name="T29" fmla="*/ 44 h 108"/>
                  <a:gd name="T30" fmla="*/ 8 w 138"/>
                  <a:gd name="T31" fmla="*/ 37 h 108"/>
                  <a:gd name="T32" fmla="*/ 8 w 138"/>
                  <a:gd name="T33" fmla="*/ 37 h 108"/>
                  <a:gd name="T34" fmla="*/ 11 w 138"/>
                  <a:gd name="T35" fmla="*/ 12 h 108"/>
                  <a:gd name="T36" fmla="*/ 11 w 138"/>
                  <a:gd name="T37" fmla="*/ 12 h 108"/>
                  <a:gd name="T38" fmla="*/ 11 w 138"/>
                  <a:gd name="T39" fmla="*/ 7 h 108"/>
                  <a:gd name="T40" fmla="*/ 11 w 138"/>
                  <a:gd name="T41" fmla="*/ 7 h 108"/>
                  <a:gd name="T42" fmla="*/ 13 w 138"/>
                  <a:gd name="T43" fmla="*/ 0 h 108"/>
                  <a:gd name="T44" fmla="*/ 115 w 138"/>
                  <a:gd name="T45" fmla="*/ 14 h 108"/>
                  <a:gd name="T46" fmla="*/ 138 w 138"/>
                  <a:gd name="T47"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8" h="108">
                    <a:moveTo>
                      <a:pt x="138" y="17"/>
                    </a:moveTo>
                    <a:lnTo>
                      <a:pt x="132" y="73"/>
                    </a:lnTo>
                    <a:lnTo>
                      <a:pt x="132" y="73"/>
                    </a:lnTo>
                    <a:lnTo>
                      <a:pt x="130" y="85"/>
                    </a:lnTo>
                    <a:lnTo>
                      <a:pt x="106" y="81"/>
                    </a:lnTo>
                    <a:lnTo>
                      <a:pt x="106" y="78"/>
                    </a:lnTo>
                    <a:lnTo>
                      <a:pt x="100" y="76"/>
                    </a:lnTo>
                    <a:lnTo>
                      <a:pt x="100" y="81"/>
                    </a:lnTo>
                    <a:lnTo>
                      <a:pt x="45" y="75"/>
                    </a:lnTo>
                    <a:lnTo>
                      <a:pt x="45" y="75"/>
                    </a:lnTo>
                    <a:lnTo>
                      <a:pt x="40" y="108"/>
                    </a:lnTo>
                    <a:lnTo>
                      <a:pt x="0" y="103"/>
                    </a:lnTo>
                    <a:lnTo>
                      <a:pt x="1" y="81"/>
                    </a:lnTo>
                    <a:lnTo>
                      <a:pt x="6" y="44"/>
                    </a:lnTo>
                    <a:lnTo>
                      <a:pt x="6" y="44"/>
                    </a:lnTo>
                    <a:lnTo>
                      <a:pt x="8" y="37"/>
                    </a:lnTo>
                    <a:lnTo>
                      <a:pt x="8" y="37"/>
                    </a:lnTo>
                    <a:lnTo>
                      <a:pt x="11" y="12"/>
                    </a:lnTo>
                    <a:lnTo>
                      <a:pt x="11" y="12"/>
                    </a:lnTo>
                    <a:lnTo>
                      <a:pt x="11" y="7"/>
                    </a:lnTo>
                    <a:lnTo>
                      <a:pt x="11" y="7"/>
                    </a:lnTo>
                    <a:lnTo>
                      <a:pt x="13" y="0"/>
                    </a:lnTo>
                    <a:lnTo>
                      <a:pt x="115" y="14"/>
                    </a:lnTo>
                    <a:lnTo>
                      <a:pt x="138"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15" name="Freeform 3580"/>
              <p:cNvSpPr>
                <a:spLocks/>
              </p:cNvSpPr>
              <p:nvPr/>
            </p:nvSpPr>
            <p:spPr bwMode="auto">
              <a:xfrm>
                <a:off x="2737" y="2229"/>
                <a:ext cx="102" cy="54"/>
              </a:xfrm>
              <a:custGeom>
                <a:avLst/>
                <a:gdLst>
                  <a:gd name="T0" fmla="*/ 66 w 102"/>
                  <a:gd name="T1" fmla="*/ 3 h 54"/>
                  <a:gd name="T2" fmla="*/ 66 w 102"/>
                  <a:gd name="T3" fmla="*/ 9 h 54"/>
                  <a:gd name="T4" fmla="*/ 97 w 102"/>
                  <a:gd name="T5" fmla="*/ 12 h 54"/>
                  <a:gd name="T6" fmla="*/ 102 w 102"/>
                  <a:gd name="T7" fmla="*/ 37 h 54"/>
                  <a:gd name="T8" fmla="*/ 97 w 102"/>
                  <a:gd name="T9" fmla="*/ 48 h 54"/>
                  <a:gd name="T10" fmla="*/ 99 w 102"/>
                  <a:gd name="T11" fmla="*/ 54 h 54"/>
                  <a:gd name="T12" fmla="*/ 51 w 102"/>
                  <a:gd name="T13" fmla="*/ 53 h 54"/>
                  <a:gd name="T14" fmla="*/ 49 w 102"/>
                  <a:gd name="T15" fmla="*/ 53 h 54"/>
                  <a:gd name="T16" fmla="*/ 44 w 102"/>
                  <a:gd name="T17" fmla="*/ 48 h 54"/>
                  <a:gd name="T18" fmla="*/ 27 w 102"/>
                  <a:gd name="T19" fmla="*/ 39 h 54"/>
                  <a:gd name="T20" fmla="*/ 0 w 102"/>
                  <a:gd name="T21" fmla="*/ 37 h 54"/>
                  <a:gd name="T22" fmla="*/ 0 w 102"/>
                  <a:gd name="T23" fmla="*/ 36 h 54"/>
                  <a:gd name="T24" fmla="*/ 2 w 102"/>
                  <a:gd name="T25" fmla="*/ 26 h 54"/>
                  <a:gd name="T26" fmla="*/ 12 w 102"/>
                  <a:gd name="T27" fmla="*/ 27 h 54"/>
                  <a:gd name="T28" fmla="*/ 16 w 102"/>
                  <a:gd name="T29" fmla="*/ 24 h 54"/>
                  <a:gd name="T30" fmla="*/ 26 w 102"/>
                  <a:gd name="T31" fmla="*/ 14 h 54"/>
                  <a:gd name="T32" fmla="*/ 27 w 102"/>
                  <a:gd name="T33" fmla="*/ 3 h 54"/>
                  <a:gd name="T34" fmla="*/ 32 w 102"/>
                  <a:gd name="T35" fmla="*/ 0 h 54"/>
                  <a:gd name="T36" fmla="*/ 66 w 102"/>
                  <a:gd name="T3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54">
                    <a:moveTo>
                      <a:pt x="66" y="3"/>
                    </a:moveTo>
                    <a:lnTo>
                      <a:pt x="66" y="9"/>
                    </a:lnTo>
                    <a:lnTo>
                      <a:pt x="97" y="12"/>
                    </a:lnTo>
                    <a:lnTo>
                      <a:pt x="102" y="37"/>
                    </a:lnTo>
                    <a:lnTo>
                      <a:pt x="97" y="48"/>
                    </a:lnTo>
                    <a:lnTo>
                      <a:pt x="99" y="54"/>
                    </a:lnTo>
                    <a:lnTo>
                      <a:pt x="51" y="53"/>
                    </a:lnTo>
                    <a:lnTo>
                      <a:pt x="49" y="53"/>
                    </a:lnTo>
                    <a:lnTo>
                      <a:pt x="44" y="48"/>
                    </a:lnTo>
                    <a:lnTo>
                      <a:pt x="27" y="39"/>
                    </a:lnTo>
                    <a:lnTo>
                      <a:pt x="0" y="37"/>
                    </a:lnTo>
                    <a:lnTo>
                      <a:pt x="0" y="36"/>
                    </a:lnTo>
                    <a:lnTo>
                      <a:pt x="2" y="26"/>
                    </a:lnTo>
                    <a:lnTo>
                      <a:pt x="12" y="27"/>
                    </a:lnTo>
                    <a:lnTo>
                      <a:pt x="16" y="24"/>
                    </a:lnTo>
                    <a:lnTo>
                      <a:pt x="26" y="14"/>
                    </a:lnTo>
                    <a:lnTo>
                      <a:pt x="27" y="3"/>
                    </a:lnTo>
                    <a:lnTo>
                      <a:pt x="32" y="0"/>
                    </a:lnTo>
                    <a:lnTo>
                      <a:pt x="66"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6" name="Freeform 3581"/>
              <p:cNvSpPr>
                <a:spLocks/>
              </p:cNvSpPr>
              <p:nvPr/>
            </p:nvSpPr>
            <p:spPr bwMode="auto">
              <a:xfrm>
                <a:off x="2737" y="2229"/>
                <a:ext cx="102" cy="54"/>
              </a:xfrm>
              <a:custGeom>
                <a:avLst/>
                <a:gdLst>
                  <a:gd name="T0" fmla="*/ 66 w 102"/>
                  <a:gd name="T1" fmla="*/ 3 h 54"/>
                  <a:gd name="T2" fmla="*/ 66 w 102"/>
                  <a:gd name="T3" fmla="*/ 9 h 54"/>
                  <a:gd name="T4" fmla="*/ 97 w 102"/>
                  <a:gd name="T5" fmla="*/ 12 h 54"/>
                  <a:gd name="T6" fmla="*/ 102 w 102"/>
                  <a:gd name="T7" fmla="*/ 37 h 54"/>
                  <a:gd name="T8" fmla="*/ 97 w 102"/>
                  <a:gd name="T9" fmla="*/ 48 h 54"/>
                  <a:gd name="T10" fmla="*/ 99 w 102"/>
                  <a:gd name="T11" fmla="*/ 54 h 54"/>
                  <a:gd name="T12" fmla="*/ 51 w 102"/>
                  <a:gd name="T13" fmla="*/ 53 h 54"/>
                  <a:gd name="T14" fmla="*/ 49 w 102"/>
                  <a:gd name="T15" fmla="*/ 53 h 54"/>
                  <a:gd name="T16" fmla="*/ 44 w 102"/>
                  <a:gd name="T17" fmla="*/ 48 h 54"/>
                  <a:gd name="T18" fmla="*/ 27 w 102"/>
                  <a:gd name="T19" fmla="*/ 39 h 54"/>
                  <a:gd name="T20" fmla="*/ 0 w 102"/>
                  <a:gd name="T21" fmla="*/ 37 h 54"/>
                  <a:gd name="T22" fmla="*/ 0 w 102"/>
                  <a:gd name="T23" fmla="*/ 36 h 54"/>
                  <a:gd name="T24" fmla="*/ 2 w 102"/>
                  <a:gd name="T25" fmla="*/ 26 h 54"/>
                  <a:gd name="T26" fmla="*/ 12 w 102"/>
                  <a:gd name="T27" fmla="*/ 27 h 54"/>
                  <a:gd name="T28" fmla="*/ 16 w 102"/>
                  <a:gd name="T29" fmla="*/ 24 h 54"/>
                  <a:gd name="T30" fmla="*/ 26 w 102"/>
                  <a:gd name="T31" fmla="*/ 14 h 54"/>
                  <a:gd name="T32" fmla="*/ 27 w 102"/>
                  <a:gd name="T33" fmla="*/ 3 h 54"/>
                  <a:gd name="T34" fmla="*/ 32 w 102"/>
                  <a:gd name="T35" fmla="*/ 0 h 54"/>
                  <a:gd name="T36" fmla="*/ 66 w 102"/>
                  <a:gd name="T3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54">
                    <a:moveTo>
                      <a:pt x="66" y="3"/>
                    </a:moveTo>
                    <a:lnTo>
                      <a:pt x="66" y="9"/>
                    </a:lnTo>
                    <a:lnTo>
                      <a:pt x="97" y="12"/>
                    </a:lnTo>
                    <a:lnTo>
                      <a:pt x="102" y="37"/>
                    </a:lnTo>
                    <a:lnTo>
                      <a:pt x="97" y="48"/>
                    </a:lnTo>
                    <a:lnTo>
                      <a:pt x="99" y="54"/>
                    </a:lnTo>
                    <a:lnTo>
                      <a:pt x="51" y="53"/>
                    </a:lnTo>
                    <a:lnTo>
                      <a:pt x="49" y="53"/>
                    </a:lnTo>
                    <a:lnTo>
                      <a:pt x="44" y="48"/>
                    </a:lnTo>
                    <a:lnTo>
                      <a:pt x="27" y="39"/>
                    </a:lnTo>
                    <a:lnTo>
                      <a:pt x="0" y="37"/>
                    </a:lnTo>
                    <a:lnTo>
                      <a:pt x="0" y="36"/>
                    </a:lnTo>
                    <a:lnTo>
                      <a:pt x="2" y="26"/>
                    </a:lnTo>
                    <a:lnTo>
                      <a:pt x="12" y="27"/>
                    </a:lnTo>
                    <a:lnTo>
                      <a:pt x="16" y="24"/>
                    </a:lnTo>
                    <a:lnTo>
                      <a:pt x="26" y="14"/>
                    </a:lnTo>
                    <a:lnTo>
                      <a:pt x="27" y="3"/>
                    </a:lnTo>
                    <a:lnTo>
                      <a:pt x="32" y="0"/>
                    </a:lnTo>
                    <a:lnTo>
                      <a:pt x="6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17" name="Freeform 3582"/>
              <p:cNvSpPr>
                <a:spLocks/>
              </p:cNvSpPr>
              <p:nvPr/>
            </p:nvSpPr>
            <p:spPr bwMode="auto">
              <a:xfrm>
                <a:off x="2649" y="2505"/>
                <a:ext cx="120" cy="149"/>
              </a:xfrm>
              <a:custGeom>
                <a:avLst/>
                <a:gdLst>
                  <a:gd name="T0" fmla="*/ 63 w 120"/>
                  <a:gd name="T1" fmla="*/ 5 h 149"/>
                  <a:gd name="T2" fmla="*/ 63 w 120"/>
                  <a:gd name="T3" fmla="*/ 14 h 149"/>
                  <a:gd name="T4" fmla="*/ 93 w 120"/>
                  <a:gd name="T5" fmla="*/ 17 h 149"/>
                  <a:gd name="T6" fmla="*/ 92 w 120"/>
                  <a:gd name="T7" fmla="*/ 34 h 149"/>
                  <a:gd name="T8" fmla="*/ 90 w 120"/>
                  <a:gd name="T9" fmla="*/ 51 h 149"/>
                  <a:gd name="T10" fmla="*/ 87 w 120"/>
                  <a:gd name="T11" fmla="*/ 51 h 149"/>
                  <a:gd name="T12" fmla="*/ 83 w 120"/>
                  <a:gd name="T13" fmla="*/ 93 h 149"/>
                  <a:gd name="T14" fmla="*/ 120 w 120"/>
                  <a:gd name="T15" fmla="*/ 97 h 149"/>
                  <a:gd name="T16" fmla="*/ 115 w 120"/>
                  <a:gd name="T17" fmla="*/ 149 h 149"/>
                  <a:gd name="T18" fmla="*/ 110 w 120"/>
                  <a:gd name="T19" fmla="*/ 148 h 149"/>
                  <a:gd name="T20" fmla="*/ 98 w 120"/>
                  <a:gd name="T21" fmla="*/ 148 h 149"/>
                  <a:gd name="T22" fmla="*/ 98 w 120"/>
                  <a:gd name="T23" fmla="*/ 148 h 149"/>
                  <a:gd name="T24" fmla="*/ 95 w 120"/>
                  <a:gd name="T25" fmla="*/ 146 h 149"/>
                  <a:gd name="T26" fmla="*/ 95 w 120"/>
                  <a:gd name="T27" fmla="*/ 146 h 149"/>
                  <a:gd name="T28" fmla="*/ 95 w 120"/>
                  <a:gd name="T29" fmla="*/ 146 h 149"/>
                  <a:gd name="T30" fmla="*/ 93 w 120"/>
                  <a:gd name="T31" fmla="*/ 146 h 149"/>
                  <a:gd name="T32" fmla="*/ 93 w 120"/>
                  <a:gd name="T33" fmla="*/ 146 h 149"/>
                  <a:gd name="T34" fmla="*/ 93 w 120"/>
                  <a:gd name="T35" fmla="*/ 146 h 149"/>
                  <a:gd name="T36" fmla="*/ 75 w 120"/>
                  <a:gd name="T37" fmla="*/ 144 h 149"/>
                  <a:gd name="T38" fmla="*/ 71 w 120"/>
                  <a:gd name="T39" fmla="*/ 144 h 149"/>
                  <a:gd name="T40" fmla="*/ 71 w 120"/>
                  <a:gd name="T41" fmla="*/ 144 h 149"/>
                  <a:gd name="T42" fmla="*/ 71 w 120"/>
                  <a:gd name="T43" fmla="*/ 144 h 149"/>
                  <a:gd name="T44" fmla="*/ 37 w 120"/>
                  <a:gd name="T45" fmla="*/ 141 h 149"/>
                  <a:gd name="T46" fmla="*/ 36 w 120"/>
                  <a:gd name="T47" fmla="*/ 141 h 149"/>
                  <a:gd name="T48" fmla="*/ 29 w 120"/>
                  <a:gd name="T49" fmla="*/ 139 h 149"/>
                  <a:gd name="T50" fmla="*/ 21 w 120"/>
                  <a:gd name="T51" fmla="*/ 139 h 149"/>
                  <a:gd name="T52" fmla="*/ 14 w 120"/>
                  <a:gd name="T53" fmla="*/ 137 h 149"/>
                  <a:gd name="T54" fmla="*/ 14 w 120"/>
                  <a:gd name="T55" fmla="*/ 137 h 149"/>
                  <a:gd name="T56" fmla="*/ 12 w 120"/>
                  <a:gd name="T57" fmla="*/ 137 h 149"/>
                  <a:gd name="T58" fmla="*/ 5 w 120"/>
                  <a:gd name="T59" fmla="*/ 137 h 149"/>
                  <a:gd name="T60" fmla="*/ 0 w 120"/>
                  <a:gd name="T61" fmla="*/ 137 h 149"/>
                  <a:gd name="T62" fmla="*/ 10 w 120"/>
                  <a:gd name="T63" fmla="*/ 43 h 149"/>
                  <a:gd name="T64" fmla="*/ 12 w 120"/>
                  <a:gd name="T65" fmla="*/ 43 h 149"/>
                  <a:gd name="T66" fmla="*/ 14 w 120"/>
                  <a:gd name="T67" fmla="*/ 34 h 149"/>
                  <a:gd name="T68" fmla="*/ 17 w 120"/>
                  <a:gd name="T69" fmla="*/ 0 h 149"/>
                  <a:gd name="T70" fmla="*/ 63 w 120"/>
                  <a:gd name="T71" fmla="*/ 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49">
                    <a:moveTo>
                      <a:pt x="63" y="5"/>
                    </a:moveTo>
                    <a:lnTo>
                      <a:pt x="63" y="14"/>
                    </a:lnTo>
                    <a:lnTo>
                      <a:pt x="93" y="17"/>
                    </a:lnTo>
                    <a:lnTo>
                      <a:pt x="92" y="34"/>
                    </a:lnTo>
                    <a:lnTo>
                      <a:pt x="90" y="51"/>
                    </a:lnTo>
                    <a:lnTo>
                      <a:pt x="87" y="51"/>
                    </a:lnTo>
                    <a:lnTo>
                      <a:pt x="83" y="93"/>
                    </a:lnTo>
                    <a:lnTo>
                      <a:pt x="120" y="97"/>
                    </a:lnTo>
                    <a:lnTo>
                      <a:pt x="115" y="149"/>
                    </a:lnTo>
                    <a:lnTo>
                      <a:pt x="110" y="148"/>
                    </a:lnTo>
                    <a:lnTo>
                      <a:pt x="98" y="148"/>
                    </a:lnTo>
                    <a:lnTo>
                      <a:pt x="98" y="148"/>
                    </a:lnTo>
                    <a:lnTo>
                      <a:pt x="95" y="146"/>
                    </a:lnTo>
                    <a:lnTo>
                      <a:pt x="95" y="146"/>
                    </a:lnTo>
                    <a:lnTo>
                      <a:pt x="95" y="146"/>
                    </a:lnTo>
                    <a:lnTo>
                      <a:pt x="93" y="146"/>
                    </a:lnTo>
                    <a:lnTo>
                      <a:pt x="93" y="146"/>
                    </a:lnTo>
                    <a:lnTo>
                      <a:pt x="93" y="146"/>
                    </a:lnTo>
                    <a:lnTo>
                      <a:pt x="75" y="144"/>
                    </a:lnTo>
                    <a:lnTo>
                      <a:pt x="71" y="144"/>
                    </a:lnTo>
                    <a:lnTo>
                      <a:pt x="71" y="144"/>
                    </a:lnTo>
                    <a:lnTo>
                      <a:pt x="71" y="144"/>
                    </a:lnTo>
                    <a:lnTo>
                      <a:pt x="37" y="141"/>
                    </a:lnTo>
                    <a:lnTo>
                      <a:pt x="36" y="141"/>
                    </a:lnTo>
                    <a:lnTo>
                      <a:pt x="29" y="139"/>
                    </a:lnTo>
                    <a:lnTo>
                      <a:pt x="21" y="139"/>
                    </a:lnTo>
                    <a:lnTo>
                      <a:pt x="14" y="137"/>
                    </a:lnTo>
                    <a:lnTo>
                      <a:pt x="14" y="137"/>
                    </a:lnTo>
                    <a:lnTo>
                      <a:pt x="12" y="137"/>
                    </a:lnTo>
                    <a:lnTo>
                      <a:pt x="5" y="137"/>
                    </a:lnTo>
                    <a:lnTo>
                      <a:pt x="0" y="137"/>
                    </a:lnTo>
                    <a:lnTo>
                      <a:pt x="10" y="43"/>
                    </a:lnTo>
                    <a:lnTo>
                      <a:pt x="12" y="43"/>
                    </a:lnTo>
                    <a:lnTo>
                      <a:pt x="14" y="34"/>
                    </a:lnTo>
                    <a:lnTo>
                      <a:pt x="17" y="0"/>
                    </a:lnTo>
                    <a:lnTo>
                      <a:pt x="63"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8" name="Freeform 3583"/>
              <p:cNvSpPr>
                <a:spLocks/>
              </p:cNvSpPr>
              <p:nvPr/>
            </p:nvSpPr>
            <p:spPr bwMode="auto">
              <a:xfrm>
                <a:off x="2649" y="2505"/>
                <a:ext cx="120" cy="149"/>
              </a:xfrm>
              <a:custGeom>
                <a:avLst/>
                <a:gdLst>
                  <a:gd name="T0" fmla="*/ 63 w 120"/>
                  <a:gd name="T1" fmla="*/ 5 h 149"/>
                  <a:gd name="T2" fmla="*/ 63 w 120"/>
                  <a:gd name="T3" fmla="*/ 14 h 149"/>
                  <a:gd name="T4" fmla="*/ 93 w 120"/>
                  <a:gd name="T5" fmla="*/ 17 h 149"/>
                  <a:gd name="T6" fmla="*/ 92 w 120"/>
                  <a:gd name="T7" fmla="*/ 34 h 149"/>
                  <a:gd name="T8" fmla="*/ 90 w 120"/>
                  <a:gd name="T9" fmla="*/ 51 h 149"/>
                  <a:gd name="T10" fmla="*/ 87 w 120"/>
                  <a:gd name="T11" fmla="*/ 51 h 149"/>
                  <a:gd name="T12" fmla="*/ 83 w 120"/>
                  <a:gd name="T13" fmla="*/ 93 h 149"/>
                  <a:gd name="T14" fmla="*/ 120 w 120"/>
                  <a:gd name="T15" fmla="*/ 97 h 149"/>
                  <a:gd name="T16" fmla="*/ 115 w 120"/>
                  <a:gd name="T17" fmla="*/ 149 h 149"/>
                  <a:gd name="T18" fmla="*/ 110 w 120"/>
                  <a:gd name="T19" fmla="*/ 148 h 149"/>
                  <a:gd name="T20" fmla="*/ 98 w 120"/>
                  <a:gd name="T21" fmla="*/ 148 h 149"/>
                  <a:gd name="T22" fmla="*/ 98 w 120"/>
                  <a:gd name="T23" fmla="*/ 148 h 149"/>
                  <a:gd name="T24" fmla="*/ 95 w 120"/>
                  <a:gd name="T25" fmla="*/ 146 h 149"/>
                  <a:gd name="T26" fmla="*/ 95 w 120"/>
                  <a:gd name="T27" fmla="*/ 146 h 149"/>
                  <a:gd name="T28" fmla="*/ 95 w 120"/>
                  <a:gd name="T29" fmla="*/ 146 h 149"/>
                  <a:gd name="T30" fmla="*/ 93 w 120"/>
                  <a:gd name="T31" fmla="*/ 146 h 149"/>
                  <a:gd name="T32" fmla="*/ 93 w 120"/>
                  <a:gd name="T33" fmla="*/ 146 h 149"/>
                  <a:gd name="T34" fmla="*/ 93 w 120"/>
                  <a:gd name="T35" fmla="*/ 146 h 149"/>
                  <a:gd name="T36" fmla="*/ 75 w 120"/>
                  <a:gd name="T37" fmla="*/ 144 h 149"/>
                  <a:gd name="T38" fmla="*/ 71 w 120"/>
                  <a:gd name="T39" fmla="*/ 144 h 149"/>
                  <a:gd name="T40" fmla="*/ 71 w 120"/>
                  <a:gd name="T41" fmla="*/ 144 h 149"/>
                  <a:gd name="T42" fmla="*/ 71 w 120"/>
                  <a:gd name="T43" fmla="*/ 144 h 149"/>
                  <a:gd name="T44" fmla="*/ 37 w 120"/>
                  <a:gd name="T45" fmla="*/ 141 h 149"/>
                  <a:gd name="T46" fmla="*/ 36 w 120"/>
                  <a:gd name="T47" fmla="*/ 141 h 149"/>
                  <a:gd name="T48" fmla="*/ 29 w 120"/>
                  <a:gd name="T49" fmla="*/ 139 h 149"/>
                  <a:gd name="T50" fmla="*/ 21 w 120"/>
                  <a:gd name="T51" fmla="*/ 139 h 149"/>
                  <a:gd name="T52" fmla="*/ 14 w 120"/>
                  <a:gd name="T53" fmla="*/ 137 h 149"/>
                  <a:gd name="T54" fmla="*/ 14 w 120"/>
                  <a:gd name="T55" fmla="*/ 137 h 149"/>
                  <a:gd name="T56" fmla="*/ 12 w 120"/>
                  <a:gd name="T57" fmla="*/ 137 h 149"/>
                  <a:gd name="T58" fmla="*/ 5 w 120"/>
                  <a:gd name="T59" fmla="*/ 137 h 149"/>
                  <a:gd name="T60" fmla="*/ 0 w 120"/>
                  <a:gd name="T61" fmla="*/ 137 h 149"/>
                  <a:gd name="T62" fmla="*/ 10 w 120"/>
                  <a:gd name="T63" fmla="*/ 43 h 149"/>
                  <a:gd name="T64" fmla="*/ 12 w 120"/>
                  <a:gd name="T65" fmla="*/ 43 h 149"/>
                  <a:gd name="T66" fmla="*/ 14 w 120"/>
                  <a:gd name="T67" fmla="*/ 34 h 149"/>
                  <a:gd name="T68" fmla="*/ 17 w 120"/>
                  <a:gd name="T69" fmla="*/ 0 h 149"/>
                  <a:gd name="T70" fmla="*/ 63 w 120"/>
                  <a:gd name="T71" fmla="*/ 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49">
                    <a:moveTo>
                      <a:pt x="63" y="5"/>
                    </a:moveTo>
                    <a:lnTo>
                      <a:pt x="63" y="14"/>
                    </a:lnTo>
                    <a:lnTo>
                      <a:pt x="93" y="17"/>
                    </a:lnTo>
                    <a:lnTo>
                      <a:pt x="92" y="34"/>
                    </a:lnTo>
                    <a:lnTo>
                      <a:pt x="90" y="51"/>
                    </a:lnTo>
                    <a:lnTo>
                      <a:pt x="87" y="51"/>
                    </a:lnTo>
                    <a:lnTo>
                      <a:pt x="83" y="93"/>
                    </a:lnTo>
                    <a:lnTo>
                      <a:pt x="120" y="97"/>
                    </a:lnTo>
                    <a:lnTo>
                      <a:pt x="115" y="149"/>
                    </a:lnTo>
                    <a:lnTo>
                      <a:pt x="110" y="148"/>
                    </a:lnTo>
                    <a:lnTo>
                      <a:pt x="98" y="148"/>
                    </a:lnTo>
                    <a:lnTo>
                      <a:pt x="98" y="148"/>
                    </a:lnTo>
                    <a:lnTo>
                      <a:pt x="95" y="146"/>
                    </a:lnTo>
                    <a:lnTo>
                      <a:pt x="95" y="146"/>
                    </a:lnTo>
                    <a:lnTo>
                      <a:pt x="95" y="146"/>
                    </a:lnTo>
                    <a:lnTo>
                      <a:pt x="93" y="146"/>
                    </a:lnTo>
                    <a:lnTo>
                      <a:pt x="93" y="146"/>
                    </a:lnTo>
                    <a:lnTo>
                      <a:pt x="93" y="146"/>
                    </a:lnTo>
                    <a:lnTo>
                      <a:pt x="75" y="144"/>
                    </a:lnTo>
                    <a:lnTo>
                      <a:pt x="71" y="144"/>
                    </a:lnTo>
                    <a:lnTo>
                      <a:pt x="71" y="144"/>
                    </a:lnTo>
                    <a:lnTo>
                      <a:pt x="71" y="144"/>
                    </a:lnTo>
                    <a:lnTo>
                      <a:pt x="37" y="141"/>
                    </a:lnTo>
                    <a:lnTo>
                      <a:pt x="36" y="141"/>
                    </a:lnTo>
                    <a:lnTo>
                      <a:pt x="29" y="139"/>
                    </a:lnTo>
                    <a:lnTo>
                      <a:pt x="21" y="139"/>
                    </a:lnTo>
                    <a:lnTo>
                      <a:pt x="14" y="137"/>
                    </a:lnTo>
                    <a:lnTo>
                      <a:pt x="14" y="137"/>
                    </a:lnTo>
                    <a:lnTo>
                      <a:pt x="12" y="137"/>
                    </a:lnTo>
                    <a:lnTo>
                      <a:pt x="5" y="137"/>
                    </a:lnTo>
                    <a:lnTo>
                      <a:pt x="0" y="137"/>
                    </a:lnTo>
                    <a:lnTo>
                      <a:pt x="10" y="43"/>
                    </a:lnTo>
                    <a:lnTo>
                      <a:pt x="12" y="43"/>
                    </a:lnTo>
                    <a:lnTo>
                      <a:pt x="14" y="34"/>
                    </a:lnTo>
                    <a:lnTo>
                      <a:pt x="17" y="0"/>
                    </a:lnTo>
                    <a:lnTo>
                      <a:pt x="63"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19" name="Freeform 3584"/>
              <p:cNvSpPr>
                <a:spLocks/>
              </p:cNvSpPr>
              <p:nvPr/>
            </p:nvSpPr>
            <p:spPr bwMode="auto">
              <a:xfrm>
                <a:off x="2842" y="2293"/>
                <a:ext cx="88" cy="112"/>
              </a:xfrm>
              <a:custGeom>
                <a:avLst/>
                <a:gdLst>
                  <a:gd name="T0" fmla="*/ 88 w 88"/>
                  <a:gd name="T1" fmla="*/ 14 h 112"/>
                  <a:gd name="T2" fmla="*/ 85 w 88"/>
                  <a:gd name="T3" fmla="*/ 55 h 112"/>
                  <a:gd name="T4" fmla="*/ 85 w 88"/>
                  <a:gd name="T5" fmla="*/ 58 h 112"/>
                  <a:gd name="T6" fmla="*/ 85 w 88"/>
                  <a:gd name="T7" fmla="*/ 58 h 112"/>
                  <a:gd name="T8" fmla="*/ 85 w 88"/>
                  <a:gd name="T9" fmla="*/ 58 h 112"/>
                  <a:gd name="T10" fmla="*/ 85 w 88"/>
                  <a:gd name="T11" fmla="*/ 58 h 112"/>
                  <a:gd name="T12" fmla="*/ 85 w 88"/>
                  <a:gd name="T13" fmla="*/ 58 h 112"/>
                  <a:gd name="T14" fmla="*/ 85 w 88"/>
                  <a:gd name="T15" fmla="*/ 60 h 112"/>
                  <a:gd name="T16" fmla="*/ 83 w 88"/>
                  <a:gd name="T17" fmla="*/ 61 h 112"/>
                  <a:gd name="T18" fmla="*/ 83 w 88"/>
                  <a:gd name="T19" fmla="*/ 61 h 112"/>
                  <a:gd name="T20" fmla="*/ 83 w 88"/>
                  <a:gd name="T21" fmla="*/ 63 h 112"/>
                  <a:gd name="T22" fmla="*/ 83 w 88"/>
                  <a:gd name="T23" fmla="*/ 80 h 112"/>
                  <a:gd name="T24" fmla="*/ 65 w 88"/>
                  <a:gd name="T25" fmla="*/ 80 h 112"/>
                  <a:gd name="T26" fmla="*/ 65 w 88"/>
                  <a:gd name="T27" fmla="*/ 89 h 112"/>
                  <a:gd name="T28" fmla="*/ 56 w 88"/>
                  <a:gd name="T29" fmla="*/ 87 h 112"/>
                  <a:gd name="T30" fmla="*/ 56 w 88"/>
                  <a:gd name="T31" fmla="*/ 97 h 112"/>
                  <a:gd name="T32" fmla="*/ 48 w 88"/>
                  <a:gd name="T33" fmla="*/ 95 h 112"/>
                  <a:gd name="T34" fmla="*/ 48 w 88"/>
                  <a:gd name="T35" fmla="*/ 104 h 112"/>
                  <a:gd name="T36" fmla="*/ 33 w 88"/>
                  <a:gd name="T37" fmla="*/ 102 h 112"/>
                  <a:gd name="T38" fmla="*/ 31 w 88"/>
                  <a:gd name="T39" fmla="*/ 112 h 112"/>
                  <a:gd name="T40" fmla="*/ 29 w 88"/>
                  <a:gd name="T41" fmla="*/ 111 h 112"/>
                  <a:gd name="T42" fmla="*/ 14 w 88"/>
                  <a:gd name="T43" fmla="*/ 111 h 112"/>
                  <a:gd name="T44" fmla="*/ 0 w 88"/>
                  <a:gd name="T45" fmla="*/ 109 h 112"/>
                  <a:gd name="T46" fmla="*/ 2 w 88"/>
                  <a:gd name="T47" fmla="*/ 92 h 112"/>
                  <a:gd name="T48" fmla="*/ 5 w 88"/>
                  <a:gd name="T49" fmla="*/ 56 h 112"/>
                  <a:gd name="T50" fmla="*/ 26 w 88"/>
                  <a:gd name="T51" fmla="*/ 46 h 112"/>
                  <a:gd name="T52" fmla="*/ 26 w 88"/>
                  <a:gd name="T53" fmla="*/ 48 h 112"/>
                  <a:gd name="T54" fmla="*/ 41 w 88"/>
                  <a:gd name="T55" fmla="*/ 50 h 112"/>
                  <a:gd name="T56" fmla="*/ 43 w 88"/>
                  <a:gd name="T57" fmla="*/ 34 h 112"/>
                  <a:gd name="T58" fmla="*/ 61 w 88"/>
                  <a:gd name="T59" fmla="*/ 34 h 112"/>
                  <a:gd name="T60" fmla="*/ 65 w 88"/>
                  <a:gd name="T61" fmla="*/ 0 h 112"/>
                  <a:gd name="T62" fmla="*/ 88 w 88"/>
                  <a:gd name="T63" fmla="*/ 2 h 112"/>
                  <a:gd name="T64" fmla="*/ 88 w 88"/>
                  <a:gd name="T65" fmla="*/ 1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12">
                    <a:moveTo>
                      <a:pt x="88" y="14"/>
                    </a:moveTo>
                    <a:lnTo>
                      <a:pt x="85" y="55"/>
                    </a:lnTo>
                    <a:lnTo>
                      <a:pt x="85" y="58"/>
                    </a:lnTo>
                    <a:lnTo>
                      <a:pt x="85" y="58"/>
                    </a:lnTo>
                    <a:lnTo>
                      <a:pt x="85" y="58"/>
                    </a:lnTo>
                    <a:lnTo>
                      <a:pt x="85" y="58"/>
                    </a:lnTo>
                    <a:lnTo>
                      <a:pt x="85" y="58"/>
                    </a:lnTo>
                    <a:lnTo>
                      <a:pt x="85" y="60"/>
                    </a:lnTo>
                    <a:lnTo>
                      <a:pt x="83" y="61"/>
                    </a:lnTo>
                    <a:lnTo>
                      <a:pt x="83" y="61"/>
                    </a:lnTo>
                    <a:lnTo>
                      <a:pt x="83" y="63"/>
                    </a:lnTo>
                    <a:lnTo>
                      <a:pt x="83" y="80"/>
                    </a:lnTo>
                    <a:lnTo>
                      <a:pt x="65" y="80"/>
                    </a:lnTo>
                    <a:lnTo>
                      <a:pt x="65" y="89"/>
                    </a:lnTo>
                    <a:lnTo>
                      <a:pt x="56" y="87"/>
                    </a:lnTo>
                    <a:lnTo>
                      <a:pt x="56" y="97"/>
                    </a:lnTo>
                    <a:lnTo>
                      <a:pt x="48" y="95"/>
                    </a:lnTo>
                    <a:lnTo>
                      <a:pt x="48" y="104"/>
                    </a:lnTo>
                    <a:lnTo>
                      <a:pt x="33" y="102"/>
                    </a:lnTo>
                    <a:lnTo>
                      <a:pt x="31" y="112"/>
                    </a:lnTo>
                    <a:lnTo>
                      <a:pt x="29" y="111"/>
                    </a:lnTo>
                    <a:lnTo>
                      <a:pt x="14" y="111"/>
                    </a:lnTo>
                    <a:lnTo>
                      <a:pt x="0" y="109"/>
                    </a:lnTo>
                    <a:lnTo>
                      <a:pt x="2" y="92"/>
                    </a:lnTo>
                    <a:lnTo>
                      <a:pt x="5" y="56"/>
                    </a:lnTo>
                    <a:lnTo>
                      <a:pt x="26" y="46"/>
                    </a:lnTo>
                    <a:lnTo>
                      <a:pt x="26" y="48"/>
                    </a:lnTo>
                    <a:lnTo>
                      <a:pt x="41" y="50"/>
                    </a:lnTo>
                    <a:lnTo>
                      <a:pt x="43" y="34"/>
                    </a:lnTo>
                    <a:lnTo>
                      <a:pt x="61" y="34"/>
                    </a:lnTo>
                    <a:lnTo>
                      <a:pt x="65" y="0"/>
                    </a:lnTo>
                    <a:lnTo>
                      <a:pt x="88" y="2"/>
                    </a:lnTo>
                    <a:lnTo>
                      <a:pt x="88" y="1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0" name="Freeform 3585"/>
              <p:cNvSpPr>
                <a:spLocks/>
              </p:cNvSpPr>
              <p:nvPr/>
            </p:nvSpPr>
            <p:spPr bwMode="auto">
              <a:xfrm>
                <a:off x="2842" y="2293"/>
                <a:ext cx="88" cy="112"/>
              </a:xfrm>
              <a:custGeom>
                <a:avLst/>
                <a:gdLst>
                  <a:gd name="T0" fmla="*/ 88 w 88"/>
                  <a:gd name="T1" fmla="*/ 14 h 112"/>
                  <a:gd name="T2" fmla="*/ 85 w 88"/>
                  <a:gd name="T3" fmla="*/ 55 h 112"/>
                  <a:gd name="T4" fmla="*/ 85 w 88"/>
                  <a:gd name="T5" fmla="*/ 58 h 112"/>
                  <a:gd name="T6" fmla="*/ 85 w 88"/>
                  <a:gd name="T7" fmla="*/ 58 h 112"/>
                  <a:gd name="T8" fmla="*/ 85 w 88"/>
                  <a:gd name="T9" fmla="*/ 58 h 112"/>
                  <a:gd name="T10" fmla="*/ 85 w 88"/>
                  <a:gd name="T11" fmla="*/ 58 h 112"/>
                  <a:gd name="T12" fmla="*/ 85 w 88"/>
                  <a:gd name="T13" fmla="*/ 58 h 112"/>
                  <a:gd name="T14" fmla="*/ 85 w 88"/>
                  <a:gd name="T15" fmla="*/ 60 h 112"/>
                  <a:gd name="T16" fmla="*/ 83 w 88"/>
                  <a:gd name="T17" fmla="*/ 61 h 112"/>
                  <a:gd name="T18" fmla="*/ 83 w 88"/>
                  <a:gd name="T19" fmla="*/ 61 h 112"/>
                  <a:gd name="T20" fmla="*/ 83 w 88"/>
                  <a:gd name="T21" fmla="*/ 63 h 112"/>
                  <a:gd name="T22" fmla="*/ 83 w 88"/>
                  <a:gd name="T23" fmla="*/ 80 h 112"/>
                  <a:gd name="T24" fmla="*/ 65 w 88"/>
                  <a:gd name="T25" fmla="*/ 80 h 112"/>
                  <a:gd name="T26" fmla="*/ 65 w 88"/>
                  <a:gd name="T27" fmla="*/ 89 h 112"/>
                  <a:gd name="T28" fmla="*/ 56 w 88"/>
                  <a:gd name="T29" fmla="*/ 87 h 112"/>
                  <a:gd name="T30" fmla="*/ 56 w 88"/>
                  <a:gd name="T31" fmla="*/ 97 h 112"/>
                  <a:gd name="T32" fmla="*/ 48 w 88"/>
                  <a:gd name="T33" fmla="*/ 95 h 112"/>
                  <a:gd name="T34" fmla="*/ 48 w 88"/>
                  <a:gd name="T35" fmla="*/ 104 h 112"/>
                  <a:gd name="T36" fmla="*/ 33 w 88"/>
                  <a:gd name="T37" fmla="*/ 102 h 112"/>
                  <a:gd name="T38" fmla="*/ 31 w 88"/>
                  <a:gd name="T39" fmla="*/ 112 h 112"/>
                  <a:gd name="T40" fmla="*/ 29 w 88"/>
                  <a:gd name="T41" fmla="*/ 111 h 112"/>
                  <a:gd name="T42" fmla="*/ 14 w 88"/>
                  <a:gd name="T43" fmla="*/ 111 h 112"/>
                  <a:gd name="T44" fmla="*/ 0 w 88"/>
                  <a:gd name="T45" fmla="*/ 109 h 112"/>
                  <a:gd name="T46" fmla="*/ 2 w 88"/>
                  <a:gd name="T47" fmla="*/ 92 h 112"/>
                  <a:gd name="T48" fmla="*/ 5 w 88"/>
                  <a:gd name="T49" fmla="*/ 56 h 112"/>
                  <a:gd name="T50" fmla="*/ 26 w 88"/>
                  <a:gd name="T51" fmla="*/ 46 h 112"/>
                  <a:gd name="T52" fmla="*/ 26 w 88"/>
                  <a:gd name="T53" fmla="*/ 48 h 112"/>
                  <a:gd name="T54" fmla="*/ 41 w 88"/>
                  <a:gd name="T55" fmla="*/ 50 h 112"/>
                  <a:gd name="T56" fmla="*/ 43 w 88"/>
                  <a:gd name="T57" fmla="*/ 34 h 112"/>
                  <a:gd name="T58" fmla="*/ 61 w 88"/>
                  <a:gd name="T59" fmla="*/ 34 h 112"/>
                  <a:gd name="T60" fmla="*/ 65 w 88"/>
                  <a:gd name="T61" fmla="*/ 0 h 112"/>
                  <a:gd name="T62" fmla="*/ 88 w 88"/>
                  <a:gd name="T63" fmla="*/ 2 h 112"/>
                  <a:gd name="T64" fmla="*/ 88 w 88"/>
                  <a:gd name="T65" fmla="*/ 1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12">
                    <a:moveTo>
                      <a:pt x="88" y="14"/>
                    </a:moveTo>
                    <a:lnTo>
                      <a:pt x="85" y="55"/>
                    </a:lnTo>
                    <a:lnTo>
                      <a:pt x="85" y="58"/>
                    </a:lnTo>
                    <a:lnTo>
                      <a:pt x="85" y="58"/>
                    </a:lnTo>
                    <a:lnTo>
                      <a:pt x="85" y="58"/>
                    </a:lnTo>
                    <a:lnTo>
                      <a:pt x="85" y="58"/>
                    </a:lnTo>
                    <a:lnTo>
                      <a:pt x="85" y="58"/>
                    </a:lnTo>
                    <a:lnTo>
                      <a:pt x="85" y="60"/>
                    </a:lnTo>
                    <a:lnTo>
                      <a:pt x="83" y="61"/>
                    </a:lnTo>
                    <a:lnTo>
                      <a:pt x="83" y="61"/>
                    </a:lnTo>
                    <a:lnTo>
                      <a:pt x="83" y="63"/>
                    </a:lnTo>
                    <a:lnTo>
                      <a:pt x="83" y="80"/>
                    </a:lnTo>
                    <a:lnTo>
                      <a:pt x="65" y="80"/>
                    </a:lnTo>
                    <a:lnTo>
                      <a:pt x="65" y="89"/>
                    </a:lnTo>
                    <a:lnTo>
                      <a:pt x="56" y="87"/>
                    </a:lnTo>
                    <a:lnTo>
                      <a:pt x="56" y="97"/>
                    </a:lnTo>
                    <a:lnTo>
                      <a:pt x="48" y="95"/>
                    </a:lnTo>
                    <a:lnTo>
                      <a:pt x="48" y="104"/>
                    </a:lnTo>
                    <a:lnTo>
                      <a:pt x="33" y="102"/>
                    </a:lnTo>
                    <a:lnTo>
                      <a:pt x="31" y="112"/>
                    </a:lnTo>
                    <a:lnTo>
                      <a:pt x="29" y="111"/>
                    </a:lnTo>
                    <a:lnTo>
                      <a:pt x="14" y="111"/>
                    </a:lnTo>
                    <a:lnTo>
                      <a:pt x="0" y="109"/>
                    </a:lnTo>
                    <a:lnTo>
                      <a:pt x="2" y="92"/>
                    </a:lnTo>
                    <a:lnTo>
                      <a:pt x="5" y="56"/>
                    </a:lnTo>
                    <a:lnTo>
                      <a:pt x="26" y="46"/>
                    </a:lnTo>
                    <a:lnTo>
                      <a:pt x="26" y="48"/>
                    </a:lnTo>
                    <a:lnTo>
                      <a:pt x="41" y="50"/>
                    </a:lnTo>
                    <a:lnTo>
                      <a:pt x="43" y="34"/>
                    </a:lnTo>
                    <a:lnTo>
                      <a:pt x="61" y="34"/>
                    </a:lnTo>
                    <a:lnTo>
                      <a:pt x="65" y="0"/>
                    </a:lnTo>
                    <a:lnTo>
                      <a:pt x="88" y="2"/>
                    </a:lnTo>
                    <a:lnTo>
                      <a:pt x="88"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21" name="Freeform 3586"/>
              <p:cNvSpPr>
                <a:spLocks/>
              </p:cNvSpPr>
              <p:nvPr/>
            </p:nvSpPr>
            <p:spPr bwMode="auto">
              <a:xfrm>
                <a:off x="2605" y="2141"/>
                <a:ext cx="148" cy="117"/>
              </a:xfrm>
              <a:custGeom>
                <a:avLst/>
                <a:gdLst>
                  <a:gd name="T0" fmla="*/ 54 w 148"/>
                  <a:gd name="T1" fmla="*/ 3 h 117"/>
                  <a:gd name="T2" fmla="*/ 63 w 148"/>
                  <a:gd name="T3" fmla="*/ 5 h 117"/>
                  <a:gd name="T4" fmla="*/ 76 w 148"/>
                  <a:gd name="T5" fmla="*/ 7 h 117"/>
                  <a:gd name="T6" fmla="*/ 78 w 148"/>
                  <a:gd name="T7" fmla="*/ 7 h 117"/>
                  <a:gd name="T8" fmla="*/ 80 w 148"/>
                  <a:gd name="T9" fmla="*/ 7 h 117"/>
                  <a:gd name="T10" fmla="*/ 80 w 148"/>
                  <a:gd name="T11" fmla="*/ 7 h 117"/>
                  <a:gd name="T12" fmla="*/ 81 w 148"/>
                  <a:gd name="T13" fmla="*/ 7 h 117"/>
                  <a:gd name="T14" fmla="*/ 81 w 148"/>
                  <a:gd name="T15" fmla="*/ 7 h 117"/>
                  <a:gd name="T16" fmla="*/ 90 w 148"/>
                  <a:gd name="T17" fmla="*/ 8 h 117"/>
                  <a:gd name="T18" fmla="*/ 107 w 148"/>
                  <a:gd name="T19" fmla="*/ 10 h 117"/>
                  <a:gd name="T20" fmla="*/ 107 w 148"/>
                  <a:gd name="T21" fmla="*/ 10 h 117"/>
                  <a:gd name="T22" fmla="*/ 124 w 148"/>
                  <a:gd name="T23" fmla="*/ 12 h 117"/>
                  <a:gd name="T24" fmla="*/ 126 w 148"/>
                  <a:gd name="T25" fmla="*/ 22 h 117"/>
                  <a:gd name="T26" fmla="*/ 124 w 148"/>
                  <a:gd name="T27" fmla="*/ 29 h 117"/>
                  <a:gd name="T28" fmla="*/ 122 w 148"/>
                  <a:gd name="T29" fmla="*/ 46 h 117"/>
                  <a:gd name="T30" fmla="*/ 124 w 148"/>
                  <a:gd name="T31" fmla="*/ 64 h 117"/>
                  <a:gd name="T32" fmla="*/ 120 w 148"/>
                  <a:gd name="T33" fmla="*/ 75 h 117"/>
                  <a:gd name="T34" fmla="*/ 114 w 148"/>
                  <a:gd name="T35" fmla="*/ 80 h 117"/>
                  <a:gd name="T36" fmla="*/ 127 w 148"/>
                  <a:gd name="T37" fmla="*/ 88 h 117"/>
                  <a:gd name="T38" fmla="*/ 134 w 148"/>
                  <a:gd name="T39" fmla="*/ 102 h 117"/>
                  <a:gd name="T40" fmla="*/ 148 w 148"/>
                  <a:gd name="T41" fmla="*/ 112 h 117"/>
                  <a:gd name="T42" fmla="*/ 144 w 148"/>
                  <a:gd name="T43" fmla="*/ 115 h 117"/>
                  <a:gd name="T44" fmla="*/ 134 w 148"/>
                  <a:gd name="T45" fmla="*/ 114 h 117"/>
                  <a:gd name="T46" fmla="*/ 134 w 148"/>
                  <a:gd name="T47" fmla="*/ 112 h 117"/>
                  <a:gd name="T48" fmla="*/ 109 w 148"/>
                  <a:gd name="T49" fmla="*/ 108 h 117"/>
                  <a:gd name="T50" fmla="*/ 110 w 148"/>
                  <a:gd name="T51" fmla="*/ 117 h 117"/>
                  <a:gd name="T52" fmla="*/ 95 w 148"/>
                  <a:gd name="T53" fmla="*/ 115 h 117"/>
                  <a:gd name="T54" fmla="*/ 97 w 148"/>
                  <a:gd name="T55" fmla="*/ 112 h 117"/>
                  <a:gd name="T56" fmla="*/ 95 w 148"/>
                  <a:gd name="T57" fmla="*/ 112 h 117"/>
                  <a:gd name="T58" fmla="*/ 95 w 148"/>
                  <a:gd name="T59" fmla="*/ 112 h 117"/>
                  <a:gd name="T60" fmla="*/ 97 w 148"/>
                  <a:gd name="T61" fmla="*/ 108 h 117"/>
                  <a:gd name="T62" fmla="*/ 51 w 148"/>
                  <a:gd name="T63" fmla="*/ 103 h 117"/>
                  <a:gd name="T64" fmla="*/ 53 w 148"/>
                  <a:gd name="T65" fmla="*/ 81 h 117"/>
                  <a:gd name="T66" fmla="*/ 0 w 148"/>
                  <a:gd name="T67" fmla="*/ 75 h 117"/>
                  <a:gd name="T68" fmla="*/ 7 w 148"/>
                  <a:gd name="T69" fmla="*/ 17 h 117"/>
                  <a:gd name="T70" fmla="*/ 9 w 148"/>
                  <a:gd name="T71" fmla="*/ 17 h 117"/>
                  <a:gd name="T72" fmla="*/ 20 w 148"/>
                  <a:gd name="T73" fmla="*/ 8 h 117"/>
                  <a:gd name="T74" fmla="*/ 24 w 148"/>
                  <a:gd name="T75" fmla="*/ 0 h 117"/>
                  <a:gd name="T76" fmla="*/ 24 w 148"/>
                  <a:gd name="T77" fmla="*/ 0 h 117"/>
                  <a:gd name="T78" fmla="*/ 54 w 148"/>
                  <a:gd name="T79"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8" h="117">
                    <a:moveTo>
                      <a:pt x="54" y="3"/>
                    </a:moveTo>
                    <a:lnTo>
                      <a:pt x="63" y="5"/>
                    </a:lnTo>
                    <a:lnTo>
                      <a:pt x="76" y="7"/>
                    </a:lnTo>
                    <a:lnTo>
                      <a:pt x="78" y="7"/>
                    </a:lnTo>
                    <a:lnTo>
                      <a:pt x="80" y="7"/>
                    </a:lnTo>
                    <a:lnTo>
                      <a:pt x="80" y="7"/>
                    </a:lnTo>
                    <a:lnTo>
                      <a:pt x="81" y="7"/>
                    </a:lnTo>
                    <a:lnTo>
                      <a:pt x="81" y="7"/>
                    </a:lnTo>
                    <a:lnTo>
                      <a:pt x="90" y="8"/>
                    </a:lnTo>
                    <a:lnTo>
                      <a:pt x="107" y="10"/>
                    </a:lnTo>
                    <a:lnTo>
                      <a:pt x="107" y="10"/>
                    </a:lnTo>
                    <a:lnTo>
                      <a:pt x="124" y="12"/>
                    </a:lnTo>
                    <a:lnTo>
                      <a:pt x="126" y="22"/>
                    </a:lnTo>
                    <a:lnTo>
                      <a:pt x="124" y="29"/>
                    </a:lnTo>
                    <a:lnTo>
                      <a:pt x="122" y="46"/>
                    </a:lnTo>
                    <a:lnTo>
                      <a:pt x="124" y="64"/>
                    </a:lnTo>
                    <a:lnTo>
                      <a:pt x="120" y="75"/>
                    </a:lnTo>
                    <a:lnTo>
                      <a:pt x="114" y="80"/>
                    </a:lnTo>
                    <a:lnTo>
                      <a:pt x="127" y="88"/>
                    </a:lnTo>
                    <a:lnTo>
                      <a:pt x="134" y="102"/>
                    </a:lnTo>
                    <a:lnTo>
                      <a:pt x="148" y="112"/>
                    </a:lnTo>
                    <a:lnTo>
                      <a:pt x="144" y="115"/>
                    </a:lnTo>
                    <a:lnTo>
                      <a:pt x="134" y="114"/>
                    </a:lnTo>
                    <a:lnTo>
                      <a:pt x="134" y="112"/>
                    </a:lnTo>
                    <a:lnTo>
                      <a:pt x="109" y="108"/>
                    </a:lnTo>
                    <a:lnTo>
                      <a:pt x="110" y="117"/>
                    </a:lnTo>
                    <a:lnTo>
                      <a:pt x="95" y="115"/>
                    </a:lnTo>
                    <a:lnTo>
                      <a:pt x="97" y="112"/>
                    </a:lnTo>
                    <a:lnTo>
                      <a:pt x="95" y="112"/>
                    </a:lnTo>
                    <a:lnTo>
                      <a:pt x="95" y="112"/>
                    </a:lnTo>
                    <a:lnTo>
                      <a:pt x="97" y="108"/>
                    </a:lnTo>
                    <a:lnTo>
                      <a:pt x="51" y="103"/>
                    </a:lnTo>
                    <a:lnTo>
                      <a:pt x="53" y="81"/>
                    </a:lnTo>
                    <a:lnTo>
                      <a:pt x="0" y="75"/>
                    </a:lnTo>
                    <a:lnTo>
                      <a:pt x="7" y="17"/>
                    </a:lnTo>
                    <a:lnTo>
                      <a:pt x="9" y="17"/>
                    </a:lnTo>
                    <a:lnTo>
                      <a:pt x="20" y="8"/>
                    </a:lnTo>
                    <a:lnTo>
                      <a:pt x="24" y="0"/>
                    </a:lnTo>
                    <a:lnTo>
                      <a:pt x="24" y="0"/>
                    </a:lnTo>
                    <a:lnTo>
                      <a:pt x="54"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2" name="Freeform 3587"/>
              <p:cNvSpPr>
                <a:spLocks/>
              </p:cNvSpPr>
              <p:nvPr/>
            </p:nvSpPr>
            <p:spPr bwMode="auto">
              <a:xfrm>
                <a:off x="2605" y="2141"/>
                <a:ext cx="148" cy="117"/>
              </a:xfrm>
              <a:custGeom>
                <a:avLst/>
                <a:gdLst>
                  <a:gd name="T0" fmla="*/ 54 w 148"/>
                  <a:gd name="T1" fmla="*/ 3 h 117"/>
                  <a:gd name="T2" fmla="*/ 63 w 148"/>
                  <a:gd name="T3" fmla="*/ 5 h 117"/>
                  <a:gd name="T4" fmla="*/ 76 w 148"/>
                  <a:gd name="T5" fmla="*/ 7 h 117"/>
                  <a:gd name="T6" fmla="*/ 78 w 148"/>
                  <a:gd name="T7" fmla="*/ 7 h 117"/>
                  <a:gd name="T8" fmla="*/ 80 w 148"/>
                  <a:gd name="T9" fmla="*/ 7 h 117"/>
                  <a:gd name="T10" fmla="*/ 80 w 148"/>
                  <a:gd name="T11" fmla="*/ 7 h 117"/>
                  <a:gd name="T12" fmla="*/ 81 w 148"/>
                  <a:gd name="T13" fmla="*/ 7 h 117"/>
                  <a:gd name="T14" fmla="*/ 81 w 148"/>
                  <a:gd name="T15" fmla="*/ 7 h 117"/>
                  <a:gd name="T16" fmla="*/ 90 w 148"/>
                  <a:gd name="T17" fmla="*/ 8 h 117"/>
                  <a:gd name="T18" fmla="*/ 107 w 148"/>
                  <a:gd name="T19" fmla="*/ 10 h 117"/>
                  <a:gd name="T20" fmla="*/ 107 w 148"/>
                  <a:gd name="T21" fmla="*/ 10 h 117"/>
                  <a:gd name="T22" fmla="*/ 124 w 148"/>
                  <a:gd name="T23" fmla="*/ 12 h 117"/>
                  <a:gd name="T24" fmla="*/ 126 w 148"/>
                  <a:gd name="T25" fmla="*/ 22 h 117"/>
                  <a:gd name="T26" fmla="*/ 124 w 148"/>
                  <a:gd name="T27" fmla="*/ 29 h 117"/>
                  <a:gd name="T28" fmla="*/ 122 w 148"/>
                  <a:gd name="T29" fmla="*/ 46 h 117"/>
                  <a:gd name="T30" fmla="*/ 124 w 148"/>
                  <a:gd name="T31" fmla="*/ 64 h 117"/>
                  <a:gd name="T32" fmla="*/ 120 w 148"/>
                  <a:gd name="T33" fmla="*/ 75 h 117"/>
                  <a:gd name="T34" fmla="*/ 114 w 148"/>
                  <a:gd name="T35" fmla="*/ 80 h 117"/>
                  <a:gd name="T36" fmla="*/ 127 w 148"/>
                  <a:gd name="T37" fmla="*/ 88 h 117"/>
                  <a:gd name="T38" fmla="*/ 134 w 148"/>
                  <a:gd name="T39" fmla="*/ 102 h 117"/>
                  <a:gd name="T40" fmla="*/ 148 w 148"/>
                  <a:gd name="T41" fmla="*/ 112 h 117"/>
                  <a:gd name="T42" fmla="*/ 144 w 148"/>
                  <a:gd name="T43" fmla="*/ 115 h 117"/>
                  <a:gd name="T44" fmla="*/ 134 w 148"/>
                  <a:gd name="T45" fmla="*/ 114 h 117"/>
                  <a:gd name="T46" fmla="*/ 134 w 148"/>
                  <a:gd name="T47" fmla="*/ 112 h 117"/>
                  <a:gd name="T48" fmla="*/ 109 w 148"/>
                  <a:gd name="T49" fmla="*/ 108 h 117"/>
                  <a:gd name="T50" fmla="*/ 110 w 148"/>
                  <a:gd name="T51" fmla="*/ 117 h 117"/>
                  <a:gd name="T52" fmla="*/ 95 w 148"/>
                  <a:gd name="T53" fmla="*/ 115 h 117"/>
                  <a:gd name="T54" fmla="*/ 97 w 148"/>
                  <a:gd name="T55" fmla="*/ 112 h 117"/>
                  <a:gd name="T56" fmla="*/ 95 w 148"/>
                  <a:gd name="T57" fmla="*/ 112 h 117"/>
                  <a:gd name="T58" fmla="*/ 95 w 148"/>
                  <a:gd name="T59" fmla="*/ 112 h 117"/>
                  <a:gd name="T60" fmla="*/ 97 w 148"/>
                  <a:gd name="T61" fmla="*/ 108 h 117"/>
                  <a:gd name="T62" fmla="*/ 51 w 148"/>
                  <a:gd name="T63" fmla="*/ 103 h 117"/>
                  <a:gd name="T64" fmla="*/ 53 w 148"/>
                  <a:gd name="T65" fmla="*/ 81 h 117"/>
                  <a:gd name="T66" fmla="*/ 0 w 148"/>
                  <a:gd name="T67" fmla="*/ 75 h 117"/>
                  <a:gd name="T68" fmla="*/ 7 w 148"/>
                  <a:gd name="T69" fmla="*/ 17 h 117"/>
                  <a:gd name="T70" fmla="*/ 9 w 148"/>
                  <a:gd name="T71" fmla="*/ 17 h 117"/>
                  <a:gd name="T72" fmla="*/ 20 w 148"/>
                  <a:gd name="T73" fmla="*/ 8 h 117"/>
                  <a:gd name="T74" fmla="*/ 24 w 148"/>
                  <a:gd name="T75" fmla="*/ 0 h 117"/>
                  <a:gd name="T76" fmla="*/ 24 w 148"/>
                  <a:gd name="T77" fmla="*/ 0 h 117"/>
                  <a:gd name="T78" fmla="*/ 54 w 148"/>
                  <a:gd name="T79"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8" h="117">
                    <a:moveTo>
                      <a:pt x="54" y="3"/>
                    </a:moveTo>
                    <a:lnTo>
                      <a:pt x="63" y="5"/>
                    </a:lnTo>
                    <a:lnTo>
                      <a:pt x="76" y="7"/>
                    </a:lnTo>
                    <a:lnTo>
                      <a:pt x="78" y="7"/>
                    </a:lnTo>
                    <a:lnTo>
                      <a:pt x="80" y="7"/>
                    </a:lnTo>
                    <a:lnTo>
                      <a:pt x="80" y="7"/>
                    </a:lnTo>
                    <a:lnTo>
                      <a:pt x="81" y="7"/>
                    </a:lnTo>
                    <a:lnTo>
                      <a:pt x="81" y="7"/>
                    </a:lnTo>
                    <a:lnTo>
                      <a:pt x="90" y="8"/>
                    </a:lnTo>
                    <a:lnTo>
                      <a:pt x="107" y="10"/>
                    </a:lnTo>
                    <a:lnTo>
                      <a:pt x="107" y="10"/>
                    </a:lnTo>
                    <a:lnTo>
                      <a:pt x="124" y="12"/>
                    </a:lnTo>
                    <a:lnTo>
                      <a:pt x="126" y="22"/>
                    </a:lnTo>
                    <a:lnTo>
                      <a:pt x="124" y="29"/>
                    </a:lnTo>
                    <a:lnTo>
                      <a:pt x="122" y="46"/>
                    </a:lnTo>
                    <a:lnTo>
                      <a:pt x="124" y="64"/>
                    </a:lnTo>
                    <a:lnTo>
                      <a:pt x="120" y="75"/>
                    </a:lnTo>
                    <a:lnTo>
                      <a:pt x="114" y="80"/>
                    </a:lnTo>
                    <a:lnTo>
                      <a:pt x="127" y="88"/>
                    </a:lnTo>
                    <a:lnTo>
                      <a:pt x="134" y="102"/>
                    </a:lnTo>
                    <a:lnTo>
                      <a:pt x="148" y="112"/>
                    </a:lnTo>
                    <a:lnTo>
                      <a:pt x="144" y="115"/>
                    </a:lnTo>
                    <a:lnTo>
                      <a:pt x="134" y="114"/>
                    </a:lnTo>
                    <a:lnTo>
                      <a:pt x="134" y="112"/>
                    </a:lnTo>
                    <a:lnTo>
                      <a:pt x="109" y="108"/>
                    </a:lnTo>
                    <a:lnTo>
                      <a:pt x="110" y="117"/>
                    </a:lnTo>
                    <a:lnTo>
                      <a:pt x="95" y="115"/>
                    </a:lnTo>
                    <a:lnTo>
                      <a:pt x="97" y="112"/>
                    </a:lnTo>
                    <a:lnTo>
                      <a:pt x="95" y="112"/>
                    </a:lnTo>
                    <a:lnTo>
                      <a:pt x="95" y="112"/>
                    </a:lnTo>
                    <a:lnTo>
                      <a:pt x="97" y="108"/>
                    </a:lnTo>
                    <a:lnTo>
                      <a:pt x="51" y="103"/>
                    </a:lnTo>
                    <a:lnTo>
                      <a:pt x="53" y="81"/>
                    </a:lnTo>
                    <a:lnTo>
                      <a:pt x="0" y="75"/>
                    </a:lnTo>
                    <a:lnTo>
                      <a:pt x="7" y="17"/>
                    </a:lnTo>
                    <a:lnTo>
                      <a:pt x="9" y="17"/>
                    </a:lnTo>
                    <a:lnTo>
                      <a:pt x="20" y="8"/>
                    </a:lnTo>
                    <a:lnTo>
                      <a:pt x="24" y="0"/>
                    </a:lnTo>
                    <a:lnTo>
                      <a:pt x="24" y="0"/>
                    </a:lnTo>
                    <a:lnTo>
                      <a:pt x="5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23" name="Freeform 3588"/>
              <p:cNvSpPr>
                <a:spLocks/>
              </p:cNvSpPr>
              <p:nvPr/>
            </p:nvSpPr>
            <p:spPr bwMode="auto">
              <a:xfrm>
                <a:off x="2851" y="2404"/>
                <a:ext cx="69" cy="106"/>
              </a:xfrm>
              <a:custGeom>
                <a:avLst/>
                <a:gdLst>
                  <a:gd name="T0" fmla="*/ 66 w 69"/>
                  <a:gd name="T1" fmla="*/ 81 h 106"/>
                  <a:gd name="T2" fmla="*/ 64 w 69"/>
                  <a:gd name="T3" fmla="*/ 89 h 106"/>
                  <a:gd name="T4" fmla="*/ 64 w 69"/>
                  <a:gd name="T5" fmla="*/ 93 h 106"/>
                  <a:gd name="T6" fmla="*/ 64 w 69"/>
                  <a:gd name="T7" fmla="*/ 96 h 106"/>
                  <a:gd name="T8" fmla="*/ 64 w 69"/>
                  <a:gd name="T9" fmla="*/ 98 h 106"/>
                  <a:gd name="T10" fmla="*/ 64 w 69"/>
                  <a:gd name="T11" fmla="*/ 98 h 106"/>
                  <a:gd name="T12" fmla="*/ 64 w 69"/>
                  <a:gd name="T13" fmla="*/ 100 h 106"/>
                  <a:gd name="T14" fmla="*/ 64 w 69"/>
                  <a:gd name="T15" fmla="*/ 101 h 106"/>
                  <a:gd name="T16" fmla="*/ 62 w 69"/>
                  <a:gd name="T17" fmla="*/ 106 h 106"/>
                  <a:gd name="T18" fmla="*/ 29 w 69"/>
                  <a:gd name="T19" fmla="*/ 105 h 106"/>
                  <a:gd name="T20" fmla="*/ 29 w 69"/>
                  <a:gd name="T21" fmla="*/ 96 h 106"/>
                  <a:gd name="T22" fmla="*/ 13 w 69"/>
                  <a:gd name="T23" fmla="*/ 94 h 106"/>
                  <a:gd name="T24" fmla="*/ 15 w 69"/>
                  <a:gd name="T25" fmla="*/ 78 h 106"/>
                  <a:gd name="T26" fmla="*/ 7 w 69"/>
                  <a:gd name="T27" fmla="*/ 78 h 106"/>
                  <a:gd name="T28" fmla="*/ 8 w 69"/>
                  <a:gd name="T29" fmla="*/ 52 h 106"/>
                  <a:gd name="T30" fmla="*/ 0 w 69"/>
                  <a:gd name="T31" fmla="*/ 50 h 106"/>
                  <a:gd name="T32" fmla="*/ 5 w 69"/>
                  <a:gd name="T33" fmla="*/ 0 h 106"/>
                  <a:gd name="T34" fmla="*/ 20 w 69"/>
                  <a:gd name="T35" fmla="*/ 0 h 106"/>
                  <a:gd name="T36" fmla="*/ 17 w 69"/>
                  <a:gd name="T37" fmla="*/ 30 h 106"/>
                  <a:gd name="T38" fmla="*/ 69 w 69"/>
                  <a:gd name="T39" fmla="*/ 33 h 106"/>
                  <a:gd name="T40" fmla="*/ 69 w 69"/>
                  <a:gd name="T41" fmla="*/ 35 h 106"/>
                  <a:gd name="T42" fmla="*/ 69 w 69"/>
                  <a:gd name="T43" fmla="*/ 39 h 106"/>
                  <a:gd name="T44" fmla="*/ 68 w 69"/>
                  <a:gd name="T45" fmla="*/ 56 h 106"/>
                  <a:gd name="T46" fmla="*/ 68 w 69"/>
                  <a:gd name="T47" fmla="*/ 56 h 106"/>
                  <a:gd name="T48" fmla="*/ 68 w 69"/>
                  <a:gd name="T49" fmla="*/ 57 h 106"/>
                  <a:gd name="T50" fmla="*/ 68 w 69"/>
                  <a:gd name="T51" fmla="*/ 59 h 106"/>
                  <a:gd name="T52" fmla="*/ 68 w 69"/>
                  <a:gd name="T53" fmla="*/ 61 h 106"/>
                  <a:gd name="T54" fmla="*/ 68 w 69"/>
                  <a:gd name="T55" fmla="*/ 61 h 106"/>
                  <a:gd name="T56" fmla="*/ 68 w 69"/>
                  <a:gd name="T57" fmla="*/ 61 h 106"/>
                  <a:gd name="T58" fmla="*/ 68 w 69"/>
                  <a:gd name="T59" fmla="*/ 61 h 106"/>
                  <a:gd name="T60" fmla="*/ 68 w 69"/>
                  <a:gd name="T61" fmla="*/ 61 h 106"/>
                  <a:gd name="T62" fmla="*/ 68 w 69"/>
                  <a:gd name="T63" fmla="*/ 62 h 106"/>
                  <a:gd name="T64" fmla="*/ 66 w 69"/>
                  <a:gd name="T65" fmla="*/ 64 h 106"/>
                  <a:gd name="T66" fmla="*/ 66 w 69"/>
                  <a:gd name="T67" fmla="*/ 67 h 106"/>
                  <a:gd name="T68" fmla="*/ 66 w 69"/>
                  <a:gd name="T69" fmla="*/ 69 h 106"/>
                  <a:gd name="T70" fmla="*/ 66 w 69"/>
                  <a:gd name="T71" fmla="*/ 74 h 106"/>
                  <a:gd name="T72" fmla="*/ 66 w 69"/>
                  <a:gd name="T73" fmla="*/ 74 h 106"/>
                  <a:gd name="T74" fmla="*/ 66 w 69"/>
                  <a:gd name="T75" fmla="*/ 79 h 106"/>
                  <a:gd name="T76" fmla="*/ 66 w 69"/>
                  <a:gd name="T77" fmla="*/ 8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 h="106">
                    <a:moveTo>
                      <a:pt x="66" y="81"/>
                    </a:moveTo>
                    <a:lnTo>
                      <a:pt x="64" y="89"/>
                    </a:lnTo>
                    <a:lnTo>
                      <a:pt x="64" y="93"/>
                    </a:lnTo>
                    <a:lnTo>
                      <a:pt x="64" y="96"/>
                    </a:lnTo>
                    <a:lnTo>
                      <a:pt x="64" y="98"/>
                    </a:lnTo>
                    <a:lnTo>
                      <a:pt x="64" y="98"/>
                    </a:lnTo>
                    <a:lnTo>
                      <a:pt x="64" y="100"/>
                    </a:lnTo>
                    <a:lnTo>
                      <a:pt x="64" y="101"/>
                    </a:lnTo>
                    <a:lnTo>
                      <a:pt x="62" y="106"/>
                    </a:lnTo>
                    <a:lnTo>
                      <a:pt x="29" y="105"/>
                    </a:lnTo>
                    <a:lnTo>
                      <a:pt x="29" y="96"/>
                    </a:lnTo>
                    <a:lnTo>
                      <a:pt x="13" y="94"/>
                    </a:lnTo>
                    <a:lnTo>
                      <a:pt x="15" y="78"/>
                    </a:lnTo>
                    <a:lnTo>
                      <a:pt x="7" y="78"/>
                    </a:lnTo>
                    <a:lnTo>
                      <a:pt x="8" y="52"/>
                    </a:lnTo>
                    <a:lnTo>
                      <a:pt x="0" y="50"/>
                    </a:lnTo>
                    <a:lnTo>
                      <a:pt x="5" y="0"/>
                    </a:lnTo>
                    <a:lnTo>
                      <a:pt x="20" y="0"/>
                    </a:lnTo>
                    <a:lnTo>
                      <a:pt x="17" y="30"/>
                    </a:lnTo>
                    <a:lnTo>
                      <a:pt x="69" y="33"/>
                    </a:lnTo>
                    <a:lnTo>
                      <a:pt x="69" y="35"/>
                    </a:lnTo>
                    <a:lnTo>
                      <a:pt x="69" y="39"/>
                    </a:lnTo>
                    <a:lnTo>
                      <a:pt x="68" y="56"/>
                    </a:lnTo>
                    <a:lnTo>
                      <a:pt x="68" y="56"/>
                    </a:lnTo>
                    <a:lnTo>
                      <a:pt x="68" y="57"/>
                    </a:lnTo>
                    <a:lnTo>
                      <a:pt x="68" y="59"/>
                    </a:lnTo>
                    <a:lnTo>
                      <a:pt x="68" y="61"/>
                    </a:lnTo>
                    <a:lnTo>
                      <a:pt x="68" y="61"/>
                    </a:lnTo>
                    <a:lnTo>
                      <a:pt x="68" y="61"/>
                    </a:lnTo>
                    <a:lnTo>
                      <a:pt x="68" y="61"/>
                    </a:lnTo>
                    <a:lnTo>
                      <a:pt x="68" y="61"/>
                    </a:lnTo>
                    <a:lnTo>
                      <a:pt x="68" y="62"/>
                    </a:lnTo>
                    <a:lnTo>
                      <a:pt x="66" y="64"/>
                    </a:lnTo>
                    <a:lnTo>
                      <a:pt x="66" y="67"/>
                    </a:lnTo>
                    <a:lnTo>
                      <a:pt x="66" y="69"/>
                    </a:lnTo>
                    <a:lnTo>
                      <a:pt x="66" y="74"/>
                    </a:lnTo>
                    <a:lnTo>
                      <a:pt x="66" y="74"/>
                    </a:lnTo>
                    <a:lnTo>
                      <a:pt x="66" y="79"/>
                    </a:lnTo>
                    <a:lnTo>
                      <a:pt x="66" y="8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4" name="Freeform 3589"/>
              <p:cNvSpPr>
                <a:spLocks/>
              </p:cNvSpPr>
              <p:nvPr/>
            </p:nvSpPr>
            <p:spPr bwMode="auto">
              <a:xfrm>
                <a:off x="2851" y="2404"/>
                <a:ext cx="69" cy="106"/>
              </a:xfrm>
              <a:custGeom>
                <a:avLst/>
                <a:gdLst>
                  <a:gd name="T0" fmla="*/ 66 w 69"/>
                  <a:gd name="T1" fmla="*/ 81 h 106"/>
                  <a:gd name="T2" fmla="*/ 64 w 69"/>
                  <a:gd name="T3" fmla="*/ 89 h 106"/>
                  <a:gd name="T4" fmla="*/ 64 w 69"/>
                  <a:gd name="T5" fmla="*/ 93 h 106"/>
                  <a:gd name="T6" fmla="*/ 64 w 69"/>
                  <a:gd name="T7" fmla="*/ 96 h 106"/>
                  <a:gd name="T8" fmla="*/ 64 w 69"/>
                  <a:gd name="T9" fmla="*/ 98 h 106"/>
                  <a:gd name="T10" fmla="*/ 64 w 69"/>
                  <a:gd name="T11" fmla="*/ 98 h 106"/>
                  <a:gd name="T12" fmla="*/ 64 w 69"/>
                  <a:gd name="T13" fmla="*/ 100 h 106"/>
                  <a:gd name="T14" fmla="*/ 64 w 69"/>
                  <a:gd name="T15" fmla="*/ 101 h 106"/>
                  <a:gd name="T16" fmla="*/ 62 w 69"/>
                  <a:gd name="T17" fmla="*/ 106 h 106"/>
                  <a:gd name="T18" fmla="*/ 29 w 69"/>
                  <a:gd name="T19" fmla="*/ 105 h 106"/>
                  <a:gd name="T20" fmla="*/ 29 w 69"/>
                  <a:gd name="T21" fmla="*/ 96 h 106"/>
                  <a:gd name="T22" fmla="*/ 13 w 69"/>
                  <a:gd name="T23" fmla="*/ 94 h 106"/>
                  <a:gd name="T24" fmla="*/ 15 w 69"/>
                  <a:gd name="T25" fmla="*/ 78 h 106"/>
                  <a:gd name="T26" fmla="*/ 7 w 69"/>
                  <a:gd name="T27" fmla="*/ 78 h 106"/>
                  <a:gd name="T28" fmla="*/ 8 w 69"/>
                  <a:gd name="T29" fmla="*/ 52 h 106"/>
                  <a:gd name="T30" fmla="*/ 0 w 69"/>
                  <a:gd name="T31" fmla="*/ 50 h 106"/>
                  <a:gd name="T32" fmla="*/ 5 w 69"/>
                  <a:gd name="T33" fmla="*/ 0 h 106"/>
                  <a:gd name="T34" fmla="*/ 20 w 69"/>
                  <a:gd name="T35" fmla="*/ 0 h 106"/>
                  <a:gd name="T36" fmla="*/ 17 w 69"/>
                  <a:gd name="T37" fmla="*/ 30 h 106"/>
                  <a:gd name="T38" fmla="*/ 69 w 69"/>
                  <a:gd name="T39" fmla="*/ 33 h 106"/>
                  <a:gd name="T40" fmla="*/ 69 w 69"/>
                  <a:gd name="T41" fmla="*/ 35 h 106"/>
                  <a:gd name="T42" fmla="*/ 69 w 69"/>
                  <a:gd name="T43" fmla="*/ 39 h 106"/>
                  <a:gd name="T44" fmla="*/ 68 w 69"/>
                  <a:gd name="T45" fmla="*/ 56 h 106"/>
                  <a:gd name="T46" fmla="*/ 68 w 69"/>
                  <a:gd name="T47" fmla="*/ 56 h 106"/>
                  <a:gd name="T48" fmla="*/ 68 w 69"/>
                  <a:gd name="T49" fmla="*/ 57 h 106"/>
                  <a:gd name="T50" fmla="*/ 68 w 69"/>
                  <a:gd name="T51" fmla="*/ 59 h 106"/>
                  <a:gd name="T52" fmla="*/ 68 w 69"/>
                  <a:gd name="T53" fmla="*/ 61 h 106"/>
                  <a:gd name="T54" fmla="*/ 68 w 69"/>
                  <a:gd name="T55" fmla="*/ 61 h 106"/>
                  <a:gd name="T56" fmla="*/ 68 w 69"/>
                  <a:gd name="T57" fmla="*/ 61 h 106"/>
                  <a:gd name="T58" fmla="*/ 68 w 69"/>
                  <a:gd name="T59" fmla="*/ 61 h 106"/>
                  <a:gd name="T60" fmla="*/ 68 w 69"/>
                  <a:gd name="T61" fmla="*/ 61 h 106"/>
                  <a:gd name="T62" fmla="*/ 68 w 69"/>
                  <a:gd name="T63" fmla="*/ 62 h 106"/>
                  <a:gd name="T64" fmla="*/ 66 w 69"/>
                  <a:gd name="T65" fmla="*/ 64 h 106"/>
                  <a:gd name="T66" fmla="*/ 66 w 69"/>
                  <a:gd name="T67" fmla="*/ 67 h 106"/>
                  <a:gd name="T68" fmla="*/ 66 w 69"/>
                  <a:gd name="T69" fmla="*/ 69 h 106"/>
                  <a:gd name="T70" fmla="*/ 66 w 69"/>
                  <a:gd name="T71" fmla="*/ 74 h 106"/>
                  <a:gd name="T72" fmla="*/ 66 w 69"/>
                  <a:gd name="T73" fmla="*/ 74 h 106"/>
                  <a:gd name="T74" fmla="*/ 66 w 69"/>
                  <a:gd name="T75" fmla="*/ 79 h 106"/>
                  <a:gd name="T76" fmla="*/ 66 w 69"/>
                  <a:gd name="T77" fmla="*/ 8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 h="106">
                    <a:moveTo>
                      <a:pt x="66" y="81"/>
                    </a:moveTo>
                    <a:lnTo>
                      <a:pt x="64" y="89"/>
                    </a:lnTo>
                    <a:lnTo>
                      <a:pt x="64" y="93"/>
                    </a:lnTo>
                    <a:lnTo>
                      <a:pt x="64" y="96"/>
                    </a:lnTo>
                    <a:lnTo>
                      <a:pt x="64" y="98"/>
                    </a:lnTo>
                    <a:lnTo>
                      <a:pt x="64" y="98"/>
                    </a:lnTo>
                    <a:lnTo>
                      <a:pt x="64" y="100"/>
                    </a:lnTo>
                    <a:lnTo>
                      <a:pt x="64" y="101"/>
                    </a:lnTo>
                    <a:lnTo>
                      <a:pt x="62" y="106"/>
                    </a:lnTo>
                    <a:lnTo>
                      <a:pt x="29" y="105"/>
                    </a:lnTo>
                    <a:lnTo>
                      <a:pt x="29" y="96"/>
                    </a:lnTo>
                    <a:lnTo>
                      <a:pt x="13" y="94"/>
                    </a:lnTo>
                    <a:lnTo>
                      <a:pt x="15" y="78"/>
                    </a:lnTo>
                    <a:lnTo>
                      <a:pt x="7" y="78"/>
                    </a:lnTo>
                    <a:lnTo>
                      <a:pt x="8" y="52"/>
                    </a:lnTo>
                    <a:lnTo>
                      <a:pt x="0" y="50"/>
                    </a:lnTo>
                    <a:lnTo>
                      <a:pt x="5" y="0"/>
                    </a:lnTo>
                    <a:lnTo>
                      <a:pt x="20" y="0"/>
                    </a:lnTo>
                    <a:lnTo>
                      <a:pt x="17" y="30"/>
                    </a:lnTo>
                    <a:lnTo>
                      <a:pt x="69" y="33"/>
                    </a:lnTo>
                    <a:lnTo>
                      <a:pt x="69" y="35"/>
                    </a:lnTo>
                    <a:lnTo>
                      <a:pt x="69" y="39"/>
                    </a:lnTo>
                    <a:lnTo>
                      <a:pt x="68" y="56"/>
                    </a:lnTo>
                    <a:lnTo>
                      <a:pt x="68" y="56"/>
                    </a:lnTo>
                    <a:lnTo>
                      <a:pt x="68" y="57"/>
                    </a:lnTo>
                    <a:lnTo>
                      <a:pt x="68" y="59"/>
                    </a:lnTo>
                    <a:lnTo>
                      <a:pt x="68" y="61"/>
                    </a:lnTo>
                    <a:lnTo>
                      <a:pt x="68" y="61"/>
                    </a:lnTo>
                    <a:lnTo>
                      <a:pt x="68" y="61"/>
                    </a:lnTo>
                    <a:lnTo>
                      <a:pt x="68" y="61"/>
                    </a:lnTo>
                    <a:lnTo>
                      <a:pt x="68" y="61"/>
                    </a:lnTo>
                    <a:lnTo>
                      <a:pt x="68" y="62"/>
                    </a:lnTo>
                    <a:lnTo>
                      <a:pt x="66" y="64"/>
                    </a:lnTo>
                    <a:lnTo>
                      <a:pt x="66" y="67"/>
                    </a:lnTo>
                    <a:lnTo>
                      <a:pt x="66" y="69"/>
                    </a:lnTo>
                    <a:lnTo>
                      <a:pt x="66" y="74"/>
                    </a:lnTo>
                    <a:lnTo>
                      <a:pt x="66" y="74"/>
                    </a:lnTo>
                    <a:lnTo>
                      <a:pt x="66" y="79"/>
                    </a:lnTo>
                    <a:lnTo>
                      <a:pt x="66" y="8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25" name="Freeform 3590"/>
              <p:cNvSpPr>
                <a:spLocks/>
              </p:cNvSpPr>
              <p:nvPr/>
            </p:nvSpPr>
            <p:spPr bwMode="auto">
              <a:xfrm>
                <a:off x="2602" y="2216"/>
                <a:ext cx="100" cy="111"/>
              </a:xfrm>
              <a:custGeom>
                <a:avLst/>
                <a:gdLst>
                  <a:gd name="T0" fmla="*/ 56 w 100"/>
                  <a:gd name="T1" fmla="*/ 6 h 111"/>
                  <a:gd name="T2" fmla="*/ 54 w 100"/>
                  <a:gd name="T3" fmla="*/ 28 h 111"/>
                  <a:gd name="T4" fmla="*/ 100 w 100"/>
                  <a:gd name="T5" fmla="*/ 33 h 111"/>
                  <a:gd name="T6" fmla="*/ 98 w 100"/>
                  <a:gd name="T7" fmla="*/ 37 h 111"/>
                  <a:gd name="T8" fmla="*/ 88 w 100"/>
                  <a:gd name="T9" fmla="*/ 35 h 111"/>
                  <a:gd name="T10" fmla="*/ 86 w 100"/>
                  <a:gd name="T11" fmla="*/ 50 h 111"/>
                  <a:gd name="T12" fmla="*/ 96 w 100"/>
                  <a:gd name="T13" fmla="*/ 57 h 111"/>
                  <a:gd name="T14" fmla="*/ 93 w 100"/>
                  <a:gd name="T15" fmla="*/ 88 h 111"/>
                  <a:gd name="T16" fmla="*/ 91 w 100"/>
                  <a:gd name="T17" fmla="*/ 108 h 111"/>
                  <a:gd name="T18" fmla="*/ 91 w 100"/>
                  <a:gd name="T19" fmla="*/ 110 h 111"/>
                  <a:gd name="T20" fmla="*/ 91 w 100"/>
                  <a:gd name="T21" fmla="*/ 110 h 111"/>
                  <a:gd name="T22" fmla="*/ 91 w 100"/>
                  <a:gd name="T23" fmla="*/ 110 h 111"/>
                  <a:gd name="T24" fmla="*/ 91 w 100"/>
                  <a:gd name="T25" fmla="*/ 111 h 111"/>
                  <a:gd name="T26" fmla="*/ 66 w 100"/>
                  <a:gd name="T27" fmla="*/ 108 h 111"/>
                  <a:gd name="T28" fmla="*/ 56 w 100"/>
                  <a:gd name="T29" fmla="*/ 106 h 111"/>
                  <a:gd name="T30" fmla="*/ 54 w 100"/>
                  <a:gd name="T31" fmla="*/ 106 h 111"/>
                  <a:gd name="T32" fmla="*/ 39 w 100"/>
                  <a:gd name="T33" fmla="*/ 105 h 111"/>
                  <a:gd name="T34" fmla="*/ 22 w 100"/>
                  <a:gd name="T35" fmla="*/ 103 h 111"/>
                  <a:gd name="T36" fmla="*/ 20 w 100"/>
                  <a:gd name="T37" fmla="*/ 93 h 111"/>
                  <a:gd name="T38" fmla="*/ 15 w 100"/>
                  <a:gd name="T39" fmla="*/ 93 h 111"/>
                  <a:gd name="T40" fmla="*/ 17 w 100"/>
                  <a:gd name="T41" fmla="*/ 81 h 111"/>
                  <a:gd name="T42" fmla="*/ 17 w 100"/>
                  <a:gd name="T43" fmla="*/ 81 h 111"/>
                  <a:gd name="T44" fmla="*/ 23 w 100"/>
                  <a:gd name="T45" fmla="*/ 25 h 111"/>
                  <a:gd name="T46" fmla="*/ 0 w 100"/>
                  <a:gd name="T47" fmla="*/ 22 h 111"/>
                  <a:gd name="T48" fmla="*/ 3 w 100"/>
                  <a:gd name="T49" fmla="*/ 0 h 111"/>
                  <a:gd name="T50" fmla="*/ 56 w 100"/>
                  <a:gd name="T51" fmla="*/ 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 h="111">
                    <a:moveTo>
                      <a:pt x="56" y="6"/>
                    </a:moveTo>
                    <a:lnTo>
                      <a:pt x="54" y="28"/>
                    </a:lnTo>
                    <a:lnTo>
                      <a:pt x="100" y="33"/>
                    </a:lnTo>
                    <a:lnTo>
                      <a:pt x="98" y="37"/>
                    </a:lnTo>
                    <a:lnTo>
                      <a:pt x="88" y="35"/>
                    </a:lnTo>
                    <a:lnTo>
                      <a:pt x="86" y="50"/>
                    </a:lnTo>
                    <a:lnTo>
                      <a:pt x="96" y="57"/>
                    </a:lnTo>
                    <a:lnTo>
                      <a:pt x="93" y="88"/>
                    </a:lnTo>
                    <a:lnTo>
                      <a:pt x="91" y="108"/>
                    </a:lnTo>
                    <a:lnTo>
                      <a:pt x="91" y="110"/>
                    </a:lnTo>
                    <a:lnTo>
                      <a:pt x="91" y="110"/>
                    </a:lnTo>
                    <a:lnTo>
                      <a:pt x="91" y="110"/>
                    </a:lnTo>
                    <a:lnTo>
                      <a:pt x="91" y="111"/>
                    </a:lnTo>
                    <a:lnTo>
                      <a:pt x="66" y="108"/>
                    </a:lnTo>
                    <a:lnTo>
                      <a:pt x="56" y="106"/>
                    </a:lnTo>
                    <a:lnTo>
                      <a:pt x="54" y="106"/>
                    </a:lnTo>
                    <a:lnTo>
                      <a:pt x="39" y="105"/>
                    </a:lnTo>
                    <a:lnTo>
                      <a:pt x="22" y="103"/>
                    </a:lnTo>
                    <a:lnTo>
                      <a:pt x="20" y="93"/>
                    </a:lnTo>
                    <a:lnTo>
                      <a:pt x="15" y="93"/>
                    </a:lnTo>
                    <a:lnTo>
                      <a:pt x="17" y="81"/>
                    </a:lnTo>
                    <a:lnTo>
                      <a:pt x="17" y="81"/>
                    </a:lnTo>
                    <a:lnTo>
                      <a:pt x="23" y="25"/>
                    </a:lnTo>
                    <a:lnTo>
                      <a:pt x="0" y="22"/>
                    </a:lnTo>
                    <a:lnTo>
                      <a:pt x="3" y="0"/>
                    </a:lnTo>
                    <a:lnTo>
                      <a:pt x="56" y="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6" name="Freeform 3591"/>
              <p:cNvSpPr>
                <a:spLocks/>
              </p:cNvSpPr>
              <p:nvPr/>
            </p:nvSpPr>
            <p:spPr bwMode="auto">
              <a:xfrm>
                <a:off x="2602" y="2216"/>
                <a:ext cx="100" cy="111"/>
              </a:xfrm>
              <a:custGeom>
                <a:avLst/>
                <a:gdLst>
                  <a:gd name="T0" fmla="*/ 56 w 100"/>
                  <a:gd name="T1" fmla="*/ 6 h 111"/>
                  <a:gd name="T2" fmla="*/ 54 w 100"/>
                  <a:gd name="T3" fmla="*/ 28 h 111"/>
                  <a:gd name="T4" fmla="*/ 100 w 100"/>
                  <a:gd name="T5" fmla="*/ 33 h 111"/>
                  <a:gd name="T6" fmla="*/ 98 w 100"/>
                  <a:gd name="T7" fmla="*/ 37 h 111"/>
                  <a:gd name="T8" fmla="*/ 88 w 100"/>
                  <a:gd name="T9" fmla="*/ 35 h 111"/>
                  <a:gd name="T10" fmla="*/ 86 w 100"/>
                  <a:gd name="T11" fmla="*/ 50 h 111"/>
                  <a:gd name="T12" fmla="*/ 96 w 100"/>
                  <a:gd name="T13" fmla="*/ 57 h 111"/>
                  <a:gd name="T14" fmla="*/ 93 w 100"/>
                  <a:gd name="T15" fmla="*/ 88 h 111"/>
                  <a:gd name="T16" fmla="*/ 91 w 100"/>
                  <a:gd name="T17" fmla="*/ 108 h 111"/>
                  <a:gd name="T18" fmla="*/ 91 w 100"/>
                  <a:gd name="T19" fmla="*/ 110 h 111"/>
                  <a:gd name="T20" fmla="*/ 91 w 100"/>
                  <a:gd name="T21" fmla="*/ 110 h 111"/>
                  <a:gd name="T22" fmla="*/ 91 w 100"/>
                  <a:gd name="T23" fmla="*/ 110 h 111"/>
                  <a:gd name="T24" fmla="*/ 91 w 100"/>
                  <a:gd name="T25" fmla="*/ 111 h 111"/>
                  <a:gd name="T26" fmla="*/ 66 w 100"/>
                  <a:gd name="T27" fmla="*/ 108 h 111"/>
                  <a:gd name="T28" fmla="*/ 56 w 100"/>
                  <a:gd name="T29" fmla="*/ 106 h 111"/>
                  <a:gd name="T30" fmla="*/ 54 w 100"/>
                  <a:gd name="T31" fmla="*/ 106 h 111"/>
                  <a:gd name="T32" fmla="*/ 39 w 100"/>
                  <a:gd name="T33" fmla="*/ 105 h 111"/>
                  <a:gd name="T34" fmla="*/ 22 w 100"/>
                  <a:gd name="T35" fmla="*/ 103 h 111"/>
                  <a:gd name="T36" fmla="*/ 20 w 100"/>
                  <a:gd name="T37" fmla="*/ 93 h 111"/>
                  <a:gd name="T38" fmla="*/ 15 w 100"/>
                  <a:gd name="T39" fmla="*/ 93 h 111"/>
                  <a:gd name="T40" fmla="*/ 17 w 100"/>
                  <a:gd name="T41" fmla="*/ 81 h 111"/>
                  <a:gd name="T42" fmla="*/ 17 w 100"/>
                  <a:gd name="T43" fmla="*/ 81 h 111"/>
                  <a:gd name="T44" fmla="*/ 23 w 100"/>
                  <a:gd name="T45" fmla="*/ 25 h 111"/>
                  <a:gd name="T46" fmla="*/ 0 w 100"/>
                  <a:gd name="T47" fmla="*/ 22 h 111"/>
                  <a:gd name="T48" fmla="*/ 3 w 100"/>
                  <a:gd name="T49" fmla="*/ 0 h 111"/>
                  <a:gd name="T50" fmla="*/ 56 w 100"/>
                  <a:gd name="T51" fmla="*/ 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 h="111">
                    <a:moveTo>
                      <a:pt x="56" y="6"/>
                    </a:moveTo>
                    <a:lnTo>
                      <a:pt x="54" y="28"/>
                    </a:lnTo>
                    <a:lnTo>
                      <a:pt x="100" y="33"/>
                    </a:lnTo>
                    <a:lnTo>
                      <a:pt x="98" y="37"/>
                    </a:lnTo>
                    <a:lnTo>
                      <a:pt x="88" y="35"/>
                    </a:lnTo>
                    <a:lnTo>
                      <a:pt x="86" y="50"/>
                    </a:lnTo>
                    <a:lnTo>
                      <a:pt x="96" y="57"/>
                    </a:lnTo>
                    <a:lnTo>
                      <a:pt x="93" y="88"/>
                    </a:lnTo>
                    <a:lnTo>
                      <a:pt x="91" y="108"/>
                    </a:lnTo>
                    <a:lnTo>
                      <a:pt x="91" y="110"/>
                    </a:lnTo>
                    <a:lnTo>
                      <a:pt x="91" y="110"/>
                    </a:lnTo>
                    <a:lnTo>
                      <a:pt x="91" y="110"/>
                    </a:lnTo>
                    <a:lnTo>
                      <a:pt x="91" y="111"/>
                    </a:lnTo>
                    <a:lnTo>
                      <a:pt x="66" y="108"/>
                    </a:lnTo>
                    <a:lnTo>
                      <a:pt x="56" y="106"/>
                    </a:lnTo>
                    <a:lnTo>
                      <a:pt x="54" y="106"/>
                    </a:lnTo>
                    <a:lnTo>
                      <a:pt x="39" y="105"/>
                    </a:lnTo>
                    <a:lnTo>
                      <a:pt x="22" y="103"/>
                    </a:lnTo>
                    <a:lnTo>
                      <a:pt x="20" y="93"/>
                    </a:lnTo>
                    <a:lnTo>
                      <a:pt x="15" y="93"/>
                    </a:lnTo>
                    <a:lnTo>
                      <a:pt x="17" y="81"/>
                    </a:lnTo>
                    <a:lnTo>
                      <a:pt x="17" y="81"/>
                    </a:lnTo>
                    <a:lnTo>
                      <a:pt x="23" y="25"/>
                    </a:lnTo>
                    <a:lnTo>
                      <a:pt x="0" y="22"/>
                    </a:lnTo>
                    <a:lnTo>
                      <a:pt x="3" y="0"/>
                    </a:lnTo>
                    <a:lnTo>
                      <a:pt x="56"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27" name="Freeform 3592"/>
              <p:cNvSpPr>
                <a:spLocks/>
              </p:cNvSpPr>
              <p:nvPr/>
            </p:nvSpPr>
            <p:spPr bwMode="auto">
              <a:xfrm>
                <a:off x="2500" y="2126"/>
                <a:ext cx="129" cy="112"/>
              </a:xfrm>
              <a:custGeom>
                <a:avLst/>
                <a:gdLst>
                  <a:gd name="T0" fmla="*/ 129 w 129"/>
                  <a:gd name="T1" fmla="*/ 15 h 112"/>
                  <a:gd name="T2" fmla="*/ 125 w 129"/>
                  <a:gd name="T3" fmla="*/ 23 h 112"/>
                  <a:gd name="T4" fmla="*/ 114 w 129"/>
                  <a:gd name="T5" fmla="*/ 32 h 112"/>
                  <a:gd name="T6" fmla="*/ 112 w 129"/>
                  <a:gd name="T7" fmla="*/ 32 h 112"/>
                  <a:gd name="T8" fmla="*/ 105 w 129"/>
                  <a:gd name="T9" fmla="*/ 90 h 112"/>
                  <a:gd name="T10" fmla="*/ 102 w 129"/>
                  <a:gd name="T11" fmla="*/ 112 h 112"/>
                  <a:gd name="T12" fmla="*/ 0 w 129"/>
                  <a:gd name="T13" fmla="*/ 98 h 112"/>
                  <a:gd name="T14" fmla="*/ 12 w 129"/>
                  <a:gd name="T15" fmla="*/ 12 h 112"/>
                  <a:gd name="T16" fmla="*/ 12 w 129"/>
                  <a:gd name="T17" fmla="*/ 12 h 112"/>
                  <a:gd name="T18" fmla="*/ 14 w 129"/>
                  <a:gd name="T19" fmla="*/ 3 h 112"/>
                  <a:gd name="T20" fmla="*/ 14 w 129"/>
                  <a:gd name="T21" fmla="*/ 3 h 112"/>
                  <a:gd name="T22" fmla="*/ 14 w 129"/>
                  <a:gd name="T23" fmla="*/ 0 h 112"/>
                  <a:gd name="T24" fmla="*/ 20 w 129"/>
                  <a:gd name="T25" fmla="*/ 0 h 112"/>
                  <a:gd name="T26" fmla="*/ 20 w 129"/>
                  <a:gd name="T27" fmla="*/ 0 h 112"/>
                  <a:gd name="T28" fmla="*/ 44 w 129"/>
                  <a:gd name="T29" fmla="*/ 3 h 112"/>
                  <a:gd name="T30" fmla="*/ 44 w 129"/>
                  <a:gd name="T31" fmla="*/ 3 h 112"/>
                  <a:gd name="T32" fmla="*/ 61 w 129"/>
                  <a:gd name="T33" fmla="*/ 7 h 112"/>
                  <a:gd name="T34" fmla="*/ 65 w 129"/>
                  <a:gd name="T35" fmla="*/ 7 h 112"/>
                  <a:gd name="T36" fmla="*/ 65 w 129"/>
                  <a:gd name="T37" fmla="*/ 7 h 112"/>
                  <a:gd name="T38" fmla="*/ 68 w 129"/>
                  <a:gd name="T39" fmla="*/ 7 h 112"/>
                  <a:gd name="T40" fmla="*/ 68 w 129"/>
                  <a:gd name="T41" fmla="*/ 7 h 112"/>
                  <a:gd name="T42" fmla="*/ 124 w 129"/>
                  <a:gd name="T43" fmla="*/ 13 h 112"/>
                  <a:gd name="T44" fmla="*/ 129 w 129"/>
                  <a:gd name="T45"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112">
                    <a:moveTo>
                      <a:pt x="129" y="15"/>
                    </a:moveTo>
                    <a:lnTo>
                      <a:pt x="125" y="23"/>
                    </a:lnTo>
                    <a:lnTo>
                      <a:pt x="114" y="32"/>
                    </a:lnTo>
                    <a:lnTo>
                      <a:pt x="112" y="32"/>
                    </a:lnTo>
                    <a:lnTo>
                      <a:pt x="105" y="90"/>
                    </a:lnTo>
                    <a:lnTo>
                      <a:pt x="102" y="112"/>
                    </a:lnTo>
                    <a:lnTo>
                      <a:pt x="0" y="98"/>
                    </a:lnTo>
                    <a:lnTo>
                      <a:pt x="12" y="12"/>
                    </a:lnTo>
                    <a:lnTo>
                      <a:pt x="12" y="12"/>
                    </a:lnTo>
                    <a:lnTo>
                      <a:pt x="14" y="3"/>
                    </a:lnTo>
                    <a:lnTo>
                      <a:pt x="14" y="3"/>
                    </a:lnTo>
                    <a:lnTo>
                      <a:pt x="14" y="0"/>
                    </a:lnTo>
                    <a:lnTo>
                      <a:pt x="20" y="0"/>
                    </a:lnTo>
                    <a:lnTo>
                      <a:pt x="20" y="0"/>
                    </a:lnTo>
                    <a:lnTo>
                      <a:pt x="44" y="3"/>
                    </a:lnTo>
                    <a:lnTo>
                      <a:pt x="44" y="3"/>
                    </a:lnTo>
                    <a:lnTo>
                      <a:pt x="61" y="7"/>
                    </a:lnTo>
                    <a:lnTo>
                      <a:pt x="65" y="7"/>
                    </a:lnTo>
                    <a:lnTo>
                      <a:pt x="65" y="7"/>
                    </a:lnTo>
                    <a:lnTo>
                      <a:pt x="68" y="7"/>
                    </a:lnTo>
                    <a:lnTo>
                      <a:pt x="68" y="7"/>
                    </a:lnTo>
                    <a:lnTo>
                      <a:pt x="124" y="13"/>
                    </a:lnTo>
                    <a:lnTo>
                      <a:pt x="129"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8" name="Freeform 3593"/>
              <p:cNvSpPr>
                <a:spLocks/>
              </p:cNvSpPr>
              <p:nvPr/>
            </p:nvSpPr>
            <p:spPr bwMode="auto">
              <a:xfrm>
                <a:off x="2500" y="2126"/>
                <a:ext cx="129" cy="112"/>
              </a:xfrm>
              <a:custGeom>
                <a:avLst/>
                <a:gdLst>
                  <a:gd name="T0" fmla="*/ 129 w 129"/>
                  <a:gd name="T1" fmla="*/ 15 h 112"/>
                  <a:gd name="T2" fmla="*/ 125 w 129"/>
                  <a:gd name="T3" fmla="*/ 23 h 112"/>
                  <a:gd name="T4" fmla="*/ 114 w 129"/>
                  <a:gd name="T5" fmla="*/ 32 h 112"/>
                  <a:gd name="T6" fmla="*/ 112 w 129"/>
                  <a:gd name="T7" fmla="*/ 32 h 112"/>
                  <a:gd name="T8" fmla="*/ 105 w 129"/>
                  <a:gd name="T9" fmla="*/ 90 h 112"/>
                  <a:gd name="T10" fmla="*/ 102 w 129"/>
                  <a:gd name="T11" fmla="*/ 112 h 112"/>
                  <a:gd name="T12" fmla="*/ 0 w 129"/>
                  <a:gd name="T13" fmla="*/ 98 h 112"/>
                  <a:gd name="T14" fmla="*/ 12 w 129"/>
                  <a:gd name="T15" fmla="*/ 12 h 112"/>
                  <a:gd name="T16" fmla="*/ 12 w 129"/>
                  <a:gd name="T17" fmla="*/ 12 h 112"/>
                  <a:gd name="T18" fmla="*/ 14 w 129"/>
                  <a:gd name="T19" fmla="*/ 3 h 112"/>
                  <a:gd name="T20" fmla="*/ 14 w 129"/>
                  <a:gd name="T21" fmla="*/ 3 h 112"/>
                  <a:gd name="T22" fmla="*/ 14 w 129"/>
                  <a:gd name="T23" fmla="*/ 0 h 112"/>
                  <a:gd name="T24" fmla="*/ 20 w 129"/>
                  <a:gd name="T25" fmla="*/ 0 h 112"/>
                  <a:gd name="T26" fmla="*/ 20 w 129"/>
                  <a:gd name="T27" fmla="*/ 0 h 112"/>
                  <a:gd name="T28" fmla="*/ 44 w 129"/>
                  <a:gd name="T29" fmla="*/ 3 h 112"/>
                  <a:gd name="T30" fmla="*/ 44 w 129"/>
                  <a:gd name="T31" fmla="*/ 3 h 112"/>
                  <a:gd name="T32" fmla="*/ 61 w 129"/>
                  <a:gd name="T33" fmla="*/ 7 h 112"/>
                  <a:gd name="T34" fmla="*/ 65 w 129"/>
                  <a:gd name="T35" fmla="*/ 7 h 112"/>
                  <a:gd name="T36" fmla="*/ 65 w 129"/>
                  <a:gd name="T37" fmla="*/ 7 h 112"/>
                  <a:gd name="T38" fmla="*/ 68 w 129"/>
                  <a:gd name="T39" fmla="*/ 7 h 112"/>
                  <a:gd name="T40" fmla="*/ 68 w 129"/>
                  <a:gd name="T41" fmla="*/ 7 h 112"/>
                  <a:gd name="T42" fmla="*/ 124 w 129"/>
                  <a:gd name="T43" fmla="*/ 13 h 112"/>
                  <a:gd name="T44" fmla="*/ 129 w 129"/>
                  <a:gd name="T45"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112">
                    <a:moveTo>
                      <a:pt x="129" y="15"/>
                    </a:moveTo>
                    <a:lnTo>
                      <a:pt x="125" y="23"/>
                    </a:lnTo>
                    <a:lnTo>
                      <a:pt x="114" y="32"/>
                    </a:lnTo>
                    <a:lnTo>
                      <a:pt x="112" y="32"/>
                    </a:lnTo>
                    <a:lnTo>
                      <a:pt x="105" y="90"/>
                    </a:lnTo>
                    <a:lnTo>
                      <a:pt x="102" y="112"/>
                    </a:lnTo>
                    <a:lnTo>
                      <a:pt x="0" y="98"/>
                    </a:lnTo>
                    <a:lnTo>
                      <a:pt x="12" y="12"/>
                    </a:lnTo>
                    <a:lnTo>
                      <a:pt x="12" y="12"/>
                    </a:lnTo>
                    <a:lnTo>
                      <a:pt x="14" y="3"/>
                    </a:lnTo>
                    <a:lnTo>
                      <a:pt x="14" y="3"/>
                    </a:lnTo>
                    <a:lnTo>
                      <a:pt x="14" y="0"/>
                    </a:lnTo>
                    <a:lnTo>
                      <a:pt x="20" y="0"/>
                    </a:lnTo>
                    <a:lnTo>
                      <a:pt x="20" y="0"/>
                    </a:lnTo>
                    <a:lnTo>
                      <a:pt x="44" y="3"/>
                    </a:lnTo>
                    <a:lnTo>
                      <a:pt x="44" y="3"/>
                    </a:lnTo>
                    <a:lnTo>
                      <a:pt x="61" y="7"/>
                    </a:lnTo>
                    <a:lnTo>
                      <a:pt x="65" y="7"/>
                    </a:lnTo>
                    <a:lnTo>
                      <a:pt x="65" y="7"/>
                    </a:lnTo>
                    <a:lnTo>
                      <a:pt x="68" y="7"/>
                    </a:lnTo>
                    <a:lnTo>
                      <a:pt x="68" y="7"/>
                    </a:lnTo>
                    <a:lnTo>
                      <a:pt x="124" y="13"/>
                    </a:lnTo>
                    <a:lnTo>
                      <a:pt x="12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29" name="Freeform 3594"/>
              <p:cNvSpPr>
                <a:spLocks/>
              </p:cNvSpPr>
              <p:nvPr/>
            </p:nvSpPr>
            <p:spPr bwMode="auto">
              <a:xfrm>
                <a:off x="2731" y="2266"/>
                <a:ext cx="154" cy="85"/>
              </a:xfrm>
              <a:custGeom>
                <a:avLst/>
                <a:gdLst>
                  <a:gd name="T0" fmla="*/ 50 w 154"/>
                  <a:gd name="T1" fmla="*/ 11 h 85"/>
                  <a:gd name="T2" fmla="*/ 55 w 154"/>
                  <a:gd name="T3" fmla="*/ 16 h 85"/>
                  <a:gd name="T4" fmla="*/ 57 w 154"/>
                  <a:gd name="T5" fmla="*/ 16 h 85"/>
                  <a:gd name="T6" fmla="*/ 105 w 154"/>
                  <a:gd name="T7" fmla="*/ 17 h 85"/>
                  <a:gd name="T8" fmla="*/ 128 w 154"/>
                  <a:gd name="T9" fmla="*/ 21 h 85"/>
                  <a:gd name="T10" fmla="*/ 132 w 154"/>
                  <a:gd name="T11" fmla="*/ 19 h 85"/>
                  <a:gd name="T12" fmla="*/ 147 w 154"/>
                  <a:gd name="T13" fmla="*/ 58 h 85"/>
                  <a:gd name="T14" fmla="*/ 154 w 154"/>
                  <a:gd name="T15" fmla="*/ 61 h 85"/>
                  <a:gd name="T16" fmla="*/ 152 w 154"/>
                  <a:gd name="T17" fmla="*/ 77 h 85"/>
                  <a:gd name="T18" fmla="*/ 137 w 154"/>
                  <a:gd name="T19" fmla="*/ 75 h 85"/>
                  <a:gd name="T20" fmla="*/ 137 w 154"/>
                  <a:gd name="T21" fmla="*/ 73 h 85"/>
                  <a:gd name="T22" fmla="*/ 116 w 154"/>
                  <a:gd name="T23" fmla="*/ 83 h 85"/>
                  <a:gd name="T24" fmla="*/ 116 w 154"/>
                  <a:gd name="T25" fmla="*/ 75 h 85"/>
                  <a:gd name="T26" fmla="*/ 32 w 154"/>
                  <a:gd name="T27" fmla="*/ 68 h 85"/>
                  <a:gd name="T28" fmla="*/ 30 w 154"/>
                  <a:gd name="T29" fmla="*/ 85 h 85"/>
                  <a:gd name="T30" fmla="*/ 0 w 154"/>
                  <a:gd name="T31" fmla="*/ 82 h 85"/>
                  <a:gd name="T32" fmla="*/ 6 w 154"/>
                  <a:gd name="T33" fmla="*/ 0 h 85"/>
                  <a:gd name="T34" fmla="*/ 33 w 154"/>
                  <a:gd name="T35" fmla="*/ 2 h 85"/>
                  <a:gd name="T36" fmla="*/ 50 w 154"/>
                  <a:gd name="T37" fmla="*/ 1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85">
                    <a:moveTo>
                      <a:pt x="50" y="11"/>
                    </a:moveTo>
                    <a:lnTo>
                      <a:pt x="55" y="16"/>
                    </a:lnTo>
                    <a:lnTo>
                      <a:pt x="57" y="16"/>
                    </a:lnTo>
                    <a:lnTo>
                      <a:pt x="105" y="17"/>
                    </a:lnTo>
                    <a:lnTo>
                      <a:pt x="128" y="21"/>
                    </a:lnTo>
                    <a:lnTo>
                      <a:pt x="132" y="19"/>
                    </a:lnTo>
                    <a:lnTo>
                      <a:pt x="147" y="58"/>
                    </a:lnTo>
                    <a:lnTo>
                      <a:pt x="154" y="61"/>
                    </a:lnTo>
                    <a:lnTo>
                      <a:pt x="152" y="77"/>
                    </a:lnTo>
                    <a:lnTo>
                      <a:pt x="137" y="75"/>
                    </a:lnTo>
                    <a:lnTo>
                      <a:pt x="137" y="73"/>
                    </a:lnTo>
                    <a:lnTo>
                      <a:pt x="116" y="83"/>
                    </a:lnTo>
                    <a:lnTo>
                      <a:pt x="116" y="75"/>
                    </a:lnTo>
                    <a:lnTo>
                      <a:pt x="32" y="68"/>
                    </a:lnTo>
                    <a:lnTo>
                      <a:pt x="30" y="85"/>
                    </a:lnTo>
                    <a:lnTo>
                      <a:pt x="0" y="82"/>
                    </a:lnTo>
                    <a:lnTo>
                      <a:pt x="6" y="0"/>
                    </a:lnTo>
                    <a:lnTo>
                      <a:pt x="33" y="2"/>
                    </a:lnTo>
                    <a:lnTo>
                      <a:pt x="50" y="1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0" name="Freeform 3595"/>
              <p:cNvSpPr>
                <a:spLocks/>
              </p:cNvSpPr>
              <p:nvPr/>
            </p:nvSpPr>
            <p:spPr bwMode="auto">
              <a:xfrm>
                <a:off x="2731" y="2266"/>
                <a:ext cx="154" cy="85"/>
              </a:xfrm>
              <a:custGeom>
                <a:avLst/>
                <a:gdLst>
                  <a:gd name="T0" fmla="*/ 50 w 154"/>
                  <a:gd name="T1" fmla="*/ 11 h 85"/>
                  <a:gd name="T2" fmla="*/ 55 w 154"/>
                  <a:gd name="T3" fmla="*/ 16 h 85"/>
                  <a:gd name="T4" fmla="*/ 57 w 154"/>
                  <a:gd name="T5" fmla="*/ 16 h 85"/>
                  <a:gd name="T6" fmla="*/ 105 w 154"/>
                  <a:gd name="T7" fmla="*/ 17 h 85"/>
                  <a:gd name="T8" fmla="*/ 128 w 154"/>
                  <a:gd name="T9" fmla="*/ 21 h 85"/>
                  <a:gd name="T10" fmla="*/ 132 w 154"/>
                  <a:gd name="T11" fmla="*/ 19 h 85"/>
                  <a:gd name="T12" fmla="*/ 147 w 154"/>
                  <a:gd name="T13" fmla="*/ 58 h 85"/>
                  <a:gd name="T14" fmla="*/ 154 w 154"/>
                  <a:gd name="T15" fmla="*/ 61 h 85"/>
                  <a:gd name="T16" fmla="*/ 152 w 154"/>
                  <a:gd name="T17" fmla="*/ 77 h 85"/>
                  <a:gd name="T18" fmla="*/ 137 w 154"/>
                  <a:gd name="T19" fmla="*/ 75 h 85"/>
                  <a:gd name="T20" fmla="*/ 137 w 154"/>
                  <a:gd name="T21" fmla="*/ 73 h 85"/>
                  <a:gd name="T22" fmla="*/ 116 w 154"/>
                  <a:gd name="T23" fmla="*/ 83 h 85"/>
                  <a:gd name="T24" fmla="*/ 116 w 154"/>
                  <a:gd name="T25" fmla="*/ 75 h 85"/>
                  <a:gd name="T26" fmla="*/ 32 w 154"/>
                  <a:gd name="T27" fmla="*/ 68 h 85"/>
                  <a:gd name="T28" fmla="*/ 30 w 154"/>
                  <a:gd name="T29" fmla="*/ 85 h 85"/>
                  <a:gd name="T30" fmla="*/ 0 w 154"/>
                  <a:gd name="T31" fmla="*/ 82 h 85"/>
                  <a:gd name="T32" fmla="*/ 6 w 154"/>
                  <a:gd name="T33" fmla="*/ 0 h 85"/>
                  <a:gd name="T34" fmla="*/ 33 w 154"/>
                  <a:gd name="T35" fmla="*/ 2 h 85"/>
                  <a:gd name="T36" fmla="*/ 50 w 154"/>
                  <a:gd name="T37" fmla="*/ 1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85">
                    <a:moveTo>
                      <a:pt x="50" y="11"/>
                    </a:moveTo>
                    <a:lnTo>
                      <a:pt x="55" y="16"/>
                    </a:lnTo>
                    <a:lnTo>
                      <a:pt x="57" y="16"/>
                    </a:lnTo>
                    <a:lnTo>
                      <a:pt x="105" y="17"/>
                    </a:lnTo>
                    <a:lnTo>
                      <a:pt x="128" y="21"/>
                    </a:lnTo>
                    <a:lnTo>
                      <a:pt x="132" y="19"/>
                    </a:lnTo>
                    <a:lnTo>
                      <a:pt x="147" y="58"/>
                    </a:lnTo>
                    <a:lnTo>
                      <a:pt x="154" y="61"/>
                    </a:lnTo>
                    <a:lnTo>
                      <a:pt x="152" y="77"/>
                    </a:lnTo>
                    <a:lnTo>
                      <a:pt x="137" y="75"/>
                    </a:lnTo>
                    <a:lnTo>
                      <a:pt x="137" y="73"/>
                    </a:lnTo>
                    <a:lnTo>
                      <a:pt x="116" y="83"/>
                    </a:lnTo>
                    <a:lnTo>
                      <a:pt x="116" y="75"/>
                    </a:lnTo>
                    <a:lnTo>
                      <a:pt x="32" y="68"/>
                    </a:lnTo>
                    <a:lnTo>
                      <a:pt x="30" y="85"/>
                    </a:lnTo>
                    <a:lnTo>
                      <a:pt x="0" y="82"/>
                    </a:lnTo>
                    <a:lnTo>
                      <a:pt x="6" y="0"/>
                    </a:lnTo>
                    <a:lnTo>
                      <a:pt x="33" y="2"/>
                    </a:lnTo>
                    <a:lnTo>
                      <a:pt x="50"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31" name="Freeform 3596"/>
              <p:cNvSpPr>
                <a:spLocks/>
              </p:cNvSpPr>
              <p:nvPr/>
            </p:nvSpPr>
            <p:spPr bwMode="auto">
              <a:xfrm>
                <a:off x="2692" y="2249"/>
                <a:ext cx="47" cy="99"/>
              </a:xfrm>
              <a:custGeom>
                <a:avLst/>
                <a:gdLst>
                  <a:gd name="T0" fmla="*/ 47 w 47"/>
                  <a:gd name="T1" fmla="*/ 6 h 99"/>
                  <a:gd name="T2" fmla="*/ 45 w 47"/>
                  <a:gd name="T3" fmla="*/ 16 h 99"/>
                  <a:gd name="T4" fmla="*/ 45 w 47"/>
                  <a:gd name="T5" fmla="*/ 17 h 99"/>
                  <a:gd name="T6" fmla="*/ 39 w 47"/>
                  <a:gd name="T7" fmla="*/ 99 h 99"/>
                  <a:gd name="T8" fmla="*/ 3 w 47"/>
                  <a:gd name="T9" fmla="*/ 95 h 99"/>
                  <a:gd name="T10" fmla="*/ 0 w 47"/>
                  <a:gd name="T11" fmla="*/ 95 h 99"/>
                  <a:gd name="T12" fmla="*/ 0 w 47"/>
                  <a:gd name="T13" fmla="*/ 95 h 99"/>
                  <a:gd name="T14" fmla="*/ 1 w 47"/>
                  <a:gd name="T15" fmla="*/ 78 h 99"/>
                  <a:gd name="T16" fmla="*/ 1 w 47"/>
                  <a:gd name="T17" fmla="*/ 77 h 99"/>
                  <a:gd name="T18" fmla="*/ 1 w 47"/>
                  <a:gd name="T19" fmla="*/ 77 h 99"/>
                  <a:gd name="T20" fmla="*/ 1 w 47"/>
                  <a:gd name="T21" fmla="*/ 77 h 99"/>
                  <a:gd name="T22" fmla="*/ 1 w 47"/>
                  <a:gd name="T23" fmla="*/ 75 h 99"/>
                  <a:gd name="T24" fmla="*/ 3 w 47"/>
                  <a:gd name="T25" fmla="*/ 55 h 99"/>
                  <a:gd name="T26" fmla="*/ 6 w 47"/>
                  <a:gd name="T27" fmla="*/ 24 h 99"/>
                  <a:gd name="T28" fmla="*/ 13 w 47"/>
                  <a:gd name="T29" fmla="*/ 17 h 99"/>
                  <a:gd name="T30" fmla="*/ 8 w 47"/>
                  <a:gd name="T31" fmla="*/ 16 h 99"/>
                  <a:gd name="T32" fmla="*/ 8 w 47"/>
                  <a:gd name="T33" fmla="*/ 7 h 99"/>
                  <a:gd name="T34" fmla="*/ 23 w 47"/>
                  <a:gd name="T35" fmla="*/ 9 h 99"/>
                  <a:gd name="T36" fmla="*/ 22 w 47"/>
                  <a:gd name="T37" fmla="*/ 0 h 99"/>
                  <a:gd name="T38" fmla="*/ 47 w 47"/>
                  <a:gd name="T39" fmla="*/ 4 h 99"/>
                  <a:gd name="T40" fmla="*/ 47 w 47"/>
                  <a:gd name="T41"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99">
                    <a:moveTo>
                      <a:pt x="47" y="6"/>
                    </a:moveTo>
                    <a:lnTo>
                      <a:pt x="45" y="16"/>
                    </a:lnTo>
                    <a:lnTo>
                      <a:pt x="45" y="17"/>
                    </a:lnTo>
                    <a:lnTo>
                      <a:pt x="39" y="99"/>
                    </a:lnTo>
                    <a:lnTo>
                      <a:pt x="3" y="95"/>
                    </a:lnTo>
                    <a:lnTo>
                      <a:pt x="0" y="95"/>
                    </a:lnTo>
                    <a:lnTo>
                      <a:pt x="0" y="95"/>
                    </a:lnTo>
                    <a:lnTo>
                      <a:pt x="1" y="78"/>
                    </a:lnTo>
                    <a:lnTo>
                      <a:pt x="1" y="77"/>
                    </a:lnTo>
                    <a:lnTo>
                      <a:pt x="1" y="77"/>
                    </a:lnTo>
                    <a:lnTo>
                      <a:pt x="1" y="77"/>
                    </a:lnTo>
                    <a:lnTo>
                      <a:pt x="1" y="75"/>
                    </a:lnTo>
                    <a:lnTo>
                      <a:pt x="3" y="55"/>
                    </a:lnTo>
                    <a:lnTo>
                      <a:pt x="6" y="24"/>
                    </a:lnTo>
                    <a:lnTo>
                      <a:pt x="13" y="17"/>
                    </a:lnTo>
                    <a:lnTo>
                      <a:pt x="8" y="16"/>
                    </a:lnTo>
                    <a:lnTo>
                      <a:pt x="8" y="7"/>
                    </a:lnTo>
                    <a:lnTo>
                      <a:pt x="23" y="9"/>
                    </a:lnTo>
                    <a:lnTo>
                      <a:pt x="22" y="0"/>
                    </a:lnTo>
                    <a:lnTo>
                      <a:pt x="47" y="4"/>
                    </a:lnTo>
                    <a:lnTo>
                      <a:pt x="47" y="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2" name="Freeform 3597"/>
              <p:cNvSpPr>
                <a:spLocks/>
              </p:cNvSpPr>
              <p:nvPr/>
            </p:nvSpPr>
            <p:spPr bwMode="auto">
              <a:xfrm>
                <a:off x="2692" y="2249"/>
                <a:ext cx="47" cy="99"/>
              </a:xfrm>
              <a:custGeom>
                <a:avLst/>
                <a:gdLst>
                  <a:gd name="T0" fmla="*/ 47 w 47"/>
                  <a:gd name="T1" fmla="*/ 6 h 99"/>
                  <a:gd name="T2" fmla="*/ 45 w 47"/>
                  <a:gd name="T3" fmla="*/ 16 h 99"/>
                  <a:gd name="T4" fmla="*/ 45 w 47"/>
                  <a:gd name="T5" fmla="*/ 17 h 99"/>
                  <a:gd name="T6" fmla="*/ 39 w 47"/>
                  <a:gd name="T7" fmla="*/ 99 h 99"/>
                  <a:gd name="T8" fmla="*/ 3 w 47"/>
                  <a:gd name="T9" fmla="*/ 95 h 99"/>
                  <a:gd name="T10" fmla="*/ 0 w 47"/>
                  <a:gd name="T11" fmla="*/ 95 h 99"/>
                  <a:gd name="T12" fmla="*/ 0 w 47"/>
                  <a:gd name="T13" fmla="*/ 95 h 99"/>
                  <a:gd name="T14" fmla="*/ 1 w 47"/>
                  <a:gd name="T15" fmla="*/ 78 h 99"/>
                  <a:gd name="T16" fmla="*/ 1 w 47"/>
                  <a:gd name="T17" fmla="*/ 77 h 99"/>
                  <a:gd name="T18" fmla="*/ 1 w 47"/>
                  <a:gd name="T19" fmla="*/ 77 h 99"/>
                  <a:gd name="T20" fmla="*/ 1 w 47"/>
                  <a:gd name="T21" fmla="*/ 77 h 99"/>
                  <a:gd name="T22" fmla="*/ 1 w 47"/>
                  <a:gd name="T23" fmla="*/ 75 h 99"/>
                  <a:gd name="T24" fmla="*/ 3 w 47"/>
                  <a:gd name="T25" fmla="*/ 55 h 99"/>
                  <a:gd name="T26" fmla="*/ 6 w 47"/>
                  <a:gd name="T27" fmla="*/ 24 h 99"/>
                  <a:gd name="T28" fmla="*/ 13 w 47"/>
                  <a:gd name="T29" fmla="*/ 17 h 99"/>
                  <a:gd name="T30" fmla="*/ 8 w 47"/>
                  <a:gd name="T31" fmla="*/ 16 h 99"/>
                  <a:gd name="T32" fmla="*/ 8 w 47"/>
                  <a:gd name="T33" fmla="*/ 7 h 99"/>
                  <a:gd name="T34" fmla="*/ 23 w 47"/>
                  <a:gd name="T35" fmla="*/ 9 h 99"/>
                  <a:gd name="T36" fmla="*/ 22 w 47"/>
                  <a:gd name="T37" fmla="*/ 0 h 99"/>
                  <a:gd name="T38" fmla="*/ 47 w 47"/>
                  <a:gd name="T39" fmla="*/ 4 h 99"/>
                  <a:gd name="T40" fmla="*/ 47 w 47"/>
                  <a:gd name="T41"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99">
                    <a:moveTo>
                      <a:pt x="47" y="6"/>
                    </a:moveTo>
                    <a:lnTo>
                      <a:pt x="45" y="16"/>
                    </a:lnTo>
                    <a:lnTo>
                      <a:pt x="45" y="17"/>
                    </a:lnTo>
                    <a:lnTo>
                      <a:pt x="39" y="99"/>
                    </a:lnTo>
                    <a:lnTo>
                      <a:pt x="3" y="95"/>
                    </a:lnTo>
                    <a:lnTo>
                      <a:pt x="0" y="95"/>
                    </a:lnTo>
                    <a:lnTo>
                      <a:pt x="0" y="95"/>
                    </a:lnTo>
                    <a:lnTo>
                      <a:pt x="1" y="78"/>
                    </a:lnTo>
                    <a:lnTo>
                      <a:pt x="1" y="77"/>
                    </a:lnTo>
                    <a:lnTo>
                      <a:pt x="1" y="77"/>
                    </a:lnTo>
                    <a:lnTo>
                      <a:pt x="1" y="77"/>
                    </a:lnTo>
                    <a:lnTo>
                      <a:pt x="1" y="75"/>
                    </a:lnTo>
                    <a:lnTo>
                      <a:pt x="3" y="55"/>
                    </a:lnTo>
                    <a:lnTo>
                      <a:pt x="6" y="24"/>
                    </a:lnTo>
                    <a:lnTo>
                      <a:pt x="13" y="17"/>
                    </a:lnTo>
                    <a:lnTo>
                      <a:pt x="8" y="16"/>
                    </a:lnTo>
                    <a:lnTo>
                      <a:pt x="8" y="7"/>
                    </a:lnTo>
                    <a:lnTo>
                      <a:pt x="23" y="9"/>
                    </a:lnTo>
                    <a:lnTo>
                      <a:pt x="22" y="0"/>
                    </a:lnTo>
                    <a:lnTo>
                      <a:pt x="47" y="4"/>
                    </a:lnTo>
                    <a:lnTo>
                      <a:pt x="47"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33" name="Freeform 3598"/>
              <p:cNvSpPr>
                <a:spLocks/>
              </p:cNvSpPr>
              <p:nvPr/>
            </p:nvSpPr>
            <p:spPr bwMode="auto">
              <a:xfrm>
                <a:off x="2541" y="2483"/>
                <a:ext cx="125" cy="92"/>
              </a:xfrm>
              <a:custGeom>
                <a:avLst/>
                <a:gdLst>
                  <a:gd name="T0" fmla="*/ 123 w 125"/>
                  <a:gd name="T1" fmla="*/ 14 h 92"/>
                  <a:gd name="T2" fmla="*/ 123 w 125"/>
                  <a:gd name="T3" fmla="*/ 22 h 92"/>
                  <a:gd name="T4" fmla="*/ 125 w 125"/>
                  <a:gd name="T5" fmla="*/ 22 h 92"/>
                  <a:gd name="T6" fmla="*/ 122 w 125"/>
                  <a:gd name="T7" fmla="*/ 56 h 92"/>
                  <a:gd name="T8" fmla="*/ 78 w 125"/>
                  <a:gd name="T9" fmla="*/ 73 h 92"/>
                  <a:gd name="T10" fmla="*/ 78 w 125"/>
                  <a:gd name="T11" fmla="*/ 78 h 92"/>
                  <a:gd name="T12" fmla="*/ 47 w 125"/>
                  <a:gd name="T13" fmla="*/ 75 h 92"/>
                  <a:gd name="T14" fmla="*/ 44 w 125"/>
                  <a:gd name="T15" fmla="*/ 92 h 92"/>
                  <a:gd name="T16" fmla="*/ 22 w 125"/>
                  <a:gd name="T17" fmla="*/ 88 h 92"/>
                  <a:gd name="T18" fmla="*/ 12 w 125"/>
                  <a:gd name="T19" fmla="*/ 85 h 92"/>
                  <a:gd name="T20" fmla="*/ 15 w 125"/>
                  <a:gd name="T21" fmla="*/ 71 h 92"/>
                  <a:gd name="T22" fmla="*/ 12 w 125"/>
                  <a:gd name="T23" fmla="*/ 63 h 92"/>
                  <a:gd name="T24" fmla="*/ 13 w 125"/>
                  <a:gd name="T25" fmla="*/ 53 h 92"/>
                  <a:gd name="T26" fmla="*/ 7 w 125"/>
                  <a:gd name="T27" fmla="*/ 48 h 92"/>
                  <a:gd name="T28" fmla="*/ 10 w 125"/>
                  <a:gd name="T29" fmla="*/ 41 h 92"/>
                  <a:gd name="T30" fmla="*/ 10 w 125"/>
                  <a:gd name="T31" fmla="*/ 27 h 92"/>
                  <a:gd name="T32" fmla="*/ 0 w 125"/>
                  <a:gd name="T33" fmla="*/ 27 h 92"/>
                  <a:gd name="T34" fmla="*/ 3 w 125"/>
                  <a:gd name="T35" fmla="*/ 0 h 92"/>
                  <a:gd name="T36" fmla="*/ 24 w 125"/>
                  <a:gd name="T37" fmla="*/ 2 h 92"/>
                  <a:gd name="T38" fmla="*/ 117 w 125"/>
                  <a:gd name="T39" fmla="*/ 14 h 92"/>
                  <a:gd name="T40" fmla="*/ 123 w 125"/>
                  <a:gd name="T41"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92">
                    <a:moveTo>
                      <a:pt x="123" y="14"/>
                    </a:moveTo>
                    <a:lnTo>
                      <a:pt x="123" y="22"/>
                    </a:lnTo>
                    <a:lnTo>
                      <a:pt x="125" y="22"/>
                    </a:lnTo>
                    <a:lnTo>
                      <a:pt x="122" y="56"/>
                    </a:lnTo>
                    <a:lnTo>
                      <a:pt x="78" y="73"/>
                    </a:lnTo>
                    <a:lnTo>
                      <a:pt x="78" y="78"/>
                    </a:lnTo>
                    <a:lnTo>
                      <a:pt x="47" y="75"/>
                    </a:lnTo>
                    <a:lnTo>
                      <a:pt x="44" y="92"/>
                    </a:lnTo>
                    <a:lnTo>
                      <a:pt x="22" y="88"/>
                    </a:lnTo>
                    <a:lnTo>
                      <a:pt x="12" y="85"/>
                    </a:lnTo>
                    <a:lnTo>
                      <a:pt x="15" y="71"/>
                    </a:lnTo>
                    <a:lnTo>
                      <a:pt x="12" y="63"/>
                    </a:lnTo>
                    <a:lnTo>
                      <a:pt x="13" y="53"/>
                    </a:lnTo>
                    <a:lnTo>
                      <a:pt x="7" y="48"/>
                    </a:lnTo>
                    <a:lnTo>
                      <a:pt x="10" y="41"/>
                    </a:lnTo>
                    <a:lnTo>
                      <a:pt x="10" y="27"/>
                    </a:lnTo>
                    <a:lnTo>
                      <a:pt x="0" y="27"/>
                    </a:lnTo>
                    <a:lnTo>
                      <a:pt x="3" y="0"/>
                    </a:lnTo>
                    <a:lnTo>
                      <a:pt x="24" y="2"/>
                    </a:lnTo>
                    <a:lnTo>
                      <a:pt x="117" y="14"/>
                    </a:lnTo>
                    <a:lnTo>
                      <a:pt x="123" y="1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4" name="Freeform 3599"/>
              <p:cNvSpPr>
                <a:spLocks/>
              </p:cNvSpPr>
              <p:nvPr/>
            </p:nvSpPr>
            <p:spPr bwMode="auto">
              <a:xfrm>
                <a:off x="2541" y="2483"/>
                <a:ext cx="125" cy="92"/>
              </a:xfrm>
              <a:custGeom>
                <a:avLst/>
                <a:gdLst>
                  <a:gd name="T0" fmla="*/ 123 w 125"/>
                  <a:gd name="T1" fmla="*/ 14 h 92"/>
                  <a:gd name="T2" fmla="*/ 123 w 125"/>
                  <a:gd name="T3" fmla="*/ 22 h 92"/>
                  <a:gd name="T4" fmla="*/ 125 w 125"/>
                  <a:gd name="T5" fmla="*/ 22 h 92"/>
                  <a:gd name="T6" fmla="*/ 122 w 125"/>
                  <a:gd name="T7" fmla="*/ 56 h 92"/>
                  <a:gd name="T8" fmla="*/ 78 w 125"/>
                  <a:gd name="T9" fmla="*/ 73 h 92"/>
                  <a:gd name="T10" fmla="*/ 78 w 125"/>
                  <a:gd name="T11" fmla="*/ 78 h 92"/>
                  <a:gd name="T12" fmla="*/ 47 w 125"/>
                  <a:gd name="T13" fmla="*/ 75 h 92"/>
                  <a:gd name="T14" fmla="*/ 44 w 125"/>
                  <a:gd name="T15" fmla="*/ 92 h 92"/>
                  <a:gd name="T16" fmla="*/ 22 w 125"/>
                  <a:gd name="T17" fmla="*/ 88 h 92"/>
                  <a:gd name="T18" fmla="*/ 12 w 125"/>
                  <a:gd name="T19" fmla="*/ 85 h 92"/>
                  <a:gd name="T20" fmla="*/ 15 w 125"/>
                  <a:gd name="T21" fmla="*/ 71 h 92"/>
                  <a:gd name="T22" fmla="*/ 12 w 125"/>
                  <a:gd name="T23" fmla="*/ 63 h 92"/>
                  <a:gd name="T24" fmla="*/ 13 w 125"/>
                  <a:gd name="T25" fmla="*/ 53 h 92"/>
                  <a:gd name="T26" fmla="*/ 7 w 125"/>
                  <a:gd name="T27" fmla="*/ 48 h 92"/>
                  <a:gd name="T28" fmla="*/ 10 w 125"/>
                  <a:gd name="T29" fmla="*/ 41 h 92"/>
                  <a:gd name="T30" fmla="*/ 10 w 125"/>
                  <a:gd name="T31" fmla="*/ 27 h 92"/>
                  <a:gd name="T32" fmla="*/ 0 w 125"/>
                  <a:gd name="T33" fmla="*/ 27 h 92"/>
                  <a:gd name="T34" fmla="*/ 3 w 125"/>
                  <a:gd name="T35" fmla="*/ 0 h 92"/>
                  <a:gd name="T36" fmla="*/ 24 w 125"/>
                  <a:gd name="T37" fmla="*/ 2 h 92"/>
                  <a:gd name="T38" fmla="*/ 117 w 125"/>
                  <a:gd name="T39" fmla="*/ 14 h 92"/>
                  <a:gd name="T40" fmla="*/ 123 w 125"/>
                  <a:gd name="T41"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92">
                    <a:moveTo>
                      <a:pt x="123" y="14"/>
                    </a:moveTo>
                    <a:lnTo>
                      <a:pt x="123" y="22"/>
                    </a:lnTo>
                    <a:lnTo>
                      <a:pt x="125" y="22"/>
                    </a:lnTo>
                    <a:lnTo>
                      <a:pt x="122" y="56"/>
                    </a:lnTo>
                    <a:lnTo>
                      <a:pt x="78" y="73"/>
                    </a:lnTo>
                    <a:lnTo>
                      <a:pt x="78" y="78"/>
                    </a:lnTo>
                    <a:lnTo>
                      <a:pt x="47" y="75"/>
                    </a:lnTo>
                    <a:lnTo>
                      <a:pt x="44" y="92"/>
                    </a:lnTo>
                    <a:lnTo>
                      <a:pt x="22" y="88"/>
                    </a:lnTo>
                    <a:lnTo>
                      <a:pt x="12" y="85"/>
                    </a:lnTo>
                    <a:lnTo>
                      <a:pt x="15" y="71"/>
                    </a:lnTo>
                    <a:lnTo>
                      <a:pt x="12" y="63"/>
                    </a:lnTo>
                    <a:lnTo>
                      <a:pt x="13" y="53"/>
                    </a:lnTo>
                    <a:lnTo>
                      <a:pt x="7" y="48"/>
                    </a:lnTo>
                    <a:lnTo>
                      <a:pt x="10" y="41"/>
                    </a:lnTo>
                    <a:lnTo>
                      <a:pt x="10" y="27"/>
                    </a:lnTo>
                    <a:lnTo>
                      <a:pt x="0" y="27"/>
                    </a:lnTo>
                    <a:lnTo>
                      <a:pt x="3" y="0"/>
                    </a:lnTo>
                    <a:lnTo>
                      <a:pt x="24" y="2"/>
                    </a:lnTo>
                    <a:lnTo>
                      <a:pt x="117" y="14"/>
                    </a:lnTo>
                    <a:lnTo>
                      <a:pt x="123"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35" name="Freeform 3600"/>
              <p:cNvSpPr>
                <a:spLocks/>
              </p:cNvSpPr>
              <p:nvPr/>
            </p:nvSpPr>
            <p:spPr bwMode="auto">
              <a:xfrm>
                <a:off x="2565" y="2377"/>
                <a:ext cx="142" cy="120"/>
              </a:xfrm>
              <a:custGeom>
                <a:avLst/>
                <a:gdLst>
                  <a:gd name="T0" fmla="*/ 106 w 142"/>
                  <a:gd name="T1" fmla="*/ 25 h 120"/>
                  <a:gd name="T2" fmla="*/ 105 w 142"/>
                  <a:gd name="T3" fmla="*/ 42 h 120"/>
                  <a:gd name="T4" fmla="*/ 142 w 142"/>
                  <a:gd name="T5" fmla="*/ 47 h 120"/>
                  <a:gd name="T6" fmla="*/ 137 w 142"/>
                  <a:gd name="T7" fmla="*/ 89 h 120"/>
                  <a:gd name="T8" fmla="*/ 128 w 142"/>
                  <a:gd name="T9" fmla="*/ 88 h 120"/>
                  <a:gd name="T10" fmla="*/ 125 w 142"/>
                  <a:gd name="T11" fmla="*/ 106 h 120"/>
                  <a:gd name="T12" fmla="*/ 101 w 142"/>
                  <a:gd name="T13" fmla="*/ 101 h 120"/>
                  <a:gd name="T14" fmla="*/ 99 w 142"/>
                  <a:gd name="T15" fmla="*/ 120 h 120"/>
                  <a:gd name="T16" fmla="*/ 93 w 142"/>
                  <a:gd name="T17" fmla="*/ 120 h 120"/>
                  <a:gd name="T18" fmla="*/ 0 w 142"/>
                  <a:gd name="T19" fmla="*/ 108 h 120"/>
                  <a:gd name="T20" fmla="*/ 10 w 142"/>
                  <a:gd name="T21" fmla="*/ 32 h 120"/>
                  <a:gd name="T22" fmla="*/ 8 w 142"/>
                  <a:gd name="T23" fmla="*/ 32 h 120"/>
                  <a:gd name="T24" fmla="*/ 13 w 142"/>
                  <a:gd name="T25" fmla="*/ 0 h 120"/>
                  <a:gd name="T26" fmla="*/ 50 w 142"/>
                  <a:gd name="T27" fmla="*/ 5 h 120"/>
                  <a:gd name="T28" fmla="*/ 74 w 142"/>
                  <a:gd name="T29" fmla="*/ 6 h 120"/>
                  <a:gd name="T30" fmla="*/ 83 w 142"/>
                  <a:gd name="T31" fmla="*/ 13 h 120"/>
                  <a:gd name="T32" fmla="*/ 106 w 142"/>
                  <a:gd name="T33" fmla="*/ 2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120">
                    <a:moveTo>
                      <a:pt x="106" y="25"/>
                    </a:moveTo>
                    <a:lnTo>
                      <a:pt x="105" y="42"/>
                    </a:lnTo>
                    <a:lnTo>
                      <a:pt x="142" y="47"/>
                    </a:lnTo>
                    <a:lnTo>
                      <a:pt x="137" y="89"/>
                    </a:lnTo>
                    <a:lnTo>
                      <a:pt x="128" y="88"/>
                    </a:lnTo>
                    <a:lnTo>
                      <a:pt x="125" y="106"/>
                    </a:lnTo>
                    <a:lnTo>
                      <a:pt x="101" y="101"/>
                    </a:lnTo>
                    <a:lnTo>
                      <a:pt x="99" y="120"/>
                    </a:lnTo>
                    <a:lnTo>
                      <a:pt x="93" y="120"/>
                    </a:lnTo>
                    <a:lnTo>
                      <a:pt x="0" y="108"/>
                    </a:lnTo>
                    <a:lnTo>
                      <a:pt x="10" y="32"/>
                    </a:lnTo>
                    <a:lnTo>
                      <a:pt x="8" y="32"/>
                    </a:lnTo>
                    <a:lnTo>
                      <a:pt x="13" y="0"/>
                    </a:lnTo>
                    <a:lnTo>
                      <a:pt x="50" y="5"/>
                    </a:lnTo>
                    <a:lnTo>
                      <a:pt x="74" y="6"/>
                    </a:lnTo>
                    <a:lnTo>
                      <a:pt x="83" y="13"/>
                    </a:lnTo>
                    <a:lnTo>
                      <a:pt x="106"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6" name="Freeform 3601"/>
              <p:cNvSpPr>
                <a:spLocks/>
              </p:cNvSpPr>
              <p:nvPr/>
            </p:nvSpPr>
            <p:spPr bwMode="auto">
              <a:xfrm>
                <a:off x="2565" y="2377"/>
                <a:ext cx="142" cy="120"/>
              </a:xfrm>
              <a:custGeom>
                <a:avLst/>
                <a:gdLst>
                  <a:gd name="T0" fmla="*/ 106 w 142"/>
                  <a:gd name="T1" fmla="*/ 25 h 120"/>
                  <a:gd name="T2" fmla="*/ 105 w 142"/>
                  <a:gd name="T3" fmla="*/ 42 h 120"/>
                  <a:gd name="T4" fmla="*/ 142 w 142"/>
                  <a:gd name="T5" fmla="*/ 47 h 120"/>
                  <a:gd name="T6" fmla="*/ 137 w 142"/>
                  <a:gd name="T7" fmla="*/ 89 h 120"/>
                  <a:gd name="T8" fmla="*/ 128 w 142"/>
                  <a:gd name="T9" fmla="*/ 88 h 120"/>
                  <a:gd name="T10" fmla="*/ 125 w 142"/>
                  <a:gd name="T11" fmla="*/ 106 h 120"/>
                  <a:gd name="T12" fmla="*/ 101 w 142"/>
                  <a:gd name="T13" fmla="*/ 101 h 120"/>
                  <a:gd name="T14" fmla="*/ 99 w 142"/>
                  <a:gd name="T15" fmla="*/ 120 h 120"/>
                  <a:gd name="T16" fmla="*/ 93 w 142"/>
                  <a:gd name="T17" fmla="*/ 120 h 120"/>
                  <a:gd name="T18" fmla="*/ 0 w 142"/>
                  <a:gd name="T19" fmla="*/ 108 h 120"/>
                  <a:gd name="T20" fmla="*/ 10 w 142"/>
                  <a:gd name="T21" fmla="*/ 32 h 120"/>
                  <a:gd name="T22" fmla="*/ 8 w 142"/>
                  <a:gd name="T23" fmla="*/ 32 h 120"/>
                  <a:gd name="T24" fmla="*/ 13 w 142"/>
                  <a:gd name="T25" fmla="*/ 0 h 120"/>
                  <a:gd name="T26" fmla="*/ 50 w 142"/>
                  <a:gd name="T27" fmla="*/ 5 h 120"/>
                  <a:gd name="T28" fmla="*/ 74 w 142"/>
                  <a:gd name="T29" fmla="*/ 6 h 120"/>
                  <a:gd name="T30" fmla="*/ 83 w 142"/>
                  <a:gd name="T31" fmla="*/ 13 h 120"/>
                  <a:gd name="T32" fmla="*/ 106 w 142"/>
                  <a:gd name="T33" fmla="*/ 2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120">
                    <a:moveTo>
                      <a:pt x="106" y="25"/>
                    </a:moveTo>
                    <a:lnTo>
                      <a:pt x="105" y="42"/>
                    </a:lnTo>
                    <a:lnTo>
                      <a:pt x="142" y="47"/>
                    </a:lnTo>
                    <a:lnTo>
                      <a:pt x="137" y="89"/>
                    </a:lnTo>
                    <a:lnTo>
                      <a:pt x="128" y="88"/>
                    </a:lnTo>
                    <a:lnTo>
                      <a:pt x="125" y="106"/>
                    </a:lnTo>
                    <a:lnTo>
                      <a:pt x="101" y="101"/>
                    </a:lnTo>
                    <a:lnTo>
                      <a:pt x="99" y="120"/>
                    </a:lnTo>
                    <a:lnTo>
                      <a:pt x="93" y="120"/>
                    </a:lnTo>
                    <a:lnTo>
                      <a:pt x="0" y="108"/>
                    </a:lnTo>
                    <a:lnTo>
                      <a:pt x="10" y="32"/>
                    </a:lnTo>
                    <a:lnTo>
                      <a:pt x="8" y="32"/>
                    </a:lnTo>
                    <a:lnTo>
                      <a:pt x="13" y="0"/>
                    </a:lnTo>
                    <a:lnTo>
                      <a:pt x="50" y="5"/>
                    </a:lnTo>
                    <a:lnTo>
                      <a:pt x="74" y="6"/>
                    </a:lnTo>
                    <a:lnTo>
                      <a:pt x="83" y="13"/>
                    </a:lnTo>
                    <a:lnTo>
                      <a:pt x="106"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37" name="Freeform 3602"/>
              <p:cNvSpPr>
                <a:spLocks/>
              </p:cNvSpPr>
              <p:nvPr/>
            </p:nvSpPr>
            <p:spPr bwMode="auto">
              <a:xfrm>
                <a:off x="2719" y="2153"/>
                <a:ext cx="66" cy="100"/>
              </a:xfrm>
              <a:custGeom>
                <a:avLst/>
                <a:gdLst>
                  <a:gd name="T0" fmla="*/ 52 w 66"/>
                  <a:gd name="T1" fmla="*/ 3 h 100"/>
                  <a:gd name="T2" fmla="*/ 66 w 66"/>
                  <a:gd name="T3" fmla="*/ 5 h 100"/>
                  <a:gd name="T4" fmla="*/ 62 w 66"/>
                  <a:gd name="T5" fmla="*/ 32 h 100"/>
                  <a:gd name="T6" fmla="*/ 57 w 66"/>
                  <a:gd name="T7" fmla="*/ 30 h 100"/>
                  <a:gd name="T8" fmla="*/ 52 w 66"/>
                  <a:gd name="T9" fmla="*/ 35 h 100"/>
                  <a:gd name="T10" fmla="*/ 50 w 66"/>
                  <a:gd name="T11" fmla="*/ 47 h 100"/>
                  <a:gd name="T12" fmla="*/ 54 w 66"/>
                  <a:gd name="T13" fmla="*/ 54 h 100"/>
                  <a:gd name="T14" fmla="*/ 50 w 66"/>
                  <a:gd name="T15" fmla="*/ 57 h 100"/>
                  <a:gd name="T16" fmla="*/ 52 w 66"/>
                  <a:gd name="T17" fmla="*/ 63 h 100"/>
                  <a:gd name="T18" fmla="*/ 50 w 66"/>
                  <a:gd name="T19" fmla="*/ 76 h 100"/>
                  <a:gd name="T20" fmla="*/ 45 w 66"/>
                  <a:gd name="T21" fmla="*/ 79 h 100"/>
                  <a:gd name="T22" fmla="*/ 44 w 66"/>
                  <a:gd name="T23" fmla="*/ 90 h 100"/>
                  <a:gd name="T24" fmla="*/ 34 w 66"/>
                  <a:gd name="T25" fmla="*/ 100 h 100"/>
                  <a:gd name="T26" fmla="*/ 20 w 66"/>
                  <a:gd name="T27" fmla="*/ 90 h 100"/>
                  <a:gd name="T28" fmla="*/ 13 w 66"/>
                  <a:gd name="T29" fmla="*/ 76 h 100"/>
                  <a:gd name="T30" fmla="*/ 0 w 66"/>
                  <a:gd name="T31" fmla="*/ 68 h 100"/>
                  <a:gd name="T32" fmla="*/ 6 w 66"/>
                  <a:gd name="T33" fmla="*/ 63 h 100"/>
                  <a:gd name="T34" fmla="*/ 10 w 66"/>
                  <a:gd name="T35" fmla="*/ 52 h 100"/>
                  <a:gd name="T36" fmla="*/ 8 w 66"/>
                  <a:gd name="T37" fmla="*/ 34 h 100"/>
                  <a:gd name="T38" fmla="*/ 10 w 66"/>
                  <a:gd name="T39" fmla="*/ 17 h 100"/>
                  <a:gd name="T40" fmla="*/ 12 w 66"/>
                  <a:gd name="T41" fmla="*/ 10 h 100"/>
                  <a:gd name="T42" fmla="*/ 10 w 66"/>
                  <a:gd name="T43" fmla="*/ 0 h 100"/>
                  <a:gd name="T44" fmla="*/ 12 w 66"/>
                  <a:gd name="T45" fmla="*/ 0 h 100"/>
                  <a:gd name="T46" fmla="*/ 12 w 66"/>
                  <a:gd name="T47" fmla="*/ 0 h 100"/>
                  <a:gd name="T48" fmla="*/ 30 w 66"/>
                  <a:gd name="T49" fmla="*/ 2 h 100"/>
                  <a:gd name="T50" fmla="*/ 30 w 66"/>
                  <a:gd name="T51" fmla="*/ 2 h 100"/>
                  <a:gd name="T52" fmla="*/ 34 w 66"/>
                  <a:gd name="T53" fmla="*/ 2 h 100"/>
                  <a:gd name="T54" fmla="*/ 37 w 66"/>
                  <a:gd name="T55" fmla="*/ 2 h 100"/>
                  <a:gd name="T56" fmla="*/ 44 w 66"/>
                  <a:gd name="T57" fmla="*/ 3 h 100"/>
                  <a:gd name="T58" fmla="*/ 45 w 66"/>
                  <a:gd name="T59" fmla="*/ 3 h 100"/>
                  <a:gd name="T60" fmla="*/ 45 w 66"/>
                  <a:gd name="T61" fmla="*/ 3 h 100"/>
                  <a:gd name="T62" fmla="*/ 49 w 66"/>
                  <a:gd name="T63" fmla="*/ 3 h 100"/>
                  <a:gd name="T64" fmla="*/ 50 w 66"/>
                  <a:gd name="T65" fmla="*/ 3 h 100"/>
                  <a:gd name="T66" fmla="*/ 50 w 66"/>
                  <a:gd name="T67" fmla="*/ 3 h 100"/>
                  <a:gd name="T68" fmla="*/ 52 w 66"/>
                  <a:gd name="T69"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100">
                    <a:moveTo>
                      <a:pt x="52" y="3"/>
                    </a:moveTo>
                    <a:lnTo>
                      <a:pt x="66" y="5"/>
                    </a:lnTo>
                    <a:lnTo>
                      <a:pt x="62" y="32"/>
                    </a:lnTo>
                    <a:lnTo>
                      <a:pt x="57" y="30"/>
                    </a:lnTo>
                    <a:lnTo>
                      <a:pt x="52" y="35"/>
                    </a:lnTo>
                    <a:lnTo>
                      <a:pt x="50" y="47"/>
                    </a:lnTo>
                    <a:lnTo>
                      <a:pt x="54" y="54"/>
                    </a:lnTo>
                    <a:lnTo>
                      <a:pt x="50" y="57"/>
                    </a:lnTo>
                    <a:lnTo>
                      <a:pt x="52" y="63"/>
                    </a:lnTo>
                    <a:lnTo>
                      <a:pt x="50" y="76"/>
                    </a:lnTo>
                    <a:lnTo>
                      <a:pt x="45" y="79"/>
                    </a:lnTo>
                    <a:lnTo>
                      <a:pt x="44" y="90"/>
                    </a:lnTo>
                    <a:lnTo>
                      <a:pt x="34" y="100"/>
                    </a:lnTo>
                    <a:lnTo>
                      <a:pt x="20" y="90"/>
                    </a:lnTo>
                    <a:lnTo>
                      <a:pt x="13" y="76"/>
                    </a:lnTo>
                    <a:lnTo>
                      <a:pt x="0" y="68"/>
                    </a:lnTo>
                    <a:lnTo>
                      <a:pt x="6" y="63"/>
                    </a:lnTo>
                    <a:lnTo>
                      <a:pt x="10" y="52"/>
                    </a:lnTo>
                    <a:lnTo>
                      <a:pt x="8" y="34"/>
                    </a:lnTo>
                    <a:lnTo>
                      <a:pt x="10" y="17"/>
                    </a:lnTo>
                    <a:lnTo>
                      <a:pt x="12" y="10"/>
                    </a:lnTo>
                    <a:lnTo>
                      <a:pt x="10" y="0"/>
                    </a:lnTo>
                    <a:lnTo>
                      <a:pt x="12" y="0"/>
                    </a:lnTo>
                    <a:lnTo>
                      <a:pt x="12" y="0"/>
                    </a:lnTo>
                    <a:lnTo>
                      <a:pt x="30" y="2"/>
                    </a:lnTo>
                    <a:lnTo>
                      <a:pt x="30" y="2"/>
                    </a:lnTo>
                    <a:lnTo>
                      <a:pt x="34" y="2"/>
                    </a:lnTo>
                    <a:lnTo>
                      <a:pt x="37" y="2"/>
                    </a:lnTo>
                    <a:lnTo>
                      <a:pt x="44" y="3"/>
                    </a:lnTo>
                    <a:lnTo>
                      <a:pt x="45" y="3"/>
                    </a:lnTo>
                    <a:lnTo>
                      <a:pt x="45" y="3"/>
                    </a:lnTo>
                    <a:lnTo>
                      <a:pt x="49" y="3"/>
                    </a:lnTo>
                    <a:lnTo>
                      <a:pt x="50" y="3"/>
                    </a:lnTo>
                    <a:lnTo>
                      <a:pt x="50" y="3"/>
                    </a:lnTo>
                    <a:lnTo>
                      <a:pt x="52"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8" name="Freeform 3603"/>
              <p:cNvSpPr>
                <a:spLocks/>
              </p:cNvSpPr>
              <p:nvPr/>
            </p:nvSpPr>
            <p:spPr bwMode="auto">
              <a:xfrm>
                <a:off x="2719" y="2153"/>
                <a:ext cx="66" cy="100"/>
              </a:xfrm>
              <a:custGeom>
                <a:avLst/>
                <a:gdLst>
                  <a:gd name="T0" fmla="*/ 52 w 66"/>
                  <a:gd name="T1" fmla="*/ 3 h 100"/>
                  <a:gd name="T2" fmla="*/ 66 w 66"/>
                  <a:gd name="T3" fmla="*/ 5 h 100"/>
                  <a:gd name="T4" fmla="*/ 62 w 66"/>
                  <a:gd name="T5" fmla="*/ 32 h 100"/>
                  <a:gd name="T6" fmla="*/ 57 w 66"/>
                  <a:gd name="T7" fmla="*/ 30 h 100"/>
                  <a:gd name="T8" fmla="*/ 52 w 66"/>
                  <a:gd name="T9" fmla="*/ 35 h 100"/>
                  <a:gd name="T10" fmla="*/ 50 w 66"/>
                  <a:gd name="T11" fmla="*/ 47 h 100"/>
                  <a:gd name="T12" fmla="*/ 54 w 66"/>
                  <a:gd name="T13" fmla="*/ 54 h 100"/>
                  <a:gd name="T14" fmla="*/ 50 w 66"/>
                  <a:gd name="T15" fmla="*/ 57 h 100"/>
                  <a:gd name="T16" fmla="*/ 52 w 66"/>
                  <a:gd name="T17" fmla="*/ 63 h 100"/>
                  <a:gd name="T18" fmla="*/ 50 w 66"/>
                  <a:gd name="T19" fmla="*/ 76 h 100"/>
                  <a:gd name="T20" fmla="*/ 45 w 66"/>
                  <a:gd name="T21" fmla="*/ 79 h 100"/>
                  <a:gd name="T22" fmla="*/ 44 w 66"/>
                  <a:gd name="T23" fmla="*/ 90 h 100"/>
                  <a:gd name="T24" fmla="*/ 34 w 66"/>
                  <a:gd name="T25" fmla="*/ 100 h 100"/>
                  <a:gd name="T26" fmla="*/ 20 w 66"/>
                  <a:gd name="T27" fmla="*/ 90 h 100"/>
                  <a:gd name="T28" fmla="*/ 13 w 66"/>
                  <a:gd name="T29" fmla="*/ 76 h 100"/>
                  <a:gd name="T30" fmla="*/ 0 w 66"/>
                  <a:gd name="T31" fmla="*/ 68 h 100"/>
                  <a:gd name="T32" fmla="*/ 6 w 66"/>
                  <a:gd name="T33" fmla="*/ 63 h 100"/>
                  <a:gd name="T34" fmla="*/ 10 w 66"/>
                  <a:gd name="T35" fmla="*/ 52 h 100"/>
                  <a:gd name="T36" fmla="*/ 8 w 66"/>
                  <a:gd name="T37" fmla="*/ 34 h 100"/>
                  <a:gd name="T38" fmla="*/ 10 w 66"/>
                  <a:gd name="T39" fmla="*/ 17 h 100"/>
                  <a:gd name="T40" fmla="*/ 12 w 66"/>
                  <a:gd name="T41" fmla="*/ 10 h 100"/>
                  <a:gd name="T42" fmla="*/ 10 w 66"/>
                  <a:gd name="T43" fmla="*/ 0 h 100"/>
                  <a:gd name="T44" fmla="*/ 12 w 66"/>
                  <a:gd name="T45" fmla="*/ 0 h 100"/>
                  <a:gd name="T46" fmla="*/ 12 w 66"/>
                  <a:gd name="T47" fmla="*/ 0 h 100"/>
                  <a:gd name="T48" fmla="*/ 30 w 66"/>
                  <a:gd name="T49" fmla="*/ 2 h 100"/>
                  <a:gd name="T50" fmla="*/ 30 w 66"/>
                  <a:gd name="T51" fmla="*/ 2 h 100"/>
                  <a:gd name="T52" fmla="*/ 34 w 66"/>
                  <a:gd name="T53" fmla="*/ 2 h 100"/>
                  <a:gd name="T54" fmla="*/ 37 w 66"/>
                  <a:gd name="T55" fmla="*/ 2 h 100"/>
                  <a:gd name="T56" fmla="*/ 44 w 66"/>
                  <a:gd name="T57" fmla="*/ 3 h 100"/>
                  <a:gd name="T58" fmla="*/ 45 w 66"/>
                  <a:gd name="T59" fmla="*/ 3 h 100"/>
                  <a:gd name="T60" fmla="*/ 45 w 66"/>
                  <a:gd name="T61" fmla="*/ 3 h 100"/>
                  <a:gd name="T62" fmla="*/ 49 w 66"/>
                  <a:gd name="T63" fmla="*/ 3 h 100"/>
                  <a:gd name="T64" fmla="*/ 50 w 66"/>
                  <a:gd name="T65" fmla="*/ 3 h 100"/>
                  <a:gd name="T66" fmla="*/ 50 w 66"/>
                  <a:gd name="T67" fmla="*/ 3 h 100"/>
                  <a:gd name="T68" fmla="*/ 52 w 66"/>
                  <a:gd name="T69"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100">
                    <a:moveTo>
                      <a:pt x="52" y="3"/>
                    </a:moveTo>
                    <a:lnTo>
                      <a:pt x="66" y="5"/>
                    </a:lnTo>
                    <a:lnTo>
                      <a:pt x="62" y="32"/>
                    </a:lnTo>
                    <a:lnTo>
                      <a:pt x="57" y="30"/>
                    </a:lnTo>
                    <a:lnTo>
                      <a:pt x="52" y="35"/>
                    </a:lnTo>
                    <a:lnTo>
                      <a:pt x="50" y="47"/>
                    </a:lnTo>
                    <a:lnTo>
                      <a:pt x="54" y="54"/>
                    </a:lnTo>
                    <a:lnTo>
                      <a:pt x="50" y="57"/>
                    </a:lnTo>
                    <a:lnTo>
                      <a:pt x="52" y="63"/>
                    </a:lnTo>
                    <a:lnTo>
                      <a:pt x="50" y="76"/>
                    </a:lnTo>
                    <a:lnTo>
                      <a:pt x="45" y="79"/>
                    </a:lnTo>
                    <a:lnTo>
                      <a:pt x="44" y="90"/>
                    </a:lnTo>
                    <a:lnTo>
                      <a:pt x="34" y="100"/>
                    </a:lnTo>
                    <a:lnTo>
                      <a:pt x="20" y="90"/>
                    </a:lnTo>
                    <a:lnTo>
                      <a:pt x="13" y="76"/>
                    </a:lnTo>
                    <a:lnTo>
                      <a:pt x="0" y="68"/>
                    </a:lnTo>
                    <a:lnTo>
                      <a:pt x="6" y="63"/>
                    </a:lnTo>
                    <a:lnTo>
                      <a:pt x="10" y="52"/>
                    </a:lnTo>
                    <a:lnTo>
                      <a:pt x="8" y="34"/>
                    </a:lnTo>
                    <a:lnTo>
                      <a:pt x="10" y="17"/>
                    </a:lnTo>
                    <a:lnTo>
                      <a:pt x="12" y="10"/>
                    </a:lnTo>
                    <a:lnTo>
                      <a:pt x="10" y="0"/>
                    </a:lnTo>
                    <a:lnTo>
                      <a:pt x="12" y="0"/>
                    </a:lnTo>
                    <a:lnTo>
                      <a:pt x="12" y="0"/>
                    </a:lnTo>
                    <a:lnTo>
                      <a:pt x="30" y="2"/>
                    </a:lnTo>
                    <a:lnTo>
                      <a:pt x="30" y="2"/>
                    </a:lnTo>
                    <a:lnTo>
                      <a:pt x="34" y="2"/>
                    </a:lnTo>
                    <a:lnTo>
                      <a:pt x="37" y="2"/>
                    </a:lnTo>
                    <a:lnTo>
                      <a:pt x="44" y="3"/>
                    </a:lnTo>
                    <a:lnTo>
                      <a:pt x="45" y="3"/>
                    </a:lnTo>
                    <a:lnTo>
                      <a:pt x="45" y="3"/>
                    </a:lnTo>
                    <a:lnTo>
                      <a:pt x="49" y="3"/>
                    </a:lnTo>
                    <a:lnTo>
                      <a:pt x="50" y="3"/>
                    </a:lnTo>
                    <a:lnTo>
                      <a:pt x="50" y="3"/>
                    </a:lnTo>
                    <a:lnTo>
                      <a:pt x="5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39" name="Freeform 3604"/>
              <p:cNvSpPr>
                <a:spLocks/>
              </p:cNvSpPr>
              <p:nvPr/>
            </p:nvSpPr>
            <p:spPr bwMode="auto">
              <a:xfrm>
                <a:off x="2670" y="2344"/>
                <a:ext cx="91" cy="83"/>
              </a:xfrm>
              <a:custGeom>
                <a:avLst/>
                <a:gdLst>
                  <a:gd name="T0" fmla="*/ 91 w 91"/>
                  <a:gd name="T1" fmla="*/ 7 h 83"/>
                  <a:gd name="T2" fmla="*/ 86 w 91"/>
                  <a:gd name="T3" fmla="*/ 49 h 83"/>
                  <a:gd name="T4" fmla="*/ 84 w 91"/>
                  <a:gd name="T5" fmla="*/ 49 h 83"/>
                  <a:gd name="T6" fmla="*/ 83 w 91"/>
                  <a:gd name="T7" fmla="*/ 75 h 83"/>
                  <a:gd name="T8" fmla="*/ 81 w 91"/>
                  <a:gd name="T9" fmla="*/ 83 h 83"/>
                  <a:gd name="T10" fmla="*/ 37 w 91"/>
                  <a:gd name="T11" fmla="*/ 80 h 83"/>
                  <a:gd name="T12" fmla="*/ 0 w 91"/>
                  <a:gd name="T13" fmla="*/ 75 h 83"/>
                  <a:gd name="T14" fmla="*/ 1 w 91"/>
                  <a:gd name="T15" fmla="*/ 58 h 83"/>
                  <a:gd name="T16" fmla="*/ 3 w 91"/>
                  <a:gd name="T17" fmla="*/ 49 h 83"/>
                  <a:gd name="T18" fmla="*/ 0 w 91"/>
                  <a:gd name="T19" fmla="*/ 49 h 83"/>
                  <a:gd name="T20" fmla="*/ 3 w 91"/>
                  <a:gd name="T21" fmla="*/ 21 h 83"/>
                  <a:gd name="T22" fmla="*/ 3 w 91"/>
                  <a:gd name="T23" fmla="*/ 16 h 83"/>
                  <a:gd name="T24" fmla="*/ 8 w 91"/>
                  <a:gd name="T25" fmla="*/ 16 h 83"/>
                  <a:gd name="T26" fmla="*/ 27 w 91"/>
                  <a:gd name="T27" fmla="*/ 17 h 83"/>
                  <a:gd name="T28" fmla="*/ 27 w 91"/>
                  <a:gd name="T29" fmla="*/ 9 h 83"/>
                  <a:gd name="T30" fmla="*/ 20 w 91"/>
                  <a:gd name="T31" fmla="*/ 9 h 83"/>
                  <a:gd name="T32" fmla="*/ 22 w 91"/>
                  <a:gd name="T33" fmla="*/ 0 h 83"/>
                  <a:gd name="T34" fmla="*/ 25 w 91"/>
                  <a:gd name="T35" fmla="*/ 0 h 83"/>
                  <a:gd name="T36" fmla="*/ 61 w 91"/>
                  <a:gd name="T37" fmla="*/ 4 h 83"/>
                  <a:gd name="T38" fmla="*/ 91 w 91"/>
                  <a:gd name="T39"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83">
                    <a:moveTo>
                      <a:pt x="91" y="7"/>
                    </a:moveTo>
                    <a:lnTo>
                      <a:pt x="86" y="49"/>
                    </a:lnTo>
                    <a:lnTo>
                      <a:pt x="84" y="49"/>
                    </a:lnTo>
                    <a:lnTo>
                      <a:pt x="83" y="75"/>
                    </a:lnTo>
                    <a:lnTo>
                      <a:pt x="81" y="83"/>
                    </a:lnTo>
                    <a:lnTo>
                      <a:pt x="37" y="80"/>
                    </a:lnTo>
                    <a:lnTo>
                      <a:pt x="0" y="75"/>
                    </a:lnTo>
                    <a:lnTo>
                      <a:pt x="1" y="58"/>
                    </a:lnTo>
                    <a:lnTo>
                      <a:pt x="3" y="49"/>
                    </a:lnTo>
                    <a:lnTo>
                      <a:pt x="0" y="49"/>
                    </a:lnTo>
                    <a:lnTo>
                      <a:pt x="3" y="21"/>
                    </a:lnTo>
                    <a:lnTo>
                      <a:pt x="3" y="16"/>
                    </a:lnTo>
                    <a:lnTo>
                      <a:pt x="8" y="16"/>
                    </a:lnTo>
                    <a:lnTo>
                      <a:pt x="27" y="17"/>
                    </a:lnTo>
                    <a:lnTo>
                      <a:pt x="27" y="9"/>
                    </a:lnTo>
                    <a:lnTo>
                      <a:pt x="20" y="9"/>
                    </a:lnTo>
                    <a:lnTo>
                      <a:pt x="22" y="0"/>
                    </a:lnTo>
                    <a:lnTo>
                      <a:pt x="25" y="0"/>
                    </a:lnTo>
                    <a:lnTo>
                      <a:pt x="61" y="4"/>
                    </a:lnTo>
                    <a:lnTo>
                      <a:pt x="91"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0" name="Freeform 3605"/>
              <p:cNvSpPr>
                <a:spLocks/>
              </p:cNvSpPr>
              <p:nvPr/>
            </p:nvSpPr>
            <p:spPr bwMode="auto">
              <a:xfrm>
                <a:off x="2670" y="2344"/>
                <a:ext cx="91" cy="83"/>
              </a:xfrm>
              <a:custGeom>
                <a:avLst/>
                <a:gdLst>
                  <a:gd name="T0" fmla="*/ 91 w 91"/>
                  <a:gd name="T1" fmla="*/ 7 h 83"/>
                  <a:gd name="T2" fmla="*/ 86 w 91"/>
                  <a:gd name="T3" fmla="*/ 49 h 83"/>
                  <a:gd name="T4" fmla="*/ 84 w 91"/>
                  <a:gd name="T5" fmla="*/ 49 h 83"/>
                  <a:gd name="T6" fmla="*/ 83 w 91"/>
                  <a:gd name="T7" fmla="*/ 75 h 83"/>
                  <a:gd name="T8" fmla="*/ 81 w 91"/>
                  <a:gd name="T9" fmla="*/ 83 h 83"/>
                  <a:gd name="T10" fmla="*/ 37 w 91"/>
                  <a:gd name="T11" fmla="*/ 80 h 83"/>
                  <a:gd name="T12" fmla="*/ 0 w 91"/>
                  <a:gd name="T13" fmla="*/ 75 h 83"/>
                  <a:gd name="T14" fmla="*/ 1 w 91"/>
                  <a:gd name="T15" fmla="*/ 58 h 83"/>
                  <a:gd name="T16" fmla="*/ 3 w 91"/>
                  <a:gd name="T17" fmla="*/ 49 h 83"/>
                  <a:gd name="T18" fmla="*/ 0 w 91"/>
                  <a:gd name="T19" fmla="*/ 49 h 83"/>
                  <a:gd name="T20" fmla="*/ 3 w 91"/>
                  <a:gd name="T21" fmla="*/ 21 h 83"/>
                  <a:gd name="T22" fmla="*/ 3 w 91"/>
                  <a:gd name="T23" fmla="*/ 16 h 83"/>
                  <a:gd name="T24" fmla="*/ 8 w 91"/>
                  <a:gd name="T25" fmla="*/ 16 h 83"/>
                  <a:gd name="T26" fmla="*/ 27 w 91"/>
                  <a:gd name="T27" fmla="*/ 17 h 83"/>
                  <a:gd name="T28" fmla="*/ 27 w 91"/>
                  <a:gd name="T29" fmla="*/ 9 h 83"/>
                  <a:gd name="T30" fmla="*/ 20 w 91"/>
                  <a:gd name="T31" fmla="*/ 9 h 83"/>
                  <a:gd name="T32" fmla="*/ 22 w 91"/>
                  <a:gd name="T33" fmla="*/ 0 h 83"/>
                  <a:gd name="T34" fmla="*/ 25 w 91"/>
                  <a:gd name="T35" fmla="*/ 0 h 83"/>
                  <a:gd name="T36" fmla="*/ 61 w 91"/>
                  <a:gd name="T37" fmla="*/ 4 h 83"/>
                  <a:gd name="T38" fmla="*/ 91 w 91"/>
                  <a:gd name="T39"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83">
                    <a:moveTo>
                      <a:pt x="91" y="7"/>
                    </a:moveTo>
                    <a:lnTo>
                      <a:pt x="86" y="49"/>
                    </a:lnTo>
                    <a:lnTo>
                      <a:pt x="84" y="49"/>
                    </a:lnTo>
                    <a:lnTo>
                      <a:pt x="83" y="75"/>
                    </a:lnTo>
                    <a:lnTo>
                      <a:pt x="81" y="83"/>
                    </a:lnTo>
                    <a:lnTo>
                      <a:pt x="37" y="80"/>
                    </a:lnTo>
                    <a:lnTo>
                      <a:pt x="0" y="75"/>
                    </a:lnTo>
                    <a:lnTo>
                      <a:pt x="1" y="58"/>
                    </a:lnTo>
                    <a:lnTo>
                      <a:pt x="3" y="49"/>
                    </a:lnTo>
                    <a:lnTo>
                      <a:pt x="0" y="49"/>
                    </a:lnTo>
                    <a:lnTo>
                      <a:pt x="3" y="21"/>
                    </a:lnTo>
                    <a:lnTo>
                      <a:pt x="3" y="16"/>
                    </a:lnTo>
                    <a:lnTo>
                      <a:pt x="8" y="16"/>
                    </a:lnTo>
                    <a:lnTo>
                      <a:pt x="27" y="17"/>
                    </a:lnTo>
                    <a:lnTo>
                      <a:pt x="27" y="9"/>
                    </a:lnTo>
                    <a:lnTo>
                      <a:pt x="20" y="9"/>
                    </a:lnTo>
                    <a:lnTo>
                      <a:pt x="22" y="0"/>
                    </a:lnTo>
                    <a:lnTo>
                      <a:pt x="25" y="0"/>
                    </a:lnTo>
                    <a:lnTo>
                      <a:pt x="61" y="4"/>
                    </a:lnTo>
                    <a:lnTo>
                      <a:pt x="9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41" name="Freeform 3606"/>
              <p:cNvSpPr>
                <a:spLocks/>
              </p:cNvSpPr>
              <p:nvPr/>
            </p:nvSpPr>
            <p:spPr bwMode="auto">
              <a:xfrm>
                <a:off x="2864" y="2166"/>
                <a:ext cx="78" cy="129"/>
              </a:xfrm>
              <a:custGeom>
                <a:avLst/>
                <a:gdLst>
                  <a:gd name="T0" fmla="*/ 78 w 78"/>
                  <a:gd name="T1" fmla="*/ 6 h 129"/>
                  <a:gd name="T2" fmla="*/ 78 w 78"/>
                  <a:gd name="T3" fmla="*/ 14 h 129"/>
                  <a:gd name="T4" fmla="*/ 78 w 78"/>
                  <a:gd name="T5" fmla="*/ 14 h 129"/>
                  <a:gd name="T6" fmla="*/ 77 w 78"/>
                  <a:gd name="T7" fmla="*/ 33 h 129"/>
                  <a:gd name="T8" fmla="*/ 77 w 78"/>
                  <a:gd name="T9" fmla="*/ 38 h 129"/>
                  <a:gd name="T10" fmla="*/ 77 w 78"/>
                  <a:gd name="T11" fmla="*/ 43 h 129"/>
                  <a:gd name="T12" fmla="*/ 77 w 78"/>
                  <a:gd name="T13" fmla="*/ 44 h 129"/>
                  <a:gd name="T14" fmla="*/ 75 w 78"/>
                  <a:gd name="T15" fmla="*/ 51 h 129"/>
                  <a:gd name="T16" fmla="*/ 75 w 78"/>
                  <a:gd name="T17" fmla="*/ 55 h 129"/>
                  <a:gd name="T18" fmla="*/ 71 w 78"/>
                  <a:gd name="T19" fmla="*/ 56 h 129"/>
                  <a:gd name="T20" fmla="*/ 71 w 78"/>
                  <a:gd name="T21" fmla="*/ 73 h 129"/>
                  <a:gd name="T22" fmla="*/ 71 w 78"/>
                  <a:gd name="T23" fmla="*/ 73 h 129"/>
                  <a:gd name="T24" fmla="*/ 70 w 78"/>
                  <a:gd name="T25" fmla="*/ 99 h 129"/>
                  <a:gd name="T26" fmla="*/ 66 w 78"/>
                  <a:gd name="T27" fmla="*/ 129 h 129"/>
                  <a:gd name="T28" fmla="*/ 43 w 78"/>
                  <a:gd name="T29" fmla="*/ 127 h 129"/>
                  <a:gd name="T30" fmla="*/ 46 w 78"/>
                  <a:gd name="T31" fmla="*/ 94 h 129"/>
                  <a:gd name="T32" fmla="*/ 16 w 78"/>
                  <a:gd name="T33" fmla="*/ 92 h 129"/>
                  <a:gd name="T34" fmla="*/ 16 w 78"/>
                  <a:gd name="T35" fmla="*/ 83 h 129"/>
                  <a:gd name="T36" fmla="*/ 0 w 78"/>
                  <a:gd name="T37" fmla="*/ 82 h 129"/>
                  <a:gd name="T38" fmla="*/ 0 w 78"/>
                  <a:gd name="T39" fmla="*/ 77 h 129"/>
                  <a:gd name="T40" fmla="*/ 7 w 78"/>
                  <a:gd name="T41" fmla="*/ 0 h 129"/>
                  <a:gd name="T42" fmla="*/ 27 w 78"/>
                  <a:gd name="T43" fmla="*/ 0 h 129"/>
                  <a:gd name="T44" fmla="*/ 27 w 78"/>
                  <a:gd name="T45" fmla="*/ 0 h 129"/>
                  <a:gd name="T46" fmla="*/ 73 w 78"/>
                  <a:gd name="T47" fmla="*/ 4 h 129"/>
                  <a:gd name="T48" fmla="*/ 78 w 78"/>
                  <a:gd name="T49" fmla="*/ 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129">
                    <a:moveTo>
                      <a:pt x="78" y="6"/>
                    </a:moveTo>
                    <a:lnTo>
                      <a:pt x="78" y="14"/>
                    </a:lnTo>
                    <a:lnTo>
                      <a:pt x="78" y="14"/>
                    </a:lnTo>
                    <a:lnTo>
                      <a:pt x="77" y="33"/>
                    </a:lnTo>
                    <a:lnTo>
                      <a:pt x="77" y="38"/>
                    </a:lnTo>
                    <a:lnTo>
                      <a:pt x="77" y="43"/>
                    </a:lnTo>
                    <a:lnTo>
                      <a:pt x="77" y="44"/>
                    </a:lnTo>
                    <a:lnTo>
                      <a:pt x="75" y="51"/>
                    </a:lnTo>
                    <a:lnTo>
                      <a:pt x="75" y="55"/>
                    </a:lnTo>
                    <a:lnTo>
                      <a:pt x="71" y="56"/>
                    </a:lnTo>
                    <a:lnTo>
                      <a:pt x="71" y="73"/>
                    </a:lnTo>
                    <a:lnTo>
                      <a:pt x="71" y="73"/>
                    </a:lnTo>
                    <a:lnTo>
                      <a:pt x="70" y="99"/>
                    </a:lnTo>
                    <a:lnTo>
                      <a:pt x="66" y="129"/>
                    </a:lnTo>
                    <a:lnTo>
                      <a:pt x="43" y="127"/>
                    </a:lnTo>
                    <a:lnTo>
                      <a:pt x="46" y="94"/>
                    </a:lnTo>
                    <a:lnTo>
                      <a:pt x="16" y="92"/>
                    </a:lnTo>
                    <a:lnTo>
                      <a:pt x="16" y="83"/>
                    </a:lnTo>
                    <a:lnTo>
                      <a:pt x="0" y="82"/>
                    </a:lnTo>
                    <a:lnTo>
                      <a:pt x="0" y="77"/>
                    </a:lnTo>
                    <a:lnTo>
                      <a:pt x="7" y="0"/>
                    </a:lnTo>
                    <a:lnTo>
                      <a:pt x="27" y="0"/>
                    </a:lnTo>
                    <a:lnTo>
                      <a:pt x="27" y="0"/>
                    </a:lnTo>
                    <a:lnTo>
                      <a:pt x="73" y="4"/>
                    </a:lnTo>
                    <a:lnTo>
                      <a:pt x="78" y="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2" name="Freeform 3607"/>
              <p:cNvSpPr>
                <a:spLocks/>
              </p:cNvSpPr>
              <p:nvPr/>
            </p:nvSpPr>
            <p:spPr bwMode="auto">
              <a:xfrm>
                <a:off x="2864" y="2166"/>
                <a:ext cx="78" cy="129"/>
              </a:xfrm>
              <a:custGeom>
                <a:avLst/>
                <a:gdLst>
                  <a:gd name="T0" fmla="*/ 78 w 78"/>
                  <a:gd name="T1" fmla="*/ 6 h 129"/>
                  <a:gd name="T2" fmla="*/ 78 w 78"/>
                  <a:gd name="T3" fmla="*/ 14 h 129"/>
                  <a:gd name="T4" fmla="*/ 78 w 78"/>
                  <a:gd name="T5" fmla="*/ 14 h 129"/>
                  <a:gd name="T6" fmla="*/ 77 w 78"/>
                  <a:gd name="T7" fmla="*/ 33 h 129"/>
                  <a:gd name="T8" fmla="*/ 77 w 78"/>
                  <a:gd name="T9" fmla="*/ 38 h 129"/>
                  <a:gd name="T10" fmla="*/ 77 w 78"/>
                  <a:gd name="T11" fmla="*/ 43 h 129"/>
                  <a:gd name="T12" fmla="*/ 77 w 78"/>
                  <a:gd name="T13" fmla="*/ 44 h 129"/>
                  <a:gd name="T14" fmla="*/ 75 w 78"/>
                  <a:gd name="T15" fmla="*/ 51 h 129"/>
                  <a:gd name="T16" fmla="*/ 75 w 78"/>
                  <a:gd name="T17" fmla="*/ 55 h 129"/>
                  <a:gd name="T18" fmla="*/ 71 w 78"/>
                  <a:gd name="T19" fmla="*/ 56 h 129"/>
                  <a:gd name="T20" fmla="*/ 71 w 78"/>
                  <a:gd name="T21" fmla="*/ 73 h 129"/>
                  <a:gd name="T22" fmla="*/ 71 w 78"/>
                  <a:gd name="T23" fmla="*/ 73 h 129"/>
                  <a:gd name="T24" fmla="*/ 70 w 78"/>
                  <a:gd name="T25" fmla="*/ 99 h 129"/>
                  <a:gd name="T26" fmla="*/ 66 w 78"/>
                  <a:gd name="T27" fmla="*/ 129 h 129"/>
                  <a:gd name="T28" fmla="*/ 43 w 78"/>
                  <a:gd name="T29" fmla="*/ 127 h 129"/>
                  <a:gd name="T30" fmla="*/ 46 w 78"/>
                  <a:gd name="T31" fmla="*/ 94 h 129"/>
                  <a:gd name="T32" fmla="*/ 16 w 78"/>
                  <a:gd name="T33" fmla="*/ 92 h 129"/>
                  <a:gd name="T34" fmla="*/ 16 w 78"/>
                  <a:gd name="T35" fmla="*/ 83 h 129"/>
                  <a:gd name="T36" fmla="*/ 0 w 78"/>
                  <a:gd name="T37" fmla="*/ 82 h 129"/>
                  <a:gd name="T38" fmla="*/ 0 w 78"/>
                  <a:gd name="T39" fmla="*/ 77 h 129"/>
                  <a:gd name="T40" fmla="*/ 7 w 78"/>
                  <a:gd name="T41" fmla="*/ 0 h 129"/>
                  <a:gd name="T42" fmla="*/ 27 w 78"/>
                  <a:gd name="T43" fmla="*/ 0 h 129"/>
                  <a:gd name="T44" fmla="*/ 27 w 78"/>
                  <a:gd name="T45" fmla="*/ 0 h 129"/>
                  <a:gd name="T46" fmla="*/ 73 w 78"/>
                  <a:gd name="T47" fmla="*/ 4 h 129"/>
                  <a:gd name="T48" fmla="*/ 78 w 78"/>
                  <a:gd name="T49" fmla="*/ 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129">
                    <a:moveTo>
                      <a:pt x="78" y="6"/>
                    </a:moveTo>
                    <a:lnTo>
                      <a:pt x="78" y="14"/>
                    </a:lnTo>
                    <a:lnTo>
                      <a:pt x="78" y="14"/>
                    </a:lnTo>
                    <a:lnTo>
                      <a:pt x="77" y="33"/>
                    </a:lnTo>
                    <a:lnTo>
                      <a:pt x="77" y="38"/>
                    </a:lnTo>
                    <a:lnTo>
                      <a:pt x="77" y="43"/>
                    </a:lnTo>
                    <a:lnTo>
                      <a:pt x="77" y="44"/>
                    </a:lnTo>
                    <a:lnTo>
                      <a:pt x="75" y="51"/>
                    </a:lnTo>
                    <a:lnTo>
                      <a:pt x="75" y="55"/>
                    </a:lnTo>
                    <a:lnTo>
                      <a:pt x="71" y="56"/>
                    </a:lnTo>
                    <a:lnTo>
                      <a:pt x="71" y="73"/>
                    </a:lnTo>
                    <a:lnTo>
                      <a:pt x="71" y="73"/>
                    </a:lnTo>
                    <a:lnTo>
                      <a:pt x="70" y="99"/>
                    </a:lnTo>
                    <a:lnTo>
                      <a:pt x="66" y="129"/>
                    </a:lnTo>
                    <a:lnTo>
                      <a:pt x="43" y="127"/>
                    </a:lnTo>
                    <a:lnTo>
                      <a:pt x="46" y="94"/>
                    </a:lnTo>
                    <a:lnTo>
                      <a:pt x="16" y="92"/>
                    </a:lnTo>
                    <a:lnTo>
                      <a:pt x="16" y="83"/>
                    </a:lnTo>
                    <a:lnTo>
                      <a:pt x="0" y="82"/>
                    </a:lnTo>
                    <a:lnTo>
                      <a:pt x="0" y="77"/>
                    </a:lnTo>
                    <a:lnTo>
                      <a:pt x="7" y="0"/>
                    </a:lnTo>
                    <a:lnTo>
                      <a:pt x="27" y="0"/>
                    </a:lnTo>
                    <a:lnTo>
                      <a:pt x="27" y="0"/>
                    </a:lnTo>
                    <a:lnTo>
                      <a:pt x="73" y="4"/>
                    </a:lnTo>
                    <a:lnTo>
                      <a:pt x="78"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43" name="Freeform 3608"/>
              <p:cNvSpPr>
                <a:spLocks/>
              </p:cNvSpPr>
              <p:nvPr/>
            </p:nvSpPr>
            <p:spPr bwMode="auto">
              <a:xfrm>
                <a:off x="2615" y="2344"/>
                <a:ext cx="63" cy="58"/>
              </a:xfrm>
              <a:custGeom>
                <a:avLst/>
                <a:gdLst>
                  <a:gd name="T0" fmla="*/ 17 w 63"/>
                  <a:gd name="T1" fmla="*/ 10 h 58"/>
                  <a:gd name="T2" fmla="*/ 39 w 63"/>
                  <a:gd name="T3" fmla="*/ 12 h 58"/>
                  <a:gd name="T4" fmla="*/ 43 w 63"/>
                  <a:gd name="T5" fmla="*/ 9 h 58"/>
                  <a:gd name="T6" fmla="*/ 63 w 63"/>
                  <a:gd name="T7" fmla="*/ 14 h 58"/>
                  <a:gd name="T8" fmla="*/ 63 w 63"/>
                  <a:gd name="T9" fmla="*/ 14 h 58"/>
                  <a:gd name="T10" fmla="*/ 63 w 63"/>
                  <a:gd name="T11" fmla="*/ 16 h 58"/>
                  <a:gd name="T12" fmla="*/ 58 w 63"/>
                  <a:gd name="T13" fmla="*/ 16 h 58"/>
                  <a:gd name="T14" fmla="*/ 58 w 63"/>
                  <a:gd name="T15" fmla="*/ 21 h 58"/>
                  <a:gd name="T16" fmla="*/ 55 w 63"/>
                  <a:gd name="T17" fmla="*/ 49 h 58"/>
                  <a:gd name="T18" fmla="*/ 58 w 63"/>
                  <a:gd name="T19" fmla="*/ 49 h 58"/>
                  <a:gd name="T20" fmla="*/ 56 w 63"/>
                  <a:gd name="T21" fmla="*/ 58 h 58"/>
                  <a:gd name="T22" fmla="*/ 33 w 63"/>
                  <a:gd name="T23" fmla="*/ 46 h 58"/>
                  <a:gd name="T24" fmla="*/ 24 w 63"/>
                  <a:gd name="T25" fmla="*/ 39 h 58"/>
                  <a:gd name="T26" fmla="*/ 0 w 63"/>
                  <a:gd name="T27" fmla="*/ 38 h 58"/>
                  <a:gd name="T28" fmla="*/ 5 w 63"/>
                  <a:gd name="T29" fmla="*/ 0 h 58"/>
                  <a:gd name="T30" fmla="*/ 16 w 63"/>
                  <a:gd name="T31" fmla="*/ 2 h 58"/>
                  <a:gd name="T32" fmla="*/ 17 w 63"/>
                  <a:gd name="T33" fmla="*/ 1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58">
                    <a:moveTo>
                      <a:pt x="17" y="10"/>
                    </a:moveTo>
                    <a:lnTo>
                      <a:pt x="39" y="12"/>
                    </a:lnTo>
                    <a:lnTo>
                      <a:pt x="43" y="9"/>
                    </a:lnTo>
                    <a:lnTo>
                      <a:pt x="63" y="14"/>
                    </a:lnTo>
                    <a:lnTo>
                      <a:pt x="63" y="14"/>
                    </a:lnTo>
                    <a:lnTo>
                      <a:pt x="63" y="16"/>
                    </a:lnTo>
                    <a:lnTo>
                      <a:pt x="58" y="16"/>
                    </a:lnTo>
                    <a:lnTo>
                      <a:pt x="58" y="21"/>
                    </a:lnTo>
                    <a:lnTo>
                      <a:pt x="55" y="49"/>
                    </a:lnTo>
                    <a:lnTo>
                      <a:pt x="58" y="49"/>
                    </a:lnTo>
                    <a:lnTo>
                      <a:pt x="56" y="58"/>
                    </a:lnTo>
                    <a:lnTo>
                      <a:pt x="33" y="46"/>
                    </a:lnTo>
                    <a:lnTo>
                      <a:pt x="24" y="39"/>
                    </a:lnTo>
                    <a:lnTo>
                      <a:pt x="0" y="38"/>
                    </a:lnTo>
                    <a:lnTo>
                      <a:pt x="5" y="0"/>
                    </a:lnTo>
                    <a:lnTo>
                      <a:pt x="16" y="2"/>
                    </a:lnTo>
                    <a:lnTo>
                      <a:pt x="17"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4" name="Freeform 3609"/>
              <p:cNvSpPr>
                <a:spLocks/>
              </p:cNvSpPr>
              <p:nvPr/>
            </p:nvSpPr>
            <p:spPr bwMode="auto">
              <a:xfrm>
                <a:off x="2615" y="2344"/>
                <a:ext cx="63" cy="58"/>
              </a:xfrm>
              <a:custGeom>
                <a:avLst/>
                <a:gdLst>
                  <a:gd name="T0" fmla="*/ 17 w 63"/>
                  <a:gd name="T1" fmla="*/ 10 h 58"/>
                  <a:gd name="T2" fmla="*/ 39 w 63"/>
                  <a:gd name="T3" fmla="*/ 12 h 58"/>
                  <a:gd name="T4" fmla="*/ 43 w 63"/>
                  <a:gd name="T5" fmla="*/ 9 h 58"/>
                  <a:gd name="T6" fmla="*/ 63 w 63"/>
                  <a:gd name="T7" fmla="*/ 14 h 58"/>
                  <a:gd name="T8" fmla="*/ 63 w 63"/>
                  <a:gd name="T9" fmla="*/ 14 h 58"/>
                  <a:gd name="T10" fmla="*/ 63 w 63"/>
                  <a:gd name="T11" fmla="*/ 16 h 58"/>
                  <a:gd name="T12" fmla="*/ 58 w 63"/>
                  <a:gd name="T13" fmla="*/ 16 h 58"/>
                  <a:gd name="T14" fmla="*/ 58 w 63"/>
                  <a:gd name="T15" fmla="*/ 21 h 58"/>
                  <a:gd name="T16" fmla="*/ 55 w 63"/>
                  <a:gd name="T17" fmla="*/ 49 h 58"/>
                  <a:gd name="T18" fmla="*/ 58 w 63"/>
                  <a:gd name="T19" fmla="*/ 49 h 58"/>
                  <a:gd name="T20" fmla="*/ 56 w 63"/>
                  <a:gd name="T21" fmla="*/ 58 h 58"/>
                  <a:gd name="T22" fmla="*/ 33 w 63"/>
                  <a:gd name="T23" fmla="*/ 46 h 58"/>
                  <a:gd name="T24" fmla="*/ 24 w 63"/>
                  <a:gd name="T25" fmla="*/ 39 h 58"/>
                  <a:gd name="T26" fmla="*/ 0 w 63"/>
                  <a:gd name="T27" fmla="*/ 38 h 58"/>
                  <a:gd name="T28" fmla="*/ 5 w 63"/>
                  <a:gd name="T29" fmla="*/ 0 h 58"/>
                  <a:gd name="T30" fmla="*/ 16 w 63"/>
                  <a:gd name="T31" fmla="*/ 2 h 58"/>
                  <a:gd name="T32" fmla="*/ 17 w 63"/>
                  <a:gd name="T33" fmla="*/ 1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58">
                    <a:moveTo>
                      <a:pt x="17" y="10"/>
                    </a:moveTo>
                    <a:lnTo>
                      <a:pt x="39" y="12"/>
                    </a:lnTo>
                    <a:lnTo>
                      <a:pt x="43" y="9"/>
                    </a:lnTo>
                    <a:lnTo>
                      <a:pt x="63" y="14"/>
                    </a:lnTo>
                    <a:lnTo>
                      <a:pt x="63" y="14"/>
                    </a:lnTo>
                    <a:lnTo>
                      <a:pt x="63" y="16"/>
                    </a:lnTo>
                    <a:lnTo>
                      <a:pt x="58" y="16"/>
                    </a:lnTo>
                    <a:lnTo>
                      <a:pt x="58" y="21"/>
                    </a:lnTo>
                    <a:lnTo>
                      <a:pt x="55" y="49"/>
                    </a:lnTo>
                    <a:lnTo>
                      <a:pt x="58" y="49"/>
                    </a:lnTo>
                    <a:lnTo>
                      <a:pt x="56" y="58"/>
                    </a:lnTo>
                    <a:lnTo>
                      <a:pt x="33" y="46"/>
                    </a:lnTo>
                    <a:lnTo>
                      <a:pt x="24" y="39"/>
                    </a:lnTo>
                    <a:lnTo>
                      <a:pt x="0" y="38"/>
                    </a:lnTo>
                    <a:lnTo>
                      <a:pt x="5" y="0"/>
                    </a:lnTo>
                    <a:lnTo>
                      <a:pt x="16" y="2"/>
                    </a:lnTo>
                    <a:lnTo>
                      <a:pt x="17"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45" name="Freeform 3610"/>
              <p:cNvSpPr>
                <a:spLocks/>
              </p:cNvSpPr>
              <p:nvPr/>
            </p:nvSpPr>
            <p:spPr bwMode="auto">
              <a:xfrm>
                <a:off x="4855" y="1436"/>
                <a:ext cx="32" cy="49"/>
              </a:xfrm>
              <a:custGeom>
                <a:avLst/>
                <a:gdLst>
                  <a:gd name="T0" fmla="*/ 29 w 32"/>
                  <a:gd name="T1" fmla="*/ 2 h 49"/>
                  <a:gd name="T2" fmla="*/ 30 w 32"/>
                  <a:gd name="T3" fmla="*/ 5 h 49"/>
                  <a:gd name="T4" fmla="*/ 32 w 32"/>
                  <a:gd name="T5" fmla="*/ 4 h 49"/>
                  <a:gd name="T6" fmla="*/ 30 w 32"/>
                  <a:gd name="T7" fmla="*/ 22 h 49"/>
                  <a:gd name="T8" fmla="*/ 32 w 32"/>
                  <a:gd name="T9" fmla="*/ 32 h 49"/>
                  <a:gd name="T10" fmla="*/ 32 w 32"/>
                  <a:gd name="T11" fmla="*/ 34 h 49"/>
                  <a:gd name="T12" fmla="*/ 32 w 32"/>
                  <a:gd name="T13" fmla="*/ 36 h 49"/>
                  <a:gd name="T14" fmla="*/ 3 w 32"/>
                  <a:gd name="T15" fmla="*/ 49 h 49"/>
                  <a:gd name="T16" fmla="*/ 0 w 32"/>
                  <a:gd name="T17" fmla="*/ 34 h 49"/>
                  <a:gd name="T18" fmla="*/ 3 w 32"/>
                  <a:gd name="T19" fmla="*/ 22 h 49"/>
                  <a:gd name="T20" fmla="*/ 0 w 32"/>
                  <a:gd name="T21" fmla="*/ 17 h 49"/>
                  <a:gd name="T22" fmla="*/ 23 w 32"/>
                  <a:gd name="T23" fmla="*/ 7 h 49"/>
                  <a:gd name="T24" fmla="*/ 23 w 32"/>
                  <a:gd name="T25" fmla="*/ 7 h 49"/>
                  <a:gd name="T26" fmla="*/ 27 w 32"/>
                  <a:gd name="T27" fmla="*/ 0 h 49"/>
                  <a:gd name="T28" fmla="*/ 29 w 32"/>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9">
                    <a:moveTo>
                      <a:pt x="29" y="2"/>
                    </a:moveTo>
                    <a:lnTo>
                      <a:pt x="30" y="5"/>
                    </a:lnTo>
                    <a:lnTo>
                      <a:pt x="32" y="4"/>
                    </a:lnTo>
                    <a:lnTo>
                      <a:pt x="30" y="22"/>
                    </a:lnTo>
                    <a:lnTo>
                      <a:pt x="32" y="32"/>
                    </a:lnTo>
                    <a:lnTo>
                      <a:pt x="32" y="34"/>
                    </a:lnTo>
                    <a:lnTo>
                      <a:pt x="32" y="36"/>
                    </a:lnTo>
                    <a:lnTo>
                      <a:pt x="3" y="49"/>
                    </a:lnTo>
                    <a:lnTo>
                      <a:pt x="0" y="34"/>
                    </a:lnTo>
                    <a:lnTo>
                      <a:pt x="3" y="22"/>
                    </a:lnTo>
                    <a:lnTo>
                      <a:pt x="0" y="17"/>
                    </a:lnTo>
                    <a:lnTo>
                      <a:pt x="23" y="7"/>
                    </a:lnTo>
                    <a:lnTo>
                      <a:pt x="23" y="7"/>
                    </a:lnTo>
                    <a:lnTo>
                      <a:pt x="27" y="0"/>
                    </a:lnTo>
                    <a:lnTo>
                      <a:pt x="29"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6" name="Freeform 3611"/>
              <p:cNvSpPr>
                <a:spLocks/>
              </p:cNvSpPr>
              <p:nvPr/>
            </p:nvSpPr>
            <p:spPr bwMode="auto">
              <a:xfrm>
                <a:off x="4855" y="1436"/>
                <a:ext cx="32" cy="49"/>
              </a:xfrm>
              <a:custGeom>
                <a:avLst/>
                <a:gdLst>
                  <a:gd name="T0" fmla="*/ 29 w 32"/>
                  <a:gd name="T1" fmla="*/ 2 h 49"/>
                  <a:gd name="T2" fmla="*/ 30 w 32"/>
                  <a:gd name="T3" fmla="*/ 5 h 49"/>
                  <a:gd name="T4" fmla="*/ 32 w 32"/>
                  <a:gd name="T5" fmla="*/ 4 h 49"/>
                  <a:gd name="T6" fmla="*/ 30 w 32"/>
                  <a:gd name="T7" fmla="*/ 22 h 49"/>
                  <a:gd name="T8" fmla="*/ 32 w 32"/>
                  <a:gd name="T9" fmla="*/ 32 h 49"/>
                  <a:gd name="T10" fmla="*/ 32 w 32"/>
                  <a:gd name="T11" fmla="*/ 34 h 49"/>
                  <a:gd name="T12" fmla="*/ 32 w 32"/>
                  <a:gd name="T13" fmla="*/ 36 h 49"/>
                  <a:gd name="T14" fmla="*/ 3 w 32"/>
                  <a:gd name="T15" fmla="*/ 49 h 49"/>
                  <a:gd name="T16" fmla="*/ 0 w 32"/>
                  <a:gd name="T17" fmla="*/ 34 h 49"/>
                  <a:gd name="T18" fmla="*/ 3 w 32"/>
                  <a:gd name="T19" fmla="*/ 22 h 49"/>
                  <a:gd name="T20" fmla="*/ 0 w 32"/>
                  <a:gd name="T21" fmla="*/ 17 h 49"/>
                  <a:gd name="T22" fmla="*/ 23 w 32"/>
                  <a:gd name="T23" fmla="*/ 7 h 49"/>
                  <a:gd name="T24" fmla="*/ 23 w 32"/>
                  <a:gd name="T25" fmla="*/ 7 h 49"/>
                  <a:gd name="T26" fmla="*/ 27 w 32"/>
                  <a:gd name="T27" fmla="*/ 0 h 49"/>
                  <a:gd name="T28" fmla="*/ 29 w 32"/>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9">
                    <a:moveTo>
                      <a:pt x="29" y="2"/>
                    </a:moveTo>
                    <a:lnTo>
                      <a:pt x="30" y="5"/>
                    </a:lnTo>
                    <a:lnTo>
                      <a:pt x="32" y="4"/>
                    </a:lnTo>
                    <a:lnTo>
                      <a:pt x="30" y="22"/>
                    </a:lnTo>
                    <a:lnTo>
                      <a:pt x="32" y="32"/>
                    </a:lnTo>
                    <a:lnTo>
                      <a:pt x="32" y="34"/>
                    </a:lnTo>
                    <a:lnTo>
                      <a:pt x="32" y="36"/>
                    </a:lnTo>
                    <a:lnTo>
                      <a:pt x="3" y="49"/>
                    </a:lnTo>
                    <a:lnTo>
                      <a:pt x="0" y="34"/>
                    </a:lnTo>
                    <a:lnTo>
                      <a:pt x="3" y="22"/>
                    </a:lnTo>
                    <a:lnTo>
                      <a:pt x="0" y="17"/>
                    </a:lnTo>
                    <a:lnTo>
                      <a:pt x="23" y="7"/>
                    </a:lnTo>
                    <a:lnTo>
                      <a:pt x="23" y="7"/>
                    </a:lnTo>
                    <a:lnTo>
                      <a:pt x="27" y="0"/>
                    </a:lnTo>
                    <a:lnTo>
                      <a:pt x="2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47" name="Freeform 3612"/>
              <p:cNvSpPr>
                <a:spLocks/>
              </p:cNvSpPr>
              <p:nvPr/>
            </p:nvSpPr>
            <p:spPr bwMode="auto">
              <a:xfrm>
                <a:off x="4596" y="1524"/>
                <a:ext cx="45" cy="56"/>
              </a:xfrm>
              <a:custGeom>
                <a:avLst/>
                <a:gdLst>
                  <a:gd name="T0" fmla="*/ 17 w 45"/>
                  <a:gd name="T1" fmla="*/ 2 h 56"/>
                  <a:gd name="T2" fmla="*/ 30 w 45"/>
                  <a:gd name="T3" fmla="*/ 0 h 56"/>
                  <a:gd name="T4" fmla="*/ 30 w 45"/>
                  <a:gd name="T5" fmla="*/ 4 h 56"/>
                  <a:gd name="T6" fmla="*/ 39 w 45"/>
                  <a:gd name="T7" fmla="*/ 2 h 56"/>
                  <a:gd name="T8" fmla="*/ 45 w 45"/>
                  <a:gd name="T9" fmla="*/ 49 h 56"/>
                  <a:gd name="T10" fmla="*/ 40 w 45"/>
                  <a:gd name="T11" fmla="*/ 51 h 56"/>
                  <a:gd name="T12" fmla="*/ 40 w 45"/>
                  <a:gd name="T13" fmla="*/ 51 h 56"/>
                  <a:gd name="T14" fmla="*/ 27 w 45"/>
                  <a:gd name="T15" fmla="*/ 53 h 56"/>
                  <a:gd name="T16" fmla="*/ 27 w 45"/>
                  <a:gd name="T17" fmla="*/ 53 h 56"/>
                  <a:gd name="T18" fmla="*/ 22 w 45"/>
                  <a:gd name="T19" fmla="*/ 55 h 56"/>
                  <a:gd name="T20" fmla="*/ 17 w 45"/>
                  <a:gd name="T21" fmla="*/ 55 h 56"/>
                  <a:gd name="T22" fmla="*/ 10 w 45"/>
                  <a:gd name="T23" fmla="*/ 56 h 56"/>
                  <a:gd name="T24" fmla="*/ 0 w 45"/>
                  <a:gd name="T25" fmla="*/ 5 h 56"/>
                  <a:gd name="T26" fmla="*/ 17 w 45"/>
                  <a:gd name="T27" fmla="*/ 2 h 56"/>
                  <a:gd name="T28" fmla="*/ 17 w 45"/>
                  <a:gd name="T2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6">
                    <a:moveTo>
                      <a:pt x="17" y="2"/>
                    </a:moveTo>
                    <a:lnTo>
                      <a:pt x="30" y="0"/>
                    </a:lnTo>
                    <a:lnTo>
                      <a:pt x="30" y="4"/>
                    </a:lnTo>
                    <a:lnTo>
                      <a:pt x="39" y="2"/>
                    </a:lnTo>
                    <a:lnTo>
                      <a:pt x="45" y="49"/>
                    </a:lnTo>
                    <a:lnTo>
                      <a:pt x="40" y="51"/>
                    </a:lnTo>
                    <a:lnTo>
                      <a:pt x="40" y="51"/>
                    </a:lnTo>
                    <a:lnTo>
                      <a:pt x="27" y="53"/>
                    </a:lnTo>
                    <a:lnTo>
                      <a:pt x="27" y="53"/>
                    </a:lnTo>
                    <a:lnTo>
                      <a:pt x="22" y="55"/>
                    </a:lnTo>
                    <a:lnTo>
                      <a:pt x="17" y="55"/>
                    </a:lnTo>
                    <a:lnTo>
                      <a:pt x="10" y="56"/>
                    </a:lnTo>
                    <a:lnTo>
                      <a:pt x="0" y="5"/>
                    </a:lnTo>
                    <a:lnTo>
                      <a:pt x="17" y="2"/>
                    </a:lnTo>
                    <a:lnTo>
                      <a:pt x="17"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8" name="Freeform 3613"/>
              <p:cNvSpPr>
                <a:spLocks/>
              </p:cNvSpPr>
              <p:nvPr/>
            </p:nvSpPr>
            <p:spPr bwMode="auto">
              <a:xfrm>
                <a:off x="4596" y="1524"/>
                <a:ext cx="45" cy="56"/>
              </a:xfrm>
              <a:custGeom>
                <a:avLst/>
                <a:gdLst>
                  <a:gd name="T0" fmla="*/ 17 w 45"/>
                  <a:gd name="T1" fmla="*/ 2 h 56"/>
                  <a:gd name="T2" fmla="*/ 30 w 45"/>
                  <a:gd name="T3" fmla="*/ 0 h 56"/>
                  <a:gd name="T4" fmla="*/ 30 w 45"/>
                  <a:gd name="T5" fmla="*/ 4 h 56"/>
                  <a:gd name="T6" fmla="*/ 39 w 45"/>
                  <a:gd name="T7" fmla="*/ 2 h 56"/>
                  <a:gd name="T8" fmla="*/ 45 w 45"/>
                  <a:gd name="T9" fmla="*/ 49 h 56"/>
                  <a:gd name="T10" fmla="*/ 40 w 45"/>
                  <a:gd name="T11" fmla="*/ 51 h 56"/>
                  <a:gd name="T12" fmla="*/ 40 w 45"/>
                  <a:gd name="T13" fmla="*/ 51 h 56"/>
                  <a:gd name="T14" fmla="*/ 27 w 45"/>
                  <a:gd name="T15" fmla="*/ 53 h 56"/>
                  <a:gd name="T16" fmla="*/ 27 w 45"/>
                  <a:gd name="T17" fmla="*/ 53 h 56"/>
                  <a:gd name="T18" fmla="*/ 22 w 45"/>
                  <a:gd name="T19" fmla="*/ 55 h 56"/>
                  <a:gd name="T20" fmla="*/ 17 w 45"/>
                  <a:gd name="T21" fmla="*/ 55 h 56"/>
                  <a:gd name="T22" fmla="*/ 10 w 45"/>
                  <a:gd name="T23" fmla="*/ 56 h 56"/>
                  <a:gd name="T24" fmla="*/ 0 w 45"/>
                  <a:gd name="T25" fmla="*/ 5 h 56"/>
                  <a:gd name="T26" fmla="*/ 17 w 45"/>
                  <a:gd name="T27" fmla="*/ 2 h 56"/>
                  <a:gd name="T28" fmla="*/ 17 w 45"/>
                  <a:gd name="T2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6">
                    <a:moveTo>
                      <a:pt x="17" y="2"/>
                    </a:moveTo>
                    <a:lnTo>
                      <a:pt x="30" y="0"/>
                    </a:lnTo>
                    <a:lnTo>
                      <a:pt x="30" y="4"/>
                    </a:lnTo>
                    <a:lnTo>
                      <a:pt x="39" y="2"/>
                    </a:lnTo>
                    <a:lnTo>
                      <a:pt x="45" y="49"/>
                    </a:lnTo>
                    <a:lnTo>
                      <a:pt x="40" y="51"/>
                    </a:lnTo>
                    <a:lnTo>
                      <a:pt x="40" y="51"/>
                    </a:lnTo>
                    <a:lnTo>
                      <a:pt x="27" y="53"/>
                    </a:lnTo>
                    <a:lnTo>
                      <a:pt x="27" y="53"/>
                    </a:lnTo>
                    <a:lnTo>
                      <a:pt x="22" y="55"/>
                    </a:lnTo>
                    <a:lnTo>
                      <a:pt x="17" y="55"/>
                    </a:lnTo>
                    <a:lnTo>
                      <a:pt x="10" y="56"/>
                    </a:lnTo>
                    <a:lnTo>
                      <a:pt x="0" y="5"/>
                    </a:lnTo>
                    <a:lnTo>
                      <a:pt x="17" y="2"/>
                    </a:lnTo>
                    <a:lnTo>
                      <a:pt x="1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49" name="Freeform 3614"/>
              <p:cNvSpPr>
                <a:spLocks noEditPoints="1"/>
              </p:cNvSpPr>
              <p:nvPr/>
            </p:nvSpPr>
            <p:spPr bwMode="auto">
              <a:xfrm>
                <a:off x="4914" y="1626"/>
                <a:ext cx="12" cy="12"/>
              </a:xfrm>
              <a:custGeom>
                <a:avLst/>
                <a:gdLst>
                  <a:gd name="T0" fmla="*/ 12 w 12"/>
                  <a:gd name="T1" fmla="*/ 5 h 12"/>
                  <a:gd name="T2" fmla="*/ 10 w 12"/>
                  <a:gd name="T3" fmla="*/ 3 h 12"/>
                  <a:gd name="T4" fmla="*/ 10 w 12"/>
                  <a:gd name="T5" fmla="*/ 3 h 12"/>
                  <a:gd name="T6" fmla="*/ 12 w 12"/>
                  <a:gd name="T7" fmla="*/ 3 h 12"/>
                  <a:gd name="T8" fmla="*/ 7 w 12"/>
                  <a:gd name="T9" fmla="*/ 0 h 12"/>
                  <a:gd name="T10" fmla="*/ 7 w 12"/>
                  <a:gd name="T11" fmla="*/ 0 h 12"/>
                  <a:gd name="T12" fmla="*/ 7 w 12"/>
                  <a:gd name="T13" fmla="*/ 0 h 12"/>
                  <a:gd name="T14" fmla="*/ 9 w 12"/>
                  <a:gd name="T15" fmla="*/ 0 h 12"/>
                  <a:gd name="T16" fmla="*/ 10 w 12"/>
                  <a:gd name="T17" fmla="*/ 2 h 12"/>
                  <a:gd name="T18" fmla="*/ 10 w 12"/>
                  <a:gd name="T19" fmla="*/ 3 h 12"/>
                  <a:gd name="T20" fmla="*/ 10 w 12"/>
                  <a:gd name="T21" fmla="*/ 3 h 12"/>
                  <a:gd name="T22" fmla="*/ 10 w 12"/>
                  <a:gd name="T23" fmla="*/ 5 h 12"/>
                  <a:gd name="T24" fmla="*/ 10 w 12"/>
                  <a:gd name="T25" fmla="*/ 5 h 12"/>
                  <a:gd name="T26" fmla="*/ 10 w 12"/>
                  <a:gd name="T27" fmla="*/ 5 h 12"/>
                  <a:gd name="T28" fmla="*/ 10 w 12"/>
                  <a:gd name="T29" fmla="*/ 5 h 12"/>
                  <a:gd name="T30" fmla="*/ 10 w 12"/>
                  <a:gd name="T31" fmla="*/ 3 h 12"/>
                  <a:gd name="T32" fmla="*/ 10 w 12"/>
                  <a:gd name="T33" fmla="*/ 3 h 12"/>
                  <a:gd name="T34" fmla="*/ 10 w 12"/>
                  <a:gd name="T35" fmla="*/ 5 h 12"/>
                  <a:gd name="T36" fmla="*/ 9 w 12"/>
                  <a:gd name="T37" fmla="*/ 5 h 12"/>
                  <a:gd name="T38" fmla="*/ 9 w 12"/>
                  <a:gd name="T39" fmla="*/ 7 h 12"/>
                  <a:gd name="T40" fmla="*/ 10 w 12"/>
                  <a:gd name="T41" fmla="*/ 7 h 12"/>
                  <a:gd name="T42" fmla="*/ 12 w 12"/>
                  <a:gd name="T43" fmla="*/ 8 h 12"/>
                  <a:gd name="T44" fmla="*/ 10 w 12"/>
                  <a:gd name="T45" fmla="*/ 8 h 12"/>
                  <a:gd name="T46" fmla="*/ 7 w 12"/>
                  <a:gd name="T47" fmla="*/ 10 h 12"/>
                  <a:gd name="T48" fmla="*/ 7 w 12"/>
                  <a:gd name="T49" fmla="*/ 12 h 12"/>
                  <a:gd name="T50" fmla="*/ 5 w 12"/>
                  <a:gd name="T51" fmla="*/ 12 h 12"/>
                  <a:gd name="T52" fmla="*/ 5 w 12"/>
                  <a:gd name="T53" fmla="*/ 12 h 12"/>
                  <a:gd name="T54" fmla="*/ 3 w 12"/>
                  <a:gd name="T55" fmla="*/ 12 h 12"/>
                  <a:gd name="T56" fmla="*/ 2 w 12"/>
                  <a:gd name="T57" fmla="*/ 3 h 12"/>
                  <a:gd name="T58" fmla="*/ 2 w 12"/>
                  <a:gd name="T59" fmla="*/ 3 h 12"/>
                  <a:gd name="T60" fmla="*/ 0 w 12"/>
                  <a:gd name="T61" fmla="*/ 3 h 12"/>
                  <a:gd name="T62" fmla="*/ 0 w 12"/>
                  <a:gd name="T63" fmla="*/ 0 h 12"/>
                  <a:gd name="T64" fmla="*/ 7 w 12"/>
                  <a:gd name="T6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2">
                    <a:moveTo>
                      <a:pt x="12" y="3"/>
                    </a:moveTo>
                    <a:lnTo>
                      <a:pt x="12" y="5"/>
                    </a:lnTo>
                    <a:lnTo>
                      <a:pt x="12" y="3"/>
                    </a:lnTo>
                    <a:lnTo>
                      <a:pt x="10" y="3"/>
                    </a:lnTo>
                    <a:lnTo>
                      <a:pt x="10" y="3"/>
                    </a:lnTo>
                    <a:lnTo>
                      <a:pt x="10" y="3"/>
                    </a:lnTo>
                    <a:lnTo>
                      <a:pt x="12" y="3"/>
                    </a:lnTo>
                    <a:lnTo>
                      <a:pt x="12" y="3"/>
                    </a:lnTo>
                    <a:lnTo>
                      <a:pt x="12" y="3"/>
                    </a:lnTo>
                    <a:close/>
                    <a:moveTo>
                      <a:pt x="7" y="0"/>
                    </a:moveTo>
                    <a:lnTo>
                      <a:pt x="7" y="0"/>
                    </a:lnTo>
                    <a:lnTo>
                      <a:pt x="7" y="0"/>
                    </a:lnTo>
                    <a:lnTo>
                      <a:pt x="7" y="0"/>
                    </a:lnTo>
                    <a:lnTo>
                      <a:pt x="7" y="0"/>
                    </a:lnTo>
                    <a:lnTo>
                      <a:pt x="9" y="0"/>
                    </a:lnTo>
                    <a:lnTo>
                      <a:pt x="9" y="0"/>
                    </a:lnTo>
                    <a:lnTo>
                      <a:pt x="10" y="2"/>
                    </a:lnTo>
                    <a:lnTo>
                      <a:pt x="10" y="2"/>
                    </a:lnTo>
                    <a:lnTo>
                      <a:pt x="10" y="2"/>
                    </a:lnTo>
                    <a:lnTo>
                      <a:pt x="10" y="3"/>
                    </a:lnTo>
                    <a:lnTo>
                      <a:pt x="10" y="3"/>
                    </a:lnTo>
                    <a:lnTo>
                      <a:pt x="10" y="3"/>
                    </a:lnTo>
                    <a:lnTo>
                      <a:pt x="10" y="3"/>
                    </a:lnTo>
                    <a:lnTo>
                      <a:pt x="10" y="5"/>
                    </a:lnTo>
                    <a:lnTo>
                      <a:pt x="10" y="5"/>
                    </a:lnTo>
                    <a:lnTo>
                      <a:pt x="10" y="5"/>
                    </a:lnTo>
                    <a:lnTo>
                      <a:pt x="10" y="5"/>
                    </a:lnTo>
                    <a:lnTo>
                      <a:pt x="10" y="5"/>
                    </a:lnTo>
                    <a:lnTo>
                      <a:pt x="10" y="5"/>
                    </a:lnTo>
                    <a:lnTo>
                      <a:pt x="10" y="5"/>
                    </a:lnTo>
                    <a:lnTo>
                      <a:pt x="10" y="5"/>
                    </a:lnTo>
                    <a:lnTo>
                      <a:pt x="10" y="3"/>
                    </a:lnTo>
                    <a:lnTo>
                      <a:pt x="10" y="3"/>
                    </a:lnTo>
                    <a:lnTo>
                      <a:pt x="10" y="3"/>
                    </a:lnTo>
                    <a:lnTo>
                      <a:pt x="10" y="3"/>
                    </a:lnTo>
                    <a:lnTo>
                      <a:pt x="10" y="5"/>
                    </a:lnTo>
                    <a:lnTo>
                      <a:pt x="9" y="5"/>
                    </a:lnTo>
                    <a:lnTo>
                      <a:pt x="9" y="5"/>
                    </a:lnTo>
                    <a:lnTo>
                      <a:pt x="9" y="5"/>
                    </a:lnTo>
                    <a:lnTo>
                      <a:pt x="9" y="7"/>
                    </a:lnTo>
                    <a:lnTo>
                      <a:pt x="9" y="7"/>
                    </a:lnTo>
                    <a:lnTo>
                      <a:pt x="10" y="7"/>
                    </a:lnTo>
                    <a:lnTo>
                      <a:pt x="10" y="7"/>
                    </a:lnTo>
                    <a:lnTo>
                      <a:pt x="12" y="8"/>
                    </a:lnTo>
                    <a:lnTo>
                      <a:pt x="10" y="8"/>
                    </a:lnTo>
                    <a:lnTo>
                      <a:pt x="10" y="8"/>
                    </a:lnTo>
                    <a:lnTo>
                      <a:pt x="9" y="8"/>
                    </a:lnTo>
                    <a:lnTo>
                      <a:pt x="7" y="10"/>
                    </a:lnTo>
                    <a:lnTo>
                      <a:pt x="7" y="10"/>
                    </a:lnTo>
                    <a:lnTo>
                      <a:pt x="7" y="12"/>
                    </a:lnTo>
                    <a:lnTo>
                      <a:pt x="5" y="12"/>
                    </a:lnTo>
                    <a:lnTo>
                      <a:pt x="5" y="12"/>
                    </a:lnTo>
                    <a:lnTo>
                      <a:pt x="5" y="12"/>
                    </a:lnTo>
                    <a:lnTo>
                      <a:pt x="5" y="12"/>
                    </a:lnTo>
                    <a:lnTo>
                      <a:pt x="3" y="12"/>
                    </a:lnTo>
                    <a:lnTo>
                      <a:pt x="3" y="12"/>
                    </a:lnTo>
                    <a:lnTo>
                      <a:pt x="2" y="3"/>
                    </a:lnTo>
                    <a:lnTo>
                      <a:pt x="2" y="3"/>
                    </a:lnTo>
                    <a:lnTo>
                      <a:pt x="2" y="3"/>
                    </a:lnTo>
                    <a:lnTo>
                      <a:pt x="2" y="3"/>
                    </a:lnTo>
                    <a:lnTo>
                      <a:pt x="0" y="3"/>
                    </a:lnTo>
                    <a:lnTo>
                      <a:pt x="0" y="3"/>
                    </a:lnTo>
                    <a:lnTo>
                      <a:pt x="0" y="2"/>
                    </a:lnTo>
                    <a:lnTo>
                      <a:pt x="0" y="0"/>
                    </a:lnTo>
                    <a:lnTo>
                      <a:pt x="0" y="0"/>
                    </a:lnTo>
                    <a:lnTo>
                      <a:pt x="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0" name="Freeform 3615"/>
              <p:cNvSpPr>
                <a:spLocks noEditPoints="1"/>
              </p:cNvSpPr>
              <p:nvPr/>
            </p:nvSpPr>
            <p:spPr bwMode="auto">
              <a:xfrm>
                <a:off x="4914" y="1626"/>
                <a:ext cx="12" cy="12"/>
              </a:xfrm>
              <a:custGeom>
                <a:avLst/>
                <a:gdLst>
                  <a:gd name="T0" fmla="*/ 12 w 12"/>
                  <a:gd name="T1" fmla="*/ 5 h 12"/>
                  <a:gd name="T2" fmla="*/ 10 w 12"/>
                  <a:gd name="T3" fmla="*/ 3 h 12"/>
                  <a:gd name="T4" fmla="*/ 10 w 12"/>
                  <a:gd name="T5" fmla="*/ 3 h 12"/>
                  <a:gd name="T6" fmla="*/ 12 w 12"/>
                  <a:gd name="T7" fmla="*/ 3 h 12"/>
                  <a:gd name="T8" fmla="*/ 7 w 12"/>
                  <a:gd name="T9" fmla="*/ 0 h 12"/>
                  <a:gd name="T10" fmla="*/ 7 w 12"/>
                  <a:gd name="T11" fmla="*/ 0 h 12"/>
                  <a:gd name="T12" fmla="*/ 7 w 12"/>
                  <a:gd name="T13" fmla="*/ 0 h 12"/>
                  <a:gd name="T14" fmla="*/ 9 w 12"/>
                  <a:gd name="T15" fmla="*/ 0 h 12"/>
                  <a:gd name="T16" fmla="*/ 10 w 12"/>
                  <a:gd name="T17" fmla="*/ 2 h 12"/>
                  <a:gd name="T18" fmla="*/ 10 w 12"/>
                  <a:gd name="T19" fmla="*/ 3 h 12"/>
                  <a:gd name="T20" fmla="*/ 10 w 12"/>
                  <a:gd name="T21" fmla="*/ 3 h 12"/>
                  <a:gd name="T22" fmla="*/ 10 w 12"/>
                  <a:gd name="T23" fmla="*/ 5 h 12"/>
                  <a:gd name="T24" fmla="*/ 10 w 12"/>
                  <a:gd name="T25" fmla="*/ 5 h 12"/>
                  <a:gd name="T26" fmla="*/ 10 w 12"/>
                  <a:gd name="T27" fmla="*/ 5 h 12"/>
                  <a:gd name="T28" fmla="*/ 10 w 12"/>
                  <a:gd name="T29" fmla="*/ 5 h 12"/>
                  <a:gd name="T30" fmla="*/ 10 w 12"/>
                  <a:gd name="T31" fmla="*/ 3 h 12"/>
                  <a:gd name="T32" fmla="*/ 10 w 12"/>
                  <a:gd name="T33" fmla="*/ 3 h 12"/>
                  <a:gd name="T34" fmla="*/ 10 w 12"/>
                  <a:gd name="T35" fmla="*/ 5 h 12"/>
                  <a:gd name="T36" fmla="*/ 9 w 12"/>
                  <a:gd name="T37" fmla="*/ 5 h 12"/>
                  <a:gd name="T38" fmla="*/ 9 w 12"/>
                  <a:gd name="T39" fmla="*/ 7 h 12"/>
                  <a:gd name="T40" fmla="*/ 10 w 12"/>
                  <a:gd name="T41" fmla="*/ 7 h 12"/>
                  <a:gd name="T42" fmla="*/ 12 w 12"/>
                  <a:gd name="T43" fmla="*/ 8 h 12"/>
                  <a:gd name="T44" fmla="*/ 10 w 12"/>
                  <a:gd name="T45" fmla="*/ 8 h 12"/>
                  <a:gd name="T46" fmla="*/ 7 w 12"/>
                  <a:gd name="T47" fmla="*/ 10 h 12"/>
                  <a:gd name="T48" fmla="*/ 7 w 12"/>
                  <a:gd name="T49" fmla="*/ 12 h 12"/>
                  <a:gd name="T50" fmla="*/ 5 w 12"/>
                  <a:gd name="T51" fmla="*/ 12 h 12"/>
                  <a:gd name="T52" fmla="*/ 5 w 12"/>
                  <a:gd name="T53" fmla="*/ 12 h 12"/>
                  <a:gd name="T54" fmla="*/ 3 w 12"/>
                  <a:gd name="T55" fmla="*/ 12 h 12"/>
                  <a:gd name="T56" fmla="*/ 2 w 12"/>
                  <a:gd name="T57" fmla="*/ 3 h 12"/>
                  <a:gd name="T58" fmla="*/ 2 w 12"/>
                  <a:gd name="T59" fmla="*/ 3 h 12"/>
                  <a:gd name="T60" fmla="*/ 0 w 12"/>
                  <a:gd name="T61" fmla="*/ 3 h 12"/>
                  <a:gd name="T62" fmla="*/ 0 w 12"/>
                  <a:gd name="T63" fmla="*/ 0 h 12"/>
                  <a:gd name="T64" fmla="*/ 7 w 12"/>
                  <a:gd name="T6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2">
                    <a:moveTo>
                      <a:pt x="12" y="3"/>
                    </a:moveTo>
                    <a:lnTo>
                      <a:pt x="12" y="5"/>
                    </a:lnTo>
                    <a:lnTo>
                      <a:pt x="12" y="3"/>
                    </a:lnTo>
                    <a:lnTo>
                      <a:pt x="10" y="3"/>
                    </a:lnTo>
                    <a:lnTo>
                      <a:pt x="10" y="3"/>
                    </a:lnTo>
                    <a:lnTo>
                      <a:pt x="10" y="3"/>
                    </a:lnTo>
                    <a:lnTo>
                      <a:pt x="12" y="3"/>
                    </a:lnTo>
                    <a:lnTo>
                      <a:pt x="12" y="3"/>
                    </a:lnTo>
                    <a:lnTo>
                      <a:pt x="12" y="3"/>
                    </a:lnTo>
                    <a:moveTo>
                      <a:pt x="7" y="0"/>
                    </a:moveTo>
                    <a:lnTo>
                      <a:pt x="7" y="0"/>
                    </a:lnTo>
                    <a:lnTo>
                      <a:pt x="7" y="0"/>
                    </a:lnTo>
                    <a:lnTo>
                      <a:pt x="7" y="0"/>
                    </a:lnTo>
                    <a:lnTo>
                      <a:pt x="7" y="0"/>
                    </a:lnTo>
                    <a:lnTo>
                      <a:pt x="9" y="0"/>
                    </a:lnTo>
                    <a:lnTo>
                      <a:pt x="9" y="0"/>
                    </a:lnTo>
                    <a:lnTo>
                      <a:pt x="10" y="2"/>
                    </a:lnTo>
                    <a:lnTo>
                      <a:pt x="10" y="2"/>
                    </a:lnTo>
                    <a:lnTo>
                      <a:pt x="10" y="2"/>
                    </a:lnTo>
                    <a:lnTo>
                      <a:pt x="10" y="3"/>
                    </a:lnTo>
                    <a:lnTo>
                      <a:pt x="10" y="3"/>
                    </a:lnTo>
                    <a:lnTo>
                      <a:pt x="10" y="3"/>
                    </a:lnTo>
                    <a:lnTo>
                      <a:pt x="10" y="3"/>
                    </a:lnTo>
                    <a:lnTo>
                      <a:pt x="10" y="5"/>
                    </a:lnTo>
                    <a:lnTo>
                      <a:pt x="10" y="5"/>
                    </a:lnTo>
                    <a:lnTo>
                      <a:pt x="10" y="5"/>
                    </a:lnTo>
                    <a:lnTo>
                      <a:pt x="10" y="5"/>
                    </a:lnTo>
                    <a:lnTo>
                      <a:pt x="10" y="5"/>
                    </a:lnTo>
                    <a:lnTo>
                      <a:pt x="10" y="5"/>
                    </a:lnTo>
                    <a:lnTo>
                      <a:pt x="10" y="5"/>
                    </a:lnTo>
                    <a:lnTo>
                      <a:pt x="10" y="5"/>
                    </a:lnTo>
                    <a:lnTo>
                      <a:pt x="10" y="3"/>
                    </a:lnTo>
                    <a:lnTo>
                      <a:pt x="10" y="3"/>
                    </a:lnTo>
                    <a:lnTo>
                      <a:pt x="10" y="3"/>
                    </a:lnTo>
                    <a:lnTo>
                      <a:pt x="10" y="3"/>
                    </a:lnTo>
                    <a:lnTo>
                      <a:pt x="10" y="5"/>
                    </a:lnTo>
                    <a:lnTo>
                      <a:pt x="9" y="5"/>
                    </a:lnTo>
                    <a:lnTo>
                      <a:pt x="9" y="5"/>
                    </a:lnTo>
                    <a:lnTo>
                      <a:pt x="9" y="5"/>
                    </a:lnTo>
                    <a:lnTo>
                      <a:pt x="9" y="7"/>
                    </a:lnTo>
                    <a:lnTo>
                      <a:pt x="9" y="7"/>
                    </a:lnTo>
                    <a:lnTo>
                      <a:pt x="10" y="7"/>
                    </a:lnTo>
                    <a:lnTo>
                      <a:pt x="10" y="7"/>
                    </a:lnTo>
                    <a:lnTo>
                      <a:pt x="12" y="8"/>
                    </a:lnTo>
                    <a:lnTo>
                      <a:pt x="10" y="8"/>
                    </a:lnTo>
                    <a:lnTo>
                      <a:pt x="10" y="8"/>
                    </a:lnTo>
                    <a:lnTo>
                      <a:pt x="9" y="8"/>
                    </a:lnTo>
                    <a:lnTo>
                      <a:pt x="7" y="10"/>
                    </a:lnTo>
                    <a:lnTo>
                      <a:pt x="7" y="10"/>
                    </a:lnTo>
                    <a:lnTo>
                      <a:pt x="7" y="12"/>
                    </a:lnTo>
                    <a:lnTo>
                      <a:pt x="5" y="12"/>
                    </a:lnTo>
                    <a:lnTo>
                      <a:pt x="5" y="12"/>
                    </a:lnTo>
                    <a:lnTo>
                      <a:pt x="5" y="12"/>
                    </a:lnTo>
                    <a:lnTo>
                      <a:pt x="5" y="12"/>
                    </a:lnTo>
                    <a:lnTo>
                      <a:pt x="3" y="12"/>
                    </a:lnTo>
                    <a:lnTo>
                      <a:pt x="3" y="12"/>
                    </a:lnTo>
                    <a:lnTo>
                      <a:pt x="2" y="3"/>
                    </a:lnTo>
                    <a:lnTo>
                      <a:pt x="2" y="3"/>
                    </a:lnTo>
                    <a:lnTo>
                      <a:pt x="2" y="3"/>
                    </a:lnTo>
                    <a:lnTo>
                      <a:pt x="2" y="3"/>
                    </a:lnTo>
                    <a:lnTo>
                      <a:pt x="0" y="3"/>
                    </a:lnTo>
                    <a:lnTo>
                      <a:pt x="0" y="3"/>
                    </a:lnTo>
                    <a:lnTo>
                      <a:pt x="0" y="2"/>
                    </a:lnTo>
                    <a:lnTo>
                      <a:pt x="0" y="0"/>
                    </a:lnTo>
                    <a:lnTo>
                      <a:pt x="0" y="0"/>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51" name="Freeform 3616"/>
              <p:cNvSpPr>
                <a:spLocks/>
              </p:cNvSpPr>
              <p:nvPr/>
            </p:nvSpPr>
            <p:spPr bwMode="auto">
              <a:xfrm>
                <a:off x="4738" y="1507"/>
                <a:ext cx="57" cy="44"/>
              </a:xfrm>
              <a:custGeom>
                <a:avLst/>
                <a:gdLst>
                  <a:gd name="T0" fmla="*/ 42 w 57"/>
                  <a:gd name="T1" fmla="*/ 17 h 44"/>
                  <a:gd name="T2" fmla="*/ 51 w 57"/>
                  <a:gd name="T3" fmla="*/ 16 h 44"/>
                  <a:gd name="T4" fmla="*/ 51 w 57"/>
                  <a:gd name="T5" fmla="*/ 16 h 44"/>
                  <a:gd name="T6" fmla="*/ 51 w 57"/>
                  <a:gd name="T7" fmla="*/ 16 h 44"/>
                  <a:gd name="T8" fmla="*/ 51 w 57"/>
                  <a:gd name="T9" fmla="*/ 17 h 44"/>
                  <a:gd name="T10" fmla="*/ 51 w 57"/>
                  <a:gd name="T11" fmla="*/ 17 h 44"/>
                  <a:gd name="T12" fmla="*/ 51 w 57"/>
                  <a:gd name="T13" fmla="*/ 17 h 44"/>
                  <a:gd name="T14" fmla="*/ 51 w 57"/>
                  <a:gd name="T15" fmla="*/ 17 h 44"/>
                  <a:gd name="T16" fmla="*/ 51 w 57"/>
                  <a:gd name="T17" fmla="*/ 21 h 44"/>
                  <a:gd name="T18" fmla="*/ 52 w 57"/>
                  <a:gd name="T19" fmla="*/ 31 h 44"/>
                  <a:gd name="T20" fmla="*/ 57 w 57"/>
                  <a:gd name="T21" fmla="*/ 34 h 44"/>
                  <a:gd name="T22" fmla="*/ 54 w 57"/>
                  <a:gd name="T23" fmla="*/ 36 h 44"/>
                  <a:gd name="T24" fmla="*/ 52 w 57"/>
                  <a:gd name="T25" fmla="*/ 36 h 44"/>
                  <a:gd name="T26" fmla="*/ 51 w 57"/>
                  <a:gd name="T27" fmla="*/ 36 h 44"/>
                  <a:gd name="T28" fmla="*/ 51 w 57"/>
                  <a:gd name="T29" fmla="*/ 36 h 44"/>
                  <a:gd name="T30" fmla="*/ 51 w 57"/>
                  <a:gd name="T31" fmla="*/ 36 h 44"/>
                  <a:gd name="T32" fmla="*/ 19 w 57"/>
                  <a:gd name="T33" fmla="*/ 43 h 44"/>
                  <a:gd name="T34" fmla="*/ 19 w 57"/>
                  <a:gd name="T35" fmla="*/ 43 h 44"/>
                  <a:gd name="T36" fmla="*/ 10 w 57"/>
                  <a:gd name="T37" fmla="*/ 44 h 44"/>
                  <a:gd name="T38" fmla="*/ 7 w 57"/>
                  <a:gd name="T39" fmla="*/ 34 h 44"/>
                  <a:gd name="T40" fmla="*/ 7 w 57"/>
                  <a:gd name="T41" fmla="*/ 29 h 44"/>
                  <a:gd name="T42" fmla="*/ 7 w 57"/>
                  <a:gd name="T43" fmla="*/ 22 h 44"/>
                  <a:gd name="T44" fmla="*/ 0 w 57"/>
                  <a:gd name="T45" fmla="*/ 5 h 44"/>
                  <a:gd name="T46" fmla="*/ 17 w 57"/>
                  <a:gd name="T47" fmla="*/ 0 h 44"/>
                  <a:gd name="T48" fmla="*/ 22 w 57"/>
                  <a:gd name="T49" fmla="*/ 16 h 44"/>
                  <a:gd name="T50" fmla="*/ 35 w 57"/>
                  <a:gd name="T51" fmla="*/ 14 h 44"/>
                  <a:gd name="T52" fmla="*/ 35 w 57"/>
                  <a:gd name="T53" fmla="*/ 19 h 44"/>
                  <a:gd name="T54" fmla="*/ 42 w 57"/>
                  <a:gd name="T55"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44">
                    <a:moveTo>
                      <a:pt x="42" y="17"/>
                    </a:moveTo>
                    <a:lnTo>
                      <a:pt x="51" y="16"/>
                    </a:lnTo>
                    <a:lnTo>
                      <a:pt x="51" y="16"/>
                    </a:lnTo>
                    <a:lnTo>
                      <a:pt x="51" y="16"/>
                    </a:lnTo>
                    <a:lnTo>
                      <a:pt x="51" y="17"/>
                    </a:lnTo>
                    <a:lnTo>
                      <a:pt x="51" y="17"/>
                    </a:lnTo>
                    <a:lnTo>
                      <a:pt x="51" y="17"/>
                    </a:lnTo>
                    <a:lnTo>
                      <a:pt x="51" y="17"/>
                    </a:lnTo>
                    <a:lnTo>
                      <a:pt x="51" y="21"/>
                    </a:lnTo>
                    <a:lnTo>
                      <a:pt x="52" y="31"/>
                    </a:lnTo>
                    <a:lnTo>
                      <a:pt x="57" y="34"/>
                    </a:lnTo>
                    <a:lnTo>
                      <a:pt x="54" y="36"/>
                    </a:lnTo>
                    <a:lnTo>
                      <a:pt x="52" y="36"/>
                    </a:lnTo>
                    <a:lnTo>
                      <a:pt x="51" y="36"/>
                    </a:lnTo>
                    <a:lnTo>
                      <a:pt x="51" y="36"/>
                    </a:lnTo>
                    <a:lnTo>
                      <a:pt x="51" y="36"/>
                    </a:lnTo>
                    <a:lnTo>
                      <a:pt x="19" y="43"/>
                    </a:lnTo>
                    <a:lnTo>
                      <a:pt x="19" y="43"/>
                    </a:lnTo>
                    <a:lnTo>
                      <a:pt x="10" y="44"/>
                    </a:lnTo>
                    <a:lnTo>
                      <a:pt x="7" y="34"/>
                    </a:lnTo>
                    <a:lnTo>
                      <a:pt x="7" y="29"/>
                    </a:lnTo>
                    <a:lnTo>
                      <a:pt x="7" y="22"/>
                    </a:lnTo>
                    <a:lnTo>
                      <a:pt x="0" y="5"/>
                    </a:lnTo>
                    <a:lnTo>
                      <a:pt x="17" y="0"/>
                    </a:lnTo>
                    <a:lnTo>
                      <a:pt x="22" y="16"/>
                    </a:lnTo>
                    <a:lnTo>
                      <a:pt x="35" y="14"/>
                    </a:lnTo>
                    <a:lnTo>
                      <a:pt x="35" y="19"/>
                    </a:lnTo>
                    <a:lnTo>
                      <a:pt x="42"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2" name="Freeform 3617"/>
              <p:cNvSpPr>
                <a:spLocks/>
              </p:cNvSpPr>
              <p:nvPr/>
            </p:nvSpPr>
            <p:spPr bwMode="auto">
              <a:xfrm>
                <a:off x="4738" y="1507"/>
                <a:ext cx="57" cy="44"/>
              </a:xfrm>
              <a:custGeom>
                <a:avLst/>
                <a:gdLst>
                  <a:gd name="T0" fmla="*/ 42 w 57"/>
                  <a:gd name="T1" fmla="*/ 17 h 44"/>
                  <a:gd name="T2" fmla="*/ 51 w 57"/>
                  <a:gd name="T3" fmla="*/ 16 h 44"/>
                  <a:gd name="T4" fmla="*/ 51 w 57"/>
                  <a:gd name="T5" fmla="*/ 16 h 44"/>
                  <a:gd name="T6" fmla="*/ 51 w 57"/>
                  <a:gd name="T7" fmla="*/ 16 h 44"/>
                  <a:gd name="T8" fmla="*/ 51 w 57"/>
                  <a:gd name="T9" fmla="*/ 17 h 44"/>
                  <a:gd name="T10" fmla="*/ 51 w 57"/>
                  <a:gd name="T11" fmla="*/ 17 h 44"/>
                  <a:gd name="T12" fmla="*/ 51 w 57"/>
                  <a:gd name="T13" fmla="*/ 17 h 44"/>
                  <a:gd name="T14" fmla="*/ 51 w 57"/>
                  <a:gd name="T15" fmla="*/ 17 h 44"/>
                  <a:gd name="T16" fmla="*/ 51 w 57"/>
                  <a:gd name="T17" fmla="*/ 21 h 44"/>
                  <a:gd name="T18" fmla="*/ 52 w 57"/>
                  <a:gd name="T19" fmla="*/ 31 h 44"/>
                  <a:gd name="T20" fmla="*/ 57 w 57"/>
                  <a:gd name="T21" fmla="*/ 34 h 44"/>
                  <a:gd name="T22" fmla="*/ 54 w 57"/>
                  <a:gd name="T23" fmla="*/ 36 h 44"/>
                  <a:gd name="T24" fmla="*/ 52 w 57"/>
                  <a:gd name="T25" fmla="*/ 36 h 44"/>
                  <a:gd name="T26" fmla="*/ 51 w 57"/>
                  <a:gd name="T27" fmla="*/ 36 h 44"/>
                  <a:gd name="T28" fmla="*/ 51 w 57"/>
                  <a:gd name="T29" fmla="*/ 36 h 44"/>
                  <a:gd name="T30" fmla="*/ 51 w 57"/>
                  <a:gd name="T31" fmla="*/ 36 h 44"/>
                  <a:gd name="T32" fmla="*/ 19 w 57"/>
                  <a:gd name="T33" fmla="*/ 43 h 44"/>
                  <a:gd name="T34" fmla="*/ 19 w 57"/>
                  <a:gd name="T35" fmla="*/ 43 h 44"/>
                  <a:gd name="T36" fmla="*/ 10 w 57"/>
                  <a:gd name="T37" fmla="*/ 44 h 44"/>
                  <a:gd name="T38" fmla="*/ 7 w 57"/>
                  <a:gd name="T39" fmla="*/ 34 h 44"/>
                  <a:gd name="T40" fmla="*/ 7 w 57"/>
                  <a:gd name="T41" fmla="*/ 29 h 44"/>
                  <a:gd name="T42" fmla="*/ 7 w 57"/>
                  <a:gd name="T43" fmla="*/ 22 h 44"/>
                  <a:gd name="T44" fmla="*/ 0 w 57"/>
                  <a:gd name="T45" fmla="*/ 5 h 44"/>
                  <a:gd name="T46" fmla="*/ 17 w 57"/>
                  <a:gd name="T47" fmla="*/ 0 h 44"/>
                  <a:gd name="T48" fmla="*/ 22 w 57"/>
                  <a:gd name="T49" fmla="*/ 16 h 44"/>
                  <a:gd name="T50" fmla="*/ 35 w 57"/>
                  <a:gd name="T51" fmla="*/ 14 h 44"/>
                  <a:gd name="T52" fmla="*/ 35 w 57"/>
                  <a:gd name="T53" fmla="*/ 19 h 44"/>
                  <a:gd name="T54" fmla="*/ 42 w 57"/>
                  <a:gd name="T55"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44">
                    <a:moveTo>
                      <a:pt x="42" y="17"/>
                    </a:moveTo>
                    <a:lnTo>
                      <a:pt x="51" y="16"/>
                    </a:lnTo>
                    <a:lnTo>
                      <a:pt x="51" y="16"/>
                    </a:lnTo>
                    <a:lnTo>
                      <a:pt x="51" y="16"/>
                    </a:lnTo>
                    <a:lnTo>
                      <a:pt x="51" y="17"/>
                    </a:lnTo>
                    <a:lnTo>
                      <a:pt x="51" y="17"/>
                    </a:lnTo>
                    <a:lnTo>
                      <a:pt x="51" y="17"/>
                    </a:lnTo>
                    <a:lnTo>
                      <a:pt x="51" y="17"/>
                    </a:lnTo>
                    <a:lnTo>
                      <a:pt x="51" y="21"/>
                    </a:lnTo>
                    <a:lnTo>
                      <a:pt x="52" y="31"/>
                    </a:lnTo>
                    <a:lnTo>
                      <a:pt x="57" y="34"/>
                    </a:lnTo>
                    <a:lnTo>
                      <a:pt x="54" y="36"/>
                    </a:lnTo>
                    <a:lnTo>
                      <a:pt x="52" y="36"/>
                    </a:lnTo>
                    <a:lnTo>
                      <a:pt x="51" y="36"/>
                    </a:lnTo>
                    <a:lnTo>
                      <a:pt x="51" y="36"/>
                    </a:lnTo>
                    <a:lnTo>
                      <a:pt x="51" y="36"/>
                    </a:lnTo>
                    <a:lnTo>
                      <a:pt x="19" y="43"/>
                    </a:lnTo>
                    <a:lnTo>
                      <a:pt x="19" y="43"/>
                    </a:lnTo>
                    <a:lnTo>
                      <a:pt x="10" y="44"/>
                    </a:lnTo>
                    <a:lnTo>
                      <a:pt x="7" y="34"/>
                    </a:lnTo>
                    <a:lnTo>
                      <a:pt x="7" y="29"/>
                    </a:lnTo>
                    <a:lnTo>
                      <a:pt x="7" y="22"/>
                    </a:lnTo>
                    <a:lnTo>
                      <a:pt x="0" y="5"/>
                    </a:lnTo>
                    <a:lnTo>
                      <a:pt x="17" y="0"/>
                    </a:lnTo>
                    <a:lnTo>
                      <a:pt x="22" y="16"/>
                    </a:lnTo>
                    <a:lnTo>
                      <a:pt x="35" y="14"/>
                    </a:lnTo>
                    <a:lnTo>
                      <a:pt x="35" y="19"/>
                    </a:lnTo>
                    <a:lnTo>
                      <a:pt x="42"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53" name="Freeform 3618"/>
              <p:cNvSpPr>
                <a:spLocks/>
              </p:cNvSpPr>
              <p:nvPr/>
            </p:nvSpPr>
            <p:spPr bwMode="auto">
              <a:xfrm>
                <a:off x="4546" y="1529"/>
                <a:ext cx="60" cy="60"/>
              </a:xfrm>
              <a:custGeom>
                <a:avLst/>
                <a:gdLst>
                  <a:gd name="T0" fmla="*/ 6 w 60"/>
                  <a:gd name="T1" fmla="*/ 7 h 60"/>
                  <a:gd name="T2" fmla="*/ 11 w 60"/>
                  <a:gd name="T3" fmla="*/ 16 h 60"/>
                  <a:gd name="T4" fmla="*/ 26 w 60"/>
                  <a:gd name="T5" fmla="*/ 9 h 60"/>
                  <a:gd name="T6" fmla="*/ 39 w 60"/>
                  <a:gd name="T7" fmla="*/ 0 h 60"/>
                  <a:gd name="T8" fmla="*/ 39 w 60"/>
                  <a:gd name="T9" fmla="*/ 2 h 60"/>
                  <a:gd name="T10" fmla="*/ 50 w 60"/>
                  <a:gd name="T11" fmla="*/ 0 h 60"/>
                  <a:gd name="T12" fmla="*/ 60 w 60"/>
                  <a:gd name="T13" fmla="*/ 51 h 60"/>
                  <a:gd name="T14" fmla="*/ 41 w 60"/>
                  <a:gd name="T15" fmla="*/ 55 h 60"/>
                  <a:gd name="T16" fmla="*/ 22 w 60"/>
                  <a:gd name="T17" fmla="*/ 58 h 60"/>
                  <a:gd name="T18" fmla="*/ 19 w 60"/>
                  <a:gd name="T19" fmla="*/ 60 h 60"/>
                  <a:gd name="T20" fmla="*/ 11 w 60"/>
                  <a:gd name="T21" fmla="*/ 60 h 60"/>
                  <a:gd name="T22" fmla="*/ 11 w 60"/>
                  <a:gd name="T23" fmla="*/ 60 h 60"/>
                  <a:gd name="T24" fmla="*/ 0 w 60"/>
                  <a:gd name="T25" fmla="*/ 7 h 60"/>
                  <a:gd name="T26" fmla="*/ 6 w 60"/>
                  <a:gd name="T2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6" y="7"/>
                    </a:moveTo>
                    <a:lnTo>
                      <a:pt x="11" y="16"/>
                    </a:lnTo>
                    <a:lnTo>
                      <a:pt x="26" y="9"/>
                    </a:lnTo>
                    <a:lnTo>
                      <a:pt x="39" y="0"/>
                    </a:lnTo>
                    <a:lnTo>
                      <a:pt x="39" y="2"/>
                    </a:lnTo>
                    <a:lnTo>
                      <a:pt x="50" y="0"/>
                    </a:lnTo>
                    <a:lnTo>
                      <a:pt x="60" y="51"/>
                    </a:lnTo>
                    <a:lnTo>
                      <a:pt x="41" y="55"/>
                    </a:lnTo>
                    <a:lnTo>
                      <a:pt x="22" y="58"/>
                    </a:lnTo>
                    <a:lnTo>
                      <a:pt x="19" y="60"/>
                    </a:lnTo>
                    <a:lnTo>
                      <a:pt x="11" y="60"/>
                    </a:lnTo>
                    <a:lnTo>
                      <a:pt x="11" y="60"/>
                    </a:lnTo>
                    <a:lnTo>
                      <a:pt x="0" y="7"/>
                    </a:lnTo>
                    <a:lnTo>
                      <a:pt x="6"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4" name="Freeform 3619"/>
              <p:cNvSpPr>
                <a:spLocks/>
              </p:cNvSpPr>
              <p:nvPr/>
            </p:nvSpPr>
            <p:spPr bwMode="auto">
              <a:xfrm>
                <a:off x="4546" y="1529"/>
                <a:ext cx="60" cy="60"/>
              </a:xfrm>
              <a:custGeom>
                <a:avLst/>
                <a:gdLst>
                  <a:gd name="T0" fmla="*/ 6 w 60"/>
                  <a:gd name="T1" fmla="*/ 7 h 60"/>
                  <a:gd name="T2" fmla="*/ 11 w 60"/>
                  <a:gd name="T3" fmla="*/ 16 h 60"/>
                  <a:gd name="T4" fmla="*/ 26 w 60"/>
                  <a:gd name="T5" fmla="*/ 9 h 60"/>
                  <a:gd name="T6" fmla="*/ 39 w 60"/>
                  <a:gd name="T7" fmla="*/ 0 h 60"/>
                  <a:gd name="T8" fmla="*/ 39 w 60"/>
                  <a:gd name="T9" fmla="*/ 2 h 60"/>
                  <a:gd name="T10" fmla="*/ 50 w 60"/>
                  <a:gd name="T11" fmla="*/ 0 h 60"/>
                  <a:gd name="T12" fmla="*/ 60 w 60"/>
                  <a:gd name="T13" fmla="*/ 51 h 60"/>
                  <a:gd name="T14" fmla="*/ 41 w 60"/>
                  <a:gd name="T15" fmla="*/ 55 h 60"/>
                  <a:gd name="T16" fmla="*/ 22 w 60"/>
                  <a:gd name="T17" fmla="*/ 58 h 60"/>
                  <a:gd name="T18" fmla="*/ 19 w 60"/>
                  <a:gd name="T19" fmla="*/ 60 h 60"/>
                  <a:gd name="T20" fmla="*/ 11 w 60"/>
                  <a:gd name="T21" fmla="*/ 60 h 60"/>
                  <a:gd name="T22" fmla="*/ 11 w 60"/>
                  <a:gd name="T23" fmla="*/ 60 h 60"/>
                  <a:gd name="T24" fmla="*/ 0 w 60"/>
                  <a:gd name="T25" fmla="*/ 7 h 60"/>
                  <a:gd name="T26" fmla="*/ 6 w 60"/>
                  <a:gd name="T2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6" y="7"/>
                    </a:moveTo>
                    <a:lnTo>
                      <a:pt x="11" y="16"/>
                    </a:lnTo>
                    <a:lnTo>
                      <a:pt x="26" y="9"/>
                    </a:lnTo>
                    <a:lnTo>
                      <a:pt x="39" y="0"/>
                    </a:lnTo>
                    <a:lnTo>
                      <a:pt x="39" y="2"/>
                    </a:lnTo>
                    <a:lnTo>
                      <a:pt x="50" y="0"/>
                    </a:lnTo>
                    <a:lnTo>
                      <a:pt x="60" y="51"/>
                    </a:lnTo>
                    <a:lnTo>
                      <a:pt x="41" y="55"/>
                    </a:lnTo>
                    <a:lnTo>
                      <a:pt x="22" y="58"/>
                    </a:lnTo>
                    <a:lnTo>
                      <a:pt x="19" y="60"/>
                    </a:lnTo>
                    <a:lnTo>
                      <a:pt x="11" y="60"/>
                    </a:lnTo>
                    <a:lnTo>
                      <a:pt x="11" y="60"/>
                    </a:lnTo>
                    <a:lnTo>
                      <a:pt x="0" y="7"/>
                    </a:lnTo>
                    <a:lnTo>
                      <a:pt x="6"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55" name="Freeform 3620"/>
              <p:cNvSpPr>
                <a:spLocks/>
              </p:cNvSpPr>
              <p:nvPr/>
            </p:nvSpPr>
            <p:spPr bwMode="auto">
              <a:xfrm>
                <a:off x="4680" y="1419"/>
                <a:ext cx="44" cy="78"/>
              </a:xfrm>
              <a:custGeom>
                <a:avLst/>
                <a:gdLst>
                  <a:gd name="T0" fmla="*/ 24 w 44"/>
                  <a:gd name="T1" fmla="*/ 39 h 78"/>
                  <a:gd name="T2" fmla="*/ 27 w 44"/>
                  <a:gd name="T3" fmla="*/ 54 h 78"/>
                  <a:gd name="T4" fmla="*/ 34 w 44"/>
                  <a:gd name="T5" fmla="*/ 53 h 78"/>
                  <a:gd name="T6" fmla="*/ 41 w 44"/>
                  <a:gd name="T7" fmla="*/ 60 h 78"/>
                  <a:gd name="T8" fmla="*/ 44 w 44"/>
                  <a:gd name="T9" fmla="*/ 73 h 78"/>
                  <a:gd name="T10" fmla="*/ 19 w 44"/>
                  <a:gd name="T11" fmla="*/ 78 h 78"/>
                  <a:gd name="T12" fmla="*/ 12 w 44"/>
                  <a:gd name="T13" fmla="*/ 70 h 78"/>
                  <a:gd name="T14" fmla="*/ 7 w 44"/>
                  <a:gd name="T15" fmla="*/ 46 h 78"/>
                  <a:gd name="T16" fmla="*/ 7 w 44"/>
                  <a:gd name="T17" fmla="*/ 41 h 78"/>
                  <a:gd name="T18" fmla="*/ 7 w 44"/>
                  <a:gd name="T19" fmla="*/ 31 h 78"/>
                  <a:gd name="T20" fmla="*/ 0 w 44"/>
                  <a:gd name="T21" fmla="*/ 9 h 78"/>
                  <a:gd name="T22" fmla="*/ 2 w 44"/>
                  <a:gd name="T23" fmla="*/ 9 h 78"/>
                  <a:gd name="T24" fmla="*/ 4 w 44"/>
                  <a:gd name="T25" fmla="*/ 7 h 78"/>
                  <a:gd name="T26" fmla="*/ 4 w 44"/>
                  <a:gd name="T27" fmla="*/ 5 h 78"/>
                  <a:gd name="T28" fmla="*/ 5 w 44"/>
                  <a:gd name="T29" fmla="*/ 2 h 78"/>
                  <a:gd name="T30" fmla="*/ 5 w 44"/>
                  <a:gd name="T31" fmla="*/ 0 h 78"/>
                  <a:gd name="T32" fmla="*/ 5 w 44"/>
                  <a:gd name="T33" fmla="*/ 0 h 78"/>
                  <a:gd name="T34" fmla="*/ 10 w 44"/>
                  <a:gd name="T35" fmla="*/ 16 h 78"/>
                  <a:gd name="T36" fmla="*/ 19 w 44"/>
                  <a:gd name="T37" fmla="*/ 17 h 78"/>
                  <a:gd name="T38" fmla="*/ 21 w 44"/>
                  <a:gd name="T39" fmla="*/ 31 h 78"/>
                  <a:gd name="T40" fmla="*/ 24 w 44"/>
                  <a:gd name="T41"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78">
                    <a:moveTo>
                      <a:pt x="24" y="39"/>
                    </a:moveTo>
                    <a:lnTo>
                      <a:pt x="27" y="54"/>
                    </a:lnTo>
                    <a:lnTo>
                      <a:pt x="34" y="53"/>
                    </a:lnTo>
                    <a:lnTo>
                      <a:pt x="41" y="60"/>
                    </a:lnTo>
                    <a:lnTo>
                      <a:pt x="44" y="73"/>
                    </a:lnTo>
                    <a:lnTo>
                      <a:pt x="19" y="78"/>
                    </a:lnTo>
                    <a:lnTo>
                      <a:pt x="12" y="70"/>
                    </a:lnTo>
                    <a:lnTo>
                      <a:pt x="7" y="46"/>
                    </a:lnTo>
                    <a:lnTo>
                      <a:pt x="7" y="41"/>
                    </a:lnTo>
                    <a:lnTo>
                      <a:pt x="7" y="31"/>
                    </a:lnTo>
                    <a:lnTo>
                      <a:pt x="0" y="9"/>
                    </a:lnTo>
                    <a:lnTo>
                      <a:pt x="2" y="9"/>
                    </a:lnTo>
                    <a:lnTo>
                      <a:pt x="4" y="7"/>
                    </a:lnTo>
                    <a:lnTo>
                      <a:pt x="4" y="5"/>
                    </a:lnTo>
                    <a:lnTo>
                      <a:pt x="5" y="2"/>
                    </a:lnTo>
                    <a:lnTo>
                      <a:pt x="5" y="0"/>
                    </a:lnTo>
                    <a:lnTo>
                      <a:pt x="5" y="0"/>
                    </a:lnTo>
                    <a:lnTo>
                      <a:pt x="10" y="16"/>
                    </a:lnTo>
                    <a:lnTo>
                      <a:pt x="19" y="17"/>
                    </a:lnTo>
                    <a:lnTo>
                      <a:pt x="21" y="31"/>
                    </a:lnTo>
                    <a:lnTo>
                      <a:pt x="24" y="3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6" name="Freeform 3621"/>
              <p:cNvSpPr>
                <a:spLocks/>
              </p:cNvSpPr>
              <p:nvPr/>
            </p:nvSpPr>
            <p:spPr bwMode="auto">
              <a:xfrm>
                <a:off x="4680" y="1419"/>
                <a:ext cx="44" cy="78"/>
              </a:xfrm>
              <a:custGeom>
                <a:avLst/>
                <a:gdLst>
                  <a:gd name="T0" fmla="*/ 24 w 44"/>
                  <a:gd name="T1" fmla="*/ 39 h 78"/>
                  <a:gd name="T2" fmla="*/ 27 w 44"/>
                  <a:gd name="T3" fmla="*/ 54 h 78"/>
                  <a:gd name="T4" fmla="*/ 34 w 44"/>
                  <a:gd name="T5" fmla="*/ 53 h 78"/>
                  <a:gd name="T6" fmla="*/ 41 w 44"/>
                  <a:gd name="T7" fmla="*/ 60 h 78"/>
                  <a:gd name="T8" fmla="*/ 44 w 44"/>
                  <a:gd name="T9" fmla="*/ 73 h 78"/>
                  <a:gd name="T10" fmla="*/ 19 w 44"/>
                  <a:gd name="T11" fmla="*/ 78 h 78"/>
                  <a:gd name="T12" fmla="*/ 12 w 44"/>
                  <a:gd name="T13" fmla="*/ 70 h 78"/>
                  <a:gd name="T14" fmla="*/ 7 w 44"/>
                  <a:gd name="T15" fmla="*/ 46 h 78"/>
                  <a:gd name="T16" fmla="*/ 7 w 44"/>
                  <a:gd name="T17" fmla="*/ 41 h 78"/>
                  <a:gd name="T18" fmla="*/ 7 w 44"/>
                  <a:gd name="T19" fmla="*/ 31 h 78"/>
                  <a:gd name="T20" fmla="*/ 0 w 44"/>
                  <a:gd name="T21" fmla="*/ 9 h 78"/>
                  <a:gd name="T22" fmla="*/ 2 w 44"/>
                  <a:gd name="T23" fmla="*/ 9 h 78"/>
                  <a:gd name="T24" fmla="*/ 4 w 44"/>
                  <a:gd name="T25" fmla="*/ 7 h 78"/>
                  <a:gd name="T26" fmla="*/ 4 w 44"/>
                  <a:gd name="T27" fmla="*/ 5 h 78"/>
                  <a:gd name="T28" fmla="*/ 5 w 44"/>
                  <a:gd name="T29" fmla="*/ 2 h 78"/>
                  <a:gd name="T30" fmla="*/ 5 w 44"/>
                  <a:gd name="T31" fmla="*/ 0 h 78"/>
                  <a:gd name="T32" fmla="*/ 5 w 44"/>
                  <a:gd name="T33" fmla="*/ 0 h 78"/>
                  <a:gd name="T34" fmla="*/ 10 w 44"/>
                  <a:gd name="T35" fmla="*/ 16 h 78"/>
                  <a:gd name="T36" fmla="*/ 19 w 44"/>
                  <a:gd name="T37" fmla="*/ 17 h 78"/>
                  <a:gd name="T38" fmla="*/ 21 w 44"/>
                  <a:gd name="T39" fmla="*/ 31 h 78"/>
                  <a:gd name="T40" fmla="*/ 24 w 44"/>
                  <a:gd name="T41"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78">
                    <a:moveTo>
                      <a:pt x="24" y="39"/>
                    </a:moveTo>
                    <a:lnTo>
                      <a:pt x="27" y="54"/>
                    </a:lnTo>
                    <a:lnTo>
                      <a:pt x="34" y="53"/>
                    </a:lnTo>
                    <a:lnTo>
                      <a:pt x="41" y="60"/>
                    </a:lnTo>
                    <a:lnTo>
                      <a:pt x="44" y="73"/>
                    </a:lnTo>
                    <a:lnTo>
                      <a:pt x="19" y="78"/>
                    </a:lnTo>
                    <a:lnTo>
                      <a:pt x="12" y="70"/>
                    </a:lnTo>
                    <a:lnTo>
                      <a:pt x="7" y="46"/>
                    </a:lnTo>
                    <a:lnTo>
                      <a:pt x="7" y="41"/>
                    </a:lnTo>
                    <a:lnTo>
                      <a:pt x="7" y="31"/>
                    </a:lnTo>
                    <a:lnTo>
                      <a:pt x="0" y="9"/>
                    </a:lnTo>
                    <a:lnTo>
                      <a:pt x="2" y="9"/>
                    </a:lnTo>
                    <a:lnTo>
                      <a:pt x="4" y="7"/>
                    </a:lnTo>
                    <a:lnTo>
                      <a:pt x="4" y="5"/>
                    </a:lnTo>
                    <a:lnTo>
                      <a:pt x="5" y="2"/>
                    </a:lnTo>
                    <a:lnTo>
                      <a:pt x="5" y="0"/>
                    </a:lnTo>
                    <a:lnTo>
                      <a:pt x="5" y="0"/>
                    </a:lnTo>
                    <a:lnTo>
                      <a:pt x="10" y="16"/>
                    </a:lnTo>
                    <a:lnTo>
                      <a:pt x="19" y="17"/>
                    </a:lnTo>
                    <a:lnTo>
                      <a:pt x="21" y="31"/>
                    </a:lnTo>
                    <a:lnTo>
                      <a:pt x="24"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6" name="Group 3823"/>
            <p:cNvGrpSpPr>
              <a:grpSpLocks/>
            </p:cNvGrpSpPr>
            <p:nvPr/>
          </p:nvGrpSpPr>
          <p:grpSpPr bwMode="auto">
            <a:xfrm>
              <a:off x="6821488" y="1933576"/>
              <a:ext cx="1187450" cy="1849438"/>
              <a:chOff x="4297" y="1218"/>
              <a:chExt cx="748" cy="1165"/>
            </a:xfrm>
          </p:grpSpPr>
          <p:sp>
            <p:nvSpPr>
              <p:cNvPr id="2457" name="Freeform 3623"/>
              <p:cNvSpPr>
                <a:spLocks/>
              </p:cNvSpPr>
              <p:nvPr/>
            </p:nvSpPr>
            <p:spPr bwMode="auto">
              <a:xfrm>
                <a:off x="4506" y="1534"/>
                <a:ext cx="51" cy="63"/>
              </a:xfrm>
              <a:custGeom>
                <a:avLst/>
                <a:gdLst>
                  <a:gd name="T0" fmla="*/ 40 w 51"/>
                  <a:gd name="T1" fmla="*/ 2 h 63"/>
                  <a:gd name="T2" fmla="*/ 51 w 51"/>
                  <a:gd name="T3" fmla="*/ 55 h 63"/>
                  <a:gd name="T4" fmla="*/ 18 w 51"/>
                  <a:gd name="T5" fmla="*/ 61 h 63"/>
                  <a:gd name="T6" fmla="*/ 18 w 51"/>
                  <a:gd name="T7" fmla="*/ 61 h 63"/>
                  <a:gd name="T8" fmla="*/ 15 w 51"/>
                  <a:gd name="T9" fmla="*/ 61 h 63"/>
                  <a:gd name="T10" fmla="*/ 13 w 51"/>
                  <a:gd name="T11" fmla="*/ 61 h 63"/>
                  <a:gd name="T12" fmla="*/ 13 w 51"/>
                  <a:gd name="T13" fmla="*/ 61 h 63"/>
                  <a:gd name="T14" fmla="*/ 5 w 51"/>
                  <a:gd name="T15" fmla="*/ 63 h 63"/>
                  <a:gd name="T16" fmla="*/ 2 w 51"/>
                  <a:gd name="T17" fmla="*/ 50 h 63"/>
                  <a:gd name="T18" fmla="*/ 2 w 51"/>
                  <a:gd name="T19" fmla="*/ 48 h 63"/>
                  <a:gd name="T20" fmla="*/ 2 w 51"/>
                  <a:gd name="T21" fmla="*/ 48 h 63"/>
                  <a:gd name="T22" fmla="*/ 2 w 51"/>
                  <a:gd name="T23" fmla="*/ 46 h 63"/>
                  <a:gd name="T24" fmla="*/ 2 w 51"/>
                  <a:gd name="T25" fmla="*/ 46 h 63"/>
                  <a:gd name="T26" fmla="*/ 2 w 51"/>
                  <a:gd name="T27" fmla="*/ 45 h 63"/>
                  <a:gd name="T28" fmla="*/ 0 w 51"/>
                  <a:gd name="T29" fmla="*/ 39 h 63"/>
                  <a:gd name="T30" fmla="*/ 0 w 51"/>
                  <a:gd name="T31" fmla="*/ 38 h 63"/>
                  <a:gd name="T32" fmla="*/ 0 w 51"/>
                  <a:gd name="T33" fmla="*/ 36 h 63"/>
                  <a:gd name="T34" fmla="*/ 3 w 51"/>
                  <a:gd name="T35" fmla="*/ 34 h 63"/>
                  <a:gd name="T36" fmla="*/ 7 w 51"/>
                  <a:gd name="T37" fmla="*/ 31 h 63"/>
                  <a:gd name="T38" fmla="*/ 10 w 51"/>
                  <a:gd name="T39" fmla="*/ 28 h 63"/>
                  <a:gd name="T40" fmla="*/ 12 w 51"/>
                  <a:gd name="T41" fmla="*/ 24 h 63"/>
                  <a:gd name="T42" fmla="*/ 15 w 51"/>
                  <a:gd name="T43" fmla="*/ 23 h 63"/>
                  <a:gd name="T44" fmla="*/ 17 w 51"/>
                  <a:gd name="T45" fmla="*/ 21 h 63"/>
                  <a:gd name="T46" fmla="*/ 17 w 51"/>
                  <a:gd name="T47" fmla="*/ 19 h 63"/>
                  <a:gd name="T48" fmla="*/ 18 w 51"/>
                  <a:gd name="T49" fmla="*/ 17 h 63"/>
                  <a:gd name="T50" fmla="*/ 20 w 51"/>
                  <a:gd name="T51" fmla="*/ 14 h 63"/>
                  <a:gd name="T52" fmla="*/ 22 w 51"/>
                  <a:gd name="T53" fmla="*/ 12 h 63"/>
                  <a:gd name="T54" fmla="*/ 22 w 51"/>
                  <a:gd name="T55" fmla="*/ 11 h 63"/>
                  <a:gd name="T56" fmla="*/ 22 w 51"/>
                  <a:gd name="T57" fmla="*/ 11 h 63"/>
                  <a:gd name="T58" fmla="*/ 24 w 51"/>
                  <a:gd name="T59" fmla="*/ 11 h 63"/>
                  <a:gd name="T60" fmla="*/ 24 w 51"/>
                  <a:gd name="T61" fmla="*/ 11 h 63"/>
                  <a:gd name="T62" fmla="*/ 24 w 51"/>
                  <a:gd name="T63" fmla="*/ 11 h 63"/>
                  <a:gd name="T64" fmla="*/ 25 w 51"/>
                  <a:gd name="T65" fmla="*/ 9 h 63"/>
                  <a:gd name="T66" fmla="*/ 25 w 51"/>
                  <a:gd name="T67" fmla="*/ 9 h 63"/>
                  <a:gd name="T68" fmla="*/ 27 w 51"/>
                  <a:gd name="T69" fmla="*/ 7 h 63"/>
                  <a:gd name="T70" fmla="*/ 27 w 51"/>
                  <a:gd name="T71" fmla="*/ 6 h 63"/>
                  <a:gd name="T72" fmla="*/ 29 w 51"/>
                  <a:gd name="T73" fmla="*/ 6 h 63"/>
                  <a:gd name="T74" fmla="*/ 30 w 51"/>
                  <a:gd name="T75" fmla="*/ 4 h 63"/>
                  <a:gd name="T76" fmla="*/ 32 w 51"/>
                  <a:gd name="T77" fmla="*/ 2 h 63"/>
                  <a:gd name="T78" fmla="*/ 35 w 51"/>
                  <a:gd name="T79" fmla="*/ 2 h 63"/>
                  <a:gd name="T80" fmla="*/ 35 w 51"/>
                  <a:gd name="T81" fmla="*/ 0 h 63"/>
                  <a:gd name="T82" fmla="*/ 35 w 51"/>
                  <a:gd name="T83" fmla="*/ 0 h 63"/>
                  <a:gd name="T84" fmla="*/ 40 w 51"/>
                  <a:gd name="T85"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63">
                    <a:moveTo>
                      <a:pt x="40" y="2"/>
                    </a:moveTo>
                    <a:lnTo>
                      <a:pt x="51" y="55"/>
                    </a:lnTo>
                    <a:lnTo>
                      <a:pt x="18" y="61"/>
                    </a:lnTo>
                    <a:lnTo>
                      <a:pt x="18" y="61"/>
                    </a:lnTo>
                    <a:lnTo>
                      <a:pt x="15" y="61"/>
                    </a:lnTo>
                    <a:lnTo>
                      <a:pt x="13" y="61"/>
                    </a:lnTo>
                    <a:lnTo>
                      <a:pt x="13" y="61"/>
                    </a:lnTo>
                    <a:lnTo>
                      <a:pt x="5" y="63"/>
                    </a:lnTo>
                    <a:lnTo>
                      <a:pt x="2" y="50"/>
                    </a:lnTo>
                    <a:lnTo>
                      <a:pt x="2" y="48"/>
                    </a:lnTo>
                    <a:lnTo>
                      <a:pt x="2" y="48"/>
                    </a:lnTo>
                    <a:lnTo>
                      <a:pt x="2" y="46"/>
                    </a:lnTo>
                    <a:lnTo>
                      <a:pt x="2" y="46"/>
                    </a:lnTo>
                    <a:lnTo>
                      <a:pt x="2" y="45"/>
                    </a:lnTo>
                    <a:lnTo>
                      <a:pt x="0" y="39"/>
                    </a:lnTo>
                    <a:lnTo>
                      <a:pt x="0" y="38"/>
                    </a:lnTo>
                    <a:lnTo>
                      <a:pt x="0" y="36"/>
                    </a:lnTo>
                    <a:lnTo>
                      <a:pt x="3" y="34"/>
                    </a:lnTo>
                    <a:lnTo>
                      <a:pt x="7" y="31"/>
                    </a:lnTo>
                    <a:lnTo>
                      <a:pt x="10" y="28"/>
                    </a:lnTo>
                    <a:lnTo>
                      <a:pt x="12" y="24"/>
                    </a:lnTo>
                    <a:lnTo>
                      <a:pt x="15" y="23"/>
                    </a:lnTo>
                    <a:lnTo>
                      <a:pt x="17" y="21"/>
                    </a:lnTo>
                    <a:lnTo>
                      <a:pt x="17" y="19"/>
                    </a:lnTo>
                    <a:lnTo>
                      <a:pt x="18" y="17"/>
                    </a:lnTo>
                    <a:lnTo>
                      <a:pt x="20" y="14"/>
                    </a:lnTo>
                    <a:lnTo>
                      <a:pt x="22" y="12"/>
                    </a:lnTo>
                    <a:lnTo>
                      <a:pt x="22" y="11"/>
                    </a:lnTo>
                    <a:lnTo>
                      <a:pt x="22" y="11"/>
                    </a:lnTo>
                    <a:lnTo>
                      <a:pt x="24" y="11"/>
                    </a:lnTo>
                    <a:lnTo>
                      <a:pt x="24" y="11"/>
                    </a:lnTo>
                    <a:lnTo>
                      <a:pt x="24" y="11"/>
                    </a:lnTo>
                    <a:lnTo>
                      <a:pt x="25" y="9"/>
                    </a:lnTo>
                    <a:lnTo>
                      <a:pt x="25" y="9"/>
                    </a:lnTo>
                    <a:lnTo>
                      <a:pt x="27" y="7"/>
                    </a:lnTo>
                    <a:lnTo>
                      <a:pt x="27" y="6"/>
                    </a:lnTo>
                    <a:lnTo>
                      <a:pt x="29" y="6"/>
                    </a:lnTo>
                    <a:lnTo>
                      <a:pt x="30" y="4"/>
                    </a:lnTo>
                    <a:lnTo>
                      <a:pt x="32" y="2"/>
                    </a:lnTo>
                    <a:lnTo>
                      <a:pt x="35" y="2"/>
                    </a:lnTo>
                    <a:lnTo>
                      <a:pt x="35" y="0"/>
                    </a:lnTo>
                    <a:lnTo>
                      <a:pt x="35" y="0"/>
                    </a:lnTo>
                    <a:lnTo>
                      <a:pt x="4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58" name="Freeform 3624"/>
              <p:cNvSpPr>
                <a:spLocks/>
              </p:cNvSpPr>
              <p:nvPr/>
            </p:nvSpPr>
            <p:spPr bwMode="auto">
              <a:xfrm>
                <a:off x="4506" y="1534"/>
                <a:ext cx="51" cy="63"/>
              </a:xfrm>
              <a:custGeom>
                <a:avLst/>
                <a:gdLst>
                  <a:gd name="T0" fmla="*/ 40 w 51"/>
                  <a:gd name="T1" fmla="*/ 2 h 63"/>
                  <a:gd name="T2" fmla="*/ 51 w 51"/>
                  <a:gd name="T3" fmla="*/ 55 h 63"/>
                  <a:gd name="T4" fmla="*/ 18 w 51"/>
                  <a:gd name="T5" fmla="*/ 61 h 63"/>
                  <a:gd name="T6" fmla="*/ 18 w 51"/>
                  <a:gd name="T7" fmla="*/ 61 h 63"/>
                  <a:gd name="T8" fmla="*/ 15 w 51"/>
                  <a:gd name="T9" fmla="*/ 61 h 63"/>
                  <a:gd name="T10" fmla="*/ 13 w 51"/>
                  <a:gd name="T11" fmla="*/ 61 h 63"/>
                  <a:gd name="T12" fmla="*/ 13 w 51"/>
                  <a:gd name="T13" fmla="*/ 61 h 63"/>
                  <a:gd name="T14" fmla="*/ 5 w 51"/>
                  <a:gd name="T15" fmla="*/ 63 h 63"/>
                  <a:gd name="T16" fmla="*/ 2 w 51"/>
                  <a:gd name="T17" fmla="*/ 50 h 63"/>
                  <a:gd name="T18" fmla="*/ 2 w 51"/>
                  <a:gd name="T19" fmla="*/ 48 h 63"/>
                  <a:gd name="T20" fmla="*/ 2 w 51"/>
                  <a:gd name="T21" fmla="*/ 48 h 63"/>
                  <a:gd name="T22" fmla="*/ 2 w 51"/>
                  <a:gd name="T23" fmla="*/ 46 h 63"/>
                  <a:gd name="T24" fmla="*/ 2 w 51"/>
                  <a:gd name="T25" fmla="*/ 46 h 63"/>
                  <a:gd name="T26" fmla="*/ 2 w 51"/>
                  <a:gd name="T27" fmla="*/ 45 h 63"/>
                  <a:gd name="T28" fmla="*/ 0 w 51"/>
                  <a:gd name="T29" fmla="*/ 39 h 63"/>
                  <a:gd name="T30" fmla="*/ 0 w 51"/>
                  <a:gd name="T31" fmla="*/ 38 h 63"/>
                  <a:gd name="T32" fmla="*/ 0 w 51"/>
                  <a:gd name="T33" fmla="*/ 36 h 63"/>
                  <a:gd name="T34" fmla="*/ 3 w 51"/>
                  <a:gd name="T35" fmla="*/ 34 h 63"/>
                  <a:gd name="T36" fmla="*/ 7 w 51"/>
                  <a:gd name="T37" fmla="*/ 31 h 63"/>
                  <a:gd name="T38" fmla="*/ 10 w 51"/>
                  <a:gd name="T39" fmla="*/ 28 h 63"/>
                  <a:gd name="T40" fmla="*/ 12 w 51"/>
                  <a:gd name="T41" fmla="*/ 24 h 63"/>
                  <a:gd name="T42" fmla="*/ 15 w 51"/>
                  <a:gd name="T43" fmla="*/ 23 h 63"/>
                  <a:gd name="T44" fmla="*/ 17 w 51"/>
                  <a:gd name="T45" fmla="*/ 21 h 63"/>
                  <a:gd name="T46" fmla="*/ 17 w 51"/>
                  <a:gd name="T47" fmla="*/ 19 h 63"/>
                  <a:gd name="T48" fmla="*/ 18 w 51"/>
                  <a:gd name="T49" fmla="*/ 17 h 63"/>
                  <a:gd name="T50" fmla="*/ 20 w 51"/>
                  <a:gd name="T51" fmla="*/ 14 h 63"/>
                  <a:gd name="T52" fmla="*/ 22 w 51"/>
                  <a:gd name="T53" fmla="*/ 12 h 63"/>
                  <a:gd name="T54" fmla="*/ 22 w 51"/>
                  <a:gd name="T55" fmla="*/ 11 h 63"/>
                  <a:gd name="T56" fmla="*/ 22 w 51"/>
                  <a:gd name="T57" fmla="*/ 11 h 63"/>
                  <a:gd name="T58" fmla="*/ 24 w 51"/>
                  <a:gd name="T59" fmla="*/ 11 h 63"/>
                  <a:gd name="T60" fmla="*/ 24 w 51"/>
                  <a:gd name="T61" fmla="*/ 11 h 63"/>
                  <a:gd name="T62" fmla="*/ 24 w 51"/>
                  <a:gd name="T63" fmla="*/ 11 h 63"/>
                  <a:gd name="T64" fmla="*/ 25 w 51"/>
                  <a:gd name="T65" fmla="*/ 9 h 63"/>
                  <a:gd name="T66" fmla="*/ 25 w 51"/>
                  <a:gd name="T67" fmla="*/ 9 h 63"/>
                  <a:gd name="T68" fmla="*/ 27 w 51"/>
                  <a:gd name="T69" fmla="*/ 7 h 63"/>
                  <a:gd name="T70" fmla="*/ 27 w 51"/>
                  <a:gd name="T71" fmla="*/ 6 h 63"/>
                  <a:gd name="T72" fmla="*/ 29 w 51"/>
                  <a:gd name="T73" fmla="*/ 6 h 63"/>
                  <a:gd name="T74" fmla="*/ 30 w 51"/>
                  <a:gd name="T75" fmla="*/ 4 h 63"/>
                  <a:gd name="T76" fmla="*/ 32 w 51"/>
                  <a:gd name="T77" fmla="*/ 2 h 63"/>
                  <a:gd name="T78" fmla="*/ 35 w 51"/>
                  <a:gd name="T79" fmla="*/ 2 h 63"/>
                  <a:gd name="T80" fmla="*/ 35 w 51"/>
                  <a:gd name="T81" fmla="*/ 0 h 63"/>
                  <a:gd name="T82" fmla="*/ 35 w 51"/>
                  <a:gd name="T83" fmla="*/ 0 h 63"/>
                  <a:gd name="T84" fmla="*/ 40 w 51"/>
                  <a:gd name="T85"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63">
                    <a:moveTo>
                      <a:pt x="40" y="2"/>
                    </a:moveTo>
                    <a:lnTo>
                      <a:pt x="51" y="55"/>
                    </a:lnTo>
                    <a:lnTo>
                      <a:pt x="18" y="61"/>
                    </a:lnTo>
                    <a:lnTo>
                      <a:pt x="18" y="61"/>
                    </a:lnTo>
                    <a:lnTo>
                      <a:pt x="15" y="61"/>
                    </a:lnTo>
                    <a:lnTo>
                      <a:pt x="13" y="61"/>
                    </a:lnTo>
                    <a:lnTo>
                      <a:pt x="13" y="61"/>
                    </a:lnTo>
                    <a:lnTo>
                      <a:pt x="5" y="63"/>
                    </a:lnTo>
                    <a:lnTo>
                      <a:pt x="2" y="50"/>
                    </a:lnTo>
                    <a:lnTo>
                      <a:pt x="2" y="48"/>
                    </a:lnTo>
                    <a:lnTo>
                      <a:pt x="2" y="48"/>
                    </a:lnTo>
                    <a:lnTo>
                      <a:pt x="2" y="46"/>
                    </a:lnTo>
                    <a:lnTo>
                      <a:pt x="2" y="46"/>
                    </a:lnTo>
                    <a:lnTo>
                      <a:pt x="2" y="45"/>
                    </a:lnTo>
                    <a:lnTo>
                      <a:pt x="0" y="39"/>
                    </a:lnTo>
                    <a:lnTo>
                      <a:pt x="0" y="38"/>
                    </a:lnTo>
                    <a:lnTo>
                      <a:pt x="0" y="36"/>
                    </a:lnTo>
                    <a:lnTo>
                      <a:pt x="3" y="34"/>
                    </a:lnTo>
                    <a:lnTo>
                      <a:pt x="7" y="31"/>
                    </a:lnTo>
                    <a:lnTo>
                      <a:pt x="10" y="28"/>
                    </a:lnTo>
                    <a:lnTo>
                      <a:pt x="12" y="24"/>
                    </a:lnTo>
                    <a:lnTo>
                      <a:pt x="15" y="23"/>
                    </a:lnTo>
                    <a:lnTo>
                      <a:pt x="17" y="21"/>
                    </a:lnTo>
                    <a:lnTo>
                      <a:pt x="17" y="19"/>
                    </a:lnTo>
                    <a:lnTo>
                      <a:pt x="18" y="17"/>
                    </a:lnTo>
                    <a:lnTo>
                      <a:pt x="20" y="14"/>
                    </a:lnTo>
                    <a:lnTo>
                      <a:pt x="22" y="12"/>
                    </a:lnTo>
                    <a:lnTo>
                      <a:pt x="22" y="11"/>
                    </a:lnTo>
                    <a:lnTo>
                      <a:pt x="22" y="11"/>
                    </a:lnTo>
                    <a:lnTo>
                      <a:pt x="24" y="11"/>
                    </a:lnTo>
                    <a:lnTo>
                      <a:pt x="24" y="11"/>
                    </a:lnTo>
                    <a:lnTo>
                      <a:pt x="24" y="11"/>
                    </a:lnTo>
                    <a:lnTo>
                      <a:pt x="25" y="9"/>
                    </a:lnTo>
                    <a:lnTo>
                      <a:pt x="25" y="9"/>
                    </a:lnTo>
                    <a:lnTo>
                      <a:pt x="27" y="7"/>
                    </a:lnTo>
                    <a:lnTo>
                      <a:pt x="27" y="6"/>
                    </a:lnTo>
                    <a:lnTo>
                      <a:pt x="29" y="6"/>
                    </a:lnTo>
                    <a:lnTo>
                      <a:pt x="30" y="4"/>
                    </a:lnTo>
                    <a:lnTo>
                      <a:pt x="32" y="2"/>
                    </a:lnTo>
                    <a:lnTo>
                      <a:pt x="35" y="2"/>
                    </a:lnTo>
                    <a:lnTo>
                      <a:pt x="35" y="0"/>
                    </a:lnTo>
                    <a:lnTo>
                      <a:pt x="35" y="0"/>
                    </a:lnTo>
                    <a:lnTo>
                      <a:pt x="4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59" name="Freeform 3625"/>
              <p:cNvSpPr>
                <a:spLocks/>
              </p:cNvSpPr>
              <p:nvPr/>
            </p:nvSpPr>
            <p:spPr bwMode="auto">
              <a:xfrm>
                <a:off x="4687" y="1529"/>
                <a:ext cx="32" cy="34"/>
              </a:xfrm>
              <a:custGeom>
                <a:avLst/>
                <a:gdLst>
                  <a:gd name="T0" fmla="*/ 14 w 32"/>
                  <a:gd name="T1" fmla="*/ 2 h 34"/>
                  <a:gd name="T2" fmla="*/ 22 w 32"/>
                  <a:gd name="T3" fmla="*/ 7 h 34"/>
                  <a:gd name="T4" fmla="*/ 22 w 32"/>
                  <a:gd name="T5" fmla="*/ 2 h 34"/>
                  <a:gd name="T6" fmla="*/ 25 w 32"/>
                  <a:gd name="T7" fmla="*/ 0 h 34"/>
                  <a:gd name="T8" fmla="*/ 27 w 32"/>
                  <a:gd name="T9" fmla="*/ 0 h 34"/>
                  <a:gd name="T10" fmla="*/ 32 w 32"/>
                  <a:gd name="T11" fmla="*/ 29 h 34"/>
                  <a:gd name="T12" fmla="*/ 32 w 32"/>
                  <a:gd name="T13" fmla="*/ 29 h 34"/>
                  <a:gd name="T14" fmla="*/ 15 w 32"/>
                  <a:gd name="T15" fmla="*/ 33 h 34"/>
                  <a:gd name="T16" fmla="*/ 14 w 32"/>
                  <a:gd name="T17" fmla="*/ 33 h 34"/>
                  <a:gd name="T18" fmla="*/ 9 w 32"/>
                  <a:gd name="T19" fmla="*/ 33 h 34"/>
                  <a:gd name="T20" fmla="*/ 9 w 32"/>
                  <a:gd name="T21" fmla="*/ 34 h 34"/>
                  <a:gd name="T22" fmla="*/ 9 w 32"/>
                  <a:gd name="T23" fmla="*/ 34 h 34"/>
                  <a:gd name="T24" fmla="*/ 7 w 32"/>
                  <a:gd name="T25" fmla="*/ 34 h 34"/>
                  <a:gd name="T26" fmla="*/ 7 w 32"/>
                  <a:gd name="T27" fmla="*/ 34 h 34"/>
                  <a:gd name="T28" fmla="*/ 5 w 32"/>
                  <a:gd name="T29" fmla="*/ 34 h 34"/>
                  <a:gd name="T30" fmla="*/ 5 w 32"/>
                  <a:gd name="T31" fmla="*/ 34 h 34"/>
                  <a:gd name="T32" fmla="*/ 0 w 32"/>
                  <a:gd name="T33" fmla="*/ 7 h 34"/>
                  <a:gd name="T34" fmla="*/ 14 w 32"/>
                  <a:gd name="T35"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4">
                    <a:moveTo>
                      <a:pt x="14" y="2"/>
                    </a:moveTo>
                    <a:lnTo>
                      <a:pt x="22" y="7"/>
                    </a:lnTo>
                    <a:lnTo>
                      <a:pt x="22" y="2"/>
                    </a:lnTo>
                    <a:lnTo>
                      <a:pt x="25" y="0"/>
                    </a:lnTo>
                    <a:lnTo>
                      <a:pt x="27" y="0"/>
                    </a:lnTo>
                    <a:lnTo>
                      <a:pt x="32" y="29"/>
                    </a:lnTo>
                    <a:lnTo>
                      <a:pt x="32" y="29"/>
                    </a:lnTo>
                    <a:lnTo>
                      <a:pt x="15" y="33"/>
                    </a:lnTo>
                    <a:lnTo>
                      <a:pt x="14" y="33"/>
                    </a:lnTo>
                    <a:lnTo>
                      <a:pt x="9" y="33"/>
                    </a:lnTo>
                    <a:lnTo>
                      <a:pt x="9" y="34"/>
                    </a:lnTo>
                    <a:lnTo>
                      <a:pt x="9" y="34"/>
                    </a:lnTo>
                    <a:lnTo>
                      <a:pt x="7" y="34"/>
                    </a:lnTo>
                    <a:lnTo>
                      <a:pt x="7" y="34"/>
                    </a:lnTo>
                    <a:lnTo>
                      <a:pt x="5" y="34"/>
                    </a:lnTo>
                    <a:lnTo>
                      <a:pt x="5" y="34"/>
                    </a:lnTo>
                    <a:lnTo>
                      <a:pt x="0" y="7"/>
                    </a:lnTo>
                    <a:lnTo>
                      <a:pt x="14"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0" name="Freeform 3626"/>
              <p:cNvSpPr>
                <a:spLocks/>
              </p:cNvSpPr>
              <p:nvPr/>
            </p:nvSpPr>
            <p:spPr bwMode="auto">
              <a:xfrm>
                <a:off x="4687" y="1529"/>
                <a:ext cx="32" cy="34"/>
              </a:xfrm>
              <a:custGeom>
                <a:avLst/>
                <a:gdLst>
                  <a:gd name="T0" fmla="*/ 14 w 32"/>
                  <a:gd name="T1" fmla="*/ 2 h 34"/>
                  <a:gd name="T2" fmla="*/ 22 w 32"/>
                  <a:gd name="T3" fmla="*/ 7 h 34"/>
                  <a:gd name="T4" fmla="*/ 22 w 32"/>
                  <a:gd name="T5" fmla="*/ 2 h 34"/>
                  <a:gd name="T6" fmla="*/ 25 w 32"/>
                  <a:gd name="T7" fmla="*/ 0 h 34"/>
                  <a:gd name="T8" fmla="*/ 27 w 32"/>
                  <a:gd name="T9" fmla="*/ 0 h 34"/>
                  <a:gd name="T10" fmla="*/ 32 w 32"/>
                  <a:gd name="T11" fmla="*/ 29 h 34"/>
                  <a:gd name="T12" fmla="*/ 32 w 32"/>
                  <a:gd name="T13" fmla="*/ 29 h 34"/>
                  <a:gd name="T14" fmla="*/ 15 w 32"/>
                  <a:gd name="T15" fmla="*/ 33 h 34"/>
                  <a:gd name="T16" fmla="*/ 14 w 32"/>
                  <a:gd name="T17" fmla="*/ 33 h 34"/>
                  <a:gd name="T18" fmla="*/ 9 w 32"/>
                  <a:gd name="T19" fmla="*/ 33 h 34"/>
                  <a:gd name="T20" fmla="*/ 9 w 32"/>
                  <a:gd name="T21" fmla="*/ 34 h 34"/>
                  <a:gd name="T22" fmla="*/ 9 w 32"/>
                  <a:gd name="T23" fmla="*/ 34 h 34"/>
                  <a:gd name="T24" fmla="*/ 7 w 32"/>
                  <a:gd name="T25" fmla="*/ 34 h 34"/>
                  <a:gd name="T26" fmla="*/ 7 w 32"/>
                  <a:gd name="T27" fmla="*/ 34 h 34"/>
                  <a:gd name="T28" fmla="*/ 5 w 32"/>
                  <a:gd name="T29" fmla="*/ 34 h 34"/>
                  <a:gd name="T30" fmla="*/ 5 w 32"/>
                  <a:gd name="T31" fmla="*/ 34 h 34"/>
                  <a:gd name="T32" fmla="*/ 0 w 32"/>
                  <a:gd name="T33" fmla="*/ 7 h 34"/>
                  <a:gd name="T34" fmla="*/ 14 w 32"/>
                  <a:gd name="T35"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4">
                    <a:moveTo>
                      <a:pt x="14" y="2"/>
                    </a:moveTo>
                    <a:lnTo>
                      <a:pt x="22" y="7"/>
                    </a:lnTo>
                    <a:lnTo>
                      <a:pt x="22" y="2"/>
                    </a:lnTo>
                    <a:lnTo>
                      <a:pt x="25" y="0"/>
                    </a:lnTo>
                    <a:lnTo>
                      <a:pt x="27" y="0"/>
                    </a:lnTo>
                    <a:lnTo>
                      <a:pt x="32" y="29"/>
                    </a:lnTo>
                    <a:lnTo>
                      <a:pt x="32" y="29"/>
                    </a:lnTo>
                    <a:lnTo>
                      <a:pt x="15" y="33"/>
                    </a:lnTo>
                    <a:lnTo>
                      <a:pt x="14" y="33"/>
                    </a:lnTo>
                    <a:lnTo>
                      <a:pt x="9" y="33"/>
                    </a:lnTo>
                    <a:lnTo>
                      <a:pt x="9" y="34"/>
                    </a:lnTo>
                    <a:lnTo>
                      <a:pt x="9" y="34"/>
                    </a:lnTo>
                    <a:lnTo>
                      <a:pt x="7" y="34"/>
                    </a:lnTo>
                    <a:lnTo>
                      <a:pt x="7" y="34"/>
                    </a:lnTo>
                    <a:lnTo>
                      <a:pt x="5" y="34"/>
                    </a:lnTo>
                    <a:lnTo>
                      <a:pt x="5" y="34"/>
                    </a:lnTo>
                    <a:lnTo>
                      <a:pt x="0" y="7"/>
                    </a:lnTo>
                    <a:lnTo>
                      <a:pt x="1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61" name="Freeform 3627"/>
              <p:cNvSpPr>
                <a:spLocks/>
              </p:cNvSpPr>
              <p:nvPr/>
            </p:nvSpPr>
            <p:spPr bwMode="auto">
              <a:xfrm>
                <a:off x="4746" y="1467"/>
                <a:ext cx="43" cy="59"/>
              </a:xfrm>
              <a:custGeom>
                <a:avLst/>
                <a:gdLst>
                  <a:gd name="T0" fmla="*/ 43 w 43"/>
                  <a:gd name="T1" fmla="*/ 56 h 59"/>
                  <a:gd name="T2" fmla="*/ 43 w 43"/>
                  <a:gd name="T3" fmla="*/ 56 h 59"/>
                  <a:gd name="T4" fmla="*/ 34 w 43"/>
                  <a:gd name="T5" fmla="*/ 57 h 59"/>
                  <a:gd name="T6" fmla="*/ 27 w 43"/>
                  <a:gd name="T7" fmla="*/ 59 h 59"/>
                  <a:gd name="T8" fmla="*/ 27 w 43"/>
                  <a:gd name="T9" fmla="*/ 54 h 59"/>
                  <a:gd name="T10" fmla="*/ 14 w 43"/>
                  <a:gd name="T11" fmla="*/ 56 h 59"/>
                  <a:gd name="T12" fmla="*/ 9 w 43"/>
                  <a:gd name="T13" fmla="*/ 40 h 59"/>
                  <a:gd name="T14" fmla="*/ 0 w 43"/>
                  <a:gd name="T15" fmla="*/ 10 h 59"/>
                  <a:gd name="T16" fmla="*/ 38 w 43"/>
                  <a:gd name="T17" fmla="*/ 0 h 59"/>
                  <a:gd name="T18" fmla="*/ 39 w 43"/>
                  <a:gd name="T19" fmla="*/ 18 h 59"/>
                  <a:gd name="T20" fmla="*/ 38 w 43"/>
                  <a:gd name="T21" fmla="*/ 29 h 59"/>
                  <a:gd name="T22" fmla="*/ 41 w 43"/>
                  <a:gd name="T23" fmla="*/ 34 h 59"/>
                  <a:gd name="T24" fmla="*/ 39 w 43"/>
                  <a:gd name="T25" fmla="*/ 44 h 59"/>
                  <a:gd name="T26" fmla="*/ 43 w 43"/>
                  <a:gd name="T27"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9">
                    <a:moveTo>
                      <a:pt x="43" y="56"/>
                    </a:moveTo>
                    <a:lnTo>
                      <a:pt x="43" y="56"/>
                    </a:lnTo>
                    <a:lnTo>
                      <a:pt x="34" y="57"/>
                    </a:lnTo>
                    <a:lnTo>
                      <a:pt x="27" y="59"/>
                    </a:lnTo>
                    <a:lnTo>
                      <a:pt x="27" y="54"/>
                    </a:lnTo>
                    <a:lnTo>
                      <a:pt x="14" y="56"/>
                    </a:lnTo>
                    <a:lnTo>
                      <a:pt x="9" y="40"/>
                    </a:lnTo>
                    <a:lnTo>
                      <a:pt x="0" y="10"/>
                    </a:lnTo>
                    <a:lnTo>
                      <a:pt x="38" y="0"/>
                    </a:lnTo>
                    <a:lnTo>
                      <a:pt x="39" y="18"/>
                    </a:lnTo>
                    <a:lnTo>
                      <a:pt x="38" y="29"/>
                    </a:lnTo>
                    <a:lnTo>
                      <a:pt x="41" y="34"/>
                    </a:lnTo>
                    <a:lnTo>
                      <a:pt x="39" y="44"/>
                    </a:lnTo>
                    <a:lnTo>
                      <a:pt x="43" y="5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2" name="Freeform 3628"/>
              <p:cNvSpPr>
                <a:spLocks/>
              </p:cNvSpPr>
              <p:nvPr/>
            </p:nvSpPr>
            <p:spPr bwMode="auto">
              <a:xfrm>
                <a:off x="4746" y="1467"/>
                <a:ext cx="43" cy="59"/>
              </a:xfrm>
              <a:custGeom>
                <a:avLst/>
                <a:gdLst>
                  <a:gd name="T0" fmla="*/ 43 w 43"/>
                  <a:gd name="T1" fmla="*/ 56 h 59"/>
                  <a:gd name="T2" fmla="*/ 43 w 43"/>
                  <a:gd name="T3" fmla="*/ 56 h 59"/>
                  <a:gd name="T4" fmla="*/ 34 w 43"/>
                  <a:gd name="T5" fmla="*/ 57 h 59"/>
                  <a:gd name="T6" fmla="*/ 27 w 43"/>
                  <a:gd name="T7" fmla="*/ 59 h 59"/>
                  <a:gd name="T8" fmla="*/ 27 w 43"/>
                  <a:gd name="T9" fmla="*/ 54 h 59"/>
                  <a:gd name="T10" fmla="*/ 14 w 43"/>
                  <a:gd name="T11" fmla="*/ 56 h 59"/>
                  <a:gd name="T12" fmla="*/ 9 w 43"/>
                  <a:gd name="T13" fmla="*/ 40 h 59"/>
                  <a:gd name="T14" fmla="*/ 0 w 43"/>
                  <a:gd name="T15" fmla="*/ 10 h 59"/>
                  <a:gd name="T16" fmla="*/ 38 w 43"/>
                  <a:gd name="T17" fmla="*/ 0 h 59"/>
                  <a:gd name="T18" fmla="*/ 39 w 43"/>
                  <a:gd name="T19" fmla="*/ 18 h 59"/>
                  <a:gd name="T20" fmla="*/ 38 w 43"/>
                  <a:gd name="T21" fmla="*/ 29 h 59"/>
                  <a:gd name="T22" fmla="*/ 41 w 43"/>
                  <a:gd name="T23" fmla="*/ 34 h 59"/>
                  <a:gd name="T24" fmla="*/ 39 w 43"/>
                  <a:gd name="T25" fmla="*/ 44 h 59"/>
                  <a:gd name="T26" fmla="*/ 43 w 43"/>
                  <a:gd name="T27"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9">
                    <a:moveTo>
                      <a:pt x="43" y="56"/>
                    </a:moveTo>
                    <a:lnTo>
                      <a:pt x="43" y="56"/>
                    </a:lnTo>
                    <a:lnTo>
                      <a:pt x="34" y="57"/>
                    </a:lnTo>
                    <a:lnTo>
                      <a:pt x="27" y="59"/>
                    </a:lnTo>
                    <a:lnTo>
                      <a:pt x="27" y="54"/>
                    </a:lnTo>
                    <a:lnTo>
                      <a:pt x="14" y="56"/>
                    </a:lnTo>
                    <a:lnTo>
                      <a:pt x="9" y="40"/>
                    </a:lnTo>
                    <a:lnTo>
                      <a:pt x="0" y="10"/>
                    </a:lnTo>
                    <a:lnTo>
                      <a:pt x="38" y="0"/>
                    </a:lnTo>
                    <a:lnTo>
                      <a:pt x="39" y="18"/>
                    </a:lnTo>
                    <a:lnTo>
                      <a:pt x="38" y="29"/>
                    </a:lnTo>
                    <a:lnTo>
                      <a:pt x="41" y="34"/>
                    </a:lnTo>
                    <a:lnTo>
                      <a:pt x="39" y="44"/>
                    </a:lnTo>
                    <a:lnTo>
                      <a:pt x="43" y="5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63" name="Freeform 3629"/>
              <p:cNvSpPr>
                <a:spLocks/>
              </p:cNvSpPr>
              <p:nvPr/>
            </p:nvSpPr>
            <p:spPr bwMode="auto">
              <a:xfrm>
                <a:off x="4812" y="1218"/>
                <a:ext cx="53" cy="64"/>
              </a:xfrm>
              <a:custGeom>
                <a:avLst/>
                <a:gdLst>
                  <a:gd name="T0" fmla="*/ 48 w 53"/>
                  <a:gd name="T1" fmla="*/ 22 h 64"/>
                  <a:gd name="T2" fmla="*/ 48 w 53"/>
                  <a:gd name="T3" fmla="*/ 30 h 64"/>
                  <a:gd name="T4" fmla="*/ 50 w 53"/>
                  <a:gd name="T5" fmla="*/ 39 h 64"/>
                  <a:gd name="T6" fmla="*/ 51 w 53"/>
                  <a:gd name="T7" fmla="*/ 42 h 64"/>
                  <a:gd name="T8" fmla="*/ 51 w 53"/>
                  <a:gd name="T9" fmla="*/ 44 h 64"/>
                  <a:gd name="T10" fmla="*/ 53 w 53"/>
                  <a:gd name="T11" fmla="*/ 44 h 64"/>
                  <a:gd name="T12" fmla="*/ 53 w 53"/>
                  <a:gd name="T13" fmla="*/ 45 h 64"/>
                  <a:gd name="T14" fmla="*/ 46 w 53"/>
                  <a:gd name="T15" fmla="*/ 47 h 64"/>
                  <a:gd name="T16" fmla="*/ 46 w 53"/>
                  <a:gd name="T17" fmla="*/ 52 h 64"/>
                  <a:gd name="T18" fmla="*/ 34 w 53"/>
                  <a:gd name="T19" fmla="*/ 61 h 64"/>
                  <a:gd name="T20" fmla="*/ 21 w 53"/>
                  <a:gd name="T21" fmla="*/ 64 h 64"/>
                  <a:gd name="T22" fmla="*/ 11 w 53"/>
                  <a:gd name="T23" fmla="*/ 39 h 64"/>
                  <a:gd name="T24" fmla="*/ 11 w 53"/>
                  <a:gd name="T25" fmla="*/ 39 h 64"/>
                  <a:gd name="T26" fmla="*/ 0 w 53"/>
                  <a:gd name="T27" fmla="*/ 12 h 64"/>
                  <a:gd name="T28" fmla="*/ 11 w 53"/>
                  <a:gd name="T29" fmla="*/ 8 h 64"/>
                  <a:gd name="T30" fmla="*/ 26 w 53"/>
                  <a:gd name="T31" fmla="*/ 5 h 64"/>
                  <a:gd name="T32" fmla="*/ 43 w 53"/>
                  <a:gd name="T33" fmla="*/ 0 h 64"/>
                  <a:gd name="T34" fmla="*/ 43 w 53"/>
                  <a:gd name="T35" fmla="*/ 1 h 64"/>
                  <a:gd name="T36" fmla="*/ 44 w 53"/>
                  <a:gd name="T37" fmla="*/ 8 h 64"/>
                  <a:gd name="T38" fmla="*/ 44 w 53"/>
                  <a:gd name="T39" fmla="*/ 18 h 64"/>
                  <a:gd name="T40" fmla="*/ 48 w 53"/>
                  <a:gd name="T41"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64">
                    <a:moveTo>
                      <a:pt x="48" y="22"/>
                    </a:moveTo>
                    <a:lnTo>
                      <a:pt x="48" y="30"/>
                    </a:lnTo>
                    <a:lnTo>
                      <a:pt x="50" y="39"/>
                    </a:lnTo>
                    <a:lnTo>
                      <a:pt x="51" y="42"/>
                    </a:lnTo>
                    <a:lnTo>
                      <a:pt x="51" y="44"/>
                    </a:lnTo>
                    <a:lnTo>
                      <a:pt x="53" y="44"/>
                    </a:lnTo>
                    <a:lnTo>
                      <a:pt x="53" y="45"/>
                    </a:lnTo>
                    <a:lnTo>
                      <a:pt x="46" y="47"/>
                    </a:lnTo>
                    <a:lnTo>
                      <a:pt x="46" y="52"/>
                    </a:lnTo>
                    <a:lnTo>
                      <a:pt x="34" y="61"/>
                    </a:lnTo>
                    <a:lnTo>
                      <a:pt x="21" y="64"/>
                    </a:lnTo>
                    <a:lnTo>
                      <a:pt x="11" y="39"/>
                    </a:lnTo>
                    <a:lnTo>
                      <a:pt x="11" y="39"/>
                    </a:lnTo>
                    <a:lnTo>
                      <a:pt x="0" y="12"/>
                    </a:lnTo>
                    <a:lnTo>
                      <a:pt x="11" y="8"/>
                    </a:lnTo>
                    <a:lnTo>
                      <a:pt x="26" y="5"/>
                    </a:lnTo>
                    <a:lnTo>
                      <a:pt x="43" y="0"/>
                    </a:lnTo>
                    <a:lnTo>
                      <a:pt x="43" y="1"/>
                    </a:lnTo>
                    <a:lnTo>
                      <a:pt x="44" y="8"/>
                    </a:lnTo>
                    <a:lnTo>
                      <a:pt x="44" y="18"/>
                    </a:lnTo>
                    <a:lnTo>
                      <a:pt x="48" y="2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4" name="Freeform 3630"/>
              <p:cNvSpPr>
                <a:spLocks/>
              </p:cNvSpPr>
              <p:nvPr/>
            </p:nvSpPr>
            <p:spPr bwMode="auto">
              <a:xfrm>
                <a:off x="4812" y="1218"/>
                <a:ext cx="53" cy="64"/>
              </a:xfrm>
              <a:custGeom>
                <a:avLst/>
                <a:gdLst>
                  <a:gd name="T0" fmla="*/ 48 w 53"/>
                  <a:gd name="T1" fmla="*/ 22 h 64"/>
                  <a:gd name="T2" fmla="*/ 48 w 53"/>
                  <a:gd name="T3" fmla="*/ 30 h 64"/>
                  <a:gd name="T4" fmla="*/ 50 w 53"/>
                  <a:gd name="T5" fmla="*/ 39 h 64"/>
                  <a:gd name="T6" fmla="*/ 51 w 53"/>
                  <a:gd name="T7" fmla="*/ 42 h 64"/>
                  <a:gd name="T8" fmla="*/ 51 w 53"/>
                  <a:gd name="T9" fmla="*/ 44 h 64"/>
                  <a:gd name="T10" fmla="*/ 53 w 53"/>
                  <a:gd name="T11" fmla="*/ 44 h 64"/>
                  <a:gd name="T12" fmla="*/ 53 w 53"/>
                  <a:gd name="T13" fmla="*/ 45 h 64"/>
                  <a:gd name="T14" fmla="*/ 46 w 53"/>
                  <a:gd name="T15" fmla="*/ 47 h 64"/>
                  <a:gd name="T16" fmla="*/ 46 w 53"/>
                  <a:gd name="T17" fmla="*/ 52 h 64"/>
                  <a:gd name="T18" fmla="*/ 34 w 53"/>
                  <a:gd name="T19" fmla="*/ 61 h 64"/>
                  <a:gd name="T20" fmla="*/ 21 w 53"/>
                  <a:gd name="T21" fmla="*/ 64 h 64"/>
                  <a:gd name="T22" fmla="*/ 11 w 53"/>
                  <a:gd name="T23" fmla="*/ 39 h 64"/>
                  <a:gd name="T24" fmla="*/ 11 w 53"/>
                  <a:gd name="T25" fmla="*/ 39 h 64"/>
                  <a:gd name="T26" fmla="*/ 0 w 53"/>
                  <a:gd name="T27" fmla="*/ 12 h 64"/>
                  <a:gd name="T28" fmla="*/ 11 w 53"/>
                  <a:gd name="T29" fmla="*/ 8 h 64"/>
                  <a:gd name="T30" fmla="*/ 26 w 53"/>
                  <a:gd name="T31" fmla="*/ 5 h 64"/>
                  <a:gd name="T32" fmla="*/ 43 w 53"/>
                  <a:gd name="T33" fmla="*/ 0 h 64"/>
                  <a:gd name="T34" fmla="*/ 43 w 53"/>
                  <a:gd name="T35" fmla="*/ 1 h 64"/>
                  <a:gd name="T36" fmla="*/ 44 w 53"/>
                  <a:gd name="T37" fmla="*/ 8 h 64"/>
                  <a:gd name="T38" fmla="*/ 44 w 53"/>
                  <a:gd name="T39" fmla="*/ 18 h 64"/>
                  <a:gd name="T40" fmla="*/ 48 w 53"/>
                  <a:gd name="T41"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64">
                    <a:moveTo>
                      <a:pt x="48" y="22"/>
                    </a:moveTo>
                    <a:lnTo>
                      <a:pt x="48" y="30"/>
                    </a:lnTo>
                    <a:lnTo>
                      <a:pt x="50" y="39"/>
                    </a:lnTo>
                    <a:lnTo>
                      <a:pt x="51" y="42"/>
                    </a:lnTo>
                    <a:lnTo>
                      <a:pt x="51" y="44"/>
                    </a:lnTo>
                    <a:lnTo>
                      <a:pt x="53" y="44"/>
                    </a:lnTo>
                    <a:lnTo>
                      <a:pt x="53" y="45"/>
                    </a:lnTo>
                    <a:lnTo>
                      <a:pt x="46" y="47"/>
                    </a:lnTo>
                    <a:lnTo>
                      <a:pt x="46" y="52"/>
                    </a:lnTo>
                    <a:lnTo>
                      <a:pt x="34" y="61"/>
                    </a:lnTo>
                    <a:lnTo>
                      <a:pt x="21" y="64"/>
                    </a:lnTo>
                    <a:lnTo>
                      <a:pt x="11" y="39"/>
                    </a:lnTo>
                    <a:lnTo>
                      <a:pt x="11" y="39"/>
                    </a:lnTo>
                    <a:lnTo>
                      <a:pt x="0" y="12"/>
                    </a:lnTo>
                    <a:lnTo>
                      <a:pt x="11" y="8"/>
                    </a:lnTo>
                    <a:lnTo>
                      <a:pt x="26" y="5"/>
                    </a:lnTo>
                    <a:lnTo>
                      <a:pt x="43" y="0"/>
                    </a:lnTo>
                    <a:lnTo>
                      <a:pt x="43" y="1"/>
                    </a:lnTo>
                    <a:lnTo>
                      <a:pt x="44" y="8"/>
                    </a:lnTo>
                    <a:lnTo>
                      <a:pt x="44" y="18"/>
                    </a:lnTo>
                    <a:lnTo>
                      <a:pt x="48"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65" name="Freeform 3631"/>
              <p:cNvSpPr>
                <a:spLocks/>
              </p:cNvSpPr>
              <p:nvPr/>
            </p:nvSpPr>
            <p:spPr bwMode="auto">
              <a:xfrm>
                <a:off x="4887" y="1462"/>
                <a:ext cx="27" cy="54"/>
              </a:xfrm>
              <a:custGeom>
                <a:avLst/>
                <a:gdLst>
                  <a:gd name="T0" fmla="*/ 27 w 27"/>
                  <a:gd name="T1" fmla="*/ 47 h 54"/>
                  <a:gd name="T2" fmla="*/ 27 w 27"/>
                  <a:gd name="T3" fmla="*/ 54 h 54"/>
                  <a:gd name="T4" fmla="*/ 15 w 27"/>
                  <a:gd name="T5" fmla="*/ 54 h 54"/>
                  <a:gd name="T6" fmla="*/ 0 w 27"/>
                  <a:gd name="T7" fmla="*/ 50 h 54"/>
                  <a:gd name="T8" fmla="*/ 0 w 27"/>
                  <a:gd name="T9" fmla="*/ 47 h 54"/>
                  <a:gd name="T10" fmla="*/ 0 w 27"/>
                  <a:gd name="T11" fmla="*/ 45 h 54"/>
                  <a:gd name="T12" fmla="*/ 3 w 27"/>
                  <a:gd name="T13" fmla="*/ 30 h 54"/>
                  <a:gd name="T14" fmla="*/ 0 w 27"/>
                  <a:gd name="T15" fmla="*/ 10 h 54"/>
                  <a:gd name="T16" fmla="*/ 27 w 27"/>
                  <a:gd name="T17" fmla="*/ 0 h 54"/>
                  <a:gd name="T18" fmla="*/ 27 w 27"/>
                  <a:gd name="T19" fmla="*/ 15 h 54"/>
                  <a:gd name="T20" fmla="*/ 27 w 27"/>
                  <a:gd name="T21" fmla="*/ 44 h 54"/>
                  <a:gd name="T22" fmla="*/ 27 w 27"/>
                  <a:gd name="T23"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54">
                    <a:moveTo>
                      <a:pt x="27" y="47"/>
                    </a:moveTo>
                    <a:lnTo>
                      <a:pt x="27" y="54"/>
                    </a:lnTo>
                    <a:lnTo>
                      <a:pt x="15" y="54"/>
                    </a:lnTo>
                    <a:lnTo>
                      <a:pt x="0" y="50"/>
                    </a:lnTo>
                    <a:lnTo>
                      <a:pt x="0" y="47"/>
                    </a:lnTo>
                    <a:lnTo>
                      <a:pt x="0" y="45"/>
                    </a:lnTo>
                    <a:lnTo>
                      <a:pt x="3" y="30"/>
                    </a:lnTo>
                    <a:lnTo>
                      <a:pt x="0" y="10"/>
                    </a:lnTo>
                    <a:lnTo>
                      <a:pt x="27" y="0"/>
                    </a:lnTo>
                    <a:lnTo>
                      <a:pt x="27" y="15"/>
                    </a:lnTo>
                    <a:lnTo>
                      <a:pt x="27" y="44"/>
                    </a:lnTo>
                    <a:lnTo>
                      <a:pt x="27" y="4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6" name="Freeform 3632"/>
              <p:cNvSpPr>
                <a:spLocks/>
              </p:cNvSpPr>
              <p:nvPr/>
            </p:nvSpPr>
            <p:spPr bwMode="auto">
              <a:xfrm>
                <a:off x="4887" y="1462"/>
                <a:ext cx="27" cy="54"/>
              </a:xfrm>
              <a:custGeom>
                <a:avLst/>
                <a:gdLst>
                  <a:gd name="T0" fmla="*/ 27 w 27"/>
                  <a:gd name="T1" fmla="*/ 47 h 54"/>
                  <a:gd name="T2" fmla="*/ 27 w 27"/>
                  <a:gd name="T3" fmla="*/ 54 h 54"/>
                  <a:gd name="T4" fmla="*/ 15 w 27"/>
                  <a:gd name="T5" fmla="*/ 54 h 54"/>
                  <a:gd name="T6" fmla="*/ 0 w 27"/>
                  <a:gd name="T7" fmla="*/ 50 h 54"/>
                  <a:gd name="T8" fmla="*/ 0 w 27"/>
                  <a:gd name="T9" fmla="*/ 47 h 54"/>
                  <a:gd name="T10" fmla="*/ 0 w 27"/>
                  <a:gd name="T11" fmla="*/ 45 h 54"/>
                  <a:gd name="T12" fmla="*/ 3 w 27"/>
                  <a:gd name="T13" fmla="*/ 30 h 54"/>
                  <a:gd name="T14" fmla="*/ 0 w 27"/>
                  <a:gd name="T15" fmla="*/ 10 h 54"/>
                  <a:gd name="T16" fmla="*/ 27 w 27"/>
                  <a:gd name="T17" fmla="*/ 0 h 54"/>
                  <a:gd name="T18" fmla="*/ 27 w 27"/>
                  <a:gd name="T19" fmla="*/ 15 h 54"/>
                  <a:gd name="T20" fmla="*/ 27 w 27"/>
                  <a:gd name="T21" fmla="*/ 44 h 54"/>
                  <a:gd name="T22" fmla="*/ 27 w 27"/>
                  <a:gd name="T23"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54">
                    <a:moveTo>
                      <a:pt x="27" y="47"/>
                    </a:moveTo>
                    <a:lnTo>
                      <a:pt x="27" y="54"/>
                    </a:lnTo>
                    <a:lnTo>
                      <a:pt x="15" y="54"/>
                    </a:lnTo>
                    <a:lnTo>
                      <a:pt x="0" y="50"/>
                    </a:lnTo>
                    <a:lnTo>
                      <a:pt x="0" y="47"/>
                    </a:lnTo>
                    <a:lnTo>
                      <a:pt x="0" y="45"/>
                    </a:lnTo>
                    <a:lnTo>
                      <a:pt x="3" y="30"/>
                    </a:lnTo>
                    <a:lnTo>
                      <a:pt x="0" y="10"/>
                    </a:lnTo>
                    <a:lnTo>
                      <a:pt x="27" y="0"/>
                    </a:lnTo>
                    <a:lnTo>
                      <a:pt x="27" y="15"/>
                    </a:lnTo>
                    <a:lnTo>
                      <a:pt x="27" y="44"/>
                    </a:lnTo>
                    <a:lnTo>
                      <a:pt x="27"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67" name="Freeform 3633"/>
              <p:cNvSpPr>
                <a:spLocks/>
              </p:cNvSpPr>
              <p:nvPr/>
            </p:nvSpPr>
            <p:spPr bwMode="auto">
              <a:xfrm>
                <a:off x="4721" y="1472"/>
                <a:ext cx="34" cy="42"/>
              </a:xfrm>
              <a:custGeom>
                <a:avLst/>
                <a:gdLst>
                  <a:gd name="T0" fmla="*/ 17 w 34"/>
                  <a:gd name="T1" fmla="*/ 40 h 42"/>
                  <a:gd name="T2" fmla="*/ 8 w 34"/>
                  <a:gd name="T3" fmla="*/ 42 h 42"/>
                  <a:gd name="T4" fmla="*/ 3 w 34"/>
                  <a:gd name="T5" fmla="*/ 20 h 42"/>
                  <a:gd name="T6" fmla="*/ 0 w 34"/>
                  <a:gd name="T7" fmla="*/ 7 h 42"/>
                  <a:gd name="T8" fmla="*/ 24 w 34"/>
                  <a:gd name="T9" fmla="*/ 0 h 42"/>
                  <a:gd name="T10" fmla="*/ 25 w 34"/>
                  <a:gd name="T11" fmla="*/ 5 h 42"/>
                  <a:gd name="T12" fmla="*/ 34 w 34"/>
                  <a:gd name="T13" fmla="*/ 35 h 42"/>
                  <a:gd name="T14" fmla="*/ 17 w 34"/>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2">
                    <a:moveTo>
                      <a:pt x="17" y="40"/>
                    </a:moveTo>
                    <a:lnTo>
                      <a:pt x="8" y="42"/>
                    </a:lnTo>
                    <a:lnTo>
                      <a:pt x="3" y="20"/>
                    </a:lnTo>
                    <a:lnTo>
                      <a:pt x="0" y="7"/>
                    </a:lnTo>
                    <a:lnTo>
                      <a:pt x="24" y="0"/>
                    </a:lnTo>
                    <a:lnTo>
                      <a:pt x="25" y="5"/>
                    </a:lnTo>
                    <a:lnTo>
                      <a:pt x="34" y="35"/>
                    </a:lnTo>
                    <a:lnTo>
                      <a:pt x="17" y="4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8" name="Freeform 3634"/>
              <p:cNvSpPr>
                <a:spLocks/>
              </p:cNvSpPr>
              <p:nvPr/>
            </p:nvSpPr>
            <p:spPr bwMode="auto">
              <a:xfrm>
                <a:off x="4721" y="1472"/>
                <a:ext cx="34" cy="42"/>
              </a:xfrm>
              <a:custGeom>
                <a:avLst/>
                <a:gdLst>
                  <a:gd name="T0" fmla="*/ 17 w 34"/>
                  <a:gd name="T1" fmla="*/ 40 h 42"/>
                  <a:gd name="T2" fmla="*/ 8 w 34"/>
                  <a:gd name="T3" fmla="*/ 42 h 42"/>
                  <a:gd name="T4" fmla="*/ 3 w 34"/>
                  <a:gd name="T5" fmla="*/ 20 h 42"/>
                  <a:gd name="T6" fmla="*/ 0 w 34"/>
                  <a:gd name="T7" fmla="*/ 7 h 42"/>
                  <a:gd name="T8" fmla="*/ 24 w 34"/>
                  <a:gd name="T9" fmla="*/ 0 h 42"/>
                  <a:gd name="T10" fmla="*/ 25 w 34"/>
                  <a:gd name="T11" fmla="*/ 5 h 42"/>
                  <a:gd name="T12" fmla="*/ 34 w 34"/>
                  <a:gd name="T13" fmla="*/ 35 h 42"/>
                  <a:gd name="T14" fmla="*/ 17 w 34"/>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2">
                    <a:moveTo>
                      <a:pt x="17" y="40"/>
                    </a:moveTo>
                    <a:lnTo>
                      <a:pt x="8" y="42"/>
                    </a:lnTo>
                    <a:lnTo>
                      <a:pt x="3" y="20"/>
                    </a:lnTo>
                    <a:lnTo>
                      <a:pt x="0" y="7"/>
                    </a:lnTo>
                    <a:lnTo>
                      <a:pt x="24" y="0"/>
                    </a:lnTo>
                    <a:lnTo>
                      <a:pt x="25" y="5"/>
                    </a:lnTo>
                    <a:lnTo>
                      <a:pt x="34" y="35"/>
                    </a:lnTo>
                    <a:lnTo>
                      <a:pt x="17"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69" name="Freeform 3635"/>
              <p:cNvSpPr>
                <a:spLocks/>
              </p:cNvSpPr>
              <p:nvPr/>
            </p:nvSpPr>
            <p:spPr bwMode="auto">
              <a:xfrm>
                <a:off x="4785" y="1480"/>
                <a:ext cx="66" cy="73"/>
              </a:xfrm>
              <a:custGeom>
                <a:avLst/>
                <a:gdLst>
                  <a:gd name="T0" fmla="*/ 36 w 66"/>
                  <a:gd name="T1" fmla="*/ 65 h 73"/>
                  <a:gd name="T2" fmla="*/ 27 w 66"/>
                  <a:gd name="T3" fmla="*/ 73 h 73"/>
                  <a:gd name="T4" fmla="*/ 21 w 66"/>
                  <a:gd name="T5" fmla="*/ 71 h 73"/>
                  <a:gd name="T6" fmla="*/ 17 w 66"/>
                  <a:gd name="T7" fmla="*/ 66 h 73"/>
                  <a:gd name="T8" fmla="*/ 17 w 66"/>
                  <a:gd name="T9" fmla="*/ 65 h 73"/>
                  <a:gd name="T10" fmla="*/ 12 w 66"/>
                  <a:gd name="T11" fmla="*/ 61 h 73"/>
                  <a:gd name="T12" fmla="*/ 10 w 66"/>
                  <a:gd name="T13" fmla="*/ 61 h 73"/>
                  <a:gd name="T14" fmla="*/ 5 w 66"/>
                  <a:gd name="T15" fmla="*/ 58 h 73"/>
                  <a:gd name="T16" fmla="*/ 4 w 66"/>
                  <a:gd name="T17" fmla="*/ 48 h 73"/>
                  <a:gd name="T18" fmla="*/ 4 w 66"/>
                  <a:gd name="T19" fmla="*/ 44 h 73"/>
                  <a:gd name="T20" fmla="*/ 4 w 66"/>
                  <a:gd name="T21" fmla="*/ 44 h 73"/>
                  <a:gd name="T22" fmla="*/ 4 w 66"/>
                  <a:gd name="T23" fmla="*/ 44 h 73"/>
                  <a:gd name="T24" fmla="*/ 4 w 66"/>
                  <a:gd name="T25" fmla="*/ 44 h 73"/>
                  <a:gd name="T26" fmla="*/ 4 w 66"/>
                  <a:gd name="T27" fmla="*/ 43 h 73"/>
                  <a:gd name="T28" fmla="*/ 4 w 66"/>
                  <a:gd name="T29" fmla="*/ 43 h 73"/>
                  <a:gd name="T30" fmla="*/ 0 w 66"/>
                  <a:gd name="T31" fmla="*/ 31 h 73"/>
                  <a:gd name="T32" fmla="*/ 14 w 66"/>
                  <a:gd name="T33" fmla="*/ 24 h 73"/>
                  <a:gd name="T34" fmla="*/ 26 w 66"/>
                  <a:gd name="T35" fmla="*/ 10 h 73"/>
                  <a:gd name="T36" fmla="*/ 41 w 66"/>
                  <a:gd name="T37" fmla="*/ 0 h 73"/>
                  <a:gd name="T38" fmla="*/ 49 w 66"/>
                  <a:gd name="T39" fmla="*/ 9 h 73"/>
                  <a:gd name="T40" fmla="*/ 61 w 66"/>
                  <a:gd name="T41" fmla="*/ 14 h 73"/>
                  <a:gd name="T42" fmla="*/ 60 w 66"/>
                  <a:gd name="T43" fmla="*/ 29 h 73"/>
                  <a:gd name="T44" fmla="*/ 66 w 66"/>
                  <a:gd name="T45" fmla="*/ 31 h 73"/>
                  <a:gd name="T46" fmla="*/ 48 w 66"/>
                  <a:gd name="T47" fmla="*/ 51 h 73"/>
                  <a:gd name="T48" fmla="*/ 36 w 66"/>
                  <a:gd name="T49"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73">
                    <a:moveTo>
                      <a:pt x="36" y="65"/>
                    </a:moveTo>
                    <a:lnTo>
                      <a:pt x="27" y="73"/>
                    </a:lnTo>
                    <a:lnTo>
                      <a:pt x="21" y="71"/>
                    </a:lnTo>
                    <a:lnTo>
                      <a:pt x="17" y="66"/>
                    </a:lnTo>
                    <a:lnTo>
                      <a:pt x="17" y="65"/>
                    </a:lnTo>
                    <a:lnTo>
                      <a:pt x="12" y="61"/>
                    </a:lnTo>
                    <a:lnTo>
                      <a:pt x="10" y="61"/>
                    </a:lnTo>
                    <a:lnTo>
                      <a:pt x="5" y="58"/>
                    </a:lnTo>
                    <a:lnTo>
                      <a:pt x="4" y="48"/>
                    </a:lnTo>
                    <a:lnTo>
                      <a:pt x="4" y="44"/>
                    </a:lnTo>
                    <a:lnTo>
                      <a:pt x="4" y="44"/>
                    </a:lnTo>
                    <a:lnTo>
                      <a:pt x="4" y="44"/>
                    </a:lnTo>
                    <a:lnTo>
                      <a:pt x="4" y="44"/>
                    </a:lnTo>
                    <a:lnTo>
                      <a:pt x="4" y="43"/>
                    </a:lnTo>
                    <a:lnTo>
                      <a:pt x="4" y="43"/>
                    </a:lnTo>
                    <a:lnTo>
                      <a:pt x="0" y="31"/>
                    </a:lnTo>
                    <a:lnTo>
                      <a:pt x="14" y="24"/>
                    </a:lnTo>
                    <a:lnTo>
                      <a:pt x="26" y="10"/>
                    </a:lnTo>
                    <a:lnTo>
                      <a:pt x="41" y="0"/>
                    </a:lnTo>
                    <a:lnTo>
                      <a:pt x="49" y="9"/>
                    </a:lnTo>
                    <a:lnTo>
                      <a:pt x="61" y="14"/>
                    </a:lnTo>
                    <a:lnTo>
                      <a:pt x="60" y="29"/>
                    </a:lnTo>
                    <a:lnTo>
                      <a:pt x="66" y="31"/>
                    </a:lnTo>
                    <a:lnTo>
                      <a:pt x="48" y="51"/>
                    </a:lnTo>
                    <a:lnTo>
                      <a:pt x="36" y="6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0" name="Freeform 3636"/>
              <p:cNvSpPr>
                <a:spLocks/>
              </p:cNvSpPr>
              <p:nvPr/>
            </p:nvSpPr>
            <p:spPr bwMode="auto">
              <a:xfrm>
                <a:off x="4785" y="1480"/>
                <a:ext cx="66" cy="73"/>
              </a:xfrm>
              <a:custGeom>
                <a:avLst/>
                <a:gdLst>
                  <a:gd name="T0" fmla="*/ 36 w 66"/>
                  <a:gd name="T1" fmla="*/ 65 h 73"/>
                  <a:gd name="T2" fmla="*/ 27 w 66"/>
                  <a:gd name="T3" fmla="*/ 73 h 73"/>
                  <a:gd name="T4" fmla="*/ 21 w 66"/>
                  <a:gd name="T5" fmla="*/ 71 h 73"/>
                  <a:gd name="T6" fmla="*/ 17 w 66"/>
                  <a:gd name="T7" fmla="*/ 66 h 73"/>
                  <a:gd name="T8" fmla="*/ 17 w 66"/>
                  <a:gd name="T9" fmla="*/ 65 h 73"/>
                  <a:gd name="T10" fmla="*/ 12 w 66"/>
                  <a:gd name="T11" fmla="*/ 61 h 73"/>
                  <a:gd name="T12" fmla="*/ 10 w 66"/>
                  <a:gd name="T13" fmla="*/ 61 h 73"/>
                  <a:gd name="T14" fmla="*/ 5 w 66"/>
                  <a:gd name="T15" fmla="*/ 58 h 73"/>
                  <a:gd name="T16" fmla="*/ 4 w 66"/>
                  <a:gd name="T17" fmla="*/ 48 h 73"/>
                  <a:gd name="T18" fmla="*/ 4 w 66"/>
                  <a:gd name="T19" fmla="*/ 44 h 73"/>
                  <a:gd name="T20" fmla="*/ 4 w 66"/>
                  <a:gd name="T21" fmla="*/ 44 h 73"/>
                  <a:gd name="T22" fmla="*/ 4 w 66"/>
                  <a:gd name="T23" fmla="*/ 44 h 73"/>
                  <a:gd name="T24" fmla="*/ 4 w 66"/>
                  <a:gd name="T25" fmla="*/ 44 h 73"/>
                  <a:gd name="T26" fmla="*/ 4 w 66"/>
                  <a:gd name="T27" fmla="*/ 43 h 73"/>
                  <a:gd name="T28" fmla="*/ 4 w 66"/>
                  <a:gd name="T29" fmla="*/ 43 h 73"/>
                  <a:gd name="T30" fmla="*/ 0 w 66"/>
                  <a:gd name="T31" fmla="*/ 31 h 73"/>
                  <a:gd name="T32" fmla="*/ 14 w 66"/>
                  <a:gd name="T33" fmla="*/ 24 h 73"/>
                  <a:gd name="T34" fmla="*/ 26 w 66"/>
                  <a:gd name="T35" fmla="*/ 10 h 73"/>
                  <a:gd name="T36" fmla="*/ 41 w 66"/>
                  <a:gd name="T37" fmla="*/ 0 h 73"/>
                  <a:gd name="T38" fmla="*/ 49 w 66"/>
                  <a:gd name="T39" fmla="*/ 9 h 73"/>
                  <a:gd name="T40" fmla="*/ 61 w 66"/>
                  <a:gd name="T41" fmla="*/ 14 h 73"/>
                  <a:gd name="T42" fmla="*/ 60 w 66"/>
                  <a:gd name="T43" fmla="*/ 29 h 73"/>
                  <a:gd name="T44" fmla="*/ 66 w 66"/>
                  <a:gd name="T45" fmla="*/ 31 h 73"/>
                  <a:gd name="T46" fmla="*/ 48 w 66"/>
                  <a:gd name="T47" fmla="*/ 51 h 73"/>
                  <a:gd name="T48" fmla="*/ 36 w 66"/>
                  <a:gd name="T49"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73">
                    <a:moveTo>
                      <a:pt x="36" y="65"/>
                    </a:moveTo>
                    <a:lnTo>
                      <a:pt x="27" y="73"/>
                    </a:lnTo>
                    <a:lnTo>
                      <a:pt x="21" y="71"/>
                    </a:lnTo>
                    <a:lnTo>
                      <a:pt x="17" y="66"/>
                    </a:lnTo>
                    <a:lnTo>
                      <a:pt x="17" y="65"/>
                    </a:lnTo>
                    <a:lnTo>
                      <a:pt x="12" y="61"/>
                    </a:lnTo>
                    <a:lnTo>
                      <a:pt x="10" y="61"/>
                    </a:lnTo>
                    <a:lnTo>
                      <a:pt x="5" y="58"/>
                    </a:lnTo>
                    <a:lnTo>
                      <a:pt x="4" y="48"/>
                    </a:lnTo>
                    <a:lnTo>
                      <a:pt x="4" y="44"/>
                    </a:lnTo>
                    <a:lnTo>
                      <a:pt x="4" y="44"/>
                    </a:lnTo>
                    <a:lnTo>
                      <a:pt x="4" y="44"/>
                    </a:lnTo>
                    <a:lnTo>
                      <a:pt x="4" y="44"/>
                    </a:lnTo>
                    <a:lnTo>
                      <a:pt x="4" y="43"/>
                    </a:lnTo>
                    <a:lnTo>
                      <a:pt x="4" y="43"/>
                    </a:lnTo>
                    <a:lnTo>
                      <a:pt x="0" y="31"/>
                    </a:lnTo>
                    <a:lnTo>
                      <a:pt x="14" y="24"/>
                    </a:lnTo>
                    <a:lnTo>
                      <a:pt x="26" y="10"/>
                    </a:lnTo>
                    <a:lnTo>
                      <a:pt x="41" y="0"/>
                    </a:lnTo>
                    <a:lnTo>
                      <a:pt x="49" y="9"/>
                    </a:lnTo>
                    <a:lnTo>
                      <a:pt x="61" y="14"/>
                    </a:lnTo>
                    <a:lnTo>
                      <a:pt x="60" y="29"/>
                    </a:lnTo>
                    <a:lnTo>
                      <a:pt x="66" y="31"/>
                    </a:lnTo>
                    <a:lnTo>
                      <a:pt x="48" y="51"/>
                    </a:lnTo>
                    <a:lnTo>
                      <a:pt x="36" y="6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71" name="Freeform 3637"/>
              <p:cNvSpPr>
                <a:spLocks/>
              </p:cNvSpPr>
              <p:nvPr/>
            </p:nvSpPr>
            <p:spPr bwMode="auto">
              <a:xfrm>
                <a:off x="4887" y="1509"/>
                <a:ext cx="39" cy="66"/>
              </a:xfrm>
              <a:custGeom>
                <a:avLst/>
                <a:gdLst>
                  <a:gd name="T0" fmla="*/ 15 w 39"/>
                  <a:gd name="T1" fmla="*/ 7 h 66"/>
                  <a:gd name="T2" fmla="*/ 27 w 39"/>
                  <a:gd name="T3" fmla="*/ 7 h 66"/>
                  <a:gd name="T4" fmla="*/ 27 w 39"/>
                  <a:gd name="T5" fmla="*/ 0 h 66"/>
                  <a:gd name="T6" fmla="*/ 29 w 39"/>
                  <a:gd name="T7" fmla="*/ 0 h 66"/>
                  <a:gd name="T8" fmla="*/ 32 w 39"/>
                  <a:gd name="T9" fmla="*/ 22 h 66"/>
                  <a:gd name="T10" fmla="*/ 32 w 39"/>
                  <a:gd name="T11" fmla="*/ 22 h 66"/>
                  <a:gd name="T12" fmla="*/ 34 w 39"/>
                  <a:gd name="T13" fmla="*/ 29 h 66"/>
                  <a:gd name="T14" fmla="*/ 36 w 39"/>
                  <a:gd name="T15" fmla="*/ 37 h 66"/>
                  <a:gd name="T16" fmla="*/ 37 w 39"/>
                  <a:gd name="T17" fmla="*/ 42 h 66"/>
                  <a:gd name="T18" fmla="*/ 39 w 39"/>
                  <a:gd name="T19" fmla="*/ 51 h 66"/>
                  <a:gd name="T20" fmla="*/ 14 w 39"/>
                  <a:gd name="T21" fmla="*/ 61 h 66"/>
                  <a:gd name="T22" fmla="*/ 10 w 39"/>
                  <a:gd name="T23" fmla="*/ 66 h 66"/>
                  <a:gd name="T24" fmla="*/ 8 w 39"/>
                  <a:gd name="T25" fmla="*/ 64 h 66"/>
                  <a:gd name="T26" fmla="*/ 8 w 39"/>
                  <a:gd name="T27" fmla="*/ 63 h 66"/>
                  <a:gd name="T28" fmla="*/ 8 w 39"/>
                  <a:gd name="T29" fmla="*/ 51 h 66"/>
                  <a:gd name="T30" fmla="*/ 8 w 39"/>
                  <a:gd name="T31" fmla="*/ 44 h 66"/>
                  <a:gd name="T32" fmla="*/ 8 w 39"/>
                  <a:gd name="T33" fmla="*/ 42 h 66"/>
                  <a:gd name="T34" fmla="*/ 7 w 39"/>
                  <a:gd name="T35" fmla="*/ 41 h 66"/>
                  <a:gd name="T36" fmla="*/ 7 w 39"/>
                  <a:gd name="T37" fmla="*/ 41 h 66"/>
                  <a:gd name="T38" fmla="*/ 7 w 39"/>
                  <a:gd name="T39" fmla="*/ 41 h 66"/>
                  <a:gd name="T40" fmla="*/ 7 w 39"/>
                  <a:gd name="T41" fmla="*/ 39 h 66"/>
                  <a:gd name="T42" fmla="*/ 7 w 39"/>
                  <a:gd name="T43" fmla="*/ 37 h 66"/>
                  <a:gd name="T44" fmla="*/ 7 w 39"/>
                  <a:gd name="T45" fmla="*/ 37 h 66"/>
                  <a:gd name="T46" fmla="*/ 2 w 39"/>
                  <a:gd name="T47" fmla="*/ 20 h 66"/>
                  <a:gd name="T48" fmla="*/ 0 w 39"/>
                  <a:gd name="T49" fmla="*/ 3 h 66"/>
                  <a:gd name="T50" fmla="*/ 15 w 39"/>
                  <a:gd name="T51"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66">
                    <a:moveTo>
                      <a:pt x="15" y="7"/>
                    </a:moveTo>
                    <a:lnTo>
                      <a:pt x="27" y="7"/>
                    </a:lnTo>
                    <a:lnTo>
                      <a:pt x="27" y="0"/>
                    </a:lnTo>
                    <a:lnTo>
                      <a:pt x="29" y="0"/>
                    </a:lnTo>
                    <a:lnTo>
                      <a:pt x="32" y="22"/>
                    </a:lnTo>
                    <a:lnTo>
                      <a:pt x="32" y="22"/>
                    </a:lnTo>
                    <a:lnTo>
                      <a:pt x="34" y="29"/>
                    </a:lnTo>
                    <a:lnTo>
                      <a:pt x="36" y="37"/>
                    </a:lnTo>
                    <a:lnTo>
                      <a:pt x="37" y="42"/>
                    </a:lnTo>
                    <a:lnTo>
                      <a:pt x="39" y="51"/>
                    </a:lnTo>
                    <a:lnTo>
                      <a:pt x="14" y="61"/>
                    </a:lnTo>
                    <a:lnTo>
                      <a:pt x="10" y="66"/>
                    </a:lnTo>
                    <a:lnTo>
                      <a:pt x="8" y="64"/>
                    </a:lnTo>
                    <a:lnTo>
                      <a:pt x="8" y="63"/>
                    </a:lnTo>
                    <a:lnTo>
                      <a:pt x="8" y="51"/>
                    </a:lnTo>
                    <a:lnTo>
                      <a:pt x="8" y="44"/>
                    </a:lnTo>
                    <a:lnTo>
                      <a:pt x="8" y="42"/>
                    </a:lnTo>
                    <a:lnTo>
                      <a:pt x="7" y="41"/>
                    </a:lnTo>
                    <a:lnTo>
                      <a:pt x="7" y="41"/>
                    </a:lnTo>
                    <a:lnTo>
                      <a:pt x="7" y="41"/>
                    </a:lnTo>
                    <a:lnTo>
                      <a:pt x="7" y="39"/>
                    </a:lnTo>
                    <a:lnTo>
                      <a:pt x="7" y="37"/>
                    </a:lnTo>
                    <a:lnTo>
                      <a:pt x="7" y="37"/>
                    </a:lnTo>
                    <a:lnTo>
                      <a:pt x="2" y="20"/>
                    </a:lnTo>
                    <a:lnTo>
                      <a:pt x="0" y="3"/>
                    </a:lnTo>
                    <a:lnTo>
                      <a:pt x="15"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2" name="Freeform 3638"/>
              <p:cNvSpPr>
                <a:spLocks/>
              </p:cNvSpPr>
              <p:nvPr/>
            </p:nvSpPr>
            <p:spPr bwMode="auto">
              <a:xfrm>
                <a:off x="4887" y="1509"/>
                <a:ext cx="39" cy="66"/>
              </a:xfrm>
              <a:custGeom>
                <a:avLst/>
                <a:gdLst>
                  <a:gd name="T0" fmla="*/ 15 w 39"/>
                  <a:gd name="T1" fmla="*/ 7 h 66"/>
                  <a:gd name="T2" fmla="*/ 27 w 39"/>
                  <a:gd name="T3" fmla="*/ 7 h 66"/>
                  <a:gd name="T4" fmla="*/ 27 w 39"/>
                  <a:gd name="T5" fmla="*/ 0 h 66"/>
                  <a:gd name="T6" fmla="*/ 29 w 39"/>
                  <a:gd name="T7" fmla="*/ 0 h 66"/>
                  <a:gd name="T8" fmla="*/ 32 w 39"/>
                  <a:gd name="T9" fmla="*/ 22 h 66"/>
                  <a:gd name="T10" fmla="*/ 32 w 39"/>
                  <a:gd name="T11" fmla="*/ 22 h 66"/>
                  <a:gd name="T12" fmla="*/ 34 w 39"/>
                  <a:gd name="T13" fmla="*/ 29 h 66"/>
                  <a:gd name="T14" fmla="*/ 36 w 39"/>
                  <a:gd name="T15" fmla="*/ 37 h 66"/>
                  <a:gd name="T16" fmla="*/ 37 w 39"/>
                  <a:gd name="T17" fmla="*/ 42 h 66"/>
                  <a:gd name="T18" fmla="*/ 39 w 39"/>
                  <a:gd name="T19" fmla="*/ 51 h 66"/>
                  <a:gd name="T20" fmla="*/ 14 w 39"/>
                  <a:gd name="T21" fmla="*/ 61 h 66"/>
                  <a:gd name="T22" fmla="*/ 10 w 39"/>
                  <a:gd name="T23" fmla="*/ 66 h 66"/>
                  <a:gd name="T24" fmla="*/ 8 w 39"/>
                  <a:gd name="T25" fmla="*/ 64 h 66"/>
                  <a:gd name="T26" fmla="*/ 8 w 39"/>
                  <a:gd name="T27" fmla="*/ 63 h 66"/>
                  <a:gd name="T28" fmla="*/ 8 w 39"/>
                  <a:gd name="T29" fmla="*/ 51 h 66"/>
                  <a:gd name="T30" fmla="*/ 8 w 39"/>
                  <a:gd name="T31" fmla="*/ 44 h 66"/>
                  <a:gd name="T32" fmla="*/ 8 w 39"/>
                  <a:gd name="T33" fmla="*/ 42 h 66"/>
                  <a:gd name="T34" fmla="*/ 7 w 39"/>
                  <a:gd name="T35" fmla="*/ 41 h 66"/>
                  <a:gd name="T36" fmla="*/ 7 w 39"/>
                  <a:gd name="T37" fmla="*/ 41 h 66"/>
                  <a:gd name="T38" fmla="*/ 7 w 39"/>
                  <a:gd name="T39" fmla="*/ 41 h 66"/>
                  <a:gd name="T40" fmla="*/ 7 w 39"/>
                  <a:gd name="T41" fmla="*/ 39 h 66"/>
                  <a:gd name="T42" fmla="*/ 7 w 39"/>
                  <a:gd name="T43" fmla="*/ 37 h 66"/>
                  <a:gd name="T44" fmla="*/ 7 w 39"/>
                  <a:gd name="T45" fmla="*/ 37 h 66"/>
                  <a:gd name="T46" fmla="*/ 2 w 39"/>
                  <a:gd name="T47" fmla="*/ 20 h 66"/>
                  <a:gd name="T48" fmla="*/ 0 w 39"/>
                  <a:gd name="T49" fmla="*/ 3 h 66"/>
                  <a:gd name="T50" fmla="*/ 15 w 39"/>
                  <a:gd name="T51"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66">
                    <a:moveTo>
                      <a:pt x="15" y="7"/>
                    </a:moveTo>
                    <a:lnTo>
                      <a:pt x="27" y="7"/>
                    </a:lnTo>
                    <a:lnTo>
                      <a:pt x="27" y="0"/>
                    </a:lnTo>
                    <a:lnTo>
                      <a:pt x="29" y="0"/>
                    </a:lnTo>
                    <a:lnTo>
                      <a:pt x="32" y="22"/>
                    </a:lnTo>
                    <a:lnTo>
                      <a:pt x="32" y="22"/>
                    </a:lnTo>
                    <a:lnTo>
                      <a:pt x="34" y="29"/>
                    </a:lnTo>
                    <a:lnTo>
                      <a:pt x="36" y="37"/>
                    </a:lnTo>
                    <a:lnTo>
                      <a:pt x="37" y="42"/>
                    </a:lnTo>
                    <a:lnTo>
                      <a:pt x="39" y="51"/>
                    </a:lnTo>
                    <a:lnTo>
                      <a:pt x="14" y="61"/>
                    </a:lnTo>
                    <a:lnTo>
                      <a:pt x="10" y="66"/>
                    </a:lnTo>
                    <a:lnTo>
                      <a:pt x="8" y="64"/>
                    </a:lnTo>
                    <a:lnTo>
                      <a:pt x="8" y="63"/>
                    </a:lnTo>
                    <a:lnTo>
                      <a:pt x="8" y="51"/>
                    </a:lnTo>
                    <a:lnTo>
                      <a:pt x="8" y="44"/>
                    </a:lnTo>
                    <a:lnTo>
                      <a:pt x="8" y="42"/>
                    </a:lnTo>
                    <a:lnTo>
                      <a:pt x="7" y="41"/>
                    </a:lnTo>
                    <a:lnTo>
                      <a:pt x="7" y="41"/>
                    </a:lnTo>
                    <a:lnTo>
                      <a:pt x="7" y="41"/>
                    </a:lnTo>
                    <a:lnTo>
                      <a:pt x="7" y="39"/>
                    </a:lnTo>
                    <a:lnTo>
                      <a:pt x="7" y="37"/>
                    </a:lnTo>
                    <a:lnTo>
                      <a:pt x="7" y="37"/>
                    </a:lnTo>
                    <a:lnTo>
                      <a:pt x="2" y="20"/>
                    </a:lnTo>
                    <a:lnTo>
                      <a:pt x="0" y="3"/>
                    </a:lnTo>
                    <a:lnTo>
                      <a:pt x="15"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73" name="Freeform 3639"/>
              <p:cNvSpPr>
                <a:spLocks/>
              </p:cNvSpPr>
              <p:nvPr/>
            </p:nvSpPr>
            <p:spPr bwMode="auto">
              <a:xfrm>
                <a:off x="4540" y="1475"/>
                <a:ext cx="45" cy="70"/>
              </a:xfrm>
              <a:custGeom>
                <a:avLst/>
                <a:gdLst>
                  <a:gd name="T0" fmla="*/ 35 w 45"/>
                  <a:gd name="T1" fmla="*/ 0 h 70"/>
                  <a:gd name="T2" fmla="*/ 39 w 45"/>
                  <a:gd name="T3" fmla="*/ 15 h 70"/>
                  <a:gd name="T4" fmla="*/ 39 w 45"/>
                  <a:gd name="T5" fmla="*/ 22 h 70"/>
                  <a:gd name="T6" fmla="*/ 45 w 45"/>
                  <a:gd name="T7" fmla="*/ 54 h 70"/>
                  <a:gd name="T8" fmla="*/ 32 w 45"/>
                  <a:gd name="T9" fmla="*/ 63 h 70"/>
                  <a:gd name="T10" fmla="*/ 17 w 45"/>
                  <a:gd name="T11" fmla="*/ 70 h 70"/>
                  <a:gd name="T12" fmla="*/ 12 w 45"/>
                  <a:gd name="T13" fmla="*/ 61 h 70"/>
                  <a:gd name="T14" fmla="*/ 6 w 45"/>
                  <a:gd name="T15" fmla="*/ 61 h 70"/>
                  <a:gd name="T16" fmla="*/ 1 w 45"/>
                  <a:gd name="T17" fmla="*/ 59 h 70"/>
                  <a:gd name="T18" fmla="*/ 1 w 45"/>
                  <a:gd name="T19" fmla="*/ 56 h 70"/>
                  <a:gd name="T20" fmla="*/ 1 w 45"/>
                  <a:gd name="T21" fmla="*/ 56 h 70"/>
                  <a:gd name="T22" fmla="*/ 1 w 45"/>
                  <a:gd name="T23" fmla="*/ 56 h 70"/>
                  <a:gd name="T24" fmla="*/ 1 w 45"/>
                  <a:gd name="T25" fmla="*/ 54 h 70"/>
                  <a:gd name="T26" fmla="*/ 1 w 45"/>
                  <a:gd name="T27" fmla="*/ 54 h 70"/>
                  <a:gd name="T28" fmla="*/ 3 w 45"/>
                  <a:gd name="T29" fmla="*/ 51 h 70"/>
                  <a:gd name="T30" fmla="*/ 5 w 45"/>
                  <a:gd name="T31" fmla="*/ 51 h 70"/>
                  <a:gd name="T32" fmla="*/ 5 w 45"/>
                  <a:gd name="T33" fmla="*/ 51 h 70"/>
                  <a:gd name="T34" fmla="*/ 5 w 45"/>
                  <a:gd name="T35" fmla="*/ 48 h 70"/>
                  <a:gd name="T36" fmla="*/ 5 w 45"/>
                  <a:gd name="T37" fmla="*/ 46 h 70"/>
                  <a:gd name="T38" fmla="*/ 6 w 45"/>
                  <a:gd name="T39" fmla="*/ 44 h 70"/>
                  <a:gd name="T40" fmla="*/ 6 w 45"/>
                  <a:gd name="T41" fmla="*/ 44 h 70"/>
                  <a:gd name="T42" fmla="*/ 8 w 45"/>
                  <a:gd name="T43" fmla="*/ 44 h 70"/>
                  <a:gd name="T44" fmla="*/ 10 w 45"/>
                  <a:gd name="T45" fmla="*/ 41 h 70"/>
                  <a:gd name="T46" fmla="*/ 12 w 45"/>
                  <a:gd name="T47" fmla="*/ 39 h 70"/>
                  <a:gd name="T48" fmla="*/ 15 w 45"/>
                  <a:gd name="T49" fmla="*/ 36 h 70"/>
                  <a:gd name="T50" fmla="*/ 15 w 45"/>
                  <a:gd name="T51" fmla="*/ 34 h 70"/>
                  <a:gd name="T52" fmla="*/ 15 w 45"/>
                  <a:gd name="T53" fmla="*/ 34 h 70"/>
                  <a:gd name="T54" fmla="*/ 15 w 45"/>
                  <a:gd name="T55" fmla="*/ 32 h 70"/>
                  <a:gd name="T56" fmla="*/ 15 w 45"/>
                  <a:gd name="T57" fmla="*/ 32 h 70"/>
                  <a:gd name="T58" fmla="*/ 15 w 45"/>
                  <a:gd name="T59" fmla="*/ 32 h 70"/>
                  <a:gd name="T60" fmla="*/ 13 w 45"/>
                  <a:gd name="T61" fmla="*/ 31 h 70"/>
                  <a:gd name="T62" fmla="*/ 15 w 45"/>
                  <a:gd name="T63" fmla="*/ 29 h 70"/>
                  <a:gd name="T64" fmla="*/ 15 w 45"/>
                  <a:gd name="T65" fmla="*/ 29 h 70"/>
                  <a:gd name="T66" fmla="*/ 13 w 45"/>
                  <a:gd name="T67" fmla="*/ 27 h 70"/>
                  <a:gd name="T68" fmla="*/ 13 w 45"/>
                  <a:gd name="T69" fmla="*/ 27 h 70"/>
                  <a:gd name="T70" fmla="*/ 12 w 45"/>
                  <a:gd name="T71" fmla="*/ 27 h 70"/>
                  <a:gd name="T72" fmla="*/ 12 w 45"/>
                  <a:gd name="T73" fmla="*/ 26 h 70"/>
                  <a:gd name="T74" fmla="*/ 10 w 45"/>
                  <a:gd name="T75" fmla="*/ 26 h 70"/>
                  <a:gd name="T76" fmla="*/ 10 w 45"/>
                  <a:gd name="T77" fmla="*/ 24 h 70"/>
                  <a:gd name="T78" fmla="*/ 10 w 45"/>
                  <a:gd name="T79" fmla="*/ 22 h 70"/>
                  <a:gd name="T80" fmla="*/ 10 w 45"/>
                  <a:gd name="T81" fmla="*/ 21 h 70"/>
                  <a:gd name="T82" fmla="*/ 8 w 45"/>
                  <a:gd name="T83" fmla="*/ 19 h 70"/>
                  <a:gd name="T84" fmla="*/ 8 w 45"/>
                  <a:gd name="T85" fmla="*/ 19 h 70"/>
                  <a:gd name="T86" fmla="*/ 8 w 45"/>
                  <a:gd name="T87" fmla="*/ 19 h 70"/>
                  <a:gd name="T88" fmla="*/ 5 w 45"/>
                  <a:gd name="T89" fmla="*/ 17 h 70"/>
                  <a:gd name="T90" fmla="*/ 1 w 45"/>
                  <a:gd name="T91" fmla="*/ 17 h 70"/>
                  <a:gd name="T92" fmla="*/ 1 w 45"/>
                  <a:gd name="T93" fmla="*/ 15 h 70"/>
                  <a:gd name="T94" fmla="*/ 0 w 45"/>
                  <a:gd name="T95" fmla="*/ 9 h 70"/>
                  <a:gd name="T96" fmla="*/ 0 w 45"/>
                  <a:gd name="T97" fmla="*/ 9 h 70"/>
                  <a:gd name="T98" fmla="*/ 5 w 45"/>
                  <a:gd name="T99" fmla="*/ 7 h 70"/>
                  <a:gd name="T100" fmla="*/ 13 w 45"/>
                  <a:gd name="T101" fmla="*/ 10 h 70"/>
                  <a:gd name="T102" fmla="*/ 18 w 45"/>
                  <a:gd name="T103" fmla="*/ 4 h 70"/>
                  <a:gd name="T104" fmla="*/ 35 w 45"/>
                  <a:gd name="T10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70">
                    <a:moveTo>
                      <a:pt x="35" y="0"/>
                    </a:moveTo>
                    <a:lnTo>
                      <a:pt x="39" y="15"/>
                    </a:lnTo>
                    <a:lnTo>
                      <a:pt x="39" y="22"/>
                    </a:lnTo>
                    <a:lnTo>
                      <a:pt x="45" y="54"/>
                    </a:lnTo>
                    <a:lnTo>
                      <a:pt x="32" y="63"/>
                    </a:lnTo>
                    <a:lnTo>
                      <a:pt x="17" y="70"/>
                    </a:lnTo>
                    <a:lnTo>
                      <a:pt x="12" y="61"/>
                    </a:lnTo>
                    <a:lnTo>
                      <a:pt x="6" y="61"/>
                    </a:lnTo>
                    <a:lnTo>
                      <a:pt x="1" y="59"/>
                    </a:lnTo>
                    <a:lnTo>
                      <a:pt x="1" y="56"/>
                    </a:lnTo>
                    <a:lnTo>
                      <a:pt x="1" y="56"/>
                    </a:lnTo>
                    <a:lnTo>
                      <a:pt x="1" y="56"/>
                    </a:lnTo>
                    <a:lnTo>
                      <a:pt x="1" y="54"/>
                    </a:lnTo>
                    <a:lnTo>
                      <a:pt x="1" y="54"/>
                    </a:lnTo>
                    <a:lnTo>
                      <a:pt x="3" y="51"/>
                    </a:lnTo>
                    <a:lnTo>
                      <a:pt x="5" y="51"/>
                    </a:lnTo>
                    <a:lnTo>
                      <a:pt x="5" y="51"/>
                    </a:lnTo>
                    <a:lnTo>
                      <a:pt x="5" y="48"/>
                    </a:lnTo>
                    <a:lnTo>
                      <a:pt x="5" y="46"/>
                    </a:lnTo>
                    <a:lnTo>
                      <a:pt x="6" y="44"/>
                    </a:lnTo>
                    <a:lnTo>
                      <a:pt x="6" y="44"/>
                    </a:lnTo>
                    <a:lnTo>
                      <a:pt x="8" y="44"/>
                    </a:lnTo>
                    <a:lnTo>
                      <a:pt x="10" y="41"/>
                    </a:lnTo>
                    <a:lnTo>
                      <a:pt x="12" y="39"/>
                    </a:lnTo>
                    <a:lnTo>
                      <a:pt x="15" y="36"/>
                    </a:lnTo>
                    <a:lnTo>
                      <a:pt x="15" y="34"/>
                    </a:lnTo>
                    <a:lnTo>
                      <a:pt x="15" y="34"/>
                    </a:lnTo>
                    <a:lnTo>
                      <a:pt x="15" y="32"/>
                    </a:lnTo>
                    <a:lnTo>
                      <a:pt x="15" y="32"/>
                    </a:lnTo>
                    <a:lnTo>
                      <a:pt x="15" y="32"/>
                    </a:lnTo>
                    <a:lnTo>
                      <a:pt x="13" y="31"/>
                    </a:lnTo>
                    <a:lnTo>
                      <a:pt x="15" y="29"/>
                    </a:lnTo>
                    <a:lnTo>
                      <a:pt x="15" y="29"/>
                    </a:lnTo>
                    <a:lnTo>
                      <a:pt x="13" y="27"/>
                    </a:lnTo>
                    <a:lnTo>
                      <a:pt x="13" y="27"/>
                    </a:lnTo>
                    <a:lnTo>
                      <a:pt x="12" y="27"/>
                    </a:lnTo>
                    <a:lnTo>
                      <a:pt x="12" y="26"/>
                    </a:lnTo>
                    <a:lnTo>
                      <a:pt x="10" y="26"/>
                    </a:lnTo>
                    <a:lnTo>
                      <a:pt x="10" y="24"/>
                    </a:lnTo>
                    <a:lnTo>
                      <a:pt x="10" y="22"/>
                    </a:lnTo>
                    <a:lnTo>
                      <a:pt x="10" y="21"/>
                    </a:lnTo>
                    <a:lnTo>
                      <a:pt x="8" y="19"/>
                    </a:lnTo>
                    <a:lnTo>
                      <a:pt x="8" y="19"/>
                    </a:lnTo>
                    <a:lnTo>
                      <a:pt x="8" y="19"/>
                    </a:lnTo>
                    <a:lnTo>
                      <a:pt x="5" y="17"/>
                    </a:lnTo>
                    <a:lnTo>
                      <a:pt x="1" y="17"/>
                    </a:lnTo>
                    <a:lnTo>
                      <a:pt x="1" y="15"/>
                    </a:lnTo>
                    <a:lnTo>
                      <a:pt x="0" y="9"/>
                    </a:lnTo>
                    <a:lnTo>
                      <a:pt x="0" y="9"/>
                    </a:lnTo>
                    <a:lnTo>
                      <a:pt x="5" y="7"/>
                    </a:lnTo>
                    <a:lnTo>
                      <a:pt x="13" y="10"/>
                    </a:lnTo>
                    <a:lnTo>
                      <a:pt x="18" y="4"/>
                    </a:lnTo>
                    <a:lnTo>
                      <a:pt x="3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4" name="Freeform 3640"/>
              <p:cNvSpPr>
                <a:spLocks/>
              </p:cNvSpPr>
              <p:nvPr/>
            </p:nvSpPr>
            <p:spPr bwMode="auto">
              <a:xfrm>
                <a:off x="4540" y="1475"/>
                <a:ext cx="45" cy="70"/>
              </a:xfrm>
              <a:custGeom>
                <a:avLst/>
                <a:gdLst>
                  <a:gd name="T0" fmla="*/ 35 w 45"/>
                  <a:gd name="T1" fmla="*/ 0 h 70"/>
                  <a:gd name="T2" fmla="*/ 39 w 45"/>
                  <a:gd name="T3" fmla="*/ 15 h 70"/>
                  <a:gd name="T4" fmla="*/ 39 w 45"/>
                  <a:gd name="T5" fmla="*/ 22 h 70"/>
                  <a:gd name="T6" fmla="*/ 45 w 45"/>
                  <a:gd name="T7" fmla="*/ 54 h 70"/>
                  <a:gd name="T8" fmla="*/ 32 w 45"/>
                  <a:gd name="T9" fmla="*/ 63 h 70"/>
                  <a:gd name="T10" fmla="*/ 17 w 45"/>
                  <a:gd name="T11" fmla="*/ 70 h 70"/>
                  <a:gd name="T12" fmla="*/ 12 w 45"/>
                  <a:gd name="T13" fmla="*/ 61 h 70"/>
                  <a:gd name="T14" fmla="*/ 6 w 45"/>
                  <a:gd name="T15" fmla="*/ 61 h 70"/>
                  <a:gd name="T16" fmla="*/ 1 w 45"/>
                  <a:gd name="T17" fmla="*/ 59 h 70"/>
                  <a:gd name="T18" fmla="*/ 1 w 45"/>
                  <a:gd name="T19" fmla="*/ 56 h 70"/>
                  <a:gd name="T20" fmla="*/ 1 w 45"/>
                  <a:gd name="T21" fmla="*/ 56 h 70"/>
                  <a:gd name="T22" fmla="*/ 1 w 45"/>
                  <a:gd name="T23" fmla="*/ 56 h 70"/>
                  <a:gd name="T24" fmla="*/ 1 w 45"/>
                  <a:gd name="T25" fmla="*/ 54 h 70"/>
                  <a:gd name="T26" fmla="*/ 1 w 45"/>
                  <a:gd name="T27" fmla="*/ 54 h 70"/>
                  <a:gd name="T28" fmla="*/ 3 w 45"/>
                  <a:gd name="T29" fmla="*/ 51 h 70"/>
                  <a:gd name="T30" fmla="*/ 5 w 45"/>
                  <a:gd name="T31" fmla="*/ 51 h 70"/>
                  <a:gd name="T32" fmla="*/ 5 w 45"/>
                  <a:gd name="T33" fmla="*/ 51 h 70"/>
                  <a:gd name="T34" fmla="*/ 5 w 45"/>
                  <a:gd name="T35" fmla="*/ 48 h 70"/>
                  <a:gd name="T36" fmla="*/ 5 w 45"/>
                  <a:gd name="T37" fmla="*/ 46 h 70"/>
                  <a:gd name="T38" fmla="*/ 6 w 45"/>
                  <a:gd name="T39" fmla="*/ 44 h 70"/>
                  <a:gd name="T40" fmla="*/ 6 w 45"/>
                  <a:gd name="T41" fmla="*/ 44 h 70"/>
                  <a:gd name="T42" fmla="*/ 8 w 45"/>
                  <a:gd name="T43" fmla="*/ 44 h 70"/>
                  <a:gd name="T44" fmla="*/ 10 w 45"/>
                  <a:gd name="T45" fmla="*/ 41 h 70"/>
                  <a:gd name="T46" fmla="*/ 12 w 45"/>
                  <a:gd name="T47" fmla="*/ 39 h 70"/>
                  <a:gd name="T48" fmla="*/ 15 w 45"/>
                  <a:gd name="T49" fmla="*/ 36 h 70"/>
                  <a:gd name="T50" fmla="*/ 15 w 45"/>
                  <a:gd name="T51" fmla="*/ 34 h 70"/>
                  <a:gd name="T52" fmla="*/ 15 w 45"/>
                  <a:gd name="T53" fmla="*/ 34 h 70"/>
                  <a:gd name="T54" fmla="*/ 15 w 45"/>
                  <a:gd name="T55" fmla="*/ 32 h 70"/>
                  <a:gd name="T56" fmla="*/ 15 w 45"/>
                  <a:gd name="T57" fmla="*/ 32 h 70"/>
                  <a:gd name="T58" fmla="*/ 15 w 45"/>
                  <a:gd name="T59" fmla="*/ 32 h 70"/>
                  <a:gd name="T60" fmla="*/ 13 w 45"/>
                  <a:gd name="T61" fmla="*/ 31 h 70"/>
                  <a:gd name="T62" fmla="*/ 15 w 45"/>
                  <a:gd name="T63" fmla="*/ 29 h 70"/>
                  <a:gd name="T64" fmla="*/ 15 w 45"/>
                  <a:gd name="T65" fmla="*/ 29 h 70"/>
                  <a:gd name="T66" fmla="*/ 13 w 45"/>
                  <a:gd name="T67" fmla="*/ 27 h 70"/>
                  <a:gd name="T68" fmla="*/ 13 w 45"/>
                  <a:gd name="T69" fmla="*/ 27 h 70"/>
                  <a:gd name="T70" fmla="*/ 12 w 45"/>
                  <a:gd name="T71" fmla="*/ 27 h 70"/>
                  <a:gd name="T72" fmla="*/ 12 w 45"/>
                  <a:gd name="T73" fmla="*/ 26 h 70"/>
                  <a:gd name="T74" fmla="*/ 10 w 45"/>
                  <a:gd name="T75" fmla="*/ 26 h 70"/>
                  <a:gd name="T76" fmla="*/ 10 w 45"/>
                  <a:gd name="T77" fmla="*/ 24 h 70"/>
                  <a:gd name="T78" fmla="*/ 10 w 45"/>
                  <a:gd name="T79" fmla="*/ 22 h 70"/>
                  <a:gd name="T80" fmla="*/ 10 w 45"/>
                  <a:gd name="T81" fmla="*/ 21 h 70"/>
                  <a:gd name="T82" fmla="*/ 8 w 45"/>
                  <a:gd name="T83" fmla="*/ 19 h 70"/>
                  <a:gd name="T84" fmla="*/ 8 w 45"/>
                  <a:gd name="T85" fmla="*/ 19 h 70"/>
                  <a:gd name="T86" fmla="*/ 8 w 45"/>
                  <a:gd name="T87" fmla="*/ 19 h 70"/>
                  <a:gd name="T88" fmla="*/ 5 w 45"/>
                  <a:gd name="T89" fmla="*/ 17 h 70"/>
                  <a:gd name="T90" fmla="*/ 1 w 45"/>
                  <a:gd name="T91" fmla="*/ 17 h 70"/>
                  <a:gd name="T92" fmla="*/ 1 w 45"/>
                  <a:gd name="T93" fmla="*/ 15 h 70"/>
                  <a:gd name="T94" fmla="*/ 0 w 45"/>
                  <a:gd name="T95" fmla="*/ 9 h 70"/>
                  <a:gd name="T96" fmla="*/ 0 w 45"/>
                  <a:gd name="T97" fmla="*/ 9 h 70"/>
                  <a:gd name="T98" fmla="*/ 5 w 45"/>
                  <a:gd name="T99" fmla="*/ 7 h 70"/>
                  <a:gd name="T100" fmla="*/ 13 w 45"/>
                  <a:gd name="T101" fmla="*/ 10 h 70"/>
                  <a:gd name="T102" fmla="*/ 18 w 45"/>
                  <a:gd name="T103" fmla="*/ 4 h 70"/>
                  <a:gd name="T104" fmla="*/ 35 w 45"/>
                  <a:gd name="T10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70">
                    <a:moveTo>
                      <a:pt x="35" y="0"/>
                    </a:moveTo>
                    <a:lnTo>
                      <a:pt x="39" y="15"/>
                    </a:lnTo>
                    <a:lnTo>
                      <a:pt x="39" y="22"/>
                    </a:lnTo>
                    <a:lnTo>
                      <a:pt x="45" y="54"/>
                    </a:lnTo>
                    <a:lnTo>
                      <a:pt x="32" y="63"/>
                    </a:lnTo>
                    <a:lnTo>
                      <a:pt x="17" y="70"/>
                    </a:lnTo>
                    <a:lnTo>
                      <a:pt x="12" y="61"/>
                    </a:lnTo>
                    <a:lnTo>
                      <a:pt x="6" y="61"/>
                    </a:lnTo>
                    <a:lnTo>
                      <a:pt x="1" y="59"/>
                    </a:lnTo>
                    <a:lnTo>
                      <a:pt x="1" y="56"/>
                    </a:lnTo>
                    <a:lnTo>
                      <a:pt x="1" y="56"/>
                    </a:lnTo>
                    <a:lnTo>
                      <a:pt x="1" y="56"/>
                    </a:lnTo>
                    <a:lnTo>
                      <a:pt x="1" y="54"/>
                    </a:lnTo>
                    <a:lnTo>
                      <a:pt x="1" y="54"/>
                    </a:lnTo>
                    <a:lnTo>
                      <a:pt x="3" y="51"/>
                    </a:lnTo>
                    <a:lnTo>
                      <a:pt x="5" y="51"/>
                    </a:lnTo>
                    <a:lnTo>
                      <a:pt x="5" y="51"/>
                    </a:lnTo>
                    <a:lnTo>
                      <a:pt x="5" y="48"/>
                    </a:lnTo>
                    <a:lnTo>
                      <a:pt x="5" y="46"/>
                    </a:lnTo>
                    <a:lnTo>
                      <a:pt x="6" y="44"/>
                    </a:lnTo>
                    <a:lnTo>
                      <a:pt x="6" y="44"/>
                    </a:lnTo>
                    <a:lnTo>
                      <a:pt x="8" y="44"/>
                    </a:lnTo>
                    <a:lnTo>
                      <a:pt x="10" y="41"/>
                    </a:lnTo>
                    <a:lnTo>
                      <a:pt x="12" y="39"/>
                    </a:lnTo>
                    <a:lnTo>
                      <a:pt x="15" y="36"/>
                    </a:lnTo>
                    <a:lnTo>
                      <a:pt x="15" y="34"/>
                    </a:lnTo>
                    <a:lnTo>
                      <a:pt x="15" y="34"/>
                    </a:lnTo>
                    <a:lnTo>
                      <a:pt x="15" y="32"/>
                    </a:lnTo>
                    <a:lnTo>
                      <a:pt x="15" y="32"/>
                    </a:lnTo>
                    <a:lnTo>
                      <a:pt x="15" y="32"/>
                    </a:lnTo>
                    <a:lnTo>
                      <a:pt x="13" y="31"/>
                    </a:lnTo>
                    <a:lnTo>
                      <a:pt x="15" y="29"/>
                    </a:lnTo>
                    <a:lnTo>
                      <a:pt x="15" y="29"/>
                    </a:lnTo>
                    <a:lnTo>
                      <a:pt x="13" y="27"/>
                    </a:lnTo>
                    <a:lnTo>
                      <a:pt x="13" y="27"/>
                    </a:lnTo>
                    <a:lnTo>
                      <a:pt x="12" y="27"/>
                    </a:lnTo>
                    <a:lnTo>
                      <a:pt x="12" y="26"/>
                    </a:lnTo>
                    <a:lnTo>
                      <a:pt x="10" y="26"/>
                    </a:lnTo>
                    <a:lnTo>
                      <a:pt x="10" y="24"/>
                    </a:lnTo>
                    <a:lnTo>
                      <a:pt x="10" y="22"/>
                    </a:lnTo>
                    <a:lnTo>
                      <a:pt x="10" y="21"/>
                    </a:lnTo>
                    <a:lnTo>
                      <a:pt x="8" y="19"/>
                    </a:lnTo>
                    <a:lnTo>
                      <a:pt x="8" y="19"/>
                    </a:lnTo>
                    <a:lnTo>
                      <a:pt x="8" y="19"/>
                    </a:lnTo>
                    <a:lnTo>
                      <a:pt x="5" y="17"/>
                    </a:lnTo>
                    <a:lnTo>
                      <a:pt x="1" y="17"/>
                    </a:lnTo>
                    <a:lnTo>
                      <a:pt x="1" y="15"/>
                    </a:lnTo>
                    <a:lnTo>
                      <a:pt x="0" y="9"/>
                    </a:lnTo>
                    <a:lnTo>
                      <a:pt x="0" y="9"/>
                    </a:lnTo>
                    <a:lnTo>
                      <a:pt x="5" y="7"/>
                    </a:lnTo>
                    <a:lnTo>
                      <a:pt x="13" y="10"/>
                    </a:lnTo>
                    <a:lnTo>
                      <a:pt x="18" y="4"/>
                    </a:lnTo>
                    <a:lnTo>
                      <a:pt x="3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75" name="Freeform 3641"/>
              <p:cNvSpPr>
                <a:spLocks/>
              </p:cNvSpPr>
              <p:nvPr/>
            </p:nvSpPr>
            <p:spPr bwMode="auto">
              <a:xfrm>
                <a:off x="4818" y="1263"/>
                <a:ext cx="62" cy="89"/>
              </a:xfrm>
              <a:custGeom>
                <a:avLst/>
                <a:gdLst>
                  <a:gd name="T0" fmla="*/ 33 w 62"/>
                  <a:gd name="T1" fmla="*/ 83 h 89"/>
                  <a:gd name="T2" fmla="*/ 22 w 62"/>
                  <a:gd name="T3" fmla="*/ 89 h 89"/>
                  <a:gd name="T4" fmla="*/ 22 w 62"/>
                  <a:gd name="T5" fmla="*/ 83 h 89"/>
                  <a:gd name="T6" fmla="*/ 11 w 62"/>
                  <a:gd name="T7" fmla="*/ 85 h 89"/>
                  <a:gd name="T8" fmla="*/ 0 w 62"/>
                  <a:gd name="T9" fmla="*/ 75 h 89"/>
                  <a:gd name="T10" fmla="*/ 5 w 62"/>
                  <a:gd name="T11" fmla="*/ 70 h 89"/>
                  <a:gd name="T12" fmla="*/ 0 w 62"/>
                  <a:gd name="T13" fmla="*/ 55 h 89"/>
                  <a:gd name="T14" fmla="*/ 11 w 62"/>
                  <a:gd name="T15" fmla="*/ 51 h 89"/>
                  <a:gd name="T16" fmla="*/ 5 w 62"/>
                  <a:gd name="T17" fmla="*/ 33 h 89"/>
                  <a:gd name="T18" fmla="*/ 1 w 62"/>
                  <a:gd name="T19" fmla="*/ 26 h 89"/>
                  <a:gd name="T20" fmla="*/ 15 w 62"/>
                  <a:gd name="T21" fmla="*/ 19 h 89"/>
                  <a:gd name="T22" fmla="*/ 28 w 62"/>
                  <a:gd name="T23" fmla="*/ 16 h 89"/>
                  <a:gd name="T24" fmla="*/ 40 w 62"/>
                  <a:gd name="T25" fmla="*/ 7 h 89"/>
                  <a:gd name="T26" fmla="*/ 40 w 62"/>
                  <a:gd name="T27" fmla="*/ 2 h 89"/>
                  <a:gd name="T28" fmla="*/ 47 w 62"/>
                  <a:gd name="T29" fmla="*/ 0 h 89"/>
                  <a:gd name="T30" fmla="*/ 47 w 62"/>
                  <a:gd name="T31" fmla="*/ 0 h 89"/>
                  <a:gd name="T32" fmla="*/ 50 w 62"/>
                  <a:gd name="T33" fmla="*/ 4 h 89"/>
                  <a:gd name="T34" fmla="*/ 52 w 62"/>
                  <a:gd name="T35" fmla="*/ 5 h 89"/>
                  <a:gd name="T36" fmla="*/ 54 w 62"/>
                  <a:gd name="T37" fmla="*/ 9 h 89"/>
                  <a:gd name="T38" fmla="*/ 54 w 62"/>
                  <a:gd name="T39" fmla="*/ 11 h 89"/>
                  <a:gd name="T40" fmla="*/ 54 w 62"/>
                  <a:gd name="T41" fmla="*/ 14 h 89"/>
                  <a:gd name="T42" fmla="*/ 55 w 62"/>
                  <a:gd name="T43" fmla="*/ 28 h 89"/>
                  <a:gd name="T44" fmla="*/ 55 w 62"/>
                  <a:gd name="T45" fmla="*/ 29 h 89"/>
                  <a:gd name="T46" fmla="*/ 55 w 62"/>
                  <a:gd name="T47" fmla="*/ 31 h 89"/>
                  <a:gd name="T48" fmla="*/ 54 w 62"/>
                  <a:gd name="T49" fmla="*/ 34 h 89"/>
                  <a:gd name="T50" fmla="*/ 54 w 62"/>
                  <a:gd name="T51" fmla="*/ 39 h 89"/>
                  <a:gd name="T52" fmla="*/ 54 w 62"/>
                  <a:gd name="T53" fmla="*/ 46 h 89"/>
                  <a:gd name="T54" fmla="*/ 54 w 62"/>
                  <a:gd name="T55" fmla="*/ 50 h 89"/>
                  <a:gd name="T56" fmla="*/ 54 w 62"/>
                  <a:gd name="T57" fmla="*/ 50 h 89"/>
                  <a:gd name="T58" fmla="*/ 55 w 62"/>
                  <a:gd name="T59" fmla="*/ 51 h 89"/>
                  <a:gd name="T60" fmla="*/ 55 w 62"/>
                  <a:gd name="T61" fmla="*/ 53 h 89"/>
                  <a:gd name="T62" fmla="*/ 57 w 62"/>
                  <a:gd name="T63" fmla="*/ 60 h 89"/>
                  <a:gd name="T64" fmla="*/ 59 w 62"/>
                  <a:gd name="T65" fmla="*/ 61 h 89"/>
                  <a:gd name="T66" fmla="*/ 59 w 62"/>
                  <a:gd name="T67" fmla="*/ 63 h 89"/>
                  <a:gd name="T68" fmla="*/ 62 w 62"/>
                  <a:gd name="T69" fmla="*/ 70 h 89"/>
                  <a:gd name="T70" fmla="*/ 62 w 62"/>
                  <a:gd name="T71" fmla="*/ 72 h 89"/>
                  <a:gd name="T72" fmla="*/ 59 w 62"/>
                  <a:gd name="T73" fmla="*/ 73 h 89"/>
                  <a:gd name="T74" fmla="*/ 59 w 62"/>
                  <a:gd name="T75" fmla="*/ 73 h 89"/>
                  <a:gd name="T76" fmla="*/ 59 w 62"/>
                  <a:gd name="T77" fmla="*/ 73 h 89"/>
                  <a:gd name="T78" fmla="*/ 55 w 62"/>
                  <a:gd name="T79" fmla="*/ 75 h 89"/>
                  <a:gd name="T80" fmla="*/ 33 w 62"/>
                  <a:gd name="T81"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 h="89">
                    <a:moveTo>
                      <a:pt x="33" y="83"/>
                    </a:moveTo>
                    <a:lnTo>
                      <a:pt x="22" y="89"/>
                    </a:lnTo>
                    <a:lnTo>
                      <a:pt x="22" y="83"/>
                    </a:lnTo>
                    <a:lnTo>
                      <a:pt x="11" y="85"/>
                    </a:lnTo>
                    <a:lnTo>
                      <a:pt x="0" y="75"/>
                    </a:lnTo>
                    <a:lnTo>
                      <a:pt x="5" y="70"/>
                    </a:lnTo>
                    <a:lnTo>
                      <a:pt x="0" y="55"/>
                    </a:lnTo>
                    <a:lnTo>
                      <a:pt x="11" y="51"/>
                    </a:lnTo>
                    <a:lnTo>
                      <a:pt x="5" y="33"/>
                    </a:lnTo>
                    <a:lnTo>
                      <a:pt x="1" y="26"/>
                    </a:lnTo>
                    <a:lnTo>
                      <a:pt x="15" y="19"/>
                    </a:lnTo>
                    <a:lnTo>
                      <a:pt x="28" y="16"/>
                    </a:lnTo>
                    <a:lnTo>
                      <a:pt x="40" y="7"/>
                    </a:lnTo>
                    <a:lnTo>
                      <a:pt x="40" y="2"/>
                    </a:lnTo>
                    <a:lnTo>
                      <a:pt x="47" y="0"/>
                    </a:lnTo>
                    <a:lnTo>
                      <a:pt x="47" y="0"/>
                    </a:lnTo>
                    <a:lnTo>
                      <a:pt x="50" y="4"/>
                    </a:lnTo>
                    <a:lnTo>
                      <a:pt x="52" y="5"/>
                    </a:lnTo>
                    <a:lnTo>
                      <a:pt x="54" y="9"/>
                    </a:lnTo>
                    <a:lnTo>
                      <a:pt x="54" y="11"/>
                    </a:lnTo>
                    <a:lnTo>
                      <a:pt x="54" y="14"/>
                    </a:lnTo>
                    <a:lnTo>
                      <a:pt x="55" y="28"/>
                    </a:lnTo>
                    <a:lnTo>
                      <a:pt x="55" y="29"/>
                    </a:lnTo>
                    <a:lnTo>
                      <a:pt x="55" y="31"/>
                    </a:lnTo>
                    <a:lnTo>
                      <a:pt x="54" y="34"/>
                    </a:lnTo>
                    <a:lnTo>
                      <a:pt x="54" y="39"/>
                    </a:lnTo>
                    <a:lnTo>
                      <a:pt x="54" y="46"/>
                    </a:lnTo>
                    <a:lnTo>
                      <a:pt x="54" y="50"/>
                    </a:lnTo>
                    <a:lnTo>
                      <a:pt x="54" y="50"/>
                    </a:lnTo>
                    <a:lnTo>
                      <a:pt x="55" y="51"/>
                    </a:lnTo>
                    <a:lnTo>
                      <a:pt x="55" y="53"/>
                    </a:lnTo>
                    <a:lnTo>
                      <a:pt x="57" y="60"/>
                    </a:lnTo>
                    <a:lnTo>
                      <a:pt x="59" y="61"/>
                    </a:lnTo>
                    <a:lnTo>
                      <a:pt x="59" y="63"/>
                    </a:lnTo>
                    <a:lnTo>
                      <a:pt x="62" y="70"/>
                    </a:lnTo>
                    <a:lnTo>
                      <a:pt x="62" y="72"/>
                    </a:lnTo>
                    <a:lnTo>
                      <a:pt x="59" y="73"/>
                    </a:lnTo>
                    <a:lnTo>
                      <a:pt x="59" y="73"/>
                    </a:lnTo>
                    <a:lnTo>
                      <a:pt x="59" y="73"/>
                    </a:lnTo>
                    <a:lnTo>
                      <a:pt x="55" y="75"/>
                    </a:lnTo>
                    <a:lnTo>
                      <a:pt x="33" y="8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6" name="Freeform 3642"/>
              <p:cNvSpPr>
                <a:spLocks/>
              </p:cNvSpPr>
              <p:nvPr/>
            </p:nvSpPr>
            <p:spPr bwMode="auto">
              <a:xfrm>
                <a:off x="4818" y="1263"/>
                <a:ext cx="62" cy="89"/>
              </a:xfrm>
              <a:custGeom>
                <a:avLst/>
                <a:gdLst>
                  <a:gd name="T0" fmla="*/ 33 w 62"/>
                  <a:gd name="T1" fmla="*/ 83 h 89"/>
                  <a:gd name="T2" fmla="*/ 22 w 62"/>
                  <a:gd name="T3" fmla="*/ 89 h 89"/>
                  <a:gd name="T4" fmla="*/ 22 w 62"/>
                  <a:gd name="T5" fmla="*/ 83 h 89"/>
                  <a:gd name="T6" fmla="*/ 11 w 62"/>
                  <a:gd name="T7" fmla="*/ 85 h 89"/>
                  <a:gd name="T8" fmla="*/ 0 w 62"/>
                  <a:gd name="T9" fmla="*/ 75 h 89"/>
                  <a:gd name="T10" fmla="*/ 5 w 62"/>
                  <a:gd name="T11" fmla="*/ 70 h 89"/>
                  <a:gd name="T12" fmla="*/ 0 w 62"/>
                  <a:gd name="T13" fmla="*/ 55 h 89"/>
                  <a:gd name="T14" fmla="*/ 11 w 62"/>
                  <a:gd name="T15" fmla="*/ 51 h 89"/>
                  <a:gd name="T16" fmla="*/ 5 w 62"/>
                  <a:gd name="T17" fmla="*/ 33 h 89"/>
                  <a:gd name="T18" fmla="*/ 1 w 62"/>
                  <a:gd name="T19" fmla="*/ 26 h 89"/>
                  <a:gd name="T20" fmla="*/ 15 w 62"/>
                  <a:gd name="T21" fmla="*/ 19 h 89"/>
                  <a:gd name="T22" fmla="*/ 28 w 62"/>
                  <a:gd name="T23" fmla="*/ 16 h 89"/>
                  <a:gd name="T24" fmla="*/ 40 w 62"/>
                  <a:gd name="T25" fmla="*/ 7 h 89"/>
                  <a:gd name="T26" fmla="*/ 40 w 62"/>
                  <a:gd name="T27" fmla="*/ 2 h 89"/>
                  <a:gd name="T28" fmla="*/ 47 w 62"/>
                  <a:gd name="T29" fmla="*/ 0 h 89"/>
                  <a:gd name="T30" fmla="*/ 47 w 62"/>
                  <a:gd name="T31" fmla="*/ 0 h 89"/>
                  <a:gd name="T32" fmla="*/ 50 w 62"/>
                  <a:gd name="T33" fmla="*/ 4 h 89"/>
                  <a:gd name="T34" fmla="*/ 52 w 62"/>
                  <a:gd name="T35" fmla="*/ 5 h 89"/>
                  <a:gd name="T36" fmla="*/ 54 w 62"/>
                  <a:gd name="T37" fmla="*/ 9 h 89"/>
                  <a:gd name="T38" fmla="*/ 54 w 62"/>
                  <a:gd name="T39" fmla="*/ 11 h 89"/>
                  <a:gd name="T40" fmla="*/ 54 w 62"/>
                  <a:gd name="T41" fmla="*/ 14 h 89"/>
                  <a:gd name="T42" fmla="*/ 55 w 62"/>
                  <a:gd name="T43" fmla="*/ 28 h 89"/>
                  <a:gd name="T44" fmla="*/ 55 w 62"/>
                  <a:gd name="T45" fmla="*/ 29 h 89"/>
                  <a:gd name="T46" fmla="*/ 55 w 62"/>
                  <a:gd name="T47" fmla="*/ 31 h 89"/>
                  <a:gd name="T48" fmla="*/ 54 w 62"/>
                  <a:gd name="T49" fmla="*/ 34 h 89"/>
                  <a:gd name="T50" fmla="*/ 54 w 62"/>
                  <a:gd name="T51" fmla="*/ 39 h 89"/>
                  <a:gd name="T52" fmla="*/ 54 w 62"/>
                  <a:gd name="T53" fmla="*/ 46 h 89"/>
                  <a:gd name="T54" fmla="*/ 54 w 62"/>
                  <a:gd name="T55" fmla="*/ 50 h 89"/>
                  <a:gd name="T56" fmla="*/ 54 w 62"/>
                  <a:gd name="T57" fmla="*/ 50 h 89"/>
                  <a:gd name="T58" fmla="*/ 55 w 62"/>
                  <a:gd name="T59" fmla="*/ 51 h 89"/>
                  <a:gd name="T60" fmla="*/ 55 w 62"/>
                  <a:gd name="T61" fmla="*/ 53 h 89"/>
                  <a:gd name="T62" fmla="*/ 57 w 62"/>
                  <a:gd name="T63" fmla="*/ 60 h 89"/>
                  <a:gd name="T64" fmla="*/ 59 w 62"/>
                  <a:gd name="T65" fmla="*/ 61 h 89"/>
                  <a:gd name="T66" fmla="*/ 59 w 62"/>
                  <a:gd name="T67" fmla="*/ 63 h 89"/>
                  <a:gd name="T68" fmla="*/ 62 w 62"/>
                  <a:gd name="T69" fmla="*/ 70 h 89"/>
                  <a:gd name="T70" fmla="*/ 62 w 62"/>
                  <a:gd name="T71" fmla="*/ 72 h 89"/>
                  <a:gd name="T72" fmla="*/ 59 w 62"/>
                  <a:gd name="T73" fmla="*/ 73 h 89"/>
                  <a:gd name="T74" fmla="*/ 59 w 62"/>
                  <a:gd name="T75" fmla="*/ 73 h 89"/>
                  <a:gd name="T76" fmla="*/ 59 w 62"/>
                  <a:gd name="T77" fmla="*/ 73 h 89"/>
                  <a:gd name="T78" fmla="*/ 55 w 62"/>
                  <a:gd name="T79" fmla="*/ 75 h 89"/>
                  <a:gd name="T80" fmla="*/ 33 w 62"/>
                  <a:gd name="T81"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 h="89">
                    <a:moveTo>
                      <a:pt x="33" y="83"/>
                    </a:moveTo>
                    <a:lnTo>
                      <a:pt x="22" y="89"/>
                    </a:lnTo>
                    <a:lnTo>
                      <a:pt x="22" y="83"/>
                    </a:lnTo>
                    <a:lnTo>
                      <a:pt x="11" y="85"/>
                    </a:lnTo>
                    <a:lnTo>
                      <a:pt x="0" y="75"/>
                    </a:lnTo>
                    <a:lnTo>
                      <a:pt x="5" y="70"/>
                    </a:lnTo>
                    <a:lnTo>
                      <a:pt x="0" y="55"/>
                    </a:lnTo>
                    <a:lnTo>
                      <a:pt x="11" y="51"/>
                    </a:lnTo>
                    <a:lnTo>
                      <a:pt x="5" y="33"/>
                    </a:lnTo>
                    <a:lnTo>
                      <a:pt x="1" y="26"/>
                    </a:lnTo>
                    <a:lnTo>
                      <a:pt x="15" y="19"/>
                    </a:lnTo>
                    <a:lnTo>
                      <a:pt x="28" y="16"/>
                    </a:lnTo>
                    <a:lnTo>
                      <a:pt x="40" y="7"/>
                    </a:lnTo>
                    <a:lnTo>
                      <a:pt x="40" y="2"/>
                    </a:lnTo>
                    <a:lnTo>
                      <a:pt x="47" y="0"/>
                    </a:lnTo>
                    <a:lnTo>
                      <a:pt x="47" y="0"/>
                    </a:lnTo>
                    <a:lnTo>
                      <a:pt x="50" y="4"/>
                    </a:lnTo>
                    <a:lnTo>
                      <a:pt x="52" y="5"/>
                    </a:lnTo>
                    <a:lnTo>
                      <a:pt x="54" y="9"/>
                    </a:lnTo>
                    <a:lnTo>
                      <a:pt x="54" y="11"/>
                    </a:lnTo>
                    <a:lnTo>
                      <a:pt x="54" y="14"/>
                    </a:lnTo>
                    <a:lnTo>
                      <a:pt x="55" y="28"/>
                    </a:lnTo>
                    <a:lnTo>
                      <a:pt x="55" y="29"/>
                    </a:lnTo>
                    <a:lnTo>
                      <a:pt x="55" y="31"/>
                    </a:lnTo>
                    <a:lnTo>
                      <a:pt x="54" y="34"/>
                    </a:lnTo>
                    <a:lnTo>
                      <a:pt x="54" y="39"/>
                    </a:lnTo>
                    <a:lnTo>
                      <a:pt x="54" y="46"/>
                    </a:lnTo>
                    <a:lnTo>
                      <a:pt x="54" y="50"/>
                    </a:lnTo>
                    <a:lnTo>
                      <a:pt x="54" y="50"/>
                    </a:lnTo>
                    <a:lnTo>
                      <a:pt x="55" y="51"/>
                    </a:lnTo>
                    <a:lnTo>
                      <a:pt x="55" y="53"/>
                    </a:lnTo>
                    <a:lnTo>
                      <a:pt x="57" y="60"/>
                    </a:lnTo>
                    <a:lnTo>
                      <a:pt x="59" y="61"/>
                    </a:lnTo>
                    <a:lnTo>
                      <a:pt x="59" y="63"/>
                    </a:lnTo>
                    <a:lnTo>
                      <a:pt x="62" y="70"/>
                    </a:lnTo>
                    <a:lnTo>
                      <a:pt x="62" y="72"/>
                    </a:lnTo>
                    <a:lnTo>
                      <a:pt x="59" y="73"/>
                    </a:lnTo>
                    <a:lnTo>
                      <a:pt x="59" y="73"/>
                    </a:lnTo>
                    <a:lnTo>
                      <a:pt x="59" y="73"/>
                    </a:lnTo>
                    <a:lnTo>
                      <a:pt x="55" y="75"/>
                    </a:lnTo>
                    <a:lnTo>
                      <a:pt x="33" y="8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77" name="Freeform 3643"/>
              <p:cNvSpPr>
                <a:spLocks/>
              </p:cNvSpPr>
              <p:nvPr/>
            </p:nvSpPr>
            <p:spPr bwMode="auto">
              <a:xfrm>
                <a:off x="4770" y="1230"/>
                <a:ext cx="63" cy="94"/>
              </a:xfrm>
              <a:custGeom>
                <a:avLst/>
                <a:gdLst>
                  <a:gd name="T0" fmla="*/ 27 w 63"/>
                  <a:gd name="T1" fmla="*/ 3 h 94"/>
                  <a:gd name="T2" fmla="*/ 36 w 63"/>
                  <a:gd name="T3" fmla="*/ 1 h 94"/>
                  <a:gd name="T4" fmla="*/ 42 w 63"/>
                  <a:gd name="T5" fmla="*/ 0 h 94"/>
                  <a:gd name="T6" fmla="*/ 53 w 63"/>
                  <a:gd name="T7" fmla="*/ 27 h 94"/>
                  <a:gd name="T8" fmla="*/ 53 w 63"/>
                  <a:gd name="T9" fmla="*/ 27 h 94"/>
                  <a:gd name="T10" fmla="*/ 63 w 63"/>
                  <a:gd name="T11" fmla="*/ 52 h 94"/>
                  <a:gd name="T12" fmla="*/ 49 w 63"/>
                  <a:gd name="T13" fmla="*/ 59 h 94"/>
                  <a:gd name="T14" fmla="*/ 53 w 63"/>
                  <a:gd name="T15" fmla="*/ 66 h 94"/>
                  <a:gd name="T16" fmla="*/ 59 w 63"/>
                  <a:gd name="T17" fmla="*/ 84 h 94"/>
                  <a:gd name="T18" fmla="*/ 48 w 63"/>
                  <a:gd name="T19" fmla="*/ 88 h 94"/>
                  <a:gd name="T20" fmla="*/ 32 w 63"/>
                  <a:gd name="T21" fmla="*/ 94 h 94"/>
                  <a:gd name="T22" fmla="*/ 31 w 63"/>
                  <a:gd name="T23" fmla="*/ 86 h 94"/>
                  <a:gd name="T24" fmla="*/ 7 w 63"/>
                  <a:gd name="T25" fmla="*/ 11 h 94"/>
                  <a:gd name="T26" fmla="*/ 2 w 63"/>
                  <a:gd name="T27" fmla="*/ 13 h 94"/>
                  <a:gd name="T28" fmla="*/ 0 w 63"/>
                  <a:gd name="T29" fmla="*/ 8 h 94"/>
                  <a:gd name="T30" fmla="*/ 2 w 63"/>
                  <a:gd name="T31" fmla="*/ 8 h 94"/>
                  <a:gd name="T32" fmla="*/ 27 w 63"/>
                  <a:gd name="T33" fmla="*/ 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94">
                    <a:moveTo>
                      <a:pt x="27" y="3"/>
                    </a:moveTo>
                    <a:lnTo>
                      <a:pt x="36" y="1"/>
                    </a:lnTo>
                    <a:lnTo>
                      <a:pt x="42" y="0"/>
                    </a:lnTo>
                    <a:lnTo>
                      <a:pt x="53" y="27"/>
                    </a:lnTo>
                    <a:lnTo>
                      <a:pt x="53" y="27"/>
                    </a:lnTo>
                    <a:lnTo>
                      <a:pt x="63" y="52"/>
                    </a:lnTo>
                    <a:lnTo>
                      <a:pt x="49" y="59"/>
                    </a:lnTo>
                    <a:lnTo>
                      <a:pt x="53" y="66"/>
                    </a:lnTo>
                    <a:lnTo>
                      <a:pt x="59" y="84"/>
                    </a:lnTo>
                    <a:lnTo>
                      <a:pt x="48" y="88"/>
                    </a:lnTo>
                    <a:lnTo>
                      <a:pt x="32" y="94"/>
                    </a:lnTo>
                    <a:lnTo>
                      <a:pt x="31" y="86"/>
                    </a:lnTo>
                    <a:lnTo>
                      <a:pt x="7" y="11"/>
                    </a:lnTo>
                    <a:lnTo>
                      <a:pt x="2" y="13"/>
                    </a:lnTo>
                    <a:lnTo>
                      <a:pt x="0" y="8"/>
                    </a:lnTo>
                    <a:lnTo>
                      <a:pt x="2" y="8"/>
                    </a:lnTo>
                    <a:lnTo>
                      <a:pt x="27"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8" name="Freeform 3644"/>
              <p:cNvSpPr>
                <a:spLocks/>
              </p:cNvSpPr>
              <p:nvPr/>
            </p:nvSpPr>
            <p:spPr bwMode="auto">
              <a:xfrm>
                <a:off x="4770" y="1230"/>
                <a:ext cx="63" cy="94"/>
              </a:xfrm>
              <a:custGeom>
                <a:avLst/>
                <a:gdLst>
                  <a:gd name="T0" fmla="*/ 27 w 63"/>
                  <a:gd name="T1" fmla="*/ 3 h 94"/>
                  <a:gd name="T2" fmla="*/ 36 w 63"/>
                  <a:gd name="T3" fmla="*/ 1 h 94"/>
                  <a:gd name="T4" fmla="*/ 42 w 63"/>
                  <a:gd name="T5" fmla="*/ 0 h 94"/>
                  <a:gd name="T6" fmla="*/ 53 w 63"/>
                  <a:gd name="T7" fmla="*/ 27 h 94"/>
                  <a:gd name="T8" fmla="*/ 53 w 63"/>
                  <a:gd name="T9" fmla="*/ 27 h 94"/>
                  <a:gd name="T10" fmla="*/ 63 w 63"/>
                  <a:gd name="T11" fmla="*/ 52 h 94"/>
                  <a:gd name="T12" fmla="*/ 49 w 63"/>
                  <a:gd name="T13" fmla="*/ 59 h 94"/>
                  <a:gd name="T14" fmla="*/ 53 w 63"/>
                  <a:gd name="T15" fmla="*/ 66 h 94"/>
                  <a:gd name="T16" fmla="*/ 59 w 63"/>
                  <a:gd name="T17" fmla="*/ 84 h 94"/>
                  <a:gd name="T18" fmla="*/ 48 w 63"/>
                  <a:gd name="T19" fmla="*/ 88 h 94"/>
                  <a:gd name="T20" fmla="*/ 32 w 63"/>
                  <a:gd name="T21" fmla="*/ 94 h 94"/>
                  <a:gd name="T22" fmla="*/ 31 w 63"/>
                  <a:gd name="T23" fmla="*/ 86 h 94"/>
                  <a:gd name="T24" fmla="*/ 7 w 63"/>
                  <a:gd name="T25" fmla="*/ 11 h 94"/>
                  <a:gd name="T26" fmla="*/ 2 w 63"/>
                  <a:gd name="T27" fmla="*/ 13 h 94"/>
                  <a:gd name="T28" fmla="*/ 0 w 63"/>
                  <a:gd name="T29" fmla="*/ 8 h 94"/>
                  <a:gd name="T30" fmla="*/ 2 w 63"/>
                  <a:gd name="T31" fmla="*/ 8 h 94"/>
                  <a:gd name="T32" fmla="*/ 27 w 63"/>
                  <a:gd name="T33" fmla="*/ 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94">
                    <a:moveTo>
                      <a:pt x="27" y="3"/>
                    </a:moveTo>
                    <a:lnTo>
                      <a:pt x="36" y="1"/>
                    </a:lnTo>
                    <a:lnTo>
                      <a:pt x="42" y="0"/>
                    </a:lnTo>
                    <a:lnTo>
                      <a:pt x="53" y="27"/>
                    </a:lnTo>
                    <a:lnTo>
                      <a:pt x="53" y="27"/>
                    </a:lnTo>
                    <a:lnTo>
                      <a:pt x="63" y="52"/>
                    </a:lnTo>
                    <a:lnTo>
                      <a:pt x="49" y="59"/>
                    </a:lnTo>
                    <a:lnTo>
                      <a:pt x="53" y="66"/>
                    </a:lnTo>
                    <a:lnTo>
                      <a:pt x="59" y="84"/>
                    </a:lnTo>
                    <a:lnTo>
                      <a:pt x="48" y="88"/>
                    </a:lnTo>
                    <a:lnTo>
                      <a:pt x="32" y="94"/>
                    </a:lnTo>
                    <a:lnTo>
                      <a:pt x="31" y="86"/>
                    </a:lnTo>
                    <a:lnTo>
                      <a:pt x="7" y="11"/>
                    </a:lnTo>
                    <a:lnTo>
                      <a:pt x="2" y="13"/>
                    </a:lnTo>
                    <a:lnTo>
                      <a:pt x="0" y="8"/>
                    </a:lnTo>
                    <a:lnTo>
                      <a:pt x="2" y="8"/>
                    </a:lnTo>
                    <a:lnTo>
                      <a:pt x="27"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79" name="Freeform 3645"/>
              <p:cNvSpPr>
                <a:spLocks/>
              </p:cNvSpPr>
              <p:nvPr/>
            </p:nvSpPr>
            <p:spPr bwMode="auto">
              <a:xfrm>
                <a:off x="4809" y="1401"/>
                <a:ext cx="46" cy="32"/>
              </a:xfrm>
              <a:custGeom>
                <a:avLst/>
                <a:gdLst>
                  <a:gd name="T0" fmla="*/ 0 w 46"/>
                  <a:gd name="T1" fmla="*/ 5 h 32"/>
                  <a:gd name="T2" fmla="*/ 12 w 46"/>
                  <a:gd name="T3" fmla="*/ 8 h 32"/>
                  <a:gd name="T4" fmla="*/ 25 w 46"/>
                  <a:gd name="T5" fmla="*/ 3 h 32"/>
                  <a:gd name="T6" fmla="*/ 32 w 46"/>
                  <a:gd name="T7" fmla="*/ 5 h 32"/>
                  <a:gd name="T8" fmla="*/ 37 w 46"/>
                  <a:gd name="T9" fmla="*/ 0 h 32"/>
                  <a:gd name="T10" fmla="*/ 46 w 46"/>
                  <a:gd name="T11" fmla="*/ 25 h 32"/>
                  <a:gd name="T12" fmla="*/ 34 w 46"/>
                  <a:gd name="T13" fmla="*/ 28 h 32"/>
                  <a:gd name="T14" fmla="*/ 20 w 46"/>
                  <a:gd name="T15" fmla="*/ 32 h 32"/>
                  <a:gd name="T16" fmla="*/ 17 w 46"/>
                  <a:gd name="T17" fmla="*/ 32 h 32"/>
                  <a:gd name="T18" fmla="*/ 2 w 46"/>
                  <a:gd name="T19" fmla="*/ 28 h 32"/>
                  <a:gd name="T20" fmla="*/ 3 w 46"/>
                  <a:gd name="T21" fmla="*/ 17 h 32"/>
                  <a:gd name="T22" fmla="*/ 0 w 46"/>
                  <a:gd name="T23"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2">
                    <a:moveTo>
                      <a:pt x="0" y="5"/>
                    </a:moveTo>
                    <a:lnTo>
                      <a:pt x="12" y="8"/>
                    </a:lnTo>
                    <a:lnTo>
                      <a:pt x="25" y="3"/>
                    </a:lnTo>
                    <a:lnTo>
                      <a:pt x="32" y="5"/>
                    </a:lnTo>
                    <a:lnTo>
                      <a:pt x="37" y="0"/>
                    </a:lnTo>
                    <a:lnTo>
                      <a:pt x="46" y="25"/>
                    </a:lnTo>
                    <a:lnTo>
                      <a:pt x="34" y="28"/>
                    </a:lnTo>
                    <a:lnTo>
                      <a:pt x="20" y="32"/>
                    </a:lnTo>
                    <a:lnTo>
                      <a:pt x="17" y="32"/>
                    </a:lnTo>
                    <a:lnTo>
                      <a:pt x="2" y="28"/>
                    </a:lnTo>
                    <a:lnTo>
                      <a:pt x="3" y="17"/>
                    </a:lnTo>
                    <a:lnTo>
                      <a:pt x="0"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0" name="Freeform 3646"/>
              <p:cNvSpPr>
                <a:spLocks/>
              </p:cNvSpPr>
              <p:nvPr/>
            </p:nvSpPr>
            <p:spPr bwMode="auto">
              <a:xfrm>
                <a:off x="4809" y="1401"/>
                <a:ext cx="46" cy="32"/>
              </a:xfrm>
              <a:custGeom>
                <a:avLst/>
                <a:gdLst>
                  <a:gd name="T0" fmla="*/ 0 w 46"/>
                  <a:gd name="T1" fmla="*/ 5 h 32"/>
                  <a:gd name="T2" fmla="*/ 12 w 46"/>
                  <a:gd name="T3" fmla="*/ 8 h 32"/>
                  <a:gd name="T4" fmla="*/ 25 w 46"/>
                  <a:gd name="T5" fmla="*/ 3 h 32"/>
                  <a:gd name="T6" fmla="*/ 32 w 46"/>
                  <a:gd name="T7" fmla="*/ 5 h 32"/>
                  <a:gd name="T8" fmla="*/ 37 w 46"/>
                  <a:gd name="T9" fmla="*/ 0 h 32"/>
                  <a:gd name="T10" fmla="*/ 46 w 46"/>
                  <a:gd name="T11" fmla="*/ 25 h 32"/>
                  <a:gd name="T12" fmla="*/ 34 w 46"/>
                  <a:gd name="T13" fmla="*/ 28 h 32"/>
                  <a:gd name="T14" fmla="*/ 20 w 46"/>
                  <a:gd name="T15" fmla="*/ 32 h 32"/>
                  <a:gd name="T16" fmla="*/ 17 w 46"/>
                  <a:gd name="T17" fmla="*/ 32 h 32"/>
                  <a:gd name="T18" fmla="*/ 2 w 46"/>
                  <a:gd name="T19" fmla="*/ 28 h 32"/>
                  <a:gd name="T20" fmla="*/ 3 w 46"/>
                  <a:gd name="T21" fmla="*/ 17 h 32"/>
                  <a:gd name="T22" fmla="*/ 0 w 46"/>
                  <a:gd name="T23"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2">
                    <a:moveTo>
                      <a:pt x="0" y="5"/>
                    </a:moveTo>
                    <a:lnTo>
                      <a:pt x="12" y="8"/>
                    </a:lnTo>
                    <a:lnTo>
                      <a:pt x="25" y="3"/>
                    </a:lnTo>
                    <a:lnTo>
                      <a:pt x="32" y="5"/>
                    </a:lnTo>
                    <a:lnTo>
                      <a:pt x="37" y="0"/>
                    </a:lnTo>
                    <a:lnTo>
                      <a:pt x="46" y="25"/>
                    </a:lnTo>
                    <a:lnTo>
                      <a:pt x="34" y="28"/>
                    </a:lnTo>
                    <a:lnTo>
                      <a:pt x="20" y="32"/>
                    </a:lnTo>
                    <a:lnTo>
                      <a:pt x="17" y="32"/>
                    </a:lnTo>
                    <a:lnTo>
                      <a:pt x="2" y="28"/>
                    </a:lnTo>
                    <a:lnTo>
                      <a:pt x="3" y="17"/>
                    </a:lnTo>
                    <a:lnTo>
                      <a:pt x="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81" name="Freeform 3647"/>
              <p:cNvSpPr>
                <a:spLocks/>
              </p:cNvSpPr>
              <p:nvPr/>
            </p:nvSpPr>
            <p:spPr bwMode="auto">
              <a:xfrm>
                <a:off x="4574" y="1463"/>
                <a:ext cx="39" cy="34"/>
              </a:xfrm>
              <a:custGeom>
                <a:avLst/>
                <a:gdLst>
                  <a:gd name="T0" fmla="*/ 39 w 39"/>
                  <a:gd name="T1" fmla="*/ 16 h 34"/>
                  <a:gd name="T2" fmla="*/ 39 w 39"/>
                  <a:gd name="T3" fmla="*/ 27 h 34"/>
                  <a:gd name="T4" fmla="*/ 5 w 39"/>
                  <a:gd name="T5" fmla="*/ 34 h 34"/>
                  <a:gd name="T6" fmla="*/ 5 w 39"/>
                  <a:gd name="T7" fmla="*/ 27 h 34"/>
                  <a:gd name="T8" fmla="*/ 1 w 39"/>
                  <a:gd name="T9" fmla="*/ 12 h 34"/>
                  <a:gd name="T10" fmla="*/ 1 w 39"/>
                  <a:gd name="T11" fmla="*/ 12 h 34"/>
                  <a:gd name="T12" fmla="*/ 0 w 39"/>
                  <a:gd name="T13" fmla="*/ 7 h 34"/>
                  <a:gd name="T14" fmla="*/ 3 w 39"/>
                  <a:gd name="T15" fmla="*/ 7 h 34"/>
                  <a:gd name="T16" fmla="*/ 30 w 39"/>
                  <a:gd name="T17" fmla="*/ 2 h 34"/>
                  <a:gd name="T18" fmla="*/ 35 w 39"/>
                  <a:gd name="T19" fmla="*/ 0 h 34"/>
                  <a:gd name="T20" fmla="*/ 35 w 39"/>
                  <a:gd name="T21" fmla="*/ 10 h 34"/>
                  <a:gd name="T22" fmla="*/ 39 w 39"/>
                  <a:gd name="T2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4">
                    <a:moveTo>
                      <a:pt x="39" y="16"/>
                    </a:moveTo>
                    <a:lnTo>
                      <a:pt x="39" y="27"/>
                    </a:lnTo>
                    <a:lnTo>
                      <a:pt x="5" y="34"/>
                    </a:lnTo>
                    <a:lnTo>
                      <a:pt x="5" y="27"/>
                    </a:lnTo>
                    <a:lnTo>
                      <a:pt x="1" y="12"/>
                    </a:lnTo>
                    <a:lnTo>
                      <a:pt x="1" y="12"/>
                    </a:lnTo>
                    <a:lnTo>
                      <a:pt x="0" y="7"/>
                    </a:lnTo>
                    <a:lnTo>
                      <a:pt x="3" y="7"/>
                    </a:lnTo>
                    <a:lnTo>
                      <a:pt x="30" y="2"/>
                    </a:lnTo>
                    <a:lnTo>
                      <a:pt x="35" y="0"/>
                    </a:lnTo>
                    <a:lnTo>
                      <a:pt x="35" y="10"/>
                    </a:lnTo>
                    <a:lnTo>
                      <a:pt x="39" y="1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2" name="Freeform 3648"/>
              <p:cNvSpPr>
                <a:spLocks/>
              </p:cNvSpPr>
              <p:nvPr/>
            </p:nvSpPr>
            <p:spPr bwMode="auto">
              <a:xfrm>
                <a:off x="4574" y="1463"/>
                <a:ext cx="39" cy="34"/>
              </a:xfrm>
              <a:custGeom>
                <a:avLst/>
                <a:gdLst>
                  <a:gd name="T0" fmla="*/ 39 w 39"/>
                  <a:gd name="T1" fmla="*/ 16 h 34"/>
                  <a:gd name="T2" fmla="*/ 39 w 39"/>
                  <a:gd name="T3" fmla="*/ 27 h 34"/>
                  <a:gd name="T4" fmla="*/ 5 w 39"/>
                  <a:gd name="T5" fmla="*/ 34 h 34"/>
                  <a:gd name="T6" fmla="*/ 5 w 39"/>
                  <a:gd name="T7" fmla="*/ 27 h 34"/>
                  <a:gd name="T8" fmla="*/ 1 w 39"/>
                  <a:gd name="T9" fmla="*/ 12 h 34"/>
                  <a:gd name="T10" fmla="*/ 1 w 39"/>
                  <a:gd name="T11" fmla="*/ 12 h 34"/>
                  <a:gd name="T12" fmla="*/ 0 w 39"/>
                  <a:gd name="T13" fmla="*/ 7 h 34"/>
                  <a:gd name="T14" fmla="*/ 3 w 39"/>
                  <a:gd name="T15" fmla="*/ 7 h 34"/>
                  <a:gd name="T16" fmla="*/ 30 w 39"/>
                  <a:gd name="T17" fmla="*/ 2 h 34"/>
                  <a:gd name="T18" fmla="*/ 35 w 39"/>
                  <a:gd name="T19" fmla="*/ 0 h 34"/>
                  <a:gd name="T20" fmla="*/ 35 w 39"/>
                  <a:gd name="T21" fmla="*/ 10 h 34"/>
                  <a:gd name="T22" fmla="*/ 39 w 39"/>
                  <a:gd name="T2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4">
                    <a:moveTo>
                      <a:pt x="39" y="16"/>
                    </a:moveTo>
                    <a:lnTo>
                      <a:pt x="39" y="27"/>
                    </a:lnTo>
                    <a:lnTo>
                      <a:pt x="5" y="34"/>
                    </a:lnTo>
                    <a:lnTo>
                      <a:pt x="5" y="27"/>
                    </a:lnTo>
                    <a:lnTo>
                      <a:pt x="1" y="12"/>
                    </a:lnTo>
                    <a:lnTo>
                      <a:pt x="1" y="12"/>
                    </a:lnTo>
                    <a:lnTo>
                      <a:pt x="0" y="7"/>
                    </a:lnTo>
                    <a:lnTo>
                      <a:pt x="3" y="7"/>
                    </a:lnTo>
                    <a:lnTo>
                      <a:pt x="30" y="2"/>
                    </a:lnTo>
                    <a:lnTo>
                      <a:pt x="35" y="0"/>
                    </a:lnTo>
                    <a:lnTo>
                      <a:pt x="35" y="10"/>
                    </a:lnTo>
                    <a:lnTo>
                      <a:pt x="39"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83" name="Freeform 3649"/>
              <p:cNvSpPr>
                <a:spLocks/>
              </p:cNvSpPr>
              <p:nvPr/>
            </p:nvSpPr>
            <p:spPr bwMode="auto">
              <a:xfrm>
                <a:off x="4845" y="1472"/>
                <a:ext cx="45" cy="42"/>
              </a:xfrm>
              <a:custGeom>
                <a:avLst/>
                <a:gdLst>
                  <a:gd name="T0" fmla="*/ 45 w 45"/>
                  <a:gd name="T1" fmla="*/ 20 h 42"/>
                  <a:gd name="T2" fmla="*/ 42 w 45"/>
                  <a:gd name="T3" fmla="*/ 35 h 42"/>
                  <a:gd name="T4" fmla="*/ 32 w 45"/>
                  <a:gd name="T5" fmla="*/ 34 h 42"/>
                  <a:gd name="T6" fmla="*/ 32 w 45"/>
                  <a:gd name="T7" fmla="*/ 40 h 42"/>
                  <a:gd name="T8" fmla="*/ 17 w 45"/>
                  <a:gd name="T9" fmla="*/ 42 h 42"/>
                  <a:gd name="T10" fmla="*/ 6 w 45"/>
                  <a:gd name="T11" fmla="*/ 39 h 42"/>
                  <a:gd name="T12" fmla="*/ 0 w 45"/>
                  <a:gd name="T13" fmla="*/ 37 h 42"/>
                  <a:gd name="T14" fmla="*/ 1 w 45"/>
                  <a:gd name="T15" fmla="*/ 22 h 42"/>
                  <a:gd name="T16" fmla="*/ 15 w 45"/>
                  <a:gd name="T17" fmla="*/ 17 h 42"/>
                  <a:gd name="T18" fmla="*/ 13 w 45"/>
                  <a:gd name="T19" fmla="*/ 13 h 42"/>
                  <a:gd name="T20" fmla="*/ 42 w 45"/>
                  <a:gd name="T21" fmla="*/ 0 h 42"/>
                  <a:gd name="T22" fmla="*/ 45 w 45"/>
                  <a:gd name="T2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2">
                    <a:moveTo>
                      <a:pt x="45" y="20"/>
                    </a:moveTo>
                    <a:lnTo>
                      <a:pt x="42" y="35"/>
                    </a:lnTo>
                    <a:lnTo>
                      <a:pt x="32" y="34"/>
                    </a:lnTo>
                    <a:lnTo>
                      <a:pt x="32" y="40"/>
                    </a:lnTo>
                    <a:lnTo>
                      <a:pt x="17" y="42"/>
                    </a:lnTo>
                    <a:lnTo>
                      <a:pt x="6" y="39"/>
                    </a:lnTo>
                    <a:lnTo>
                      <a:pt x="0" y="37"/>
                    </a:lnTo>
                    <a:lnTo>
                      <a:pt x="1" y="22"/>
                    </a:lnTo>
                    <a:lnTo>
                      <a:pt x="15" y="17"/>
                    </a:lnTo>
                    <a:lnTo>
                      <a:pt x="13" y="13"/>
                    </a:lnTo>
                    <a:lnTo>
                      <a:pt x="42" y="0"/>
                    </a:lnTo>
                    <a:lnTo>
                      <a:pt x="45" y="2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4" name="Freeform 3650"/>
              <p:cNvSpPr>
                <a:spLocks/>
              </p:cNvSpPr>
              <p:nvPr/>
            </p:nvSpPr>
            <p:spPr bwMode="auto">
              <a:xfrm>
                <a:off x="4845" y="1472"/>
                <a:ext cx="45" cy="42"/>
              </a:xfrm>
              <a:custGeom>
                <a:avLst/>
                <a:gdLst>
                  <a:gd name="T0" fmla="*/ 45 w 45"/>
                  <a:gd name="T1" fmla="*/ 20 h 42"/>
                  <a:gd name="T2" fmla="*/ 42 w 45"/>
                  <a:gd name="T3" fmla="*/ 35 h 42"/>
                  <a:gd name="T4" fmla="*/ 32 w 45"/>
                  <a:gd name="T5" fmla="*/ 34 h 42"/>
                  <a:gd name="T6" fmla="*/ 32 w 45"/>
                  <a:gd name="T7" fmla="*/ 40 h 42"/>
                  <a:gd name="T8" fmla="*/ 17 w 45"/>
                  <a:gd name="T9" fmla="*/ 42 h 42"/>
                  <a:gd name="T10" fmla="*/ 6 w 45"/>
                  <a:gd name="T11" fmla="*/ 39 h 42"/>
                  <a:gd name="T12" fmla="*/ 0 w 45"/>
                  <a:gd name="T13" fmla="*/ 37 h 42"/>
                  <a:gd name="T14" fmla="*/ 1 w 45"/>
                  <a:gd name="T15" fmla="*/ 22 h 42"/>
                  <a:gd name="T16" fmla="*/ 15 w 45"/>
                  <a:gd name="T17" fmla="*/ 17 h 42"/>
                  <a:gd name="T18" fmla="*/ 13 w 45"/>
                  <a:gd name="T19" fmla="*/ 13 h 42"/>
                  <a:gd name="T20" fmla="*/ 42 w 45"/>
                  <a:gd name="T21" fmla="*/ 0 h 42"/>
                  <a:gd name="T22" fmla="*/ 45 w 45"/>
                  <a:gd name="T2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2">
                    <a:moveTo>
                      <a:pt x="45" y="20"/>
                    </a:moveTo>
                    <a:lnTo>
                      <a:pt x="42" y="35"/>
                    </a:lnTo>
                    <a:lnTo>
                      <a:pt x="32" y="34"/>
                    </a:lnTo>
                    <a:lnTo>
                      <a:pt x="32" y="40"/>
                    </a:lnTo>
                    <a:lnTo>
                      <a:pt x="17" y="42"/>
                    </a:lnTo>
                    <a:lnTo>
                      <a:pt x="6" y="39"/>
                    </a:lnTo>
                    <a:lnTo>
                      <a:pt x="0" y="37"/>
                    </a:lnTo>
                    <a:lnTo>
                      <a:pt x="1" y="22"/>
                    </a:lnTo>
                    <a:lnTo>
                      <a:pt x="15" y="17"/>
                    </a:lnTo>
                    <a:lnTo>
                      <a:pt x="13" y="13"/>
                    </a:lnTo>
                    <a:lnTo>
                      <a:pt x="42" y="0"/>
                    </a:lnTo>
                    <a:lnTo>
                      <a:pt x="45"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85" name="Freeform 3651"/>
              <p:cNvSpPr>
                <a:spLocks/>
              </p:cNvSpPr>
              <p:nvPr/>
            </p:nvSpPr>
            <p:spPr bwMode="auto">
              <a:xfrm>
                <a:off x="4782" y="1318"/>
                <a:ext cx="64" cy="91"/>
              </a:xfrm>
              <a:custGeom>
                <a:avLst/>
                <a:gdLst>
                  <a:gd name="T0" fmla="*/ 64 w 64"/>
                  <a:gd name="T1" fmla="*/ 83 h 91"/>
                  <a:gd name="T2" fmla="*/ 59 w 64"/>
                  <a:gd name="T3" fmla="*/ 88 h 91"/>
                  <a:gd name="T4" fmla="*/ 52 w 64"/>
                  <a:gd name="T5" fmla="*/ 86 h 91"/>
                  <a:gd name="T6" fmla="*/ 39 w 64"/>
                  <a:gd name="T7" fmla="*/ 91 h 91"/>
                  <a:gd name="T8" fmla="*/ 27 w 64"/>
                  <a:gd name="T9" fmla="*/ 88 h 91"/>
                  <a:gd name="T10" fmla="*/ 17 w 64"/>
                  <a:gd name="T11" fmla="*/ 84 h 91"/>
                  <a:gd name="T12" fmla="*/ 19 w 64"/>
                  <a:gd name="T13" fmla="*/ 69 h 91"/>
                  <a:gd name="T14" fmla="*/ 0 w 64"/>
                  <a:gd name="T15" fmla="*/ 13 h 91"/>
                  <a:gd name="T16" fmla="*/ 20 w 64"/>
                  <a:gd name="T17" fmla="*/ 6 h 91"/>
                  <a:gd name="T18" fmla="*/ 36 w 64"/>
                  <a:gd name="T19" fmla="*/ 0 h 91"/>
                  <a:gd name="T20" fmla="*/ 41 w 64"/>
                  <a:gd name="T21" fmla="*/ 15 h 91"/>
                  <a:gd name="T22" fmla="*/ 36 w 64"/>
                  <a:gd name="T23" fmla="*/ 20 h 91"/>
                  <a:gd name="T24" fmla="*/ 47 w 64"/>
                  <a:gd name="T25" fmla="*/ 30 h 91"/>
                  <a:gd name="T26" fmla="*/ 58 w 64"/>
                  <a:gd name="T27" fmla="*/ 28 h 91"/>
                  <a:gd name="T28" fmla="*/ 58 w 64"/>
                  <a:gd name="T29" fmla="*/ 34 h 91"/>
                  <a:gd name="T30" fmla="*/ 49 w 64"/>
                  <a:gd name="T31" fmla="*/ 37 h 91"/>
                  <a:gd name="T32" fmla="*/ 59 w 64"/>
                  <a:gd name="T33" fmla="*/ 71 h 91"/>
                  <a:gd name="T34" fmla="*/ 64 w 64"/>
                  <a:gd name="T35"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91">
                    <a:moveTo>
                      <a:pt x="64" y="83"/>
                    </a:moveTo>
                    <a:lnTo>
                      <a:pt x="59" y="88"/>
                    </a:lnTo>
                    <a:lnTo>
                      <a:pt x="52" y="86"/>
                    </a:lnTo>
                    <a:lnTo>
                      <a:pt x="39" y="91"/>
                    </a:lnTo>
                    <a:lnTo>
                      <a:pt x="27" y="88"/>
                    </a:lnTo>
                    <a:lnTo>
                      <a:pt x="17" y="84"/>
                    </a:lnTo>
                    <a:lnTo>
                      <a:pt x="19" y="69"/>
                    </a:lnTo>
                    <a:lnTo>
                      <a:pt x="0" y="13"/>
                    </a:lnTo>
                    <a:lnTo>
                      <a:pt x="20" y="6"/>
                    </a:lnTo>
                    <a:lnTo>
                      <a:pt x="36" y="0"/>
                    </a:lnTo>
                    <a:lnTo>
                      <a:pt x="41" y="15"/>
                    </a:lnTo>
                    <a:lnTo>
                      <a:pt x="36" y="20"/>
                    </a:lnTo>
                    <a:lnTo>
                      <a:pt x="47" y="30"/>
                    </a:lnTo>
                    <a:lnTo>
                      <a:pt x="58" y="28"/>
                    </a:lnTo>
                    <a:lnTo>
                      <a:pt x="58" y="34"/>
                    </a:lnTo>
                    <a:lnTo>
                      <a:pt x="49" y="37"/>
                    </a:lnTo>
                    <a:lnTo>
                      <a:pt x="59" y="71"/>
                    </a:lnTo>
                    <a:lnTo>
                      <a:pt x="64" y="8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6" name="Freeform 3652"/>
              <p:cNvSpPr>
                <a:spLocks/>
              </p:cNvSpPr>
              <p:nvPr/>
            </p:nvSpPr>
            <p:spPr bwMode="auto">
              <a:xfrm>
                <a:off x="4782" y="1318"/>
                <a:ext cx="64" cy="91"/>
              </a:xfrm>
              <a:custGeom>
                <a:avLst/>
                <a:gdLst>
                  <a:gd name="T0" fmla="*/ 64 w 64"/>
                  <a:gd name="T1" fmla="*/ 83 h 91"/>
                  <a:gd name="T2" fmla="*/ 59 w 64"/>
                  <a:gd name="T3" fmla="*/ 88 h 91"/>
                  <a:gd name="T4" fmla="*/ 52 w 64"/>
                  <a:gd name="T5" fmla="*/ 86 h 91"/>
                  <a:gd name="T6" fmla="*/ 39 w 64"/>
                  <a:gd name="T7" fmla="*/ 91 h 91"/>
                  <a:gd name="T8" fmla="*/ 27 w 64"/>
                  <a:gd name="T9" fmla="*/ 88 h 91"/>
                  <a:gd name="T10" fmla="*/ 17 w 64"/>
                  <a:gd name="T11" fmla="*/ 84 h 91"/>
                  <a:gd name="T12" fmla="*/ 19 w 64"/>
                  <a:gd name="T13" fmla="*/ 69 h 91"/>
                  <a:gd name="T14" fmla="*/ 0 w 64"/>
                  <a:gd name="T15" fmla="*/ 13 h 91"/>
                  <a:gd name="T16" fmla="*/ 20 w 64"/>
                  <a:gd name="T17" fmla="*/ 6 h 91"/>
                  <a:gd name="T18" fmla="*/ 36 w 64"/>
                  <a:gd name="T19" fmla="*/ 0 h 91"/>
                  <a:gd name="T20" fmla="*/ 41 w 64"/>
                  <a:gd name="T21" fmla="*/ 15 h 91"/>
                  <a:gd name="T22" fmla="*/ 36 w 64"/>
                  <a:gd name="T23" fmla="*/ 20 h 91"/>
                  <a:gd name="T24" fmla="*/ 47 w 64"/>
                  <a:gd name="T25" fmla="*/ 30 h 91"/>
                  <a:gd name="T26" fmla="*/ 58 w 64"/>
                  <a:gd name="T27" fmla="*/ 28 h 91"/>
                  <a:gd name="T28" fmla="*/ 58 w 64"/>
                  <a:gd name="T29" fmla="*/ 34 h 91"/>
                  <a:gd name="T30" fmla="*/ 49 w 64"/>
                  <a:gd name="T31" fmla="*/ 37 h 91"/>
                  <a:gd name="T32" fmla="*/ 59 w 64"/>
                  <a:gd name="T33" fmla="*/ 71 h 91"/>
                  <a:gd name="T34" fmla="*/ 64 w 64"/>
                  <a:gd name="T35"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91">
                    <a:moveTo>
                      <a:pt x="64" y="83"/>
                    </a:moveTo>
                    <a:lnTo>
                      <a:pt x="59" y="88"/>
                    </a:lnTo>
                    <a:lnTo>
                      <a:pt x="52" y="86"/>
                    </a:lnTo>
                    <a:lnTo>
                      <a:pt x="39" y="91"/>
                    </a:lnTo>
                    <a:lnTo>
                      <a:pt x="27" y="88"/>
                    </a:lnTo>
                    <a:lnTo>
                      <a:pt x="17" y="84"/>
                    </a:lnTo>
                    <a:lnTo>
                      <a:pt x="19" y="69"/>
                    </a:lnTo>
                    <a:lnTo>
                      <a:pt x="0" y="13"/>
                    </a:lnTo>
                    <a:lnTo>
                      <a:pt x="20" y="6"/>
                    </a:lnTo>
                    <a:lnTo>
                      <a:pt x="36" y="0"/>
                    </a:lnTo>
                    <a:lnTo>
                      <a:pt x="41" y="15"/>
                    </a:lnTo>
                    <a:lnTo>
                      <a:pt x="36" y="20"/>
                    </a:lnTo>
                    <a:lnTo>
                      <a:pt x="47" y="30"/>
                    </a:lnTo>
                    <a:lnTo>
                      <a:pt x="58" y="28"/>
                    </a:lnTo>
                    <a:lnTo>
                      <a:pt x="58" y="34"/>
                    </a:lnTo>
                    <a:lnTo>
                      <a:pt x="49" y="37"/>
                    </a:lnTo>
                    <a:lnTo>
                      <a:pt x="59" y="71"/>
                    </a:lnTo>
                    <a:lnTo>
                      <a:pt x="64" y="8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87" name="Freeform 3653"/>
              <p:cNvSpPr>
                <a:spLocks/>
              </p:cNvSpPr>
              <p:nvPr/>
            </p:nvSpPr>
            <p:spPr bwMode="auto">
              <a:xfrm>
                <a:off x="4763" y="1331"/>
                <a:ext cx="53" cy="122"/>
              </a:xfrm>
              <a:custGeom>
                <a:avLst/>
                <a:gdLst>
                  <a:gd name="T0" fmla="*/ 0 w 53"/>
                  <a:gd name="T1" fmla="*/ 2 h 122"/>
                  <a:gd name="T2" fmla="*/ 7 w 53"/>
                  <a:gd name="T3" fmla="*/ 5 h 122"/>
                  <a:gd name="T4" fmla="*/ 19 w 53"/>
                  <a:gd name="T5" fmla="*/ 0 h 122"/>
                  <a:gd name="T6" fmla="*/ 38 w 53"/>
                  <a:gd name="T7" fmla="*/ 56 h 122"/>
                  <a:gd name="T8" fmla="*/ 36 w 53"/>
                  <a:gd name="T9" fmla="*/ 71 h 122"/>
                  <a:gd name="T10" fmla="*/ 46 w 53"/>
                  <a:gd name="T11" fmla="*/ 75 h 122"/>
                  <a:gd name="T12" fmla="*/ 49 w 53"/>
                  <a:gd name="T13" fmla="*/ 87 h 122"/>
                  <a:gd name="T14" fmla="*/ 48 w 53"/>
                  <a:gd name="T15" fmla="*/ 98 h 122"/>
                  <a:gd name="T16" fmla="*/ 53 w 53"/>
                  <a:gd name="T17" fmla="*/ 117 h 122"/>
                  <a:gd name="T18" fmla="*/ 44 w 53"/>
                  <a:gd name="T19" fmla="*/ 115 h 122"/>
                  <a:gd name="T20" fmla="*/ 44 w 53"/>
                  <a:gd name="T21" fmla="*/ 122 h 122"/>
                  <a:gd name="T22" fmla="*/ 29 w 53"/>
                  <a:gd name="T23" fmla="*/ 117 h 122"/>
                  <a:gd name="T24" fmla="*/ 29 w 53"/>
                  <a:gd name="T25" fmla="*/ 122 h 122"/>
                  <a:gd name="T26" fmla="*/ 24 w 53"/>
                  <a:gd name="T27" fmla="*/ 122 h 122"/>
                  <a:gd name="T28" fmla="*/ 19 w 53"/>
                  <a:gd name="T29" fmla="*/ 105 h 122"/>
                  <a:gd name="T30" fmla="*/ 26 w 53"/>
                  <a:gd name="T31" fmla="*/ 87 h 122"/>
                  <a:gd name="T32" fmla="*/ 19 w 53"/>
                  <a:gd name="T33" fmla="*/ 85 h 122"/>
                  <a:gd name="T34" fmla="*/ 22 w 53"/>
                  <a:gd name="T35" fmla="*/ 76 h 122"/>
                  <a:gd name="T36" fmla="*/ 19 w 53"/>
                  <a:gd name="T37" fmla="*/ 68 h 122"/>
                  <a:gd name="T38" fmla="*/ 14 w 53"/>
                  <a:gd name="T39" fmla="*/ 48 h 122"/>
                  <a:gd name="T40" fmla="*/ 0 w 53"/>
                  <a:gd name="T41"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122">
                    <a:moveTo>
                      <a:pt x="0" y="2"/>
                    </a:moveTo>
                    <a:lnTo>
                      <a:pt x="7" y="5"/>
                    </a:lnTo>
                    <a:lnTo>
                      <a:pt x="19" y="0"/>
                    </a:lnTo>
                    <a:lnTo>
                      <a:pt x="38" y="56"/>
                    </a:lnTo>
                    <a:lnTo>
                      <a:pt x="36" y="71"/>
                    </a:lnTo>
                    <a:lnTo>
                      <a:pt x="46" y="75"/>
                    </a:lnTo>
                    <a:lnTo>
                      <a:pt x="49" y="87"/>
                    </a:lnTo>
                    <a:lnTo>
                      <a:pt x="48" y="98"/>
                    </a:lnTo>
                    <a:lnTo>
                      <a:pt x="53" y="117"/>
                    </a:lnTo>
                    <a:lnTo>
                      <a:pt x="44" y="115"/>
                    </a:lnTo>
                    <a:lnTo>
                      <a:pt x="44" y="122"/>
                    </a:lnTo>
                    <a:lnTo>
                      <a:pt x="29" y="117"/>
                    </a:lnTo>
                    <a:lnTo>
                      <a:pt x="29" y="122"/>
                    </a:lnTo>
                    <a:lnTo>
                      <a:pt x="24" y="122"/>
                    </a:lnTo>
                    <a:lnTo>
                      <a:pt x="19" y="105"/>
                    </a:lnTo>
                    <a:lnTo>
                      <a:pt x="26" y="87"/>
                    </a:lnTo>
                    <a:lnTo>
                      <a:pt x="19" y="85"/>
                    </a:lnTo>
                    <a:lnTo>
                      <a:pt x="22" y="76"/>
                    </a:lnTo>
                    <a:lnTo>
                      <a:pt x="19" y="68"/>
                    </a:lnTo>
                    <a:lnTo>
                      <a:pt x="14" y="48"/>
                    </a:lnTo>
                    <a:lnTo>
                      <a:pt x="0"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8" name="Freeform 3654"/>
              <p:cNvSpPr>
                <a:spLocks/>
              </p:cNvSpPr>
              <p:nvPr/>
            </p:nvSpPr>
            <p:spPr bwMode="auto">
              <a:xfrm>
                <a:off x="4763" y="1331"/>
                <a:ext cx="53" cy="122"/>
              </a:xfrm>
              <a:custGeom>
                <a:avLst/>
                <a:gdLst>
                  <a:gd name="T0" fmla="*/ 0 w 53"/>
                  <a:gd name="T1" fmla="*/ 2 h 122"/>
                  <a:gd name="T2" fmla="*/ 7 w 53"/>
                  <a:gd name="T3" fmla="*/ 5 h 122"/>
                  <a:gd name="T4" fmla="*/ 19 w 53"/>
                  <a:gd name="T5" fmla="*/ 0 h 122"/>
                  <a:gd name="T6" fmla="*/ 38 w 53"/>
                  <a:gd name="T7" fmla="*/ 56 h 122"/>
                  <a:gd name="T8" fmla="*/ 36 w 53"/>
                  <a:gd name="T9" fmla="*/ 71 h 122"/>
                  <a:gd name="T10" fmla="*/ 46 w 53"/>
                  <a:gd name="T11" fmla="*/ 75 h 122"/>
                  <a:gd name="T12" fmla="*/ 49 w 53"/>
                  <a:gd name="T13" fmla="*/ 87 h 122"/>
                  <a:gd name="T14" fmla="*/ 48 w 53"/>
                  <a:gd name="T15" fmla="*/ 98 h 122"/>
                  <a:gd name="T16" fmla="*/ 53 w 53"/>
                  <a:gd name="T17" fmla="*/ 117 h 122"/>
                  <a:gd name="T18" fmla="*/ 44 w 53"/>
                  <a:gd name="T19" fmla="*/ 115 h 122"/>
                  <a:gd name="T20" fmla="*/ 44 w 53"/>
                  <a:gd name="T21" fmla="*/ 122 h 122"/>
                  <a:gd name="T22" fmla="*/ 29 w 53"/>
                  <a:gd name="T23" fmla="*/ 117 h 122"/>
                  <a:gd name="T24" fmla="*/ 29 w 53"/>
                  <a:gd name="T25" fmla="*/ 122 h 122"/>
                  <a:gd name="T26" fmla="*/ 24 w 53"/>
                  <a:gd name="T27" fmla="*/ 122 h 122"/>
                  <a:gd name="T28" fmla="*/ 19 w 53"/>
                  <a:gd name="T29" fmla="*/ 105 h 122"/>
                  <a:gd name="T30" fmla="*/ 26 w 53"/>
                  <a:gd name="T31" fmla="*/ 87 h 122"/>
                  <a:gd name="T32" fmla="*/ 19 w 53"/>
                  <a:gd name="T33" fmla="*/ 85 h 122"/>
                  <a:gd name="T34" fmla="*/ 22 w 53"/>
                  <a:gd name="T35" fmla="*/ 76 h 122"/>
                  <a:gd name="T36" fmla="*/ 19 w 53"/>
                  <a:gd name="T37" fmla="*/ 68 h 122"/>
                  <a:gd name="T38" fmla="*/ 14 w 53"/>
                  <a:gd name="T39" fmla="*/ 48 h 122"/>
                  <a:gd name="T40" fmla="*/ 0 w 53"/>
                  <a:gd name="T41"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122">
                    <a:moveTo>
                      <a:pt x="0" y="2"/>
                    </a:moveTo>
                    <a:lnTo>
                      <a:pt x="7" y="5"/>
                    </a:lnTo>
                    <a:lnTo>
                      <a:pt x="19" y="0"/>
                    </a:lnTo>
                    <a:lnTo>
                      <a:pt x="38" y="56"/>
                    </a:lnTo>
                    <a:lnTo>
                      <a:pt x="36" y="71"/>
                    </a:lnTo>
                    <a:lnTo>
                      <a:pt x="46" y="75"/>
                    </a:lnTo>
                    <a:lnTo>
                      <a:pt x="49" y="87"/>
                    </a:lnTo>
                    <a:lnTo>
                      <a:pt x="48" y="98"/>
                    </a:lnTo>
                    <a:lnTo>
                      <a:pt x="53" y="117"/>
                    </a:lnTo>
                    <a:lnTo>
                      <a:pt x="44" y="115"/>
                    </a:lnTo>
                    <a:lnTo>
                      <a:pt x="44" y="122"/>
                    </a:lnTo>
                    <a:lnTo>
                      <a:pt x="29" y="117"/>
                    </a:lnTo>
                    <a:lnTo>
                      <a:pt x="29" y="122"/>
                    </a:lnTo>
                    <a:lnTo>
                      <a:pt x="24" y="122"/>
                    </a:lnTo>
                    <a:lnTo>
                      <a:pt x="19" y="105"/>
                    </a:lnTo>
                    <a:lnTo>
                      <a:pt x="26" y="87"/>
                    </a:lnTo>
                    <a:lnTo>
                      <a:pt x="19" y="85"/>
                    </a:lnTo>
                    <a:lnTo>
                      <a:pt x="22" y="76"/>
                    </a:lnTo>
                    <a:lnTo>
                      <a:pt x="19" y="68"/>
                    </a:lnTo>
                    <a:lnTo>
                      <a:pt x="14" y="48"/>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89" name="Freeform 3655"/>
              <p:cNvSpPr>
                <a:spLocks/>
              </p:cNvSpPr>
              <p:nvPr/>
            </p:nvSpPr>
            <p:spPr bwMode="auto">
              <a:xfrm>
                <a:off x="4687" y="1313"/>
                <a:ext cx="56" cy="76"/>
              </a:xfrm>
              <a:custGeom>
                <a:avLst/>
                <a:gdLst>
                  <a:gd name="T0" fmla="*/ 56 w 56"/>
                  <a:gd name="T1" fmla="*/ 11 h 76"/>
                  <a:gd name="T2" fmla="*/ 56 w 56"/>
                  <a:gd name="T3" fmla="*/ 27 h 76"/>
                  <a:gd name="T4" fmla="*/ 51 w 56"/>
                  <a:gd name="T5" fmla="*/ 39 h 76"/>
                  <a:gd name="T6" fmla="*/ 37 w 56"/>
                  <a:gd name="T7" fmla="*/ 50 h 76"/>
                  <a:gd name="T8" fmla="*/ 44 w 56"/>
                  <a:gd name="T9" fmla="*/ 59 h 76"/>
                  <a:gd name="T10" fmla="*/ 31 w 56"/>
                  <a:gd name="T11" fmla="*/ 71 h 76"/>
                  <a:gd name="T12" fmla="*/ 20 w 56"/>
                  <a:gd name="T13" fmla="*/ 76 h 76"/>
                  <a:gd name="T14" fmla="*/ 17 w 56"/>
                  <a:gd name="T15" fmla="*/ 67 h 76"/>
                  <a:gd name="T16" fmla="*/ 14 w 56"/>
                  <a:gd name="T17" fmla="*/ 61 h 76"/>
                  <a:gd name="T18" fmla="*/ 12 w 56"/>
                  <a:gd name="T19" fmla="*/ 61 h 76"/>
                  <a:gd name="T20" fmla="*/ 10 w 56"/>
                  <a:gd name="T21" fmla="*/ 59 h 76"/>
                  <a:gd name="T22" fmla="*/ 12 w 56"/>
                  <a:gd name="T23" fmla="*/ 59 h 76"/>
                  <a:gd name="T24" fmla="*/ 12 w 56"/>
                  <a:gd name="T25" fmla="*/ 57 h 76"/>
                  <a:gd name="T26" fmla="*/ 14 w 56"/>
                  <a:gd name="T27" fmla="*/ 55 h 76"/>
                  <a:gd name="T28" fmla="*/ 14 w 56"/>
                  <a:gd name="T29" fmla="*/ 55 h 76"/>
                  <a:gd name="T30" fmla="*/ 15 w 56"/>
                  <a:gd name="T31" fmla="*/ 57 h 76"/>
                  <a:gd name="T32" fmla="*/ 17 w 56"/>
                  <a:gd name="T33" fmla="*/ 55 h 76"/>
                  <a:gd name="T34" fmla="*/ 19 w 56"/>
                  <a:gd name="T35" fmla="*/ 54 h 76"/>
                  <a:gd name="T36" fmla="*/ 20 w 56"/>
                  <a:gd name="T37" fmla="*/ 52 h 76"/>
                  <a:gd name="T38" fmla="*/ 19 w 56"/>
                  <a:gd name="T39" fmla="*/ 49 h 76"/>
                  <a:gd name="T40" fmla="*/ 19 w 56"/>
                  <a:gd name="T41" fmla="*/ 49 h 76"/>
                  <a:gd name="T42" fmla="*/ 17 w 56"/>
                  <a:gd name="T43" fmla="*/ 47 h 76"/>
                  <a:gd name="T44" fmla="*/ 15 w 56"/>
                  <a:gd name="T45" fmla="*/ 47 h 76"/>
                  <a:gd name="T46" fmla="*/ 12 w 56"/>
                  <a:gd name="T47" fmla="*/ 45 h 76"/>
                  <a:gd name="T48" fmla="*/ 10 w 56"/>
                  <a:gd name="T49" fmla="*/ 47 h 76"/>
                  <a:gd name="T50" fmla="*/ 10 w 56"/>
                  <a:gd name="T51" fmla="*/ 47 h 76"/>
                  <a:gd name="T52" fmla="*/ 9 w 56"/>
                  <a:gd name="T53" fmla="*/ 47 h 76"/>
                  <a:gd name="T54" fmla="*/ 9 w 56"/>
                  <a:gd name="T55" fmla="*/ 45 h 76"/>
                  <a:gd name="T56" fmla="*/ 9 w 56"/>
                  <a:gd name="T57" fmla="*/ 44 h 76"/>
                  <a:gd name="T58" fmla="*/ 7 w 56"/>
                  <a:gd name="T59" fmla="*/ 44 h 76"/>
                  <a:gd name="T60" fmla="*/ 7 w 56"/>
                  <a:gd name="T61" fmla="*/ 42 h 76"/>
                  <a:gd name="T62" fmla="*/ 7 w 56"/>
                  <a:gd name="T63" fmla="*/ 40 h 76"/>
                  <a:gd name="T64" fmla="*/ 5 w 56"/>
                  <a:gd name="T65" fmla="*/ 39 h 76"/>
                  <a:gd name="T66" fmla="*/ 2 w 56"/>
                  <a:gd name="T67" fmla="*/ 37 h 76"/>
                  <a:gd name="T68" fmla="*/ 0 w 56"/>
                  <a:gd name="T69" fmla="*/ 35 h 76"/>
                  <a:gd name="T70" fmla="*/ 0 w 56"/>
                  <a:gd name="T71" fmla="*/ 32 h 76"/>
                  <a:gd name="T72" fmla="*/ 3 w 56"/>
                  <a:gd name="T73" fmla="*/ 25 h 76"/>
                  <a:gd name="T74" fmla="*/ 9 w 56"/>
                  <a:gd name="T75" fmla="*/ 23 h 76"/>
                  <a:gd name="T76" fmla="*/ 10 w 56"/>
                  <a:gd name="T77" fmla="*/ 20 h 76"/>
                  <a:gd name="T78" fmla="*/ 15 w 56"/>
                  <a:gd name="T79" fmla="*/ 10 h 76"/>
                  <a:gd name="T80" fmla="*/ 20 w 56"/>
                  <a:gd name="T81" fmla="*/ 6 h 76"/>
                  <a:gd name="T82" fmla="*/ 22 w 56"/>
                  <a:gd name="T83" fmla="*/ 6 h 76"/>
                  <a:gd name="T84" fmla="*/ 25 w 56"/>
                  <a:gd name="T85"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76">
                    <a:moveTo>
                      <a:pt x="25" y="0"/>
                    </a:moveTo>
                    <a:lnTo>
                      <a:pt x="56" y="11"/>
                    </a:lnTo>
                    <a:lnTo>
                      <a:pt x="53" y="25"/>
                    </a:lnTo>
                    <a:lnTo>
                      <a:pt x="56" y="27"/>
                    </a:lnTo>
                    <a:lnTo>
                      <a:pt x="54" y="39"/>
                    </a:lnTo>
                    <a:lnTo>
                      <a:pt x="51" y="39"/>
                    </a:lnTo>
                    <a:lnTo>
                      <a:pt x="44" y="50"/>
                    </a:lnTo>
                    <a:lnTo>
                      <a:pt x="37" y="50"/>
                    </a:lnTo>
                    <a:lnTo>
                      <a:pt x="39" y="59"/>
                    </a:lnTo>
                    <a:lnTo>
                      <a:pt x="44" y="59"/>
                    </a:lnTo>
                    <a:lnTo>
                      <a:pt x="46" y="69"/>
                    </a:lnTo>
                    <a:lnTo>
                      <a:pt x="31" y="71"/>
                    </a:lnTo>
                    <a:lnTo>
                      <a:pt x="31" y="74"/>
                    </a:lnTo>
                    <a:lnTo>
                      <a:pt x="20" y="76"/>
                    </a:lnTo>
                    <a:lnTo>
                      <a:pt x="19" y="71"/>
                    </a:lnTo>
                    <a:lnTo>
                      <a:pt x="17" y="67"/>
                    </a:lnTo>
                    <a:lnTo>
                      <a:pt x="15" y="64"/>
                    </a:lnTo>
                    <a:lnTo>
                      <a:pt x="14" y="61"/>
                    </a:lnTo>
                    <a:lnTo>
                      <a:pt x="12" y="61"/>
                    </a:lnTo>
                    <a:lnTo>
                      <a:pt x="12" y="61"/>
                    </a:lnTo>
                    <a:lnTo>
                      <a:pt x="12" y="61"/>
                    </a:lnTo>
                    <a:lnTo>
                      <a:pt x="10" y="59"/>
                    </a:lnTo>
                    <a:lnTo>
                      <a:pt x="10" y="59"/>
                    </a:lnTo>
                    <a:lnTo>
                      <a:pt x="12" y="59"/>
                    </a:lnTo>
                    <a:lnTo>
                      <a:pt x="12" y="57"/>
                    </a:lnTo>
                    <a:lnTo>
                      <a:pt x="12" y="57"/>
                    </a:lnTo>
                    <a:lnTo>
                      <a:pt x="12" y="57"/>
                    </a:lnTo>
                    <a:lnTo>
                      <a:pt x="14" y="55"/>
                    </a:lnTo>
                    <a:lnTo>
                      <a:pt x="14" y="55"/>
                    </a:lnTo>
                    <a:lnTo>
                      <a:pt x="14" y="55"/>
                    </a:lnTo>
                    <a:lnTo>
                      <a:pt x="15" y="57"/>
                    </a:lnTo>
                    <a:lnTo>
                      <a:pt x="15" y="57"/>
                    </a:lnTo>
                    <a:lnTo>
                      <a:pt x="17" y="57"/>
                    </a:lnTo>
                    <a:lnTo>
                      <a:pt x="17" y="55"/>
                    </a:lnTo>
                    <a:lnTo>
                      <a:pt x="19" y="54"/>
                    </a:lnTo>
                    <a:lnTo>
                      <a:pt x="19" y="54"/>
                    </a:lnTo>
                    <a:lnTo>
                      <a:pt x="20" y="54"/>
                    </a:lnTo>
                    <a:lnTo>
                      <a:pt x="20" y="52"/>
                    </a:lnTo>
                    <a:lnTo>
                      <a:pt x="20" y="50"/>
                    </a:lnTo>
                    <a:lnTo>
                      <a:pt x="19" y="49"/>
                    </a:lnTo>
                    <a:lnTo>
                      <a:pt x="19" y="49"/>
                    </a:lnTo>
                    <a:lnTo>
                      <a:pt x="19" y="49"/>
                    </a:lnTo>
                    <a:lnTo>
                      <a:pt x="19" y="47"/>
                    </a:lnTo>
                    <a:lnTo>
                      <a:pt x="17" y="47"/>
                    </a:lnTo>
                    <a:lnTo>
                      <a:pt x="17" y="47"/>
                    </a:lnTo>
                    <a:lnTo>
                      <a:pt x="15" y="47"/>
                    </a:lnTo>
                    <a:lnTo>
                      <a:pt x="15" y="47"/>
                    </a:lnTo>
                    <a:lnTo>
                      <a:pt x="12" y="45"/>
                    </a:lnTo>
                    <a:lnTo>
                      <a:pt x="12" y="47"/>
                    </a:lnTo>
                    <a:lnTo>
                      <a:pt x="10" y="47"/>
                    </a:lnTo>
                    <a:lnTo>
                      <a:pt x="10" y="47"/>
                    </a:lnTo>
                    <a:lnTo>
                      <a:pt x="10" y="47"/>
                    </a:lnTo>
                    <a:lnTo>
                      <a:pt x="10" y="47"/>
                    </a:lnTo>
                    <a:lnTo>
                      <a:pt x="9" y="47"/>
                    </a:lnTo>
                    <a:lnTo>
                      <a:pt x="9" y="45"/>
                    </a:lnTo>
                    <a:lnTo>
                      <a:pt x="9" y="45"/>
                    </a:lnTo>
                    <a:lnTo>
                      <a:pt x="9" y="44"/>
                    </a:lnTo>
                    <a:lnTo>
                      <a:pt x="9" y="44"/>
                    </a:lnTo>
                    <a:lnTo>
                      <a:pt x="7" y="44"/>
                    </a:lnTo>
                    <a:lnTo>
                      <a:pt x="7" y="44"/>
                    </a:lnTo>
                    <a:lnTo>
                      <a:pt x="7" y="44"/>
                    </a:lnTo>
                    <a:lnTo>
                      <a:pt x="7" y="42"/>
                    </a:lnTo>
                    <a:lnTo>
                      <a:pt x="7" y="42"/>
                    </a:lnTo>
                    <a:lnTo>
                      <a:pt x="7" y="40"/>
                    </a:lnTo>
                    <a:lnTo>
                      <a:pt x="5" y="39"/>
                    </a:lnTo>
                    <a:lnTo>
                      <a:pt x="5" y="39"/>
                    </a:lnTo>
                    <a:lnTo>
                      <a:pt x="2" y="39"/>
                    </a:lnTo>
                    <a:lnTo>
                      <a:pt x="2" y="37"/>
                    </a:lnTo>
                    <a:lnTo>
                      <a:pt x="0" y="35"/>
                    </a:lnTo>
                    <a:lnTo>
                      <a:pt x="0" y="35"/>
                    </a:lnTo>
                    <a:lnTo>
                      <a:pt x="0" y="33"/>
                    </a:lnTo>
                    <a:lnTo>
                      <a:pt x="0" y="32"/>
                    </a:lnTo>
                    <a:lnTo>
                      <a:pt x="2" y="25"/>
                    </a:lnTo>
                    <a:lnTo>
                      <a:pt x="3" y="25"/>
                    </a:lnTo>
                    <a:lnTo>
                      <a:pt x="7" y="25"/>
                    </a:lnTo>
                    <a:lnTo>
                      <a:pt x="9" y="23"/>
                    </a:lnTo>
                    <a:lnTo>
                      <a:pt x="9" y="22"/>
                    </a:lnTo>
                    <a:lnTo>
                      <a:pt x="10" y="20"/>
                    </a:lnTo>
                    <a:lnTo>
                      <a:pt x="12" y="13"/>
                    </a:lnTo>
                    <a:lnTo>
                      <a:pt x="15" y="10"/>
                    </a:lnTo>
                    <a:lnTo>
                      <a:pt x="19" y="6"/>
                    </a:lnTo>
                    <a:lnTo>
                      <a:pt x="20" y="6"/>
                    </a:lnTo>
                    <a:lnTo>
                      <a:pt x="20" y="6"/>
                    </a:lnTo>
                    <a:lnTo>
                      <a:pt x="22" y="6"/>
                    </a:lnTo>
                    <a:lnTo>
                      <a:pt x="24" y="3"/>
                    </a:lnTo>
                    <a:lnTo>
                      <a:pt x="25" y="1"/>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0" name="Freeform 3656"/>
              <p:cNvSpPr>
                <a:spLocks/>
              </p:cNvSpPr>
              <p:nvPr/>
            </p:nvSpPr>
            <p:spPr bwMode="auto">
              <a:xfrm>
                <a:off x="4687" y="1313"/>
                <a:ext cx="56" cy="76"/>
              </a:xfrm>
              <a:custGeom>
                <a:avLst/>
                <a:gdLst>
                  <a:gd name="T0" fmla="*/ 56 w 56"/>
                  <a:gd name="T1" fmla="*/ 11 h 76"/>
                  <a:gd name="T2" fmla="*/ 56 w 56"/>
                  <a:gd name="T3" fmla="*/ 27 h 76"/>
                  <a:gd name="T4" fmla="*/ 51 w 56"/>
                  <a:gd name="T5" fmla="*/ 39 h 76"/>
                  <a:gd name="T6" fmla="*/ 37 w 56"/>
                  <a:gd name="T7" fmla="*/ 50 h 76"/>
                  <a:gd name="T8" fmla="*/ 44 w 56"/>
                  <a:gd name="T9" fmla="*/ 59 h 76"/>
                  <a:gd name="T10" fmla="*/ 31 w 56"/>
                  <a:gd name="T11" fmla="*/ 71 h 76"/>
                  <a:gd name="T12" fmla="*/ 20 w 56"/>
                  <a:gd name="T13" fmla="*/ 76 h 76"/>
                  <a:gd name="T14" fmla="*/ 17 w 56"/>
                  <a:gd name="T15" fmla="*/ 67 h 76"/>
                  <a:gd name="T16" fmla="*/ 14 w 56"/>
                  <a:gd name="T17" fmla="*/ 61 h 76"/>
                  <a:gd name="T18" fmla="*/ 12 w 56"/>
                  <a:gd name="T19" fmla="*/ 61 h 76"/>
                  <a:gd name="T20" fmla="*/ 10 w 56"/>
                  <a:gd name="T21" fmla="*/ 59 h 76"/>
                  <a:gd name="T22" fmla="*/ 12 w 56"/>
                  <a:gd name="T23" fmla="*/ 59 h 76"/>
                  <a:gd name="T24" fmla="*/ 12 w 56"/>
                  <a:gd name="T25" fmla="*/ 57 h 76"/>
                  <a:gd name="T26" fmla="*/ 14 w 56"/>
                  <a:gd name="T27" fmla="*/ 55 h 76"/>
                  <a:gd name="T28" fmla="*/ 14 w 56"/>
                  <a:gd name="T29" fmla="*/ 55 h 76"/>
                  <a:gd name="T30" fmla="*/ 15 w 56"/>
                  <a:gd name="T31" fmla="*/ 57 h 76"/>
                  <a:gd name="T32" fmla="*/ 17 w 56"/>
                  <a:gd name="T33" fmla="*/ 55 h 76"/>
                  <a:gd name="T34" fmla="*/ 19 w 56"/>
                  <a:gd name="T35" fmla="*/ 54 h 76"/>
                  <a:gd name="T36" fmla="*/ 20 w 56"/>
                  <a:gd name="T37" fmla="*/ 52 h 76"/>
                  <a:gd name="T38" fmla="*/ 19 w 56"/>
                  <a:gd name="T39" fmla="*/ 49 h 76"/>
                  <a:gd name="T40" fmla="*/ 19 w 56"/>
                  <a:gd name="T41" fmla="*/ 49 h 76"/>
                  <a:gd name="T42" fmla="*/ 17 w 56"/>
                  <a:gd name="T43" fmla="*/ 47 h 76"/>
                  <a:gd name="T44" fmla="*/ 15 w 56"/>
                  <a:gd name="T45" fmla="*/ 47 h 76"/>
                  <a:gd name="T46" fmla="*/ 12 w 56"/>
                  <a:gd name="T47" fmla="*/ 45 h 76"/>
                  <a:gd name="T48" fmla="*/ 10 w 56"/>
                  <a:gd name="T49" fmla="*/ 47 h 76"/>
                  <a:gd name="T50" fmla="*/ 10 w 56"/>
                  <a:gd name="T51" fmla="*/ 47 h 76"/>
                  <a:gd name="T52" fmla="*/ 9 w 56"/>
                  <a:gd name="T53" fmla="*/ 47 h 76"/>
                  <a:gd name="T54" fmla="*/ 9 w 56"/>
                  <a:gd name="T55" fmla="*/ 45 h 76"/>
                  <a:gd name="T56" fmla="*/ 9 w 56"/>
                  <a:gd name="T57" fmla="*/ 44 h 76"/>
                  <a:gd name="T58" fmla="*/ 7 w 56"/>
                  <a:gd name="T59" fmla="*/ 44 h 76"/>
                  <a:gd name="T60" fmla="*/ 7 w 56"/>
                  <a:gd name="T61" fmla="*/ 42 h 76"/>
                  <a:gd name="T62" fmla="*/ 7 w 56"/>
                  <a:gd name="T63" fmla="*/ 40 h 76"/>
                  <a:gd name="T64" fmla="*/ 5 w 56"/>
                  <a:gd name="T65" fmla="*/ 39 h 76"/>
                  <a:gd name="T66" fmla="*/ 2 w 56"/>
                  <a:gd name="T67" fmla="*/ 37 h 76"/>
                  <a:gd name="T68" fmla="*/ 0 w 56"/>
                  <a:gd name="T69" fmla="*/ 35 h 76"/>
                  <a:gd name="T70" fmla="*/ 0 w 56"/>
                  <a:gd name="T71" fmla="*/ 32 h 76"/>
                  <a:gd name="T72" fmla="*/ 3 w 56"/>
                  <a:gd name="T73" fmla="*/ 25 h 76"/>
                  <a:gd name="T74" fmla="*/ 9 w 56"/>
                  <a:gd name="T75" fmla="*/ 23 h 76"/>
                  <a:gd name="T76" fmla="*/ 10 w 56"/>
                  <a:gd name="T77" fmla="*/ 20 h 76"/>
                  <a:gd name="T78" fmla="*/ 15 w 56"/>
                  <a:gd name="T79" fmla="*/ 10 h 76"/>
                  <a:gd name="T80" fmla="*/ 20 w 56"/>
                  <a:gd name="T81" fmla="*/ 6 h 76"/>
                  <a:gd name="T82" fmla="*/ 22 w 56"/>
                  <a:gd name="T83" fmla="*/ 6 h 76"/>
                  <a:gd name="T84" fmla="*/ 25 w 56"/>
                  <a:gd name="T85"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76">
                    <a:moveTo>
                      <a:pt x="25" y="0"/>
                    </a:moveTo>
                    <a:lnTo>
                      <a:pt x="56" y="11"/>
                    </a:lnTo>
                    <a:lnTo>
                      <a:pt x="53" y="25"/>
                    </a:lnTo>
                    <a:lnTo>
                      <a:pt x="56" y="27"/>
                    </a:lnTo>
                    <a:lnTo>
                      <a:pt x="54" y="39"/>
                    </a:lnTo>
                    <a:lnTo>
                      <a:pt x="51" y="39"/>
                    </a:lnTo>
                    <a:lnTo>
                      <a:pt x="44" y="50"/>
                    </a:lnTo>
                    <a:lnTo>
                      <a:pt x="37" y="50"/>
                    </a:lnTo>
                    <a:lnTo>
                      <a:pt x="39" y="59"/>
                    </a:lnTo>
                    <a:lnTo>
                      <a:pt x="44" y="59"/>
                    </a:lnTo>
                    <a:lnTo>
                      <a:pt x="46" y="69"/>
                    </a:lnTo>
                    <a:lnTo>
                      <a:pt x="31" y="71"/>
                    </a:lnTo>
                    <a:lnTo>
                      <a:pt x="31" y="74"/>
                    </a:lnTo>
                    <a:lnTo>
                      <a:pt x="20" y="76"/>
                    </a:lnTo>
                    <a:lnTo>
                      <a:pt x="19" y="71"/>
                    </a:lnTo>
                    <a:lnTo>
                      <a:pt x="17" y="67"/>
                    </a:lnTo>
                    <a:lnTo>
                      <a:pt x="15" y="64"/>
                    </a:lnTo>
                    <a:lnTo>
                      <a:pt x="14" y="61"/>
                    </a:lnTo>
                    <a:lnTo>
                      <a:pt x="12" y="61"/>
                    </a:lnTo>
                    <a:lnTo>
                      <a:pt x="12" y="61"/>
                    </a:lnTo>
                    <a:lnTo>
                      <a:pt x="12" y="61"/>
                    </a:lnTo>
                    <a:lnTo>
                      <a:pt x="10" y="59"/>
                    </a:lnTo>
                    <a:lnTo>
                      <a:pt x="10" y="59"/>
                    </a:lnTo>
                    <a:lnTo>
                      <a:pt x="12" y="59"/>
                    </a:lnTo>
                    <a:lnTo>
                      <a:pt x="12" y="57"/>
                    </a:lnTo>
                    <a:lnTo>
                      <a:pt x="12" y="57"/>
                    </a:lnTo>
                    <a:lnTo>
                      <a:pt x="12" y="57"/>
                    </a:lnTo>
                    <a:lnTo>
                      <a:pt x="14" y="55"/>
                    </a:lnTo>
                    <a:lnTo>
                      <a:pt x="14" y="55"/>
                    </a:lnTo>
                    <a:lnTo>
                      <a:pt x="14" y="55"/>
                    </a:lnTo>
                    <a:lnTo>
                      <a:pt x="15" y="57"/>
                    </a:lnTo>
                    <a:lnTo>
                      <a:pt x="15" y="57"/>
                    </a:lnTo>
                    <a:lnTo>
                      <a:pt x="17" y="57"/>
                    </a:lnTo>
                    <a:lnTo>
                      <a:pt x="17" y="55"/>
                    </a:lnTo>
                    <a:lnTo>
                      <a:pt x="19" y="54"/>
                    </a:lnTo>
                    <a:lnTo>
                      <a:pt x="19" y="54"/>
                    </a:lnTo>
                    <a:lnTo>
                      <a:pt x="20" y="54"/>
                    </a:lnTo>
                    <a:lnTo>
                      <a:pt x="20" y="52"/>
                    </a:lnTo>
                    <a:lnTo>
                      <a:pt x="20" y="50"/>
                    </a:lnTo>
                    <a:lnTo>
                      <a:pt x="19" y="49"/>
                    </a:lnTo>
                    <a:lnTo>
                      <a:pt x="19" y="49"/>
                    </a:lnTo>
                    <a:lnTo>
                      <a:pt x="19" y="49"/>
                    </a:lnTo>
                    <a:lnTo>
                      <a:pt x="19" y="47"/>
                    </a:lnTo>
                    <a:lnTo>
                      <a:pt x="17" y="47"/>
                    </a:lnTo>
                    <a:lnTo>
                      <a:pt x="17" y="47"/>
                    </a:lnTo>
                    <a:lnTo>
                      <a:pt x="15" y="47"/>
                    </a:lnTo>
                    <a:lnTo>
                      <a:pt x="15" y="47"/>
                    </a:lnTo>
                    <a:lnTo>
                      <a:pt x="12" y="45"/>
                    </a:lnTo>
                    <a:lnTo>
                      <a:pt x="12" y="47"/>
                    </a:lnTo>
                    <a:lnTo>
                      <a:pt x="10" y="47"/>
                    </a:lnTo>
                    <a:lnTo>
                      <a:pt x="10" y="47"/>
                    </a:lnTo>
                    <a:lnTo>
                      <a:pt x="10" y="47"/>
                    </a:lnTo>
                    <a:lnTo>
                      <a:pt x="10" y="47"/>
                    </a:lnTo>
                    <a:lnTo>
                      <a:pt x="9" y="47"/>
                    </a:lnTo>
                    <a:lnTo>
                      <a:pt x="9" y="45"/>
                    </a:lnTo>
                    <a:lnTo>
                      <a:pt x="9" y="45"/>
                    </a:lnTo>
                    <a:lnTo>
                      <a:pt x="9" y="44"/>
                    </a:lnTo>
                    <a:lnTo>
                      <a:pt x="9" y="44"/>
                    </a:lnTo>
                    <a:lnTo>
                      <a:pt x="7" y="44"/>
                    </a:lnTo>
                    <a:lnTo>
                      <a:pt x="7" y="44"/>
                    </a:lnTo>
                    <a:lnTo>
                      <a:pt x="7" y="44"/>
                    </a:lnTo>
                    <a:lnTo>
                      <a:pt x="7" y="42"/>
                    </a:lnTo>
                    <a:lnTo>
                      <a:pt x="7" y="42"/>
                    </a:lnTo>
                    <a:lnTo>
                      <a:pt x="7" y="40"/>
                    </a:lnTo>
                    <a:lnTo>
                      <a:pt x="5" y="39"/>
                    </a:lnTo>
                    <a:lnTo>
                      <a:pt x="5" y="39"/>
                    </a:lnTo>
                    <a:lnTo>
                      <a:pt x="2" y="39"/>
                    </a:lnTo>
                    <a:lnTo>
                      <a:pt x="2" y="37"/>
                    </a:lnTo>
                    <a:lnTo>
                      <a:pt x="0" y="35"/>
                    </a:lnTo>
                    <a:lnTo>
                      <a:pt x="0" y="35"/>
                    </a:lnTo>
                    <a:lnTo>
                      <a:pt x="0" y="33"/>
                    </a:lnTo>
                    <a:lnTo>
                      <a:pt x="0" y="32"/>
                    </a:lnTo>
                    <a:lnTo>
                      <a:pt x="2" y="25"/>
                    </a:lnTo>
                    <a:lnTo>
                      <a:pt x="3" y="25"/>
                    </a:lnTo>
                    <a:lnTo>
                      <a:pt x="7" y="25"/>
                    </a:lnTo>
                    <a:lnTo>
                      <a:pt x="9" y="23"/>
                    </a:lnTo>
                    <a:lnTo>
                      <a:pt x="9" y="22"/>
                    </a:lnTo>
                    <a:lnTo>
                      <a:pt x="10" y="20"/>
                    </a:lnTo>
                    <a:lnTo>
                      <a:pt x="12" y="13"/>
                    </a:lnTo>
                    <a:lnTo>
                      <a:pt x="15" y="10"/>
                    </a:lnTo>
                    <a:lnTo>
                      <a:pt x="19" y="6"/>
                    </a:lnTo>
                    <a:lnTo>
                      <a:pt x="20" y="6"/>
                    </a:lnTo>
                    <a:lnTo>
                      <a:pt x="20" y="6"/>
                    </a:lnTo>
                    <a:lnTo>
                      <a:pt x="22" y="6"/>
                    </a:lnTo>
                    <a:lnTo>
                      <a:pt x="24" y="3"/>
                    </a:lnTo>
                    <a:lnTo>
                      <a:pt x="25" y="1"/>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91" name="Freeform 3657"/>
              <p:cNvSpPr>
                <a:spLocks/>
              </p:cNvSpPr>
              <p:nvPr/>
            </p:nvSpPr>
            <p:spPr bwMode="auto">
              <a:xfrm>
                <a:off x="4912" y="1643"/>
                <a:ext cx="14" cy="17"/>
              </a:xfrm>
              <a:custGeom>
                <a:avLst/>
                <a:gdLst>
                  <a:gd name="T0" fmla="*/ 4 w 14"/>
                  <a:gd name="T1" fmla="*/ 0 h 17"/>
                  <a:gd name="T2" fmla="*/ 5 w 14"/>
                  <a:gd name="T3" fmla="*/ 2 h 17"/>
                  <a:gd name="T4" fmla="*/ 5 w 14"/>
                  <a:gd name="T5" fmla="*/ 2 h 17"/>
                  <a:gd name="T6" fmla="*/ 5 w 14"/>
                  <a:gd name="T7" fmla="*/ 2 h 17"/>
                  <a:gd name="T8" fmla="*/ 7 w 14"/>
                  <a:gd name="T9" fmla="*/ 3 h 17"/>
                  <a:gd name="T10" fmla="*/ 7 w 14"/>
                  <a:gd name="T11" fmla="*/ 3 h 17"/>
                  <a:gd name="T12" fmla="*/ 9 w 14"/>
                  <a:gd name="T13" fmla="*/ 3 h 17"/>
                  <a:gd name="T14" fmla="*/ 9 w 14"/>
                  <a:gd name="T15" fmla="*/ 5 h 17"/>
                  <a:gd name="T16" fmla="*/ 9 w 14"/>
                  <a:gd name="T17" fmla="*/ 5 h 17"/>
                  <a:gd name="T18" fmla="*/ 11 w 14"/>
                  <a:gd name="T19" fmla="*/ 3 h 17"/>
                  <a:gd name="T20" fmla="*/ 11 w 14"/>
                  <a:gd name="T21" fmla="*/ 3 h 17"/>
                  <a:gd name="T22" fmla="*/ 11 w 14"/>
                  <a:gd name="T23" fmla="*/ 5 h 17"/>
                  <a:gd name="T24" fmla="*/ 12 w 14"/>
                  <a:gd name="T25" fmla="*/ 7 h 17"/>
                  <a:gd name="T26" fmla="*/ 12 w 14"/>
                  <a:gd name="T27" fmla="*/ 7 h 17"/>
                  <a:gd name="T28" fmla="*/ 14 w 14"/>
                  <a:gd name="T29" fmla="*/ 13 h 17"/>
                  <a:gd name="T30" fmla="*/ 9 w 14"/>
                  <a:gd name="T31" fmla="*/ 17 h 17"/>
                  <a:gd name="T32" fmla="*/ 9 w 14"/>
                  <a:gd name="T33" fmla="*/ 17 h 17"/>
                  <a:gd name="T34" fmla="*/ 7 w 14"/>
                  <a:gd name="T35" fmla="*/ 17 h 17"/>
                  <a:gd name="T36" fmla="*/ 7 w 14"/>
                  <a:gd name="T37" fmla="*/ 17 h 17"/>
                  <a:gd name="T38" fmla="*/ 5 w 14"/>
                  <a:gd name="T39" fmla="*/ 17 h 17"/>
                  <a:gd name="T40" fmla="*/ 4 w 14"/>
                  <a:gd name="T41" fmla="*/ 17 h 17"/>
                  <a:gd name="T42" fmla="*/ 4 w 14"/>
                  <a:gd name="T43" fmla="*/ 17 h 17"/>
                  <a:gd name="T44" fmla="*/ 4 w 14"/>
                  <a:gd name="T45" fmla="*/ 17 h 17"/>
                  <a:gd name="T46" fmla="*/ 4 w 14"/>
                  <a:gd name="T47" fmla="*/ 17 h 17"/>
                  <a:gd name="T48" fmla="*/ 4 w 14"/>
                  <a:gd name="T49" fmla="*/ 17 h 17"/>
                  <a:gd name="T50" fmla="*/ 4 w 14"/>
                  <a:gd name="T51" fmla="*/ 17 h 17"/>
                  <a:gd name="T52" fmla="*/ 4 w 14"/>
                  <a:gd name="T53" fmla="*/ 15 h 17"/>
                  <a:gd name="T54" fmla="*/ 4 w 14"/>
                  <a:gd name="T55" fmla="*/ 15 h 17"/>
                  <a:gd name="T56" fmla="*/ 4 w 14"/>
                  <a:gd name="T57" fmla="*/ 15 h 17"/>
                  <a:gd name="T58" fmla="*/ 2 w 14"/>
                  <a:gd name="T59" fmla="*/ 15 h 17"/>
                  <a:gd name="T60" fmla="*/ 0 w 14"/>
                  <a:gd name="T61" fmla="*/ 13 h 17"/>
                  <a:gd name="T62" fmla="*/ 0 w 14"/>
                  <a:gd name="T63" fmla="*/ 13 h 17"/>
                  <a:gd name="T64" fmla="*/ 0 w 14"/>
                  <a:gd name="T65" fmla="*/ 12 h 17"/>
                  <a:gd name="T66" fmla="*/ 0 w 14"/>
                  <a:gd name="T67" fmla="*/ 12 h 17"/>
                  <a:gd name="T68" fmla="*/ 0 w 14"/>
                  <a:gd name="T69" fmla="*/ 10 h 17"/>
                  <a:gd name="T70" fmla="*/ 2 w 14"/>
                  <a:gd name="T71" fmla="*/ 8 h 17"/>
                  <a:gd name="T72" fmla="*/ 0 w 14"/>
                  <a:gd name="T73" fmla="*/ 7 h 17"/>
                  <a:gd name="T74" fmla="*/ 0 w 14"/>
                  <a:gd name="T75" fmla="*/ 7 h 17"/>
                  <a:gd name="T76" fmla="*/ 0 w 14"/>
                  <a:gd name="T77" fmla="*/ 7 h 17"/>
                  <a:gd name="T78" fmla="*/ 2 w 14"/>
                  <a:gd name="T79" fmla="*/ 7 h 17"/>
                  <a:gd name="T80" fmla="*/ 2 w 14"/>
                  <a:gd name="T81" fmla="*/ 7 h 17"/>
                  <a:gd name="T82" fmla="*/ 2 w 14"/>
                  <a:gd name="T83" fmla="*/ 5 h 17"/>
                  <a:gd name="T84" fmla="*/ 4 w 14"/>
                  <a:gd name="T85" fmla="*/ 3 h 17"/>
                  <a:gd name="T86" fmla="*/ 4 w 14"/>
                  <a:gd name="T87" fmla="*/ 2 h 17"/>
                  <a:gd name="T88" fmla="*/ 4 w 14"/>
                  <a:gd name="T89" fmla="*/ 2 h 17"/>
                  <a:gd name="T90" fmla="*/ 4 w 14"/>
                  <a:gd name="T91" fmla="*/ 0 h 17"/>
                  <a:gd name="T92" fmla="*/ 4 w 14"/>
                  <a:gd name="T93" fmla="*/ 0 h 17"/>
                  <a:gd name="T94" fmla="*/ 4 w 14"/>
                  <a:gd name="T95" fmla="*/ 0 h 17"/>
                  <a:gd name="T96" fmla="*/ 4 w 14"/>
                  <a:gd name="T9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7">
                    <a:moveTo>
                      <a:pt x="4" y="0"/>
                    </a:moveTo>
                    <a:lnTo>
                      <a:pt x="5" y="2"/>
                    </a:lnTo>
                    <a:lnTo>
                      <a:pt x="5" y="2"/>
                    </a:lnTo>
                    <a:lnTo>
                      <a:pt x="5" y="2"/>
                    </a:lnTo>
                    <a:lnTo>
                      <a:pt x="7" y="3"/>
                    </a:lnTo>
                    <a:lnTo>
                      <a:pt x="7" y="3"/>
                    </a:lnTo>
                    <a:lnTo>
                      <a:pt x="9" y="3"/>
                    </a:lnTo>
                    <a:lnTo>
                      <a:pt x="9" y="5"/>
                    </a:lnTo>
                    <a:lnTo>
                      <a:pt x="9" y="5"/>
                    </a:lnTo>
                    <a:lnTo>
                      <a:pt x="11" y="3"/>
                    </a:lnTo>
                    <a:lnTo>
                      <a:pt x="11" y="3"/>
                    </a:lnTo>
                    <a:lnTo>
                      <a:pt x="11" y="5"/>
                    </a:lnTo>
                    <a:lnTo>
                      <a:pt x="12" y="7"/>
                    </a:lnTo>
                    <a:lnTo>
                      <a:pt x="12" y="7"/>
                    </a:lnTo>
                    <a:lnTo>
                      <a:pt x="14" y="13"/>
                    </a:lnTo>
                    <a:lnTo>
                      <a:pt x="9" y="17"/>
                    </a:lnTo>
                    <a:lnTo>
                      <a:pt x="9" y="17"/>
                    </a:lnTo>
                    <a:lnTo>
                      <a:pt x="7" y="17"/>
                    </a:lnTo>
                    <a:lnTo>
                      <a:pt x="7" y="17"/>
                    </a:lnTo>
                    <a:lnTo>
                      <a:pt x="5" y="17"/>
                    </a:lnTo>
                    <a:lnTo>
                      <a:pt x="4" y="17"/>
                    </a:lnTo>
                    <a:lnTo>
                      <a:pt x="4" y="17"/>
                    </a:lnTo>
                    <a:lnTo>
                      <a:pt x="4" y="17"/>
                    </a:lnTo>
                    <a:lnTo>
                      <a:pt x="4" y="17"/>
                    </a:lnTo>
                    <a:lnTo>
                      <a:pt x="4" y="17"/>
                    </a:lnTo>
                    <a:lnTo>
                      <a:pt x="4" y="17"/>
                    </a:lnTo>
                    <a:lnTo>
                      <a:pt x="4" y="15"/>
                    </a:lnTo>
                    <a:lnTo>
                      <a:pt x="4" y="15"/>
                    </a:lnTo>
                    <a:lnTo>
                      <a:pt x="4" y="15"/>
                    </a:lnTo>
                    <a:lnTo>
                      <a:pt x="2" y="15"/>
                    </a:lnTo>
                    <a:lnTo>
                      <a:pt x="0" y="13"/>
                    </a:lnTo>
                    <a:lnTo>
                      <a:pt x="0" y="13"/>
                    </a:lnTo>
                    <a:lnTo>
                      <a:pt x="0" y="12"/>
                    </a:lnTo>
                    <a:lnTo>
                      <a:pt x="0" y="12"/>
                    </a:lnTo>
                    <a:lnTo>
                      <a:pt x="0" y="10"/>
                    </a:lnTo>
                    <a:lnTo>
                      <a:pt x="2" y="8"/>
                    </a:lnTo>
                    <a:lnTo>
                      <a:pt x="0" y="7"/>
                    </a:lnTo>
                    <a:lnTo>
                      <a:pt x="0" y="7"/>
                    </a:lnTo>
                    <a:lnTo>
                      <a:pt x="0" y="7"/>
                    </a:lnTo>
                    <a:lnTo>
                      <a:pt x="2" y="7"/>
                    </a:lnTo>
                    <a:lnTo>
                      <a:pt x="2" y="7"/>
                    </a:lnTo>
                    <a:lnTo>
                      <a:pt x="2" y="5"/>
                    </a:lnTo>
                    <a:lnTo>
                      <a:pt x="4" y="3"/>
                    </a:lnTo>
                    <a:lnTo>
                      <a:pt x="4" y="2"/>
                    </a:lnTo>
                    <a:lnTo>
                      <a:pt x="4" y="2"/>
                    </a:lnTo>
                    <a:lnTo>
                      <a:pt x="4" y="0"/>
                    </a:lnTo>
                    <a:lnTo>
                      <a:pt x="4" y="0"/>
                    </a:lnTo>
                    <a:lnTo>
                      <a:pt x="4" y="0"/>
                    </a:lnTo>
                    <a:lnTo>
                      <a:pt x="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2" name="Freeform 3658"/>
              <p:cNvSpPr>
                <a:spLocks/>
              </p:cNvSpPr>
              <p:nvPr/>
            </p:nvSpPr>
            <p:spPr bwMode="auto">
              <a:xfrm>
                <a:off x="4912" y="1643"/>
                <a:ext cx="14" cy="17"/>
              </a:xfrm>
              <a:custGeom>
                <a:avLst/>
                <a:gdLst>
                  <a:gd name="T0" fmla="*/ 4 w 14"/>
                  <a:gd name="T1" fmla="*/ 0 h 17"/>
                  <a:gd name="T2" fmla="*/ 5 w 14"/>
                  <a:gd name="T3" fmla="*/ 2 h 17"/>
                  <a:gd name="T4" fmla="*/ 5 w 14"/>
                  <a:gd name="T5" fmla="*/ 2 h 17"/>
                  <a:gd name="T6" fmla="*/ 5 w 14"/>
                  <a:gd name="T7" fmla="*/ 2 h 17"/>
                  <a:gd name="T8" fmla="*/ 7 w 14"/>
                  <a:gd name="T9" fmla="*/ 3 h 17"/>
                  <a:gd name="T10" fmla="*/ 7 w 14"/>
                  <a:gd name="T11" fmla="*/ 3 h 17"/>
                  <a:gd name="T12" fmla="*/ 9 w 14"/>
                  <a:gd name="T13" fmla="*/ 3 h 17"/>
                  <a:gd name="T14" fmla="*/ 9 w 14"/>
                  <a:gd name="T15" fmla="*/ 5 h 17"/>
                  <a:gd name="T16" fmla="*/ 9 w 14"/>
                  <a:gd name="T17" fmla="*/ 5 h 17"/>
                  <a:gd name="T18" fmla="*/ 11 w 14"/>
                  <a:gd name="T19" fmla="*/ 3 h 17"/>
                  <a:gd name="T20" fmla="*/ 11 w 14"/>
                  <a:gd name="T21" fmla="*/ 3 h 17"/>
                  <a:gd name="T22" fmla="*/ 11 w 14"/>
                  <a:gd name="T23" fmla="*/ 5 h 17"/>
                  <a:gd name="T24" fmla="*/ 12 w 14"/>
                  <a:gd name="T25" fmla="*/ 7 h 17"/>
                  <a:gd name="T26" fmla="*/ 12 w 14"/>
                  <a:gd name="T27" fmla="*/ 7 h 17"/>
                  <a:gd name="T28" fmla="*/ 14 w 14"/>
                  <a:gd name="T29" fmla="*/ 13 h 17"/>
                  <a:gd name="T30" fmla="*/ 9 w 14"/>
                  <a:gd name="T31" fmla="*/ 17 h 17"/>
                  <a:gd name="T32" fmla="*/ 9 w 14"/>
                  <a:gd name="T33" fmla="*/ 17 h 17"/>
                  <a:gd name="T34" fmla="*/ 7 w 14"/>
                  <a:gd name="T35" fmla="*/ 17 h 17"/>
                  <a:gd name="T36" fmla="*/ 7 w 14"/>
                  <a:gd name="T37" fmla="*/ 17 h 17"/>
                  <a:gd name="T38" fmla="*/ 5 w 14"/>
                  <a:gd name="T39" fmla="*/ 17 h 17"/>
                  <a:gd name="T40" fmla="*/ 4 w 14"/>
                  <a:gd name="T41" fmla="*/ 17 h 17"/>
                  <a:gd name="T42" fmla="*/ 4 w 14"/>
                  <a:gd name="T43" fmla="*/ 17 h 17"/>
                  <a:gd name="T44" fmla="*/ 4 w 14"/>
                  <a:gd name="T45" fmla="*/ 17 h 17"/>
                  <a:gd name="T46" fmla="*/ 4 w 14"/>
                  <a:gd name="T47" fmla="*/ 17 h 17"/>
                  <a:gd name="T48" fmla="*/ 4 w 14"/>
                  <a:gd name="T49" fmla="*/ 17 h 17"/>
                  <a:gd name="T50" fmla="*/ 4 w 14"/>
                  <a:gd name="T51" fmla="*/ 17 h 17"/>
                  <a:gd name="T52" fmla="*/ 4 w 14"/>
                  <a:gd name="T53" fmla="*/ 15 h 17"/>
                  <a:gd name="T54" fmla="*/ 4 w 14"/>
                  <a:gd name="T55" fmla="*/ 15 h 17"/>
                  <a:gd name="T56" fmla="*/ 4 w 14"/>
                  <a:gd name="T57" fmla="*/ 15 h 17"/>
                  <a:gd name="T58" fmla="*/ 2 w 14"/>
                  <a:gd name="T59" fmla="*/ 15 h 17"/>
                  <a:gd name="T60" fmla="*/ 0 w 14"/>
                  <a:gd name="T61" fmla="*/ 13 h 17"/>
                  <a:gd name="T62" fmla="*/ 0 w 14"/>
                  <a:gd name="T63" fmla="*/ 13 h 17"/>
                  <a:gd name="T64" fmla="*/ 0 w 14"/>
                  <a:gd name="T65" fmla="*/ 12 h 17"/>
                  <a:gd name="T66" fmla="*/ 0 w 14"/>
                  <a:gd name="T67" fmla="*/ 12 h 17"/>
                  <a:gd name="T68" fmla="*/ 0 w 14"/>
                  <a:gd name="T69" fmla="*/ 10 h 17"/>
                  <a:gd name="T70" fmla="*/ 2 w 14"/>
                  <a:gd name="T71" fmla="*/ 8 h 17"/>
                  <a:gd name="T72" fmla="*/ 0 w 14"/>
                  <a:gd name="T73" fmla="*/ 7 h 17"/>
                  <a:gd name="T74" fmla="*/ 0 w 14"/>
                  <a:gd name="T75" fmla="*/ 7 h 17"/>
                  <a:gd name="T76" fmla="*/ 0 w 14"/>
                  <a:gd name="T77" fmla="*/ 7 h 17"/>
                  <a:gd name="T78" fmla="*/ 2 w 14"/>
                  <a:gd name="T79" fmla="*/ 7 h 17"/>
                  <a:gd name="T80" fmla="*/ 2 w 14"/>
                  <a:gd name="T81" fmla="*/ 7 h 17"/>
                  <a:gd name="T82" fmla="*/ 2 w 14"/>
                  <a:gd name="T83" fmla="*/ 5 h 17"/>
                  <a:gd name="T84" fmla="*/ 4 w 14"/>
                  <a:gd name="T85" fmla="*/ 3 h 17"/>
                  <a:gd name="T86" fmla="*/ 4 w 14"/>
                  <a:gd name="T87" fmla="*/ 2 h 17"/>
                  <a:gd name="T88" fmla="*/ 4 w 14"/>
                  <a:gd name="T89" fmla="*/ 2 h 17"/>
                  <a:gd name="T90" fmla="*/ 4 w 14"/>
                  <a:gd name="T91" fmla="*/ 0 h 17"/>
                  <a:gd name="T92" fmla="*/ 4 w 14"/>
                  <a:gd name="T93" fmla="*/ 0 h 17"/>
                  <a:gd name="T94" fmla="*/ 4 w 14"/>
                  <a:gd name="T95" fmla="*/ 0 h 17"/>
                  <a:gd name="T96" fmla="*/ 4 w 14"/>
                  <a:gd name="T9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7">
                    <a:moveTo>
                      <a:pt x="4" y="0"/>
                    </a:moveTo>
                    <a:lnTo>
                      <a:pt x="5" y="2"/>
                    </a:lnTo>
                    <a:lnTo>
                      <a:pt x="5" y="2"/>
                    </a:lnTo>
                    <a:lnTo>
                      <a:pt x="5" y="2"/>
                    </a:lnTo>
                    <a:lnTo>
                      <a:pt x="7" y="3"/>
                    </a:lnTo>
                    <a:lnTo>
                      <a:pt x="7" y="3"/>
                    </a:lnTo>
                    <a:lnTo>
                      <a:pt x="9" y="3"/>
                    </a:lnTo>
                    <a:lnTo>
                      <a:pt x="9" y="5"/>
                    </a:lnTo>
                    <a:lnTo>
                      <a:pt x="9" y="5"/>
                    </a:lnTo>
                    <a:lnTo>
                      <a:pt x="11" y="3"/>
                    </a:lnTo>
                    <a:lnTo>
                      <a:pt x="11" y="3"/>
                    </a:lnTo>
                    <a:lnTo>
                      <a:pt x="11" y="5"/>
                    </a:lnTo>
                    <a:lnTo>
                      <a:pt x="12" y="7"/>
                    </a:lnTo>
                    <a:lnTo>
                      <a:pt x="12" y="7"/>
                    </a:lnTo>
                    <a:lnTo>
                      <a:pt x="14" y="13"/>
                    </a:lnTo>
                    <a:lnTo>
                      <a:pt x="9" y="17"/>
                    </a:lnTo>
                    <a:lnTo>
                      <a:pt x="9" y="17"/>
                    </a:lnTo>
                    <a:lnTo>
                      <a:pt x="7" y="17"/>
                    </a:lnTo>
                    <a:lnTo>
                      <a:pt x="7" y="17"/>
                    </a:lnTo>
                    <a:lnTo>
                      <a:pt x="5" y="17"/>
                    </a:lnTo>
                    <a:lnTo>
                      <a:pt x="4" y="17"/>
                    </a:lnTo>
                    <a:lnTo>
                      <a:pt x="4" y="17"/>
                    </a:lnTo>
                    <a:lnTo>
                      <a:pt x="4" y="17"/>
                    </a:lnTo>
                    <a:lnTo>
                      <a:pt x="4" y="17"/>
                    </a:lnTo>
                    <a:lnTo>
                      <a:pt x="4" y="17"/>
                    </a:lnTo>
                    <a:lnTo>
                      <a:pt x="4" y="17"/>
                    </a:lnTo>
                    <a:lnTo>
                      <a:pt x="4" y="15"/>
                    </a:lnTo>
                    <a:lnTo>
                      <a:pt x="4" y="15"/>
                    </a:lnTo>
                    <a:lnTo>
                      <a:pt x="4" y="15"/>
                    </a:lnTo>
                    <a:lnTo>
                      <a:pt x="2" y="15"/>
                    </a:lnTo>
                    <a:lnTo>
                      <a:pt x="0" y="13"/>
                    </a:lnTo>
                    <a:lnTo>
                      <a:pt x="0" y="13"/>
                    </a:lnTo>
                    <a:lnTo>
                      <a:pt x="0" y="12"/>
                    </a:lnTo>
                    <a:lnTo>
                      <a:pt x="0" y="12"/>
                    </a:lnTo>
                    <a:lnTo>
                      <a:pt x="0" y="10"/>
                    </a:lnTo>
                    <a:lnTo>
                      <a:pt x="2" y="8"/>
                    </a:lnTo>
                    <a:lnTo>
                      <a:pt x="0" y="7"/>
                    </a:lnTo>
                    <a:lnTo>
                      <a:pt x="0" y="7"/>
                    </a:lnTo>
                    <a:lnTo>
                      <a:pt x="0" y="7"/>
                    </a:lnTo>
                    <a:lnTo>
                      <a:pt x="2" y="7"/>
                    </a:lnTo>
                    <a:lnTo>
                      <a:pt x="2" y="7"/>
                    </a:lnTo>
                    <a:lnTo>
                      <a:pt x="2" y="5"/>
                    </a:lnTo>
                    <a:lnTo>
                      <a:pt x="4" y="3"/>
                    </a:lnTo>
                    <a:lnTo>
                      <a:pt x="4" y="2"/>
                    </a:lnTo>
                    <a:lnTo>
                      <a:pt x="4" y="2"/>
                    </a:lnTo>
                    <a:lnTo>
                      <a:pt x="4" y="0"/>
                    </a:lnTo>
                    <a:lnTo>
                      <a:pt x="4" y="0"/>
                    </a:lnTo>
                    <a:lnTo>
                      <a:pt x="4" y="0"/>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93" name="Freeform 3659"/>
              <p:cNvSpPr>
                <a:spLocks/>
              </p:cNvSpPr>
              <p:nvPr/>
            </p:nvSpPr>
            <p:spPr bwMode="auto">
              <a:xfrm>
                <a:off x="4724" y="1324"/>
                <a:ext cx="53" cy="80"/>
              </a:xfrm>
              <a:custGeom>
                <a:avLst/>
                <a:gdLst>
                  <a:gd name="T0" fmla="*/ 39 w 53"/>
                  <a:gd name="T1" fmla="*/ 9 h 80"/>
                  <a:gd name="T2" fmla="*/ 53 w 53"/>
                  <a:gd name="T3" fmla="*/ 55 h 80"/>
                  <a:gd name="T4" fmla="*/ 31 w 53"/>
                  <a:gd name="T5" fmla="*/ 80 h 80"/>
                  <a:gd name="T6" fmla="*/ 16 w 53"/>
                  <a:gd name="T7" fmla="*/ 78 h 80"/>
                  <a:gd name="T8" fmla="*/ 9 w 53"/>
                  <a:gd name="T9" fmla="*/ 58 h 80"/>
                  <a:gd name="T10" fmla="*/ 7 w 53"/>
                  <a:gd name="T11" fmla="*/ 48 h 80"/>
                  <a:gd name="T12" fmla="*/ 2 w 53"/>
                  <a:gd name="T13" fmla="*/ 48 h 80"/>
                  <a:gd name="T14" fmla="*/ 0 w 53"/>
                  <a:gd name="T15" fmla="*/ 39 h 80"/>
                  <a:gd name="T16" fmla="*/ 7 w 53"/>
                  <a:gd name="T17" fmla="*/ 39 h 80"/>
                  <a:gd name="T18" fmla="*/ 14 w 53"/>
                  <a:gd name="T19" fmla="*/ 28 h 80"/>
                  <a:gd name="T20" fmla="*/ 17 w 53"/>
                  <a:gd name="T21" fmla="*/ 28 h 80"/>
                  <a:gd name="T22" fmla="*/ 19 w 53"/>
                  <a:gd name="T23" fmla="*/ 16 h 80"/>
                  <a:gd name="T24" fmla="*/ 16 w 53"/>
                  <a:gd name="T25" fmla="*/ 14 h 80"/>
                  <a:gd name="T26" fmla="*/ 19 w 53"/>
                  <a:gd name="T27" fmla="*/ 0 h 80"/>
                  <a:gd name="T28" fmla="*/ 39 w 53"/>
                  <a:gd name="T29"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80">
                    <a:moveTo>
                      <a:pt x="39" y="9"/>
                    </a:moveTo>
                    <a:lnTo>
                      <a:pt x="53" y="55"/>
                    </a:lnTo>
                    <a:lnTo>
                      <a:pt x="31" y="80"/>
                    </a:lnTo>
                    <a:lnTo>
                      <a:pt x="16" y="78"/>
                    </a:lnTo>
                    <a:lnTo>
                      <a:pt x="9" y="58"/>
                    </a:lnTo>
                    <a:lnTo>
                      <a:pt x="7" y="48"/>
                    </a:lnTo>
                    <a:lnTo>
                      <a:pt x="2" y="48"/>
                    </a:lnTo>
                    <a:lnTo>
                      <a:pt x="0" y="39"/>
                    </a:lnTo>
                    <a:lnTo>
                      <a:pt x="7" y="39"/>
                    </a:lnTo>
                    <a:lnTo>
                      <a:pt x="14" y="28"/>
                    </a:lnTo>
                    <a:lnTo>
                      <a:pt x="17" y="28"/>
                    </a:lnTo>
                    <a:lnTo>
                      <a:pt x="19" y="16"/>
                    </a:lnTo>
                    <a:lnTo>
                      <a:pt x="16" y="14"/>
                    </a:lnTo>
                    <a:lnTo>
                      <a:pt x="19" y="0"/>
                    </a:lnTo>
                    <a:lnTo>
                      <a:pt x="39"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4" name="Freeform 3660"/>
              <p:cNvSpPr>
                <a:spLocks/>
              </p:cNvSpPr>
              <p:nvPr/>
            </p:nvSpPr>
            <p:spPr bwMode="auto">
              <a:xfrm>
                <a:off x="4724" y="1324"/>
                <a:ext cx="53" cy="80"/>
              </a:xfrm>
              <a:custGeom>
                <a:avLst/>
                <a:gdLst>
                  <a:gd name="T0" fmla="*/ 39 w 53"/>
                  <a:gd name="T1" fmla="*/ 9 h 80"/>
                  <a:gd name="T2" fmla="*/ 53 w 53"/>
                  <a:gd name="T3" fmla="*/ 55 h 80"/>
                  <a:gd name="T4" fmla="*/ 31 w 53"/>
                  <a:gd name="T5" fmla="*/ 80 h 80"/>
                  <a:gd name="T6" fmla="*/ 16 w 53"/>
                  <a:gd name="T7" fmla="*/ 78 h 80"/>
                  <a:gd name="T8" fmla="*/ 9 w 53"/>
                  <a:gd name="T9" fmla="*/ 58 h 80"/>
                  <a:gd name="T10" fmla="*/ 7 w 53"/>
                  <a:gd name="T11" fmla="*/ 48 h 80"/>
                  <a:gd name="T12" fmla="*/ 2 w 53"/>
                  <a:gd name="T13" fmla="*/ 48 h 80"/>
                  <a:gd name="T14" fmla="*/ 0 w 53"/>
                  <a:gd name="T15" fmla="*/ 39 h 80"/>
                  <a:gd name="T16" fmla="*/ 7 w 53"/>
                  <a:gd name="T17" fmla="*/ 39 h 80"/>
                  <a:gd name="T18" fmla="*/ 14 w 53"/>
                  <a:gd name="T19" fmla="*/ 28 h 80"/>
                  <a:gd name="T20" fmla="*/ 17 w 53"/>
                  <a:gd name="T21" fmla="*/ 28 h 80"/>
                  <a:gd name="T22" fmla="*/ 19 w 53"/>
                  <a:gd name="T23" fmla="*/ 16 h 80"/>
                  <a:gd name="T24" fmla="*/ 16 w 53"/>
                  <a:gd name="T25" fmla="*/ 14 h 80"/>
                  <a:gd name="T26" fmla="*/ 19 w 53"/>
                  <a:gd name="T27" fmla="*/ 0 h 80"/>
                  <a:gd name="T28" fmla="*/ 39 w 53"/>
                  <a:gd name="T29"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80">
                    <a:moveTo>
                      <a:pt x="39" y="9"/>
                    </a:moveTo>
                    <a:lnTo>
                      <a:pt x="53" y="55"/>
                    </a:lnTo>
                    <a:lnTo>
                      <a:pt x="31" y="80"/>
                    </a:lnTo>
                    <a:lnTo>
                      <a:pt x="16" y="78"/>
                    </a:lnTo>
                    <a:lnTo>
                      <a:pt x="9" y="58"/>
                    </a:lnTo>
                    <a:lnTo>
                      <a:pt x="7" y="48"/>
                    </a:lnTo>
                    <a:lnTo>
                      <a:pt x="2" y="48"/>
                    </a:lnTo>
                    <a:lnTo>
                      <a:pt x="0" y="39"/>
                    </a:lnTo>
                    <a:lnTo>
                      <a:pt x="7" y="39"/>
                    </a:lnTo>
                    <a:lnTo>
                      <a:pt x="14" y="28"/>
                    </a:lnTo>
                    <a:lnTo>
                      <a:pt x="17" y="28"/>
                    </a:lnTo>
                    <a:lnTo>
                      <a:pt x="19" y="16"/>
                    </a:lnTo>
                    <a:lnTo>
                      <a:pt x="16" y="14"/>
                    </a:lnTo>
                    <a:lnTo>
                      <a:pt x="19" y="0"/>
                    </a:lnTo>
                    <a:lnTo>
                      <a:pt x="39"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95" name="Freeform 3661"/>
              <p:cNvSpPr>
                <a:spLocks/>
              </p:cNvSpPr>
              <p:nvPr/>
            </p:nvSpPr>
            <p:spPr bwMode="auto">
              <a:xfrm>
                <a:off x="4611" y="1475"/>
                <a:ext cx="35" cy="53"/>
              </a:xfrm>
              <a:custGeom>
                <a:avLst/>
                <a:gdLst>
                  <a:gd name="T0" fmla="*/ 34 w 35"/>
                  <a:gd name="T1" fmla="*/ 29 h 53"/>
                  <a:gd name="T2" fmla="*/ 35 w 35"/>
                  <a:gd name="T3" fmla="*/ 37 h 53"/>
                  <a:gd name="T4" fmla="*/ 25 w 35"/>
                  <a:gd name="T5" fmla="*/ 41 h 53"/>
                  <a:gd name="T6" fmla="*/ 24 w 35"/>
                  <a:gd name="T7" fmla="*/ 51 h 53"/>
                  <a:gd name="T8" fmla="*/ 15 w 35"/>
                  <a:gd name="T9" fmla="*/ 53 h 53"/>
                  <a:gd name="T10" fmla="*/ 15 w 35"/>
                  <a:gd name="T11" fmla="*/ 49 h 53"/>
                  <a:gd name="T12" fmla="*/ 2 w 35"/>
                  <a:gd name="T13" fmla="*/ 51 h 53"/>
                  <a:gd name="T14" fmla="*/ 0 w 35"/>
                  <a:gd name="T15" fmla="*/ 44 h 53"/>
                  <a:gd name="T16" fmla="*/ 5 w 35"/>
                  <a:gd name="T17" fmla="*/ 36 h 53"/>
                  <a:gd name="T18" fmla="*/ 2 w 35"/>
                  <a:gd name="T19" fmla="*/ 15 h 53"/>
                  <a:gd name="T20" fmla="*/ 2 w 35"/>
                  <a:gd name="T21" fmla="*/ 4 h 53"/>
                  <a:gd name="T22" fmla="*/ 13 w 35"/>
                  <a:gd name="T23" fmla="*/ 0 h 53"/>
                  <a:gd name="T24" fmla="*/ 13 w 35"/>
                  <a:gd name="T25" fmla="*/ 5 h 53"/>
                  <a:gd name="T26" fmla="*/ 24 w 35"/>
                  <a:gd name="T27" fmla="*/ 4 h 53"/>
                  <a:gd name="T28" fmla="*/ 25 w 35"/>
                  <a:gd name="T29" fmla="*/ 22 h 53"/>
                  <a:gd name="T30" fmla="*/ 27 w 35"/>
                  <a:gd name="T31" fmla="*/ 31 h 53"/>
                  <a:gd name="T32" fmla="*/ 34 w 35"/>
                  <a:gd name="T33"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3">
                    <a:moveTo>
                      <a:pt x="34" y="29"/>
                    </a:moveTo>
                    <a:lnTo>
                      <a:pt x="35" y="37"/>
                    </a:lnTo>
                    <a:lnTo>
                      <a:pt x="25" y="41"/>
                    </a:lnTo>
                    <a:lnTo>
                      <a:pt x="24" y="51"/>
                    </a:lnTo>
                    <a:lnTo>
                      <a:pt x="15" y="53"/>
                    </a:lnTo>
                    <a:lnTo>
                      <a:pt x="15" y="49"/>
                    </a:lnTo>
                    <a:lnTo>
                      <a:pt x="2" y="51"/>
                    </a:lnTo>
                    <a:lnTo>
                      <a:pt x="0" y="44"/>
                    </a:lnTo>
                    <a:lnTo>
                      <a:pt x="5" y="36"/>
                    </a:lnTo>
                    <a:lnTo>
                      <a:pt x="2" y="15"/>
                    </a:lnTo>
                    <a:lnTo>
                      <a:pt x="2" y="4"/>
                    </a:lnTo>
                    <a:lnTo>
                      <a:pt x="13" y="0"/>
                    </a:lnTo>
                    <a:lnTo>
                      <a:pt x="13" y="5"/>
                    </a:lnTo>
                    <a:lnTo>
                      <a:pt x="24" y="4"/>
                    </a:lnTo>
                    <a:lnTo>
                      <a:pt x="25" y="22"/>
                    </a:lnTo>
                    <a:lnTo>
                      <a:pt x="27" y="31"/>
                    </a:lnTo>
                    <a:lnTo>
                      <a:pt x="34"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6" name="Freeform 3662"/>
              <p:cNvSpPr>
                <a:spLocks/>
              </p:cNvSpPr>
              <p:nvPr/>
            </p:nvSpPr>
            <p:spPr bwMode="auto">
              <a:xfrm>
                <a:off x="4611" y="1475"/>
                <a:ext cx="35" cy="53"/>
              </a:xfrm>
              <a:custGeom>
                <a:avLst/>
                <a:gdLst>
                  <a:gd name="T0" fmla="*/ 34 w 35"/>
                  <a:gd name="T1" fmla="*/ 29 h 53"/>
                  <a:gd name="T2" fmla="*/ 35 w 35"/>
                  <a:gd name="T3" fmla="*/ 37 h 53"/>
                  <a:gd name="T4" fmla="*/ 25 w 35"/>
                  <a:gd name="T5" fmla="*/ 41 h 53"/>
                  <a:gd name="T6" fmla="*/ 24 w 35"/>
                  <a:gd name="T7" fmla="*/ 51 h 53"/>
                  <a:gd name="T8" fmla="*/ 15 w 35"/>
                  <a:gd name="T9" fmla="*/ 53 h 53"/>
                  <a:gd name="T10" fmla="*/ 15 w 35"/>
                  <a:gd name="T11" fmla="*/ 49 h 53"/>
                  <a:gd name="T12" fmla="*/ 2 w 35"/>
                  <a:gd name="T13" fmla="*/ 51 h 53"/>
                  <a:gd name="T14" fmla="*/ 0 w 35"/>
                  <a:gd name="T15" fmla="*/ 44 h 53"/>
                  <a:gd name="T16" fmla="*/ 5 w 35"/>
                  <a:gd name="T17" fmla="*/ 36 h 53"/>
                  <a:gd name="T18" fmla="*/ 2 w 35"/>
                  <a:gd name="T19" fmla="*/ 15 h 53"/>
                  <a:gd name="T20" fmla="*/ 2 w 35"/>
                  <a:gd name="T21" fmla="*/ 4 h 53"/>
                  <a:gd name="T22" fmla="*/ 13 w 35"/>
                  <a:gd name="T23" fmla="*/ 0 h 53"/>
                  <a:gd name="T24" fmla="*/ 13 w 35"/>
                  <a:gd name="T25" fmla="*/ 5 h 53"/>
                  <a:gd name="T26" fmla="*/ 24 w 35"/>
                  <a:gd name="T27" fmla="*/ 4 h 53"/>
                  <a:gd name="T28" fmla="*/ 25 w 35"/>
                  <a:gd name="T29" fmla="*/ 22 h 53"/>
                  <a:gd name="T30" fmla="*/ 27 w 35"/>
                  <a:gd name="T31" fmla="*/ 31 h 53"/>
                  <a:gd name="T32" fmla="*/ 34 w 35"/>
                  <a:gd name="T33"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3">
                    <a:moveTo>
                      <a:pt x="34" y="29"/>
                    </a:moveTo>
                    <a:lnTo>
                      <a:pt x="35" y="37"/>
                    </a:lnTo>
                    <a:lnTo>
                      <a:pt x="25" y="41"/>
                    </a:lnTo>
                    <a:lnTo>
                      <a:pt x="24" y="51"/>
                    </a:lnTo>
                    <a:lnTo>
                      <a:pt x="15" y="53"/>
                    </a:lnTo>
                    <a:lnTo>
                      <a:pt x="15" y="49"/>
                    </a:lnTo>
                    <a:lnTo>
                      <a:pt x="2" y="51"/>
                    </a:lnTo>
                    <a:lnTo>
                      <a:pt x="0" y="44"/>
                    </a:lnTo>
                    <a:lnTo>
                      <a:pt x="5" y="36"/>
                    </a:lnTo>
                    <a:lnTo>
                      <a:pt x="2" y="15"/>
                    </a:lnTo>
                    <a:lnTo>
                      <a:pt x="2" y="4"/>
                    </a:lnTo>
                    <a:lnTo>
                      <a:pt x="13" y="0"/>
                    </a:lnTo>
                    <a:lnTo>
                      <a:pt x="13" y="5"/>
                    </a:lnTo>
                    <a:lnTo>
                      <a:pt x="24" y="4"/>
                    </a:lnTo>
                    <a:lnTo>
                      <a:pt x="25" y="22"/>
                    </a:lnTo>
                    <a:lnTo>
                      <a:pt x="27" y="31"/>
                    </a:lnTo>
                    <a:lnTo>
                      <a:pt x="34"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97" name="Freeform 3663"/>
              <p:cNvSpPr>
                <a:spLocks/>
              </p:cNvSpPr>
              <p:nvPr/>
            </p:nvSpPr>
            <p:spPr bwMode="auto">
              <a:xfrm>
                <a:off x="4731" y="1433"/>
                <a:ext cx="53" cy="44"/>
              </a:xfrm>
              <a:custGeom>
                <a:avLst/>
                <a:gdLst>
                  <a:gd name="T0" fmla="*/ 0 w 53"/>
                  <a:gd name="T1" fmla="*/ 2 h 44"/>
                  <a:gd name="T2" fmla="*/ 2 w 53"/>
                  <a:gd name="T3" fmla="*/ 2 h 44"/>
                  <a:gd name="T4" fmla="*/ 4 w 53"/>
                  <a:gd name="T5" fmla="*/ 2 h 44"/>
                  <a:gd name="T6" fmla="*/ 7 w 53"/>
                  <a:gd name="T7" fmla="*/ 2 h 44"/>
                  <a:gd name="T8" fmla="*/ 31 w 53"/>
                  <a:gd name="T9" fmla="*/ 10 h 44"/>
                  <a:gd name="T10" fmla="*/ 39 w 53"/>
                  <a:gd name="T11" fmla="*/ 18 h 44"/>
                  <a:gd name="T12" fmla="*/ 53 w 53"/>
                  <a:gd name="T13" fmla="*/ 22 h 44"/>
                  <a:gd name="T14" fmla="*/ 15 w 53"/>
                  <a:gd name="T15" fmla="*/ 44 h 44"/>
                  <a:gd name="T16" fmla="*/ 7 w 53"/>
                  <a:gd name="T17" fmla="*/ 10 h 44"/>
                  <a:gd name="T18" fmla="*/ 2 w 53"/>
                  <a:gd name="T19" fmla="*/ 10 h 44"/>
                  <a:gd name="T20" fmla="*/ 2 w 53"/>
                  <a:gd name="T21" fmla="*/ 8 h 44"/>
                  <a:gd name="T22" fmla="*/ 2 w 53"/>
                  <a:gd name="T23" fmla="*/ 8 h 44"/>
                  <a:gd name="T24" fmla="*/ 2 w 53"/>
                  <a:gd name="T25" fmla="*/ 8 h 44"/>
                  <a:gd name="T26" fmla="*/ 2 w 53"/>
                  <a:gd name="T27" fmla="*/ 8 h 44"/>
                  <a:gd name="T28" fmla="*/ 2 w 53"/>
                  <a:gd name="T29" fmla="*/ 8 h 44"/>
                  <a:gd name="T30" fmla="*/ 2 w 53"/>
                  <a:gd name="T31" fmla="*/ 7 h 44"/>
                  <a:gd name="T32" fmla="*/ 2 w 53"/>
                  <a:gd name="T33" fmla="*/ 7 h 44"/>
                  <a:gd name="T34" fmla="*/ 2 w 53"/>
                  <a:gd name="T35" fmla="*/ 7 h 44"/>
                  <a:gd name="T36" fmla="*/ 4 w 53"/>
                  <a:gd name="T37" fmla="*/ 7 h 44"/>
                  <a:gd name="T38" fmla="*/ 4 w 53"/>
                  <a:gd name="T39" fmla="*/ 7 h 44"/>
                  <a:gd name="T40" fmla="*/ 4 w 53"/>
                  <a:gd name="T41" fmla="*/ 7 h 44"/>
                  <a:gd name="T42" fmla="*/ 4 w 53"/>
                  <a:gd name="T43" fmla="*/ 7 h 44"/>
                  <a:gd name="T44" fmla="*/ 4 w 53"/>
                  <a:gd name="T45" fmla="*/ 7 h 44"/>
                  <a:gd name="T46" fmla="*/ 2 w 53"/>
                  <a:gd name="T47" fmla="*/ 7 h 44"/>
                  <a:gd name="T48" fmla="*/ 2 w 53"/>
                  <a:gd name="T49" fmla="*/ 7 h 44"/>
                  <a:gd name="T50" fmla="*/ 4 w 53"/>
                  <a:gd name="T51" fmla="*/ 7 h 44"/>
                  <a:gd name="T52" fmla="*/ 4 w 53"/>
                  <a:gd name="T53" fmla="*/ 5 h 44"/>
                  <a:gd name="T54" fmla="*/ 4 w 53"/>
                  <a:gd name="T55" fmla="*/ 5 h 44"/>
                  <a:gd name="T56" fmla="*/ 4 w 53"/>
                  <a:gd name="T57" fmla="*/ 5 h 44"/>
                  <a:gd name="T58" fmla="*/ 2 w 53"/>
                  <a:gd name="T59" fmla="*/ 5 h 44"/>
                  <a:gd name="T60" fmla="*/ 2 w 53"/>
                  <a:gd name="T61" fmla="*/ 5 h 44"/>
                  <a:gd name="T62" fmla="*/ 2 w 53"/>
                  <a:gd name="T63" fmla="*/ 5 h 44"/>
                  <a:gd name="T64" fmla="*/ 2 w 53"/>
                  <a:gd name="T65" fmla="*/ 5 h 44"/>
                  <a:gd name="T66" fmla="*/ 2 w 53"/>
                  <a:gd name="T67" fmla="*/ 5 h 44"/>
                  <a:gd name="T68" fmla="*/ 2 w 53"/>
                  <a:gd name="T69" fmla="*/ 5 h 44"/>
                  <a:gd name="T70" fmla="*/ 2 w 53"/>
                  <a:gd name="T71" fmla="*/ 5 h 44"/>
                  <a:gd name="T72" fmla="*/ 2 w 53"/>
                  <a:gd name="T73" fmla="*/ 5 h 44"/>
                  <a:gd name="T74" fmla="*/ 2 w 53"/>
                  <a:gd name="T75" fmla="*/ 5 h 44"/>
                  <a:gd name="T76" fmla="*/ 2 w 53"/>
                  <a:gd name="T77" fmla="*/ 5 h 44"/>
                  <a:gd name="T78" fmla="*/ 2 w 53"/>
                  <a:gd name="T79" fmla="*/ 5 h 44"/>
                  <a:gd name="T80" fmla="*/ 2 w 53"/>
                  <a:gd name="T81" fmla="*/ 3 h 44"/>
                  <a:gd name="T82" fmla="*/ 0 w 53"/>
                  <a:gd name="T83" fmla="*/ 3 h 44"/>
                  <a:gd name="T84" fmla="*/ 0 w 53"/>
                  <a:gd name="T85" fmla="*/ 3 h 44"/>
                  <a:gd name="T86" fmla="*/ 0 w 53"/>
                  <a:gd name="T87" fmla="*/ 3 h 44"/>
                  <a:gd name="T88" fmla="*/ 0 w 53"/>
                  <a:gd name="T89" fmla="*/ 2 h 44"/>
                  <a:gd name="T90" fmla="*/ 0 w 53"/>
                  <a:gd name="T91" fmla="*/ 2 h 44"/>
                  <a:gd name="T92" fmla="*/ 0 w 53"/>
                  <a:gd name="T93" fmla="*/ 2 h 44"/>
                  <a:gd name="T94" fmla="*/ 0 w 53"/>
                  <a:gd name="T95" fmla="*/ 2 h 44"/>
                  <a:gd name="T96" fmla="*/ 0 w 53"/>
                  <a:gd name="T97" fmla="*/ 2 h 44"/>
                  <a:gd name="T98" fmla="*/ 0 w 53"/>
                  <a:gd name="T99" fmla="*/ 2 h 44"/>
                  <a:gd name="T100" fmla="*/ 0 w 53"/>
                  <a:gd name="T101" fmla="*/ 2 h 44"/>
                  <a:gd name="T102" fmla="*/ 0 w 53"/>
                  <a:gd name="T10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44">
                    <a:moveTo>
                      <a:pt x="0" y="2"/>
                    </a:moveTo>
                    <a:lnTo>
                      <a:pt x="0" y="2"/>
                    </a:lnTo>
                    <a:lnTo>
                      <a:pt x="0" y="2"/>
                    </a:lnTo>
                    <a:lnTo>
                      <a:pt x="2" y="2"/>
                    </a:lnTo>
                    <a:lnTo>
                      <a:pt x="2" y="2"/>
                    </a:lnTo>
                    <a:lnTo>
                      <a:pt x="4" y="2"/>
                    </a:lnTo>
                    <a:lnTo>
                      <a:pt x="4" y="2"/>
                    </a:lnTo>
                    <a:lnTo>
                      <a:pt x="7" y="2"/>
                    </a:lnTo>
                    <a:lnTo>
                      <a:pt x="15" y="0"/>
                    </a:lnTo>
                    <a:lnTo>
                      <a:pt x="31" y="10"/>
                    </a:lnTo>
                    <a:lnTo>
                      <a:pt x="34" y="20"/>
                    </a:lnTo>
                    <a:lnTo>
                      <a:pt x="39" y="18"/>
                    </a:lnTo>
                    <a:lnTo>
                      <a:pt x="41" y="25"/>
                    </a:lnTo>
                    <a:lnTo>
                      <a:pt x="53" y="22"/>
                    </a:lnTo>
                    <a:lnTo>
                      <a:pt x="53" y="34"/>
                    </a:lnTo>
                    <a:lnTo>
                      <a:pt x="15" y="44"/>
                    </a:lnTo>
                    <a:lnTo>
                      <a:pt x="14" y="39"/>
                    </a:lnTo>
                    <a:lnTo>
                      <a:pt x="7" y="10"/>
                    </a:lnTo>
                    <a:lnTo>
                      <a:pt x="2" y="10"/>
                    </a:lnTo>
                    <a:lnTo>
                      <a:pt x="2" y="10"/>
                    </a:lnTo>
                    <a:lnTo>
                      <a:pt x="2" y="10"/>
                    </a:lnTo>
                    <a:lnTo>
                      <a:pt x="2" y="8"/>
                    </a:lnTo>
                    <a:lnTo>
                      <a:pt x="2" y="8"/>
                    </a:lnTo>
                    <a:lnTo>
                      <a:pt x="2" y="8"/>
                    </a:lnTo>
                    <a:lnTo>
                      <a:pt x="2" y="8"/>
                    </a:lnTo>
                    <a:lnTo>
                      <a:pt x="2" y="8"/>
                    </a:lnTo>
                    <a:lnTo>
                      <a:pt x="2" y="8"/>
                    </a:lnTo>
                    <a:lnTo>
                      <a:pt x="2" y="8"/>
                    </a:lnTo>
                    <a:lnTo>
                      <a:pt x="2" y="8"/>
                    </a:lnTo>
                    <a:lnTo>
                      <a:pt x="2" y="8"/>
                    </a:lnTo>
                    <a:lnTo>
                      <a:pt x="2" y="8"/>
                    </a:lnTo>
                    <a:lnTo>
                      <a:pt x="2" y="7"/>
                    </a:lnTo>
                    <a:lnTo>
                      <a:pt x="2" y="7"/>
                    </a:lnTo>
                    <a:lnTo>
                      <a:pt x="2" y="7"/>
                    </a:lnTo>
                    <a:lnTo>
                      <a:pt x="2" y="7"/>
                    </a:lnTo>
                    <a:lnTo>
                      <a:pt x="2" y="7"/>
                    </a:lnTo>
                    <a:lnTo>
                      <a:pt x="4" y="7"/>
                    </a:lnTo>
                    <a:lnTo>
                      <a:pt x="4" y="7"/>
                    </a:lnTo>
                    <a:lnTo>
                      <a:pt x="4" y="7"/>
                    </a:lnTo>
                    <a:lnTo>
                      <a:pt x="4" y="7"/>
                    </a:lnTo>
                    <a:lnTo>
                      <a:pt x="4" y="7"/>
                    </a:lnTo>
                    <a:lnTo>
                      <a:pt x="4" y="7"/>
                    </a:lnTo>
                    <a:lnTo>
                      <a:pt x="4" y="7"/>
                    </a:lnTo>
                    <a:lnTo>
                      <a:pt x="4" y="7"/>
                    </a:lnTo>
                    <a:lnTo>
                      <a:pt x="4" y="7"/>
                    </a:lnTo>
                    <a:lnTo>
                      <a:pt x="4" y="7"/>
                    </a:lnTo>
                    <a:lnTo>
                      <a:pt x="4" y="7"/>
                    </a:lnTo>
                    <a:lnTo>
                      <a:pt x="2" y="7"/>
                    </a:lnTo>
                    <a:lnTo>
                      <a:pt x="4" y="7"/>
                    </a:lnTo>
                    <a:lnTo>
                      <a:pt x="2" y="7"/>
                    </a:lnTo>
                    <a:lnTo>
                      <a:pt x="4" y="7"/>
                    </a:lnTo>
                    <a:lnTo>
                      <a:pt x="4" y="7"/>
                    </a:lnTo>
                    <a:lnTo>
                      <a:pt x="4" y="5"/>
                    </a:lnTo>
                    <a:lnTo>
                      <a:pt x="4" y="5"/>
                    </a:lnTo>
                    <a:lnTo>
                      <a:pt x="4" y="5"/>
                    </a:lnTo>
                    <a:lnTo>
                      <a:pt x="4" y="5"/>
                    </a:lnTo>
                    <a:lnTo>
                      <a:pt x="4" y="5"/>
                    </a:lnTo>
                    <a:lnTo>
                      <a:pt x="4" y="5"/>
                    </a:lnTo>
                    <a:lnTo>
                      <a:pt x="4"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3"/>
                    </a:lnTo>
                    <a:lnTo>
                      <a:pt x="2" y="3"/>
                    </a:lnTo>
                    <a:lnTo>
                      <a:pt x="2"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8" name="Freeform 3664"/>
              <p:cNvSpPr>
                <a:spLocks/>
              </p:cNvSpPr>
              <p:nvPr/>
            </p:nvSpPr>
            <p:spPr bwMode="auto">
              <a:xfrm>
                <a:off x="4731" y="1433"/>
                <a:ext cx="53" cy="44"/>
              </a:xfrm>
              <a:custGeom>
                <a:avLst/>
                <a:gdLst>
                  <a:gd name="T0" fmla="*/ 0 w 53"/>
                  <a:gd name="T1" fmla="*/ 2 h 44"/>
                  <a:gd name="T2" fmla="*/ 2 w 53"/>
                  <a:gd name="T3" fmla="*/ 2 h 44"/>
                  <a:gd name="T4" fmla="*/ 4 w 53"/>
                  <a:gd name="T5" fmla="*/ 2 h 44"/>
                  <a:gd name="T6" fmla="*/ 7 w 53"/>
                  <a:gd name="T7" fmla="*/ 2 h 44"/>
                  <a:gd name="T8" fmla="*/ 31 w 53"/>
                  <a:gd name="T9" fmla="*/ 10 h 44"/>
                  <a:gd name="T10" fmla="*/ 39 w 53"/>
                  <a:gd name="T11" fmla="*/ 18 h 44"/>
                  <a:gd name="T12" fmla="*/ 53 w 53"/>
                  <a:gd name="T13" fmla="*/ 22 h 44"/>
                  <a:gd name="T14" fmla="*/ 15 w 53"/>
                  <a:gd name="T15" fmla="*/ 44 h 44"/>
                  <a:gd name="T16" fmla="*/ 7 w 53"/>
                  <a:gd name="T17" fmla="*/ 10 h 44"/>
                  <a:gd name="T18" fmla="*/ 2 w 53"/>
                  <a:gd name="T19" fmla="*/ 10 h 44"/>
                  <a:gd name="T20" fmla="*/ 2 w 53"/>
                  <a:gd name="T21" fmla="*/ 8 h 44"/>
                  <a:gd name="T22" fmla="*/ 2 w 53"/>
                  <a:gd name="T23" fmla="*/ 8 h 44"/>
                  <a:gd name="T24" fmla="*/ 2 w 53"/>
                  <a:gd name="T25" fmla="*/ 8 h 44"/>
                  <a:gd name="T26" fmla="*/ 2 w 53"/>
                  <a:gd name="T27" fmla="*/ 8 h 44"/>
                  <a:gd name="T28" fmla="*/ 2 w 53"/>
                  <a:gd name="T29" fmla="*/ 8 h 44"/>
                  <a:gd name="T30" fmla="*/ 2 w 53"/>
                  <a:gd name="T31" fmla="*/ 7 h 44"/>
                  <a:gd name="T32" fmla="*/ 2 w 53"/>
                  <a:gd name="T33" fmla="*/ 7 h 44"/>
                  <a:gd name="T34" fmla="*/ 2 w 53"/>
                  <a:gd name="T35" fmla="*/ 7 h 44"/>
                  <a:gd name="T36" fmla="*/ 4 w 53"/>
                  <a:gd name="T37" fmla="*/ 7 h 44"/>
                  <a:gd name="T38" fmla="*/ 4 w 53"/>
                  <a:gd name="T39" fmla="*/ 7 h 44"/>
                  <a:gd name="T40" fmla="*/ 4 w 53"/>
                  <a:gd name="T41" fmla="*/ 7 h 44"/>
                  <a:gd name="T42" fmla="*/ 4 w 53"/>
                  <a:gd name="T43" fmla="*/ 7 h 44"/>
                  <a:gd name="T44" fmla="*/ 4 w 53"/>
                  <a:gd name="T45" fmla="*/ 7 h 44"/>
                  <a:gd name="T46" fmla="*/ 2 w 53"/>
                  <a:gd name="T47" fmla="*/ 7 h 44"/>
                  <a:gd name="T48" fmla="*/ 2 w 53"/>
                  <a:gd name="T49" fmla="*/ 7 h 44"/>
                  <a:gd name="T50" fmla="*/ 4 w 53"/>
                  <a:gd name="T51" fmla="*/ 7 h 44"/>
                  <a:gd name="T52" fmla="*/ 4 w 53"/>
                  <a:gd name="T53" fmla="*/ 5 h 44"/>
                  <a:gd name="T54" fmla="*/ 4 w 53"/>
                  <a:gd name="T55" fmla="*/ 5 h 44"/>
                  <a:gd name="T56" fmla="*/ 4 w 53"/>
                  <a:gd name="T57" fmla="*/ 5 h 44"/>
                  <a:gd name="T58" fmla="*/ 2 w 53"/>
                  <a:gd name="T59" fmla="*/ 5 h 44"/>
                  <a:gd name="T60" fmla="*/ 2 w 53"/>
                  <a:gd name="T61" fmla="*/ 5 h 44"/>
                  <a:gd name="T62" fmla="*/ 2 w 53"/>
                  <a:gd name="T63" fmla="*/ 5 h 44"/>
                  <a:gd name="T64" fmla="*/ 2 w 53"/>
                  <a:gd name="T65" fmla="*/ 5 h 44"/>
                  <a:gd name="T66" fmla="*/ 2 w 53"/>
                  <a:gd name="T67" fmla="*/ 5 h 44"/>
                  <a:gd name="T68" fmla="*/ 2 w 53"/>
                  <a:gd name="T69" fmla="*/ 5 h 44"/>
                  <a:gd name="T70" fmla="*/ 2 w 53"/>
                  <a:gd name="T71" fmla="*/ 5 h 44"/>
                  <a:gd name="T72" fmla="*/ 2 w 53"/>
                  <a:gd name="T73" fmla="*/ 5 h 44"/>
                  <a:gd name="T74" fmla="*/ 2 w 53"/>
                  <a:gd name="T75" fmla="*/ 5 h 44"/>
                  <a:gd name="T76" fmla="*/ 2 w 53"/>
                  <a:gd name="T77" fmla="*/ 5 h 44"/>
                  <a:gd name="T78" fmla="*/ 2 w 53"/>
                  <a:gd name="T79" fmla="*/ 5 h 44"/>
                  <a:gd name="T80" fmla="*/ 2 w 53"/>
                  <a:gd name="T81" fmla="*/ 3 h 44"/>
                  <a:gd name="T82" fmla="*/ 0 w 53"/>
                  <a:gd name="T83" fmla="*/ 3 h 44"/>
                  <a:gd name="T84" fmla="*/ 0 w 53"/>
                  <a:gd name="T85" fmla="*/ 3 h 44"/>
                  <a:gd name="T86" fmla="*/ 0 w 53"/>
                  <a:gd name="T87" fmla="*/ 3 h 44"/>
                  <a:gd name="T88" fmla="*/ 0 w 53"/>
                  <a:gd name="T89" fmla="*/ 2 h 44"/>
                  <a:gd name="T90" fmla="*/ 0 w 53"/>
                  <a:gd name="T91" fmla="*/ 2 h 44"/>
                  <a:gd name="T92" fmla="*/ 0 w 53"/>
                  <a:gd name="T93" fmla="*/ 2 h 44"/>
                  <a:gd name="T94" fmla="*/ 0 w 53"/>
                  <a:gd name="T95" fmla="*/ 2 h 44"/>
                  <a:gd name="T96" fmla="*/ 0 w 53"/>
                  <a:gd name="T97" fmla="*/ 2 h 44"/>
                  <a:gd name="T98" fmla="*/ 0 w 53"/>
                  <a:gd name="T99" fmla="*/ 2 h 44"/>
                  <a:gd name="T100" fmla="*/ 0 w 53"/>
                  <a:gd name="T101" fmla="*/ 2 h 44"/>
                  <a:gd name="T102" fmla="*/ 0 w 53"/>
                  <a:gd name="T10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44">
                    <a:moveTo>
                      <a:pt x="0" y="2"/>
                    </a:moveTo>
                    <a:lnTo>
                      <a:pt x="0" y="2"/>
                    </a:lnTo>
                    <a:lnTo>
                      <a:pt x="0" y="2"/>
                    </a:lnTo>
                    <a:lnTo>
                      <a:pt x="2" y="2"/>
                    </a:lnTo>
                    <a:lnTo>
                      <a:pt x="2" y="2"/>
                    </a:lnTo>
                    <a:lnTo>
                      <a:pt x="4" y="2"/>
                    </a:lnTo>
                    <a:lnTo>
                      <a:pt x="4" y="2"/>
                    </a:lnTo>
                    <a:lnTo>
                      <a:pt x="7" y="2"/>
                    </a:lnTo>
                    <a:lnTo>
                      <a:pt x="15" y="0"/>
                    </a:lnTo>
                    <a:lnTo>
                      <a:pt x="31" y="10"/>
                    </a:lnTo>
                    <a:lnTo>
                      <a:pt x="34" y="20"/>
                    </a:lnTo>
                    <a:lnTo>
                      <a:pt x="39" y="18"/>
                    </a:lnTo>
                    <a:lnTo>
                      <a:pt x="41" y="25"/>
                    </a:lnTo>
                    <a:lnTo>
                      <a:pt x="53" y="22"/>
                    </a:lnTo>
                    <a:lnTo>
                      <a:pt x="53" y="34"/>
                    </a:lnTo>
                    <a:lnTo>
                      <a:pt x="15" y="44"/>
                    </a:lnTo>
                    <a:lnTo>
                      <a:pt x="14" y="39"/>
                    </a:lnTo>
                    <a:lnTo>
                      <a:pt x="7" y="10"/>
                    </a:lnTo>
                    <a:lnTo>
                      <a:pt x="2" y="10"/>
                    </a:lnTo>
                    <a:lnTo>
                      <a:pt x="2" y="10"/>
                    </a:lnTo>
                    <a:lnTo>
                      <a:pt x="2" y="10"/>
                    </a:lnTo>
                    <a:lnTo>
                      <a:pt x="2" y="8"/>
                    </a:lnTo>
                    <a:lnTo>
                      <a:pt x="2" y="8"/>
                    </a:lnTo>
                    <a:lnTo>
                      <a:pt x="2" y="8"/>
                    </a:lnTo>
                    <a:lnTo>
                      <a:pt x="2" y="8"/>
                    </a:lnTo>
                    <a:lnTo>
                      <a:pt x="2" y="8"/>
                    </a:lnTo>
                    <a:lnTo>
                      <a:pt x="2" y="8"/>
                    </a:lnTo>
                    <a:lnTo>
                      <a:pt x="2" y="8"/>
                    </a:lnTo>
                    <a:lnTo>
                      <a:pt x="2" y="8"/>
                    </a:lnTo>
                    <a:lnTo>
                      <a:pt x="2" y="8"/>
                    </a:lnTo>
                    <a:lnTo>
                      <a:pt x="2" y="8"/>
                    </a:lnTo>
                    <a:lnTo>
                      <a:pt x="2" y="7"/>
                    </a:lnTo>
                    <a:lnTo>
                      <a:pt x="2" y="7"/>
                    </a:lnTo>
                    <a:lnTo>
                      <a:pt x="2" y="7"/>
                    </a:lnTo>
                    <a:lnTo>
                      <a:pt x="2" y="7"/>
                    </a:lnTo>
                    <a:lnTo>
                      <a:pt x="2" y="7"/>
                    </a:lnTo>
                    <a:lnTo>
                      <a:pt x="4" y="7"/>
                    </a:lnTo>
                    <a:lnTo>
                      <a:pt x="4" y="7"/>
                    </a:lnTo>
                    <a:lnTo>
                      <a:pt x="4" y="7"/>
                    </a:lnTo>
                    <a:lnTo>
                      <a:pt x="4" y="7"/>
                    </a:lnTo>
                    <a:lnTo>
                      <a:pt x="4" y="7"/>
                    </a:lnTo>
                    <a:lnTo>
                      <a:pt x="4" y="7"/>
                    </a:lnTo>
                    <a:lnTo>
                      <a:pt x="4" y="7"/>
                    </a:lnTo>
                    <a:lnTo>
                      <a:pt x="4" y="7"/>
                    </a:lnTo>
                    <a:lnTo>
                      <a:pt x="4" y="7"/>
                    </a:lnTo>
                    <a:lnTo>
                      <a:pt x="4" y="7"/>
                    </a:lnTo>
                    <a:lnTo>
                      <a:pt x="4" y="7"/>
                    </a:lnTo>
                    <a:lnTo>
                      <a:pt x="2" y="7"/>
                    </a:lnTo>
                    <a:lnTo>
                      <a:pt x="4" y="7"/>
                    </a:lnTo>
                    <a:lnTo>
                      <a:pt x="2" y="7"/>
                    </a:lnTo>
                    <a:lnTo>
                      <a:pt x="4" y="7"/>
                    </a:lnTo>
                    <a:lnTo>
                      <a:pt x="4" y="7"/>
                    </a:lnTo>
                    <a:lnTo>
                      <a:pt x="4" y="5"/>
                    </a:lnTo>
                    <a:lnTo>
                      <a:pt x="4" y="5"/>
                    </a:lnTo>
                    <a:lnTo>
                      <a:pt x="4" y="5"/>
                    </a:lnTo>
                    <a:lnTo>
                      <a:pt x="4" y="5"/>
                    </a:lnTo>
                    <a:lnTo>
                      <a:pt x="4" y="5"/>
                    </a:lnTo>
                    <a:lnTo>
                      <a:pt x="4" y="5"/>
                    </a:lnTo>
                    <a:lnTo>
                      <a:pt x="4"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3"/>
                    </a:lnTo>
                    <a:lnTo>
                      <a:pt x="2" y="3"/>
                    </a:lnTo>
                    <a:lnTo>
                      <a:pt x="2"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99" name="Freeform 3665"/>
              <p:cNvSpPr>
                <a:spLocks/>
              </p:cNvSpPr>
              <p:nvPr/>
            </p:nvSpPr>
            <p:spPr bwMode="auto">
              <a:xfrm>
                <a:off x="4599" y="1441"/>
                <a:ext cx="47" cy="39"/>
              </a:xfrm>
              <a:custGeom>
                <a:avLst/>
                <a:gdLst>
                  <a:gd name="T0" fmla="*/ 2 w 47"/>
                  <a:gd name="T1" fmla="*/ 0 h 39"/>
                  <a:gd name="T2" fmla="*/ 3 w 47"/>
                  <a:gd name="T3" fmla="*/ 0 h 39"/>
                  <a:gd name="T4" fmla="*/ 5 w 47"/>
                  <a:gd name="T5" fmla="*/ 0 h 39"/>
                  <a:gd name="T6" fmla="*/ 7 w 47"/>
                  <a:gd name="T7" fmla="*/ 0 h 39"/>
                  <a:gd name="T8" fmla="*/ 8 w 47"/>
                  <a:gd name="T9" fmla="*/ 0 h 39"/>
                  <a:gd name="T10" fmla="*/ 12 w 47"/>
                  <a:gd name="T11" fmla="*/ 0 h 39"/>
                  <a:gd name="T12" fmla="*/ 14 w 47"/>
                  <a:gd name="T13" fmla="*/ 0 h 39"/>
                  <a:gd name="T14" fmla="*/ 15 w 47"/>
                  <a:gd name="T15" fmla="*/ 0 h 39"/>
                  <a:gd name="T16" fmla="*/ 15 w 47"/>
                  <a:gd name="T17" fmla="*/ 0 h 39"/>
                  <a:gd name="T18" fmla="*/ 17 w 47"/>
                  <a:gd name="T19" fmla="*/ 0 h 39"/>
                  <a:gd name="T20" fmla="*/ 19 w 47"/>
                  <a:gd name="T21" fmla="*/ 0 h 39"/>
                  <a:gd name="T22" fmla="*/ 19 w 47"/>
                  <a:gd name="T23" fmla="*/ 2 h 39"/>
                  <a:gd name="T24" fmla="*/ 20 w 47"/>
                  <a:gd name="T25" fmla="*/ 4 h 39"/>
                  <a:gd name="T26" fmla="*/ 24 w 47"/>
                  <a:gd name="T27" fmla="*/ 5 h 39"/>
                  <a:gd name="T28" fmla="*/ 24 w 47"/>
                  <a:gd name="T29" fmla="*/ 5 h 39"/>
                  <a:gd name="T30" fmla="*/ 25 w 47"/>
                  <a:gd name="T31" fmla="*/ 5 h 39"/>
                  <a:gd name="T32" fmla="*/ 27 w 47"/>
                  <a:gd name="T33" fmla="*/ 7 h 39"/>
                  <a:gd name="T34" fmla="*/ 29 w 47"/>
                  <a:gd name="T35" fmla="*/ 7 h 39"/>
                  <a:gd name="T36" fmla="*/ 30 w 47"/>
                  <a:gd name="T37" fmla="*/ 9 h 39"/>
                  <a:gd name="T38" fmla="*/ 32 w 47"/>
                  <a:gd name="T39" fmla="*/ 9 h 39"/>
                  <a:gd name="T40" fmla="*/ 34 w 47"/>
                  <a:gd name="T41" fmla="*/ 5 h 39"/>
                  <a:gd name="T42" fmla="*/ 36 w 47"/>
                  <a:gd name="T43" fmla="*/ 5 h 39"/>
                  <a:gd name="T44" fmla="*/ 37 w 47"/>
                  <a:gd name="T45" fmla="*/ 4 h 39"/>
                  <a:gd name="T46" fmla="*/ 39 w 47"/>
                  <a:gd name="T47" fmla="*/ 4 h 39"/>
                  <a:gd name="T48" fmla="*/ 41 w 47"/>
                  <a:gd name="T49" fmla="*/ 2 h 39"/>
                  <a:gd name="T50" fmla="*/ 41 w 47"/>
                  <a:gd name="T51" fmla="*/ 2 h 39"/>
                  <a:gd name="T52" fmla="*/ 42 w 47"/>
                  <a:gd name="T53" fmla="*/ 2 h 39"/>
                  <a:gd name="T54" fmla="*/ 44 w 47"/>
                  <a:gd name="T55" fmla="*/ 14 h 39"/>
                  <a:gd name="T56" fmla="*/ 47 w 47"/>
                  <a:gd name="T57" fmla="*/ 26 h 39"/>
                  <a:gd name="T58" fmla="*/ 39 w 47"/>
                  <a:gd name="T59" fmla="*/ 27 h 39"/>
                  <a:gd name="T60" fmla="*/ 41 w 47"/>
                  <a:gd name="T61" fmla="*/ 36 h 39"/>
                  <a:gd name="T62" fmla="*/ 36 w 47"/>
                  <a:gd name="T63" fmla="*/ 38 h 39"/>
                  <a:gd name="T64" fmla="*/ 25 w 47"/>
                  <a:gd name="T65" fmla="*/ 39 h 39"/>
                  <a:gd name="T66" fmla="*/ 25 w 47"/>
                  <a:gd name="T67" fmla="*/ 34 h 39"/>
                  <a:gd name="T68" fmla="*/ 14 w 47"/>
                  <a:gd name="T69" fmla="*/ 38 h 39"/>
                  <a:gd name="T70" fmla="*/ 10 w 47"/>
                  <a:gd name="T71" fmla="*/ 32 h 39"/>
                  <a:gd name="T72" fmla="*/ 10 w 47"/>
                  <a:gd name="T73" fmla="*/ 22 h 39"/>
                  <a:gd name="T74" fmla="*/ 5 w 47"/>
                  <a:gd name="T75" fmla="*/ 24 h 39"/>
                  <a:gd name="T76" fmla="*/ 2 w 47"/>
                  <a:gd name="T77" fmla="*/ 9 h 39"/>
                  <a:gd name="T78" fmla="*/ 2 w 47"/>
                  <a:gd name="T79" fmla="*/ 9 h 39"/>
                  <a:gd name="T80" fmla="*/ 0 w 47"/>
                  <a:gd name="T81" fmla="*/ 0 h 39"/>
                  <a:gd name="T82" fmla="*/ 0 w 47"/>
                  <a:gd name="T83" fmla="*/ 0 h 39"/>
                  <a:gd name="T84" fmla="*/ 2 w 47"/>
                  <a:gd name="T85" fmla="*/ 0 h 39"/>
                  <a:gd name="T86" fmla="*/ 2 w 47"/>
                  <a:gd name="T8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39">
                    <a:moveTo>
                      <a:pt x="2" y="0"/>
                    </a:moveTo>
                    <a:lnTo>
                      <a:pt x="3" y="0"/>
                    </a:lnTo>
                    <a:lnTo>
                      <a:pt x="5" y="0"/>
                    </a:lnTo>
                    <a:lnTo>
                      <a:pt x="7" y="0"/>
                    </a:lnTo>
                    <a:lnTo>
                      <a:pt x="8" y="0"/>
                    </a:lnTo>
                    <a:lnTo>
                      <a:pt x="12" y="0"/>
                    </a:lnTo>
                    <a:lnTo>
                      <a:pt x="14" y="0"/>
                    </a:lnTo>
                    <a:lnTo>
                      <a:pt x="15" y="0"/>
                    </a:lnTo>
                    <a:lnTo>
                      <a:pt x="15" y="0"/>
                    </a:lnTo>
                    <a:lnTo>
                      <a:pt x="17" y="0"/>
                    </a:lnTo>
                    <a:lnTo>
                      <a:pt x="19" y="0"/>
                    </a:lnTo>
                    <a:lnTo>
                      <a:pt x="19" y="2"/>
                    </a:lnTo>
                    <a:lnTo>
                      <a:pt x="20" y="4"/>
                    </a:lnTo>
                    <a:lnTo>
                      <a:pt x="24" y="5"/>
                    </a:lnTo>
                    <a:lnTo>
                      <a:pt x="24" y="5"/>
                    </a:lnTo>
                    <a:lnTo>
                      <a:pt x="25" y="5"/>
                    </a:lnTo>
                    <a:lnTo>
                      <a:pt x="27" y="7"/>
                    </a:lnTo>
                    <a:lnTo>
                      <a:pt x="29" y="7"/>
                    </a:lnTo>
                    <a:lnTo>
                      <a:pt x="30" y="9"/>
                    </a:lnTo>
                    <a:lnTo>
                      <a:pt x="32" y="9"/>
                    </a:lnTo>
                    <a:lnTo>
                      <a:pt x="34" y="5"/>
                    </a:lnTo>
                    <a:lnTo>
                      <a:pt x="36" y="5"/>
                    </a:lnTo>
                    <a:lnTo>
                      <a:pt x="37" y="4"/>
                    </a:lnTo>
                    <a:lnTo>
                      <a:pt x="39" y="4"/>
                    </a:lnTo>
                    <a:lnTo>
                      <a:pt x="41" y="2"/>
                    </a:lnTo>
                    <a:lnTo>
                      <a:pt x="41" y="2"/>
                    </a:lnTo>
                    <a:lnTo>
                      <a:pt x="42" y="2"/>
                    </a:lnTo>
                    <a:lnTo>
                      <a:pt x="44" y="14"/>
                    </a:lnTo>
                    <a:lnTo>
                      <a:pt x="47" y="26"/>
                    </a:lnTo>
                    <a:lnTo>
                      <a:pt x="39" y="27"/>
                    </a:lnTo>
                    <a:lnTo>
                      <a:pt x="41" y="36"/>
                    </a:lnTo>
                    <a:lnTo>
                      <a:pt x="36" y="38"/>
                    </a:lnTo>
                    <a:lnTo>
                      <a:pt x="25" y="39"/>
                    </a:lnTo>
                    <a:lnTo>
                      <a:pt x="25" y="34"/>
                    </a:lnTo>
                    <a:lnTo>
                      <a:pt x="14" y="38"/>
                    </a:lnTo>
                    <a:lnTo>
                      <a:pt x="10" y="32"/>
                    </a:lnTo>
                    <a:lnTo>
                      <a:pt x="10" y="22"/>
                    </a:lnTo>
                    <a:lnTo>
                      <a:pt x="5" y="24"/>
                    </a:lnTo>
                    <a:lnTo>
                      <a:pt x="2" y="9"/>
                    </a:lnTo>
                    <a:lnTo>
                      <a:pt x="2" y="9"/>
                    </a:lnTo>
                    <a:lnTo>
                      <a:pt x="0" y="0"/>
                    </a:lnTo>
                    <a:lnTo>
                      <a:pt x="0" y="0"/>
                    </a:lnTo>
                    <a:lnTo>
                      <a:pt x="2" y="0"/>
                    </a:lnTo>
                    <a:lnTo>
                      <a:pt x="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0" name="Freeform 3666"/>
              <p:cNvSpPr>
                <a:spLocks/>
              </p:cNvSpPr>
              <p:nvPr/>
            </p:nvSpPr>
            <p:spPr bwMode="auto">
              <a:xfrm>
                <a:off x="4599" y="1441"/>
                <a:ext cx="47" cy="39"/>
              </a:xfrm>
              <a:custGeom>
                <a:avLst/>
                <a:gdLst>
                  <a:gd name="T0" fmla="*/ 2 w 47"/>
                  <a:gd name="T1" fmla="*/ 0 h 39"/>
                  <a:gd name="T2" fmla="*/ 3 w 47"/>
                  <a:gd name="T3" fmla="*/ 0 h 39"/>
                  <a:gd name="T4" fmla="*/ 5 w 47"/>
                  <a:gd name="T5" fmla="*/ 0 h 39"/>
                  <a:gd name="T6" fmla="*/ 7 w 47"/>
                  <a:gd name="T7" fmla="*/ 0 h 39"/>
                  <a:gd name="T8" fmla="*/ 8 w 47"/>
                  <a:gd name="T9" fmla="*/ 0 h 39"/>
                  <a:gd name="T10" fmla="*/ 12 w 47"/>
                  <a:gd name="T11" fmla="*/ 0 h 39"/>
                  <a:gd name="T12" fmla="*/ 14 w 47"/>
                  <a:gd name="T13" fmla="*/ 0 h 39"/>
                  <a:gd name="T14" fmla="*/ 15 w 47"/>
                  <a:gd name="T15" fmla="*/ 0 h 39"/>
                  <a:gd name="T16" fmla="*/ 15 w 47"/>
                  <a:gd name="T17" fmla="*/ 0 h 39"/>
                  <a:gd name="T18" fmla="*/ 17 w 47"/>
                  <a:gd name="T19" fmla="*/ 0 h 39"/>
                  <a:gd name="T20" fmla="*/ 19 w 47"/>
                  <a:gd name="T21" fmla="*/ 0 h 39"/>
                  <a:gd name="T22" fmla="*/ 19 w 47"/>
                  <a:gd name="T23" fmla="*/ 2 h 39"/>
                  <a:gd name="T24" fmla="*/ 20 w 47"/>
                  <a:gd name="T25" fmla="*/ 4 h 39"/>
                  <a:gd name="T26" fmla="*/ 24 w 47"/>
                  <a:gd name="T27" fmla="*/ 5 h 39"/>
                  <a:gd name="T28" fmla="*/ 24 w 47"/>
                  <a:gd name="T29" fmla="*/ 5 h 39"/>
                  <a:gd name="T30" fmla="*/ 25 w 47"/>
                  <a:gd name="T31" fmla="*/ 5 h 39"/>
                  <a:gd name="T32" fmla="*/ 27 w 47"/>
                  <a:gd name="T33" fmla="*/ 7 h 39"/>
                  <a:gd name="T34" fmla="*/ 29 w 47"/>
                  <a:gd name="T35" fmla="*/ 7 h 39"/>
                  <a:gd name="T36" fmla="*/ 30 w 47"/>
                  <a:gd name="T37" fmla="*/ 9 h 39"/>
                  <a:gd name="T38" fmla="*/ 32 w 47"/>
                  <a:gd name="T39" fmla="*/ 9 h 39"/>
                  <a:gd name="T40" fmla="*/ 34 w 47"/>
                  <a:gd name="T41" fmla="*/ 5 h 39"/>
                  <a:gd name="T42" fmla="*/ 36 w 47"/>
                  <a:gd name="T43" fmla="*/ 5 h 39"/>
                  <a:gd name="T44" fmla="*/ 37 w 47"/>
                  <a:gd name="T45" fmla="*/ 4 h 39"/>
                  <a:gd name="T46" fmla="*/ 39 w 47"/>
                  <a:gd name="T47" fmla="*/ 4 h 39"/>
                  <a:gd name="T48" fmla="*/ 41 w 47"/>
                  <a:gd name="T49" fmla="*/ 2 h 39"/>
                  <a:gd name="T50" fmla="*/ 41 w 47"/>
                  <a:gd name="T51" fmla="*/ 2 h 39"/>
                  <a:gd name="T52" fmla="*/ 42 w 47"/>
                  <a:gd name="T53" fmla="*/ 2 h 39"/>
                  <a:gd name="T54" fmla="*/ 44 w 47"/>
                  <a:gd name="T55" fmla="*/ 14 h 39"/>
                  <a:gd name="T56" fmla="*/ 47 w 47"/>
                  <a:gd name="T57" fmla="*/ 26 h 39"/>
                  <a:gd name="T58" fmla="*/ 39 w 47"/>
                  <a:gd name="T59" fmla="*/ 27 h 39"/>
                  <a:gd name="T60" fmla="*/ 41 w 47"/>
                  <a:gd name="T61" fmla="*/ 36 h 39"/>
                  <a:gd name="T62" fmla="*/ 36 w 47"/>
                  <a:gd name="T63" fmla="*/ 38 h 39"/>
                  <a:gd name="T64" fmla="*/ 25 w 47"/>
                  <a:gd name="T65" fmla="*/ 39 h 39"/>
                  <a:gd name="T66" fmla="*/ 25 w 47"/>
                  <a:gd name="T67" fmla="*/ 34 h 39"/>
                  <a:gd name="T68" fmla="*/ 14 w 47"/>
                  <a:gd name="T69" fmla="*/ 38 h 39"/>
                  <a:gd name="T70" fmla="*/ 10 w 47"/>
                  <a:gd name="T71" fmla="*/ 32 h 39"/>
                  <a:gd name="T72" fmla="*/ 10 w 47"/>
                  <a:gd name="T73" fmla="*/ 22 h 39"/>
                  <a:gd name="T74" fmla="*/ 5 w 47"/>
                  <a:gd name="T75" fmla="*/ 24 h 39"/>
                  <a:gd name="T76" fmla="*/ 2 w 47"/>
                  <a:gd name="T77" fmla="*/ 9 h 39"/>
                  <a:gd name="T78" fmla="*/ 2 w 47"/>
                  <a:gd name="T79" fmla="*/ 9 h 39"/>
                  <a:gd name="T80" fmla="*/ 0 w 47"/>
                  <a:gd name="T81" fmla="*/ 0 h 39"/>
                  <a:gd name="T82" fmla="*/ 0 w 47"/>
                  <a:gd name="T83" fmla="*/ 0 h 39"/>
                  <a:gd name="T84" fmla="*/ 2 w 47"/>
                  <a:gd name="T85" fmla="*/ 0 h 39"/>
                  <a:gd name="T86" fmla="*/ 2 w 47"/>
                  <a:gd name="T8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39">
                    <a:moveTo>
                      <a:pt x="2" y="0"/>
                    </a:moveTo>
                    <a:lnTo>
                      <a:pt x="3" y="0"/>
                    </a:lnTo>
                    <a:lnTo>
                      <a:pt x="5" y="0"/>
                    </a:lnTo>
                    <a:lnTo>
                      <a:pt x="7" y="0"/>
                    </a:lnTo>
                    <a:lnTo>
                      <a:pt x="8" y="0"/>
                    </a:lnTo>
                    <a:lnTo>
                      <a:pt x="12" y="0"/>
                    </a:lnTo>
                    <a:lnTo>
                      <a:pt x="14" y="0"/>
                    </a:lnTo>
                    <a:lnTo>
                      <a:pt x="15" y="0"/>
                    </a:lnTo>
                    <a:lnTo>
                      <a:pt x="15" y="0"/>
                    </a:lnTo>
                    <a:lnTo>
                      <a:pt x="17" y="0"/>
                    </a:lnTo>
                    <a:lnTo>
                      <a:pt x="19" y="0"/>
                    </a:lnTo>
                    <a:lnTo>
                      <a:pt x="19" y="2"/>
                    </a:lnTo>
                    <a:lnTo>
                      <a:pt x="20" y="4"/>
                    </a:lnTo>
                    <a:lnTo>
                      <a:pt x="24" y="5"/>
                    </a:lnTo>
                    <a:lnTo>
                      <a:pt x="24" y="5"/>
                    </a:lnTo>
                    <a:lnTo>
                      <a:pt x="25" y="5"/>
                    </a:lnTo>
                    <a:lnTo>
                      <a:pt x="27" y="7"/>
                    </a:lnTo>
                    <a:lnTo>
                      <a:pt x="29" y="7"/>
                    </a:lnTo>
                    <a:lnTo>
                      <a:pt x="30" y="9"/>
                    </a:lnTo>
                    <a:lnTo>
                      <a:pt x="32" y="9"/>
                    </a:lnTo>
                    <a:lnTo>
                      <a:pt x="34" y="5"/>
                    </a:lnTo>
                    <a:lnTo>
                      <a:pt x="36" y="5"/>
                    </a:lnTo>
                    <a:lnTo>
                      <a:pt x="37" y="4"/>
                    </a:lnTo>
                    <a:lnTo>
                      <a:pt x="39" y="4"/>
                    </a:lnTo>
                    <a:lnTo>
                      <a:pt x="41" y="2"/>
                    </a:lnTo>
                    <a:lnTo>
                      <a:pt x="41" y="2"/>
                    </a:lnTo>
                    <a:lnTo>
                      <a:pt x="42" y="2"/>
                    </a:lnTo>
                    <a:lnTo>
                      <a:pt x="44" y="14"/>
                    </a:lnTo>
                    <a:lnTo>
                      <a:pt x="47" y="26"/>
                    </a:lnTo>
                    <a:lnTo>
                      <a:pt x="39" y="27"/>
                    </a:lnTo>
                    <a:lnTo>
                      <a:pt x="41" y="36"/>
                    </a:lnTo>
                    <a:lnTo>
                      <a:pt x="36" y="38"/>
                    </a:lnTo>
                    <a:lnTo>
                      <a:pt x="25" y="39"/>
                    </a:lnTo>
                    <a:lnTo>
                      <a:pt x="25" y="34"/>
                    </a:lnTo>
                    <a:lnTo>
                      <a:pt x="14" y="38"/>
                    </a:lnTo>
                    <a:lnTo>
                      <a:pt x="10" y="32"/>
                    </a:lnTo>
                    <a:lnTo>
                      <a:pt x="10" y="22"/>
                    </a:lnTo>
                    <a:lnTo>
                      <a:pt x="5" y="24"/>
                    </a:lnTo>
                    <a:lnTo>
                      <a:pt x="2" y="9"/>
                    </a:lnTo>
                    <a:lnTo>
                      <a:pt x="2" y="9"/>
                    </a:lnTo>
                    <a:lnTo>
                      <a:pt x="0" y="0"/>
                    </a:lnTo>
                    <a:lnTo>
                      <a:pt x="0" y="0"/>
                    </a:lnTo>
                    <a:lnTo>
                      <a:pt x="2" y="0"/>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01" name="Freeform 3667"/>
              <p:cNvSpPr>
                <a:spLocks/>
              </p:cNvSpPr>
              <p:nvPr/>
            </p:nvSpPr>
            <p:spPr bwMode="auto">
              <a:xfrm>
                <a:off x="4811" y="1426"/>
                <a:ext cx="47" cy="27"/>
              </a:xfrm>
              <a:custGeom>
                <a:avLst/>
                <a:gdLst>
                  <a:gd name="T0" fmla="*/ 37 w 47"/>
                  <a:gd name="T1" fmla="*/ 22 h 27"/>
                  <a:gd name="T2" fmla="*/ 25 w 47"/>
                  <a:gd name="T3" fmla="*/ 27 h 27"/>
                  <a:gd name="T4" fmla="*/ 12 w 47"/>
                  <a:gd name="T5" fmla="*/ 24 h 27"/>
                  <a:gd name="T6" fmla="*/ 12 w 47"/>
                  <a:gd name="T7" fmla="*/ 24 h 27"/>
                  <a:gd name="T8" fmla="*/ 8 w 47"/>
                  <a:gd name="T9" fmla="*/ 24 h 27"/>
                  <a:gd name="T10" fmla="*/ 5 w 47"/>
                  <a:gd name="T11" fmla="*/ 22 h 27"/>
                  <a:gd name="T12" fmla="*/ 0 w 47"/>
                  <a:gd name="T13" fmla="*/ 3 h 27"/>
                  <a:gd name="T14" fmla="*/ 15 w 47"/>
                  <a:gd name="T15" fmla="*/ 7 h 27"/>
                  <a:gd name="T16" fmla="*/ 18 w 47"/>
                  <a:gd name="T17" fmla="*/ 7 h 27"/>
                  <a:gd name="T18" fmla="*/ 32 w 47"/>
                  <a:gd name="T19" fmla="*/ 3 h 27"/>
                  <a:gd name="T20" fmla="*/ 44 w 47"/>
                  <a:gd name="T21" fmla="*/ 0 h 27"/>
                  <a:gd name="T22" fmla="*/ 45 w 47"/>
                  <a:gd name="T23" fmla="*/ 3 h 27"/>
                  <a:gd name="T24" fmla="*/ 45 w 47"/>
                  <a:gd name="T25" fmla="*/ 3 h 27"/>
                  <a:gd name="T26" fmla="*/ 47 w 47"/>
                  <a:gd name="T27" fmla="*/ 9 h 27"/>
                  <a:gd name="T28" fmla="*/ 37 w 47"/>
                  <a:gd name="T29"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27">
                    <a:moveTo>
                      <a:pt x="37" y="22"/>
                    </a:moveTo>
                    <a:lnTo>
                      <a:pt x="25" y="27"/>
                    </a:lnTo>
                    <a:lnTo>
                      <a:pt x="12" y="24"/>
                    </a:lnTo>
                    <a:lnTo>
                      <a:pt x="12" y="24"/>
                    </a:lnTo>
                    <a:lnTo>
                      <a:pt x="8" y="24"/>
                    </a:lnTo>
                    <a:lnTo>
                      <a:pt x="5" y="22"/>
                    </a:lnTo>
                    <a:lnTo>
                      <a:pt x="0" y="3"/>
                    </a:lnTo>
                    <a:lnTo>
                      <a:pt x="15" y="7"/>
                    </a:lnTo>
                    <a:lnTo>
                      <a:pt x="18" y="7"/>
                    </a:lnTo>
                    <a:lnTo>
                      <a:pt x="32" y="3"/>
                    </a:lnTo>
                    <a:lnTo>
                      <a:pt x="44" y="0"/>
                    </a:lnTo>
                    <a:lnTo>
                      <a:pt x="45" y="3"/>
                    </a:lnTo>
                    <a:lnTo>
                      <a:pt x="45" y="3"/>
                    </a:lnTo>
                    <a:lnTo>
                      <a:pt x="47" y="9"/>
                    </a:lnTo>
                    <a:lnTo>
                      <a:pt x="37" y="2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2" name="Freeform 3668"/>
              <p:cNvSpPr>
                <a:spLocks/>
              </p:cNvSpPr>
              <p:nvPr/>
            </p:nvSpPr>
            <p:spPr bwMode="auto">
              <a:xfrm>
                <a:off x="4811" y="1426"/>
                <a:ext cx="47" cy="27"/>
              </a:xfrm>
              <a:custGeom>
                <a:avLst/>
                <a:gdLst>
                  <a:gd name="T0" fmla="*/ 37 w 47"/>
                  <a:gd name="T1" fmla="*/ 22 h 27"/>
                  <a:gd name="T2" fmla="*/ 25 w 47"/>
                  <a:gd name="T3" fmla="*/ 27 h 27"/>
                  <a:gd name="T4" fmla="*/ 12 w 47"/>
                  <a:gd name="T5" fmla="*/ 24 h 27"/>
                  <a:gd name="T6" fmla="*/ 12 w 47"/>
                  <a:gd name="T7" fmla="*/ 24 h 27"/>
                  <a:gd name="T8" fmla="*/ 8 w 47"/>
                  <a:gd name="T9" fmla="*/ 24 h 27"/>
                  <a:gd name="T10" fmla="*/ 5 w 47"/>
                  <a:gd name="T11" fmla="*/ 22 h 27"/>
                  <a:gd name="T12" fmla="*/ 0 w 47"/>
                  <a:gd name="T13" fmla="*/ 3 h 27"/>
                  <a:gd name="T14" fmla="*/ 15 w 47"/>
                  <a:gd name="T15" fmla="*/ 7 h 27"/>
                  <a:gd name="T16" fmla="*/ 18 w 47"/>
                  <a:gd name="T17" fmla="*/ 7 h 27"/>
                  <a:gd name="T18" fmla="*/ 32 w 47"/>
                  <a:gd name="T19" fmla="*/ 3 h 27"/>
                  <a:gd name="T20" fmla="*/ 44 w 47"/>
                  <a:gd name="T21" fmla="*/ 0 h 27"/>
                  <a:gd name="T22" fmla="*/ 45 w 47"/>
                  <a:gd name="T23" fmla="*/ 3 h 27"/>
                  <a:gd name="T24" fmla="*/ 45 w 47"/>
                  <a:gd name="T25" fmla="*/ 3 h 27"/>
                  <a:gd name="T26" fmla="*/ 47 w 47"/>
                  <a:gd name="T27" fmla="*/ 9 h 27"/>
                  <a:gd name="T28" fmla="*/ 37 w 47"/>
                  <a:gd name="T29"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27">
                    <a:moveTo>
                      <a:pt x="37" y="22"/>
                    </a:moveTo>
                    <a:lnTo>
                      <a:pt x="25" y="27"/>
                    </a:lnTo>
                    <a:lnTo>
                      <a:pt x="12" y="24"/>
                    </a:lnTo>
                    <a:lnTo>
                      <a:pt x="12" y="24"/>
                    </a:lnTo>
                    <a:lnTo>
                      <a:pt x="8" y="24"/>
                    </a:lnTo>
                    <a:lnTo>
                      <a:pt x="5" y="22"/>
                    </a:lnTo>
                    <a:lnTo>
                      <a:pt x="0" y="3"/>
                    </a:lnTo>
                    <a:lnTo>
                      <a:pt x="15" y="7"/>
                    </a:lnTo>
                    <a:lnTo>
                      <a:pt x="18" y="7"/>
                    </a:lnTo>
                    <a:lnTo>
                      <a:pt x="32" y="3"/>
                    </a:lnTo>
                    <a:lnTo>
                      <a:pt x="44" y="0"/>
                    </a:lnTo>
                    <a:lnTo>
                      <a:pt x="45" y="3"/>
                    </a:lnTo>
                    <a:lnTo>
                      <a:pt x="45" y="3"/>
                    </a:lnTo>
                    <a:lnTo>
                      <a:pt x="47" y="9"/>
                    </a:lnTo>
                    <a:lnTo>
                      <a:pt x="37"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03" name="Freeform 3669"/>
              <p:cNvSpPr>
                <a:spLocks/>
              </p:cNvSpPr>
              <p:nvPr/>
            </p:nvSpPr>
            <p:spPr bwMode="auto">
              <a:xfrm>
                <a:off x="4926" y="1618"/>
                <a:ext cx="27" cy="37"/>
              </a:xfrm>
              <a:custGeom>
                <a:avLst/>
                <a:gdLst>
                  <a:gd name="T0" fmla="*/ 15 w 27"/>
                  <a:gd name="T1" fmla="*/ 0 h 37"/>
                  <a:gd name="T2" fmla="*/ 20 w 27"/>
                  <a:gd name="T3" fmla="*/ 8 h 37"/>
                  <a:gd name="T4" fmla="*/ 24 w 27"/>
                  <a:gd name="T5" fmla="*/ 15 h 37"/>
                  <a:gd name="T6" fmla="*/ 25 w 27"/>
                  <a:gd name="T7" fmla="*/ 23 h 37"/>
                  <a:gd name="T8" fmla="*/ 27 w 27"/>
                  <a:gd name="T9" fmla="*/ 23 h 37"/>
                  <a:gd name="T10" fmla="*/ 27 w 27"/>
                  <a:gd name="T11" fmla="*/ 25 h 37"/>
                  <a:gd name="T12" fmla="*/ 27 w 27"/>
                  <a:gd name="T13" fmla="*/ 25 h 37"/>
                  <a:gd name="T14" fmla="*/ 27 w 27"/>
                  <a:gd name="T15" fmla="*/ 30 h 37"/>
                  <a:gd name="T16" fmla="*/ 25 w 27"/>
                  <a:gd name="T17" fmla="*/ 30 h 37"/>
                  <a:gd name="T18" fmla="*/ 19 w 27"/>
                  <a:gd name="T19" fmla="*/ 35 h 37"/>
                  <a:gd name="T20" fmla="*/ 17 w 27"/>
                  <a:gd name="T21" fmla="*/ 35 h 37"/>
                  <a:gd name="T22" fmla="*/ 15 w 27"/>
                  <a:gd name="T23" fmla="*/ 35 h 37"/>
                  <a:gd name="T24" fmla="*/ 13 w 27"/>
                  <a:gd name="T25" fmla="*/ 35 h 37"/>
                  <a:gd name="T26" fmla="*/ 10 w 27"/>
                  <a:gd name="T27" fmla="*/ 37 h 37"/>
                  <a:gd name="T28" fmla="*/ 7 w 27"/>
                  <a:gd name="T29" fmla="*/ 37 h 37"/>
                  <a:gd name="T30" fmla="*/ 7 w 27"/>
                  <a:gd name="T31" fmla="*/ 37 h 37"/>
                  <a:gd name="T32" fmla="*/ 7 w 27"/>
                  <a:gd name="T33" fmla="*/ 22 h 37"/>
                  <a:gd name="T34" fmla="*/ 7 w 27"/>
                  <a:gd name="T35" fmla="*/ 22 h 37"/>
                  <a:gd name="T36" fmla="*/ 7 w 27"/>
                  <a:gd name="T37" fmla="*/ 20 h 37"/>
                  <a:gd name="T38" fmla="*/ 2 w 27"/>
                  <a:gd name="T39" fmla="*/ 18 h 37"/>
                  <a:gd name="T40" fmla="*/ 0 w 27"/>
                  <a:gd name="T41" fmla="*/ 16 h 37"/>
                  <a:gd name="T42" fmla="*/ 0 w 27"/>
                  <a:gd name="T43" fmla="*/ 16 h 37"/>
                  <a:gd name="T44" fmla="*/ 2 w 27"/>
                  <a:gd name="T45" fmla="*/ 15 h 37"/>
                  <a:gd name="T46" fmla="*/ 2 w 27"/>
                  <a:gd name="T47" fmla="*/ 13 h 37"/>
                  <a:gd name="T48" fmla="*/ 2 w 27"/>
                  <a:gd name="T49" fmla="*/ 11 h 37"/>
                  <a:gd name="T50" fmla="*/ 2 w 27"/>
                  <a:gd name="T51" fmla="*/ 10 h 37"/>
                  <a:gd name="T52" fmla="*/ 2 w 27"/>
                  <a:gd name="T53" fmla="*/ 10 h 37"/>
                  <a:gd name="T54" fmla="*/ 2 w 27"/>
                  <a:gd name="T55" fmla="*/ 10 h 37"/>
                  <a:gd name="T56" fmla="*/ 3 w 27"/>
                  <a:gd name="T57" fmla="*/ 10 h 37"/>
                  <a:gd name="T58" fmla="*/ 5 w 27"/>
                  <a:gd name="T59" fmla="*/ 10 h 37"/>
                  <a:gd name="T60" fmla="*/ 5 w 27"/>
                  <a:gd name="T61" fmla="*/ 10 h 37"/>
                  <a:gd name="T62" fmla="*/ 7 w 27"/>
                  <a:gd name="T63" fmla="*/ 8 h 37"/>
                  <a:gd name="T64" fmla="*/ 7 w 27"/>
                  <a:gd name="T65" fmla="*/ 8 h 37"/>
                  <a:gd name="T66" fmla="*/ 7 w 27"/>
                  <a:gd name="T67" fmla="*/ 6 h 37"/>
                  <a:gd name="T68" fmla="*/ 7 w 27"/>
                  <a:gd name="T69" fmla="*/ 5 h 37"/>
                  <a:gd name="T70" fmla="*/ 7 w 27"/>
                  <a:gd name="T71" fmla="*/ 5 h 37"/>
                  <a:gd name="T72" fmla="*/ 8 w 27"/>
                  <a:gd name="T73" fmla="*/ 5 h 37"/>
                  <a:gd name="T74" fmla="*/ 8 w 27"/>
                  <a:gd name="T75" fmla="*/ 5 h 37"/>
                  <a:gd name="T76" fmla="*/ 10 w 27"/>
                  <a:gd name="T77" fmla="*/ 3 h 37"/>
                  <a:gd name="T78" fmla="*/ 10 w 27"/>
                  <a:gd name="T79" fmla="*/ 3 h 37"/>
                  <a:gd name="T80" fmla="*/ 12 w 27"/>
                  <a:gd name="T81" fmla="*/ 3 h 37"/>
                  <a:gd name="T82" fmla="*/ 12 w 27"/>
                  <a:gd name="T83" fmla="*/ 3 h 37"/>
                  <a:gd name="T84" fmla="*/ 13 w 27"/>
                  <a:gd name="T85" fmla="*/ 1 h 37"/>
                  <a:gd name="T86" fmla="*/ 15 w 27"/>
                  <a:gd name="T87" fmla="*/ 1 h 37"/>
                  <a:gd name="T88" fmla="*/ 15 w 27"/>
                  <a:gd name="T89" fmla="*/ 1 h 37"/>
                  <a:gd name="T90" fmla="*/ 15 w 27"/>
                  <a:gd name="T9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37">
                    <a:moveTo>
                      <a:pt x="15" y="0"/>
                    </a:moveTo>
                    <a:lnTo>
                      <a:pt x="20" y="8"/>
                    </a:lnTo>
                    <a:lnTo>
                      <a:pt x="24" y="15"/>
                    </a:lnTo>
                    <a:lnTo>
                      <a:pt x="25" y="23"/>
                    </a:lnTo>
                    <a:lnTo>
                      <a:pt x="27" y="23"/>
                    </a:lnTo>
                    <a:lnTo>
                      <a:pt x="27" y="25"/>
                    </a:lnTo>
                    <a:lnTo>
                      <a:pt x="27" y="25"/>
                    </a:lnTo>
                    <a:lnTo>
                      <a:pt x="27" y="30"/>
                    </a:lnTo>
                    <a:lnTo>
                      <a:pt x="25" y="30"/>
                    </a:lnTo>
                    <a:lnTo>
                      <a:pt x="19" y="35"/>
                    </a:lnTo>
                    <a:lnTo>
                      <a:pt x="17" y="35"/>
                    </a:lnTo>
                    <a:lnTo>
                      <a:pt x="15" y="35"/>
                    </a:lnTo>
                    <a:lnTo>
                      <a:pt x="13" y="35"/>
                    </a:lnTo>
                    <a:lnTo>
                      <a:pt x="10" y="37"/>
                    </a:lnTo>
                    <a:lnTo>
                      <a:pt x="7" y="37"/>
                    </a:lnTo>
                    <a:lnTo>
                      <a:pt x="7" y="37"/>
                    </a:lnTo>
                    <a:lnTo>
                      <a:pt x="7" y="22"/>
                    </a:lnTo>
                    <a:lnTo>
                      <a:pt x="7" y="22"/>
                    </a:lnTo>
                    <a:lnTo>
                      <a:pt x="7" y="20"/>
                    </a:lnTo>
                    <a:lnTo>
                      <a:pt x="2" y="18"/>
                    </a:lnTo>
                    <a:lnTo>
                      <a:pt x="0" y="16"/>
                    </a:lnTo>
                    <a:lnTo>
                      <a:pt x="0" y="16"/>
                    </a:lnTo>
                    <a:lnTo>
                      <a:pt x="2" y="15"/>
                    </a:lnTo>
                    <a:lnTo>
                      <a:pt x="2" y="13"/>
                    </a:lnTo>
                    <a:lnTo>
                      <a:pt x="2" y="11"/>
                    </a:lnTo>
                    <a:lnTo>
                      <a:pt x="2" y="10"/>
                    </a:lnTo>
                    <a:lnTo>
                      <a:pt x="2" y="10"/>
                    </a:lnTo>
                    <a:lnTo>
                      <a:pt x="2" y="10"/>
                    </a:lnTo>
                    <a:lnTo>
                      <a:pt x="3" y="10"/>
                    </a:lnTo>
                    <a:lnTo>
                      <a:pt x="5" y="10"/>
                    </a:lnTo>
                    <a:lnTo>
                      <a:pt x="5" y="10"/>
                    </a:lnTo>
                    <a:lnTo>
                      <a:pt x="7" y="8"/>
                    </a:lnTo>
                    <a:lnTo>
                      <a:pt x="7" y="8"/>
                    </a:lnTo>
                    <a:lnTo>
                      <a:pt x="7" y="6"/>
                    </a:lnTo>
                    <a:lnTo>
                      <a:pt x="7" y="5"/>
                    </a:lnTo>
                    <a:lnTo>
                      <a:pt x="7" y="5"/>
                    </a:lnTo>
                    <a:lnTo>
                      <a:pt x="8" y="5"/>
                    </a:lnTo>
                    <a:lnTo>
                      <a:pt x="8" y="5"/>
                    </a:lnTo>
                    <a:lnTo>
                      <a:pt x="10" y="3"/>
                    </a:lnTo>
                    <a:lnTo>
                      <a:pt x="10" y="3"/>
                    </a:lnTo>
                    <a:lnTo>
                      <a:pt x="12" y="3"/>
                    </a:lnTo>
                    <a:lnTo>
                      <a:pt x="12" y="3"/>
                    </a:lnTo>
                    <a:lnTo>
                      <a:pt x="13" y="1"/>
                    </a:lnTo>
                    <a:lnTo>
                      <a:pt x="15" y="1"/>
                    </a:lnTo>
                    <a:lnTo>
                      <a:pt x="15" y="1"/>
                    </a:lnTo>
                    <a:lnTo>
                      <a:pt x="1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4" name="Freeform 3670"/>
              <p:cNvSpPr>
                <a:spLocks/>
              </p:cNvSpPr>
              <p:nvPr/>
            </p:nvSpPr>
            <p:spPr bwMode="auto">
              <a:xfrm>
                <a:off x="4926" y="1618"/>
                <a:ext cx="27" cy="37"/>
              </a:xfrm>
              <a:custGeom>
                <a:avLst/>
                <a:gdLst>
                  <a:gd name="T0" fmla="*/ 15 w 27"/>
                  <a:gd name="T1" fmla="*/ 0 h 37"/>
                  <a:gd name="T2" fmla="*/ 20 w 27"/>
                  <a:gd name="T3" fmla="*/ 8 h 37"/>
                  <a:gd name="T4" fmla="*/ 24 w 27"/>
                  <a:gd name="T5" fmla="*/ 15 h 37"/>
                  <a:gd name="T6" fmla="*/ 25 w 27"/>
                  <a:gd name="T7" fmla="*/ 23 h 37"/>
                  <a:gd name="T8" fmla="*/ 27 w 27"/>
                  <a:gd name="T9" fmla="*/ 23 h 37"/>
                  <a:gd name="T10" fmla="*/ 27 w 27"/>
                  <a:gd name="T11" fmla="*/ 25 h 37"/>
                  <a:gd name="T12" fmla="*/ 27 w 27"/>
                  <a:gd name="T13" fmla="*/ 25 h 37"/>
                  <a:gd name="T14" fmla="*/ 27 w 27"/>
                  <a:gd name="T15" fmla="*/ 30 h 37"/>
                  <a:gd name="T16" fmla="*/ 25 w 27"/>
                  <a:gd name="T17" fmla="*/ 30 h 37"/>
                  <a:gd name="T18" fmla="*/ 19 w 27"/>
                  <a:gd name="T19" fmla="*/ 35 h 37"/>
                  <a:gd name="T20" fmla="*/ 17 w 27"/>
                  <a:gd name="T21" fmla="*/ 35 h 37"/>
                  <a:gd name="T22" fmla="*/ 15 w 27"/>
                  <a:gd name="T23" fmla="*/ 35 h 37"/>
                  <a:gd name="T24" fmla="*/ 13 w 27"/>
                  <a:gd name="T25" fmla="*/ 35 h 37"/>
                  <a:gd name="T26" fmla="*/ 10 w 27"/>
                  <a:gd name="T27" fmla="*/ 37 h 37"/>
                  <a:gd name="T28" fmla="*/ 7 w 27"/>
                  <a:gd name="T29" fmla="*/ 37 h 37"/>
                  <a:gd name="T30" fmla="*/ 7 w 27"/>
                  <a:gd name="T31" fmla="*/ 37 h 37"/>
                  <a:gd name="T32" fmla="*/ 7 w 27"/>
                  <a:gd name="T33" fmla="*/ 22 h 37"/>
                  <a:gd name="T34" fmla="*/ 7 w 27"/>
                  <a:gd name="T35" fmla="*/ 22 h 37"/>
                  <a:gd name="T36" fmla="*/ 7 w 27"/>
                  <a:gd name="T37" fmla="*/ 20 h 37"/>
                  <a:gd name="T38" fmla="*/ 2 w 27"/>
                  <a:gd name="T39" fmla="*/ 18 h 37"/>
                  <a:gd name="T40" fmla="*/ 0 w 27"/>
                  <a:gd name="T41" fmla="*/ 16 h 37"/>
                  <a:gd name="T42" fmla="*/ 0 w 27"/>
                  <a:gd name="T43" fmla="*/ 16 h 37"/>
                  <a:gd name="T44" fmla="*/ 2 w 27"/>
                  <a:gd name="T45" fmla="*/ 15 h 37"/>
                  <a:gd name="T46" fmla="*/ 2 w 27"/>
                  <a:gd name="T47" fmla="*/ 13 h 37"/>
                  <a:gd name="T48" fmla="*/ 2 w 27"/>
                  <a:gd name="T49" fmla="*/ 11 h 37"/>
                  <a:gd name="T50" fmla="*/ 2 w 27"/>
                  <a:gd name="T51" fmla="*/ 10 h 37"/>
                  <a:gd name="T52" fmla="*/ 2 w 27"/>
                  <a:gd name="T53" fmla="*/ 10 h 37"/>
                  <a:gd name="T54" fmla="*/ 2 w 27"/>
                  <a:gd name="T55" fmla="*/ 10 h 37"/>
                  <a:gd name="T56" fmla="*/ 3 w 27"/>
                  <a:gd name="T57" fmla="*/ 10 h 37"/>
                  <a:gd name="T58" fmla="*/ 5 w 27"/>
                  <a:gd name="T59" fmla="*/ 10 h 37"/>
                  <a:gd name="T60" fmla="*/ 5 w 27"/>
                  <a:gd name="T61" fmla="*/ 10 h 37"/>
                  <a:gd name="T62" fmla="*/ 7 w 27"/>
                  <a:gd name="T63" fmla="*/ 8 h 37"/>
                  <a:gd name="T64" fmla="*/ 7 w 27"/>
                  <a:gd name="T65" fmla="*/ 8 h 37"/>
                  <a:gd name="T66" fmla="*/ 7 w 27"/>
                  <a:gd name="T67" fmla="*/ 6 h 37"/>
                  <a:gd name="T68" fmla="*/ 7 w 27"/>
                  <a:gd name="T69" fmla="*/ 5 h 37"/>
                  <a:gd name="T70" fmla="*/ 7 w 27"/>
                  <a:gd name="T71" fmla="*/ 5 h 37"/>
                  <a:gd name="T72" fmla="*/ 8 w 27"/>
                  <a:gd name="T73" fmla="*/ 5 h 37"/>
                  <a:gd name="T74" fmla="*/ 8 w 27"/>
                  <a:gd name="T75" fmla="*/ 5 h 37"/>
                  <a:gd name="T76" fmla="*/ 10 w 27"/>
                  <a:gd name="T77" fmla="*/ 3 h 37"/>
                  <a:gd name="T78" fmla="*/ 10 w 27"/>
                  <a:gd name="T79" fmla="*/ 3 h 37"/>
                  <a:gd name="T80" fmla="*/ 12 w 27"/>
                  <a:gd name="T81" fmla="*/ 3 h 37"/>
                  <a:gd name="T82" fmla="*/ 12 w 27"/>
                  <a:gd name="T83" fmla="*/ 3 h 37"/>
                  <a:gd name="T84" fmla="*/ 13 w 27"/>
                  <a:gd name="T85" fmla="*/ 1 h 37"/>
                  <a:gd name="T86" fmla="*/ 15 w 27"/>
                  <a:gd name="T87" fmla="*/ 1 h 37"/>
                  <a:gd name="T88" fmla="*/ 15 w 27"/>
                  <a:gd name="T89" fmla="*/ 1 h 37"/>
                  <a:gd name="T90" fmla="*/ 15 w 27"/>
                  <a:gd name="T9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37">
                    <a:moveTo>
                      <a:pt x="15" y="0"/>
                    </a:moveTo>
                    <a:lnTo>
                      <a:pt x="20" y="8"/>
                    </a:lnTo>
                    <a:lnTo>
                      <a:pt x="24" y="15"/>
                    </a:lnTo>
                    <a:lnTo>
                      <a:pt x="25" y="23"/>
                    </a:lnTo>
                    <a:lnTo>
                      <a:pt x="27" y="23"/>
                    </a:lnTo>
                    <a:lnTo>
                      <a:pt x="27" y="25"/>
                    </a:lnTo>
                    <a:lnTo>
                      <a:pt x="27" y="25"/>
                    </a:lnTo>
                    <a:lnTo>
                      <a:pt x="27" y="30"/>
                    </a:lnTo>
                    <a:lnTo>
                      <a:pt x="25" y="30"/>
                    </a:lnTo>
                    <a:lnTo>
                      <a:pt x="19" y="35"/>
                    </a:lnTo>
                    <a:lnTo>
                      <a:pt x="17" y="35"/>
                    </a:lnTo>
                    <a:lnTo>
                      <a:pt x="15" y="35"/>
                    </a:lnTo>
                    <a:lnTo>
                      <a:pt x="13" y="35"/>
                    </a:lnTo>
                    <a:lnTo>
                      <a:pt x="10" y="37"/>
                    </a:lnTo>
                    <a:lnTo>
                      <a:pt x="7" y="37"/>
                    </a:lnTo>
                    <a:lnTo>
                      <a:pt x="7" y="37"/>
                    </a:lnTo>
                    <a:lnTo>
                      <a:pt x="7" y="22"/>
                    </a:lnTo>
                    <a:lnTo>
                      <a:pt x="7" y="22"/>
                    </a:lnTo>
                    <a:lnTo>
                      <a:pt x="7" y="20"/>
                    </a:lnTo>
                    <a:lnTo>
                      <a:pt x="2" y="18"/>
                    </a:lnTo>
                    <a:lnTo>
                      <a:pt x="0" y="16"/>
                    </a:lnTo>
                    <a:lnTo>
                      <a:pt x="0" y="16"/>
                    </a:lnTo>
                    <a:lnTo>
                      <a:pt x="2" y="15"/>
                    </a:lnTo>
                    <a:lnTo>
                      <a:pt x="2" y="13"/>
                    </a:lnTo>
                    <a:lnTo>
                      <a:pt x="2" y="11"/>
                    </a:lnTo>
                    <a:lnTo>
                      <a:pt x="2" y="10"/>
                    </a:lnTo>
                    <a:lnTo>
                      <a:pt x="2" y="10"/>
                    </a:lnTo>
                    <a:lnTo>
                      <a:pt x="2" y="10"/>
                    </a:lnTo>
                    <a:lnTo>
                      <a:pt x="3" y="10"/>
                    </a:lnTo>
                    <a:lnTo>
                      <a:pt x="5" y="10"/>
                    </a:lnTo>
                    <a:lnTo>
                      <a:pt x="5" y="10"/>
                    </a:lnTo>
                    <a:lnTo>
                      <a:pt x="7" y="8"/>
                    </a:lnTo>
                    <a:lnTo>
                      <a:pt x="7" y="8"/>
                    </a:lnTo>
                    <a:lnTo>
                      <a:pt x="7" y="6"/>
                    </a:lnTo>
                    <a:lnTo>
                      <a:pt x="7" y="5"/>
                    </a:lnTo>
                    <a:lnTo>
                      <a:pt x="7" y="5"/>
                    </a:lnTo>
                    <a:lnTo>
                      <a:pt x="8" y="5"/>
                    </a:lnTo>
                    <a:lnTo>
                      <a:pt x="8" y="5"/>
                    </a:lnTo>
                    <a:lnTo>
                      <a:pt x="10" y="3"/>
                    </a:lnTo>
                    <a:lnTo>
                      <a:pt x="10" y="3"/>
                    </a:lnTo>
                    <a:lnTo>
                      <a:pt x="12" y="3"/>
                    </a:lnTo>
                    <a:lnTo>
                      <a:pt x="12" y="3"/>
                    </a:lnTo>
                    <a:lnTo>
                      <a:pt x="13" y="1"/>
                    </a:lnTo>
                    <a:lnTo>
                      <a:pt x="15" y="1"/>
                    </a:lnTo>
                    <a:lnTo>
                      <a:pt x="15" y="1"/>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05" name="Freeform 3671"/>
              <p:cNvSpPr>
                <a:spLocks noEditPoints="1"/>
              </p:cNvSpPr>
              <p:nvPr/>
            </p:nvSpPr>
            <p:spPr bwMode="auto">
              <a:xfrm>
                <a:off x="4911" y="1629"/>
                <a:ext cx="6" cy="21"/>
              </a:xfrm>
              <a:custGeom>
                <a:avLst/>
                <a:gdLst>
                  <a:gd name="T0" fmla="*/ 0 w 6"/>
                  <a:gd name="T1" fmla="*/ 21 h 21"/>
                  <a:gd name="T2" fmla="*/ 0 w 6"/>
                  <a:gd name="T3" fmla="*/ 21 h 21"/>
                  <a:gd name="T4" fmla="*/ 0 w 6"/>
                  <a:gd name="T5" fmla="*/ 21 h 21"/>
                  <a:gd name="T6" fmla="*/ 0 w 6"/>
                  <a:gd name="T7" fmla="*/ 21 h 21"/>
                  <a:gd name="T8" fmla="*/ 0 w 6"/>
                  <a:gd name="T9" fmla="*/ 21 h 21"/>
                  <a:gd name="T10" fmla="*/ 0 w 6"/>
                  <a:gd name="T11" fmla="*/ 19 h 21"/>
                  <a:gd name="T12" fmla="*/ 0 w 6"/>
                  <a:gd name="T13" fmla="*/ 19 h 21"/>
                  <a:gd name="T14" fmla="*/ 0 w 6"/>
                  <a:gd name="T15" fmla="*/ 19 h 21"/>
                  <a:gd name="T16" fmla="*/ 0 w 6"/>
                  <a:gd name="T17" fmla="*/ 19 h 21"/>
                  <a:gd name="T18" fmla="*/ 0 w 6"/>
                  <a:gd name="T19" fmla="*/ 21 h 21"/>
                  <a:gd name="T20" fmla="*/ 3 w 6"/>
                  <a:gd name="T21" fmla="*/ 0 h 21"/>
                  <a:gd name="T22" fmla="*/ 5 w 6"/>
                  <a:gd name="T23" fmla="*/ 0 h 21"/>
                  <a:gd name="T24" fmla="*/ 5 w 6"/>
                  <a:gd name="T25" fmla="*/ 0 h 21"/>
                  <a:gd name="T26" fmla="*/ 5 w 6"/>
                  <a:gd name="T27" fmla="*/ 0 h 21"/>
                  <a:gd name="T28" fmla="*/ 5 w 6"/>
                  <a:gd name="T29" fmla="*/ 0 h 21"/>
                  <a:gd name="T30" fmla="*/ 6 w 6"/>
                  <a:gd name="T31" fmla="*/ 9 h 21"/>
                  <a:gd name="T32" fmla="*/ 6 w 6"/>
                  <a:gd name="T33" fmla="*/ 9 h 21"/>
                  <a:gd name="T34" fmla="*/ 6 w 6"/>
                  <a:gd name="T35" fmla="*/ 9 h 21"/>
                  <a:gd name="T36" fmla="*/ 6 w 6"/>
                  <a:gd name="T37" fmla="*/ 11 h 21"/>
                  <a:gd name="T38" fmla="*/ 5 w 6"/>
                  <a:gd name="T39" fmla="*/ 11 h 21"/>
                  <a:gd name="T40" fmla="*/ 5 w 6"/>
                  <a:gd name="T41" fmla="*/ 11 h 21"/>
                  <a:gd name="T42" fmla="*/ 5 w 6"/>
                  <a:gd name="T43" fmla="*/ 11 h 21"/>
                  <a:gd name="T44" fmla="*/ 5 w 6"/>
                  <a:gd name="T45" fmla="*/ 11 h 21"/>
                  <a:gd name="T46" fmla="*/ 5 w 6"/>
                  <a:gd name="T47" fmla="*/ 11 h 21"/>
                  <a:gd name="T48" fmla="*/ 5 w 6"/>
                  <a:gd name="T49" fmla="*/ 12 h 21"/>
                  <a:gd name="T50" fmla="*/ 5 w 6"/>
                  <a:gd name="T51" fmla="*/ 12 h 21"/>
                  <a:gd name="T52" fmla="*/ 5 w 6"/>
                  <a:gd name="T53" fmla="*/ 14 h 21"/>
                  <a:gd name="T54" fmla="*/ 5 w 6"/>
                  <a:gd name="T55" fmla="*/ 14 h 21"/>
                  <a:gd name="T56" fmla="*/ 5 w 6"/>
                  <a:gd name="T57" fmla="*/ 14 h 21"/>
                  <a:gd name="T58" fmla="*/ 5 w 6"/>
                  <a:gd name="T59" fmla="*/ 14 h 21"/>
                  <a:gd name="T60" fmla="*/ 5 w 6"/>
                  <a:gd name="T61" fmla="*/ 16 h 21"/>
                  <a:gd name="T62" fmla="*/ 5 w 6"/>
                  <a:gd name="T63" fmla="*/ 16 h 21"/>
                  <a:gd name="T64" fmla="*/ 5 w 6"/>
                  <a:gd name="T65" fmla="*/ 17 h 21"/>
                  <a:gd name="T66" fmla="*/ 3 w 6"/>
                  <a:gd name="T67" fmla="*/ 19 h 21"/>
                  <a:gd name="T68" fmla="*/ 3 w 6"/>
                  <a:gd name="T69" fmla="*/ 21 h 21"/>
                  <a:gd name="T70" fmla="*/ 3 w 6"/>
                  <a:gd name="T71" fmla="*/ 21 h 21"/>
                  <a:gd name="T72" fmla="*/ 1 w 6"/>
                  <a:gd name="T73" fmla="*/ 21 h 21"/>
                  <a:gd name="T74" fmla="*/ 1 w 6"/>
                  <a:gd name="T75" fmla="*/ 21 h 21"/>
                  <a:gd name="T76" fmla="*/ 1 w 6"/>
                  <a:gd name="T77" fmla="*/ 21 h 21"/>
                  <a:gd name="T78" fmla="*/ 1 w 6"/>
                  <a:gd name="T79" fmla="*/ 21 h 21"/>
                  <a:gd name="T80" fmla="*/ 1 w 6"/>
                  <a:gd name="T81" fmla="*/ 21 h 21"/>
                  <a:gd name="T82" fmla="*/ 1 w 6"/>
                  <a:gd name="T83" fmla="*/ 19 h 21"/>
                  <a:gd name="T84" fmla="*/ 1 w 6"/>
                  <a:gd name="T85" fmla="*/ 19 h 21"/>
                  <a:gd name="T86" fmla="*/ 1 w 6"/>
                  <a:gd name="T87" fmla="*/ 19 h 21"/>
                  <a:gd name="T88" fmla="*/ 1 w 6"/>
                  <a:gd name="T89" fmla="*/ 19 h 21"/>
                  <a:gd name="T90" fmla="*/ 0 w 6"/>
                  <a:gd name="T91" fmla="*/ 14 h 21"/>
                  <a:gd name="T92" fmla="*/ 1 w 6"/>
                  <a:gd name="T93" fmla="*/ 12 h 21"/>
                  <a:gd name="T94" fmla="*/ 1 w 6"/>
                  <a:gd name="T95" fmla="*/ 12 h 21"/>
                  <a:gd name="T96" fmla="*/ 1 w 6"/>
                  <a:gd name="T97" fmla="*/ 11 h 21"/>
                  <a:gd name="T98" fmla="*/ 1 w 6"/>
                  <a:gd name="T99" fmla="*/ 9 h 21"/>
                  <a:gd name="T100" fmla="*/ 3 w 6"/>
                  <a:gd name="T101" fmla="*/ 2 h 21"/>
                  <a:gd name="T102" fmla="*/ 3 w 6"/>
                  <a:gd name="T103" fmla="*/ 0 h 21"/>
                  <a:gd name="T104" fmla="*/ 3 w 6"/>
                  <a:gd name="T10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 h="21">
                    <a:moveTo>
                      <a:pt x="0" y="21"/>
                    </a:moveTo>
                    <a:lnTo>
                      <a:pt x="0" y="21"/>
                    </a:lnTo>
                    <a:lnTo>
                      <a:pt x="0" y="21"/>
                    </a:lnTo>
                    <a:lnTo>
                      <a:pt x="0" y="21"/>
                    </a:lnTo>
                    <a:lnTo>
                      <a:pt x="0" y="21"/>
                    </a:lnTo>
                    <a:lnTo>
                      <a:pt x="0" y="19"/>
                    </a:lnTo>
                    <a:lnTo>
                      <a:pt x="0" y="19"/>
                    </a:lnTo>
                    <a:lnTo>
                      <a:pt x="0" y="19"/>
                    </a:lnTo>
                    <a:lnTo>
                      <a:pt x="0" y="19"/>
                    </a:lnTo>
                    <a:lnTo>
                      <a:pt x="0" y="21"/>
                    </a:lnTo>
                    <a:close/>
                    <a:moveTo>
                      <a:pt x="3" y="0"/>
                    </a:moveTo>
                    <a:lnTo>
                      <a:pt x="5" y="0"/>
                    </a:lnTo>
                    <a:lnTo>
                      <a:pt x="5" y="0"/>
                    </a:lnTo>
                    <a:lnTo>
                      <a:pt x="5" y="0"/>
                    </a:lnTo>
                    <a:lnTo>
                      <a:pt x="5" y="0"/>
                    </a:lnTo>
                    <a:lnTo>
                      <a:pt x="6" y="9"/>
                    </a:lnTo>
                    <a:lnTo>
                      <a:pt x="6" y="9"/>
                    </a:lnTo>
                    <a:lnTo>
                      <a:pt x="6" y="9"/>
                    </a:lnTo>
                    <a:lnTo>
                      <a:pt x="6" y="11"/>
                    </a:lnTo>
                    <a:lnTo>
                      <a:pt x="5" y="11"/>
                    </a:lnTo>
                    <a:lnTo>
                      <a:pt x="5" y="11"/>
                    </a:lnTo>
                    <a:lnTo>
                      <a:pt x="5" y="11"/>
                    </a:lnTo>
                    <a:lnTo>
                      <a:pt x="5" y="11"/>
                    </a:lnTo>
                    <a:lnTo>
                      <a:pt x="5" y="11"/>
                    </a:lnTo>
                    <a:lnTo>
                      <a:pt x="5" y="12"/>
                    </a:lnTo>
                    <a:lnTo>
                      <a:pt x="5" y="12"/>
                    </a:lnTo>
                    <a:lnTo>
                      <a:pt x="5" y="14"/>
                    </a:lnTo>
                    <a:lnTo>
                      <a:pt x="5" y="14"/>
                    </a:lnTo>
                    <a:lnTo>
                      <a:pt x="5" y="14"/>
                    </a:lnTo>
                    <a:lnTo>
                      <a:pt x="5" y="14"/>
                    </a:lnTo>
                    <a:lnTo>
                      <a:pt x="5" y="16"/>
                    </a:lnTo>
                    <a:lnTo>
                      <a:pt x="5" y="16"/>
                    </a:lnTo>
                    <a:lnTo>
                      <a:pt x="5" y="17"/>
                    </a:lnTo>
                    <a:lnTo>
                      <a:pt x="3" y="19"/>
                    </a:lnTo>
                    <a:lnTo>
                      <a:pt x="3" y="21"/>
                    </a:lnTo>
                    <a:lnTo>
                      <a:pt x="3" y="21"/>
                    </a:lnTo>
                    <a:lnTo>
                      <a:pt x="1" y="21"/>
                    </a:lnTo>
                    <a:lnTo>
                      <a:pt x="1" y="21"/>
                    </a:lnTo>
                    <a:lnTo>
                      <a:pt x="1" y="21"/>
                    </a:lnTo>
                    <a:lnTo>
                      <a:pt x="1" y="21"/>
                    </a:lnTo>
                    <a:lnTo>
                      <a:pt x="1" y="21"/>
                    </a:lnTo>
                    <a:lnTo>
                      <a:pt x="1" y="19"/>
                    </a:lnTo>
                    <a:lnTo>
                      <a:pt x="1" y="19"/>
                    </a:lnTo>
                    <a:lnTo>
                      <a:pt x="1" y="19"/>
                    </a:lnTo>
                    <a:lnTo>
                      <a:pt x="1" y="19"/>
                    </a:lnTo>
                    <a:lnTo>
                      <a:pt x="0" y="14"/>
                    </a:lnTo>
                    <a:lnTo>
                      <a:pt x="1" y="12"/>
                    </a:lnTo>
                    <a:lnTo>
                      <a:pt x="1" y="12"/>
                    </a:lnTo>
                    <a:lnTo>
                      <a:pt x="1" y="11"/>
                    </a:lnTo>
                    <a:lnTo>
                      <a:pt x="1" y="9"/>
                    </a:lnTo>
                    <a:lnTo>
                      <a:pt x="3" y="2"/>
                    </a:lnTo>
                    <a:lnTo>
                      <a:pt x="3" y="0"/>
                    </a:lnTo>
                    <a:lnTo>
                      <a:pt x="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6" name="Freeform 3672"/>
              <p:cNvSpPr>
                <a:spLocks noEditPoints="1"/>
              </p:cNvSpPr>
              <p:nvPr/>
            </p:nvSpPr>
            <p:spPr bwMode="auto">
              <a:xfrm>
                <a:off x="4911" y="1629"/>
                <a:ext cx="6" cy="21"/>
              </a:xfrm>
              <a:custGeom>
                <a:avLst/>
                <a:gdLst>
                  <a:gd name="T0" fmla="*/ 0 w 6"/>
                  <a:gd name="T1" fmla="*/ 21 h 21"/>
                  <a:gd name="T2" fmla="*/ 0 w 6"/>
                  <a:gd name="T3" fmla="*/ 21 h 21"/>
                  <a:gd name="T4" fmla="*/ 0 w 6"/>
                  <a:gd name="T5" fmla="*/ 21 h 21"/>
                  <a:gd name="T6" fmla="*/ 0 w 6"/>
                  <a:gd name="T7" fmla="*/ 21 h 21"/>
                  <a:gd name="T8" fmla="*/ 0 w 6"/>
                  <a:gd name="T9" fmla="*/ 21 h 21"/>
                  <a:gd name="T10" fmla="*/ 0 w 6"/>
                  <a:gd name="T11" fmla="*/ 19 h 21"/>
                  <a:gd name="T12" fmla="*/ 0 w 6"/>
                  <a:gd name="T13" fmla="*/ 19 h 21"/>
                  <a:gd name="T14" fmla="*/ 0 w 6"/>
                  <a:gd name="T15" fmla="*/ 19 h 21"/>
                  <a:gd name="T16" fmla="*/ 0 w 6"/>
                  <a:gd name="T17" fmla="*/ 19 h 21"/>
                  <a:gd name="T18" fmla="*/ 0 w 6"/>
                  <a:gd name="T19" fmla="*/ 21 h 21"/>
                  <a:gd name="T20" fmla="*/ 3 w 6"/>
                  <a:gd name="T21" fmla="*/ 0 h 21"/>
                  <a:gd name="T22" fmla="*/ 5 w 6"/>
                  <a:gd name="T23" fmla="*/ 0 h 21"/>
                  <a:gd name="T24" fmla="*/ 5 w 6"/>
                  <a:gd name="T25" fmla="*/ 0 h 21"/>
                  <a:gd name="T26" fmla="*/ 5 w 6"/>
                  <a:gd name="T27" fmla="*/ 0 h 21"/>
                  <a:gd name="T28" fmla="*/ 5 w 6"/>
                  <a:gd name="T29" fmla="*/ 0 h 21"/>
                  <a:gd name="T30" fmla="*/ 6 w 6"/>
                  <a:gd name="T31" fmla="*/ 9 h 21"/>
                  <a:gd name="T32" fmla="*/ 6 w 6"/>
                  <a:gd name="T33" fmla="*/ 9 h 21"/>
                  <a:gd name="T34" fmla="*/ 6 w 6"/>
                  <a:gd name="T35" fmla="*/ 9 h 21"/>
                  <a:gd name="T36" fmla="*/ 6 w 6"/>
                  <a:gd name="T37" fmla="*/ 11 h 21"/>
                  <a:gd name="T38" fmla="*/ 5 w 6"/>
                  <a:gd name="T39" fmla="*/ 11 h 21"/>
                  <a:gd name="T40" fmla="*/ 5 w 6"/>
                  <a:gd name="T41" fmla="*/ 11 h 21"/>
                  <a:gd name="T42" fmla="*/ 5 w 6"/>
                  <a:gd name="T43" fmla="*/ 11 h 21"/>
                  <a:gd name="T44" fmla="*/ 5 w 6"/>
                  <a:gd name="T45" fmla="*/ 11 h 21"/>
                  <a:gd name="T46" fmla="*/ 5 w 6"/>
                  <a:gd name="T47" fmla="*/ 11 h 21"/>
                  <a:gd name="T48" fmla="*/ 5 w 6"/>
                  <a:gd name="T49" fmla="*/ 12 h 21"/>
                  <a:gd name="T50" fmla="*/ 5 w 6"/>
                  <a:gd name="T51" fmla="*/ 12 h 21"/>
                  <a:gd name="T52" fmla="*/ 5 w 6"/>
                  <a:gd name="T53" fmla="*/ 14 h 21"/>
                  <a:gd name="T54" fmla="*/ 5 w 6"/>
                  <a:gd name="T55" fmla="*/ 14 h 21"/>
                  <a:gd name="T56" fmla="*/ 5 w 6"/>
                  <a:gd name="T57" fmla="*/ 14 h 21"/>
                  <a:gd name="T58" fmla="*/ 5 w 6"/>
                  <a:gd name="T59" fmla="*/ 14 h 21"/>
                  <a:gd name="T60" fmla="*/ 5 w 6"/>
                  <a:gd name="T61" fmla="*/ 16 h 21"/>
                  <a:gd name="T62" fmla="*/ 5 w 6"/>
                  <a:gd name="T63" fmla="*/ 16 h 21"/>
                  <a:gd name="T64" fmla="*/ 5 w 6"/>
                  <a:gd name="T65" fmla="*/ 17 h 21"/>
                  <a:gd name="T66" fmla="*/ 3 w 6"/>
                  <a:gd name="T67" fmla="*/ 19 h 21"/>
                  <a:gd name="T68" fmla="*/ 3 w 6"/>
                  <a:gd name="T69" fmla="*/ 21 h 21"/>
                  <a:gd name="T70" fmla="*/ 3 w 6"/>
                  <a:gd name="T71" fmla="*/ 21 h 21"/>
                  <a:gd name="T72" fmla="*/ 1 w 6"/>
                  <a:gd name="T73" fmla="*/ 21 h 21"/>
                  <a:gd name="T74" fmla="*/ 1 w 6"/>
                  <a:gd name="T75" fmla="*/ 21 h 21"/>
                  <a:gd name="T76" fmla="*/ 1 w 6"/>
                  <a:gd name="T77" fmla="*/ 21 h 21"/>
                  <a:gd name="T78" fmla="*/ 1 w 6"/>
                  <a:gd name="T79" fmla="*/ 21 h 21"/>
                  <a:gd name="T80" fmla="*/ 1 w 6"/>
                  <a:gd name="T81" fmla="*/ 21 h 21"/>
                  <a:gd name="T82" fmla="*/ 1 w 6"/>
                  <a:gd name="T83" fmla="*/ 19 h 21"/>
                  <a:gd name="T84" fmla="*/ 1 w 6"/>
                  <a:gd name="T85" fmla="*/ 19 h 21"/>
                  <a:gd name="T86" fmla="*/ 1 w 6"/>
                  <a:gd name="T87" fmla="*/ 19 h 21"/>
                  <a:gd name="T88" fmla="*/ 1 w 6"/>
                  <a:gd name="T89" fmla="*/ 19 h 21"/>
                  <a:gd name="T90" fmla="*/ 0 w 6"/>
                  <a:gd name="T91" fmla="*/ 14 h 21"/>
                  <a:gd name="T92" fmla="*/ 1 w 6"/>
                  <a:gd name="T93" fmla="*/ 12 h 21"/>
                  <a:gd name="T94" fmla="*/ 1 w 6"/>
                  <a:gd name="T95" fmla="*/ 12 h 21"/>
                  <a:gd name="T96" fmla="*/ 1 w 6"/>
                  <a:gd name="T97" fmla="*/ 11 h 21"/>
                  <a:gd name="T98" fmla="*/ 1 w 6"/>
                  <a:gd name="T99" fmla="*/ 9 h 21"/>
                  <a:gd name="T100" fmla="*/ 3 w 6"/>
                  <a:gd name="T101" fmla="*/ 2 h 21"/>
                  <a:gd name="T102" fmla="*/ 3 w 6"/>
                  <a:gd name="T103" fmla="*/ 0 h 21"/>
                  <a:gd name="T104" fmla="*/ 3 w 6"/>
                  <a:gd name="T10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 h="21">
                    <a:moveTo>
                      <a:pt x="0" y="21"/>
                    </a:moveTo>
                    <a:lnTo>
                      <a:pt x="0" y="21"/>
                    </a:lnTo>
                    <a:lnTo>
                      <a:pt x="0" y="21"/>
                    </a:lnTo>
                    <a:lnTo>
                      <a:pt x="0" y="21"/>
                    </a:lnTo>
                    <a:lnTo>
                      <a:pt x="0" y="21"/>
                    </a:lnTo>
                    <a:lnTo>
                      <a:pt x="0" y="19"/>
                    </a:lnTo>
                    <a:lnTo>
                      <a:pt x="0" y="19"/>
                    </a:lnTo>
                    <a:lnTo>
                      <a:pt x="0" y="19"/>
                    </a:lnTo>
                    <a:lnTo>
                      <a:pt x="0" y="19"/>
                    </a:lnTo>
                    <a:lnTo>
                      <a:pt x="0" y="21"/>
                    </a:lnTo>
                    <a:moveTo>
                      <a:pt x="3" y="0"/>
                    </a:moveTo>
                    <a:lnTo>
                      <a:pt x="5" y="0"/>
                    </a:lnTo>
                    <a:lnTo>
                      <a:pt x="5" y="0"/>
                    </a:lnTo>
                    <a:lnTo>
                      <a:pt x="5" y="0"/>
                    </a:lnTo>
                    <a:lnTo>
                      <a:pt x="5" y="0"/>
                    </a:lnTo>
                    <a:lnTo>
                      <a:pt x="6" y="9"/>
                    </a:lnTo>
                    <a:lnTo>
                      <a:pt x="6" y="9"/>
                    </a:lnTo>
                    <a:lnTo>
                      <a:pt x="6" y="9"/>
                    </a:lnTo>
                    <a:lnTo>
                      <a:pt x="6" y="11"/>
                    </a:lnTo>
                    <a:lnTo>
                      <a:pt x="5" y="11"/>
                    </a:lnTo>
                    <a:lnTo>
                      <a:pt x="5" y="11"/>
                    </a:lnTo>
                    <a:lnTo>
                      <a:pt x="5" y="11"/>
                    </a:lnTo>
                    <a:lnTo>
                      <a:pt x="5" y="11"/>
                    </a:lnTo>
                    <a:lnTo>
                      <a:pt x="5" y="11"/>
                    </a:lnTo>
                    <a:lnTo>
                      <a:pt x="5" y="12"/>
                    </a:lnTo>
                    <a:lnTo>
                      <a:pt x="5" y="12"/>
                    </a:lnTo>
                    <a:lnTo>
                      <a:pt x="5" y="14"/>
                    </a:lnTo>
                    <a:lnTo>
                      <a:pt x="5" y="14"/>
                    </a:lnTo>
                    <a:lnTo>
                      <a:pt x="5" y="14"/>
                    </a:lnTo>
                    <a:lnTo>
                      <a:pt x="5" y="14"/>
                    </a:lnTo>
                    <a:lnTo>
                      <a:pt x="5" y="16"/>
                    </a:lnTo>
                    <a:lnTo>
                      <a:pt x="5" y="16"/>
                    </a:lnTo>
                    <a:lnTo>
                      <a:pt x="5" y="17"/>
                    </a:lnTo>
                    <a:lnTo>
                      <a:pt x="3" y="19"/>
                    </a:lnTo>
                    <a:lnTo>
                      <a:pt x="3" y="21"/>
                    </a:lnTo>
                    <a:lnTo>
                      <a:pt x="3" y="21"/>
                    </a:lnTo>
                    <a:lnTo>
                      <a:pt x="1" y="21"/>
                    </a:lnTo>
                    <a:lnTo>
                      <a:pt x="1" y="21"/>
                    </a:lnTo>
                    <a:lnTo>
                      <a:pt x="1" y="21"/>
                    </a:lnTo>
                    <a:lnTo>
                      <a:pt x="1" y="21"/>
                    </a:lnTo>
                    <a:lnTo>
                      <a:pt x="1" y="21"/>
                    </a:lnTo>
                    <a:lnTo>
                      <a:pt x="1" y="19"/>
                    </a:lnTo>
                    <a:lnTo>
                      <a:pt x="1" y="19"/>
                    </a:lnTo>
                    <a:lnTo>
                      <a:pt x="1" y="19"/>
                    </a:lnTo>
                    <a:lnTo>
                      <a:pt x="1" y="19"/>
                    </a:lnTo>
                    <a:lnTo>
                      <a:pt x="0" y="14"/>
                    </a:lnTo>
                    <a:lnTo>
                      <a:pt x="1" y="12"/>
                    </a:lnTo>
                    <a:lnTo>
                      <a:pt x="1" y="12"/>
                    </a:lnTo>
                    <a:lnTo>
                      <a:pt x="1" y="11"/>
                    </a:lnTo>
                    <a:lnTo>
                      <a:pt x="1" y="9"/>
                    </a:lnTo>
                    <a:lnTo>
                      <a:pt x="3" y="2"/>
                    </a:lnTo>
                    <a:lnTo>
                      <a:pt x="3" y="0"/>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07" name="Freeform 3673"/>
              <p:cNvSpPr>
                <a:spLocks/>
              </p:cNvSpPr>
              <p:nvPr/>
            </p:nvSpPr>
            <p:spPr bwMode="auto">
              <a:xfrm>
                <a:off x="4533" y="1446"/>
                <a:ext cx="42" cy="39"/>
              </a:xfrm>
              <a:custGeom>
                <a:avLst/>
                <a:gdLst>
                  <a:gd name="T0" fmla="*/ 35 w 42"/>
                  <a:gd name="T1" fmla="*/ 0 h 39"/>
                  <a:gd name="T2" fmla="*/ 35 w 42"/>
                  <a:gd name="T3" fmla="*/ 0 h 39"/>
                  <a:gd name="T4" fmla="*/ 37 w 42"/>
                  <a:gd name="T5" fmla="*/ 0 h 39"/>
                  <a:gd name="T6" fmla="*/ 37 w 42"/>
                  <a:gd name="T7" fmla="*/ 7 h 39"/>
                  <a:gd name="T8" fmla="*/ 41 w 42"/>
                  <a:gd name="T9" fmla="*/ 16 h 39"/>
                  <a:gd name="T10" fmla="*/ 41 w 42"/>
                  <a:gd name="T11" fmla="*/ 24 h 39"/>
                  <a:gd name="T12" fmla="*/ 42 w 42"/>
                  <a:gd name="T13" fmla="*/ 29 h 39"/>
                  <a:gd name="T14" fmla="*/ 42 w 42"/>
                  <a:gd name="T15" fmla="*/ 29 h 39"/>
                  <a:gd name="T16" fmla="*/ 25 w 42"/>
                  <a:gd name="T17" fmla="*/ 33 h 39"/>
                  <a:gd name="T18" fmla="*/ 20 w 42"/>
                  <a:gd name="T19" fmla="*/ 39 h 39"/>
                  <a:gd name="T20" fmla="*/ 12 w 42"/>
                  <a:gd name="T21" fmla="*/ 36 h 39"/>
                  <a:gd name="T22" fmla="*/ 7 w 42"/>
                  <a:gd name="T23" fmla="*/ 38 h 39"/>
                  <a:gd name="T24" fmla="*/ 7 w 42"/>
                  <a:gd name="T25" fmla="*/ 38 h 39"/>
                  <a:gd name="T26" fmla="*/ 7 w 42"/>
                  <a:gd name="T27" fmla="*/ 38 h 39"/>
                  <a:gd name="T28" fmla="*/ 5 w 42"/>
                  <a:gd name="T29" fmla="*/ 38 h 39"/>
                  <a:gd name="T30" fmla="*/ 3 w 42"/>
                  <a:gd name="T31" fmla="*/ 36 h 39"/>
                  <a:gd name="T32" fmla="*/ 3 w 42"/>
                  <a:gd name="T33" fmla="*/ 33 h 39"/>
                  <a:gd name="T34" fmla="*/ 3 w 42"/>
                  <a:gd name="T35" fmla="*/ 31 h 39"/>
                  <a:gd name="T36" fmla="*/ 3 w 42"/>
                  <a:gd name="T37" fmla="*/ 31 h 39"/>
                  <a:gd name="T38" fmla="*/ 2 w 42"/>
                  <a:gd name="T39" fmla="*/ 21 h 39"/>
                  <a:gd name="T40" fmla="*/ 0 w 42"/>
                  <a:gd name="T41" fmla="*/ 19 h 39"/>
                  <a:gd name="T42" fmla="*/ 3 w 42"/>
                  <a:gd name="T43" fmla="*/ 17 h 39"/>
                  <a:gd name="T44" fmla="*/ 7 w 42"/>
                  <a:gd name="T45" fmla="*/ 16 h 39"/>
                  <a:gd name="T46" fmla="*/ 8 w 42"/>
                  <a:gd name="T47" fmla="*/ 14 h 39"/>
                  <a:gd name="T48" fmla="*/ 13 w 42"/>
                  <a:gd name="T49" fmla="*/ 12 h 39"/>
                  <a:gd name="T50" fmla="*/ 13 w 42"/>
                  <a:gd name="T51" fmla="*/ 11 h 39"/>
                  <a:gd name="T52" fmla="*/ 13 w 42"/>
                  <a:gd name="T53" fmla="*/ 11 h 39"/>
                  <a:gd name="T54" fmla="*/ 17 w 42"/>
                  <a:gd name="T55" fmla="*/ 9 h 39"/>
                  <a:gd name="T56" fmla="*/ 19 w 42"/>
                  <a:gd name="T57" fmla="*/ 7 h 39"/>
                  <a:gd name="T58" fmla="*/ 22 w 42"/>
                  <a:gd name="T59" fmla="*/ 7 h 39"/>
                  <a:gd name="T60" fmla="*/ 25 w 42"/>
                  <a:gd name="T61" fmla="*/ 4 h 39"/>
                  <a:gd name="T62" fmla="*/ 32 w 42"/>
                  <a:gd name="T63" fmla="*/ 2 h 39"/>
                  <a:gd name="T64" fmla="*/ 35 w 42"/>
                  <a:gd name="T65" fmla="*/ 0 h 39"/>
                  <a:gd name="T66" fmla="*/ 35 w 42"/>
                  <a:gd name="T6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39">
                    <a:moveTo>
                      <a:pt x="35" y="0"/>
                    </a:moveTo>
                    <a:lnTo>
                      <a:pt x="35" y="0"/>
                    </a:lnTo>
                    <a:lnTo>
                      <a:pt x="37" y="0"/>
                    </a:lnTo>
                    <a:lnTo>
                      <a:pt x="37" y="7"/>
                    </a:lnTo>
                    <a:lnTo>
                      <a:pt x="41" y="16"/>
                    </a:lnTo>
                    <a:lnTo>
                      <a:pt x="41" y="24"/>
                    </a:lnTo>
                    <a:lnTo>
                      <a:pt x="42" y="29"/>
                    </a:lnTo>
                    <a:lnTo>
                      <a:pt x="42" y="29"/>
                    </a:lnTo>
                    <a:lnTo>
                      <a:pt x="25" y="33"/>
                    </a:lnTo>
                    <a:lnTo>
                      <a:pt x="20" y="39"/>
                    </a:lnTo>
                    <a:lnTo>
                      <a:pt x="12" y="36"/>
                    </a:lnTo>
                    <a:lnTo>
                      <a:pt x="7" y="38"/>
                    </a:lnTo>
                    <a:lnTo>
                      <a:pt x="7" y="38"/>
                    </a:lnTo>
                    <a:lnTo>
                      <a:pt x="7" y="38"/>
                    </a:lnTo>
                    <a:lnTo>
                      <a:pt x="5" y="38"/>
                    </a:lnTo>
                    <a:lnTo>
                      <a:pt x="3" y="36"/>
                    </a:lnTo>
                    <a:lnTo>
                      <a:pt x="3" y="33"/>
                    </a:lnTo>
                    <a:lnTo>
                      <a:pt x="3" y="31"/>
                    </a:lnTo>
                    <a:lnTo>
                      <a:pt x="3" y="31"/>
                    </a:lnTo>
                    <a:lnTo>
                      <a:pt x="2" y="21"/>
                    </a:lnTo>
                    <a:lnTo>
                      <a:pt x="0" y="19"/>
                    </a:lnTo>
                    <a:lnTo>
                      <a:pt x="3" y="17"/>
                    </a:lnTo>
                    <a:lnTo>
                      <a:pt x="7" y="16"/>
                    </a:lnTo>
                    <a:lnTo>
                      <a:pt x="8" y="14"/>
                    </a:lnTo>
                    <a:lnTo>
                      <a:pt x="13" y="12"/>
                    </a:lnTo>
                    <a:lnTo>
                      <a:pt x="13" y="11"/>
                    </a:lnTo>
                    <a:lnTo>
                      <a:pt x="13" y="11"/>
                    </a:lnTo>
                    <a:lnTo>
                      <a:pt x="17" y="9"/>
                    </a:lnTo>
                    <a:lnTo>
                      <a:pt x="19" y="7"/>
                    </a:lnTo>
                    <a:lnTo>
                      <a:pt x="22" y="7"/>
                    </a:lnTo>
                    <a:lnTo>
                      <a:pt x="25" y="4"/>
                    </a:lnTo>
                    <a:lnTo>
                      <a:pt x="32" y="2"/>
                    </a:lnTo>
                    <a:lnTo>
                      <a:pt x="35" y="0"/>
                    </a:lnTo>
                    <a:lnTo>
                      <a:pt x="3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8" name="Freeform 3674"/>
              <p:cNvSpPr>
                <a:spLocks/>
              </p:cNvSpPr>
              <p:nvPr/>
            </p:nvSpPr>
            <p:spPr bwMode="auto">
              <a:xfrm>
                <a:off x="4533" y="1446"/>
                <a:ext cx="42" cy="39"/>
              </a:xfrm>
              <a:custGeom>
                <a:avLst/>
                <a:gdLst>
                  <a:gd name="T0" fmla="*/ 35 w 42"/>
                  <a:gd name="T1" fmla="*/ 0 h 39"/>
                  <a:gd name="T2" fmla="*/ 35 w 42"/>
                  <a:gd name="T3" fmla="*/ 0 h 39"/>
                  <a:gd name="T4" fmla="*/ 37 w 42"/>
                  <a:gd name="T5" fmla="*/ 0 h 39"/>
                  <a:gd name="T6" fmla="*/ 37 w 42"/>
                  <a:gd name="T7" fmla="*/ 7 h 39"/>
                  <a:gd name="T8" fmla="*/ 41 w 42"/>
                  <a:gd name="T9" fmla="*/ 16 h 39"/>
                  <a:gd name="T10" fmla="*/ 41 w 42"/>
                  <a:gd name="T11" fmla="*/ 24 h 39"/>
                  <a:gd name="T12" fmla="*/ 42 w 42"/>
                  <a:gd name="T13" fmla="*/ 29 h 39"/>
                  <a:gd name="T14" fmla="*/ 42 w 42"/>
                  <a:gd name="T15" fmla="*/ 29 h 39"/>
                  <a:gd name="T16" fmla="*/ 25 w 42"/>
                  <a:gd name="T17" fmla="*/ 33 h 39"/>
                  <a:gd name="T18" fmla="*/ 20 w 42"/>
                  <a:gd name="T19" fmla="*/ 39 h 39"/>
                  <a:gd name="T20" fmla="*/ 12 w 42"/>
                  <a:gd name="T21" fmla="*/ 36 h 39"/>
                  <a:gd name="T22" fmla="*/ 7 w 42"/>
                  <a:gd name="T23" fmla="*/ 38 h 39"/>
                  <a:gd name="T24" fmla="*/ 7 w 42"/>
                  <a:gd name="T25" fmla="*/ 38 h 39"/>
                  <a:gd name="T26" fmla="*/ 7 w 42"/>
                  <a:gd name="T27" fmla="*/ 38 h 39"/>
                  <a:gd name="T28" fmla="*/ 5 w 42"/>
                  <a:gd name="T29" fmla="*/ 38 h 39"/>
                  <a:gd name="T30" fmla="*/ 3 w 42"/>
                  <a:gd name="T31" fmla="*/ 36 h 39"/>
                  <a:gd name="T32" fmla="*/ 3 w 42"/>
                  <a:gd name="T33" fmla="*/ 33 h 39"/>
                  <a:gd name="T34" fmla="*/ 3 w 42"/>
                  <a:gd name="T35" fmla="*/ 31 h 39"/>
                  <a:gd name="T36" fmla="*/ 3 w 42"/>
                  <a:gd name="T37" fmla="*/ 31 h 39"/>
                  <a:gd name="T38" fmla="*/ 2 w 42"/>
                  <a:gd name="T39" fmla="*/ 21 h 39"/>
                  <a:gd name="T40" fmla="*/ 0 w 42"/>
                  <a:gd name="T41" fmla="*/ 19 h 39"/>
                  <a:gd name="T42" fmla="*/ 3 w 42"/>
                  <a:gd name="T43" fmla="*/ 17 h 39"/>
                  <a:gd name="T44" fmla="*/ 7 w 42"/>
                  <a:gd name="T45" fmla="*/ 16 h 39"/>
                  <a:gd name="T46" fmla="*/ 8 w 42"/>
                  <a:gd name="T47" fmla="*/ 14 h 39"/>
                  <a:gd name="T48" fmla="*/ 13 w 42"/>
                  <a:gd name="T49" fmla="*/ 12 h 39"/>
                  <a:gd name="T50" fmla="*/ 13 w 42"/>
                  <a:gd name="T51" fmla="*/ 11 h 39"/>
                  <a:gd name="T52" fmla="*/ 13 w 42"/>
                  <a:gd name="T53" fmla="*/ 11 h 39"/>
                  <a:gd name="T54" fmla="*/ 17 w 42"/>
                  <a:gd name="T55" fmla="*/ 9 h 39"/>
                  <a:gd name="T56" fmla="*/ 19 w 42"/>
                  <a:gd name="T57" fmla="*/ 7 h 39"/>
                  <a:gd name="T58" fmla="*/ 22 w 42"/>
                  <a:gd name="T59" fmla="*/ 7 h 39"/>
                  <a:gd name="T60" fmla="*/ 25 w 42"/>
                  <a:gd name="T61" fmla="*/ 4 h 39"/>
                  <a:gd name="T62" fmla="*/ 32 w 42"/>
                  <a:gd name="T63" fmla="*/ 2 h 39"/>
                  <a:gd name="T64" fmla="*/ 35 w 42"/>
                  <a:gd name="T65" fmla="*/ 0 h 39"/>
                  <a:gd name="T66" fmla="*/ 35 w 42"/>
                  <a:gd name="T6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39">
                    <a:moveTo>
                      <a:pt x="35" y="0"/>
                    </a:moveTo>
                    <a:lnTo>
                      <a:pt x="35" y="0"/>
                    </a:lnTo>
                    <a:lnTo>
                      <a:pt x="37" y="0"/>
                    </a:lnTo>
                    <a:lnTo>
                      <a:pt x="37" y="7"/>
                    </a:lnTo>
                    <a:lnTo>
                      <a:pt x="41" y="16"/>
                    </a:lnTo>
                    <a:lnTo>
                      <a:pt x="41" y="24"/>
                    </a:lnTo>
                    <a:lnTo>
                      <a:pt x="42" y="29"/>
                    </a:lnTo>
                    <a:lnTo>
                      <a:pt x="42" y="29"/>
                    </a:lnTo>
                    <a:lnTo>
                      <a:pt x="25" y="33"/>
                    </a:lnTo>
                    <a:lnTo>
                      <a:pt x="20" y="39"/>
                    </a:lnTo>
                    <a:lnTo>
                      <a:pt x="12" y="36"/>
                    </a:lnTo>
                    <a:lnTo>
                      <a:pt x="7" y="38"/>
                    </a:lnTo>
                    <a:lnTo>
                      <a:pt x="7" y="38"/>
                    </a:lnTo>
                    <a:lnTo>
                      <a:pt x="7" y="38"/>
                    </a:lnTo>
                    <a:lnTo>
                      <a:pt x="5" y="38"/>
                    </a:lnTo>
                    <a:lnTo>
                      <a:pt x="3" y="36"/>
                    </a:lnTo>
                    <a:lnTo>
                      <a:pt x="3" y="33"/>
                    </a:lnTo>
                    <a:lnTo>
                      <a:pt x="3" y="31"/>
                    </a:lnTo>
                    <a:lnTo>
                      <a:pt x="3" y="31"/>
                    </a:lnTo>
                    <a:lnTo>
                      <a:pt x="2" y="21"/>
                    </a:lnTo>
                    <a:lnTo>
                      <a:pt x="0" y="19"/>
                    </a:lnTo>
                    <a:lnTo>
                      <a:pt x="3" y="17"/>
                    </a:lnTo>
                    <a:lnTo>
                      <a:pt x="7" y="16"/>
                    </a:lnTo>
                    <a:lnTo>
                      <a:pt x="8" y="14"/>
                    </a:lnTo>
                    <a:lnTo>
                      <a:pt x="13" y="12"/>
                    </a:lnTo>
                    <a:lnTo>
                      <a:pt x="13" y="11"/>
                    </a:lnTo>
                    <a:lnTo>
                      <a:pt x="13" y="11"/>
                    </a:lnTo>
                    <a:lnTo>
                      <a:pt x="17" y="9"/>
                    </a:lnTo>
                    <a:lnTo>
                      <a:pt x="19" y="7"/>
                    </a:lnTo>
                    <a:lnTo>
                      <a:pt x="22" y="7"/>
                    </a:lnTo>
                    <a:lnTo>
                      <a:pt x="25" y="4"/>
                    </a:lnTo>
                    <a:lnTo>
                      <a:pt x="32" y="2"/>
                    </a:lnTo>
                    <a:lnTo>
                      <a:pt x="35" y="0"/>
                    </a:lnTo>
                    <a:lnTo>
                      <a:pt x="3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09" name="Freeform 3675"/>
              <p:cNvSpPr>
                <a:spLocks/>
              </p:cNvSpPr>
              <p:nvPr/>
            </p:nvSpPr>
            <p:spPr bwMode="auto">
              <a:xfrm>
                <a:off x="4735" y="1379"/>
                <a:ext cx="54" cy="79"/>
              </a:xfrm>
              <a:custGeom>
                <a:avLst/>
                <a:gdLst>
                  <a:gd name="T0" fmla="*/ 42 w 54"/>
                  <a:gd name="T1" fmla="*/ 0 h 79"/>
                  <a:gd name="T2" fmla="*/ 47 w 54"/>
                  <a:gd name="T3" fmla="*/ 20 h 79"/>
                  <a:gd name="T4" fmla="*/ 50 w 54"/>
                  <a:gd name="T5" fmla="*/ 28 h 79"/>
                  <a:gd name="T6" fmla="*/ 47 w 54"/>
                  <a:gd name="T7" fmla="*/ 37 h 79"/>
                  <a:gd name="T8" fmla="*/ 54 w 54"/>
                  <a:gd name="T9" fmla="*/ 39 h 79"/>
                  <a:gd name="T10" fmla="*/ 47 w 54"/>
                  <a:gd name="T11" fmla="*/ 57 h 79"/>
                  <a:gd name="T12" fmla="*/ 52 w 54"/>
                  <a:gd name="T13" fmla="*/ 74 h 79"/>
                  <a:gd name="T14" fmla="*/ 50 w 54"/>
                  <a:gd name="T15" fmla="*/ 74 h 79"/>
                  <a:gd name="T16" fmla="*/ 49 w 54"/>
                  <a:gd name="T17" fmla="*/ 76 h 79"/>
                  <a:gd name="T18" fmla="*/ 37 w 54"/>
                  <a:gd name="T19" fmla="*/ 79 h 79"/>
                  <a:gd name="T20" fmla="*/ 35 w 54"/>
                  <a:gd name="T21" fmla="*/ 72 h 79"/>
                  <a:gd name="T22" fmla="*/ 30 w 54"/>
                  <a:gd name="T23" fmla="*/ 74 h 79"/>
                  <a:gd name="T24" fmla="*/ 27 w 54"/>
                  <a:gd name="T25" fmla="*/ 64 h 79"/>
                  <a:gd name="T26" fmla="*/ 11 w 54"/>
                  <a:gd name="T27" fmla="*/ 54 h 79"/>
                  <a:gd name="T28" fmla="*/ 3 w 54"/>
                  <a:gd name="T29" fmla="*/ 56 h 79"/>
                  <a:gd name="T30" fmla="*/ 0 w 54"/>
                  <a:gd name="T31" fmla="*/ 40 h 79"/>
                  <a:gd name="T32" fmla="*/ 0 w 54"/>
                  <a:gd name="T33" fmla="*/ 23 h 79"/>
                  <a:gd name="T34" fmla="*/ 5 w 54"/>
                  <a:gd name="T35" fmla="*/ 23 h 79"/>
                  <a:gd name="T36" fmla="*/ 20 w 54"/>
                  <a:gd name="T37" fmla="*/ 25 h 79"/>
                  <a:gd name="T38" fmla="*/ 42 w 5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79">
                    <a:moveTo>
                      <a:pt x="42" y="0"/>
                    </a:moveTo>
                    <a:lnTo>
                      <a:pt x="47" y="20"/>
                    </a:lnTo>
                    <a:lnTo>
                      <a:pt x="50" y="28"/>
                    </a:lnTo>
                    <a:lnTo>
                      <a:pt x="47" y="37"/>
                    </a:lnTo>
                    <a:lnTo>
                      <a:pt x="54" y="39"/>
                    </a:lnTo>
                    <a:lnTo>
                      <a:pt x="47" y="57"/>
                    </a:lnTo>
                    <a:lnTo>
                      <a:pt x="52" y="74"/>
                    </a:lnTo>
                    <a:lnTo>
                      <a:pt x="50" y="74"/>
                    </a:lnTo>
                    <a:lnTo>
                      <a:pt x="49" y="76"/>
                    </a:lnTo>
                    <a:lnTo>
                      <a:pt x="37" y="79"/>
                    </a:lnTo>
                    <a:lnTo>
                      <a:pt x="35" y="72"/>
                    </a:lnTo>
                    <a:lnTo>
                      <a:pt x="30" y="74"/>
                    </a:lnTo>
                    <a:lnTo>
                      <a:pt x="27" y="64"/>
                    </a:lnTo>
                    <a:lnTo>
                      <a:pt x="11" y="54"/>
                    </a:lnTo>
                    <a:lnTo>
                      <a:pt x="3" y="56"/>
                    </a:lnTo>
                    <a:lnTo>
                      <a:pt x="0" y="40"/>
                    </a:lnTo>
                    <a:lnTo>
                      <a:pt x="0" y="23"/>
                    </a:lnTo>
                    <a:lnTo>
                      <a:pt x="5" y="23"/>
                    </a:lnTo>
                    <a:lnTo>
                      <a:pt x="20" y="25"/>
                    </a:lnTo>
                    <a:lnTo>
                      <a:pt x="4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10" name="Freeform 3676"/>
              <p:cNvSpPr>
                <a:spLocks/>
              </p:cNvSpPr>
              <p:nvPr/>
            </p:nvSpPr>
            <p:spPr bwMode="auto">
              <a:xfrm>
                <a:off x="4735" y="1379"/>
                <a:ext cx="54" cy="79"/>
              </a:xfrm>
              <a:custGeom>
                <a:avLst/>
                <a:gdLst>
                  <a:gd name="T0" fmla="*/ 42 w 54"/>
                  <a:gd name="T1" fmla="*/ 0 h 79"/>
                  <a:gd name="T2" fmla="*/ 47 w 54"/>
                  <a:gd name="T3" fmla="*/ 20 h 79"/>
                  <a:gd name="T4" fmla="*/ 50 w 54"/>
                  <a:gd name="T5" fmla="*/ 28 h 79"/>
                  <a:gd name="T6" fmla="*/ 47 w 54"/>
                  <a:gd name="T7" fmla="*/ 37 h 79"/>
                  <a:gd name="T8" fmla="*/ 54 w 54"/>
                  <a:gd name="T9" fmla="*/ 39 h 79"/>
                  <a:gd name="T10" fmla="*/ 47 w 54"/>
                  <a:gd name="T11" fmla="*/ 57 h 79"/>
                  <a:gd name="T12" fmla="*/ 52 w 54"/>
                  <a:gd name="T13" fmla="*/ 74 h 79"/>
                  <a:gd name="T14" fmla="*/ 50 w 54"/>
                  <a:gd name="T15" fmla="*/ 74 h 79"/>
                  <a:gd name="T16" fmla="*/ 49 w 54"/>
                  <a:gd name="T17" fmla="*/ 76 h 79"/>
                  <a:gd name="T18" fmla="*/ 37 w 54"/>
                  <a:gd name="T19" fmla="*/ 79 h 79"/>
                  <a:gd name="T20" fmla="*/ 35 w 54"/>
                  <a:gd name="T21" fmla="*/ 72 h 79"/>
                  <a:gd name="T22" fmla="*/ 30 w 54"/>
                  <a:gd name="T23" fmla="*/ 74 h 79"/>
                  <a:gd name="T24" fmla="*/ 27 w 54"/>
                  <a:gd name="T25" fmla="*/ 64 h 79"/>
                  <a:gd name="T26" fmla="*/ 11 w 54"/>
                  <a:gd name="T27" fmla="*/ 54 h 79"/>
                  <a:gd name="T28" fmla="*/ 3 w 54"/>
                  <a:gd name="T29" fmla="*/ 56 h 79"/>
                  <a:gd name="T30" fmla="*/ 0 w 54"/>
                  <a:gd name="T31" fmla="*/ 40 h 79"/>
                  <a:gd name="T32" fmla="*/ 0 w 54"/>
                  <a:gd name="T33" fmla="*/ 23 h 79"/>
                  <a:gd name="T34" fmla="*/ 5 w 54"/>
                  <a:gd name="T35" fmla="*/ 23 h 79"/>
                  <a:gd name="T36" fmla="*/ 20 w 54"/>
                  <a:gd name="T37" fmla="*/ 25 h 79"/>
                  <a:gd name="T38" fmla="*/ 42 w 5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79">
                    <a:moveTo>
                      <a:pt x="42" y="0"/>
                    </a:moveTo>
                    <a:lnTo>
                      <a:pt x="47" y="20"/>
                    </a:lnTo>
                    <a:lnTo>
                      <a:pt x="50" y="28"/>
                    </a:lnTo>
                    <a:lnTo>
                      <a:pt x="47" y="37"/>
                    </a:lnTo>
                    <a:lnTo>
                      <a:pt x="54" y="39"/>
                    </a:lnTo>
                    <a:lnTo>
                      <a:pt x="47" y="57"/>
                    </a:lnTo>
                    <a:lnTo>
                      <a:pt x="52" y="74"/>
                    </a:lnTo>
                    <a:lnTo>
                      <a:pt x="50" y="74"/>
                    </a:lnTo>
                    <a:lnTo>
                      <a:pt x="49" y="76"/>
                    </a:lnTo>
                    <a:lnTo>
                      <a:pt x="37" y="79"/>
                    </a:lnTo>
                    <a:lnTo>
                      <a:pt x="35" y="72"/>
                    </a:lnTo>
                    <a:lnTo>
                      <a:pt x="30" y="74"/>
                    </a:lnTo>
                    <a:lnTo>
                      <a:pt x="27" y="64"/>
                    </a:lnTo>
                    <a:lnTo>
                      <a:pt x="11" y="54"/>
                    </a:lnTo>
                    <a:lnTo>
                      <a:pt x="3" y="56"/>
                    </a:lnTo>
                    <a:lnTo>
                      <a:pt x="0" y="40"/>
                    </a:lnTo>
                    <a:lnTo>
                      <a:pt x="0" y="23"/>
                    </a:lnTo>
                    <a:lnTo>
                      <a:pt x="5" y="23"/>
                    </a:lnTo>
                    <a:lnTo>
                      <a:pt x="20" y="25"/>
                    </a:lnTo>
                    <a:lnTo>
                      <a:pt x="4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11" name="Freeform 3677"/>
              <p:cNvSpPr>
                <a:spLocks/>
              </p:cNvSpPr>
              <p:nvPr/>
            </p:nvSpPr>
            <p:spPr bwMode="auto">
              <a:xfrm>
                <a:off x="4699" y="1428"/>
                <a:ext cx="46" cy="51"/>
              </a:xfrm>
              <a:custGeom>
                <a:avLst/>
                <a:gdLst>
                  <a:gd name="T0" fmla="*/ 32 w 46"/>
                  <a:gd name="T1" fmla="*/ 7 h 51"/>
                  <a:gd name="T2" fmla="*/ 32 w 46"/>
                  <a:gd name="T3" fmla="*/ 7 h 51"/>
                  <a:gd name="T4" fmla="*/ 32 w 46"/>
                  <a:gd name="T5" fmla="*/ 7 h 51"/>
                  <a:gd name="T6" fmla="*/ 32 w 46"/>
                  <a:gd name="T7" fmla="*/ 7 h 51"/>
                  <a:gd name="T8" fmla="*/ 32 w 46"/>
                  <a:gd name="T9" fmla="*/ 8 h 51"/>
                  <a:gd name="T10" fmla="*/ 32 w 46"/>
                  <a:gd name="T11" fmla="*/ 8 h 51"/>
                  <a:gd name="T12" fmla="*/ 32 w 46"/>
                  <a:gd name="T13" fmla="*/ 8 h 51"/>
                  <a:gd name="T14" fmla="*/ 34 w 46"/>
                  <a:gd name="T15" fmla="*/ 8 h 51"/>
                  <a:gd name="T16" fmla="*/ 34 w 46"/>
                  <a:gd name="T17" fmla="*/ 10 h 51"/>
                  <a:gd name="T18" fmla="*/ 34 w 46"/>
                  <a:gd name="T19" fmla="*/ 10 h 51"/>
                  <a:gd name="T20" fmla="*/ 34 w 46"/>
                  <a:gd name="T21" fmla="*/ 10 h 51"/>
                  <a:gd name="T22" fmla="*/ 34 w 46"/>
                  <a:gd name="T23" fmla="*/ 10 h 51"/>
                  <a:gd name="T24" fmla="*/ 34 w 46"/>
                  <a:gd name="T25" fmla="*/ 10 h 51"/>
                  <a:gd name="T26" fmla="*/ 34 w 46"/>
                  <a:gd name="T27" fmla="*/ 10 h 51"/>
                  <a:gd name="T28" fmla="*/ 34 w 46"/>
                  <a:gd name="T29" fmla="*/ 10 h 51"/>
                  <a:gd name="T30" fmla="*/ 34 w 46"/>
                  <a:gd name="T31" fmla="*/ 10 h 51"/>
                  <a:gd name="T32" fmla="*/ 34 w 46"/>
                  <a:gd name="T33" fmla="*/ 10 h 51"/>
                  <a:gd name="T34" fmla="*/ 34 w 46"/>
                  <a:gd name="T35" fmla="*/ 10 h 51"/>
                  <a:gd name="T36" fmla="*/ 34 w 46"/>
                  <a:gd name="T37" fmla="*/ 10 h 51"/>
                  <a:gd name="T38" fmla="*/ 36 w 46"/>
                  <a:gd name="T39" fmla="*/ 10 h 51"/>
                  <a:gd name="T40" fmla="*/ 36 w 46"/>
                  <a:gd name="T41" fmla="*/ 10 h 51"/>
                  <a:gd name="T42" fmla="*/ 36 w 46"/>
                  <a:gd name="T43" fmla="*/ 10 h 51"/>
                  <a:gd name="T44" fmla="*/ 36 w 46"/>
                  <a:gd name="T45" fmla="*/ 12 h 51"/>
                  <a:gd name="T46" fmla="*/ 34 w 46"/>
                  <a:gd name="T47" fmla="*/ 12 h 51"/>
                  <a:gd name="T48" fmla="*/ 34 w 46"/>
                  <a:gd name="T49" fmla="*/ 12 h 51"/>
                  <a:gd name="T50" fmla="*/ 36 w 46"/>
                  <a:gd name="T51" fmla="*/ 12 h 51"/>
                  <a:gd name="T52" fmla="*/ 36 w 46"/>
                  <a:gd name="T53" fmla="*/ 12 h 51"/>
                  <a:gd name="T54" fmla="*/ 36 w 46"/>
                  <a:gd name="T55" fmla="*/ 12 h 51"/>
                  <a:gd name="T56" fmla="*/ 36 w 46"/>
                  <a:gd name="T57" fmla="*/ 12 h 51"/>
                  <a:gd name="T58" fmla="*/ 36 w 46"/>
                  <a:gd name="T59" fmla="*/ 12 h 51"/>
                  <a:gd name="T60" fmla="*/ 34 w 46"/>
                  <a:gd name="T61" fmla="*/ 12 h 51"/>
                  <a:gd name="T62" fmla="*/ 34 w 46"/>
                  <a:gd name="T63" fmla="*/ 12 h 51"/>
                  <a:gd name="T64" fmla="*/ 34 w 46"/>
                  <a:gd name="T65" fmla="*/ 12 h 51"/>
                  <a:gd name="T66" fmla="*/ 34 w 46"/>
                  <a:gd name="T67" fmla="*/ 13 h 51"/>
                  <a:gd name="T68" fmla="*/ 34 w 46"/>
                  <a:gd name="T69" fmla="*/ 13 h 51"/>
                  <a:gd name="T70" fmla="*/ 34 w 46"/>
                  <a:gd name="T71" fmla="*/ 13 h 51"/>
                  <a:gd name="T72" fmla="*/ 34 w 46"/>
                  <a:gd name="T73" fmla="*/ 13 h 51"/>
                  <a:gd name="T74" fmla="*/ 34 w 46"/>
                  <a:gd name="T75" fmla="*/ 13 h 51"/>
                  <a:gd name="T76" fmla="*/ 34 w 46"/>
                  <a:gd name="T77" fmla="*/ 15 h 51"/>
                  <a:gd name="T78" fmla="*/ 39 w 46"/>
                  <a:gd name="T79" fmla="*/ 15 h 51"/>
                  <a:gd name="T80" fmla="*/ 22 w 46"/>
                  <a:gd name="T81" fmla="*/ 51 h 51"/>
                  <a:gd name="T82" fmla="*/ 8 w 46"/>
                  <a:gd name="T83" fmla="*/ 45 h 51"/>
                  <a:gd name="T84" fmla="*/ 2 w 46"/>
                  <a:gd name="T85" fmla="*/ 22 h 51"/>
                  <a:gd name="T86" fmla="*/ 13 w 46"/>
                  <a:gd name="T87" fmla="*/ 5 h 51"/>
                  <a:gd name="T88" fmla="*/ 32 w 46"/>
                  <a:gd name="T89" fmla="*/ 7 h 51"/>
                  <a:gd name="T90" fmla="*/ 32 w 46"/>
                  <a:gd name="T91" fmla="*/ 7 h 51"/>
                  <a:gd name="T92" fmla="*/ 32 w 46"/>
                  <a:gd name="T93"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51">
                    <a:moveTo>
                      <a:pt x="32" y="7"/>
                    </a:moveTo>
                    <a:lnTo>
                      <a:pt x="32" y="7"/>
                    </a:lnTo>
                    <a:lnTo>
                      <a:pt x="32" y="7"/>
                    </a:lnTo>
                    <a:lnTo>
                      <a:pt x="32" y="7"/>
                    </a:lnTo>
                    <a:lnTo>
                      <a:pt x="32" y="7"/>
                    </a:lnTo>
                    <a:lnTo>
                      <a:pt x="32" y="7"/>
                    </a:lnTo>
                    <a:lnTo>
                      <a:pt x="32" y="7"/>
                    </a:lnTo>
                    <a:lnTo>
                      <a:pt x="32" y="7"/>
                    </a:lnTo>
                    <a:lnTo>
                      <a:pt x="32" y="8"/>
                    </a:lnTo>
                    <a:lnTo>
                      <a:pt x="32" y="8"/>
                    </a:lnTo>
                    <a:lnTo>
                      <a:pt x="32" y="8"/>
                    </a:lnTo>
                    <a:lnTo>
                      <a:pt x="32" y="8"/>
                    </a:lnTo>
                    <a:lnTo>
                      <a:pt x="32" y="8"/>
                    </a:lnTo>
                    <a:lnTo>
                      <a:pt x="32" y="8"/>
                    </a:lnTo>
                    <a:lnTo>
                      <a:pt x="34" y="8"/>
                    </a:lnTo>
                    <a:lnTo>
                      <a:pt x="34" y="8"/>
                    </a:lnTo>
                    <a:lnTo>
                      <a:pt x="34" y="8"/>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6" y="10"/>
                    </a:lnTo>
                    <a:lnTo>
                      <a:pt x="36" y="10"/>
                    </a:lnTo>
                    <a:lnTo>
                      <a:pt x="36" y="10"/>
                    </a:lnTo>
                    <a:lnTo>
                      <a:pt x="36" y="10"/>
                    </a:lnTo>
                    <a:lnTo>
                      <a:pt x="36" y="10"/>
                    </a:lnTo>
                    <a:lnTo>
                      <a:pt x="36" y="10"/>
                    </a:lnTo>
                    <a:lnTo>
                      <a:pt x="36" y="10"/>
                    </a:lnTo>
                    <a:lnTo>
                      <a:pt x="36" y="12"/>
                    </a:lnTo>
                    <a:lnTo>
                      <a:pt x="36" y="12"/>
                    </a:lnTo>
                    <a:lnTo>
                      <a:pt x="34" y="12"/>
                    </a:lnTo>
                    <a:lnTo>
                      <a:pt x="36" y="12"/>
                    </a:lnTo>
                    <a:lnTo>
                      <a:pt x="34" y="12"/>
                    </a:lnTo>
                    <a:lnTo>
                      <a:pt x="36" y="12"/>
                    </a:lnTo>
                    <a:lnTo>
                      <a:pt x="36" y="12"/>
                    </a:lnTo>
                    <a:lnTo>
                      <a:pt x="36" y="12"/>
                    </a:lnTo>
                    <a:lnTo>
                      <a:pt x="36" y="12"/>
                    </a:lnTo>
                    <a:lnTo>
                      <a:pt x="36" y="12"/>
                    </a:lnTo>
                    <a:lnTo>
                      <a:pt x="36" y="12"/>
                    </a:lnTo>
                    <a:lnTo>
                      <a:pt x="36" y="12"/>
                    </a:lnTo>
                    <a:lnTo>
                      <a:pt x="36" y="12"/>
                    </a:lnTo>
                    <a:lnTo>
                      <a:pt x="36" y="12"/>
                    </a:lnTo>
                    <a:lnTo>
                      <a:pt x="36" y="12"/>
                    </a:lnTo>
                    <a:lnTo>
                      <a:pt x="36" y="12"/>
                    </a:lnTo>
                    <a:lnTo>
                      <a:pt x="34" y="12"/>
                    </a:lnTo>
                    <a:lnTo>
                      <a:pt x="34" y="12"/>
                    </a:lnTo>
                    <a:lnTo>
                      <a:pt x="34" y="12"/>
                    </a:lnTo>
                    <a:lnTo>
                      <a:pt x="34" y="12"/>
                    </a:lnTo>
                    <a:lnTo>
                      <a:pt x="34" y="12"/>
                    </a:lnTo>
                    <a:lnTo>
                      <a:pt x="34" y="13"/>
                    </a:lnTo>
                    <a:lnTo>
                      <a:pt x="34" y="13"/>
                    </a:lnTo>
                    <a:lnTo>
                      <a:pt x="34" y="13"/>
                    </a:lnTo>
                    <a:lnTo>
                      <a:pt x="34" y="13"/>
                    </a:lnTo>
                    <a:lnTo>
                      <a:pt x="34" y="13"/>
                    </a:lnTo>
                    <a:lnTo>
                      <a:pt x="34" y="13"/>
                    </a:lnTo>
                    <a:lnTo>
                      <a:pt x="34" y="13"/>
                    </a:lnTo>
                    <a:lnTo>
                      <a:pt x="34" y="13"/>
                    </a:lnTo>
                    <a:lnTo>
                      <a:pt x="34" y="13"/>
                    </a:lnTo>
                    <a:lnTo>
                      <a:pt x="34" y="13"/>
                    </a:lnTo>
                    <a:lnTo>
                      <a:pt x="34" y="15"/>
                    </a:lnTo>
                    <a:lnTo>
                      <a:pt x="34" y="15"/>
                    </a:lnTo>
                    <a:lnTo>
                      <a:pt x="34" y="15"/>
                    </a:lnTo>
                    <a:lnTo>
                      <a:pt x="39" y="15"/>
                    </a:lnTo>
                    <a:lnTo>
                      <a:pt x="46" y="44"/>
                    </a:lnTo>
                    <a:lnTo>
                      <a:pt x="22" y="51"/>
                    </a:lnTo>
                    <a:lnTo>
                      <a:pt x="15" y="44"/>
                    </a:lnTo>
                    <a:lnTo>
                      <a:pt x="8" y="45"/>
                    </a:lnTo>
                    <a:lnTo>
                      <a:pt x="5" y="30"/>
                    </a:lnTo>
                    <a:lnTo>
                      <a:pt x="2" y="22"/>
                    </a:lnTo>
                    <a:lnTo>
                      <a:pt x="0" y="8"/>
                    </a:lnTo>
                    <a:lnTo>
                      <a:pt x="13" y="5"/>
                    </a:lnTo>
                    <a:lnTo>
                      <a:pt x="17" y="0"/>
                    </a:lnTo>
                    <a:lnTo>
                      <a:pt x="32" y="7"/>
                    </a:lnTo>
                    <a:lnTo>
                      <a:pt x="32" y="7"/>
                    </a:lnTo>
                    <a:lnTo>
                      <a:pt x="32" y="7"/>
                    </a:lnTo>
                    <a:lnTo>
                      <a:pt x="32" y="7"/>
                    </a:lnTo>
                    <a:lnTo>
                      <a:pt x="32" y="7"/>
                    </a:lnTo>
                    <a:lnTo>
                      <a:pt x="32"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12" name="Freeform 3678"/>
              <p:cNvSpPr>
                <a:spLocks/>
              </p:cNvSpPr>
              <p:nvPr/>
            </p:nvSpPr>
            <p:spPr bwMode="auto">
              <a:xfrm>
                <a:off x="4699" y="1428"/>
                <a:ext cx="46" cy="51"/>
              </a:xfrm>
              <a:custGeom>
                <a:avLst/>
                <a:gdLst>
                  <a:gd name="T0" fmla="*/ 32 w 46"/>
                  <a:gd name="T1" fmla="*/ 7 h 51"/>
                  <a:gd name="T2" fmla="*/ 32 w 46"/>
                  <a:gd name="T3" fmla="*/ 7 h 51"/>
                  <a:gd name="T4" fmla="*/ 32 w 46"/>
                  <a:gd name="T5" fmla="*/ 7 h 51"/>
                  <a:gd name="T6" fmla="*/ 32 w 46"/>
                  <a:gd name="T7" fmla="*/ 7 h 51"/>
                  <a:gd name="T8" fmla="*/ 32 w 46"/>
                  <a:gd name="T9" fmla="*/ 8 h 51"/>
                  <a:gd name="T10" fmla="*/ 32 w 46"/>
                  <a:gd name="T11" fmla="*/ 8 h 51"/>
                  <a:gd name="T12" fmla="*/ 32 w 46"/>
                  <a:gd name="T13" fmla="*/ 8 h 51"/>
                  <a:gd name="T14" fmla="*/ 34 w 46"/>
                  <a:gd name="T15" fmla="*/ 8 h 51"/>
                  <a:gd name="T16" fmla="*/ 34 w 46"/>
                  <a:gd name="T17" fmla="*/ 10 h 51"/>
                  <a:gd name="T18" fmla="*/ 34 w 46"/>
                  <a:gd name="T19" fmla="*/ 10 h 51"/>
                  <a:gd name="T20" fmla="*/ 34 w 46"/>
                  <a:gd name="T21" fmla="*/ 10 h 51"/>
                  <a:gd name="T22" fmla="*/ 34 w 46"/>
                  <a:gd name="T23" fmla="*/ 10 h 51"/>
                  <a:gd name="T24" fmla="*/ 34 w 46"/>
                  <a:gd name="T25" fmla="*/ 10 h 51"/>
                  <a:gd name="T26" fmla="*/ 34 w 46"/>
                  <a:gd name="T27" fmla="*/ 10 h 51"/>
                  <a:gd name="T28" fmla="*/ 34 w 46"/>
                  <a:gd name="T29" fmla="*/ 10 h 51"/>
                  <a:gd name="T30" fmla="*/ 34 w 46"/>
                  <a:gd name="T31" fmla="*/ 10 h 51"/>
                  <a:gd name="T32" fmla="*/ 34 w 46"/>
                  <a:gd name="T33" fmla="*/ 10 h 51"/>
                  <a:gd name="T34" fmla="*/ 34 w 46"/>
                  <a:gd name="T35" fmla="*/ 10 h 51"/>
                  <a:gd name="T36" fmla="*/ 34 w 46"/>
                  <a:gd name="T37" fmla="*/ 10 h 51"/>
                  <a:gd name="T38" fmla="*/ 36 w 46"/>
                  <a:gd name="T39" fmla="*/ 10 h 51"/>
                  <a:gd name="T40" fmla="*/ 36 w 46"/>
                  <a:gd name="T41" fmla="*/ 10 h 51"/>
                  <a:gd name="T42" fmla="*/ 36 w 46"/>
                  <a:gd name="T43" fmla="*/ 10 h 51"/>
                  <a:gd name="T44" fmla="*/ 36 w 46"/>
                  <a:gd name="T45" fmla="*/ 12 h 51"/>
                  <a:gd name="T46" fmla="*/ 34 w 46"/>
                  <a:gd name="T47" fmla="*/ 12 h 51"/>
                  <a:gd name="T48" fmla="*/ 34 w 46"/>
                  <a:gd name="T49" fmla="*/ 12 h 51"/>
                  <a:gd name="T50" fmla="*/ 36 w 46"/>
                  <a:gd name="T51" fmla="*/ 12 h 51"/>
                  <a:gd name="T52" fmla="*/ 36 w 46"/>
                  <a:gd name="T53" fmla="*/ 12 h 51"/>
                  <a:gd name="T54" fmla="*/ 36 w 46"/>
                  <a:gd name="T55" fmla="*/ 12 h 51"/>
                  <a:gd name="T56" fmla="*/ 36 w 46"/>
                  <a:gd name="T57" fmla="*/ 12 h 51"/>
                  <a:gd name="T58" fmla="*/ 36 w 46"/>
                  <a:gd name="T59" fmla="*/ 12 h 51"/>
                  <a:gd name="T60" fmla="*/ 34 w 46"/>
                  <a:gd name="T61" fmla="*/ 12 h 51"/>
                  <a:gd name="T62" fmla="*/ 34 w 46"/>
                  <a:gd name="T63" fmla="*/ 12 h 51"/>
                  <a:gd name="T64" fmla="*/ 34 w 46"/>
                  <a:gd name="T65" fmla="*/ 12 h 51"/>
                  <a:gd name="T66" fmla="*/ 34 w 46"/>
                  <a:gd name="T67" fmla="*/ 13 h 51"/>
                  <a:gd name="T68" fmla="*/ 34 w 46"/>
                  <a:gd name="T69" fmla="*/ 13 h 51"/>
                  <a:gd name="T70" fmla="*/ 34 w 46"/>
                  <a:gd name="T71" fmla="*/ 13 h 51"/>
                  <a:gd name="T72" fmla="*/ 34 w 46"/>
                  <a:gd name="T73" fmla="*/ 13 h 51"/>
                  <a:gd name="T74" fmla="*/ 34 w 46"/>
                  <a:gd name="T75" fmla="*/ 13 h 51"/>
                  <a:gd name="T76" fmla="*/ 34 w 46"/>
                  <a:gd name="T77" fmla="*/ 15 h 51"/>
                  <a:gd name="T78" fmla="*/ 39 w 46"/>
                  <a:gd name="T79" fmla="*/ 15 h 51"/>
                  <a:gd name="T80" fmla="*/ 22 w 46"/>
                  <a:gd name="T81" fmla="*/ 51 h 51"/>
                  <a:gd name="T82" fmla="*/ 8 w 46"/>
                  <a:gd name="T83" fmla="*/ 45 h 51"/>
                  <a:gd name="T84" fmla="*/ 2 w 46"/>
                  <a:gd name="T85" fmla="*/ 22 h 51"/>
                  <a:gd name="T86" fmla="*/ 13 w 46"/>
                  <a:gd name="T87" fmla="*/ 5 h 51"/>
                  <a:gd name="T88" fmla="*/ 32 w 46"/>
                  <a:gd name="T89" fmla="*/ 7 h 51"/>
                  <a:gd name="T90" fmla="*/ 32 w 46"/>
                  <a:gd name="T91" fmla="*/ 7 h 51"/>
                  <a:gd name="T92" fmla="*/ 32 w 46"/>
                  <a:gd name="T93"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51">
                    <a:moveTo>
                      <a:pt x="32" y="7"/>
                    </a:moveTo>
                    <a:lnTo>
                      <a:pt x="32" y="7"/>
                    </a:lnTo>
                    <a:lnTo>
                      <a:pt x="32" y="7"/>
                    </a:lnTo>
                    <a:lnTo>
                      <a:pt x="32" y="7"/>
                    </a:lnTo>
                    <a:lnTo>
                      <a:pt x="32" y="7"/>
                    </a:lnTo>
                    <a:lnTo>
                      <a:pt x="32" y="7"/>
                    </a:lnTo>
                    <a:lnTo>
                      <a:pt x="32" y="7"/>
                    </a:lnTo>
                    <a:lnTo>
                      <a:pt x="32" y="7"/>
                    </a:lnTo>
                    <a:lnTo>
                      <a:pt x="32" y="8"/>
                    </a:lnTo>
                    <a:lnTo>
                      <a:pt x="32" y="8"/>
                    </a:lnTo>
                    <a:lnTo>
                      <a:pt x="32" y="8"/>
                    </a:lnTo>
                    <a:lnTo>
                      <a:pt x="32" y="8"/>
                    </a:lnTo>
                    <a:lnTo>
                      <a:pt x="32" y="8"/>
                    </a:lnTo>
                    <a:lnTo>
                      <a:pt x="32" y="8"/>
                    </a:lnTo>
                    <a:lnTo>
                      <a:pt x="34" y="8"/>
                    </a:lnTo>
                    <a:lnTo>
                      <a:pt x="34" y="8"/>
                    </a:lnTo>
                    <a:lnTo>
                      <a:pt x="34" y="8"/>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6" y="10"/>
                    </a:lnTo>
                    <a:lnTo>
                      <a:pt x="36" y="10"/>
                    </a:lnTo>
                    <a:lnTo>
                      <a:pt x="36" y="10"/>
                    </a:lnTo>
                    <a:lnTo>
                      <a:pt x="36" y="10"/>
                    </a:lnTo>
                    <a:lnTo>
                      <a:pt x="36" y="10"/>
                    </a:lnTo>
                    <a:lnTo>
                      <a:pt x="36" y="10"/>
                    </a:lnTo>
                    <a:lnTo>
                      <a:pt x="36" y="10"/>
                    </a:lnTo>
                    <a:lnTo>
                      <a:pt x="36" y="12"/>
                    </a:lnTo>
                    <a:lnTo>
                      <a:pt x="36" y="12"/>
                    </a:lnTo>
                    <a:lnTo>
                      <a:pt x="34" y="12"/>
                    </a:lnTo>
                    <a:lnTo>
                      <a:pt x="36" y="12"/>
                    </a:lnTo>
                    <a:lnTo>
                      <a:pt x="34" y="12"/>
                    </a:lnTo>
                    <a:lnTo>
                      <a:pt x="36" y="12"/>
                    </a:lnTo>
                    <a:lnTo>
                      <a:pt x="36" y="12"/>
                    </a:lnTo>
                    <a:lnTo>
                      <a:pt x="36" y="12"/>
                    </a:lnTo>
                    <a:lnTo>
                      <a:pt x="36" y="12"/>
                    </a:lnTo>
                    <a:lnTo>
                      <a:pt x="36" y="12"/>
                    </a:lnTo>
                    <a:lnTo>
                      <a:pt x="36" y="12"/>
                    </a:lnTo>
                    <a:lnTo>
                      <a:pt x="36" y="12"/>
                    </a:lnTo>
                    <a:lnTo>
                      <a:pt x="36" y="12"/>
                    </a:lnTo>
                    <a:lnTo>
                      <a:pt x="36" y="12"/>
                    </a:lnTo>
                    <a:lnTo>
                      <a:pt x="36" y="12"/>
                    </a:lnTo>
                    <a:lnTo>
                      <a:pt x="36" y="12"/>
                    </a:lnTo>
                    <a:lnTo>
                      <a:pt x="34" y="12"/>
                    </a:lnTo>
                    <a:lnTo>
                      <a:pt x="34" y="12"/>
                    </a:lnTo>
                    <a:lnTo>
                      <a:pt x="34" y="12"/>
                    </a:lnTo>
                    <a:lnTo>
                      <a:pt x="34" y="12"/>
                    </a:lnTo>
                    <a:lnTo>
                      <a:pt x="34" y="12"/>
                    </a:lnTo>
                    <a:lnTo>
                      <a:pt x="34" y="13"/>
                    </a:lnTo>
                    <a:lnTo>
                      <a:pt x="34" y="13"/>
                    </a:lnTo>
                    <a:lnTo>
                      <a:pt x="34" y="13"/>
                    </a:lnTo>
                    <a:lnTo>
                      <a:pt x="34" y="13"/>
                    </a:lnTo>
                    <a:lnTo>
                      <a:pt x="34" y="13"/>
                    </a:lnTo>
                    <a:lnTo>
                      <a:pt x="34" y="13"/>
                    </a:lnTo>
                    <a:lnTo>
                      <a:pt x="34" y="13"/>
                    </a:lnTo>
                    <a:lnTo>
                      <a:pt x="34" y="13"/>
                    </a:lnTo>
                    <a:lnTo>
                      <a:pt x="34" y="13"/>
                    </a:lnTo>
                    <a:lnTo>
                      <a:pt x="34" y="13"/>
                    </a:lnTo>
                    <a:lnTo>
                      <a:pt x="34" y="15"/>
                    </a:lnTo>
                    <a:lnTo>
                      <a:pt x="34" y="15"/>
                    </a:lnTo>
                    <a:lnTo>
                      <a:pt x="34" y="15"/>
                    </a:lnTo>
                    <a:lnTo>
                      <a:pt x="39" y="15"/>
                    </a:lnTo>
                    <a:lnTo>
                      <a:pt x="46" y="44"/>
                    </a:lnTo>
                    <a:lnTo>
                      <a:pt x="22" y="51"/>
                    </a:lnTo>
                    <a:lnTo>
                      <a:pt x="15" y="44"/>
                    </a:lnTo>
                    <a:lnTo>
                      <a:pt x="8" y="45"/>
                    </a:lnTo>
                    <a:lnTo>
                      <a:pt x="5" y="30"/>
                    </a:lnTo>
                    <a:lnTo>
                      <a:pt x="2" y="22"/>
                    </a:lnTo>
                    <a:lnTo>
                      <a:pt x="0" y="8"/>
                    </a:lnTo>
                    <a:lnTo>
                      <a:pt x="13" y="5"/>
                    </a:lnTo>
                    <a:lnTo>
                      <a:pt x="17" y="0"/>
                    </a:lnTo>
                    <a:lnTo>
                      <a:pt x="32" y="7"/>
                    </a:lnTo>
                    <a:lnTo>
                      <a:pt x="32" y="7"/>
                    </a:lnTo>
                    <a:lnTo>
                      <a:pt x="32" y="7"/>
                    </a:lnTo>
                    <a:lnTo>
                      <a:pt x="32" y="7"/>
                    </a:lnTo>
                    <a:lnTo>
                      <a:pt x="32" y="7"/>
                    </a:lnTo>
                    <a:lnTo>
                      <a:pt x="3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13" name="Freeform 3679"/>
              <p:cNvSpPr>
                <a:spLocks/>
              </p:cNvSpPr>
              <p:nvPr/>
            </p:nvSpPr>
            <p:spPr bwMode="auto">
              <a:xfrm>
                <a:off x="4635" y="1463"/>
                <a:ext cx="42" cy="49"/>
              </a:xfrm>
              <a:custGeom>
                <a:avLst/>
                <a:gdLst>
                  <a:gd name="T0" fmla="*/ 25 w 42"/>
                  <a:gd name="T1" fmla="*/ 0 h 49"/>
                  <a:gd name="T2" fmla="*/ 27 w 42"/>
                  <a:gd name="T3" fmla="*/ 2 h 49"/>
                  <a:gd name="T4" fmla="*/ 37 w 42"/>
                  <a:gd name="T5" fmla="*/ 0 h 49"/>
                  <a:gd name="T6" fmla="*/ 39 w 42"/>
                  <a:gd name="T7" fmla="*/ 12 h 49"/>
                  <a:gd name="T8" fmla="*/ 42 w 42"/>
                  <a:gd name="T9" fmla="*/ 26 h 49"/>
                  <a:gd name="T10" fmla="*/ 39 w 42"/>
                  <a:gd name="T11" fmla="*/ 26 h 49"/>
                  <a:gd name="T12" fmla="*/ 20 w 42"/>
                  <a:gd name="T13" fmla="*/ 29 h 49"/>
                  <a:gd name="T14" fmla="*/ 18 w 42"/>
                  <a:gd name="T15" fmla="*/ 39 h 49"/>
                  <a:gd name="T16" fmla="*/ 20 w 42"/>
                  <a:gd name="T17" fmla="*/ 49 h 49"/>
                  <a:gd name="T18" fmla="*/ 11 w 42"/>
                  <a:gd name="T19" fmla="*/ 49 h 49"/>
                  <a:gd name="T20" fmla="*/ 10 w 42"/>
                  <a:gd name="T21" fmla="*/ 41 h 49"/>
                  <a:gd name="T22" fmla="*/ 3 w 42"/>
                  <a:gd name="T23" fmla="*/ 43 h 49"/>
                  <a:gd name="T24" fmla="*/ 1 w 42"/>
                  <a:gd name="T25" fmla="*/ 34 h 49"/>
                  <a:gd name="T26" fmla="*/ 0 w 42"/>
                  <a:gd name="T27" fmla="*/ 16 h 49"/>
                  <a:gd name="T28" fmla="*/ 5 w 42"/>
                  <a:gd name="T29" fmla="*/ 14 h 49"/>
                  <a:gd name="T30" fmla="*/ 3 w 42"/>
                  <a:gd name="T31" fmla="*/ 5 h 49"/>
                  <a:gd name="T32" fmla="*/ 11 w 42"/>
                  <a:gd name="T33" fmla="*/ 4 h 49"/>
                  <a:gd name="T34" fmla="*/ 25 w 42"/>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9">
                    <a:moveTo>
                      <a:pt x="25" y="0"/>
                    </a:moveTo>
                    <a:lnTo>
                      <a:pt x="27" y="2"/>
                    </a:lnTo>
                    <a:lnTo>
                      <a:pt x="37" y="0"/>
                    </a:lnTo>
                    <a:lnTo>
                      <a:pt x="39" y="12"/>
                    </a:lnTo>
                    <a:lnTo>
                      <a:pt x="42" y="26"/>
                    </a:lnTo>
                    <a:lnTo>
                      <a:pt x="39" y="26"/>
                    </a:lnTo>
                    <a:lnTo>
                      <a:pt x="20" y="29"/>
                    </a:lnTo>
                    <a:lnTo>
                      <a:pt x="18" y="39"/>
                    </a:lnTo>
                    <a:lnTo>
                      <a:pt x="20" y="49"/>
                    </a:lnTo>
                    <a:lnTo>
                      <a:pt x="11" y="49"/>
                    </a:lnTo>
                    <a:lnTo>
                      <a:pt x="10" y="41"/>
                    </a:lnTo>
                    <a:lnTo>
                      <a:pt x="3" y="43"/>
                    </a:lnTo>
                    <a:lnTo>
                      <a:pt x="1" y="34"/>
                    </a:lnTo>
                    <a:lnTo>
                      <a:pt x="0" y="16"/>
                    </a:lnTo>
                    <a:lnTo>
                      <a:pt x="5" y="14"/>
                    </a:lnTo>
                    <a:lnTo>
                      <a:pt x="3" y="5"/>
                    </a:lnTo>
                    <a:lnTo>
                      <a:pt x="11" y="4"/>
                    </a:lnTo>
                    <a:lnTo>
                      <a:pt x="2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14" name="Freeform 3680"/>
              <p:cNvSpPr>
                <a:spLocks/>
              </p:cNvSpPr>
              <p:nvPr/>
            </p:nvSpPr>
            <p:spPr bwMode="auto">
              <a:xfrm>
                <a:off x="4635" y="1463"/>
                <a:ext cx="42" cy="49"/>
              </a:xfrm>
              <a:custGeom>
                <a:avLst/>
                <a:gdLst>
                  <a:gd name="T0" fmla="*/ 25 w 42"/>
                  <a:gd name="T1" fmla="*/ 0 h 49"/>
                  <a:gd name="T2" fmla="*/ 27 w 42"/>
                  <a:gd name="T3" fmla="*/ 2 h 49"/>
                  <a:gd name="T4" fmla="*/ 37 w 42"/>
                  <a:gd name="T5" fmla="*/ 0 h 49"/>
                  <a:gd name="T6" fmla="*/ 39 w 42"/>
                  <a:gd name="T7" fmla="*/ 12 h 49"/>
                  <a:gd name="T8" fmla="*/ 42 w 42"/>
                  <a:gd name="T9" fmla="*/ 26 h 49"/>
                  <a:gd name="T10" fmla="*/ 39 w 42"/>
                  <a:gd name="T11" fmla="*/ 26 h 49"/>
                  <a:gd name="T12" fmla="*/ 20 w 42"/>
                  <a:gd name="T13" fmla="*/ 29 h 49"/>
                  <a:gd name="T14" fmla="*/ 18 w 42"/>
                  <a:gd name="T15" fmla="*/ 39 h 49"/>
                  <a:gd name="T16" fmla="*/ 20 w 42"/>
                  <a:gd name="T17" fmla="*/ 49 h 49"/>
                  <a:gd name="T18" fmla="*/ 11 w 42"/>
                  <a:gd name="T19" fmla="*/ 49 h 49"/>
                  <a:gd name="T20" fmla="*/ 10 w 42"/>
                  <a:gd name="T21" fmla="*/ 41 h 49"/>
                  <a:gd name="T22" fmla="*/ 3 w 42"/>
                  <a:gd name="T23" fmla="*/ 43 h 49"/>
                  <a:gd name="T24" fmla="*/ 1 w 42"/>
                  <a:gd name="T25" fmla="*/ 34 h 49"/>
                  <a:gd name="T26" fmla="*/ 0 w 42"/>
                  <a:gd name="T27" fmla="*/ 16 h 49"/>
                  <a:gd name="T28" fmla="*/ 5 w 42"/>
                  <a:gd name="T29" fmla="*/ 14 h 49"/>
                  <a:gd name="T30" fmla="*/ 3 w 42"/>
                  <a:gd name="T31" fmla="*/ 5 h 49"/>
                  <a:gd name="T32" fmla="*/ 11 w 42"/>
                  <a:gd name="T33" fmla="*/ 4 h 49"/>
                  <a:gd name="T34" fmla="*/ 25 w 42"/>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9">
                    <a:moveTo>
                      <a:pt x="25" y="0"/>
                    </a:moveTo>
                    <a:lnTo>
                      <a:pt x="27" y="2"/>
                    </a:lnTo>
                    <a:lnTo>
                      <a:pt x="37" y="0"/>
                    </a:lnTo>
                    <a:lnTo>
                      <a:pt x="39" y="12"/>
                    </a:lnTo>
                    <a:lnTo>
                      <a:pt x="42" y="26"/>
                    </a:lnTo>
                    <a:lnTo>
                      <a:pt x="39" y="26"/>
                    </a:lnTo>
                    <a:lnTo>
                      <a:pt x="20" y="29"/>
                    </a:lnTo>
                    <a:lnTo>
                      <a:pt x="18" y="39"/>
                    </a:lnTo>
                    <a:lnTo>
                      <a:pt x="20" y="49"/>
                    </a:lnTo>
                    <a:lnTo>
                      <a:pt x="11" y="49"/>
                    </a:lnTo>
                    <a:lnTo>
                      <a:pt x="10" y="41"/>
                    </a:lnTo>
                    <a:lnTo>
                      <a:pt x="3" y="43"/>
                    </a:lnTo>
                    <a:lnTo>
                      <a:pt x="1" y="34"/>
                    </a:lnTo>
                    <a:lnTo>
                      <a:pt x="0" y="16"/>
                    </a:lnTo>
                    <a:lnTo>
                      <a:pt x="5" y="14"/>
                    </a:lnTo>
                    <a:lnTo>
                      <a:pt x="3" y="5"/>
                    </a:lnTo>
                    <a:lnTo>
                      <a:pt x="11" y="4"/>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15" name="Freeform 3681"/>
              <p:cNvSpPr>
                <a:spLocks/>
              </p:cNvSpPr>
              <p:nvPr/>
            </p:nvSpPr>
            <p:spPr bwMode="auto">
              <a:xfrm>
                <a:off x="4846" y="1560"/>
                <a:ext cx="55" cy="49"/>
              </a:xfrm>
              <a:custGeom>
                <a:avLst/>
                <a:gdLst>
                  <a:gd name="T0" fmla="*/ 29 w 55"/>
                  <a:gd name="T1" fmla="*/ 2 h 49"/>
                  <a:gd name="T2" fmla="*/ 39 w 55"/>
                  <a:gd name="T3" fmla="*/ 3 h 49"/>
                  <a:gd name="T4" fmla="*/ 49 w 55"/>
                  <a:gd name="T5" fmla="*/ 0 h 49"/>
                  <a:gd name="T6" fmla="*/ 49 w 55"/>
                  <a:gd name="T7" fmla="*/ 12 h 49"/>
                  <a:gd name="T8" fmla="*/ 49 w 55"/>
                  <a:gd name="T9" fmla="*/ 13 h 49"/>
                  <a:gd name="T10" fmla="*/ 51 w 55"/>
                  <a:gd name="T11" fmla="*/ 15 h 49"/>
                  <a:gd name="T12" fmla="*/ 55 w 55"/>
                  <a:gd name="T13" fmla="*/ 27 h 49"/>
                  <a:gd name="T14" fmla="*/ 46 w 55"/>
                  <a:gd name="T15" fmla="*/ 42 h 49"/>
                  <a:gd name="T16" fmla="*/ 43 w 55"/>
                  <a:gd name="T17" fmla="*/ 49 h 49"/>
                  <a:gd name="T18" fmla="*/ 32 w 55"/>
                  <a:gd name="T19" fmla="*/ 44 h 49"/>
                  <a:gd name="T20" fmla="*/ 31 w 55"/>
                  <a:gd name="T21" fmla="*/ 44 h 49"/>
                  <a:gd name="T22" fmla="*/ 26 w 55"/>
                  <a:gd name="T23" fmla="*/ 42 h 49"/>
                  <a:gd name="T24" fmla="*/ 7 w 55"/>
                  <a:gd name="T25" fmla="*/ 34 h 49"/>
                  <a:gd name="T26" fmla="*/ 7 w 55"/>
                  <a:gd name="T27" fmla="*/ 34 h 49"/>
                  <a:gd name="T28" fmla="*/ 7 w 55"/>
                  <a:gd name="T29" fmla="*/ 34 h 49"/>
                  <a:gd name="T30" fmla="*/ 2 w 55"/>
                  <a:gd name="T31" fmla="*/ 29 h 49"/>
                  <a:gd name="T32" fmla="*/ 2 w 55"/>
                  <a:gd name="T33" fmla="*/ 29 h 49"/>
                  <a:gd name="T34" fmla="*/ 0 w 55"/>
                  <a:gd name="T35" fmla="*/ 22 h 49"/>
                  <a:gd name="T36" fmla="*/ 19 w 55"/>
                  <a:gd name="T37" fmla="*/ 17 h 49"/>
                  <a:gd name="T38" fmla="*/ 24 w 55"/>
                  <a:gd name="T39" fmla="*/ 7 h 49"/>
                  <a:gd name="T40" fmla="*/ 29 w 55"/>
                  <a:gd name="T4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49">
                    <a:moveTo>
                      <a:pt x="29" y="2"/>
                    </a:moveTo>
                    <a:lnTo>
                      <a:pt x="39" y="3"/>
                    </a:lnTo>
                    <a:lnTo>
                      <a:pt x="49" y="0"/>
                    </a:lnTo>
                    <a:lnTo>
                      <a:pt x="49" y="12"/>
                    </a:lnTo>
                    <a:lnTo>
                      <a:pt x="49" y="13"/>
                    </a:lnTo>
                    <a:lnTo>
                      <a:pt x="51" y="15"/>
                    </a:lnTo>
                    <a:lnTo>
                      <a:pt x="55" y="27"/>
                    </a:lnTo>
                    <a:lnTo>
                      <a:pt x="46" y="42"/>
                    </a:lnTo>
                    <a:lnTo>
                      <a:pt x="43" y="49"/>
                    </a:lnTo>
                    <a:lnTo>
                      <a:pt x="32" y="44"/>
                    </a:lnTo>
                    <a:lnTo>
                      <a:pt x="31" y="44"/>
                    </a:lnTo>
                    <a:lnTo>
                      <a:pt x="26" y="42"/>
                    </a:lnTo>
                    <a:lnTo>
                      <a:pt x="7" y="34"/>
                    </a:lnTo>
                    <a:lnTo>
                      <a:pt x="7" y="34"/>
                    </a:lnTo>
                    <a:lnTo>
                      <a:pt x="7" y="34"/>
                    </a:lnTo>
                    <a:lnTo>
                      <a:pt x="2" y="29"/>
                    </a:lnTo>
                    <a:lnTo>
                      <a:pt x="2" y="29"/>
                    </a:lnTo>
                    <a:lnTo>
                      <a:pt x="0" y="22"/>
                    </a:lnTo>
                    <a:lnTo>
                      <a:pt x="19" y="17"/>
                    </a:lnTo>
                    <a:lnTo>
                      <a:pt x="24" y="7"/>
                    </a:lnTo>
                    <a:lnTo>
                      <a:pt x="29"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16" name="Freeform 3682"/>
              <p:cNvSpPr>
                <a:spLocks/>
              </p:cNvSpPr>
              <p:nvPr/>
            </p:nvSpPr>
            <p:spPr bwMode="auto">
              <a:xfrm>
                <a:off x="4846" y="1560"/>
                <a:ext cx="55" cy="49"/>
              </a:xfrm>
              <a:custGeom>
                <a:avLst/>
                <a:gdLst>
                  <a:gd name="T0" fmla="*/ 29 w 55"/>
                  <a:gd name="T1" fmla="*/ 2 h 49"/>
                  <a:gd name="T2" fmla="*/ 39 w 55"/>
                  <a:gd name="T3" fmla="*/ 3 h 49"/>
                  <a:gd name="T4" fmla="*/ 49 w 55"/>
                  <a:gd name="T5" fmla="*/ 0 h 49"/>
                  <a:gd name="T6" fmla="*/ 49 w 55"/>
                  <a:gd name="T7" fmla="*/ 12 h 49"/>
                  <a:gd name="T8" fmla="*/ 49 w 55"/>
                  <a:gd name="T9" fmla="*/ 13 h 49"/>
                  <a:gd name="T10" fmla="*/ 51 w 55"/>
                  <a:gd name="T11" fmla="*/ 15 h 49"/>
                  <a:gd name="T12" fmla="*/ 55 w 55"/>
                  <a:gd name="T13" fmla="*/ 27 h 49"/>
                  <a:gd name="T14" fmla="*/ 46 w 55"/>
                  <a:gd name="T15" fmla="*/ 42 h 49"/>
                  <a:gd name="T16" fmla="*/ 43 w 55"/>
                  <a:gd name="T17" fmla="*/ 49 h 49"/>
                  <a:gd name="T18" fmla="*/ 32 w 55"/>
                  <a:gd name="T19" fmla="*/ 44 h 49"/>
                  <a:gd name="T20" fmla="*/ 31 w 55"/>
                  <a:gd name="T21" fmla="*/ 44 h 49"/>
                  <a:gd name="T22" fmla="*/ 26 w 55"/>
                  <a:gd name="T23" fmla="*/ 42 h 49"/>
                  <a:gd name="T24" fmla="*/ 7 w 55"/>
                  <a:gd name="T25" fmla="*/ 34 h 49"/>
                  <a:gd name="T26" fmla="*/ 7 w 55"/>
                  <a:gd name="T27" fmla="*/ 34 h 49"/>
                  <a:gd name="T28" fmla="*/ 7 w 55"/>
                  <a:gd name="T29" fmla="*/ 34 h 49"/>
                  <a:gd name="T30" fmla="*/ 2 w 55"/>
                  <a:gd name="T31" fmla="*/ 29 h 49"/>
                  <a:gd name="T32" fmla="*/ 2 w 55"/>
                  <a:gd name="T33" fmla="*/ 29 h 49"/>
                  <a:gd name="T34" fmla="*/ 0 w 55"/>
                  <a:gd name="T35" fmla="*/ 22 h 49"/>
                  <a:gd name="T36" fmla="*/ 19 w 55"/>
                  <a:gd name="T37" fmla="*/ 17 h 49"/>
                  <a:gd name="T38" fmla="*/ 24 w 55"/>
                  <a:gd name="T39" fmla="*/ 7 h 49"/>
                  <a:gd name="T40" fmla="*/ 29 w 55"/>
                  <a:gd name="T4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49">
                    <a:moveTo>
                      <a:pt x="29" y="2"/>
                    </a:moveTo>
                    <a:lnTo>
                      <a:pt x="39" y="3"/>
                    </a:lnTo>
                    <a:lnTo>
                      <a:pt x="49" y="0"/>
                    </a:lnTo>
                    <a:lnTo>
                      <a:pt x="49" y="12"/>
                    </a:lnTo>
                    <a:lnTo>
                      <a:pt x="49" y="13"/>
                    </a:lnTo>
                    <a:lnTo>
                      <a:pt x="51" y="15"/>
                    </a:lnTo>
                    <a:lnTo>
                      <a:pt x="55" y="27"/>
                    </a:lnTo>
                    <a:lnTo>
                      <a:pt x="46" y="42"/>
                    </a:lnTo>
                    <a:lnTo>
                      <a:pt x="43" y="49"/>
                    </a:lnTo>
                    <a:lnTo>
                      <a:pt x="32" y="44"/>
                    </a:lnTo>
                    <a:lnTo>
                      <a:pt x="31" y="44"/>
                    </a:lnTo>
                    <a:lnTo>
                      <a:pt x="26" y="42"/>
                    </a:lnTo>
                    <a:lnTo>
                      <a:pt x="7" y="34"/>
                    </a:lnTo>
                    <a:lnTo>
                      <a:pt x="7" y="34"/>
                    </a:lnTo>
                    <a:lnTo>
                      <a:pt x="7" y="34"/>
                    </a:lnTo>
                    <a:lnTo>
                      <a:pt x="2" y="29"/>
                    </a:lnTo>
                    <a:lnTo>
                      <a:pt x="2" y="29"/>
                    </a:lnTo>
                    <a:lnTo>
                      <a:pt x="0" y="22"/>
                    </a:lnTo>
                    <a:lnTo>
                      <a:pt x="19" y="17"/>
                    </a:lnTo>
                    <a:lnTo>
                      <a:pt x="24" y="7"/>
                    </a:lnTo>
                    <a:lnTo>
                      <a:pt x="2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17" name="Freeform 3683"/>
              <p:cNvSpPr>
                <a:spLocks/>
              </p:cNvSpPr>
              <p:nvPr/>
            </p:nvSpPr>
            <p:spPr bwMode="auto">
              <a:xfrm>
                <a:off x="4570" y="1441"/>
                <a:ext cx="34" cy="29"/>
              </a:xfrm>
              <a:custGeom>
                <a:avLst/>
                <a:gdLst>
                  <a:gd name="T0" fmla="*/ 14 w 34"/>
                  <a:gd name="T1" fmla="*/ 4 h 29"/>
                  <a:gd name="T2" fmla="*/ 14 w 34"/>
                  <a:gd name="T3" fmla="*/ 4 h 29"/>
                  <a:gd name="T4" fmla="*/ 21 w 34"/>
                  <a:gd name="T5" fmla="*/ 2 h 29"/>
                  <a:gd name="T6" fmla="*/ 22 w 34"/>
                  <a:gd name="T7" fmla="*/ 2 h 29"/>
                  <a:gd name="T8" fmla="*/ 27 w 34"/>
                  <a:gd name="T9" fmla="*/ 0 h 29"/>
                  <a:gd name="T10" fmla="*/ 29 w 34"/>
                  <a:gd name="T11" fmla="*/ 0 h 29"/>
                  <a:gd name="T12" fmla="*/ 31 w 34"/>
                  <a:gd name="T13" fmla="*/ 9 h 29"/>
                  <a:gd name="T14" fmla="*/ 31 w 34"/>
                  <a:gd name="T15" fmla="*/ 9 h 29"/>
                  <a:gd name="T16" fmla="*/ 34 w 34"/>
                  <a:gd name="T17" fmla="*/ 24 h 29"/>
                  <a:gd name="T18" fmla="*/ 7 w 34"/>
                  <a:gd name="T19" fmla="*/ 29 h 29"/>
                  <a:gd name="T20" fmla="*/ 4 w 34"/>
                  <a:gd name="T21" fmla="*/ 29 h 29"/>
                  <a:gd name="T22" fmla="*/ 4 w 34"/>
                  <a:gd name="T23" fmla="*/ 21 h 29"/>
                  <a:gd name="T24" fmla="*/ 0 w 34"/>
                  <a:gd name="T25" fmla="*/ 12 h 29"/>
                  <a:gd name="T26" fmla="*/ 0 w 34"/>
                  <a:gd name="T27" fmla="*/ 5 h 29"/>
                  <a:gd name="T28" fmla="*/ 5 w 34"/>
                  <a:gd name="T29" fmla="*/ 4 h 29"/>
                  <a:gd name="T30" fmla="*/ 7 w 34"/>
                  <a:gd name="T31" fmla="*/ 4 h 29"/>
                  <a:gd name="T32" fmla="*/ 14 w 34"/>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9">
                    <a:moveTo>
                      <a:pt x="14" y="4"/>
                    </a:moveTo>
                    <a:lnTo>
                      <a:pt x="14" y="4"/>
                    </a:lnTo>
                    <a:lnTo>
                      <a:pt x="21" y="2"/>
                    </a:lnTo>
                    <a:lnTo>
                      <a:pt x="22" y="2"/>
                    </a:lnTo>
                    <a:lnTo>
                      <a:pt x="27" y="0"/>
                    </a:lnTo>
                    <a:lnTo>
                      <a:pt x="29" y="0"/>
                    </a:lnTo>
                    <a:lnTo>
                      <a:pt x="31" y="9"/>
                    </a:lnTo>
                    <a:lnTo>
                      <a:pt x="31" y="9"/>
                    </a:lnTo>
                    <a:lnTo>
                      <a:pt x="34" y="24"/>
                    </a:lnTo>
                    <a:lnTo>
                      <a:pt x="7" y="29"/>
                    </a:lnTo>
                    <a:lnTo>
                      <a:pt x="4" y="29"/>
                    </a:lnTo>
                    <a:lnTo>
                      <a:pt x="4" y="21"/>
                    </a:lnTo>
                    <a:lnTo>
                      <a:pt x="0" y="12"/>
                    </a:lnTo>
                    <a:lnTo>
                      <a:pt x="0" y="5"/>
                    </a:lnTo>
                    <a:lnTo>
                      <a:pt x="5" y="4"/>
                    </a:lnTo>
                    <a:lnTo>
                      <a:pt x="7" y="4"/>
                    </a:lnTo>
                    <a:lnTo>
                      <a:pt x="14"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18" name="Freeform 3684"/>
              <p:cNvSpPr>
                <a:spLocks/>
              </p:cNvSpPr>
              <p:nvPr/>
            </p:nvSpPr>
            <p:spPr bwMode="auto">
              <a:xfrm>
                <a:off x="4570" y="1441"/>
                <a:ext cx="34" cy="29"/>
              </a:xfrm>
              <a:custGeom>
                <a:avLst/>
                <a:gdLst>
                  <a:gd name="T0" fmla="*/ 14 w 34"/>
                  <a:gd name="T1" fmla="*/ 4 h 29"/>
                  <a:gd name="T2" fmla="*/ 14 w 34"/>
                  <a:gd name="T3" fmla="*/ 4 h 29"/>
                  <a:gd name="T4" fmla="*/ 21 w 34"/>
                  <a:gd name="T5" fmla="*/ 2 h 29"/>
                  <a:gd name="T6" fmla="*/ 22 w 34"/>
                  <a:gd name="T7" fmla="*/ 2 h 29"/>
                  <a:gd name="T8" fmla="*/ 27 w 34"/>
                  <a:gd name="T9" fmla="*/ 0 h 29"/>
                  <a:gd name="T10" fmla="*/ 29 w 34"/>
                  <a:gd name="T11" fmla="*/ 0 h 29"/>
                  <a:gd name="T12" fmla="*/ 31 w 34"/>
                  <a:gd name="T13" fmla="*/ 9 h 29"/>
                  <a:gd name="T14" fmla="*/ 31 w 34"/>
                  <a:gd name="T15" fmla="*/ 9 h 29"/>
                  <a:gd name="T16" fmla="*/ 34 w 34"/>
                  <a:gd name="T17" fmla="*/ 24 h 29"/>
                  <a:gd name="T18" fmla="*/ 7 w 34"/>
                  <a:gd name="T19" fmla="*/ 29 h 29"/>
                  <a:gd name="T20" fmla="*/ 4 w 34"/>
                  <a:gd name="T21" fmla="*/ 29 h 29"/>
                  <a:gd name="T22" fmla="*/ 4 w 34"/>
                  <a:gd name="T23" fmla="*/ 21 h 29"/>
                  <a:gd name="T24" fmla="*/ 0 w 34"/>
                  <a:gd name="T25" fmla="*/ 12 h 29"/>
                  <a:gd name="T26" fmla="*/ 0 w 34"/>
                  <a:gd name="T27" fmla="*/ 5 h 29"/>
                  <a:gd name="T28" fmla="*/ 5 w 34"/>
                  <a:gd name="T29" fmla="*/ 4 h 29"/>
                  <a:gd name="T30" fmla="*/ 7 w 34"/>
                  <a:gd name="T31" fmla="*/ 4 h 29"/>
                  <a:gd name="T32" fmla="*/ 14 w 34"/>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9">
                    <a:moveTo>
                      <a:pt x="14" y="4"/>
                    </a:moveTo>
                    <a:lnTo>
                      <a:pt x="14" y="4"/>
                    </a:lnTo>
                    <a:lnTo>
                      <a:pt x="21" y="2"/>
                    </a:lnTo>
                    <a:lnTo>
                      <a:pt x="22" y="2"/>
                    </a:lnTo>
                    <a:lnTo>
                      <a:pt x="27" y="0"/>
                    </a:lnTo>
                    <a:lnTo>
                      <a:pt x="29" y="0"/>
                    </a:lnTo>
                    <a:lnTo>
                      <a:pt x="31" y="9"/>
                    </a:lnTo>
                    <a:lnTo>
                      <a:pt x="31" y="9"/>
                    </a:lnTo>
                    <a:lnTo>
                      <a:pt x="34" y="24"/>
                    </a:lnTo>
                    <a:lnTo>
                      <a:pt x="7" y="29"/>
                    </a:lnTo>
                    <a:lnTo>
                      <a:pt x="4" y="29"/>
                    </a:lnTo>
                    <a:lnTo>
                      <a:pt x="4" y="21"/>
                    </a:lnTo>
                    <a:lnTo>
                      <a:pt x="0" y="12"/>
                    </a:lnTo>
                    <a:lnTo>
                      <a:pt x="0" y="5"/>
                    </a:lnTo>
                    <a:lnTo>
                      <a:pt x="5" y="4"/>
                    </a:lnTo>
                    <a:lnTo>
                      <a:pt x="7" y="4"/>
                    </a:lnTo>
                    <a:lnTo>
                      <a:pt x="14"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19" name="Freeform 3685"/>
              <p:cNvSpPr>
                <a:spLocks/>
              </p:cNvSpPr>
              <p:nvPr/>
            </p:nvSpPr>
            <p:spPr bwMode="auto">
              <a:xfrm>
                <a:off x="4685" y="1382"/>
                <a:ext cx="55" cy="54"/>
              </a:xfrm>
              <a:custGeom>
                <a:avLst/>
                <a:gdLst>
                  <a:gd name="T0" fmla="*/ 48 w 55"/>
                  <a:gd name="T1" fmla="*/ 0 h 54"/>
                  <a:gd name="T2" fmla="*/ 55 w 55"/>
                  <a:gd name="T3" fmla="*/ 20 h 54"/>
                  <a:gd name="T4" fmla="*/ 50 w 55"/>
                  <a:gd name="T5" fmla="*/ 20 h 54"/>
                  <a:gd name="T6" fmla="*/ 50 w 55"/>
                  <a:gd name="T7" fmla="*/ 37 h 54"/>
                  <a:gd name="T8" fmla="*/ 53 w 55"/>
                  <a:gd name="T9" fmla="*/ 53 h 54"/>
                  <a:gd name="T10" fmla="*/ 50 w 55"/>
                  <a:gd name="T11" fmla="*/ 53 h 54"/>
                  <a:gd name="T12" fmla="*/ 50 w 55"/>
                  <a:gd name="T13" fmla="*/ 53 h 54"/>
                  <a:gd name="T14" fmla="*/ 48 w 55"/>
                  <a:gd name="T15" fmla="*/ 53 h 54"/>
                  <a:gd name="T16" fmla="*/ 48 w 55"/>
                  <a:gd name="T17" fmla="*/ 53 h 54"/>
                  <a:gd name="T18" fmla="*/ 46 w 55"/>
                  <a:gd name="T19" fmla="*/ 53 h 54"/>
                  <a:gd name="T20" fmla="*/ 46 w 55"/>
                  <a:gd name="T21" fmla="*/ 53 h 54"/>
                  <a:gd name="T22" fmla="*/ 46 w 55"/>
                  <a:gd name="T23" fmla="*/ 53 h 54"/>
                  <a:gd name="T24" fmla="*/ 46 w 55"/>
                  <a:gd name="T25" fmla="*/ 53 h 54"/>
                  <a:gd name="T26" fmla="*/ 46 w 55"/>
                  <a:gd name="T27" fmla="*/ 53 h 54"/>
                  <a:gd name="T28" fmla="*/ 31 w 55"/>
                  <a:gd name="T29" fmla="*/ 46 h 54"/>
                  <a:gd name="T30" fmla="*/ 27 w 55"/>
                  <a:gd name="T31" fmla="*/ 51 h 54"/>
                  <a:gd name="T32" fmla="*/ 14 w 55"/>
                  <a:gd name="T33" fmla="*/ 54 h 54"/>
                  <a:gd name="T34" fmla="*/ 5 w 55"/>
                  <a:gd name="T35" fmla="*/ 53 h 54"/>
                  <a:gd name="T36" fmla="*/ 0 w 55"/>
                  <a:gd name="T37" fmla="*/ 37 h 54"/>
                  <a:gd name="T38" fmla="*/ 2 w 55"/>
                  <a:gd name="T39" fmla="*/ 37 h 54"/>
                  <a:gd name="T40" fmla="*/ 4 w 55"/>
                  <a:gd name="T41" fmla="*/ 34 h 54"/>
                  <a:gd name="T42" fmla="*/ 5 w 55"/>
                  <a:gd name="T43" fmla="*/ 32 h 54"/>
                  <a:gd name="T44" fmla="*/ 5 w 55"/>
                  <a:gd name="T45" fmla="*/ 31 h 54"/>
                  <a:gd name="T46" fmla="*/ 5 w 55"/>
                  <a:gd name="T47" fmla="*/ 31 h 54"/>
                  <a:gd name="T48" fmla="*/ 7 w 55"/>
                  <a:gd name="T49" fmla="*/ 31 h 54"/>
                  <a:gd name="T50" fmla="*/ 7 w 55"/>
                  <a:gd name="T51" fmla="*/ 31 h 54"/>
                  <a:gd name="T52" fmla="*/ 9 w 55"/>
                  <a:gd name="T53" fmla="*/ 29 h 54"/>
                  <a:gd name="T54" fmla="*/ 11 w 55"/>
                  <a:gd name="T55" fmla="*/ 25 h 54"/>
                  <a:gd name="T56" fmla="*/ 12 w 55"/>
                  <a:gd name="T57" fmla="*/ 24 h 54"/>
                  <a:gd name="T58" fmla="*/ 12 w 55"/>
                  <a:gd name="T59" fmla="*/ 24 h 54"/>
                  <a:gd name="T60" fmla="*/ 14 w 55"/>
                  <a:gd name="T61" fmla="*/ 24 h 54"/>
                  <a:gd name="T62" fmla="*/ 16 w 55"/>
                  <a:gd name="T63" fmla="*/ 24 h 54"/>
                  <a:gd name="T64" fmla="*/ 17 w 55"/>
                  <a:gd name="T65" fmla="*/ 24 h 54"/>
                  <a:gd name="T66" fmla="*/ 19 w 55"/>
                  <a:gd name="T67" fmla="*/ 24 h 54"/>
                  <a:gd name="T68" fmla="*/ 21 w 55"/>
                  <a:gd name="T69" fmla="*/ 22 h 54"/>
                  <a:gd name="T70" fmla="*/ 22 w 55"/>
                  <a:gd name="T71" fmla="*/ 22 h 54"/>
                  <a:gd name="T72" fmla="*/ 22 w 55"/>
                  <a:gd name="T73" fmla="*/ 20 h 54"/>
                  <a:gd name="T74" fmla="*/ 24 w 55"/>
                  <a:gd name="T75" fmla="*/ 19 h 54"/>
                  <a:gd name="T76" fmla="*/ 24 w 55"/>
                  <a:gd name="T77" fmla="*/ 19 h 54"/>
                  <a:gd name="T78" fmla="*/ 24 w 55"/>
                  <a:gd name="T79" fmla="*/ 17 h 54"/>
                  <a:gd name="T80" fmla="*/ 24 w 55"/>
                  <a:gd name="T81" fmla="*/ 14 h 54"/>
                  <a:gd name="T82" fmla="*/ 22 w 55"/>
                  <a:gd name="T83" fmla="*/ 8 h 54"/>
                  <a:gd name="T84" fmla="*/ 22 w 55"/>
                  <a:gd name="T85" fmla="*/ 7 h 54"/>
                  <a:gd name="T86" fmla="*/ 33 w 55"/>
                  <a:gd name="T87" fmla="*/ 5 h 54"/>
                  <a:gd name="T88" fmla="*/ 33 w 55"/>
                  <a:gd name="T89" fmla="*/ 2 h 54"/>
                  <a:gd name="T90" fmla="*/ 48 w 55"/>
                  <a:gd name="T9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54">
                    <a:moveTo>
                      <a:pt x="48" y="0"/>
                    </a:moveTo>
                    <a:lnTo>
                      <a:pt x="55" y="20"/>
                    </a:lnTo>
                    <a:lnTo>
                      <a:pt x="50" y="20"/>
                    </a:lnTo>
                    <a:lnTo>
                      <a:pt x="50" y="37"/>
                    </a:lnTo>
                    <a:lnTo>
                      <a:pt x="53" y="53"/>
                    </a:lnTo>
                    <a:lnTo>
                      <a:pt x="50" y="53"/>
                    </a:lnTo>
                    <a:lnTo>
                      <a:pt x="50" y="53"/>
                    </a:lnTo>
                    <a:lnTo>
                      <a:pt x="48" y="53"/>
                    </a:lnTo>
                    <a:lnTo>
                      <a:pt x="48" y="53"/>
                    </a:lnTo>
                    <a:lnTo>
                      <a:pt x="46" y="53"/>
                    </a:lnTo>
                    <a:lnTo>
                      <a:pt x="46" y="53"/>
                    </a:lnTo>
                    <a:lnTo>
                      <a:pt x="46" y="53"/>
                    </a:lnTo>
                    <a:lnTo>
                      <a:pt x="46" y="53"/>
                    </a:lnTo>
                    <a:lnTo>
                      <a:pt x="46" y="53"/>
                    </a:lnTo>
                    <a:lnTo>
                      <a:pt x="31" y="46"/>
                    </a:lnTo>
                    <a:lnTo>
                      <a:pt x="27" y="51"/>
                    </a:lnTo>
                    <a:lnTo>
                      <a:pt x="14" y="54"/>
                    </a:lnTo>
                    <a:lnTo>
                      <a:pt x="5" y="53"/>
                    </a:lnTo>
                    <a:lnTo>
                      <a:pt x="0" y="37"/>
                    </a:lnTo>
                    <a:lnTo>
                      <a:pt x="2" y="37"/>
                    </a:lnTo>
                    <a:lnTo>
                      <a:pt x="4" y="34"/>
                    </a:lnTo>
                    <a:lnTo>
                      <a:pt x="5" y="32"/>
                    </a:lnTo>
                    <a:lnTo>
                      <a:pt x="5" y="31"/>
                    </a:lnTo>
                    <a:lnTo>
                      <a:pt x="5" y="31"/>
                    </a:lnTo>
                    <a:lnTo>
                      <a:pt x="7" y="31"/>
                    </a:lnTo>
                    <a:lnTo>
                      <a:pt x="7" y="31"/>
                    </a:lnTo>
                    <a:lnTo>
                      <a:pt x="9" y="29"/>
                    </a:lnTo>
                    <a:lnTo>
                      <a:pt x="11" y="25"/>
                    </a:lnTo>
                    <a:lnTo>
                      <a:pt x="12" y="24"/>
                    </a:lnTo>
                    <a:lnTo>
                      <a:pt x="12" y="24"/>
                    </a:lnTo>
                    <a:lnTo>
                      <a:pt x="14" y="24"/>
                    </a:lnTo>
                    <a:lnTo>
                      <a:pt x="16" y="24"/>
                    </a:lnTo>
                    <a:lnTo>
                      <a:pt x="17" y="24"/>
                    </a:lnTo>
                    <a:lnTo>
                      <a:pt x="19" y="24"/>
                    </a:lnTo>
                    <a:lnTo>
                      <a:pt x="21" y="22"/>
                    </a:lnTo>
                    <a:lnTo>
                      <a:pt x="22" y="22"/>
                    </a:lnTo>
                    <a:lnTo>
                      <a:pt x="22" y="20"/>
                    </a:lnTo>
                    <a:lnTo>
                      <a:pt x="24" y="19"/>
                    </a:lnTo>
                    <a:lnTo>
                      <a:pt x="24" y="19"/>
                    </a:lnTo>
                    <a:lnTo>
                      <a:pt x="24" y="17"/>
                    </a:lnTo>
                    <a:lnTo>
                      <a:pt x="24" y="14"/>
                    </a:lnTo>
                    <a:lnTo>
                      <a:pt x="22" y="8"/>
                    </a:lnTo>
                    <a:lnTo>
                      <a:pt x="22" y="7"/>
                    </a:lnTo>
                    <a:lnTo>
                      <a:pt x="33" y="5"/>
                    </a:lnTo>
                    <a:lnTo>
                      <a:pt x="33" y="2"/>
                    </a:lnTo>
                    <a:lnTo>
                      <a:pt x="4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20" name="Freeform 3686"/>
              <p:cNvSpPr>
                <a:spLocks/>
              </p:cNvSpPr>
              <p:nvPr/>
            </p:nvSpPr>
            <p:spPr bwMode="auto">
              <a:xfrm>
                <a:off x="4685" y="1382"/>
                <a:ext cx="55" cy="54"/>
              </a:xfrm>
              <a:custGeom>
                <a:avLst/>
                <a:gdLst>
                  <a:gd name="T0" fmla="*/ 48 w 55"/>
                  <a:gd name="T1" fmla="*/ 0 h 54"/>
                  <a:gd name="T2" fmla="*/ 55 w 55"/>
                  <a:gd name="T3" fmla="*/ 20 h 54"/>
                  <a:gd name="T4" fmla="*/ 50 w 55"/>
                  <a:gd name="T5" fmla="*/ 20 h 54"/>
                  <a:gd name="T6" fmla="*/ 50 w 55"/>
                  <a:gd name="T7" fmla="*/ 37 h 54"/>
                  <a:gd name="T8" fmla="*/ 53 w 55"/>
                  <a:gd name="T9" fmla="*/ 53 h 54"/>
                  <a:gd name="T10" fmla="*/ 50 w 55"/>
                  <a:gd name="T11" fmla="*/ 53 h 54"/>
                  <a:gd name="T12" fmla="*/ 50 w 55"/>
                  <a:gd name="T13" fmla="*/ 53 h 54"/>
                  <a:gd name="T14" fmla="*/ 48 w 55"/>
                  <a:gd name="T15" fmla="*/ 53 h 54"/>
                  <a:gd name="T16" fmla="*/ 48 w 55"/>
                  <a:gd name="T17" fmla="*/ 53 h 54"/>
                  <a:gd name="T18" fmla="*/ 46 w 55"/>
                  <a:gd name="T19" fmla="*/ 53 h 54"/>
                  <a:gd name="T20" fmla="*/ 46 w 55"/>
                  <a:gd name="T21" fmla="*/ 53 h 54"/>
                  <a:gd name="T22" fmla="*/ 46 w 55"/>
                  <a:gd name="T23" fmla="*/ 53 h 54"/>
                  <a:gd name="T24" fmla="*/ 46 w 55"/>
                  <a:gd name="T25" fmla="*/ 53 h 54"/>
                  <a:gd name="T26" fmla="*/ 46 w 55"/>
                  <a:gd name="T27" fmla="*/ 53 h 54"/>
                  <a:gd name="T28" fmla="*/ 31 w 55"/>
                  <a:gd name="T29" fmla="*/ 46 h 54"/>
                  <a:gd name="T30" fmla="*/ 27 w 55"/>
                  <a:gd name="T31" fmla="*/ 51 h 54"/>
                  <a:gd name="T32" fmla="*/ 14 w 55"/>
                  <a:gd name="T33" fmla="*/ 54 h 54"/>
                  <a:gd name="T34" fmla="*/ 5 w 55"/>
                  <a:gd name="T35" fmla="*/ 53 h 54"/>
                  <a:gd name="T36" fmla="*/ 0 w 55"/>
                  <a:gd name="T37" fmla="*/ 37 h 54"/>
                  <a:gd name="T38" fmla="*/ 2 w 55"/>
                  <a:gd name="T39" fmla="*/ 37 h 54"/>
                  <a:gd name="T40" fmla="*/ 4 w 55"/>
                  <a:gd name="T41" fmla="*/ 34 h 54"/>
                  <a:gd name="T42" fmla="*/ 5 w 55"/>
                  <a:gd name="T43" fmla="*/ 32 h 54"/>
                  <a:gd name="T44" fmla="*/ 5 w 55"/>
                  <a:gd name="T45" fmla="*/ 31 h 54"/>
                  <a:gd name="T46" fmla="*/ 5 w 55"/>
                  <a:gd name="T47" fmla="*/ 31 h 54"/>
                  <a:gd name="T48" fmla="*/ 7 w 55"/>
                  <a:gd name="T49" fmla="*/ 31 h 54"/>
                  <a:gd name="T50" fmla="*/ 7 w 55"/>
                  <a:gd name="T51" fmla="*/ 31 h 54"/>
                  <a:gd name="T52" fmla="*/ 9 w 55"/>
                  <a:gd name="T53" fmla="*/ 29 h 54"/>
                  <a:gd name="T54" fmla="*/ 11 w 55"/>
                  <a:gd name="T55" fmla="*/ 25 h 54"/>
                  <a:gd name="T56" fmla="*/ 12 w 55"/>
                  <a:gd name="T57" fmla="*/ 24 h 54"/>
                  <a:gd name="T58" fmla="*/ 12 w 55"/>
                  <a:gd name="T59" fmla="*/ 24 h 54"/>
                  <a:gd name="T60" fmla="*/ 14 w 55"/>
                  <a:gd name="T61" fmla="*/ 24 h 54"/>
                  <a:gd name="T62" fmla="*/ 16 w 55"/>
                  <a:gd name="T63" fmla="*/ 24 h 54"/>
                  <a:gd name="T64" fmla="*/ 17 w 55"/>
                  <a:gd name="T65" fmla="*/ 24 h 54"/>
                  <a:gd name="T66" fmla="*/ 19 w 55"/>
                  <a:gd name="T67" fmla="*/ 24 h 54"/>
                  <a:gd name="T68" fmla="*/ 21 w 55"/>
                  <a:gd name="T69" fmla="*/ 22 h 54"/>
                  <a:gd name="T70" fmla="*/ 22 w 55"/>
                  <a:gd name="T71" fmla="*/ 22 h 54"/>
                  <a:gd name="T72" fmla="*/ 22 w 55"/>
                  <a:gd name="T73" fmla="*/ 20 h 54"/>
                  <a:gd name="T74" fmla="*/ 24 w 55"/>
                  <a:gd name="T75" fmla="*/ 19 h 54"/>
                  <a:gd name="T76" fmla="*/ 24 w 55"/>
                  <a:gd name="T77" fmla="*/ 19 h 54"/>
                  <a:gd name="T78" fmla="*/ 24 w 55"/>
                  <a:gd name="T79" fmla="*/ 17 h 54"/>
                  <a:gd name="T80" fmla="*/ 24 w 55"/>
                  <a:gd name="T81" fmla="*/ 14 h 54"/>
                  <a:gd name="T82" fmla="*/ 22 w 55"/>
                  <a:gd name="T83" fmla="*/ 8 h 54"/>
                  <a:gd name="T84" fmla="*/ 22 w 55"/>
                  <a:gd name="T85" fmla="*/ 7 h 54"/>
                  <a:gd name="T86" fmla="*/ 33 w 55"/>
                  <a:gd name="T87" fmla="*/ 5 h 54"/>
                  <a:gd name="T88" fmla="*/ 33 w 55"/>
                  <a:gd name="T89" fmla="*/ 2 h 54"/>
                  <a:gd name="T90" fmla="*/ 48 w 55"/>
                  <a:gd name="T9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54">
                    <a:moveTo>
                      <a:pt x="48" y="0"/>
                    </a:moveTo>
                    <a:lnTo>
                      <a:pt x="55" y="20"/>
                    </a:lnTo>
                    <a:lnTo>
                      <a:pt x="50" y="20"/>
                    </a:lnTo>
                    <a:lnTo>
                      <a:pt x="50" y="37"/>
                    </a:lnTo>
                    <a:lnTo>
                      <a:pt x="53" y="53"/>
                    </a:lnTo>
                    <a:lnTo>
                      <a:pt x="50" y="53"/>
                    </a:lnTo>
                    <a:lnTo>
                      <a:pt x="50" y="53"/>
                    </a:lnTo>
                    <a:lnTo>
                      <a:pt x="48" y="53"/>
                    </a:lnTo>
                    <a:lnTo>
                      <a:pt x="48" y="53"/>
                    </a:lnTo>
                    <a:lnTo>
                      <a:pt x="46" y="53"/>
                    </a:lnTo>
                    <a:lnTo>
                      <a:pt x="46" y="53"/>
                    </a:lnTo>
                    <a:lnTo>
                      <a:pt x="46" y="53"/>
                    </a:lnTo>
                    <a:lnTo>
                      <a:pt x="46" y="53"/>
                    </a:lnTo>
                    <a:lnTo>
                      <a:pt x="46" y="53"/>
                    </a:lnTo>
                    <a:lnTo>
                      <a:pt x="31" y="46"/>
                    </a:lnTo>
                    <a:lnTo>
                      <a:pt x="27" y="51"/>
                    </a:lnTo>
                    <a:lnTo>
                      <a:pt x="14" y="54"/>
                    </a:lnTo>
                    <a:lnTo>
                      <a:pt x="5" y="53"/>
                    </a:lnTo>
                    <a:lnTo>
                      <a:pt x="0" y="37"/>
                    </a:lnTo>
                    <a:lnTo>
                      <a:pt x="2" y="37"/>
                    </a:lnTo>
                    <a:lnTo>
                      <a:pt x="4" y="34"/>
                    </a:lnTo>
                    <a:lnTo>
                      <a:pt x="5" y="32"/>
                    </a:lnTo>
                    <a:lnTo>
                      <a:pt x="5" y="31"/>
                    </a:lnTo>
                    <a:lnTo>
                      <a:pt x="5" y="31"/>
                    </a:lnTo>
                    <a:lnTo>
                      <a:pt x="7" y="31"/>
                    </a:lnTo>
                    <a:lnTo>
                      <a:pt x="7" y="31"/>
                    </a:lnTo>
                    <a:lnTo>
                      <a:pt x="9" y="29"/>
                    </a:lnTo>
                    <a:lnTo>
                      <a:pt x="11" y="25"/>
                    </a:lnTo>
                    <a:lnTo>
                      <a:pt x="12" y="24"/>
                    </a:lnTo>
                    <a:lnTo>
                      <a:pt x="12" y="24"/>
                    </a:lnTo>
                    <a:lnTo>
                      <a:pt x="14" y="24"/>
                    </a:lnTo>
                    <a:lnTo>
                      <a:pt x="16" y="24"/>
                    </a:lnTo>
                    <a:lnTo>
                      <a:pt x="17" y="24"/>
                    </a:lnTo>
                    <a:lnTo>
                      <a:pt x="19" y="24"/>
                    </a:lnTo>
                    <a:lnTo>
                      <a:pt x="21" y="22"/>
                    </a:lnTo>
                    <a:lnTo>
                      <a:pt x="22" y="22"/>
                    </a:lnTo>
                    <a:lnTo>
                      <a:pt x="22" y="20"/>
                    </a:lnTo>
                    <a:lnTo>
                      <a:pt x="24" y="19"/>
                    </a:lnTo>
                    <a:lnTo>
                      <a:pt x="24" y="19"/>
                    </a:lnTo>
                    <a:lnTo>
                      <a:pt x="24" y="17"/>
                    </a:lnTo>
                    <a:lnTo>
                      <a:pt x="24" y="14"/>
                    </a:lnTo>
                    <a:lnTo>
                      <a:pt x="22" y="8"/>
                    </a:lnTo>
                    <a:lnTo>
                      <a:pt x="22" y="7"/>
                    </a:lnTo>
                    <a:lnTo>
                      <a:pt x="33" y="5"/>
                    </a:lnTo>
                    <a:lnTo>
                      <a:pt x="33" y="2"/>
                    </a:lnTo>
                    <a:lnTo>
                      <a:pt x="4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21" name="Freeform 3687"/>
              <p:cNvSpPr>
                <a:spLocks/>
              </p:cNvSpPr>
              <p:nvPr/>
            </p:nvSpPr>
            <p:spPr bwMode="auto">
              <a:xfrm>
                <a:off x="4784" y="1446"/>
                <a:ext cx="45" cy="65"/>
              </a:xfrm>
              <a:custGeom>
                <a:avLst/>
                <a:gdLst>
                  <a:gd name="T0" fmla="*/ 8 w 45"/>
                  <a:gd name="T1" fmla="*/ 2 h 65"/>
                  <a:gd name="T2" fmla="*/ 23 w 45"/>
                  <a:gd name="T3" fmla="*/ 7 h 65"/>
                  <a:gd name="T4" fmla="*/ 23 w 45"/>
                  <a:gd name="T5" fmla="*/ 0 h 65"/>
                  <a:gd name="T6" fmla="*/ 32 w 45"/>
                  <a:gd name="T7" fmla="*/ 2 h 65"/>
                  <a:gd name="T8" fmla="*/ 35 w 45"/>
                  <a:gd name="T9" fmla="*/ 4 h 65"/>
                  <a:gd name="T10" fmla="*/ 39 w 45"/>
                  <a:gd name="T11" fmla="*/ 4 h 65"/>
                  <a:gd name="T12" fmla="*/ 39 w 45"/>
                  <a:gd name="T13" fmla="*/ 4 h 65"/>
                  <a:gd name="T14" fmla="*/ 40 w 45"/>
                  <a:gd name="T15" fmla="*/ 12 h 65"/>
                  <a:gd name="T16" fmla="*/ 45 w 45"/>
                  <a:gd name="T17" fmla="*/ 24 h 65"/>
                  <a:gd name="T18" fmla="*/ 42 w 45"/>
                  <a:gd name="T19" fmla="*/ 34 h 65"/>
                  <a:gd name="T20" fmla="*/ 27 w 45"/>
                  <a:gd name="T21" fmla="*/ 44 h 65"/>
                  <a:gd name="T22" fmla="*/ 15 w 45"/>
                  <a:gd name="T23" fmla="*/ 58 h 65"/>
                  <a:gd name="T24" fmla="*/ 1 w 45"/>
                  <a:gd name="T25" fmla="*/ 65 h 65"/>
                  <a:gd name="T26" fmla="*/ 3 w 45"/>
                  <a:gd name="T27" fmla="*/ 55 h 65"/>
                  <a:gd name="T28" fmla="*/ 0 w 45"/>
                  <a:gd name="T29" fmla="*/ 50 h 65"/>
                  <a:gd name="T30" fmla="*/ 1 w 45"/>
                  <a:gd name="T31" fmla="*/ 39 h 65"/>
                  <a:gd name="T32" fmla="*/ 0 w 45"/>
                  <a:gd name="T33" fmla="*/ 21 h 65"/>
                  <a:gd name="T34" fmla="*/ 0 w 45"/>
                  <a:gd name="T35" fmla="*/ 9 h 65"/>
                  <a:gd name="T36" fmla="*/ 1 w 45"/>
                  <a:gd name="T37" fmla="*/ 7 h 65"/>
                  <a:gd name="T38" fmla="*/ 3 w 45"/>
                  <a:gd name="T39" fmla="*/ 7 h 65"/>
                  <a:gd name="T40" fmla="*/ 8 w 45"/>
                  <a:gd name="T41" fmla="*/ 7 h 65"/>
                  <a:gd name="T42" fmla="*/ 8 w 45"/>
                  <a:gd name="T43"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65">
                    <a:moveTo>
                      <a:pt x="8" y="2"/>
                    </a:moveTo>
                    <a:lnTo>
                      <a:pt x="23" y="7"/>
                    </a:lnTo>
                    <a:lnTo>
                      <a:pt x="23" y="0"/>
                    </a:lnTo>
                    <a:lnTo>
                      <a:pt x="32" y="2"/>
                    </a:lnTo>
                    <a:lnTo>
                      <a:pt x="35" y="4"/>
                    </a:lnTo>
                    <a:lnTo>
                      <a:pt x="39" y="4"/>
                    </a:lnTo>
                    <a:lnTo>
                      <a:pt x="39" y="4"/>
                    </a:lnTo>
                    <a:lnTo>
                      <a:pt x="40" y="12"/>
                    </a:lnTo>
                    <a:lnTo>
                      <a:pt x="45" y="24"/>
                    </a:lnTo>
                    <a:lnTo>
                      <a:pt x="42" y="34"/>
                    </a:lnTo>
                    <a:lnTo>
                      <a:pt x="27" y="44"/>
                    </a:lnTo>
                    <a:lnTo>
                      <a:pt x="15" y="58"/>
                    </a:lnTo>
                    <a:lnTo>
                      <a:pt x="1" y="65"/>
                    </a:lnTo>
                    <a:lnTo>
                      <a:pt x="3" y="55"/>
                    </a:lnTo>
                    <a:lnTo>
                      <a:pt x="0" y="50"/>
                    </a:lnTo>
                    <a:lnTo>
                      <a:pt x="1" y="39"/>
                    </a:lnTo>
                    <a:lnTo>
                      <a:pt x="0" y="21"/>
                    </a:lnTo>
                    <a:lnTo>
                      <a:pt x="0" y="9"/>
                    </a:lnTo>
                    <a:lnTo>
                      <a:pt x="1" y="7"/>
                    </a:lnTo>
                    <a:lnTo>
                      <a:pt x="3" y="7"/>
                    </a:lnTo>
                    <a:lnTo>
                      <a:pt x="8" y="7"/>
                    </a:lnTo>
                    <a:lnTo>
                      <a:pt x="8"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22" name="Freeform 3688"/>
              <p:cNvSpPr>
                <a:spLocks/>
              </p:cNvSpPr>
              <p:nvPr/>
            </p:nvSpPr>
            <p:spPr bwMode="auto">
              <a:xfrm>
                <a:off x="4784" y="1446"/>
                <a:ext cx="45" cy="65"/>
              </a:xfrm>
              <a:custGeom>
                <a:avLst/>
                <a:gdLst>
                  <a:gd name="T0" fmla="*/ 8 w 45"/>
                  <a:gd name="T1" fmla="*/ 2 h 65"/>
                  <a:gd name="T2" fmla="*/ 23 w 45"/>
                  <a:gd name="T3" fmla="*/ 7 h 65"/>
                  <a:gd name="T4" fmla="*/ 23 w 45"/>
                  <a:gd name="T5" fmla="*/ 0 h 65"/>
                  <a:gd name="T6" fmla="*/ 32 w 45"/>
                  <a:gd name="T7" fmla="*/ 2 h 65"/>
                  <a:gd name="T8" fmla="*/ 35 w 45"/>
                  <a:gd name="T9" fmla="*/ 4 h 65"/>
                  <a:gd name="T10" fmla="*/ 39 w 45"/>
                  <a:gd name="T11" fmla="*/ 4 h 65"/>
                  <a:gd name="T12" fmla="*/ 39 w 45"/>
                  <a:gd name="T13" fmla="*/ 4 h 65"/>
                  <a:gd name="T14" fmla="*/ 40 w 45"/>
                  <a:gd name="T15" fmla="*/ 12 h 65"/>
                  <a:gd name="T16" fmla="*/ 45 w 45"/>
                  <a:gd name="T17" fmla="*/ 24 h 65"/>
                  <a:gd name="T18" fmla="*/ 42 w 45"/>
                  <a:gd name="T19" fmla="*/ 34 h 65"/>
                  <a:gd name="T20" fmla="*/ 27 w 45"/>
                  <a:gd name="T21" fmla="*/ 44 h 65"/>
                  <a:gd name="T22" fmla="*/ 15 w 45"/>
                  <a:gd name="T23" fmla="*/ 58 h 65"/>
                  <a:gd name="T24" fmla="*/ 1 w 45"/>
                  <a:gd name="T25" fmla="*/ 65 h 65"/>
                  <a:gd name="T26" fmla="*/ 3 w 45"/>
                  <a:gd name="T27" fmla="*/ 55 h 65"/>
                  <a:gd name="T28" fmla="*/ 0 w 45"/>
                  <a:gd name="T29" fmla="*/ 50 h 65"/>
                  <a:gd name="T30" fmla="*/ 1 w 45"/>
                  <a:gd name="T31" fmla="*/ 39 h 65"/>
                  <a:gd name="T32" fmla="*/ 0 w 45"/>
                  <a:gd name="T33" fmla="*/ 21 h 65"/>
                  <a:gd name="T34" fmla="*/ 0 w 45"/>
                  <a:gd name="T35" fmla="*/ 9 h 65"/>
                  <a:gd name="T36" fmla="*/ 1 w 45"/>
                  <a:gd name="T37" fmla="*/ 7 h 65"/>
                  <a:gd name="T38" fmla="*/ 3 w 45"/>
                  <a:gd name="T39" fmla="*/ 7 h 65"/>
                  <a:gd name="T40" fmla="*/ 8 w 45"/>
                  <a:gd name="T41" fmla="*/ 7 h 65"/>
                  <a:gd name="T42" fmla="*/ 8 w 45"/>
                  <a:gd name="T43"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65">
                    <a:moveTo>
                      <a:pt x="8" y="2"/>
                    </a:moveTo>
                    <a:lnTo>
                      <a:pt x="23" y="7"/>
                    </a:lnTo>
                    <a:lnTo>
                      <a:pt x="23" y="0"/>
                    </a:lnTo>
                    <a:lnTo>
                      <a:pt x="32" y="2"/>
                    </a:lnTo>
                    <a:lnTo>
                      <a:pt x="35" y="4"/>
                    </a:lnTo>
                    <a:lnTo>
                      <a:pt x="39" y="4"/>
                    </a:lnTo>
                    <a:lnTo>
                      <a:pt x="39" y="4"/>
                    </a:lnTo>
                    <a:lnTo>
                      <a:pt x="40" y="12"/>
                    </a:lnTo>
                    <a:lnTo>
                      <a:pt x="45" y="24"/>
                    </a:lnTo>
                    <a:lnTo>
                      <a:pt x="42" y="34"/>
                    </a:lnTo>
                    <a:lnTo>
                      <a:pt x="27" y="44"/>
                    </a:lnTo>
                    <a:lnTo>
                      <a:pt x="15" y="58"/>
                    </a:lnTo>
                    <a:lnTo>
                      <a:pt x="1" y="65"/>
                    </a:lnTo>
                    <a:lnTo>
                      <a:pt x="3" y="55"/>
                    </a:lnTo>
                    <a:lnTo>
                      <a:pt x="0" y="50"/>
                    </a:lnTo>
                    <a:lnTo>
                      <a:pt x="1" y="39"/>
                    </a:lnTo>
                    <a:lnTo>
                      <a:pt x="0" y="21"/>
                    </a:lnTo>
                    <a:lnTo>
                      <a:pt x="0" y="9"/>
                    </a:lnTo>
                    <a:lnTo>
                      <a:pt x="1" y="7"/>
                    </a:lnTo>
                    <a:lnTo>
                      <a:pt x="3" y="7"/>
                    </a:lnTo>
                    <a:lnTo>
                      <a:pt x="8" y="7"/>
                    </a:lnTo>
                    <a:lnTo>
                      <a:pt x="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23" name="Freeform 3689"/>
              <p:cNvSpPr>
                <a:spLocks/>
              </p:cNvSpPr>
              <p:nvPr/>
            </p:nvSpPr>
            <p:spPr bwMode="auto">
              <a:xfrm>
                <a:off x="4897" y="1560"/>
                <a:ext cx="31" cy="27"/>
              </a:xfrm>
              <a:custGeom>
                <a:avLst/>
                <a:gdLst>
                  <a:gd name="T0" fmla="*/ 31 w 31"/>
                  <a:gd name="T1" fmla="*/ 15 h 27"/>
                  <a:gd name="T2" fmla="*/ 4 w 31"/>
                  <a:gd name="T3" fmla="*/ 27 h 27"/>
                  <a:gd name="T4" fmla="*/ 4 w 31"/>
                  <a:gd name="T5" fmla="*/ 27 h 27"/>
                  <a:gd name="T6" fmla="*/ 0 w 31"/>
                  <a:gd name="T7" fmla="*/ 15 h 27"/>
                  <a:gd name="T8" fmla="*/ 4 w 31"/>
                  <a:gd name="T9" fmla="*/ 10 h 27"/>
                  <a:gd name="T10" fmla="*/ 29 w 31"/>
                  <a:gd name="T11" fmla="*/ 0 h 27"/>
                  <a:gd name="T12" fmla="*/ 29 w 31"/>
                  <a:gd name="T13" fmla="*/ 5 h 27"/>
                  <a:gd name="T14" fmla="*/ 29 w 31"/>
                  <a:gd name="T15" fmla="*/ 5 h 27"/>
                  <a:gd name="T16" fmla="*/ 29 w 31"/>
                  <a:gd name="T17" fmla="*/ 5 h 27"/>
                  <a:gd name="T18" fmla="*/ 29 w 31"/>
                  <a:gd name="T19" fmla="*/ 5 h 27"/>
                  <a:gd name="T20" fmla="*/ 29 w 31"/>
                  <a:gd name="T21" fmla="*/ 5 h 27"/>
                  <a:gd name="T22" fmla="*/ 29 w 31"/>
                  <a:gd name="T23" fmla="*/ 5 h 27"/>
                  <a:gd name="T24" fmla="*/ 29 w 31"/>
                  <a:gd name="T25" fmla="*/ 7 h 27"/>
                  <a:gd name="T26" fmla="*/ 29 w 31"/>
                  <a:gd name="T27" fmla="*/ 7 h 27"/>
                  <a:gd name="T28" fmla="*/ 29 w 31"/>
                  <a:gd name="T29" fmla="*/ 7 h 27"/>
                  <a:gd name="T30" fmla="*/ 29 w 31"/>
                  <a:gd name="T31" fmla="*/ 7 h 27"/>
                  <a:gd name="T32" fmla="*/ 29 w 31"/>
                  <a:gd name="T33" fmla="*/ 7 h 27"/>
                  <a:gd name="T34" fmla="*/ 29 w 31"/>
                  <a:gd name="T35" fmla="*/ 8 h 27"/>
                  <a:gd name="T36" fmla="*/ 29 w 31"/>
                  <a:gd name="T37" fmla="*/ 8 h 27"/>
                  <a:gd name="T38" fmla="*/ 31 w 31"/>
                  <a:gd name="T39" fmla="*/ 8 h 27"/>
                  <a:gd name="T40" fmla="*/ 31 w 31"/>
                  <a:gd name="T41" fmla="*/ 15 h 27"/>
                  <a:gd name="T42" fmla="*/ 31 w 31"/>
                  <a:gd name="T4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7">
                    <a:moveTo>
                      <a:pt x="31" y="15"/>
                    </a:moveTo>
                    <a:lnTo>
                      <a:pt x="4" y="27"/>
                    </a:lnTo>
                    <a:lnTo>
                      <a:pt x="4" y="27"/>
                    </a:lnTo>
                    <a:lnTo>
                      <a:pt x="0" y="15"/>
                    </a:lnTo>
                    <a:lnTo>
                      <a:pt x="4" y="10"/>
                    </a:lnTo>
                    <a:lnTo>
                      <a:pt x="29" y="0"/>
                    </a:lnTo>
                    <a:lnTo>
                      <a:pt x="29" y="5"/>
                    </a:lnTo>
                    <a:lnTo>
                      <a:pt x="29" y="5"/>
                    </a:lnTo>
                    <a:lnTo>
                      <a:pt x="29" y="5"/>
                    </a:lnTo>
                    <a:lnTo>
                      <a:pt x="29" y="5"/>
                    </a:lnTo>
                    <a:lnTo>
                      <a:pt x="29" y="5"/>
                    </a:lnTo>
                    <a:lnTo>
                      <a:pt x="29" y="5"/>
                    </a:lnTo>
                    <a:lnTo>
                      <a:pt x="29" y="7"/>
                    </a:lnTo>
                    <a:lnTo>
                      <a:pt x="29" y="7"/>
                    </a:lnTo>
                    <a:lnTo>
                      <a:pt x="29" y="7"/>
                    </a:lnTo>
                    <a:lnTo>
                      <a:pt x="29" y="7"/>
                    </a:lnTo>
                    <a:lnTo>
                      <a:pt x="29" y="7"/>
                    </a:lnTo>
                    <a:lnTo>
                      <a:pt x="29" y="8"/>
                    </a:lnTo>
                    <a:lnTo>
                      <a:pt x="29" y="8"/>
                    </a:lnTo>
                    <a:lnTo>
                      <a:pt x="31" y="8"/>
                    </a:lnTo>
                    <a:lnTo>
                      <a:pt x="31" y="15"/>
                    </a:lnTo>
                    <a:lnTo>
                      <a:pt x="31"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24" name="Freeform 3690"/>
              <p:cNvSpPr>
                <a:spLocks/>
              </p:cNvSpPr>
              <p:nvPr/>
            </p:nvSpPr>
            <p:spPr bwMode="auto">
              <a:xfrm>
                <a:off x="4897" y="1560"/>
                <a:ext cx="31" cy="27"/>
              </a:xfrm>
              <a:custGeom>
                <a:avLst/>
                <a:gdLst>
                  <a:gd name="T0" fmla="*/ 31 w 31"/>
                  <a:gd name="T1" fmla="*/ 15 h 27"/>
                  <a:gd name="T2" fmla="*/ 4 w 31"/>
                  <a:gd name="T3" fmla="*/ 27 h 27"/>
                  <a:gd name="T4" fmla="*/ 4 w 31"/>
                  <a:gd name="T5" fmla="*/ 27 h 27"/>
                  <a:gd name="T6" fmla="*/ 0 w 31"/>
                  <a:gd name="T7" fmla="*/ 15 h 27"/>
                  <a:gd name="T8" fmla="*/ 4 w 31"/>
                  <a:gd name="T9" fmla="*/ 10 h 27"/>
                  <a:gd name="T10" fmla="*/ 29 w 31"/>
                  <a:gd name="T11" fmla="*/ 0 h 27"/>
                  <a:gd name="T12" fmla="*/ 29 w 31"/>
                  <a:gd name="T13" fmla="*/ 5 h 27"/>
                  <a:gd name="T14" fmla="*/ 29 w 31"/>
                  <a:gd name="T15" fmla="*/ 5 h 27"/>
                  <a:gd name="T16" fmla="*/ 29 w 31"/>
                  <a:gd name="T17" fmla="*/ 5 h 27"/>
                  <a:gd name="T18" fmla="*/ 29 w 31"/>
                  <a:gd name="T19" fmla="*/ 5 h 27"/>
                  <a:gd name="T20" fmla="*/ 29 w 31"/>
                  <a:gd name="T21" fmla="*/ 5 h 27"/>
                  <a:gd name="T22" fmla="*/ 29 w 31"/>
                  <a:gd name="T23" fmla="*/ 5 h 27"/>
                  <a:gd name="T24" fmla="*/ 29 w 31"/>
                  <a:gd name="T25" fmla="*/ 7 h 27"/>
                  <a:gd name="T26" fmla="*/ 29 w 31"/>
                  <a:gd name="T27" fmla="*/ 7 h 27"/>
                  <a:gd name="T28" fmla="*/ 29 w 31"/>
                  <a:gd name="T29" fmla="*/ 7 h 27"/>
                  <a:gd name="T30" fmla="*/ 29 w 31"/>
                  <a:gd name="T31" fmla="*/ 7 h 27"/>
                  <a:gd name="T32" fmla="*/ 29 w 31"/>
                  <a:gd name="T33" fmla="*/ 7 h 27"/>
                  <a:gd name="T34" fmla="*/ 29 w 31"/>
                  <a:gd name="T35" fmla="*/ 8 h 27"/>
                  <a:gd name="T36" fmla="*/ 29 w 31"/>
                  <a:gd name="T37" fmla="*/ 8 h 27"/>
                  <a:gd name="T38" fmla="*/ 31 w 31"/>
                  <a:gd name="T39" fmla="*/ 8 h 27"/>
                  <a:gd name="T40" fmla="*/ 31 w 31"/>
                  <a:gd name="T41" fmla="*/ 15 h 27"/>
                  <a:gd name="T42" fmla="*/ 31 w 31"/>
                  <a:gd name="T4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7">
                    <a:moveTo>
                      <a:pt x="31" y="15"/>
                    </a:moveTo>
                    <a:lnTo>
                      <a:pt x="4" y="27"/>
                    </a:lnTo>
                    <a:lnTo>
                      <a:pt x="4" y="27"/>
                    </a:lnTo>
                    <a:lnTo>
                      <a:pt x="0" y="15"/>
                    </a:lnTo>
                    <a:lnTo>
                      <a:pt x="4" y="10"/>
                    </a:lnTo>
                    <a:lnTo>
                      <a:pt x="29" y="0"/>
                    </a:lnTo>
                    <a:lnTo>
                      <a:pt x="29" y="5"/>
                    </a:lnTo>
                    <a:lnTo>
                      <a:pt x="29" y="5"/>
                    </a:lnTo>
                    <a:lnTo>
                      <a:pt x="29" y="5"/>
                    </a:lnTo>
                    <a:lnTo>
                      <a:pt x="29" y="5"/>
                    </a:lnTo>
                    <a:lnTo>
                      <a:pt x="29" y="5"/>
                    </a:lnTo>
                    <a:lnTo>
                      <a:pt x="29" y="5"/>
                    </a:lnTo>
                    <a:lnTo>
                      <a:pt x="29" y="7"/>
                    </a:lnTo>
                    <a:lnTo>
                      <a:pt x="29" y="7"/>
                    </a:lnTo>
                    <a:lnTo>
                      <a:pt x="29" y="7"/>
                    </a:lnTo>
                    <a:lnTo>
                      <a:pt x="29" y="7"/>
                    </a:lnTo>
                    <a:lnTo>
                      <a:pt x="29" y="7"/>
                    </a:lnTo>
                    <a:lnTo>
                      <a:pt x="29" y="8"/>
                    </a:lnTo>
                    <a:lnTo>
                      <a:pt x="29" y="8"/>
                    </a:lnTo>
                    <a:lnTo>
                      <a:pt x="31" y="8"/>
                    </a:lnTo>
                    <a:lnTo>
                      <a:pt x="31" y="15"/>
                    </a:lnTo>
                    <a:lnTo>
                      <a:pt x="31"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25" name="Freeform 3691"/>
              <p:cNvSpPr>
                <a:spLocks/>
              </p:cNvSpPr>
              <p:nvPr/>
            </p:nvSpPr>
            <p:spPr bwMode="auto">
              <a:xfrm>
                <a:off x="4916" y="1634"/>
                <a:ext cx="17" cy="28"/>
              </a:xfrm>
              <a:custGeom>
                <a:avLst/>
                <a:gdLst>
                  <a:gd name="T0" fmla="*/ 8 w 17"/>
                  <a:gd name="T1" fmla="*/ 0 h 28"/>
                  <a:gd name="T2" fmla="*/ 10 w 17"/>
                  <a:gd name="T3" fmla="*/ 0 h 28"/>
                  <a:gd name="T4" fmla="*/ 10 w 17"/>
                  <a:gd name="T5" fmla="*/ 0 h 28"/>
                  <a:gd name="T6" fmla="*/ 17 w 17"/>
                  <a:gd name="T7" fmla="*/ 4 h 28"/>
                  <a:gd name="T8" fmla="*/ 17 w 17"/>
                  <a:gd name="T9" fmla="*/ 6 h 28"/>
                  <a:gd name="T10" fmla="*/ 17 w 17"/>
                  <a:gd name="T11" fmla="*/ 21 h 28"/>
                  <a:gd name="T12" fmla="*/ 13 w 17"/>
                  <a:gd name="T13" fmla="*/ 22 h 28"/>
                  <a:gd name="T14" fmla="*/ 12 w 17"/>
                  <a:gd name="T15" fmla="*/ 24 h 28"/>
                  <a:gd name="T16" fmla="*/ 5 w 17"/>
                  <a:gd name="T17" fmla="*/ 28 h 28"/>
                  <a:gd name="T18" fmla="*/ 5 w 17"/>
                  <a:gd name="T19" fmla="*/ 26 h 28"/>
                  <a:gd name="T20" fmla="*/ 5 w 17"/>
                  <a:gd name="T21" fmla="*/ 26 h 28"/>
                  <a:gd name="T22" fmla="*/ 8 w 17"/>
                  <a:gd name="T23" fmla="*/ 16 h 28"/>
                  <a:gd name="T24" fmla="*/ 7 w 17"/>
                  <a:gd name="T25" fmla="*/ 14 h 28"/>
                  <a:gd name="T26" fmla="*/ 7 w 17"/>
                  <a:gd name="T27" fmla="*/ 12 h 28"/>
                  <a:gd name="T28" fmla="*/ 5 w 17"/>
                  <a:gd name="T29" fmla="*/ 14 h 28"/>
                  <a:gd name="T30" fmla="*/ 3 w 17"/>
                  <a:gd name="T31" fmla="*/ 12 h 28"/>
                  <a:gd name="T32" fmla="*/ 1 w 17"/>
                  <a:gd name="T33" fmla="*/ 11 h 28"/>
                  <a:gd name="T34" fmla="*/ 1 w 17"/>
                  <a:gd name="T35" fmla="*/ 11 h 28"/>
                  <a:gd name="T36" fmla="*/ 0 w 17"/>
                  <a:gd name="T37" fmla="*/ 9 h 28"/>
                  <a:gd name="T38" fmla="*/ 0 w 17"/>
                  <a:gd name="T39" fmla="*/ 9 h 28"/>
                  <a:gd name="T40" fmla="*/ 0 w 17"/>
                  <a:gd name="T41" fmla="*/ 9 h 28"/>
                  <a:gd name="T42" fmla="*/ 0 w 17"/>
                  <a:gd name="T43" fmla="*/ 7 h 28"/>
                  <a:gd name="T44" fmla="*/ 0 w 17"/>
                  <a:gd name="T45" fmla="*/ 6 h 28"/>
                  <a:gd name="T46" fmla="*/ 0 w 17"/>
                  <a:gd name="T47" fmla="*/ 6 h 28"/>
                  <a:gd name="T48" fmla="*/ 0 w 17"/>
                  <a:gd name="T49" fmla="*/ 6 h 28"/>
                  <a:gd name="T50" fmla="*/ 1 w 17"/>
                  <a:gd name="T51" fmla="*/ 4 h 28"/>
                  <a:gd name="T52" fmla="*/ 1 w 17"/>
                  <a:gd name="T53" fmla="*/ 4 h 28"/>
                  <a:gd name="T54" fmla="*/ 3 w 17"/>
                  <a:gd name="T55" fmla="*/ 4 h 28"/>
                  <a:gd name="T56" fmla="*/ 3 w 17"/>
                  <a:gd name="T57" fmla="*/ 4 h 28"/>
                  <a:gd name="T58" fmla="*/ 5 w 17"/>
                  <a:gd name="T59" fmla="*/ 4 h 28"/>
                  <a:gd name="T60" fmla="*/ 5 w 17"/>
                  <a:gd name="T61" fmla="*/ 2 h 28"/>
                  <a:gd name="T62" fmla="*/ 8 w 17"/>
                  <a:gd name="T6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8">
                    <a:moveTo>
                      <a:pt x="8" y="0"/>
                    </a:moveTo>
                    <a:lnTo>
                      <a:pt x="8" y="0"/>
                    </a:lnTo>
                    <a:lnTo>
                      <a:pt x="10" y="0"/>
                    </a:lnTo>
                    <a:lnTo>
                      <a:pt x="10" y="0"/>
                    </a:lnTo>
                    <a:lnTo>
                      <a:pt x="10" y="0"/>
                    </a:lnTo>
                    <a:lnTo>
                      <a:pt x="10" y="0"/>
                    </a:lnTo>
                    <a:lnTo>
                      <a:pt x="12" y="2"/>
                    </a:lnTo>
                    <a:lnTo>
                      <a:pt x="17" y="4"/>
                    </a:lnTo>
                    <a:lnTo>
                      <a:pt x="17" y="6"/>
                    </a:lnTo>
                    <a:lnTo>
                      <a:pt x="17" y="6"/>
                    </a:lnTo>
                    <a:lnTo>
                      <a:pt x="17" y="21"/>
                    </a:lnTo>
                    <a:lnTo>
                      <a:pt x="17" y="21"/>
                    </a:lnTo>
                    <a:lnTo>
                      <a:pt x="15" y="21"/>
                    </a:lnTo>
                    <a:lnTo>
                      <a:pt x="13" y="22"/>
                    </a:lnTo>
                    <a:lnTo>
                      <a:pt x="13" y="22"/>
                    </a:lnTo>
                    <a:lnTo>
                      <a:pt x="12" y="24"/>
                    </a:lnTo>
                    <a:lnTo>
                      <a:pt x="8" y="26"/>
                    </a:lnTo>
                    <a:lnTo>
                      <a:pt x="5" y="28"/>
                    </a:lnTo>
                    <a:lnTo>
                      <a:pt x="5" y="28"/>
                    </a:lnTo>
                    <a:lnTo>
                      <a:pt x="5" y="26"/>
                    </a:lnTo>
                    <a:lnTo>
                      <a:pt x="5" y="26"/>
                    </a:lnTo>
                    <a:lnTo>
                      <a:pt x="5" y="26"/>
                    </a:lnTo>
                    <a:lnTo>
                      <a:pt x="10" y="22"/>
                    </a:lnTo>
                    <a:lnTo>
                      <a:pt x="8" y="16"/>
                    </a:lnTo>
                    <a:lnTo>
                      <a:pt x="8" y="16"/>
                    </a:lnTo>
                    <a:lnTo>
                      <a:pt x="7" y="14"/>
                    </a:lnTo>
                    <a:lnTo>
                      <a:pt x="7" y="12"/>
                    </a:lnTo>
                    <a:lnTo>
                      <a:pt x="7" y="12"/>
                    </a:lnTo>
                    <a:lnTo>
                      <a:pt x="5" y="14"/>
                    </a:lnTo>
                    <a:lnTo>
                      <a:pt x="5" y="14"/>
                    </a:lnTo>
                    <a:lnTo>
                      <a:pt x="5" y="12"/>
                    </a:lnTo>
                    <a:lnTo>
                      <a:pt x="3" y="12"/>
                    </a:lnTo>
                    <a:lnTo>
                      <a:pt x="3" y="12"/>
                    </a:lnTo>
                    <a:lnTo>
                      <a:pt x="1" y="11"/>
                    </a:lnTo>
                    <a:lnTo>
                      <a:pt x="1" y="11"/>
                    </a:lnTo>
                    <a:lnTo>
                      <a:pt x="1" y="11"/>
                    </a:lnTo>
                    <a:lnTo>
                      <a:pt x="0" y="9"/>
                    </a:lnTo>
                    <a:lnTo>
                      <a:pt x="0" y="9"/>
                    </a:lnTo>
                    <a:lnTo>
                      <a:pt x="0" y="9"/>
                    </a:lnTo>
                    <a:lnTo>
                      <a:pt x="0" y="9"/>
                    </a:lnTo>
                    <a:lnTo>
                      <a:pt x="0" y="9"/>
                    </a:lnTo>
                    <a:lnTo>
                      <a:pt x="0" y="9"/>
                    </a:lnTo>
                    <a:lnTo>
                      <a:pt x="0" y="9"/>
                    </a:lnTo>
                    <a:lnTo>
                      <a:pt x="0" y="7"/>
                    </a:lnTo>
                    <a:lnTo>
                      <a:pt x="0" y="7"/>
                    </a:lnTo>
                    <a:lnTo>
                      <a:pt x="0" y="6"/>
                    </a:lnTo>
                    <a:lnTo>
                      <a:pt x="0" y="6"/>
                    </a:lnTo>
                    <a:lnTo>
                      <a:pt x="0" y="6"/>
                    </a:lnTo>
                    <a:lnTo>
                      <a:pt x="0" y="6"/>
                    </a:lnTo>
                    <a:lnTo>
                      <a:pt x="0" y="6"/>
                    </a:lnTo>
                    <a:lnTo>
                      <a:pt x="1" y="6"/>
                    </a:lnTo>
                    <a:lnTo>
                      <a:pt x="1" y="4"/>
                    </a:lnTo>
                    <a:lnTo>
                      <a:pt x="1" y="4"/>
                    </a:lnTo>
                    <a:lnTo>
                      <a:pt x="1" y="4"/>
                    </a:lnTo>
                    <a:lnTo>
                      <a:pt x="1" y="4"/>
                    </a:lnTo>
                    <a:lnTo>
                      <a:pt x="3" y="4"/>
                    </a:lnTo>
                    <a:lnTo>
                      <a:pt x="3" y="4"/>
                    </a:lnTo>
                    <a:lnTo>
                      <a:pt x="3" y="4"/>
                    </a:lnTo>
                    <a:lnTo>
                      <a:pt x="3" y="4"/>
                    </a:lnTo>
                    <a:lnTo>
                      <a:pt x="5" y="4"/>
                    </a:lnTo>
                    <a:lnTo>
                      <a:pt x="5" y="2"/>
                    </a:lnTo>
                    <a:lnTo>
                      <a:pt x="5" y="2"/>
                    </a:lnTo>
                    <a:lnTo>
                      <a:pt x="7" y="0"/>
                    </a:lnTo>
                    <a:lnTo>
                      <a:pt x="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26" name="Freeform 3692"/>
              <p:cNvSpPr>
                <a:spLocks/>
              </p:cNvSpPr>
              <p:nvPr/>
            </p:nvSpPr>
            <p:spPr bwMode="auto">
              <a:xfrm>
                <a:off x="4916" y="1634"/>
                <a:ext cx="17" cy="28"/>
              </a:xfrm>
              <a:custGeom>
                <a:avLst/>
                <a:gdLst>
                  <a:gd name="T0" fmla="*/ 8 w 17"/>
                  <a:gd name="T1" fmla="*/ 0 h 28"/>
                  <a:gd name="T2" fmla="*/ 10 w 17"/>
                  <a:gd name="T3" fmla="*/ 0 h 28"/>
                  <a:gd name="T4" fmla="*/ 10 w 17"/>
                  <a:gd name="T5" fmla="*/ 0 h 28"/>
                  <a:gd name="T6" fmla="*/ 17 w 17"/>
                  <a:gd name="T7" fmla="*/ 4 h 28"/>
                  <a:gd name="T8" fmla="*/ 17 w 17"/>
                  <a:gd name="T9" fmla="*/ 6 h 28"/>
                  <a:gd name="T10" fmla="*/ 17 w 17"/>
                  <a:gd name="T11" fmla="*/ 21 h 28"/>
                  <a:gd name="T12" fmla="*/ 13 w 17"/>
                  <a:gd name="T13" fmla="*/ 22 h 28"/>
                  <a:gd name="T14" fmla="*/ 12 w 17"/>
                  <a:gd name="T15" fmla="*/ 24 h 28"/>
                  <a:gd name="T16" fmla="*/ 5 w 17"/>
                  <a:gd name="T17" fmla="*/ 28 h 28"/>
                  <a:gd name="T18" fmla="*/ 5 w 17"/>
                  <a:gd name="T19" fmla="*/ 26 h 28"/>
                  <a:gd name="T20" fmla="*/ 5 w 17"/>
                  <a:gd name="T21" fmla="*/ 26 h 28"/>
                  <a:gd name="T22" fmla="*/ 8 w 17"/>
                  <a:gd name="T23" fmla="*/ 16 h 28"/>
                  <a:gd name="T24" fmla="*/ 7 w 17"/>
                  <a:gd name="T25" fmla="*/ 14 h 28"/>
                  <a:gd name="T26" fmla="*/ 7 w 17"/>
                  <a:gd name="T27" fmla="*/ 12 h 28"/>
                  <a:gd name="T28" fmla="*/ 5 w 17"/>
                  <a:gd name="T29" fmla="*/ 14 h 28"/>
                  <a:gd name="T30" fmla="*/ 3 w 17"/>
                  <a:gd name="T31" fmla="*/ 12 h 28"/>
                  <a:gd name="T32" fmla="*/ 1 w 17"/>
                  <a:gd name="T33" fmla="*/ 11 h 28"/>
                  <a:gd name="T34" fmla="*/ 1 w 17"/>
                  <a:gd name="T35" fmla="*/ 11 h 28"/>
                  <a:gd name="T36" fmla="*/ 0 w 17"/>
                  <a:gd name="T37" fmla="*/ 9 h 28"/>
                  <a:gd name="T38" fmla="*/ 0 w 17"/>
                  <a:gd name="T39" fmla="*/ 9 h 28"/>
                  <a:gd name="T40" fmla="*/ 0 w 17"/>
                  <a:gd name="T41" fmla="*/ 9 h 28"/>
                  <a:gd name="T42" fmla="*/ 0 w 17"/>
                  <a:gd name="T43" fmla="*/ 7 h 28"/>
                  <a:gd name="T44" fmla="*/ 0 w 17"/>
                  <a:gd name="T45" fmla="*/ 6 h 28"/>
                  <a:gd name="T46" fmla="*/ 0 w 17"/>
                  <a:gd name="T47" fmla="*/ 6 h 28"/>
                  <a:gd name="T48" fmla="*/ 0 w 17"/>
                  <a:gd name="T49" fmla="*/ 6 h 28"/>
                  <a:gd name="T50" fmla="*/ 1 w 17"/>
                  <a:gd name="T51" fmla="*/ 4 h 28"/>
                  <a:gd name="T52" fmla="*/ 1 w 17"/>
                  <a:gd name="T53" fmla="*/ 4 h 28"/>
                  <a:gd name="T54" fmla="*/ 3 w 17"/>
                  <a:gd name="T55" fmla="*/ 4 h 28"/>
                  <a:gd name="T56" fmla="*/ 3 w 17"/>
                  <a:gd name="T57" fmla="*/ 4 h 28"/>
                  <a:gd name="T58" fmla="*/ 5 w 17"/>
                  <a:gd name="T59" fmla="*/ 4 h 28"/>
                  <a:gd name="T60" fmla="*/ 5 w 17"/>
                  <a:gd name="T61" fmla="*/ 2 h 28"/>
                  <a:gd name="T62" fmla="*/ 8 w 17"/>
                  <a:gd name="T6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8">
                    <a:moveTo>
                      <a:pt x="8" y="0"/>
                    </a:moveTo>
                    <a:lnTo>
                      <a:pt x="8" y="0"/>
                    </a:lnTo>
                    <a:lnTo>
                      <a:pt x="10" y="0"/>
                    </a:lnTo>
                    <a:lnTo>
                      <a:pt x="10" y="0"/>
                    </a:lnTo>
                    <a:lnTo>
                      <a:pt x="10" y="0"/>
                    </a:lnTo>
                    <a:lnTo>
                      <a:pt x="10" y="0"/>
                    </a:lnTo>
                    <a:lnTo>
                      <a:pt x="12" y="2"/>
                    </a:lnTo>
                    <a:lnTo>
                      <a:pt x="17" y="4"/>
                    </a:lnTo>
                    <a:lnTo>
                      <a:pt x="17" y="6"/>
                    </a:lnTo>
                    <a:lnTo>
                      <a:pt x="17" y="6"/>
                    </a:lnTo>
                    <a:lnTo>
                      <a:pt x="17" y="21"/>
                    </a:lnTo>
                    <a:lnTo>
                      <a:pt x="17" y="21"/>
                    </a:lnTo>
                    <a:lnTo>
                      <a:pt x="15" y="21"/>
                    </a:lnTo>
                    <a:lnTo>
                      <a:pt x="13" y="22"/>
                    </a:lnTo>
                    <a:lnTo>
                      <a:pt x="13" y="22"/>
                    </a:lnTo>
                    <a:lnTo>
                      <a:pt x="12" y="24"/>
                    </a:lnTo>
                    <a:lnTo>
                      <a:pt x="8" y="26"/>
                    </a:lnTo>
                    <a:lnTo>
                      <a:pt x="5" y="28"/>
                    </a:lnTo>
                    <a:lnTo>
                      <a:pt x="5" y="28"/>
                    </a:lnTo>
                    <a:lnTo>
                      <a:pt x="5" y="26"/>
                    </a:lnTo>
                    <a:lnTo>
                      <a:pt x="5" y="26"/>
                    </a:lnTo>
                    <a:lnTo>
                      <a:pt x="5" y="26"/>
                    </a:lnTo>
                    <a:lnTo>
                      <a:pt x="10" y="22"/>
                    </a:lnTo>
                    <a:lnTo>
                      <a:pt x="8" y="16"/>
                    </a:lnTo>
                    <a:lnTo>
                      <a:pt x="8" y="16"/>
                    </a:lnTo>
                    <a:lnTo>
                      <a:pt x="7" y="14"/>
                    </a:lnTo>
                    <a:lnTo>
                      <a:pt x="7" y="12"/>
                    </a:lnTo>
                    <a:lnTo>
                      <a:pt x="7" y="12"/>
                    </a:lnTo>
                    <a:lnTo>
                      <a:pt x="5" y="14"/>
                    </a:lnTo>
                    <a:lnTo>
                      <a:pt x="5" y="14"/>
                    </a:lnTo>
                    <a:lnTo>
                      <a:pt x="5" y="12"/>
                    </a:lnTo>
                    <a:lnTo>
                      <a:pt x="3" y="12"/>
                    </a:lnTo>
                    <a:lnTo>
                      <a:pt x="3" y="12"/>
                    </a:lnTo>
                    <a:lnTo>
                      <a:pt x="1" y="11"/>
                    </a:lnTo>
                    <a:lnTo>
                      <a:pt x="1" y="11"/>
                    </a:lnTo>
                    <a:lnTo>
                      <a:pt x="1" y="11"/>
                    </a:lnTo>
                    <a:lnTo>
                      <a:pt x="0" y="9"/>
                    </a:lnTo>
                    <a:lnTo>
                      <a:pt x="0" y="9"/>
                    </a:lnTo>
                    <a:lnTo>
                      <a:pt x="0" y="9"/>
                    </a:lnTo>
                    <a:lnTo>
                      <a:pt x="0" y="9"/>
                    </a:lnTo>
                    <a:lnTo>
                      <a:pt x="0" y="9"/>
                    </a:lnTo>
                    <a:lnTo>
                      <a:pt x="0" y="9"/>
                    </a:lnTo>
                    <a:lnTo>
                      <a:pt x="0" y="9"/>
                    </a:lnTo>
                    <a:lnTo>
                      <a:pt x="0" y="7"/>
                    </a:lnTo>
                    <a:lnTo>
                      <a:pt x="0" y="7"/>
                    </a:lnTo>
                    <a:lnTo>
                      <a:pt x="0" y="6"/>
                    </a:lnTo>
                    <a:lnTo>
                      <a:pt x="0" y="6"/>
                    </a:lnTo>
                    <a:lnTo>
                      <a:pt x="0" y="6"/>
                    </a:lnTo>
                    <a:lnTo>
                      <a:pt x="0" y="6"/>
                    </a:lnTo>
                    <a:lnTo>
                      <a:pt x="0" y="6"/>
                    </a:lnTo>
                    <a:lnTo>
                      <a:pt x="1" y="6"/>
                    </a:lnTo>
                    <a:lnTo>
                      <a:pt x="1" y="4"/>
                    </a:lnTo>
                    <a:lnTo>
                      <a:pt x="1" y="4"/>
                    </a:lnTo>
                    <a:lnTo>
                      <a:pt x="1" y="4"/>
                    </a:lnTo>
                    <a:lnTo>
                      <a:pt x="1" y="4"/>
                    </a:lnTo>
                    <a:lnTo>
                      <a:pt x="3" y="4"/>
                    </a:lnTo>
                    <a:lnTo>
                      <a:pt x="3" y="4"/>
                    </a:lnTo>
                    <a:lnTo>
                      <a:pt x="3" y="4"/>
                    </a:lnTo>
                    <a:lnTo>
                      <a:pt x="3" y="4"/>
                    </a:lnTo>
                    <a:lnTo>
                      <a:pt x="5" y="4"/>
                    </a:lnTo>
                    <a:lnTo>
                      <a:pt x="5" y="2"/>
                    </a:lnTo>
                    <a:lnTo>
                      <a:pt x="5" y="2"/>
                    </a:lnTo>
                    <a:lnTo>
                      <a:pt x="7" y="0"/>
                    </a:lnTo>
                    <a:lnTo>
                      <a:pt x="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27" name="Freeform 3693"/>
              <p:cNvSpPr>
                <a:spLocks/>
              </p:cNvSpPr>
              <p:nvPr/>
            </p:nvSpPr>
            <p:spPr bwMode="auto">
              <a:xfrm>
                <a:off x="4884" y="1418"/>
                <a:ext cx="30" cy="54"/>
              </a:xfrm>
              <a:custGeom>
                <a:avLst/>
                <a:gdLst>
                  <a:gd name="T0" fmla="*/ 23 w 30"/>
                  <a:gd name="T1" fmla="*/ 0 h 54"/>
                  <a:gd name="T2" fmla="*/ 27 w 30"/>
                  <a:gd name="T3" fmla="*/ 11 h 54"/>
                  <a:gd name="T4" fmla="*/ 25 w 30"/>
                  <a:gd name="T5" fmla="*/ 11 h 54"/>
                  <a:gd name="T6" fmla="*/ 27 w 30"/>
                  <a:gd name="T7" fmla="*/ 13 h 54"/>
                  <a:gd name="T8" fmla="*/ 28 w 30"/>
                  <a:gd name="T9" fmla="*/ 20 h 54"/>
                  <a:gd name="T10" fmla="*/ 28 w 30"/>
                  <a:gd name="T11" fmla="*/ 18 h 54"/>
                  <a:gd name="T12" fmla="*/ 30 w 30"/>
                  <a:gd name="T13" fmla="*/ 30 h 54"/>
                  <a:gd name="T14" fmla="*/ 30 w 30"/>
                  <a:gd name="T15" fmla="*/ 44 h 54"/>
                  <a:gd name="T16" fmla="*/ 3 w 30"/>
                  <a:gd name="T17" fmla="*/ 54 h 54"/>
                  <a:gd name="T18" fmla="*/ 3 w 30"/>
                  <a:gd name="T19" fmla="*/ 52 h 54"/>
                  <a:gd name="T20" fmla="*/ 3 w 30"/>
                  <a:gd name="T21" fmla="*/ 50 h 54"/>
                  <a:gd name="T22" fmla="*/ 1 w 30"/>
                  <a:gd name="T23" fmla="*/ 40 h 54"/>
                  <a:gd name="T24" fmla="*/ 3 w 30"/>
                  <a:gd name="T25" fmla="*/ 22 h 54"/>
                  <a:gd name="T26" fmla="*/ 3 w 30"/>
                  <a:gd name="T27" fmla="*/ 22 h 54"/>
                  <a:gd name="T28" fmla="*/ 3 w 30"/>
                  <a:gd name="T29" fmla="*/ 20 h 54"/>
                  <a:gd name="T30" fmla="*/ 3 w 30"/>
                  <a:gd name="T31" fmla="*/ 20 h 54"/>
                  <a:gd name="T32" fmla="*/ 3 w 30"/>
                  <a:gd name="T33" fmla="*/ 18 h 54"/>
                  <a:gd name="T34" fmla="*/ 0 w 30"/>
                  <a:gd name="T35" fmla="*/ 11 h 54"/>
                  <a:gd name="T36" fmla="*/ 1 w 30"/>
                  <a:gd name="T37" fmla="*/ 6 h 54"/>
                  <a:gd name="T38" fmla="*/ 23 w 30"/>
                  <a:gd name="T39" fmla="*/ 0 h 54"/>
                  <a:gd name="T40" fmla="*/ 23 w 30"/>
                  <a:gd name="T41" fmla="*/ 0 h 54"/>
                  <a:gd name="T42" fmla="*/ 23 w 30"/>
                  <a:gd name="T4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54">
                    <a:moveTo>
                      <a:pt x="23" y="0"/>
                    </a:moveTo>
                    <a:lnTo>
                      <a:pt x="27" y="11"/>
                    </a:lnTo>
                    <a:lnTo>
                      <a:pt x="25" y="11"/>
                    </a:lnTo>
                    <a:lnTo>
                      <a:pt x="27" y="13"/>
                    </a:lnTo>
                    <a:lnTo>
                      <a:pt x="28" y="20"/>
                    </a:lnTo>
                    <a:lnTo>
                      <a:pt x="28" y="18"/>
                    </a:lnTo>
                    <a:lnTo>
                      <a:pt x="30" y="30"/>
                    </a:lnTo>
                    <a:lnTo>
                      <a:pt x="30" y="44"/>
                    </a:lnTo>
                    <a:lnTo>
                      <a:pt x="3" y="54"/>
                    </a:lnTo>
                    <a:lnTo>
                      <a:pt x="3" y="52"/>
                    </a:lnTo>
                    <a:lnTo>
                      <a:pt x="3" y="50"/>
                    </a:lnTo>
                    <a:lnTo>
                      <a:pt x="1" y="40"/>
                    </a:lnTo>
                    <a:lnTo>
                      <a:pt x="3" y="22"/>
                    </a:lnTo>
                    <a:lnTo>
                      <a:pt x="3" y="22"/>
                    </a:lnTo>
                    <a:lnTo>
                      <a:pt x="3" y="20"/>
                    </a:lnTo>
                    <a:lnTo>
                      <a:pt x="3" y="20"/>
                    </a:lnTo>
                    <a:lnTo>
                      <a:pt x="3" y="18"/>
                    </a:lnTo>
                    <a:lnTo>
                      <a:pt x="0" y="11"/>
                    </a:lnTo>
                    <a:lnTo>
                      <a:pt x="1" y="6"/>
                    </a:lnTo>
                    <a:lnTo>
                      <a:pt x="23" y="0"/>
                    </a:lnTo>
                    <a:lnTo>
                      <a:pt x="23" y="0"/>
                    </a:lnTo>
                    <a:lnTo>
                      <a:pt x="2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28" name="Freeform 3694"/>
              <p:cNvSpPr>
                <a:spLocks/>
              </p:cNvSpPr>
              <p:nvPr/>
            </p:nvSpPr>
            <p:spPr bwMode="auto">
              <a:xfrm>
                <a:off x="4884" y="1418"/>
                <a:ext cx="30" cy="54"/>
              </a:xfrm>
              <a:custGeom>
                <a:avLst/>
                <a:gdLst>
                  <a:gd name="T0" fmla="*/ 23 w 30"/>
                  <a:gd name="T1" fmla="*/ 0 h 54"/>
                  <a:gd name="T2" fmla="*/ 27 w 30"/>
                  <a:gd name="T3" fmla="*/ 11 h 54"/>
                  <a:gd name="T4" fmla="*/ 25 w 30"/>
                  <a:gd name="T5" fmla="*/ 11 h 54"/>
                  <a:gd name="T6" fmla="*/ 27 w 30"/>
                  <a:gd name="T7" fmla="*/ 13 h 54"/>
                  <a:gd name="T8" fmla="*/ 28 w 30"/>
                  <a:gd name="T9" fmla="*/ 20 h 54"/>
                  <a:gd name="T10" fmla="*/ 28 w 30"/>
                  <a:gd name="T11" fmla="*/ 18 h 54"/>
                  <a:gd name="T12" fmla="*/ 30 w 30"/>
                  <a:gd name="T13" fmla="*/ 30 h 54"/>
                  <a:gd name="T14" fmla="*/ 30 w 30"/>
                  <a:gd name="T15" fmla="*/ 44 h 54"/>
                  <a:gd name="T16" fmla="*/ 3 w 30"/>
                  <a:gd name="T17" fmla="*/ 54 h 54"/>
                  <a:gd name="T18" fmla="*/ 3 w 30"/>
                  <a:gd name="T19" fmla="*/ 52 h 54"/>
                  <a:gd name="T20" fmla="*/ 3 w 30"/>
                  <a:gd name="T21" fmla="*/ 50 h 54"/>
                  <a:gd name="T22" fmla="*/ 1 w 30"/>
                  <a:gd name="T23" fmla="*/ 40 h 54"/>
                  <a:gd name="T24" fmla="*/ 3 w 30"/>
                  <a:gd name="T25" fmla="*/ 22 h 54"/>
                  <a:gd name="T26" fmla="*/ 3 w 30"/>
                  <a:gd name="T27" fmla="*/ 22 h 54"/>
                  <a:gd name="T28" fmla="*/ 3 w 30"/>
                  <a:gd name="T29" fmla="*/ 20 h 54"/>
                  <a:gd name="T30" fmla="*/ 3 w 30"/>
                  <a:gd name="T31" fmla="*/ 20 h 54"/>
                  <a:gd name="T32" fmla="*/ 3 w 30"/>
                  <a:gd name="T33" fmla="*/ 18 h 54"/>
                  <a:gd name="T34" fmla="*/ 0 w 30"/>
                  <a:gd name="T35" fmla="*/ 11 h 54"/>
                  <a:gd name="T36" fmla="*/ 1 w 30"/>
                  <a:gd name="T37" fmla="*/ 6 h 54"/>
                  <a:gd name="T38" fmla="*/ 23 w 30"/>
                  <a:gd name="T39" fmla="*/ 0 h 54"/>
                  <a:gd name="T40" fmla="*/ 23 w 30"/>
                  <a:gd name="T41" fmla="*/ 0 h 54"/>
                  <a:gd name="T42" fmla="*/ 23 w 30"/>
                  <a:gd name="T4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54">
                    <a:moveTo>
                      <a:pt x="23" y="0"/>
                    </a:moveTo>
                    <a:lnTo>
                      <a:pt x="27" y="11"/>
                    </a:lnTo>
                    <a:lnTo>
                      <a:pt x="25" y="11"/>
                    </a:lnTo>
                    <a:lnTo>
                      <a:pt x="27" y="13"/>
                    </a:lnTo>
                    <a:lnTo>
                      <a:pt x="28" y="20"/>
                    </a:lnTo>
                    <a:lnTo>
                      <a:pt x="28" y="18"/>
                    </a:lnTo>
                    <a:lnTo>
                      <a:pt x="30" y="30"/>
                    </a:lnTo>
                    <a:lnTo>
                      <a:pt x="30" y="44"/>
                    </a:lnTo>
                    <a:lnTo>
                      <a:pt x="3" y="54"/>
                    </a:lnTo>
                    <a:lnTo>
                      <a:pt x="3" y="52"/>
                    </a:lnTo>
                    <a:lnTo>
                      <a:pt x="3" y="50"/>
                    </a:lnTo>
                    <a:lnTo>
                      <a:pt x="1" y="40"/>
                    </a:lnTo>
                    <a:lnTo>
                      <a:pt x="3" y="22"/>
                    </a:lnTo>
                    <a:lnTo>
                      <a:pt x="3" y="22"/>
                    </a:lnTo>
                    <a:lnTo>
                      <a:pt x="3" y="20"/>
                    </a:lnTo>
                    <a:lnTo>
                      <a:pt x="3" y="20"/>
                    </a:lnTo>
                    <a:lnTo>
                      <a:pt x="3" y="18"/>
                    </a:lnTo>
                    <a:lnTo>
                      <a:pt x="0" y="11"/>
                    </a:lnTo>
                    <a:lnTo>
                      <a:pt x="1" y="6"/>
                    </a:lnTo>
                    <a:lnTo>
                      <a:pt x="23" y="0"/>
                    </a:lnTo>
                    <a:lnTo>
                      <a:pt x="23" y="0"/>
                    </a:lnTo>
                    <a:lnTo>
                      <a:pt x="2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29" name="Freeform 3695"/>
              <p:cNvSpPr>
                <a:spLocks/>
              </p:cNvSpPr>
              <p:nvPr/>
            </p:nvSpPr>
            <p:spPr bwMode="auto">
              <a:xfrm>
                <a:off x="4901" y="1655"/>
                <a:ext cx="11" cy="17"/>
              </a:xfrm>
              <a:custGeom>
                <a:avLst/>
                <a:gdLst>
                  <a:gd name="T0" fmla="*/ 10 w 11"/>
                  <a:gd name="T1" fmla="*/ 0 h 17"/>
                  <a:gd name="T2" fmla="*/ 10 w 11"/>
                  <a:gd name="T3" fmla="*/ 1 h 17"/>
                  <a:gd name="T4" fmla="*/ 11 w 11"/>
                  <a:gd name="T5" fmla="*/ 3 h 17"/>
                  <a:gd name="T6" fmla="*/ 11 w 11"/>
                  <a:gd name="T7" fmla="*/ 3 h 17"/>
                  <a:gd name="T8" fmla="*/ 11 w 11"/>
                  <a:gd name="T9" fmla="*/ 5 h 17"/>
                  <a:gd name="T10" fmla="*/ 11 w 11"/>
                  <a:gd name="T11" fmla="*/ 5 h 17"/>
                  <a:gd name="T12" fmla="*/ 10 w 11"/>
                  <a:gd name="T13" fmla="*/ 7 h 17"/>
                  <a:gd name="T14" fmla="*/ 10 w 11"/>
                  <a:gd name="T15" fmla="*/ 10 h 17"/>
                  <a:gd name="T16" fmla="*/ 8 w 11"/>
                  <a:gd name="T17" fmla="*/ 10 h 17"/>
                  <a:gd name="T18" fmla="*/ 8 w 11"/>
                  <a:gd name="T19" fmla="*/ 10 h 17"/>
                  <a:gd name="T20" fmla="*/ 8 w 11"/>
                  <a:gd name="T21" fmla="*/ 12 h 17"/>
                  <a:gd name="T22" fmla="*/ 8 w 11"/>
                  <a:gd name="T23" fmla="*/ 12 h 17"/>
                  <a:gd name="T24" fmla="*/ 6 w 11"/>
                  <a:gd name="T25" fmla="*/ 12 h 17"/>
                  <a:gd name="T26" fmla="*/ 6 w 11"/>
                  <a:gd name="T27" fmla="*/ 12 h 17"/>
                  <a:gd name="T28" fmla="*/ 6 w 11"/>
                  <a:gd name="T29" fmla="*/ 12 h 17"/>
                  <a:gd name="T30" fmla="*/ 5 w 11"/>
                  <a:gd name="T31" fmla="*/ 13 h 17"/>
                  <a:gd name="T32" fmla="*/ 5 w 11"/>
                  <a:gd name="T33" fmla="*/ 13 h 17"/>
                  <a:gd name="T34" fmla="*/ 5 w 11"/>
                  <a:gd name="T35" fmla="*/ 15 h 17"/>
                  <a:gd name="T36" fmla="*/ 3 w 11"/>
                  <a:gd name="T37" fmla="*/ 15 h 17"/>
                  <a:gd name="T38" fmla="*/ 3 w 11"/>
                  <a:gd name="T39" fmla="*/ 15 h 17"/>
                  <a:gd name="T40" fmla="*/ 1 w 11"/>
                  <a:gd name="T41" fmla="*/ 17 h 17"/>
                  <a:gd name="T42" fmla="*/ 1 w 11"/>
                  <a:gd name="T43" fmla="*/ 17 h 17"/>
                  <a:gd name="T44" fmla="*/ 1 w 11"/>
                  <a:gd name="T45" fmla="*/ 17 h 17"/>
                  <a:gd name="T46" fmla="*/ 1 w 11"/>
                  <a:gd name="T47" fmla="*/ 17 h 17"/>
                  <a:gd name="T48" fmla="*/ 0 w 11"/>
                  <a:gd name="T49" fmla="*/ 15 h 17"/>
                  <a:gd name="T50" fmla="*/ 0 w 11"/>
                  <a:gd name="T51" fmla="*/ 15 h 17"/>
                  <a:gd name="T52" fmla="*/ 1 w 11"/>
                  <a:gd name="T53" fmla="*/ 13 h 17"/>
                  <a:gd name="T54" fmla="*/ 1 w 11"/>
                  <a:gd name="T55" fmla="*/ 13 h 17"/>
                  <a:gd name="T56" fmla="*/ 0 w 11"/>
                  <a:gd name="T57" fmla="*/ 12 h 17"/>
                  <a:gd name="T58" fmla="*/ 1 w 11"/>
                  <a:gd name="T59" fmla="*/ 10 h 17"/>
                  <a:gd name="T60" fmla="*/ 1 w 11"/>
                  <a:gd name="T61" fmla="*/ 10 h 17"/>
                  <a:gd name="T62" fmla="*/ 1 w 11"/>
                  <a:gd name="T63" fmla="*/ 10 h 17"/>
                  <a:gd name="T64" fmla="*/ 1 w 11"/>
                  <a:gd name="T65" fmla="*/ 7 h 17"/>
                  <a:gd name="T66" fmla="*/ 3 w 11"/>
                  <a:gd name="T67" fmla="*/ 7 h 17"/>
                  <a:gd name="T68" fmla="*/ 3 w 11"/>
                  <a:gd name="T69" fmla="*/ 5 h 17"/>
                  <a:gd name="T70" fmla="*/ 1 w 11"/>
                  <a:gd name="T71" fmla="*/ 5 h 17"/>
                  <a:gd name="T72" fmla="*/ 1 w 11"/>
                  <a:gd name="T73" fmla="*/ 5 h 17"/>
                  <a:gd name="T74" fmla="*/ 1 w 11"/>
                  <a:gd name="T75" fmla="*/ 3 h 17"/>
                  <a:gd name="T76" fmla="*/ 1 w 11"/>
                  <a:gd name="T77" fmla="*/ 3 h 17"/>
                  <a:gd name="T78" fmla="*/ 1 w 11"/>
                  <a:gd name="T79" fmla="*/ 1 h 17"/>
                  <a:gd name="T80" fmla="*/ 3 w 11"/>
                  <a:gd name="T81" fmla="*/ 1 h 17"/>
                  <a:gd name="T82" fmla="*/ 3 w 11"/>
                  <a:gd name="T83" fmla="*/ 1 h 17"/>
                  <a:gd name="T84" fmla="*/ 3 w 11"/>
                  <a:gd name="T85" fmla="*/ 1 h 17"/>
                  <a:gd name="T86" fmla="*/ 5 w 11"/>
                  <a:gd name="T87" fmla="*/ 1 h 17"/>
                  <a:gd name="T88" fmla="*/ 6 w 11"/>
                  <a:gd name="T89" fmla="*/ 0 h 17"/>
                  <a:gd name="T90" fmla="*/ 8 w 11"/>
                  <a:gd name="T91" fmla="*/ 0 h 17"/>
                  <a:gd name="T92" fmla="*/ 10 w 11"/>
                  <a:gd name="T93" fmla="*/ 0 h 17"/>
                  <a:gd name="T94" fmla="*/ 10 w 11"/>
                  <a:gd name="T9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17">
                    <a:moveTo>
                      <a:pt x="10" y="0"/>
                    </a:moveTo>
                    <a:lnTo>
                      <a:pt x="10" y="1"/>
                    </a:lnTo>
                    <a:lnTo>
                      <a:pt x="11" y="3"/>
                    </a:lnTo>
                    <a:lnTo>
                      <a:pt x="11" y="3"/>
                    </a:lnTo>
                    <a:lnTo>
                      <a:pt x="11" y="5"/>
                    </a:lnTo>
                    <a:lnTo>
                      <a:pt x="11" y="5"/>
                    </a:lnTo>
                    <a:lnTo>
                      <a:pt x="10" y="7"/>
                    </a:lnTo>
                    <a:lnTo>
                      <a:pt x="10" y="10"/>
                    </a:lnTo>
                    <a:lnTo>
                      <a:pt x="8" y="10"/>
                    </a:lnTo>
                    <a:lnTo>
                      <a:pt x="8" y="10"/>
                    </a:lnTo>
                    <a:lnTo>
                      <a:pt x="8" y="12"/>
                    </a:lnTo>
                    <a:lnTo>
                      <a:pt x="8" y="12"/>
                    </a:lnTo>
                    <a:lnTo>
                      <a:pt x="6" y="12"/>
                    </a:lnTo>
                    <a:lnTo>
                      <a:pt x="6" y="12"/>
                    </a:lnTo>
                    <a:lnTo>
                      <a:pt x="6" y="12"/>
                    </a:lnTo>
                    <a:lnTo>
                      <a:pt x="5" y="13"/>
                    </a:lnTo>
                    <a:lnTo>
                      <a:pt x="5" y="13"/>
                    </a:lnTo>
                    <a:lnTo>
                      <a:pt x="5" y="15"/>
                    </a:lnTo>
                    <a:lnTo>
                      <a:pt x="3" y="15"/>
                    </a:lnTo>
                    <a:lnTo>
                      <a:pt x="3" y="15"/>
                    </a:lnTo>
                    <a:lnTo>
                      <a:pt x="1" y="17"/>
                    </a:lnTo>
                    <a:lnTo>
                      <a:pt x="1" y="17"/>
                    </a:lnTo>
                    <a:lnTo>
                      <a:pt x="1" y="17"/>
                    </a:lnTo>
                    <a:lnTo>
                      <a:pt x="1" y="17"/>
                    </a:lnTo>
                    <a:lnTo>
                      <a:pt x="0" y="15"/>
                    </a:lnTo>
                    <a:lnTo>
                      <a:pt x="0" y="15"/>
                    </a:lnTo>
                    <a:lnTo>
                      <a:pt x="1" y="13"/>
                    </a:lnTo>
                    <a:lnTo>
                      <a:pt x="1" y="13"/>
                    </a:lnTo>
                    <a:lnTo>
                      <a:pt x="0" y="12"/>
                    </a:lnTo>
                    <a:lnTo>
                      <a:pt x="1" y="10"/>
                    </a:lnTo>
                    <a:lnTo>
                      <a:pt x="1" y="10"/>
                    </a:lnTo>
                    <a:lnTo>
                      <a:pt x="1" y="10"/>
                    </a:lnTo>
                    <a:lnTo>
                      <a:pt x="1" y="7"/>
                    </a:lnTo>
                    <a:lnTo>
                      <a:pt x="3" y="7"/>
                    </a:lnTo>
                    <a:lnTo>
                      <a:pt x="3" y="5"/>
                    </a:lnTo>
                    <a:lnTo>
                      <a:pt x="1" y="5"/>
                    </a:lnTo>
                    <a:lnTo>
                      <a:pt x="1" y="5"/>
                    </a:lnTo>
                    <a:lnTo>
                      <a:pt x="1" y="3"/>
                    </a:lnTo>
                    <a:lnTo>
                      <a:pt x="1" y="3"/>
                    </a:lnTo>
                    <a:lnTo>
                      <a:pt x="1" y="1"/>
                    </a:lnTo>
                    <a:lnTo>
                      <a:pt x="3" y="1"/>
                    </a:lnTo>
                    <a:lnTo>
                      <a:pt x="3" y="1"/>
                    </a:lnTo>
                    <a:lnTo>
                      <a:pt x="3" y="1"/>
                    </a:lnTo>
                    <a:lnTo>
                      <a:pt x="5" y="1"/>
                    </a:lnTo>
                    <a:lnTo>
                      <a:pt x="6" y="0"/>
                    </a:lnTo>
                    <a:lnTo>
                      <a:pt x="8" y="0"/>
                    </a:lnTo>
                    <a:lnTo>
                      <a:pt x="10" y="0"/>
                    </a:lnTo>
                    <a:lnTo>
                      <a:pt x="1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30" name="Freeform 3696"/>
              <p:cNvSpPr>
                <a:spLocks/>
              </p:cNvSpPr>
              <p:nvPr/>
            </p:nvSpPr>
            <p:spPr bwMode="auto">
              <a:xfrm>
                <a:off x="4901" y="1655"/>
                <a:ext cx="11" cy="17"/>
              </a:xfrm>
              <a:custGeom>
                <a:avLst/>
                <a:gdLst>
                  <a:gd name="T0" fmla="*/ 10 w 11"/>
                  <a:gd name="T1" fmla="*/ 0 h 17"/>
                  <a:gd name="T2" fmla="*/ 10 w 11"/>
                  <a:gd name="T3" fmla="*/ 1 h 17"/>
                  <a:gd name="T4" fmla="*/ 11 w 11"/>
                  <a:gd name="T5" fmla="*/ 3 h 17"/>
                  <a:gd name="T6" fmla="*/ 11 w 11"/>
                  <a:gd name="T7" fmla="*/ 3 h 17"/>
                  <a:gd name="T8" fmla="*/ 11 w 11"/>
                  <a:gd name="T9" fmla="*/ 5 h 17"/>
                  <a:gd name="T10" fmla="*/ 11 w 11"/>
                  <a:gd name="T11" fmla="*/ 5 h 17"/>
                  <a:gd name="T12" fmla="*/ 10 w 11"/>
                  <a:gd name="T13" fmla="*/ 7 h 17"/>
                  <a:gd name="T14" fmla="*/ 10 w 11"/>
                  <a:gd name="T15" fmla="*/ 10 h 17"/>
                  <a:gd name="T16" fmla="*/ 8 w 11"/>
                  <a:gd name="T17" fmla="*/ 10 h 17"/>
                  <a:gd name="T18" fmla="*/ 8 w 11"/>
                  <a:gd name="T19" fmla="*/ 10 h 17"/>
                  <a:gd name="T20" fmla="*/ 8 w 11"/>
                  <a:gd name="T21" fmla="*/ 12 h 17"/>
                  <a:gd name="T22" fmla="*/ 8 w 11"/>
                  <a:gd name="T23" fmla="*/ 12 h 17"/>
                  <a:gd name="T24" fmla="*/ 6 w 11"/>
                  <a:gd name="T25" fmla="*/ 12 h 17"/>
                  <a:gd name="T26" fmla="*/ 6 w 11"/>
                  <a:gd name="T27" fmla="*/ 12 h 17"/>
                  <a:gd name="T28" fmla="*/ 6 w 11"/>
                  <a:gd name="T29" fmla="*/ 12 h 17"/>
                  <a:gd name="T30" fmla="*/ 5 w 11"/>
                  <a:gd name="T31" fmla="*/ 13 h 17"/>
                  <a:gd name="T32" fmla="*/ 5 w 11"/>
                  <a:gd name="T33" fmla="*/ 13 h 17"/>
                  <a:gd name="T34" fmla="*/ 5 w 11"/>
                  <a:gd name="T35" fmla="*/ 15 h 17"/>
                  <a:gd name="T36" fmla="*/ 3 w 11"/>
                  <a:gd name="T37" fmla="*/ 15 h 17"/>
                  <a:gd name="T38" fmla="*/ 3 w 11"/>
                  <a:gd name="T39" fmla="*/ 15 h 17"/>
                  <a:gd name="T40" fmla="*/ 1 w 11"/>
                  <a:gd name="T41" fmla="*/ 17 h 17"/>
                  <a:gd name="T42" fmla="*/ 1 w 11"/>
                  <a:gd name="T43" fmla="*/ 17 h 17"/>
                  <a:gd name="T44" fmla="*/ 1 w 11"/>
                  <a:gd name="T45" fmla="*/ 17 h 17"/>
                  <a:gd name="T46" fmla="*/ 1 w 11"/>
                  <a:gd name="T47" fmla="*/ 17 h 17"/>
                  <a:gd name="T48" fmla="*/ 0 w 11"/>
                  <a:gd name="T49" fmla="*/ 15 h 17"/>
                  <a:gd name="T50" fmla="*/ 0 w 11"/>
                  <a:gd name="T51" fmla="*/ 15 h 17"/>
                  <a:gd name="T52" fmla="*/ 1 w 11"/>
                  <a:gd name="T53" fmla="*/ 13 h 17"/>
                  <a:gd name="T54" fmla="*/ 1 w 11"/>
                  <a:gd name="T55" fmla="*/ 13 h 17"/>
                  <a:gd name="T56" fmla="*/ 0 w 11"/>
                  <a:gd name="T57" fmla="*/ 12 h 17"/>
                  <a:gd name="T58" fmla="*/ 1 w 11"/>
                  <a:gd name="T59" fmla="*/ 10 h 17"/>
                  <a:gd name="T60" fmla="*/ 1 w 11"/>
                  <a:gd name="T61" fmla="*/ 10 h 17"/>
                  <a:gd name="T62" fmla="*/ 1 w 11"/>
                  <a:gd name="T63" fmla="*/ 10 h 17"/>
                  <a:gd name="T64" fmla="*/ 1 w 11"/>
                  <a:gd name="T65" fmla="*/ 7 h 17"/>
                  <a:gd name="T66" fmla="*/ 3 w 11"/>
                  <a:gd name="T67" fmla="*/ 7 h 17"/>
                  <a:gd name="T68" fmla="*/ 3 w 11"/>
                  <a:gd name="T69" fmla="*/ 5 h 17"/>
                  <a:gd name="T70" fmla="*/ 1 w 11"/>
                  <a:gd name="T71" fmla="*/ 5 h 17"/>
                  <a:gd name="T72" fmla="*/ 1 w 11"/>
                  <a:gd name="T73" fmla="*/ 5 h 17"/>
                  <a:gd name="T74" fmla="*/ 1 w 11"/>
                  <a:gd name="T75" fmla="*/ 3 h 17"/>
                  <a:gd name="T76" fmla="*/ 1 w 11"/>
                  <a:gd name="T77" fmla="*/ 3 h 17"/>
                  <a:gd name="T78" fmla="*/ 1 w 11"/>
                  <a:gd name="T79" fmla="*/ 1 h 17"/>
                  <a:gd name="T80" fmla="*/ 3 w 11"/>
                  <a:gd name="T81" fmla="*/ 1 h 17"/>
                  <a:gd name="T82" fmla="*/ 3 w 11"/>
                  <a:gd name="T83" fmla="*/ 1 h 17"/>
                  <a:gd name="T84" fmla="*/ 3 w 11"/>
                  <a:gd name="T85" fmla="*/ 1 h 17"/>
                  <a:gd name="T86" fmla="*/ 5 w 11"/>
                  <a:gd name="T87" fmla="*/ 1 h 17"/>
                  <a:gd name="T88" fmla="*/ 6 w 11"/>
                  <a:gd name="T89" fmla="*/ 0 h 17"/>
                  <a:gd name="T90" fmla="*/ 8 w 11"/>
                  <a:gd name="T91" fmla="*/ 0 h 17"/>
                  <a:gd name="T92" fmla="*/ 10 w 11"/>
                  <a:gd name="T93" fmla="*/ 0 h 17"/>
                  <a:gd name="T94" fmla="*/ 10 w 11"/>
                  <a:gd name="T9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17">
                    <a:moveTo>
                      <a:pt x="10" y="0"/>
                    </a:moveTo>
                    <a:lnTo>
                      <a:pt x="10" y="1"/>
                    </a:lnTo>
                    <a:lnTo>
                      <a:pt x="11" y="3"/>
                    </a:lnTo>
                    <a:lnTo>
                      <a:pt x="11" y="3"/>
                    </a:lnTo>
                    <a:lnTo>
                      <a:pt x="11" y="5"/>
                    </a:lnTo>
                    <a:lnTo>
                      <a:pt x="11" y="5"/>
                    </a:lnTo>
                    <a:lnTo>
                      <a:pt x="10" y="7"/>
                    </a:lnTo>
                    <a:lnTo>
                      <a:pt x="10" y="10"/>
                    </a:lnTo>
                    <a:lnTo>
                      <a:pt x="8" y="10"/>
                    </a:lnTo>
                    <a:lnTo>
                      <a:pt x="8" y="10"/>
                    </a:lnTo>
                    <a:lnTo>
                      <a:pt x="8" y="12"/>
                    </a:lnTo>
                    <a:lnTo>
                      <a:pt x="8" y="12"/>
                    </a:lnTo>
                    <a:lnTo>
                      <a:pt x="6" y="12"/>
                    </a:lnTo>
                    <a:lnTo>
                      <a:pt x="6" y="12"/>
                    </a:lnTo>
                    <a:lnTo>
                      <a:pt x="6" y="12"/>
                    </a:lnTo>
                    <a:lnTo>
                      <a:pt x="5" y="13"/>
                    </a:lnTo>
                    <a:lnTo>
                      <a:pt x="5" y="13"/>
                    </a:lnTo>
                    <a:lnTo>
                      <a:pt x="5" y="15"/>
                    </a:lnTo>
                    <a:lnTo>
                      <a:pt x="3" y="15"/>
                    </a:lnTo>
                    <a:lnTo>
                      <a:pt x="3" y="15"/>
                    </a:lnTo>
                    <a:lnTo>
                      <a:pt x="1" y="17"/>
                    </a:lnTo>
                    <a:lnTo>
                      <a:pt x="1" y="17"/>
                    </a:lnTo>
                    <a:lnTo>
                      <a:pt x="1" y="17"/>
                    </a:lnTo>
                    <a:lnTo>
                      <a:pt x="1" y="17"/>
                    </a:lnTo>
                    <a:lnTo>
                      <a:pt x="0" y="15"/>
                    </a:lnTo>
                    <a:lnTo>
                      <a:pt x="0" y="15"/>
                    </a:lnTo>
                    <a:lnTo>
                      <a:pt x="1" y="13"/>
                    </a:lnTo>
                    <a:lnTo>
                      <a:pt x="1" y="13"/>
                    </a:lnTo>
                    <a:lnTo>
                      <a:pt x="0" y="12"/>
                    </a:lnTo>
                    <a:lnTo>
                      <a:pt x="1" y="10"/>
                    </a:lnTo>
                    <a:lnTo>
                      <a:pt x="1" y="10"/>
                    </a:lnTo>
                    <a:lnTo>
                      <a:pt x="1" y="10"/>
                    </a:lnTo>
                    <a:lnTo>
                      <a:pt x="1" y="7"/>
                    </a:lnTo>
                    <a:lnTo>
                      <a:pt x="3" y="7"/>
                    </a:lnTo>
                    <a:lnTo>
                      <a:pt x="3" y="5"/>
                    </a:lnTo>
                    <a:lnTo>
                      <a:pt x="1" y="5"/>
                    </a:lnTo>
                    <a:lnTo>
                      <a:pt x="1" y="5"/>
                    </a:lnTo>
                    <a:lnTo>
                      <a:pt x="1" y="3"/>
                    </a:lnTo>
                    <a:lnTo>
                      <a:pt x="1" y="3"/>
                    </a:lnTo>
                    <a:lnTo>
                      <a:pt x="1" y="1"/>
                    </a:lnTo>
                    <a:lnTo>
                      <a:pt x="3" y="1"/>
                    </a:lnTo>
                    <a:lnTo>
                      <a:pt x="3" y="1"/>
                    </a:lnTo>
                    <a:lnTo>
                      <a:pt x="3" y="1"/>
                    </a:lnTo>
                    <a:lnTo>
                      <a:pt x="5" y="1"/>
                    </a:lnTo>
                    <a:lnTo>
                      <a:pt x="6" y="0"/>
                    </a:lnTo>
                    <a:lnTo>
                      <a:pt x="8" y="0"/>
                    </a:lnTo>
                    <a:lnTo>
                      <a:pt x="10" y="0"/>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31" name="Freeform 3697"/>
              <p:cNvSpPr>
                <a:spLocks/>
              </p:cNvSpPr>
              <p:nvPr/>
            </p:nvSpPr>
            <p:spPr bwMode="auto">
              <a:xfrm>
                <a:off x="4889" y="1587"/>
                <a:ext cx="25" cy="31"/>
              </a:xfrm>
              <a:custGeom>
                <a:avLst/>
                <a:gdLst>
                  <a:gd name="T0" fmla="*/ 23 w 25"/>
                  <a:gd name="T1" fmla="*/ 27 h 31"/>
                  <a:gd name="T2" fmla="*/ 25 w 25"/>
                  <a:gd name="T3" fmla="*/ 31 h 31"/>
                  <a:gd name="T4" fmla="*/ 23 w 25"/>
                  <a:gd name="T5" fmla="*/ 31 h 31"/>
                  <a:gd name="T6" fmla="*/ 23 w 25"/>
                  <a:gd name="T7" fmla="*/ 31 h 31"/>
                  <a:gd name="T8" fmla="*/ 13 w 25"/>
                  <a:gd name="T9" fmla="*/ 27 h 31"/>
                  <a:gd name="T10" fmla="*/ 13 w 25"/>
                  <a:gd name="T11" fmla="*/ 27 h 31"/>
                  <a:gd name="T12" fmla="*/ 10 w 25"/>
                  <a:gd name="T13" fmla="*/ 25 h 31"/>
                  <a:gd name="T14" fmla="*/ 10 w 25"/>
                  <a:gd name="T15" fmla="*/ 25 h 31"/>
                  <a:gd name="T16" fmla="*/ 1 w 25"/>
                  <a:gd name="T17" fmla="*/ 22 h 31"/>
                  <a:gd name="T18" fmla="*/ 0 w 25"/>
                  <a:gd name="T19" fmla="*/ 22 h 31"/>
                  <a:gd name="T20" fmla="*/ 3 w 25"/>
                  <a:gd name="T21" fmla="*/ 15 h 31"/>
                  <a:gd name="T22" fmla="*/ 12 w 25"/>
                  <a:gd name="T23" fmla="*/ 0 h 31"/>
                  <a:gd name="T24" fmla="*/ 12 w 25"/>
                  <a:gd name="T25" fmla="*/ 0 h 31"/>
                  <a:gd name="T26" fmla="*/ 17 w 25"/>
                  <a:gd name="T27" fmla="*/ 8 h 31"/>
                  <a:gd name="T28" fmla="*/ 18 w 25"/>
                  <a:gd name="T29" fmla="*/ 10 h 31"/>
                  <a:gd name="T30" fmla="*/ 20 w 25"/>
                  <a:gd name="T31" fmla="*/ 14 h 31"/>
                  <a:gd name="T32" fmla="*/ 22 w 25"/>
                  <a:gd name="T33" fmla="*/ 15 h 31"/>
                  <a:gd name="T34" fmla="*/ 22 w 25"/>
                  <a:gd name="T35" fmla="*/ 17 h 31"/>
                  <a:gd name="T36" fmla="*/ 23 w 25"/>
                  <a:gd name="T37" fmla="*/ 22 h 31"/>
                  <a:gd name="T38" fmla="*/ 23 w 25"/>
                  <a:gd name="T39" fmla="*/ 24 h 31"/>
                  <a:gd name="T40" fmla="*/ 23 w 25"/>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1">
                    <a:moveTo>
                      <a:pt x="23" y="27"/>
                    </a:moveTo>
                    <a:lnTo>
                      <a:pt x="25" y="31"/>
                    </a:lnTo>
                    <a:lnTo>
                      <a:pt x="23" y="31"/>
                    </a:lnTo>
                    <a:lnTo>
                      <a:pt x="23" y="31"/>
                    </a:lnTo>
                    <a:lnTo>
                      <a:pt x="13" y="27"/>
                    </a:lnTo>
                    <a:lnTo>
                      <a:pt x="13" y="27"/>
                    </a:lnTo>
                    <a:lnTo>
                      <a:pt x="10" y="25"/>
                    </a:lnTo>
                    <a:lnTo>
                      <a:pt x="10" y="25"/>
                    </a:lnTo>
                    <a:lnTo>
                      <a:pt x="1" y="22"/>
                    </a:lnTo>
                    <a:lnTo>
                      <a:pt x="0" y="22"/>
                    </a:lnTo>
                    <a:lnTo>
                      <a:pt x="3" y="15"/>
                    </a:lnTo>
                    <a:lnTo>
                      <a:pt x="12" y="0"/>
                    </a:lnTo>
                    <a:lnTo>
                      <a:pt x="12" y="0"/>
                    </a:lnTo>
                    <a:lnTo>
                      <a:pt x="17" y="8"/>
                    </a:lnTo>
                    <a:lnTo>
                      <a:pt x="18" y="10"/>
                    </a:lnTo>
                    <a:lnTo>
                      <a:pt x="20" y="14"/>
                    </a:lnTo>
                    <a:lnTo>
                      <a:pt x="22" y="15"/>
                    </a:lnTo>
                    <a:lnTo>
                      <a:pt x="22" y="17"/>
                    </a:lnTo>
                    <a:lnTo>
                      <a:pt x="23" y="22"/>
                    </a:lnTo>
                    <a:lnTo>
                      <a:pt x="23" y="24"/>
                    </a:lnTo>
                    <a:lnTo>
                      <a:pt x="23"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32" name="Freeform 3698"/>
              <p:cNvSpPr>
                <a:spLocks/>
              </p:cNvSpPr>
              <p:nvPr/>
            </p:nvSpPr>
            <p:spPr bwMode="auto">
              <a:xfrm>
                <a:off x="4889" y="1587"/>
                <a:ext cx="25" cy="31"/>
              </a:xfrm>
              <a:custGeom>
                <a:avLst/>
                <a:gdLst>
                  <a:gd name="T0" fmla="*/ 23 w 25"/>
                  <a:gd name="T1" fmla="*/ 27 h 31"/>
                  <a:gd name="T2" fmla="*/ 25 w 25"/>
                  <a:gd name="T3" fmla="*/ 31 h 31"/>
                  <a:gd name="T4" fmla="*/ 23 w 25"/>
                  <a:gd name="T5" fmla="*/ 31 h 31"/>
                  <a:gd name="T6" fmla="*/ 23 w 25"/>
                  <a:gd name="T7" fmla="*/ 31 h 31"/>
                  <a:gd name="T8" fmla="*/ 13 w 25"/>
                  <a:gd name="T9" fmla="*/ 27 h 31"/>
                  <a:gd name="T10" fmla="*/ 13 w 25"/>
                  <a:gd name="T11" fmla="*/ 27 h 31"/>
                  <a:gd name="T12" fmla="*/ 10 w 25"/>
                  <a:gd name="T13" fmla="*/ 25 h 31"/>
                  <a:gd name="T14" fmla="*/ 10 w 25"/>
                  <a:gd name="T15" fmla="*/ 25 h 31"/>
                  <a:gd name="T16" fmla="*/ 1 w 25"/>
                  <a:gd name="T17" fmla="*/ 22 h 31"/>
                  <a:gd name="T18" fmla="*/ 0 w 25"/>
                  <a:gd name="T19" fmla="*/ 22 h 31"/>
                  <a:gd name="T20" fmla="*/ 3 w 25"/>
                  <a:gd name="T21" fmla="*/ 15 h 31"/>
                  <a:gd name="T22" fmla="*/ 12 w 25"/>
                  <a:gd name="T23" fmla="*/ 0 h 31"/>
                  <a:gd name="T24" fmla="*/ 12 w 25"/>
                  <a:gd name="T25" fmla="*/ 0 h 31"/>
                  <a:gd name="T26" fmla="*/ 17 w 25"/>
                  <a:gd name="T27" fmla="*/ 8 h 31"/>
                  <a:gd name="T28" fmla="*/ 18 w 25"/>
                  <a:gd name="T29" fmla="*/ 10 h 31"/>
                  <a:gd name="T30" fmla="*/ 20 w 25"/>
                  <a:gd name="T31" fmla="*/ 14 h 31"/>
                  <a:gd name="T32" fmla="*/ 22 w 25"/>
                  <a:gd name="T33" fmla="*/ 15 h 31"/>
                  <a:gd name="T34" fmla="*/ 22 w 25"/>
                  <a:gd name="T35" fmla="*/ 17 h 31"/>
                  <a:gd name="T36" fmla="*/ 23 w 25"/>
                  <a:gd name="T37" fmla="*/ 22 h 31"/>
                  <a:gd name="T38" fmla="*/ 23 w 25"/>
                  <a:gd name="T39" fmla="*/ 24 h 31"/>
                  <a:gd name="T40" fmla="*/ 23 w 25"/>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1">
                    <a:moveTo>
                      <a:pt x="23" y="27"/>
                    </a:moveTo>
                    <a:lnTo>
                      <a:pt x="25" y="31"/>
                    </a:lnTo>
                    <a:lnTo>
                      <a:pt x="23" y="31"/>
                    </a:lnTo>
                    <a:lnTo>
                      <a:pt x="23" y="31"/>
                    </a:lnTo>
                    <a:lnTo>
                      <a:pt x="13" y="27"/>
                    </a:lnTo>
                    <a:lnTo>
                      <a:pt x="13" y="27"/>
                    </a:lnTo>
                    <a:lnTo>
                      <a:pt x="10" y="25"/>
                    </a:lnTo>
                    <a:lnTo>
                      <a:pt x="10" y="25"/>
                    </a:lnTo>
                    <a:lnTo>
                      <a:pt x="1" y="22"/>
                    </a:lnTo>
                    <a:lnTo>
                      <a:pt x="0" y="22"/>
                    </a:lnTo>
                    <a:lnTo>
                      <a:pt x="3" y="15"/>
                    </a:lnTo>
                    <a:lnTo>
                      <a:pt x="12" y="0"/>
                    </a:lnTo>
                    <a:lnTo>
                      <a:pt x="12" y="0"/>
                    </a:lnTo>
                    <a:lnTo>
                      <a:pt x="17" y="8"/>
                    </a:lnTo>
                    <a:lnTo>
                      <a:pt x="18" y="10"/>
                    </a:lnTo>
                    <a:lnTo>
                      <a:pt x="20" y="14"/>
                    </a:lnTo>
                    <a:lnTo>
                      <a:pt x="22" y="15"/>
                    </a:lnTo>
                    <a:lnTo>
                      <a:pt x="22" y="17"/>
                    </a:lnTo>
                    <a:lnTo>
                      <a:pt x="23" y="22"/>
                    </a:lnTo>
                    <a:lnTo>
                      <a:pt x="23" y="24"/>
                    </a:lnTo>
                    <a:lnTo>
                      <a:pt x="23"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33" name="Freeform 3699"/>
              <p:cNvSpPr>
                <a:spLocks/>
              </p:cNvSpPr>
              <p:nvPr/>
            </p:nvSpPr>
            <p:spPr bwMode="auto">
              <a:xfrm>
                <a:off x="4712" y="1238"/>
                <a:ext cx="90" cy="98"/>
              </a:xfrm>
              <a:custGeom>
                <a:avLst/>
                <a:gdLst>
                  <a:gd name="T0" fmla="*/ 70 w 90"/>
                  <a:gd name="T1" fmla="*/ 93 h 98"/>
                  <a:gd name="T2" fmla="*/ 58 w 90"/>
                  <a:gd name="T3" fmla="*/ 98 h 98"/>
                  <a:gd name="T4" fmla="*/ 51 w 90"/>
                  <a:gd name="T5" fmla="*/ 95 h 98"/>
                  <a:gd name="T6" fmla="*/ 31 w 90"/>
                  <a:gd name="T7" fmla="*/ 86 h 98"/>
                  <a:gd name="T8" fmla="*/ 0 w 90"/>
                  <a:gd name="T9" fmla="*/ 75 h 98"/>
                  <a:gd name="T10" fmla="*/ 2 w 90"/>
                  <a:gd name="T11" fmla="*/ 71 h 98"/>
                  <a:gd name="T12" fmla="*/ 2 w 90"/>
                  <a:gd name="T13" fmla="*/ 68 h 98"/>
                  <a:gd name="T14" fmla="*/ 4 w 90"/>
                  <a:gd name="T15" fmla="*/ 63 h 98"/>
                  <a:gd name="T16" fmla="*/ 7 w 90"/>
                  <a:gd name="T17" fmla="*/ 56 h 98"/>
                  <a:gd name="T18" fmla="*/ 17 w 90"/>
                  <a:gd name="T19" fmla="*/ 39 h 98"/>
                  <a:gd name="T20" fmla="*/ 21 w 90"/>
                  <a:gd name="T21" fmla="*/ 34 h 98"/>
                  <a:gd name="T22" fmla="*/ 24 w 90"/>
                  <a:gd name="T23" fmla="*/ 27 h 98"/>
                  <a:gd name="T24" fmla="*/ 26 w 90"/>
                  <a:gd name="T25" fmla="*/ 25 h 98"/>
                  <a:gd name="T26" fmla="*/ 26 w 90"/>
                  <a:gd name="T27" fmla="*/ 24 h 98"/>
                  <a:gd name="T28" fmla="*/ 28 w 90"/>
                  <a:gd name="T29" fmla="*/ 24 h 98"/>
                  <a:gd name="T30" fmla="*/ 31 w 90"/>
                  <a:gd name="T31" fmla="*/ 19 h 98"/>
                  <a:gd name="T32" fmla="*/ 33 w 90"/>
                  <a:gd name="T33" fmla="*/ 19 h 98"/>
                  <a:gd name="T34" fmla="*/ 34 w 90"/>
                  <a:gd name="T35" fmla="*/ 17 h 98"/>
                  <a:gd name="T36" fmla="*/ 39 w 90"/>
                  <a:gd name="T37" fmla="*/ 12 h 98"/>
                  <a:gd name="T38" fmla="*/ 41 w 90"/>
                  <a:gd name="T39" fmla="*/ 10 h 98"/>
                  <a:gd name="T40" fmla="*/ 41 w 90"/>
                  <a:gd name="T41" fmla="*/ 8 h 98"/>
                  <a:gd name="T42" fmla="*/ 41 w 90"/>
                  <a:gd name="T43" fmla="*/ 8 h 98"/>
                  <a:gd name="T44" fmla="*/ 41 w 90"/>
                  <a:gd name="T45" fmla="*/ 7 h 98"/>
                  <a:gd name="T46" fmla="*/ 43 w 90"/>
                  <a:gd name="T47" fmla="*/ 7 h 98"/>
                  <a:gd name="T48" fmla="*/ 43 w 90"/>
                  <a:gd name="T49" fmla="*/ 5 h 98"/>
                  <a:gd name="T50" fmla="*/ 51 w 90"/>
                  <a:gd name="T51" fmla="*/ 0 h 98"/>
                  <a:gd name="T52" fmla="*/ 53 w 90"/>
                  <a:gd name="T53" fmla="*/ 0 h 98"/>
                  <a:gd name="T54" fmla="*/ 58 w 90"/>
                  <a:gd name="T55" fmla="*/ 0 h 98"/>
                  <a:gd name="T56" fmla="*/ 60 w 90"/>
                  <a:gd name="T57" fmla="*/ 5 h 98"/>
                  <a:gd name="T58" fmla="*/ 65 w 90"/>
                  <a:gd name="T59" fmla="*/ 3 h 98"/>
                  <a:gd name="T60" fmla="*/ 89 w 90"/>
                  <a:gd name="T61" fmla="*/ 78 h 98"/>
                  <a:gd name="T62" fmla="*/ 90 w 90"/>
                  <a:gd name="T63" fmla="*/ 86 h 98"/>
                  <a:gd name="T64" fmla="*/ 70 w 90"/>
                  <a:gd name="T65" fmla="*/ 9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8">
                    <a:moveTo>
                      <a:pt x="70" y="93"/>
                    </a:moveTo>
                    <a:lnTo>
                      <a:pt x="58" y="98"/>
                    </a:lnTo>
                    <a:lnTo>
                      <a:pt x="51" y="95"/>
                    </a:lnTo>
                    <a:lnTo>
                      <a:pt x="31" y="86"/>
                    </a:lnTo>
                    <a:lnTo>
                      <a:pt x="0" y="75"/>
                    </a:lnTo>
                    <a:lnTo>
                      <a:pt x="2" y="71"/>
                    </a:lnTo>
                    <a:lnTo>
                      <a:pt x="2" y="68"/>
                    </a:lnTo>
                    <a:lnTo>
                      <a:pt x="4" y="63"/>
                    </a:lnTo>
                    <a:lnTo>
                      <a:pt x="7" y="56"/>
                    </a:lnTo>
                    <a:lnTo>
                      <a:pt x="17" y="39"/>
                    </a:lnTo>
                    <a:lnTo>
                      <a:pt x="21" y="34"/>
                    </a:lnTo>
                    <a:lnTo>
                      <a:pt x="24" y="27"/>
                    </a:lnTo>
                    <a:lnTo>
                      <a:pt x="26" y="25"/>
                    </a:lnTo>
                    <a:lnTo>
                      <a:pt x="26" y="24"/>
                    </a:lnTo>
                    <a:lnTo>
                      <a:pt x="28" y="24"/>
                    </a:lnTo>
                    <a:lnTo>
                      <a:pt x="31" y="19"/>
                    </a:lnTo>
                    <a:lnTo>
                      <a:pt x="33" y="19"/>
                    </a:lnTo>
                    <a:lnTo>
                      <a:pt x="34" y="17"/>
                    </a:lnTo>
                    <a:lnTo>
                      <a:pt x="39" y="12"/>
                    </a:lnTo>
                    <a:lnTo>
                      <a:pt x="41" y="10"/>
                    </a:lnTo>
                    <a:lnTo>
                      <a:pt x="41" y="8"/>
                    </a:lnTo>
                    <a:lnTo>
                      <a:pt x="41" y="8"/>
                    </a:lnTo>
                    <a:lnTo>
                      <a:pt x="41" y="7"/>
                    </a:lnTo>
                    <a:lnTo>
                      <a:pt x="43" y="7"/>
                    </a:lnTo>
                    <a:lnTo>
                      <a:pt x="43" y="5"/>
                    </a:lnTo>
                    <a:lnTo>
                      <a:pt x="51" y="0"/>
                    </a:lnTo>
                    <a:lnTo>
                      <a:pt x="53" y="0"/>
                    </a:lnTo>
                    <a:lnTo>
                      <a:pt x="58" y="0"/>
                    </a:lnTo>
                    <a:lnTo>
                      <a:pt x="60" y="5"/>
                    </a:lnTo>
                    <a:lnTo>
                      <a:pt x="65" y="3"/>
                    </a:lnTo>
                    <a:lnTo>
                      <a:pt x="89" y="78"/>
                    </a:lnTo>
                    <a:lnTo>
                      <a:pt x="90" y="86"/>
                    </a:lnTo>
                    <a:lnTo>
                      <a:pt x="70" y="9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34" name="Freeform 3700"/>
              <p:cNvSpPr>
                <a:spLocks/>
              </p:cNvSpPr>
              <p:nvPr/>
            </p:nvSpPr>
            <p:spPr bwMode="auto">
              <a:xfrm>
                <a:off x="4712" y="1238"/>
                <a:ext cx="90" cy="98"/>
              </a:xfrm>
              <a:custGeom>
                <a:avLst/>
                <a:gdLst>
                  <a:gd name="T0" fmla="*/ 70 w 90"/>
                  <a:gd name="T1" fmla="*/ 93 h 98"/>
                  <a:gd name="T2" fmla="*/ 58 w 90"/>
                  <a:gd name="T3" fmla="*/ 98 h 98"/>
                  <a:gd name="T4" fmla="*/ 51 w 90"/>
                  <a:gd name="T5" fmla="*/ 95 h 98"/>
                  <a:gd name="T6" fmla="*/ 31 w 90"/>
                  <a:gd name="T7" fmla="*/ 86 h 98"/>
                  <a:gd name="T8" fmla="*/ 0 w 90"/>
                  <a:gd name="T9" fmla="*/ 75 h 98"/>
                  <a:gd name="T10" fmla="*/ 2 w 90"/>
                  <a:gd name="T11" fmla="*/ 71 h 98"/>
                  <a:gd name="T12" fmla="*/ 2 w 90"/>
                  <a:gd name="T13" fmla="*/ 68 h 98"/>
                  <a:gd name="T14" fmla="*/ 4 w 90"/>
                  <a:gd name="T15" fmla="*/ 63 h 98"/>
                  <a:gd name="T16" fmla="*/ 7 w 90"/>
                  <a:gd name="T17" fmla="*/ 56 h 98"/>
                  <a:gd name="T18" fmla="*/ 17 w 90"/>
                  <a:gd name="T19" fmla="*/ 39 h 98"/>
                  <a:gd name="T20" fmla="*/ 21 w 90"/>
                  <a:gd name="T21" fmla="*/ 34 h 98"/>
                  <a:gd name="T22" fmla="*/ 24 w 90"/>
                  <a:gd name="T23" fmla="*/ 27 h 98"/>
                  <a:gd name="T24" fmla="*/ 26 w 90"/>
                  <a:gd name="T25" fmla="*/ 25 h 98"/>
                  <a:gd name="T26" fmla="*/ 26 w 90"/>
                  <a:gd name="T27" fmla="*/ 24 h 98"/>
                  <a:gd name="T28" fmla="*/ 28 w 90"/>
                  <a:gd name="T29" fmla="*/ 24 h 98"/>
                  <a:gd name="T30" fmla="*/ 31 w 90"/>
                  <a:gd name="T31" fmla="*/ 19 h 98"/>
                  <a:gd name="T32" fmla="*/ 33 w 90"/>
                  <a:gd name="T33" fmla="*/ 19 h 98"/>
                  <a:gd name="T34" fmla="*/ 34 w 90"/>
                  <a:gd name="T35" fmla="*/ 17 h 98"/>
                  <a:gd name="T36" fmla="*/ 39 w 90"/>
                  <a:gd name="T37" fmla="*/ 12 h 98"/>
                  <a:gd name="T38" fmla="*/ 41 w 90"/>
                  <a:gd name="T39" fmla="*/ 10 h 98"/>
                  <a:gd name="T40" fmla="*/ 41 w 90"/>
                  <a:gd name="T41" fmla="*/ 8 h 98"/>
                  <a:gd name="T42" fmla="*/ 41 w 90"/>
                  <a:gd name="T43" fmla="*/ 8 h 98"/>
                  <a:gd name="T44" fmla="*/ 41 w 90"/>
                  <a:gd name="T45" fmla="*/ 7 h 98"/>
                  <a:gd name="T46" fmla="*/ 43 w 90"/>
                  <a:gd name="T47" fmla="*/ 7 h 98"/>
                  <a:gd name="T48" fmla="*/ 43 w 90"/>
                  <a:gd name="T49" fmla="*/ 5 h 98"/>
                  <a:gd name="T50" fmla="*/ 51 w 90"/>
                  <a:gd name="T51" fmla="*/ 0 h 98"/>
                  <a:gd name="T52" fmla="*/ 53 w 90"/>
                  <a:gd name="T53" fmla="*/ 0 h 98"/>
                  <a:gd name="T54" fmla="*/ 58 w 90"/>
                  <a:gd name="T55" fmla="*/ 0 h 98"/>
                  <a:gd name="T56" fmla="*/ 60 w 90"/>
                  <a:gd name="T57" fmla="*/ 5 h 98"/>
                  <a:gd name="T58" fmla="*/ 65 w 90"/>
                  <a:gd name="T59" fmla="*/ 3 h 98"/>
                  <a:gd name="T60" fmla="*/ 89 w 90"/>
                  <a:gd name="T61" fmla="*/ 78 h 98"/>
                  <a:gd name="T62" fmla="*/ 90 w 90"/>
                  <a:gd name="T63" fmla="*/ 86 h 98"/>
                  <a:gd name="T64" fmla="*/ 70 w 90"/>
                  <a:gd name="T65" fmla="*/ 9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8">
                    <a:moveTo>
                      <a:pt x="70" y="93"/>
                    </a:moveTo>
                    <a:lnTo>
                      <a:pt x="58" y="98"/>
                    </a:lnTo>
                    <a:lnTo>
                      <a:pt x="51" y="95"/>
                    </a:lnTo>
                    <a:lnTo>
                      <a:pt x="31" y="86"/>
                    </a:lnTo>
                    <a:lnTo>
                      <a:pt x="0" y="75"/>
                    </a:lnTo>
                    <a:lnTo>
                      <a:pt x="2" y="71"/>
                    </a:lnTo>
                    <a:lnTo>
                      <a:pt x="2" y="68"/>
                    </a:lnTo>
                    <a:lnTo>
                      <a:pt x="4" y="63"/>
                    </a:lnTo>
                    <a:lnTo>
                      <a:pt x="7" y="56"/>
                    </a:lnTo>
                    <a:lnTo>
                      <a:pt x="17" y="39"/>
                    </a:lnTo>
                    <a:lnTo>
                      <a:pt x="21" y="34"/>
                    </a:lnTo>
                    <a:lnTo>
                      <a:pt x="24" y="27"/>
                    </a:lnTo>
                    <a:lnTo>
                      <a:pt x="26" y="25"/>
                    </a:lnTo>
                    <a:lnTo>
                      <a:pt x="26" y="24"/>
                    </a:lnTo>
                    <a:lnTo>
                      <a:pt x="28" y="24"/>
                    </a:lnTo>
                    <a:lnTo>
                      <a:pt x="31" y="19"/>
                    </a:lnTo>
                    <a:lnTo>
                      <a:pt x="33" y="19"/>
                    </a:lnTo>
                    <a:lnTo>
                      <a:pt x="34" y="17"/>
                    </a:lnTo>
                    <a:lnTo>
                      <a:pt x="39" y="12"/>
                    </a:lnTo>
                    <a:lnTo>
                      <a:pt x="41" y="10"/>
                    </a:lnTo>
                    <a:lnTo>
                      <a:pt x="41" y="8"/>
                    </a:lnTo>
                    <a:lnTo>
                      <a:pt x="41" y="8"/>
                    </a:lnTo>
                    <a:lnTo>
                      <a:pt x="41" y="7"/>
                    </a:lnTo>
                    <a:lnTo>
                      <a:pt x="43" y="7"/>
                    </a:lnTo>
                    <a:lnTo>
                      <a:pt x="43" y="5"/>
                    </a:lnTo>
                    <a:lnTo>
                      <a:pt x="51" y="0"/>
                    </a:lnTo>
                    <a:lnTo>
                      <a:pt x="53" y="0"/>
                    </a:lnTo>
                    <a:lnTo>
                      <a:pt x="58" y="0"/>
                    </a:lnTo>
                    <a:lnTo>
                      <a:pt x="60" y="5"/>
                    </a:lnTo>
                    <a:lnTo>
                      <a:pt x="65" y="3"/>
                    </a:lnTo>
                    <a:lnTo>
                      <a:pt x="89" y="78"/>
                    </a:lnTo>
                    <a:lnTo>
                      <a:pt x="90" y="86"/>
                    </a:lnTo>
                    <a:lnTo>
                      <a:pt x="70" y="9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35" name="Freeform 3701"/>
              <p:cNvSpPr>
                <a:spLocks/>
              </p:cNvSpPr>
              <p:nvPr/>
            </p:nvSpPr>
            <p:spPr bwMode="auto">
              <a:xfrm>
                <a:off x="4841" y="1384"/>
                <a:ext cx="46" cy="59"/>
              </a:xfrm>
              <a:custGeom>
                <a:avLst/>
                <a:gdLst>
                  <a:gd name="T0" fmla="*/ 17 w 46"/>
                  <a:gd name="T1" fmla="*/ 0 h 59"/>
                  <a:gd name="T2" fmla="*/ 24 w 46"/>
                  <a:gd name="T3" fmla="*/ 12 h 59"/>
                  <a:gd name="T4" fmla="*/ 37 w 46"/>
                  <a:gd name="T5" fmla="*/ 3 h 59"/>
                  <a:gd name="T6" fmla="*/ 44 w 46"/>
                  <a:gd name="T7" fmla="*/ 23 h 59"/>
                  <a:gd name="T8" fmla="*/ 44 w 46"/>
                  <a:gd name="T9" fmla="*/ 40 h 59"/>
                  <a:gd name="T10" fmla="*/ 43 w 46"/>
                  <a:gd name="T11" fmla="*/ 45 h 59"/>
                  <a:gd name="T12" fmla="*/ 46 w 46"/>
                  <a:gd name="T13" fmla="*/ 52 h 59"/>
                  <a:gd name="T14" fmla="*/ 46 w 46"/>
                  <a:gd name="T15" fmla="*/ 54 h 59"/>
                  <a:gd name="T16" fmla="*/ 46 w 46"/>
                  <a:gd name="T17" fmla="*/ 54 h 59"/>
                  <a:gd name="T18" fmla="*/ 46 w 46"/>
                  <a:gd name="T19" fmla="*/ 56 h 59"/>
                  <a:gd name="T20" fmla="*/ 46 w 46"/>
                  <a:gd name="T21" fmla="*/ 56 h 59"/>
                  <a:gd name="T22" fmla="*/ 44 w 46"/>
                  <a:gd name="T23" fmla="*/ 57 h 59"/>
                  <a:gd name="T24" fmla="*/ 43 w 46"/>
                  <a:gd name="T25" fmla="*/ 54 h 59"/>
                  <a:gd name="T26" fmla="*/ 41 w 46"/>
                  <a:gd name="T27" fmla="*/ 52 h 59"/>
                  <a:gd name="T28" fmla="*/ 37 w 46"/>
                  <a:gd name="T29" fmla="*/ 59 h 59"/>
                  <a:gd name="T30" fmla="*/ 29 w 46"/>
                  <a:gd name="T31" fmla="*/ 52 h 59"/>
                  <a:gd name="T32" fmla="*/ 15 w 46"/>
                  <a:gd name="T33" fmla="*/ 45 h 59"/>
                  <a:gd name="T34" fmla="*/ 15 w 46"/>
                  <a:gd name="T35" fmla="*/ 45 h 59"/>
                  <a:gd name="T36" fmla="*/ 14 w 46"/>
                  <a:gd name="T37" fmla="*/ 42 h 59"/>
                  <a:gd name="T38" fmla="*/ 5 w 46"/>
                  <a:gd name="T39" fmla="*/ 17 h 59"/>
                  <a:gd name="T40" fmla="*/ 0 w 46"/>
                  <a:gd name="T41" fmla="*/ 5 h 59"/>
                  <a:gd name="T42" fmla="*/ 17 w 4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59">
                    <a:moveTo>
                      <a:pt x="17" y="0"/>
                    </a:moveTo>
                    <a:lnTo>
                      <a:pt x="24" y="12"/>
                    </a:lnTo>
                    <a:lnTo>
                      <a:pt x="37" y="3"/>
                    </a:lnTo>
                    <a:lnTo>
                      <a:pt x="44" y="23"/>
                    </a:lnTo>
                    <a:lnTo>
                      <a:pt x="44" y="40"/>
                    </a:lnTo>
                    <a:lnTo>
                      <a:pt x="43" y="45"/>
                    </a:lnTo>
                    <a:lnTo>
                      <a:pt x="46" y="52"/>
                    </a:lnTo>
                    <a:lnTo>
                      <a:pt x="46" y="54"/>
                    </a:lnTo>
                    <a:lnTo>
                      <a:pt x="46" y="54"/>
                    </a:lnTo>
                    <a:lnTo>
                      <a:pt x="46" y="56"/>
                    </a:lnTo>
                    <a:lnTo>
                      <a:pt x="46" y="56"/>
                    </a:lnTo>
                    <a:lnTo>
                      <a:pt x="44" y="57"/>
                    </a:lnTo>
                    <a:lnTo>
                      <a:pt x="43" y="54"/>
                    </a:lnTo>
                    <a:lnTo>
                      <a:pt x="41" y="52"/>
                    </a:lnTo>
                    <a:lnTo>
                      <a:pt x="37" y="59"/>
                    </a:lnTo>
                    <a:lnTo>
                      <a:pt x="29" y="52"/>
                    </a:lnTo>
                    <a:lnTo>
                      <a:pt x="15" y="45"/>
                    </a:lnTo>
                    <a:lnTo>
                      <a:pt x="15" y="45"/>
                    </a:lnTo>
                    <a:lnTo>
                      <a:pt x="14" y="42"/>
                    </a:lnTo>
                    <a:lnTo>
                      <a:pt x="5" y="17"/>
                    </a:lnTo>
                    <a:lnTo>
                      <a:pt x="0" y="5"/>
                    </a:lnTo>
                    <a:lnTo>
                      <a:pt x="1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36" name="Freeform 3702"/>
              <p:cNvSpPr>
                <a:spLocks/>
              </p:cNvSpPr>
              <p:nvPr/>
            </p:nvSpPr>
            <p:spPr bwMode="auto">
              <a:xfrm>
                <a:off x="4841" y="1384"/>
                <a:ext cx="46" cy="59"/>
              </a:xfrm>
              <a:custGeom>
                <a:avLst/>
                <a:gdLst>
                  <a:gd name="T0" fmla="*/ 17 w 46"/>
                  <a:gd name="T1" fmla="*/ 0 h 59"/>
                  <a:gd name="T2" fmla="*/ 24 w 46"/>
                  <a:gd name="T3" fmla="*/ 12 h 59"/>
                  <a:gd name="T4" fmla="*/ 37 w 46"/>
                  <a:gd name="T5" fmla="*/ 3 h 59"/>
                  <a:gd name="T6" fmla="*/ 44 w 46"/>
                  <a:gd name="T7" fmla="*/ 23 h 59"/>
                  <a:gd name="T8" fmla="*/ 44 w 46"/>
                  <a:gd name="T9" fmla="*/ 40 h 59"/>
                  <a:gd name="T10" fmla="*/ 43 w 46"/>
                  <a:gd name="T11" fmla="*/ 45 h 59"/>
                  <a:gd name="T12" fmla="*/ 46 w 46"/>
                  <a:gd name="T13" fmla="*/ 52 h 59"/>
                  <a:gd name="T14" fmla="*/ 46 w 46"/>
                  <a:gd name="T15" fmla="*/ 54 h 59"/>
                  <a:gd name="T16" fmla="*/ 46 w 46"/>
                  <a:gd name="T17" fmla="*/ 54 h 59"/>
                  <a:gd name="T18" fmla="*/ 46 w 46"/>
                  <a:gd name="T19" fmla="*/ 56 h 59"/>
                  <a:gd name="T20" fmla="*/ 46 w 46"/>
                  <a:gd name="T21" fmla="*/ 56 h 59"/>
                  <a:gd name="T22" fmla="*/ 44 w 46"/>
                  <a:gd name="T23" fmla="*/ 57 h 59"/>
                  <a:gd name="T24" fmla="*/ 43 w 46"/>
                  <a:gd name="T25" fmla="*/ 54 h 59"/>
                  <a:gd name="T26" fmla="*/ 41 w 46"/>
                  <a:gd name="T27" fmla="*/ 52 h 59"/>
                  <a:gd name="T28" fmla="*/ 37 w 46"/>
                  <a:gd name="T29" fmla="*/ 59 h 59"/>
                  <a:gd name="T30" fmla="*/ 29 w 46"/>
                  <a:gd name="T31" fmla="*/ 52 h 59"/>
                  <a:gd name="T32" fmla="*/ 15 w 46"/>
                  <a:gd name="T33" fmla="*/ 45 h 59"/>
                  <a:gd name="T34" fmla="*/ 15 w 46"/>
                  <a:gd name="T35" fmla="*/ 45 h 59"/>
                  <a:gd name="T36" fmla="*/ 14 w 46"/>
                  <a:gd name="T37" fmla="*/ 42 h 59"/>
                  <a:gd name="T38" fmla="*/ 5 w 46"/>
                  <a:gd name="T39" fmla="*/ 17 h 59"/>
                  <a:gd name="T40" fmla="*/ 0 w 46"/>
                  <a:gd name="T41" fmla="*/ 5 h 59"/>
                  <a:gd name="T42" fmla="*/ 17 w 4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59">
                    <a:moveTo>
                      <a:pt x="17" y="0"/>
                    </a:moveTo>
                    <a:lnTo>
                      <a:pt x="24" y="12"/>
                    </a:lnTo>
                    <a:lnTo>
                      <a:pt x="37" y="3"/>
                    </a:lnTo>
                    <a:lnTo>
                      <a:pt x="44" y="23"/>
                    </a:lnTo>
                    <a:lnTo>
                      <a:pt x="44" y="40"/>
                    </a:lnTo>
                    <a:lnTo>
                      <a:pt x="43" y="45"/>
                    </a:lnTo>
                    <a:lnTo>
                      <a:pt x="46" y="52"/>
                    </a:lnTo>
                    <a:lnTo>
                      <a:pt x="46" y="54"/>
                    </a:lnTo>
                    <a:lnTo>
                      <a:pt x="46" y="54"/>
                    </a:lnTo>
                    <a:lnTo>
                      <a:pt x="46" y="56"/>
                    </a:lnTo>
                    <a:lnTo>
                      <a:pt x="46" y="56"/>
                    </a:lnTo>
                    <a:lnTo>
                      <a:pt x="44" y="57"/>
                    </a:lnTo>
                    <a:lnTo>
                      <a:pt x="43" y="54"/>
                    </a:lnTo>
                    <a:lnTo>
                      <a:pt x="41" y="52"/>
                    </a:lnTo>
                    <a:lnTo>
                      <a:pt x="37" y="59"/>
                    </a:lnTo>
                    <a:lnTo>
                      <a:pt x="29" y="52"/>
                    </a:lnTo>
                    <a:lnTo>
                      <a:pt x="15" y="45"/>
                    </a:lnTo>
                    <a:lnTo>
                      <a:pt x="15" y="45"/>
                    </a:lnTo>
                    <a:lnTo>
                      <a:pt x="14" y="42"/>
                    </a:lnTo>
                    <a:lnTo>
                      <a:pt x="5" y="17"/>
                    </a:lnTo>
                    <a:lnTo>
                      <a:pt x="0" y="5"/>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37" name="Freeform 3703"/>
              <p:cNvSpPr>
                <a:spLocks/>
              </p:cNvSpPr>
              <p:nvPr/>
            </p:nvSpPr>
            <p:spPr bwMode="auto">
              <a:xfrm>
                <a:off x="4848" y="1429"/>
                <a:ext cx="30" cy="26"/>
              </a:xfrm>
              <a:custGeom>
                <a:avLst/>
                <a:gdLst>
                  <a:gd name="T0" fmla="*/ 7 w 30"/>
                  <a:gd name="T1" fmla="*/ 24 h 26"/>
                  <a:gd name="T2" fmla="*/ 2 w 30"/>
                  <a:gd name="T3" fmla="*/ 26 h 26"/>
                  <a:gd name="T4" fmla="*/ 0 w 30"/>
                  <a:gd name="T5" fmla="*/ 19 h 26"/>
                  <a:gd name="T6" fmla="*/ 10 w 30"/>
                  <a:gd name="T7" fmla="*/ 6 h 26"/>
                  <a:gd name="T8" fmla="*/ 8 w 30"/>
                  <a:gd name="T9" fmla="*/ 0 h 26"/>
                  <a:gd name="T10" fmla="*/ 22 w 30"/>
                  <a:gd name="T11" fmla="*/ 7 h 26"/>
                  <a:gd name="T12" fmla="*/ 30 w 30"/>
                  <a:gd name="T13" fmla="*/ 14 h 26"/>
                  <a:gd name="T14" fmla="*/ 30 w 30"/>
                  <a:gd name="T15" fmla="*/ 14 h 26"/>
                  <a:gd name="T16" fmla="*/ 7 w 30"/>
                  <a:gd name="T1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6">
                    <a:moveTo>
                      <a:pt x="7" y="24"/>
                    </a:moveTo>
                    <a:lnTo>
                      <a:pt x="2" y="26"/>
                    </a:lnTo>
                    <a:lnTo>
                      <a:pt x="0" y="19"/>
                    </a:lnTo>
                    <a:lnTo>
                      <a:pt x="10" y="6"/>
                    </a:lnTo>
                    <a:lnTo>
                      <a:pt x="8" y="0"/>
                    </a:lnTo>
                    <a:lnTo>
                      <a:pt x="22" y="7"/>
                    </a:lnTo>
                    <a:lnTo>
                      <a:pt x="30" y="14"/>
                    </a:lnTo>
                    <a:lnTo>
                      <a:pt x="30" y="14"/>
                    </a:lnTo>
                    <a:lnTo>
                      <a:pt x="7" y="2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38" name="Freeform 3704"/>
              <p:cNvSpPr>
                <a:spLocks/>
              </p:cNvSpPr>
              <p:nvPr/>
            </p:nvSpPr>
            <p:spPr bwMode="auto">
              <a:xfrm>
                <a:off x="4848" y="1429"/>
                <a:ext cx="30" cy="26"/>
              </a:xfrm>
              <a:custGeom>
                <a:avLst/>
                <a:gdLst>
                  <a:gd name="T0" fmla="*/ 7 w 30"/>
                  <a:gd name="T1" fmla="*/ 24 h 26"/>
                  <a:gd name="T2" fmla="*/ 2 w 30"/>
                  <a:gd name="T3" fmla="*/ 26 h 26"/>
                  <a:gd name="T4" fmla="*/ 0 w 30"/>
                  <a:gd name="T5" fmla="*/ 19 h 26"/>
                  <a:gd name="T6" fmla="*/ 10 w 30"/>
                  <a:gd name="T7" fmla="*/ 6 h 26"/>
                  <a:gd name="T8" fmla="*/ 8 w 30"/>
                  <a:gd name="T9" fmla="*/ 0 h 26"/>
                  <a:gd name="T10" fmla="*/ 22 w 30"/>
                  <a:gd name="T11" fmla="*/ 7 h 26"/>
                  <a:gd name="T12" fmla="*/ 30 w 30"/>
                  <a:gd name="T13" fmla="*/ 14 h 26"/>
                  <a:gd name="T14" fmla="*/ 30 w 30"/>
                  <a:gd name="T15" fmla="*/ 14 h 26"/>
                  <a:gd name="T16" fmla="*/ 7 w 30"/>
                  <a:gd name="T1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6">
                    <a:moveTo>
                      <a:pt x="7" y="24"/>
                    </a:moveTo>
                    <a:lnTo>
                      <a:pt x="2" y="26"/>
                    </a:lnTo>
                    <a:lnTo>
                      <a:pt x="0" y="19"/>
                    </a:lnTo>
                    <a:lnTo>
                      <a:pt x="10" y="6"/>
                    </a:lnTo>
                    <a:lnTo>
                      <a:pt x="8" y="0"/>
                    </a:lnTo>
                    <a:lnTo>
                      <a:pt x="22" y="7"/>
                    </a:lnTo>
                    <a:lnTo>
                      <a:pt x="30" y="14"/>
                    </a:lnTo>
                    <a:lnTo>
                      <a:pt x="30" y="14"/>
                    </a:lnTo>
                    <a:lnTo>
                      <a:pt x="7"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39" name="Freeform 3705"/>
              <p:cNvSpPr>
                <a:spLocks/>
              </p:cNvSpPr>
              <p:nvPr/>
            </p:nvSpPr>
            <p:spPr bwMode="auto">
              <a:xfrm>
                <a:off x="4823" y="1448"/>
                <a:ext cx="37" cy="46"/>
              </a:xfrm>
              <a:custGeom>
                <a:avLst/>
                <a:gdLst>
                  <a:gd name="T0" fmla="*/ 0 w 37"/>
                  <a:gd name="T1" fmla="*/ 2 h 46"/>
                  <a:gd name="T2" fmla="*/ 13 w 37"/>
                  <a:gd name="T3" fmla="*/ 5 h 46"/>
                  <a:gd name="T4" fmla="*/ 25 w 37"/>
                  <a:gd name="T5" fmla="*/ 0 h 46"/>
                  <a:gd name="T6" fmla="*/ 27 w 37"/>
                  <a:gd name="T7" fmla="*/ 7 h 46"/>
                  <a:gd name="T8" fmla="*/ 32 w 37"/>
                  <a:gd name="T9" fmla="*/ 5 h 46"/>
                  <a:gd name="T10" fmla="*/ 35 w 37"/>
                  <a:gd name="T11" fmla="*/ 10 h 46"/>
                  <a:gd name="T12" fmla="*/ 32 w 37"/>
                  <a:gd name="T13" fmla="*/ 22 h 46"/>
                  <a:gd name="T14" fmla="*/ 35 w 37"/>
                  <a:gd name="T15" fmla="*/ 37 h 46"/>
                  <a:gd name="T16" fmla="*/ 37 w 37"/>
                  <a:gd name="T17" fmla="*/ 41 h 46"/>
                  <a:gd name="T18" fmla="*/ 23 w 37"/>
                  <a:gd name="T19" fmla="*/ 46 h 46"/>
                  <a:gd name="T20" fmla="*/ 11 w 37"/>
                  <a:gd name="T21" fmla="*/ 41 h 46"/>
                  <a:gd name="T22" fmla="*/ 3 w 37"/>
                  <a:gd name="T23" fmla="*/ 32 h 46"/>
                  <a:gd name="T24" fmla="*/ 6 w 37"/>
                  <a:gd name="T25" fmla="*/ 22 h 46"/>
                  <a:gd name="T26" fmla="*/ 1 w 37"/>
                  <a:gd name="T27" fmla="*/ 10 h 46"/>
                  <a:gd name="T28" fmla="*/ 0 w 37"/>
                  <a:gd name="T2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6">
                    <a:moveTo>
                      <a:pt x="0" y="2"/>
                    </a:moveTo>
                    <a:lnTo>
                      <a:pt x="13" y="5"/>
                    </a:lnTo>
                    <a:lnTo>
                      <a:pt x="25" y="0"/>
                    </a:lnTo>
                    <a:lnTo>
                      <a:pt x="27" y="7"/>
                    </a:lnTo>
                    <a:lnTo>
                      <a:pt x="32" y="5"/>
                    </a:lnTo>
                    <a:lnTo>
                      <a:pt x="35" y="10"/>
                    </a:lnTo>
                    <a:lnTo>
                      <a:pt x="32" y="22"/>
                    </a:lnTo>
                    <a:lnTo>
                      <a:pt x="35" y="37"/>
                    </a:lnTo>
                    <a:lnTo>
                      <a:pt x="37" y="41"/>
                    </a:lnTo>
                    <a:lnTo>
                      <a:pt x="23" y="46"/>
                    </a:lnTo>
                    <a:lnTo>
                      <a:pt x="11" y="41"/>
                    </a:lnTo>
                    <a:lnTo>
                      <a:pt x="3" y="32"/>
                    </a:lnTo>
                    <a:lnTo>
                      <a:pt x="6" y="22"/>
                    </a:lnTo>
                    <a:lnTo>
                      <a:pt x="1" y="10"/>
                    </a:lnTo>
                    <a:lnTo>
                      <a:pt x="0"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40" name="Freeform 3706"/>
              <p:cNvSpPr>
                <a:spLocks/>
              </p:cNvSpPr>
              <p:nvPr/>
            </p:nvSpPr>
            <p:spPr bwMode="auto">
              <a:xfrm>
                <a:off x="4823" y="1448"/>
                <a:ext cx="37" cy="46"/>
              </a:xfrm>
              <a:custGeom>
                <a:avLst/>
                <a:gdLst>
                  <a:gd name="T0" fmla="*/ 0 w 37"/>
                  <a:gd name="T1" fmla="*/ 2 h 46"/>
                  <a:gd name="T2" fmla="*/ 13 w 37"/>
                  <a:gd name="T3" fmla="*/ 5 h 46"/>
                  <a:gd name="T4" fmla="*/ 25 w 37"/>
                  <a:gd name="T5" fmla="*/ 0 h 46"/>
                  <a:gd name="T6" fmla="*/ 27 w 37"/>
                  <a:gd name="T7" fmla="*/ 7 h 46"/>
                  <a:gd name="T8" fmla="*/ 32 w 37"/>
                  <a:gd name="T9" fmla="*/ 5 h 46"/>
                  <a:gd name="T10" fmla="*/ 35 w 37"/>
                  <a:gd name="T11" fmla="*/ 10 h 46"/>
                  <a:gd name="T12" fmla="*/ 32 w 37"/>
                  <a:gd name="T13" fmla="*/ 22 h 46"/>
                  <a:gd name="T14" fmla="*/ 35 w 37"/>
                  <a:gd name="T15" fmla="*/ 37 h 46"/>
                  <a:gd name="T16" fmla="*/ 37 w 37"/>
                  <a:gd name="T17" fmla="*/ 41 h 46"/>
                  <a:gd name="T18" fmla="*/ 23 w 37"/>
                  <a:gd name="T19" fmla="*/ 46 h 46"/>
                  <a:gd name="T20" fmla="*/ 11 w 37"/>
                  <a:gd name="T21" fmla="*/ 41 h 46"/>
                  <a:gd name="T22" fmla="*/ 3 w 37"/>
                  <a:gd name="T23" fmla="*/ 32 h 46"/>
                  <a:gd name="T24" fmla="*/ 6 w 37"/>
                  <a:gd name="T25" fmla="*/ 22 h 46"/>
                  <a:gd name="T26" fmla="*/ 1 w 37"/>
                  <a:gd name="T27" fmla="*/ 10 h 46"/>
                  <a:gd name="T28" fmla="*/ 0 w 37"/>
                  <a:gd name="T2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6">
                    <a:moveTo>
                      <a:pt x="0" y="2"/>
                    </a:moveTo>
                    <a:lnTo>
                      <a:pt x="13" y="5"/>
                    </a:lnTo>
                    <a:lnTo>
                      <a:pt x="25" y="0"/>
                    </a:lnTo>
                    <a:lnTo>
                      <a:pt x="27" y="7"/>
                    </a:lnTo>
                    <a:lnTo>
                      <a:pt x="32" y="5"/>
                    </a:lnTo>
                    <a:lnTo>
                      <a:pt x="35" y="10"/>
                    </a:lnTo>
                    <a:lnTo>
                      <a:pt x="32" y="22"/>
                    </a:lnTo>
                    <a:lnTo>
                      <a:pt x="35" y="37"/>
                    </a:lnTo>
                    <a:lnTo>
                      <a:pt x="37" y="41"/>
                    </a:lnTo>
                    <a:lnTo>
                      <a:pt x="23" y="46"/>
                    </a:lnTo>
                    <a:lnTo>
                      <a:pt x="11" y="41"/>
                    </a:lnTo>
                    <a:lnTo>
                      <a:pt x="3" y="32"/>
                    </a:lnTo>
                    <a:lnTo>
                      <a:pt x="6" y="22"/>
                    </a:lnTo>
                    <a:lnTo>
                      <a:pt x="1" y="10"/>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41" name="Freeform 3707"/>
              <p:cNvSpPr>
                <a:spLocks/>
              </p:cNvSpPr>
              <p:nvPr/>
            </p:nvSpPr>
            <p:spPr bwMode="auto">
              <a:xfrm>
                <a:off x="4674" y="1506"/>
                <a:ext cx="35" cy="32"/>
              </a:xfrm>
              <a:custGeom>
                <a:avLst/>
                <a:gdLst>
                  <a:gd name="T0" fmla="*/ 25 w 35"/>
                  <a:gd name="T1" fmla="*/ 0 h 32"/>
                  <a:gd name="T2" fmla="*/ 30 w 35"/>
                  <a:gd name="T3" fmla="*/ 25 h 32"/>
                  <a:gd name="T4" fmla="*/ 35 w 35"/>
                  <a:gd name="T5" fmla="*/ 25 h 32"/>
                  <a:gd name="T6" fmla="*/ 35 w 35"/>
                  <a:gd name="T7" fmla="*/ 30 h 32"/>
                  <a:gd name="T8" fmla="*/ 27 w 35"/>
                  <a:gd name="T9" fmla="*/ 25 h 32"/>
                  <a:gd name="T10" fmla="*/ 13 w 35"/>
                  <a:gd name="T11" fmla="*/ 30 h 32"/>
                  <a:gd name="T12" fmla="*/ 5 w 35"/>
                  <a:gd name="T13" fmla="*/ 32 h 32"/>
                  <a:gd name="T14" fmla="*/ 0 w 35"/>
                  <a:gd name="T15" fmla="*/ 12 h 32"/>
                  <a:gd name="T16" fmla="*/ 13 w 35"/>
                  <a:gd name="T17" fmla="*/ 10 h 32"/>
                  <a:gd name="T18" fmla="*/ 11 w 35"/>
                  <a:gd name="T19" fmla="*/ 3 h 32"/>
                  <a:gd name="T20" fmla="*/ 25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5" y="0"/>
                    </a:moveTo>
                    <a:lnTo>
                      <a:pt x="30" y="25"/>
                    </a:lnTo>
                    <a:lnTo>
                      <a:pt x="35" y="25"/>
                    </a:lnTo>
                    <a:lnTo>
                      <a:pt x="35" y="30"/>
                    </a:lnTo>
                    <a:lnTo>
                      <a:pt x="27" y="25"/>
                    </a:lnTo>
                    <a:lnTo>
                      <a:pt x="13" y="30"/>
                    </a:lnTo>
                    <a:lnTo>
                      <a:pt x="5" y="32"/>
                    </a:lnTo>
                    <a:lnTo>
                      <a:pt x="0" y="12"/>
                    </a:lnTo>
                    <a:lnTo>
                      <a:pt x="13" y="10"/>
                    </a:lnTo>
                    <a:lnTo>
                      <a:pt x="11" y="3"/>
                    </a:lnTo>
                    <a:lnTo>
                      <a:pt x="2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42" name="Freeform 3708"/>
              <p:cNvSpPr>
                <a:spLocks/>
              </p:cNvSpPr>
              <p:nvPr/>
            </p:nvSpPr>
            <p:spPr bwMode="auto">
              <a:xfrm>
                <a:off x="4674" y="1506"/>
                <a:ext cx="35" cy="32"/>
              </a:xfrm>
              <a:custGeom>
                <a:avLst/>
                <a:gdLst>
                  <a:gd name="T0" fmla="*/ 25 w 35"/>
                  <a:gd name="T1" fmla="*/ 0 h 32"/>
                  <a:gd name="T2" fmla="*/ 30 w 35"/>
                  <a:gd name="T3" fmla="*/ 25 h 32"/>
                  <a:gd name="T4" fmla="*/ 35 w 35"/>
                  <a:gd name="T5" fmla="*/ 25 h 32"/>
                  <a:gd name="T6" fmla="*/ 35 w 35"/>
                  <a:gd name="T7" fmla="*/ 30 h 32"/>
                  <a:gd name="T8" fmla="*/ 27 w 35"/>
                  <a:gd name="T9" fmla="*/ 25 h 32"/>
                  <a:gd name="T10" fmla="*/ 13 w 35"/>
                  <a:gd name="T11" fmla="*/ 30 h 32"/>
                  <a:gd name="T12" fmla="*/ 5 w 35"/>
                  <a:gd name="T13" fmla="*/ 32 h 32"/>
                  <a:gd name="T14" fmla="*/ 0 w 35"/>
                  <a:gd name="T15" fmla="*/ 12 h 32"/>
                  <a:gd name="T16" fmla="*/ 13 w 35"/>
                  <a:gd name="T17" fmla="*/ 10 h 32"/>
                  <a:gd name="T18" fmla="*/ 11 w 35"/>
                  <a:gd name="T19" fmla="*/ 3 h 32"/>
                  <a:gd name="T20" fmla="*/ 25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5" y="0"/>
                    </a:moveTo>
                    <a:lnTo>
                      <a:pt x="30" y="25"/>
                    </a:lnTo>
                    <a:lnTo>
                      <a:pt x="35" y="25"/>
                    </a:lnTo>
                    <a:lnTo>
                      <a:pt x="35" y="30"/>
                    </a:lnTo>
                    <a:lnTo>
                      <a:pt x="27" y="25"/>
                    </a:lnTo>
                    <a:lnTo>
                      <a:pt x="13" y="30"/>
                    </a:lnTo>
                    <a:lnTo>
                      <a:pt x="5" y="32"/>
                    </a:lnTo>
                    <a:lnTo>
                      <a:pt x="0" y="12"/>
                    </a:lnTo>
                    <a:lnTo>
                      <a:pt x="13" y="10"/>
                    </a:lnTo>
                    <a:lnTo>
                      <a:pt x="11" y="3"/>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43" name="Freeform 3709"/>
              <p:cNvSpPr>
                <a:spLocks/>
              </p:cNvSpPr>
              <p:nvPr/>
            </p:nvSpPr>
            <p:spPr bwMode="auto">
              <a:xfrm>
                <a:off x="4672" y="1460"/>
                <a:ext cx="34" cy="49"/>
              </a:xfrm>
              <a:custGeom>
                <a:avLst/>
                <a:gdLst>
                  <a:gd name="T0" fmla="*/ 27 w 34"/>
                  <a:gd name="T1" fmla="*/ 46 h 49"/>
                  <a:gd name="T2" fmla="*/ 13 w 34"/>
                  <a:gd name="T3" fmla="*/ 49 h 49"/>
                  <a:gd name="T4" fmla="*/ 12 w 34"/>
                  <a:gd name="T5" fmla="*/ 37 h 49"/>
                  <a:gd name="T6" fmla="*/ 5 w 34"/>
                  <a:gd name="T7" fmla="*/ 29 h 49"/>
                  <a:gd name="T8" fmla="*/ 2 w 34"/>
                  <a:gd name="T9" fmla="*/ 15 h 49"/>
                  <a:gd name="T10" fmla="*/ 0 w 34"/>
                  <a:gd name="T11" fmla="*/ 3 h 49"/>
                  <a:gd name="T12" fmla="*/ 15 w 34"/>
                  <a:gd name="T13" fmla="*/ 0 h 49"/>
                  <a:gd name="T14" fmla="*/ 15 w 34"/>
                  <a:gd name="T15" fmla="*/ 5 h 49"/>
                  <a:gd name="T16" fmla="*/ 20 w 34"/>
                  <a:gd name="T17" fmla="*/ 29 h 49"/>
                  <a:gd name="T18" fmla="*/ 27 w 34"/>
                  <a:gd name="T19" fmla="*/ 37 h 49"/>
                  <a:gd name="T20" fmla="*/ 34 w 34"/>
                  <a:gd name="T21" fmla="*/ 44 h 49"/>
                  <a:gd name="T22" fmla="*/ 27 w 34"/>
                  <a:gd name="T2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27" y="46"/>
                    </a:moveTo>
                    <a:lnTo>
                      <a:pt x="13" y="49"/>
                    </a:lnTo>
                    <a:lnTo>
                      <a:pt x="12" y="37"/>
                    </a:lnTo>
                    <a:lnTo>
                      <a:pt x="5" y="29"/>
                    </a:lnTo>
                    <a:lnTo>
                      <a:pt x="2" y="15"/>
                    </a:lnTo>
                    <a:lnTo>
                      <a:pt x="0" y="3"/>
                    </a:lnTo>
                    <a:lnTo>
                      <a:pt x="15" y="0"/>
                    </a:lnTo>
                    <a:lnTo>
                      <a:pt x="15" y="5"/>
                    </a:lnTo>
                    <a:lnTo>
                      <a:pt x="20" y="29"/>
                    </a:lnTo>
                    <a:lnTo>
                      <a:pt x="27" y="37"/>
                    </a:lnTo>
                    <a:lnTo>
                      <a:pt x="34" y="44"/>
                    </a:lnTo>
                    <a:lnTo>
                      <a:pt x="27" y="4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44" name="Freeform 3710"/>
              <p:cNvSpPr>
                <a:spLocks/>
              </p:cNvSpPr>
              <p:nvPr/>
            </p:nvSpPr>
            <p:spPr bwMode="auto">
              <a:xfrm>
                <a:off x="4672" y="1460"/>
                <a:ext cx="34" cy="49"/>
              </a:xfrm>
              <a:custGeom>
                <a:avLst/>
                <a:gdLst>
                  <a:gd name="T0" fmla="*/ 27 w 34"/>
                  <a:gd name="T1" fmla="*/ 46 h 49"/>
                  <a:gd name="T2" fmla="*/ 13 w 34"/>
                  <a:gd name="T3" fmla="*/ 49 h 49"/>
                  <a:gd name="T4" fmla="*/ 12 w 34"/>
                  <a:gd name="T5" fmla="*/ 37 h 49"/>
                  <a:gd name="T6" fmla="*/ 5 w 34"/>
                  <a:gd name="T7" fmla="*/ 29 h 49"/>
                  <a:gd name="T8" fmla="*/ 2 w 34"/>
                  <a:gd name="T9" fmla="*/ 15 h 49"/>
                  <a:gd name="T10" fmla="*/ 0 w 34"/>
                  <a:gd name="T11" fmla="*/ 3 h 49"/>
                  <a:gd name="T12" fmla="*/ 15 w 34"/>
                  <a:gd name="T13" fmla="*/ 0 h 49"/>
                  <a:gd name="T14" fmla="*/ 15 w 34"/>
                  <a:gd name="T15" fmla="*/ 5 h 49"/>
                  <a:gd name="T16" fmla="*/ 20 w 34"/>
                  <a:gd name="T17" fmla="*/ 29 h 49"/>
                  <a:gd name="T18" fmla="*/ 27 w 34"/>
                  <a:gd name="T19" fmla="*/ 37 h 49"/>
                  <a:gd name="T20" fmla="*/ 34 w 34"/>
                  <a:gd name="T21" fmla="*/ 44 h 49"/>
                  <a:gd name="T22" fmla="*/ 27 w 34"/>
                  <a:gd name="T2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27" y="46"/>
                    </a:moveTo>
                    <a:lnTo>
                      <a:pt x="13" y="49"/>
                    </a:lnTo>
                    <a:lnTo>
                      <a:pt x="12" y="37"/>
                    </a:lnTo>
                    <a:lnTo>
                      <a:pt x="5" y="29"/>
                    </a:lnTo>
                    <a:lnTo>
                      <a:pt x="2" y="15"/>
                    </a:lnTo>
                    <a:lnTo>
                      <a:pt x="0" y="3"/>
                    </a:lnTo>
                    <a:lnTo>
                      <a:pt x="15" y="0"/>
                    </a:lnTo>
                    <a:lnTo>
                      <a:pt x="15" y="5"/>
                    </a:lnTo>
                    <a:lnTo>
                      <a:pt x="20" y="29"/>
                    </a:lnTo>
                    <a:lnTo>
                      <a:pt x="27" y="37"/>
                    </a:lnTo>
                    <a:lnTo>
                      <a:pt x="34" y="44"/>
                    </a:lnTo>
                    <a:lnTo>
                      <a:pt x="27"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45" name="Freeform 3711"/>
              <p:cNvSpPr>
                <a:spLocks/>
              </p:cNvSpPr>
              <p:nvPr/>
            </p:nvSpPr>
            <p:spPr bwMode="auto">
              <a:xfrm>
                <a:off x="4635" y="1509"/>
                <a:ext cx="57" cy="64"/>
              </a:xfrm>
              <a:custGeom>
                <a:avLst/>
                <a:gdLst>
                  <a:gd name="T0" fmla="*/ 11 w 57"/>
                  <a:gd name="T1" fmla="*/ 3 h 64"/>
                  <a:gd name="T2" fmla="*/ 20 w 57"/>
                  <a:gd name="T3" fmla="*/ 3 h 64"/>
                  <a:gd name="T4" fmla="*/ 33 w 57"/>
                  <a:gd name="T5" fmla="*/ 0 h 64"/>
                  <a:gd name="T6" fmla="*/ 39 w 57"/>
                  <a:gd name="T7" fmla="*/ 9 h 64"/>
                  <a:gd name="T8" fmla="*/ 44 w 57"/>
                  <a:gd name="T9" fmla="*/ 29 h 64"/>
                  <a:gd name="T10" fmla="*/ 52 w 57"/>
                  <a:gd name="T11" fmla="*/ 27 h 64"/>
                  <a:gd name="T12" fmla="*/ 57 w 57"/>
                  <a:gd name="T13" fmla="*/ 54 h 64"/>
                  <a:gd name="T14" fmla="*/ 54 w 57"/>
                  <a:gd name="T15" fmla="*/ 54 h 64"/>
                  <a:gd name="T16" fmla="*/ 54 w 57"/>
                  <a:gd name="T17" fmla="*/ 54 h 64"/>
                  <a:gd name="T18" fmla="*/ 47 w 57"/>
                  <a:gd name="T19" fmla="*/ 56 h 64"/>
                  <a:gd name="T20" fmla="*/ 22 w 57"/>
                  <a:gd name="T21" fmla="*/ 61 h 64"/>
                  <a:gd name="T22" fmla="*/ 15 w 57"/>
                  <a:gd name="T23" fmla="*/ 63 h 64"/>
                  <a:gd name="T24" fmla="*/ 6 w 57"/>
                  <a:gd name="T25" fmla="*/ 64 h 64"/>
                  <a:gd name="T26" fmla="*/ 0 w 57"/>
                  <a:gd name="T27" fmla="*/ 17 h 64"/>
                  <a:gd name="T28" fmla="*/ 1 w 57"/>
                  <a:gd name="T29" fmla="*/ 7 h 64"/>
                  <a:gd name="T30" fmla="*/ 11 w 57"/>
                  <a:gd name="T3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64">
                    <a:moveTo>
                      <a:pt x="11" y="3"/>
                    </a:moveTo>
                    <a:lnTo>
                      <a:pt x="20" y="3"/>
                    </a:lnTo>
                    <a:lnTo>
                      <a:pt x="33" y="0"/>
                    </a:lnTo>
                    <a:lnTo>
                      <a:pt x="39" y="9"/>
                    </a:lnTo>
                    <a:lnTo>
                      <a:pt x="44" y="29"/>
                    </a:lnTo>
                    <a:lnTo>
                      <a:pt x="52" y="27"/>
                    </a:lnTo>
                    <a:lnTo>
                      <a:pt x="57" y="54"/>
                    </a:lnTo>
                    <a:lnTo>
                      <a:pt x="54" y="54"/>
                    </a:lnTo>
                    <a:lnTo>
                      <a:pt x="54" y="54"/>
                    </a:lnTo>
                    <a:lnTo>
                      <a:pt x="47" y="56"/>
                    </a:lnTo>
                    <a:lnTo>
                      <a:pt x="22" y="61"/>
                    </a:lnTo>
                    <a:lnTo>
                      <a:pt x="15" y="63"/>
                    </a:lnTo>
                    <a:lnTo>
                      <a:pt x="6" y="64"/>
                    </a:lnTo>
                    <a:lnTo>
                      <a:pt x="0" y="17"/>
                    </a:lnTo>
                    <a:lnTo>
                      <a:pt x="1" y="7"/>
                    </a:lnTo>
                    <a:lnTo>
                      <a:pt x="11"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46" name="Freeform 3712"/>
              <p:cNvSpPr>
                <a:spLocks/>
              </p:cNvSpPr>
              <p:nvPr/>
            </p:nvSpPr>
            <p:spPr bwMode="auto">
              <a:xfrm>
                <a:off x="4635" y="1509"/>
                <a:ext cx="57" cy="64"/>
              </a:xfrm>
              <a:custGeom>
                <a:avLst/>
                <a:gdLst>
                  <a:gd name="T0" fmla="*/ 11 w 57"/>
                  <a:gd name="T1" fmla="*/ 3 h 64"/>
                  <a:gd name="T2" fmla="*/ 20 w 57"/>
                  <a:gd name="T3" fmla="*/ 3 h 64"/>
                  <a:gd name="T4" fmla="*/ 33 w 57"/>
                  <a:gd name="T5" fmla="*/ 0 h 64"/>
                  <a:gd name="T6" fmla="*/ 39 w 57"/>
                  <a:gd name="T7" fmla="*/ 9 h 64"/>
                  <a:gd name="T8" fmla="*/ 44 w 57"/>
                  <a:gd name="T9" fmla="*/ 29 h 64"/>
                  <a:gd name="T10" fmla="*/ 52 w 57"/>
                  <a:gd name="T11" fmla="*/ 27 h 64"/>
                  <a:gd name="T12" fmla="*/ 57 w 57"/>
                  <a:gd name="T13" fmla="*/ 54 h 64"/>
                  <a:gd name="T14" fmla="*/ 54 w 57"/>
                  <a:gd name="T15" fmla="*/ 54 h 64"/>
                  <a:gd name="T16" fmla="*/ 54 w 57"/>
                  <a:gd name="T17" fmla="*/ 54 h 64"/>
                  <a:gd name="T18" fmla="*/ 47 w 57"/>
                  <a:gd name="T19" fmla="*/ 56 h 64"/>
                  <a:gd name="T20" fmla="*/ 22 w 57"/>
                  <a:gd name="T21" fmla="*/ 61 h 64"/>
                  <a:gd name="T22" fmla="*/ 15 w 57"/>
                  <a:gd name="T23" fmla="*/ 63 h 64"/>
                  <a:gd name="T24" fmla="*/ 6 w 57"/>
                  <a:gd name="T25" fmla="*/ 64 h 64"/>
                  <a:gd name="T26" fmla="*/ 0 w 57"/>
                  <a:gd name="T27" fmla="*/ 17 h 64"/>
                  <a:gd name="T28" fmla="*/ 1 w 57"/>
                  <a:gd name="T29" fmla="*/ 7 h 64"/>
                  <a:gd name="T30" fmla="*/ 11 w 57"/>
                  <a:gd name="T3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64">
                    <a:moveTo>
                      <a:pt x="11" y="3"/>
                    </a:moveTo>
                    <a:lnTo>
                      <a:pt x="20" y="3"/>
                    </a:lnTo>
                    <a:lnTo>
                      <a:pt x="33" y="0"/>
                    </a:lnTo>
                    <a:lnTo>
                      <a:pt x="39" y="9"/>
                    </a:lnTo>
                    <a:lnTo>
                      <a:pt x="44" y="29"/>
                    </a:lnTo>
                    <a:lnTo>
                      <a:pt x="52" y="27"/>
                    </a:lnTo>
                    <a:lnTo>
                      <a:pt x="57" y="54"/>
                    </a:lnTo>
                    <a:lnTo>
                      <a:pt x="54" y="54"/>
                    </a:lnTo>
                    <a:lnTo>
                      <a:pt x="54" y="54"/>
                    </a:lnTo>
                    <a:lnTo>
                      <a:pt x="47" y="56"/>
                    </a:lnTo>
                    <a:lnTo>
                      <a:pt x="22" y="61"/>
                    </a:lnTo>
                    <a:lnTo>
                      <a:pt x="15" y="63"/>
                    </a:lnTo>
                    <a:lnTo>
                      <a:pt x="6" y="64"/>
                    </a:lnTo>
                    <a:lnTo>
                      <a:pt x="0" y="17"/>
                    </a:lnTo>
                    <a:lnTo>
                      <a:pt x="1" y="7"/>
                    </a:lnTo>
                    <a:lnTo>
                      <a:pt x="1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47" name="Freeform 3713"/>
              <p:cNvSpPr>
                <a:spLocks noEditPoints="1"/>
              </p:cNvSpPr>
              <p:nvPr/>
            </p:nvSpPr>
            <p:spPr bwMode="auto">
              <a:xfrm>
                <a:off x="4941" y="1557"/>
                <a:ext cx="104" cy="91"/>
              </a:xfrm>
              <a:custGeom>
                <a:avLst/>
                <a:gdLst>
                  <a:gd name="T0" fmla="*/ 88 w 104"/>
                  <a:gd name="T1" fmla="*/ 25 h 91"/>
                  <a:gd name="T2" fmla="*/ 87 w 104"/>
                  <a:gd name="T3" fmla="*/ 22 h 91"/>
                  <a:gd name="T4" fmla="*/ 85 w 104"/>
                  <a:gd name="T5" fmla="*/ 22 h 91"/>
                  <a:gd name="T6" fmla="*/ 88 w 104"/>
                  <a:gd name="T7" fmla="*/ 22 h 91"/>
                  <a:gd name="T8" fmla="*/ 76 w 104"/>
                  <a:gd name="T9" fmla="*/ 22 h 91"/>
                  <a:gd name="T10" fmla="*/ 73 w 104"/>
                  <a:gd name="T11" fmla="*/ 22 h 91"/>
                  <a:gd name="T12" fmla="*/ 71 w 104"/>
                  <a:gd name="T13" fmla="*/ 25 h 91"/>
                  <a:gd name="T14" fmla="*/ 76 w 104"/>
                  <a:gd name="T15" fmla="*/ 27 h 91"/>
                  <a:gd name="T16" fmla="*/ 80 w 104"/>
                  <a:gd name="T17" fmla="*/ 28 h 91"/>
                  <a:gd name="T18" fmla="*/ 83 w 104"/>
                  <a:gd name="T19" fmla="*/ 30 h 91"/>
                  <a:gd name="T20" fmla="*/ 85 w 104"/>
                  <a:gd name="T21" fmla="*/ 27 h 91"/>
                  <a:gd name="T22" fmla="*/ 87 w 104"/>
                  <a:gd name="T23" fmla="*/ 28 h 91"/>
                  <a:gd name="T24" fmla="*/ 90 w 104"/>
                  <a:gd name="T25" fmla="*/ 32 h 91"/>
                  <a:gd name="T26" fmla="*/ 92 w 104"/>
                  <a:gd name="T27" fmla="*/ 30 h 91"/>
                  <a:gd name="T28" fmla="*/ 92 w 104"/>
                  <a:gd name="T29" fmla="*/ 30 h 91"/>
                  <a:gd name="T30" fmla="*/ 92 w 104"/>
                  <a:gd name="T31" fmla="*/ 28 h 91"/>
                  <a:gd name="T32" fmla="*/ 95 w 104"/>
                  <a:gd name="T33" fmla="*/ 27 h 91"/>
                  <a:gd name="T34" fmla="*/ 97 w 104"/>
                  <a:gd name="T35" fmla="*/ 23 h 91"/>
                  <a:gd name="T36" fmla="*/ 100 w 104"/>
                  <a:gd name="T37" fmla="*/ 20 h 91"/>
                  <a:gd name="T38" fmla="*/ 104 w 104"/>
                  <a:gd name="T39" fmla="*/ 20 h 91"/>
                  <a:gd name="T40" fmla="*/ 104 w 104"/>
                  <a:gd name="T41" fmla="*/ 22 h 91"/>
                  <a:gd name="T42" fmla="*/ 90 w 104"/>
                  <a:gd name="T43" fmla="*/ 33 h 91"/>
                  <a:gd name="T44" fmla="*/ 53 w 104"/>
                  <a:gd name="T45" fmla="*/ 64 h 91"/>
                  <a:gd name="T46" fmla="*/ 46 w 104"/>
                  <a:gd name="T47" fmla="*/ 69 h 91"/>
                  <a:gd name="T48" fmla="*/ 31 w 104"/>
                  <a:gd name="T49" fmla="*/ 83 h 91"/>
                  <a:gd name="T50" fmla="*/ 22 w 104"/>
                  <a:gd name="T51" fmla="*/ 88 h 91"/>
                  <a:gd name="T52" fmla="*/ 17 w 104"/>
                  <a:gd name="T53" fmla="*/ 88 h 91"/>
                  <a:gd name="T54" fmla="*/ 12 w 104"/>
                  <a:gd name="T55" fmla="*/ 86 h 91"/>
                  <a:gd name="T56" fmla="*/ 5 w 104"/>
                  <a:gd name="T57" fmla="*/ 69 h 91"/>
                  <a:gd name="T58" fmla="*/ 0 w 104"/>
                  <a:gd name="T59" fmla="*/ 59 h 91"/>
                  <a:gd name="T60" fmla="*/ 2 w 104"/>
                  <a:gd name="T61" fmla="*/ 59 h 91"/>
                  <a:gd name="T62" fmla="*/ 4 w 104"/>
                  <a:gd name="T63" fmla="*/ 59 h 91"/>
                  <a:gd name="T64" fmla="*/ 5 w 104"/>
                  <a:gd name="T65" fmla="*/ 61 h 91"/>
                  <a:gd name="T66" fmla="*/ 7 w 104"/>
                  <a:gd name="T67" fmla="*/ 59 h 91"/>
                  <a:gd name="T68" fmla="*/ 9 w 104"/>
                  <a:gd name="T69" fmla="*/ 57 h 91"/>
                  <a:gd name="T70" fmla="*/ 10 w 104"/>
                  <a:gd name="T71" fmla="*/ 59 h 91"/>
                  <a:gd name="T72" fmla="*/ 19 w 104"/>
                  <a:gd name="T73" fmla="*/ 59 h 91"/>
                  <a:gd name="T74" fmla="*/ 22 w 104"/>
                  <a:gd name="T75" fmla="*/ 52 h 91"/>
                  <a:gd name="T76" fmla="*/ 29 w 104"/>
                  <a:gd name="T77" fmla="*/ 50 h 91"/>
                  <a:gd name="T78" fmla="*/ 39 w 104"/>
                  <a:gd name="T79" fmla="*/ 47 h 91"/>
                  <a:gd name="T80" fmla="*/ 49 w 104"/>
                  <a:gd name="T81" fmla="*/ 42 h 91"/>
                  <a:gd name="T82" fmla="*/ 58 w 104"/>
                  <a:gd name="T83" fmla="*/ 40 h 91"/>
                  <a:gd name="T84" fmla="*/ 61 w 104"/>
                  <a:gd name="T85" fmla="*/ 35 h 91"/>
                  <a:gd name="T86" fmla="*/ 66 w 104"/>
                  <a:gd name="T87" fmla="*/ 28 h 91"/>
                  <a:gd name="T88" fmla="*/ 71 w 104"/>
                  <a:gd name="T89" fmla="*/ 22 h 91"/>
                  <a:gd name="T90" fmla="*/ 75 w 104"/>
                  <a:gd name="T91" fmla="*/ 18 h 91"/>
                  <a:gd name="T92" fmla="*/ 93 w 104"/>
                  <a:gd name="T93" fmla="*/ 1 h 91"/>
                  <a:gd name="T94" fmla="*/ 90 w 104"/>
                  <a:gd name="T95" fmla="*/ 5 h 91"/>
                  <a:gd name="T96" fmla="*/ 88 w 104"/>
                  <a:gd name="T97" fmla="*/ 5 h 91"/>
                  <a:gd name="T98" fmla="*/ 90 w 104"/>
                  <a:gd name="T99" fmla="*/ 1 h 91"/>
                  <a:gd name="T100" fmla="*/ 93 w 104"/>
                  <a:gd name="T10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91">
                    <a:moveTo>
                      <a:pt x="88" y="22"/>
                    </a:moveTo>
                    <a:lnTo>
                      <a:pt x="88" y="25"/>
                    </a:lnTo>
                    <a:lnTo>
                      <a:pt x="88" y="25"/>
                    </a:lnTo>
                    <a:lnTo>
                      <a:pt x="88" y="25"/>
                    </a:lnTo>
                    <a:lnTo>
                      <a:pt x="88" y="23"/>
                    </a:lnTo>
                    <a:lnTo>
                      <a:pt x="87" y="23"/>
                    </a:lnTo>
                    <a:lnTo>
                      <a:pt x="87" y="23"/>
                    </a:lnTo>
                    <a:lnTo>
                      <a:pt x="87" y="22"/>
                    </a:lnTo>
                    <a:lnTo>
                      <a:pt x="85" y="23"/>
                    </a:lnTo>
                    <a:lnTo>
                      <a:pt x="85" y="23"/>
                    </a:lnTo>
                    <a:lnTo>
                      <a:pt x="85" y="22"/>
                    </a:lnTo>
                    <a:lnTo>
                      <a:pt x="85" y="22"/>
                    </a:lnTo>
                    <a:lnTo>
                      <a:pt x="85" y="22"/>
                    </a:lnTo>
                    <a:lnTo>
                      <a:pt x="85" y="22"/>
                    </a:lnTo>
                    <a:lnTo>
                      <a:pt x="85" y="20"/>
                    </a:lnTo>
                    <a:lnTo>
                      <a:pt x="88" y="22"/>
                    </a:lnTo>
                    <a:lnTo>
                      <a:pt x="88" y="22"/>
                    </a:lnTo>
                    <a:close/>
                    <a:moveTo>
                      <a:pt x="76" y="18"/>
                    </a:moveTo>
                    <a:lnTo>
                      <a:pt x="76" y="20"/>
                    </a:lnTo>
                    <a:lnTo>
                      <a:pt x="76" y="22"/>
                    </a:lnTo>
                    <a:lnTo>
                      <a:pt x="75" y="23"/>
                    </a:lnTo>
                    <a:lnTo>
                      <a:pt x="73" y="22"/>
                    </a:lnTo>
                    <a:lnTo>
                      <a:pt x="73" y="22"/>
                    </a:lnTo>
                    <a:lnTo>
                      <a:pt x="73" y="22"/>
                    </a:lnTo>
                    <a:lnTo>
                      <a:pt x="71" y="22"/>
                    </a:lnTo>
                    <a:lnTo>
                      <a:pt x="71" y="22"/>
                    </a:lnTo>
                    <a:lnTo>
                      <a:pt x="71" y="23"/>
                    </a:lnTo>
                    <a:lnTo>
                      <a:pt x="71" y="25"/>
                    </a:lnTo>
                    <a:lnTo>
                      <a:pt x="73" y="27"/>
                    </a:lnTo>
                    <a:lnTo>
                      <a:pt x="75" y="27"/>
                    </a:lnTo>
                    <a:lnTo>
                      <a:pt x="76" y="27"/>
                    </a:lnTo>
                    <a:lnTo>
                      <a:pt x="76" y="27"/>
                    </a:lnTo>
                    <a:lnTo>
                      <a:pt x="76" y="28"/>
                    </a:lnTo>
                    <a:lnTo>
                      <a:pt x="76" y="28"/>
                    </a:lnTo>
                    <a:lnTo>
                      <a:pt x="78" y="30"/>
                    </a:lnTo>
                    <a:lnTo>
                      <a:pt x="80" y="28"/>
                    </a:lnTo>
                    <a:lnTo>
                      <a:pt x="80" y="28"/>
                    </a:lnTo>
                    <a:lnTo>
                      <a:pt x="81" y="28"/>
                    </a:lnTo>
                    <a:lnTo>
                      <a:pt x="81" y="30"/>
                    </a:lnTo>
                    <a:lnTo>
                      <a:pt x="83" y="30"/>
                    </a:lnTo>
                    <a:lnTo>
                      <a:pt x="83" y="28"/>
                    </a:lnTo>
                    <a:lnTo>
                      <a:pt x="83" y="28"/>
                    </a:lnTo>
                    <a:lnTo>
                      <a:pt x="83" y="28"/>
                    </a:lnTo>
                    <a:lnTo>
                      <a:pt x="85" y="27"/>
                    </a:lnTo>
                    <a:lnTo>
                      <a:pt x="85" y="27"/>
                    </a:lnTo>
                    <a:lnTo>
                      <a:pt x="85" y="27"/>
                    </a:lnTo>
                    <a:lnTo>
                      <a:pt x="87" y="28"/>
                    </a:lnTo>
                    <a:lnTo>
                      <a:pt x="87" y="28"/>
                    </a:lnTo>
                    <a:lnTo>
                      <a:pt x="87" y="30"/>
                    </a:lnTo>
                    <a:lnTo>
                      <a:pt x="88" y="32"/>
                    </a:lnTo>
                    <a:lnTo>
                      <a:pt x="90" y="32"/>
                    </a:lnTo>
                    <a:lnTo>
                      <a:pt x="90" y="32"/>
                    </a:lnTo>
                    <a:lnTo>
                      <a:pt x="90" y="32"/>
                    </a:lnTo>
                    <a:lnTo>
                      <a:pt x="92" y="32"/>
                    </a:lnTo>
                    <a:lnTo>
                      <a:pt x="92" y="30"/>
                    </a:lnTo>
                    <a:lnTo>
                      <a:pt x="92" y="30"/>
                    </a:lnTo>
                    <a:lnTo>
                      <a:pt x="92" y="30"/>
                    </a:lnTo>
                    <a:lnTo>
                      <a:pt x="92" y="30"/>
                    </a:lnTo>
                    <a:lnTo>
                      <a:pt x="92" y="30"/>
                    </a:lnTo>
                    <a:lnTo>
                      <a:pt x="92" y="30"/>
                    </a:lnTo>
                    <a:lnTo>
                      <a:pt x="92" y="30"/>
                    </a:lnTo>
                    <a:lnTo>
                      <a:pt x="93" y="30"/>
                    </a:lnTo>
                    <a:lnTo>
                      <a:pt x="93" y="30"/>
                    </a:lnTo>
                    <a:lnTo>
                      <a:pt x="92" y="28"/>
                    </a:lnTo>
                    <a:lnTo>
                      <a:pt x="92" y="28"/>
                    </a:lnTo>
                    <a:lnTo>
                      <a:pt x="93" y="28"/>
                    </a:lnTo>
                    <a:lnTo>
                      <a:pt x="93" y="28"/>
                    </a:lnTo>
                    <a:lnTo>
                      <a:pt x="95" y="27"/>
                    </a:lnTo>
                    <a:lnTo>
                      <a:pt x="95" y="25"/>
                    </a:lnTo>
                    <a:lnTo>
                      <a:pt x="97" y="25"/>
                    </a:lnTo>
                    <a:lnTo>
                      <a:pt x="97" y="23"/>
                    </a:lnTo>
                    <a:lnTo>
                      <a:pt x="97" y="23"/>
                    </a:lnTo>
                    <a:lnTo>
                      <a:pt x="97" y="23"/>
                    </a:lnTo>
                    <a:lnTo>
                      <a:pt x="97" y="22"/>
                    </a:lnTo>
                    <a:lnTo>
                      <a:pt x="98" y="22"/>
                    </a:lnTo>
                    <a:lnTo>
                      <a:pt x="100" y="20"/>
                    </a:lnTo>
                    <a:lnTo>
                      <a:pt x="100" y="20"/>
                    </a:lnTo>
                    <a:lnTo>
                      <a:pt x="102" y="20"/>
                    </a:lnTo>
                    <a:lnTo>
                      <a:pt x="102" y="20"/>
                    </a:lnTo>
                    <a:lnTo>
                      <a:pt x="104" y="20"/>
                    </a:lnTo>
                    <a:lnTo>
                      <a:pt x="104" y="20"/>
                    </a:lnTo>
                    <a:lnTo>
                      <a:pt x="104" y="20"/>
                    </a:lnTo>
                    <a:lnTo>
                      <a:pt x="104" y="20"/>
                    </a:lnTo>
                    <a:lnTo>
                      <a:pt x="104" y="22"/>
                    </a:lnTo>
                    <a:lnTo>
                      <a:pt x="102" y="23"/>
                    </a:lnTo>
                    <a:lnTo>
                      <a:pt x="100" y="25"/>
                    </a:lnTo>
                    <a:lnTo>
                      <a:pt x="95" y="30"/>
                    </a:lnTo>
                    <a:lnTo>
                      <a:pt x="90" y="33"/>
                    </a:lnTo>
                    <a:lnTo>
                      <a:pt x="73" y="49"/>
                    </a:lnTo>
                    <a:lnTo>
                      <a:pt x="70" y="52"/>
                    </a:lnTo>
                    <a:lnTo>
                      <a:pt x="63" y="57"/>
                    </a:lnTo>
                    <a:lnTo>
                      <a:pt x="53" y="64"/>
                    </a:lnTo>
                    <a:lnTo>
                      <a:pt x="53" y="66"/>
                    </a:lnTo>
                    <a:lnTo>
                      <a:pt x="53" y="66"/>
                    </a:lnTo>
                    <a:lnTo>
                      <a:pt x="53" y="66"/>
                    </a:lnTo>
                    <a:lnTo>
                      <a:pt x="46" y="69"/>
                    </a:lnTo>
                    <a:lnTo>
                      <a:pt x="43" y="72"/>
                    </a:lnTo>
                    <a:lnTo>
                      <a:pt x="37" y="77"/>
                    </a:lnTo>
                    <a:lnTo>
                      <a:pt x="36" y="79"/>
                    </a:lnTo>
                    <a:lnTo>
                      <a:pt x="31" y="83"/>
                    </a:lnTo>
                    <a:lnTo>
                      <a:pt x="26" y="86"/>
                    </a:lnTo>
                    <a:lnTo>
                      <a:pt x="24" y="86"/>
                    </a:lnTo>
                    <a:lnTo>
                      <a:pt x="22" y="88"/>
                    </a:lnTo>
                    <a:lnTo>
                      <a:pt x="22" y="88"/>
                    </a:lnTo>
                    <a:lnTo>
                      <a:pt x="20" y="88"/>
                    </a:lnTo>
                    <a:lnTo>
                      <a:pt x="20" y="88"/>
                    </a:lnTo>
                    <a:lnTo>
                      <a:pt x="19" y="86"/>
                    </a:lnTo>
                    <a:lnTo>
                      <a:pt x="17" y="88"/>
                    </a:lnTo>
                    <a:lnTo>
                      <a:pt x="14" y="89"/>
                    </a:lnTo>
                    <a:lnTo>
                      <a:pt x="12" y="91"/>
                    </a:lnTo>
                    <a:lnTo>
                      <a:pt x="12" y="86"/>
                    </a:lnTo>
                    <a:lnTo>
                      <a:pt x="12" y="86"/>
                    </a:lnTo>
                    <a:lnTo>
                      <a:pt x="12" y="84"/>
                    </a:lnTo>
                    <a:lnTo>
                      <a:pt x="10" y="84"/>
                    </a:lnTo>
                    <a:lnTo>
                      <a:pt x="9" y="76"/>
                    </a:lnTo>
                    <a:lnTo>
                      <a:pt x="5" y="69"/>
                    </a:lnTo>
                    <a:lnTo>
                      <a:pt x="0" y="61"/>
                    </a:lnTo>
                    <a:lnTo>
                      <a:pt x="0" y="61"/>
                    </a:lnTo>
                    <a:lnTo>
                      <a:pt x="0" y="59"/>
                    </a:lnTo>
                    <a:lnTo>
                      <a:pt x="0" y="59"/>
                    </a:lnTo>
                    <a:lnTo>
                      <a:pt x="0" y="59"/>
                    </a:lnTo>
                    <a:lnTo>
                      <a:pt x="2" y="59"/>
                    </a:lnTo>
                    <a:lnTo>
                      <a:pt x="2" y="59"/>
                    </a:lnTo>
                    <a:lnTo>
                      <a:pt x="2" y="59"/>
                    </a:lnTo>
                    <a:lnTo>
                      <a:pt x="2" y="59"/>
                    </a:lnTo>
                    <a:lnTo>
                      <a:pt x="2" y="59"/>
                    </a:lnTo>
                    <a:lnTo>
                      <a:pt x="4" y="59"/>
                    </a:lnTo>
                    <a:lnTo>
                      <a:pt x="4" y="59"/>
                    </a:lnTo>
                    <a:lnTo>
                      <a:pt x="4" y="59"/>
                    </a:lnTo>
                    <a:lnTo>
                      <a:pt x="4" y="59"/>
                    </a:lnTo>
                    <a:lnTo>
                      <a:pt x="5" y="59"/>
                    </a:lnTo>
                    <a:lnTo>
                      <a:pt x="5" y="61"/>
                    </a:lnTo>
                    <a:lnTo>
                      <a:pt x="5" y="61"/>
                    </a:lnTo>
                    <a:lnTo>
                      <a:pt x="7" y="61"/>
                    </a:lnTo>
                    <a:lnTo>
                      <a:pt x="7" y="59"/>
                    </a:lnTo>
                    <a:lnTo>
                      <a:pt x="7" y="59"/>
                    </a:lnTo>
                    <a:lnTo>
                      <a:pt x="5" y="57"/>
                    </a:lnTo>
                    <a:lnTo>
                      <a:pt x="5" y="57"/>
                    </a:lnTo>
                    <a:lnTo>
                      <a:pt x="7" y="57"/>
                    </a:lnTo>
                    <a:lnTo>
                      <a:pt x="9" y="57"/>
                    </a:lnTo>
                    <a:lnTo>
                      <a:pt x="9" y="59"/>
                    </a:lnTo>
                    <a:lnTo>
                      <a:pt x="10" y="59"/>
                    </a:lnTo>
                    <a:lnTo>
                      <a:pt x="10" y="59"/>
                    </a:lnTo>
                    <a:lnTo>
                      <a:pt x="10" y="59"/>
                    </a:lnTo>
                    <a:lnTo>
                      <a:pt x="10" y="59"/>
                    </a:lnTo>
                    <a:lnTo>
                      <a:pt x="14" y="59"/>
                    </a:lnTo>
                    <a:lnTo>
                      <a:pt x="14" y="59"/>
                    </a:lnTo>
                    <a:lnTo>
                      <a:pt x="19" y="59"/>
                    </a:lnTo>
                    <a:lnTo>
                      <a:pt x="24" y="55"/>
                    </a:lnTo>
                    <a:lnTo>
                      <a:pt x="24" y="54"/>
                    </a:lnTo>
                    <a:lnTo>
                      <a:pt x="22" y="52"/>
                    </a:lnTo>
                    <a:lnTo>
                      <a:pt x="22" y="52"/>
                    </a:lnTo>
                    <a:lnTo>
                      <a:pt x="24" y="50"/>
                    </a:lnTo>
                    <a:lnTo>
                      <a:pt x="26" y="50"/>
                    </a:lnTo>
                    <a:lnTo>
                      <a:pt x="29" y="50"/>
                    </a:lnTo>
                    <a:lnTo>
                      <a:pt x="29" y="50"/>
                    </a:lnTo>
                    <a:lnTo>
                      <a:pt x="32" y="49"/>
                    </a:lnTo>
                    <a:lnTo>
                      <a:pt x="34" y="49"/>
                    </a:lnTo>
                    <a:lnTo>
                      <a:pt x="37" y="49"/>
                    </a:lnTo>
                    <a:lnTo>
                      <a:pt x="39" y="47"/>
                    </a:lnTo>
                    <a:lnTo>
                      <a:pt x="43" y="45"/>
                    </a:lnTo>
                    <a:lnTo>
                      <a:pt x="46" y="45"/>
                    </a:lnTo>
                    <a:lnTo>
                      <a:pt x="48" y="44"/>
                    </a:lnTo>
                    <a:lnTo>
                      <a:pt x="49" y="42"/>
                    </a:lnTo>
                    <a:lnTo>
                      <a:pt x="51" y="42"/>
                    </a:lnTo>
                    <a:lnTo>
                      <a:pt x="53" y="42"/>
                    </a:lnTo>
                    <a:lnTo>
                      <a:pt x="54" y="40"/>
                    </a:lnTo>
                    <a:lnTo>
                      <a:pt x="58" y="40"/>
                    </a:lnTo>
                    <a:lnTo>
                      <a:pt x="59" y="38"/>
                    </a:lnTo>
                    <a:lnTo>
                      <a:pt x="59" y="37"/>
                    </a:lnTo>
                    <a:lnTo>
                      <a:pt x="59" y="37"/>
                    </a:lnTo>
                    <a:lnTo>
                      <a:pt x="61" y="35"/>
                    </a:lnTo>
                    <a:lnTo>
                      <a:pt x="65" y="32"/>
                    </a:lnTo>
                    <a:lnTo>
                      <a:pt x="65" y="30"/>
                    </a:lnTo>
                    <a:lnTo>
                      <a:pt x="65" y="28"/>
                    </a:lnTo>
                    <a:lnTo>
                      <a:pt x="66" y="28"/>
                    </a:lnTo>
                    <a:lnTo>
                      <a:pt x="68" y="27"/>
                    </a:lnTo>
                    <a:lnTo>
                      <a:pt x="70" y="22"/>
                    </a:lnTo>
                    <a:lnTo>
                      <a:pt x="71" y="22"/>
                    </a:lnTo>
                    <a:lnTo>
                      <a:pt x="71" y="22"/>
                    </a:lnTo>
                    <a:lnTo>
                      <a:pt x="73" y="20"/>
                    </a:lnTo>
                    <a:lnTo>
                      <a:pt x="75" y="18"/>
                    </a:lnTo>
                    <a:lnTo>
                      <a:pt x="75" y="18"/>
                    </a:lnTo>
                    <a:lnTo>
                      <a:pt x="75" y="18"/>
                    </a:lnTo>
                    <a:lnTo>
                      <a:pt x="76" y="18"/>
                    </a:lnTo>
                    <a:lnTo>
                      <a:pt x="76" y="18"/>
                    </a:lnTo>
                    <a:lnTo>
                      <a:pt x="76" y="18"/>
                    </a:lnTo>
                    <a:close/>
                    <a:moveTo>
                      <a:pt x="93" y="1"/>
                    </a:moveTo>
                    <a:lnTo>
                      <a:pt x="93" y="1"/>
                    </a:lnTo>
                    <a:lnTo>
                      <a:pt x="92" y="3"/>
                    </a:lnTo>
                    <a:lnTo>
                      <a:pt x="92" y="3"/>
                    </a:lnTo>
                    <a:lnTo>
                      <a:pt x="90" y="5"/>
                    </a:lnTo>
                    <a:lnTo>
                      <a:pt x="90" y="5"/>
                    </a:lnTo>
                    <a:lnTo>
                      <a:pt x="88" y="6"/>
                    </a:lnTo>
                    <a:lnTo>
                      <a:pt x="88" y="5"/>
                    </a:lnTo>
                    <a:lnTo>
                      <a:pt x="88" y="5"/>
                    </a:lnTo>
                    <a:lnTo>
                      <a:pt x="88" y="3"/>
                    </a:lnTo>
                    <a:lnTo>
                      <a:pt x="88" y="3"/>
                    </a:lnTo>
                    <a:lnTo>
                      <a:pt x="88" y="3"/>
                    </a:lnTo>
                    <a:lnTo>
                      <a:pt x="90" y="1"/>
                    </a:lnTo>
                    <a:lnTo>
                      <a:pt x="90" y="1"/>
                    </a:lnTo>
                    <a:lnTo>
                      <a:pt x="92" y="1"/>
                    </a:lnTo>
                    <a:lnTo>
                      <a:pt x="93" y="1"/>
                    </a:lnTo>
                    <a:lnTo>
                      <a:pt x="93" y="0"/>
                    </a:lnTo>
                    <a:lnTo>
                      <a:pt x="93"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48" name="Freeform 3714"/>
              <p:cNvSpPr>
                <a:spLocks noEditPoints="1"/>
              </p:cNvSpPr>
              <p:nvPr/>
            </p:nvSpPr>
            <p:spPr bwMode="auto">
              <a:xfrm>
                <a:off x="4941" y="1557"/>
                <a:ext cx="104" cy="91"/>
              </a:xfrm>
              <a:custGeom>
                <a:avLst/>
                <a:gdLst>
                  <a:gd name="T0" fmla="*/ 88 w 104"/>
                  <a:gd name="T1" fmla="*/ 25 h 91"/>
                  <a:gd name="T2" fmla="*/ 87 w 104"/>
                  <a:gd name="T3" fmla="*/ 22 h 91"/>
                  <a:gd name="T4" fmla="*/ 85 w 104"/>
                  <a:gd name="T5" fmla="*/ 22 h 91"/>
                  <a:gd name="T6" fmla="*/ 88 w 104"/>
                  <a:gd name="T7" fmla="*/ 22 h 91"/>
                  <a:gd name="T8" fmla="*/ 76 w 104"/>
                  <a:gd name="T9" fmla="*/ 22 h 91"/>
                  <a:gd name="T10" fmla="*/ 73 w 104"/>
                  <a:gd name="T11" fmla="*/ 22 h 91"/>
                  <a:gd name="T12" fmla="*/ 71 w 104"/>
                  <a:gd name="T13" fmla="*/ 25 h 91"/>
                  <a:gd name="T14" fmla="*/ 76 w 104"/>
                  <a:gd name="T15" fmla="*/ 27 h 91"/>
                  <a:gd name="T16" fmla="*/ 80 w 104"/>
                  <a:gd name="T17" fmla="*/ 28 h 91"/>
                  <a:gd name="T18" fmla="*/ 83 w 104"/>
                  <a:gd name="T19" fmla="*/ 30 h 91"/>
                  <a:gd name="T20" fmla="*/ 85 w 104"/>
                  <a:gd name="T21" fmla="*/ 27 h 91"/>
                  <a:gd name="T22" fmla="*/ 87 w 104"/>
                  <a:gd name="T23" fmla="*/ 28 h 91"/>
                  <a:gd name="T24" fmla="*/ 90 w 104"/>
                  <a:gd name="T25" fmla="*/ 32 h 91"/>
                  <a:gd name="T26" fmla="*/ 92 w 104"/>
                  <a:gd name="T27" fmla="*/ 30 h 91"/>
                  <a:gd name="T28" fmla="*/ 92 w 104"/>
                  <a:gd name="T29" fmla="*/ 30 h 91"/>
                  <a:gd name="T30" fmla="*/ 92 w 104"/>
                  <a:gd name="T31" fmla="*/ 28 h 91"/>
                  <a:gd name="T32" fmla="*/ 95 w 104"/>
                  <a:gd name="T33" fmla="*/ 27 h 91"/>
                  <a:gd name="T34" fmla="*/ 97 w 104"/>
                  <a:gd name="T35" fmla="*/ 23 h 91"/>
                  <a:gd name="T36" fmla="*/ 100 w 104"/>
                  <a:gd name="T37" fmla="*/ 20 h 91"/>
                  <a:gd name="T38" fmla="*/ 104 w 104"/>
                  <a:gd name="T39" fmla="*/ 20 h 91"/>
                  <a:gd name="T40" fmla="*/ 104 w 104"/>
                  <a:gd name="T41" fmla="*/ 22 h 91"/>
                  <a:gd name="T42" fmla="*/ 90 w 104"/>
                  <a:gd name="T43" fmla="*/ 33 h 91"/>
                  <a:gd name="T44" fmla="*/ 53 w 104"/>
                  <a:gd name="T45" fmla="*/ 64 h 91"/>
                  <a:gd name="T46" fmla="*/ 46 w 104"/>
                  <a:gd name="T47" fmla="*/ 69 h 91"/>
                  <a:gd name="T48" fmla="*/ 31 w 104"/>
                  <a:gd name="T49" fmla="*/ 83 h 91"/>
                  <a:gd name="T50" fmla="*/ 22 w 104"/>
                  <a:gd name="T51" fmla="*/ 88 h 91"/>
                  <a:gd name="T52" fmla="*/ 17 w 104"/>
                  <a:gd name="T53" fmla="*/ 88 h 91"/>
                  <a:gd name="T54" fmla="*/ 12 w 104"/>
                  <a:gd name="T55" fmla="*/ 86 h 91"/>
                  <a:gd name="T56" fmla="*/ 5 w 104"/>
                  <a:gd name="T57" fmla="*/ 69 h 91"/>
                  <a:gd name="T58" fmla="*/ 0 w 104"/>
                  <a:gd name="T59" fmla="*/ 59 h 91"/>
                  <a:gd name="T60" fmla="*/ 2 w 104"/>
                  <a:gd name="T61" fmla="*/ 59 h 91"/>
                  <a:gd name="T62" fmla="*/ 4 w 104"/>
                  <a:gd name="T63" fmla="*/ 59 h 91"/>
                  <a:gd name="T64" fmla="*/ 5 w 104"/>
                  <a:gd name="T65" fmla="*/ 61 h 91"/>
                  <a:gd name="T66" fmla="*/ 7 w 104"/>
                  <a:gd name="T67" fmla="*/ 59 h 91"/>
                  <a:gd name="T68" fmla="*/ 9 w 104"/>
                  <a:gd name="T69" fmla="*/ 57 h 91"/>
                  <a:gd name="T70" fmla="*/ 10 w 104"/>
                  <a:gd name="T71" fmla="*/ 59 h 91"/>
                  <a:gd name="T72" fmla="*/ 19 w 104"/>
                  <a:gd name="T73" fmla="*/ 59 h 91"/>
                  <a:gd name="T74" fmla="*/ 22 w 104"/>
                  <a:gd name="T75" fmla="*/ 52 h 91"/>
                  <a:gd name="T76" fmla="*/ 29 w 104"/>
                  <a:gd name="T77" fmla="*/ 50 h 91"/>
                  <a:gd name="T78" fmla="*/ 39 w 104"/>
                  <a:gd name="T79" fmla="*/ 47 h 91"/>
                  <a:gd name="T80" fmla="*/ 49 w 104"/>
                  <a:gd name="T81" fmla="*/ 42 h 91"/>
                  <a:gd name="T82" fmla="*/ 58 w 104"/>
                  <a:gd name="T83" fmla="*/ 40 h 91"/>
                  <a:gd name="T84" fmla="*/ 61 w 104"/>
                  <a:gd name="T85" fmla="*/ 35 h 91"/>
                  <a:gd name="T86" fmla="*/ 66 w 104"/>
                  <a:gd name="T87" fmla="*/ 28 h 91"/>
                  <a:gd name="T88" fmla="*/ 71 w 104"/>
                  <a:gd name="T89" fmla="*/ 22 h 91"/>
                  <a:gd name="T90" fmla="*/ 75 w 104"/>
                  <a:gd name="T91" fmla="*/ 18 h 91"/>
                  <a:gd name="T92" fmla="*/ 93 w 104"/>
                  <a:gd name="T93" fmla="*/ 1 h 91"/>
                  <a:gd name="T94" fmla="*/ 90 w 104"/>
                  <a:gd name="T95" fmla="*/ 5 h 91"/>
                  <a:gd name="T96" fmla="*/ 88 w 104"/>
                  <a:gd name="T97" fmla="*/ 5 h 91"/>
                  <a:gd name="T98" fmla="*/ 90 w 104"/>
                  <a:gd name="T99" fmla="*/ 1 h 91"/>
                  <a:gd name="T100" fmla="*/ 93 w 104"/>
                  <a:gd name="T10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91">
                    <a:moveTo>
                      <a:pt x="88" y="22"/>
                    </a:moveTo>
                    <a:lnTo>
                      <a:pt x="88" y="25"/>
                    </a:lnTo>
                    <a:lnTo>
                      <a:pt x="88" y="25"/>
                    </a:lnTo>
                    <a:lnTo>
                      <a:pt x="88" y="25"/>
                    </a:lnTo>
                    <a:lnTo>
                      <a:pt x="88" y="23"/>
                    </a:lnTo>
                    <a:lnTo>
                      <a:pt x="87" y="23"/>
                    </a:lnTo>
                    <a:lnTo>
                      <a:pt x="87" y="23"/>
                    </a:lnTo>
                    <a:lnTo>
                      <a:pt x="87" y="22"/>
                    </a:lnTo>
                    <a:lnTo>
                      <a:pt x="85" y="23"/>
                    </a:lnTo>
                    <a:lnTo>
                      <a:pt x="85" y="23"/>
                    </a:lnTo>
                    <a:lnTo>
                      <a:pt x="85" y="22"/>
                    </a:lnTo>
                    <a:lnTo>
                      <a:pt x="85" y="22"/>
                    </a:lnTo>
                    <a:lnTo>
                      <a:pt x="85" y="22"/>
                    </a:lnTo>
                    <a:lnTo>
                      <a:pt x="85" y="22"/>
                    </a:lnTo>
                    <a:lnTo>
                      <a:pt x="85" y="20"/>
                    </a:lnTo>
                    <a:lnTo>
                      <a:pt x="88" y="22"/>
                    </a:lnTo>
                    <a:lnTo>
                      <a:pt x="88" y="22"/>
                    </a:lnTo>
                    <a:moveTo>
                      <a:pt x="76" y="18"/>
                    </a:moveTo>
                    <a:lnTo>
                      <a:pt x="76" y="20"/>
                    </a:lnTo>
                    <a:lnTo>
                      <a:pt x="76" y="22"/>
                    </a:lnTo>
                    <a:lnTo>
                      <a:pt x="75" y="23"/>
                    </a:lnTo>
                    <a:lnTo>
                      <a:pt x="73" y="22"/>
                    </a:lnTo>
                    <a:lnTo>
                      <a:pt x="73" y="22"/>
                    </a:lnTo>
                    <a:lnTo>
                      <a:pt x="73" y="22"/>
                    </a:lnTo>
                    <a:lnTo>
                      <a:pt x="71" y="22"/>
                    </a:lnTo>
                    <a:lnTo>
                      <a:pt x="71" y="22"/>
                    </a:lnTo>
                    <a:lnTo>
                      <a:pt x="71" y="23"/>
                    </a:lnTo>
                    <a:lnTo>
                      <a:pt x="71" y="25"/>
                    </a:lnTo>
                    <a:lnTo>
                      <a:pt x="73" y="27"/>
                    </a:lnTo>
                    <a:lnTo>
                      <a:pt x="75" y="27"/>
                    </a:lnTo>
                    <a:lnTo>
                      <a:pt x="76" y="27"/>
                    </a:lnTo>
                    <a:lnTo>
                      <a:pt x="76" y="27"/>
                    </a:lnTo>
                    <a:lnTo>
                      <a:pt x="76" y="28"/>
                    </a:lnTo>
                    <a:lnTo>
                      <a:pt x="76" y="28"/>
                    </a:lnTo>
                    <a:lnTo>
                      <a:pt x="78" y="30"/>
                    </a:lnTo>
                    <a:lnTo>
                      <a:pt x="80" y="28"/>
                    </a:lnTo>
                    <a:lnTo>
                      <a:pt x="80" y="28"/>
                    </a:lnTo>
                    <a:lnTo>
                      <a:pt x="81" y="28"/>
                    </a:lnTo>
                    <a:lnTo>
                      <a:pt x="81" y="30"/>
                    </a:lnTo>
                    <a:lnTo>
                      <a:pt x="83" y="30"/>
                    </a:lnTo>
                    <a:lnTo>
                      <a:pt x="83" y="28"/>
                    </a:lnTo>
                    <a:lnTo>
                      <a:pt x="83" y="28"/>
                    </a:lnTo>
                    <a:lnTo>
                      <a:pt x="83" y="28"/>
                    </a:lnTo>
                    <a:lnTo>
                      <a:pt x="85" y="27"/>
                    </a:lnTo>
                    <a:lnTo>
                      <a:pt x="85" y="27"/>
                    </a:lnTo>
                    <a:lnTo>
                      <a:pt x="85" y="27"/>
                    </a:lnTo>
                    <a:lnTo>
                      <a:pt x="87" y="28"/>
                    </a:lnTo>
                    <a:lnTo>
                      <a:pt x="87" y="28"/>
                    </a:lnTo>
                    <a:lnTo>
                      <a:pt x="87" y="30"/>
                    </a:lnTo>
                    <a:lnTo>
                      <a:pt x="88" y="32"/>
                    </a:lnTo>
                    <a:lnTo>
                      <a:pt x="90" y="32"/>
                    </a:lnTo>
                    <a:lnTo>
                      <a:pt x="90" y="32"/>
                    </a:lnTo>
                    <a:lnTo>
                      <a:pt x="90" y="32"/>
                    </a:lnTo>
                    <a:lnTo>
                      <a:pt x="92" y="32"/>
                    </a:lnTo>
                    <a:lnTo>
                      <a:pt x="92" y="30"/>
                    </a:lnTo>
                    <a:lnTo>
                      <a:pt x="92" y="30"/>
                    </a:lnTo>
                    <a:lnTo>
                      <a:pt x="92" y="30"/>
                    </a:lnTo>
                    <a:lnTo>
                      <a:pt x="92" y="30"/>
                    </a:lnTo>
                    <a:lnTo>
                      <a:pt x="92" y="30"/>
                    </a:lnTo>
                    <a:lnTo>
                      <a:pt x="92" y="30"/>
                    </a:lnTo>
                    <a:lnTo>
                      <a:pt x="92" y="30"/>
                    </a:lnTo>
                    <a:lnTo>
                      <a:pt x="93" y="30"/>
                    </a:lnTo>
                    <a:lnTo>
                      <a:pt x="93" y="30"/>
                    </a:lnTo>
                    <a:lnTo>
                      <a:pt x="92" y="28"/>
                    </a:lnTo>
                    <a:lnTo>
                      <a:pt x="92" y="28"/>
                    </a:lnTo>
                    <a:lnTo>
                      <a:pt x="93" y="28"/>
                    </a:lnTo>
                    <a:lnTo>
                      <a:pt x="93" y="28"/>
                    </a:lnTo>
                    <a:lnTo>
                      <a:pt x="95" y="27"/>
                    </a:lnTo>
                    <a:lnTo>
                      <a:pt x="95" y="25"/>
                    </a:lnTo>
                    <a:lnTo>
                      <a:pt x="97" y="25"/>
                    </a:lnTo>
                    <a:lnTo>
                      <a:pt x="97" y="23"/>
                    </a:lnTo>
                    <a:lnTo>
                      <a:pt x="97" y="23"/>
                    </a:lnTo>
                    <a:lnTo>
                      <a:pt x="97" y="23"/>
                    </a:lnTo>
                    <a:lnTo>
                      <a:pt x="97" y="22"/>
                    </a:lnTo>
                    <a:lnTo>
                      <a:pt x="98" y="22"/>
                    </a:lnTo>
                    <a:lnTo>
                      <a:pt x="100" y="20"/>
                    </a:lnTo>
                    <a:lnTo>
                      <a:pt x="100" y="20"/>
                    </a:lnTo>
                    <a:lnTo>
                      <a:pt x="102" y="20"/>
                    </a:lnTo>
                    <a:lnTo>
                      <a:pt x="102" y="20"/>
                    </a:lnTo>
                    <a:lnTo>
                      <a:pt x="104" y="20"/>
                    </a:lnTo>
                    <a:lnTo>
                      <a:pt x="104" y="20"/>
                    </a:lnTo>
                    <a:lnTo>
                      <a:pt x="104" y="20"/>
                    </a:lnTo>
                    <a:lnTo>
                      <a:pt x="104" y="20"/>
                    </a:lnTo>
                    <a:lnTo>
                      <a:pt x="104" y="22"/>
                    </a:lnTo>
                    <a:lnTo>
                      <a:pt x="102" y="23"/>
                    </a:lnTo>
                    <a:lnTo>
                      <a:pt x="100" y="25"/>
                    </a:lnTo>
                    <a:lnTo>
                      <a:pt x="95" y="30"/>
                    </a:lnTo>
                    <a:lnTo>
                      <a:pt x="90" y="33"/>
                    </a:lnTo>
                    <a:lnTo>
                      <a:pt x="73" y="49"/>
                    </a:lnTo>
                    <a:lnTo>
                      <a:pt x="70" y="52"/>
                    </a:lnTo>
                    <a:lnTo>
                      <a:pt x="63" y="57"/>
                    </a:lnTo>
                    <a:lnTo>
                      <a:pt x="53" y="64"/>
                    </a:lnTo>
                    <a:lnTo>
                      <a:pt x="53" y="66"/>
                    </a:lnTo>
                    <a:lnTo>
                      <a:pt x="53" y="66"/>
                    </a:lnTo>
                    <a:lnTo>
                      <a:pt x="53" y="66"/>
                    </a:lnTo>
                    <a:lnTo>
                      <a:pt x="46" y="69"/>
                    </a:lnTo>
                    <a:lnTo>
                      <a:pt x="43" y="72"/>
                    </a:lnTo>
                    <a:lnTo>
                      <a:pt x="37" y="77"/>
                    </a:lnTo>
                    <a:lnTo>
                      <a:pt x="36" y="79"/>
                    </a:lnTo>
                    <a:lnTo>
                      <a:pt x="31" y="83"/>
                    </a:lnTo>
                    <a:lnTo>
                      <a:pt x="26" y="86"/>
                    </a:lnTo>
                    <a:lnTo>
                      <a:pt x="24" y="86"/>
                    </a:lnTo>
                    <a:lnTo>
                      <a:pt x="22" y="88"/>
                    </a:lnTo>
                    <a:lnTo>
                      <a:pt x="22" y="88"/>
                    </a:lnTo>
                    <a:lnTo>
                      <a:pt x="20" y="88"/>
                    </a:lnTo>
                    <a:lnTo>
                      <a:pt x="20" y="88"/>
                    </a:lnTo>
                    <a:lnTo>
                      <a:pt x="19" y="86"/>
                    </a:lnTo>
                    <a:lnTo>
                      <a:pt x="17" y="88"/>
                    </a:lnTo>
                    <a:lnTo>
                      <a:pt x="14" y="89"/>
                    </a:lnTo>
                    <a:lnTo>
                      <a:pt x="12" y="91"/>
                    </a:lnTo>
                    <a:lnTo>
                      <a:pt x="12" y="86"/>
                    </a:lnTo>
                    <a:lnTo>
                      <a:pt x="12" y="86"/>
                    </a:lnTo>
                    <a:lnTo>
                      <a:pt x="12" y="84"/>
                    </a:lnTo>
                    <a:lnTo>
                      <a:pt x="10" y="84"/>
                    </a:lnTo>
                    <a:lnTo>
                      <a:pt x="9" y="76"/>
                    </a:lnTo>
                    <a:lnTo>
                      <a:pt x="5" y="69"/>
                    </a:lnTo>
                    <a:lnTo>
                      <a:pt x="0" y="61"/>
                    </a:lnTo>
                    <a:lnTo>
                      <a:pt x="0" y="61"/>
                    </a:lnTo>
                    <a:lnTo>
                      <a:pt x="0" y="59"/>
                    </a:lnTo>
                    <a:lnTo>
                      <a:pt x="0" y="59"/>
                    </a:lnTo>
                    <a:lnTo>
                      <a:pt x="0" y="59"/>
                    </a:lnTo>
                    <a:lnTo>
                      <a:pt x="2" y="59"/>
                    </a:lnTo>
                    <a:lnTo>
                      <a:pt x="2" y="59"/>
                    </a:lnTo>
                    <a:lnTo>
                      <a:pt x="2" y="59"/>
                    </a:lnTo>
                    <a:lnTo>
                      <a:pt x="2" y="59"/>
                    </a:lnTo>
                    <a:lnTo>
                      <a:pt x="2" y="59"/>
                    </a:lnTo>
                    <a:lnTo>
                      <a:pt x="4" y="59"/>
                    </a:lnTo>
                    <a:lnTo>
                      <a:pt x="4" y="59"/>
                    </a:lnTo>
                    <a:lnTo>
                      <a:pt x="4" y="59"/>
                    </a:lnTo>
                    <a:lnTo>
                      <a:pt x="4" y="59"/>
                    </a:lnTo>
                    <a:lnTo>
                      <a:pt x="5" y="59"/>
                    </a:lnTo>
                    <a:lnTo>
                      <a:pt x="5" y="61"/>
                    </a:lnTo>
                    <a:lnTo>
                      <a:pt x="5" y="61"/>
                    </a:lnTo>
                    <a:lnTo>
                      <a:pt x="7" y="61"/>
                    </a:lnTo>
                    <a:lnTo>
                      <a:pt x="7" y="59"/>
                    </a:lnTo>
                    <a:lnTo>
                      <a:pt x="7" y="59"/>
                    </a:lnTo>
                    <a:lnTo>
                      <a:pt x="5" y="57"/>
                    </a:lnTo>
                    <a:lnTo>
                      <a:pt x="5" y="57"/>
                    </a:lnTo>
                    <a:lnTo>
                      <a:pt x="7" y="57"/>
                    </a:lnTo>
                    <a:lnTo>
                      <a:pt x="9" y="57"/>
                    </a:lnTo>
                    <a:lnTo>
                      <a:pt x="9" y="59"/>
                    </a:lnTo>
                    <a:lnTo>
                      <a:pt x="10" y="59"/>
                    </a:lnTo>
                    <a:lnTo>
                      <a:pt x="10" y="59"/>
                    </a:lnTo>
                    <a:lnTo>
                      <a:pt x="10" y="59"/>
                    </a:lnTo>
                    <a:lnTo>
                      <a:pt x="10" y="59"/>
                    </a:lnTo>
                    <a:lnTo>
                      <a:pt x="14" y="59"/>
                    </a:lnTo>
                    <a:lnTo>
                      <a:pt x="14" y="59"/>
                    </a:lnTo>
                    <a:lnTo>
                      <a:pt x="19" y="59"/>
                    </a:lnTo>
                    <a:lnTo>
                      <a:pt x="24" y="55"/>
                    </a:lnTo>
                    <a:lnTo>
                      <a:pt x="24" y="54"/>
                    </a:lnTo>
                    <a:lnTo>
                      <a:pt x="22" y="52"/>
                    </a:lnTo>
                    <a:lnTo>
                      <a:pt x="22" y="52"/>
                    </a:lnTo>
                    <a:lnTo>
                      <a:pt x="24" y="50"/>
                    </a:lnTo>
                    <a:lnTo>
                      <a:pt x="26" y="50"/>
                    </a:lnTo>
                    <a:lnTo>
                      <a:pt x="29" y="50"/>
                    </a:lnTo>
                    <a:lnTo>
                      <a:pt x="29" y="50"/>
                    </a:lnTo>
                    <a:lnTo>
                      <a:pt x="32" y="49"/>
                    </a:lnTo>
                    <a:lnTo>
                      <a:pt x="34" y="49"/>
                    </a:lnTo>
                    <a:lnTo>
                      <a:pt x="37" y="49"/>
                    </a:lnTo>
                    <a:lnTo>
                      <a:pt x="39" y="47"/>
                    </a:lnTo>
                    <a:lnTo>
                      <a:pt x="43" y="45"/>
                    </a:lnTo>
                    <a:lnTo>
                      <a:pt x="46" y="45"/>
                    </a:lnTo>
                    <a:lnTo>
                      <a:pt x="48" y="44"/>
                    </a:lnTo>
                    <a:lnTo>
                      <a:pt x="49" y="42"/>
                    </a:lnTo>
                    <a:lnTo>
                      <a:pt x="51" y="42"/>
                    </a:lnTo>
                    <a:lnTo>
                      <a:pt x="53" y="42"/>
                    </a:lnTo>
                    <a:lnTo>
                      <a:pt x="54" y="40"/>
                    </a:lnTo>
                    <a:lnTo>
                      <a:pt x="58" y="40"/>
                    </a:lnTo>
                    <a:lnTo>
                      <a:pt x="59" y="38"/>
                    </a:lnTo>
                    <a:lnTo>
                      <a:pt x="59" y="37"/>
                    </a:lnTo>
                    <a:lnTo>
                      <a:pt x="59" y="37"/>
                    </a:lnTo>
                    <a:lnTo>
                      <a:pt x="61" y="35"/>
                    </a:lnTo>
                    <a:lnTo>
                      <a:pt x="65" y="32"/>
                    </a:lnTo>
                    <a:lnTo>
                      <a:pt x="65" y="30"/>
                    </a:lnTo>
                    <a:lnTo>
                      <a:pt x="65" y="28"/>
                    </a:lnTo>
                    <a:lnTo>
                      <a:pt x="66" y="28"/>
                    </a:lnTo>
                    <a:lnTo>
                      <a:pt x="68" y="27"/>
                    </a:lnTo>
                    <a:lnTo>
                      <a:pt x="70" y="22"/>
                    </a:lnTo>
                    <a:lnTo>
                      <a:pt x="71" y="22"/>
                    </a:lnTo>
                    <a:lnTo>
                      <a:pt x="71" y="22"/>
                    </a:lnTo>
                    <a:lnTo>
                      <a:pt x="73" y="20"/>
                    </a:lnTo>
                    <a:lnTo>
                      <a:pt x="75" y="18"/>
                    </a:lnTo>
                    <a:lnTo>
                      <a:pt x="75" y="18"/>
                    </a:lnTo>
                    <a:lnTo>
                      <a:pt x="75" y="18"/>
                    </a:lnTo>
                    <a:lnTo>
                      <a:pt x="76" y="18"/>
                    </a:lnTo>
                    <a:lnTo>
                      <a:pt x="76" y="18"/>
                    </a:lnTo>
                    <a:lnTo>
                      <a:pt x="76" y="18"/>
                    </a:lnTo>
                    <a:moveTo>
                      <a:pt x="93" y="1"/>
                    </a:moveTo>
                    <a:lnTo>
                      <a:pt x="93" y="1"/>
                    </a:lnTo>
                    <a:lnTo>
                      <a:pt x="92" y="3"/>
                    </a:lnTo>
                    <a:lnTo>
                      <a:pt x="92" y="3"/>
                    </a:lnTo>
                    <a:lnTo>
                      <a:pt x="90" y="5"/>
                    </a:lnTo>
                    <a:lnTo>
                      <a:pt x="90" y="5"/>
                    </a:lnTo>
                    <a:lnTo>
                      <a:pt x="88" y="6"/>
                    </a:lnTo>
                    <a:lnTo>
                      <a:pt x="88" y="5"/>
                    </a:lnTo>
                    <a:lnTo>
                      <a:pt x="88" y="5"/>
                    </a:lnTo>
                    <a:lnTo>
                      <a:pt x="88" y="3"/>
                    </a:lnTo>
                    <a:lnTo>
                      <a:pt x="88" y="3"/>
                    </a:lnTo>
                    <a:lnTo>
                      <a:pt x="88" y="3"/>
                    </a:lnTo>
                    <a:lnTo>
                      <a:pt x="90" y="1"/>
                    </a:lnTo>
                    <a:lnTo>
                      <a:pt x="90" y="1"/>
                    </a:lnTo>
                    <a:lnTo>
                      <a:pt x="92" y="1"/>
                    </a:lnTo>
                    <a:lnTo>
                      <a:pt x="93" y="1"/>
                    </a:lnTo>
                    <a:lnTo>
                      <a:pt x="93" y="0"/>
                    </a:lnTo>
                    <a:lnTo>
                      <a:pt x="93"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49" name="Freeform 3715"/>
              <p:cNvSpPr>
                <a:spLocks/>
              </p:cNvSpPr>
              <p:nvPr/>
            </p:nvSpPr>
            <p:spPr bwMode="auto">
              <a:xfrm>
                <a:off x="4812" y="1531"/>
                <a:ext cx="58" cy="58"/>
              </a:xfrm>
              <a:custGeom>
                <a:avLst/>
                <a:gdLst>
                  <a:gd name="T0" fmla="*/ 46 w 58"/>
                  <a:gd name="T1" fmla="*/ 9 h 58"/>
                  <a:gd name="T2" fmla="*/ 41 w 58"/>
                  <a:gd name="T3" fmla="*/ 24 h 58"/>
                  <a:gd name="T4" fmla="*/ 55 w 58"/>
                  <a:gd name="T5" fmla="*/ 31 h 58"/>
                  <a:gd name="T6" fmla="*/ 58 w 58"/>
                  <a:gd name="T7" fmla="*/ 36 h 58"/>
                  <a:gd name="T8" fmla="*/ 53 w 58"/>
                  <a:gd name="T9" fmla="*/ 46 h 58"/>
                  <a:gd name="T10" fmla="*/ 34 w 58"/>
                  <a:gd name="T11" fmla="*/ 51 h 58"/>
                  <a:gd name="T12" fmla="*/ 36 w 58"/>
                  <a:gd name="T13" fmla="*/ 58 h 58"/>
                  <a:gd name="T14" fmla="*/ 33 w 58"/>
                  <a:gd name="T15" fmla="*/ 58 h 58"/>
                  <a:gd name="T16" fmla="*/ 28 w 58"/>
                  <a:gd name="T17" fmla="*/ 58 h 58"/>
                  <a:gd name="T18" fmla="*/ 26 w 58"/>
                  <a:gd name="T19" fmla="*/ 58 h 58"/>
                  <a:gd name="T20" fmla="*/ 24 w 58"/>
                  <a:gd name="T21" fmla="*/ 54 h 58"/>
                  <a:gd name="T22" fmla="*/ 22 w 58"/>
                  <a:gd name="T23" fmla="*/ 54 h 58"/>
                  <a:gd name="T24" fmla="*/ 19 w 58"/>
                  <a:gd name="T25" fmla="*/ 53 h 58"/>
                  <a:gd name="T26" fmla="*/ 14 w 58"/>
                  <a:gd name="T27" fmla="*/ 48 h 58"/>
                  <a:gd name="T28" fmla="*/ 12 w 58"/>
                  <a:gd name="T29" fmla="*/ 44 h 58"/>
                  <a:gd name="T30" fmla="*/ 12 w 58"/>
                  <a:gd name="T31" fmla="*/ 42 h 58"/>
                  <a:gd name="T32" fmla="*/ 12 w 58"/>
                  <a:gd name="T33" fmla="*/ 42 h 58"/>
                  <a:gd name="T34" fmla="*/ 9 w 58"/>
                  <a:gd name="T35" fmla="*/ 31 h 58"/>
                  <a:gd name="T36" fmla="*/ 6 w 58"/>
                  <a:gd name="T37" fmla="*/ 26 h 58"/>
                  <a:gd name="T38" fmla="*/ 4 w 58"/>
                  <a:gd name="T39" fmla="*/ 22 h 58"/>
                  <a:gd name="T40" fmla="*/ 2 w 58"/>
                  <a:gd name="T41" fmla="*/ 22 h 58"/>
                  <a:gd name="T42" fmla="*/ 0 w 58"/>
                  <a:gd name="T43" fmla="*/ 22 h 58"/>
                  <a:gd name="T44" fmla="*/ 9 w 58"/>
                  <a:gd name="T45" fmla="*/ 14 h 58"/>
                  <a:gd name="T46" fmla="*/ 21 w 58"/>
                  <a:gd name="T47" fmla="*/ 0 h 58"/>
                  <a:gd name="T48" fmla="*/ 46 w 58"/>
                  <a:gd name="T49" fmla="*/ 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46" y="9"/>
                    </a:moveTo>
                    <a:lnTo>
                      <a:pt x="41" y="24"/>
                    </a:lnTo>
                    <a:lnTo>
                      <a:pt x="55" y="31"/>
                    </a:lnTo>
                    <a:lnTo>
                      <a:pt x="58" y="36"/>
                    </a:lnTo>
                    <a:lnTo>
                      <a:pt x="53" y="46"/>
                    </a:lnTo>
                    <a:lnTo>
                      <a:pt x="34" y="51"/>
                    </a:lnTo>
                    <a:lnTo>
                      <a:pt x="36" y="58"/>
                    </a:lnTo>
                    <a:lnTo>
                      <a:pt x="33" y="58"/>
                    </a:lnTo>
                    <a:lnTo>
                      <a:pt x="28" y="58"/>
                    </a:lnTo>
                    <a:lnTo>
                      <a:pt x="26" y="58"/>
                    </a:lnTo>
                    <a:lnTo>
                      <a:pt x="24" y="54"/>
                    </a:lnTo>
                    <a:lnTo>
                      <a:pt x="22" y="54"/>
                    </a:lnTo>
                    <a:lnTo>
                      <a:pt x="19" y="53"/>
                    </a:lnTo>
                    <a:lnTo>
                      <a:pt x="14" y="48"/>
                    </a:lnTo>
                    <a:lnTo>
                      <a:pt x="12" y="44"/>
                    </a:lnTo>
                    <a:lnTo>
                      <a:pt x="12" y="42"/>
                    </a:lnTo>
                    <a:lnTo>
                      <a:pt x="12" y="42"/>
                    </a:lnTo>
                    <a:lnTo>
                      <a:pt x="9" y="31"/>
                    </a:lnTo>
                    <a:lnTo>
                      <a:pt x="6" y="26"/>
                    </a:lnTo>
                    <a:lnTo>
                      <a:pt x="4" y="22"/>
                    </a:lnTo>
                    <a:lnTo>
                      <a:pt x="2" y="22"/>
                    </a:lnTo>
                    <a:lnTo>
                      <a:pt x="0" y="22"/>
                    </a:lnTo>
                    <a:lnTo>
                      <a:pt x="9" y="14"/>
                    </a:lnTo>
                    <a:lnTo>
                      <a:pt x="21" y="0"/>
                    </a:lnTo>
                    <a:lnTo>
                      <a:pt x="46" y="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50" name="Freeform 3716"/>
              <p:cNvSpPr>
                <a:spLocks/>
              </p:cNvSpPr>
              <p:nvPr/>
            </p:nvSpPr>
            <p:spPr bwMode="auto">
              <a:xfrm>
                <a:off x="4812" y="1531"/>
                <a:ext cx="58" cy="58"/>
              </a:xfrm>
              <a:custGeom>
                <a:avLst/>
                <a:gdLst>
                  <a:gd name="T0" fmla="*/ 46 w 58"/>
                  <a:gd name="T1" fmla="*/ 9 h 58"/>
                  <a:gd name="T2" fmla="*/ 41 w 58"/>
                  <a:gd name="T3" fmla="*/ 24 h 58"/>
                  <a:gd name="T4" fmla="*/ 55 w 58"/>
                  <a:gd name="T5" fmla="*/ 31 h 58"/>
                  <a:gd name="T6" fmla="*/ 58 w 58"/>
                  <a:gd name="T7" fmla="*/ 36 h 58"/>
                  <a:gd name="T8" fmla="*/ 53 w 58"/>
                  <a:gd name="T9" fmla="*/ 46 h 58"/>
                  <a:gd name="T10" fmla="*/ 34 w 58"/>
                  <a:gd name="T11" fmla="*/ 51 h 58"/>
                  <a:gd name="T12" fmla="*/ 36 w 58"/>
                  <a:gd name="T13" fmla="*/ 58 h 58"/>
                  <a:gd name="T14" fmla="*/ 33 w 58"/>
                  <a:gd name="T15" fmla="*/ 58 h 58"/>
                  <a:gd name="T16" fmla="*/ 28 w 58"/>
                  <a:gd name="T17" fmla="*/ 58 h 58"/>
                  <a:gd name="T18" fmla="*/ 26 w 58"/>
                  <a:gd name="T19" fmla="*/ 58 h 58"/>
                  <a:gd name="T20" fmla="*/ 24 w 58"/>
                  <a:gd name="T21" fmla="*/ 54 h 58"/>
                  <a:gd name="T22" fmla="*/ 22 w 58"/>
                  <a:gd name="T23" fmla="*/ 54 h 58"/>
                  <a:gd name="T24" fmla="*/ 19 w 58"/>
                  <a:gd name="T25" fmla="*/ 53 h 58"/>
                  <a:gd name="T26" fmla="*/ 14 w 58"/>
                  <a:gd name="T27" fmla="*/ 48 h 58"/>
                  <a:gd name="T28" fmla="*/ 12 w 58"/>
                  <a:gd name="T29" fmla="*/ 44 h 58"/>
                  <a:gd name="T30" fmla="*/ 12 w 58"/>
                  <a:gd name="T31" fmla="*/ 42 h 58"/>
                  <a:gd name="T32" fmla="*/ 12 w 58"/>
                  <a:gd name="T33" fmla="*/ 42 h 58"/>
                  <a:gd name="T34" fmla="*/ 9 w 58"/>
                  <a:gd name="T35" fmla="*/ 31 h 58"/>
                  <a:gd name="T36" fmla="*/ 6 w 58"/>
                  <a:gd name="T37" fmla="*/ 26 h 58"/>
                  <a:gd name="T38" fmla="*/ 4 w 58"/>
                  <a:gd name="T39" fmla="*/ 22 h 58"/>
                  <a:gd name="T40" fmla="*/ 2 w 58"/>
                  <a:gd name="T41" fmla="*/ 22 h 58"/>
                  <a:gd name="T42" fmla="*/ 0 w 58"/>
                  <a:gd name="T43" fmla="*/ 22 h 58"/>
                  <a:gd name="T44" fmla="*/ 9 w 58"/>
                  <a:gd name="T45" fmla="*/ 14 h 58"/>
                  <a:gd name="T46" fmla="*/ 21 w 58"/>
                  <a:gd name="T47" fmla="*/ 0 h 58"/>
                  <a:gd name="T48" fmla="*/ 46 w 58"/>
                  <a:gd name="T49" fmla="*/ 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46" y="9"/>
                    </a:moveTo>
                    <a:lnTo>
                      <a:pt x="41" y="24"/>
                    </a:lnTo>
                    <a:lnTo>
                      <a:pt x="55" y="31"/>
                    </a:lnTo>
                    <a:lnTo>
                      <a:pt x="58" y="36"/>
                    </a:lnTo>
                    <a:lnTo>
                      <a:pt x="53" y="46"/>
                    </a:lnTo>
                    <a:lnTo>
                      <a:pt x="34" y="51"/>
                    </a:lnTo>
                    <a:lnTo>
                      <a:pt x="36" y="58"/>
                    </a:lnTo>
                    <a:lnTo>
                      <a:pt x="33" y="58"/>
                    </a:lnTo>
                    <a:lnTo>
                      <a:pt x="28" y="58"/>
                    </a:lnTo>
                    <a:lnTo>
                      <a:pt x="26" y="58"/>
                    </a:lnTo>
                    <a:lnTo>
                      <a:pt x="24" y="54"/>
                    </a:lnTo>
                    <a:lnTo>
                      <a:pt x="22" y="54"/>
                    </a:lnTo>
                    <a:lnTo>
                      <a:pt x="19" y="53"/>
                    </a:lnTo>
                    <a:lnTo>
                      <a:pt x="14" y="48"/>
                    </a:lnTo>
                    <a:lnTo>
                      <a:pt x="12" y="44"/>
                    </a:lnTo>
                    <a:lnTo>
                      <a:pt x="12" y="42"/>
                    </a:lnTo>
                    <a:lnTo>
                      <a:pt x="12" y="42"/>
                    </a:lnTo>
                    <a:lnTo>
                      <a:pt x="9" y="31"/>
                    </a:lnTo>
                    <a:lnTo>
                      <a:pt x="6" y="26"/>
                    </a:lnTo>
                    <a:lnTo>
                      <a:pt x="4" y="22"/>
                    </a:lnTo>
                    <a:lnTo>
                      <a:pt x="2" y="22"/>
                    </a:lnTo>
                    <a:lnTo>
                      <a:pt x="0" y="22"/>
                    </a:lnTo>
                    <a:lnTo>
                      <a:pt x="9" y="14"/>
                    </a:lnTo>
                    <a:lnTo>
                      <a:pt x="21" y="0"/>
                    </a:lnTo>
                    <a:lnTo>
                      <a:pt x="46"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51" name="Freeform 3717"/>
              <p:cNvSpPr>
                <a:spLocks/>
              </p:cNvSpPr>
              <p:nvPr/>
            </p:nvSpPr>
            <p:spPr bwMode="auto">
              <a:xfrm>
                <a:off x="4714" y="1512"/>
                <a:ext cx="34" cy="46"/>
              </a:xfrm>
              <a:custGeom>
                <a:avLst/>
                <a:gdLst>
                  <a:gd name="T0" fmla="*/ 24 w 34"/>
                  <a:gd name="T1" fmla="*/ 0 h 46"/>
                  <a:gd name="T2" fmla="*/ 31 w 34"/>
                  <a:gd name="T3" fmla="*/ 17 h 46"/>
                  <a:gd name="T4" fmla="*/ 31 w 34"/>
                  <a:gd name="T5" fmla="*/ 24 h 46"/>
                  <a:gd name="T6" fmla="*/ 31 w 34"/>
                  <a:gd name="T7" fmla="*/ 29 h 46"/>
                  <a:gd name="T8" fmla="*/ 34 w 34"/>
                  <a:gd name="T9" fmla="*/ 39 h 46"/>
                  <a:gd name="T10" fmla="*/ 32 w 34"/>
                  <a:gd name="T11" fmla="*/ 39 h 46"/>
                  <a:gd name="T12" fmla="*/ 32 w 34"/>
                  <a:gd name="T13" fmla="*/ 39 h 46"/>
                  <a:gd name="T14" fmla="*/ 31 w 34"/>
                  <a:gd name="T15" fmla="*/ 39 h 46"/>
                  <a:gd name="T16" fmla="*/ 19 w 34"/>
                  <a:gd name="T17" fmla="*/ 43 h 46"/>
                  <a:gd name="T18" fmla="*/ 19 w 34"/>
                  <a:gd name="T19" fmla="*/ 43 h 46"/>
                  <a:gd name="T20" fmla="*/ 10 w 34"/>
                  <a:gd name="T21" fmla="*/ 45 h 46"/>
                  <a:gd name="T22" fmla="*/ 10 w 34"/>
                  <a:gd name="T23" fmla="*/ 45 h 46"/>
                  <a:gd name="T24" fmla="*/ 5 w 34"/>
                  <a:gd name="T25" fmla="*/ 46 h 46"/>
                  <a:gd name="T26" fmla="*/ 0 w 34"/>
                  <a:gd name="T27" fmla="*/ 17 h 46"/>
                  <a:gd name="T28" fmla="*/ 9 w 34"/>
                  <a:gd name="T29" fmla="*/ 17 h 46"/>
                  <a:gd name="T30" fmla="*/ 7 w 34"/>
                  <a:gd name="T31" fmla="*/ 12 h 46"/>
                  <a:gd name="T32" fmla="*/ 9 w 34"/>
                  <a:gd name="T33" fmla="*/ 12 h 46"/>
                  <a:gd name="T34" fmla="*/ 19 w 34"/>
                  <a:gd name="T35" fmla="*/ 12 h 46"/>
                  <a:gd name="T36" fmla="*/ 15 w 34"/>
                  <a:gd name="T37" fmla="*/ 2 h 46"/>
                  <a:gd name="T38" fmla="*/ 24 w 34"/>
                  <a:gd name="T3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46">
                    <a:moveTo>
                      <a:pt x="24" y="0"/>
                    </a:moveTo>
                    <a:lnTo>
                      <a:pt x="31" y="17"/>
                    </a:lnTo>
                    <a:lnTo>
                      <a:pt x="31" y="24"/>
                    </a:lnTo>
                    <a:lnTo>
                      <a:pt x="31" y="29"/>
                    </a:lnTo>
                    <a:lnTo>
                      <a:pt x="34" y="39"/>
                    </a:lnTo>
                    <a:lnTo>
                      <a:pt x="32" y="39"/>
                    </a:lnTo>
                    <a:lnTo>
                      <a:pt x="32" y="39"/>
                    </a:lnTo>
                    <a:lnTo>
                      <a:pt x="31" y="39"/>
                    </a:lnTo>
                    <a:lnTo>
                      <a:pt x="19" y="43"/>
                    </a:lnTo>
                    <a:lnTo>
                      <a:pt x="19" y="43"/>
                    </a:lnTo>
                    <a:lnTo>
                      <a:pt x="10" y="45"/>
                    </a:lnTo>
                    <a:lnTo>
                      <a:pt x="10" y="45"/>
                    </a:lnTo>
                    <a:lnTo>
                      <a:pt x="5" y="46"/>
                    </a:lnTo>
                    <a:lnTo>
                      <a:pt x="0" y="17"/>
                    </a:lnTo>
                    <a:lnTo>
                      <a:pt x="9" y="17"/>
                    </a:lnTo>
                    <a:lnTo>
                      <a:pt x="7" y="12"/>
                    </a:lnTo>
                    <a:lnTo>
                      <a:pt x="9" y="12"/>
                    </a:lnTo>
                    <a:lnTo>
                      <a:pt x="19" y="12"/>
                    </a:lnTo>
                    <a:lnTo>
                      <a:pt x="15" y="2"/>
                    </a:lnTo>
                    <a:lnTo>
                      <a:pt x="2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52" name="Freeform 3718"/>
              <p:cNvSpPr>
                <a:spLocks/>
              </p:cNvSpPr>
              <p:nvPr/>
            </p:nvSpPr>
            <p:spPr bwMode="auto">
              <a:xfrm>
                <a:off x="4714" y="1512"/>
                <a:ext cx="34" cy="46"/>
              </a:xfrm>
              <a:custGeom>
                <a:avLst/>
                <a:gdLst>
                  <a:gd name="T0" fmla="*/ 24 w 34"/>
                  <a:gd name="T1" fmla="*/ 0 h 46"/>
                  <a:gd name="T2" fmla="*/ 31 w 34"/>
                  <a:gd name="T3" fmla="*/ 17 h 46"/>
                  <a:gd name="T4" fmla="*/ 31 w 34"/>
                  <a:gd name="T5" fmla="*/ 24 h 46"/>
                  <a:gd name="T6" fmla="*/ 31 w 34"/>
                  <a:gd name="T7" fmla="*/ 29 h 46"/>
                  <a:gd name="T8" fmla="*/ 34 w 34"/>
                  <a:gd name="T9" fmla="*/ 39 h 46"/>
                  <a:gd name="T10" fmla="*/ 32 w 34"/>
                  <a:gd name="T11" fmla="*/ 39 h 46"/>
                  <a:gd name="T12" fmla="*/ 32 w 34"/>
                  <a:gd name="T13" fmla="*/ 39 h 46"/>
                  <a:gd name="T14" fmla="*/ 31 w 34"/>
                  <a:gd name="T15" fmla="*/ 39 h 46"/>
                  <a:gd name="T16" fmla="*/ 19 w 34"/>
                  <a:gd name="T17" fmla="*/ 43 h 46"/>
                  <a:gd name="T18" fmla="*/ 19 w 34"/>
                  <a:gd name="T19" fmla="*/ 43 h 46"/>
                  <a:gd name="T20" fmla="*/ 10 w 34"/>
                  <a:gd name="T21" fmla="*/ 45 h 46"/>
                  <a:gd name="T22" fmla="*/ 10 w 34"/>
                  <a:gd name="T23" fmla="*/ 45 h 46"/>
                  <a:gd name="T24" fmla="*/ 5 w 34"/>
                  <a:gd name="T25" fmla="*/ 46 h 46"/>
                  <a:gd name="T26" fmla="*/ 0 w 34"/>
                  <a:gd name="T27" fmla="*/ 17 h 46"/>
                  <a:gd name="T28" fmla="*/ 9 w 34"/>
                  <a:gd name="T29" fmla="*/ 17 h 46"/>
                  <a:gd name="T30" fmla="*/ 7 w 34"/>
                  <a:gd name="T31" fmla="*/ 12 h 46"/>
                  <a:gd name="T32" fmla="*/ 9 w 34"/>
                  <a:gd name="T33" fmla="*/ 12 h 46"/>
                  <a:gd name="T34" fmla="*/ 19 w 34"/>
                  <a:gd name="T35" fmla="*/ 12 h 46"/>
                  <a:gd name="T36" fmla="*/ 15 w 34"/>
                  <a:gd name="T37" fmla="*/ 2 h 46"/>
                  <a:gd name="T38" fmla="*/ 24 w 34"/>
                  <a:gd name="T3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46">
                    <a:moveTo>
                      <a:pt x="24" y="0"/>
                    </a:moveTo>
                    <a:lnTo>
                      <a:pt x="31" y="17"/>
                    </a:lnTo>
                    <a:lnTo>
                      <a:pt x="31" y="24"/>
                    </a:lnTo>
                    <a:lnTo>
                      <a:pt x="31" y="29"/>
                    </a:lnTo>
                    <a:lnTo>
                      <a:pt x="34" y="39"/>
                    </a:lnTo>
                    <a:lnTo>
                      <a:pt x="32" y="39"/>
                    </a:lnTo>
                    <a:lnTo>
                      <a:pt x="32" y="39"/>
                    </a:lnTo>
                    <a:lnTo>
                      <a:pt x="31" y="39"/>
                    </a:lnTo>
                    <a:lnTo>
                      <a:pt x="19" y="43"/>
                    </a:lnTo>
                    <a:lnTo>
                      <a:pt x="19" y="43"/>
                    </a:lnTo>
                    <a:lnTo>
                      <a:pt x="10" y="45"/>
                    </a:lnTo>
                    <a:lnTo>
                      <a:pt x="10" y="45"/>
                    </a:lnTo>
                    <a:lnTo>
                      <a:pt x="5" y="46"/>
                    </a:lnTo>
                    <a:lnTo>
                      <a:pt x="0" y="17"/>
                    </a:lnTo>
                    <a:lnTo>
                      <a:pt x="9" y="17"/>
                    </a:lnTo>
                    <a:lnTo>
                      <a:pt x="7" y="12"/>
                    </a:lnTo>
                    <a:lnTo>
                      <a:pt x="9" y="12"/>
                    </a:lnTo>
                    <a:lnTo>
                      <a:pt x="19" y="12"/>
                    </a:lnTo>
                    <a:lnTo>
                      <a:pt x="15" y="2"/>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53" name="Freeform 3719"/>
              <p:cNvSpPr>
                <a:spLocks/>
              </p:cNvSpPr>
              <p:nvPr/>
            </p:nvSpPr>
            <p:spPr bwMode="auto">
              <a:xfrm>
                <a:off x="4699" y="1492"/>
                <a:ext cx="34" cy="39"/>
              </a:xfrm>
              <a:custGeom>
                <a:avLst/>
                <a:gdLst>
                  <a:gd name="T0" fmla="*/ 30 w 34"/>
                  <a:gd name="T1" fmla="*/ 22 h 39"/>
                  <a:gd name="T2" fmla="*/ 34 w 34"/>
                  <a:gd name="T3" fmla="*/ 32 h 39"/>
                  <a:gd name="T4" fmla="*/ 24 w 34"/>
                  <a:gd name="T5" fmla="*/ 32 h 39"/>
                  <a:gd name="T6" fmla="*/ 22 w 34"/>
                  <a:gd name="T7" fmla="*/ 32 h 39"/>
                  <a:gd name="T8" fmla="*/ 24 w 34"/>
                  <a:gd name="T9" fmla="*/ 37 h 39"/>
                  <a:gd name="T10" fmla="*/ 15 w 34"/>
                  <a:gd name="T11" fmla="*/ 37 h 39"/>
                  <a:gd name="T12" fmla="*/ 13 w 34"/>
                  <a:gd name="T13" fmla="*/ 37 h 39"/>
                  <a:gd name="T14" fmla="*/ 10 w 34"/>
                  <a:gd name="T15" fmla="*/ 39 h 39"/>
                  <a:gd name="T16" fmla="*/ 5 w 34"/>
                  <a:gd name="T17" fmla="*/ 39 h 39"/>
                  <a:gd name="T18" fmla="*/ 0 w 34"/>
                  <a:gd name="T19" fmla="*/ 14 h 39"/>
                  <a:gd name="T20" fmla="*/ 7 w 34"/>
                  <a:gd name="T21" fmla="*/ 12 h 39"/>
                  <a:gd name="T22" fmla="*/ 0 w 34"/>
                  <a:gd name="T23" fmla="*/ 5 h 39"/>
                  <a:gd name="T24" fmla="*/ 25 w 34"/>
                  <a:gd name="T25" fmla="*/ 0 h 39"/>
                  <a:gd name="T26" fmla="*/ 30 w 34"/>
                  <a:gd name="T27"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9">
                    <a:moveTo>
                      <a:pt x="30" y="22"/>
                    </a:moveTo>
                    <a:lnTo>
                      <a:pt x="34" y="32"/>
                    </a:lnTo>
                    <a:lnTo>
                      <a:pt x="24" y="32"/>
                    </a:lnTo>
                    <a:lnTo>
                      <a:pt x="22" y="32"/>
                    </a:lnTo>
                    <a:lnTo>
                      <a:pt x="24" y="37"/>
                    </a:lnTo>
                    <a:lnTo>
                      <a:pt x="15" y="37"/>
                    </a:lnTo>
                    <a:lnTo>
                      <a:pt x="13" y="37"/>
                    </a:lnTo>
                    <a:lnTo>
                      <a:pt x="10" y="39"/>
                    </a:lnTo>
                    <a:lnTo>
                      <a:pt x="5" y="39"/>
                    </a:lnTo>
                    <a:lnTo>
                      <a:pt x="0" y="14"/>
                    </a:lnTo>
                    <a:lnTo>
                      <a:pt x="7" y="12"/>
                    </a:lnTo>
                    <a:lnTo>
                      <a:pt x="0" y="5"/>
                    </a:lnTo>
                    <a:lnTo>
                      <a:pt x="25" y="0"/>
                    </a:lnTo>
                    <a:lnTo>
                      <a:pt x="30" y="2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54" name="Freeform 3720"/>
              <p:cNvSpPr>
                <a:spLocks/>
              </p:cNvSpPr>
              <p:nvPr/>
            </p:nvSpPr>
            <p:spPr bwMode="auto">
              <a:xfrm>
                <a:off x="4699" y="1492"/>
                <a:ext cx="34" cy="39"/>
              </a:xfrm>
              <a:custGeom>
                <a:avLst/>
                <a:gdLst>
                  <a:gd name="T0" fmla="*/ 30 w 34"/>
                  <a:gd name="T1" fmla="*/ 22 h 39"/>
                  <a:gd name="T2" fmla="*/ 34 w 34"/>
                  <a:gd name="T3" fmla="*/ 32 h 39"/>
                  <a:gd name="T4" fmla="*/ 24 w 34"/>
                  <a:gd name="T5" fmla="*/ 32 h 39"/>
                  <a:gd name="T6" fmla="*/ 22 w 34"/>
                  <a:gd name="T7" fmla="*/ 32 h 39"/>
                  <a:gd name="T8" fmla="*/ 24 w 34"/>
                  <a:gd name="T9" fmla="*/ 37 h 39"/>
                  <a:gd name="T10" fmla="*/ 15 w 34"/>
                  <a:gd name="T11" fmla="*/ 37 h 39"/>
                  <a:gd name="T12" fmla="*/ 13 w 34"/>
                  <a:gd name="T13" fmla="*/ 37 h 39"/>
                  <a:gd name="T14" fmla="*/ 10 w 34"/>
                  <a:gd name="T15" fmla="*/ 39 h 39"/>
                  <a:gd name="T16" fmla="*/ 5 w 34"/>
                  <a:gd name="T17" fmla="*/ 39 h 39"/>
                  <a:gd name="T18" fmla="*/ 0 w 34"/>
                  <a:gd name="T19" fmla="*/ 14 h 39"/>
                  <a:gd name="T20" fmla="*/ 7 w 34"/>
                  <a:gd name="T21" fmla="*/ 12 h 39"/>
                  <a:gd name="T22" fmla="*/ 0 w 34"/>
                  <a:gd name="T23" fmla="*/ 5 h 39"/>
                  <a:gd name="T24" fmla="*/ 25 w 34"/>
                  <a:gd name="T25" fmla="*/ 0 h 39"/>
                  <a:gd name="T26" fmla="*/ 30 w 34"/>
                  <a:gd name="T27"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9">
                    <a:moveTo>
                      <a:pt x="30" y="22"/>
                    </a:moveTo>
                    <a:lnTo>
                      <a:pt x="34" y="32"/>
                    </a:lnTo>
                    <a:lnTo>
                      <a:pt x="24" y="32"/>
                    </a:lnTo>
                    <a:lnTo>
                      <a:pt x="22" y="32"/>
                    </a:lnTo>
                    <a:lnTo>
                      <a:pt x="24" y="37"/>
                    </a:lnTo>
                    <a:lnTo>
                      <a:pt x="15" y="37"/>
                    </a:lnTo>
                    <a:lnTo>
                      <a:pt x="13" y="37"/>
                    </a:lnTo>
                    <a:lnTo>
                      <a:pt x="10" y="39"/>
                    </a:lnTo>
                    <a:lnTo>
                      <a:pt x="5" y="39"/>
                    </a:lnTo>
                    <a:lnTo>
                      <a:pt x="0" y="14"/>
                    </a:lnTo>
                    <a:lnTo>
                      <a:pt x="7" y="12"/>
                    </a:lnTo>
                    <a:lnTo>
                      <a:pt x="0" y="5"/>
                    </a:lnTo>
                    <a:lnTo>
                      <a:pt x="25" y="0"/>
                    </a:lnTo>
                    <a:lnTo>
                      <a:pt x="30"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55" name="Freeform 3721"/>
              <p:cNvSpPr>
                <a:spLocks/>
              </p:cNvSpPr>
              <p:nvPr/>
            </p:nvSpPr>
            <p:spPr bwMode="auto">
              <a:xfrm>
                <a:off x="4833" y="1506"/>
                <a:ext cx="62" cy="61"/>
              </a:xfrm>
              <a:custGeom>
                <a:avLst/>
                <a:gdLst>
                  <a:gd name="T0" fmla="*/ 54 w 62"/>
                  <a:gd name="T1" fmla="*/ 3 h 61"/>
                  <a:gd name="T2" fmla="*/ 54 w 62"/>
                  <a:gd name="T3" fmla="*/ 6 h 61"/>
                  <a:gd name="T4" fmla="*/ 56 w 62"/>
                  <a:gd name="T5" fmla="*/ 23 h 61"/>
                  <a:gd name="T6" fmla="*/ 61 w 62"/>
                  <a:gd name="T7" fmla="*/ 40 h 61"/>
                  <a:gd name="T8" fmla="*/ 61 w 62"/>
                  <a:gd name="T9" fmla="*/ 40 h 61"/>
                  <a:gd name="T10" fmla="*/ 61 w 62"/>
                  <a:gd name="T11" fmla="*/ 42 h 61"/>
                  <a:gd name="T12" fmla="*/ 61 w 62"/>
                  <a:gd name="T13" fmla="*/ 44 h 61"/>
                  <a:gd name="T14" fmla="*/ 61 w 62"/>
                  <a:gd name="T15" fmla="*/ 44 h 61"/>
                  <a:gd name="T16" fmla="*/ 61 w 62"/>
                  <a:gd name="T17" fmla="*/ 44 h 61"/>
                  <a:gd name="T18" fmla="*/ 62 w 62"/>
                  <a:gd name="T19" fmla="*/ 45 h 61"/>
                  <a:gd name="T20" fmla="*/ 62 w 62"/>
                  <a:gd name="T21" fmla="*/ 47 h 61"/>
                  <a:gd name="T22" fmla="*/ 62 w 62"/>
                  <a:gd name="T23" fmla="*/ 54 h 61"/>
                  <a:gd name="T24" fmla="*/ 52 w 62"/>
                  <a:gd name="T25" fmla="*/ 57 h 61"/>
                  <a:gd name="T26" fmla="*/ 42 w 62"/>
                  <a:gd name="T27" fmla="*/ 56 h 61"/>
                  <a:gd name="T28" fmla="*/ 37 w 62"/>
                  <a:gd name="T29" fmla="*/ 61 h 61"/>
                  <a:gd name="T30" fmla="*/ 34 w 62"/>
                  <a:gd name="T31" fmla="*/ 56 h 61"/>
                  <a:gd name="T32" fmla="*/ 20 w 62"/>
                  <a:gd name="T33" fmla="*/ 49 h 61"/>
                  <a:gd name="T34" fmla="*/ 25 w 62"/>
                  <a:gd name="T35" fmla="*/ 34 h 61"/>
                  <a:gd name="T36" fmla="*/ 0 w 62"/>
                  <a:gd name="T37" fmla="*/ 25 h 61"/>
                  <a:gd name="T38" fmla="*/ 18 w 62"/>
                  <a:gd name="T39" fmla="*/ 5 h 61"/>
                  <a:gd name="T40" fmla="*/ 29 w 62"/>
                  <a:gd name="T41" fmla="*/ 8 h 61"/>
                  <a:gd name="T42" fmla="*/ 44 w 62"/>
                  <a:gd name="T43" fmla="*/ 6 h 61"/>
                  <a:gd name="T44" fmla="*/ 44 w 62"/>
                  <a:gd name="T45" fmla="*/ 0 h 61"/>
                  <a:gd name="T46" fmla="*/ 54 w 62"/>
                  <a:gd name="T47" fmla="*/ 1 h 61"/>
                  <a:gd name="T48" fmla="*/ 54 w 62"/>
                  <a:gd name="T49"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1">
                    <a:moveTo>
                      <a:pt x="54" y="3"/>
                    </a:moveTo>
                    <a:lnTo>
                      <a:pt x="54" y="6"/>
                    </a:lnTo>
                    <a:lnTo>
                      <a:pt x="56" y="23"/>
                    </a:lnTo>
                    <a:lnTo>
                      <a:pt x="61" y="40"/>
                    </a:lnTo>
                    <a:lnTo>
                      <a:pt x="61" y="40"/>
                    </a:lnTo>
                    <a:lnTo>
                      <a:pt x="61" y="42"/>
                    </a:lnTo>
                    <a:lnTo>
                      <a:pt x="61" y="44"/>
                    </a:lnTo>
                    <a:lnTo>
                      <a:pt x="61" y="44"/>
                    </a:lnTo>
                    <a:lnTo>
                      <a:pt x="61" y="44"/>
                    </a:lnTo>
                    <a:lnTo>
                      <a:pt x="62" y="45"/>
                    </a:lnTo>
                    <a:lnTo>
                      <a:pt x="62" y="47"/>
                    </a:lnTo>
                    <a:lnTo>
                      <a:pt x="62" y="54"/>
                    </a:lnTo>
                    <a:lnTo>
                      <a:pt x="52" y="57"/>
                    </a:lnTo>
                    <a:lnTo>
                      <a:pt x="42" y="56"/>
                    </a:lnTo>
                    <a:lnTo>
                      <a:pt x="37" y="61"/>
                    </a:lnTo>
                    <a:lnTo>
                      <a:pt x="34" y="56"/>
                    </a:lnTo>
                    <a:lnTo>
                      <a:pt x="20" y="49"/>
                    </a:lnTo>
                    <a:lnTo>
                      <a:pt x="25" y="34"/>
                    </a:lnTo>
                    <a:lnTo>
                      <a:pt x="0" y="25"/>
                    </a:lnTo>
                    <a:lnTo>
                      <a:pt x="18" y="5"/>
                    </a:lnTo>
                    <a:lnTo>
                      <a:pt x="29" y="8"/>
                    </a:lnTo>
                    <a:lnTo>
                      <a:pt x="44" y="6"/>
                    </a:lnTo>
                    <a:lnTo>
                      <a:pt x="44" y="0"/>
                    </a:lnTo>
                    <a:lnTo>
                      <a:pt x="54" y="1"/>
                    </a:lnTo>
                    <a:lnTo>
                      <a:pt x="54"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56" name="Freeform 3722"/>
              <p:cNvSpPr>
                <a:spLocks/>
              </p:cNvSpPr>
              <p:nvPr/>
            </p:nvSpPr>
            <p:spPr bwMode="auto">
              <a:xfrm>
                <a:off x="4833" y="1506"/>
                <a:ext cx="62" cy="61"/>
              </a:xfrm>
              <a:custGeom>
                <a:avLst/>
                <a:gdLst>
                  <a:gd name="T0" fmla="*/ 54 w 62"/>
                  <a:gd name="T1" fmla="*/ 3 h 61"/>
                  <a:gd name="T2" fmla="*/ 54 w 62"/>
                  <a:gd name="T3" fmla="*/ 6 h 61"/>
                  <a:gd name="T4" fmla="*/ 56 w 62"/>
                  <a:gd name="T5" fmla="*/ 23 h 61"/>
                  <a:gd name="T6" fmla="*/ 61 w 62"/>
                  <a:gd name="T7" fmla="*/ 40 h 61"/>
                  <a:gd name="T8" fmla="*/ 61 w 62"/>
                  <a:gd name="T9" fmla="*/ 40 h 61"/>
                  <a:gd name="T10" fmla="*/ 61 w 62"/>
                  <a:gd name="T11" fmla="*/ 42 h 61"/>
                  <a:gd name="T12" fmla="*/ 61 w 62"/>
                  <a:gd name="T13" fmla="*/ 44 h 61"/>
                  <a:gd name="T14" fmla="*/ 61 w 62"/>
                  <a:gd name="T15" fmla="*/ 44 h 61"/>
                  <a:gd name="T16" fmla="*/ 61 w 62"/>
                  <a:gd name="T17" fmla="*/ 44 h 61"/>
                  <a:gd name="T18" fmla="*/ 62 w 62"/>
                  <a:gd name="T19" fmla="*/ 45 h 61"/>
                  <a:gd name="T20" fmla="*/ 62 w 62"/>
                  <a:gd name="T21" fmla="*/ 47 h 61"/>
                  <a:gd name="T22" fmla="*/ 62 w 62"/>
                  <a:gd name="T23" fmla="*/ 54 h 61"/>
                  <a:gd name="T24" fmla="*/ 52 w 62"/>
                  <a:gd name="T25" fmla="*/ 57 h 61"/>
                  <a:gd name="T26" fmla="*/ 42 w 62"/>
                  <a:gd name="T27" fmla="*/ 56 h 61"/>
                  <a:gd name="T28" fmla="*/ 37 w 62"/>
                  <a:gd name="T29" fmla="*/ 61 h 61"/>
                  <a:gd name="T30" fmla="*/ 34 w 62"/>
                  <a:gd name="T31" fmla="*/ 56 h 61"/>
                  <a:gd name="T32" fmla="*/ 20 w 62"/>
                  <a:gd name="T33" fmla="*/ 49 h 61"/>
                  <a:gd name="T34" fmla="*/ 25 w 62"/>
                  <a:gd name="T35" fmla="*/ 34 h 61"/>
                  <a:gd name="T36" fmla="*/ 0 w 62"/>
                  <a:gd name="T37" fmla="*/ 25 h 61"/>
                  <a:gd name="T38" fmla="*/ 18 w 62"/>
                  <a:gd name="T39" fmla="*/ 5 h 61"/>
                  <a:gd name="T40" fmla="*/ 29 w 62"/>
                  <a:gd name="T41" fmla="*/ 8 h 61"/>
                  <a:gd name="T42" fmla="*/ 44 w 62"/>
                  <a:gd name="T43" fmla="*/ 6 h 61"/>
                  <a:gd name="T44" fmla="*/ 44 w 62"/>
                  <a:gd name="T45" fmla="*/ 0 h 61"/>
                  <a:gd name="T46" fmla="*/ 54 w 62"/>
                  <a:gd name="T47" fmla="*/ 1 h 61"/>
                  <a:gd name="T48" fmla="*/ 54 w 62"/>
                  <a:gd name="T49"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1">
                    <a:moveTo>
                      <a:pt x="54" y="3"/>
                    </a:moveTo>
                    <a:lnTo>
                      <a:pt x="54" y="6"/>
                    </a:lnTo>
                    <a:lnTo>
                      <a:pt x="56" y="23"/>
                    </a:lnTo>
                    <a:lnTo>
                      <a:pt x="61" y="40"/>
                    </a:lnTo>
                    <a:lnTo>
                      <a:pt x="61" y="40"/>
                    </a:lnTo>
                    <a:lnTo>
                      <a:pt x="61" y="42"/>
                    </a:lnTo>
                    <a:lnTo>
                      <a:pt x="61" y="44"/>
                    </a:lnTo>
                    <a:lnTo>
                      <a:pt x="61" y="44"/>
                    </a:lnTo>
                    <a:lnTo>
                      <a:pt x="61" y="44"/>
                    </a:lnTo>
                    <a:lnTo>
                      <a:pt x="62" y="45"/>
                    </a:lnTo>
                    <a:lnTo>
                      <a:pt x="62" y="47"/>
                    </a:lnTo>
                    <a:lnTo>
                      <a:pt x="62" y="54"/>
                    </a:lnTo>
                    <a:lnTo>
                      <a:pt x="52" y="57"/>
                    </a:lnTo>
                    <a:lnTo>
                      <a:pt x="42" y="56"/>
                    </a:lnTo>
                    <a:lnTo>
                      <a:pt x="37" y="61"/>
                    </a:lnTo>
                    <a:lnTo>
                      <a:pt x="34" y="56"/>
                    </a:lnTo>
                    <a:lnTo>
                      <a:pt x="20" y="49"/>
                    </a:lnTo>
                    <a:lnTo>
                      <a:pt x="25" y="34"/>
                    </a:lnTo>
                    <a:lnTo>
                      <a:pt x="0" y="25"/>
                    </a:lnTo>
                    <a:lnTo>
                      <a:pt x="18" y="5"/>
                    </a:lnTo>
                    <a:lnTo>
                      <a:pt x="29" y="8"/>
                    </a:lnTo>
                    <a:lnTo>
                      <a:pt x="44" y="6"/>
                    </a:lnTo>
                    <a:lnTo>
                      <a:pt x="44" y="0"/>
                    </a:lnTo>
                    <a:lnTo>
                      <a:pt x="54" y="1"/>
                    </a:lnTo>
                    <a:lnTo>
                      <a:pt x="5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57" name="Freeform 3723"/>
              <p:cNvSpPr>
                <a:spLocks/>
              </p:cNvSpPr>
              <p:nvPr/>
            </p:nvSpPr>
            <p:spPr bwMode="auto">
              <a:xfrm>
                <a:off x="4831" y="1336"/>
                <a:ext cx="47" cy="60"/>
              </a:xfrm>
              <a:custGeom>
                <a:avLst/>
                <a:gdLst>
                  <a:gd name="T0" fmla="*/ 42 w 47"/>
                  <a:gd name="T1" fmla="*/ 34 h 60"/>
                  <a:gd name="T2" fmla="*/ 47 w 47"/>
                  <a:gd name="T3" fmla="*/ 51 h 60"/>
                  <a:gd name="T4" fmla="*/ 34 w 47"/>
                  <a:gd name="T5" fmla="*/ 60 h 60"/>
                  <a:gd name="T6" fmla="*/ 27 w 47"/>
                  <a:gd name="T7" fmla="*/ 48 h 60"/>
                  <a:gd name="T8" fmla="*/ 10 w 47"/>
                  <a:gd name="T9" fmla="*/ 53 h 60"/>
                  <a:gd name="T10" fmla="*/ 0 w 47"/>
                  <a:gd name="T11" fmla="*/ 19 h 60"/>
                  <a:gd name="T12" fmla="*/ 9 w 47"/>
                  <a:gd name="T13" fmla="*/ 16 h 60"/>
                  <a:gd name="T14" fmla="*/ 20 w 47"/>
                  <a:gd name="T15" fmla="*/ 10 h 60"/>
                  <a:gd name="T16" fmla="*/ 42 w 47"/>
                  <a:gd name="T17" fmla="*/ 2 h 60"/>
                  <a:gd name="T18" fmla="*/ 46 w 47"/>
                  <a:gd name="T19" fmla="*/ 0 h 60"/>
                  <a:gd name="T20" fmla="*/ 46 w 47"/>
                  <a:gd name="T21" fmla="*/ 16 h 60"/>
                  <a:gd name="T22" fmla="*/ 42 w 47"/>
                  <a:gd name="T23"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0">
                    <a:moveTo>
                      <a:pt x="42" y="34"/>
                    </a:moveTo>
                    <a:lnTo>
                      <a:pt x="47" y="51"/>
                    </a:lnTo>
                    <a:lnTo>
                      <a:pt x="34" y="60"/>
                    </a:lnTo>
                    <a:lnTo>
                      <a:pt x="27" y="48"/>
                    </a:lnTo>
                    <a:lnTo>
                      <a:pt x="10" y="53"/>
                    </a:lnTo>
                    <a:lnTo>
                      <a:pt x="0" y="19"/>
                    </a:lnTo>
                    <a:lnTo>
                      <a:pt x="9" y="16"/>
                    </a:lnTo>
                    <a:lnTo>
                      <a:pt x="20" y="10"/>
                    </a:lnTo>
                    <a:lnTo>
                      <a:pt x="42" y="2"/>
                    </a:lnTo>
                    <a:lnTo>
                      <a:pt x="46" y="0"/>
                    </a:lnTo>
                    <a:lnTo>
                      <a:pt x="46" y="16"/>
                    </a:lnTo>
                    <a:lnTo>
                      <a:pt x="42"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58" name="Freeform 3724"/>
              <p:cNvSpPr>
                <a:spLocks/>
              </p:cNvSpPr>
              <p:nvPr/>
            </p:nvSpPr>
            <p:spPr bwMode="auto">
              <a:xfrm>
                <a:off x="4831" y="1336"/>
                <a:ext cx="47" cy="60"/>
              </a:xfrm>
              <a:custGeom>
                <a:avLst/>
                <a:gdLst>
                  <a:gd name="T0" fmla="*/ 42 w 47"/>
                  <a:gd name="T1" fmla="*/ 34 h 60"/>
                  <a:gd name="T2" fmla="*/ 47 w 47"/>
                  <a:gd name="T3" fmla="*/ 51 h 60"/>
                  <a:gd name="T4" fmla="*/ 34 w 47"/>
                  <a:gd name="T5" fmla="*/ 60 h 60"/>
                  <a:gd name="T6" fmla="*/ 27 w 47"/>
                  <a:gd name="T7" fmla="*/ 48 h 60"/>
                  <a:gd name="T8" fmla="*/ 10 w 47"/>
                  <a:gd name="T9" fmla="*/ 53 h 60"/>
                  <a:gd name="T10" fmla="*/ 0 w 47"/>
                  <a:gd name="T11" fmla="*/ 19 h 60"/>
                  <a:gd name="T12" fmla="*/ 9 w 47"/>
                  <a:gd name="T13" fmla="*/ 16 h 60"/>
                  <a:gd name="T14" fmla="*/ 20 w 47"/>
                  <a:gd name="T15" fmla="*/ 10 h 60"/>
                  <a:gd name="T16" fmla="*/ 42 w 47"/>
                  <a:gd name="T17" fmla="*/ 2 h 60"/>
                  <a:gd name="T18" fmla="*/ 46 w 47"/>
                  <a:gd name="T19" fmla="*/ 0 h 60"/>
                  <a:gd name="T20" fmla="*/ 46 w 47"/>
                  <a:gd name="T21" fmla="*/ 16 h 60"/>
                  <a:gd name="T22" fmla="*/ 42 w 47"/>
                  <a:gd name="T23"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0">
                    <a:moveTo>
                      <a:pt x="42" y="34"/>
                    </a:moveTo>
                    <a:lnTo>
                      <a:pt x="47" y="51"/>
                    </a:lnTo>
                    <a:lnTo>
                      <a:pt x="34" y="60"/>
                    </a:lnTo>
                    <a:lnTo>
                      <a:pt x="27" y="48"/>
                    </a:lnTo>
                    <a:lnTo>
                      <a:pt x="10" y="53"/>
                    </a:lnTo>
                    <a:lnTo>
                      <a:pt x="0" y="19"/>
                    </a:lnTo>
                    <a:lnTo>
                      <a:pt x="9" y="16"/>
                    </a:lnTo>
                    <a:lnTo>
                      <a:pt x="20" y="10"/>
                    </a:lnTo>
                    <a:lnTo>
                      <a:pt x="42" y="2"/>
                    </a:lnTo>
                    <a:lnTo>
                      <a:pt x="46" y="0"/>
                    </a:lnTo>
                    <a:lnTo>
                      <a:pt x="46" y="16"/>
                    </a:lnTo>
                    <a:lnTo>
                      <a:pt x="42"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59" name="Freeform 3725"/>
              <p:cNvSpPr>
                <a:spLocks/>
              </p:cNvSpPr>
              <p:nvPr/>
            </p:nvSpPr>
            <p:spPr bwMode="auto">
              <a:xfrm>
                <a:off x="4873" y="1335"/>
                <a:ext cx="34" cy="89"/>
              </a:xfrm>
              <a:custGeom>
                <a:avLst/>
                <a:gdLst>
                  <a:gd name="T0" fmla="*/ 11 w 34"/>
                  <a:gd name="T1" fmla="*/ 23 h 89"/>
                  <a:gd name="T2" fmla="*/ 12 w 34"/>
                  <a:gd name="T3" fmla="*/ 23 h 89"/>
                  <a:gd name="T4" fmla="*/ 12 w 34"/>
                  <a:gd name="T5" fmla="*/ 20 h 89"/>
                  <a:gd name="T6" fmla="*/ 12 w 34"/>
                  <a:gd name="T7" fmla="*/ 18 h 89"/>
                  <a:gd name="T8" fmla="*/ 17 w 34"/>
                  <a:gd name="T9" fmla="*/ 17 h 89"/>
                  <a:gd name="T10" fmla="*/ 17 w 34"/>
                  <a:gd name="T11" fmla="*/ 17 h 89"/>
                  <a:gd name="T12" fmla="*/ 22 w 34"/>
                  <a:gd name="T13" fmla="*/ 25 h 89"/>
                  <a:gd name="T14" fmla="*/ 22 w 34"/>
                  <a:gd name="T15" fmla="*/ 25 h 89"/>
                  <a:gd name="T16" fmla="*/ 22 w 34"/>
                  <a:gd name="T17" fmla="*/ 27 h 89"/>
                  <a:gd name="T18" fmla="*/ 26 w 34"/>
                  <a:gd name="T19" fmla="*/ 40 h 89"/>
                  <a:gd name="T20" fmla="*/ 26 w 34"/>
                  <a:gd name="T21" fmla="*/ 40 h 89"/>
                  <a:gd name="T22" fmla="*/ 26 w 34"/>
                  <a:gd name="T23" fmla="*/ 42 h 89"/>
                  <a:gd name="T24" fmla="*/ 26 w 34"/>
                  <a:gd name="T25" fmla="*/ 42 h 89"/>
                  <a:gd name="T26" fmla="*/ 28 w 34"/>
                  <a:gd name="T27" fmla="*/ 47 h 89"/>
                  <a:gd name="T28" fmla="*/ 29 w 34"/>
                  <a:gd name="T29" fmla="*/ 55 h 89"/>
                  <a:gd name="T30" fmla="*/ 33 w 34"/>
                  <a:gd name="T31" fmla="*/ 74 h 89"/>
                  <a:gd name="T32" fmla="*/ 34 w 34"/>
                  <a:gd name="T33" fmla="*/ 83 h 89"/>
                  <a:gd name="T34" fmla="*/ 12 w 34"/>
                  <a:gd name="T35" fmla="*/ 89 h 89"/>
                  <a:gd name="T36" fmla="*/ 12 w 34"/>
                  <a:gd name="T37" fmla="*/ 72 h 89"/>
                  <a:gd name="T38" fmla="*/ 5 w 34"/>
                  <a:gd name="T39" fmla="*/ 52 h 89"/>
                  <a:gd name="T40" fmla="*/ 0 w 34"/>
                  <a:gd name="T41" fmla="*/ 35 h 89"/>
                  <a:gd name="T42" fmla="*/ 4 w 34"/>
                  <a:gd name="T43" fmla="*/ 17 h 89"/>
                  <a:gd name="T44" fmla="*/ 4 w 34"/>
                  <a:gd name="T45" fmla="*/ 1 h 89"/>
                  <a:gd name="T46" fmla="*/ 4 w 34"/>
                  <a:gd name="T47" fmla="*/ 1 h 89"/>
                  <a:gd name="T48" fmla="*/ 4 w 34"/>
                  <a:gd name="T49" fmla="*/ 1 h 89"/>
                  <a:gd name="T50" fmla="*/ 7 w 34"/>
                  <a:gd name="T51" fmla="*/ 0 h 89"/>
                  <a:gd name="T52" fmla="*/ 7 w 34"/>
                  <a:gd name="T53" fmla="*/ 0 h 89"/>
                  <a:gd name="T54" fmla="*/ 9 w 34"/>
                  <a:gd name="T55" fmla="*/ 1 h 89"/>
                  <a:gd name="T56" fmla="*/ 11 w 34"/>
                  <a:gd name="T57" fmla="*/ 3 h 89"/>
                  <a:gd name="T58" fmla="*/ 11 w 34"/>
                  <a:gd name="T59" fmla="*/ 5 h 89"/>
                  <a:gd name="T60" fmla="*/ 11 w 34"/>
                  <a:gd name="T61" fmla="*/ 6 h 89"/>
                  <a:gd name="T62" fmla="*/ 9 w 34"/>
                  <a:gd name="T63" fmla="*/ 13 h 89"/>
                  <a:gd name="T64" fmla="*/ 9 w 34"/>
                  <a:gd name="T65" fmla="*/ 13 h 89"/>
                  <a:gd name="T66" fmla="*/ 9 w 34"/>
                  <a:gd name="T67" fmla="*/ 17 h 89"/>
                  <a:gd name="T68" fmla="*/ 9 w 34"/>
                  <a:gd name="T69" fmla="*/ 23 h 89"/>
                  <a:gd name="T70" fmla="*/ 11 w 34"/>
                  <a:gd name="T71" fmla="*/ 2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89">
                    <a:moveTo>
                      <a:pt x="11" y="23"/>
                    </a:moveTo>
                    <a:lnTo>
                      <a:pt x="12" y="23"/>
                    </a:lnTo>
                    <a:lnTo>
                      <a:pt x="12" y="20"/>
                    </a:lnTo>
                    <a:lnTo>
                      <a:pt x="12" y="18"/>
                    </a:lnTo>
                    <a:lnTo>
                      <a:pt x="17" y="17"/>
                    </a:lnTo>
                    <a:lnTo>
                      <a:pt x="17" y="17"/>
                    </a:lnTo>
                    <a:lnTo>
                      <a:pt x="22" y="25"/>
                    </a:lnTo>
                    <a:lnTo>
                      <a:pt x="22" y="25"/>
                    </a:lnTo>
                    <a:lnTo>
                      <a:pt x="22" y="27"/>
                    </a:lnTo>
                    <a:lnTo>
                      <a:pt x="26" y="40"/>
                    </a:lnTo>
                    <a:lnTo>
                      <a:pt x="26" y="40"/>
                    </a:lnTo>
                    <a:lnTo>
                      <a:pt x="26" y="42"/>
                    </a:lnTo>
                    <a:lnTo>
                      <a:pt x="26" y="42"/>
                    </a:lnTo>
                    <a:lnTo>
                      <a:pt x="28" y="47"/>
                    </a:lnTo>
                    <a:lnTo>
                      <a:pt x="29" y="55"/>
                    </a:lnTo>
                    <a:lnTo>
                      <a:pt x="33" y="74"/>
                    </a:lnTo>
                    <a:lnTo>
                      <a:pt x="34" y="83"/>
                    </a:lnTo>
                    <a:lnTo>
                      <a:pt x="12" y="89"/>
                    </a:lnTo>
                    <a:lnTo>
                      <a:pt x="12" y="72"/>
                    </a:lnTo>
                    <a:lnTo>
                      <a:pt x="5" y="52"/>
                    </a:lnTo>
                    <a:lnTo>
                      <a:pt x="0" y="35"/>
                    </a:lnTo>
                    <a:lnTo>
                      <a:pt x="4" y="17"/>
                    </a:lnTo>
                    <a:lnTo>
                      <a:pt x="4" y="1"/>
                    </a:lnTo>
                    <a:lnTo>
                      <a:pt x="4" y="1"/>
                    </a:lnTo>
                    <a:lnTo>
                      <a:pt x="4" y="1"/>
                    </a:lnTo>
                    <a:lnTo>
                      <a:pt x="7" y="0"/>
                    </a:lnTo>
                    <a:lnTo>
                      <a:pt x="7" y="0"/>
                    </a:lnTo>
                    <a:lnTo>
                      <a:pt x="9" y="1"/>
                    </a:lnTo>
                    <a:lnTo>
                      <a:pt x="11" y="3"/>
                    </a:lnTo>
                    <a:lnTo>
                      <a:pt x="11" y="5"/>
                    </a:lnTo>
                    <a:lnTo>
                      <a:pt x="11" y="6"/>
                    </a:lnTo>
                    <a:lnTo>
                      <a:pt x="9" y="13"/>
                    </a:lnTo>
                    <a:lnTo>
                      <a:pt x="9" y="13"/>
                    </a:lnTo>
                    <a:lnTo>
                      <a:pt x="9" y="17"/>
                    </a:lnTo>
                    <a:lnTo>
                      <a:pt x="9" y="23"/>
                    </a:lnTo>
                    <a:lnTo>
                      <a:pt x="11" y="2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60" name="Freeform 3726"/>
              <p:cNvSpPr>
                <a:spLocks/>
              </p:cNvSpPr>
              <p:nvPr/>
            </p:nvSpPr>
            <p:spPr bwMode="auto">
              <a:xfrm>
                <a:off x="4873" y="1335"/>
                <a:ext cx="34" cy="89"/>
              </a:xfrm>
              <a:custGeom>
                <a:avLst/>
                <a:gdLst>
                  <a:gd name="T0" fmla="*/ 11 w 34"/>
                  <a:gd name="T1" fmla="*/ 23 h 89"/>
                  <a:gd name="T2" fmla="*/ 12 w 34"/>
                  <a:gd name="T3" fmla="*/ 23 h 89"/>
                  <a:gd name="T4" fmla="*/ 12 w 34"/>
                  <a:gd name="T5" fmla="*/ 20 h 89"/>
                  <a:gd name="T6" fmla="*/ 12 w 34"/>
                  <a:gd name="T7" fmla="*/ 18 h 89"/>
                  <a:gd name="T8" fmla="*/ 17 w 34"/>
                  <a:gd name="T9" fmla="*/ 17 h 89"/>
                  <a:gd name="T10" fmla="*/ 17 w 34"/>
                  <a:gd name="T11" fmla="*/ 17 h 89"/>
                  <a:gd name="T12" fmla="*/ 22 w 34"/>
                  <a:gd name="T13" fmla="*/ 25 h 89"/>
                  <a:gd name="T14" fmla="*/ 22 w 34"/>
                  <a:gd name="T15" fmla="*/ 25 h 89"/>
                  <a:gd name="T16" fmla="*/ 22 w 34"/>
                  <a:gd name="T17" fmla="*/ 27 h 89"/>
                  <a:gd name="T18" fmla="*/ 26 w 34"/>
                  <a:gd name="T19" fmla="*/ 40 h 89"/>
                  <a:gd name="T20" fmla="*/ 26 w 34"/>
                  <a:gd name="T21" fmla="*/ 40 h 89"/>
                  <a:gd name="T22" fmla="*/ 26 w 34"/>
                  <a:gd name="T23" fmla="*/ 42 h 89"/>
                  <a:gd name="T24" fmla="*/ 26 w 34"/>
                  <a:gd name="T25" fmla="*/ 42 h 89"/>
                  <a:gd name="T26" fmla="*/ 28 w 34"/>
                  <a:gd name="T27" fmla="*/ 47 h 89"/>
                  <a:gd name="T28" fmla="*/ 29 w 34"/>
                  <a:gd name="T29" fmla="*/ 55 h 89"/>
                  <a:gd name="T30" fmla="*/ 33 w 34"/>
                  <a:gd name="T31" fmla="*/ 74 h 89"/>
                  <a:gd name="T32" fmla="*/ 34 w 34"/>
                  <a:gd name="T33" fmla="*/ 83 h 89"/>
                  <a:gd name="T34" fmla="*/ 12 w 34"/>
                  <a:gd name="T35" fmla="*/ 89 h 89"/>
                  <a:gd name="T36" fmla="*/ 12 w 34"/>
                  <a:gd name="T37" fmla="*/ 72 h 89"/>
                  <a:gd name="T38" fmla="*/ 5 w 34"/>
                  <a:gd name="T39" fmla="*/ 52 h 89"/>
                  <a:gd name="T40" fmla="*/ 0 w 34"/>
                  <a:gd name="T41" fmla="*/ 35 h 89"/>
                  <a:gd name="T42" fmla="*/ 4 w 34"/>
                  <a:gd name="T43" fmla="*/ 17 h 89"/>
                  <a:gd name="T44" fmla="*/ 4 w 34"/>
                  <a:gd name="T45" fmla="*/ 1 h 89"/>
                  <a:gd name="T46" fmla="*/ 4 w 34"/>
                  <a:gd name="T47" fmla="*/ 1 h 89"/>
                  <a:gd name="T48" fmla="*/ 4 w 34"/>
                  <a:gd name="T49" fmla="*/ 1 h 89"/>
                  <a:gd name="T50" fmla="*/ 7 w 34"/>
                  <a:gd name="T51" fmla="*/ 0 h 89"/>
                  <a:gd name="T52" fmla="*/ 7 w 34"/>
                  <a:gd name="T53" fmla="*/ 0 h 89"/>
                  <a:gd name="T54" fmla="*/ 9 w 34"/>
                  <a:gd name="T55" fmla="*/ 1 h 89"/>
                  <a:gd name="T56" fmla="*/ 11 w 34"/>
                  <a:gd name="T57" fmla="*/ 3 h 89"/>
                  <a:gd name="T58" fmla="*/ 11 w 34"/>
                  <a:gd name="T59" fmla="*/ 5 h 89"/>
                  <a:gd name="T60" fmla="*/ 11 w 34"/>
                  <a:gd name="T61" fmla="*/ 6 h 89"/>
                  <a:gd name="T62" fmla="*/ 9 w 34"/>
                  <a:gd name="T63" fmla="*/ 13 h 89"/>
                  <a:gd name="T64" fmla="*/ 9 w 34"/>
                  <a:gd name="T65" fmla="*/ 13 h 89"/>
                  <a:gd name="T66" fmla="*/ 9 w 34"/>
                  <a:gd name="T67" fmla="*/ 17 h 89"/>
                  <a:gd name="T68" fmla="*/ 9 w 34"/>
                  <a:gd name="T69" fmla="*/ 23 h 89"/>
                  <a:gd name="T70" fmla="*/ 11 w 34"/>
                  <a:gd name="T71" fmla="*/ 2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89">
                    <a:moveTo>
                      <a:pt x="11" y="23"/>
                    </a:moveTo>
                    <a:lnTo>
                      <a:pt x="12" y="23"/>
                    </a:lnTo>
                    <a:lnTo>
                      <a:pt x="12" y="20"/>
                    </a:lnTo>
                    <a:lnTo>
                      <a:pt x="12" y="18"/>
                    </a:lnTo>
                    <a:lnTo>
                      <a:pt x="17" y="17"/>
                    </a:lnTo>
                    <a:lnTo>
                      <a:pt x="17" y="17"/>
                    </a:lnTo>
                    <a:lnTo>
                      <a:pt x="22" y="25"/>
                    </a:lnTo>
                    <a:lnTo>
                      <a:pt x="22" y="25"/>
                    </a:lnTo>
                    <a:lnTo>
                      <a:pt x="22" y="27"/>
                    </a:lnTo>
                    <a:lnTo>
                      <a:pt x="26" y="40"/>
                    </a:lnTo>
                    <a:lnTo>
                      <a:pt x="26" y="40"/>
                    </a:lnTo>
                    <a:lnTo>
                      <a:pt x="26" y="42"/>
                    </a:lnTo>
                    <a:lnTo>
                      <a:pt x="26" y="42"/>
                    </a:lnTo>
                    <a:lnTo>
                      <a:pt x="28" y="47"/>
                    </a:lnTo>
                    <a:lnTo>
                      <a:pt x="29" y="55"/>
                    </a:lnTo>
                    <a:lnTo>
                      <a:pt x="33" y="74"/>
                    </a:lnTo>
                    <a:lnTo>
                      <a:pt x="34" y="83"/>
                    </a:lnTo>
                    <a:lnTo>
                      <a:pt x="12" y="89"/>
                    </a:lnTo>
                    <a:lnTo>
                      <a:pt x="12" y="72"/>
                    </a:lnTo>
                    <a:lnTo>
                      <a:pt x="5" y="52"/>
                    </a:lnTo>
                    <a:lnTo>
                      <a:pt x="0" y="35"/>
                    </a:lnTo>
                    <a:lnTo>
                      <a:pt x="4" y="17"/>
                    </a:lnTo>
                    <a:lnTo>
                      <a:pt x="4" y="1"/>
                    </a:lnTo>
                    <a:lnTo>
                      <a:pt x="4" y="1"/>
                    </a:lnTo>
                    <a:lnTo>
                      <a:pt x="4" y="1"/>
                    </a:lnTo>
                    <a:lnTo>
                      <a:pt x="7" y="0"/>
                    </a:lnTo>
                    <a:lnTo>
                      <a:pt x="7" y="0"/>
                    </a:lnTo>
                    <a:lnTo>
                      <a:pt x="9" y="1"/>
                    </a:lnTo>
                    <a:lnTo>
                      <a:pt x="11" y="3"/>
                    </a:lnTo>
                    <a:lnTo>
                      <a:pt x="11" y="5"/>
                    </a:lnTo>
                    <a:lnTo>
                      <a:pt x="11" y="6"/>
                    </a:lnTo>
                    <a:lnTo>
                      <a:pt x="9" y="13"/>
                    </a:lnTo>
                    <a:lnTo>
                      <a:pt x="9" y="13"/>
                    </a:lnTo>
                    <a:lnTo>
                      <a:pt x="9" y="17"/>
                    </a:lnTo>
                    <a:lnTo>
                      <a:pt x="9" y="23"/>
                    </a:lnTo>
                    <a:lnTo>
                      <a:pt x="11"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61" name="Freeform 3727"/>
              <p:cNvSpPr>
                <a:spLocks/>
              </p:cNvSpPr>
              <p:nvPr/>
            </p:nvSpPr>
            <p:spPr bwMode="auto">
              <a:xfrm>
                <a:off x="4641" y="1428"/>
                <a:ext cx="46" cy="39"/>
              </a:xfrm>
              <a:custGeom>
                <a:avLst/>
                <a:gdLst>
                  <a:gd name="T0" fmla="*/ 39 w 46"/>
                  <a:gd name="T1" fmla="*/ 0 h 39"/>
                  <a:gd name="T2" fmla="*/ 46 w 46"/>
                  <a:gd name="T3" fmla="*/ 22 h 39"/>
                  <a:gd name="T4" fmla="*/ 46 w 46"/>
                  <a:gd name="T5" fmla="*/ 32 h 39"/>
                  <a:gd name="T6" fmla="*/ 31 w 46"/>
                  <a:gd name="T7" fmla="*/ 35 h 39"/>
                  <a:gd name="T8" fmla="*/ 21 w 46"/>
                  <a:gd name="T9" fmla="*/ 37 h 39"/>
                  <a:gd name="T10" fmla="*/ 19 w 46"/>
                  <a:gd name="T11" fmla="*/ 35 h 39"/>
                  <a:gd name="T12" fmla="*/ 5 w 46"/>
                  <a:gd name="T13" fmla="*/ 39 h 39"/>
                  <a:gd name="T14" fmla="*/ 2 w 46"/>
                  <a:gd name="T15" fmla="*/ 27 h 39"/>
                  <a:gd name="T16" fmla="*/ 0 w 46"/>
                  <a:gd name="T17" fmla="*/ 15 h 39"/>
                  <a:gd name="T18" fmla="*/ 2 w 46"/>
                  <a:gd name="T19" fmla="*/ 13 h 39"/>
                  <a:gd name="T20" fmla="*/ 4 w 46"/>
                  <a:gd name="T21" fmla="*/ 13 h 39"/>
                  <a:gd name="T22" fmla="*/ 4 w 46"/>
                  <a:gd name="T23" fmla="*/ 13 h 39"/>
                  <a:gd name="T24" fmla="*/ 7 w 46"/>
                  <a:gd name="T25" fmla="*/ 13 h 39"/>
                  <a:gd name="T26" fmla="*/ 10 w 46"/>
                  <a:gd name="T27" fmla="*/ 12 h 39"/>
                  <a:gd name="T28" fmla="*/ 12 w 46"/>
                  <a:gd name="T29" fmla="*/ 12 h 39"/>
                  <a:gd name="T30" fmla="*/ 14 w 46"/>
                  <a:gd name="T31" fmla="*/ 12 h 39"/>
                  <a:gd name="T32" fmla="*/ 16 w 46"/>
                  <a:gd name="T33" fmla="*/ 12 h 39"/>
                  <a:gd name="T34" fmla="*/ 16 w 46"/>
                  <a:gd name="T35" fmla="*/ 10 h 39"/>
                  <a:gd name="T36" fmla="*/ 19 w 46"/>
                  <a:gd name="T37" fmla="*/ 10 h 39"/>
                  <a:gd name="T38" fmla="*/ 21 w 46"/>
                  <a:gd name="T39" fmla="*/ 12 h 39"/>
                  <a:gd name="T40" fmla="*/ 24 w 46"/>
                  <a:gd name="T41" fmla="*/ 10 h 39"/>
                  <a:gd name="T42" fmla="*/ 24 w 46"/>
                  <a:gd name="T43" fmla="*/ 10 h 39"/>
                  <a:gd name="T44" fmla="*/ 26 w 46"/>
                  <a:gd name="T45" fmla="*/ 10 h 39"/>
                  <a:gd name="T46" fmla="*/ 27 w 46"/>
                  <a:gd name="T47" fmla="*/ 10 h 39"/>
                  <a:gd name="T48" fmla="*/ 27 w 46"/>
                  <a:gd name="T49" fmla="*/ 8 h 39"/>
                  <a:gd name="T50" fmla="*/ 29 w 46"/>
                  <a:gd name="T51" fmla="*/ 8 h 39"/>
                  <a:gd name="T52" fmla="*/ 31 w 46"/>
                  <a:gd name="T53" fmla="*/ 7 h 39"/>
                  <a:gd name="T54" fmla="*/ 31 w 46"/>
                  <a:gd name="T55" fmla="*/ 7 h 39"/>
                  <a:gd name="T56" fmla="*/ 33 w 46"/>
                  <a:gd name="T57" fmla="*/ 7 h 39"/>
                  <a:gd name="T58" fmla="*/ 33 w 46"/>
                  <a:gd name="T59" fmla="*/ 5 h 39"/>
                  <a:gd name="T60" fmla="*/ 36 w 46"/>
                  <a:gd name="T61" fmla="*/ 5 h 39"/>
                  <a:gd name="T62" fmla="*/ 38 w 46"/>
                  <a:gd name="T63" fmla="*/ 3 h 39"/>
                  <a:gd name="T64" fmla="*/ 39 w 46"/>
                  <a:gd name="T65" fmla="*/ 1 h 39"/>
                  <a:gd name="T66" fmla="*/ 39 w 46"/>
                  <a:gd name="T67" fmla="*/ 0 h 39"/>
                  <a:gd name="T68" fmla="*/ 39 w 46"/>
                  <a:gd name="T6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39">
                    <a:moveTo>
                      <a:pt x="39" y="0"/>
                    </a:moveTo>
                    <a:lnTo>
                      <a:pt x="46" y="22"/>
                    </a:lnTo>
                    <a:lnTo>
                      <a:pt x="46" y="32"/>
                    </a:lnTo>
                    <a:lnTo>
                      <a:pt x="31" y="35"/>
                    </a:lnTo>
                    <a:lnTo>
                      <a:pt x="21" y="37"/>
                    </a:lnTo>
                    <a:lnTo>
                      <a:pt x="19" y="35"/>
                    </a:lnTo>
                    <a:lnTo>
                      <a:pt x="5" y="39"/>
                    </a:lnTo>
                    <a:lnTo>
                      <a:pt x="2" y="27"/>
                    </a:lnTo>
                    <a:lnTo>
                      <a:pt x="0" y="15"/>
                    </a:lnTo>
                    <a:lnTo>
                      <a:pt x="2" y="13"/>
                    </a:lnTo>
                    <a:lnTo>
                      <a:pt x="4" y="13"/>
                    </a:lnTo>
                    <a:lnTo>
                      <a:pt x="4" y="13"/>
                    </a:lnTo>
                    <a:lnTo>
                      <a:pt x="7" y="13"/>
                    </a:lnTo>
                    <a:lnTo>
                      <a:pt x="10" y="12"/>
                    </a:lnTo>
                    <a:lnTo>
                      <a:pt x="12" y="12"/>
                    </a:lnTo>
                    <a:lnTo>
                      <a:pt x="14" y="12"/>
                    </a:lnTo>
                    <a:lnTo>
                      <a:pt x="16" y="12"/>
                    </a:lnTo>
                    <a:lnTo>
                      <a:pt x="16" y="10"/>
                    </a:lnTo>
                    <a:lnTo>
                      <a:pt x="19" y="10"/>
                    </a:lnTo>
                    <a:lnTo>
                      <a:pt x="21" y="12"/>
                    </a:lnTo>
                    <a:lnTo>
                      <a:pt x="24" y="10"/>
                    </a:lnTo>
                    <a:lnTo>
                      <a:pt x="24" y="10"/>
                    </a:lnTo>
                    <a:lnTo>
                      <a:pt x="26" y="10"/>
                    </a:lnTo>
                    <a:lnTo>
                      <a:pt x="27" y="10"/>
                    </a:lnTo>
                    <a:lnTo>
                      <a:pt x="27" y="8"/>
                    </a:lnTo>
                    <a:lnTo>
                      <a:pt x="29" y="8"/>
                    </a:lnTo>
                    <a:lnTo>
                      <a:pt x="31" y="7"/>
                    </a:lnTo>
                    <a:lnTo>
                      <a:pt x="31" y="7"/>
                    </a:lnTo>
                    <a:lnTo>
                      <a:pt x="33" y="7"/>
                    </a:lnTo>
                    <a:lnTo>
                      <a:pt x="33" y="5"/>
                    </a:lnTo>
                    <a:lnTo>
                      <a:pt x="36" y="5"/>
                    </a:lnTo>
                    <a:lnTo>
                      <a:pt x="38" y="3"/>
                    </a:lnTo>
                    <a:lnTo>
                      <a:pt x="39" y="1"/>
                    </a:lnTo>
                    <a:lnTo>
                      <a:pt x="39" y="0"/>
                    </a:lnTo>
                    <a:lnTo>
                      <a:pt x="3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62" name="Freeform 3728"/>
              <p:cNvSpPr>
                <a:spLocks/>
              </p:cNvSpPr>
              <p:nvPr/>
            </p:nvSpPr>
            <p:spPr bwMode="auto">
              <a:xfrm>
                <a:off x="4641" y="1428"/>
                <a:ext cx="46" cy="39"/>
              </a:xfrm>
              <a:custGeom>
                <a:avLst/>
                <a:gdLst>
                  <a:gd name="T0" fmla="*/ 39 w 46"/>
                  <a:gd name="T1" fmla="*/ 0 h 39"/>
                  <a:gd name="T2" fmla="*/ 46 w 46"/>
                  <a:gd name="T3" fmla="*/ 22 h 39"/>
                  <a:gd name="T4" fmla="*/ 46 w 46"/>
                  <a:gd name="T5" fmla="*/ 32 h 39"/>
                  <a:gd name="T6" fmla="*/ 31 w 46"/>
                  <a:gd name="T7" fmla="*/ 35 h 39"/>
                  <a:gd name="T8" fmla="*/ 21 w 46"/>
                  <a:gd name="T9" fmla="*/ 37 h 39"/>
                  <a:gd name="T10" fmla="*/ 19 w 46"/>
                  <a:gd name="T11" fmla="*/ 35 h 39"/>
                  <a:gd name="T12" fmla="*/ 5 w 46"/>
                  <a:gd name="T13" fmla="*/ 39 h 39"/>
                  <a:gd name="T14" fmla="*/ 2 w 46"/>
                  <a:gd name="T15" fmla="*/ 27 h 39"/>
                  <a:gd name="T16" fmla="*/ 0 w 46"/>
                  <a:gd name="T17" fmla="*/ 15 h 39"/>
                  <a:gd name="T18" fmla="*/ 2 w 46"/>
                  <a:gd name="T19" fmla="*/ 13 h 39"/>
                  <a:gd name="T20" fmla="*/ 4 w 46"/>
                  <a:gd name="T21" fmla="*/ 13 h 39"/>
                  <a:gd name="T22" fmla="*/ 4 w 46"/>
                  <a:gd name="T23" fmla="*/ 13 h 39"/>
                  <a:gd name="T24" fmla="*/ 7 w 46"/>
                  <a:gd name="T25" fmla="*/ 13 h 39"/>
                  <a:gd name="T26" fmla="*/ 10 w 46"/>
                  <a:gd name="T27" fmla="*/ 12 h 39"/>
                  <a:gd name="T28" fmla="*/ 12 w 46"/>
                  <a:gd name="T29" fmla="*/ 12 h 39"/>
                  <a:gd name="T30" fmla="*/ 14 w 46"/>
                  <a:gd name="T31" fmla="*/ 12 h 39"/>
                  <a:gd name="T32" fmla="*/ 16 w 46"/>
                  <a:gd name="T33" fmla="*/ 12 h 39"/>
                  <a:gd name="T34" fmla="*/ 16 w 46"/>
                  <a:gd name="T35" fmla="*/ 10 h 39"/>
                  <a:gd name="T36" fmla="*/ 19 w 46"/>
                  <a:gd name="T37" fmla="*/ 10 h 39"/>
                  <a:gd name="T38" fmla="*/ 21 w 46"/>
                  <a:gd name="T39" fmla="*/ 12 h 39"/>
                  <a:gd name="T40" fmla="*/ 24 w 46"/>
                  <a:gd name="T41" fmla="*/ 10 h 39"/>
                  <a:gd name="T42" fmla="*/ 24 w 46"/>
                  <a:gd name="T43" fmla="*/ 10 h 39"/>
                  <a:gd name="T44" fmla="*/ 26 w 46"/>
                  <a:gd name="T45" fmla="*/ 10 h 39"/>
                  <a:gd name="T46" fmla="*/ 27 w 46"/>
                  <a:gd name="T47" fmla="*/ 10 h 39"/>
                  <a:gd name="T48" fmla="*/ 27 w 46"/>
                  <a:gd name="T49" fmla="*/ 8 h 39"/>
                  <a:gd name="T50" fmla="*/ 29 w 46"/>
                  <a:gd name="T51" fmla="*/ 8 h 39"/>
                  <a:gd name="T52" fmla="*/ 31 w 46"/>
                  <a:gd name="T53" fmla="*/ 7 h 39"/>
                  <a:gd name="T54" fmla="*/ 31 w 46"/>
                  <a:gd name="T55" fmla="*/ 7 h 39"/>
                  <a:gd name="T56" fmla="*/ 33 w 46"/>
                  <a:gd name="T57" fmla="*/ 7 h 39"/>
                  <a:gd name="T58" fmla="*/ 33 w 46"/>
                  <a:gd name="T59" fmla="*/ 5 h 39"/>
                  <a:gd name="T60" fmla="*/ 36 w 46"/>
                  <a:gd name="T61" fmla="*/ 5 h 39"/>
                  <a:gd name="T62" fmla="*/ 38 w 46"/>
                  <a:gd name="T63" fmla="*/ 3 h 39"/>
                  <a:gd name="T64" fmla="*/ 39 w 46"/>
                  <a:gd name="T65" fmla="*/ 1 h 39"/>
                  <a:gd name="T66" fmla="*/ 39 w 46"/>
                  <a:gd name="T67" fmla="*/ 0 h 39"/>
                  <a:gd name="T68" fmla="*/ 39 w 46"/>
                  <a:gd name="T6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39">
                    <a:moveTo>
                      <a:pt x="39" y="0"/>
                    </a:moveTo>
                    <a:lnTo>
                      <a:pt x="46" y="22"/>
                    </a:lnTo>
                    <a:lnTo>
                      <a:pt x="46" y="32"/>
                    </a:lnTo>
                    <a:lnTo>
                      <a:pt x="31" y="35"/>
                    </a:lnTo>
                    <a:lnTo>
                      <a:pt x="21" y="37"/>
                    </a:lnTo>
                    <a:lnTo>
                      <a:pt x="19" y="35"/>
                    </a:lnTo>
                    <a:lnTo>
                      <a:pt x="5" y="39"/>
                    </a:lnTo>
                    <a:lnTo>
                      <a:pt x="2" y="27"/>
                    </a:lnTo>
                    <a:lnTo>
                      <a:pt x="0" y="15"/>
                    </a:lnTo>
                    <a:lnTo>
                      <a:pt x="2" y="13"/>
                    </a:lnTo>
                    <a:lnTo>
                      <a:pt x="4" y="13"/>
                    </a:lnTo>
                    <a:lnTo>
                      <a:pt x="4" y="13"/>
                    </a:lnTo>
                    <a:lnTo>
                      <a:pt x="7" y="13"/>
                    </a:lnTo>
                    <a:lnTo>
                      <a:pt x="10" y="12"/>
                    </a:lnTo>
                    <a:lnTo>
                      <a:pt x="12" y="12"/>
                    </a:lnTo>
                    <a:lnTo>
                      <a:pt x="14" y="12"/>
                    </a:lnTo>
                    <a:lnTo>
                      <a:pt x="16" y="12"/>
                    </a:lnTo>
                    <a:lnTo>
                      <a:pt x="16" y="10"/>
                    </a:lnTo>
                    <a:lnTo>
                      <a:pt x="19" y="10"/>
                    </a:lnTo>
                    <a:lnTo>
                      <a:pt x="21" y="12"/>
                    </a:lnTo>
                    <a:lnTo>
                      <a:pt x="24" y="10"/>
                    </a:lnTo>
                    <a:lnTo>
                      <a:pt x="24" y="10"/>
                    </a:lnTo>
                    <a:lnTo>
                      <a:pt x="26" y="10"/>
                    </a:lnTo>
                    <a:lnTo>
                      <a:pt x="27" y="10"/>
                    </a:lnTo>
                    <a:lnTo>
                      <a:pt x="27" y="8"/>
                    </a:lnTo>
                    <a:lnTo>
                      <a:pt x="29" y="8"/>
                    </a:lnTo>
                    <a:lnTo>
                      <a:pt x="31" y="7"/>
                    </a:lnTo>
                    <a:lnTo>
                      <a:pt x="31" y="7"/>
                    </a:lnTo>
                    <a:lnTo>
                      <a:pt x="33" y="7"/>
                    </a:lnTo>
                    <a:lnTo>
                      <a:pt x="33" y="5"/>
                    </a:lnTo>
                    <a:lnTo>
                      <a:pt x="36" y="5"/>
                    </a:lnTo>
                    <a:lnTo>
                      <a:pt x="38" y="3"/>
                    </a:lnTo>
                    <a:lnTo>
                      <a:pt x="39" y="1"/>
                    </a:lnTo>
                    <a:lnTo>
                      <a:pt x="39"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63" name="Freeform 3729"/>
              <p:cNvSpPr>
                <a:spLocks noEditPoints="1"/>
              </p:cNvSpPr>
              <p:nvPr/>
            </p:nvSpPr>
            <p:spPr bwMode="auto">
              <a:xfrm>
                <a:off x="4901" y="1575"/>
                <a:ext cx="35" cy="53"/>
              </a:xfrm>
              <a:custGeom>
                <a:avLst/>
                <a:gdLst>
                  <a:gd name="T0" fmla="*/ 23 w 35"/>
                  <a:gd name="T1" fmla="*/ 51 h 53"/>
                  <a:gd name="T2" fmla="*/ 23 w 35"/>
                  <a:gd name="T3" fmla="*/ 53 h 53"/>
                  <a:gd name="T4" fmla="*/ 23 w 35"/>
                  <a:gd name="T5" fmla="*/ 51 h 53"/>
                  <a:gd name="T6" fmla="*/ 23 w 35"/>
                  <a:gd name="T7" fmla="*/ 51 h 53"/>
                  <a:gd name="T8" fmla="*/ 23 w 35"/>
                  <a:gd name="T9" fmla="*/ 51 h 53"/>
                  <a:gd name="T10" fmla="*/ 23 w 35"/>
                  <a:gd name="T11" fmla="*/ 51 h 53"/>
                  <a:gd name="T12" fmla="*/ 23 w 35"/>
                  <a:gd name="T13" fmla="*/ 51 h 53"/>
                  <a:gd name="T14" fmla="*/ 23 w 35"/>
                  <a:gd name="T15" fmla="*/ 51 h 53"/>
                  <a:gd name="T16" fmla="*/ 23 w 35"/>
                  <a:gd name="T17" fmla="*/ 51 h 53"/>
                  <a:gd name="T18" fmla="*/ 23 w 35"/>
                  <a:gd name="T19" fmla="*/ 51 h 53"/>
                  <a:gd name="T20" fmla="*/ 23 w 35"/>
                  <a:gd name="T21" fmla="*/ 51 h 53"/>
                  <a:gd name="T22" fmla="*/ 23 w 35"/>
                  <a:gd name="T23" fmla="*/ 51 h 53"/>
                  <a:gd name="T24" fmla="*/ 23 w 35"/>
                  <a:gd name="T25" fmla="*/ 51 h 53"/>
                  <a:gd name="T26" fmla="*/ 23 w 35"/>
                  <a:gd name="T27" fmla="*/ 51 h 53"/>
                  <a:gd name="T28" fmla="*/ 23 w 35"/>
                  <a:gd name="T29" fmla="*/ 51 h 53"/>
                  <a:gd name="T30" fmla="*/ 28 w 35"/>
                  <a:gd name="T31" fmla="*/ 41 h 53"/>
                  <a:gd name="T32" fmla="*/ 28 w 35"/>
                  <a:gd name="T33" fmla="*/ 43 h 53"/>
                  <a:gd name="T34" fmla="*/ 28 w 35"/>
                  <a:gd name="T35" fmla="*/ 41 h 53"/>
                  <a:gd name="T36" fmla="*/ 28 w 35"/>
                  <a:gd name="T37" fmla="*/ 43 h 53"/>
                  <a:gd name="T38" fmla="*/ 28 w 35"/>
                  <a:gd name="T39" fmla="*/ 44 h 53"/>
                  <a:gd name="T40" fmla="*/ 28 w 35"/>
                  <a:gd name="T41" fmla="*/ 44 h 53"/>
                  <a:gd name="T42" fmla="*/ 27 w 35"/>
                  <a:gd name="T43" fmla="*/ 44 h 53"/>
                  <a:gd name="T44" fmla="*/ 25 w 35"/>
                  <a:gd name="T45" fmla="*/ 46 h 53"/>
                  <a:gd name="T46" fmla="*/ 25 w 35"/>
                  <a:gd name="T47" fmla="*/ 48 h 53"/>
                  <a:gd name="T48" fmla="*/ 23 w 35"/>
                  <a:gd name="T49" fmla="*/ 48 h 53"/>
                  <a:gd name="T50" fmla="*/ 23 w 35"/>
                  <a:gd name="T51" fmla="*/ 51 h 53"/>
                  <a:gd name="T52" fmla="*/ 23 w 35"/>
                  <a:gd name="T53" fmla="*/ 53 h 53"/>
                  <a:gd name="T54" fmla="*/ 22 w 35"/>
                  <a:gd name="T55" fmla="*/ 51 h 53"/>
                  <a:gd name="T56" fmla="*/ 22 w 35"/>
                  <a:gd name="T57" fmla="*/ 51 h 53"/>
                  <a:gd name="T58" fmla="*/ 20 w 35"/>
                  <a:gd name="T59" fmla="*/ 51 h 53"/>
                  <a:gd name="T60" fmla="*/ 20 w 35"/>
                  <a:gd name="T61" fmla="*/ 51 h 53"/>
                  <a:gd name="T62" fmla="*/ 20 w 35"/>
                  <a:gd name="T63" fmla="*/ 51 h 53"/>
                  <a:gd name="T64" fmla="*/ 20 w 35"/>
                  <a:gd name="T65" fmla="*/ 51 h 53"/>
                  <a:gd name="T66" fmla="*/ 20 w 35"/>
                  <a:gd name="T67" fmla="*/ 51 h 53"/>
                  <a:gd name="T68" fmla="*/ 13 w 35"/>
                  <a:gd name="T69" fmla="*/ 51 h 53"/>
                  <a:gd name="T70" fmla="*/ 13 w 35"/>
                  <a:gd name="T71" fmla="*/ 43 h 53"/>
                  <a:gd name="T72" fmla="*/ 11 w 35"/>
                  <a:gd name="T73" fmla="*/ 39 h 53"/>
                  <a:gd name="T74" fmla="*/ 11 w 35"/>
                  <a:gd name="T75" fmla="*/ 36 h 53"/>
                  <a:gd name="T76" fmla="*/ 11 w 35"/>
                  <a:gd name="T77" fmla="*/ 34 h 53"/>
                  <a:gd name="T78" fmla="*/ 10 w 35"/>
                  <a:gd name="T79" fmla="*/ 29 h 53"/>
                  <a:gd name="T80" fmla="*/ 10 w 35"/>
                  <a:gd name="T81" fmla="*/ 27 h 53"/>
                  <a:gd name="T82" fmla="*/ 8 w 35"/>
                  <a:gd name="T83" fmla="*/ 26 h 53"/>
                  <a:gd name="T84" fmla="*/ 6 w 35"/>
                  <a:gd name="T85" fmla="*/ 22 h 53"/>
                  <a:gd name="T86" fmla="*/ 5 w 35"/>
                  <a:gd name="T87" fmla="*/ 20 h 53"/>
                  <a:gd name="T88" fmla="*/ 0 w 35"/>
                  <a:gd name="T89" fmla="*/ 12 h 53"/>
                  <a:gd name="T90" fmla="*/ 27 w 35"/>
                  <a:gd name="T91" fmla="*/ 0 h 53"/>
                  <a:gd name="T92" fmla="*/ 28 w 35"/>
                  <a:gd name="T93" fmla="*/ 9 h 53"/>
                  <a:gd name="T94" fmla="*/ 35 w 35"/>
                  <a:gd name="T95" fmla="*/ 15 h 53"/>
                  <a:gd name="T96" fmla="*/ 33 w 35"/>
                  <a:gd name="T97" fmla="*/ 17 h 53"/>
                  <a:gd name="T98" fmla="*/ 33 w 35"/>
                  <a:gd name="T99" fmla="*/ 17 h 53"/>
                  <a:gd name="T100" fmla="*/ 27 w 35"/>
                  <a:gd name="T101" fmla="*/ 22 h 53"/>
                  <a:gd name="T102" fmla="*/ 27 w 35"/>
                  <a:gd name="T103" fmla="*/ 24 h 53"/>
                  <a:gd name="T104" fmla="*/ 27 w 35"/>
                  <a:gd name="T105" fmla="*/ 24 h 53"/>
                  <a:gd name="T106" fmla="*/ 22 w 35"/>
                  <a:gd name="T107" fmla="*/ 29 h 53"/>
                  <a:gd name="T108" fmla="*/ 25 w 35"/>
                  <a:gd name="T109" fmla="*/ 32 h 53"/>
                  <a:gd name="T110" fmla="*/ 25 w 35"/>
                  <a:gd name="T111" fmla="*/ 34 h 53"/>
                  <a:gd name="T112" fmla="*/ 25 w 35"/>
                  <a:gd name="T113" fmla="*/ 34 h 53"/>
                  <a:gd name="T114" fmla="*/ 27 w 35"/>
                  <a:gd name="T115" fmla="*/ 36 h 53"/>
                  <a:gd name="T116" fmla="*/ 28 w 35"/>
                  <a:gd name="T117" fmla="*/ 37 h 53"/>
                  <a:gd name="T118" fmla="*/ 28 w 35"/>
                  <a:gd name="T119" fmla="*/ 37 h 53"/>
                  <a:gd name="T120" fmla="*/ 28 w 35"/>
                  <a:gd name="T121" fmla="*/ 39 h 53"/>
                  <a:gd name="T122" fmla="*/ 28 w 35"/>
                  <a:gd name="T123" fmla="*/ 41 h 53"/>
                  <a:gd name="T124" fmla="*/ 28 w 35"/>
                  <a:gd name="T125"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53">
                    <a:moveTo>
                      <a:pt x="23" y="51"/>
                    </a:moveTo>
                    <a:lnTo>
                      <a:pt x="23" y="53"/>
                    </a:lnTo>
                    <a:lnTo>
                      <a:pt x="23" y="51"/>
                    </a:lnTo>
                    <a:lnTo>
                      <a:pt x="23" y="51"/>
                    </a:lnTo>
                    <a:lnTo>
                      <a:pt x="23" y="51"/>
                    </a:lnTo>
                    <a:lnTo>
                      <a:pt x="23" y="51"/>
                    </a:lnTo>
                    <a:lnTo>
                      <a:pt x="23" y="51"/>
                    </a:lnTo>
                    <a:lnTo>
                      <a:pt x="23" y="51"/>
                    </a:lnTo>
                    <a:lnTo>
                      <a:pt x="23" y="51"/>
                    </a:lnTo>
                    <a:lnTo>
                      <a:pt x="23" y="51"/>
                    </a:lnTo>
                    <a:lnTo>
                      <a:pt x="23" y="51"/>
                    </a:lnTo>
                    <a:lnTo>
                      <a:pt x="23" y="51"/>
                    </a:lnTo>
                    <a:lnTo>
                      <a:pt x="23" y="51"/>
                    </a:lnTo>
                    <a:lnTo>
                      <a:pt x="23" y="51"/>
                    </a:lnTo>
                    <a:lnTo>
                      <a:pt x="23" y="51"/>
                    </a:lnTo>
                    <a:close/>
                    <a:moveTo>
                      <a:pt x="28" y="41"/>
                    </a:moveTo>
                    <a:lnTo>
                      <a:pt x="28" y="43"/>
                    </a:lnTo>
                    <a:lnTo>
                      <a:pt x="28" y="41"/>
                    </a:lnTo>
                    <a:lnTo>
                      <a:pt x="28" y="43"/>
                    </a:lnTo>
                    <a:lnTo>
                      <a:pt x="28" y="44"/>
                    </a:lnTo>
                    <a:lnTo>
                      <a:pt x="28" y="44"/>
                    </a:lnTo>
                    <a:lnTo>
                      <a:pt x="27" y="44"/>
                    </a:lnTo>
                    <a:lnTo>
                      <a:pt x="25" y="46"/>
                    </a:lnTo>
                    <a:lnTo>
                      <a:pt x="25" y="48"/>
                    </a:lnTo>
                    <a:lnTo>
                      <a:pt x="23" y="48"/>
                    </a:lnTo>
                    <a:lnTo>
                      <a:pt x="23" y="51"/>
                    </a:lnTo>
                    <a:lnTo>
                      <a:pt x="23" y="53"/>
                    </a:lnTo>
                    <a:lnTo>
                      <a:pt x="22" y="51"/>
                    </a:lnTo>
                    <a:lnTo>
                      <a:pt x="22" y="51"/>
                    </a:lnTo>
                    <a:lnTo>
                      <a:pt x="20" y="51"/>
                    </a:lnTo>
                    <a:lnTo>
                      <a:pt x="20" y="51"/>
                    </a:lnTo>
                    <a:lnTo>
                      <a:pt x="20" y="51"/>
                    </a:lnTo>
                    <a:lnTo>
                      <a:pt x="20" y="51"/>
                    </a:lnTo>
                    <a:lnTo>
                      <a:pt x="20" y="51"/>
                    </a:lnTo>
                    <a:lnTo>
                      <a:pt x="13" y="51"/>
                    </a:lnTo>
                    <a:lnTo>
                      <a:pt x="13" y="43"/>
                    </a:lnTo>
                    <a:lnTo>
                      <a:pt x="11" y="39"/>
                    </a:lnTo>
                    <a:lnTo>
                      <a:pt x="11" y="36"/>
                    </a:lnTo>
                    <a:lnTo>
                      <a:pt x="11" y="34"/>
                    </a:lnTo>
                    <a:lnTo>
                      <a:pt x="10" y="29"/>
                    </a:lnTo>
                    <a:lnTo>
                      <a:pt x="10" y="27"/>
                    </a:lnTo>
                    <a:lnTo>
                      <a:pt x="8" y="26"/>
                    </a:lnTo>
                    <a:lnTo>
                      <a:pt x="6" y="22"/>
                    </a:lnTo>
                    <a:lnTo>
                      <a:pt x="5" y="20"/>
                    </a:lnTo>
                    <a:lnTo>
                      <a:pt x="0" y="12"/>
                    </a:lnTo>
                    <a:lnTo>
                      <a:pt x="27" y="0"/>
                    </a:lnTo>
                    <a:lnTo>
                      <a:pt x="28" y="9"/>
                    </a:lnTo>
                    <a:lnTo>
                      <a:pt x="35" y="15"/>
                    </a:lnTo>
                    <a:lnTo>
                      <a:pt x="33" y="17"/>
                    </a:lnTo>
                    <a:lnTo>
                      <a:pt x="33" y="17"/>
                    </a:lnTo>
                    <a:lnTo>
                      <a:pt x="27" y="22"/>
                    </a:lnTo>
                    <a:lnTo>
                      <a:pt x="27" y="24"/>
                    </a:lnTo>
                    <a:lnTo>
                      <a:pt x="27" y="24"/>
                    </a:lnTo>
                    <a:lnTo>
                      <a:pt x="22" y="29"/>
                    </a:lnTo>
                    <a:lnTo>
                      <a:pt x="25" y="32"/>
                    </a:lnTo>
                    <a:lnTo>
                      <a:pt x="25" y="34"/>
                    </a:lnTo>
                    <a:lnTo>
                      <a:pt x="25" y="34"/>
                    </a:lnTo>
                    <a:lnTo>
                      <a:pt x="27" y="36"/>
                    </a:lnTo>
                    <a:lnTo>
                      <a:pt x="28" y="37"/>
                    </a:lnTo>
                    <a:lnTo>
                      <a:pt x="28" y="37"/>
                    </a:lnTo>
                    <a:lnTo>
                      <a:pt x="28" y="39"/>
                    </a:lnTo>
                    <a:lnTo>
                      <a:pt x="28" y="41"/>
                    </a:lnTo>
                    <a:lnTo>
                      <a:pt x="28" y="4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64" name="Freeform 3730"/>
              <p:cNvSpPr>
                <a:spLocks noEditPoints="1"/>
              </p:cNvSpPr>
              <p:nvPr/>
            </p:nvSpPr>
            <p:spPr bwMode="auto">
              <a:xfrm>
                <a:off x="4901" y="1575"/>
                <a:ext cx="35" cy="53"/>
              </a:xfrm>
              <a:custGeom>
                <a:avLst/>
                <a:gdLst>
                  <a:gd name="T0" fmla="*/ 23 w 35"/>
                  <a:gd name="T1" fmla="*/ 51 h 53"/>
                  <a:gd name="T2" fmla="*/ 23 w 35"/>
                  <a:gd name="T3" fmla="*/ 53 h 53"/>
                  <a:gd name="T4" fmla="*/ 23 w 35"/>
                  <a:gd name="T5" fmla="*/ 51 h 53"/>
                  <a:gd name="T6" fmla="*/ 23 w 35"/>
                  <a:gd name="T7" fmla="*/ 51 h 53"/>
                  <a:gd name="T8" fmla="*/ 23 w 35"/>
                  <a:gd name="T9" fmla="*/ 51 h 53"/>
                  <a:gd name="T10" fmla="*/ 23 w 35"/>
                  <a:gd name="T11" fmla="*/ 51 h 53"/>
                  <a:gd name="T12" fmla="*/ 23 w 35"/>
                  <a:gd name="T13" fmla="*/ 51 h 53"/>
                  <a:gd name="T14" fmla="*/ 23 w 35"/>
                  <a:gd name="T15" fmla="*/ 51 h 53"/>
                  <a:gd name="T16" fmla="*/ 23 w 35"/>
                  <a:gd name="T17" fmla="*/ 51 h 53"/>
                  <a:gd name="T18" fmla="*/ 23 w 35"/>
                  <a:gd name="T19" fmla="*/ 51 h 53"/>
                  <a:gd name="T20" fmla="*/ 23 w 35"/>
                  <a:gd name="T21" fmla="*/ 51 h 53"/>
                  <a:gd name="T22" fmla="*/ 23 w 35"/>
                  <a:gd name="T23" fmla="*/ 51 h 53"/>
                  <a:gd name="T24" fmla="*/ 23 w 35"/>
                  <a:gd name="T25" fmla="*/ 51 h 53"/>
                  <a:gd name="T26" fmla="*/ 23 w 35"/>
                  <a:gd name="T27" fmla="*/ 51 h 53"/>
                  <a:gd name="T28" fmla="*/ 23 w 35"/>
                  <a:gd name="T29" fmla="*/ 51 h 53"/>
                  <a:gd name="T30" fmla="*/ 28 w 35"/>
                  <a:gd name="T31" fmla="*/ 41 h 53"/>
                  <a:gd name="T32" fmla="*/ 28 w 35"/>
                  <a:gd name="T33" fmla="*/ 43 h 53"/>
                  <a:gd name="T34" fmla="*/ 28 w 35"/>
                  <a:gd name="T35" fmla="*/ 41 h 53"/>
                  <a:gd name="T36" fmla="*/ 28 w 35"/>
                  <a:gd name="T37" fmla="*/ 43 h 53"/>
                  <a:gd name="T38" fmla="*/ 28 w 35"/>
                  <a:gd name="T39" fmla="*/ 44 h 53"/>
                  <a:gd name="T40" fmla="*/ 28 w 35"/>
                  <a:gd name="T41" fmla="*/ 44 h 53"/>
                  <a:gd name="T42" fmla="*/ 27 w 35"/>
                  <a:gd name="T43" fmla="*/ 44 h 53"/>
                  <a:gd name="T44" fmla="*/ 25 w 35"/>
                  <a:gd name="T45" fmla="*/ 46 h 53"/>
                  <a:gd name="T46" fmla="*/ 25 w 35"/>
                  <a:gd name="T47" fmla="*/ 48 h 53"/>
                  <a:gd name="T48" fmla="*/ 23 w 35"/>
                  <a:gd name="T49" fmla="*/ 48 h 53"/>
                  <a:gd name="T50" fmla="*/ 23 w 35"/>
                  <a:gd name="T51" fmla="*/ 51 h 53"/>
                  <a:gd name="T52" fmla="*/ 23 w 35"/>
                  <a:gd name="T53" fmla="*/ 53 h 53"/>
                  <a:gd name="T54" fmla="*/ 22 w 35"/>
                  <a:gd name="T55" fmla="*/ 51 h 53"/>
                  <a:gd name="T56" fmla="*/ 22 w 35"/>
                  <a:gd name="T57" fmla="*/ 51 h 53"/>
                  <a:gd name="T58" fmla="*/ 20 w 35"/>
                  <a:gd name="T59" fmla="*/ 51 h 53"/>
                  <a:gd name="T60" fmla="*/ 20 w 35"/>
                  <a:gd name="T61" fmla="*/ 51 h 53"/>
                  <a:gd name="T62" fmla="*/ 20 w 35"/>
                  <a:gd name="T63" fmla="*/ 51 h 53"/>
                  <a:gd name="T64" fmla="*/ 20 w 35"/>
                  <a:gd name="T65" fmla="*/ 51 h 53"/>
                  <a:gd name="T66" fmla="*/ 20 w 35"/>
                  <a:gd name="T67" fmla="*/ 51 h 53"/>
                  <a:gd name="T68" fmla="*/ 13 w 35"/>
                  <a:gd name="T69" fmla="*/ 51 h 53"/>
                  <a:gd name="T70" fmla="*/ 13 w 35"/>
                  <a:gd name="T71" fmla="*/ 43 h 53"/>
                  <a:gd name="T72" fmla="*/ 11 w 35"/>
                  <a:gd name="T73" fmla="*/ 39 h 53"/>
                  <a:gd name="T74" fmla="*/ 11 w 35"/>
                  <a:gd name="T75" fmla="*/ 36 h 53"/>
                  <a:gd name="T76" fmla="*/ 11 w 35"/>
                  <a:gd name="T77" fmla="*/ 34 h 53"/>
                  <a:gd name="T78" fmla="*/ 10 w 35"/>
                  <a:gd name="T79" fmla="*/ 29 h 53"/>
                  <a:gd name="T80" fmla="*/ 10 w 35"/>
                  <a:gd name="T81" fmla="*/ 27 h 53"/>
                  <a:gd name="T82" fmla="*/ 8 w 35"/>
                  <a:gd name="T83" fmla="*/ 26 h 53"/>
                  <a:gd name="T84" fmla="*/ 6 w 35"/>
                  <a:gd name="T85" fmla="*/ 22 h 53"/>
                  <a:gd name="T86" fmla="*/ 5 w 35"/>
                  <a:gd name="T87" fmla="*/ 20 h 53"/>
                  <a:gd name="T88" fmla="*/ 0 w 35"/>
                  <a:gd name="T89" fmla="*/ 12 h 53"/>
                  <a:gd name="T90" fmla="*/ 27 w 35"/>
                  <a:gd name="T91" fmla="*/ 0 h 53"/>
                  <a:gd name="T92" fmla="*/ 28 w 35"/>
                  <a:gd name="T93" fmla="*/ 9 h 53"/>
                  <a:gd name="T94" fmla="*/ 35 w 35"/>
                  <a:gd name="T95" fmla="*/ 15 h 53"/>
                  <a:gd name="T96" fmla="*/ 33 w 35"/>
                  <a:gd name="T97" fmla="*/ 17 h 53"/>
                  <a:gd name="T98" fmla="*/ 33 w 35"/>
                  <a:gd name="T99" fmla="*/ 17 h 53"/>
                  <a:gd name="T100" fmla="*/ 27 w 35"/>
                  <a:gd name="T101" fmla="*/ 22 h 53"/>
                  <a:gd name="T102" fmla="*/ 27 w 35"/>
                  <a:gd name="T103" fmla="*/ 24 h 53"/>
                  <a:gd name="T104" fmla="*/ 27 w 35"/>
                  <a:gd name="T105" fmla="*/ 24 h 53"/>
                  <a:gd name="T106" fmla="*/ 22 w 35"/>
                  <a:gd name="T107" fmla="*/ 29 h 53"/>
                  <a:gd name="T108" fmla="*/ 25 w 35"/>
                  <a:gd name="T109" fmla="*/ 32 h 53"/>
                  <a:gd name="T110" fmla="*/ 25 w 35"/>
                  <a:gd name="T111" fmla="*/ 34 h 53"/>
                  <a:gd name="T112" fmla="*/ 25 w 35"/>
                  <a:gd name="T113" fmla="*/ 34 h 53"/>
                  <a:gd name="T114" fmla="*/ 27 w 35"/>
                  <a:gd name="T115" fmla="*/ 36 h 53"/>
                  <a:gd name="T116" fmla="*/ 28 w 35"/>
                  <a:gd name="T117" fmla="*/ 37 h 53"/>
                  <a:gd name="T118" fmla="*/ 28 w 35"/>
                  <a:gd name="T119" fmla="*/ 37 h 53"/>
                  <a:gd name="T120" fmla="*/ 28 w 35"/>
                  <a:gd name="T121" fmla="*/ 39 h 53"/>
                  <a:gd name="T122" fmla="*/ 28 w 35"/>
                  <a:gd name="T123" fmla="*/ 41 h 53"/>
                  <a:gd name="T124" fmla="*/ 28 w 35"/>
                  <a:gd name="T125"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53">
                    <a:moveTo>
                      <a:pt x="23" y="51"/>
                    </a:moveTo>
                    <a:lnTo>
                      <a:pt x="23" y="53"/>
                    </a:lnTo>
                    <a:lnTo>
                      <a:pt x="23" y="51"/>
                    </a:lnTo>
                    <a:lnTo>
                      <a:pt x="23" y="51"/>
                    </a:lnTo>
                    <a:lnTo>
                      <a:pt x="23" y="51"/>
                    </a:lnTo>
                    <a:lnTo>
                      <a:pt x="23" y="51"/>
                    </a:lnTo>
                    <a:lnTo>
                      <a:pt x="23" y="51"/>
                    </a:lnTo>
                    <a:lnTo>
                      <a:pt x="23" y="51"/>
                    </a:lnTo>
                    <a:lnTo>
                      <a:pt x="23" y="51"/>
                    </a:lnTo>
                    <a:lnTo>
                      <a:pt x="23" y="51"/>
                    </a:lnTo>
                    <a:lnTo>
                      <a:pt x="23" y="51"/>
                    </a:lnTo>
                    <a:lnTo>
                      <a:pt x="23" y="51"/>
                    </a:lnTo>
                    <a:lnTo>
                      <a:pt x="23" y="51"/>
                    </a:lnTo>
                    <a:lnTo>
                      <a:pt x="23" y="51"/>
                    </a:lnTo>
                    <a:lnTo>
                      <a:pt x="23" y="51"/>
                    </a:lnTo>
                    <a:moveTo>
                      <a:pt x="28" y="41"/>
                    </a:moveTo>
                    <a:lnTo>
                      <a:pt x="28" y="43"/>
                    </a:lnTo>
                    <a:lnTo>
                      <a:pt x="28" y="41"/>
                    </a:lnTo>
                    <a:lnTo>
                      <a:pt x="28" y="43"/>
                    </a:lnTo>
                    <a:lnTo>
                      <a:pt x="28" y="44"/>
                    </a:lnTo>
                    <a:lnTo>
                      <a:pt x="28" y="44"/>
                    </a:lnTo>
                    <a:lnTo>
                      <a:pt x="27" y="44"/>
                    </a:lnTo>
                    <a:lnTo>
                      <a:pt x="25" y="46"/>
                    </a:lnTo>
                    <a:lnTo>
                      <a:pt x="25" y="48"/>
                    </a:lnTo>
                    <a:lnTo>
                      <a:pt x="23" y="48"/>
                    </a:lnTo>
                    <a:lnTo>
                      <a:pt x="23" y="51"/>
                    </a:lnTo>
                    <a:lnTo>
                      <a:pt x="23" y="53"/>
                    </a:lnTo>
                    <a:lnTo>
                      <a:pt x="22" y="51"/>
                    </a:lnTo>
                    <a:lnTo>
                      <a:pt x="22" y="51"/>
                    </a:lnTo>
                    <a:lnTo>
                      <a:pt x="20" y="51"/>
                    </a:lnTo>
                    <a:lnTo>
                      <a:pt x="20" y="51"/>
                    </a:lnTo>
                    <a:lnTo>
                      <a:pt x="20" y="51"/>
                    </a:lnTo>
                    <a:lnTo>
                      <a:pt x="20" y="51"/>
                    </a:lnTo>
                    <a:lnTo>
                      <a:pt x="20" y="51"/>
                    </a:lnTo>
                    <a:lnTo>
                      <a:pt x="13" y="51"/>
                    </a:lnTo>
                    <a:lnTo>
                      <a:pt x="13" y="43"/>
                    </a:lnTo>
                    <a:lnTo>
                      <a:pt x="11" y="39"/>
                    </a:lnTo>
                    <a:lnTo>
                      <a:pt x="11" y="36"/>
                    </a:lnTo>
                    <a:lnTo>
                      <a:pt x="11" y="34"/>
                    </a:lnTo>
                    <a:lnTo>
                      <a:pt x="10" y="29"/>
                    </a:lnTo>
                    <a:lnTo>
                      <a:pt x="10" y="27"/>
                    </a:lnTo>
                    <a:lnTo>
                      <a:pt x="8" y="26"/>
                    </a:lnTo>
                    <a:lnTo>
                      <a:pt x="6" y="22"/>
                    </a:lnTo>
                    <a:lnTo>
                      <a:pt x="5" y="20"/>
                    </a:lnTo>
                    <a:lnTo>
                      <a:pt x="0" y="12"/>
                    </a:lnTo>
                    <a:lnTo>
                      <a:pt x="27" y="0"/>
                    </a:lnTo>
                    <a:lnTo>
                      <a:pt x="28" y="9"/>
                    </a:lnTo>
                    <a:lnTo>
                      <a:pt x="35" y="15"/>
                    </a:lnTo>
                    <a:lnTo>
                      <a:pt x="33" y="17"/>
                    </a:lnTo>
                    <a:lnTo>
                      <a:pt x="33" y="17"/>
                    </a:lnTo>
                    <a:lnTo>
                      <a:pt x="27" y="22"/>
                    </a:lnTo>
                    <a:lnTo>
                      <a:pt x="27" y="24"/>
                    </a:lnTo>
                    <a:lnTo>
                      <a:pt x="27" y="24"/>
                    </a:lnTo>
                    <a:lnTo>
                      <a:pt x="22" y="29"/>
                    </a:lnTo>
                    <a:lnTo>
                      <a:pt x="25" y="32"/>
                    </a:lnTo>
                    <a:lnTo>
                      <a:pt x="25" y="34"/>
                    </a:lnTo>
                    <a:lnTo>
                      <a:pt x="25" y="34"/>
                    </a:lnTo>
                    <a:lnTo>
                      <a:pt x="27" y="36"/>
                    </a:lnTo>
                    <a:lnTo>
                      <a:pt x="28" y="37"/>
                    </a:lnTo>
                    <a:lnTo>
                      <a:pt x="28" y="37"/>
                    </a:lnTo>
                    <a:lnTo>
                      <a:pt x="28" y="39"/>
                    </a:lnTo>
                    <a:lnTo>
                      <a:pt x="28" y="41"/>
                    </a:lnTo>
                    <a:lnTo>
                      <a:pt x="28"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65" name="Freeform 3731"/>
              <p:cNvSpPr>
                <a:spLocks/>
              </p:cNvSpPr>
              <p:nvPr/>
            </p:nvSpPr>
            <p:spPr bwMode="auto">
              <a:xfrm>
                <a:off x="4579" y="1490"/>
                <a:ext cx="37" cy="41"/>
              </a:xfrm>
              <a:custGeom>
                <a:avLst/>
                <a:gdLst>
                  <a:gd name="T0" fmla="*/ 34 w 37"/>
                  <a:gd name="T1" fmla="*/ 36 h 41"/>
                  <a:gd name="T2" fmla="*/ 34 w 37"/>
                  <a:gd name="T3" fmla="*/ 36 h 41"/>
                  <a:gd name="T4" fmla="*/ 17 w 37"/>
                  <a:gd name="T5" fmla="*/ 39 h 41"/>
                  <a:gd name="T6" fmla="*/ 6 w 37"/>
                  <a:gd name="T7" fmla="*/ 41 h 41"/>
                  <a:gd name="T8" fmla="*/ 6 w 37"/>
                  <a:gd name="T9" fmla="*/ 39 h 41"/>
                  <a:gd name="T10" fmla="*/ 0 w 37"/>
                  <a:gd name="T11" fmla="*/ 7 h 41"/>
                  <a:gd name="T12" fmla="*/ 34 w 37"/>
                  <a:gd name="T13" fmla="*/ 0 h 41"/>
                  <a:gd name="T14" fmla="*/ 37 w 37"/>
                  <a:gd name="T15" fmla="*/ 21 h 41"/>
                  <a:gd name="T16" fmla="*/ 32 w 37"/>
                  <a:gd name="T17" fmla="*/ 29 h 41"/>
                  <a:gd name="T18" fmla="*/ 34 w 37"/>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1">
                    <a:moveTo>
                      <a:pt x="34" y="36"/>
                    </a:moveTo>
                    <a:lnTo>
                      <a:pt x="34" y="36"/>
                    </a:lnTo>
                    <a:lnTo>
                      <a:pt x="17" y="39"/>
                    </a:lnTo>
                    <a:lnTo>
                      <a:pt x="6" y="41"/>
                    </a:lnTo>
                    <a:lnTo>
                      <a:pt x="6" y="39"/>
                    </a:lnTo>
                    <a:lnTo>
                      <a:pt x="0" y="7"/>
                    </a:lnTo>
                    <a:lnTo>
                      <a:pt x="34" y="0"/>
                    </a:lnTo>
                    <a:lnTo>
                      <a:pt x="37" y="21"/>
                    </a:lnTo>
                    <a:lnTo>
                      <a:pt x="32" y="29"/>
                    </a:lnTo>
                    <a:lnTo>
                      <a:pt x="34"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66" name="Freeform 3732"/>
              <p:cNvSpPr>
                <a:spLocks/>
              </p:cNvSpPr>
              <p:nvPr/>
            </p:nvSpPr>
            <p:spPr bwMode="auto">
              <a:xfrm>
                <a:off x="4579" y="1490"/>
                <a:ext cx="37" cy="41"/>
              </a:xfrm>
              <a:custGeom>
                <a:avLst/>
                <a:gdLst>
                  <a:gd name="T0" fmla="*/ 34 w 37"/>
                  <a:gd name="T1" fmla="*/ 36 h 41"/>
                  <a:gd name="T2" fmla="*/ 34 w 37"/>
                  <a:gd name="T3" fmla="*/ 36 h 41"/>
                  <a:gd name="T4" fmla="*/ 17 w 37"/>
                  <a:gd name="T5" fmla="*/ 39 h 41"/>
                  <a:gd name="T6" fmla="*/ 6 w 37"/>
                  <a:gd name="T7" fmla="*/ 41 h 41"/>
                  <a:gd name="T8" fmla="*/ 6 w 37"/>
                  <a:gd name="T9" fmla="*/ 39 h 41"/>
                  <a:gd name="T10" fmla="*/ 0 w 37"/>
                  <a:gd name="T11" fmla="*/ 7 h 41"/>
                  <a:gd name="T12" fmla="*/ 34 w 37"/>
                  <a:gd name="T13" fmla="*/ 0 h 41"/>
                  <a:gd name="T14" fmla="*/ 37 w 37"/>
                  <a:gd name="T15" fmla="*/ 21 h 41"/>
                  <a:gd name="T16" fmla="*/ 32 w 37"/>
                  <a:gd name="T17" fmla="*/ 29 h 41"/>
                  <a:gd name="T18" fmla="*/ 34 w 37"/>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1">
                    <a:moveTo>
                      <a:pt x="34" y="36"/>
                    </a:moveTo>
                    <a:lnTo>
                      <a:pt x="34" y="36"/>
                    </a:lnTo>
                    <a:lnTo>
                      <a:pt x="17" y="39"/>
                    </a:lnTo>
                    <a:lnTo>
                      <a:pt x="6" y="41"/>
                    </a:lnTo>
                    <a:lnTo>
                      <a:pt x="6" y="39"/>
                    </a:lnTo>
                    <a:lnTo>
                      <a:pt x="0" y="7"/>
                    </a:lnTo>
                    <a:lnTo>
                      <a:pt x="34" y="0"/>
                    </a:lnTo>
                    <a:lnTo>
                      <a:pt x="37" y="21"/>
                    </a:lnTo>
                    <a:lnTo>
                      <a:pt x="32" y="29"/>
                    </a:lnTo>
                    <a:lnTo>
                      <a:pt x="34"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67" name="Freeform 3733"/>
              <p:cNvSpPr>
                <a:spLocks/>
              </p:cNvSpPr>
              <p:nvPr/>
            </p:nvSpPr>
            <p:spPr bwMode="auto">
              <a:xfrm>
                <a:off x="4653" y="1489"/>
                <a:ext cx="34" cy="29"/>
              </a:xfrm>
              <a:custGeom>
                <a:avLst/>
                <a:gdLst>
                  <a:gd name="T0" fmla="*/ 31 w 34"/>
                  <a:gd name="T1" fmla="*/ 8 h 29"/>
                  <a:gd name="T2" fmla="*/ 32 w 34"/>
                  <a:gd name="T3" fmla="*/ 20 h 29"/>
                  <a:gd name="T4" fmla="*/ 34 w 34"/>
                  <a:gd name="T5" fmla="*/ 27 h 29"/>
                  <a:gd name="T6" fmla="*/ 21 w 34"/>
                  <a:gd name="T7" fmla="*/ 29 h 29"/>
                  <a:gd name="T8" fmla="*/ 15 w 34"/>
                  <a:gd name="T9" fmla="*/ 20 h 29"/>
                  <a:gd name="T10" fmla="*/ 2 w 34"/>
                  <a:gd name="T11" fmla="*/ 23 h 29"/>
                  <a:gd name="T12" fmla="*/ 0 w 34"/>
                  <a:gd name="T13" fmla="*/ 13 h 29"/>
                  <a:gd name="T14" fmla="*/ 2 w 34"/>
                  <a:gd name="T15" fmla="*/ 3 h 29"/>
                  <a:gd name="T16" fmla="*/ 21 w 34"/>
                  <a:gd name="T17" fmla="*/ 0 h 29"/>
                  <a:gd name="T18" fmla="*/ 24 w 34"/>
                  <a:gd name="T19" fmla="*/ 0 h 29"/>
                  <a:gd name="T20" fmla="*/ 31 w 34"/>
                  <a:gd name="T21"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1" y="8"/>
                    </a:moveTo>
                    <a:lnTo>
                      <a:pt x="32" y="20"/>
                    </a:lnTo>
                    <a:lnTo>
                      <a:pt x="34" y="27"/>
                    </a:lnTo>
                    <a:lnTo>
                      <a:pt x="21" y="29"/>
                    </a:lnTo>
                    <a:lnTo>
                      <a:pt x="15" y="20"/>
                    </a:lnTo>
                    <a:lnTo>
                      <a:pt x="2" y="23"/>
                    </a:lnTo>
                    <a:lnTo>
                      <a:pt x="0" y="13"/>
                    </a:lnTo>
                    <a:lnTo>
                      <a:pt x="2" y="3"/>
                    </a:lnTo>
                    <a:lnTo>
                      <a:pt x="21" y="0"/>
                    </a:lnTo>
                    <a:lnTo>
                      <a:pt x="24" y="0"/>
                    </a:lnTo>
                    <a:lnTo>
                      <a:pt x="31"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68" name="Freeform 3734"/>
              <p:cNvSpPr>
                <a:spLocks/>
              </p:cNvSpPr>
              <p:nvPr/>
            </p:nvSpPr>
            <p:spPr bwMode="auto">
              <a:xfrm>
                <a:off x="4653" y="1489"/>
                <a:ext cx="34" cy="29"/>
              </a:xfrm>
              <a:custGeom>
                <a:avLst/>
                <a:gdLst>
                  <a:gd name="T0" fmla="*/ 31 w 34"/>
                  <a:gd name="T1" fmla="*/ 8 h 29"/>
                  <a:gd name="T2" fmla="*/ 32 w 34"/>
                  <a:gd name="T3" fmla="*/ 20 h 29"/>
                  <a:gd name="T4" fmla="*/ 34 w 34"/>
                  <a:gd name="T5" fmla="*/ 27 h 29"/>
                  <a:gd name="T6" fmla="*/ 21 w 34"/>
                  <a:gd name="T7" fmla="*/ 29 h 29"/>
                  <a:gd name="T8" fmla="*/ 15 w 34"/>
                  <a:gd name="T9" fmla="*/ 20 h 29"/>
                  <a:gd name="T10" fmla="*/ 2 w 34"/>
                  <a:gd name="T11" fmla="*/ 23 h 29"/>
                  <a:gd name="T12" fmla="*/ 0 w 34"/>
                  <a:gd name="T13" fmla="*/ 13 h 29"/>
                  <a:gd name="T14" fmla="*/ 2 w 34"/>
                  <a:gd name="T15" fmla="*/ 3 h 29"/>
                  <a:gd name="T16" fmla="*/ 21 w 34"/>
                  <a:gd name="T17" fmla="*/ 0 h 29"/>
                  <a:gd name="T18" fmla="*/ 24 w 34"/>
                  <a:gd name="T19" fmla="*/ 0 h 29"/>
                  <a:gd name="T20" fmla="*/ 31 w 34"/>
                  <a:gd name="T21"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1" y="8"/>
                    </a:moveTo>
                    <a:lnTo>
                      <a:pt x="32" y="20"/>
                    </a:lnTo>
                    <a:lnTo>
                      <a:pt x="34" y="27"/>
                    </a:lnTo>
                    <a:lnTo>
                      <a:pt x="21" y="29"/>
                    </a:lnTo>
                    <a:lnTo>
                      <a:pt x="15" y="20"/>
                    </a:lnTo>
                    <a:lnTo>
                      <a:pt x="2" y="23"/>
                    </a:lnTo>
                    <a:lnTo>
                      <a:pt x="0" y="13"/>
                    </a:lnTo>
                    <a:lnTo>
                      <a:pt x="2" y="3"/>
                    </a:lnTo>
                    <a:lnTo>
                      <a:pt x="21" y="0"/>
                    </a:lnTo>
                    <a:lnTo>
                      <a:pt x="24" y="0"/>
                    </a:lnTo>
                    <a:lnTo>
                      <a:pt x="31"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69" name="Freeform 3735"/>
              <p:cNvSpPr>
                <a:spLocks/>
              </p:cNvSpPr>
              <p:nvPr/>
            </p:nvSpPr>
            <p:spPr bwMode="auto">
              <a:xfrm>
                <a:off x="4624" y="2158"/>
                <a:ext cx="27" cy="44"/>
              </a:xfrm>
              <a:custGeom>
                <a:avLst/>
                <a:gdLst>
                  <a:gd name="T0" fmla="*/ 22 w 27"/>
                  <a:gd name="T1" fmla="*/ 41 h 44"/>
                  <a:gd name="T2" fmla="*/ 7 w 27"/>
                  <a:gd name="T3" fmla="*/ 44 h 44"/>
                  <a:gd name="T4" fmla="*/ 5 w 27"/>
                  <a:gd name="T5" fmla="*/ 37 h 44"/>
                  <a:gd name="T6" fmla="*/ 5 w 27"/>
                  <a:gd name="T7" fmla="*/ 37 h 44"/>
                  <a:gd name="T8" fmla="*/ 0 w 27"/>
                  <a:gd name="T9" fmla="*/ 3 h 44"/>
                  <a:gd name="T10" fmla="*/ 0 w 27"/>
                  <a:gd name="T11" fmla="*/ 3 h 44"/>
                  <a:gd name="T12" fmla="*/ 0 w 27"/>
                  <a:gd name="T13" fmla="*/ 3 h 44"/>
                  <a:gd name="T14" fmla="*/ 2 w 27"/>
                  <a:gd name="T15" fmla="*/ 3 h 44"/>
                  <a:gd name="T16" fmla="*/ 12 w 27"/>
                  <a:gd name="T17" fmla="*/ 2 h 44"/>
                  <a:gd name="T18" fmla="*/ 16 w 27"/>
                  <a:gd name="T19" fmla="*/ 2 h 44"/>
                  <a:gd name="T20" fmla="*/ 21 w 27"/>
                  <a:gd name="T21" fmla="*/ 0 h 44"/>
                  <a:gd name="T22" fmla="*/ 22 w 27"/>
                  <a:gd name="T23" fmla="*/ 10 h 44"/>
                  <a:gd name="T24" fmla="*/ 27 w 27"/>
                  <a:gd name="T25" fmla="*/ 36 h 44"/>
                  <a:gd name="T26" fmla="*/ 22 w 2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44">
                    <a:moveTo>
                      <a:pt x="22" y="41"/>
                    </a:moveTo>
                    <a:lnTo>
                      <a:pt x="7" y="44"/>
                    </a:lnTo>
                    <a:lnTo>
                      <a:pt x="5" y="37"/>
                    </a:lnTo>
                    <a:lnTo>
                      <a:pt x="5" y="37"/>
                    </a:lnTo>
                    <a:lnTo>
                      <a:pt x="0" y="3"/>
                    </a:lnTo>
                    <a:lnTo>
                      <a:pt x="0" y="3"/>
                    </a:lnTo>
                    <a:lnTo>
                      <a:pt x="0" y="3"/>
                    </a:lnTo>
                    <a:lnTo>
                      <a:pt x="2" y="3"/>
                    </a:lnTo>
                    <a:lnTo>
                      <a:pt x="12" y="2"/>
                    </a:lnTo>
                    <a:lnTo>
                      <a:pt x="16" y="2"/>
                    </a:lnTo>
                    <a:lnTo>
                      <a:pt x="21" y="0"/>
                    </a:lnTo>
                    <a:lnTo>
                      <a:pt x="22" y="10"/>
                    </a:lnTo>
                    <a:lnTo>
                      <a:pt x="27" y="36"/>
                    </a:lnTo>
                    <a:lnTo>
                      <a:pt x="22" y="4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70" name="Freeform 3736"/>
              <p:cNvSpPr>
                <a:spLocks/>
              </p:cNvSpPr>
              <p:nvPr/>
            </p:nvSpPr>
            <p:spPr bwMode="auto">
              <a:xfrm>
                <a:off x="4624" y="2158"/>
                <a:ext cx="27" cy="44"/>
              </a:xfrm>
              <a:custGeom>
                <a:avLst/>
                <a:gdLst>
                  <a:gd name="T0" fmla="*/ 22 w 27"/>
                  <a:gd name="T1" fmla="*/ 41 h 44"/>
                  <a:gd name="T2" fmla="*/ 7 w 27"/>
                  <a:gd name="T3" fmla="*/ 44 h 44"/>
                  <a:gd name="T4" fmla="*/ 5 w 27"/>
                  <a:gd name="T5" fmla="*/ 37 h 44"/>
                  <a:gd name="T6" fmla="*/ 5 w 27"/>
                  <a:gd name="T7" fmla="*/ 37 h 44"/>
                  <a:gd name="T8" fmla="*/ 0 w 27"/>
                  <a:gd name="T9" fmla="*/ 3 h 44"/>
                  <a:gd name="T10" fmla="*/ 0 w 27"/>
                  <a:gd name="T11" fmla="*/ 3 h 44"/>
                  <a:gd name="T12" fmla="*/ 0 w 27"/>
                  <a:gd name="T13" fmla="*/ 3 h 44"/>
                  <a:gd name="T14" fmla="*/ 2 w 27"/>
                  <a:gd name="T15" fmla="*/ 3 h 44"/>
                  <a:gd name="T16" fmla="*/ 12 w 27"/>
                  <a:gd name="T17" fmla="*/ 2 h 44"/>
                  <a:gd name="T18" fmla="*/ 16 w 27"/>
                  <a:gd name="T19" fmla="*/ 2 h 44"/>
                  <a:gd name="T20" fmla="*/ 21 w 27"/>
                  <a:gd name="T21" fmla="*/ 0 h 44"/>
                  <a:gd name="T22" fmla="*/ 22 w 27"/>
                  <a:gd name="T23" fmla="*/ 10 h 44"/>
                  <a:gd name="T24" fmla="*/ 27 w 27"/>
                  <a:gd name="T25" fmla="*/ 36 h 44"/>
                  <a:gd name="T26" fmla="*/ 22 w 2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44">
                    <a:moveTo>
                      <a:pt x="22" y="41"/>
                    </a:moveTo>
                    <a:lnTo>
                      <a:pt x="7" y="44"/>
                    </a:lnTo>
                    <a:lnTo>
                      <a:pt x="5" y="37"/>
                    </a:lnTo>
                    <a:lnTo>
                      <a:pt x="5" y="37"/>
                    </a:lnTo>
                    <a:lnTo>
                      <a:pt x="0" y="3"/>
                    </a:lnTo>
                    <a:lnTo>
                      <a:pt x="0" y="3"/>
                    </a:lnTo>
                    <a:lnTo>
                      <a:pt x="0" y="3"/>
                    </a:lnTo>
                    <a:lnTo>
                      <a:pt x="2" y="3"/>
                    </a:lnTo>
                    <a:lnTo>
                      <a:pt x="12" y="2"/>
                    </a:lnTo>
                    <a:lnTo>
                      <a:pt x="16" y="2"/>
                    </a:lnTo>
                    <a:lnTo>
                      <a:pt x="21" y="0"/>
                    </a:lnTo>
                    <a:lnTo>
                      <a:pt x="22" y="10"/>
                    </a:lnTo>
                    <a:lnTo>
                      <a:pt x="27" y="36"/>
                    </a:lnTo>
                    <a:lnTo>
                      <a:pt x="22"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71" name="Freeform 3737"/>
              <p:cNvSpPr>
                <a:spLocks/>
              </p:cNvSpPr>
              <p:nvPr/>
            </p:nvSpPr>
            <p:spPr bwMode="auto">
              <a:xfrm>
                <a:off x="4501" y="2199"/>
                <a:ext cx="23" cy="28"/>
              </a:xfrm>
              <a:custGeom>
                <a:avLst/>
                <a:gdLst>
                  <a:gd name="T0" fmla="*/ 22 w 23"/>
                  <a:gd name="T1" fmla="*/ 20 h 28"/>
                  <a:gd name="T2" fmla="*/ 22 w 23"/>
                  <a:gd name="T3" fmla="*/ 22 h 28"/>
                  <a:gd name="T4" fmla="*/ 20 w 23"/>
                  <a:gd name="T5" fmla="*/ 23 h 28"/>
                  <a:gd name="T6" fmla="*/ 20 w 23"/>
                  <a:gd name="T7" fmla="*/ 25 h 28"/>
                  <a:gd name="T8" fmla="*/ 20 w 23"/>
                  <a:gd name="T9" fmla="*/ 25 h 28"/>
                  <a:gd name="T10" fmla="*/ 18 w 23"/>
                  <a:gd name="T11" fmla="*/ 27 h 28"/>
                  <a:gd name="T12" fmla="*/ 15 w 23"/>
                  <a:gd name="T13" fmla="*/ 23 h 28"/>
                  <a:gd name="T14" fmla="*/ 3 w 23"/>
                  <a:gd name="T15" fmla="*/ 28 h 28"/>
                  <a:gd name="T16" fmla="*/ 0 w 23"/>
                  <a:gd name="T17" fmla="*/ 8 h 28"/>
                  <a:gd name="T18" fmla="*/ 10 w 23"/>
                  <a:gd name="T19" fmla="*/ 3 h 28"/>
                  <a:gd name="T20" fmla="*/ 20 w 23"/>
                  <a:gd name="T21" fmla="*/ 0 h 28"/>
                  <a:gd name="T22" fmla="*/ 23 w 23"/>
                  <a:gd name="T23" fmla="*/ 8 h 28"/>
                  <a:gd name="T24" fmla="*/ 22 w 23"/>
                  <a:gd name="T25"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8">
                    <a:moveTo>
                      <a:pt x="22" y="20"/>
                    </a:moveTo>
                    <a:lnTo>
                      <a:pt x="22" y="22"/>
                    </a:lnTo>
                    <a:lnTo>
                      <a:pt x="20" y="23"/>
                    </a:lnTo>
                    <a:lnTo>
                      <a:pt x="20" y="25"/>
                    </a:lnTo>
                    <a:lnTo>
                      <a:pt x="20" y="25"/>
                    </a:lnTo>
                    <a:lnTo>
                      <a:pt x="18" y="27"/>
                    </a:lnTo>
                    <a:lnTo>
                      <a:pt x="15" y="23"/>
                    </a:lnTo>
                    <a:lnTo>
                      <a:pt x="3" y="28"/>
                    </a:lnTo>
                    <a:lnTo>
                      <a:pt x="0" y="8"/>
                    </a:lnTo>
                    <a:lnTo>
                      <a:pt x="10" y="3"/>
                    </a:lnTo>
                    <a:lnTo>
                      <a:pt x="20" y="0"/>
                    </a:lnTo>
                    <a:lnTo>
                      <a:pt x="23" y="8"/>
                    </a:lnTo>
                    <a:lnTo>
                      <a:pt x="22"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72" name="Freeform 3738"/>
              <p:cNvSpPr>
                <a:spLocks/>
              </p:cNvSpPr>
              <p:nvPr/>
            </p:nvSpPr>
            <p:spPr bwMode="auto">
              <a:xfrm>
                <a:off x="4501" y="2199"/>
                <a:ext cx="23" cy="28"/>
              </a:xfrm>
              <a:custGeom>
                <a:avLst/>
                <a:gdLst>
                  <a:gd name="T0" fmla="*/ 22 w 23"/>
                  <a:gd name="T1" fmla="*/ 20 h 28"/>
                  <a:gd name="T2" fmla="*/ 22 w 23"/>
                  <a:gd name="T3" fmla="*/ 22 h 28"/>
                  <a:gd name="T4" fmla="*/ 20 w 23"/>
                  <a:gd name="T5" fmla="*/ 23 h 28"/>
                  <a:gd name="T6" fmla="*/ 20 w 23"/>
                  <a:gd name="T7" fmla="*/ 25 h 28"/>
                  <a:gd name="T8" fmla="*/ 20 w 23"/>
                  <a:gd name="T9" fmla="*/ 25 h 28"/>
                  <a:gd name="T10" fmla="*/ 18 w 23"/>
                  <a:gd name="T11" fmla="*/ 27 h 28"/>
                  <a:gd name="T12" fmla="*/ 15 w 23"/>
                  <a:gd name="T13" fmla="*/ 23 h 28"/>
                  <a:gd name="T14" fmla="*/ 3 w 23"/>
                  <a:gd name="T15" fmla="*/ 28 h 28"/>
                  <a:gd name="T16" fmla="*/ 0 w 23"/>
                  <a:gd name="T17" fmla="*/ 8 h 28"/>
                  <a:gd name="T18" fmla="*/ 10 w 23"/>
                  <a:gd name="T19" fmla="*/ 3 h 28"/>
                  <a:gd name="T20" fmla="*/ 20 w 23"/>
                  <a:gd name="T21" fmla="*/ 0 h 28"/>
                  <a:gd name="T22" fmla="*/ 23 w 23"/>
                  <a:gd name="T23" fmla="*/ 8 h 28"/>
                  <a:gd name="T24" fmla="*/ 22 w 23"/>
                  <a:gd name="T25"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8">
                    <a:moveTo>
                      <a:pt x="22" y="20"/>
                    </a:moveTo>
                    <a:lnTo>
                      <a:pt x="22" y="22"/>
                    </a:lnTo>
                    <a:lnTo>
                      <a:pt x="20" y="23"/>
                    </a:lnTo>
                    <a:lnTo>
                      <a:pt x="20" y="25"/>
                    </a:lnTo>
                    <a:lnTo>
                      <a:pt x="20" y="25"/>
                    </a:lnTo>
                    <a:lnTo>
                      <a:pt x="18" y="27"/>
                    </a:lnTo>
                    <a:lnTo>
                      <a:pt x="15" y="23"/>
                    </a:lnTo>
                    <a:lnTo>
                      <a:pt x="3" y="28"/>
                    </a:lnTo>
                    <a:lnTo>
                      <a:pt x="0" y="8"/>
                    </a:lnTo>
                    <a:lnTo>
                      <a:pt x="10" y="3"/>
                    </a:lnTo>
                    <a:lnTo>
                      <a:pt x="20" y="0"/>
                    </a:lnTo>
                    <a:lnTo>
                      <a:pt x="23" y="8"/>
                    </a:lnTo>
                    <a:lnTo>
                      <a:pt x="22"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73" name="Freeform 3739"/>
              <p:cNvSpPr>
                <a:spLocks/>
              </p:cNvSpPr>
              <p:nvPr/>
            </p:nvSpPr>
            <p:spPr bwMode="auto">
              <a:xfrm>
                <a:off x="4491" y="2146"/>
                <a:ext cx="32" cy="24"/>
              </a:xfrm>
              <a:custGeom>
                <a:avLst/>
                <a:gdLst>
                  <a:gd name="T0" fmla="*/ 28 w 32"/>
                  <a:gd name="T1" fmla="*/ 12 h 24"/>
                  <a:gd name="T2" fmla="*/ 30 w 32"/>
                  <a:gd name="T3" fmla="*/ 17 h 24"/>
                  <a:gd name="T4" fmla="*/ 27 w 32"/>
                  <a:gd name="T5" fmla="*/ 20 h 24"/>
                  <a:gd name="T6" fmla="*/ 20 w 32"/>
                  <a:gd name="T7" fmla="*/ 15 h 24"/>
                  <a:gd name="T8" fmla="*/ 10 w 32"/>
                  <a:gd name="T9" fmla="*/ 24 h 24"/>
                  <a:gd name="T10" fmla="*/ 0 w 32"/>
                  <a:gd name="T11" fmla="*/ 5 h 24"/>
                  <a:gd name="T12" fmla="*/ 3 w 32"/>
                  <a:gd name="T13" fmla="*/ 3 h 24"/>
                  <a:gd name="T14" fmla="*/ 20 w 32"/>
                  <a:gd name="T15" fmla="*/ 2 h 24"/>
                  <a:gd name="T16" fmla="*/ 20 w 32"/>
                  <a:gd name="T17" fmla="*/ 2 h 24"/>
                  <a:gd name="T18" fmla="*/ 28 w 32"/>
                  <a:gd name="T19" fmla="*/ 2 h 24"/>
                  <a:gd name="T20" fmla="*/ 28 w 32"/>
                  <a:gd name="T21" fmla="*/ 2 h 24"/>
                  <a:gd name="T22" fmla="*/ 32 w 32"/>
                  <a:gd name="T23" fmla="*/ 0 h 24"/>
                  <a:gd name="T24" fmla="*/ 28 w 32"/>
                  <a:gd name="T2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4">
                    <a:moveTo>
                      <a:pt x="28" y="12"/>
                    </a:moveTo>
                    <a:lnTo>
                      <a:pt x="30" y="17"/>
                    </a:lnTo>
                    <a:lnTo>
                      <a:pt x="27" y="20"/>
                    </a:lnTo>
                    <a:lnTo>
                      <a:pt x="20" y="15"/>
                    </a:lnTo>
                    <a:lnTo>
                      <a:pt x="10" y="24"/>
                    </a:lnTo>
                    <a:lnTo>
                      <a:pt x="0" y="5"/>
                    </a:lnTo>
                    <a:lnTo>
                      <a:pt x="3" y="3"/>
                    </a:lnTo>
                    <a:lnTo>
                      <a:pt x="20" y="2"/>
                    </a:lnTo>
                    <a:lnTo>
                      <a:pt x="20" y="2"/>
                    </a:lnTo>
                    <a:lnTo>
                      <a:pt x="28" y="2"/>
                    </a:lnTo>
                    <a:lnTo>
                      <a:pt x="28" y="2"/>
                    </a:lnTo>
                    <a:lnTo>
                      <a:pt x="32" y="0"/>
                    </a:lnTo>
                    <a:lnTo>
                      <a:pt x="28"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74" name="Freeform 3740"/>
              <p:cNvSpPr>
                <a:spLocks/>
              </p:cNvSpPr>
              <p:nvPr/>
            </p:nvSpPr>
            <p:spPr bwMode="auto">
              <a:xfrm>
                <a:off x="4491" y="2146"/>
                <a:ext cx="32" cy="24"/>
              </a:xfrm>
              <a:custGeom>
                <a:avLst/>
                <a:gdLst>
                  <a:gd name="T0" fmla="*/ 28 w 32"/>
                  <a:gd name="T1" fmla="*/ 12 h 24"/>
                  <a:gd name="T2" fmla="*/ 30 w 32"/>
                  <a:gd name="T3" fmla="*/ 17 h 24"/>
                  <a:gd name="T4" fmla="*/ 27 w 32"/>
                  <a:gd name="T5" fmla="*/ 20 h 24"/>
                  <a:gd name="T6" fmla="*/ 20 w 32"/>
                  <a:gd name="T7" fmla="*/ 15 h 24"/>
                  <a:gd name="T8" fmla="*/ 10 w 32"/>
                  <a:gd name="T9" fmla="*/ 24 h 24"/>
                  <a:gd name="T10" fmla="*/ 0 w 32"/>
                  <a:gd name="T11" fmla="*/ 5 h 24"/>
                  <a:gd name="T12" fmla="*/ 3 w 32"/>
                  <a:gd name="T13" fmla="*/ 3 h 24"/>
                  <a:gd name="T14" fmla="*/ 20 w 32"/>
                  <a:gd name="T15" fmla="*/ 2 h 24"/>
                  <a:gd name="T16" fmla="*/ 20 w 32"/>
                  <a:gd name="T17" fmla="*/ 2 h 24"/>
                  <a:gd name="T18" fmla="*/ 28 w 32"/>
                  <a:gd name="T19" fmla="*/ 2 h 24"/>
                  <a:gd name="T20" fmla="*/ 28 w 32"/>
                  <a:gd name="T21" fmla="*/ 2 h 24"/>
                  <a:gd name="T22" fmla="*/ 32 w 32"/>
                  <a:gd name="T23" fmla="*/ 0 h 24"/>
                  <a:gd name="T24" fmla="*/ 28 w 32"/>
                  <a:gd name="T2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4">
                    <a:moveTo>
                      <a:pt x="28" y="12"/>
                    </a:moveTo>
                    <a:lnTo>
                      <a:pt x="30" y="17"/>
                    </a:lnTo>
                    <a:lnTo>
                      <a:pt x="27" y="20"/>
                    </a:lnTo>
                    <a:lnTo>
                      <a:pt x="20" y="15"/>
                    </a:lnTo>
                    <a:lnTo>
                      <a:pt x="10" y="24"/>
                    </a:lnTo>
                    <a:lnTo>
                      <a:pt x="0" y="5"/>
                    </a:lnTo>
                    <a:lnTo>
                      <a:pt x="3" y="3"/>
                    </a:lnTo>
                    <a:lnTo>
                      <a:pt x="20" y="2"/>
                    </a:lnTo>
                    <a:lnTo>
                      <a:pt x="20" y="2"/>
                    </a:lnTo>
                    <a:lnTo>
                      <a:pt x="28" y="2"/>
                    </a:lnTo>
                    <a:lnTo>
                      <a:pt x="28" y="2"/>
                    </a:lnTo>
                    <a:lnTo>
                      <a:pt x="32" y="0"/>
                    </a:lnTo>
                    <a:lnTo>
                      <a:pt x="28"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75" name="Freeform 3741"/>
              <p:cNvSpPr>
                <a:spLocks/>
              </p:cNvSpPr>
              <p:nvPr/>
            </p:nvSpPr>
            <p:spPr bwMode="auto">
              <a:xfrm>
                <a:off x="4589" y="2273"/>
                <a:ext cx="35" cy="39"/>
              </a:xfrm>
              <a:custGeom>
                <a:avLst/>
                <a:gdLst>
                  <a:gd name="T0" fmla="*/ 15 w 35"/>
                  <a:gd name="T1" fmla="*/ 4 h 39"/>
                  <a:gd name="T2" fmla="*/ 22 w 35"/>
                  <a:gd name="T3" fmla="*/ 9 h 39"/>
                  <a:gd name="T4" fmla="*/ 27 w 35"/>
                  <a:gd name="T5" fmla="*/ 4 h 39"/>
                  <a:gd name="T6" fmla="*/ 32 w 35"/>
                  <a:gd name="T7" fmla="*/ 12 h 39"/>
                  <a:gd name="T8" fmla="*/ 35 w 35"/>
                  <a:gd name="T9" fmla="*/ 24 h 39"/>
                  <a:gd name="T10" fmla="*/ 32 w 35"/>
                  <a:gd name="T11" fmla="*/ 34 h 39"/>
                  <a:gd name="T12" fmla="*/ 25 w 35"/>
                  <a:gd name="T13" fmla="*/ 36 h 39"/>
                  <a:gd name="T14" fmla="*/ 24 w 35"/>
                  <a:gd name="T15" fmla="*/ 36 h 39"/>
                  <a:gd name="T16" fmla="*/ 22 w 35"/>
                  <a:gd name="T17" fmla="*/ 36 h 39"/>
                  <a:gd name="T18" fmla="*/ 22 w 35"/>
                  <a:gd name="T19" fmla="*/ 36 h 39"/>
                  <a:gd name="T20" fmla="*/ 20 w 35"/>
                  <a:gd name="T21" fmla="*/ 36 h 39"/>
                  <a:gd name="T22" fmla="*/ 20 w 35"/>
                  <a:gd name="T23" fmla="*/ 36 h 39"/>
                  <a:gd name="T24" fmla="*/ 3 w 35"/>
                  <a:gd name="T25" fmla="*/ 39 h 39"/>
                  <a:gd name="T26" fmla="*/ 0 w 35"/>
                  <a:gd name="T27" fmla="*/ 0 h 39"/>
                  <a:gd name="T28" fmla="*/ 8 w 35"/>
                  <a:gd name="T29" fmla="*/ 4 h 39"/>
                  <a:gd name="T30" fmla="*/ 15 w 35"/>
                  <a:gd name="T3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9">
                    <a:moveTo>
                      <a:pt x="15" y="4"/>
                    </a:moveTo>
                    <a:lnTo>
                      <a:pt x="22" y="9"/>
                    </a:lnTo>
                    <a:lnTo>
                      <a:pt x="27" y="4"/>
                    </a:lnTo>
                    <a:lnTo>
                      <a:pt x="32" y="12"/>
                    </a:lnTo>
                    <a:lnTo>
                      <a:pt x="35" y="24"/>
                    </a:lnTo>
                    <a:lnTo>
                      <a:pt x="32" y="34"/>
                    </a:lnTo>
                    <a:lnTo>
                      <a:pt x="25" y="36"/>
                    </a:lnTo>
                    <a:lnTo>
                      <a:pt x="24" y="36"/>
                    </a:lnTo>
                    <a:lnTo>
                      <a:pt x="22" y="36"/>
                    </a:lnTo>
                    <a:lnTo>
                      <a:pt x="22" y="36"/>
                    </a:lnTo>
                    <a:lnTo>
                      <a:pt x="20" y="36"/>
                    </a:lnTo>
                    <a:lnTo>
                      <a:pt x="20" y="36"/>
                    </a:lnTo>
                    <a:lnTo>
                      <a:pt x="3" y="39"/>
                    </a:lnTo>
                    <a:lnTo>
                      <a:pt x="0" y="0"/>
                    </a:lnTo>
                    <a:lnTo>
                      <a:pt x="8" y="4"/>
                    </a:lnTo>
                    <a:lnTo>
                      <a:pt x="15"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76" name="Freeform 3742"/>
              <p:cNvSpPr>
                <a:spLocks/>
              </p:cNvSpPr>
              <p:nvPr/>
            </p:nvSpPr>
            <p:spPr bwMode="auto">
              <a:xfrm>
                <a:off x="4589" y="2273"/>
                <a:ext cx="35" cy="39"/>
              </a:xfrm>
              <a:custGeom>
                <a:avLst/>
                <a:gdLst>
                  <a:gd name="T0" fmla="*/ 15 w 35"/>
                  <a:gd name="T1" fmla="*/ 4 h 39"/>
                  <a:gd name="T2" fmla="*/ 22 w 35"/>
                  <a:gd name="T3" fmla="*/ 9 h 39"/>
                  <a:gd name="T4" fmla="*/ 27 w 35"/>
                  <a:gd name="T5" fmla="*/ 4 h 39"/>
                  <a:gd name="T6" fmla="*/ 32 w 35"/>
                  <a:gd name="T7" fmla="*/ 12 h 39"/>
                  <a:gd name="T8" fmla="*/ 35 w 35"/>
                  <a:gd name="T9" fmla="*/ 24 h 39"/>
                  <a:gd name="T10" fmla="*/ 32 w 35"/>
                  <a:gd name="T11" fmla="*/ 34 h 39"/>
                  <a:gd name="T12" fmla="*/ 25 w 35"/>
                  <a:gd name="T13" fmla="*/ 36 h 39"/>
                  <a:gd name="T14" fmla="*/ 24 w 35"/>
                  <a:gd name="T15" fmla="*/ 36 h 39"/>
                  <a:gd name="T16" fmla="*/ 22 w 35"/>
                  <a:gd name="T17" fmla="*/ 36 h 39"/>
                  <a:gd name="T18" fmla="*/ 22 w 35"/>
                  <a:gd name="T19" fmla="*/ 36 h 39"/>
                  <a:gd name="T20" fmla="*/ 20 w 35"/>
                  <a:gd name="T21" fmla="*/ 36 h 39"/>
                  <a:gd name="T22" fmla="*/ 20 w 35"/>
                  <a:gd name="T23" fmla="*/ 36 h 39"/>
                  <a:gd name="T24" fmla="*/ 3 w 35"/>
                  <a:gd name="T25" fmla="*/ 39 h 39"/>
                  <a:gd name="T26" fmla="*/ 0 w 35"/>
                  <a:gd name="T27" fmla="*/ 0 h 39"/>
                  <a:gd name="T28" fmla="*/ 8 w 35"/>
                  <a:gd name="T29" fmla="*/ 4 h 39"/>
                  <a:gd name="T30" fmla="*/ 15 w 35"/>
                  <a:gd name="T3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9">
                    <a:moveTo>
                      <a:pt x="15" y="4"/>
                    </a:moveTo>
                    <a:lnTo>
                      <a:pt x="22" y="9"/>
                    </a:lnTo>
                    <a:lnTo>
                      <a:pt x="27" y="4"/>
                    </a:lnTo>
                    <a:lnTo>
                      <a:pt x="32" y="12"/>
                    </a:lnTo>
                    <a:lnTo>
                      <a:pt x="35" y="24"/>
                    </a:lnTo>
                    <a:lnTo>
                      <a:pt x="32" y="34"/>
                    </a:lnTo>
                    <a:lnTo>
                      <a:pt x="25" y="36"/>
                    </a:lnTo>
                    <a:lnTo>
                      <a:pt x="24" y="36"/>
                    </a:lnTo>
                    <a:lnTo>
                      <a:pt x="22" y="36"/>
                    </a:lnTo>
                    <a:lnTo>
                      <a:pt x="22" y="36"/>
                    </a:lnTo>
                    <a:lnTo>
                      <a:pt x="20" y="36"/>
                    </a:lnTo>
                    <a:lnTo>
                      <a:pt x="20" y="36"/>
                    </a:lnTo>
                    <a:lnTo>
                      <a:pt x="3" y="39"/>
                    </a:lnTo>
                    <a:lnTo>
                      <a:pt x="0" y="0"/>
                    </a:lnTo>
                    <a:lnTo>
                      <a:pt x="8" y="4"/>
                    </a:lnTo>
                    <a:lnTo>
                      <a:pt x="15"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77" name="Freeform 3743"/>
              <p:cNvSpPr>
                <a:spLocks/>
              </p:cNvSpPr>
              <p:nvPr/>
            </p:nvSpPr>
            <p:spPr bwMode="auto">
              <a:xfrm>
                <a:off x="4465" y="2151"/>
                <a:ext cx="36" cy="34"/>
              </a:xfrm>
              <a:custGeom>
                <a:avLst/>
                <a:gdLst>
                  <a:gd name="T0" fmla="*/ 14 w 36"/>
                  <a:gd name="T1" fmla="*/ 0 h 34"/>
                  <a:gd name="T2" fmla="*/ 26 w 36"/>
                  <a:gd name="T3" fmla="*/ 0 h 34"/>
                  <a:gd name="T4" fmla="*/ 26 w 36"/>
                  <a:gd name="T5" fmla="*/ 0 h 34"/>
                  <a:gd name="T6" fmla="*/ 36 w 36"/>
                  <a:gd name="T7" fmla="*/ 19 h 34"/>
                  <a:gd name="T8" fmla="*/ 29 w 36"/>
                  <a:gd name="T9" fmla="*/ 21 h 34"/>
                  <a:gd name="T10" fmla="*/ 27 w 36"/>
                  <a:gd name="T11" fmla="*/ 29 h 34"/>
                  <a:gd name="T12" fmla="*/ 22 w 36"/>
                  <a:gd name="T13" fmla="*/ 34 h 34"/>
                  <a:gd name="T14" fmla="*/ 15 w 36"/>
                  <a:gd name="T15" fmla="*/ 32 h 34"/>
                  <a:gd name="T16" fmla="*/ 2 w 36"/>
                  <a:gd name="T17" fmla="*/ 22 h 34"/>
                  <a:gd name="T18" fmla="*/ 2 w 36"/>
                  <a:gd name="T19" fmla="*/ 15 h 34"/>
                  <a:gd name="T20" fmla="*/ 2 w 36"/>
                  <a:gd name="T21" fmla="*/ 15 h 34"/>
                  <a:gd name="T22" fmla="*/ 2 w 36"/>
                  <a:gd name="T23" fmla="*/ 12 h 34"/>
                  <a:gd name="T24" fmla="*/ 2 w 36"/>
                  <a:gd name="T25" fmla="*/ 12 h 34"/>
                  <a:gd name="T26" fmla="*/ 2 w 36"/>
                  <a:gd name="T27" fmla="*/ 12 h 34"/>
                  <a:gd name="T28" fmla="*/ 2 w 36"/>
                  <a:gd name="T29" fmla="*/ 12 h 34"/>
                  <a:gd name="T30" fmla="*/ 2 w 36"/>
                  <a:gd name="T31" fmla="*/ 10 h 34"/>
                  <a:gd name="T32" fmla="*/ 2 w 36"/>
                  <a:gd name="T33" fmla="*/ 10 h 34"/>
                  <a:gd name="T34" fmla="*/ 2 w 36"/>
                  <a:gd name="T35" fmla="*/ 10 h 34"/>
                  <a:gd name="T36" fmla="*/ 2 w 36"/>
                  <a:gd name="T37" fmla="*/ 10 h 34"/>
                  <a:gd name="T38" fmla="*/ 2 w 36"/>
                  <a:gd name="T39" fmla="*/ 10 h 34"/>
                  <a:gd name="T40" fmla="*/ 2 w 36"/>
                  <a:gd name="T41" fmla="*/ 10 h 34"/>
                  <a:gd name="T42" fmla="*/ 2 w 36"/>
                  <a:gd name="T43" fmla="*/ 10 h 34"/>
                  <a:gd name="T44" fmla="*/ 2 w 36"/>
                  <a:gd name="T45" fmla="*/ 10 h 34"/>
                  <a:gd name="T46" fmla="*/ 2 w 36"/>
                  <a:gd name="T47" fmla="*/ 10 h 34"/>
                  <a:gd name="T48" fmla="*/ 2 w 36"/>
                  <a:gd name="T49" fmla="*/ 10 h 34"/>
                  <a:gd name="T50" fmla="*/ 2 w 36"/>
                  <a:gd name="T51" fmla="*/ 9 h 34"/>
                  <a:gd name="T52" fmla="*/ 2 w 36"/>
                  <a:gd name="T53" fmla="*/ 9 h 34"/>
                  <a:gd name="T54" fmla="*/ 0 w 36"/>
                  <a:gd name="T55" fmla="*/ 7 h 34"/>
                  <a:gd name="T56" fmla="*/ 2 w 36"/>
                  <a:gd name="T57" fmla="*/ 7 h 34"/>
                  <a:gd name="T58" fmla="*/ 2 w 36"/>
                  <a:gd name="T59" fmla="*/ 2 h 34"/>
                  <a:gd name="T60" fmla="*/ 7 w 36"/>
                  <a:gd name="T61" fmla="*/ 2 h 34"/>
                  <a:gd name="T62" fmla="*/ 14 w 36"/>
                  <a:gd name="T6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4">
                    <a:moveTo>
                      <a:pt x="14" y="0"/>
                    </a:moveTo>
                    <a:lnTo>
                      <a:pt x="26" y="0"/>
                    </a:lnTo>
                    <a:lnTo>
                      <a:pt x="26" y="0"/>
                    </a:lnTo>
                    <a:lnTo>
                      <a:pt x="36" y="19"/>
                    </a:lnTo>
                    <a:lnTo>
                      <a:pt x="29" y="21"/>
                    </a:lnTo>
                    <a:lnTo>
                      <a:pt x="27" y="29"/>
                    </a:lnTo>
                    <a:lnTo>
                      <a:pt x="22" y="34"/>
                    </a:lnTo>
                    <a:lnTo>
                      <a:pt x="15" y="32"/>
                    </a:lnTo>
                    <a:lnTo>
                      <a:pt x="2" y="22"/>
                    </a:lnTo>
                    <a:lnTo>
                      <a:pt x="2" y="15"/>
                    </a:lnTo>
                    <a:lnTo>
                      <a:pt x="2" y="15"/>
                    </a:lnTo>
                    <a:lnTo>
                      <a:pt x="2" y="12"/>
                    </a:lnTo>
                    <a:lnTo>
                      <a:pt x="2" y="12"/>
                    </a:lnTo>
                    <a:lnTo>
                      <a:pt x="2" y="12"/>
                    </a:lnTo>
                    <a:lnTo>
                      <a:pt x="2" y="12"/>
                    </a:lnTo>
                    <a:lnTo>
                      <a:pt x="2" y="10"/>
                    </a:lnTo>
                    <a:lnTo>
                      <a:pt x="2" y="10"/>
                    </a:lnTo>
                    <a:lnTo>
                      <a:pt x="2" y="10"/>
                    </a:lnTo>
                    <a:lnTo>
                      <a:pt x="2" y="10"/>
                    </a:lnTo>
                    <a:lnTo>
                      <a:pt x="2" y="10"/>
                    </a:lnTo>
                    <a:lnTo>
                      <a:pt x="2" y="10"/>
                    </a:lnTo>
                    <a:lnTo>
                      <a:pt x="2" y="10"/>
                    </a:lnTo>
                    <a:lnTo>
                      <a:pt x="2" y="10"/>
                    </a:lnTo>
                    <a:lnTo>
                      <a:pt x="2" y="10"/>
                    </a:lnTo>
                    <a:lnTo>
                      <a:pt x="2" y="10"/>
                    </a:lnTo>
                    <a:lnTo>
                      <a:pt x="2" y="9"/>
                    </a:lnTo>
                    <a:lnTo>
                      <a:pt x="2" y="9"/>
                    </a:lnTo>
                    <a:lnTo>
                      <a:pt x="0" y="7"/>
                    </a:lnTo>
                    <a:lnTo>
                      <a:pt x="2" y="7"/>
                    </a:lnTo>
                    <a:lnTo>
                      <a:pt x="2" y="2"/>
                    </a:lnTo>
                    <a:lnTo>
                      <a:pt x="7" y="2"/>
                    </a:lnTo>
                    <a:lnTo>
                      <a:pt x="1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78" name="Freeform 3744"/>
              <p:cNvSpPr>
                <a:spLocks/>
              </p:cNvSpPr>
              <p:nvPr/>
            </p:nvSpPr>
            <p:spPr bwMode="auto">
              <a:xfrm>
                <a:off x="4465" y="2151"/>
                <a:ext cx="36" cy="34"/>
              </a:xfrm>
              <a:custGeom>
                <a:avLst/>
                <a:gdLst>
                  <a:gd name="T0" fmla="*/ 14 w 36"/>
                  <a:gd name="T1" fmla="*/ 0 h 34"/>
                  <a:gd name="T2" fmla="*/ 26 w 36"/>
                  <a:gd name="T3" fmla="*/ 0 h 34"/>
                  <a:gd name="T4" fmla="*/ 26 w 36"/>
                  <a:gd name="T5" fmla="*/ 0 h 34"/>
                  <a:gd name="T6" fmla="*/ 36 w 36"/>
                  <a:gd name="T7" fmla="*/ 19 h 34"/>
                  <a:gd name="T8" fmla="*/ 29 w 36"/>
                  <a:gd name="T9" fmla="*/ 21 h 34"/>
                  <a:gd name="T10" fmla="*/ 27 w 36"/>
                  <a:gd name="T11" fmla="*/ 29 h 34"/>
                  <a:gd name="T12" fmla="*/ 22 w 36"/>
                  <a:gd name="T13" fmla="*/ 34 h 34"/>
                  <a:gd name="T14" fmla="*/ 15 w 36"/>
                  <a:gd name="T15" fmla="*/ 32 h 34"/>
                  <a:gd name="T16" fmla="*/ 2 w 36"/>
                  <a:gd name="T17" fmla="*/ 22 h 34"/>
                  <a:gd name="T18" fmla="*/ 2 w 36"/>
                  <a:gd name="T19" fmla="*/ 15 h 34"/>
                  <a:gd name="T20" fmla="*/ 2 w 36"/>
                  <a:gd name="T21" fmla="*/ 15 h 34"/>
                  <a:gd name="T22" fmla="*/ 2 w 36"/>
                  <a:gd name="T23" fmla="*/ 12 h 34"/>
                  <a:gd name="T24" fmla="*/ 2 w 36"/>
                  <a:gd name="T25" fmla="*/ 12 h 34"/>
                  <a:gd name="T26" fmla="*/ 2 w 36"/>
                  <a:gd name="T27" fmla="*/ 12 h 34"/>
                  <a:gd name="T28" fmla="*/ 2 w 36"/>
                  <a:gd name="T29" fmla="*/ 12 h 34"/>
                  <a:gd name="T30" fmla="*/ 2 w 36"/>
                  <a:gd name="T31" fmla="*/ 10 h 34"/>
                  <a:gd name="T32" fmla="*/ 2 w 36"/>
                  <a:gd name="T33" fmla="*/ 10 h 34"/>
                  <a:gd name="T34" fmla="*/ 2 w 36"/>
                  <a:gd name="T35" fmla="*/ 10 h 34"/>
                  <a:gd name="T36" fmla="*/ 2 w 36"/>
                  <a:gd name="T37" fmla="*/ 10 h 34"/>
                  <a:gd name="T38" fmla="*/ 2 w 36"/>
                  <a:gd name="T39" fmla="*/ 10 h 34"/>
                  <a:gd name="T40" fmla="*/ 2 w 36"/>
                  <a:gd name="T41" fmla="*/ 10 h 34"/>
                  <a:gd name="T42" fmla="*/ 2 w 36"/>
                  <a:gd name="T43" fmla="*/ 10 h 34"/>
                  <a:gd name="T44" fmla="*/ 2 w 36"/>
                  <a:gd name="T45" fmla="*/ 10 h 34"/>
                  <a:gd name="T46" fmla="*/ 2 w 36"/>
                  <a:gd name="T47" fmla="*/ 10 h 34"/>
                  <a:gd name="T48" fmla="*/ 2 w 36"/>
                  <a:gd name="T49" fmla="*/ 10 h 34"/>
                  <a:gd name="T50" fmla="*/ 2 w 36"/>
                  <a:gd name="T51" fmla="*/ 9 h 34"/>
                  <a:gd name="T52" fmla="*/ 2 w 36"/>
                  <a:gd name="T53" fmla="*/ 9 h 34"/>
                  <a:gd name="T54" fmla="*/ 0 w 36"/>
                  <a:gd name="T55" fmla="*/ 7 h 34"/>
                  <a:gd name="T56" fmla="*/ 2 w 36"/>
                  <a:gd name="T57" fmla="*/ 7 h 34"/>
                  <a:gd name="T58" fmla="*/ 2 w 36"/>
                  <a:gd name="T59" fmla="*/ 2 h 34"/>
                  <a:gd name="T60" fmla="*/ 7 w 36"/>
                  <a:gd name="T61" fmla="*/ 2 h 34"/>
                  <a:gd name="T62" fmla="*/ 14 w 36"/>
                  <a:gd name="T6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4">
                    <a:moveTo>
                      <a:pt x="14" y="0"/>
                    </a:moveTo>
                    <a:lnTo>
                      <a:pt x="26" y="0"/>
                    </a:lnTo>
                    <a:lnTo>
                      <a:pt x="26" y="0"/>
                    </a:lnTo>
                    <a:lnTo>
                      <a:pt x="36" y="19"/>
                    </a:lnTo>
                    <a:lnTo>
                      <a:pt x="29" y="21"/>
                    </a:lnTo>
                    <a:lnTo>
                      <a:pt x="27" y="29"/>
                    </a:lnTo>
                    <a:lnTo>
                      <a:pt x="22" y="34"/>
                    </a:lnTo>
                    <a:lnTo>
                      <a:pt x="15" y="32"/>
                    </a:lnTo>
                    <a:lnTo>
                      <a:pt x="2" y="22"/>
                    </a:lnTo>
                    <a:lnTo>
                      <a:pt x="2" y="15"/>
                    </a:lnTo>
                    <a:lnTo>
                      <a:pt x="2" y="15"/>
                    </a:lnTo>
                    <a:lnTo>
                      <a:pt x="2" y="12"/>
                    </a:lnTo>
                    <a:lnTo>
                      <a:pt x="2" y="12"/>
                    </a:lnTo>
                    <a:lnTo>
                      <a:pt x="2" y="12"/>
                    </a:lnTo>
                    <a:lnTo>
                      <a:pt x="2" y="12"/>
                    </a:lnTo>
                    <a:lnTo>
                      <a:pt x="2" y="10"/>
                    </a:lnTo>
                    <a:lnTo>
                      <a:pt x="2" y="10"/>
                    </a:lnTo>
                    <a:lnTo>
                      <a:pt x="2" y="10"/>
                    </a:lnTo>
                    <a:lnTo>
                      <a:pt x="2" y="10"/>
                    </a:lnTo>
                    <a:lnTo>
                      <a:pt x="2" y="10"/>
                    </a:lnTo>
                    <a:lnTo>
                      <a:pt x="2" y="10"/>
                    </a:lnTo>
                    <a:lnTo>
                      <a:pt x="2" y="10"/>
                    </a:lnTo>
                    <a:lnTo>
                      <a:pt x="2" y="10"/>
                    </a:lnTo>
                    <a:lnTo>
                      <a:pt x="2" y="10"/>
                    </a:lnTo>
                    <a:lnTo>
                      <a:pt x="2" y="10"/>
                    </a:lnTo>
                    <a:lnTo>
                      <a:pt x="2" y="9"/>
                    </a:lnTo>
                    <a:lnTo>
                      <a:pt x="2" y="9"/>
                    </a:lnTo>
                    <a:lnTo>
                      <a:pt x="0" y="7"/>
                    </a:lnTo>
                    <a:lnTo>
                      <a:pt x="2" y="7"/>
                    </a:lnTo>
                    <a:lnTo>
                      <a:pt x="2" y="2"/>
                    </a:lnTo>
                    <a:lnTo>
                      <a:pt x="7" y="2"/>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79" name="Freeform 3745"/>
              <p:cNvSpPr>
                <a:spLocks/>
              </p:cNvSpPr>
              <p:nvPr/>
            </p:nvSpPr>
            <p:spPr bwMode="auto">
              <a:xfrm>
                <a:off x="4445" y="2185"/>
                <a:ext cx="25" cy="37"/>
              </a:xfrm>
              <a:custGeom>
                <a:avLst/>
                <a:gdLst>
                  <a:gd name="T0" fmla="*/ 25 w 25"/>
                  <a:gd name="T1" fmla="*/ 20 h 37"/>
                  <a:gd name="T2" fmla="*/ 22 w 25"/>
                  <a:gd name="T3" fmla="*/ 31 h 37"/>
                  <a:gd name="T4" fmla="*/ 15 w 25"/>
                  <a:gd name="T5" fmla="*/ 29 h 37"/>
                  <a:gd name="T6" fmla="*/ 12 w 25"/>
                  <a:gd name="T7" fmla="*/ 32 h 37"/>
                  <a:gd name="T8" fmla="*/ 12 w 25"/>
                  <a:gd name="T9" fmla="*/ 34 h 37"/>
                  <a:gd name="T10" fmla="*/ 12 w 25"/>
                  <a:gd name="T11" fmla="*/ 36 h 37"/>
                  <a:gd name="T12" fmla="*/ 10 w 25"/>
                  <a:gd name="T13" fmla="*/ 37 h 37"/>
                  <a:gd name="T14" fmla="*/ 7 w 25"/>
                  <a:gd name="T15" fmla="*/ 36 h 37"/>
                  <a:gd name="T16" fmla="*/ 0 w 25"/>
                  <a:gd name="T17" fmla="*/ 20 h 37"/>
                  <a:gd name="T18" fmla="*/ 0 w 25"/>
                  <a:gd name="T19" fmla="*/ 20 h 37"/>
                  <a:gd name="T20" fmla="*/ 3 w 25"/>
                  <a:gd name="T21" fmla="*/ 17 h 37"/>
                  <a:gd name="T22" fmla="*/ 7 w 25"/>
                  <a:gd name="T23" fmla="*/ 7 h 37"/>
                  <a:gd name="T24" fmla="*/ 8 w 25"/>
                  <a:gd name="T25" fmla="*/ 2 h 37"/>
                  <a:gd name="T26" fmla="*/ 10 w 25"/>
                  <a:gd name="T27" fmla="*/ 0 h 37"/>
                  <a:gd name="T28" fmla="*/ 12 w 25"/>
                  <a:gd name="T29" fmla="*/ 7 h 37"/>
                  <a:gd name="T30" fmla="*/ 20 w 25"/>
                  <a:gd name="T31" fmla="*/ 17 h 37"/>
                  <a:gd name="T32" fmla="*/ 25 w 25"/>
                  <a:gd name="T33"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5" y="20"/>
                    </a:moveTo>
                    <a:lnTo>
                      <a:pt x="22" y="31"/>
                    </a:lnTo>
                    <a:lnTo>
                      <a:pt x="15" y="29"/>
                    </a:lnTo>
                    <a:lnTo>
                      <a:pt x="12" y="32"/>
                    </a:lnTo>
                    <a:lnTo>
                      <a:pt x="12" y="34"/>
                    </a:lnTo>
                    <a:lnTo>
                      <a:pt x="12" y="36"/>
                    </a:lnTo>
                    <a:lnTo>
                      <a:pt x="10" y="37"/>
                    </a:lnTo>
                    <a:lnTo>
                      <a:pt x="7" y="36"/>
                    </a:lnTo>
                    <a:lnTo>
                      <a:pt x="0" y="20"/>
                    </a:lnTo>
                    <a:lnTo>
                      <a:pt x="0" y="20"/>
                    </a:lnTo>
                    <a:lnTo>
                      <a:pt x="3" y="17"/>
                    </a:lnTo>
                    <a:lnTo>
                      <a:pt x="7" y="7"/>
                    </a:lnTo>
                    <a:lnTo>
                      <a:pt x="8" y="2"/>
                    </a:lnTo>
                    <a:lnTo>
                      <a:pt x="10" y="0"/>
                    </a:lnTo>
                    <a:lnTo>
                      <a:pt x="12" y="7"/>
                    </a:lnTo>
                    <a:lnTo>
                      <a:pt x="20" y="17"/>
                    </a:lnTo>
                    <a:lnTo>
                      <a:pt x="25"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80" name="Freeform 3746"/>
              <p:cNvSpPr>
                <a:spLocks/>
              </p:cNvSpPr>
              <p:nvPr/>
            </p:nvSpPr>
            <p:spPr bwMode="auto">
              <a:xfrm>
                <a:off x="4445" y="2185"/>
                <a:ext cx="25" cy="37"/>
              </a:xfrm>
              <a:custGeom>
                <a:avLst/>
                <a:gdLst>
                  <a:gd name="T0" fmla="*/ 25 w 25"/>
                  <a:gd name="T1" fmla="*/ 20 h 37"/>
                  <a:gd name="T2" fmla="*/ 22 w 25"/>
                  <a:gd name="T3" fmla="*/ 31 h 37"/>
                  <a:gd name="T4" fmla="*/ 15 w 25"/>
                  <a:gd name="T5" fmla="*/ 29 h 37"/>
                  <a:gd name="T6" fmla="*/ 12 w 25"/>
                  <a:gd name="T7" fmla="*/ 32 h 37"/>
                  <a:gd name="T8" fmla="*/ 12 w 25"/>
                  <a:gd name="T9" fmla="*/ 34 h 37"/>
                  <a:gd name="T10" fmla="*/ 12 w 25"/>
                  <a:gd name="T11" fmla="*/ 36 h 37"/>
                  <a:gd name="T12" fmla="*/ 10 w 25"/>
                  <a:gd name="T13" fmla="*/ 37 h 37"/>
                  <a:gd name="T14" fmla="*/ 7 w 25"/>
                  <a:gd name="T15" fmla="*/ 36 h 37"/>
                  <a:gd name="T16" fmla="*/ 0 w 25"/>
                  <a:gd name="T17" fmla="*/ 20 h 37"/>
                  <a:gd name="T18" fmla="*/ 0 w 25"/>
                  <a:gd name="T19" fmla="*/ 20 h 37"/>
                  <a:gd name="T20" fmla="*/ 3 w 25"/>
                  <a:gd name="T21" fmla="*/ 17 h 37"/>
                  <a:gd name="T22" fmla="*/ 7 w 25"/>
                  <a:gd name="T23" fmla="*/ 7 h 37"/>
                  <a:gd name="T24" fmla="*/ 8 w 25"/>
                  <a:gd name="T25" fmla="*/ 2 h 37"/>
                  <a:gd name="T26" fmla="*/ 10 w 25"/>
                  <a:gd name="T27" fmla="*/ 0 h 37"/>
                  <a:gd name="T28" fmla="*/ 12 w 25"/>
                  <a:gd name="T29" fmla="*/ 7 h 37"/>
                  <a:gd name="T30" fmla="*/ 20 w 25"/>
                  <a:gd name="T31" fmla="*/ 17 h 37"/>
                  <a:gd name="T32" fmla="*/ 25 w 25"/>
                  <a:gd name="T33"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5" y="20"/>
                    </a:moveTo>
                    <a:lnTo>
                      <a:pt x="22" y="31"/>
                    </a:lnTo>
                    <a:lnTo>
                      <a:pt x="15" y="29"/>
                    </a:lnTo>
                    <a:lnTo>
                      <a:pt x="12" y="32"/>
                    </a:lnTo>
                    <a:lnTo>
                      <a:pt x="12" y="34"/>
                    </a:lnTo>
                    <a:lnTo>
                      <a:pt x="12" y="36"/>
                    </a:lnTo>
                    <a:lnTo>
                      <a:pt x="10" y="37"/>
                    </a:lnTo>
                    <a:lnTo>
                      <a:pt x="7" y="36"/>
                    </a:lnTo>
                    <a:lnTo>
                      <a:pt x="0" y="20"/>
                    </a:lnTo>
                    <a:lnTo>
                      <a:pt x="0" y="20"/>
                    </a:lnTo>
                    <a:lnTo>
                      <a:pt x="3" y="17"/>
                    </a:lnTo>
                    <a:lnTo>
                      <a:pt x="7" y="7"/>
                    </a:lnTo>
                    <a:lnTo>
                      <a:pt x="8" y="2"/>
                    </a:lnTo>
                    <a:lnTo>
                      <a:pt x="10" y="0"/>
                    </a:lnTo>
                    <a:lnTo>
                      <a:pt x="12" y="7"/>
                    </a:lnTo>
                    <a:lnTo>
                      <a:pt x="20" y="17"/>
                    </a:lnTo>
                    <a:lnTo>
                      <a:pt x="25"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81" name="Freeform 3747"/>
              <p:cNvSpPr>
                <a:spLocks/>
              </p:cNvSpPr>
              <p:nvPr/>
            </p:nvSpPr>
            <p:spPr bwMode="auto">
              <a:xfrm>
                <a:off x="4802" y="2175"/>
                <a:ext cx="54" cy="51"/>
              </a:xfrm>
              <a:custGeom>
                <a:avLst/>
                <a:gdLst>
                  <a:gd name="T0" fmla="*/ 0 w 54"/>
                  <a:gd name="T1" fmla="*/ 5 h 51"/>
                  <a:gd name="T2" fmla="*/ 16 w 54"/>
                  <a:gd name="T3" fmla="*/ 10 h 51"/>
                  <a:gd name="T4" fmla="*/ 24 w 54"/>
                  <a:gd name="T5" fmla="*/ 3 h 51"/>
                  <a:gd name="T6" fmla="*/ 39 w 54"/>
                  <a:gd name="T7" fmla="*/ 0 h 51"/>
                  <a:gd name="T8" fmla="*/ 46 w 54"/>
                  <a:gd name="T9" fmla="*/ 8 h 51"/>
                  <a:gd name="T10" fmla="*/ 54 w 54"/>
                  <a:gd name="T11" fmla="*/ 12 h 51"/>
                  <a:gd name="T12" fmla="*/ 46 w 54"/>
                  <a:gd name="T13" fmla="*/ 17 h 51"/>
                  <a:gd name="T14" fmla="*/ 53 w 54"/>
                  <a:gd name="T15" fmla="*/ 29 h 51"/>
                  <a:gd name="T16" fmla="*/ 49 w 54"/>
                  <a:gd name="T17" fmla="*/ 30 h 51"/>
                  <a:gd name="T18" fmla="*/ 48 w 54"/>
                  <a:gd name="T19" fmla="*/ 30 h 51"/>
                  <a:gd name="T20" fmla="*/ 48 w 54"/>
                  <a:gd name="T21" fmla="*/ 32 h 51"/>
                  <a:gd name="T22" fmla="*/ 46 w 54"/>
                  <a:gd name="T23" fmla="*/ 32 h 51"/>
                  <a:gd name="T24" fmla="*/ 46 w 54"/>
                  <a:gd name="T25" fmla="*/ 32 h 51"/>
                  <a:gd name="T26" fmla="*/ 48 w 54"/>
                  <a:gd name="T27" fmla="*/ 35 h 51"/>
                  <a:gd name="T28" fmla="*/ 49 w 54"/>
                  <a:gd name="T29" fmla="*/ 35 h 51"/>
                  <a:gd name="T30" fmla="*/ 49 w 54"/>
                  <a:gd name="T31" fmla="*/ 46 h 51"/>
                  <a:gd name="T32" fmla="*/ 34 w 54"/>
                  <a:gd name="T33" fmla="*/ 51 h 51"/>
                  <a:gd name="T34" fmla="*/ 29 w 54"/>
                  <a:gd name="T35" fmla="*/ 47 h 51"/>
                  <a:gd name="T36" fmla="*/ 5 w 54"/>
                  <a:gd name="T37" fmla="*/ 35 h 51"/>
                  <a:gd name="T38" fmla="*/ 5 w 54"/>
                  <a:gd name="T39" fmla="*/ 35 h 51"/>
                  <a:gd name="T40" fmla="*/ 5 w 54"/>
                  <a:gd name="T41" fmla="*/ 34 h 51"/>
                  <a:gd name="T42" fmla="*/ 5 w 54"/>
                  <a:gd name="T43" fmla="*/ 34 h 51"/>
                  <a:gd name="T44" fmla="*/ 5 w 54"/>
                  <a:gd name="T45" fmla="*/ 32 h 51"/>
                  <a:gd name="T46" fmla="*/ 5 w 54"/>
                  <a:gd name="T47" fmla="*/ 32 h 51"/>
                  <a:gd name="T48" fmla="*/ 5 w 54"/>
                  <a:gd name="T49" fmla="*/ 30 h 51"/>
                  <a:gd name="T50" fmla="*/ 10 w 54"/>
                  <a:gd name="T51" fmla="*/ 20 h 51"/>
                  <a:gd name="T52" fmla="*/ 2 w 54"/>
                  <a:gd name="T53" fmla="*/ 15 h 51"/>
                  <a:gd name="T54" fmla="*/ 0 w 54"/>
                  <a:gd name="T55"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51">
                    <a:moveTo>
                      <a:pt x="0" y="5"/>
                    </a:moveTo>
                    <a:lnTo>
                      <a:pt x="16" y="10"/>
                    </a:lnTo>
                    <a:lnTo>
                      <a:pt x="24" y="3"/>
                    </a:lnTo>
                    <a:lnTo>
                      <a:pt x="39" y="0"/>
                    </a:lnTo>
                    <a:lnTo>
                      <a:pt x="46" y="8"/>
                    </a:lnTo>
                    <a:lnTo>
                      <a:pt x="54" y="12"/>
                    </a:lnTo>
                    <a:lnTo>
                      <a:pt x="46" y="17"/>
                    </a:lnTo>
                    <a:lnTo>
                      <a:pt x="53" y="29"/>
                    </a:lnTo>
                    <a:lnTo>
                      <a:pt x="49" y="30"/>
                    </a:lnTo>
                    <a:lnTo>
                      <a:pt x="48" y="30"/>
                    </a:lnTo>
                    <a:lnTo>
                      <a:pt x="48" y="32"/>
                    </a:lnTo>
                    <a:lnTo>
                      <a:pt x="46" y="32"/>
                    </a:lnTo>
                    <a:lnTo>
                      <a:pt x="46" y="32"/>
                    </a:lnTo>
                    <a:lnTo>
                      <a:pt x="48" y="35"/>
                    </a:lnTo>
                    <a:lnTo>
                      <a:pt x="49" y="35"/>
                    </a:lnTo>
                    <a:lnTo>
                      <a:pt x="49" y="46"/>
                    </a:lnTo>
                    <a:lnTo>
                      <a:pt x="34" y="51"/>
                    </a:lnTo>
                    <a:lnTo>
                      <a:pt x="29" y="47"/>
                    </a:lnTo>
                    <a:lnTo>
                      <a:pt x="5" y="35"/>
                    </a:lnTo>
                    <a:lnTo>
                      <a:pt x="5" y="35"/>
                    </a:lnTo>
                    <a:lnTo>
                      <a:pt x="5" y="34"/>
                    </a:lnTo>
                    <a:lnTo>
                      <a:pt x="5" y="34"/>
                    </a:lnTo>
                    <a:lnTo>
                      <a:pt x="5" y="32"/>
                    </a:lnTo>
                    <a:lnTo>
                      <a:pt x="5" y="32"/>
                    </a:lnTo>
                    <a:lnTo>
                      <a:pt x="5" y="30"/>
                    </a:lnTo>
                    <a:lnTo>
                      <a:pt x="10" y="20"/>
                    </a:lnTo>
                    <a:lnTo>
                      <a:pt x="2" y="15"/>
                    </a:lnTo>
                    <a:lnTo>
                      <a:pt x="0"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82" name="Freeform 3748"/>
              <p:cNvSpPr>
                <a:spLocks/>
              </p:cNvSpPr>
              <p:nvPr/>
            </p:nvSpPr>
            <p:spPr bwMode="auto">
              <a:xfrm>
                <a:off x="4802" y="2175"/>
                <a:ext cx="54" cy="51"/>
              </a:xfrm>
              <a:custGeom>
                <a:avLst/>
                <a:gdLst>
                  <a:gd name="T0" fmla="*/ 0 w 54"/>
                  <a:gd name="T1" fmla="*/ 5 h 51"/>
                  <a:gd name="T2" fmla="*/ 16 w 54"/>
                  <a:gd name="T3" fmla="*/ 10 h 51"/>
                  <a:gd name="T4" fmla="*/ 24 w 54"/>
                  <a:gd name="T5" fmla="*/ 3 h 51"/>
                  <a:gd name="T6" fmla="*/ 39 w 54"/>
                  <a:gd name="T7" fmla="*/ 0 h 51"/>
                  <a:gd name="T8" fmla="*/ 46 w 54"/>
                  <a:gd name="T9" fmla="*/ 8 h 51"/>
                  <a:gd name="T10" fmla="*/ 54 w 54"/>
                  <a:gd name="T11" fmla="*/ 12 h 51"/>
                  <a:gd name="T12" fmla="*/ 46 w 54"/>
                  <a:gd name="T13" fmla="*/ 17 h 51"/>
                  <a:gd name="T14" fmla="*/ 53 w 54"/>
                  <a:gd name="T15" fmla="*/ 29 h 51"/>
                  <a:gd name="T16" fmla="*/ 49 w 54"/>
                  <a:gd name="T17" fmla="*/ 30 h 51"/>
                  <a:gd name="T18" fmla="*/ 48 w 54"/>
                  <a:gd name="T19" fmla="*/ 30 h 51"/>
                  <a:gd name="T20" fmla="*/ 48 w 54"/>
                  <a:gd name="T21" fmla="*/ 32 h 51"/>
                  <a:gd name="T22" fmla="*/ 46 w 54"/>
                  <a:gd name="T23" fmla="*/ 32 h 51"/>
                  <a:gd name="T24" fmla="*/ 46 w 54"/>
                  <a:gd name="T25" fmla="*/ 32 h 51"/>
                  <a:gd name="T26" fmla="*/ 48 w 54"/>
                  <a:gd name="T27" fmla="*/ 35 h 51"/>
                  <a:gd name="T28" fmla="*/ 49 w 54"/>
                  <a:gd name="T29" fmla="*/ 35 h 51"/>
                  <a:gd name="T30" fmla="*/ 49 w 54"/>
                  <a:gd name="T31" fmla="*/ 46 h 51"/>
                  <a:gd name="T32" fmla="*/ 34 w 54"/>
                  <a:gd name="T33" fmla="*/ 51 h 51"/>
                  <a:gd name="T34" fmla="*/ 29 w 54"/>
                  <a:gd name="T35" fmla="*/ 47 h 51"/>
                  <a:gd name="T36" fmla="*/ 5 w 54"/>
                  <a:gd name="T37" fmla="*/ 35 h 51"/>
                  <a:gd name="T38" fmla="*/ 5 w 54"/>
                  <a:gd name="T39" fmla="*/ 35 h 51"/>
                  <a:gd name="T40" fmla="*/ 5 w 54"/>
                  <a:gd name="T41" fmla="*/ 34 h 51"/>
                  <a:gd name="T42" fmla="*/ 5 w 54"/>
                  <a:gd name="T43" fmla="*/ 34 h 51"/>
                  <a:gd name="T44" fmla="*/ 5 w 54"/>
                  <a:gd name="T45" fmla="*/ 32 h 51"/>
                  <a:gd name="T46" fmla="*/ 5 w 54"/>
                  <a:gd name="T47" fmla="*/ 32 h 51"/>
                  <a:gd name="T48" fmla="*/ 5 w 54"/>
                  <a:gd name="T49" fmla="*/ 30 h 51"/>
                  <a:gd name="T50" fmla="*/ 10 w 54"/>
                  <a:gd name="T51" fmla="*/ 20 h 51"/>
                  <a:gd name="T52" fmla="*/ 2 w 54"/>
                  <a:gd name="T53" fmla="*/ 15 h 51"/>
                  <a:gd name="T54" fmla="*/ 0 w 54"/>
                  <a:gd name="T55"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51">
                    <a:moveTo>
                      <a:pt x="0" y="5"/>
                    </a:moveTo>
                    <a:lnTo>
                      <a:pt x="16" y="10"/>
                    </a:lnTo>
                    <a:lnTo>
                      <a:pt x="24" y="3"/>
                    </a:lnTo>
                    <a:lnTo>
                      <a:pt x="39" y="0"/>
                    </a:lnTo>
                    <a:lnTo>
                      <a:pt x="46" y="8"/>
                    </a:lnTo>
                    <a:lnTo>
                      <a:pt x="54" y="12"/>
                    </a:lnTo>
                    <a:lnTo>
                      <a:pt x="46" y="17"/>
                    </a:lnTo>
                    <a:lnTo>
                      <a:pt x="53" y="29"/>
                    </a:lnTo>
                    <a:lnTo>
                      <a:pt x="49" y="30"/>
                    </a:lnTo>
                    <a:lnTo>
                      <a:pt x="48" y="30"/>
                    </a:lnTo>
                    <a:lnTo>
                      <a:pt x="48" y="32"/>
                    </a:lnTo>
                    <a:lnTo>
                      <a:pt x="46" y="32"/>
                    </a:lnTo>
                    <a:lnTo>
                      <a:pt x="46" y="32"/>
                    </a:lnTo>
                    <a:lnTo>
                      <a:pt x="48" y="35"/>
                    </a:lnTo>
                    <a:lnTo>
                      <a:pt x="49" y="35"/>
                    </a:lnTo>
                    <a:lnTo>
                      <a:pt x="49" y="46"/>
                    </a:lnTo>
                    <a:lnTo>
                      <a:pt x="34" y="51"/>
                    </a:lnTo>
                    <a:lnTo>
                      <a:pt x="29" y="47"/>
                    </a:lnTo>
                    <a:lnTo>
                      <a:pt x="5" y="35"/>
                    </a:lnTo>
                    <a:lnTo>
                      <a:pt x="5" y="35"/>
                    </a:lnTo>
                    <a:lnTo>
                      <a:pt x="5" y="34"/>
                    </a:lnTo>
                    <a:lnTo>
                      <a:pt x="5" y="34"/>
                    </a:lnTo>
                    <a:lnTo>
                      <a:pt x="5" y="32"/>
                    </a:lnTo>
                    <a:lnTo>
                      <a:pt x="5" y="32"/>
                    </a:lnTo>
                    <a:lnTo>
                      <a:pt x="5" y="30"/>
                    </a:lnTo>
                    <a:lnTo>
                      <a:pt x="10" y="20"/>
                    </a:lnTo>
                    <a:lnTo>
                      <a:pt x="2" y="15"/>
                    </a:lnTo>
                    <a:lnTo>
                      <a:pt x="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83" name="Freeform 3749"/>
              <p:cNvSpPr>
                <a:spLocks/>
              </p:cNvSpPr>
              <p:nvPr/>
            </p:nvSpPr>
            <p:spPr bwMode="auto">
              <a:xfrm>
                <a:off x="4785" y="2124"/>
                <a:ext cx="48" cy="44"/>
              </a:xfrm>
              <a:custGeom>
                <a:avLst/>
                <a:gdLst>
                  <a:gd name="T0" fmla="*/ 5 w 48"/>
                  <a:gd name="T1" fmla="*/ 7 h 44"/>
                  <a:gd name="T2" fmla="*/ 7 w 48"/>
                  <a:gd name="T3" fmla="*/ 7 h 44"/>
                  <a:gd name="T4" fmla="*/ 41 w 48"/>
                  <a:gd name="T5" fmla="*/ 0 h 44"/>
                  <a:gd name="T6" fmla="*/ 41 w 48"/>
                  <a:gd name="T7" fmla="*/ 10 h 44"/>
                  <a:gd name="T8" fmla="*/ 48 w 48"/>
                  <a:gd name="T9" fmla="*/ 20 h 44"/>
                  <a:gd name="T10" fmla="*/ 48 w 48"/>
                  <a:gd name="T11" fmla="*/ 20 h 44"/>
                  <a:gd name="T12" fmla="*/ 46 w 48"/>
                  <a:gd name="T13" fmla="*/ 22 h 44"/>
                  <a:gd name="T14" fmla="*/ 46 w 48"/>
                  <a:gd name="T15" fmla="*/ 24 h 44"/>
                  <a:gd name="T16" fmla="*/ 48 w 48"/>
                  <a:gd name="T17" fmla="*/ 24 h 44"/>
                  <a:gd name="T18" fmla="*/ 48 w 48"/>
                  <a:gd name="T19" fmla="*/ 25 h 44"/>
                  <a:gd name="T20" fmla="*/ 46 w 48"/>
                  <a:gd name="T21" fmla="*/ 25 h 44"/>
                  <a:gd name="T22" fmla="*/ 46 w 48"/>
                  <a:gd name="T23" fmla="*/ 27 h 44"/>
                  <a:gd name="T24" fmla="*/ 46 w 48"/>
                  <a:gd name="T25" fmla="*/ 27 h 44"/>
                  <a:gd name="T26" fmla="*/ 48 w 48"/>
                  <a:gd name="T27" fmla="*/ 29 h 44"/>
                  <a:gd name="T28" fmla="*/ 44 w 48"/>
                  <a:gd name="T29" fmla="*/ 37 h 44"/>
                  <a:gd name="T30" fmla="*/ 39 w 48"/>
                  <a:gd name="T31" fmla="*/ 36 h 44"/>
                  <a:gd name="T32" fmla="*/ 36 w 48"/>
                  <a:gd name="T33" fmla="*/ 44 h 44"/>
                  <a:gd name="T34" fmla="*/ 33 w 48"/>
                  <a:gd name="T35" fmla="*/ 37 h 44"/>
                  <a:gd name="T36" fmla="*/ 27 w 48"/>
                  <a:gd name="T37" fmla="*/ 41 h 44"/>
                  <a:gd name="T38" fmla="*/ 22 w 48"/>
                  <a:gd name="T39" fmla="*/ 34 h 44"/>
                  <a:gd name="T40" fmla="*/ 12 w 48"/>
                  <a:gd name="T41" fmla="*/ 37 h 44"/>
                  <a:gd name="T42" fmla="*/ 10 w 48"/>
                  <a:gd name="T43" fmla="*/ 31 h 44"/>
                  <a:gd name="T44" fmla="*/ 0 w 48"/>
                  <a:gd name="T45" fmla="*/ 25 h 44"/>
                  <a:gd name="T46" fmla="*/ 5 w 48"/>
                  <a:gd name="T47" fmla="*/ 20 h 44"/>
                  <a:gd name="T48" fmla="*/ 2 w 48"/>
                  <a:gd name="T49" fmla="*/ 15 h 44"/>
                  <a:gd name="T50" fmla="*/ 0 w 48"/>
                  <a:gd name="T51" fmla="*/ 15 h 44"/>
                  <a:gd name="T52" fmla="*/ 5 w 48"/>
                  <a:gd name="T53"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4">
                    <a:moveTo>
                      <a:pt x="5" y="7"/>
                    </a:moveTo>
                    <a:lnTo>
                      <a:pt x="7" y="7"/>
                    </a:lnTo>
                    <a:lnTo>
                      <a:pt x="41" y="0"/>
                    </a:lnTo>
                    <a:lnTo>
                      <a:pt x="41" y="10"/>
                    </a:lnTo>
                    <a:lnTo>
                      <a:pt x="48" y="20"/>
                    </a:lnTo>
                    <a:lnTo>
                      <a:pt x="48" y="20"/>
                    </a:lnTo>
                    <a:lnTo>
                      <a:pt x="46" y="22"/>
                    </a:lnTo>
                    <a:lnTo>
                      <a:pt x="46" y="24"/>
                    </a:lnTo>
                    <a:lnTo>
                      <a:pt x="48" y="24"/>
                    </a:lnTo>
                    <a:lnTo>
                      <a:pt x="48" y="25"/>
                    </a:lnTo>
                    <a:lnTo>
                      <a:pt x="46" y="25"/>
                    </a:lnTo>
                    <a:lnTo>
                      <a:pt x="46" y="27"/>
                    </a:lnTo>
                    <a:lnTo>
                      <a:pt x="46" y="27"/>
                    </a:lnTo>
                    <a:lnTo>
                      <a:pt x="48" y="29"/>
                    </a:lnTo>
                    <a:lnTo>
                      <a:pt x="44" y="37"/>
                    </a:lnTo>
                    <a:lnTo>
                      <a:pt x="39" y="36"/>
                    </a:lnTo>
                    <a:lnTo>
                      <a:pt x="36" y="44"/>
                    </a:lnTo>
                    <a:lnTo>
                      <a:pt x="33" y="37"/>
                    </a:lnTo>
                    <a:lnTo>
                      <a:pt x="27" y="41"/>
                    </a:lnTo>
                    <a:lnTo>
                      <a:pt x="22" y="34"/>
                    </a:lnTo>
                    <a:lnTo>
                      <a:pt x="12" y="37"/>
                    </a:lnTo>
                    <a:lnTo>
                      <a:pt x="10" y="31"/>
                    </a:lnTo>
                    <a:lnTo>
                      <a:pt x="0" y="25"/>
                    </a:lnTo>
                    <a:lnTo>
                      <a:pt x="5" y="20"/>
                    </a:lnTo>
                    <a:lnTo>
                      <a:pt x="2" y="15"/>
                    </a:lnTo>
                    <a:lnTo>
                      <a:pt x="0" y="15"/>
                    </a:lnTo>
                    <a:lnTo>
                      <a:pt x="5"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84" name="Freeform 3750"/>
              <p:cNvSpPr>
                <a:spLocks/>
              </p:cNvSpPr>
              <p:nvPr/>
            </p:nvSpPr>
            <p:spPr bwMode="auto">
              <a:xfrm>
                <a:off x="4785" y="2124"/>
                <a:ext cx="48" cy="44"/>
              </a:xfrm>
              <a:custGeom>
                <a:avLst/>
                <a:gdLst>
                  <a:gd name="T0" fmla="*/ 5 w 48"/>
                  <a:gd name="T1" fmla="*/ 7 h 44"/>
                  <a:gd name="T2" fmla="*/ 7 w 48"/>
                  <a:gd name="T3" fmla="*/ 7 h 44"/>
                  <a:gd name="T4" fmla="*/ 41 w 48"/>
                  <a:gd name="T5" fmla="*/ 0 h 44"/>
                  <a:gd name="T6" fmla="*/ 41 w 48"/>
                  <a:gd name="T7" fmla="*/ 10 h 44"/>
                  <a:gd name="T8" fmla="*/ 48 w 48"/>
                  <a:gd name="T9" fmla="*/ 20 h 44"/>
                  <a:gd name="T10" fmla="*/ 48 w 48"/>
                  <a:gd name="T11" fmla="*/ 20 h 44"/>
                  <a:gd name="T12" fmla="*/ 46 w 48"/>
                  <a:gd name="T13" fmla="*/ 22 h 44"/>
                  <a:gd name="T14" fmla="*/ 46 w 48"/>
                  <a:gd name="T15" fmla="*/ 24 h 44"/>
                  <a:gd name="T16" fmla="*/ 48 w 48"/>
                  <a:gd name="T17" fmla="*/ 24 h 44"/>
                  <a:gd name="T18" fmla="*/ 48 w 48"/>
                  <a:gd name="T19" fmla="*/ 25 h 44"/>
                  <a:gd name="T20" fmla="*/ 46 w 48"/>
                  <a:gd name="T21" fmla="*/ 25 h 44"/>
                  <a:gd name="T22" fmla="*/ 46 w 48"/>
                  <a:gd name="T23" fmla="*/ 27 h 44"/>
                  <a:gd name="T24" fmla="*/ 46 w 48"/>
                  <a:gd name="T25" fmla="*/ 27 h 44"/>
                  <a:gd name="T26" fmla="*/ 48 w 48"/>
                  <a:gd name="T27" fmla="*/ 29 h 44"/>
                  <a:gd name="T28" fmla="*/ 44 w 48"/>
                  <a:gd name="T29" fmla="*/ 37 h 44"/>
                  <a:gd name="T30" fmla="*/ 39 w 48"/>
                  <a:gd name="T31" fmla="*/ 36 h 44"/>
                  <a:gd name="T32" fmla="*/ 36 w 48"/>
                  <a:gd name="T33" fmla="*/ 44 h 44"/>
                  <a:gd name="T34" fmla="*/ 33 w 48"/>
                  <a:gd name="T35" fmla="*/ 37 h 44"/>
                  <a:gd name="T36" fmla="*/ 27 w 48"/>
                  <a:gd name="T37" fmla="*/ 41 h 44"/>
                  <a:gd name="T38" fmla="*/ 22 w 48"/>
                  <a:gd name="T39" fmla="*/ 34 h 44"/>
                  <a:gd name="T40" fmla="*/ 12 w 48"/>
                  <a:gd name="T41" fmla="*/ 37 h 44"/>
                  <a:gd name="T42" fmla="*/ 10 w 48"/>
                  <a:gd name="T43" fmla="*/ 31 h 44"/>
                  <a:gd name="T44" fmla="*/ 0 w 48"/>
                  <a:gd name="T45" fmla="*/ 25 h 44"/>
                  <a:gd name="T46" fmla="*/ 5 w 48"/>
                  <a:gd name="T47" fmla="*/ 20 h 44"/>
                  <a:gd name="T48" fmla="*/ 2 w 48"/>
                  <a:gd name="T49" fmla="*/ 15 h 44"/>
                  <a:gd name="T50" fmla="*/ 0 w 48"/>
                  <a:gd name="T51" fmla="*/ 15 h 44"/>
                  <a:gd name="T52" fmla="*/ 5 w 48"/>
                  <a:gd name="T53"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4">
                    <a:moveTo>
                      <a:pt x="5" y="7"/>
                    </a:moveTo>
                    <a:lnTo>
                      <a:pt x="7" y="7"/>
                    </a:lnTo>
                    <a:lnTo>
                      <a:pt x="41" y="0"/>
                    </a:lnTo>
                    <a:lnTo>
                      <a:pt x="41" y="10"/>
                    </a:lnTo>
                    <a:lnTo>
                      <a:pt x="48" y="20"/>
                    </a:lnTo>
                    <a:lnTo>
                      <a:pt x="48" y="20"/>
                    </a:lnTo>
                    <a:lnTo>
                      <a:pt x="46" y="22"/>
                    </a:lnTo>
                    <a:lnTo>
                      <a:pt x="46" y="24"/>
                    </a:lnTo>
                    <a:lnTo>
                      <a:pt x="48" y="24"/>
                    </a:lnTo>
                    <a:lnTo>
                      <a:pt x="48" y="25"/>
                    </a:lnTo>
                    <a:lnTo>
                      <a:pt x="46" y="25"/>
                    </a:lnTo>
                    <a:lnTo>
                      <a:pt x="46" y="27"/>
                    </a:lnTo>
                    <a:lnTo>
                      <a:pt x="46" y="27"/>
                    </a:lnTo>
                    <a:lnTo>
                      <a:pt x="48" y="29"/>
                    </a:lnTo>
                    <a:lnTo>
                      <a:pt x="44" y="37"/>
                    </a:lnTo>
                    <a:lnTo>
                      <a:pt x="39" y="36"/>
                    </a:lnTo>
                    <a:lnTo>
                      <a:pt x="36" y="44"/>
                    </a:lnTo>
                    <a:lnTo>
                      <a:pt x="33" y="37"/>
                    </a:lnTo>
                    <a:lnTo>
                      <a:pt x="27" y="41"/>
                    </a:lnTo>
                    <a:lnTo>
                      <a:pt x="22" y="34"/>
                    </a:lnTo>
                    <a:lnTo>
                      <a:pt x="12" y="37"/>
                    </a:lnTo>
                    <a:lnTo>
                      <a:pt x="10" y="31"/>
                    </a:lnTo>
                    <a:lnTo>
                      <a:pt x="0" y="25"/>
                    </a:lnTo>
                    <a:lnTo>
                      <a:pt x="5" y="20"/>
                    </a:lnTo>
                    <a:lnTo>
                      <a:pt x="2" y="15"/>
                    </a:lnTo>
                    <a:lnTo>
                      <a:pt x="0" y="15"/>
                    </a:lnTo>
                    <a:lnTo>
                      <a:pt x="5"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85" name="Freeform 3751"/>
              <p:cNvSpPr>
                <a:spLocks/>
              </p:cNvSpPr>
              <p:nvPr/>
            </p:nvSpPr>
            <p:spPr bwMode="auto">
              <a:xfrm>
                <a:off x="4696" y="2283"/>
                <a:ext cx="59" cy="48"/>
              </a:xfrm>
              <a:custGeom>
                <a:avLst/>
                <a:gdLst>
                  <a:gd name="T0" fmla="*/ 54 w 59"/>
                  <a:gd name="T1" fmla="*/ 43 h 48"/>
                  <a:gd name="T2" fmla="*/ 49 w 59"/>
                  <a:gd name="T3" fmla="*/ 46 h 48"/>
                  <a:gd name="T4" fmla="*/ 40 w 59"/>
                  <a:gd name="T5" fmla="*/ 48 h 48"/>
                  <a:gd name="T6" fmla="*/ 22 w 59"/>
                  <a:gd name="T7" fmla="*/ 41 h 48"/>
                  <a:gd name="T8" fmla="*/ 8 w 59"/>
                  <a:gd name="T9" fmla="*/ 43 h 48"/>
                  <a:gd name="T10" fmla="*/ 8 w 59"/>
                  <a:gd name="T11" fmla="*/ 22 h 48"/>
                  <a:gd name="T12" fmla="*/ 0 w 59"/>
                  <a:gd name="T13" fmla="*/ 9 h 48"/>
                  <a:gd name="T14" fmla="*/ 28 w 59"/>
                  <a:gd name="T15" fmla="*/ 0 h 48"/>
                  <a:gd name="T16" fmla="*/ 50 w 59"/>
                  <a:gd name="T17" fmla="*/ 27 h 48"/>
                  <a:gd name="T18" fmla="*/ 59 w 59"/>
                  <a:gd name="T19" fmla="*/ 34 h 48"/>
                  <a:gd name="T20" fmla="*/ 54 w 59"/>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8">
                    <a:moveTo>
                      <a:pt x="54" y="43"/>
                    </a:moveTo>
                    <a:lnTo>
                      <a:pt x="49" y="46"/>
                    </a:lnTo>
                    <a:lnTo>
                      <a:pt x="40" y="48"/>
                    </a:lnTo>
                    <a:lnTo>
                      <a:pt x="22" y="41"/>
                    </a:lnTo>
                    <a:lnTo>
                      <a:pt x="8" y="43"/>
                    </a:lnTo>
                    <a:lnTo>
                      <a:pt x="8" y="22"/>
                    </a:lnTo>
                    <a:lnTo>
                      <a:pt x="0" y="9"/>
                    </a:lnTo>
                    <a:lnTo>
                      <a:pt x="28" y="0"/>
                    </a:lnTo>
                    <a:lnTo>
                      <a:pt x="50" y="27"/>
                    </a:lnTo>
                    <a:lnTo>
                      <a:pt x="59" y="34"/>
                    </a:lnTo>
                    <a:lnTo>
                      <a:pt x="54" y="4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86" name="Freeform 3752"/>
              <p:cNvSpPr>
                <a:spLocks/>
              </p:cNvSpPr>
              <p:nvPr/>
            </p:nvSpPr>
            <p:spPr bwMode="auto">
              <a:xfrm>
                <a:off x="4696" y="2283"/>
                <a:ext cx="59" cy="48"/>
              </a:xfrm>
              <a:custGeom>
                <a:avLst/>
                <a:gdLst>
                  <a:gd name="T0" fmla="*/ 54 w 59"/>
                  <a:gd name="T1" fmla="*/ 43 h 48"/>
                  <a:gd name="T2" fmla="*/ 49 w 59"/>
                  <a:gd name="T3" fmla="*/ 46 h 48"/>
                  <a:gd name="T4" fmla="*/ 40 w 59"/>
                  <a:gd name="T5" fmla="*/ 48 h 48"/>
                  <a:gd name="T6" fmla="*/ 22 w 59"/>
                  <a:gd name="T7" fmla="*/ 41 h 48"/>
                  <a:gd name="T8" fmla="*/ 8 w 59"/>
                  <a:gd name="T9" fmla="*/ 43 h 48"/>
                  <a:gd name="T10" fmla="*/ 8 w 59"/>
                  <a:gd name="T11" fmla="*/ 22 h 48"/>
                  <a:gd name="T12" fmla="*/ 0 w 59"/>
                  <a:gd name="T13" fmla="*/ 9 h 48"/>
                  <a:gd name="T14" fmla="*/ 28 w 59"/>
                  <a:gd name="T15" fmla="*/ 0 h 48"/>
                  <a:gd name="T16" fmla="*/ 50 w 59"/>
                  <a:gd name="T17" fmla="*/ 27 h 48"/>
                  <a:gd name="T18" fmla="*/ 59 w 59"/>
                  <a:gd name="T19" fmla="*/ 34 h 48"/>
                  <a:gd name="T20" fmla="*/ 54 w 59"/>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8">
                    <a:moveTo>
                      <a:pt x="54" y="43"/>
                    </a:moveTo>
                    <a:lnTo>
                      <a:pt x="49" y="46"/>
                    </a:lnTo>
                    <a:lnTo>
                      <a:pt x="40" y="48"/>
                    </a:lnTo>
                    <a:lnTo>
                      <a:pt x="22" y="41"/>
                    </a:lnTo>
                    <a:lnTo>
                      <a:pt x="8" y="43"/>
                    </a:lnTo>
                    <a:lnTo>
                      <a:pt x="8" y="22"/>
                    </a:lnTo>
                    <a:lnTo>
                      <a:pt x="0" y="9"/>
                    </a:lnTo>
                    <a:lnTo>
                      <a:pt x="28" y="0"/>
                    </a:lnTo>
                    <a:lnTo>
                      <a:pt x="50" y="27"/>
                    </a:lnTo>
                    <a:lnTo>
                      <a:pt x="59" y="34"/>
                    </a:lnTo>
                    <a:lnTo>
                      <a:pt x="54" y="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87" name="Freeform 3753"/>
              <p:cNvSpPr>
                <a:spLocks/>
              </p:cNvSpPr>
              <p:nvPr/>
            </p:nvSpPr>
            <p:spPr bwMode="auto">
              <a:xfrm>
                <a:off x="4729" y="2327"/>
                <a:ext cx="53" cy="56"/>
              </a:xfrm>
              <a:custGeom>
                <a:avLst/>
                <a:gdLst>
                  <a:gd name="T0" fmla="*/ 46 w 53"/>
                  <a:gd name="T1" fmla="*/ 11 h 56"/>
                  <a:gd name="T2" fmla="*/ 53 w 53"/>
                  <a:gd name="T3" fmla="*/ 39 h 56"/>
                  <a:gd name="T4" fmla="*/ 53 w 53"/>
                  <a:gd name="T5" fmla="*/ 41 h 56"/>
                  <a:gd name="T6" fmla="*/ 53 w 53"/>
                  <a:gd name="T7" fmla="*/ 44 h 56"/>
                  <a:gd name="T8" fmla="*/ 53 w 53"/>
                  <a:gd name="T9" fmla="*/ 48 h 56"/>
                  <a:gd name="T10" fmla="*/ 51 w 53"/>
                  <a:gd name="T11" fmla="*/ 48 h 56"/>
                  <a:gd name="T12" fmla="*/ 50 w 53"/>
                  <a:gd name="T13" fmla="*/ 48 h 56"/>
                  <a:gd name="T14" fmla="*/ 50 w 53"/>
                  <a:gd name="T15" fmla="*/ 48 h 56"/>
                  <a:gd name="T16" fmla="*/ 48 w 53"/>
                  <a:gd name="T17" fmla="*/ 46 h 56"/>
                  <a:gd name="T18" fmla="*/ 48 w 53"/>
                  <a:gd name="T19" fmla="*/ 44 h 56"/>
                  <a:gd name="T20" fmla="*/ 41 w 53"/>
                  <a:gd name="T21" fmla="*/ 44 h 56"/>
                  <a:gd name="T22" fmla="*/ 38 w 53"/>
                  <a:gd name="T23" fmla="*/ 44 h 56"/>
                  <a:gd name="T24" fmla="*/ 36 w 53"/>
                  <a:gd name="T25" fmla="*/ 44 h 56"/>
                  <a:gd name="T26" fmla="*/ 28 w 53"/>
                  <a:gd name="T27" fmla="*/ 46 h 56"/>
                  <a:gd name="T28" fmla="*/ 21 w 53"/>
                  <a:gd name="T29" fmla="*/ 48 h 56"/>
                  <a:gd name="T30" fmla="*/ 12 w 53"/>
                  <a:gd name="T31" fmla="*/ 55 h 56"/>
                  <a:gd name="T32" fmla="*/ 11 w 53"/>
                  <a:gd name="T33" fmla="*/ 56 h 56"/>
                  <a:gd name="T34" fmla="*/ 0 w 53"/>
                  <a:gd name="T35" fmla="*/ 48 h 56"/>
                  <a:gd name="T36" fmla="*/ 6 w 53"/>
                  <a:gd name="T37" fmla="*/ 36 h 56"/>
                  <a:gd name="T38" fmla="*/ 4 w 53"/>
                  <a:gd name="T39" fmla="*/ 27 h 56"/>
                  <a:gd name="T40" fmla="*/ 7 w 53"/>
                  <a:gd name="T41" fmla="*/ 24 h 56"/>
                  <a:gd name="T42" fmla="*/ 14 w 53"/>
                  <a:gd name="T43" fmla="*/ 26 h 56"/>
                  <a:gd name="T44" fmla="*/ 16 w 53"/>
                  <a:gd name="T45" fmla="*/ 19 h 56"/>
                  <a:gd name="T46" fmla="*/ 24 w 53"/>
                  <a:gd name="T47" fmla="*/ 16 h 56"/>
                  <a:gd name="T48" fmla="*/ 28 w 53"/>
                  <a:gd name="T49" fmla="*/ 0 h 56"/>
                  <a:gd name="T50" fmla="*/ 38 w 53"/>
                  <a:gd name="T51" fmla="*/ 2 h 56"/>
                  <a:gd name="T52" fmla="*/ 46 w 53"/>
                  <a:gd name="T53"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56">
                    <a:moveTo>
                      <a:pt x="46" y="11"/>
                    </a:moveTo>
                    <a:lnTo>
                      <a:pt x="53" y="39"/>
                    </a:lnTo>
                    <a:lnTo>
                      <a:pt x="53" y="41"/>
                    </a:lnTo>
                    <a:lnTo>
                      <a:pt x="53" y="44"/>
                    </a:lnTo>
                    <a:lnTo>
                      <a:pt x="53" y="48"/>
                    </a:lnTo>
                    <a:lnTo>
                      <a:pt x="51" y="48"/>
                    </a:lnTo>
                    <a:lnTo>
                      <a:pt x="50" y="48"/>
                    </a:lnTo>
                    <a:lnTo>
                      <a:pt x="50" y="48"/>
                    </a:lnTo>
                    <a:lnTo>
                      <a:pt x="48" y="46"/>
                    </a:lnTo>
                    <a:lnTo>
                      <a:pt x="48" y="44"/>
                    </a:lnTo>
                    <a:lnTo>
                      <a:pt x="41" y="44"/>
                    </a:lnTo>
                    <a:lnTo>
                      <a:pt x="38" y="44"/>
                    </a:lnTo>
                    <a:lnTo>
                      <a:pt x="36" y="44"/>
                    </a:lnTo>
                    <a:lnTo>
                      <a:pt x="28" y="46"/>
                    </a:lnTo>
                    <a:lnTo>
                      <a:pt x="21" y="48"/>
                    </a:lnTo>
                    <a:lnTo>
                      <a:pt x="12" y="55"/>
                    </a:lnTo>
                    <a:lnTo>
                      <a:pt x="11" y="56"/>
                    </a:lnTo>
                    <a:lnTo>
                      <a:pt x="0" y="48"/>
                    </a:lnTo>
                    <a:lnTo>
                      <a:pt x="6" y="36"/>
                    </a:lnTo>
                    <a:lnTo>
                      <a:pt x="4" y="27"/>
                    </a:lnTo>
                    <a:lnTo>
                      <a:pt x="7" y="24"/>
                    </a:lnTo>
                    <a:lnTo>
                      <a:pt x="14" y="26"/>
                    </a:lnTo>
                    <a:lnTo>
                      <a:pt x="16" y="19"/>
                    </a:lnTo>
                    <a:lnTo>
                      <a:pt x="24" y="16"/>
                    </a:lnTo>
                    <a:lnTo>
                      <a:pt x="28" y="0"/>
                    </a:lnTo>
                    <a:lnTo>
                      <a:pt x="38" y="2"/>
                    </a:lnTo>
                    <a:lnTo>
                      <a:pt x="46" y="1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88" name="Freeform 3754"/>
              <p:cNvSpPr>
                <a:spLocks/>
              </p:cNvSpPr>
              <p:nvPr/>
            </p:nvSpPr>
            <p:spPr bwMode="auto">
              <a:xfrm>
                <a:off x="4729" y="2327"/>
                <a:ext cx="53" cy="56"/>
              </a:xfrm>
              <a:custGeom>
                <a:avLst/>
                <a:gdLst>
                  <a:gd name="T0" fmla="*/ 46 w 53"/>
                  <a:gd name="T1" fmla="*/ 11 h 56"/>
                  <a:gd name="T2" fmla="*/ 53 w 53"/>
                  <a:gd name="T3" fmla="*/ 39 h 56"/>
                  <a:gd name="T4" fmla="*/ 53 w 53"/>
                  <a:gd name="T5" fmla="*/ 41 h 56"/>
                  <a:gd name="T6" fmla="*/ 53 w 53"/>
                  <a:gd name="T7" fmla="*/ 44 h 56"/>
                  <a:gd name="T8" fmla="*/ 53 w 53"/>
                  <a:gd name="T9" fmla="*/ 48 h 56"/>
                  <a:gd name="T10" fmla="*/ 51 w 53"/>
                  <a:gd name="T11" fmla="*/ 48 h 56"/>
                  <a:gd name="T12" fmla="*/ 50 w 53"/>
                  <a:gd name="T13" fmla="*/ 48 h 56"/>
                  <a:gd name="T14" fmla="*/ 50 w 53"/>
                  <a:gd name="T15" fmla="*/ 48 h 56"/>
                  <a:gd name="T16" fmla="*/ 48 w 53"/>
                  <a:gd name="T17" fmla="*/ 46 h 56"/>
                  <a:gd name="T18" fmla="*/ 48 w 53"/>
                  <a:gd name="T19" fmla="*/ 44 h 56"/>
                  <a:gd name="T20" fmla="*/ 41 w 53"/>
                  <a:gd name="T21" fmla="*/ 44 h 56"/>
                  <a:gd name="T22" fmla="*/ 38 w 53"/>
                  <a:gd name="T23" fmla="*/ 44 h 56"/>
                  <a:gd name="T24" fmla="*/ 36 w 53"/>
                  <a:gd name="T25" fmla="*/ 44 h 56"/>
                  <a:gd name="T26" fmla="*/ 28 w 53"/>
                  <a:gd name="T27" fmla="*/ 46 h 56"/>
                  <a:gd name="T28" fmla="*/ 21 w 53"/>
                  <a:gd name="T29" fmla="*/ 48 h 56"/>
                  <a:gd name="T30" fmla="*/ 12 w 53"/>
                  <a:gd name="T31" fmla="*/ 55 h 56"/>
                  <a:gd name="T32" fmla="*/ 11 w 53"/>
                  <a:gd name="T33" fmla="*/ 56 h 56"/>
                  <a:gd name="T34" fmla="*/ 0 w 53"/>
                  <a:gd name="T35" fmla="*/ 48 h 56"/>
                  <a:gd name="T36" fmla="*/ 6 w 53"/>
                  <a:gd name="T37" fmla="*/ 36 h 56"/>
                  <a:gd name="T38" fmla="*/ 4 w 53"/>
                  <a:gd name="T39" fmla="*/ 27 h 56"/>
                  <a:gd name="T40" fmla="*/ 7 w 53"/>
                  <a:gd name="T41" fmla="*/ 24 h 56"/>
                  <a:gd name="T42" fmla="*/ 14 w 53"/>
                  <a:gd name="T43" fmla="*/ 26 h 56"/>
                  <a:gd name="T44" fmla="*/ 16 w 53"/>
                  <a:gd name="T45" fmla="*/ 19 h 56"/>
                  <a:gd name="T46" fmla="*/ 24 w 53"/>
                  <a:gd name="T47" fmla="*/ 16 h 56"/>
                  <a:gd name="T48" fmla="*/ 28 w 53"/>
                  <a:gd name="T49" fmla="*/ 0 h 56"/>
                  <a:gd name="T50" fmla="*/ 38 w 53"/>
                  <a:gd name="T51" fmla="*/ 2 h 56"/>
                  <a:gd name="T52" fmla="*/ 46 w 53"/>
                  <a:gd name="T53"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56">
                    <a:moveTo>
                      <a:pt x="46" y="11"/>
                    </a:moveTo>
                    <a:lnTo>
                      <a:pt x="53" y="39"/>
                    </a:lnTo>
                    <a:lnTo>
                      <a:pt x="53" y="41"/>
                    </a:lnTo>
                    <a:lnTo>
                      <a:pt x="53" y="44"/>
                    </a:lnTo>
                    <a:lnTo>
                      <a:pt x="53" y="48"/>
                    </a:lnTo>
                    <a:lnTo>
                      <a:pt x="51" y="48"/>
                    </a:lnTo>
                    <a:lnTo>
                      <a:pt x="50" y="48"/>
                    </a:lnTo>
                    <a:lnTo>
                      <a:pt x="50" y="48"/>
                    </a:lnTo>
                    <a:lnTo>
                      <a:pt x="48" y="46"/>
                    </a:lnTo>
                    <a:lnTo>
                      <a:pt x="48" y="44"/>
                    </a:lnTo>
                    <a:lnTo>
                      <a:pt x="41" y="44"/>
                    </a:lnTo>
                    <a:lnTo>
                      <a:pt x="38" y="44"/>
                    </a:lnTo>
                    <a:lnTo>
                      <a:pt x="36" y="44"/>
                    </a:lnTo>
                    <a:lnTo>
                      <a:pt x="28" y="46"/>
                    </a:lnTo>
                    <a:lnTo>
                      <a:pt x="21" y="48"/>
                    </a:lnTo>
                    <a:lnTo>
                      <a:pt x="12" y="55"/>
                    </a:lnTo>
                    <a:lnTo>
                      <a:pt x="11" y="56"/>
                    </a:lnTo>
                    <a:lnTo>
                      <a:pt x="0" y="48"/>
                    </a:lnTo>
                    <a:lnTo>
                      <a:pt x="6" y="36"/>
                    </a:lnTo>
                    <a:lnTo>
                      <a:pt x="4" y="27"/>
                    </a:lnTo>
                    <a:lnTo>
                      <a:pt x="7" y="24"/>
                    </a:lnTo>
                    <a:lnTo>
                      <a:pt x="14" y="26"/>
                    </a:lnTo>
                    <a:lnTo>
                      <a:pt x="16" y="19"/>
                    </a:lnTo>
                    <a:lnTo>
                      <a:pt x="24" y="16"/>
                    </a:lnTo>
                    <a:lnTo>
                      <a:pt x="28" y="0"/>
                    </a:lnTo>
                    <a:lnTo>
                      <a:pt x="38" y="2"/>
                    </a:lnTo>
                    <a:lnTo>
                      <a:pt x="46"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89" name="Freeform 3755"/>
              <p:cNvSpPr>
                <a:spLocks/>
              </p:cNvSpPr>
              <p:nvPr/>
            </p:nvSpPr>
            <p:spPr bwMode="auto">
              <a:xfrm>
                <a:off x="4394" y="2236"/>
                <a:ext cx="54" cy="42"/>
              </a:xfrm>
              <a:custGeom>
                <a:avLst/>
                <a:gdLst>
                  <a:gd name="T0" fmla="*/ 47 w 54"/>
                  <a:gd name="T1" fmla="*/ 34 h 42"/>
                  <a:gd name="T2" fmla="*/ 25 w 54"/>
                  <a:gd name="T3" fmla="*/ 41 h 42"/>
                  <a:gd name="T4" fmla="*/ 19 w 54"/>
                  <a:gd name="T5" fmla="*/ 39 h 42"/>
                  <a:gd name="T6" fmla="*/ 14 w 54"/>
                  <a:gd name="T7" fmla="*/ 42 h 42"/>
                  <a:gd name="T8" fmla="*/ 8 w 54"/>
                  <a:gd name="T9" fmla="*/ 39 h 42"/>
                  <a:gd name="T10" fmla="*/ 10 w 54"/>
                  <a:gd name="T11" fmla="*/ 29 h 42"/>
                  <a:gd name="T12" fmla="*/ 0 w 54"/>
                  <a:gd name="T13" fmla="*/ 19 h 42"/>
                  <a:gd name="T14" fmla="*/ 5 w 54"/>
                  <a:gd name="T15" fmla="*/ 17 h 42"/>
                  <a:gd name="T16" fmla="*/ 25 w 54"/>
                  <a:gd name="T17" fmla="*/ 3 h 42"/>
                  <a:gd name="T18" fmla="*/ 32 w 54"/>
                  <a:gd name="T19" fmla="*/ 0 h 42"/>
                  <a:gd name="T20" fmla="*/ 37 w 54"/>
                  <a:gd name="T21" fmla="*/ 0 h 42"/>
                  <a:gd name="T22" fmla="*/ 44 w 54"/>
                  <a:gd name="T23" fmla="*/ 10 h 42"/>
                  <a:gd name="T24" fmla="*/ 44 w 54"/>
                  <a:gd name="T25" fmla="*/ 22 h 42"/>
                  <a:gd name="T26" fmla="*/ 54 w 54"/>
                  <a:gd name="T27" fmla="*/ 27 h 42"/>
                  <a:gd name="T28" fmla="*/ 47 w 54"/>
                  <a:gd name="T29"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42">
                    <a:moveTo>
                      <a:pt x="47" y="34"/>
                    </a:moveTo>
                    <a:lnTo>
                      <a:pt x="25" y="41"/>
                    </a:lnTo>
                    <a:lnTo>
                      <a:pt x="19" y="39"/>
                    </a:lnTo>
                    <a:lnTo>
                      <a:pt x="14" y="42"/>
                    </a:lnTo>
                    <a:lnTo>
                      <a:pt x="8" y="39"/>
                    </a:lnTo>
                    <a:lnTo>
                      <a:pt x="10" y="29"/>
                    </a:lnTo>
                    <a:lnTo>
                      <a:pt x="0" y="19"/>
                    </a:lnTo>
                    <a:lnTo>
                      <a:pt x="5" y="17"/>
                    </a:lnTo>
                    <a:lnTo>
                      <a:pt x="25" y="3"/>
                    </a:lnTo>
                    <a:lnTo>
                      <a:pt x="32" y="0"/>
                    </a:lnTo>
                    <a:lnTo>
                      <a:pt x="37" y="0"/>
                    </a:lnTo>
                    <a:lnTo>
                      <a:pt x="44" y="10"/>
                    </a:lnTo>
                    <a:lnTo>
                      <a:pt x="44" y="22"/>
                    </a:lnTo>
                    <a:lnTo>
                      <a:pt x="54" y="27"/>
                    </a:lnTo>
                    <a:lnTo>
                      <a:pt x="47"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90" name="Freeform 3756"/>
              <p:cNvSpPr>
                <a:spLocks/>
              </p:cNvSpPr>
              <p:nvPr/>
            </p:nvSpPr>
            <p:spPr bwMode="auto">
              <a:xfrm>
                <a:off x="4394" y="2236"/>
                <a:ext cx="54" cy="42"/>
              </a:xfrm>
              <a:custGeom>
                <a:avLst/>
                <a:gdLst>
                  <a:gd name="T0" fmla="*/ 47 w 54"/>
                  <a:gd name="T1" fmla="*/ 34 h 42"/>
                  <a:gd name="T2" fmla="*/ 25 w 54"/>
                  <a:gd name="T3" fmla="*/ 41 h 42"/>
                  <a:gd name="T4" fmla="*/ 19 w 54"/>
                  <a:gd name="T5" fmla="*/ 39 h 42"/>
                  <a:gd name="T6" fmla="*/ 14 w 54"/>
                  <a:gd name="T7" fmla="*/ 42 h 42"/>
                  <a:gd name="T8" fmla="*/ 8 w 54"/>
                  <a:gd name="T9" fmla="*/ 39 h 42"/>
                  <a:gd name="T10" fmla="*/ 10 w 54"/>
                  <a:gd name="T11" fmla="*/ 29 h 42"/>
                  <a:gd name="T12" fmla="*/ 0 w 54"/>
                  <a:gd name="T13" fmla="*/ 19 h 42"/>
                  <a:gd name="T14" fmla="*/ 5 w 54"/>
                  <a:gd name="T15" fmla="*/ 17 h 42"/>
                  <a:gd name="T16" fmla="*/ 25 w 54"/>
                  <a:gd name="T17" fmla="*/ 3 h 42"/>
                  <a:gd name="T18" fmla="*/ 32 w 54"/>
                  <a:gd name="T19" fmla="*/ 0 h 42"/>
                  <a:gd name="T20" fmla="*/ 37 w 54"/>
                  <a:gd name="T21" fmla="*/ 0 h 42"/>
                  <a:gd name="T22" fmla="*/ 44 w 54"/>
                  <a:gd name="T23" fmla="*/ 10 h 42"/>
                  <a:gd name="T24" fmla="*/ 44 w 54"/>
                  <a:gd name="T25" fmla="*/ 22 h 42"/>
                  <a:gd name="T26" fmla="*/ 54 w 54"/>
                  <a:gd name="T27" fmla="*/ 27 h 42"/>
                  <a:gd name="T28" fmla="*/ 47 w 54"/>
                  <a:gd name="T29"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42">
                    <a:moveTo>
                      <a:pt x="47" y="34"/>
                    </a:moveTo>
                    <a:lnTo>
                      <a:pt x="25" y="41"/>
                    </a:lnTo>
                    <a:lnTo>
                      <a:pt x="19" y="39"/>
                    </a:lnTo>
                    <a:lnTo>
                      <a:pt x="14" y="42"/>
                    </a:lnTo>
                    <a:lnTo>
                      <a:pt x="8" y="39"/>
                    </a:lnTo>
                    <a:lnTo>
                      <a:pt x="10" y="29"/>
                    </a:lnTo>
                    <a:lnTo>
                      <a:pt x="0" y="19"/>
                    </a:lnTo>
                    <a:lnTo>
                      <a:pt x="5" y="17"/>
                    </a:lnTo>
                    <a:lnTo>
                      <a:pt x="25" y="3"/>
                    </a:lnTo>
                    <a:lnTo>
                      <a:pt x="32" y="0"/>
                    </a:lnTo>
                    <a:lnTo>
                      <a:pt x="37" y="0"/>
                    </a:lnTo>
                    <a:lnTo>
                      <a:pt x="44" y="10"/>
                    </a:lnTo>
                    <a:lnTo>
                      <a:pt x="44" y="22"/>
                    </a:lnTo>
                    <a:lnTo>
                      <a:pt x="54" y="27"/>
                    </a:lnTo>
                    <a:lnTo>
                      <a:pt x="47"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91" name="Freeform 3757"/>
              <p:cNvSpPr>
                <a:spLocks/>
              </p:cNvSpPr>
              <p:nvPr/>
            </p:nvSpPr>
            <p:spPr bwMode="auto">
              <a:xfrm>
                <a:off x="4457" y="2214"/>
                <a:ext cx="45" cy="41"/>
              </a:xfrm>
              <a:custGeom>
                <a:avLst/>
                <a:gdLst>
                  <a:gd name="T0" fmla="*/ 45 w 45"/>
                  <a:gd name="T1" fmla="*/ 17 h 41"/>
                  <a:gd name="T2" fmla="*/ 35 w 45"/>
                  <a:gd name="T3" fmla="*/ 37 h 41"/>
                  <a:gd name="T4" fmla="*/ 35 w 45"/>
                  <a:gd name="T5" fmla="*/ 37 h 41"/>
                  <a:gd name="T6" fmla="*/ 35 w 45"/>
                  <a:gd name="T7" fmla="*/ 37 h 41"/>
                  <a:gd name="T8" fmla="*/ 35 w 45"/>
                  <a:gd name="T9" fmla="*/ 37 h 41"/>
                  <a:gd name="T10" fmla="*/ 35 w 45"/>
                  <a:gd name="T11" fmla="*/ 39 h 41"/>
                  <a:gd name="T12" fmla="*/ 23 w 45"/>
                  <a:gd name="T13" fmla="*/ 39 h 41"/>
                  <a:gd name="T14" fmla="*/ 15 w 45"/>
                  <a:gd name="T15" fmla="*/ 41 h 41"/>
                  <a:gd name="T16" fmla="*/ 10 w 45"/>
                  <a:gd name="T17" fmla="*/ 27 h 41"/>
                  <a:gd name="T18" fmla="*/ 0 w 45"/>
                  <a:gd name="T19" fmla="*/ 18 h 41"/>
                  <a:gd name="T20" fmla="*/ 5 w 45"/>
                  <a:gd name="T21" fmla="*/ 10 h 41"/>
                  <a:gd name="T22" fmla="*/ 0 w 45"/>
                  <a:gd name="T23" fmla="*/ 3 h 41"/>
                  <a:gd name="T24" fmla="*/ 3 w 45"/>
                  <a:gd name="T25" fmla="*/ 0 h 41"/>
                  <a:gd name="T26" fmla="*/ 10 w 45"/>
                  <a:gd name="T27" fmla="*/ 2 h 41"/>
                  <a:gd name="T28" fmla="*/ 30 w 45"/>
                  <a:gd name="T29" fmla="*/ 17 h 41"/>
                  <a:gd name="T30" fmla="*/ 45 w 45"/>
                  <a:gd name="T31"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41">
                    <a:moveTo>
                      <a:pt x="45" y="17"/>
                    </a:moveTo>
                    <a:lnTo>
                      <a:pt x="35" y="37"/>
                    </a:lnTo>
                    <a:lnTo>
                      <a:pt x="35" y="37"/>
                    </a:lnTo>
                    <a:lnTo>
                      <a:pt x="35" y="37"/>
                    </a:lnTo>
                    <a:lnTo>
                      <a:pt x="35" y="37"/>
                    </a:lnTo>
                    <a:lnTo>
                      <a:pt x="35" y="39"/>
                    </a:lnTo>
                    <a:lnTo>
                      <a:pt x="23" y="39"/>
                    </a:lnTo>
                    <a:lnTo>
                      <a:pt x="15" y="41"/>
                    </a:lnTo>
                    <a:lnTo>
                      <a:pt x="10" y="27"/>
                    </a:lnTo>
                    <a:lnTo>
                      <a:pt x="0" y="18"/>
                    </a:lnTo>
                    <a:lnTo>
                      <a:pt x="5" y="10"/>
                    </a:lnTo>
                    <a:lnTo>
                      <a:pt x="0" y="3"/>
                    </a:lnTo>
                    <a:lnTo>
                      <a:pt x="3" y="0"/>
                    </a:lnTo>
                    <a:lnTo>
                      <a:pt x="10" y="2"/>
                    </a:lnTo>
                    <a:lnTo>
                      <a:pt x="30" y="17"/>
                    </a:lnTo>
                    <a:lnTo>
                      <a:pt x="45"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92" name="Freeform 3758"/>
              <p:cNvSpPr>
                <a:spLocks/>
              </p:cNvSpPr>
              <p:nvPr/>
            </p:nvSpPr>
            <p:spPr bwMode="auto">
              <a:xfrm>
                <a:off x="4457" y="2214"/>
                <a:ext cx="45" cy="41"/>
              </a:xfrm>
              <a:custGeom>
                <a:avLst/>
                <a:gdLst>
                  <a:gd name="T0" fmla="*/ 45 w 45"/>
                  <a:gd name="T1" fmla="*/ 17 h 41"/>
                  <a:gd name="T2" fmla="*/ 35 w 45"/>
                  <a:gd name="T3" fmla="*/ 37 h 41"/>
                  <a:gd name="T4" fmla="*/ 35 w 45"/>
                  <a:gd name="T5" fmla="*/ 37 h 41"/>
                  <a:gd name="T6" fmla="*/ 35 w 45"/>
                  <a:gd name="T7" fmla="*/ 37 h 41"/>
                  <a:gd name="T8" fmla="*/ 35 w 45"/>
                  <a:gd name="T9" fmla="*/ 37 h 41"/>
                  <a:gd name="T10" fmla="*/ 35 w 45"/>
                  <a:gd name="T11" fmla="*/ 39 h 41"/>
                  <a:gd name="T12" fmla="*/ 23 w 45"/>
                  <a:gd name="T13" fmla="*/ 39 h 41"/>
                  <a:gd name="T14" fmla="*/ 15 w 45"/>
                  <a:gd name="T15" fmla="*/ 41 h 41"/>
                  <a:gd name="T16" fmla="*/ 10 w 45"/>
                  <a:gd name="T17" fmla="*/ 27 h 41"/>
                  <a:gd name="T18" fmla="*/ 0 w 45"/>
                  <a:gd name="T19" fmla="*/ 18 h 41"/>
                  <a:gd name="T20" fmla="*/ 5 w 45"/>
                  <a:gd name="T21" fmla="*/ 10 h 41"/>
                  <a:gd name="T22" fmla="*/ 0 w 45"/>
                  <a:gd name="T23" fmla="*/ 3 h 41"/>
                  <a:gd name="T24" fmla="*/ 3 w 45"/>
                  <a:gd name="T25" fmla="*/ 0 h 41"/>
                  <a:gd name="T26" fmla="*/ 10 w 45"/>
                  <a:gd name="T27" fmla="*/ 2 h 41"/>
                  <a:gd name="T28" fmla="*/ 30 w 45"/>
                  <a:gd name="T29" fmla="*/ 17 h 41"/>
                  <a:gd name="T30" fmla="*/ 45 w 45"/>
                  <a:gd name="T31"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41">
                    <a:moveTo>
                      <a:pt x="45" y="17"/>
                    </a:moveTo>
                    <a:lnTo>
                      <a:pt x="35" y="37"/>
                    </a:lnTo>
                    <a:lnTo>
                      <a:pt x="35" y="37"/>
                    </a:lnTo>
                    <a:lnTo>
                      <a:pt x="35" y="37"/>
                    </a:lnTo>
                    <a:lnTo>
                      <a:pt x="35" y="37"/>
                    </a:lnTo>
                    <a:lnTo>
                      <a:pt x="35" y="39"/>
                    </a:lnTo>
                    <a:lnTo>
                      <a:pt x="23" y="39"/>
                    </a:lnTo>
                    <a:lnTo>
                      <a:pt x="15" y="41"/>
                    </a:lnTo>
                    <a:lnTo>
                      <a:pt x="10" y="27"/>
                    </a:lnTo>
                    <a:lnTo>
                      <a:pt x="0" y="18"/>
                    </a:lnTo>
                    <a:lnTo>
                      <a:pt x="5" y="10"/>
                    </a:lnTo>
                    <a:lnTo>
                      <a:pt x="0" y="3"/>
                    </a:lnTo>
                    <a:lnTo>
                      <a:pt x="3" y="0"/>
                    </a:lnTo>
                    <a:lnTo>
                      <a:pt x="10" y="2"/>
                    </a:lnTo>
                    <a:lnTo>
                      <a:pt x="30" y="17"/>
                    </a:lnTo>
                    <a:lnTo>
                      <a:pt x="45"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93" name="Freeform 3759"/>
              <p:cNvSpPr>
                <a:spLocks/>
              </p:cNvSpPr>
              <p:nvPr/>
            </p:nvSpPr>
            <p:spPr bwMode="auto">
              <a:xfrm>
                <a:off x="4548" y="2244"/>
                <a:ext cx="34" cy="34"/>
              </a:xfrm>
              <a:custGeom>
                <a:avLst/>
                <a:gdLst>
                  <a:gd name="T0" fmla="*/ 7 w 34"/>
                  <a:gd name="T1" fmla="*/ 4 h 34"/>
                  <a:gd name="T2" fmla="*/ 9 w 34"/>
                  <a:gd name="T3" fmla="*/ 4 h 34"/>
                  <a:gd name="T4" fmla="*/ 9 w 34"/>
                  <a:gd name="T5" fmla="*/ 4 h 34"/>
                  <a:gd name="T6" fmla="*/ 9 w 34"/>
                  <a:gd name="T7" fmla="*/ 4 h 34"/>
                  <a:gd name="T8" fmla="*/ 10 w 34"/>
                  <a:gd name="T9" fmla="*/ 4 h 34"/>
                  <a:gd name="T10" fmla="*/ 15 w 34"/>
                  <a:gd name="T11" fmla="*/ 4 h 34"/>
                  <a:gd name="T12" fmla="*/ 34 w 34"/>
                  <a:gd name="T13" fmla="*/ 0 h 34"/>
                  <a:gd name="T14" fmla="*/ 26 w 34"/>
                  <a:gd name="T15" fmla="*/ 34 h 34"/>
                  <a:gd name="T16" fmla="*/ 26 w 34"/>
                  <a:gd name="T17" fmla="*/ 34 h 34"/>
                  <a:gd name="T18" fmla="*/ 20 w 34"/>
                  <a:gd name="T19" fmla="*/ 33 h 34"/>
                  <a:gd name="T20" fmla="*/ 12 w 34"/>
                  <a:gd name="T21" fmla="*/ 27 h 34"/>
                  <a:gd name="T22" fmla="*/ 12 w 34"/>
                  <a:gd name="T23" fmla="*/ 27 h 34"/>
                  <a:gd name="T24" fmla="*/ 9 w 34"/>
                  <a:gd name="T25" fmla="*/ 21 h 34"/>
                  <a:gd name="T26" fmla="*/ 7 w 34"/>
                  <a:gd name="T27" fmla="*/ 19 h 34"/>
                  <a:gd name="T28" fmla="*/ 7 w 34"/>
                  <a:gd name="T29" fmla="*/ 19 h 34"/>
                  <a:gd name="T30" fmla="*/ 5 w 34"/>
                  <a:gd name="T31" fmla="*/ 17 h 34"/>
                  <a:gd name="T32" fmla="*/ 4 w 34"/>
                  <a:gd name="T33" fmla="*/ 16 h 34"/>
                  <a:gd name="T34" fmla="*/ 4 w 34"/>
                  <a:gd name="T35" fmla="*/ 16 h 34"/>
                  <a:gd name="T36" fmla="*/ 0 w 34"/>
                  <a:gd name="T37" fmla="*/ 5 h 34"/>
                  <a:gd name="T38" fmla="*/ 4 w 34"/>
                  <a:gd name="T39" fmla="*/ 5 h 34"/>
                  <a:gd name="T40" fmla="*/ 4 w 34"/>
                  <a:gd name="T41" fmla="*/ 5 h 34"/>
                  <a:gd name="T42" fmla="*/ 7 w 34"/>
                  <a:gd name="T4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7" y="4"/>
                    </a:moveTo>
                    <a:lnTo>
                      <a:pt x="9" y="4"/>
                    </a:lnTo>
                    <a:lnTo>
                      <a:pt x="9" y="4"/>
                    </a:lnTo>
                    <a:lnTo>
                      <a:pt x="9" y="4"/>
                    </a:lnTo>
                    <a:lnTo>
                      <a:pt x="10" y="4"/>
                    </a:lnTo>
                    <a:lnTo>
                      <a:pt x="15" y="4"/>
                    </a:lnTo>
                    <a:lnTo>
                      <a:pt x="34" y="0"/>
                    </a:lnTo>
                    <a:lnTo>
                      <a:pt x="26" y="34"/>
                    </a:lnTo>
                    <a:lnTo>
                      <a:pt x="26" y="34"/>
                    </a:lnTo>
                    <a:lnTo>
                      <a:pt x="20" y="33"/>
                    </a:lnTo>
                    <a:lnTo>
                      <a:pt x="12" y="27"/>
                    </a:lnTo>
                    <a:lnTo>
                      <a:pt x="12" y="27"/>
                    </a:lnTo>
                    <a:lnTo>
                      <a:pt x="9" y="21"/>
                    </a:lnTo>
                    <a:lnTo>
                      <a:pt x="7" y="19"/>
                    </a:lnTo>
                    <a:lnTo>
                      <a:pt x="7" y="19"/>
                    </a:lnTo>
                    <a:lnTo>
                      <a:pt x="5" y="17"/>
                    </a:lnTo>
                    <a:lnTo>
                      <a:pt x="4" y="16"/>
                    </a:lnTo>
                    <a:lnTo>
                      <a:pt x="4" y="16"/>
                    </a:lnTo>
                    <a:lnTo>
                      <a:pt x="0" y="5"/>
                    </a:lnTo>
                    <a:lnTo>
                      <a:pt x="4" y="5"/>
                    </a:lnTo>
                    <a:lnTo>
                      <a:pt x="4" y="5"/>
                    </a:lnTo>
                    <a:lnTo>
                      <a:pt x="7"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94" name="Freeform 3760"/>
              <p:cNvSpPr>
                <a:spLocks/>
              </p:cNvSpPr>
              <p:nvPr/>
            </p:nvSpPr>
            <p:spPr bwMode="auto">
              <a:xfrm>
                <a:off x="4548" y="2244"/>
                <a:ext cx="34" cy="34"/>
              </a:xfrm>
              <a:custGeom>
                <a:avLst/>
                <a:gdLst>
                  <a:gd name="T0" fmla="*/ 7 w 34"/>
                  <a:gd name="T1" fmla="*/ 4 h 34"/>
                  <a:gd name="T2" fmla="*/ 9 w 34"/>
                  <a:gd name="T3" fmla="*/ 4 h 34"/>
                  <a:gd name="T4" fmla="*/ 9 w 34"/>
                  <a:gd name="T5" fmla="*/ 4 h 34"/>
                  <a:gd name="T6" fmla="*/ 9 w 34"/>
                  <a:gd name="T7" fmla="*/ 4 h 34"/>
                  <a:gd name="T8" fmla="*/ 10 w 34"/>
                  <a:gd name="T9" fmla="*/ 4 h 34"/>
                  <a:gd name="T10" fmla="*/ 15 w 34"/>
                  <a:gd name="T11" fmla="*/ 4 h 34"/>
                  <a:gd name="T12" fmla="*/ 34 w 34"/>
                  <a:gd name="T13" fmla="*/ 0 h 34"/>
                  <a:gd name="T14" fmla="*/ 26 w 34"/>
                  <a:gd name="T15" fmla="*/ 34 h 34"/>
                  <a:gd name="T16" fmla="*/ 26 w 34"/>
                  <a:gd name="T17" fmla="*/ 34 h 34"/>
                  <a:gd name="T18" fmla="*/ 20 w 34"/>
                  <a:gd name="T19" fmla="*/ 33 h 34"/>
                  <a:gd name="T20" fmla="*/ 12 w 34"/>
                  <a:gd name="T21" fmla="*/ 27 h 34"/>
                  <a:gd name="T22" fmla="*/ 12 w 34"/>
                  <a:gd name="T23" fmla="*/ 27 h 34"/>
                  <a:gd name="T24" fmla="*/ 9 w 34"/>
                  <a:gd name="T25" fmla="*/ 21 h 34"/>
                  <a:gd name="T26" fmla="*/ 7 w 34"/>
                  <a:gd name="T27" fmla="*/ 19 h 34"/>
                  <a:gd name="T28" fmla="*/ 7 w 34"/>
                  <a:gd name="T29" fmla="*/ 19 h 34"/>
                  <a:gd name="T30" fmla="*/ 5 w 34"/>
                  <a:gd name="T31" fmla="*/ 17 h 34"/>
                  <a:gd name="T32" fmla="*/ 4 w 34"/>
                  <a:gd name="T33" fmla="*/ 16 h 34"/>
                  <a:gd name="T34" fmla="*/ 4 w 34"/>
                  <a:gd name="T35" fmla="*/ 16 h 34"/>
                  <a:gd name="T36" fmla="*/ 0 w 34"/>
                  <a:gd name="T37" fmla="*/ 5 h 34"/>
                  <a:gd name="T38" fmla="*/ 4 w 34"/>
                  <a:gd name="T39" fmla="*/ 5 h 34"/>
                  <a:gd name="T40" fmla="*/ 4 w 34"/>
                  <a:gd name="T41" fmla="*/ 5 h 34"/>
                  <a:gd name="T42" fmla="*/ 7 w 34"/>
                  <a:gd name="T4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7" y="4"/>
                    </a:moveTo>
                    <a:lnTo>
                      <a:pt x="9" y="4"/>
                    </a:lnTo>
                    <a:lnTo>
                      <a:pt x="9" y="4"/>
                    </a:lnTo>
                    <a:lnTo>
                      <a:pt x="9" y="4"/>
                    </a:lnTo>
                    <a:lnTo>
                      <a:pt x="10" y="4"/>
                    </a:lnTo>
                    <a:lnTo>
                      <a:pt x="15" y="4"/>
                    </a:lnTo>
                    <a:lnTo>
                      <a:pt x="34" y="0"/>
                    </a:lnTo>
                    <a:lnTo>
                      <a:pt x="26" y="34"/>
                    </a:lnTo>
                    <a:lnTo>
                      <a:pt x="26" y="34"/>
                    </a:lnTo>
                    <a:lnTo>
                      <a:pt x="20" y="33"/>
                    </a:lnTo>
                    <a:lnTo>
                      <a:pt x="12" y="27"/>
                    </a:lnTo>
                    <a:lnTo>
                      <a:pt x="12" y="27"/>
                    </a:lnTo>
                    <a:lnTo>
                      <a:pt x="9" y="21"/>
                    </a:lnTo>
                    <a:lnTo>
                      <a:pt x="7" y="19"/>
                    </a:lnTo>
                    <a:lnTo>
                      <a:pt x="7" y="19"/>
                    </a:lnTo>
                    <a:lnTo>
                      <a:pt x="5" y="17"/>
                    </a:lnTo>
                    <a:lnTo>
                      <a:pt x="4" y="16"/>
                    </a:lnTo>
                    <a:lnTo>
                      <a:pt x="4" y="16"/>
                    </a:lnTo>
                    <a:lnTo>
                      <a:pt x="0" y="5"/>
                    </a:lnTo>
                    <a:lnTo>
                      <a:pt x="4" y="5"/>
                    </a:lnTo>
                    <a:lnTo>
                      <a:pt x="4" y="5"/>
                    </a:lnTo>
                    <a:lnTo>
                      <a:pt x="7"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95" name="Freeform 3761"/>
              <p:cNvSpPr>
                <a:spLocks/>
              </p:cNvSpPr>
              <p:nvPr/>
            </p:nvSpPr>
            <p:spPr bwMode="auto">
              <a:xfrm>
                <a:off x="4465" y="2199"/>
                <a:ext cx="39" cy="32"/>
              </a:xfrm>
              <a:custGeom>
                <a:avLst/>
                <a:gdLst>
                  <a:gd name="T0" fmla="*/ 37 w 39"/>
                  <a:gd name="T1" fmla="*/ 32 h 32"/>
                  <a:gd name="T2" fmla="*/ 37 w 39"/>
                  <a:gd name="T3" fmla="*/ 32 h 32"/>
                  <a:gd name="T4" fmla="*/ 22 w 39"/>
                  <a:gd name="T5" fmla="*/ 32 h 32"/>
                  <a:gd name="T6" fmla="*/ 2 w 39"/>
                  <a:gd name="T7" fmla="*/ 17 h 32"/>
                  <a:gd name="T8" fmla="*/ 5 w 39"/>
                  <a:gd name="T9" fmla="*/ 6 h 32"/>
                  <a:gd name="T10" fmla="*/ 0 w 39"/>
                  <a:gd name="T11" fmla="*/ 3 h 32"/>
                  <a:gd name="T12" fmla="*/ 19 w 39"/>
                  <a:gd name="T13" fmla="*/ 0 h 32"/>
                  <a:gd name="T14" fmla="*/ 36 w 39"/>
                  <a:gd name="T15" fmla="*/ 8 h 32"/>
                  <a:gd name="T16" fmla="*/ 39 w 39"/>
                  <a:gd name="T17" fmla="*/ 28 h 32"/>
                  <a:gd name="T18" fmla="*/ 37 w 39"/>
                  <a:gd name="T19" fmla="*/ 28 h 32"/>
                  <a:gd name="T20" fmla="*/ 37 w 39"/>
                  <a:gd name="T21" fmla="*/ 30 h 32"/>
                  <a:gd name="T22" fmla="*/ 37 w 39"/>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2">
                    <a:moveTo>
                      <a:pt x="37" y="32"/>
                    </a:moveTo>
                    <a:lnTo>
                      <a:pt x="37" y="32"/>
                    </a:lnTo>
                    <a:lnTo>
                      <a:pt x="22" y="32"/>
                    </a:lnTo>
                    <a:lnTo>
                      <a:pt x="2" y="17"/>
                    </a:lnTo>
                    <a:lnTo>
                      <a:pt x="5" y="6"/>
                    </a:lnTo>
                    <a:lnTo>
                      <a:pt x="0" y="3"/>
                    </a:lnTo>
                    <a:lnTo>
                      <a:pt x="19" y="0"/>
                    </a:lnTo>
                    <a:lnTo>
                      <a:pt x="36" y="8"/>
                    </a:lnTo>
                    <a:lnTo>
                      <a:pt x="39" y="28"/>
                    </a:lnTo>
                    <a:lnTo>
                      <a:pt x="37" y="28"/>
                    </a:lnTo>
                    <a:lnTo>
                      <a:pt x="37" y="30"/>
                    </a:lnTo>
                    <a:lnTo>
                      <a:pt x="37"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96" name="Freeform 3762"/>
              <p:cNvSpPr>
                <a:spLocks/>
              </p:cNvSpPr>
              <p:nvPr/>
            </p:nvSpPr>
            <p:spPr bwMode="auto">
              <a:xfrm>
                <a:off x="4465" y="2199"/>
                <a:ext cx="39" cy="32"/>
              </a:xfrm>
              <a:custGeom>
                <a:avLst/>
                <a:gdLst>
                  <a:gd name="T0" fmla="*/ 37 w 39"/>
                  <a:gd name="T1" fmla="*/ 32 h 32"/>
                  <a:gd name="T2" fmla="*/ 37 w 39"/>
                  <a:gd name="T3" fmla="*/ 32 h 32"/>
                  <a:gd name="T4" fmla="*/ 22 w 39"/>
                  <a:gd name="T5" fmla="*/ 32 h 32"/>
                  <a:gd name="T6" fmla="*/ 2 w 39"/>
                  <a:gd name="T7" fmla="*/ 17 h 32"/>
                  <a:gd name="T8" fmla="*/ 5 w 39"/>
                  <a:gd name="T9" fmla="*/ 6 h 32"/>
                  <a:gd name="T10" fmla="*/ 0 w 39"/>
                  <a:gd name="T11" fmla="*/ 3 h 32"/>
                  <a:gd name="T12" fmla="*/ 19 w 39"/>
                  <a:gd name="T13" fmla="*/ 0 h 32"/>
                  <a:gd name="T14" fmla="*/ 36 w 39"/>
                  <a:gd name="T15" fmla="*/ 8 h 32"/>
                  <a:gd name="T16" fmla="*/ 39 w 39"/>
                  <a:gd name="T17" fmla="*/ 28 h 32"/>
                  <a:gd name="T18" fmla="*/ 37 w 39"/>
                  <a:gd name="T19" fmla="*/ 28 h 32"/>
                  <a:gd name="T20" fmla="*/ 37 w 39"/>
                  <a:gd name="T21" fmla="*/ 30 h 32"/>
                  <a:gd name="T22" fmla="*/ 37 w 39"/>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2">
                    <a:moveTo>
                      <a:pt x="37" y="32"/>
                    </a:moveTo>
                    <a:lnTo>
                      <a:pt x="37" y="32"/>
                    </a:lnTo>
                    <a:lnTo>
                      <a:pt x="22" y="32"/>
                    </a:lnTo>
                    <a:lnTo>
                      <a:pt x="2" y="17"/>
                    </a:lnTo>
                    <a:lnTo>
                      <a:pt x="5" y="6"/>
                    </a:lnTo>
                    <a:lnTo>
                      <a:pt x="0" y="3"/>
                    </a:lnTo>
                    <a:lnTo>
                      <a:pt x="19" y="0"/>
                    </a:lnTo>
                    <a:lnTo>
                      <a:pt x="36" y="8"/>
                    </a:lnTo>
                    <a:lnTo>
                      <a:pt x="39" y="28"/>
                    </a:lnTo>
                    <a:lnTo>
                      <a:pt x="37" y="28"/>
                    </a:lnTo>
                    <a:lnTo>
                      <a:pt x="37" y="30"/>
                    </a:lnTo>
                    <a:lnTo>
                      <a:pt x="37"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97" name="Freeform 3763"/>
              <p:cNvSpPr>
                <a:spLocks/>
              </p:cNvSpPr>
              <p:nvPr/>
            </p:nvSpPr>
            <p:spPr bwMode="auto">
              <a:xfrm>
                <a:off x="4831" y="2088"/>
                <a:ext cx="54" cy="31"/>
              </a:xfrm>
              <a:custGeom>
                <a:avLst/>
                <a:gdLst>
                  <a:gd name="T0" fmla="*/ 29 w 54"/>
                  <a:gd name="T1" fmla="*/ 9 h 31"/>
                  <a:gd name="T2" fmla="*/ 34 w 54"/>
                  <a:gd name="T3" fmla="*/ 16 h 31"/>
                  <a:gd name="T4" fmla="*/ 39 w 54"/>
                  <a:gd name="T5" fmla="*/ 14 h 31"/>
                  <a:gd name="T6" fmla="*/ 47 w 54"/>
                  <a:gd name="T7" fmla="*/ 21 h 31"/>
                  <a:gd name="T8" fmla="*/ 54 w 54"/>
                  <a:gd name="T9" fmla="*/ 31 h 31"/>
                  <a:gd name="T10" fmla="*/ 53 w 54"/>
                  <a:gd name="T11" fmla="*/ 31 h 31"/>
                  <a:gd name="T12" fmla="*/ 51 w 54"/>
                  <a:gd name="T13" fmla="*/ 31 h 31"/>
                  <a:gd name="T14" fmla="*/ 51 w 54"/>
                  <a:gd name="T15" fmla="*/ 31 h 31"/>
                  <a:gd name="T16" fmla="*/ 51 w 54"/>
                  <a:gd name="T17" fmla="*/ 31 h 31"/>
                  <a:gd name="T18" fmla="*/ 46 w 54"/>
                  <a:gd name="T19" fmla="*/ 31 h 31"/>
                  <a:gd name="T20" fmla="*/ 44 w 54"/>
                  <a:gd name="T21" fmla="*/ 31 h 31"/>
                  <a:gd name="T22" fmla="*/ 44 w 54"/>
                  <a:gd name="T23" fmla="*/ 31 h 31"/>
                  <a:gd name="T24" fmla="*/ 42 w 54"/>
                  <a:gd name="T25" fmla="*/ 31 h 31"/>
                  <a:gd name="T26" fmla="*/ 42 w 54"/>
                  <a:gd name="T27" fmla="*/ 31 h 31"/>
                  <a:gd name="T28" fmla="*/ 27 w 54"/>
                  <a:gd name="T29" fmla="*/ 23 h 31"/>
                  <a:gd name="T30" fmla="*/ 25 w 54"/>
                  <a:gd name="T31" fmla="*/ 16 h 31"/>
                  <a:gd name="T32" fmla="*/ 3 w 54"/>
                  <a:gd name="T33" fmla="*/ 6 h 31"/>
                  <a:gd name="T34" fmla="*/ 0 w 54"/>
                  <a:gd name="T35" fmla="*/ 4 h 31"/>
                  <a:gd name="T36" fmla="*/ 3 w 54"/>
                  <a:gd name="T37" fmla="*/ 2 h 31"/>
                  <a:gd name="T38" fmla="*/ 15 w 54"/>
                  <a:gd name="T39" fmla="*/ 0 h 31"/>
                  <a:gd name="T40" fmla="*/ 15 w 54"/>
                  <a:gd name="T41" fmla="*/ 0 h 31"/>
                  <a:gd name="T42" fmla="*/ 29 w 54"/>
                  <a:gd name="T4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31">
                    <a:moveTo>
                      <a:pt x="29" y="9"/>
                    </a:moveTo>
                    <a:lnTo>
                      <a:pt x="34" y="16"/>
                    </a:lnTo>
                    <a:lnTo>
                      <a:pt x="39" y="14"/>
                    </a:lnTo>
                    <a:lnTo>
                      <a:pt x="47" y="21"/>
                    </a:lnTo>
                    <a:lnTo>
                      <a:pt x="54" y="31"/>
                    </a:lnTo>
                    <a:lnTo>
                      <a:pt x="53" y="31"/>
                    </a:lnTo>
                    <a:lnTo>
                      <a:pt x="51" y="31"/>
                    </a:lnTo>
                    <a:lnTo>
                      <a:pt x="51" y="31"/>
                    </a:lnTo>
                    <a:lnTo>
                      <a:pt x="51" y="31"/>
                    </a:lnTo>
                    <a:lnTo>
                      <a:pt x="46" y="31"/>
                    </a:lnTo>
                    <a:lnTo>
                      <a:pt x="44" y="31"/>
                    </a:lnTo>
                    <a:lnTo>
                      <a:pt x="44" y="31"/>
                    </a:lnTo>
                    <a:lnTo>
                      <a:pt x="42" y="31"/>
                    </a:lnTo>
                    <a:lnTo>
                      <a:pt x="42" y="31"/>
                    </a:lnTo>
                    <a:lnTo>
                      <a:pt x="27" y="23"/>
                    </a:lnTo>
                    <a:lnTo>
                      <a:pt x="25" y="16"/>
                    </a:lnTo>
                    <a:lnTo>
                      <a:pt x="3" y="6"/>
                    </a:lnTo>
                    <a:lnTo>
                      <a:pt x="0" y="4"/>
                    </a:lnTo>
                    <a:lnTo>
                      <a:pt x="3" y="2"/>
                    </a:lnTo>
                    <a:lnTo>
                      <a:pt x="15" y="0"/>
                    </a:lnTo>
                    <a:lnTo>
                      <a:pt x="15" y="0"/>
                    </a:lnTo>
                    <a:lnTo>
                      <a:pt x="29"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98" name="Freeform 3764"/>
              <p:cNvSpPr>
                <a:spLocks/>
              </p:cNvSpPr>
              <p:nvPr/>
            </p:nvSpPr>
            <p:spPr bwMode="auto">
              <a:xfrm>
                <a:off x="4831" y="2088"/>
                <a:ext cx="54" cy="31"/>
              </a:xfrm>
              <a:custGeom>
                <a:avLst/>
                <a:gdLst>
                  <a:gd name="T0" fmla="*/ 29 w 54"/>
                  <a:gd name="T1" fmla="*/ 9 h 31"/>
                  <a:gd name="T2" fmla="*/ 34 w 54"/>
                  <a:gd name="T3" fmla="*/ 16 h 31"/>
                  <a:gd name="T4" fmla="*/ 39 w 54"/>
                  <a:gd name="T5" fmla="*/ 14 h 31"/>
                  <a:gd name="T6" fmla="*/ 47 w 54"/>
                  <a:gd name="T7" fmla="*/ 21 h 31"/>
                  <a:gd name="T8" fmla="*/ 54 w 54"/>
                  <a:gd name="T9" fmla="*/ 31 h 31"/>
                  <a:gd name="T10" fmla="*/ 53 w 54"/>
                  <a:gd name="T11" fmla="*/ 31 h 31"/>
                  <a:gd name="T12" fmla="*/ 51 w 54"/>
                  <a:gd name="T13" fmla="*/ 31 h 31"/>
                  <a:gd name="T14" fmla="*/ 51 w 54"/>
                  <a:gd name="T15" fmla="*/ 31 h 31"/>
                  <a:gd name="T16" fmla="*/ 51 w 54"/>
                  <a:gd name="T17" fmla="*/ 31 h 31"/>
                  <a:gd name="T18" fmla="*/ 46 w 54"/>
                  <a:gd name="T19" fmla="*/ 31 h 31"/>
                  <a:gd name="T20" fmla="*/ 44 w 54"/>
                  <a:gd name="T21" fmla="*/ 31 h 31"/>
                  <a:gd name="T22" fmla="*/ 44 w 54"/>
                  <a:gd name="T23" fmla="*/ 31 h 31"/>
                  <a:gd name="T24" fmla="*/ 42 w 54"/>
                  <a:gd name="T25" fmla="*/ 31 h 31"/>
                  <a:gd name="T26" fmla="*/ 42 w 54"/>
                  <a:gd name="T27" fmla="*/ 31 h 31"/>
                  <a:gd name="T28" fmla="*/ 27 w 54"/>
                  <a:gd name="T29" fmla="*/ 23 h 31"/>
                  <a:gd name="T30" fmla="*/ 25 w 54"/>
                  <a:gd name="T31" fmla="*/ 16 h 31"/>
                  <a:gd name="T32" fmla="*/ 3 w 54"/>
                  <a:gd name="T33" fmla="*/ 6 h 31"/>
                  <a:gd name="T34" fmla="*/ 0 w 54"/>
                  <a:gd name="T35" fmla="*/ 4 h 31"/>
                  <a:gd name="T36" fmla="*/ 3 w 54"/>
                  <a:gd name="T37" fmla="*/ 2 h 31"/>
                  <a:gd name="T38" fmla="*/ 15 w 54"/>
                  <a:gd name="T39" fmla="*/ 0 h 31"/>
                  <a:gd name="T40" fmla="*/ 15 w 54"/>
                  <a:gd name="T41" fmla="*/ 0 h 31"/>
                  <a:gd name="T42" fmla="*/ 29 w 54"/>
                  <a:gd name="T4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31">
                    <a:moveTo>
                      <a:pt x="29" y="9"/>
                    </a:moveTo>
                    <a:lnTo>
                      <a:pt x="34" y="16"/>
                    </a:lnTo>
                    <a:lnTo>
                      <a:pt x="39" y="14"/>
                    </a:lnTo>
                    <a:lnTo>
                      <a:pt x="47" y="21"/>
                    </a:lnTo>
                    <a:lnTo>
                      <a:pt x="54" y="31"/>
                    </a:lnTo>
                    <a:lnTo>
                      <a:pt x="53" y="31"/>
                    </a:lnTo>
                    <a:lnTo>
                      <a:pt x="51" y="31"/>
                    </a:lnTo>
                    <a:lnTo>
                      <a:pt x="51" y="31"/>
                    </a:lnTo>
                    <a:lnTo>
                      <a:pt x="51" y="31"/>
                    </a:lnTo>
                    <a:lnTo>
                      <a:pt x="46" y="31"/>
                    </a:lnTo>
                    <a:lnTo>
                      <a:pt x="44" y="31"/>
                    </a:lnTo>
                    <a:lnTo>
                      <a:pt x="44" y="31"/>
                    </a:lnTo>
                    <a:lnTo>
                      <a:pt x="42" y="31"/>
                    </a:lnTo>
                    <a:lnTo>
                      <a:pt x="42" y="31"/>
                    </a:lnTo>
                    <a:lnTo>
                      <a:pt x="27" y="23"/>
                    </a:lnTo>
                    <a:lnTo>
                      <a:pt x="25" y="16"/>
                    </a:lnTo>
                    <a:lnTo>
                      <a:pt x="3" y="6"/>
                    </a:lnTo>
                    <a:lnTo>
                      <a:pt x="0" y="4"/>
                    </a:lnTo>
                    <a:lnTo>
                      <a:pt x="3" y="2"/>
                    </a:lnTo>
                    <a:lnTo>
                      <a:pt x="15" y="0"/>
                    </a:lnTo>
                    <a:lnTo>
                      <a:pt x="15" y="0"/>
                    </a:lnTo>
                    <a:lnTo>
                      <a:pt x="29"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99" name="Freeform 3765"/>
              <p:cNvSpPr>
                <a:spLocks/>
              </p:cNvSpPr>
              <p:nvPr/>
            </p:nvSpPr>
            <p:spPr bwMode="auto">
              <a:xfrm>
                <a:off x="4821" y="2227"/>
                <a:ext cx="76" cy="58"/>
              </a:xfrm>
              <a:custGeom>
                <a:avLst/>
                <a:gdLst>
                  <a:gd name="T0" fmla="*/ 57 w 76"/>
                  <a:gd name="T1" fmla="*/ 34 h 58"/>
                  <a:gd name="T2" fmla="*/ 51 w 76"/>
                  <a:gd name="T3" fmla="*/ 48 h 58"/>
                  <a:gd name="T4" fmla="*/ 51 w 76"/>
                  <a:gd name="T5" fmla="*/ 55 h 58"/>
                  <a:gd name="T6" fmla="*/ 47 w 76"/>
                  <a:gd name="T7" fmla="*/ 51 h 58"/>
                  <a:gd name="T8" fmla="*/ 47 w 76"/>
                  <a:gd name="T9" fmla="*/ 50 h 58"/>
                  <a:gd name="T10" fmla="*/ 42 w 76"/>
                  <a:gd name="T11" fmla="*/ 48 h 58"/>
                  <a:gd name="T12" fmla="*/ 39 w 76"/>
                  <a:gd name="T13" fmla="*/ 48 h 58"/>
                  <a:gd name="T14" fmla="*/ 37 w 76"/>
                  <a:gd name="T15" fmla="*/ 48 h 58"/>
                  <a:gd name="T16" fmla="*/ 30 w 76"/>
                  <a:gd name="T17" fmla="*/ 48 h 58"/>
                  <a:gd name="T18" fmla="*/ 22 w 76"/>
                  <a:gd name="T19" fmla="*/ 51 h 58"/>
                  <a:gd name="T20" fmla="*/ 13 w 76"/>
                  <a:gd name="T21" fmla="*/ 55 h 58"/>
                  <a:gd name="T22" fmla="*/ 3 w 76"/>
                  <a:gd name="T23" fmla="*/ 48 h 58"/>
                  <a:gd name="T24" fmla="*/ 5 w 76"/>
                  <a:gd name="T25" fmla="*/ 43 h 58"/>
                  <a:gd name="T26" fmla="*/ 34 w 76"/>
                  <a:gd name="T27" fmla="*/ 31 h 58"/>
                  <a:gd name="T28" fmla="*/ 29 w 76"/>
                  <a:gd name="T29" fmla="*/ 19 h 58"/>
                  <a:gd name="T30" fmla="*/ 34 w 76"/>
                  <a:gd name="T31" fmla="*/ 16 h 58"/>
                  <a:gd name="T32" fmla="*/ 39 w 76"/>
                  <a:gd name="T33" fmla="*/ 17 h 58"/>
                  <a:gd name="T34" fmla="*/ 41 w 76"/>
                  <a:gd name="T35" fmla="*/ 16 h 58"/>
                  <a:gd name="T36" fmla="*/ 44 w 76"/>
                  <a:gd name="T37" fmla="*/ 14 h 58"/>
                  <a:gd name="T38" fmla="*/ 44 w 76"/>
                  <a:gd name="T39" fmla="*/ 11 h 58"/>
                  <a:gd name="T40" fmla="*/ 44 w 76"/>
                  <a:gd name="T41" fmla="*/ 7 h 58"/>
                  <a:gd name="T42" fmla="*/ 46 w 76"/>
                  <a:gd name="T43" fmla="*/ 7 h 58"/>
                  <a:gd name="T44" fmla="*/ 47 w 76"/>
                  <a:gd name="T45" fmla="*/ 9 h 58"/>
                  <a:gd name="T46" fmla="*/ 49 w 76"/>
                  <a:gd name="T47" fmla="*/ 14 h 58"/>
                  <a:gd name="T48" fmla="*/ 52 w 76"/>
                  <a:gd name="T49" fmla="*/ 16 h 58"/>
                  <a:gd name="T50" fmla="*/ 57 w 76"/>
                  <a:gd name="T51" fmla="*/ 16 h 58"/>
                  <a:gd name="T52" fmla="*/ 57 w 76"/>
                  <a:gd name="T53" fmla="*/ 14 h 58"/>
                  <a:gd name="T54" fmla="*/ 54 w 76"/>
                  <a:gd name="T55" fmla="*/ 11 h 58"/>
                  <a:gd name="T56" fmla="*/ 52 w 76"/>
                  <a:gd name="T57" fmla="*/ 9 h 58"/>
                  <a:gd name="T58" fmla="*/ 57 w 76"/>
                  <a:gd name="T59" fmla="*/ 11 h 58"/>
                  <a:gd name="T60" fmla="*/ 59 w 76"/>
                  <a:gd name="T61" fmla="*/ 11 h 58"/>
                  <a:gd name="T62" fmla="*/ 59 w 76"/>
                  <a:gd name="T63" fmla="*/ 12 h 58"/>
                  <a:gd name="T64" fmla="*/ 59 w 76"/>
                  <a:gd name="T65" fmla="*/ 12 h 58"/>
                  <a:gd name="T66" fmla="*/ 59 w 76"/>
                  <a:gd name="T67" fmla="*/ 14 h 58"/>
                  <a:gd name="T68" fmla="*/ 61 w 76"/>
                  <a:gd name="T69" fmla="*/ 16 h 58"/>
                  <a:gd name="T70" fmla="*/ 61 w 76"/>
                  <a:gd name="T71" fmla="*/ 17 h 58"/>
                  <a:gd name="T72" fmla="*/ 59 w 76"/>
                  <a:gd name="T73" fmla="*/ 22 h 58"/>
                  <a:gd name="T74" fmla="*/ 57 w 76"/>
                  <a:gd name="T75" fmla="*/ 24 h 58"/>
                  <a:gd name="T76" fmla="*/ 56 w 76"/>
                  <a:gd name="T77" fmla="*/ 26 h 58"/>
                  <a:gd name="T78" fmla="*/ 54 w 76"/>
                  <a:gd name="T79" fmla="*/ 28 h 58"/>
                  <a:gd name="T80" fmla="*/ 54 w 76"/>
                  <a:gd name="T81" fmla="*/ 29 h 58"/>
                  <a:gd name="T82" fmla="*/ 54 w 76"/>
                  <a:gd name="T83" fmla="*/ 31 h 58"/>
                  <a:gd name="T84" fmla="*/ 56 w 76"/>
                  <a:gd name="T85" fmla="*/ 33 h 58"/>
                  <a:gd name="T86" fmla="*/ 57 w 76"/>
                  <a:gd name="T87" fmla="*/ 31 h 58"/>
                  <a:gd name="T88" fmla="*/ 59 w 76"/>
                  <a:gd name="T89" fmla="*/ 28 h 58"/>
                  <a:gd name="T90" fmla="*/ 63 w 76"/>
                  <a:gd name="T91" fmla="*/ 21 h 58"/>
                  <a:gd name="T92" fmla="*/ 68 w 76"/>
                  <a:gd name="T93" fmla="*/ 14 h 58"/>
                  <a:gd name="T94" fmla="*/ 71 w 76"/>
                  <a:gd name="T95" fmla="*/ 5 h 58"/>
                  <a:gd name="T96" fmla="*/ 73 w 76"/>
                  <a:gd name="T97" fmla="*/ 0 h 58"/>
                  <a:gd name="T98" fmla="*/ 76 w 76"/>
                  <a:gd name="T99" fmla="*/ 0 h 58"/>
                  <a:gd name="T100" fmla="*/ 76 w 76"/>
                  <a:gd name="T101" fmla="*/ 2 h 58"/>
                  <a:gd name="T102" fmla="*/ 71 w 76"/>
                  <a:gd name="T103" fmla="*/ 11 h 58"/>
                  <a:gd name="T104" fmla="*/ 61 w 76"/>
                  <a:gd name="T105"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8">
                    <a:moveTo>
                      <a:pt x="61" y="26"/>
                    </a:moveTo>
                    <a:lnTo>
                      <a:pt x="57" y="34"/>
                    </a:lnTo>
                    <a:lnTo>
                      <a:pt x="54" y="41"/>
                    </a:lnTo>
                    <a:lnTo>
                      <a:pt x="51" y="48"/>
                    </a:lnTo>
                    <a:lnTo>
                      <a:pt x="51" y="53"/>
                    </a:lnTo>
                    <a:lnTo>
                      <a:pt x="51" y="55"/>
                    </a:lnTo>
                    <a:lnTo>
                      <a:pt x="47" y="53"/>
                    </a:lnTo>
                    <a:lnTo>
                      <a:pt x="47" y="51"/>
                    </a:lnTo>
                    <a:lnTo>
                      <a:pt x="47" y="51"/>
                    </a:lnTo>
                    <a:lnTo>
                      <a:pt x="47" y="50"/>
                    </a:lnTo>
                    <a:lnTo>
                      <a:pt x="46" y="50"/>
                    </a:lnTo>
                    <a:lnTo>
                      <a:pt x="42" y="48"/>
                    </a:lnTo>
                    <a:lnTo>
                      <a:pt x="41" y="48"/>
                    </a:lnTo>
                    <a:lnTo>
                      <a:pt x="39" y="48"/>
                    </a:lnTo>
                    <a:lnTo>
                      <a:pt x="37" y="48"/>
                    </a:lnTo>
                    <a:lnTo>
                      <a:pt x="37" y="48"/>
                    </a:lnTo>
                    <a:lnTo>
                      <a:pt x="34" y="48"/>
                    </a:lnTo>
                    <a:lnTo>
                      <a:pt x="30" y="48"/>
                    </a:lnTo>
                    <a:lnTo>
                      <a:pt x="27" y="50"/>
                    </a:lnTo>
                    <a:lnTo>
                      <a:pt x="22" y="51"/>
                    </a:lnTo>
                    <a:lnTo>
                      <a:pt x="15" y="55"/>
                    </a:lnTo>
                    <a:lnTo>
                      <a:pt x="13" y="55"/>
                    </a:lnTo>
                    <a:lnTo>
                      <a:pt x="7" y="58"/>
                    </a:lnTo>
                    <a:lnTo>
                      <a:pt x="3" y="48"/>
                    </a:lnTo>
                    <a:lnTo>
                      <a:pt x="0" y="46"/>
                    </a:lnTo>
                    <a:lnTo>
                      <a:pt x="5" y="43"/>
                    </a:lnTo>
                    <a:lnTo>
                      <a:pt x="17" y="38"/>
                    </a:lnTo>
                    <a:lnTo>
                      <a:pt x="34" y="31"/>
                    </a:lnTo>
                    <a:lnTo>
                      <a:pt x="34" y="22"/>
                    </a:lnTo>
                    <a:lnTo>
                      <a:pt x="29" y="19"/>
                    </a:lnTo>
                    <a:lnTo>
                      <a:pt x="34" y="16"/>
                    </a:lnTo>
                    <a:lnTo>
                      <a:pt x="34" y="16"/>
                    </a:lnTo>
                    <a:lnTo>
                      <a:pt x="35" y="17"/>
                    </a:lnTo>
                    <a:lnTo>
                      <a:pt x="39" y="17"/>
                    </a:lnTo>
                    <a:lnTo>
                      <a:pt x="39" y="16"/>
                    </a:lnTo>
                    <a:lnTo>
                      <a:pt x="41" y="16"/>
                    </a:lnTo>
                    <a:lnTo>
                      <a:pt x="44" y="14"/>
                    </a:lnTo>
                    <a:lnTo>
                      <a:pt x="44" y="14"/>
                    </a:lnTo>
                    <a:lnTo>
                      <a:pt x="44" y="12"/>
                    </a:lnTo>
                    <a:lnTo>
                      <a:pt x="44" y="11"/>
                    </a:lnTo>
                    <a:lnTo>
                      <a:pt x="44" y="9"/>
                    </a:lnTo>
                    <a:lnTo>
                      <a:pt x="44" y="7"/>
                    </a:lnTo>
                    <a:lnTo>
                      <a:pt x="46" y="7"/>
                    </a:lnTo>
                    <a:lnTo>
                      <a:pt x="46" y="7"/>
                    </a:lnTo>
                    <a:lnTo>
                      <a:pt x="47" y="7"/>
                    </a:lnTo>
                    <a:lnTo>
                      <a:pt x="47" y="9"/>
                    </a:lnTo>
                    <a:lnTo>
                      <a:pt x="49" y="11"/>
                    </a:lnTo>
                    <a:lnTo>
                      <a:pt x="49" y="14"/>
                    </a:lnTo>
                    <a:lnTo>
                      <a:pt x="51" y="14"/>
                    </a:lnTo>
                    <a:lnTo>
                      <a:pt x="52" y="16"/>
                    </a:lnTo>
                    <a:lnTo>
                      <a:pt x="52" y="16"/>
                    </a:lnTo>
                    <a:lnTo>
                      <a:pt x="57" y="16"/>
                    </a:lnTo>
                    <a:lnTo>
                      <a:pt x="57" y="14"/>
                    </a:lnTo>
                    <a:lnTo>
                      <a:pt x="57" y="14"/>
                    </a:lnTo>
                    <a:lnTo>
                      <a:pt x="54" y="11"/>
                    </a:lnTo>
                    <a:lnTo>
                      <a:pt x="54" y="11"/>
                    </a:lnTo>
                    <a:lnTo>
                      <a:pt x="54" y="9"/>
                    </a:lnTo>
                    <a:lnTo>
                      <a:pt x="52" y="9"/>
                    </a:lnTo>
                    <a:lnTo>
                      <a:pt x="54" y="9"/>
                    </a:lnTo>
                    <a:lnTo>
                      <a:pt x="57" y="11"/>
                    </a:lnTo>
                    <a:lnTo>
                      <a:pt x="59" y="11"/>
                    </a:lnTo>
                    <a:lnTo>
                      <a:pt x="59" y="11"/>
                    </a:lnTo>
                    <a:lnTo>
                      <a:pt x="59" y="12"/>
                    </a:lnTo>
                    <a:lnTo>
                      <a:pt x="59" y="12"/>
                    </a:lnTo>
                    <a:lnTo>
                      <a:pt x="59" y="12"/>
                    </a:lnTo>
                    <a:lnTo>
                      <a:pt x="59" y="12"/>
                    </a:lnTo>
                    <a:lnTo>
                      <a:pt x="59" y="14"/>
                    </a:lnTo>
                    <a:lnTo>
                      <a:pt x="59" y="14"/>
                    </a:lnTo>
                    <a:lnTo>
                      <a:pt x="61" y="16"/>
                    </a:lnTo>
                    <a:lnTo>
                      <a:pt x="61" y="16"/>
                    </a:lnTo>
                    <a:lnTo>
                      <a:pt x="61" y="17"/>
                    </a:lnTo>
                    <a:lnTo>
                      <a:pt x="61" y="17"/>
                    </a:lnTo>
                    <a:lnTo>
                      <a:pt x="59" y="21"/>
                    </a:lnTo>
                    <a:lnTo>
                      <a:pt x="59" y="22"/>
                    </a:lnTo>
                    <a:lnTo>
                      <a:pt x="59" y="24"/>
                    </a:lnTo>
                    <a:lnTo>
                      <a:pt x="57" y="24"/>
                    </a:lnTo>
                    <a:lnTo>
                      <a:pt x="56" y="24"/>
                    </a:lnTo>
                    <a:lnTo>
                      <a:pt x="56" y="26"/>
                    </a:lnTo>
                    <a:lnTo>
                      <a:pt x="56" y="26"/>
                    </a:lnTo>
                    <a:lnTo>
                      <a:pt x="54" y="28"/>
                    </a:lnTo>
                    <a:lnTo>
                      <a:pt x="54" y="28"/>
                    </a:lnTo>
                    <a:lnTo>
                      <a:pt x="54" y="29"/>
                    </a:lnTo>
                    <a:lnTo>
                      <a:pt x="54" y="31"/>
                    </a:lnTo>
                    <a:lnTo>
                      <a:pt x="54" y="31"/>
                    </a:lnTo>
                    <a:lnTo>
                      <a:pt x="56" y="33"/>
                    </a:lnTo>
                    <a:lnTo>
                      <a:pt x="56" y="33"/>
                    </a:lnTo>
                    <a:lnTo>
                      <a:pt x="56" y="31"/>
                    </a:lnTo>
                    <a:lnTo>
                      <a:pt x="57" y="31"/>
                    </a:lnTo>
                    <a:lnTo>
                      <a:pt x="57" y="29"/>
                    </a:lnTo>
                    <a:lnTo>
                      <a:pt x="59" y="28"/>
                    </a:lnTo>
                    <a:lnTo>
                      <a:pt x="59" y="26"/>
                    </a:lnTo>
                    <a:lnTo>
                      <a:pt x="63" y="21"/>
                    </a:lnTo>
                    <a:lnTo>
                      <a:pt x="64" y="17"/>
                    </a:lnTo>
                    <a:lnTo>
                      <a:pt x="68" y="14"/>
                    </a:lnTo>
                    <a:lnTo>
                      <a:pt x="69" y="11"/>
                    </a:lnTo>
                    <a:lnTo>
                      <a:pt x="71" y="5"/>
                    </a:lnTo>
                    <a:lnTo>
                      <a:pt x="73" y="4"/>
                    </a:lnTo>
                    <a:lnTo>
                      <a:pt x="73" y="0"/>
                    </a:lnTo>
                    <a:lnTo>
                      <a:pt x="74" y="0"/>
                    </a:lnTo>
                    <a:lnTo>
                      <a:pt x="76" y="0"/>
                    </a:lnTo>
                    <a:lnTo>
                      <a:pt x="76" y="2"/>
                    </a:lnTo>
                    <a:lnTo>
                      <a:pt x="76" y="2"/>
                    </a:lnTo>
                    <a:lnTo>
                      <a:pt x="74" y="5"/>
                    </a:lnTo>
                    <a:lnTo>
                      <a:pt x="71" y="11"/>
                    </a:lnTo>
                    <a:lnTo>
                      <a:pt x="66" y="19"/>
                    </a:lnTo>
                    <a:lnTo>
                      <a:pt x="61"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00" name="Freeform 3766"/>
              <p:cNvSpPr>
                <a:spLocks/>
              </p:cNvSpPr>
              <p:nvPr/>
            </p:nvSpPr>
            <p:spPr bwMode="auto">
              <a:xfrm>
                <a:off x="4821" y="2227"/>
                <a:ext cx="76" cy="58"/>
              </a:xfrm>
              <a:custGeom>
                <a:avLst/>
                <a:gdLst>
                  <a:gd name="T0" fmla="*/ 57 w 76"/>
                  <a:gd name="T1" fmla="*/ 34 h 58"/>
                  <a:gd name="T2" fmla="*/ 51 w 76"/>
                  <a:gd name="T3" fmla="*/ 48 h 58"/>
                  <a:gd name="T4" fmla="*/ 51 w 76"/>
                  <a:gd name="T5" fmla="*/ 55 h 58"/>
                  <a:gd name="T6" fmla="*/ 47 w 76"/>
                  <a:gd name="T7" fmla="*/ 51 h 58"/>
                  <a:gd name="T8" fmla="*/ 47 w 76"/>
                  <a:gd name="T9" fmla="*/ 50 h 58"/>
                  <a:gd name="T10" fmla="*/ 42 w 76"/>
                  <a:gd name="T11" fmla="*/ 48 h 58"/>
                  <a:gd name="T12" fmla="*/ 39 w 76"/>
                  <a:gd name="T13" fmla="*/ 48 h 58"/>
                  <a:gd name="T14" fmla="*/ 37 w 76"/>
                  <a:gd name="T15" fmla="*/ 48 h 58"/>
                  <a:gd name="T16" fmla="*/ 30 w 76"/>
                  <a:gd name="T17" fmla="*/ 48 h 58"/>
                  <a:gd name="T18" fmla="*/ 22 w 76"/>
                  <a:gd name="T19" fmla="*/ 51 h 58"/>
                  <a:gd name="T20" fmla="*/ 13 w 76"/>
                  <a:gd name="T21" fmla="*/ 55 h 58"/>
                  <a:gd name="T22" fmla="*/ 3 w 76"/>
                  <a:gd name="T23" fmla="*/ 48 h 58"/>
                  <a:gd name="T24" fmla="*/ 5 w 76"/>
                  <a:gd name="T25" fmla="*/ 43 h 58"/>
                  <a:gd name="T26" fmla="*/ 34 w 76"/>
                  <a:gd name="T27" fmla="*/ 31 h 58"/>
                  <a:gd name="T28" fmla="*/ 29 w 76"/>
                  <a:gd name="T29" fmla="*/ 19 h 58"/>
                  <a:gd name="T30" fmla="*/ 34 w 76"/>
                  <a:gd name="T31" fmla="*/ 16 h 58"/>
                  <a:gd name="T32" fmla="*/ 39 w 76"/>
                  <a:gd name="T33" fmla="*/ 17 h 58"/>
                  <a:gd name="T34" fmla="*/ 41 w 76"/>
                  <a:gd name="T35" fmla="*/ 16 h 58"/>
                  <a:gd name="T36" fmla="*/ 44 w 76"/>
                  <a:gd name="T37" fmla="*/ 14 h 58"/>
                  <a:gd name="T38" fmla="*/ 44 w 76"/>
                  <a:gd name="T39" fmla="*/ 11 h 58"/>
                  <a:gd name="T40" fmla="*/ 44 w 76"/>
                  <a:gd name="T41" fmla="*/ 7 h 58"/>
                  <a:gd name="T42" fmla="*/ 46 w 76"/>
                  <a:gd name="T43" fmla="*/ 7 h 58"/>
                  <a:gd name="T44" fmla="*/ 47 w 76"/>
                  <a:gd name="T45" fmla="*/ 9 h 58"/>
                  <a:gd name="T46" fmla="*/ 49 w 76"/>
                  <a:gd name="T47" fmla="*/ 14 h 58"/>
                  <a:gd name="T48" fmla="*/ 52 w 76"/>
                  <a:gd name="T49" fmla="*/ 16 h 58"/>
                  <a:gd name="T50" fmla="*/ 57 w 76"/>
                  <a:gd name="T51" fmla="*/ 16 h 58"/>
                  <a:gd name="T52" fmla="*/ 57 w 76"/>
                  <a:gd name="T53" fmla="*/ 14 h 58"/>
                  <a:gd name="T54" fmla="*/ 54 w 76"/>
                  <a:gd name="T55" fmla="*/ 11 h 58"/>
                  <a:gd name="T56" fmla="*/ 52 w 76"/>
                  <a:gd name="T57" fmla="*/ 9 h 58"/>
                  <a:gd name="T58" fmla="*/ 57 w 76"/>
                  <a:gd name="T59" fmla="*/ 11 h 58"/>
                  <a:gd name="T60" fmla="*/ 59 w 76"/>
                  <a:gd name="T61" fmla="*/ 11 h 58"/>
                  <a:gd name="T62" fmla="*/ 59 w 76"/>
                  <a:gd name="T63" fmla="*/ 12 h 58"/>
                  <a:gd name="T64" fmla="*/ 59 w 76"/>
                  <a:gd name="T65" fmla="*/ 12 h 58"/>
                  <a:gd name="T66" fmla="*/ 59 w 76"/>
                  <a:gd name="T67" fmla="*/ 14 h 58"/>
                  <a:gd name="T68" fmla="*/ 61 w 76"/>
                  <a:gd name="T69" fmla="*/ 16 h 58"/>
                  <a:gd name="T70" fmla="*/ 61 w 76"/>
                  <a:gd name="T71" fmla="*/ 17 h 58"/>
                  <a:gd name="T72" fmla="*/ 59 w 76"/>
                  <a:gd name="T73" fmla="*/ 22 h 58"/>
                  <a:gd name="T74" fmla="*/ 57 w 76"/>
                  <a:gd name="T75" fmla="*/ 24 h 58"/>
                  <a:gd name="T76" fmla="*/ 56 w 76"/>
                  <a:gd name="T77" fmla="*/ 26 h 58"/>
                  <a:gd name="T78" fmla="*/ 54 w 76"/>
                  <a:gd name="T79" fmla="*/ 28 h 58"/>
                  <a:gd name="T80" fmla="*/ 54 w 76"/>
                  <a:gd name="T81" fmla="*/ 29 h 58"/>
                  <a:gd name="T82" fmla="*/ 54 w 76"/>
                  <a:gd name="T83" fmla="*/ 31 h 58"/>
                  <a:gd name="T84" fmla="*/ 56 w 76"/>
                  <a:gd name="T85" fmla="*/ 33 h 58"/>
                  <a:gd name="T86" fmla="*/ 57 w 76"/>
                  <a:gd name="T87" fmla="*/ 31 h 58"/>
                  <a:gd name="T88" fmla="*/ 59 w 76"/>
                  <a:gd name="T89" fmla="*/ 28 h 58"/>
                  <a:gd name="T90" fmla="*/ 63 w 76"/>
                  <a:gd name="T91" fmla="*/ 21 h 58"/>
                  <a:gd name="T92" fmla="*/ 68 w 76"/>
                  <a:gd name="T93" fmla="*/ 14 h 58"/>
                  <a:gd name="T94" fmla="*/ 71 w 76"/>
                  <a:gd name="T95" fmla="*/ 5 h 58"/>
                  <a:gd name="T96" fmla="*/ 73 w 76"/>
                  <a:gd name="T97" fmla="*/ 0 h 58"/>
                  <a:gd name="T98" fmla="*/ 76 w 76"/>
                  <a:gd name="T99" fmla="*/ 0 h 58"/>
                  <a:gd name="T100" fmla="*/ 76 w 76"/>
                  <a:gd name="T101" fmla="*/ 2 h 58"/>
                  <a:gd name="T102" fmla="*/ 71 w 76"/>
                  <a:gd name="T103" fmla="*/ 11 h 58"/>
                  <a:gd name="T104" fmla="*/ 61 w 76"/>
                  <a:gd name="T105"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8">
                    <a:moveTo>
                      <a:pt x="61" y="26"/>
                    </a:moveTo>
                    <a:lnTo>
                      <a:pt x="57" y="34"/>
                    </a:lnTo>
                    <a:lnTo>
                      <a:pt x="54" y="41"/>
                    </a:lnTo>
                    <a:lnTo>
                      <a:pt x="51" y="48"/>
                    </a:lnTo>
                    <a:lnTo>
                      <a:pt x="51" y="53"/>
                    </a:lnTo>
                    <a:lnTo>
                      <a:pt x="51" y="55"/>
                    </a:lnTo>
                    <a:lnTo>
                      <a:pt x="47" y="53"/>
                    </a:lnTo>
                    <a:lnTo>
                      <a:pt x="47" y="51"/>
                    </a:lnTo>
                    <a:lnTo>
                      <a:pt x="47" y="51"/>
                    </a:lnTo>
                    <a:lnTo>
                      <a:pt x="47" y="50"/>
                    </a:lnTo>
                    <a:lnTo>
                      <a:pt x="46" y="50"/>
                    </a:lnTo>
                    <a:lnTo>
                      <a:pt x="42" y="48"/>
                    </a:lnTo>
                    <a:lnTo>
                      <a:pt x="41" y="48"/>
                    </a:lnTo>
                    <a:lnTo>
                      <a:pt x="39" y="48"/>
                    </a:lnTo>
                    <a:lnTo>
                      <a:pt x="37" y="48"/>
                    </a:lnTo>
                    <a:lnTo>
                      <a:pt x="37" y="48"/>
                    </a:lnTo>
                    <a:lnTo>
                      <a:pt x="34" y="48"/>
                    </a:lnTo>
                    <a:lnTo>
                      <a:pt x="30" y="48"/>
                    </a:lnTo>
                    <a:lnTo>
                      <a:pt x="27" y="50"/>
                    </a:lnTo>
                    <a:lnTo>
                      <a:pt x="22" y="51"/>
                    </a:lnTo>
                    <a:lnTo>
                      <a:pt x="15" y="55"/>
                    </a:lnTo>
                    <a:lnTo>
                      <a:pt x="13" y="55"/>
                    </a:lnTo>
                    <a:lnTo>
                      <a:pt x="7" y="58"/>
                    </a:lnTo>
                    <a:lnTo>
                      <a:pt x="3" y="48"/>
                    </a:lnTo>
                    <a:lnTo>
                      <a:pt x="0" y="46"/>
                    </a:lnTo>
                    <a:lnTo>
                      <a:pt x="5" y="43"/>
                    </a:lnTo>
                    <a:lnTo>
                      <a:pt x="17" y="38"/>
                    </a:lnTo>
                    <a:lnTo>
                      <a:pt x="34" y="31"/>
                    </a:lnTo>
                    <a:lnTo>
                      <a:pt x="34" y="22"/>
                    </a:lnTo>
                    <a:lnTo>
                      <a:pt x="29" y="19"/>
                    </a:lnTo>
                    <a:lnTo>
                      <a:pt x="34" y="16"/>
                    </a:lnTo>
                    <a:lnTo>
                      <a:pt x="34" y="16"/>
                    </a:lnTo>
                    <a:lnTo>
                      <a:pt x="35" y="17"/>
                    </a:lnTo>
                    <a:lnTo>
                      <a:pt x="39" y="17"/>
                    </a:lnTo>
                    <a:lnTo>
                      <a:pt x="39" y="16"/>
                    </a:lnTo>
                    <a:lnTo>
                      <a:pt x="41" y="16"/>
                    </a:lnTo>
                    <a:lnTo>
                      <a:pt x="44" y="14"/>
                    </a:lnTo>
                    <a:lnTo>
                      <a:pt x="44" y="14"/>
                    </a:lnTo>
                    <a:lnTo>
                      <a:pt x="44" y="12"/>
                    </a:lnTo>
                    <a:lnTo>
                      <a:pt x="44" y="11"/>
                    </a:lnTo>
                    <a:lnTo>
                      <a:pt x="44" y="9"/>
                    </a:lnTo>
                    <a:lnTo>
                      <a:pt x="44" y="7"/>
                    </a:lnTo>
                    <a:lnTo>
                      <a:pt x="46" y="7"/>
                    </a:lnTo>
                    <a:lnTo>
                      <a:pt x="46" y="7"/>
                    </a:lnTo>
                    <a:lnTo>
                      <a:pt x="47" y="7"/>
                    </a:lnTo>
                    <a:lnTo>
                      <a:pt x="47" y="9"/>
                    </a:lnTo>
                    <a:lnTo>
                      <a:pt x="49" y="11"/>
                    </a:lnTo>
                    <a:lnTo>
                      <a:pt x="49" y="14"/>
                    </a:lnTo>
                    <a:lnTo>
                      <a:pt x="51" y="14"/>
                    </a:lnTo>
                    <a:lnTo>
                      <a:pt x="52" y="16"/>
                    </a:lnTo>
                    <a:lnTo>
                      <a:pt x="52" y="16"/>
                    </a:lnTo>
                    <a:lnTo>
                      <a:pt x="57" y="16"/>
                    </a:lnTo>
                    <a:lnTo>
                      <a:pt x="57" y="14"/>
                    </a:lnTo>
                    <a:lnTo>
                      <a:pt x="57" y="14"/>
                    </a:lnTo>
                    <a:lnTo>
                      <a:pt x="54" y="11"/>
                    </a:lnTo>
                    <a:lnTo>
                      <a:pt x="54" y="11"/>
                    </a:lnTo>
                    <a:lnTo>
                      <a:pt x="54" y="9"/>
                    </a:lnTo>
                    <a:lnTo>
                      <a:pt x="52" y="9"/>
                    </a:lnTo>
                    <a:lnTo>
                      <a:pt x="54" y="9"/>
                    </a:lnTo>
                    <a:lnTo>
                      <a:pt x="57" y="11"/>
                    </a:lnTo>
                    <a:lnTo>
                      <a:pt x="59" y="11"/>
                    </a:lnTo>
                    <a:lnTo>
                      <a:pt x="59" y="11"/>
                    </a:lnTo>
                    <a:lnTo>
                      <a:pt x="59" y="12"/>
                    </a:lnTo>
                    <a:lnTo>
                      <a:pt x="59" y="12"/>
                    </a:lnTo>
                    <a:lnTo>
                      <a:pt x="59" y="12"/>
                    </a:lnTo>
                    <a:lnTo>
                      <a:pt x="59" y="12"/>
                    </a:lnTo>
                    <a:lnTo>
                      <a:pt x="59" y="14"/>
                    </a:lnTo>
                    <a:lnTo>
                      <a:pt x="59" y="14"/>
                    </a:lnTo>
                    <a:lnTo>
                      <a:pt x="61" y="16"/>
                    </a:lnTo>
                    <a:lnTo>
                      <a:pt x="61" y="16"/>
                    </a:lnTo>
                    <a:lnTo>
                      <a:pt x="61" y="17"/>
                    </a:lnTo>
                    <a:lnTo>
                      <a:pt x="61" y="17"/>
                    </a:lnTo>
                    <a:lnTo>
                      <a:pt x="59" y="21"/>
                    </a:lnTo>
                    <a:lnTo>
                      <a:pt x="59" y="22"/>
                    </a:lnTo>
                    <a:lnTo>
                      <a:pt x="59" y="24"/>
                    </a:lnTo>
                    <a:lnTo>
                      <a:pt x="57" y="24"/>
                    </a:lnTo>
                    <a:lnTo>
                      <a:pt x="56" y="24"/>
                    </a:lnTo>
                    <a:lnTo>
                      <a:pt x="56" y="26"/>
                    </a:lnTo>
                    <a:lnTo>
                      <a:pt x="56" y="26"/>
                    </a:lnTo>
                    <a:lnTo>
                      <a:pt x="54" y="28"/>
                    </a:lnTo>
                    <a:lnTo>
                      <a:pt x="54" y="28"/>
                    </a:lnTo>
                    <a:lnTo>
                      <a:pt x="54" y="29"/>
                    </a:lnTo>
                    <a:lnTo>
                      <a:pt x="54" y="31"/>
                    </a:lnTo>
                    <a:lnTo>
                      <a:pt x="54" y="31"/>
                    </a:lnTo>
                    <a:lnTo>
                      <a:pt x="56" y="33"/>
                    </a:lnTo>
                    <a:lnTo>
                      <a:pt x="56" y="33"/>
                    </a:lnTo>
                    <a:lnTo>
                      <a:pt x="56" y="31"/>
                    </a:lnTo>
                    <a:lnTo>
                      <a:pt x="57" y="31"/>
                    </a:lnTo>
                    <a:lnTo>
                      <a:pt x="57" y="29"/>
                    </a:lnTo>
                    <a:lnTo>
                      <a:pt x="59" y="28"/>
                    </a:lnTo>
                    <a:lnTo>
                      <a:pt x="59" y="26"/>
                    </a:lnTo>
                    <a:lnTo>
                      <a:pt x="63" y="21"/>
                    </a:lnTo>
                    <a:lnTo>
                      <a:pt x="64" y="17"/>
                    </a:lnTo>
                    <a:lnTo>
                      <a:pt x="68" y="14"/>
                    </a:lnTo>
                    <a:lnTo>
                      <a:pt x="69" y="11"/>
                    </a:lnTo>
                    <a:lnTo>
                      <a:pt x="71" y="5"/>
                    </a:lnTo>
                    <a:lnTo>
                      <a:pt x="73" y="4"/>
                    </a:lnTo>
                    <a:lnTo>
                      <a:pt x="73" y="0"/>
                    </a:lnTo>
                    <a:lnTo>
                      <a:pt x="74" y="0"/>
                    </a:lnTo>
                    <a:lnTo>
                      <a:pt x="76" y="0"/>
                    </a:lnTo>
                    <a:lnTo>
                      <a:pt x="76" y="2"/>
                    </a:lnTo>
                    <a:lnTo>
                      <a:pt x="76" y="2"/>
                    </a:lnTo>
                    <a:lnTo>
                      <a:pt x="74" y="5"/>
                    </a:lnTo>
                    <a:lnTo>
                      <a:pt x="71" y="11"/>
                    </a:lnTo>
                    <a:lnTo>
                      <a:pt x="66" y="19"/>
                    </a:lnTo>
                    <a:lnTo>
                      <a:pt x="61"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01" name="Freeform 3767"/>
              <p:cNvSpPr>
                <a:spLocks/>
              </p:cNvSpPr>
              <p:nvPr/>
            </p:nvSpPr>
            <p:spPr bwMode="auto">
              <a:xfrm>
                <a:off x="4621" y="2127"/>
                <a:ext cx="30" cy="34"/>
              </a:xfrm>
              <a:custGeom>
                <a:avLst/>
                <a:gdLst>
                  <a:gd name="T0" fmla="*/ 27 w 30"/>
                  <a:gd name="T1" fmla="*/ 0 h 34"/>
                  <a:gd name="T2" fmla="*/ 30 w 30"/>
                  <a:gd name="T3" fmla="*/ 31 h 34"/>
                  <a:gd name="T4" fmla="*/ 24 w 30"/>
                  <a:gd name="T5" fmla="*/ 31 h 34"/>
                  <a:gd name="T6" fmla="*/ 19 w 30"/>
                  <a:gd name="T7" fmla="*/ 33 h 34"/>
                  <a:gd name="T8" fmla="*/ 15 w 30"/>
                  <a:gd name="T9" fmla="*/ 33 h 34"/>
                  <a:gd name="T10" fmla="*/ 5 w 30"/>
                  <a:gd name="T11" fmla="*/ 34 h 34"/>
                  <a:gd name="T12" fmla="*/ 3 w 30"/>
                  <a:gd name="T13" fmla="*/ 34 h 34"/>
                  <a:gd name="T14" fmla="*/ 0 w 30"/>
                  <a:gd name="T15" fmla="*/ 6 h 34"/>
                  <a:gd name="T16" fmla="*/ 0 w 30"/>
                  <a:gd name="T17" fmla="*/ 6 h 34"/>
                  <a:gd name="T18" fmla="*/ 3 w 30"/>
                  <a:gd name="T19" fmla="*/ 6 h 34"/>
                  <a:gd name="T20" fmla="*/ 5 w 30"/>
                  <a:gd name="T21" fmla="*/ 4 h 34"/>
                  <a:gd name="T22" fmla="*/ 5 w 30"/>
                  <a:gd name="T23" fmla="*/ 4 h 34"/>
                  <a:gd name="T24" fmla="*/ 12 w 30"/>
                  <a:gd name="T25" fmla="*/ 4 h 34"/>
                  <a:gd name="T26" fmla="*/ 20 w 30"/>
                  <a:gd name="T27" fmla="*/ 2 h 34"/>
                  <a:gd name="T28" fmla="*/ 22 w 30"/>
                  <a:gd name="T29" fmla="*/ 2 h 34"/>
                  <a:gd name="T30" fmla="*/ 22 w 30"/>
                  <a:gd name="T31" fmla="*/ 2 h 34"/>
                  <a:gd name="T32" fmla="*/ 27 w 30"/>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4">
                    <a:moveTo>
                      <a:pt x="27" y="0"/>
                    </a:moveTo>
                    <a:lnTo>
                      <a:pt x="30" y="31"/>
                    </a:lnTo>
                    <a:lnTo>
                      <a:pt x="24" y="31"/>
                    </a:lnTo>
                    <a:lnTo>
                      <a:pt x="19" y="33"/>
                    </a:lnTo>
                    <a:lnTo>
                      <a:pt x="15" y="33"/>
                    </a:lnTo>
                    <a:lnTo>
                      <a:pt x="5" y="34"/>
                    </a:lnTo>
                    <a:lnTo>
                      <a:pt x="3" y="34"/>
                    </a:lnTo>
                    <a:lnTo>
                      <a:pt x="0" y="6"/>
                    </a:lnTo>
                    <a:lnTo>
                      <a:pt x="0" y="6"/>
                    </a:lnTo>
                    <a:lnTo>
                      <a:pt x="3" y="6"/>
                    </a:lnTo>
                    <a:lnTo>
                      <a:pt x="5" y="4"/>
                    </a:lnTo>
                    <a:lnTo>
                      <a:pt x="5" y="4"/>
                    </a:lnTo>
                    <a:lnTo>
                      <a:pt x="12" y="4"/>
                    </a:lnTo>
                    <a:lnTo>
                      <a:pt x="20" y="2"/>
                    </a:lnTo>
                    <a:lnTo>
                      <a:pt x="22" y="2"/>
                    </a:lnTo>
                    <a:lnTo>
                      <a:pt x="22" y="2"/>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02" name="Freeform 3768"/>
              <p:cNvSpPr>
                <a:spLocks/>
              </p:cNvSpPr>
              <p:nvPr/>
            </p:nvSpPr>
            <p:spPr bwMode="auto">
              <a:xfrm>
                <a:off x="4621" y="2127"/>
                <a:ext cx="30" cy="34"/>
              </a:xfrm>
              <a:custGeom>
                <a:avLst/>
                <a:gdLst>
                  <a:gd name="T0" fmla="*/ 27 w 30"/>
                  <a:gd name="T1" fmla="*/ 0 h 34"/>
                  <a:gd name="T2" fmla="*/ 30 w 30"/>
                  <a:gd name="T3" fmla="*/ 31 h 34"/>
                  <a:gd name="T4" fmla="*/ 24 w 30"/>
                  <a:gd name="T5" fmla="*/ 31 h 34"/>
                  <a:gd name="T6" fmla="*/ 19 w 30"/>
                  <a:gd name="T7" fmla="*/ 33 h 34"/>
                  <a:gd name="T8" fmla="*/ 15 w 30"/>
                  <a:gd name="T9" fmla="*/ 33 h 34"/>
                  <a:gd name="T10" fmla="*/ 5 w 30"/>
                  <a:gd name="T11" fmla="*/ 34 h 34"/>
                  <a:gd name="T12" fmla="*/ 3 w 30"/>
                  <a:gd name="T13" fmla="*/ 34 h 34"/>
                  <a:gd name="T14" fmla="*/ 0 w 30"/>
                  <a:gd name="T15" fmla="*/ 6 h 34"/>
                  <a:gd name="T16" fmla="*/ 0 w 30"/>
                  <a:gd name="T17" fmla="*/ 6 h 34"/>
                  <a:gd name="T18" fmla="*/ 3 w 30"/>
                  <a:gd name="T19" fmla="*/ 6 h 34"/>
                  <a:gd name="T20" fmla="*/ 5 w 30"/>
                  <a:gd name="T21" fmla="*/ 4 h 34"/>
                  <a:gd name="T22" fmla="*/ 5 w 30"/>
                  <a:gd name="T23" fmla="*/ 4 h 34"/>
                  <a:gd name="T24" fmla="*/ 12 w 30"/>
                  <a:gd name="T25" fmla="*/ 4 h 34"/>
                  <a:gd name="T26" fmla="*/ 20 w 30"/>
                  <a:gd name="T27" fmla="*/ 2 h 34"/>
                  <a:gd name="T28" fmla="*/ 22 w 30"/>
                  <a:gd name="T29" fmla="*/ 2 h 34"/>
                  <a:gd name="T30" fmla="*/ 22 w 30"/>
                  <a:gd name="T31" fmla="*/ 2 h 34"/>
                  <a:gd name="T32" fmla="*/ 27 w 30"/>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4">
                    <a:moveTo>
                      <a:pt x="27" y="0"/>
                    </a:moveTo>
                    <a:lnTo>
                      <a:pt x="30" y="31"/>
                    </a:lnTo>
                    <a:lnTo>
                      <a:pt x="24" y="31"/>
                    </a:lnTo>
                    <a:lnTo>
                      <a:pt x="19" y="33"/>
                    </a:lnTo>
                    <a:lnTo>
                      <a:pt x="15" y="33"/>
                    </a:lnTo>
                    <a:lnTo>
                      <a:pt x="5" y="34"/>
                    </a:lnTo>
                    <a:lnTo>
                      <a:pt x="3" y="34"/>
                    </a:lnTo>
                    <a:lnTo>
                      <a:pt x="0" y="6"/>
                    </a:lnTo>
                    <a:lnTo>
                      <a:pt x="0" y="6"/>
                    </a:lnTo>
                    <a:lnTo>
                      <a:pt x="3" y="6"/>
                    </a:lnTo>
                    <a:lnTo>
                      <a:pt x="5" y="4"/>
                    </a:lnTo>
                    <a:lnTo>
                      <a:pt x="5" y="4"/>
                    </a:lnTo>
                    <a:lnTo>
                      <a:pt x="12" y="4"/>
                    </a:lnTo>
                    <a:lnTo>
                      <a:pt x="20" y="2"/>
                    </a:lnTo>
                    <a:lnTo>
                      <a:pt x="22" y="2"/>
                    </a:lnTo>
                    <a:lnTo>
                      <a:pt x="22" y="2"/>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03" name="Freeform 3769"/>
              <p:cNvSpPr>
                <a:spLocks/>
              </p:cNvSpPr>
              <p:nvPr/>
            </p:nvSpPr>
            <p:spPr bwMode="auto">
              <a:xfrm>
                <a:off x="4492" y="2222"/>
                <a:ext cx="44" cy="29"/>
              </a:xfrm>
              <a:custGeom>
                <a:avLst/>
                <a:gdLst>
                  <a:gd name="T0" fmla="*/ 44 w 44"/>
                  <a:gd name="T1" fmla="*/ 17 h 29"/>
                  <a:gd name="T2" fmla="*/ 43 w 44"/>
                  <a:gd name="T3" fmla="*/ 26 h 29"/>
                  <a:gd name="T4" fmla="*/ 43 w 44"/>
                  <a:gd name="T5" fmla="*/ 26 h 29"/>
                  <a:gd name="T6" fmla="*/ 0 w 44"/>
                  <a:gd name="T7" fmla="*/ 29 h 29"/>
                  <a:gd name="T8" fmla="*/ 10 w 44"/>
                  <a:gd name="T9" fmla="*/ 9 h 29"/>
                  <a:gd name="T10" fmla="*/ 10 w 44"/>
                  <a:gd name="T11" fmla="*/ 9 h 29"/>
                  <a:gd name="T12" fmla="*/ 10 w 44"/>
                  <a:gd name="T13" fmla="*/ 7 h 29"/>
                  <a:gd name="T14" fmla="*/ 10 w 44"/>
                  <a:gd name="T15" fmla="*/ 5 h 29"/>
                  <a:gd name="T16" fmla="*/ 12 w 44"/>
                  <a:gd name="T17" fmla="*/ 5 h 29"/>
                  <a:gd name="T18" fmla="*/ 24 w 44"/>
                  <a:gd name="T19" fmla="*/ 0 h 29"/>
                  <a:gd name="T20" fmla="*/ 27 w 44"/>
                  <a:gd name="T21" fmla="*/ 4 h 29"/>
                  <a:gd name="T22" fmla="*/ 44 w 44"/>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9">
                    <a:moveTo>
                      <a:pt x="44" y="17"/>
                    </a:moveTo>
                    <a:lnTo>
                      <a:pt x="43" y="26"/>
                    </a:lnTo>
                    <a:lnTo>
                      <a:pt x="43" y="26"/>
                    </a:lnTo>
                    <a:lnTo>
                      <a:pt x="0" y="29"/>
                    </a:lnTo>
                    <a:lnTo>
                      <a:pt x="10" y="9"/>
                    </a:lnTo>
                    <a:lnTo>
                      <a:pt x="10" y="9"/>
                    </a:lnTo>
                    <a:lnTo>
                      <a:pt x="10" y="7"/>
                    </a:lnTo>
                    <a:lnTo>
                      <a:pt x="10" y="5"/>
                    </a:lnTo>
                    <a:lnTo>
                      <a:pt x="12" y="5"/>
                    </a:lnTo>
                    <a:lnTo>
                      <a:pt x="24" y="0"/>
                    </a:lnTo>
                    <a:lnTo>
                      <a:pt x="27" y="4"/>
                    </a:lnTo>
                    <a:lnTo>
                      <a:pt x="44"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04" name="Freeform 3770"/>
              <p:cNvSpPr>
                <a:spLocks/>
              </p:cNvSpPr>
              <p:nvPr/>
            </p:nvSpPr>
            <p:spPr bwMode="auto">
              <a:xfrm>
                <a:off x="4492" y="2222"/>
                <a:ext cx="44" cy="29"/>
              </a:xfrm>
              <a:custGeom>
                <a:avLst/>
                <a:gdLst>
                  <a:gd name="T0" fmla="*/ 44 w 44"/>
                  <a:gd name="T1" fmla="*/ 17 h 29"/>
                  <a:gd name="T2" fmla="*/ 43 w 44"/>
                  <a:gd name="T3" fmla="*/ 26 h 29"/>
                  <a:gd name="T4" fmla="*/ 43 w 44"/>
                  <a:gd name="T5" fmla="*/ 26 h 29"/>
                  <a:gd name="T6" fmla="*/ 0 w 44"/>
                  <a:gd name="T7" fmla="*/ 29 h 29"/>
                  <a:gd name="T8" fmla="*/ 10 w 44"/>
                  <a:gd name="T9" fmla="*/ 9 h 29"/>
                  <a:gd name="T10" fmla="*/ 10 w 44"/>
                  <a:gd name="T11" fmla="*/ 9 h 29"/>
                  <a:gd name="T12" fmla="*/ 10 w 44"/>
                  <a:gd name="T13" fmla="*/ 7 h 29"/>
                  <a:gd name="T14" fmla="*/ 10 w 44"/>
                  <a:gd name="T15" fmla="*/ 5 h 29"/>
                  <a:gd name="T16" fmla="*/ 12 w 44"/>
                  <a:gd name="T17" fmla="*/ 5 h 29"/>
                  <a:gd name="T18" fmla="*/ 24 w 44"/>
                  <a:gd name="T19" fmla="*/ 0 h 29"/>
                  <a:gd name="T20" fmla="*/ 27 w 44"/>
                  <a:gd name="T21" fmla="*/ 4 h 29"/>
                  <a:gd name="T22" fmla="*/ 44 w 44"/>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9">
                    <a:moveTo>
                      <a:pt x="44" y="17"/>
                    </a:moveTo>
                    <a:lnTo>
                      <a:pt x="43" y="26"/>
                    </a:lnTo>
                    <a:lnTo>
                      <a:pt x="43" y="26"/>
                    </a:lnTo>
                    <a:lnTo>
                      <a:pt x="0" y="29"/>
                    </a:lnTo>
                    <a:lnTo>
                      <a:pt x="10" y="9"/>
                    </a:lnTo>
                    <a:lnTo>
                      <a:pt x="10" y="9"/>
                    </a:lnTo>
                    <a:lnTo>
                      <a:pt x="10" y="7"/>
                    </a:lnTo>
                    <a:lnTo>
                      <a:pt x="10" y="5"/>
                    </a:lnTo>
                    <a:lnTo>
                      <a:pt x="12" y="5"/>
                    </a:lnTo>
                    <a:lnTo>
                      <a:pt x="24" y="0"/>
                    </a:lnTo>
                    <a:lnTo>
                      <a:pt x="27" y="4"/>
                    </a:lnTo>
                    <a:lnTo>
                      <a:pt x="44"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05" name="Freeform 3771"/>
              <p:cNvSpPr>
                <a:spLocks/>
              </p:cNvSpPr>
              <p:nvPr/>
            </p:nvSpPr>
            <p:spPr bwMode="auto">
              <a:xfrm>
                <a:off x="4631" y="2190"/>
                <a:ext cx="49" cy="44"/>
              </a:xfrm>
              <a:custGeom>
                <a:avLst/>
                <a:gdLst>
                  <a:gd name="T0" fmla="*/ 20 w 49"/>
                  <a:gd name="T1" fmla="*/ 4 h 44"/>
                  <a:gd name="T2" fmla="*/ 37 w 49"/>
                  <a:gd name="T3" fmla="*/ 2 h 44"/>
                  <a:gd name="T4" fmla="*/ 46 w 49"/>
                  <a:gd name="T5" fmla="*/ 0 h 44"/>
                  <a:gd name="T6" fmla="*/ 46 w 49"/>
                  <a:gd name="T7" fmla="*/ 4 h 44"/>
                  <a:gd name="T8" fmla="*/ 44 w 49"/>
                  <a:gd name="T9" fmla="*/ 20 h 44"/>
                  <a:gd name="T10" fmla="*/ 44 w 49"/>
                  <a:gd name="T11" fmla="*/ 27 h 44"/>
                  <a:gd name="T12" fmla="*/ 49 w 49"/>
                  <a:gd name="T13" fmla="*/ 29 h 44"/>
                  <a:gd name="T14" fmla="*/ 48 w 49"/>
                  <a:gd name="T15" fmla="*/ 36 h 44"/>
                  <a:gd name="T16" fmla="*/ 34 w 49"/>
                  <a:gd name="T17" fmla="*/ 27 h 44"/>
                  <a:gd name="T18" fmla="*/ 19 w 49"/>
                  <a:gd name="T19" fmla="*/ 41 h 44"/>
                  <a:gd name="T20" fmla="*/ 19 w 49"/>
                  <a:gd name="T21" fmla="*/ 41 h 44"/>
                  <a:gd name="T22" fmla="*/ 5 w 49"/>
                  <a:gd name="T23" fmla="*/ 44 h 44"/>
                  <a:gd name="T24" fmla="*/ 0 w 49"/>
                  <a:gd name="T25" fmla="*/ 12 h 44"/>
                  <a:gd name="T26" fmla="*/ 15 w 49"/>
                  <a:gd name="T27" fmla="*/ 9 h 44"/>
                  <a:gd name="T28" fmla="*/ 20 w 49"/>
                  <a:gd name="T2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4">
                    <a:moveTo>
                      <a:pt x="20" y="4"/>
                    </a:moveTo>
                    <a:lnTo>
                      <a:pt x="37" y="2"/>
                    </a:lnTo>
                    <a:lnTo>
                      <a:pt x="46" y="0"/>
                    </a:lnTo>
                    <a:lnTo>
                      <a:pt x="46" y="4"/>
                    </a:lnTo>
                    <a:lnTo>
                      <a:pt x="44" y="20"/>
                    </a:lnTo>
                    <a:lnTo>
                      <a:pt x="44" y="27"/>
                    </a:lnTo>
                    <a:lnTo>
                      <a:pt x="49" y="29"/>
                    </a:lnTo>
                    <a:lnTo>
                      <a:pt x="48" y="36"/>
                    </a:lnTo>
                    <a:lnTo>
                      <a:pt x="34" y="27"/>
                    </a:lnTo>
                    <a:lnTo>
                      <a:pt x="19" y="41"/>
                    </a:lnTo>
                    <a:lnTo>
                      <a:pt x="19" y="41"/>
                    </a:lnTo>
                    <a:lnTo>
                      <a:pt x="5" y="44"/>
                    </a:lnTo>
                    <a:lnTo>
                      <a:pt x="0" y="12"/>
                    </a:lnTo>
                    <a:lnTo>
                      <a:pt x="15" y="9"/>
                    </a:lnTo>
                    <a:lnTo>
                      <a:pt x="20"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06" name="Freeform 3772"/>
              <p:cNvSpPr>
                <a:spLocks/>
              </p:cNvSpPr>
              <p:nvPr/>
            </p:nvSpPr>
            <p:spPr bwMode="auto">
              <a:xfrm>
                <a:off x="4631" y="2190"/>
                <a:ext cx="49" cy="44"/>
              </a:xfrm>
              <a:custGeom>
                <a:avLst/>
                <a:gdLst>
                  <a:gd name="T0" fmla="*/ 20 w 49"/>
                  <a:gd name="T1" fmla="*/ 4 h 44"/>
                  <a:gd name="T2" fmla="*/ 37 w 49"/>
                  <a:gd name="T3" fmla="*/ 2 h 44"/>
                  <a:gd name="T4" fmla="*/ 46 w 49"/>
                  <a:gd name="T5" fmla="*/ 0 h 44"/>
                  <a:gd name="T6" fmla="*/ 46 w 49"/>
                  <a:gd name="T7" fmla="*/ 4 h 44"/>
                  <a:gd name="T8" fmla="*/ 44 w 49"/>
                  <a:gd name="T9" fmla="*/ 20 h 44"/>
                  <a:gd name="T10" fmla="*/ 44 w 49"/>
                  <a:gd name="T11" fmla="*/ 27 h 44"/>
                  <a:gd name="T12" fmla="*/ 49 w 49"/>
                  <a:gd name="T13" fmla="*/ 29 h 44"/>
                  <a:gd name="T14" fmla="*/ 48 w 49"/>
                  <a:gd name="T15" fmla="*/ 36 h 44"/>
                  <a:gd name="T16" fmla="*/ 34 w 49"/>
                  <a:gd name="T17" fmla="*/ 27 h 44"/>
                  <a:gd name="T18" fmla="*/ 19 w 49"/>
                  <a:gd name="T19" fmla="*/ 41 h 44"/>
                  <a:gd name="T20" fmla="*/ 19 w 49"/>
                  <a:gd name="T21" fmla="*/ 41 h 44"/>
                  <a:gd name="T22" fmla="*/ 5 w 49"/>
                  <a:gd name="T23" fmla="*/ 44 h 44"/>
                  <a:gd name="T24" fmla="*/ 0 w 49"/>
                  <a:gd name="T25" fmla="*/ 12 h 44"/>
                  <a:gd name="T26" fmla="*/ 15 w 49"/>
                  <a:gd name="T27" fmla="*/ 9 h 44"/>
                  <a:gd name="T28" fmla="*/ 20 w 49"/>
                  <a:gd name="T2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4">
                    <a:moveTo>
                      <a:pt x="20" y="4"/>
                    </a:moveTo>
                    <a:lnTo>
                      <a:pt x="37" y="2"/>
                    </a:lnTo>
                    <a:lnTo>
                      <a:pt x="46" y="0"/>
                    </a:lnTo>
                    <a:lnTo>
                      <a:pt x="46" y="4"/>
                    </a:lnTo>
                    <a:lnTo>
                      <a:pt x="44" y="20"/>
                    </a:lnTo>
                    <a:lnTo>
                      <a:pt x="44" y="27"/>
                    </a:lnTo>
                    <a:lnTo>
                      <a:pt x="49" y="29"/>
                    </a:lnTo>
                    <a:lnTo>
                      <a:pt x="48" y="36"/>
                    </a:lnTo>
                    <a:lnTo>
                      <a:pt x="34" y="27"/>
                    </a:lnTo>
                    <a:lnTo>
                      <a:pt x="19" y="41"/>
                    </a:lnTo>
                    <a:lnTo>
                      <a:pt x="19" y="41"/>
                    </a:lnTo>
                    <a:lnTo>
                      <a:pt x="5" y="44"/>
                    </a:lnTo>
                    <a:lnTo>
                      <a:pt x="0" y="12"/>
                    </a:lnTo>
                    <a:lnTo>
                      <a:pt x="15" y="9"/>
                    </a:lnTo>
                    <a:lnTo>
                      <a:pt x="2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07" name="Freeform 3773"/>
              <p:cNvSpPr>
                <a:spLocks/>
              </p:cNvSpPr>
              <p:nvPr/>
            </p:nvSpPr>
            <p:spPr bwMode="auto">
              <a:xfrm>
                <a:off x="4297" y="2304"/>
                <a:ext cx="43" cy="34"/>
              </a:xfrm>
              <a:custGeom>
                <a:avLst/>
                <a:gdLst>
                  <a:gd name="T0" fmla="*/ 19 w 43"/>
                  <a:gd name="T1" fmla="*/ 0 h 34"/>
                  <a:gd name="T2" fmla="*/ 26 w 43"/>
                  <a:gd name="T3" fmla="*/ 6 h 34"/>
                  <a:gd name="T4" fmla="*/ 33 w 43"/>
                  <a:gd name="T5" fmla="*/ 1 h 34"/>
                  <a:gd name="T6" fmla="*/ 43 w 43"/>
                  <a:gd name="T7" fmla="*/ 1 h 34"/>
                  <a:gd name="T8" fmla="*/ 41 w 43"/>
                  <a:gd name="T9" fmla="*/ 12 h 34"/>
                  <a:gd name="T10" fmla="*/ 33 w 43"/>
                  <a:gd name="T11" fmla="*/ 13 h 34"/>
                  <a:gd name="T12" fmla="*/ 24 w 43"/>
                  <a:gd name="T13" fmla="*/ 30 h 34"/>
                  <a:gd name="T14" fmla="*/ 24 w 43"/>
                  <a:gd name="T15" fmla="*/ 30 h 34"/>
                  <a:gd name="T16" fmla="*/ 22 w 43"/>
                  <a:gd name="T17" fmla="*/ 30 h 34"/>
                  <a:gd name="T18" fmla="*/ 16 w 43"/>
                  <a:gd name="T19" fmla="*/ 32 h 34"/>
                  <a:gd name="T20" fmla="*/ 16 w 43"/>
                  <a:gd name="T21" fmla="*/ 32 h 34"/>
                  <a:gd name="T22" fmla="*/ 2 w 43"/>
                  <a:gd name="T23" fmla="*/ 34 h 34"/>
                  <a:gd name="T24" fmla="*/ 0 w 43"/>
                  <a:gd name="T25" fmla="*/ 22 h 34"/>
                  <a:gd name="T26" fmla="*/ 0 w 43"/>
                  <a:gd name="T27" fmla="*/ 22 h 34"/>
                  <a:gd name="T28" fmla="*/ 0 w 43"/>
                  <a:gd name="T29" fmla="*/ 12 h 34"/>
                  <a:gd name="T30" fmla="*/ 0 w 43"/>
                  <a:gd name="T31" fmla="*/ 10 h 34"/>
                  <a:gd name="T32" fmla="*/ 6 w 43"/>
                  <a:gd name="T33" fmla="*/ 5 h 34"/>
                  <a:gd name="T34" fmla="*/ 6 w 43"/>
                  <a:gd name="T35" fmla="*/ 5 h 34"/>
                  <a:gd name="T36" fmla="*/ 6 w 43"/>
                  <a:gd name="T37" fmla="*/ 5 h 34"/>
                  <a:gd name="T38" fmla="*/ 7 w 43"/>
                  <a:gd name="T39" fmla="*/ 5 h 34"/>
                  <a:gd name="T40" fmla="*/ 12 w 43"/>
                  <a:gd name="T41" fmla="*/ 5 h 34"/>
                  <a:gd name="T42" fmla="*/ 12 w 43"/>
                  <a:gd name="T43" fmla="*/ 5 h 34"/>
                  <a:gd name="T44" fmla="*/ 14 w 43"/>
                  <a:gd name="T45" fmla="*/ 5 h 34"/>
                  <a:gd name="T46" fmla="*/ 14 w 43"/>
                  <a:gd name="T47" fmla="*/ 5 h 34"/>
                  <a:gd name="T48" fmla="*/ 14 w 43"/>
                  <a:gd name="T49" fmla="*/ 5 h 34"/>
                  <a:gd name="T50" fmla="*/ 17 w 43"/>
                  <a:gd name="T51" fmla="*/ 3 h 34"/>
                  <a:gd name="T52" fmla="*/ 19 w 43"/>
                  <a:gd name="T5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34">
                    <a:moveTo>
                      <a:pt x="19" y="0"/>
                    </a:moveTo>
                    <a:lnTo>
                      <a:pt x="26" y="6"/>
                    </a:lnTo>
                    <a:lnTo>
                      <a:pt x="33" y="1"/>
                    </a:lnTo>
                    <a:lnTo>
                      <a:pt x="43" y="1"/>
                    </a:lnTo>
                    <a:lnTo>
                      <a:pt x="41" y="12"/>
                    </a:lnTo>
                    <a:lnTo>
                      <a:pt x="33" y="13"/>
                    </a:lnTo>
                    <a:lnTo>
                      <a:pt x="24" y="30"/>
                    </a:lnTo>
                    <a:lnTo>
                      <a:pt x="24" y="30"/>
                    </a:lnTo>
                    <a:lnTo>
                      <a:pt x="22" y="30"/>
                    </a:lnTo>
                    <a:lnTo>
                      <a:pt x="16" y="32"/>
                    </a:lnTo>
                    <a:lnTo>
                      <a:pt x="16" y="32"/>
                    </a:lnTo>
                    <a:lnTo>
                      <a:pt x="2" y="34"/>
                    </a:lnTo>
                    <a:lnTo>
                      <a:pt x="0" y="22"/>
                    </a:lnTo>
                    <a:lnTo>
                      <a:pt x="0" y="22"/>
                    </a:lnTo>
                    <a:lnTo>
                      <a:pt x="0" y="12"/>
                    </a:lnTo>
                    <a:lnTo>
                      <a:pt x="0" y="10"/>
                    </a:lnTo>
                    <a:lnTo>
                      <a:pt x="6" y="5"/>
                    </a:lnTo>
                    <a:lnTo>
                      <a:pt x="6" y="5"/>
                    </a:lnTo>
                    <a:lnTo>
                      <a:pt x="6" y="5"/>
                    </a:lnTo>
                    <a:lnTo>
                      <a:pt x="7" y="5"/>
                    </a:lnTo>
                    <a:lnTo>
                      <a:pt x="12" y="5"/>
                    </a:lnTo>
                    <a:lnTo>
                      <a:pt x="12" y="5"/>
                    </a:lnTo>
                    <a:lnTo>
                      <a:pt x="14" y="5"/>
                    </a:lnTo>
                    <a:lnTo>
                      <a:pt x="14" y="5"/>
                    </a:lnTo>
                    <a:lnTo>
                      <a:pt x="14" y="5"/>
                    </a:lnTo>
                    <a:lnTo>
                      <a:pt x="17" y="3"/>
                    </a:lnTo>
                    <a:lnTo>
                      <a:pt x="1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08" name="Freeform 3774"/>
              <p:cNvSpPr>
                <a:spLocks/>
              </p:cNvSpPr>
              <p:nvPr/>
            </p:nvSpPr>
            <p:spPr bwMode="auto">
              <a:xfrm>
                <a:off x="4297" y="2304"/>
                <a:ext cx="43" cy="34"/>
              </a:xfrm>
              <a:custGeom>
                <a:avLst/>
                <a:gdLst>
                  <a:gd name="T0" fmla="*/ 19 w 43"/>
                  <a:gd name="T1" fmla="*/ 0 h 34"/>
                  <a:gd name="T2" fmla="*/ 26 w 43"/>
                  <a:gd name="T3" fmla="*/ 6 h 34"/>
                  <a:gd name="T4" fmla="*/ 33 w 43"/>
                  <a:gd name="T5" fmla="*/ 1 h 34"/>
                  <a:gd name="T6" fmla="*/ 43 w 43"/>
                  <a:gd name="T7" fmla="*/ 1 h 34"/>
                  <a:gd name="T8" fmla="*/ 41 w 43"/>
                  <a:gd name="T9" fmla="*/ 12 h 34"/>
                  <a:gd name="T10" fmla="*/ 33 w 43"/>
                  <a:gd name="T11" fmla="*/ 13 h 34"/>
                  <a:gd name="T12" fmla="*/ 24 w 43"/>
                  <a:gd name="T13" fmla="*/ 30 h 34"/>
                  <a:gd name="T14" fmla="*/ 24 w 43"/>
                  <a:gd name="T15" fmla="*/ 30 h 34"/>
                  <a:gd name="T16" fmla="*/ 22 w 43"/>
                  <a:gd name="T17" fmla="*/ 30 h 34"/>
                  <a:gd name="T18" fmla="*/ 16 w 43"/>
                  <a:gd name="T19" fmla="*/ 32 h 34"/>
                  <a:gd name="T20" fmla="*/ 16 w 43"/>
                  <a:gd name="T21" fmla="*/ 32 h 34"/>
                  <a:gd name="T22" fmla="*/ 2 w 43"/>
                  <a:gd name="T23" fmla="*/ 34 h 34"/>
                  <a:gd name="T24" fmla="*/ 0 w 43"/>
                  <a:gd name="T25" fmla="*/ 22 h 34"/>
                  <a:gd name="T26" fmla="*/ 0 w 43"/>
                  <a:gd name="T27" fmla="*/ 22 h 34"/>
                  <a:gd name="T28" fmla="*/ 0 w 43"/>
                  <a:gd name="T29" fmla="*/ 12 h 34"/>
                  <a:gd name="T30" fmla="*/ 0 w 43"/>
                  <a:gd name="T31" fmla="*/ 10 h 34"/>
                  <a:gd name="T32" fmla="*/ 6 w 43"/>
                  <a:gd name="T33" fmla="*/ 5 h 34"/>
                  <a:gd name="T34" fmla="*/ 6 w 43"/>
                  <a:gd name="T35" fmla="*/ 5 h 34"/>
                  <a:gd name="T36" fmla="*/ 6 w 43"/>
                  <a:gd name="T37" fmla="*/ 5 h 34"/>
                  <a:gd name="T38" fmla="*/ 7 w 43"/>
                  <a:gd name="T39" fmla="*/ 5 h 34"/>
                  <a:gd name="T40" fmla="*/ 12 w 43"/>
                  <a:gd name="T41" fmla="*/ 5 h 34"/>
                  <a:gd name="T42" fmla="*/ 12 w 43"/>
                  <a:gd name="T43" fmla="*/ 5 h 34"/>
                  <a:gd name="T44" fmla="*/ 14 w 43"/>
                  <a:gd name="T45" fmla="*/ 5 h 34"/>
                  <a:gd name="T46" fmla="*/ 14 w 43"/>
                  <a:gd name="T47" fmla="*/ 5 h 34"/>
                  <a:gd name="T48" fmla="*/ 14 w 43"/>
                  <a:gd name="T49" fmla="*/ 5 h 34"/>
                  <a:gd name="T50" fmla="*/ 17 w 43"/>
                  <a:gd name="T51" fmla="*/ 3 h 34"/>
                  <a:gd name="T52" fmla="*/ 19 w 43"/>
                  <a:gd name="T5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34">
                    <a:moveTo>
                      <a:pt x="19" y="0"/>
                    </a:moveTo>
                    <a:lnTo>
                      <a:pt x="26" y="6"/>
                    </a:lnTo>
                    <a:lnTo>
                      <a:pt x="33" y="1"/>
                    </a:lnTo>
                    <a:lnTo>
                      <a:pt x="43" y="1"/>
                    </a:lnTo>
                    <a:lnTo>
                      <a:pt x="41" y="12"/>
                    </a:lnTo>
                    <a:lnTo>
                      <a:pt x="33" y="13"/>
                    </a:lnTo>
                    <a:lnTo>
                      <a:pt x="24" y="30"/>
                    </a:lnTo>
                    <a:lnTo>
                      <a:pt x="24" y="30"/>
                    </a:lnTo>
                    <a:lnTo>
                      <a:pt x="22" y="30"/>
                    </a:lnTo>
                    <a:lnTo>
                      <a:pt x="16" y="32"/>
                    </a:lnTo>
                    <a:lnTo>
                      <a:pt x="16" y="32"/>
                    </a:lnTo>
                    <a:lnTo>
                      <a:pt x="2" y="34"/>
                    </a:lnTo>
                    <a:lnTo>
                      <a:pt x="0" y="22"/>
                    </a:lnTo>
                    <a:lnTo>
                      <a:pt x="0" y="22"/>
                    </a:lnTo>
                    <a:lnTo>
                      <a:pt x="0" y="12"/>
                    </a:lnTo>
                    <a:lnTo>
                      <a:pt x="0" y="10"/>
                    </a:lnTo>
                    <a:lnTo>
                      <a:pt x="6" y="5"/>
                    </a:lnTo>
                    <a:lnTo>
                      <a:pt x="6" y="5"/>
                    </a:lnTo>
                    <a:lnTo>
                      <a:pt x="6" y="5"/>
                    </a:lnTo>
                    <a:lnTo>
                      <a:pt x="7" y="5"/>
                    </a:lnTo>
                    <a:lnTo>
                      <a:pt x="12" y="5"/>
                    </a:lnTo>
                    <a:lnTo>
                      <a:pt x="12" y="5"/>
                    </a:lnTo>
                    <a:lnTo>
                      <a:pt x="14" y="5"/>
                    </a:lnTo>
                    <a:lnTo>
                      <a:pt x="14" y="5"/>
                    </a:lnTo>
                    <a:lnTo>
                      <a:pt x="14" y="5"/>
                    </a:lnTo>
                    <a:lnTo>
                      <a:pt x="17" y="3"/>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09" name="Freeform 3775"/>
              <p:cNvSpPr>
                <a:spLocks/>
              </p:cNvSpPr>
              <p:nvPr/>
            </p:nvSpPr>
            <p:spPr bwMode="auto">
              <a:xfrm>
                <a:off x="4824" y="2111"/>
                <a:ext cx="26" cy="33"/>
              </a:xfrm>
              <a:custGeom>
                <a:avLst/>
                <a:gdLst>
                  <a:gd name="T0" fmla="*/ 24 w 26"/>
                  <a:gd name="T1" fmla="*/ 28 h 33"/>
                  <a:gd name="T2" fmla="*/ 24 w 26"/>
                  <a:gd name="T3" fmla="*/ 30 h 33"/>
                  <a:gd name="T4" fmla="*/ 24 w 26"/>
                  <a:gd name="T5" fmla="*/ 30 h 33"/>
                  <a:gd name="T6" fmla="*/ 21 w 26"/>
                  <a:gd name="T7" fmla="*/ 32 h 33"/>
                  <a:gd name="T8" fmla="*/ 21 w 26"/>
                  <a:gd name="T9" fmla="*/ 33 h 33"/>
                  <a:gd name="T10" fmla="*/ 17 w 26"/>
                  <a:gd name="T11" fmla="*/ 33 h 33"/>
                  <a:gd name="T12" fmla="*/ 16 w 26"/>
                  <a:gd name="T13" fmla="*/ 33 h 33"/>
                  <a:gd name="T14" fmla="*/ 16 w 26"/>
                  <a:gd name="T15" fmla="*/ 33 h 33"/>
                  <a:gd name="T16" fmla="*/ 16 w 26"/>
                  <a:gd name="T17" fmla="*/ 33 h 33"/>
                  <a:gd name="T18" fmla="*/ 14 w 26"/>
                  <a:gd name="T19" fmla="*/ 33 h 33"/>
                  <a:gd name="T20" fmla="*/ 12 w 26"/>
                  <a:gd name="T21" fmla="*/ 32 h 33"/>
                  <a:gd name="T22" fmla="*/ 12 w 26"/>
                  <a:gd name="T23" fmla="*/ 32 h 33"/>
                  <a:gd name="T24" fmla="*/ 10 w 26"/>
                  <a:gd name="T25" fmla="*/ 32 h 33"/>
                  <a:gd name="T26" fmla="*/ 9 w 26"/>
                  <a:gd name="T27" fmla="*/ 32 h 33"/>
                  <a:gd name="T28" fmla="*/ 9 w 26"/>
                  <a:gd name="T29" fmla="*/ 33 h 33"/>
                  <a:gd name="T30" fmla="*/ 2 w 26"/>
                  <a:gd name="T31" fmla="*/ 23 h 33"/>
                  <a:gd name="T32" fmla="*/ 2 w 26"/>
                  <a:gd name="T33" fmla="*/ 13 h 33"/>
                  <a:gd name="T34" fmla="*/ 2 w 26"/>
                  <a:gd name="T35" fmla="*/ 10 h 33"/>
                  <a:gd name="T36" fmla="*/ 0 w 26"/>
                  <a:gd name="T37" fmla="*/ 8 h 33"/>
                  <a:gd name="T38" fmla="*/ 9 w 26"/>
                  <a:gd name="T39" fmla="*/ 0 h 33"/>
                  <a:gd name="T40" fmla="*/ 10 w 26"/>
                  <a:gd name="T41" fmla="*/ 11 h 33"/>
                  <a:gd name="T42" fmla="*/ 14 w 26"/>
                  <a:gd name="T43" fmla="*/ 23 h 33"/>
                  <a:gd name="T44" fmla="*/ 26 w 26"/>
                  <a:gd name="T45" fmla="*/ 25 h 33"/>
                  <a:gd name="T46" fmla="*/ 26 w 26"/>
                  <a:gd name="T47" fmla="*/ 25 h 33"/>
                  <a:gd name="T48" fmla="*/ 26 w 26"/>
                  <a:gd name="T49" fmla="*/ 27 h 33"/>
                  <a:gd name="T50" fmla="*/ 24 w 26"/>
                  <a:gd name="T51" fmla="*/ 28 h 33"/>
                  <a:gd name="T52" fmla="*/ 24 w 26"/>
                  <a:gd name="T5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33">
                    <a:moveTo>
                      <a:pt x="24" y="28"/>
                    </a:moveTo>
                    <a:lnTo>
                      <a:pt x="24" y="30"/>
                    </a:lnTo>
                    <a:lnTo>
                      <a:pt x="24" y="30"/>
                    </a:lnTo>
                    <a:lnTo>
                      <a:pt x="21" y="32"/>
                    </a:lnTo>
                    <a:lnTo>
                      <a:pt x="21" y="33"/>
                    </a:lnTo>
                    <a:lnTo>
                      <a:pt x="17" y="33"/>
                    </a:lnTo>
                    <a:lnTo>
                      <a:pt x="16" y="33"/>
                    </a:lnTo>
                    <a:lnTo>
                      <a:pt x="16" y="33"/>
                    </a:lnTo>
                    <a:lnTo>
                      <a:pt x="16" y="33"/>
                    </a:lnTo>
                    <a:lnTo>
                      <a:pt x="14" y="33"/>
                    </a:lnTo>
                    <a:lnTo>
                      <a:pt x="12" y="32"/>
                    </a:lnTo>
                    <a:lnTo>
                      <a:pt x="12" y="32"/>
                    </a:lnTo>
                    <a:lnTo>
                      <a:pt x="10" y="32"/>
                    </a:lnTo>
                    <a:lnTo>
                      <a:pt x="9" y="32"/>
                    </a:lnTo>
                    <a:lnTo>
                      <a:pt x="9" y="33"/>
                    </a:lnTo>
                    <a:lnTo>
                      <a:pt x="2" y="23"/>
                    </a:lnTo>
                    <a:lnTo>
                      <a:pt x="2" y="13"/>
                    </a:lnTo>
                    <a:lnTo>
                      <a:pt x="2" y="10"/>
                    </a:lnTo>
                    <a:lnTo>
                      <a:pt x="0" y="8"/>
                    </a:lnTo>
                    <a:lnTo>
                      <a:pt x="9" y="0"/>
                    </a:lnTo>
                    <a:lnTo>
                      <a:pt x="10" y="11"/>
                    </a:lnTo>
                    <a:lnTo>
                      <a:pt x="14" y="23"/>
                    </a:lnTo>
                    <a:lnTo>
                      <a:pt x="26" y="25"/>
                    </a:lnTo>
                    <a:lnTo>
                      <a:pt x="26" y="25"/>
                    </a:lnTo>
                    <a:lnTo>
                      <a:pt x="26" y="27"/>
                    </a:lnTo>
                    <a:lnTo>
                      <a:pt x="24" y="28"/>
                    </a:lnTo>
                    <a:lnTo>
                      <a:pt x="24" y="2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10" name="Freeform 3776"/>
              <p:cNvSpPr>
                <a:spLocks/>
              </p:cNvSpPr>
              <p:nvPr/>
            </p:nvSpPr>
            <p:spPr bwMode="auto">
              <a:xfrm>
                <a:off x="4824" y="2111"/>
                <a:ext cx="26" cy="33"/>
              </a:xfrm>
              <a:custGeom>
                <a:avLst/>
                <a:gdLst>
                  <a:gd name="T0" fmla="*/ 24 w 26"/>
                  <a:gd name="T1" fmla="*/ 28 h 33"/>
                  <a:gd name="T2" fmla="*/ 24 w 26"/>
                  <a:gd name="T3" fmla="*/ 30 h 33"/>
                  <a:gd name="T4" fmla="*/ 24 w 26"/>
                  <a:gd name="T5" fmla="*/ 30 h 33"/>
                  <a:gd name="T6" fmla="*/ 21 w 26"/>
                  <a:gd name="T7" fmla="*/ 32 h 33"/>
                  <a:gd name="T8" fmla="*/ 21 w 26"/>
                  <a:gd name="T9" fmla="*/ 33 h 33"/>
                  <a:gd name="T10" fmla="*/ 17 w 26"/>
                  <a:gd name="T11" fmla="*/ 33 h 33"/>
                  <a:gd name="T12" fmla="*/ 16 w 26"/>
                  <a:gd name="T13" fmla="*/ 33 h 33"/>
                  <a:gd name="T14" fmla="*/ 16 w 26"/>
                  <a:gd name="T15" fmla="*/ 33 h 33"/>
                  <a:gd name="T16" fmla="*/ 16 w 26"/>
                  <a:gd name="T17" fmla="*/ 33 h 33"/>
                  <a:gd name="T18" fmla="*/ 14 w 26"/>
                  <a:gd name="T19" fmla="*/ 33 h 33"/>
                  <a:gd name="T20" fmla="*/ 12 w 26"/>
                  <a:gd name="T21" fmla="*/ 32 h 33"/>
                  <a:gd name="T22" fmla="*/ 12 w 26"/>
                  <a:gd name="T23" fmla="*/ 32 h 33"/>
                  <a:gd name="T24" fmla="*/ 10 w 26"/>
                  <a:gd name="T25" fmla="*/ 32 h 33"/>
                  <a:gd name="T26" fmla="*/ 9 w 26"/>
                  <a:gd name="T27" fmla="*/ 32 h 33"/>
                  <a:gd name="T28" fmla="*/ 9 w 26"/>
                  <a:gd name="T29" fmla="*/ 33 h 33"/>
                  <a:gd name="T30" fmla="*/ 2 w 26"/>
                  <a:gd name="T31" fmla="*/ 23 h 33"/>
                  <a:gd name="T32" fmla="*/ 2 w 26"/>
                  <a:gd name="T33" fmla="*/ 13 h 33"/>
                  <a:gd name="T34" fmla="*/ 2 w 26"/>
                  <a:gd name="T35" fmla="*/ 10 h 33"/>
                  <a:gd name="T36" fmla="*/ 0 w 26"/>
                  <a:gd name="T37" fmla="*/ 8 h 33"/>
                  <a:gd name="T38" fmla="*/ 9 w 26"/>
                  <a:gd name="T39" fmla="*/ 0 h 33"/>
                  <a:gd name="T40" fmla="*/ 10 w 26"/>
                  <a:gd name="T41" fmla="*/ 11 h 33"/>
                  <a:gd name="T42" fmla="*/ 14 w 26"/>
                  <a:gd name="T43" fmla="*/ 23 h 33"/>
                  <a:gd name="T44" fmla="*/ 26 w 26"/>
                  <a:gd name="T45" fmla="*/ 25 h 33"/>
                  <a:gd name="T46" fmla="*/ 26 w 26"/>
                  <a:gd name="T47" fmla="*/ 25 h 33"/>
                  <a:gd name="T48" fmla="*/ 26 w 26"/>
                  <a:gd name="T49" fmla="*/ 27 h 33"/>
                  <a:gd name="T50" fmla="*/ 24 w 26"/>
                  <a:gd name="T51" fmla="*/ 28 h 33"/>
                  <a:gd name="T52" fmla="*/ 24 w 26"/>
                  <a:gd name="T5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33">
                    <a:moveTo>
                      <a:pt x="24" y="28"/>
                    </a:moveTo>
                    <a:lnTo>
                      <a:pt x="24" y="30"/>
                    </a:lnTo>
                    <a:lnTo>
                      <a:pt x="24" y="30"/>
                    </a:lnTo>
                    <a:lnTo>
                      <a:pt x="21" y="32"/>
                    </a:lnTo>
                    <a:lnTo>
                      <a:pt x="21" y="33"/>
                    </a:lnTo>
                    <a:lnTo>
                      <a:pt x="17" y="33"/>
                    </a:lnTo>
                    <a:lnTo>
                      <a:pt x="16" y="33"/>
                    </a:lnTo>
                    <a:lnTo>
                      <a:pt x="16" y="33"/>
                    </a:lnTo>
                    <a:lnTo>
                      <a:pt x="16" y="33"/>
                    </a:lnTo>
                    <a:lnTo>
                      <a:pt x="14" y="33"/>
                    </a:lnTo>
                    <a:lnTo>
                      <a:pt x="12" y="32"/>
                    </a:lnTo>
                    <a:lnTo>
                      <a:pt x="12" y="32"/>
                    </a:lnTo>
                    <a:lnTo>
                      <a:pt x="10" y="32"/>
                    </a:lnTo>
                    <a:lnTo>
                      <a:pt x="9" y="32"/>
                    </a:lnTo>
                    <a:lnTo>
                      <a:pt x="9" y="33"/>
                    </a:lnTo>
                    <a:lnTo>
                      <a:pt x="2" y="23"/>
                    </a:lnTo>
                    <a:lnTo>
                      <a:pt x="2" y="13"/>
                    </a:lnTo>
                    <a:lnTo>
                      <a:pt x="2" y="10"/>
                    </a:lnTo>
                    <a:lnTo>
                      <a:pt x="0" y="8"/>
                    </a:lnTo>
                    <a:lnTo>
                      <a:pt x="9" y="0"/>
                    </a:lnTo>
                    <a:lnTo>
                      <a:pt x="10" y="11"/>
                    </a:lnTo>
                    <a:lnTo>
                      <a:pt x="14" y="23"/>
                    </a:lnTo>
                    <a:lnTo>
                      <a:pt x="26" y="25"/>
                    </a:lnTo>
                    <a:lnTo>
                      <a:pt x="26" y="25"/>
                    </a:lnTo>
                    <a:lnTo>
                      <a:pt x="26" y="27"/>
                    </a:lnTo>
                    <a:lnTo>
                      <a:pt x="24" y="28"/>
                    </a:lnTo>
                    <a:lnTo>
                      <a:pt x="24"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11" name="Freeform 3777"/>
              <p:cNvSpPr>
                <a:spLocks/>
              </p:cNvSpPr>
              <p:nvPr/>
            </p:nvSpPr>
            <p:spPr bwMode="auto">
              <a:xfrm>
                <a:off x="4321" y="2314"/>
                <a:ext cx="39" cy="20"/>
              </a:xfrm>
              <a:custGeom>
                <a:avLst/>
                <a:gdLst>
                  <a:gd name="T0" fmla="*/ 29 w 39"/>
                  <a:gd name="T1" fmla="*/ 17 h 20"/>
                  <a:gd name="T2" fmla="*/ 24 w 39"/>
                  <a:gd name="T3" fmla="*/ 17 h 20"/>
                  <a:gd name="T4" fmla="*/ 5 w 39"/>
                  <a:gd name="T5" fmla="*/ 20 h 20"/>
                  <a:gd name="T6" fmla="*/ 5 w 39"/>
                  <a:gd name="T7" fmla="*/ 20 h 20"/>
                  <a:gd name="T8" fmla="*/ 0 w 39"/>
                  <a:gd name="T9" fmla="*/ 20 h 20"/>
                  <a:gd name="T10" fmla="*/ 9 w 39"/>
                  <a:gd name="T11" fmla="*/ 3 h 20"/>
                  <a:gd name="T12" fmla="*/ 17 w 39"/>
                  <a:gd name="T13" fmla="*/ 2 h 20"/>
                  <a:gd name="T14" fmla="*/ 24 w 39"/>
                  <a:gd name="T15" fmla="*/ 0 h 20"/>
                  <a:gd name="T16" fmla="*/ 39 w 39"/>
                  <a:gd name="T17" fmla="*/ 15 h 20"/>
                  <a:gd name="T18" fmla="*/ 34 w 39"/>
                  <a:gd name="T19" fmla="*/ 15 h 20"/>
                  <a:gd name="T20" fmla="*/ 29 w 39"/>
                  <a:gd name="T2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0">
                    <a:moveTo>
                      <a:pt x="29" y="17"/>
                    </a:moveTo>
                    <a:lnTo>
                      <a:pt x="24" y="17"/>
                    </a:lnTo>
                    <a:lnTo>
                      <a:pt x="5" y="20"/>
                    </a:lnTo>
                    <a:lnTo>
                      <a:pt x="5" y="20"/>
                    </a:lnTo>
                    <a:lnTo>
                      <a:pt x="0" y="20"/>
                    </a:lnTo>
                    <a:lnTo>
                      <a:pt x="9" y="3"/>
                    </a:lnTo>
                    <a:lnTo>
                      <a:pt x="17" y="2"/>
                    </a:lnTo>
                    <a:lnTo>
                      <a:pt x="24" y="0"/>
                    </a:lnTo>
                    <a:lnTo>
                      <a:pt x="39" y="15"/>
                    </a:lnTo>
                    <a:lnTo>
                      <a:pt x="34" y="15"/>
                    </a:lnTo>
                    <a:lnTo>
                      <a:pt x="29"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12" name="Freeform 3778"/>
              <p:cNvSpPr>
                <a:spLocks/>
              </p:cNvSpPr>
              <p:nvPr/>
            </p:nvSpPr>
            <p:spPr bwMode="auto">
              <a:xfrm>
                <a:off x="4321" y="2314"/>
                <a:ext cx="39" cy="20"/>
              </a:xfrm>
              <a:custGeom>
                <a:avLst/>
                <a:gdLst>
                  <a:gd name="T0" fmla="*/ 29 w 39"/>
                  <a:gd name="T1" fmla="*/ 17 h 20"/>
                  <a:gd name="T2" fmla="*/ 24 w 39"/>
                  <a:gd name="T3" fmla="*/ 17 h 20"/>
                  <a:gd name="T4" fmla="*/ 5 w 39"/>
                  <a:gd name="T5" fmla="*/ 20 h 20"/>
                  <a:gd name="T6" fmla="*/ 5 w 39"/>
                  <a:gd name="T7" fmla="*/ 20 h 20"/>
                  <a:gd name="T8" fmla="*/ 0 w 39"/>
                  <a:gd name="T9" fmla="*/ 20 h 20"/>
                  <a:gd name="T10" fmla="*/ 9 w 39"/>
                  <a:gd name="T11" fmla="*/ 3 h 20"/>
                  <a:gd name="T12" fmla="*/ 17 w 39"/>
                  <a:gd name="T13" fmla="*/ 2 h 20"/>
                  <a:gd name="T14" fmla="*/ 24 w 39"/>
                  <a:gd name="T15" fmla="*/ 0 h 20"/>
                  <a:gd name="T16" fmla="*/ 39 w 39"/>
                  <a:gd name="T17" fmla="*/ 15 h 20"/>
                  <a:gd name="T18" fmla="*/ 34 w 39"/>
                  <a:gd name="T19" fmla="*/ 15 h 20"/>
                  <a:gd name="T20" fmla="*/ 29 w 39"/>
                  <a:gd name="T2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0">
                    <a:moveTo>
                      <a:pt x="29" y="17"/>
                    </a:moveTo>
                    <a:lnTo>
                      <a:pt x="24" y="17"/>
                    </a:lnTo>
                    <a:lnTo>
                      <a:pt x="5" y="20"/>
                    </a:lnTo>
                    <a:lnTo>
                      <a:pt x="5" y="20"/>
                    </a:lnTo>
                    <a:lnTo>
                      <a:pt x="0" y="20"/>
                    </a:lnTo>
                    <a:lnTo>
                      <a:pt x="9" y="3"/>
                    </a:lnTo>
                    <a:lnTo>
                      <a:pt x="17" y="2"/>
                    </a:lnTo>
                    <a:lnTo>
                      <a:pt x="24" y="0"/>
                    </a:lnTo>
                    <a:lnTo>
                      <a:pt x="39" y="15"/>
                    </a:lnTo>
                    <a:lnTo>
                      <a:pt x="34" y="15"/>
                    </a:lnTo>
                    <a:lnTo>
                      <a:pt x="2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13" name="Freeform 3779"/>
              <p:cNvSpPr>
                <a:spLocks/>
              </p:cNvSpPr>
              <p:nvPr/>
            </p:nvSpPr>
            <p:spPr bwMode="auto">
              <a:xfrm>
                <a:off x="4480" y="2253"/>
                <a:ext cx="34" cy="39"/>
              </a:xfrm>
              <a:custGeom>
                <a:avLst/>
                <a:gdLst>
                  <a:gd name="T0" fmla="*/ 33 w 34"/>
                  <a:gd name="T1" fmla="*/ 27 h 39"/>
                  <a:gd name="T2" fmla="*/ 34 w 34"/>
                  <a:gd name="T3" fmla="*/ 35 h 39"/>
                  <a:gd name="T4" fmla="*/ 31 w 34"/>
                  <a:gd name="T5" fmla="*/ 37 h 39"/>
                  <a:gd name="T6" fmla="*/ 31 w 34"/>
                  <a:gd name="T7" fmla="*/ 37 h 39"/>
                  <a:gd name="T8" fmla="*/ 24 w 34"/>
                  <a:gd name="T9" fmla="*/ 37 h 39"/>
                  <a:gd name="T10" fmla="*/ 24 w 34"/>
                  <a:gd name="T11" fmla="*/ 37 h 39"/>
                  <a:gd name="T12" fmla="*/ 22 w 34"/>
                  <a:gd name="T13" fmla="*/ 37 h 39"/>
                  <a:gd name="T14" fmla="*/ 21 w 34"/>
                  <a:gd name="T15" fmla="*/ 37 h 39"/>
                  <a:gd name="T16" fmla="*/ 2 w 34"/>
                  <a:gd name="T17" fmla="*/ 39 h 39"/>
                  <a:gd name="T18" fmla="*/ 4 w 34"/>
                  <a:gd name="T19" fmla="*/ 22 h 39"/>
                  <a:gd name="T20" fmla="*/ 0 w 34"/>
                  <a:gd name="T21" fmla="*/ 0 h 39"/>
                  <a:gd name="T22" fmla="*/ 12 w 34"/>
                  <a:gd name="T23" fmla="*/ 0 h 39"/>
                  <a:gd name="T24" fmla="*/ 21 w 34"/>
                  <a:gd name="T25" fmla="*/ 12 h 39"/>
                  <a:gd name="T26" fmla="*/ 29 w 34"/>
                  <a:gd name="T27" fmla="*/ 22 h 39"/>
                  <a:gd name="T28" fmla="*/ 33 w 34"/>
                  <a:gd name="T2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9">
                    <a:moveTo>
                      <a:pt x="33" y="27"/>
                    </a:moveTo>
                    <a:lnTo>
                      <a:pt x="34" y="35"/>
                    </a:lnTo>
                    <a:lnTo>
                      <a:pt x="31" y="37"/>
                    </a:lnTo>
                    <a:lnTo>
                      <a:pt x="31" y="37"/>
                    </a:lnTo>
                    <a:lnTo>
                      <a:pt x="24" y="37"/>
                    </a:lnTo>
                    <a:lnTo>
                      <a:pt x="24" y="37"/>
                    </a:lnTo>
                    <a:lnTo>
                      <a:pt x="22" y="37"/>
                    </a:lnTo>
                    <a:lnTo>
                      <a:pt x="21" y="37"/>
                    </a:lnTo>
                    <a:lnTo>
                      <a:pt x="2" y="39"/>
                    </a:lnTo>
                    <a:lnTo>
                      <a:pt x="4" y="22"/>
                    </a:lnTo>
                    <a:lnTo>
                      <a:pt x="0" y="0"/>
                    </a:lnTo>
                    <a:lnTo>
                      <a:pt x="12" y="0"/>
                    </a:lnTo>
                    <a:lnTo>
                      <a:pt x="21" y="12"/>
                    </a:lnTo>
                    <a:lnTo>
                      <a:pt x="29" y="22"/>
                    </a:lnTo>
                    <a:lnTo>
                      <a:pt x="33"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14" name="Freeform 3780"/>
              <p:cNvSpPr>
                <a:spLocks/>
              </p:cNvSpPr>
              <p:nvPr/>
            </p:nvSpPr>
            <p:spPr bwMode="auto">
              <a:xfrm>
                <a:off x="4480" y="2253"/>
                <a:ext cx="34" cy="39"/>
              </a:xfrm>
              <a:custGeom>
                <a:avLst/>
                <a:gdLst>
                  <a:gd name="T0" fmla="*/ 33 w 34"/>
                  <a:gd name="T1" fmla="*/ 27 h 39"/>
                  <a:gd name="T2" fmla="*/ 34 w 34"/>
                  <a:gd name="T3" fmla="*/ 35 h 39"/>
                  <a:gd name="T4" fmla="*/ 31 w 34"/>
                  <a:gd name="T5" fmla="*/ 37 h 39"/>
                  <a:gd name="T6" fmla="*/ 31 w 34"/>
                  <a:gd name="T7" fmla="*/ 37 h 39"/>
                  <a:gd name="T8" fmla="*/ 24 w 34"/>
                  <a:gd name="T9" fmla="*/ 37 h 39"/>
                  <a:gd name="T10" fmla="*/ 24 w 34"/>
                  <a:gd name="T11" fmla="*/ 37 h 39"/>
                  <a:gd name="T12" fmla="*/ 22 w 34"/>
                  <a:gd name="T13" fmla="*/ 37 h 39"/>
                  <a:gd name="T14" fmla="*/ 21 w 34"/>
                  <a:gd name="T15" fmla="*/ 37 h 39"/>
                  <a:gd name="T16" fmla="*/ 2 w 34"/>
                  <a:gd name="T17" fmla="*/ 39 h 39"/>
                  <a:gd name="T18" fmla="*/ 4 w 34"/>
                  <a:gd name="T19" fmla="*/ 22 h 39"/>
                  <a:gd name="T20" fmla="*/ 0 w 34"/>
                  <a:gd name="T21" fmla="*/ 0 h 39"/>
                  <a:gd name="T22" fmla="*/ 12 w 34"/>
                  <a:gd name="T23" fmla="*/ 0 h 39"/>
                  <a:gd name="T24" fmla="*/ 21 w 34"/>
                  <a:gd name="T25" fmla="*/ 12 h 39"/>
                  <a:gd name="T26" fmla="*/ 29 w 34"/>
                  <a:gd name="T27" fmla="*/ 22 h 39"/>
                  <a:gd name="T28" fmla="*/ 33 w 34"/>
                  <a:gd name="T2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9">
                    <a:moveTo>
                      <a:pt x="33" y="27"/>
                    </a:moveTo>
                    <a:lnTo>
                      <a:pt x="34" y="35"/>
                    </a:lnTo>
                    <a:lnTo>
                      <a:pt x="31" y="37"/>
                    </a:lnTo>
                    <a:lnTo>
                      <a:pt x="31" y="37"/>
                    </a:lnTo>
                    <a:lnTo>
                      <a:pt x="24" y="37"/>
                    </a:lnTo>
                    <a:lnTo>
                      <a:pt x="24" y="37"/>
                    </a:lnTo>
                    <a:lnTo>
                      <a:pt x="22" y="37"/>
                    </a:lnTo>
                    <a:lnTo>
                      <a:pt x="21" y="37"/>
                    </a:lnTo>
                    <a:lnTo>
                      <a:pt x="2" y="39"/>
                    </a:lnTo>
                    <a:lnTo>
                      <a:pt x="4" y="22"/>
                    </a:lnTo>
                    <a:lnTo>
                      <a:pt x="0" y="0"/>
                    </a:lnTo>
                    <a:lnTo>
                      <a:pt x="12" y="0"/>
                    </a:lnTo>
                    <a:lnTo>
                      <a:pt x="21" y="12"/>
                    </a:lnTo>
                    <a:lnTo>
                      <a:pt x="29" y="22"/>
                    </a:lnTo>
                    <a:lnTo>
                      <a:pt x="33"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15" name="Freeform 3781"/>
              <p:cNvSpPr>
                <a:spLocks/>
              </p:cNvSpPr>
              <p:nvPr/>
            </p:nvSpPr>
            <p:spPr bwMode="auto">
              <a:xfrm>
                <a:off x="4692" y="2324"/>
                <a:ext cx="65" cy="51"/>
              </a:xfrm>
              <a:custGeom>
                <a:avLst/>
                <a:gdLst>
                  <a:gd name="T0" fmla="*/ 44 w 65"/>
                  <a:gd name="T1" fmla="*/ 7 h 51"/>
                  <a:gd name="T2" fmla="*/ 53 w 65"/>
                  <a:gd name="T3" fmla="*/ 5 h 51"/>
                  <a:gd name="T4" fmla="*/ 58 w 65"/>
                  <a:gd name="T5" fmla="*/ 2 h 51"/>
                  <a:gd name="T6" fmla="*/ 65 w 65"/>
                  <a:gd name="T7" fmla="*/ 3 h 51"/>
                  <a:gd name="T8" fmla="*/ 61 w 65"/>
                  <a:gd name="T9" fmla="*/ 19 h 51"/>
                  <a:gd name="T10" fmla="*/ 53 w 65"/>
                  <a:gd name="T11" fmla="*/ 22 h 51"/>
                  <a:gd name="T12" fmla="*/ 51 w 65"/>
                  <a:gd name="T13" fmla="*/ 29 h 51"/>
                  <a:gd name="T14" fmla="*/ 44 w 65"/>
                  <a:gd name="T15" fmla="*/ 27 h 51"/>
                  <a:gd name="T16" fmla="*/ 41 w 65"/>
                  <a:gd name="T17" fmla="*/ 30 h 51"/>
                  <a:gd name="T18" fmla="*/ 43 w 65"/>
                  <a:gd name="T19" fmla="*/ 39 h 51"/>
                  <a:gd name="T20" fmla="*/ 37 w 65"/>
                  <a:gd name="T21" fmla="*/ 51 h 51"/>
                  <a:gd name="T22" fmla="*/ 32 w 65"/>
                  <a:gd name="T23" fmla="*/ 47 h 51"/>
                  <a:gd name="T24" fmla="*/ 32 w 65"/>
                  <a:gd name="T25" fmla="*/ 47 h 51"/>
                  <a:gd name="T26" fmla="*/ 0 w 65"/>
                  <a:gd name="T27" fmla="*/ 22 h 51"/>
                  <a:gd name="T28" fmla="*/ 7 w 65"/>
                  <a:gd name="T29" fmla="*/ 5 h 51"/>
                  <a:gd name="T30" fmla="*/ 12 w 65"/>
                  <a:gd name="T31" fmla="*/ 2 h 51"/>
                  <a:gd name="T32" fmla="*/ 26 w 65"/>
                  <a:gd name="T33" fmla="*/ 0 h 51"/>
                  <a:gd name="T34" fmla="*/ 44 w 65"/>
                  <a:gd name="T35"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1">
                    <a:moveTo>
                      <a:pt x="44" y="7"/>
                    </a:moveTo>
                    <a:lnTo>
                      <a:pt x="53" y="5"/>
                    </a:lnTo>
                    <a:lnTo>
                      <a:pt x="58" y="2"/>
                    </a:lnTo>
                    <a:lnTo>
                      <a:pt x="65" y="3"/>
                    </a:lnTo>
                    <a:lnTo>
                      <a:pt x="61" y="19"/>
                    </a:lnTo>
                    <a:lnTo>
                      <a:pt x="53" y="22"/>
                    </a:lnTo>
                    <a:lnTo>
                      <a:pt x="51" y="29"/>
                    </a:lnTo>
                    <a:lnTo>
                      <a:pt x="44" y="27"/>
                    </a:lnTo>
                    <a:lnTo>
                      <a:pt x="41" y="30"/>
                    </a:lnTo>
                    <a:lnTo>
                      <a:pt x="43" y="39"/>
                    </a:lnTo>
                    <a:lnTo>
                      <a:pt x="37" y="51"/>
                    </a:lnTo>
                    <a:lnTo>
                      <a:pt x="32" y="47"/>
                    </a:lnTo>
                    <a:lnTo>
                      <a:pt x="32" y="47"/>
                    </a:lnTo>
                    <a:lnTo>
                      <a:pt x="0" y="22"/>
                    </a:lnTo>
                    <a:lnTo>
                      <a:pt x="7" y="5"/>
                    </a:lnTo>
                    <a:lnTo>
                      <a:pt x="12" y="2"/>
                    </a:lnTo>
                    <a:lnTo>
                      <a:pt x="26" y="0"/>
                    </a:lnTo>
                    <a:lnTo>
                      <a:pt x="44"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16" name="Freeform 3782"/>
              <p:cNvSpPr>
                <a:spLocks/>
              </p:cNvSpPr>
              <p:nvPr/>
            </p:nvSpPr>
            <p:spPr bwMode="auto">
              <a:xfrm>
                <a:off x="4692" y="2324"/>
                <a:ext cx="65" cy="51"/>
              </a:xfrm>
              <a:custGeom>
                <a:avLst/>
                <a:gdLst>
                  <a:gd name="T0" fmla="*/ 44 w 65"/>
                  <a:gd name="T1" fmla="*/ 7 h 51"/>
                  <a:gd name="T2" fmla="*/ 53 w 65"/>
                  <a:gd name="T3" fmla="*/ 5 h 51"/>
                  <a:gd name="T4" fmla="*/ 58 w 65"/>
                  <a:gd name="T5" fmla="*/ 2 h 51"/>
                  <a:gd name="T6" fmla="*/ 65 w 65"/>
                  <a:gd name="T7" fmla="*/ 3 h 51"/>
                  <a:gd name="T8" fmla="*/ 61 w 65"/>
                  <a:gd name="T9" fmla="*/ 19 h 51"/>
                  <a:gd name="T10" fmla="*/ 53 w 65"/>
                  <a:gd name="T11" fmla="*/ 22 h 51"/>
                  <a:gd name="T12" fmla="*/ 51 w 65"/>
                  <a:gd name="T13" fmla="*/ 29 h 51"/>
                  <a:gd name="T14" fmla="*/ 44 w 65"/>
                  <a:gd name="T15" fmla="*/ 27 h 51"/>
                  <a:gd name="T16" fmla="*/ 41 w 65"/>
                  <a:gd name="T17" fmla="*/ 30 h 51"/>
                  <a:gd name="T18" fmla="*/ 43 w 65"/>
                  <a:gd name="T19" fmla="*/ 39 h 51"/>
                  <a:gd name="T20" fmla="*/ 37 w 65"/>
                  <a:gd name="T21" fmla="*/ 51 h 51"/>
                  <a:gd name="T22" fmla="*/ 32 w 65"/>
                  <a:gd name="T23" fmla="*/ 47 h 51"/>
                  <a:gd name="T24" fmla="*/ 32 w 65"/>
                  <a:gd name="T25" fmla="*/ 47 h 51"/>
                  <a:gd name="T26" fmla="*/ 0 w 65"/>
                  <a:gd name="T27" fmla="*/ 22 h 51"/>
                  <a:gd name="T28" fmla="*/ 7 w 65"/>
                  <a:gd name="T29" fmla="*/ 5 h 51"/>
                  <a:gd name="T30" fmla="*/ 12 w 65"/>
                  <a:gd name="T31" fmla="*/ 2 h 51"/>
                  <a:gd name="T32" fmla="*/ 26 w 65"/>
                  <a:gd name="T33" fmla="*/ 0 h 51"/>
                  <a:gd name="T34" fmla="*/ 44 w 65"/>
                  <a:gd name="T35"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1">
                    <a:moveTo>
                      <a:pt x="44" y="7"/>
                    </a:moveTo>
                    <a:lnTo>
                      <a:pt x="53" y="5"/>
                    </a:lnTo>
                    <a:lnTo>
                      <a:pt x="58" y="2"/>
                    </a:lnTo>
                    <a:lnTo>
                      <a:pt x="65" y="3"/>
                    </a:lnTo>
                    <a:lnTo>
                      <a:pt x="61" y="19"/>
                    </a:lnTo>
                    <a:lnTo>
                      <a:pt x="53" y="22"/>
                    </a:lnTo>
                    <a:lnTo>
                      <a:pt x="51" y="29"/>
                    </a:lnTo>
                    <a:lnTo>
                      <a:pt x="44" y="27"/>
                    </a:lnTo>
                    <a:lnTo>
                      <a:pt x="41" y="30"/>
                    </a:lnTo>
                    <a:lnTo>
                      <a:pt x="43" y="39"/>
                    </a:lnTo>
                    <a:lnTo>
                      <a:pt x="37" y="51"/>
                    </a:lnTo>
                    <a:lnTo>
                      <a:pt x="32" y="47"/>
                    </a:lnTo>
                    <a:lnTo>
                      <a:pt x="32" y="47"/>
                    </a:lnTo>
                    <a:lnTo>
                      <a:pt x="0" y="22"/>
                    </a:lnTo>
                    <a:lnTo>
                      <a:pt x="7" y="5"/>
                    </a:lnTo>
                    <a:lnTo>
                      <a:pt x="12" y="2"/>
                    </a:lnTo>
                    <a:lnTo>
                      <a:pt x="26" y="0"/>
                    </a:lnTo>
                    <a:lnTo>
                      <a:pt x="4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17" name="Freeform 3783"/>
              <p:cNvSpPr>
                <a:spLocks/>
              </p:cNvSpPr>
              <p:nvPr/>
            </p:nvSpPr>
            <p:spPr bwMode="auto">
              <a:xfrm>
                <a:off x="4790" y="2210"/>
                <a:ext cx="65" cy="60"/>
              </a:xfrm>
              <a:custGeom>
                <a:avLst/>
                <a:gdLst>
                  <a:gd name="T0" fmla="*/ 17 w 65"/>
                  <a:gd name="T1" fmla="*/ 0 h 60"/>
                  <a:gd name="T2" fmla="*/ 41 w 65"/>
                  <a:gd name="T3" fmla="*/ 12 h 60"/>
                  <a:gd name="T4" fmla="*/ 38 w 65"/>
                  <a:gd name="T5" fmla="*/ 24 h 60"/>
                  <a:gd name="T6" fmla="*/ 41 w 65"/>
                  <a:gd name="T7" fmla="*/ 28 h 60"/>
                  <a:gd name="T8" fmla="*/ 41 w 65"/>
                  <a:gd name="T9" fmla="*/ 34 h 60"/>
                  <a:gd name="T10" fmla="*/ 48 w 65"/>
                  <a:gd name="T11" fmla="*/ 39 h 60"/>
                  <a:gd name="T12" fmla="*/ 48 w 65"/>
                  <a:gd name="T13" fmla="*/ 39 h 60"/>
                  <a:gd name="T14" fmla="*/ 51 w 65"/>
                  <a:gd name="T15" fmla="*/ 41 h 60"/>
                  <a:gd name="T16" fmla="*/ 60 w 65"/>
                  <a:gd name="T17" fmla="*/ 36 h 60"/>
                  <a:gd name="T18" fmla="*/ 65 w 65"/>
                  <a:gd name="T19" fmla="*/ 39 h 60"/>
                  <a:gd name="T20" fmla="*/ 65 w 65"/>
                  <a:gd name="T21" fmla="*/ 48 h 60"/>
                  <a:gd name="T22" fmla="*/ 48 w 65"/>
                  <a:gd name="T23" fmla="*/ 55 h 60"/>
                  <a:gd name="T24" fmla="*/ 36 w 65"/>
                  <a:gd name="T25" fmla="*/ 60 h 60"/>
                  <a:gd name="T26" fmla="*/ 34 w 65"/>
                  <a:gd name="T27" fmla="*/ 51 h 60"/>
                  <a:gd name="T28" fmla="*/ 29 w 65"/>
                  <a:gd name="T29" fmla="*/ 33 h 60"/>
                  <a:gd name="T30" fmla="*/ 12 w 65"/>
                  <a:gd name="T31" fmla="*/ 29 h 60"/>
                  <a:gd name="T32" fmla="*/ 0 w 65"/>
                  <a:gd name="T33" fmla="*/ 24 h 60"/>
                  <a:gd name="T34" fmla="*/ 4 w 65"/>
                  <a:gd name="T35" fmla="*/ 12 h 60"/>
                  <a:gd name="T36" fmla="*/ 5 w 65"/>
                  <a:gd name="T37" fmla="*/ 12 h 60"/>
                  <a:gd name="T38" fmla="*/ 5 w 65"/>
                  <a:gd name="T39" fmla="*/ 12 h 60"/>
                  <a:gd name="T40" fmla="*/ 7 w 65"/>
                  <a:gd name="T41" fmla="*/ 12 h 60"/>
                  <a:gd name="T42" fmla="*/ 7 w 65"/>
                  <a:gd name="T43" fmla="*/ 12 h 60"/>
                  <a:gd name="T44" fmla="*/ 7 w 65"/>
                  <a:gd name="T45" fmla="*/ 12 h 60"/>
                  <a:gd name="T46" fmla="*/ 7 w 65"/>
                  <a:gd name="T47" fmla="*/ 12 h 60"/>
                  <a:gd name="T48" fmla="*/ 11 w 65"/>
                  <a:gd name="T49" fmla="*/ 7 h 60"/>
                  <a:gd name="T50" fmla="*/ 11 w 65"/>
                  <a:gd name="T51" fmla="*/ 6 h 60"/>
                  <a:gd name="T52" fmla="*/ 17 w 65"/>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0">
                    <a:moveTo>
                      <a:pt x="17" y="0"/>
                    </a:moveTo>
                    <a:lnTo>
                      <a:pt x="41" y="12"/>
                    </a:lnTo>
                    <a:lnTo>
                      <a:pt x="38" y="24"/>
                    </a:lnTo>
                    <a:lnTo>
                      <a:pt x="41" y="28"/>
                    </a:lnTo>
                    <a:lnTo>
                      <a:pt x="41" y="34"/>
                    </a:lnTo>
                    <a:lnTo>
                      <a:pt x="48" y="39"/>
                    </a:lnTo>
                    <a:lnTo>
                      <a:pt x="48" y="39"/>
                    </a:lnTo>
                    <a:lnTo>
                      <a:pt x="51" y="41"/>
                    </a:lnTo>
                    <a:lnTo>
                      <a:pt x="60" y="36"/>
                    </a:lnTo>
                    <a:lnTo>
                      <a:pt x="65" y="39"/>
                    </a:lnTo>
                    <a:lnTo>
                      <a:pt x="65" y="48"/>
                    </a:lnTo>
                    <a:lnTo>
                      <a:pt x="48" y="55"/>
                    </a:lnTo>
                    <a:lnTo>
                      <a:pt x="36" y="60"/>
                    </a:lnTo>
                    <a:lnTo>
                      <a:pt x="34" y="51"/>
                    </a:lnTo>
                    <a:lnTo>
                      <a:pt x="29" y="33"/>
                    </a:lnTo>
                    <a:lnTo>
                      <a:pt x="12" y="29"/>
                    </a:lnTo>
                    <a:lnTo>
                      <a:pt x="0" y="24"/>
                    </a:lnTo>
                    <a:lnTo>
                      <a:pt x="4" y="12"/>
                    </a:lnTo>
                    <a:lnTo>
                      <a:pt x="5" y="12"/>
                    </a:lnTo>
                    <a:lnTo>
                      <a:pt x="5" y="12"/>
                    </a:lnTo>
                    <a:lnTo>
                      <a:pt x="7" y="12"/>
                    </a:lnTo>
                    <a:lnTo>
                      <a:pt x="7" y="12"/>
                    </a:lnTo>
                    <a:lnTo>
                      <a:pt x="7" y="12"/>
                    </a:lnTo>
                    <a:lnTo>
                      <a:pt x="7" y="12"/>
                    </a:lnTo>
                    <a:lnTo>
                      <a:pt x="11" y="7"/>
                    </a:lnTo>
                    <a:lnTo>
                      <a:pt x="11" y="6"/>
                    </a:lnTo>
                    <a:lnTo>
                      <a:pt x="1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18" name="Freeform 3784"/>
              <p:cNvSpPr>
                <a:spLocks/>
              </p:cNvSpPr>
              <p:nvPr/>
            </p:nvSpPr>
            <p:spPr bwMode="auto">
              <a:xfrm>
                <a:off x="4790" y="2210"/>
                <a:ext cx="65" cy="60"/>
              </a:xfrm>
              <a:custGeom>
                <a:avLst/>
                <a:gdLst>
                  <a:gd name="T0" fmla="*/ 17 w 65"/>
                  <a:gd name="T1" fmla="*/ 0 h 60"/>
                  <a:gd name="T2" fmla="*/ 41 w 65"/>
                  <a:gd name="T3" fmla="*/ 12 h 60"/>
                  <a:gd name="T4" fmla="*/ 38 w 65"/>
                  <a:gd name="T5" fmla="*/ 24 h 60"/>
                  <a:gd name="T6" fmla="*/ 41 w 65"/>
                  <a:gd name="T7" fmla="*/ 28 h 60"/>
                  <a:gd name="T8" fmla="*/ 41 w 65"/>
                  <a:gd name="T9" fmla="*/ 34 h 60"/>
                  <a:gd name="T10" fmla="*/ 48 w 65"/>
                  <a:gd name="T11" fmla="*/ 39 h 60"/>
                  <a:gd name="T12" fmla="*/ 48 w 65"/>
                  <a:gd name="T13" fmla="*/ 39 h 60"/>
                  <a:gd name="T14" fmla="*/ 51 w 65"/>
                  <a:gd name="T15" fmla="*/ 41 h 60"/>
                  <a:gd name="T16" fmla="*/ 60 w 65"/>
                  <a:gd name="T17" fmla="*/ 36 h 60"/>
                  <a:gd name="T18" fmla="*/ 65 w 65"/>
                  <a:gd name="T19" fmla="*/ 39 h 60"/>
                  <a:gd name="T20" fmla="*/ 65 w 65"/>
                  <a:gd name="T21" fmla="*/ 48 h 60"/>
                  <a:gd name="T22" fmla="*/ 48 w 65"/>
                  <a:gd name="T23" fmla="*/ 55 h 60"/>
                  <a:gd name="T24" fmla="*/ 36 w 65"/>
                  <a:gd name="T25" fmla="*/ 60 h 60"/>
                  <a:gd name="T26" fmla="*/ 34 w 65"/>
                  <a:gd name="T27" fmla="*/ 51 h 60"/>
                  <a:gd name="T28" fmla="*/ 29 w 65"/>
                  <a:gd name="T29" fmla="*/ 33 h 60"/>
                  <a:gd name="T30" fmla="*/ 12 w 65"/>
                  <a:gd name="T31" fmla="*/ 29 h 60"/>
                  <a:gd name="T32" fmla="*/ 0 w 65"/>
                  <a:gd name="T33" fmla="*/ 24 h 60"/>
                  <a:gd name="T34" fmla="*/ 4 w 65"/>
                  <a:gd name="T35" fmla="*/ 12 h 60"/>
                  <a:gd name="T36" fmla="*/ 5 w 65"/>
                  <a:gd name="T37" fmla="*/ 12 h 60"/>
                  <a:gd name="T38" fmla="*/ 5 w 65"/>
                  <a:gd name="T39" fmla="*/ 12 h 60"/>
                  <a:gd name="T40" fmla="*/ 7 w 65"/>
                  <a:gd name="T41" fmla="*/ 12 h 60"/>
                  <a:gd name="T42" fmla="*/ 7 w 65"/>
                  <a:gd name="T43" fmla="*/ 12 h 60"/>
                  <a:gd name="T44" fmla="*/ 7 w 65"/>
                  <a:gd name="T45" fmla="*/ 12 h 60"/>
                  <a:gd name="T46" fmla="*/ 7 w 65"/>
                  <a:gd name="T47" fmla="*/ 12 h 60"/>
                  <a:gd name="T48" fmla="*/ 11 w 65"/>
                  <a:gd name="T49" fmla="*/ 7 h 60"/>
                  <a:gd name="T50" fmla="*/ 11 w 65"/>
                  <a:gd name="T51" fmla="*/ 6 h 60"/>
                  <a:gd name="T52" fmla="*/ 17 w 65"/>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0">
                    <a:moveTo>
                      <a:pt x="17" y="0"/>
                    </a:moveTo>
                    <a:lnTo>
                      <a:pt x="41" y="12"/>
                    </a:lnTo>
                    <a:lnTo>
                      <a:pt x="38" y="24"/>
                    </a:lnTo>
                    <a:lnTo>
                      <a:pt x="41" y="28"/>
                    </a:lnTo>
                    <a:lnTo>
                      <a:pt x="41" y="34"/>
                    </a:lnTo>
                    <a:lnTo>
                      <a:pt x="48" y="39"/>
                    </a:lnTo>
                    <a:lnTo>
                      <a:pt x="48" y="39"/>
                    </a:lnTo>
                    <a:lnTo>
                      <a:pt x="51" y="41"/>
                    </a:lnTo>
                    <a:lnTo>
                      <a:pt x="60" y="36"/>
                    </a:lnTo>
                    <a:lnTo>
                      <a:pt x="65" y="39"/>
                    </a:lnTo>
                    <a:lnTo>
                      <a:pt x="65" y="48"/>
                    </a:lnTo>
                    <a:lnTo>
                      <a:pt x="48" y="55"/>
                    </a:lnTo>
                    <a:lnTo>
                      <a:pt x="36" y="60"/>
                    </a:lnTo>
                    <a:lnTo>
                      <a:pt x="34" y="51"/>
                    </a:lnTo>
                    <a:lnTo>
                      <a:pt x="29" y="33"/>
                    </a:lnTo>
                    <a:lnTo>
                      <a:pt x="12" y="29"/>
                    </a:lnTo>
                    <a:lnTo>
                      <a:pt x="0" y="24"/>
                    </a:lnTo>
                    <a:lnTo>
                      <a:pt x="4" y="12"/>
                    </a:lnTo>
                    <a:lnTo>
                      <a:pt x="5" y="12"/>
                    </a:lnTo>
                    <a:lnTo>
                      <a:pt x="5" y="12"/>
                    </a:lnTo>
                    <a:lnTo>
                      <a:pt x="7" y="12"/>
                    </a:lnTo>
                    <a:lnTo>
                      <a:pt x="7" y="12"/>
                    </a:lnTo>
                    <a:lnTo>
                      <a:pt x="7" y="12"/>
                    </a:lnTo>
                    <a:lnTo>
                      <a:pt x="7" y="12"/>
                    </a:lnTo>
                    <a:lnTo>
                      <a:pt x="11" y="7"/>
                    </a:lnTo>
                    <a:lnTo>
                      <a:pt x="11" y="6"/>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19" name="Freeform 3785"/>
              <p:cNvSpPr>
                <a:spLocks/>
              </p:cNvSpPr>
              <p:nvPr/>
            </p:nvSpPr>
            <p:spPr bwMode="auto">
              <a:xfrm>
                <a:off x="4675" y="2248"/>
                <a:ext cx="49" cy="44"/>
              </a:xfrm>
              <a:custGeom>
                <a:avLst/>
                <a:gdLst>
                  <a:gd name="T0" fmla="*/ 46 w 49"/>
                  <a:gd name="T1" fmla="*/ 34 h 44"/>
                  <a:gd name="T2" fmla="*/ 46 w 49"/>
                  <a:gd name="T3" fmla="*/ 34 h 44"/>
                  <a:gd name="T4" fmla="*/ 46 w 49"/>
                  <a:gd name="T5" fmla="*/ 34 h 44"/>
                  <a:gd name="T6" fmla="*/ 48 w 49"/>
                  <a:gd name="T7" fmla="*/ 34 h 44"/>
                  <a:gd name="T8" fmla="*/ 48 w 49"/>
                  <a:gd name="T9" fmla="*/ 34 h 44"/>
                  <a:gd name="T10" fmla="*/ 48 w 49"/>
                  <a:gd name="T11" fmla="*/ 34 h 44"/>
                  <a:gd name="T12" fmla="*/ 48 w 49"/>
                  <a:gd name="T13" fmla="*/ 34 h 44"/>
                  <a:gd name="T14" fmla="*/ 48 w 49"/>
                  <a:gd name="T15" fmla="*/ 34 h 44"/>
                  <a:gd name="T16" fmla="*/ 48 w 49"/>
                  <a:gd name="T17" fmla="*/ 34 h 44"/>
                  <a:gd name="T18" fmla="*/ 48 w 49"/>
                  <a:gd name="T19" fmla="*/ 34 h 44"/>
                  <a:gd name="T20" fmla="*/ 48 w 49"/>
                  <a:gd name="T21" fmla="*/ 34 h 44"/>
                  <a:gd name="T22" fmla="*/ 48 w 49"/>
                  <a:gd name="T23" fmla="*/ 35 h 44"/>
                  <a:gd name="T24" fmla="*/ 48 w 49"/>
                  <a:gd name="T25" fmla="*/ 35 h 44"/>
                  <a:gd name="T26" fmla="*/ 48 w 49"/>
                  <a:gd name="T27" fmla="*/ 35 h 44"/>
                  <a:gd name="T28" fmla="*/ 48 w 49"/>
                  <a:gd name="T29" fmla="*/ 35 h 44"/>
                  <a:gd name="T30" fmla="*/ 48 w 49"/>
                  <a:gd name="T31" fmla="*/ 35 h 44"/>
                  <a:gd name="T32" fmla="*/ 48 w 49"/>
                  <a:gd name="T33" fmla="*/ 35 h 44"/>
                  <a:gd name="T34" fmla="*/ 48 w 49"/>
                  <a:gd name="T35" fmla="*/ 35 h 44"/>
                  <a:gd name="T36" fmla="*/ 48 w 49"/>
                  <a:gd name="T37" fmla="*/ 35 h 44"/>
                  <a:gd name="T38" fmla="*/ 49 w 49"/>
                  <a:gd name="T39" fmla="*/ 35 h 44"/>
                  <a:gd name="T40" fmla="*/ 49 w 49"/>
                  <a:gd name="T41" fmla="*/ 35 h 44"/>
                  <a:gd name="T42" fmla="*/ 49 w 49"/>
                  <a:gd name="T43" fmla="*/ 35 h 44"/>
                  <a:gd name="T44" fmla="*/ 49 w 49"/>
                  <a:gd name="T45" fmla="*/ 35 h 44"/>
                  <a:gd name="T46" fmla="*/ 49 w 49"/>
                  <a:gd name="T47" fmla="*/ 35 h 44"/>
                  <a:gd name="T48" fmla="*/ 21 w 49"/>
                  <a:gd name="T49" fmla="*/ 44 h 44"/>
                  <a:gd name="T50" fmla="*/ 9 w 49"/>
                  <a:gd name="T51" fmla="*/ 34 h 44"/>
                  <a:gd name="T52" fmla="*/ 9 w 49"/>
                  <a:gd name="T53" fmla="*/ 34 h 44"/>
                  <a:gd name="T54" fmla="*/ 9 w 49"/>
                  <a:gd name="T55" fmla="*/ 34 h 44"/>
                  <a:gd name="T56" fmla="*/ 9 w 49"/>
                  <a:gd name="T57" fmla="*/ 34 h 44"/>
                  <a:gd name="T58" fmla="*/ 4 w 49"/>
                  <a:gd name="T59" fmla="*/ 27 h 44"/>
                  <a:gd name="T60" fmla="*/ 0 w 49"/>
                  <a:gd name="T61" fmla="*/ 13 h 44"/>
                  <a:gd name="T62" fmla="*/ 0 w 49"/>
                  <a:gd name="T63" fmla="*/ 13 h 44"/>
                  <a:gd name="T64" fmla="*/ 0 w 49"/>
                  <a:gd name="T65" fmla="*/ 12 h 44"/>
                  <a:gd name="T66" fmla="*/ 0 w 49"/>
                  <a:gd name="T67" fmla="*/ 12 h 44"/>
                  <a:gd name="T68" fmla="*/ 0 w 49"/>
                  <a:gd name="T69" fmla="*/ 12 h 44"/>
                  <a:gd name="T70" fmla="*/ 10 w 49"/>
                  <a:gd name="T71" fmla="*/ 7 h 44"/>
                  <a:gd name="T72" fmla="*/ 17 w 49"/>
                  <a:gd name="T73" fmla="*/ 1 h 44"/>
                  <a:gd name="T74" fmla="*/ 32 w 49"/>
                  <a:gd name="T75" fmla="*/ 0 h 44"/>
                  <a:gd name="T76" fmla="*/ 32 w 49"/>
                  <a:gd name="T77" fmla="*/ 15 h 44"/>
                  <a:gd name="T78" fmla="*/ 36 w 49"/>
                  <a:gd name="T79" fmla="*/ 25 h 44"/>
                  <a:gd name="T80" fmla="*/ 46 w 49"/>
                  <a:gd name="T81" fmla="*/ 34 h 44"/>
                  <a:gd name="T82" fmla="*/ 46 w 49"/>
                  <a:gd name="T83"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44">
                    <a:moveTo>
                      <a:pt x="46" y="34"/>
                    </a:moveTo>
                    <a:lnTo>
                      <a:pt x="46" y="34"/>
                    </a:lnTo>
                    <a:lnTo>
                      <a:pt x="46" y="34"/>
                    </a:lnTo>
                    <a:lnTo>
                      <a:pt x="48" y="34"/>
                    </a:lnTo>
                    <a:lnTo>
                      <a:pt x="48" y="34"/>
                    </a:lnTo>
                    <a:lnTo>
                      <a:pt x="48" y="34"/>
                    </a:lnTo>
                    <a:lnTo>
                      <a:pt x="48" y="34"/>
                    </a:lnTo>
                    <a:lnTo>
                      <a:pt x="48" y="34"/>
                    </a:lnTo>
                    <a:lnTo>
                      <a:pt x="48" y="34"/>
                    </a:lnTo>
                    <a:lnTo>
                      <a:pt x="48" y="34"/>
                    </a:lnTo>
                    <a:lnTo>
                      <a:pt x="48" y="34"/>
                    </a:lnTo>
                    <a:lnTo>
                      <a:pt x="48" y="35"/>
                    </a:lnTo>
                    <a:lnTo>
                      <a:pt x="48" y="35"/>
                    </a:lnTo>
                    <a:lnTo>
                      <a:pt x="48" y="35"/>
                    </a:lnTo>
                    <a:lnTo>
                      <a:pt x="48" y="35"/>
                    </a:lnTo>
                    <a:lnTo>
                      <a:pt x="48" y="35"/>
                    </a:lnTo>
                    <a:lnTo>
                      <a:pt x="48" y="35"/>
                    </a:lnTo>
                    <a:lnTo>
                      <a:pt x="48" y="35"/>
                    </a:lnTo>
                    <a:lnTo>
                      <a:pt x="48" y="35"/>
                    </a:lnTo>
                    <a:lnTo>
                      <a:pt x="49" y="35"/>
                    </a:lnTo>
                    <a:lnTo>
                      <a:pt x="49" y="35"/>
                    </a:lnTo>
                    <a:lnTo>
                      <a:pt x="49" y="35"/>
                    </a:lnTo>
                    <a:lnTo>
                      <a:pt x="49" y="35"/>
                    </a:lnTo>
                    <a:lnTo>
                      <a:pt x="49" y="35"/>
                    </a:lnTo>
                    <a:lnTo>
                      <a:pt x="21" y="44"/>
                    </a:lnTo>
                    <a:lnTo>
                      <a:pt x="9" y="34"/>
                    </a:lnTo>
                    <a:lnTo>
                      <a:pt x="9" y="34"/>
                    </a:lnTo>
                    <a:lnTo>
                      <a:pt x="9" y="34"/>
                    </a:lnTo>
                    <a:lnTo>
                      <a:pt x="9" y="34"/>
                    </a:lnTo>
                    <a:lnTo>
                      <a:pt x="4" y="27"/>
                    </a:lnTo>
                    <a:lnTo>
                      <a:pt x="0" y="13"/>
                    </a:lnTo>
                    <a:lnTo>
                      <a:pt x="0" y="13"/>
                    </a:lnTo>
                    <a:lnTo>
                      <a:pt x="0" y="12"/>
                    </a:lnTo>
                    <a:lnTo>
                      <a:pt x="0" y="12"/>
                    </a:lnTo>
                    <a:lnTo>
                      <a:pt x="0" y="12"/>
                    </a:lnTo>
                    <a:lnTo>
                      <a:pt x="10" y="7"/>
                    </a:lnTo>
                    <a:lnTo>
                      <a:pt x="17" y="1"/>
                    </a:lnTo>
                    <a:lnTo>
                      <a:pt x="32" y="0"/>
                    </a:lnTo>
                    <a:lnTo>
                      <a:pt x="32" y="15"/>
                    </a:lnTo>
                    <a:lnTo>
                      <a:pt x="36" y="25"/>
                    </a:lnTo>
                    <a:lnTo>
                      <a:pt x="46" y="34"/>
                    </a:lnTo>
                    <a:lnTo>
                      <a:pt x="46"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0" name="Freeform 3786"/>
              <p:cNvSpPr>
                <a:spLocks/>
              </p:cNvSpPr>
              <p:nvPr/>
            </p:nvSpPr>
            <p:spPr bwMode="auto">
              <a:xfrm>
                <a:off x="4675" y="2248"/>
                <a:ext cx="49" cy="44"/>
              </a:xfrm>
              <a:custGeom>
                <a:avLst/>
                <a:gdLst>
                  <a:gd name="T0" fmla="*/ 46 w 49"/>
                  <a:gd name="T1" fmla="*/ 34 h 44"/>
                  <a:gd name="T2" fmla="*/ 46 w 49"/>
                  <a:gd name="T3" fmla="*/ 34 h 44"/>
                  <a:gd name="T4" fmla="*/ 46 w 49"/>
                  <a:gd name="T5" fmla="*/ 34 h 44"/>
                  <a:gd name="T6" fmla="*/ 48 w 49"/>
                  <a:gd name="T7" fmla="*/ 34 h 44"/>
                  <a:gd name="T8" fmla="*/ 48 w 49"/>
                  <a:gd name="T9" fmla="*/ 34 h 44"/>
                  <a:gd name="T10" fmla="*/ 48 w 49"/>
                  <a:gd name="T11" fmla="*/ 34 h 44"/>
                  <a:gd name="T12" fmla="*/ 48 w 49"/>
                  <a:gd name="T13" fmla="*/ 34 h 44"/>
                  <a:gd name="T14" fmla="*/ 48 w 49"/>
                  <a:gd name="T15" fmla="*/ 34 h 44"/>
                  <a:gd name="T16" fmla="*/ 48 w 49"/>
                  <a:gd name="T17" fmla="*/ 34 h 44"/>
                  <a:gd name="T18" fmla="*/ 48 w 49"/>
                  <a:gd name="T19" fmla="*/ 34 h 44"/>
                  <a:gd name="T20" fmla="*/ 48 w 49"/>
                  <a:gd name="T21" fmla="*/ 34 h 44"/>
                  <a:gd name="T22" fmla="*/ 48 w 49"/>
                  <a:gd name="T23" fmla="*/ 35 h 44"/>
                  <a:gd name="T24" fmla="*/ 48 w 49"/>
                  <a:gd name="T25" fmla="*/ 35 h 44"/>
                  <a:gd name="T26" fmla="*/ 48 w 49"/>
                  <a:gd name="T27" fmla="*/ 35 h 44"/>
                  <a:gd name="T28" fmla="*/ 48 w 49"/>
                  <a:gd name="T29" fmla="*/ 35 h 44"/>
                  <a:gd name="T30" fmla="*/ 48 w 49"/>
                  <a:gd name="T31" fmla="*/ 35 h 44"/>
                  <a:gd name="T32" fmla="*/ 48 w 49"/>
                  <a:gd name="T33" fmla="*/ 35 h 44"/>
                  <a:gd name="T34" fmla="*/ 48 w 49"/>
                  <a:gd name="T35" fmla="*/ 35 h 44"/>
                  <a:gd name="T36" fmla="*/ 48 w 49"/>
                  <a:gd name="T37" fmla="*/ 35 h 44"/>
                  <a:gd name="T38" fmla="*/ 49 w 49"/>
                  <a:gd name="T39" fmla="*/ 35 h 44"/>
                  <a:gd name="T40" fmla="*/ 49 w 49"/>
                  <a:gd name="T41" fmla="*/ 35 h 44"/>
                  <a:gd name="T42" fmla="*/ 49 w 49"/>
                  <a:gd name="T43" fmla="*/ 35 h 44"/>
                  <a:gd name="T44" fmla="*/ 49 w 49"/>
                  <a:gd name="T45" fmla="*/ 35 h 44"/>
                  <a:gd name="T46" fmla="*/ 49 w 49"/>
                  <a:gd name="T47" fmla="*/ 35 h 44"/>
                  <a:gd name="T48" fmla="*/ 21 w 49"/>
                  <a:gd name="T49" fmla="*/ 44 h 44"/>
                  <a:gd name="T50" fmla="*/ 9 w 49"/>
                  <a:gd name="T51" fmla="*/ 34 h 44"/>
                  <a:gd name="T52" fmla="*/ 9 w 49"/>
                  <a:gd name="T53" fmla="*/ 34 h 44"/>
                  <a:gd name="T54" fmla="*/ 9 w 49"/>
                  <a:gd name="T55" fmla="*/ 34 h 44"/>
                  <a:gd name="T56" fmla="*/ 9 w 49"/>
                  <a:gd name="T57" fmla="*/ 34 h 44"/>
                  <a:gd name="T58" fmla="*/ 4 w 49"/>
                  <a:gd name="T59" fmla="*/ 27 h 44"/>
                  <a:gd name="T60" fmla="*/ 0 w 49"/>
                  <a:gd name="T61" fmla="*/ 13 h 44"/>
                  <a:gd name="T62" fmla="*/ 0 w 49"/>
                  <a:gd name="T63" fmla="*/ 13 h 44"/>
                  <a:gd name="T64" fmla="*/ 0 w 49"/>
                  <a:gd name="T65" fmla="*/ 12 h 44"/>
                  <a:gd name="T66" fmla="*/ 0 w 49"/>
                  <a:gd name="T67" fmla="*/ 12 h 44"/>
                  <a:gd name="T68" fmla="*/ 0 w 49"/>
                  <a:gd name="T69" fmla="*/ 12 h 44"/>
                  <a:gd name="T70" fmla="*/ 10 w 49"/>
                  <a:gd name="T71" fmla="*/ 7 h 44"/>
                  <a:gd name="T72" fmla="*/ 17 w 49"/>
                  <a:gd name="T73" fmla="*/ 1 h 44"/>
                  <a:gd name="T74" fmla="*/ 32 w 49"/>
                  <a:gd name="T75" fmla="*/ 0 h 44"/>
                  <a:gd name="T76" fmla="*/ 32 w 49"/>
                  <a:gd name="T77" fmla="*/ 15 h 44"/>
                  <a:gd name="T78" fmla="*/ 36 w 49"/>
                  <a:gd name="T79" fmla="*/ 25 h 44"/>
                  <a:gd name="T80" fmla="*/ 46 w 49"/>
                  <a:gd name="T81" fmla="*/ 34 h 44"/>
                  <a:gd name="T82" fmla="*/ 46 w 49"/>
                  <a:gd name="T83"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44">
                    <a:moveTo>
                      <a:pt x="46" y="34"/>
                    </a:moveTo>
                    <a:lnTo>
                      <a:pt x="46" y="34"/>
                    </a:lnTo>
                    <a:lnTo>
                      <a:pt x="46" y="34"/>
                    </a:lnTo>
                    <a:lnTo>
                      <a:pt x="48" y="34"/>
                    </a:lnTo>
                    <a:lnTo>
                      <a:pt x="48" y="34"/>
                    </a:lnTo>
                    <a:lnTo>
                      <a:pt x="48" y="34"/>
                    </a:lnTo>
                    <a:lnTo>
                      <a:pt x="48" y="34"/>
                    </a:lnTo>
                    <a:lnTo>
                      <a:pt x="48" y="34"/>
                    </a:lnTo>
                    <a:lnTo>
                      <a:pt x="48" y="34"/>
                    </a:lnTo>
                    <a:lnTo>
                      <a:pt x="48" y="34"/>
                    </a:lnTo>
                    <a:lnTo>
                      <a:pt x="48" y="34"/>
                    </a:lnTo>
                    <a:lnTo>
                      <a:pt x="48" y="35"/>
                    </a:lnTo>
                    <a:lnTo>
                      <a:pt x="48" y="35"/>
                    </a:lnTo>
                    <a:lnTo>
                      <a:pt x="48" y="35"/>
                    </a:lnTo>
                    <a:lnTo>
                      <a:pt x="48" y="35"/>
                    </a:lnTo>
                    <a:lnTo>
                      <a:pt x="48" y="35"/>
                    </a:lnTo>
                    <a:lnTo>
                      <a:pt x="48" y="35"/>
                    </a:lnTo>
                    <a:lnTo>
                      <a:pt x="48" y="35"/>
                    </a:lnTo>
                    <a:lnTo>
                      <a:pt x="48" y="35"/>
                    </a:lnTo>
                    <a:lnTo>
                      <a:pt x="49" y="35"/>
                    </a:lnTo>
                    <a:lnTo>
                      <a:pt x="49" y="35"/>
                    </a:lnTo>
                    <a:lnTo>
                      <a:pt x="49" y="35"/>
                    </a:lnTo>
                    <a:lnTo>
                      <a:pt x="49" y="35"/>
                    </a:lnTo>
                    <a:lnTo>
                      <a:pt x="49" y="35"/>
                    </a:lnTo>
                    <a:lnTo>
                      <a:pt x="21" y="44"/>
                    </a:lnTo>
                    <a:lnTo>
                      <a:pt x="9" y="34"/>
                    </a:lnTo>
                    <a:lnTo>
                      <a:pt x="9" y="34"/>
                    </a:lnTo>
                    <a:lnTo>
                      <a:pt x="9" y="34"/>
                    </a:lnTo>
                    <a:lnTo>
                      <a:pt x="9" y="34"/>
                    </a:lnTo>
                    <a:lnTo>
                      <a:pt x="4" y="27"/>
                    </a:lnTo>
                    <a:lnTo>
                      <a:pt x="0" y="13"/>
                    </a:lnTo>
                    <a:lnTo>
                      <a:pt x="0" y="13"/>
                    </a:lnTo>
                    <a:lnTo>
                      <a:pt x="0" y="12"/>
                    </a:lnTo>
                    <a:lnTo>
                      <a:pt x="0" y="12"/>
                    </a:lnTo>
                    <a:lnTo>
                      <a:pt x="0" y="12"/>
                    </a:lnTo>
                    <a:lnTo>
                      <a:pt x="10" y="7"/>
                    </a:lnTo>
                    <a:lnTo>
                      <a:pt x="17" y="1"/>
                    </a:lnTo>
                    <a:lnTo>
                      <a:pt x="32" y="0"/>
                    </a:lnTo>
                    <a:lnTo>
                      <a:pt x="32" y="15"/>
                    </a:lnTo>
                    <a:lnTo>
                      <a:pt x="36" y="25"/>
                    </a:lnTo>
                    <a:lnTo>
                      <a:pt x="46" y="34"/>
                    </a:lnTo>
                    <a:lnTo>
                      <a:pt x="46"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21" name="Freeform 3787"/>
              <p:cNvSpPr>
                <a:spLocks/>
              </p:cNvSpPr>
              <p:nvPr/>
            </p:nvSpPr>
            <p:spPr bwMode="auto">
              <a:xfrm>
                <a:off x="4846" y="2082"/>
                <a:ext cx="48" cy="45"/>
              </a:xfrm>
              <a:custGeom>
                <a:avLst/>
                <a:gdLst>
                  <a:gd name="T0" fmla="*/ 34 w 48"/>
                  <a:gd name="T1" fmla="*/ 3 h 45"/>
                  <a:gd name="T2" fmla="*/ 39 w 48"/>
                  <a:gd name="T3" fmla="*/ 17 h 45"/>
                  <a:gd name="T4" fmla="*/ 46 w 48"/>
                  <a:gd name="T5" fmla="*/ 29 h 45"/>
                  <a:gd name="T6" fmla="*/ 44 w 48"/>
                  <a:gd name="T7" fmla="*/ 29 h 45"/>
                  <a:gd name="T8" fmla="*/ 43 w 48"/>
                  <a:gd name="T9" fmla="*/ 29 h 45"/>
                  <a:gd name="T10" fmla="*/ 43 w 48"/>
                  <a:gd name="T11" fmla="*/ 27 h 45"/>
                  <a:gd name="T12" fmla="*/ 41 w 48"/>
                  <a:gd name="T13" fmla="*/ 23 h 45"/>
                  <a:gd name="T14" fmla="*/ 39 w 48"/>
                  <a:gd name="T15" fmla="*/ 23 h 45"/>
                  <a:gd name="T16" fmla="*/ 39 w 48"/>
                  <a:gd name="T17" fmla="*/ 20 h 45"/>
                  <a:gd name="T18" fmla="*/ 39 w 48"/>
                  <a:gd name="T19" fmla="*/ 18 h 45"/>
                  <a:gd name="T20" fmla="*/ 38 w 48"/>
                  <a:gd name="T21" fmla="*/ 17 h 45"/>
                  <a:gd name="T22" fmla="*/ 38 w 48"/>
                  <a:gd name="T23" fmla="*/ 15 h 45"/>
                  <a:gd name="T24" fmla="*/ 36 w 48"/>
                  <a:gd name="T25" fmla="*/ 12 h 45"/>
                  <a:gd name="T26" fmla="*/ 34 w 48"/>
                  <a:gd name="T27" fmla="*/ 10 h 45"/>
                  <a:gd name="T28" fmla="*/ 32 w 48"/>
                  <a:gd name="T29" fmla="*/ 8 h 45"/>
                  <a:gd name="T30" fmla="*/ 31 w 48"/>
                  <a:gd name="T31" fmla="*/ 6 h 45"/>
                  <a:gd name="T32" fmla="*/ 31 w 48"/>
                  <a:gd name="T33" fmla="*/ 6 h 45"/>
                  <a:gd name="T34" fmla="*/ 29 w 48"/>
                  <a:gd name="T35" fmla="*/ 6 h 45"/>
                  <a:gd name="T36" fmla="*/ 27 w 48"/>
                  <a:gd name="T37" fmla="*/ 6 h 45"/>
                  <a:gd name="T38" fmla="*/ 24 w 48"/>
                  <a:gd name="T39" fmla="*/ 5 h 45"/>
                  <a:gd name="T40" fmla="*/ 22 w 48"/>
                  <a:gd name="T41" fmla="*/ 6 h 45"/>
                  <a:gd name="T42" fmla="*/ 22 w 48"/>
                  <a:gd name="T43" fmla="*/ 8 h 45"/>
                  <a:gd name="T44" fmla="*/ 24 w 48"/>
                  <a:gd name="T45" fmla="*/ 12 h 45"/>
                  <a:gd name="T46" fmla="*/ 26 w 48"/>
                  <a:gd name="T47" fmla="*/ 12 h 45"/>
                  <a:gd name="T48" fmla="*/ 29 w 48"/>
                  <a:gd name="T49" fmla="*/ 13 h 45"/>
                  <a:gd name="T50" fmla="*/ 31 w 48"/>
                  <a:gd name="T51" fmla="*/ 13 h 45"/>
                  <a:gd name="T52" fmla="*/ 31 w 48"/>
                  <a:gd name="T53" fmla="*/ 12 h 45"/>
                  <a:gd name="T54" fmla="*/ 32 w 48"/>
                  <a:gd name="T55" fmla="*/ 15 h 45"/>
                  <a:gd name="T56" fmla="*/ 32 w 48"/>
                  <a:gd name="T57" fmla="*/ 18 h 45"/>
                  <a:gd name="T58" fmla="*/ 32 w 48"/>
                  <a:gd name="T59" fmla="*/ 18 h 45"/>
                  <a:gd name="T60" fmla="*/ 36 w 48"/>
                  <a:gd name="T61" fmla="*/ 22 h 45"/>
                  <a:gd name="T62" fmla="*/ 36 w 48"/>
                  <a:gd name="T63" fmla="*/ 25 h 45"/>
                  <a:gd name="T64" fmla="*/ 38 w 48"/>
                  <a:gd name="T65" fmla="*/ 25 h 45"/>
                  <a:gd name="T66" fmla="*/ 39 w 48"/>
                  <a:gd name="T67" fmla="*/ 27 h 45"/>
                  <a:gd name="T68" fmla="*/ 39 w 48"/>
                  <a:gd name="T69" fmla="*/ 30 h 45"/>
                  <a:gd name="T70" fmla="*/ 41 w 48"/>
                  <a:gd name="T71" fmla="*/ 32 h 45"/>
                  <a:gd name="T72" fmla="*/ 41 w 48"/>
                  <a:gd name="T73" fmla="*/ 34 h 45"/>
                  <a:gd name="T74" fmla="*/ 43 w 48"/>
                  <a:gd name="T75" fmla="*/ 37 h 45"/>
                  <a:gd name="T76" fmla="*/ 44 w 48"/>
                  <a:gd name="T77" fmla="*/ 39 h 45"/>
                  <a:gd name="T78" fmla="*/ 48 w 48"/>
                  <a:gd name="T79" fmla="*/ 44 h 45"/>
                  <a:gd name="T80" fmla="*/ 48 w 48"/>
                  <a:gd name="T81" fmla="*/ 45 h 45"/>
                  <a:gd name="T82" fmla="*/ 43 w 48"/>
                  <a:gd name="T83" fmla="*/ 42 h 45"/>
                  <a:gd name="T84" fmla="*/ 41 w 48"/>
                  <a:gd name="T85" fmla="*/ 39 h 45"/>
                  <a:gd name="T86" fmla="*/ 41 w 48"/>
                  <a:gd name="T87" fmla="*/ 37 h 45"/>
                  <a:gd name="T88" fmla="*/ 39 w 48"/>
                  <a:gd name="T89" fmla="*/ 37 h 45"/>
                  <a:gd name="T90" fmla="*/ 24 w 48"/>
                  <a:gd name="T91" fmla="*/ 20 h 45"/>
                  <a:gd name="T92" fmla="*/ 14 w 48"/>
                  <a:gd name="T93" fmla="*/ 15 h 45"/>
                  <a:gd name="T94" fmla="*/ 14 w 48"/>
                  <a:gd name="T95" fmla="*/ 3 h 45"/>
                  <a:gd name="T96" fmla="*/ 21 w 48"/>
                  <a:gd name="T97" fmla="*/ 1 h 45"/>
                  <a:gd name="T98" fmla="*/ 26 w 48"/>
                  <a:gd name="T99" fmla="*/ 0 h 45"/>
                  <a:gd name="T100" fmla="*/ 26 w 48"/>
                  <a:gd name="T101" fmla="*/ 0 h 45"/>
                  <a:gd name="T102" fmla="*/ 29 w 48"/>
                  <a:gd name="T103" fmla="*/ 0 h 45"/>
                  <a:gd name="T104" fmla="*/ 29 w 48"/>
                  <a:gd name="T105" fmla="*/ 0 h 45"/>
                  <a:gd name="T106" fmla="*/ 31 w 48"/>
                  <a:gd name="T107" fmla="*/ 0 h 45"/>
                  <a:gd name="T108" fmla="*/ 31 w 48"/>
                  <a:gd name="T109" fmla="*/ 0 h 45"/>
                  <a:gd name="T110" fmla="*/ 31 w 48"/>
                  <a:gd name="T111" fmla="*/ 0 h 45"/>
                  <a:gd name="T112" fmla="*/ 31 w 48"/>
                  <a:gd name="T11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45">
                    <a:moveTo>
                      <a:pt x="32" y="0"/>
                    </a:moveTo>
                    <a:lnTo>
                      <a:pt x="34" y="3"/>
                    </a:lnTo>
                    <a:lnTo>
                      <a:pt x="38" y="12"/>
                    </a:lnTo>
                    <a:lnTo>
                      <a:pt x="39" y="17"/>
                    </a:lnTo>
                    <a:lnTo>
                      <a:pt x="43" y="23"/>
                    </a:lnTo>
                    <a:lnTo>
                      <a:pt x="46" y="29"/>
                    </a:lnTo>
                    <a:lnTo>
                      <a:pt x="44" y="30"/>
                    </a:lnTo>
                    <a:lnTo>
                      <a:pt x="44" y="29"/>
                    </a:lnTo>
                    <a:lnTo>
                      <a:pt x="43" y="29"/>
                    </a:lnTo>
                    <a:lnTo>
                      <a:pt x="43" y="29"/>
                    </a:lnTo>
                    <a:lnTo>
                      <a:pt x="43" y="29"/>
                    </a:lnTo>
                    <a:lnTo>
                      <a:pt x="43" y="27"/>
                    </a:lnTo>
                    <a:lnTo>
                      <a:pt x="41" y="23"/>
                    </a:lnTo>
                    <a:lnTo>
                      <a:pt x="41" y="23"/>
                    </a:lnTo>
                    <a:lnTo>
                      <a:pt x="39" y="23"/>
                    </a:lnTo>
                    <a:lnTo>
                      <a:pt x="39" y="23"/>
                    </a:lnTo>
                    <a:lnTo>
                      <a:pt x="39" y="23"/>
                    </a:lnTo>
                    <a:lnTo>
                      <a:pt x="39" y="20"/>
                    </a:lnTo>
                    <a:lnTo>
                      <a:pt x="39" y="20"/>
                    </a:lnTo>
                    <a:lnTo>
                      <a:pt x="39" y="18"/>
                    </a:lnTo>
                    <a:lnTo>
                      <a:pt x="38" y="17"/>
                    </a:lnTo>
                    <a:lnTo>
                      <a:pt x="38" y="17"/>
                    </a:lnTo>
                    <a:lnTo>
                      <a:pt x="38" y="17"/>
                    </a:lnTo>
                    <a:lnTo>
                      <a:pt x="38" y="15"/>
                    </a:lnTo>
                    <a:lnTo>
                      <a:pt x="36" y="15"/>
                    </a:lnTo>
                    <a:lnTo>
                      <a:pt x="36" y="12"/>
                    </a:lnTo>
                    <a:lnTo>
                      <a:pt x="34" y="12"/>
                    </a:lnTo>
                    <a:lnTo>
                      <a:pt x="34" y="10"/>
                    </a:lnTo>
                    <a:lnTo>
                      <a:pt x="32" y="10"/>
                    </a:lnTo>
                    <a:lnTo>
                      <a:pt x="32" y="8"/>
                    </a:lnTo>
                    <a:lnTo>
                      <a:pt x="31" y="6"/>
                    </a:lnTo>
                    <a:lnTo>
                      <a:pt x="31" y="6"/>
                    </a:lnTo>
                    <a:lnTo>
                      <a:pt x="31" y="6"/>
                    </a:lnTo>
                    <a:lnTo>
                      <a:pt x="31" y="6"/>
                    </a:lnTo>
                    <a:lnTo>
                      <a:pt x="29" y="6"/>
                    </a:lnTo>
                    <a:lnTo>
                      <a:pt x="29" y="6"/>
                    </a:lnTo>
                    <a:lnTo>
                      <a:pt x="29" y="6"/>
                    </a:lnTo>
                    <a:lnTo>
                      <a:pt x="27" y="6"/>
                    </a:lnTo>
                    <a:lnTo>
                      <a:pt x="26" y="6"/>
                    </a:lnTo>
                    <a:lnTo>
                      <a:pt x="24" y="5"/>
                    </a:lnTo>
                    <a:lnTo>
                      <a:pt x="22" y="6"/>
                    </a:lnTo>
                    <a:lnTo>
                      <a:pt x="22" y="6"/>
                    </a:lnTo>
                    <a:lnTo>
                      <a:pt x="22" y="6"/>
                    </a:lnTo>
                    <a:lnTo>
                      <a:pt x="22" y="8"/>
                    </a:lnTo>
                    <a:lnTo>
                      <a:pt x="24" y="10"/>
                    </a:lnTo>
                    <a:lnTo>
                      <a:pt x="24" y="12"/>
                    </a:lnTo>
                    <a:lnTo>
                      <a:pt x="24" y="12"/>
                    </a:lnTo>
                    <a:lnTo>
                      <a:pt x="26" y="12"/>
                    </a:lnTo>
                    <a:lnTo>
                      <a:pt x="27" y="12"/>
                    </a:lnTo>
                    <a:lnTo>
                      <a:pt x="29" y="13"/>
                    </a:lnTo>
                    <a:lnTo>
                      <a:pt x="29" y="13"/>
                    </a:lnTo>
                    <a:lnTo>
                      <a:pt x="31" y="13"/>
                    </a:lnTo>
                    <a:lnTo>
                      <a:pt x="31" y="12"/>
                    </a:lnTo>
                    <a:lnTo>
                      <a:pt x="31" y="12"/>
                    </a:lnTo>
                    <a:lnTo>
                      <a:pt x="31" y="12"/>
                    </a:lnTo>
                    <a:lnTo>
                      <a:pt x="32" y="15"/>
                    </a:lnTo>
                    <a:lnTo>
                      <a:pt x="32" y="17"/>
                    </a:lnTo>
                    <a:lnTo>
                      <a:pt x="32" y="18"/>
                    </a:lnTo>
                    <a:lnTo>
                      <a:pt x="32" y="18"/>
                    </a:lnTo>
                    <a:lnTo>
                      <a:pt x="32" y="18"/>
                    </a:lnTo>
                    <a:lnTo>
                      <a:pt x="32" y="20"/>
                    </a:lnTo>
                    <a:lnTo>
                      <a:pt x="36" y="22"/>
                    </a:lnTo>
                    <a:lnTo>
                      <a:pt x="36" y="25"/>
                    </a:lnTo>
                    <a:lnTo>
                      <a:pt x="36" y="25"/>
                    </a:lnTo>
                    <a:lnTo>
                      <a:pt x="38" y="25"/>
                    </a:lnTo>
                    <a:lnTo>
                      <a:pt x="38" y="25"/>
                    </a:lnTo>
                    <a:lnTo>
                      <a:pt x="38" y="25"/>
                    </a:lnTo>
                    <a:lnTo>
                      <a:pt x="39" y="27"/>
                    </a:lnTo>
                    <a:lnTo>
                      <a:pt x="39" y="29"/>
                    </a:lnTo>
                    <a:lnTo>
                      <a:pt x="39" y="30"/>
                    </a:lnTo>
                    <a:lnTo>
                      <a:pt x="39" y="30"/>
                    </a:lnTo>
                    <a:lnTo>
                      <a:pt x="41" y="32"/>
                    </a:lnTo>
                    <a:lnTo>
                      <a:pt x="41" y="34"/>
                    </a:lnTo>
                    <a:lnTo>
                      <a:pt x="41" y="34"/>
                    </a:lnTo>
                    <a:lnTo>
                      <a:pt x="43" y="35"/>
                    </a:lnTo>
                    <a:lnTo>
                      <a:pt x="43" y="37"/>
                    </a:lnTo>
                    <a:lnTo>
                      <a:pt x="44" y="39"/>
                    </a:lnTo>
                    <a:lnTo>
                      <a:pt x="44" y="39"/>
                    </a:lnTo>
                    <a:lnTo>
                      <a:pt x="46" y="40"/>
                    </a:lnTo>
                    <a:lnTo>
                      <a:pt x="48" y="44"/>
                    </a:lnTo>
                    <a:lnTo>
                      <a:pt x="48" y="45"/>
                    </a:lnTo>
                    <a:lnTo>
                      <a:pt x="48" y="45"/>
                    </a:lnTo>
                    <a:lnTo>
                      <a:pt x="44" y="44"/>
                    </a:lnTo>
                    <a:lnTo>
                      <a:pt x="43" y="42"/>
                    </a:lnTo>
                    <a:lnTo>
                      <a:pt x="41" y="40"/>
                    </a:lnTo>
                    <a:lnTo>
                      <a:pt x="41" y="39"/>
                    </a:lnTo>
                    <a:lnTo>
                      <a:pt x="41" y="39"/>
                    </a:lnTo>
                    <a:lnTo>
                      <a:pt x="41" y="37"/>
                    </a:lnTo>
                    <a:lnTo>
                      <a:pt x="39" y="37"/>
                    </a:lnTo>
                    <a:lnTo>
                      <a:pt x="39" y="37"/>
                    </a:lnTo>
                    <a:lnTo>
                      <a:pt x="32" y="27"/>
                    </a:lnTo>
                    <a:lnTo>
                      <a:pt x="24" y="20"/>
                    </a:lnTo>
                    <a:lnTo>
                      <a:pt x="19" y="22"/>
                    </a:lnTo>
                    <a:lnTo>
                      <a:pt x="14" y="15"/>
                    </a:lnTo>
                    <a:lnTo>
                      <a:pt x="0" y="6"/>
                    </a:lnTo>
                    <a:lnTo>
                      <a:pt x="14" y="3"/>
                    </a:lnTo>
                    <a:lnTo>
                      <a:pt x="21" y="1"/>
                    </a:lnTo>
                    <a:lnTo>
                      <a:pt x="21" y="1"/>
                    </a:lnTo>
                    <a:lnTo>
                      <a:pt x="26" y="0"/>
                    </a:lnTo>
                    <a:lnTo>
                      <a:pt x="26" y="0"/>
                    </a:lnTo>
                    <a:lnTo>
                      <a:pt x="26" y="0"/>
                    </a:lnTo>
                    <a:lnTo>
                      <a:pt x="26" y="0"/>
                    </a:lnTo>
                    <a:lnTo>
                      <a:pt x="29" y="0"/>
                    </a:lnTo>
                    <a:lnTo>
                      <a:pt x="29" y="0"/>
                    </a:lnTo>
                    <a:lnTo>
                      <a:pt x="29" y="0"/>
                    </a:lnTo>
                    <a:lnTo>
                      <a:pt x="29" y="0"/>
                    </a:lnTo>
                    <a:lnTo>
                      <a:pt x="29" y="0"/>
                    </a:lnTo>
                    <a:lnTo>
                      <a:pt x="31" y="0"/>
                    </a:lnTo>
                    <a:lnTo>
                      <a:pt x="31" y="0"/>
                    </a:lnTo>
                    <a:lnTo>
                      <a:pt x="31" y="0"/>
                    </a:lnTo>
                    <a:lnTo>
                      <a:pt x="31" y="0"/>
                    </a:lnTo>
                    <a:lnTo>
                      <a:pt x="31" y="0"/>
                    </a:lnTo>
                    <a:lnTo>
                      <a:pt x="31" y="0"/>
                    </a:lnTo>
                    <a:lnTo>
                      <a:pt x="31" y="0"/>
                    </a:lnTo>
                    <a:lnTo>
                      <a:pt x="3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2" name="Freeform 3788"/>
              <p:cNvSpPr>
                <a:spLocks/>
              </p:cNvSpPr>
              <p:nvPr/>
            </p:nvSpPr>
            <p:spPr bwMode="auto">
              <a:xfrm>
                <a:off x="4846" y="2082"/>
                <a:ext cx="48" cy="45"/>
              </a:xfrm>
              <a:custGeom>
                <a:avLst/>
                <a:gdLst>
                  <a:gd name="T0" fmla="*/ 34 w 48"/>
                  <a:gd name="T1" fmla="*/ 3 h 45"/>
                  <a:gd name="T2" fmla="*/ 39 w 48"/>
                  <a:gd name="T3" fmla="*/ 17 h 45"/>
                  <a:gd name="T4" fmla="*/ 46 w 48"/>
                  <a:gd name="T5" fmla="*/ 29 h 45"/>
                  <a:gd name="T6" fmla="*/ 44 w 48"/>
                  <a:gd name="T7" fmla="*/ 29 h 45"/>
                  <a:gd name="T8" fmla="*/ 43 w 48"/>
                  <a:gd name="T9" fmla="*/ 29 h 45"/>
                  <a:gd name="T10" fmla="*/ 43 w 48"/>
                  <a:gd name="T11" fmla="*/ 27 h 45"/>
                  <a:gd name="T12" fmla="*/ 41 w 48"/>
                  <a:gd name="T13" fmla="*/ 23 h 45"/>
                  <a:gd name="T14" fmla="*/ 39 w 48"/>
                  <a:gd name="T15" fmla="*/ 23 h 45"/>
                  <a:gd name="T16" fmla="*/ 39 w 48"/>
                  <a:gd name="T17" fmla="*/ 20 h 45"/>
                  <a:gd name="T18" fmla="*/ 39 w 48"/>
                  <a:gd name="T19" fmla="*/ 18 h 45"/>
                  <a:gd name="T20" fmla="*/ 38 w 48"/>
                  <a:gd name="T21" fmla="*/ 17 h 45"/>
                  <a:gd name="T22" fmla="*/ 38 w 48"/>
                  <a:gd name="T23" fmla="*/ 15 h 45"/>
                  <a:gd name="T24" fmla="*/ 36 w 48"/>
                  <a:gd name="T25" fmla="*/ 12 h 45"/>
                  <a:gd name="T26" fmla="*/ 34 w 48"/>
                  <a:gd name="T27" fmla="*/ 10 h 45"/>
                  <a:gd name="T28" fmla="*/ 32 w 48"/>
                  <a:gd name="T29" fmla="*/ 8 h 45"/>
                  <a:gd name="T30" fmla="*/ 31 w 48"/>
                  <a:gd name="T31" fmla="*/ 6 h 45"/>
                  <a:gd name="T32" fmla="*/ 31 w 48"/>
                  <a:gd name="T33" fmla="*/ 6 h 45"/>
                  <a:gd name="T34" fmla="*/ 29 w 48"/>
                  <a:gd name="T35" fmla="*/ 6 h 45"/>
                  <a:gd name="T36" fmla="*/ 27 w 48"/>
                  <a:gd name="T37" fmla="*/ 6 h 45"/>
                  <a:gd name="T38" fmla="*/ 24 w 48"/>
                  <a:gd name="T39" fmla="*/ 5 h 45"/>
                  <a:gd name="T40" fmla="*/ 22 w 48"/>
                  <a:gd name="T41" fmla="*/ 6 h 45"/>
                  <a:gd name="T42" fmla="*/ 22 w 48"/>
                  <a:gd name="T43" fmla="*/ 8 h 45"/>
                  <a:gd name="T44" fmla="*/ 24 w 48"/>
                  <a:gd name="T45" fmla="*/ 12 h 45"/>
                  <a:gd name="T46" fmla="*/ 26 w 48"/>
                  <a:gd name="T47" fmla="*/ 12 h 45"/>
                  <a:gd name="T48" fmla="*/ 29 w 48"/>
                  <a:gd name="T49" fmla="*/ 13 h 45"/>
                  <a:gd name="T50" fmla="*/ 31 w 48"/>
                  <a:gd name="T51" fmla="*/ 13 h 45"/>
                  <a:gd name="T52" fmla="*/ 31 w 48"/>
                  <a:gd name="T53" fmla="*/ 12 h 45"/>
                  <a:gd name="T54" fmla="*/ 32 w 48"/>
                  <a:gd name="T55" fmla="*/ 15 h 45"/>
                  <a:gd name="T56" fmla="*/ 32 w 48"/>
                  <a:gd name="T57" fmla="*/ 18 h 45"/>
                  <a:gd name="T58" fmla="*/ 32 w 48"/>
                  <a:gd name="T59" fmla="*/ 18 h 45"/>
                  <a:gd name="T60" fmla="*/ 36 w 48"/>
                  <a:gd name="T61" fmla="*/ 22 h 45"/>
                  <a:gd name="T62" fmla="*/ 36 w 48"/>
                  <a:gd name="T63" fmla="*/ 25 h 45"/>
                  <a:gd name="T64" fmla="*/ 38 w 48"/>
                  <a:gd name="T65" fmla="*/ 25 h 45"/>
                  <a:gd name="T66" fmla="*/ 39 w 48"/>
                  <a:gd name="T67" fmla="*/ 27 h 45"/>
                  <a:gd name="T68" fmla="*/ 39 w 48"/>
                  <a:gd name="T69" fmla="*/ 30 h 45"/>
                  <a:gd name="T70" fmla="*/ 41 w 48"/>
                  <a:gd name="T71" fmla="*/ 32 h 45"/>
                  <a:gd name="T72" fmla="*/ 41 w 48"/>
                  <a:gd name="T73" fmla="*/ 34 h 45"/>
                  <a:gd name="T74" fmla="*/ 43 w 48"/>
                  <a:gd name="T75" fmla="*/ 37 h 45"/>
                  <a:gd name="T76" fmla="*/ 44 w 48"/>
                  <a:gd name="T77" fmla="*/ 39 h 45"/>
                  <a:gd name="T78" fmla="*/ 48 w 48"/>
                  <a:gd name="T79" fmla="*/ 44 h 45"/>
                  <a:gd name="T80" fmla="*/ 48 w 48"/>
                  <a:gd name="T81" fmla="*/ 45 h 45"/>
                  <a:gd name="T82" fmla="*/ 43 w 48"/>
                  <a:gd name="T83" fmla="*/ 42 h 45"/>
                  <a:gd name="T84" fmla="*/ 41 w 48"/>
                  <a:gd name="T85" fmla="*/ 39 h 45"/>
                  <a:gd name="T86" fmla="*/ 41 w 48"/>
                  <a:gd name="T87" fmla="*/ 37 h 45"/>
                  <a:gd name="T88" fmla="*/ 39 w 48"/>
                  <a:gd name="T89" fmla="*/ 37 h 45"/>
                  <a:gd name="T90" fmla="*/ 24 w 48"/>
                  <a:gd name="T91" fmla="*/ 20 h 45"/>
                  <a:gd name="T92" fmla="*/ 14 w 48"/>
                  <a:gd name="T93" fmla="*/ 15 h 45"/>
                  <a:gd name="T94" fmla="*/ 14 w 48"/>
                  <a:gd name="T95" fmla="*/ 3 h 45"/>
                  <a:gd name="T96" fmla="*/ 21 w 48"/>
                  <a:gd name="T97" fmla="*/ 1 h 45"/>
                  <a:gd name="T98" fmla="*/ 26 w 48"/>
                  <a:gd name="T99" fmla="*/ 0 h 45"/>
                  <a:gd name="T100" fmla="*/ 26 w 48"/>
                  <a:gd name="T101" fmla="*/ 0 h 45"/>
                  <a:gd name="T102" fmla="*/ 29 w 48"/>
                  <a:gd name="T103" fmla="*/ 0 h 45"/>
                  <a:gd name="T104" fmla="*/ 29 w 48"/>
                  <a:gd name="T105" fmla="*/ 0 h 45"/>
                  <a:gd name="T106" fmla="*/ 31 w 48"/>
                  <a:gd name="T107" fmla="*/ 0 h 45"/>
                  <a:gd name="T108" fmla="*/ 31 w 48"/>
                  <a:gd name="T109" fmla="*/ 0 h 45"/>
                  <a:gd name="T110" fmla="*/ 31 w 48"/>
                  <a:gd name="T111" fmla="*/ 0 h 45"/>
                  <a:gd name="T112" fmla="*/ 31 w 48"/>
                  <a:gd name="T11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45">
                    <a:moveTo>
                      <a:pt x="32" y="0"/>
                    </a:moveTo>
                    <a:lnTo>
                      <a:pt x="34" y="3"/>
                    </a:lnTo>
                    <a:lnTo>
                      <a:pt x="38" y="12"/>
                    </a:lnTo>
                    <a:lnTo>
                      <a:pt x="39" y="17"/>
                    </a:lnTo>
                    <a:lnTo>
                      <a:pt x="43" y="23"/>
                    </a:lnTo>
                    <a:lnTo>
                      <a:pt x="46" y="29"/>
                    </a:lnTo>
                    <a:lnTo>
                      <a:pt x="44" y="30"/>
                    </a:lnTo>
                    <a:lnTo>
                      <a:pt x="44" y="29"/>
                    </a:lnTo>
                    <a:lnTo>
                      <a:pt x="43" y="29"/>
                    </a:lnTo>
                    <a:lnTo>
                      <a:pt x="43" y="29"/>
                    </a:lnTo>
                    <a:lnTo>
                      <a:pt x="43" y="29"/>
                    </a:lnTo>
                    <a:lnTo>
                      <a:pt x="43" y="27"/>
                    </a:lnTo>
                    <a:lnTo>
                      <a:pt x="41" y="23"/>
                    </a:lnTo>
                    <a:lnTo>
                      <a:pt x="41" y="23"/>
                    </a:lnTo>
                    <a:lnTo>
                      <a:pt x="39" y="23"/>
                    </a:lnTo>
                    <a:lnTo>
                      <a:pt x="39" y="23"/>
                    </a:lnTo>
                    <a:lnTo>
                      <a:pt x="39" y="23"/>
                    </a:lnTo>
                    <a:lnTo>
                      <a:pt x="39" y="20"/>
                    </a:lnTo>
                    <a:lnTo>
                      <a:pt x="39" y="20"/>
                    </a:lnTo>
                    <a:lnTo>
                      <a:pt x="39" y="18"/>
                    </a:lnTo>
                    <a:lnTo>
                      <a:pt x="38" y="17"/>
                    </a:lnTo>
                    <a:lnTo>
                      <a:pt x="38" y="17"/>
                    </a:lnTo>
                    <a:lnTo>
                      <a:pt x="38" y="17"/>
                    </a:lnTo>
                    <a:lnTo>
                      <a:pt x="38" y="15"/>
                    </a:lnTo>
                    <a:lnTo>
                      <a:pt x="36" y="15"/>
                    </a:lnTo>
                    <a:lnTo>
                      <a:pt x="36" y="12"/>
                    </a:lnTo>
                    <a:lnTo>
                      <a:pt x="34" y="12"/>
                    </a:lnTo>
                    <a:lnTo>
                      <a:pt x="34" y="10"/>
                    </a:lnTo>
                    <a:lnTo>
                      <a:pt x="32" y="10"/>
                    </a:lnTo>
                    <a:lnTo>
                      <a:pt x="32" y="8"/>
                    </a:lnTo>
                    <a:lnTo>
                      <a:pt x="31" y="6"/>
                    </a:lnTo>
                    <a:lnTo>
                      <a:pt x="31" y="6"/>
                    </a:lnTo>
                    <a:lnTo>
                      <a:pt x="31" y="6"/>
                    </a:lnTo>
                    <a:lnTo>
                      <a:pt x="31" y="6"/>
                    </a:lnTo>
                    <a:lnTo>
                      <a:pt x="29" y="6"/>
                    </a:lnTo>
                    <a:lnTo>
                      <a:pt x="29" y="6"/>
                    </a:lnTo>
                    <a:lnTo>
                      <a:pt x="29" y="6"/>
                    </a:lnTo>
                    <a:lnTo>
                      <a:pt x="27" y="6"/>
                    </a:lnTo>
                    <a:lnTo>
                      <a:pt x="26" y="6"/>
                    </a:lnTo>
                    <a:lnTo>
                      <a:pt x="24" y="5"/>
                    </a:lnTo>
                    <a:lnTo>
                      <a:pt x="22" y="6"/>
                    </a:lnTo>
                    <a:lnTo>
                      <a:pt x="22" y="6"/>
                    </a:lnTo>
                    <a:lnTo>
                      <a:pt x="22" y="6"/>
                    </a:lnTo>
                    <a:lnTo>
                      <a:pt x="22" y="8"/>
                    </a:lnTo>
                    <a:lnTo>
                      <a:pt x="24" y="10"/>
                    </a:lnTo>
                    <a:lnTo>
                      <a:pt x="24" y="12"/>
                    </a:lnTo>
                    <a:lnTo>
                      <a:pt x="24" y="12"/>
                    </a:lnTo>
                    <a:lnTo>
                      <a:pt x="26" y="12"/>
                    </a:lnTo>
                    <a:lnTo>
                      <a:pt x="27" y="12"/>
                    </a:lnTo>
                    <a:lnTo>
                      <a:pt x="29" y="13"/>
                    </a:lnTo>
                    <a:lnTo>
                      <a:pt x="29" y="13"/>
                    </a:lnTo>
                    <a:lnTo>
                      <a:pt x="31" y="13"/>
                    </a:lnTo>
                    <a:lnTo>
                      <a:pt x="31" y="12"/>
                    </a:lnTo>
                    <a:lnTo>
                      <a:pt x="31" y="12"/>
                    </a:lnTo>
                    <a:lnTo>
                      <a:pt x="31" y="12"/>
                    </a:lnTo>
                    <a:lnTo>
                      <a:pt x="32" y="15"/>
                    </a:lnTo>
                    <a:lnTo>
                      <a:pt x="32" y="17"/>
                    </a:lnTo>
                    <a:lnTo>
                      <a:pt x="32" y="18"/>
                    </a:lnTo>
                    <a:lnTo>
                      <a:pt x="32" y="18"/>
                    </a:lnTo>
                    <a:lnTo>
                      <a:pt x="32" y="18"/>
                    </a:lnTo>
                    <a:lnTo>
                      <a:pt x="32" y="20"/>
                    </a:lnTo>
                    <a:lnTo>
                      <a:pt x="36" y="22"/>
                    </a:lnTo>
                    <a:lnTo>
                      <a:pt x="36" y="25"/>
                    </a:lnTo>
                    <a:lnTo>
                      <a:pt x="36" y="25"/>
                    </a:lnTo>
                    <a:lnTo>
                      <a:pt x="38" y="25"/>
                    </a:lnTo>
                    <a:lnTo>
                      <a:pt x="38" y="25"/>
                    </a:lnTo>
                    <a:lnTo>
                      <a:pt x="38" y="25"/>
                    </a:lnTo>
                    <a:lnTo>
                      <a:pt x="39" y="27"/>
                    </a:lnTo>
                    <a:lnTo>
                      <a:pt x="39" y="29"/>
                    </a:lnTo>
                    <a:lnTo>
                      <a:pt x="39" y="30"/>
                    </a:lnTo>
                    <a:lnTo>
                      <a:pt x="39" y="30"/>
                    </a:lnTo>
                    <a:lnTo>
                      <a:pt x="41" y="32"/>
                    </a:lnTo>
                    <a:lnTo>
                      <a:pt x="41" y="34"/>
                    </a:lnTo>
                    <a:lnTo>
                      <a:pt x="41" y="34"/>
                    </a:lnTo>
                    <a:lnTo>
                      <a:pt x="43" y="35"/>
                    </a:lnTo>
                    <a:lnTo>
                      <a:pt x="43" y="37"/>
                    </a:lnTo>
                    <a:lnTo>
                      <a:pt x="44" y="39"/>
                    </a:lnTo>
                    <a:lnTo>
                      <a:pt x="44" y="39"/>
                    </a:lnTo>
                    <a:lnTo>
                      <a:pt x="46" y="40"/>
                    </a:lnTo>
                    <a:lnTo>
                      <a:pt x="48" y="44"/>
                    </a:lnTo>
                    <a:lnTo>
                      <a:pt x="48" y="45"/>
                    </a:lnTo>
                    <a:lnTo>
                      <a:pt x="48" y="45"/>
                    </a:lnTo>
                    <a:lnTo>
                      <a:pt x="44" y="44"/>
                    </a:lnTo>
                    <a:lnTo>
                      <a:pt x="43" y="42"/>
                    </a:lnTo>
                    <a:lnTo>
                      <a:pt x="41" y="40"/>
                    </a:lnTo>
                    <a:lnTo>
                      <a:pt x="41" y="39"/>
                    </a:lnTo>
                    <a:lnTo>
                      <a:pt x="41" y="39"/>
                    </a:lnTo>
                    <a:lnTo>
                      <a:pt x="41" y="37"/>
                    </a:lnTo>
                    <a:lnTo>
                      <a:pt x="39" y="37"/>
                    </a:lnTo>
                    <a:lnTo>
                      <a:pt x="39" y="37"/>
                    </a:lnTo>
                    <a:lnTo>
                      <a:pt x="32" y="27"/>
                    </a:lnTo>
                    <a:lnTo>
                      <a:pt x="24" y="20"/>
                    </a:lnTo>
                    <a:lnTo>
                      <a:pt x="19" y="22"/>
                    </a:lnTo>
                    <a:lnTo>
                      <a:pt x="14" y="15"/>
                    </a:lnTo>
                    <a:lnTo>
                      <a:pt x="0" y="6"/>
                    </a:lnTo>
                    <a:lnTo>
                      <a:pt x="14" y="3"/>
                    </a:lnTo>
                    <a:lnTo>
                      <a:pt x="21" y="1"/>
                    </a:lnTo>
                    <a:lnTo>
                      <a:pt x="21" y="1"/>
                    </a:lnTo>
                    <a:lnTo>
                      <a:pt x="26" y="0"/>
                    </a:lnTo>
                    <a:lnTo>
                      <a:pt x="26" y="0"/>
                    </a:lnTo>
                    <a:lnTo>
                      <a:pt x="26" y="0"/>
                    </a:lnTo>
                    <a:lnTo>
                      <a:pt x="26" y="0"/>
                    </a:lnTo>
                    <a:lnTo>
                      <a:pt x="29" y="0"/>
                    </a:lnTo>
                    <a:lnTo>
                      <a:pt x="29" y="0"/>
                    </a:lnTo>
                    <a:lnTo>
                      <a:pt x="29" y="0"/>
                    </a:lnTo>
                    <a:lnTo>
                      <a:pt x="29" y="0"/>
                    </a:lnTo>
                    <a:lnTo>
                      <a:pt x="29" y="0"/>
                    </a:lnTo>
                    <a:lnTo>
                      <a:pt x="31" y="0"/>
                    </a:lnTo>
                    <a:lnTo>
                      <a:pt x="31" y="0"/>
                    </a:lnTo>
                    <a:lnTo>
                      <a:pt x="31" y="0"/>
                    </a:lnTo>
                    <a:lnTo>
                      <a:pt x="31" y="0"/>
                    </a:lnTo>
                    <a:lnTo>
                      <a:pt x="31" y="0"/>
                    </a:lnTo>
                    <a:lnTo>
                      <a:pt x="31" y="0"/>
                    </a:lnTo>
                    <a:lnTo>
                      <a:pt x="31"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23" name="Freeform 3789"/>
              <p:cNvSpPr>
                <a:spLocks noEditPoints="1"/>
              </p:cNvSpPr>
              <p:nvPr/>
            </p:nvSpPr>
            <p:spPr bwMode="auto">
              <a:xfrm>
                <a:off x="4882" y="2111"/>
                <a:ext cx="49" cy="116"/>
              </a:xfrm>
              <a:custGeom>
                <a:avLst/>
                <a:gdLst>
                  <a:gd name="T0" fmla="*/ 47 w 49"/>
                  <a:gd name="T1" fmla="*/ 94 h 116"/>
                  <a:gd name="T2" fmla="*/ 41 w 49"/>
                  <a:gd name="T3" fmla="*/ 96 h 116"/>
                  <a:gd name="T4" fmla="*/ 32 w 49"/>
                  <a:gd name="T5" fmla="*/ 101 h 116"/>
                  <a:gd name="T6" fmla="*/ 24 w 49"/>
                  <a:gd name="T7" fmla="*/ 110 h 116"/>
                  <a:gd name="T8" fmla="*/ 17 w 49"/>
                  <a:gd name="T9" fmla="*/ 116 h 116"/>
                  <a:gd name="T10" fmla="*/ 17 w 49"/>
                  <a:gd name="T11" fmla="*/ 115 h 116"/>
                  <a:gd name="T12" fmla="*/ 17 w 49"/>
                  <a:gd name="T13" fmla="*/ 111 h 116"/>
                  <a:gd name="T14" fmla="*/ 20 w 49"/>
                  <a:gd name="T15" fmla="*/ 111 h 116"/>
                  <a:gd name="T16" fmla="*/ 27 w 49"/>
                  <a:gd name="T17" fmla="*/ 105 h 116"/>
                  <a:gd name="T18" fmla="*/ 30 w 49"/>
                  <a:gd name="T19" fmla="*/ 101 h 116"/>
                  <a:gd name="T20" fmla="*/ 34 w 49"/>
                  <a:gd name="T21" fmla="*/ 99 h 116"/>
                  <a:gd name="T22" fmla="*/ 35 w 49"/>
                  <a:gd name="T23" fmla="*/ 96 h 116"/>
                  <a:gd name="T24" fmla="*/ 37 w 49"/>
                  <a:gd name="T25" fmla="*/ 96 h 116"/>
                  <a:gd name="T26" fmla="*/ 41 w 49"/>
                  <a:gd name="T27" fmla="*/ 94 h 116"/>
                  <a:gd name="T28" fmla="*/ 42 w 49"/>
                  <a:gd name="T29" fmla="*/ 91 h 116"/>
                  <a:gd name="T30" fmla="*/ 46 w 49"/>
                  <a:gd name="T31" fmla="*/ 91 h 116"/>
                  <a:gd name="T32" fmla="*/ 47 w 49"/>
                  <a:gd name="T33" fmla="*/ 83 h 116"/>
                  <a:gd name="T34" fmla="*/ 46 w 49"/>
                  <a:gd name="T35" fmla="*/ 71 h 116"/>
                  <a:gd name="T36" fmla="*/ 44 w 49"/>
                  <a:gd name="T37" fmla="*/ 64 h 116"/>
                  <a:gd name="T38" fmla="*/ 44 w 49"/>
                  <a:gd name="T39" fmla="*/ 54 h 116"/>
                  <a:gd name="T40" fmla="*/ 39 w 49"/>
                  <a:gd name="T41" fmla="*/ 45 h 116"/>
                  <a:gd name="T42" fmla="*/ 37 w 49"/>
                  <a:gd name="T43" fmla="*/ 40 h 116"/>
                  <a:gd name="T44" fmla="*/ 46 w 49"/>
                  <a:gd name="T45" fmla="*/ 57 h 116"/>
                  <a:gd name="T46" fmla="*/ 47 w 49"/>
                  <a:gd name="T47" fmla="*/ 77 h 116"/>
                  <a:gd name="T48" fmla="*/ 25 w 49"/>
                  <a:gd name="T49" fmla="*/ 30 h 116"/>
                  <a:gd name="T50" fmla="*/ 29 w 49"/>
                  <a:gd name="T51" fmla="*/ 35 h 116"/>
                  <a:gd name="T52" fmla="*/ 27 w 49"/>
                  <a:gd name="T53" fmla="*/ 38 h 116"/>
                  <a:gd name="T54" fmla="*/ 25 w 49"/>
                  <a:gd name="T55" fmla="*/ 33 h 116"/>
                  <a:gd name="T56" fmla="*/ 22 w 49"/>
                  <a:gd name="T57" fmla="*/ 30 h 116"/>
                  <a:gd name="T58" fmla="*/ 19 w 49"/>
                  <a:gd name="T59" fmla="*/ 28 h 116"/>
                  <a:gd name="T60" fmla="*/ 22 w 49"/>
                  <a:gd name="T61" fmla="*/ 27 h 116"/>
                  <a:gd name="T62" fmla="*/ 24 w 49"/>
                  <a:gd name="T63" fmla="*/ 28 h 116"/>
                  <a:gd name="T64" fmla="*/ 19 w 49"/>
                  <a:gd name="T65" fmla="*/ 35 h 116"/>
                  <a:gd name="T66" fmla="*/ 22 w 49"/>
                  <a:gd name="T67" fmla="*/ 40 h 116"/>
                  <a:gd name="T68" fmla="*/ 22 w 49"/>
                  <a:gd name="T69" fmla="*/ 44 h 116"/>
                  <a:gd name="T70" fmla="*/ 25 w 49"/>
                  <a:gd name="T71" fmla="*/ 50 h 116"/>
                  <a:gd name="T72" fmla="*/ 25 w 49"/>
                  <a:gd name="T73" fmla="*/ 57 h 116"/>
                  <a:gd name="T74" fmla="*/ 24 w 49"/>
                  <a:gd name="T75" fmla="*/ 61 h 116"/>
                  <a:gd name="T76" fmla="*/ 19 w 49"/>
                  <a:gd name="T77" fmla="*/ 66 h 116"/>
                  <a:gd name="T78" fmla="*/ 12 w 49"/>
                  <a:gd name="T79" fmla="*/ 57 h 116"/>
                  <a:gd name="T80" fmla="*/ 3 w 49"/>
                  <a:gd name="T81" fmla="*/ 35 h 116"/>
                  <a:gd name="T82" fmla="*/ 5 w 49"/>
                  <a:gd name="T83" fmla="*/ 32 h 116"/>
                  <a:gd name="T84" fmla="*/ 3 w 49"/>
                  <a:gd name="T85" fmla="*/ 30 h 116"/>
                  <a:gd name="T86" fmla="*/ 7 w 49"/>
                  <a:gd name="T87" fmla="*/ 27 h 116"/>
                  <a:gd name="T88" fmla="*/ 13 w 49"/>
                  <a:gd name="T89" fmla="*/ 27 h 116"/>
                  <a:gd name="T90" fmla="*/ 15 w 49"/>
                  <a:gd name="T91" fmla="*/ 30 h 116"/>
                  <a:gd name="T92" fmla="*/ 35 w 49"/>
                  <a:gd name="T93" fmla="*/ 40 h 116"/>
                  <a:gd name="T94" fmla="*/ 32 w 49"/>
                  <a:gd name="T95" fmla="*/ 35 h 116"/>
                  <a:gd name="T96" fmla="*/ 27 w 49"/>
                  <a:gd name="T97" fmla="*/ 28 h 116"/>
                  <a:gd name="T98" fmla="*/ 24 w 49"/>
                  <a:gd name="T99" fmla="*/ 23 h 116"/>
                  <a:gd name="T100" fmla="*/ 19 w 49"/>
                  <a:gd name="T101" fmla="*/ 22 h 116"/>
                  <a:gd name="T102" fmla="*/ 17 w 49"/>
                  <a:gd name="T103" fmla="*/ 18 h 116"/>
                  <a:gd name="T104" fmla="*/ 15 w 49"/>
                  <a:gd name="T105" fmla="*/ 16 h 116"/>
                  <a:gd name="T106" fmla="*/ 13 w 49"/>
                  <a:gd name="T107" fmla="*/ 10 h 116"/>
                  <a:gd name="T108" fmla="*/ 8 w 49"/>
                  <a:gd name="T109" fmla="*/ 1 h 116"/>
                  <a:gd name="T110" fmla="*/ 10 w 49"/>
                  <a:gd name="T111" fmla="*/ 0 h 116"/>
                  <a:gd name="T112" fmla="*/ 19 w 49"/>
                  <a:gd name="T113" fmla="*/ 13 h 116"/>
                  <a:gd name="T114" fmla="*/ 35 w 49"/>
                  <a:gd name="T115"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116">
                    <a:moveTo>
                      <a:pt x="47" y="84"/>
                    </a:moveTo>
                    <a:lnTo>
                      <a:pt x="49" y="93"/>
                    </a:lnTo>
                    <a:lnTo>
                      <a:pt x="47" y="94"/>
                    </a:lnTo>
                    <a:lnTo>
                      <a:pt x="47" y="94"/>
                    </a:lnTo>
                    <a:lnTo>
                      <a:pt x="46" y="94"/>
                    </a:lnTo>
                    <a:lnTo>
                      <a:pt x="44" y="94"/>
                    </a:lnTo>
                    <a:lnTo>
                      <a:pt x="42" y="94"/>
                    </a:lnTo>
                    <a:lnTo>
                      <a:pt x="41" y="96"/>
                    </a:lnTo>
                    <a:lnTo>
                      <a:pt x="39" y="98"/>
                    </a:lnTo>
                    <a:lnTo>
                      <a:pt x="35" y="99"/>
                    </a:lnTo>
                    <a:lnTo>
                      <a:pt x="34" y="101"/>
                    </a:lnTo>
                    <a:lnTo>
                      <a:pt x="32" y="101"/>
                    </a:lnTo>
                    <a:lnTo>
                      <a:pt x="32" y="101"/>
                    </a:lnTo>
                    <a:lnTo>
                      <a:pt x="30" y="103"/>
                    </a:lnTo>
                    <a:lnTo>
                      <a:pt x="27" y="106"/>
                    </a:lnTo>
                    <a:lnTo>
                      <a:pt x="24" y="110"/>
                    </a:lnTo>
                    <a:lnTo>
                      <a:pt x="20" y="111"/>
                    </a:lnTo>
                    <a:lnTo>
                      <a:pt x="20" y="113"/>
                    </a:lnTo>
                    <a:lnTo>
                      <a:pt x="19" y="115"/>
                    </a:lnTo>
                    <a:lnTo>
                      <a:pt x="17" y="116"/>
                    </a:lnTo>
                    <a:lnTo>
                      <a:pt x="17" y="116"/>
                    </a:lnTo>
                    <a:lnTo>
                      <a:pt x="17" y="116"/>
                    </a:lnTo>
                    <a:lnTo>
                      <a:pt x="17" y="116"/>
                    </a:lnTo>
                    <a:lnTo>
                      <a:pt x="17" y="115"/>
                    </a:lnTo>
                    <a:lnTo>
                      <a:pt x="19" y="115"/>
                    </a:lnTo>
                    <a:lnTo>
                      <a:pt x="19" y="113"/>
                    </a:lnTo>
                    <a:lnTo>
                      <a:pt x="17" y="113"/>
                    </a:lnTo>
                    <a:lnTo>
                      <a:pt x="17" y="111"/>
                    </a:lnTo>
                    <a:lnTo>
                      <a:pt x="19" y="111"/>
                    </a:lnTo>
                    <a:lnTo>
                      <a:pt x="19" y="111"/>
                    </a:lnTo>
                    <a:lnTo>
                      <a:pt x="19" y="111"/>
                    </a:lnTo>
                    <a:lnTo>
                      <a:pt x="20" y="111"/>
                    </a:lnTo>
                    <a:lnTo>
                      <a:pt x="22" y="108"/>
                    </a:lnTo>
                    <a:lnTo>
                      <a:pt x="22" y="108"/>
                    </a:lnTo>
                    <a:lnTo>
                      <a:pt x="24" y="106"/>
                    </a:lnTo>
                    <a:lnTo>
                      <a:pt x="27" y="105"/>
                    </a:lnTo>
                    <a:lnTo>
                      <a:pt x="29" y="103"/>
                    </a:lnTo>
                    <a:lnTo>
                      <a:pt x="29" y="103"/>
                    </a:lnTo>
                    <a:lnTo>
                      <a:pt x="30" y="103"/>
                    </a:lnTo>
                    <a:lnTo>
                      <a:pt x="30" y="101"/>
                    </a:lnTo>
                    <a:lnTo>
                      <a:pt x="30" y="101"/>
                    </a:lnTo>
                    <a:lnTo>
                      <a:pt x="32" y="99"/>
                    </a:lnTo>
                    <a:lnTo>
                      <a:pt x="32" y="99"/>
                    </a:lnTo>
                    <a:lnTo>
                      <a:pt x="34" y="99"/>
                    </a:lnTo>
                    <a:lnTo>
                      <a:pt x="34" y="99"/>
                    </a:lnTo>
                    <a:lnTo>
                      <a:pt x="35" y="98"/>
                    </a:lnTo>
                    <a:lnTo>
                      <a:pt x="35" y="98"/>
                    </a:lnTo>
                    <a:lnTo>
                      <a:pt x="35" y="96"/>
                    </a:lnTo>
                    <a:lnTo>
                      <a:pt x="37" y="96"/>
                    </a:lnTo>
                    <a:lnTo>
                      <a:pt x="37" y="96"/>
                    </a:lnTo>
                    <a:lnTo>
                      <a:pt x="37" y="96"/>
                    </a:lnTo>
                    <a:lnTo>
                      <a:pt x="37" y="96"/>
                    </a:lnTo>
                    <a:lnTo>
                      <a:pt x="37" y="96"/>
                    </a:lnTo>
                    <a:lnTo>
                      <a:pt x="39" y="96"/>
                    </a:lnTo>
                    <a:lnTo>
                      <a:pt x="41" y="94"/>
                    </a:lnTo>
                    <a:lnTo>
                      <a:pt x="41" y="94"/>
                    </a:lnTo>
                    <a:lnTo>
                      <a:pt x="42" y="93"/>
                    </a:lnTo>
                    <a:lnTo>
                      <a:pt x="42" y="93"/>
                    </a:lnTo>
                    <a:lnTo>
                      <a:pt x="42" y="91"/>
                    </a:lnTo>
                    <a:lnTo>
                      <a:pt x="42" y="91"/>
                    </a:lnTo>
                    <a:lnTo>
                      <a:pt x="42" y="91"/>
                    </a:lnTo>
                    <a:lnTo>
                      <a:pt x="44" y="91"/>
                    </a:lnTo>
                    <a:lnTo>
                      <a:pt x="44" y="91"/>
                    </a:lnTo>
                    <a:lnTo>
                      <a:pt x="46" y="91"/>
                    </a:lnTo>
                    <a:lnTo>
                      <a:pt x="47" y="89"/>
                    </a:lnTo>
                    <a:lnTo>
                      <a:pt x="47" y="88"/>
                    </a:lnTo>
                    <a:lnTo>
                      <a:pt x="47" y="84"/>
                    </a:lnTo>
                    <a:lnTo>
                      <a:pt x="47" y="83"/>
                    </a:lnTo>
                    <a:lnTo>
                      <a:pt x="46" y="81"/>
                    </a:lnTo>
                    <a:lnTo>
                      <a:pt x="46" y="77"/>
                    </a:lnTo>
                    <a:lnTo>
                      <a:pt x="46" y="74"/>
                    </a:lnTo>
                    <a:lnTo>
                      <a:pt x="46" y="71"/>
                    </a:lnTo>
                    <a:lnTo>
                      <a:pt x="46" y="67"/>
                    </a:lnTo>
                    <a:lnTo>
                      <a:pt x="46" y="67"/>
                    </a:lnTo>
                    <a:lnTo>
                      <a:pt x="46" y="66"/>
                    </a:lnTo>
                    <a:lnTo>
                      <a:pt x="44" y="64"/>
                    </a:lnTo>
                    <a:lnTo>
                      <a:pt x="46" y="62"/>
                    </a:lnTo>
                    <a:lnTo>
                      <a:pt x="46" y="61"/>
                    </a:lnTo>
                    <a:lnTo>
                      <a:pt x="44" y="57"/>
                    </a:lnTo>
                    <a:lnTo>
                      <a:pt x="44" y="54"/>
                    </a:lnTo>
                    <a:lnTo>
                      <a:pt x="42" y="52"/>
                    </a:lnTo>
                    <a:lnTo>
                      <a:pt x="41" y="50"/>
                    </a:lnTo>
                    <a:lnTo>
                      <a:pt x="41" y="49"/>
                    </a:lnTo>
                    <a:lnTo>
                      <a:pt x="39" y="45"/>
                    </a:lnTo>
                    <a:lnTo>
                      <a:pt x="39" y="45"/>
                    </a:lnTo>
                    <a:lnTo>
                      <a:pt x="35" y="40"/>
                    </a:lnTo>
                    <a:lnTo>
                      <a:pt x="37" y="40"/>
                    </a:lnTo>
                    <a:lnTo>
                      <a:pt x="37" y="40"/>
                    </a:lnTo>
                    <a:lnTo>
                      <a:pt x="39" y="44"/>
                    </a:lnTo>
                    <a:lnTo>
                      <a:pt x="41" y="45"/>
                    </a:lnTo>
                    <a:lnTo>
                      <a:pt x="42" y="49"/>
                    </a:lnTo>
                    <a:lnTo>
                      <a:pt x="46" y="57"/>
                    </a:lnTo>
                    <a:lnTo>
                      <a:pt x="46" y="59"/>
                    </a:lnTo>
                    <a:lnTo>
                      <a:pt x="46" y="61"/>
                    </a:lnTo>
                    <a:lnTo>
                      <a:pt x="47" y="69"/>
                    </a:lnTo>
                    <a:lnTo>
                      <a:pt x="47" y="77"/>
                    </a:lnTo>
                    <a:lnTo>
                      <a:pt x="47" y="84"/>
                    </a:lnTo>
                    <a:close/>
                    <a:moveTo>
                      <a:pt x="24" y="30"/>
                    </a:moveTo>
                    <a:lnTo>
                      <a:pt x="25" y="30"/>
                    </a:lnTo>
                    <a:lnTo>
                      <a:pt x="25" y="30"/>
                    </a:lnTo>
                    <a:lnTo>
                      <a:pt x="25" y="30"/>
                    </a:lnTo>
                    <a:lnTo>
                      <a:pt x="27" y="32"/>
                    </a:lnTo>
                    <a:lnTo>
                      <a:pt x="29" y="33"/>
                    </a:lnTo>
                    <a:lnTo>
                      <a:pt x="29" y="35"/>
                    </a:lnTo>
                    <a:lnTo>
                      <a:pt x="30" y="38"/>
                    </a:lnTo>
                    <a:lnTo>
                      <a:pt x="29" y="38"/>
                    </a:lnTo>
                    <a:lnTo>
                      <a:pt x="29" y="38"/>
                    </a:lnTo>
                    <a:lnTo>
                      <a:pt x="27" y="38"/>
                    </a:lnTo>
                    <a:lnTo>
                      <a:pt x="25" y="38"/>
                    </a:lnTo>
                    <a:lnTo>
                      <a:pt x="25" y="37"/>
                    </a:lnTo>
                    <a:lnTo>
                      <a:pt x="25" y="37"/>
                    </a:lnTo>
                    <a:lnTo>
                      <a:pt x="25" y="33"/>
                    </a:lnTo>
                    <a:lnTo>
                      <a:pt x="25" y="33"/>
                    </a:lnTo>
                    <a:lnTo>
                      <a:pt x="24" y="32"/>
                    </a:lnTo>
                    <a:lnTo>
                      <a:pt x="24" y="32"/>
                    </a:lnTo>
                    <a:lnTo>
                      <a:pt x="22" y="30"/>
                    </a:lnTo>
                    <a:lnTo>
                      <a:pt x="22" y="30"/>
                    </a:lnTo>
                    <a:lnTo>
                      <a:pt x="22" y="30"/>
                    </a:lnTo>
                    <a:lnTo>
                      <a:pt x="20" y="28"/>
                    </a:lnTo>
                    <a:lnTo>
                      <a:pt x="19" y="28"/>
                    </a:lnTo>
                    <a:lnTo>
                      <a:pt x="19" y="28"/>
                    </a:lnTo>
                    <a:lnTo>
                      <a:pt x="20" y="27"/>
                    </a:lnTo>
                    <a:lnTo>
                      <a:pt x="20" y="27"/>
                    </a:lnTo>
                    <a:lnTo>
                      <a:pt x="22" y="27"/>
                    </a:lnTo>
                    <a:lnTo>
                      <a:pt x="22" y="28"/>
                    </a:lnTo>
                    <a:lnTo>
                      <a:pt x="24" y="28"/>
                    </a:lnTo>
                    <a:lnTo>
                      <a:pt x="24" y="28"/>
                    </a:lnTo>
                    <a:lnTo>
                      <a:pt x="24" y="28"/>
                    </a:lnTo>
                    <a:lnTo>
                      <a:pt x="24" y="30"/>
                    </a:lnTo>
                    <a:close/>
                    <a:moveTo>
                      <a:pt x="17" y="32"/>
                    </a:moveTo>
                    <a:lnTo>
                      <a:pt x="19" y="33"/>
                    </a:lnTo>
                    <a:lnTo>
                      <a:pt x="19" y="35"/>
                    </a:lnTo>
                    <a:lnTo>
                      <a:pt x="19" y="37"/>
                    </a:lnTo>
                    <a:lnTo>
                      <a:pt x="20" y="37"/>
                    </a:lnTo>
                    <a:lnTo>
                      <a:pt x="22" y="38"/>
                    </a:lnTo>
                    <a:lnTo>
                      <a:pt x="22" y="40"/>
                    </a:lnTo>
                    <a:lnTo>
                      <a:pt x="22" y="42"/>
                    </a:lnTo>
                    <a:lnTo>
                      <a:pt x="22" y="44"/>
                    </a:lnTo>
                    <a:lnTo>
                      <a:pt x="22" y="44"/>
                    </a:lnTo>
                    <a:lnTo>
                      <a:pt x="22" y="44"/>
                    </a:lnTo>
                    <a:lnTo>
                      <a:pt x="24" y="47"/>
                    </a:lnTo>
                    <a:lnTo>
                      <a:pt x="24" y="49"/>
                    </a:lnTo>
                    <a:lnTo>
                      <a:pt x="25" y="50"/>
                    </a:lnTo>
                    <a:lnTo>
                      <a:pt x="25" y="50"/>
                    </a:lnTo>
                    <a:lnTo>
                      <a:pt x="25" y="50"/>
                    </a:lnTo>
                    <a:lnTo>
                      <a:pt x="24" y="54"/>
                    </a:lnTo>
                    <a:lnTo>
                      <a:pt x="24" y="55"/>
                    </a:lnTo>
                    <a:lnTo>
                      <a:pt x="25" y="57"/>
                    </a:lnTo>
                    <a:lnTo>
                      <a:pt x="25" y="57"/>
                    </a:lnTo>
                    <a:lnTo>
                      <a:pt x="25" y="59"/>
                    </a:lnTo>
                    <a:lnTo>
                      <a:pt x="25" y="61"/>
                    </a:lnTo>
                    <a:lnTo>
                      <a:pt x="24" y="61"/>
                    </a:lnTo>
                    <a:lnTo>
                      <a:pt x="22" y="62"/>
                    </a:lnTo>
                    <a:lnTo>
                      <a:pt x="24" y="64"/>
                    </a:lnTo>
                    <a:lnTo>
                      <a:pt x="22" y="64"/>
                    </a:lnTo>
                    <a:lnTo>
                      <a:pt x="19" y="66"/>
                    </a:lnTo>
                    <a:lnTo>
                      <a:pt x="19" y="64"/>
                    </a:lnTo>
                    <a:lnTo>
                      <a:pt x="17" y="64"/>
                    </a:lnTo>
                    <a:lnTo>
                      <a:pt x="17" y="64"/>
                    </a:lnTo>
                    <a:lnTo>
                      <a:pt x="12" y="57"/>
                    </a:lnTo>
                    <a:lnTo>
                      <a:pt x="2" y="59"/>
                    </a:lnTo>
                    <a:lnTo>
                      <a:pt x="0" y="35"/>
                    </a:lnTo>
                    <a:lnTo>
                      <a:pt x="2" y="35"/>
                    </a:lnTo>
                    <a:lnTo>
                      <a:pt x="3" y="35"/>
                    </a:lnTo>
                    <a:lnTo>
                      <a:pt x="3" y="35"/>
                    </a:lnTo>
                    <a:lnTo>
                      <a:pt x="3" y="33"/>
                    </a:lnTo>
                    <a:lnTo>
                      <a:pt x="5" y="32"/>
                    </a:lnTo>
                    <a:lnTo>
                      <a:pt x="5" y="32"/>
                    </a:lnTo>
                    <a:lnTo>
                      <a:pt x="5" y="32"/>
                    </a:lnTo>
                    <a:lnTo>
                      <a:pt x="5" y="30"/>
                    </a:lnTo>
                    <a:lnTo>
                      <a:pt x="3" y="30"/>
                    </a:lnTo>
                    <a:lnTo>
                      <a:pt x="3" y="30"/>
                    </a:lnTo>
                    <a:lnTo>
                      <a:pt x="3" y="30"/>
                    </a:lnTo>
                    <a:lnTo>
                      <a:pt x="3" y="28"/>
                    </a:lnTo>
                    <a:lnTo>
                      <a:pt x="3" y="28"/>
                    </a:lnTo>
                    <a:lnTo>
                      <a:pt x="7" y="27"/>
                    </a:lnTo>
                    <a:lnTo>
                      <a:pt x="7" y="27"/>
                    </a:lnTo>
                    <a:lnTo>
                      <a:pt x="8" y="25"/>
                    </a:lnTo>
                    <a:lnTo>
                      <a:pt x="10" y="27"/>
                    </a:lnTo>
                    <a:lnTo>
                      <a:pt x="13" y="27"/>
                    </a:lnTo>
                    <a:lnTo>
                      <a:pt x="13" y="27"/>
                    </a:lnTo>
                    <a:lnTo>
                      <a:pt x="13" y="28"/>
                    </a:lnTo>
                    <a:lnTo>
                      <a:pt x="15" y="28"/>
                    </a:lnTo>
                    <a:lnTo>
                      <a:pt x="15" y="30"/>
                    </a:lnTo>
                    <a:lnTo>
                      <a:pt x="15" y="30"/>
                    </a:lnTo>
                    <a:lnTo>
                      <a:pt x="17" y="32"/>
                    </a:lnTo>
                    <a:close/>
                    <a:moveTo>
                      <a:pt x="35" y="40"/>
                    </a:moveTo>
                    <a:lnTo>
                      <a:pt x="35" y="40"/>
                    </a:lnTo>
                    <a:lnTo>
                      <a:pt x="35" y="40"/>
                    </a:lnTo>
                    <a:lnTo>
                      <a:pt x="34" y="38"/>
                    </a:lnTo>
                    <a:lnTo>
                      <a:pt x="34" y="37"/>
                    </a:lnTo>
                    <a:lnTo>
                      <a:pt x="32" y="35"/>
                    </a:lnTo>
                    <a:lnTo>
                      <a:pt x="30" y="35"/>
                    </a:lnTo>
                    <a:lnTo>
                      <a:pt x="29" y="33"/>
                    </a:lnTo>
                    <a:lnTo>
                      <a:pt x="27" y="30"/>
                    </a:lnTo>
                    <a:lnTo>
                      <a:pt x="27" y="28"/>
                    </a:lnTo>
                    <a:lnTo>
                      <a:pt x="27" y="28"/>
                    </a:lnTo>
                    <a:lnTo>
                      <a:pt x="27" y="27"/>
                    </a:lnTo>
                    <a:lnTo>
                      <a:pt x="25" y="27"/>
                    </a:lnTo>
                    <a:lnTo>
                      <a:pt x="24" y="23"/>
                    </a:lnTo>
                    <a:lnTo>
                      <a:pt x="22" y="23"/>
                    </a:lnTo>
                    <a:lnTo>
                      <a:pt x="22" y="22"/>
                    </a:lnTo>
                    <a:lnTo>
                      <a:pt x="22" y="22"/>
                    </a:lnTo>
                    <a:lnTo>
                      <a:pt x="19" y="22"/>
                    </a:lnTo>
                    <a:lnTo>
                      <a:pt x="17" y="20"/>
                    </a:lnTo>
                    <a:lnTo>
                      <a:pt x="17" y="20"/>
                    </a:lnTo>
                    <a:lnTo>
                      <a:pt x="17" y="18"/>
                    </a:lnTo>
                    <a:lnTo>
                      <a:pt x="17" y="18"/>
                    </a:lnTo>
                    <a:lnTo>
                      <a:pt x="17" y="18"/>
                    </a:lnTo>
                    <a:lnTo>
                      <a:pt x="17" y="18"/>
                    </a:lnTo>
                    <a:lnTo>
                      <a:pt x="15" y="16"/>
                    </a:lnTo>
                    <a:lnTo>
                      <a:pt x="15" y="16"/>
                    </a:lnTo>
                    <a:lnTo>
                      <a:pt x="15" y="15"/>
                    </a:lnTo>
                    <a:lnTo>
                      <a:pt x="15" y="15"/>
                    </a:lnTo>
                    <a:lnTo>
                      <a:pt x="13" y="10"/>
                    </a:lnTo>
                    <a:lnTo>
                      <a:pt x="13" y="10"/>
                    </a:lnTo>
                    <a:lnTo>
                      <a:pt x="13" y="8"/>
                    </a:lnTo>
                    <a:lnTo>
                      <a:pt x="12" y="6"/>
                    </a:lnTo>
                    <a:lnTo>
                      <a:pt x="10" y="3"/>
                    </a:lnTo>
                    <a:lnTo>
                      <a:pt x="8" y="1"/>
                    </a:lnTo>
                    <a:lnTo>
                      <a:pt x="8" y="1"/>
                    </a:lnTo>
                    <a:lnTo>
                      <a:pt x="8" y="1"/>
                    </a:lnTo>
                    <a:lnTo>
                      <a:pt x="10" y="0"/>
                    </a:lnTo>
                    <a:lnTo>
                      <a:pt x="10" y="0"/>
                    </a:lnTo>
                    <a:lnTo>
                      <a:pt x="12" y="3"/>
                    </a:lnTo>
                    <a:lnTo>
                      <a:pt x="13" y="6"/>
                    </a:lnTo>
                    <a:lnTo>
                      <a:pt x="15" y="10"/>
                    </a:lnTo>
                    <a:lnTo>
                      <a:pt x="19" y="13"/>
                    </a:lnTo>
                    <a:lnTo>
                      <a:pt x="22" y="18"/>
                    </a:lnTo>
                    <a:lnTo>
                      <a:pt x="32" y="32"/>
                    </a:lnTo>
                    <a:lnTo>
                      <a:pt x="34" y="37"/>
                    </a:lnTo>
                    <a:lnTo>
                      <a:pt x="35" y="38"/>
                    </a:lnTo>
                    <a:lnTo>
                      <a:pt x="35" y="38"/>
                    </a:lnTo>
                    <a:lnTo>
                      <a:pt x="35" y="4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4" name="Freeform 3790"/>
              <p:cNvSpPr>
                <a:spLocks noEditPoints="1"/>
              </p:cNvSpPr>
              <p:nvPr/>
            </p:nvSpPr>
            <p:spPr bwMode="auto">
              <a:xfrm>
                <a:off x="4882" y="2111"/>
                <a:ext cx="49" cy="116"/>
              </a:xfrm>
              <a:custGeom>
                <a:avLst/>
                <a:gdLst>
                  <a:gd name="T0" fmla="*/ 47 w 49"/>
                  <a:gd name="T1" fmla="*/ 94 h 116"/>
                  <a:gd name="T2" fmla="*/ 41 w 49"/>
                  <a:gd name="T3" fmla="*/ 96 h 116"/>
                  <a:gd name="T4" fmla="*/ 32 w 49"/>
                  <a:gd name="T5" fmla="*/ 101 h 116"/>
                  <a:gd name="T6" fmla="*/ 24 w 49"/>
                  <a:gd name="T7" fmla="*/ 110 h 116"/>
                  <a:gd name="T8" fmla="*/ 17 w 49"/>
                  <a:gd name="T9" fmla="*/ 116 h 116"/>
                  <a:gd name="T10" fmla="*/ 17 w 49"/>
                  <a:gd name="T11" fmla="*/ 115 h 116"/>
                  <a:gd name="T12" fmla="*/ 17 w 49"/>
                  <a:gd name="T13" fmla="*/ 111 h 116"/>
                  <a:gd name="T14" fmla="*/ 20 w 49"/>
                  <a:gd name="T15" fmla="*/ 111 h 116"/>
                  <a:gd name="T16" fmla="*/ 27 w 49"/>
                  <a:gd name="T17" fmla="*/ 105 h 116"/>
                  <a:gd name="T18" fmla="*/ 30 w 49"/>
                  <a:gd name="T19" fmla="*/ 101 h 116"/>
                  <a:gd name="T20" fmla="*/ 34 w 49"/>
                  <a:gd name="T21" fmla="*/ 99 h 116"/>
                  <a:gd name="T22" fmla="*/ 35 w 49"/>
                  <a:gd name="T23" fmla="*/ 96 h 116"/>
                  <a:gd name="T24" fmla="*/ 37 w 49"/>
                  <a:gd name="T25" fmla="*/ 96 h 116"/>
                  <a:gd name="T26" fmla="*/ 41 w 49"/>
                  <a:gd name="T27" fmla="*/ 94 h 116"/>
                  <a:gd name="T28" fmla="*/ 42 w 49"/>
                  <a:gd name="T29" fmla="*/ 91 h 116"/>
                  <a:gd name="T30" fmla="*/ 46 w 49"/>
                  <a:gd name="T31" fmla="*/ 91 h 116"/>
                  <a:gd name="T32" fmla="*/ 47 w 49"/>
                  <a:gd name="T33" fmla="*/ 83 h 116"/>
                  <a:gd name="T34" fmla="*/ 46 w 49"/>
                  <a:gd name="T35" fmla="*/ 71 h 116"/>
                  <a:gd name="T36" fmla="*/ 44 w 49"/>
                  <a:gd name="T37" fmla="*/ 64 h 116"/>
                  <a:gd name="T38" fmla="*/ 44 w 49"/>
                  <a:gd name="T39" fmla="*/ 54 h 116"/>
                  <a:gd name="T40" fmla="*/ 39 w 49"/>
                  <a:gd name="T41" fmla="*/ 45 h 116"/>
                  <a:gd name="T42" fmla="*/ 37 w 49"/>
                  <a:gd name="T43" fmla="*/ 40 h 116"/>
                  <a:gd name="T44" fmla="*/ 46 w 49"/>
                  <a:gd name="T45" fmla="*/ 57 h 116"/>
                  <a:gd name="T46" fmla="*/ 47 w 49"/>
                  <a:gd name="T47" fmla="*/ 77 h 116"/>
                  <a:gd name="T48" fmla="*/ 25 w 49"/>
                  <a:gd name="T49" fmla="*/ 30 h 116"/>
                  <a:gd name="T50" fmla="*/ 29 w 49"/>
                  <a:gd name="T51" fmla="*/ 35 h 116"/>
                  <a:gd name="T52" fmla="*/ 27 w 49"/>
                  <a:gd name="T53" fmla="*/ 38 h 116"/>
                  <a:gd name="T54" fmla="*/ 25 w 49"/>
                  <a:gd name="T55" fmla="*/ 33 h 116"/>
                  <a:gd name="T56" fmla="*/ 22 w 49"/>
                  <a:gd name="T57" fmla="*/ 30 h 116"/>
                  <a:gd name="T58" fmla="*/ 19 w 49"/>
                  <a:gd name="T59" fmla="*/ 28 h 116"/>
                  <a:gd name="T60" fmla="*/ 22 w 49"/>
                  <a:gd name="T61" fmla="*/ 27 h 116"/>
                  <a:gd name="T62" fmla="*/ 24 w 49"/>
                  <a:gd name="T63" fmla="*/ 28 h 116"/>
                  <a:gd name="T64" fmla="*/ 19 w 49"/>
                  <a:gd name="T65" fmla="*/ 35 h 116"/>
                  <a:gd name="T66" fmla="*/ 22 w 49"/>
                  <a:gd name="T67" fmla="*/ 40 h 116"/>
                  <a:gd name="T68" fmla="*/ 22 w 49"/>
                  <a:gd name="T69" fmla="*/ 44 h 116"/>
                  <a:gd name="T70" fmla="*/ 25 w 49"/>
                  <a:gd name="T71" fmla="*/ 50 h 116"/>
                  <a:gd name="T72" fmla="*/ 25 w 49"/>
                  <a:gd name="T73" fmla="*/ 57 h 116"/>
                  <a:gd name="T74" fmla="*/ 24 w 49"/>
                  <a:gd name="T75" fmla="*/ 61 h 116"/>
                  <a:gd name="T76" fmla="*/ 19 w 49"/>
                  <a:gd name="T77" fmla="*/ 66 h 116"/>
                  <a:gd name="T78" fmla="*/ 12 w 49"/>
                  <a:gd name="T79" fmla="*/ 57 h 116"/>
                  <a:gd name="T80" fmla="*/ 3 w 49"/>
                  <a:gd name="T81" fmla="*/ 35 h 116"/>
                  <a:gd name="T82" fmla="*/ 5 w 49"/>
                  <a:gd name="T83" fmla="*/ 32 h 116"/>
                  <a:gd name="T84" fmla="*/ 3 w 49"/>
                  <a:gd name="T85" fmla="*/ 30 h 116"/>
                  <a:gd name="T86" fmla="*/ 7 w 49"/>
                  <a:gd name="T87" fmla="*/ 27 h 116"/>
                  <a:gd name="T88" fmla="*/ 13 w 49"/>
                  <a:gd name="T89" fmla="*/ 27 h 116"/>
                  <a:gd name="T90" fmla="*/ 15 w 49"/>
                  <a:gd name="T91" fmla="*/ 30 h 116"/>
                  <a:gd name="T92" fmla="*/ 35 w 49"/>
                  <a:gd name="T93" fmla="*/ 40 h 116"/>
                  <a:gd name="T94" fmla="*/ 32 w 49"/>
                  <a:gd name="T95" fmla="*/ 35 h 116"/>
                  <a:gd name="T96" fmla="*/ 27 w 49"/>
                  <a:gd name="T97" fmla="*/ 28 h 116"/>
                  <a:gd name="T98" fmla="*/ 24 w 49"/>
                  <a:gd name="T99" fmla="*/ 23 h 116"/>
                  <a:gd name="T100" fmla="*/ 19 w 49"/>
                  <a:gd name="T101" fmla="*/ 22 h 116"/>
                  <a:gd name="T102" fmla="*/ 17 w 49"/>
                  <a:gd name="T103" fmla="*/ 18 h 116"/>
                  <a:gd name="T104" fmla="*/ 15 w 49"/>
                  <a:gd name="T105" fmla="*/ 16 h 116"/>
                  <a:gd name="T106" fmla="*/ 13 w 49"/>
                  <a:gd name="T107" fmla="*/ 10 h 116"/>
                  <a:gd name="T108" fmla="*/ 8 w 49"/>
                  <a:gd name="T109" fmla="*/ 1 h 116"/>
                  <a:gd name="T110" fmla="*/ 10 w 49"/>
                  <a:gd name="T111" fmla="*/ 0 h 116"/>
                  <a:gd name="T112" fmla="*/ 19 w 49"/>
                  <a:gd name="T113" fmla="*/ 13 h 116"/>
                  <a:gd name="T114" fmla="*/ 35 w 49"/>
                  <a:gd name="T115"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116">
                    <a:moveTo>
                      <a:pt x="47" y="84"/>
                    </a:moveTo>
                    <a:lnTo>
                      <a:pt x="49" y="93"/>
                    </a:lnTo>
                    <a:lnTo>
                      <a:pt x="47" y="94"/>
                    </a:lnTo>
                    <a:lnTo>
                      <a:pt x="47" y="94"/>
                    </a:lnTo>
                    <a:lnTo>
                      <a:pt x="46" y="94"/>
                    </a:lnTo>
                    <a:lnTo>
                      <a:pt x="44" y="94"/>
                    </a:lnTo>
                    <a:lnTo>
                      <a:pt x="42" y="94"/>
                    </a:lnTo>
                    <a:lnTo>
                      <a:pt x="41" y="96"/>
                    </a:lnTo>
                    <a:lnTo>
                      <a:pt x="39" y="98"/>
                    </a:lnTo>
                    <a:lnTo>
                      <a:pt x="35" y="99"/>
                    </a:lnTo>
                    <a:lnTo>
                      <a:pt x="34" y="101"/>
                    </a:lnTo>
                    <a:lnTo>
                      <a:pt x="32" y="101"/>
                    </a:lnTo>
                    <a:lnTo>
                      <a:pt x="32" y="101"/>
                    </a:lnTo>
                    <a:lnTo>
                      <a:pt x="30" y="103"/>
                    </a:lnTo>
                    <a:lnTo>
                      <a:pt x="27" y="106"/>
                    </a:lnTo>
                    <a:lnTo>
                      <a:pt x="24" y="110"/>
                    </a:lnTo>
                    <a:lnTo>
                      <a:pt x="20" y="111"/>
                    </a:lnTo>
                    <a:lnTo>
                      <a:pt x="20" y="113"/>
                    </a:lnTo>
                    <a:lnTo>
                      <a:pt x="19" y="115"/>
                    </a:lnTo>
                    <a:lnTo>
                      <a:pt x="17" y="116"/>
                    </a:lnTo>
                    <a:lnTo>
                      <a:pt x="17" y="116"/>
                    </a:lnTo>
                    <a:lnTo>
                      <a:pt x="17" y="116"/>
                    </a:lnTo>
                    <a:lnTo>
                      <a:pt x="17" y="116"/>
                    </a:lnTo>
                    <a:lnTo>
                      <a:pt x="17" y="115"/>
                    </a:lnTo>
                    <a:lnTo>
                      <a:pt x="19" y="115"/>
                    </a:lnTo>
                    <a:lnTo>
                      <a:pt x="19" y="113"/>
                    </a:lnTo>
                    <a:lnTo>
                      <a:pt x="17" y="113"/>
                    </a:lnTo>
                    <a:lnTo>
                      <a:pt x="17" y="111"/>
                    </a:lnTo>
                    <a:lnTo>
                      <a:pt x="19" y="111"/>
                    </a:lnTo>
                    <a:lnTo>
                      <a:pt x="19" y="111"/>
                    </a:lnTo>
                    <a:lnTo>
                      <a:pt x="19" y="111"/>
                    </a:lnTo>
                    <a:lnTo>
                      <a:pt x="20" y="111"/>
                    </a:lnTo>
                    <a:lnTo>
                      <a:pt x="22" y="108"/>
                    </a:lnTo>
                    <a:lnTo>
                      <a:pt x="22" y="108"/>
                    </a:lnTo>
                    <a:lnTo>
                      <a:pt x="24" y="106"/>
                    </a:lnTo>
                    <a:lnTo>
                      <a:pt x="27" y="105"/>
                    </a:lnTo>
                    <a:lnTo>
                      <a:pt x="29" y="103"/>
                    </a:lnTo>
                    <a:lnTo>
                      <a:pt x="29" y="103"/>
                    </a:lnTo>
                    <a:lnTo>
                      <a:pt x="30" y="103"/>
                    </a:lnTo>
                    <a:lnTo>
                      <a:pt x="30" y="101"/>
                    </a:lnTo>
                    <a:lnTo>
                      <a:pt x="30" y="101"/>
                    </a:lnTo>
                    <a:lnTo>
                      <a:pt x="32" y="99"/>
                    </a:lnTo>
                    <a:lnTo>
                      <a:pt x="32" y="99"/>
                    </a:lnTo>
                    <a:lnTo>
                      <a:pt x="34" y="99"/>
                    </a:lnTo>
                    <a:lnTo>
                      <a:pt x="34" y="99"/>
                    </a:lnTo>
                    <a:lnTo>
                      <a:pt x="35" y="98"/>
                    </a:lnTo>
                    <a:lnTo>
                      <a:pt x="35" y="98"/>
                    </a:lnTo>
                    <a:lnTo>
                      <a:pt x="35" y="96"/>
                    </a:lnTo>
                    <a:lnTo>
                      <a:pt x="37" y="96"/>
                    </a:lnTo>
                    <a:lnTo>
                      <a:pt x="37" y="96"/>
                    </a:lnTo>
                    <a:lnTo>
                      <a:pt x="37" y="96"/>
                    </a:lnTo>
                    <a:lnTo>
                      <a:pt x="37" y="96"/>
                    </a:lnTo>
                    <a:lnTo>
                      <a:pt x="37" y="96"/>
                    </a:lnTo>
                    <a:lnTo>
                      <a:pt x="39" y="96"/>
                    </a:lnTo>
                    <a:lnTo>
                      <a:pt x="41" y="94"/>
                    </a:lnTo>
                    <a:lnTo>
                      <a:pt x="41" y="94"/>
                    </a:lnTo>
                    <a:lnTo>
                      <a:pt x="42" y="93"/>
                    </a:lnTo>
                    <a:lnTo>
                      <a:pt x="42" y="93"/>
                    </a:lnTo>
                    <a:lnTo>
                      <a:pt x="42" y="91"/>
                    </a:lnTo>
                    <a:lnTo>
                      <a:pt x="42" y="91"/>
                    </a:lnTo>
                    <a:lnTo>
                      <a:pt x="42" y="91"/>
                    </a:lnTo>
                    <a:lnTo>
                      <a:pt x="44" y="91"/>
                    </a:lnTo>
                    <a:lnTo>
                      <a:pt x="44" y="91"/>
                    </a:lnTo>
                    <a:lnTo>
                      <a:pt x="46" y="91"/>
                    </a:lnTo>
                    <a:lnTo>
                      <a:pt x="47" y="89"/>
                    </a:lnTo>
                    <a:lnTo>
                      <a:pt x="47" y="88"/>
                    </a:lnTo>
                    <a:lnTo>
                      <a:pt x="47" y="84"/>
                    </a:lnTo>
                    <a:lnTo>
                      <a:pt x="47" y="83"/>
                    </a:lnTo>
                    <a:lnTo>
                      <a:pt x="46" y="81"/>
                    </a:lnTo>
                    <a:lnTo>
                      <a:pt x="46" y="77"/>
                    </a:lnTo>
                    <a:lnTo>
                      <a:pt x="46" y="74"/>
                    </a:lnTo>
                    <a:lnTo>
                      <a:pt x="46" y="71"/>
                    </a:lnTo>
                    <a:lnTo>
                      <a:pt x="46" y="67"/>
                    </a:lnTo>
                    <a:lnTo>
                      <a:pt x="46" y="67"/>
                    </a:lnTo>
                    <a:lnTo>
                      <a:pt x="46" y="66"/>
                    </a:lnTo>
                    <a:lnTo>
                      <a:pt x="44" y="64"/>
                    </a:lnTo>
                    <a:lnTo>
                      <a:pt x="46" y="62"/>
                    </a:lnTo>
                    <a:lnTo>
                      <a:pt x="46" y="61"/>
                    </a:lnTo>
                    <a:lnTo>
                      <a:pt x="44" y="57"/>
                    </a:lnTo>
                    <a:lnTo>
                      <a:pt x="44" y="54"/>
                    </a:lnTo>
                    <a:lnTo>
                      <a:pt x="42" y="52"/>
                    </a:lnTo>
                    <a:lnTo>
                      <a:pt x="41" y="50"/>
                    </a:lnTo>
                    <a:lnTo>
                      <a:pt x="41" y="49"/>
                    </a:lnTo>
                    <a:lnTo>
                      <a:pt x="39" y="45"/>
                    </a:lnTo>
                    <a:lnTo>
                      <a:pt x="39" y="45"/>
                    </a:lnTo>
                    <a:lnTo>
                      <a:pt x="35" y="40"/>
                    </a:lnTo>
                    <a:lnTo>
                      <a:pt x="37" y="40"/>
                    </a:lnTo>
                    <a:lnTo>
                      <a:pt x="37" y="40"/>
                    </a:lnTo>
                    <a:lnTo>
                      <a:pt x="39" y="44"/>
                    </a:lnTo>
                    <a:lnTo>
                      <a:pt x="41" y="45"/>
                    </a:lnTo>
                    <a:lnTo>
                      <a:pt x="42" y="49"/>
                    </a:lnTo>
                    <a:lnTo>
                      <a:pt x="46" y="57"/>
                    </a:lnTo>
                    <a:lnTo>
                      <a:pt x="46" y="59"/>
                    </a:lnTo>
                    <a:lnTo>
                      <a:pt x="46" y="61"/>
                    </a:lnTo>
                    <a:lnTo>
                      <a:pt x="47" y="69"/>
                    </a:lnTo>
                    <a:lnTo>
                      <a:pt x="47" y="77"/>
                    </a:lnTo>
                    <a:lnTo>
                      <a:pt x="47" y="84"/>
                    </a:lnTo>
                    <a:moveTo>
                      <a:pt x="24" y="30"/>
                    </a:moveTo>
                    <a:lnTo>
                      <a:pt x="25" y="30"/>
                    </a:lnTo>
                    <a:lnTo>
                      <a:pt x="25" y="30"/>
                    </a:lnTo>
                    <a:lnTo>
                      <a:pt x="25" y="30"/>
                    </a:lnTo>
                    <a:lnTo>
                      <a:pt x="27" y="32"/>
                    </a:lnTo>
                    <a:lnTo>
                      <a:pt x="29" y="33"/>
                    </a:lnTo>
                    <a:lnTo>
                      <a:pt x="29" y="35"/>
                    </a:lnTo>
                    <a:lnTo>
                      <a:pt x="30" y="38"/>
                    </a:lnTo>
                    <a:lnTo>
                      <a:pt x="29" y="38"/>
                    </a:lnTo>
                    <a:lnTo>
                      <a:pt x="29" y="38"/>
                    </a:lnTo>
                    <a:lnTo>
                      <a:pt x="27" y="38"/>
                    </a:lnTo>
                    <a:lnTo>
                      <a:pt x="25" y="38"/>
                    </a:lnTo>
                    <a:lnTo>
                      <a:pt x="25" y="37"/>
                    </a:lnTo>
                    <a:lnTo>
                      <a:pt x="25" y="37"/>
                    </a:lnTo>
                    <a:lnTo>
                      <a:pt x="25" y="33"/>
                    </a:lnTo>
                    <a:lnTo>
                      <a:pt x="25" y="33"/>
                    </a:lnTo>
                    <a:lnTo>
                      <a:pt x="24" y="32"/>
                    </a:lnTo>
                    <a:lnTo>
                      <a:pt x="24" y="32"/>
                    </a:lnTo>
                    <a:lnTo>
                      <a:pt x="22" y="30"/>
                    </a:lnTo>
                    <a:lnTo>
                      <a:pt x="22" y="30"/>
                    </a:lnTo>
                    <a:lnTo>
                      <a:pt x="22" y="30"/>
                    </a:lnTo>
                    <a:lnTo>
                      <a:pt x="20" y="28"/>
                    </a:lnTo>
                    <a:lnTo>
                      <a:pt x="19" y="28"/>
                    </a:lnTo>
                    <a:lnTo>
                      <a:pt x="19" y="28"/>
                    </a:lnTo>
                    <a:lnTo>
                      <a:pt x="20" y="27"/>
                    </a:lnTo>
                    <a:lnTo>
                      <a:pt x="20" y="27"/>
                    </a:lnTo>
                    <a:lnTo>
                      <a:pt x="22" y="27"/>
                    </a:lnTo>
                    <a:lnTo>
                      <a:pt x="22" y="28"/>
                    </a:lnTo>
                    <a:lnTo>
                      <a:pt x="24" y="28"/>
                    </a:lnTo>
                    <a:lnTo>
                      <a:pt x="24" y="28"/>
                    </a:lnTo>
                    <a:lnTo>
                      <a:pt x="24" y="28"/>
                    </a:lnTo>
                    <a:lnTo>
                      <a:pt x="24" y="30"/>
                    </a:lnTo>
                    <a:moveTo>
                      <a:pt x="17" y="32"/>
                    </a:moveTo>
                    <a:lnTo>
                      <a:pt x="19" y="33"/>
                    </a:lnTo>
                    <a:lnTo>
                      <a:pt x="19" y="35"/>
                    </a:lnTo>
                    <a:lnTo>
                      <a:pt x="19" y="37"/>
                    </a:lnTo>
                    <a:lnTo>
                      <a:pt x="20" y="37"/>
                    </a:lnTo>
                    <a:lnTo>
                      <a:pt x="22" y="38"/>
                    </a:lnTo>
                    <a:lnTo>
                      <a:pt x="22" y="40"/>
                    </a:lnTo>
                    <a:lnTo>
                      <a:pt x="22" y="42"/>
                    </a:lnTo>
                    <a:lnTo>
                      <a:pt x="22" y="44"/>
                    </a:lnTo>
                    <a:lnTo>
                      <a:pt x="22" y="44"/>
                    </a:lnTo>
                    <a:lnTo>
                      <a:pt x="22" y="44"/>
                    </a:lnTo>
                    <a:lnTo>
                      <a:pt x="24" y="47"/>
                    </a:lnTo>
                    <a:lnTo>
                      <a:pt x="24" y="49"/>
                    </a:lnTo>
                    <a:lnTo>
                      <a:pt x="25" y="50"/>
                    </a:lnTo>
                    <a:lnTo>
                      <a:pt x="25" y="50"/>
                    </a:lnTo>
                    <a:lnTo>
                      <a:pt x="25" y="50"/>
                    </a:lnTo>
                    <a:lnTo>
                      <a:pt x="24" y="54"/>
                    </a:lnTo>
                    <a:lnTo>
                      <a:pt x="24" y="55"/>
                    </a:lnTo>
                    <a:lnTo>
                      <a:pt x="25" y="57"/>
                    </a:lnTo>
                    <a:lnTo>
                      <a:pt x="25" y="57"/>
                    </a:lnTo>
                    <a:lnTo>
                      <a:pt x="25" y="59"/>
                    </a:lnTo>
                    <a:lnTo>
                      <a:pt x="25" y="61"/>
                    </a:lnTo>
                    <a:lnTo>
                      <a:pt x="24" y="61"/>
                    </a:lnTo>
                    <a:lnTo>
                      <a:pt x="22" y="62"/>
                    </a:lnTo>
                    <a:lnTo>
                      <a:pt x="24" y="64"/>
                    </a:lnTo>
                    <a:lnTo>
                      <a:pt x="22" y="64"/>
                    </a:lnTo>
                    <a:lnTo>
                      <a:pt x="19" y="66"/>
                    </a:lnTo>
                    <a:lnTo>
                      <a:pt x="19" y="64"/>
                    </a:lnTo>
                    <a:lnTo>
                      <a:pt x="17" y="64"/>
                    </a:lnTo>
                    <a:lnTo>
                      <a:pt x="17" y="64"/>
                    </a:lnTo>
                    <a:lnTo>
                      <a:pt x="12" y="57"/>
                    </a:lnTo>
                    <a:lnTo>
                      <a:pt x="2" y="59"/>
                    </a:lnTo>
                    <a:lnTo>
                      <a:pt x="0" y="35"/>
                    </a:lnTo>
                    <a:lnTo>
                      <a:pt x="2" y="35"/>
                    </a:lnTo>
                    <a:lnTo>
                      <a:pt x="3" y="35"/>
                    </a:lnTo>
                    <a:lnTo>
                      <a:pt x="3" y="35"/>
                    </a:lnTo>
                    <a:lnTo>
                      <a:pt x="3" y="33"/>
                    </a:lnTo>
                    <a:lnTo>
                      <a:pt x="5" y="32"/>
                    </a:lnTo>
                    <a:lnTo>
                      <a:pt x="5" y="32"/>
                    </a:lnTo>
                    <a:lnTo>
                      <a:pt x="5" y="32"/>
                    </a:lnTo>
                    <a:lnTo>
                      <a:pt x="5" y="30"/>
                    </a:lnTo>
                    <a:lnTo>
                      <a:pt x="3" y="30"/>
                    </a:lnTo>
                    <a:lnTo>
                      <a:pt x="3" y="30"/>
                    </a:lnTo>
                    <a:lnTo>
                      <a:pt x="3" y="30"/>
                    </a:lnTo>
                    <a:lnTo>
                      <a:pt x="3" y="28"/>
                    </a:lnTo>
                    <a:lnTo>
                      <a:pt x="3" y="28"/>
                    </a:lnTo>
                    <a:lnTo>
                      <a:pt x="7" y="27"/>
                    </a:lnTo>
                    <a:lnTo>
                      <a:pt x="7" y="27"/>
                    </a:lnTo>
                    <a:lnTo>
                      <a:pt x="8" y="25"/>
                    </a:lnTo>
                    <a:lnTo>
                      <a:pt x="10" y="27"/>
                    </a:lnTo>
                    <a:lnTo>
                      <a:pt x="13" y="27"/>
                    </a:lnTo>
                    <a:lnTo>
                      <a:pt x="13" y="27"/>
                    </a:lnTo>
                    <a:lnTo>
                      <a:pt x="13" y="28"/>
                    </a:lnTo>
                    <a:lnTo>
                      <a:pt x="15" y="28"/>
                    </a:lnTo>
                    <a:lnTo>
                      <a:pt x="15" y="30"/>
                    </a:lnTo>
                    <a:lnTo>
                      <a:pt x="15" y="30"/>
                    </a:lnTo>
                    <a:lnTo>
                      <a:pt x="17" y="32"/>
                    </a:lnTo>
                    <a:moveTo>
                      <a:pt x="35" y="40"/>
                    </a:moveTo>
                    <a:lnTo>
                      <a:pt x="35" y="40"/>
                    </a:lnTo>
                    <a:lnTo>
                      <a:pt x="35" y="40"/>
                    </a:lnTo>
                    <a:lnTo>
                      <a:pt x="34" y="38"/>
                    </a:lnTo>
                    <a:lnTo>
                      <a:pt x="34" y="37"/>
                    </a:lnTo>
                    <a:lnTo>
                      <a:pt x="32" y="35"/>
                    </a:lnTo>
                    <a:lnTo>
                      <a:pt x="30" y="35"/>
                    </a:lnTo>
                    <a:lnTo>
                      <a:pt x="29" y="33"/>
                    </a:lnTo>
                    <a:lnTo>
                      <a:pt x="27" y="30"/>
                    </a:lnTo>
                    <a:lnTo>
                      <a:pt x="27" y="28"/>
                    </a:lnTo>
                    <a:lnTo>
                      <a:pt x="27" y="28"/>
                    </a:lnTo>
                    <a:lnTo>
                      <a:pt x="27" y="27"/>
                    </a:lnTo>
                    <a:lnTo>
                      <a:pt x="25" y="27"/>
                    </a:lnTo>
                    <a:lnTo>
                      <a:pt x="24" y="23"/>
                    </a:lnTo>
                    <a:lnTo>
                      <a:pt x="22" y="23"/>
                    </a:lnTo>
                    <a:lnTo>
                      <a:pt x="22" y="22"/>
                    </a:lnTo>
                    <a:lnTo>
                      <a:pt x="22" y="22"/>
                    </a:lnTo>
                    <a:lnTo>
                      <a:pt x="19" y="22"/>
                    </a:lnTo>
                    <a:lnTo>
                      <a:pt x="17" y="20"/>
                    </a:lnTo>
                    <a:lnTo>
                      <a:pt x="17" y="20"/>
                    </a:lnTo>
                    <a:lnTo>
                      <a:pt x="17" y="18"/>
                    </a:lnTo>
                    <a:lnTo>
                      <a:pt x="17" y="18"/>
                    </a:lnTo>
                    <a:lnTo>
                      <a:pt x="17" y="18"/>
                    </a:lnTo>
                    <a:lnTo>
                      <a:pt x="17" y="18"/>
                    </a:lnTo>
                    <a:lnTo>
                      <a:pt x="15" y="16"/>
                    </a:lnTo>
                    <a:lnTo>
                      <a:pt x="15" y="16"/>
                    </a:lnTo>
                    <a:lnTo>
                      <a:pt x="15" y="15"/>
                    </a:lnTo>
                    <a:lnTo>
                      <a:pt x="15" y="15"/>
                    </a:lnTo>
                    <a:lnTo>
                      <a:pt x="13" y="10"/>
                    </a:lnTo>
                    <a:lnTo>
                      <a:pt x="13" y="10"/>
                    </a:lnTo>
                    <a:lnTo>
                      <a:pt x="13" y="8"/>
                    </a:lnTo>
                    <a:lnTo>
                      <a:pt x="12" y="6"/>
                    </a:lnTo>
                    <a:lnTo>
                      <a:pt x="10" y="3"/>
                    </a:lnTo>
                    <a:lnTo>
                      <a:pt x="8" y="1"/>
                    </a:lnTo>
                    <a:lnTo>
                      <a:pt x="8" y="1"/>
                    </a:lnTo>
                    <a:lnTo>
                      <a:pt x="8" y="1"/>
                    </a:lnTo>
                    <a:lnTo>
                      <a:pt x="10" y="0"/>
                    </a:lnTo>
                    <a:lnTo>
                      <a:pt x="10" y="0"/>
                    </a:lnTo>
                    <a:lnTo>
                      <a:pt x="12" y="3"/>
                    </a:lnTo>
                    <a:lnTo>
                      <a:pt x="13" y="6"/>
                    </a:lnTo>
                    <a:lnTo>
                      <a:pt x="15" y="10"/>
                    </a:lnTo>
                    <a:lnTo>
                      <a:pt x="19" y="13"/>
                    </a:lnTo>
                    <a:lnTo>
                      <a:pt x="22" y="18"/>
                    </a:lnTo>
                    <a:lnTo>
                      <a:pt x="32" y="32"/>
                    </a:lnTo>
                    <a:lnTo>
                      <a:pt x="34" y="37"/>
                    </a:lnTo>
                    <a:lnTo>
                      <a:pt x="35" y="38"/>
                    </a:lnTo>
                    <a:lnTo>
                      <a:pt x="35" y="38"/>
                    </a:lnTo>
                    <a:lnTo>
                      <a:pt x="35"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25" name="Freeform 3791"/>
              <p:cNvSpPr>
                <a:spLocks/>
              </p:cNvSpPr>
              <p:nvPr/>
            </p:nvSpPr>
            <p:spPr bwMode="auto">
              <a:xfrm>
                <a:off x="4565" y="2190"/>
                <a:ext cx="34" cy="53"/>
              </a:xfrm>
              <a:custGeom>
                <a:avLst/>
                <a:gdLst>
                  <a:gd name="T0" fmla="*/ 29 w 34"/>
                  <a:gd name="T1" fmla="*/ 10 h 53"/>
                  <a:gd name="T2" fmla="*/ 34 w 34"/>
                  <a:gd name="T3" fmla="*/ 51 h 53"/>
                  <a:gd name="T4" fmla="*/ 26 w 34"/>
                  <a:gd name="T5" fmla="*/ 53 h 53"/>
                  <a:gd name="T6" fmla="*/ 22 w 34"/>
                  <a:gd name="T7" fmla="*/ 46 h 53"/>
                  <a:gd name="T8" fmla="*/ 12 w 34"/>
                  <a:gd name="T9" fmla="*/ 37 h 53"/>
                  <a:gd name="T10" fmla="*/ 12 w 34"/>
                  <a:gd name="T11" fmla="*/ 32 h 53"/>
                  <a:gd name="T12" fmla="*/ 10 w 34"/>
                  <a:gd name="T13" fmla="*/ 32 h 53"/>
                  <a:gd name="T14" fmla="*/ 9 w 34"/>
                  <a:gd name="T15" fmla="*/ 34 h 53"/>
                  <a:gd name="T16" fmla="*/ 7 w 34"/>
                  <a:gd name="T17" fmla="*/ 34 h 53"/>
                  <a:gd name="T18" fmla="*/ 5 w 34"/>
                  <a:gd name="T19" fmla="*/ 34 h 53"/>
                  <a:gd name="T20" fmla="*/ 2 w 34"/>
                  <a:gd name="T21" fmla="*/ 32 h 53"/>
                  <a:gd name="T22" fmla="*/ 0 w 34"/>
                  <a:gd name="T23" fmla="*/ 24 h 53"/>
                  <a:gd name="T24" fmla="*/ 7 w 34"/>
                  <a:gd name="T25" fmla="*/ 15 h 53"/>
                  <a:gd name="T26" fmla="*/ 3 w 34"/>
                  <a:gd name="T27" fmla="*/ 9 h 53"/>
                  <a:gd name="T28" fmla="*/ 12 w 34"/>
                  <a:gd name="T29" fmla="*/ 5 h 53"/>
                  <a:gd name="T30" fmla="*/ 15 w 34"/>
                  <a:gd name="T31" fmla="*/ 4 h 53"/>
                  <a:gd name="T32" fmla="*/ 15 w 34"/>
                  <a:gd name="T33" fmla="*/ 2 h 53"/>
                  <a:gd name="T34" fmla="*/ 20 w 34"/>
                  <a:gd name="T35" fmla="*/ 0 h 53"/>
                  <a:gd name="T36" fmla="*/ 20 w 34"/>
                  <a:gd name="T37" fmla="*/ 0 h 53"/>
                  <a:gd name="T38" fmla="*/ 27 w 34"/>
                  <a:gd name="T39" fmla="*/ 0 h 53"/>
                  <a:gd name="T40" fmla="*/ 29 w 34"/>
                  <a:gd name="T41" fmla="*/ 7 h 53"/>
                  <a:gd name="T42" fmla="*/ 29 w 34"/>
                  <a:gd name="T43" fmla="*/ 7 h 53"/>
                  <a:gd name="T44" fmla="*/ 29 w 34"/>
                  <a:gd name="T45" fmla="*/ 9 h 53"/>
                  <a:gd name="T46" fmla="*/ 29 w 34"/>
                  <a:gd name="T47" fmla="*/ 10 h 53"/>
                  <a:gd name="T48" fmla="*/ 29 w 34"/>
                  <a:gd name="T4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53">
                    <a:moveTo>
                      <a:pt x="29" y="10"/>
                    </a:moveTo>
                    <a:lnTo>
                      <a:pt x="34" y="51"/>
                    </a:lnTo>
                    <a:lnTo>
                      <a:pt x="26" y="53"/>
                    </a:lnTo>
                    <a:lnTo>
                      <a:pt x="22" y="46"/>
                    </a:lnTo>
                    <a:lnTo>
                      <a:pt x="12" y="37"/>
                    </a:lnTo>
                    <a:lnTo>
                      <a:pt x="12" y="32"/>
                    </a:lnTo>
                    <a:lnTo>
                      <a:pt x="10" y="32"/>
                    </a:lnTo>
                    <a:lnTo>
                      <a:pt x="9" y="34"/>
                    </a:lnTo>
                    <a:lnTo>
                      <a:pt x="7" y="34"/>
                    </a:lnTo>
                    <a:lnTo>
                      <a:pt x="5" y="34"/>
                    </a:lnTo>
                    <a:lnTo>
                      <a:pt x="2" y="32"/>
                    </a:lnTo>
                    <a:lnTo>
                      <a:pt x="0" y="24"/>
                    </a:lnTo>
                    <a:lnTo>
                      <a:pt x="7" y="15"/>
                    </a:lnTo>
                    <a:lnTo>
                      <a:pt x="3" y="9"/>
                    </a:lnTo>
                    <a:lnTo>
                      <a:pt x="12" y="5"/>
                    </a:lnTo>
                    <a:lnTo>
                      <a:pt x="15" y="4"/>
                    </a:lnTo>
                    <a:lnTo>
                      <a:pt x="15" y="2"/>
                    </a:lnTo>
                    <a:lnTo>
                      <a:pt x="20" y="0"/>
                    </a:lnTo>
                    <a:lnTo>
                      <a:pt x="20" y="0"/>
                    </a:lnTo>
                    <a:lnTo>
                      <a:pt x="27" y="0"/>
                    </a:lnTo>
                    <a:lnTo>
                      <a:pt x="29" y="7"/>
                    </a:lnTo>
                    <a:lnTo>
                      <a:pt x="29" y="7"/>
                    </a:lnTo>
                    <a:lnTo>
                      <a:pt x="29" y="9"/>
                    </a:lnTo>
                    <a:lnTo>
                      <a:pt x="29" y="10"/>
                    </a:lnTo>
                    <a:lnTo>
                      <a:pt x="29" y="1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6" name="Freeform 3792"/>
              <p:cNvSpPr>
                <a:spLocks/>
              </p:cNvSpPr>
              <p:nvPr/>
            </p:nvSpPr>
            <p:spPr bwMode="auto">
              <a:xfrm>
                <a:off x="4565" y="2190"/>
                <a:ext cx="34" cy="53"/>
              </a:xfrm>
              <a:custGeom>
                <a:avLst/>
                <a:gdLst>
                  <a:gd name="T0" fmla="*/ 29 w 34"/>
                  <a:gd name="T1" fmla="*/ 10 h 53"/>
                  <a:gd name="T2" fmla="*/ 34 w 34"/>
                  <a:gd name="T3" fmla="*/ 51 h 53"/>
                  <a:gd name="T4" fmla="*/ 26 w 34"/>
                  <a:gd name="T5" fmla="*/ 53 h 53"/>
                  <a:gd name="T6" fmla="*/ 22 w 34"/>
                  <a:gd name="T7" fmla="*/ 46 h 53"/>
                  <a:gd name="T8" fmla="*/ 12 w 34"/>
                  <a:gd name="T9" fmla="*/ 37 h 53"/>
                  <a:gd name="T10" fmla="*/ 12 w 34"/>
                  <a:gd name="T11" fmla="*/ 32 h 53"/>
                  <a:gd name="T12" fmla="*/ 10 w 34"/>
                  <a:gd name="T13" fmla="*/ 32 h 53"/>
                  <a:gd name="T14" fmla="*/ 9 w 34"/>
                  <a:gd name="T15" fmla="*/ 34 h 53"/>
                  <a:gd name="T16" fmla="*/ 7 w 34"/>
                  <a:gd name="T17" fmla="*/ 34 h 53"/>
                  <a:gd name="T18" fmla="*/ 5 w 34"/>
                  <a:gd name="T19" fmla="*/ 34 h 53"/>
                  <a:gd name="T20" fmla="*/ 2 w 34"/>
                  <a:gd name="T21" fmla="*/ 32 h 53"/>
                  <a:gd name="T22" fmla="*/ 0 w 34"/>
                  <a:gd name="T23" fmla="*/ 24 h 53"/>
                  <a:gd name="T24" fmla="*/ 7 w 34"/>
                  <a:gd name="T25" fmla="*/ 15 h 53"/>
                  <a:gd name="T26" fmla="*/ 3 w 34"/>
                  <a:gd name="T27" fmla="*/ 9 h 53"/>
                  <a:gd name="T28" fmla="*/ 12 w 34"/>
                  <a:gd name="T29" fmla="*/ 5 h 53"/>
                  <a:gd name="T30" fmla="*/ 15 w 34"/>
                  <a:gd name="T31" fmla="*/ 4 h 53"/>
                  <a:gd name="T32" fmla="*/ 15 w 34"/>
                  <a:gd name="T33" fmla="*/ 2 h 53"/>
                  <a:gd name="T34" fmla="*/ 20 w 34"/>
                  <a:gd name="T35" fmla="*/ 0 h 53"/>
                  <a:gd name="T36" fmla="*/ 20 w 34"/>
                  <a:gd name="T37" fmla="*/ 0 h 53"/>
                  <a:gd name="T38" fmla="*/ 27 w 34"/>
                  <a:gd name="T39" fmla="*/ 0 h 53"/>
                  <a:gd name="T40" fmla="*/ 29 w 34"/>
                  <a:gd name="T41" fmla="*/ 7 h 53"/>
                  <a:gd name="T42" fmla="*/ 29 w 34"/>
                  <a:gd name="T43" fmla="*/ 7 h 53"/>
                  <a:gd name="T44" fmla="*/ 29 w 34"/>
                  <a:gd name="T45" fmla="*/ 9 h 53"/>
                  <a:gd name="T46" fmla="*/ 29 w 34"/>
                  <a:gd name="T47" fmla="*/ 10 h 53"/>
                  <a:gd name="T48" fmla="*/ 29 w 34"/>
                  <a:gd name="T4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53">
                    <a:moveTo>
                      <a:pt x="29" y="10"/>
                    </a:moveTo>
                    <a:lnTo>
                      <a:pt x="34" y="51"/>
                    </a:lnTo>
                    <a:lnTo>
                      <a:pt x="26" y="53"/>
                    </a:lnTo>
                    <a:lnTo>
                      <a:pt x="22" y="46"/>
                    </a:lnTo>
                    <a:lnTo>
                      <a:pt x="12" y="37"/>
                    </a:lnTo>
                    <a:lnTo>
                      <a:pt x="12" y="32"/>
                    </a:lnTo>
                    <a:lnTo>
                      <a:pt x="10" y="32"/>
                    </a:lnTo>
                    <a:lnTo>
                      <a:pt x="9" y="34"/>
                    </a:lnTo>
                    <a:lnTo>
                      <a:pt x="7" y="34"/>
                    </a:lnTo>
                    <a:lnTo>
                      <a:pt x="5" y="34"/>
                    </a:lnTo>
                    <a:lnTo>
                      <a:pt x="2" y="32"/>
                    </a:lnTo>
                    <a:lnTo>
                      <a:pt x="0" y="24"/>
                    </a:lnTo>
                    <a:lnTo>
                      <a:pt x="7" y="15"/>
                    </a:lnTo>
                    <a:lnTo>
                      <a:pt x="3" y="9"/>
                    </a:lnTo>
                    <a:lnTo>
                      <a:pt x="12" y="5"/>
                    </a:lnTo>
                    <a:lnTo>
                      <a:pt x="15" y="4"/>
                    </a:lnTo>
                    <a:lnTo>
                      <a:pt x="15" y="2"/>
                    </a:lnTo>
                    <a:lnTo>
                      <a:pt x="20" y="0"/>
                    </a:lnTo>
                    <a:lnTo>
                      <a:pt x="20" y="0"/>
                    </a:lnTo>
                    <a:lnTo>
                      <a:pt x="27" y="0"/>
                    </a:lnTo>
                    <a:lnTo>
                      <a:pt x="29" y="7"/>
                    </a:lnTo>
                    <a:lnTo>
                      <a:pt x="29" y="7"/>
                    </a:lnTo>
                    <a:lnTo>
                      <a:pt x="29" y="9"/>
                    </a:lnTo>
                    <a:lnTo>
                      <a:pt x="29" y="10"/>
                    </a:lnTo>
                    <a:lnTo>
                      <a:pt x="29"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27" name="Freeform 3793"/>
              <p:cNvSpPr>
                <a:spLocks/>
              </p:cNvSpPr>
              <p:nvPr/>
            </p:nvSpPr>
            <p:spPr bwMode="auto">
              <a:xfrm>
                <a:off x="4545" y="2194"/>
                <a:ext cx="27" cy="28"/>
              </a:xfrm>
              <a:custGeom>
                <a:avLst/>
                <a:gdLst>
                  <a:gd name="T0" fmla="*/ 20 w 27"/>
                  <a:gd name="T1" fmla="*/ 20 h 28"/>
                  <a:gd name="T2" fmla="*/ 22 w 27"/>
                  <a:gd name="T3" fmla="*/ 28 h 28"/>
                  <a:gd name="T4" fmla="*/ 8 w 27"/>
                  <a:gd name="T5" fmla="*/ 20 h 28"/>
                  <a:gd name="T6" fmla="*/ 3 w 27"/>
                  <a:gd name="T7" fmla="*/ 20 h 28"/>
                  <a:gd name="T8" fmla="*/ 0 w 27"/>
                  <a:gd name="T9" fmla="*/ 1 h 28"/>
                  <a:gd name="T10" fmla="*/ 15 w 27"/>
                  <a:gd name="T11" fmla="*/ 0 h 28"/>
                  <a:gd name="T12" fmla="*/ 23 w 27"/>
                  <a:gd name="T13" fmla="*/ 5 h 28"/>
                  <a:gd name="T14" fmla="*/ 27 w 27"/>
                  <a:gd name="T15" fmla="*/ 11 h 28"/>
                  <a:gd name="T16" fmla="*/ 20 w 27"/>
                  <a:gd name="T1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8">
                    <a:moveTo>
                      <a:pt x="20" y="20"/>
                    </a:moveTo>
                    <a:lnTo>
                      <a:pt x="22" y="28"/>
                    </a:lnTo>
                    <a:lnTo>
                      <a:pt x="8" y="20"/>
                    </a:lnTo>
                    <a:lnTo>
                      <a:pt x="3" y="20"/>
                    </a:lnTo>
                    <a:lnTo>
                      <a:pt x="0" y="1"/>
                    </a:lnTo>
                    <a:lnTo>
                      <a:pt x="15" y="0"/>
                    </a:lnTo>
                    <a:lnTo>
                      <a:pt x="23" y="5"/>
                    </a:lnTo>
                    <a:lnTo>
                      <a:pt x="27" y="11"/>
                    </a:lnTo>
                    <a:lnTo>
                      <a:pt x="20" y="2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8" name="Freeform 3794"/>
              <p:cNvSpPr>
                <a:spLocks/>
              </p:cNvSpPr>
              <p:nvPr/>
            </p:nvSpPr>
            <p:spPr bwMode="auto">
              <a:xfrm>
                <a:off x="4545" y="2194"/>
                <a:ext cx="27" cy="28"/>
              </a:xfrm>
              <a:custGeom>
                <a:avLst/>
                <a:gdLst>
                  <a:gd name="T0" fmla="*/ 20 w 27"/>
                  <a:gd name="T1" fmla="*/ 20 h 28"/>
                  <a:gd name="T2" fmla="*/ 22 w 27"/>
                  <a:gd name="T3" fmla="*/ 28 h 28"/>
                  <a:gd name="T4" fmla="*/ 8 w 27"/>
                  <a:gd name="T5" fmla="*/ 20 h 28"/>
                  <a:gd name="T6" fmla="*/ 3 w 27"/>
                  <a:gd name="T7" fmla="*/ 20 h 28"/>
                  <a:gd name="T8" fmla="*/ 0 w 27"/>
                  <a:gd name="T9" fmla="*/ 1 h 28"/>
                  <a:gd name="T10" fmla="*/ 15 w 27"/>
                  <a:gd name="T11" fmla="*/ 0 h 28"/>
                  <a:gd name="T12" fmla="*/ 23 w 27"/>
                  <a:gd name="T13" fmla="*/ 5 h 28"/>
                  <a:gd name="T14" fmla="*/ 27 w 27"/>
                  <a:gd name="T15" fmla="*/ 11 h 28"/>
                  <a:gd name="T16" fmla="*/ 20 w 27"/>
                  <a:gd name="T1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8">
                    <a:moveTo>
                      <a:pt x="20" y="20"/>
                    </a:moveTo>
                    <a:lnTo>
                      <a:pt x="22" y="28"/>
                    </a:lnTo>
                    <a:lnTo>
                      <a:pt x="8" y="20"/>
                    </a:lnTo>
                    <a:lnTo>
                      <a:pt x="3" y="20"/>
                    </a:lnTo>
                    <a:lnTo>
                      <a:pt x="0" y="1"/>
                    </a:lnTo>
                    <a:lnTo>
                      <a:pt x="15" y="0"/>
                    </a:lnTo>
                    <a:lnTo>
                      <a:pt x="23" y="5"/>
                    </a:lnTo>
                    <a:lnTo>
                      <a:pt x="27" y="11"/>
                    </a:lnTo>
                    <a:lnTo>
                      <a:pt x="20"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29" name="Freeform 3795"/>
              <p:cNvSpPr>
                <a:spLocks/>
              </p:cNvSpPr>
              <p:nvPr/>
            </p:nvSpPr>
            <p:spPr bwMode="auto">
              <a:xfrm>
                <a:off x="4741" y="2244"/>
                <a:ext cx="44" cy="48"/>
              </a:xfrm>
              <a:custGeom>
                <a:avLst/>
                <a:gdLst>
                  <a:gd name="T0" fmla="*/ 9 w 44"/>
                  <a:gd name="T1" fmla="*/ 0 h 48"/>
                  <a:gd name="T2" fmla="*/ 21 w 44"/>
                  <a:gd name="T3" fmla="*/ 4 h 48"/>
                  <a:gd name="T4" fmla="*/ 24 w 44"/>
                  <a:gd name="T5" fmla="*/ 0 h 48"/>
                  <a:gd name="T6" fmla="*/ 31 w 44"/>
                  <a:gd name="T7" fmla="*/ 2 h 48"/>
                  <a:gd name="T8" fmla="*/ 32 w 44"/>
                  <a:gd name="T9" fmla="*/ 9 h 48"/>
                  <a:gd name="T10" fmla="*/ 34 w 44"/>
                  <a:gd name="T11" fmla="*/ 14 h 48"/>
                  <a:gd name="T12" fmla="*/ 34 w 44"/>
                  <a:gd name="T13" fmla="*/ 14 h 48"/>
                  <a:gd name="T14" fmla="*/ 36 w 44"/>
                  <a:gd name="T15" fmla="*/ 14 h 48"/>
                  <a:gd name="T16" fmla="*/ 36 w 44"/>
                  <a:gd name="T17" fmla="*/ 14 h 48"/>
                  <a:gd name="T18" fmla="*/ 39 w 44"/>
                  <a:gd name="T19" fmla="*/ 17 h 48"/>
                  <a:gd name="T20" fmla="*/ 39 w 44"/>
                  <a:gd name="T21" fmla="*/ 17 h 48"/>
                  <a:gd name="T22" fmla="*/ 43 w 44"/>
                  <a:gd name="T23" fmla="*/ 33 h 48"/>
                  <a:gd name="T24" fmla="*/ 44 w 44"/>
                  <a:gd name="T25" fmla="*/ 36 h 48"/>
                  <a:gd name="T26" fmla="*/ 44 w 44"/>
                  <a:gd name="T27" fmla="*/ 43 h 48"/>
                  <a:gd name="T28" fmla="*/ 14 w 44"/>
                  <a:gd name="T29" fmla="*/ 48 h 48"/>
                  <a:gd name="T30" fmla="*/ 7 w 44"/>
                  <a:gd name="T31" fmla="*/ 48 h 48"/>
                  <a:gd name="T32" fmla="*/ 7 w 44"/>
                  <a:gd name="T33" fmla="*/ 31 h 48"/>
                  <a:gd name="T34" fmla="*/ 0 w 44"/>
                  <a:gd name="T35" fmla="*/ 4 h 48"/>
                  <a:gd name="T36" fmla="*/ 0 w 44"/>
                  <a:gd name="T37" fmla="*/ 4 h 48"/>
                  <a:gd name="T38" fmla="*/ 9 w 44"/>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8">
                    <a:moveTo>
                      <a:pt x="9" y="0"/>
                    </a:moveTo>
                    <a:lnTo>
                      <a:pt x="21" y="4"/>
                    </a:lnTo>
                    <a:lnTo>
                      <a:pt x="24" y="0"/>
                    </a:lnTo>
                    <a:lnTo>
                      <a:pt x="31" y="2"/>
                    </a:lnTo>
                    <a:lnTo>
                      <a:pt x="32" y="9"/>
                    </a:lnTo>
                    <a:lnTo>
                      <a:pt x="34" y="14"/>
                    </a:lnTo>
                    <a:lnTo>
                      <a:pt x="34" y="14"/>
                    </a:lnTo>
                    <a:lnTo>
                      <a:pt x="36" y="14"/>
                    </a:lnTo>
                    <a:lnTo>
                      <a:pt x="36" y="14"/>
                    </a:lnTo>
                    <a:lnTo>
                      <a:pt x="39" y="17"/>
                    </a:lnTo>
                    <a:lnTo>
                      <a:pt x="39" y="17"/>
                    </a:lnTo>
                    <a:lnTo>
                      <a:pt x="43" y="33"/>
                    </a:lnTo>
                    <a:lnTo>
                      <a:pt x="44" y="36"/>
                    </a:lnTo>
                    <a:lnTo>
                      <a:pt x="44" y="43"/>
                    </a:lnTo>
                    <a:lnTo>
                      <a:pt x="14" y="48"/>
                    </a:lnTo>
                    <a:lnTo>
                      <a:pt x="7" y="48"/>
                    </a:lnTo>
                    <a:lnTo>
                      <a:pt x="7" y="31"/>
                    </a:lnTo>
                    <a:lnTo>
                      <a:pt x="0" y="4"/>
                    </a:lnTo>
                    <a:lnTo>
                      <a:pt x="0" y="4"/>
                    </a:lnTo>
                    <a:lnTo>
                      <a:pt x="9"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30" name="Freeform 3796"/>
              <p:cNvSpPr>
                <a:spLocks/>
              </p:cNvSpPr>
              <p:nvPr/>
            </p:nvSpPr>
            <p:spPr bwMode="auto">
              <a:xfrm>
                <a:off x="4741" y="2244"/>
                <a:ext cx="44" cy="48"/>
              </a:xfrm>
              <a:custGeom>
                <a:avLst/>
                <a:gdLst>
                  <a:gd name="T0" fmla="*/ 9 w 44"/>
                  <a:gd name="T1" fmla="*/ 0 h 48"/>
                  <a:gd name="T2" fmla="*/ 21 w 44"/>
                  <a:gd name="T3" fmla="*/ 4 h 48"/>
                  <a:gd name="T4" fmla="*/ 24 w 44"/>
                  <a:gd name="T5" fmla="*/ 0 h 48"/>
                  <a:gd name="T6" fmla="*/ 31 w 44"/>
                  <a:gd name="T7" fmla="*/ 2 h 48"/>
                  <a:gd name="T8" fmla="*/ 32 w 44"/>
                  <a:gd name="T9" fmla="*/ 9 h 48"/>
                  <a:gd name="T10" fmla="*/ 34 w 44"/>
                  <a:gd name="T11" fmla="*/ 14 h 48"/>
                  <a:gd name="T12" fmla="*/ 34 w 44"/>
                  <a:gd name="T13" fmla="*/ 14 h 48"/>
                  <a:gd name="T14" fmla="*/ 36 w 44"/>
                  <a:gd name="T15" fmla="*/ 14 h 48"/>
                  <a:gd name="T16" fmla="*/ 36 w 44"/>
                  <a:gd name="T17" fmla="*/ 14 h 48"/>
                  <a:gd name="T18" fmla="*/ 39 w 44"/>
                  <a:gd name="T19" fmla="*/ 17 h 48"/>
                  <a:gd name="T20" fmla="*/ 39 w 44"/>
                  <a:gd name="T21" fmla="*/ 17 h 48"/>
                  <a:gd name="T22" fmla="*/ 43 w 44"/>
                  <a:gd name="T23" fmla="*/ 33 h 48"/>
                  <a:gd name="T24" fmla="*/ 44 w 44"/>
                  <a:gd name="T25" fmla="*/ 36 h 48"/>
                  <a:gd name="T26" fmla="*/ 44 w 44"/>
                  <a:gd name="T27" fmla="*/ 43 h 48"/>
                  <a:gd name="T28" fmla="*/ 14 w 44"/>
                  <a:gd name="T29" fmla="*/ 48 h 48"/>
                  <a:gd name="T30" fmla="*/ 7 w 44"/>
                  <a:gd name="T31" fmla="*/ 48 h 48"/>
                  <a:gd name="T32" fmla="*/ 7 w 44"/>
                  <a:gd name="T33" fmla="*/ 31 h 48"/>
                  <a:gd name="T34" fmla="*/ 0 w 44"/>
                  <a:gd name="T35" fmla="*/ 4 h 48"/>
                  <a:gd name="T36" fmla="*/ 0 w 44"/>
                  <a:gd name="T37" fmla="*/ 4 h 48"/>
                  <a:gd name="T38" fmla="*/ 9 w 44"/>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8">
                    <a:moveTo>
                      <a:pt x="9" y="0"/>
                    </a:moveTo>
                    <a:lnTo>
                      <a:pt x="21" y="4"/>
                    </a:lnTo>
                    <a:lnTo>
                      <a:pt x="24" y="0"/>
                    </a:lnTo>
                    <a:lnTo>
                      <a:pt x="31" y="2"/>
                    </a:lnTo>
                    <a:lnTo>
                      <a:pt x="32" y="9"/>
                    </a:lnTo>
                    <a:lnTo>
                      <a:pt x="34" y="14"/>
                    </a:lnTo>
                    <a:lnTo>
                      <a:pt x="34" y="14"/>
                    </a:lnTo>
                    <a:lnTo>
                      <a:pt x="36" y="14"/>
                    </a:lnTo>
                    <a:lnTo>
                      <a:pt x="36" y="14"/>
                    </a:lnTo>
                    <a:lnTo>
                      <a:pt x="39" y="17"/>
                    </a:lnTo>
                    <a:lnTo>
                      <a:pt x="39" y="17"/>
                    </a:lnTo>
                    <a:lnTo>
                      <a:pt x="43" y="33"/>
                    </a:lnTo>
                    <a:lnTo>
                      <a:pt x="44" y="36"/>
                    </a:lnTo>
                    <a:lnTo>
                      <a:pt x="44" y="43"/>
                    </a:lnTo>
                    <a:lnTo>
                      <a:pt x="14" y="48"/>
                    </a:lnTo>
                    <a:lnTo>
                      <a:pt x="7" y="48"/>
                    </a:lnTo>
                    <a:lnTo>
                      <a:pt x="7" y="31"/>
                    </a:lnTo>
                    <a:lnTo>
                      <a:pt x="0" y="4"/>
                    </a:lnTo>
                    <a:lnTo>
                      <a:pt x="0" y="4"/>
                    </a:lnTo>
                    <a:lnTo>
                      <a:pt x="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31" name="Freeform 3797"/>
              <p:cNvSpPr>
                <a:spLocks/>
              </p:cNvSpPr>
              <p:nvPr/>
            </p:nvSpPr>
            <p:spPr bwMode="auto">
              <a:xfrm>
                <a:off x="4667" y="2153"/>
                <a:ext cx="22" cy="39"/>
              </a:xfrm>
              <a:custGeom>
                <a:avLst/>
                <a:gdLst>
                  <a:gd name="T0" fmla="*/ 22 w 22"/>
                  <a:gd name="T1" fmla="*/ 20 h 39"/>
                  <a:gd name="T2" fmla="*/ 15 w 22"/>
                  <a:gd name="T3" fmla="*/ 37 h 39"/>
                  <a:gd name="T4" fmla="*/ 10 w 22"/>
                  <a:gd name="T5" fmla="*/ 37 h 39"/>
                  <a:gd name="T6" fmla="*/ 1 w 22"/>
                  <a:gd name="T7" fmla="*/ 39 h 39"/>
                  <a:gd name="T8" fmla="*/ 0 w 22"/>
                  <a:gd name="T9" fmla="*/ 2 h 39"/>
                  <a:gd name="T10" fmla="*/ 0 w 22"/>
                  <a:gd name="T11" fmla="*/ 2 h 39"/>
                  <a:gd name="T12" fmla="*/ 10 w 22"/>
                  <a:gd name="T13" fmla="*/ 0 h 39"/>
                  <a:gd name="T14" fmla="*/ 12 w 22"/>
                  <a:gd name="T15" fmla="*/ 15 h 39"/>
                  <a:gd name="T16" fmla="*/ 17 w 22"/>
                  <a:gd name="T17" fmla="*/ 15 h 39"/>
                  <a:gd name="T18" fmla="*/ 22 w 22"/>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9">
                    <a:moveTo>
                      <a:pt x="22" y="20"/>
                    </a:moveTo>
                    <a:lnTo>
                      <a:pt x="15" y="37"/>
                    </a:lnTo>
                    <a:lnTo>
                      <a:pt x="10" y="37"/>
                    </a:lnTo>
                    <a:lnTo>
                      <a:pt x="1" y="39"/>
                    </a:lnTo>
                    <a:lnTo>
                      <a:pt x="0" y="2"/>
                    </a:lnTo>
                    <a:lnTo>
                      <a:pt x="0" y="2"/>
                    </a:lnTo>
                    <a:lnTo>
                      <a:pt x="10" y="0"/>
                    </a:lnTo>
                    <a:lnTo>
                      <a:pt x="12" y="15"/>
                    </a:lnTo>
                    <a:lnTo>
                      <a:pt x="17" y="15"/>
                    </a:lnTo>
                    <a:lnTo>
                      <a:pt x="22"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32" name="Freeform 3798"/>
              <p:cNvSpPr>
                <a:spLocks/>
              </p:cNvSpPr>
              <p:nvPr/>
            </p:nvSpPr>
            <p:spPr bwMode="auto">
              <a:xfrm>
                <a:off x="4667" y="2153"/>
                <a:ext cx="22" cy="39"/>
              </a:xfrm>
              <a:custGeom>
                <a:avLst/>
                <a:gdLst>
                  <a:gd name="T0" fmla="*/ 22 w 22"/>
                  <a:gd name="T1" fmla="*/ 20 h 39"/>
                  <a:gd name="T2" fmla="*/ 15 w 22"/>
                  <a:gd name="T3" fmla="*/ 37 h 39"/>
                  <a:gd name="T4" fmla="*/ 10 w 22"/>
                  <a:gd name="T5" fmla="*/ 37 h 39"/>
                  <a:gd name="T6" fmla="*/ 1 w 22"/>
                  <a:gd name="T7" fmla="*/ 39 h 39"/>
                  <a:gd name="T8" fmla="*/ 0 w 22"/>
                  <a:gd name="T9" fmla="*/ 2 h 39"/>
                  <a:gd name="T10" fmla="*/ 0 w 22"/>
                  <a:gd name="T11" fmla="*/ 2 h 39"/>
                  <a:gd name="T12" fmla="*/ 10 w 22"/>
                  <a:gd name="T13" fmla="*/ 0 h 39"/>
                  <a:gd name="T14" fmla="*/ 12 w 22"/>
                  <a:gd name="T15" fmla="*/ 15 h 39"/>
                  <a:gd name="T16" fmla="*/ 17 w 22"/>
                  <a:gd name="T17" fmla="*/ 15 h 39"/>
                  <a:gd name="T18" fmla="*/ 22 w 22"/>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9">
                    <a:moveTo>
                      <a:pt x="22" y="20"/>
                    </a:moveTo>
                    <a:lnTo>
                      <a:pt x="15" y="37"/>
                    </a:lnTo>
                    <a:lnTo>
                      <a:pt x="10" y="37"/>
                    </a:lnTo>
                    <a:lnTo>
                      <a:pt x="1" y="39"/>
                    </a:lnTo>
                    <a:lnTo>
                      <a:pt x="0" y="2"/>
                    </a:lnTo>
                    <a:lnTo>
                      <a:pt x="0" y="2"/>
                    </a:lnTo>
                    <a:lnTo>
                      <a:pt x="10" y="0"/>
                    </a:lnTo>
                    <a:lnTo>
                      <a:pt x="12" y="15"/>
                    </a:lnTo>
                    <a:lnTo>
                      <a:pt x="17" y="15"/>
                    </a:lnTo>
                    <a:lnTo>
                      <a:pt x="22"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33" name="Freeform 3799"/>
              <p:cNvSpPr>
                <a:spLocks/>
              </p:cNvSpPr>
              <p:nvPr/>
            </p:nvSpPr>
            <p:spPr bwMode="auto">
              <a:xfrm>
                <a:off x="4753" y="2146"/>
                <a:ext cx="36" cy="46"/>
              </a:xfrm>
              <a:custGeom>
                <a:avLst/>
                <a:gdLst>
                  <a:gd name="T0" fmla="*/ 34 w 36"/>
                  <a:gd name="T1" fmla="*/ 20 h 46"/>
                  <a:gd name="T2" fmla="*/ 36 w 36"/>
                  <a:gd name="T3" fmla="*/ 29 h 46"/>
                  <a:gd name="T4" fmla="*/ 32 w 36"/>
                  <a:gd name="T5" fmla="*/ 27 h 46"/>
                  <a:gd name="T6" fmla="*/ 24 w 36"/>
                  <a:gd name="T7" fmla="*/ 36 h 46"/>
                  <a:gd name="T8" fmla="*/ 22 w 36"/>
                  <a:gd name="T9" fmla="*/ 37 h 46"/>
                  <a:gd name="T10" fmla="*/ 15 w 36"/>
                  <a:gd name="T11" fmla="*/ 46 h 46"/>
                  <a:gd name="T12" fmla="*/ 7 w 36"/>
                  <a:gd name="T13" fmla="*/ 32 h 46"/>
                  <a:gd name="T14" fmla="*/ 0 w 36"/>
                  <a:gd name="T15" fmla="*/ 31 h 46"/>
                  <a:gd name="T16" fmla="*/ 0 w 36"/>
                  <a:gd name="T17" fmla="*/ 29 h 46"/>
                  <a:gd name="T18" fmla="*/ 0 w 36"/>
                  <a:gd name="T19" fmla="*/ 26 h 46"/>
                  <a:gd name="T20" fmla="*/ 2 w 36"/>
                  <a:gd name="T21" fmla="*/ 19 h 46"/>
                  <a:gd name="T22" fmla="*/ 2 w 36"/>
                  <a:gd name="T23" fmla="*/ 17 h 46"/>
                  <a:gd name="T24" fmla="*/ 4 w 36"/>
                  <a:gd name="T25" fmla="*/ 0 h 46"/>
                  <a:gd name="T26" fmla="*/ 17 w 36"/>
                  <a:gd name="T27" fmla="*/ 3 h 46"/>
                  <a:gd name="T28" fmla="*/ 19 w 36"/>
                  <a:gd name="T29" fmla="*/ 9 h 46"/>
                  <a:gd name="T30" fmla="*/ 27 w 36"/>
                  <a:gd name="T31" fmla="*/ 10 h 46"/>
                  <a:gd name="T32" fmla="*/ 34 w 36"/>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6">
                    <a:moveTo>
                      <a:pt x="34" y="20"/>
                    </a:moveTo>
                    <a:lnTo>
                      <a:pt x="36" y="29"/>
                    </a:lnTo>
                    <a:lnTo>
                      <a:pt x="32" y="27"/>
                    </a:lnTo>
                    <a:lnTo>
                      <a:pt x="24" y="36"/>
                    </a:lnTo>
                    <a:lnTo>
                      <a:pt x="22" y="37"/>
                    </a:lnTo>
                    <a:lnTo>
                      <a:pt x="15" y="46"/>
                    </a:lnTo>
                    <a:lnTo>
                      <a:pt x="7" y="32"/>
                    </a:lnTo>
                    <a:lnTo>
                      <a:pt x="0" y="31"/>
                    </a:lnTo>
                    <a:lnTo>
                      <a:pt x="0" y="29"/>
                    </a:lnTo>
                    <a:lnTo>
                      <a:pt x="0" y="26"/>
                    </a:lnTo>
                    <a:lnTo>
                      <a:pt x="2" y="19"/>
                    </a:lnTo>
                    <a:lnTo>
                      <a:pt x="2" y="17"/>
                    </a:lnTo>
                    <a:lnTo>
                      <a:pt x="4" y="0"/>
                    </a:lnTo>
                    <a:lnTo>
                      <a:pt x="17" y="3"/>
                    </a:lnTo>
                    <a:lnTo>
                      <a:pt x="19" y="9"/>
                    </a:lnTo>
                    <a:lnTo>
                      <a:pt x="27" y="10"/>
                    </a:lnTo>
                    <a:lnTo>
                      <a:pt x="34" y="2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34" name="Freeform 3800"/>
              <p:cNvSpPr>
                <a:spLocks/>
              </p:cNvSpPr>
              <p:nvPr/>
            </p:nvSpPr>
            <p:spPr bwMode="auto">
              <a:xfrm>
                <a:off x="4753" y="2146"/>
                <a:ext cx="36" cy="46"/>
              </a:xfrm>
              <a:custGeom>
                <a:avLst/>
                <a:gdLst>
                  <a:gd name="T0" fmla="*/ 34 w 36"/>
                  <a:gd name="T1" fmla="*/ 20 h 46"/>
                  <a:gd name="T2" fmla="*/ 36 w 36"/>
                  <a:gd name="T3" fmla="*/ 29 h 46"/>
                  <a:gd name="T4" fmla="*/ 32 w 36"/>
                  <a:gd name="T5" fmla="*/ 27 h 46"/>
                  <a:gd name="T6" fmla="*/ 24 w 36"/>
                  <a:gd name="T7" fmla="*/ 36 h 46"/>
                  <a:gd name="T8" fmla="*/ 22 w 36"/>
                  <a:gd name="T9" fmla="*/ 37 h 46"/>
                  <a:gd name="T10" fmla="*/ 15 w 36"/>
                  <a:gd name="T11" fmla="*/ 46 h 46"/>
                  <a:gd name="T12" fmla="*/ 7 w 36"/>
                  <a:gd name="T13" fmla="*/ 32 h 46"/>
                  <a:gd name="T14" fmla="*/ 0 w 36"/>
                  <a:gd name="T15" fmla="*/ 31 h 46"/>
                  <a:gd name="T16" fmla="*/ 0 w 36"/>
                  <a:gd name="T17" fmla="*/ 29 h 46"/>
                  <a:gd name="T18" fmla="*/ 0 w 36"/>
                  <a:gd name="T19" fmla="*/ 26 h 46"/>
                  <a:gd name="T20" fmla="*/ 2 w 36"/>
                  <a:gd name="T21" fmla="*/ 19 h 46"/>
                  <a:gd name="T22" fmla="*/ 2 w 36"/>
                  <a:gd name="T23" fmla="*/ 17 h 46"/>
                  <a:gd name="T24" fmla="*/ 4 w 36"/>
                  <a:gd name="T25" fmla="*/ 0 h 46"/>
                  <a:gd name="T26" fmla="*/ 17 w 36"/>
                  <a:gd name="T27" fmla="*/ 3 h 46"/>
                  <a:gd name="T28" fmla="*/ 19 w 36"/>
                  <a:gd name="T29" fmla="*/ 9 h 46"/>
                  <a:gd name="T30" fmla="*/ 27 w 36"/>
                  <a:gd name="T31" fmla="*/ 10 h 46"/>
                  <a:gd name="T32" fmla="*/ 34 w 36"/>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6">
                    <a:moveTo>
                      <a:pt x="34" y="20"/>
                    </a:moveTo>
                    <a:lnTo>
                      <a:pt x="36" y="29"/>
                    </a:lnTo>
                    <a:lnTo>
                      <a:pt x="32" y="27"/>
                    </a:lnTo>
                    <a:lnTo>
                      <a:pt x="24" y="36"/>
                    </a:lnTo>
                    <a:lnTo>
                      <a:pt x="22" y="37"/>
                    </a:lnTo>
                    <a:lnTo>
                      <a:pt x="15" y="46"/>
                    </a:lnTo>
                    <a:lnTo>
                      <a:pt x="7" y="32"/>
                    </a:lnTo>
                    <a:lnTo>
                      <a:pt x="0" y="31"/>
                    </a:lnTo>
                    <a:lnTo>
                      <a:pt x="0" y="29"/>
                    </a:lnTo>
                    <a:lnTo>
                      <a:pt x="0" y="26"/>
                    </a:lnTo>
                    <a:lnTo>
                      <a:pt x="2" y="19"/>
                    </a:lnTo>
                    <a:lnTo>
                      <a:pt x="2" y="17"/>
                    </a:lnTo>
                    <a:lnTo>
                      <a:pt x="4" y="0"/>
                    </a:lnTo>
                    <a:lnTo>
                      <a:pt x="17" y="3"/>
                    </a:lnTo>
                    <a:lnTo>
                      <a:pt x="19" y="9"/>
                    </a:lnTo>
                    <a:lnTo>
                      <a:pt x="27" y="10"/>
                    </a:lnTo>
                    <a:lnTo>
                      <a:pt x="34"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35" name="Freeform 3801"/>
              <p:cNvSpPr>
                <a:spLocks/>
              </p:cNvSpPr>
              <p:nvPr/>
            </p:nvSpPr>
            <p:spPr bwMode="auto">
              <a:xfrm>
                <a:off x="4557" y="2166"/>
                <a:ext cx="35" cy="33"/>
              </a:xfrm>
              <a:custGeom>
                <a:avLst/>
                <a:gdLst>
                  <a:gd name="T0" fmla="*/ 32 w 35"/>
                  <a:gd name="T1" fmla="*/ 0 h 33"/>
                  <a:gd name="T2" fmla="*/ 35 w 35"/>
                  <a:gd name="T3" fmla="*/ 24 h 33"/>
                  <a:gd name="T4" fmla="*/ 28 w 35"/>
                  <a:gd name="T5" fmla="*/ 24 h 33"/>
                  <a:gd name="T6" fmla="*/ 28 w 35"/>
                  <a:gd name="T7" fmla="*/ 24 h 33"/>
                  <a:gd name="T8" fmla="*/ 23 w 35"/>
                  <a:gd name="T9" fmla="*/ 26 h 33"/>
                  <a:gd name="T10" fmla="*/ 23 w 35"/>
                  <a:gd name="T11" fmla="*/ 28 h 33"/>
                  <a:gd name="T12" fmla="*/ 20 w 35"/>
                  <a:gd name="T13" fmla="*/ 29 h 33"/>
                  <a:gd name="T14" fmla="*/ 11 w 35"/>
                  <a:gd name="T15" fmla="*/ 33 h 33"/>
                  <a:gd name="T16" fmla="*/ 3 w 35"/>
                  <a:gd name="T17" fmla="*/ 28 h 33"/>
                  <a:gd name="T18" fmla="*/ 0 w 35"/>
                  <a:gd name="T19" fmla="*/ 22 h 33"/>
                  <a:gd name="T20" fmla="*/ 5 w 35"/>
                  <a:gd name="T21" fmla="*/ 17 h 33"/>
                  <a:gd name="T22" fmla="*/ 3 w 35"/>
                  <a:gd name="T23" fmla="*/ 7 h 33"/>
                  <a:gd name="T24" fmla="*/ 3 w 35"/>
                  <a:gd name="T25" fmla="*/ 7 h 33"/>
                  <a:gd name="T26" fmla="*/ 3 w 35"/>
                  <a:gd name="T27" fmla="*/ 7 h 33"/>
                  <a:gd name="T28" fmla="*/ 3 w 35"/>
                  <a:gd name="T29" fmla="*/ 6 h 33"/>
                  <a:gd name="T30" fmla="*/ 32 w 35"/>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32" y="0"/>
                    </a:moveTo>
                    <a:lnTo>
                      <a:pt x="35" y="24"/>
                    </a:lnTo>
                    <a:lnTo>
                      <a:pt x="28" y="24"/>
                    </a:lnTo>
                    <a:lnTo>
                      <a:pt x="28" y="24"/>
                    </a:lnTo>
                    <a:lnTo>
                      <a:pt x="23" y="26"/>
                    </a:lnTo>
                    <a:lnTo>
                      <a:pt x="23" y="28"/>
                    </a:lnTo>
                    <a:lnTo>
                      <a:pt x="20" y="29"/>
                    </a:lnTo>
                    <a:lnTo>
                      <a:pt x="11" y="33"/>
                    </a:lnTo>
                    <a:lnTo>
                      <a:pt x="3" y="28"/>
                    </a:lnTo>
                    <a:lnTo>
                      <a:pt x="0" y="22"/>
                    </a:lnTo>
                    <a:lnTo>
                      <a:pt x="5" y="17"/>
                    </a:lnTo>
                    <a:lnTo>
                      <a:pt x="3" y="7"/>
                    </a:lnTo>
                    <a:lnTo>
                      <a:pt x="3" y="7"/>
                    </a:lnTo>
                    <a:lnTo>
                      <a:pt x="3" y="7"/>
                    </a:lnTo>
                    <a:lnTo>
                      <a:pt x="3" y="6"/>
                    </a:lnTo>
                    <a:lnTo>
                      <a:pt x="3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36" name="Freeform 3802"/>
              <p:cNvSpPr>
                <a:spLocks/>
              </p:cNvSpPr>
              <p:nvPr/>
            </p:nvSpPr>
            <p:spPr bwMode="auto">
              <a:xfrm>
                <a:off x="4557" y="2166"/>
                <a:ext cx="35" cy="33"/>
              </a:xfrm>
              <a:custGeom>
                <a:avLst/>
                <a:gdLst>
                  <a:gd name="T0" fmla="*/ 32 w 35"/>
                  <a:gd name="T1" fmla="*/ 0 h 33"/>
                  <a:gd name="T2" fmla="*/ 35 w 35"/>
                  <a:gd name="T3" fmla="*/ 24 h 33"/>
                  <a:gd name="T4" fmla="*/ 28 w 35"/>
                  <a:gd name="T5" fmla="*/ 24 h 33"/>
                  <a:gd name="T6" fmla="*/ 28 w 35"/>
                  <a:gd name="T7" fmla="*/ 24 h 33"/>
                  <a:gd name="T8" fmla="*/ 23 w 35"/>
                  <a:gd name="T9" fmla="*/ 26 h 33"/>
                  <a:gd name="T10" fmla="*/ 23 w 35"/>
                  <a:gd name="T11" fmla="*/ 28 h 33"/>
                  <a:gd name="T12" fmla="*/ 20 w 35"/>
                  <a:gd name="T13" fmla="*/ 29 h 33"/>
                  <a:gd name="T14" fmla="*/ 11 w 35"/>
                  <a:gd name="T15" fmla="*/ 33 h 33"/>
                  <a:gd name="T16" fmla="*/ 3 w 35"/>
                  <a:gd name="T17" fmla="*/ 28 h 33"/>
                  <a:gd name="T18" fmla="*/ 0 w 35"/>
                  <a:gd name="T19" fmla="*/ 22 h 33"/>
                  <a:gd name="T20" fmla="*/ 5 w 35"/>
                  <a:gd name="T21" fmla="*/ 17 h 33"/>
                  <a:gd name="T22" fmla="*/ 3 w 35"/>
                  <a:gd name="T23" fmla="*/ 7 h 33"/>
                  <a:gd name="T24" fmla="*/ 3 w 35"/>
                  <a:gd name="T25" fmla="*/ 7 h 33"/>
                  <a:gd name="T26" fmla="*/ 3 w 35"/>
                  <a:gd name="T27" fmla="*/ 7 h 33"/>
                  <a:gd name="T28" fmla="*/ 3 w 35"/>
                  <a:gd name="T29" fmla="*/ 6 h 33"/>
                  <a:gd name="T30" fmla="*/ 32 w 35"/>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32" y="0"/>
                    </a:moveTo>
                    <a:lnTo>
                      <a:pt x="35" y="24"/>
                    </a:lnTo>
                    <a:lnTo>
                      <a:pt x="28" y="24"/>
                    </a:lnTo>
                    <a:lnTo>
                      <a:pt x="28" y="24"/>
                    </a:lnTo>
                    <a:lnTo>
                      <a:pt x="23" y="26"/>
                    </a:lnTo>
                    <a:lnTo>
                      <a:pt x="23" y="28"/>
                    </a:lnTo>
                    <a:lnTo>
                      <a:pt x="20" y="29"/>
                    </a:lnTo>
                    <a:lnTo>
                      <a:pt x="11" y="33"/>
                    </a:lnTo>
                    <a:lnTo>
                      <a:pt x="3" y="28"/>
                    </a:lnTo>
                    <a:lnTo>
                      <a:pt x="0" y="22"/>
                    </a:lnTo>
                    <a:lnTo>
                      <a:pt x="5" y="17"/>
                    </a:lnTo>
                    <a:lnTo>
                      <a:pt x="3" y="7"/>
                    </a:lnTo>
                    <a:lnTo>
                      <a:pt x="3" y="7"/>
                    </a:lnTo>
                    <a:lnTo>
                      <a:pt x="3" y="7"/>
                    </a:lnTo>
                    <a:lnTo>
                      <a:pt x="3" y="6"/>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37" name="Freeform 3803"/>
              <p:cNvSpPr>
                <a:spLocks/>
              </p:cNvSpPr>
              <p:nvPr/>
            </p:nvSpPr>
            <p:spPr bwMode="auto">
              <a:xfrm>
                <a:off x="4699" y="2143"/>
                <a:ext cx="36" cy="44"/>
              </a:xfrm>
              <a:custGeom>
                <a:avLst/>
                <a:gdLst>
                  <a:gd name="T0" fmla="*/ 36 w 36"/>
                  <a:gd name="T1" fmla="*/ 3 h 44"/>
                  <a:gd name="T2" fmla="*/ 29 w 36"/>
                  <a:gd name="T3" fmla="*/ 29 h 44"/>
                  <a:gd name="T4" fmla="*/ 25 w 36"/>
                  <a:gd name="T5" fmla="*/ 44 h 44"/>
                  <a:gd name="T6" fmla="*/ 19 w 36"/>
                  <a:gd name="T7" fmla="*/ 37 h 44"/>
                  <a:gd name="T8" fmla="*/ 0 w 36"/>
                  <a:gd name="T9" fmla="*/ 29 h 44"/>
                  <a:gd name="T10" fmla="*/ 0 w 36"/>
                  <a:gd name="T11" fmla="*/ 22 h 44"/>
                  <a:gd name="T12" fmla="*/ 2 w 36"/>
                  <a:gd name="T13" fmla="*/ 12 h 44"/>
                  <a:gd name="T14" fmla="*/ 7 w 36"/>
                  <a:gd name="T15" fmla="*/ 12 h 44"/>
                  <a:gd name="T16" fmla="*/ 12 w 36"/>
                  <a:gd name="T17" fmla="*/ 1 h 44"/>
                  <a:gd name="T18" fmla="*/ 25 w 36"/>
                  <a:gd name="T19" fmla="*/ 0 h 44"/>
                  <a:gd name="T20" fmla="*/ 36 w 36"/>
                  <a:gd name="T21"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44">
                    <a:moveTo>
                      <a:pt x="36" y="3"/>
                    </a:moveTo>
                    <a:lnTo>
                      <a:pt x="29" y="29"/>
                    </a:lnTo>
                    <a:lnTo>
                      <a:pt x="25" y="44"/>
                    </a:lnTo>
                    <a:lnTo>
                      <a:pt x="19" y="37"/>
                    </a:lnTo>
                    <a:lnTo>
                      <a:pt x="0" y="29"/>
                    </a:lnTo>
                    <a:lnTo>
                      <a:pt x="0" y="22"/>
                    </a:lnTo>
                    <a:lnTo>
                      <a:pt x="2" y="12"/>
                    </a:lnTo>
                    <a:lnTo>
                      <a:pt x="7" y="12"/>
                    </a:lnTo>
                    <a:lnTo>
                      <a:pt x="12" y="1"/>
                    </a:lnTo>
                    <a:lnTo>
                      <a:pt x="25" y="0"/>
                    </a:lnTo>
                    <a:lnTo>
                      <a:pt x="36"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38" name="Freeform 3804"/>
              <p:cNvSpPr>
                <a:spLocks/>
              </p:cNvSpPr>
              <p:nvPr/>
            </p:nvSpPr>
            <p:spPr bwMode="auto">
              <a:xfrm>
                <a:off x="4699" y="2143"/>
                <a:ext cx="36" cy="44"/>
              </a:xfrm>
              <a:custGeom>
                <a:avLst/>
                <a:gdLst>
                  <a:gd name="T0" fmla="*/ 36 w 36"/>
                  <a:gd name="T1" fmla="*/ 3 h 44"/>
                  <a:gd name="T2" fmla="*/ 29 w 36"/>
                  <a:gd name="T3" fmla="*/ 29 h 44"/>
                  <a:gd name="T4" fmla="*/ 25 w 36"/>
                  <a:gd name="T5" fmla="*/ 44 h 44"/>
                  <a:gd name="T6" fmla="*/ 19 w 36"/>
                  <a:gd name="T7" fmla="*/ 37 h 44"/>
                  <a:gd name="T8" fmla="*/ 0 w 36"/>
                  <a:gd name="T9" fmla="*/ 29 h 44"/>
                  <a:gd name="T10" fmla="*/ 0 w 36"/>
                  <a:gd name="T11" fmla="*/ 22 h 44"/>
                  <a:gd name="T12" fmla="*/ 2 w 36"/>
                  <a:gd name="T13" fmla="*/ 12 h 44"/>
                  <a:gd name="T14" fmla="*/ 7 w 36"/>
                  <a:gd name="T15" fmla="*/ 12 h 44"/>
                  <a:gd name="T16" fmla="*/ 12 w 36"/>
                  <a:gd name="T17" fmla="*/ 1 h 44"/>
                  <a:gd name="T18" fmla="*/ 25 w 36"/>
                  <a:gd name="T19" fmla="*/ 0 h 44"/>
                  <a:gd name="T20" fmla="*/ 36 w 36"/>
                  <a:gd name="T21"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44">
                    <a:moveTo>
                      <a:pt x="36" y="3"/>
                    </a:moveTo>
                    <a:lnTo>
                      <a:pt x="29" y="29"/>
                    </a:lnTo>
                    <a:lnTo>
                      <a:pt x="25" y="44"/>
                    </a:lnTo>
                    <a:lnTo>
                      <a:pt x="19" y="37"/>
                    </a:lnTo>
                    <a:lnTo>
                      <a:pt x="0" y="29"/>
                    </a:lnTo>
                    <a:lnTo>
                      <a:pt x="0" y="22"/>
                    </a:lnTo>
                    <a:lnTo>
                      <a:pt x="2" y="12"/>
                    </a:lnTo>
                    <a:lnTo>
                      <a:pt x="7" y="12"/>
                    </a:lnTo>
                    <a:lnTo>
                      <a:pt x="12" y="1"/>
                    </a:lnTo>
                    <a:lnTo>
                      <a:pt x="25" y="0"/>
                    </a:lnTo>
                    <a:lnTo>
                      <a:pt x="3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39" name="Freeform 3805"/>
              <p:cNvSpPr>
                <a:spLocks/>
              </p:cNvSpPr>
              <p:nvPr/>
            </p:nvSpPr>
            <p:spPr bwMode="auto">
              <a:xfrm>
                <a:off x="4501" y="2261"/>
                <a:ext cx="35" cy="27"/>
              </a:xfrm>
              <a:custGeom>
                <a:avLst/>
                <a:gdLst>
                  <a:gd name="T0" fmla="*/ 35 w 35"/>
                  <a:gd name="T1" fmla="*/ 26 h 27"/>
                  <a:gd name="T2" fmla="*/ 34 w 35"/>
                  <a:gd name="T3" fmla="*/ 27 h 27"/>
                  <a:gd name="T4" fmla="*/ 34 w 35"/>
                  <a:gd name="T5" fmla="*/ 26 h 27"/>
                  <a:gd name="T6" fmla="*/ 30 w 35"/>
                  <a:gd name="T7" fmla="*/ 26 h 27"/>
                  <a:gd name="T8" fmla="*/ 18 w 35"/>
                  <a:gd name="T9" fmla="*/ 27 h 27"/>
                  <a:gd name="T10" fmla="*/ 18 w 35"/>
                  <a:gd name="T11" fmla="*/ 27 h 27"/>
                  <a:gd name="T12" fmla="*/ 17 w 35"/>
                  <a:gd name="T13" fmla="*/ 27 h 27"/>
                  <a:gd name="T14" fmla="*/ 13 w 35"/>
                  <a:gd name="T15" fmla="*/ 27 h 27"/>
                  <a:gd name="T16" fmla="*/ 12 w 35"/>
                  <a:gd name="T17" fmla="*/ 19 h 27"/>
                  <a:gd name="T18" fmla="*/ 8 w 35"/>
                  <a:gd name="T19" fmla="*/ 14 h 27"/>
                  <a:gd name="T20" fmla="*/ 0 w 35"/>
                  <a:gd name="T21" fmla="*/ 4 h 27"/>
                  <a:gd name="T22" fmla="*/ 12 w 35"/>
                  <a:gd name="T23" fmla="*/ 4 h 27"/>
                  <a:gd name="T24" fmla="*/ 35 w 35"/>
                  <a:gd name="T25" fmla="*/ 0 h 27"/>
                  <a:gd name="T26" fmla="*/ 35 w 35"/>
                  <a:gd name="T27" fmla="*/ 17 h 27"/>
                  <a:gd name="T28" fmla="*/ 35 w 35"/>
                  <a:gd name="T29" fmla="*/ 19 h 27"/>
                  <a:gd name="T30" fmla="*/ 35 w 35"/>
                  <a:gd name="T31" fmla="*/ 21 h 27"/>
                  <a:gd name="T32" fmla="*/ 35 w 35"/>
                  <a:gd name="T33" fmla="*/ 22 h 27"/>
                  <a:gd name="T34" fmla="*/ 35 w 35"/>
                  <a:gd name="T35"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27">
                    <a:moveTo>
                      <a:pt x="35" y="26"/>
                    </a:moveTo>
                    <a:lnTo>
                      <a:pt x="34" y="27"/>
                    </a:lnTo>
                    <a:lnTo>
                      <a:pt x="34" y="26"/>
                    </a:lnTo>
                    <a:lnTo>
                      <a:pt x="30" y="26"/>
                    </a:lnTo>
                    <a:lnTo>
                      <a:pt x="18" y="27"/>
                    </a:lnTo>
                    <a:lnTo>
                      <a:pt x="18" y="27"/>
                    </a:lnTo>
                    <a:lnTo>
                      <a:pt x="17" y="27"/>
                    </a:lnTo>
                    <a:lnTo>
                      <a:pt x="13" y="27"/>
                    </a:lnTo>
                    <a:lnTo>
                      <a:pt x="12" y="19"/>
                    </a:lnTo>
                    <a:lnTo>
                      <a:pt x="8" y="14"/>
                    </a:lnTo>
                    <a:lnTo>
                      <a:pt x="0" y="4"/>
                    </a:lnTo>
                    <a:lnTo>
                      <a:pt x="12" y="4"/>
                    </a:lnTo>
                    <a:lnTo>
                      <a:pt x="35" y="0"/>
                    </a:lnTo>
                    <a:lnTo>
                      <a:pt x="35" y="17"/>
                    </a:lnTo>
                    <a:lnTo>
                      <a:pt x="35" y="19"/>
                    </a:lnTo>
                    <a:lnTo>
                      <a:pt x="35" y="21"/>
                    </a:lnTo>
                    <a:lnTo>
                      <a:pt x="35" y="22"/>
                    </a:lnTo>
                    <a:lnTo>
                      <a:pt x="35"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0" name="Freeform 3806"/>
              <p:cNvSpPr>
                <a:spLocks/>
              </p:cNvSpPr>
              <p:nvPr/>
            </p:nvSpPr>
            <p:spPr bwMode="auto">
              <a:xfrm>
                <a:off x="4501" y="2261"/>
                <a:ext cx="35" cy="27"/>
              </a:xfrm>
              <a:custGeom>
                <a:avLst/>
                <a:gdLst>
                  <a:gd name="T0" fmla="*/ 35 w 35"/>
                  <a:gd name="T1" fmla="*/ 26 h 27"/>
                  <a:gd name="T2" fmla="*/ 34 w 35"/>
                  <a:gd name="T3" fmla="*/ 27 h 27"/>
                  <a:gd name="T4" fmla="*/ 34 w 35"/>
                  <a:gd name="T5" fmla="*/ 26 h 27"/>
                  <a:gd name="T6" fmla="*/ 30 w 35"/>
                  <a:gd name="T7" fmla="*/ 26 h 27"/>
                  <a:gd name="T8" fmla="*/ 18 w 35"/>
                  <a:gd name="T9" fmla="*/ 27 h 27"/>
                  <a:gd name="T10" fmla="*/ 18 w 35"/>
                  <a:gd name="T11" fmla="*/ 27 h 27"/>
                  <a:gd name="T12" fmla="*/ 17 w 35"/>
                  <a:gd name="T13" fmla="*/ 27 h 27"/>
                  <a:gd name="T14" fmla="*/ 13 w 35"/>
                  <a:gd name="T15" fmla="*/ 27 h 27"/>
                  <a:gd name="T16" fmla="*/ 12 w 35"/>
                  <a:gd name="T17" fmla="*/ 19 h 27"/>
                  <a:gd name="T18" fmla="*/ 8 w 35"/>
                  <a:gd name="T19" fmla="*/ 14 h 27"/>
                  <a:gd name="T20" fmla="*/ 0 w 35"/>
                  <a:gd name="T21" fmla="*/ 4 h 27"/>
                  <a:gd name="T22" fmla="*/ 12 w 35"/>
                  <a:gd name="T23" fmla="*/ 4 h 27"/>
                  <a:gd name="T24" fmla="*/ 35 w 35"/>
                  <a:gd name="T25" fmla="*/ 0 h 27"/>
                  <a:gd name="T26" fmla="*/ 35 w 35"/>
                  <a:gd name="T27" fmla="*/ 17 h 27"/>
                  <a:gd name="T28" fmla="*/ 35 w 35"/>
                  <a:gd name="T29" fmla="*/ 19 h 27"/>
                  <a:gd name="T30" fmla="*/ 35 w 35"/>
                  <a:gd name="T31" fmla="*/ 21 h 27"/>
                  <a:gd name="T32" fmla="*/ 35 w 35"/>
                  <a:gd name="T33" fmla="*/ 22 h 27"/>
                  <a:gd name="T34" fmla="*/ 35 w 35"/>
                  <a:gd name="T35"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27">
                    <a:moveTo>
                      <a:pt x="35" y="26"/>
                    </a:moveTo>
                    <a:lnTo>
                      <a:pt x="34" y="27"/>
                    </a:lnTo>
                    <a:lnTo>
                      <a:pt x="34" y="26"/>
                    </a:lnTo>
                    <a:lnTo>
                      <a:pt x="30" y="26"/>
                    </a:lnTo>
                    <a:lnTo>
                      <a:pt x="18" y="27"/>
                    </a:lnTo>
                    <a:lnTo>
                      <a:pt x="18" y="27"/>
                    </a:lnTo>
                    <a:lnTo>
                      <a:pt x="17" y="27"/>
                    </a:lnTo>
                    <a:lnTo>
                      <a:pt x="13" y="27"/>
                    </a:lnTo>
                    <a:lnTo>
                      <a:pt x="12" y="19"/>
                    </a:lnTo>
                    <a:lnTo>
                      <a:pt x="8" y="14"/>
                    </a:lnTo>
                    <a:lnTo>
                      <a:pt x="0" y="4"/>
                    </a:lnTo>
                    <a:lnTo>
                      <a:pt x="12" y="4"/>
                    </a:lnTo>
                    <a:lnTo>
                      <a:pt x="35" y="0"/>
                    </a:lnTo>
                    <a:lnTo>
                      <a:pt x="35" y="17"/>
                    </a:lnTo>
                    <a:lnTo>
                      <a:pt x="35" y="19"/>
                    </a:lnTo>
                    <a:lnTo>
                      <a:pt x="35" y="21"/>
                    </a:lnTo>
                    <a:lnTo>
                      <a:pt x="35" y="22"/>
                    </a:lnTo>
                    <a:lnTo>
                      <a:pt x="35"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41" name="Freeform 3807"/>
              <p:cNvSpPr>
                <a:spLocks/>
              </p:cNvSpPr>
              <p:nvPr/>
            </p:nvSpPr>
            <p:spPr bwMode="auto">
              <a:xfrm>
                <a:off x="4804" y="2092"/>
                <a:ext cx="37" cy="27"/>
              </a:xfrm>
              <a:custGeom>
                <a:avLst/>
                <a:gdLst>
                  <a:gd name="T0" fmla="*/ 10 w 37"/>
                  <a:gd name="T1" fmla="*/ 3 h 27"/>
                  <a:gd name="T2" fmla="*/ 27 w 37"/>
                  <a:gd name="T3" fmla="*/ 0 h 27"/>
                  <a:gd name="T4" fmla="*/ 27 w 37"/>
                  <a:gd name="T5" fmla="*/ 0 h 27"/>
                  <a:gd name="T6" fmla="*/ 30 w 37"/>
                  <a:gd name="T7" fmla="*/ 2 h 27"/>
                  <a:gd name="T8" fmla="*/ 32 w 37"/>
                  <a:gd name="T9" fmla="*/ 7 h 27"/>
                  <a:gd name="T10" fmla="*/ 37 w 37"/>
                  <a:gd name="T11" fmla="*/ 15 h 27"/>
                  <a:gd name="T12" fmla="*/ 30 w 37"/>
                  <a:gd name="T13" fmla="*/ 19 h 27"/>
                  <a:gd name="T14" fmla="*/ 30 w 37"/>
                  <a:gd name="T15" fmla="*/ 19 h 27"/>
                  <a:gd name="T16" fmla="*/ 29 w 37"/>
                  <a:gd name="T17" fmla="*/ 19 h 27"/>
                  <a:gd name="T18" fmla="*/ 20 w 37"/>
                  <a:gd name="T19" fmla="*/ 27 h 27"/>
                  <a:gd name="T20" fmla="*/ 15 w 37"/>
                  <a:gd name="T21" fmla="*/ 22 h 27"/>
                  <a:gd name="T22" fmla="*/ 2 w 37"/>
                  <a:gd name="T23" fmla="*/ 20 h 27"/>
                  <a:gd name="T24" fmla="*/ 0 w 37"/>
                  <a:gd name="T25" fmla="*/ 5 h 27"/>
                  <a:gd name="T26" fmla="*/ 0 w 37"/>
                  <a:gd name="T27" fmla="*/ 5 h 27"/>
                  <a:gd name="T28" fmla="*/ 8 w 37"/>
                  <a:gd name="T29" fmla="*/ 3 h 27"/>
                  <a:gd name="T30" fmla="*/ 10 w 37"/>
                  <a:gd name="T3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7">
                    <a:moveTo>
                      <a:pt x="10" y="3"/>
                    </a:moveTo>
                    <a:lnTo>
                      <a:pt x="27" y="0"/>
                    </a:lnTo>
                    <a:lnTo>
                      <a:pt x="27" y="0"/>
                    </a:lnTo>
                    <a:lnTo>
                      <a:pt x="30" y="2"/>
                    </a:lnTo>
                    <a:lnTo>
                      <a:pt x="32" y="7"/>
                    </a:lnTo>
                    <a:lnTo>
                      <a:pt x="37" y="15"/>
                    </a:lnTo>
                    <a:lnTo>
                      <a:pt x="30" y="19"/>
                    </a:lnTo>
                    <a:lnTo>
                      <a:pt x="30" y="19"/>
                    </a:lnTo>
                    <a:lnTo>
                      <a:pt x="29" y="19"/>
                    </a:lnTo>
                    <a:lnTo>
                      <a:pt x="20" y="27"/>
                    </a:lnTo>
                    <a:lnTo>
                      <a:pt x="15" y="22"/>
                    </a:lnTo>
                    <a:lnTo>
                      <a:pt x="2" y="20"/>
                    </a:lnTo>
                    <a:lnTo>
                      <a:pt x="0" y="5"/>
                    </a:lnTo>
                    <a:lnTo>
                      <a:pt x="0" y="5"/>
                    </a:lnTo>
                    <a:lnTo>
                      <a:pt x="8" y="3"/>
                    </a:lnTo>
                    <a:lnTo>
                      <a:pt x="10"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2" name="Freeform 3808"/>
              <p:cNvSpPr>
                <a:spLocks/>
              </p:cNvSpPr>
              <p:nvPr/>
            </p:nvSpPr>
            <p:spPr bwMode="auto">
              <a:xfrm>
                <a:off x="4804" y="2092"/>
                <a:ext cx="37" cy="27"/>
              </a:xfrm>
              <a:custGeom>
                <a:avLst/>
                <a:gdLst>
                  <a:gd name="T0" fmla="*/ 10 w 37"/>
                  <a:gd name="T1" fmla="*/ 3 h 27"/>
                  <a:gd name="T2" fmla="*/ 27 w 37"/>
                  <a:gd name="T3" fmla="*/ 0 h 27"/>
                  <a:gd name="T4" fmla="*/ 27 w 37"/>
                  <a:gd name="T5" fmla="*/ 0 h 27"/>
                  <a:gd name="T6" fmla="*/ 30 w 37"/>
                  <a:gd name="T7" fmla="*/ 2 h 27"/>
                  <a:gd name="T8" fmla="*/ 32 w 37"/>
                  <a:gd name="T9" fmla="*/ 7 h 27"/>
                  <a:gd name="T10" fmla="*/ 37 w 37"/>
                  <a:gd name="T11" fmla="*/ 15 h 27"/>
                  <a:gd name="T12" fmla="*/ 30 w 37"/>
                  <a:gd name="T13" fmla="*/ 19 h 27"/>
                  <a:gd name="T14" fmla="*/ 30 w 37"/>
                  <a:gd name="T15" fmla="*/ 19 h 27"/>
                  <a:gd name="T16" fmla="*/ 29 w 37"/>
                  <a:gd name="T17" fmla="*/ 19 h 27"/>
                  <a:gd name="T18" fmla="*/ 20 w 37"/>
                  <a:gd name="T19" fmla="*/ 27 h 27"/>
                  <a:gd name="T20" fmla="*/ 15 w 37"/>
                  <a:gd name="T21" fmla="*/ 22 h 27"/>
                  <a:gd name="T22" fmla="*/ 2 w 37"/>
                  <a:gd name="T23" fmla="*/ 20 h 27"/>
                  <a:gd name="T24" fmla="*/ 0 w 37"/>
                  <a:gd name="T25" fmla="*/ 5 h 27"/>
                  <a:gd name="T26" fmla="*/ 0 w 37"/>
                  <a:gd name="T27" fmla="*/ 5 h 27"/>
                  <a:gd name="T28" fmla="*/ 8 w 37"/>
                  <a:gd name="T29" fmla="*/ 3 h 27"/>
                  <a:gd name="T30" fmla="*/ 10 w 37"/>
                  <a:gd name="T3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7">
                    <a:moveTo>
                      <a:pt x="10" y="3"/>
                    </a:moveTo>
                    <a:lnTo>
                      <a:pt x="27" y="0"/>
                    </a:lnTo>
                    <a:lnTo>
                      <a:pt x="27" y="0"/>
                    </a:lnTo>
                    <a:lnTo>
                      <a:pt x="30" y="2"/>
                    </a:lnTo>
                    <a:lnTo>
                      <a:pt x="32" y="7"/>
                    </a:lnTo>
                    <a:lnTo>
                      <a:pt x="37" y="15"/>
                    </a:lnTo>
                    <a:lnTo>
                      <a:pt x="30" y="19"/>
                    </a:lnTo>
                    <a:lnTo>
                      <a:pt x="30" y="19"/>
                    </a:lnTo>
                    <a:lnTo>
                      <a:pt x="29" y="19"/>
                    </a:lnTo>
                    <a:lnTo>
                      <a:pt x="20" y="27"/>
                    </a:lnTo>
                    <a:lnTo>
                      <a:pt x="15" y="22"/>
                    </a:lnTo>
                    <a:lnTo>
                      <a:pt x="2" y="20"/>
                    </a:lnTo>
                    <a:lnTo>
                      <a:pt x="0" y="5"/>
                    </a:lnTo>
                    <a:lnTo>
                      <a:pt x="0" y="5"/>
                    </a:lnTo>
                    <a:lnTo>
                      <a:pt x="8" y="3"/>
                    </a:lnTo>
                    <a:lnTo>
                      <a:pt x="1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43" name="Freeform 3809"/>
              <p:cNvSpPr>
                <a:spLocks/>
              </p:cNvSpPr>
              <p:nvPr/>
            </p:nvSpPr>
            <p:spPr bwMode="auto">
              <a:xfrm>
                <a:off x="4314" y="2287"/>
                <a:ext cx="33" cy="23"/>
              </a:xfrm>
              <a:custGeom>
                <a:avLst/>
                <a:gdLst>
                  <a:gd name="T0" fmla="*/ 5 w 33"/>
                  <a:gd name="T1" fmla="*/ 0 h 23"/>
                  <a:gd name="T2" fmla="*/ 5 w 33"/>
                  <a:gd name="T3" fmla="*/ 0 h 23"/>
                  <a:gd name="T4" fmla="*/ 5 w 33"/>
                  <a:gd name="T5" fmla="*/ 0 h 23"/>
                  <a:gd name="T6" fmla="*/ 33 w 33"/>
                  <a:gd name="T7" fmla="*/ 0 h 23"/>
                  <a:gd name="T8" fmla="*/ 27 w 33"/>
                  <a:gd name="T9" fmla="*/ 15 h 23"/>
                  <a:gd name="T10" fmla="*/ 27 w 33"/>
                  <a:gd name="T11" fmla="*/ 15 h 23"/>
                  <a:gd name="T12" fmla="*/ 27 w 33"/>
                  <a:gd name="T13" fmla="*/ 15 h 23"/>
                  <a:gd name="T14" fmla="*/ 27 w 33"/>
                  <a:gd name="T15" fmla="*/ 17 h 23"/>
                  <a:gd name="T16" fmla="*/ 27 w 33"/>
                  <a:gd name="T17" fmla="*/ 17 h 23"/>
                  <a:gd name="T18" fmla="*/ 27 w 33"/>
                  <a:gd name="T19" fmla="*/ 17 h 23"/>
                  <a:gd name="T20" fmla="*/ 27 w 33"/>
                  <a:gd name="T21" fmla="*/ 17 h 23"/>
                  <a:gd name="T22" fmla="*/ 27 w 33"/>
                  <a:gd name="T23" fmla="*/ 17 h 23"/>
                  <a:gd name="T24" fmla="*/ 27 w 33"/>
                  <a:gd name="T25" fmla="*/ 17 h 23"/>
                  <a:gd name="T26" fmla="*/ 27 w 33"/>
                  <a:gd name="T27" fmla="*/ 18 h 23"/>
                  <a:gd name="T28" fmla="*/ 26 w 33"/>
                  <a:gd name="T29" fmla="*/ 18 h 23"/>
                  <a:gd name="T30" fmla="*/ 26 w 33"/>
                  <a:gd name="T31" fmla="*/ 18 h 23"/>
                  <a:gd name="T32" fmla="*/ 26 w 33"/>
                  <a:gd name="T33" fmla="*/ 18 h 23"/>
                  <a:gd name="T34" fmla="*/ 26 w 33"/>
                  <a:gd name="T35" fmla="*/ 18 h 23"/>
                  <a:gd name="T36" fmla="*/ 16 w 33"/>
                  <a:gd name="T37" fmla="*/ 18 h 23"/>
                  <a:gd name="T38" fmla="*/ 9 w 33"/>
                  <a:gd name="T39" fmla="*/ 23 h 23"/>
                  <a:gd name="T40" fmla="*/ 2 w 33"/>
                  <a:gd name="T41" fmla="*/ 17 h 23"/>
                  <a:gd name="T42" fmla="*/ 2 w 33"/>
                  <a:gd name="T43" fmla="*/ 17 h 23"/>
                  <a:gd name="T44" fmla="*/ 2 w 33"/>
                  <a:gd name="T45" fmla="*/ 17 h 23"/>
                  <a:gd name="T46" fmla="*/ 2 w 33"/>
                  <a:gd name="T47" fmla="*/ 13 h 23"/>
                  <a:gd name="T48" fmla="*/ 2 w 33"/>
                  <a:gd name="T49" fmla="*/ 13 h 23"/>
                  <a:gd name="T50" fmla="*/ 0 w 33"/>
                  <a:gd name="T51" fmla="*/ 12 h 23"/>
                  <a:gd name="T52" fmla="*/ 0 w 33"/>
                  <a:gd name="T53" fmla="*/ 12 h 23"/>
                  <a:gd name="T54" fmla="*/ 0 w 33"/>
                  <a:gd name="T55" fmla="*/ 12 h 23"/>
                  <a:gd name="T56" fmla="*/ 2 w 33"/>
                  <a:gd name="T57" fmla="*/ 12 h 23"/>
                  <a:gd name="T58" fmla="*/ 2 w 33"/>
                  <a:gd name="T59" fmla="*/ 5 h 23"/>
                  <a:gd name="T60" fmla="*/ 2 w 33"/>
                  <a:gd name="T61" fmla="*/ 3 h 23"/>
                  <a:gd name="T62" fmla="*/ 5 w 33"/>
                  <a:gd name="T63" fmla="*/ 0 h 23"/>
                  <a:gd name="T64" fmla="*/ 5 w 33"/>
                  <a:gd name="T65" fmla="*/ 0 h 23"/>
                  <a:gd name="T66" fmla="*/ 5 w 33"/>
                  <a:gd name="T67" fmla="*/ 0 h 23"/>
                  <a:gd name="T68" fmla="*/ 5 w 33"/>
                  <a:gd name="T6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23">
                    <a:moveTo>
                      <a:pt x="5" y="0"/>
                    </a:moveTo>
                    <a:lnTo>
                      <a:pt x="5" y="0"/>
                    </a:lnTo>
                    <a:lnTo>
                      <a:pt x="5" y="0"/>
                    </a:lnTo>
                    <a:lnTo>
                      <a:pt x="33" y="0"/>
                    </a:lnTo>
                    <a:lnTo>
                      <a:pt x="27" y="15"/>
                    </a:lnTo>
                    <a:lnTo>
                      <a:pt x="27" y="15"/>
                    </a:lnTo>
                    <a:lnTo>
                      <a:pt x="27" y="15"/>
                    </a:lnTo>
                    <a:lnTo>
                      <a:pt x="27" y="17"/>
                    </a:lnTo>
                    <a:lnTo>
                      <a:pt x="27" y="17"/>
                    </a:lnTo>
                    <a:lnTo>
                      <a:pt x="27" y="17"/>
                    </a:lnTo>
                    <a:lnTo>
                      <a:pt x="27" y="17"/>
                    </a:lnTo>
                    <a:lnTo>
                      <a:pt x="27" y="17"/>
                    </a:lnTo>
                    <a:lnTo>
                      <a:pt x="27" y="17"/>
                    </a:lnTo>
                    <a:lnTo>
                      <a:pt x="27" y="18"/>
                    </a:lnTo>
                    <a:lnTo>
                      <a:pt x="26" y="18"/>
                    </a:lnTo>
                    <a:lnTo>
                      <a:pt x="26" y="18"/>
                    </a:lnTo>
                    <a:lnTo>
                      <a:pt x="26" y="18"/>
                    </a:lnTo>
                    <a:lnTo>
                      <a:pt x="26" y="18"/>
                    </a:lnTo>
                    <a:lnTo>
                      <a:pt x="16" y="18"/>
                    </a:lnTo>
                    <a:lnTo>
                      <a:pt x="9" y="23"/>
                    </a:lnTo>
                    <a:lnTo>
                      <a:pt x="2" y="17"/>
                    </a:lnTo>
                    <a:lnTo>
                      <a:pt x="2" y="17"/>
                    </a:lnTo>
                    <a:lnTo>
                      <a:pt x="2" y="17"/>
                    </a:lnTo>
                    <a:lnTo>
                      <a:pt x="2" y="13"/>
                    </a:lnTo>
                    <a:lnTo>
                      <a:pt x="2" y="13"/>
                    </a:lnTo>
                    <a:lnTo>
                      <a:pt x="0" y="12"/>
                    </a:lnTo>
                    <a:lnTo>
                      <a:pt x="0" y="12"/>
                    </a:lnTo>
                    <a:lnTo>
                      <a:pt x="0" y="12"/>
                    </a:lnTo>
                    <a:lnTo>
                      <a:pt x="2" y="12"/>
                    </a:lnTo>
                    <a:lnTo>
                      <a:pt x="2" y="5"/>
                    </a:lnTo>
                    <a:lnTo>
                      <a:pt x="2" y="3"/>
                    </a:lnTo>
                    <a:lnTo>
                      <a:pt x="5" y="0"/>
                    </a:lnTo>
                    <a:lnTo>
                      <a:pt x="5" y="0"/>
                    </a:lnTo>
                    <a:lnTo>
                      <a:pt x="5" y="0"/>
                    </a:lnTo>
                    <a:lnTo>
                      <a:pt x="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4" name="Freeform 3810"/>
              <p:cNvSpPr>
                <a:spLocks/>
              </p:cNvSpPr>
              <p:nvPr/>
            </p:nvSpPr>
            <p:spPr bwMode="auto">
              <a:xfrm>
                <a:off x="4314" y="2287"/>
                <a:ext cx="33" cy="23"/>
              </a:xfrm>
              <a:custGeom>
                <a:avLst/>
                <a:gdLst>
                  <a:gd name="T0" fmla="*/ 5 w 33"/>
                  <a:gd name="T1" fmla="*/ 0 h 23"/>
                  <a:gd name="T2" fmla="*/ 5 w 33"/>
                  <a:gd name="T3" fmla="*/ 0 h 23"/>
                  <a:gd name="T4" fmla="*/ 5 w 33"/>
                  <a:gd name="T5" fmla="*/ 0 h 23"/>
                  <a:gd name="T6" fmla="*/ 33 w 33"/>
                  <a:gd name="T7" fmla="*/ 0 h 23"/>
                  <a:gd name="T8" fmla="*/ 27 w 33"/>
                  <a:gd name="T9" fmla="*/ 15 h 23"/>
                  <a:gd name="T10" fmla="*/ 27 w 33"/>
                  <a:gd name="T11" fmla="*/ 15 h 23"/>
                  <a:gd name="T12" fmla="*/ 27 w 33"/>
                  <a:gd name="T13" fmla="*/ 15 h 23"/>
                  <a:gd name="T14" fmla="*/ 27 w 33"/>
                  <a:gd name="T15" fmla="*/ 17 h 23"/>
                  <a:gd name="T16" fmla="*/ 27 w 33"/>
                  <a:gd name="T17" fmla="*/ 17 h 23"/>
                  <a:gd name="T18" fmla="*/ 27 w 33"/>
                  <a:gd name="T19" fmla="*/ 17 h 23"/>
                  <a:gd name="T20" fmla="*/ 27 w 33"/>
                  <a:gd name="T21" fmla="*/ 17 h 23"/>
                  <a:gd name="T22" fmla="*/ 27 w 33"/>
                  <a:gd name="T23" fmla="*/ 17 h 23"/>
                  <a:gd name="T24" fmla="*/ 27 w 33"/>
                  <a:gd name="T25" fmla="*/ 17 h 23"/>
                  <a:gd name="T26" fmla="*/ 27 w 33"/>
                  <a:gd name="T27" fmla="*/ 18 h 23"/>
                  <a:gd name="T28" fmla="*/ 26 w 33"/>
                  <a:gd name="T29" fmla="*/ 18 h 23"/>
                  <a:gd name="T30" fmla="*/ 26 w 33"/>
                  <a:gd name="T31" fmla="*/ 18 h 23"/>
                  <a:gd name="T32" fmla="*/ 26 w 33"/>
                  <a:gd name="T33" fmla="*/ 18 h 23"/>
                  <a:gd name="T34" fmla="*/ 26 w 33"/>
                  <a:gd name="T35" fmla="*/ 18 h 23"/>
                  <a:gd name="T36" fmla="*/ 16 w 33"/>
                  <a:gd name="T37" fmla="*/ 18 h 23"/>
                  <a:gd name="T38" fmla="*/ 9 w 33"/>
                  <a:gd name="T39" fmla="*/ 23 h 23"/>
                  <a:gd name="T40" fmla="*/ 2 w 33"/>
                  <a:gd name="T41" fmla="*/ 17 h 23"/>
                  <a:gd name="T42" fmla="*/ 2 w 33"/>
                  <a:gd name="T43" fmla="*/ 17 h 23"/>
                  <a:gd name="T44" fmla="*/ 2 w 33"/>
                  <a:gd name="T45" fmla="*/ 17 h 23"/>
                  <a:gd name="T46" fmla="*/ 2 w 33"/>
                  <a:gd name="T47" fmla="*/ 13 h 23"/>
                  <a:gd name="T48" fmla="*/ 2 w 33"/>
                  <a:gd name="T49" fmla="*/ 13 h 23"/>
                  <a:gd name="T50" fmla="*/ 0 w 33"/>
                  <a:gd name="T51" fmla="*/ 12 h 23"/>
                  <a:gd name="T52" fmla="*/ 0 w 33"/>
                  <a:gd name="T53" fmla="*/ 12 h 23"/>
                  <a:gd name="T54" fmla="*/ 0 w 33"/>
                  <a:gd name="T55" fmla="*/ 12 h 23"/>
                  <a:gd name="T56" fmla="*/ 2 w 33"/>
                  <a:gd name="T57" fmla="*/ 12 h 23"/>
                  <a:gd name="T58" fmla="*/ 2 w 33"/>
                  <a:gd name="T59" fmla="*/ 5 h 23"/>
                  <a:gd name="T60" fmla="*/ 2 w 33"/>
                  <a:gd name="T61" fmla="*/ 3 h 23"/>
                  <a:gd name="T62" fmla="*/ 5 w 33"/>
                  <a:gd name="T63" fmla="*/ 0 h 23"/>
                  <a:gd name="T64" fmla="*/ 5 w 33"/>
                  <a:gd name="T65" fmla="*/ 0 h 23"/>
                  <a:gd name="T66" fmla="*/ 5 w 33"/>
                  <a:gd name="T67" fmla="*/ 0 h 23"/>
                  <a:gd name="T68" fmla="*/ 5 w 33"/>
                  <a:gd name="T6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23">
                    <a:moveTo>
                      <a:pt x="5" y="0"/>
                    </a:moveTo>
                    <a:lnTo>
                      <a:pt x="5" y="0"/>
                    </a:lnTo>
                    <a:lnTo>
                      <a:pt x="5" y="0"/>
                    </a:lnTo>
                    <a:lnTo>
                      <a:pt x="33" y="0"/>
                    </a:lnTo>
                    <a:lnTo>
                      <a:pt x="27" y="15"/>
                    </a:lnTo>
                    <a:lnTo>
                      <a:pt x="27" y="15"/>
                    </a:lnTo>
                    <a:lnTo>
                      <a:pt x="27" y="15"/>
                    </a:lnTo>
                    <a:lnTo>
                      <a:pt x="27" y="17"/>
                    </a:lnTo>
                    <a:lnTo>
                      <a:pt x="27" y="17"/>
                    </a:lnTo>
                    <a:lnTo>
                      <a:pt x="27" y="17"/>
                    </a:lnTo>
                    <a:lnTo>
                      <a:pt x="27" y="17"/>
                    </a:lnTo>
                    <a:lnTo>
                      <a:pt x="27" y="17"/>
                    </a:lnTo>
                    <a:lnTo>
                      <a:pt x="27" y="17"/>
                    </a:lnTo>
                    <a:lnTo>
                      <a:pt x="27" y="18"/>
                    </a:lnTo>
                    <a:lnTo>
                      <a:pt x="26" y="18"/>
                    </a:lnTo>
                    <a:lnTo>
                      <a:pt x="26" y="18"/>
                    </a:lnTo>
                    <a:lnTo>
                      <a:pt x="26" y="18"/>
                    </a:lnTo>
                    <a:lnTo>
                      <a:pt x="26" y="18"/>
                    </a:lnTo>
                    <a:lnTo>
                      <a:pt x="16" y="18"/>
                    </a:lnTo>
                    <a:lnTo>
                      <a:pt x="9" y="23"/>
                    </a:lnTo>
                    <a:lnTo>
                      <a:pt x="2" y="17"/>
                    </a:lnTo>
                    <a:lnTo>
                      <a:pt x="2" y="17"/>
                    </a:lnTo>
                    <a:lnTo>
                      <a:pt x="2" y="17"/>
                    </a:lnTo>
                    <a:lnTo>
                      <a:pt x="2" y="13"/>
                    </a:lnTo>
                    <a:lnTo>
                      <a:pt x="2" y="13"/>
                    </a:lnTo>
                    <a:lnTo>
                      <a:pt x="0" y="12"/>
                    </a:lnTo>
                    <a:lnTo>
                      <a:pt x="0" y="12"/>
                    </a:lnTo>
                    <a:lnTo>
                      <a:pt x="0" y="12"/>
                    </a:lnTo>
                    <a:lnTo>
                      <a:pt x="2" y="12"/>
                    </a:lnTo>
                    <a:lnTo>
                      <a:pt x="2" y="5"/>
                    </a:lnTo>
                    <a:lnTo>
                      <a:pt x="2" y="3"/>
                    </a:lnTo>
                    <a:lnTo>
                      <a:pt x="5" y="0"/>
                    </a:lnTo>
                    <a:lnTo>
                      <a:pt x="5" y="0"/>
                    </a:lnTo>
                    <a:lnTo>
                      <a:pt x="5" y="0"/>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45" name="Freeform 3811"/>
              <p:cNvSpPr>
                <a:spLocks/>
              </p:cNvSpPr>
              <p:nvPr/>
            </p:nvSpPr>
            <p:spPr bwMode="auto">
              <a:xfrm>
                <a:off x="4672" y="2119"/>
                <a:ext cx="29" cy="53"/>
              </a:xfrm>
              <a:custGeom>
                <a:avLst/>
                <a:gdLst>
                  <a:gd name="T0" fmla="*/ 24 w 29"/>
                  <a:gd name="T1" fmla="*/ 0 h 53"/>
                  <a:gd name="T2" fmla="*/ 22 w 29"/>
                  <a:gd name="T3" fmla="*/ 12 h 53"/>
                  <a:gd name="T4" fmla="*/ 24 w 29"/>
                  <a:gd name="T5" fmla="*/ 24 h 53"/>
                  <a:gd name="T6" fmla="*/ 25 w 29"/>
                  <a:gd name="T7" fmla="*/ 27 h 53"/>
                  <a:gd name="T8" fmla="*/ 25 w 29"/>
                  <a:gd name="T9" fmla="*/ 30 h 53"/>
                  <a:gd name="T10" fmla="*/ 27 w 29"/>
                  <a:gd name="T11" fmla="*/ 36 h 53"/>
                  <a:gd name="T12" fmla="*/ 29 w 29"/>
                  <a:gd name="T13" fmla="*/ 36 h 53"/>
                  <a:gd name="T14" fmla="*/ 27 w 29"/>
                  <a:gd name="T15" fmla="*/ 46 h 53"/>
                  <a:gd name="T16" fmla="*/ 27 w 29"/>
                  <a:gd name="T17" fmla="*/ 53 h 53"/>
                  <a:gd name="T18" fmla="*/ 12 w 29"/>
                  <a:gd name="T19" fmla="*/ 49 h 53"/>
                  <a:gd name="T20" fmla="*/ 7 w 29"/>
                  <a:gd name="T21" fmla="*/ 49 h 53"/>
                  <a:gd name="T22" fmla="*/ 5 w 29"/>
                  <a:gd name="T23" fmla="*/ 34 h 53"/>
                  <a:gd name="T24" fmla="*/ 0 w 29"/>
                  <a:gd name="T25" fmla="*/ 5 h 53"/>
                  <a:gd name="T26" fmla="*/ 0 w 29"/>
                  <a:gd name="T27" fmla="*/ 5 h 53"/>
                  <a:gd name="T28" fmla="*/ 2 w 29"/>
                  <a:gd name="T29" fmla="*/ 3 h 53"/>
                  <a:gd name="T30" fmla="*/ 3 w 29"/>
                  <a:gd name="T31" fmla="*/ 3 h 53"/>
                  <a:gd name="T32" fmla="*/ 5 w 29"/>
                  <a:gd name="T33" fmla="*/ 3 h 53"/>
                  <a:gd name="T34" fmla="*/ 8 w 29"/>
                  <a:gd name="T35" fmla="*/ 3 h 53"/>
                  <a:gd name="T36" fmla="*/ 10 w 29"/>
                  <a:gd name="T37" fmla="*/ 2 h 53"/>
                  <a:gd name="T38" fmla="*/ 18 w 29"/>
                  <a:gd name="T39" fmla="*/ 2 h 53"/>
                  <a:gd name="T40" fmla="*/ 18 w 29"/>
                  <a:gd name="T41" fmla="*/ 0 h 53"/>
                  <a:gd name="T42" fmla="*/ 24 w 29"/>
                  <a:gd name="T43" fmla="*/ 0 h 53"/>
                  <a:gd name="T44" fmla="*/ 24 w 29"/>
                  <a:gd name="T45" fmla="*/ 0 h 53"/>
                  <a:gd name="T46" fmla="*/ 24 w 29"/>
                  <a:gd name="T4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53">
                    <a:moveTo>
                      <a:pt x="24" y="0"/>
                    </a:moveTo>
                    <a:lnTo>
                      <a:pt x="22" y="12"/>
                    </a:lnTo>
                    <a:lnTo>
                      <a:pt x="24" y="24"/>
                    </a:lnTo>
                    <a:lnTo>
                      <a:pt x="25" y="27"/>
                    </a:lnTo>
                    <a:lnTo>
                      <a:pt x="25" y="30"/>
                    </a:lnTo>
                    <a:lnTo>
                      <a:pt x="27" y="36"/>
                    </a:lnTo>
                    <a:lnTo>
                      <a:pt x="29" y="36"/>
                    </a:lnTo>
                    <a:lnTo>
                      <a:pt x="27" y="46"/>
                    </a:lnTo>
                    <a:lnTo>
                      <a:pt x="27" y="53"/>
                    </a:lnTo>
                    <a:lnTo>
                      <a:pt x="12" y="49"/>
                    </a:lnTo>
                    <a:lnTo>
                      <a:pt x="7" y="49"/>
                    </a:lnTo>
                    <a:lnTo>
                      <a:pt x="5" y="34"/>
                    </a:lnTo>
                    <a:lnTo>
                      <a:pt x="0" y="5"/>
                    </a:lnTo>
                    <a:lnTo>
                      <a:pt x="0" y="5"/>
                    </a:lnTo>
                    <a:lnTo>
                      <a:pt x="2" y="3"/>
                    </a:lnTo>
                    <a:lnTo>
                      <a:pt x="3" y="3"/>
                    </a:lnTo>
                    <a:lnTo>
                      <a:pt x="5" y="3"/>
                    </a:lnTo>
                    <a:lnTo>
                      <a:pt x="8" y="3"/>
                    </a:lnTo>
                    <a:lnTo>
                      <a:pt x="10" y="2"/>
                    </a:lnTo>
                    <a:lnTo>
                      <a:pt x="18" y="2"/>
                    </a:lnTo>
                    <a:lnTo>
                      <a:pt x="18" y="0"/>
                    </a:lnTo>
                    <a:lnTo>
                      <a:pt x="24" y="0"/>
                    </a:lnTo>
                    <a:lnTo>
                      <a:pt x="24" y="0"/>
                    </a:lnTo>
                    <a:lnTo>
                      <a:pt x="2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6" name="Freeform 3812"/>
              <p:cNvSpPr>
                <a:spLocks/>
              </p:cNvSpPr>
              <p:nvPr/>
            </p:nvSpPr>
            <p:spPr bwMode="auto">
              <a:xfrm>
                <a:off x="4672" y="2119"/>
                <a:ext cx="29" cy="53"/>
              </a:xfrm>
              <a:custGeom>
                <a:avLst/>
                <a:gdLst>
                  <a:gd name="T0" fmla="*/ 24 w 29"/>
                  <a:gd name="T1" fmla="*/ 0 h 53"/>
                  <a:gd name="T2" fmla="*/ 22 w 29"/>
                  <a:gd name="T3" fmla="*/ 12 h 53"/>
                  <a:gd name="T4" fmla="*/ 24 w 29"/>
                  <a:gd name="T5" fmla="*/ 24 h 53"/>
                  <a:gd name="T6" fmla="*/ 25 w 29"/>
                  <a:gd name="T7" fmla="*/ 27 h 53"/>
                  <a:gd name="T8" fmla="*/ 25 w 29"/>
                  <a:gd name="T9" fmla="*/ 30 h 53"/>
                  <a:gd name="T10" fmla="*/ 27 w 29"/>
                  <a:gd name="T11" fmla="*/ 36 h 53"/>
                  <a:gd name="T12" fmla="*/ 29 w 29"/>
                  <a:gd name="T13" fmla="*/ 36 h 53"/>
                  <a:gd name="T14" fmla="*/ 27 w 29"/>
                  <a:gd name="T15" fmla="*/ 46 h 53"/>
                  <a:gd name="T16" fmla="*/ 27 w 29"/>
                  <a:gd name="T17" fmla="*/ 53 h 53"/>
                  <a:gd name="T18" fmla="*/ 12 w 29"/>
                  <a:gd name="T19" fmla="*/ 49 h 53"/>
                  <a:gd name="T20" fmla="*/ 7 w 29"/>
                  <a:gd name="T21" fmla="*/ 49 h 53"/>
                  <a:gd name="T22" fmla="*/ 5 w 29"/>
                  <a:gd name="T23" fmla="*/ 34 h 53"/>
                  <a:gd name="T24" fmla="*/ 0 w 29"/>
                  <a:gd name="T25" fmla="*/ 5 h 53"/>
                  <a:gd name="T26" fmla="*/ 0 w 29"/>
                  <a:gd name="T27" fmla="*/ 5 h 53"/>
                  <a:gd name="T28" fmla="*/ 2 w 29"/>
                  <a:gd name="T29" fmla="*/ 3 h 53"/>
                  <a:gd name="T30" fmla="*/ 3 w 29"/>
                  <a:gd name="T31" fmla="*/ 3 h 53"/>
                  <a:gd name="T32" fmla="*/ 5 w 29"/>
                  <a:gd name="T33" fmla="*/ 3 h 53"/>
                  <a:gd name="T34" fmla="*/ 8 w 29"/>
                  <a:gd name="T35" fmla="*/ 3 h 53"/>
                  <a:gd name="T36" fmla="*/ 10 w 29"/>
                  <a:gd name="T37" fmla="*/ 2 h 53"/>
                  <a:gd name="T38" fmla="*/ 18 w 29"/>
                  <a:gd name="T39" fmla="*/ 2 h 53"/>
                  <a:gd name="T40" fmla="*/ 18 w 29"/>
                  <a:gd name="T41" fmla="*/ 0 h 53"/>
                  <a:gd name="T42" fmla="*/ 24 w 29"/>
                  <a:gd name="T43" fmla="*/ 0 h 53"/>
                  <a:gd name="T44" fmla="*/ 24 w 29"/>
                  <a:gd name="T45" fmla="*/ 0 h 53"/>
                  <a:gd name="T46" fmla="*/ 24 w 29"/>
                  <a:gd name="T4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53">
                    <a:moveTo>
                      <a:pt x="24" y="0"/>
                    </a:moveTo>
                    <a:lnTo>
                      <a:pt x="22" y="12"/>
                    </a:lnTo>
                    <a:lnTo>
                      <a:pt x="24" y="24"/>
                    </a:lnTo>
                    <a:lnTo>
                      <a:pt x="25" y="27"/>
                    </a:lnTo>
                    <a:lnTo>
                      <a:pt x="25" y="30"/>
                    </a:lnTo>
                    <a:lnTo>
                      <a:pt x="27" y="36"/>
                    </a:lnTo>
                    <a:lnTo>
                      <a:pt x="29" y="36"/>
                    </a:lnTo>
                    <a:lnTo>
                      <a:pt x="27" y="46"/>
                    </a:lnTo>
                    <a:lnTo>
                      <a:pt x="27" y="53"/>
                    </a:lnTo>
                    <a:lnTo>
                      <a:pt x="12" y="49"/>
                    </a:lnTo>
                    <a:lnTo>
                      <a:pt x="7" y="49"/>
                    </a:lnTo>
                    <a:lnTo>
                      <a:pt x="5" y="34"/>
                    </a:lnTo>
                    <a:lnTo>
                      <a:pt x="0" y="5"/>
                    </a:lnTo>
                    <a:lnTo>
                      <a:pt x="0" y="5"/>
                    </a:lnTo>
                    <a:lnTo>
                      <a:pt x="2" y="3"/>
                    </a:lnTo>
                    <a:lnTo>
                      <a:pt x="3" y="3"/>
                    </a:lnTo>
                    <a:lnTo>
                      <a:pt x="5" y="3"/>
                    </a:lnTo>
                    <a:lnTo>
                      <a:pt x="8" y="3"/>
                    </a:lnTo>
                    <a:lnTo>
                      <a:pt x="10" y="2"/>
                    </a:lnTo>
                    <a:lnTo>
                      <a:pt x="18" y="2"/>
                    </a:lnTo>
                    <a:lnTo>
                      <a:pt x="18" y="0"/>
                    </a:lnTo>
                    <a:lnTo>
                      <a:pt x="24" y="0"/>
                    </a:lnTo>
                    <a:lnTo>
                      <a:pt x="24" y="0"/>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47" name="Freeform 3813"/>
              <p:cNvSpPr>
                <a:spLocks/>
              </p:cNvSpPr>
              <p:nvPr/>
            </p:nvSpPr>
            <p:spPr bwMode="auto">
              <a:xfrm>
                <a:off x="4758" y="2195"/>
                <a:ext cx="29" cy="31"/>
              </a:xfrm>
              <a:custGeom>
                <a:avLst/>
                <a:gdLst>
                  <a:gd name="T0" fmla="*/ 9 w 29"/>
                  <a:gd name="T1" fmla="*/ 0 h 31"/>
                  <a:gd name="T2" fmla="*/ 24 w 29"/>
                  <a:gd name="T3" fmla="*/ 10 h 31"/>
                  <a:gd name="T4" fmla="*/ 29 w 29"/>
                  <a:gd name="T5" fmla="*/ 19 h 31"/>
                  <a:gd name="T6" fmla="*/ 17 w 29"/>
                  <a:gd name="T7" fmla="*/ 29 h 31"/>
                  <a:gd name="T8" fmla="*/ 15 w 29"/>
                  <a:gd name="T9" fmla="*/ 31 h 31"/>
                  <a:gd name="T10" fmla="*/ 14 w 29"/>
                  <a:gd name="T11" fmla="*/ 27 h 31"/>
                  <a:gd name="T12" fmla="*/ 10 w 29"/>
                  <a:gd name="T13" fmla="*/ 27 h 31"/>
                  <a:gd name="T14" fmla="*/ 10 w 29"/>
                  <a:gd name="T15" fmla="*/ 29 h 31"/>
                  <a:gd name="T16" fmla="*/ 9 w 29"/>
                  <a:gd name="T17" fmla="*/ 29 h 31"/>
                  <a:gd name="T18" fmla="*/ 5 w 29"/>
                  <a:gd name="T19" fmla="*/ 29 h 31"/>
                  <a:gd name="T20" fmla="*/ 7 w 29"/>
                  <a:gd name="T21" fmla="*/ 29 h 31"/>
                  <a:gd name="T22" fmla="*/ 7 w 29"/>
                  <a:gd name="T23" fmla="*/ 29 h 31"/>
                  <a:gd name="T24" fmla="*/ 7 w 29"/>
                  <a:gd name="T25" fmla="*/ 27 h 31"/>
                  <a:gd name="T26" fmla="*/ 5 w 29"/>
                  <a:gd name="T27" fmla="*/ 26 h 31"/>
                  <a:gd name="T28" fmla="*/ 4 w 29"/>
                  <a:gd name="T29" fmla="*/ 26 h 31"/>
                  <a:gd name="T30" fmla="*/ 4 w 29"/>
                  <a:gd name="T31" fmla="*/ 24 h 31"/>
                  <a:gd name="T32" fmla="*/ 2 w 29"/>
                  <a:gd name="T33" fmla="*/ 19 h 31"/>
                  <a:gd name="T34" fmla="*/ 2 w 29"/>
                  <a:gd name="T35" fmla="*/ 17 h 31"/>
                  <a:gd name="T36" fmla="*/ 0 w 29"/>
                  <a:gd name="T37" fmla="*/ 9 h 31"/>
                  <a:gd name="T38" fmla="*/ 0 w 29"/>
                  <a:gd name="T39" fmla="*/ 9 h 31"/>
                  <a:gd name="T40" fmla="*/ 2 w 29"/>
                  <a:gd name="T41" fmla="*/ 9 h 31"/>
                  <a:gd name="T42" fmla="*/ 2 w 29"/>
                  <a:gd name="T43" fmla="*/ 9 h 31"/>
                  <a:gd name="T44" fmla="*/ 2 w 29"/>
                  <a:gd name="T45" fmla="*/ 9 h 31"/>
                  <a:gd name="T46" fmla="*/ 2 w 29"/>
                  <a:gd name="T47" fmla="*/ 9 h 31"/>
                  <a:gd name="T48" fmla="*/ 2 w 29"/>
                  <a:gd name="T49" fmla="*/ 9 h 31"/>
                  <a:gd name="T50" fmla="*/ 2 w 29"/>
                  <a:gd name="T51" fmla="*/ 9 h 31"/>
                  <a:gd name="T52" fmla="*/ 5 w 29"/>
                  <a:gd name="T53" fmla="*/ 5 h 31"/>
                  <a:gd name="T54" fmla="*/ 9 w 29"/>
                  <a:gd name="T5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31">
                    <a:moveTo>
                      <a:pt x="9" y="0"/>
                    </a:moveTo>
                    <a:lnTo>
                      <a:pt x="24" y="10"/>
                    </a:lnTo>
                    <a:lnTo>
                      <a:pt x="29" y="19"/>
                    </a:lnTo>
                    <a:lnTo>
                      <a:pt x="17" y="29"/>
                    </a:lnTo>
                    <a:lnTo>
                      <a:pt x="15" y="31"/>
                    </a:lnTo>
                    <a:lnTo>
                      <a:pt x="14" y="27"/>
                    </a:lnTo>
                    <a:lnTo>
                      <a:pt x="10" y="27"/>
                    </a:lnTo>
                    <a:lnTo>
                      <a:pt x="10" y="29"/>
                    </a:lnTo>
                    <a:lnTo>
                      <a:pt x="9" y="29"/>
                    </a:lnTo>
                    <a:lnTo>
                      <a:pt x="5" y="29"/>
                    </a:lnTo>
                    <a:lnTo>
                      <a:pt x="7" y="29"/>
                    </a:lnTo>
                    <a:lnTo>
                      <a:pt x="7" y="29"/>
                    </a:lnTo>
                    <a:lnTo>
                      <a:pt x="7" y="27"/>
                    </a:lnTo>
                    <a:lnTo>
                      <a:pt x="5" y="26"/>
                    </a:lnTo>
                    <a:lnTo>
                      <a:pt x="4" y="26"/>
                    </a:lnTo>
                    <a:lnTo>
                      <a:pt x="4" y="24"/>
                    </a:lnTo>
                    <a:lnTo>
                      <a:pt x="2" y="19"/>
                    </a:lnTo>
                    <a:lnTo>
                      <a:pt x="2" y="17"/>
                    </a:lnTo>
                    <a:lnTo>
                      <a:pt x="0" y="9"/>
                    </a:lnTo>
                    <a:lnTo>
                      <a:pt x="0" y="9"/>
                    </a:lnTo>
                    <a:lnTo>
                      <a:pt x="2" y="9"/>
                    </a:lnTo>
                    <a:lnTo>
                      <a:pt x="2" y="9"/>
                    </a:lnTo>
                    <a:lnTo>
                      <a:pt x="2" y="9"/>
                    </a:lnTo>
                    <a:lnTo>
                      <a:pt x="2" y="9"/>
                    </a:lnTo>
                    <a:lnTo>
                      <a:pt x="2" y="9"/>
                    </a:lnTo>
                    <a:lnTo>
                      <a:pt x="2" y="9"/>
                    </a:lnTo>
                    <a:lnTo>
                      <a:pt x="5" y="5"/>
                    </a:lnTo>
                    <a:lnTo>
                      <a:pt x="9"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8" name="Freeform 3814"/>
              <p:cNvSpPr>
                <a:spLocks/>
              </p:cNvSpPr>
              <p:nvPr/>
            </p:nvSpPr>
            <p:spPr bwMode="auto">
              <a:xfrm>
                <a:off x="4758" y="2195"/>
                <a:ext cx="29" cy="31"/>
              </a:xfrm>
              <a:custGeom>
                <a:avLst/>
                <a:gdLst>
                  <a:gd name="T0" fmla="*/ 9 w 29"/>
                  <a:gd name="T1" fmla="*/ 0 h 31"/>
                  <a:gd name="T2" fmla="*/ 24 w 29"/>
                  <a:gd name="T3" fmla="*/ 10 h 31"/>
                  <a:gd name="T4" fmla="*/ 29 w 29"/>
                  <a:gd name="T5" fmla="*/ 19 h 31"/>
                  <a:gd name="T6" fmla="*/ 17 w 29"/>
                  <a:gd name="T7" fmla="*/ 29 h 31"/>
                  <a:gd name="T8" fmla="*/ 15 w 29"/>
                  <a:gd name="T9" fmla="*/ 31 h 31"/>
                  <a:gd name="T10" fmla="*/ 14 w 29"/>
                  <a:gd name="T11" fmla="*/ 27 h 31"/>
                  <a:gd name="T12" fmla="*/ 10 w 29"/>
                  <a:gd name="T13" fmla="*/ 27 h 31"/>
                  <a:gd name="T14" fmla="*/ 10 w 29"/>
                  <a:gd name="T15" fmla="*/ 29 h 31"/>
                  <a:gd name="T16" fmla="*/ 9 w 29"/>
                  <a:gd name="T17" fmla="*/ 29 h 31"/>
                  <a:gd name="T18" fmla="*/ 5 w 29"/>
                  <a:gd name="T19" fmla="*/ 29 h 31"/>
                  <a:gd name="T20" fmla="*/ 7 w 29"/>
                  <a:gd name="T21" fmla="*/ 29 h 31"/>
                  <a:gd name="T22" fmla="*/ 7 w 29"/>
                  <a:gd name="T23" fmla="*/ 29 h 31"/>
                  <a:gd name="T24" fmla="*/ 7 w 29"/>
                  <a:gd name="T25" fmla="*/ 27 h 31"/>
                  <a:gd name="T26" fmla="*/ 5 w 29"/>
                  <a:gd name="T27" fmla="*/ 26 h 31"/>
                  <a:gd name="T28" fmla="*/ 4 w 29"/>
                  <a:gd name="T29" fmla="*/ 26 h 31"/>
                  <a:gd name="T30" fmla="*/ 4 w 29"/>
                  <a:gd name="T31" fmla="*/ 24 h 31"/>
                  <a:gd name="T32" fmla="*/ 2 w 29"/>
                  <a:gd name="T33" fmla="*/ 19 h 31"/>
                  <a:gd name="T34" fmla="*/ 2 w 29"/>
                  <a:gd name="T35" fmla="*/ 17 h 31"/>
                  <a:gd name="T36" fmla="*/ 0 w 29"/>
                  <a:gd name="T37" fmla="*/ 9 h 31"/>
                  <a:gd name="T38" fmla="*/ 0 w 29"/>
                  <a:gd name="T39" fmla="*/ 9 h 31"/>
                  <a:gd name="T40" fmla="*/ 2 w 29"/>
                  <a:gd name="T41" fmla="*/ 9 h 31"/>
                  <a:gd name="T42" fmla="*/ 2 w 29"/>
                  <a:gd name="T43" fmla="*/ 9 h 31"/>
                  <a:gd name="T44" fmla="*/ 2 w 29"/>
                  <a:gd name="T45" fmla="*/ 9 h 31"/>
                  <a:gd name="T46" fmla="*/ 2 w 29"/>
                  <a:gd name="T47" fmla="*/ 9 h 31"/>
                  <a:gd name="T48" fmla="*/ 2 w 29"/>
                  <a:gd name="T49" fmla="*/ 9 h 31"/>
                  <a:gd name="T50" fmla="*/ 2 w 29"/>
                  <a:gd name="T51" fmla="*/ 9 h 31"/>
                  <a:gd name="T52" fmla="*/ 5 w 29"/>
                  <a:gd name="T53" fmla="*/ 5 h 31"/>
                  <a:gd name="T54" fmla="*/ 9 w 29"/>
                  <a:gd name="T5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31">
                    <a:moveTo>
                      <a:pt x="9" y="0"/>
                    </a:moveTo>
                    <a:lnTo>
                      <a:pt x="24" y="10"/>
                    </a:lnTo>
                    <a:lnTo>
                      <a:pt x="29" y="19"/>
                    </a:lnTo>
                    <a:lnTo>
                      <a:pt x="17" y="29"/>
                    </a:lnTo>
                    <a:lnTo>
                      <a:pt x="15" y="31"/>
                    </a:lnTo>
                    <a:lnTo>
                      <a:pt x="14" y="27"/>
                    </a:lnTo>
                    <a:lnTo>
                      <a:pt x="10" y="27"/>
                    </a:lnTo>
                    <a:lnTo>
                      <a:pt x="10" y="29"/>
                    </a:lnTo>
                    <a:lnTo>
                      <a:pt x="9" y="29"/>
                    </a:lnTo>
                    <a:lnTo>
                      <a:pt x="5" y="29"/>
                    </a:lnTo>
                    <a:lnTo>
                      <a:pt x="7" y="29"/>
                    </a:lnTo>
                    <a:lnTo>
                      <a:pt x="7" y="29"/>
                    </a:lnTo>
                    <a:lnTo>
                      <a:pt x="7" y="27"/>
                    </a:lnTo>
                    <a:lnTo>
                      <a:pt x="5" y="26"/>
                    </a:lnTo>
                    <a:lnTo>
                      <a:pt x="4" y="26"/>
                    </a:lnTo>
                    <a:lnTo>
                      <a:pt x="4" y="24"/>
                    </a:lnTo>
                    <a:lnTo>
                      <a:pt x="2" y="19"/>
                    </a:lnTo>
                    <a:lnTo>
                      <a:pt x="2" y="17"/>
                    </a:lnTo>
                    <a:lnTo>
                      <a:pt x="0" y="9"/>
                    </a:lnTo>
                    <a:lnTo>
                      <a:pt x="0" y="9"/>
                    </a:lnTo>
                    <a:lnTo>
                      <a:pt x="2" y="9"/>
                    </a:lnTo>
                    <a:lnTo>
                      <a:pt x="2" y="9"/>
                    </a:lnTo>
                    <a:lnTo>
                      <a:pt x="2" y="9"/>
                    </a:lnTo>
                    <a:lnTo>
                      <a:pt x="2" y="9"/>
                    </a:lnTo>
                    <a:lnTo>
                      <a:pt x="2" y="9"/>
                    </a:lnTo>
                    <a:lnTo>
                      <a:pt x="2" y="9"/>
                    </a:lnTo>
                    <a:lnTo>
                      <a:pt x="5" y="5"/>
                    </a:lnTo>
                    <a:lnTo>
                      <a:pt x="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49" name="Freeform 3815"/>
              <p:cNvSpPr>
                <a:spLocks/>
              </p:cNvSpPr>
              <p:nvPr/>
            </p:nvSpPr>
            <p:spPr bwMode="auto">
              <a:xfrm>
                <a:off x="4589" y="2161"/>
                <a:ext cx="40" cy="39"/>
              </a:xfrm>
              <a:custGeom>
                <a:avLst/>
                <a:gdLst>
                  <a:gd name="T0" fmla="*/ 40 w 40"/>
                  <a:gd name="T1" fmla="*/ 34 h 39"/>
                  <a:gd name="T2" fmla="*/ 40 w 40"/>
                  <a:gd name="T3" fmla="*/ 34 h 39"/>
                  <a:gd name="T4" fmla="*/ 7 w 40"/>
                  <a:gd name="T5" fmla="*/ 39 h 39"/>
                  <a:gd name="T6" fmla="*/ 5 w 40"/>
                  <a:gd name="T7" fmla="*/ 39 h 39"/>
                  <a:gd name="T8" fmla="*/ 5 w 40"/>
                  <a:gd name="T9" fmla="*/ 38 h 39"/>
                  <a:gd name="T10" fmla="*/ 5 w 40"/>
                  <a:gd name="T11" fmla="*/ 36 h 39"/>
                  <a:gd name="T12" fmla="*/ 5 w 40"/>
                  <a:gd name="T13" fmla="*/ 36 h 39"/>
                  <a:gd name="T14" fmla="*/ 3 w 40"/>
                  <a:gd name="T15" fmla="*/ 29 h 39"/>
                  <a:gd name="T16" fmla="*/ 0 w 40"/>
                  <a:gd name="T17" fmla="*/ 5 h 39"/>
                  <a:gd name="T18" fmla="*/ 0 w 40"/>
                  <a:gd name="T19" fmla="*/ 5 h 39"/>
                  <a:gd name="T20" fmla="*/ 17 w 40"/>
                  <a:gd name="T21" fmla="*/ 4 h 39"/>
                  <a:gd name="T22" fmla="*/ 17 w 40"/>
                  <a:gd name="T23" fmla="*/ 4 h 39"/>
                  <a:gd name="T24" fmla="*/ 24 w 40"/>
                  <a:gd name="T25" fmla="*/ 2 h 39"/>
                  <a:gd name="T26" fmla="*/ 35 w 40"/>
                  <a:gd name="T27" fmla="*/ 0 h 39"/>
                  <a:gd name="T28" fmla="*/ 40 w 40"/>
                  <a:gd name="T2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9">
                    <a:moveTo>
                      <a:pt x="40" y="34"/>
                    </a:moveTo>
                    <a:lnTo>
                      <a:pt x="40" y="34"/>
                    </a:lnTo>
                    <a:lnTo>
                      <a:pt x="7" y="39"/>
                    </a:lnTo>
                    <a:lnTo>
                      <a:pt x="5" y="39"/>
                    </a:lnTo>
                    <a:lnTo>
                      <a:pt x="5" y="38"/>
                    </a:lnTo>
                    <a:lnTo>
                      <a:pt x="5" y="36"/>
                    </a:lnTo>
                    <a:lnTo>
                      <a:pt x="5" y="36"/>
                    </a:lnTo>
                    <a:lnTo>
                      <a:pt x="3" y="29"/>
                    </a:lnTo>
                    <a:lnTo>
                      <a:pt x="0" y="5"/>
                    </a:lnTo>
                    <a:lnTo>
                      <a:pt x="0" y="5"/>
                    </a:lnTo>
                    <a:lnTo>
                      <a:pt x="17" y="4"/>
                    </a:lnTo>
                    <a:lnTo>
                      <a:pt x="17" y="4"/>
                    </a:lnTo>
                    <a:lnTo>
                      <a:pt x="24" y="2"/>
                    </a:lnTo>
                    <a:lnTo>
                      <a:pt x="35" y="0"/>
                    </a:lnTo>
                    <a:lnTo>
                      <a:pt x="40"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0" name="Freeform 3816"/>
              <p:cNvSpPr>
                <a:spLocks/>
              </p:cNvSpPr>
              <p:nvPr/>
            </p:nvSpPr>
            <p:spPr bwMode="auto">
              <a:xfrm>
                <a:off x="4589" y="2161"/>
                <a:ext cx="40" cy="39"/>
              </a:xfrm>
              <a:custGeom>
                <a:avLst/>
                <a:gdLst>
                  <a:gd name="T0" fmla="*/ 40 w 40"/>
                  <a:gd name="T1" fmla="*/ 34 h 39"/>
                  <a:gd name="T2" fmla="*/ 40 w 40"/>
                  <a:gd name="T3" fmla="*/ 34 h 39"/>
                  <a:gd name="T4" fmla="*/ 7 w 40"/>
                  <a:gd name="T5" fmla="*/ 39 h 39"/>
                  <a:gd name="T6" fmla="*/ 5 w 40"/>
                  <a:gd name="T7" fmla="*/ 39 h 39"/>
                  <a:gd name="T8" fmla="*/ 5 w 40"/>
                  <a:gd name="T9" fmla="*/ 38 h 39"/>
                  <a:gd name="T10" fmla="*/ 5 w 40"/>
                  <a:gd name="T11" fmla="*/ 36 h 39"/>
                  <a:gd name="T12" fmla="*/ 5 w 40"/>
                  <a:gd name="T13" fmla="*/ 36 h 39"/>
                  <a:gd name="T14" fmla="*/ 3 w 40"/>
                  <a:gd name="T15" fmla="*/ 29 h 39"/>
                  <a:gd name="T16" fmla="*/ 0 w 40"/>
                  <a:gd name="T17" fmla="*/ 5 h 39"/>
                  <a:gd name="T18" fmla="*/ 0 w 40"/>
                  <a:gd name="T19" fmla="*/ 5 h 39"/>
                  <a:gd name="T20" fmla="*/ 17 w 40"/>
                  <a:gd name="T21" fmla="*/ 4 h 39"/>
                  <a:gd name="T22" fmla="*/ 17 w 40"/>
                  <a:gd name="T23" fmla="*/ 4 h 39"/>
                  <a:gd name="T24" fmla="*/ 24 w 40"/>
                  <a:gd name="T25" fmla="*/ 2 h 39"/>
                  <a:gd name="T26" fmla="*/ 35 w 40"/>
                  <a:gd name="T27" fmla="*/ 0 h 39"/>
                  <a:gd name="T28" fmla="*/ 40 w 40"/>
                  <a:gd name="T2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9">
                    <a:moveTo>
                      <a:pt x="40" y="34"/>
                    </a:moveTo>
                    <a:lnTo>
                      <a:pt x="40" y="34"/>
                    </a:lnTo>
                    <a:lnTo>
                      <a:pt x="7" y="39"/>
                    </a:lnTo>
                    <a:lnTo>
                      <a:pt x="5" y="39"/>
                    </a:lnTo>
                    <a:lnTo>
                      <a:pt x="5" y="38"/>
                    </a:lnTo>
                    <a:lnTo>
                      <a:pt x="5" y="36"/>
                    </a:lnTo>
                    <a:lnTo>
                      <a:pt x="5" y="36"/>
                    </a:lnTo>
                    <a:lnTo>
                      <a:pt x="3" y="29"/>
                    </a:lnTo>
                    <a:lnTo>
                      <a:pt x="0" y="5"/>
                    </a:lnTo>
                    <a:lnTo>
                      <a:pt x="0" y="5"/>
                    </a:lnTo>
                    <a:lnTo>
                      <a:pt x="17" y="4"/>
                    </a:lnTo>
                    <a:lnTo>
                      <a:pt x="17" y="4"/>
                    </a:lnTo>
                    <a:lnTo>
                      <a:pt x="24" y="2"/>
                    </a:lnTo>
                    <a:lnTo>
                      <a:pt x="35" y="0"/>
                    </a:lnTo>
                    <a:lnTo>
                      <a:pt x="40"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51" name="Freeform 3817"/>
              <p:cNvSpPr>
                <a:spLocks/>
              </p:cNvSpPr>
              <p:nvPr/>
            </p:nvSpPr>
            <p:spPr bwMode="auto">
              <a:xfrm>
                <a:off x="4735" y="2114"/>
                <a:ext cx="55" cy="42"/>
              </a:xfrm>
              <a:custGeom>
                <a:avLst/>
                <a:gdLst>
                  <a:gd name="T0" fmla="*/ 44 w 55"/>
                  <a:gd name="T1" fmla="*/ 22 h 42"/>
                  <a:gd name="T2" fmla="*/ 45 w 55"/>
                  <a:gd name="T3" fmla="*/ 24 h 42"/>
                  <a:gd name="T4" fmla="*/ 47 w 55"/>
                  <a:gd name="T5" fmla="*/ 24 h 42"/>
                  <a:gd name="T6" fmla="*/ 50 w 55"/>
                  <a:gd name="T7" fmla="*/ 25 h 42"/>
                  <a:gd name="T8" fmla="*/ 50 w 55"/>
                  <a:gd name="T9" fmla="*/ 25 h 42"/>
                  <a:gd name="T10" fmla="*/ 52 w 55"/>
                  <a:gd name="T11" fmla="*/ 25 h 42"/>
                  <a:gd name="T12" fmla="*/ 55 w 55"/>
                  <a:gd name="T13" fmla="*/ 30 h 42"/>
                  <a:gd name="T14" fmla="*/ 50 w 55"/>
                  <a:gd name="T15" fmla="*/ 35 h 42"/>
                  <a:gd name="T16" fmla="*/ 49 w 55"/>
                  <a:gd name="T17" fmla="*/ 35 h 42"/>
                  <a:gd name="T18" fmla="*/ 45 w 55"/>
                  <a:gd name="T19" fmla="*/ 42 h 42"/>
                  <a:gd name="T20" fmla="*/ 37 w 55"/>
                  <a:gd name="T21" fmla="*/ 41 h 42"/>
                  <a:gd name="T22" fmla="*/ 35 w 55"/>
                  <a:gd name="T23" fmla="*/ 35 h 42"/>
                  <a:gd name="T24" fmla="*/ 22 w 55"/>
                  <a:gd name="T25" fmla="*/ 32 h 42"/>
                  <a:gd name="T26" fmla="*/ 8 w 55"/>
                  <a:gd name="T27" fmla="*/ 35 h 42"/>
                  <a:gd name="T28" fmla="*/ 0 w 55"/>
                  <a:gd name="T29" fmla="*/ 32 h 42"/>
                  <a:gd name="T30" fmla="*/ 3 w 55"/>
                  <a:gd name="T31" fmla="*/ 13 h 42"/>
                  <a:gd name="T32" fmla="*/ 1 w 55"/>
                  <a:gd name="T33" fmla="*/ 0 h 42"/>
                  <a:gd name="T34" fmla="*/ 20 w 55"/>
                  <a:gd name="T35" fmla="*/ 0 h 42"/>
                  <a:gd name="T36" fmla="*/ 27 w 55"/>
                  <a:gd name="T37" fmla="*/ 5 h 42"/>
                  <a:gd name="T38" fmla="*/ 27 w 55"/>
                  <a:gd name="T39" fmla="*/ 13 h 42"/>
                  <a:gd name="T40" fmla="*/ 37 w 55"/>
                  <a:gd name="T41" fmla="*/ 12 h 42"/>
                  <a:gd name="T42" fmla="*/ 44 w 55"/>
                  <a:gd name="T43"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42">
                    <a:moveTo>
                      <a:pt x="44" y="22"/>
                    </a:moveTo>
                    <a:lnTo>
                      <a:pt x="45" y="24"/>
                    </a:lnTo>
                    <a:lnTo>
                      <a:pt x="47" y="24"/>
                    </a:lnTo>
                    <a:lnTo>
                      <a:pt x="50" y="25"/>
                    </a:lnTo>
                    <a:lnTo>
                      <a:pt x="50" y="25"/>
                    </a:lnTo>
                    <a:lnTo>
                      <a:pt x="52" y="25"/>
                    </a:lnTo>
                    <a:lnTo>
                      <a:pt x="55" y="30"/>
                    </a:lnTo>
                    <a:lnTo>
                      <a:pt x="50" y="35"/>
                    </a:lnTo>
                    <a:lnTo>
                      <a:pt x="49" y="35"/>
                    </a:lnTo>
                    <a:lnTo>
                      <a:pt x="45" y="42"/>
                    </a:lnTo>
                    <a:lnTo>
                      <a:pt x="37" y="41"/>
                    </a:lnTo>
                    <a:lnTo>
                      <a:pt x="35" y="35"/>
                    </a:lnTo>
                    <a:lnTo>
                      <a:pt x="22" y="32"/>
                    </a:lnTo>
                    <a:lnTo>
                      <a:pt x="8" y="35"/>
                    </a:lnTo>
                    <a:lnTo>
                      <a:pt x="0" y="32"/>
                    </a:lnTo>
                    <a:lnTo>
                      <a:pt x="3" y="13"/>
                    </a:lnTo>
                    <a:lnTo>
                      <a:pt x="1" y="0"/>
                    </a:lnTo>
                    <a:lnTo>
                      <a:pt x="20" y="0"/>
                    </a:lnTo>
                    <a:lnTo>
                      <a:pt x="27" y="5"/>
                    </a:lnTo>
                    <a:lnTo>
                      <a:pt x="27" y="13"/>
                    </a:lnTo>
                    <a:lnTo>
                      <a:pt x="37" y="12"/>
                    </a:lnTo>
                    <a:lnTo>
                      <a:pt x="44"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2" name="Freeform 3818"/>
              <p:cNvSpPr>
                <a:spLocks/>
              </p:cNvSpPr>
              <p:nvPr/>
            </p:nvSpPr>
            <p:spPr bwMode="auto">
              <a:xfrm>
                <a:off x="4735" y="2114"/>
                <a:ext cx="55" cy="42"/>
              </a:xfrm>
              <a:custGeom>
                <a:avLst/>
                <a:gdLst>
                  <a:gd name="T0" fmla="*/ 44 w 55"/>
                  <a:gd name="T1" fmla="*/ 22 h 42"/>
                  <a:gd name="T2" fmla="*/ 45 w 55"/>
                  <a:gd name="T3" fmla="*/ 24 h 42"/>
                  <a:gd name="T4" fmla="*/ 47 w 55"/>
                  <a:gd name="T5" fmla="*/ 24 h 42"/>
                  <a:gd name="T6" fmla="*/ 50 w 55"/>
                  <a:gd name="T7" fmla="*/ 25 h 42"/>
                  <a:gd name="T8" fmla="*/ 50 w 55"/>
                  <a:gd name="T9" fmla="*/ 25 h 42"/>
                  <a:gd name="T10" fmla="*/ 52 w 55"/>
                  <a:gd name="T11" fmla="*/ 25 h 42"/>
                  <a:gd name="T12" fmla="*/ 55 w 55"/>
                  <a:gd name="T13" fmla="*/ 30 h 42"/>
                  <a:gd name="T14" fmla="*/ 50 w 55"/>
                  <a:gd name="T15" fmla="*/ 35 h 42"/>
                  <a:gd name="T16" fmla="*/ 49 w 55"/>
                  <a:gd name="T17" fmla="*/ 35 h 42"/>
                  <a:gd name="T18" fmla="*/ 45 w 55"/>
                  <a:gd name="T19" fmla="*/ 42 h 42"/>
                  <a:gd name="T20" fmla="*/ 37 w 55"/>
                  <a:gd name="T21" fmla="*/ 41 h 42"/>
                  <a:gd name="T22" fmla="*/ 35 w 55"/>
                  <a:gd name="T23" fmla="*/ 35 h 42"/>
                  <a:gd name="T24" fmla="*/ 22 w 55"/>
                  <a:gd name="T25" fmla="*/ 32 h 42"/>
                  <a:gd name="T26" fmla="*/ 8 w 55"/>
                  <a:gd name="T27" fmla="*/ 35 h 42"/>
                  <a:gd name="T28" fmla="*/ 0 w 55"/>
                  <a:gd name="T29" fmla="*/ 32 h 42"/>
                  <a:gd name="T30" fmla="*/ 3 w 55"/>
                  <a:gd name="T31" fmla="*/ 13 h 42"/>
                  <a:gd name="T32" fmla="*/ 1 w 55"/>
                  <a:gd name="T33" fmla="*/ 0 h 42"/>
                  <a:gd name="T34" fmla="*/ 20 w 55"/>
                  <a:gd name="T35" fmla="*/ 0 h 42"/>
                  <a:gd name="T36" fmla="*/ 27 w 55"/>
                  <a:gd name="T37" fmla="*/ 5 h 42"/>
                  <a:gd name="T38" fmla="*/ 27 w 55"/>
                  <a:gd name="T39" fmla="*/ 13 h 42"/>
                  <a:gd name="T40" fmla="*/ 37 w 55"/>
                  <a:gd name="T41" fmla="*/ 12 h 42"/>
                  <a:gd name="T42" fmla="*/ 44 w 55"/>
                  <a:gd name="T43"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42">
                    <a:moveTo>
                      <a:pt x="44" y="22"/>
                    </a:moveTo>
                    <a:lnTo>
                      <a:pt x="45" y="24"/>
                    </a:lnTo>
                    <a:lnTo>
                      <a:pt x="47" y="24"/>
                    </a:lnTo>
                    <a:lnTo>
                      <a:pt x="50" y="25"/>
                    </a:lnTo>
                    <a:lnTo>
                      <a:pt x="50" y="25"/>
                    </a:lnTo>
                    <a:lnTo>
                      <a:pt x="52" y="25"/>
                    </a:lnTo>
                    <a:lnTo>
                      <a:pt x="55" y="30"/>
                    </a:lnTo>
                    <a:lnTo>
                      <a:pt x="50" y="35"/>
                    </a:lnTo>
                    <a:lnTo>
                      <a:pt x="49" y="35"/>
                    </a:lnTo>
                    <a:lnTo>
                      <a:pt x="45" y="42"/>
                    </a:lnTo>
                    <a:lnTo>
                      <a:pt x="37" y="41"/>
                    </a:lnTo>
                    <a:lnTo>
                      <a:pt x="35" y="35"/>
                    </a:lnTo>
                    <a:lnTo>
                      <a:pt x="22" y="32"/>
                    </a:lnTo>
                    <a:lnTo>
                      <a:pt x="8" y="35"/>
                    </a:lnTo>
                    <a:lnTo>
                      <a:pt x="0" y="32"/>
                    </a:lnTo>
                    <a:lnTo>
                      <a:pt x="3" y="13"/>
                    </a:lnTo>
                    <a:lnTo>
                      <a:pt x="1" y="0"/>
                    </a:lnTo>
                    <a:lnTo>
                      <a:pt x="20" y="0"/>
                    </a:lnTo>
                    <a:lnTo>
                      <a:pt x="27" y="5"/>
                    </a:lnTo>
                    <a:lnTo>
                      <a:pt x="27" y="13"/>
                    </a:lnTo>
                    <a:lnTo>
                      <a:pt x="37" y="12"/>
                    </a:lnTo>
                    <a:lnTo>
                      <a:pt x="44"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53" name="Freeform 3819"/>
              <p:cNvSpPr>
                <a:spLocks/>
              </p:cNvSpPr>
              <p:nvPr/>
            </p:nvSpPr>
            <p:spPr bwMode="auto">
              <a:xfrm>
                <a:off x="4663" y="2219"/>
                <a:ext cx="49" cy="41"/>
              </a:xfrm>
              <a:custGeom>
                <a:avLst/>
                <a:gdLst>
                  <a:gd name="T0" fmla="*/ 49 w 49"/>
                  <a:gd name="T1" fmla="*/ 20 h 41"/>
                  <a:gd name="T2" fmla="*/ 44 w 49"/>
                  <a:gd name="T3" fmla="*/ 29 h 41"/>
                  <a:gd name="T4" fmla="*/ 29 w 49"/>
                  <a:gd name="T5" fmla="*/ 30 h 41"/>
                  <a:gd name="T6" fmla="*/ 22 w 49"/>
                  <a:gd name="T7" fmla="*/ 36 h 41"/>
                  <a:gd name="T8" fmla="*/ 12 w 49"/>
                  <a:gd name="T9" fmla="*/ 41 h 41"/>
                  <a:gd name="T10" fmla="*/ 0 w 49"/>
                  <a:gd name="T11" fmla="*/ 34 h 41"/>
                  <a:gd name="T12" fmla="*/ 4 w 49"/>
                  <a:gd name="T13" fmla="*/ 30 h 41"/>
                  <a:gd name="T14" fmla="*/ 16 w 49"/>
                  <a:gd name="T15" fmla="*/ 7 h 41"/>
                  <a:gd name="T16" fmla="*/ 17 w 49"/>
                  <a:gd name="T17" fmla="*/ 0 h 41"/>
                  <a:gd name="T18" fmla="*/ 34 w 49"/>
                  <a:gd name="T19" fmla="*/ 3 h 41"/>
                  <a:gd name="T20" fmla="*/ 38 w 49"/>
                  <a:gd name="T21" fmla="*/ 5 h 41"/>
                  <a:gd name="T22" fmla="*/ 49 w 49"/>
                  <a:gd name="T23" fmla="*/ 19 h 41"/>
                  <a:gd name="T24" fmla="*/ 49 w 49"/>
                  <a:gd name="T25"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1">
                    <a:moveTo>
                      <a:pt x="49" y="20"/>
                    </a:moveTo>
                    <a:lnTo>
                      <a:pt x="44" y="29"/>
                    </a:lnTo>
                    <a:lnTo>
                      <a:pt x="29" y="30"/>
                    </a:lnTo>
                    <a:lnTo>
                      <a:pt x="22" y="36"/>
                    </a:lnTo>
                    <a:lnTo>
                      <a:pt x="12" y="41"/>
                    </a:lnTo>
                    <a:lnTo>
                      <a:pt x="0" y="34"/>
                    </a:lnTo>
                    <a:lnTo>
                      <a:pt x="4" y="30"/>
                    </a:lnTo>
                    <a:lnTo>
                      <a:pt x="16" y="7"/>
                    </a:lnTo>
                    <a:lnTo>
                      <a:pt x="17" y="0"/>
                    </a:lnTo>
                    <a:lnTo>
                      <a:pt x="34" y="3"/>
                    </a:lnTo>
                    <a:lnTo>
                      <a:pt x="38" y="5"/>
                    </a:lnTo>
                    <a:lnTo>
                      <a:pt x="49" y="19"/>
                    </a:lnTo>
                    <a:lnTo>
                      <a:pt x="49"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4" name="Freeform 3820"/>
              <p:cNvSpPr>
                <a:spLocks/>
              </p:cNvSpPr>
              <p:nvPr/>
            </p:nvSpPr>
            <p:spPr bwMode="auto">
              <a:xfrm>
                <a:off x="4663" y="2219"/>
                <a:ext cx="49" cy="41"/>
              </a:xfrm>
              <a:custGeom>
                <a:avLst/>
                <a:gdLst>
                  <a:gd name="T0" fmla="*/ 49 w 49"/>
                  <a:gd name="T1" fmla="*/ 20 h 41"/>
                  <a:gd name="T2" fmla="*/ 44 w 49"/>
                  <a:gd name="T3" fmla="*/ 29 h 41"/>
                  <a:gd name="T4" fmla="*/ 29 w 49"/>
                  <a:gd name="T5" fmla="*/ 30 h 41"/>
                  <a:gd name="T6" fmla="*/ 22 w 49"/>
                  <a:gd name="T7" fmla="*/ 36 h 41"/>
                  <a:gd name="T8" fmla="*/ 12 w 49"/>
                  <a:gd name="T9" fmla="*/ 41 h 41"/>
                  <a:gd name="T10" fmla="*/ 0 w 49"/>
                  <a:gd name="T11" fmla="*/ 34 h 41"/>
                  <a:gd name="T12" fmla="*/ 4 w 49"/>
                  <a:gd name="T13" fmla="*/ 30 h 41"/>
                  <a:gd name="T14" fmla="*/ 16 w 49"/>
                  <a:gd name="T15" fmla="*/ 7 h 41"/>
                  <a:gd name="T16" fmla="*/ 17 w 49"/>
                  <a:gd name="T17" fmla="*/ 0 h 41"/>
                  <a:gd name="T18" fmla="*/ 34 w 49"/>
                  <a:gd name="T19" fmla="*/ 3 h 41"/>
                  <a:gd name="T20" fmla="*/ 38 w 49"/>
                  <a:gd name="T21" fmla="*/ 5 h 41"/>
                  <a:gd name="T22" fmla="*/ 49 w 49"/>
                  <a:gd name="T23" fmla="*/ 19 h 41"/>
                  <a:gd name="T24" fmla="*/ 49 w 49"/>
                  <a:gd name="T25"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1">
                    <a:moveTo>
                      <a:pt x="49" y="20"/>
                    </a:moveTo>
                    <a:lnTo>
                      <a:pt x="44" y="29"/>
                    </a:lnTo>
                    <a:lnTo>
                      <a:pt x="29" y="30"/>
                    </a:lnTo>
                    <a:lnTo>
                      <a:pt x="22" y="36"/>
                    </a:lnTo>
                    <a:lnTo>
                      <a:pt x="12" y="41"/>
                    </a:lnTo>
                    <a:lnTo>
                      <a:pt x="0" y="34"/>
                    </a:lnTo>
                    <a:lnTo>
                      <a:pt x="4" y="30"/>
                    </a:lnTo>
                    <a:lnTo>
                      <a:pt x="16" y="7"/>
                    </a:lnTo>
                    <a:lnTo>
                      <a:pt x="17" y="0"/>
                    </a:lnTo>
                    <a:lnTo>
                      <a:pt x="34" y="3"/>
                    </a:lnTo>
                    <a:lnTo>
                      <a:pt x="38" y="5"/>
                    </a:lnTo>
                    <a:lnTo>
                      <a:pt x="49" y="19"/>
                    </a:lnTo>
                    <a:lnTo>
                      <a:pt x="49"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55" name="Freeform 3821"/>
              <p:cNvSpPr>
                <a:spLocks/>
              </p:cNvSpPr>
              <p:nvPr/>
            </p:nvSpPr>
            <p:spPr bwMode="auto">
              <a:xfrm>
                <a:off x="4367" y="2244"/>
                <a:ext cx="41" cy="49"/>
              </a:xfrm>
              <a:custGeom>
                <a:avLst/>
                <a:gdLst>
                  <a:gd name="T0" fmla="*/ 20 w 41"/>
                  <a:gd name="T1" fmla="*/ 0 h 49"/>
                  <a:gd name="T2" fmla="*/ 27 w 41"/>
                  <a:gd name="T3" fmla="*/ 11 h 49"/>
                  <a:gd name="T4" fmla="*/ 37 w 41"/>
                  <a:gd name="T5" fmla="*/ 21 h 49"/>
                  <a:gd name="T6" fmla="*/ 35 w 41"/>
                  <a:gd name="T7" fmla="*/ 31 h 49"/>
                  <a:gd name="T8" fmla="*/ 41 w 41"/>
                  <a:gd name="T9" fmla="*/ 34 h 49"/>
                  <a:gd name="T10" fmla="*/ 41 w 41"/>
                  <a:gd name="T11" fmla="*/ 34 h 49"/>
                  <a:gd name="T12" fmla="*/ 35 w 41"/>
                  <a:gd name="T13" fmla="*/ 46 h 49"/>
                  <a:gd name="T14" fmla="*/ 29 w 41"/>
                  <a:gd name="T15" fmla="*/ 49 h 49"/>
                  <a:gd name="T16" fmla="*/ 22 w 41"/>
                  <a:gd name="T17" fmla="*/ 43 h 49"/>
                  <a:gd name="T18" fmla="*/ 7 w 41"/>
                  <a:gd name="T19" fmla="*/ 31 h 49"/>
                  <a:gd name="T20" fmla="*/ 5 w 41"/>
                  <a:gd name="T21" fmla="*/ 16 h 49"/>
                  <a:gd name="T22" fmla="*/ 0 w 41"/>
                  <a:gd name="T23" fmla="*/ 14 h 49"/>
                  <a:gd name="T24" fmla="*/ 0 w 41"/>
                  <a:gd name="T25" fmla="*/ 12 h 49"/>
                  <a:gd name="T26" fmla="*/ 0 w 41"/>
                  <a:gd name="T27" fmla="*/ 11 h 49"/>
                  <a:gd name="T28" fmla="*/ 0 w 41"/>
                  <a:gd name="T29" fmla="*/ 11 h 49"/>
                  <a:gd name="T30" fmla="*/ 0 w 41"/>
                  <a:gd name="T31" fmla="*/ 11 h 49"/>
                  <a:gd name="T32" fmla="*/ 5 w 41"/>
                  <a:gd name="T33" fmla="*/ 5 h 49"/>
                  <a:gd name="T34" fmla="*/ 10 w 41"/>
                  <a:gd name="T35" fmla="*/ 4 h 49"/>
                  <a:gd name="T36" fmla="*/ 10 w 41"/>
                  <a:gd name="T37" fmla="*/ 4 h 49"/>
                  <a:gd name="T38" fmla="*/ 10 w 41"/>
                  <a:gd name="T39" fmla="*/ 4 h 49"/>
                  <a:gd name="T40" fmla="*/ 17 w 41"/>
                  <a:gd name="T41" fmla="*/ 4 h 49"/>
                  <a:gd name="T42" fmla="*/ 19 w 41"/>
                  <a:gd name="T43" fmla="*/ 2 h 49"/>
                  <a:gd name="T44" fmla="*/ 20 w 41"/>
                  <a:gd name="T4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49">
                    <a:moveTo>
                      <a:pt x="20" y="0"/>
                    </a:moveTo>
                    <a:lnTo>
                      <a:pt x="27" y="11"/>
                    </a:lnTo>
                    <a:lnTo>
                      <a:pt x="37" y="21"/>
                    </a:lnTo>
                    <a:lnTo>
                      <a:pt x="35" y="31"/>
                    </a:lnTo>
                    <a:lnTo>
                      <a:pt x="41" y="34"/>
                    </a:lnTo>
                    <a:lnTo>
                      <a:pt x="41" y="34"/>
                    </a:lnTo>
                    <a:lnTo>
                      <a:pt x="35" y="46"/>
                    </a:lnTo>
                    <a:lnTo>
                      <a:pt x="29" y="49"/>
                    </a:lnTo>
                    <a:lnTo>
                      <a:pt x="22" y="43"/>
                    </a:lnTo>
                    <a:lnTo>
                      <a:pt x="7" y="31"/>
                    </a:lnTo>
                    <a:lnTo>
                      <a:pt x="5" y="16"/>
                    </a:lnTo>
                    <a:lnTo>
                      <a:pt x="0" y="14"/>
                    </a:lnTo>
                    <a:lnTo>
                      <a:pt x="0" y="12"/>
                    </a:lnTo>
                    <a:lnTo>
                      <a:pt x="0" y="11"/>
                    </a:lnTo>
                    <a:lnTo>
                      <a:pt x="0" y="11"/>
                    </a:lnTo>
                    <a:lnTo>
                      <a:pt x="0" y="11"/>
                    </a:lnTo>
                    <a:lnTo>
                      <a:pt x="5" y="5"/>
                    </a:lnTo>
                    <a:lnTo>
                      <a:pt x="10" y="4"/>
                    </a:lnTo>
                    <a:lnTo>
                      <a:pt x="10" y="4"/>
                    </a:lnTo>
                    <a:lnTo>
                      <a:pt x="10" y="4"/>
                    </a:lnTo>
                    <a:lnTo>
                      <a:pt x="17" y="4"/>
                    </a:lnTo>
                    <a:lnTo>
                      <a:pt x="19" y="2"/>
                    </a:lnTo>
                    <a:lnTo>
                      <a:pt x="2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6" name="Freeform 3822"/>
              <p:cNvSpPr>
                <a:spLocks/>
              </p:cNvSpPr>
              <p:nvPr/>
            </p:nvSpPr>
            <p:spPr bwMode="auto">
              <a:xfrm>
                <a:off x="4367" y="2244"/>
                <a:ext cx="41" cy="49"/>
              </a:xfrm>
              <a:custGeom>
                <a:avLst/>
                <a:gdLst>
                  <a:gd name="T0" fmla="*/ 20 w 41"/>
                  <a:gd name="T1" fmla="*/ 0 h 49"/>
                  <a:gd name="T2" fmla="*/ 27 w 41"/>
                  <a:gd name="T3" fmla="*/ 11 h 49"/>
                  <a:gd name="T4" fmla="*/ 37 w 41"/>
                  <a:gd name="T5" fmla="*/ 21 h 49"/>
                  <a:gd name="T6" fmla="*/ 35 w 41"/>
                  <a:gd name="T7" fmla="*/ 31 h 49"/>
                  <a:gd name="T8" fmla="*/ 41 w 41"/>
                  <a:gd name="T9" fmla="*/ 34 h 49"/>
                  <a:gd name="T10" fmla="*/ 41 w 41"/>
                  <a:gd name="T11" fmla="*/ 34 h 49"/>
                  <a:gd name="T12" fmla="*/ 35 w 41"/>
                  <a:gd name="T13" fmla="*/ 46 h 49"/>
                  <a:gd name="T14" fmla="*/ 29 w 41"/>
                  <a:gd name="T15" fmla="*/ 49 h 49"/>
                  <a:gd name="T16" fmla="*/ 22 w 41"/>
                  <a:gd name="T17" fmla="*/ 43 h 49"/>
                  <a:gd name="T18" fmla="*/ 7 w 41"/>
                  <a:gd name="T19" fmla="*/ 31 h 49"/>
                  <a:gd name="T20" fmla="*/ 5 w 41"/>
                  <a:gd name="T21" fmla="*/ 16 h 49"/>
                  <a:gd name="T22" fmla="*/ 0 w 41"/>
                  <a:gd name="T23" fmla="*/ 14 h 49"/>
                  <a:gd name="T24" fmla="*/ 0 w 41"/>
                  <a:gd name="T25" fmla="*/ 12 h 49"/>
                  <a:gd name="T26" fmla="*/ 0 w 41"/>
                  <a:gd name="T27" fmla="*/ 11 h 49"/>
                  <a:gd name="T28" fmla="*/ 0 w 41"/>
                  <a:gd name="T29" fmla="*/ 11 h 49"/>
                  <a:gd name="T30" fmla="*/ 0 w 41"/>
                  <a:gd name="T31" fmla="*/ 11 h 49"/>
                  <a:gd name="T32" fmla="*/ 5 w 41"/>
                  <a:gd name="T33" fmla="*/ 5 h 49"/>
                  <a:gd name="T34" fmla="*/ 10 w 41"/>
                  <a:gd name="T35" fmla="*/ 4 h 49"/>
                  <a:gd name="T36" fmla="*/ 10 w 41"/>
                  <a:gd name="T37" fmla="*/ 4 h 49"/>
                  <a:gd name="T38" fmla="*/ 10 w 41"/>
                  <a:gd name="T39" fmla="*/ 4 h 49"/>
                  <a:gd name="T40" fmla="*/ 17 w 41"/>
                  <a:gd name="T41" fmla="*/ 4 h 49"/>
                  <a:gd name="T42" fmla="*/ 19 w 41"/>
                  <a:gd name="T43" fmla="*/ 2 h 49"/>
                  <a:gd name="T44" fmla="*/ 20 w 41"/>
                  <a:gd name="T4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49">
                    <a:moveTo>
                      <a:pt x="20" y="0"/>
                    </a:moveTo>
                    <a:lnTo>
                      <a:pt x="27" y="11"/>
                    </a:lnTo>
                    <a:lnTo>
                      <a:pt x="37" y="21"/>
                    </a:lnTo>
                    <a:lnTo>
                      <a:pt x="35" y="31"/>
                    </a:lnTo>
                    <a:lnTo>
                      <a:pt x="41" y="34"/>
                    </a:lnTo>
                    <a:lnTo>
                      <a:pt x="41" y="34"/>
                    </a:lnTo>
                    <a:lnTo>
                      <a:pt x="35" y="46"/>
                    </a:lnTo>
                    <a:lnTo>
                      <a:pt x="29" y="49"/>
                    </a:lnTo>
                    <a:lnTo>
                      <a:pt x="22" y="43"/>
                    </a:lnTo>
                    <a:lnTo>
                      <a:pt x="7" y="31"/>
                    </a:lnTo>
                    <a:lnTo>
                      <a:pt x="5" y="16"/>
                    </a:lnTo>
                    <a:lnTo>
                      <a:pt x="0" y="14"/>
                    </a:lnTo>
                    <a:lnTo>
                      <a:pt x="0" y="12"/>
                    </a:lnTo>
                    <a:lnTo>
                      <a:pt x="0" y="11"/>
                    </a:lnTo>
                    <a:lnTo>
                      <a:pt x="0" y="11"/>
                    </a:lnTo>
                    <a:lnTo>
                      <a:pt x="0" y="11"/>
                    </a:lnTo>
                    <a:lnTo>
                      <a:pt x="5" y="5"/>
                    </a:lnTo>
                    <a:lnTo>
                      <a:pt x="10" y="4"/>
                    </a:lnTo>
                    <a:lnTo>
                      <a:pt x="10" y="4"/>
                    </a:lnTo>
                    <a:lnTo>
                      <a:pt x="10" y="4"/>
                    </a:lnTo>
                    <a:lnTo>
                      <a:pt x="17" y="4"/>
                    </a:lnTo>
                    <a:lnTo>
                      <a:pt x="19" y="2"/>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7" name="Group 4024"/>
            <p:cNvGrpSpPr>
              <a:grpSpLocks/>
            </p:cNvGrpSpPr>
            <p:nvPr/>
          </p:nvGrpSpPr>
          <p:grpSpPr bwMode="auto">
            <a:xfrm>
              <a:off x="4673601" y="1535113"/>
              <a:ext cx="3103563" cy="2220913"/>
              <a:chOff x="2944" y="967"/>
              <a:chExt cx="1955" cy="1399"/>
            </a:xfrm>
          </p:grpSpPr>
          <p:sp>
            <p:nvSpPr>
              <p:cNvPr id="2257" name="Freeform 3824"/>
              <p:cNvSpPr>
                <a:spLocks/>
              </p:cNvSpPr>
              <p:nvPr/>
            </p:nvSpPr>
            <p:spPr bwMode="auto">
              <a:xfrm>
                <a:off x="4408" y="2270"/>
                <a:ext cx="35" cy="35"/>
              </a:xfrm>
              <a:custGeom>
                <a:avLst/>
                <a:gdLst>
                  <a:gd name="T0" fmla="*/ 33 w 35"/>
                  <a:gd name="T1" fmla="*/ 1 h 35"/>
                  <a:gd name="T2" fmla="*/ 33 w 35"/>
                  <a:gd name="T3" fmla="*/ 7 h 35"/>
                  <a:gd name="T4" fmla="*/ 35 w 35"/>
                  <a:gd name="T5" fmla="*/ 7 h 35"/>
                  <a:gd name="T6" fmla="*/ 30 w 35"/>
                  <a:gd name="T7" fmla="*/ 18 h 35"/>
                  <a:gd name="T8" fmla="*/ 30 w 35"/>
                  <a:gd name="T9" fmla="*/ 27 h 35"/>
                  <a:gd name="T10" fmla="*/ 28 w 35"/>
                  <a:gd name="T11" fmla="*/ 27 h 35"/>
                  <a:gd name="T12" fmla="*/ 22 w 35"/>
                  <a:gd name="T13" fmla="*/ 30 h 35"/>
                  <a:gd name="T14" fmla="*/ 20 w 35"/>
                  <a:gd name="T15" fmla="*/ 32 h 35"/>
                  <a:gd name="T16" fmla="*/ 20 w 35"/>
                  <a:gd name="T17" fmla="*/ 32 h 35"/>
                  <a:gd name="T18" fmla="*/ 18 w 35"/>
                  <a:gd name="T19" fmla="*/ 32 h 35"/>
                  <a:gd name="T20" fmla="*/ 18 w 35"/>
                  <a:gd name="T21" fmla="*/ 32 h 35"/>
                  <a:gd name="T22" fmla="*/ 15 w 35"/>
                  <a:gd name="T23" fmla="*/ 35 h 35"/>
                  <a:gd name="T24" fmla="*/ 10 w 35"/>
                  <a:gd name="T25" fmla="*/ 20 h 35"/>
                  <a:gd name="T26" fmla="*/ 0 w 35"/>
                  <a:gd name="T27" fmla="*/ 8 h 35"/>
                  <a:gd name="T28" fmla="*/ 0 w 35"/>
                  <a:gd name="T29" fmla="*/ 8 h 35"/>
                  <a:gd name="T30" fmla="*/ 5 w 35"/>
                  <a:gd name="T31" fmla="*/ 5 h 35"/>
                  <a:gd name="T32" fmla="*/ 11 w 35"/>
                  <a:gd name="T33" fmla="*/ 7 h 35"/>
                  <a:gd name="T34" fmla="*/ 33 w 35"/>
                  <a:gd name="T35" fmla="*/ 0 h 35"/>
                  <a:gd name="T36" fmla="*/ 33 w 35"/>
                  <a:gd name="T3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35">
                    <a:moveTo>
                      <a:pt x="33" y="1"/>
                    </a:moveTo>
                    <a:lnTo>
                      <a:pt x="33" y="7"/>
                    </a:lnTo>
                    <a:lnTo>
                      <a:pt x="35" y="7"/>
                    </a:lnTo>
                    <a:lnTo>
                      <a:pt x="30" y="18"/>
                    </a:lnTo>
                    <a:lnTo>
                      <a:pt x="30" y="27"/>
                    </a:lnTo>
                    <a:lnTo>
                      <a:pt x="28" y="27"/>
                    </a:lnTo>
                    <a:lnTo>
                      <a:pt x="22" y="30"/>
                    </a:lnTo>
                    <a:lnTo>
                      <a:pt x="20" y="32"/>
                    </a:lnTo>
                    <a:lnTo>
                      <a:pt x="20" y="32"/>
                    </a:lnTo>
                    <a:lnTo>
                      <a:pt x="18" y="32"/>
                    </a:lnTo>
                    <a:lnTo>
                      <a:pt x="18" y="32"/>
                    </a:lnTo>
                    <a:lnTo>
                      <a:pt x="15" y="35"/>
                    </a:lnTo>
                    <a:lnTo>
                      <a:pt x="10" y="20"/>
                    </a:lnTo>
                    <a:lnTo>
                      <a:pt x="0" y="8"/>
                    </a:lnTo>
                    <a:lnTo>
                      <a:pt x="0" y="8"/>
                    </a:lnTo>
                    <a:lnTo>
                      <a:pt x="5" y="5"/>
                    </a:lnTo>
                    <a:lnTo>
                      <a:pt x="11" y="7"/>
                    </a:lnTo>
                    <a:lnTo>
                      <a:pt x="33" y="0"/>
                    </a:lnTo>
                    <a:lnTo>
                      <a:pt x="33"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8" name="Freeform 3825"/>
              <p:cNvSpPr>
                <a:spLocks/>
              </p:cNvSpPr>
              <p:nvPr/>
            </p:nvSpPr>
            <p:spPr bwMode="auto">
              <a:xfrm>
                <a:off x="4408" y="2270"/>
                <a:ext cx="35" cy="35"/>
              </a:xfrm>
              <a:custGeom>
                <a:avLst/>
                <a:gdLst>
                  <a:gd name="T0" fmla="*/ 33 w 35"/>
                  <a:gd name="T1" fmla="*/ 1 h 35"/>
                  <a:gd name="T2" fmla="*/ 33 w 35"/>
                  <a:gd name="T3" fmla="*/ 7 h 35"/>
                  <a:gd name="T4" fmla="*/ 35 w 35"/>
                  <a:gd name="T5" fmla="*/ 7 h 35"/>
                  <a:gd name="T6" fmla="*/ 30 w 35"/>
                  <a:gd name="T7" fmla="*/ 18 h 35"/>
                  <a:gd name="T8" fmla="*/ 30 w 35"/>
                  <a:gd name="T9" fmla="*/ 27 h 35"/>
                  <a:gd name="T10" fmla="*/ 28 w 35"/>
                  <a:gd name="T11" fmla="*/ 27 h 35"/>
                  <a:gd name="T12" fmla="*/ 22 w 35"/>
                  <a:gd name="T13" fmla="*/ 30 h 35"/>
                  <a:gd name="T14" fmla="*/ 20 w 35"/>
                  <a:gd name="T15" fmla="*/ 32 h 35"/>
                  <a:gd name="T16" fmla="*/ 20 w 35"/>
                  <a:gd name="T17" fmla="*/ 32 h 35"/>
                  <a:gd name="T18" fmla="*/ 18 w 35"/>
                  <a:gd name="T19" fmla="*/ 32 h 35"/>
                  <a:gd name="T20" fmla="*/ 18 w 35"/>
                  <a:gd name="T21" fmla="*/ 32 h 35"/>
                  <a:gd name="T22" fmla="*/ 15 w 35"/>
                  <a:gd name="T23" fmla="*/ 35 h 35"/>
                  <a:gd name="T24" fmla="*/ 10 w 35"/>
                  <a:gd name="T25" fmla="*/ 20 h 35"/>
                  <a:gd name="T26" fmla="*/ 0 w 35"/>
                  <a:gd name="T27" fmla="*/ 8 h 35"/>
                  <a:gd name="T28" fmla="*/ 0 w 35"/>
                  <a:gd name="T29" fmla="*/ 8 h 35"/>
                  <a:gd name="T30" fmla="*/ 5 w 35"/>
                  <a:gd name="T31" fmla="*/ 5 h 35"/>
                  <a:gd name="T32" fmla="*/ 11 w 35"/>
                  <a:gd name="T33" fmla="*/ 7 h 35"/>
                  <a:gd name="T34" fmla="*/ 33 w 35"/>
                  <a:gd name="T35" fmla="*/ 0 h 35"/>
                  <a:gd name="T36" fmla="*/ 33 w 35"/>
                  <a:gd name="T3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35">
                    <a:moveTo>
                      <a:pt x="33" y="1"/>
                    </a:moveTo>
                    <a:lnTo>
                      <a:pt x="33" y="7"/>
                    </a:lnTo>
                    <a:lnTo>
                      <a:pt x="35" y="7"/>
                    </a:lnTo>
                    <a:lnTo>
                      <a:pt x="30" y="18"/>
                    </a:lnTo>
                    <a:lnTo>
                      <a:pt x="30" y="27"/>
                    </a:lnTo>
                    <a:lnTo>
                      <a:pt x="28" y="27"/>
                    </a:lnTo>
                    <a:lnTo>
                      <a:pt x="22" y="30"/>
                    </a:lnTo>
                    <a:lnTo>
                      <a:pt x="20" y="32"/>
                    </a:lnTo>
                    <a:lnTo>
                      <a:pt x="20" y="32"/>
                    </a:lnTo>
                    <a:lnTo>
                      <a:pt x="18" y="32"/>
                    </a:lnTo>
                    <a:lnTo>
                      <a:pt x="18" y="32"/>
                    </a:lnTo>
                    <a:lnTo>
                      <a:pt x="15" y="35"/>
                    </a:lnTo>
                    <a:lnTo>
                      <a:pt x="10" y="20"/>
                    </a:lnTo>
                    <a:lnTo>
                      <a:pt x="0" y="8"/>
                    </a:lnTo>
                    <a:lnTo>
                      <a:pt x="0" y="8"/>
                    </a:lnTo>
                    <a:lnTo>
                      <a:pt x="5" y="5"/>
                    </a:lnTo>
                    <a:lnTo>
                      <a:pt x="11" y="7"/>
                    </a:lnTo>
                    <a:lnTo>
                      <a:pt x="33" y="0"/>
                    </a:lnTo>
                    <a:lnTo>
                      <a:pt x="33"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59" name="Freeform 3826"/>
              <p:cNvSpPr>
                <a:spLocks/>
              </p:cNvSpPr>
              <p:nvPr/>
            </p:nvSpPr>
            <p:spPr bwMode="auto">
              <a:xfrm>
                <a:off x="4787" y="2097"/>
                <a:ext cx="39" cy="34"/>
              </a:xfrm>
              <a:custGeom>
                <a:avLst/>
                <a:gdLst>
                  <a:gd name="T0" fmla="*/ 0 w 39"/>
                  <a:gd name="T1" fmla="*/ 3 h 34"/>
                  <a:gd name="T2" fmla="*/ 17 w 39"/>
                  <a:gd name="T3" fmla="*/ 0 h 34"/>
                  <a:gd name="T4" fmla="*/ 17 w 39"/>
                  <a:gd name="T5" fmla="*/ 0 h 34"/>
                  <a:gd name="T6" fmla="*/ 19 w 39"/>
                  <a:gd name="T7" fmla="*/ 15 h 34"/>
                  <a:gd name="T8" fmla="*/ 32 w 39"/>
                  <a:gd name="T9" fmla="*/ 17 h 34"/>
                  <a:gd name="T10" fmla="*/ 37 w 39"/>
                  <a:gd name="T11" fmla="*/ 22 h 34"/>
                  <a:gd name="T12" fmla="*/ 39 w 39"/>
                  <a:gd name="T13" fmla="*/ 24 h 34"/>
                  <a:gd name="T14" fmla="*/ 39 w 39"/>
                  <a:gd name="T15" fmla="*/ 27 h 34"/>
                  <a:gd name="T16" fmla="*/ 5 w 39"/>
                  <a:gd name="T17" fmla="*/ 34 h 34"/>
                  <a:gd name="T18" fmla="*/ 3 w 39"/>
                  <a:gd name="T19" fmla="*/ 34 h 34"/>
                  <a:gd name="T20" fmla="*/ 5 w 39"/>
                  <a:gd name="T21" fmla="*/ 10 h 34"/>
                  <a:gd name="T22" fmla="*/ 0 w 39"/>
                  <a:gd name="T2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4">
                    <a:moveTo>
                      <a:pt x="0" y="3"/>
                    </a:moveTo>
                    <a:lnTo>
                      <a:pt x="17" y="0"/>
                    </a:lnTo>
                    <a:lnTo>
                      <a:pt x="17" y="0"/>
                    </a:lnTo>
                    <a:lnTo>
                      <a:pt x="19" y="15"/>
                    </a:lnTo>
                    <a:lnTo>
                      <a:pt x="32" y="17"/>
                    </a:lnTo>
                    <a:lnTo>
                      <a:pt x="37" y="22"/>
                    </a:lnTo>
                    <a:lnTo>
                      <a:pt x="39" y="24"/>
                    </a:lnTo>
                    <a:lnTo>
                      <a:pt x="39" y="27"/>
                    </a:lnTo>
                    <a:lnTo>
                      <a:pt x="5" y="34"/>
                    </a:lnTo>
                    <a:lnTo>
                      <a:pt x="3" y="34"/>
                    </a:lnTo>
                    <a:lnTo>
                      <a:pt x="5" y="10"/>
                    </a:lnTo>
                    <a:lnTo>
                      <a:pt x="0"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0" name="Freeform 3827"/>
              <p:cNvSpPr>
                <a:spLocks/>
              </p:cNvSpPr>
              <p:nvPr/>
            </p:nvSpPr>
            <p:spPr bwMode="auto">
              <a:xfrm>
                <a:off x="4787" y="2097"/>
                <a:ext cx="39" cy="34"/>
              </a:xfrm>
              <a:custGeom>
                <a:avLst/>
                <a:gdLst>
                  <a:gd name="T0" fmla="*/ 0 w 39"/>
                  <a:gd name="T1" fmla="*/ 3 h 34"/>
                  <a:gd name="T2" fmla="*/ 17 w 39"/>
                  <a:gd name="T3" fmla="*/ 0 h 34"/>
                  <a:gd name="T4" fmla="*/ 17 w 39"/>
                  <a:gd name="T5" fmla="*/ 0 h 34"/>
                  <a:gd name="T6" fmla="*/ 19 w 39"/>
                  <a:gd name="T7" fmla="*/ 15 h 34"/>
                  <a:gd name="T8" fmla="*/ 32 w 39"/>
                  <a:gd name="T9" fmla="*/ 17 h 34"/>
                  <a:gd name="T10" fmla="*/ 37 w 39"/>
                  <a:gd name="T11" fmla="*/ 22 h 34"/>
                  <a:gd name="T12" fmla="*/ 39 w 39"/>
                  <a:gd name="T13" fmla="*/ 24 h 34"/>
                  <a:gd name="T14" fmla="*/ 39 w 39"/>
                  <a:gd name="T15" fmla="*/ 27 h 34"/>
                  <a:gd name="T16" fmla="*/ 5 w 39"/>
                  <a:gd name="T17" fmla="*/ 34 h 34"/>
                  <a:gd name="T18" fmla="*/ 3 w 39"/>
                  <a:gd name="T19" fmla="*/ 34 h 34"/>
                  <a:gd name="T20" fmla="*/ 5 w 39"/>
                  <a:gd name="T21" fmla="*/ 10 h 34"/>
                  <a:gd name="T22" fmla="*/ 0 w 39"/>
                  <a:gd name="T2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4">
                    <a:moveTo>
                      <a:pt x="0" y="3"/>
                    </a:moveTo>
                    <a:lnTo>
                      <a:pt x="17" y="0"/>
                    </a:lnTo>
                    <a:lnTo>
                      <a:pt x="17" y="0"/>
                    </a:lnTo>
                    <a:lnTo>
                      <a:pt x="19" y="15"/>
                    </a:lnTo>
                    <a:lnTo>
                      <a:pt x="32" y="17"/>
                    </a:lnTo>
                    <a:lnTo>
                      <a:pt x="37" y="22"/>
                    </a:lnTo>
                    <a:lnTo>
                      <a:pt x="39" y="24"/>
                    </a:lnTo>
                    <a:lnTo>
                      <a:pt x="39" y="27"/>
                    </a:lnTo>
                    <a:lnTo>
                      <a:pt x="5" y="34"/>
                    </a:lnTo>
                    <a:lnTo>
                      <a:pt x="3" y="34"/>
                    </a:lnTo>
                    <a:lnTo>
                      <a:pt x="5" y="10"/>
                    </a:lnTo>
                    <a:lnTo>
                      <a:pt x="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61" name="Freeform 3828"/>
              <p:cNvSpPr>
                <a:spLocks/>
              </p:cNvSpPr>
              <p:nvPr/>
            </p:nvSpPr>
            <p:spPr bwMode="auto">
              <a:xfrm>
                <a:off x="4651" y="2260"/>
                <a:ext cx="33" cy="37"/>
              </a:xfrm>
              <a:custGeom>
                <a:avLst/>
                <a:gdLst>
                  <a:gd name="T0" fmla="*/ 33 w 33"/>
                  <a:gd name="T1" fmla="*/ 22 h 37"/>
                  <a:gd name="T2" fmla="*/ 23 w 33"/>
                  <a:gd name="T3" fmla="*/ 35 h 37"/>
                  <a:gd name="T4" fmla="*/ 11 w 33"/>
                  <a:gd name="T5" fmla="*/ 37 h 37"/>
                  <a:gd name="T6" fmla="*/ 9 w 33"/>
                  <a:gd name="T7" fmla="*/ 27 h 37"/>
                  <a:gd name="T8" fmla="*/ 0 w 33"/>
                  <a:gd name="T9" fmla="*/ 18 h 37"/>
                  <a:gd name="T10" fmla="*/ 7 w 33"/>
                  <a:gd name="T11" fmla="*/ 5 h 37"/>
                  <a:gd name="T12" fmla="*/ 14 w 33"/>
                  <a:gd name="T13" fmla="*/ 0 h 37"/>
                  <a:gd name="T14" fmla="*/ 24 w 33"/>
                  <a:gd name="T15" fmla="*/ 1 h 37"/>
                  <a:gd name="T16" fmla="*/ 28 w 33"/>
                  <a:gd name="T17" fmla="*/ 15 h 37"/>
                  <a:gd name="T18" fmla="*/ 33 w 33"/>
                  <a:gd name="T19" fmla="*/ 22 h 37"/>
                  <a:gd name="T20" fmla="*/ 33 w 33"/>
                  <a:gd name="T21" fmla="*/ 22 h 37"/>
                  <a:gd name="T22" fmla="*/ 33 w 33"/>
                  <a:gd name="T23" fmla="*/ 22 h 37"/>
                  <a:gd name="T24" fmla="*/ 33 w 33"/>
                  <a:gd name="T25"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7">
                    <a:moveTo>
                      <a:pt x="33" y="22"/>
                    </a:moveTo>
                    <a:lnTo>
                      <a:pt x="23" y="35"/>
                    </a:lnTo>
                    <a:lnTo>
                      <a:pt x="11" y="37"/>
                    </a:lnTo>
                    <a:lnTo>
                      <a:pt x="9" y="27"/>
                    </a:lnTo>
                    <a:lnTo>
                      <a:pt x="0" y="18"/>
                    </a:lnTo>
                    <a:lnTo>
                      <a:pt x="7" y="5"/>
                    </a:lnTo>
                    <a:lnTo>
                      <a:pt x="14" y="0"/>
                    </a:lnTo>
                    <a:lnTo>
                      <a:pt x="24" y="1"/>
                    </a:lnTo>
                    <a:lnTo>
                      <a:pt x="28" y="15"/>
                    </a:lnTo>
                    <a:lnTo>
                      <a:pt x="33" y="22"/>
                    </a:lnTo>
                    <a:lnTo>
                      <a:pt x="33" y="22"/>
                    </a:lnTo>
                    <a:lnTo>
                      <a:pt x="33" y="22"/>
                    </a:lnTo>
                    <a:lnTo>
                      <a:pt x="33"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2" name="Freeform 3829"/>
              <p:cNvSpPr>
                <a:spLocks/>
              </p:cNvSpPr>
              <p:nvPr/>
            </p:nvSpPr>
            <p:spPr bwMode="auto">
              <a:xfrm>
                <a:off x="4651" y="2260"/>
                <a:ext cx="33" cy="37"/>
              </a:xfrm>
              <a:custGeom>
                <a:avLst/>
                <a:gdLst>
                  <a:gd name="T0" fmla="*/ 33 w 33"/>
                  <a:gd name="T1" fmla="*/ 22 h 37"/>
                  <a:gd name="T2" fmla="*/ 23 w 33"/>
                  <a:gd name="T3" fmla="*/ 35 h 37"/>
                  <a:gd name="T4" fmla="*/ 11 w 33"/>
                  <a:gd name="T5" fmla="*/ 37 h 37"/>
                  <a:gd name="T6" fmla="*/ 9 w 33"/>
                  <a:gd name="T7" fmla="*/ 27 h 37"/>
                  <a:gd name="T8" fmla="*/ 0 w 33"/>
                  <a:gd name="T9" fmla="*/ 18 h 37"/>
                  <a:gd name="T10" fmla="*/ 7 w 33"/>
                  <a:gd name="T11" fmla="*/ 5 h 37"/>
                  <a:gd name="T12" fmla="*/ 14 w 33"/>
                  <a:gd name="T13" fmla="*/ 0 h 37"/>
                  <a:gd name="T14" fmla="*/ 24 w 33"/>
                  <a:gd name="T15" fmla="*/ 1 h 37"/>
                  <a:gd name="T16" fmla="*/ 28 w 33"/>
                  <a:gd name="T17" fmla="*/ 15 h 37"/>
                  <a:gd name="T18" fmla="*/ 33 w 33"/>
                  <a:gd name="T19" fmla="*/ 22 h 37"/>
                  <a:gd name="T20" fmla="*/ 33 w 33"/>
                  <a:gd name="T21" fmla="*/ 22 h 37"/>
                  <a:gd name="T22" fmla="*/ 33 w 33"/>
                  <a:gd name="T23" fmla="*/ 22 h 37"/>
                  <a:gd name="T24" fmla="*/ 33 w 33"/>
                  <a:gd name="T25"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7">
                    <a:moveTo>
                      <a:pt x="33" y="22"/>
                    </a:moveTo>
                    <a:lnTo>
                      <a:pt x="23" y="35"/>
                    </a:lnTo>
                    <a:lnTo>
                      <a:pt x="11" y="37"/>
                    </a:lnTo>
                    <a:lnTo>
                      <a:pt x="9" y="27"/>
                    </a:lnTo>
                    <a:lnTo>
                      <a:pt x="0" y="18"/>
                    </a:lnTo>
                    <a:lnTo>
                      <a:pt x="7" y="5"/>
                    </a:lnTo>
                    <a:lnTo>
                      <a:pt x="14" y="0"/>
                    </a:lnTo>
                    <a:lnTo>
                      <a:pt x="24" y="1"/>
                    </a:lnTo>
                    <a:lnTo>
                      <a:pt x="28" y="15"/>
                    </a:lnTo>
                    <a:lnTo>
                      <a:pt x="33" y="22"/>
                    </a:lnTo>
                    <a:lnTo>
                      <a:pt x="33" y="22"/>
                    </a:lnTo>
                    <a:lnTo>
                      <a:pt x="33" y="22"/>
                    </a:lnTo>
                    <a:lnTo>
                      <a:pt x="33"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63" name="Freeform 3830"/>
              <p:cNvSpPr>
                <a:spLocks/>
              </p:cNvSpPr>
              <p:nvPr/>
            </p:nvSpPr>
            <p:spPr bwMode="auto">
              <a:xfrm>
                <a:off x="4841" y="2168"/>
                <a:ext cx="58" cy="37"/>
              </a:xfrm>
              <a:custGeom>
                <a:avLst/>
                <a:gdLst>
                  <a:gd name="T0" fmla="*/ 32 w 58"/>
                  <a:gd name="T1" fmla="*/ 12 h 37"/>
                  <a:gd name="T2" fmla="*/ 43 w 58"/>
                  <a:gd name="T3" fmla="*/ 2 h 37"/>
                  <a:gd name="T4" fmla="*/ 58 w 58"/>
                  <a:gd name="T5" fmla="*/ 7 h 37"/>
                  <a:gd name="T6" fmla="*/ 54 w 58"/>
                  <a:gd name="T7" fmla="*/ 10 h 37"/>
                  <a:gd name="T8" fmla="*/ 56 w 58"/>
                  <a:gd name="T9" fmla="*/ 12 h 37"/>
                  <a:gd name="T10" fmla="*/ 53 w 58"/>
                  <a:gd name="T11" fmla="*/ 14 h 37"/>
                  <a:gd name="T12" fmla="*/ 53 w 58"/>
                  <a:gd name="T13" fmla="*/ 14 h 37"/>
                  <a:gd name="T14" fmla="*/ 53 w 58"/>
                  <a:gd name="T15" fmla="*/ 17 h 37"/>
                  <a:gd name="T16" fmla="*/ 53 w 58"/>
                  <a:gd name="T17" fmla="*/ 17 h 37"/>
                  <a:gd name="T18" fmla="*/ 51 w 58"/>
                  <a:gd name="T19" fmla="*/ 20 h 37"/>
                  <a:gd name="T20" fmla="*/ 51 w 58"/>
                  <a:gd name="T21" fmla="*/ 22 h 37"/>
                  <a:gd name="T22" fmla="*/ 51 w 58"/>
                  <a:gd name="T23" fmla="*/ 24 h 37"/>
                  <a:gd name="T24" fmla="*/ 51 w 58"/>
                  <a:gd name="T25" fmla="*/ 26 h 37"/>
                  <a:gd name="T26" fmla="*/ 49 w 58"/>
                  <a:gd name="T27" fmla="*/ 27 h 37"/>
                  <a:gd name="T28" fmla="*/ 48 w 58"/>
                  <a:gd name="T29" fmla="*/ 26 h 37"/>
                  <a:gd name="T30" fmla="*/ 48 w 58"/>
                  <a:gd name="T31" fmla="*/ 27 h 37"/>
                  <a:gd name="T32" fmla="*/ 48 w 58"/>
                  <a:gd name="T33" fmla="*/ 29 h 37"/>
                  <a:gd name="T34" fmla="*/ 48 w 58"/>
                  <a:gd name="T35" fmla="*/ 31 h 37"/>
                  <a:gd name="T36" fmla="*/ 44 w 58"/>
                  <a:gd name="T37" fmla="*/ 34 h 37"/>
                  <a:gd name="T38" fmla="*/ 43 w 58"/>
                  <a:gd name="T39" fmla="*/ 36 h 37"/>
                  <a:gd name="T40" fmla="*/ 43 w 58"/>
                  <a:gd name="T41" fmla="*/ 37 h 37"/>
                  <a:gd name="T42" fmla="*/ 41 w 58"/>
                  <a:gd name="T43" fmla="*/ 36 h 37"/>
                  <a:gd name="T44" fmla="*/ 39 w 58"/>
                  <a:gd name="T45" fmla="*/ 36 h 37"/>
                  <a:gd name="T46" fmla="*/ 34 w 58"/>
                  <a:gd name="T47" fmla="*/ 36 h 37"/>
                  <a:gd name="T48" fmla="*/ 34 w 58"/>
                  <a:gd name="T49" fmla="*/ 37 h 37"/>
                  <a:gd name="T50" fmla="*/ 31 w 58"/>
                  <a:gd name="T51" fmla="*/ 36 h 37"/>
                  <a:gd name="T52" fmla="*/ 29 w 58"/>
                  <a:gd name="T53" fmla="*/ 36 h 37"/>
                  <a:gd name="T54" fmla="*/ 27 w 58"/>
                  <a:gd name="T55" fmla="*/ 37 h 37"/>
                  <a:gd name="T56" fmla="*/ 26 w 58"/>
                  <a:gd name="T57" fmla="*/ 37 h 37"/>
                  <a:gd name="T58" fmla="*/ 26 w 58"/>
                  <a:gd name="T59" fmla="*/ 37 h 37"/>
                  <a:gd name="T60" fmla="*/ 24 w 58"/>
                  <a:gd name="T61" fmla="*/ 37 h 37"/>
                  <a:gd name="T62" fmla="*/ 22 w 58"/>
                  <a:gd name="T63" fmla="*/ 37 h 37"/>
                  <a:gd name="T64" fmla="*/ 21 w 58"/>
                  <a:gd name="T65" fmla="*/ 36 h 37"/>
                  <a:gd name="T66" fmla="*/ 19 w 58"/>
                  <a:gd name="T67" fmla="*/ 36 h 37"/>
                  <a:gd name="T68" fmla="*/ 19 w 58"/>
                  <a:gd name="T69" fmla="*/ 37 h 37"/>
                  <a:gd name="T70" fmla="*/ 17 w 58"/>
                  <a:gd name="T71" fmla="*/ 36 h 37"/>
                  <a:gd name="T72" fmla="*/ 14 w 58"/>
                  <a:gd name="T73" fmla="*/ 36 h 37"/>
                  <a:gd name="T74" fmla="*/ 15 w 58"/>
                  <a:gd name="T75" fmla="*/ 19 h 37"/>
                  <a:gd name="T76" fmla="*/ 0 w 58"/>
                  <a:gd name="T77" fmla="*/ 7 h 37"/>
                  <a:gd name="T78" fmla="*/ 17 w 58"/>
                  <a:gd name="T79" fmla="*/ 4 h 37"/>
                  <a:gd name="T80" fmla="*/ 26 w 58"/>
                  <a:gd name="T81"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7">
                    <a:moveTo>
                      <a:pt x="26" y="12"/>
                    </a:moveTo>
                    <a:lnTo>
                      <a:pt x="32" y="12"/>
                    </a:lnTo>
                    <a:lnTo>
                      <a:pt x="36" y="0"/>
                    </a:lnTo>
                    <a:lnTo>
                      <a:pt x="43" y="2"/>
                    </a:lnTo>
                    <a:lnTo>
                      <a:pt x="53" y="0"/>
                    </a:lnTo>
                    <a:lnTo>
                      <a:pt x="58" y="7"/>
                    </a:lnTo>
                    <a:lnTo>
                      <a:pt x="56" y="9"/>
                    </a:lnTo>
                    <a:lnTo>
                      <a:pt x="54" y="10"/>
                    </a:lnTo>
                    <a:lnTo>
                      <a:pt x="54" y="10"/>
                    </a:lnTo>
                    <a:lnTo>
                      <a:pt x="56" y="12"/>
                    </a:lnTo>
                    <a:lnTo>
                      <a:pt x="54" y="12"/>
                    </a:lnTo>
                    <a:lnTo>
                      <a:pt x="53" y="14"/>
                    </a:lnTo>
                    <a:lnTo>
                      <a:pt x="53" y="14"/>
                    </a:lnTo>
                    <a:lnTo>
                      <a:pt x="53" y="14"/>
                    </a:lnTo>
                    <a:lnTo>
                      <a:pt x="53" y="15"/>
                    </a:lnTo>
                    <a:lnTo>
                      <a:pt x="53" y="17"/>
                    </a:lnTo>
                    <a:lnTo>
                      <a:pt x="53" y="17"/>
                    </a:lnTo>
                    <a:lnTo>
                      <a:pt x="53" y="17"/>
                    </a:lnTo>
                    <a:lnTo>
                      <a:pt x="51" y="19"/>
                    </a:lnTo>
                    <a:lnTo>
                      <a:pt x="51" y="20"/>
                    </a:lnTo>
                    <a:lnTo>
                      <a:pt x="51" y="20"/>
                    </a:lnTo>
                    <a:lnTo>
                      <a:pt x="51" y="22"/>
                    </a:lnTo>
                    <a:lnTo>
                      <a:pt x="51" y="24"/>
                    </a:lnTo>
                    <a:lnTo>
                      <a:pt x="51" y="24"/>
                    </a:lnTo>
                    <a:lnTo>
                      <a:pt x="51" y="26"/>
                    </a:lnTo>
                    <a:lnTo>
                      <a:pt x="51" y="26"/>
                    </a:lnTo>
                    <a:lnTo>
                      <a:pt x="49" y="27"/>
                    </a:lnTo>
                    <a:lnTo>
                      <a:pt x="49" y="27"/>
                    </a:lnTo>
                    <a:lnTo>
                      <a:pt x="49" y="26"/>
                    </a:lnTo>
                    <a:lnTo>
                      <a:pt x="48" y="26"/>
                    </a:lnTo>
                    <a:lnTo>
                      <a:pt x="48" y="27"/>
                    </a:lnTo>
                    <a:lnTo>
                      <a:pt x="48" y="27"/>
                    </a:lnTo>
                    <a:lnTo>
                      <a:pt x="48" y="29"/>
                    </a:lnTo>
                    <a:lnTo>
                      <a:pt x="48" y="29"/>
                    </a:lnTo>
                    <a:lnTo>
                      <a:pt x="48" y="29"/>
                    </a:lnTo>
                    <a:lnTo>
                      <a:pt x="48" y="31"/>
                    </a:lnTo>
                    <a:lnTo>
                      <a:pt x="46" y="32"/>
                    </a:lnTo>
                    <a:lnTo>
                      <a:pt x="44" y="34"/>
                    </a:lnTo>
                    <a:lnTo>
                      <a:pt x="43" y="34"/>
                    </a:lnTo>
                    <a:lnTo>
                      <a:pt x="43" y="36"/>
                    </a:lnTo>
                    <a:lnTo>
                      <a:pt x="43" y="36"/>
                    </a:lnTo>
                    <a:lnTo>
                      <a:pt x="43" y="37"/>
                    </a:lnTo>
                    <a:lnTo>
                      <a:pt x="41" y="37"/>
                    </a:lnTo>
                    <a:lnTo>
                      <a:pt x="41" y="36"/>
                    </a:lnTo>
                    <a:lnTo>
                      <a:pt x="41" y="36"/>
                    </a:lnTo>
                    <a:lnTo>
                      <a:pt x="39" y="36"/>
                    </a:lnTo>
                    <a:lnTo>
                      <a:pt x="36" y="36"/>
                    </a:lnTo>
                    <a:lnTo>
                      <a:pt x="34" y="36"/>
                    </a:lnTo>
                    <a:lnTo>
                      <a:pt x="34" y="36"/>
                    </a:lnTo>
                    <a:lnTo>
                      <a:pt x="34" y="37"/>
                    </a:lnTo>
                    <a:lnTo>
                      <a:pt x="32" y="37"/>
                    </a:lnTo>
                    <a:lnTo>
                      <a:pt x="31" y="36"/>
                    </a:lnTo>
                    <a:lnTo>
                      <a:pt x="29" y="36"/>
                    </a:lnTo>
                    <a:lnTo>
                      <a:pt x="29" y="36"/>
                    </a:lnTo>
                    <a:lnTo>
                      <a:pt x="29" y="37"/>
                    </a:lnTo>
                    <a:lnTo>
                      <a:pt x="27" y="37"/>
                    </a:lnTo>
                    <a:lnTo>
                      <a:pt x="27" y="37"/>
                    </a:lnTo>
                    <a:lnTo>
                      <a:pt x="26" y="37"/>
                    </a:lnTo>
                    <a:lnTo>
                      <a:pt x="26" y="37"/>
                    </a:lnTo>
                    <a:lnTo>
                      <a:pt x="26" y="37"/>
                    </a:lnTo>
                    <a:lnTo>
                      <a:pt x="24" y="37"/>
                    </a:lnTo>
                    <a:lnTo>
                      <a:pt x="24" y="37"/>
                    </a:lnTo>
                    <a:lnTo>
                      <a:pt x="24" y="37"/>
                    </a:lnTo>
                    <a:lnTo>
                      <a:pt x="22" y="37"/>
                    </a:lnTo>
                    <a:lnTo>
                      <a:pt x="22" y="37"/>
                    </a:lnTo>
                    <a:lnTo>
                      <a:pt x="21" y="36"/>
                    </a:lnTo>
                    <a:lnTo>
                      <a:pt x="21" y="36"/>
                    </a:lnTo>
                    <a:lnTo>
                      <a:pt x="19" y="36"/>
                    </a:lnTo>
                    <a:lnTo>
                      <a:pt x="19" y="36"/>
                    </a:lnTo>
                    <a:lnTo>
                      <a:pt x="19" y="37"/>
                    </a:lnTo>
                    <a:lnTo>
                      <a:pt x="17" y="37"/>
                    </a:lnTo>
                    <a:lnTo>
                      <a:pt x="17" y="36"/>
                    </a:lnTo>
                    <a:lnTo>
                      <a:pt x="15" y="36"/>
                    </a:lnTo>
                    <a:lnTo>
                      <a:pt x="14" y="36"/>
                    </a:lnTo>
                    <a:lnTo>
                      <a:pt x="7" y="24"/>
                    </a:lnTo>
                    <a:lnTo>
                      <a:pt x="15" y="19"/>
                    </a:lnTo>
                    <a:lnTo>
                      <a:pt x="7" y="15"/>
                    </a:lnTo>
                    <a:lnTo>
                      <a:pt x="0" y="7"/>
                    </a:lnTo>
                    <a:lnTo>
                      <a:pt x="7" y="5"/>
                    </a:lnTo>
                    <a:lnTo>
                      <a:pt x="17" y="4"/>
                    </a:lnTo>
                    <a:lnTo>
                      <a:pt x="27" y="4"/>
                    </a:lnTo>
                    <a:lnTo>
                      <a:pt x="26"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4" name="Freeform 3831"/>
              <p:cNvSpPr>
                <a:spLocks/>
              </p:cNvSpPr>
              <p:nvPr/>
            </p:nvSpPr>
            <p:spPr bwMode="auto">
              <a:xfrm>
                <a:off x="4841" y="2168"/>
                <a:ext cx="58" cy="37"/>
              </a:xfrm>
              <a:custGeom>
                <a:avLst/>
                <a:gdLst>
                  <a:gd name="T0" fmla="*/ 32 w 58"/>
                  <a:gd name="T1" fmla="*/ 12 h 37"/>
                  <a:gd name="T2" fmla="*/ 43 w 58"/>
                  <a:gd name="T3" fmla="*/ 2 h 37"/>
                  <a:gd name="T4" fmla="*/ 58 w 58"/>
                  <a:gd name="T5" fmla="*/ 7 h 37"/>
                  <a:gd name="T6" fmla="*/ 54 w 58"/>
                  <a:gd name="T7" fmla="*/ 10 h 37"/>
                  <a:gd name="T8" fmla="*/ 56 w 58"/>
                  <a:gd name="T9" fmla="*/ 12 h 37"/>
                  <a:gd name="T10" fmla="*/ 53 w 58"/>
                  <a:gd name="T11" fmla="*/ 14 h 37"/>
                  <a:gd name="T12" fmla="*/ 53 w 58"/>
                  <a:gd name="T13" fmla="*/ 14 h 37"/>
                  <a:gd name="T14" fmla="*/ 53 w 58"/>
                  <a:gd name="T15" fmla="*/ 17 h 37"/>
                  <a:gd name="T16" fmla="*/ 53 w 58"/>
                  <a:gd name="T17" fmla="*/ 17 h 37"/>
                  <a:gd name="T18" fmla="*/ 51 w 58"/>
                  <a:gd name="T19" fmla="*/ 20 h 37"/>
                  <a:gd name="T20" fmla="*/ 51 w 58"/>
                  <a:gd name="T21" fmla="*/ 22 h 37"/>
                  <a:gd name="T22" fmla="*/ 51 w 58"/>
                  <a:gd name="T23" fmla="*/ 24 h 37"/>
                  <a:gd name="T24" fmla="*/ 51 w 58"/>
                  <a:gd name="T25" fmla="*/ 26 h 37"/>
                  <a:gd name="T26" fmla="*/ 49 w 58"/>
                  <a:gd name="T27" fmla="*/ 27 h 37"/>
                  <a:gd name="T28" fmla="*/ 48 w 58"/>
                  <a:gd name="T29" fmla="*/ 26 h 37"/>
                  <a:gd name="T30" fmla="*/ 48 w 58"/>
                  <a:gd name="T31" fmla="*/ 27 h 37"/>
                  <a:gd name="T32" fmla="*/ 48 w 58"/>
                  <a:gd name="T33" fmla="*/ 29 h 37"/>
                  <a:gd name="T34" fmla="*/ 48 w 58"/>
                  <a:gd name="T35" fmla="*/ 31 h 37"/>
                  <a:gd name="T36" fmla="*/ 44 w 58"/>
                  <a:gd name="T37" fmla="*/ 34 h 37"/>
                  <a:gd name="T38" fmla="*/ 43 w 58"/>
                  <a:gd name="T39" fmla="*/ 36 h 37"/>
                  <a:gd name="T40" fmla="*/ 43 w 58"/>
                  <a:gd name="T41" fmla="*/ 37 h 37"/>
                  <a:gd name="T42" fmla="*/ 41 w 58"/>
                  <a:gd name="T43" fmla="*/ 36 h 37"/>
                  <a:gd name="T44" fmla="*/ 39 w 58"/>
                  <a:gd name="T45" fmla="*/ 36 h 37"/>
                  <a:gd name="T46" fmla="*/ 34 w 58"/>
                  <a:gd name="T47" fmla="*/ 36 h 37"/>
                  <a:gd name="T48" fmla="*/ 34 w 58"/>
                  <a:gd name="T49" fmla="*/ 37 h 37"/>
                  <a:gd name="T50" fmla="*/ 31 w 58"/>
                  <a:gd name="T51" fmla="*/ 36 h 37"/>
                  <a:gd name="T52" fmla="*/ 29 w 58"/>
                  <a:gd name="T53" fmla="*/ 36 h 37"/>
                  <a:gd name="T54" fmla="*/ 27 w 58"/>
                  <a:gd name="T55" fmla="*/ 37 h 37"/>
                  <a:gd name="T56" fmla="*/ 26 w 58"/>
                  <a:gd name="T57" fmla="*/ 37 h 37"/>
                  <a:gd name="T58" fmla="*/ 26 w 58"/>
                  <a:gd name="T59" fmla="*/ 37 h 37"/>
                  <a:gd name="T60" fmla="*/ 24 w 58"/>
                  <a:gd name="T61" fmla="*/ 37 h 37"/>
                  <a:gd name="T62" fmla="*/ 22 w 58"/>
                  <a:gd name="T63" fmla="*/ 37 h 37"/>
                  <a:gd name="T64" fmla="*/ 21 w 58"/>
                  <a:gd name="T65" fmla="*/ 36 h 37"/>
                  <a:gd name="T66" fmla="*/ 19 w 58"/>
                  <a:gd name="T67" fmla="*/ 36 h 37"/>
                  <a:gd name="T68" fmla="*/ 19 w 58"/>
                  <a:gd name="T69" fmla="*/ 37 h 37"/>
                  <a:gd name="T70" fmla="*/ 17 w 58"/>
                  <a:gd name="T71" fmla="*/ 36 h 37"/>
                  <a:gd name="T72" fmla="*/ 14 w 58"/>
                  <a:gd name="T73" fmla="*/ 36 h 37"/>
                  <a:gd name="T74" fmla="*/ 15 w 58"/>
                  <a:gd name="T75" fmla="*/ 19 h 37"/>
                  <a:gd name="T76" fmla="*/ 0 w 58"/>
                  <a:gd name="T77" fmla="*/ 7 h 37"/>
                  <a:gd name="T78" fmla="*/ 17 w 58"/>
                  <a:gd name="T79" fmla="*/ 4 h 37"/>
                  <a:gd name="T80" fmla="*/ 26 w 58"/>
                  <a:gd name="T81"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7">
                    <a:moveTo>
                      <a:pt x="26" y="12"/>
                    </a:moveTo>
                    <a:lnTo>
                      <a:pt x="32" y="12"/>
                    </a:lnTo>
                    <a:lnTo>
                      <a:pt x="36" y="0"/>
                    </a:lnTo>
                    <a:lnTo>
                      <a:pt x="43" y="2"/>
                    </a:lnTo>
                    <a:lnTo>
                      <a:pt x="53" y="0"/>
                    </a:lnTo>
                    <a:lnTo>
                      <a:pt x="58" y="7"/>
                    </a:lnTo>
                    <a:lnTo>
                      <a:pt x="56" y="9"/>
                    </a:lnTo>
                    <a:lnTo>
                      <a:pt x="54" y="10"/>
                    </a:lnTo>
                    <a:lnTo>
                      <a:pt x="54" y="10"/>
                    </a:lnTo>
                    <a:lnTo>
                      <a:pt x="56" y="12"/>
                    </a:lnTo>
                    <a:lnTo>
                      <a:pt x="54" y="12"/>
                    </a:lnTo>
                    <a:lnTo>
                      <a:pt x="53" y="14"/>
                    </a:lnTo>
                    <a:lnTo>
                      <a:pt x="53" y="14"/>
                    </a:lnTo>
                    <a:lnTo>
                      <a:pt x="53" y="14"/>
                    </a:lnTo>
                    <a:lnTo>
                      <a:pt x="53" y="15"/>
                    </a:lnTo>
                    <a:lnTo>
                      <a:pt x="53" y="17"/>
                    </a:lnTo>
                    <a:lnTo>
                      <a:pt x="53" y="17"/>
                    </a:lnTo>
                    <a:lnTo>
                      <a:pt x="53" y="17"/>
                    </a:lnTo>
                    <a:lnTo>
                      <a:pt x="51" y="19"/>
                    </a:lnTo>
                    <a:lnTo>
                      <a:pt x="51" y="20"/>
                    </a:lnTo>
                    <a:lnTo>
                      <a:pt x="51" y="20"/>
                    </a:lnTo>
                    <a:lnTo>
                      <a:pt x="51" y="22"/>
                    </a:lnTo>
                    <a:lnTo>
                      <a:pt x="51" y="24"/>
                    </a:lnTo>
                    <a:lnTo>
                      <a:pt x="51" y="24"/>
                    </a:lnTo>
                    <a:lnTo>
                      <a:pt x="51" y="26"/>
                    </a:lnTo>
                    <a:lnTo>
                      <a:pt x="51" y="26"/>
                    </a:lnTo>
                    <a:lnTo>
                      <a:pt x="49" y="27"/>
                    </a:lnTo>
                    <a:lnTo>
                      <a:pt x="49" y="27"/>
                    </a:lnTo>
                    <a:lnTo>
                      <a:pt x="49" y="26"/>
                    </a:lnTo>
                    <a:lnTo>
                      <a:pt x="48" y="26"/>
                    </a:lnTo>
                    <a:lnTo>
                      <a:pt x="48" y="27"/>
                    </a:lnTo>
                    <a:lnTo>
                      <a:pt x="48" y="27"/>
                    </a:lnTo>
                    <a:lnTo>
                      <a:pt x="48" y="29"/>
                    </a:lnTo>
                    <a:lnTo>
                      <a:pt x="48" y="29"/>
                    </a:lnTo>
                    <a:lnTo>
                      <a:pt x="48" y="29"/>
                    </a:lnTo>
                    <a:lnTo>
                      <a:pt x="48" y="31"/>
                    </a:lnTo>
                    <a:lnTo>
                      <a:pt x="46" y="32"/>
                    </a:lnTo>
                    <a:lnTo>
                      <a:pt x="44" y="34"/>
                    </a:lnTo>
                    <a:lnTo>
                      <a:pt x="43" y="34"/>
                    </a:lnTo>
                    <a:lnTo>
                      <a:pt x="43" y="36"/>
                    </a:lnTo>
                    <a:lnTo>
                      <a:pt x="43" y="36"/>
                    </a:lnTo>
                    <a:lnTo>
                      <a:pt x="43" y="37"/>
                    </a:lnTo>
                    <a:lnTo>
                      <a:pt x="41" y="37"/>
                    </a:lnTo>
                    <a:lnTo>
                      <a:pt x="41" y="36"/>
                    </a:lnTo>
                    <a:lnTo>
                      <a:pt x="41" y="36"/>
                    </a:lnTo>
                    <a:lnTo>
                      <a:pt x="39" y="36"/>
                    </a:lnTo>
                    <a:lnTo>
                      <a:pt x="36" y="36"/>
                    </a:lnTo>
                    <a:lnTo>
                      <a:pt x="34" y="36"/>
                    </a:lnTo>
                    <a:lnTo>
                      <a:pt x="34" y="36"/>
                    </a:lnTo>
                    <a:lnTo>
                      <a:pt x="34" y="37"/>
                    </a:lnTo>
                    <a:lnTo>
                      <a:pt x="32" y="37"/>
                    </a:lnTo>
                    <a:lnTo>
                      <a:pt x="31" y="36"/>
                    </a:lnTo>
                    <a:lnTo>
                      <a:pt x="29" y="36"/>
                    </a:lnTo>
                    <a:lnTo>
                      <a:pt x="29" y="36"/>
                    </a:lnTo>
                    <a:lnTo>
                      <a:pt x="29" y="37"/>
                    </a:lnTo>
                    <a:lnTo>
                      <a:pt x="27" y="37"/>
                    </a:lnTo>
                    <a:lnTo>
                      <a:pt x="27" y="37"/>
                    </a:lnTo>
                    <a:lnTo>
                      <a:pt x="26" y="37"/>
                    </a:lnTo>
                    <a:lnTo>
                      <a:pt x="26" y="37"/>
                    </a:lnTo>
                    <a:lnTo>
                      <a:pt x="26" y="37"/>
                    </a:lnTo>
                    <a:lnTo>
                      <a:pt x="24" y="37"/>
                    </a:lnTo>
                    <a:lnTo>
                      <a:pt x="24" y="37"/>
                    </a:lnTo>
                    <a:lnTo>
                      <a:pt x="24" y="37"/>
                    </a:lnTo>
                    <a:lnTo>
                      <a:pt x="22" y="37"/>
                    </a:lnTo>
                    <a:lnTo>
                      <a:pt x="22" y="37"/>
                    </a:lnTo>
                    <a:lnTo>
                      <a:pt x="21" y="36"/>
                    </a:lnTo>
                    <a:lnTo>
                      <a:pt x="21" y="36"/>
                    </a:lnTo>
                    <a:lnTo>
                      <a:pt x="19" y="36"/>
                    </a:lnTo>
                    <a:lnTo>
                      <a:pt x="19" y="36"/>
                    </a:lnTo>
                    <a:lnTo>
                      <a:pt x="19" y="37"/>
                    </a:lnTo>
                    <a:lnTo>
                      <a:pt x="17" y="37"/>
                    </a:lnTo>
                    <a:lnTo>
                      <a:pt x="17" y="36"/>
                    </a:lnTo>
                    <a:lnTo>
                      <a:pt x="15" y="36"/>
                    </a:lnTo>
                    <a:lnTo>
                      <a:pt x="14" y="36"/>
                    </a:lnTo>
                    <a:lnTo>
                      <a:pt x="7" y="24"/>
                    </a:lnTo>
                    <a:lnTo>
                      <a:pt x="15" y="19"/>
                    </a:lnTo>
                    <a:lnTo>
                      <a:pt x="7" y="15"/>
                    </a:lnTo>
                    <a:lnTo>
                      <a:pt x="0" y="7"/>
                    </a:lnTo>
                    <a:lnTo>
                      <a:pt x="7" y="5"/>
                    </a:lnTo>
                    <a:lnTo>
                      <a:pt x="17" y="4"/>
                    </a:lnTo>
                    <a:lnTo>
                      <a:pt x="27" y="4"/>
                    </a:lnTo>
                    <a:lnTo>
                      <a:pt x="26"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65" name="Freeform 3832"/>
              <p:cNvSpPr>
                <a:spLocks/>
              </p:cNvSpPr>
              <p:nvPr/>
            </p:nvSpPr>
            <p:spPr bwMode="auto">
              <a:xfrm>
                <a:off x="4519" y="2195"/>
                <a:ext cx="33" cy="58"/>
              </a:xfrm>
              <a:custGeom>
                <a:avLst/>
                <a:gdLst>
                  <a:gd name="T0" fmla="*/ 33 w 33"/>
                  <a:gd name="T1" fmla="*/ 54 h 58"/>
                  <a:gd name="T2" fmla="*/ 33 w 33"/>
                  <a:gd name="T3" fmla="*/ 54 h 58"/>
                  <a:gd name="T4" fmla="*/ 29 w 33"/>
                  <a:gd name="T5" fmla="*/ 54 h 58"/>
                  <a:gd name="T6" fmla="*/ 17 w 33"/>
                  <a:gd name="T7" fmla="*/ 58 h 58"/>
                  <a:gd name="T8" fmla="*/ 16 w 33"/>
                  <a:gd name="T9" fmla="*/ 53 h 58"/>
                  <a:gd name="T10" fmla="*/ 17 w 33"/>
                  <a:gd name="T11" fmla="*/ 44 h 58"/>
                  <a:gd name="T12" fmla="*/ 0 w 33"/>
                  <a:gd name="T13" fmla="*/ 31 h 58"/>
                  <a:gd name="T14" fmla="*/ 2 w 33"/>
                  <a:gd name="T15" fmla="*/ 29 h 58"/>
                  <a:gd name="T16" fmla="*/ 2 w 33"/>
                  <a:gd name="T17" fmla="*/ 29 h 58"/>
                  <a:gd name="T18" fmla="*/ 2 w 33"/>
                  <a:gd name="T19" fmla="*/ 27 h 58"/>
                  <a:gd name="T20" fmla="*/ 4 w 33"/>
                  <a:gd name="T21" fmla="*/ 26 h 58"/>
                  <a:gd name="T22" fmla="*/ 4 w 33"/>
                  <a:gd name="T23" fmla="*/ 24 h 58"/>
                  <a:gd name="T24" fmla="*/ 5 w 33"/>
                  <a:gd name="T25" fmla="*/ 12 h 58"/>
                  <a:gd name="T26" fmla="*/ 2 w 33"/>
                  <a:gd name="T27" fmla="*/ 4 h 58"/>
                  <a:gd name="T28" fmla="*/ 12 w 33"/>
                  <a:gd name="T29" fmla="*/ 2 h 58"/>
                  <a:gd name="T30" fmla="*/ 26 w 33"/>
                  <a:gd name="T31" fmla="*/ 0 h 58"/>
                  <a:gd name="T32" fmla="*/ 29 w 33"/>
                  <a:gd name="T33" fmla="*/ 19 h 58"/>
                  <a:gd name="T34" fmla="*/ 27 w 33"/>
                  <a:gd name="T35" fmla="*/ 37 h 58"/>
                  <a:gd name="T36" fmla="*/ 29 w 33"/>
                  <a:gd name="T37" fmla="*/ 43 h 58"/>
                  <a:gd name="T38" fmla="*/ 33 w 33"/>
                  <a:gd name="T39"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58">
                    <a:moveTo>
                      <a:pt x="33" y="54"/>
                    </a:moveTo>
                    <a:lnTo>
                      <a:pt x="33" y="54"/>
                    </a:lnTo>
                    <a:lnTo>
                      <a:pt x="29" y="54"/>
                    </a:lnTo>
                    <a:lnTo>
                      <a:pt x="17" y="58"/>
                    </a:lnTo>
                    <a:lnTo>
                      <a:pt x="16" y="53"/>
                    </a:lnTo>
                    <a:lnTo>
                      <a:pt x="17" y="44"/>
                    </a:lnTo>
                    <a:lnTo>
                      <a:pt x="0" y="31"/>
                    </a:lnTo>
                    <a:lnTo>
                      <a:pt x="2" y="29"/>
                    </a:lnTo>
                    <a:lnTo>
                      <a:pt x="2" y="29"/>
                    </a:lnTo>
                    <a:lnTo>
                      <a:pt x="2" y="27"/>
                    </a:lnTo>
                    <a:lnTo>
                      <a:pt x="4" y="26"/>
                    </a:lnTo>
                    <a:lnTo>
                      <a:pt x="4" y="24"/>
                    </a:lnTo>
                    <a:lnTo>
                      <a:pt x="5" y="12"/>
                    </a:lnTo>
                    <a:lnTo>
                      <a:pt x="2" y="4"/>
                    </a:lnTo>
                    <a:lnTo>
                      <a:pt x="12" y="2"/>
                    </a:lnTo>
                    <a:lnTo>
                      <a:pt x="26" y="0"/>
                    </a:lnTo>
                    <a:lnTo>
                      <a:pt x="29" y="19"/>
                    </a:lnTo>
                    <a:lnTo>
                      <a:pt x="27" y="37"/>
                    </a:lnTo>
                    <a:lnTo>
                      <a:pt x="29" y="43"/>
                    </a:lnTo>
                    <a:lnTo>
                      <a:pt x="33" y="5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6" name="Freeform 3833"/>
              <p:cNvSpPr>
                <a:spLocks/>
              </p:cNvSpPr>
              <p:nvPr/>
            </p:nvSpPr>
            <p:spPr bwMode="auto">
              <a:xfrm>
                <a:off x="4519" y="2195"/>
                <a:ext cx="33" cy="58"/>
              </a:xfrm>
              <a:custGeom>
                <a:avLst/>
                <a:gdLst>
                  <a:gd name="T0" fmla="*/ 33 w 33"/>
                  <a:gd name="T1" fmla="*/ 54 h 58"/>
                  <a:gd name="T2" fmla="*/ 33 w 33"/>
                  <a:gd name="T3" fmla="*/ 54 h 58"/>
                  <a:gd name="T4" fmla="*/ 29 w 33"/>
                  <a:gd name="T5" fmla="*/ 54 h 58"/>
                  <a:gd name="T6" fmla="*/ 17 w 33"/>
                  <a:gd name="T7" fmla="*/ 58 h 58"/>
                  <a:gd name="T8" fmla="*/ 16 w 33"/>
                  <a:gd name="T9" fmla="*/ 53 h 58"/>
                  <a:gd name="T10" fmla="*/ 17 w 33"/>
                  <a:gd name="T11" fmla="*/ 44 h 58"/>
                  <a:gd name="T12" fmla="*/ 0 w 33"/>
                  <a:gd name="T13" fmla="*/ 31 h 58"/>
                  <a:gd name="T14" fmla="*/ 2 w 33"/>
                  <a:gd name="T15" fmla="*/ 29 h 58"/>
                  <a:gd name="T16" fmla="*/ 2 w 33"/>
                  <a:gd name="T17" fmla="*/ 29 h 58"/>
                  <a:gd name="T18" fmla="*/ 2 w 33"/>
                  <a:gd name="T19" fmla="*/ 27 h 58"/>
                  <a:gd name="T20" fmla="*/ 4 w 33"/>
                  <a:gd name="T21" fmla="*/ 26 h 58"/>
                  <a:gd name="T22" fmla="*/ 4 w 33"/>
                  <a:gd name="T23" fmla="*/ 24 h 58"/>
                  <a:gd name="T24" fmla="*/ 5 w 33"/>
                  <a:gd name="T25" fmla="*/ 12 h 58"/>
                  <a:gd name="T26" fmla="*/ 2 w 33"/>
                  <a:gd name="T27" fmla="*/ 4 h 58"/>
                  <a:gd name="T28" fmla="*/ 12 w 33"/>
                  <a:gd name="T29" fmla="*/ 2 h 58"/>
                  <a:gd name="T30" fmla="*/ 26 w 33"/>
                  <a:gd name="T31" fmla="*/ 0 h 58"/>
                  <a:gd name="T32" fmla="*/ 29 w 33"/>
                  <a:gd name="T33" fmla="*/ 19 h 58"/>
                  <a:gd name="T34" fmla="*/ 27 w 33"/>
                  <a:gd name="T35" fmla="*/ 37 h 58"/>
                  <a:gd name="T36" fmla="*/ 29 w 33"/>
                  <a:gd name="T37" fmla="*/ 43 h 58"/>
                  <a:gd name="T38" fmla="*/ 33 w 33"/>
                  <a:gd name="T39"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58">
                    <a:moveTo>
                      <a:pt x="33" y="54"/>
                    </a:moveTo>
                    <a:lnTo>
                      <a:pt x="33" y="54"/>
                    </a:lnTo>
                    <a:lnTo>
                      <a:pt x="29" y="54"/>
                    </a:lnTo>
                    <a:lnTo>
                      <a:pt x="17" y="58"/>
                    </a:lnTo>
                    <a:lnTo>
                      <a:pt x="16" y="53"/>
                    </a:lnTo>
                    <a:lnTo>
                      <a:pt x="17" y="44"/>
                    </a:lnTo>
                    <a:lnTo>
                      <a:pt x="0" y="31"/>
                    </a:lnTo>
                    <a:lnTo>
                      <a:pt x="2" y="29"/>
                    </a:lnTo>
                    <a:lnTo>
                      <a:pt x="2" y="29"/>
                    </a:lnTo>
                    <a:lnTo>
                      <a:pt x="2" y="27"/>
                    </a:lnTo>
                    <a:lnTo>
                      <a:pt x="4" y="26"/>
                    </a:lnTo>
                    <a:lnTo>
                      <a:pt x="4" y="24"/>
                    </a:lnTo>
                    <a:lnTo>
                      <a:pt x="5" y="12"/>
                    </a:lnTo>
                    <a:lnTo>
                      <a:pt x="2" y="4"/>
                    </a:lnTo>
                    <a:lnTo>
                      <a:pt x="12" y="2"/>
                    </a:lnTo>
                    <a:lnTo>
                      <a:pt x="26" y="0"/>
                    </a:lnTo>
                    <a:lnTo>
                      <a:pt x="29" y="19"/>
                    </a:lnTo>
                    <a:lnTo>
                      <a:pt x="27" y="37"/>
                    </a:lnTo>
                    <a:lnTo>
                      <a:pt x="29" y="43"/>
                    </a:lnTo>
                    <a:lnTo>
                      <a:pt x="33"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67" name="Freeform 3834"/>
              <p:cNvSpPr>
                <a:spLocks/>
              </p:cNvSpPr>
              <p:nvPr/>
            </p:nvSpPr>
            <p:spPr bwMode="auto">
              <a:xfrm>
                <a:off x="4364" y="2275"/>
                <a:ext cx="32" cy="49"/>
              </a:xfrm>
              <a:custGeom>
                <a:avLst/>
                <a:gdLst>
                  <a:gd name="T0" fmla="*/ 23 w 32"/>
                  <a:gd name="T1" fmla="*/ 49 h 49"/>
                  <a:gd name="T2" fmla="*/ 23 w 32"/>
                  <a:gd name="T3" fmla="*/ 49 h 49"/>
                  <a:gd name="T4" fmla="*/ 1 w 32"/>
                  <a:gd name="T5" fmla="*/ 18 h 49"/>
                  <a:gd name="T6" fmla="*/ 0 w 32"/>
                  <a:gd name="T7" fmla="*/ 5 h 49"/>
                  <a:gd name="T8" fmla="*/ 10 w 32"/>
                  <a:gd name="T9" fmla="*/ 0 h 49"/>
                  <a:gd name="T10" fmla="*/ 25 w 32"/>
                  <a:gd name="T11" fmla="*/ 12 h 49"/>
                  <a:gd name="T12" fmla="*/ 32 w 32"/>
                  <a:gd name="T13" fmla="*/ 18 h 49"/>
                  <a:gd name="T14" fmla="*/ 30 w 32"/>
                  <a:gd name="T15" fmla="*/ 35 h 49"/>
                  <a:gd name="T16" fmla="*/ 27 w 32"/>
                  <a:gd name="T17" fmla="*/ 44 h 49"/>
                  <a:gd name="T18" fmla="*/ 30 w 32"/>
                  <a:gd name="T19" fmla="*/ 46 h 49"/>
                  <a:gd name="T20" fmla="*/ 23 w 32"/>
                  <a:gd name="T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23" y="49"/>
                    </a:moveTo>
                    <a:lnTo>
                      <a:pt x="23" y="49"/>
                    </a:lnTo>
                    <a:lnTo>
                      <a:pt x="1" y="18"/>
                    </a:lnTo>
                    <a:lnTo>
                      <a:pt x="0" y="5"/>
                    </a:lnTo>
                    <a:lnTo>
                      <a:pt x="10" y="0"/>
                    </a:lnTo>
                    <a:lnTo>
                      <a:pt x="25" y="12"/>
                    </a:lnTo>
                    <a:lnTo>
                      <a:pt x="32" y="18"/>
                    </a:lnTo>
                    <a:lnTo>
                      <a:pt x="30" y="35"/>
                    </a:lnTo>
                    <a:lnTo>
                      <a:pt x="27" y="44"/>
                    </a:lnTo>
                    <a:lnTo>
                      <a:pt x="30" y="46"/>
                    </a:lnTo>
                    <a:lnTo>
                      <a:pt x="23" y="4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8" name="Freeform 3835"/>
              <p:cNvSpPr>
                <a:spLocks/>
              </p:cNvSpPr>
              <p:nvPr/>
            </p:nvSpPr>
            <p:spPr bwMode="auto">
              <a:xfrm>
                <a:off x="4364" y="2275"/>
                <a:ext cx="32" cy="49"/>
              </a:xfrm>
              <a:custGeom>
                <a:avLst/>
                <a:gdLst>
                  <a:gd name="T0" fmla="*/ 23 w 32"/>
                  <a:gd name="T1" fmla="*/ 49 h 49"/>
                  <a:gd name="T2" fmla="*/ 23 w 32"/>
                  <a:gd name="T3" fmla="*/ 49 h 49"/>
                  <a:gd name="T4" fmla="*/ 1 w 32"/>
                  <a:gd name="T5" fmla="*/ 18 h 49"/>
                  <a:gd name="T6" fmla="*/ 0 w 32"/>
                  <a:gd name="T7" fmla="*/ 5 h 49"/>
                  <a:gd name="T8" fmla="*/ 10 w 32"/>
                  <a:gd name="T9" fmla="*/ 0 h 49"/>
                  <a:gd name="T10" fmla="*/ 25 w 32"/>
                  <a:gd name="T11" fmla="*/ 12 h 49"/>
                  <a:gd name="T12" fmla="*/ 32 w 32"/>
                  <a:gd name="T13" fmla="*/ 18 h 49"/>
                  <a:gd name="T14" fmla="*/ 30 w 32"/>
                  <a:gd name="T15" fmla="*/ 35 h 49"/>
                  <a:gd name="T16" fmla="*/ 27 w 32"/>
                  <a:gd name="T17" fmla="*/ 44 h 49"/>
                  <a:gd name="T18" fmla="*/ 30 w 32"/>
                  <a:gd name="T19" fmla="*/ 46 h 49"/>
                  <a:gd name="T20" fmla="*/ 23 w 32"/>
                  <a:gd name="T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23" y="49"/>
                    </a:moveTo>
                    <a:lnTo>
                      <a:pt x="23" y="49"/>
                    </a:lnTo>
                    <a:lnTo>
                      <a:pt x="1" y="18"/>
                    </a:lnTo>
                    <a:lnTo>
                      <a:pt x="0" y="5"/>
                    </a:lnTo>
                    <a:lnTo>
                      <a:pt x="10" y="0"/>
                    </a:lnTo>
                    <a:lnTo>
                      <a:pt x="25" y="12"/>
                    </a:lnTo>
                    <a:lnTo>
                      <a:pt x="32" y="18"/>
                    </a:lnTo>
                    <a:lnTo>
                      <a:pt x="30" y="35"/>
                    </a:lnTo>
                    <a:lnTo>
                      <a:pt x="27" y="44"/>
                    </a:lnTo>
                    <a:lnTo>
                      <a:pt x="30" y="46"/>
                    </a:lnTo>
                    <a:lnTo>
                      <a:pt x="23"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69" name="Freeform 3836"/>
              <p:cNvSpPr>
                <a:spLocks/>
              </p:cNvSpPr>
              <p:nvPr/>
            </p:nvSpPr>
            <p:spPr bwMode="auto">
              <a:xfrm>
                <a:off x="4697" y="2187"/>
                <a:ext cx="44" cy="57"/>
              </a:xfrm>
              <a:custGeom>
                <a:avLst/>
                <a:gdLst>
                  <a:gd name="T0" fmla="*/ 31 w 44"/>
                  <a:gd name="T1" fmla="*/ 54 h 57"/>
                  <a:gd name="T2" fmla="*/ 27 w 44"/>
                  <a:gd name="T3" fmla="*/ 56 h 57"/>
                  <a:gd name="T4" fmla="*/ 21 w 44"/>
                  <a:gd name="T5" fmla="*/ 57 h 57"/>
                  <a:gd name="T6" fmla="*/ 15 w 44"/>
                  <a:gd name="T7" fmla="*/ 52 h 57"/>
                  <a:gd name="T8" fmla="*/ 15 w 44"/>
                  <a:gd name="T9" fmla="*/ 51 h 57"/>
                  <a:gd name="T10" fmla="*/ 4 w 44"/>
                  <a:gd name="T11" fmla="*/ 37 h 57"/>
                  <a:gd name="T12" fmla="*/ 0 w 44"/>
                  <a:gd name="T13" fmla="*/ 35 h 57"/>
                  <a:gd name="T14" fmla="*/ 7 w 44"/>
                  <a:gd name="T15" fmla="*/ 22 h 57"/>
                  <a:gd name="T16" fmla="*/ 14 w 44"/>
                  <a:gd name="T17" fmla="*/ 15 h 57"/>
                  <a:gd name="T18" fmla="*/ 27 w 44"/>
                  <a:gd name="T19" fmla="*/ 0 h 57"/>
                  <a:gd name="T20" fmla="*/ 32 w 44"/>
                  <a:gd name="T21" fmla="*/ 8 h 57"/>
                  <a:gd name="T22" fmla="*/ 39 w 44"/>
                  <a:gd name="T23" fmla="*/ 18 h 57"/>
                  <a:gd name="T24" fmla="*/ 44 w 44"/>
                  <a:gd name="T25" fmla="*/ 20 h 57"/>
                  <a:gd name="T26" fmla="*/ 41 w 44"/>
                  <a:gd name="T27" fmla="*/ 37 h 57"/>
                  <a:gd name="T28" fmla="*/ 43 w 44"/>
                  <a:gd name="T29" fmla="*/ 44 h 57"/>
                  <a:gd name="T30" fmla="*/ 32 w 44"/>
                  <a:gd name="T31" fmla="*/ 52 h 57"/>
                  <a:gd name="T32" fmla="*/ 31 w 44"/>
                  <a:gd name="T33"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7">
                    <a:moveTo>
                      <a:pt x="31" y="54"/>
                    </a:moveTo>
                    <a:lnTo>
                      <a:pt x="27" y="56"/>
                    </a:lnTo>
                    <a:lnTo>
                      <a:pt x="21" y="57"/>
                    </a:lnTo>
                    <a:lnTo>
                      <a:pt x="15" y="52"/>
                    </a:lnTo>
                    <a:lnTo>
                      <a:pt x="15" y="51"/>
                    </a:lnTo>
                    <a:lnTo>
                      <a:pt x="4" y="37"/>
                    </a:lnTo>
                    <a:lnTo>
                      <a:pt x="0" y="35"/>
                    </a:lnTo>
                    <a:lnTo>
                      <a:pt x="7" y="22"/>
                    </a:lnTo>
                    <a:lnTo>
                      <a:pt x="14" y="15"/>
                    </a:lnTo>
                    <a:lnTo>
                      <a:pt x="27" y="0"/>
                    </a:lnTo>
                    <a:lnTo>
                      <a:pt x="32" y="8"/>
                    </a:lnTo>
                    <a:lnTo>
                      <a:pt x="39" y="18"/>
                    </a:lnTo>
                    <a:lnTo>
                      <a:pt x="44" y="20"/>
                    </a:lnTo>
                    <a:lnTo>
                      <a:pt x="41" y="37"/>
                    </a:lnTo>
                    <a:lnTo>
                      <a:pt x="43" y="44"/>
                    </a:lnTo>
                    <a:lnTo>
                      <a:pt x="32" y="52"/>
                    </a:lnTo>
                    <a:lnTo>
                      <a:pt x="31" y="5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0" name="Freeform 3837"/>
              <p:cNvSpPr>
                <a:spLocks/>
              </p:cNvSpPr>
              <p:nvPr/>
            </p:nvSpPr>
            <p:spPr bwMode="auto">
              <a:xfrm>
                <a:off x="4697" y="2187"/>
                <a:ext cx="44" cy="57"/>
              </a:xfrm>
              <a:custGeom>
                <a:avLst/>
                <a:gdLst>
                  <a:gd name="T0" fmla="*/ 31 w 44"/>
                  <a:gd name="T1" fmla="*/ 54 h 57"/>
                  <a:gd name="T2" fmla="*/ 27 w 44"/>
                  <a:gd name="T3" fmla="*/ 56 h 57"/>
                  <a:gd name="T4" fmla="*/ 21 w 44"/>
                  <a:gd name="T5" fmla="*/ 57 h 57"/>
                  <a:gd name="T6" fmla="*/ 15 w 44"/>
                  <a:gd name="T7" fmla="*/ 52 h 57"/>
                  <a:gd name="T8" fmla="*/ 15 w 44"/>
                  <a:gd name="T9" fmla="*/ 51 h 57"/>
                  <a:gd name="T10" fmla="*/ 4 w 44"/>
                  <a:gd name="T11" fmla="*/ 37 h 57"/>
                  <a:gd name="T12" fmla="*/ 0 w 44"/>
                  <a:gd name="T13" fmla="*/ 35 h 57"/>
                  <a:gd name="T14" fmla="*/ 7 w 44"/>
                  <a:gd name="T15" fmla="*/ 22 h 57"/>
                  <a:gd name="T16" fmla="*/ 14 w 44"/>
                  <a:gd name="T17" fmla="*/ 15 h 57"/>
                  <a:gd name="T18" fmla="*/ 27 w 44"/>
                  <a:gd name="T19" fmla="*/ 0 h 57"/>
                  <a:gd name="T20" fmla="*/ 32 w 44"/>
                  <a:gd name="T21" fmla="*/ 8 h 57"/>
                  <a:gd name="T22" fmla="*/ 39 w 44"/>
                  <a:gd name="T23" fmla="*/ 18 h 57"/>
                  <a:gd name="T24" fmla="*/ 44 w 44"/>
                  <a:gd name="T25" fmla="*/ 20 h 57"/>
                  <a:gd name="T26" fmla="*/ 41 w 44"/>
                  <a:gd name="T27" fmla="*/ 37 h 57"/>
                  <a:gd name="T28" fmla="*/ 43 w 44"/>
                  <a:gd name="T29" fmla="*/ 44 h 57"/>
                  <a:gd name="T30" fmla="*/ 32 w 44"/>
                  <a:gd name="T31" fmla="*/ 52 h 57"/>
                  <a:gd name="T32" fmla="*/ 31 w 44"/>
                  <a:gd name="T33"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7">
                    <a:moveTo>
                      <a:pt x="31" y="54"/>
                    </a:moveTo>
                    <a:lnTo>
                      <a:pt x="27" y="56"/>
                    </a:lnTo>
                    <a:lnTo>
                      <a:pt x="21" y="57"/>
                    </a:lnTo>
                    <a:lnTo>
                      <a:pt x="15" y="52"/>
                    </a:lnTo>
                    <a:lnTo>
                      <a:pt x="15" y="51"/>
                    </a:lnTo>
                    <a:lnTo>
                      <a:pt x="4" y="37"/>
                    </a:lnTo>
                    <a:lnTo>
                      <a:pt x="0" y="35"/>
                    </a:lnTo>
                    <a:lnTo>
                      <a:pt x="7" y="22"/>
                    </a:lnTo>
                    <a:lnTo>
                      <a:pt x="14" y="15"/>
                    </a:lnTo>
                    <a:lnTo>
                      <a:pt x="27" y="0"/>
                    </a:lnTo>
                    <a:lnTo>
                      <a:pt x="32" y="8"/>
                    </a:lnTo>
                    <a:lnTo>
                      <a:pt x="39" y="18"/>
                    </a:lnTo>
                    <a:lnTo>
                      <a:pt x="44" y="20"/>
                    </a:lnTo>
                    <a:lnTo>
                      <a:pt x="41" y="37"/>
                    </a:lnTo>
                    <a:lnTo>
                      <a:pt x="43" y="44"/>
                    </a:lnTo>
                    <a:lnTo>
                      <a:pt x="32" y="52"/>
                    </a:lnTo>
                    <a:lnTo>
                      <a:pt x="31"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71" name="Freeform 3838"/>
              <p:cNvSpPr>
                <a:spLocks/>
              </p:cNvSpPr>
              <p:nvPr/>
            </p:nvSpPr>
            <p:spPr bwMode="auto">
              <a:xfrm>
                <a:off x="4777" y="2232"/>
                <a:ext cx="49" cy="41"/>
              </a:xfrm>
              <a:custGeom>
                <a:avLst/>
                <a:gdLst>
                  <a:gd name="T0" fmla="*/ 42 w 49"/>
                  <a:gd name="T1" fmla="*/ 11 h 41"/>
                  <a:gd name="T2" fmla="*/ 47 w 49"/>
                  <a:gd name="T3" fmla="*/ 29 h 41"/>
                  <a:gd name="T4" fmla="*/ 49 w 49"/>
                  <a:gd name="T5" fmla="*/ 38 h 41"/>
                  <a:gd name="T6" fmla="*/ 44 w 49"/>
                  <a:gd name="T7" fmla="*/ 41 h 41"/>
                  <a:gd name="T8" fmla="*/ 39 w 49"/>
                  <a:gd name="T9" fmla="*/ 31 h 41"/>
                  <a:gd name="T10" fmla="*/ 30 w 49"/>
                  <a:gd name="T11" fmla="*/ 28 h 41"/>
                  <a:gd name="T12" fmla="*/ 27 w 49"/>
                  <a:gd name="T13" fmla="*/ 31 h 41"/>
                  <a:gd name="T14" fmla="*/ 20 w 49"/>
                  <a:gd name="T15" fmla="*/ 29 h 41"/>
                  <a:gd name="T16" fmla="*/ 3 w 49"/>
                  <a:gd name="T17" fmla="*/ 29 h 41"/>
                  <a:gd name="T18" fmla="*/ 3 w 49"/>
                  <a:gd name="T19" fmla="*/ 29 h 41"/>
                  <a:gd name="T20" fmla="*/ 0 w 49"/>
                  <a:gd name="T21" fmla="*/ 26 h 41"/>
                  <a:gd name="T22" fmla="*/ 0 w 49"/>
                  <a:gd name="T23" fmla="*/ 26 h 41"/>
                  <a:gd name="T24" fmla="*/ 8 w 49"/>
                  <a:gd name="T25" fmla="*/ 19 h 41"/>
                  <a:gd name="T26" fmla="*/ 12 w 49"/>
                  <a:gd name="T27" fmla="*/ 7 h 41"/>
                  <a:gd name="T28" fmla="*/ 10 w 49"/>
                  <a:gd name="T29" fmla="*/ 0 h 41"/>
                  <a:gd name="T30" fmla="*/ 10 w 49"/>
                  <a:gd name="T31" fmla="*/ 0 h 41"/>
                  <a:gd name="T32" fmla="*/ 13 w 49"/>
                  <a:gd name="T33" fmla="*/ 2 h 41"/>
                  <a:gd name="T34" fmla="*/ 13 w 49"/>
                  <a:gd name="T35" fmla="*/ 2 h 41"/>
                  <a:gd name="T36" fmla="*/ 25 w 49"/>
                  <a:gd name="T37" fmla="*/ 7 h 41"/>
                  <a:gd name="T38" fmla="*/ 42 w 49"/>
                  <a:gd name="T39"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41">
                    <a:moveTo>
                      <a:pt x="42" y="11"/>
                    </a:moveTo>
                    <a:lnTo>
                      <a:pt x="47" y="29"/>
                    </a:lnTo>
                    <a:lnTo>
                      <a:pt x="49" y="38"/>
                    </a:lnTo>
                    <a:lnTo>
                      <a:pt x="44" y="41"/>
                    </a:lnTo>
                    <a:lnTo>
                      <a:pt x="39" y="31"/>
                    </a:lnTo>
                    <a:lnTo>
                      <a:pt x="30" y="28"/>
                    </a:lnTo>
                    <a:lnTo>
                      <a:pt x="27" y="31"/>
                    </a:lnTo>
                    <a:lnTo>
                      <a:pt x="20" y="29"/>
                    </a:lnTo>
                    <a:lnTo>
                      <a:pt x="3" y="29"/>
                    </a:lnTo>
                    <a:lnTo>
                      <a:pt x="3" y="29"/>
                    </a:lnTo>
                    <a:lnTo>
                      <a:pt x="0" y="26"/>
                    </a:lnTo>
                    <a:lnTo>
                      <a:pt x="0" y="26"/>
                    </a:lnTo>
                    <a:lnTo>
                      <a:pt x="8" y="19"/>
                    </a:lnTo>
                    <a:lnTo>
                      <a:pt x="12" y="7"/>
                    </a:lnTo>
                    <a:lnTo>
                      <a:pt x="10" y="0"/>
                    </a:lnTo>
                    <a:lnTo>
                      <a:pt x="10" y="0"/>
                    </a:lnTo>
                    <a:lnTo>
                      <a:pt x="13" y="2"/>
                    </a:lnTo>
                    <a:lnTo>
                      <a:pt x="13" y="2"/>
                    </a:lnTo>
                    <a:lnTo>
                      <a:pt x="25" y="7"/>
                    </a:lnTo>
                    <a:lnTo>
                      <a:pt x="42" y="1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2" name="Freeform 3839"/>
              <p:cNvSpPr>
                <a:spLocks/>
              </p:cNvSpPr>
              <p:nvPr/>
            </p:nvSpPr>
            <p:spPr bwMode="auto">
              <a:xfrm>
                <a:off x="4777" y="2232"/>
                <a:ext cx="49" cy="41"/>
              </a:xfrm>
              <a:custGeom>
                <a:avLst/>
                <a:gdLst>
                  <a:gd name="T0" fmla="*/ 42 w 49"/>
                  <a:gd name="T1" fmla="*/ 11 h 41"/>
                  <a:gd name="T2" fmla="*/ 47 w 49"/>
                  <a:gd name="T3" fmla="*/ 29 h 41"/>
                  <a:gd name="T4" fmla="*/ 49 w 49"/>
                  <a:gd name="T5" fmla="*/ 38 h 41"/>
                  <a:gd name="T6" fmla="*/ 44 w 49"/>
                  <a:gd name="T7" fmla="*/ 41 h 41"/>
                  <a:gd name="T8" fmla="*/ 39 w 49"/>
                  <a:gd name="T9" fmla="*/ 31 h 41"/>
                  <a:gd name="T10" fmla="*/ 30 w 49"/>
                  <a:gd name="T11" fmla="*/ 28 h 41"/>
                  <a:gd name="T12" fmla="*/ 27 w 49"/>
                  <a:gd name="T13" fmla="*/ 31 h 41"/>
                  <a:gd name="T14" fmla="*/ 20 w 49"/>
                  <a:gd name="T15" fmla="*/ 29 h 41"/>
                  <a:gd name="T16" fmla="*/ 3 w 49"/>
                  <a:gd name="T17" fmla="*/ 29 h 41"/>
                  <a:gd name="T18" fmla="*/ 3 w 49"/>
                  <a:gd name="T19" fmla="*/ 29 h 41"/>
                  <a:gd name="T20" fmla="*/ 0 w 49"/>
                  <a:gd name="T21" fmla="*/ 26 h 41"/>
                  <a:gd name="T22" fmla="*/ 0 w 49"/>
                  <a:gd name="T23" fmla="*/ 26 h 41"/>
                  <a:gd name="T24" fmla="*/ 8 w 49"/>
                  <a:gd name="T25" fmla="*/ 19 h 41"/>
                  <a:gd name="T26" fmla="*/ 12 w 49"/>
                  <a:gd name="T27" fmla="*/ 7 h 41"/>
                  <a:gd name="T28" fmla="*/ 10 w 49"/>
                  <a:gd name="T29" fmla="*/ 0 h 41"/>
                  <a:gd name="T30" fmla="*/ 10 w 49"/>
                  <a:gd name="T31" fmla="*/ 0 h 41"/>
                  <a:gd name="T32" fmla="*/ 13 w 49"/>
                  <a:gd name="T33" fmla="*/ 2 h 41"/>
                  <a:gd name="T34" fmla="*/ 13 w 49"/>
                  <a:gd name="T35" fmla="*/ 2 h 41"/>
                  <a:gd name="T36" fmla="*/ 25 w 49"/>
                  <a:gd name="T37" fmla="*/ 7 h 41"/>
                  <a:gd name="T38" fmla="*/ 42 w 49"/>
                  <a:gd name="T39"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41">
                    <a:moveTo>
                      <a:pt x="42" y="11"/>
                    </a:moveTo>
                    <a:lnTo>
                      <a:pt x="47" y="29"/>
                    </a:lnTo>
                    <a:lnTo>
                      <a:pt x="49" y="38"/>
                    </a:lnTo>
                    <a:lnTo>
                      <a:pt x="44" y="41"/>
                    </a:lnTo>
                    <a:lnTo>
                      <a:pt x="39" y="31"/>
                    </a:lnTo>
                    <a:lnTo>
                      <a:pt x="30" y="28"/>
                    </a:lnTo>
                    <a:lnTo>
                      <a:pt x="27" y="31"/>
                    </a:lnTo>
                    <a:lnTo>
                      <a:pt x="20" y="29"/>
                    </a:lnTo>
                    <a:lnTo>
                      <a:pt x="3" y="29"/>
                    </a:lnTo>
                    <a:lnTo>
                      <a:pt x="3" y="29"/>
                    </a:lnTo>
                    <a:lnTo>
                      <a:pt x="0" y="26"/>
                    </a:lnTo>
                    <a:lnTo>
                      <a:pt x="0" y="26"/>
                    </a:lnTo>
                    <a:lnTo>
                      <a:pt x="8" y="19"/>
                    </a:lnTo>
                    <a:lnTo>
                      <a:pt x="12" y="7"/>
                    </a:lnTo>
                    <a:lnTo>
                      <a:pt x="10" y="0"/>
                    </a:lnTo>
                    <a:lnTo>
                      <a:pt x="10" y="0"/>
                    </a:lnTo>
                    <a:lnTo>
                      <a:pt x="13" y="2"/>
                    </a:lnTo>
                    <a:lnTo>
                      <a:pt x="13" y="2"/>
                    </a:lnTo>
                    <a:lnTo>
                      <a:pt x="25" y="7"/>
                    </a:lnTo>
                    <a:lnTo>
                      <a:pt x="42"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73" name="Freeform 3840"/>
              <p:cNvSpPr>
                <a:spLocks/>
              </p:cNvSpPr>
              <p:nvPr/>
            </p:nvSpPr>
            <p:spPr bwMode="auto">
              <a:xfrm>
                <a:off x="4650" y="2217"/>
                <a:ext cx="29" cy="32"/>
              </a:xfrm>
              <a:custGeom>
                <a:avLst/>
                <a:gdLst>
                  <a:gd name="T0" fmla="*/ 29 w 29"/>
                  <a:gd name="T1" fmla="*/ 9 h 32"/>
                  <a:gd name="T2" fmla="*/ 17 w 29"/>
                  <a:gd name="T3" fmla="*/ 32 h 32"/>
                  <a:gd name="T4" fmla="*/ 8 w 29"/>
                  <a:gd name="T5" fmla="*/ 29 h 32"/>
                  <a:gd name="T6" fmla="*/ 0 w 29"/>
                  <a:gd name="T7" fmla="*/ 14 h 32"/>
                  <a:gd name="T8" fmla="*/ 15 w 29"/>
                  <a:gd name="T9" fmla="*/ 0 h 32"/>
                  <a:gd name="T10" fmla="*/ 29 w 29"/>
                  <a:gd name="T11" fmla="*/ 9 h 32"/>
                </a:gdLst>
                <a:ahLst/>
                <a:cxnLst>
                  <a:cxn ang="0">
                    <a:pos x="T0" y="T1"/>
                  </a:cxn>
                  <a:cxn ang="0">
                    <a:pos x="T2" y="T3"/>
                  </a:cxn>
                  <a:cxn ang="0">
                    <a:pos x="T4" y="T5"/>
                  </a:cxn>
                  <a:cxn ang="0">
                    <a:pos x="T6" y="T7"/>
                  </a:cxn>
                  <a:cxn ang="0">
                    <a:pos x="T8" y="T9"/>
                  </a:cxn>
                  <a:cxn ang="0">
                    <a:pos x="T10" y="T11"/>
                  </a:cxn>
                </a:cxnLst>
                <a:rect l="0" t="0" r="r" b="b"/>
                <a:pathLst>
                  <a:path w="29" h="32">
                    <a:moveTo>
                      <a:pt x="29" y="9"/>
                    </a:moveTo>
                    <a:lnTo>
                      <a:pt x="17" y="32"/>
                    </a:lnTo>
                    <a:lnTo>
                      <a:pt x="8" y="29"/>
                    </a:lnTo>
                    <a:lnTo>
                      <a:pt x="0" y="14"/>
                    </a:lnTo>
                    <a:lnTo>
                      <a:pt x="15" y="0"/>
                    </a:lnTo>
                    <a:lnTo>
                      <a:pt x="29" y="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4" name="Freeform 3841"/>
              <p:cNvSpPr>
                <a:spLocks/>
              </p:cNvSpPr>
              <p:nvPr/>
            </p:nvSpPr>
            <p:spPr bwMode="auto">
              <a:xfrm>
                <a:off x="4650" y="2217"/>
                <a:ext cx="29" cy="32"/>
              </a:xfrm>
              <a:custGeom>
                <a:avLst/>
                <a:gdLst>
                  <a:gd name="T0" fmla="*/ 29 w 29"/>
                  <a:gd name="T1" fmla="*/ 9 h 32"/>
                  <a:gd name="T2" fmla="*/ 17 w 29"/>
                  <a:gd name="T3" fmla="*/ 32 h 32"/>
                  <a:gd name="T4" fmla="*/ 8 w 29"/>
                  <a:gd name="T5" fmla="*/ 29 h 32"/>
                  <a:gd name="T6" fmla="*/ 0 w 29"/>
                  <a:gd name="T7" fmla="*/ 14 h 32"/>
                  <a:gd name="T8" fmla="*/ 15 w 29"/>
                  <a:gd name="T9" fmla="*/ 0 h 32"/>
                  <a:gd name="T10" fmla="*/ 29 w 29"/>
                  <a:gd name="T11" fmla="*/ 9 h 32"/>
                </a:gdLst>
                <a:ahLst/>
                <a:cxnLst>
                  <a:cxn ang="0">
                    <a:pos x="T0" y="T1"/>
                  </a:cxn>
                  <a:cxn ang="0">
                    <a:pos x="T2" y="T3"/>
                  </a:cxn>
                  <a:cxn ang="0">
                    <a:pos x="T4" y="T5"/>
                  </a:cxn>
                  <a:cxn ang="0">
                    <a:pos x="T6" y="T7"/>
                  </a:cxn>
                  <a:cxn ang="0">
                    <a:pos x="T8" y="T9"/>
                  </a:cxn>
                  <a:cxn ang="0">
                    <a:pos x="T10" y="T11"/>
                  </a:cxn>
                </a:cxnLst>
                <a:rect l="0" t="0" r="r" b="b"/>
                <a:pathLst>
                  <a:path w="29" h="32">
                    <a:moveTo>
                      <a:pt x="29" y="9"/>
                    </a:moveTo>
                    <a:lnTo>
                      <a:pt x="17" y="32"/>
                    </a:lnTo>
                    <a:lnTo>
                      <a:pt x="8" y="29"/>
                    </a:lnTo>
                    <a:lnTo>
                      <a:pt x="0" y="14"/>
                    </a:lnTo>
                    <a:lnTo>
                      <a:pt x="15" y="0"/>
                    </a:lnTo>
                    <a:lnTo>
                      <a:pt x="29"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75" name="Freeform 3842"/>
              <p:cNvSpPr>
                <a:spLocks/>
              </p:cNvSpPr>
              <p:nvPr/>
            </p:nvSpPr>
            <p:spPr bwMode="auto">
              <a:xfrm>
                <a:off x="4763" y="2214"/>
                <a:ext cx="31" cy="44"/>
              </a:xfrm>
              <a:custGeom>
                <a:avLst/>
                <a:gdLst>
                  <a:gd name="T0" fmla="*/ 29 w 31"/>
                  <a:gd name="T1" fmla="*/ 7 h 44"/>
                  <a:gd name="T2" fmla="*/ 31 w 31"/>
                  <a:gd name="T3" fmla="*/ 8 h 44"/>
                  <a:gd name="T4" fmla="*/ 27 w 31"/>
                  <a:gd name="T5" fmla="*/ 20 h 44"/>
                  <a:gd name="T6" fmla="*/ 27 w 31"/>
                  <a:gd name="T7" fmla="*/ 20 h 44"/>
                  <a:gd name="T8" fmla="*/ 24 w 31"/>
                  <a:gd name="T9" fmla="*/ 18 h 44"/>
                  <a:gd name="T10" fmla="*/ 24 w 31"/>
                  <a:gd name="T11" fmla="*/ 18 h 44"/>
                  <a:gd name="T12" fmla="*/ 26 w 31"/>
                  <a:gd name="T13" fmla="*/ 25 h 44"/>
                  <a:gd name="T14" fmla="*/ 22 w 31"/>
                  <a:gd name="T15" fmla="*/ 37 h 44"/>
                  <a:gd name="T16" fmla="*/ 14 w 31"/>
                  <a:gd name="T17" fmla="*/ 44 h 44"/>
                  <a:gd name="T18" fmla="*/ 12 w 31"/>
                  <a:gd name="T19" fmla="*/ 44 h 44"/>
                  <a:gd name="T20" fmla="*/ 12 w 31"/>
                  <a:gd name="T21" fmla="*/ 44 h 44"/>
                  <a:gd name="T22" fmla="*/ 10 w 31"/>
                  <a:gd name="T23" fmla="*/ 39 h 44"/>
                  <a:gd name="T24" fmla="*/ 9 w 31"/>
                  <a:gd name="T25" fmla="*/ 32 h 44"/>
                  <a:gd name="T26" fmla="*/ 2 w 31"/>
                  <a:gd name="T27" fmla="*/ 30 h 44"/>
                  <a:gd name="T28" fmla="*/ 2 w 31"/>
                  <a:gd name="T29" fmla="*/ 24 h 44"/>
                  <a:gd name="T30" fmla="*/ 0 w 31"/>
                  <a:gd name="T31" fmla="*/ 10 h 44"/>
                  <a:gd name="T32" fmla="*/ 4 w 31"/>
                  <a:gd name="T33" fmla="*/ 10 h 44"/>
                  <a:gd name="T34" fmla="*/ 5 w 31"/>
                  <a:gd name="T35" fmla="*/ 10 h 44"/>
                  <a:gd name="T36" fmla="*/ 5 w 31"/>
                  <a:gd name="T37" fmla="*/ 8 h 44"/>
                  <a:gd name="T38" fmla="*/ 9 w 31"/>
                  <a:gd name="T39" fmla="*/ 8 h 44"/>
                  <a:gd name="T40" fmla="*/ 10 w 31"/>
                  <a:gd name="T41" fmla="*/ 12 h 44"/>
                  <a:gd name="T42" fmla="*/ 12 w 31"/>
                  <a:gd name="T43" fmla="*/ 10 h 44"/>
                  <a:gd name="T44" fmla="*/ 24 w 31"/>
                  <a:gd name="T45" fmla="*/ 0 h 44"/>
                  <a:gd name="T46" fmla="*/ 24 w 31"/>
                  <a:gd name="T47" fmla="*/ 0 h 44"/>
                  <a:gd name="T48" fmla="*/ 24 w 31"/>
                  <a:gd name="T49" fmla="*/ 2 h 44"/>
                  <a:gd name="T50" fmla="*/ 29 w 31"/>
                  <a:gd name="T51"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44">
                    <a:moveTo>
                      <a:pt x="29" y="7"/>
                    </a:moveTo>
                    <a:lnTo>
                      <a:pt x="31" y="8"/>
                    </a:lnTo>
                    <a:lnTo>
                      <a:pt x="27" y="20"/>
                    </a:lnTo>
                    <a:lnTo>
                      <a:pt x="27" y="20"/>
                    </a:lnTo>
                    <a:lnTo>
                      <a:pt x="24" y="18"/>
                    </a:lnTo>
                    <a:lnTo>
                      <a:pt x="24" y="18"/>
                    </a:lnTo>
                    <a:lnTo>
                      <a:pt x="26" y="25"/>
                    </a:lnTo>
                    <a:lnTo>
                      <a:pt x="22" y="37"/>
                    </a:lnTo>
                    <a:lnTo>
                      <a:pt x="14" y="44"/>
                    </a:lnTo>
                    <a:lnTo>
                      <a:pt x="12" y="44"/>
                    </a:lnTo>
                    <a:lnTo>
                      <a:pt x="12" y="44"/>
                    </a:lnTo>
                    <a:lnTo>
                      <a:pt x="10" y="39"/>
                    </a:lnTo>
                    <a:lnTo>
                      <a:pt x="9" y="32"/>
                    </a:lnTo>
                    <a:lnTo>
                      <a:pt x="2" y="30"/>
                    </a:lnTo>
                    <a:lnTo>
                      <a:pt x="2" y="24"/>
                    </a:lnTo>
                    <a:lnTo>
                      <a:pt x="0" y="10"/>
                    </a:lnTo>
                    <a:lnTo>
                      <a:pt x="4" y="10"/>
                    </a:lnTo>
                    <a:lnTo>
                      <a:pt x="5" y="10"/>
                    </a:lnTo>
                    <a:lnTo>
                      <a:pt x="5" y="8"/>
                    </a:lnTo>
                    <a:lnTo>
                      <a:pt x="9" y="8"/>
                    </a:lnTo>
                    <a:lnTo>
                      <a:pt x="10" y="12"/>
                    </a:lnTo>
                    <a:lnTo>
                      <a:pt x="12" y="10"/>
                    </a:lnTo>
                    <a:lnTo>
                      <a:pt x="24" y="0"/>
                    </a:lnTo>
                    <a:lnTo>
                      <a:pt x="24" y="0"/>
                    </a:lnTo>
                    <a:lnTo>
                      <a:pt x="24" y="2"/>
                    </a:lnTo>
                    <a:lnTo>
                      <a:pt x="29" y="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6" name="Freeform 3843"/>
              <p:cNvSpPr>
                <a:spLocks/>
              </p:cNvSpPr>
              <p:nvPr/>
            </p:nvSpPr>
            <p:spPr bwMode="auto">
              <a:xfrm>
                <a:off x="4763" y="2214"/>
                <a:ext cx="31" cy="44"/>
              </a:xfrm>
              <a:custGeom>
                <a:avLst/>
                <a:gdLst>
                  <a:gd name="T0" fmla="*/ 29 w 31"/>
                  <a:gd name="T1" fmla="*/ 7 h 44"/>
                  <a:gd name="T2" fmla="*/ 31 w 31"/>
                  <a:gd name="T3" fmla="*/ 8 h 44"/>
                  <a:gd name="T4" fmla="*/ 27 w 31"/>
                  <a:gd name="T5" fmla="*/ 20 h 44"/>
                  <a:gd name="T6" fmla="*/ 27 w 31"/>
                  <a:gd name="T7" fmla="*/ 20 h 44"/>
                  <a:gd name="T8" fmla="*/ 24 w 31"/>
                  <a:gd name="T9" fmla="*/ 18 h 44"/>
                  <a:gd name="T10" fmla="*/ 24 w 31"/>
                  <a:gd name="T11" fmla="*/ 18 h 44"/>
                  <a:gd name="T12" fmla="*/ 26 w 31"/>
                  <a:gd name="T13" fmla="*/ 25 h 44"/>
                  <a:gd name="T14" fmla="*/ 22 w 31"/>
                  <a:gd name="T15" fmla="*/ 37 h 44"/>
                  <a:gd name="T16" fmla="*/ 14 w 31"/>
                  <a:gd name="T17" fmla="*/ 44 h 44"/>
                  <a:gd name="T18" fmla="*/ 12 w 31"/>
                  <a:gd name="T19" fmla="*/ 44 h 44"/>
                  <a:gd name="T20" fmla="*/ 12 w 31"/>
                  <a:gd name="T21" fmla="*/ 44 h 44"/>
                  <a:gd name="T22" fmla="*/ 10 w 31"/>
                  <a:gd name="T23" fmla="*/ 39 h 44"/>
                  <a:gd name="T24" fmla="*/ 9 w 31"/>
                  <a:gd name="T25" fmla="*/ 32 h 44"/>
                  <a:gd name="T26" fmla="*/ 2 w 31"/>
                  <a:gd name="T27" fmla="*/ 30 h 44"/>
                  <a:gd name="T28" fmla="*/ 2 w 31"/>
                  <a:gd name="T29" fmla="*/ 24 h 44"/>
                  <a:gd name="T30" fmla="*/ 0 w 31"/>
                  <a:gd name="T31" fmla="*/ 10 h 44"/>
                  <a:gd name="T32" fmla="*/ 4 w 31"/>
                  <a:gd name="T33" fmla="*/ 10 h 44"/>
                  <a:gd name="T34" fmla="*/ 5 w 31"/>
                  <a:gd name="T35" fmla="*/ 10 h 44"/>
                  <a:gd name="T36" fmla="*/ 5 w 31"/>
                  <a:gd name="T37" fmla="*/ 8 h 44"/>
                  <a:gd name="T38" fmla="*/ 9 w 31"/>
                  <a:gd name="T39" fmla="*/ 8 h 44"/>
                  <a:gd name="T40" fmla="*/ 10 w 31"/>
                  <a:gd name="T41" fmla="*/ 12 h 44"/>
                  <a:gd name="T42" fmla="*/ 12 w 31"/>
                  <a:gd name="T43" fmla="*/ 10 h 44"/>
                  <a:gd name="T44" fmla="*/ 24 w 31"/>
                  <a:gd name="T45" fmla="*/ 0 h 44"/>
                  <a:gd name="T46" fmla="*/ 24 w 31"/>
                  <a:gd name="T47" fmla="*/ 0 h 44"/>
                  <a:gd name="T48" fmla="*/ 24 w 31"/>
                  <a:gd name="T49" fmla="*/ 2 h 44"/>
                  <a:gd name="T50" fmla="*/ 29 w 31"/>
                  <a:gd name="T51"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44">
                    <a:moveTo>
                      <a:pt x="29" y="7"/>
                    </a:moveTo>
                    <a:lnTo>
                      <a:pt x="31" y="8"/>
                    </a:lnTo>
                    <a:lnTo>
                      <a:pt x="27" y="20"/>
                    </a:lnTo>
                    <a:lnTo>
                      <a:pt x="27" y="20"/>
                    </a:lnTo>
                    <a:lnTo>
                      <a:pt x="24" y="18"/>
                    </a:lnTo>
                    <a:lnTo>
                      <a:pt x="24" y="18"/>
                    </a:lnTo>
                    <a:lnTo>
                      <a:pt x="26" y="25"/>
                    </a:lnTo>
                    <a:lnTo>
                      <a:pt x="22" y="37"/>
                    </a:lnTo>
                    <a:lnTo>
                      <a:pt x="14" y="44"/>
                    </a:lnTo>
                    <a:lnTo>
                      <a:pt x="12" y="44"/>
                    </a:lnTo>
                    <a:lnTo>
                      <a:pt x="12" y="44"/>
                    </a:lnTo>
                    <a:lnTo>
                      <a:pt x="10" y="39"/>
                    </a:lnTo>
                    <a:lnTo>
                      <a:pt x="9" y="32"/>
                    </a:lnTo>
                    <a:lnTo>
                      <a:pt x="2" y="30"/>
                    </a:lnTo>
                    <a:lnTo>
                      <a:pt x="2" y="24"/>
                    </a:lnTo>
                    <a:lnTo>
                      <a:pt x="0" y="10"/>
                    </a:lnTo>
                    <a:lnTo>
                      <a:pt x="4" y="10"/>
                    </a:lnTo>
                    <a:lnTo>
                      <a:pt x="5" y="10"/>
                    </a:lnTo>
                    <a:lnTo>
                      <a:pt x="5" y="8"/>
                    </a:lnTo>
                    <a:lnTo>
                      <a:pt x="9" y="8"/>
                    </a:lnTo>
                    <a:lnTo>
                      <a:pt x="10" y="12"/>
                    </a:lnTo>
                    <a:lnTo>
                      <a:pt x="12" y="10"/>
                    </a:lnTo>
                    <a:lnTo>
                      <a:pt x="24" y="0"/>
                    </a:lnTo>
                    <a:lnTo>
                      <a:pt x="24" y="0"/>
                    </a:lnTo>
                    <a:lnTo>
                      <a:pt x="24" y="2"/>
                    </a:lnTo>
                    <a:lnTo>
                      <a:pt x="29"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77" name="Freeform 3844"/>
              <p:cNvSpPr>
                <a:spLocks/>
              </p:cNvSpPr>
              <p:nvPr/>
            </p:nvSpPr>
            <p:spPr bwMode="auto">
              <a:xfrm>
                <a:off x="4492" y="2248"/>
                <a:ext cx="44" cy="17"/>
              </a:xfrm>
              <a:custGeom>
                <a:avLst/>
                <a:gdLst>
                  <a:gd name="T0" fmla="*/ 44 w 44"/>
                  <a:gd name="T1" fmla="*/ 5 h 17"/>
                  <a:gd name="T2" fmla="*/ 44 w 44"/>
                  <a:gd name="T3" fmla="*/ 13 h 17"/>
                  <a:gd name="T4" fmla="*/ 21 w 44"/>
                  <a:gd name="T5" fmla="*/ 17 h 17"/>
                  <a:gd name="T6" fmla="*/ 9 w 44"/>
                  <a:gd name="T7" fmla="*/ 17 h 17"/>
                  <a:gd name="T8" fmla="*/ 0 w 44"/>
                  <a:gd name="T9" fmla="*/ 5 h 17"/>
                  <a:gd name="T10" fmla="*/ 0 w 44"/>
                  <a:gd name="T11" fmla="*/ 3 h 17"/>
                  <a:gd name="T12" fmla="*/ 0 w 44"/>
                  <a:gd name="T13" fmla="*/ 3 h 17"/>
                  <a:gd name="T14" fmla="*/ 0 w 44"/>
                  <a:gd name="T15" fmla="*/ 3 h 17"/>
                  <a:gd name="T16" fmla="*/ 0 w 44"/>
                  <a:gd name="T17" fmla="*/ 3 h 17"/>
                  <a:gd name="T18" fmla="*/ 43 w 44"/>
                  <a:gd name="T19" fmla="*/ 0 h 17"/>
                  <a:gd name="T20" fmla="*/ 43 w 44"/>
                  <a:gd name="T21" fmla="*/ 0 h 17"/>
                  <a:gd name="T22" fmla="*/ 44 w 44"/>
                  <a:gd name="T2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17">
                    <a:moveTo>
                      <a:pt x="44" y="5"/>
                    </a:moveTo>
                    <a:lnTo>
                      <a:pt x="44" y="13"/>
                    </a:lnTo>
                    <a:lnTo>
                      <a:pt x="21" y="17"/>
                    </a:lnTo>
                    <a:lnTo>
                      <a:pt x="9" y="17"/>
                    </a:lnTo>
                    <a:lnTo>
                      <a:pt x="0" y="5"/>
                    </a:lnTo>
                    <a:lnTo>
                      <a:pt x="0" y="3"/>
                    </a:lnTo>
                    <a:lnTo>
                      <a:pt x="0" y="3"/>
                    </a:lnTo>
                    <a:lnTo>
                      <a:pt x="0" y="3"/>
                    </a:lnTo>
                    <a:lnTo>
                      <a:pt x="0" y="3"/>
                    </a:lnTo>
                    <a:lnTo>
                      <a:pt x="43" y="0"/>
                    </a:lnTo>
                    <a:lnTo>
                      <a:pt x="43" y="0"/>
                    </a:lnTo>
                    <a:lnTo>
                      <a:pt x="44"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8" name="Freeform 3845"/>
              <p:cNvSpPr>
                <a:spLocks/>
              </p:cNvSpPr>
              <p:nvPr/>
            </p:nvSpPr>
            <p:spPr bwMode="auto">
              <a:xfrm>
                <a:off x="4492" y="2248"/>
                <a:ext cx="44" cy="17"/>
              </a:xfrm>
              <a:custGeom>
                <a:avLst/>
                <a:gdLst>
                  <a:gd name="T0" fmla="*/ 44 w 44"/>
                  <a:gd name="T1" fmla="*/ 5 h 17"/>
                  <a:gd name="T2" fmla="*/ 44 w 44"/>
                  <a:gd name="T3" fmla="*/ 13 h 17"/>
                  <a:gd name="T4" fmla="*/ 21 w 44"/>
                  <a:gd name="T5" fmla="*/ 17 h 17"/>
                  <a:gd name="T6" fmla="*/ 9 w 44"/>
                  <a:gd name="T7" fmla="*/ 17 h 17"/>
                  <a:gd name="T8" fmla="*/ 0 w 44"/>
                  <a:gd name="T9" fmla="*/ 5 h 17"/>
                  <a:gd name="T10" fmla="*/ 0 w 44"/>
                  <a:gd name="T11" fmla="*/ 3 h 17"/>
                  <a:gd name="T12" fmla="*/ 0 w 44"/>
                  <a:gd name="T13" fmla="*/ 3 h 17"/>
                  <a:gd name="T14" fmla="*/ 0 w 44"/>
                  <a:gd name="T15" fmla="*/ 3 h 17"/>
                  <a:gd name="T16" fmla="*/ 0 w 44"/>
                  <a:gd name="T17" fmla="*/ 3 h 17"/>
                  <a:gd name="T18" fmla="*/ 43 w 44"/>
                  <a:gd name="T19" fmla="*/ 0 h 17"/>
                  <a:gd name="T20" fmla="*/ 43 w 44"/>
                  <a:gd name="T21" fmla="*/ 0 h 17"/>
                  <a:gd name="T22" fmla="*/ 44 w 44"/>
                  <a:gd name="T2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17">
                    <a:moveTo>
                      <a:pt x="44" y="5"/>
                    </a:moveTo>
                    <a:lnTo>
                      <a:pt x="44" y="13"/>
                    </a:lnTo>
                    <a:lnTo>
                      <a:pt x="21" y="17"/>
                    </a:lnTo>
                    <a:lnTo>
                      <a:pt x="9" y="17"/>
                    </a:lnTo>
                    <a:lnTo>
                      <a:pt x="0" y="5"/>
                    </a:lnTo>
                    <a:lnTo>
                      <a:pt x="0" y="3"/>
                    </a:lnTo>
                    <a:lnTo>
                      <a:pt x="0" y="3"/>
                    </a:lnTo>
                    <a:lnTo>
                      <a:pt x="0" y="3"/>
                    </a:lnTo>
                    <a:lnTo>
                      <a:pt x="0" y="3"/>
                    </a:lnTo>
                    <a:lnTo>
                      <a:pt x="43" y="0"/>
                    </a:lnTo>
                    <a:lnTo>
                      <a:pt x="43" y="0"/>
                    </a:lnTo>
                    <a:lnTo>
                      <a:pt x="44"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79" name="Freeform 3846"/>
              <p:cNvSpPr>
                <a:spLocks/>
              </p:cNvSpPr>
              <p:nvPr/>
            </p:nvSpPr>
            <p:spPr bwMode="auto">
              <a:xfrm>
                <a:off x="4438" y="2217"/>
                <a:ext cx="34" cy="46"/>
              </a:xfrm>
              <a:custGeom>
                <a:avLst/>
                <a:gdLst>
                  <a:gd name="T0" fmla="*/ 34 w 34"/>
                  <a:gd name="T1" fmla="*/ 38 h 46"/>
                  <a:gd name="T2" fmla="*/ 24 w 34"/>
                  <a:gd name="T3" fmla="*/ 44 h 46"/>
                  <a:gd name="T4" fmla="*/ 20 w 34"/>
                  <a:gd name="T5" fmla="*/ 41 h 46"/>
                  <a:gd name="T6" fmla="*/ 10 w 34"/>
                  <a:gd name="T7" fmla="*/ 46 h 46"/>
                  <a:gd name="T8" fmla="*/ 0 w 34"/>
                  <a:gd name="T9" fmla="*/ 41 h 46"/>
                  <a:gd name="T10" fmla="*/ 0 w 34"/>
                  <a:gd name="T11" fmla="*/ 29 h 46"/>
                  <a:gd name="T12" fmla="*/ 5 w 34"/>
                  <a:gd name="T13" fmla="*/ 26 h 46"/>
                  <a:gd name="T14" fmla="*/ 9 w 34"/>
                  <a:gd name="T15" fmla="*/ 15 h 46"/>
                  <a:gd name="T16" fmla="*/ 17 w 34"/>
                  <a:gd name="T17" fmla="*/ 5 h 46"/>
                  <a:gd name="T18" fmla="*/ 19 w 34"/>
                  <a:gd name="T19" fmla="*/ 4 h 46"/>
                  <a:gd name="T20" fmla="*/ 19 w 34"/>
                  <a:gd name="T21" fmla="*/ 2 h 46"/>
                  <a:gd name="T22" fmla="*/ 19 w 34"/>
                  <a:gd name="T23" fmla="*/ 0 h 46"/>
                  <a:gd name="T24" fmla="*/ 24 w 34"/>
                  <a:gd name="T25" fmla="*/ 7 h 46"/>
                  <a:gd name="T26" fmla="*/ 19 w 34"/>
                  <a:gd name="T27" fmla="*/ 15 h 46"/>
                  <a:gd name="T28" fmla="*/ 29 w 34"/>
                  <a:gd name="T29" fmla="*/ 24 h 46"/>
                  <a:gd name="T30" fmla="*/ 34 w 34"/>
                  <a:gd name="T31"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46">
                    <a:moveTo>
                      <a:pt x="34" y="38"/>
                    </a:moveTo>
                    <a:lnTo>
                      <a:pt x="24" y="44"/>
                    </a:lnTo>
                    <a:lnTo>
                      <a:pt x="20" y="41"/>
                    </a:lnTo>
                    <a:lnTo>
                      <a:pt x="10" y="46"/>
                    </a:lnTo>
                    <a:lnTo>
                      <a:pt x="0" y="41"/>
                    </a:lnTo>
                    <a:lnTo>
                      <a:pt x="0" y="29"/>
                    </a:lnTo>
                    <a:lnTo>
                      <a:pt x="5" y="26"/>
                    </a:lnTo>
                    <a:lnTo>
                      <a:pt x="9" y="15"/>
                    </a:lnTo>
                    <a:lnTo>
                      <a:pt x="17" y="5"/>
                    </a:lnTo>
                    <a:lnTo>
                      <a:pt x="19" y="4"/>
                    </a:lnTo>
                    <a:lnTo>
                      <a:pt x="19" y="2"/>
                    </a:lnTo>
                    <a:lnTo>
                      <a:pt x="19" y="0"/>
                    </a:lnTo>
                    <a:lnTo>
                      <a:pt x="24" y="7"/>
                    </a:lnTo>
                    <a:lnTo>
                      <a:pt x="19" y="15"/>
                    </a:lnTo>
                    <a:lnTo>
                      <a:pt x="29" y="24"/>
                    </a:lnTo>
                    <a:lnTo>
                      <a:pt x="34"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0" name="Freeform 3847"/>
              <p:cNvSpPr>
                <a:spLocks/>
              </p:cNvSpPr>
              <p:nvPr/>
            </p:nvSpPr>
            <p:spPr bwMode="auto">
              <a:xfrm>
                <a:off x="4438" y="2217"/>
                <a:ext cx="34" cy="46"/>
              </a:xfrm>
              <a:custGeom>
                <a:avLst/>
                <a:gdLst>
                  <a:gd name="T0" fmla="*/ 34 w 34"/>
                  <a:gd name="T1" fmla="*/ 38 h 46"/>
                  <a:gd name="T2" fmla="*/ 24 w 34"/>
                  <a:gd name="T3" fmla="*/ 44 h 46"/>
                  <a:gd name="T4" fmla="*/ 20 w 34"/>
                  <a:gd name="T5" fmla="*/ 41 h 46"/>
                  <a:gd name="T6" fmla="*/ 10 w 34"/>
                  <a:gd name="T7" fmla="*/ 46 h 46"/>
                  <a:gd name="T8" fmla="*/ 0 w 34"/>
                  <a:gd name="T9" fmla="*/ 41 h 46"/>
                  <a:gd name="T10" fmla="*/ 0 w 34"/>
                  <a:gd name="T11" fmla="*/ 29 h 46"/>
                  <a:gd name="T12" fmla="*/ 5 w 34"/>
                  <a:gd name="T13" fmla="*/ 26 h 46"/>
                  <a:gd name="T14" fmla="*/ 9 w 34"/>
                  <a:gd name="T15" fmla="*/ 15 h 46"/>
                  <a:gd name="T16" fmla="*/ 17 w 34"/>
                  <a:gd name="T17" fmla="*/ 5 h 46"/>
                  <a:gd name="T18" fmla="*/ 19 w 34"/>
                  <a:gd name="T19" fmla="*/ 4 h 46"/>
                  <a:gd name="T20" fmla="*/ 19 w 34"/>
                  <a:gd name="T21" fmla="*/ 2 h 46"/>
                  <a:gd name="T22" fmla="*/ 19 w 34"/>
                  <a:gd name="T23" fmla="*/ 0 h 46"/>
                  <a:gd name="T24" fmla="*/ 24 w 34"/>
                  <a:gd name="T25" fmla="*/ 7 h 46"/>
                  <a:gd name="T26" fmla="*/ 19 w 34"/>
                  <a:gd name="T27" fmla="*/ 15 h 46"/>
                  <a:gd name="T28" fmla="*/ 29 w 34"/>
                  <a:gd name="T29" fmla="*/ 24 h 46"/>
                  <a:gd name="T30" fmla="*/ 34 w 34"/>
                  <a:gd name="T31"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46">
                    <a:moveTo>
                      <a:pt x="34" y="38"/>
                    </a:moveTo>
                    <a:lnTo>
                      <a:pt x="24" y="44"/>
                    </a:lnTo>
                    <a:lnTo>
                      <a:pt x="20" y="41"/>
                    </a:lnTo>
                    <a:lnTo>
                      <a:pt x="10" y="46"/>
                    </a:lnTo>
                    <a:lnTo>
                      <a:pt x="0" y="41"/>
                    </a:lnTo>
                    <a:lnTo>
                      <a:pt x="0" y="29"/>
                    </a:lnTo>
                    <a:lnTo>
                      <a:pt x="5" y="26"/>
                    </a:lnTo>
                    <a:lnTo>
                      <a:pt x="9" y="15"/>
                    </a:lnTo>
                    <a:lnTo>
                      <a:pt x="17" y="5"/>
                    </a:lnTo>
                    <a:lnTo>
                      <a:pt x="19" y="4"/>
                    </a:lnTo>
                    <a:lnTo>
                      <a:pt x="19" y="2"/>
                    </a:lnTo>
                    <a:lnTo>
                      <a:pt x="19" y="0"/>
                    </a:lnTo>
                    <a:lnTo>
                      <a:pt x="24" y="7"/>
                    </a:lnTo>
                    <a:lnTo>
                      <a:pt x="19" y="15"/>
                    </a:lnTo>
                    <a:lnTo>
                      <a:pt x="29" y="24"/>
                    </a:lnTo>
                    <a:lnTo>
                      <a:pt x="34"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81" name="Freeform 3848"/>
              <p:cNvSpPr>
                <a:spLocks/>
              </p:cNvSpPr>
              <p:nvPr/>
            </p:nvSpPr>
            <p:spPr bwMode="auto">
              <a:xfrm>
                <a:off x="4338" y="2293"/>
                <a:ext cx="49" cy="36"/>
              </a:xfrm>
              <a:custGeom>
                <a:avLst/>
                <a:gdLst>
                  <a:gd name="T0" fmla="*/ 27 w 49"/>
                  <a:gd name="T1" fmla="*/ 0 h 36"/>
                  <a:gd name="T2" fmla="*/ 49 w 49"/>
                  <a:gd name="T3" fmla="*/ 31 h 36"/>
                  <a:gd name="T4" fmla="*/ 22 w 49"/>
                  <a:gd name="T5" fmla="*/ 36 h 36"/>
                  <a:gd name="T6" fmla="*/ 7 w 49"/>
                  <a:gd name="T7" fmla="*/ 21 h 36"/>
                  <a:gd name="T8" fmla="*/ 0 w 49"/>
                  <a:gd name="T9" fmla="*/ 23 h 36"/>
                  <a:gd name="T10" fmla="*/ 2 w 49"/>
                  <a:gd name="T11" fmla="*/ 12 h 36"/>
                  <a:gd name="T12" fmla="*/ 2 w 49"/>
                  <a:gd name="T13" fmla="*/ 12 h 36"/>
                  <a:gd name="T14" fmla="*/ 2 w 49"/>
                  <a:gd name="T15" fmla="*/ 12 h 36"/>
                  <a:gd name="T16" fmla="*/ 2 w 49"/>
                  <a:gd name="T17" fmla="*/ 12 h 36"/>
                  <a:gd name="T18" fmla="*/ 3 w 49"/>
                  <a:gd name="T19" fmla="*/ 12 h 36"/>
                  <a:gd name="T20" fmla="*/ 3 w 49"/>
                  <a:gd name="T21" fmla="*/ 11 h 36"/>
                  <a:gd name="T22" fmla="*/ 3 w 49"/>
                  <a:gd name="T23" fmla="*/ 11 h 36"/>
                  <a:gd name="T24" fmla="*/ 3 w 49"/>
                  <a:gd name="T25" fmla="*/ 11 h 36"/>
                  <a:gd name="T26" fmla="*/ 3 w 49"/>
                  <a:gd name="T27" fmla="*/ 11 h 36"/>
                  <a:gd name="T28" fmla="*/ 3 w 49"/>
                  <a:gd name="T29" fmla="*/ 11 h 36"/>
                  <a:gd name="T30" fmla="*/ 3 w 49"/>
                  <a:gd name="T31" fmla="*/ 11 h 36"/>
                  <a:gd name="T32" fmla="*/ 3 w 49"/>
                  <a:gd name="T33" fmla="*/ 9 h 36"/>
                  <a:gd name="T34" fmla="*/ 3 w 49"/>
                  <a:gd name="T35" fmla="*/ 9 h 36"/>
                  <a:gd name="T36" fmla="*/ 3 w 49"/>
                  <a:gd name="T37" fmla="*/ 9 h 36"/>
                  <a:gd name="T38" fmla="*/ 27 w 49"/>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6">
                    <a:moveTo>
                      <a:pt x="27" y="0"/>
                    </a:moveTo>
                    <a:lnTo>
                      <a:pt x="49" y="31"/>
                    </a:lnTo>
                    <a:lnTo>
                      <a:pt x="22" y="36"/>
                    </a:lnTo>
                    <a:lnTo>
                      <a:pt x="7" y="21"/>
                    </a:lnTo>
                    <a:lnTo>
                      <a:pt x="0" y="23"/>
                    </a:lnTo>
                    <a:lnTo>
                      <a:pt x="2" y="12"/>
                    </a:lnTo>
                    <a:lnTo>
                      <a:pt x="2" y="12"/>
                    </a:lnTo>
                    <a:lnTo>
                      <a:pt x="2" y="12"/>
                    </a:lnTo>
                    <a:lnTo>
                      <a:pt x="2" y="12"/>
                    </a:lnTo>
                    <a:lnTo>
                      <a:pt x="3" y="12"/>
                    </a:lnTo>
                    <a:lnTo>
                      <a:pt x="3" y="11"/>
                    </a:lnTo>
                    <a:lnTo>
                      <a:pt x="3" y="11"/>
                    </a:lnTo>
                    <a:lnTo>
                      <a:pt x="3" y="11"/>
                    </a:lnTo>
                    <a:lnTo>
                      <a:pt x="3" y="11"/>
                    </a:lnTo>
                    <a:lnTo>
                      <a:pt x="3" y="11"/>
                    </a:lnTo>
                    <a:lnTo>
                      <a:pt x="3" y="11"/>
                    </a:lnTo>
                    <a:lnTo>
                      <a:pt x="3" y="9"/>
                    </a:lnTo>
                    <a:lnTo>
                      <a:pt x="3" y="9"/>
                    </a:lnTo>
                    <a:lnTo>
                      <a:pt x="3" y="9"/>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2" name="Freeform 3849"/>
              <p:cNvSpPr>
                <a:spLocks/>
              </p:cNvSpPr>
              <p:nvPr/>
            </p:nvSpPr>
            <p:spPr bwMode="auto">
              <a:xfrm>
                <a:off x="4338" y="2293"/>
                <a:ext cx="49" cy="36"/>
              </a:xfrm>
              <a:custGeom>
                <a:avLst/>
                <a:gdLst>
                  <a:gd name="T0" fmla="*/ 27 w 49"/>
                  <a:gd name="T1" fmla="*/ 0 h 36"/>
                  <a:gd name="T2" fmla="*/ 49 w 49"/>
                  <a:gd name="T3" fmla="*/ 31 h 36"/>
                  <a:gd name="T4" fmla="*/ 22 w 49"/>
                  <a:gd name="T5" fmla="*/ 36 h 36"/>
                  <a:gd name="T6" fmla="*/ 7 w 49"/>
                  <a:gd name="T7" fmla="*/ 21 h 36"/>
                  <a:gd name="T8" fmla="*/ 0 w 49"/>
                  <a:gd name="T9" fmla="*/ 23 h 36"/>
                  <a:gd name="T10" fmla="*/ 2 w 49"/>
                  <a:gd name="T11" fmla="*/ 12 h 36"/>
                  <a:gd name="T12" fmla="*/ 2 w 49"/>
                  <a:gd name="T13" fmla="*/ 12 h 36"/>
                  <a:gd name="T14" fmla="*/ 2 w 49"/>
                  <a:gd name="T15" fmla="*/ 12 h 36"/>
                  <a:gd name="T16" fmla="*/ 2 w 49"/>
                  <a:gd name="T17" fmla="*/ 12 h 36"/>
                  <a:gd name="T18" fmla="*/ 3 w 49"/>
                  <a:gd name="T19" fmla="*/ 12 h 36"/>
                  <a:gd name="T20" fmla="*/ 3 w 49"/>
                  <a:gd name="T21" fmla="*/ 11 h 36"/>
                  <a:gd name="T22" fmla="*/ 3 w 49"/>
                  <a:gd name="T23" fmla="*/ 11 h 36"/>
                  <a:gd name="T24" fmla="*/ 3 w 49"/>
                  <a:gd name="T25" fmla="*/ 11 h 36"/>
                  <a:gd name="T26" fmla="*/ 3 w 49"/>
                  <a:gd name="T27" fmla="*/ 11 h 36"/>
                  <a:gd name="T28" fmla="*/ 3 w 49"/>
                  <a:gd name="T29" fmla="*/ 11 h 36"/>
                  <a:gd name="T30" fmla="*/ 3 w 49"/>
                  <a:gd name="T31" fmla="*/ 11 h 36"/>
                  <a:gd name="T32" fmla="*/ 3 w 49"/>
                  <a:gd name="T33" fmla="*/ 9 h 36"/>
                  <a:gd name="T34" fmla="*/ 3 w 49"/>
                  <a:gd name="T35" fmla="*/ 9 h 36"/>
                  <a:gd name="T36" fmla="*/ 3 w 49"/>
                  <a:gd name="T37" fmla="*/ 9 h 36"/>
                  <a:gd name="T38" fmla="*/ 27 w 49"/>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6">
                    <a:moveTo>
                      <a:pt x="27" y="0"/>
                    </a:moveTo>
                    <a:lnTo>
                      <a:pt x="49" y="31"/>
                    </a:lnTo>
                    <a:lnTo>
                      <a:pt x="22" y="36"/>
                    </a:lnTo>
                    <a:lnTo>
                      <a:pt x="7" y="21"/>
                    </a:lnTo>
                    <a:lnTo>
                      <a:pt x="0" y="23"/>
                    </a:lnTo>
                    <a:lnTo>
                      <a:pt x="2" y="12"/>
                    </a:lnTo>
                    <a:lnTo>
                      <a:pt x="2" y="12"/>
                    </a:lnTo>
                    <a:lnTo>
                      <a:pt x="2" y="12"/>
                    </a:lnTo>
                    <a:lnTo>
                      <a:pt x="2" y="12"/>
                    </a:lnTo>
                    <a:lnTo>
                      <a:pt x="3" y="12"/>
                    </a:lnTo>
                    <a:lnTo>
                      <a:pt x="3" y="11"/>
                    </a:lnTo>
                    <a:lnTo>
                      <a:pt x="3" y="11"/>
                    </a:lnTo>
                    <a:lnTo>
                      <a:pt x="3" y="11"/>
                    </a:lnTo>
                    <a:lnTo>
                      <a:pt x="3" y="11"/>
                    </a:lnTo>
                    <a:lnTo>
                      <a:pt x="3" y="11"/>
                    </a:lnTo>
                    <a:lnTo>
                      <a:pt x="3" y="11"/>
                    </a:lnTo>
                    <a:lnTo>
                      <a:pt x="3" y="9"/>
                    </a:lnTo>
                    <a:lnTo>
                      <a:pt x="3" y="9"/>
                    </a:lnTo>
                    <a:lnTo>
                      <a:pt x="3" y="9"/>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83" name="Freeform 3850"/>
              <p:cNvSpPr>
                <a:spLocks/>
              </p:cNvSpPr>
              <p:nvPr/>
            </p:nvSpPr>
            <p:spPr bwMode="auto">
              <a:xfrm>
                <a:off x="4387" y="2214"/>
                <a:ext cx="39" cy="41"/>
              </a:xfrm>
              <a:custGeom>
                <a:avLst/>
                <a:gdLst>
                  <a:gd name="T0" fmla="*/ 24 w 39"/>
                  <a:gd name="T1" fmla="*/ 10 h 41"/>
                  <a:gd name="T2" fmla="*/ 26 w 39"/>
                  <a:gd name="T3" fmla="*/ 10 h 41"/>
                  <a:gd name="T4" fmla="*/ 29 w 39"/>
                  <a:gd name="T5" fmla="*/ 8 h 41"/>
                  <a:gd name="T6" fmla="*/ 29 w 39"/>
                  <a:gd name="T7" fmla="*/ 8 h 41"/>
                  <a:gd name="T8" fmla="*/ 29 w 39"/>
                  <a:gd name="T9" fmla="*/ 8 h 41"/>
                  <a:gd name="T10" fmla="*/ 39 w 39"/>
                  <a:gd name="T11" fmla="*/ 22 h 41"/>
                  <a:gd name="T12" fmla="*/ 32 w 39"/>
                  <a:gd name="T13" fmla="*/ 25 h 41"/>
                  <a:gd name="T14" fmla="*/ 12 w 39"/>
                  <a:gd name="T15" fmla="*/ 39 h 41"/>
                  <a:gd name="T16" fmla="*/ 7 w 39"/>
                  <a:gd name="T17" fmla="*/ 41 h 41"/>
                  <a:gd name="T18" fmla="*/ 0 w 39"/>
                  <a:gd name="T19" fmla="*/ 30 h 41"/>
                  <a:gd name="T20" fmla="*/ 0 w 39"/>
                  <a:gd name="T21" fmla="*/ 30 h 41"/>
                  <a:gd name="T22" fmla="*/ 2 w 39"/>
                  <a:gd name="T23" fmla="*/ 25 h 41"/>
                  <a:gd name="T24" fmla="*/ 4 w 39"/>
                  <a:gd name="T25" fmla="*/ 22 h 41"/>
                  <a:gd name="T26" fmla="*/ 2 w 39"/>
                  <a:gd name="T27" fmla="*/ 17 h 41"/>
                  <a:gd name="T28" fmla="*/ 2 w 39"/>
                  <a:gd name="T29" fmla="*/ 15 h 41"/>
                  <a:gd name="T30" fmla="*/ 2 w 39"/>
                  <a:gd name="T31" fmla="*/ 15 h 41"/>
                  <a:gd name="T32" fmla="*/ 4 w 39"/>
                  <a:gd name="T33" fmla="*/ 13 h 41"/>
                  <a:gd name="T34" fmla="*/ 5 w 39"/>
                  <a:gd name="T35" fmla="*/ 13 h 41"/>
                  <a:gd name="T36" fmla="*/ 7 w 39"/>
                  <a:gd name="T37" fmla="*/ 15 h 41"/>
                  <a:gd name="T38" fmla="*/ 10 w 39"/>
                  <a:gd name="T39" fmla="*/ 10 h 41"/>
                  <a:gd name="T40" fmla="*/ 12 w 39"/>
                  <a:gd name="T41" fmla="*/ 8 h 41"/>
                  <a:gd name="T42" fmla="*/ 14 w 39"/>
                  <a:gd name="T43" fmla="*/ 5 h 41"/>
                  <a:gd name="T44" fmla="*/ 15 w 39"/>
                  <a:gd name="T45" fmla="*/ 3 h 41"/>
                  <a:gd name="T46" fmla="*/ 19 w 39"/>
                  <a:gd name="T47" fmla="*/ 0 h 41"/>
                  <a:gd name="T48" fmla="*/ 19 w 39"/>
                  <a:gd name="T49" fmla="*/ 0 h 41"/>
                  <a:gd name="T50" fmla="*/ 21 w 39"/>
                  <a:gd name="T51" fmla="*/ 2 h 41"/>
                  <a:gd name="T52" fmla="*/ 22 w 39"/>
                  <a:gd name="T53" fmla="*/ 3 h 41"/>
                  <a:gd name="T54" fmla="*/ 22 w 39"/>
                  <a:gd name="T55" fmla="*/ 7 h 41"/>
                  <a:gd name="T56" fmla="*/ 22 w 39"/>
                  <a:gd name="T57" fmla="*/ 10 h 41"/>
                  <a:gd name="T58" fmla="*/ 24 w 39"/>
                  <a:gd name="T5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41">
                    <a:moveTo>
                      <a:pt x="24" y="10"/>
                    </a:moveTo>
                    <a:lnTo>
                      <a:pt x="26" y="10"/>
                    </a:lnTo>
                    <a:lnTo>
                      <a:pt x="29" y="8"/>
                    </a:lnTo>
                    <a:lnTo>
                      <a:pt x="29" y="8"/>
                    </a:lnTo>
                    <a:lnTo>
                      <a:pt x="29" y="8"/>
                    </a:lnTo>
                    <a:lnTo>
                      <a:pt x="39" y="22"/>
                    </a:lnTo>
                    <a:lnTo>
                      <a:pt x="32" y="25"/>
                    </a:lnTo>
                    <a:lnTo>
                      <a:pt x="12" y="39"/>
                    </a:lnTo>
                    <a:lnTo>
                      <a:pt x="7" y="41"/>
                    </a:lnTo>
                    <a:lnTo>
                      <a:pt x="0" y="30"/>
                    </a:lnTo>
                    <a:lnTo>
                      <a:pt x="0" y="30"/>
                    </a:lnTo>
                    <a:lnTo>
                      <a:pt x="2" y="25"/>
                    </a:lnTo>
                    <a:lnTo>
                      <a:pt x="4" y="22"/>
                    </a:lnTo>
                    <a:lnTo>
                      <a:pt x="2" y="17"/>
                    </a:lnTo>
                    <a:lnTo>
                      <a:pt x="2" y="15"/>
                    </a:lnTo>
                    <a:lnTo>
                      <a:pt x="2" y="15"/>
                    </a:lnTo>
                    <a:lnTo>
                      <a:pt x="4" y="13"/>
                    </a:lnTo>
                    <a:lnTo>
                      <a:pt x="5" y="13"/>
                    </a:lnTo>
                    <a:lnTo>
                      <a:pt x="7" y="15"/>
                    </a:lnTo>
                    <a:lnTo>
                      <a:pt x="10" y="10"/>
                    </a:lnTo>
                    <a:lnTo>
                      <a:pt x="12" y="8"/>
                    </a:lnTo>
                    <a:lnTo>
                      <a:pt x="14" y="5"/>
                    </a:lnTo>
                    <a:lnTo>
                      <a:pt x="15" y="3"/>
                    </a:lnTo>
                    <a:lnTo>
                      <a:pt x="19" y="0"/>
                    </a:lnTo>
                    <a:lnTo>
                      <a:pt x="19" y="0"/>
                    </a:lnTo>
                    <a:lnTo>
                      <a:pt x="21" y="2"/>
                    </a:lnTo>
                    <a:lnTo>
                      <a:pt x="22" y="3"/>
                    </a:lnTo>
                    <a:lnTo>
                      <a:pt x="22" y="7"/>
                    </a:lnTo>
                    <a:lnTo>
                      <a:pt x="22" y="10"/>
                    </a:lnTo>
                    <a:lnTo>
                      <a:pt x="24" y="1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4" name="Freeform 3851"/>
              <p:cNvSpPr>
                <a:spLocks/>
              </p:cNvSpPr>
              <p:nvPr/>
            </p:nvSpPr>
            <p:spPr bwMode="auto">
              <a:xfrm>
                <a:off x="4387" y="2214"/>
                <a:ext cx="39" cy="41"/>
              </a:xfrm>
              <a:custGeom>
                <a:avLst/>
                <a:gdLst>
                  <a:gd name="T0" fmla="*/ 24 w 39"/>
                  <a:gd name="T1" fmla="*/ 10 h 41"/>
                  <a:gd name="T2" fmla="*/ 26 w 39"/>
                  <a:gd name="T3" fmla="*/ 10 h 41"/>
                  <a:gd name="T4" fmla="*/ 29 w 39"/>
                  <a:gd name="T5" fmla="*/ 8 h 41"/>
                  <a:gd name="T6" fmla="*/ 29 w 39"/>
                  <a:gd name="T7" fmla="*/ 8 h 41"/>
                  <a:gd name="T8" fmla="*/ 29 w 39"/>
                  <a:gd name="T9" fmla="*/ 8 h 41"/>
                  <a:gd name="T10" fmla="*/ 39 w 39"/>
                  <a:gd name="T11" fmla="*/ 22 h 41"/>
                  <a:gd name="T12" fmla="*/ 32 w 39"/>
                  <a:gd name="T13" fmla="*/ 25 h 41"/>
                  <a:gd name="T14" fmla="*/ 12 w 39"/>
                  <a:gd name="T15" fmla="*/ 39 h 41"/>
                  <a:gd name="T16" fmla="*/ 7 w 39"/>
                  <a:gd name="T17" fmla="*/ 41 h 41"/>
                  <a:gd name="T18" fmla="*/ 0 w 39"/>
                  <a:gd name="T19" fmla="*/ 30 h 41"/>
                  <a:gd name="T20" fmla="*/ 0 w 39"/>
                  <a:gd name="T21" fmla="*/ 30 h 41"/>
                  <a:gd name="T22" fmla="*/ 2 w 39"/>
                  <a:gd name="T23" fmla="*/ 25 h 41"/>
                  <a:gd name="T24" fmla="*/ 4 w 39"/>
                  <a:gd name="T25" fmla="*/ 22 h 41"/>
                  <a:gd name="T26" fmla="*/ 2 w 39"/>
                  <a:gd name="T27" fmla="*/ 17 h 41"/>
                  <a:gd name="T28" fmla="*/ 2 w 39"/>
                  <a:gd name="T29" fmla="*/ 15 h 41"/>
                  <a:gd name="T30" fmla="*/ 2 w 39"/>
                  <a:gd name="T31" fmla="*/ 15 h 41"/>
                  <a:gd name="T32" fmla="*/ 4 w 39"/>
                  <a:gd name="T33" fmla="*/ 13 h 41"/>
                  <a:gd name="T34" fmla="*/ 5 w 39"/>
                  <a:gd name="T35" fmla="*/ 13 h 41"/>
                  <a:gd name="T36" fmla="*/ 7 w 39"/>
                  <a:gd name="T37" fmla="*/ 15 h 41"/>
                  <a:gd name="T38" fmla="*/ 10 w 39"/>
                  <a:gd name="T39" fmla="*/ 10 h 41"/>
                  <a:gd name="T40" fmla="*/ 12 w 39"/>
                  <a:gd name="T41" fmla="*/ 8 h 41"/>
                  <a:gd name="T42" fmla="*/ 14 w 39"/>
                  <a:gd name="T43" fmla="*/ 5 h 41"/>
                  <a:gd name="T44" fmla="*/ 15 w 39"/>
                  <a:gd name="T45" fmla="*/ 3 h 41"/>
                  <a:gd name="T46" fmla="*/ 19 w 39"/>
                  <a:gd name="T47" fmla="*/ 0 h 41"/>
                  <a:gd name="T48" fmla="*/ 19 w 39"/>
                  <a:gd name="T49" fmla="*/ 0 h 41"/>
                  <a:gd name="T50" fmla="*/ 21 w 39"/>
                  <a:gd name="T51" fmla="*/ 2 h 41"/>
                  <a:gd name="T52" fmla="*/ 22 w 39"/>
                  <a:gd name="T53" fmla="*/ 3 h 41"/>
                  <a:gd name="T54" fmla="*/ 22 w 39"/>
                  <a:gd name="T55" fmla="*/ 7 h 41"/>
                  <a:gd name="T56" fmla="*/ 22 w 39"/>
                  <a:gd name="T57" fmla="*/ 10 h 41"/>
                  <a:gd name="T58" fmla="*/ 24 w 39"/>
                  <a:gd name="T5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41">
                    <a:moveTo>
                      <a:pt x="24" y="10"/>
                    </a:moveTo>
                    <a:lnTo>
                      <a:pt x="26" y="10"/>
                    </a:lnTo>
                    <a:lnTo>
                      <a:pt x="29" y="8"/>
                    </a:lnTo>
                    <a:lnTo>
                      <a:pt x="29" y="8"/>
                    </a:lnTo>
                    <a:lnTo>
                      <a:pt x="29" y="8"/>
                    </a:lnTo>
                    <a:lnTo>
                      <a:pt x="39" y="22"/>
                    </a:lnTo>
                    <a:lnTo>
                      <a:pt x="32" y="25"/>
                    </a:lnTo>
                    <a:lnTo>
                      <a:pt x="12" y="39"/>
                    </a:lnTo>
                    <a:lnTo>
                      <a:pt x="7" y="41"/>
                    </a:lnTo>
                    <a:lnTo>
                      <a:pt x="0" y="30"/>
                    </a:lnTo>
                    <a:lnTo>
                      <a:pt x="0" y="30"/>
                    </a:lnTo>
                    <a:lnTo>
                      <a:pt x="2" y="25"/>
                    </a:lnTo>
                    <a:lnTo>
                      <a:pt x="4" y="22"/>
                    </a:lnTo>
                    <a:lnTo>
                      <a:pt x="2" y="17"/>
                    </a:lnTo>
                    <a:lnTo>
                      <a:pt x="2" y="15"/>
                    </a:lnTo>
                    <a:lnTo>
                      <a:pt x="2" y="15"/>
                    </a:lnTo>
                    <a:lnTo>
                      <a:pt x="4" y="13"/>
                    </a:lnTo>
                    <a:lnTo>
                      <a:pt x="5" y="13"/>
                    </a:lnTo>
                    <a:lnTo>
                      <a:pt x="7" y="15"/>
                    </a:lnTo>
                    <a:lnTo>
                      <a:pt x="10" y="10"/>
                    </a:lnTo>
                    <a:lnTo>
                      <a:pt x="12" y="8"/>
                    </a:lnTo>
                    <a:lnTo>
                      <a:pt x="14" y="5"/>
                    </a:lnTo>
                    <a:lnTo>
                      <a:pt x="15" y="3"/>
                    </a:lnTo>
                    <a:lnTo>
                      <a:pt x="19" y="0"/>
                    </a:lnTo>
                    <a:lnTo>
                      <a:pt x="19" y="0"/>
                    </a:lnTo>
                    <a:lnTo>
                      <a:pt x="21" y="2"/>
                    </a:lnTo>
                    <a:lnTo>
                      <a:pt x="22" y="3"/>
                    </a:lnTo>
                    <a:lnTo>
                      <a:pt x="22" y="7"/>
                    </a:lnTo>
                    <a:lnTo>
                      <a:pt x="22" y="10"/>
                    </a:lnTo>
                    <a:lnTo>
                      <a:pt x="2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85" name="Freeform 3852"/>
              <p:cNvSpPr>
                <a:spLocks/>
              </p:cNvSpPr>
              <p:nvPr/>
            </p:nvSpPr>
            <p:spPr bwMode="auto">
              <a:xfrm>
                <a:off x="4780" y="2149"/>
                <a:ext cx="49" cy="36"/>
              </a:xfrm>
              <a:custGeom>
                <a:avLst/>
                <a:gdLst>
                  <a:gd name="T0" fmla="*/ 15 w 49"/>
                  <a:gd name="T1" fmla="*/ 6 h 36"/>
                  <a:gd name="T2" fmla="*/ 17 w 49"/>
                  <a:gd name="T3" fmla="*/ 12 h 36"/>
                  <a:gd name="T4" fmla="*/ 27 w 49"/>
                  <a:gd name="T5" fmla="*/ 9 h 36"/>
                  <a:gd name="T6" fmla="*/ 32 w 49"/>
                  <a:gd name="T7" fmla="*/ 16 h 36"/>
                  <a:gd name="T8" fmla="*/ 38 w 49"/>
                  <a:gd name="T9" fmla="*/ 12 h 36"/>
                  <a:gd name="T10" fmla="*/ 41 w 49"/>
                  <a:gd name="T11" fmla="*/ 19 h 36"/>
                  <a:gd name="T12" fmla="*/ 44 w 49"/>
                  <a:gd name="T13" fmla="*/ 11 h 36"/>
                  <a:gd name="T14" fmla="*/ 49 w 49"/>
                  <a:gd name="T15" fmla="*/ 12 h 36"/>
                  <a:gd name="T16" fmla="*/ 46 w 49"/>
                  <a:gd name="T17" fmla="*/ 29 h 36"/>
                  <a:gd name="T18" fmla="*/ 38 w 49"/>
                  <a:gd name="T19" fmla="*/ 36 h 36"/>
                  <a:gd name="T20" fmla="*/ 22 w 49"/>
                  <a:gd name="T21" fmla="*/ 31 h 36"/>
                  <a:gd name="T22" fmla="*/ 9 w 49"/>
                  <a:gd name="T23" fmla="*/ 26 h 36"/>
                  <a:gd name="T24" fmla="*/ 7 w 49"/>
                  <a:gd name="T25" fmla="*/ 17 h 36"/>
                  <a:gd name="T26" fmla="*/ 0 w 49"/>
                  <a:gd name="T27" fmla="*/ 7 h 36"/>
                  <a:gd name="T28" fmla="*/ 4 w 49"/>
                  <a:gd name="T29" fmla="*/ 0 h 36"/>
                  <a:gd name="T30" fmla="*/ 5 w 49"/>
                  <a:gd name="T31" fmla="*/ 0 h 36"/>
                  <a:gd name="T32" fmla="*/ 15 w 49"/>
                  <a:gd name="T33"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6">
                    <a:moveTo>
                      <a:pt x="15" y="6"/>
                    </a:moveTo>
                    <a:lnTo>
                      <a:pt x="17" y="12"/>
                    </a:lnTo>
                    <a:lnTo>
                      <a:pt x="27" y="9"/>
                    </a:lnTo>
                    <a:lnTo>
                      <a:pt x="32" y="16"/>
                    </a:lnTo>
                    <a:lnTo>
                      <a:pt x="38" y="12"/>
                    </a:lnTo>
                    <a:lnTo>
                      <a:pt x="41" y="19"/>
                    </a:lnTo>
                    <a:lnTo>
                      <a:pt x="44" y="11"/>
                    </a:lnTo>
                    <a:lnTo>
                      <a:pt x="49" y="12"/>
                    </a:lnTo>
                    <a:lnTo>
                      <a:pt x="46" y="29"/>
                    </a:lnTo>
                    <a:lnTo>
                      <a:pt x="38" y="36"/>
                    </a:lnTo>
                    <a:lnTo>
                      <a:pt x="22" y="31"/>
                    </a:lnTo>
                    <a:lnTo>
                      <a:pt x="9" y="26"/>
                    </a:lnTo>
                    <a:lnTo>
                      <a:pt x="7" y="17"/>
                    </a:lnTo>
                    <a:lnTo>
                      <a:pt x="0" y="7"/>
                    </a:lnTo>
                    <a:lnTo>
                      <a:pt x="4" y="0"/>
                    </a:lnTo>
                    <a:lnTo>
                      <a:pt x="5" y="0"/>
                    </a:lnTo>
                    <a:lnTo>
                      <a:pt x="15" y="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6" name="Freeform 3853"/>
              <p:cNvSpPr>
                <a:spLocks/>
              </p:cNvSpPr>
              <p:nvPr/>
            </p:nvSpPr>
            <p:spPr bwMode="auto">
              <a:xfrm>
                <a:off x="4780" y="2149"/>
                <a:ext cx="49" cy="36"/>
              </a:xfrm>
              <a:custGeom>
                <a:avLst/>
                <a:gdLst>
                  <a:gd name="T0" fmla="*/ 15 w 49"/>
                  <a:gd name="T1" fmla="*/ 6 h 36"/>
                  <a:gd name="T2" fmla="*/ 17 w 49"/>
                  <a:gd name="T3" fmla="*/ 12 h 36"/>
                  <a:gd name="T4" fmla="*/ 27 w 49"/>
                  <a:gd name="T5" fmla="*/ 9 h 36"/>
                  <a:gd name="T6" fmla="*/ 32 w 49"/>
                  <a:gd name="T7" fmla="*/ 16 h 36"/>
                  <a:gd name="T8" fmla="*/ 38 w 49"/>
                  <a:gd name="T9" fmla="*/ 12 h 36"/>
                  <a:gd name="T10" fmla="*/ 41 w 49"/>
                  <a:gd name="T11" fmla="*/ 19 h 36"/>
                  <a:gd name="T12" fmla="*/ 44 w 49"/>
                  <a:gd name="T13" fmla="*/ 11 h 36"/>
                  <a:gd name="T14" fmla="*/ 49 w 49"/>
                  <a:gd name="T15" fmla="*/ 12 h 36"/>
                  <a:gd name="T16" fmla="*/ 46 w 49"/>
                  <a:gd name="T17" fmla="*/ 29 h 36"/>
                  <a:gd name="T18" fmla="*/ 38 w 49"/>
                  <a:gd name="T19" fmla="*/ 36 h 36"/>
                  <a:gd name="T20" fmla="*/ 22 w 49"/>
                  <a:gd name="T21" fmla="*/ 31 h 36"/>
                  <a:gd name="T22" fmla="*/ 9 w 49"/>
                  <a:gd name="T23" fmla="*/ 26 h 36"/>
                  <a:gd name="T24" fmla="*/ 7 w 49"/>
                  <a:gd name="T25" fmla="*/ 17 h 36"/>
                  <a:gd name="T26" fmla="*/ 0 w 49"/>
                  <a:gd name="T27" fmla="*/ 7 h 36"/>
                  <a:gd name="T28" fmla="*/ 4 w 49"/>
                  <a:gd name="T29" fmla="*/ 0 h 36"/>
                  <a:gd name="T30" fmla="*/ 5 w 49"/>
                  <a:gd name="T31" fmla="*/ 0 h 36"/>
                  <a:gd name="T32" fmla="*/ 15 w 49"/>
                  <a:gd name="T33"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6">
                    <a:moveTo>
                      <a:pt x="15" y="6"/>
                    </a:moveTo>
                    <a:lnTo>
                      <a:pt x="17" y="12"/>
                    </a:lnTo>
                    <a:lnTo>
                      <a:pt x="27" y="9"/>
                    </a:lnTo>
                    <a:lnTo>
                      <a:pt x="32" y="16"/>
                    </a:lnTo>
                    <a:lnTo>
                      <a:pt x="38" y="12"/>
                    </a:lnTo>
                    <a:lnTo>
                      <a:pt x="41" y="19"/>
                    </a:lnTo>
                    <a:lnTo>
                      <a:pt x="44" y="11"/>
                    </a:lnTo>
                    <a:lnTo>
                      <a:pt x="49" y="12"/>
                    </a:lnTo>
                    <a:lnTo>
                      <a:pt x="46" y="29"/>
                    </a:lnTo>
                    <a:lnTo>
                      <a:pt x="38" y="36"/>
                    </a:lnTo>
                    <a:lnTo>
                      <a:pt x="22" y="31"/>
                    </a:lnTo>
                    <a:lnTo>
                      <a:pt x="9" y="26"/>
                    </a:lnTo>
                    <a:lnTo>
                      <a:pt x="7" y="17"/>
                    </a:lnTo>
                    <a:lnTo>
                      <a:pt x="0" y="7"/>
                    </a:lnTo>
                    <a:lnTo>
                      <a:pt x="4" y="0"/>
                    </a:lnTo>
                    <a:lnTo>
                      <a:pt x="5" y="0"/>
                    </a:lnTo>
                    <a:lnTo>
                      <a:pt x="15"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87" name="Freeform 3854"/>
              <p:cNvSpPr>
                <a:spLocks/>
              </p:cNvSpPr>
              <p:nvPr/>
            </p:nvSpPr>
            <p:spPr bwMode="auto">
              <a:xfrm>
                <a:off x="4535" y="2249"/>
                <a:ext cx="33" cy="51"/>
              </a:xfrm>
              <a:custGeom>
                <a:avLst/>
                <a:gdLst>
                  <a:gd name="T0" fmla="*/ 33 w 33"/>
                  <a:gd name="T1" fmla="*/ 28 h 51"/>
                  <a:gd name="T2" fmla="*/ 22 w 33"/>
                  <a:gd name="T3" fmla="*/ 46 h 51"/>
                  <a:gd name="T4" fmla="*/ 17 w 33"/>
                  <a:gd name="T5" fmla="*/ 51 h 51"/>
                  <a:gd name="T6" fmla="*/ 10 w 33"/>
                  <a:gd name="T7" fmla="*/ 44 h 51"/>
                  <a:gd name="T8" fmla="*/ 10 w 33"/>
                  <a:gd name="T9" fmla="*/ 44 h 51"/>
                  <a:gd name="T10" fmla="*/ 8 w 33"/>
                  <a:gd name="T11" fmla="*/ 41 h 51"/>
                  <a:gd name="T12" fmla="*/ 6 w 33"/>
                  <a:gd name="T13" fmla="*/ 43 h 51"/>
                  <a:gd name="T14" fmla="*/ 1 w 33"/>
                  <a:gd name="T15" fmla="*/ 48 h 51"/>
                  <a:gd name="T16" fmla="*/ 0 w 33"/>
                  <a:gd name="T17" fmla="*/ 46 h 51"/>
                  <a:gd name="T18" fmla="*/ 0 w 33"/>
                  <a:gd name="T19" fmla="*/ 46 h 51"/>
                  <a:gd name="T20" fmla="*/ 0 w 33"/>
                  <a:gd name="T21" fmla="*/ 44 h 51"/>
                  <a:gd name="T22" fmla="*/ 0 w 33"/>
                  <a:gd name="T23" fmla="*/ 43 h 51"/>
                  <a:gd name="T24" fmla="*/ 0 w 33"/>
                  <a:gd name="T25" fmla="*/ 43 h 51"/>
                  <a:gd name="T26" fmla="*/ 1 w 33"/>
                  <a:gd name="T27" fmla="*/ 43 h 51"/>
                  <a:gd name="T28" fmla="*/ 1 w 33"/>
                  <a:gd name="T29" fmla="*/ 43 h 51"/>
                  <a:gd name="T30" fmla="*/ 0 w 33"/>
                  <a:gd name="T31" fmla="*/ 39 h 51"/>
                  <a:gd name="T32" fmla="*/ 1 w 33"/>
                  <a:gd name="T33" fmla="*/ 38 h 51"/>
                  <a:gd name="T34" fmla="*/ 1 w 33"/>
                  <a:gd name="T35" fmla="*/ 34 h 51"/>
                  <a:gd name="T36" fmla="*/ 1 w 33"/>
                  <a:gd name="T37" fmla="*/ 33 h 51"/>
                  <a:gd name="T38" fmla="*/ 1 w 33"/>
                  <a:gd name="T39" fmla="*/ 31 h 51"/>
                  <a:gd name="T40" fmla="*/ 1 w 33"/>
                  <a:gd name="T41" fmla="*/ 29 h 51"/>
                  <a:gd name="T42" fmla="*/ 1 w 33"/>
                  <a:gd name="T43" fmla="*/ 12 h 51"/>
                  <a:gd name="T44" fmla="*/ 1 w 33"/>
                  <a:gd name="T45" fmla="*/ 4 h 51"/>
                  <a:gd name="T46" fmla="*/ 13 w 33"/>
                  <a:gd name="T47" fmla="*/ 0 h 51"/>
                  <a:gd name="T48" fmla="*/ 17 w 33"/>
                  <a:gd name="T49" fmla="*/ 11 h 51"/>
                  <a:gd name="T50" fmla="*/ 17 w 33"/>
                  <a:gd name="T51" fmla="*/ 11 h 51"/>
                  <a:gd name="T52" fmla="*/ 18 w 33"/>
                  <a:gd name="T53" fmla="*/ 12 h 51"/>
                  <a:gd name="T54" fmla="*/ 20 w 33"/>
                  <a:gd name="T55" fmla="*/ 14 h 51"/>
                  <a:gd name="T56" fmla="*/ 20 w 33"/>
                  <a:gd name="T57" fmla="*/ 14 h 51"/>
                  <a:gd name="T58" fmla="*/ 22 w 33"/>
                  <a:gd name="T59" fmla="*/ 16 h 51"/>
                  <a:gd name="T60" fmla="*/ 25 w 33"/>
                  <a:gd name="T61" fmla="*/ 22 h 51"/>
                  <a:gd name="T62" fmla="*/ 25 w 33"/>
                  <a:gd name="T63" fmla="*/ 22 h 51"/>
                  <a:gd name="T64" fmla="*/ 33 w 33"/>
                  <a:gd name="T65" fmla="*/ 2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51">
                    <a:moveTo>
                      <a:pt x="33" y="28"/>
                    </a:moveTo>
                    <a:lnTo>
                      <a:pt x="22" y="46"/>
                    </a:lnTo>
                    <a:lnTo>
                      <a:pt x="17" y="51"/>
                    </a:lnTo>
                    <a:lnTo>
                      <a:pt x="10" y="44"/>
                    </a:lnTo>
                    <a:lnTo>
                      <a:pt x="10" y="44"/>
                    </a:lnTo>
                    <a:lnTo>
                      <a:pt x="8" y="41"/>
                    </a:lnTo>
                    <a:lnTo>
                      <a:pt x="6" y="43"/>
                    </a:lnTo>
                    <a:lnTo>
                      <a:pt x="1" y="48"/>
                    </a:lnTo>
                    <a:lnTo>
                      <a:pt x="0" y="46"/>
                    </a:lnTo>
                    <a:lnTo>
                      <a:pt x="0" y="46"/>
                    </a:lnTo>
                    <a:lnTo>
                      <a:pt x="0" y="44"/>
                    </a:lnTo>
                    <a:lnTo>
                      <a:pt x="0" y="43"/>
                    </a:lnTo>
                    <a:lnTo>
                      <a:pt x="0" y="43"/>
                    </a:lnTo>
                    <a:lnTo>
                      <a:pt x="1" y="43"/>
                    </a:lnTo>
                    <a:lnTo>
                      <a:pt x="1" y="43"/>
                    </a:lnTo>
                    <a:lnTo>
                      <a:pt x="0" y="39"/>
                    </a:lnTo>
                    <a:lnTo>
                      <a:pt x="1" y="38"/>
                    </a:lnTo>
                    <a:lnTo>
                      <a:pt x="1" y="34"/>
                    </a:lnTo>
                    <a:lnTo>
                      <a:pt x="1" y="33"/>
                    </a:lnTo>
                    <a:lnTo>
                      <a:pt x="1" y="31"/>
                    </a:lnTo>
                    <a:lnTo>
                      <a:pt x="1" y="29"/>
                    </a:lnTo>
                    <a:lnTo>
                      <a:pt x="1" y="12"/>
                    </a:lnTo>
                    <a:lnTo>
                      <a:pt x="1" y="4"/>
                    </a:lnTo>
                    <a:lnTo>
                      <a:pt x="13" y="0"/>
                    </a:lnTo>
                    <a:lnTo>
                      <a:pt x="17" y="11"/>
                    </a:lnTo>
                    <a:lnTo>
                      <a:pt x="17" y="11"/>
                    </a:lnTo>
                    <a:lnTo>
                      <a:pt x="18" y="12"/>
                    </a:lnTo>
                    <a:lnTo>
                      <a:pt x="20" y="14"/>
                    </a:lnTo>
                    <a:lnTo>
                      <a:pt x="20" y="14"/>
                    </a:lnTo>
                    <a:lnTo>
                      <a:pt x="22" y="16"/>
                    </a:lnTo>
                    <a:lnTo>
                      <a:pt x="25" y="22"/>
                    </a:lnTo>
                    <a:lnTo>
                      <a:pt x="25" y="22"/>
                    </a:lnTo>
                    <a:lnTo>
                      <a:pt x="33" y="2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8" name="Freeform 3855"/>
              <p:cNvSpPr>
                <a:spLocks/>
              </p:cNvSpPr>
              <p:nvPr/>
            </p:nvSpPr>
            <p:spPr bwMode="auto">
              <a:xfrm>
                <a:off x="4535" y="2249"/>
                <a:ext cx="33" cy="51"/>
              </a:xfrm>
              <a:custGeom>
                <a:avLst/>
                <a:gdLst>
                  <a:gd name="T0" fmla="*/ 33 w 33"/>
                  <a:gd name="T1" fmla="*/ 28 h 51"/>
                  <a:gd name="T2" fmla="*/ 22 w 33"/>
                  <a:gd name="T3" fmla="*/ 46 h 51"/>
                  <a:gd name="T4" fmla="*/ 17 w 33"/>
                  <a:gd name="T5" fmla="*/ 51 h 51"/>
                  <a:gd name="T6" fmla="*/ 10 w 33"/>
                  <a:gd name="T7" fmla="*/ 44 h 51"/>
                  <a:gd name="T8" fmla="*/ 10 w 33"/>
                  <a:gd name="T9" fmla="*/ 44 h 51"/>
                  <a:gd name="T10" fmla="*/ 8 w 33"/>
                  <a:gd name="T11" fmla="*/ 41 h 51"/>
                  <a:gd name="T12" fmla="*/ 6 w 33"/>
                  <a:gd name="T13" fmla="*/ 43 h 51"/>
                  <a:gd name="T14" fmla="*/ 1 w 33"/>
                  <a:gd name="T15" fmla="*/ 48 h 51"/>
                  <a:gd name="T16" fmla="*/ 0 w 33"/>
                  <a:gd name="T17" fmla="*/ 46 h 51"/>
                  <a:gd name="T18" fmla="*/ 0 w 33"/>
                  <a:gd name="T19" fmla="*/ 46 h 51"/>
                  <a:gd name="T20" fmla="*/ 0 w 33"/>
                  <a:gd name="T21" fmla="*/ 44 h 51"/>
                  <a:gd name="T22" fmla="*/ 0 w 33"/>
                  <a:gd name="T23" fmla="*/ 43 h 51"/>
                  <a:gd name="T24" fmla="*/ 0 w 33"/>
                  <a:gd name="T25" fmla="*/ 43 h 51"/>
                  <a:gd name="T26" fmla="*/ 1 w 33"/>
                  <a:gd name="T27" fmla="*/ 43 h 51"/>
                  <a:gd name="T28" fmla="*/ 1 w 33"/>
                  <a:gd name="T29" fmla="*/ 43 h 51"/>
                  <a:gd name="T30" fmla="*/ 0 w 33"/>
                  <a:gd name="T31" fmla="*/ 39 h 51"/>
                  <a:gd name="T32" fmla="*/ 1 w 33"/>
                  <a:gd name="T33" fmla="*/ 38 h 51"/>
                  <a:gd name="T34" fmla="*/ 1 w 33"/>
                  <a:gd name="T35" fmla="*/ 34 h 51"/>
                  <a:gd name="T36" fmla="*/ 1 w 33"/>
                  <a:gd name="T37" fmla="*/ 33 h 51"/>
                  <a:gd name="T38" fmla="*/ 1 w 33"/>
                  <a:gd name="T39" fmla="*/ 31 h 51"/>
                  <a:gd name="T40" fmla="*/ 1 w 33"/>
                  <a:gd name="T41" fmla="*/ 29 h 51"/>
                  <a:gd name="T42" fmla="*/ 1 w 33"/>
                  <a:gd name="T43" fmla="*/ 12 h 51"/>
                  <a:gd name="T44" fmla="*/ 1 w 33"/>
                  <a:gd name="T45" fmla="*/ 4 h 51"/>
                  <a:gd name="T46" fmla="*/ 13 w 33"/>
                  <a:gd name="T47" fmla="*/ 0 h 51"/>
                  <a:gd name="T48" fmla="*/ 17 w 33"/>
                  <a:gd name="T49" fmla="*/ 11 h 51"/>
                  <a:gd name="T50" fmla="*/ 17 w 33"/>
                  <a:gd name="T51" fmla="*/ 11 h 51"/>
                  <a:gd name="T52" fmla="*/ 18 w 33"/>
                  <a:gd name="T53" fmla="*/ 12 h 51"/>
                  <a:gd name="T54" fmla="*/ 20 w 33"/>
                  <a:gd name="T55" fmla="*/ 14 h 51"/>
                  <a:gd name="T56" fmla="*/ 20 w 33"/>
                  <a:gd name="T57" fmla="*/ 14 h 51"/>
                  <a:gd name="T58" fmla="*/ 22 w 33"/>
                  <a:gd name="T59" fmla="*/ 16 h 51"/>
                  <a:gd name="T60" fmla="*/ 25 w 33"/>
                  <a:gd name="T61" fmla="*/ 22 h 51"/>
                  <a:gd name="T62" fmla="*/ 25 w 33"/>
                  <a:gd name="T63" fmla="*/ 22 h 51"/>
                  <a:gd name="T64" fmla="*/ 33 w 33"/>
                  <a:gd name="T65" fmla="*/ 2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51">
                    <a:moveTo>
                      <a:pt x="33" y="28"/>
                    </a:moveTo>
                    <a:lnTo>
                      <a:pt x="22" y="46"/>
                    </a:lnTo>
                    <a:lnTo>
                      <a:pt x="17" y="51"/>
                    </a:lnTo>
                    <a:lnTo>
                      <a:pt x="10" y="44"/>
                    </a:lnTo>
                    <a:lnTo>
                      <a:pt x="10" y="44"/>
                    </a:lnTo>
                    <a:lnTo>
                      <a:pt x="8" y="41"/>
                    </a:lnTo>
                    <a:lnTo>
                      <a:pt x="6" y="43"/>
                    </a:lnTo>
                    <a:lnTo>
                      <a:pt x="1" y="48"/>
                    </a:lnTo>
                    <a:lnTo>
                      <a:pt x="0" y="46"/>
                    </a:lnTo>
                    <a:lnTo>
                      <a:pt x="0" y="46"/>
                    </a:lnTo>
                    <a:lnTo>
                      <a:pt x="0" y="44"/>
                    </a:lnTo>
                    <a:lnTo>
                      <a:pt x="0" y="43"/>
                    </a:lnTo>
                    <a:lnTo>
                      <a:pt x="0" y="43"/>
                    </a:lnTo>
                    <a:lnTo>
                      <a:pt x="1" y="43"/>
                    </a:lnTo>
                    <a:lnTo>
                      <a:pt x="1" y="43"/>
                    </a:lnTo>
                    <a:lnTo>
                      <a:pt x="0" y="39"/>
                    </a:lnTo>
                    <a:lnTo>
                      <a:pt x="1" y="38"/>
                    </a:lnTo>
                    <a:lnTo>
                      <a:pt x="1" y="34"/>
                    </a:lnTo>
                    <a:lnTo>
                      <a:pt x="1" y="33"/>
                    </a:lnTo>
                    <a:lnTo>
                      <a:pt x="1" y="31"/>
                    </a:lnTo>
                    <a:lnTo>
                      <a:pt x="1" y="29"/>
                    </a:lnTo>
                    <a:lnTo>
                      <a:pt x="1" y="12"/>
                    </a:lnTo>
                    <a:lnTo>
                      <a:pt x="1" y="4"/>
                    </a:lnTo>
                    <a:lnTo>
                      <a:pt x="13" y="0"/>
                    </a:lnTo>
                    <a:lnTo>
                      <a:pt x="17" y="11"/>
                    </a:lnTo>
                    <a:lnTo>
                      <a:pt x="17" y="11"/>
                    </a:lnTo>
                    <a:lnTo>
                      <a:pt x="18" y="12"/>
                    </a:lnTo>
                    <a:lnTo>
                      <a:pt x="20" y="14"/>
                    </a:lnTo>
                    <a:lnTo>
                      <a:pt x="20" y="14"/>
                    </a:lnTo>
                    <a:lnTo>
                      <a:pt x="22" y="16"/>
                    </a:lnTo>
                    <a:lnTo>
                      <a:pt x="25" y="22"/>
                    </a:lnTo>
                    <a:lnTo>
                      <a:pt x="25" y="22"/>
                    </a:lnTo>
                    <a:lnTo>
                      <a:pt x="33"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89" name="Freeform 3856"/>
              <p:cNvSpPr>
                <a:spLocks/>
              </p:cNvSpPr>
              <p:nvPr/>
            </p:nvSpPr>
            <p:spPr bwMode="auto">
              <a:xfrm>
                <a:off x="4421" y="2200"/>
                <a:ext cx="34" cy="32"/>
              </a:xfrm>
              <a:custGeom>
                <a:avLst/>
                <a:gdLst>
                  <a:gd name="T0" fmla="*/ 20 w 34"/>
                  <a:gd name="T1" fmla="*/ 5 h 32"/>
                  <a:gd name="T2" fmla="*/ 20 w 34"/>
                  <a:gd name="T3" fmla="*/ 5 h 32"/>
                  <a:gd name="T4" fmla="*/ 24 w 34"/>
                  <a:gd name="T5" fmla="*/ 5 h 32"/>
                  <a:gd name="T6" fmla="*/ 31 w 34"/>
                  <a:gd name="T7" fmla="*/ 21 h 32"/>
                  <a:gd name="T8" fmla="*/ 34 w 34"/>
                  <a:gd name="T9" fmla="*/ 22 h 32"/>
                  <a:gd name="T10" fmla="*/ 26 w 34"/>
                  <a:gd name="T11" fmla="*/ 32 h 32"/>
                  <a:gd name="T12" fmla="*/ 17 w 34"/>
                  <a:gd name="T13" fmla="*/ 16 h 32"/>
                  <a:gd name="T14" fmla="*/ 7 w 34"/>
                  <a:gd name="T15" fmla="*/ 16 h 32"/>
                  <a:gd name="T16" fmla="*/ 0 w 34"/>
                  <a:gd name="T17" fmla="*/ 12 h 32"/>
                  <a:gd name="T18" fmla="*/ 2 w 34"/>
                  <a:gd name="T19" fmla="*/ 10 h 32"/>
                  <a:gd name="T20" fmla="*/ 4 w 34"/>
                  <a:gd name="T21" fmla="*/ 7 h 32"/>
                  <a:gd name="T22" fmla="*/ 4 w 34"/>
                  <a:gd name="T23" fmla="*/ 7 h 32"/>
                  <a:gd name="T24" fmla="*/ 4 w 34"/>
                  <a:gd name="T25" fmla="*/ 7 h 32"/>
                  <a:gd name="T26" fmla="*/ 4 w 34"/>
                  <a:gd name="T27" fmla="*/ 7 h 32"/>
                  <a:gd name="T28" fmla="*/ 5 w 34"/>
                  <a:gd name="T29" fmla="*/ 7 h 32"/>
                  <a:gd name="T30" fmla="*/ 7 w 34"/>
                  <a:gd name="T31" fmla="*/ 5 h 32"/>
                  <a:gd name="T32" fmla="*/ 7 w 34"/>
                  <a:gd name="T33" fmla="*/ 5 h 32"/>
                  <a:gd name="T34" fmla="*/ 12 w 34"/>
                  <a:gd name="T35" fmla="*/ 4 h 32"/>
                  <a:gd name="T36" fmla="*/ 12 w 34"/>
                  <a:gd name="T37" fmla="*/ 4 h 32"/>
                  <a:gd name="T38" fmla="*/ 14 w 34"/>
                  <a:gd name="T39" fmla="*/ 4 h 32"/>
                  <a:gd name="T40" fmla="*/ 14 w 34"/>
                  <a:gd name="T41" fmla="*/ 2 h 32"/>
                  <a:gd name="T42" fmla="*/ 14 w 34"/>
                  <a:gd name="T43" fmla="*/ 2 h 32"/>
                  <a:gd name="T44" fmla="*/ 14 w 34"/>
                  <a:gd name="T45" fmla="*/ 0 h 32"/>
                  <a:gd name="T46" fmla="*/ 19 w 34"/>
                  <a:gd name="T47" fmla="*/ 0 h 32"/>
                  <a:gd name="T48" fmla="*/ 20 w 34"/>
                  <a:gd name="T49" fmla="*/ 4 h 32"/>
                  <a:gd name="T50" fmla="*/ 20 w 34"/>
                  <a:gd name="T51" fmla="*/ 4 h 32"/>
                  <a:gd name="T52" fmla="*/ 20 w 34"/>
                  <a:gd name="T53"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32">
                    <a:moveTo>
                      <a:pt x="20" y="5"/>
                    </a:moveTo>
                    <a:lnTo>
                      <a:pt x="20" y="5"/>
                    </a:lnTo>
                    <a:lnTo>
                      <a:pt x="24" y="5"/>
                    </a:lnTo>
                    <a:lnTo>
                      <a:pt x="31" y="21"/>
                    </a:lnTo>
                    <a:lnTo>
                      <a:pt x="34" y="22"/>
                    </a:lnTo>
                    <a:lnTo>
                      <a:pt x="26" y="32"/>
                    </a:lnTo>
                    <a:lnTo>
                      <a:pt x="17" y="16"/>
                    </a:lnTo>
                    <a:lnTo>
                      <a:pt x="7" y="16"/>
                    </a:lnTo>
                    <a:lnTo>
                      <a:pt x="0" y="12"/>
                    </a:lnTo>
                    <a:lnTo>
                      <a:pt x="2" y="10"/>
                    </a:lnTo>
                    <a:lnTo>
                      <a:pt x="4" y="7"/>
                    </a:lnTo>
                    <a:lnTo>
                      <a:pt x="4" y="7"/>
                    </a:lnTo>
                    <a:lnTo>
                      <a:pt x="4" y="7"/>
                    </a:lnTo>
                    <a:lnTo>
                      <a:pt x="4" y="7"/>
                    </a:lnTo>
                    <a:lnTo>
                      <a:pt x="5" y="7"/>
                    </a:lnTo>
                    <a:lnTo>
                      <a:pt x="7" y="5"/>
                    </a:lnTo>
                    <a:lnTo>
                      <a:pt x="7" y="5"/>
                    </a:lnTo>
                    <a:lnTo>
                      <a:pt x="12" y="4"/>
                    </a:lnTo>
                    <a:lnTo>
                      <a:pt x="12" y="4"/>
                    </a:lnTo>
                    <a:lnTo>
                      <a:pt x="14" y="4"/>
                    </a:lnTo>
                    <a:lnTo>
                      <a:pt x="14" y="2"/>
                    </a:lnTo>
                    <a:lnTo>
                      <a:pt x="14" y="2"/>
                    </a:lnTo>
                    <a:lnTo>
                      <a:pt x="14" y="0"/>
                    </a:lnTo>
                    <a:lnTo>
                      <a:pt x="19" y="0"/>
                    </a:lnTo>
                    <a:lnTo>
                      <a:pt x="20" y="4"/>
                    </a:lnTo>
                    <a:lnTo>
                      <a:pt x="20" y="4"/>
                    </a:lnTo>
                    <a:lnTo>
                      <a:pt x="20"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0" name="Freeform 3857"/>
              <p:cNvSpPr>
                <a:spLocks/>
              </p:cNvSpPr>
              <p:nvPr/>
            </p:nvSpPr>
            <p:spPr bwMode="auto">
              <a:xfrm>
                <a:off x="4421" y="2200"/>
                <a:ext cx="34" cy="32"/>
              </a:xfrm>
              <a:custGeom>
                <a:avLst/>
                <a:gdLst>
                  <a:gd name="T0" fmla="*/ 20 w 34"/>
                  <a:gd name="T1" fmla="*/ 5 h 32"/>
                  <a:gd name="T2" fmla="*/ 20 w 34"/>
                  <a:gd name="T3" fmla="*/ 5 h 32"/>
                  <a:gd name="T4" fmla="*/ 24 w 34"/>
                  <a:gd name="T5" fmla="*/ 5 h 32"/>
                  <a:gd name="T6" fmla="*/ 31 w 34"/>
                  <a:gd name="T7" fmla="*/ 21 h 32"/>
                  <a:gd name="T8" fmla="*/ 34 w 34"/>
                  <a:gd name="T9" fmla="*/ 22 h 32"/>
                  <a:gd name="T10" fmla="*/ 26 w 34"/>
                  <a:gd name="T11" fmla="*/ 32 h 32"/>
                  <a:gd name="T12" fmla="*/ 17 w 34"/>
                  <a:gd name="T13" fmla="*/ 16 h 32"/>
                  <a:gd name="T14" fmla="*/ 7 w 34"/>
                  <a:gd name="T15" fmla="*/ 16 h 32"/>
                  <a:gd name="T16" fmla="*/ 0 w 34"/>
                  <a:gd name="T17" fmla="*/ 12 h 32"/>
                  <a:gd name="T18" fmla="*/ 2 w 34"/>
                  <a:gd name="T19" fmla="*/ 10 h 32"/>
                  <a:gd name="T20" fmla="*/ 4 w 34"/>
                  <a:gd name="T21" fmla="*/ 7 h 32"/>
                  <a:gd name="T22" fmla="*/ 4 w 34"/>
                  <a:gd name="T23" fmla="*/ 7 h 32"/>
                  <a:gd name="T24" fmla="*/ 4 w 34"/>
                  <a:gd name="T25" fmla="*/ 7 h 32"/>
                  <a:gd name="T26" fmla="*/ 4 w 34"/>
                  <a:gd name="T27" fmla="*/ 7 h 32"/>
                  <a:gd name="T28" fmla="*/ 5 w 34"/>
                  <a:gd name="T29" fmla="*/ 7 h 32"/>
                  <a:gd name="T30" fmla="*/ 7 w 34"/>
                  <a:gd name="T31" fmla="*/ 5 h 32"/>
                  <a:gd name="T32" fmla="*/ 7 w 34"/>
                  <a:gd name="T33" fmla="*/ 5 h 32"/>
                  <a:gd name="T34" fmla="*/ 12 w 34"/>
                  <a:gd name="T35" fmla="*/ 4 h 32"/>
                  <a:gd name="T36" fmla="*/ 12 w 34"/>
                  <a:gd name="T37" fmla="*/ 4 h 32"/>
                  <a:gd name="T38" fmla="*/ 14 w 34"/>
                  <a:gd name="T39" fmla="*/ 4 h 32"/>
                  <a:gd name="T40" fmla="*/ 14 w 34"/>
                  <a:gd name="T41" fmla="*/ 2 h 32"/>
                  <a:gd name="T42" fmla="*/ 14 w 34"/>
                  <a:gd name="T43" fmla="*/ 2 h 32"/>
                  <a:gd name="T44" fmla="*/ 14 w 34"/>
                  <a:gd name="T45" fmla="*/ 0 h 32"/>
                  <a:gd name="T46" fmla="*/ 19 w 34"/>
                  <a:gd name="T47" fmla="*/ 0 h 32"/>
                  <a:gd name="T48" fmla="*/ 20 w 34"/>
                  <a:gd name="T49" fmla="*/ 4 h 32"/>
                  <a:gd name="T50" fmla="*/ 20 w 34"/>
                  <a:gd name="T51" fmla="*/ 4 h 32"/>
                  <a:gd name="T52" fmla="*/ 20 w 34"/>
                  <a:gd name="T53"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32">
                    <a:moveTo>
                      <a:pt x="20" y="5"/>
                    </a:moveTo>
                    <a:lnTo>
                      <a:pt x="20" y="5"/>
                    </a:lnTo>
                    <a:lnTo>
                      <a:pt x="24" y="5"/>
                    </a:lnTo>
                    <a:lnTo>
                      <a:pt x="31" y="21"/>
                    </a:lnTo>
                    <a:lnTo>
                      <a:pt x="34" y="22"/>
                    </a:lnTo>
                    <a:lnTo>
                      <a:pt x="26" y="32"/>
                    </a:lnTo>
                    <a:lnTo>
                      <a:pt x="17" y="16"/>
                    </a:lnTo>
                    <a:lnTo>
                      <a:pt x="7" y="16"/>
                    </a:lnTo>
                    <a:lnTo>
                      <a:pt x="0" y="12"/>
                    </a:lnTo>
                    <a:lnTo>
                      <a:pt x="2" y="10"/>
                    </a:lnTo>
                    <a:lnTo>
                      <a:pt x="4" y="7"/>
                    </a:lnTo>
                    <a:lnTo>
                      <a:pt x="4" y="7"/>
                    </a:lnTo>
                    <a:lnTo>
                      <a:pt x="4" y="7"/>
                    </a:lnTo>
                    <a:lnTo>
                      <a:pt x="4" y="7"/>
                    </a:lnTo>
                    <a:lnTo>
                      <a:pt x="5" y="7"/>
                    </a:lnTo>
                    <a:lnTo>
                      <a:pt x="7" y="5"/>
                    </a:lnTo>
                    <a:lnTo>
                      <a:pt x="7" y="5"/>
                    </a:lnTo>
                    <a:lnTo>
                      <a:pt x="12" y="4"/>
                    </a:lnTo>
                    <a:lnTo>
                      <a:pt x="12" y="4"/>
                    </a:lnTo>
                    <a:lnTo>
                      <a:pt x="14" y="4"/>
                    </a:lnTo>
                    <a:lnTo>
                      <a:pt x="14" y="2"/>
                    </a:lnTo>
                    <a:lnTo>
                      <a:pt x="14" y="2"/>
                    </a:lnTo>
                    <a:lnTo>
                      <a:pt x="14" y="0"/>
                    </a:lnTo>
                    <a:lnTo>
                      <a:pt x="19" y="0"/>
                    </a:lnTo>
                    <a:lnTo>
                      <a:pt x="20" y="4"/>
                    </a:lnTo>
                    <a:lnTo>
                      <a:pt x="20" y="4"/>
                    </a:lnTo>
                    <a:lnTo>
                      <a:pt x="2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91" name="Freeform 3858"/>
              <p:cNvSpPr>
                <a:spLocks/>
              </p:cNvSpPr>
              <p:nvPr/>
            </p:nvSpPr>
            <p:spPr bwMode="auto">
              <a:xfrm>
                <a:off x="4591" y="2236"/>
                <a:ext cx="47" cy="41"/>
              </a:xfrm>
              <a:custGeom>
                <a:avLst/>
                <a:gdLst>
                  <a:gd name="T0" fmla="*/ 38 w 47"/>
                  <a:gd name="T1" fmla="*/ 25 h 41"/>
                  <a:gd name="T2" fmla="*/ 47 w 47"/>
                  <a:gd name="T3" fmla="*/ 32 h 41"/>
                  <a:gd name="T4" fmla="*/ 28 w 47"/>
                  <a:gd name="T5" fmla="*/ 34 h 41"/>
                  <a:gd name="T6" fmla="*/ 13 w 47"/>
                  <a:gd name="T7" fmla="*/ 41 h 41"/>
                  <a:gd name="T8" fmla="*/ 10 w 47"/>
                  <a:gd name="T9" fmla="*/ 30 h 41"/>
                  <a:gd name="T10" fmla="*/ 11 w 47"/>
                  <a:gd name="T11" fmla="*/ 17 h 41"/>
                  <a:gd name="T12" fmla="*/ 0 w 47"/>
                  <a:gd name="T13" fmla="*/ 7 h 41"/>
                  <a:gd name="T14" fmla="*/ 8 w 47"/>
                  <a:gd name="T15" fmla="*/ 5 h 41"/>
                  <a:gd name="T16" fmla="*/ 30 w 47"/>
                  <a:gd name="T17" fmla="*/ 0 h 41"/>
                  <a:gd name="T18" fmla="*/ 38 w 47"/>
                  <a:gd name="T19"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1">
                    <a:moveTo>
                      <a:pt x="38" y="25"/>
                    </a:moveTo>
                    <a:lnTo>
                      <a:pt x="47" y="32"/>
                    </a:lnTo>
                    <a:lnTo>
                      <a:pt x="28" y="34"/>
                    </a:lnTo>
                    <a:lnTo>
                      <a:pt x="13" y="41"/>
                    </a:lnTo>
                    <a:lnTo>
                      <a:pt x="10" y="30"/>
                    </a:lnTo>
                    <a:lnTo>
                      <a:pt x="11" y="17"/>
                    </a:lnTo>
                    <a:lnTo>
                      <a:pt x="0" y="7"/>
                    </a:lnTo>
                    <a:lnTo>
                      <a:pt x="8" y="5"/>
                    </a:lnTo>
                    <a:lnTo>
                      <a:pt x="30" y="0"/>
                    </a:lnTo>
                    <a:lnTo>
                      <a:pt x="38"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2" name="Freeform 3859"/>
              <p:cNvSpPr>
                <a:spLocks/>
              </p:cNvSpPr>
              <p:nvPr/>
            </p:nvSpPr>
            <p:spPr bwMode="auto">
              <a:xfrm>
                <a:off x="4591" y="2236"/>
                <a:ext cx="47" cy="41"/>
              </a:xfrm>
              <a:custGeom>
                <a:avLst/>
                <a:gdLst>
                  <a:gd name="T0" fmla="*/ 38 w 47"/>
                  <a:gd name="T1" fmla="*/ 25 h 41"/>
                  <a:gd name="T2" fmla="*/ 47 w 47"/>
                  <a:gd name="T3" fmla="*/ 32 h 41"/>
                  <a:gd name="T4" fmla="*/ 28 w 47"/>
                  <a:gd name="T5" fmla="*/ 34 h 41"/>
                  <a:gd name="T6" fmla="*/ 13 w 47"/>
                  <a:gd name="T7" fmla="*/ 41 h 41"/>
                  <a:gd name="T8" fmla="*/ 10 w 47"/>
                  <a:gd name="T9" fmla="*/ 30 h 41"/>
                  <a:gd name="T10" fmla="*/ 11 w 47"/>
                  <a:gd name="T11" fmla="*/ 17 h 41"/>
                  <a:gd name="T12" fmla="*/ 0 w 47"/>
                  <a:gd name="T13" fmla="*/ 7 h 41"/>
                  <a:gd name="T14" fmla="*/ 8 w 47"/>
                  <a:gd name="T15" fmla="*/ 5 h 41"/>
                  <a:gd name="T16" fmla="*/ 30 w 47"/>
                  <a:gd name="T17" fmla="*/ 0 h 41"/>
                  <a:gd name="T18" fmla="*/ 38 w 47"/>
                  <a:gd name="T19"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1">
                    <a:moveTo>
                      <a:pt x="38" y="25"/>
                    </a:moveTo>
                    <a:lnTo>
                      <a:pt x="47" y="32"/>
                    </a:lnTo>
                    <a:lnTo>
                      <a:pt x="28" y="34"/>
                    </a:lnTo>
                    <a:lnTo>
                      <a:pt x="13" y="41"/>
                    </a:lnTo>
                    <a:lnTo>
                      <a:pt x="10" y="30"/>
                    </a:lnTo>
                    <a:lnTo>
                      <a:pt x="11" y="17"/>
                    </a:lnTo>
                    <a:lnTo>
                      <a:pt x="0" y="7"/>
                    </a:lnTo>
                    <a:lnTo>
                      <a:pt x="8" y="5"/>
                    </a:lnTo>
                    <a:lnTo>
                      <a:pt x="30" y="0"/>
                    </a:lnTo>
                    <a:lnTo>
                      <a:pt x="38"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93" name="Freeform 3860"/>
              <p:cNvSpPr>
                <a:spLocks/>
              </p:cNvSpPr>
              <p:nvPr/>
            </p:nvSpPr>
            <p:spPr bwMode="auto">
              <a:xfrm>
                <a:off x="4621" y="2231"/>
                <a:ext cx="54" cy="47"/>
              </a:xfrm>
              <a:custGeom>
                <a:avLst/>
                <a:gdLst>
                  <a:gd name="T0" fmla="*/ 42 w 54"/>
                  <a:gd name="T1" fmla="*/ 22 h 47"/>
                  <a:gd name="T2" fmla="*/ 54 w 54"/>
                  <a:gd name="T3" fmla="*/ 29 h 47"/>
                  <a:gd name="T4" fmla="*/ 54 w 54"/>
                  <a:gd name="T5" fmla="*/ 29 h 47"/>
                  <a:gd name="T6" fmla="*/ 54 w 54"/>
                  <a:gd name="T7" fmla="*/ 29 h 47"/>
                  <a:gd name="T8" fmla="*/ 54 w 54"/>
                  <a:gd name="T9" fmla="*/ 30 h 47"/>
                  <a:gd name="T10" fmla="*/ 54 w 54"/>
                  <a:gd name="T11" fmla="*/ 30 h 47"/>
                  <a:gd name="T12" fmla="*/ 44 w 54"/>
                  <a:gd name="T13" fmla="*/ 29 h 47"/>
                  <a:gd name="T14" fmla="*/ 37 w 54"/>
                  <a:gd name="T15" fmla="*/ 34 h 47"/>
                  <a:gd name="T16" fmla="*/ 30 w 54"/>
                  <a:gd name="T17" fmla="*/ 47 h 47"/>
                  <a:gd name="T18" fmla="*/ 20 w 54"/>
                  <a:gd name="T19" fmla="*/ 46 h 47"/>
                  <a:gd name="T20" fmla="*/ 17 w 54"/>
                  <a:gd name="T21" fmla="*/ 37 h 47"/>
                  <a:gd name="T22" fmla="*/ 8 w 54"/>
                  <a:gd name="T23" fmla="*/ 30 h 47"/>
                  <a:gd name="T24" fmla="*/ 0 w 54"/>
                  <a:gd name="T25" fmla="*/ 5 h 47"/>
                  <a:gd name="T26" fmla="*/ 15 w 54"/>
                  <a:gd name="T27" fmla="*/ 3 h 47"/>
                  <a:gd name="T28" fmla="*/ 29 w 54"/>
                  <a:gd name="T29" fmla="*/ 0 h 47"/>
                  <a:gd name="T30" fmla="*/ 29 w 54"/>
                  <a:gd name="T31" fmla="*/ 0 h 47"/>
                  <a:gd name="T32" fmla="*/ 37 w 54"/>
                  <a:gd name="T33" fmla="*/ 15 h 47"/>
                  <a:gd name="T34" fmla="*/ 46 w 54"/>
                  <a:gd name="T35" fmla="*/ 18 h 47"/>
                  <a:gd name="T36" fmla="*/ 42 w 54"/>
                  <a:gd name="T37"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7">
                    <a:moveTo>
                      <a:pt x="42" y="22"/>
                    </a:moveTo>
                    <a:lnTo>
                      <a:pt x="54" y="29"/>
                    </a:lnTo>
                    <a:lnTo>
                      <a:pt x="54" y="29"/>
                    </a:lnTo>
                    <a:lnTo>
                      <a:pt x="54" y="29"/>
                    </a:lnTo>
                    <a:lnTo>
                      <a:pt x="54" y="30"/>
                    </a:lnTo>
                    <a:lnTo>
                      <a:pt x="54" y="30"/>
                    </a:lnTo>
                    <a:lnTo>
                      <a:pt x="44" y="29"/>
                    </a:lnTo>
                    <a:lnTo>
                      <a:pt x="37" y="34"/>
                    </a:lnTo>
                    <a:lnTo>
                      <a:pt x="30" y="47"/>
                    </a:lnTo>
                    <a:lnTo>
                      <a:pt x="20" y="46"/>
                    </a:lnTo>
                    <a:lnTo>
                      <a:pt x="17" y="37"/>
                    </a:lnTo>
                    <a:lnTo>
                      <a:pt x="8" y="30"/>
                    </a:lnTo>
                    <a:lnTo>
                      <a:pt x="0" y="5"/>
                    </a:lnTo>
                    <a:lnTo>
                      <a:pt x="15" y="3"/>
                    </a:lnTo>
                    <a:lnTo>
                      <a:pt x="29" y="0"/>
                    </a:lnTo>
                    <a:lnTo>
                      <a:pt x="29" y="0"/>
                    </a:lnTo>
                    <a:lnTo>
                      <a:pt x="37" y="15"/>
                    </a:lnTo>
                    <a:lnTo>
                      <a:pt x="46" y="18"/>
                    </a:lnTo>
                    <a:lnTo>
                      <a:pt x="42"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4" name="Freeform 3861"/>
              <p:cNvSpPr>
                <a:spLocks/>
              </p:cNvSpPr>
              <p:nvPr/>
            </p:nvSpPr>
            <p:spPr bwMode="auto">
              <a:xfrm>
                <a:off x="4621" y="2231"/>
                <a:ext cx="54" cy="47"/>
              </a:xfrm>
              <a:custGeom>
                <a:avLst/>
                <a:gdLst>
                  <a:gd name="T0" fmla="*/ 42 w 54"/>
                  <a:gd name="T1" fmla="*/ 22 h 47"/>
                  <a:gd name="T2" fmla="*/ 54 w 54"/>
                  <a:gd name="T3" fmla="*/ 29 h 47"/>
                  <a:gd name="T4" fmla="*/ 54 w 54"/>
                  <a:gd name="T5" fmla="*/ 29 h 47"/>
                  <a:gd name="T6" fmla="*/ 54 w 54"/>
                  <a:gd name="T7" fmla="*/ 29 h 47"/>
                  <a:gd name="T8" fmla="*/ 54 w 54"/>
                  <a:gd name="T9" fmla="*/ 30 h 47"/>
                  <a:gd name="T10" fmla="*/ 54 w 54"/>
                  <a:gd name="T11" fmla="*/ 30 h 47"/>
                  <a:gd name="T12" fmla="*/ 44 w 54"/>
                  <a:gd name="T13" fmla="*/ 29 h 47"/>
                  <a:gd name="T14" fmla="*/ 37 w 54"/>
                  <a:gd name="T15" fmla="*/ 34 h 47"/>
                  <a:gd name="T16" fmla="*/ 30 w 54"/>
                  <a:gd name="T17" fmla="*/ 47 h 47"/>
                  <a:gd name="T18" fmla="*/ 20 w 54"/>
                  <a:gd name="T19" fmla="*/ 46 h 47"/>
                  <a:gd name="T20" fmla="*/ 17 w 54"/>
                  <a:gd name="T21" fmla="*/ 37 h 47"/>
                  <a:gd name="T22" fmla="*/ 8 w 54"/>
                  <a:gd name="T23" fmla="*/ 30 h 47"/>
                  <a:gd name="T24" fmla="*/ 0 w 54"/>
                  <a:gd name="T25" fmla="*/ 5 h 47"/>
                  <a:gd name="T26" fmla="*/ 15 w 54"/>
                  <a:gd name="T27" fmla="*/ 3 h 47"/>
                  <a:gd name="T28" fmla="*/ 29 w 54"/>
                  <a:gd name="T29" fmla="*/ 0 h 47"/>
                  <a:gd name="T30" fmla="*/ 29 w 54"/>
                  <a:gd name="T31" fmla="*/ 0 h 47"/>
                  <a:gd name="T32" fmla="*/ 37 w 54"/>
                  <a:gd name="T33" fmla="*/ 15 h 47"/>
                  <a:gd name="T34" fmla="*/ 46 w 54"/>
                  <a:gd name="T35" fmla="*/ 18 h 47"/>
                  <a:gd name="T36" fmla="*/ 42 w 54"/>
                  <a:gd name="T37"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7">
                    <a:moveTo>
                      <a:pt x="42" y="22"/>
                    </a:moveTo>
                    <a:lnTo>
                      <a:pt x="54" y="29"/>
                    </a:lnTo>
                    <a:lnTo>
                      <a:pt x="54" y="29"/>
                    </a:lnTo>
                    <a:lnTo>
                      <a:pt x="54" y="29"/>
                    </a:lnTo>
                    <a:lnTo>
                      <a:pt x="54" y="30"/>
                    </a:lnTo>
                    <a:lnTo>
                      <a:pt x="54" y="30"/>
                    </a:lnTo>
                    <a:lnTo>
                      <a:pt x="44" y="29"/>
                    </a:lnTo>
                    <a:lnTo>
                      <a:pt x="37" y="34"/>
                    </a:lnTo>
                    <a:lnTo>
                      <a:pt x="30" y="47"/>
                    </a:lnTo>
                    <a:lnTo>
                      <a:pt x="20" y="46"/>
                    </a:lnTo>
                    <a:lnTo>
                      <a:pt x="17" y="37"/>
                    </a:lnTo>
                    <a:lnTo>
                      <a:pt x="8" y="30"/>
                    </a:lnTo>
                    <a:lnTo>
                      <a:pt x="0" y="5"/>
                    </a:lnTo>
                    <a:lnTo>
                      <a:pt x="15" y="3"/>
                    </a:lnTo>
                    <a:lnTo>
                      <a:pt x="29" y="0"/>
                    </a:lnTo>
                    <a:lnTo>
                      <a:pt x="29" y="0"/>
                    </a:lnTo>
                    <a:lnTo>
                      <a:pt x="37" y="15"/>
                    </a:lnTo>
                    <a:lnTo>
                      <a:pt x="46" y="18"/>
                    </a:lnTo>
                    <a:lnTo>
                      <a:pt x="42"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95" name="Freeform 3862"/>
              <p:cNvSpPr>
                <a:spLocks/>
              </p:cNvSpPr>
              <p:nvPr/>
            </p:nvSpPr>
            <p:spPr bwMode="auto">
              <a:xfrm>
                <a:off x="4724" y="2146"/>
                <a:ext cx="33" cy="49"/>
              </a:xfrm>
              <a:custGeom>
                <a:avLst/>
                <a:gdLst>
                  <a:gd name="T0" fmla="*/ 11 w 33"/>
                  <a:gd name="T1" fmla="*/ 0 h 49"/>
                  <a:gd name="T2" fmla="*/ 19 w 33"/>
                  <a:gd name="T3" fmla="*/ 3 h 49"/>
                  <a:gd name="T4" fmla="*/ 33 w 33"/>
                  <a:gd name="T5" fmla="*/ 0 h 49"/>
                  <a:gd name="T6" fmla="*/ 31 w 33"/>
                  <a:gd name="T7" fmla="*/ 17 h 49"/>
                  <a:gd name="T8" fmla="*/ 31 w 33"/>
                  <a:gd name="T9" fmla="*/ 19 h 49"/>
                  <a:gd name="T10" fmla="*/ 29 w 33"/>
                  <a:gd name="T11" fmla="*/ 26 h 49"/>
                  <a:gd name="T12" fmla="*/ 29 w 33"/>
                  <a:gd name="T13" fmla="*/ 29 h 49"/>
                  <a:gd name="T14" fmla="*/ 29 w 33"/>
                  <a:gd name="T15" fmla="*/ 31 h 49"/>
                  <a:gd name="T16" fmla="*/ 24 w 33"/>
                  <a:gd name="T17" fmla="*/ 34 h 49"/>
                  <a:gd name="T18" fmla="*/ 22 w 33"/>
                  <a:gd name="T19" fmla="*/ 36 h 49"/>
                  <a:gd name="T20" fmla="*/ 22 w 33"/>
                  <a:gd name="T21" fmla="*/ 36 h 49"/>
                  <a:gd name="T22" fmla="*/ 5 w 33"/>
                  <a:gd name="T23" fmla="*/ 49 h 49"/>
                  <a:gd name="T24" fmla="*/ 0 w 33"/>
                  <a:gd name="T25" fmla="*/ 41 h 49"/>
                  <a:gd name="T26" fmla="*/ 4 w 33"/>
                  <a:gd name="T27" fmla="*/ 26 h 49"/>
                  <a:gd name="T28" fmla="*/ 11 w 33"/>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49">
                    <a:moveTo>
                      <a:pt x="11" y="0"/>
                    </a:moveTo>
                    <a:lnTo>
                      <a:pt x="19" y="3"/>
                    </a:lnTo>
                    <a:lnTo>
                      <a:pt x="33" y="0"/>
                    </a:lnTo>
                    <a:lnTo>
                      <a:pt x="31" y="17"/>
                    </a:lnTo>
                    <a:lnTo>
                      <a:pt x="31" y="19"/>
                    </a:lnTo>
                    <a:lnTo>
                      <a:pt x="29" y="26"/>
                    </a:lnTo>
                    <a:lnTo>
                      <a:pt x="29" y="29"/>
                    </a:lnTo>
                    <a:lnTo>
                      <a:pt x="29" y="31"/>
                    </a:lnTo>
                    <a:lnTo>
                      <a:pt x="24" y="34"/>
                    </a:lnTo>
                    <a:lnTo>
                      <a:pt x="22" y="36"/>
                    </a:lnTo>
                    <a:lnTo>
                      <a:pt x="22" y="36"/>
                    </a:lnTo>
                    <a:lnTo>
                      <a:pt x="5" y="49"/>
                    </a:lnTo>
                    <a:lnTo>
                      <a:pt x="0" y="41"/>
                    </a:lnTo>
                    <a:lnTo>
                      <a:pt x="4" y="26"/>
                    </a:lnTo>
                    <a:lnTo>
                      <a:pt x="1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6" name="Freeform 3863"/>
              <p:cNvSpPr>
                <a:spLocks/>
              </p:cNvSpPr>
              <p:nvPr/>
            </p:nvSpPr>
            <p:spPr bwMode="auto">
              <a:xfrm>
                <a:off x="4724" y="2146"/>
                <a:ext cx="33" cy="49"/>
              </a:xfrm>
              <a:custGeom>
                <a:avLst/>
                <a:gdLst>
                  <a:gd name="T0" fmla="*/ 11 w 33"/>
                  <a:gd name="T1" fmla="*/ 0 h 49"/>
                  <a:gd name="T2" fmla="*/ 19 w 33"/>
                  <a:gd name="T3" fmla="*/ 3 h 49"/>
                  <a:gd name="T4" fmla="*/ 33 w 33"/>
                  <a:gd name="T5" fmla="*/ 0 h 49"/>
                  <a:gd name="T6" fmla="*/ 31 w 33"/>
                  <a:gd name="T7" fmla="*/ 17 h 49"/>
                  <a:gd name="T8" fmla="*/ 31 w 33"/>
                  <a:gd name="T9" fmla="*/ 19 h 49"/>
                  <a:gd name="T10" fmla="*/ 29 w 33"/>
                  <a:gd name="T11" fmla="*/ 26 h 49"/>
                  <a:gd name="T12" fmla="*/ 29 w 33"/>
                  <a:gd name="T13" fmla="*/ 29 h 49"/>
                  <a:gd name="T14" fmla="*/ 29 w 33"/>
                  <a:gd name="T15" fmla="*/ 31 h 49"/>
                  <a:gd name="T16" fmla="*/ 24 w 33"/>
                  <a:gd name="T17" fmla="*/ 34 h 49"/>
                  <a:gd name="T18" fmla="*/ 22 w 33"/>
                  <a:gd name="T19" fmla="*/ 36 h 49"/>
                  <a:gd name="T20" fmla="*/ 22 w 33"/>
                  <a:gd name="T21" fmla="*/ 36 h 49"/>
                  <a:gd name="T22" fmla="*/ 5 w 33"/>
                  <a:gd name="T23" fmla="*/ 49 h 49"/>
                  <a:gd name="T24" fmla="*/ 0 w 33"/>
                  <a:gd name="T25" fmla="*/ 41 h 49"/>
                  <a:gd name="T26" fmla="*/ 4 w 33"/>
                  <a:gd name="T27" fmla="*/ 26 h 49"/>
                  <a:gd name="T28" fmla="*/ 11 w 33"/>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49">
                    <a:moveTo>
                      <a:pt x="11" y="0"/>
                    </a:moveTo>
                    <a:lnTo>
                      <a:pt x="19" y="3"/>
                    </a:lnTo>
                    <a:lnTo>
                      <a:pt x="33" y="0"/>
                    </a:lnTo>
                    <a:lnTo>
                      <a:pt x="31" y="17"/>
                    </a:lnTo>
                    <a:lnTo>
                      <a:pt x="31" y="19"/>
                    </a:lnTo>
                    <a:lnTo>
                      <a:pt x="29" y="26"/>
                    </a:lnTo>
                    <a:lnTo>
                      <a:pt x="29" y="29"/>
                    </a:lnTo>
                    <a:lnTo>
                      <a:pt x="29" y="31"/>
                    </a:lnTo>
                    <a:lnTo>
                      <a:pt x="24" y="34"/>
                    </a:lnTo>
                    <a:lnTo>
                      <a:pt x="22" y="36"/>
                    </a:lnTo>
                    <a:lnTo>
                      <a:pt x="22" y="36"/>
                    </a:lnTo>
                    <a:lnTo>
                      <a:pt x="5" y="49"/>
                    </a:lnTo>
                    <a:lnTo>
                      <a:pt x="0" y="41"/>
                    </a:lnTo>
                    <a:lnTo>
                      <a:pt x="4" y="26"/>
                    </a:lnTo>
                    <a:lnTo>
                      <a:pt x="1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97" name="Freeform 3864"/>
              <p:cNvSpPr>
                <a:spLocks/>
              </p:cNvSpPr>
              <p:nvPr/>
            </p:nvSpPr>
            <p:spPr bwMode="auto">
              <a:xfrm>
                <a:off x="4767" y="2321"/>
                <a:ext cx="23" cy="45"/>
              </a:xfrm>
              <a:custGeom>
                <a:avLst/>
                <a:gdLst>
                  <a:gd name="T0" fmla="*/ 15 w 23"/>
                  <a:gd name="T1" fmla="*/ 44 h 45"/>
                  <a:gd name="T2" fmla="*/ 15 w 23"/>
                  <a:gd name="T3" fmla="*/ 45 h 45"/>
                  <a:gd name="T4" fmla="*/ 8 w 23"/>
                  <a:gd name="T5" fmla="*/ 17 h 45"/>
                  <a:gd name="T6" fmla="*/ 0 w 23"/>
                  <a:gd name="T7" fmla="*/ 8 h 45"/>
                  <a:gd name="T8" fmla="*/ 15 w 23"/>
                  <a:gd name="T9" fmla="*/ 0 h 45"/>
                  <a:gd name="T10" fmla="*/ 23 w 23"/>
                  <a:gd name="T11" fmla="*/ 6 h 45"/>
                  <a:gd name="T12" fmla="*/ 23 w 23"/>
                  <a:gd name="T13" fmla="*/ 10 h 45"/>
                  <a:gd name="T14" fmla="*/ 22 w 23"/>
                  <a:gd name="T15" fmla="*/ 13 h 45"/>
                  <a:gd name="T16" fmla="*/ 18 w 23"/>
                  <a:gd name="T17" fmla="*/ 22 h 45"/>
                  <a:gd name="T18" fmla="*/ 18 w 23"/>
                  <a:gd name="T19" fmla="*/ 23 h 45"/>
                  <a:gd name="T20" fmla="*/ 17 w 23"/>
                  <a:gd name="T21" fmla="*/ 30 h 45"/>
                  <a:gd name="T22" fmla="*/ 17 w 23"/>
                  <a:gd name="T23" fmla="*/ 30 h 45"/>
                  <a:gd name="T24" fmla="*/ 17 w 23"/>
                  <a:gd name="T25" fmla="*/ 32 h 45"/>
                  <a:gd name="T26" fmla="*/ 15 w 23"/>
                  <a:gd name="T27" fmla="*/ 42 h 45"/>
                  <a:gd name="T28" fmla="*/ 15 w 23"/>
                  <a:gd name="T29"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45">
                    <a:moveTo>
                      <a:pt x="15" y="44"/>
                    </a:moveTo>
                    <a:lnTo>
                      <a:pt x="15" y="45"/>
                    </a:lnTo>
                    <a:lnTo>
                      <a:pt x="8" y="17"/>
                    </a:lnTo>
                    <a:lnTo>
                      <a:pt x="0" y="8"/>
                    </a:lnTo>
                    <a:lnTo>
                      <a:pt x="15" y="0"/>
                    </a:lnTo>
                    <a:lnTo>
                      <a:pt x="23" y="6"/>
                    </a:lnTo>
                    <a:lnTo>
                      <a:pt x="23" y="10"/>
                    </a:lnTo>
                    <a:lnTo>
                      <a:pt x="22" y="13"/>
                    </a:lnTo>
                    <a:lnTo>
                      <a:pt x="18" y="22"/>
                    </a:lnTo>
                    <a:lnTo>
                      <a:pt x="18" y="23"/>
                    </a:lnTo>
                    <a:lnTo>
                      <a:pt x="17" y="30"/>
                    </a:lnTo>
                    <a:lnTo>
                      <a:pt x="17" y="30"/>
                    </a:lnTo>
                    <a:lnTo>
                      <a:pt x="17" y="32"/>
                    </a:lnTo>
                    <a:lnTo>
                      <a:pt x="15" y="42"/>
                    </a:lnTo>
                    <a:lnTo>
                      <a:pt x="15" y="4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8" name="Freeform 3865"/>
              <p:cNvSpPr>
                <a:spLocks/>
              </p:cNvSpPr>
              <p:nvPr/>
            </p:nvSpPr>
            <p:spPr bwMode="auto">
              <a:xfrm>
                <a:off x="4767" y="2321"/>
                <a:ext cx="23" cy="45"/>
              </a:xfrm>
              <a:custGeom>
                <a:avLst/>
                <a:gdLst>
                  <a:gd name="T0" fmla="*/ 15 w 23"/>
                  <a:gd name="T1" fmla="*/ 44 h 45"/>
                  <a:gd name="T2" fmla="*/ 15 w 23"/>
                  <a:gd name="T3" fmla="*/ 45 h 45"/>
                  <a:gd name="T4" fmla="*/ 8 w 23"/>
                  <a:gd name="T5" fmla="*/ 17 h 45"/>
                  <a:gd name="T6" fmla="*/ 0 w 23"/>
                  <a:gd name="T7" fmla="*/ 8 h 45"/>
                  <a:gd name="T8" fmla="*/ 15 w 23"/>
                  <a:gd name="T9" fmla="*/ 0 h 45"/>
                  <a:gd name="T10" fmla="*/ 23 w 23"/>
                  <a:gd name="T11" fmla="*/ 6 h 45"/>
                  <a:gd name="T12" fmla="*/ 23 w 23"/>
                  <a:gd name="T13" fmla="*/ 10 h 45"/>
                  <a:gd name="T14" fmla="*/ 22 w 23"/>
                  <a:gd name="T15" fmla="*/ 13 h 45"/>
                  <a:gd name="T16" fmla="*/ 18 w 23"/>
                  <a:gd name="T17" fmla="*/ 22 h 45"/>
                  <a:gd name="T18" fmla="*/ 18 w 23"/>
                  <a:gd name="T19" fmla="*/ 23 h 45"/>
                  <a:gd name="T20" fmla="*/ 17 w 23"/>
                  <a:gd name="T21" fmla="*/ 30 h 45"/>
                  <a:gd name="T22" fmla="*/ 17 w 23"/>
                  <a:gd name="T23" fmla="*/ 30 h 45"/>
                  <a:gd name="T24" fmla="*/ 17 w 23"/>
                  <a:gd name="T25" fmla="*/ 32 h 45"/>
                  <a:gd name="T26" fmla="*/ 15 w 23"/>
                  <a:gd name="T27" fmla="*/ 42 h 45"/>
                  <a:gd name="T28" fmla="*/ 15 w 23"/>
                  <a:gd name="T29"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45">
                    <a:moveTo>
                      <a:pt x="15" y="44"/>
                    </a:moveTo>
                    <a:lnTo>
                      <a:pt x="15" y="45"/>
                    </a:lnTo>
                    <a:lnTo>
                      <a:pt x="8" y="17"/>
                    </a:lnTo>
                    <a:lnTo>
                      <a:pt x="0" y="8"/>
                    </a:lnTo>
                    <a:lnTo>
                      <a:pt x="15" y="0"/>
                    </a:lnTo>
                    <a:lnTo>
                      <a:pt x="23" y="6"/>
                    </a:lnTo>
                    <a:lnTo>
                      <a:pt x="23" y="10"/>
                    </a:lnTo>
                    <a:lnTo>
                      <a:pt x="22" y="13"/>
                    </a:lnTo>
                    <a:lnTo>
                      <a:pt x="18" y="22"/>
                    </a:lnTo>
                    <a:lnTo>
                      <a:pt x="18" y="23"/>
                    </a:lnTo>
                    <a:lnTo>
                      <a:pt x="17" y="30"/>
                    </a:lnTo>
                    <a:lnTo>
                      <a:pt x="17" y="30"/>
                    </a:lnTo>
                    <a:lnTo>
                      <a:pt x="17" y="32"/>
                    </a:lnTo>
                    <a:lnTo>
                      <a:pt x="15" y="42"/>
                    </a:lnTo>
                    <a:lnTo>
                      <a:pt x="15"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99" name="Freeform 3866"/>
              <p:cNvSpPr>
                <a:spLocks/>
              </p:cNvSpPr>
              <p:nvPr/>
            </p:nvSpPr>
            <p:spPr bwMode="auto">
              <a:xfrm>
                <a:off x="4735" y="2100"/>
                <a:ext cx="57" cy="39"/>
              </a:xfrm>
              <a:custGeom>
                <a:avLst/>
                <a:gdLst>
                  <a:gd name="T0" fmla="*/ 52 w 57"/>
                  <a:gd name="T1" fmla="*/ 0 h 39"/>
                  <a:gd name="T2" fmla="*/ 57 w 57"/>
                  <a:gd name="T3" fmla="*/ 7 h 39"/>
                  <a:gd name="T4" fmla="*/ 55 w 57"/>
                  <a:gd name="T5" fmla="*/ 31 h 39"/>
                  <a:gd name="T6" fmla="*/ 50 w 57"/>
                  <a:gd name="T7" fmla="*/ 39 h 39"/>
                  <a:gd name="T8" fmla="*/ 50 w 57"/>
                  <a:gd name="T9" fmla="*/ 39 h 39"/>
                  <a:gd name="T10" fmla="*/ 47 w 57"/>
                  <a:gd name="T11" fmla="*/ 38 h 39"/>
                  <a:gd name="T12" fmla="*/ 45 w 57"/>
                  <a:gd name="T13" fmla="*/ 38 h 39"/>
                  <a:gd name="T14" fmla="*/ 44 w 57"/>
                  <a:gd name="T15" fmla="*/ 36 h 39"/>
                  <a:gd name="T16" fmla="*/ 37 w 57"/>
                  <a:gd name="T17" fmla="*/ 26 h 39"/>
                  <a:gd name="T18" fmla="*/ 27 w 57"/>
                  <a:gd name="T19" fmla="*/ 27 h 39"/>
                  <a:gd name="T20" fmla="*/ 27 w 57"/>
                  <a:gd name="T21" fmla="*/ 19 h 39"/>
                  <a:gd name="T22" fmla="*/ 20 w 57"/>
                  <a:gd name="T23" fmla="*/ 14 h 39"/>
                  <a:gd name="T24" fmla="*/ 1 w 57"/>
                  <a:gd name="T25" fmla="*/ 14 h 39"/>
                  <a:gd name="T26" fmla="*/ 1 w 57"/>
                  <a:gd name="T27" fmla="*/ 14 h 39"/>
                  <a:gd name="T28" fmla="*/ 0 w 57"/>
                  <a:gd name="T29" fmla="*/ 11 h 39"/>
                  <a:gd name="T30" fmla="*/ 1 w 57"/>
                  <a:gd name="T31" fmla="*/ 11 h 39"/>
                  <a:gd name="T32" fmla="*/ 1 w 57"/>
                  <a:gd name="T33" fmla="*/ 11 h 39"/>
                  <a:gd name="T34" fmla="*/ 10 w 57"/>
                  <a:gd name="T35" fmla="*/ 9 h 39"/>
                  <a:gd name="T36" fmla="*/ 44 w 57"/>
                  <a:gd name="T37" fmla="*/ 2 h 39"/>
                  <a:gd name="T38" fmla="*/ 45 w 57"/>
                  <a:gd name="T39" fmla="*/ 2 h 39"/>
                  <a:gd name="T40" fmla="*/ 52 w 57"/>
                  <a:gd name="T4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39">
                    <a:moveTo>
                      <a:pt x="52" y="0"/>
                    </a:moveTo>
                    <a:lnTo>
                      <a:pt x="57" y="7"/>
                    </a:lnTo>
                    <a:lnTo>
                      <a:pt x="55" y="31"/>
                    </a:lnTo>
                    <a:lnTo>
                      <a:pt x="50" y="39"/>
                    </a:lnTo>
                    <a:lnTo>
                      <a:pt x="50" y="39"/>
                    </a:lnTo>
                    <a:lnTo>
                      <a:pt x="47" y="38"/>
                    </a:lnTo>
                    <a:lnTo>
                      <a:pt x="45" y="38"/>
                    </a:lnTo>
                    <a:lnTo>
                      <a:pt x="44" y="36"/>
                    </a:lnTo>
                    <a:lnTo>
                      <a:pt x="37" y="26"/>
                    </a:lnTo>
                    <a:lnTo>
                      <a:pt x="27" y="27"/>
                    </a:lnTo>
                    <a:lnTo>
                      <a:pt x="27" y="19"/>
                    </a:lnTo>
                    <a:lnTo>
                      <a:pt x="20" y="14"/>
                    </a:lnTo>
                    <a:lnTo>
                      <a:pt x="1" y="14"/>
                    </a:lnTo>
                    <a:lnTo>
                      <a:pt x="1" y="14"/>
                    </a:lnTo>
                    <a:lnTo>
                      <a:pt x="0" y="11"/>
                    </a:lnTo>
                    <a:lnTo>
                      <a:pt x="1" y="11"/>
                    </a:lnTo>
                    <a:lnTo>
                      <a:pt x="1" y="11"/>
                    </a:lnTo>
                    <a:lnTo>
                      <a:pt x="10" y="9"/>
                    </a:lnTo>
                    <a:lnTo>
                      <a:pt x="44" y="2"/>
                    </a:lnTo>
                    <a:lnTo>
                      <a:pt x="45" y="2"/>
                    </a:lnTo>
                    <a:lnTo>
                      <a:pt x="5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0" name="Freeform 3867"/>
              <p:cNvSpPr>
                <a:spLocks/>
              </p:cNvSpPr>
              <p:nvPr/>
            </p:nvSpPr>
            <p:spPr bwMode="auto">
              <a:xfrm>
                <a:off x="4735" y="2100"/>
                <a:ext cx="57" cy="39"/>
              </a:xfrm>
              <a:custGeom>
                <a:avLst/>
                <a:gdLst>
                  <a:gd name="T0" fmla="*/ 52 w 57"/>
                  <a:gd name="T1" fmla="*/ 0 h 39"/>
                  <a:gd name="T2" fmla="*/ 57 w 57"/>
                  <a:gd name="T3" fmla="*/ 7 h 39"/>
                  <a:gd name="T4" fmla="*/ 55 w 57"/>
                  <a:gd name="T5" fmla="*/ 31 h 39"/>
                  <a:gd name="T6" fmla="*/ 50 w 57"/>
                  <a:gd name="T7" fmla="*/ 39 h 39"/>
                  <a:gd name="T8" fmla="*/ 50 w 57"/>
                  <a:gd name="T9" fmla="*/ 39 h 39"/>
                  <a:gd name="T10" fmla="*/ 47 w 57"/>
                  <a:gd name="T11" fmla="*/ 38 h 39"/>
                  <a:gd name="T12" fmla="*/ 45 w 57"/>
                  <a:gd name="T13" fmla="*/ 38 h 39"/>
                  <a:gd name="T14" fmla="*/ 44 w 57"/>
                  <a:gd name="T15" fmla="*/ 36 h 39"/>
                  <a:gd name="T16" fmla="*/ 37 w 57"/>
                  <a:gd name="T17" fmla="*/ 26 h 39"/>
                  <a:gd name="T18" fmla="*/ 27 w 57"/>
                  <a:gd name="T19" fmla="*/ 27 h 39"/>
                  <a:gd name="T20" fmla="*/ 27 w 57"/>
                  <a:gd name="T21" fmla="*/ 19 h 39"/>
                  <a:gd name="T22" fmla="*/ 20 w 57"/>
                  <a:gd name="T23" fmla="*/ 14 h 39"/>
                  <a:gd name="T24" fmla="*/ 1 w 57"/>
                  <a:gd name="T25" fmla="*/ 14 h 39"/>
                  <a:gd name="T26" fmla="*/ 1 w 57"/>
                  <a:gd name="T27" fmla="*/ 14 h 39"/>
                  <a:gd name="T28" fmla="*/ 0 w 57"/>
                  <a:gd name="T29" fmla="*/ 11 h 39"/>
                  <a:gd name="T30" fmla="*/ 1 w 57"/>
                  <a:gd name="T31" fmla="*/ 11 h 39"/>
                  <a:gd name="T32" fmla="*/ 1 w 57"/>
                  <a:gd name="T33" fmla="*/ 11 h 39"/>
                  <a:gd name="T34" fmla="*/ 10 w 57"/>
                  <a:gd name="T35" fmla="*/ 9 h 39"/>
                  <a:gd name="T36" fmla="*/ 44 w 57"/>
                  <a:gd name="T37" fmla="*/ 2 h 39"/>
                  <a:gd name="T38" fmla="*/ 45 w 57"/>
                  <a:gd name="T39" fmla="*/ 2 h 39"/>
                  <a:gd name="T40" fmla="*/ 52 w 57"/>
                  <a:gd name="T4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39">
                    <a:moveTo>
                      <a:pt x="52" y="0"/>
                    </a:moveTo>
                    <a:lnTo>
                      <a:pt x="57" y="7"/>
                    </a:lnTo>
                    <a:lnTo>
                      <a:pt x="55" y="31"/>
                    </a:lnTo>
                    <a:lnTo>
                      <a:pt x="50" y="39"/>
                    </a:lnTo>
                    <a:lnTo>
                      <a:pt x="50" y="39"/>
                    </a:lnTo>
                    <a:lnTo>
                      <a:pt x="47" y="38"/>
                    </a:lnTo>
                    <a:lnTo>
                      <a:pt x="45" y="38"/>
                    </a:lnTo>
                    <a:lnTo>
                      <a:pt x="44" y="36"/>
                    </a:lnTo>
                    <a:lnTo>
                      <a:pt x="37" y="26"/>
                    </a:lnTo>
                    <a:lnTo>
                      <a:pt x="27" y="27"/>
                    </a:lnTo>
                    <a:lnTo>
                      <a:pt x="27" y="19"/>
                    </a:lnTo>
                    <a:lnTo>
                      <a:pt x="20" y="14"/>
                    </a:lnTo>
                    <a:lnTo>
                      <a:pt x="1" y="14"/>
                    </a:lnTo>
                    <a:lnTo>
                      <a:pt x="1" y="14"/>
                    </a:lnTo>
                    <a:lnTo>
                      <a:pt x="0" y="11"/>
                    </a:lnTo>
                    <a:lnTo>
                      <a:pt x="1" y="11"/>
                    </a:lnTo>
                    <a:lnTo>
                      <a:pt x="1" y="11"/>
                    </a:lnTo>
                    <a:lnTo>
                      <a:pt x="10" y="9"/>
                    </a:lnTo>
                    <a:lnTo>
                      <a:pt x="44" y="2"/>
                    </a:lnTo>
                    <a:lnTo>
                      <a:pt x="45" y="2"/>
                    </a:lnTo>
                    <a:lnTo>
                      <a:pt x="5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01" name="Freeform 3868"/>
              <p:cNvSpPr>
                <a:spLocks/>
              </p:cNvSpPr>
              <p:nvPr/>
            </p:nvSpPr>
            <p:spPr bwMode="auto">
              <a:xfrm>
                <a:off x="4780" y="2260"/>
                <a:ext cx="48" cy="50"/>
              </a:xfrm>
              <a:custGeom>
                <a:avLst/>
                <a:gdLst>
                  <a:gd name="T0" fmla="*/ 17 w 48"/>
                  <a:gd name="T1" fmla="*/ 1 h 50"/>
                  <a:gd name="T2" fmla="*/ 24 w 48"/>
                  <a:gd name="T3" fmla="*/ 3 h 50"/>
                  <a:gd name="T4" fmla="*/ 27 w 48"/>
                  <a:gd name="T5" fmla="*/ 0 h 50"/>
                  <a:gd name="T6" fmla="*/ 36 w 48"/>
                  <a:gd name="T7" fmla="*/ 3 h 50"/>
                  <a:gd name="T8" fmla="*/ 41 w 48"/>
                  <a:gd name="T9" fmla="*/ 13 h 50"/>
                  <a:gd name="T10" fmla="*/ 44 w 48"/>
                  <a:gd name="T11" fmla="*/ 15 h 50"/>
                  <a:gd name="T12" fmla="*/ 48 w 48"/>
                  <a:gd name="T13" fmla="*/ 25 h 50"/>
                  <a:gd name="T14" fmla="*/ 46 w 48"/>
                  <a:gd name="T15" fmla="*/ 27 h 50"/>
                  <a:gd name="T16" fmla="*/ 44 w 48"/>
                  <a:gd name="T17" fmla="*/ 28 h 50"/>
                  <a:gd name="T18" fmla="*/ 43 w 48"/>
                  <a:gd name="T19" fmla="*/ 30 h 50"/>
                  <a:gd name="T20" fmla="*/ 39 w 48"/>
                  <a:gd name="T21" fmla="*/ 33 h 50"/>
                  <a:gd name="T22" fmla="*/ 36 w 48"/>
                  <a:gd name="T23" fmla="*/ 39 h 50"/>
                  <a:gd name="T24" fmla="*/ 26 w 48"/>
                  <a:gd name="T25" fmla="*/ 47 h 50"/>
                  <a:gd name="T26" fmla="*/ 24 w 48"/>
                  <a:gd name="T27" fmla="*/ 49 h 50"/>
                  <a:gd name="T28" fmla="*/ 22 w 48"/>
                  <a:gd name="T29" fmla="*/ 50 h 50"/>
                  <a:gd name="T30" fmla="*/ 17 w 48"/>
                  <a:gd name="T31" fmla="*/ 49 h 50"/>
                  <a:gd name="T32" fmla="*/ 5 w 48"/>
                  <a:gd name="T33" fmla="*/ 27 h 50"/>
                  <a:gd name="T34" fmla="*/ 5 w 48"/>
                  <a:gd name="T35" fmla="*/ 20 h 50"/>
                  <a:gd name="T36" fmla="*/ 4 w 48"/>
                  <a:gd name="T37" fmla="*/ 17 h 50"/>
                  <a:gd name="T38" fmla="*/ 0 w 48"/>
                  <a:gd name="T39" fmla="*/ 1 h 50"/>
                  <a:gd name="T40" fmla="*/ 17 w 48"/>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50">
                    <a:moveTo>
                      <a:pt x="17" y="1"/>
                    </a:moveTo>
                    <a:lnTo>
                      <a:pt x="24" y="3"/>
                    </a:lnTo>
                    <a:lnTo>
                      <a:pt x="27" y="0"/>
                    </a:lnTo>
                    <a:lnTo>
                      <a:pt x="36" y="3"/>
                    </a:lnTo>
                    <a:lnTo>
                      <a:pt x="41" y="13"/>
                    </a:lnTo>
                    <a:lnTo>
                      <a:pt x="44" y="15"/>
                    </a:lnTo>
                    <a:lnTo>
                      <a:pt x="48" y="25"/>
                    </a:lnTo>
                    <a:lnTo>
                      <a:pt x="46" y="27"/>
                    </a:lnTo>
                    <a:lnTo>
                      <a:pt x="44" y="28"/>
                    </a:lnTo>
                    <a:lnTo>
                      <a:pt x="43" y="30"/>
                    </a:lnTo>
                    <a:lnTo>
                      <a:pt x="39" y="33"/>
                    </a:lnTo>
                    <a:lnTo>
                      <a:pt x="36" y="39"/>
                    </a:lnTo>
                    <a:lnTo>
                      <a:pt x="26" y="47"/>
                    </a:lnTo>
                    <a:lnTo>
                      <a:pt x="24" y="49"/>
                    </a:lnTo>
                    <a:lnTo>
                      <a:pt x="22" y="50"/>
                    </a:lnTo>
                    <a:lnTo>
                      <a:pt x="17" y="49"/>
                    </a:lnTo>
                    <a:lnTo>
                      <a:pt x="5" y="27"/>
                    </a:lnTo>
                    <a:lnTo>
                      <a:pt x="5" y="20"/>
                    </a:lnTo>
                    <a:lnTo>
                      <a:pt x="4" y="17"/>
                    </a:lnTo>
                    <a:lnTo>
                      <a:pt x="0" y="1"/>
                    </a:lnTo>
                    <a:lnTo>
                      <a:pt x="17"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2" name="Freeform 3869"/>
              <p:cNvSpPr>
                <a:spLocks/>
              </p:cNvSpPr>
              <p:nvPr/>
            </p:nvSpPr>
            <p:spPr bwMode="auto">
              <a:xfrm>
                <a:off x="4780" y="2260"/>
                <a:ext cx="48" cy="50"/>
              </a:xfrm>
              <a:custGeom>
                <a:avLst/>
                <a:gdLst>
                  <a:gd name="T0" fmla="*/ 17 w 48"/>
                  <a:gd name="T1" fmla="*/ 1 h 50"/>
                  <a:gd name="T2" fmla="*/ 24 w 48"/>
                  <a:gd name="T3" fmla="*/ 3 h 50"/>
                  <a:gd name="T4" fmla="*/ 27 w 48"/>
                  <a:gd name="T5" fmla="*/ 0 h 50"/>
                  <a:gd name="T6" fmla="*/ 36 w 48"/>
                  <a:gd name="T7" fmla="*/ 3 h 50"/>
                  <a:gd name="T8" fmla="*/ 41 w 48"/>
                  <a:gd name="T9" fmla="*/ 13 h 50"/>
                  <a:gd name="T10" fmla="*/ 44 w 48"/>
                  <a:gd name="T11" fmla="*/ 15 h 50"/>
                  <a:gd name="T12" fmla="*/ 48 w 48"/>
                  <a:gd name="T13" fmla="*/ 25 h 50"/>
                  <a:gd name="T14" fmla="*/ 46 w 48"/>
                  <a:gd name="T15" fmla="*/ 27 h 50"/>
                  <a:gd name="T16" fmla="*/ 44 w 48"/>
                  <a:gd name="T17" fmla="*/ 28 h 50"/>
                  <a:gd name="T18" fmla="*/ 43 w 48"/>
                  <a:gd name="T19" fmla="*/ 30 h 50"/>
                  <a:gd name="T20" fmla="*/ 39 w 48"/>
                  <a:gd name="T21" fmla="*/ 33 h 50"/>
                  <a:gd name="T22" fmla="*/ 36 w 48"/>
                  <a:gd name="T23" fmla="*/ 39 h 50"/>
                  <a:gd name="T24" fmla="*/ 26 w 48"/>
                  <a:gd name="T25" fmla="*/ 47 h 50"/>
                  <a:gd name="T26" fmla="*/ 24 w 48"/>
                  <a:gd name="T27" fmla="*/ 49 h 50"/>
                  <a:gd name="T28" fmla="*/ 22 w 48"/>
                  <a:gd name="T29" fmla="*/ 50 h 50"/>
                  <a:gd name="T30" fmla="*/ 17 w 48"/>
                  <a:gd name="T31" fmla="*/ 49 h 50"/>
                  <a:gd name="T32" fmla="*/ 5 w 48"/>
                  <a:gd name="T33" fmla="*/ 27 h 50"/>
                  <a:gd name="T34" fmla="*/ 5 w 48"/>
                  <a:gd name="T35" fmla="*/ 20 h 50"/>
                  <a:gd name="T36" fmla="*/ 4 w 48"/>
                  <a:gd name="T37" fmla="*/ 17 h 50"/>
                  <a:gd name="T38" fmla="*/ 0 w 48"/>
                  <a:gd name="T39" fmla="*/ 1 h 50"/>
                  <a:gd name="T40" fmla="*/ 17 w 48"/>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50">
                    <a:moveTo>
                      <a:pt x="17" y="1"/>
                    </a:moveTo>
                    <a:lnTo>
                      <a:pt x="24" y="3"/>
                    </a:lnTo>
                    <a:lnTo>
                      <a:pt x="27" y="0"/>
                    </a:lnTo>
                    <a:lnTo>
                      <a:pt x="36" y="3"/>
                    </a:lnTo>
                    <a:lnTo>
                      <a:pt x="41" y="13"/>
                    </a:lnTo>
                    <a:lnTo>
                      <a:pt x="44" y="15"/>
                    </a:lnTo>
                    <a:lnTo>
                      <a:pt x="48" y="25"/>
                    </a:lnTo>
                    <a:lnTo>
                      <a:pt x="46" y="27"/>
                    </a:lnTo>
                    <a:lnTo>
                      <a:pt x="44" y="28"/>
                    </a:lnTo>
                    <a:lnTo>
                      <a:pt x="43" y="30"/>
                    </a:lnTo>
                    <a:lnTo>
                      <a:pt x="39" y="33"/>
                    </a:lnTo>
                    <a:lnTo>
                      <a:pt x="36" y="39"/>
                    </a:lnTo>
                    <a:lnTo>
                      <a:pt x="26" y="47"/>
                    </a:lnTo>
                    <a:lnTo>
                      <a:pt x="24" y="49"/>
                    </a:lnTo>
                    <a:lnTo>
                      <a:pt x="22" y="50"/>
                    </a:lnTo>
                    <a:lnTo>
                      <a:pt x="17" y="49"/>
                    </a:lnTo>
                    <a:lnTo>
                      <a:pt x="5" y="27"/>
                    </a:lnTo>
                    <a:lnTo>
                      <a:pt x="5" y="20"/>
                    </a:lnTo>
                    <a:lnTo>
                      <a:pt x="4" y="17"/>
                    </a:lnTo>
                    <a:lnTo>
                      <a:pt x="0" y="1"/>
                    </a:lnTo>
                    <a:lnTo>
                      <a:pt x="17"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03" name="Freeform 3870"/>
              <p:cNvSpPr>
                <a:spLocks/>
              </p:cNvSpPr>
              <p:nvPr/>
            </p:nvSpPr>
            <p:spPr bwMode="auto">
              <a:xfrm>
                <a:off x="4645" y="2155"/>
                <a:ext cx="23" cy="39"/>
              </a:xfrm>
              <a:custGeom>
                <a:avLst/>
                <a:gdLst>
                  <a:gd name="T0" fmla="*/ 22 w 23"/>
                  <a:gd name="T1" fmla="*/ 0 h 39"/>
                  <a:gd name="T2" fmla="*/ 23 w 23"/>
                  <a:gd name="T3" fmla="*/ 37 h 39"/>
                  <a:gd name="T4" fmla="*/ 6 w 23"/>
                  <a:gd name="T5" fmla="*/ 39 h 39"/>
                  <a:gd name="T6" fmla="*/ 1 w 23"/>
                  <a:gd name="T7" fmla="*/ 13 h 39"/>
                  <a:gd name="T8" fmla="*/ 0 w 23"/>
                  <a:gd name="T9" fmla="*/ 3 h 39"/>
                  <a:gd name="T10" fmla="*/ 6 w 23"/>
                  <a:gd name="T11" fmla="*/ 3 h 39"/>
                  <a:gd name="T12" fmla="*/ 22 w 23"/>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3" h="39">
                    <a:moveTo>
                      <a:pt x="22" y="0"/>
                    </a:moveTo>
                    <a:lnTo>
                      <a:pt x="23" y="37"/>
                    </a:lnTo>
                    <a:lnTo>
                      <a:pt x="6" y="39"/>
                    </a:lnTo>
                    <a:lnTo>
                      <a:pt x="1" y="13"/>
                    </a:lnTo>
                    <a:lnTo>
                      <a:pt x="0" y="3"/>
                    </a:lnTo>
                    <a:lnTo>
                      <a:pt x="6" y="3"/>
                    </a:lnTo>
                    <a:lnTo>
                      <a:pt x="2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4" name="Freeform 3871"/>
              <p:cNvSpPr>
                <a:spLocks/>
              </p:cNvSpPr>
              <p:nvPr/>
            </p:nvSpPr>
            <p:spPr bwMode="auto">
              <a:xfrm>
                <a:off x="4645" y="2155"/>
                <a:ext cx="23" cy="39"/>
              </a:xfrm>
              <a:custGeom>
                <a:avLst/>
                <a:gdLst>
                  <a:gd name="T0" fmla="*/ 22 w 23"/>
                  <a:gd name="T1" fmla="*/ 0 h 39"/>
                  <a:gd name="T2" fmla="*/ 23 w 23"/>
                  <a:gd name="T3" fmla="*/ 37 h 39"/>
                  <a:gd name="T4" fmla="*/ 6 w 23"/>
                  <a:gd name="T5" fmla="*/ 39 h 39"/>
                  <a:gd name="T6" fmla="*/ 1 w 23"/>
                  <a:gd name="T7" fmla="*/ 13 h 39"/>
                  <a:gd name="T8" fmla="*/ 0 w 23"/>
                  <a:gd name="T9" fmla="*/ 3 h 39"/>
                  <a:gd name="T10" fmla="*/ 6 w 23"/>
                  <a:gd name="T11" fmla="*/ 3 h 39"/>
                  <a:gd name="T12" fmla="*/ 22 w 23"/>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3" h="39">
                    <a:moveTo>
                      <a:pt x="22" y="0"/>
                    </a:moveTo>
                    <a:lnTo>
                      <a:pt x="23" y="37"/>
                    </a:lnTo>
                    <a:lnTo>
                      <a:pt x="6" y="39"/>
                    </a:lnTo>
                    <a:lnTo>
                      <a:pt x="1" y="13"/>
                    </a:lnTo>
                    <a:lnTo>
                      <a:pt x="0" y="3"/>
                    </a:lnTo>
                    <a:lnTo>
                      <a:pt x="6" y="3"/>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05" name="Freeform 3872"/>
              <p:cNvSpPr>
                <a:spLocks/>
              </p:cNvSpPr>
              <p:nvPr/>
            </p:nvSpPr>
            <p:spPr bwMode="auto">
              <a:xfrm>
                <a:off x="4828" y="2210"/>
                <a:ext cx="34" cy="41"/>
              </a:xfrm>
              <a:custGeom>
                <a:avLst/>
                <a:gdLst>
                  <a:gd name="T0" fmla="*/ 34 w 34"/>
                  <a:gd name="T1" fmla="*/ 11 h 41"/>
                  <a:gd name="T2" fmla="*/ 34 w 34"/>
                  <a:gd name="T3" fmla="*/ 11 h 41"/>
                  <a:gd name="T4" fmla="*/ 32 w 34"/>
                  <a:gd name="T5" fmla="*/ 12 h 41"/>
                  <a:gd name="T6" fmla="*/ 32 w 34"/>
                  <a:gd name="T7" fmla="*/ 14 h 41"/>
                  <a:gd name="T8" fmla="*/ 32 w 34"/>
                  <a:gd name="T9" fmla="*/ 16 h 41"/>
                  <a:gd name="T10" fmla="*/ 30 w 34"/>
                  <a:gd name="T11" fmla="*/ 16 h 41"/>
                  <a:gd name="T12" fmla="*/ 32 w 34"/>
                  <a:gd name="T13" fmla="*/ 17 h 41"/>
                  <a:gd name="T14" fmla="*/ 32 w 34"/>
                  <a:gd name="T15" fmla="*/ 19 h 41"/>
                  <a:gd name="T16" fmla="*/ 32 w 34"/>
                  <a:gd name="T17" fmla="*/ 21 h 41"/>
                  <a:gd name="T18" fmla="*/ 30 w 34"/>
                  <a:gd name="T19" fmla="*/ 21 h 41"/>
                  <a:gd name="T20" fmla="*/ 30 w 34"/>
                  <a:gd name="T21" fmla="*/ 22 h 41"/>
                  <a:gd name="T22" fmla="*/ 30 w 34"/>
                  <a:gd name="T23" fmla="*/ 22 h 41"/>
                  <a:gd name="T24" fmla="*/ 30 w 34"/>
                  <a:gd name="T25" fmla="*/ 24 h 41"/>
                  <a:gd name="T26" fmla="*/ 28 w 34"/>
                  <a:gd name="T27" fmla="*/ 24 h 41"/>
                  <a:gd name="T28" fmla="*/ 28 w 34"/>
                  <a:gd name="T29" fmla="*/ 24 h 41"/>
                  <a:gd name="T30" fmla="*/ 28 w 34"/>
                  <a:gd name="T31" fmla="*/ 26 h 41"/>
                  <a:gd name="T32" fmla="*/ 28 w 34"/>
                  <a:gd name="T33" fmla="*/ 26 h 41"/>
                  <a:gd name="T34" fmla="*/ 28 w 34"/>
                  <a:gd name="T35" fmla="*/ 28 h 41"/>
                  <a:gd name="T36" fmla="*/ 27 w 34"/>
                  <a:gd name="T37" fmla="*/ 28 h 41"/>
                  <a:gd name="T38" fmla="*/ 27 w 34"/>
                  <a:gd name="T39" fmla="*/ 28 h 41"/>
                  <a:gd name="T40" fmla="*/ 27 w 34"/>
                  <a:gd name="T41" fmla="*/ 29 h 41"/>
                  <a:gd name="T42" fmla="*/ 25 w 34"/>
                  <a:gd name="T43" fmla="*/ 29 h 41"/>
                  <a:gd name="T44" fmla="*/ 27 w 34"/>
                  <a:gd name="T45" fmla="*/ 31 h 41"/>
                  <a:gd name="T46" fmla="*/ 27 w 34"/>
                  <a:gd name="T47" fmla="*/ 33 h 41"/>
                  <a:gd name="T48" fmla="*/ 22 w 34"/>
                  <a:gd name="T49" fmla="*/ 36 h 41"/>
                  <a:gd name="T50" fmla="*/ 13 w 34"/>
                  <a:gd name="T51" fmla="*/ 41 h 41"/>
                  <a:gd name="T52" fmla="*/ 10 w 34"/>
                  <a:gd name="T53" fmla="*/ 39 h 41"/>
                  <a:gd name="T54" fmla="*/ 10 w 34"/>
                  <a:gd name="T55" fmla="*/ 39 h 41"/>
                  <a:gd name="T56" fmla="*/ 3 w 34"/>
                  <a:gd name="T57" fmla="*/ 34 h 41"/>
                  <a:gd name="T58" fmla="*/ 3 w 34"/>
                  <a:gd name="T59" fmla="*/ 28 h 41"/>
                  <a:gd name="T60" fmla="*/ 0 w 34"/>
                  <a:gd name="T61" fmla="*/ 24 h 41"/>
                  <a:gd name="T62" fmla="*/ 3 w 34"/>
                  <a:gd name="T63" fmla="*/ 12 h 41"/>
                  <a:gd name="T64" fmla="*/ 8 w 34"/>
                  <a:gd name="T65" fmla="*/ 16 h 41"/>
                  <a:gd name="T66" fmla="*/ 23 w 34"/>
                  <a:gd name="T67" fmla="*/ 11 h 41"/>
                  <a:gd name="T68" fmla="*/ 23 w 34"/>
                  <a:gd name="T69" fmla="*/ 0 h 41"/>
                  <a:gd name="T70" fmla="*/ 23 w 34"/>
                  <a:gd name="T71" fmla="*/ 0 h 41"/>
                  <a:gd name="T72" fmla="*/ 23 w 34"/>
                  <a:gd name="T73" fmla="*/ 0 h 41"/>
                  <a:gd name="T74" fmla="*/ 27 w 34"/>
                  <a:gd name="T75" fmla="*/ 0 h 41"/>
                  <a:gd name="T76" fmla="*/ 27 w 34"/>
                  <a:gd name="T77" fmla="*/ 0 h 41"/>
                  <a:gd name="T78" fmla="*/ 30 w 34"/>
                  <a:gd name="T79" fmla="*/ 0 h 41"/>
                  <a:gd name="T80" fmla="*/ 32 w 34"/>
                  <a:gd name="T81" fmla="*/ 0 h 41"/>
                  <a:gd name="T82" fmla="*/ 34 w 34"/>
                  <a:gd name="T83" fmla="*/ 2 h 41"/>
                  <a:gd name="T84" fmla="*/ 34 w 34"/>
                  <a:gd name="T85" fmla="*/ 4 h 41"/>
                  <a:gd name="T86" fmla="*/ 34 w 34"/>
                  <a:gd name="T87" fmla="*/ 6 h 41"/>
                  <a:gd name="T88" fmla="*/ 34 w 34"/>
                  <a:gd name="T89" fmla="*/ 7 h 41"/>
                  <a:gd name="T90" fmla="*/ 34 w 34"/>
                  <a:gd name="T91" fmla="*/ 7 h 41"/>
                  <a:gd name="T92" fmla="*/ 34 w 34"/>
                  <a:gd name="T93" fmla="*/ 9 h 41"/>
                  <a:gd name="T94" fmla="*/ 34 w 34"/>
                  <a:gd name="T95"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41">
                    <a:moveTo>
                      <a:pt x="34" y="11"/>
                    </a:moveTo>
                    <a:lnTo>
                      <a:pt x="34" y="11"/>
                    </a:lnTo>
                    <a:lnTo>
                      <a:pt x="32" y="12"/>
                    </a:lnTo>
                    <a:lnTo>
                      <a:pt x="32" y="14"/>
                    </a:lnTo>
                    <a:lnTo>
                      <a:pt x="32" y="16"/>
                    </a:lnTo>
                    <a:lnTo>
                      <a:pt x="30" y="16"/>
                    </a:lnTo>
                    <a:lnTo>
                      <a:pt x="32" y="17"/>
                    </a:lnTo>
                    <a:lnTo>
                      <a:pt x="32" y="19"/>
                    </a:lnTo>
                    <a:lnTo>
                      <a:pt x="32" y="21"/>
                    </a:lnTo>
                    <a:lnTo>
                      <a:pt x="30" y="21"/>
                    </a:lnTo>
                    <a:lnTo>
                      <a:pt x="30" y="22"/>
                    </a:lnTo>
                    <a:lnTo>
                      <a:pt x="30" y="22"/>
                    </a:lnTo>
                    <a:lnTo>
                      <a:pt x="30" y="24"/>
                    </a:lnTo>
                    <a:lnTo>
                      <a:pt x="28" y="24"/>
                    </a:lnTo>
                    <a:lnTo>
                      <a:pt x="28" y="24"/>
                    </a:lnTo>
                    <a:lnTo>
                      <a:pt x="28" y="26"/>
                    </a:lnTo>
                    <a:lnTo>
                      <a:pt x="28" y="26"/>
                    </a:lnTo>
                    <a:lnTo>
                      <a:pt x="28" y="28"/>
                    </a:lnTo>
                    <a:lnTo>
                      <a:pt x="27" y="28"/>
                    </a:lnTo>
                    <a:lnTo>
                      <a:pt x="27" y="28"/>
                    </a:lnTo>
                    <a:lnTo>
                      <a:pt x="27" y="29"/>
                    </a:lnTo>
                    <a:lnTo>
                      <a:pt x="25" y="29"/>
                    </a:lnTo>
                    <a:lnTo>
                      <a:pt x="27" y="31"/>
                    </a:lnTo>
                    <a:lnTo>
                      <a:pt x="27" y="33"/>
                    </a:lnTo>
                    <a:lnTo>
                      <a:pt x="22" y="36"/>
                    </a:lnTo>
                    <a:lnTo>
                      <a:pt x="13" y="41"/>
                    </a:lnTo>
                    <a:lnTo>
                      <a:pt x="10" y="39"/>
                    </a:lnTo>
                    <a:lnTo>
                      <a:pt x="10" y="39"/>
                    </a:lnTo>
                    <a:lnTo>
                      <a:pt x="3" y="34"/>
                    </a:lnTo>
                    <a:lnTo>
                      <a:pt x="3" y="28"/>
                    </a:lnTo>
                    <a:lnTo>
                      <a:pt x="0" y="24"/>
                    </a:lnTo>
                    <a:lnTo>
                      <a:pt x="3" y="12"/>
                    </a:lnTo>
                    <a:lnTo>
                      <a:pt x="8" y="16"/>
                    </a:lnTo>
                    <a:lnTo>
                      <a:pt x="23" y="11"/>
                    </a:lnTo>
                    <a:lnTo>
                      <a:pt x="23" y="0"/>
                    </a:lnTo>
                    <a:lnTo>
                      <a:pt x="23" y="0"/>
                    </a:lnTo>
                    <a:lnTo>
                      <a:pt x="23" y="0"/>
                    </a:lnTo>
                    <a:lnTo>
                      <a:pt x="27" y="0"/>
                    </a:lnTo>
                    <a:lnTo>
                      <a:pt x="27" y="0"/>
                    </a:lnTo>
                    <a:lnTo>
                      <a:pt x="30" y="0"/>
                    </a:lnTo>
                    <a:lnTo>
                      <a:pt x="32" y="0"/>
                    </a:lnTo>
                    <a:lnTo>
                      <a:pt x="34" y="2"/>
                    </a:lnTo>
                    <a:lnTo>
                      <a:pt x="34" y="4"/>
                    </a:lnTo>
                    <a:lnTo>
                      <a:pt x="34" y="6"/>
                    </a:lnTo>
                    <a:lnTo>
                      <a:pt x="34" y="7"/>
                    </a:lnTo>
                    <a:lnTo>
                      <a:pt x="34" y="7"/>
                    </a:lnTo>
                    <a:lnTo>
                      <a:pt x="34" y="9"/>
                    </a:lnTo>
                    <a:lnTo>
                      <a:pt x="34" y="1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6" name="Freeform 3873"/>
              <p:cNvSpPr>
                <a:spLocks/>
              </p:cNvSpPr>
              <p:nvPr/>
            </p:nvSpPr>
            <p:spPr bwMode="auto">
              <a:xfrm>
                <a:off x="4828" y="2210"/>
                <a:ext cx="34" cy="41"/>
              </a:xfrm>
              <a:custGeom>
                <a:avLst/>
                <a:gdLst>
                  <a:gd name="T0" fmla="*/ 34 w 34"/>
                  <a:gd name="T1" fmla="*/ 11 h 41"/>
                  <a:gd name="T2" fmla="*/ 34 w 34"/>
                  <a:gd name="T3" fmla="*/ 11 h 41"/>
                  <a:gd name="T4" fmla="*/ 32 w 34"/>
                  <a:gd name="T5" fmla="*/ 12 h 41"/>
                  <a:gd name="T6" fmla="*/ 32 w 34"/>
                  <a:gd name="T7" fmla="*/ 14 h 41"/>
                  <a:gd name="T8" fmla="*/ 32 w 34"/>
                  <a:gd name="T9" fmla="*/ 16 h 41"/>
                  <a:gd name="T10" fmla="*/ 30 w 34"/>
                  <a:gd name="T11" fmla="*/ 16 h 41"/>
                  <a:gd name="T12" fmla="*/ 32 w 34"/>
                  <a:gd name="T13" fmla="*/ 17 h 41"/>
                  <a:gd name="T14" fmla="*/ 32 w 34"/>
                  <a:gd name="T15" fmla="*/ 19 h 41"/>
                  <a:gd name="T16" fmla="*/ 32 w 34"/>
                  <a:gd name="T17" fmla="*/ 21 h 41"/>
                  <a:gd name="T18" fmla="*/ 30 w 34"/>
                  <a:gd name="T19" fmla="*/ 21 h 41"/>
                  <a:gd name="T20" fmla="*/ 30 w 34"/>
                  <a:gd name="T21" fmla="*/ 22 h 41"/>
                  <a:gd name="T22" fmla="*/ 30 w 34"/>
                  <a:gd name="T23" fmla="*/ 22 h 41"/>
                  <a:gd name="T24" fmla="*/ 30 w 34"/>
                  <a:gd name="T25" fmla="*/ 24 h 41"/>
                  <a:gd name="T26" fmla="*/ 28 w 34"/>
                  <a:gd name="T27" fmla="*/ 24 h 41"/>
                  <a:gd name="T28" fmla="*/ 28 w 34"/>
                  <a:gd name="T29" fmla="*/ 24 h 41"/>
                  <a:gd name="T30" fmla="*/ 28 w 34"/>
                  <a:gd name="T31" fmla="*/ 26 h 41"/>
                  <a:gd name="T32" fmla="*/ 28 w 34"/>
                  <a:gd name="T33" fmla="*/ 26 h 41"/>
                  <a:gd name="T34" fmla="*/ 28 w 34"/>
                  <a:gd name="T35" fmla="*/ 28 h 41"/>
                  <a:gd name="T36" fmla="*/ 27 w 34"/>
                  <a:gd name="T37" fmla="*/ 28 h 41"/>
                  <a:gd name="T38" fmla="*/ 27 w 34"/>
                  <a:gd name="T39" fmla="*/ 28 h 41"/>
                  <a:gd name="T40" fmla="*/ 27 w 34"/>
                  <a:gd name="T41" fmla="*/ 29 h 41"/>
                  <a:gd name="T42" fmla="*/ 25 w 34"/>
                  <a:gd name="T43" fmla="*/ 29 h 41"/>
                  <a:gd name="T44" fmla="*/ 27 w 34"/>
                  <a:gd name="T45" fmla="*/ 31 h 41"/>
                  <a:gd name="T46" fmla="*/ 27 w 34"/>
                  <a:gd name="T47" fmla="*/ 33 h 41"/>
                  <a:gd name="T48" fmla="*/ 22 w 34"/>
                  <a:gd name="T49" fmla="*/ 36 h 41"/>
                  <a:gd name="T50" fmla="*/ 13 w 34"/>
                  <a:gd name="T51" fmla="*/ 41 h 41"/>
                  <a:gd name="T52" fmla="*/ 10 w 34"/>
                  <a:gd name="T53" fmla="*/ 39 h 41"/>
                  <a:gd name="T54" fmla="*/ 10 w 34"/>
                  <a:gd name="T55" fmla="*/ 39 h 41"/>
                  <a:gd name="T56" fmla="*/ 3 w 34"/>
                  <a:gd name="T57" fmla="*/ 34 h 41"/>
                  <a:gd name="T58" fmla="*/ 3 w 34"/>
                  <a:gd name="T59" fmla="*/ 28 h 41"/>
                  <a:gd name="T60" fmla="*/ 0 w 34"/>
                  <a:gd name="T61" fmla="*/ 24 h 41"/>
                  <a:gd name="T62" fmla="*/ 3 w 34"/>
                  <a:gd name="T63" fmla="*/ 12 h 41"/>
                  <a:gd name="T64" fmla="*/ 8 w 34"/>
                  <a:gd name="T65" fmla="*/ 16 h 41"/>
                  <a:gd name="T66" fmla="*/ 23 w 34"/>
                  <a:gd name="T67" fmla="*/ 11 h 41"/>
                  <a:gd name="T68" fmla="*/ 23 w 34"/>
                  <a:gd name="T69" fmla="*/ 0 h 41"/>
                  <a:gd name="T70" fmla="*/ 23 w 34"/>
                  <a:gd name="T71" fmla="*/ 0 h 41"/>
                  <a:gd name="T72" fmla="*/ 23 w 34"/>
                  <a:gd name="T73" fmla="*/ 0 h 41"/>
                  <a:gd name="T74" fmla="*/ 27 w 34"/>
                  <a:gd name="T75" fmla="*/ 0 h 41"/>
                  <a:gd name="T76" fmla="*/ 27 w 34"/>
                  <a:gd name="T77" fmla="*/ 0 h 41"/>
                  <a:gd name="T78" fmla="*/ 30 w 34"/>
                  <a:gd name="T79" fmla="*/ 0 h 41"/>
                  <a:gd name="T80" fmla="*/ 32 w 34"/>
                  <a:gd name="T81" fmla="*/ 0 h 41"/>
                  <a:gd name="T82" fmla="*/ 34 w 34"/>
                  <a:gd name="T83" fmla="*/ 2 h 41"/>
                  <a:gd name="T84" fmla="*/ 34 w 34"/>
                  <a:gd name="T85" fmla="*/ 4 h 41"/>
                  <a:gd name="T86" fmla="*/ 34 w 34"/>
                  <a:gd name="T87" fmla="*/ 6 h 41"/>
                  <a:gd name="T88" fmla="*/ 34 w 34"/>
                  <a:gd name="T89" fmla="*/ 7 h 41"/>
                  <a:gd name="T90" fmla="*/ 34 w 34"/>
                  <a:gd name="T91" fmla="*/ 7 h 41"/>
                  <a:gd name="T92" fmla="*/ 34 w 34"/>
                  <a:gd name="T93" fmla="*/ 9 h 41"/>
                  <a:gd name="T94" fmla="*/ 34 w 34"/>
                  <a:gd name="T95"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41">
                    <a:moveTo>
                      <a:pt x="34" y="11"/>
                    </a:moveTo>
                    <a:lnTo>
                      <a:pt x="34" y="11"/>
                    </a:lnTo>
                    <a:lnTo>
                      <a:pt x="32" y="12"/>
                    </a:lnTo>
                    <a:lnTo>
                      <a:pt x="32" y="14"/>
                    </a:lnTo>
                    <a:lnTo>
                      <a:pt x="32" y="16"/>
                    </a:lnTo>
                    <a:lnTo>
                      <a:pt x="30" y="16"/>
                    </a:lnTo>
                    <a:lnTo>
                      <a:pt x="32" y="17"/>
                    </a:lnTo>
                    <a:lnTo>
                      <a:pt x="32" y="19"/>
                    </a:lnTo>
                    <a:lnTo>
                      <a:pt x="32" y="21"/>
                    </a:lnTo>
                    <a:lnTo>
                      <a:pt x="30" y="21"/>
                    </a:lnTo>
                    <a:lnTo>
                      <a:pt x="30" y="22"/>
                    </a:lnTo>
                    <a:lnTo>
                      <a:pt x="30" y="22"/>
                    </a:lnTo>
                    <a:lnTo>
                      <a:pt x="30" y="24"/>
                    </a:lnTo>
                    <a:lnTo>
                      <a:pt x="28" y="24"/>
                    </a:lnTo>
                    <a:lnTo>
                      <a:pt x="28" y="24"/>
                    </a:lnTo>
                    <a:lnTo>
                      <a:pt x="28" y="26"/>
                    </a:lnTo>
                    <a:lnTo>
                      <a:pt x="28" y="26"/>
                    </a:lnTo>
                    <a:lnTo>
                      <a:pt x="28" y="28"/>
                    </a:lnTo>
                    <a:lnTo>
                      <a:pt x="27" y="28"/>
                    </a:lnTo>
                    <a:lnTo>
                      <a:pt x="27" y="28"/>
                    </a:lnTo>
                    <a:lnTo>
                      <a:pt x="27" y="29"/>
                    </a:lnTo>
                    <a:lnTo>
                      <a:pt x="25" y="29"/>
                    </a:lnTo>
                    <a:lnTo>
                      <a:pt x="27" y="31"/>
                    </a:lnTo>
                    <a:lnTo>
                      <a:pt x="27" y="33"/>
                    </a:lnTo>
                    <a:lnTo>
                      <a:pt x="22" y="36"/>
                    </a:lnTo>
                    <a:lnTo>
                      <a:pt x="13" y="41"/>
                    </a:lnTo>
                    <a:lnTo>
                      <a:pt x="10" y="39"/>
                    </a:lnTo>
                    <a:lnTo>
                      <a:pt x="10" y="39"/>
                    </a:lnTo>
                    <a:lnTo>
                      <a:pt x="3" y="34"/>
                    </a:lnTo>
                    <a:lnTo>
                      <a:pt x="3" y="28"/>
                    </a:lnTo>
                    <a:lnTo>
                      <a:pt x="0" y="24"/>
                    </a:lnTo>
                    <a:lnTo>
                      <a:pt x="3" y="12"/>
                    </a:lnTo>
                    <a:lnTo>
                      <a:pt x="8" y="16"/>
                    </a:lnTo>
                    <a:lnTo>
                      <a:pt x="23" y="11"/>
                    </a:lnTo>
                    <a:lnTo>
                      <a:pt x="23" y="0"/>
                    </a:lnTo>
                    <a:lnTo>
                      <a:pt x="23" y="0"/>
                    </a:lnTo>
                    <a:lnTo>
                      <a:pt x="23" y="0"/>
                    </a:lnTo>
                    <a:lnTo>
                      <a:pt x="27" y="0"/>
                    </a:lnTo>
                    <a:lnTo>
                      <a:pt x="27" y="0"/>
                    </a:lnTo>
                    <a:lnTo>
                      <a:pt x="30" y="0"/>
                    </a:lnTo>
                    <a:lnTo>
                      <a:pt x="32" y="0"/>
                    </a:lnTo>
                    <a:lnTo>
                      <a:pt x="34" y="2"/>
                    </a:lnTo>
                    <a:lnTo>
                      <a:pt x="34" y="4"/>
                    </a:lnTo>
                    <a:lnTo>
                      <a:pt x="34" y="6"/>
                    </a:lnTo>
                    <a:lnTo>
                      <a:pt x="34" y="7"/>
                    </a:lnTo>
                    <a:lnTo>
                      <a:pt x="34" y="7"/>
                    </a:lnTo>
                    <a:lnTo>
                      <a:pt x="34" y="9"/>
                    </a:lnTo>
                    <a:lnTo>
                      <a:pt x="34"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07" name="Freeform 3874"/>
              <p:cNvSpPr>
                <a:spLocks/>
              </p:cNvSpPr>
              <p:nvPr/>
            </p:nvSpPr>
            <p:spPr bwMode="auto">
              <a:xfrm>
                <a:off x="4834" y="2094"/>
                <a:ext cx="39" cy="35"/>
              </a:xfrm>
              <a:custGeom>
                <a:avLst/>
                <a:gdLst>
                  <a:gd name="T0" fmla="*/ 31 w 39"/>
                  <a:gd name="T1" fmla="*/ 33 h 35"/>
                  <a:gd name="T2" fmla="*/ 31 w 39"/>
                  <a:gd name="T3" fmla="*/ 35 h 35"/>
                  <a:gd name="T4" fmla="*/ 21 w 39"/>
                  <a:gd name="T5" fmla="*/ 25 h 35"/>
                  <a:gd name="T6" fmla="*/ 14 w 39"/>
                  <a:gd name="T7" fmla="*/ 23 h 35"/>
                  <a:gd name="T8" fmla="*/ 7 w 39"/>
                  <a:gd name="T9" fmla="*/ 13 h 35"/>
                  <a:gd name="T10" fmla="*/ 2 w 39"/>
                  <a:gd name="T11" fmla="*/ 5 h 35"/>
                  <a:gd name="T12" fmla="*/ 0 w 39"/>
                  <a:gd name="T13" fmla="*/ 0 h 35"/>
                  <a:gd name="T14" fmla="*/ 22 w 39"/>
                  <a:gd name="T15" fmla="*/ 10 h 35"/>
                  <a:gd name="T16" fmla="*/ 24 w 39"/>
                  <a:gd name="T17" fmla="*/ 17 h 35"/>
                  <a:gd name="T18" fmla="*/ 39 w 39"/>
                  <a:gd name="T19" fmla="*/ 25 h 35"/>
                  <a:gd name="T20" fmla="*/ 39 w 39"/>
                  <a:gd name="T21" fmla="*/ 27 h 35"/>
                  <a:gd name="T22" fmla="*/ 38 w 39"/>
                  <a:gd name="T23" fmla="*/ 27 h 35"/>
                  <a:gd name="T24" fmla="*/ 38 w 39"/>
                  <a:gd name="T25" fmla="*/ 27 h 35"/>
                  <a:gd name="T26" fmla="*/ 38 w 39"/>
                  <a:gd name="T27" fmla="*/ 28 h 35"/>
                  <a:gd name="T28" fmla="*/ 39 w 39"/>
                  <a:gd name="T29" fmla="*/ 28 h 35"/>
                  <a:gd name="T30" fmla="*/ 39 w 39"/>
                  <a:gd name="T31" fmla="*/ 28 h 35"/>
                  <a:gd name="T32" fmla="*/ 39 w 39"/>
                  <a:gd name="T33" fmla="*/ 30 h 35"/>
                  <a:gd name="T34" fmla="*/ 38 w 39"/>
                  <a:gd name="T35" fmla="*/ 30 h 35"/>
                  <a:gd name="T36" fmla="*/ 38 w 39"/>
                  <a:gd name="T37" fmla="*/ 32 h 35"/>
                  <a:gd name="T38" fmla="*/ 31 w 39"/>
                  <a:gd name="T39" fmla="*/ 33 h 35"/>
                  <a:gd name="T40" fmla="*/ 31 w 39"/>
                  <a:gd name="T41"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5">
                    <a:moveTo>
                      <a:pt x="31" y="33"/>
                    </a:moveTo>
                    <a:lnTo>
                      <a:pt x="31" y="35"/>
                    </a:lnTo>
                    <a:lnTo>
                      <a:pt x="21" y="25"/>
                    </a:lnTo>
                    <a:lnTo>
                      <a:pt x="14" y="23"/>
                    </a:lnTo>
                    <a:lnTo>
                      <a:pt x="7" y="13"/>
                    </a:lnTo>
                    <a:lnTo>
                      <a:pt x="2" y="5"/>
                    </a:lnTo>
                    <a:lnTo>
                      <a:pt x="0" y="0"/>
                    </a:lnTo>
                    <a:lnTo>
                      <a:pt x="22" y="10"/>
                    </a:lnTo>
                    <a:lnTo>
                      <a:pt x="24" y="17"/>
                    </a:lnTo>
                    <a:lnTo>
                      <a:pt x="39" y="25"/>
                    </a:lnTo>
                    <a:lnTo>
                      <a:pt x="39" y="27"/>
                    </a:lnTo>
                    <a:lnTo>
                      <a:pt x="38" y="27"/>
                    </a:lnTo>
                    <a:lnTo>
                      <a:pt x="38" y="27"/>
                    </a:lnTo>
                    <a:lnTo>
                      <a:pt x="38" y="28"/>
                    </a:lnTo>
                    <a:lnTo>
                      <a:pt x="39" y="28"/>
                    </a:lnTo>
                    <a:lnTo>
                      <a:pt x="39" y="28"/>
                    </a:lnTo>
                    <a:lnTo>
                      <a:pt x="39" y="30"/>
                    </a:lnTo>
                    <a:lnTo>
                      <a:pt x="38" y="30"/>
                    </a:lnTo>
                    <a:lnTo>
                      <a:pt x="38" y="32"/>
                    </a:lnTo>
                    <a:lnTo>
                      <a:pt x="31" y="33"/>
                    </a:lnTo>
                    <a:lnTo>
                      <a:pt x="31" y="3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8" name="Freeform 3875"/>
              <p:cNvSpPr>
                <a:spLocks/>
              </p:cNvSpPr>
              <p:nvPr/>
            </p:nvSpPr>
            <p:spPr bwMode="auto">
              <a:xfrm>
                <a:off x="4834" y="2094"/>
                <a:ext cx="39" cy="35"/>
              </a:xfrm>
              <a:custGeom>
                <a:avLst/>
                <a:gdLst>
                  <a:gd name="T0" fmla="*/ 31 w 39"/>
                  <a:gd name="T1" fmla="*/ 33 h 35"/>
                  <a:gd name="T2" fmla="*/ 31 w 39"/>
                  <a:gd name="T3" fmla="*/ 35 h 35"/>
                  <a:gd name="T4" fmla="*/ 21 w 39"/>
                  <a:gd name="T5" fmla="*/ 25 h 35"/>
                  <a:gd name="T6" fmla="*/ 14 w 39"/>
                  <a:gd name="T7" fmla="*/ 23 h 35"/>
                  <a:gd name="T8" fmla="*/ 7 w 39"/>
                  <a:gd name="T9" fmla="*/ 13 h 35"/>
                  <a:gd name="T10" fmla="*/ 2 w 39"/>
                  <a:gd name="T11" fmla="*/ 5 h 35"/>
                  <a:gd name="T12" fmla="*/ 0 w 39"/>
                  <a:gd name="T13" fmla="*/ 0 h 35"/>
                  <a:gd name="T14" fmla="*/ 22 w 39"/>
                  <a:gd name="T15" fmla="*/ 10 h 35"/>
                  <a:gd name="T16" fmla="*/ 24 w 39"/>
                  <a:gd name="T17" fmla="*/ 17 h 35"/>
                  <a:gd name="T18" fmla="*/ 39 w 39"/>
                  <a:gd name="T19" fmla="*/ 25 h 35"/>
                  <a:gd name="T20" fmla="*/ 39 w 39"/>
                  <a:gd name="T21" fmla="*/ 27 h 35"/>
                  <a:gd name="T22" fmla="*/ 38 w 39"/>
                  <a:gd name="T23" fmla="*/ 27 h 35"/>
                  <a:gd name="T24" fmla="*/ 38 w 39"/>
                  <a:gd name="T25" fmla="*/ 27 h 35"/>
                  <a:gd name="T26" fmla="*/ 38 w 39"/>
                  <a:gd name="T27" fmla="*/ 28 h 35"/>
                  <a:gd name="T28" fmla="*/ 39 w 39"/>
                  <a:gd name="T29" fmla="*/ 28 h 35"/>
                  <a:gd name="T30" fmla="*/ 39 w 39"/>
                  <a:gd name="T31" fmla="*/ 28 h 35"/>
                  <a:gd name="T32" fmla="*/ 39 w 39"/>
                  <a:gd name="T33" fmla="*/ 30 h 35"/>
                  <a:gd name="T34" fmla="*/ 38 w 39"/>
                  <a:gd name="T35" fmla="*/ 30 h 35"/>
                  <a:gd name="T36" fmla="*/ 38 w 39"/>
                  <a:gd name="T37" fmla="*/ 32 h 35"/>
                  <a:gd name="T38" fmla="*/ 31 w 39"/>
                  <a:gd name="T39" fmla="*/ 33 h 35"/>
                  <a:gd name="T40" fmla="*/ 31 w 39"/>
                  <a:gd name="T41"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5">
                    <a:moveTo>
                      <a:pt x="31" y="33"/>
                    </a:moveTo>
                    <a:lnTo>
                      <a:pt x="31" y="35"/>
                    </a:lnTo>
                    <a:lnTo>
                      <a:pt x="21" y="25"/>
                    </a:lnTo>
                    <a:lnTo>
                      <a:pt x="14" y="23"/>
                    </a:lnTo>
                    <a:lnTo>
                      <a:pt x="7" y="13"/>
                    </a:lnTo>
                    <a:lnTo>
                      <a:pt x="2" y="5"/>
                    </a:lnTo>
                    <a:lnTo>
                      <a:pt x="0" y="0"/>
                    </a:lnTo>
                    <a:lnTo>
                      <a:pt x="22" y="10"/>
                    </a:lnTo>
                    <a:lnTo>
                      <a:pt x="24" y="17"/>
                    </a:lnTo>
                    <a:lnTo>
                      <a:pt x="39" y="25"/>
                    </a:lnTo>
                    <a:lnTo>
                      <a:pt x="39" y="27"/>
                    </a:lnTo>
                    <a:lnTo>
                      <a:pt x="38" y="27"/>
                    </a:lnTo>
                    <a:lnTo>
                      <a:pt x="38" y="27"/>
                    </a:lnTo>
                    <a:lnTo>
                      <a:pt x="38" y="28"/>
                    </a:lnTo>
                    <a:lnTo>
                      <a:pt x="39" y="28"/>
                    </a:lnTo>
                    <a:lnTo>
                      <a:pt x="39" y="28"/>
                    </a:lnTo>
                    <a:lnTo>
                      <a:pt x="39" y="30"/>
                    </a:lnTo>
                    <a:lnTo>
                      <a:pt x="38" y="30"/>
                    </a:lnTo>
                    <a:lnTo>
                      <a:pt x="38" y="32"/>
                    </a:lnTo>
                    <a:lnTo>
                      <a:pt x="31" y="33"/>
                    </a:lnTo>
                    <a:lnTo>
                      <a:pt x="31"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09" name="Freeform 3876"/>
              <p:cNvSpPr>
                <a:spLocks/>
              </p:cNvSpPr>
              <p:nvPr/>
            </p:nvSpPr>
            <p:spPr bwMode="auto">
              <a:xfrm>
                <a:off x="4746" y="2287"/>
                <a:ext cx="56" cy="42"/>
              </a:xfrm>
              <a:custGeom>
                <a:avLst/>
                <a:gdLst>
                  <a:gd name="T0" fmla="*/ 53 w 56"/>
                  <a:gd name="T1" fmla="*/ 29 h 42"/>
                  <a:gd name="T2" fmla="*/ 49 w 56"/>
                  <a:gd name="T3" fmla="*/ 34 h 42"/>
                  <a:gd name="T4" fmla="*/ 48 w 56"/>
                  <a:gd name="T5" fmla="*/ 35 h 42"/>
                  <a:gd name="T6" fmla="*/ 46 w 56"/>
                  <a:gd name="T7" fmla="*/ 39 h 42"/>
                  <a:gd name="T8" fmla="*/ 44 w 56"/>
                  <a:gd name="T9" fmla="*/ 40 h 42"/>
                  <a:gd name="T10" fmla="*/ 44 w 56"/>
                  <a:gd name="T11" fmla="*/ 40 h 42"/>
                  <a:gd name="T12" fmla="*/ 36 w 56"/>
                  <a:gd name="T13" fmla="*/ 34 h 42"/>
                  <a:gd name="T14" fmla="*/ 21 w 56"/>
                  <a:gd name="T15" fmla="*/ 42 h 42"/>
                  <a:gd name="T16" fmla="*/ 11 w 56"/>
                  <a:gd name="T17" fmla="*/ 40 h 42"/>
                  <a:gd name="T18" fmla="*/ 4 w 56"/>
                  <a:gd name="T19" fmla="*/ 39 h 42"/>
                  <a:gd name="T20" fmla="*/ 9 w 56"/>
                  <a:gd name="T21" fmla="*/ 30 h 42"/>
                  <a:gd name="T22" fmla="*/ 0 w 56"/>
                  <a:gd name="T23" fmla="*/ 23 h 42"/>
                  <a:gd name="T24" fmla="*/ 9 w 56"/>
                  <a:gd name="T25" fmla="*/ 5 h 42"/>
                  <a:gd name="T26" fmla="*/ 39 w 56"/>
                  <a:gd name="T27" fmla="*/ 0 h 42"/>
                  <a:gd name="T28" fmla="*/ 51 w 56"/>
                  <a:gd name="T29" fmla="*/ 22 h 42"/>
                  <a:gd name="T30" fmla="*/ 56 w 56"/>
                  <a:gd name="T31" fmla="*/ 23 h 42"/>
                  <a:gd name="T32" fmla="*/ 55 w 56"/>
                  <a:gd name="T33" fmla="*/ 27 h 42"/>
                  <a:gd name="T34" fmla="*/ 53 w 56"/>
                  <a:gd name="T35"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42">
                    <a:moveTo>
                      <a:pt x="53" y="29"/>
                    </a:moveTo>
                    <a:lnTo>
                      <a:pt x="49" y="34"/>
                    </a:lnTo>
                    <a:lnTo>
                      <a:pt x="48" y="35"/>
                    </a:lnTo>
                    <a:lnTo>
                      <a:pt x="46" y="39"/>
                    </a:lnTo>
                    <a:lnTo>
                      <a:pt x="44" y="40"/>
                    </a:lnTo>
                    <a:lnTo>
                      <a:pt x="44" y="40"/>
                    </a:lnTo>
                    <a:lnTo>
                      <a:pt x="36" y="34"/>
                    </a:lnTo>
                    <a:lnTo>
                      <a:pt x="21" y="42"/>
                    </a:lnTo>
                    <a:lnTo>
                      <a:pt x="11" y="40"/>
                    </a:lnTo>
                    <a:lnTo>
                      <a:pt x="4" y="39"/>
                    </a:lnTo>
                    <a:lnTo>
                      <a:pt x="9" y="30"/>
                    </a:lnTo>
                    <a:lnTo>
                      <a:pt x="0" y="23"/>
                    </a:lnTo>
                    <a:lnTo>
                      <a:pt x="9" y="5"/>
                    </a:lnTo>
                    <a:lnTo>
                      <a:pt x="39" y="0"/>
                    </a:lnTo>
                    <a:lnTo>
                      <a:pt x="51" y="22"/>
                    </a:lnTo>
                    <a:lnTo>
                      <a:pt x="56" y="23"/>
                    </a:lnTo>
                    <a:lnTo>
                      <a:pt x="55" y="27"/>
                    </a:lnTo>
                    <a:lnTo>
                      <a:pt x="53"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0" name="Freeform 3877"/>
              <p:cNvSpPr>
                <a:spLocks/>
              </p:cNvSpPr>
              <p:nvPr/>
            </p:nvSpPr>
            <p:spPr bwMode="auto">
              <a:xfrm>
                <a:off x="4746" y="2287"/>
                <a:ext cx="56" cy="42"/>
              </a:xfrm>
              <a:custGeom>
                <a:avLst/>
                <a:gdLst>
                  <a:gd name="T0" fmla="*/ 53 w 56"/>
                  <a:gd name="T1" fmla="*/ 29 h 42"/>
                  <a:gd name="T2" fmla="*/ 49 w 56"/>
                  <a:gd name="T3" fmla="*/ 34 h 42"/>
                  <a:gd name="T4" fmla="*/ 48 w 56"/>
                  <a:gd name="T5" fmla="*/ 35 h 42"/>
                  <a:gd name="T6" fmla="*/ 46 w 56"/>
                  <a:gd name="T7" fmla="*/ 39 h 42"/>
                  <a:gd name="T8" fmla="*/ 44 w 56"/>
                  <a:gd name="T9" fmla="*/ 40 h 42"/>
                  <a:gd name="T10" fmla="*/ 44 w 56"/>
                  <a:gd name="T11" fmla="*/ 40 h 42"/>
                  <a:gd name="T12" fmla="*/ 36 w 56"/>
                  <a:gd name="T13" fmla="*/ 34 h 42"/>
                  <a:gd name="T14" fmla="*/ 21 w 56"/>
                  <a:gd name="T15" fmla="*/ 42 h 42"/>
                  <a:gd name="T16" fmla="*/ 11 w 56"/>
                  <a:gd name="T17" fmla="*/ 40 h 42"/>
                  <a:gd name="T18" fmla="*/ 4 w 56"/>
                  <a:gd name="T19" fmla="*/ 39 h 42"/>
                  <a:gd name="T20" fmla="*/ 9 w 56"/>
                  <a:gd name="T21" fmla="*/ 30 h 42"/>
                  <a:gd name="T22" fmla="*/ 0 w 56"/>
                  <a:gd name="T23" fmla="*/ 23 h 42"/>
                  <a:gd name="T24" fmla="*/ 9 w 56"/>
                  <a:gd name="T25" fmla="*/ 5 h 42"/>
                  <a:gd name="T26" fmla="*/ 39 w 56"/>
                  <a:gd name="T27" fmla="*/ 0 h 42"/>
                  <a:gd name="T28" fmla="*/ 51 w 56"/>
                  <a:gd name="T29" fmla="*/ 22 h 42"/>
                  <a:gd name="T30" fmla="*/ 56 w 56"/>
                  <a:gd name="T31" fmla="*/ 23 h 42"/>
                  <a:gd name="T32" fmla="*/ 55 w 56"/>
                  <a:gd name="T33" fmla="*/ 27 h 42"/>
                  <a:gd name="T34" fmla="*/ 53 w 56"/>
                  <a:gd name="T35"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42">
                    <a:moveTo>
                      <a:pt x="53" y="29"/>
                    </a:moveTo>
                    <a:lnTo>
                      <a:pt x="49" y="34"/>
                    </a:lnTo>
                    <a:lnTo>
                      <a:pt x="48" y="35"/>
                    </a:lnTo>
                    <a:lnTo>
                      <a:pt x="46" y="39"/>
                    </a:lnTo>
                    <a:lnTo>
                      <a:pt x="44" y="40"/>
                    </a:lnTo>
                    <a:lnTo>
                      <a:pt x="44" y="40"/>
                    </a:lnTo>
                    <a:lnTo>
                      <a:pt x="36" y="34"/>
                    </a:lnTo>
                    <a:lnTo>
                      <a:pt x="21" y="42"/>
                    </a:lnTo>
                    <a:lnTo>
                      <a:pt x="11" y="40"/>
                    </a:lnTo>
                    <a:lnTo>
                      <a:pt x="4" y="39"/>
                    </a:lnTo>
                    <a:lnTo>
                      <a:pt x="9" y="30"/>
                    </a:lnTo>
                    <a:lnTo>
                      <a:pt x="0" y="23"/>
                    </a:lnTo>
                    <a:lnTo>
                      <a:pt x="9" y="5"/>
                    </a:lnTo>
                    <a:lnTo>
                      <a:pt x="39" y="0"/>
                    </a:lnTo>
                    <a:lnTo>
                      <a:pt x="51" y="22"/>
                    </a:lnTo>
                    <a:lnTo>
                      <a:pt x="56" y="23"/>
                    </a:lnTo>
                    <a:lnTo>
                      <a:pt x="55" y="27"/>
                    </a:lnTo>
                    <a:lnTo>
                      <a:pt x="53"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11" name="Freeform 3878"/>
              <p:cNvSpPr>
                <a:spLocks/>
              </p:cNvSpPr>
              <p:nvPr/>
            </p:nvSpPr>
            <p:spPr bwMode="auto">
              <a:xfrm>
                <a:off x="4833" y="2107"/>
                <a:ext cx="32" cy="29"/>
              </a:xfrm>
              <a:custGeom>
                <a:avLst/>
                <a:gdLst>
                  <a:gd name="T0" fmla="*/ 32 w 32"/>
                  <a:gd name="T1" fmla="*/ 22 h 29"/>
                  <a:gd name="T2" fmla="*/ 30 w 32"/>
                  <a:gd name="T3" fmla="*/ 24 h 29"/>
                  <a:gd name="T4" fmla="*/ 29 w 32"/>
                  <a:gd name="T5" fmla="*/ 24 h 29"/>
                  <a:gd name="T6" fmla="*/ 27 w 32"/>
                  <a:gd name="T7" fmla="*/ 24 h 29"/>
                  <a:gd name="T8" fmla="*/ 25 w 32"/>
                  <a:gd name="T9" fmla="*/ 24 h 29"/>
                  <a:gd name="T10" fmla="*/ 23 w 32"/>
                  <a:gd name="T11" fmla="*/ 24 h 29"/>
                  <a:gd name="T12" fmla="*/ 23 w 32"/>
                  <a:gd name="T13" fmla="*/ 26 h 29"/>
                  <a:gd name="T14" fmla="*/ 23 w 32"/>
                  <a:gd name="T15" fmla="*/ 26 h 29"/>
                  <a:gd name="T16" fmla="*/ 22 w 32"/>
                  <a:gd name="T17" fmla="*/ 27 h 29"/>
                  <a:gd name="T18" fmla="*/ 22 w 32"/>
                  <a:gd name="T19" fmla="*/ 27 h 29"/>
                  <a:gd name="T20" fmla="*/ 20 w 32"/>
                  <a:gd name="T21" fmla="*/ 27 h 29"/>
                  <a:gd name="T22" fmla="*/ 17 w 32"/>
                  <a:gd name="T23" fmla="*/ 29 h 29"/>
                  <a:gd name="T24" fmla="*/ 17 w 32"/>
                  <a:gd name="T25" fmla="*/ 29 h 29"/>
                  <a:gd name="T26" fmla="*/ 5 w 32"/>
                  <a:gd name="T27" fmla="*/ 27 h 29"/>
                  <a:gd name="T28" fmla="*/ 1 w 32"/>
                  <a:gd name="T29" fmla="*/ 15 h 29"/>
                  <a:gd name="T30" fmla="*/ 0 w 32"/>
                  <a:gd name="T31" fmla="*/ 4 h 29"/>
                  <a:gd name="T32" fmla="*/ 1 w 32"/>
                  <a:gd name="T33" fmla="*/ 4 h 29"/>
                  <a:gd name="T34" fmla="*/ 1 w 32"/>
                  <a:gd name="T35" fmla="*/ 4 h 29"/>
                  <a:gd name="T36" fmla="*/ 8 w 32"/>
                  <a:gd name="T37" fmla="*/ 0 h 29"/>
                  <a:gd name="T38" fmla="*/ 15 w 32"/>
                  <a:gd name="T39" fmla="*/ 10 h 29"/>
                  <a:gd name="T40" fmla="*/ 22 w 32"/>
                  <a:gd name="T41" fmla="*/ 12 h 29"/>
                  <a:gd name="T42" fmla="*/ 32 w 32"/>
                  <a:gd name="T43" fmla="*/ 22 h 29"/>
                  <a:gd name="T44" fmla="*/ 32 w 32"/>
                  <a:gd name="T45" fmla="*/ 22 h 29"/>
                  <a:gd name="T46" fmla="*/ 32 w 32"/>
                  <a:gd name="T47" fmla="*/ 22 h 29"/>
                  <a:gd name="T48" fmla="*/ 32 w 32"/>
                  <a:gd name="T4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29">
                    <a:moveTo>
                      <a:pt x="32" y="22"/>
                    </a:moveTo>
                    <a:lnTo>
                      <a:pt x="30" y="24"/>
                    </a:lnTo>
                    <a:lnTo>
                      <a:pt x="29" y="24"/>
                    </a:lnTo>
                    <a:lnTo>
                      <a:pt x="27" y="24"/>
                    </a:lnTo>
                    <a:lnTo>
                      <a:pt x="25" y="24"/>
                    </a:lnTo>
                    <a:lnTo>
                      <a:pt x="23" y="24"/>
                    </a:lnTo>
                    <a:lnTo>
                      <a:pt x="23" y="26"/>
                    </a:lnTo>
                    <a:lnTo>
                      <a:pt x="23" y="26"/>
                    </a:lnTo>
                    <a:lnTo>
                      <a:pt x="22" y="27"/>
                    </a:lnTo>
                    <a:lnTo>
                      <a:pt x="22" y="27"/>
                    </a:lnTo>
                    <a:lnTo>
                      <a:pt x="20" y="27"/>
                    </a:lnTo>
                    <a:lnTo>
                      <a:pt x="17" y="29"/>
                    </a:lnTo>
                    <a:lnTo>
                      <a:pt x="17" y="29"/>
                    </a:lnTo>
                    <a:lnTo>
                      <a:pt x="5" y="27"/>
                    </a:lnTo>
                    <a:lnTo>
                      <a:pt x="1" y="15"/>
                    </a:lnTo>
                    <a:lnTo>
                      <a:pt x="0" y="4"/>
                    </a:lnTo>
                    <a:lnTo>
                      <a:pt x="1" y="4"/>
                    </a:lnTo>
                    <a:lnTo>
                      <a:pt x="1" y="4"/>
                    </a:lnTo>
                    <a:lnTo>
                      <a:pt x="8" y="0"/>
                    </a:lnTo>
                    <a:lnTo>
                      <a:pt x="15" y="10"/>
                    </a:lnTo>
                    <a:lnTo>
                      <a:pt x="22" y="12"/>
                    </a:lnTo>
                    <a:lnTo>
                      <a:pt x="32" y="22"/>
                    </a:lnTo>
                    <a:lnTo>
                      <a:pt x="32" y="22"/>
                    </a:lnTo>
                    <a:lnTo>
                      <a:pt x="32" y="22"/>
                    </a:lnTo>
                    <a:lnTo>
                      <a:pt x="32"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2" name="Freeform 3879"/>
              <p:cNvSpPr>
                <a:spLocks/>
              </p:cNvSpPr>
              <p:nvPr/>
            </p:nvSpPr>
            <p:spPr bwMode="auto">
              <a:xfrm>
                <a:off x="4833" y="2107"/>
                <a:ext cx="32" cy="29"/>
              </a:xfrm>
              <a:custGeom>
                <a:avLst/>
                <a:gdLst>
                  <a:gd name="T0" fmla="*/ 32 w 32"/>
                  <a:gd name="T1" fmla="*/ 22 h 29"/>
                  <a:gd name="T2" fmla="*/ 30 w 32"/>
                  <a:gd name="T3" fmla="*/ 24 h 29"/>
                  <a:gd name="T4" fmla="*/ 29 w 32"/>
                  <a:gd name="T5" fmla="*/ 24 h 29"/>
                  <a:gd name="T6" fmla="*/ 27 w 32"/>
                  <a:gd name="T7" fmla="*/ 24 h 29"/>
                  <a:gd name="T8" fmla="*/ 25 w 32"/>
                  <a:gd name="T9" fmla="*/ 24 h 29"/>
                  <a:gd name="T10" fmla="*/ 23 w 32"/>
                  <a:gd name="T11" fmla="*/ 24 h 29"/>
                  <a:gd name="T12" fmla="*/ 23 w 32"/>
                  <a:gd name="T13" fmla="*/ 26 h 29"/>
                  <a:gd name="T14" fmla="*/ 23 w 32"/>
                  <a:gd name="T15" fmla="*/ 26 h 29"/>
                  <a:gd name="T16" fmla="*/ 22 w 32"/>
                  <a:gd name="T17" fmla="*/ 27 h 29"/>
                  <a:gd name="T18" fmla="*/ 22 w 32"/>
                  <a:gd name="T19" fmla="*/ 27 h 29"/>
                  <a:gd name="T20" fmla="*/ 20 w 32"/>
                  <a:gd name="T21" fmla="*/ 27 h 29"/>
                  <a:gd name="T22" fmla="*/ 17 w 32"/>
                  <a:gd name="T23" fmla="*/ 29 h 29"/>
                  <a:gd name="T24" fmla="*/ 17 w 32"/>
                  <a:gd name="T25" fmla="*/ 29 h 29"/>
                  <a:gd name="T26" fmla="*/ 5 w 32"/>
                  <a:gd name="T27" fmla="*/ 27 h 29"/>
                  <a:gd name="T28" fmla="*/ 1 w 32"/>
                  <a:gd name="T29" fmla="*/ 15 h 29"/>
                  <a:gd name="T30" fmla="*/ 0 w 32"/>
                  <a:gd name="T31" fmla="*/ 4 h 29"/>
                  <a:gd name="T32" fmla="*/ 1 w 32"/>
                  <a:gd name="T33" fmla="*/ 4 h 29"/>
                  <a:gd name="T34" fmla="*/ 1 w 32"/>
                  <a:gd name="T35" fmla="*/ 4 h 29"/>
                  <a:gd name="T36" fmla="*/ 8 w 32"/>
                  <a:gd name="T37" fmla="*/ 0 h 29"/>
                  <a:gd name="T38" fmla="*/ 15 w 32"/>
                  <a:gd name="T39" fmla="*/ 10 h 29"/>
                  <a:gd name="T40" fmla="*/ 22 w 32"/>
                  <a:gd name="T41" fmla="*/ 12 h 29"/>
                  <a:gd name="T42" fmla="*/ 32 w 32"/>
                  <a:gd name="T43" fmla="*/ 22 h 29"/>
                  <a:gd name="T44" fmla="*/ 32 w 32"/>
                  <a:gd name="T45" fmla="*/ 22 h 29"/>
                  <a:gd name="T46" fmla="*/ 32 w 32"/>
                  <a:gd name="T47" fmla="*/ 22 h 29"/>
                  <a:gd name="T48" fmla="*/ 32 w 32"/>
                  <a:gd name="T4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29">
                    <a:moveTo>
                      <a:pt x="32" y="22"/>
                    </a:moveTo>
                    <a:lnTo>
                      <a:pt x="30" y="24"/>
                    </a:lnTo>
                    <a:lnTo>
                      <a:pt x="29" y="24"/>
                    </a:lnTo>
                    <a:lnTo>
                      <a:pt x="27" y="24"/>
                    </a:lnTo>
                    <a:lnTo>
                      <a:pt x="25" y="24"/>
                    </a:lnTo>
                    <a:lnTo>
                      <a:pt x="23" y="24"/>
                    </a:lnTo>
                    <a:lnTo>
                      <a:pt x="23" y="26"/>
                    </a:lnTo>
                    <a:lnTo>
                      <a:pt x="23" y="26"/>
                    </a:lnTo>
                    <a:lnTo>
                      <a:pt x="22" y="27"/>
                    </a:lnTo>
                    <a:lnTo>
                      <a:pt x="22" y="27"/>
                    </a:lnTo>
                    <a:lnTo>
                      <a:pt x="20" y="27"/>
                    </a:lnTo>
                    <a:lnTo>
                      <a:pt x="17" y="29"/>
                    </a:lnTo>
                    <a:lnTo>
                      <a:pt x="17" y="29"/>
                    </a:lnTo>
                    <a:lnTo>
                      <a:pt x="5" y="27"/>
                    </a:lnTo>
                    <a:lnTo>
                      <a:pt x="1" y="15"/>
                    </a:lnTo>
                    <a:lnTo>
                      <a:pt x="0" y="4"/>
                    </a:lnTo>
                    <a:lnTo>
                      <a:pt x="1" y="4"/>
                    </a:lnTo>
                    <a:lnTo>
                      <a:pt x="1" y="4"/>
                    </a:lnTo>
                    <a:lnTo>
                      <a:pt x="8" y="0"/>
                    </a:lnTo>
                    <a:lnTo>
                      <a:pt x="15" y="10"/>
                    </a:lnTo>
                    <a:lnTo>
                      <a:pt x="22" y="12"/>
                    </a:lnTo>
                    <a:lnTo>
                      <a:pt x="32" y="22"/>
                    </a:lnTo>
                    <a:lnTo>
                      <a:pt x="32" y="22"/>
                    </a:lnTo>
                    <a:lnTo>
                      <a:pt x="32" y="22"/>
                    </a:lnTo>
                    <a:lnTo>
                      <a:pt x="32"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13" name="Freeform 3880"/>
              <p:cNvSpPr>
                <a:spLocks/>
              </p:cNvSpPr>
              <p:nvPr/>
            </p:nvSpPr>
            <p:spPr bwMode="auto">
              <a:xfrm>
                <a:off x="4648" y="2124"/>
                <a:ext cx="29" cy="34"/>
              </a:xfrm>
              <a:custGeom>
                <a:avLst/>
                <a:gdLst>
                  <a:gd name="T0" fmla="*/ 12 w 29"/>
                  <a:gd name="T1" fmla="*/ 2 h 34"/>
                  <a:gd name="T2" fmla="*/ 14 w 29"/>
                  <a:gd name="T3" fmla="*/ 2 h 34"/>
                  <a:gd name="T4" fmla="*/ 14 w 29"/>
                  <a:gd name="T5" fmla="*/ 2 h 34"/>
                  <a:gd name="T6" fmla="*/ 15 w 29"/>
                  <a:gd name="T7" fmla="*/ 0 h 34"/>
                  <a:gd name="T8" fmla="*/ 15 w 29"/>
                  <a:gd name="T9" fmla="*/ 0 h 34"/>
                  <a:gd name="T10" fmla="*/ 24 w 29"/>
                  <a:gd name="T11" fmla="*/ 0 h 34"/>
                  <a:gd name="T12" fmla="*/ 24 w 29"/>
                  <a:gd name="T13" fmla="*/ 0 h 34"/>
                  <a:gd name="T14" fmla="*/ 29 w 29"/>
                  <a:gd name="T15" fmla="*/ 29 h 34"/>
                  <a:gd name="T16" fmla="*/ 19 w 29"/>
                  <a:gd name="T17" fmla="*/ 31 h 34"/>
                  <a:gd name="T18" fmla="*/ 19 w 29"/>
                  <a:gd name="T19" fmla="*/ 31 h 34"/>
                  <a:gd name="T20" fmla="*/ 3 w 29"/>
                  <a:gd name="T21" fmla="*/ 34 h 34"/>
                  <a:gd name="T22" fmla="*/ 0 w 29"/>
                  <a:gd name="T23" fmla="*/ 3 h 34"/>
                  <a:gd name="T24" fmla="*/ 0 w 29"/>
                  <a:gd name="T25" fmla="*/ 3 h 34"/>
                  <a:gd name="T26" fmla="*/ 0 w 29"/>
                  <a:gd name="T27" fmla="*/ 3 h 34"/>
                  <a:gd name="T28" fmla="*/ 12 w 29"/>
                  <a:gd name="T29" fmla="*/ 2 h 34"/>
                  <a:gd name="T30" fmla="*/ 12 w 29"/>
                  <a:gd name="T3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4">
                    <a:moveTo>
                      <a:pt x="12" y="2"/>
                    </a:moveTo>
                    <a:lnTo>
                      <a:pt x="14" y="2"/>
                    </a:lnTo>
                    <a:lnTo>
                      <a:pt x="14" y="2"/>
                    </a:lnTo>
                    <a:lnTo>
                      <a:pt x="15" y="0"/>
                    </a:lnTo>
                    <a:lnTo>
                      <a:pt x="15" y="0"/>
                    </a:lnTo>
                    <a:lnTo>
                      <a:pt x="24" y="0"/>
                    </a:lnTo>
                    <a:lnTo>
                      <a:pt x="24" y="0"/>
                    </a:lnTo>
                    <a:lnTo>
                      <a:pt x="29" y="29"/>
                    </a:lnTo>
                    <a:lnTo>
                      <a:pt x="19" y="31"/>
                    </a:lnTo>
                    <a:lnTo>
                      <a:pt x="19" y="31"/>
                    </a:lnTo>
                    <a:lnTo>
                      <a:pt x="3" y="34"/>
                    </a:lnTo>
                    <a:lnTo>
                      <a:pt x="0" y="3"/>
                    </a:lnTo>
                    <a:lnTo>
                      <a:pt x="0" y="3"/>
                    </a:lnTo>
                    <a:lnTo>
                      <a:pt x="0" y="3"/>
                    </a:lnTo>
                    <a:lnTo>
                      <a:pt x="12" y="2"/>
                    </a:lnTo>
                    <a:lnTo>
                      <a:pt x="1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4" name="Freeform 3881"/>
              <p:cNvSpPr>
                <a:spLocks/>
              </p:cNvSpPr>
              <p:nvPr/>
            </p:nvSpPr>
            <p:spPr bwMode="auto">
              <a:xfrm>
                <a:off x="4648" y="2124"/>
                <a:ext cx="29" cy="34"/>
              </a:xfrm>
              <a:custGeom>
                <a:avLst/>
                <a:gdLst>
                  <a:gd name="T0" fmla="*/ 12 w 29"/>
                  <a:gd name="T1" fmla="*/ 2 h 34"/>
                  <a:gd name="T2" fmla="*/ 14 w 29"/>
                  <a:gd name="T3" fmla="*/ 2 h 34"/>
                  <a:gd name="T4" fmla="*/ 14 w 29"/>
                  <a:gd name="T5" fmla="*/ 2 h 34"/>
                  <a:gd name="T6" fmla="*/ 15 w 29"/>
                  <a:gd name="T7" fmla="*/ 0 h 34"/>
                  <a:gd name="T8" fmla="*/ 15 w 29"/>
                  <a:gd name="T9" fmla="*/ 0 h 34"/>
                  <a:gd name="T10" fmla="*/ 24 w 29"/>
                  <a:gd name="T11" fmla="*/ 0 h 34"/>
                  <a:gd name="T12" fmla="*/ 24 w 29"/>
                  <a:gd name="T13" fmla="*/ 0 h 34"/>
                  <a:gd name="T14" fmla="*/ 29 w 29"/>
                  <a:gd name="T15" fmla="*/ 29 h 34"/>
                  <a:gd name="T16" fmla="*/ 19 w 29"/>
                  <a:gd name="T17" fmla="*/ 31 h 34"/>
                  <a:gd name="T18" fmla="*/ 19 w 29"/>
                  <a:gd name="T19" fmla="*/ 31 h 34"/>
                  <a:gd name="T20" fmla="*/ 3 w 29"/>
                  <a:gd name="T21" fmla="*/ 34 h 34"/>
                  <a:gd name="T22" fmla="*/ 0 w 29"/>
                  <a:gd name="T23" fmla="*/ 3 h 34"/>
                  <a:gd name="T24" fmla="*/ 0 w 29"/>
                  <a:gd name="T25" fmla="*/ 3 h 34"/>
                  <a:gd name="T26" fmla="*/ 0 w 29"/>
                  <a:gd name="T27" fmla="*/ 3 h 34"/>
                  <a:gd name="T28" fmla="*/ 12 w 29"/>
                  <a:gd name="T29" fmla="*/ 2 h 34"/>
                  <a:gd name="T30" fmla="*/ 12 w 29"/>
                  <a:gd name="T3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4">
                    <a:moveTo>
                      <a:pt x="12" y="2"/>
                    </a:moveTo>
                    <a:lnTo>
                      <a:pt x="14" y="2"/>
                    </a:lnTo>
                    <a:lnTo>
                      <a:pt x="14" y="2"/>
                    </a:lnTo>
                    <a:lnTo>
                      <a:pt x="15" y="0"/>
                    </a:lnTo>
                    <a:lnTo>
                      <a:pt x="15" y="0"/>
                    </a:lnTo>
                    <a:lnTo>
                      <a:pt x="24" y="0"/>
                    </a:lnTo>
                    <a:lnTo>
                      <a:pt x="24" y="0"/>
                    </a:lnTo>
                    <a:lnTo>
                      <a:pt x="29" y="29"/>
                    </a:lnTo>
                    <a:lnTo>
                      <a:pt x="19" y="31"/>
                    </a:lnTo>
                    <a:lnTo>
                      <a:pt x="19" y="31"/>
                    </a:lnTo>
                    <a:lnTo>
                      <a:pt x="3" y="34"/>
                    </a:lnTo>
                    <a:lnTo>
                      <a:pt x="0" y="3"/>
                    </a:lnTo>
                    <a:lnTo>
                      <a:pt x="0" y="3"/>
                    </a:lnTo>
                    <a:lnTo>
                      <a:pt x="0" y="3"/>
                    </a:lnTo>
                    <a:lnTo>
                      <a:pt x="12" y="2"/>
                    </a:lnTo>
                    <a:lnTo>
                      <a:pt x="1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15" name="Freeform 3882"/>
              <p:cNvSpPr>
                <a:spLocks/>
              </p:cNvSpPr>
              <p:nvPr/>
            </p:nvSpPr>
            <p:spPr bwMode="auto">
              <a:xfrm>
                <a:off x="4767" y="2173"/>
                <a:ext cx="45" cy="49"/>
              </a:xfrm>
              <a:custGeom>
                <a:avLst/>
                <a:gdLst>
                  <a:gd name="T0" fmla="*/ 34 w 45"/>
                  <a:gd name="T1" fmla="*/ 44 h 49"/>
                  <a:gd name="T2" fmla="*/ 30 w 45"/>
                  <a:gd name="T3" fmla="*/ 49 h 49"/>
                  <a:gd name="T4" fmla="*/ 30 w 45"/>
                  <a:gd name="T5" fmla="*/ 49 h 49"/>
                  <a:gd name="T6" fmla="*/ 30 w 45"/>
                  <a:gd name="T7" fmla="*/ 49 h 49"/>
                  <a:gd name="T8" fmla="*/ 30 w 45"/>
                  <a:gd name="T9" fmla="*/ 49 h 49"/>
                  <a:gd name="T10" fmla="*/ 28 w 45"/>
                  <a:gd name="T11" fmla="*/ 49 h 49"/>
                  <a:gd name="T12" fmla="*/ 28 w 45"/>
                  <a:gd name="T13" fmla="*/ 49 h 49"/>
                  <a:gd name="T14" fmla="*/ 27 w 45"/>
                  <a:gd name="T15" fmla="*/ 49 h 49"/>
                  <a:gd name="T16" fmla="*/ 25 w 45"/>
                  <a:gd name="T17" fmla="*/ 48 h 49"/>
                  <a:gd name="T18" fmla="*/ 20 w 45"/>
                  <a:gd name="T19" fmla="*/ 43 h 49"/>
                  <a:gd name="T20" fmla="*/ 20 w 45"/>
                  <a:gd name="T21" fmla="*/ 41 h 49"/>
                  <a:gd name="T22" fmla="*/ 20 w 45"/>
                  <a:gd name="T23" fmla="*/ 41 h 49"/>
                  <a:gd name="T24" fmla="*/ 15 w 45"/>
                  <a:gd name="T25" fmla="*/ 32 h 49"/>
                  <a:gd name="T26" fmla="*/ 0 w 45"/>
                  <a:gd name="T27" fmla="*/ 22 h 49"/>
                  <a:gd name="T28" fmla="*/ 0 w 45"/>
                  <a:gd name="T29" fmla="*/ 22 h 49"/>
                  <a:gd name="T30" fmla="*/ 1 w 45"/>
                  <a:gd name="T31" fmla="*/ 19 h 49"/>
                  <a:gd name="T32" fmla="*/ 8 w 45"/>
                  <a:gd name="T33" fmla="*/ 10 h 49"/>
                  <a:gd name="T34" fmla="*/ 10 w 45"/>
                  <a:gd name="T35" fmla="*/ 9 h 49"/>
                  <a:gd name="T36" fmla="*/ 18 w 45"/>
                  <a:gd name="T37" fmla="*/ 0 h 49"/>
                  <a:gd name="T38" fmla="*/ 22 w 45"/>
                  <a:gd name="T39" fmla="*/ 2 h 49"/>
                  <a:gd name="T40" fmla="*/ 35 w 45"/>
                  <a:gd name="T41" fmla="*/ 7 h 49"/>
                  <a:gd name="T42" fmla="*/ 37 w 45"/>
                  <a:gd name="T43" fmla="*/ 17 h 49"/>
                  <a:gd name="T44" fmla="*/ 45 w 45"/>
                  <a:gd name="T45" fmla="*/ 22 h 49"/>
                  <a:gd name="T46" fmla="*/ 40 w 45"/>
                  <a:gd name="T47" fmla="*/ 32 h 49"/>
                  <a:gd name="T48" fmla="*/ 40 w 45"/>
                  <a:gd name="T49" fmla="*/ 34 h 49"/>
                  <a:gd name="T50" fmla="*/ 40 w 45"/>
                  <a:gd name="T51" fmla="*/ 34 h 49"/>
                  <a:gd name="T52" fmla="*/ 40 w 45"/>
                  <a:gd name="T53" fmla="*/ 36 h 49"/>
                  <a:gd name="T54" fmla="*/ 40 w 45"/>
                  <a:gd name="T55" fmla="*/ 36 h 49"/>
                  <a:gd name="T56" fmla="*/ 40 w 45"/>
                  <a:gd name="T57" fmla="*/ 37 h 49"/>
                  <a:gd name="T58" fmla="*/ 40 w 45"/>
                  <a:gd name="T59" fmla="*/ 37 h 49"/>
                  <a:gd name="T60" fmla="*/ 34 w 45"/>
                  <a:gd name="T61" fmla="*/ 43 h 49"/>
                  <a:gd name="T62" fmla="*/ 34 w 45"/>
                  <a:gd name="T6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9">
                    <a:moveTo>
                      <a:pt x="34" y="44"/>
                    </a:moveTo>
                    <a:lnTo>
                      <a:pt x="30" y="49"/>
                    </a:lnTo>
                    <a:lnTo>
                      <a:pt x="30" y="49"/>
                    </a:lnTo>
                    <a:lnTo>
                      <a:pt x="30" y="49"/>
                    </a:lnTo>
                    <a:lnTo>
                      <a:pt x="30" y="49"/>
                    </a:lnTo>
                    <a:lnTo>
                      <a:pt x="28" y="49"/>
                    </a:lnTo>
                    <a:lnTo>
                      <a:pt x="28" y="49"/>
                    </a:lnTo>
                    <a:lnTo>
                      <a:pt x="27" y="49"/>
                    </a:lnTo>
                    <a:lnTo>
                      <a:pt x="25" y="48"/>
                    </a:lnTo>
                    <a:lnTo>
                      <a:pt x="20" y="43"/>
                    </a:lnTo>
                    <a:lnTo>
                      <a:pt x="20" y="41"/>
                    </a:lnTo>
                    <a:lnTo>
                      <a:pt x="20" y="41"/>
                    </a:lnTo>
                    <a:lnTo>
                      <a:pt x="15" y="32"/>
                    </a:lnTo>
                    <a:lnTo>
                      <a:pt x="0" y="22"/>
                    </a:lnTo>
                    <a:lnTo>
                      <a:pt x="0" y="22"/>
                    </a:lnTo>
                    <a:lnTo>
                      <a:pt x="1" y="19"/>
                    </a:lnTo>
                    <a:lnTo>
                      <a:pt x="8" y="10"/>
                    </a:lnTo>
                    <a:lnTo>
                      <a:pt x="10" y="9"/>
                    </a:lnTo>
                    <a:lnTo>
                      <a:pt x="18" y="0"/>
                    </a:lnTo>
                    <a:lnTo>
                      <a:pt x="22" y="2"/>
                    </a:lnTo>
                    <a:lnTo>
                      <a:pt x="35" y="7"/>
                    </a:lnTo>
                    <a:lnTo>
                      <a:pt x="37" y="17"/>
                    </a:lnTo>
                    <a:lnTo>
                      <a:pt x="45" y="22"/>
                    </a:lnTo>
                    <a:lnTo>
                      <a:pt x="40" y="32"/>
                    </a:lnTo>
                    <a:lnTo>
                      <a:pt x="40" y="34"/>
                    </a:lnTo>
                    <a:lnTo>
                      <a:pt x="40" y="34"/>
                    </a:lnTo>
                    <a:lnTo>
                      <a:pt x="40" y="36"/>
                    </a:lnTo>
                    <a:lnTo>
                      <a:pt x="40" y="36"/>
                    </a:lnTo>
                    <a:lnTo>
                      <a:pt x="40" y="37"/>
                    </a:lnTo>
                    <a:lnTo>
                      <a:pt x="40" y="37"/>
                    </a:lnTo>
                    <a:lnTo>
                      <a:pt x="34" y="43"/>
                    </a:lnTo>
                    <a:lnTo>
                      <a:pt x="34" y="4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6" name="Freeform 3883"/>
              <p:cNvSpPr>
                <a:spLocks/>
              </p:cNvSpPr>
              <p:nvPr/>
            </p:nvSpPr>
            <p:spPr bwMode="auto">
              <a:xfrm>
                <a:off x="4767" y="2173"/>
                <a:ext cx="45" cy="49"/>
              </a:xfrm>
              <a:custGeom>
                <a:avLst/>
                <a:gdLst>
                  <a:gd name="T0" fmla="*/ 34 w 45"/>
                  <a:gd name="T1" fmla="*/ 44 h 49"/>
                  <a:gd name="T2" fmla="*/ 30 w 45"/>
                  <a:gd name="T3" fmla="*/ 49 h 49"/>
                  <a:gd name="T4" fmla="*/ 30 w 45"/>
                  <a:gd name="T5" fmla="*/ 49 h 49"/>
                  <a:gd name="T6" fmla="*/ 30 w 45"/>
                  <a:gd name="T7" fmla="*/ 49 h 49"/>
                  <a:gd name="T8" fmla="*/ 30 w 45"/>
                  <a:gd name="T9" fmla="*/ 49 h 49"/>
                  <a:gd name="T10" fmla="*/ 28 w 45"/>
                  <a:gd name="T11" fmla="*/ 49 h 49"/>
                  <a:gd name="T12" fmla="*/ 28 w 45"/>
                  <a:gd name="T13" fmla="*/ 49 h 49"/>
                  <a:gd name="T14" fmla="*/ 27 w 45"/>
                  <a:gd name="T15" fmla="*/ 49 h 49"/>
                  <a:gd name="T16" fmla="*/ 25 w 45"/>
                  <a:gd name="T17" fmla="*/ 48 h 49"/>
                  <a:gd name="T18" fmla="*/ 20 w 45"/>
                  <a:gd name="T19" fmla="*/ 43 h 49"/>
                  <a:gd name="T20" fmla="*/ 20 w 45"/>
                  <a:gd name="T21" fmla="*/ 41 h 49"/>
                  <a:gd name="T22" fmla="*/ 20 w 45"/>
                  <a:gd name="T23" fmla="*/ 41 h 49"/>
                  <a:gd name="T24" fmla="*/ 15 w 45"/>
                  <a:gd name="T25" fmla="*/ 32 h 49"/>
                  <a:gd name="T26" fmla="*/ 0 w 45"/>
                  <a:gd name="T27" fmla="*/ 22 h 49"/>
                  <a:gd name="T28" fmla="*/ 0 w 45"/>
                  <a:gd name="T29" fmla="*/ 22 h 49"/>
                  <a:gd name="T30" fmla="*/ 1 w 45"/>
                  <a:gd name="T31" fmla="*/ 19 h 49"/>
                  <a:gd name="T32" fmla="*/ 8 w 45"/>
                  <a:gd name="T33" fmla="*/ 10 h 49"/>
                  <a:gd name="T34" fmla="*/ 10 w 45"/>
                  <a:gd name="T35" fmla="*/ 9 h 49"/>
                  <a:gd name="T36" fmla="*/ 18 w 45"/>
                  <a:gd name="T37" fmla="*/ 0 h 49"/>
                  <a:gd name="T38" fmla="*/ 22 w 45"/>
                  <a:gd name="T39" fmla="*/ 2 h 49"/>
                  <a:gd name="T40" fmla="*/ 35 w 45"/>
                  <a:gd name="T41" fmla="*/ 7 h 49"/>
                  <a:gd name="T42" fmla="*/ 37 w 45"/>
                  <a:gd name="T43" fmla="*/ 17 h 49"/>
                  <a:gd name="T44" fmla="*/ 45 w 45"/>
                  <a:gd name="T45" fmla="*/ 22 h 49"/>
                  <a:gd name="T46" fmla="*/ 40 w 45"/>
                  <a:gd name="T47" fmla="*/ 32 h 49"/>
                  <a:gd name="T48" fmla="*/ 40 w 45"/>
                  <a:gd name="T49" fmla="*/ 34 h 49"/>
                  <a:gd name="T50" fmla="*/ 40 w 45"/>
                  <a:gd name="T51" fmla="*/ 34 h 49"/>
                  <a:gd name="T52" fmla="*/ 40 w 45"/>
                  <a:gd name="T53" fmla="*/ 36 h 49"/>
                  <a:gd name="T54" fmla="*/ 40 w 45"/>
                  <a:gd name="T55" fmla="*/ 36 h 49"/>
                  <a:gd name="T56" fmla="*/ 40 w 45"/>
                  <a:gd name="T57" fmla="*/ 37 h 49"/>
                  <a:gd name="T58" fmla="*/ 40 w 45"/>
                  <a:gd name="T59" fmla="*/ 37 h 49"/>
                  <a:gd name="T60" fmla="*/ 34 w 45"/>
                  <a:gd name="T61" fmla="*/ 43 h 49"/>
                  <a:gd name="T62" fmla="*/ 34 w 45"/>
                  <a:gd name="T6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9">
                    <a:moveTo>
                      <a:pt x="34" y="44"/>
                    </a:moveTo>
                    <a:lnTo>
                      <a:pt x="30" y="49"/>
                    </a:lnTo>
                    <a:lnTo>
                      <a:pt x="30" y="49"/>
                    </a:lnTo>
                    <a:lnTo>
                      <a:pt x="30" y="49"/>
                    </a:lnTo>
                    <a:lnTo>
                      <a:pt x="30" y="49"/>
                    </a:lnTo>
                    <a:lnTo>
                      <a:pt x="28" y="49"/>
                    </a:lnTo>
                    <a:lnTo>
                      <a:pt x="28" y="49"/>
                    </a:lnTo>
                    <a:lnTo>
                      <a:pt x="27" y="49"/>
                    </a:lnTo>
                    <a:lnTo>
                      <a:pt x="25" y="48"/>
                    </a:lnTo>
                    <a:lnTo>
                      <a:pt x="20" y="43"/>
                    </a:lnTo>
                    <a:lnTo>
                      <a:pt x="20" y="41"/>
                    </a:lnTo>
                    <a:lnTo>
                      <a:pt x="20" y="41"/>
                    </a:lnTo>
                    <a:lnTo>
                      <a:pt x="15" y="32"/>
                    </a:lnTo>
                    <a:lnTo>
                      <a:pt x="0" y="22"/>
                    </a:lnTo>
                    <a:lnTo>
                      <a:pt x="0" y="22"/>
                    </a:lnTo>
                    <a:lnTo>
                      <a:pt x="1" y="19"/>
                    </a:lnTo>
                    <a:lnTo>
                      <a:pt x="8" y="10"/>
                    </a:lnTo>
                    <a:lnTo>
                      <a:pt x="10" y="9"/>
                    </a:lnTo>
                    <a:lnTo>
                      <a:pt x="18" y="0"/>
                    </a:lnTo>
                    <a:lnTo>
                      <a:pt x="22" y="2"/>
                    </a:lnTo>
                    <a:lnTo>
                      <a:pt x="35" y="7"/>
                    </a:lnTo>
                    <a:lnTo>
                      <a:pt x="37" y="17"/>
                    </a:lnTo>
                    <a:lnTo>
                      <a:pt x="45" y="22"/>
                    </a:lnTo>
                    <a:lnTo>
                      <a:pt x="40" y="32"/>
                    </a:lnTo>
                    <a:lnTo>
                      <a:pt x="40" y="34"/>
                    </a:lnTo>
                    <a:lnTo>
                      <a:pt x="40" y="34"/>
                    </a:lnTo>
                    <a:lnTo>
                      <a:pt x="40" y="36"/>
                    </a:lnTo>
                    <a:lnTo>
                      <a:pt x="40" y="36"/>
                    </a:lnTo>
                    <a:lnTo>
                      <a:pt x="40" y="37"/>
                    </a:lnTo>
                    <a:lnTo>
                      <a:pt x="40" y="37"/>
                    </a:lnTo>
                    <a:lnTo>
                      <a:pt x="34" y="43"/>
                    </a:lnTo>
                    <a:lnTo>
                      <a:pt x="34"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17" name="Freeform 3884"/>
              <p:cNvSpPr>
                <a:spLocks/>
              </p:cNvSpPr>
              <p:nvPr/>
            </p:nvSpPr>
            <p:spPr bwMode="auto">
              <a:xfrm>
                <a:off x="4438" y="2277"/>
                <a:ext cx="29" cy="20"/>
              </a:xfrm>
              <a:custGeom>
                <a:avLst/>
                <a:gdLst>
                  <a:gd name="T0" fmla="*/ 27 w 29"/>
                  <a:gd name="T1" fmla="*/ 10 h 20"/>
                  <a:gd name="T2" fmla="*/ 29 w 29"/>
                  <a:gd name="T3" fmla="*/ 16 h 20"/>
                  <a:gd name="T4" fmla="*/ 14 w 29"/>
                  <a:gd name="T5" fmla="*/ 18 h 20"/>
                  <a:gd name="T6" fmla="*/ 14 w 29"/>
                  <a:gd name="T7" fmla="*/ 18 h 20"/>
                  <a:gd name="T8" fmla="*/ 14 w 29"/>
                  <a:gd name="T9" fmla="*/ 18 h 20"/>
                  <a:gd name="T10" fmla="*/ 12 w 29"/>
                  <a:gd name="T11" fmla="*/ 18 h 20"/>
                  <a:gd name="T12" fmla="*/ 10 w 29"/>
                  <a:gd name="T13" fmla="*/ 18 h 20"/>
                  <a:gd name="T14" fmla="*/ 10 w 29"/>
                  <a:gd name="T15" fmla="*/ 18 h 20"/>
                  <a:gd name="T16" fmla="*/ 10 w 29"/>
                  <a:gd name="T17" fmla="*/ 18 h 20"/>
                  <a:gd name="T18" fmla="*/ 9 w 29"/>
                  <a:gd name="T19" fmla="*/ 18 h 20"/>
                  <a:gd name="T20" fmla="*/ 5 w 29"/>
                  <a:gd name="T21" fmla="*/ 20 h 20"/>
                  <a:gd name="T22" fmla="*/ 0 w 29"/>
                  <a:gd name="T23" fmla="*/ 20 h 20"/>
                  <a:gd name="T24" fmla="*/ 0 w 29"/>
                  <a:gd name="T25" fmla="*/ 11 h 20"/>
                  <a:gd name="T26" fmla="*/ 5 w 29"/>
                  <a:gd name="T27" fmla="*/ 0 h 20"/>
                  <a:gd name="T28" fmla="*/ 15 w 29"/>
                  <a:gd name="T29" fmla="*/ 0 h 20"/>
                  <a:gd name="T30" fmla="*/ 27 w 29"/>
                  <a:gd name="T3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0">
                    <a:moveTo>
                      <a:pt x="27" y="10"/>
                    </a:moveTo>
                    <a:lnTo>
                      <a:pt x="29" y="16"/>
                    </a:lnTo>
                    <a:lnTo>
                      <a:pt x="14" y="18"/>
                    </a:lnTo>
                    <a:lnTo>
                      <a:pt x="14" y="18"/>
                    </a:lnTo>
                    <a:lnTo>
                      <a:pt x="14" y="18"/>
                    </a:lnTo>
                    <a:lnTo>
                      <a:pt x="12" y="18"/>
                    </a:lnTo>
                    <a:lnTo>
                      <a:pt x="10" y="18"/>
                    </a:lnTo>
                    <a:lnTo>
                      <a:pt x="10" y="18"/>
                    </a:lnTo>
                    <a:lnTo>
                      <a:pt x="10" y="18"/>
                    </a:lnTo>
                    <a:lnTo>
                      <a:pt x="9" y="18"/>
                    </a:lnTo>
                    <a:lnTo>
                      <a:pt x="5" y="20"/>
                    </a:lnTo>
                    <a:lnTo>
                      <a:pt x="0" y="20"/>
                    </a:lnTo>
                    <a:lnTo>
                      <a:pt x="0" y="11"/>
                    </a:lnTo>
                    <a:lnTo>
                      <a:pt x="5" y="0"/>
                    </a:lnTo>
                    <a:lnTo>
                      <a:pt x="15" y="0"/>
                    </a:lnTo>
                    <a:lnTo>
                      <a:pt x="27" y="1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8" name="Freeform 3885"/>
              <p:cNvSpPr>
                <a:spLocks/>
              </p:cNvSpPr>
              <p:nvPr/>
            </p:nvSpPr>
            <p:spPr bwMode="auto">
              <a:xfrm>
                <a:off x="4438" y="2277"/>
                <a:ext cx="29" cy="20"/>
              </a:xfrm>
              <a:custGeom>
                <a:avLst/>
                <a:gdLst>
                  <a:gd name="T0" fmla="*/ 27 w 29"/>
                  <a:gd name="T1" fmla="*/ 10 h 20"/>
                  <a:gd name="T2" fmla="*/ 29 w 29"/>
                  <a:gd name="T3" fmla="*/ 16 h 20"/>
                  <a:gd name="T4" fmla="*/ 14 w 29"/>
                  <a:gd name="T5" fmla="*/ 18 h 20"/>
                  <a:gd name="T6" fmla="*/ 14 w 29"/>
                  <a:gd name="T7" fmla="*/ 18 h 20"/>
                  <a:gd name="T8" fmla="*/ 14 w 29"/>
                  <a:gd name="T9" fmla="*/ 18 h 20"/>
                  <a:gd name="T10" fmla="*/ 12 w 29"/>
                  <a:gd name="T11" fmla="*/ 18 h 20"/>
                  <a:gd name="T12" fmla="*/ 10 w 29"/>
                  <a:gd name="T13" fmla="*/ 18 h 20"/>
                  <a:gd name="T14" fmla="*/ 10 w 29"/>
                  <a:gd name="T15" fmla="*/ 18 h 20"/>
                  <a:gd name="T16" fmla="*/ 10 w 29"/>
                  <a:gd name="T17" fmla="*/ 18 h 20"/>
                  <a:gd name="T18" fmla="*/ 9 w 29"/>
                  <a:gd name="T19" fmla="*/ 18 h 20"/>
                  <a:gd name="T20" fmla="*/ 5 w 29"/>
                  <a:gd name="T21" fmla="*/ 20 h 20"/>
                  <a:gd name="T22" fmla="*/ 0 w 29"/>
                  <a:gd name="T23" fmla="*/ 20 h 20"/>
                  <a:gd name="T24" fmla="*/ 0 w 29"/>
                  <a:gd name="T25" fmla="*/ 11 h 20"/>
                  <a:gd name="T26" fmla="*/ 5 w 29"/>
                  <a:gd name="T27" fmla="*/ 0 h 20"/>
                  <a:gd name="T28" fmla="*/ 15 w 29"/>
                  <a:gd name="T29" fmla="*/ 0 h 20"/>
                  <a:gd name="T30" fmla="*/ 27 w 29"/>
                  <a:gd name="T3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0">
                    <a:moveTo>
                      <a:pt x="27" y="10"/>
                    </a:moveTo>
                    <a:lnTo>
                      <a:pt x="29" y="16"/>
                    </a:lnTo>
                    <a:lnTo>
                      <a:pt x="14" y="18"/>
                    </a:lnTo>
                    <a:lnTo>
                      <a:pt x="14" y="18"/>
                    </a:lnTo>
                    <a:lnTo>
                      <a:pt x="14" y="18"/>
                    </a:lnTo>
                    <a:lnTo>
                      <a:pt x="12" y="18"/>
                    </a:lnTo>
                    <a:lnTo>
                      <a:pt x="10" y="18"/>
                    </a:lnTo>
                    <a:lnTo>
                      <a:pt x="10" y="18"/>
                    </a:lnTo>
                    <a:lnTo>
                      <a:pt x="10" y="18"/>
                    </a:lnTo>
                    <a:lnTo>
                      <a:pt x="9" y="18"/>
                    </a:lnTo>
                    <a:lnTo>
                      <a:pt x="5" y="20"/>
                    </a:lnTo>
                    <a:lnTo>
                      <a:pt x="0" y="20"/>
                    </a:lnTo>
                    <a:lnTo>
                      <a:pt x="0" y="11"/>
                    </a:lnTo>
                    <a:lnTo>
                      <a:pt x="5" y="0"/>
                    </a:lnTo>
                    <a:lnTo>
                      <a:pt x="15" y="0"/>
                    </a:lnTo>
                    <a:lnTo>
                      <a:pt x="27"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19" name="Freeform 3886"/>
              <p:cNvSpPr>
                <a:spLocks/>
              </p:cNvSpPr>
              <p:nvPr/>
            </p:nvSpPr>
            <p:spPr bwMode="auto">
              <a:xfrm>
                <a:off x="4594" y="2195"/>
                <a:ext cx="42" cy="46"/>
              </a:xfrm>
              <a:custGeom>
                <a:avLst/>
                <a:gdLst>
                  <a:gd name="T0" fmla="*/ 27 w 42"/>
                  <a:gd name="T1" fmla="*/ 41 h 46"/>
                  <a:gd name="T2" fmla="*/ 5 w 42"/>
                  <a:gd name="T3" fmla="*/ 46 h 46"/>
                  <a:gd name="T4" fmla="*/ 0 w 42"/>
                  <a:gd name="T5" fmla="*/ 5 h 46"/>
                  <a:gd name="T6" fmla="*/ 0 w 42"/>
                  <a:gd name="T7" fmla="*/ 5 h 46"/>
                  <a:gd name="T8" fmla="*/ 2 w 42"/>
                  <a:gd name="T9" fmla="*/ 5 h 46"/>
                  <a:gd name="T10" fmla="*/ 35 w 42"/>
                  <a:gd name="T11" fmla="*/ 0 h 46"/>
                  <a:gd name="T12" fmla="*/ 37 w 42"/>
                  <a:gd name="T13" fmla="*/ 7 h 46"/>
                  <a:gd name="T14" fmla="*/ 42 w 42"/>
                  <a:gd name="T15" fmla="*/ 39 h 46"/>
                  <a:gd name="T16" fmla="*/ 27 w 42"/>
                  <a:gd name="T17"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6">
                    <a:moveTo>
                      <a:pt x="27" y="41"/>
                    </a:moveTo>
                    <a:lnTo>
                      <a:pt x="5" y="46"/>
                    </a:lnTo>
                    <a:lnTo>
                      <a:pt x="0" y="5"/>
                    </a:lnTo>
                    <a:lnTo>
                      <a:pt x="0" y="5"/>
                    </a:lnTo>
                    <a:lnTo>
                      <a:pt x="2" y="5"/>
                    </a:lnTo>
                    <a:lnTo>
                      <a:pt x="35" y="0"/>
                    </a:lnTo>
                    <a:lnTo>
                      <a:pt x="37" y="7"/>
                    </a:lnTo>
                    <a:lnTo>
                      <a:pt x="42" y="39"/>
                    </a:lnTo>
                    <a:lnTo>
                      <a:pt x="27"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20" name="Freeform 3887"/>
              <p:cNvSpPr>
                <a:spLocks/>
              </p:cNvSpPr>
              <p:nvPr/>
            </p:nvSpPr>
            <p:spPr bwMode="auto">
              <a:xfrm>
                <a:off x="4594" y="2195"/>
                <a:ext cx="42" cy="46"/>
              </a:xfrm>
              <a:custGeom>
                <a:avLst/>
                <a:gdLst>
                  <a:gd name="T0" fmla="*/ 27 w 42"/>
                  <a:gd name="T1" fmla="*/ 41 h 46"/>
                  <a:gd name="T2" fmla="*/ 5 w 42"/>
                  <a:gd name="T3" fmla="*/ 46 h 46"/>
                  <a:gd name="T4" fmla="*/ 0 w 42"/>
                  <a:gd name="T5" fmla="*/ 5 h 46"/>
                  <a:gd name="T6" fmla="*/ 0 w 42"/>
                  <a:gd name="T7" fmla="*/ 5 h 46"/>
                  <a:gd name="T8" fmla="*/ 2 w 42"/>
                  <a:gd name="T9" fmla="*/ 5 h 46"/>
                  <a:gd name="T10" fmla="*/ 35 w 42"/>
                  <a:gd name="T11" fmla="*/ 0 h 46"/>
                  <a:gd name="T12" fmla="*/ 37 w 42"/>
                  <a:gd name="T13" fmla="*/ 7 h 46"/>
                  <a:gd name="T14" fmla="*/ 42 w 42"/>
                  <a:gd name="T15" fmla="*/ 39 h 46"/>
                  <a:gd name="T16" fmla="*/ 27 w 42"/>
                  <a:gd name="T17"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6">
                    <a:moveTo>
                      <a:pt x="27" y="41"/>
                    </a:moveTo>
                    <a:lnTo>
                      <a:pt x="5" y="46"/>
                    </a:lnTo>
                    <a:lnTo>
                      <a:pt x="0" y="5"/>
                    </a:lnTo>
                    <a:lnTo>
                      <a:pt x="0" y="5"/>
                    </a:lnTo>
                    <a:lnTo>
                      <a:pt x="2" y="5"/>
                    </a:lnTo>
                    <a:lnTo>
                      <a:pt x="35" y="0"/>
                    </a:lnTo>
                    <a:lnTo>
                      <a:pt x="37" y="7"/>
                    </a:lnTo>
                    <a:lnTo>
                      <a:pt x="42" y="39"/>
                    </a:lnTo>
                    <a:lnTo>
                      <a:pt x="27"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21" name="Freeform 3888"/>
              <p:cNvSpPr>
                <a:spLocks/>
              </p:cNvSpPr>
              <p:nvPr/>
            </p:nvSpPr>
            <p:spPr bwMode="auto">
              <a:xfrm>
                <a:off x="4604" y="2268"/>
                <a:ext cx="47" cy="39"/>
              </a:xfrm>
              <a:custGeom>
                <a:avLst/>
                <a:gdLst>
                  <a:gd name="T0" fmla="*/ 34 w 47"/>
                  <a:gd name="T1" fmla="*/ 0 h 39"/>
                  <a:gd name="T2" fmla="*/ 37 w 47"/>
                  <a:gd name="T3" fmla="*/ 9 h 39"/>
                  <a:gd name="T4" fmla="*/ 47 w 47"/>
                  <a:gd name="T5" fmla="*/ 10 h 39"/>
                  <a:gd name="T6" fmla="*/ 39 w 47"/>
                  <a:gd name="T7" fmla="*/ 17 h 39"/>
                  <a:gd name="T8" fmla="*/ 42 w 47"/>
                  <a:gd name="T9" fmla="*/ 25 h 39"/>
                  <a:gd name="T10" fmla="*/ 34 w 47"/>
                  <a:gd name="T11" fmla="*/ 37 h 39"/>
                  <a:gd name="T12" fmla="*/ 31 w 47"/>
                  <a:gd name="T13" fmla="*/ 37 h 39"/>
                  <a:gd name="T14" fmla="*/ 31 w 47"/>
                  <a:gd name="T15" fmla="*/ 37 h 39"/>
                  <a:gd name="T16" fmla="*/ 29 w 47"/>
                  <a:gd name="T17" fmla="*/ 37 h 39"/>
                  <a:gd name="T18" fmla="*/ 29 w 47"/>
                  <a:gd name="T19" fmla="*/ 37 h 39"/>
                  <a:gd name="T20" fmla="*/ 17 w 47"/>
                  <a:gd name="T21" fmla="*/ 39 h 39"/>
                  <a:gd name="T22" fmla="*/ 20 w 47"/>
                  <a:gd name="T23" fmla="*/ 29 h 39"/>
                  <a:gd name="T24" fmla="*/ 17 w 47"/>
                  <a:gd name="T25" fmla="*/ 17 h 39"/>
                  <a:gd name="T26" fmla="*/ 12 w 47"/>
                  <a:gd name="T27" fmla="*/ 9 h 39"/>
                  <a:gd name="T28" fmla="*/ 7 w 47"/>
                  <a:gd name="T29" fmla="*/ 14 h 39"/>
                  <a:gd name="T30" fmla="*/ 0 w 47"/>
                  <a:gd name="T31" fmla="*/ 9 h 39"/>
                  <a:gd name="T32" fmla="*/ 15 w 47"/>
                  <a:gd name="T33" fmla="*/ 2 h 39"/>
                  <a:gd name="T34" fmla="*/ 34 w 47"/>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39">
                    <a:moveTo>
                      <a:pt x="34" y="0"/>
                    </a:moveTo>
                    <a:lnTo>
                      <a:pt x="37" y="9"/>
                    </a:lnTo>
                    <a:lnTo>
                      <a:pt x="47" y="10"/>
                    </a:lnTo>
                    <a:lnTo>
                      <a:pt x="39" y="17"/>
                    </a:lnTo>
                    <a:lnTo>
                      <a:pt x="42" y="25"/>
                    </a:lnTo>
                    <a:lnTo>
                      <a:pt x="34" y="37"/>
                    </a:lnTo>
                    <a:lnTo>
                      <a:pt x="31" y="37"/>
                    </a:lnTo>
                    <a:lnTo>
                      <a:pt x="31" y="37"/>
                    </a:lnTo>
                    <a:lnTo>
                      <a:pt x="29" y="37"/>
                    </a:lnTo>
                    <a:lnTo>
                      <a:pt x="29" y="37"/>
                    </a:lnTo>
                    <a:lnTo>
                      <a:pt x="17" y="39"/>
                    </a:lnTo>
                    <a:lnTo>
                      <a:pt x="20" y="29"/>
                    </a:lnTo>
                    <a:lnTo>
                      <a:pt x="17" y="17"/>
                    </a:lnTo>
                    <a:lnTo>
                      <a:pt x="12" y="9"/>
                    </a:lnTo>
                    <a:lnTo>
                      <a:pt x="7" y="14"/>
                    </a:lnTo>
                    <a:lnTo>
                      <a:pt x="0" y="9"/>
                    </a:lnTo>
                    <a:lnTo>
                      <a:pt x="15" y="2"/>
                    </a:lnTo>
                    <a:lnTo>
                      <a:pt x="34"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22" name="Freeform 3889"/>
              <p:cNvSpPr>
                <a:spLocks/>
              </p:cNvSpPr>
              <p:nvPr/>
            </p:nvSpPr>
            <p:spPr bwMode="auto">
              <a:xfrm>
                <a:off x="4604" y="2268"/>
                <a:ext cx="47" cy="39"/>
              </a:xfrm>
              <a:custGeom>
                <a:avLst/>
                <a:gdLst>
                  <a:gd name="T0" fmla="*/ 34 w 47"/>
                  <a:gd name="T1" fmla="*/ 0 h 39"/>
                  <a:gd name="T2" fmla="*/ 37 w 47"/>
                  <a:gd name="T3" fmla="*/ 9 h 39"/>
                  <a:gd name="T4" fmla="*/ 47 w 47"/>
                  <a:gd name="T5" fmla="*/ 10 h 39"/>
                  <a:gd name="T6" fmla="*/ 39 w 47"/>
                  <a:gd name="T7" fmla="*/ 17 h 39"/>
                  <a:gd name="T8" fmla="*/ 42 w 47"/>
                  <a:gd name="T9" fmla="*/ 25 h 39"/>
                  <a:gd name="T10" fmla="*/ 34 w 47"/>
                  <a:gd name="T11" fmla="*/ 37 h 39"/>
                  <a:gd name="T12" fmla="*/ 31 w 47"/>
                  <a:gd name="T13" fmla="*/ 37 h 39"/>
                  <a:gd name="T14" fmla="*/ 31 w 47"/>
                  <a:gd name="T15" fmla="*/ 37 h 39"/>
                  <a:gd name="T16" fmla="*/ 29 w 47"/>
                  <a:gd name="T17" fmla="*/ 37 h 39"/>
                  <a:gd name="T18" fmla="*/ 29 w 47"/>
                  <a:gd name="T19" fmla="*/ 37 h 39"/>
                  <a:gd name="T20" fmla="*/ 17 w 47"/>
                  <a:gd name="T21" fmla="*/ 39 h 39"/>
                  <a:gd name="T22" fmla="*/ 20 w 47"/>
                  <a:gd name="T23" fmla="*/ 29 h 39"/>
                  <a:gd name="T24" fmla="*/ 17 w 47"/>
                  <a:gd name="T25" fmla="*/ 17 h 39"/>
                  <a:gd name="T26" fmla="*/ 12 w 47"/>
                  <a:gd name="T27" fmla="*/ 9 h 39"/>
                  <a:gd name="T28" fmla="*/ 7 w 47"/>
                  <a:gd name="T29" fmla="*/ 14 h 39"/>
                  <a:gd name="T30" fmla="*/ 0 w 47"/>
                  <a:gd name="T31" fmla="*/ 9 h 39"/>
                  <a:gd name="T32" fmla="*/ 15 w 47"/>
                  <a:gd name="T33" fmla="*/ 2 h 39"/>
                  <a:gd name="T34" fmla="*/ 34 w 47"/>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39">
                    <a:moveTo>
                      <a:pt x="34" y="0"/>
                    </a:moveTo>
                    <a:lnTo>
                      <a:pt x="37" y="9"/>
                    </a:lnTo>
                    <a:lnTo>
                      <a:pt x="47" y="10"/>
                    </a:lnTo>
                    <a:lnTo>
                      <a:pt x="39" y="17"/>
                    </a:lnTo>
                    <a:lnTo>
                      <a:pt x="42" y="25"/>
                    </a:lnTo>
                    <a:lnTo>
                      <a:pt x="34" y="37"/>
                    </a:lnTo>
                    <a:lnTo>
                      <a:pt x="31" y="37"/>
                    </a:lnTo>
                    <a:lnTo>
                      <a:pt x="31" y="37"/>
                    </a:lnTo>
                    <a:lnTo>
                      <a:pt x="29" y="37"/>
                    </a:lnTo>
                    <a:lnTo>
                      <a:pt x="29" y="37"/>
                    </a:lnTo>
                    <a:lnTo>
                      <a:pt x="17" y="39"/>
                    </a:lnTo>
                    <a:lnTo>
                      <a:pt x="20" y="29"/>
                    </a:lnTo>
                    <a:lnTo>
                      <a:pt x="17" y="17"/>
                    </a:lnTo>
                    <a:lnTo>
                      <a:pt x="12" y="9"/>
                    </a:lnTo>
                    <a:lnTo>
                      <a:pt x="7" y="14"/>
                    </a:lnTo>
                    <a:lnTo>
                      <a:pt x="0" y="9"/>
                    </a:lnTo>
                    <a:lnTo>
                      <a:pt x="15" y="2"/>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23" name="Freeform 3890"/>
              <p:cNvSpPr>
                <a:spLocks/>
              </p:cNvSpPr>
              <p:nvPr/>
            </p:nvSpPr>
            <p:spPr bwMode="auto">
              <a:xfrm>
                <a:off x="4658" y="2282"/>
                <a:ext cx="46" cy="64"/>
              </a:xfrm>
              <a:custGeom>
                <a:avLst/>
                <a:gdLst>
                  <a:gd name="T0" fmla="*/ 38 w 46"/>
                  <a:gd name="T1" fmla="*/ 10 h 64"/>
                  <a:gd name="T2" fmla="*/ 46 w 46"/>
                  <a:gd name="T3" fmla="*/ 23 h 64"/>
                  <a:gd name="T4" fmla="*/ 46 w 46"/>
                  <a:gd name="T5" fmla="*/ 44 h 64"/>
                  <a:gd name="T6" fmla="*/ 41 w 46"/>
                  <a:gd name="T7" fmla="*/ 47 h 64"/>
                  <a:gd name="T8" fmla="*/ 34 w 46"/>
                  <a:gd name="T9" fmla="*/ 64 h 64"/>
                  <a:gd name="T10" fmla="*/ 27 w 46"/>
                  <a:gd name="T11" fmla="*/ 59 h 64"/>
                  <a:gd name="T12" fmla="*/ 27 w 46"/>
                  <a:gd name="T13" fmla="*/ 59 h 64"/>
                  <a:gd name="T14" fmla="*/ 24 w 46"/>
                  <a:gd name="T15" fmla="*/ 56 h 64"/>
                  <a:gd name="T16" fmla="*/ 24 w 46"/>
                  <a:gd name="T17" fmla="*/ 56 h 64"/>
                  <a:gd name="T18" fmla="*/ 22 w 46"/>
                  <a:gd name="T19" fmla="*/ 56 h 64"/>
                  <a:gd name="T20" fmla="*/ 12 w 46"/>
                  <a:gd name="T21" fmla="*/ 47 h 64"/>
                  <a:gd name="T22" fmla="*/ 12 w 46"/>
                  <a:gd name="T23" fmla="*/ 47 h 64"/>
                  <a:gd name="T24" fmla="*/ 10 w 46"/>
                  <a:gd name="T25" fmla="*/ 45 h 64"/>
                  <a:gd name="T26" fmla="*/ 9 w 46"/>
                  <a:gd name="T27" fmla="*/ 44 h 64"/>
                  <a:gd name="T28" fmla="*/ 0 w 46"/>
                  <a:gd name="T29" fmla="*/ 37 h 64"/>
                  <a:gd name="T30" fmla="*/ 0 w 46"/>
                  <a:gd name="T31" fmla="*/ 37 h 64"/>
                  <a:gd name="T32" fmla="*/ 0 w 46"/>
                  <a:gd name="T33" fmla="*/ 37 h 64"/>
                  <a:gd name="T34" fmla="*/ 0 w 46"/>
                  <a:gd name="T35" fmla="*/ 37 h 64"/>
                  <a:gd name="T36" fmla="*/ 5 w 46"/>
                  <a:gd name="T37" fmla="*/ 25 h 64"/>
                  <a:gd name="T38" fmla="*/ 5 w 46"/>
                  <a:gd name="T39" fmla="*/ 25 h 64"/>
                  <a:gd name="T40" fmla="*/ 4 w 46"/>
                  <a:gd name="T41" fmla="*/ 15 h 64"/>
                  <a:gd name="T42" fmla="*/ 16 w 46"/>
                  <a:gd name="T43" fmla="*/ 13 h 64"/>
                  <a:gd name="T44" fmla="*/ 26 w 46"/>
                  <a:gd name="T45" fmla="*/ 0 h 64"/>
                  <a:gd name="T46" fmla="*/ 38 w 46"/>
                  <a:gd name="T4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64">
                    <a:moveTo>
                      <a:pt x="38" y="10"/>
                    </a:moveTo>
                    <a:lnTo>
                      <a:pt x="46" y="23"/>
                    </a:lnTo>
                    <a:lnTo>
                      <a:pt x="46" y="44"/>
                    </a:lnTo>
                    <a:lnTo>
                      <a:pt x="41" y="47"/>
                    </a:lnTo>
                    <a:lnTo>
                      <a:pt x="34" y="64"/>
                    </a:lnTo>
                    <a:lnTo>
                      <a:pt x="27" y="59"/>
                    </a:lnTo>
                    <a:lnTo>
                      <a:pt x="27" y="59"/>
                    </a:lnTo>
                    <a:lnTo>
                      <a:pt x="24" y="56"/>
                    </a:lnTo>
                    <a:lnTo>
                      <a:pt x="24" y="56"/>
                    </a:lnTo>
                    <a:lnTo>
                      <a:pt x="22" y="56"/>
                    </a:lnTo>
                    <a:lnTo>
                      <a:pt x="12" y="47"/>
                    </a:lnTo>
                    <a:lnTo>
                      <a:pt x="12" y="47"/>
                    </a:lnTo>
                    <a:lnTo>
                      <a:pt x="10" y="45"/>
                    </a:lnTo>
                    <a:lnTo>
                      <a:pt x="9" y="44"/>
                    </a:lnTo>
                    <a:lnTo>
                      <a:pt x="0" y="37"/>
                    </a:lnTo>
                    <a:lnTo>
                      <a:pt x="0" y="37"/>
                    </a:lnTo>
                    <a:lnTo>
                      <a:pt x="0" y="37"/>
                    </a:lnTo>
                    <a:lnTo>
                      <a:pt x="0" y="37"/>
                    </a:lnTo>
                    <a:lnTo>
                      <a:pt x="5" y="25"/>
                    </a:lnTo>
                    <a:lnTo>
                      <a:pt x="5" y="25"/>
                    </a:lnTo>
                    <a:lnTo>
                      <a:pt x="4" y="15"/>
                    </a:lnTo>
                    <a:lnTo>
                      <a:pt x="16" y="13"/>
                    </a:lnTo>
                    <a:lnTo>
                      <a:pt x="26" y="0"/>
                    </a:lnTo>
                    <a:lnTo>
                      <a:pt x="38" y="1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24" name="Freeform 3891"/>
              <p:cNvSpPr>
                <a:spLocks/>
              </p:cNvSpPr>
              <p:nvPr/>
            </p:nvSpPr>
            <p:spPr bwMode="auto">
              <a:xfrm>
                <a:off x="4658" y="2282"/>
                <a:ext cx="46" cy="64"/>
              </a:xfrm>
              <a:custGeom>
                <a:avLst/>
                <a:gdLst>
                  <a:gd name="T0" fmla="*/ 38 w 46"/>
                  <a:gd name="T1" fmla="*/ 10 h 64"/>
                  <a:gd name="T2" fmla="*/ 46 w 46"/>
                  <a:gd name="T3" fmla="*/ 23 h 64"/>
                  <a:gd name="T4" fmla="*/ 46 w 46"/>
                  <a:gd name="T5" fmla="*/ 44 h 64"/>
                  <a:gd name="T6" fmla="*/ 41 w 46"/>
                  <a:gd name="T7" fmla="*/ 47 h 64"/>
                  <a:gd name="T8" fmla="*/ 34 w 46"/>
                  <a:gd name="T9" fmla="*/ 64 h 64"/>
                  <a:gd name="T10" fmla="*/ 27 w 46"/>
                  <a:gd name="T11" fmla="*/ 59 h 64"/>
                  <a:gd name="T12" fmla="*/ 27 w 46"/>
                  <a:gd name="T13" fmla="*/ 59 h 64"/>
                  <a:gd name="T14" fmla="*/ 24 w 46"/>
                  <a:gd name="T15" fmla="*/ 56 h 64"/>
                  <a:gd name="T16" fmla="*/ 24 w 46"/>
                  <a:gd name="T17" fmla="*/ 56 h 64"/>
                  <a:gd name="T18" fmla="*/ 22 w 46"/>
                  <a:gd name="T19" fmla="*/ 56 h 64"/>
                  <a:gd name="T20" fmla="*/ 12 w 46"/>
                  <a:gd name="T21" fmla="*/ 47 h 64"/>
                  <a:gd name="T22" fmla="*/ 12 w 46"/>
                  <a:gd name="T23" fmla="*/ 47 h 64"/>
                  <a:gd name="T24" fmla="*/ 10 w 46"/>
                  <a:gd name="T25" fmla="*/ 45 h 64"/>
                  <a:gd name="T26" fmla="*/ 9 w 46"/>
                  <a:gd name="T27" fmla="*/ 44 h 64"/>
                  <a:gd name="T28" fmla="*/ 0 w 46"/>
                  <a:gd name="T29" fmla="*/ 37 h 64"/>
                  <a:gd name="T30" fmla="*/ 0 w 46"/>
                  <a:gd name="T31" fmla="*/ 37 h 64"/>
                  <a:gd name="T32" fmla="*/ 0 w 46"/>
                  <a:gd name="T33" fmla="*/ 37 h 64"/>
                  <a:gd name="T34" fmla="*/ 0 w 46"/>
                  <a:gd name="T35" fmla="*/ 37 h 64"/>
                  <a:gd name="T36" fmla="*/ 5 w 46"/>
                  <a:gd name="T37" fmla="*/ 25 h 64"/>
                  <a:gd name="T38" fmla="*/ 5 w 46"/>
                  <a:gd name="T39" fmla="*/ 25 h 64"/>
                  <a:gd name="T40" fmla="*/ 4 w 46"/>
                  <a:gd name="T41" fmla="*/ 15 h 64"/>
                  <a:gd name="T42" fmla="*/ 16 w 46"/>
                  <a:gd name="T43" fmla="*/ 13 h 64"/>
                  <a:gd name="T44" fmla="*/ 26 w 46"/>
                  <a:gd name="T45" fmla="*/ 0 h 64"/>
                  <a:gd name="T46" fmla="*/ 38 w 46"/>
                  <a:gd name="T4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64">
                    <a:moveTo>
                      <a:pt x="38" y="10"/>
                    </a:moveTo>
                    <a:lnTo>
                      <a:pt x="46" y="23"/>
                    </a:lnTo>
                    <a:lnTo>
                      <a:pt x="46" y="44"/>
                    </a:lnTo>
                    <a:lnTo>
                      <a:pt x="41" y="47"/>
                    </a:lnTo>
                    <a:lnTo>
                      <a:pt x="34" y="64"/>
                    </a:lnTo>
                    <a:lnTo>
                      <a:pt x="27" y="59"/>
                    </a:lnTo>
                    <a:lnTo>
                      <a:pt x="27" y="59"/>
                    </a:lnTo>
                    <a:lnTo>
                      <a:pt x="24" y="56"/>
                    </a:lnTo>
                    <a:lnTo>
                      <a:pt x="24" y="56"/>
                    </a:lnTo>
                    <a:lnTo>
                      <a:pt x="22" y="56"/>
                    </a:lnTo>
                    <a:lnTo>
                      <a:pt x="12" y="47"/>
                    </a:lnTo>
                    <a:lnTo>
                      <a:pt x="12" y="47"/>
                    </a:lnTo>
                    <a:lnTo>
                      <a:pt x="10" y="45"/>
                    </a:lnTo>
                    <a:lnTo>
                      <a:pt x="9" y="44"/>
                    </a:lnTo>
                    <a:lnTo>
                      <a:pt x="0" y="37"/>
                    </a:lnTo>
                    <a:lnTo>
                      <a:pt x="0" y="37"/>
                    </a:lnTo>
                    <a:lnTo>
                      <a:pt x="0" y="37"/>
                    </a:lnTo>
                    <a:lnTo>
                      <a:pt x="0" y="37"/>
                    </a:lnTo>
                    <a:lnTo>
                      <a:pt x="5" y="25"/>
                    </a:lnTo>
                    <a:lnTo>
                      <a:pt x="5" y="25"/>
                    </a:lnTo>
                    <a:lnTo>
                      <a:pt x="4" y="15"/>
                    </a:lnTo>
                    <a:lnTo>
                      <a:pt x="16" y="13"/>
                    </a:lnTo>
                    <a:lnTo>
                      <a:pt x="26" y="0"/>
                    </a:lnTo>
                    <a:lnTo>
                      <a:pt x="38"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25" name="Freeform 3892"/>
              <p:cNvSpPr>
                <a:spLocks/>
              </p:cNvSpPr>
              <p:nvPr/>
            </p:nvSpPr>
            <p:spPr bwMode="auto">
              <a:xfrm>
                <a:off x="4585" y="2133"/>
                <a:ext cx="39" cy="33"/>
              </a:xfrm>
              <a:custGeom>
                <a:avLst/>
                <a:gdLst>
                  <a:gd name="T0" fmla="*/ 22 w 39"/>
                  <a:gd name="T1" fmla="*/ 1 h 33"/>
                  <a:gd name="T2" fmla="*/ 26 w 39"/>
                  <a:gd name="T3" fmla="*/ 1 h 33"/>
                  <a:gd name="T4" fmla="*/ 26 w 39"/>
                  <a:gd name="T5" fmla="*/ 1 h 33"/>
                  <a:gd name="T6" fmla="*/ 36 w 39"/>
                  <a:gd name="T7" fmla="*/ 0 h 33"/>
                  <a:gd name="T8" fmla="*/ 39 w 39"/>
                  <a:gd name="T9" fmla="*/ 28 h 33"/>
                  <a:gd name="T10" fmla="*/ 39 w 39"/>
                  <a:gd name="T11" fmla="*/ 28 h 33"/>
                  <a:gd name="T12" fmla="*/ 39 w 39"/>
                  <a:gd name="T13" fmla="*/ 28 h 33"/>
                  <a:gd name="T14" fmla="*/ 28 w 39"/>
                  <a:gd name="T15" fmla="*/ 30 h 33"/>
                  <a:gd name="T16" fmla="*/ 21 w 39"/>
                  <a:gd name="T17" fmla="*/ 32 h 33"/>
                  <a:gd name="T18" fmla="*/ 21 w 39"/>
                  <a:gd name="T19" fmla="*/ 32 h 33"/>
                  <a:gd name="T20" fmla="*/ 4 w 39"/>
                  <a:gd name="T21" fmla="*/ 33 h 33"/>
                  <a:gd name="T22" fmla="*/ 4 w 39"/>
                  <a:gd name="T23" fmla="*/ 33 h 33"/>
                  <a:gd name="T24" fmla="*/ 2 w 39"/>
                  <a:gd name="T25" fmla="*/ 25 h 33"/>
                  <a:gd name="T26" fmla="*/ 0 w 39"/>
                  <a:gd name="T27" fmla="*/ 6 h 33"/>
                  <a:gd name="T28" fmla="*/ 4 w 39"/>
                  <a:gd name="T29" fmla="*/ 5 h 33"/>
                  <a:gd name="T30" fmla="*/ 4 w 39"/>
                  <a:gd name="T31" fmla="*/ 5 h 33"/>
                  <a:gd name="T32" fmla="*/ 7 w 39"/>
                  <a:gd name="T33" fmla="*/ 5 h 33"/>
                  <a:gd name="T34" fmla="*/ 22 w 39"/>
                  <a:gd name="T3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22" y="1"/>
                    </a:moveTo>
                    <a:lnTo>
                      <a:pt x="26" y="1"/>
                    </a:lnTo>
                    <a:lnTo>
                      <a:pt x="26" y="1"/>
                    </a:lnTo>
                    <a:lnTo>
                      <a:pt x="36" y="0"/>
                    </a:lnTo>
                    <a:lnTo>
                      <a:pt x="39" y="28"/>
                    </a:lnTo>
                    <a:lnTo>
                      <a:pt x="39" y="28"/>
                    </a:lnTo>
                    <a:lnTo>
                      <a:pt x="39" y="28"/>
                    </a:lnTo>
                    <a:lnTo>
                      <a:pt x="28" y="30"/>
                    </a:lnTo>
                    <a:lnTo>
                      <a:pt x="21" y="32"/>
                    </a:lnTo>
                    <a:lnTo>
                      <a:pt x="21" y="32"/>
                    </a:lnTo>
                    <a:lnTo>
                      <a:pt x="4" y="33"/>
                    </a:lnTo>
                    <a:lnTo>
                      <a:pt x="4" y="33"/>
                    </a:lnTo>
                    <a:lnTo>
                      <a:pt x="2" y="25"/>
                    </a:lnTo>
                    <a:lnTo>
                      <a:pt x="0" y="6"/>
                    </a:lnTo>
                    <a:lnTo>
                      <a:pt x="4" y="5"/>
                    </a:lnTo>
                    <a:lnTo>
                      <a:pt x="4" y="5"/>
                    </a:lnTo>
                    <a:lnTo>
                      <a:pt x="7" y="5"/>
                    </a:lnTo>
                    <a:lnTo>
                      <a:pt x="22"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26" name="Freeform 3893"/>
              <p:cNvSpPr>
                <a:spLocks/>
              </p:cNvSpPr>
              <p:nvPr/>
            </p:nvSpPr>
            <p:spPr bwMode="auto">
              <a:xfrm>
                <a:off x="4585" y="2133"/>
                <a:ext cx="39" cy="33"/>
              </a:xfrm>
              <a:custGeom>
                <a:avLst/>
                <a:gdLst>
                  <a:gd name="T0" fmla="*/ 22 w 39"/>
                  <a:gd name="T1" fmla="*/ 1 h 33"/>
                  <a:gd name="T2" fmla="*/ 26 w 39"/>
                  <a:gd name="T3" fmla="*/ 1 h 33"/>
                  <a:gd name="T4" fmla="*/ 26 w 39"/>
                  <a:gd name="T5" fmla="*/ 1 h 33"/>
                  <a:gd name="T6" fmla="*/ 36 w 39"/>
                  <a:gd name="T7" fmla="*/ 0 h 33"/>
                  <a:gd name="T8" fmla="*/ 39 w 39"/>
                  <a:gd name="T9" fmla="*/ 28 h 33"/>
                  <a:gd name="T10" fmla="*/ 39 w 39"/>
                  <a:gd name="T11" fmla="*/ 28 h 33"/>
                  <a:gd name="T12" fmla="*/ 39 w 39"/>
                  <a:gd name="T13" fmla="*/ 28 h 33"/>
                  <a:gd name="T14" fmla="*/ 28 w 39"/>
                  <a:gd name="T15" fmla="*/ 30 h 33"/>
                  <a:gd name="T16" fmla="*/ 21 w 39"/>
                  <a:gd name="T17" fmla="*/ 32 h 33"/>
                  <a:gd name="T18" fmla="*/ 21 w 39"/>
                  <a:gd name="T19" fmla="*/ 32 h 33"/>
                  <a:gd name="T20" fmla="*/ 4 w 39"/>
                  <a:gd name="T21" fmla="*/ 33 h 33"/>
                  <a:gd name="T22" fmla="*/ 4 w 39"/>
                  <a:gd name="T23" fmla="*/ 33 h 33"/>
                  <a:gd name="T24" fmla="*/ 2 w 39"/>
                  <a:gd name="T25" fmla="*/ 25 h 33"/>
                  <a:gd name="T26" fmla="*/ 0 w 39"/>
                  <a:gd name="T27" fmla="*/ 6 h 33"/>
                  <a:gd name="T28" fmla="*/ 4 w 39"/>
                  <a:gd name="T29" fmla="*/ 5 h 33"/>
                  <a:gd name="T30" fmla="*/ 4 w 39"/>
                  <a:gd name="T31" fmla="*/ 5 h 33"/>
                  <a:gd name="T32" fmla="*/ 7 w 39"/>
                  <a:gd name="T33" fmla="*/ 5 h 33"/>
                  <a:gd name="T34" fmla="*/ 22 w 39"/>
                  <a:gd name="T3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22" y="1"/>
                    </a:moveTo>
                    <a:lnTo>
                      <a:pt x="26" y="1"/>
                    </a:lnTo>
                    <a:lnTo>
                      <a:pt x="26" y="1"/>
                    </a:lnTo>
                    <a:lnTo>
                      <a:pt x="36" y="0"/>
                    </a:lnTo>
                    <a:lnTo>
                      <a:pt x="39" y="28"/>
                    </a:lnTo>
                    <a:lnTo>
                      <a:pt x="39" y="28"/>
                    </a:lnTo>
                    <a:lnTo>
                      <a:pt x="39" y="28"/>
                    </a:lnTo>
                    <a:lnTo>
                      <a:pt x="28" y="30"/>
                    </a:lnTo>
                    <a:lnTo>
                      <a:pt x="21" y="32"/>
                    </a:lnTo>
                    <a:lnTo>
                      <a:pt x="21" y="32"/>
                    </a:lnTo>
                    <a:lnTo>
                      <a:pt x="4" y="33"/>
                    </a:lnTo>
                    <a:lnTo>
                      <a:pt x="4" y="33"/>
                    </a:lnTo>
                    <a:lnTo>
                      <a:pt x="2" y="25"/>
                    </a:lnTo>
                    <a:lnTo>
                      <a:pt x="0" y="6"/>
                    </a:lnTo>
                    <a:lnTo>
                      <a:pt x="4" y="5"/>
                    </a:lnTo>
                    <a:lnTo>
                      <a:pt x="4" y="5"/>
                    </a:lnTo>
                    <a:lnTo>
                      <a:pt x="7" y="5"/>
                    </a:lnTo>
                    <a:lnTo>
                      <a:pt x="22"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27" name="Freeform 3894"/>
              <p:cNvSpPr>
                <a:spLocks/>
              </p:cNvSpPr>
              <p:nvPr/>
            </p:nvSpPr>
            <p:spPr bwMode="auto">
              <a:xfrm>
                <a:off x="4546" y="2214"/>
                <a:ext cx="45" cy="35"/>
              </a:xfrm>
              <a:custGeom>
                <a:avLst/>
                <a:gdLst>
                  <a:gd name="T0" fmla="*/ 26 w 45"/>
                  <a:gd name="T1" fmla="*/ 10 h 35"/>
                  <a:gd name="T2" fmla="*/ 28 w 45"/>
                  <a:gd name="T3" fmla="*/ 10 h 35"/>
                  <a:gd name="T4" fmla="*/ 29 w 45"/>
                  <a:gd name="T5" fmla="*/ 8 h 35"/>
                  <a:gd name="T6" fmla="*/ 31 w 45"/>
                  <a:gd name="T7" fmla="*/ 8 h 35"/>
                  <a:gd name="T8" fmla="*/ 31 w 45"/>
                  <a:gd name="T9" fmla="*/ 13 h 35"/>
                  <a:gd name="T10" fmla="*/ 41 w 45"/>
                  <a:gd name="T11" fmla="*/ 22 h 35"/>
                  <a:gd name="T12" fmla="*/ 45 w 45"/>
                  <a:gd name="T13" fmla="*/ 29 h 35"/>
                  <a:gd name="T14" fmla="*/ 36 w 45"/>
                  <a:gd name="T15" fmla="*/ 30 h 35"/>
                  <a:gd name="T16" fmla="*/ 17 w 45"/>
                  <a:gd name="T17" fmla="*/ 34 h 35"/>
                  <a:gd name="T18" fmla="*/ 12 w 45"/>
                  <a:gd name="T19" fmla="*/ 34 h 35"/>
                  <a:gd name="T20" fmla="*/ 11 w 45"/>
                  <a:gd name="T21" fmla="*/ 34 h 35"/>
                  <a:gd name="T22" fmla="*/ 11 w 45"/>
                  <a:gd name="T23" fmla="*/ 34 h 35"/>
                  <a:gd name="T24" fmla="*/ 11 w 45"/>
                  <a:gd name="T25" fmla="*/ 34 h 35"/>
                  <a:gd name="T26" fmla="*/ 9 w 45"/>
                  <a:gd name="T27" fmla="*/ 34 h 35"/>
                  <a:gd name="T28" fmla="*/ 6 w 45"/>
                  <a:gd name="T29" fmla="*/ 35 h 35"/>
                  <a:gd name="T30" fmla="*/ 2 w 45"/>
                  <a:gd name="T31" fmla="*/ 24 h 35"/>
                  <a:gd name="T32" fmla="*/ 0 w 45"/>
                  <a:gd name="T33" fmla="*/ 18 h 35"/>
                  <a:gd name="T34" fmla="*/ 2 w 45"/>
                  <a:gd name="T35" fmla="*/ 0 h 35"/>
                  <a:gd name="T36" fmla="*/ 7 w 45"/>
                  <a:gd name="T37" fmla="*/ 0 h 35"/>
                  <a:gd name="T38" fmla="*/ 21 w 45"/>
                  <a:gd name="T39" fmla="*/ 8 h 35"/>
                  <a:gd name="T40" fmla="*/ 24 w 45"/>
                  <a:gd name="T41" fmla="*/ 10 h 35"/>
                  <a:gd name="T42" fmla="*/ 26 w 45"/>
                  <a:gd name="T43"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5">
                    <a:moveTo>
                      <a:pt x="26" y="10"/>
                    </a:moveTo>
                    <a:lnTo>
                      <a:pt x="28" y="10"/>
                    </a:lnTo>
                    <a:lnTo>
                      <a:pt x="29" y="8"/>
                    </a:lnTo>
                    <a:lnTo>
                      <a:pt x="31" y="8"/>
                    </a:lnTo>
                    <a:lnTo>
                      <a:pt x="31" y="13"/>
                    </a:lnTo>
                    <a:lnTo>
                      <a:pt x="41" y="22"/>
                    </a:lnTo>
                    <a:lnTo>
                      <a:pt x="45" y="29"/>
                    </a:lnTo>
                    <a:lnTo>
                      <a:pt x="36" y="30"/>
                    </a:lnTo>
                    <a:lnTo>
                      <a:pt x="17" y="34"/>
                    </a:lnTo>
                    <a:lnTo>
                      <a:pt x="12" y="34"/>
                    </a:lnTo>
                    <a:lnTo>
                      <a:pt x="11" y="34"/>
                    </a:lnTo>
                    <a:lnTo>
                      <a:pt x="11" y="34"/>
                    </a:lnTo>
                    <a:lnTo>
                      <a:pt x="11" y="34"/>
                    </a:lnTo>
                    <a:lnTo>
                      <a:pt x="9" y="34"/>
                    </a:lnTo>
                    <a:lnTo>
                      <a:pt x="6" y="35"/>
                    </a:lnTo>
                    <a:lnTo>
                      <a:pt x="2" y="24"/>
                    </a:lnTo>
                    <a:lnTo>
                      <a:pt x="0" y="18"/>
                    </a:lnTo>
                    <a:lnTo>
                      <a:pt x="2" y="0"/>
                    </a:lnTo>
                    <a:lnTo>
                      <a:pt x="7" y="0"/>
                    </a:lnTo>
                    <a:lnTo>
                      <a:pt x="21" y="8"/>
                    </a:lnTo>
                    <a:lnTo>
                      <a:pt x="24" y="10"/>
                    </a:lnTo>
                    <a:lnTo>
                      <a:pt x="26" y="1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28" name="Freeform 3895"/>
              <p:cNvSpPr>
                <a:spLocks/>
              </p:cNvSpPr>
              <p:nvPr/>
            </p:nvSpPr>
            <p:spPr bwMode="auto">
              <a:xfrm>
                <a:off x="4546" y="2214"/>
                <a:ext cx="45" cy="35"/>
              </a:xfrm>
              <a:custGeom>
                <a:avLst/>
                <a:gdLst>
                  <a:gd name="T0" fmla="*/ 26 w 45"/>
                  <a:gd name="T1" fmla="*/ 10 h 35"/>
                  <a:gd name="T2" fmla="*/ 28 w 45"/>
                  <a:gd name="T3" fmla="*/ 10 h 35"/>
                  <a:gd name="T4" fmla="*/ 29 w 45"/>
                  <a:gd name="T5" fmla="*/ 8 h 35"/>
                  <a:gd name="T6" fmla="*/ 31 w 45"/>
                  <a:gd name="T7" fmla="*/ 8 h 35"/>
                  <a:gd name="T8" fmla="*/ 31 w 45"/>
                  <a:gd name="T9" fmla="*/ 13 h 35"/>
                  <a:gd name="T10" fmla="*/ 41 w 45"/>
                  <a:gd name="T11" fmla="*/ 22 h 35"/>
                  <a:gd name="T12" fmla="*/ 45 w 45"/>
                  <a:gd name="T13" fmla="*/ 29 h 35"/>
                  <a:gd name="T14" fmla="*/ 36 w 45"/>
                  <a:gd name="T15" fmla="*/ 30 h 35"/>
                  <a:gd name="T16" fmla="*/ 17 w 45"/>
                  <a:gd name="T17" fmla="*/ 34 h 35"/>
                  <a:gd name="T18" fmla="*/ 12 w 45"/>
                  <a:gd name="T19" fmla="*/ 34 h 35"/>
                  <a:gd name="T20" fmla="*/ 11 w 45"/>
                  <a:gd name="T21" fmla="*/ 34 h 35"/>
                  <a:gd name="T22" fmla="*/ 11 w 45"/>
                  <a:gd name="T23" fmla="*/ 34 h 35"/>
                  <a:gd name="T24" fmla="*/ 11 w 45"/>
                  <a:gd name="T25" fmla="*/ 34 h 35"/>
                  <a:gd name="T26" fmla="*/ 9 w 45"/>
                  <a:gd name="T27" fmla="*/ 34 h 35"/>
                  <a:gd name="T28" fmla="*/ 6 w 45"/>
                  <a:gd name="T29" fmla="*/ 35 h 35"/>
                  <a:gd name="T30" fmla="*/ 2 w 45"/>
                  <a:gd name="T31" fmla="*/ 24 h 35"/>
                  <a:gd name="T32" fmla="*/ 0 w 45"/>
                  <a:gd name="T33" fmla="*/ 18 h 35"/>
                  <a:gd name="T34" fmla="*/ 2 w 45"/>
                  <a:gd name="T35" fmla="*/ 0 h 35"/>
                  <a:gd name="T36" fmla="*/ 7 w 45"/>
                  <a:gd name="T37" fmla="*/ 0 h 35"/>
                  <a:gd name="T38" fmla="*/ 21 w 45"/>
                  <a:gd name="T39" fmla="*/ 8 h 35"/>
                  <a:gd name="T40" fmla="*/ 24 w 45"/>
                  <a:gd name="T41" fmla="*/ 10 h 35"/>
                  <a:gd name="T42" fmla="*/ 26 w 45"/>
                  <a:gd name="T43"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5">
                    <a:moveTo>
                      <a:pt x="26" y="10"/>
                    </a:moveTo>
                    <a:lnTo>
                      <a:pt x="28" y="10"/>
                    </a:lnTo>
                    <a:lnTo>
                      <a:pt x="29" y="8"/>
                    </a:lnTo>
                    <a:lnTo>
                      <a:pt x="31" y="8"/>
                    </a:lnTo>
                    <a:lnTo>
                      <a:pt x="31" y="13"/>
                    </a:lnTo>
                    <a:lnTo>
                      <a:pt x="41" y="22"/>
                    </a:lnTo>
                    <a:lnTo>
                      <a:pt x="45" y="29"/>
                    </a:lnTo>
                    <a:lnTo>
                      <a:pt x="36" y="30"/>
                    </a:lnTo>
                    <a:lnTo>
                      <a:pt x="17" y="34"/>
                    </a:lnTo>
                    <a:lnTo>
                      <a:pt x="12" y="34"/>
                    </a:lnTo>
                    <a:lnTo>
                      <a:pt x="11" y="34"/>
                    </a:lnTo>
                    <a:lnTo>
                      <a:pt x="11" y="34"/>
                    </a:lnTo>
                    <a:lnTo>
                      <a:pt x="11" y="34"/>
                    </a:lnTo>
                    <a:lnTo>
                      <a:pt x="9" y="34"/>
                    </a:lnTo>
                    <a:lnTo>
                      <a:pt x="6" y="35"/>
                    </a:lnTo>
                    <a:lnTo>
                      <a:pt x="2" y="24"/>
                    </a:lnTo>
                    <a:lnTo>
                      <a:pt x="0" y="18"/>
                    </a:lnTo>
                    <a:lnTo>
                      <a:pt x="2" y="0"/>
                    </a:lnTo>
                    <a:lnTo>
                      <a:pt x="7" y="0"/>
                    </a:lnTo>
                    <a:lnTo>
                      <a:pt x="21" y="8"/>
                    </a:lnTo>
                    <a:lnTo>
                      <a:pt x="24" y="10"/>
                    </a:lnTo>
                    <a:lnTo>
                      <a:pt x="26"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29" name="Freeform 3896"/>
              <p:cNvSpPr>
                <a:spLocks/>
              </p:cNvSpPr>
              <p:nvPr/>
            </p:nvSpPr>
            <p:spPr bwMode="auto">
              <a:xfrm>
                <a:off x="4441" y="2253"/>
                <a:ext cx="43" cy="40"/>
              </a:xfrm>
              <a:custGeom>
                <a:avLst/>
                <a:gdLst>
                  <a:gd name="T0" fmla="*/ 39 w 43"/>
                  <a:gd name="T1" fmla="*/ 0 h 40"/>
                  <a:gd name="T2" fmla="*/ 43 w 43"/>
                  <a:gd name="T3" fmla="*/ 22 h 40"/>
                  <a:gd name="T4" fmla="*/ 41 w 43"/>
                  <a:gd name="T5" fmla="*/ 39 h 40"/>
                  <a:gd name="T6" fmla="*/ 34 w 43"/>
                  <a:gd name="T7" fmla="*/ 40 h 40"/>
                  <a:gd name="T8" fmla="*/ 33 w 43"/>
                  <a:gd name="T9" fmla="*/ 40 h 40"/>
                  <a:gd name="T10" fmla="*/ 26 w 43"/>
                  <a:gd name="T11" fmla="*/ 40 h 40"/>
                  <a:gd name="T12" fmla="*/ 24 w 43"/>
                  <a:gd name="T13" fmla="*/ 34 h 40"/>
                  <a:gd name="T14" fmla="*/ 12 w 43"/>
                  <a:gd name="T15" fmla="*/ 24 h 40"/>
                  <a:gd name="T16" fmla="*/ 2 w 43"/>
                  <a:gd name="T17" fmla="*/ 24 h 40"/>
                  <a:gd name="T18" fmla="*/ 0 w 43"/>
                  <a:gd name="T19" fmla="*/ 24 h 40"/>
                  <a:gd name="T20" fmla="*/ 0 w 43"/>
                  <a:gd name="T21" fmla="*/ 18 h 40"/>
                  <a:gd name="T22" fmla="*/ 0 w 43"/>
                  <a:gd name="T23" fmla="*/ 17 h 40"/>
                  <a:gd name="T24" fmla="*/ 7 w 43"/>
                  <a:gd name="T25" fmla="*/ 10 h 40"/>
                  <a:gd name="T26" fmla="*/ 17 w 43"/>
                  <a:gd name="T27" fmla="*/ 5 h 40"/>
                  <a:gd name="T28" fmla="*/ 21 w 43"/>
                  <a:gd name="T29" fmla="*/ 8 h 40"/>
                  <a:gd name="T30" fmla="*/ 31 w 43"/>
                  <a:gd name="T31" fmla="*/ 2 h 40"/>
                  <a:gd name="T32" fmla="*/ 39 w 43"/>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40">
                    <a:moveTo>
                      <a:pt x="39" y="0"/>
                    </a:moveTo>
                    <a:lnTo>
                      <a:pt x="43" y="22"/>
                    </a:lnTo>
                    <a:lnTo>
                      <a:pt x="41" y="39"/>
                    </a:lnTo>
                    <a:lnTo>
                      <a:pt x="34" y="40"/>
                    </a:lnTo>
                    <a:lnTo>
                      <a:pt x="33" y="40"/>
                    </a:lnTo>
                    <a:lnTo>
                      <a:pt x="26" y="40"/>
                    </a:lnTo>
                    <a:lnTo>
                      <a:pt x="24" y="34"/>
                    </a:lnTo>
                    <a:lnTo>
                      <a:pt x="12" y="24"/>
                    </a:lnTo>
                    <a:lnTo>
                      <a:pt x="2" y="24"/>
                    </a:lnTo>
                    <a:lnTo>
                      <a:pt x="0" y="24"/>
                    </a:lnTo>
                    <a:lnTo>
                      <a:pt x="0" y="18"/>
                    </a:lnTo>
                    <a:lnTo>
                      <a:pt x="0" y="17"/>
                    </a:lnTo>
                    <a:lnTo>
                      <a:pt x="7" y="10"/>
                    </a:lnTo>
                    <a:lnTo>
                      <a:pt x="17" y="5"/>
                    </a:lnTo>
                    <a:lnTo>
                      <a:pt x="21" y="8"/>
                    </a:lnTo>
                    <a:lnTo>
                      <a:pt x="31" y="2"/>
                    </a:lnTo>
                    <a:lnTo>
                      <a:pt x="39"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30" name="Freeform 3897"/>
              <p:cNvSpPr>
                <a:spLocks/>
              </p:cNvSpPr>
              <p:nvPr/>
            </p:nvSpPr>
            <p:spPr bwMode="auto">
              <a:xfrm>
                <a:off x="4441" y="2253"/>
                <a:ext cx="43" cy="40"/>
              </a:xfrm>
              <a:custGeom>
                <a:avLst/>
                <a:gdLst>
                  <a:gd name="T0" fmla="*/ 39 w 43"/>
                  <a:gd name="T1" fmla="*/ 0 h 40"/>
                  <a:gd name="T2" fmla="*/ 43 w 43"/>
                  <a:gd name="T3" fmla="*/ 22 h 40"/>
                  <a:gd name="T4" fmla="*/ 41 w 43"/>
                  <a:gd name="T5" fmla="*/ 39 h 40"/>
                  <a:gd name="T6" fmla="*/ 34 w 43"/>
                  <a:gd name="T7" fmla="*/ 40 h 40"/>
                  <a:gd name="T8" fmla="*/ 33 w 43"/>
                  <a:gd name="T9" fmla="*/ 40 h 40"/>
                  <a:gd name="T10" fmla="*/ 26 w 43"/>
                  <a:gd name="T11" fmla="*/ 40 h 40"/>
                  <a:gd name="T12" fmla="*/ 24 w 43"/>
                  <a:gd name="T13" fmla="*/ 34 h 40"/>
                  <a:gd name="T14" fmla="*/ 12 w 43"/>
                  <a:gd name="T15" fmla="*/ 24 h 40"/>
                  <a:gd name="T16" fmla="*/ 2 w 43"/>
                  <a:gd name="T17" fmla="*/ 24 h 40"/>
                  <a:gd name="T18" fmla="*/ 0 w 43"/>
                  <a:gd name="T19" fmla="*/ 24 h 40"/>
                  <a:gd name="T20" fmla="*/ 0 w 43"/>
                  <a:gd name="T21" fmla="*/ 18 h 40"/>
                  <a:gd name="T22" fmla="*/ 0 w 43"/>
                  <a:gd name="T23" fmla="*/ 17 h 40"/>
                  <a:gd name="T24" fmla="*/ 7 w 43"/>
                  <a:gd name="T25" fmla="*/ 10 h 40"/>
                  <a:gd name="T26" fmla="*/ 17 w 43"/>
                  <a:gd name="T27" fmla="*/ 5 h 40"/>
                  <a:gd name="T28" fmla="*/ 21 w 43"/>
                  <a:gd name="T29" fmla="*/ 8 h 40"/>
                  <a:gd name="T30" fmla="*/ 31 w 43"/>
                  <a:gd name="T31" fmla="*/ 2 h 40"/>
                  <a:gd name="T32" fmla="*/ 39 w 43"/>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40">
                    <a:moveTo>
                      <a:pt x="39" y="0"/>
                    </a:moveTo>
                    <a:lnTo>
                      <a:pt x="43" y="22"/>
                    </a:lnTo>
                    <a:lnTo>
                      <a:pt x="41" y="39"/>
                    </a:lnTo>
                    <a:lnTo>
                      <a:pt x="34" y="40"/>
                    </a:lnTo>
                    <a:lnTo>
                      <a:pt x="33" y="40"/>
                    </a:lnTo>
                    <a:lnTo>
                      <a:pt x="26" y="40"/>
                    </a:lnTo>
                    <a:lnTo>
                      <a:pt x="24" y="34"/>
                    </a:lnTo>
                    <a:lnTo>
                      <a:pt x="12" y="24"/>
                    </a:lnTo>
                    <a:lnTo>
                      <a:pt x="2" y="24"/>
                    </a:lnTo>
                    <a:lnTo>
                      <a:pt x="0" y="24"/>
                    </a:lnTo>
                    <a:lnTo>
                      <a:pt x="0" y="18"/>
                    </a:lnTo>
                    <a:lnTo>
                      <a:pt x="0" y="17"/>
                    </a:lnTo>
                    <a:lnTo>
                      <a:pt x="7" y="10"/>
                    </a:lnTo>
                    <a:lnTo>
                      <a:pt x="17" y="5"/>
                    </a:lnTo>
                    <a:lnTo>
                      <a:pt x="21" y="8"/>
                    </a:lnTo>
                    <a:lnTo>
                      <a:pt x="31" y="2"/>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31" name="Freeform 3898"/>
              <p:cNvSpPr>
                <a:spLocks/>
              </p:cNvSpPr>
              <p:nvPr/>
            </p:nvSpPr>
            <p:spPr bwMode="auto">
              <a:xfrm>
                <a:off x="4707" y="2239"/>
                <a:ext cx="48" cy="71"/>
              </a:xfrm>
              <a:custGeom>
                <a:avLst/>
                <a:gdLst>
                  <a:gd name="T0" fmla="*/ 11 w 48"/>
                  <a:gd name="T1" fmla="*/ 5 h 71"/>
                  <a:gd name="T2" fmla="*/ 17 w 48"/>
                  <a:gd name="T3" fmla="*/ 4 h 71"/>
                  <a:gd name="T4" fmla="*/ 21 w 48"/>
                  <a:gd name="T5" fmla="*/ 2 h 71"/>
                  <a:gd name="T6" fmla="*/ 22 w 48"/>
                  <a:gd name="T7" fmla="*/ 0 h 71"/>
                  <a:gd name="T8" fmla="*/ 34 w 48"/>
                  <a:gd name="T9" fmla="*/ 9 h 71"/>
                  <a:gd name="T10" fmla="*/ 34 w 48"/>
                  <a:gd name="T11" fmla="*/ 9 h 71"/>
                  <a:gd name="T12" fmla="*/ 41 w 48"/>
                  <a:gd name="T13" fmla="*/ 36 h 71"/>
                  <a:gd name="T14" fmla="*/ 41 w 48"/>
                  <a:gd name="T15" fmla="*/ 53 h 71"/>
                  <a:gd name="T16" fmla="*/ 48 w 48"/>
                  <a:gd name="T17" fmla="*/ 53 h 71"/>
                  <a:gd name="T18" fmla="*/ 39 w 48"/>
                  <a:gd name="T19" fmla="*/ 71 h 71"/>
                  <a:gd name="T20" fmla="*/ 17 w 48"/>
                  <a:gd name="T21" fmla="*/ 44 h 71"/>
                  <a:gd name="T22" fmla="*/ 17 w 48"/>
                  <a:gd name="T23" fmla="*/ 44 h 71"/>
                  <a:gd name="T24" fmla="*/ 17 w 48"/>
                  <a:gd name="T25" fmla="*/ 44 h 71"/>
                  <a:gd name="T26" fmla="*/ 17 w 48"/>
                  <a:gd name="T27" fmla="*/ 44 h 71"/>
                  <a:gd name="T28" fmla="*/ 17 w 48"/>
                  <a:gd name="T29" fmla="*/ 44 h 71"/>
                  <a:gd name="T30" fmla="*/ 16 w 48"/>
                  <a:gd name="T31" fmla="*/ 44 h 71"/>
                  <a:gd name="T32" fmla="*/ 16 w 48"/>
                  <a:gd name="T33" fmla="*/ 44 h 71"/>
                  <a:gd name="T34" fmla="*/ 16 w 48"/>
                  <a:gd name="T35" fmla="*/ 44 h 71"/>
                  <a:gd name="T36" fmla="*/ 16 w 48"/>
                  <a:gd name="T37" fmla="*/ 44 h 71"/>
                  <a:gd name="T38" fmla="*/ 16 w 48"/>
                  <a:gd name="T39" fmla="*/ 44 h 71"/>
                  <a:gd name="T40" fmla="*/ 16 w 48"/>
                  <a:gd name="T41" fmla="*/ 44 h 71"/>
                  <a:gd name="T42" fmla="*/ 16 w 48"/>
                  <a:gd name="T43" fmla="*/ 44 h 71"/>
                  <a:gd name="T44" fmla="*/ 16 w 48"/>
                  <a:gd name="T45" fmla="*/ 44 h 71"/>
                  <a:gd name="T46" fmla="*/ 16 w 48"/>
                  <a:gd name="T47" fmla="*/ 43 h 71"/>
                  <a:gd name="T48" fmla="*/ 16 w 48"/>
                  <a:gd name="T49" fmla="*/ 43 h 71"/>
                  <a:gd name="T50" fmla="*/ 16 w 48"/>
                  <a:gd name="T51" fmla="*/ 43 h 71"/>
                  <a:gd name="T52" fmla="*/ 16 w 48"/>
                  <a:gd name="T53" fmla="*/ 43 h 71"/>
                  <a:gd name="T54" fmla="*/ 16 w 48"/>
                  <a:gd name="T55" fmla="*/ 43 h 71"/>
                  <a:gd name="T56" fmla="*/ 16 w 48"/>
                  <a:gd name="T57" fmla="*/ 43 h 71"/>
                  <a:gd name="T58" fmla="*/ 16 w 48"/>
                  <a:gd name="T59" fmla="*/ 43 h 71"/>
                  <a:gd name="T60" fmla="*/ 16 w 48"/>
                  <a:gd name="T61" fmla="*/ 43 h 71"/>
                  <a:gd name="T62" fmla="*/ 14 w 48"/>
                  <a:gd name="T63" fmla="*/ 43 h 71"/>
                  <a:gd name="T64" fmla="*/ 14 w 48"/>
                  <a:gd name="T65" fmla="*/ 43 h 71"/>
                  <a:gd name="T66" fmla="*/ 14 w 48"/>
                  <a:gd name="T67" fmla="*/ 43 h 71"/>
                  <a:gd name="T68" fmla="*/ 14 w 48"/>
                  <a:gd name="T69" fmla="*/ 43 h 71"/>
                  <a:gd name="T70" fmla="*/ 4 w 48"/>
                  <a:gd name="T71" fmla="*/ 34 h 71"/>
                  <a:gd name="T72" fmla="*/ 0 w 48"/>
                  <a:gd name="T73" fmla="*/ 24 h 71"/>
                  <a:gd name="T74" fmla="*/ 0 w 48"/>
                  <a:gd name="T75" fmla="*/ 9 h 71"/>
                  <a:gd name="T76" fmla="*/ 5 w 48"/>
                  <a:gd name="T77" fmla="*/ 0 h 71"/>
                  <a:gd name="T78" fmla="*/ 11 w 48"/>
                  <a:gd name="T7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 h="71">
                    <a:moveTo>
                      <a:pt x="11" y="5"/>
                    </a:moveTo>
                    <a:lnTo>
                      <a:pt x="17" y="4"/>
                    </a:lnTo>
                    <a:lnTo>
                      <a:pt x="21" y="2"/>
                    </a:lnTo>
                    <a:lnTo>
                      <a:pt x="22" y="0"/>
                    </a:lnTo>
                    <a:lnTo>
                      <a:pt x="34" y="9"/>
                    </a:lnTo>
                    <a:lnTo>
                      <a:pt x="34" y="9"/>
                    </a:lnTo>
                    <a:lnTo>
                      <a:pt x="41" y="36"/>
                    </a:lnTo>
                    <a:lnTo>
                      <a:pt x="41" y="53"/>
                    </a:lnTo>
                    <a:lnTo>
                      <a:pt x="48" y="53"/>
                    </a:lnTo>
                    <a:lnTo>
                      <a:pt x="39" y="71"/>
                    </a:lnTo>
                    <a:lnTo>
                      <a:pt x="17" y="44"/>
                    </a:lnTo>
                    <a:lnTo>
                      <a:pt x="17" y="44"/>
                    </a:lnTo>
                    <a:lnTo>
                      <a:pt x="17" y="44"/>
                    </a:lnTo>
                    <a:lnTo>
                      <a:pt x="17" y="44"/>
                    </a:lnTo>
                    <a:lnTo>
                      <a:pt x="17" y="44"/>
                    </a:lnTo>
                    <a:lnTo>
                      <a:pt x="16" y="44"/>
                    </a:lnTo>
                    <a:lnTo>
                      <a:pt x="16" y="44"/>
                    </a:lnTo>
                    <a:lnTo>
                      <a:pt x="16" y="44"/>
                    </a:lnTo>
                    <a:lnTo>
                      <a:pt x="16" y="44"/>
                    </a:lnTo>
                    <a:lnTo>
                      <a:pt x="16" y="44"/>
                    </a:lnTo>
                    <a:lnTo>
                      <a:pt x="16" y="44"/>
                    </a:lnTo>
                    <a:lnTo>
                      <a:pt x="16" y="44"/>
                    </a:lnTo>
                    <a:lnTo>
                      <a:pt x="16" y="44"/>
                    </a:lnTo>
                    <a:lnTo>
                      <a:pt x="16" y="43"/>
                    </a:lnTo>
                    <a:lnTo>
                      <a:pt x="16" y="43"/>
                    </a:lnTo>
                    <a:lnTo>
                      <a:pt x="16" y="43"/>
                    </a:lnTo>
                    <a:lnTo>
                      <a:pt x="16" y="43"/>
                    </a:lnTo>
                    <a:lnTo>
                      <a:pt x="16" y="43"/>
                    </a:lnTo>
                    <a:lnTo>
                      <a:pt x="16" y="43"/>
                    </a:lnTo>
                    <a:lnTo>
                      <a:pt x="16" y="43"/>
                    </a:lnTo>
                    <a:lnTo>
                      <a:pt x="16" y="43"/>
                    </a:lnTo>
                    <a:lnTo>
                      <a:pt x="14" y="43"/>
                    </a:lnTo>
                    <a:lnTo>
                      <a:pt x="14" y="43"/>
                    </a:lnTo>
                    <a:lnTo>
                      <a:pt x="14" y="43"/>
                    </a:lnTo>
                    <a:lnTo>
                      <a:pt x="14" y="43"/>
                    </a:lnTo>
                    <a:lnTo>
                      <a:pt x="4" y="34"/>
                    </a:lnTo>
                    <a:lnTo>
                      <a:pt x="0" y="24"/>
                    </a:lnTo>
                    <a:lnTo>
                      <a:pt x="0" y="9"/>
                    </a:lnTo>
                    <a:lnTo>
                      <a:pt x="5" y="0"/>
                    </a:lnTo>
                    <a:lnTo>
                      <a:pt x="11"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32" name="Freeform 3899"/>
              <p:cNvSpPr>
                <a:spLocks/>
              </p:cNvSpPr>
              <p:nvPr/>
            </p:nvSpPr>
            <p:spPr bwMode="auto">
              <a:xfrm>
                <a:off x="4707" y="2239"/>
                <a:ext cx="48" cy="71"/>
              </a:xfrm>
              <a:custGeom>
                <a:avLst/>
                <a:gdLst>
                  <a:gd name="T0" fmla="*/ 11 w 48"/>
                  <a:gd name="T1" fmla="*/ 5 h 71"/>
                  <a:gd name="T2" fmla="*/ 17 w 48"/>
                  <a:gd name="T3" fmla="*/ 4 h 71"/>
                  <a:gd name="T4" fmla="*/ 21 w 48"/>
                  <a:gd name="T5" fmla="*/ 2 h 71"/>
                  <a:gd name="T6" fmla="*/ 22 w 48"/>
                  <a:gd name="T7" fmla="*/ 0 h 71"/>
                  <a:gd name="T8" fmla="*/ 34 w 48"/>
                  <a:gd name="T9" fmla="*/ 9 h 71"/>
                  <a:gd name="T10" fmla="*/ 34 w 48"/>
                  <a:gd name="T11" fmla="*/ 9 h 71"/>
                  <a:gd name="T12" fmla="*/ 41 w 48"/>
                  <a:gd name="T13" fmla="*/ 36 h 71"/>
                  <a:gd name="T14" fmla="*/ 41 w 48"/>
                  <a:gd name="T15" fmla="*/ 53 h 71"/>
                  <a:gd name="T16" fmla="*/ 48 w 48"/>
                  <a:gd name="T17" fmla="*/ 53 h 71"/>
                  <a:gd name="T18" fmla="*/ 39 w 48"/>
                  <a:gd name="T19" fmla="*/ 71 h 71"/>
                  <a:gd name="T20" fmla="*/ 17 w 48"/>
                  <a:gd name="T21" fmla="*/ 44 h 71"/>
                  <a:gd name="T22" fmla="*/ 17 w 48"/>
                  <a:gd name="T23" fmla="*/ 44 h 71"/>
                  <a:gd name="T24" fmla="*/ 17 w 48"/>
                  <a:gd name="T25" fmla="*/ 44 h 71"/>
                  <a:gd name="T26" fmla="*/ 17 w 48"/>
                  <a:gd name="T27" fmla="*/ 44 h 71"/>
                  <a:gd name="T28" fmla="*/ 17 w 48"/>
                  <a:gd name="T29" fmla="*/ 44 h 71"/>
                  <a:gd name="T30" fmla="*/ 16 w 48"/>
                  <a:gd name="T31" fmla="*/ 44 h 71"/>
                  <a:gd name="T32" fmla="*/ 16 w 48"/>
                  <a:gd name="T33" fmla="*/ 44 h 71"/>
                  <a:gd name="T34" fmla="*/ 16 w 48"/>
                  <a:gd name="T35" fmla="*/ 44 h 71"/>
                  <a:gd name="T36" fmla="*/ 16 w 48"/>
                  <a:gd name="T37" fmla="*/ 44 h 71"/>
                  <a:gd name="T38" fmla="*/ 16 w 48"/>
                  <a:gd name="T39" fmla="*/ 44 h 71"/>
                  <a:gd name="T40" fmla="*/ 16 w 48"/>
                  <a:gd name="T41" fmla="*/ 44 h 71"/>
                  <a:gd name="T42" fmla="*/ 16 w 48"/>
                  <a:gd name="T43" fmla="*/ 44 h 71"/>
                  <a:gd name="T44" fmla="*/ 16 w 48"/>
                  <a:gd name="T45" fmla="*/ 44 h 71"/>
                  <a:gd name="T46" fmla="*/ 16 w 48"/>
                  <a:gd name="T47" fmla="*/ 43 h 71"/>
                  <a:gd name="T48" fmla="*/ 16 w 48"/>
                  <a:gd name="T49" fmla="*/ 43 h 71"/>
                  <a:gd name="T50" fmla="*/ 16 w 48"/>
                  <a:gd name="T51" fmla="*/ 43 h 71"/>
                  <a:gd name="T52" fmla="*/ 16 w 48"/>
                  <a:gd name="T53" fmla="*/ 43 h 71"/>
                  <a:gd name="T54" fmla="*/ 16 w 48"/>
                  <a:gd name="T55" fmla="*/ 43 h 71"/>
                  <a:gd name="T56" fmla="*/ 16 w 48"/>
                  <a:gd name="T57" fmla="*/ 43 h 71"/>
                  <a:gd name="T58" fmla="*/ 16 w 48"/>
                  <a:gd name="T59" fmla="*/ 43 h 71"/>
                  <a:gd name="T60" fmla="*/ 16 w 48"/>
                  <a:gd name="T61" fmla="*/ 43 h 71"/>
                  <a:gd name="T62" fmla="*/ 14 w 48"/>
                  <a:gd name="T63" fmla="*/ 43 h 71"/>
                  <a:gd name="T64" fmla="*/ 14 w 48"/>
                  <a:gd name="T65" fmla="*/ 43 h 71"/>
                  <a:gd name="T66" fmla="*/ 14 w 48"/>
                  <a:gd name="T67" fmla="*/ 43 h 71"/>
                  <a:gd name="T68" fmla="*/ 14 w 48"/>
                  <a:gd name="T69" fmla="*/ 43 h 71"/>
                  <a:gd name="T70" fmla="*/ 4 w 48"/>
                  <a:gd name="T71" fmla="*/ 34 h 71"/>
                  <a:gd name="T72" fmla="*/ 0 w 48"/>
                  <a:gd name="T73" fmla="*/ 24 h 71"/>
                  <a:gd name="T74" fmla="*/ 0 w 48"/>
                  <a:gd name="T75" fmla="*/ 9 h 71"/>
                  <a:gd name="T76" fmla="*/ 5 w 48"/>
                  <a:gd name="T77" fmla="*/ 0 h 71"/>
                  <a:gd name="T78" fmla="*/ 11 w 48"/>
                  <a:gd name="T7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 h="71">
                    <a:moveTo>
                      <a:pt x="11" y="5"/>
                    </a:moveTo>
                    <a:lnTo>
                      <a:pt x="17" y="4"/>
                    </a:lnTo>
                    <a:lnTo>
                      <a:pt x="21" y="2"/>
                    </a:lnTo>
                    <a:lnTo>
                      <a:pt x="22" y="0"/>
                    </a:lnTo>
                    <a:lnTo>
                      <a:pt x="34" y="9"/>
                    </a:lnTo>
                    <a:lnTo>
                      <a:pt x="34" y="9"/>
                    </a:lnTo>
                    <a:lnTo>
                      <a:pt x="41" y="36"/>
                    </a:lnTo>
                    <a:lnTo>
                      <a:pt x="41" y="53"/>
                    </a:lnTo>
                    <a:lnTo>
                      <a:pt x="48" y="53"/>
                    </a:lnTo>
                    <a:lnTo>
                      <a:pt x="39" y="71"/>
                    </a:lnTo>
                    <a:lnTo>
                      <a:pt x="17" y="44"/>
                    </a:lnTo>
                    <a:lnTo>
                      <a:pt x="17" y="44"/>
                    </a:lnTo>
                    <a:lnTo>
                      <a:pt x="17" y="44"/>
                    </a:lnTo>
                    <a:lnTo>
                      <a:pt x="17" y="44"/>
                    </a:lnTo>
                    <a:lnTo>
                      <a:pt x="17" y="44"/>
                    </a:lnTo>
                    <a:lnTo>
                      <a:pt x="16" y="44"/>
                    </a:lnTo>
                    <a:lnTo>
                      <a:pt x="16" y="44"/>
                    </a:lnTo>
                    <a:lnTo>
                      <a:pt x="16" y="44"/>
                    </a:lnTo>
                    <a:lnTo>
                      <a:pt x="16" y="44"/>
                    </a:lnTo>
                    <a:lnTo>
                      <a:pt x="16" y="44"/>
                    </a:lnTo>
                    <a:lnTo>
                      <a:pt x="16" y="44"/>
                    </a:lnTo>
                    <a:lnTo>
                      <a:pt x="16" y="44"/>
                    </a:lnTo>
                    <a:lnTo>
                      <a:pt x="16" y="44"/>
                    </a:lnTo>
                    <a:lnTo>
                      <a:pt x="16" y="43"/>
                    </a:lnTo>
                    <a:lnTo>
                      <a:pt x="16" y="43"/>
                    </a:lnTo>
                    <a:lnTo>
                      <a:pt x="16" y="43"/>
                    </a:lnTo>
                    <a:lnTo>
                      <a:pt x="16" y="43"/>
                    </a:lnTo>
                    <a:lnTo>
                      <a:pt x="16" y="43"/>
                    </a:lnTo>
                    <a:lnTo>
                      <a:pt x="16" y="43"/>
                    </a:lnTo>
                    <a:lnTo>
                      <a:pt x="16" y="43"/>
                    </a:lnTo>
                    <a:lnTo>
                      <a:pt x="16" y="43"/>
                    </a:lnTo>
                    <a:lnTo>
                      <a:pt x="14" y="43"/>
                    </a:lnTo>
                    <a:lnTo>
                      <a:pt x="14" y="43"/>
                    </a:lnTo>
                    <a:lnTo>
                      <a:pt x="14" y="43"/>
                    </a:lnTo>
                    <a:lnTo>
                      <a:pt x="14" y="43"/>
                    </a:lnTo>
                    <a:lnTo>
                      <a:pt x="4" y="34"/>
                    </a:lnTo>
                    <a:lnTo>
                      <a:pt x="0" y="24"/>
                    </a:lnTo>
                    <a:lnTo>
                      <a:pt x="0" y="9"/>
                    </a:lnTo>
                    <a:lnTo>
                      <a:pt x="5" y="0"/>
                    </a:lnTo>
                    <a:lnTo>
                      <a:pt x="1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33" name="Freeform 3900"/>
              <p:cNvSpPr>
                <a:spLocks/>
              </p:cNvSpPr>
              <p:nvPr/>
            </p:nvSpPr>
            <p:spPr bwMode="auto">
              <a:xfrm>
                <a:off x="4638" y="2278"/>
                <a:ext cx="25" cy="41"/>
              </a:xfrm>
              <a:custGeom>
                <a:avLst/>
                <a:gdLst>
                  <a:gd name="T0" fmla="*/ 25 w 25"/>
                  <a:gd name="T1" fmla="*/ 29 h 41"/>
                  <a:gd name="T2" fmla="*/ 20 w 25"/>
                  <a:gd name="T3" fmla="*/ 41 h 41"/>
                  <a:gd name="T4" fmla="*/ 19 w 25"/>
                  <a:gd name="T5" fmla="*/ 41 h 41"/>
                  <a:gd name="T6" fmla="*/ 19 w 25"/>
                  <a:gd name="T7" fmla="*/ 41 h 41"/>
                  <a:gd name="T8" fmla="*/ 19 w 25"/>
                  <a:gd name="T9" fmla="*/ 39 h 41"/>
                  <a:gd name="T10" fmla="*/ 17 w 25"/>
                  <a:gd name="T11" fmla="*/ 39 h 41"/>
                  <a:gd name="T12" fmla="*/ 15 w 25"/>
                  <a:gd name="T13" fmla="*/ 38 h 41"/>
                  <a:gd name="T14" fmla="*/ 15 w 25"/>
                  <a:gd name="T15" fmla="*/ 38 h 41"/>
                  <a:gd name="T16" fmla="*/ 12 w 25"/>
                  <a:gd name="T17" fmla="*/ 34 h 41"/>
                  <a:gd name="T18" fmla="*/ 12 w 25"/>
                  <a:gd name="T19" fmla="*/ 34 h 41"/>
                  <a:gd name="T20" fmla="*/ 5 w 25"/>
                  <a:gd name="T21" fmla="*/ 29 h 41"/>
                  <a:gd name="T22" fmla="*/ 5 w 25"/>
                  <a:gd name="T23" fmla="*/ 29 h 41"/>
                  <a:gd name="T24" fmla="*/ 0 w 25"/>
                  <a:gd name="T25" fmla="*/ 27 h 41"/>
                  <a:gd name="T26" fmla="*/ 0 w 25"/>
                  <a:gd name="T27" fmla="*/ 27 h 41"/>
                  <a:gd name="T28" fmla="*/ 0 w 25"/>
                  <a:gd name="T29" fmla="*/ 27 h 41"/>
                  <a:gd name="T30" fmla="*/ 8 w 25"/>
                  <a:gd name="T31" fmla="*/ 15 h 41"/>
                  <a:gd name="T32" fmla="*/ 5 w 25"/>
                  <a:gd name="T33" fmla="*/ 7 h 41"/>
                  <a:gd name="T34" fmla="*/ 13 w 25"/>
                  <a:gd name="T35" fmla="*/ 0 h 41"/>
                  <a:gd name="T36" fmla="*/ 22 w 25"/>
                  <a:gd name="T37" fmla="*/ 9 h 41"/>
                  <a:gd name="T38" fmla="*/ 24 w 25"/>
                  <a:gd name="T39" fmla="*/ 19 h 41"/>
                  <a:gd name="T40" fmla="*/ 25 w 25"/>
                  <a:gd name="T41" fmla="*/ 29 h 41"/>
                  <a:gd name="T42" fmla="*/ 25 w 25"/>
                  <a:gd name="T43"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1">
                    <a:moveTo>
                      <a:pt x="25" y="29"/>
                    </a:moveTo>
                    <a:lnTo>
                      <a:pt x="20" y="41"/>
                    </a:lnTo>
                    <a:lnTo>
                      <a:pt x="19" y="41"/>
                    </a:lnTo>
                    <a:lnTo>
                      <a:pt x="19" y="41"/>
                    </a:lnTo>
                    <a:lnTo>
                      <a:pt x="19" y="39"/>
                    </a:lnTo>
                    <a:lnTo>
                      <a:pt x="17" y="39"/>
                    </a:lnTo>
                    <a:lnTo>
                      <a:pt x="15" y="38"/>
                    </a:lnTo>
                    <a:lnTo>
                      <a:pt x="15" y="38"/>
                    </a:lnTo>
                    <a:lnTo>
                      <a:pt x="12" y="34"/>
                    </a:lnTo>
                    <a:lnTo>
                      <a:pt x="12" y="34"/>
                    </a:lnTo>
                    <a:lnTo>
                      <a:pt x="5" y="29"/>
                    </a:lnTo>
                    <a:lnTo>
                      <a:pt x="5" y="29"/>
                    </a:lnTo>
                    <a:lnTo>
                      <a:pt x="0" y="27"/>
                    </a:lnTo>
                    <a:lnTo>
                      <a:pt x="0" y="27"/>
                    </a:lnTo>
                    <a:lnTo>
                      <a:pt x="0" y="27"/>
                    </a:lnTo>
                    <a:lnTo>
                      <a:pt x="8" y="15"/>
                    </a:lnTo>
                    <a:lnTo>
                      <a:pt x="5" y="7"/>
                    </a:lnTo>
                    <a:lnTo>
                      <a:pt x="13" y="0"/>
                    </a:lnTo>
                    <a:lnTo>
                      <a:pt x="22" y="9"/>
                    </a:lnTo>
                    <a:lnTo>
                      <a:pt x="24" y="19"/>
                    </a:lnTo>
                    <a:lnTo>
                      <a:pt x="25" y="29"/>
                    </a:lnTo>
                    <a:lnTo>
                      <a:pt x="25"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34" name="Freeform 3901"/>
              <p:cNvSpPr>
                <a:spLocks/>
              </p:cNvSpPr>
              <p:nvPr/>
            </p:nvSpPr>
            <p:spPr bwMode="auto">
              <a:xfrm>
                <a:off x="4638" y="2278"/>
                <a:ext cx="25" cy="41"/>
              </a:xfrm>
              <a:custGeom>
                <a:avLst/>
                <a:gdLst>
                  <a:gd name="T0" fmla="*/ 25 w 25"/>
                  <a:gd name="T1" fmla="*/ 29 h 41"/>
                  <a:gd name="T2" fmla="*/ 20 w 25"/>
                  <a:gd name="T3" fmla="*/ 41 h 41"/>
                  <a:gd name="T4" fmla="*/ 19 w 25"/>
                  <a:gd name="T5" fmla="*/ 41 h 41"/>
                  <a:gd name="T6" fmla="*/ 19 w 25"/>
                  <a:gd name="T7" fmla="*/ 41 h 41"/>
                  <a:gd name="T8" fmla="*/ 19 w 25"/>
                  <a:gd name="T9" fmla="*/ 39 h 41"/>
                  <a:gd name="T10" fmla="*/ 17 w 25"/>
                  <a:gd name="T11" fmla="*/ 39 h 41"/>
                  <a:gd name="T12" fmla="*/ 15 w 25"/>
                  <a:gd name="T13" fmla="*/ 38 h 41"/>
                  <a:gd name="T14" fmla="*/ 15 w 25"/>
                  <a:gd name="T15" fmla="*/ 38 h 41"/>
                  <a:gd name="T16" fmla="*/ 12 w 25"/>
                  <a:gd name="T17" fmla="*/ 34 h 41"/>
                  <a:gd name="T18" fmla="*/ 12 w 25"/>
                  <a:gd name="T19" fmla="*/ 34 h 41"/>
                  <a:gd name="T20" fmla="*/ 5 w 25"/>
                  <a:gd name="T21" fmla="*/ 29 h 41"/>
                  <a:gd name="T22" fmla="*/ 5 w 25"/>
                  <a:gd name="T23" fmla="*/ 29 h 41"/>
                  <a:gd name="T24" fmla="*/ 0 w 25"/>
                  <a:gd name="T25" fmla="*/ 27 h 41"/>
                  <a:gd name="T26" fmla="*/ 0 w 25"/>
                  <a:gd name="T27" fmla="*/ 27 h 41"/>
                  <a:gd name="T28" fmla="*/ 0 w 25"/>
                  <a:gd name="T29" fmla="*/ 27 h 41"/>
                  <a:gd name="T30" fmla="*/ 8 w 25"/>
                  <a:gd name="T31" fmla="*/ 15 h 41"/>
                  <a:gd name="T32" fmla="*/ 5 w 25"/>
                  <a:gd name="T33" fmla="*/ 7 h 41"/>
                  <a:gd name="T34" fmla="*/ 13 w 25"/>
                  <a:gd name="T35" fmla="*/ 0 h 41"/>
                  <a:gd name="T36" fmla="*/ 22 w 25"/>
                  <a:gd name="T37" fmla="*/ 9 h 41"/>
                  <a:gd name="T38" fmla="*/ 24 w 25"/>
                  <a:gd name="T39" fmla="*/ 19 h 41"/>
                  <a:gd name="T40" fmla="*/ 25 w 25"/>
                  <a:gd name="T41" fmla="*/ 29 h 41"/>
                  <a:gd name="T42" fmla="*/ 25 w 25"/>
                  <a:gd name="T43"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1">
                    <a:moveTo>
                      <a:pt x="25" y="29"/>
                    </a:moveTo>
                    <a:lnTo>
                      <a:pt x="20" y="41"/>
                    </a:lnTo>
                    <a:lnTo>
                      <a:pt x="19" y="41"/>
                    </a:lnTo>
                    <a:lnTo>
                      <a:pt x="19" y="41"/>
                    </a:lnTo>
                    <a:lnTo>
                      <a:pt x="19" y="39"/>
                    </a:lnTo>
                    <a:lnTo>
                      <a:pt x="17" y="39"/>
                    </a:lnTo>
                    <a:lnTo>
                      <a:pt x="15" y="38"/>
                    </a:lnTo>
                    <a:lnTo>
                      <a:pt x="15" y="38"/>
                    </a:lnTo>
                    <a:lnTo>
                      <a:pt x="12" y="34"/>
                    </a:lnTo>
                    <a:lnTo>
                      <a:pt x="12" y="34"/>
                    </a:lnTo>
                    <a:lnTo>
                      <a:pt x="5" y="29"/>
                    </a:lnTo>
                    <a:lnTo>
                      <a:pt x="5" y="29"/>
                    </a:lnTo>
                    <a:lnTo>
                      <a:pt x="0" y="27"/>
                    </a:lnTo>
                    <a:lnTo>
                      <a:pt x="0" y="27"/>
                    </a:lnTo>
                    <a:lnTo>
                      <a:pt x="0" y="27"/>
                    </a:lnTo>
                    <a:lnTo>
                      <a:pt x="8" y="15"/>
                    </a:lnTo>
                    <a:lnTo>
                      <a:pt x="5" y="7"/>
                    </a:lnTo>
                    <a:lnTo>
                      <a:pt x="13" y="0"/>
                    </a:lnTo>
                    <a:lnTo>
                      <a:pt x="22" y="9"/>
                    </a:lnTo>
                    <a:lnTo>
                      <a:pt x="24" y="19"/>
                    </a:lnTo>
                    <a:lnTo>
                      <a:pt x="25" y="29"/>
                    </a:lnTo>
                    <a:lnTo>
                      <a:pt x="25"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35" name="Freeform 3902"/>
              <p:cNvSpPr>
                <a:spLocks/>
              </p:cNvSpPr>
              <p:nvPr/>
            </p:nvSpPr>
            <p:spPr bwMode="auto">
              <a:xfrm>
                <a:off x="4574" y="2243"/>
                <a:ext cx="30" cy="35"/>
              </a:xfrm>
              <a:custGeom>
                <a:avLst/>
                <a:gdLst>
                  <a:gd name="T0" fmla="*/ 27 w 30"/>
                  <a:gd name="T1" fmla="*/ 23 h 35"/>
                  <a:gd name="T2" fmla="*/ 30 w 30"/>
                  <a:gd name="T3" fmla="*/ 34 h 35"/>
                  <a:gd name="T4" fmla="*/ 23 w 30"/>
                  <a:gd name="T5" fmla="*/ 34 h 35"/>
                  <a:gd name="T6" fmla="*/ 15 w 30"/>
                  <a:gd name="T7" fmla="*/ 30 h 35"/>
                  <a:gd name="T8" fmla="*/ 5 w 30"/>
                  <a:gd name="T9" fmla="*/ 35 h 35"/>
                  <a:gd name="T10" fmla="*/ 5 w 30"/>
                  <a:gd name="T11" fmla="*/ 35 h 35"/>
                  <a:gd name="T12" fmla="*/ 1 w 30"/>
                  <a:gd name="T13" fmla="*/ 35 h 35"/>
                  <a:gd name="T14" fmla="*/ 1 w 30"/>
                  <a:gd name="T15" fmla="*/ 35 h 35"/>
                  <a:gd name="T16" fmla="*/ 0 w 30"/>
                  <a:gd name="T17" fmla="*/ 35 h 35"/>
                  <a:gd name="T18" fmla="*/ 8 w 30"/>
                  <a:gd name="T19" fmla="*/ 1 h 35"/>
                  <a:gd name="T20" fmla="*/ 17 w 30"/>
                  <a:gd name="T21" fmla="*/ 0 h 35"/>
                  <a:gd name="T22" fmla="*/ 28 w 30"/>
                  <a:gd name="T23" fmla="*/ 10 h 35"/>
                  <a:gd name="T24" fmla="*/ 27 w 30"/>
                  <a:gd name="T25"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5">
                    <a:moveTo>
                      <a:pt x="27" y="23"/>
                    </a:moveTo>
                    <a:lnTo>
                      <a:pt x="30" y="34"/>
                    </a:lnTo>
                    <a:lnTo>
                      <a:pt x="23" y="34"/>
                    </a:lnTo>
                    <a:lnTo>
                      <a:pt x="15" y="30"/>
                    </a:lnTo>
                    <a:lnTo>
                      <a:pt x="5" y="35"/>
                    </a:lnTo>
                    <a:lnTo>
                      <a:pt x="5" y="35"/>
                    </a:lnTo>
                    <a:lnTo>
                      <a:pt x="1" y="35"/>
                    </a:lnTo>
                    <a:lnTo>
                      <a:pt x="1" y="35"/>
                    </a:lnTo>
                    <a:lnTo>
                      <a:pt x="0" y="35"/>
                    </a:lnTo>
                    <a:lnTo>
                      <a:pt x="8" y="1"/>
                    </a:lnTo>
                    <a:lnTo>
                      <a:pt x="17" y="0"/>
                    </a:lnTo>
                    <a:lnTo>
                      <a:pt x="28" y="10"/>
                    </a:lnTo>
                    <a:lnTo>
                      <a:pt x="27" y="2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36" name="Freeform 3903"/>
              <p:cNvSpPr>
                <a:spLocks/>
              </p:cNvSpPr>
              <p:nvPr/>
            </p:nvSpPr>
            <p:spPr bwMode="auto">
              <a:xfrm>
                <a:off x="4574" y="2243"/>
                <a:ext cx="30" cy="35"/>
              </a:xfrm>
              <a:custGeom>
                <a:avLst/>
                <a:gdLst>
                  <a:gd name="T0" fmla="*/ 27 w 30"/>
                  <a:gd name="T1" fmla="*/ 23 h 35"/>
                  <a:gd name="T2" fmla="*/ 30 w 30"/>
                  <a:gd name="T3" fmla="*/ 34 h 35"/>
                  <a:gd name="T4" fmla="*/ 23 w 30"/>
                  <a:gd name="T5" fmla="*/ 34 h 35"/>
                  <a:gd name="T6" fmla="*/ 15 w 30"/>
                  <a:gd name="T7" fmla="*/ 30 h 35"/>
                  <a:gd name="T8" fmla="*/ 5 w 30"/>
                  <a:gd name="T9" fmla="*/ 35 h 35"/>
                  <a:gd name="T10" fmla="*/ 5 w 30"/>
                  <a:gd name="T11" fmla="*/ 35 h 35"/>
                  <a:gd name="T12" fmla="*/ 1 w 30"/>
                  <a:gd name="T13" fmla="*/ 35 h 35"/>
                  <a:gd name="T14" fmla="*/ 1 w 30"/>
                  <a:gd name="T15" fmla="*/ 35 h 35"/>
                  <a:gd name="T16" fmla="*/ 0 w 30"/>
                  <a:gd name="T17" fmla="*/ 35 h 35"/>
                  <a:gd name="T18" fmla="*/ 8 w 30"/>
                  <a:gd name="T19" fmla="*/ 1 h 35"/>
                  <a:gd name="T20" fmla="*/ 17 w 30"/>
                  <a:gd name="T21" fmla="*/ 0 h 35"/>
                  <a:gd name="T22" fmla="*/ 28 w 30"/>
                  <a:gd name="T23" fmla="*/ 10 h 35"/>
                  <a:gd name="T24" fmla="*/ 27 w 30"/>
                  <a:gd name="T25"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5">
                    <a:moveTo>
                      <a:pt x="27" y="23"/>
                    </a:moveTo>
                    <a:lnTo>
                      <a:pt x="30" y="34"/>
                    </a:lnTo>
                    <a:lnTo>
                      <a:pt x="23" y="34"/>
                    </a:lnTo>
                    <a:lnTo>
                      <a:pt x="15" y="30"/>
                    </a:lnTo>
                    <a:lnTo>
                      <a:pt x="5" y="35"/>
                    </a:lnTo>
                    <a:lnTo>
                      <a:pt x="5" y="35"/>
                    </a:lnTo>
                    <a:lnTo>
                      <a:pt x="1" y="35"/>
                    </a:lnTo>
                    <a:lnTo>
                      <a:pt x="1" y="35"/>
                    </a:lnTo>
                    <a:lnTo>
                      <a:pt x="0" y="35"/>
                    </a:lnTo>
                    <a:lnTo>
                      <a:pt x="8" y="1"/>
                    </a:lnTo>
                    <a:lnTo>
                      <a:pt x="17" y="0"/>
                    </a:lnTo>
                    <a:lnTo>
                      <a:pt x="28" y="10"/>
                    </a:lnTo>
                    <a:lnTo>
                      <a:pt x="27"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37" name="Freeform 3904"/>
              <p:cNvSpPr>
                <a:spLocks/>
              </p:cNvSpPr>
              <p:nvPr/>
            </p:nvSpPr>
            <p:spPr bwMode="auto">
              <a:xfrm>
                <a:off x="4555" y="2139"/>
                <a:ext cx="34" cy="33"/>
              </a:xfrm>
              <a:custGeom>
                <a:avLst/>
                <a:gdLst>
                  <a:gd name="T0" fmla="*/ 32 w 34"/>
                  <a:gd name="T1" fmla="*/ 19 h 33"/>
                  <a:gd name="T2" fmla="*/ 34 w 34"/>
                  <a:gd name="T3" fmla="*/ 27 h 33"/>
                  <a:gd name="T4" fmla="*/ 5 w 34"/>
                  <a:gd name="T5" fmla="*/ 33 h 33"/>
                  <a:gd name="T6" fmla="*/ 0 w 34"/>
                  <a:gd name="T7" fmla="*/ 4 h 33"/>
                  <a:gd name="T8" fmla="*/ 2 w 34"/>
                  <a:gd name="T9" fmla="*/ 4 h 33"/>
                  <a:gd name="T10" fmla="*/ 2 w 34"/>
                  <a:gd name="T11" fmla="*/ 4 h 33"/>
                  <a:gd name="T12" fmla="*/ 15 w 34"/>
                  <a:gd name="T13" fmla="*/ 2 h 33"/>
                  <a:gd name="T14" fmla="*/ 15 w 34"/>
                  <a:gd name="T15" fmla="*/ 2 h 33"/>
                  <a:gd name="T16" fmla="*/ 20 w 34"/>
                  <a:gd name="T17" fmla="*/ 2 h 33"/>
                  <a:gd name="T18" fmla="*/ 20 w 34"/>
                  <a:gd name="T19" fmla="*/ 2 h 33"/>
                  <a:gd name="T20" fmla="*/ 29 w 34"/>
                  <a:gd name="T21" fmla="*/ 0 h 33"/>
                  <a:gd name="T22" fmla="*/ 30 w 34"/>
                  <a:gd name="T23" fmla="*/ 0 h 33"/>
                  <a:gd name="T24" fmla="*/ 32 w 34"/>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32" y="19"/>
                    </a:moveTo>
                    <a:lnTo>
                      <a:pt x="34" y="27"/>
                    </a:lnTo>
                    <a:lnTo>
                      <a:pt x="5" y="33"/>
                    </a:lnTo>
                    <a:lnTo>
                      <a:pt x="0" y="4"/>
                    </a:lnTo>
                    <a:lnTo>
                      <a:pt x="2" y="4"/>
                    </a:lnTo>
                    <a:lnTo>
                      <a:pt x="2" y="4"/>
                    </a:lnTo>
                    <a:lnTo>
                      <a:pt x="15" y="2"/>
                    </a:lnTo>
                    <a:lnTo>
                      <a:pt x="15" y="2"/>
                    </a:lnTo>
                    <a:lnTo>
                      <a:pt x="20" y="2"/>
                    </a:lnTo>
                    <a:lnTo>
                      <a:pt x="20" y="2"/>
                    </a:lnTo>
                    <a:lnTo>
                      <a:pt x="29" y="0"/>
                    </a:lnTo>
                    <a:lnTo>
                      <a:pt x="30" y="0"/>
                    </a:lnTo>
                    <a:lnTo>
                      <a:pt x="32"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38" name="Freeform 3905"/>
              <p:cNvSpPr>
                <a:spLocks/>
              </p:cNvSpPr>
              <p:nvPr/>
            </p:nvSpPr>
            <p:spPr bwMode="auto">
              <a:xfrm>
                <a:off x="4555" y="2139"/>
                <a:ext cx="34" cy="33"/>
              </a:xfrm>
              <a:custGeom>
                <a:avLst/>
                <a:gdLst>
                  <a:gd name="T0" fmla="*/ 32 w 34"/>
                  <a:gd name="T1" fmla="*/ 19 h 33"/>
                  <a:gd name="T2" fmla="*/ 34 w 34"/>
                  <a:gd name="T3" fmla="*/ 27 h 33"/>
                  <a:gd name="T4" fmla="*/ 5 w 34"/>
                  <a:gd name="T5" fmla="*/ 33 h 33"/>
                  <a:gd name="T6" fmla="*/ 0 w 34"/>
                  <a:gd name="T7" fmla="*/ 4 h 33"/>
                  <a:gd name="T8" fmla="*/ 2 w 34"/>
                  <a:gd name="T9" fmla="*/ 4 h 33"/>
                  <a:gd name="T10" fmla="*/ 2 w 34"/>
                  <a:gd name="T11" fmla="*/ 4 h 33"/>
                  <a:gd name="T12" fmla="*/ 15 w 34"/>
                  <a:gd name="T13" fmla="*/ 2 h 33"/>
                  <a:gd name="T14" fmla="*/ 15 w 34"/>
                  <a:gd name="T15" fmla="*/ 2 h 33"/>
                  <a:gd name="T16" fmla="*/ 20 w 34"/>
                  <a:gd name="T17" fmla="*/ 2 h 33"/>
                  <a:gd name="T18" fmla="*/ 20 w 34"/>
                  <a:gd name="T19" fmla="*/ 2 h 33"/>
                  <a:gd name="T20" fmla="*/ 29 w 34"/>
                  <a:gd name="T21" fmla="*/ 0 h 33"/>
                  <a:gd name="T22" fmla="*/ 30 w 34"/>
                  <a:gd name="T23" fmla="*/ 0 h 33"/>
                  <a:gd name="T24" fmla="*/ 32 w 34"/>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32" y="19"/>
                    </a:moveTo>
                    <a:lnTo>
                      <a:pt x="34" y="27"/>
                    </a:lnTo>
                    <a:lnTo>
                      <a:pt x="5" y="33"/>
                    </a:lnTo>
                    <a:lnTo>
                      <a:pt x="0" y="4"/>
                    </a:lnTo>
                    <a:lnTo>
                      <a:pt x="2" y="4"/>
                    </a:lnTo>
                    <a:lnTo>
                      <a:pt x="2" y="4"/>
                    </a:lnTo>
                    <a:lnTo>
                      <a:pt x="15" y="2"/>
                    </a:lnTo>
                    <a:lnTo>
                      <a:pt x="15" y="2"/>
                    </a:lnTo>
                    <a:lnTo>
                      <a:pt x="20" y="2"/>
                    </a:lnTo>
                    <a:lnTo>
                      <a:pt x="20" y="2"/>
                    </a:lnTo>
                    <a:lnTo>
                      <a:pt x="29" y="0"/>
                    </a:lnTo>
                    <a:lnTo>
                      <a:pt x="30" y="0"/>
                    </a:lnTo>
                    <a:lnTo>
                      <a:pt x="32"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39" name="Freeform 3906"/>
              <p:cNvSpPr>
                <a:spLocks/>
              </p:cNvSpPr>
              <p:nvPr/>
            </p:nvSpPr>
            <p:spPr bwMode="auto">
              <a:xfrm>
                <a:off x="4519" y="2143"/>
                <a:ext cx="41" cy="35"/>
              </a:xfrm>
              <a:custGeom>
                <a:avLst/>
                <a:gdLst>
                  <a:gd name="T0" fmla="*/ 9 w 41"/>
                  <a:gd name="T1" fmla="*/ 3 h 35"/>
                  <a:gd name="T2" fmla="*/ 9 w 41"/>
                  <a:gd name="T3" fmla="*/ 3 h 35"/>
                  <a:gd name="T4" fmla="*/ 9 w 41"/>
                  <a:gd name="T5" fmla="*/ 3 h 35"/>
                  <a:gd name="T6" fmla="*/ 14 w 41"/>
                  <a:gd name="T7" fmla="*/ 1 h 35"/>
                  <a:gd name="T8" fmla="*/ 19 w 41"/>
                  <a:gd name="T9" fmla="*/ 1 h 35"/>
                  <a:gd name="T10" fmla="*/ 24 w 41"/>
                  <a:gd name="T11" fmla="*/ 1 h 35"/>
                  <a:gd name="T12" fmla="*/ 36 w 41"/>
                  <a:gd name="T13" fmla="*/ 0 h 35"/>
                  <a:gd name="T14" fmla="*/ 41 w 41"/>
                  <a:gd name="T15" fmla="*/ 29 h 35"/>
                  <a:gd name="T16" fmla="*/ 41 w 41"/>
                  <a:gd name="T17" fmla="*/ 30 h 35"/>
                  <a:gd name="T18" fmla="*/ 41 w 41"/>
                  <a:gd name="T19" fmla="*/ 30 h 35"/>
                  <a:gd name="T20" fmla="*/ 41 w 41"/>
                  <a:gd name="T21" fmla="*/ 30 h 35"/>
                  <a:gd name="T22" fmla="*/ 33 w 41"/>
                  <a:gd name="T23" fmla="*/ 27 h 35"/>
                  <a:gd name="T24" fmla="*/ 26 w 41"/>
                  <a:gd name="T25" fmla="*/ 32 h 35"/>
                  <a:gd name="T26" fmla="*/ 11 w 41"/>
                  <a:gd name="T27" fmla="*/ 35 h 35"/>
                  <a:gd name="T28" fmla="*/ 9 w 41"/>
                  <a:gd name="T29" fmla="*/ 27 h 35"/>
                  <a:gd name="T30" fmla="*/ 2 w 41"/>
                  <a:gd name="T31" fmla="*/ 20 h 35"/>
                  <a:gd name="T32" fmla="*/ 0 w 41"/>
                  <a:gd name="T33" fmla="*/ 15 h 35"/>
                  <a:gd name="T34" fmla="*/ 4 w 41"/>
                  <a:gd name="T35" fmla="*/ 3 h 35"/>
                  <a:gd name="T36" fmla="*/ 4 w 41"/>
                  <a:gd name="T37" fmla="*/ 3 h 35"/>
                  <a:gd name="T38" fmla="*/ 9 w 41"/>
                  <a:gd name="T3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35">
                    <a:moveTo>
                      <a:pt x="9" y="3"/>
                    </a:moveTo>
                    <a:lnTo>
                      <a:pt x="9" y="3"/>
                    </a:lnTo>
                    <a:lnTo>
                      <a:pt x="9" y="3"/>
                    </a:lnTo>
                    <a:lnTo>
                      <a:pt x="14" y="1"/>
                    </a:lnTo>
                    <a:lnTo>
                      <a:pt x="19" y="1"/>
                    </a:lnTo>
                    <a:lnTo>
                      <a:pt x="24" y="1"/>
                    </a:lnTo>
                    <a:lnTo>
                      <a:pt x="36" y="0"/>
                    </a:lnTo>
                    <a:lnTo>
                      <a:pt x="41" y="29"/>
                    </a:lnTo>
                    <a:lnTo>
                      <a:pt x="41" y="30"/>
                    </a:lnTo>
                    <a:lnTo>
                      <a:pt x="41" y="30"/>
                    </a:lnTo>
                    <a:lnTo>
                      <a:pt x="41" y="30"/>
                    </a:lnTo>
                    <a:lnTo>
                      <a:pt x="33" y="27"/>
                    </a:lnTo>
                    <a:lnTo>
                      <a:pt x="26" y="32"/>
                    </a:lnTo>
                    <a:lnTo>
                      <a:pt x="11" y="35"/>
                    </a:lnTo>
                    <a:lnTo>
                      <a:pt x="9" y="27"/>
                    </a:lnTo>
                    <a:lnTo>
                      <a:pt x="2" y="20"/>
                    </a:lnTo>
                    <a:lnTo>
                      <a:pt x="0" y="15"/>
                    </a:lnTo>
                    <a:lnTo>
                      <a:pt x="4" y="3"/>
                    </a:lnTo>
                    <a:lnTo>
                      <a:pt x="4" y="3"/>
                    </a:lnTo>
                    <a:lnTo>
                      <a:pt x="9"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0" name="Freeform 3907"/>
              <p:cNvSpPr>
                <a:spLocks/>
              </p:cNvSpPr>
              <p:nvPr/>
            </p:nvSpPr>
            <p:spPr bwMode="auto">
              <a:xfrm>
                <a:off x="4519" y="2143"/>
                <a:ext cx="41" cy="35"/>
              </a:xfrm>
              <a:custGeom>
                <a:avLst/>
                <a:gdLst>
                  <a:gd name="T0" fmla="*/ 9 w 41"/>
                  <a:gd name="T1" fmla="*/ 3 h 35"/>
                  <a:gd name="T2" fmla="*/ 9 w 41"/>
                  <a:gd name="T3" fmla="*/ 3 h 35"/>
                  <a:gd name="T4" fmla="*/ 9 w 41"/>
                  <a:gd name="T5" fmla="*/ 3 h 35"/>
                  <a:gd name="T6" fmla="*/ 14 w 41"/>
                  <a:gd name="T7" fmla="*/ 1 h 35"/>
                  <a:gd name="T8" fmla="*/ 19 w 41"/>
                  <a:gd name="T9" fmla="*/ 1 h 35"/>
                  <a:gd name="T10" fmla="*/ 24 w 41"/>
                  <a:gd name="T11" fmla="*/ 1 h 35"/>
                  <a:gd name="T12" fmla="*/ 36 w 41"/>
                  <a:gd name="T13" fmla="*/ 0 h 35"/>
                  <a:gd name="T14" fmla="*/ 41 w 41"/>
                  <a:gd name="T15" fmla="*/ 29 h 35"/>
                  <a:gd name="T16" fmla="*/ 41 w 41"/>
                  <a:gd name="T17" fmla="*/ 30 h 35"/>
                  <a:gd name="T18" fmla="*/ 41 w 41"/>
                  <a:gd name="T19" fmla="*/ 30 h 35"/>
                  <a:gd name="T20" fmla="*/ 41 w 41"/>
                  <a:gd name="T21" fmla="*/ 30 h 35"/>
                  <a:gd name="T22" fmla="*/ 33 w 41"/>
                  <a:gd name="T23" fmla="*/ 27 h 35"/>
                  <a:gd name="T24" fmla="*/ 26 w 41"/>
                  <a:gd name="T25" fmla="*/ 32 h 35"/>
                  <a:gd name="T26" fmla="*/ 11 w 41"/>
                  <a:gd name="T27" fmla="*/ 35 h 35"/>
                  <a:gd name="T28" fmla="*/ 9 w 41"/>
                  <a:gd name="T29" fmla="*/ 27 h 35"/>
                  <a:gd name="T30" fmla="*/ 2 w 41"/>
                  <a:gd name="T31" fmla="*/ 20 h 35"/>
                  <a:gd name="T32" fmla="*/ 0 w 41"/>
                  <a:gd name="T33" fmla="*/ 15 h 35"/>
                  <a:gd name="T34" fmla="*/ 4 w 41"/>
                  <a:gd name="T35" fmla="*/ 3 h 35"/>
                  <a:gd name="T36" fmla="*/ 4 w 41"/>
                  <a:gd name="T37" fmla="*/ 3 h 35"/>
                  <a:gd name="T38" fmla="*/ 9 w 41"/>
                  <a:gd name="T3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35">
                    <a:moveTo>
                      <a:pt x="9" y="3"/>
                    </a:moveTo>
                    <a:lnTo>
                      <a:pt x="9" y="3"/>
                    </a:lnTo>
                    <a:lnTo>
                      <a:pt x="9" y="3"/>
                    </a:lnTo>
                    <a:lnTo>
                      <a:pt x="14" y="1"/>
                    </a:lnTo>
                    <a:lnTo>
                      <a:pt x="19" y="1"/>
                    </a:lnTo>
                    <a:lnTo>
                      <a:pt x="24" y="1"/>
                    </a:lnTo>
                    <a:lnTo>
                      <a:pt x="36" y="0"/>
                    </a:lnTo>
                    <a:lnTo>
                      <a:pt x="41" y="29"/>
                    </a:lnTo>
                    <a:lnTo>
                      <a:pt x="41" y="30"/>
                    </a:lnTo>
                    <a:lnTo>
                      <a:pt x="41" y="30"/>
                    </a:lnTo>
                    <a:lnTo>
                      <a:pt x="41" y="30"/>
                    </a:lnTo>
                    <a:lnTo>
                      <a:pt x="33" y="27"/>
                    </a:lnTo>
                    <a:lnTo>
                      <a:pt x="26" y="32"/>
                    </a:lnTo>
                    <a:lnTo>
                      <a:pt x="11" y="35"/>
                    </a:lnTo>
                    <a:lnTo>
                      <a:pt x="9" y="27"/>
                    </a:lnTo>
                    <a:lnTo>
                      <a:pt x="2" y="20"/>
                    </a:lnTo>
                    <a:lnTo>
                      <a:pt x="0" y="15"/>
                    </a:lnTo>
                    <a:lnTo>
                      <a:pt x="4" y="3"/>
                    </a:lnTo>
                    <a:lnTo>
                      <a:pt x="4" y="3"/>
                    </a:lnTo>
                    <a:lnTo>
                      <a:pt x="9"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41" name="Freeform 3908"/>
              <p:cNvSpPr>
                <a:spLocks/>
              </p:cNvSpPr>
              <p:nvPr/>
            </p:nvSpPr>
            <p:spPr bwMode="auto">
              <a:xfrm>
                <a:off x="4319" y="2258"/>
                <a:ext cx="55" cy="44"/>
              </a:xfrm>
              <a:custGeom>
                <a:avLst/>
                <a:gdLst>
                  <a:gd name="T0" fmla="*/ 53 w 55"/>
                  <a:gd name="T1" fmla="*/ 2 h 44"/>
                  <a:gd name="T2" fmla="*/ 55 w 55"/>
                  <a:gd name="T3" fmla="*/ 17 h 44"/>
                  <a:gd name="T4" fmla="*/ 45 w 55"/>
                  <a:gd name="T5" fmla="*/ 22 h 44"/>
                  <a:gd name="T6" fmla="*/ 46 w 55"/>
                  <a:gd name="T7" fmla="*/ 35 h 44"/>
                  <a:gd name="T8" fmla="*/ 22 w 55"/>
                  <a:gd name="T9" fmla="*/ 44 h 44"/>
                  <a:gd name="T10" fmla="*/ 28 w 55"/>
                  <a:gd name="T11" fmla="*/ 29 h 44"/>
                  <a:gd name="T12" fmla="*/ 0 w 55"/>
                  <a:gd name="T13" fmla="*/ 29 h 44"/>
                  <a:gd name="T14" fmla="*/ 2 w 55"/>
                  <a:gd name="T15" fmla="*/ 27 h 44"/>
                  <a:gd name="T16" fmla="*/ 6 w 55"/>
                  <a:gd name="T17" fmla="*/ 22 h 44"/>
                  <a:gd name="T18" fmla="*/ 14 w 55"/>
                  <a:gd name="T19" fmla="*/ 17 h 44"/>
                  <a:gd name="T20" fmla="*/ 19 w 55"/>
                  <a:gd name="T21" fmla="*/ 15 h 44"/>
                  <a:gd name="T22" fmla="*/ 21 w 55"/>
                  <a:gd name="T23" fmla="*/ 15 h 44"/>
                  <a:gd name="T24" fmla="*/ 21 w 55"/>
                  <a:gd name="T25" fmla="*/ 15 h 44"/>
                  <a:gd name="T26" fmla="*/ 33 w 55"/>
                  <a:gd name="T27" fmla="*/ 15 h 44"/>
                  <a:gd name="T28" fmla="*/ 33 w 55"/>
                  <a:gd name="T29" fmla="*/ 13 h 44"/>
                  <a:gd name="T30" fmla="*/ 33 w 55"/>
                  <a:gd name="T31" fmla="*/ 13 h 44"/>
                  <a:gd name="T32" fmla="*/ 33 w 55"/>
                  <a:gd name="T33" fmla="*/ 13 h 44"/>
                  <a:gd name="T34" fmla="*/ 33 w 55"/>
                  <a:gd name="T35" fmla="*/ 12 h 44"/>
                  <a:gd name="T36" fmla="*/ 34 w 55"/>
                  <a:gd name="T37" fmla="*/ 8 h 44"/>
                  <a:gd name="T38" fmla="*/ 41 w 55"/>
                  <a:gd name="T39" fmla="*/ 5 h 44"/>
                  <a:gd name="T40" fmla="*/ 45 w 55"/>
                  <a:gd name="T41" fmla="*/ 3 h 44"/>
                  <a:gd name="T42" fmla="*/ 48 w 55"/>
                  <a:gd name="T43" fmla="*/ 0 h 44"/>
                  <a:gd name="T44" fmla="*/ 53 w 55"/>
                  <a:gd name="T45"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44">
                    <a:moveTo>
                      <a:pt x="53" y="2"/>
                    </a:moveTo>
                    <a:lnTo>
                      <a:pt x="55" y="17"/>
                    </a:lnTo>
                    <a:lnTo>
                      <a:pt x="45" y="22"/>
                    </a:lnTo>
                    <a:lnTo>
                      <a:pt x="46" y="35"/>
                    </a:lnTo>
                    <a:lnTo>
                      <a:pt x="22" y="44"/>
                    </a:lnTo>
                    <a:lnTo>
                      <a:pt x="28" y="29"/>
                    </a:lnTo>
                    <a:lnTo>
                      <a:pt x="0" y="29"/>
                    </a:lnTo>
                    <a:lnTo>
                      <a:pt x="2" y="27"/>
                    </a:lnTo>
                    <a:lnTo>
                      <a:pt x="6" y="22"/>
                    </a:lnTo>
                    <a:lnTo>
                      <a:pt x="14" y="17"/>
                    </a:lnTo>
                    <a:lnTo>
                      <a:pt x="19" y="15"/>
                    </a:lnTo>
                    <a:lnTo>
                      <a:pt x="21" y="15"/>
                    </a:lnTo>
                    <a:lnTo>
                      <a:pt x="21" y="15"/>
                    </a:lnTo>
                    <a:lnTo>
                      <a:pt x="33" y="15"/>
                    </a:lnTo>
                    <a:lnTo>
                      <a:pt x="33" y="13"/>
                    </a:lnTo>
                    <a:lnTo>
                      <a:pt x="33" y="13"/>
                    </a:lnTo>
                    <a:lnTo>
                      <a:pt x="33" y="13"/>
                    </a:lnTo>
                    <a:lnTo>
                      <a:pt x="33" y="12"/>
                    </a:lnTo>
                    <a:lnTo>
                      <a:pt x="34" y="8"/>
                    </a:lnTo>
                    <a:lnTo>
                      <a:pt x="41" y="5"/>
                    </a:lnTo>
                    <a:lnTo>
                      <a:pt x="45" y="3"/>
                    </a:lnTo>
                    <a:lnTo>
                      <a:pt x="48" y="0"/>
                    </a:lnTo>
                    <a:lnTo>
                      <a:pt x="53"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2" name="Freeform 3909"/>
              <p:cNvSpPr>
                <a:spLocks/>
              </p:cNvSpPr>
              <p:nvPr/>
            </p:nvSpPr>
            <p:spPr bwMode="auto">
              <a:xfrm>
                <a:off x="4319" y="2258"/>
                <a:ext cx="55" cy="44"/>
              </a:xfrm>
              <a:custGeom>
                <a:avLst/>
                <a:gdLst>
                  <a:gd name="T0" fmla="*/ 53 w 55"/>
                  <a:gd name="T1" fmla="*/ 2 h 44"/>
                  <a:gd name="T2" fmla="*/ 55 w 55"/>
                  <a:gd name="T3" fmla="*/ 17 h 44"/>
                  <a:gd name="T4" fmla="*/ 45 w 55"/>
                  <a:gd name="T5" fmla="*/ 22 h 44"/>
                  <a:gd name="T6" fmla="*/ 46 w 55"/>
                  <a:gd name="T7" fmla="*/ 35 h 44"/>
                  <a:gd name="T8" fmla="*/ 22 w 55"/>
                  <a:gd name="T9" fmla="*/ 44 h 44"/>
                  <a:gd name="T10" fmla="*/ 28 w 55"/>
                  <a:gd name="T11" fmla="*/ 29 h 44"/>
                  <a:gd name="T12" fmla="*/ 0 w 55"/>
                  <a:gd name="T13" fmla="*/ 29 h 44"/>
                  <a:gd name="T14" fmla="*/ 2 w 55"/>
                  <a:gd name="T15" fmla="*/ 27 h 44"/>
                  <a:gd name="T16" fmla="*/ 6 w 55"/>
                  <a:gd name="T17" fmla="*/ 22 h 44"/>
                  <a:gd name="T18" fmla="*/ 14 w 55"/>
                  <a:gd name="T19" fmla="*/ 17 h 44"/>
                  <a:gd name="T20" fmla="*/ 19 w 55"/>
                  <a:gd name="T21" fmla="*/ 15 h 44"/>
                  <a:gd name="T22" fmla="*/ 21 w 55"/>
                  <a:gd name="T23" fmla="*/ 15 h 44"/>
                  <a:gd name="T24" fmla="*/ 21 w 55"/>
                  <a:gd name="T25" fmla="*/ 15 h 44"/>
                  <a:gd name="T26" fmla="*/ 33 w 55"/>
                  <a:gd name="T27" fmla="*/ 15 h 44"/>
                  <a:gd name="T28" fmla="*/ 33 w 55"/>
                  <a:gd name="T29" fmla="*/ 13 h 44"/>
                  <a:gd name="T30" fmla="*/ 33 w 55"/>
                  <a:gd name="T31" fmla="*/ 13 h 44"/>
                  <a:gd name="T32" fmla="*/ 33 w 55"/>
                  <a:gd name="T33" fmla="*/ 13 h 44"/>
                  <a:gd name="T34" fmla="*/ 33 w 55"/>
                  <a:gd name="T35" fmla="*/ 12 h 44"/>
                  <a:gd name="T36" fmla="*/ 34 w 55"/>
                  <a:gd name="T37" fmla="*/ 8 h 44"/>
                  <a:gd name="T38" fmla="*/ 41 w 55"/>
                  <a:gd name="T39" fmla="*/ 5 h 44"/>
                  <a:gd name="T40" fmla="*/ 45 w 55"/>
                  <a:gd name="T41" fmla="*/ 3 h 44"/>
                  <a:gd name="T42" fmla="*/ 48 w 55"/>
                  <a:gd name="T43" fmla="*/ 0 h 44"/>
                  <a:gd name="T44" fmla="*/ 53 w 55"/>
                  <a:gd name="T45"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44">
                    <a:moveTo>
                      <a:pt x="53" y="2"/>
                    </a:moveTo>
                    <a:lnTo>
                      <a:pt x="55" y="17"/>
                    </a:lnTo>
                    <a:lnTo>
                      <a:pt x="45" y="22"/>
                    </a:lnTo>
                    <a:lnTo>
                      <a:pt x="46" y="35"/>
                    </a:lnTo>
                    <a:lnTo>
                      <a:pt x="22" y="44"/>
                    </a:lnTo>
                    <a:lnTo>
                      <a:pt x="28" y="29"/>
                    </a:lnTo>
                    <a:lnTo>
                      <a:pt x="0" y="29"/>
                    </a:lnTo>
                    <a:lnTo>
                      <a:pt x="2" y="27"/>
                    </a:lnTo>
                    <a:lnTo>
                      <a:pt x="6" y="22"/>
                    </a:lnTo>
                    <a:lnTo>
                      <a:pt x="14" y="17"/>
                    </a:lnTo>
                    <a:lnTo>
                      <a:pt x="19" y="15"/>
                    </a:lnTo>
                    <a:lnTo>
                      <a:pt x="21" y="15"/>
                    </a:lnTo>
                    <a:lnTo>
                      <a:pt x="21" y="15"/>
                    </a:lnTo>
                    <a:lnTo>
                      <a:pt x="33" y="15"/>
                    </a:lnTo>
                    <a:lnTo>
                      <a:pt x="33" y="13"/>
                    </a:lnTo>
                    <a:lnTo>
                      <a:pt x="33" y="13"/>
                    </a:lnTo>
                    <a:lnTo>
                      <a:pt x="33" y="13"/>
                    </a:lnTo>
                    <a:lnTo>
                      <a:pt x="33" y="12"/>
                    </a:lnTo>
                    <a:lnTo>
                      <a:pt x="34" y="8"/>
                    </a:lnTo>
                    <a:lnTo>
                      <a:pt x="41" y="5"/>
                    </a:lnTo>
                    <a:lnTo>
                      <a:pt x="45" y="3"/>
                    </a:lnTo>
                    <a:lnTo>
                      <a:pt x="48" y="0"/>
                    </a:lnTo>
                    <a:lnTo>
                      <a:pt x="5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43" name="Freeform 3910"/>
              <p:cNvSpPr>
                <a:spLocks/>
              </p:cNvSpPr>
              <p:nvPr/>
            </p:nvSpPr>
            <p:spPr bwMode="auto">
              <a:xfrm>
                <a:off x="4391" y="2278"/>
                <a:ext cx="32" cy="43"/>
              </a:xfrm>
              <a:custGeom>
                <a:avLst/>
                <a:gdLst>
                  <a:gd name="T0" fmla="*/ 32 w 32"/>
                  <a:gd name="T1" fmla="*/ 27 h 43"/>
                  <a:gd name="T2" fmla="*/ 32 w 32"/>
                  <a:gd name="T3" fmla="*/ 27 h 43"/>
                  <a:gd name="T4" fmla="*/ 32 w 32"/>
                  <a:gd name="T5" fmla="*/ 27 h 43"/>
                  <a:gd name="T6" fmla="*/ 25 w 32"/>
                  <a:gd name="T7" fmla="*/ 31 h 43"/>
                  <a:gd name="T8" fmla="*/ 25 w 32"/>
                  <a:gd name="T9" fmla="*/ 31 h 43"/>
                  <a:gd name="T10" fmla="*/ 20 w 32"/>
                  <a:gd name="T11" fmla="*/ 36 h 43"/>
                  <a:gd name="T12" fmla="*/ 18 w 32"/>
                  <a:gd name="T13" fmla="*/ 36 h 43"/>
                  <a:gd name="T14" fmla="*/ 18 w 32"/>
                  <a:gd name="T15" fmla="*/ 36 h 43"/>
                  <a:gd name="T16" fmla="*/ 18 w 32"/>
                  <a:gd name="T17" fmla="*/ 36 h 43"/>
                  <a:gd name="T18" fmla="*/ 18 w 32"/>
                  <a:gd name="T19" fmla="*/ 36 h 43"/>
                  <a:gd name="T20" fmla="*/ 18 w 32"/>
                  <a:gd name="T21" fmla="*/ 34 h 43"/>
                  <a:gd name="T22" fmla="*/ 18 w 32"/>
                  <a:gd name="T23" fmla="*/ 34 h 43"/>
                  <a:gd name="T24" fmla="*/ 10 w 32"/>
                  <a:gd name="T25" fmla="*/ 39 h 43"/>
                  <a:gd name="T26" fmla="*/ 3 w 32"/>
                  <a:gd name="T27" fmla="*/ 43 h 43"/>
                  <a:gd name="T28" fmla="*/ 0 w 32"/>
                  <a:gd name="T29" fmla="*/ 41 h 43"/>
                  <a:gd name="T30" fmla="*/ 3 w 32"/>
                  <a:gd name="T31" fmla="*/ 32 h 43"/>
                  <a:gd name="T32" fmla="*/ 5 w 32"/>
                  <a:gd name="T33" fmla="*/ 15 h 43"/>
                  <a:gd name="T34" fmla="*/ 11 w 32"/>
                  <a:gd name="T35" fmla="*/ 12 h 43"/>
                  <a:gd name="T36" fmla="*/ 17 w 32"/>
                  <a:gd name="T37" fmla="*/ 0 h 43"/>
                  <a:gd name="T38" fmla="*/ 27 w 32"/>
                  <a:gd name="T39" fmla="*/ 12 h 43"/>
                  <a:gd name="T40" fmla="*/ 32 w 32"/>
                  <a:gd name="T41"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3">
                    <a:moveTo>
                      <a:pt x="32" y="27"/>
                    </a:moveTo>
                    <a:lnTo>
                      <a:pt x="32" y="27"/>
                    </a:lnTo>
                    <a:lnTo>
                      <a:pt x="32" y="27"/>
                    </a:lnTo>
                    <a:lnTo>
                      <a:pt x="25" y="31"/>
                    </a:lnTo>
                    <a:lnTo>
                      <a:pt x="25" y="31"/>
                    </a:lnTo>
                    <a:lnTo>
                      <a:pt x="20" y="36"/>
                    </a:lnTo>
                    <a:lnTo>
                      <a:pt x="18" y="36"/>
                    </a:lnTo>
                    <a:lnTo>
                      <a:pt x="18" y="36"/>
                    </a:lnTo>
                    <a:lnTo>
                      <a:pt x="18" y="36"/>
                    </a:lnTo>
                    <a:lnTo>
                      <a:pt x="18" y="36"/>
                    </a:lnTo>
                    <a:lnTo>
                      <a:pt x="18" y="34"/>
                    </a:lnTo>
                    <a:lnTo>
                      <a:pt x="18" y="34"/>
                    </a:lnTo>
                    <a:lnTo>
                      <a:pt x="10" y="39"/>
                    </a:lnTo>
                    <a:lnTo>
                      <a:pt x="3" y="43"/>
                    </a:lnTo>
                    <a:lnTo>
                      <a:pt x="0" y="41"/>
                    </a:lnTo>
                    <a:lnTo>
                      <a:pt x="3" y="32"/>
                    </a:lnTo>
                    <a:lnTo>
                      <a:pt x="5" y="15"/>
                    </a:lnTo>
                    <a:lnTo>
                      <a:pt x="11" y="12"/>
                    </a:lnTo>
                    <a:lnTo>
                      <a:pt x="17" y="0"/>
                    </a:lnTo>
                    <a:lnTo>
                      <a:pt x="27" y="12"/>
                    </a:lnTo>
                    <a:lnTo>
                      <a:pt x="32"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4" name="Freeform 3911"/>
              <p:cNvSpPr>
                <a:spLocks/>
              </p:cNvSpPr>
              <p:nvPr/>
            </p:nvSpPr>
            <p:spPr bwMode="auto">
              <a:xfrm>
                <a:off x="4391" y="2278"/>
                <a:ext cx="32" cy="43"/>
              </a:xfrm>
              <a:custGeom>
                <a:avLst/>
                <a:gdLst>
                  <a:gd name="T0" fmla="*/ 32 w 32"/>
                  <a:gd name="T1" fmla="*/ 27 h 43"/>
                  <a:gd name="T2" fmla="*/ 32 w 32"/>
                  <a:gd name="T3" fmla="*/ 27 h 43"/>
                  <a:gd name="T4" fmla="*/ 32 w 32"/>
                  <a:gd name="T5" fmla="*/ 27 h 43"/>
                  <a:gd name="T6" fmla="*/ 25 w 32"/>
                  <a:gd name="T7" fmla="*/ 31 h 43"/>
                  <a:gd name="T8" fmla="*/ 25 w 32"/>
                  <a:gd name="T9" fmla="*/ 31 h 43"/>
                  <a:gd name="T10" fmla="*/ 20 w 32"/>
                  <a:gd name="T11" fmla="*/ 36 h 43"/>
                  <a:gd name="T12" fmla="*/ 18 w 32"/>
                  <a:gd name="T13" fmla="*/ 36 h 43"/>
                  <a:gd name="T14" fmla="*/ 18 w 32"/>
                  <a:gd name="T15" fmla="*/ 36 h 43"/>
                  <a:gd name="T16" fmla="*/ 18 w 32"/>
                  <a:gd name="T17" fmla="*/ 36 h 43"/>
                  <a:gd name="T18" fmla="*/ 18 w 32"/>
                  <a:gd name="T19" fmla="*/ 36 h 43"/>
                  <a:gd name="T20" fmla="*/ 18 w 32"/>
                  <a:gd name="T21" fmla="*/ 34 h 43"/>
                  <a:gd name="T22" fmla="*/ 18 w 32"/>
                  <a:gd name="T23" fmla="*/ 34 h 43"/>
                  <a:gd name="T24" fmla="*/ 10 w 32"/>
                  <a:gd name="T25" fmla="*/ 39 h 43"/>
                  <a:gd name="T26" fmla="*/ 3 w 32"/>
                  <a:gd name="T27" fmla="*/ 43 h 43"/>
                  <a:gd name="T28" fmla="*/ 0 w 32"/>
                  <a:gd name="T29" fmla="*/ 41 h 43"/>
                  <a:gd name="T30" fmla="*/ 3 w 32"/>
                  <a:gd name="T31" fmla="*/ 32 h 43"/>
                  <a:gd name="T32" fmla="*/ 5 w 32"/>
                  <a:gd name="T33" fmla="*/ 15 h 43"/>
                  <a:gd name="T34" fmla="*/ 11 w 32"/>
                  <a:gd name="T35" fmla="*/ 12 h 43"/>
                  <a:gd name="T36" fmla="*/ 17 w 32"/>
                  <a:gd name="T37" fmla="*/ 0 h 43"/>
                  <a:gd name="T38" fmla="*/ 27 w 32"/>
                  <a:gd name="T39" fmla="*/ 12 h 43"/>
                  <a:gd name="T40" fmla="*/ 32 w 32"/>
                  <a:gd name="T41"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3">
                    <a:moveTo>
                      <a:pt x="32" y="27"/>
                    </a:moveTo>
                    <a:lnTo>
                      <a:pt x="32" y="27"/>
                    </a:lnTo>
                    <a:lnTo>
                      <a:pt x="32" y="27"/>
                    </a:lnTo>
                    <a:lnTo>
                      <a:pt x="25" y="31"/>
                    </a:lnTo>
                    <a:lnTo>
                      <a:pt x="25" y="31"/>
                    </a:lnTo>
                    <a:lnTo>
                      <a:pt x="20" y="36"/>
                    </a:lnTo>
                    <a:lnTo>
                      <a:pt x="18" y="36"/>
                    </a:lnTo>
                    <a:lnTo>
                      <a:pt x="18" y="36"/>
                    </a:lnTo>
                    <a:lnTo>
                      <a:pt x="18" y="36"/>
                    </a:lnTo>
                    <a:lnTo>
                      <a:pt x="18" y="36"/>
                    </a:lnTo>
                    <a:lnTo>
                      <a:pt x="18" y="34"/>
                    </a:lnTo>
                    <a:lnTo>
                      <a:pt x="18" y="34"/>
                    </a:lnTo>
                    <a:lnTo>
                      <a:pt x="10" y="39"/>
                    </a:lnTo>
                    <a:lnTo>
                      <a:pt x="3" y="43"/>
                    </a:lnTo>
                    <a:lnTo>
                      <a:pt x="0" y="41"/>
                    </a:lnTo>
                    <a:lnTo>
                      <a:pt x="3" y="32"/>
                    </a:lnTo>
                    <a:lnTo>
                      <a:pt x="5" y="15"/>
                    </a:lnTo>
                    <a:lnTo>
                      <a:pt x="11" y="12"/>
                    </a:lnTo>
                    <a:lnTo>
                      <a:pt x="17" y="0"/>
                    </a:lnTo>
                    <a:lnTo>
                      <a:pt x="27" y="12"/>
                    </a:lnTo>
                    <a:lnTo>
                      <a:pt x="32"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45" name="Freeform 3912"/>
              <p:cNvSpPr>
                <a:spLocks/>
              </p:cNvSpPr>
              <p:nvPr/>
            </p:nvSpPr>
            <p:spPr bwMode="auto">
              <a:xfrm>
                <a:off x="4855" y="2138"/>
                <a:ext cx="29" cy="42"/>
              </a:xfrm>
              <a:custGeom>
                <a:avLst/>
                <a:gdLst>
                  <a:gd name="T0" fmla="*/ 18 w 29"/>
                  <a:gd name="T1" fmla="*/ 1 h 42"/>
                  <a:gd name="T2" fmla="*/ 20 w 29"/>
                  <a:gd name="T3" fmla="*/ 1 h 42"/>
                  <a:gd name="T4" fmla="*/ 22 w 29"/>
                  <a:gd name="T5" fmla="*/ 0 h 42"/>
                  <a:gd name="T6" fmla="*/ 23 w 29"/>
                  <a:gd name="T7" fmla="*/ 1 h 42"/>
                  <a:gd name="T8" fmla="*/ 25 w 29"/>
                  <a:gd name="T9" fmla="*/ 3 h 42"/>
                  <a:gd name="T10" fmla="*/ 25 w 29"/>
                  <a:gd name="T11" fmla="*/ 3 h 42"/>
                  <a:gd name="T12" fmla="*/ 25 w 29"/>
                  <a:gd name="T13" fmla="*/ 5 h 42"/>
                  <a:gd name="T14" fmla="*/ 27 w 29"/>
                  <a:gd name="T15" fmla="*/ 8 h 42"/>
                  <a:gd name="T16" fmla="*/ 27 w 29"/>
                  <a:gd name="T17" fmla="*/ 8 h 42"/>
                  <a:gd name="T18" fmla="*/ 27 w 29"/>
                  <a:gd name="T19" fmla="*/ 8 h 42"/>
                  <a:gd name="T20" fmla="*/ 29 w 29"/>
                  <a:gd name="T21" fmla="*/ 32 h 42"/>
                  <a:gd name="T22" fmla="*/ 22 w 29"/>
                  <a:gd name="T23" fmla="*/ 30 h 42"/>
                  <a:gd name="T24" fmla="*/ 18 w 29"/>
                  <a:gd name="T25" fmla="*/ 42 h 42"/>
                  <a:gd name="T26" fmla="*/ 12 w 29"/>
                  <a:gd name="T27" fmla="*/ 42 h 42"/>
                  <a:gd name="T28" fmla="*/ 13 w 29"/>
                  <a:gd name="T29" fmla="*/ 34 h 42"/>
                  <a:gd name="T30" fmla="*/ 3 w 29"/>
                  <a:gd name="T31" fmla="*/ 34 h 42"/>
                  <a:gd name="T32" fmla="*/ 1 w 29"/>
                  <a:gd name="T33" fmla="*/ 25 h 42"/>
                  <a:gd name="T34" fmla="*/ 3 w 29"/>
                  <a:gd name="T35" fmla="*/ 18 h 42"/>
                  <a:gd name="T36" fmla="*/ 0 w 29"/>
                  <a:gd name="T37" fmla="*/ 10 h 42"/>
                  <a:gd name="T38" fmla="*/ 1 w 29"/>
                  <a:gd name="T39" fmla="*/ 10 h 42"/>
                  <a:gd name="T40" fmla="*/ 3 w 29"/>
                  <a:gd name="T41" fmla="*/ 10 h 42"/>
                  <a:gd name="T42" fmla="*/ 3 w 29"/>
                  <a:gd name="T43" fmla="*/ 8 h 42"/>
                  <a:gd name="T44" fmla="*/ 7 w 29"/>
                  <a:gd name="T45" fmla="*/ 5 h 42"/>
                  <a:gd name="T46" fmla="*/ 10 w 29"/>
                  <a:gd name="T47" fmla="*/ 3 h 42"/>
                  <a:gd name="T48" fmla="*/ 13 w 29"/>
                  <a:gd name="T49" fmla="*/ 1 h 42"/>
                  <a:gd name="T50" fmla="*/ 18 w 29"/>
                  <a:gd name="T5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42">
                    <a:moveTo>
                      <a:pt x="18" y="1"/>
                    </a:moveTo>
                    <a:lnTo>
                      <a:pt x="20" y="1"/>
                    </a:lnTo>
                    <a:lnTo>
                      <a:pt x="22" y="0"/>
                    </a:lnTo>
                    <a:lnTo>
                      <a:pt x="23" y="1"/>
                    </a:lnTo>
                    <a:lnTo>
                      <a:pt x="25" y="3"/>
                    </a:lnTo>
                    <a:lnTo>
                      <a:pt x="25" y="3"/>
                    </a:lnTo>
                    <a:lnTo>
                      <a:pt x="25" y="5"/>
                    </a:lnTo>
                    <a:lnTo>
                      <a:pt x="27" y="8"/>
                    </a:lnTo>
                    <a:lnTo>
                      <a:pt x="27" y="8"/>
                    </a:lnTo>
                    <a:lnTo>
                      <a:pt x="27" y="8"/>
                    </a:lnTo>
                    <a:lnTo>
                      <a:pt x="29" y="32"/>
                    </a:lnTo>
                    <a:lnTo>
                      <a:pt x="22" y="30"/>
                    </a:lnTo>
                    <a:lnTo>
                      <a:pt x="18" y="42"/>
                    </a:lnTo>
                    <a:lnTo>
                      <a:pt x="12" y="42"/>
                    </a:lnTo>
                    <a:lnTo>
                      <a:pt x="13" y="34"/>
                    </a:lnTo>
                    <a:lnTo>
                      <a:pt x="3" y="34"/>
                    </a:lnTo>
                    <a:lnTo>
                      <a:pt x="1" y="25"/>
                    </a:lnTo>
                    <a:lnTo>
                      <a:pt x="3" y="18"/>
                    </a:lnTo>
                    <a:lnTo>
                      <a:pt x="0" y="10"/>
                    </a:lnTo>
                    <a:lnTo>
                      <a:pt x="1" y="10"/>
                    </a:lnTo>
                    <a:lnTo>
                      <a:pt x="3" y="10"/>
                    </a:lnTo>
                    <a:lnTo>
                      <a:pt x="3" y="8"/>
                    </a:lnTo>
                    <a:lnTo>
                      <a:pt x="7" y="5"/>
                    </a:lnTo>
                    <a:lnTo>
                      <a:pt x="10" y="3"/>
                    </a:lnTo>
                    <a:lnTo>
                      <a:pt x="13" y="1"/>
                    </a:lnTo>
                    <a:lnTo>
                      <a:pt x="18"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6" name="Freeform 3913"/>
              <p:cNvSpPr>
                <a:spLocks/>
              </p:cNvSpPr>
              <p:nvPr/>
            </p:nvSpPr>
            <p:spPr bwMode="auto">
              <a:xfrm>
                <a:off x="4855" y="2138"/>
                <a:ext cx="29" cy="42"/>
              </a:xfrm>
              <a:custGeom>
                <a:avLst/>
                <a:gdLst>
                  <a:gd name="T0" fmla="*/ 18 w 29"/>
                  <a:gd name="T1" fmla="*/ 1 h 42"/>
                  <a:gd name="T2" fmla="*/ 20 w 29"/>
                  <a:gd name="T3" fmla="*/ 1 h 42"/>
                  <a:gd name="T4" fmla="*/ 22 w 29"/>
                  <a:gd name="T5" fmla="*/ 0 h 42"/>
                  <a:gd name="T6" fmla="*/ 23 w 29"/>
                  <a:gd name="T7" fmla="*/ 1 h 42"/>
                  <a:gd name="T8" fmla="*/ 25 w 29"/>
                  <a:gd name="T9" fmla="*/ 3 h 42"/>
                  <a:gd name="T10" fmla="*/ 25 w 29"/>
                  <a:gd name="T11" fmla="*/ 3 h 42"/>
                  <a:gd name="T12" fmla="*/ 25 w 29"/>
                  <a:gd name="T13" fmla="*/ 5 h 42"/>
                  <a:gd name="T14" fmla="*/ 27 w 29"/>
                  <a:gd name="T15" fmla="*/ 8 h 42"/>
                  <a:gd name="T16" fmla="*/ 27 w 29"/>
                  <a:gd name="T17" fmla="*/ 8 h 42"/>
                  <a:gd name="T18" fmla="*/ 27 w 29"/>
                  <a:gd name="T19" fmla="*/ 8 h 42"/>
                  <a:gd name="T20" fmla="*/ 29 w 29"/>
                  <a:gd name="T21" fmla="*/ 32 h 42"/>
                  <a:gd name="T22" fmla="*/ 22 w 29"/>
                  <a:gd name="T23" fmla="*/ 30 h 42"/>
                  <a:gd name="T24" fmla="*/ 18 w 29"/>
                  <a:gd name="T25" fmla="*/ 42 h 42"/>
                  <a:gd name="T26" fmla="*/ 12 w 29"/>
                  <a:gd name="T27" fmla="*/ 42 h 42"/>
                  <a:gd name="T28" fmla="*/ 13 w 29"/>
                  <a:gd name="T29" fmla="*/ 34 h 42"/>
                  <a:gd name="T30" fmla="*/ 3 w 29"/>
                  <a:gd name="T31" fmla="*/ 34 h 42"/>
                  <a:gd name="T32" fmla="*/ 1 w 29"/>
                  <a:gd name="T33" fmla="*/ 25 h 42"/>
                  <a:gd name="T34" fmla="*/ 3 w 29"/>
                  <a:gd name="T35" fmla="*/ 18 h 42"/>
                  <a:gd name="T36" fmla="*/ 0 w 29"/>
                  <a:gd name="T37" fmla="*/ 10 h 42"/>
                  <a:gd name="T38" fmla="*/ 1 w 29"/>
                  <a:gd name="T39" fmla="*/ 10 h 42"/>
                  <a:gd name="T40" fmla="*/ 3 w 29"/>
                  <a:gd name="T41" fmla="*/ 10 h 42"/>
                  <a:gd name="T42" fmla="*/ 3 w 29"/>
                  <a:gd name="T43" fmla="*/ 8 h 42"/>
                  <a:gd name="T44" fmla="*/ 7 w 29"/>
                  <a:gd name="T45" fmla="*/ 5 h 42"/>
                  <a:gd name="T46" fmla="*/ 10 w 29"/>
                  <a:gd name="T47" fmla="*/ 3 h 42"/>
                  <a:gd name="T48" fmla="*/ 13 w 29"/>
                  <a:gd name="T49" fmla="*/ 1 h 42"/>
                  <a:gd name="T50" fmla="*/ 18 w 29"/>
                  <a:gd name="T5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42">
                    <a:moveTo>
                      <a:pt x="18" y="1"/>
                    </a:moveTo>
                    <a:lnTo>
                      <a:pt x="20" y="1"/>
                    </a:lnTo>
                    <a:lnTo>
                      <a:pt x="22" y="0"/>
                    </a:lnTo>
                    <a:lnTo>
                      <a:pt x="23" y="1"/>
                    </a:lnTo>
                    <a:lnTo>
                      <a:pt x="25" y="3"/>
                    </a:lnTo>
                    <a:lnTo>
                      <a:pt x="25" y="3"/>
                    </a:lnTo>
                    <a:lnTo>
                      <a:pt x="25" y="5"/>
                    </a:lnTo>
                    <a:lnTo>
                      <a:pt x="27" y="8"/>
                    </a:lnTo>
                    <a:lnTo>
                      <a:pt x="27" y="8"/>
                    </a:lnTo>
                    <a:lnTo>
                      <a:pt x="27" y="8"/>
                    </a:lnTo>
                    <a:lnTo>
                      <a:pt x="29" y="32"/>
                    </a:lnTo>
                    <a:lnTo>
                      <a:pt x="22" y="30"/>
                    </a:lnTo>
                    <a:lnTo>
                      <a:pt x="18" y="42"/>
                    </a:lnTo>
                    <a:lnTo>
                      <a:pt x="12" y="42"/>
                    </a:lnTo>
                    <a:lnTo>
                      <a:pt x="13" y="34"/>
                    </a:lnTo>
                    <a:lnTo>
                      <a:pt x="3" y="34"/>
                    </a:lnTo>
                    <a:lnTo>
                      <a:pt x="1" y="25"/>
                    </a:lnTo>
                    <a:lnTo>
                      <a:pt x="3" y="18"/>
                    </a:lnTo>
                    <a:lnTo>
                      <a:pt x="0" y="10"/>
                    </a:lnTo>
                    <a:lnTo>
                      <a:pt x="1" y="10"/>
                    </a:lnTo>
                    <a:lnTo>
                      <a:pt x="3" y="10"/>
                    </a:lnTo>
                    <a:lnTo>
                      <a:pt x="3" y="8"/>
                    </a:lnTo>
                    <a:lnTo>
                      <a:pt x="7" y="5"/>
                    </a:lnTo>
                    <a:lnTo>
                      <a:pt x="10" y="3"/>
                    </a:lnTo>
                    <a:lnTo>
                      <a:pt x="13" y="1"/>
                    </a:lnTo>
                    <a:lnTo>
                      <a:pt x="18"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47" name="Freeform 3914"/>
              <p:cNvSpPr>
                <a:spLocks/>
              </p:cNvSpPr>
              <p:nvPr/>
            </p:nvSpPr>
            <p:spPr bwMode="auto">
              <a:xfrm>
                <a:off x="4552" y="2273"/>
                <a:ext cx="40" cy="44"/>
              </a:xfrm>
              <a:custGeom>
                <a:avLst/>
                <a:gdLst>
                  <a:gd name="T0" fmla="*/ 23 w 40"/>
                  <a:gd name="T1" fmla="*/ 5 h 44"/>
                  <a:gd name="T2" fmla="*/ 27 w 40"/>
                  <a:gd name="T3" fmla="*/ 5 h 44"/>
                  <a:gd name="T4" fmla="*/ 27 w 40"/>
                  <a:gd name="T5" fmla="*/ 5 h 44"/>
                  <a:gd name="T6" fmla="*/ 37 w 40"/>
                  <a:gd name="T7" fmla="*/ 0 h 44"/>
                  <a:gd name="T8" fmla="*/ 40 w 40"/>
                  <a:gd name="T9" fmla="*/ 39 h 44"/>
                  <a:gd name="T10" fmla="*/ 35 w 40"/>
                  <a:gd name="T11" fmla="*/ 39 h 44"/>
                  <a:gd name="T12" fmla="*/ 33 w 40"/>
                  <a:gd name="T13" fmla="*/ 39 h 44"/>
                  <a:gd name="T14" fmla="*/ 33 w 40"/>
                  <a:gd name="T15" fmla="*/ 39 h 44"/>
                  <a:gd name="T16" fmla="*/ 33 w 40"/>
                  <a:gd name="T17" fmla="*/ 39 h 44"/>
                  <a:gd name="T18" fmla="*/ 33 w 40"/>
                  <a:gd name="T19" fmla="*/ 39 h 44"/>
                  <a:gd name="T20" fmla="*/ 32 w 40"/>
                  <a:gd name="T21" fmla="*/ 39 h 44"/>
                  <a:gd name="T22" fmla="*/ 32 w 40"/>
                  <a:gd name="T23" fmla="*/ 39 h 44"/>
                  <a:gd name="T24" fmla="*/ 30 w 40"/>
                  <a:gd name="T25" fmla="*/ 39 h 44"/>
                  <a:gd name="T26" fmla="*/ 28 w 40"/>
                  <a:gd name="T27" fmla="*/ 41 h 44"/>
                  <a:gd name="T28" fmla="*/ 23 w 40"/>
                  <a:gd name="T29" fmla="*/ 41 h 44"/>
                  <a:gd name="T30" fmla="*/ 23 w 40"/>
                  <a:gd name="T31" fmla="*/ 41 h 44"/>
                  <a:gd name="T32" fmla="*/ 18 w 40"/>
                  <a:gd name="T33" fmla="*/ 43 h 44"/>
                  <a:gd name="T34" fmla="*/ 18 w 40"/>
                  <a:gd name="T35" fmla="*/ 43 h 44"/>
                  <a:gd name="T36" fmla="*/ 18 w 40"/>
                  <a:gd name="T37" fmla="*/ 43 h 44"/>
                  <a:gd name="T38" fmla="*/ 16 w 40"/>
                  <a:gd name="T39" fmla="*/ 43 h 44"/>
                  <a:gd name="T40" fmla="*/ 16 w 40"/>
                  <a:gd name="T41" fmla="*/ 43 h 44"/>
                  <a:gd name="T42" fmla="*/ 8 w 40"/>
                  <a:gd name="T43" fmla="*/ 44 h 44"/>
                  <a:gd name="T44" fmla="*/ 6 w 40"/>
                  <a:gd name="T45" fmla="*/ 44 h 44"/>
                  <a:gd name="T46" fmla="*/ 6 w 40"/>
                  <a:gd name="T47" fmla="*/ 43 h 44"/>
                  <a:gd name="T48" fmla="*/ 5 w 40"/>
                  <a:gd name="T49" fmla="*/ 32 h 44"/>
                  <a:gd name="T50" fmla="*/ 3 w 40"/>
                  <a:gd name="T51" fmla="*/ 31 h 44"/>
                  <a:gd name="T52" fmla="*/ 3 w 40"/>
                  <a:gd name="T53" fmla="*/ 29 h 44"/>
                  <a:gd name="T54" fmla="*/ 0 w 40"/>
                  <a:gd name="T55" fmla="*/ 27 h 44"/>
                  <a:gd name="T56" fmla="*/ 5 w 40"/>
                  <a:gd name="T57" fmla="*/ 22 h 44"/>
                  <a:gd name="T58" fmla="*/ 16 w 40"/>
                  <a:gd name="T59" fmla="*/ 4 h 44"/>
                  <a:gd name="T60" fmla="*/ 22 w 40"/>
                  <a:gd name="T61" fmla="*/ 5 h 44"/>
                  <a:gd name="T62" fmla="*/ 22 w 40"/>
                  <a:gd name="T63" fmla="*/ 5 h 44"/>
                  <a:gd name="T64" fmla="*/ 23 w 40"/>
                  <a:gd name="T65" fmla="*/ 5 h 44"/>
                  <a:gd name="T66" fmla="*/ 23 w 40"/>
                  <a:gd name="T6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4">
                    <a:moveTo>
                      <a:pt x="23" y="5"/>
                    </a:moveTo>
                    <a:lnTo>
                      <a:pt x="27" y="5"/>
                    </a:lnTo>
                    <a:lnTo>
                      <a:pt x="27" y="5"/>
                    </a:lnTo>
                    <a:lnTo>
                      <a:pt x="37" y="0"/>
                    </a:lnTo>
                    <a:lnTo>
                      <a:pt x="40" y="39"/>
                    </a:lnTo>
                    <a:lnTo>
                      <a:pt x="35" y="39"/>
                    </a:lnTo>
                    <a:lnTo>
                      <a:pt x="33" y="39"/>
                    </a:lnTo>
                    <a:lnTo>
                      <a:pt x="33" y="39"/>
                    </a:lnTo>
                    <a:lnTo>
                      <a:pt x="33" y="39"/>
                    </a:lnTo>
                    <a:lnTo>
                      <a:pt x="33" y="39"/>
                    </a:lnTo>
                    <a:lnTo>
                      <a:pt x="32" y="39"/>
                    </a:lnTo>
                    <a:lnTo>
                      <a:pt x="32" y="39"/>
                    </a:lnTo>
                    <a:lnTo>
                      <a:pt x="30" y="39"/>
                    </a:lnTo>
                    <a:lnTo>
                      <a:pt x="28" y="41"/>
                    </a:lnTo>
                    <a:lnTo>
                      <a:pt x="23" y="41"/>
                    </a:lnTo>
                    <a:lnTo>
                      <a:pt x="23" y="41"/>
                    </a:lnTo>
                    <a:lnTo>
                      <a:pt x="18" y="43"/>
                    </a:lnTo>
                    <a:lnTo>
                      <a:pt x="18" y="43"/>
                    </a:lnTo>
                    <a:lnTo>
                      <a:pt x="18" y="43"/>
                    </a:lnTo>
                    <a:lnTo>
                      <a:pt x="16" y="43"/>
                    </a:lnTo>
                    <a:lnTo>
                      <a:pt x="16" y="43"/>
                    </a:lnTo>
                    <a:lnTo>
                      <a:pt x="8" y="44"/>
                    </a:lnTo>
                    <a:lnTo>
                      <a:pt x="6" y="44"/>
                    </a:lnTo>
                    <a:lnTo>
                      <a:pt x="6" y="43"/>
                    </a:lnTo>
                    <a:lnTo>
                      <a:pt x="5" y="32"/>
                    </a:lnTo>
                    <a:lnTo>
                      <a:pt x="3" y="31"/>
                    </a:lnTo>
                    <a:lnTo>
                      <a:pt x="3" y="29"/>
                    </a:lnTo>
                    <a:lnTo>
                      <a:pt x="0" y="27"/>
                    </a:lnTo>
                    <a:lnTo>
                      <a:pt x="5" y="22"/>
                    </a:lnTo>
                    <a:lnTo>
                      <a:pt x="16" y="4"/>
                    </a:lnTo>
                    <a:lnTo>
                      <a:pt x="22" y="5"/>
                    </a:lnTo>
                    <a:lnTo>
                      <a:pt x="22" y="5"/>
                    </a:lnTo>
                    <a:lnTo>
                      <a:pt x="23" y="5"/>
                    </a:lnTo>
                    <a:lnTo>
                      <a:pt x="23"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8" name="Freeform 3915"/>
              <p:cNvSpPr>
                <a:spLocks/>
              </p:cNvSpPr>
              <p:nvPr/>
            </p:nvSpPr>
            <p:spPr bwMode="auto">
              <a:xfrm>
                <a:off x="4552" y="2273"/>
                <a:ext cx="40" cy="44"/>
              </a:xfrm>
              <a:custGeom>
                <a:avLst/>
                <a:gdLst>
                  <a:gd name="T0" fmla="*/ 23 w 40"/>
                  <a:gd name="T1" fmla="*/ 5 h 44"/>
                  <a:gd name="T2" fmla="*/ 27 w 40"/>
                  <a:gd name="T3" fmla="*/ 5 h 44"/>
                  <a:gd name="T4" fmla="*/ 27 w 40"/>
                  <a:gd name="T5" fmla="*/ 5 h 44"/>
                  <a:gd name="T6" fmla="*/ 37 w 40"/>
                  <a:gd name="T7" fmla="*/ 0 h 44"/>
                  <a:gd name="T8" fmla="*/ 40 w 40"/>
                  <a:gd name="T9" fmla="*/ 39 h 44"/>
                  <a:gd name="T10" fmla="*/ 35 w 40"/>
                  <a:gd name="T11" fmla="*/ 39 h 44"/>
                  <a:gd name="T12" fmla="*/ 33 w 40"/>
                  <a:gd name="T13" fmla="*/ 39 h 44"/>
                  <a:gd name="T14" fmla="*/ 33 w 40"/>
                  <a:gd name="T15" fmla="*/ 39 h 44"/>
                  <a:gd name="T16" fmla="*/ 33 w 40"/>
                  <a:gd name="T17" fmla="*/ 39 h 44"/>
                  <a:gd name="T18" fmla="*/ 33 w 40"/>
                  <a:gd name="T19" fmla="*/ 39 h 44"/>
                  <a:gd name="T20" fmla="*/ 32 w 40"/>
                  <a:gd name="T21" fmla="*/ 39 h 44"/>
                  <a:gd name="T22" fmla="*/ 32 w 40"/>
                  <a:gd name="T23" fmla="*/ 39 h 44"/>
                  <a:gd name="T24" fmla="*/ 30 w 40"/>
                  <a:gd name="T25" fmla="*/ 39 h 44"/>
                  <a:gd name="T26" fmla="*/ 28 w 40"/>
                  <a:gd name="T27" fmla="*/ 41 h 44"/>
                  <a:gd name="T28" fmla="*/ 23 w 40"/>
                  <a:gd name="T29" fmla="*/ 41 h 44"/>
                  <a:gd name="T30" fmla="*/ 23 w 40"/>
                  <a:gd name="T31" fmla="*/ 41 h 44"/>
                  <a:gd name="T32" fmla="*/ 18 w 40"/>
                  <a:gd name="T33" fmla="*/ 43 h 44"/>
                  <a:gd name="T34" fmla="*/ 18 w 40"/>
                  <a:gd name="T35" fmla="*/ 43 h 44"/>
                  <a:gd name="T36" fmla="*/ 18 w 40"/>
                  <a:gd name="T37" fmla="*/ 43 h 44"/>
                  <a:gd name="T38" fmla="*/ 16 w 40"/>
                  <a:gd name="T39" fmla="*/ 43 h 44"/>
                  <a:gd name="T40" fmla="*/ 16 w 40"/>
                  <a:gd name="T41" fmla="*/ 43 h 44"/>
                  <a:gd name="T42" fmla="*/ 8 w 40"/>
                  <a:gd name="T43" fmla="*/ 44 h 44"/>
                  <a:gd name="T44" fmla="*/ 6 w 40"/>
                  <a:gd name="T45" fmla="*/ 44 h 44"/>
                  <a:gd name="T46" fmla="*/ 6 w 40"/>
                  <a:gd name="T47" fmla="*/ 43 h 44"/>
                  <a:gd name="T48" fmla="*/ 5 w 40"/>
                  <a:gd name="T49" fmla="*/ 32 h 44"/>
                  <a:gd name="T50" fmla="*/ 3 w 40"/>
                  <a:gd name="T51" fmla="*/ 31 h 44"/>
                  <a:gd name="T52" fmla="*/ 3 w 40"/>
                  <a:gd name="T53" fmla="*/ 29 h 44"/>
                  <a:gd name="T54" fmla="*/ 0 w 40"/>
                  <a:gd name="T55" fmla="*/ 27 h 44"/>
                  <a:gd name="T56" fmla="*/ 5 w 40"/>
                  <a:gd name="T57" fmla="*/ 22 h 44"/>
                  <a:gd name="T58" fmla="*/ 16 w 40"/>
                  <a:gd name="T59" fmla="*/ 4 h 44"/>
                  <a:gd name="T60" fmla="*/ 22 w 40"/>
                  <a:gd name="T61" fmla="*/ 5 h 44"/>
                  <a:gd name="T62" fmla="*/ 22 w 40"/>
                  <a:gd name="T63" fmla="*/ 5 h 44"/>
                  <a:gd name="T64" fmla="*/ 23 w 40"/>
                  <a:gd name="T65" fmla="*/ 5 h 44"/>
                  <a:gd name="T66" fmla="*/ 23 w 40"/>
                  <a:gd name="T6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4">
                    <a:moveTo>
                      <a:pt x="23" y="5"/>
                    </a:moveTo>
                    <a:lnTo>
                      <a:pt x="27" y="5"/>
                    </a:lnTo>
                    <a:lnTo>
                      <a:pt x="27" y="5"/>
                    </a:lnTo>
                    <a:lnTo>
                      <a:pt x="37" y="0"/>
                    </a:lnTo>
                    <a:lnTo>
                      <a:pt x="40" y="39"/>
                    </a:lnTo>
                    <a:lnTo>
                      <a:pt x="35" y="39"/>
                    </a:lnTo>
                    <a:lnTo>
                      <a:pt x="33" y="39"/>
                    </a:lnTo>
                    <a:lnTo>
                      <a:pt x="33" y="39"/>
                    </a:lnTo>
                    <a:lnTo>
                      <a:pt x="33" y="39"/>
                    </a:lnTo>
                    <a:lnTo>
                      <a:pt x="33" y="39"/>
                    </a:lnTo>
                    <a:lnTo>
                      <a:pt x="32" y="39"/>
                    </a:lnTo>
                    <a:lnTo>
                      <a:pt x="32" y="39"/>
                    </a:lnTo>
                    <a:lnTo>
                      <a:pt x="30" y="39"/>
                    </a:lnTo>
                    <a:lnTo>
                      <a:pt x="28" y="41"/>
                    </a:lnTo>
                    <a:lnTo>
                      <a:pt x="23" y="41"/>
                    </a:lnTo>
                    <a:lnTo>
                      <a:pt x="23" y="41"/>
                    </a:lnTo>
                    <a:lnTo>
                      <a:pt x="18" y="43"/>
                    </a:lnTo>
                    <a:lnTo>
                      <a:pt x="18" y="43"/>
                    </a:lnTo>
                    <a:lnTo>
                      <a:pt x="18" y="43"/>
                    </a:lnTo>
                    <a:lnTo>
                      <a:pt x="16" y="43"/>
                    </a:lnTo>
                    <a:lnTo>
                      <a:pt x="16" y="43"/>
                    </a:lnTo>
                    <a:lnTo>
                      <a:pt x="8" y="44"/>
                    </a:lnTo>
                    <a:lnTo>
                      <a:pt x="6" y="44"/>
                    </a:lnTo>
                    <a:lnTo>
                      <a:pt x="6" y="43"/>
                    </a:lnTo>
                    <a:lnTo>
                      <a:pt x="5" y="32"/>
                    </a:lnTo>
                    <a:lnTo>
                      <a:pt x="3" y="31"/>
                    </a:lnTo>
                    <a:lnTo>
                      <a:pt x="3" y="29"/>
                    </a:lnTo>
                    <a:lnTo>
                      <a:pt x="0" y="27"/>
                    </a:lnTo>
                    <a:lnTo>
                      <a:pt x="5" y="22"/>
                    </a:lnTo>
                    <a:lnTo>
                      <a:pt x="16" y="4"/>
                    </a:lnTo>
                    <a:lnTo>
                      <a:pt x="22" y="5"/>
                    </a:lnTo>
                    <a:lnTo>
                      <a:pt x="22" y="5"/>
                    </a:lnTo>
                    <a:lnTo>
                      <a:pt x="23" y="5"/>
                    </a:lnTo>
                    <a:lnTo>
                      <a:pt x="23"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49" name="Freeform 3916"/>
              <p:cNvSpPr>
                <a:spLocks/>
              </p:cNvSpPr>
              <p:nvPr/>
            </p:nvSpPr>
            <p:spPr bwMode="auto">
              <a:xfrm>
                <a:off x="4694" y="2117"/>
                <a:ext cx="17" cy="38"/>
              </a:xfrm>
              <a:custGeom>
                <a:avLst/>
                <a:gdLst>
                  <a:gd name="T0" fmla="*/ 12 w 17"/>
                  <a:gd name="T1" fmla="*/ 0 h 38"/>
                  <a:gd name="T2" fmla="*/ 17 w 17"/>
                  <a:gd name="T3" fmla="*/ 17 h 38"/>
                  <a:gd name="T4" fmla="*/ 17 w 17"/>
                  <a:gd name="T5" fmla="*/ 27 h 38"/>
                  <a:gd name="T6" fmla="*/ 12 w 17"/>
                  <a:gd name="T7" fmla="*/ 38 h 38"/>
                  <a:gd name="T8" fmla="*/ 7 w 17"/>
                  <a:gd name="T9" fmla="*/ 38 h 38"/>
                  <a:gd name="T10" fmla="*/ 5 w 17"/>
                  <a:gd name="T11" fmla="*/ 38 h 38"/>
                  <a:gd name="T12" fmla="*/ 3 w 17"/>
                  <a:gd name="T13" fmla="*/ 32 h 38"/>
                  <a:gd name="T14" fmla="*/ 3 w 17"/>
                  <a:gd name="T15" fmla="*/ 29 h 38"/>
                  <a:gd name="T16" fmla="*/ 2 w 17"/>
                  <a:gd name="T17" fmla="*/ 26 h 38"/>
                  <a:gd name="T18" fmla="*/ 0 w 17"/>
                  <a:gd name="T19" fmla="*/ 14 h 38"/>
                  <a:gd name="T20" fmla="*/ 2 w 17"/>
                  <a:gd name="T21" fmla="*/ 2 h 38"/>
                  <a:gd name="T22" fmla="*/ 3 w 17"/>
                  <a:gd name="T23" fmla="*/ 2 h 38"/>
                  <a:gd name="T24" fmla="*/ 3 w 17"/>
                  <a:gd name="T25" fmla="*/ 2 h 38"/>
                  <a:gd name="T26" fmla="*/ 12 w 17"/>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38">
                    <a:moveTo>
                      <a:pt x="12" y="0"/>
                    </a:moveTo>
                    <a:lnTo>
                      <a:pt x="17" y="17"/>
                    </a:lnTo>
                    <a:lnTo>
                      <a:pt x="17" y="27"/>
                    </a:lnTo>
                    <a:lnTo>
                      <a:pt x="12" y="38"/>
                    </a:lnTo>
                    <a:lnTo>
                      <a:pt x="7" y="38"/>
                    </a:lnTo>
                    <a:lnTo>
                      <a:pt x="5" y="38"/>
                    </a:lnTo>
                    <a:lnTo>
                      <a:pt x="3" y="32"/>
                    </a:lnTo>
                    <a:lnTo>
                      <a:pt x="3" y="29"/>
                    </a:lnTo>
                    <a:lnTo>
                      <a:pt x="2" y="26"/>
                    </a:lnTo>
                    <a:lnTo>
                      <a:pt x="0" y="14"/>
                    </a:lnTo>
                    <a:lnTo>
                      <a:pt x="2" y="2"/>
                    </a:lnTo>
                    <a:lnTo>
                      <a:pt x="3" y="2"/>
                    </a:lnTo>
                    <a:lnTo>
                      <a:pt x="3" y="2"/>
                    </a:lnTo>
                    <a:lnTo>
                      <a:pt x="1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0" name="Freeform 3917"/>
              <p:cNvSpPr>
                <a:spLocks/>
              </p:cNvSpPr>
              <p:nvPr/>
            </p:nvSpPr>
            <p:spPr bwMode="auto">
              <a:xfrm>
                <a:off x="4694" y="2117"/>
                <a:ext cx="17" cy="38"/>
              </a:xfrm>
              <a:custGeom>
                <a:avLst/>
                <a:gdLst>
                  <a:gd name="T0" fmla="*/ 12 w 17"/>
                  <a:gd name="T1" fmla="*/ 0 h 38"/>
                  <a:gd name="T2" fmla="*/ 17 w 17"/>
                  <a:gd name="T3" fmla="*/ 17 h 38"/>
                  <a:gd name="T4" fmla="*/ 17 w 17"/>
                  <a:gd name="T5" fmla="*/ 27 h 38"/>
                  <a:gd name="T6" fmla="*/ 12 w 17"/>
                  <a:gd name="T7" fmla="*/ 38 h 38"/>
                  <a:gd name="T8" fmla="*/ 7 w 17"/>
                  <a:gd name="T9" fmla="*/ 38 h 38"/>
                  <a:gd name="T10" fmla="*/ 5 w 17"/>
                  <a:gd name="T11" fmla="*/ 38 h 38"/>
                  <a:gd name="T12" fmla="*/ 3 w 17"/>
                  <a:gd name="T13" fmla="*/ 32 h 38"/>
                  <a:gd name="T14" fmla="*/ 3 w 17"/>
                  <a:gd name="T15" fmla="*/ 29 h 38"/>
                  <a:gd name="T16" fmla="*/ 2 w 17"/>
                  <a:gd name="T17" fmla="*/ 26 h 38"/>
                  <a:gd name="T18" fmla="*/ 0 w 17"/>
                  <a:gd name="T19" fmla="*/ 14 h 38"/>
                  <a:gd name="T20" fmla="*/ 2 w 17"/>
                  <a:gd name="T21" fmla="*/ 2 h 38"/>
                  <a:gd name="T22" fmla="*/ 3 w 17"/>
                  <a:gd name="T23" fmla="*/ 2 h 38"/>
                  <a:gd name="T24" fmla="*/ 3 w 17"/>
                  <a:gd name="T25" fmla="*/ 2 h 38"/>
                  <a:gd name="T26" fmla="*/ 12 w 17"/>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38">
                    <a:moveTo>
                      <a:pt x="12" y="0"/>
                    </a:moveTo>
                    <a:lnTo>
                      <a:pt x="17" y="17"/>
                    </a:lnTo>
                    <a:lnTo>
                      <a:pt x="17" y="27"/>
                    </a:lnTo>
                    <a:lnTo>
                      <a:pt x="12" y="38"/>
                    </a:lnTo>
                    <a:lnTo>
                      <a:pt x="7" y="38"/>
                    </a:lnTo>
                    <a:lnTo>
                      <a:pt x="5" y="38"/>
                    </a:lnTo>
                    <a:lnTo>
                      <a:pt x="3" y="32"/>
                    </a:lnTo>
                    <a:lnTo>
                      <a:pt x="3" y="29"/>
                    </a:lnTo>
                    <a:lnTo>
                      <a:pt x="2" y="26"/>
                    </a:lnTo>
                    <a:lnTo>
                      <a:pt x="0" y="14"/>
                    </a:lnTo>
                    <a:lnTo>
                      <a:pt x="2" y="2"/>
                    </a:lnTo>
                    <a:lnTo>
                      <a:pt x="3" y="2"/>
                    </a:lnTo>
                    <a:lnTo>
                      <a:pt x="3" y="2"/>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51" name="Freeform 3918"/>
              <p:cNvSpPr>
                <a:spLocks/>
              </p:cNvSpPr>
              <p:nvPr/>
            </p:nvSpPr>
            <p:spPr bwMode="auto">
              <a:xfrm>
                <a:off x="4675" y="2168"/>
                <a:ext cx="49" cy="54"/>
              </a:xfrm>
              <a:custGeom>
                <a:avLst/>
                <a:gdLst>
                  <a:gd name="T0" fmla="*/ 43 w 49"/>
                  <a:gd name="T1" fmla="*/ 12 h 54"/>
                  <a:gd name="T2" fmla="*/ 49 w 49"/>
                  <a:gd name="T3" fmla="*/ 19 h 54"/>
                  <a:gd name="T4" fmla="*/ 36 w 49"/>
                  <a:gd name="T5" fmla="*/ 34 h 54"/>
                  <a:gd name="T6" fmla="*/ 29 w 49"/>
                  <a:gd name="T7" fmla="*/ 41 h 54"/>
                  <a:gd name="T8" fmla="*/ 22 w 49"/>
                  <a:gd name="T9" fmla="*/ 54 h 54"/>
                  <a:gd name="T10" fmla="*/ 5 w 49"/>
                  <a:gd name="T11" fmla="*/ 51 h 54"/>
                  <a:gd name="T12" fmla="*/ 0 w 49"/>
                  <a:gd name="T13" fmla="*/ 49 h 54"/>
                  <a:gd name="T14" fmla="*/ 0 w 49"/>
                  <a:gd name="T15" fmla="*/ 42 h 54"/>
                  <a:gd name="T16" fmla="*/ 2 w 49"/>
                  <a:gd name="T17" fmla="*/ 26 h 54"/>
                  <a:gd name="T18" fmla="*/ 2 w 49"/>
                  <a:gd name="T19" fmla="*/ 22 h 54"/>
                  <a:gd name="T20" fmla="*/ 7 w 49"/>
                  <a:gd name="T21" fmla="*/ 22 h 54"/>
                  <a:gd name="T22" fmla="*/ 14 w 49"/>
                  <a:gd name="T23" fmla="*/ 5 h 54"/>
                  <a:gd name="T24" fmla="*/ 9 w 49"/>
                  <a:gd name="T25" fmla="*/ 0 h 54"/>
                  <a:gd name="T26" fmla="*/ 24 w 49"/>
                  <a:gd name="T27" fmla="*/ 4 h 54"/>
                  <a:gd name="T28" fmla="*/ 43 w 49"/>
                  <a:gd name="T29"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4">
                    <a:moveTo>
                      <a:pt x="43" y="12"/>
                    </a:moveTo>
                    <a:lnTo>
                      <a:pt x="49" y="19"/>
                    </a:lnTo>
                    <a:lnTo>
                      <a:pt x="36" y="34"/>
                    </a:lnTo>
                    <a:lnTo>
                      <a:pt x="29" y="41"/>
                    </a:lnTo>
                    <a:lnTo>
                      <a:pt x="22" y="54"/>
                    </a:lnTo>
                    <a:lnTo>
                      <a:pt x="5" y="51"/>
                    </a:lnTo>
                    <a:lnTo>
                      <a:pt x="0" y="49"/>
                    </a:lnTo>
                    <a:lnTo>
                      <a:pt x="0" y="42"/>
                    </a:lnTo>
                    <a:lnTo>
                      <a:pt x="2" y="26"/>
                    </a:lnTo>
                    <a:lnTo>
                      <a:pt x="2" y="22"/>
                    </a:lnTo>
                    <a:lnTo>
                      <a:pt x="7" y="22"/>
                    </a:lnTo>
                    <a:lnTo>
                      <a:pt x="14" y="5"/>
                    </a:lnTo>
                    <a:lnTo>
                      <a:pt x="9" y="0"/>
                    </a:lnTo>
                    <a:lnTo>
                      <a:pt x="24" y="4"/>
                    </a:lnTo>
                    <a:lnTo>
                      <a:pt x="43"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2" name="Freeform 3919"/>
              <p:cNvSpPr>
                <a:spLocks/>
              </p:cNvSpPr>
              <p:nvPr/>
            </p:nvSpPr>
            <p:spPr bwMode="auto">
              <a:xfrm>
                <a:off x="4675" y="2168"/>
                <a:ext cx="49" cy="54"/>
              </a:xfrm>
              <a:custGeom>
                <a:avLst/>
                <a:gdLst>
                  <a:gd name="T0" fmla="*/ 43 w 49"/>
                  <a:gd name="T1" fmla="*/ 12 h 54"/>
                  <a:gd name="T2" fmla="*/ 49 w 49"/>
                  <a:gd name="T3" fmla="*/ 19 h 54"/>
                  <a:gd name="T4" fmla="*/ 36 w 49"/>
                  <a:gd name="T5" fmla="*/ 34 h 54"/>
                  <a:gd name="T6" fmla="*/ 29 w 49"/>
                  <a:gd name="T7" fmla="*/ 41 h 54"/>
                  <a:gd name="T8" fmla="*/ 22 w 49"/>
                  <a:gd name="T9" fmla="*/ 54 h 54"/>
                  <a:gd name="T10" fmla="*/ 5 w 49"/>
                  <a:gd name="T11" fmla="*/ 51 h 54"/>
                  <a:gd name="T12" fmla="*/ 0 w 49"/>
                  <a:gd name="T13" fmla="*/ 49 h 54"/>
                  <a:gd name="T14" fmla="*/ 0 w 49"/>
                  <a:gd name="T15" fmla="*/ 42 h 54"/>
                  <a:gd name="T16" fmla="*/ 2 w 49"/>
                  <a:gd name="T17" fmla="*/ 26 h 54"/>
                  <a:gd name="T18" fmla="*/ 2 w 49"/>
                  <a:gd name="T19" fmla="*/ 22 h 54"/>
                  <a:gd name="T20" fmla="*/ 7 w 49"/>
                  <a:gd name="T21" fmla="*/ 22 h 54"/>
                  <a:gd name="T22" fmla="*/ 14 w 49"/>
                  <a:gd name="T23" fmla="*/ 5 h 54"/>
                  <a:gd name="T24" fmla="*/ 9 w 49"/>
                  <a:gd name="T25" fmla="*/ 0 h 54"/>
                  <a:gd name="T26" fmla="*/ 24 w 49"/>
                  <a:gd name="T27" fmla="*/ 4 h 54"/>
                  <a:gd name="T28" fmla="*/ 43 w 49"/>
                  <a:gd name="T29"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4">
                    <a:moveTo>
                      <a:pt x="43" y="12"/>
                    </a:moveTo>
                    <a:lnTo>
                      <a:pt x="49" y="19"/>
                    </a:lnTo>
                    <a:lnTo>
                      <a:pt x="36" y="34"/>
                    </a:lnTo>
                    <a:lnTo>
                      <a:pt x="29" y="41"/>
                    </a:lnTo>
                    <a:lnTo>
                      <a:pt x="22" y="54"/>
                    </a:lnTo>
                    <a:lnTo>
                      <a:pt x="5" y="51"/>
                    </a:lnTo>
                    <a:lnTo>
                      <a:pt x="0" y="49"/>
                    </a:lnTo>
                    <a:lnTo>
                      <a:pt x="0" y="42"/>
                    </a:lnTo>
                    <a:lnTo>
                      <a:pt x="2" y="26"/>
                    </a:lnTo>
                    <a:lnTo>
                      <a:pt x="2" y="22"/>
                    </a:lnTo>
                    <a:lnTo>
                      <a:pt x="7" y="22"/>
                    </a:lnTo>
                    <a:lnTo>
                      <a:pt x="14" y="5"/>
                    </a:lnTo>
                    <a:lnTo>
                      <a:pt x="9" y="0"/>
                    </a:lnTo>
                    <a:lnTo>
                      <a:pt x="24" y="4"/>
                    </a:lnTo>
                    <a:lnTo>
                      <a:pt x="43"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53" name="Freeform 3920"/>
              <p:cNvSpPr>
                <a:spLocks/>
              </p:cNvSpPr>
              <p:nvPr/>
            </p:nvSpPr>
            <p:spPr bwMode="auto">
              <a:xfrm>
                <a:off x="4706" y="2111"/>
                <a:ext cx="32" cy="35"/>
              </a:xfrm>
              <a:custGeom>
                <a:avLst/>
                <a:gdLst>
                  <a:gd name="T0" fmla="*/ 29 w 32"/>
                  <a:gd name="T1" fmla="*/ 0 h 35"/>
                  <a:gd name="T2" fmla="*/ 30 w 32"/>
                  <a:gd name="T3" fmla="*/ 3 h 35"/>
                  <a:gd name="T4" fmla="*/ 30 w 32"/>
                  <a:gd name="T5" fmla="*/ 3 h 35"/>
                  <a:gd name="T6" fmla="*/ 32 w 32"/>
                  <a:gd name="T7" fmla="*/ 16 h 35"/>
                  <a:gd name="T8" fmla="*/ 29 w 32"/>
                  <a:gd name="T9" fmla="*/ 35 h 35"/>
                  <a:gd name="T10" fmla="*/ 18 w 32"/>
                  <a:gd name="T11" fmla="*/ 32 h 35"/>
                  <a:gd name="T12" fmla="*/ 5 w 32"/>
                  <a:gd name="T13" fmla="*/ 33 h 35"/>
                  <a:gd name="T14" fmla="*/ 5 w 32"/>
                  <a:gd name="T15" fmla="*/ 23 h 35"/>
                  <a:gd name="T16" fmla="*/ 0 w 32"/>
                  <a:gd name="T17" fmla="*/ 6 h 35"/>
                  <a:gd name="T18" fmla="*/ 5 w 32"/>
                  <a:gd name="T19" fmla="*/ 5 h 35"/>
                  <a:gd name="T20" fmla="*/ 5 w 32"/>
                  <a:gd name="T21" fmla="*/ 5 h 35"/>
                  <a:gd name="T22" fmla="*/ 13 w 32"/>
                  <a:gd name="T23" fmla="*/ 3 h 35"/>
                  <a:gd name="T24" fmla="*/ 13 w 32"/>
                  <a:gd name="T25" fmla="*/ 3 h 35"/>
                  <a:gd name="T26" fmla="*/ 18 w 32"/>
                  <a:gd name="T27" fmla="*/ 1 h 35"/>
                  <a:gd name="T28" fmla="*/ 20 w 32"/>
                  <a:gd name="T29" fmla="*/ 1 h 35"/>
                  <a:gd name="T30" fmla="*/ 20 w 32"/>
                  <a:gd name="T31" fmla="*/ 1 h 35"/>
                  <a:gd name="T32" fmla="*/ 29 w 32"/>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5">
                    <a:moveTo>
                      <a:pt x="29" y="0"/>
                    </a:moveTo>
                    <a:lnTo>
                      <a:pt x="30" y="3"/>
                    </a:lnTo>
                    <a:lnTo>
                      <a:pt x="30" y="3"/>
                    </a:lnTo>
                    <a:lnTo>
                      <a:pt x="32" y="16"/>
                    </a:lnTo>
                    <a:lnTo>
                      <a:pt x="29" y="35"/>
                    </a:lnTo>
                    <a:lnTo>
                      <a:pt x="18" y="32"/>
                    </a:lnTo>
                    <a:lnTo>
                      <a:pt x="5" y="33"/>
                    </a:lnTo>
                    <a:lnTo>
                      <a:pt x="5" y="23"/>
                    </a:lnTo>
                    <a:lnTo>
                      <a:pt x="0" y="6"/>
                    </a:lnTo>
                    <a:lnTo>
                      <a:pt x="5" y="5"/>
                    </a:lnTo>
                    <a:lnTo>
                      <a:pt x="5" y="5"/>
                    </a:lnTo>
                    <a:lnTo>
                      <a:pt x="13" y="3"/>
                    </a:lnTo>
                    <a:lnTo>
                      <a:pt x="13" y="3"/>
                    </a:lnTo>
                    <a:lnTo>
                      <a:pt x="18" y="1"/>
                    </a:lnTo>
                    <a:lnTo>
                      <a:pt x="20" y="1"/>
                    </a:lnTo>
                    <a:lnTo>
                      <a:pt x="20" y="1"/>
                    </a:lnTo>
                    <a:lnTo>
                      <a:pt x="2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4" name="Freeform 3921"/>
              <p:cNvSpPr>
                <a:spLocks/>
              </p:cNvSpPr>
              <p:nvPr/>
            </p:nvSpPr>
            <p:spPr bwMode="auto">
              <a:xfrm>
                <a:off x="4706" y="2111"/>
                <a:ext cx="32" cy="35"/>
              </a:xfrm>
              <a:custGeom>
                <a:avLst/>
                <a:gdLst>
                  <a:gd name="T0" fmla="*/ 29 w 32"/>
                  <a:gd name="T1" fmla="*/ 0 h 35"/>
                  <a:gd name="T2" fmla="*/ 30 w 32"/>
                  <a:gd name="T3" fmla="*/ 3 h 35"/>
                  <a:gd name="T4" fmla="*/ 30 w 32"/>
                  <a:gd name="T5" fmla="*/ 3 h 35"/>
                  <a:gd name="T6" fmla="*/ 32 w 32"/>
                  <a:gd name="T7" fmla="*/ 16 h 35"/>
                  <a:gd name="T8" fmla="*/ 29 w 32"/>
                  <a:gd name="T9" fmla="*/ 35 h 35"/>
                  <a:gd name="T10" fmla="*/ 18 w 32"/>
                  <a:gd name="T11" fmla="*/ 32 h 35"/>
                  <a:gd name="T12" fmla="*/ 5 w 32"/>
                  <a:gd name="T13" fmla="*/ 33 h 35"/>
                  <a:gd name="T14" fmla="*/ 5 w 32"/>
                  <a:gd name="T15" fmla="*/ 23 h 35"/>
                  <a:gd name="T16" fmla="*/ 0 w 32"/>
                  <a:gd name="T17" fmla="*/ 6 h 35"/>
                  <a:gd name="T18" fmla="*/ 5 w 32"/>
                  <a:gd name="T19" fmla="*/ 5 h 35"/>
                  <a:gd name="T20" fmla="*/ 5 w 32"/>
                  <a:gd name="T21" fmla="*/ 5 h 35"/>
                  <a:gd name="T22" fmla="*/ 13 w 32"/>
                  <a:gd name="T23" fmla="*/ 3 h 35"/>
                  <a:gd name="T24" fmla="*/ 13 w 32"/>
                  <a:gd name="T25" fmla="*/ 3 h 35"/>
                  <a:gd name="T26" fmla="*/ 18 w 32"/>
                  <a:gd name="T27" fmla="*/ 1 h 35"/>
                  <a:gd name="T28" fmla="*/ 20 w 32"/>
                  <a:gd name="T29" fmla="*/ 1 h 35"/>
                  <a:gd name="T30" fmla="*/ 20 w 32"/>
                  <a:gd name="T31" fmla="*/ 1 h 35"/>
                  <a:gd name="T32" fmla="*/ 29 w 32"/>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5">
                    <a:moveTo>
                      <a:pt x="29" y="0"/>
                    </a:moveTo>
                    <a:lnTo>
                      <a:pt x="30" y="3"/>
                    </a:lnTo>
                    <a:lnTo>
                      <a:pt x="30" y="3"/>
                    </a:lnTo>
                    <a:lnTo>
                      <a:pt x="32" y="16"/>
                    </a:lnTo>
                    <a:lnTo>
                      <a:pt x="29" y="35"/>
                    </a:lnTo>
                    <a:lnTo>
                      <a:pt x="18" y="32"/>
                    </a:lnTo>
                    <a:lnTo>
                      <a:pt x="5" y="33"/>
                    </a:lnTo>
                    <a:lnTo>
                      <a:pt x="5" y="23"/>
                    </a:lnTo>
                    <a:lnTo>
                      <a:pt x="0" y="6"/>
                    </a:lnTo>
                    <a:lnTo>
                      <a:pt x="5" y="5"/>
                    </a:lnTo>
                    <a:lnTo>
                      <a:pt x="5" y="5"/>
                    </a:lnTo>
                    <a:lnTo>
                      <a:pt x="13" y="3"/>
                    </a:lnTo>
                    <a:lnTo>
                      <a:pt x="13" y="3"/>
                    </a:lnTo>
                    <a:lnTo>
                      <a:pt x="18" y="1"/>
                    </a:lnTo>
                    <a:lnTo>
                      <a:pt x="20" y="1"/>
                    </a:lnTo>
                    <a:lnTo>
                      <a:pt x="20" y="1"/>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55" name="Freeform 3922"/>
              <p:cNvSpPr>
                <a:spLocks/>
              </p:cNvSpPr>
              <p:nvPr/>
            </p:nvSpPr>
            <p:spPr bwMode="auto">
              <a:xfrm>
                <a:off x="4826" y="2144"/>
                <a:ext cx="32" cy="34"/>
              </a:xfrm>
              <a:custGeom>
                <a:avLst/>
                <a:gdLst>
                  <a:gd name="T0" fmla="*/ 29 w 32"/>
                  <a:gd name="T1" fmla="*/ 4 h 34"/>
                  <a:gd name="T2" fmla="*/ 32 w 32"/>
                  <a:gd name="T3" fmla="*/ 12 h 34"/>
                  <a:gd name="T4" fmla="*/ 30 w 32"/>
                  <a:gd name="T5" fmla="*/ 19 h 34"/>
                  <a:gd name="T6" fmla="*/ 32 w 32"/>
                  <a:gd name="T7" fmla="*/ 28 h 34"/>
                  <a:gd name="T8" fmla="*/ 22 w 32"/>
                  <a:gd name="T9" fmla="*/ 29 h 34"/>
                  <a:gd name="T10" fmla="*/ 15 w 32"/>
                  <a:gd name="T11" fmla="*/ 31 h 34"/>
                  <a:gd name="T12" fmla="*/ 0 w 32"/>
                  <a:gd name="T13" fmla="*/ 34 h 34"/>
                  <a:gd name="T14" fmla="*/ 3 w 32"/>
                  <a:gd name="T15" fmla="*/ 17 h 34"/>
                  <a:gd name="T16" fmla="*/ 7 w 32"/>
                  <a:gd name="T17" fmla="*/ 9 h 34"/>
                  <a:gd name="T18" fmla="*/ 7 w 32"/>
                  <a:gd name="T19" fmla="*/ 9 h 34"/>
                  <a:gd name="T20" fmla="*/ 8 w 32"/>
                  <a:gd name="T21" fmla="*/ 9 h 34"/>
                  <a:gd name="T22" fmla="*/ 8 w 32"/>
                  <a:gd name="T23" fmla="*/ 9 h 34"/>
                  <a:gd name="T24" fmla="*/ 8 w 32"/>
                  <a:gd name="T25" fmla="*/ 9 h 34"/>
                  <a:gd name="T26" fmla="*/ 12 w 32"/>
                  <a:gd name="T27" fmla="*/ 9 h 34"/>
                  <a:gd name="T28" fmla="*/ 14 w 32"/>
                  <a:gd name="T29" fmla="*/ 7 h 34"/>
                  <a:gd name="T30" fmla="*/ 14 w 32"/>
                  <a:gd name="T31" fmla="*/ 7 h 34"/>
                  <a:gd name="T32" fmla="*/ 19 w 32"/>
                  <a:gd name="T33" fmla="*/ 5 h 34"/>
                  <a:gd name="T34" fmla="*/ 19 w 32"/>
                  <a:gd name="T35" fmla="*/ 5 h 34"/>
                  <a:gd name="T36" fmla="*/ 20 w 32"/>
                  <a:gd name="T37" fmla="*/ 4 h 34"/>
                  <a:gd name="T38" fmla="*/ 22 w 32"/>
                  <a:gd name="T39" fmla="*/ 4 h 34"/>
                  <a:gd name="T40" fmla="*/ 22 w 32"/>
                  <a:gd name="T41" fmla="*/ 2 h 34"/>
                  <a:gd name="T42" fmla="*/ 27 w 32"/>
                  <a:gd name="T43" fmla="*/ 0 h 34"/>
                  <a:gd name="T44" fmla="*/ 27 w 32"/>
                  <a:gd name="T45" fmla="*/ 0 h 34"/>
                  <a:gd name="T46" fmla="*/ 27 w 32"/>
                  <a:gd name="T47" fmla="*/ 2 h 34"/>
                  <a:gd name="T48" fmla="*/ 29 w 32"/>
                  <a:gd name="T49" fmla="*/ 2 h 34"/>
                  <a:gd name="T50" fmla="*/ 29 w 32"/>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4">
                    <a:moveTo>
                      <a:pt x="29" y="4"/>
                    </a:moveTo>
                    <a:lnTo>
                      <a:pt x="32" y="12"/>
                    </a:lnTo>
                    <a:lnTo>
                      <a:pt x="30" y="19"/>
                    </a:lnTo>
                    <a:lnTo>
                      <a:pt x="32" y="28"/>
                    </a:lnTo>
                    <a:lnTo>
                      <a:pt x="22" y="29"/>
                    </a:lnTo>
                    <a:lnTo>
                      <a:pt x="15" y="31"/>
                    </a:lnTo>
                    <a:lnTo>
                      <a:pt x="0" y="34"/>
                    </a:lnTo>
                    <a:lnTo>
                      <a:pt x="3" y="17"/>
                    </a:lnTo>
                    <a:lnTo>
                      <a:pt x="7" y="9"/>
                    </a:lnTo>
                    <a:lnTo>
                      <a:pt x="7" y="9"/>
                    </a:lnTo>
                    <a:lnTo>
                      <a:pt x="8" y="9"/>
                    </a:lnTo>
                    <a:lnTo>
                      <a:pt x="8" y="9"/>
                    </a:lnTo>
                    <a:lnTo>
                      <a:pt x="8" y="9"/>
                    </a:lnTo>
                    <a:lnTo>
                      <a:pt x="12" y="9"/>
                    </a:lnTo>
                    <a:lnTo>
                      <a:pt x="14" y="7"/>
                    </a:lnTo>
                    <a:lnTo>
                      <a:pt x="14" y="7"/>
                    </a:lnTo>
                    <a:lnTo>
                      <a:pt x="19" y="5"/>
                    </a:lnTo>
                    <a:lnTo>
                      <a:pt x="19" y="5"/>
                    </a:lnTo>
                    <a:lnTo>
                      <a:pt x="20" y="4"/>
                    </a:lnTo>
                    <a:lnTo>
                      <a:pt x="22" y="4"/>
                    </a:lnTo>
                    <a:lnTo>
                      <a:pt x="22" y="2"/>
                    </a:lnTo>
                    <a:lnTo>
                      <a:pt x="27" y="0"/>
                    </a:lnTo>
                    <a:lnTo>
                      <a:pt x="27" y="0"/>
                    </a:lnTo>
                    <a:lnTo>
                      <a:pt x="27" y="2"/>
                    </a:lnTo>
                    <a:lnTo>
                      <a:pt x="29" y="2"/>
                    </a:lnTo>
                    <a:lnTo>
                      <a:pt x="29"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6" name="Freeform 3923"/>
              <p:cNvSpPr>
                <a:spLocks/>
              </p:cNvSpPr>
              <p:nvPr/>
            </p:nvSpPr>
            <p:spPr bwMode="auto">
              <a:xfrm>
                <a:off x="4826" y="2144"/>
                <a:ext cx="32" cy="34"/>
              </a:xfrm>
              <a:custGeom>
                <a:avLst/>
                <a:gdLst>
                  <a:gd name="T0" fmla="*/ 29 w 32"/>
                  <a:gd name="T1" fmla="*/ 4 h 34"/>
                  <a:gd name="T2" fmla="*/ 32 w 32"/>
                  <a:gd name="T3" fmla="*/ 12 h 34"/>
                  <a:gd name="T4" fmla="*/ 30 w 32"/>
                  <a:gd name="T5" fmla="*/ 19 h 34"/>
                  <a:gd name="T6" fmla="*/ 32 w 32"/>
                  <a:gd name="T7" fmla="*/ 28 h 34"/>
                  <a:gd name="T8" fmla="*/ 22 w 32"/>
                  <a:gd name="T9" fmla="*/ 29 h 34"/>
                  <a:gd name="T10" fmla="*/ 15 w 32"/>
                  <a:gd name="T11" fmla="*/ 31 h 34"/>
                  <a:gd name="T12" fmla="*/ 0 w 32"/>
                  <a:gd name="T13" fmla="*/ 34 h 34"/>
                  <a:gd name="T14" fmla="*/ 3 w 32"/>
                  <a:gd name="T15" fmla="*/ 17 h 34"/>
                  <a:gd name="T16" fmla="*/ 7 w 32"/>
                  <a:gd name="T17" fmla="*/ 9 h 34"/>
                  <a:gd name="T18" fmla="*/ 7 w 32"/>
                  <a:gd name="T19" fmla="*/ 9 h 34"/>
                  <a:gd name="T20" fmla="*/ 8 w 32"/>
                  <a:gd name="T21" fmla="*/ 9 h 34"/>
                  <a:gd name="T22" fmla="*/ 8 w 32"/>
                  <a:gd name="T23" fmla="*/ 9 h 34"/>
                  <a:gd name="T24" fmla="*/ 8 w 32"/>
                  <a:gd name="T25" fmla="*/ 9 h 34"/>
                  <a:gd name="T26" fmla="*/ 12 w 32"/>
                  <a:gd name="T27" fmla="*/ 9 h 34"/>
                  <a:gd name="T28" fmla="*/ 14 w 32"/>
                  <a:gd name="T29" fmla="*/ 7 h 34"/>
                  <a:gd name="T30" fmla="*/ 14 w 32"/>
                  <a:gd name="T31" fmla="*/ 7 h 34"/>
                  <a:gd name="T32" fmla="*/ 19 w 32"/>
                  <a:gd name="T33" fmla="*/ 5 h 34"/>
                  <a:gd name="T34" fmla="*/ 19 w 32"/>
                  <a:gd name="T35" fmla="*/ 5 h 34"/>
                  <a:gd name="T36" fmla="*/ 20 w 32"/>
                  <a:gd name="T37" fmla="*/ 4 h 34"/>
                  <a:gd name="T38" fmla="*/ 22 w 32"/>
                  <a:gd name="T39" fmla="*/ 4 h 34"/>
                  <a:gd name="T40" fmla="*/ 22 w 32"/>
                  <a:gd name="T41" fmla="*/ 2 h 34"/>
                  <a:gd name="T42" fmla="*/ 27 w 32"/>
                  <a:gd name="T43" fmla="*/ 0 h 34"/>
                  <a:gd name="T44" fmla="*/ 27 w 32"/>
                  <a:gd name="T45" fmla="*/ 0 h 34"/>
                  <a:gd name="T46" fmla="*/ 27 w 32"/>
                  <a:gd name="T47" fmla="*/ 2 h 34"/>
                  <a:gd name="T48" fmla="*/ 29 w 32"/>
                  <a:gd name="T49" fmla="*/ 2 h 34"/>
                  <a:gd name="T50" fmla="*/ 29 w 32"/>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4">
                    <a:moveTo>
                      <a:pt x="29" y="4"/>
                    </a:moveTo>
                    <a:lnTo>
                      <a:pt x="32" y="12"/>
                    </a:lnTo>
                    <a:lnTo>
                      <a:pt x="30" y="19"/>
                    </a:lnTo>
                    <a:lnTo>
                      <a:pt x="32" y="28"/>
                    </a:lnTo>
                    <a:lnTo>
                      <a:pt x="22" y="29"/>
                    </a:lnTo>
                    <a:lnTo>
                      <a:pt x="15" y="31"/>
                    </a:lnTo>
                    <a:lnTo>
                      <a:pt x="0" y="34"/>
                    </a:lnTo>
                    <a:lnTo>
                      <a:pt x="3" y="17"/>
                    </a:lnTo>
                    <a:lnTo>
                      <a:pt x="7" y="9"/>
                    </a:lnTo>
                    <a:lnTo>
                      <a:pt x="7" y="9"/>
                    </a:lnTo>
                    <a:lnTo>
                      <a:pt x="8" y="9"/>
                    </a:lnTo>
                    <a:lnTo>
                      <a:pt x="8" y="9"/>
                    </a:lnTo>
                    <a:lnTo>
                      <a:pt x="8" y="9"/>
                    </a:lnTo>
                    <a:lnTo>
                      <a:pt x="12" y="9"/>
                    </a:lnTo>
                    <a:lnTo>
                      <a:pt x="14" y="7"/>
                    </a:lnTo>
                    <a:lnTo>
                      <a:pt x="14" y="7"/>
                    </a:lnTo>
                    <a:lnTo>
                      <a:pt x="19" y="5"/>
                    </a:lnTo>
                    <a:lnTo>
                      <a:pt x="19" y="5"/>
                    </a:lnTo>
                    <a:lnTo>
                      <a:pt x="20" y="4"/>
                    </a:lnTo>
                    <a:lnTo>
                      <a:pt x="22" y="4"/>
                    </a:lnTo>
                    <a:lnTo>
                      <a:pt x="22" y="2"/>
                    </a:lnTo>
                    <a:lnTo>
                      <a:pt x="27" y="0"/>
                    </a:lnTo>
                    <a:lnTo>
                      <a:pt x="27" y="0"/>
                    </a:lnTo>
                    <a:lnTo>
                      <a:pt x="27" y="2"/>
                    </a:lnTo>
                    <a:lnTo>
                      <a:pt x="29" y="2"/>
                    </a:lnTo>
                    <a:lnTo>
                      <a:pt x="29"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57" name="Freeform 3924"/>
              <p:cNvSpPr>
                <a:spLocks/>
              </p:cNvSpPr>
              <p:nvPr/>
            </p:nvSpPr>
            <p:spPr bwMode="auto">
              <a:xfrm>
                <a:off x="4455" y="2173"/>
                <a:ext cx="34" cy="29"/>
              </a:xfrm>
              <a:custGeom>
                <a:avLst/>
                <a:gdLst>
                  <a:gd name="T0" fmla="*/ 12 w 34"/>
                  <a:gd name="T1" fmla="*/ 0 h 29"/>
                  <a:gd name="T2" fmla="*/ 25 w 34"/>
                  <a:gd name="T3" fmla="*/ 10 h 29"/>
                  <a:gd name="T4" fmla="*/ 32 w 34"/>
                  <a:gd name="T5" fmla="*/ 12 h 29"/>
                  <a:gd name="T6" fmla="*/ 34 w 34"/>
                  <a:gd name="T7" fmla="*/ 15 h 29"/>
                  <a:gd name="T8" fmla="*/ 29 w 34"/>
                  <a:gd name="T9" fmla="*/ 26 h 29"/>
                  <a:gd name="T10" fmla="*/ 10 w 34"/>
                  <a:gd name="T11" fmla="*/ 29 h 29"/>
                  <a:gd name="T12" fmla="*/ 2 w 34"/>
                  <a:gd name="T13" fmla="*/ 19 h 29"/>
                  <a:gd name="T14" fmla="*/ 0 w 34"/>
                  <a:gd name="T15" fmla="*/ 12 h 29"/>
                  <a:gd name="T16" fmla="*/ 0 w 34"/>
                  <a:gd name="T17" fmla="*/ 10 h 29"/>
                  <a:gd name="T18" fmla="*/ 3 w 34"/>
                  <a:gd name="T19" fmla="*/ 7 h 29"/>
                  <a:gd name="T20" fmla="*/ 7 w 34"/>
                  <a:gd name="T21" fmla="*/ 4 h 29"/>
                  <a:gd name="T22" fmla="*/ 7 w 34"/>
                  <a:gd name="T23" fmla="*/ 4 h 29"/>
                  <a:gd name="T24" fmla="*/ 7 w 34"/>
                  <a:gd name="T25" fmla="*/ 5 h 29"/>
                  <a:gd name="T26" fmla="*/ 10 w 34"/>
                  <a:gd name="T27" fmla="*/ 5 h 29"/>
                  <a:gd name="T28" fmla="*/ 10 w 34"/>
                  <a:gd name="T29" fmla="*/ 5 h 29"/>
                  <a:gd name="T30" fmla="*/ 12 w 34"/>
                  <a:gd name="T31" fmla="*/ 5 h 29"/>
                  <a:gd name="T32" fmla="*/ 12 w 34"/>
                  <a:gd name="T33" fmla="*/ 5 h 29"/>
                  <a:gd name="T34" fmla="*/ 12 w 34"/>
                  <a:gd name="T3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9">
                    <a:moveTo>
                      <a:pt x="12" y="0"/>
                    </a:moveTo>
                    <a:lnTo>
                      <a:pt x="25" y="10"/>
                    </a:lnTo>
                    <a:lnTo>
                      <a:pt x="32" y="12"/>
                    </a:lnTo>
                    <a:lnTo>
                      <a:pt x="34" y="15"/>
                    </a:lnTo>
                    <a:lnTo>
                      <a:pt x="29" y="26"/>
                    </a:lnTo>
                    <a:lnTo>
                      <a:pt x="10" y="29"/>
                    </a:lnTo>
                    <a:lnTo>
                      <a:pt x="2" y="19"/>
                    </a:lnTo>
                    <a:lnTo>
                      <a:pt x="0" y="12"/>
                    </a:lnTo>
                    <a:lnTo>
                      <a:pt x="0" y="10"/>
                    </a:lnTo>
                    <a:lnTo>
                      <a:pt x="3" y="7"/>
                    </a:lnTo>
                    <a:lnTo>
                      <a:pt x="7" y="4"/>
                    </a:lnTo>
                    <a:lnTo>
                      <a:pt x="7" y="4"/>
                    </a:lnTo>
                    <a:lnTo>
                      <a:pt x="7" y="5"/>
                    </a:lnTo>
                    <a:lnTo>
                      <a:pt x="10" y="5"/>
                    </a:lnTo>
                    <a:lnTo>
                      <a:pt x="10" y="5"/>
                    </a:lnTo>
                    <a:lnTo>
                      <a:pt x="12" y="5"/>
                    </a:lnTo>
                    <a:lnTo>
                      <a:pt x="12" y="5"/>
                    </a:lnTo>
                    <a:lnTo>
                      <a:pt x="1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8" name="Freeform 3925"/>
              <p:cNvSpPr>
                <a:spLocks/>
              </p:cNvSpPr>
              <p:nvPr/>
            </p:nvSpPr>
            <p:spPr bwMode="auto">
              <a:xfrm>
                <a:off x="4455" y="2173"/>
                <a:ext cx="34" cy="29"/>
              </a:xfrm>
              <a:custGeom>
                <a:avLst/>
                <a:gdLst>
                  <a:gd name="T0" fmla="*/ 12 w 34"/>
                  <a:gd name="T1" fmla="*/ 0 h 29"/>
                  <a:gd name="T2" fmla="*/ 25 w 34"/>
                  <a:gd name="T3" fmla="*/ 10 h 29"/>
                  <a:gd name="T4" fmla="*/ 32 w 34"/>
                  <a:gd name="T5" fmla="*/ 12 h 29"/>
                  <a:gd name="T6" fmla="*/ 34 w 34"/>
                  <a:gd name="T7" fmla="*/ 15 h 29"/>
                  <a:gd name="T8" fmla="*/ 29 w 34"/>
                  <a:gd name="T9" fmla="*/ 26 h 29"/>
                  <a:gd name="T10" fmla="*/ 10 w 34"/>
                  <a:gd name="T11" fmla="*/ 29 h 29"/>
                  <a:gd name="T12" fmla="*/ 2 w 34"/>
                  <a:gd name="T13" fmla="*/ 19 h 29"/>
                  <a:gd name="T14" fmla="*/ 0 w 34"/>
                  <a:gd name="T15" fmla="*/ 12 h 29"/>
                  <a:gd name="T16" fmla="*/ 0 w 34"/>
                  <a:gd name="T17" fmla="*/ 10 h 29"/>
                  <a:gd name="T18" fmla="*/ 3 w 34"/>
                  <a:gd name="T19" fmla="*/ 7 h 29"/>
                  <a:gd name="T20" fmla="*/ 7 w 34"/>
                  <a:gd name="T21" fmla="*/ 4 h 29"/>
                  <a:gd name="T22" fmla="*/ 7 w 34"/>
                  <a:gd name="T23" fmla="*/ 4 h 29"/>
                  <a:gd name="T24" fmla="*/ 7 w 34"/>
                  <a:gd name="T25" fmla="*/ 5 h 29"/>
                  <a:gd name="T26" fmla="*/ 10 w 34"/>
                  <a:gd name="T27" fmla="*/ 5 h 29"/>
                  <a:gd name="T28" fmla="*/ 10 w 34"/>
                  <a:gd name="T29" fmla="*/ 5 h 29"/>
                  <a:gd name="T30" fmla="*/ 12 w 34"/>
                  <a:gd name="T31" fmla="*/ 5 h 29"/>
                  <a:gd name="T32" fmla="*/ 12 w 34"/>
                  <a:gd name="T33" fmla="*/ 5 h 29"/>
                  <a:gd name="T34" fmla="*/ 12 w 34"/>
                  <a:gd name="T3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9">
                    <a:moveTo>
                      <a:pt x="12" y="0"/>
                    </a:moveTo>
                    <a:lnTo>
                      <a:pt x="25" y="10"/>
                    </a:lnTo>
                    <a:lnTo>
                      <a:pt x="32" y="12"/>
                    </a:lnTo>
                    <a:lnTo>
                      <a:pt x="34" y="15"/>
                    </a:lnTo>
                    <a:lnTo>
                      <a:pt x="29" y="26"/>
                    </a:lnTo>
                    <a:lnTo>
                      <a:pt x="10" y="29"/>
                    </a:lnTo>
                    <a:lnTo>
                      <a:pt x="2" y="19"/>
                    </a:lnTo>
                    <a:lnTo>
                      <a:pt x="0" y="12"/>
                    </a:lnTo>
                    <a:lnTo>
                      <a:pt x="0" y="10"/>
                    </a:lnTo>
                    <a:lnTo>
                      <a:pt x="3" y="7"/>
                    </a:lnTo>
                    <a:lnTo>
                      <a:pt x="7" y="4"/>
                    </a:lnTo>
                    <a:lnTo>
                      <a:pt x="7" y="4"/>
                    </a:lnTo>
                    <a:lnTo>
                      <a:pt x="7" y="5"/>
                    </a:lnTo>
                    <a:lnTo>
                      <a:pt x="10" y="5"/>
                    </a:lnTo>
                    <a:lnTo>
                      <a:pt x="10" y="5"/>
                    </a:lnTo>
                    <a:lnTo>
                      <a:pt x="12" y="5"/>
                    </a:lnTo>
                    <a:lnTo>
                      <a:pt x="12" y="5"/>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59" name="Freeform 3926"/>
              <p:cNvSpPr>
                <a:spLocks/>
              </p:cNvSpPr>
              <p:nvPr/>
            </p:nvSpPr>
            <p:spPr bwMode="auto">
              <a:xfrm>
                <a:off x="4729" y="2204"/>
                <a:ext cx="36" cy="44"/>
              </a:xfrm>
              <a:custGeom>
                <a:avLst/>
                <a:gdLst>
                  <a:gd name="T0" fmla="*/ 36 w 36"/>
                  <a:gd name="T1" fmla="*/ 34 h 44"/>
                  <a:gd name="T2" fmla="*/ 36 w 36"/>
                  <a:gd name="T3" fmla="*/ 40 h 44"/>
                  <a:gd name="T4" fmla="*/ 33 w 36"/>
                  <a:gd name="T5" fmla="*/ 44 h 44"/>
                  <a:gd name="T6" fmla="*/ 21 w 36"/>
                  <a:gd name="T7" fmla="*/ 40 h 44"/>
                  <a:gd name="T8" fmla="*/ 12 w 36"/>
                  <a:gd name="T9" fmla="*/ 44 h 44"/>
                  <a:gd name="T10" fmla="*/ 0 w 36"/>
                  <a:gd name="T11" fmla="*/ 35 h 44"/>
                  <a:gd name="T12" fmla="*/ 11 w 36"/>
                  <a:gd name="T13" fmla="*/ 27 h 44"/>
                  <a:gd name="T14" fmla="*/ 9 w 36"/>
                  <a:gd name="T15" fmla="*/ 20 h 44"/>
                  <a:gd name="T16" fmla="*/ 12 w 36"/>
                  <a:gd name="T17" fmla="*/ 3 h 44"/>
                  <a:gd name="T18" fmla="*/ 29 w 36"/>
                  <a:gd name="T19" fmla="*/ 0 h 44"/>
                  <a:gd name="T20" fmla="*/ 31 w 36"/>
                  <a:gd name="T21" fmla="*/ 8 h 44"/>
                  <a:gd name="T22" fmla="*/ 31 w 36"/>
                  <a:gd name="T23" fmla="*/ 10 h 44"/>
                  <a:gd name="T24" fmla="*/ 33 w 36"/>
                  <a:gd name="T25" fmla="*/ 15 h 44"/>
                  <a:gd name="T26" fmla="*/ 33 w 36"/>
                  <a:gd name="T27" fmla="*/ 17 h 44"/>
                  <a:gd name="T28" fmla="*/ 34 w 36"/>
                  <a:gd name="T29" fmla="*/ 17 h 44"/>
                  <a:gd name="T30" fmla="*/ 36 w 36"/>
                  <a:gd name="T31" fmla="*/ 18 h 44"/>
                  <a:gd name="T32" fmla="*/ 36 w 36"/>
                  <a:gd name="T33" fmla="*/ 20 h 44"/>
                  <a:gd name="T34" fmla="*/ 36 w 36"/>
                  <a:gd name="T35" fmla="*/ 20 h 44"/>
                  <a:gd name="T36" fmla="*/ 34 w 36"/>
                  <a:gd name="T37" fmla="*/ 20 h 44"/>
                  <a:gd name="T38" fmla="*/ 36 w 36"/>
                  <a:gd name="T39"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44">
                    <a:moveTo>
                      <a:pt x="36" y="34"/>
                    </a:moveTo>
                    <a:lnTo>
                      <a:pt x="36" y="40"/>
                    </a:lnTo>
                    <a:lnTo>
                      <a:pt x="33" y="44"/>
                    </a:lnTo>
                    <a:lnTo>
                      <a:pt x="21" y="40"/>
                    </a:lnTo>
                    <a:lnTo>
                      <a:pt x="12" y="44"/>
                    </a:lnTo>
                    <a:lnTo>
                      <a:pt x="0" y="35"/>
                    </a:lnTo>
                    <a:lnTo>
                      <a:pt x="11" y="27"/>
                    </a:lnTo>
                    <a:lnTo>
                      <a:pt x="9" y="20"/>
                    </a:lnTo>
                    <a:lnTo>
                      <a:pt x="12" y="3"/>
                    </a:lnTo>
                    <a:lnTo>
                      <a:pt x="29" y="0"/>
                    </a:lnTo>
                    <a:lnTo>
                      <a:pt x="31" y="8"/>
                    </a:lnTo>
                    <a:lnTo>
                      <a:pt x="31" y="10"/>
                    </a:lnTo>
                    <a:lnTo>
                      <a:pt x="33" y="15"/>
                    </a:lnTo>
                    <a:lnTo>
                      <a:pt x="33" y="17"/>
                    </a:lnTo>
                    <a:lnTo>
                      <a:pt x="34" y="17"/>
                    </a:lnTo>
                    <a:lnTo>
                      <a:pt x="36" y="18"/>
                    </a:lnTo>
                    <a:lnTo>
                      <a:pt x="36" y="20"/>
                    </a:lnTo>
                    <a:lnTo>
                      <a:pt x="36" y="20"/>
                    </a:lnTo>
                    <a:lnTo>
                      <a:pt x="34" y="20"/>
                    </a:lnTo>
                    <a:lnTo>
                      <a:pt x="36" y="3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0" name="Freeform 3927"/>
              <p:cNvSpPr>
                <a:spLocks/>
              </p:cNvSpPr>
              <p:nvPr/>
            </p:nvSpPr>
            <p:spPr bwMode="auto">
              <a:xfrm>
                <a:off x="4729" y="2204"/>
                <a:ext cx="36" cy="44"/>
              </a:xfrm>
              <a:custGeom>
                <a:avLst/>
                <a:gdLst>
                  <a:gd name="T0" fmla="*/ 36 w 36"/>
                  <a:gd name="T1" fmla="*/ 34 h 44"/>
                  <a:gd name="T2" fmla="*/ 36 w 36"/>
                  <a:gd name="T3" fmla="*/ 40 h 44"/>
                  <a:gd name="T4" fmla="*/ 33 w 36"/>
                  <a:gd name="T5" fmla="*/ 44 h 44"/>
                  <a:gd name="T6" fmla="*/ 21 w 36"/>
                  <a:gd name="T7" fmla="*/ 40 h 44"/>
                  <a:gd name="T8" fmla="*/ 12 w 36"/>
                  <a:gd name="T9" fmla="*/ 44 h 44"/>
                  <a:gd name="T10" fmla="*/ 0 w 36"/>
                  <a:gd name="T11" fmla="*/ 35 h 44"/>
                  <a:gd name="T12" fmla="*/ 11 w 36"/>
                  <a:gd name="T13" fmla="*/ 27 h 44"/>
                  <a:gd name="T14" fmla="*/ 9 w 36"/>
                  <a:gd name="T15" fmla="*/ 20 h 44"/>
                  <a:gd name="T16" fmla="*/ 12 w 36"/>
                  <a:gd name="T17" fmla="*/ 3 h 44"/>
                  <a:gd name="T18" fmla="*/ 29 w 36"/>
                  <a:gd name="T19" fmla="*/ 0 h 44"/>
                  <a:gd name="T20" fmla="*/ 31 w 36"/>
                  <a:gd name="T21" fmla="*/ 8 h 44"/>
                  <a:gd name="T22" fmla="*/ 31 w 36"/>
                  <a:gd name="T23" fmla="*/ 10 h 44"/>
                  <a:gd name="T24" fmla="*/ 33 w 36"/>
                  <a:gd name="T25" fmla="*/ 15 h 44"/>
                  <a:gd name="T26" fmla="*/ 33 w 36"/>
                  <a:gd name="T27" fmla="*/ 17 h 44"/>
                  <a:gd name="T28" fmla="*/ 34 w 36"/>
                  <a:gd name="T29" fmla="*/ 17 h 44"/>
                  <a:gd name="T30" fmla="*/ 36 w 36"/>
                  <a:gd name="T31" fmla="*/ 18 h 44"/>
                  <a:gd name="T32" fmla="*/ 36 w 36"/>
                  <a:gd name="T33" fmla="*/ 20 h 44"/>
                  <a:gd name="T34" fmla="*/ 36 w 36"/>
                  <a:gd name="T35" fmla="*/ 20 h 44"/>
                  <a:gd name="T36" fmla="*/ 34 w 36"/>
                  <a:gd name="T37" fmla="*/ 20 h 44"/>
                  <a:gd name="T38" fmla="*/ 36 w 36"/>
                  <a:gd name="T39"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44">
                    <a:moveTo>
                      <a:pt x="36" y="34"/>
                    </a:moveTo>
                    <a:lnTo>
                      <a:pt x="36" y="40"/>
                    </a:lnTo>
                    <a:lnTo>
                      <a:pt x="33" y="44"/>
                    </a:lnTo>
                    <a:lnTo>
                      <a:pt x="21" y="40"/>
                    </a:lnTo>
                    <a:lnTo>
                      <a:pt x="12" y="44"/>
                    </a:lnTo>
                    <a:lnTo>
                      <a:pt x="0" y="35"/>
                    </a:lnTo>
                    <a:lnTo>
                      <a:pt x="11" y="27"/>
                    </a:lnTo>
                    <a:lnTo>
                      <a:pt x="9" y="20"/>
                    </a:lnTo>
                    <a:lnTo>
                      <a:pt x="12" y="3"/>
                    </a:lnTo>
                    <a:lnTo>
                      <a:pt x="29" y="0"/>
                    </a:lnTo>
                    <a:lnTo>
                      <a:pt x="31" y="8"/>
                    </a:lnTo>
                    <a:lnTo>
                      <a:pt x="31" y="10"/>
                    </a:lnTo>
                    <a:lnTo>
                      <a:pt x="33" y="15"/>
                    </a:lnTo>
                    <a:lnTo>
                      <a:pt x="33" y="17"/>
                    </a:lnTo>
                    <a:lnTo>
                      <a:pt x="34" y="17"/>
                    </a:lnTo>
                    <a:lnTo>
                      <a:pt x="36" y="18"/>
                    </a:lnTo>
                    <a:lnTo>
                      <a:pt x="36" y="20"/>
                    </a:lnTo>
                    <a:lnTo>
                      <a:pt x="36" y="20"/>
                    </a:lnTo>
                    <a:lnTo>
                      <a:pt x="34" y="20"/>
                    </a:lnTo>
                    <a:lnTo>
                      <a:pt x="36"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61" name="Freeform 3928"/>
              <p:cNvSpPr>
                <a:spLocks/>
              </p:cNvSpPr>
              <p:nvPr/>
            </p:nvSpPr>
            <p:spPr bwMode="auto">
              <a:xfrm>
                <a:off x="4484" y="2161"/>
                <a:ext cx="47" cy="46"/>
              </a:xfrm>
              <a:custGeom>
                <a:avLst/>
                <a:gdLst>
                  <a:gd name="T0" fmla="*/ 27 w 47"/>
                  <a:gd name="T1" fmla="*/ 0 h 46"/>
                  <a:gd name="T2" fmla="*/ 34 w 47"/>
                  <a:gd name="T3" fmla="*/ 5 h 46"/>
                  <a:gd name="T4" fmla="*/ 37 w 47"/>
                  <a:gd name="T5" fmla="*/ 2 h 46"/>
                  <a:gd name="T6" fmla="*/ 44 w 47"/>
                  <a:gd name="T7" fmla="*/ 9 h 46"/>
                  <a:gd name="T8" fmla="*/ 46 w 47"/>
                  <a:gd name="T9" fmla="*/ 17 h 46"/>
                  <a:gd name="T10" fmla="*/ 47 w 47"/>
                  <a:gd name="T11" fmla="*/ 36 h 46"/>
                  <a:gd name="T12" fmla="*/ 37 w 47"/>
                  <a:gd name="T13" fmla="*/ 38 h 46"/>
                  <a:gd name="T14" fmla="*/ 27 w 47"/>
                  <a:gd name="T15" fmla="*/ 41 h 46"/>
                  <a:gd name="T16" fmla="*/ 17 w 47"/>
                  <a:gd name="T17" fmla="*/ 46 h 46"/>
                  <a:gd name="T18" fmla="*/ 0 w 47"/>
                  <a:gd name="T19" fmla="*/ 38 h 46"/>
                  <a:gd name="T20" fmla="*/ 5 w 47"/>
                  <a:gd name="T21" fmla="*/ 27 h 46"/>
                  <a:gd name="T22" fmla="*/ 3 w 47"/>
                  <a:gd name="T23" fmla="*/ 24 h 46"/>
                  <a:gd name="T24" fmla="*/ 8 w 47"/>
                  <a:gd name="T25" fmla="*/ 19 h 46"/>
                  <a:gd name="T26" fmla="*/ 10 w 47"/>
                  <a:gd name="T27" fmla="*/ 11 h 46"/>
                  <a:gd name="T28" fmla="*/ 17 w 47"/>
                  <a:gd name="T29" fmla="*/ 9 h 46"/>
                  <a:gd name="T30" fmla="*/ 27 w 47"/>
                  <a:gd name="T3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6">
                    <a:moveTo>
                      <a:pt x="27" y="0"/>
                    </a:moveTo>
                    <a:lnTo>
                      <a:pt x="34" y="5"/>
                    </a:lnTo>
                    <a:lnTo>
                      <a:pt x="37" y="2"/>
                    </a:lnTo>
                    <a:lnTo>
                      <a:pt x="44" y="9"/>
                    </a:lnTo>
                    <a:lnTo>
                      <a:pt x="46" y="17"/>
                    </a:lnTo>
                    <a:lnTo>
                      <a:pt x="47" y="36"/>
                    </a:lnTo>
                    <a:lnTo>
                      <a:pt x="37" y="38"/>
                    </a:lnTo>
                    <a:lnTo>
                      <a:pt x="27" y="41"/>
                    </a:lnTo>
                    <a:lnTo>
                      <a:pt x="17" y="46"/>
                    </a:lnTo>
                    <a:lnTo>
                      <a:pt x="0" y="38"/>
                    </a:lnTo>
                    <a:lnTo>
                      <a:pt x="5" y="27"/>
                    </a:lnTo>
                    <a:lnTo>
                      <a:pt x="3" y="24"/>
                    </a:lnTo>
                    <a:lnTo>
                      <a:pt x="8" y="19"/>
                    </a:lnTo>
                    <a:lnTo>
                      <a:pt x="10" y="11"/>
                    </a:lnTo>
                    <a:lnTo>
                      <a:pt x="17" y="9"/>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2" name="Freeform 3929"/>
              <p:cNvSpPr>
                <a:spLocks/>
              </p:cNvSpPr>
              <p:nvPr/>
            </p:nvSpPr>
            <p:spPr bwMode="auto">
              <a:xfrm>
                <a:off x="4484" y="2161"/>
                <a:ext cx="47" cy="46"/>
              </a:xfrm>
              <a:custGeom>
                <a:avLst/>
                <a:gdLst>
                  <a:gd name="T0" fmla="*/ 27 w 47"/>
                  <a:gd name="T1" fmla="*/ 0 h 46"/>
                  <a:gd name="T2" fmla="*/ 34 w 47"/>
                  <a:gd name="T3" fmla="*/ 5 h 46"/>
                  <a:gd name="T4" fmla="*/ 37 w 47"/>
                  <a:gd name="T5" fmla="*/ 2 h 46"/>
                  <a:gd name="T6" fmla="*/ 44 w 47"/>
                  <a:gd name="T7" fmla="*/ 9 h 46"/>
                  <a:gd name="T8" fmla="*/ 46 w 47"/>
                  <a:gd name="T9" fmla="*/ 17 h 46"/>
                  <a:gd name="T10" fmla="*/ 47 w 47"/>
                  <a:gd name="T11" fmla="*/ 36 h 46"/>
                  <a:gd name="T12" fmla="*/ 37 w 47"/>
                  <a:gd name="T13" fmla="*/ 38 h 46"/>
                  <a:gd name="T14" fmla="*/ 27 w 47"/>
                  <a:gd name="T15" fmla="*/ 41 h 46"/>
                  <a:gd name="T16" fmla="*/ 17 w 47"/>
                  <a:gd name="T17" fmla="*/ 46 h 46"/>
                  <a:gd name="T18" fmla="*/ 0 w 47"/>
                  <a:gd name="T19" fmla="*/ 38 h 46"/>
                  <a:gd name="T20" fmla="*/ 5 w 47"/>
                  <a:gd name="T21" fmla="*/ 27 h 46"/>
                  <a:gd name="T22" fmla="*/ 3 w 47"/>
                  <a:gd name="T23" fmla="*/ 24 h 46"/>
                  <a:gd name="T24" fmla="*/ 8 w 47"/>
                  <a:gd name="T25" fmla="*/ 19 h 46"/>
                  <a:gd name="T26" fmla="*/ 10 w 47"/>
                  <a:gd name="T27" fmla="*/ 11 h 46"/>
                  <a:gd name="T28" fmla="*/ 17 w 47"/>
                  <a:gd name="T29" fmla="*/ 9 h 46"/>
                  <a:gd name="T30" fmla="*/ 27 w 47"/>
                  <a:gd name="T3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6">
                    <a:moveTo>
                      <a:pt x="27" y="0"/>
                    </a:moveTo>
                    <a:lnTo>
                      <a:pt x="34" y="5"/>
                    </a:lnTo>
                    <a:lnTo>
                      <a:pt x="37" y="2"/>
                    </a:lnTo>
                    <a:lnTo>
                      <a:pt x="44" y="9"/>
                    </a:lnTo>
                    <a:lnTo>
                      <a:pt x="46" y="17"/>
                    </a:lnTo>
                    <a:lnTo>
                      <a:pt x="47" y="36"/>
                    </a:lnTo>
                    <a:lnTo>
                      <a:pt x="37" y="38"/>
                    </a:lnTo>
                    <a:lnTo>
                      <a:pt x="27" y="41"/>
                    </a:lnTo>
                    <a:lnTo>
                      <a:pt x="17" y="46"/>
                    </a:lnTo>
                    <a:lnTo>
                      <a:pt x="0" y="38"/>
                    </a:lnTo>
                    <a:lnTo>
                      <a:pt x="5" y="27"/>
                    </a:lnTo>
                    <a:lnTo>
                      <a:pt x="3" y="24"/>
                    </a:lnTo>
                    <a:lnTo>
                      <a:pt x="8" y="19"/>
                    </a:lnTo>
                    <a:lnTo>
                      <a:pt x="10" y="11"/>
                    </a:lnTo>
                    <a:lnTo>
                      <a:pt x="17" y="9"/>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63" name="Freeform 3930"/>
              <p:cNvSpPr>
                <a:spLocks/>
              </p:cNvSpPr>
              <p:nvPr/>
            </p:nvSpPr>
            <p:spPr bwMode="auto">
              <a:xfrm>
                <a:off x="4729" y="2177"/>
                <a:ext cx="39" cy="30"/>
              </a:xfrm>
              <a:custGeom>
                <a:avLst/>
                <a:gdLst>
                  <a:gd name="T0" fmla="*/ 34 w 39"/>
                  <a:gd name="T1" fmla="*/ 23 h 30"/>
                  <a:gd name="T2" fmla="*/ 31 w 39"/>
                  <a:gd name="T3" fmla="*/ 27 h 30"/>
                  <a:gd name="T4" fmla="*/ 31 w 39"/>
                  <a:gd name="T5" fmla="*/ 27 h 30"/>
                  <a:gd name="T6" fmla="*/ 31 w 39"/>
                  <a:gd name="T7" fmla="*/ 27 h 30"/>
                  <a:gd name="T8" fmla="*/ 31 w 39"/>
                  <a:gd name="T9" fmla="*/ 27 h 30"/>
                  <a:gd name="T10" fmla="*/ 31 w 39"/>
                  <a:gd name="T11" fmla="*/ 27 h 30"/>
                  <a:gd name="T12" fmla="*/ 31 w 39"/>
                  <a:gd name="T13" fmla="*/ 27 h 30"/>
                  <a:gd name="T14" fmla="*/ 29 w 39"/>
                  <a:gd name="T15" fmla="*/ 27 h 30"/>
                  <a:gd name="T16" fmla="*/ 29 w 39"/>
                  <a:gd name="T17" fmla="*/ 27 h 30"/>
                  <a:gd name="T18" fmla="*/ 12 w 39"/>
                  <a:gd name="T19" fmla="*/ 30 h 30"/>
                  <a:gd name="T20" fmla="*/ 7 w 39"/>
                  <a:gd name="T21" fmla="*/ 28 h 30"/>
                  <a:gd name="T22" fmla="*/ 0 w 39"/>
                  <a:gd name="T23" fmla="*/ 18 h 30"/>
                  <a:gd name="T24" fmla="*/ 17 w 39"/>
                  <a:gd name="T25" fmla="*/ 5 h 30"/>
                  <a:gd name="T26" fmla="*/ 17 w 39"/>
                  <a:gd name="T27" fmla="*/ 5 h 30"/>
                  <a:gd name="T28" fmla="*/ 19 w 39"/>
                  <a:gd name="T29" fmla="*/ 3 h 30"/>
                  <a:gd name="T30" fmla="*/ 24 w 39"/>
                  <a:gd name="T31" fmla="*/ 0 h 30"/>
                  <a:gd name="T32" fmla="*/ 31 w 39"/>
                  <a:gd name="T33" fmla="*/ 1 h 30"/>
                  <a:gd name="T34" fmla="*/ 39 w 39"/>
                  <a:gd name="T35" fmla="*/ 15 h 30"/>
                  <a:gd name="T36" fmla="*/ 38 w 39"/>
                  <a:gd name="T37" fmla="*/ 18 h 30"/>
                  <a:gd name="T38" fmla="*/ 38 w 39"/>
                  <a:gd name="T39" fmla="*/ 18 h 30"/>
                  <a:gd name="T40" fmla="*/ 34 w 39"/>
                  <a:gd name="T41"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0">
                    <a:moveTo>
                      <a:pt x="34" y="23"/>
                    </a:moveTo>
                    <a:lnTo>
                      <a:pt x="31" y="27"/>
                    </a:lnTo>
                    <a:lnTo>
                      <a:pt x="31" y="27"/>
                    </a:lnTo>
                    <a:lnTo>
                      <a:pt x="31" y="27"/>
                    </a:lnTo>
                    <a:lnTo>
                      <a:pt x="31" y="27"/>
                    </a:lnTo>
                    <a:lnTo>
                      <a:pt x="31" y="27"/>
                    </a:lnTo>
                    <a:lnTo>
                      <a:pt x="31" y="27"/>
                    </a:lnTo>
                    <a:lnTo>
                      <a:pt x="29" y="27"/>
                    </a:lnTo>
                    <a:lnTo>
                      <a:pt x="29" y="27"/>
                    </a:lnTo>
                    <a:lnTo>
                      <a:pt x="12" y="30"/>
                    </a:lnTo>
                    <a:lnTo>
                      <a:pt x="7" y="28"/>
                    </a:lnTo>
                    <a:lnTo>
                      <a:pt x="0" y="18"/>
                    </a:lnTo>
                    <a:lnTo>
                      <a:pt x="17" y="5"/>
                    </a:lnTo>
                    <a:lnTo>
                      <a:pt x="17" y="5"/>
                    </a:lnTo>
                    <a:lnTo>
                      <a:pt x="19" y="3"/>
                    </a:lnTo>
                    <a:lnTo>
                      <a:pt x="24" y="0"/>
                    </a:lnTo>
                    <a:lnTo>
                      <a:pt x="31" y="1"/>
                    </a:lnTo>
                    <a:lnTo>
                      <a:pt x="39" y="15"/>
                    </a:lnTo>
                    <a:lnTo>
                      <a:pt x="38" y="18"/>
                    </a:lnTo>
                    <a:lnTo>
                      <a:pt x="38" y="18"/>
                    </a:lnTo>
                    <a:lnTo>
                      <a:pt x="34" y="2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4" name="Freeform 3931"/>
              <p:cNvSpPr>
                <a:spLocks/>
              </p:cNvSpPr>
              <p:nvPr/>
            </p:nvSpPr>
            <p:spPr bwMode="auto">
              <a:xfrm>
                <a:off x="4729" y="2177"/>
                <a:ext cx="39" cy="30"/>
              </a:xfrm>
              <a:custGeom>
                <a:avLst/>
                <a:gdLst>
                  <a:gd name="T0" fmla="*/ 34 w 39"/>
                  <a:gd name="T1" fmla="*/ 23 h 30"/>
                  <a:gd name="T2" fmla="*/ 31 w 39"/>
                  <a:gd name="T3" fmla="*/ 27 h 30"/>
                  <a:gd name="T4" fmla="*/ 31 w 39"/>
                  <a:gd name="T5" fmla="*/ 27 h 30"/>
                  <a:gd name="T6" fmla="*/ 31 w 39"/>
                  <a:gd name="T7" fmla="*/ 27 h 30"/>
                  <a:gd name="T8" fmla="*/ 31 w 39"/>
                  <a:gd name="T9" fmla="*/ 27 h 30"/>
                  <a:gd name="T10" fmla="*/ 31 w 39"/>
                  <a:gd name="T11" fmla="*/ 27 h 30"/>
                  <a:gd name="T12" fmla="*/ 31 w 39"/>
                  <a:gd name="T13" fmla="*/ 27 h 30"/>
                  <a:gd name="T14" fmla="*/ 29 w 39"/>
                  <a:gd name="T15" fmla="*/ 27 h 30"/>
                  <a:gd name="T16" fmla="*/ 29 w 39"/>
                  <a:gd name="T17" fmla="*/ 27 h 30"/>
                  <a:gd name="T18" fmla="*/ 12 w 39"/>
                  <a:gd name="T19" fmla="*/ 30 h 30"/>
                  <a:gd name="T20" fmla="*/ 7 w 39"/>
                  <a:gd name="T21" fmla="*/ 28 h 30"/>
                  <a:gd name="T22" fmla="*/ 0 w 39"/>
                  <a:gd name="T23" fmla="*/ 18 h 30"/>
                  <a:gd name="T24" fmla="*/ 17 w 39"/>
                  <a:gd name="T25" fmla="*/ 5 h 30"/>
                  <a:gd name="T26" fmla="*/ 17 w 39"/>
                  <a:gd name="T27" fmla="*/ 5 h 30"/>
                  <a:gd name="T28" fmla="*/ 19 w 39"/>
                  <a:gd name="T29" fmla="*/ 3 h 30"/>
                  <a:gd name="T30" fmla="*/ 24 w 39"/>
                  <a:gd name="T31" fmla="*/ 0 h 30"/>
                  <a:gd name="T32" fmla="*/ 31 w 39"/>
                  <a:gd name="T33" fmla="*/ 1 h 30"/>
                  <a:gd name="T34" fmla="*/ 39 w 39"/>
                  <a:gd name="T35" fmla="*/ 15 h 30"/>
                  <a:gd name="T36" fmla="*/ 38 w 39"/>
                  <a:gd name="T37" fmla="*/ 18 h 30"/>
                  <a:gd name="T38" fmla="*/ 38 w 39"/>
                  <a:gd name="T39" fmla="*/ 18 h 30"/>
                  <a:gd name="T40" fmla="*/ 34 w 39"/>
                  <a:gd name="T41"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0">
                    <a:moveTo>
                      <a:pt x="34" y="23"/>
                    </a:moveTo>
                    <a:lnTo>
                      <a:pt x="31" y="27"/>
                    </a:lnTo>
                    <a:lnTo>
                      <a:pt x="31" y="27"/>
                    </a:lnTo>
                    <a:lnTo>
                      <a:pt x="31" y="27"/>
                    </a:lnTo>
                    <a:lnTo>
                      <a:pt x="31" y="27"/>
                    </a:lnTo>
                    <a:lnTo>
                      <a:pt x="31" y="27"/>
                    </a:lnTo>
                    <a:lnTo>
                      <a:pt x="31" y="27"/>
                    </a:lnTo>
                    <a:lnTo>
                      <a:pt x="29" y="27"/>
                    </a:lnTo>
                    <a:lnTo>
                      <a:pt x="29" y="27"/>
                    </a:lnTo>
                    <a:lnTo>
                      <a:pt x="12" y="30"/>
                    </a:lnTo>
                    <a:lnTo>
                      <a:pt x="7" y="28"/>
                    </a:lnTo>
                    <a:lnTo>
                      <a:pt x="0" y="18"/>
                    </a:lnTo>
                    <a:lnTo>
                      <a:pt x="17" y="5"/>
                    </a:lnTo>
                    <a:lnTo>
                      <a:pt x="17" y="5"/>
                    </a:lnTo>
                    <a:lnTo>
                      <a:pt x="19" y="3"/>
                    </a:lnTo>
                    <a:lnTo>
                      <a:pt x="24" y="0"/>
                    </a:lnTo>
                    <a:lnTo>
                      <a:pt x="31" y="1"/>
                    </a:lnTo>
                    <a:lnTo>
                      <a:pt x="39" y="15"/>
                    </a:lnTo>
                    <a:lnTo>
                      <a:pt x="38" y="18"/>
                    </a:lnTo>
                    <a:lnTo>
                      <a:pt x="38" y="18"/>
                    </a:lnTo>
                    <a:lnTo>
                      <a:pt x="34"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65" name="Freeform 3932"/>
              <p:cNvSpPr>
                <a:spLocks/>
              </p:cNvSpPr>
              <p:nvPr/>
            </p:nvSpPr>
            <p:spPr bwMode="auto">
              <a:xfrm>
                <a:off x="4530" y="2170"/>
                <a:ext cx="32" cy="27"/>
              </a:xfrm>
              <a:custGeom>
                <a:avLst/>
                <a:gdLst>
                  <a:gd name="T0" fmla="*/ 27 w 32"/>
                  <a:gd name="T1" fmla="*/ 18 h 27"/>
                  <a:gd name="T2" fmla="*/ 30 w 32"/>
                  <a:gd name="T3" fmla="*/ 24 h 27"/>
                  <a:gd name="T4" fmla="*/ 15 w 32"/>
                  <a:gd name="T5" fmla="*/ 25 h 27"/>
                  <a:gd name="T6" fmla="*/ 1 w 32"/>
                  <a:gd name="T7" fmla="*/ 27 h 27"/>
                  <a:gd name="T8" fmla="*/ 0 w 32"/>
                  <a:gd name="T9" fmla="*/ 8 h 27"/>
                  <a:gd name="T10" fmla="*/ 15 w 32"/>
                  <a:gd name="T11" fmla="*/ 5 h 27"/>
                  <a:gd name="T12" fmla="*/ 22 w 32"/>
                  <a:gd name="T13" fmla="*/ 0 h 27"/>
                  <a:gd name="T14" fmla="*/ 30 w 32"/>
                  <a:gd name="T15" fmla="*/ 3 h 27"/>
                  <a:gd name="T16" fmla="*/ 32 w 32"/>
                  <a:gd name="T17" fmla="*/ 13 h 27"/>
                  <a:gd name="T18" fmla="*/ 27 w 32"/>
                  <a:gd name="T19"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7">
                    <a:moveTo>
                      <a:pt x="27" y="18"/>
                    </a:moveTo>
                    <a:lnTo>
                      <a:pt x="30" y="24"/>
                    </a:lnTo>
                    <a:lnTo>
                      <a:pt x="15" y="25"/>
                    </a:lnTo>
                    <a:lnTo>
                      <a:pt x="1" y="27"/>
                    </a:lnTo>
                    <a:lnTo>
                      <a:pt x="0" y="8"/>
                    </a:lnTo>
                    <a:lnTo>
                      <a:pt x="15" y="5"/>
                    </a:lnTo>
                    <a:lnTo>
                      <a:pt x="22" y="0"/>
                    </a:lnTo>
                    <a:lnTo>
                      <a:pt x="30" y="3"/>
                    </a:lnTo>
                    <a:lnTo>
                      <a:pt x="32" y="13"/>
                    </a:lnTo>
                    <a:lnTo>
                      <a:pt x="27" y="1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6" name="Freeform 3933"/>
              <p:cNvSpPr>
                <a:spLocks/>
              </p:cNvSpPr>
              <p:nvPr/>
            </p:nvSpPr>
            <p:spPr bwMode="auto">
              <a:xfrm>
                <a:off x="4530" y="2170"/>
                <a:ext cx="32" cy="27"/>
              </a:xfrm>
              <a:custGeom>
                <a:avLst/>
                <a:gdLst>
                  <a:gd name="T0" fmla="*/ 27 w 32"/>
                  <a:gd name="T1" fmla="*/ 18 h 27"/>
                  <a:gd name="T2" fmla="*/ 30 w 32"/>
                  <a:gd name="T3" fmla="*/ 24 h 27"/>
                  <a:gd name="T4" fmla="*/ 15 w 32"/>
                  <a:gd name="T5" fmla="*/ 25 h 27"/>
                  <a:gd name="T6" fmla="*/ 1 w 32"/>
                  <a:gd name="T7" fmla="*/ 27 h 27"/>
                  <a:gd name="T8" fmla="*/ 0 w 32"/>
                  <a:gd name="T9" fmla="*/ 8 h 27"/>
                  <a:gd name="T10" fmla="*/ 15 w 32"/>
                  <a:gd name="T11" fmla="*/ 5 h 27"/>
                  <a:gd name="T12" fmla="*/ 22 w 32"/>
                  <a:gd name="T13" fmla="*/ 0 h 27"/>
                  <a:gd name="T14" fmla="*/ 30 w 32"/>
                  <a:gd name="T15" fmla="*/ 3 h 27"/>
                  <a:gd name="T16" fmla="*/ 32 w 32"/>
                  <a:gd name="T17" fmla="*/ 13 h 27"/>
                  <a:gd name="T18" fmla="*/ 27 w 32"/>
                  <a:gd name="T19"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7">
                    <a:moveTo>
                      <a:pt x="27" y="18"/>
                    </a:moveTo>
                    <a:lnTo>
                      <a:pt x="30" y="24"/>
                    </a:lnTo>
                    <a:lnTo>
                      <a:pt x="15" y="25"/>
                    </a:lnTo>
                    <a:lnTo>
                      <a:pt x="1" y="27"/>
                    </a:lnTo>
                    <a:lnTo>
                      <a:pt x="0" y="8"/>
                    </a:lnTo>
                    <a:lnTo>
                      <a:pt x="15" y="5"/>
                    </a:lnTo>
                    <a:lnTo>
                      <a:pt x="22" y="0"/>
                    </a:lnTo>
                    <a:lnTo>
                      <a:pt x="30" y="3"/>
                    </a:lnTo>
                    <a:lnTo>
                      <a:pt x="32" y="13"/>
                    </a:lnTo>
                    <a:lnTo>
                      <a:pt x="27"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67" name="Freeform 3934"/>
              <p:cNvSpPr>
                <a:spLocks/>
              </p:cNvSpPr>
              <p:nvPr/>
            </p:nvSpPr>
            <p:spPr bwMode="auto">
              <a:xfrm>
                <a:off x="4416" y="2212"/>
                <a:ext cx="31" cy="34"/>
              </a:xfrm>
              <a:custGeom>
                <a:avLst/>
                <a:gdLst>
                  <a:gd name="T0" fmla="*/ 27 w 31"/>
                  <a:gd name="T1" fmla="*/ 31 h 34"/>
                  <a:gd name="T2" fmla="*/ 22 w 31"/>
                  <a:gd name="T3" fmla="*/ 34 h 34"/>
                  <a:gd name="T4" fmla="*/ 15 w 31"/>
                  <a:gd name="T5" fmla="*/ 24 h 34"/>
                  <a:gd name="T6" fmla="*/ 10 w 31"/>
                  <a:gd name="T7" fmla="*/ 24 h 34"/>
                  <a:gd name="T8" fmla="*/ 0 w 31"/>
                  <a:gd name="T9" fmla="*/ 10 h 34"/>
                  <a:gd name="T10" fmla="*/ 2 w 31"/>
                  <a:gd name="T11" fmla="*/ 9 h 34"/>
                  <a:gd name="T12" fmla="*/ 2 w 31"/>
                  <a:gd name="T13" fmla="*/ 9 h 34"/>
                  <a:gd name="T14" fmla="*/ 3 w 31"/>
                  <a:gd name="T15" fmla="*/ 7 h 34"/>
                  <a:gd name="T16" fmla="*/ 5 w 31"/>
                  <a:gd name="T17" fmla="*/ 0 h 34"/>
                  <a:gd name="T18" fmla="*/ 12 w 31"/>
                  <a:gd name="T19" fmla="*/ 4 h 34"/>
                  <a:gd name="T20" fmla="*/ 22 w 31"/>
                  <a:gd name="T21" fmla="*/ 4 h 34"/>
                  <a:gd name="T22" fmla="*/ 31 w 31"/>
                  <a:gd name="T23" fmla="*/ 20 h 34"/>
                  <a:gd name="T24" fmla="*/ 27 w 31"/>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27" y="31"/>
                    </a:moveTo>
                    <a:lnTo>
                      <a:pt x="22" y="34"/>
                    </a:lnTo>
                    <a:lnTo>
                      <a:pt x="15" y="24"/>
                    </a:lnTo>
                    <a:lnTo>
                      <a:pt x="10" y="24"/>
                    </a:lnTo>
                    <a:lnTo>
                      <a:pt x="0" y="10"/>
                    </a:lnTo>
                    <a:lnTo>
                      <a:pt x="2" y="9"/>
                    </a:lnTo>
                    <a:lnTo>
                      <a:pt x="2" y="9"/>
                    </a:lnTo>
                    <a:lnTo>
                      <a:pt x="3" y="7"/>
                    </a:lnTo>
                    <a:lnTo>
                      <a:pt x="5" y="0"/>
                    </a:lnTo>
                    <a:lnTo>
                      <a:pt x="12" y="4"/>
                    </a:lnTo>
                    <a:lnTo>
                      <a:pt x="22" y="4"/>
                    </a:lnTo>
                    <a:lnTo>
                      <a:pt x="31" y="20"/>
                    </a:lnTo>
                    <a:lnTo>
                      <a:pt x="27"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8" name="Freeform 3935"/>
              <p:cNvSpPr>
                <a:spLocks/>
              </p:cNvSpPr>
              <p:nvPr/>
            </p:nvSpPr>
            <p:spPr bwMode="auto">
              <a:xfrm>
                <a:off x="4416" y="2212"/>
                <a:ext cx="31" cy="34"/>
              </a:xfrm>
              <a:custGeom>
                <a:avLst/>
                <a:gdLst>
                  <a:gd name="T0" fmla="*/ 27 w 31"/>
                  <a:gd name="T1" fmla="*/ 31 h 34"/>
                  <a:gd name="T2" fmla="*/ 22 w 31"/>
                  <a:gd name="T3" fmla="*/ 34 h 34"/>
                  <a:gd name="T4" fmla="*/ 15 w 31"/>
                  <a:gd name="T5" fmla="*/ 24 h 34"/>
                  <a:gd name="T6" fmla="*/ 10 w 31"/>
                  <a:gd name="T7" fmla="*/ 24 h 34"/>
                  <a:gd name="T8" fmla="*/ 0 w 31"/>
                  <a:gd name="T9" fmla="*/ 10 h 34"/>
                  <a:gd name="T10" fmla="*/ 2 w 31"/>
                  <a:gd name="T11" fmla="*/ 9 h 34"/>
                  <a:gd name="T12" fmla="*/ 2 w 31"/>
                  <a:gd name="T13" fmla="*/ 9 h 34"/>
                  <a:gd name="T14" fmla="*/ 3 w 31"/>
                  <a:gd name="T15" fmla="*/ 7 h 34"/>
                  <a:gd name="T16" fmla="*/ 5 w 31"/>
                  <a:gd name="T17" fmla="*/ 0 h 34"/>
                  <a:gd name="T18" fmla="*/ 12 w 31"/>
                  <a:gd name="T19" fmla="*/ 4 h 34"/>
                  <a:gd name="T20" fmla="*/ 22 w 31"/>
                  <a:gd name="T21" fmla="*/ 4 h 34"/>
                  <a:gd name="T22" fmla="*/ 31 w 31"/>
                  <a:gd name="T23" fmla="*/ 20 h 34"/>
                  <a:gd name="T24" fmla="*/ 27 w 31"/>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27" y="31"/>
                    </a:moveTo>
                    <a:lnTo>
                      <a:pt x="22" y="34"/>
                    </a:lnTo>
                    <a:lnTo>
                      <a:pt x="15" y="24"/>
                    </a:lnTo>
                    <a:lnTo>
                      <a:pt x="10" y="24"/>
                    </a:lnTo>
                    <a:lnTo>
                      <a:pt x="0" y="10"/>
                    </a:lnTo>
                    <a:lnTo>
                      <a:pt x="2" y="9"/>
                    </a:lnTo>
                    <a:lnTo>
                      <a:pt x="2" y="9"/>
                    </a:lnTo>
                    <a:lnTo>
                      <a:pt x="3" y="7"/>
                    </a:lnTo>
                    <a:lnTo>
                      <a:pt x="5" y="0"/>
                    </a:lnTo>
                    <a:lnTo>
                      <a:pt x="12" y="4"/>
                    </a:lnTo>
                    <a:lnTo>
                      <a:pt x="22" y="4"/>
                    </a:lnTo>
                    <a:lnTo>
                      <a:pt x="31" y="20"/>
                    </a:lnTo>
                    <a:lnTo>
                      <a:pt x="27"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69" name="Freeform 3936"/>
              <p:cNvSpPr>
                <a:spLocks/>
              </p:cNvSpPr>
              <p:nvPr/>
            </p:nvSpPr>
            <p:spPr bwMode="auto">
              <a:xfrm>
                <a:off x="3010" y="1243"/>
                <a:ext cx="63" cy="39"/>
              </a:xfrm>
              <a:custGeom>
                <a:avLst/>
                <a:gdLst>
                  <a:gd name="T0" fmla="*/ 61 w 63"/>
                  <a:gd name="T1" fmla="*/ 27 h 39"/>
                  <a:gd name="T2" fmla="*/ 61 w 63"/>
                  <a:gd name="T3" fmla="*/ 39 h 39"/>
                  <a:gd name="T4" fmla="*/ 61 w 63"/>
                  <a:gd name="T5" fmla="*/ 39 h 39"/>
                  <a:gd name="T6" fmla="*/ 61 w 63"/>
                  <a:gd name="T7" fmla="*/ 39 h 39"/>
                  <a:gd name="T8" fmla="*/ 61 w 63"/>
                  <a:gd name="T9" fmla="*/ 39 h 39"/>
                  <a:gd name="T10" fmla="*/ 61 w 63"/>
                  <a:gd name="T11" fmla="*/ 39 h 39"/>
                  <a:gd name="T12" fmla="*/ 58 w 63"/>
                  <a:gd name="T13" fmla="*/ 39 h 39"/>
                  <a:gd name="T14" fmla="*/ 56 w 63"/>
                  <a:gd name="T15" fmla="*/ 39 h 39"/>
                  <a:gd name="T16" fmla="*/ 56 w 63"/>
                  <a:gd name="T17" fmla="*/ 39 h 39"/>
                  <a:gd name="T18" fmla="*/ 53 w 63"/>
                  <a:gd name="T19" fmla="*/ 37 h 39"/>
                  <a:gd name="T20" fmla="*/ 53 w 63"/>
                  <a:gd name="T21" fmla="*/ 37 h 39"/>
                  <a:gd name="T22" fmla="*/ 53 w 63"/>
                  <a:gd name="T23" fmla="*/ 37 h 39"/>
                  <a:gd name="T24" fmla="*/ 53 w 63"/>
                  <a:gd name="T25" fmla="*/ 37 h 39"/>
                  <a:gd name="T26" fmla="*/ 51 w 63"/>
                  <a:gd name="T27" fmla="*/ 37 h 39"/>
                  <a:gd name="T28" fmla="*/ 51 w 63"/>
                  <a:gd name="T29" fmla="*/ 37 h 39"/>
                  <a:gd name="T30" fmla="*/ 51 w 63"/>
                  <a:gd name="T31" fmla="*/ 37 h 39"/>
                  <a:gd name="T32" fmla="*/ 49 w 63"/>
                  <a:gd name="T33" fmla="*/ 37 h 39"/>
                  <a:gd name="T34" fmla="*/ 49 w 63"/>
                  <a:gd name="T35" fmla="*/ 37 h 39"/>
                  <a:gd name="T36" fmla="*/ 47 w 63"/>
                  <a:gd name="T37" fmla="*/ 37 h 39"/>
                  <a:gd name="T38" fmla="*/ 41 w 63"/>
                  <a:gd name="T39" fmla="*/ 37 h 39"/>
                  <a:gd name="T40" fmla="*/ 39 w 63"/>
                  <a:gd name="T41" fmla="*/ 37 h 39"/>
                  <a:gd name="T42" fmla="*/ 39 w 63"/>
                  <a:gd name="T43" fmla="*/ 37 h 39"/>
                  <a:gd name="T44" fmla="*/ 37 w 63"/>
                  <a:gd name="T45" fmla="*/ 37 h 39"/>
                  <a:gd name="T46" fmla="*/ 37 w 63"/>
                  <a:gd name="T47" fmla="*/ 37 h 39"/>
                  <a:gd name="T48" fmla="*/ 36 w 63"/>
                  <a:gd name="T49" fmla="*/ 37 h 39"/>
                  <a:gd name="T50" fmla="*/ 36 w 63"/>
                  <a:gd name="T51" fmla="*/ 37 h 39"/>
                  <a:gd name="T52" fmla="*/ 36 w 63"/>
                  <a:gd name="T53" fmla="*/ 37 h 39"/>
                  <a:gd name="T54" fmla="*/ 36 w 63"/>
                  <a:gd name="T55" fmla="*/ 37 h 39"/>
                  <a:gd name="T56" fmla="*/ 36 w 63"/>
                  <a:gd name="T57" fmla="*/ 37 h 39"/>
                  <a:gd name="T58" fmla="*/ 34 w 63"/>
                  <a:gd name="T59" fmla="*/ 37 h 39"/>
                  <a:gd name="T60" fmla="*/ 34 w 63"/>
                  <a:gd name="T61" fmla="*/ 37 h 39"/>
                  <a:gd name="T62" fmla="*/ 34 w 63"/>
                  <a:gd name="T63" fmla="*/ 37 h 39"/>
                  <a:gd name="T64" fmla="*/ 32 w 63"/>
                  <a:gd name="T65" fmla="*/ 37 h 39"/>
                  <a:gd name="T66" fmla="*/ 32 w 63"/>
                  <a:gd name="T67" fmla="*/ 37 h 39"/>
                  <a:gd name="T68" fmla="*/ 32 w 63"/>
                  <a:gd name="T69" fmla="*/ 37 h 39"/>
                  <a:gd name="T70" fmla="*/ 27 w 63"/>
                  <a:gd name="T71" fmla="*/ 36 h 39"/>
                  <a:gd name="T72" fmla="*/ 25 w 63"/>
                  <a:gd name="T73" fmla="*/ 36 h 39"/>
                  <a:gd name="T74" fmla="*/ 20 w 63"/>
                  <a:gd name="T75" fmla="*/ 36 h 39"/>
                  <a:gd name="T76" fmla="*/ 20 w 63"/>
                  <a:gd name="T77" fmla="*/ 36 h 39"/>
                  <a:gd name="T78" fmla="*/ 20 w 63"/>
                  <a:gd name="T79" fmla="*/ 36 h 39"/>
                  <a:gd name="T80" fmla="*/ 19 w 63"/>
                  <a:gd name="T81" fmla="*/ 36 h 39"/>
                  <a:gd name="T82" fmla="*/ 19 w 63"/>
                  <a:gd name="T83" fmla="*/ 36 h 39"/>
                  <a:gd name="T84" fmla="*/ 17 w 63"/>
                  <a:gd name="T85" fmla="*/ 36 h 39"/>
                  <a:gd name="T86" fmla="*/ 7 w 63"/>
                  <a:gd name="T87" fmla="*/ 36 h 39"/>
                  <a:gd name="T88" fmla="*/ 3 w 63"/>
                  <a:gd name="T89" fmla="*/ 34 h 39"/>
                  <a:gd name="T90" fmla="*/ 3 w 63"/>
                  <a:gd name="T91" fmla="*/ 34 h 39"/>
                  <a:gd name="T92" fmla="*/ 0 w 63"/>
                  <a:gd name="T93" fmla="*/ 34 h 39"/>
                  <a:gd name="T94" fmla="*/ 0 w 63"/>
                  <a:gd name="T95" fmla="*/ 34 h 39"/>
                  <a:gd name="T96" fmla="*/ 0 w 63"/>
                  <a:gd name="T97" fmla="*/ 34 h 39"/>
                  <a:gd name="T98" fmla="*/ 2 w 63"/>
                  <a:gd name="T99" fmla="*/ 0 h 39"/>
                  <a:gd name="T100" fmla="*/ 3 w 63"/>
                  <a:gd name="T101" fmla="*/ 0 h 39"/>
                  <a:gd name="T102" fmla="*/ 7 w 63"/>
                  <a:gd name="T103" fmla="*/ 2 h 39"/>
                  <a:gd name="T104" fmla="*/ 32 w 63"/>
                  <a:gd name="T105" fmla="*/ 3 h 39"/>
                  <a:gd name="T106" fmla="*/ 32 w 63"/>
                  <a:gd name="T107" fmla="*/ 10 h 39"/>
                  <a:gd name="T108" fmla="*/ 63 w 63"/>
                  <a:gd name="T109" fmla="*/ 12 h 39"/>
                  <a:gd name="T110" fmla="*/ 61 w 63"/>
                  <a:gd name="T111"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39">
                    <a:moveTo>
                      <a:pt x="61" y="27"/>
                    </a:moveTo>
                    <a:lnTo>
                      <a:pt x="61" y="39"/>
                    </a:lnTo>
                    <a:lnTo>
                      <a:pt x="61" y="39"/>
                    </a:lnTo>
                    <a:lnTo>
                      <a:pt x="61" y="39"/>
                    </a:lnTo>
                    <a:lnTo>
                      <a:pt x="61" y="39"/>
                    </a:lnTo>
                    <a:lnTo>
                      <a:pt x="61" y="39"/>
                    </a:lnTo>
                    <a:lnTo>
                      <a:pt x="58" y="39"/>
                    </a:lnTo>
                    <a:lnTo>
                      <a:pt x="56" y="39"/>
                    </a:lnTo>
                    <a:lnTo>
                      <a:pt x="56" y="39"/>
                    </a:lnTo>
                    <a:lnTo>
                      <a:pt x="53" y="37"/>
                    </a:lnTo>
                    <a:lnTo>
                      <a:pt x="53" y="37"/>
                    </a:lnTo>
                    <a:lnTo>
                      <a:pt x="53" y="37"/>
                    </a:lnTo>
                    <a:lnTo>
                      <a:pt x="53" y="37"/>
                    </a:lnTo>
                    <a:lnTo>
                      <a:pt x="51" y="37"/>
                    </a:lnTo>
                    <a:lnTo>
                      <a:pt x="51" y="37"/>
                    </a:lnTo>
                    <a:lnTo>
                      <a:pt x="51" y="37"/>
                    </a:lnTo>
                    <a:lnTo>
                      <a:pt x="49" y="37"/>
                    </a:lnTo>
                    <a:lnTo>
                      <a:pt x="49" y="37"/>
                    </a:lnTo>
                    <a:lnTo>
                      <a:pt x="47" y="37"/>
                    </a:lnTo>
                    <a:lnTo>
                      <a:pt x="41" y="37"/>
                    </a:lnTo>
                    <a:lnTo>
                      <a:pt x="39" y="37"/>
                    </a:lnTo>
                    <a:lnTo>
                      <a:pt x="39" y="37"/>
                    </a:lnTo>
                    <a:lnTo>
                      <a:pt x="37" y="37"/>
                    </a:lnTo>
                    <a:lnTo>
                      <a:pt x="37" y="37"/>
                    </a:lnTo>
                    <a:lnTo>
                      <a:pt x="36" y="37"/>
                    </a:lnTo>
                    <a:lnTo>
                      <a:pt x="36" y="37"/>
                    </a:lnTo>
                    <a:lnTo>
                      <a:pt x="36" y="37"/>
                    </a:lnTo>
                    <a:lnTo>
                      <a:pt x="36" y="37"/>
                    </a:lnTo>
                    <a:lnTo>
                      <a:pt x="36" y="37"/>
                    </a:lnTo>
                    <a:lnTo>
                      <a:pt x="34" y="37"/>
                    </a:lnTo>
                    <a:lnTo>
                      <a:pt x="34" y="37"/>
                    </a:lnTo>
                    <a:lnTo>
                      <a:pt x="34" y="37"/>
                    </a:lnTo>
                    <a:lnTo>
                      <a:pt x="32" y="37"/>
                    </a:lnTo>
                    <a:lnTo>
                      <a:pt x="32" y="37"/>
                    </a:lnTo>
                    <a:lnTo>
                      <a:pt x="32" y="37"/>
                    </a:lnTo>
                    <a:lnTo>
                      <a:pt x="27" y="36"/>
                    </a:lnTo>
                    <a:lnTo>
                      <a:pt x="25" y="36"/>
                    </a:lnTo>
                    <a:lnTo>
                      <a:pt x="20" y="36"/>
                    </a:lnTo>
                    <a:lnTo>
                      <a:pt x="20" y="36"/>
                    </a:lnTo>
                    <a:lnTo>
                      <a:pt x="20" y="36"/>
                    </a:lnTo>
                    <a:lnTo>
                      <a:pt x="19" y="36"/>
                    </a:lnTo>
                    <a:lnTo>
                      <a:pt x="19" y="36"/>
                    </a:lnTo>
                    <a:lnTo>
                      <a:pt x="17" y="36"/>
                    </a:lnTo>
                    <a:lnTo>
                      <a:pt x="7" y="36"/>
                    </a:lnTo>
                    <a:lnTo>
                      <a:pt x="3" y="34"/>
                    </a:lnTo>
                    <a:lnTo>
                      <a:pt x="3" y="34"/>
                    </a:lnTo>
                    <a:lnTo>
                      <a:pt x="0" y="34"/>
                    </a:lnTo>
                    <a:lnTo>
                      <a:pt x="0" y="34"/>
                    </a:lnTo>
                    <a:lnTo>
                      <a:pt x="0" y="34"/>
                    </a:lnTo>
                    <a:lnTo>
                      <a:pt x="2" y="0"/>
                    </a:lnTo>
                    <a:lnTo>
                      <a:pt x="3" y="0"/>
                    </a:lnTo>
                    <a:lnTo>
                      <a:pt x="7" y="2"/>
                    </a:lnTo>
                    <a:lnTo>
                      <a:pt x="32" y="3"/>
                    </a:lnTo>
                    <a:lnTo>
                      <a:pt x="32" y="10"/>
                    </a:lnTo>
                    <a:lnTo>
                      <a:pt x="63" y="12"/>
                    </a:lnTo>
                    <a:lnTo>
                      <a:pt x="61"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0" name="Freeform 3937"/>
              <p:cNvSpPr>
                <a:spLocks/>
              </p:cNvSpPr>
              <p:nvPr/>
            </p:nvSpPr>
            <p:spPr bwMode="auto">
              <a:xfrm>
                <a:off x="3010" y="1243"/>
                <a:ext cx="63" cy="39"/>
              </a:xfrm>
              <a:custGeom>
                <a:avLst/>
                <a:gdLst>
                  <a:gd name="T0" fmla="*/ 61 w 63"/>
                  <a:gd name="T1" fmla="*/ 27 h 39"/>
                  <a:gd name="T2" fmla="*/ 61 w 63"/>
                  <a:gd name="T3" fmla="*/ 39 h 39"/>
                  <a:gd name="T4" fmla="*/ 61 w 63"/>
                  <a:gd name="T5" fmla="*/ 39 h 39"/>
                  <a:gd name="T6" fmla="*/ 61 w 63"/>
                  <a:gd name="T7" fmla="*/ 39 h 39"/>
                  <a:gd name="T8" fmla="*/ 61 w 63"/>
                  <a:gd name="T9" fmla="*/ 39 h 39"/>
                  <a:gd name="T10" fmla="*/ 61 w 63"/>
                  <a:gd name="T11" fmla="*/ 39 h 39"/>
                  <a:gd name="T12" fmla="*/ 58 w 63"/>
                  <a:gd name="T13" fmla="*/ 39 h 39"/>
                  <a:gd name="T14" fmla="*/ 56 w 63"/>
                  <a:gd name="T15" fmla="*/ 39 h 39"/>
                  <a:gd name="T16" fmla="*/ 56 w 63"/>
                  <a:gd name="T17" fmla="*/ 39 h 39"/>
                  <a:gd name="T18" fmla="*/ 53 w 63"/>
                  <a:gd name="T19" fmla="*/ 37 h 39"/>
                  <a:gd name="T20" fmla="*/ 53 w 63"/>
                  <a:gd name="T21" fmla="*/ 37 h 39"/>
                  <a:gd name="T22" fmla="*/ 53 w 63"/>
                  <a:gd name="T23" fmla="*/ 37 h 39"/>
                  <a:gd name="T24" fmla="*/ 53 w 63"/>
                  <a:gd name="T25" fmla="*/ 37 h 39"/>
                  <a:gd name="T26" fmla="*/ 51 w 63"/>
                  <a:gd name="T27" fmla="*/ 37 h 39"/>
                  <a:gd name="T28" fmla="*/ 51 w 63"/>
                  <a:gd name="T29" fmla="*/ 37 h 39"/>
                  <a:gd name="T30" fmla="*/ 51 w 63"/>
                  <a:gd name="T31" fmla="*/ 37 h 39"/>
                  <a:gd name="T32" fmla="*/ 49 w 63"/>
                  <a:gd name="T33" fmla="*/ 37 h 39"/>
                  <a:gd name="T34" fmla="*/ 49 w 63"/>
                  <a:gd name="T35" fmla="*/ 37 h 39"/>
                  <a:gd name="T36" fmla="*/ 47 w 63"/>
                  <a:gd name="T37" fmla="*/ 37 h 39"/>
                  <a:gd name="T38" fmla="*/ 41 w 63"/>
                  <a:gd name="T39" fmla="*/ 37 h 39"/>
                  <a:gd name="T40" fmla="*/ 39 w 63"/>
                  <a:gd name="T41" fmla="*/ 37 h 39"/>
                  <a:gd name="T42" fmla="*/ 39 w 63"/>
                  <a:gd name="T43" fmla="*/ 37 h 39"/>
                  <a:gd name="T44" fmla="*/ 37 w 63"/>
                  <a:gd name="T45" fmla="*/ 37 h 39"/>
                  <a:gd name="T46" fmla="*/ 37 w 63"/>
                  <a:gd name="T47" fmla="*/ 37 h 39"/>
                  <a:gd name="T48" fmla="*/ 36 w 63"/>
                  <a:gd name="T49" fmla="*/ 37 h 39"/>
                  <a:gd name="T50" fmla="*/ 36 w 63"/>
                  <a:gd name="T51" fmla="*/ 37 h 39"/>
                  <a:gd name="T52" fmla="*/ 36 w 63"/>
                  <a:gd name="T53" fmla="*/ 37 h 39"/>
                  <a:gd name="T54" fmla="*/ 36 w 63"/>
                  <a:gd name="T55" fmla="*/ 37 h 39"/>
                  <a:gd name="T56" fmla="*/ 36 w 63"/>
                  <a:gd name="T57" fmla="*/ 37 h 39"/>
                  <a:gd name="T58" fmla="*/ 34 w 63"/>
                  <a:gd name="T59" fmla="*/ 37 h 39"/>
                  <a:gd name="T60" fmla="*/ 34 w 63"/>
                  <a:gd name="T61" fmla="*/ 37 h 39"/>
                  <a:gd name="T62" fmla="*/ 34 w 63"/>
                  <a:gd name="T63" fmla="*/ 37 h 39"/>
                  <a:gd name="T64" fmla="*/ 32 w 63"/>
                  <a:gd name="T65" fmla="*/ 37 h 39"/>
                  <a:gd name="T66" fmla="*/ 32 w 63"/>
                  <a:gd name="T67" fmla="*/ 37 h 39"/>
                  <a:gd name="T68" fmla="*/ 32 w 63"/>
                  <a:gd name="T69" fmla="*/ 37 h 39"/>
                  <a:gd name="T70" fmla="*/ 27 w 63"/>
                  <a:gd name="T71" fmla="*/ 36 h 39"/>
                  <a:gd name="T72" fmla="*/ 25 w 63"/>
                  <a:gd name="T73" fmla="*/ 36 h 39"/>
                  <a:gd name="T74" fmla="*/ 20 w 63"/>
                  <a:gd name="T75" fmla="*/ 36 h 39"/>
                  <a:gd name="T76" fmla="*/ 20 w 63"/>
                  <a:gd name="T77" fmla="*/ 36 h 39"/>
                  <a:gd name="T78" fmla="*/ 20 w 63"/>
                  <a:gd name="T79" fmla="*/ 36 h 39"/>
                  <a:gd name="T80" fmla="*/ 19 w 63"/>
                  <a:gd name="T81" fmla="*/ 36 h 39"/>
                  <a:gd name="T82" fmla="*/ 19 w 63"/>
                  <a:gd name="T83" fmla="*/ 36 h 39"/>
                  <a:gd name="T84" fmla="*/ 17 w 63"/>
                  <a:gd name="T85" fmla="*/ 36 h 39"/>
                  <a:gd name="T86" fmla="*/ 7 w 63"/>
                  <a:gd name="T87" fmla="*/ 36 h 39"/>
                  <a:gd name="T88" fmla="*/ 3 w 63"/>
                  <a:gd name="T89" fmla="*/ 34 h 39"/>
                  <a:gd name="T90" fmla="*/ 3 w 63"/>
                  <a:gd name="T91" fmla="*/ 34 h 39"/>
                  <a:gd name="T92" fmla="*/ 0 w 63"/>
                  <a:gd name="T93" fmla="*/ 34 h 39"/>
                  <a:gd name="T94" fmla="*/ 0 w 63"/>
                  <a:gd name="T95" fmla="*/ 34 h 39"/>
                  <a:gd name="T96" fmla="*/ 0 w 63"/>
                  <a:gd name="T97" fmla="*/ 34 h 39"/>
                  <a:gd name="T98" fmla="*/ 2 w 63"/>
                  <a:gd name="T99" fmla="*/ 0 h 39"/>
                  <a:gd name="T100" fmla="*/ 3 w 63"/>
                  <a:gd name="T101" fmla="*/ 0 h 39"/>
                  <a:gd name="T102" fmla="*/ 7 w 63"/>
                  <a:gd name="T103" fmla="*/ 2 h 39"/>
                  <a:gd name="T104" fmla="*/ 32 w 63"/>
                  <a:gd name="T105" fmla="*/ 3 h 39"/>
                  <a:gd name="T106" fmla="*/ 32 w 63"/>
                  <a:gd name="T107" fmla="*/ 10 h 39"/>
                  <a:gd name="T108" fmla="*/ 63 w 63"/>
                  <a:gd name="T109" fmla="*/ 12 h 39"/>
                  <a:gd name="T110" fmla="*/ 61 w 63"/>
                  <a:gd name="T111"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39">
                    <a:moveTo>
                      <a:pt x="61" y="27"/>
                    </a:moveTo>
                    <a:lnTo>
                      <a:pt x="61" y="39"/>
                    </a:lnTo>
                    <a:lnTo>
                      <a:pt x="61" y="39"/>
                    </a:lnTo>
                    <a:lnTo>
                      <a:pt x="61" y="39"/>
                    </a:lnTo>
                    <a:lnTo>
                      <a:pt x="61" y="39"/>
                    </a:lnTo>
                    <a:lnTo>
                      <a:pt x="61" y="39"/>
                    </a:lnTo>
                    <a:lnTo>
                      <a:pt x="58" y="39"/>
                    </a:lnTo>
                    <a:lnTo>
                      <a:pt x="56" y="39"/>
                    </a:lnTo>
                    <a:lnTo>
                      <a:pt x="56" y="39"/>
                    </a:lnTo>
                    <a:lnTo>
                      <a:pt x="53" y="37"/>
                    </a:lnTo>
                    <a:lnTo>
                      <a:pt x="53" y="37"/>
                    </a:lnTo>
                    <a:lnTo>
                      <a:pt x="53" y="37"/>
                    </a:lnTo>
                    <a:lnTo>
                      <a:pt x="53" y="37"/>
                    </a:lnTo>
                    <a:lnTo>
                      <a:pt x="51" y="37"/>
                    </a:lnTo>
                    <a:lnTo>
                      <a:pt x="51" y="37"/>
                    </a:lnTo>
                    <a:lnTo>
                      <a:pt x="51" y="37"/>
                    </a:lnTo>
                    <a:lnTo>
                      <a:pt x="49" y="37"/>
                    </a:lnTo>
                    <a:lnTo>
                      <a:pt x="49" y="37"/>
                    </a:lnTo>
                    <a:lnTo>
                      <a:pt x="47" y="37"/>
                    </a:lnTo>
                    <a:lnTo>
                      <a:pt x="41" y="37"/>
                    </a:lnTo>
                    <a:lnTo>
                      <a:pt x="39" y="37"/>
                    </a:lnTo>
                    <a:lnTo>
                      <a:pt x="39" y="37"/>
                    </a:lnTo>
                    <a:lnTo>
                      <a:pt x="37" y="37"/>
                    </a:lnTo>
                    <a:lnTo>
                      <a:pt x="37" y="37"/>
                    </a:lnTo>
                    <a:lnTo>
                      <a:pt x="36" y="37"/>
                    </a:lnTo>
                    <a:lnTo>
                      <a:pt x="36" y="37"/>
                    </a:lnTo>
                    <a:lnTo>
                      <a:pt x="36" y="37"/>
                    </a:lnTo>
                    <a:lnTo>
                      <a:pt x="36" y="37"/>
                    </a:lnTo>
                    <a:lnTo>
                      <a:pt x="36" y="37"/>
                    </a:lnTo>
                    <a:lnTo>
                      <a:pt x="34" y="37"/>
                    </a:lnTo>
                    <a:lnTo>
                      <a:pt x="34" y="37"/>
                    </a:lnTo>
                    <a:lnTo>
                      <a:pt x="34" y="37"/>
                    </a:lnTo>
                    <a:lnTo>
                      <a:pt x="32" y="37"/>
                    </a:lnTo>
                    <a:lnTo>
                      <a:pt x="32" y="37"/>
                    </a:lnTo>
                    <a:lnTo>
                      <a:pt x="32" y="37"/>
                    </a:lnTo>
                    <a:lnTo>
                      <a:pt x="27" y="36"/>
                    </a:lnTo>
                    <a:lnTo>
                      <a:pt x="25" y="36"/>
                    </a:lnTo>
                    <a:lnTo>
                      <a:pt x="20" y="36"/>
                    </a:lnTo>
                    <a:lnTo>
                      <a:pt x="20" y="36"/>
                    </a:lnTo>
                    <a:lnTo>
                      <a:pt x="20" y="36"/>
                    </a:lnTo>
                    <a:lnTo>
                      <a:pt x="19" y="36"/>
                    </a:lnTo>
                    <a:lnTo>
                      <a:pt x="19" y="36"/>
                    </a:lnTo>
                    <a:lnTo>
                      <a:pt x="17" y="36"/>
                    </a:lnTo>
                    <a:lnTo>
                      <a:pt x="7" y="36"/>
                    </a:lnTo>
                    <a:lnTo>
                      <a:pt x="3" y="34"/>
                    </a:lnTo>
                    <a:lnTo>
                      <a:pt x="3" y="34"/>
                    </a:lnTo>
                    <a:lnTo>
                      <a:pt x="0" y="34"/>
                    </a:lnTo>
                    <a:lnTo>
                      <a:pt x="0" y="34"/>
                    </a:lnTo>
                    <a:lnTo>
                      <a:pt x="0" y="34"/>
                    </a:lnTo>
                    <a:lnTo>
                      <a:pt x="2" y="0"/>
                    </a:lnTo>
                    <a:lnTo>
                      <a:pt x="3" y="0"/>
                    </a:lnTo>
                    <a:lnTo>
                      <a:pt x="7" y="2"/>
                    </a:lnTo>
                    <a:lnTo>
                      <a:pt x="32" y="3"/>
                    </a:lnTo>
                    <a:lnTo>
                      <a:pt x="32" y="10"/>
                    </a:lnTo>
                    <a:lnTo>
                      <a:pt x="63" y="12"/>
                    </a:lnTo>
                    <a:lnTo>
                      <a:pt x="61"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71" name="Freeform 3938"/>
              <p:cNvSpPr>
                <a:spLocks/>
              </p:cNvSpPr>
              <p:nvPr/>
            </p:nvSpPr>
            <p:spPr bwMode="auto">
              <a:xfrm>
                <a:off x="3291" y="1162"/>
                <a:ext cx="49" cy="62"/>
              </a:xfrm>
              <a:custGeom>
                <a:avLst/>
                <a:gdLst>
                  <a:gd name="T0" fmla="*/ 48 w 49"/>
                  <a:gd name="T1" fmla="*/ 1 h 62"/>
                  <a:gd name="T2" fmla="*/ 48 w 49"/>
                  <a:gd name="T3" fmla="*/ 27 h 62"/>
                  <a:gd name="T4" fmla="*/ 49 w 49"/>
                  <a:gd name="T5" fmla="*/ 27 h 62"/>
                  <a:gd name="T6" fmla="*/ 48 w 49"/>
                  <a:gd name="T7" fmla="*/ 62 h 62"/>
                  <a:gd name="T8" fmla="*/ 27 w 49"/>
                  <a:gd name="T9" fmla="*/ 61 h 62"/>
                  <a:gd name="T10" fmla="*/ 2 w 49"/>
                  <a:gd name="T11" fmla="*/ 61 h 62"/>
                  <a:gd name="T12" fmla="*/ 4 w 49"/>
                  <a:gd name="T13" fmla="*/ 25 h 62"/>
                  <a:gd name="T14" fmla="*/ 0 w 49"/>
                  <a:gd name="T15" fmla="*/ 25 h 62"/>
                  <a:gd name="T16" fmla="*/ 2 w 49"/>
                  <a:gd name="T17" fmla="*/ 0 h 62"/>
                  <a:gd name="T18" fmla="*/ 32 w 49"/>
                  <a:gd name="T19" fmla="*/ 0 h 62"/>
                  <a:gd name="T20" fmla="*/ 48 w 49"/>
                  <a:gd name="T21"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62">
                    <a:moveTo>
                      <a:pt x="48" y="1"/>
                    </a:moveTo>
                    <a:lnTo>
                      <a:pt x="48" y="27"/>
                    </a:lnTo>
                    <a:lnTo>
                      <a:pt x="49" y="27"/>
                    </a:lnTo>
                    <a:lnTo>
                      <a:pt x="48" y="62"/>
                    </a:lnTo>
                    <a:lnTo>
                      <a:pt x="27" y="61"/>
                    </a:lnTo>
                    <a:lnTo>
                      <a:pt x="2" y="61"/>
                    </a:lnTo>
                    <a:lnTo>
                      <a:pt x="4" y="25"/>
                    </a:lnTo>
                    <a:lnTo>
                      <a:pt x="0" y="25"/>
                    </a:lnTo>
                    <a:lnTo>
                      <a:pt x="2" y="0"/>
                    </a:lnTo>
                    <a:lnTo>
                      <a:pt x="32" y="0"/>
                    </a:lnTo>
                    <a:lnTo>
                      <a:pt x="48"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2" name="Freeform 3939"/>
              <p:cNvSpPr>
                <a:spLocks/>
              </p:cNvSpPr>
              <p:nvPr/>
            </p:nvSpPr>
            <p:spPr bwMode="auto">
              <a:xfrm>
                <a:off x="3291" y="1162"/>
                <a:ext cx="49" cy="62"/>
              </a:xfrm>
              <a:custGeom>
                <a:avLst/>
                <a:gdLst>
                  <a:gd name="T0" fmla="*/ 48 w 49"/>
                  <a:gd name="T1" fmla="*/ 1 h 62"/>
                  <a:gd name="T2" fmla="*/ 48 w 49"/>
                  <a:gd name="T3" fmla="*/ 27 h 62"/>
                  <a:gd name="T4" fmla="*/ 49 w 49"/>
                  <a:gd name="T5" fmla="*/ 27 h 62"/>
                  <a:gd name="T6" fmla="*/ 48 w 49"/>
                  <a:gd name="T7" fmla="*/ 62 h 62"/>
                  <a:gd name="T8" fmla="*/ 27 w 49"/>
                  <a:gd name="T9" fmla="*/ 61 h 62"/>
                  <a:gd name="T10" fmla="*/ 2 w 49"/>
                  <a:gd name="T11" fmla="*/ 61 h 62"/>
                  <a:gd name="T12" fmla="*/ 4 w 49"/>
                  <a:gd name="T13" fmla="*/ 25 h 62"/>
                  <a:gd name="T14" fmla="*/ 0 w 49"/>
                  <a:gd name="T15" fmla="*/ 25 h 62"/>
                  <a:gd name="T16" fmla="*/ 2 w 49"/>
                  <a:gd name="T17" fmla="*/ 0 h 62"/>
                  <a:gd name="T18" fmla="*/ 32 w 49"/>
                  <a:gd name="T19" fmla="*/ 0 h 62"/>
                  <a:gd name="T20" fmla="*/ 48 w 49"/>
                  <a:gd name="T21"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62">
                    <a:moveTo>
                      <a:pt x="48" y="1"/>
                    </a:moveTo>
                    <a:lnTo>
                      <a:pt x="48" y="27"/>
                    </a:lnTo>
                    <a:lnTo>
                      <a:pt x="49" y="27"/>
                    </a:lnTo>
                    <a:lnTo>
                      <a:pt x="48" y="62"/>
                    </a:lnTo>
                    <a:lnTo>
                      <a:pt x="27" y="61"/>
                    </a:lnTo>
                    <a:lnTo>
                      <a:pt x="2" y="61"/>
                    </a:lnTo>
                    <a:lnTo>
                      <a:pt x="4" y="25"/>
                    </a:lnTo>
                    <a:lnTo>
                      <a:pt x="0" y="25"/>
                    </a:lnTo>
                    <a:lnTo>
                      <a:pt x="2" y="0"/>
                    </a:lnTo>
                    <a:lnTo>
                      <a:pt x="32" y="0"/>
                    </a:lnTo>
                    <a:lnTo>
                      <a:pt x="48"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73" name="Freeform 3940"/>
              <p:cNvSpPr>
                <a:spLocks/>
              </p:cNvSpPr>
              <p:nvPr/>
            </p:nvSpPr>
            <p:spPr bwMode="auto">
              <a:xfrm>
                <a:off x="3212" y="1047"/>
                <a:ext cx="79" cy="54"/>
              </a:xfrm>
              <a:custGeom>
                <a:avLst/>
                <a:gdLst>
                  <a:gd name="T0" fmla="*/ 47 w 79"/>
                  <a:gd name="T1" fmla="*/ 27 h 54"/>
                  <a:gd name="T2" fmla="*/ 47 w 79"/>
                  <a:gd name="T3" fmla="*/ 35 h 54"/>
                  <a:gd name="T4" fmla="*/ 50 w 79"/>
                  <a:gd name="T5" fmla="*/ 32 h 54"/>
                  <a:gd name="T6" fmla="*/ 52 w 79"/>
                  <a:gd name="T7" fmla="*/ 39 h 54"/>
                  <a:gd name="T8" fmla="*/ 62 w 79"/>
                  <a:gd name="T9" fmla="*/ 32 h 54"/>
                  <a:gd name="T10" fmla="*/ 66 w 79"/>
                  <a:gd name="T11" fmla="*/ 40 h 54"/>
                  <a:gd name="T12" fmla="*/ 71 w 79"/>
                  <a:gd name="T13" fmla="*/ 39 h 54"/>
                  <a:gd name="T14" fmla="*/ 72 w 79"/>
                  <a:gd name="T15" fmla="*/ 47 h 54"/>
                  <a:gd name="T16" fmla="*/ 79 w 79"/>
                  <a:gd name="T17" fmla="*/ 47 h 54"/>
                  <a:gd name="T18" fmla="*/ 79 w 79"/>
                  <a:gd name="T19" fmla="*/ 54 h 54"/>
                  <a:gd name="T20" fmla="*/ 32 w 79"/>
                  <a:gd name="T21" fmla="*/ 52 h 54"/>
                  <a:gd name="T22" fmla="*/ 1 w 79"/>
                  <a:gd name="T23" fmla="*/ 50 h 54"/>
                  <a:gd name="T24" fmla="*/ 3 w 79"/>
                  <a:gd name="T25" fmla="*/ 33 h 54"/>
                  <a:gd name="T26" fmla="*/ 0 w 79"/>
                  <a:gd name="T27" fmla="*/ 33 h 54"/>
                  <a:gd name="T28" fmla="*/ 1 w 79"/>
                  <a:gd name="T29" fmla="*/ 0 h 54"/>
                  <a:gd name="T30" fmla="*/ 23 w 79"/>
                  <a:gd name="T31" fmla="*/ 0 h 54"/>
                  <a:gd name="T32" fmla="*/ 40 w 79"/>
                  <a:gd name="T33" fmla="*/ 0 h 54"/>
                  <a:gd name="T34" fmla="*/ 40 w 79"/>
                  <a:gd name="T35" fmla="*/ 22 h 54"/>
                  <a:gd name="T36" fmla="*/ 47 w 79"/>
                  <a:gd name="T3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54">
                    <a:moveTo>
                      <a:pt x="47" y="27"/>
                    </a:moveTo>
                    <a:lnTo>
                      <a:pt x="47" y="35"/>
                    </a:lnTo>
                    <a:lnTo>
                      <a:pt x="50" y="32"/>
                    </a:lnTo>
                    <a:lnTo>
                      <a:pt x="52" y="39"/>
                    </a:lnTo>
                    <a:lnTo>
                      <a:pt x="62" y="32"/>
                    </a:lnTo>
                    <a:lnTo>
                      <a:pt x="66" y="40"/>
                    </a:lnTo>
                    <a:lnTo>
                      <a:pt x="71" y="39"/>
                    </a:lnTo>
                    <a:lnTo>
                      <a:pt x="72" y="47"/>
                    </a:lnTo>
                    <a:lnTo>
                      <a:pt x="79" y="47"/>
                    </a:lnTo>
                    <a:lnTo>
                      <a:pt x="79" y="54"/>
                    </a:lnTo>
                    <a:lnTo>
                      <a:pt x="32" y="52"/>
                    </a:lnTo>
                    <a:lnTo>
                      <a:pt x="1" y="50"/>
                    </a:lnTo>
                    <a:lnTo>
                      <a:pt x="3" y="33"/>
                    </a:lnTo>
                    <a:lnTo>
                      <a:pt x="0" y="33"/>
                    </a:lnTo>
                    <a:lnTo>
                      <a:pt x="1" y="0"/>
                    </a:lnTo>
                    <a:lnTo>
                      <a:pt x="23" y="0"/>
                    </a:lnTo>
                    <a:lnTo>
                      <a:pt x="40" y="0"/>
                    </a:lnTo>
                    <a:lnTo>
                      <a:pt x="40" y="22"/>
                    </a:lnTo>
                    <a:lnTo>
                      <a:pt x="47"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4" name="Freeform 3941"/>
              <p:cNvSpPr>
                <a:spLocks/>
              </p:cNvSpPr>
              <p:nvPr/>
            </p:nvSpPr>
            <p:spPr bwMode="auto">
              <a:xfrm>
                <a:off x="3212" y="1047"/>
                <a:ext cx="79" cy="54"/>
              </a:xfrm>
              <a:custGeom>
                <a:avLst/>
                <a:gdLst>
                  <a:gd name="T0" fmla="*/ 47 w 79"/>
                  <a:gd name="T1" fmla="*/ 27 h 54"/>
                  <a:gd name="T2" fmla="*/ 47 w 79"/>
                  <a:gd name="T3" fmla="*/ 35 h 54"/>
                  <a:gd name="T4" fmla="*/ 50 w 79"/>
                  <a:gd name="T5" fmla="*/ 32 h 54"/>
                  <a:gd name="T6" fmla="*/ 52 w 79"/>
                  <a:gd name="T7" fmla="*/ 39 h 54"/>
                  <a:gd name="T8" fmla="*/ 62 w 79"/>
                  <a:gd name="T9" fmla="*/ 32 h 54"/>
                  <a:gd name="T10" fmla="*/ 66 w 79"/>
                  <a:gd name="T11" fmla="*/ 40 h 54"/>
                  <a:gd name="T12" fmla="*/ 71 w 79"/>
                  <a:gd name="T13" fmla="*/ 39 h 54"/>
                  <a:gd name="T14" fmla="*/ 72 w 79"/>
                  <a:gd name="T15" fmla="*/ 47 h 54"/>
                  <a:gd name="T16" fmla="*/ 79 w 79"/>
                  <a:gd name="T17" fmla="*/ 47 h 54"/>
                  <a:gd name="T18" fmla="*/ 79 w 79"/>
                  <a:gd name="T19" fmla="*/ 54 h 54"/>
                  <a:gd name="T20" fmla="*/ 32 w 79"/>
                  <a:gd name="T21" fmla="*/ 52 h 54"/>
                  <a:gd name="T22" fmla="*/ 1 w 79"/>
                  <a:gd name="T23" fmla="*/ 50 h 54"/>
                  <a:gd name="T24" fmla="*/ 3 w 79"/>
                  <a:gd name="T25" fmla="*/ 33 h 54"/>
                  <a:gd name="T26" fmla="*/ 0 w 79"/>
                  <a:gd name="T27" fmla="*/ 33 h 54"/>
                  <a:gd name="T28" fmla="*/ 1 w 79"/>
                  <a:gd name="T29" fmla="*/ 0 h 54"/>
                  <a:gd name="T30" fmla="*/ 23 w 79"/>
                  <a:gd name="T31" fmla="*/ 0 h 54"/>
                  <a:gd name="T32" fmla="*/ 40 w 79"/>
                  <a:gd name="T33" fmla="*/ 0 h 54"/>
                  <a:gd name="T34" fmla="*/ 40 w 79"/>
                  <a:gd name="T35" fmla="*/ 22 h 54"/>
                  <a:gd name="T36" fmla="*/ 47 w 79"/>
                  <a:gd name="T3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54">
                    <a:moveTo>
                      <a:pt x="47" y="27"/>
                    </a:moveTo>
                    <a:lnTo>
                      <a:pt x="47" y="35"/>
                    </a:lnTo>
                    <a:lnTo>
                      <a:pt x="50" y="32"/>
                    </a:lnTo>
                    <a:lnTo>
                      <a:pt x="52" y="39"/>
                    </a:lnTo>
                    <a:lnTo>
                      <a:pt x="62" y="32"/>
                    </a:lnTo>
                    <a:lnTo>
                      <a:pt x="66" y="40"/>
                    </a:lnTo>
                    <a:lnTo>
                      <a:pt x="71" y="39"/>
                    </a:lnTo>
                    <a:lnTo>
                      <a:pt x="72" y="47"/>
                    </a:lnTo>
                    <a:lnTo>
                      <a:pt x="79" y="47"/>
                    </a:lnTo>
                    <a:lnTo>
                      <a:pt x="79" y="54"/>
                    </a:lnTo>
                    <a:lnTo>
                      <a:pt x="32" y="52"/>
                    </a:lnTo>
                    <a:lnTo>
                      <a:pt x="1" y="50"/>
                    </a:lnTo>
                    <a:lnTo>
                      <a:pt x="3" y="33"/>
                    </a:lnTo>
                    <a:lnTo>
                      <a:pt x="0" y="33"/>
                    </a:lnTo>
                    <a:lnTo>
                      <a:pt x="1" y="0"/>
                    </a:lnTo>
                    <a:lnTo>
                      <a:pt x="23" y="0"/>
                    </a:lnTo>
                    <a:lnTo>
                      <a:pt x="40" y="0"/>
                    </a:lnTo>
                    <a:lnTo>
                      <a:pt x="40" y="22"/>
                    </a:lnTo>
                    <a:lnTo>
                      <a:pt x="4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75" name="Freeform 3942"/>
              <p:cNvSpPr>
                <a:spLocks/>
              </p:cNvSpPr>
              <p:nvPr/>
            </p:nvSpPr>
            <p:spPr bwMode="auto">
              <a:xfrm>
                <a:off x="2976" y="1136"/>
                <a:ext cx="41" cy="72"/>
              </a:xfrm>
              <a:custGeom>
                <a:avLst/>
                <a:gdLst>
                  <a:gd name="T0" fmla="*/ 27 w 41"/>
                  <a:gd name="T1" fmla="*/ 38 h 72"/>
                  <a:gd name="T2" fmla="*/ 24 w 41"/>
                  <a:gd name="T3" fmla="*/ 72 h 72"/>
                  <a:gd name="T4" fmla="*/ 0 w 41"/>
                  <a:gd name="T5" fmla="*/ 70 h 72"/>
                  <a:gd name="T6" fmla="*/ 4 w 41"/>
                  <a:gd name="T7" fmla="*/ 34 h 72"/>
                  <a:gd name="T8" fmla="*/ 0 w 41"/>
                  <a:gd name="T9" fmla="*/ 34 h 72"/>
                  <a:gd name="T10" fmla="*/ 4 w 41"/>
                  <a:gd name="T11" fmla="*/ 0 h 72"/>
                  <a:gd name="T12" fmla="*/ 37 w 41"/>
                  <a:gd name="T13" fmla="*/ 2 h 72"/>
                  <a:gd name="T14" fmla="*/ 41 w 41"/>
                  <a:gd name="T15" fmla="*/ 4 h 72"/>
                  <a:gd name="T16" fmla="*/ 39 w 41"/>
                  <a:gd name="T17" fmla="*/ 38 h 72"/>
                  <a:gd name="T18" fmla="*/ 27 w 41"/>
                  <a:gd name="T19" fmla="*/ 3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72">
                    <a:moveTo>
                      <a:pt x="27" y="38"/>
                    </a:moveTo>
                    <a:lnTo>
                      <a:pt x="24" y="72"/>
                    </a:lnTo>
                    <a:lnTo>
                      <a:pt x="0" y="70"/>
                    </a:lnTo>
                    <a:lnTo>
                      <a:pt x="4" y="34"/>
                    </a:lnTo>
                    <a:lnTo>
                      <a:pt x="0" y="34"/>
                    </a:lnTo>
                    <a:lnTo>
                      <a:pt x="4" y="0"/>
                    </a:lnTo>
                    <a:lnTo>
                      <a:pt x="37" y="2"/>
                    </a:lnTo>
                    <a:lnTo>
                      <a:pt x="41" y="4"/>
                    </a:lnTo>
                    <a:lnTo>
                      <a:pt x="39" y="38"/>
                    </a:lnTo>
                    <a:lnTo>
                      <a:pt x="27" y="3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6" name="Freeform 3943"/>
              <p:cNvSpPr>
                <a:spLocks/>
              </p:cNvSpPr>
              <p:nvPr/>
            </p:nvSpPr>
            <p:spPr bwMode="auto">
              <a:xfrm>
                <a:off x="2976" y="1136"/>
                <a:ext cx="41" cy="72"/>
              </a:xfrm>
              <a:custGeom>
                <a:avLst/>
                <a:gdLst>
                  <a:gd name="T0" fmla="*/ 27 w 41"/>
                  <a:gd name="T1" fmla="*/ 38 h 72"/>
                  <a:gd name="T2" fmla="*/ 24 w 41"/>
                  <a:gd name="T3" fmla="*/ 72 h 72"/>
                  <a:gd name="T4" fmla="*/ 0 w 41"/>
                  <a:gd name="T5" fmla="*/ 70 h 72"/>
                  <a:gd name="T6" fmla="*/ 4 w 41"/>
                  <a:gd name="T7" fmla="*/ 34 h 72"/>
                  <a:gd name="T8" fmla="*/ 0 w 41"/>
                  <a:gd name="T9" fmla="*/ 34 h 72"/>
                  <a:gd name="T10" fmla="*/ 4 w 41"/>
                  <a:gd name="T11" fmla="*/ 0 h 72"/>
                  <a:gd name="T12" fmla="*/ 37 w 41"/>
                  <a:gd name="T13" fmla="*/ 2 h 72"/>
                  <a:gd name="T14" fmla="*/ 41 w 41"/>
                  <a:gd name="T15" fmla="*/ 4 h 72"/>
                  <a:gd name="T16" fmla="*/ 39 w 41"/>
                  <a:gd name="T17" fmla="*/ 38 h 72"/>
                  <a:gd name="T18" fmla="*/ 27 w 41"/>
                  <a:gd name="T19" fmla="*/ 3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72">
                    <a:moveTo>
                      <a:pt x="27" y="38"/>
                    </a:moveTo>
                    <a:lnTo>
                      <a:pt x="24" y="72"/>
                    </a:lnTo>
                    <a:lnTo>
                      <a:pt x="0" y="70"/>
                    </a:lnTo>
                    <a:lnTo>
                      <a:pt x="4" y="34"/>
                    </a:lnTo>
                    <a:lnTo>
                      <a:pt x="0" y="34"/>
                    </a:lnTo>
                    <a:lnTo>
                      <a:pt x="4" y="0"/>
                    </a:lnTo>
                    <a:lnTo>
                      <a:pt x="37" y="2"/>
                    </a:lnTo>
                    <a:lnTo>
                      <a:pt x="41" y="4"/>
                    </a:lnTo>
                    <a:lnTo>
                      <a:pt x="39" y="38"/>
                    </a:lnTo>
                    <a:lnTo>
                      <a:pt x="27"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77" name="Freeform 3944"/>
              <p:cNvSpPr>
                <a:spLocks/>
              </p:cNvSpPr>
              <p:nvPr/>
            </p:nvSpPr>
            <p:spPr bwMode="auto">
              <a:xfrm>
                <a:off x="3118" y="979"/>
                <a:ext cx="80" cy="49"/>
              </a:xfrm>
              <a:custGeom>
                <a:avLst/>
                <a:gdLst>
                  <a:gd name="T0" fmla="*/ 36 w 80"/>
                  <a:gd name="T1" fmla="*/ 1 h 49"/>
                  <a:gd name="T2" fmla="*/ 63 w 80"/>
                  <a:gd name="T3" fmla="*/ 3 h 49"/>
                  <a:gd name="T4" fmla="*/ 63 w 80"/>
                  <a:gd name="T5" fmla="*/ 3 h 49"/>
                  <a:gd name="T6" fmla="*/ 65 w 80"/>
                  <a:gd name="T7" fmla="*/ 3 h 49"/>
                  <a:gd name="T8" fmla="*/ 65 w 80"/>
                  <a:gd name="T9" fmla="*/ 3 h 49"/>
                  <a:gd name="T10" fmla="*/ 78 w 80"/>
                  <a:gd name="T11" fmla="*/ 3 h 49"/>
                  <a:gd name="T12" fmla="*/ 77 w 80"/>
                  <a:gd name="T13" fmla="*/ 32 h 49"/>
                  <a:gd name="T14" fmla="*/ 80 w 80"/>
                  <a:gd name="T15" fmla="*/ 32 h 49"/>
                  <a:gd name="T16" fmla="*/ 78 w 80"/>
                  <a:gd name="T17" fmla="*/ 49 h 49"/>
                  <a:gd name="T18" fmla="*/ 72 w 80"/>
                  <a:gd name="T19" fmla="*/ 49 h 49"/>
                  <a:gd name="T20" fmla="*/ 63 w 80"/>
                  <a:gd name="T21" fmla="*/ 47 h 49"/>
                  <a:gd name="T22" fmla="*/ 63 w 80"/>
                  <a:gd name="T23" fmla="*/ 39 h 49"/>
                  <a:gd name="T24" fmla="*/ 26 w 80"/>
                  <a:gd name="T25" fmla="*/ 37 h 49"/>
                  <a:gd name="T26" fmla="*/ 24 w 80"/>
                  <a:gd name="T27" fmla="*/ 46 h 49"/>
                  <a:gd name="T28" fmla="*/ 2 w 80"/>
                  <a:gd name="T29" fmla="*/ 44 h 49"/>
                  <a:gd name="T30" fmla="*/ 2 w 80"/>
                  <a:gd name="T31" fmla="*/ 27 h 49"/>
                  <a:gd name="T32" fmla="*/ 0 w 80"/>
                  <a:gd name="T33" fmla="*/ 27 h 49"/>
                  <a:gd name="T34" fmla="*/ 2 w 80"/>
                  <a:gd name="T35" fmla="*/ 0 h 49"/>
                  <a:gd name="T36" fmla="*/ 17 w 80"/>
                  <a:gd name="T37" fmla="*/ 0 h 49"/>
                  <a:gd name="T38" fmla="*/ 17 w 80"/>
                  <a:gd name="T39" fmla="*/ 0 h 49"/>
                  <a:gd name="T40" fmla="*/ 17 w 80"/>
                  <a:gd name="T41" fmla="*/ 0 h 49"/>
                  <a:gd name="T42" fmla="*/ 17 w 80"/>
                  <a:gd name="T43" fmla="*/ 0 h 49"/>
                  <a:gd name="T44" fmla="*/ 36 w 80"/>
                  <a:gd name="T45" fmla="*/ 1 h 49"/>
                  <a:gd name="T46" fmla="*/ 36 w 80"/>
                  <a:gd name="T47" fmla="*/ 1 h 49"/>
                  <a:gd name="T48" fmla="*/ 36 w 80"/>
                  <a:gd name="T49" fmla="*/ 1 h 49"/>
                  <a:gd name="T50" fmla="*/ 36 w 80"/>
                  <a:gd name="T5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 h="49">
                    <a:moveTo>
                      <a:pt x="36" y="1"/>
                    </a:moveTo>
                    <a:lnTo>
                      <a:pt x="63" y="3"/>
                    </a:lnTo>
                    <a:lnTo>
                      <a:pt x="63" y="3"/>
                    </a:lnTo>
                    <a:lnTo>
                      <a:pt x="65" y="3"/>
                    </a:lnTo>
                    <a:lnTo>
                      <a:pt x="65" y="3"/>
                    </a:lnTo>
                    <a:lnTo>
                      <a:pt x="78" y="3"/>
                    </a:lnTo>
                    <a:lnTo>
                      <a:pt x="77" y="32"/>
                    </a:lnTo>
                    <a:lnTo>
                      <a:pt x="80" y="32"/>
                    </a:lnTo>
                    <a:lnTo>
                      <a:pt x="78" y="49"/>
                    </a:lnTo>
                    <a:lnTo>
                      <a:pt x="72" y="49"/>
                    </a:lnTo>
                    <a:lnTo>
                      <a:pt x="63" y="47"/>
                    </a:lnTo>
                    <a:lnTo>
                      <a:pt x="63" y="39"/>
                    </a:lnTo>
                    <a:lnTo>
                      <a:pt x="26" y="37"/>
                    </a:lnTo>
                    <a:lnTo>
                      <a:pt x="24" y="46"/>
                    </a:lnTo>
                    <a:lnTo>
                      <a:pt x="2" y="44"/>
                    </a:lnTo>
                    <a:lnTo>
                      <a:pt x="2" y="27"/>
                    </a:lnTo>
                    <a:lnTo>
                      <a:pt x="0" y="27"/>
                    </a:lnTo>
                    <a:lnTo>
                      <a:pt x="2" y="0"/>
                    </a:lnTo>
                    <a:lnTo>
                      <a:pt x="17" y="0"/>
                    </a:lnTo>
                    <a:lnTo>
                      <a:pt x="17" y="0"/>
                    </a:lnTo>
                    <a:lnTo>
                      <a:pt x="17" y="0"/>
                    </a:lnTo>
                    <a:lnTo>
                      <a:pt x="17" y="0"/>
                    </a:lnTo>
                    <a:lnTo>
                      <a:pt x="36" y="1"/>
                    </a:lnTo>
                    <a:lnTo>
                      <a:pt x="36" y="1"/>
                    </a:lnTo>
                    <a:lnTo>
                      <a:pt x="36" y="1"/>
                    </a:lnTo>
                    <a:lnTo>
                      <a:pt x="36"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8" name="Freeform 3945"/>
              <p:cNvSpPr>
                <a:spLocks/>
              </p:cNvSpPr>
              <p:nvPr/>
            </p:nvSpPr>
            <p:spPr bwMode="auto">
              <a:xfrm>
                <a:off x="3118" y="979"/>
                <a:ext cx="80" cy="49"/>
              </a:xfrm>
              <a:custGeom>
                <a:avLst/>
                <a:gdLst>
                  <a:gd name="T0" fmla="*/ 36 w 80"/>
                  <a:gd name="T1" fmla="*/ 1 h 49"/>
                  <a:gd name="T2" fmla="*/ 63 w 80"/>
                  <a:gd name="T3" fmla="*/ 3 h 49"/>
                  <a:gd name="T4" fmla="*/ 63 w 80"/>
                  <a:gd name="T5" fmla="*/ 3 h 49"/>
                  <a:gd name="T6" fmla="*/ 65 w 80"/>
                  <a:gd name="T7" fmla="*/ 3 h 49"/>
                  <a:gd name="T8" fmla="*/ 65 w 80"/>
                  <a:gd name="T9" fmla="*/ 3 h 49"/>
                  <a:gd name="T10" fmla="*/ 78 w 80"/>
                  <a:gd name="T11" fmla="*/ 3 h 49"/>
                  <a:gd name="T12" fmla="*/ 77 w 80"/>
                  <a:gd name="T13" fmla="*/ 32 h 49"/>
                  <a:gd name="T14" fmla="*/ 80 w 80"/>
                  <a:gd name="T15" fmla="*/ 32 h 49"/>
                  <a:gd name="T16" fmla="*/ 78 w 80"/>
                  <a:gd name="T17" fmla="*/ 49 h 49"/>
                  <a:gd name="T18" fmla="*/ 72 w 80"/>
                  <a:gd name="T19" fmla="*/ 49 h 49"/>
                  <a:gd name="T20" fmla="*/ 63 w 80"/>
                  <a:gd name="T21" fmla="*/ 47 h 49"/>
                  <a:gd name="T22" fmla="*/ 63 w 80"/>
                  <a:gd name="T23" fmla="*/ 39 h 49"/>
                  <a:gd name="T24" fmla="*/ 26 w 80"/>
                  <a:gd name="T25" fmla="*/ 37 h 49"/>
                  <a:gd name="T26" fmla="*/ 24 w 80"/>
                  <a:gd name="T27" fmla="*/ 46 h 49"/>
                  <a:gd name="T28" fmla="*/ 2 w 80"/>
                  <a:gd name="T29" fmla="*/ 44 h 49"/>
                  <a:gd name="T30" fmla="*/ 2 w 80"/>
                  <a:gd name="T31" fmla="*/ 27 h 49"/>
                  <a:gd name="T32" fmla="*/ 0 w 80"/>
                  <a:gd name="T33" fmla="*/ 27 h 49"/>
                  <a:gd name="T34" fmla="*/ 2 w 80"/>
                  <a:gd name="T35" fmla="*/ 0 h 49"/>
                  <a:gd name="T36" fmla="*/ 17 w 80"/>
                  <a:gd name="T37" fmla="*/ 0 h 49"/>
                  <a:gd name="T38" fmla="*/ 17 w 80"/>
                  <a:gd name="T39" fmla="*/ 0 h 49"/>
                  <a:gd name="T40" fmla="*/ 17 w 80"/>
                  <a:gd name="T41" fmla="*/ 0 h 49"/>
                  <a:gd name="T42" fmla="*/ 17 w 80"/>
                  <a:gd name="T43" fmla="*/ 0 h 49"/>
                  <a:gd name="T44" fmla="*/ 36 w 80"/>
                  <a:gd name="T45" fmla="*/ 1 h 49"/>
                  <a:gd name="T46" fmla="*/ 36 w 80"/>
                  <a:gd name="T47" fmla="*/ 1 h 49"/>
                  <a:gd name="T48" fmla="*/ 36 w 80"/>
                  <a:gd name="T49" fmla="*/ 1 h 49"/>
                  <a:gd name="T50" fmla="*/ 36 w 80"/>
                  <a:gd name="T5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 h="49">
                    <a:moveTo>
                      <a:pt x="36" y="1"/>
                    </a:moveTo>
                    <a:lnTo>
                      <a:pt x="63" y="3"/>
                    </a:lnTo>
                    <a:lnTo>
                      <a:pt x="63" y="3"/>
                    </a:lnTo>
                    <a:lnTo>
                      <a:pt x="65" y="3"/>
                    </a:lnTo>
                    <a:lnTo>
                      <a:pt x="65" y="3"/>
                    </a:lnTo>
                    <a:lnTo>
                      <a:pt x="78" y="3"/>
                    </a:lnTo>
                    <a:lnTo>
                      <a:pt x="77" y="32"/>
                    </a:lnTo>
                    <a:lnTo>
                      <a:pt x="80" y="32"/>
                    </a:lnTo>
                    <a:lnTo>
                      <a:pt x="78" y="49"/>
                    </a:lnTo>
                    <a:lnTo>
                      <a:pt x="72" y="49"/>
                    </a:lnTo>
                    <a:lnTo>
                      <a:pt x="63" y="47"/>
                    </a:lnTo>
                    <a:lnTo>
                      <a:pt x="63" y="39"/>
                    </a:lnTo>
                    <a:lnTo>
                      <a:pt x="26" y="37"/>
                    </a:lnTo>
                    <a:lnTo>
                      <a:pt x="24" y="46"/>
                    </a:lnTo>
                    <a:lnTo>
                      <a:pt x="2" y="44"/>
                    </a:lnTo>
                    <a:lnTo>
                      <a:pt x="2" y="27"/>
                    </a:lnTo>
                    <a:lnTo>
                      <a:pt x="0" y="27"/>
                    </a:lnTo>
                    <a:lnTo>
                      <a:pt x="2" y="0"/>
                    </a:lnTo>
                    <a:lnTo>
                      <a:pt x="17" y="0"/>
                    </a:lnTo>
                    <a:lnTo>
                      <a:pt x="17" y="0"/>
                    </a:lnTo>
                    <a:lnTo>
                      <a:pt x="17" y="0"/>
                    </a:lnTo>
                    <a:lnTo>
                      <a:pt x="17" y="0"/>
                    </a:lnTo>
                    <a:lnTo>
                      <a:pt x="36" y="1"/>
                    </a:lnTo>
                    <a:lnTo>
                      <a:pt x="36" y="1"/>
                    </a:lnTo>
                    <a:lnTo>
                      <a:pt x="36" y="1"/>
                    </a:lnTo>
                    <a:lnTo>
                      <a:pt x="36"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79" name="Freeform 3946"/>
              <p:cNvSpPr>
                <a:spLocks/>
              </p:cNvSpPr>
              <p:nvPr/>
            </p:nvSpPr>
            <p:spPr bwMode="auto">
              <a:xfrm>
                <a:off x="2944" y="1238"/>
                <a:ext cx="68" cy="39"/>
              </a:xfrm>
              <a:custGeom>
                <a:avLst/>
                <a:gdLst>
                  <a:gd name="T0" fmla="*/ 68 w 68"/>
                  <a:gd name="T1" fmla="*/ 5 h 39"/>
                  <a:gd name="T2" fmla="*/ 66 w 68"/>
                  <a:gd name="T3" fmla="*/ 39 h 39"/>
                  <a:gd name="T4" fmla="*/ 63 w 68"/>
                  <a:gd name="T5" fmla="*/ 39 h 39"/>
                  <a:gd name="T6" fmla="*/ 63 w 68"/>
                  <a:gd name="T7" fmla="*/ 39 h 39"/>
                  <a:gd name="T8" fmla="*/ 61 w 68"/>
                  <a:gd name="T9" fmla="*/ 39 h 39"/>
                  <a:gd name="T10" fmla="*/ 59 w 68"/>
                  <a:gd name="T11" fmla="*/ 39 h 39"/>
                  <a:gd name="T12" fmla="*/ 56 w 68"/>
                  <a:gd name="T13" fmla="*/ 39 h 39"/>
                  <a:gd name="T14" fmla="*/ 56 w 68"/>
                  <a:gd name="T15" fmla="*/ 39 h 39"/>
                  <a:gd name="T16" fmla="*/ 52 w 68"/>
                  <a:gd name="T17" fmla="*/ 39 h 39"/>
                  <a:gd name="T18" fmla="*/ 51 w 68"/>
                  <a:gd name="T19" fmla="*/ 39 h 39"/>
                  <a:gd name="T20" fmla="*/ 47 w 68"/>
                  <a:gd name="T21" fmla="*/ 37 h 39"/>
                  <a:gd name="T22" fmla="*/ 47 w 68"/>
                  <a:gd name="T23" fmla="*/ 37 h 39"/>
                  <a:gd name="T24" fmla="*/ 39 w 68"/>
                  <a:gd name="T25" fmla="*/ 37 h 39"/>
                  <a:gd name="T26" fmla="*/ 39 w 68"/>
                  <a:gd name="T27" fmla="*/ 37 h 39"/>
                  <a:gd name="T28" fmla="*/ 39 w 68"/>
                  <a:gd name="T29" fmla="*/ 37 h 39"/>
                  <a:gd name="T30" fmla="*/ 39 w 68"/>
                  <a:gd name="T31" fmla="*/ 37 h 39"/>
                  <a:gd name="T32" fmla="*/ 30 w 68"/>
                  <a:gd name="T33" fmla="*/ 37 h 39"/>
                  <a:gd name="T34" fmla="*/ 29 w 68"/>
                  <a:gd name="T35" fmla="*/ 37 h 39"/>
                  <a:gd name="T36" fmla="*/ 24 w 68"/>
                  <a:gd name="T37" fmla="*/ 36 h 39"/>
                  <a:gd name="T38" fmla="*/ 24 w 68"/>
                  <a:gd name="T39" fmla="*/ 36 h 39"/>
                  <a:gd name="T40" fmla="*/ 24 w 68"/>
                  <a:gd name="T41" fmla="*/ 36 h 39"/>
                  <a:gd name="T42" fmla="*/ 0 w 68"/>
                  <a:gd name="T43" fmla="*/ 34 h 39"/>
                  <a:gd name="T44" fmla="*/ 2 w 68"/>
                  <a:gd name="T45" fmla="*/ 29 h 39"/>
                  <a:gd name="T46" fmla="*/ 3 w 68"/>
                  <a:gd name="T47" fmla="*/ 0 h 39"/>
                  <a:gd name="T48" fmla="*/ 68 w 68"/>
                  <a:gd name="T49"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39">
                    <a:moveTo>
                      <a:pt x="68" y="5"/>
                    </a:moveTo>
                    <a:lnTo>
                      <a:pt x="66" y="39"/>
                    </a:lnTo>
                    <a:lnTo>
                      <a:pt x="63" y="39"/>
                    </a:lnTo>
                    <a:lnTo>
                      <a:pt x="63" y="39"/>
                    </a:lnTo>
                    <a:lnTo>
                      <a:pt x="61" y="39"/>
                    </a:lnTo>
                    <a:lnTo>
                      <a:pt x="59" y="39"/>
                    </a:lnTo>
                    <a:lnTo>
                      <a:pt x="56" y="39"/>
                    </a:lnTo>
                    <a:lnTo>
                      <a:pt x="56" y="39"/>
                    </a:lnTo>
                    <a:lnTo>
                      <a:pt x="52" y="39"/>
                    </a:lnTo>
                    <a:lnTo>
                      <a:pt x="51" y="39"/>
                    </a:lnTo>
                    <a:lnTo>
                      <a:pt x="47" y="37"/>
                    </a:lnTo>
                    <a:lnTo>
                      <a:pt x="47" y="37"/>
                    </a:lnTo>
                    <a:lnTo>
                      <a:pt x="39" y="37"/>
                    </a:lnTo>
                    <a:lnTo>
                      <a:pt x="39" y="37"/>
                    </a:lnTo>
                    <a:lnTo>
                      <a:pt x="39" y="37"/>
                    </a:lnTo>
                    <a:lnTo>
                      <a:pt x="39" y="37"/>
                    </a:lnTo>
                    <a:lnTo>
                      <a:pt x="30" y="37"/>
                    </a:lnTo>
                    <a:lnTo>
                      <a:pt x="29" y="37"/>
                    </a:lnTo>
                    <a:lnTo>
                      <a:pt x="24" y="36"/>
                    </a:lnTo>
                    <a:lnTo>
                      <a:pt x="24" y="36"/>
                    </a:lnTo>
                    <a:lnTo>
                      <a:pt x="24" y="36"/>
                    </a:lnTo>
                    <a:lnTo>
                      <a:pt x="0" y="34"/>
                    </a:lnTo>
                    <a:lnTo>
                      <a:pt x="2" y="29"/>
                    </a:lnTo>
                    <a:lnTo>
                      <a:pt x="3" y="0"/>
                    </a:lnTo>
                    <a:lnTo>
                      <a:pt x="68"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0" name="Freeform 3947"/>
              <p:cNvSpPr>
                <a:spLocks/>
              </p:cNvSpPr>
              <p:nvPr/>
            </p:nvSpPr>
            <p:spPr bwMode="auto">
              <a:xfrm>
                <a:off x="2944" y="1238"/>
                <a:ext cx="68" cy="39"/>
              </a:xfrm>
              <a:custGeom>
                <a:avLst/>
                <a:gdLst>
                  <a:gd name="T0" fmla="*/ 68 w 68"/>
                  <a:gd name="T1" fmla="*/ 5 h 39"/>
                  <a:gd name="T2" fmla="*/ 66 w 68"/>
                  <a:gd name="T3" fmla="*/ 39 h 39"/>
                  <a:gd name="T4" fmla="*/ 63 w 68"/>
                  <a:gd name="T5" fmla="*/ 39 h 39"/>
                  <a:gd name="T6" fmla="*/ 63 w 68"/>
                  <a:gd name="T7" fmla="*/ 39 h 39"/>
                  <a:gd name="T8" fmla="*/ 61 w 68"/>
                  <a:gd name="T9" fmla="*/ 39 h 39"/>
                  <a:gd name="T10" fmla="*/ 59 w 68"/>
                  <a:gd name="T11" fmla="*/ 39 h 39"/>
                  <a:gd name="T12" fmla="*/ 56 w 68"/>
                  <a:gd name="T13" fmla="*/ 39 h 39"/>
                  <a:gd name="T14" fmla="*/ 56 w 68"/>
                  <a:gd name="T15" fmla="*/ 39 h 39"/>
                  <a:gd name="T16" fmla="*/ 52 w 68"/>
                  <a:gd name="T17" fmla="*/ 39 h 39"/>
                  <a:gd name="T18" fmla="*/ 51 w 68"/>
                  <a:gd name="T19" fmla="*/ 39 h 39"/>
                  <a:gd name="T20" fmla="*/ 47 w 68"/>
                  <a:gd name="T21" fmla="*/ 37 h 39"/>
                  <a:gd name="T22" fmla="*/ 47 w 68"/>
                  <a:gd name="T23" fmla="*/ 37 h 39"/>
                  <a:gd name="T24" fmla="*/ 39 w 68"/>
                  <a:gd name="T25" fmla="*/ 37 h 39"/>
                  <a:gd name="T26" fmla="*/ 39 w 68"/>
                  <a:gd name="T27" fmla="*/ 37 h 39"/>
                  <a:gd name="T28" fmla="*/ 39 w 68"/>
                  <a:gd name="T29" fmla="*/ 37 h 39"/>
                  <a:gd name="T30" fmla="*/ 39 w 68"/>
                  <a:gd name="T31" fmla="*/ 37 h 39"/>
                  <a:gd name="T32" fmla="*/ 30 w 68"/>
                  <a:gd name="T33" fmla="*/ 37 h 39"/>
                  <a:gd name="T34" fmla="*/ 29 w 68"/>
                  <a:gd name="T35" fmla="*/ 37 h 39"/>
                  <a:gd name="T36" fmla="*/ 24 w 68"/>
                  <a:gd name="T37" fmla="*/ 36 h 39"/>
                  <a:gd name="T38" fmla="*/ 24 w 68"/>
                  <a:gd name="T39" fmla="*/ 36 h 39"/>
                  <a:gd name="T40" fmla="*/ 24 w 68"/>
                  <a:gd name="T41" fmla="*/ 36 h 39"/>
                  <a:gd name="T42" fmla="*/ 0 w 68"/>
                  <a:gd name="T43" fmla="*/ 34 h 39"/>
                  <a:gd name="T44" fmla="*/ 2 w 68"/>
                  <a:gd name="T45" fmla="*/ 29 h 39"/>
                  <a:gd name="T46" fmla="*/ 3 w 68"/>
                  <a:gd name="T47" fmla="*/ 0 h 39"/>
                  <a:gd name="T48" fmla="*/ 68 w 68"/>
                  <a:gd name="T49"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39">
                    <a:moveTo>
                      <a:pt x="68" y="5"/>
                    </a:moveTo>
                    <a:lnTo>
                      <a:pt x="66" y="39"/>
                    </a:lnTo>
                    <a:lnTo>
                      <a:pt x="63" y="39"/>
                    </a:lnTo>
                    <a:lnTo>
                      <a:pt x="63" y="39"/>
                    </a:lnTo>
                    <a:lnTo>
                      <a:pt x="61" y="39"/>
                    </a:lnTo>
                    <a:lnTo>
                      <a:pt x="59" y="39"/>
                    </a:lnTo>
                    <a:lnTo>
                      <a:pt x="56" y="39"/>
                    </a:lnTo>
                    <a:lnTo>
                      <a:pt x="56" y="39"/>
                    </a:lnTo>
                    <a:lnTo>
                      <a:pt x="52" y="39"/>
                    </a:lnTo>
                    <a:lnTo>
                      <a:pt x="51" y="39"/>
                    </a:lnTo>
                    <a:lnTo>
                      <a:pt x="47" y="37"/>
                    </a:lnTo>
                    <a:lnTo>
                      <a:pt x="47" y="37"/>
                    </a:lnTo>
                    <a:lnTo>
                      <a:pt x="39" y="37"/>
                    </a:lnTo>
                    <a:lnTo>
                      <a:pt x="39" y="37"/>
                    </a:lnTo>
                    <a:lnTo>
                      <a:pt x="39" y="37"/>
                    </a:lnTo>
                    <a:lnTo>
                      <a:pt x="39" y="37"/>
                    </a:lnTo>
                    <a:lnTo>
                      <a:pt x="30" y="37"/>
                    </a:lnTo>
                    <a:lnTo>
                      <a:pt x="29" y="37"/>
                    </a:lnTo>
                    <a:lnTo>
                      <a:pt x="24" y="36"/>
                    </a:lnTo>
                    <a:lnTo>
                      <a:pt x="24" y="36"/>
                    </a:lnTo>
                    <a:lnTo>
                      <a:pt x="24" y="36"/>
                    </a:lnTo>
                    <a:lnTo>
                      <a:pt x="0" y="34"/>
                    </a:lnTo>
                    <a:lnTo>
                      <a:pt x="2" y="29"/>
                    </a:lnTo>
                    <a:lnTo>
                      <a:pt x="3" y="0"/>
                    </a:lnTo>
                    <a:lnTo>
                      <a:pt x="68"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81" name="Freeform 3948"/>
              <p:cNvSpPr>
                <a:spLocks/>
              </p:cNvSpPr>
              <p:nvPr/>
            </p:nvSpPr>
            <p:spPr bwMode="auto">
              <a:xfrm>
                <a:off x="3034" y="972"/>
                <a:ext cx="56" cy="49"/>
              </a:xfrm>
              <a:custGeom>
                <a:avLst/>
                <a:gdLst>
                  <a:gd name="T0" fmla="*/ 56 w 56"/>
                  <a:gd name="T1" fmla="*/ 5 h 49"/>
                  <a:gd name="T2" fmla="*/ 54 w 56"/>
                  <a:gd name="T3" fmla="*/ 24 h 49"/>
                  <a:gd name="T4" fmla="*/ 45 w 56"/>
                  <a:gd name="T5" fmla="*/ 24 h 49"/>
                  <a:gd name="T6" fmla="*/ 45 w 56"/>
                  <a:gd name="T7" fmla="*/ 32 h 49"/>
                  <a:gd name="T8" fmla="*/ 40 w 56"/>
                  <a:gd name="T9" fmla="*/ 32 h 49"/>
                  <a:gd name="T10" fmla="*/ 39 w 56"/>
                  <a:gd name="T11" fmla="*/ 49 h 49"/>
                  <a:gd name="T12" fmla="*/ 1 w 56"/>
                  <a:gd name="T13" fmla="*/ 46 h 49"/>
                  <a:gd name="T14" fmla="*/ 1 w 56"/>
                  <a:gd name="T15" fmla="*/ 44 h 49"/>
                  <a:gd name="T16" fmla="*/ 1 w 56"/>
                  <a:gd name="T17" fmla="*/ 44 h 49"/>
                  <a:gd name="T18" fmla="*/ 1 w 56"/>
                  <a:gd name="T19" fmla="*/ 37 h 49"/>
                  <a:gd name="T20" fmla="*/ 0 w 56"/>
                  <a:gd name="T21" fmla="*/ 29 h 49"/>
                  <a:gd name="T22" fmla="*/ 1 w 56"/>
                  <a:gd name="T23" fmla="*/ 0 h 49"/>
                  <a:gd name="T24" fmla="*/ 44 w 56"/>
                  <a:gd name="T25" fmla="*/ 3 h 49"/>
                  <a:gd name="T26" fmla="*/ 44 w 56"/>
                  <a:gd name="T27" fmla="*/ 3 h 49"/>
                  <a:gd name="T28" fmla="*/ 47 w 56"/>
                  <a:gd name="T29" fmla="*/ 3 h 49"/>
                  <a:gd name="T30" fmla="*/ 49 w 56"/>
                  <a:gd name="T31" fmla="*/ 3 h 49"/>
                  <a:gd name="T32" fmla="*/ 56 w 56"/>
                  <a:gd name="T3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49">
                    <a:moveTo>
                      <a:pt x="56" y="5"/>
                    </a:moveTo>
                    <a:lnTo>
                      <a:pt x="54" y="24"/>
                    </a:lnTo>
                    <a:lnTo>
                      <a:pt x="45" y="24"/>
                    </a:lnTo>
                    <a:lnTo>
                      <a:pt x="45" y="32"/>
                    </a:lnTo>
                    <a:lnTo>
                      <a:pt x="40" y="32"/>
                    </a:lnTo>
                    <a:lnTo>
                      <a:pt x="39" y="49"/>
                    </a:lnTo>
                    <a:lnTo>
                      <a:pt x="1" y="46"/>
                    </a:lnTo>
                    <a:lnTo>
                      <a:pt x="1" y="44"/>
                    </a:lnTo>
                    <a:lnTo>
                      <a:pt x="1" y="44"/>
                    </a:lnTo>
                    <a:lnTo>
                      <a:pt x="1" y="37"/>
                    </a:lnTo>
                    <a:lnTo>
                      <a:pt x="0" y="29"/>
                    </a:lnTo>
                    <a:lnTo>
                      <a:pt x="1" y="0"/>
                    </a:lnTo>
                    <a:lnTo>
                      <a:pt x="44" y="3"/>
                    </a:lnTo>
                    <a:lnTo>
                      <a:pt x="44" y="3"/>
                    </a:lnTo>
                    <a:lnTo>
                      <a:pt x="47" y="3"/>
                    </a:lnTo>
                    <a:lnTo>
                      <a:pt x="49" y="3"/>
                    </a:lnTo>
                    <a:lnTo>
                      <a:pt x="56"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2" name="Freeform 3949"/>
              <p:cNvSpPr>
                <a:spLocks/>
              </p:cNvSpPr>
              <p:nvPr/>
            </p:nvSpPr>
            <p:spPr bwMode="auto">
              <a:xfrm>
                <a:off x="3034" y="972"/>
                <a:ext cx="56" cy="49"/>
              </a:xfrm>
              <a:custGeom>
                <a:avLst/>
                <a:gdLst>
                  <a:gd name="T0" fmla="*/ 56 w 56"/>
                  <a:gd name="T1" fmla="*/ 5 h 49"/>
                  <a:gd name="T2" fmla="*/ 54 w 56"/>
                  <a:gd name="T3" fmla="*/ 24 h 49"/>
                  <a:gd name="T4" fmla="*/ 45 w 56"/>
                  <a:gd name="T5" fmla="*/ 24 h 49"/>
                  <a:gd name="T6" fmla="*/ 45 w 56"/>
                  <a:gd name="T7" fmla="*/ 32 h 49"/>
                  <a:gd name="T8" fmla="*/ 40 w 56"/>
                  <a:gd name="T9" fmla="*/ 32 h 49"/>
                  <a:gd name="T10" fmla="*/ 39 w 56"/>
                  <a:gd name="T11" fmla="*/ 49 h 49"/>
                  <a:gd name="T12" fmla="*/ 1 w 56"/>
                  <a:gd name="T13" fmla="*/ 46 h 49"/>
                  <a:gd name="T14" fmla="*/ 1 w 56"/>
                  <a:gd name="T15" fmla="*/ 44 h 49"/>
                  <a:gd name="T16" fmla="*/ 1 w 56"/>
                  <a:gd name="T17" fmla="*/ 44 h 49"/>
                  <a:gd name="T18" fmla="*/ 1 w 56"/>
                  <a:gd name="T19" fmla="*/ 37 h 49"/>
                  <a:gd name="T20" fmla="*/ 0 w 56"/>
                  <a:gd name="T21" fmla="*/ 29 h 49"/>
                  <a:gd name="T22" fmla="*/ 1 w 56"/>
                  <a:gd name="T23" fmla="*/ 0 h 49"/>
                  <a:gd name="T24" fmla="*/ 44 w 56"/>
                  <a:gd name="T25" fmla="*/ 3 h 49"/>
                  <a:gd name="T26" fmla="*/ 44 w 56"/>
                  <a:gd name="T27" fmla="*/ 3 h 49"/>
                  <a:gd name="T28" fmla="*/ 47 w 56"/>
                  <a:gd name="T29" fmla="*/ 3 h 49"/>
                  <a:gd name="T30" fmla="*/ 49 w 56"/>
                  <a:gd name="T31" fmla="*/ 3 h 49"/>
                  <a:gd name="T32" fmla="*/ 56 w 56"/>
                  <a:gd name="T3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49">
                    <a:moveTo>
                      <a:pt x="56" y="5"/>
                    </a:moveTo>
                    <a:lnTo>
                      <a:pt x="54" y="24"/>
                    </a:lnTo>
                    <a:lnTo>
                      <a:pt x="45" y="24"/>
                    </a:lnTo>
                    <a:lnTo>
                      <a:pt x="45" y="32"/>
                    </a:lnTo>
                    <a:lnTo>
                      <a:pt x="40" y="32"/>
                    </a:lnTo>
                    <a:lnTo>
                      <a:pt x="39" y="49"/>
                    </a:lnTo>
                    <a:lnTo>
                      <a:pt x="1" y="46"/>
                    </a:lnTo>
                    <a:lnTo>
                      <a:pt x="1" y="44"/>
                    </a:lnTo>
                    <a:lnTo>
                      <a:pt x="1" y="44"/>
                    </a:lnTo>
                    <a:lnTo>
                      <a:pt x="1" y="37"/>
                    </a:lnTo>
                    <a:lnTo>
                      <a:pt x="0" y="29"/>
                    </a:lnTo>
                    <a:lnTo>
                      <a:pt x="1" y="0"/>
                    </a:lnTo>
                    <a:lnTo>
                      <a:pt x="44" y="3"/>
                    </a:lnTo>
                    <a:lnTo>
                      <a:pt x="44" y="3"/>
                    </a:lnTo>
                    <a:lnTo>
                      <a:pt x="47" y="3"/>
                    </a:lnTo>
                    <a:lnTo>
                      <a:pt x="49" y="3"/>
                    </a:lnTo>
                    <a:lnTo>
                      <a:pt x="56"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83" name="Freeform 3950"/>
              <p:cNvSpPr>
                <a:spLocks/>
              </p:cNvSpPr>
              <p:nvPr/>
            </p:nvSpPr>
            <p:spPr bwMode="auto">
              <a:xfrm>
                <a:off x="3140" y="1148"/>
                <a:ext cx="55" cy="71"/>
              </a:xfrm>
              <a:custGeom>
                <a:avLst/>
                <a:gdLst>
                  <a:gd name="T0" fmla="*/ 55 w 55"/>
                  <a:gd name="T1" fmla="*/ 36 h 71"/>
                  <a:gd name="T2" fmla="*/ 53 w 55"/>
                  <a:gd name="T3" fmla="*/ 71 h 71"/>
                  <a:gd name="T4" fmla="*/ 17 w 55"/>
                  <a:gd name="T5" fmla="*/ 70 h 71"/>
                  <a:gd name="T6" fmla="*/ 7 w 55"/>
                  <a:gd name="T7" fmla="*/ 56 h 71"/>
                  <a:gd name="T8" fmla="*/ 9 w 55"/>
                  <a:gd name="T9" fmla="*/ 53 h 71"/>
                  <a:gd name="T10" fmla="*/ 2 w 55"/>
                  <a:gd name="T11" fmla="*/ 34 h 71"/>
                  <a:gd name="T12" fmla="*/ 6 w 55"/>
                  <a:gd name="T13" fmla="*/ 31 h 71"/>
                  <a:gd name="T14" fmla="*/ 0 w 55"/>
                  <a:gd name="T15" fmla="*/ 15 h 71"/>
                  <a:gd name="T16" fmla="*/ 14 w 55"/>
                  <a:gd name="T17" fmla="*/ 17 h 71"/>
                  <a:gd name="T18" fmla="*/ 16 w 55"/>
                  <a:gd name="T19" fmla="*/ 0 h 71"/>
                  <a:gd name="T20" fmla="*/ 19 w 55"/>
                  <a:gd name="T21" fmla="*/ 0 h 71"/>
                  <a:gd name="T22" fmla="*/ 19 w 55"/>
                  <a:gd name="T23" fmla="*/ 0 h 71"/>
                  <a:gd name="T24" fmla="*/ 53 w 55"/>
                  <a:gd name="T25" fmla="*/ 2 h 71"/>
                  <a:gd name="T26" fmla="*/ 51 w 55"/>
                  <a:gd name="T27" fmla="*/ 36 h 71"/>
                  <a:gd name="T28" fmla="*/ 55 w 55"/>
                  <a:gd name="T2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71">
                    <a:moveTo>
                      <a:pt x="55" y="36"/>
                    </a:moveTo>
                    <a:lnTo>
                      <a:pt x="53" y="71"/>
                    </a:lnTo>
                    <a:lnTo>
                      <a:pt x="17" y="70"/>
                    </a:lnTo>
                    <a:lnTo>
                      <a:pt x="7" y="56"/>
                    </a:lnTo>
                    <a:lnTo>
                      <a:pt x="9" y="53"/>
                    </a:lnTo>
                    <a:lnTo>
                      <a:pt x="2" y="34"/>
                    </a:lnTo>
                    <a:lnTo>
                      <a:pt x="6" y="31"/>
                    </a:lnTo>
                    <a:lnTo>
                      <a:pt x="0" y="15"/>
                    </a:lnTo>
                    <a:lnTo>
                      <a:pt x="14" y="17"/>
                    </a:lnTo>
                    <a:lnTo>
                      <a:pt x="16" y="0"/>
                    </a:lnTo>
                    <a:lnTo>
                      <a:pt x="19" y="0"/>
                    </a:lnTo>
                    <a:lnTo>
                      <a:pt x="19" y="0"/>
                    </a:lnTo>
                    <a:lnTo>
                      <a:pt x="53" y="2"/>
                    </a:lnTo>
                    <a:lnTo>
                      <a:pt x="51" y="36"/>
                    </a:lnTo>
                    <a:lnTo>
                      <a:pt x="55"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4" name="Freeform 3951"/>
              <p:cNvSpPr>
                <a:spLocks/>
              </p:cNvSpPr>
              <p:nvPr/>
            </p:nvSpPr>
            <p:spPr bwMode="auto">
              <a:xfrm>
                <a:off x="3140" y="1148"/>
                <a:ext cx="55" cy="71"/>
              </a:xfrm>
              <a:custGeom>
                <a:avLst/>
                <a:gdLst>
                  <a:gd name="T0" fmla="*/ 55 w 55"/>
                  <a:gd name="T1" fmla="*/ 36 h 71"/>
                  <a:gd name="T2" fmla="*/ 53 w 55"/>
                  <a:gd name="T3" fmla="*/ 71 h 71"/>
                  <a:gd name="T4" fmla="*/ 17 w 55"/>
                  <a:gd name="T5" fmla="*/ 70 h 71"/>
                  <a:gd name="T6" fmla="*/ 7 w 55"/>
                  <a:gd name="T7" fmla="*/ 56 h 71"/>
                  <a:gd name="T8" fmla="*/ 9 w 55"/>
                  <a:gd name="T9" fmla="*/ 53 h 71"/>
                  <a:gd name="T10" fmla="*/ 2 w 55"/>
                  <a:gd name="T11" fmla="*/ 34 h 71"/>
                  <a:gd name="T12" fmla="*/ 6 w 55"/>
                  <a:gd name="T13" fmla="*/ 31 h 71"/>
                  <a:gd name="T14" fmla="*/ 0 w 55"/>
                  <a:gd name="T15" fmla="*/ 15 h 71"/>
                  <a:gd name="T16" fmla="*/ 14 w 55"/>
                  <a:gd name="T17" fmla="*/ 17 h 71"/>
                  <a:gd name="T18" fmla="*/ 16 w 55"/>
                  <a:gd name="T19" fmla="*/ 0 h 71"/>
                  <a:gd name="T20" fmla="*/ 19 w 55"/>
                  <a:gd name="T21" fmla="*/ 0 h 71"/>
                  <a:gd name="T22" fmla="*/ 19 w 55"/>
                  <a:gd name="T23" fmla="*/ 0 h 71"/>
                  <a:gd name="T24" fmla="*/ 53 w 55"/>
                  <a:gd name="T25" fmla="*/ 2 h 71"/>
                  <a:gd name="T26" fmla="*/ 51 w 55"/>
                  <a:gd name="T27" fmla="*/ 36 h 71"/>
                  <a:gd name="T28" fmla="*/ 55 w 55"/>
                  <a:gd name="T2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71">
                    <a:moveTo>
                      <a:pt x="55" y="36"/>
                    </a:moveTo>
                    <a:lnTo>
                      <a:pt x="53" y="71"/>
                    </a:lnTo>
                    <a:lnTo>
                      <a:pt x="17" y="70"/>
                    </a:lnTo>
                    <a:lnTo>
                      <a:pt x="7" y="56"/>
                    </a:lnTo>
                    <a:lnTo>
                      <a:pt x="9" y="53"/>
                    </a:lnTo>
                    <a:lnTo>
                      <a:pt x="2" y="34"/>
                    </a:lnTo>
                    <a:lnTo>
                      <a:pt x="6" y="31"/>
                    </a:lnTo>
                    <a:lnTo>
                      <a:pt x="0" y="15"/>
                    </a:lnTo>
                    <a:lnTo>
                      <a:pt x="14" y="17"/>
                    </a:lnTo>
                    <a:lnTo>
                      <a:pt x="16" y="0"/>
                    </a:lnTo>
                    <a:lnTo>
                      <a:pt x="19" y="0"/>
                    </a:lnTo>
                    <a:lnTo>
                      <a:pt x="19" y="0"/>
                    </a:lnTo>
                    <a:lnTo>
                      <a:pt x="53" y="2"/>
                    </a:lnTo>
                    <a:lnTo>
                      <a:pt x="51" y="36"/>
                    </a:lnTo>
                    <a:lnTo>
                      <a:pt x="55"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85" name="Freeform 3952"/>
              <p:cNvSpPr>
                <a:spLocks/>
              </p:cNvSpPr>
              <p:nvPr/>
            </p:nvSpPr>
            <p:spPr bwMode="auto">
              <a:xfrm>
                <a:off x="3339" y="1163"/>
                <a:ext cx="57" cy="61"/>
              </a:xfrm>
              <a:custGeom>
                <a:avLst/>
                <a:gdLst>
                  <a:gd name="T0" fmla="*/ 56 w 57"/>
                  <a:gd name="T1" fmla="*/ 61 h 61"/>
                  <a:gd name="T2" fmla="*/ 25 w 57"/>
                  <a:gd name="T3" fmla="*/ 61 h 61"/>
                  <a:gd name="T4" fmla="*/ 0 w 57"/>
                  <a:gd name="T5" fmla="*/ 61 h 61"/>
                  <a:gd name="T6" fmla="*/ 1 w 57"/>
                  <a:gd name="T7" fmla="*/ 26 h 61"/>
                  <a:gd name="T8" fmla="*/ 0 w 57"/>
                  <a:gd name="T9" fmla="*/ 26 h 61"/>
                  <a:gd name="T10" fmla="*/ 0 w 57"/>
                  <a:gd name="T11" fmla="*/ 0 h 61"/>
                  <a:gd name="T12" fmla="*/ 15 w 57"/>
                  <a:gd name="T13" fmla="*/ 0 h 61"/>
                  <a:gd name="T14" fmla="*/ 52 w 57"/>
                  <a:gd name="T15" fmla="*/ 0 h 61"/>
                  <a:gd name="T16" fmla="*/ 52 w 57"/>
                  <a:gd name="T17" fmla="*/ 0 h 61"/>
                  <a:gd name="T18" fmla="*/ 54 w 57"/>
                  <a:gd name="T19" fmla="*/ 9 h 61"/>
                  <a:gd name="T20" fmla="*/ 54 w 57"/>
                  <a:gd name="T21" fmla="*/ 12 h 61"/>
                  <a:gd name="T22" fmla="*/ 54 w 57"/>
                  <a:gd name="T23" fmla="*/ 24 h 61"/>
                  <a:gd name="T24" fmla="*/ 54 w 57"/>
                  <a:gd name="T25" fmla="*/ 26 h 61"/>
                  <a:gd name="T26" fmla="*/ 54 w 57"/>
                  <a:gd name="T27" fmla="*/ 28 h 61"/>
                  <a:gd name="T28" fmla="*/ 56 w 57"/>
                  <a:gd name="T29" fmla="*/ 31 h 61"/>
                  <a:gd name="T30" fmla="*/ 56 w 57"/>
                  <a:gd name="T31" fmla="*/ 31 h 61"/>
                  <a:gd name="T32" fmla="*/ 57 w 57"/>
                  <a:gd name="T33" fmla="*/ 34 h 61"/>
                  <a:gd name="T34" fmla="*/ 54 w 57"/>
                  <a:gd name="T35" fmla="*/ 43 h 61"/>
                  <a:gd name="T36" fmla="*/ 56 w 57"/>
                  <a:gd name="T37" fmla="*/ 56 h 61"/>
                  <a:gd name="T38" fmla="*/ 56 w 57"/>
                  <a:gd name="T3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61">
                    <a:moveTo>
                      <a:pt x="56" y="61"/>
                    </a:moveTo>
                    <a:lnTo>
                      <a:pt x="25" y="61"/>
                    </a:lnTo>
                    <a:lnTo>
                      <a:pt x="0" y="61"/>
                    </a:lnTo>
                    <a:lnTo>
                      <a:pt x="1" y="26"/>
                    </a:lnTo>
                    <a:lnTo>
                      <a:pt x="0" y="26"/>
                    </a:lnTo>
                    <a:lnTo>
                      <a:pt x="0" y="0"/>
                    </a:lnTo>
                    <a:lnTo>
                      <a:pt x="15" y="0"/>
                    </a:lnTo>
                    <a:lnTo>
                      <a:pt x="52" y="0"/>
                    </a:lnTo>
                    <a:lnTo>
                      <a:pt x="52" y="0"/>
                    </a:lnTo>
                    <a:lnTo>
                      <a:pt x="54" y="9"/>
                    </a:lnTo>
                    <a:lnTo>
                      <a:pt x="54" y="12"/>
                    </a:lnTo>
                    <a:lnTo>
                      <a:pt x="54" y="24"/>
                    </a:lnTo>
                    <a:lnTo>
                      <a:pt x="54" y="26"/>
                    </a:lnTo>
                    <a:lnTo>
                      <a:pt x="54" y="28"/>
                    </a:lnTo>
                    <a:lnTo>
                      <a:pt x="56" y="31"/>
                    </a:lnTo>
                    <a:lnTo>
                      <a:pt x="56" y="31"/>
                    </a:lnTo>
                    <a:lnTo>
                      <a:pt x="57" y="34"/>
                    </a:lnTo>
                    <a:lnTo>
                      <a:pt x="54" y="43"/>
                    </a:lnTo>
                    <a:lnTo>
                      <a:pt x="56" y="56"/>
                    </a:lnTo>
                    <a:lnTo>
                      <a:pt x="56" y="6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6" name="Freeform 3953"/>
              <p:cNvSpPr>
                <a:spLocks/>
              </p:cNvSpPr>
              <p:nvPr/>
            </p:nvSpPr>
            <p:spPr bwMode="auto">
              <a:xfrm>
                <a:off x="3339" y="1163"/>
                <a:ext cx="57" cy="61"/>
              </a:xfrm>
              <a:custGeom>
                <a:avLst/>
                <a:gdLst>
                  <a:gd name="T0" fmla="*/ 56 w 57"/>
                  <a:gd name="T1" fmla="*/ 61 h 61"/>
                  <a:gd name="T2" fmla="*/ 25 w 57"/>
                  <a:gd name="T3" fmla="*/ 61 h 61"/>
                  <a:gd name="T4" fmla="*/ 0 w 57"/>
                  <a:gd name="T5" fmla="*/ 61 h 61"/>
                  <a:gd name="T6" fmla="*/ 1 w 57"/>
                  <a:gd name="T7" fmla="*/ 26 h 61"/>
                  <a:gd name="T8" fmla="*/ 0 w 57"/>
                  <a:gd name="T9" fmla="*/ 26 h 61"/>
                  <a:gd name="T10" fmla="*/ 0 w 57"/>
                  <a:gd name="T11" fmla="*/ 0 h 61"/>
                  <a:gd name="T12" fmla="*/ 15 w 57"/>
                  <a:gd name="T13" fmla="*/ 0 h 61"/>
                  <a:gd name="T14" fmla="*/ 52 w 57"/>
                  <a:gd name="T15" fmla="*/ 0 h 61"/>
                  <a:gd name="T16" fmla="*/ 52 w 57"/>
                  <a:gd name="T17" fmla="*/ 0 h 61"/>
                  <a:gd name="T18" fmla="*/ 54 w 57"/>
                  <a:gd name="T19" fmla="*/ 9 h 61"/>
                  <a:gd name="T20" fmla="*/ 54 w 57"/>
                  <a:gd name="T21" fmla="*/ 12 h 61"/>
                  <a:gd name="T22" fmla="*/ 54 w 57"/>
                  <a:gd name="T23" fmla="*/ 24 h 61"/>
                  <a:gd name="T24" fmla="*/ 54 w 57"/>
                  <a:gd name="T25" fmla="*/ 26 h 61"/>
                  <a:gd name="T26" fmla="*/ 54 w 57"/>
                  <a:gd name="T27" fmla="*/ 28 h 61"/>
                  <a:gd name="T28" fmla="*/ 56 w 57"/>
                  <a:gd name="T29" fmla="*/ 31 h 61"/>
                  <a:gd name="T30" fmla="*/ 56 w 57"/>
                  <a:gd name="T31" fmla="*/ 31 h 61"/>
                  <a:gd name="T32" fmla="*/ 57 w 57"/>
                  <a:gd name="T33" fmla="*/ 34 h 61"/>
                  <a:gd name="T34" fmla="*/ 54 w 57"/>
                  <a:gd name="T35" fmla="*/ 43 h 61"/>
                  <a:gd name="T36" fmla="*/ 56 w 57"/>
                  <a:gd name="T37" fmla="*/ 56 h 61"/>
                  <a:gd name="T38" fmla="*/ 56 w 57"/>
                  <a:gd name="T3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61">
                    <a:moveTo>
                      <a:pt x="56" y="61"/>
                    </a:moveTo>
                    <a:lnTo>
                      <a:pt x="25" y="61"/>
                    </a:lnTo>
                    <a:lnTo>
                      <a:pt x="0" y="61"/>
                    </a:lnTo>
                    <a:lnTo>
                      <a:pt x="1" y="26"/>
                    </a:lnTo>
                    <a:lnTo>
                      <a:pt x="0" y="26"/>
                    </a:lnTo>
                    <a:lnTo>
                      <a:pt x="0" y="0"/>
                    </a:lnTo>
                    <a:lnTo>
                      <a:pt x="15" y="0"/>
                    </a:lnTo>
                    <a:lnTo>
                      <a:pt x="52" y="0"/>
                    </a:lnTo>
                    <a:lnTo>
                      <a:pt x="52" y="0"/>
                    </a:lnTo>
                    <a:lnTo>
                      <a:pt x="54" y="9"/>
                    </a:lnTo>
                    <a:lnTo>
                      <a:pt x="54" y="12"/>
                    </a:lnTo>
                    <a:lnTo>
                      <a:pt x="54" y="24"/>
                    </a:lnTo>
                    <a:lnTo>
                      <a:pt x="54" y="26"/>
                    </a:lnTo>
                    <a:lnTo>
                      <a:pt x="54" y="28"/>
                    </a:lnTo>
                    <a:lnTo>
                      <a:pt x="56" y="31"/>
                    </a:lnTo>
                    <a:lnTo>
                      <a:pt x="56" y="31"/>
                    </a:lnTo>
                    <a:lnTo>
                      <a:pt x="57" y="34"/>
                    </a:lnTo>
                    <a:lnTo>
                      <a:pt x="54" y="43"/>
                    </a:lnTo>
                    <a:lnTo>
                      <a:pt x="56" y="56"/>
                    </a:lnTo>
                    <a:lnTo>
                      <a:pt x="56" y="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87" name="Freeform 3954"/>
              <p:cNvSpPr>
                <a:spLocks/>
              </p:cNvSpPr>
              <p:nvPr/>
            </p:nvSpPr>
            <p:spPr bwMode="auto">
              <a:xfrm>
                <a:off x="3266" y="986"/>
                <a:ext cx="62" cy="45"/>
              </a:xfrm>
              <a:custGeom>
                <a:avLst/>
                <a:gdLst>
                  <a:gd name="T0" fmla="*/ 61 w 62"/>
                  <a:gd name="T1" fmla="*/ 28 h 45"/>
                  <a:gd name="T2" fmla="*/ 62 w 62"/>
                  <a:gd name="T3" fmla="*/ 45 h 45"/>
                  <a:gd name="T4" fmla="*/ 39 w 62"/>
                  <a:gd name="T5" fmla="*/ 45 h 45"/>
                  <a:gd name="T6" fmla="*/ 0 w 62"/>
                  <a:gd name="T7" fmla="*/ 44 h 45"/>
                  <a:gd name="T8" fmla="*/ 2 w 62"/>
                  <a:gd name="T9" fmla="*/ 27 h 45"/>
                  <a:gd name="T10" fmla="*/ 0 w 62"/>
                  <a:gd name="T11" fmla="*/ 27 h 45"/>
                  <a:gd name="T12" fmla="*/ 0 w 62"/>
                  <a:gd name="T13" fmla="*/ 0 h 45"/>
                  <a:gd name="T14" fmla="*/ 62 w 62"/>
                  <a:gd name="T15" fmla="*/ 0 h 45"/>
                  <a:gd name="T16" fmla="*/ 61 w 62"/>
                  <a:gd name="T1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5">
                    <a:moveTo>
                      <a:pt x="61" y="28"/>
                    </a:moveTo>
                    <a:lnTo>
                      <a:pt x="62" y="45"/>
                    </a:lnTo>
                    <a:lnTo>
                      <a:pt x="39" y="45"/>
                    </a:lnTo>
                    <a:lnTo>
                      <a:pt x="0" y="44"/>
                    </a:lnTo>
                    <a:lnTo>
                      <a:pt x="2" y="27"/>
                    </a:lnTo>
                    <a:lnTo>
                      <a:pt x="0" y="27"/>
                    </a:lnTo>
                    <a:lnTo>
                      <a:pt x="0" y="0"/>
                    </a:lnTo>
                    <a:lnTo>
                      <a:pt x="62" y="0"/>
                    </a:lnTo>
                    <a:lnTo>
                      <a:pt x="61" y="2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8" name="Freeform 3955"/>
              <p:cNvSpPr>
                <a:spLocks/>
              </p:cNvSpPr>
              <p:nvPr/>
            </p:nvSpPr>
            <p:spPr bwMode="auto">
              <a:xfrm>
                <a:off x="3266" y="986"/>
                <a:ext cx="62" cy="45"/>
              </a:xfrm>
              <a:custGeom>
                <a:avLst/>
                <a:gdLst>
                  <a:gd name="T0" fmla="*/ 61 w 62"/>
                  <a:gd name="T1" fmla="*/ 28 h 45"/>
                  <a:gd name="T2" fmla="*/ 62 w 62"/>
                  <a:gd name="T3" fmla="*/ 45 h 45"/>
                  <a:gd name="T4" fmla="*/ 39 w 62"/>
                  <a:gd name="T5" fmla="*/ 45 h 45"/>
                  <a:gd name="T6" fmla="*/ 0 w 62"/>
                  <a:gd name="T7" fmla="*/ 44 h 45"/>
                  <a:gd name="T8" fmla="*/ 2 w 62"/>
                  <a:gd name="T9" fmla="*/ 27 h 45"/>
                  <a:gd name="T10" fmla="*/ 0 w 62"/>
                  <a:gd name="T11" fmla="*/ 27 h 45"/>
                  <a:gd name="T12" fmla="*/ 0 w 62"/>
                  <a:gd name="T13" fmla="*/ 0 h 45"/>
                  <a:gd name="T14" fmla="*/ 62 w 62"/>
                  <a:gd name="T15" fmla="*/ 0 h 45"/>
                  <a:gd name="T16" fmla="*/ 61 w 62"/>
                  <a:gd name="T1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5">
                    <a:moveTo>
                      <a:pt x="61" y="28"/>
                    </a:moveTo>
                    <a:lnTo>
                      <a:pt x="62" y="45"/>
                    </a:lnTo>
                    <a:lnTo>
                      <a:pt x="39" y="45"/>
                    </a:lnTo>
                    <a:lnTo>
                      <a:pt x="0" y="44"/>
                    </a:lnTo>
                    <a:lnTo>
                      <a:pt x="2" y="27"/>
                    </a:lnTo>
                    <a:lnTo>
                      <a:pt x="0" y="27"/>
                    </a:lnTo>
                    <a:lnTo>
                      <a:pt x="0" y="0"/>
                    </a:lnTo>
                    <a:lnTo>
                      <a:pt x="62" y="0"/>
                    </a:lnTo>
                    <a:lnTo>
                      <a:pt x="61"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89" name="Freeform 3956"/>
              <p:cNvSpPr>
                <a:spLocks/>
              </p:cNvSpPr>
              <p:nvPr/>
            </p:nvSpPr>
            <p:spPr bwMode="auto">
              <a:xfrm>
                <a:off x="3256" y="1257"/>
                <a:ext cx="62" cy="35"/>
              </a:xfrm>
              <a:custGeom>
                <a:avLst/>
                <a:gdLst>
                  <a:gd name="T0" fmla="*/ 62 w 62"/>
                  <a:gd name="T1" fmla="*/ 1 h 35"/>
                  <a:gd name="T2" fmla="*/ 62 w 62"/>
                  <a:gd name="T3" fmla="*/ 35 h 35"/>
                  <a:gd name="T4" fmla="*/ 62 w 62"/>
                  <a:gd name="T5" fmla="*/ 35 h 35"/>
                  <a:gd name="T6" fmla="*/ 57 w 62"/>
                  <a:gd name="T7" fmla="*/ 35 h 35"/>
                  <a:gd name="T8" fmla="*/ 50 w 62"/>
                  <a:gd name="T9" fmla="*/ 35 h 35"/>
                  <a:gd name="T10" fmla="*/ 50 w 62"/>
                  <a:gd name="T11" fmla="*/ 35 h 35"/>
                  <a:gd name="T12" fmla="*/ 18 w 62"/>
                  <a:gd name="T13" fmla="*/ 35 h 35"/>
                  <a:gd name="T14" fmla="*/ 6 w 62"/>
                  <a:gd name="T15" fmla="*/ 34 h 35"/>
                  <a:gd name="T16" fmla="*/ 6 w 62"/>
                  <a:gd name="T17" fmla="*/ 34 h 35"/>
                  <a:gd name="T18" fmla="*/ 0 w 62"/>
                  <a:gd name="T19" fmla="*/ 34 h 35"/>
                  <a:gd name="T20" fmla="*/ 0 w 62"/>
                  <a:gd name="T21" fmla="*/ 34 h 35"/>
                  <a:gd name="T22" fmla="*/ 1 w 62"/>
                  <a:gd name="T23" fmla="*/ 0 h 35"/>
                  <a:gd name="T24" fmla="*/ 61 w 62"/>
                  <a:gd name="T25" fmla="*/ 1 h 35"/>
                  <a:gd name="T26" fmla="*/ 61 w 62"/>
                  <a:gd name="T27" fmla="*/ 1 h 35"/>
                  <a:gd name="T28" fmla="*/ 62 w 62"/>
                  <a:gd name="T2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35">
                    <a:moveTo>
                      <a:pt x="62" y="1"/>
                    </a:moveTo>
                    <a:lnTo>
                      <a:pt x="62" y="35"/>
                    </a:lnTo>
                    <a:lnTo>
                      <a:pt x="62" y="35"/>
                    </a:lnTo>
                    <a:lnTo>
                      <a:pt x="57" y="35"/>
                    </a:lnTo>
                    <a:lnTo>
                      <a:pt x="50" y="35"/>
                    </a:lnTo>
                    <a:lnTo>
                      <a:pt x="50" y="35"/>
                    </a:lnTo>
                    <a:lnTo>
                      <a:pt x="18" y="35"/>
                    </a:lnTo>
                    <a:lnTo>
                      <a:pt x="6" y="34"/>
                    </a:lnTo>
                    <a:lnTo>
                      <a:pt x="6" y="34"/>
                    </a:lnTo>
                    <a:lnTo>
                      <a:pt x="0" y="34"/>
                    </a:lnTo>
                    <a:lnTo>
                      <a:pt x="0" y="34"/>
                    </a:lnTo>
                    <a:lnTo>
                      <a:pt x="1" y="0"/>
                    </a:lnTo>
                    <a:lnTo>
                      <a:pt x="61" y="1"/>
                    </a:lnTo>
                    <a:lnTo>
                      <a:pt x="61" y="1"/>
                    </a:lnTo>
                    <a:lnTo>
                      <a:pt x="62"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0" name="Freeform 3957"/>
              <p:cNvSpPr>
                <a:spLocks/>
              </p:cNvSpPr>
              <p:nvPr/>
            </p:nvSpPr>
            <p:spPr bwMode="auto">
              <a:xfrm>
                <a:off x="3256" y="1257"/>
                <a:ext cx="62" cy="35"/>
              </a:xfrm>
              <a:custGeom>
                <a:avLst/>
                <a:gdLst>
                  <a:gd name="T0" fmla="*/ 62 w 62"/>
                  <a:gd name="T1" fmla="*/ 1 h 35"/>
                  <a:gd name="T2" fmla="*/ 62 w 62"/>
                  <a:gd name="T3" fmla="*/ 35 h 35"/>
                  <a:gd name="T4" fmla="*/ 62 w 62"/>
                  <a:gd name="T5" fmla="*/ 35 h 35"/>
                  <a:gd name="T6" fmla="*/ 57 w 62"/>
                  <a:gd name="T7" fmla="*/ 35 h 35"/>
                  <a:gd name="T8" fmla="*/ 50 w 62"/>
                  <a:gd name="T9" fmla="*/ 35 h 35"/>
                  <a:gd name="T10" fmla="*/ 50 w 62"/>
                  <a:gd name="T11" fmla="*/ 35 h 35"/>
                  <a:gd name="T12" fmla="*/ 18 w 62"/>
                  <a:gd name="T13" fmla="*/ 35 h 35"/>
                  <a:gd name="T14" fmla="*/ 6 w 62"/>
                  <a:gd name="T15" fmla="*/ 34 h 35"/>
                  <a:gd name="T16" fmla="*/ 6 w 62"/>
                  <a:gd name="T17" fmla="*/ 34 h 35"/>
                  <a:gd name="T18" fmla="*/ 0 w 62"/>
                  <a:gd name="T19" fmla="*/ 34 h 35"/>
                  <a:gd name="T20" fmla="*/ 0 w 62"/>
                  <a:gd name="T21" fmla="*/ 34 h 35"/>
                  <a:gd name="T22" fmla="*/ 1 w 62"/>
                  <a:gd name="T23" fmla="*/ 0 h 35"/>
                  <a:gd name="T24" fmla="*/ 61 w 62"/>
                  <a:gd name="T25" fmla="*/ 1 h 35"/>
                  <a:gd name="T26" fmla="*/ 61 w 62"/>
                  <a:gd name="T27" fmla="*/ 1 h 35"/>
                  <a:gd name="T28" fmla="*/ 62 w 62"/>
                  <a:gd name="T2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35">
                    <a:moveTo>
                      <a:pt x="62" y="1"/>
                    </a:moveTo>
                    <a:lnTo>
                      <a:pt x="62" y="35"/>
                    </a:lnTo>
                    <a:lnTo>
                      <a:pt x="62" y="35"/>
                    </a:lnTo>
                    <a:lnTo>
                      <a:pt x="57" y="35"/>
                    </a:lnTo>
                    <a:lnTo>
                      <a:pt x="50" y="35"/>
                    </a:lnTo>
                    <a:lnTo>
                      <a:pt x="50" y="35"/>
                    </a:lnTo>
                    <a:lnTo>
                      <a:pt x="18" y="35"/>
                    </a:lnTo>
                    <a:lnTo>
                      <a:pt x="6" y="34"/>
                    </a:lnTo>
                    <a:lnTo>
                      <a:pt x="6" y="34"/>
                    </a:lnTo>
                    <a:lnTo>
                      <a:pt x="0" y="34"/>
                    </a:lnTo>
                    <a:lnTo>
                      <a:pt x="0" y="34"/>
                    </a:lnTo>
                    <a:lnTo>
                      <a:pt x="1" y="0"/>
                    </a:lnTo>
                    <a:lnTo>
                      <a:pt x="61" y="1"/>
                    </a:lnTo>
                    <a:lnTo>
                      <a:pt x="61" y="1"/>
                    </a:lnTo>
                    <a:lnTo>
                      <a:pt x="62"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91" name="Freeform 3958"/>
              <p:cNvSpPr>
                <a:spLocks/>
              </p:cNvSpPr>
              <p:nvPr/>
            </p:nvSpPr>
            <p:spPr bwMode="auto">
              <a:xfrm>
                <a:off x="2968" y="967"/>
                <a:ext cx="67" cy="42"/>
              </a:xfrm>
              <a:custGeom>
                <a:avLst/>
                <a:gdLst>
                  <a:gd name="T0" fmla="*/ 1 w 67"/>
                  <a:gd name="T1" fmla="*/ 0 h 42"/>
                  <a:gd name="T2" fmla="*/ 5 w 67"/>
                  <a:gd name="T3" fmla="*/ 2 h 42"/>
                  <a:gd name="T4" fmla="*/ 6 w 67"/>
                  <a:gd name="T5" fmla="*/ 2 h 42"/>
                  <a:gd name="T6" fmla="*/ 6 w 67"/>
                  <a:gd name="T7" fmla="*/ 2 h 42"/>
                  <a:gd name="T8" fmla="*/ 6 w 67"/>
                  <a:gd name="T9" fmla="*/ 2 h 42"/>
                  <a:gd name="T10" fmla="*/ 6 w 67"/>
                  <a:gd name="T11" fmla="*/ 2 h 42"/>
                  <a:gd name="T12" fmla="*/ 6 w 67"/>
                  <a:gd name="T13" fmla="*/ 2 h 42"/>
                  <a:gd name="T14" fmla="*/ 6 w 67"/>
                  <a:gd name="T15" fmla="*/ 2 h 42"/>
                  <a:gd name="T16" fmla="*/ 6 w 67"/>
                  <a:gd name="T17" fmla="*/ 2 h 42"/>
                  <a:gd name="T18" fmla="*/ 10 w 67"/>
                  <a:gd name="T19" fmla="*/ 2 h 42"/>
                  <a:gd name="T20" fmla="*/ 10 w 67"/>
                  <a:gd name="T21" fmla="*/ 2 h 42"/>
                  <a:gd name="T22" fmla="*/ 10 w 67"/>
                  <a:gd name="T23" fmla="*/ 2 h 42"/>
                  <a:gd name="T24" fmla="*/ 10 w 67"/>
                  <a:gd name="T25" fmla="*/ 2 h 42"/>
                  <a:gd name="T26" fmla="*/ 12 w 67"/>
                  <a:gd name="T27" fmla="*/ 2 h 42"/>
                  <a:gd name="T28" fmla="*/ 13 w 67"/>
                  <a:gd name="T29" fmla="*/ 2 h 42"/>
                  <a:gd name="T30" fmla="*/ 13 w 67"/>
                  <a:gd name="T31" fmla="*/ 2 h 42"/>
                  <a:gd name="T32" fmla="*/ 13 w 67"/>
                  <a:gd name="T33" fmla="*/ 2 h 42"/>
                  <a:gd name="T34" fmla="*/ 13 w 67"/>
                  <a:gd name="T35" fmla="*/ 2 h 42"/>
                  <a:gd name="T36" fmla="*/ 13 w 67"/>
                  <a:gd name="T37" fmla="*/ 2 h 42"/>
                  <a:gd name="T38" fmla="*/ 67 w 67"/>
                  <a:gd name="T39" fmla="*/ 5 h 42"/>
                  <a:gd name="T40" fmla="*/ 66 w 67"/>
                  <a:gd name="T41" fmla="*/ 34 h 42"/>
                  <a:gd name="T42" fmla="*/ 67 w 67"/>
                  <a:gd name="T43" fmla="*/ 42 h 42"/>
                  <a:gd name="T44" fmla="*/ 0 w 67"/>
                  <a:gd name="T45" fmla="*/ 37 h 42"/>
                  <a:gd name="T46" fmla="*/ 0 w 67"/>
                  <a:gd name="T47" fmla="*/ 37 h 42"/>
                  <a:gd name="T48" fmla="*/ 0 w 67"/>
                  <a:gd name="T49" fmla="*/ 36 h 42"/>
                  <a:gd name="T50" fmla="*/ 0 w 67"/>
                  <a:gd name="T51" fmla="*/ 36 h 42"/>
                  <a:gd name="T52" fmla="*/ 0 w 67"/>
                  <a:gd name="T53" fmla="*/ 34 h 42"/>
                  <a:gd name="T54" fmla="*/ 0 w 67"/>
                  <a:gd name="T55" fmla="*/ 34 h 42"/>
                  <a:gd name="T56" fmla="*/ 0 w 67"/>
                  <a:gd name="T57" fmla="*/ 34 h 42"/>
                  <a:gd name="T58" fmla="*/ 0 w 67"/>
                  <a:gd name="T59" fmla="*/ 34 h 42"/>
                  <a:gd name="T60" fmla="*/ 0 w 67"/>
                  <a:gd name="T61" fmla="*/ 25 h 42"/>
                  <a:gd name="T62" fmla="*/ 0 w 67"/>
                  <a:gd name="T63" fmla="*/ 25 h 42"/>
                  <a:gd name="T64" fmla="*/ 0 w 67"/>
                  <a:gd name="T65" fmla="*/ 22 h 42"/>
                  <a:gd name="T66" fmla="*/ 0 w 67"/>
                  <a:gd name="T67" fmla="*/ 20 h 42"/>
                  <a:gd name="T68" fmla="*/ 1 w 67"/>
                  <a:gd name="T69" fmla="*/ 15 h 42"/>
                  <a:gd name="T70" fmla="*/ 1 w 67"/>
                  <a:gd name="T71" fmla="*/ 13 h 42"/>
                  <a:gd name="T72" fmla="*/ 1 w 67"/>
                  <a:gd name="T73" fmla="*/ 13 h 42"/>
                  <a:gd name="T74" fmla="*/ 1 w 67"/>
                  <a:gd name="T75" fmla="*/ 13 h 42"/>
                  <a:gd name="T76" fmla="*/ 1 w 67"/>
                  <a:gd name="T77" fmla="*/ 13 h 42"/>
                  <a:gd name="T78" fmla="*/ 1 w 67"/>
                  <a:gd name="T79" fmla="*/ 12 h 42"/>
                  <a:gd name="T80" fmla="*/ 1 w 67"/>
                  <a:gd name="T81" fmla="*/ 10 h 42"/>
                  <a:gd name="T82" fmla="*/ 1 w 67"/>
                  <a:gd name="T83" fmla="*/ 10 h 42"/>
                  <a:gd name="T84" fmla="*/ 1 w 67"/>
                  <a:gd name="T85" fmla="*/ 8 h 42"/>
                  <a:gd name="T86" fmla="*/ 1 w 67"/>
                  <a:gd name="T87" fmla="*/ 7 h 42"/>
                  <a:gd name="T88" fmla="*/ 1 w 67"/>
                  <a:gd name="T89" fmla="*/ 7 h 42"/>
                  <a:gd name="T90" fmla="*/ 1 w 67"/>
                  <a:gd name="T91" fmla="*/ 7 h 42"/>
                  <a:gd name="T92" fmla="*/ 1 w 67"/>
                  <a:gd name="T93" fmla="*/ 5 h 42"/>
                  <a:gd name="T94" fmla="*/ 1 w 67"/>
                  <a:gd name="T95" fmla="*/ 5 h 42"/>
                  <a:gd name="T96" fmla="*/ 1 w 67"/>
                  <a:gd name="T97" fmla="*/ 5 h 42"/>
                  <a:gd name="T98" fmla="*/ 1 w 67"/>
                  <a:gd name="T99" fmla="*/ 5 h 42"/>
                  <a:gd name="T100" fmla="*/ 1 w 67"/>
                  <a:gd name="T101" fmla="*/ 3 h 42"/>
                  <a:gd name="T102" fmla="*/ 1 w 67"/>
                  <a:gd name="T103" fmla="*/ 3 h 42"/>
                  <a:gd name="T104" fmla="*/ 1 w 67"/>
                  <a:gd name="T105" fmla="*/ 2 h 42"/>
                  <a:gd name="T106" fmla="*/ 1 w 67"/>
                  <a:gd name="T10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 h="42">
                    <a:moveTo>
                      <a:pt x="1" y="0"/>
                    </a:moveTo>
                    <a:lnTo>
                      <a:pt x="5" y="2"/>
                    </a:lnTo>
                    <a:lnTo>
                      <a:pt x="6" y="2"/>
                    </a:lnTo>
                    <a:lnTo>
                      <a:pt x="6" y="2"/>
                    </a:lnTo>
                    <a:lnTo>
                      <a:pt x="6" y="2"/>
                    </a:lnTo>
                    <a:lnTo>
                      <a:pt x="6" y="2"/>
                    </a:lnTo>
                    <a:lnTo>
                      <a:pt x="6" y="2"/>
                    </a:lnTo>
                    <a:lnTo>
                      <a:pt x="6" y="2"/>
                    </a:lnTo>
                    <a:lnTo>
                      <a:pt x="6" y="2"/>
                    </a:lnTo>
                    <a:lnTo>
                      <a:pt x="10" y="2"/>
                    </a:lnTo>
                    <a:lnTo>
                      <a:pt x="10" y="2"/>
                    </a:lnTo>
                    <a:lnTo>
                      <a:pt x="10" y="2"/>
                    </a:lnTo>
                    <a:lnTo>
                      <a:pt x="10" y="2"/>
                    </a:lnTo>
                    <a:lnTo>
                      <a:pt x="12" y="2"/>
                    </a:lnTo>
                    <a:lnTo>
                      <a:pt x="13" y="2"/>
                    </a:lnTo>
                    <a:lnTo>
                      <a:pt x="13" y="2"/>
                    </a:lnTo>
                    <a:lnTo>
                      <a:pt x="13" y="2"/>
                    </a:lnTo>
                    <a:lnTo>
                      <a:pt x="13" y="2"/>
                    </a:lnTo>
                    <a:lnTo>
                      <a:pt x="13" y="2"/>
                    </a:lnTo>
                    <a:lnTo>
                      <a:pt x="67" y="5"/>
                    </a:lnTo>
                    <a:lnTo>
                      <a:pt x="66" y="34"/>
                    </a:lnTo>
                    <a:lnTo>
                      <a:pt x="67" y="42"/>
                    </a:lnTo>
                    <a:lnTo>
                      <a:pt x="0" y="37"/>
                    </a:lnTo>
                    <a:lnTo>
                      <a:pt x="0" y="37"/>
                    </a:lnTo>
                    <a:lnTo>
                      <a:pt x="0" y="36"/>
                    </a:lnTo>
                    <a:lnTo>
                      <a:pt x="0" y="36"/>
                    </a:lnTo>
                    <a:lnTo>
                      <a:pt x="0" y="34"/>
                    </a:lnTo>
                    <a:lnTo>
                      <a:pt x="0" y="34"/>
                    </a:lnTo>
                    <a:lnTo>
                      <a:pt x="0" y="34"/>
                    </a:lnTo>
                    <a:lnTo>
                      <a:pt x="0" y="34"/>
                    </a:lnTo>
                    <a:lnTo>
                      <a:pt x="0" y="25"/>
                    </a:lnTo>
                    <a:lnTo>
                      <a:pt x="0" y="25"/>
                    </a:lnTo>
                    <a:lnTo>
                      <a:pt x="0" y="22"/>
                    </a:lnTo>
                    <a:lnTo>
                      <a:pt x="0" y="20"/>
                    </a:lnTo>
                    <a:lnTo>
                      <a:pt x="1" y="15"/>
                    </a:lnTo>
                    <a:lnTo>
                      <a:pt x="1" y="13"/>
                    </a:lnTo>
                    <a:lnTo>
                      <a:pt x="1" y="13"/>
                    </a:lnTo>
                    <a:lnTo>
                      <a:pt x="1" y="13"/>
                    </a:lnTo>
                    <a:lnTo>
                      <a:pt x="1" y="13"/>
                    </a:lnTo>
                    <a:lnTo>
                      <a:pt x="1" y="12"/>
                    </a:lnTo>
                    <a:lnTo>
                      <a:pt x="1" y="10"/>
                    </a:lnTo>
                    <a:lnTo>
                      <a:pt x="1" y="10"/>
                    </a:lnTo>
                    <a:lnTo>
                      <a:pt x="1" y="8"/>
                    </a:lnTo>
                    <a:lnTo>
                      <a:pt x="1" y="7"/>
                    </a:lnTo>
                    <a:lnTo>
                      <a:pt x="1" y="7"/>
                    </a:lnTo>
                    <a:lnTo>
                      <a:pt x="1" y="7"/>
                    </a:lnTo>
                    <a:lnTo>
                      <a:pt x="1" y="5"/>
                    </a:lnTo>
                    <a:lnTo>
                      <a:pt x="1" y="5"/>
                    </a:lnTo>
                    <a:lnTo>
                      <a:pt x="1" y="5"/>
                    </a:lnTo>
                    <a:lnTo>
                      <a:pt x="1" y="5"/>
                    </a:lnTo>
                    <a:lnTo>
                      <a:pt x="1" y="3"/>
                    </a:lnTo>
                    <a:lnTo>
                      <a:pt x="1" y="3"/>
                    </a:lnTo>
                    <a:lnTo>
                      <a:pt x="1" y="2"/>
                    </a:lnTo>
                    <a:lnTo>
                      <a:pt x="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2" name="Freeform 3959"/>
              <p:cNvSpPr>
                <a:spLocks/>
              </p:cNvSpPr>
              <p:nvPr/>
            </p:nvSpPr>
            <p:spPr bwMode="auto">
              <a:xfrm>
                <a:off x="2968" y="967"/>
                <a:ext cx="67" cy="42"/>
              </a:xfrm>
              <a:custGeom>
                <a:avLst/>
                <a:gdLst>
                  <a:gd name="T0" fmla="*/ 1 w 67"/>
                  <a:gd name="T1" fmla="*/ 0 h 42"/>
                  <a:gd name="T2" fmla="*/ 5 w 67"/>
                  <a:gd name="T3" fmla="*/ 2 h 42"/>
                  <a:gd name="T4" fmla="*/ 6 w 67"/>
                  <a:gd name="T5" fmla="*/ 2 h 42"/>
                  <a:gd name="T6" fmla="*/ 6 w 67"/>
                  <a:gd name="T7" fmla="*/ 2 h 42"/>
                  <a:gd name="T8" fmla="*/ 6 w 67"/>
                  <a:gd name="T9" fmla="*/ 2 h 42"/>
                  <a:gd name="T10" fmla="*/ 6 w 67"/>
                  <a:gd name="T11" fmla="*/ 2 h 42"/>
                  <a:gd name="T12" fmla="*/ 6 w 67"/>
                  <a:gd name="T13" fmla="*/ 2 h 42"/>
                  <a:gd name="T14" fmla="*/ 6 w 67"/>
                  <a:gd name="T15" fmla="*/ 2 h 42"/>
                  <a:gd name="T16" fmla="*/ 6 w 67"/>
                  <a:gd name="T17" fmla="*/ 2 h 42"/>
                  <a:gd name="T18" fmla="*/ 10 w 67"/>
                  <a:gd name="T19" fmla="*/ 2 h 42"/>
                  <a:gd name="T20" fmla="*/ 10 w 67"/>
                  <a:gd name="T21" fmla="*/ 2 h 42"/>
                  <a:gd name="T22" fmla="*/ 10 w 67"/>
                  <a:gd name="T23" fmla="*/ 2 h 42"/>
                  <a:gd name="T24" fmla="*/ 10 w 67"/>
                  <a:gd name="T25" fmla="*/ 2 h 42"/>
                  <a:gd name="T26" fmla="*/ 12 w 67"/>
                  <a:gd name="T27" fmla="*/ 2 h 42"/>
                  <a:gd name="T28" fmla="*/ 13 w 67"/>
                  <a:gd name="T29" fmla="*/ 2 h 42"/>
                  <a:gd name="T30" fmla="*/ 13 w 67"/>
                  <a:gd name="T31" fmla="*/ 2 h 42"/>
                  <a:gd name="T32" fmla="*/ 13 w 67"/>
                  <a:gd name="T33" fmla="*/ 2 h 42"/>
                  <a:gd name="T34" fmla="*/ 13 w 67"/>
                  <a:gd name="T35" fmla="*/ 2 h 42"/>
                  <a:gd name="T36" fmla="*/ 13 w 67"/>
                  <a:gd name="T37" fmla="*/ 2 h 42"/>
                  <a:gd name="T38" fmla="*/ 67 w 67"/>
                  <a:gd name="T39" fmla="*/ 5 h 42"/>
                  <a:gd name="T40" fmla="*/ 66 w 67"/>
                  <a:gd name="T41" fmla="*/ 34 h 42"/>
                  <a:gd name="T42" fmla="*/ 67 w 67"/>
                  <a:gd name="T43" fmla="*/ 42 h 42"/>
                  <a:gd name="T44" fmla="*/ 0 w 67"/>
                  <a:gd name="T45" fmla="*/ 37 h 42"/>
                  <a:gd name="T46" fmla="*/ 0 w 67"/>
                  <a:gd name="T47" fmla="*/ 37 h 42"/>
                  <a:gd name="T48" fmla="*/ 0 w 67"/>
                  <a:gd name="T49" fmla="*/ 36 h 42"/>
                  <a:gd name="T50" fmla="*/ 0 w 67"/>
                  <a:gd name="T51" fmla="*/ 36 h 42"/>
                  <a:gd name="T52" fmla="*/ 0 w 67"/>
                  <a:gd name="T53" fmla="*/ 34 h 42"/>
                  <a:gd name="T54" fmla="*/ 0 w 67"/>
                  <a:gd name="T55" fmla="*/ 34 h 42"/>
                  <a:gd name="T56" fmla="*/ 0 w 67"/>
                  <a:gd name="T57" fmla="*/ 34 h 42"/>
                  <a:gd name="T58" fmla="*/ 0 w 67"/>
                  <a:gd name="T59" fmla="*/ 34 h 42"/>
                  <a:gd name="T60" fmla="*/ 0 w 67"/>
                  <a:gd name="T61" fmla="*/ 25 h 42"/>
                  <a:gd name="T62" fmla="*/ 0 w 67"/>
                  <a:gd name="T63" fmla="*/ 25 h 42"/>
                  <a:gd name="T64" fmla="*/ 0 w 67"/>
                  <a:gd name="T65" fmla="*/ 22 h 42"/>
                  <a:gd name="T66" fmla="*/ 0 w 67"/>
                  <a:gd name="T67" fmla="*/ 20 h 42"/>
                  <a:gd name="T68" fmla="*/ 1 w 67"/>
                  <a:gd name="T69" fmla="*/ 15 h 42"/>
                  <a:gd name="T70" fmla="*/ 1 w 67"/>
                  <a:gd name="T71" fmla="*/ 13 h 42"/>
                  <a:gd name="T72" fmla="*/ 1 w 67"/>
                  <a:gd name="T73" fmla="*/ 13 h 42"/>
                  <a:gd name="T74" fmla="*/ 1 w 67"/>
                  <a:gd name="T75" fmla="*/ 13 h 42"/>
                  <a:gd name="T76" fmla="*/ 1 w 67"/>
                  <a:gd name="T77" fmla="*/ 13 h 42"/>
                  <a:gd name="T78" fmla="*/ 1 w 67"/>
                  <a:gd name="T79" fmla="*/ 12 h 42"/>
                  <a:gd name="T80" fmla="*/ 1 w 67"/>
                  <a:gd name="T81" fmla="*/ 10 h 42"/>
                  <a:gd name="T82" fmla="*/ 1 w 67"/>
                  <a:gd name="T83" fmla="*/ 10 h 42"/>
                  <a:gd name="T84" fmla="*/ 1 w 67"/>
                  <a:gd name="T85" fmla="*/ 8 h 42"/>
                  <a:gd name="T86" fmla="*/ 1 w 67"/>
                  <a:gd name="T87" fmla="*/ 7 h 42"/>
                  <a:gd name="T88" fmla="*/ 1 w 67"/>
                  <a:gd name="T89" fmla="*/ 7 h 42"/>
                  <a:gd name="T90" fmla="*/ 1 w 67"/>
                  <a:gd name="T91" fmla="*/ 7 h 42"/>
                  <a:gd name="T92" fmla="*/ 1 w 67"/>
                  <a:gd name="T93" fmla="*/ 5 h 42"/>
                  <a:gd name="T94" fmla="*/ 1 w 67"/>
                  <a:gd name="T95" fmla="*/ 5 h 42"/>
                  <a:gd name="T96" fmla="*/ 1 w 67"/>
                  <a:gd name="T97" fmla="*/ 5 h 42"/>
                  <a:gd name="T98" fmla="*/ 1 w 67"/>
                  <a:gd name="T99" fmla="*/ 5 h 42"/>
                  <a:gd name="T100" fmla="*/ 1 w 67"/>
                  <a:gd name="T101" fmla="*/ 3 h 42"/>
                  <a:gd name="T102" fmla="*/ 1 w 67"/>
                  <a:gd name="T103" fmla="*/ 3 h 42"/>
                  <a:gd name="T104" fmla="*/ 1 w 67"/>
                  <a:gd name="T105" fmla="*/ 2 h 42"/>
                  <a:gd name="T106" fmla="*/ 1 w 67"/>
                  <a:gd name="T10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 h="42">
                    <a:moveTo>
                      <a:pt x="1" y="0"/>
                    </a:moveTo>
                    <a:lnTo>
                      <a:pt x="5" y="2"/>
                    </a:lnTo>
                    <a:lnTo>
                      <a:pt x="6" y="2"/>
                    </a:lnTo>
                    <a:lnTo>
                      <a:pt x="6" y="2"/>
                    </a:lnTo>
                    <a:lnTo>
                      <a:pt x="6" y="2"/>
                    </a:lnTo>
                    <a:lnTo>
                      <a:pt x="6" y="2"/>
                    </a:lnTo>
                    <a:lnTo>
                      <a:pt x="6" y="2"/>
                    </a:lnTo>
                    <a:lnTo>
                      <a:pt x="6" y="2"/>
                    </a:lnTo>
                    <a:lnTo>
                      <a:pt x="6" y="2"/>
                    </a:lnTo>
                    <a:lnTo>
                      <a:pt x="10" y="2"/>
                    </a:lnTo>
                    <a:lnTo>
                      <a:pt x="10" y="2"/>
                    </a:lnTo>
                    <a:lnTo>
                      <a:pt x="10" y="2"/>
                    </a:lnTo>
                    <a:lnTo>
                      <a:pt x="10" y="2"/>
                    </a:lnTo>
                    <a:lnTo>
                      <a:pt x="12" y="2"/>
                    </a:lnTo>
                    <a:lnTo>
                      <a:pt x="13" y="2"/>
                    </a:lnTo>
                    <a:lnTo>
                      <a:pt x="13" y="2"/>
                    </a:lnTo>
                    <a:lnTo>
                      <a:pt x="13" y="2"/>
                    </a:lnTo>
                    <a:lnTo>
                      <a:pt x="13" y="2"/>
                    </a:lnTo>
                    <a:lnTo>
                      <a:pt x="13" y="2"/>
                    </a:lnTo>
                    <a:lnTo>
                      <a:pt x="67" y="5"/>
                    </a:lnTo>
                    <a:lnTo>
                      <a:pt x="66" y="34"/>
                    </a:lnTo>
                    <a:lnTo>
                      <a:pt x="67" y="42"/>
                    </a:lnTo>
                    <a:lnTo>
                      <a:pt x="0" y="37"/>
                    </a:lnTo>
                    <a:lnTo>
                      <a:pt x="0" y="37"/>
                    </a:lnTo>
                    <a:lnTo>
                      <a:pt x="0" y="36"/>
                    </a:lnTo>
                    <a:lnTo>
                      <a:pt x="0" y="36"/>
                    </a:lnTo>
                    <a:lnTo>
                      <a:pt x="0" y="34"/>
                    </a:lnTo>
                    <a:lnTo>
                      <a:pt x="0" y="34"/>
                    </a:lnTo>
                    <a:lnTo>
                      <a:pt x="0" y="34"/>
                    </a:lnTo>
                    <a:lnTo>
                      <a:pt x="0" y="34"/>
                    </a:lnTo>
                    <a:lnTo>
                      <a:pt x="0" y="25"/>
                    </a:lnTo>
                    <a:lnTo>
                      <a:pt x="0" y="25"/>
                    </a:lnTo>
                    <a:lnTo>
                      <a:pt x="0" y="22"/>
                    </a:lnTo>
                    <a:lnTo>
                      <a:pt x="0" y="20"/>
                    </a:lnTo>
                    <a:lnTo>
                      <a:pt x="1" y="15"/>
                    </a:lnTo>
                    <a:lnTo>
                      <a:pt x="1" y="13"/>
                    </a:lnTo>
                    <a:lnTo>
                      <a:pt x="1" y="13"/>
                    </a:lnTo>
                    <a:lnTo>
                      <a:pt x="1" y="13"/>
                    </a:lnTo>
                    <a:lnTo>
                      <a:pt x="1" y="13"/>
                    </a:lnTo>
                    <a:lnTo>
                      <a:pt x="1" y="12"/>
                    </a:lnTo>
                    <a:lnTo>
                      <a:pt x="1" y="10"/>
                    </a:lnTo>
                    <a:lnTo>
                      <a:pt x="1" y="10"/>
                    </a:lnTo>
                    <a:lnTo>
                      <a:pt x="1" y="8"/>
                    </a:lnTo>
                    <a:lnTo>
                      <a:pt x="1" y="7"/>
                    </a:lnTo>
                    <a:lnTo>
                      <a:pt x="1" y="7"/>
                    </a:lnTo>
                    <a:lnTo>
                      <a:pt x="1" y="7"/>
                    </a:lnTo>
                    <a:lnTo>
                      <a:pt x="1" y="5"/>
                    </a:lnTo>
                    <a:lnTo>
                      <a:pt x="1" y="5"/>
                    </a:lnTo>
                    <a:lnTo>
                      <a:pt x="1" y="5"/>
                    </a:lnTo>
                    <a:lnTo>
                      <a:pt x="1" y="5"/>
                    </a:lnTo>
                    <a:lnTo>
                      <a:pt x="1" y="3"/>
                    </a:lnTo>
                    <a:lnTo>
                      <a:pt x="1" y="3"/>
                    </a:lnTo>
                    <a:lnTo>
                      <a:pt x="1" y="2"/>
                    </a:lnTo>
                    <a:lnTo>
                      <a:pt x="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93" name="Freeform 3960"/>
              <p:cNvSpPr>
                <a:spLocks/>
              </p:cNvSpPr>
              <p:nvPr/>
            </p:nvSpPr>
            <p:spPr bwMode="auto">
              <a:xfrm>
                <a:off x="3013" y="1091"/>
                <a:ext cx="58" cy="84"/>
              </a:xfrm>
              <a:custGeom>
                <a:avLst/>
                <a:gdLst>
                  <a:gd name="T0" fmla="*/ 36 w 58"/>
                  <a:gd name="T1" fmla="*/ 5 h 84"/>
                  <a:gd name="T2" fmla="*/ 46 w 58"/>
                  <a:gd name="T3" fmla="*/ 8 h 84"/>
                  <a:gd name="T4" fmla="*/ 55 w 58"/>
                  <a:gd name="T5" fmla="*/ 6 h 84"/>
                  <a:gd name="T6" fmla="*/ 53 w 58"/>
                  <a:gd name="T7" fmla="*/ 22 h 84"/>
                  <a:gd name="T8" fmla="*/ 56 w 58"/>
                  <a:gd name="T9" fmla="*/ 27 h 84"/>
                  <a:gd name="T10" fmla="*/ 55 w 58"/>
                  <a:gd name="T11" fmla="*/ 52 h 84"/>
                  <a:gd name="T12" fmla="*/ 58 w 58"/>
                  <a:gd name="T13" fmla="*/ 52 h 84"/>
                  <a:gd name="T14" fmla="*/ 56 w 58"/>
                  <a:gd name="T15" fmla="*/ 83 h 84"/>
                  <a:gd name="T16" fmla="*/ 33 w 58"/>
                  <a:gd name="T17" fmla="*/ 83 h 84"/>
                  <a:gd name="T18" fmla="*/ 33 w 58"/>
                  <a:gd name="T19" fmla="*/ 84 h 84"/>
                  <a:gd name="T20" fmla="*/ 2 w 58"/>
                  <a:gd name="T21" fmla="*/ 83 h 84"/>
                  <a:gd name="T22" fmla="*/ 4 w 58"/>
                  <a:gd name="T23" fmla="*/ 49 h 84"/>
                  <a:gd name="T24" fmla="*/ 0 w 58"/>
                  <a:gd name="T25" fmla="*/ 47 h 84"/>
                  <a:gd name="T26" fmla="*/ 2 w 58"/>
                  <a:gd name="T27" fmla="*/ 13 h 84"/>
                  <a:gd name="T28" fmla="*/ 31 w 58"/>
                  <a:gd name="T29" fmla="*/ 15 h 84"/>
                  <a:gd name="T30" fmla="*/ 31 w 58"/>
                  <a:gd name="T31" fmla="*/ 0 h 84"/>
                  <a:gd name="T32" fmla="*/ 36 w 58"/>
                  <a:gd name="T33"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84">
                    <a:moveTo>
                      <a:pt x="36" y="5"/>
                    </a:moveTo>
                    <a:lnTo>
                      <a:pt x="46" y="8"/>
                    </a:lnTo>
                    <a:lnTo>
                      <a:pt x="55" y="6"/>
                    </a:lnTo>
                    <a:lnTo>
                      <a:pt x="53" y="22"/>
                    </a:lnTo>
                    <a:lnTo>
                      <a:pt x="56" y="27"/>
                    </a:lnTo>
                    <a:lnTo>
                      <a:pt x="55" y="52"/>
                    </a:lnTo>
                    <a:lnTo>
                      <a:pt x="58" y="52"/>
                    </a:lnTo>
                    <a:lnTo>
                      <a:pt x="56" y="83"/>
                    </a:lnTo>
                    <a:lnTo>
                      <a:pt x="33" y="83"/>
                    </a:lnTo>
                    <a:lnTo>
                      <a:pt x="33" y="84"/>
                    </a:lnTo>
                    <a:lnTo>
                      <a:pt x="2" y="83"/>
                    </a:lnTo>
                    <a:lnTo>
                      <a:pt x="4" y="49"/>
                    </a:lnTo>
                    <a:lnTo>
                      <a:pt x="0" y="47"/>
                    </a:lnTo>
                    <a:lnTo>
                      <a:pt x="2" y="13"/>
                    </a:lnTo>
                    <a:lnTo>
                      <a:pt x="31" y="15"/>
                    </a:lnTo>
                    <a:lnTo>
                      <a:pt x="31" y="0"/>
                    </a:lnTo>
                    <a:lnTo>
                      <a:pt x="36"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4" name="Freeform 3961"/>
              <p:cNvSpPr>
                <a:spLocks/>
              </p:cNvSpPr>
              <p:nvPr/>
            </p:nvSpPr>
            <p:spPr bwMode="auto">
              <a:xfrm>
                <a:off x="3013" y="1091"/>
                <a:ext cx="58" cy="84"/>
              </a:xfrm>
              <a:custGeom>
                <a:avLst/>
                <a:gdLst>
                  <a:gd name="T0" fmla="*/ 36 w 58"/>
                  <a:gd name="T1" fmla="*/ 5 h 84"/>
                  <a:gd name="T2" fmla="*/ 46 w 58"/>
                  <a:gd name="T3" fmla="*/ 8 h 84"/>
                  <a:gd name="T4" fmla="*/ 55 w 58"/>
                  <a:gd name="T5" fmla="*/ 6 h 84"/>
                  <a:gd name="T6" fmla="*/ 53 w 58"/>
                  <a:gd name="T7" fmla="*/ 22 h 84"/>
                  <a:gd name="T8" fmla="*/ 56 w 58"/>
                  <a:gd name="T9" fmla="*/ 27 h 84"/>
                  <a:gd name="T10" fmla="*/ 55 w 58"/>
                  <a:gd name="T11" fmla="*/ 52 h 84"/>
                  <a:gd name="T12" fmla="*/ 58 w 58"/>
                  <a:gd name="T13" fmla="*/ 52 h 84"/>
                  <a:gd name="T14" fmla="*/ 56 w 58"/>
                  <a:gd name="T15" fmla="*/ 83 h 84"/>
                  <a:gd name="T16" fmla="*/ 33 w 58"/>
                  <a:gd name="T17" fmla="*/ 83 h 84"/>
                  <a:gd name="T18" fmla="*/ 33 w 58"/>
                  <a:gd name="T19" fmla="*/ 84 h 84"/>
                  <a:gd name="T20" fmla="*/ 2 w 58"/>
                  <a:gd name="T21" fmla="*/ 83 h 84"/>
                  <a:gd name="T22" fmla="*/ 4 w 58"/>
                  <a:gd name="T23" fmla="*/ 49 h 84"/>
                  <a:gd name="T24" fmla="*/ 0 w 58"/>
                  <a:gd name="T25" fmla="*/ 47 h 84"/>
                  <a:gd name="T26" fmla="*/ 2 w 58"/>
                  <a:gd name="T27" fmla="*/ 13 h 84"/>
                  <a:gd name="T28" fmla="*/ 31 w 58"/>
                  <a:gd name="T29" fmla="*/ 15 h 84"/>
                  <a:gd name="T30" fmla="*/ 31 w 58"/>
                  <a:gd name="T31" fmla="*/ 0 h 84"/>
                  <a:gd name="T32" fmla="*/ 36 w 58"/>
                  <a:gd name="T33"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84">
                    <a:moveTo>
                      <a:pt x="36" y="5"/>
                    </a:moveTo>
                    <a:lnTo>
                      <a:pt x="46" y="8"/>
                    </a:lnTo>
                    <a:lnTo>
                      <a:pt x="55" y="6"/>
                    </a:lnTo>
                    <a:lnTo>
                      <a:pt x="53" y="22"/>
                    </a:lnTo>
                    <a:lnTo>
                      <a:pt x="56" y="27"/>
                    </a:lnTo>
                    <a:lnTo>
                      <a:pt x="55" y="52"/>
                    </a:lnTo>
                    <a:lnTo>
                      <a:pt x="58" y="52"/>
                    </a:lnTo>
                    <a:lnTo>
                      <a:pt x="56" y="83"/>
                    </a:lnTo>
                    <a:lnTo>
                      <a:pt x="33" y="83"/>
                    </a:lnTo>
                    <a:lnTo>
                      <a:pt x="33" y="84"/>
                    </a:lnTo>
                    <a:lnTo>
                      <a:pt x="2" y="83"/>
                    </a:lnTo>
                    <a:lnTo>
                      <a:pt x="4" y="49"/>
                    </a:lnTo>
                    <a:lnTo>
                      <a:pt x="0" y="47"/>
                    </a:lnTo>
                    <a:lnTo>
                      <a:pt x="2" y="13"/>
                    </a:lnTo>
                    <a:lnTo>
                      <a:pt x="31" y="15"/>
                    </a:lnTo>
                    <a:lnTo>
                      <a:pt x="31" y="0"/>
                    </a:lnTo>
                    <a:lnTo>
                      <a:pt x="36"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95" name="Freeform 3962"/>
              <p:cNvSpPr>
                <a:spLocks/>
              </p:cNvSpPr>
              <p:nvPr/>
            </p:nvSpPr>
            <p:spPr bwMode="auto">
              <a:xfrm>
                <a:off x="3244" y="1099"/>
                <a:ext cx="47" cy="27"/>
              </a:xfrm>
              <a:custGeom>
                <a:avLst/>
                <a:gdLst>
                  <a:gd name="T0" fmla="*/ 47 w 47"/>
                  <a:gd name="T1" fmla="*/ 19 h 27"/>
                  <a:gd name="T2" fmla="*/ 47 w 47"/>
                  <a:gd name="T3" fmla="*/ 27 h 27"/>
                  <a:gd name="T4" fmla="*/ 1 w 47"/>
                  <a:gd name="T5" fmla="*/ 27 h 27"/>
                  <a:gd name="T6" fmla="*/ 0 w 47"/>
                  <a:gd name="T7" fmla="*/ 17 h 27"/>
                  <a:gd name="T8" fmla="*/ 0 w 47"/>
                  <a:gd name="T9" fmla="*/ 0 h 27"/>
                  <a:gd name="T10" fmla="*/ 47 w 47"/>
                  <a:gd name="T11" fmla="*/ 2 h 27"/>
                  <a:gd name="T12" fmla="*/ 47 w 47"/>
                  <a:gd name="T13" fmla="*/ 19 h 27"/>
                </a:gdLst>
                <a:ahLst/>
                <a:cxnLst>
                  <a:cxn ang="0">
                    <a:pos x="T0" y="T1"/>
                  </a:cxn>
                  <a:cxn ang="0">
                    <a:pos x="T2" y="T3"/>
                  </a:cxn>
                  <a:cxn ang="0">
                    <a:pos x="T4" y="T5"/>
                  </a:cxn>
                  <a:cxn ang="0">
                    <a:pos x="T6" y="T7"/>
                  </a:cxn>
                  <a:cxn ang="0">
                    <a:pos x="T8" y="T9"/>
                  </a:cxn>
                  <a:cxn ang="0">
                    <a:pos x="T10" y="T11"/>
                  </a:cxn>
                  <a:cxn ang="0">
                    <a:pos x="T12" y="T13"/>
                  </a:cxn>
                </a:cxnLst>
                <a:rect l="0" t="0" r="r" b="b"/>
                <a:pathLst>
                  <a:path w="47" h="27">
                    <a:moveTo>
                      <a:pt x="47" y="19"/>
                    </a:moveTo>
                    <a:lnTo>
                      <a:pt x="47" y="27"/>
                    </a:lnTo>
                    <a:lnTo>
                      <a:pt x="1" y="27"/>
                    </a:lnTo>
                    <a:lnTo>
                      <a:pt x="0" y="17"/>
                    </a:lnTo>
                    <a:lnTo>
                      <a:pt x="0" y="0"/>
                    </a:lnTo>
                    <a:lnTo>
                      <a:pt x="47" y="2"/>
                    </a:lnTo>
                    <a:lnTo>
                      <a:pt x="47"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6" name="Freeform 3963"/>
              <p:cNvSpPr>
                <a:spLocks/>
              </p:cNvSpPr>
              <p:nvPr/>
            </p:nvSpPr>
            <p:spPr bwMode="auto">
              <a:xfrm>
                <a:off x="3244" y="1099"/>
                <a:ext cx="47" cy="27"/>
              </a:xfrm>
              <a:custGeom>
                <a:avLst/>
                <a:gdLst>
                  <a:gd name="T0" fmla="*/ 47 w 47"/>
                  <a:gd name="T1" fmla="*/ 19 h 27"/>
                  <a:gd name="T2" fmla="*/ 47 w 47"/>
                  <a:gd name="T3" fmla="*/ 27 h 27"/>
                  <a:gd name="T4" fmla="*/ 1 w 47"/>
                  <a:gd name="T5" fmla="*/ 27 h 27"/>
                  <a:gd name="T6" fmla="*/ 0 w 47"/>
                  <a:gd name="T7" fmla="*/ 17 h 27"/>
                  <a:gd name="T8" fmla="*/ 0 w 47"/>
                  <a:gd name="T9" fmla="*/ 0 h 27"/>
                  <a:gd name="T10" fmla="*/ 47 w 47"/>
                  <a:gd name="T11" fmla="*/ 2 h 27"/>
                  <a:gd name="T12" fmla="*/ 47 w 47"/>
                  <a:gd name="T13" fmla="*/ 19 h 27"/>
                </a:gdLst>
                <a:ahLst/>
                <a:cxnLst>
                  <a:cxn ang="0">
                    <a:pos x="T0" y="T1"/>
                  </a:cxn>
                  <a:cxn ang="0">
                    <a:pos x="T2" y="T3"/>
                  </a:cxn>
                  <a:cxn ang="0">
                    <a:pos x="T4" y="T5"/>
                  </a:cxn>
                  <a:cxn ang="0">
                    <a:pos x="T6" y="T7"/>
                  </a:cxn>
                  <a:cxn ang="0">
                    <a:pos x="T8" y="T9"/>
                  </a:cxn>
                  <a:cxn ang="0">
                    <a:pos x="T10" y="T11"/>
                  </a:cxn>
                  <a:cxn ang="0">
                    <a:pos x="T12" y="T13"/>
                  </a:cxn>
                </a:cxnLst>
                <a:rect l="0" t="0" r="r" b="b"/>
                <a:pathLst>
                  <a:path w="47" h="27">
                    <a:moveTo>
                      <a:pt x="47" y="19"/>
                    </a:moveTo>
                    <a:lnTo>
                      <a:pt x="47" y="27"/>
                    </a:lnTo>
                    <a:lnTo>
                      <a:pt x="1" y="27"/>
                    </a:lnTo>
                    <a:lnTo>
                      <a:pt x="0" y="17"/>
                    </a:lnTo>
                    <a:lnTo>
                      <a:pt x="0" y="0"/>
                    </a:lnTo>
                    <a:lnTo>
                      <a:pt x="47" y="2"/>
                    </a:lnTo>
                    <a:lnTo>
                      <a:pt x="47"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97" name="Freeform 3964"/>
              <p:cNvSpPr>
                <a:spLocks/>
              </p:cNvSpPr>
              <p:nvPr/>
            </p:nvSpPr>
            <p:spPr bwMode="auto">
              <a:xfrm>
                <a:off x="3156" y="1218"/>
                <a:ext cx="47" cy="71"/>
              </a:xfrm>
              <a:custGeom>
                <a:avLst/>
                <a:gdLst>
                  <a:gd name="T0" fmla="*/ 47 w 47"/>
                  <a:gd name="T1" fmla="*/ 37 h 71"/>
                  <a:gd name="T2" fmla="*/ 45 w 47"/>
                  <a:gd name="T3" fmla="*/ 71 h 71"/>
                  <a:gd name="T4" fmla="*/ 45 w 47"/>
                  <a:gd name="T5" fmla="*/ 71 h 71"/>
                  <a:gd name="T6" fmla="*/ 40 w 47"/>
                  <a:gd name="T7" fmla="*/ 71 h 71"/>
                  <a:gd name="T8" fmla="*/ 39 w 47"/>
                  <a:gd name="T9" fmla="*/ 71 h 71"/>
                  <a:gd name="T10" fmla="*/ 34 w 47"/>
                  <a:gd name="T11" fmla="*/ 71 h 71"/>
                  <a:gd name="T12" fmla="*/ 34 w 47"/>
                  <a:gd name="T13" fmla="*/ 71 h 71"/>
                  <a:gd name="T14" fmla="*/ 32 w 47"/>
                  <a:gd name="T15" fmla="*/ 71 h 71"/>
                  <a:gd name="T16" fmla="*/ 32 w 47"/>
                  <a:gd name="T17" fmla="*/ 71 h 71"/>
                  <a:gd name="T18" fmla="*/ 30 w 47"/>
                  <a:gd name="T19" fmla="*/ 71 h 71"/>
                  <a:gd name="T20" fmla="*/ 29 w 47"/>
                  <a:gd name="T21" fmla="*/ 69 h 71"/>
                  <a:gd name="T22" fmla="*/ 29 w 47"/>
                  <a:gd name="T23" fmla="*/ 69 h 71"/>
                  <a:gd name="T24" fmla="*/ 22 w 47"/>
                  <a:gd name="T25" fmla="*/ 69 h 71"/>
                  <a:gd name="T26" fmla="*/ 22 w 47"/>
                  <a:gd name="T27" fmla="*/ 69 h 71"/>
                  <a:gd name="T28" fmla="*/ 22 w 47"/>
                  <a:gd name="T29" fmla="*/ 69 h 71"/>
                  <a:gd name="T30" fmla="*/ 20 w 47"/>
                  <a:gd name="T31" fmla="*/ 69 h 71"/>
                  <a:gd name="T32" fmla="*/ 20 w 47"/>
                  <a:gd name="T33" fmla="*/ 69 h 71"/>
                  <a:gd name="T34" fmla="*/ 13 w 47"/>
                  <a:gd name="T35" fmla="*/ 69 h 71"/>
                  <a:gd name="T36" fmla="*/ 13 w 47"/>
                  <a:gd name="T37" fmla="*/ 69 h 71"/>
                  <a:gd name="T38" fmla="*/ 12 w 47"/>
                  <a:gd name="T39" fmla="*/ 69 h 71"/>
                  <a:gd name="T40" fmla="*/ 12 w 47"/>
                  <a:gd name="T41" fmla="*/ 69 h 71"/>
                  <a:gd name="T42" fmla="*/ 10 w 47"/>
                  <a:gd name="T43" fmla="*/ 69 h 71"/>
                  <a:gd name="T44" fmla="*/ 8 w 47"/>
                  <a:gd name="T45" fmla="*/ 69 h 71"/>
                  <a:gd name="T46" fmla="*/ 6 w 47"/>
                  <a:gd name="T47" fmla="*/ 69 h 71"/>
                  <a:gd name="T48" fmla="*/ 6 w 47"/>
                  <a:gd name="T49" fmla="*/ 69 h 71"/>
                  <a:gd name="T50" fmla="*/ 1 w 47"/>
                  <a:gd name="T51" fmla="*/ 56 h 71"/>
                  <a:gd name="T52" fmla="*/ 0 w 47"/>
                  <a:gd name="T53" fmla="*/ 49 h 71"/>
                  <a:gd name="T54" fmla="*/ 5 w 47"/>
                  <a:gd name="T55" fmla="*/ 39 h 71"/>
                  <a:gd name="T56" fmla="*/ 6 w 47"/>
                  <a:gd name="T57" fmla="*/ 27 h 71"/>
                  <a:gd name="T58" fmla="*/ 5 w 47"/>
                  <a:gd name="T59" fmla="*/ 20 h 71"/>
                  <a:gd name="T60" fmla="*/ 8 w 47"/>
                  <a:gd name="T61" fmla="*/ 10 h 71"/>
                  <a:gd name="T62" fmla="*/ 1 w 47"/>
                  <a:gd name="T63" fmla="*/ 0 h 71"/>
                  <a:gd name="T64" fmla="*/ 37 w 47"/>
                  <a:gd name="T65" fmla="*/ 1 h 71"/>
                  <a:gd name="T66" fmla="*/ 47 w 47"/>
                  <a:gd name="T67" fmla="*/ 1 h 71"/>
                  <a:gd name="T68" fmla="*/ 45 w 47"/>
                  <a:gd name="T69" fmla="*/ 37 h 71"/>
                  <a:gd name="T70" fmla="*/ 47 w 47"/>
                  <a:gd name="T71"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71">
                    <a:moveTo>
                      <a:pt x="47" y="37"/>
                    </a:moveTo>
                    <a:lnTo>
                      <a:pt x="45" y="71"/>
                    </a:lnTo>
                    <a:lnTo>
                      <a:pt x="45" y="71"/>
                    </a:lnTo>
                    <a:lnTo>
                      <a:pt x="40" y="71"/>
                    </a:lnTo>
                    <a:lnTo>
                      <a:pt x="39" y="71"/>
                    </a:lnTo>
                    <a:lnTo>
                      <a:pt x="34" y="71"/>
                    </a:lnTo>
                    <a:lnTo>
                      <a:pt x="34" y="71"/>
                    </a:lnTo>
                    <a:lnTo>
                      <a:pt x="32" y="71"/>
                    </a:lnTo>
                    <a:lnTo>
                      <a:pt x="32" y="71"/>
                    </a:lnTo>
                    <a:lnTo>
                      <a:pt x="30" y="71"/>
                    </a:lnTo>
                    <a:lnTo>
                      <a:pt x="29" y="69"/>
                    </a:lnTo>
                    <a:lnTo>
                      <a:pt x="29" y="69"/>
                    </a:lnTo>
                    <a:lnTo>
                      <a:pt x="22" y="69"/>
                    </a:lnTo>
                    <a:lnTo>
                      <a:pt x="22" y="69"/>
                    </a:lnTo>
                    <a:lnTo>
                      <a:pt x="22" y="69"/>
                    </a:lnTo>
                    <a:lnTo>
                      <a:pt x="20" y="69"/>
                    </a:lnTo>
                    <a:lnTo>
                      <a:pt x="20" y="69"/>
                    </a:lnTo>
                    <a:lnTo>
                      <a:pt x="13" y="69"/>
                    </a:lnTo>
                    <a:lnTo>
                      <a:pt x="13" y="69"/>
                    </a:lnTo>
                    <a:lnTo>
                      <a:pt x="12" y="69"/>
                    </a:lnTo>
                    <a:lnTo>
                      <a:pt x="12" y="69"/>
                    </a:lnTo>
                    <a:lnTo>
                      <a:pt x="10" y="69"/>
                    </a:lnTo>
                    <a:lnTo>
                      <a:pt x="8" y="69"/>
                    </a:lnTo>
                    <a:lnTo>
                      <a:pt x="6" y="69"/>
                    </a:lnTo>
                    <a:lnTo>
                      <a:pt x="6" y="69"/>
                    </a:lnTo>
                    <a:lnTo>
                      <a:pt x="1" y="56"/>
                    </a:lnTo>
                    <a:lnTo>
                      <a:pt x="0" y="49"/>
                    </a:lnTo>
                    <a:lnTo>
                      <a:pt x="5" y="39"/>
                    </a:lnTo>
                    <a:lnTo>
                      <a:pt x="6" y="27"/>
                    </a:lnTo>
                    <a:lnTo>
                      <a:pt x="5" y="20"/>
                    </a:lnTo>
                    <a:lnTo>
                      <a:pt x="8" y="10"/>
                    </a:lnTo>
                    <a:lnTo>
                      <a:pt x="1" y="0"/>
                    </a:lnTo>
                    <a:lnTo>
                      <a:pt x="37" y="1"/>
                    </a:lnTo>
                    <a:lnTo>
                      <a:pt x="47" y="1"/>
                    </a:lnTo>
                    <a:lnTo>
                      <a:pt x="45" y="37"/>
                    </a:lnTo>
                    <a:lnTo>
                      <a:pt x="47" y="3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8" name="Freeform 3965"/>
              <p:cNvSpPr>
                <a:spLocks/>
              </p:cNvSpPr>
              <p:nvPr/>
            </p:nvSpPr>
            <p:spPr bwMode="auto">
              <a:xfrm>
                <a:off x="3156" y="1218"/>
                <a:ext cx="47" cy="71"/>
              </a:xfrm>
              <a:custGeom>
                <a:avLst/>
                <a:gdLst>
                  <a:gd name="T0" fmla="*/ 47 w 47"/>
                  <a:gd name="T1" fmla="*/ 37 h 71"/>
                  <a:gd name="T2" fmla="*/ 45 w 47"/>
                  <a:gd name="T3" fmla="*/ 71 h 71"/>
                  <a:gd name="T4" fmla="*/ 45 w 47"/>
                  <a:gd name="T5" fmla="*/ 71 h 71"/>
                  <a:gd name="T6" fmla="*/ 40 w 47"/>
                  <a:gd name="T7" fmla="*/ 71 h 71"/>
                  <a:gd name="T8" fmla="*/ 39 w 47"/>
                  <a:gd name="T9" fmla="*/ 71 h 71"/>
                  <a:gd name="T10" fmla="*/ 34 w 47"/>
                  <a:gd name="T11" fmla="*/ 71 h 71"/>
                  <a:gd name="T12" fmla="*/ 34 w 47"/>
                  <a:gd name="T13" fmla="*/ 71 h 71"/>
                  <a:gd name="T14" fmla="*/ 32 w 47"/>
                  <a:gd name="T15" fmla="*/ 71 h 71"/>
                  <a:gd name="T16" fmla="*/ 32 w 47"/>
                  <a:gd name="T17" fmla="*/ 71 h 71"/>
                  <a:gd name="T18" fmla="*/ 30 w 47"/>
                  <a:gd name="T19" fmla="*/ 71 h 71"/>
                  <a:gd name="T20" fmla="*/ 29 w 47"/>
                  <a:gd name="T21" fmla="*/ 69 h 71"/>
                  <a:gd name="T22" fmla="*/ 29 w 47"/>
                  <a:gd name="T23" fmla="*/ 69 h 71"/>
                  <a:gd name="T24" fmla="*/ 22 w 47"/>
                  <a:gd name="T25" fmla="*/ 69 h 71"/>
                  <a:gd name="T26" fmla="*/ 22 w 47"/>
                  <a:gd name="T27" fmla="*/ 69 h 71"/>
                  <a:gd name="T28" fmla="*/ 22 w 47"/>
                  <a:gd name="T29" fmla="*/ 69 h 71"/>
                  <a:gd name="T30" fmla="*/ 20 w 47"/>
                  <a:gd name="T31" fmla="*/ 69 h 71"/>
                  <a:gd name="T32" fmla="*/ 20 w 47"/>
                  <a:gd name="T33" fmla="*/ 69 h 71"/>
                  <a:gd name="T34" fmla="*/ 13 w 47"/>
                  <a:gd name="T35" fmla="*/ 69 h 71"/>
                  <a:gd name="T36" fmla="*/ 13 w 47"/>
                  <a:gd name="T37" fmla="*/ 69 h 71"/>
                  <a:gd name="T38" fmla="*/ 12 w 47"/>
                  <a:gd name="T39" fmla="*/ 69 h 71"/>
                  <a:gd name="T40" fmla="*/ 12 w 47"/>
                  <a:gd name="T41" fmla="*/ 69 h 71"/>
                  <a:gd name="T42" fmla="*/ 10 w 47"/>
                  <a:gd name="T43" fmla="*/ 69 h 71"/>
                  <a:gd name="T44" fmla="*/ 8 w 47"/>
                  <a:gd name="T45" fmla="*/ 69 h 71"/>
                  <a:gd name="T46" fmla="*/ 6 w 47"/>
                  <a:gd name="T47" fmla="*/ 69 h 71"/>
                  <a:gd name="T48" fmla="*/ 6 w 47"/>
                  <a:gd name="T49" fmla="*/ 69 h 71"/>
                  <a:gd name="T50" fmla="*/ 1 w 47"/>
                  <a:gd name="T51" fmla="*/ 56 h 71"/>
                  <a:gd name="T52" fmla="*/ 0 w 47"/>
                  <a:gd name="T53" fmla="*/ 49 h 71"/>
                  <a:gd name="T54" fmla="*/ 5 w 47"/>
                  <a:gd name="T55" fmla="*/ 39 h 71"/>
                  <a:gd name="T56" fmla="*/ 6 w 47"/>
                  <a:gd name="T57" fmla="*/ 27 h 71"/>
                  <a:gd name="T58" fmla="*/ 5 w 47"/>
                  <a:gd name="T59" fmla="*/ 20 h 71"/>
                  <a:gd name="T60" fmla="*/ 8 w 47"/>
                  <a:gd name="T61" fmla="*/ 10 h 71"/>
                  <a:gd name="T62" fmla="*/ 1 w 47"/>
                  <a:gd name="T63" fmla="*/ 0 h 71"/>
                  <a:gd name="T64" fmla="*/ 37 w 47"/>
                  <a:gd name="T65" fmla="*/ 1 h 71"/>
                  <a:gd name="T66" fmla="*/ 47 w 47"/>
                  <a:gd name="T67" fmla="*/ 1 h 71"/>
                  <a:gd name="T68" fmla="*/ 45 w 47"/>
                  <a:gd name="T69" fmla="*/ 37 h 71"/>
                  <a:gd name="T70" fmla="*/ 47 w 47"/>
                  <a:gd name="T71"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71">
                    <a:moveTo>
                      <a:pt x="47" y="37"/>
                    </a:moveTo>
                    <a:lnTo>
                      <a:pt x="45" y="71"/>
                    </a:lnTo>
                    <a:lnTo>
                      <a:pt x="45" y="71"/>
                    </a:lnTo>
                    <a:lnTo>
                      <a:pt x="40" y="71"/>
                    </a:lnTo>
                    <a:lnTo>
                      <a:pt x="39" y="71"/>
                    </a:lnTo>
                    <a:lnTo>
                      <a:pt x="34" y="71"/>
                    </a:lnTo>
                    <a:lnTo>
                      <a:pt x="34" y="71"/>
                    </a:lnTo>
                    <a:lnTo>
                      <a:pt x="32" y="71"/>
                    </a:lnTo>
                    <a:lnTo>
                      <a:pt x="32" y="71"/>
                    </a:lnTo>
                    <a:lnTo>
                      <a:pt x="30" y="71"/>
                    </a:lnTo>
                    <a:lnTo>
                      <a:pt x="29" y="69"/>
                    </a:lnTo>
                    <a:lnTo>
                      <a:pt x="29" y="69"/>
                    </a:lnTo>
                    <a:lnTo>
                      <a:pt x="22" y="69"/>
                    </a:lnTo>
                    <a:lnTo>
                      <a:pt x="22" y="69"/>
                    </a:lnTo>
                    <a:lnTo>
                      <a:pt x="22" y="69"/>
                    </a:lnTo>
                    <a:lnTo>
                      <a:pt x="20" y="69"/>
                    </a:lnTo>
                    <a:lnTo>
                      <a:pt x="20" y="69"/>
                    </a:lnTo>
                    <a:lnTo>
                      <a:pt x="13" y="69"/>
                    </a:lnTo>
                    <a:lnTo>
                      <a:pt x="13" y="69"/>
                    </a:lnTo>
                    <a:lnTo>
                      <a:pt x="12" y="69"/>
                    </a:lnTo>
                    <a:lnTo>
                      <a:pt x="12" y="69"/>
                    </a:lnTo>
                    <a:lnTo>
                      <a:pt x="10" y="69"/>
                    </a:lnTo>
                    <a:lnTo>
                      <a:pt x="8" y="69"/>
                    </a:lnTo>
                    <a:lnTo>
                      <a:pt x="6" y="69"/>
                    </a:lnTo>
                    <a:lnTo>
                      <a:pt x="6" y="69"/>
                    </a:lnTo>
                    <a:lnTo>
                      <a:pt x="1" y="56"/>
                    </a:lnTo>
                    <a:lnTo>
                      <a:pt x="0" y="49"/>
                    </a:lnTo>
                    <a:lnTo>
                      <a:pt x="5" y="39"/>
                    </a:lnTo>
                    <a:lnTo>
                      <a:pt x="6" y="27"/>
                    </a:lnTo>
                    <a:lnTo>
                      <a:pt x="5" y="20"/>
                    </a:lnTo>
                    <a:lnTo>
                      <a:pt x="8" y="10"/>
                    </a:lnTo>
                    <a:lnTo>
                      <a:pt x="1" y="0"/>
                    </a:lnTo>
                    <a:lnTo>
                      <a:pt x="37" y="1"/>
                    </a:lnTo>
                    <a:lnTo>
                      <a:pt x="47" y="1"/>
                    </a:lnTo>
                    <a:lnTo>
                      <a:pt x="45" y="37"/>
                    </a:lnTo>
                    <a:lnTo>
                      <a:pt x="47"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99" name="Freeform 3966"/>
              <p:cNvSpPr>
                <a:spLocks/>
              </p:cNvSpPr>
              <p:nvPr/>
            </p:nvSpPr>
            <p:spPr bwMode="auto">
              <a:xfrm>
                <a:off x="3245" y="1126"/>
                <a:ext cx="46" cy="27"/>
              </a:xfrm>
              <a:custGeom>
                <a:avLst/>
                <a:gdLst>
                  <a:gd name="T0" fmla="*/ 46 w 46"/>
                  <a:gd name="T1" fmla="*/ 0 h 27"/>
                  <a:gd name="T2" fmla="*/ 46 w 46"/>
                  <a:gd name="T3" fmla="*/ 27 h 27"/>
                  <a:gd name="T4" fmla="*/ 0 w 46"/>
                  <a:gd name="T5" fmla="*/ 26 h 27"/>
                  <a:gd name="T6" fmla="*/ 0 w 46"/>
                  <a:gd name="T7" fmla="*/ 26 h 27"/>
                  <a:gd name="T8" fmla="*/ 0 w 46"/>
                  <a:gd name="T9" fmla="*/ 0 h 27"/>
                  <a:gd name="T10" fmla="*/ 46 w 46"/>
                  <a:gd name="T11" fmla="*/ 0 h 27"/>
                </a:gdLst>
                <a:ahLst/>
                <a:cxnLst>
                  <a:cxn ang="0">
                    <a:pos x="T0" y="T1"/>
                  </a:cxn>
                  <a:cxn ang="0">
                    <a:pos x="T2" y="T3"/>
                  </a:cxn>
                  <a:cxn ang="0">
                    <a:pos x="T4" y="T5"/>
                  </a:cxn>
                  <a:cxn ang="0">
                    <a:pos x="T6" y="T7"/>
                  </a:cxn>
                  <a:cxn ang="0">
                    <a:pos x="T8" y="T9"/>
                  </a:cxn>
                  <a:cxn ang="0">
                    <a:pos x="T10" y="T11"/>
                  </a:cxn>
                </a:cxnLst>
                <a:rect l="0" t="0" r="r" b="b"/>
                <a:pathLst>
                  <a:path w="46" h="27">
                    <a:moveTo>
                      <a:pt x="46" y="0"/>
                    </a:moveTo>
                    <a:lnTo>
                      <a:pt x="46" y="27"/>
                    </a:lnTo>
                    <a:lnTo>
                      <a:pt x="0" y="26"/>
                    </a:lnTo>
                    <a:lnTo>
                      <a:pt x="0" y="26"/>
                    </a:lnTo>
                    <a:lnTo>
                      <a:pt x="0" y="0"/>
                    </a:lnTo>
                    <a:lnTo>
                      <a:pt x="4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0" name="Freeform 3967"/>
              <p:cNvSpPr>
                <a:spLocks/>
              </p:cNvSpPr>
              <p:nvPr/>
            </p:nvSpPr>
            <p:spPr bwMode="auto">
              <a:xfrm>
                <a:off x="3245" y="1126"/>
                <a:ext cx="46" cy="27"/>
              </a:xfrm>
              <a:custGeom>
                <a:avLst/>
                <a:gdLst>
                  <a:gd name="T0" fmla="*/ 46 w 46"/>
                  <a:gd name="T1" fmla="*/ 0 h 27"/>
                  <a:gd name="T2" fmla="*/ 46 w 46"/>
                  <a:gd name="T3" fmla="*/ 27 h 27"/>
                  <a:gd name="T4" fmla="*/ 0 w 46"/>
                  <a:gd name="T5" fmla="*/ 26 h 27"/>
                  <a:gd name="T6" fmla="*/ 0 w 46"/>
                  <a:gd name="T7" fmla="*/ 26 h 27"/>
                  <a:gd name="T8" fmla="*/ 0 w 46"/>
                  <a:gd name="T9" fmla="*/ 0 h 27"/>
                  <a:gd name="T10" fmla="*/ 46 w 46"/>
                  <a:gd name="T11" fmla="*/ 0 h 27"/>
                </a:gdLst>
                <a:ahLst/>
                <a:cxnLst>
                  <a:cxn ang="0">
                    <a:pos x="T0" y="T1"/>
                  </a:cxn>
                  <a:cxn ang="0">
                    <a:pos x="T2" y="T3"/>
                  </a:cxn>
                  <a:cxn ang="0">
                    <a:pos x="T4" y="T5"/>
                  </a:cxn>
                  <a:cxn ang="0">
                    <a:pos x="T6" y="T7"/>
                  </a:cxn>
                  <a:cxn ang="0">
                    <a:pos x="T8" y="T9"/>
                  </a:cxn>
                  <a:cxn ang="0">
                    <a:pos x="T10" y="T11"/>
                  </a:cxn>
                </a:cxnLst>
                <a:rect l="0" t="0" r="r" b="b"/>
                <a:pathLst>
                  <a:path w="46" h="27">
                    <a:moveTo>
                      <a:pt x="46" y="0"/>
                    </a:moveTo>
                    <a:lnTo>
                      <a:pt x="46" y="27"/>
                    </a:lnTo>
                    <a:lnTo>
                      <a:pt x="0" y="26"/>
                    </a:lnTo>
                    <a:lnTo>
                      <a:pt x="0" y="26"/>
                    </a:lnTo>
                    <a:lnTo>
                      <a:pt x="0" y="0"/>
                    </a:lnTo>
                    <a:lnTo>
                      <a:pt x="4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01" name="Freeform 3968"/>
              <p:cNvSpPr>
                <a:spLocks/>
              </p:cNvSpPr>
              <p:nvPr/>
            </p:nvSpPr>
            <p:spPr bwMode="auto">
              <a:xfrm>
                <a:off x="2949" y="1135"/>
                <a:ext cx="31" cy="79"/>
              </a:xfrm>
              <a:custGeom>
                <a:avLst/>
                <a:gdLst>
                  <a:gd name="T0" fmla="*/ 31 w 31"/>
                  <a:gd name="T1" fmla="*/ 1 h 79"/>
                  <a:gd name="T2" fmla="*/ 27 w 31"/>
                  <a:gd name="T3" fmla="*/ 35 h 79"/>
                  <a:gd name="T4" fmla="*/ 31 w 31"/>
                  <a:gd name="T5" fmla="*/ 35 h 79"/>
                  <a:gd name="T6" fmla="*/ 27 w 31"/>
                  <a:gd name="T7" fmla="*/ 71 h 79"/>
                  <a:gd name="T8" fmla="*/ 17 w 31"/>
                  <a:gd name="T9" fmla="*/ 71 h 79"/>
                  <a:gd name="T10" fmla="*/ 15 w 31"/>
                  <a:gd name="T11" fmla="*/ 79 h 79"/>
                  <a:gd name="T12" fmla="*/ 0 w 31"/>
                  <a:gd name="T13" fmla="*/ 78 h 79"/>
                  <a:gd name="T14" fmla="*/ 2 w 31"/>
                  <a:gd name="T15" fmla="*/ 67 h 79"/>
                  <a:gd name="T16" fmla="*/ 2 w 31"/>
                  <a:gd name="T17" fmla="*/ 67 h 79"/>
                  <a:gd name="T18" fmla="*/ 2 w 31"/>
                  <a:gd name="T19" fmla="*/ 61 h 79"/>
                  <a:gd name="T20" fmla="*/ 2 w 31"/>
                  <a:gd name="T21" fmla="*/ 61 h 79"/>
                  <a:gd name="T22" fmla="*/ 2 w 31"/>
                  <a:gd name="T23" fmla="*/ 59 h 79"/>
                  <a:gd name="T24" fmla="*/ 2 w 31"/>
                  <a:gd name="T25" fmla="*/ 59 h 79"/>
                  <a:gd name="T26" fmla="*/ 2 w 31"/>
                  <a:gd name="T27" fmla="*/ 59 h 79"/>
                  <a:gd name="T28" fmla="*/ 3 w 31"/>
                  <a:gd name="T29" fmla="*/ 39 h 79"/>
                  <a:gd name="T30" fmla="*/ 3 w 31"/>
                  <a:gd name="T31" fmla="*/ 39 h 79"/>
                  <a:gd name="T32" fmla="*/ 3 w 31"/>
                  <a:gd name="T33" fmla="*/ 37 h 79"/>
                  <a:gd name="T34" fmla="*/ 5 w 31"/>
                  <a:gd name="T35" fmla="*/ 28 h 79"/>
                  <a:gd name="T36" fmla="*/ 5 w 31"/>
                  <a:gd name="T37" fmla="*/ 28 h 79"/>
                  <a:gd name="T38" fmla="*/ 5 w 31"/>
                  <a:gd name="T39" fmla="*/ 27 h 79"/>
                  <a:gd name="T40" fmla="*/ 5 w 31"/>
                  <a:gd name="T41" fmla="*/ 27 h 79"/>
                  <a:gd name="T42" fmla="*/ 5 w 31"/>
                  <a:gd name="T43" fmla="*/ 25 h 79"/>
                  <a:gd name="T44" fmla="*/ 5 w 31"/>
                  <a:gd name="T45" fmla="*/ 23 h 79"/>
                  <a:gd name="T46" fmla="*/ 5 w 31"/>
                  <a:gd name="T47" fmla="*/ 23 h 79"/>
                  <a:gd name="T48" fmla="*/ 5 w 31"/>
                  <a:gd name="T49" fmla="*/ 23 h 79"/>
                  <a:gd name="T50" fmla="*/ 7 w 31"/>
                  <a:gd name="T51" fmla="*/ 5 h 79"/>
                  <a:gd name="T52" fmla="*/ 7 w 31"/>
                  <a:gd name="T53" fmla="*/ 5 h 79"/>
                  <a:gd name="T54" fmla="*/ 7 w 31"/>
                  <a:gd name="T55" fmla="*/ 5 h 79"/>
                  <a:gd name="T56" fmla="*/ 7 w 31"/>
                  <a:gd name="T57" fmla="*/ 5 h 79"/>
                  <a:gd name="T58" fmla="*/ 7 w 31"/>
                  <a:gd name="T59" fmla="*/ 5 h 79"/>
                  <a:gd name="T60" fmla="*/ 7 w 31"/>
                  <a:gd name="T61" fmla="*/ 5 h 79"/>
                  <a:gd name="T62" fmla="*/ 7 w 31"/>
                  <a:gd name="T63" fmla="*/ 0 h 79"/>
                  <a:gd name="T64" fmla="*/ 31 w 31"/>
                  <a:gd name="T6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79">
                    <a:moveTo>
                      <a:pt x="31" y="1"/>
                    </a:moveTo>
                    <a:lnTo>
                      <a:pt x="27" y="35"/>
                    </a:lnTo>
                    <a:lnTo>
                      <a:pt x="31" y="35"/>
                    </a:lnTo>
                    <a:lnTo>
                      <a:pt x="27" y="71"/>
                    </a:lnTo>
                    <a:lnTo>
                      <a:pt x="17" y="71"/>
                    </a:lnTo>
                    <a:lnTo>
                      <a:pt x="15" y="79"/>
                    </a:lnTo>
                    <a:lnTo>
                      <a:pt x="0" y="78"/>
                    </a:lnTo>
                    <a:lnTo>
                      <a:pt x="2" y="67"/>
                    </a:lnTo>
                    <a:lnTo>
                      <a:pt x="2" y="67"/>
                    </a:lnTo>
                    <a:lnTo>
                      <a:pt x="2" y="61"/>
                    </a:lnTo>
                    <a:lnTo>
                      <a:pt x="2" y="61"/>
                    </a:lnTo>
                    <a:lnTo>
                      <a:pt x="2" y="59"/>
                    </a:lnTo>
                    <a:lnTo>
                      <a:pt x="2" y="59"/>
                    </a:lnTo>
                    <a:lnTo>
                      <a:pt x="2" y="59"/>
                    </a:lnTo>
                    <a:lnTo>
                      <a:pt x="3" y="39"/>
                    </a:lnTo>
                    <a:lnTo>
                      <a:pt x="3" y="39"/>
                    </a:lnTo>
                    <a:lnTo>
                      <a:pt x="3" y="37"/>
                    </a:lnTo>
                    <a:lnTo>
                      <a:pt x="5" y="28"/>
                    </a:lnTo>
                    <a:lnTo>
                      <a:pt x="5" y="28"/>
                    </a:lnTo>
                    <a:lnTo>
                      <a:pt x="5" y="27"/>
                    </a:lnTo>
                    <a:lnTo>
                      <a:pt x="5" y="27"/>
                    </a:lnTo>
                    <a:lnTo>
                      <a:pt x="5" y="25"/>
                    </a:lnTo>
                    <a:lnTo>
                      <a:pt x="5" y="23"/>
                    </a:lnTo>
                    <a:lnTo>
                      <a:pt x="5" y="23"/>
                    </a:lnTo>
                    <a:lnTo>
                      <a:pt x="5" y="23"/>
                    </a:lnTo>
                    <a:lnTo>
                      <a:pt x="7" y="5"/>
                    </a:lnTo>
                    <a:lnTo>
                      <a:pt x="7" y="5"/>
                    </a:lnTo>
                    <a:lnTo>
                      <a:pt x="7" y="5"/>
                    </a:lnTo>
                    <a:lnTo>
                      <a:pt x="7" y="5"/>
                    </a:lnTo>
                    <a:lnTo>
                      <a:pt x="7" y="5"/>
                    </a:lnTo>
                    <a:lnTo>
                      <a:pt x="7" y="5"/>
                    </a:lnTo>
                    <a:lnTo>
                      <a:pt x="7" y="0"/>
                    </a:lnTo>
                    <a:lnTo>
                      <a:pt x="3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2" name="Freeform 3969"/>
              <p:cNvSpPr>
                <a:spLocks/>
              </p:cNvSpPr>
              <p:nvPr/>
            </p:nvSpPr>
            <p:spPr bwMode="auto">
              <a:xfrm>
                <a:off x="2949" y="1135"/>
                <a:ext cx="31" cy="79"/>
              </a:xfrm>
              <a:custGeom>
                <a:avLst/>
                <a:gdLst>
                  <a:gd name="T0" fmla="*/ 31 w 31"/>
                  <a:gd name="T1" fmla="*/ 1 h 79"/>
                  <a:gd name="T2" fmla="*/ 27 w 31"/>
                  <a:gd name="T3" fmla="*/ 35 h 79"/>
                  <a:gd name="T4" fmla="*/ 31 w 31"/>
                  <a:gd name="T5" fmla="*/ 35 h 79"/>
                  <a:gd name="T6" fmla="*/ 27 w 31"/>
                  <a:gd name="T7" fmla="*/ 71 h 79"/>
                  <a:gd name="T8" fmla="*/ 17 w 31"/>
                  <a:gd name="T9" fmla="*/ 71 h 79"/>
                  <a:gd name="T10" fmla="*/ 15 w 31"/>
                  <a:gd name="T11" fmla="*/ 79 h 79"/>
                  <a:gd name="T12" fmla="*/ 0 w 31"/>
                  <a:gd name="T13" fmla="*/ 78 h 79"/>
                  <a:gd name="T14" fmla="*/ 2 w 31"/>
                  <a:gd name="T15" fmla="*/ 67 h 79"/>
                  <a:gd name="T16" fmla="*/ 2 w 31"/>
                  <a:gd name="T17" fmla="*/ 67 h 79"/>
                  <a:gd name="T18" fmla="*/ 2 w 31"/>
                  <a:gd name="T19" fmla="*/ 61 h 79"/>
                  <a:gd name="T20" fmla="*/ 2 w 31"/>
                  <a:gd name="T21" fmla="*/ 61 h 79"/>
                  <a:gd name="T22" fmla="*/ 2 w 31"/>
                  <a:gd name="T23" fmla="*/ 59 h 79"/>
                  <a:gd name="T24" fmla="*/ 2 w 31"/>
                  <a:gd name="T25" fmla="*/ 59 h 79"/>
                  <a:gd name="T26" fmla="*/ 2 w 31"/>
                  <a:gd name="T27" fmla="*/ 59 h 79"/>
                  <a:gd name="T28" fmla="*/ 3 w 31"/>
                  <a:gd name="T29" fmla="*/ 39 h 79"/>
                  <a:gd name="T30" fmla="*/ 3 w 31"/>
                  <a:gd name="T31" fmla="*/ 39 h 79"/>
                  <a:gd name="T32" fmla="*/ 3 w 31"/>
                  <a:gd name="T33" fmla="*/ 37 h 79"/>
                  <a:gd name="T34" fmla="*/ 5 w 31"/>
                  <a:gd name="T35" fmla="*/ 28 h 79"/>
                  <a:gd name="T36" fmla="*/ 5 w 31"/>
                  <a:gd name="T37" fmla="*/ 28 h 79"/>
                  <a:gd name="T38" fmla="*/ 5 w 31"/>
                  <a:gd name="T39" fmla="*/ 27 h 79"/>
                  <a:gd name="T40" fmla="*/ 5 w 31"/>
                  <a:gd name="T41" fmla="*/ 27 h 79"/>
                  <a:gd name="T42" fmla="*/ 5 w 31"/>
                  <a:gd name="T43" fmla="*/ 25 h 79"/>
                  <a:gd name="T44" fmla="*/ 5 w 31"/>
                  <a:gd name="T45" fmla="*/ 23 h 79"/>
                  <a:gd name="T46" fmla="*/ 5 w 31"/>
                  <a:gd name="T47" fmla="*/ 23 h 79"/>
                  <a:gd name="T48" fmla="*/ 5 w 31"/>
                  <a:gd name="T49" fmla="*/ 23 h 79"/>
                  <a:gd name="T50" fmla="*/ 7 w 31"/>
                  <a:gd name="T51" fmla="*/ 5 h 79"/>
                  <a:gd name="T52" fmla="*/ 7 w 31"/>
                  <a:gd name="T53" fmla="*/ 5 h 79"/>
                  <a:gd name="T54" fmla="*/ 7 w 31"/>
                  <a:gd name="T55" fmla="*/ 5 h 79"/>
                  <a:gd name="T56" fmla="*/ 7 w 31"/>
                  <a:gd name="T57" fmla="*/ 5 h 79"/>
                  <a:gd name="T58" fmla="*/ 7 w 31"/>
                  <a:gd name="T59" fmla="*/ 5 h 79"/>
                  <a:gd name="T60" fmla="*/ 7 w 31"/>
                  <a:gd name="T61" fmla="*/ 5 h 79"/>
                  <a:gd name="T62" fmla="*/ 7 w 31"/>
                  <a:gd name="T63" fmla="*/ 0 h 79"/>
                  <a:gd name="T64" fmla="*/ 31 w 31"/>
                  <a:gd name="T6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79">
                    <a:moveTo>
                      <a:pt x="31" y="1"/>
                    </a:moveTo>
                    <a:lnTo>
                      <a:pt x="27" y="35"/>
                    </a:lnTo>
                    <a:lnTo>
                      <a:pt x="31" y="35"/>
                    </a:lnTo>
                    <a:lnTo>
                      <a:pt x="27" y="71"/>
                    </a:lnTo>
                    <a:lnTo>
                      <a:pt x="17" y="71"/>
                    </a:lnTo>
                    <a:lnTo>
                      <a:pt x="15" y="79"/>
                    </a:lnTo>
                    <a:lnTo>
                      <a:pt x="0" y="78"/>
                    </a:lnTo>
                    <a:lnTo>
                      <a:pt x="2" y="67"/>
                    </a:lnTo>
                    <a:lnTo>
                      <a:pt x="2" y="67"/>
                    </a:lnTo>
                    <a:lnTo>
                      <a:pt x="2" y="61"/>
                    </a:lnTo>
                    <a:lnTo>
                      <a:pt x="2" y="61"/>
                    </a:lnTo>
                    <a:lnTo>
                      <a:pt x="2" y="59"/>
                    </a:lnTo>
                    <a:lnTo>
                      <a:pt x="2" y="59"/>
                    </a:lnTo>
                    <a:lnTo>
                      <a:pt x="2" y="59"/>
                    </a:lnTo>
                    <a:lnTo>
                      <a:pt x="3" y="39"/>
                    </a:lnTo>
                    <a:lnTo>
                      <a:pt x="3" y="39"/>
                    </a:lnTo>
                    <a:lnTo>
                      <a:pt x="3" y="37"/>
                    </a:lnTo>
                    <a:lnTo>
                      <a:pt x="5" y="28"/>
                    </a:lnTo>
                    <a:lnTo>
                      <a:pt x="5" y="28"/>
                    </a:lnTo>
                    <a:lnTo>
                      <a:pt x="5" y="27"/>
                    </a:lnTo>
                    <a:lnTo>
                      <a:pt x="5" y="27"/>
                    </a:lnTo>
                    <a:lnTo>
                      <a:pt x="5" y="25"/>
                    </a:lnTo>
                    <a:lnTo>
                      <a:pt x="5" y="23"/>
                    </a:lnTo>
                    <a:lnTo>
                      <a:pt x="5" y="23"/>
                    </a:lnTo>
                    <a:lnTo>
                      <a:pt x="5" y="23"/>
                    </a:lnTo>
                    <a:lnTo>
                      <a:pt x="7" y="5"/>
                    </a:lnTo>
                    <a:lnTo>
                      <a:pt x="7" y="5"/>
                    </a:lnTo>
                    <a:lnTo>
                      <a:pt x="7" y="5"/>
                    </a:lnTo>
                    <a:lnTo>
                      <a:pt x="7" y="5"/>
                    </a:lnTo>
                    <a:lnTo>
                      <a:pt x="7" y="5"/>
                    </a:lnTo>
                    <a:lnTo>
                      <a:pt x="7" y="5"/>
                    </a:lnTo>
                    <a:lnTo>
                      <a:pt x="7" y="0"/>
                    </a:lnTo>
                    <a:lnTo>
                      <a:pt x="31"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03" name="Freeform 3970"/>
              <p:cNvSpPr>
                <a:spLocks/>
              </p:cNvSpPr>
              <p:nvPr/>
            </p:nvSpPr>
            <p:spPr bwMode="auto">
              <a:xfrm>
                <a:off x="3328" y="1067"/>
                <a:ext cx="61" cy="52"/>
              </a:xfrm>
              <a:custGeom>
                <a:avLst/>
                <a:gdLst>
                  <a:gd name="T0" fmla="*/ 61 w 61"/>
                  <a:gd name="T1" fmla="*/ 52 h 52"/>
                  <a:gd name="T2" fmla="*/ 26 w 61"/>
                  <a:gd name="T3" fmla="*/ 52 h 52"/>
                  <a:gd name="T4" fmla="*/ 0 w 61"/>
                  <a:gd name="T5" fmla="*/ 52 h 52"/>
                  <a:gd name="T6" fmla="*/ 2 w 61"/>
                  <a:gd name="T7" fmla="*/ 17 h 52"/>
                  <a:gd name="T8" fmla="*/ 0 w 61"/>
                  <a:gd name="T9" fmla="*/ 0 h 52"/>
                  <a:gd name="T10" fmla="*/ 46 w 61"/>
                  <a:gd name="T11" fmla="*/ 0 h 52"/>
                  <a:gd name="T12" fmla="*/ 46 w 61"/>
                  <a:gd name="T13" fmla="*/ 3 h 52"/>
                  <a:gd name="T14" fmla="*/ 46 w 61"/>
                  <a:gd name="T15" fmla="*/ 3 h 52"/>
                  <a:gd name="T16" fmla="*/ 48 w 61"/>
                  <a:gd name="T17" fmla="*/ 8 h 52"/>
                  <a:gd name="T18" fmla="*/ 48 w 61"/>
                  <a:gd name="T19" fmla="*/ 13 h 52"/>
                  <a:gd name="T20" fmla="*/ 50 w 61"/>
                  <a:gd name="T21" fmla="*/ 13 h 52"/>
                  <a:gd name="T22" fmla="*/ 53 w 61"/>
                  <a:gd name="T23" fmla="*/ 32 h 52"/>
                  <a:gd name="T24" fmla="*/ 55 w 61"/>
                  <a:gd name="T25" fmla="*/ 34 h 52"/>
                  <a:gd name="T26" fmla="*/ 55 w 61"/>
                  <a:gd name="T27" fmla="*/ 39 h 52"/>
                  <a:gd name="T28" fmla="*/ 61 w 61"/>
                  <a:gd name="T2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52">
                    <a:moveTo>
                      <a:pt x="61" y="52"/>
                    </a:moveTo>
                    <a:lnTo>
                      <a:pt x="26" y="52"/>
                    </a:lnTo>
                    <a:lnTo>
                      <a:pt x="0" y="52"/>
                    </a:lnTo>
                    <a:lnTo>
                      <a:pt x="2" y="17"/>
                    </a:lnTo>
                    <a:lnTo>
                      <a:pt x="0" y="0"/>
                    </a:lnTo>
                    <a:lnTo>
                      <a:pt x="46" y="0"/>
                    </a:lnTo>
                    <a:lnTo>
                      <a:pt x="46" y="3"/>
                    </a:lnTo>
                    <a:lnTo>
                      <a:pt x="46" y="3"/>
                    </a:lnTo>
                    <a:lnTo>
                      <a:pt x="48" y="8"/>
                    </a:lnTo>
                    <a:lnTo>
                      <a:pt x="48" y="13"/>
                    </a:lnTo>
                    <a:lnTo>
                      <a:pt x="50" y="13"/>
                    </a:lnTo>
                    <a:lnTo>
                      <a:pt x="53" y="32"/>
                    </a:lnTo>
                    <a:lnTo>
                      <a:pt x="55" y="34"/>
                    </a:lnTo>
                    <a:lnTo>
                      <a:pt x="55" y="39"/>
                    </a:lnTo>
                    <a:lnTo>
                      <a:pt x="61" y="5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4" name="Freeform 3971"/>
              <p:cNvSpPr>
                <a:spLocks/>
              </p:cNvSpPr>
              <p:nvPr/>
            </p:nvSpPr>
            <p:spPr bwMode="auto">
              <a:xfrm>
                <a:off x="3328" y="1067"/>
                <a:ext cx="61" cy="52"/>
              </a:xfrm>
              <a:custGeom>
                <a:avLst/>
                <a:gdLst>
                  <a:gd name="T0" fmla="*/ 61 w 61"/>
                  <a:gd name="T1" fmla="*/ 52 h 52"/>
                  <a:gd name="T2" fmla="*/ 26 w 61"/>
                  <a:gd name="T3" fmla="*/ 52 h 52"/>
                  <a:gd name="T4" fmla="*/ 0 w 61"/>
                  <a:gd name="T5" fmla="*/ 52 h 52"/>
                  <a:gd name="T6" fmla="*/ 2 w 61"/>
                  <a:gd name="T7" fmla="*/ 17 h 52"/>
                  <a:gd name="T8" fmla="*/ 0 w 61"/>
                  <a:gd name="T9" fmla="*/ 0 h 52"/>
                  <a:gd name="T10" fmla="*/ 46 w 61"/>
                  <a:gd name="T11" fmla="*/ 0 h 52"/>
                  <a:gd name="T12" fmla="*/ 46 w 61"/>
                  <a:gd name="T13" fmla="*/ 3 h 52"/>
                  <a:gd name="T14" fmla="*/ 46 w 61"/>
                  <a:gd name="T15" fmla="*/ 3 h 52"/>
                  <a:gd name="T16" fmla="*/ 48 w 61"/>
                  <a:gd name="T17" fmla="*/ 8 h 52"/>
                  <a:gd name="T18" fmla="*/ 48 w 61"/>
                  <a:gd name="T19" fmla="*/ 13 h 52"/>
                  <a:gd name="T20" fmla="*/ 50 w 61"/>
                  <a:gd name="T21" fmla="*/ 13 h 52"/>
                  <a:gd name="T22" fmla="*/ 53 w 61"/>
                  <a:gd name="T23" fmla="*/ 32 h 52"/>
                  <a:gd name="T24" fmla="*/ 55 w 61"/>
                  <a:gd name="T25" fmla="*/ 34 h 52"/>
                  <a:gd name="T26" fmla="*/ 55 w 61"/>
                  <a:gd name="T27" fmla="*/ 39 h 52"/>
                  <a:gd name="T28" fmla="*/ 61 w 61"/>
                  <a:gd name="T2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52">
                    <a:moveTo>
                      <a:pt x="61" y="52"/>
                    </a:moveTo>
                    <a:lnTo>
                      <a:pt x="26" y="52"/>
                    </a:lnTo>
                    <a:lnTo>
                      <a:pt x="0" y="52"/>
                    </a:lnTo>
                    <a:lnTo>
                      <a:pt x="2" y="17"/>
                    </a:lnTo>
                    <a:lnTo>
                      <a:pt x="0" y="0"/>
                    </a:lnTo>
                    <a:lnTo>
                      <a:pt x="46" y="0"/>
                    </a:lnTo>
                    <a:lnTo>
                      <a:pt x="46" y="3"/>
                    </a:lnTo>
                    <a:lnTo>
                      <a:pt x="46" y="3"/>
                    </a:lnTo>
                    <a:lnTo>
                      <a:pt x="48" y="8"/>
                    </a:lnTo>
                    <a:lnTo>
                      <a:pt x="48" y="13"/>
                    </a:lnTo>
                    <a:lnTo>
                      <a:pt x="50" y="13"/>
                    </a:lnTo>
                    <a:lnTo>
                      <a:pt x="53" y="32"/>
                    </a:lnTo>
                    <a:lnTo>
                      <a:pt x="55" y="34"/>
                    </a:lnTo>
                    <a:lnTo>
                      <a:pt x="55" y="39"/>
                    </a:lnTo>
                    <a:lnTo>
                      <a:pt x="61" y="5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05" name="Freeform 3972"/>
              <p:cNvSpPr>
                <a:spLocks/>
              </p:cNvSpPr>
              <p:nvPr/>
            </p:nvSpPr>
            <p:spPr bwMode="auto">
              <a:xfrm>
                <a:off x="3069" y="1204"/>
                <a:ext cx="65" cy="73"/>
              </a:xfrm>
              <a:custGeom>
                <a:avLst/>
                <a:gdLst>
                  <a:gd name="T0" fmla="*/ 53 w 65"/>
                  <a:gd name="T1" fmla="*/ 59 h 73"/>
                  <a:gd name="T2" fmla="*/ 29 w 65"/>
                  <a:gd name="T3" fmla="*/ 73 h 73"/>
                  <a:gd name="T4" fmla="*/ 12 w 65"/>
                  <a:gd name="T5" fmla="*/ 70 h 73"/>
                  <a:gd name="T6" fmla="*/ 12 w 65"/>
                  <a:gd name="T7" fmla="*/ 64 h 73"/>
                  <a:gd name="T8" fmla="*/ 2 w 65"/>
                  <a:gd name="T9" fmla="*/ 66 h 73"/>
                  <a:gd name="T10" fmla="*/ 4 w 65"/>
                  <a:gd name="T11" fmla="*/ 51 h 73"/>
                  <a:gd name="T12" fmla="*/ 0 w 65"/>
                  <a:gd name="T13" fmla="*/ 44 h 73"/>
                  <a:gd name="T14" fmla="*/ 4 w 65"/>
                  <a:gd name="T15" fmla="*/ 9 h 73"/>
                  <a:gd name="T16" fmla="*/ 0 w 65"/>
                  <a:gd name="T17" fmla="*/ 9 h 73"/>
                  <a:gd name="T18" fmla="*/ 0 w 65"/>
                  <a:gd name="T19" fmla="*/ 4 h 73"/>
                  <a:gd name="T20" fmla="*/ 0 w 65"/>
                  <a:gd name="T21" fmla="*/ 0 h 73"/>
                  <a:gd name="T22" fmla="*/ 24 w 65"/>
                  <a:gd name="T23" fmla="*/ 2 h 73"/>
                  <a:gd name="T24" fmla="*/ 24 w 65"/>
                  <a:gd name="T25" fmla="*/ 10 h 73"/>
                  <a:gd name="T26" fmla="*/ 49 w 65"/>
                  <a:gd name="T27" fmla="*/ 12 h 73"/>
                  <a:gd name="T28" fmla="*/ 48 w 65"/>
                  <a:gd name="T29" fmla="*/ 37 h 73"/>
                  <a:gd name="T30" fmla="*/ 63 w 65"/>
                  <a:gd name="T31" fmla="*/ 39 h 73"/>
                  <a:gd name="T32" fmla="*/ 65 w 65"/>
                  <a:gd name="T33" fmla="*/ 48 h 73"/>
                  <a:gd name="T34" fmla="*/ 53 w 65"/>
                  <a:gd name="T35" fmla="*/ 56 h 73"/>
                  <a:gd name="T36" fmla="*/ 53 w 65"/>
                  <a:gd name="T37"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3">
                    <a:moveTo>
                      <a:pt x="53" y="59"/>
                    </a:moveTo>
                    <a:lnTo>
                      <a:pt x="29" y="73"/>
                    </a:lnTo>
                    <a:lnTo>
                      <a:pt x="12" y="70"/>
                    </a:lnTo>
                    <a:lnTo>
                      <a:pt x="12" y="64"/>
                    </a:lnTo>
                    <a:lnTo>
                      <a:pt x="2" y="66"/>
                    </a:lnTo>
                    <a:lnTo>
                      <a:pt x="4" y="51"/>
                    </a:lnTo>
                    <a:lnTo>
                      <a:pt x="0" y="44"/>
                    </a:lnTo>
                    <a:lnTo>
                      <a:pt x="4" y="9"/>
                    </a:lnTo>
                    <a:lnTo>
                      <a:pt x="0" y="9"/>
                    </a:lnTo>
                    <a:lnTo>
                      <a:pt x="0" y="4"/>
                    </a:lnTo>
                    <a:lnTo>
                      <a:pt x="0" y="0"/>
                    </a:lnTo>
                    <a:lnTo>
                      <a:pt x="24" y="2"/>
                    </a:lnTo>
                    <a:lnTo>
                      <a:pt x="24" y="10"/>
                    </a:lnTo>
                    <a:lnTo>
                      <a:pt x="49" y="12"/>
                    </a:lnTo>
                    <a:lnTo>
                      <a:pt x="48" y="37"/>
                    </a:lnTo>
                    <a:lnTo>
                      <a:pt x="63" y="39"/>
                    </a:lnTo>
                    <a:lnTo>
                      <a:pt x="65" y="48"/>
                    </a:lnTo>
                    <a:lnTo>
                      <a:pt x="53" y="56"/>
                    </a:lnTo>
                    <a:lnTo>
                      <a:pt x="53" y="5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6" name="Freeform 3973"/>
              <p:cNvSpPr>
                <a:spLocks/>
              </p:cNvSpPr>
              <p:nvPr/>
            </p:nvSpPr>
            <p:spPr bwMode="auto">
              <a:xfrm>
                <a:off x="3069" y="1204"/>
                <a:ext cx="65" cy="73"/>
              </a:xfrm>
              <a:custGeom>
                <a:avLst/>
                <a:gdLst>
                  <a:gd name="T0" fmla="*/ 53 w 65"/>
                  <a:gd name="T1" fmla="*/ 59 h 73"/>
                  <a:gd name="T2" fmla="*/ 29 w 65"/>
                  <a:gd name="T3" fmla="*/ 73 h 73"/>
                  <a:gd name="T4" fmla="*/ 12 w 65"/>
                  <a:gd name="T5" fmla="*/ 70 h 73"/>
                  <a:gd name="T6" fmla="*/ 12 w 65"/>
                  <a:gd name="T7" fmla="*/ 64 h 73"/>
                  <a:gd name="T8" fmla="*/ 2 w 65"/>
                  <a:gd name="T9" fmla="*/ 66 h 73"/>
                  <a:gd name="T10" fmla="*/ 4 w 65"/>
                  <a:gd name="T11" fmla="*/ 51 h 73"/>
                  <a:gd name="T12" fmla="*/ 0 w 65"/>
                  <a:gd name="T13" fmla="*/ 44 h 73"/>
                  <a:gd name="T14" fmla="*/ 4 w 65"/>
                  <a:gd name="T15" fmla="*/ 9 h 73"/>
                  <a:gd name="T16" fmla="*/ 0 w 65"/>
                  <a:gd name="T17" fmla="*/ 9 h 73"/>
                  <a:gd name="T18" fmla="*/ 0 w 65"/>
                  <a:gd name="T19" fmla="*/ 4 h 73"/>
                  <a:gd name="T20" fmla="*/ 0 w 65"/>
                  <a:gd name="T21" fmla="*/ 0 h 73"/>
                  <a:gd name="T22" fmla="*/ 24 w 65"/>
                  <a:gd name="T23" fmla="*/ 2 h 73"/>
                  <a:gd name="T24" fmla="*/ 24 w 65"/>
                  <a:gd name="T25" fmla="*/ 10 h 73"/>
                  <a:gd name="T26" fmla="*/ 49 w 65"/>
                  <a:gd name="T27" fmla="*/ 12 h 73"/>
                  <a:gd name="T28" fmla="*/ 48 w 65"/>
                  <a:gd name="T29" fmla="*/ 37 h 73"/>
                  <a:gd name="T30" fmla="*/ 63 w 65"/>
                  <a:gd name="T31" fmla="*/ 39 h 73"/>
                  <a:gd name="T32" fmla="*/ 65 w 65"/>
                  <a:gd name="T33" fmla="*/ 48 h 73"/>
                  <a:gd name="T34" fmla="*/ 53 w 65"/>
                  <a:gd name="T35" fmla="*/ 56 h 73"/>
                  <a:gd name="T36" fmla="*/ 53 w 65"/>
                  <a:gd name="T37"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3">
                    <a:moveTo>
                      <a:pt x="53" y="59"/>
                    </a:moveTo>
                    <a:lnTo>
                      <a:pt x="29" y="73"/>
                    </a:lnTo>
                    <a:lnTo>
                      <a:pt x="12" y="70"/>
                    </a:lnTo>
                    <a:lnTo>
                      <a:pt x="12" y="64"/>
                    </a:lnTo>
                    <a:lnTo>
                      <a:pt x="2" y="66"/>
                    </a:lnTo>
                    <a:lnTo>
                      <a:pt x="4" y="51"/>
                    </a:lnTo>
                    <a:lnTo>
                      <a:pt x="0" y="44"/>
                    </a:lnTo>
                    <a:lnTo>
                      <a:pt x="4" y="9"/>
                    </a:lnTo>
                    <a:lnTo>
                      <a:pt x="0" y="9"/>
                    </a:lnTo>
                    <a:lnTo>
                      <a:pt x="0" y="4"/>
                    </a:lnTo>
                    <a:lnTo>
                      <a:pt x="0" y="0"/>
                    </a:lnTo>
                    <a:lnTo>
                      <a:pt x="24" y="2"/>
                    </a:lnTo>
                    <a:lnTo>
                      <a:pt x="24" y="10"/>
                    </a:lnTo>
                    <a:lnTo>
                      <a:pt x="49" y="12"/>
                    </a:lnTo>
                    <a:lnTo>
                      <a:pt x="48" y="37"/>
                    </a:lnTo>
                    <a:lnTo>
                      <a:pt x="63" y="39"/>
                    </a:lnTo>
                    <a:lnTo>
                      <a:pt x="65" y="48"/>
                    </a:lnTo>
                    <a:lnTo>
                      <a:pt x="53" y="56"/>
                    </a:lnTo>
                    <a:lnTo>
                      <a:pt x="53" y="5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07" name="Freeform 3974"/>
              <p:cNvSpPr>
                <a:spLocks/>
              </p:cNvSpPr>
              <p:nvPr/>
            </p:nvSpPr>
            <p:spPr bwMode="auto">
              <a:xfrm>
                <a:off x="3291" y="1118"/>
                <a:ext cx="32" cy="44"/>
              </a:xfrm>
              <a:custGeom>
                <a:avLst/>
                <a:gdLst>
                  <a:gd name="T0" fmla="*/ 32 w 32"/>
                  <a:gd name="T1" fmla="*/ 44 h 44"/>
                  <a:gd name="T2" fmla="*/ 2 w 32"/>
                  <a:gd name="T3" fmla="*/ 44 h 44"/>
                  <a:gd name="T4" fmla="*/ 2 w 32"/>
                  <a:gd name="T5" fmla="*/ 35 h 44"/>
                  <a:gd name="T6" fmla="*/ 0 w 32"/>
                  <a:gd name="T7" fmla="*/ 35 h 44"/>
                  <a:gd name="T8" fmla="*/ 0 w 32"/>
                  <a:gd name="T9" fmla="*/ 8 h 44"/>
                  <a:gd name="T10" fmla="*/ 0 w 32"/>
                  <a:gd name="T11" fmla="*/ 0 h 44"/>
                  <a:gd name="T12" fmla="*/ 32 w 32"/>
                  <a:gd name="T13" fmla="*/ 1 h 44"/>
                  <a:gd name="T14" fmla="*/ 31 w 32"/>
                  <a:gd name="T15" fmla="*/ 35 h 44"/>
                  <a:gd name="T16" fmla="*/ 32 w 32"/>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4">
                    <a:moveTo>
                      <a:pt x="32" y="44"/>
                    </a:moveTo>
                    <a:lnTo>
                      <a:pt x="2" y="44"/>
                    </a:lnTo>
                    <a:lnTo>
                      <a:pt x="2" y="35"/>
                    </a:lnTo>
                    <a:lnTo>
                      <a:pt x="0" y="35"/>
                    </a:lnTo>
                    <a:lnTo>
                      <a:pt x="0" y="8"/>
                    </a:lnTo>
                    <a:lnTo>
                      <a:pt x="0" y="0"/>
                    </a:lnTo>
                    <a:lnTo>
                      <a:pt x="32" y="1"/>
                    </a:lnTo>
                    <a:lnTo>
                      <a:pt x="31" y="35"/>
                    </a:lnTo>
                    <a:lnTo>
                      <a:pt x="32"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8" name="Freeform 3975"/>
              <p:cNvSpPr>
                <a:spLocks/>
              </p:cNvSpPr>
              <p:nvPr/>
            </p:nvSpPr>
            <p:spPr bwMode="auto">
              <a:xfrm>
                <a:off x="3291" y="1118"/>
                <a:ext cx="32" cy="44"/>
              </a:xfrm>
              <a:custGeom>
                <a:avLst/>
                <a:gdLst>
                  <a:gd name="T0" fmla="*/ 32 w 32"/>
                  <a:gd name="T1" fmla="*/ 44 h 44"/>
                  <a:gd name="T2" fmla="*/ 2 w 32"/>
                  <a:gd name="T3" fmla="*/ 44 h 44"/>
                  <a:gd name="T4" fmla="*/ 2 w 32"/>
                  <a:gd name="T5" fmla="*/ 35 h 44"/>
                  <a:gd name="T6" fmla="*/ 0 w 32"/>
                  <a:gd name="T7" fmla="*/ 35 h 44"/>
                  <a:gd name="T8" fmla="*/ 0 w 32"/>
                  <a:gd name="T9" fmla="*/ 8 h 44"/>
                  <a:gd name="T10" fmla="*/ 0 w 32"/>
                  <a:gd name="T11" fmla="*/ 0 h 44"/>
                  <a:gd name="T12" fmla="*/ 32 w 32"/>
                  <a:gd name="T13" fmla="*/ 1 h 44"/>
                  <a:gd name="T14" fmla="*/ 31 w 32"/>
                  <a:gd name="T15" fmla="*/ 35 h 44"/>
                  <a:gd name="T16" fmla="*/ 32 w 32"/>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4">
                    <a:moveTo>
                      <a:pt x="32" y="44"/>
                    </a:moveTo>
                    <a:lnTo>
                      <a:pt x="2" y="44"/>
                    </a:lnTo>
                    <a:lnTo>
                      <a:pt x="2" y="35"/>
                    </a:lnTo>
                    <a:lnTo>
                      <a:pt x="0" y="35"/>
                    </a:lnTo>
                    <a:lnTo>
                      <a:pt x="0" y="8"/>
                    </a:lnTo>
                    <a:lnTo>
                      <a:pt x="0" y="0"/>
                    </a:lnTo>
                    <a:lnTo>
                      <a:pt x="32" y="1"/>
                    </a:lnTo>
                    <a:lnTo>
                      <a:pt x="31" y="35"/>
                    </a:lnTo>
                    <a:lnTo>
                      <a:pt x="32"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09" name="Freeform 3976"/>
              <p:cNvSpPr>
                <a:spLocks/>
              </p:cNvSpPr>
              <p:nvPr/>
            </p:nvSpPr>
            <p:spPr bwMode="auto">
              <a:xfrm>
                <a:off x="3017" y="1209"/>
                <a:ext cx="56" cy="46"/>
              </a:xfrm>
              <a:custGeom>
                <a:avLst/>
                <a:gdLst>
                  <a:gd name="T0" fmla="*/ 52 w 56"/>
                  <a:gd name="T1" fmla="*/ 39 h 46"/>
                  <a:gd name="T2" fmla="*/ 56 w 56"/>
                  <a:gd name="T3" fmla="*/ 46 h 46"/>
                  <a:gd name="T4" fmla="*/ 25 w 56"/>
                  <a:gd name="T5" fmla="*/ 44 h 46"/>
                  <a:gd name="T6" fmla="*/ 25 w 56"/>
                  <a:gd name="T7" fmla="*/ 37 h 46"/>
                  <a:gd name="T8" fmla="*/ 0 w 56"/>
                  <a:gd name="T9" fmla="*/ 36 h 46"/>
                  <a:gd name="T10" fmla="*/ 0 w 56"/>
                  <a:gd name="T11" fmla="*/ 34 h 46"/>
                  <a:gd name="T12" fmla="*/ 1 w 56"/>
                  <a:gd name="T13" fmla="*/ 0 h 46"/>
                  <a:gd name="T14" fmla="*/ 52 w 56"/>
                  <a:gd name="T15" fmla="*/ 4 h 46"/>
                  <a:gd name="T16" fmla="*/ 56 w 56"/>
                  <a:gd name="T17" fmla="*/ 4 h 46"/>
                  <a:gd name="T18" fmla="*/ 52 w 56"/>
                  <a:gd name="T19"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6">
                    <a:moveTo>
                      <a:pt x="52" y="39"/>
                    </a:moveTo>
                    <a:lnTo>
                      <a:pt x="56" y="46"/>
                    </a:lnTo>
                    <a:lnTo>
                      <a:pt x="25" y="44"/>
                    </a:lnTo>
                    <a:lnTo>
                      <a:pt x="25" y="37"/>
                    </a:lnTo>
                    <a:lnTo>
                      <a:pt x="0" y="36"/>
                    </a:lnTo>
                    <a:lnTo>
                      <a:pt x="0" y="34"/>
                    </a:lnTo>
                    <a:lnTo>
                      <a:pt x="1" y="0"/>
                    </a:lnTo>
                    <a:lnTo>
                      <a:pt x="52" y="4"/>
                    </a:lnTo>
                    <a:lnTo>
                      <a:pt x="56" y="4"/>
                    </a:lnTo>
                    <a:lnTo>
                      <a:pt x="52" y="3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0" name="Freeform 3977"/>
              <p:cNvSpPr>
                <a:spLocks/>
              </p:cNvSpPr>
              <p:nvPr/>
            </p:nvSpPr>
            <p:spPr bwMode="auto">
              <a:xfrm>
                <a:off x="3017" y="1209"/>
                <a:ext cx="56" cy="46"/>
              </a:xfrm>
              <a:custGeom>
                <a:avLst/>
                <a:gdLst>
                  <a:gd name="T0" fmla="*/ 52 w 56"/>
                  <a:gd name="T1" fmla="*/ 39 h 46"/>
                  <a:gd name="T2" fmla="*/ 56 w 56"/>
                  <a:gd name="T3" fmla="*/ 46 h 46"/>
                  <a:gd name="T4" fmla="*/ 25 w 56"/>
                  <a:gd name="T5" fmla="*/ 44 h 46"/>
                  <a:gd name="T6" fmla="*/ 25 w 56"/>
                  <a:gd name="T7" fmla="*/ 37 h 46"/>
                  <a:gd name="T8" fmla="*/ 0 w 56"/>
                  <a:gd name="T9" fmla="*/ 36 h 46"/>
                  <a:gd name="T10" fmla="*/ 0 w 56"/>
                  <a:gd name="T11" fmla="*/ 34 h 46"/>
                  <a:gd name="T12" fmla="*/ 1 w 56"/>
                  <a:gd name="T13" fmla="*/ 0 h 46"/>
                  <a:gd name="T14" fmla="*/ 52 w 56"/>
                  <a:gd name="T15" fmla="*/ 4 h 46"/>
                  <a:gd name="T16" fmla="*/ 56 w 56"/>
                  <a:gd name="T17" fmla="*/ 4 h 46"/>
                  <a:gd name="T18" fmla="*/ 52 w 56"/>
                  <a:gd name="T19"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6">
                    <a:moveTo>
                      <a:pt x="52" y="39"/>
                    </a:moveTo>
                    <a:lnTo>
                      <a:pt x="56" y="46"/>
                    </a:lnTo>
                    <a:lnTo>
                      <a:pt x="25" y="44"/>
                    </a:lnTo>
                    <a:lnTo>
                      <a:pt x="25" y="37"/>
                    </a:lnTo>
                    <a:lnTo>
                      <a:pt x="0" y="36"/>
                    </a:lnTo>
                    <a:lnTo>
                      <a:pt x="0" y="34"/>
                    </a:lnTo>
                    <a:lnTo>
                      <a:pt x="1" y="0"/>
                    </a:lnTo>
                    <a:lnTo>
                      <a:pt x="52" y="4"/>
                    </a:lnTo>
                    <a:lnTo>
                      <a:pt x="56" y="4"/>
                    </a:lnTo>
                    <a:lnTo>
                      <a:pt x="52"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11" name="Freeform 3978"/>
              <p:cNvSpPr>
                <a:spLocks/>
              </p:cNvSpPr>
              <p:nvPr/>
            </p:nvSpPr>
            <p:spPr bwMode="auto">
              <a:xfrm>
                <a:off x="3191" y="1150"/>
                <a:ext cx="41" cy="71"/>
              </a:xfrm>
              <a:custGeom>
                <a:avLst/>
                <a:gdLst>
                  <a:gd name="T0" fmla="*/ 4 w 41"/>
                  <a:gd name="T1" fmla="*/ 0 h 71"/>
                  <a:gd name="T2" fmla="*/ 4 w 41"/>
                  <a:gd name="T3" fmla="*/ 0 h 71"/>
                  <a:gd name="T4" fmla="*/ 7 w 41"/>
                  <a:gd name="T5" fmla="*/ 0 h 71"/>
                  <a:gd name="T6" fmla="*/ 7 w 41"/>
                  <a:gd name="T7" fmla="*/ 0 h 71"/>
                  <a:gd name="T8" fmla="*/ 41 w 41"/>
                  <a:gd name="T9" fmla="*/ 2 h 71"/>
                  <a:gd name="T10" fmla="*/ 39 w 41"/>
                  <a:gd name="T11" fmla="*/ 35 h 71"/>
                  <a:gd name="T12" fmla="*/ 41 w 41"/>
                  <a:gd name="T13" fmla="*/ 35 h 71"/>
                  <a:gd name="T14" fmla="*/ 39 w 41"/>
                  <a:gd name="T15" fmla="*/ 71 h 71"/>
                  <a:gd name="T16" fmla="*/ 12 w 41"/>
                  <a:gd name="T17" fmla="*/ 69 h 71"/>
                  <a:gd name="T18" fmla="*/ 2 w 41"/>
                  <a:gd name="T19" fmla="*/ 69 h 71"/>
                  <a:gd name="T20" fmla="*/ 4 w 41"/>
                  <a:gd name="T21" fmla="*/ 34 h 71"/>
                  <a:gd name="T22" fmla="*/ 0 w 41"/>
                  <a:gd name="T23" fmla="*/ 34 h 71"/>
                  <a:gd name="T24" fmla="*/ 2 w 41"/>
                  <a:gd name="T25" fmla="*/ 0 h 71"/>
                  <a:gd name="T26" fmla="*/ 4 w 41"/>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71">
                    <a:moveTo>
                      <a:pt x="4" y="0"/>
                    </a:moveTo>
                    <a:lnTo>
                      <a:pt x="4" y="0"/>
                    </a:lnTo>
                    <a:lnTo>
                      <a:pt x="7" y="0"/>
                    </a:lnTo>
                    <a:lnTo>
                      <a:pt x="7" y="0"/>
                    </a:lnTo>
                    <a:lnTo>
                      <a:pt x="41" y="2"/>
                    </a:lnTo>
                    <a:lnTo>
                      <a:pt x="39" y="35"/>
                    </a:lnTo>
                    <a:lnTo>
                      <a:pt x="41" y="35"/>
                    </a:lnTo>
                    <a:lnTo>
                      <a:pt x="39" y="71"/>
                    </a:lnTo>
                    <a:lnTo>
                      <a:pt x="12" y="69"/>
                    </a:lnTo>
                    <a:lnTo>
                      <a:pt x="2" y="69"/>
                    </a:lnTo>
                    <a:lnTo>
                      <a:pt x="4" y="34"/>
                    </a:lnTo>
                    <a:lnTo>
                      <a:pt x="0" y="34"/>
                    </a:lnTo>
                    <a:lnTo>
                      <a:pt x="2" y="0"/>
                    </a:lnTo>
                    <a:lnTo>
                      <a:pt x="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2" name="Freeform 3979"/>
              <p:cNvSpPr>
                <a:spLocks/>
              </p:cNvSpPr>
              <p:nvPr/>
            </p:nvSpPr>
            <p:spPr bwMode="auto">
              <a:xfrm>
                <a:off x="3191" y="1150"/>
                <a:ext cx="41" cy="71"/>
              </a:xfrm>
              <a:custGeom>
                <a:avLst/>
                <a:gdLst>
                  <a:gd name="T0" fmla="*/ 4 w 41"/>
                  <a:gd name="T1" fmla="*/ 0 h 71"/>
                  <a:gd name="T2" fmla="*/ 4 w 41"/>
                  <a:gd name="T3" fmla="*/ 0 h 71"/>
                  <a:gd name="T4" fmla="*/ 7 w 41"/>
                  <a:gd name="T5" fmla="*/ 0 h 71"/>
                  <a:gd name="T6" fmla="*/ 7 w 41"/>
                  <a:gd name="T7" fmla="*/ 0 h 71"/>
                  <a:gd name="T8" fmla="*/ 41 w 41"/>
                  <a:gd name="T9" fmla="*/ 2 h 71"/>
                  <a:gd name="T10" fmla="*/ 39 w 41"/>
                  <a:gd name="T11" fmla="*/ 35 h 71"/>
                  <a:gd name="T12" fmla="*/ 41 w 41"/>
                  <a:gd name="T13" fmla="*/ 35 h 71"/>
                  <a:gd name="T14" fmla="*/ 39 w 41"/>
                  <a:gd name="T15" fmla="*/ 71 h 71"/>
                  <a:gd name="T16" fmla="*/ 12 w 41"/>
                  <a:gd name="T17" fmla="*/ 69 h 71"/>
                  <a:gd name="T18" fmla="*/ 2 w 41"/>
                  <a:gd name="T19" fmla="*/ 69 h 71"/>
                  <a:gd name="T20" fmla="*/ 4 w 41"/>
                  <a:gd name="T21" fmla="*/ 34 h 71"/>
                  <a:gd name="T22" fmla="*/ 0 w 41"/>
                  <a:gd name="T23" fmla="*/ 34 h 71"/>
                  <a:gd name="T24" fmla="*/ 2 w 41"/>
                  <a:gd name="T25" fmla="*/ 0 h 71"/>
                  <a:gd name="T26" fmla="*/ 4 w 41"/>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71">
                    <a:moveTo>
                      <a:pt x="4" y="0"/>
                    </a:moveTo>
                    <a:lnTo>
                      <a:pt x="4" y="0"/>
                    </a:lnTo>
                    <a:lnTo>
                      <a:pt x="7" y="0"/>
                    </a:lnTo>
                    <a:lnTo>
                      <a:pt x="7" y="0"/>
                    </a:lnTo>
                    <a:lnTo>
                      <a:pt x="41" y="2"/>
                    </a:lnTo>
                    <a:lnTo>
                      <a:pt x="39" y="35"/>
                    </a:lnTo>
                    <a:lnTo>
                      <a:pt x="41" y="35"/>
                    </a:lnTo>
                    <a:lnTo>
                      <a:pt x="39" y="71"/>
                    </a:lnTo>
                    <a:lnTo>
                      <a:pt x="12" y="69"/>
                    </a:lnTo>
                    <a:lnTo>
                      <a:pt x="2" y="69"/>
                    </a:lnTo>
                    <a:lnTo>
                      <a:pt x="4" y="34"/>
                    </a:lnTo>
                    <a:lnTo>
                      <a:pt x="0" y="34"/>
                    </a:lnTo>
                    <a:lnTo>
                      <a:pt x="2" y="0"/>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13" name="Freeform 3980"/>
              <p:cNvSpPr>
                <a:spLocks/>
              </p:cNvSpPr>
              <p:nvPr/>
            </p:nvSpPr>
            <p:spPr bwMode="auto">
              <a:xfrm>
                <a:off x="3256" y="1221"/>
                <a:ext cx="62" cy="37"/>
              </a:xfrm>
              <a:custGeom>
                <a:avLst/>
                <a:gdLst>
                  <a:gd name="T0" fmla="*/ 62 w 62"/>
                  <a:gd name="T1" fmla="*/ 2 h 37"/>
                  <a:gd name="T2" fmla="*/ 61 w 62"/>
                  <a:gd name="T3" fmla="*/ 37 h 37"/>
                  <a:gd name="T4" fmla="*/ 1 w 62"/>
                  <a:gd name="T5" fmla="*/ 36 h 37"/>
                  <a:gd name="T6" fmla="*/ 0 w 62"/>
                  <a:gd name="T7" fmla="*/ 36 h 37"/>
                  <a:gd name="T8" fmla="*/ 0 w 62"/>
                  <a:gd name="T9" fmla="*/ 0 h 37"/>
                  <a:gd name="T10" fmla="*/ 37 w 62"/>
                  <a:gd name="T11" fmla="*/ 2 h 37"/>
                  <a:gd name="T12" fmla="*/ 62 w 62"/>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62" h="37">
                    <a:moveTo>
                      <a:pt x="62" y="2"/>
                    </a:moveTo>
                    <a:lnTo>
                      <a:pt x="61" y="37"/>
                    </a:lnTo>
                    <a:lnTo>
                      <a:pt x="1" y="36"/>
                    </a:lnTo>
                    <a:lnTo>
                      <a:pt x="0" y="36"/>
                    </a:lnTo>
                    <a:lnTo>
                      <a:pt x="0" y="0"/>
                    </a:lnTo>
                    <a:lnTo>
                      <a:pt x="37" y="2"/>
                    </a:lnTo>
                    <a:lnTo>
                      <a:pt x="62"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4" name="Freeform 3981"/>
              <p:cNvSpPr>
                <a:spLocks/>
              </p:cNvSpPr>
              <p:nvPr/>
            </p:nvSpPr>
            <p:spPr bwMode="auto">
              <a:xfrm>
                <a:off x="3256" y="1221"/>
                <a:ext cx="62" cy="37"/>
              </a:xfrm>
              <a:custGeom>
                <a:avLst/>
                <a:gdLst>
                  <a:gd name="T0" fmla="*/ 62 w 62"/>
                  <a:gd name="T1" fmla="*/ 2 h 37"/>
                  <a:gd name="T2" fmla="*/ 61 w 62"/>
                  <a:gd name="T3" fmla="*/ 37 h 37"/>
                  <a:gd name="T4" fmla="*/ 1 w 62"/>
                  <a:gd name="T5" fmla="*/ 36 h 37"/>
                  <a:gd name="T6" fmla="*/ 0 w 62"/>
                  <a:gd name="T7" fmla="*/ 36 h 37"/>
                  <a:gd name="T8" fmla="*/ 0 w 62"/>
                  <a:gd name="T9" fmla="*/ 0 h 37"/>
                  <a:gd name="T10" fmla="*/ 37 w 62"/>
                  <a:gd name="T11" fmla="*/ 2 h 37"/>
                  <a:gd name="T12" fmla="*/ 62 w 62"/>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62" h="37">
                    <a:moveTo>
                      <a:pt x="62" y="2"/>
                    </a:moveTo>
                    <a:lnTo>
                      <a:pt x="61" y="37"/>
                    </a:lnTo>
                    <a:lnTo>
                      <a:pt x="1" y="36"/>
                    </a:lnTo>
                    <a:lnTo>
                      <a:pt x="0" y="36"/>
                    </a:lnTo>
                    <a:lnTo>
                      <a:pt x="0" y="0"/>
                    </a:lnTo>
                    <a:lnTo>
                      <a:pt x="37" y="2"/>
                    </a:lnTo>
                    <a:lnTo>
                      <a:pt x="6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15" name="Freeform 3982"/>
              <p:cNvSpPr>
                <a:spLocks/>
              </p:cNvSpPr>
              <p:nvPr/>
            </p:nvSpPr>
            <p:spPr bwMode="auto">
              <a:xfrm>
                <a:off x="3201" y="1219"/>
                <a:ext cx="55" cy="38"/>
              </a:xfrm>
              <a:custGeom>
                <a:avLst/>
                <a:gdLst>
                  <a:gd name="T0" fmla="*/ 55 w 55"/>
                  <a:gd name="T1" fmla="*/ 38 h 38"/>
                  <a:gd name="T2" fmla="*/ 2 w 55"/>
                  <a:gd name="T3" fmla="*/ 36 h 38"/>
                  <a:gd name="T4" fmla="*/ 0 w 55"/>
                  <a:gd name="T5" fmla="*/ 36 h 38"/>
                  <a:gd name="T6" fmla="*/ 2 w 55"/>
                  <a:gd name="T7" fmla="*/ 0 h 38"/>
                  <a:gd name="T8" fmla="*/ 29 w 55"/>
                  <a:gd name="T9" fmla="*/ 2 h 38"/>
                  <a:gd name="T10" fmla="*/ 55 w 55"/>
                  <a:gd name="T11" fmla="*/ 2 h 38"/>
                  <a:gd name="T12" fmla="*/ 55 w 55"/>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5" y="38"/>
                    </a:moveTo>
                    <a:lnTo>
                      <a:pt x="2" y="36"/>
                    </a:lnTo>
                    <a:lnTo>
                      <a:pt x="0" y="36"/>
                    </a:lnTo>
                    <a:lnTo>
                      <a:pt x="2" y="0"/>
                    </a:lnTo>
                    <a:lnTo>
                      <a:pt x="29" y="2"/>
                    </a:lnTo>
                    <a:lnTo>
                      <a:pt x="55" y="2"/>
                    </a:lnTo>
                    <a:lnTo>
                      <a:pt x="55" y="3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6" name="Freeform 3983"/>
              <p:cNvSpPr>
                <a:spLocks/>
              </p:cNvSpPr>
              <p:nvPr/>
            </p:nvSpPr>
            <p:spPr bwMode="auto">
              <a:xfrm>
                <a:off x="3201" y="1219"/>
                <a:ext cx="55" cy="38"/>
              </a:xfrm>
              <a:custGeom>
                <a:avLst/>
                <a:gdLst>
                  <a:gd name="T0" fmla="*/ 55 w 55"/>
                  <a:gd name="T1" fmla="*/ 38 h 38"/>
                  <a:gd name="T2" fmla="*/ 2 w 55"/>
                  <a:gd name="T3" fmla="*/ 36 h 38"/>
                  <a:gd name="T4" fmla="*/ 0 w 55"/>
                  <a:gd name="T5" fmla="*/ 36 h 38"/>
                  <a:gd name="T6" fmla="*/ 2 w 55"/>
                  <a:gd name="T7" fmla="*/ 0 h 38"/>
                  <a:gd name="T8" fmla="*/ 29 w 55"/>
                  <a:gd name="T9" fmla="*/ 2 h 38"/>
                  <a:gd name="T10" fmla="*/ 55 w 55"/>
                  <a:gd name="T11" fmla="*/ 2 h 38"/>
                  <a:gd name="T12" fmla="*/ 55 w 55"/>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5" y="38"/>
                    </a:moveTo>
                    <a:lnTo>
                      <a:pt x="2" y="36"/>
                    </a:lnTo>
                    <a:lnTo>
                      <a:pt x="0" y="36"/>
                    </a:lnTo>
                    <a:lnTo>
                      <a:pt x="2" y="0"/>
                    </a:lnTo>
                    <a:lnTo>
                      <a:pt x="29" y="2"/>
                    </a:lnTo>
                    <a:lnTo>
                      <a:pt x="55" y="2"/>
                    </a:lnTo>
                    <a:lnTo>
                      <a:pt x="55"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17" name="Freeform 3984"/>
              <p:cNvSpPr>
                <a:spLocks/>
              </p:cNvSpPr>
              <p:nvPr/>
            </p:nvSpPr>
            <p:spPr bwMode="auto">
              <a:xfrm>
                <a:off x="3142" y="1016"/>
                <a:ext cx="49" cy="81"/>
              </a:xfrm>
              <a:custGeom>
                <a:avLst/>
                <a:gdLst>
                  <a:gd name="T0" fmla="*/ 39 w 49"/>
                  <a:gd name="T1" fmla="*/ 2 h 81"/>
                  <a:gd name="T2" fmla="*/ 39 w 49"/>
                  <a:gd name="T3" fmla="*/ 10 h 81"/>
                  <a:gd name="T4" fmla="*/ 48 w 49"/>
                  <a:gd name="T5" fmla="*/ 12 h 81"/>
                  <a:gd name="T6" fmla="*/ 46 w 49"/>
                  <a:gd name="T7" fmla="*/ 29 h 81"/>
                  <a:gd name="T8" fmla="*/ 49 w 49"/>
                  <a:gd name="T9" fmla="*/ 29 h 81"/>
                  <a:gd name="T10" fmla="*/ 48 w 49"/>
                  <a:gd name="T11" fmla="*/ 64 h 81"/>
                  <a:gd name="T12" fmla="*/ 49 w 49"/>
                  <a:gd name="T13" fmla="*/ 64 h 81"/>
                  <a:gd name="T14" fmla="*/ 49 w 49"/>
                  <a:gd name="T15" fmla="*/ 81 h 81"/>
                  <a:gd name="T16" fmla="*/ 26 w 49"/>
                  <a:gd name="T17" fmla="*/ 80 h 81"/>
                  <a:gd name="T18" fmla="*/ 2 w 49"/>
                  <a:gd name="T19" fmla="*/ 78 h 81"/>
                  <a:gd name="T20" fmla="*/ 4 w 49"/>
                  <a:gd name="T21" fmla="*/ 61 h 81"/>
                  <a:gd name="T22" fmla="*/ 0 w 49"/>
                  <a:gd name="T23" fmla="*/ 61 h 81"/>
                  <a:gd name="T24" fmla="*/ 2 w 49"/>
                  <a:gd name="T25" fmla="*/ 27 h 81"/>
                  <a:gd name="T26" fmla="*/ 0 w 49"/>
                  <a:gd name="T27" fmla="*/ 17 h 81"/>
                  <a:gd name="T28" fmla="*/ 0 w 49"/>
                  <a:gd name="T29" fmla="*/ 17 h 81"/>
                  <a:gd name="T30" fmla="*/ 0 w 49"/>
                  <a:gd name="T31" fmla="*/ 9 h 81"/>
                  <a:gd name="T32" fmla="*/ 2 w 49"/>
                  <a:gd name="T33" fmla="*/ 0 h 81"/>
                  <a:gd name="T34" fmla="*/ 39 w 49"/>
                  <a:gd name="T35"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1">
                    <a:moveTo>
                      <a:pt x="39" y="2"/>
                    </a:moveTo>
                    <a:lnTo>
                      <a:pt x="39" y="10"/>
                    </a:lnTo>
                    <a:lnTo>
                      <a:pt x="48" y="12"/>
                    </a:lnTo>
                    <a:lnTo>
                      <a:pt x="46" y="29"/>
                    </a:lnTo>
                    <a:lnTo>
                      <a:pt x="49" y="29"/>
                    </a:lnTo>
                    <a:lnTo>
                      <a:pt x="48" y="64"/>
                    </a:lnTo>
                    <a:lnTo>
                      <a:pt x="49" y="64"/>
                    </a:lnTo>
                    <a:lnTo>
                      <a:pt x="49" y="81"/>
                    </a:lnTo>
                    <a:lnTo>
                      <a:pt x="26" y="80"/>
                    </a:lnTo>
                    <a:lnTo>
                      <a:pt x="2" y="78"/>
                    </a:lnTo>
                    <a:lnTo>
                      <a:pt x="4" y="61"/>
                    </a:lnTo>
                    <a:lnTo>
                      <a:pt x="0" y="61"/>
                    </a:lnTo>
                    <a:lnTo>
                      <a:pt x="2" y="27"/>
                    </a:lnTo>
                    <a:lnTo>
                      <a:pt x="0" y="17"/>
                    </a:lnTo>
                    <a:lnTo>
                      <a:pt x="0" y="17"/>
                    </a:lnTo>
                    <a:lnTo>
                      <a:pt x="0" y="9"/>
                    </a:lnTo>
                    <a:lnTo>
                      <a:pt x="2" y="0"/>
                    </a:lnTo>
                    <a:lnTo>
                      <a:pt x="3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8" name="Freeform 3985"/>
              <p:cNvSpPr>
                <a:spLocks/>
              </p:cNvSpPr>
              <p:nvPr/>
            </p:nvSpPr>
            <p:spPr bwMode="auto">
              <a:xfrm>
                <a:off x="3142" y="1016"/>
                <a:ext cx="49" cy="81"/>
              </a:xfrm>
              <a:custGeom>
                <a:avLst/>
                <a:gdLst>
                  <a:gd name="T0" fmla="*/ 39 w 49"/>
                  <a:gd name="T1" fmla="*/ 2 h 81"/>
                  <a:gd name="T2" fmla="*/ 39 w 49"/>
                  <a:gd name="T3" fmla="*/ 10 h 81"/>
                  <a:gd name="T4" fmla="*/ 48 w 49"/>
                  <a:gd name="T5" fmla="*/ 12 h 81"/>
                  <a:gd name="T6" fmla="*/ 46 w 49"/>
                  <a:gd name="T7" fmla="*/ 29 h 81"/>
                  <a:gd name="T8" fmla="*/ 49 w 49"/>
                  <a:gd name="T9" fmla="*/ 29 h 81"/>
                  <a:gd name="T10" fmla="*/ 48 w 49"/>
                  <a:gd name="T11" fmla="*/ 64 h 81"/>
                  <a:gd name="T12" fmla="*/ 49 w 49"/>
                  <a:gd name="T13" fmla="*/ 64 h 81"/>
                  <a:gd name="T14" fmla="*/ 49 w 49"/>
                  <a:gd name="T15" fmla="*/ 81 h 81"/>
                  <a:gd name="T16" fmla="*/ 26 w 49"/>
                  <a:gd name="T17" fmla="*/ 80 h 81"/>
                  <a:gd name="T18" fmla="*/ 2 w 49"/>
                  <a:gd name="T19" fmla="*/ 78 h 81"/>
                  <a:gd name="T20" fmla="*/ 4 w 49"/>
                  <a:gd name="T21" fmla="*/ 61 h 81"/>
                  <a:gd name="T22" fmla="*/ 0 w 49"/>
                  <a:gd name="T23" fmla="*/ 61 h 81"/>
                  <a:gd name="T24" fmla="*/ 2 w 49"/>
                  <a:gd name="T25" fmla="*/ 27 h 81"/>
                  <a:gd name="T26" fmla="*/ 0 w 49"/>
                  <a:gd name="T27" fmla="*/ 17 h 81"/>
                  <a:gd name="T28" fmla="*/ 0 w 49"/>
                  <a:gd name="T29" fmla="*/ 17 h 81"/>
                  <a:gd name="T30" fmla="*/ 0 w 49"/>
                  <a:gd name="T31" fmla="*/ 9 h 81"/>
                  <a:gd name="T32" fmla="*/ 2 w 49"/>
                  <a:gd name="T33" fmla="*/ 0 h 81"/>
                  <a:gd name="T34" fmla="*/ 39 w 49"/>
                  <a:gd name="T35"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1">
                    <a:moveTo>
                      <a:pt x="39" y="2"/>
                    </a:moveTo>
                    <a:lnTo>
                      <a:pt x="39" y="10"/>
                    </a:lnTo>
                    <a:lnTo>
                      <a:pt x="48" y="12"/>
                    </a:lnTo>
                    <a:lnTo>
                      <a:pt x="46" y="29"/>
                    </a:lnTo>
                    <a:lnTo>
                      <a:pt x="49" y="29"/>
                    </a:lnTo>
                    <a:lnTo>
                      <a:pt x="48" y="64"/>
                    </a:lnTo>
                    <a:lnTo>
                      <a:pt x="49" y="64"/>
                    </a:lnTo>
                    <a:lnTo>
                      <a:pt x="49" y="81"/>
                    </a:lnTo>
                    <a:lnTo>
                      <a:pt x="26" y="80"/>
                    </a:lnTo>
                    <a:lnTo>
                      <a:pt x="2" y="78"/>
                    </a:lnTo>
                    <a:lnTo>
                      <a:pt x="4" y="61"/>
                    </a:lnTo>
                    <a:lnTo>
                      <a:pt x="0" y="61"/>
                    </a:lnTo>
                    <a:lnTo>
                      <a:pt x="2" y="27"/>
                    </a:lnTo>
                    <a:lnTo>
                      <a:pt x="0" y="17"/>
                    </a:lnTo>
                    <a:lnTo>
                      <a:pt x="0" y="17"/>
                    </a:lnTo>
                    <a:lnTo>
                      <a:pt x="0" y="9"/>
                    </a:lnTo>
                    <a:lnTo>
                      <a:pt x="2" y="0"/>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19" name="Freeform 3986"/>
              <p:cNvSpPr>
                <a:spLocks/>
              </p:cNvSpPr>
              <p:nvPr/>
            </p:nvSpPr>
            <p:spPr bwMode="auto">
              <a:xfrm>
                <a:off x="3201" y="1255"/>
                <a:ext cx="56" cy="36"/>
              </a:xfrm>
              <a:custGeom>
                <a:avLst/>
                <a:gdLst>
                  <a:gd name="T0" fmla="*/ 56 w 56"/>
                  <a:gd name="T1" fmla="*/ 2 h 36"/>
                  <a:gd name="T2" fmla="*/ 55 w 56"/>
                  <a:gd name="T3" fmla="*/ 36 h 36"/>
                  <a:gd name="T4" fmla="*/ 50 w 56"/>
                  <a:gd name="T5" fmla="*/ 36 h 36"/>
                  <a:gd name="T6" fmla="*/ 50 w 56"/>
                  <a:gd name="T7" fmla="*/ 36 h 36"/>
                  <a:gd name="T8" fmla="*/ 43 w 56"/>
                  <a:gd name="T9" fmla="*/ 36 h 36"/>
                  <a:gd name="T10" fmla="*/ 43 w 56"/>
                  <a:gd name="T11" fmla="*/ 36 h 36"/>
                  <a:gd name="T12" fmla="*/ 41 w 56"/>
                  <a:gd name="T13" fmla="*/ 36 h 36"/>
                  <a:gd name="T14" fmla="*/ 41 w 56"/>
                  <a:gd name="T15" fmla="*/ 36 h 36"/>
                  <a:gd name="T16" fmla="*/ 39 w 56"/>
                  <a:gd name="T17" fmla="*/ 36 h 36"/>
                  <a:gd name="T18" fmla="*/ 38 w 56"/>
                  <a:gd name="T19" fmla="*/ 36 h 36"/>
                  <a:gd name="T20" fmla="*/ 38 w 56"/>
                  <a:gd name="T21" fmla="*/ 36 h 36"/>
                  <a:gd name="T22" fmla="*/ 38 w 56"/>
                  <a:gd name="T23" fmla="*/ 36 h 36"/>
                  <a:gd name="T24" fmla="*/ 36 w 56"/>
                  <a:gd name="T25" fmla="*/ 36 h 36"/>
                  <a:gd name="T26" fmla="*/ 34 w 56"/>
                  <a:gd name="T27" fmla="*/ 36 h 36"/>
                  <a:gd name="T28" fmla="*/ 34 w 56"/>
                  <a:gd name="T29" fmla="*/ 36 h 36"/>
                  <a:gd name="T30" fmla="*/ 33 w 56"/>
                  <a:gd name="T31" fmla="*/ 36 h 36"/>
                  <a:gd name="T32" fmla="*/ 31 w 56"/>
                  <a:gd name="T33" fmla="*/ 36 h 36"/>
                  <a:gd name="T34" fmla="*/ 31 w 56"/>
                  <a:gd name="T35" fmla="*/ 36 h 36"/>
                  <a:gd name="T36" fmla="*/ 26 w 56"/>
                  <a:gd name="T37" fmla="*/ 36 h 36"/>
                  <a:gd name="T38" fmla="*/ 24 w 56"/>
                  <a:gd name="T39" fmla="*/ 36 h 36"/>
                  <a:gd name="T40" fmla="*/ 19 w 56"/>
                  <a:gd name="T41" fmla="*/ 34 h 36"/>
                  <a:gd name="T42" fmla="*/ 17 w 56"/>
                  <a:gd name="T43" fmla="*/ 34 h 36"/>
                  <a:gd name="T44" fmla="*/ 14 w 56"/>
                  <a:gd name="T45" fmla="*/ 34 h 36"/>
                  <a:gd name="T46" fmla="*/ 12 w 56"/>
                  <a:gd name="T47" fmla="*/ 34 h 36"/>
                  <a:gd name="T48" fmla="*/ 11 w 56"/>
                  <a:gd name="T49" fmla="*/ 34 h 36"/>
                  <a:gd name="T50" fmla="*/ 11 w 56"/>
                  <a:gd name="T51" fmla="*/ 34 h 36"/>
                  <a:gd name="T52" fmla="*/ 9 w 56"/>
                  <a:gd name="T53" fmla="*/ 34 h 36"/>
                  <a:gd name="T54" fmla="*/ 9 w 56"/>
                  <a:gd name="T55" fmla="*/ 34 h 36"/>
                  <a:gd name="T56" fmla="*/ 9 w 56"/>
                  <a:gd name="T57" fmla="*/ 34 h 36"/>
                  <a:gd name="T58" fmla="*/ 9 w 56"/>
                  <a:gd name="T59" fmla="*/ 34 h 36"/>
                  <a:gd name="T60" fmla="*/ 4 w 56"/>
                  <a:gd name="T61" fmla="*/ 34 h 36"/>
                  <a:gd name="T62" fmla="*/ 0 w 56"/>
                  <a:gd name="T63" fmla="*/ 34 h 36"/>
                  <a:gd name="T64" fmla="*/ 2 w 56"/>
                  <a:gd name="T65" fmla="*/ 0 h 36"/>
                  <a:gd name="T66" fmla="*/ 55 w 56"/>
                  <a:gd name="T67" fmla="*/ 2 h 36"/>
                  <a:gd name="T68" fmla="*/ 56 w 56"/>
                  <a:gd name="T69"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36">
                    <a:moveTo>
                      <a:pt x="56" y="2"/>
                    </a:moveTo>
                    <a:lnTo>
                      <a:pt x="55" y="36"/>
                    </a:lnTo>
                    <a:lnTo>
                      <a:pt x="50" y="36"/>
                    </a:lnTo>
                    <a:lnTo>
                      <a:pt x="50" y="36"/>
                    </a:lnTo>
                    <a:lnTo>
                      <a:pt x="43" y="36"/>
                    </a:lnTo>
                    <a:lnTo>
                      <a:pt x="43" y="36"/>
                    </a:lnTo>
                    <a:lnTo>
                      <a:pt x="41" y="36"/>
                    </a:lnTo>
                    <a:lnTo>
                      <a:pt x="41" y="36"/>
                    </a:lnTo>
                    <a:lnTo>
                      <a:pt x="39" y="36"/>
                    </a:lnTo>
                    <a:lnTo>
                      <a:pt x="38" y="36"/>
                    </a:lnTo>
                    <a:lnTo>
                      <a:pt x="38" y="36"/>
                    </a:lnTo>
                    <a:lnTo>
                      <a:pt x="38" y="36"/>
                    </a:lnTo>
                    <a:lnTo>
                      <a:pt x="36" y="36"/>
                    </a:lnTo>
                    <a:lnTo>
                      <a:pt x="34" y="36"/>
                    </a:lnTo>
                    <a:lnTo>
                      <a:pt x="34" y="36"/>
                    </a:lnTo>
                    <a:lnTo>
                      <a:pt x="33" y="36"/>
                    </a:lnTo>
                    <a:lnTo>
                      <a:pt x="31" y="36"/>
                    </a:lnTo>
                    <a:lnTo>
                      <a:pt x="31" y="36"/>
                    </a:lnTo>
                    <a:lnTo>
                      <a:pt x="26" y="36"/>
                    </a:lnTo>
                    <a:lnTo>
                      <a:pt x="24" y="36"/>
                    </a:lnTo>
                    <a:lnTo>
                      <a:pt x="19" y="34"/>
                    </a:lnTo>
                    <a:lnTo>
                      <a:pt x="17" y="34"/>
                    </a:lnTo>
                    <a:lnTo>
                      <a:pt x="14" y="34"/>
                    </a:lnTo>
                    <a:lnTo>
                      <a:pt x="12" y="34"/>
                    </a:lnTo>
                    <a:lnTo>
                      <a:pt x="11" y="34"/>
                    </a:lnTo>
                    <a:lnTo>
                      <a:pt x="11" y="34"/>
                    </a:lnTo>
                    <a:lnTo>
                      <a:pt x="9" y="34"/>
                    </a:lnTo>
                    <a:lnTo>
                      <a:pt x="9" y="34"/>
                    </a:lnTo>
                    <a:lnTo>
                      <a:pt x="9" y="34"/>
                    </a:lnTo>
                    <a:lnTo>
                      <a:pt x="9" y="34"/>
                    </a:lnTo>
                    <a:lnTo>
                      <a:pt x="4" y="34"/>
                    </a:lnTo>
                    <a:lnTo>
                      <a:pt x="0" y="34"/>
                    </a:lnTo>
                    <a:lnTo>
                      <a:pt x="2" y="0"/>
                    </a:lnTo>
                    <a:lnTo>
                      <a:pt x="55" y="2"/>
                    </a:lnTo>
                    <a:lnTo>
                      <a:pt x="5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20" name="Freeform 3987"/>
              <p:cNvSpPr>
                <a:spLocks/>
              </p:cNvSpPr>
              <p:nvPr/>
            </p:nvSpPr>
            <p:spPr bwMode="auto">
              <a:xfrm>
                <a:off x="3201" y="1255"/>
                <a:ext cx="56" cy="36"/>
              </a:xfrm>
              <a:custGeom>
                <a:avLst/>
                <a:gdLst>
                  <a:gd name="T0" fmla="*/ 56 w 56"/>
                  <a:gd name="T1" fmla="*/ 2 h 36"/>
                  <a:gd name="T2" fmla="*/ 55 w 56"/>
                  <a:gd name="T3" fmla="*/ 36 h 36"/>
                  <a:gd name="T4" fmla="*/ 50 w 56"/>
                  <a:gd name="T5" fmla="*/ 36 h 36"/>
                  <a:gd name="T6" fmla="*/ 50 w 56"/>
                  <a:gd name="T7" fmla="*/ 36 h 36"/>
                  <a:gd name="T8" fmla="*/ 43 w 56"/>
                  <a:gd name="T9" fmla="*/ 36 h 36"/>
                  <a:gd name="T10" fmla="*/ 43 w 56"/>
                  <a:gd name="T11" fmla="*/ 36 h 36"/>
                  <a:gd name="T12" fmla="*/ 41 w 56"/>
                  <a:gd name="T13" fmla="*/ 36 h 36"/>
                  <a:gd name="T14" fmla="*/ 41 w 56"/>
                  <a:gd name="T15" fmla="*/ 36 h 36"/>
                  <a:gd name="T16" fmla="*/ 39 w 56"/>
                  <a:gd name="T17" fmla="*/ 36 h 36"/>
                  <a:gd name="T18" fmla="*/ 38 w 56"/>
                  <a:gd name="T19" fmla="*/ 36 h 36"/>
                  <a:gd name="T20" fmla="*/ 38 w 56"/>
                  <a:gd name="T21" fmla="*/ 36 h 36"/>
                  <a:gd name="T22" fmla="*/ 38 w 56"/>
                  <a:gd name="T23" fmla="*/ 36 h 36"/>
                  <a:gd name="T24" fmla="*/ 36 w 56"/>
                  <a:gd name="T25" fmla="*/ 36 h 36"/>
                  <a:gd name="T26" fmla="*/ 34 w 56"/>
                  <a:gd name="T27" fmla="*/ 36 h 36"/>
                  <a:gd name="T28" fmla="*/ 34 w 56"/>
                  <a:gd name="T29" fmla="*/ 36 h 36"/>
                  <a:gd name="T30" fmla="*/ 33 w 56"/>
                  <a:gd name="T31" fmla="*/ 36 h 36"/>
                  <a:gd name="T32" fmla="*/ 31 w 56"/>
                  <a:gd name="T33" fmla="*/ 36 h 36"/>
                  <a:gd name="T34" fmla="*/ 31 w 56"/>
                  <a:gd name="T35" fmla="*/ 36 h 36"/>
                  <a:gd name="T36" fmla="*/ 26 w 56"/>
                  <a:gd name="T37" fmla="*/ 36 h 36"/>
                  <a:gd name="T38" fmla="*/ 24 w 56"/>
                  <a:gd name="T39" fmla="*/ 36 h 36"/>
                  <a:gd name="T40" fmla="*/ 19 w 56"/>
                  <a:gd name="T41" fmla="*/ 34 h 36"/>
                  <a:gd name="T42" fmla="*/ 17 w 56"/>
                  <a:gd name="T43" fmla="*/ 34 h 36"/>
                  <a:gd name="T44" fmla="*/ 14 w 56"/>
                  <a:gd name="T45" fmla="*/ 34 h 36"/>
                  <a:gd name="T46" fmla="*/ 12 w 56"/>
                  <a:gd name="T47" fmla="*/ 34 h 36"/>
                  <a:gd name="T48" fmla="*/ 11 w 56"/>
                  <a:gd name="T49" fmla="*/ 34 h 36"/>
                  <a:gd name="T50" fmla="*/ 11 w 56"/>
                  <a:gd name="T51" fmla="*/ 34 h 36"/>
                  <a:gd name="T52" fmla="*/ 9 w 56"/>
                  <a:gd name="T53" fmla="*/ 34 h 36"/>
                  <a:gd name="T54" fmla="*/ 9 w 56"/>
                  <a:gd name="T55" fmla="*/ 34 h 36"/>
                  <a:gd name="T56" fmla="*/ 9 w 56"/>
                  <a:gd name="T57" fmla="*/ 34 h 36"/>
                  <a:gd name="T58" fmla="*/ 9 w 56"/>
                  <a:gd name="T59" fmla="*/ 34 h 36"/>
                  <a:gd name="T60" fmla="*/ 4 w 56"/>
                  <a:gd name="T61" fmla="*/ 34 h 36"/>
                  <a:gd name="T62" fmla="*/ 0 w 56"/>
                  <a:gd name="T63" fmla="*/ 34 h 36"/>
                  <a:gd name="T64" fmla="*/ 2 w 56"/>
                  <a:gd name="T65" fmla="*/ 0 h 36"/>
                  <a:gd name="T66" fmla="*/ 55 w 56"/>
                  <a:gd name="T67" fmla="*/ 2 h 36"/>
                  <a:gd name="T68" fmla="*/ 56 w 56"/>
                  <a:gd name="T69"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36">
                    <a:moveTo>
                      <a:pt x="56" y="2"/>
                    </a:moveTo>
                    <a:lnTo>
                      <a:pt x="55" y="36"/>
                    </a:lnTo>
                    <a:lnTo>
                      <a:pt x="50" y="36"/>
                    </a:lnTo>
                    <a:lnTo>
                      <a:pt x="50" y="36"/>
                    </a:lnTo>
                    <a:lnTo>
                      <a:pt x="43" y="36"/>
                    </a:lnTo>
                    <a:lnTo>
                      <a:pt x="43" y="36"/>
                    </a:lnTo>
                    <a:lnTo>
                      <a:pt x="41" y="36"/>
                    </a:lnTo>
                    <a:lnTo>
                      <a:pt x="41" y="36"/>
                    </a:lnTo>
                    <a:lnTo>
                      <a:pt x="39" y="36"/>
                    </a:lnTo>
                    <a:lnTo>
                      <a:pt x="38" y="36"/>
                    </a:lnTo>
                    <a:lnTo>
                      <a:pt x="38" y="36"/>
                    </a:lnTo>
                    <a:lnTo>
                      <a:pt x="38" y="36"/>
                    </a:lnTo>
                    <a:lnTo>
                      <a:pt x="36" y="36"/>
                    </a:lnTo>
                    <a:lnTo>
                      <a:pt x="34" y="36"/>
                    </a:lnTo>
                    <a:lnTo>
                      <a:pt x="34" y="36"/>
                    </a:lnTo>
                    <a:lnTo>
                      <a:pt x="33" y="36"/>
                    </a:lnTo>
                    <a:lnTo>
                      <a:pt x="31" y="36"/>
                    </a:lnTo>
                    <a:lnTo>
                      <a:pt x="31" y="36"/>
                    </a:lnTo>
                    <a:lnTo>
                      <a:pt x="26" y="36"/>
                    </a:lnTo>
                    <a:lnTo>
                      <a:pt x="24" y="36"/>
                    </a:lnTo>
                    <a:lnTo>
                      <a:pt x="19" y="34"/>
                    </a:lnTo>
                    <a:lnTo>
                      <a:pt x="17" y="34"/>
                    </a:lnTo>
                    <a:lnTo>
                      <a:pt x="14" y="34"/>
                    </a:lnTo>
                    <a:lnTo>
                      <a:pt x="12" y="34"/>
                    </a:lnTo>
                    <a:lnTo>
                      <a:pt x="11" y="34"/>
                    </a:lnTo>
                    <a:lnTo>
                      <a:pt x="11" y="34"/>
                    </a:lnTo>
                    <a:lnTo>
                      <a:pt x="9" y="34"/>
                    </a:lnTo>
                    <a:lnTo>
                      <a:pt x="9" y="34"/>
                    </a:lnTo>
                    <a:lnTo>
                      <a:pt x="9" y="34"/>
                    </a:lnTo>
                    <a:lnTo>
                      <a:pt x="9" y="34"/>
                    </a:lnTo>
                    <a:lnTo>
                      <a:pt x="4" y="34"/>
                    </a:lnTo>
                    <a:lnTo>
                      <a:pt x="0" y="34"/>
                    </a:lnTo>
                    <a:lnTo>
                      <a:pt x="2" y="0"/>
                    </a:lnTo>
                    <a:lnTo>
                      <a:pt x="55" y="2"/>
                    </a:lnTo>
                    <a:lnTo>
                      <a:pt x="5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21" name="Freeform 3988"/>
              <p:cNvSpPr>
                <a:spLocks/>
              </p:cNvSpPr>
              <p:nvPr/>
            </p:nvSpPr>
            <p:spPr bwMode="auto">
              <a:xfrm>
                <a:off x="2956" y="1057"/>
                <a:ext cx="95" cy="81"/>
              </a:xfrm>
              <a:custGeom>
                <a:avLst/>
                <a:gdLst>
                  <a:gd name="T0" fmla="*/ 90 w 95"/>
                  <a:gd name="T1" fmla="*/ 8 h 81"/>
                  <a:gd name="T2" fmla="*/ 95 w 95"/>
                  <a:gd name="T3" fmla="*/ 17 h 81"/>
                  <a:gd name="T4" fmla="*/ 88 w 95"/>
                  <a:gd name="T5" fmla="*/ 25 h 81"/>
                  <a:gd name="T6" fmla="*/ 88 w 95"/>
                  <a:gd name="T7" fmla="*/ 34 h 81"/>
                  <a:gd name="T8" fmla="*/ 88 w 95"/>
                  <a:gd name="T9" fmla="*/ 49 h 81"/>
                  <a:gd name="T10" fmla="*/ 59 w 95"/>
                  <a:gd name="T11" fmla="*/ 47 h 81"/>
                  <a:gd name="T12" fmla="*/ 57 w 95"/>
                  <a:gd name="T13" fmla="*/ 81 h 81"/>
                  <a:gd name="T14" fmla="*/ 24 w 95"/>
                  <a:gd name="T15" fmla="*/ 79 h 81"/>
                  <a:gd name="T16" fmla="*/ 0 w 95"/>
                  <a:gd name="T17" fmla="*/ 78 h 81"/>
                  <a:gd name="T18" fmla="*/ 0 w 95"/>
                  <a:gd name="T19" fmla="*/ 76 h 81"/>
                  <a:gd name="T20" fmla="*/ 0 w 95"/>
                  <a:gd name="T21" fmla="*/ 76 h 81"/>
                  <a:gd name="T22" fmla="*/ 2 w 95"/>
                  <a:gd name="T23" fmla="*/ 71 h 81"/>
                  <a:gd name="T24" fmla="*/ 2 w 95"/>
                  <a:gd name="T25" fmla="*/ 66 h 81"/>
                  <a:gd name="T26" fmla="*/ 2 w 95"/>
                  <a:gd name="T27" fmla="*/ 64 h 81"/>
                  <a:gd name="T28" fmla="*/ 3 w 95"/>
                  <a:gd name="T29" fmla="*/ 35 h 81"/>
                  <a:gd name="T30" fmla="*/ 3 w 95"/>
                  <a:gd name="T31" fmla="*/ 35 h 81"/>
                  <a:gd name="T32" fmla="*/ 5 w 95"/>
                  <a:gd name="T33" fmla="*/ 30 h 81"/>
                  <a:gd name="T34" fmla="*/ 5 w 95"/>
                  <a:gd name="T35" fmla="*/ 30 h 81"/>
                  <a:gd name="T36" fmla="*/ 5 w 95"/>
                  <a:gd name="T37" fmla="*/ 29 h 81"/>
                  <a:gd name="T38" fmla="*/ 5 w 95"/>
                  <a:gd name="T39" fmla="*/ 25 h 81"/>
                  <a:gd name="T40" fmla="*/ 5 w 95"/>
                  <a:gd name="T41" fmla="*/ 23 h 81"/>
                  <a:gd name="T42" fmla="*/ 5 w 95"/>
                  <a:gd name="T43" fmla="*/ 22 h 81"/>
                  <a:gd name="T44" fmla="*/ 5 w 95"/>
                  <a:gd name="T45" fmla="*/ 15 h 81"/>
                  <a:gd name="T46" fmla="*/ 5 w 95"/>
                  <a:gd name="T47" fmla="*/ 15 h 81"/>
                  <a:gd name="T48" fmla="*/ 5 w 95"/>
                  <a:gd name="T49" fmla="*/ 13 h 81"/>
                  <a:gd name="T50" fmla="*/ 7 w 95"/>
                  <a:gd name="T51" fmla="*/ 12 h 81"/>
                  <a:gd name="T52" fmla="*/ 7 w 95"/>
                  <a:gd name="T53" fmla="*/ 10 h 81"/>
                  <a:gd name="T54" fmla="*/ 13 w 95"/>
                  <a:gd name="T55" fmla="*/ 15 h 81"/>
                  <a:gd name="T56" fmla="*/ 17 w 95"/>
                  <a:gd name="T57" fmla="*/ 10 h 81"/>
                  <a:gd name="T58" fmla="*/ 20 w 95"/>
                  <a:gd name="T59" fmla="*/ 12 h 81"/>
                  <a:gd name="T60" fmla="*/ 25 w 95"/>
                  <a:gd name="T61" fmla="*/ 3 h 81"/>
                  <a:gd name="T62" fmla="*/ 34 w 95"/>
                  <a:gd name="T63" fmla="*/ 0 h 81"/>
                  <a:gd name="T64" fmla="*/ 35 w 95"/>
                  <a:gd name="T65" fmla="*/ 3 h 81"/>
                  <a:gd name="T66" fmla="*/ 34 w 95"/>
                  <a:gd name="T67" fmla="*/ 6 h 81"/>
                  <a:gd name="T68" fmla="*/ 39 w 95"/>
                  <a:gd name="T69" fmla="*/ 12 h 81"/>
                  <a:gd name="T70" fmla="*/ 54 w 95"/>
                  <a:gd name="T71" fmla="*/ 8 h 81"/>
                  <a:gd name="T72" fmla="*/ 57 w 95"/>
                  <a:gd name="T73" fmla="*/ 1 h 81"/>
                  <a:gd name="T74" fmla="*/ 62 w 95"/>
                  <a:gd name="T75" fmla="*/ 0 h 81"/>
                  <a:gd name="T76" fmla="*/ 79 w 95"/>
                  <a:gd name="T77" fmla="*/ 3 h 81"/>
                  <a:gd name="T78" fmla="*/ 90 w 95"/>
                  <a:gd name="T79"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 h="81">
                    <a:moveTo>
                      <a:pt x="90" y="8"/>
                    </a:moveTo>
                    <a:lnTo>
                      <a:pt x="95" y="17"/>
                    </a:lnTo>
                    <a:lnTo>
                      <a:pt x="88" y="25"/>
                    </a:lnTo>
                    <a:lnTo>
                      <a:pt x="88" y="34"/>
                    </a:lnTo>
                    <a:lnTo>
                      <a:pt x="88" y="49"/>
                    </a:lnTo>
                    <a:lnTo>
                      <a:pt x="59" y="47"/>
                    </a:lnTo>
                    <a:lnTo>
                      <a:pt x="57" y="81"/>
                    </a:lnTo>
                    <a:lnTo>
                      <a:pt x="24" y="79"/>
                    </a:lnTo>
                    <a:lnTo>
                      <a:pt x="0" y="78"/>
                    </a:lnTo>
                    <a:lnTo>
                      <a:pt x="0" y="76"/>
                    </a:lnTo>
                    <a:lnTo>
                      <a:pt x="0" y="76"/>
                    </a:lnTo>
                    <a:lnTo>
                      <a:pt x="2" y="71"/>
                    </a:lnTo>
                    <a:lnTo>
                      <a:pt x="2" y="66"/>
                    </a:lnTo>
                    <a:lnTo>
                      <a:pt x="2" y="64"/>
                    </a:lnTo>
                    <a:lnTo>
                      <a:pt x="3" y="35"/>
                    </a:lnTo>
                    <a:lnTo>
                      <a:pt x="3" y="35"/>
                    </a:lnTo>
                    <a:lnTo>
                      <a:pt x="5" y="30"/>
                    </a:lnTo>
                    <a:lnTo>
                      <a:pt x="5" y="30"/>
                    </a:lnTo>
                    <a:lnTo>
                      <a:pt x="5" y="29"/>
                    </a:lnTo>
                    <a:lnTo>
                      <a:pt x="5" y="25"/>
                    </a:lnTo>
                    <a:lnTo>
                      <a:pt x="5" y="23"/>
                    </a:lnTo>
                    <a:lnTo>
                      <a:pt x="5" y="22"/>
                    </a:lnTo>
                    <a:lnTo>
                      <a:pt x="5" y="15"/>
                    </a:lnTo>
                    <a:lnTo>
                      <a:pt x="5" y="15"/>
                    </a:lnTo>
                    <a:lnTo>
                      <a:pt x="5" y="13"/>
                    </a:lnTo>
                    <a:lnTo>
                      <a:pt x="7" y="12"/>
                    </a:lnTo>
                    <a:lnTo>
                      <a:pt x="7" y="10"/>
                    </a:lnTo>
                    <a:lnTo>
                      <a:pt x="13" y="15"/>
                    </a:lnTo>
                    <a:lnTo>
                      <a:pt x="17" y="10"/>
                    </a:lnTo>
                    <a:lnTo>
                      <a:pt x="20" y="12"/>
                    </a:lnTo>
                    <a:lnTo>
                      <a:pt x="25" y="3"/>
                    </a:lnTo>
                    <a:lnTo>
                      <a:pt x="34" y="0"/>
                    </a:lnTo>
                    <a:lnTo>
                      <a:pt x="35" y="3"/>
                    </a:lnTo>
                    <a:lnTo>
                      <a:pt x="34" y="6"/>
                    </a:lnTo>
                    <a:lnTo>
                      <a:pt x="39" y="12"/>
                    </a:lnTo>
                    <a:lnTo>
                      <a:pt x="54" y="8"/>
                    </a:lnTo>
                    <a:lnTo>
                      <a:pt x="57" y="1"/>
                    </a:lnTo>
                    <a:lnTo>
                      <a:pt x="62" y="0"/>
                    </a:lnTo>
                    <a:lnTo>
                      <a:pt x="79" y="3"/>
                    </a:lnTo>
                    <a:lnTo>
                      <a:pt x="90"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22" name="Freeform 3989"/>
              <p:cNvSpPr>
                <a:spLocks/>
              </p:cNvSpPr>
              <p:nvPr/>
            </p:nvSpPr>
            <p:spPr bwMode="auto">
              <a:xfrm>
                <a:off x="2956" y="1057"/>
                <a:ext cx="95" cy="81"/>
              </a:xfrm>
              <a:custGeom>
                <a:avLst/>
                <a:gdLst>
                  <a:gd name="T0" fmla="*/ 90 w 95"/>
                  <a:gd name="T1" fmla="*/ 8 h 81"/>
                  <a:gd name="T2" fmla="*/ 95 w 95"/>
                  <a:gd name="T3" fmla="*/ 17 h 81"/>
                  <a:gd name="T4" fmla="*/ 88 w 95"/>
                  <a:gd name="T5" fmla="*/ 25 h 81"/>
                  <a:gd name="T6" fmla="*/ 88 w 95"/>
                  <a:gd name="T7" fmla="*/ 34 h 81"/>
                  <a:gd name="T8" fmla="*/ 88 w 95"/>
                  <a:gd name="T9" fmla="*/ 49 h 81"/>
                  <a:gd name="T10" fmla="*/ 59 w 95"/>
                  <a:gd name="T11" fmla="*/ 47 h 81"/>
                  <a:gd name="T12" fmla="*/ 57 w 95"/>
                  <a:gd name="T13" fmla="*/ 81 h 81"/>
                  <a:gd name="T14" fmla="*/ 24 w 95"/>
                  <a:gd name="T15" fmla="*/ 79 h 81"/>
                  <a:gd name="T16" fmla="*/ 0 w 95"/>
                  <a:gd name="T17" fmla="*/ 78 h 81"/>
                  <a:gd name="T18" fmla="*/ 0 w 95"/>
                  <a:gd name="T19" fmla="*/ 76 h 81"/>
                  <a:gd name="T20" fmla="*/ 0 w 95"/>
                  <a:gd name="T21" fmla="*/ 76 h 81"/>
                  <a:gd name="T22" fmla="*/ 2 w 95"/>
                  <a:gd name="T23" fmla="*/ 71 h 81"/>
                  <a:gd name="T24" fmla="*/ 2 w 95"/>
                  <a:gd name="T25" fmla="*/ 66 h 81"/>
                  <a:gd name="T26" fmla="*/ 2 w 95"/>
                  <a:gd name="T27" fmla="*/ 64 h 81"/>
                  <a:gd name="T28" fmla="*/ 3 w 95"/>
                  <a:gd name="T29" fmla="*/ 35 h 81"/>
                  <a:gd name="T30" fmla="*/ 3 w 95"/>
                  <a:gd name="T31" fmla="*/ 35 h 81"/>
                  <a:gd name="T32" fmla="*/ 5 w 95"/>
                  <a:gd name="T33" fmla="*/ 30 h 81"/>
                  <a:gd name="T34" fmla="*/ 5 w 95"/>
                  <a:gd name="T35" fmla="*/ 30 h 81"/>
                  <a:gd name="T36" fmla="*/ 5 w 95"/>
                  <a:gd name="T37" fmla="*/ 29 h 81"/>
                  <a:gd name="T38" fmla="*/ 5 w 95"/>
                  <a:gd name="T39" fmla="*/ 25 h 81"/>
                  <a:gd name="T40" fmla="*/ 5 w 95"/>
                  <a:gd name="T41" fmla="*/ 23 h 81"/>
                  <a:gd name="T42" fmla="*/ 5 w 95"/>
                  <a:gd name="T43" fmla="*/ 22 h 81"/>
                  <a:gd name="T44" fmla="*/ 5 w 95"/>
                  <a:gd name="T45" fmla="*/ 15 h 81"/>
                  <a:gd name="T46" fmla="*/ 5 w 95"/>
                  <a:gd name="T47" fmla="*/ 15 h 81"/>
                  <a:gd name="T48" fmla="*/ 5 w 95"/>
                  <a:gd name="T49" fmla="*/ 13 h 81"/>
                  <a:gd name="T50" fmla="*/ 7 w 95"/>
                  <a:gd name="T51" fmla="*/ 12 h 81"/>
                  <a:gd name="T52" fmla="*/ 7 w 95"/>
                  <a:gd name="T53" fmla="*/ 10 h 81"/>
                  <a:gd name="T54" fmla="*/ 13 w 95"/>
                  <a:gd name="T55" fmla="*/ 15 h 81"/>
                  <a:gd name="T56" fmla="*/ 17 w 95"/>
                  <a:gd name="T57" fmla="*/ 10 h 81"/>
                  <a:gd name="T58" fmla="*/ 20 w 95"/>
                  <a:gd name="T59" fmla="*/ 12 h 81"/>
                  <a:gd name="T60" fmla="*/ 25 w 95"/>
                  <a:gd name="T61" fmla="*/ 3 h 81"/>
                  <a:gd name="T62" fmla="*/ 34 w 95"/>
                  <a:gd name="T63" fmla="*/ 0 h 81"/>
                  <a:gd name="T64" fmla="*/ 35 w 95"/>
                  <a:gd name="T65" fmla="*/ 3 h 81"/>
                  <a:gd name="T66" fmla="*/ 34 w 95"/>
                  <a:gd name="T67" fmla="*/ 6 h 81"/>
                  <a:gd name="T68" fmla="*/ 39 w 95"/>
                  <a:gd name="T69" fmla="*/ 12 h 81"/>
                  <a:gd name="T70" fmla="*/ 54 w 95"/>
                  <a:gd name="T71" fmla="*/ 8 h 81"/>
                  <a:gd name="T72" fmla="*/ 57 w 95"/>
                  <a:gd name="T73" fmla="*/ 1 h 81"/>
                  <a:gd name="T74" fmla="*/ 62 w 95"/>
                  <a:gd name="T75" fmla="*/ 0 h 81"/>
                  <a:gd name="T76" fmla="*/ 79 w 95"/>
                  <a:gd name="T77" fmla="*/ 3 h 81"/>
                  <a:gd name="T78" fmla="*/ 90 w 95"/>
                  <a:gd name="T79"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 h="81">
                    <a:moveTo>
                      <a:pt x="90" y="8"/>
                    </a:moveTo>
                    <a:lnTo>
                      <a:pt x="95" y="17"/>
                    </a:lnTo>
                    <a:lnTo>
                      <a:pt x="88" y="25"/>
                    </a:lnTo>
                    <a:lnTo>
                      <a:pt x="88" y="34"/>
                    </a:lnTo>
                    <a:lnTo>
                      <a:pt x="88" y="49"/>
                    </a:lnTo>
                    <a:lnTo>
                      <a:pt x="59" y="47"/>
                    </a:lnTo>
                    <a:lnTo>
                      <a:pt x="57" y="81"/>
                    </a:lnTo>
                    <a:lnTo>
                      <a:pt x="24" y="79"/>
                    </a:lnTo>
                    <a:lnTo>
                      <a:pt x="0" y="78"/>
                    </a:lnTo>
                    <a:lnTo>
                      <a:pt x="0" y="76"/>
                    </a:lnTo>
                    <a:lnTo>
                      <a:pt x="0" y="76"/>
                    </a:lnTo>
                    <a:lnTo>
                      <a:pt x="2" y="71"/>
                    </a:lnTo>
                    <a:lnTo>
                      <a:pt x="2" y="66"/>
                    </a:lnTo>
                    <a:lnTo>
                      <a:pt x="2" y="64"/>
                    </a:lnTo>
                    <a:lnTo>
                      <a:pt x="3" y="35"/>
                    </a:lnTo>
                    <a:lnTo>
                      <a:pt x="3" y="35"/>
                    </a:lnTo>
                    <a:lnTo>
                      <a:pt x="5" y="30"/>
                    </a:lnTo>
                    <a:lnTo>
                      <a:pt x="5" y="30"/>
                    </a:lnTo>
                    <a:lnTo>
                      <a:pt x="5" y="29"/>
                    </a:lnTo>
                    <a:lnTo>
                      <a:pt x="5" y="25"/>
                    </a:lnTo>
                    <a:lnTo>
                      <a:pt x="5" y="23"/>
                    </a:lnTo>
                    <a:lnTo>
                      <a:pt x="5" y="22"/>
                    </a:lnTo>
                    <a:lnTo>
                      <a:pt x="5" y="15"/>
                    </a:lnTo>
                    <a:lnTo>
                      <a:pt x="5" y="15"/>
                    </a:lnTo>
                    <a:lnTo>
                      <a:pt x="5" y="13"/>
                    </a:lnTo>
                    <a:lnTo>
                      <a:pt x="7" y="12"/>
                    </a:lnTo>
                    <a:lnTo>
                      <a:pt x="7" y="10"/>
                    </a:lnTo>
                    <a:lnTo>
                      <a:pt x="13" y="15"/>
                    </a:lnTo>
                    <a:lnTo>
                      <a:pt x="17" y="10"/>
                    </a:lnTo>
                    <a:lnTo>
                      <a:pt x="20" y="12"/>
                    </a:lnTo>
                    <a:lnTo>
                      <a:pt x="25" y="3"/>
                    </a:lnTo>
                    <a:lnTo>
                      <a:pt x="34" y="0"/>
                    </a:lnTo>
                    <a:lnTo>
                      <a:pt x="35" y="3"/>
                    </a:lnTo>
                    <a:lnTo>
                      <a:pt x="34" y="6"/>
                    </a:lnTo>
                    <a:lnTo>
                      <a:pt x="39" y="12"/>
                    </a:lnTo>
                    <a:lnTo>
                      <a:pt x="54" y="8"/>
                    </a:lnTo>
                    <a:lnTo>
                      <a:pt x="57" y="1"/>
                    </a:lnTo>
                    <a:lnTo>
                      <a:pt x="62" y="0"/>
                    </a:lnTo>
                    <a:lnTo>
                      <a:pt x="79" y="3"/>
                    </a:lnTo>
                    <a:lnTo>
                      <a:pt x="90"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23" name="Freeform 3990"/>
              <p:cNvSpPr>
                <a:spLocks/>
              </p:cNvSpPr>
              <p:nvPr/>
            </p:nvSpPr>
            <p:spPr bwMode="auto">
              <a:xfrm>
                <a:off x="3059" y="1091"/>
                <a:ext cx="109" cy="74"/>
              </a:xfrm>
              <a:custGeom>
                <a:avLst/>
                <a:gdLst>
                  <a:gd name="T0" fmla="*/ 85 w 109"/>
                  <a:gd name="T1" fmla="*/ 3 h 74"/>
                  <a:gd name="T2" fmla="*/ 109 w 109"/>
                  <a:gd name="T3" fmla="*/ 5 h 74"/>
                  <a:gd name="T4" fmla="*/ 107 w 109"/>
                  <a:gd name="T5" fmla="*/ 22 h 74"/>
                  <a:gd name="T6" fmla="*/ 102 w 109"/>
                  <a:gd name="T7" fmla="*/ 22 h 74"/>
                  <a:gd name="T8" fmla="*/ 100 w 109"/>
                  <a:gd name="T9" fmla="*/ 57 h 74"/>
                  <a:gd name="T10" fmla="*/ 97 w 109"/>
                  <a:gd name="T11" fmla="*/ 57 h 74"/>
                  <a:gd name="T12" fmla="*/ 95 w 109"/>
                  <a:gd name="T13" fmla="*/ 74 h 74"/>
                  <a:gd name="T14" fmla="*/ 81 w 109"/>
                  <a:gd name="T15" fmla="*/ 72 h 74"/>
                  <a:gd name="T16" fmla="*/ 81 w 109"/>
                  <a:gd name="T17" fmla="*/ 64 h 74"/>
                  <a:gd name="T18" fmla="*/ 76 w 109"/>
                  <a:gd name="T19" fmla="*/ 59 h 74"/>
                  <a:gd name="T20" fmla="*/ 65 w 109"/>
                  <a:gd name="T21" fmla="*/ 61 h 74"/>
                  <a:gd name="T22" fmla="*/ 59 w 109"/>
                  <a:gd name="T23" fmla="*/ 59 h 74"/>
                  <a:gd name="T24" fmla="*/ 59 w 109"/>
                  <a:gd name="T25" fmla="*/ 50 h 74"/>
                  <a:gd name="T26" fmla="*/ 56 w 109"/>
                  <a:gd name="T27" fmla="*/ 39 h 74"/>
                  <a:gd name="T28" fmla="*/ 59 w 109"/>
                  <a:gd name="T29" fmla="*/ 35 h 74"/>
                  <a:gd name="T30" fmla="*/ 56 w 109"/>
                  <a:gd name="T31" fmla="*/ 32 h 74"/>
                  <a:gd name="T32" fmla="*/ 44 w 109"/>
                  <a:gd name="T33" fmla="*/ 33 h 74"/>
                  <a:gd name="T34" fmla="*/ 39 w 109"/>
                  <a:gd name="T35" fmla="*/ 32 h 74"/>
                  <a:gd name="T36" fmla="*/ 32 w 109"/>
                  <a:gd name="T37" fmla="*/ 37 h 74"/>
                  <a:gd name="T38" fmla="*/ 20 w 109"/>
                  <a:gd name="T39" fmla="*/ 28 h 74"/>
                  <a:gd name="T40" fmla="*/ 10 w 109"/>
                  <a:gd name="T41" fmla="*/ 27 h 74"/>
                  <a:gd name="T42" fmla="*/ 7 w 109"/>
                  <a:gd name="T43" fmla="*/ 22 h 74"/>
                  <a:gd name="T44" fmla="*/ 9 w 109"/>
                  <a:gd name="T45" fmla="*/ 6 h 74"/>
                  <a:gd name="T46" fmla="*/ 0 w 109"/>
                  <a:gd name="T47" fmla="*/ 8 h 74"/>
                  <a:gd name="T48" fmla="*/ 0 w 109"/>
                  <a:gd name="T49" fmla="*/ 0 h 74"/>
                  <a:gd name="T50" fmla="*/ 32 w 109"/>
                  <a:gd name="T51" fmla="*/ 1 h 74"/>
                  <a:gd name="T52" fmla="*/ 85 w 109"/>
                  <a:gd name="T53"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74">
                    <a:moveTo>
                      <a:pt x="85" y="3"/>
                    </a:moveTo>
                    <a:lnTo>
                      <a:pt x="109" y="5"/>
                    </a:lnTo>
                    <a:lnTo>
                      <a:pt x="107" y="22"/>
                    </a:lnTo>
                    <a:lnTo>
                      <a:pt x="102" y="22"/>
                    </a:lnTo>
                    <a:lnTo>
                      <a:pt x="100" y="57"/>
                    </a:lnTo>
                    <a:lnTo>
                      <a:pt x="97" y="57"/>
                    </a:lnTo>
                    <a:lnTo>
                      <a:pt x="95" y="74"/>
                    </a:lnTo>
                    <a:lnTo>
                      <a:pt x="81" y="72"/>
                    </a:lnTo>
                    <a:lnTo>
                      <a:pt x="81" y="64"/>
                    </a:lnTo>
                    <a:lnTo>
                      <a:pt x="76" y="59"/>
                    </a:lnTo>
                    <a:lnTo>
                      <a:pt x="65" y="61"/>
                    </a:lnTo>
                    <a:lnTo>
                      <a:pt x="59" y="59"/>
                    </a:lnTo>
                    <a:lnTo>
                      <a:pt x="59" y="50"/>
                    </a:lnTo>
                    <a:lnTo>
                      <a:pt x="56" y="39"/>
                    </a:lnTo>
                    <a:lnTo>
                      <a:pt x="59" y="35"/>
                    </a:lnTo>
                    <a:lnTo>
                      <a:pt x="56" y="32"/>
                    </a:lnTo>
                    <a:lnTo>
                      <a:pt x="44" y="33"/>
                    </a:lnTo>
                    <a:lnTo>
                      <a:pt x="39" y="32"/>
                    </a:lnTo>
                    <a:lnTo>
                      <a:pt x="32" y="37"/>
                    </a:lnTo>
                    <a:lnTo>
                      <a:pt x="20" y="28"/>
                    </a:lnTo>
                    <a:lnTo>
                      <a:pt x="10" y="27"/>
                    </a:lnTo>
                    <a:lnTo>
                      <a:pt x="7" y="22"/>
                    </a:lnTo>
                    <a:lnTo>
                      <a:pt x="9" y="6"/>
                    </a:lnTo>
                    <a:lnTo>
                      <a:pt x="0" y="8"/>
                    </a:lnTo>
                    <a:lnTo>
                      <a:pt x="0" y="0"/>
                    </a:lnTo>
                    <a:lnTo>
                      <a:pt x="32" y="1"/>
                    </a:lnTo>
                    <a:lnTo>
                      <a:pt x="85"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24" name="Freeform 3991"/>
              <p:cNvSpPr>
                <a:spLocks/>
              </p:cNvSpPr>
              <p:nvPr/>
            </p:nvSpPr>
            <p:spPr bwMode="auto">
              <a:xfrm>
                <a:off x="3059" y="1091"/>
                <a:ext cx="109" cy="74"/>
              </a:xfrm>
              <a:custGeom>
                <a:avLst/>
                <a:gdLst>
                  <a:gd name="T0" fmla="*/ 85 w 109"/>
                  <a:gd name="T1" fmla="*/ 3 h 74"/>
                  <a:gd name="T2" fmla="*/ 109 w 109"/>
                  <a:gd name="T3" fmla="*/ 5 h 74"/>
                  <a:gd name="T4" fmla="*/ 107 w 109"/>
                  <a:gd name="T5" fmla="*/ 22 h 74"/>
                  <a:gd name="T6" fmla="*/ 102 w 109"/>
                  <a:gd name="T7" fmla="*/ 22 h 74"/>
                  <a:gd name="T8" fmla="*/ 100 w 109"/>
                  <a:gd name="T9" fmla="*/ 57 h 74"/>
                  <a:gd name="T10" fmla="*/ 97 w 109"/>
                  <a:gd name="T11" fmla="*/ 57 h 74"/>
                  <a:gd name="T12" fmla="*/ 95 w 109"/>
                  <a:gd name="T13" fmla="*/ 74 h 74"/>
                  <a:gd name="T14" fmla="*/ 81 w 109"/>
                  <a:gd name="T15" fmla="*/ 72 h 74"/>
                  <a:gd name="T16" fmla="*/ 81 w 109"/>
                  <a:gd name="T17" fmla="*/ 64 h 74"/>
                  <a:gd name="T18" fmla="*/ 76 w 109"/>
                  <a:gd name="T19" fmla="*/ 59 h 74"/>
                  <a:gd name="T20" fmla="*/ 65 w 109"/>
                  <a:gd name="T21" fmla="*/ 61 h 74"/>
                  <a:gd name="T22" fmla="*/ 59 w 109"/>
                  <a:gd name="T23" fmla="*/ 59 h 74"/>
                  <a:gd name="T24" fmla="*/ 59 w 109"/>
                  <a:gd name="T25" fmla="*/ 50 h 74"/>
                  <a:gd name="T26" fmla="*/ 56 w 109"/>
                  <a:gd name="T27" fmla="*/ 39 h 74"/>
                  <a:gd name="T28" fmla="*/ 59 w 109"/>
                  <a:gd name="T29" fmla="*/ 35 h 74"/>
                  <a:gd name="T30" fmla="*/ 56 w 109"/>
                  <a:gd name="T31" fmla="*/ 32 h 74"/>
                  <a:gd name="T32" fmla="*/ 44 w 109"/>
                  <a:gd name="T33" fmla="*/ 33 h 74"/>
                  <a:gd name="T34" fmla="*/ 39 w 109"/>
                  <a:gd name="T35" fmla="*/ 32 h 74"/>
                  <a:gd name="T36" fmla="*/ 32 w 109"/>
                  <a:gd name="T37" fmla="*/ 37 h 74"/>
                  <a:gd name="T38" fmla="*/ 20 w 109"/>
                  <a:gd name="T39" fmla="*/ 28 h 74"/>
                  <a:gd name="T40" fmla="*/ 10 w 109"/>
                  <a:gd name="T41" fmla="*/ 27 h 74"/>
                  <a:gd name="T42" fmla="*/ 7 w 109"/>
                  <a:gd name="T43" fmla="*/ 22 h 74"/>
                  <a:gd name="T44" fmla="*/ 9 w 109"/>
                  <a:gd name="T45" fmla="*/ 6 h 74"/>
                  <a:gd name="T46" fmla="*/ 0 w 109"/>
                  <a:gd name="T47" fmla="*/ 8 h 74"/>
                  <a:gd name="T48" fmla="*/ 0 w 109"/>
                  <a:gd name="T49" fmla="*/ 0 h 74"/>
                  <a:gd name="T50" fmla="*/ 32 w 109"/>
                  <a:gd name="T51" fmla="*/ 1 h 74"/>
                  <a:gd name="T52" fmla="*/ 85 w 109"/>
                  <a:gd name="T53"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74">
                    <a:moveTo>
                      <a:pt x="85" y="3"/>
                    </a:moveTo>
                    <a:lnTo>
                      <a:pt x="109" y="5"/>
                    </a:lnTo>
                    <a:lnTo>
                      <a:pt x="107" y="22"/>
                    </a:lnTo>
                    <a:lnTo>
                      <a:pt x="102" y="22"/>
                    </a:lnTo>
                    <a:lnTo>
                      <a:pt x="100" y="57"/>
                    </a:lnTo>
                    <a:lnTo>
                      <a:pt x="97" y="57"/>
                    </a:lnTo>
                    <a:lnTo>
                      <a:pt x="95" y="74"/>
                    </a:lnTo>
                    <a:lnTo>
                      <a:pt x="81" y="72"/>
                    </a:lnTo>
                    <a:lnTo>
                      <a:pt x="81" y="64"/>
                    </a:lnTo>
                    <a:lnTo>
                      <a:pt x="76" y="59"/>
                    </a:lnTo>
                    <a:lnTo>
                      <a:pt x="65" y="61"/>
                    </a:lnTo>
                    <a:lnTo>
                      <a:pt x="59" y="59"/>
                    </a:lnTo>
                    <a:lnTo>
                      <a:pt x="59" y="50"/>
                    </a:lnTo>
                    <a:lnTo>
                      <a:pt x="56" y="39"/>
                    </a:lnTo>
                    <a:lnTo>
                      <a:pt x="59" y="35"/>
                    </a:lnTo>
                    <a:lnTo>
                      <a:pt x="56" y="32"/>
                    </a:lnTo>
                    <a:lnTo>
                      <a:pt x="44" y="33"/>
                    </a:lnTo>
                    <a:lnTo>
                      <a:pt x="39" y="32"/>
                    </a:lnTo>
                    <a:lnTo>
                      <a:pt x="32" y="37"/>
                    </a:lnTo>
                    <a:lnTo>
                      <a:pt x="20" y="28"/>
                    </a:lnTo>
                    <a:lnTo>
                      <a:pt x="10" y="27"/>
                    </a:lnTo>
                    <a:lnTo>
                      <a:pt x="7" y="22"/>
                    </a:lnTo>
                    <a:lnTo>
                      <a:pt x="9" y="6"/>
                    </a:lnTo>
                    <a:lnTo>
                      <a:pt x="0" y="8"/>
                    </a:lnTo>
                    <a:lnTo>
                      <a:pt x="0" y="0"/>
                    </a:lnTo>
                    <a:lnTo>
                      <a:pt x="32" y="1"/>
                    </a:lnTo>
                    <a:lnTo>
                      <a:pt x="8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25" name="Freeform 3992"/>
              <p:cNvSpPr>
                <a:spLocks/>
              </p:cNvSpPr>
              <p:nvPr/>
            </p:nvSpPr>
            <p:spPr bwMode="auto">
              <a:xfrm>
                <a:off x="3068" y="1118"/>
                <a:ext cx="56" cy="61"/>
              </a:xfrm>
              <a:custGeom>
                <a:avLst/>
                <a:gdLst>
                  <a:gd name="T0" fmla="*/ 11 w 56"/>
                  <a:gd name="T1" fmla="*/ 1 h 61"/>
                  <a:gd name="T2" fmla="*/ 23 w 56"/>
                  <a:gd name="T3" fmla="*/ 10 h 61"/>
                  <a:gd name="T4" fmla="*/ 30 w 56"/>
                  <a:gd name="T5" fmla="*/ 5 h 61"/>
                  <a:gd name="T6" fmla="*/ 35 w 56"/>
                  <a:gd name="T7" fmla="*/ 6 h 61"/>
                  <a:gd name="T8" fmla="*/ 47 w 56"/>
                  <a:gd name="T9" fmla="*/ 5 h 61"/>
                  <a:gd name="T10" fmla="*/ 50 w 56"/>
                  <a:gd name="T11" fmla="*/ 8 h 61"/>
                  <a:gd name="T12" fmla="*/ 47 w 56"/>
                  <a:gd name="T13" fmla="*/ 12 h 61"/>
                  <a:gd name="T14" fmla="*/ 50 w 56"/>
                  <a:gd name="T15" fmla="*/ 23 h 61"/>
                  <a:gd name="T16" fmla="*/ 50 w 56"/>
                  <a:gd name="T17" fmla="*/ 32 h 61"/>
                  <a:gd name="T18" fmla="*/ 56 w 56"/>
                  <a:gd name="T19" fmla="*/ 34 h 61"/>
                  <a:gd name="T20" fmla="*/ 56 w 56"/>
                  <a:gd name="T21" fmla="*/ 37 h 61"/>
                  <a:gd name="T22" fmla="*/ 25 w 56"/>
                  <a:gd name="T23" fmla="*/ 35 h 61"/>
                  <a:gd name="T24" fmla="*/ 23 w 56"/>
                  <a:gd name="T25" fmla="*/ 61 h 61"/>
                  <a:gd name="T26" fmla="*/ 3 w 56"/>
                  <a:gd name="T27" fmla="*/ 59 h 61"/>
                  <a:gd name="T28" fmla="*/ 1 w 56"/>
                  <a:gd name="T29" fmla="*/ 59 h 61"/>
                  <a:gd name="T30" fmla="*/ 1 w 56"/>
                  <a:gd name="T31" fmla="*/ 56 h 61"/>
                  <a:gd name="T32" fmla="*/ 3 w 56"/>
                  <a:gd name="T33" fmla="*/ 25 h 61"/>
                  <a:gd name="T34" fmla="*/ 0 w 56"/>
                  <a:gd name="T35" fmla="*/ 25 h 61"/>
                  <a:gd name="T36" fmla="*/ 1 w 56"/>
                  <a:gd name="T37" fmla="*/ 0 h 61"/>
                  <a:gd name="T38" fmla="*/ 11 w 56"/>
                  <a:gd name="T39"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61">
                    <a:moveTo>
                      <a:pt x="11" y="1"/>
                    </a:moveTo>
                    <a:lnTo>
                      <a:pt x="23" y="10"/>
                    </a:lnTo>
                    <a:lnTo>
                      <a:pt x="30" y="5"/>
                    </a:lnTo>
                    <a:lnTo>
                      <a:pt x="35" y="6"/>
                    </a:lnTo>
                    <a:lnTo>
                      <a:pt x="47" y="5"/>
                    </a:lnTo>
                    <a:lnTo>
                      <a:pt x="50" y="8"/>
                    </a:lnTo>
                    <a:lnTo>
                      <a:pt x="47" y="12"/>
                    </a:lnTo>
                    <a:lnTo>
                      <a:pt x="50" y="23"/>
                    </a:lnTo>
                    <a:lnTo>
                      <a:pt x="50" y="32"/>
                    </a:lnTo>
                    <a:lnTo>
                      <a:pt x="56" y="34"/>
                    </a:lnTo>
                    <a:lnTo>
                      <a:pt x="56" y="37"/>
                    </a:lnTo>
                    <a:lnTo>
                      <a:pt x="25" y="35"/>
                    </a:lnTo>
                    <a:lnTo>
                      <a:pt x="23" y="61"/>
                    </a:lnTo>
                    <a:lnTo>
                      <a:pt x="3" y="59"/>
                    </a:lnTo>
                    <a:lnTo>
                      <a:pt x="1" y="59"/>
                    </a:lnTo>
                    <a:lnTo>
                      <a:pt x="1" y="56"/>
                    </a:lnTo>
                    <a:lnTo>
                      <a:pt x="3" y="25"/>
                    </a:lnTo>
                    <a:lnTo>
                      <a:pt x="0" y="25"/>
                    </a:lnTo>
                    <a:lnTo>
                      <a:pt x="1" y="0"/>
                    </a:lnTo>
                    <a:lnTo>
                      <a:pt x="11"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26" name="Freeform 3993"/>
              <p:cNvSpPr>
                <a:spLocks/>
              </p:cNvSpPr>
              <p:nvPr/>
            </p:nvSpPr>
            <p:spPr bwMode="auto">
              <a:xfrm>
                <a:off x="3068" y="1118"/>
                <a:ext cx="56" cy="61"/>
              </a:xfrm>
              <a:custGeom>
                <a:avLst/>
                <a:gdLst>
                  <a:gd name="T0" fmla="*/ 11 w 56"/>
                  <a:gd name="T1" fmla="*/ 1 h 61"/>
                  <a:gd name="T2" fmla="*/ 23 w 56"/>
                  <a:gd name="T3" fmla="*/ 10 h 61"/>
                  <a:gd name="T4" fmla="*/ 30 w 56"/>
                  <a:gd name="T5" fmla="*/ 5 h 61"/>
                  <a:gd name="T6" fmla="*/ 35 w 56"/>
                  <a:gd name="T7" fmla="*/ 6 h 61"/>
                  <a:gd name="T8" fmla="*/ 47 w 56"/>
                  <a:gd name="T9" fmla="*/ 5 h 61"/>
                  <a:gd name="T10" fmla="*/ 50 w 56"/>
                  <a:gd name="T11" fmla="*/ 8 h 61"/>
                  <a:gd name="T12" fmla="*/ 47 w 56"/>
                  <a:gd name="T13" fmla="*/ 12 h 61"/>
                  <a:gd name="T14" fmla="*/ 50 w 56"/>
                  <a:gd name="T15" fmla="*/ 23 h 61"/>
                  <a:gd name="T16" fmla="*/ 50 w 56"/>
                  <a:gd name="T17" fmla="*/ 32 h 61"/>
                  <a:gd name="T18" fmla="*/ 56 w 56"/>
                  <a:gd name="T19" fmla="*/ 34 h 61"/>
                  <a:gd name="T20" fmla="*/ 56 w 56"/>
                  <a:gd name="T21" fmla="*/ 37 h 61"/>
                  <a:gd name="T22" fmla="*/ 25 w 56"/>
                  <a:gd name="T23" fmla="*/ 35 h 61"/>
                  <a:gd name="T24" fmla="*/ 23 w 56"/>
                  <a:gd name="T25" fmla="*/ 61 h 61"/>
                  <a:gd name="T26" fmla="*/ 3 w 56"/>
                  <a:gd name="T27" fmla="*/ 59 h 61"/>
                  <a:gd name="T28" fmla="*/ 1 w 56"/>
                  <a:gd name="T29" fmla="*/ 59 h 61"/>
                  <a:gd name="T30" fmla="*/ 1 w 56"/>
                  <a:gd name="T31" fmla="*/ 56 h 61"/>
                  <a:gd name="T32" fmla="*/ 3 w 56"/>
                  <a:gd name="T33" fmla="*/ 25 h 61"/>
                  <a:gd name="T34" fmla="*/ 0 w 56"/>
                  <a:gd name="T35" fmla="*/ 25 h 61"/>
                  <a:gd name="T36" fmla="*/ 1 w 56"/>
                  <a:gd name="T37" fmla="*/ 0 h 61"/>
                  <a:gd name="T38" fmla="*/ 11 w 56"/>
                  <a:gd name="T39"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61">
                    <a:moveTo>
                      <a:pt x="11" y="1"/>
                    </a:moveTo>
                    <a:lnTo>
                      <a:pt x="23" y="10"/>
                    </a:lnTo>
                    <a:lnTo>
                      <a:pt x="30" y="5"/>
                    </a:lnTo>
                    <a:lnTo>
                      <a:pt x="35" y="6"/>
                    </a:lnTo>
                    <a:lnTo>
                      <a:pt x="47" y="5"/>
                    </a:lnTo>
                    <a:lnTo>
                      <a:pt x="50" y="8"/>
                    </a:lnTo>
                    <a:lnTo>
                      <a:pt x="47" y="12"/>
                    </a:lnTo>
                    <a:lnTo>
                      <a:pt x="50" y="23"/>
                    </a:lnTo>
                    <a:lnTo>
                      <a:pt x="50" y="32"/>
                    </a:lnTo>
                    <a:lnTo>
                      <a:pt x="56" y="34"/>
                    </a:lnTo>
                    <a:lnTo>
                      <a:pt x="56" y="37"/>
                    </a:lnTo>
                    <a:lnTo>
                      <a:pt x="25" y="35"/>
                    </a:lnTo>
                    <a:lnTo>
                      <a:pt x="23" y="61"/>
                    </a:lnTo>
                    <a:lnTo>
                      <a:pt x="3" y="59"/>
                    </a:lnTo>
                    <a:lnTo>
                      <a:pt x="1" y="59"/>
                    </a:lnTo>
                    <a:lnTo>
                      <a:pt x="1" y="56"/>
                    </a:lnTo>
                    <a:lnTo>
                      <a:pt x="3" y="25"/>
                    </a:lnTo>
                    <a:lnTo>
                      <a:pt x="0" y="25"/>
                    </a:lnTo>
                    <a:lnTo>
                      <a:pt x="1" y="0"/>
                    </a:lnTo>
                    <a:lnTo>
                      <a:pt x="11"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27" name="Freeform 3994"/>
              <p:cNvSpPr>
                <a:spLocks/>
              </p:cNvSpPr>
              <p:nvPr/>
            </p:nvSpPr>
            <p:spPr bwMode="auto">
              <a:xfrm>
                <a:off x="3069" y="1177"/>
                <a:ext cx="95" cy="75"/>
              </a:xfrm>
              <a:custGeom>
                <a:avLst/>
                <a:gdLst>
                  <a:gd name="T0" fmla="*/ 78 w 95"/>
                  <a:gd name="T1" fmla="*/ 27 h 75"/>
                  <a:gd name="T2" fmla="*/ 88 w 95"/>
                  <a:gd name="T3" fmla="*/ 41 h 75"/>
                  <a:gd name="T4" fmla="*/ 95 w 95"/>
                  <a:gd name="T5" fmla="*/ 51 h 75"/>
                  <a:gd name="T6" fmla="*/ 92 w 95"/>
                  <a:gd name="T7" fmla="*/ 61 h 75"/>
                  <a:gd name="T8" fmla="*/ 83 w 95"/>
                  <a:gd name="T9" fmla="*/ 64 h 75"/>
                  <a:gd name="T10" fmla="*/ 71 w 95"/>
                  <a:gd name="T11" fmla="*/ 63 h 75"/>
                  <a:gd name="T12" fmla="*/ 65 w 95"/>
                  <a:gd name="T13" fmla="*/ 75 h 75"/>
                  <a:gd name="T14" fmla="*/ 63 w 95"/>
                  <a:gd name="T15" fmla="*/ 66 h 75"/>
                  <a:gd name="T16" fmla="*/ 48 w 95"/>
                  <a:gd name="T17" fmla="*/ 64 h 75"/>
                  <a:gd name="T18" fmla="*/ 49 w 95"/>
                  <a:gd name="T19" fmla="*/ 39 h 75"/>
                  <a:gd name="T20" fmla="*/ 24 w 95"/>
                  <a:gd name="T21" fmla="*/ 37 h 75"/>
                  <a:gd name="T22" fmla="*/ 24 w 95"/>
                  <a:gd name="T23" fmla="*/ 29 h 75"/>
                  <a:gd name="T24" fmla="*/ 0 w 95"/>
                  <a:gd name="T25" fmla="*/ 27 h 75"/>
                  <a:gd name="T26" fmla="*/ 2 w 95"/>
                  <a:gd name="T27" fmla="*/ 0 h 75"/>
                  <a:gd name="T28" fmla="*/ 2 w 95"/>
                  <a:gd name="T29" fmla="*/ 0 h 75"/>
                  <a:gd name="T30" fmla="*/ 22 w 95"/>
                  <a:gd name="T31" fmla="*/ 2 h 75"/>
                  <a:gd name="T32" fmla="*/ 73 w 95"/>
                  <a:gd name="T33" fmla="*/ 5 h 75"/>
                  <a:gd name="T34" fmla="*/ 80 w 95"/>
                  <a:gd name="T35" fmla="*/ 24 h 75"/>
                  <a:gd name="T36" fmla="*/ 78 w 95"/>
                  <a:gd name="T37"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75">
                    <a:moveTo>
                      <a:pt x="78" y="27"/>
                    </a:moveTo>
                    <a:lnTo>
                      <a:pt x="88" y="41"/>
                    </a:lnTo>
                    <a:lnTo>
                      <a:pt x="95" y="51"/>
                    </a:lnTo>
                    <a:lnTo>
                      <a:pt x="92" y="61"/>
                    </a:lnTo>
                    <a:lnTo>
                      <a:pt x="83" y="64"/>
                    </a:lnTo>
                    <a:lnTo>
                      <a:pt x="71" y="63"/>
                    </a:lnTo>
                    <a:lnTo>
                      <a:pt x="65" y="75"/>
                    </a:lnTo>
                    <a:lnTo>
                      <a:pt x="63" y="66"/>
                    </a:lnTo>
                    <a:lnTo>
                      <a:pt x="48" y="64"/>
                    </a:lnTo>
                    <a:lnTo>
                      <a:pt x="49" y="39"/>
                    </a:lnTo>
                    <a:lnTo>
                      <a:pt x="24" y="37"/>
                    </a:lnTo>
                    <a:lnTo>
                      <a:pt x="24" y="29"/>
                    </a:lnTo>
                    <a:lnTo>
                      <a:pt x="0" y="27"/>
                    </a:lnTo>
                    <a:lnTo>
                      <a:pt x="2" y="0"/>
                    </a:lnTo>
                    <a:lnTo>
                      <a:pt x="2" y="0"/>
                    </a:lnTo>
                    <a:lnTo>
                      <a:pt x="22" y="2"/>
                    </a:lnTo>
                    <a:lnTo>
                      <a:pt x="73" y="5"/>
                    </a:lnTo>
                    <a:lnTo>
                      <a:pt x="80" y="24"/>
                    </a:lnTo>
                    <a:lnTo>
                      <a:pt x="78"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28" name="Freeform 3995"/>
              <p:cNvSpPr>
                <a:spLocks/>
              </p:cNvSpPr>
              <p:nvPr/>
            </p:nvSpPr>
            <p:spPr bwMode="auto">
              <a:xfrm>
                <a:off x="3069" y="1177"/>
                <a:ext cx="95" cy="75"/>
              </a:xfrm>
              <a:custGeom>
                <a:avLst/>
                <a:gdLst>
                  <a:gd name="T0" fmla="*/ 78 w 95"/>
                  <a:gd name="T1" fmla="*/ 27 h 75"/>
                  <a:gd name="T2" fmla="*/ 88 w 95"/>
                  <a:gd name="T3" fmla="*/ 41 h 75"/>
                  <a:gd name="T4" fmla="*/ 95 w 95"/>
                  <a:gd name="T5" fmla="*/ 51 h 75"/>
                  <a:gd name="T6" fmla="*/ 92 w 95"/>
                  <a:gd name="T7" fmla="*/ 61 h 75"/>
                  <a:gd name="T8" fmla="*/ 83 w 95"/>
                  <a:gd name="T9" fmla="*/ 64 h 75"/>
                  <a:gd name="T10" fmla="*/ 71 w 95"/>
                  <a:gd name="T11" fmla="*/ 63 h 75"/>
                  <a:gd name="T12" fmla="*/ 65 w 95"/>
                  <a:gd name="T13" fmla="*/ 75 h 75"/>
                  <a:gd name="T14" fmla="*/ 63 w 95"/>
                  <a:gd name="T15" fmla="*/ 66 h 75"/>
                  <a:gd name="T16" fmla="*/ 48 w 95"/>
                  <a:gd name="T17" fmla="*/ 64 h 75"/>
                  <a:gd name="T18" fmla="*/ 49 w 95"/>
                  <a:gd name="T19" fmla="*/ 39 h 75"/>
                  <a:gd name="T20" fmla="*/ 24 w 95"/>
                  <a:gd name="T21" fmla="*/ 37 h 75"/>
                  <a:gd name="T22" fmla="*/ 24 w 95"/>
                  <a:gd name="T23" fmla="*/ 29 h 75"/>
                  <a:gd name="T24" fmla="*/ 0 w 95"/>
                  <a:gd name="T25" fmla="*/ 27 h 75"/>
                  <a:gd name="T26" fmla="*/ 2 w 95"/>
                  <a:gd name="T27" fmla="*/ 0 h 75"/>
                  <a:gd name="T28" fmla="*/ 2 w 95"/>
                  <a:gd name="T29" fmla="*/ 0 h 75"/>
                  <a:gd name="T30" fmla="*/ 22 w 95"/>
                  <a:gd name="T31" fmla="*/ 2 h 75"/>
                  <a:gd name="T32" fmla="*/ 73 w 95"/>
                  <a:gd name="T33" fmla="*/ 5 h 75"/>
                  <a:gd name="T34" fmla="*/ 80 w 95"/>
                  <a:gd name="T35" fmla="*/ 24 h 75"/>
                  <a:gd name="T36" fmla="*/ 78 w 95"/>
                  <a:gd name="T37"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75">
                    <a:moveTo>
                      <a:pt x="78" y="27"/>
                    </a:moveTo>
                    <a:lnTo>
                      <a:pt x="88" y="41"/>
                    </a:lnTo>
                    <a:lnTo>
                      <a:pt x="95" y="51"/>
                    </a:lnTo>
                    <a:lnTo>
                      <a:pt x="92" y="61"/>
                    </a:lnTo>
                    <a:lnTo>
                      <a:pt x="83" y="64"/>
                    </a:lnTo>
                    <a:lnTo>
                      <a:pt x="71" y="63"/>
                    </a:lnTo>
                    <a:lnTo>
                      <a:pt x="65" y="75"/>
                    </a:lnTo>
                    <a:lnTo>
                      <a:pt x="63" y="66"/>
                    </a:lnTo>
                    <a:lnTo>
                      <a:pt x="48" y="64"/>
                    </a:lnTo>
                    <a:lnTo>
                      <a:pt x="49" y="39"/>
                    </a:lnTo>
                    <a:lnTo>
                      <a:pt x="24" y="37"/>
                    </a:lnTo>
                    <a:lnTo>
                      <a:pt x="24" y="29"/>
                    </a:lnTo>
                    <a:lnTo>
                      <a:pt x="0" y="27"/>
                    </a:lnTo>
                    <a:lnTo>
                      <a:pt x="2" y="0"/>
                    </a:lnTo>
                    <a:lnTo>
                      <a:pt x="2" y="0"/>
                    </a:lnTo>
                    <a:lnTo>
                      <a:pt x="22" y="2"/>
                    </a:lnTo>
                    <a:lnTo>
                      <a:pt x="73" y="5"/>
                    </a:lnTo>
                    <a:lnTo>
                      <a:pt x="80" y="24"/>
                    </a:lnTo>
                    <a:lnTo>
                      <a:pt x="78"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29" name="Freeform 3996"/>
              <p:cNvSpPr>
                <a:spLocks/>
              </p:cNvSpPr>
              <p:nvPr/>
            </p:nvSpPr>
            <p:spPr bwMode="auto">
              <a:xfrm>
                <a:off x="3034" y="1018"/>
                <a:ext cx="57" cy="81"/>
              </a:xfrm>
              <a:custGeom>
                <a:avLst/>
                <a:gdLst>
                  <a:gd name="T0" fmla="*/ 56 w 57"/>
                  <a:gd name="T1" fmla="*/ 3 h 81"/>
                  <a:gd name="T2" fmla="*/ 54 w 57"/>
                  <a:gd name="T3" fmla="*/ 22 h 81"/>
                  <a:gd name="T4" fmla="*/ 57 w 57"/>
                  <a:gd name="T5" fmla="*/ 22 h 81"/>
                  <a:gd name="T6" fmla="*/ 54 w 57"/>
                  <a:gd name="T7" fmla="*/ 56 h 81"/>
                  <a:gd name="T8" fmla="*/ 57 w 57"/>
                  <a:gd name="T9" fmla="*/ 56 h 81"/>
                  <a:gd name="T10" fmla="*/ 57 w 57"/>
                  <a:gd name="T11" fmla="*/ 74 h 81"/>
                  <a:gd name="T12" fmla="*/ 25 w 57"/>
                  <a:gd name="T13" fmla="*/ 73 h 81"/>
                  <a:gd name="T14" fmla="*/ 25 w 57"/>
                  <a:gd name="T15" fmla="*/ 81 h 81"/>
                  <a:gd name="T16" fmla="*/ 15 w 57"/>
                  <a:gd name="T17" fmla="*/ 78 h 81"/>
                  <a:gd name="T18" fmla="*/ 10 w 57"/>
                  <a:gd name="T19" fmla="*/ 73 h 81"/>
                  <a:gd name="T20" fmla="*/ 10 w 57"/>
                  <a:gd name="T21" fmla="*/ 64 h 81"/>
                  <a:gd name="T22" fmla="*/ 17 w 57"/>
                  <a:gd name="T23" fmla="*/ 56 h 81"/>
                  <a:gd name="T24" fmla="*/ 12 w 57"/>
                  <a:gd name="T25" fmla="*/ 47 h 81"/>
                  <a:gd name="T26" fmla="*/ 1 w 57"/>
                  <a:gd name="T27" fmla="*/ 42 h 81"/>
                  <a:gd name="T28" fmla="*/ 3 w 57"/>
                  <a:gd name="T29" fmla="*/ 18 h 81"/>
                  <a:gd name="T30" fmla="*/ 0 w 57"/>
                  <a:gd name="T31" fmla="*/ 17 h 81"/>
                  <a:gd name="T32" fmla="*/ 1 w 57"/>
                  <a:gd name="T33" fmla="*/ 0 h 81"/>
                  <a:gd name="T34" fmla="*/ 39 w 57"/>
                  <a:gd name="T35" fmla="*/ 3 h 81"/>
                  <a:gd name="T36" fmla="*/ 56 w 57"/>
                  <a:gd name="T37"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81">
                    <a:moveTo>
                      <a:pt x="56" y="3"/>
                    </a:moveTo>
                    <a:lnTo>
                      <a:pt x="54" y="22"/>
                    </a:lnTo>
                    <a:lnTo>
                      <a:pt x="57" y="22"/>
                    </a:lnTo>
                    <a:lnTo>
                      <a:pt x="54" y="56"/>
                    </a:lnTo>
                    <a:lnTo>
                      <a:pt x="57" y="56"/>
                    </a:lnTo>
                    <a:lnTo>
                      <a:pt x="57" y="74"/>
                    </a:lnTo>
                    <a:lnTo>
                      <a:pt x="25" y="73"/>
                    </a:lnTo>
                    <a:lnTo>
                      <a:pt x="25" y="81"/>
                    </a:lnTo>
                    <a:lnTo>
                      <a:pt x="15" y="78"/>
                    </a:lnTo>
                    <a:lnTo>
                      <a:pt x="10" y="73"/>
                    </a:lnTo>
                    <a:lnTo>
                      <a:pt x="10" y="64"/>
                    </a:lnTo>
                    <a:lnTo>
                      <a:pt x="17" y="56"/>
                    </a:lnTo>
                    <a:lnTo>
                      <a:pt x="12" y="47"/>
                    </a:lnTo>
                    <a:lnTo>
                      <a:pt x="1" y="42"/>
                    </a:lnTo>
                    <a:lnTo>
                      <a:pt x="3" y="18"/>
                    </a:lnTo>
                    <a:lnTo>
                      <a:pt x="0" y="17"/>
                    </a:lnTo>
                    <a:lnTo>
                      <a:pt x="1" y="0"/>
                    </a:lnTo>
                    <a:lnTo>
                      <a:pt x="39" y="3"/>
                    </a:lnTo>
                    <a:lnTo>
                      <a:pt x="56"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0" name="Freeform 3997"/>
              <p:cNvSpPr>
                <a:spLocks/>
              </p:cNvSpPr>
              <p:nvPr/>
            </p:nvSpPr>
            <p:spPr bwMode="auto">
              <a:xfrm>
                <a:off x="3034" y="1018"/>
                <a:ext cx="57" cy="81"/>
              </a:xfrm>
              <a:custGeom>
                <a:avLst/>
                <a:gdLst>
                  <a:gd name="T0" fmla="*/ 56 w 57"/>
                  <a:gd name="T1" fmla="*/ 3 h 81"/>
                  <a:gd name="T2" fmla="*/ 54 w 57"/>
                  <a:gd name="T3" fmla="*/ 22 h 81"/>
                  <a:gd name="T4" fmla="*/ 57 w 57"/>
                  <a:gd name="T5" fmla="*/ 22 h 81"/>
                  <a:gd name="T6" fmla="*/ 54 w 57"/>
                  <a:gd name="T7" fmla="*/ 56 h 81"/>
                  <a:gd name="T8" fmla="*/ 57 w 57"/>
                  <a:gd name="T9" fmla="*/ 56 h 81"/>
                  <a:gd name="T10" fmla="*/ 57 w 57"/>
                  <a:gd name="T11" fmla="*/ 74 h 81"/>
                  <a:gd name="T12" fmla="*/ 25 w 57"/>
                  <a:gd name="T13" fmla="*/ 73 h 81"/>
                  <a:gd name="T14" fmla="*/ 25 w 57"/>
                  <a:gd name="T15" fmla="*/ 81 h 81"/>
                  <a:gd name="T16" fmla="*/ 15 w 57"/>
                  <a:gd name="T17" fmla="*/ 78 h 81"/>
                  <a:gd name="T18" fmla="*/ 10 w 57"/>
                  <a:gd name="T19" fmla="*/ 73 h 81"/>
                  <a:gd name="T20" fmla="*/ 10 w 57"/>
                  <a:gd name="T21" fmla="*/ 64 h 81"/>
                  <a:gd name="T22" fmla="*/ 17 w 57"/>
                  <a:gd name="T23" fmla="*/ 56 h 81"/>
                  <a:gd name="T24" fmla="*/ 12 w 57"/>
                  <a:gd name="T25" fmla="*/ 47 h 81"/>
                  <a:gd name="T26" fmla="*/ 1 w 57"/>
                  <a:gd name="T27" fmla="*/ 42 h 81"/>
                  <a:gd name="T28" fmla="*/ 3 w 57"/>
                  <a:gd name="T29" fmla="*/ 18 h 81"/>
                  <a:gd name="T30" fmla="*/ 0 w 57"/>
                  <a:gd name="T31" fmla="*/ 17 h 81"/>
                  <a:gd name="T32" fmla="*/ 1 w 57"/>
                  <a:gd name="T33" fmla="*/ 0 h 81"/>
                  <a:gd name="T34" fmla="*/ 39 w 57"/>
                  <a:gd name="T35" fmla="*/ 3 h 81"/>
                  <a:gd name="T36" fmla="*/ 56 w 57"/>
                  <a:gd name="T37"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81">
                    <a:moveTo>
                      <a:pt x="56" y="3"/>
                    </a:moveTo>
                    <a:lnTo>
                      <a:pt x="54" y="22"/>
                    </a:lnTo>
                    <a:lnTo>
                      <a:pt x="57" y="22"/>
                    </a:lnTo>
                    <a:lnTo>
                      <a:pt x="54" y="56"/>
                    </a:lnTo>
                    <a:lnTo>
                      <a:pt x="57" y="56"/>
                    </a:lnTo>
                    <a:lnTo>
                      <a:pt x="57" y="74"/>
                    </a:lnTo>
                    <a:lnTo>
                      <a:pt x="25" y="73"/>
                    </a:lnTo>
                    <a:lnTo>
                      <a:pt x="25" y="81"/>
                    </a:lnTo>
                    <a:lnTo>
                      <a:pt x="15" y="78"/>
                    </a:lnTo>
                    <a:lnTo>
                      <a:pt x="10" y="73"/>
                    </a:lnTo>
                    <a:lnTo>
                      <a:pt x="10" y="64"/>
                    </a:lnTo>
                    <a:lnTo>
                      <a:pt x="17" y="56"/>
                    </a:lnTo>
                    <a:lnTo>
                      <a:pt x="12" y="47"/>
                    </a:lnTo>
                    <a:lnTo>
                      <a:pt x="1" y="42"/>
                    </a:lnTo>
                    <a:lnTo>
                      <a:pt x="3" y="18"/>
                    </a:lnTo>
                    <a:lnTo>
                      <a:pt x="0" y="17"/>
                    </a:lnTo>
                    <a:lnTo>
                      <a:pt x="1" y="0"/>
                    </a:lnTo>
                    <a:lnTo>
                      <a:pt x="39" y="3"/>
                    </a:lnTo>
                    <a:lnTo>
                      <a:pt x="5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31" name="Freeform 3998"/>
              <p:cNvSpPr>
                <a:spLocks/>
              </p:cNvSpPr>
              <p:nvPr/>
            </p:nvSpPr>
            <p:spPr bwMode="auto">
              <a:xfrm>
                <a:off x="3291" y="1067"/>
                <a:ext cx="39" cy="52"/>
              </a:xfrm>
              <a:custGeom>
                <a:avLst/>
                <a:gdLst>
                  <a:gd name="T0" fmla="*/ 37 w 39"/>
                  <a:gd name="T1" fmla="*/ 0 h 52"/>
                  <a:gd name="T2" fmla="*/ 39 w 39"/>
                  <a:gd name="T3" fmla="*/ 17 h 52"/>
                  <a:gd name="T4" fmla="*/ 37 w 39"/>
                  <a:gd name="T5" fmla="*/ 52 h 52"/>
                  <a:gd name="T6" fmla="*/ 32 w 39"/>
                  <a:gd name="T7" fmla="*/ 52 h 52"/>
                  <a:gd name="T8" fmla="*/ 0 w 39"/>
                  <a:gd name="T9" fmla="*/ 51 h 52"/>
                  <a:gd name="T10" fmla="*/ 0 w 39"/>
                  <a:gd name="T11" fmla="*/ 34 h 52"/>
                  <a:gd name="T12" fmla="*/ 0 w 39"/>
                  <a:gd name="T13" fmla="*/ 27 h 52"/>
                  <a:gd name="T14" fmla="*/ 0 w 39"/>
                  <a:gd name="T15" fmla="*/ 17 h 52"/>
                  <a:gd name="T16" fmla="*/ 7 w 39"/>
                  <a:gd name="T17" fmla="*/ 17 h 52"/>
                  <a:gd name="T18" fmla="*/ 7 w 39"/>
                  <a:gd name="T19" fmla="*/ 0 h 52"/>
                  <a:gd name="T20" fmla="*/ 15 w 39"/>
                  <a:gd name="T21" fmla="*/ 0 h 52"/>
                  <a:gd name="T22" fmla="*/ 37 w 39"/>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52">
                    <a:moveTo>
                      <a:pt x="37" y="0"/>
                    </a:moveTo>
                    <a:lnTo>
                      <a:pt x="39" y="17"/>
                    </a:lnTo>
                    <a:lnTo>
                      <a:pt x="37" y="52"/>
                    </a:lnTo>
                    <a:lnTo>
                      <a:pt x="32" y="52"/>
                    </a:lnTo>
                    <a:lnTo>
                      <a:pt x="0" y="51"/>
                    </a:lnTo>
                    <a:lnTo>
                      <a:pt x="0" y="34"/>
                    </a:lnTo>
                    <a:lnTo>
                      <a:pt x="0" y="27"/>
                    </a:lnTo>
                    <a:lnTo>
                      <a:pt x="0" y="17"/>
                    </a:lnTo>
                    <a:lnTo>
                      <a:pt x="7" y="17"/>
                    </a:lnTo>
                    <a:lnTo>
                      <a:pt x="7" y="0"/>
                    </a:lnTo>
                    <a:lnTo>
                      <a:pt x="15" y="0"/>
                    </a:lnTo>
                    <a:lnTo>
                      <a:pt x="3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2" name="Freeform 3999"/>
              <p:cNvSpPr>
                <a:spLocks/>
              </p:cNvSpPr>
              <p:nvPr/>
            </p:nvSpPr>
            <p:spPr bwMode="auto">
              <a:xfrm>
                <a:off x="3291" y="1067"/>
                <a:ext cx="39" cy="52"/>
              </a:xfrm>
              <a:custGeom>
                <a:avLst/>
                <a:gdLst>
                  <a:gd name="T0" fmla="*/ 37 w 39"/>
                  <a:gd name="T1" fmla="*/ 0 h 52"/>
                  <a:gd name="T2" fmla="*/ 39 w 39"/>
                  <a:gd name="T3" fmla="*/ 17 h 52"/>
                  <a:gd name="T4" fmla="*/ 37 w 39"/>
                  <a:gd name="T5" fmla="*/ 52 h 52"/>
                  <a:gd name="T6" fmla="*/ 32 w 39"/>
                  <a:gd name="T7" fmla="*/ 52 h 52"/>
                  <a:gd name="T8" fmla="*/ 0 w 39"/>
                  <a:gd name="T9" fmla="*/ 51 h 52"/>
                  <a:gd name="T10" fmla="*/ 0 w 39"/>
                  <a:gd name="T11" fmla="*/ 34 h 52"/>
                  <a:gd name="T12" fmla="*/ 0 w 39"/>
                  <a:gd name="T13" fmla="*/ 27 h 52"/>
                  <a:gd name="T14" fmla="*/ 0 w 39"/>
                  <a:gd name="T15" fmla="*/ 17 h 52"/>
                  <a:gd name="T16" fmla="*/ 7 w 39"/>
                  <a:gd name="T17" fmla="*/ 17 h 52"/>
                  <a:gd name="T18" fmla="*/ 7 w 39"/>
                  <a:gd name="T19" fmla="*/ 0 h 52"/>
                  <a:gd name="T20" fmla="*/ 15 w 39"/>
                  <a:gd name="T21" fmla="*/ 0 h 52"/>
                  <a:gd name="T22" fmla="*/ 37 w 39"/>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52">
                    <a:moveTo>
                      <a:pt x="37" y="0"/>
                    </a:moveTo>
                    <a:lnTo>
                      <a:pt x="39" y="17"/>
                    </a:lnTo>
                    <a:lnTo>
                      <a:pt x="37" y="52"/>
                    </a:lnTo>
                    <a:lnTo>
                      <a:pt x="32" y="52"/>
                    </a:lnTo>
                    <a:lnTo>
                      <a:pt x="0" y="51"/>
                    </a:lnTo>
                    <a:lnTo>
                      <a:pt x="0" y="34"/>
                    </a:lnTo>
                    <a:lnTo>
                      <a:pt x="0" y="27"/>
                    </a:lnTo>
                    <a:lnTo>
                      <a:pt x="0" y="17"/>
                    </a:lnTo>
                    <a:lnTo>
                      <a:pt x="7" y="17"/>
                    </a:lnTo>
                    <a:lnTo>
                      <a:pt x="7" y="0"/>
                    </a:lnTo>
                    <a:lnTo>
                      <a:pt x="15" y="0"/>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33" name="Freeform 4000"/>
              <p:cNvSpPr>
                <a:spLocks/>
              </p:cNvSpPr>
              <p:nvPr/>
            </p:nvSpPr>
            <p:spPr bwMode="auto">
              <a:xfrm>
                <a:off x="3091" y="1150"/>
                <a:ext cx="55" cy="32"/>
              </a:xfrm>
              <a:custGeom>
                <a:avLst/>
                <a:gdLst>
                  <a:gd name="T0" fmla="*/ 49 w 55"/>
                  <a:gd name="T1" fmla="*/ 5 h 32"/>
                  <a:gd name="T2" fmla="*/ 49 w 55"/>
                  <a:gd name="T3" fmla="*/ 13 h 32"/>
                  <a:gd name="T4" fmla="*/ 55 w 55"/>
                  <a:gd name="T5" fmla="*/ 29 h 32"/>
                  <a:gd name="T6" fmla="*/ 51 w 55"/>
                  <a:gd name="T7" fmla="*/ 32 h 32"/>
                  <a:gd name="T8" fmla="*/ 0 w 55"/>
                  <a:gd name="T9" fmla="*/ 29 h 32"/>
                  <a:gd name="T10" fmla="*/ 2 w 55"/>
                  <a:gd name="T11" fmla="*/ 3 h 32"/>
                  <a:gd name="T12" fmla="*/ 33 w 55"/>
                  <a:gd name="T13" fmla="*/ 5 h 32"/>
                  <a:gd name="T14" fmla="*/ 33 w 55"/>
                  <a:gd name="T15" fmla="*/ 2 h 32"/>
                  <a:gd name="T16" fmla="*/ 44 w 55"/>
                  <a:gd name="T17" fmla="*/ 0 h 32"/>
                  <a:gd name="T18" fmla="*/ 49 w 55"/>
                  <a:gd name="T19"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2">
                    <a:moveTo>
                      <a:pt x="49" y="5"/>
                    </a:moveTo>
                    <a:lnTo>
                      <a:pt x="49" y="13"/>
                    </a:lnTo>
                    <a:lnTo>
                      <a:pt x="55" y="29"/>
                    </a:lnTo>
                    <a:lnTo>
                      <a:pt x="51" y="32"/>
                    </a:lnTo>
                    <a:lnTo>
                      <a:pt x="0" y="29"/>
                    </a:lnTo>
                    <a:lnTo>
                      <a:pt x="2" y="3"/>
                    </a:lnTo>
                    <a:lnTo>
                      <a:pt x="33" y="5"/>
                    </a:lnTo>
                    <a:lnTo>
                      <a:pt x="33" y="2"/>
                    </a:lnTo>
                    <a:lnTo>
                      <a:pt x="44" y="0"/>
                    </a:lnTo>
                    <a:lnTo>
                      <a:pt x="49"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4" name="Freeform 4001"/>
              <p:cNvSpPr>
                <a:spLocks/>
              </p:cNvSpPr>
              <p:nvPr/>
            </p:nvSpPr>
            <p:spPr bwMode="auto">
              <a:xfrm>
                <a:off x="3091" y="1150"/>
                <a:ext cx="55" cy="32"/>
              </a:xfrm>
              <a:custGeom>
                <a:avLst/>
                <a:gdLst>
                  <a:gd name="T0" fmla="*/ 49 w 55"/>
                  <a:gd name="T1" fmla="*/ 5 h 32"/>
                  <a:gd name="T2" fmla="*/ 49 w 55"/>
                  <a:gd name="T3" fmla="*/ 13 h 32"/>
                  <a:gd name="T4" fmla="*/ 55 w 55"/>
                  <a:gd name="T5" fmla="*/ 29 h 32"/>
                  <a:gd name="T6" fmla="*/ 51 w 55"/>
                  <a:gd name="T7" fmla="*/ 32 h 32"/>
                  <a:gd name="T8" fmla="*/ 0 w 55"/>
                  <a:gd name="T9" fmla="*/ 29 h 32"/>
                  <a:gd name="T10" fmla="*/ 2 w 55"/>
                  <a:gd name="T11" fmla="*/ 3 h 32"/>
                  <a:gd name="T12" fmla="*/ 33 w 55"/>
                  <a:gd name="T13" fmla="*/ 5 h 32"/>
                  <a:gd name="T14" fmla="*/ 33 w 55"/>
                  <a:gd name="T15" fmla="*/ 2 h 32"/>
                  <a:gd name="T16" fmla="*/ 44 w 55"/>
                  <a:gd name="T17" fmla="*/ 0 h 32"/>
                  <a:gd name="T18" fmla="*/ 49 w 55"/>
                  <a:gd name="T19"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2">
                    <a:moveTo>
                      <a:pt x="49" y="5"/>
                    </a:moveTo>
                    <a:lnTo>
                      <a:pt x="49" y="13"/>
                    </a:lnTo>
                    <a:lnTo>
                      <a:pt x="55" y="29"/>
                    </a:lnTo>
                    <a:lnTo>
                      <a:pt x="51" y="32"/>
                    </a:lnTo>
                    <a:lnTo>
                      <a:pt x="0" y="29"/>
                    </a:lnTo>
                    <a:lnTo>
                      <a:pt x="2" y="3"/>
                    </a:lnTo>
                    <a:lnTo>
                      <a:pt x="33" y="5"/>
                    </a:lnTo>
                    <a:lnTo>
                      <a:pt x="33" y="2"/>
                    </a:lnTo>
                    <a:lnTo>
                      <a:pt x="44" y="0"/>
                    </a:lnTo>
                    <a:lnTo>
                      <a:pt x="4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35" name="Freeform 4002"/>
              <p:cNvSpPr>
                <a:spLocks/>
              </p:cNvSpPr>
              <p:nvPr/>
            </p:nvSpPr>
            <p:spPr bwMode="auto">
              <a:xfrm>
                <a:off x="3327" y="986"/>
                <a:ext cx="51" cy="47"/>
              </a:xfrm>
              <a:custGeom>
                <a:avLst/>
                <a:gdLst>
                  <a:gd name="T0" fmla="*/ 44 w 51"/>
                  <a:gd name="T1" fmla="*/ 1 h 47"/>
                  <a:gd name="T2" fmla="*/ 42 w 51"/>
                  <a:gd name="T3" fmla="*/ 1 h 47"/>
                  <a:gd name="T4" fmla="*/ 42 w 51"/>
                  <a:gd name="T5" fmla="*/ 3 h 47"/>
                  <a:gd name="T6" fmla="*/ 42 w 51"/>
                  <a:gd name="T7" fmla="*/ 5 h 47"/>
                  <a:gd name="T8" fmla="*/ 42 w 51"/>
                  <a:gd name="T9" fmla="*/ 6 h 47"/>
                  <a:gd name="T10" fmla="*/ 44 w 51"/>
                  <a:gd name="T11" fmla="*/ 13 h 47"/>
                  <a:gd name="T12" fmla="*/ 47 w 51"/>
                  <a:gd name="T13" fmla="*/ 22 h 47"/>
                  <a:gd name="T14" fmla="*/ 49 w 51"/>
                  <a:gd name="T15" fmla="*/ 27 h 47"/>
                  <a:gd name="T16" fmla="*/ 51 w 51"/>
                  <a:gd name="T17" fmla="*/ 33 h 47"/>
                  <a:gd name="T18" fmla="*/ 46 w 51"/>
                  <a:gd name="T19" fmla="*/ 47 h 47"/>
                  <a:gd name="T20" fmla="*/ 46 w 51"/>
                  <a:gd name="T21" fmla="*/ 47 h 47"/>
                  <a:gd name="T22" fmla="*/ 47 w 51"/>
                  <a:gd name="T23" fmla="*/ 47 h 47"/>
                  <a:gd name="T24" fmla="*/ 46 w 51"/>
                  <a:gd name="T25" fmla="*/ 47 h 47"/>
                  <a:gd name="T26" fmla="*/ 1 w 51"/>
                  <a:gd name="T27" fmla="*/ 45 h 47"/>
                  <a:gd name="T28" fmla="*/ 0 w 51"/>
                  <a:gd name="T29" fmla="*/ 28 h 47"/>
                  <a:gd name="T30" fmla="*/ 1 w 51"/>
                  <a:gd name="T31" fmla="*/ 0 h 47"/>
                  <a:gd name="T32" fmla="*/ 12 w 51"/>
                  <a:gd name="T33" fmla="*/ 1 h 47"/>
                  <a:gd name="T34" fmla="*/ 32 w 51"/>
                  <a:gd name="T35" fmla="*/ 1 h 47"/>
                  <a:gd name="T36" fmla="*/ 44 w 51"/>
                  <a:gd name="T37"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47">
                    <a:moveTo>
                      <a:pt x="44" y="1"/>
                    </a:moveTo>
                    <a:lnTo>
                      <a:pt x="42" y="1"/>
                    </a:lnTo>
                    <a:lnTo>
                      <a:pt x="42" y="3"/>
                    </a:lnTo>
                    <a:lnTo>
                      <a:pt x="42" y="5"/>
                    </a:lnTo>
                    <a:lnTo>
                      <a:pt x="42" y="6"/>
                    </a:lnTo>
                    <a:lnTo>
                      <a:pt x="44" y="13"/>
                    </a:lnTo>
                    <a:lnTo>
                      <a:pt x="47" y="22"/>
                    </a:lnTo>
                    <a:lnTo>
                      <a:pt x="49" y="27"/>
                    </a:lnTo>
                    <a:lnTo>
                      <a:pt x="51" y="33"/>
                    </a:lnTo>
                    <a:lnTo>
                      <a:pt x="46" y="47"/>
                    </a:lnTo>
                    <a:lnTo>
                      <a:pt x="46" y="47"/>
                    </a:lnTo>
                    <a:lnTo>
                      <a:pt x="47" y="47"/>
                    </a:lnTo>
                    <a:lnTo>
                      <a:pt x="46" y="47"/>
                    </a:lnTo>
                    <a:lnTo>
                      <a:pt x="1" y="45"/>
                    </a:lnTo>
                    <a:lnTo>
                      <a:pt x="0" y="28"/>
                    </a:lnTo>
                    <a:lnTo>
                      <a:pt x="1" y="0"/>
                    </a:lnTo>
                    <a:lnTo>
                      <a:pt x="12" y="1"/>
                    </a:lnTo>
                    <a:lnTo>
                      <a:pt x="32" y="1"/>
                    </a:lnTo>
                    <a:lnTo>
                      <a:pt x="44"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6" name="Freeform 4003"/>
              <p:cNvSpPr>
                <a:spLocks/>
              </p:cNvSpPr>
              <p:nvPr/>
            </p:nvSpPr>
            <p:spPr bwMode="auto">
              <a:xfrm>
                <a:off x="3327" y="986"/>
                <a:ext cx="51" cy="47"/>
              </a:xfrm>
              <a:custGeom>
                <a:avLst/>
                <a:gdLst>
                  <a:gd name="T0" fmla="*/ 44 w 51"/>
                  <a:gd name="T1" fmla="*/ 1 h 47"/>
                  <a:gd name="T2" fmla="*/ 42 w 51"/>
                  <a:gd name="T3" fmla="*/ 1 h 47"/>
                  <a:gd name="T4" fmla="*/ 42 w 51"/>
                  <a:gd name="T5" fmla="*/ 3 h 47"/>
                  <a:gd name="T6" fmla="*/ 42 w 51"/>
                  <a:gd name="T7" fmla="*/ 5 h 47"/>
                  <a:gd name="T8" fmla="*/ 42 w 51"/>
                  <a:gd name="T9" fmla="*/ 6 h 47"/>
                  <a:gd name="T10" fmla="*/ 44 w 51"/>
                  <a:gd name="T11" fmla="*/ 13 h 47"/>
                  <a:gd name="T12" fmla="*/ 47 w 51"/>
                  <a:gd name="T13" fmla="*/ 22 h 47"/>
                  <a:gd name="T14" fmla="*/ 49 w 51"/>
                  <a:gd name="T15" fmla="*/ 27 h 47"/>
                  <a:gd name="T16" fmla="*/ 51 w 51"/>
                  <a:gd name="T17" fmla="*/ 33 h 47"/>
                  <a:gd name="T18" fmla="*/ 46 w 51"/>
                  <a:gd name="T19" fmla="*/ 47 h 47"/>
                  <a:gd name="T20" fmla="*/ 46 w 51"/>
                  <a:gd name="T21" fmla="*/ 47 h 47"/>
                  <a:gd name="T22" fmla="*/ 47 w 51"/>
                  <a:gd name="T23" fmla="*/ 47 h 47"/>
                  <a:gd name="T24" fmla="*/ 46 w 51"/>
                  <a:gd name="T25" fmla="*/ 47 h 47"/>
                  <a:gd name="T26" fmla="*/ 1 w 51"/>
                  <a:gd name="T27" fmla="*/ 45 h 47"/>
                  <a:gd name="T28" fmla="*/ 0 w 51"/>
                  <a:gd name="T29" fmla="*/ 28 h 47"/>
                  <a:gd name="T30" fmla="*/ 1 w 51"/>
                  <a:gd name="T31" fmla="*/ 0 h 47"/>
                  <a:gd name="T32" fmla="*/ 12 w 51"/>
                  <a:gd name="T33" fmla="*/ 1 h 47"/>
                  <a:gd name="T34" fmla="*/ 32 w 51"/>
                  <a:gd name="T35" fmla="*/ 1 h 47"/>
                  <a:gd name="T36" fmla="*/ 44 w 51"/>
                  <a:gd name="T37"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47">
                    <a:moveTo>
                      <a:pt x="44" y="1"/>
                    </a:moveTo>
                    <a:lnTo>
                      <a:pt x="42" y="1"/>
                    </a:lnTo>
                    <a:lnTo>
                      <a:pt x="42" y="3"/>
                    </a:lnTo>
                    <a:lnTo>
                      <a:pt x="42" y="5"/>
                    </a:lnTo>
                    <a:lnTo>
                      <a:pt x="42" y="6"/>
                    </a:lnTo>
                    <a:lnTo>
                      <a:pt x="44" y="13"/>
                    </a:lnTo>
                    <a:lnTo>
                      <a:pt x="47" y="22"/>
                    </a:lnTo>
                    <a:lnTo>
                      <a:pt x="49" y="27"/>
                    </a:lnTo>
                    <a:lnTo>
                      <a:pt x="51" y="33"/>
                    </a:lnTo>
                    <a:lnTo>
                      <a:pt x="46" y="47"/>
                    </a:lnTo>
                    <a:lnTo>
                      <a:pt x="46" y="47"/>
                    </a:lnTo>
                    <a:lnTo>
                      <a:pt x="47" y="47"/>
                    </a:lnTo>
                    <a:lnTo>
                      <a:pt x="46" y="47"/>
                    </a:lnTo>
                    <a:lnTo>
                      <a:pt x="1" y="45"/>
                    </a:lnTo>
                    <a:lnTo>
                      <a:pt x="0" y="28"/>
                    </a:lnTo>
                    <a:lnTo>
                      <a:pt x="1" y="0"/>
                    </a:lnTo>
                    <a:lnTo>
                      <a:pt x="12" y="1"/>
                    </a:lnTo>
                    <a:lnTo>
                      <a:pt x="32" y="1"/>
                    </a:lnTo>
                    <a:lnTo>
                      <a:pt x="44"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37" name="Freeform 4004"/>
              <p:cNvSpPr>
                <a:spLocks/>
              </p:cNvSpPr>
              <p:nvPr/>
            </p:nvSpPr>
            <p:spPr bwMode="auto">
              <a:xfrm>
                <a:off x="3188" y="1028"/>
                <a:ext cx="47" cy="69"/>
              </a:xfrm>
              <a:custGeom>
                <a:avLst/>
                <a:gdLst>
                  <a:gd name="T0" fmla="*/ 47 w 47"/>
                  <a:gd name="T1" fmla="*/ 19 h 69"/>
                  <a:gd name="T2" fmla="*/ 47 w 47"/>
                  <a:gd name="T3" fmla="*/ 19 h 69"/>
                  <a:gd name="T4" fmla="*/ 25 w 47"/>
                  <a:gd name="T5" fmla="*/ 19 h 69"/>
                  <a:gd name="T6" fmla="*/ 24 w 47"/>
                  <a:gd name="T7" fmla="*/ 52 h 69"/>
                  <a:gd name="T8" fmla="*/ 27 w 47"/>
                  <a:gd name="T9" fmla="*/ 52 h 69"/>
                  <a:gd name="T10" fmla="*/ 25 w 47"/>
                  <a:gd name="T11" fmla="*/ 69 h 69"/>
                  <a:gd name="T12" fmla="*/ 10 w 47"/>
                  <a:gd name="T13" fmla="*/ 69 h 69"/>
                  <a:gd name="T14" fmla="*/ 5 w 47"/>
                  <a:gd name="T15" fmla="*/ 69 h 69"/>
                  <a:gd name="T16" fmla="*/ 5 w 47"/>
                  <a:gd name="T17" fmla="*/ 69 h 69"/>
                  <a:gd name="T18" fmla="*/ 3 w 47"/>
                  <a:gd name="T19" fmla="*/ 69 h 69"/>
                  <a:gd name="T20" fmla="*/ 3 w 47"/>
                  <a:gd name="T21" fmla="*/ 52 h 69"/>
                  <a:gd name="T22" fmla="*/ 2 w 47"/>
                  <a:gd name="T23" fmla="*/ 52 h 69"/>
                  <a:gd name="T24" fmla="*/ 3 w 47"/>
                  <a:gd name="T25" fmla="*/ 17 h 69"/>
                  <a:gd name="T26" fmla="*/ 0 w 47"/>
                  <a:gd name="T27" fmla="*/ 17 h 69"/>
                  <a:gd name="T28" fmla="*/ 2 w 47"/>
                  <a:gd name="T29" fmla="*/ 0 h 69"/>
                  <a:gd name="T30" fmla="*/ 8 w 47"/>
                  <a:gd name="T31" fmla="*/ 0 h 69"/>
                  <a:gd name="T32" fmla="*/ 47 w 47"/>
                  <a:gd name="T33" fmla="*/ 2 h 69"/>
                  <a:gd name="T34" fmla="*/ 47 w 47"/>
                  <a:gd name="T3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9">
                    <a:moveTo>
                      <a:pt x="47" y="19"/>
                    </a:moveTo>
                    <a:lnTo>
                      <a:pt x="47" y="19"/>
                    </a:lnTo>
                    <a:lnTo>
                      <a:pt x="25" y="19"/>
                    </a:lnTo>
                    <a:lnTo>
                      <a:pt x="24" y="52"/>
                    </a:lnTo>
                    <a:lnTo>
                      <a:pt x="27" y="52"/>
                    </a:lnTo>
                    <a:lnTo>
                      <a:pt x="25" y="69"/>
                    </a:lnTo>
                    <a:lnTo>
                      <a:pt x="10" y="69"/>
                    </a:lnTo>
                    <a:lnTo>
                      <a:pt x="5" y="69"/>
                    </a:lnTo>
                    <a:lnTo>
                      <a:pt x="5" y="69"/>
                    </a:lnTo>
                    <a:lnTo>
                      <a:pt x="3" y="69"/>
                    </a:lnTo>
                    <a:lnTo>
                      <a:pt x="3" y="52"/>
                    </a:lnTo>
                    <a:lnTo>
                      <a:pt x="2" y="52"/>
                    </a:lnTo>
                    <a:lnTo>
                      <a:pt x="3" y="17"/>
                    </a:lnTo>
                    <a:lnTo>
                      <a:pt x="0" y="17"/>
                    </a:lnTo>
                    <a:lnTo>
                      <a:pt x="2" y="0"/>
                    </a:lnTo>
                    <a:lnTo>
                      <a:pt x="8" y="0"/>
                    </a:lnTo>
                    <a:lnTo>
                      <a:pt x="47" y="2"/>
                    </a:lnTo>
                    <a:lnTo>
                      <a:pt x="47"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8" name="Freeform 4005"/>
              <p:cNvSpPr>
                <a:spLocks/>
              </p:cNvSpPr>
              <p:nvPr/>
            </p:nvSpPr>
            <p:spPr bwMode="auto">
              <a:xfrm>
                <a:off x="3188" y="1028"/>
                <a:ext cx="47" cy="69"/>
              </a:xfrm>
              <a:custGeom>
                <a:avLst/>
                <a:gdLst>
                  <a:gd name="T0" fmla="*/ 47 w 47"/>
                  <a:gd name="T1" fmla="*/ 19 h 69"/>
                  <a:gd name="T2" fmla="*/ 47 w 47"/>
                  <a:gd name="T3" fmla="*/ 19 h 69"/>
                  <a:gd name="T4" fmla="*/ 25 w 47"/>
                  <a:gd name="T5" fmla="*/ 19 h 69"/>
                  <a:gd name="T6" fmla="*/ 24 w 47"/>
                  <a:gd name="T7" fmla="*/ 52 h 69"/>
                  <a:gd name="T8" fmla="*/ 27 w 47"/>
                  <a:gd name="T9" fmla="*/ 52 h 69"/>
                  <a:gd name="T10" fmla="*/ 25 w 47"/>
                  <a:gd name="T11" fmla="*/ 69 h 69"/>
                  <a:gd name="T12" fmla="*/ 10 w 47"/>
                  <a:gd name="T13" fmla="*/ 69 h 69"/>
                  <a:gd name="T14" fmla="*/ 5 w 47"/>
                  <a:gd name="T15" fmla="*/ 69 h 69"/>
                  <a:gd name="T16" fmla="*/ 5 w 47"/>
                  <a:gd name="T17" fmla="*/ 69 h 69"/>
                  <a:gd name="T18" fmla="*/ 3 w 47"/>
                  <a:gd name="T19" fmla="*/ 69 h 69"/>
                  <a:gd name="T20" fmla="*/ 3 w 47"/>
                  <a:gd name="T21" fmla="*/ 52 h 69"/>
                  <a:gd name="T22" fmla="*/ 2 w 47"/>
                  <a:gd name="T23" fmla="*/ 52 h 69"/>
                  <a:gd name="T24" fmla="*/ 3 w 47"/>
                  <a:gd name="T25" fmla="*/ 17 h 69"/>
                  <a:gd name="T26" fmla="*/ 0 w 47"/>
                  <a:gd name="T27" fmla="*/ 17 h 69"/>
                  <a:gd name="T28" fmla="*/ 2 w 47"/>
                  <a:gd name="T29" fmla="*/ 0 h 69"/>
                  <a:gd name="T30" fmla="*/ 8 w 47"/>
                  <a:gd name="T31" fmla="*/ 0 h 69"/>
                  <a:gd name="T32" fmla="*/ 47 w 47"/>
                  <a:gd name="T33" fmla="*/ 2 h 69"/>
                  <a:gd name="T34" fmla="*/ 47 w 47"/>
                  <a:gd name="T3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9">
                    <a:moveTo>
                      <a:pt x="47" y="19"/>
                    </a:moveTo>
                    <a:lnTo>
                      <a:pt x="47" y="19"/>
                    </a:lnTo>
                    <a:lnTo>
                      <a:pt x="25" y="19"/>
                    </a:lnTo>
                    <a:lnTo>
                      <a:pt x="24" y="52"/>
                    </a:lnTo>
                    <a:lnTo>
                      <a:pt x="27" y="52"/>
                    </a:lnTo>
                    <a:lnTo>
                      <a:pt x="25" y="69"/>
                    </a:lnTo>
                    <a:lnTo>
                      <a:pt x="10" y="69"/>
                    </a:lnTo>
                    <a:lnTo>
                      <a:pt x="5" y="69"/>
                    </a:lnTo>
                    <a:lnTo>
                      <a:pt x="5" y="69"/>
                    </a:lnTo>
                    <a:lnTo>
                      <a:pt x="3" y="69"/>
                    </a:lnTo>
                    <a:lnTo>
                      <a:pt x="3" y="52"/>
                    </a:lnTo>
                    <a:lnTo>
                      <a:pt x="2" y="52"/>
                    </a:lnTo>
                    <a:lnTo>
                      <a:pt x="3" y="17"/>
                    </a:lnTo>
                    <a:lnTo>
                      <a:pt x="0" y="17"/>
                    </a:lnTo>
                    <a:lnTo>
                      <a:pt x="2" y="0"/>
                    </a:lnTo>
                    <a:lnTo>
                      <a:pt x="8" y="0"/>
                    </a:lnTo>
                    <a:lnTo>
                      <a:pt x="47" y="2"/>
                    </a:lnTo>
                    <a:lnTo>
                      <a:pt x="47"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39" name="Freeform 4006"/>
              <p:cNvSpPr>
                <a:spLocks/>
              </p:cNvSpPr>
              <p:nvPr/>
            </p:nvSpPr>
            <p:spPr bwMode="auto">
              <a:xfrm>
                <a:off x="3252" y="1030"/>
                <a:ext cx="54" cy="64"/>
              </a:xfrm>
              <a:custGeom>
                <a:avLst/>
                <a:gdLst>
                  <a:gd name="T0" fmla="*/ 53 w 54"/>
                  <a:gd name="T1" fmla="*/ 1 h 64"/>
                  <a:gd name="T2" fmla="*/ 54 w 54"/>
                  <a:gd name="T3" fmla="*/ 37 h 64"/>
                  <a:gd name="T4" fmla="*/ 46 w 54"/>
                  <a:gd name="T5" fmla="*/ 37 h 64"/>
                  <a:gd name="T6" fmla="*/ 46 w 54"/>
                  <a:gd name="T7" fmla="*/ 54 h 64"/>
                  <a:gd name="T8" fmla="*/ 39 w 54"/>
                  <a:gd name="T9" fmla="*/ 54 h 64"/>
                  <a:gd name="T10" fmla="*/ 39 w 54"/>
                  <a:gd name="T11" fmla="*/ 64 h 64"/>
                  <a:gd name="T12" fmla="*/ 32 w 54"/>
                  <a:gd name="T13" fmla="*/ 64 h 64"/>
                  <a:gd name="T14" fmla="*/ 31 w 54"/>
                  <a:gd name="T15" fmla="*/ 56 h 64"/>
                  <a:gd name="T16" fmla="*/ 26 w 54"/>
                  <a:gd name="T17" fmla="*/ 57 h 64"/>
                  <a:gd name="T18" fmla="*/ 22 w 54"/>
                  <a:gd name="T19" fmla="*/ 49 h 64"/>
                  <a:gd name="T20" fmla="*/ 12 w 54"/>
                  <a:gd name="T21" fmla="*/ 56 h 64"/>
                  <a:gd name="T22" fmla="*/ 10 w 54"/>
                  <a:gd name="T23" fmla="*/ 49 h 64"/>
                  <a:gd name="T24" fmla="*/ 7 w 54"/>
                  <a:gd name="T25" fmla="*/ 52 h 64"/>
                  <a:gd name="T26" fmla="*/ 7 w 54"/>
                  <a:gd name="T27" fmla="*/ 44 h 64"/>
                  <a:gd name="T28" fmla="*/ 0 w 54"/>
                  <a:gd name="T29" fmla="*/ 39 h 64"/>
                  <a:gd name="T30" fmla="*/ 0 w 54"/>
                  <a:gd name="T31" fmla="*/ 17 h 64"/>
                  <a:gd name="T32" fmla="*/ 14 w 54"/>
                  <a:gd name="T33" fmla="*/ 18 h 64"/>
                  <a:gd name="T34" fmla="*/ 14 w 54"/>
                  <a:gd name="T35" fmla="*/ 0 h 64"/>
                  <a:gd name="T36" fmla="*/ 53 w 54"/>
                  <a:gd name="T3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64">
                    <a:moveTo>
                      <a:pt x="53" y="1"/>
                    </a:moveTo>
                    <a:lnTo>
                      <a:pt x="54" y="37"/>
                    </a:lnTo>
                    <a:lnTo>
                      <a:pt x="46" y="37"/>
                    </a:lnTo>
                    <a:lnTo>
                      <a:pt x="46" y="54"/>
                    </a:lnTo>
                    <a:lnTo>
                      <a:pt x="39" y="54"/>
                    </a:lnTo>
                    <a:lnTo>
                      <a:pt x="39" y="64"/>
                    </a:lnTo>
                    <a:lnTo>
                      <a:pt x="32" y="64"/>
                    </a:lnTo>
                    <a:lnTo>
                      <a:pt x="31" y="56"/>
                    </a:lnTo>
                    <a:lnTo>
                      <a:pt x="26" y="57"/>
                    </a:lnTo>
                    <a:lnTo>
                      <a:pt x="22" y="49"/>
                    </a:lnTo>
                    <a:lnTo>
                      <a:pt x="12" y="56"/>
                    </a:lnTo>
                    <a:lnTo>
                      <a:pt x="10" y="49"/>
                    </a:lnTo>
                    <a:lnTo>
                      <a:pt x="7" y="52"/>
                    </a:lnTo>
                    <a:lnTo>
                      <a:pt x="7" y="44"/>
                    </a:lnTo>
                    <a:lnTo>
                      <a:pt x="0" y="39"/>
                    </a:lnTo>
                    <a:lnTo>
                      <a:pt x="0" y="17"/>
                    </a:lnTo>
                    <a:lnTo>
                      <a:pt x="14" y="18"/>
                    </a:lnTo>
                    <a:lnTo>
                      <a:pt x="14" y="0"/>
                    </a:lnTo>
                    <a:lnTo>
                      <a:pt x="53"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40" name="Freeform 4007"/>
              <p:cNvSpPr>
                <a:spLocks/>
              </p:cNvSpPr>
              <p:nvPr/>
            </p:nvSpPr>
            <p:spPr bwMode="auto">
              <a:xfrm>
                <a:off x="3252" y="1030"/>
                <a:ext cx="54" cy="64"/>
              </a:xfrm>
              <a:custGeom>
                <a:avLst/>
                <a:gdLst>
                  <a:gd name="T0" fmla="*/ 53 w 54"/>
                  <a:gd name="T1" fmla="*/ 1 h 64"/>
                  <a:gd name="T2" fmla="*/ 54 w 54"/>
                  <a:gd name="T3" fmla="*/ 37 h 64"/>
                  <a:gd name="T4" fmla="*/ 46 w 54"/>
                  <a:gd name="T5" fmla="*/ 37 h 64"/>
                  <a:gd name="T6" fmla="*/ 46 w 54"/>
                  <a:gd name="T7" fmla="*/ 54 h 64"/>
                  <a:gd name="T8" fmla="*/ 39 w 54"/>
                  <a:gd name="T9" fmla="*/ 54 h 64"/>
                  <a:gd name="T10" fmla="*/ 39 w 54"/>
                  <a:gd name="T11" fmla="*/ 64 h 64"/>
                  <a:gd name="T12" fmla="*/ 32 w 54"/>
                  <a:gd name="T13" fmla="*/ 64 h 64"/>
                  <a:gd name="T14" fmla="*/ 31 w 54"/>
                  <a:gd name="T15" fmla="*/ 56 h 64"/>
                  <a:gd name="T16" fmla="*/ 26 w 54"/>
                  <a:gd name="T17" fmla="*/ 57 h 64"/>
                  <a:gd name="T18" fmla="*/ 22 w 54"/>
                  <a:gd name="T19" fmla="*/ 49 h 64"/>
                  <a:gd name="T20" fmla="*/ 12 w 54"/>
                  <a:gd name="T21" fmla="*/ 56 h 64"/>
                  <a:gd name="T22" fmla="*/ 10 w 54"/>
                  <a:gd name="T23" fmla="*/ 49 h 64"/>
                  <a:gd name="T24" fmla="*/ 7 w 54"/>
                  <a:gd name="T25" fmla="*/ 52 h 64"/>
                  <a:gd name="T26" fmla="*/ 7 w 54"/>
                  <a:gd name="T27" fmla="*/ 44 h 64"/>
                  <a:gd name="T28" fmla="*/ 0 w 54"/>
                  <a:gd name="T29" fmla="*/ 39 h 64"/>
                  <a:gd name="T30" fmla="*/ 0 w 54"/>
                  <a:gd name="T31" fmla="*/ 17 h 64"/>
                  <a:gd name="T32" fmla="*/ 14 w 54"/>
                  <a:gd name="T33" fmla="*/ 18 h 64"/>
                  <a:gd name="T34" fmla="*/ 14 w 54"/>
                  <a:gd name="T35" fmla="*/ 0 h 64"/>
                  <a:gd name="T36" fmla="*/ 53 w 54"/>
                  <a:gd name="T3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64">
                    <a:moveTo>
                      <a:pt x="53" y="1"/>
                    </a:moveTo>
                    <a:lnTo>
                      <a:pt x="54" y="37"/>
                    </a:lnTo>
                    <a:lnTo>
                      <a:pt x="46" y="37"/>
                    </a:lnTo>
                    <a:lnTo>
                      <a:pt x="46" y="54"/>
                    </a:lnTo>
                    <a:lnTo>
                      <a:pt x="39" y="54"/>
                    </a:lnTo>
                    <a:lnTo>
                      <a:pt x="39" y="64"/>
                    </a:lnTo>
                    <a:lnTo>
                      <a:pt x="32" y="64"/>
                    </a:lnTo>
                    <a:lnTo>
                      <a:pt x="31" y="56"/>
                    </a:lnTo>
                    <a:lnTo>
                      <a:pt x="26" y="57"/>
                    </a:lnTo>
                    <a:lnTo>
                      <a:pt x="22" y="49"/>
                    </a:lnTo>
                    <a:lnTo>
                      <a:pt x="12" y="56"/>
                    </a:lnTo>
                    <a:lnTo>
                      <a:pt x="10" y="49"/>
                    </a:lnTo>
                    <a:lnTo>
                      <a:pt x="7" y="52"/>
                    </a:lnTo>
                    <a:lnTo>
                      <a:pt x="7" y="44"/>
                    </a:lnTo>
                    <a:lnTo>
                      <a:pt x="0" y="39"/>
                    </a:lnTo>
                    <a:lnTo>
                      <a:pt x="0" y="17"/>
                    </a:lnTo>
                    <a:lnTo>
                      <a:pt x="14" y="18"/>
                    </a:lnTo>
                    <a:lnTo>
                      <a:pt x="14" y="0"/>
                    </a:lnTo>
                    <a:lnTo>
                      <a:pt x="53"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41" name="Freeform 4008"/>
              <p:cNvSpPr>
                <a:spLocks/>
              </p:cNvSpPr>
              <p:nvPr/>
            </p:nvSpPr>
            <p:spPr bwMode="auto">
              <a:xfrm>
                <a:off x="3317" y="1223"/>
                <a:ext cx="47" cy="35"/>
              </a:xfrm>
              <a:custGeom>
                <a:avLst/>
                <a:gdLst>
                  <a:gd name="T0" fmla="*/ 47 w 47"/>
                  <a:gd name="T1" fmla="*/ 1 h 35"/>
                  <a:gd name="T2" fmla="*/ 47 w 47"/>
                  <a:gd name="T3" fmla="*/ 35 h 35"/>
                  <a:gd name="T4" fmla="*/ 1 w 47"/>
                  <a:gd name="T5" fmla="*/ 35 h 35"/>
                  <a:gd name="T6" fmla="*/ 0 w 47"/>
                  <a:gd name="T7" fmla="*/ 35 h 35"/>
                  <a:gd name="T8" fmla="*/ 0 w 47"/>
                  <a:gd name="T9" fmla="*/ 35 h 35"/>
                  <a:gd name="T10" fmla="*/ 1 w 47"/>
                  <a:gd name="T11" fmla="*/ 0 h 35"/>
                  <a:gd name="T12" fmla="*/ 22 w 47"/>
                  <a:gd name="T13" fmla="*/ 1 h 35"/>
                  <a:gd name="T14" fmla="*/ 47 w 47"/>
                  <a:gd name="T15" fmla="*/ 1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5">
                    <a:moveTo>
                      <a:pt x="47" y="1"/>
                    </a:moveTo>
                    <a:lnTo>
                      <a:pt x="47" y="35"/>
                    </a:lnTo>
                    <a:lnTo>
                      <a:pt x="1" y="35"/>
                    </a:lnTo>
                    <a:lnTo>
                      <a:pt x="0" y="35"/>
                    </a:lnTo>
                    <a:lnTo>
                      <a:pt x="0" y="35"/>
                    </a:lnTo>
                    <a:lnTo>
                      <a:pt x="1" y="0"/>
                    </a:lnTo>
                    <a:lnTo>
                      <a:pt x="22" y="1"/>
                    </a:lnTo>
                    <a:lnTo>
                      <a:pt x="47"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42" name="Freeform 4009"/>
              <p:cNvSpPr>
                <a:spLocks/>
              </p:cNvSpPr>
              <p:nvPr/>
            </p:nvSpPr>
            <p:spPr bwMode="auto">
              <a:xfrm>
                <a:off x="3317" y="1223"/>
                <a:ext cx="47" cy="35"/>
              </a:xfrm>
              <a:custGeom>
                <a:avLst/>
                <a:gdLst>
                  <a:gd name="T0" fmla="*/ 47 w 47"/>
                  <a:gd name="T1" fmla="*/ 1 h 35"/>
                  <a:gd name="T2" fmla="*/ 47 w 47"/>
                  <a:gd name="T3" fmla="*/ 35 h 35"/>
                  <a:gd name="T4" fmla="*/ 1 w 47"/>
                  <a:gd name="T5" fmla="*/ 35 h 35"/>
                  <a:gd name="T6" fmla="*/ 0 w 47"/>
                  <a:gd name="T7" fmla="*/ 35 h 35"/>
                  <a:gd name="T8" fmla="*/ 0 w 47"/>
                  <a:gd name="T9" fmla="*/ 35 h 35"/>
                  <a:gd name="T10" fmla="*/ 1 w 47"/>
                  <a:gd name="T11" fmla="*/ 0 h 35"/>
                  <a:gd name="T12" fmla="*/ 22 w 47"/>
                  <a:gd name="T13" fmla="*/ 1 h 35"/>
                  <a:gd name="T14" fmla="*/ 47 w 47"/>
                  <a:gd name="T15" fmla="*/ 1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5">
                    <a:moveTo>
                      <a:pt x="47" y="1"/>
                    </a:moveTo>
                    <a:lnTo>
                      <a:pt x="47" y="35"/>
                    </a:lnTo>
                    <a:lnTo>
                      <a:pt x="1" y="35"/>
                    </a:lnTo>
                    <a:lnTo>
                      <a:pt x="0" y="35"/>
                    </a:lnTo>
                    <a:lnTo>
                      <a:pt x="0" y="35"/>
                    </a:lnTo>
                    <a:lnTo>
                      <a:pt x="1" y="0"/>
                    </a:lnTo>
                    <a:lnTo>
                      <a:pt x="22" y="1"/>
                    </a:lnTo>
                    <a:lnTo>
                      <a:pt x="47"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43" name="Freeform 4010"/>
              <p:cNvSpPr>
                <a:spLocks/>
              </p:cNvSpPr>
              <p:nvPr/>
            </p:nvSpPr>
            <p:spPr bwMode="auto">
              <a:xfrm>
                <a:off x="3086" y="977"/>
                <a:ext cx="56" cy="56"/>
              </a:xfrm>
              <a:custGeom>
                <a:avLst/>
                <a:gdLst>
                  <a:gd name="T0" fmla="*/ 56 w 56"/>
                  <a:gd name="T1" fmla="*/ 56 h 56"/>
                  <a:gd name="T2" fmla="*/ 56 w 56"/>
                  <a:gd name="T3" fmla="*/ 56 h 56"/>
                  <a:gd name="T4" fmla="*/ 10 w 56"/>
                  <a:gd name="T5" fmla="*/ 54 h 56"/>
                  <a:gd name="T6" fmla="*/ 12 w 56"/>
                  <a:gd name="T7" fmla="*/ 27 h 56"/>
                  <a:gd name="T8" fmla="*/ 0 w 56"/>
                  <a:gd name="T9" fmla="*/ 27 h 56"/>
                  <a:gd name="T10" fmla="*/ 2 w 56"/>
                  <a:gd name="T11" fmla="*/ 19 h 56"/>
                  <a:gd name="T12" fmla="*/ 4 w 56"/>
                  <a:gd name="T13" fmla="*/ 0 h 56"/>
                  <a:gd name="T14" fmla="*/ 34 w 56"/>
                  <a:gd name="T15" fmla="*/ 2 h 56"/>
                  <a:gd name="T16" fmla="*/ 32 w 56"/>
                  <a:gd name="T17" fmla="*/ 29 h 56"/>
                  <a:gd name="T18" fmla="*/ 34 w 56"/>
                  <a:gd name="T19" fmla="*/ 29 h 56"/>
                  <a:gd name="T20" fmla="*/ 34 w 56"/>
                  <a:gd name="T21" fmla="*/ 46 h 56"/>
                  <a:gd name="T22" fmla="*/ 56 w 56"/>
                  <a:gd name="T23" fmla="*/ 48 h 56"/>
                  <a:gd name="T24" fmla="*/ 56 w 56"/>
                  <a:gd name="T25"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6">
                    <a:moveTo>
                      <a:pt x="56" y="56"/>
                    </a:moveTo>
                    <a:lnTo>
                      <a:pt x="56" y="56"/>
                    </a:lnTo>
                    <a:lnTo>
                      <a:pt x="10" y="54"/>
                    </a:lnTo>
                    <a:lnTo>
                      <a:pt x="12" y="27"/>
                    </a:lnTo>
                    <a:lnTo>
                      <a:pt x="0" y="27"/>
                    </a:lnTo>
                    <a:lnTo>
                      <a:pt x="2" y="19"/>
                    </a:lnTo>
                    <a:lnTo>
                      <a:pt x="4" y="0"/>
                    </a:lnTo>
                    <a:lnTo>
                      <a:pt x="34" y="2"/>
                    </a:lnTo>
                    <a:lnTo>
                      <a:pt x="32" y="29"/>
                    </a:lnTo>
                    <a:lnTo>
                      <a:pt x="34" y="29"/>
                    </a:lnTo>
                    <a:lnTo>
                      <a:pt x="34" y="46"/>
                    </a:lnTo>
                    <a:lnTo>
                      <a:pt x="56" y="48"/>
                    </a:lnTo>
                    <a:lnTo>
                      <a:pt x="56" y="5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44" name="Freeform 4011"/>
              <p:cNvSpPr>
                <a:spLocks/>
              </p:cNvSpPr>
              <p:nvPr/>
            </p:nvSpPr>
            <p:spPr bwMode="auto">
              <a:xfrm>
                <a:off x="3086" y="977"/>
                <a:ext cx="56" cy="56"/>
              </a:xfrm>
              <a:custGeom>
                <a:avLst/>
                <a:gdLst>
                  <a:gd name="T0" fmla="*/ 56 w 56"/>
                  <a:gd name="T1" fmla="*/ 56 h 56"/>
                  <a:gd name="T2" fmla="*/ 56 w 56"/>
                  <a:gd name="T3" fmla="*/ 56 h 56"/>
                  <a:gd name="T4" fmla="*/ 10 w 56"/>
                  <a:gd name="T5" fmla="*/ 54 h 56"/>
                  <a:gd name="T6" fmla="*/ 12 w 56"/>
                  <a:gd name="T7" fmla="*/ 27 h 56"/>
                  <a:gd name="T8" fmla="*/ 0 w 56"/>
                  <a:gd name="T9" fmla="*/ 27 h 56"/>
                  <a:gd name="T10" fmla="*/ 2 w 56"/>
                  <a:gd name="T11" fmla="*/ 19 h 56"/>
                  <a:gd name="T12" fmla="*/ 4 w 56"/>
                  <a:gd name="T13" fmla="*/ 0 h 56"/>
                  <a:gd name="T14" fmla="*/ 34 w 56"/>
                  <a:gd name="T15" fmla="*/ 2 h 56"/>
                  <a:gd name="T16" fmla="*/ 32 w 56"/>
                  <a:gd name="T17" fmla="*/ 29 h 56"/>
                  <a:gd name="T18" fmla="*/ 34 w 56"/>
                  <a:gd name="T19" fmla="*/ 29 h 56"/>
                  <a:gd name="T20" fmla="*/ 34 w 56"/>
                  <a:gd name="T21" fmla="*/ 46 h 56"/>
                  <a:gd name="T22" fmla="*/ 56 w 56"/>
                  <a:gd name="T23" fmla="*/ 48 h 56"/>
                  <a:gd name="T24" fmla="*/ 56 w 56"/>
                  <a:gd name="T25"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6">
                    <a:moveTo>
                      <a:pt x="56" y="56"/>
                    </a:moveTo>
                    <a:lnTo>
                      <a:pt x="56" y="56"/>
                    </a:lnTo>
                    <a:lnTo>
                      <a:pt x="10" y="54"/>
                    </a:lnTo>
                    <a:lnTo>
                      <a:pt x="12" y="27"/>
                    </a:lnTo>
                    <a:lnTo>
                      <a:pt x="0" y="27"/>
                    </a:lnTo>
                    <a:lnTo>
                      <a:pt x="2" y="19"/>
                    </a:lnTo>
                    <a:lnTo>
                      <a:pt x="4" y="0"/>
                    </a:lnTo>
                    <a:lnTo>
                      <a:pt x="34" y="2"/>
                    </a:lnTo>
                    <a:lnTo>
                      <a:pt x="32" y="29"/>
                    </a:lnTo>
                    <a:lnTo>
                      <a:pt x="34" y="29"/>
                    </a:lnTo>
                    <a:lnTo>
                      <a:pt x="34" y="46"/>
                    </a:lnTo>
                    <a:lnTo>
                      <a:pt x="56" y="48"/>
                    </a:lnTo>
                    <a:lnTo>
                      <a:pt x="56" y="5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45" name="Freeform 4012"/>
              <p:cNvSpPr>
                <a:spLocks/>
              </p:cNvSpPr>
              <p:nvPr/>
            </p:nvSpPr>
            <p:spPr bwMode="auto">
              <a:xfrm>
                <a:off x="3364" y="1224"/>
                <a:ext cx="44" cy="70"/>
              </a:xfrm>
              <a:custGeom>
                <a:avLst/>
                <a:gdLst>
                  <a:gd name="T0" fmla="*/ 42 w 44"/>
                  <a:gd name="T1" fmla="*/ 68 h 70"/>
                  <a:gd name="T2" fmla="*/ 44 w 44"/>
                  <a:gd name="T3" fmla="*/ 70 h 70"/>
                  <a:gd name="T4" fmla="*/ 42 w 44"/>
                  <a:gd name="T5" fmla="*/ 70 h 70"/>
                  <a:gd name="T6" fmla="*/ 41 w 44"/>
                  <a:gd name="T7" fmla="*/ 70 h 70"/>
                  <a:gd name="T8" fmla="*/ 41 w 44"/>
                  <a:gd name="T9" fmla="*/ 70 h 70"/>
                  <a:gd name="T10" fmla="*/ 41 w 44"/>
                  <a:gd name="T11" fmla="*/ 70 h 70"/>
                  <a:gd name="T12" fmla="*/ 39 w 44"/>
                  <a:gd name="T13" fmla="*/ 70 h 70"/>
                  <a:gd name="T14" fmla="*/ 37 w 44"/>
                  <a:gd name="T15" fmla="*/ 70 h 70"/>
                  <a:gd name="T16" fmla="*/ 36 w 44"/>
                  <a:gd name="T17" fmla="*/ 70 h 70"/>
                  <a:gd name="T18" fmla="*/ 34 w 44"/>
                  <a:gd name="T19" fmla="*/ 70 h 70"/>
                  <a:gd name="T20" fmla="*/ 29 w 44"/>
                  <a:gd name="T21" fmla="*/ 70 h 70"/>
                  <a:gd name="T22" fmla="*/ 17 w 44"/>
                  <a:gd name="T23" fmla="*/ 70 h 70"/>
                  <a:gd name="T24" fmla="*/ 15 w 44"/>
                  <a:gd name="T25" fmla="*/ 70 h 70"/>
                  <a:gd name="T26" fmla="*/ 9 w 44"/>
                  <a:gd name="T27" fmla="*/ 70 h 70"/>
                  <a:gd name="T28" fmla="*/ 7 w 44"/>
                  <a:gd name="T29" fmla="*/ 70 h 70"/>
                  <a:gd name="T30" fmla="*/ 2 w 44"/>
                  <a:gd name="T31" fmla="*/ 70 h 70"/>
                  <a:gd name="T32" fmla="*/ 0 w 44"/>
                  <a:gd name="T33" fmla="*/ 63 h 70"/>
                  <a:gd name="T34" fmla="*/ 0 w 44"/>
                  <a:gd name="T35" fmla="*/ 34 h 70"/>
                  <a:gd name="T36" fmla="*/ 0 w 44"/>
                  <a:gd name="T37" fmla="*/ 34 h 70"/>
                  <a:gd name="T38" fmla="*/ 0 w 44"/>
                  <a:gd name="T39" fmla="*/ 0 h 70"/>
                  <a:gd name="T40" fmla="*/ 31 w 44"/>
                  <a:gd name="T41" fmla="*/ 0 h 70"/>
                  <a:gd name="T42" fmla="*/ 31 w 44"/>
                  <a:gd name="T43" fmla="*/ 0 h 70"/>
                  <a:gd name="T44" fmla="*/ 31 w 44"/>
                  <a:gd name="T45" fmla="*/ 0 h 70"/>
                  <a:gd name="T46" fmla="*/ 32 w 44"/>
                  <a:gd name="T47" fmla="*/ 9 h 70"/>
                  <a:gd name="T48" fmla="*/ 34 w 44"/>
                  <a:gd name="T49" fmla="*/ 19 h 70"/>
                  <a:gd name="T50" fmla="*/ 34 w 44"/>
                  <a:gd name="T51" fmla="*/ 19 h 70"/>
                  <a:gd name="T52" fmla="*/ 37 w 44"/>
                  <a:gd name="T53" fmla="*/ 26 h 70"/>
                  <a:gd name="T54" fmla="*/ 39 w 44"/>
                  <a:gd name="T55" fmla="*/ 28 h 70"/>
                  <a:gd name="T56" fmla="*/ 41 w 44"/>
                  <a:gd name="T57" fmla="*/ 33 h 70"/>
                  <a:gd name="T58" fmla="*/ 41 w 44"/>
                  <a:gd name="T59" fmla="*/ 38 h 70"/>
                  <a:gd name="T60" fmla="*/ 42 w 44"/>
                  <a:gd name="T61" fmla="*/ 46 h 70"/>
                  <a:gd name="T62" fmla="*/ 42 w 44"/>
                  <a:gd name="T63" fmla="*/ 46 h 70"/>
                  <a:gd name="T64" fmla="*/ 44 w 44"/>
                  <a:gd name="T65" fmla="*/ 53 h 70"/>
                  <a:gd name="T66" fmla="*/ 44 w 44"/>
                  <a:gd name="T67" fmla="*/ 55 h 70"/>
                  <a:gd name="T68" fmla="*/ 44 w 44"/>
                  <a:gd name="T69" fmla="*/ 58 h 70"/>
                  <a:gd name="T70" fmla="*/ 44 w 44"/>
                  <a:gd name="T71" fmla="*/ 58 h 70"/>
                  <a:gd name="T72" fmla="*/ 42 w 44"/>
                  <a:gd name="T73" fmla="*/ 58 h 70"/>
                  <a:gd name="T74" fmla="*/ 42 w 44"/>
                  <a:gd name="T75" fmla="*/ 61 h 70"/>
                  <a:gd name="T76" fmla="*/ 42 w 44"/>
                  <a:gd name="T77" fmla="*/ 61 h 70"/>
                  <a:gd name="T78" fmla="*/ 42 w 44"/>
                  <a:gd name="T79" fmla="*/ 6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 h="70">
                    <a:moveTo>
                      <a:pt x="42" y="68"/>
                    </a:moveTo>
                    <a:lnTo>
                      <a:pt x="44" y="70"/>
                    </a:lnTo>
                    <a:lnTo>
                      <a:pt x="42" y="70"/>
                    </a:lnTo>
                    <a:lnTo>
                      <a:pt x="41" y="70"/>
                    </a:lnTo>
                    <a:lnTo>
                      <a:pt x="41" y="70"/>
                    </a:lnTo>
                    <a:lnTo>
                      <a:pt x="41" y="70"/>
                    </a:lnTo>
                    <a:lnTo>
                      <a:pt x="39" y="70"/>
                    </a:lnTo>
                    <a:lnTo>
                      <a:pt x="37" y="70"/>
                    </a:lnTo>
                    <a:lnTo>
                      <a:pt x="36" y="70"/>
                    </a:lnTo>
                    <a:lnTo>
                      <a:pt x="34" y="70"/>
                    </a:lnTo>
                    <a:lnTo>
                      <a:pt x="29" y="70"/>
                    </a:lnTo>
                    <a:lnTo>
                      <a:pt x="17" y="70"/>
                    </a:lnTo>
                    <a:lnTo>
                      <a:pt x="15" y="70"/>
                    </a:lnTo>
                    <a:lnTo>
                      <a:pt x="9" y="70"/>
                    </a:lnTo>
                    <a:lnTo>
                      <a:pt x="7" y="70"/>
                    </a:lnTo>
                    <a:lnTo>
                      <a:pt x="2" y="70"/>
                    </a:lnTo>
                    <a:lnTo>
                      <a:pt x="0" y="63"/>
                    </a:lnTo>
                    <a:lnTo>
                      <a:pt x="0" y="34"/>
                    </a:lnTo>
                    <a:lnTo>
                      <a:pt x="0" y="34"/>
                    </a:lnTo>
                    <a:lnTo>
                      <a:pt x="0" y="0"/>
                    </a:lnTo>
                    <a:lnTo>
                      <a:pt x="31" y="0"/>
                    </a:lnTo>
                    <a:lnTo>
                      <a:pt x="31" y="0"/>
                    </a:lnTo>
                    <a:lnTo>
                      <a:pt x="31" y="0"/>
                    </a:lnTo>
                    <a:lnTo>
                      <a:pt x="32" y="9"/>
                    </a:lnTo>
                    <a:lnTo>
                      <a:pt x="34" y="19"/>
                    </a:lnTo>
                    <a:lnTo>
                      <a:pt x="34" y="19"/>
                    </a:lnTo>
                    <a:lnTo>
                      <a:pt x="37" y="26"/>
                    </a:lnTo>
                    <a:lnTo>
                      <a:pt x="39" y="28"/>
                    </a:lnTo>
                    <a:lnTo>
                      <a:pt x="41" y="33"/>
                    </a:lnTo>
                    <a:lnTo>
                      <a:pt x="41" y="38"/>
                    </a:lnTo>
                    <a:lnTo>
                      <a:pt x="42" y="46"/>
                    </a:lnTo>
                    <a:lnTo>
                      <a:pt x="42" y="46"/>
                    </a:lnTo>
                    <a:lnTo>
                      <a:pt x="44" y="53"/>
                    </a:lnTo>
                    <a:lnTo>
                      <a:pt x="44" y="55"/>
                    </a:lnTo>
                    <a:lnTo>
                      <a:pt x="44" y="58"/>
                    </a:lnTo>
                    <a:lnTo>
                      <a:pt x="44" y="58"/>
                    </a:lnTo>
                    <a:lnTo>
                      <a:pt x="42" y="58"/>
                    </a:lnTo>
                    <a:lnTo>
                      <a:pt x="42" y="61"/>
                    </a:lnTo>
                    <a:lnTo>
                      <a:pt x="42" y="61"/>
                    </a:lnTo>
                    <a:lnTo>
                      <a:pt x="42" y="6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46" name="Freeform 4013"/>
              <p:cNvSpPr>
                <a:spLocks/>
              </p:cNvSpPr>
              <p:nvPr/>
            </p:nvSpPr>
            <p:spPr bwMode="auto">
              <a:xfrm>
                <a:off x="3364" y="1224"/>
                <a:ext cx="44" cy="70"/>
              </a:xfrm>
              <a:custGeom>
                <a:avLst/>
                <a:gdLst>
                  <a:gd name="T0" fmla="*/ 42 w 44"/>
                  <a:gd name="T1" fmla="*/ 68 h 70"/>
                  <a:gd name="T2" fmla="*/ 44 w 44"/>
                  <a:gd name="T3" fmla="*/ 70 h 70"/>
                  <a:gd name="T4" fmla="*/ 42 w 44"/>
                  <a:gd name="T5" fmla="*/ 70 h 70"/>
                  <a:gd name="T6" fmla="*/ 41 w 44"/>
                  <a:gd name="T7" fmla="*/ 70 h 70"/>
                  <a:gd name="T8" fmla="*/ 41 w 44"/>
                  <a:gd name="T9" fmla="*/ 70 h 70"/>
                  <a:gd name="T10" fmla="*/ 41 w 44"/>
                  <a:gd name="T11" fmla="*/ 70 h 70"/>
                  <a:gd name="T12" fmla="*/ 39 w 44"/>
                  <a:gd name="T13" fmla="*/ 70 h 70"/>
                  <a:gd name="T14" fmla="*/ 37 w 44"/>
                  <a:gd name="T15" fmla="*/ 70 h 70"/>
                  <a:gd name="T16" fmla="*/ 36 w 44"/>
                  <a:gd name="T17" fmla="*/ 70 h 70"/>
                  <a:gd name="T18" fmla="*/ 34 w 44"/>
                  <a:gd name="T19" fmla="*/ 70 h 70"/>
                  <a:gd name="T20" fmla="*/ 29 w 44"/>
                  <a:gd name="T21" fmla="*/ 70 h 70"/>
                  <a:gd name="T22" fmla="*/ 17 w 44"/>
                  <a:gd name="T23" fmla="*/ 70 h 70"/>
                  <a:gd name="T24" fmla="*/ 15 w 44"/>
                  <a:gd name="T25" fmla="*/ 70 h 70"/>
                  <a:gd name="T26" fmla="*/ 9 w 44"/>
                  <a:gd name="T27" fmla="*/ 70 h 70"/>
                  <a:gd name="T28" fmla="*/ 7 w 44"/>
                  <a:gd name="T29" fmla="*/ 70 h 70"/>
                  <a:gd name="T30" fmla="*/ 2 w 44"/>
                  <a:gd name="T31" fmla="*/ 70 h 70"/>
                  <a:gd name="T32" fmla="*/ 0 w 44"/>
                  <a:gd name="T33" fmla="*/ 63 h 70"/>
                  <a:gd name="T34" fmla="*/ 0 w 44"/>
                  <a:gd name="T35" fmla="*/ 34 h 70"/>
                  <a:gd name="T36" fmla="*/ 0 w 44"/>
                  <a:gd name="T37" fmla="*/ 34 h 70"/>
                  <a:gd name="T38" fmla="*/ 0 w 44"/>
                  <a:gd name="T39" fmla="*/ 0 h 70"/>
                  <a:gd name="T40" fmla="*/ 31 w 44"/>
                  <a:gd name="T41" fmla="*/ 0 h 70"/>
                  <a:gd name="T42" fmla="*/ 31 w 44"/>
                  <a:gd name="T43" fmla="*/ 0 h 70"/>
                  <a:gd name="T44" fmla="*/ 31 w 44"/>
                  <a:gd name="T45" fmla="*/ 0 h 70"/>
                  <a:gd name="T46" fmla="*/ 32 w 44"/>
                  <a:gd name="T47" fmla="*/ 9 h 70"/>
                  <a:gd name="T48" fmla="*/ 34 w 44"/>
                  <a:gd name="T49" fmla="*/ 19 h 70"/>
                  <a:gd name="T50" fmla="*/ 34 w 44"/>
                  <a:gd name="T51" fmla="*/ 19 h 70"/>
                  <a:gd name="T52" fmla="*/ 37 w 44"/>
                  <a:gd name="T53" fmla="*/ 26 h 70"/>
                  <a:gd name="T54" fmla="*/ 39 w 44"/>
                  <a:gd name="T55" fmla="*/ 28 h 70"/>
                  <a:gd name="T56" fmla="*/ 41 w 44"/>
                  <a:gd name="T57" fmla="*/ 33 h 70"/>
                  <a:gd name="T58" fmla="*/ 41 w 44"/>
                  <a:gd name="T59" fmla="*/ 38 h 70"/>
                  <a:gd name="T60" fmla="*/ 42 w 44"/>
                  <a:gd name="T61" fmla="*/ 46 h 70"/>
                  <a:gd name="T62" fmla="*/ 42 w 44"/>
                  <a:gd name="T63" fmla="*/ 46 h 70"/>
                  <a:gd name="T64" fmla="*/ 44 w 44"/>
                  <a:gd name="T65" fmla="*/ 53 h 70"/>
                  <a:gd name="T66" fmla="*/ 44 w 44"/>
                  <a:gd name="T67" fmla="*/ 55 h 70"/>
                  <a:gd name="T68" fmla="*/ 44 w 44"/>
                  <a:gd name="T69" fmla="*/ 58 h 70"/>
                  <a:gd name="T70" fmla="*/ 44 w 44"/>
                  <a:gd name="T71" fmla="*/ 58 h 70"/>
                  <a:gd name="T72" fmla="*/ 42 w 44"/>
                  <a:gd name="T73" fmla="*/ 58 h 70"/>
                  <a:gd name="T74" fmla="*/ 42 w 44"/>
                  <a:gd name="T75" fmla="*/ 61 h 70"/>
                  <a:gd name="T76" fmla="*/ 42 w 44"/>
                  <a:gd name="T77" fmla="*/ 61 h 70"/>
                  <a:gd name="T78" fmla="*/ 42 w 44"/>
                  <a:gd name="T79" fmla="*/ 6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 h="70">
                    <a:moveTo>
                      <a:pt x="42" y="68"/>
                    </a:moveTo>
                    <a:lnTo>
                      <a:pt x="44" y="70"/>
                    </a:lnTo>
                    <a:lnTo>
                      <a:pt x="42" y="70"/>
                    </a:lnTo>
                    <a:lnTo>
                      <a:pt x="41" y="70"/>
                    </a:lnTo>
                    <a:lnTo>
                      <a:pt x="41" y="70"/>
                    </a:lnTo>
                    <a:lnTo>
                      <a:pt x="41" y="70"/>
                    </a:lnTo>
                    <a:lnTo>
                      <a:pt x="39" y="70"/>
                    </a:lnTo>
                    <a:lnTo>
                      <a:pt x="37" y="70"/>
                    </a:lnTo>
                    <a:lnTo>
                      <a:pt x="36" y="70"/>
                    </a:lnTo>
                    <a:lnTo>
                      <a:pt x="34" y="70"/>
                    </a:lnTo>
                    <a:lnTo>
                      <a:pt x="29" y="70"/>
                    </a:lnTo>
                    <a:lnTo>
                      <a:pt x="17" y="70"/>
                    </a:lnTo>
                    <a:lnTo>
                      <a:pt x="15" y="70"/>
                    </a:lnTo>
                    <a:lnTo>
                      <a:pt x="9" y="70"/>
                    </a:lnTo>
                    <a:lnTo>
                      <a:pt x="7" y="70"/>
                    </a:lnTo>
                    <a:lnTo>
                      <a:pt x="2" y="70"/>
                    </a:lnTo>
                    <a:lnTo>
                      <a:pt x="0" y="63"/>
                    </a:lnTo>
                    <a:lnTo>
                      <a:pt x="0" y="34"/>
                    </a:lnTo>
                    <a:lnTo>
                      <a:pt x="0" y="34"/>
                    </a:lnTo>
                    <a:lnTo>
                      <a:pt x="0" y="0"/>
                    </a:lnTo>
                    <a:lnTo>
                      <a:pt x="31" y="0"/>
                    </a:lnTo>
                    <a:lnTo>
                      <a:pt x="31" y="0"/>
                    </a:lnTo>
                    <a:lnTo>
                      <a:pt x="31" y="0"/>
                    </a:lnTo>
                    <a:lnTo>
                      <a:pt x="32" y="9"/>
                    </a:lnTo>
                    <a:lnTo>
                      <a:pt x="34" y="19"/>
                    </a:lnTo>
                    <a:lnTo>
                      <a:pt x="34" y="19"/>
                    </a:lnTo>
                    <a:lnTo>
                      <a:pt x="37" y="26"/>
                    </a:lnTo>
                    <a:lnTo>
                      <a:pt x="39" y="28"/>
                    </a:lnTo>
                    <a:lnTo>
                      <a:pt x="41" y="33"/>
                    </a:lnTo>
                    <a:lnTo>
                      <a:pt x="41" y="38"/>
                    </a:lnTo>
                    <a:lnTo>
                      <a:pt x="42" y="46"/>
                    </a:lnTo>
                    <a:lnTo>
                      <a:pt x="42" y="46"/>
                    </a:lnTo>
                    <a:lnTo>
                      <a:pt x="44" y="53"/>
                    </a:lnTo>
                    <a:lnTo>
                      <a:pt x="44" y="55"/>
                    </a:lnTo>
                    <a:lnTo>
                      <a:pt x="44" y="58"/>
                    </a:lnTo>
                    <a:lnTo>
                      <a:pt x="44" y="58"/>
                    </a:lnTo>
                    <a:lnTo>
                      <a:pt x="42" y="58"/>
                    </a:lnTo>
                    <a:lnTo>
                      <a:pt x="42" y="61"/>
                    </a:lnTo>
                    <a:lnTo>
                      <a:pt x="42" y="61"/>
                    </a:lnTo>
                    <a:lnTo>
                      <a:pt x="42" y="6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47" name="Freeform 4014"/>
              <p:cNvSpPr>
                <a:spLocks/>
              </p:cNvSpPr>
              <p:nvPr/>
            </p:nvSpPr>
            <p:spPr bwMode="auto">
              <a:xfrm>
                <a:off x="3195" y="982"/>
                <a:ext cx="40" cy="48"/>
              </a:xfrm>
              <a:custGeom>
                <a:avLst/>
                <a:gdLst>
                  <a:gd name="T0" fmla="*/ 40 w 40"/>
                  <a:gd name="T1" fmla="*/ 2 h 48"/>
                  <a:gd name="T2" fmla="*/ 39 w 40"/>
                  <a:gd name="T3" fmla="*/ 29 h 48"/>
                  <a:gd name="T4" fmla="*/ 40 w 40"/>
                  <a:gd name="T5" fmla="*/ 31 h 48"/>
                  <a:gd name="T6" fmla="*/ 40 w 40"/>
                  <a:gd name="T7" fmla="*/ 48 h 48"/>
                  <a:gd name="T8" fmla="*/ 1 w 40"/>
                  <a:gd name="T9" fmla="*/ 46 h 48"/>
                  <a:gd name="T10" fmla="*/ 3 w 40"/>
                  <a:gd name="T11" fmla="*/ 29 h 48"/>
                  <a:gd name="T12" fmla="*/ 0 w 40"/>
                  <a:gd name="T13" fmla="*/ 29 h 48"/>
                  <a:gd name="T14" fmla="*/ 1 w 40"/>
                  <a:gd name="T15" fmla="*/ 0 h 48"/>
                  <a:gd name="T16" fmla="*/ 17 w 40"/>
                  <a:gd name="T17" fmla="*/ 0 h 48"/>
                  <a:gd name="T18" fmla="*/ 17 w 40"/>
                  <a:gd name="T19" fmla="*/ 0 h 48"/>
                  <a:gd name="T20" fmla="*/ 20 w 40"/>
                  <a:gd name="T21" fmla="*/ 0 h 48"/>
                  <a:gd name="T22" fmla="*/ 20 w 40"/>
                  <a:gd name="T23" fmla="*/ 0 h 48"/>
                  <a:gd name="T24" fmla="*/ 40 w 40"/>
                  <a:gd name="T25"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8">
                    <a:moveTo>
                      <a:pt x="40" y="2"/>
                    </a:moveTo>
                    <a:lnTo>
                      <a:pt x="39" y="29"/>
                    </a:lnTo>
                    <a:lnTo>
                      <a:pt x="40" y="31"/>
                    </a:lnTo>
                    <a:lnTo>
                      <a:pt x="40" y="48"/>
                    </a:lnTo>
                    <a:lnTo>
                      <a:pt x="1" y="46"/>
                    </a:lnTo>
                    <a:lnTo>
                      <a:pt x="3" y="29"/>
                    </a:lnTo>
                    <a:lnTo>
                      <a:pt x="0" y="29"/>
                    </a:lnTo>
                    <a:lnTo>
                      <a:pt x="1" y="0"/>
                    </a:lnTo>
                    <a:lnTo>
                      <a:pt x="17" y="0"/>
                    </a:lnTo>
                    <a:lnTo>
                      <a:pt x="17" y="0"/>
                    </a:lnTo>
                    <a:lnTo>
                      <a:pt x="20" y="0"/>
                    </a:lnTo>
                    <a:lnTo>
                      <a:pt x="20" y="0"/>
                    </a:lnTo>
                    <a:lnTo>
                      <a:pt x="40"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48" name="Freeform 4015"/>
              <p:cNvSpPr>
                <a:spLocks/>
              </p:cNvSpPr>
              <p:nvPr/>
            </p:nvSpPr>
            <p:spPr bwMode="auto">
              <a:xfrm>
                <a:off x="3195" y="982"/>
                <a:ext cx="40" cy="48"/>
              </a:xfrm>
              <a:custGeom>
                <a:avLst/>
                <a:gdLst>
                  <a:gd name="T0" fmla="*/ 40 w 40"/>
                  <a:gd name="T1" fmla="*/ 2 h 48"/>
                  <a:gd name="T2" fmla="*/ 39 w 40"/>
                  <a:gd name="T3" fmla="*/ 29 h 48"/>
                  <a:gd name="T4" fmla="*/ 40 w 40"/>
                  <a:gd name="T5" fmla="*/ 31 h 48"/>
                  <a:gd name="T6" fmla="*/ 40 w 40"/>
                  <a:gd name="T7" fmla="*/ 48 h 48"/>
                  <a:gd name="T8" fmla="*/ 1 w 40"/>
                  <a:gd name="T9" fmla="*/ 46 h 48"/>
                  <a:gd name="T10" fmla="*/ 3 w 40"/>
                  <a:gd name="T11" fmla="*/ 29 h 48"/>
                  <a:gd name="T12" fmla="*/ 0 w 40"/>
                  <a:gd name="T13" fmla="*/ 29 h 48"/>
                  <a:gd name="T14" fmla="*/ 1 w 40"/>
                  <a:gd name="T15" fmla="*/ 0 h 48"/>
                  <a:gd name="T16" fmla="*/ 17 w 40"/>
                  <a:gd name="T17" fmla="*/ 0 h 48"/>
                  <a:gd name="T18" fmla="*/ 17 w 40"/>
                  <a:gd name="T19" fmla="*/ 0 h 48"/>
                  <a:gd name="T20" fmla="*/ 20 w 40"/>
                  <a:gd name="T21" fmla="*/ 0 h 48"/>
                  <a:gd name="T22" fmla="*/ 20 w 40"/>
                  <a:gd name="T23" fmla="*/ 0 h 48"/>
                  <a:gd name="T24" fmla="*/ 40 w 40"/>
                  <a:gd name="T25"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8">
                    <a:moveTo>
                      <a:pt x="40" y="2"/>
                    </a:moveTo>
                    <a:lnTo>
                      <a:pt x="39" y="29"/>
                    </a:lnTo>
                    <a:lnTo>
                      <a:pt x="40" y="31"/>
                    </a:lnTo>
                    <a:lnTo>
                      <a:pt x="40" y="48"/>
                    </a:lnTo>
                    <a:lnTo>
                      <a:pt x="1" y="46"/>
                    </a:lnTo>
                    <a:lnTo>
                      <a:pt x="3" y="29"/>
                    </a:lnTo>
                    <a:lnTo>
                      <a:pt x="0" y="29"/>
                    </a:lnTo>
                    <a:lnTo>
                      <a:pt x="1" y="0"/>
                    </a:lnTo>
                    <a:lnTo>
                      <a:pt x="17" y="0"/>
                    </a:lnTo>
                    <a:lnTo>
                      <a:pt x="17" y="0"/>
                    </a:lnTo>
                    <a:lnTo>
                      <a:pt x="20" y="0"/>
                    </a:lnTo>
                    <a:lnTo>
                      <a:pt x="20" y="0"/>
                    </a:lnTo>
                    <a:lnTo>
                      <a:pt x="4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49" name="Freeform 4016"/>
              <p:cNvSpPr>
                <a:spLocks/>
              </p:cNvSpPr>
              <p:nvPr/>
            </p:nvSpPr>
            <p:spPr bwMode="auto">
              <a:xfrm>
                <a:off x="3318" y="1258"/>
                <a:ext cx="48" cy="36"/>
              </a:xfrm>
              <a:custGeom>
                <a:avLst/>
                <a:gdLst>
                  <a:gd name="T0" fmla="*/ 46 w 48"/>
                  <a:gd name="T1" fmla="*/ 29 h 36"/>
                  <a:gd name="T2" fmla="*/ 48 w 48"/>
                  <a:gd name="T3" fmla="*/ 36 h 36"/>
                  <a:gd name="T4" fmla="*/ 48 w 48"/>
                  <a:gd name="T5" fmla="*/ 36 h 36"/>
                  <a:gd name="T6" fmla="*/ 48 w 48"/>
                  <a:gd name="T7" fmla="*/ 36 h 36"/>
                  <a:gd name="T8" fmla="*/ 43 w 48"/>
                  <a:gd name="T9" fmla="*/ 36 h 36"/>
                  <a:gd name="T10" fmla="*/ 43 w 48"/>
                  <a:gd name="T11" fmla="*/ 36 h 36"/>
                  <a:gd name="T12" fmla="*/ 33 w 48"/>
                  <a:gd name="T13" fmla="*/ 36 h 36"/>
                  <a:gd name="T14" fmla="*/ 33 w 48"/>
                  <a:gd name="T15" fmla="*/ 36 h 36"/>
                  <a:gd name="T16" fmla="*/ 31 w 48"/>
                  <a:gd name="T17" fmla="*/ 36 h 36"/>
                  <a:gd name="T18" fmla="*/ 31 w 48"/>
                  <a:gd name="T19" fmla="*/ 36 h 36"/>
                  <a:gd name="T20" fmla="*/ 29 w 48"/>
                  <a:gd name="T21" fmla="*/ 36 h 36"/>
                  <a:gd name="T22" fmla="*/ 19 w 48"/>
                  <a:gd name="T23" fmla="*/ 36 h 36"/>
                  <a:gd name="T24" fmla="*/ 14 w 48"/>
                  <a:gd name="T25" fmla="*/ 36 h 36"/>
                  <a:gd name="T26" fmla="*/ 14 w 48"/>
                  <a:gd name="T27" fmla="*/ 36 h 36"/>
                  <a:gd name="T28" fmla="*/ 2 w 48"/>
                  <a:gd name="T29" fmla="*/ 34 h 36"/>
                  <a:gd name="T30" fmla="*/ 2 w 48"/>
                  <a:gd name="T31" fmla="*/ 34 h 36"/>
                  <a:gd name="T32" fmla="*/ 0 w 48"/>
                  <a:gd name="T33" fmla="*/ 34 h 36"/>
                  <a:gd name="T34" fmla="*/ 0 w 48"/>
                  <a:gd name="T35" fmla="*/ 34 h 36"/>
                  <a:gd name="T36" fmla="*/ 0 w 48"/>
                  <a:gd name="T37" fmla="*/ 0 h 36"/>
                  <a:gd name="T38" fmla="*/ 46 w 48"/>
                  <a:gd name="T39" fmla="*/ 0 h 36"/>
                  <a:gd name="T40" fmla="*/ 46 w 48"/>
                  <a:gd name="T41" fmla="*/ 0 h 36"/>
                  <a:gd name="T42" fmla="*/ 46 w 48"/>
                  <a:gd name="T43"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36">
                    <a:moveTo>
                      <a:pt x="46" y="29"/>
                    </a:moveTo>
                    <a:lnTo>
                      <a:pt x="48" y="36"/>
                    </a:lnTo>
                    <a:lnTo>
                      <a:pt x="48" y="36"/>
                    </a:lnTo>
                    <a:lnTo>
                      <a:pt x="48" y="36"/>
                    </a:lnTo>
                    <a:lnTo>
                      <a:pt x="43" y="36"/>
                    </a:lnTo>
                    <a:lnTo>
                      <a:pt x="43" y="36"/>
                    </a:lnTo>
                    <a:lnTo>
                      <a:pt x="33" y="36"/>
                    </a:lnTo>
                    <a:lnTo>
                      <a:pt x="33" y="36"/>
                    </a:lnTo>
                    <a:lnTo>
                      <a:pt x="31" y="36"/>
                    </a:lnTo>
                    <a:lnTo>
                      <a:pt x="31" y="36"/>
                    </a:lnTo>
                    <a:lnTo>
                      <a:pt x="29" y="36"/>
                    </a:lnTo>
                    <a:lnTo>
                      <a:pt x="19" y="36"/>
                    </a:lnTo>
                    <a:lnTo>
                      <a:pt x="14" y="36"/>
                    </a:lnTo>
                    <a:lnTo>
                      <a:pt x="14" y="36"/>
                    </a:lnTo>
                    <a:lnTo>
                      <a:pt x="2" y="34"/>
                    </a:lnTo>
                    <a:lnTo>
                      <a:pt x="2" y="34"/>
                    </a:lnTo>
                    <a:lnTo>
                      <a:pt x="0" y="34"/>
                    </a:lnTo>
                    <a:lnTo>
                      <a:pt x="0" y="34"/>
                    </a:lnTo>
                    <a:lnTo>
                      <a:pt x="0" y="0"/>
                    </a:lnTo>
                    <a:lnTo>
                      <a:pt x="46" y="0"/>
                    </a:lnTo>
                    <a:lnTo>
                      <a:pt x="46" y="0"/>
                    </a:lnTo>
                    <a:lnTo>
                      <a:pt x="46"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50" name="Freeform 4017"/>
              <p:cNvSpPr>
                <a:spLocks/>
              </p:cNvSpPr>
              <p:nvPr/>
            </p:nvSpPr>
            <p:spPr bwMode="auto">
              <a:xfrm>
                <a:off x="3318" y="1258"/>
                <a:ext cx="48" cy="36"/>
              </a:xfrm>
              <a:custGeom>
                <a:avLst/>
                <a:gdLst>
                  <a:gd name="T0" fmla="*/ 46 w 48"/>
                  <a:gd name="T1" fmla="*/ 29 h 36"/>
                  <a:gd name="T2" fmla="*/ 48 w 48"/>
                  <a:gd name="T3" fmla="*/ 36 h 36"/>
                  <a:gd name="T4" fmla="*/ 48 w 48"/>
                  <a:gd name="T5" fmla="*/ 36 h 36"/>
                  <a:gd name="T6" fmla="*/ 48 w 48"/>
                  <a:gd name="T7" fmla="*/ 36 h 36"/>
                  <a:gd name="T8" fmla="*/ 43 w 48"/>
                  <a:gd name="T9" fmla="*/ 36 h 36"/>
                  <a:gd name="T10" fmla="*/ 43 w 48"/>
                  <a:gd name="T11" fmla="*/ 36 h 36"/>
                  <a:gd name="T12" fmla="*/ 33 w 48"/>
                  <a:gd name="T13" fmla="*/ 36 h 36"/>
                  <a:gd name="T14" fmla="*/ 33 w 48"/>
                  <a:gd name="T15" fmla="*/ 36 h 36"/>
                  <a:gd name="T16" fmla="*/ 31 w 48"/>
                  <a:gd name="T17" fmla="*/ 36 h 36"/>
                  <a:gd name="T18" fmla="*/ 31 w 48"/>
                  <a:gd name="T19" fmla="*/ 36 h 36"/>
                  <a:gd name="T20" fmla="*/ 29 w 48"/>
                  <a:gd name="T21" fmla="*/ 36 h 36"/>
                  <a:gd name="T22" fmla="*/ 19 w 48"/>
                  <a:gd name="T23" fmla="*/ 36 h 36"/>
                  <a:gd name="T24" fmla="*/ 14 w 48"/>
                  <a:gd name="T25" fmla="*/ 36 h 36"/>
                  <a:gd name="T26" fmla="*/ 14 w 48"/>
                  <a:gd name="T27" fmla="*/ 36 h 36"/>
                  <a:gd name="T28" fmla="*/ 2 w 48"/>
                  <a:gd name="T29" fmla="*/ 34 h 36"/>
                  <a:gd name="T30" fmla="*/ 2 w 48"/>
                  <a:gd name="T31" fmla="*/ 34 h 36"/>
                  <a:gd name="T32" fmla="*/ 0 w 48"/>
                  <a:gd name="T33" fmla="*/ 34 h 36"/>
                  <a:gd name="T34" fmla="*/ 0 w 48"/>
                  <a:gd name="T35" fmla="*/ 34 h 36"/>
                  <a:gd name="T36" fmla="*/ 0 w 48"/>
                  <a:gd name="T37" fmla="*/ 0 h 36"/>
                  <a:gd name="T38" fmla="*/ 46 w 48"/>
                  <a:gd name="T39" fmla="*/ 0 h 36"/>
                  <a:gd name="T40" fmla="*/ 46 w 48"/>
                  <a:gd name="T41" fmla="*/ 0 h 36"/>
                  <a:gd name="T42" fmla="*/ 46 w 48"/>
                  <a:gd name="T43"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36">
                    <a:moveTo>
                      <a:pt x="46" y="29"/>
                    </a:moveTo>
                    <a:lnTo>
                      <a:pt x="48" y="36"/>
                    </a:lnTo>
                    <a:lnTo>
                      <a:pt x="48" y="36"/>
                    </a:lnTo>
                    <a:lnTo>
                      <a:pt x="48" y="36"/>
                    </a:lnTo>
                    <a:lnTo>
                      <a:pt x="43" y="36"/>
                    </a:lnTo>
                    <a:lnTo>
                      <a:pt x="43" y="36"/>
                    </a:lnTo>
                    <a:lnTo>
                      <a:pt x="33" y="36"/>
                    </a:lnTo>
                    <a:lnTo>
                      <a:pt x="33" y="36"/>
                    </a:lnTo>
                    <a:lnTo>
                      <a:pt x="31" y="36"/>
                    </a:lnTo>
                    <a:lnTo>
                      <a:pt x="31" y="36"/>
                    </a:lnTo>
                    <a:lnTo>
                      <a:pt x="29" y="36"/>
                    </a:lnTo>
                    <a:lnTo>
                      <a:pt x="19" y="36"/>
                    </a:lnTo>
                    <a:lnTo>
                      <a:pt x="14" y="36"/>
                    </a:lnTo>
                    <a:lnTo>
                      <a:pt x="14" y="36"/>
                    </a:lnTo>
                    <a:lnTo>
                      <a:pt x="2" y="34"/>
                    </a:lnTo>
                    <a:lnTo>
                      <a:pt x="2" y="34"/>
                    </a:lnTo>
                    <a:lnTo>
                      <a:pt x="0" y="34"/>
                    </a:lnTo>
                    <a:lnTo>
                      <a:pt x="0" y="34"/>
                    </a:lnTo>
                    <a:lnTo>
                      <a:pt x="0" y="0"/>
                    </a:lnTo>
                    <a:lnTo>
                      <a:pt x="46" y="0"/>
                    </a:lnTo>
                    <a:lnTo>
                      <a:pt x="46" y="0"/>
                    </a:lnTo>
                    <a:lnTo>
                      <a:pt x="46"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51" name="Freeform 4018"/>
              <p:cNvSpPr>
                <a:spLocks/>
              </p:cNvSpPr>
              <p:nvPr/>
            </p:nvSpPr>
            <p:spPr bwMode="auto">
              <a:xfrm>
                <a:off x="3159" y="1096"/>
                <a:ext cx="41" cy="54"/>
              </a:xfrm>
              <a:custGeom>
                <a:avLst/>
                <a:gdLst>
                  <a:gd name="T0" fmla="*/ 39 w 41"/>
                  <a:gd name="T1" fmla="*/ 1 h 54"/>
                  <a:gd name="T2" fmla="*/ 39 w 41"/>
                  <a:gd name="T3" fmla="*/ 18 h 54"/>
                  <a:gd name="T4" fmla="*/ 41 w 41"/>
                  <a:gd name="T5" fmla="*/ 18 h 54"/>
                  <a:gd name="T6" fmla="*/ 39 w 41"/>
                  <a:gd name="T7" fmla="*/ 54 h 54"/>
                  <a:gd name="T8" fmla="*/ 39 w 41"/>
                  <a:gd name="T9" fmla="*/ 54 h 54"/>
                  <a:gd name="T10" fmla="*/ 36 w 41"/>
                  <a:gd name="T11" fmla="*/ 54 h 54"/>
                  <a:gd name="T12" fmla="*/ 36 w 41"/>
                  <a:gd name="T13" fmla="*/ 54 h 54"/>
                  <a:gd name="T14" fmla="*/ 34 w 41"/>
                  <a:gd name="T15" fmla="*/ 54 h 54"/>
                  <a:gd name="T16" fmla="*/ 0 w 41"/>
                  <a:gd name="T17" fmla="*/ 52 h 54"/>
                  <a:gd name="T18" fmla="*/ 0 w 41"/>
                  <a:gd name="T19" fmla="*/ 52 h 54"/>
                  <a:gd name="T20" fmla="*/ 2 w 41"/>
                  <a:gd name="T21" fmla="*/ 17 h 54"/>
                  <a:gd name="T22" fmla="*/ 7 w 41"/>
                  <a:gd name="T23" fmla="*/ 17 h 54"/>
                  <a:gd name="T24" fmla="*/ 9 w 41"/>
                  <a:gd name="T25" fmla="*/ 0 h 54"/>
                  <a:gd name="T26" fmla="*/ 32 w 41"/>
                  <a:gd name="T27" fmla="*/ 1 h 54"/>
                  <a:gd name="T28" fmla="*/ 34 w 41"/>
                  <a:gd name="T29" fmla="*/ 1 h 54"/>
                  <a:gd name="T30" fmla="*/ 34 w 41"/>
                  <a:gd name="T31" fmla="*/ 1 h 54"/>
                  <a:gd name="T32" fmla="*/ 39 w 41"/>
                  <a:gd name="T3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4">
                    <a:moveTo>
                      <a:pt x="39" y="1"/>
                    </a:moveTo>
                    <a:lnTo>
                      <a:pt x="39" y="18"/>
                    </a:lnTo>
                    <a:lnTo>
                      <a:pt x="41" y="18"/>
                    </a:lnTo>
                    <a:lnTo>
                      <a:pt x="39" y="54"/>
                    </a:lnTo>
                    <a:lnTo>
                      <a:pt x="39" y="54"/>
                    </a:lnTo>
                    <a:lnTo>
                      <a:pt x="36" y="54"/>
                    </a:lnTo>
                    <a:lnTo>
                      <a:pt x="36" y="54"/>
                    </a:lnTo>
                    <a:lnTo>
                      <a:pt x="34" y="54"/>
                    </a:lnTo>
                    <a:lnTo>
                      <a:pt x="0" y="52"/>
                    </a:lnTo>
                    <a:lnTo>
                      <a:pt x="0" y="52"/>
                    </a:lnTo>
                    <a:lnTo>
                      <a:pt x="2" y="17"/>
                    </a:lnTo>
                    <a:lnTo>
                      <a:pt x="7" y="17"/>
                    </a:lnTo>
                    <a:lnTo>
                      <a:pt x="9" y="0"/>
                    </a:lnTo>
                    <a:lnTo>
                      <a:pt x="32" y="1"/>
                    </a:lnTo>
                    <a:lnTo>
                      <a:pt x="34" y="1"/>
                    </a:lnTo>
                    <a:lnTo>
                      <a:pt x="34" y="1"/>
                    </a:lnTo>
                    <a:lnTo>
                      <a:pt x="39"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52" name="Freeform 4019"/>
              <p:cNvSpPr>
                <a:spLocks/>
              </p:cNvSpPr>
              <p:nvPr/>
            </p:nvSpPr>
            <p:spPr bwMode="auto">
              <a:xfrm>
                <a:off x="3159" y="1096"/>
                <a:ext cx="41" cy="54"/>
              </a:xfrm>
              <a:custGeom>
                <a:avLst/>
                <a:gdLst>
                  <a:gd name="T0" fmla="*/ 39 w 41"/>
                  <a:gd name="T1" fmla="*/ 1 h 54"/>
                  <a:gd name="T2" fmla="*/ 39 w 41"/>
                  <a:gd name="T3" fmla="*/ 18 h 54"/>
                  <a:gd name="T4" fmla="*/ 41 w 41"/>
                  <a:gd name="T5" fmla="*/ 18 h 54"/>
                  <a:gd name="T6" fmla="*/ 39 w 41"/>
                  <a:gd name="T7" fmla="*/ 54 h 54"/>
                  <a:gd name="T8" fmla="*/ 39 w 41"/>
                  <a:gd name="T9" fmla="*/ 54 h 54"/>
                  <a:gd name="T10" fmla="*/ 36 w 41"/>
                  <a:gd name="T11" fmla="*/ 54 h 54"/>
                  <a:gd name="T12" fmla="*/ 36 w 41"/>
                  <a:gd name="T13" fmla="*/ 54 h 54"/>
                  <a:gd name="T14" fmla="*/ 34 w 41"/>
                  <a:gd name="T15" fmla="*/ 54 h 54"/>
                  <a:gd name="T16" fmla="*/ 0 w 41"/>
                  <a:gd name="T17" fmla="*/ 52 h 54"/>
                  <a:gd name="T18" fmla="*/ 0 w 41"/>
                  <a:gd name="T19" fmla="*/ 52 h 54"/>
                  <a:gd name="T20" fmla="*/ 2 w 41"/>
                  <a:gd name="T21" fmla="*/ 17 h 54"/>
                  <a:gd name="T22" fmla="*/ 7 w 41"/>
                  <a:gd name="T23" fmla="*/ 17 h 54"/>
                  <a:gd name="T24" fmla="*/ 9 w 41"/>
                  <a:gd name="T25" fmla="*/ 0 h 54"/>
                  <a:gd name="T26" fmla="*/ 32 w 41"/>
                  <a:gd name="T27" fmla="*/ 1 h 54"/>
                  <a:gd name="T28" fmla="*/ 34 w 41"/>
                  <a:gd name="T29" fmla="*/ 1 h 54"/>
                  <a:gd name="T30" fmla="*/ 34 w 41"/>
                  <a:gd name="T31" fmla="*/ 1 h 54"/>
                  <a:gd name="T32" fmla="*/ 39 w 41"/>
                  <a:gd name="T3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4">
                    <a:moveTo>
                      <a:pt x="39" y="1"/>
                    </a:moveTo>
                    <a:lnTo>
                      <a:pt x="39" y="18"/>
                    </a:lnTo>
                    <a:lnTo>
                      <a:pt x="41" y="18"/>
                    </a:lnTo>
                    <a:lnTo>
                      <a:pt x="39" y="54"/>
                    </a:lnTo>
                    <a:lnTo>
                      <a:pt x="39" y="54"/>
                    </a:lnTo>
                    <a:lnTo>
                      <a:pt x="36" y="54"/>
                    </a:lnTo>
                    <a:lnTo>
                      <a:pt x="36" y="54"/>
                    </a:lnTo>
                    <a:lnTo>
                      <a:pt x="34" y="54"/>
                    </a:lnTo>
                    <a:lnTo>
                      <a:pt x="0" y="52"/>
                    </a:lnTo>
                    <a:lnTo>
                      <a:pt x="0" y="52"/>
                    </a:lnTo>
                    <a:lnTo>
                      <a:pt x="2" y="17"/>
                    </a:lnTo>
                    <a:lnTo>
                      <a:pt x="7" y="17"/>
                    </a:lnTo>
                    <a:lnTo>
                      <a:pt x="9" y="0"/>
                    </a:lnTo>
                    <a:lnTo>
                      <a:pt x="32" y="1"/>
                    </a:lnTo>
                    <a:lnTo>
                      <a:pt x="34" y="1"/>
                    </a:lnTo>
                    <a:lnTo>
                      <a:pt x="34" y="1"/>
                    </a:lnTo>
                    <a:lnTo>
                      <a:pt x="39"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53" name="Freeform 4020"/>
              <p:cNvSpPr>
                <a:spLocks/>
              </p:cNvSpPr>
              <p:nvPr/>
            </p:nvSpPr>
            <p:spPr bwMode="auto">
              <a:xfrm>
                <a:off x="3071" y="1238"/>
                <a:ext cx="91" cy="49"/>
              </a:xfrm>
              <a:custGeom>
                <a:avLst/>
                <a:gdLst>
                  <a:gd name="T0" fmla="*/ 91 w 91"/>
                  <a:gd name="T1" fmla="*/ 7 h 49"/>
                  <a:gd name="T2" fmla="*/ 85 w 91"/>
                  <a:gd name="T3" fmla="*/ 29 h 49"/>
                  <a:gd name="T4" fmla="*/ 91 w 91"/>
                  <a:gd name="T5" fmla="*/ 49 h 49"/>
                  <a:gd name="T6" fmla="*/ 83 w 91"/>
                  <a:gd name="T7" fmla="*/ 49 h 49"/>
                  <a:gd name="T8" fmla="*/ 76 w 91"/>
                  <a:gd name="T9" fmla="*/ 47 h 49"/>
                  <a:gd name="T10" fmla="*/ 76 w 91"/>
                  <a:gd name="T11" fmla="*/ 47 h 49"/>
                  <a:gd name="T12" fmla="*/ 68 w 91"/>
                  <a:gd name="T13" fmla="*/ 47 h 49"/>
                  <a:gd name="T14" fmla="*/ 66 w 91"/>
                  <a:gd name="T15" fmla="*/ 47 h 49"/>
                  <a:gd name="T16" fmla="*/ 63 w 91"/>
                  <a:gd name="T17" fmla="*/ 47 h 49"/>
                  <a:gd name="T18" fmla="*/ 56 w 91"/>
                  <a:gd name="T19" fmla="*/ 47 h 49"/>
                  <a:gd name="T20" fmla="*/ 53 w 91"/>
                  <a:gd name="T21" fmla="*/ 47 h 49"/>
                  <a:gd name="T22" fmla="*/ 51 w 91"/>
                  <a:gd name="T23" fmla="*/ 47 h 49"/>
                  <a:gd name="T24" fmla="*/ 51 w 91"/>
                  <a:gd name="T25" fmla="*/ 47 h 49"/>
                  <a:gd name="T26" fmla="*/ 49 w 91"/>
                  <a:gd name="T27" fmla="*/ 47 h 49"/>
                  <a:gd name="T28" fmla="*/ 44 w 91"/>
                  <a:gd name="T29" fmla="*/ 46 h 49"/>
                  <a:gd name="T30" fmla="*/ 42 w 91"/>
                  <a:gd name="T31" fmla="*/ 46 h 49"/>
                  <a:gd name="T32" fmla="*/ 39 w 91"/>
                  <a:gd name="T33" fmla="*/ 46 h 49"/>
                  <a:gd name="T34" fmla="*/ 39 w 91"/>
                  <a:gd name="T35" fmla="*/ 46 h 49"/>
                  <a:gd name="T36" fmla="*/ 27 w 91"/>
                  <a:gd name="T37" fmla="*/ 46 h 49"/>
                  <a:gd name="T38" fmla="*/ 20 w 91"/>
                  <a:gd name="T39" fmla="*/ 46 h 49"/>
                  <a:gd name="T40" fmla="*/ 19 w 91"/>
                  <a:gd name="T41" fmla="*/ 44 h 49"/>
                  <a:gd name="T42" fmla="*/ 17 w 91"/>
                  <a:gd name="T43" fmla="*/ 44 h 49"/>
                  <a:gd name="T44" fmla="*/ 15 w 91"/>
                  <a:gd name="T45" fmla="*/ 44 h 49"/>
                  <a:gd name="T46" fmla="*/ 14 w 91"/>
                  <a:gd name="T47" fmla="*/ 44 h 49"/>
                  <a:gd name="T48" fmla="*/ 14 w 91"/>
                  <a:gd name="T49" fmla="*/ 44 h 49"/>
                  <a:gd name="T50" fmla="*/ 10 w 91"/>
                  <a:gd name="T51" fmla="*/ 44 h 49"/>
                  <a:gd name="T52" fmla="*/ 7 w 91"/>
                  <a:gd name="T53" fmla="*/ 44 h 49"/>
                  <a:gd name="T54" fmla="*/ 2 w 91"/>
                  <a:gd name="T55" fmla="*/ 44 h 49"/>
                  <a:gd name="T56" fmla="*/ 0 w 91"/>
                  <a:gd name="T57" fmla="*/ 44 h 49"/>
                  <a:gd name="T58" fmla="*/ 0 w 91"/>
                  <a:gd name="T59" fmla="*/ 32 h 49"/>
                  <a:gd name="T60" fmla="*/ 10 w 91"/>
                  <a:gd name="T61" fmla="*/ 36 h 49"/>
                  <a:gd name="T62" fmla="*/ 51 w 91"/>
                  <a:gd name="T63" fmla="*/ 25 h 49"/>
                  <a:gd name="T64" fmla="*/ 63 w 91"/>
                  <a:gd name="T65" fmla="*/ 14 h 49"/>
                  <a:gd name="T66" fmla="*/ 81 w 91"/>
                  <a:gd name="T6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49">
                    <a:moveTo>
                      <a:pt x="90" y="0"/>
                    </a:moveTo>
                    <a:lnTo>
                      <a:pt x="91" y="7"/>
                    </a:lnTo>
                    <a:lnTo>
                      <a:pt x="90" y="19"/>
                    </a:lnTo>
                    <a:lnTo>
                      <a:pt x="85" y="29"/>
                    </a:lnTo>
                    <a:lnTo>
                      <a:pt x="86" y="36"/>
                    </a:lnTo>
                    <a:lnTo>
                      <a:pt x="91" y="49"/>
                    </a:lnTo>
                    <a:lnTo>
                      <a:pt x="85" y="49"/>
                    </a:lnTo>
                    <a:lnTo>
                      <a:pt x="83" y="49"/>
                    </a:lnTo>
                    <a:lnTo>
                      <a:pt x="80" y="47"/>
                    </a:lnTo>
                    <a:lnTo>
                      <a:pt x="76" y="47"/>
                    </a:lnTo>
                    <a:lnTo>
                      <a:pt x="76" y="47"/>
                    </a:lnTo>
                    <a:lnTo>
                      <a:pt x="76" y="47"/>
                    </a:lnTo>
                    <a:lnTo>
                      <a:pt x="76" y="47"/>
                    </a:lnTo>
                    <a:lnTo>
                      <a:pt x="68" y="47"/>
                    </a:lnTo>
                    <a:lnTo>
                      <a:pt x="66" y="47"/>
                    </a:lnTo>
                    <a:lnTo>
                      <a:pt x="66" y="47"/>
                    </a:lnTo>
                    <a:lnTo>
                      <a:pt x="64" y="47"/>
                    </a:lnTo>
                    <a:lnTo>
                      <a:pt x="63" y="47"/>
                    </a:lnTo>
                    <a:lnTo>
                      <a:pt x="63" y="47"/>
                    </a:lnTo>
                    <a:lnTo>
                      <a:pt x="56" y="47"/>
                    </a:lnTo>
                    <a:lnTo>
                      <a:pt x="54" y="47"/>
                    </a:lnTo>
                    <a:lnTo>
                      <a:pt x="53" y="47"/>
                    </a:lnTo>
                    <a:lnTo>
                      <a:pt x="53" y="47"/>
                    </a:lnTo>
                    <a:lnTo>
                      <a:pt x="51" y="47"/>
                    </a:lnTo>
                    <a:lnTo>
                      <a:pt x="51" y="47"/>
                    </a:lnTo>
                    <a:lnTo>
                      <a:pt x="51" y="47"/>
                    </a:lnTo>
                    <a:lnTo>
                      <a:pt x="51" y="47"/>
                    </a:lnTo>
                    <a:lnTo>
                      <a:pt x="49" y="47"/>
                    </a:lnTo>
                    <a:lnTo>
                      <a:pt x="47" y="46"/>
                    </a:lnTo>
                    <a:lnTo>
                      <a:pt x="44" y="46"/>
                    </a:lnTo>
                    <a:lnTo>
                      <a:pt x="44" y="46"/>
                    </a:lnTo>
                    <a:lnTo>
                      <a:pt x="42" y="46"/>
                    </a:lnTo>
                    <a:lnTo>
                      <a:pt x="41" y="46"/>
                    </a:lnTo>
                    <a:lnTo>
                      <a:pt x="39" y="46"/>
                    </a:lnTo>
                    <a:lnTo>
                      <a:pt x="39" y="46"/>
                    </a:lnTo>
                    <a:lnTo>
                      <a:pt x="39" y="46"/>
                    </a:lnTo>
                    <a:lnTo>
                      <a:pt x="27" y="46"/>
                    </a:lnTo>
                    <a:lnTo>
                      <a:pt x="27" y="46"/>
                    </a:lnTo>
                    <a:lnTo>
                      <a:pt x="22" y="46"/>
                    </a:lnTo>
                    <a:lnTo>
                      <a:pt x="20" y="46"/>
                    </a:lnTo>
                    <a:lnTo>
                      <a:pt x="20" y="44"/>
                    </a:lnTo>
                    <a:lnTo>
                      <a:pt x="19" y="44"/>
                    </a:lnTo>
                    <a:lnTo>
                      <a:pt x="17" y="44"/>
                    </a:lnTo>
                    <a:lnTo>
                      <a:pt x="17" y="44"/>
                    </a:lnTo>
                    <a:lnTo>
                      <a:pt x="17" y="44"/>
                    </a:lnTo>
                    <a:lnTo>
                      <a:pt x="15" y="44"/>
                    </a:lnTo>
                    <a:lnTo>
                      <a:pt x="14" y="44"/>
                    </a:lnTo>
                    <a:lnTo>
                      <a:pt x="14" y="44"/>
                    </a:lnTo>
                    <a:lnTo>
                      <a:pt x="14" y="44"/>
                    </a:lnTo>
                    <a:lnTo>
                      <a:pt x="14" y="44"/>
                    </a:lnTo>
                    <a:lnTo>
                      <a:pt x="12" y="44"/>
                    </a:lnTo>
                    <a:lnTo>
                      <a:pt x="10" y="44"/>
                    </a:lnTo>
                    <a:lnTo>
                      <a:pt x="8" y="44"/>
                    </a:lnTo>
                    <a:lnTo>
                      <a:pt x="7" y="44"/>
                    </a:lnTo>
                    <a:lnTo>
                      <a:pt x="2" y="44"/>
                    </a:lnTo>
                    <a:lnTo>
                      <a:pt x="2" y="44"/>
                    </a:lnTo>
                    <a:lnTo>
                      <a:pt x="0" y="44"/>
                    </a:lnTo>
                    <a:lnTo>
                      <a:pt x="0" y="44"/>
                    </a:lnTo>
                    <a:lnTo>
                      <a:pt x="0" y="44"/>
                    </a:lnTo>
                    <a:lnTo>
                      <a:pt x="0" y="32"/>
                    </a:lnTo>
                    <a:lnTo>
                      <a:pt x="10" y="30"/>
                    </a:lnTo>
                    <a:lnTo>
                      <a:pt x="10" y="36"/>
                    </a:lnTo>
                    <a:lnTo>
                      <a:pt x="27" y="39"/>
                    </a:lnTo>
                    <a:lnTo>
                      <a:pt x="51" y="25"/>
                    </a:lnTo>
                    <a:lnTo>
                      <a:pt x="51" y="22"/>
                    </a:lnTo>
                    <a:lnTo>
                      <a:pt x="63" y="14"/>
                    </a:lnTo>
                    <a:lnTo>
                      <a:pt x="69" y="2"/>
                    </a:lnTo>
                    <a:lnTo>
                      <a:pt x="81" y="3"/>
                    </a:lnTo>
                    <a:lnTo>
                      <a:pt x="9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54" name="Freeform 4021"/>
              <p:cNvSpPr>
                <a:spLocks/>
              </p:cNvSpPr>
              <p:nvPr/>
            </p:nvSpPr>
            <p:spPr bwMode="auto">
              <a:xfrm>
                <a:off x="3071" y="1238"/>
                <a:ext cx="91" cy="49"/>
              </a:xfrm>
              <a:custGeom>
                <a:avLst/>
                <a:gdLst>
                  <a:gd name="T0" fmla="*/ 91 w 91"/>
                  <a:gd name="T1" fmla="*/ 7 h 49"/>
                  <a:gd name="T2" fmla="*/ 85 w 91"/>
                  <a:gd name="T3" fmla="*/ 29 h 49"/>
                  <a:gd name="T4" fmla="*/ 91 w 91"/>
                  <a:gd name="T5" fmla="*/ 49 h 49"/>
                  <a:gd name="T6" fmla="*/ 83 w 91"/>
                  <a:gd name="T7" fmla="*/ 49 h 49"/>
                  <a:gd name="T8" fmla="*/ 76 w 91"/>
                  <a:gd name="T9" fmla="*/ 47 h 49"/>
                  <a:gd name="T10" fmla="*/ 76 w 91"/>
                  <a:gd name="T11" fmla="*/ 47 h 49"/>
                  <a:gd name="T12" fmla="*/ 68 w 91"/>
                  <a:gd name="T13" fmla="*/ 47 h 49"/>
                  <a:gd name="T14" fmla="*/ 66 w 91"/>
                  <a:gd name="T15" fmla="*/ 47 h 49"/>
                  <a:gd name="T16" fmla="*/ 63 w 91"/>
                  <a:gd name="T17" fmla="*/ 47 h 49"/>
                  <a:gd name="T18" fmla="*/ 56 w 91"/>
                  <a:gd name="T19" fmla="*/ 47 h 49"/>
                  <a:gd name="T20" fmla="*/ 53 w 91"/>
                  <a:gd name="T21" fmla="*/ 47 h 49"/>
                  <a:gd name="T22" fmla="*/ 51 w 91"/>
                  <a:gd name="T23" fmla="*/ 47 h 49"/>
                  <a:gd name="T24" fmla="*/ 51 w 91"/>
                  <a:gd name="T25" fmla="*/ 47 h 49"/>
                  <a:gd name="T26" fmla="*/ 49 w 91"/>
                  <a:gd name="T27" fmla="*/ 47 h 49"/>
                  <a:gd name="T28" fmla="*/ 44 w 91"/>
                  <a:gd name="T29" fmla="*/ 46 h 49"/>
                  <a:gd name="T30" fmla="*/ 42 w 91"/>
                  <a:gd name="T31" fmla="*/ 46 h 49"/>
                  <a:gd name="T32" fmla="*/ 39 w 91"/>
                  <a:gd name="T33" fmla="*/ 46 h 49"/>
                  <a:gd name="T34" fmla="*/ 39 w 91"/>
                  <a:gd name="T35" fmla="*/ 46 h 49"/>
                  <a:gd name="T36" fmla="*/ 27 w 91"/>
                  <a:gd name="T37" fmla="*/ 46 h 49"/>
                  <a:gd name="T38" fmla="*/ 20 w 91"/>
                  <a:gd name="T39" fmla="*/ 46 h 49"/>
                  <a:gd name="T40" fmla="*/ 19 w 91"/>
                  <a:gd name="T41" fmla="*/ 44 h 49"/>
                  <a:gd name="T42" fmla="*/ 17 w 91"/>
                  <a:gd name="T43" fmla="*/ 44 h 49"/>
                  <a:gd name="T44" fmla="*/ 15 w 91"/>
                  <a:gd name="T45" fmla="*/ 44 h 49"/>
                  <a:gd name="T46" fmla="*/ 14 w 91"/>
                  <a:gd name="T47" fmla="*/ 44 h 49"/>
                  <a:gd name="T48" fmla="*/ 14 w 91"/>
                  <a:gd name="T49" fmla="*/ 44 h 49"/>
                  <a:gd name="T50" fmla="*/ 10 w 91"/>
                  <a:gd name="T51" fmla="*/ 44 h 49"/>
                  <a:gd name="T52" fmla="*/ 7 w 91"/>
                  <a:gd name="T53" fmla="*/ 44 h 49"/>
                  <a:gd name="T54" fmla="*/ 2 w 91"/>
                  <a:gd name="T55" fmla="*/ 44 h 49"/>
                  <a:gd name="T56" fmla="*/ 0 w 91"/>
                  <a:gd name="T57" fmla="*/ 44 h 49"/>
                  <a:gd name="T58" fmla="*/ 0 w 91"/>
                  <a:gd name="T59" fmla="*/ 32 h 49"/>
                  <a:gd name="T60" fmla="*/ 10 w 91"/>
                  <a:gd name="T61" fmla="*/ 36 h 49"/>
                  <a:gd name="T62" fmla="*/ 51 w 91"/>
                  <a:gd name="T63" fmla="*/ 25 h 49"/>
                  <a:gd name="T64" fmla="*/ 63 w 91"/>
                  <a:gd name="T65" fmla="*/ 14 h 49"/>
                  <a:gd name="T66" fmla="*/ 81 w 91"/>
                  <a:gd name="T6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49">
                    <a:moveTo>
                      <a:pt x="90" y="0"/>
                    </a:moveTo>
                    <a:lnTo>
                      <a:pt x="91" y="7"/>
                    </a:lnTo>
                    <a:lnTo>
                      <a:pt x="90" y="19"/>
                    </a:lnTo>
                    <a:lnTo>
                      <a:pt x="85" y="29"/>
                    </a:lnTo>
                    <a:lnTo>
                      <a:pt x="86" y="36"/>
                    </a:lnTo>
                    <a:lnTo>
                      <a:pt x="91" y="49"/>
                    </a:lnTo>
                    <a:lnTo>
                      <a:pt x="85" y="49"/>
                    </a:lnTo>
                    <a:lnTo>
                      <a:pt x="83" y="49"/>
                    </a:lnTo>
                    <a:lnTo>
                      <a:pt x="80" y="47"/>
                    </a:lnTo>
                    <a:lnTo>
                      <a:pt x="76" y="47"/>
                    </a:lnTo>
                    <a:lnTo>
                      <a:pt x="76" y="47"/>
                    </a:lnTo>
                    <a:lnTo>
                      <a:pt x="76" y="47"/>
                    </a:lnTo>
                    <a:lnTo>
                      <a:pt x="76" y="47"/>
                    </a:lnTo>
                    <a:lnTo>
                      <a:pt x="68" y="47"/>
                    </a:lnTo>
                    <a:lnTo>
                      <a:pt x="66" y="47"/>
                    </a:lnTo>
                    <a:lnTo>
                      <a:pt x="66" y="47"/>
                    </a:lnTo>
                    <a:lnTo>
                      <a:pt x="64" y="47"/>
                    </a:lnTo>
                    <a:lnTo>
                      <a:pt x="63" y="47"/>
                    </a:lnTo>
                    <a:lnTo>
                      <a:pt x="63" y="47"/>
                    </a:lnTo>
                    <a:lnTo>
                      <a:pt x="56" y="47"/>
                    </a:lnTo>
                    <a:lnTo>
                      <a:pt x="54" y="47"/>
                    </a:lnTo>
                    <a:lnTo>
                      <a:pt x="53" y="47"/>
                    </a:lnTo>
                    <a:lnTo>
                      <a:pt x="53" y="47"/>
                    </a:lnTo>
                    <a:lnTo>
                      <a:pt x="51" y="47"/>
                    </a:lnTo>
                    <a:lnTo>
                      <a:pt x="51" y="47"/>
                    </a:lnTo>
                    <a:lnTo>
                      <a:pt x="51" y="47"/>
                    </a:lnTo>
                    <a:lnTo>
                      <a:pt x="51" y="47"/>
                    </a:lnTo>
                    <a:lnTo>
                      <a:pt x="49" y="47"/>
                    </a:lnTo>
                    <a:lnTo>
                      <a:pt x="47" y="46"/>
                    </a:lnTo>
                    <a:lnTo>
                      <a:pt x="44" y="46"/>
                    </a:lnTo>
                    <a:lnTo>
                      <a:pt x="44" y="46"/>
                    </a:lnTo>
                    <a:lnTo>
                      <a:pt x="42" y="46"/>
                    </a:lnTo>
                    <a:lnTo>
                      <a:pt x="41" y="46"/>
                    </a:lnTo>
                    <a:lnTo>
                      <a:pt x="39" y="46"/>
                    </a:lnTo>
                    <a:lnTo>
                      <a:pt x="39" y="46"/>
                    </a:lnTo>
                    <a:lnTo>
                      <a:pt x="39" y="46"/>
                    </a:lnTo>
                    <a:lnTo>
                      <a:pt x="27" y="46"/>
                    </a:lnTo>
                    <a:lnTo>
                      <a:pt x="27" y="46"/>
                    </a:lnTo>
                    <a:lnTo>
                      <a:pt x="22" y="46"/>
                    </a:lnTo>
                    <a:lnTo>
                      <a:pt x="20" y="46"/>
                    </a:lnTo>
                    <a:lnTo>
                      <a:pt x="20" y="44"/>
                    </a:lnTo>
                    <a:lnTo>
                      <a:pt x="19" y="44"/>
                    </a:lnTo>
                    <a:lnTo>
                      <a:pt x="17" y="44"/>
                    </a:lnTo>
                    <a:lnTo>
                      <a:pt x="17" y="44"/>
                    </a:lnTo>
                    <a:lnTo>
                      <a:pt x="17" y="44"/>
                    </a:lnTo>
                    <a:lnTo>
                      <a:pt x="15" y="44"/>
                    </a:lnTo>
                    <a:lnTo>
                      <a:pt x="14" y="44"/>
                    </a:lnTo>
                    <a:lnTo>
                      <a:pt x="14" y="44"/>
                    </a:lnTo>
                    <a:lnTo>
                      <a:pt x="14" y="44"/>
                    </a:lnTo>
                    <a:lnTo>
                      <a:pt x="14" y="44"/>
                    </a:lnTo>
                    <a:lnTo>
                      <a:pt x="12" y="44"/>
                    </a:lnTo>
                    <a:lnTo>
                      <a:pt x="10" y="44"/>
                    </a:lnTo>
                    <a:lnTo>
                      <a:pt x="8" y="44"/>
                    </a:lnTo>
                    <a:lnTo>
                      <a:pt x="7" y="44"/>
                    </a:lnTo>
                    <a:lnTo>
                      <a:pt x="2" y="44"/>
                    </a:lnTo>
                    <a:lnTo>
                      <a:pt x="2" y="44"/>
                    </a:lnTo>
                    <a:lnTo>
                      <a:pt x="0" y="44"/>
                    </a:lnTo>
                    <a:lnTo>
                      <a:pt x="0" y="44"/>
                    </a:lnTo>
                    <a:lnTo>
                      <a:pt x="0" y="44"/>
                    </a:lnTo>
                    <a:lnTo>
                      <a:pt x="0" y="32"/>
                    </a:lnTo>
                    <a:lnTo>
                      <a:pt x="10" y="30"/>
                    </a:lnTo>
                    <a:lnTo>
                      <a:pt x="10" y="36"/>
                    </a:lnTo>
                    <a:lnTo>
                      <a:pt x="27" y="39"/>
                    </a:lnTo>
                    <a:lnTo>
                      <a:pt x="51" y="25"/>
                    </a:lnTo>
                    <a:lnTo>
                      <a:pt x="51" y="22"/>
                    </a:lnTo>
                    <a:lnTo>
                      <a:pt x="63" y="14"/>
                    </a:lnTo>
                    <a:lnTo>
                      <a:pt x="69" y="2"/>
                    </a:lnTo>
                    <a:lnTo>
                      <a:pt x="81" y="3"/>
                    </a:lnTo>
                    <a:lnTo>
                      <a:pt x="9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55" name="Freeform 4022"/>
              <p:cNvSpPr>
                <a:spLocks/>
              </p:cNvSpPr>
              <p:nvPr/>
            </p:nvSpPr>
            <p:spPr bwMode="auto">
              <a:xfrm>
                <a:off x="2947" y="1206"/>
                <a:ext cx="71" cy="39"/>
              </a:xfrm>
              <a:custGeom>
                <a:avLst/>
                <a:gdLst>
                  <a:gd name="T0" fmla="*/ 71 w 71"/>
                  <a:gd name="T1" fmla="*/ 3 h 39"/>
                  <a:gd name="T2" fmla="*/ 70 w 71"/>
                  <a:gd name="T3" fmla="*/ 37 h 39"/>
                  <a:gd name="T4" fmla="*/ 70 w 71"/>
                  <a:gd name="T5" fmla="*/ 39 h 39"/>
                  <a:gd name="T6" fmla="*/ 66 w 71"/>
                  <a:gd name="T7" fmla="*/ 37 h 39"/>
                  <a:gd name="T8" fmla="*/ 65 w 71"/>
                  <a:gd name="T9" fmla="*/ 37 h 39"/>
                  <a:gd name="T10" fmla="*/ 0 w 71"/>
                  <a:gd name="T11" fmla="*/ 32 h 39"/>
                  <a:gd name="T12" fmla="*/ 0 w 71"/>
                  <a:gd name="T13" fmla="*/ 29 h 39"/>
                  <a:gd name="T14" fmla="*/ 0 w 71"/>
                  <a:gd name="T15" fmla="*/ 27 h 39"/>
                  <a:gd name="T16" fmla="*/ 2 w 71"/>
                  <a:gd name="T17" fmla="*/ 7 h 39"/>
                  <a:gd name="T18" fmla="*/ 17 w 71"/>
                  <a:gd name="T19" fmla="*/ 8 h 39"/>
                  <a:gd name="T20" fmla="*/ 19 w 71"/>
                  <a:gd name="T21" fmla="*/ 0 h 39"/>
                  <a:gd name="T22" fmla="*/ 29 w 71"/>
                  <a:gd name="T23" fmla="*/ 0 h 39"/>
                  <a:gd name="T24" fmla="*/ 53 w 71"/>
                  <a:gd name="T25" fmla="*/ 2 h 39"/>
                  <a:gd name="T26" fmla="*/ 71 w 71"/>
                  <a:gd name="T2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39">
                    <a:moveTo>
                      <a:pt x="71" y="3"/>
                    </a:moveTo>
                    <a:lnTo>
                      <a:pt x="70" y="37"/>
                    </a:lnTo>
                    <a:lnTo>
                      <a:pt x="70" y="39"/>
                    </a:lnTo>
                    <a:lnTo>
                      <a:pt x="66" y="37"/>
                    </a:lnTo>
                    <a:lnTo>
                      <a:pt x="65" y="37"/>
                    </a:lnTo>
                    <a:lnTo>
                      <a:pt x="0" y="32"/>
                    </a:lnTo>
                    <a:lnTo>
                      <a:pt x="0" y="29"/>
                    </a:lnTo>
                    <a:lnTo>
                      <a:pt x="0" y="27"/>
                    </a:lnTo>
                    <a:lnTo>
                      <a:pt x="2" y="7"/>
                    </a:lnTo>
                    <a:lnTo>
                      <a:pt x="17" y="8"/>
                    </a:lnTo>
                    <a:lnTo>
                      <a:pt x="19" y="0"/>
                    </a:lnTo>
                    <a:lnTo>
                      <a:pt x="29" y="0"/>
                    </a:lnTo>
                    <a:lnTo>
                      <a:pt x="53" y="2"/>
                    </a:lnTo>
                    <a:lnTo>
                      <a:pt x="71"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56" name="Freeform 4023"/>
              <p:cNvSpPr>
                <a:spLocks/>
              </p:cNvSpPr>
              <p:nvPr/>
            </p:nvSpPr>
            <p:spPr bwMode="auto">
              <a:xfrm>
                <a:off x="2947" y="1206"/>
                <a:ext cx="71" cy="39"/>
              </a:xfrm>
              <a:custGeom>
                <a:avLst/>
                <a:gdLst>
                  <a:gd name="T0" fmla="*/ 71 w 71"/>
                  <a:gd name="T1" fmla="*/ 3 h 39"/>
                  <a:gd name="T2" fmla="*/ 70 w 71"/>
                  <a:gd name="T3" fmla="*/ 37 h 39"/>
                  <a:gd name="T4" fmla="*/ 70 w 71"/>
                  <a:gd name="T5" fmla="*/ 39 h 39"/>
                  <a:gd name="T6" fmla="*/ 66 w 71"/>
                  <a:gd name="T7" fmla="*/ 37 h 39"/>
                  <a:gd name="T8" fmla="*/ 65 w 71"/>
                  <a:gd name="T9" fmla="*/ 37 h 39"/>
                  <a:gd name="T10" fmla="*/ 0 w 71"/>
                  <a:gd name="T11" fmla="*/ 32 h 39"/>
                  <a:gd name="T12" fmla="*/ 0 w 71"/>
                  <a:gd name="T13" fmla="*/ 29 h 39"/>
                  <a:gd name="T14" fmla="*/ 0 w 71"/>
                  <a:gd name="T15" fmla="*/ 27 h 39"/>
                  <a:gd name="T16" fmla="*/ 2 w 71"/>
                  <a:gd name="T17" fmla="*/ 7 h 39"/>
                  <a:gd name="T18" fmla="*/ 17 w 71"/>
                  <a:gd name="T19" fmla="*/ 8 h 39"/>
                  <a:gd name="T20" fmla="*/ 19 w 71"/>
                  <a:gd name="T21" fmla="*/ 0 h 39"/>
                  <a:gd name="T22" fmla="*/ 29 w 71"/>
                  <a:gd name="T23" fmla="*/ 0 h 39"/>
                  <a:gd name="T24" fmla="*/ 53 w 71"/>
                  <a:gd name="T25" fmla="*/ 2 h 39"/>
                  <a:gd name="T26" fmla="*/ 71 w 71"/>
                  <a:gd name="T2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39">
                    <a:moveTo>
                      <a:pt x="71" y="3"/>
                    </a:moveTo>
                    <a:lnTo>
                      <a:pt x="70" y="37"/>
                    </a:lnTo>
                    <a:lnTo>
                      <a:pt x="70" y="39"/>
                    </a:lnTo>
                    <a:lnTo>
                      <a:pt x="66" y="37"/>
                    </a:lnTo>
                    <a:lnTo>
                      <a:pt x="65" y="37"/>
                    </a:lnTo>
                    <a:lnTo>
                      <a:pt x="0" y="32"/>
                    </a:lnTo>
                    <a:lnTo>
                      <a:pt x="0" y="29"/>
                    </a:lnTo>
                    <a:lnTo>
                      <a:pt x="0" y="27"/>
                    </a:lnTo>
                    <a:lnTo>
                      <a:pt x="2" y="7"/>
                    </a:lnTo>
                    <a:lnTo>
                      <a:pt x="17" y="8"/>
                    </a:lnTo>
                    <a:lnTo>
                      <a:pt x="19" y="0"/>
                    </a:lnTo>
                    <a:lnTo>
                      <a:pt x="29" y="0"/>
                    </a:lnTo>
                    <a:lnTo>
                      <a:pt x="53" y="2"/>
                    </a:lnTo>
                    <a:lnTo>
                      <a:pt x="7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8" name="Group 4225"/>
            <p:cNvGrpSpPr>
              <a:grpSpLocks/>
            </p:cNvGrpSpPr>
            <p:nvPr/>
          </p:nvGrpSpPr>
          <p:grpSpPr bwMode="auto">
            <a:xfrm>
              <a:off x="4703763" y="1562101"/>
              <a:ext cx="2414588" cy="2360613"/>
              <a:chOff x="2963" y="984"/>
              <a:chExt cx="1521" cy="1487"/>
            </a:xfrm>
          </p:grpSpPr>
          <p:sp>
            <p:nvSpPr>
              <p:cNvPr id="2057" name="Freeform 4025"/>
              <p:cNvSpPr>
                <a:spLocks/>
              </p:cNvSpPr>
              <p:nvPr/>
            </p:nvSpPr>
            <p:spPr bwMode="auto">
              <a:xfrm>
                <a:off x="3000" y="1174"/>
                <a:ext cx="71" cy="39"/>
              </a:xfrm>
              <a:custGeom>
                <a:avLst/>
                <a:gdLst>
                  <a:gd name="T0" fmla="*/ 18 w 71"/>
                  <a:gd name="T1" fmla="*/ 35 h 39"/>
                  <a:gd name="T2" fmla="*/ 0 w 71"/>
                  <a:gd name="T3" fmla="*/ 34 h 39"/>
                  <a:gd name="T4" fmla="*/ 3 w 71"/>
                  <a:gd name="T5" fmla="*/ 0 h 39"/>
                  <a:gd name="T6" fmla="*/ 15 w 71"/>
                  <a:gd name="T7" fmla="*/ 0 h 39"/>
                  <a:gd name="T8" fmla="*/ 46 w 71"/>
                  <a:gd name="T9" fmla="*/ 1 h 39"/>
                  <a:gd name="T10" fmla="*/ 46 w 71"/>
                  <a:gd name="T11" fmla="*/ 0 h 39"/>
                  <a:gd name="T12" fmla="*/ 69 w 71"/>
                  <a:gd name="T13" fmla="*/ 0 h 39"/>
                  <a:gd name="T14" fmla="*/ 69 w 71"/>
                  <a:gd name="T15" fmla="*/ 3 h 39"/>
                  <a:gd name="T16" fmla="*/ 71 w 71"/>
                  <a:gd name="T17" fmla="*/ 3 h 39"/>
                  <a:gd name="T18" fmla="*/ 71 w 71"/>
                  <a:gd name="T19" fmla="*/ 3 h 39"/>
                  <a:gd name="T20" fmla="*/ 69 w 71"/>
                  <a:gd name="T21" fmla="*/ 30 h 39"/>
                  <a:gd name="T22" fmla="*/ 69 w 71"/>
                  <a:gd name="T23" fmla="*/ 34 h 39"/>
                  <a:gd name="T24" fmla="*/ 69 w 71"/>
                  <a:gd name="T25" fmla="*/ 39 h 39"/>
                  <a:gd name="T26" fmla="*/ 18 w 71"/>
                  <a:gd name="T27"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39">
                    <a:moveTo>
                      <a:pt x="18" y="35"/>
                    </a:moveTo>
                    <a:lnTo>
                      <a:pt x="0" y="34"/>
                    </a:lnTo>
                    <a:lnTo>
                      <a:pt x="3" y="0"/>
                    </a:lnTo>
                    <a:lnTo>
                      <a:pt x="15" y="0"/>
                    </a:lnTo>
                    <a:lnTo>
                      <a:pt x="46" y="1"/>
                    </a:lnTo>
                    <a:lnTo>
                      <a:pt x="46" y="0"/>
                    </a:lnTo>
                    <a:lnTo>
                      <a:pt x="69" y="0"/>
                    </a:lnTo>
                    <a:lnTo>
                      <a:pt x="69" y="3"/>
                    </a:lnTo>
                    <a:lnTo>
                      <a:pt x="71" y="3"/>
                    </a:lnTo>
                    <a:lnTo>
                      <a:pt x="71" y="3"/>
                    </a:lnTo>
                    <a:lnTo>
                      <a:pt x="69" y="30"/>
                    </a:lnTo>
                    <a:lnTo>
                      <a:pt x="69" y="34"/>
                    </a:lnTo>
                    <a:lnTo>
                      <a:pt x="69" y="39"/>
                    </a:lnTo>
                    <a:lnTo>
                      <a:pt x="18"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8" name="Freeform 4026"/>
              <p:cNvSpPr>
                <a:spLocks/>
              </p:cNvSpPr>
              <p:nvPr/>
            </p:nvSpPr>
            <p:spPr bwMode="auto">
              <a:xfrm>
                <a:off x="3000" y="1174"/>
                <a:ext cx="71" cy="39"/>
              </a:xfrm>
              <a:custGeom>
                <a:avLst/>
                <a:gdLst>
                  <a:gd name="T0" fmla="*/ 18 w 71"/>
                  <a:gd name="T1" fmla="*/ 35 h 39"/>
                  <a:gd name="T2" fmla="*/ 0 w 71"/>
                  <a:gd name="T3" fmla="*/ 34 h 39"/>
                  <a:gd name="T4" fmla="*/ 3 w 71"/>
                  <a:gd name="T5" fmla="*/ 0 h 39"/>
                  <a:gd name="T6" fmla="*/ 15 w 71"/>
                  <a:gd name="T7" fmla="*/ 0 h 39"/>
                  <a:gd name="T8" fmla="*/ 46 w 71"/>
                  <a:gd name="T9" fmla="*/ 1 h 39"/>
                  <a:gd name="T10" fmla="*/ 46 w 71"/>
                  <a:gd name="T11" fmla="*/ 0 h 39"/>
                  <a:gd name="T12" fmla="*/ 69 w 71"/>
                  <a:gd name="T13" fmla="*/ 0 h 39"/>
                  <a:gd name="T14" fmla="*/ 69 w 71"/>
                  <a:gd name="T15" fmla="*/ 3 h 39"/>
                  <a:gd name="T16" fmla="*/ 71 w 71"/>
                  <a:gd name="T17" fmla="*/ 3 h 39"/>
                  <a:gd name="T18" fmla="*/ 71 w 71"/>
                  <a:gd name="T19" fmla="*/ 3 h 39"/>
                  <a:gd name="T20" fmla="*/ 69 w 71"/>
                  <a:gd name="T21" fmla="*/ 30 h 39"/>
                  <a:gd name="T22" fmla="*/ 69 w 71"/>
                  <a:gd name="T23" fmla="*/ 34 h 39"/>
                  <a:gd name="T24" fmla="*/ 69 w 71"/>
                  <a:gd name="T25" fmla="*/ 39 h 39"/>
                  <a:gd name="T26" fmla="*/ 18 w 71"/>
                  <a:gd name="T27"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39">
                    <a:moveTo>
                      <a:pt x="18" y="35"/>
                    </a:moveTo>
                    <a:lnTo>
                      <a:pt x="0" y="34"/>
                    </a:lnTo>
                    <a:lnTo>
                      <a:pt x="3" y="0"/>
                    </a:lnTo>
                    <a:lnTo>
                      <a:pt x="15" y="0"/>
                    </a:lnTo>
                    <a:lnTo>
                      <a:pt x="46" y="1"/>
                    </a:lnTo>
                    <a:lnTo>
                      <a:pt x="46" y="0"/>
                    </a:lnTo>
                    <a:lnTo>
                      <a:pt x="69" y="0"/>
                    </a:lnTo>
                    <a:lnTo>
                      <a:pt x="69" y="3"/>
                    </a:lnTo>
                    <a:lnTo>
                      <a:pt x="71" y="3"/>
                    </a:lnTo>
                    <a:lnTo>
                      <a:pt x="71" y="3"/>
                    </a:lnTo>
                    <a:lnTo>
                      <a:pt x="69" y="30"/>
                    </a:lnTo>
                    <a:lnTo>
                      <a:pt x="69" y="34"/>
                    </a:lnTo>
                    <a:lnTo>
                      <a:pt x="69" y="39"/>
                    </a:lnTo>
                    <a:lnTo>
                      <a:pt x="18"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59" name="Freeform 4027"/>
              <p:cNvSpPr>
                <a:spLocks/>
              </p:cNvSpPr>
              <p:nvPr/>
            </p:nvSpPr>
            <p:spPr bwMode="auto">
              <a:xfrm>
                <a:off x="3322" y="1119"/>
                <a:ext cx="32" cy="44"/>
              </a:xfrm>
              <a:custGeom>
                <a:avLst/>
                <a:gdLst>
                  <a:gd name="T0" fmla="*/ 30 w 32"/>
                  <a:gd name="T1" fmla="*/ 36 h 44"/>
                  <a:gd name="T2" fmla="*/ 32 w 32"/>
                  <a:gd name="T3" fmla="*/ 44 h 44"/>
                  <a:gd name="T4" fmla="*/ 17 w 32"/>
                  <a:gd name="T5" fmla="*/ 44 h 44"/>
                  <a:gd name="T6" fmla="*/ 1 w 32"/>
                  <a:gd name="T7" fmla="*/ 43 h 44"/>
                  <a:gd name="T8" fmla="*/ 0 w 32"/>
                  <a:gd name="T9" fmla="*/ 34 h 44"/>
                  <a:gd name="T10" fmla="*/ 1 w 32"/>
                  <a:gd name="T11" fmla="*/ 0 h 44"/>
                  <a:gd name="T12" fmla="*/ 6 w 32"/>
                  <a:gd name="T13" fmla="*/ 0 h 44"/>
                  <a:gd name="T14" fmla="*/ 32 w 32"/>
                  <a:gd name="T15" fmla="*/ 0 h 44"/>
                  <a:gd name="T16" fmla="*/ 30 w 32"/>
                  <a:gd name="T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4">
                    <a:moveTo>
                      <a:pt x="30" y="36"/>
                    </a:moveTo>
                    <a:lnTo>
                      <a:pt x="32" y="44"/>
                    </a:lnTo>
                    <a:lnTo>
                      <a:pt x="17" y="44"/>
                    </a:lnTo>
                    <a:lnTo>
                      <a:pt x="1" y="43"/>
                    </a:lnTo>
                    <a:lnTo>
                      <a:pt x="0" y="34"/>
                    </a:lnTo>
                    <a:lnTo>
                      <a:pt x="1" y="0"/>
                    </a:lnTo>
                    <a:lnTo>
                      <a:pt x="6" y="0"/>
                    </a:lnTo>
                    <a:lnTo>
                      <a:pt x="32" y="0"/>
                    </a:lnTo>
                    <a:lnTo>
                      <a:pt x="30"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0" name="Freeform 4028"/>
              <p:cNvSpPr>
                <a:spLocks/>
              </p:cNvSpPr>
              <p:nvPr/>
            </p:nvSpPr>
            <p:spPr bwMode="auto">
              <a:xfrm>
                <a:off x="3322" y="1119"/>
                <a:ext cx="32" cy="44"/>
              </a:xfrm>
              <a:custGeom>
                <a:avLst/>
                <a:gdLst>
                  <a:gd name="T0" fmla="*/ 30 w 32"/>
                  <a:gd name="T1" fmla="*/ 36 h 44"/>
                  <a:gd name="T2" fmla="*/ 32 w 32"/>
                  <a:gd name="T3" fmla="*/ 44 h 44"/>
                  <a:gd name="T4" fmla="*/ 17 w 32"/>
                  <a:gd name="T5" fmla="*/ 44 h 44"/>
                  <a:gd name="T6" fmla="*/ 1 w 32"/>
                  <a:gd name="T7" fmla="*/ 43 h 44"/>
                  <a:gd name="T8" fmla="*/ 0 w 32"/>
                  <a:gd name="T9" fmla="*/ 34 h 44"/>
                  <a:gd name="T10" fmla="*/ 1 w 32"/>
                  <a:gd name="T11" fmla="*/ 0 h 44"/>
                  <a:gd name="T12" fmla="*/ 6 w 32"/>
                  <a:gd name="T13" fmla="*/ 0 h 44"/>
                  <a:gd name="T14" fmla="*/ 32 w 32"/>
                  <a:gd name="T15" fmla="*/ 0 h 44"/>
                  <a:gd name="T16" fmla="*/ 30 w 32"/>
                  <a:gd name="T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4">
                    <a:moveTo>
                      <a:pt x="30" y="36"/>
                    </a:moveTo>
                    <a:lnTo>
                      <a:pt x="32" y="44"/>
                    </a:lnTo>
                    <a:lnTo>
                      <a:pt x="17" y="44"/>
                    </a:lnTo>
                    <a:lnTo>
                      <a:pt x="1" y="43"/>
                    </a:lnTo>
                    <a:lnTo>
                      <a:pt x="0" y="34"/>
                    </a:lnTo>
                    <a:lnTo>
                      <a:pt x="1" y="0"/>
                    </a:lnTo>
                    <a:lnTo>
                      <a:pt x="6" y="0"/>
                    </a:lnTo>
                    <a:lnTo>
                      <a:pt x="32" y="0"/>
                    </a:lnTo>
                    <a:lnTo>
                      <a:pt x="30"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61" name="Freeform 4029"/>
              <p:cNvSpPr>
                <a:spLocks/>
              </p:cNvSpPr>
              <p:nvPr/>
            </p:nvSpPr>
            <p:spPr bwMode="auto">
              <a:xfrm>
                <a:off x="3230" y="1152"/>
                <a:ext cx="65" cy="71"/>
              </a:xfrm>
              <a:custGeom>
                <a:avLst/>
                <a:gdLst>
                  <a:gd name="T0" fmla="*/ 63 w 65"/>
                  <a:gd name="T1" fmla="*/ 10 h 71"/>
                  <a:gd name="T2" fmla="*/ 61 w 65"/>
                  <a:gd name="T3" fmla="*/ 35 h 71"/>
                  <a:gd name="T4" fmla="*/ 65 w 65"/>
                  <a:gd name="T5" fmla="*/ 35 h 71"/>
                  <a:gd name="T6" fmla="*/ 63 w 65"/>
                  <a:gd name="T7" fmla="*/ 71 h 71"/>
                  <a:gd name="T8" fmla="*/ 26 w 65"/>
                  <a:gd name="T9" fmla="*/ 69 h 71"/>
                  <a:gd name="T10" fmla="*/ 0 w 65"/>
                  <a:gd name="T11" fmla="*/ 69 h 71"/>
                  <a:gd name="T12" fmla="*/ 2 w 65"/>
                  <a:gd name="T13" fmla="*/ 33 h 71"/>
                  <a:gd name="T14" fmla="*/ 0 w 65"/>
                  <a:gd name="T15" fmla="*/ 33 h 71"/>
                  <a:gd name="T16" fmla="*/ 2 w 65"/>
                  <a:gd name="T17" fmla="*/ 0 h 71"/>
                  <a:gd name="T18" fmla="*/ 15 w 65"/>
                  <a:gd name="T19" fmla="*/ 0 h 71"/>
                  <a:gd name="T20" fmla="*/ 15 w 65"/>
                  <a:gd name="T21" fmla="*/ 0 h 71"/>
                  <a:gd name="T22" fmla="*/ 61 w 65"/>
                  <a:gd name="T23" fmla="*/ 1 h 71"/>
                  <a:gd name="T24" fmla="*/ 63 w 65"/>
                  <a:gd name="T25" fmla="*/ 1 h 71"/>
                  <a:gd name="T26" fmla="*/ 63 w 65"/>
                  <a:gd name="T27" fmla="*/ 1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71">
                    <a:moveTo>
                      <a:pt x="63" y="10"/>
                    </a:moveTo>
                    <a:lnTo>
                      <a:pt x="61" y="35"/>
                    </a:lnTo>
                    <a:lnTo>
                      <a:pt x="65" y="35"/>
                    </a:lnTo>
                    <a:lnTo>
                      <a:pt x="63" y="71"/>
                    </a:lnTo>
                    <a:lnTo>
                      <a:pt x="26" y="69"/>
                    </a:lnTo>
                    <a:lnTo>
                      <a:pt x="0" y="69"/>
                    </a:lnTo>
                    <a:lnTo>
                      <a:pt x="2" y="33"/>
                    </a:lnTo>
                    <a:lnTo>
                      <a:pt x="0" y="33"/>
                    </a:lnTo>
                    <a:lnTo>
                      <a:pt x="2" y="0"/>
                    </a:lnTo>
                    <a:lnTo>
                      <a:pt x="15" y="0"/>
                    </a:lnTo>
                    <a:lnTo>
                      <a:pt x="15" y="0"/>
                    </a:lnTo>
                    <a:lnTo>
                      <a:pt x="61" y="1"/>
                    </a:lnTo>
                    <a:lnTo>
                      <a:pt x="63" y="1"/>
                    </a:lnTo>
                    <a:lnTo>
                      <a:pt x="63"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2" name="Freeform 4030"/>
              <p:cNvSpPr>
                <a:spLocks/>
              </p:cNvSpPr>
              <p:nvPr/>
            </p:nvSpPr>
            <p:spPr bwMode="auto">
              <a:xfrm>
                <a:off x="3230" y="1152"/>
                <a:ext cx="65" cy="71"/>
              </a:xfrm>
              <a:custGeom>
                <a:avLst/>
                <a:gdLst>
                  <a:gd name="T0" fmla="*/ 63 w 65"/>
                  <a:gd name="T1" fmla="*/ 10 h 71"/>
                  <a:gd name="T2" fmla="*/ 61 w 65"/>
                  <a:gd name="T3" fmla="*/ 35 h 71"/>
                  <a:gd name="T4" fmla="*/ 65 w 65"/>
                  <a:gd name="T5" fmla="*/ 35 h 71"/>
                  <a:gd name="T6" fmla="*/ 63 w 65"/>
                  <a:gd name="T7" fmla="*/ 71 h 71"/>
                  <a:gd name="T8" fmla="*/ 26 w 65"/>
                  <a:gd name="T9" fmla="*/ 69 h 71"/>
                  <a:gd name="T10" fmla="*/ 0 w 65"/>
                  <a:gd name="T11" fmla="*/ 69 h 71"/>
                  <a:gd name="T12" fmla="*/ 2 w 65"/>
                  <a:gd name="T13" fmla="*/ 33 h 71"/>
                  <a:gd name="T14" fmla="*/ 0 w 65"/>
                  <a:gd name="T15" fmla="*/ 33 h 71"/>
                  <a:gd name="T16" fmla="*/ 2 w 65"/>
                  <a:gd name="T17" fmla="*/ 0 h 71"/>
                  <a:gd name="T18" fmla="*/ 15 w 65"/>
                  <a:gd name="T19" fmla="*/ 0 h 71"/>
                  <a:gd name="T20" fmla="*/ 15 w 65"/>
                  <a:gd name="T21" fmla="*/ 0 h 71"/>
                  <a:gd name="T22" fmla="*/ 61 w 65"/>
                  <a:gd name="T23" fmla="*/ 1 h 71"/>
                  <a:gd name="T24" fmla="*/ 63 w 65"/>
                  <a:gd name="T25" fmla="*/ 1 h 71"/>
                  <a:gd name="T26" fmla="*/ 63 w 65"/>
                  <a:gd name="T27" fmla="*/ 1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71">
                    <a:moveTo>
                      <a:pt x="63" y="10"/>
                    </a:moveTo>
                    <a:lnTo>
                      <a:pt x="61" y="35"/>
                    </a:lnTo>
                    <a:lnTo>
                      <a:pt x="65" y="35"/>
                    </a:lnTo>
                    <a:lnTo>
                      <a:pt x="63" y="71"/>
                    </a:lnTo>
                    <a:lnTo>
                      <a:pt x="26" y="69"/>
                    </a:lnTo>
                    <a:lnTo>
                      <a:pt x="0" y="69"/>
                    </a:lnTo>
                    <a:lnTo>
                      <a:pt x="2" y="33"/>
                    </a:lnTo>
                    <a:lnTo>
                      <a:pt x="0" y="33"/>
                    </a:lnTo>
                    <a:lnTo>
                      <a:pt x="2" y="0"/>
                    </a:lnTo>
                    <a:lnTo>
                      <a:pt x="15" y="0"/>
                    </a:lnTo>
                    <a:lnTo>
                      <a:pt x="15" y="0"/>
                    </a:lnTo>
                    <a:lnTo>
                      <a:pt x="61" y="1"/>
                    </a:lnTo>
                    <a:lnTo>
                      <a:pt x="63" y="1"/>
                    </a:lnTo>
                    <a:lnTo>
                      <a:pt x="63"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63" name="Freeform 4031"/>
              <p:cNvSpPr>
                <a:spLocks/>
              </p:cNvSpPr>
              <p:nvPr/>
            </p:nvSpPr>
            <p:spPr bwMode="auto">
              <a:xfrm>
                <a:off x="3234" y="984"/>
                <a:ext cx="34" cy="64"/>
              </a:xfrm>
              <a:custGeom>
                <a:avLst/>
                <a:gdLst>
                  <a:gd name="T0" fmla="*/ 32 w 34"/>
                  <a:gd name="T1" fmla="*/ 46 h 64"/>
                  <a:gd name="T2" fmla="*/ 32 w 34"/>
                  <a:gd name="T3" fmla="*/ 64 h 64"/>
                  <a:gd name="T4" fmla="*/ 18 w 34"/>
                  <a:gd name="T5" fmla="*/ 63 h 64"/>
                  <a:gd name="T6" fmla="*/ 1 w 34"/>
                  <a:gd name="T7" fmla="*/ 63 h 64"/>
                  <a:gd name="T8" fmla="*/ 1 w 34"/>
                  <a:gd name="T9" fmla="*/ 63 h 64"/>
                  <a:gd name="T10" fmla="*/ 1 w 34"/>
                  <a:gd name="T11" fmla="*/ 46 h 64"/>
                  <a:gd name="T12" fmla="*/ 1 w 34"/>
                  <a:gd name="T13" fmla="*/ 29 h 64"/>
                  <a:gd name="T14" fmla="*/ 0 w 34"/>
                  <a:gd name="T15" fmla="*/ 27 h 64"/>
                  <a:gd name="T16" fmla="*/ 1 w 34"/>
                  <a:gd name="T17" fmla="*/ 0 h 64"/>
                  <a:gd name="T18" fmla="*/ 32 w 34"/>
                  <a:gd name="T19" fmla="*/ 2 h 64"/>
                  <a:gd name="T20" fmla="*/ 32 w 34"/>
                  <a:gd name="T21" fmla="*/ 29 h 64"/>
                  <a:gd name="T22" fmla="*/ 34 w 34"/>
                  <a:gd name="T23" fmla="*/ 29 h 64"/>
                  <a:gd name="T24" fmla="*/ 32 w 34"/>
                  <a:gd name="T25"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4">
                    <a:moveTo>
                      <a:pt x="32" y="46"/>
                    </a:moveTo>
                    <a:lnTo>
                      <a:pt x="32" y="64"/>
                    </a:lnTo>
                    <a:lnTo>
                      <a:pt x="18" y="63"/>
                    </a:lnTo>
                    <a:lnTo>
                      <a:pt x="1" y="63"/>
                    </a:lnTo>
                    <a:lnTo>
                      <a:pt x="1" y="63"/>
                    </a:lnTo>
                    <a:lnTo>
                      <a:pt x="1" y="46"/>
                    </a:lnTo>
                    <a:lnTo>
                      <a:pt x="1" y="29"/>
                    </a:lnTo>
                    <a:lnTo>
                      <a:pt x="0" y="27"/>
                    </a:lnTo>
                    <a:lnTo>
                      <a:pt x="1" y="0"/>
                    </a:lnTo>
                    <a:lnTo>
                      <a:pt x="32" y="2"/>
                    </a:lnTo>
                    <a:lnTo>
                      <a:pt x="32" y="29"/>
                    </a:lnTo>
                    <a:lnTo>
                      <a:pt x="34" y="29"/>
                    </a:lnTo>
                    <a:lnTo>
                      <a:pt x="32"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4" name="Freeform 4032"/>
              <p:cNvSpPr>
                <a:spLocks/>
              </p:cNvSpPr>
              <p:nvPr/>
            </p:nvSpPr>
            <p:spPr bwMode="auto">
              <a:xfrm>
                <a:off x="3234" y="984"/>
                <a:ext cx="34" cy="64"/>
              </a:xfrm>
              <a:custGeom>
                <a:avLst/>
                <a:gdLst>
                  <a:gd name="T0" fmla="*/ 32 w 34"/>
                  <a:gd name="T1" fmla="*/ 46 h 64"/>
                  <a:gd name="T2" fmla="*/ 32 w 34"/>
                  <a:gd name="T3" fmla="*/ 64 h 64"/>
                  <a:gd name="T4" fmla="*/ 18 w 34"/>
                  <a:gd name="T5" fmla="*/ 63 h 64"/>
                  <a:gd name="T6" fmla="*/ 1 w 34"/>
                  <a:gd name="T7" fmla="*/ 63 h 64"/>
                  <a:gd name="T8" fmla="*/ 1 w 34"/>
                  <a:gd name="T9" fmla="*/ 63 h 64"/>
                  <a:gd name="T10" fmla="*/ 1 w 34"/>
                  <a:gd name="T11" fmla="*/ 46 h 64"/>
                  <a:gd name="T12" fmla="*/ 1 w 34"/>
                  <a:gd name="T13" fmla="*/ 29 h 64"/>
                  <a:gd name="T14" fmla="*/ 0 w 34"/>
                  <a:gd name="T15" fmla="*/ 27 h 64"/>
                  <a:gd name="T16" fmla="*/ 1 w 34"/>
                  <a:gd name="T17" fmla="*/ 0 h 64"/>
                  <a:gd name="T18" fmla="*/ 32 w 34"/>
                  <a:gd name="T19" fmla="*/ 2 h 64"/>
                  <a:gd name="T20" fmla="*/ 32 w 34"/>
                  <a:gd name="T21" fmla="*/ 29 h 64"/>
                  <a:gd name="T22" fmla="*/ 34 w 34"/>
                  <a:gd name="T23" fmla="*/ 29 h 64"/>
                  <a:gd name="T24" fmla="*/ 32 w 34"/>
                  <a:gd name="T25"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4">
                    <a:moveTo>
                      <a:pt x="32" y="46"/>
                    </a:moveTo>
                    <a:lnTo>
                      <a:pt x="32" y="64"/>
                    </a:lnTo>
                    <a:lnTo>
                      <a:pt x="18" y="63"/>
                    </a:lnTo>
                    <a:lnTo>
                      <a:pt x="1" y="63"/>
                    </a:lnTo>
                    <a:lnTo>
                      <a:pt x="1" y="63"/>
                    </a:lnTo>
                    <a:lnTo>
                      <a:pt x="1" y="46"/>
                    </a:lnTo>
                    <a:lnTo>
                      <a:pt x="1" y="29"/>
                    </a:lnTo>
                    <a:lnTo>
                      <a:pt x="0" y="27"/>
                    </a:lnTo>
                    <a:lnTo>
                      <a:pt x="1" y="0"/>
                    </a:lnTo>
                    <a:lnTo>
                      <a:pt x="32" y="2"/>
                    </a:lnTo>
                    <a:lnTo>
                      <a:pt x="32" y="29"/>
                    </a:lnTo>
                    <a:lnTo>
                      <a:pt x="34" y="29"/>
                    </a:lnTo>
                    <a:lnTo>
                      <a:pt x="32"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65" name="Freeform 4033"/>
              <p:cNvSpPr>
                <a:spLocks/>
              </p:cNvSpPr>
              <p:nvPr/>
            </p:nvSpPr>
            <p:spPr bwMode="auto">
              <a:xfrm>
                <a:off x="3352" y="1119"/>
                <a:ext cx="39" cy="44"/>
              </a:xfrm>
              <a:custGeom>
                <a:avLst/>
                <a:gdLst>
                  <a:gd name="T0" fmla="*/ 39 w 39"/>
                  <a:gd name="T1" fmla="*/ 31 h 44"/>
                  <a:gd name="T2" fmla="*/ 39 w 39"/>
                  <a:gd name="T3" fmla="*/ 44 h 44"/>
                  <a:gd name="T4" fmla="*/ 2 w 39"/>
                  <a:gd name="T5" fmla="*/ 44 h 44"/>
                  <a:gd name="T6" fmla="*/ 0 w 39"/>
                  <a:gd name="T7" fmla="*/ 36 h 44"/>
                  <a:gd name="T8" fmla="*/ 2 w 39"/>
                  <a:gd name="T9" fmla="*/ 0 h 44"/>
                  <a:gd name="T10" fmla="*/ 37 w 39"/>
                  <a:gd name="T11" fmla="*/ 0 h 44"/>
                  <a:gd name="T12" fmla="*/ 37 w 39"/>
                  <a:gd name="T13" fmla="*/ 2 h 44"/>
                  <a:gd name="T14" fmla="*/ 39 w 39"/>
                  <a:gd name="T15" fmla="*/ 9 h 44"/>
                  <a:gd name="T16" fmla="*/ 39 w 39"/>
                  <a:gd name="T17" fmla="*/ 17 h 44"/>
                  <a:gd name="T18" fmla="*/ 39 w 39"/>
                  <a:gd name="T19" fmla="*/ 17 h 44"/>
                  <a:gd name="T20" fmla="*/ 39 w 39"/>
                  <a:gd name="T21" fmla="*/ 19 h 44"/>
                  <a:gd name="T22" fmla="*/ 37 w 39"/>
                  <a:gd name="T23" fmla="*/ 26 h 44"/>
                  <a:gd name="T24" fmla="*/ 39 w 39"/>
                  <a:gd name="T25"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4">
                    <a:moveTo>
                      <a:pt x="39" y="31"/>
                    </a:moveTo>
                    <a:lnTo>
                      <a:pt x="39" y="44"/>
                    </a:lnTo>
                    <a:lnTo>
                      <a:pt x="2" y="44"/>
                    </a:lnTo>
                    <a:lnTo>
                      <a:pt x="0" y="36"/>
                    </a:lnTo>
                    <a:lnTo>
                      <a:pt x="2" y="0"/>
                    </a:lnTo>
                    <a:lnTo>
                      <a:pt x="37" y="0"/>
                    </a:lnTo>
                    <a:lnTo>
                      <a:pt x="37" y="2"/>
                    </a:lnTo>
                    <a:lnTo>
                      <a:pt x="39" y="9"/>
                    </a:lnTo>
                    <a:lnTo>
                      <a:pt x="39" y="17"/>
                    </a:lnTo>
                    <a:lnTo>
                      <a:pt x="39" y="17"/>
                    </a:lnTo>
                    <a:lnTo>
                      <a:pt x="39" y="19"/>
                    </a:lnTo>
                    <a:lnTo>
                      <a:pt x="37" y="26"/>
                    </a:lnTo>
                    <a:lnTo>
                      <a:pt x="39" y="3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6" name="Freeform 4034"/>
              <p:cNvSpPr>
                <a:spLocks/>
              </p:cNvSpPr>
              <p:nvPr/>
            </p:nvSpPr>
            <p:spPr bwMode="auto">
              <a:xfrm>
                <a:off x="3352" y="1119"/>
                <a:ext cx="39" cy="44"/>
              </a:xfrm>
              <a:custGeom>
                <a:avLst/>
                <a:gdLst>
                  <a:gd name="T0" fmla="*/ 39 w 39"/>
                  <a:gd name="T1" fmla="*/ 31 h 44"/>
                  <a:gd name="T2" fmla="*/ 39 w 39"/>
                  <a:gd name="T3" fmla="*/ 44 h 44"/>
                  <a:gd name="T4" fmla="*/ 2 w 39"/>
                  <a:gd name="T5" fmla="*/ 44 h 44"/>
                  <a:gd name="T6" fmla="*/ 0 w 39"/>
                  <a:gd name="T7" fmla="*/ 36 h 44"/>
                  <a:gd name="T8" fmla="*/ 2 w 39"/>
                  <a:gd name="T9" fmla="*/ 0 h 44"/>
                  <a:gd name="T10" fmla="*/ 37 w 39"/>
                  <a:gd name="T11" fmla="*/ 0 h 44"/>
                  <a:gd name="T12" fmla="*/ 37 w 39"/>
                  <a:gd name="T13" fmla="*/ 2 h 44"/>
                  <a:gd name="T14" fmla="*/ 39 w 39"/>
                  <a:gd name="T15" fmla="*/ 9 h 44"/>
                  <a:gd name="T16" fmla="*/ 39 w 39"/>
                  <a:gd name="T17" fmla="*/ 17 h 44"/>
                  <a:gd name="T18" fmla="*/ 39 w 39"/>
                  <a:gd name="T19" fmla="*/ 17 h 44"/>
                  <a:gd name="T20" fmla="*/ 39 w 39"/>
                  <a:gd name="T21" fmla="*/ 19 h 44"/>
                  <a:gd name="T22" fmla="*/ 37 w 39"/>
                  <a:gd name="T23" fmla="*/ 26 h 44"/>
                  <a:gd name="T24" fmla="*/ 39 w 39"/>
                  <a:gd name="T25"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4">
                    <a:moveTo>
                      <a:pt x="39" y="31"/>
                    </a:moveTo>
                    <a:lnTo>
                      <a:pt x="39" y="44"/>
                    </a:lnTo>
                    <a:lnTo>
                      <a:pt x="2" y="44"/>
                    </a:lnTo>
                    <a:lnTo>
                      <a:pt x="0" y="36"/>
                    </a:lnTo>
                    <a:lnTo>
                      <a:pt x="2" y="0"/>
                    </a:lnTo>
                    <a:lnTo>
                      <a:pt x="37" y="0"/>
                    </a:lnTo>
                    <a:lnTo>
                      <a:pt x="37" y="2"/>
                    </a:lnTo>
                    <a:lnTo>
                      <a:pt x="39" y="9"/>
                    </a:lnTo>
                    <a:lnTo>
                      <a:pt x="39" y="17"/>
                    </a:lnTo>
                    <a:lnTo>
                      <a:pt x="39" y="17"/>
                    </a:lnTo>
                    <a:lnTo>
                      <a:pt x="39" y="19"/>
                    </a:lnTo>
                    <a:lnTo>
                      <a:pt x="37" y="26"/>
                    </a:lnTo>
                    <a:lnTo>
                      <a:pt x="39"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67" name="Freeform 4035"/>
              <p:cNvSpPr>
                <a:spLocks/>
              </p:cNvSpPr>
              <p:nvPr/>
            </p:nvSpPr>
            <p:spPr bwMode="auto">
              <a:xfrm>
                <a:off x="3305" y="1031"/>
                <a:ext cx="71" cy="36"/>
              </a:xfrm>
              <a:custGeom>
                <a:avLst/>
                <a:gdLst>
                  <a:gd name="T0" fmla="*/ 23 w 71"/>
                  <a:gd name="T1" fmla="*/ 0 h 36"/>
                  <a:gd name="T2" fmla="*/ 68 w 71"/>
                  <a:gd name="T3" fmla="*/ 2 h 36"/>
                  <a:gd name="T4" fmla="*/ 69 w 71"/>
                  <a:gd name="T5" fmla="*/ 2 h 36"/>
                  <a:gd name="T6" fmla="*/ 69 w 71"/>
                  <a:gd name="T7" fmla="*/ 2 h 36"/>
                  <a:gd name="T8" fmla="*/ 71 w 71"/>
                  <a:gd name="T9" fmla="*/ 4 h 36"/>
                  <a:gd name="T10" fmla="*/ 71 w 71"/>
                  <a:gd name="T11" fmla="*/ 14 h 36"/>
                  <a:gd name="T12" fmla="*/ 69 w 71"/>
                  <a:gd name="T13" fmla="*/ 16 h 36"/>
                  <a:gd name="T14" fmla="*/ 69 w 71"/>
                  <a:gd name="T15" fmla="*/ 16 h 36"/>
                  <a:gd name="T16" fmla="*/ 69 w 71"/>
                  <a:gd name="T17" fmla="*/ 21 h 36"/>
                  <a:gd name="T18" fmla="*/ 71 w 71"/>
                  <a:gd name="T19" fmla="*/ 22 h 36"/>
                  <a:gd name="T20" fmla="*/ 71 w 71"/>
                  <a:gd name="T21" fmla="*/ 24 h 36"/>
                  <a:gd name="T22" fmla="*/ 71 w 71"/>
                  <a:gd name="T23" fmla="*/ 27 h 36"/>
                  <a:gd name="T24" fmla="*/ 69 w 71"/>
                  <a:gd name="T25" fmla="*/ 31 h 36"/>
                  <a:gd name="T26" fmla="*/ 69 w 71"/>
                  <a:gd name="T27" fmla="*/ 31 h 36"/>
                  <a:gd name="T28" fmla="*/ 69 w 71"/>
                  <a:gd name="T29" fmla="*/ 31 h 36"/>
                  <a:gd name="T30" fmla="*/ 69 w 71"/>
                  <a:gd name="T31" fmla="*/ 32 h 36"/>
                  <a:gd name="T32" fmla="*/ 69 w 71"/>
                  <a:gd name="T33" fmla="*/ 36 h 36"/>
                  <a:gd name="T34" fmla="*/ 23 w 71"/>
                  <a:gd name="T35" fmla="*/ 36 h 36"/>
                  <a:gd name="T36" fmla="*/ 1 w 71"/>
                  <a:gd name="T37" fmla="*/ 36 h 36"/>
                  <a:gd name="T38" fmla="*/ 0 w 71"/>
                  <a:gd name="T39" fmla="*/ 0 h 36"/>
                  <a:gd name="T40" fmla="*/ 23 w 71"/>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36">
                    <a:moveTo>
                      <a:pt x="23" y="0"/>
                    </a:moveTo>
                    <a:lnTo>
                      <a:pt x="68" y="2"/>
                    </a:lnTo>
                    <a:lnTo>
                      <a:pt x="69" y="2"/>
                    </a:lnTo>
                    <a:lnTo>
                      <a:pt x="69" y="2"/>
                    </a:lnTo>
                    <a:lnTo>
                      <a:pt x="71" y="4"/>
                    </a:lnTo>
                    <a:lnTo>
                      <a:pt x="71" y="14"/>
                    </a:lnTo>
                    <a:lnTo>
                      <a:pt x="69" y="16"/>
                    </a:lnTo>
                    <a:lnTo>
                      <a:pt x="69" y="16"/>
                    </a:lnTo>
                    <a:lnTo>
                      <a:pt x="69" y="21"/>
                    </a:lnTo>
                    <a:lnTo>
                      <a:pt x="71" y="22"/>
                    </a:lnTo>
                    <a:lnTo>
                      <a:pt x="71" y="24"/>
                    </a:lnTo>
                    <a:lnTo>
                      <a:pt x="71" y="27"/>
                    </a:lnTo>
                    <a:lnTo>
                      <a:pt x="69" y="31"/>
                    </a:lnTo>
                    <a:lnTo>
                      <a:pt x="69" y="31"/>
                    </a:lnTo>
                    <a:lnTo>
                      <a:pt x="69" y="31"/>
                    </a:lnTo>
                    <a:lnTo>
                      <a:pt x="69" y="32"/>
                    </a:lnTo>
                    <a:lnTo>
                      <a:pt x="69" y="36"/>
                    </a:lnTo>
                    <a:lnTo>
                      <a:pt x="23" y="36"/>
                    </a:lnTo>
                    <a:lnTo>
                      <a:pt x="1" y="36"/>
                    </a:lnTo>
                    <a:lnTo>
                      <a:pt x="0" y="0"/>
                    </a:lnTo>
                    <a:lnTo>
                      <a:pt x="2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8" name="Freeform 4036"/>
              <p:cNvSpPr>
                <a:spLocks/>
              </p:cNvSpPr>
              <p:nvPr/>
            </p:nvSpPr>
            <p:spPr bwMode="auto">
              <a:xfrm>
                <a:off x="3305" y="1031"/>
                <a:ext cx="71" cy="36"/>
              </a:xfrm>
              <a:custGeom>
                <a:avLst/>
                <a:gdLst>
                  <a:gd name="T0" fmla="*/ 23 w 71"/>
                  <a:gd name="T1" fmla="*/ 0 h 36"/>
                  <a:gd name="T2" fmla="*/ 68 w 71"/>
                  <a:gd name="T3" fmla="*/ 2 h 36"/>
                  <a:gd name="T4" fmla="*/ 69 w 71"/>
                  <a:gd name="T5" fmla="*/ 2 h 36"/>
                  <a:gd name="T6" fmla="*/ 69 w 71"/>
                  <a:gd name="T7" fmla="*/ 2 h 36"/>
                  <a:gd name="T8" fmla="*/ 71 w 71"/>
                  <a:gd name="T9" fmla="*/ 4 h 36"/>
                  <a:gd name="T10" fmla="*/ 71 w 71"/>
                  <a:gd name="T11" fmla="*/ 14 h 36"/>
                  <a:gd name="T12" fmla="*/ 69 w 71"/>
                  <a:gd name="T13" fmla="*/ 16 h 36"/>
                  <a:gd name="T14" fmla="*/ 69 w 71"/>
                  <a:gd name="T15" fmla="*/ 16 h 36"/>
                  <a:gd name="T16" fmla="*/ 69 w 71"/>
                  <a:gd name="T17" fmla="*/ 21 h 36"/>
                  <a:gd name="T18" fmla="*/ 71 w 71"/>
                  <a:gd name="T19" fmla="*/ 22 h 36"/>
                  <a:gd name="T20" fmla="*/ 71 w 71"/>
                  <a:gd name="T21" fmla="*/ 24 h 36"/>
                  <a:gd name="T22" fmla="*/ 71 w 71"/>
                  <a:gd name="T23" fmla="*/ 27 h 36"/>
                  <a:gd name="T24" fmla="*/ 69 w 71"/>
                  <a:gd name="T25" fmla="*/ 31 h 36"/>
                  <a:gd name="T26" fmla="*/ 69 w 71"/>
                  <a:gd name="T27" fmla="*/ 31 h 36"/>
                  <a:gd name="T28" fmla="*/ 69 w 71"/>
                  <a:gd name="T29" fmla="*/ 31 h 36"/>
                  <a:gd name="T30" fmla="*/ 69 w 71"/>
                  <a:gd name="T31" fmla="*/ 32 h 36"/>
                  <a:gd name="T32" fmla="*/ 69 w 71"/>
                  <a:gd name="T33" fmla="*/ 36 h 36"/>
                  <a:gd name="T34" fmla="*/ 23 w 71"/>
                  <a:gd name="T35" fmla="*/ 36 h 36"/>
                  <a:gd name="T36" fmla="*/ 1 w 71"/>
                  <a:gd name="T37" fmla="*/ 36 h 36"/>
                  <a:gd name="T38" fmla="*/ 0 w 71"/>
                  <a:gd name="T39" fmla="*/ 0 h 36"/>
                  <a:gd name="T40" fmla="*/ 23 w 71"/>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36">
                    <a:moveTo>
                      <a:pt x="23" y="0"/>
                    </a:moveTo>
                    <a:lnTo>
                      <a:pt x="68" y="2"/>
                    </a:lnTo>
                    <a:lnTo>
                      <a:pt x="69" y="2"/>
                    </a:lnTo>
                    <a:lnTo>
                      <a:pt x="69" y="2"/>
                    </a:lnTo>
                    <a:lnTo>
                      <a:pt x="71" y="4"/>
                    </a:lnTo>
                    <a:lnTo>
                      <a:pt x="71" y="14"/>
                    </a:lnTo>
                    <a:lnTo>
                      <a:pt x="69" y="16"/>
                    </a:lnTo>
                    <a:lnTo>
                      <a:pt x="69" y="16"/>
                    </a:lnTo>
                    <a:lnTo>
                      <a:pt x="69" y="21"/>
                    </a:lnTo>
                    <a:lnTo>
                      <a:pt x="71" y="22"/>
                    </a:lnTo>
                    <a:lnTo>
                      <a:pt x="71" y="24"/>
                    </a:lnTo>
                    <a:lnTo>
                      <a:pt x="71" y="27"/>
                    </a:lnTo>
                    <a:lnTo>
                      <a:pt x="69" y="31"/>
                    </a:lnTo>
                    <a:lnTo>
                      <a:pt x="69" y="31"/>
                    </a:lnTo>
                    <a:lnTo>
                      <a:pt x="69" y="31"/>
                    </a:lnTo>
                    <a:lnTo>
                      <a:pt x="69" y="32"/>
                    </a:lnTo>
                    <a:lnTo>
                      <a:pt x="69" y="36"/>
                    </a:lnTo>
                    <a:lnTo>
                      <a:pt x="23" y="36"/>
                    </a:lnTo>
                    <a:lnTo>
                      <a:pt x="1" y="36"/>
                    </a:lnTo>
                    <a:lnTo>
                      <a:pt x="0" y="0"/>
                    </a:lnTo>
                    <a:lnTo>
                      <a:pt x="2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69" name="Freeform 4037"/>
              <p:cNvSpPr>
                <a:spLocks/>
              </p:cNvSpPr>
              <p:nvPr/>
            </p:nvSpPr>
            <p:spPr bwMode="auto">
              <a:xfrm>
                <a:off x="3073" y="996"/>
                <a:ext cx="73" cy="98"/>
              </a:xfrm>
              <a:custGeom>
                <a:avLst/>
                <a:gdLst>
                  <a:gd name="T0" fmla="*/ 25 w 73"/>
                  <a:gd name="T1" fmla="*/ 8 h 98"/>
                  <a:gd name="T2" fmla="*/ 23 w 73"/>
                  <a:gd name="T3" fmla="*/ 35 h 98"/>
                  <a:gd name="T4" fmla="*/ 69 w 73"/>
                  <a:gd name="T5" fmla="*/ 37 h 98"/>
                  <a:gd name="T6" fmla="*/ 71 w 73"/>
                  <a:gd name="T7" fmla="*/ 47 h 98"/>
                  <a:gd name="T8" fmla="*/ 69 w 73"/>
                  <a:gd name="T9" fmla="*/ 81 h 98"/>
                  <a:gd name="T10" fmla="*/ 73 w 73"/>
                  <a:gd name="T11" fmla="*/ 81 h 98"/>
                  <a:gd name="T12" fmla="*/ 71 w 73"/>
                  <a:gd name="T13" fmla="*/ 98 h 98"/>
                  <a:gd name="T14" fmla="*/ 18 w 73"/>
                  <a:gd name="T15" fmla="*/ 96 h 98"/>
                  <a:gd name="T16" fmla="*/ 18 w 73"/>
                  <a:gd name="T17" fmla="*/ 78 h 98"/>
                  <a:gd name="T18" fmla="*/ 15 w 73"/>
                  <a:gd name="T19" fmla="*/ 78 h 98"/>
                  <a:gd name="T20" fmla="*/ 18 w 73"/>
                  <a:gd name="T21" fmla="*/ 44 h 98"/>
                  <a:gd name="T22" fmla="*/ 15 w 73"/>
                  <a:gd name="T23" fmla="*/ 44 h 98"/>
                  <a:gd name="T24" fmla="*/ 17 w 73"/>
                  <a:gd name="T25" fmla="*/ 25 h 98"/>
                  <a:gd name="T26" fmla="*/ 0 w 73"/>
                  <a:gd name="T27" fmla="*/ 25 h 98"/>
                  <a:gd name="T28" fmla="*/ 1 w 73"/>
                  <a:gd name="T29" fmla="*/ 8 h 98"/>
                  <a:gd name="T30" fmla="*/ 6 w 73"/>
                  <a:gd name="T31" fmla="*/ 8 h 98"/>
                  <a:gd name="T32" fmla="*/ 6 w 73"/>
                  <a:gd name="T33" fmla="*/ 0 h 98"/>
                  <a:gd name="T34" fmla="*/ 15 w 73"/>
                  <a:gd name="T35" fmla="*/ 0 h 98"/>
                  <a:gd name="T36" fmla="*/ 13 w 73"/>
                  <a:gd name="T37" fmla="*/ 8 h 98"/>
                  <a:gd name="T38" fmla="*/ 25 w 73"/>
                  <a:gd name="T39"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98">
                    <a:moveTo>
                      <a:pt x="25" y="8"/>
                    </a:moveTo>
                    <a:lnTo>
                      <a:pt x="23" y="35"/>
                    </a:lnTo>
                    <a:lnTo>
                      <a:pt x="69" y="37"/>
                    </a:lnTo>
                    <a:lnTo>
                      <a:pt x="71" y="47"/>
                    </a:lnTo>
                    <a:lnTo>
                      <a:pt x="69" y="81"/>
                    </a:lnTo>
                    <a:lnTo>
                      <a:pt x="73" y="81"/>
                    </a:lnTo>
                    <a:lnTo>
                      <a:pt x="71" y="98"/>
                    </a:lnTo>
                    <a:lnTo>
                      <a:pt x="18" y="96"/>
                    </a:lnTo>
                    <a:lnTo>
                      <a:pt x="18" y="78"/>
                    </a:lnTo>
                    <a:lnTo>
                      <a:pt x="15" y="78"/>
                    </a:lnTo>
                    <a:lnTo>
                      <a:pt x="18" y="44"/>
                    </a:lnTo>
                    <a:lnTo>
                      <a:pt x="15" y="44"/>
                    </a:lnTo>
                    <a:lnTo>
                      <a:pt x="17" y="25"/>
                    </a:lnTo>
                    <a:lnTo>
                      <a:pt x="0" y="25"/>
                    </a:lnTo>
                    <a:lnTo>
                      <a:pt x="1" y="8"/>
                    </a:lnTo>
                    <a:lnTo>
                      <a:pt x="6" y="8"/>
                    </a:lnTo>
                    <a:lnTo>
                      <a:pt x="6" y="0"/>
                    </a:lnTo>
                    <a:lnTo>
                      <a:pt x="15" y="0"/>
                    </a:lnTo>
                    <a:lnTo>
                      <a:pt x="13" y="8"/>
                    </a:lnTo>
                    <a:lnTo>
                      <a:pt x="25"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0" name="Freeform 4038"/>
              <p:cNvSpPr>
                <a:spLocks/>
              </p:cNvSpPr>
              <p:nvPr/>
            </p:nvSpPr>
            <p:spPr bwMode="auto">
              <a:xfrm>
                <a:off x="3073" y="996"/>
                <a:ext cx="73" cy="98"/>
              </a:xfrm>
              <a:custGeom>
                <a:avLst/>
                <a:gdLst>
                  <a:gd name="T0" fmla="*/ 25 w 73"/>
                  <a:gd name="T1" fmla="*/ 8 h 98"/>
                  <a:gd name="T2" fmla="*/ 23 w 73"/>
                  <a:gd name="T3" fmla="*/ 35 h 98"/>
                  <a:gd name="T4" fmla="*/ 69 w 73"/>
                  <a:gd name="T5" fmla="*/ 37 h 98"/>
                  <a:gd name="T6" fmla="*/ 71 w 73"/>
                  <a:gd name="T7" fmla="*/ 47 h 98"/>
                  <a:gd name="T8" fmla="*/ 69 w 73"/>
                  <a:gd name="T9" fmla="*/ 81 h 98"/>
                  <a:gd name="T10" fmla="*/ 73 w 73"/>
                  <a:gd name="T11" fmla="*/ 81 h 98"/>
                  <a:gd name="T12" fmla="*/ 71 w 73"/>
                  <a:gd name="T13" fmla="*/ 98 h 98"/>
                  <a:gd name="T14" fmla="*/ 18 w 73"/>
                  <a:gd name="T15" fmla="*/ 96 h 98"/>
                  <a:gd name="T16" fmla="*/ 18 w 73"/>
                  <a:gd name="T17" fmla="*/ 78 h 98"/>
                  <a:gd name="T18" fmla="*/ 15 w 73"/>
                  <a:gd name="T19" fmla="*/ 78 h 98"/>
                  <a:gd name="T20" fmla="*/ 18 w 73"/>
                  <a:gd name="T21" fmla="*/ 44 h 98"/>
                  <a:gd name="T22" fmla="*/ 15 w 73"/>
                  <a:gd name="T23" fmla="*/ 44 h 98"/>
                  <a:gd name="T24" fmla="*/ 17 w 73"/>
                  <a:gd name="T25" fmla="*/ 25 h 98"/>
                  <a:gd name="T26" fmla="*/ 0 w 73"/>
                  <a:gd name="T27" fmla="*/ 25 h 98"/>
                  <a:gd name="T28" fmla="*/ 1 w 73"/>
                  <a:gd name="T29" fmla="*/ 8 h 98"/>
                  <a:gd name="T30" fmla="*/ 6 w 73"/>
                  <a:gd name="T31" fmla="*/ 8 h 98"/>
                  <a:gd name="T32" fmla="*/ 6 w 73"/>
                  <a:gd name="T33" fmla="*/ 0 h 98"/>
                  <a:gd name="T34" fmla="*/ 15 w 73"/>
                  <a:gd name="T35" fmla="*/ 0 h 98"/>
                  <a:gd name="T36" fmla="*/ 13 w 73"/>
                  <a:gd name="T37" fmla="*/ 8 h 98"/>
                  <a:gd name="T38" fmla="*/ 25 w 73"/>
                  <a:gd name="T39"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98">
                    <a:moveTo>
                      <a:pt x="25" y="8"/>
                    </a:moveTo>
                    <a:lnTo>
                      <a:pt x="23" y="35"/>
                    </a:lnTo>
                    <a:lnTo>
                      <a:pt x="69" y="37"/>
                    </a:lnTo>
                    <a:lnTo>
                      <a:pt x="71" y="47"/>
                    </a:lnTo>
                    <a:lnTo>
                      <a:pt x="69" y="81"/>
                    </a:lnTo>
                    <a:lnTo>
                      <a:pt x="73" y="81"/>
                    </a:lnTo>
                    <a:lnTo>
                      <a:pt x="71" y="98"/>
                    </a:lnTo>
                    <a:lnTo>
                      <a:pt x="18" y="96"/>
                    </a:lnTo>
                    <a:lnTo>
                      <a:pt x="18" y="78"/>
                    </a:lnTo>
                    <a:lnTo>
                      <a:pt x="15" y="78"/>
                    </a:lnTo>
                    <a:lnTo>
                      <a:pt x="18" y="44"/>
                    </a:lnTo>
                    <a:lnTo>
                      <a:pt x="15" y="44"/>
                    </a:lnTo>
                    <a:lnTo>
                      <a:pt x="17" y="25"/>
                    </a:lnTo>
                    <a:lnTo>
                      <a:pt x="0" y="25"/>
                    </a:lnTo>
                    <a:lnTo>
                      <a:pt x="1" y="8"/>
                    </a:lnTo>
                    <a:lnTo>
                      <a:pt x="6" y="8"/>
                    </a:lnTo>
                    <a:lnTo>
                      <a:pt x="6" y="0"/>
                    </a:lnTo>
                    <a:lnTo>
                      <a:pt x="15" y="0"/>
                    </a:lnTo>
                    <a:lnTo>
                      <a:pt x="13" y="8"/>
                    </a:lnTo>
                    <a:lnTo>
                      <a:pt x="25"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71" name="Freeform 4039"/>
              <p:cNvSpPr>
                <a:spLocks/>
              </p:cNvSpPr>
              <p:nvPr/>
            </p:nvSpPr>
            <p:spPr bwMode="auto">
              <a:xfrm>
                <a:off x="3198" y="1097"/>
                <a:ext cx="47" cy="55"/>
              </a:xfrm>
              <a:custGeom>
                <a:avLst/>
                <a:gdLst>
                  <a:gd name="T0" fmla="*/ 47 w 47"/>
                  <a:gd name="T1" fmla="*/ 55 h 55"/>
                  <a:gd name="T2" fmla="*/ 34 w 47"/>
                  <a:gd name="T3" fmla="*/ 55 h 55"/>
                  <a:gd name="T4" fmla="*/ 0 w 47"/>
                  <a:gd name="T5" fmla="*/ 53 h 55"/>
                  <a:gd name="T6" fmla="*/ 2 w 47"/>
                  <a:gd name="T7" fmla="*/ 17 h 55"/>
                  <a:gd name="T8" fmla="*/ 0 w 47"/>
                  <a:gd name="T9" fmla="*/ 17 h 55"/>
                  <a:gd name="T10" fmla="*/ 0 w 47"/>
                  <a:gd name="T11" fmla="*/ 0 h 55"/>
                  <a:gd name="T12" fmla="*/ 15 w 47"/>
                  <a:gd name="T13" fmla="*/ 0 h 55"/>
                  <a:gd name="T14" fmla="*/ 46 w 47"/>
                  <a:gd name="T15" fmla="*/ 2 h 55"/>
                  <a:gd name="T16" fmla="*/ 46 w 47"/>
                  <a:gd name="T17" fmla="*/ 19 h 55"/>
                  <a:gd name="T18" fmla="*/ 47 w 47"/>
                  <a:gd name="T19" fmla="*/ 29 h 55"/>
                  <a:gd name="T20" fmla="*/ 47 w 47"/>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7" y="55"/>
                    </a:moveTo>
                    <a:lnTo>
                      <a:pt x="34" y="55"/>
                    </a:lnTo>
                    <a:lnTo>
                      <a:pt x="0" y="53"/>
                    </a:lnTo>
                    <a:lnTo>
                      <a:pt x="2" y="17"/>
                    </a:lnTo>
                    <a:lnTo>
                      <a:pt x="0" y="17"/>
                    </a:lnTo>
                    <a:lnTo>
                      <a:pt x="0" y="0"/>
                    </a:lnTo>
                    <a:lnTo>
                      <a:pt x="15" y="0"/>
                    </a:lnTo>
                    <a:lnTo>
                      <a:pt x="46" y="2"/>
                    </a:lnTo>
                    <a:lnTo>
                      <a:pt x="46" y="19"/>
                    </a:lnTo>
                    <a:lnTo>
                      <a:pt x="47" y="29"/>
                    </a:lnTo>
                    <a:lnTo>
                      <a:pt x="47" y="5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2" name="Freeform 4040"/>
              <p:cNvSpPr>
                <a:spLocks/>
              </p:cNvSpPr>
              <p:nvPr/>
            </p:nvSpPr>
            <p:spPr bwMode="auto">
              <a:xfrm>
                <a:off x="3198" y="1097"/>
                <a:ext cx="47" cy="55"/>
              </a:xfrm>
              <a:custGeom>
                <a:avLst/>
                <a:gdLst>
                  <a:gd name="T0" fmla="*/ 47 w 47"/>
                  <a:gd name="T1" fmla="*/ 55 h 55"/>
                  <a:gd name="T2" fmla="*/ 34 w 47"/>
                  <a:gd name="T3" fmla="*/ 55 h 55"/>
                  <a:gd name="T4" fmla="*/ 0 w 47"/>
                  <a:gd name="T5" fmla="*/ 53 h 55"/>
                  <a:gd name="T6" fmla="*/ 2 w 47"/>
                  <a:gd name="T7" fmla="*/ 17 h 55"/>
                  <a:gd name="T8" fmla="*/ 0 w 47"/>
                  <a:gd name="T9" fmla="*/ 17 h 55"/>
                  <a:gd name="T10" fmla="*/ 0 w 47"/>
                  <a:gd name="T11" fmla="*/ 0 h 55"/>
                  <a:gd name="T12" fmla="*/ 15 w 47"/>
                  <a:gd name="T13" fmla="*/ 0 h 55"/>
                  <a:gd name="T14" fmla="*/ 46 w 47"/>
                  <a:gd name="T15" fmla="*/ 2 h 55"/>
                  <a:gd name="T16" fmla="*/ 46 w 47"/>
                  <a:gd name="T17" fmla="*/ 19 h 55"/>
                  <a:gd name="T18" fmla="*/ 47 w 47"/>
                  <a:gd name="T19" fmla="*/ 29 h 55"/>
                  <a:gd name="T20" fmla="*/ 47 w 47"/>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7" y="55"/>
                    </a:moveTo>
                    <a:lnTo>
                      <a:pt x="34" y="55"/>
                    </a:lnTo>
                    <a:lnTo>
                      <a:pt x="0" y="53"/>
                    </a:lnTo>
                    <a:lnTo>
                      <a:pt x="2" y="17"/>
                    </a:lnTo>
                    <a:lnTo>
                      <a:pt x="0" y="17"/>
                    </a:lnTo>
                    <a:lnTo>
                      <a:pt x="0" y="0"/>
                    </a:lnTo>
                    <a:lnTo>
                      <a:pt x="15" y="0"/>
                    </a:lnTo>
                    <a:lnTo>
                      <a:pt x="46" y="2"/>
                    </a:lnTo>
                    <a:lnTo>
                      <a:pt x="46" y="19"/>
                    </a:lnTo>
                    <a:lnTo>
                      <a:pt x="47" y="29"/>
                    </a:lnTo>
                    <a:lnTo>
                      <a:pt x="47" y="5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73" name="Freeform 4041"/>
              <p:cNvSpPr>
                <a:spLocks/>
              </p:cNvSpPr>
              <p:nvPr/>
            </p:nvSpPr>
            <p:spPr bwMode="auto">
              <a:xfrm>
                <a:off x="2963" y="1004"/>
                <a:ext cx="74" cy="68"/>
              </a:xfrm>
              <a:custGeom>
                <a:avLst/>
                <a:gdLst>
                  <a:gd name="T0" fmla="*/ 72 w 74"/>
                  <a:gd name="T1" fmla="*/ 14 h 68"/>
                  <a:gd name="T2" fmla="*/ 71 w 74"/>
                  <a:gd name="T3" fmla="*/ 31 h 68"/>
                  <a:gd name="T4" fmla="*/ 74 w 74"/>
                  <a:gd name="T5" fmla="*/ 32 h 68"/>
                  <a:gd name="T6" fmla="*/ 72 w 74"/>
                  <a:gd name="T7" fmla="*/ 56 h 68"/>
                  <a:gd name="T8" fmla="*/ 55 w 74"/>
                  <a:gd name="T9" fmla="*/ 53 h 68"/>
                  <a:gd name="T10" fmla="*/ 50 w 74"/>
                  <a:gd name="T11" fmla="*/ 54 h 68"/>
                  <a:gd name="T12" fmla="*/ 47 w 74"/>
                  <a:gd name="T13" fmla="*/ 61 h 68"/>
                  <a:gd name="T14" fmla="*/ 32 w 74"/>
                  <a:gd name="T15" fmla="*/ 65 h 68"/>
                  <a:gd name="T16" fmla="*/ 27 w 74"/>
                  <a:gd name="T17" fmla="*/ 59 h 68"/>
                  <a:gd name="T18" fmla="*/ 28 w 74"/>
                  <a:gd name="T19" fmla="*/ 56 h 68"/>
                  <a:gd name="T20" fmla="*/ 27 w 74"/>
                  <a:gd name="T21" fmla="*/ 53 h 68"/>
                  <a:gd name="T22" fmla="*/ 18 w 74"/>
                  <a:gd name="T23" fmla="*/ 56 h 68"/>
                  <a:gd name="T24" fmla="*/ 13 w 74"/>
                  <a:gd name="T25" fmla="*/ 65 h 68"/>
                  <a:gd name="T26" fmla="*/ 10 w 74"/>
                  <a:gd name="T27" fmla="*/ 63 h 68"/>
                  <a:gd name="T28" fmla="*/ 6 w 74"/>
                  <a:gd name="T29" fmla="*/ 68 h 68"/>
                  <a:gd name="T30" fmla="*/ 0 w 74"/>
                  <a:gd name="T31" fmla="*/ 63 h 68"/>
                  <a:gd name="T32" fmla="*/ 0 w 74"/>
                  <a:gd name="T33" fmla="*/ 46 h 68"/>
                  <a:gd name="T34" fmla="*/ 0 w 74"/>
                  <a:gd name="T35" fmla="*/ 46 h 68"/>
                  <a:gd name="T36" fmla="*/ 1 w 74"/>
                  <a:gd name="T37" fmla="*/ 44 h 68"/>
                  <a:gd name="T38" fmla="*/ 1 w 74"/>
                  <a:gd name="T39" fmla="*/ 44 h 68"/>
                  <a:gd name="T40" fmla="*/ 1 w 74"/>
                  <a:gd name="T41" fmla="*/ 39 h 68"/>
                  <a:gd name="T42" fmla="*/ 1 w 74"/>
                  <a:gd name="T43" fmla="*/ 39 h 68"/>
                  <a:gd name="T44" fmla="*/ 1 w 74"/>
                  <a:gd name="T45" fmla="*/ 39 h 68"/>
                  <a:gd name="T46" fmla="*/ 1 w 74"/>
                  <a:gd name="T47" fmla="*/ 37 h 68"/>
                  <a:gd name="T48" fmla="*/ 1 w 74"/>
                  <a:gd name="T49" fmla="*/ 37 h 68"/>
                  <a:gd name="T50" fmla="*/ 1 w 74"/>
                  <a:gd name="T51" fmla="*/ 29 h 68"/>
                  <a:gd name="T52" fmla="*/ 1 w 74"/>
                  <a:gd name="T53" fmla="*/ 26 h 68"/>
                  <a:gd name="T54" fmla="*/ 1 w 74"/>
                  <a:gd name="T55" fmla="*/ 26 h 68"/>
                  <a:gd name="T56" fmla="*/ 1 w 74"/>
                  <a:gd name="T57" fmla="*/ 24 h 68"/>
                  <a:gd name="T58" fmla="*/ 1 w 74"/>
                  <a:gd name="T59" fmla="*/ 24 h 68"/>
                  <a:gd name="T60" fmla="*/ 1 w 74"/>
                  <a:gd name="T61" fmla="*/ 24 h 68"/>
                  <a:gd name="T62" fmla="*/ 3 w 74"/>
                  <a:gd name="T63" fmla="*/ 22 h 68"/>
                  <a:gd name="T64" fmla="*/ 3 w 74"/>
                  <a:gd name="T65" fmla="*/ 21 h 68"/>
                  <a:gd name="T66" fmla="*/ 3 w 74"/>
                  <a:gd name="T67" fmla="*/ 19 h 68"/>
                  <a:gd name="T68" fmla="*/ 3 w 74"/>
                  <a:gd name="T69" fmla="*/ 19 h 68"/>
                  <a:gd name="T70" fmla="*/ 3 w 74"/>
                  <a:gd name="T71" fmla="*/ 17 h 68"/>
                  <a:gd name="T72" fmla="*/ 3 w 74"/>
                  <a:gd name="T73" fmla="*/ 17 h 68"/>
                  <a:gd name="T74" fmla="*/ 3 w 74"/>
                  <a:gd name="T75" fmla="*/ 17 h 68"/>
                  <a:gd name="T76" fmla="*/ 3 w 74"/>
                  <a:gd name="T77" fmla="*/ 14 h 68"/>
                  <a:gd name="T78" fmla="*/ 3 w 74"/>
                  <a:gd name="T79" fmla="*/ 12 h 68"/>
                  <a:gd name="T80" fmla="*/ 3 w 74"/>
                  <a:gd name="T81" fmla="*/ 10 h 68"/>
                  <a:gd name="T82" fmla="*/ 3 w 74"/>
                  <a:gd name="T83" fmla="*/ 10 h 68"/>
                  <a:gd name="T84" fmla="*/ 3 w 74"/>
                  <a:gd name="T85" fmla="*/ 10 h 68"/>
                  <a:gd name="T86" fmla="*/ 3 w 74"/>
                  <a:gd name="T87" fmla="*/ 9 h 68"/>
                  <a:gd name="T88" fmla="*/ 3 w 74"/>
                  <a:gd name="T89" fmla="*/ 7 h 68"/>
                  <a:gd name="T90" fmla="*/ 3 w 74"/>
                  <a:gd name="T91" fmla="*/ 4 h 68"/>
                  <a:gd name="T92" fmla="*/ 3 w 74"/>
                  <a:gd name="T93" fmla="*/ 4 h 68"/>
                  <a:gd name="T94" fmla="*/ 5 w 74"/>
                  <a:gd name="T95" fmla="*/ 2 h 68"/>
                  <a:gd name="T96" fmla="*/ 5 w 74"/>
                  <a:gd name="T97" fmla="*/ 0 h 68"/>
                  <a:gd name="T98" fmla="*/ 5 w 74"/>
                  <a:gd name="T99" fmla="*/ 0 h 68"/>
                  <a:gd name="T100" fmla="*/ 5 w 74"/>
                  <a:gd name="T101" fmla="*/ 0 h 68"/>
                  <a:gd name="T102" fmla="*/ 72 w 74"/>
                  <a:gd name="T103" fmla="*/ 5 h 68"/>
                  <a:gd name="T104" fmla="*/ 72 w 74"/>
                  <a:gd name="T105" fmla="*/ 12 h 68"/>
                  <a:gd name="T106" fmla="*/ 72 w 74"/>
                  <a:gd name="T107" fmla="*/ 12 h 68"/>
                  <a:gd name="T108" fmla="*/ 72 w 74"/>
                  <a:gd name="T109"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 h="68">
                    <a:moveTo>
                      <a:pt x="72" y="14"/>
                    </a:moveTo>
                    <a:lnTo>
                      <a:pt x="71" y="31"/>
                    </a:lnTo>
                    <a:lnTo>
                      <a:pt x="74" y="32"/>
                    </a:lnTo>
                    <a:lnTo>
                      <a:pt x="72" y="56"/>
                    </a:lnTo>
                    <a:lnTo>
                      <a:pt x="55" y="53"/>
                    </a:lnTo>
                    <a:lnTo>
                      <a:pt x="50" y="54"/>
                    </a:lnTo>
                    <a:lnTo>
                      <a:pt x="47" y="61"/>
                    </a:lnTo>
                    <a:lnTo>
                      <a:pt x="32" y="65"/>
                    </a:lnTo>
                    <a:lnTo>
                      <a:pt x="27" y="59"/>
                    </a:lnTo>
                    <a:lnTo>
                      <a:pt x="28" y="56"/>
                    </a:lnTo>
                    <a:lnTo>
                      <a:pt x="27" y="53"/>
                    </a:lnTo>
                    <a:lnTo>
                      <a:pt x="18" y="56"/>
                    </a:lnTo>
                    <a:lnTo>
                      <a:pt x="13" y="65"/>
                    </a:lnTo>
                    <a:lnTo>
                      <a:pt x="10" y="63"/>
                    </a:lnTo>
                    <a:lnTo>
                      <a:pt x="6" y="68"/>
                    </a:lnTo>
                    <a:lnTo>
                      <a:pt x="0" y="63"/>
                    </a:lnTo>
                    <a:lnTo>
                      <a:pt x="0" y="46"/>
                    </a:lnTo>
                    <a:lnTo>
                      <a:pt x="0" y="46"/>
                    </a:lnTo>
                    <a:lnTo>
                      <a:pt x="1" y="44"/>
                    </a:lnTo>
                    <a:lnTo>
                      <a:pt x="1" y="44"/>
                    </a:lnTo>
                    <a:lnTo>
                      <a:pt x="1" y="39"/>
                    </a:lnTo>
                    <a:lnTo>
                      <a:pt x="1" y="39"/>
                    </a:lnTo>
                    <a:lnTo>
                      <a:pt x="1" y="39"/>
                    </a:lnTo>
                    <a:lnTo>
                      <a:pt x="1" y="37"/>
                    </a:lnTo>
                    <a:lnTo>
                      <a:pt x="1" y="37"/>
                    </a:lnTo>
                    <a:lnTo>
                      <a:pt x="1" y="29"/>
                    </a:lnTo>
                    <a:lnTo>
                      <a:pt x="1" y="26"/>
                    </a:lnTo>
                    <a:lnTo>
                      <a:pt x="1" y="26"/>
                    </a:lnTo>
                    <a:lnTo>
                      <a:pt x="1" y="24"/>
                    </a:lnTo>
                    <a:lnTo>
                      <a:pt x="1" y="24"/>
                    </a:lnTo>
                    <a:lnTo>
                      <a:pt x="1" y="24"/>
                    </a:lnTo>
                    <a:lnTo>
                      <a:pt x="3" y="22"/>
                    </a:lnTo>
                    <a:lnTo>
                      <a:pt x="3" y="21"/>
                    </a:lnTo>
                    <a:lnTo>
                      <a:pt x="3" y="19"/>
                    </a:lnTo>
                    <a:lnTo>
                      <a:pt x="3" y="19"/>
                    </a:lnTo>
                    <a:lnTo>
                      <a:pt x="3" y="17"/>
                    </a:lnTo>
                    <a:lnTo>
                      <a:pt x="3" y="17"/>
                    </a:lnTo>
                    <a:lnTo>
                      <a:pt x="3" y="17"/>
                    </a:lnTo>
                    <a:lnTo>
                      <a:pt x="3" y="14"/>
                    </a:lnTo>
                    <a:lnTo>
                      <a:pt x="3" y="12"/>
                    </a:lnTo>
                    <a:lnTo>
                      <a:pt x="3" y="10"/>
                    </a:lnTo>
                    <a:lnTo>
                      <a:pt x="3" y="10"/>
                    </a:lnTo>
                    <a:lnTo>
                      <a:pt x="3" y="10"/>
                    </a:lnTo>
                    <a:lnTo>
                      <a:pt x="3" y="9"/>
                    </a:lnTo>
                    <a:lnTo>
                      <a:pt x="3" y="7"/>
                    </a:lnTo>
                    <a:lnTo>
                      <a:pt x="3" y="4"/>
                    </a:lnTo>
                    <a:lnTo>
                      <a:pt x="3" y="4"/>
                    </a:lnTo>
                    <a:lnTo>
                      <a:pt x="5" y="2"/>
                    </a:lnTo>
                    <a:lnTo>
                      <a:pt x="5" y="0"/>
                    </a:lnTo>
                    <a:lnTo>
                      <a:pt x="5" y="0"/>
                    </a:lnTo>
                    <a:lnTo>
                      <a:pt x="5" y="0"/>
                    </a:lnTo>
                    <a:lnTo>
                      <a:pt x="72" y="5"/>
                    </a:lnTo>
                    <a:lnTo>
                      <a:pt x="72" y="12"/>
                    </a:lnTo>
                    <a:lnTo>
                      <a:pt x="72" y="12"/>
                    </a:lnTo>
                    <a:lnTo>
                      <a:pt x="72" y="1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4" name="Freeform 4042"/>
              <p:cNvSpPr>
                <a:spLocks/>
              </p:cNvSpPr>
              <p:nvPr/>
            </p:nvSpPr>
            <p:spPr bwMode="auto">
              <a:xfrm>
                <a:off x="2963" y="1004"/>
                <a:ext cx="74" cy="68"/>
              </a:xfrm>
              <a:custGeom>
                <a:avLst/>
                <a:gdLst>
                  <a:gd name="T0" fmla="*/ 72 w 74"/>
                  <a:gd name="T1" fmla="*/ 14 h 68"/>
                  <a:gd name="T2" fmla="*/ 71 w 74"/>
                  <a:gd name="T3" fmla="*/ 31 h 68"/>
                  <a:gd name="T4" fmla="*/ 74 w 74"/>
                  <a:gd name="T5" fmla="*/ 32 h 68"/>
                  <a:gd name="T6" fmla="*/ 72 w 74"/>
                  <a:gd name="T7" fmla="*/ 56 h 68"/>
                  <a:gd name="T8" fmla="*/ 55 w 74"/>
                  <a:gd name="T9" fmla="*/ 53 h 68"/>
                  <a:gd name="T10" fmla="*/ 50 w 74"/>
                  <a:gd name="T11" fmla="*/ 54 h 68"/>
                  <a:gd name="T12" fmla="*/ 47 w 74"/>
                  <a:gd name="T13" fmla="*/ 61 h 68"/>
                  <a:gd name="T14" fmla="*/ 32 w 74"/>
                  <a:gd name="T15" fmla="*/ 65 h 68"/>
                  <a:gd name="T16" fmla="*/ 27 w 74"/>
                  <a:gd name="T17" fmla="*/ 59 h 68"/>
                  <a:gd name="T18" fmla="*/ 28 w 74"/>
                  <a:gd name="T19" fmla="*/ 56 h 68"/>
                  <a:gd name="T20" fmla="*/ 27 w 74"/>
                  <a:gd name="T21" fmla="*/ 53 h 68"/>
                  <a:gd name="T22" fmla="*/ 18 w 74"/>
                  <a:gd name="T23" fmla="*/ 56 h 68"/>
                  <a:gd name="T24" fmla="*/ 13 w 74"/>
                  <a:gd name="T25" fmla="*/ 65 h 68"/>
                  <a:gd name="T26" fmla="*/ 10 w 74"/>
                  <a:gd name="T27" fmla="*/ 63 h 68"/>
                  <a:gd name="T28" fmla="*/ 6 w 74"/>
                  <a:gd name="T29" fmla="*/ 68 h 68"/>
                  <a:gd name="T30" fmla="*/ 0 w 74"/>
                  <a:gd name="T31" fmla="*/ 63 h 68"/>
                  <a:gd name="T32" fmla="*/ 0 w 74"/>
                  <a:gd name="T33" fmla="*/ 46 h 68"/>
                  <a:gd name="T34" fmla="*/ 0 w 74"/>
                  <a:gd name="T35" fmla="*/ 46 h 68"/>
                  <a:gd name="T36" fmla="*/ 1 w 74"/>
                  <a:gd name="T37" fmla="*/ 44 h 68"/>
                  <a:gd name="T38" fmla="*/ 1 w 74"/>
                  <a:gd name="T39" fmla="*/ 44 h 68"/>
                  <a:gd name="T40" fmla="*/ 1 w 74"/>
                  <a:gd name="T41" fmla="*/ 39 h 68"/>
                  <a:gd name="T42" fmla="*/ 1 w 74"/>
                  <a:gd name="T43" fmla="*/ 39 h 68"/>
                  <a:gd name="T44" fmla="*/ 1 w 74"/>
                  <a:gd name="T45" fmla="*/ 39 h 68"/>
                  <a:gd name="T46" fmla="*/ 1 w 74"/>
                  <a:gd name="T47" fmla="*/ 37 h 68"/>
                  <a:gd name="T48" fmla="*/ 1 w 74"/>
                  <a:gd name="T49" fmla="*/ 37 h 68"/>
                  <a:gd name="T50" fmla="*/ 1 w 74"/>
                  <a:gd name="T51" fmla="*/ 29 h 68"/>
                  <a:gd name="T52" fmla="*/ 1 w 74"/>
                  <a:gd name="T53" fmla="*/ 26 h 68"/>
                  <a:gd name="T54" fmla="*/ 1 w 74"/>
                  <a:gd name="T55" fmla="*/ 26 h 68"/>
                  <a:gd name="T56" fmla="*/ 1 w 74"/>
                  <a:gd name="T57" fmla="*/ 24 h 68"/>
                  <a:gd name="T58" fmla="*/ 1 w 74"/>
                  <a:gd name="T59" fmla="*/ 24 h 68"/>
                  <a:gd name="T60" fmla="*/ 1 w 74"/>
                  <a:gd name="T61" fmla="*/ 24 h 68"/>
                  <a:gd name="T62" fmla="*/ 3 w 74"/>
                  <a:gd name="T63" fmla="*/ 22 h 68"/>
                  <a:gd name="T64" fmla="*/ 3 w 74"/>
                  <a:gd name="T65" fmla="*/ 21 h 68"/>
                  <a:gd name="T66" fmla="*/ 3 w 74"/>
                  <a:gd name="T67" fmla="*/ 19 h 68"/>
                  <a:gd name="T68" fmla="*/ 3 w 74"/>
                  <a:gd name="T69" fmla="*/ 19 h 68"/>
                  <a:gd name="T70" fmla="*/ 3 w 74"/>
                  <a:gd name="T71" fmla="*/ 17 h 68"/>
                  <a:gd name="T72" fmla="*/ 3 w 74"/>
                  <a:gd name="T73" fmla="*/ 17 h 68"/>
                  <a:gd name="T74" fmla="*/ 3 w 74"/>
                  <a:gd name="T75" fmla="*/ 17 h 68"/>
                  <a:gd name="T76" fmla="*/ 3 w 74"/>
                  <a:gd name="T77" fmla="*/ 14 h 68"/>
                  <a:gd name="T78" fmla="*/ 3 w 74"/>
                  <a:gd name="T79" fmla="*/ 12 h 68"/>
                  <a:gd name="T80" fmla="*/ 3 w 74"/>
                  <a:gd name="T81" fmla="*/ 10 h 68"/>
                  <a:gd name="T82" fmla="*/ 3 w 74"/>
                  <a:gd name="T83" fmla="*/ 10 h 68"/>
                  <a:gd name="T84" fmla="*/ 3 w 74"/>
                  <a:gd name="T85" fmla="*/ 10 h 68"/>
                  <a:gd name="T86" fmla="*/ 3 w 74"/>
                  <a:gd name="T87" fmla="*/ 9 h 68"/>
                  <a:gd name="T88" fmla="*/ 3 w 74"/>
                  <a:gd name="T89" fmla="*/ 7 h 68"/>
                  <a:gd name="T90" fmla="*/ 3 w 74"/>
                  <a:gd name="T91" fmla="*/ 4 h 68"/>
                  <a:gd name="T92" fmla="*/ 3 w 74"/>
                  <a:gd name="T93" fmla="*/ 4 h 68"/>
                  <a:gd name="T94" fmla="*/ 5 w 74"/>
                  <a:gd name="T95" fmla="*/ 2 h 68"/>
                  <a:gd name="T96" fmla="*/ 5 w 74"/>
                  <a:gd name="T97" fmla="*/ 0 h 68"/>
                  <a:gd name="T98" fmla="*/ 5 w 74"/>
                  <a:gd name="T99" fmla="*/ 0 h 68"/>
                  <a:gd name="T100" fmla="*/ 5 w 74"/>
                  <a:gd name="T101" fmla="*/ 0 h 68"/>
                  <a:gd name="T102" fmla="*/ 72 w 74"/>
                  <a:gd name="T103" fmla="*/ 5 h 68"/>
                  <a:gd name="T104" fmla="*/ 72 w 74"/>
                  <a:gd name="T105" fmla="*/ 12 h 68"/>
                  <a:gd name="T106" fmla="*/ 72 w 74"/>
                  <a:gd name="T107" fmla="*/ 12 h 68"/>
                  <a:gd name="T108" fmla="*/ 72 w 74"/>
                  <a:gd name="T109"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 h="68">
                    <a:moveTo>
                      <a:pt x="72" y="14"/>
                    </a:moveTo>
                    <a:lnTo>
                      <a:pt x="71" y="31"/>
                    </a:lnTo>
                    <a:lnTo>
                      <a:pt x="74" y="32"/>
                    </a:lnTo>
                    <a:lnTo>
                      <a:pt x="72" y="56"/>
                    </a:lnTo>
                    <a:lnTo>
                      <a:pt x="55" y="53"/>
                    </a:lnTo>
                    <a:lnTo>
                      <a:pt x="50" y="54"/>
                    </a:lnTo>
                    <a:lnTo>
                      <a:pt x="47" y="61"/>
                    </a:lnTo>
                    <a:lnTo>
                      <a:pt x="32" y="65"/>
                    </a:lnTo>
                    <a:lnTo>
                      <a:pt x="27" y="59"/>
                    </a:lnTo>
                    <a:lnTo>
                      <a:pt x="28" y="56"/>
                    </a:lnTo>
                    <a:lnTo>
                      <a:pt x="27" y="53"/>
                    </a:lnTo>
                    <a:lnTo>
                      <a:pt x="18" y="56"/>
                    </a:lnTo>
                    <a:lnTo>
                      <a:pt x="13" y="65"/>
                    </a:lnTo>
                    <a:lnTo>
                      <a:pt x="10" y="63"/>
                    </a:lnTo>
                    <a:lnTo>
                      <a:pt x="6" y="68"/>
                    </a:lnTo>
                    <a:lnTo>
                      <a:pt x="0" y="63"/>
                    </a:lnTo>
                    <a:lnTo>
                      <a:pt x="0" y="46"/>
                    </a:lnTo>
                    <a:lnTo>
                      <a:pt x="0" y="46"/>
                    </a:lnTo>
                    <a:lnTo>
                      <a:pt x="1" y="44"/>
                    </a:lnTo>
                    <a:lnTo>
                      <a:pt x="1" y="44"/>
                    </a:lnTo>
                    <a:lnTo>
                      <a:pt x="1" y="39"/>
                    </a:lnTo>
                    <a:lnTo>
                      <a:pt x="1" y="39"/>
                    </a:lnTo>
                    <a:lnTo>
                      <a:pt x="1" y="39"/>
                    </a:lnTo>
                    <a:lnTo>
                      <a:pt x="1" y="37"/>
                    </a:lnTo>
                    <a:lnTo>
                      <a:pt x="1" y="37"/>
                    </a:lnTo>
                    <a:lnTo>
                      <a:pt x="1" y="29"/>
                    </a:lnTo>
                    <a:lnTo>
                      <a:pt x="1" y="26"/>
                    </a:lnTo>
                    <a:lnTo>
                      <a:pt x="1" y="26"/>
                    </a:lnTo>
                    <a:lnTo>
                      <a:pt x="1" y="24"/>
                    </a:lnTo>
                    <a:lnTo>
                      <a:pt x="1" y="24"/>
                    </a:lnTo>
                    <a:lnTo>
                      <a:pt x="1" y="24"/>
                    </a:lnTo>
                    <a:lnTo>
                      <a:pt x="3" y="22"/>
                    </a:lnTo>
                    <a:lnTo>
                      <a:pt x="3" y="21"/>
                    </a:lnTo>
                    <a:lnTo>
                      <a:pt x="3" y="19"/>
                    </a:lnTo>
                    <a:lnTo>
                      <a:pt x="3" y="19"/>
                    </a:lnTo>
                    <a:lnTo>
                      <a:pt x="3" y="17"/>
                    </a:lnTo>
                    <a:lnTo>
                      <a:pt x="3" y="17"/>
                    </a:lnTo>
                    <a:lnTo>
                      <a:pt x="3" y="17"/>
                    </a:lnTo>
                    <a:lnTo>
                      <a:pt x="3" y="14"/>
                    </a:lnTo>
                    <a:lnTo>
                      <a:pt x="3" y="12"/>
                    </a:lnTo>
                    <a:lnTo>
                      <a:pt x="3" y="10"/>
                    </a:lnTo>
                    <a:lnTo>
                      <a:pt x="3" y="10"/>
                    </a:lnTo>
                    <a:lnTo>
                      <a:pt x="3" y="10"/>
                    </a:lnTo>
                    <a:lnTo>
                      <a:pt x="3" y="9"/>
                    </a:lnTo>
                    <a:lnTo>
                      <a:pt x="3" y="7"/>
                    </a:lnTo>
                    <a:lnTo>
                      <a:pt x="3" y="4"/>
                    </a:lnTo>
                    <a:lnTo>
                      <a:pt x="3" y="4"/>
                    </a:lnTo>
                    <a:lnTo>
                      <a:pt x="5" y="2"/>
                    </a:lnTo>
                    <a:lnTo>
                      <a:pt x="5" y="0"/>
                    </a:lnTo>
                    <a:lnTo>
                      <a:pt x="5" y="0"/>
                    </a:lnTo>
                    <a:lnTo>
                      <a:pt x="5" y="0"/>
                    </a:lnTo>
                    <a:lnTo>
                      <a:pt x="72" y="5"/>
                    </a:lnTo>
                    <a:lnTo>
                      <a:pt x="72" y="12"/>
                    </a:lnTo>
                    <a:lnTo>
                      <a:pt x="72" y="12"/>
                    </a:lnTo>
                    <a:lnTo>
                      <a:pt x="72"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75" name="Freeform 4043"/>
              <p:cNvSpPr>
                <a:spLocks/>
              </p:cNvSpPr>
              <p:nvPr/>
            </p:nvSpPr>
            <p:spPr bwMode="auto">
              <a:xfrm>
                <a:off x="4294" y="1926"/>
                <a:ext cx="34" cy="46"/>
              </a:xfrm>
              <a:custGeom>
                <a:avLst/>
                <a:gdLst>
                  <a:gd name="T0" fmla="*/ 19 w 34"/>
                  <a:gd name="T1" fmla="*/ 0 h 46"/>
                  <a:gd name="T2" fmla="*/ 27 w 34"/>
                  <a:gd name="T3" fmla="*/ 3 h 46"/>
                  <a:gd name="T4" fmla="*/ 34 w 34"/>
                  <a:gd name="T5" fmla="*/ 44 h 46"/>
                  <a:gd name="T6" fmla="*/ 32 w 34"/>
                  <a:gd name="T7" fmla="*/ 44 h 46"/>
                  <a:gd name="T8" fmla="*/ 29 w 34"/>
                  <a:gd name="T9" fmla="*/ 42 h 46"/>
                  <a:gd name="T10" fmla="*/ 29 w 34"/>
                  <a:gd name="T11" fmla="*/ 42 h 46"/>
                  <a:gd name="T12" fmla="*/ 27 w 34"/>
                  <a:gd name="T13" fmla="*/ 41 h 46"/>
                  <a:gd name="T14" fmla="*/ 25 w 34"/>
                  <a:gd name="T15" fmla="*/ 39 h 46"/>
                  <a:gd name="T16" fmla="*/ 15 w 34"/>
                  <a:gd name="T17" fmla="*/ 37 h 46"/>
                  <a:gd name="T18" fmla="*/ 14 w 34"/>
                  <a:gd name="T19" fmla="*/ 37 h 46"/>
                  <a:gd name="T20" fmla="*/ 14 w 34"/>
                  <a:gd name="T21" fmla="*/ 37 h 46"/>
                  <a:gd name="T22" fmla="*/ 10 w 34"/>
                  <a:gd name="T23" fmla="*/ 37 h 46"/>
                  <a:gd name="T24" fmla="*/ 9 w 34"/>
                  <a:gd name="T25" fmla="*/ 39 h 46"/>
                  <a:gd name="T26" fmla="*/ 7 w 34"/>
                  <a:gd name="T27" fmla="*/ 39 h 46"/>
                  <a:gd name="T28" fmla="*/ 7 w 34"/>
                  <a:gd name="T29" fmla="*/ 41 h 46"/>
                  <a:gd name="T30" fmla="*/ 7 w 34"/>
                  <a:gd name="T31" fmla="*/ 44 h 46"/>
                  <a:gd name="T32" fmla="*/ 7 w 34"/>
                  <a:gd name="T33" fmla="*/ 44 h 46"/>
                  <a:gd name="T34" fmla="*/ 7 w 34"/>
                  <a:gd name="T35" fmla="*/ 44 h 46"/>
                  <a:gd name="T36" fmla="*/ 5 w 34"/>
                  <a:gd name="T37" fmla="*/ 46 h 46"/>
                  <a:gd name="T38" fmla="*/ 5 w 34"/>
                  <a:gd name="T39" fmla="*/ 46 h 46"/>
                  <a:gd name="T40" fmla="*/ 3 w 34"/>
                  <a:gd name="T41" fmla="*/ 46 h 46"/>
                  <a:gd name="T42" fmla="*/ 2 w 34"/>
                  <a:gd name="T43" fmla="*/ 44 h 46"/>
                  <a:gd name="T44" fmla="*/ 2 w 34"/>
                  <a:gd name="T45" fmla="*/ 44 h 46"/>
                  <a:gd name="T46" fmla="*/ 0 w 34"/>
                  <a:gd name="T47" fmla="*/ 7 h 46"/>
                  <a:gd name="T48" fmla="*/ 3 w 34"/>
                  <a:gd name="T49" fmla="*/ 7 h 46"/>
                  <a:gd name="T50" fmla="*/ 19 w 34"/>
                  <a:gd name="T5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46">
                    <a:moveTo>
                      <a:pt x="19" y="0"/>
                    </a:moveTo>
                    <a:lnTo>
                      <a:pt x="27" y="3"/>
                    </a:lnTo>
                    <a:lnTo>
                      <a:pt x="34" y="44"/>
                    </a:lnTo>
                    <a:lnTo>
                      <a:pt x="32" y="44"/>
                    </a:lnTo>
                    <a:lnTo>
                      <a:pt x="29" y="42"/>
                    </a:lnTo>
                    <a:lnTo>
                      <a:pt x="29" y="42"/>
                    </a:lnTo>
                    <a:lnTo>
                      <a:pt x="27" y="41"/>
                    </a:lnTo>
                    <a:lnTo>
                      <a:pt x="25" y="39"/>
                    </a:lnTo>
                    <a:lnTo>
                      <a:pt x="15" y="37"/>
                    </a:lnTo>
                    <a:lnTo>
                      <a:pt x="14" y="37"/>
                    </a:lnTo>
                    <a:lnTo>
                      <a:pt x="14" y="37"/>
                    </a:lnTo>
                    <a:lnTo>
                      <a:pt x="10" y="37"/>
                    </a:lnTo>
                    <a:lnTo>
                      <a:pt x="9" y="39"/>
                    </a:lnTo>
                    <a:lnTo>
                      <a:pt x="7" y="39"/>
                    </a:lnTo>
                    <a:lnTo>
                      <a:pt x="7" y="41"/>
                    </a:lnTo>
                    <a:lnTo>
                      <a:pt x="7" y="44"/>
                    </a:lnTo>
                    <a:lnTo>
                      <a:pt x="7" y="44"/>
                    </a:lnTo>
                    <a:lnTo>
                      <a:pt x="7" y="44"/>
                    </a:lnTo>
                    <a:lnTo>
                      <a:pt x="5" y="46"/>
                    </a:lnTo>
                    <a:lnTo>
                      <a:pt x="5" y="46"/>
                    </a:lnTo>
                    <a:lnTo>
                      <a:pt x="3" y="46"/>
                    </a:lnTo>
                    <a:lnTo>
                      <a:pt x="2" y="44"/>
                    </a:lnTo>
                    <a:lnTo>
                      <a:pt x="2" y="44"/>
                    </a:lnTo>
                    <a:lnTo>
                      <a:pt x="0" y="7"/>
                    </a:lnTo>
                    <a:lnTo>
                      <a:pt x="3" y="7"/>
                    </a:lnTo>
                    <a:lnTo>
                      <a:pt x="1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6" name="Freeform 4044"/>
              <p:cNvSpPr>
                <a:spLocks/>
              </p:cNvSpPr>
              <p:nvPr/>
            </p:nvSpPr>
            <p:spPr bwMode="auto">
              <a:xfrm>
                <a:off x="4294" y="1926"/>
                <a:ext cx="34" cy="46"/>
              </a:xfrm>
              <a:custGeom>
                <a:avLst/>
                <a:gdLst>
                  <a:gd name="T0" fmla="*/ 19 w 34"/>
                  <a:gd name="T1" fmla="*/ 0 h 46"/>
                  <a:gd name="T2" fmla="*/ 27 w 34"/>
                  <a:gd name="T3" fmla="*/ 3 h 46"/>
                  <a:gd name="T4" fmla="*/ 34 w 34"/>
                  <a:gd name="T5" fmla="*/ 44 h 46"/>
                  <a:gd name="T6" fmla="*/ 32 w 34"/>
                  <a:gd name="T7" fmla="*/ 44 h 46"/>
                  <a:gd name="T8" fmla="*/ 29 w 34"/>
                  <a:gd name="T9" fmla="*/ 42 h 46"/>
                  <a:gd name="T10" fmla="*/ 29 w 34"/>
                  <a:gd name="T11" fmla="*/ 42 h 46"/>
                  <a:gd name="T12" fmla="*/ 27 w 34"/>
                  <a:gd name="T13" fmla="*/ 41 h 46"/>
                  <a:gd name="T14" fmla="*/ 25 w 34"/>
                  <a:gd name="T15" fmla="*/ 39 h 46"/>
                  <a:gd name="T16" fmla="*/ 15 w 34"/>
                  <a:gd name="T17" fmla="*/ 37 h 46"/>
                  <a:gd name="T18" fmla="*/ 14 w 34"/>
                  <a:gd name="T19" fmla="*/ 37 h 46"/>
                  <a:gd name="T20" fmla="*/ 14 w 34"/>
                  <a:gd name="T21" fmla="*/ 37 h 46"/>
                  <a:gd name="T22" fmla="*/ 10 w 34"/>
                  <a:gd name="T23" fmla="*/ 37 h 46"/>
                  <a:gd name="T24" fmla="*/ 9 w 34"/>
                  <a:gd name="T25" fmla="*/ 39 h 46"/>
                  <a:gd name="T26" fmla="*/ 7 w 34"/>
                  <a:gd name="T27" fmla="*/ 39 h 46"/>
                  <a:gd name="T28" fmla="*/ 7 w 34"/>
                  <a:gd name="T29" fmla="*/ 41 h 46"/>
                  <a:gd name="T30" fmla="*/ 7 w 34"/>
                  <a:gd name="T31" fmla="*/ 44 h 46"/>
                  <a:gd name="T32" fmla="*/ 7 w 34"/>
                  <a:gd name="T33" fmla="*/ 44 h 46"/>
                  <a:gd name="T34" fmla="*/ 7 w 34"/>
                  <a:gd name="T35" fmla="*/ 44 h 46"/>
                  <a:gd name="T36" fmla="*/ 5 w 34"/>
                  <a:gd name="T37" fmla="*/ 46 h 46"/>
                  <a:gd name="T38" fmla="*/ 5 w 34"/>
                  <a:gd name="T39" fmla="*/ 46 h 46"/>
                  <a:gd name="T40" fmla="*/ 3 w 34"/>
                  <a:gd name="T41" fmla="*/ 46 h 46"/>
                  <a:gd name="T42" fmla="*/ 2 w 34"/>
                  <a:gd name="T43" fmla="*/ 44 h 46"/>
                  <a:gd name="T44" fmla="*/ 2 w 34"/>
                  <a:gd name="T45" fmla="*/ 44 h 46"/>
                  <a:gd name="T46" fmla="*/ 0 w 34"/>
                  <a:gd name="T47" fmla="*/ 7 h 46"/>
                  <a:gd name="T48" fmla="*/ 3 w 34"/>
                  <a:gd name="T49" fmla="*/ 7 h 46"/>
                  <a:gd name="T50" fmla="*/ 19 w 34"/>
                  <a:gd name="T5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46">
                    <a:moveTo>
                      <a:pt x="19" y="0"/>
                    </a:moveTo>
                    <a:lnTo>
                      <a:pt x="27" y="3"/>
                    </a:lnTo>
                    <a:lnTo>
                      <a:pt x="34" y="44"/>
                    </a:lnTo>
                    <a:lnTo>
                      <a:pt x="32" y="44"/>
                    </a:lnTo>
                    <a:lnTo>
                      <a:pt x="29" y="42"/>
                    </a:lnTo>
                    <a:lnTo>
                      <a:pt x="29" y="42"/>
                    </a:lnTo>
                    <a:lnTo>
                      <a:pt x="27" y="41"/>
                    </a:lnTo>
                    <a:lnTo>
                      <a:pt x="25" y="39"/>
                    </a:lnTo>
                    <a:lnTo>
                      <a:pt x="15" y="37"/>
                    </a:lnTo>
                    <a:lnTo>
                      <a:pt x="14" y="37"/>
                    </a:lnTo>
                    <a:lnTo>
                      <a:pt x="14" y="37"/>
                    </a:lnTo>
                    <a:lnTo>
                      <a:pt x="10" y="37"/>
                    </a:lnTo>
                    <a:lnTo>
                      <a:pt x="9" y="39"/>
                    </a:lnTo>
                    <a:lnTo>
                      <a:pt x="7" y="39"/>
                    </a:lnTo>
                    <a:lnTo>
                      <a:pt x="7" y="41"/>
                    </a:lnTo>
                    <a:lnTo>
                      <a:pt x="7" y="44"/>
                    </a:lnTo>
                    <a:lnTo>
                      <a:pt x="7" y="44"/>
                    </a:lnTo>
                    <a:lnTo>
                      <a:pt x="7" y="44"/>
                    </a:lnTo>
                    <a:lnTo>
                      <a:pt x="5" y="46"/>
                    </a:lnTo>
                    <a:lnTo>
                      <a:pt x="5" y="46"/>
                    </a:lnTo>
                    <a:lnTo>
                      <a:pt x="3" y="46"/>
                    </a:lnTo>
                    <a:lnTo>
                      <a:pt x="2" y="44"/>
                    </a:lnTo>
                    <a:lnTo>
                      <a:pt x="2" y="44"/>
                    </a:lnTo>
                    <a:lnTo>
                      <a:pt x="0" y="7"/>
                    </a:lnTo>
                    <a:lnTo>
                      <a:pt x="3" y="7"/>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77" name="Freeform 4045"/>
              <p:cNvSpPr>
                <a:spLocks/>
              </p:cNvSpPr>
              <p:nvPr/>
            </p:nvSpPr>
            <p:spPr bwMode="auto">
              <a:xfrm>
                <a:off x="4221" y="1745"/>
                <a:ext cx="37" cy="30"/>
              </a:xfrm>
              <a:custGeom>
                <a:avLst/>
                <a:gdLst>
                  <a:gd name="T0" fmla="*/ 36 w 37"/>
                  <a:gd name="T1" fmla="*/ 10 h 30"/>
                  <a:gd name="T2" fmla="*/ 37 w 37"/>
                  <a:gd name="T3" fmla="*/ 28 h 30"/>
                  <a:gd name="T4" fmla="*/ 22 w 37"/>
                  <a:gd name="T5" fmla="*/ 30 h 30"/>
                  <a:gd name="T6" fmla="*/ 14 w 37"/>
                  <a:gd name="T7" fmla="*/ 27 h 30"/>
                  <a:gd name="T8" fmla="*/ 2 w 37"/>
                  <a:gd name="T9" fmla="*/ 28 h 30"/>
                  <a:gd name="T10" fmla="*/ 0 w 37"/>
                  <a:gd name="T11" fmla="*/ 15 h 30"/>
                  <a:gd name="T12" fmla="*/ 4 w 37"/>
                  <a:gd name="T13" fmla="*/ 10 h 30"/>
                  <a:gd name="T14" fmla="*/ 19 w 37"/>
                  <a:gd name="T15" fmla="*/ 8 h 30"/>
                  <a:gd name="T16" fmla="*/ 19 w 37"/>
                  <a:gd name="T17" fmla="*/ 5 h 30"/>
                  <a:gd name="T18" fmla="*/ 34 w 37"/>
                  <a:gd name="T19" fmla="*/ 0 h 30"/>
                  <a:gd name="T20" fmla="*/ 36 w 37"/>
                  <a:gd name="T21"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0">
                    <a:moveTo>
                      <a:pt x="36" y="10"/>
                    </a:moveTo>
                    <a:lnTo>
                      <a:pt x="37" y="28"/>
                    </a:lnTo>
                    <a:lnTo>
                      <a:pt x="22" y="30"/>
                    </a:lnTo>
                    <a:lnTo>
                      <a:pt x="14" y="27"/>
                    </a:lnTo>
                    <a:lnTo>
                      <a:pt x="2" y="28"/>
                    </a:lnTo>
                    <a:lnTo>
                      <a:pt x="0" y="15"/>
                    </a:lnTo>
                    <a:lnTo>
                      <a:pt x="4" y="10"/>
                    </a:lnTo>
                    <a:lnTo>
                      <a:pt x="19" y="8"/>
                    </a:lnTo>
                    <a:lnTo>
                      <a:pt x="19" y="5"/>
                    </a:lnTo>
                    <a:lnTo>
                      <a:pt x="34" y="0"/>
                    </a:lnTo>
                    <a:lnTo>
                      <a:pt x="36"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8" name="Freeform 4046"/>
              <p:cNvSpPr>
                <a:spLocks/>
              </p:cNvSpPr>
              <p:nvPr/>
            </p:nvSpPr>
            <p:spPr bwMode="auto">
              <a:xfrm>
                <a:off x="4221" y="1745"/>
                <a:ext cx="37" cy="30"/>
              </a:xfrm>
              <a:custGeom>
                <a:avLst/>
                <a:gdLst>
                  <a:gd name="T0" fmla="*/ 36 w 37"/>
                  <a:gd name="T1" fmla="*/ 10 h 30"/>
                  <a:gd name="T2" fmla="*/ 37 w 37"/>
                  <a:gd name="T3" fmla="*/ 28 h 30"/>
                  <a:gd name="T4" fmla="*/ 22 w 37"/>
                  <a:gd name="T5" fmla="*/ 30 h 30"/>
                  <a:gd name="T6" fmla="*/ 14 w 37"/>
                  <a:gd name="T7" fmla="*/ 27 h 30"/>
                  <a:gd name="T8" fmla="*/ 2 w 37"/>
                  <a:gd name="T9" fmla="*/ 28 h 30"/>
                  <a:gd name="T10" fmla="*/ 0 w 37"/>
                  <a:gd name="T11" fmla="*/ 15 h 30"/>
                  <a:gd name="T12" fmla="*/ 4 w 37"/>
                  <a:gd name="T13" fmla="*/ 10 h 30"/>
                  <a:gd name="T14" fmla="*/ 19 w 37"/>
                  <a:gd name="T15" fmla="*/ 8 h 30"/>
                  <a:gd name="T16" fmla="*/ 19 w 37"/>
                  <a:gd name="T17" fmla="*/ 5 h 30"/>
                  <a:gd name="T18" fmla="*/ 34 w 37"/>
                  <a:gd name="T19" fmla="*/ 0 h 30"/>
                  <a:gd name="T20" fmla="*/ 36 w 37"/>
                  <a:gd name="T21"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0">
                    <a:moveTo>
                      <a:pt x="36" y="10"/>
                    </a:moveTo>
                    <a:lnTo>
                      <a:pt x="37" y="28"/>
                    </a:lnTo>
                    <a:lnTo>
                      <a:pt x="22" y="30"/>
                    </a:lnTo>
                    <a:lnTo>
                      <a:pt x="14" y="27"/>
                    </a:lnTo>
                    <a:lnTo>
                      <a:pt x="2" y="28"/>
                    </a:lnTo>
                    <a:lnTo>
                      <a:pt x="0" y="15"/>
                    </a:lnTo>
                    <a:lnTo>
                      <a:pt x="4" y="10"/>
                    </a:lnTo>
                    <a:lnTo>
                      <a:pt x="19" y="8"/>
                    </a:lnTo>
                    <a:lnTo>
                      <a:pt x="19" y="5"/>
                    </a:lnTo>
                    <a:lnTo>
                      <a:pt x="34" y="0"/>
                    </a:lnTo>
                    <a:lnTo>
                      <a:pt x="36"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79" name="Freeform 4047"/>
              <p:cNvSpPr>
                <a:spLocks/>
              </p:cNvSpPr>
              <p:nvPr/>
            </p:nvSpPr>
            <p:spPr bwMode="auto">
              <a:xfrm>
                <a:off x="4350" y="1716"/>
                <a:ext cx="25" cy="52"/>
              </a:xfrm>
              <a:custGeom>
                <a:avLst/>
                <a:gdLst>
                  <a:gd name="T0" fmla="*/ 20 w 25"/>
                  <a:gd name="T1" fmla="*/ 49 h 52"/>
                  <a:gd name="T2" fmla="*/ 14 w 25"/>
                  <a:gd name="T3" fmla="*/ 52 h 52"/>
                  <a:gd name="T4" fmla="*/ 10 w 25"/>
                  <a:gd name="T5" fmla="*/ 35 h 52"/>
                  <a:gd name="T6" fmla="*/ 8 w 25"/>
                  <a:gd name="T7" fmla="*/ 35 h 52"/>
                  <a:gd name="T8" fmla="*/ 3 w 25"/>
                  <a:gd name="T9" fmla="*/ 18 h 52"/>
                  <a:gd name="T10" fmla="*/ 2 w 25"/>
                  <a:gd name="T11" fmla="*/ 8 h 52"/>
                  <a:gd name="T12" fmla="*/ 0 w 25"/>
                  <a:gd name="T13" fmla="*/ 8 h 52"/>
                  <a:gd name="T14" fmla="*/ 0 w 25"/>
                  <a:gd name="T15" fmla="*/ 1 h 52"/>
                  <a:gd name="T16" fmla="*/ 7 w 25"/>
                  <a:gd name="T17" fmla="*/ 1 h 52"/>
                  <a:gd name="T18" fmla="*/ 17 w 25"/>
                  <a:gd name="T19" fmla="*/ 0 h 52"/>
                  <a:gd name="T20" fmla="*/ 19 w 25"/>
                  <a:gd name="T21" fmla="*/ 7 h 52"/>
                  <a:gd name="T22" fmla="*/ 20 w 25"/>
                  <a:gd name="T23" fmla="*/ 7 h 52"/>
                  <a:gd name="T24" fmla="*/ 22 w 25"/>
                  <a:gd name="T25" fmla="*/ 12 h 52"/>
                  <a:gd name="T26" fmla="*/ 22 w 25"/>
                  <a:gd name="T27" fmla="*/ 12 h 52"/>
                  <a:gd name="T28" fmla="*/ 22 w 25"/>
                  <a:gd name="T29" fmla="*/ 15 h 52"/>
                  <a:gd name="T30" fmla="*/ 22 w 25"/>
                  <a:gd name="T31" fmla="*/ 17 h 52"/>
                  <a:gd name="T32" fmla="*/ 25 w 25"/>
                  <a:gd name="T33" fmla="*/ 39 h 52"/>
                  <a:gd name="T34" fmla="*/ 19 w 25"/>
                  <a:gd name="T35" fmla="*/ 39 h 52"/>
                  <a:gd name="T36" fmla="*/ 20 w 25"/>
                  <a:gd name="T37"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52">
                    <a:moveTo>
                      <a:pt x="20" y="49"/>
                    </a:moveTo>
                    <a:lnTo>
                      <a:pt x="14" y="52"/>
                    </a:lnTo>
                    <a:lnTo>
                      <a:pt x="10" y="35"/>
                    </a:lnTo>
                    <a:lnTo>
                      <a:pt x="8" y="35"/>
                    </a:lnTo>
                    <a:lnTo>
                      <a:pt x="3" y="18"/>
                    </a:lnTo>
                    <a:lnTo>
                      <a:pt x="2" y="8"/>
                    </a:lnTo>
                    <a:lnTo>
                      <a:pt x="0" y="8"/>
                    </a:lnTo>
                    <a:lnTo>
                      <a:pt x="0" y="1"/>
                    </a:lnTo>
                    <a:lnTo>
                      <a:pt x="7" y="1"/>
                    </a:lnTo>
                    <a:lnTo>
                      <a:pt x="17" y="0"/>
                    </a:lnTo>
                    <a:lnTo>
                      <a:pt x="19" y="7"/>
                    </a:lnTo>
                    <a:lnTo>
                      <a:pt x="20" y="7"/>
                    </a:lnTo>
                    <a:lnTo>
                      <a:pt x="22" y="12"/>
                    </a:lnTo>
                    <a:lnTo>
                      <a:pt x="22" y="12"/>
                    </a:lnTo>
                    <a:lnTo>
                      <a:pt x="22" y="15"/>
                    </a:lnTo>
                    <a:lnTo>
                      <a:pt x="22" y="17"/>
                    </a:lnTo>
                    <a:lnTo>
                      <a:pt x="25" y="39"/>
                    </a:lnTo>
                    <a:lnTo>
                      <a:pt x="19" y="39"/>
                    </a:lnTo>
                    <a:lnTo>
                      <a:pt x="20" y="4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0" name="Freeform 4048"/>
              <p:cNvSpPr>
                <a:spLocks/>
              </p:cNvSpPr>
              <p:nvPr/>
            </p:nvSpPr>
            <p:spPr bwMode="auto">
              <a:xfrm>
                <a:off x="4350" y="1716"/>
                <a:ext cx="25" cy="52"/>
              </a:xfrm>
              <a:custGeom>
                <a:avLst/>
                <a:gdLst>
                  <a:gd name="T0" fmla="*/ 20 w 25"/>
                  <a:gd name="T1" fmla="*/ 49 h 52"/>
                  <a:gd name="T2" fmla="*/ 14 w 25"/>
                  <a:gd name="T3" fmla="*/ 52 h 52"/>
                  <a:gd name="T4" fmla="*/ 10 w 25"/>
                  <a:gd name="T5" fmla="*/ 35 h 52"/>
                  <a:gd name="T6" fmla="*/ 8 w 25"/>
                  <a:gd name="T7" fmla="*/ 35 h 52"/>
                  <a:gd name="T8" fmla="*/ 3 w 25"/>
                  <a:gd name="T9" fmla="*/ 18 h 52"/>
                  <a:gd name="T10" fmla="*/ 2 w 25"/>
                  <a:gd name="T11" fmla="*/ 8 h 52"/>
                  <a:gd name="T12" fmla="*/ 0 w 25"/>
                  <a:gd name="T13" fmla="*/ 8 h 52"/>
                  <a:gd name="T14" fmla="*/ 0 w 25"/>
                  <a:gd name="T15" fmla="*/ 1 h 52"/>
                  <a:gd name="T16" fmla="*/ 7 w 25"/>
                  <a:gd name="T17" fmla="*/ 1 h 52"/>
                  <a:gd name="T18" fmla="*/ 17 w 25"/>
                  <a:gd name="T19" fmla="*/ 0 h 52"/>
                  <a:gd name="T20" fmla="*/ 19 w 25"/>
                  <a:gd name="T21" fmla="*/ 7 h 52"/>
                  <a:gd name="T22" fmla="*/ 20 w 25"/>
                  <a:gd name="T23" fmla="*/ 7 h 52"/>
                  <a:gd name="T24" fmla="*/ 22 w 25"/>
                  <a:gd name="T25" fmla="*/ 12 h 52"/>
                  <a:gd name="T26" fmla="*/ 22 w 25"/>
                  <a:gd name="T27" fmla="*/ 12 h 52"/>
                  <a:gd name="T28" fmla="*/ 22 w 25"/>
                  <a:gd name="T29" fmla="*/ 15 h 52"/>
                  <a:gd name="T30" fmla="*/ 22 w 25"/>
                  <a:gd name="T31" fmla="*/ 17 h 52"/>
                  <a:gd name="T32" fmla="*/ 25 w 25"/>
                  <a:gd name="T33" fmla="*/ 39 h 52"/>
                  <a:gd name="T34" fmla="*/ 19 w 25"/>
                  <a:gd name="T35" fmla="*/ 39 h 52"/>
                  <a:gd name="T36" fmla="*/ 20 w 25"/>
                  <a:gd name="T37"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52">
                    <a:moveTo>
                      <a:pt x="20" y="49"/>
                    </a:moveTo>
                    <a:lnTo>
                      <a:pt x="14" y="52"/>
                    </a:lnTo>
                    <a:lnTo>
                      <a:pt x="10" y="35"/>
                    </a:lnTo>
                    <a:lnTo>
                      <a:pt x="8" y="35"/>
                    </a:lnTo>
                    <a:lnTo>
                      <a:pt x="3" y="18"/>
                    </a:lnTo>
                    <a:lnTo>
                      <a:pt x="2" y="8"/>
                    </a:lnTo>
                    <a:lnTo>
                      <a:pt x="0" y="8"/>
                    </a:lnTo>
                    <a:lnTo>
                      <a:pt x="0" y="1"/>
                    </a:lnTo>
                    <a:lnTo>
                      <a:pt x="7" y="1"/>
                    </a:lnTo>
                    <a:lnTo>
                      <a:pt x="17" y="0"/>
                    </a:lnTo>
                    <a:lnTo>
                      <a:pt x="19" y="7"/>
                    </a:lnTo>
                    <a:lnTo>
                      <a:pt x="20" y="7"/>
                    </a:lnTo>
                    <a:lnTo>
                      <a:pt x="22" y="12"/>
                    </a:lnTo>
                    <a:lnTo>
                      <a:pt x="22" y="12"/>
                    </a:lnTo>
                    <a:lnTo>
                      <a:pt x="22" y="15"/>
                    </a:lnTo>
                    <a:lnTo>
                      <a:pt x="22" y="17"/>
                    </a:lnTo>
                    <a:lnTo>
                      <a:pt x="25" y="39"/>
                    </a:lnTo>
                    <a:lnTo>
                      <a:pt x="19" y="39"/>
                    </a:lnTo>
                    <a:lnTo>
                      <a:pt x="20"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81" name="Freeform 4049"/>
              <p:cNvSpPr>
                <a:spLocks/>
              </p:cNvSpPr>
              <p:nvPr/>
            </p:nvSpPr>
            <p:spPr bwMode="auto">
              <a:xfrm>
                <a:off x="4431" y="1607"/>
                <a:ext cx="38" cy="53"/>
              </a:xfrm>
              <a:custGeom>
                <a:avLst/>
                <a:gdLst>
                  <a:gd name="T0" fmla="*/ 32 w 38"/>
                  <a:gd name="T1" fmla="*/ 14 h 53"/>
                  <a:gd name="T2" fmla="*/ 34 w 38"/>
                  <a:gd name="T3" fmla="*/ 24 h 53"/>
                  <a:gd name="T4" fmla="*/ 36 w 38"/>
                  <a:gd name="T5" fmla="*/ 27 h 53"/>
                  <a:gd name="T6" fmla="*/ 36 w 38"/>
                  <a:gd name="T7" fmla="*/ 31 h 53"/>
                  <a:gd name="T8" fmla="*/ 38 w 38"/>
                  <a:gd name="T9" fmla="*/ 46 h 53"/>
                  <a:gd name="T10" fmla="*/ 7 w 38"/>
                  <a:gd name="T11" fmla="*/ 53 h 53"/>
                  <a:gd name="T12" fmla="*/ 4 w 38"/>
                  <a:gd name="T13" fmla="*/ 33 h 53"/>
                  <a:gd name="T14" fmla="*/ 0 w 38"/>
                  <a:gd name="T15" fmla="*/ 19 h 53"/>
                  <a:gd name="T16" fmla="*/ 2 w 38"/>
                  <a:gd name="T17" fmla="*/ 17 h 53"/>
                  <a:gd name="T18" fmla="*/ 4 w 38"/>
                  <a:gd name="T19" fmla="*/ 17 h 53"/>
                  <a:gd name="T20" fmla="*/ 7 w 38"/>
                  <a:gd name="T21" fmla="*/ 16 h 53"/>
                  <a:gd name="T22" fmla="*/ 10 w 38"/>
                  <a:gd name="T23" fmla="*/ 14 h 53"/>
                  <a:gd name="T24" fmla="*/ 12 w 38"/>
                  <a:gd name="T25" fmla="*/ 12 h 53"/>
                  <a:gd name="T26" fmla="*/ 12 w 38"/>
                  <a:gd name="T27" fmla="*/ 12 h 53"/>
                  <a:gd name="T28" fmla="*/ 12 w 38"/>
                  <a:gd name="T29" fmla="*/ 12 h 53"/>
                  <a:gd name="T30" fmla="*/ 12 w 38"/>
                  <a:gd name="T31" fmla="*/ 12 h 53"/>
                  <a:gd name="T32" fmla="*/ 14 w 38"/>
                  <a:gd name="T33" fmla="*/ 11 h 53"/>
                  <a:gd name="T34" fmla="*/ 14 w 38"/>
                  <a:gd name="T35" fmla="*/ 11 h 53"/>
                  <a:gd name="T36" fmla="*/ 14 w 38"/>
                  <a:gd name="T37" fmla="*/ 11 h 53"/>
                  <a:gd name="T38" fmla="*/ 14 w 38"/>
                  <a:gd name="T39" fmla="*/ 11 h 53"/>
                  <a:gd name="T40" fmla="*/ 14 w 38"/>
                  <a:gd name="T41" fmla="*/ 11 h 53"/>
                  <a:gd name="T42" fmla="*/ 14 w 38"/>
                  <a:gd name="T43" fmla="*/ 11 h 53"/>
                  <a:gd name="T44" fmla="*/ 16 w 38"/>
                  <a:gd name="T45" fmla="*/ 11 h 53"/>
                  <a:gd name="T46" fmla="*/ 16 w 38"/>
                  <a:gd name="T47" fmla="*/ 11 h 53"/>
                  <a:gd name="T48" fmla="*/ 16 w 38"/>
                  <a:gd name="T49" fmla="*/ 11 h 53"/>
                  <a:gd name="T50" fmla="*/ 16 w 38"/>
                  <a:gd name="T51" fmla="*/ 11 h 53"/>
                  <a:gd name="T52" fmla="*/ 19 w 38"/>
                  <a:gd name="T53" fmla="*/ 9 h 53"/>
                  <a:gd name="T54" fmla="*/ 19 w 38"/>
                  <a:gd name="T55" fmla="*/ 9 h 53"/>
                  <a:gd name="T56" fmla="*/ 19 w 38"/>
                  <a:gd name="T57" fmla="*/ 9 h 53"/>
                  <a:gd name="T58" fmla="*/ 24 w 38"/>
                  <a:gd name="T59" fmla="*/ 5 h 53"/>
                  <a:gd name="T60" fmla="*/ 24 w 38"/>
                  <a:gd name="T61" fmla="*/ 5 h 53"/>
                  <a:gd name="T62" fmla="*/ 27 w 38"/>
                  <a:gd name="T63" fmla="*/ 4 h 53"/>
                  <a:gd name="T64" fmla="*/ 27 w 38"/>
                  <a:gd name="T65" fmla="*/ 4 h 53"/>
                  <a:gd name="T66" fmla="*/ 27 w 38"/>
                  <a:gd name="T67" fmla="*/ 4 h 53"/>
                  <a:gd name="T68" fmla="*/ 27 w 38"/>
                  <a:gd name="T69" fmla="*/ 2 h 53"/>
                  <a:gd name="T70" fmla="*/ 29 w 38"/>
                  <a:gd name="T71" fmla="*/ 2 h 53"/>
                  <a:gd name="T72" fmla="*/ 29 w 38"/>
                  <a:gd name="T73" fmla="*/ 2 h 53"/>
                  <a:gd name="T74" fmla="*/ 29 w 38"/>
                  <a:gd name="T75" fmla="*/ 2 h 53"/>
                  <a:gd name="T76" fmla="*/ 31 w 38"/>
                  <a:gd name="T77" fmla="*/ 2 h 53"/>
                  <a:gd name="T78" fmla="*/ 31 w 38"/>
                  <a:gd name="T79" fmla="*/ 0 h 53"/>
                  <a:gd name="T80" fmla="*/ 31 w 38"/>
                  <a:gd name="T81" fmla="*/ 0 h 53"/>
                  <a:gd name="T82" fmla="*/ 31 w 38"/>
                  <a:gd name="T83"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53">
                    <a:moveTo>
                      <a:pt x="31" y="5"/>
                    </a:moveTo>
                    <a:lnTo>
                      <a:pt x="32" y="14"/>
                    </a:lnTo>
                    <a:lnTo>
                      <a:pt x="34" y="22"/>
                    </a:lnTo>
                    <a:lnTo>
                      <a:pt x="34" y="24"/>
                    </a:lnTo>
                    <a:lnTo>
                      <a:pt x="34" y="24"/>
                    </a:lnTo>
                    <a:lnTo>
                      <a:pt x="36" y="27"/>
                    </a:lnTo>
                    <a:lnTo>
                      <a:pt x="36" y="31"/>
                    </a:lnTo>
                    <a:lnTo>
                      <a:pt x="36" y="31"/>
                    </a:lnTo>
                    <a:lnTo>
                      <a:pt x="38" y="44"/>
                    </a:lnTo>
                    <a:lnTo>
                      <a:pt x="38" y="46"/>
                    </a:lnTo>
                    <a:lnTo>
                      <a:pt x="38" y="48"/>
                    </a:lnTo>
                    <a:lnTo>
                      <a:pt x="7" y="53"/>
                    </a:lnTo>
                    <a:lnTo>
                      <a:pt x="4" y="34"/>
                    </a:lnTo>
                    <a:lnTo>
                      <a:pt x="4" y="33"/>
                    </a:lnTo>
                    <a:lnTo>
                      <a:pt x="2" y="31"/>
                    </a:lnTo>
                    <a:lnTo>
                      <a:pt x="0" y="19"/>
                    </a:lnTo>
                    <a:lnTo>
                      <a:pt x="2" y="17"/>
                    </a:lnTo>
                    <a:lnTo>
                      <a:pt x="2" y="17"/>
                    </a:lnTo>
                    <a:lnTo>
                      <a:pt x="4" y="17"/>
                    </a:lnTo>
                    <a:lnTo>
                      <a:pt x="4" y="17"/>
                    </a:lnTo>
                    <a:lnTo>
                      <a:pt x="5" y="17"/>
                    </a:lnTo>
                    <a:lnTo>
                      <a:pt x="7" y="16"/>
                    </a:lnTo>
                    <a:lnTo>
                      <a:pt x="7" y="16"/>
                    </a:lnTo>
                    <a:lnTo>
                      <a:pt x="10" y="14"/>
                    </a:lnTo>
                    <a:lnTo>
                      <a:pt x="10" y="14"/>
                    </a:lnTo>
                    <a:lnTo>
                      <a:pt x="12" y="12"/>
                    </a:lnTo>
                    <a:lnTo>
                      <a:pt x="12" y="12"/>
                    </a:lnTo>
                    <a:lnTo>
                      <a:pt x="12" y="12"/>
                    </a:lnTo>
                    <a:lnTo>
                      <a:pt x="12" y="12"/>
                    </a:lnTo>
                    <a:lnTo>
                      <a:pt x="12" y="12"/>
                    </a:lnTo>
                    <a:lnTo>
                      <a:pt x="12" y="12"/>
                    </a:lnTo>
                    <a:lnTo>
                      <a:pt x="12" y="12"/>
                    </a:lnTo>
                    <a:lnTo>
                      <a:pt x="12" y="12"/>
                    </a:lnTo>
                    <a:lnTo>
                      <a:pt x="14" y="11"/>
                    </a:lnTo>
                    <a:lnTo>
                      <a:pt x="14" y="11"/>
                    </a:lnTo>
                    <a:lnTo>
                      <a:pt x="14" y="11"/>
                    </a:lnTo>
                    <a:lnTo>
                      <a:pt x="14" y="11"/>
                    </a:lnTo>
                    <a:lnTo>
                      <a:pt x="14" y="11"/>
                    </a:lnTo>
                    <a:lnTo>
                      <a:pt x="14" y="11"/>
                    </a:lnTo>
                    <a:lnTo>
                      <a:pt x="14" y="11"/>
                    </a:lnTo>
                    <a:lnTo>
                      <a:pt x="14" y="11"/>
                    </a:lnTo>
                    <a:lnTo>
                      <a:pt x="14" y="11"/>
                    </a:lnTo>
                    <a:lnTo>
                      <a:pt x="14" y="11"/>
                    </a:lnTo>
                    <a:lnTo>
                      <a:pt x="14" y="11"/>
                    </a:lnTo>
                    <a:lnTo>
                      <a:pt x="14" y="11"/>
                    </a:lnTo>
                    <a:lnTo>
                      <a:pt x="16" y="11"/>
                    </a:lnTo>
                    <a:lnTo>
                      <a:pt x="16" y="11"/>
                    </a:lnTo>
                    <a:lnTo>
                      <a:pt x="16" y="11"/>
                    </a:lnTo>
                    <a:lnTo>
                      <a:pt x="16" y="11"/>
                    </a:lnTo>
                    <a:lnTo>
                      <a:pt x="16" y="11"/>
                    </a:lnTo>
                    <a:lnTo>
                      <a:pt x="16" y="11"/>
                    </a:lnTo>
                    <a:lnTo>
                      <a:pt x="16" y="11"/>
                    </a:lnTo>
                    <a:lnTo>
                      <a:pt x="17" y="9"/>
                    </a:lnTo>
                    <a:lnTo>
                      <a:pt x="19" y="9"/>
                    </a:lnTo>
                    <a:lnTo>
                      <a:pt x="19" y="9"/>
                    </a:lnTo>
                    <a:lnTo>
                      <a:pt x="19" y="9"/>
                    </a:lnTo>
                    <a:lnTo>
                      <a:pt x="19" y="9"/>
                    </a:lnTo>
                    <a:lnTo>
                      <a:pt x="19" y="9"/>
                    </a:lnTo>
                    <a:lnTo>
                      <a:pt x="21" y="7"/>
                    </a:lnTo>
                    <a:lnTo>
                      <a:pt x="24" y="5"/>
                    </a:lnTo>
                    <a:lnTo>
                      <a:pt x="24" y="5"/>
                    </a:lnTo>
                    <a:lnTo>
                      <a:pt x="24" y="5"/>
                    </a:lnTo>
                    <a:lnTo>
                      <a:pt x="26" y="5"/>
                    </a:lnTo>
                    <a:lnTo>
                      <a:pt x="27" y="4"/>
                    </a:lnTo>
                    <a:lnTo>
                      <a:pt x="27" y="4"/>
                    </a:lnTo>
                    <a:lnTo>
                      <a:pt x="27" y="4"/>
                    </a:lnTo>
                    <a:lnTo>
                      <a:pt x="27" y="4"/>
                    </a:lnTo>
                    <a:lnTo>
                      <a:pt x="27" y="4"/>
                    </a:lnTo>
                    <a:lnTo>
                      <a:pt x="27" y="4"/>
                    </a:lnTo>
                    <a:lnTo>
                      <a:pt x="27" y="2"/>
                    </a:lnTo>
                    <a:lnTo>
                      <a:pt x="27" y="2"/>
                    </a:lnTo>
                    <a:lnTo>
                      <a:pt x="29" y="2"/>
                    </a:lnTo>
                    <a:lnTo>
                      <a:pt x="29" y="2"/>
                    </a:lnTo>
                    <a:lnTo>
                      <a:pt x="29" y="2"/>
                    </a:lnTo>
                    <a:lnTo>
                      <a:pt x="29" y="2"/>
                    </a:lnTo>
                    <a:lnTo>
                      <a:pt x="29" y="2"/>
                    </a:lnTo>
                    <a:lnTo>
                      <a:pt x="31" y="2"/>
                    </a:lnTo>
                    <a:lnTo>
                      <a:pt x="31" y="2"/>
                    </a:lnTo>
                    <a:lnTo>
                      <a:pt x="31" y="0"/>
                    </a:lnTo>
                    <a:lnTo>
                      <a:pt x="31" y="0"/>
                    </a:lnTo>
                    <a:lnTo>
                      <a:pt x="31" y="0"/>
                    </a:lnTo>
                    <a:lnTo>
                      <a:pt x="31" y="0"/>
                    </a:lnTo>
                    <a:lnTo>
                      <a:pt x="31" y="0"/>
                    </a:lnTo>
                    <a:lnTo>
                      <a:pt x="31" y="4"/>
                    </a:lnTo>
                    <a:lnTo>
                      <a:pt x="31"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2" name="Freeform 4050"/>
              <p:cNvSpPr>
                <a:spLocks/>
              </p:cNvSpPr>
              <p:nvPr/>
            </p:nvSpPr>
            <p:spPr bwMode="auto">
              <a:xfrm>
                <a:off x="4431" y="1607"/>
                <a:ext cx="38" cy="53"/>
              </a:xfrm>
              <a:custGeom>
                <a:avLst/>
                <a:gdLst>
                  <a:gd name="T0" fmla="*/ 32 w 38"/>
                  <a:gd name="T1" fmla="*/ 14 h 53"/>
                  <a:gd name="T2" fmla="*/ 34 w 38"/>
                  <a:gd name="T3" fmla="*/ 24 h 53"/>
                  <a:gd name="T4" fmla="*/ 36 w 38"/>
                  <a:gd name="T5" fmla="*/ 27 h 53"/>
                  <a:gd name="T6" fmla="*/ 36 w 38"/>
                  <a:gd name="T7" fmla="*/ 31 h 53"/>
                  <a:gd name="T8" fmla="*/ 38 w 38"/>
                  <a:gd name="T9" fmla="*/ 46 h 53"/>
                  <a:gd name="T10" fmla="*/ 7 w 38"/>
                  <a:gd name="T11" fmla="*/ 53 h 53"/>
                  <a:gd name="T12" fmla="*/ 4 w 38"/>
                  <a:gd name="T13" fmla="*/ 33 h 53"/>
                  <a:gd name="T14" fmla="*/ 0 w 38"/>
                  <a:gd name="T15" fmla="*/ 19 h 53"/>
                  <a:gd name="T16" fmla="*/ 2 w 38"/>
                  <a:gd name="T17" fmla="*/ 17 h 53"/>
                  <a:gd name="T18" fmla="*/ 4 w 38"/>
                  <a:gd name="T19" fmla="*/ 17 h 53"/>
                  <a:gd name="T20" fmla="*/ 7 w 38"/>
                  <a:gd name="T21" fmla="*/ 16 h 53"/>
                  <a:gd name="T22" fmla="*/ 10 w 38"/>
                  <a:gd name="T23" fmla="*/ 14 h 53"/>
                  <a:gd name="T24" fmla="*/ 12 w 38"/>
                  <a:gd name="T25" fmla="*/ 12 h 53"/>
                  <a:gd name="T26" fmla="*/ 12 w 38"/>
                  <a:gd name="T27" fmla="*/ 12 h 53"/>
                  <a:gd name="T28" fmla="*/ 12 w 38"/>
                  <a:gd name="T29" fmla="*/ 12 h 53"/>
                  <a:gd name="T30" fmla="*/ 12 w 38"/>
                  <a:gd name="T31" fmla="*/ 12 h 53"/>
                  <a:gd name="T32" fmla="*/ 14 w 38"/>
                  <a:gd name="T33" fmla="*/ 11 h 53"/>
                  <a:gd name="T34" fmla="*/ 14 w 38"/>
                  <a:gd name="T35" fmla="*/ 11 h 53"/>
                  <a:gd name="T36" fmla="*/ 14 w 38"/>
                  <a:gd name="T37" fmla="*/ 11 h 53"/>
                  <a:gd name="T38" fmla="*/ 14 w 38"/>
                  <a:gd name="T39" fmla="*/ 11 h 53"/>
                  <a:gd name="T40" fmla="*/ 14 w 38"/>
                  <a:gd name="T41" fmla="*/ 11 h 53"/>
                  <a:gd name="T42" fmla="*/ 14 w 38"/>
                  <a:gd name="T43" fmla="*/ 11 h 53"/>
                  <a:gd name="T44" fmla="*/ 16 w 38"/>
                  <a:gd name="T45" fmla="*/ 11 h 53"/>
                  <a:gd name="T46" fmla="*/ 16 w 38"/>
                  <a:gd name="T47" fmla="*/ 11 h 53"/>
                  <a:gd name="T48" fmla="*/ 16 w 38"/>
                  <a:gd name="T49" fmla="*/ 11 h 53"/>
                  <a:gd name="T50" fmla="*/ 16 w 38"/>
                  <a:gd name="T51" fmla="*/ 11 h 53"/>
                  <a:gd name="T52" fmla="*/ 19 w 38"/>
                  <a:gd name="T53" fmla="*/ 9 h 53"/>
                  <a:gd name="T54" fmla="*/ 19 w 38"/>
                  <a:gd name="T55" fmla="*/ 9 h 53"/>
                  <a:gd name="T56" fmla="*/ 19 w 38"/>
                  <a:gd name="T57" fmla="*/ 9 h 53"/>
                  <a:gd name="T58" fmla="*/ 24 w 38"/>
                  <a:gd name="T59" fmla="*/ 5 h 53"/>
                  <a:gd name="T60" fmla="*/ 24 w 38"/>
                  <a:gd name="T61" fmla="*/ 5 h 53"/>
                  <a:gd name="T62" fmla="*/ 27 w 38"/>
                  <a:gd name="T63" fmla="*/ 4 h 53"/>
                  <a:gd name="T64" fmla="*/ 27 w 38"/>
                  <a:gd name="T65" fmla="*/ 4 h 53"/>
                  <a:gd name="T66" fmla="*/ 27 w 38"/>
                  <a:gd name="T67" fmla="*/ 4 h 53"/>
                  <a:gd name="T68" fmla="*/ 27 w 38"/>
                  <a:gd name="T69" fmla="*/ 2 h 53"/>
                  <a:gd name="T70" fmla="*/ 29 w 38"/>
                  <a:gd name="T71" fmla="*/ 2 h 53"/>
                  <a:gd name="T72" fmla="*/ 29 w 38"/>
                  <a:gd name="T73" fmla="*/ 2 h 53"/>
                  <a:gd name="T74" fmla="*/ 29 w 38"/>
                  <a:gd name="T75" fmla="*/ 2 h 53"/>
                  <a:gd name="T76" fmla="*/ 31 w 38"/>
                  <a:gd name="T77" fmla="*/ 2 h 53"/>
                  <a:gd name="T78" fmla="*/ 31 w 38"/>
                  <a:gd name="T79" fmla="*/ 0 h 53"/>
                  <a:gd name="T80" fmla="*/ 31 w 38"/>
                  <a:gd name="T81" fmla="*/ 0 h 53"/>
                  <a:gd name="T82" fmla="*/ 31 w 38"/>
                  <a:gd name="T83"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53">
                    <a:moveTo>
                      <a:pt x="31" y="5"/>
                    </a:moveTo>
                    <a:lnTo>
                      <a:pt x="32" y="14"/>
                    </a:lnTo>
                    <a:lnTo>
                      <a:pt x="34" y="22"/>
                    </a:lnTo>
                    <a:lnTo>
                      <a:pt x="34" y="24"/>
                    </a:lnTo>
                    <a:lnTo>
                      <a:pt x="34" y="24"/>
                    </a:lnTo>
                    <a:lnTo>
                      <a:pt x="36" y="27"/>
                    </a:lnTo>
                    <a:lnTo>
                      <a:pt x="36" y="31"/>
                    </a:lnTo>
                    <a:lnTo>
                      <a:pt x="36" y="31"/>
                    </a:lnTo>
                    <a:lnTo>
                      <a:pt x="38" y="44"/>
                    </a:lnTo>
                    <a:lnTo>
                      <a:pt x="38" y="46"/>
                    </a:lnTo>
                    <a:lnTo>
                      <a:pt x="38" y="48"/>
                    </a:lnTo>
                    <a:lnTo>
                      <a:pt x="7" y="53"/>
                    </a:lnTo>
                    <a:lnTo>
                      <a:pt x="4" y="34"/>
                    </a:lnTo>
                    <a:lnTo>
                      <a:pt x="4" y="33"/>
                    </a:lnTo>
                    <a:lnTo>
                      <a:pt x="2" y="31"/>
                    </a:lnTo>
                    <a:lnTo>
                      <a:pt x="0" y="19"/>
                    </a:lnTo>
                    <a:lnTo>
                      <a:pt x="2" y="17"/>
                    </a:lnTo>
                    <a:lnTo>
                      <a:pt x="2" y="17"/>
                    </a:lnTo>
                    <a:lnTo>
                      <a:pt x="4" y="17"/>
                    </a:lnTo>
                    <a:lnTo>
                      <a:pt x="4" y="17"/>
                    </a:lnTo>
                    <a:lnTo>
                      <a:pt x="5" y="17"/>
                    </a:lnTo>
                    <a:lnTo>
                      <a:pt x="7" y="16"/>
                    </a:lnTo>
                    <a:lnTo>
                      <a:pt x="7" y="16"/>
                    </a:lnTo>
                    <a:lnTo>
                      <a:pt x="10" y="14"/>
                    </a:lnTo>
                    <a:lnTo>
                      <a:pt x="10" y="14"/>
                    </a:lnTo>
                    <a:lnTo>
                      <a:pt x="12" y="12"/>
                    </a:lnTo>
                    <a:lnTo>
                      <a:pt x="12" y="12"/>
                    </a:lnTo>
                    <a:lnTo>
                      <a:pt x="12" y="12"/>
                    </a:lnTo>
                    <a:lnTo>
                      <a:pt x="12" y="12"/>
                    </a:lnTo>
                    <a:lnTo>
                      <a:pt x="12" y="12"/>
                    </a:lnTo>
                    <a:lnTo>
                      <a:pt x="12" y="12"/>
                    </a:lnTo>
                    <a:lnTo>
                      <a:pt x="12" y="12"/>
                    </a:lnTo>
                    <a:lnTo>
                      <a:pt x="12" y="12"/>
                    </a:lnTo>
                    <a:lnTo>
                      <a:pt x="14" y="11"/>
                    </a:lnTo>
                    <a:lnTo>
                      <a:pt x="14" y="11"/>
                    </a:lnTo>
                    <a:lnTo>
                      <a:pt x="14" y="11"/>
                    </a:lnTo>
                    <a:lnTo>
                      <a:pt x="14" y="11"/>
                    </a:lnTo>
                    <a:lnTo>
                      <a:pt x="14" y="11"/>
                    </a:lnTo>
                    <a:lnTo>
                      <a:pt x="14" y="11"/>
                    </a:lnTo>
                    <a:lnTo>
                      <a:pt x="14" y="11"/>
                    </a:lnTo>
                    <a:lnTo>
                      <a:pt x="14" y="11"/>
                    </a:lnTo>
                    <a:lnTo>
                      <a:pt x="14" y="11"/>
                    </a:lnTo>
                    <a:lnTo>
                      <a:pt x="14" y="11"/>
                    </a:lnTo>
                    <a:lnTo>
                      <a:pt x="14" y="11"/>
                    </a:lnTo>
                    <a:lnTo>
                      <a:pt x="14" y="11"/>
                    </a:lnTo>
                    <a:lnTo>
                      <a:pt x="16" y="11"/>
                    </a:lnTo>
                    <a:lnTo>
                      <a:pt x="16" y="11"/>
                    </a:lnTo>
                    <a:lnTo>
                      <a:pt x="16" y="11"/>
                    </a:lnTo>
                    <a:lnTo>
                      <a:pt x="16" y="11"/>
                    </a:lnTo>
                    <a:lnTo>
                      <a:pt x="16" y="11"/>
                    </a:lnTo>
                    <a:lnTo>
                      <a:pt x="16" y="11"/>
                    </a:lnTo>
                    <a:lnTo>
                      <a:pt x="16" y="11"/>
                    </a:lnTo>
                    <a:lnTo>
                      <a:pt x="17" y="9"/>
                    </a:lnTo>
                    <a:lnTo>
                      <a:pt x="19" y="9"/>
                    </a:lnTo>
                    <a:lnTo>
                      <a:pt x="19" y="9"/>
                    </a:lnTo>
                    <a:lnTo>
                      <a:pt x="19" y="9"/>
                    </a:lnTo>
                    <a:lnTo>
                      <a:pt x="19" y="9"/>
                    </a:lnTo>
                    <a:lnTo>
                      <a:pt x="19" y="9"/>
                    </a:lnTo>
                    <a:lnTo>
                      <a:pt x="21" y="7"/>
                    </a:lnTo>
                    <a:lnTo>
                      <a:pt x="24" y="5"/>
                    </a:lnTo>
                    <a:lnTo>
                      <a:pt x="24" y="5"/>
                    </a:lnTo>
                    <a:lnTo>
                      <a:pt x="24" y="5"/>
                    </a:lnTo>
                    <a:lnTo>
                      <a:pt x="26" y="5"/>
                    </a:lnTo>
                    <a:lnTo>
                      <a:pt x="27" y="4"/>
                    </a:lnTo>
                    <a:lnTo>
                      <a:pt x="27" y="4"/>
                    </a:lnTo>
                    <a:lnTo>
                      <a:pt x="27" y="4"/>
                    </a:lnTo>
                    <a:lnTo>
                      <a:pt x="27" y="4"/>
                    </a:lnTo>
                    <a:lnTo>
                      <a:pt x="27" y="4"/>
                    </a:lnTo>
                    <a:lnTo>
                      <a:pt x="27" y="4"/>
                    </a:lnTo>
                    <a:lnTo>
                      <a:pt x="27" y="2"/>
                    </a:lnTo>
                    <a:lnTo>
                      <a:pt x="27" y="2"/>
                    </a:lnTo>
                    <a:lnTo>
                      <a:pt x="29" y="2"/>
                    </a:lnTo>
                    <a:lnTo>
                      <a:pt x="29" y="2"/>
                    </a:lnTo>
                    <a:lnTo>
                      <a:pt x="29" y="2"/>
                    </a:lnTo>
                    <a:lnTo>
                      <a:pt x="29" y="2"/>
                    </a:lnTo>
                    <a:lnTo>
                      <a:pt x="29" y="2"/>
                    </a:lnTo>
                    <a:lnTo>
                      <a:pt x="31" y="2"/>
                    </a:lnTo>
                    <a:lnTo>
                      <a:pt x="31" y="2"/>
                    </a:lnTo>
                    <a:lnTo>
                      <a:pt x="31" y="0"/>
                    </a:lnTo>
                    <a:lnTo>
                      <a:pt x="31" y="0"/>
                    </a:lnTo>
                    <a:lnTo>
                      <a:pt x="31" y="0"/>
                    </a:lnTo>
                    <a:lnTo>
                      <a:pt x="31" y="0"/>
                    </a:lnTo>
                    <a:lnTo>
                      <a:pt x="31" y="0"/>
                    </a:lnTo>
                    <a:lnTo>
                      <a:pt x="31" y="4"/>
                    </a:lnTo>
                    <a:lnTo>
                      <a:pt x="3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83" name="Freeform 4051"/>
              <p:cNvSpPr>
                <a:spLocks/>
              </p:cNvSpPr>
              <p:nvPr/>
            </p:nvSpPr>
            <p:spPr bwMode="auto">
              <a:xfrm>
                <a:off x="4382" y="1865"/>
                <a:ext cx="43" cy="35"/>
              </a:xfrm>
              <a:custGeom>
                <a:avLst/>
                <a:gdLst>
                  <a:gd name="T0" fmla="*/ 15 w 43"/>
                  <a:gd name="T1" fmla="*/ 0 h 35"/>
                  <a:gd name="T2" fmla="*/ 15 w 43"/>
                  <a:gd name="T3" fmla="*/ 8 h 35"/>
                  <a:gd name="T4" fmla="*/ 31 w 43"/>
                  <a:gd name="T5" fmla="*/ 7 h 35"/>
                  <a:gd name="T6" fmla="*/ 32 w 43"/>
                  <a:gd name="T7" fmla="*/ 20 h 35"/>
                  <a:gd name="T8" fmla="*/ 43 w 43"/>
                  <a:gd name="T9" fmla="*/ 24 h 35"/>
                  <a:gd name="T10" fmla="*/ 43 w 43"/>
                  <a:gd name="T11" fmla="*/ 29 h 35"/>
                  <a:gd name="T12" fmla="*/ 41 w 43"/>
                  <a:gd name="T13" fmla="*/ 32 h 35"/>
                  <a:gd name="T14" fmla="*/ 41 w 43"/>
                  <a:gd name="T15" fmla="*/ 32 h 35"/>
                  <a:gd name="T16" fmla="*/ 41 w 43"/>
                  <a:gd name="T17" fmla="*/ 32 h 35"/>
                  <a:gd name="T18" fmla="*/ 5 w 43"/>
                  <a:gd name="T19" fmla="*/ 35 h 35"/>
                  <a:gd name="T20" fmla="*/ 5 w 43"/>
                  <a:gd name="T21" fmla="*/ 30 h 35"/>
                  <a:gd name="T22" fmla="*/ 5 w 43"/>
                  <a:gd name="T23" fmla="*/ 30 h 35"/>
                  <a:gd name="T24" fmla="*/ 5 w 43"/>
                  <a:gd name="T25" fmla="*/ 30 h 35"/>
                  <a:gd name="T26" fmla="*/ 5 w 43"/>
                  <a:gd name="T27" fmla="*/ 30 h 35"/>
                  <a:gd name="T28" fmla="*/ 5 w 43"/>
                  <a:gd name="T29" fmla="*/ 27 h 35"/>
                  <a:gd name="T30" fmla="*/ 2 w 43"/>
                  <a:gd name="T31" fmla="*/ 27 h 35"/>
                  <a:gd name="T32" fmla="*/ 2 w 43"/>
                  <a:gd name="T33" fmla="*/ 18 h 35"/>
                  <a:gd name="T34" fmla="*/ 0 w 43"/>
                  <a:gd name="T35" fmla="*/ 10 h 35"/>
                  <a:gd name="T36" fmla="*/ 9 w 43"/>
                  <a:gd name="T37" fmla="*/ 8 h 35"/>
                  <a:gd name="T38" fmla="*/ 7 w 43"/>
                  <a:gd name="T39" fmla="*/ 0 h 35"/>
                  <a:gd name="T40" fmla="*/ 15 w 4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5">
                    <a:moveTo>
                      <a:pt x="15" y="0"/>
                    </a:moveTo>
                    <a:lnTo>
                      <a:pt x="15" y="8"/>
                    </a:lnTo>
                    <a:lnTo>
                      <a:pt x="31" y="7"/>
                    </a:lnTo>
                    <a:lnTo>
                      <a:pt x="32" y="20"/>
                    </a:lnTo>
                    <a:lnTo>
                      <a:pt x="43" y="24"/>
                    </a:lnTo>
                    <a:lnTo>
                      <a:pt x="43" y="29"/>
                    </a:lnTo>
                    <a:lnTo>
                      <a:pt x="41" y="32"/>
                    </a:lnTo>
                    <a:lnTo>
                      <a:pt x="41" y="32"/>
                    </a:lnTo>
                    <a:lnTo>
                      <a:pt x="41" y="32"/>
                    </a:lnTo>
                    <a:lnTo>
                      <a:pt x="5" y="35"/>
                    </a:lnTo>
                    <a:lnTo>
                      <a:pt x="5" y="30"/>
                    </a:lnTo>
                    <a:lnTo>
                      <a:pt x="5" y="30"/>
                    </a:lnTo>
                    <a:lnTo>
                      <a:pt x="5" y="30"/>
                    </a:lnTo>
                    <a:lnTo>
                      <a:pt x="5" y="30"/>
                    </a:lnTo>
                    <a:lnTo>
                      <a:pt x="5" y="27"/>
                    </a:lnTo>
                    <a:lnTo>
                      <a:pt x="2" y="27"/>
                    </a:lnTo>
                    <a:lnTo>
                      <a:pt x="2" y="18"/>
                    </a:lnTo>
                    <a:lnTo>
                      <a:pt x="0" y="10"/>
                    </a:lnTo>
                    <a:lnTo>
                      <a:pt x="9" y="8"/>
                    </a:lnTo>
                    <a:lnTo>
                      <a:pt x="7" y="0"/>
                    </a:lnTo>
                    <a:lnTo>
                      <a:pt x="1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4" name="Freeform 4052"/>
              <p:cNvSpPr>
                <a:spLocks/>
              </p:cNvSpPr>
              <p:nvPr/>
            </p:nvSpPr>
            <p:spPr bwMode="auto">
              <a:xfrm>
                <a:off x="4382" y="1865"/>
                <a:ext cx="43" cy="35"/>
              </a:xfrm>
              <a:custGeom>
                <a:avLst/>
                <a:gdLst>
                  <a:gd name="T0" fmla="*/ 15 w 43"/>
                  <a:gd name="T1" fmla="*/ 0 h 35"/>
                  <a:gd name="T2" fmla="*/ 15 w 43"/>
                  <a:gd name="T3" fmla="*/ 8 h 35"/>
                  <a:gd name="T4" fmla="*/ 31 w 43"/>
                  <a:gd name="T5" fmla="*/ 7 h 35"/>
                  <a:gd name="T6" fmla="*/ 32 w 43"/>
                  <a:gd name="T7" fmla="*/ 20 h 35"/>
                  <a:gd name="T8" fmla="*/ 43 w 43"/>
                  <a:gd name="T9" fmla="*/ 24 h 35"/>
                  <a:gd name="T10" fmla="*/ 43 w 43"/>
                  <a:gd name="T11" fmla="*/ 29 h 35"/>
                  <a:gd name="T12" fmla="*/ 41 w 43"/>
                  <a:gd name="T13" fmla="*/ 32 h 35"/>
                  <a:gd name="T14" fmla="*/ 41 w 43"/>
                  <a:gd name="T15" fmla="*/ 32 h 35"/>
                  <a:gd name="T16" fmla="*/ 41 w 43"/>
                  <a:gd name="T17" fmla="*/ 32 h 35"/>
                  <a:gd name="T18" fmla="*/ 5 w 43"/>
                  <a:gd name="T19" fmla="*/ 35 h 35"/>
                  <a:gd name="T20" fmla="*/ 5 w 43"/>
                  <a:gd name="T21" fmla="*/ 30 h 35"/>
                  <a:gd name="T22" fmla="*/ 5 w 43"/>
                  <a:gd name="T23" fmla="*/ 30 h 35"/>
                  <a:gd name="T24" fmla="*/ 5 w 43"/>
                  <a:gd name="T25" fmla="*/ 30 h 35"/>
                  <a:gd name="T26" fmla="*/ 5 w 43"/>
                  <a:gd name="T27" fmla="*/ 30 h 35"/>
                  <a:gd name="T28" fmla="*/ 5 w 43"/>
                  <a:gd name="T29" fmla="*/ 27 h 35"/>
                  <a:gd name="T30" fmla="*/ 2 w 43"/>
                  <a:gd name="T31" fmla="*/ 27 h 35"/>
                  <a:gd name="T32" fmla="*/ 2 w 43"/>
                  <a:gd name="T33" fmla="*/ 18 h 35"/>
                  <a:gd name="T34" fmla="*/ 0 w 43"/>
                  <a:gd name="T35" fmla="*/ 10 h 35"/>
                  <a:gd name="T36" fmla="*/ 9 w 43"/>
                  <a:gd name="T37" fmla="*/ 8 h 35"/>
                  <a:gd name="T38" fmla="*/ 7 w 43"/>
                  <a:gd name="T39" fmla="*/ 0 h 35"/>
                  <a:gd name="T40" fmla="*/ 15 w 4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5">
                    <a:moveTo>
                      <a:pt x="15" y="0"/>
                    </a:moveTo>
                    <a:lnTo>
                      <a:pt x="15" y="8"/>
                    </a:lnTo>
                    <a:lnTo>
                      <a:pt x="31" y="7"/>
                    </a:lnTo>
                    <a:lnTo>
                      <a:pt x="32" y="20"/>
                    </a:lnTo>
                    <a:lnTo>
                      <a:pt x="43" y="24"/>
                    </a:lnTo>
                    <a:lnTo>
                      <a:pt x="43" y="29"/>
                    </a:lnTo>
                    <a:lnTo>
                      <a:pt x="41" y="32"/>
                    </a:lnTo>
                    <a:lnTo>
                      <a:pt x="41" y="32"/>
                    </a:lnTo>
                    <a:lnTo>
                      <a:pt x="41" y="32"/>
                    </a:lnTo>
                    <a:lnTo>
                      <a:pt x="5" y="35"/>
                    </a:lnTo>
                    <a:lnTo>
                      <a:pt x="5" y="30"/>
                    </a:lnTo>
                    <a:lnTo>
                      <a:pt x="5" y="30"/>
                    </a:lnTo>
                    <a:lnTo>
                      <a:pt x="5" y="30"/>
                    </a:lnTo>
                    <a:lnTo>
                      <a:pt x="5" y="30"/>
                    </a:lnTo>
                    <a:lnTo>
                      <a:pt x="5" y="27"/>
                    </a:lnTo>
                    <a:lnTo>
                      <a:pt x="2" y="27"/>
                    </a:lnTo>
                    <a:lnTo>
                      <a:pt x="2" y="18"/>
                    </a:lnTo>
                    <a:lnTo>
                      <a:pt x="0" y="10"/>
                    </a:lnTo>
                    <a:lnTo>
                      <a:pt x="9" y="8"/>
                    </a:lnTo>
                    <a:lnTo>
                      <a:pt x="7" y="0"/>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85" name="Freeform 4053"/>
              <p:cNvSpPr>
                <a:spLocks/>
              </p:cNvSpPr>
              <p:nvPr/>
            </p:nvSpPr>
            <p:spPr bwMode="auto">
              <a:xfrm>
                <a:off x="4220" y="1772"/>
                <a:ext cx="40" cy="34"/>
              </a:xfrm>
              <a:custGeom>
                <a:avLst/>
                <a:gdLst>
                  <a:gd name="T0" fmla="*/ 15 w 40"/>
                  <a:gd name="T1" fmla="*/ 0 h 34"/>
                  <a:gd name="T2" fmla="*/ 23 w 40"/>
                  <a:gd name="T3" fmla="*/ 3 h 34"/>
                  <a:gd name="T4" fmla="*/ 38 w 40"/>
                  <a:gd name="T5" fmla="*/ 1 h 34"/>
                  <a:gd name="T6" fmla="*/ 40 w 40"/>
                  <a:gd name="T7" fmla="*/ 12 h 34"/>
                  <a:gd name="T8" fmla="*/ 32 w 40"/>
                  <a:gd name="T9" fmla="*/ 13 h 34"/>
                  <a:gd name="T10" fmla="*/ 32 w 40"/>
                  <a:gd name="T11" fmla="*/ 18 h 34"/>
                  <a:gd name="T12" fmla="*/ 10 w 40"/>
                  <a:gd name="T13" fmla="*/ 22 h 34"/>
                  <a:gd name="T14" fmla="*/ 11 w 40"/>
                  <a:gd name="T15" fmla="*/ 32 h 34"/>
                  <a:gd name="T16" fmla="*/ 5 w 40"/>
                  <a:gd name="T17" fmla="*/ 34 h 34"/>
                  <a:gd name="T18" fmla="*/ 3 w 40"/>
                  <a:gd name="T19" fmla="*/ 34 h 34"/>
                  <a:gd name="T20" fmla="*/ 1 w 40"/>
                  <a:gd name="T21" fmla="*/ 13 h 34"/>
                  <a:gd name="T22" fmla="*/ 0 w 40"/>
                  <a:gd name="T23" fmla="*/ 1 h 34"/>
                  <a:gd name="T24" fmla="*/ 3 w 40"/>
                  <a:gd name="T25" fmla="*/ 1 h 34"/>
                  <a:gd name="T26" fmla="*/ 15 w 40"/>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34">
                    <a:moveTo>
                      <a:pt x="15" y="0"/>
                    </a:moveTo>
                    <a:lnTo>
                      <a:pt x="23" y="3"/>
                    </a:lnTo>
                    <a:lnTo>
                      <a:pt x="38" y="1"/>
                    </a:lnTo>
                    <a:lnTo>
                      <a:pt x="40" y="12"/>
                    </a:lnTo>
                    <a:lnTo>
                      <a:pt x="32" y="13"/>
                    </a:lnTo>
                    <a:lnTo>
                      <a:pt x="32" y="18"/>
                    </a:lnTo>
                    <a:lnTo>
                      <a:pt x="10" y="22"/>
                    </a:lnTo>
                    <a:lnTo>
                      <a:pt x="11" y="32"/>
                    </a:lnTo>
                    <a:lnTo>
                      <a:pt x="5" y="34"/>
                    </a:lnTo>
                    <a:lnTo>
                      <a:pt x="3" y="34"/>
                    </a:lnTo>
                    <a:lnTo>
                      <a:pt x="1" y="13"/>
                    </a:lnTo>
                    <a:lnTo>
                      <a:pt x="0" y="1"/>
                    </a:lnTo>
                    <a:lnTo>
                      <a:pt x="3" y="1"/>
                    </a:lnTo>
                    <a:lnTo>
                      <a:pt x="1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6" name="Freeform 4054"/>
              <p:cNvSpPr>
                <a:spLocks/>
              </p:cNvSpPr>
              <p:nvPr/>
            </p:nvSpPr>
            <p:spPr bwMode="auto">
              <a:xfrm>
                <a:off x="4220" y="1772"/>
                <a:ext cx="40" cy="34"/>
              </a:xfrm>
              <a:custGeom>
                <a:avLst/>
                <a:gdLst>
                  <a:gd name="T0" fmla="*/ 15 w 40"/>
                  <a:gd name="T1" fmla="*/ 0 h 34"/>
                  <a:gd name="T2" fmla="*/ 23 w 40"/>
                  <a:gd name="T3" fmla="*/ 3 h 34"/>
                  <a:gd name="T4" fmla="*/ 38 w 40"/>
                  <a:gd name="T5" fmla="*/ 1 h 34"/>
                  <a:gd name="T6" fmla="*/ 40 w 40"/>
                  <a:gd name="T7" fmla="*/ 12 h 34"/>
                  <a:gd name="T8" fmla="*/ 32 w 40"/>
                  <a:gd name="T9" fmla="*/ 13 h 34"/>
                  <a:gd name="T10" fmla="*/ 32 w 40"/>
                  <a:gd name="T11" fmla="*/ 18 h 34"/>
                  <a:gd name="T12" fmla="*/ 10 w 40"/>
                  <a:gd name="T13" fmla="*/ 22 h 34"/>
                  <a:gd name="T14" fmla="*/ 11 w 40"/>
                  <a:gd name="T15" fmla="*/ 32 h 34"/>
                  <a:gd name="T16" fmla="*/ 5 w 40"/>
                  <a:gd name="T17" fmla="*/ 34 h 34"/>
                  <a:gd name="T18" fmla="*/ 3 w 40"/>
                  <a:gd name="T19" fmla="*/ 34 h 34"/>
                  <a:gd name="T20" fmla="*/ 1 w 40"/>
                  <a:gd name="T21" fmla="*/ 13 h 34"/>
                  <a:gd name="T22" fmla="*/ 0 w 40"/>
                  <a:gd name="T23" fmla="*/ 1 h 34"/>
                  <a:gd name="T24" fmla="*/ 3 w 40"/>
                  <a:gd name="T25" fmla="*/ 1 h 34"/>
                  <a:gd name="T26" fmla="*/ 15 w 40"/>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34">
                    <a:moveTo>
                      <a:pt x="15" y="0"/>
                    </a:moveTo>
                    <a:lnTo>
                      <a:pt x="23" y="3"/>
                    </a:lnTo>
                    <a:lnTo>
                      <a:pt x="38" y="1"/>
                    </a:lnTo>
                    <a:lnTo>
                      <a:pt x="40" y="12"/>
                    </a:lnTo>
                    <a:lnTo>
                      <a:pt x="32" y="13"/>
                    </a:lnTo>
                    <a:lnTo>
                      <a:pt x="32" y="18"/>
                    </a:lnTo>
                    <a:lnTo>
                      <a:pt x="10" y="22"/>
                    </a:lnTo>
                    <a:lnTo>
                      <a:pt x="11" y="32"/>
                    </a:lnTo>
                    <a:lnTo>
                      <a:pt x="5" y="34"/>
                    </a:lnTo>
                    <a:lnTo>
                      <a:pt x="3" y="34"/>
                    </a:lnTo>
                    <a:lnTo>
                      <a:pt x="1" y="13"/>
                    </a:lnTo>
                    <a:lnTo>
                      <a:pt x="0" y="1"/>
                    </a:lnTo>
                    <a:lnTo>
                      <a:pt x="3" y="1"/>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87" name="Freeform 4055"/>
              <p:cNvSpPr>
                <a:spLocks/>
              </p:cNvSpPr>
              <p:nvPr/>
            </p:nvSpPr>
            <p:spPr bwMode="auto">
              <a:xfrm>
                <a:off x="4443" y="1790"/>
                <a:ext cx="36" cy="34"/>
              </a:xfrm>
              <a:custGeom>
                <a:avLst/>
                <a:gdLst>
                  <a:gd name="T0" fmla="*/ 32 w 36"/>
                  <a:gd name="T1" fmla="*/ 27 h 34"/>
                  <a:gd name="T2" fmla="*/ 34 w 36"/>
                  <a:gd name="T3" fmla="*/ 32 h 34"/>
                  <a:gd name="T4" fmla="*/ 5 w 36"/>
                  <a:gd name="T5" fmla="*/ 34 h 34"/>
                  <a:gd name="T6" fmla="*/ 4 w 36"/>
                  <a:gd name="T7" fmla="*/ 26 h 34"/>
                  <a:gd name="T8" fmla="*/ 0 w 36"/>
                  <a:gd name="T9" fmla="*/ 4 h 34"/>
                  <a:gd name="T10" fmla="*/ 14 w 36"/>
                  <a:gd name="T11" fmla="*/ 4 h 34"/>
                  <a:gd name="T12" fmla="*/ 24 w 36"/>
                  <a:gd name="T13" fmla="*/ 2 h 34"/>
                  <a:gd name="T14" fmla="*/ 36 w 36"/>
                  <a:gd name="T15" fmla="*/ 0 h 34"/>
                  <a:gd name="T16" fmla="*/ 36 w 36"/>
                  <a:gd name="T17" fmla="*/ 0 h 34"/>
                  <a:gd name="T18" fmla="*/ 36 w 36"/>
                  <a:gd name="T19" fmla="*/ 7 h 34"/>
                  <a:gd name="T20" fmla="*/ 36 w 36"/>
                  <a:gd name="T21" fmla="*/ 10 h 34"/>
                  <a:gd name="T22" fmla="*/ 36 w 36"/>
                  <a:gd name="T23" fmla="*/ 10 h 34"/>
                  <a:gd name="T24" fmla="*/ 36 w 36"/>
                  <a:gd name="T25" fmla="*/ 12 h 34"/>
                  <a:gd name="T26" fmla="*/ 36 w 36"/>
                  <a:gd name="T27" fmla="*/ 12 h 34"/>
                  <a:gd name="T28" fmla="*/ 36 w 36"/>
                  <a:gd name="T29" fmla="*/ 19 h 34"/>
                  <a:gd name="T30" fmla="*/ 36 w 36"/>
                  <a:gd name="T31" fmla="*/ 19 h 34"/>
                  <a:gd name="T32" fmla="*/ 36 w 36"/>
                  <a:gd name="T33" fmla="*/ 21 h 34"/>
                  <a:gd name="T34" fmla="*/ 32 w 36"/>
                  <a:gd name="T35" fmla="*/ 26 h 34"/>
                  <a:gd name="T36" fmla="*/ 32 w 36"/>
                  <a:gd name="T37" fmla="*/ 26 h 34"/>
                  <a:gd name="T38" fmla="*/ 32 w 36"/>
                  <a:gd name="T39" fmla="*/ 26 h 34"/>
                  <a:gd name="T40" fmla="*/ 32 w 36"/>
                  <a:gd name="T41"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34">
                    <a:moveTo>
                      <a:pt x="32" y="27"/>
                    </a:moveTo>
                    <a:lnTo>
                      <a:pt x="34" y="32"/>
                    </a:lnTo>
                    <a:lnTo>
                      <a:pt x="5" y="34"/>
                    </a:lnTo>
                    <a:lnTo>
                      <a:pt x="4" y="26"/>
                    </a:lnTo>
                    <a:lnTo>
                      <a:pt x="0" y="4"/>
                    </a:lnTo>
                    <a:lnTo>
                      <a:pt x="14" y="4"/>
                    </a:lnTo>
                    <a:lnTo>
                      <a:pt x="24" y="2"/>
                    </a:lnTo>
                    <a:lnTo>
                      <a:pt x="36" y="0"/>
                    </a:lnTo>
                    <a:lnTo>
                      <a:pt x="36" y="0"/>
                    </a:lnTo>
                    <a:lnTo>
                      <a:pt x="36" y="7"/>
                    </a:lnTo>
                    <a:lnTo>
                      <a:pt x="36" y="10"/>
                    </a:lnTo>
                    <a:lnTo>
                      <a:pt x="36" y="10"/>
                    </a:lnTo>
                    <a:lnTo>
                      <a:pt x="36" y="12"/>
                    </a:lnTo>
                    <a:lnTo>
                      <a:pt x="36" y="12"/>
                    </a:lnTo>
                    <a:lnTo>
                      <a:pt x="36" y="19"/>
                    </a:lnTo>
                    <a:lnTo>
                      <a:pt x="36" y="19"/>
                    </a:lnTo>
                    <a:lnTo>
                      <a:pt x="36" y="21"/>
                    </a:lnTo>
                    <a:lnTo>
                      <a:pt x="32" y="26"/>
                    </a:lnTo>
                    <a:lnTo>
                      <a:pt x="32" y="26"/>
                    </a:lnTo>
                    <a:lnTo>
                      <a:pt x="32" y="26"/>
                    </a:lnTo>
                    <a:lnTo>
                      <a:pt x="32"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8" name="Freeform 4056"/>
              <p:cNvSpPr>
                <a:spLocks/>
              </p:cNvSpPr>
              <p:nvPr/>
            </p:nvSpPr>
            <p:spPr bwMode="auto">
              <a:xfrm>
                <a:off x="4443" y="1790"/>
                <a:ext cx="36" cy="34"/>
              </a:xfrm>
              <a:custGeom>
                <a:avLst/>
                <a:gdLst>
                  <a:gd name="T0" fmla="*/ 32 w 36"/>
                  <a:gd name="T1" fmla="*/ 27 h 34"/>
                  <a:gd name="T2" fmla="*/ 34 w 36"/>
                  <a:gd name="T3" fmla="*/ 32 h 34"/>
                  <a:gd name="T4" fmla="*/ 5 w 36"/>
                  <a:gd name="T5" fmla="*/ 34 h 34"/>
                  <a:gd name="T6" fmla="*/ 4 w 36"/>
                  <a:gd name="T7" fmla="*/ 26 h 34"/>
                  <a:gd name="T8" fmla="*/ 0 w 36"/>
                  <a:gd name="T9" fmla="*/ 4 h 34"/>
                  <a:gd name="T10" fmla="*/ 14 w 36"/>
                  <a:gd name="T11" fmla="*/ 4 h 34"/>
                  <a:gd name="T12" fmla="*/ 24 w 36"/>
                  <a:gd name="T13" fmla="*/ 2 h 34"/>
                  <a:gd name="T14" fmla="*/ 36 w 36"/>
                  <a:gd name="T15" fmla="*/ 0 h 34"/>
                  <a:gd name="T16" fmla="*/ 36 w 36"/>
                  <a:gd name="T17" fmla="*/ 0 h 34"/>
                  <a:gd name="T18" fmla="*/ 36 w 36"/>
                  <a:gd name="T19" fmla="*/ 7 h 34"/>
                  <a:gd name="T20" fmla="*/ 36 w 36"/>
                  <a:gd name="T21" fmla="*/ 10 h 34"/>
                  <a:gd name="T22" fmla="*/ 36 w 36"/>
                  <a:gd name="T23" fmla="*/ 10 h 34"/>
                  <a:gd name="T24" fmla="*/ 36 w 36"/>
                  <a:gd name="T25" fmla="*/ 12 h 34"/>
                  <a:gd name="T26" fmla="*/ 36 w 36"/>
                  <a:gd name="T27" fmla="*/ 12 h 34"/>
                  <a:gd name="T28" fmla="*/ 36 w 36"/>
                  <a:gd name="T29" fmla="*/ 19 h 34"/>
                  <a:gd name="T30" fmla="*/ 36 w 36"/>
                  <a:gd name="T31" fmla="*/ 19 h 34"/>
                  <a:gd name="T32" fmla="*/ 36 w 36"/>
                  <a:gd name="T33" fmla="*/ 21 h 34"/>
                  <a:gd name="T34" fmla="*/ 32 w 36"/>
                  <a:gd name="T35" fmla="*/ 26 h 34"/>
                  <a:gd name="T36" fmla="*/ 32 w 36"/>
                  <a:gd name="T37" fmla="*/ 26 h 34"/>
                  <a:gd name="T38" fmla="*/ 32 w 36"/>
                  <a:gd name="T39" fmla="*/ 26 h 34"/>
                  <a:gd name="T40" fmla="*/ 32 w 36"/>
                  <a:gd name="T41"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34">
                    <a:moveTo>
                      <a:pt x="32" y="27"/>
                    </a:moveTo>
                    <a:lnTo>
                      <a:pt x="34" y="32"/>
                    </a:lnTo>
                    <a:lnTo>
                      <a:pt x="5" y="34"/>
                    </a:lnTo>
                    <a:lnTo>
                      <a:pt x="4" y="26"/>
                    </a:lnTo>
                    <a:lnTo>
                      <a:pt x="0" y="4"/>
                    </a:lnTo>
                    <a:lnTo>
                      <a:pt x="14" y="4"/>
                    </a:lnTo>
                    <a:lnTo>
                      <a:pt x="24" y="2"/>
                    </a:lnTo>
                    <a:lnTo>
                      <a:pt x="36" y="0"/>
                    </a:lnTo>
                    <a:lnTo>
                      <a:pt x="36" y="0"/>
                    </a:lnTo>
                    <a:lnTo>
                      <a:pt x="36" y="7"/>
                    </a:lnTo>
                    <a:lnTo>
                      <a:pt x="36" y="10"/>
                    </a:lnTo>
                    <a:lnTo>
                      <a:pt x="36" y="10"/>
                    </a:lnTo>
                    <a:lnTo>
                      <a:pt x="36" y="12"/>
                    </a:lnTo>
                    <a:lnTo>
                      <a:pt x="36" y="12"/>
                    </a:lnTo>
                    <a:lnTo>
                      <a:pt x="36" y="19"/>
                    </a:lnTo>
                    <a:lnTo>
                      <a:pt x="36" y="19"/>
                    </a:lnTo>
                    <a:lnTo>
                      <a:pt x="36" y="21"/>
                    </a:lnTo>
                    <a:lnTo>
                      <a:pt x="32" y="26"/>
                    </a:lnTo>
                    <a:lnTo>
                      <a:pt x="32" y="26"/>
                    </a:lnTo>
                    <a:lnTo>
                      <a:pt x="32" y="26"/>
                    </a:lnTo>
                    <a:lnTo>
                      <a:pt x="32"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89" name="Freeform 4057"/>
              <p:cNvSpPr>
                <a:spLocks/>
              </p:cNvSpPr>
              <p:nvPr/>
            </p:nvSpPr>
            <p:spPr bwMode="auto">
              <a:xfrm>
                <a:off x="4269" y="1911"/>
                <a:ext cx="27" cy="59"/>
              </a:xfrm>
              <a:custGeom>
                <a:avLst/>
                <a:gdLst>
                  <a:gd name="T0" fmla="*/ 25 w 27"/>
                  <a:gd name="T1" fmla="*/ 22 h 59"/>
                  <a:gd name="T2" fmla="*/ 27 w 27"/>
                  <a:gd name="T3" fmla="*/ 59 h 59"/>
                  <a:gd name="T4" fmla="*/ 27 w 27"/>
                  <a:gd name="T5" fmla="*/ 59 h 59"/>
                  <a:gd name="T6" fmla="*/ 23 w 27"/>
                  <a:gd name="T7" fmla="*/ 59 h 59"/>
                  <a:gd name="T8" fmla="*/ 23 w 27"/>
                  <a:gd name="T9" fmla="*/ 59 h 59"/>
                  <a:gd name="T10" fmla="*/ 22 w 27"/>
                  <a:gd name="T11" fmla="*/ 57 h 59"/>
                  <a:gd name="T12" fmla="*/ 22 w 27"/>
                  <a:gd name="T13" fmla="*/ 57 h 59"/>
                  <a:gd name="T14" fmla="*/ 15 w 27"/>
                  <a:gd name="T15" fmla="*/ 49 h 59"/>
                  <a:gd name="T16" fmla="*/ 15 w 27"/>
                  <a:gd name="T17" fmla="*/ 49 h 59"/>
                  <a:gd name="T18" fmla="*/ 15 w 27"/>
                  <a:gd name="T19" fmla="*/ 49 h 59"/>
                  <a:gd name="T20" fmla="*/ 12 w 27"/>
                  <a:gd name="T21" fmla="*/ 49 h 59"/>
                  <a:gd name="T22" fmla="*/ 12 w 27"/>
                  <a:gd name="T23" fmla="*/ 49 h 59"/>
                  <a:gd name="T24" fmla="*/ 10 w 27"/>
                  <a:gd name="T25" fmla="*/ 47 h 59"/>
                  <a:gd name="T26" fmla="*/ 8 w 27"/>
                  <a:gd name="T27" fmla="*/ 47 h 59"/>
                  <a:gd name="T28" fmla="*/ 6 w 27"/>
                  <a:gd name="T29" fmla="*/ 47 h 59"/>
                  <a:gd name="T30" fmla="*/ 3 w 27"/>
                  <a:gd name="T31" fmla="*/ 49 h 59"/>
                  <a:gd name="T32" fmla="*/ 1 w 27"/>
                  <a:gd name="T33" fmla="*/ 49 h 59"/>
                  <a:gd name="T34" fmla="*/ 0 w 27"/>
                  <a:gd name="T35" fmla="*/ 3 h 59"/>
                  <a:gd name="T36" fmla="*/ 0 w 27"/>
                  <a:gd name="T37" fmla="*/ 1 h 59"/>
                  <a:gd name="T38" fmla="*/ 8 w 27"/>
                  <a:gd name="T39" fmla="*/ 0 h 59"/>
                  <a:gd name="T40" fmla="*/ 12 w 27"/>
                  <a:gd name="T41" fmla="*/ 23 h 59"/>
                  <a:gd name="T42" fmla="*/ 25 w 27"/>
                  <a:gd name="T43" fmla="*/ 2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59">
                    <a:moveTo>
                      <a:pt x="25" y="22"/>
                    </a:moveTo>
                    <a:lnTo>
                      <a:pt x="27" y="59"/>
                    </a:lnTo>
                    <a:lnTo>
                      <a:pt x="27" y="59"/>
                    </a:lnTo>
                    <a:lnTo>
                      <a:pt x="23" y="59"/>
                    </a:lnTo>
                    <a:lnTo>
                      <a:pt x="23" y="59"/>
                    </a:lnTo>
                    <a:lnTo>
                      <a:pt x="22" y="57"/>
                    </a:lnTo>
                    <a:lnTo>
                      <a:pt x="22" y="57"/>
                    </a:lnTo>
                    <a:lnTo>
                      <a:pt x="15" y="49"/>
                    </a:lnTo>
                    <a:lnTo>
                      <a:pt x="15" y="49"/>
                    </a:lnTo>
                    <a:lnTo>
                      <a:pt x="15" y="49"/>
                    </a:lnTo>
                    <a:lnTo>
                      <a:pt x="12" y="49"/>
                    </a:lnTo>
                    <a:lnTo>
                      <a:pt x="12" y="49"/>
                    </a:lnTo>
                    <a:lnTo>
                      <a:pt x="10" y="47"/>
                    </a:lnTo>
                    <a:lnTo>
                      <a:pt x="8" y="47"/>
                    </a:lnTo>
                    <a:lnTo>
                      <a:pt x="6" y="47"/>
                    </a:lnTo>
                    <a:lnTo>
                      <a:pt x="3" y="49"/>
                    </a:lnTo>
                    <a:lnTo>
                      <a:pt x="1" y="49"/>
                    </a:lnTo>
                    <a:lnTo>
                      <a:pt x="0" y="3"/>
                    </a:lnTo>
                    <a:lnTo>
                      <a:pt x="0" y="1"/>
                    </a:lnTo>
                    <a:lnTo>
                      <a:pt x="8" y="0"/>
                    </a:lnTo>
                    <a:lnTo>
                      <a:pt x="12" y="23"/>
                    </a:lnTo>
                    <a:lnTo>
                      <a:pt x="25" y="2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0" name="Freeform 4058"/>
              <p:cNvSpPr>
                <a:spLocks/>
              </p:cNvSpPr>
              <p:nvPr/>
            </p:nvSpPr>
            <p:spPr bwMode="auto">
              <a:xfrm>
                <a:off x="4269" y="1911"/>
                <a:ext cx="27" cy="59"/>
              </a:xfrm>
              <a:custGeom>
                <a:avLst/>
                <a:gdLst>
                  <a:gd name="T0" fmla="*/ 25 w 27"/>
                  <a:gd name="T1" fmla="*/ 22 h 59"/>
                  <a:gd name="T2" fmla="*/ 27 w 27"/>
                  <a:gd name="T3" fmla="*/ 59 h 59"/>
                  <a:gd name="T4" fmla="*/ 27 w 27"/>
                  <a:gd name="T5" fmla="*/ 59 h 59"/>
                  <a:gd name="T6" fmla="*/ 23 w 27"/>
                  <a:gd name="T7" fmla="*/ 59 h 59"/>
                  <a:gd name="T8" fmla="*/ 23 w 27"/>
                  <a:gd name="T9" fmla="*/ 59 h 59"/>
                  <a:gd name="T10" fmla="*/ 22 w 27"/>
                  <a:gd name="T11" fmla="*/ 57 h 59"/>
                  <a:gd name="T12" fmla="*/ 22 w 27"/>
                  <a:gd name="T13" fmla="*/ 57 h 59"/>
                  <a:gd name="T14" fmla="*/ 15 w 27"/>
                  <a:gd name="T15" fmla="*/ 49 h 59"/>
                  <a:gd name="T16" fmla="*/ 15 w 27"/>
                  <a:gd name="T17" fmla="*/ 49 h 59"/>
                  <a:gd name="T18" fmla="*/ 15 w 27"/>
                  <a:gd name="T19" fmla="*/ 49 h 59"/>
                  <a:gd name="T20" fmla="*/ 12 w 27"/>
                  <a:gd name="T21" fmla="*/ 49 h 59"/>
                  <a:gd name="T22" fmla="*/ 12 w 27"/>
                  <a:gd name="T23" fmla="*/ 49 h 59"/>
                  <a:gd name="T24" fmla="*/ 10 w 27"/>
                  <a:gd name="T25" fmla="*/ 47 h 59"/>
                  <a:gd name="T26" fmla="*/ 8 w 27"/>
                  <a:gd name="T27" fmla="*/ 47 h 59"/>
                  <a:gd name="T28" fmla="*/ 6 w 27"/>
                  <a:gd name="T29" fmla="*/ 47 h 59"/>
                  <a:gd name="T30" fmla="*/ 3 w 27"/>
                  <a:gd name="T31" fmla="*/ 49 h 59"/>
                  <a:gd name="T32" fmla="*/ 1 w 27"/>
                  <a:gd name="T33" fmla="*/ 49 h 59"/>
                  <a:gd name="T34" fmla="*/ 0 w 27"/>
                  <a:gd name="T35" fmla="*/ 3 h 59"/>
                  <a:gd name="T36" fmla="*/ 0 w 27"/>
                  <a:gd name="T37" fmla="*/ 1 h 59"/>
                  <a:gd name="T38" fmla="*/ 8 w 27"/>
                  <a:gd name="T39" fmla="*/ 0 h 59"/>
                  <a:gd name="T40" fmla="*/ 12 w 27"/>
                  <a:gd name="T41" fmla="*/ 23 h 59"/>
                  <a:gd name="T42" fmla="*/ 25 w 27"/>
                  <a:gd name="T43" fmla="*/ 2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59">
                    <a:moveTo>
                      <a:pt x="25" y="22"/>
                    </a:moveTo>
                    <a:lnTo>
                      <a:pt x="27" y="59"/>
                    </a:lnTo>
                    <a:lnTo>
                      <a:pt x="27" y="59"/>
                    </a:lnTo>
                    <a:lnTo>
                      <a:pt x="23" y="59"/>
                    </a:lnTo>
                    <a:lnTo>
                      <a:pt x="23" y="59"/>
                    </a:lnTo>
                    <a:lnTo>
                      <a:pt x="22" y="57"/>
                    </a:lnTo>
                    <a:lnTo>
                      <a:pt x="22" y="57"/>
                    </a:lnTo>
                    <a:lnTo>
                      <a:pt x="15" y="49"/>
                    </a:lnTo>
                    <a:lnTo>
                      <a:pt x="15" y="49"/>
                    </a:lnTo>
                    <a:lnTo>
                      <a:pt x="15" y="49"/>
                    </a:lnTo>
                    <a:lnTo>
                      <a:pt x="12" y="49"/>
                    </a:lnTo>
                    <a:lnTo>
                      <a:pt x="12" y="49"/>
                    </a:lnTo>
                    <a:lnTo>
                      <a:pt x="10" y="47"/>
                    </a:lnTo>
                    <a:lnTo>
                      <a:pt x="8" y="47"/>
                    </a:lnTo>
                    <a:lnTo>
                      <a:pt x="6" y="47"/>
                    </a:lnTo>
                    <a:lnTo>
                      <a:pt x="3" y="49"/>
                    </a:lnTo>
                    <a:lnTo>
                      <a:pt x="1" y="49"/>
                    </a:lnTo>
                    <a:lnTo>
                      <a:pt x="0" y="3"/>
                    </a:lnTo>
                    <a:lnTo>
                      <a:pt x="0" y="1"/>
                    </a:lnTo>
                    <a:lnTo>
                      <a:pt x="8" y="0"/>
                    </a:lnTo>
                    <a:lnTo>
                      <a:pt x="12" y="23"/>
                    </a:lnTo>
                    <a:lnTo>
                      <a:pt x="25"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91" name="Freeform 4059"/>
              <p:cNvSpPr>
                <a:spLocks/>
              </p:cNvSpPr>
              <p:nvPr/>
            </p:nvSpPr>
            <p:spPr bwMode="auto">
              <a:xfrm>
                <a:off x="4209" y="1882"/>
                <a:ext cx="34" cy="32"/>
              </a:xfrm>
              <a:custGeom>
                <a:avLst/>
                <a:gdLst>
                  <a:gd name="T0" fmla="*/ 34 w 34"/>
                  <a:gd name="T1" fmla="*/ 24 h 32"/>
                  <a:gd name="T2" fmla="*/ 34 w 34"/>
                  <a:gd name="T3" fmla="*/ 29 h 32"/>
                  <a:gd name="T4" fmla="*/ 33 w 34"/>
                  <a:gd name="T5" fmla="*/ 29 h 32"/>
                  <a:gd name="T6" fmla="*/ 29 w 34"/>
                  <a:gd name="T7" fmla="*/ 29 h 32"/>
                  <a:gd name="T8" fmla="*/ 27 w 34"/>
                  <a:gd name="T9" fmla="*/ 29 h 32"/>
                  <a:gd name="T10" fmla="*/ 16 w 34"/>
                  <a:gd name="T11" fmla="*/ 30 h 32"/>
                  <a:gd name="T12" fmla="*/ 2 w 34"/>
                  <a:gd name="T13" fmla="*/ 32 h 32"/>
                  <a:gd name="T14" fmla="*/ 2 w 34"/>
                  <a:gd name="T15" fmla="*/ 32 h 32"/>
                  <a:gd name="T16" fmla="*/ 2 w 34"/>
                  <a:gd name="T17" fmla="*/ 24 h 32"/>
                  <a:gd name="T18" fmla="*/ 0 w 34"/>
                  <a:gd name="T19" fmla="*/ 15 h 32"/>
                  <a:gd name="T20" fmla="*/ 0 w 34"/>
                  <a:gd name="T21" fmla="*/ 15 h 32"/>
                  <a:gd name="T22" fmla="*/ 0 w 34"/>
                  <a:gd name="T23" fmla="*/ 12 h 32"/>
                  <a:gd name="T24" fmla="*/ 0 w 34"/>
                  <a:gd name="T25" fmla="*/ 12 h 32"/>
                  <a:gd name="T26" fmla="*/ 0 w 34"/>
                  <a:gd name="T27" fmla="*/ 10 h 32"/>
                  <a:gd name="T28" fmla="*/ 0 w 34"/>
                  <a:gd name="T29" fmla="*/ 10 h 32"/>
                  <a:gd name="T30" fmla="*/ 0 w 34"/>
                  <a:gd name="T31" fmla="*/ 8 h 32"/>
                  <a:gd name="T32" fmla="*/ 0 w 34"/>
                  <a:gd name="T33" fmla="*/ 7 h 32"/>
                  <a:gd name="T34" fmla="*/ 0 w 34"/>
                  <a:gd name="T35" fmla="*/ 5 h 32"/>
                  <a:gd name="T36" fmla="*/ 0 w 34"/>
                  <a:gd name="T37" fmla="*/ 5 h 32"/>
                  <a:gd name="T38" fmla="*/ 22 w 34"/>
                  <a:gd name="T39" fmla="*/ 3 h 32"/>
                  <a:gd name="T40" fmla="*/ 22 w 34"/>
                  <a:gd name="T41" fmla="*/ 0 h 32"/>
                  <a:gd name="T42" fmla="*/ 22 w 34"/>
                  <a:gd name="T43" fmla="*/ 0 h 32"/>
                  <a:gd name="T44" fmla="*/ 31 w 34"/>
                  <a:gd name="T45" fmla="*/ 0 h 32"/>
                  <a:gd name="T46" fmla="*/ 33 w 34"/>
                  <a:gd name="T47" fmla="*/ 3 h 32"/>
                  <a:gd name="T48" fmla="*/ 34 w 34"/>
                  <a:gd name="T4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2">
                    <a:moveTo>
                      <a:pt x="34" y="24"/>
                    </a:moveTo>
                    <a:lnTo>
                      <a:pt x="34" y="29"/>
                    </a:lnTo>
                    <a:lnTo>
                      <a:pt x="33" y="29"/>
                    </a:lnTo>
                    <a:lnTo>
                      <a:pt x="29" y="29"/>
                    </a:lnTo>
                    <a:lnTo>
                      <a:pt x="27" y="29"/>
                    </a:lnTo>
                    <a:lnTo>
                      <a:pt x="16" y="30"/>
                    </a:lnTo>
                    <a:lnTo>
                      <a:pt x="2" y="32"/>
                    </a:lnTo>
                    <a:lnTo>
                      <a:pt x="2" y="32"/>
                    </a:lnTo>
                    <a:lnTo>
                      <a:pt x="2" y="24"/>
                    </a:lnTo>
                    <a:lnTo>
                      <a:pt x="0" y="15"/>
                    </a:lnTo>
                    <a:lnTo>
                      <a:pt x="0" y="15"/>
                    </a:lnTo>
                    <a:lnTo>
                      <a:pt x="0" y="12"/>
                    </a:lnTo>
                    <a:lnTo>
                      <a:pt x="0" y="12"/>
                    </a:lnTo>
                    <a:lnTo>
                      <a:pt x="0" y="10"/>
                    </a:lnTo>
                    <a:lnTo>
                      <a:pt x="0" y="10"/>
                    </a:lnTo>
                    <a:lnTo>
                      <a:pt x="0" y="8"/>
                    </a:lnTo>
                    <a:lnTo>
                      <a:pt x="0" y="7"/>
                    </a:lnTo>
                    <a:lnTo>
                      <a:pt x="0" y="5"/>
                    </a:lnTo>
                    <a:lnTo>
                      <a:pt x="0" y="5"/>
                    </a:lnTo>
                    <a:lnTo>
                      <a:pt x="22" y="3"/>
                    </a:lnTo>
                    <a:lnTo>
                      <a:pt x="22" y="0"/>
                    </a:lnTo>
                    <a:lnTo>
                      <a:pt x="22" y="0"/>
                    </a:lnTo>
                    <a:lnTo>
                      <a:pt x="31" y="0"/>
                    </a:lnTo>
                    <a:lnTo>
                      <a:pt x="33" y="3"/>
                    </a:lnTo>
                    <a:lnTo>
                      <a:pt x="34"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2" name="Freeform 4060"/>
              <p:cNvSpPr>
                <a:spLocks/>
              </p:cNvSpPr>
              <p:nvPr/>
            </p:nvSpPr>
            <p:spPr bwMode="auto">
              <a:xfrm>
                <a:off x="4209" y="1882"/>
                <a:ext cx="34" cy="32"/>
              </a:xfrm>
              <a:custGeom>
                <a:avLst/>
                <a:gdLst>
                  <a:gd name="T0" fmla="*/ 34 w 34"/>
                  <a:gd name="T1" fmla="*/ 24 h 32"/>
                  <a:gd name="T2" fmla="*/ 34 w 34"/>
                  <a:gd name="T3" fmla="*/ 29 h 32"/>
                  <a:gd name="T4" fmla="*/ 33 w 34"/>
                  <a:gd name="T5" fmla="*/ 29 h 32"/>
                  <a:gd name="T6" fmla="*/ 29 w 34"/>
                  <a:gd name="T7" fmla="*/ 29 h 32"/>
                  <a:gd name="T8" fmla="*/ 27 w 34"/>
                  <a:gd name="T9" fmla="*/ 29 h 32"/>
                  <a:gd name="T10" fmla="*/ 16 w 34"/>
                  <a:gd name="T11" fmla="*/ 30 h 32"/>
                  <a:gd name="T12" fmla="*/ 2 w 34"/>
                  <a:gd name="T13" fmla="*/ 32 h 32"/>
                  <a:gd name="T14" fmla="*/ 2 w 34"/>
                  <a:gd name="T15" fmla="*/ 32 h 32"/>
                  <a:gd name="T16" fmla="*/ 2 w 34"/>
                  <a:gd name="T17" fmla="*/ 24 h 32"/>
                  <a:gd name="T18" fmla="*/ 0 w 34"/>
                  <a:gd name="T19" fmla="*/ 15 h 32"/>
                  <a:gd name="T20" fmla="*/ 0 w 34"/>
                  <a:gd name="T21" fmla="*/ 15 h 32"/>
                  <a:gd name="T22" fmla="*/ 0 w 34"/>
                  <a:gd name="T23" fmla="*/ 12 h 32"/>
                  <a:gd name="T24" fmla="*/ 0 w 34"/>
                  <a:gd name="T25" fmla="*/ 12 h 32"/>
                  <a:gd name="T26" fmla="*/ 0 w 34"/>
                  <a:gd name="T27" fmla="*/ 10 h 32"/>
                  <a:gd name="T28" fmla="*/ 0 w 34"/>
                  <a:gd name="T29" fmla="*/ 10 h 32"/>
                  <a:gd name="T30" fmla="*/ 0 w 34"/>
                  <a:gd name="T31" fmla="*/ 8 h 32"/>
                  <a:gd name="T32" fmla="*/ 0 w 34"/>
                  <a:gd name="T33" fmla="*/ 7 h 32"/>
                  <a:gd name="T34" fmla="*/ 0 w 34"/>
                  <a:gd name="T35" fmla="*/ 5 h 32"/>
                  <a:gd name="T36" fmla="*/ 0 w 34"/>
                  <a:gd name="T37" fmla="*/ 5 h 32"/>
                  <a:gd name="T38" fmla="*/ 22 w 34"/>
                  <a:gd name="T39" fmla="*/ 3 h 32"/>
                  <a:gd name="T40" fmla="*/ 22 w 34"/>
                  <a:gd name="T41" fmla="*/ 0 h 32"/>
                  <a:gd name="T42" fmla="*/ 22 w 34"/>
                  <a:gd name="T43" fmla="*/ 0 h 32"/>
                  <a:gd name="T44" fmla="*/ 31 w 34"/>
                  <a:gd name="T45" fmla="*/ 0 h 32"/>
                  <a:gd name="T46" fmla="*/ 33 w 34"/>
                  <a:gd name="T47" fmla="*/ 3 h 32"/>
                  <a:gd name="T48" fmla="*/ 34 w 34"/>
                  <a:gd name="T4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2">
                    <a:moveTo>
                      <a:pt x="34" y="24"/>
                    </a:moveTo>
                    <a:lnTo>
                      <a:pt x="34" y="29"/>
                    </a:lnTo>
                    <a:lnTo>
                      <a:pt x="33" y="29"/>
                    </a:lnTo>
                    <a:lnTo>
                      <a:pt x="29" y="29"/>
                    </a:lnTo>
                    <a:lnTo>
                      <a:pt x="27" y="29"/>
                    </a:lnTo>
                    <a:lnTo>
                      <a:pt x="16" y="30"/>
                    </a:lnTo>
                    <a:lnTo>
                      <a:pt x="2" y="32"/>
                    </a:lnTo>
                    <a:lnTo>
                      <a:pt x="2" y="32"/>
                    </a:lnTo>
                    <a:lnTo>
                      <a:pt x="2" y="24"/>
                    </a:lnTo>
                    <a:lnTo>
                      <a:pt x="0" y="15"/>
                    </a:lnTo>
                    <a:lnTo>
                      <a:pt x="0" y="15"/>
                    </a:lnTo>
                    <a:lnTo>
                      <a:pt x="0" y="12"/>
                    </a:lnTo>
                    <a:lnTo>
                      <a:pt x="0" y="12"/>
                    </a:lnTo>
                    <a:lnTo>
                      <a:pt x="0" y="10"/>
                    </a:lnTo>
                    <a:lnTo>
                      <a:pt x="0" y="10"/>
                    </a:lnTo>
                    <a:lnTo>
                      <a:pt x="0" y="8"/>
                    </a:lnTo>
                    <a:lnTo>
                      <a:pt x="0" y="7"/>
                    </a:lnTo>
                    <a:lnTo>
                      <a:pt x="0" y="5"/>
                    </a:lnTo>
                    <a:lnTo>
                      <a:pt x="0" y="5"/>
                    </a:lnTo>
                    <a:lnTo>
                      <a:pt x="22" y="3"/>
                    </a:lnTo>
                    <a:lnTo>
                      <a:pt x="22" y="0"/>
                    </a:lnTo>
                    <a:lnTo>
                      <a:pt x="22" y="0"/>
                    </a:lnTo>
                    <a:lnTo>
                      <a:pt x="31" y="0"/>
                    </a:lnTo>
                    <a:lnTo>
                      <a:pt x="33" y="3"/>
                    </a:lnTo>
                    <a:lnTo>
                      <a:pt x="34"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93" name="Freeform 4061"/>
              <p:cNvSpPr>
                <a:spLocks/>
              </p:cNvSpPr>
              <p:nvPr/>
            </p:nvSpPr>
            <p:spPr bwMode="auto">
              <a:xfrm>
                <a:off x="4430" y="1736"/>
                <a:ext cx="32" cy="32"/>
              </a:xfrm>
              <a:custGeom>
                <a:avLst/>
                <a:gdLst>
                  <a:gd name="T0" fmla="*/ 25 w 32"/>
                  <a:gd name="T1" fmla="*/ 0 h 32"/>
                  <a:gd name="T2" fmla="*/ 27 w 32"/>
                  <a:gd name="T3" fmla="*/ 9 h 32"/>
                  <a:gd name="T4" fmla="*/ 32 w 32"/>
                  <a:gd name="T5" fmla="*/ 12 h 32"/>
                  <a:gd name="T6" fmla="*/ 28 w 32"/>
                  <a:gd name="T7" fmla="*/ 17 h 32"/>
                  <a:gd name="T8" fmla="*/ 28 w 32"/>
                  <a:gd name="T9" fmla="*/ 31 h 32"/>
                  <a:gd name="T10" fmla="*/ 6 w 32"/>
                  <a:gd name="T11" fmla="*/ 32 h 32"/>
                  <a:gd name="T12" fmla="*/ 5 w 32"/>
                  <a:gd name="T13" fmla="*/ 20 h 32"/>
                  <a:gd name="T14" fmla="*/ 1 w 32"/>
                  <a:gd name="T15" fmla="*/ 20 h 32"/>
                  <a:gd name="T16" fmla="*/ 0 w 32"/>
                  <a:gd name="T17" fmla="*/ 12 h 32"/>
                  <a:gd name="T18" fmla="*/ 5 w 32"/>
                  <a:gd name="T19" fmla="*/ 10 h 32"/>
                  <a:gd name="T20" fmla="*/ 5 w 32"/>
                  <a:gd name="T21" fmla="*/ 3 h 32"/>
                  <a:gd name="T22" fmla="*/ 15 w 32"/>
                  <a:gd name="T23" fmla="*/ 2 h 32"/>
                  <a:gd name="T24" fmla="*/ 25 w 32"/>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25" y="0"/>
                    </a:moveTo>
                    <a:lnTo>
                      <a:pt x="27" y="9"/>
                    </a:lnTo>
                    <a:lnTo>
                      <a:pt x="32" y="12"/>
                    </a:lnTo>
                    <a:lnTo>
                      <a:pt x="28" y="17"/>
                    </a:lnTo>
                    <a:lnTo>
                      <a:pt x="28" y="31"/>
                    </a:lnTo>
                    <a:lnTo>
                      <a:pt x="6" y="32"/>
                    </a:lnTo>
                    <a:lnTo>
                      <a:pt x="5" y="20"/>
                    </a:lnTo>
                    <a:lnTo>
                      <a:pt x="1" y="20"/>
                    </a:lnTo>
                    <a:lnTo>
                      <a:pt x="0" y="12"/>
                    </a:lnTo>
                    <a:lnTo>
                      <a:pt x="5" y="10"/>
                    </a:lnTo>
                    <a:lnTo>
                      <a:pt x="5" y="3"/>
                    </a:lnTo>
                    <a:lnTo>
                      <a:pt x="15" y="2"/>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4" name="Freeform 4062"/>
              <p:cNvSpPr>
                <a:spLocks/>
              </p:cNvSpPr>
              <p:nvPr/>
            </p:nvSpPr>
            <p:spPr bwMode="auto">
              <a:xfrm>
                <a:off x="4430" y="1736"/>
                <a:ext cx="32" cy="32"/>
              </a:xfrm>
              <a:custGeom>
                <a:avLst/>
                <a:gdLst>
                  <a:gd name="T0" fmla="*/ 25 w 32"/>
                  <a:gd name="T1" fmla="*/ 0 h 32"/>
                  <a:gd name="T2" fmla="*/ 27 w 32"/>
                  <a:gd name="T3" fmla="*/ 9 h 32"/>
                  <a:gd name="T4" fmla="*/ 32 w 32"/>
                  <a:gd name="T5" fmla="*/ 12 h 32"/>
                  <a:gd name="T6" fmla="*/ 28 w 32"/>
                  <a:gd name="T7" fmla="*/ 17 h 32"/>
                  <a:gd name="T8" fmla="*/ 28 w 32"/>
                  <a:gd name="T9" fmla="*/ 31 h 32"/>
                  <a:gd name="T10" fmla="*/ 6 w 32"/>
                  <a:gd name="T11" fmla="*/ 32 h 32"/>
                  <a:gd name="T12" fmla="*/ 5 w 32"/>
                  <a:gd name="T13" fmla="*/ 20 h 32"/>
                  <a:gd name="T14" fmla="*/ 1 w 32"/>
                  <a:gd name="T15" fmla="*/ 20 h 32"/>
                  <a:gd name="T16" fmla="*/ 0 w 32"/>
                  <a:gd name="T17" fmla="*/ 12 h 32"/>
                  <a:gd name="T18" fmla="*/ 5 w 32"/>
                  <a:gd name="T19" fmla="*/ 10 h 32"/>
                  <a:gd name="T20" fmla="*/ 5 w 32"/>
                  <a:gd name="T21" fmla="*/ 3 h 32"/>
                  <a:gd name="T22" fmla="*/ 15 w 32"/>
                  <a:gd name="T23" fmla="*/ 2 h 32"/>
                  <a:gd name="T24" fmla="*/ 25 w 32"/>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25" y="0"/>
                    </a:moveTo>
                    <a:lnTo>
                      <a:pt x="27" y="9"/>
                    </a:lnTo>
                    <a:lnTo>
                      <a:pt x="32" y="12"/>
                    </a:lnTo>
                    <a:lnTo>
                      <a:pt x="28" y="17"/>
                    </a:lnTo>
                    <a:lnTo>
                      <a:pt x="28" y="31"/>
                    </a:lnTo>
                    <a:lnTo>
                      <a:pt x="6" y="32"/>
                    </a:lnTo>
                    <a:lnTo>
                      <a:pt x="5" y="20"/>
                    </a:lnTo>
                    <a:lnTo>
                      <a:pt x="1" y="20"/>
                    </a:lnTo>
                    <a:lnTo>
                      <a:pt x="0" y="12"/>
                    </a:lnTo>
                    <a:lnTo>
                      <a:pt x="5" y="10"/>
                    </a:lnTo>
                    <a:lnTo>
                      <a:pt x="5" y="3"/>
                    </a:lnTo>
                    <a:lnTo>
                      <a:pt x="15" y="2"/>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95" name="Freeform 4063"/>
              <p:cNvSpPr>
                <a:spLocks/>
              </p:cNvSpPr>
              <p:nvPr/>
            </p:nvSpPr>
            <p:spPr bwMode="auto">
              <a:xfrm>
                <a:off x="4255" y="1811"/>
                <a:ext cx="36" cy="23"/>
              </a:xfrm>
              <a:custGeom>
                <a:avLst/>
                <a:gdLst>
                  <a:gd name="T0" fmla="*/ 36 w 36"/>
                  <a:gd name="T1" fmla="*/ 11 h 23"/>
                  <a:gd name="T2" fmla="*/ 36 w 36"/>
                  <a:gd name="T3" fmla="*/ 22 h 23"/>
                  <a:gd name="T4" fmla="*/ 0 w 36"/>
                  <a:gd name="T5" fmla="*/ 23 h 23"/>
                  <a:gd name="T6" fmla="*/ 0 w 36"/>
                  <a:gd name="T7" fmla="*/ 8 h 23"/>
                  <a:gd name="T8" fmla="*/ 0 w 36"/>
                  <a:gd name="T9" fmla="*/ 0 h 23"/>
                  <a:gd name="T10" fmla="*/ 31 w 36"/>
                  <a:gd name="T11" fmla="*/ 0 h 23"/>
                  <a:gd name="T12" fmla="*/ 36 w 36"/>
                  <a:gd name="T13" fmla="*/ 0 h 23"/>
                  <a:gd name="T14" fmla="*/ 36 w 36"/>
                  <a:gd name="T15" fmla="*/ 1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3">
                    <a:moveTo>
                      <a:pt x="36" y="11"/>
                    </a:moveTo>
                    <a:lnTo>
                      <a:pt x="36" y="22"/>
                    </a:lnTo>
                    <a:lnTo>
                      <a:pt x="0" y="23"/>
                    </a:lnTo>
                    <a:lnTo>
                      <a:pt x="0" y="8"/>
                    </a:lnTo>
                    <a:lnTo>
                      <a:pt x="0" y="0"/>
                    </a:lnTo>
                    <a:lnTo>
                      <a:pt x="31" y="0"/>
                    </a:lnTo>
                    <a:lnTo>
                      <a:pt x="36" y="0"/>
                    </a:lnTo>
                    <a:lnTo>
                      <a:pt x="36" y="1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6" name="Freeform 4064"/>
              <p:cNvSpPr>
                <a:spLocks/>
              </p:cNvSpPr>
              <p:nvPr/>
            </p:nvSpPr>
            <p:spPr bwMode="auto">
              <a:xfrm>
                <a:off x="4255" y="1811"/>
                <a:ext cx="36" cy="23"/>
              </a:xfrm>
              <a:custGeom>
                <a:avLst/>
                <a:gdLst>
                  <a:gd name="T0" fmla="*/ 36 w 36"/>
                  <a:gd name="T1" fmla="*/ 11 h 23"/>
                  <a:gd name="T2" fmla="*/ 36 w 36"/>
                  <a:gd name="T3" fmla="*/ 22 h 23"/>
                  <a:gd name="T4" fmla="*/ 0 w 36"/>
                  <a:gd name="T5" fmla="*/ 23 h 23"/>
                  <a:gd name="T6" fmla="*/ 0 w 36"/>
                  <a:gd name="T7" fmla="*/ 8 h 23"/>
                  <a:gd name="T8" fmla="*/ 0 w 36"/>
                  <a:gd name="T9" fmla="*/ 0 h 23"/>
                  <a:gd name="T10" fmla="*/ 31 w 36"/>
                  <a:gd name="T11" fmla="*/ 0 h 23"/>
                  <a:gd name="T12" fmla="*/ 36 w 36"/>
                  <a:gd name="T13" fmla="*/ 0 h 23"/>
                  <a:gd name="T14" fmla="*/ 36 w 36"/>
                  <a:gd name="T15" fmla="*/ 1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3">
                    <a:moveTo>
                      <a:pt x="36" y="11"/>
                    </a:moveTo>
                    <a:lnTo>
                      <a:pt x="36" y="22"/>
                    </a:lnTo>
                    <a:lnTo>
                      <a:pt x="0" y="23"/>
                    </a:lnTo>
                    <a:lnTo>
                      <a:pt x="0" y="8"/>
                    </a:lnTo>
                    <a:lnTo>
                      <a:pt x="0" y="0"/>
                    </a:lnTo>
                    <a:lnTo>
                      <a:pt x="31" y="0"/>
                    </a:lnTo>
                    <a:lnTo>
                      <a:pt x="36" y="0"/>
                    </a:lnTo>
                    <a:lnTo>
                      <a:pt x="36"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97" name="Freeform 4065"/>
              <p:cNvSpPr>
                <a:spLocks/>
              </p:cNvSpPr>
              <p:nvPr/>
            </p:nvSpPr>
            <p:spPr bwMode="auto">
              <a:xfrm>
                <a:off x="4255" y="1833"/>
                <a:ext cx="36" cy="25"/>
              </a:xfrm>
              <a:custGeom>
                <a:avLst/>
                <a:gdLst>
                  <a:gd name="T0" fmla="*/ 36 w 36"/>
                  <a:gd name="T1" fmla="*/ 0 h 25"/>
                  <a:gd name="T2" fmla="*/ 34 w 36"/>
                  <a:gd name="T3" fmla="*/ 23 h 25"/>
                  <a:gd name="T4" fmla="*/ 31 w 36"/>
                  <a:gd name="T5" fmla="*/ 25 h 25"/>
                  <a:gd name="T6" fmla="*/ 19 w 36"/>
                  <a:gd name="T7" fmla="*/ 23 h 25"/>
                  <a:gd name="T8" fmla="*/ 17 w 36"/>
                  <a:gd name="T9" fmla="*/ 22 h 25"/>
                  <a:gd name="T10" fmla="*/ 2 w 36"/>
                  <a:gd name="T11" fmla="*/ 20 h 25"/>
                  <a:gd name="T12" fmla="*/ 2 w 36"/>
                  <a:gd name="T13" fmla="*/ 20 h 25"/>
                  <a:gd name="T14" fmla="*/ 2 w 36"/>
                  <a:gd name="T15" fmla="*/ 20 h 25"/>
                  <a:gd name="T16" fmla="*/ 2 w 36"/>
                  <a:gd name="T17" fmla="*/ 18 h 25"/>
                  <a:gd name="T18" fmla="*/ 2 w 36"/>
                  <a:gd name="T19" fmla="*/ 17 h 25"/>
                  <a:gd name="T20" fmla="*/ 2 w 36"/>
                  <a:gd name="T21" fmla="*/ 17 h 25"/>
                  <a:gd name="T22" fmla="*/ 0 w 36"/>
                  <a:gd name="T23" fmla="*/ 1 h 25"/>
                  <a:gd name="T24" fmla="*/ 36 w 36"/>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5">
                    <a:moveTo>
                      <a:pt x="36" y="0"/>
                    </a:moveTo>
                    <a:lnTo>
                      <a:pt x="34" y="23"/>
                    </a:lnTo>
                    <a:lnTo>
                      <a:pt x="31" y="25"/>
                    </a:lnTo>
                    <a:lnTo>
                      <a:pt x="19" y="23"/>
                    </a:lnTo>
                    <a:lnTo>
                      <a:pt x="17" y="22"/>
                    </a:lnTo>
                    <a:lnTo>
                      <a:pt x="2" y="20"/>
                    </a:lnTo>
                    <a:lnTo>
                      <a:pt x="2" y="20"/>
                    </a:lnTo>
                    <a:lnTo>
                      <a:pt x="2" y="20"/>
                    </a:lnTo>
                    <a:lnTo>
                      <a:pt x="2" y="18"/>
                    </a:lnTo>
                    <a:lnTo>
                      <a:pt x="2" y="17"/>
                    </a:lnTo>
                    <a:lnTo>
                      <a:pt x="2" y="17"/>
                    </a:lnTo>
                    <a:lnTo>
                      <a:pt x="0" y="1"/>
                    </a:lnTo>
                    <a:lnTo>
                      <a:pt x="3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8" name="Freeform 4066"/>
              <p:cNvSpPr>
                <a:spLocks/>
              </p:cNvSpPr>
              <p:nvPr/>
            </p:nvSpPr>
            <p:spPr bwMode="auto">
              <a:xfrm>
                <a:off x="4255" y="1833"/>
                <a:ext cx="36" cy="25"/>
              </a:xfrm>
              <a:custGeom>
                <a:avLst/>
                <a:gdLst>
                  <a:gd name="T0" fmla="*/ 36 w 36"/>
                  <a:gd name="T1" fmla="*/ 0 h 25"/>
                  <a:gd name="T2" fmla="*/ 34 w 36"/>
                  <a:gd name="T3" fmla="*/ 23 h 25"/>
                  <a:gd name="T4" fmla="*/ 31 w 36"/>
                  <a:gd name="T5" fmla="*/ 25 h 25"/>
                  <a:gd name="T6" fmla="*/ 19 w 36"/>
                  <a:gd name="T7" fmla="*/ 23 h 25"/>
                  <a:gd name="T8" fmla="*/ 17 w 36"/>
                  <a:gd name="T9" fmla="*/ 22 h 25"/>
                  <a:gd name="T10" fmla="*/ 2 w 36"/>
                  <a:gd name="T11" fmla="*/ 20 h 25"/>
                  <a:gd name="T12" fmla="*/ 2 w 36"/>
                  <a:gd name="T13" fmla="*/ 20 h 25"/>
                  <a:gd name="T14" fmla="*/ 2 w 36"/>
                  <a:gd name="T15" fmla="*/ 20 h 25"/>
                  <a:gd name="T16" fmla="*/ 2 w 36"/>
                  <a:gd name="T17" fmla="*/ 18 h 25"/>
                  <a:gd name="T18" fmla="*/ 2 w 36"/>
                  <a:gd name="T19" fmla="*/ 17 h 25"/>
                  <a:gd name="T20" fmla="*/ 2 w 36"/>
                  <a:gd name="T21" fmla="*/ 17 h 25"/>
                  <a:gd name="T22" fmla="*/ 0 w 36"/>
                  <a:gd name="T23" fmla="*/ 1 h 25"/>
                  <a:gd name="T24" fmla="*/ 36 w 36"/>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5">
                    <a:moveTo>
                      <a:pt x="36" y="0"/>
                    </a:moveTo>
                    <a:lnTo>
                      <a:pt x="34" y="23"/>
                    </a:lnTo>
                    <a:lnTo>
                      <a:pt x="31" y="25"/>
                    </a:lnTo>
                    <a:lnTo>
                      <a:pt x="19" y="23"/>
                    </a:lnTo>
                    <a:lnTo>
                      <a:pt x="17" y="22"/>
                    </a:lnTo>
                    <a:lnTo>
                      <a:pt x="2" y="20"/>
                    </a:lnTo>
                    <a:lnTo>
                      <a:pt x="2" y="20"/>
                    </a:lnTo>
                    <a:lnTo>
                      <a:pt x="2" y="20"/>
                    </a:lnTo>
                    <a:lnTo>
                      <a:pt x="2" y="18"/>
                    </a:lnTo>
                    <a:lnTo>
                      <a:pt x="2" y="17"/>
                    </a:lnTo>
                    <a:lnTo>
                      <a:pt x="2" y="17"/>
                    </a:lnTo>
                    <a:lnTo>
                      <a:pt x="0" y="1"/>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99" name="Freeform 4067"/>
              <p:cNvSpPr>
                <a:spLocks/>
              </p:cNvSpPr>
              <p:nvPr/>
            </p:nvSpPr>
            <p:spPr bwMode="auto">
              <a:xfrm>
                <a:off x="4247" y="1912"/>
                <a:ext cx="23" cy="48"/>
              </a:xfrm>
              <a:custGeom>
                <a:avLst/>
                <a:gdLst>
                  <a:gd name="T0" fmla="*/ 23 w 23"/>
                  <a:gd name="T1" fmla="*/ 48 h 48"/>
                  <a:gd name="T2" fmla="*/ 22 w 23"/>
                  <a:gd name="T3" fmla="*/ 48 h 48"/>
                  <a:gd name="T4" fmla="*/ 13 w 23"/>
                  <a:gd name="T5" fmla="*/ 46 h 48"/>
                  <a:gd name="T6" fmla="*/ 11 w 23"/>
                  <a:gd name="T7" fmla="*/ 46 h 48"/>
                  <a:gd name="T8" fmla="*/ 11 w 23"/>
                  <a:gd name="T9" fmla="*/ 44 h 48"/>
                  <a:gd name="T10" fmla="*/ 11 w 23"/>
                  <a:gd name="T11" fmla="*/ 44 h 48"/>
                  <a:gd name="T12" fmla="*/ 10 w 23"/>
                  <a:gd name="T13" fmla="*/ 44 h 48"/>
                  <a:gd name="T14" fmla="*/ 10 w 23"/>
                  <a:gd name="T15" fmla="*/ 41 h 48"/>
                  <a:gd name="T16" fmla="*/ 10 w 23"/>
                  <a:gd name="T17" fmla="*/ 39 h 48"/>
                  <a:gd name="T18" fmla="*/ 10 w 23"/>
                  <a:gd name="T19" fmla="*/ 39 h 48"/>
                  <a:gd name="T20" fmla="*/ 10 w 23"/>
                  <a:gd name="T21" fmla="*/ 38 h 48"/>
                  <a:gd name="T22" fmla="*/ 3 w 23"/>
                  <a:gd name="T23" fmla="*/ 27 h 48"/>
                  <a:gd name="T24" fmla="*/ 3 w 23"/>
                  <a:gd name="T25" fmla="*/ 26 h 48"/>
                  <a:gd name="T26" fmla="*/ 1 w 23"/>
                  <a:gd name="T27" fmla="*/ 26 h 48"/>
                  <a:gd name="T28" fmla="*/ 0 w 23"/>
                  <a:gd name="T29" fmla="*/ 5 h 48"/>
                  <a:gd name="T30" fmla="*/ 3 w 23"/>
                  <a:gd name="T31" fmla="*/ 0 h 48"/>
                  <a:gd name="T32" fmla="*/ 20 w 23"/>
                  <a:gd name="T33" fmla="*/ 0 h 48"/>
                  <a:gd name="T34" fmla="*/ 22 w 23"/>
                  <a:gd name="T35" fmla="*/ 0 h 48"/>
                  <a:gd name="T36" fmla="*/ 22 w 23"/>
                  <a:gd name="T37" fmla="*/ 2 h 48"/>
                  <a:gd name="T38" fmla="*/ 23 w 23"/>
                  <a:gd name="T3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8">
                    <a:moveTo>
                      <a:pt x="23" y="48"/>
                    </a:moveTo>
                    <a:lnTo>
                      <a:pt x="22" y="48"/>
                    </a:lnTo>
                    <a:lnTo>
                      <a:pt x="13" y="46"/>
                    </a:lnTo>
                    <a:lnTo>
                      <a:pt x="11" y="46"/>
                    </a:lnTo>
                    <a:lnTo>
                      <a:pt x="11" y="44"/>
                    </a:lnTo>
                    <a:lnTo>
                      <a:pt x="11" y="44"/>
                    </a:lnTo>
                    <a:lnTo>
                      <a:pt x="10" y="44"/>
                    </a:lnTo>
                    <a:lnTo>
                      <a:pt x="10" y="41"/>
                    </a:lnTo>
                    <a:lnTo>
                      <a:pt x="10" y="39"/>
                    </a:lnTo>
                    <a:lnTo>
                      <a:pt x="10" y="39"/>
                    </a:lnTo>
                    <a:lnTo>
                      <a:pt x="10" y="38"/>
                    </a:lnTo>
                    <a:lnTo>
                      <a:pt x="3" y="27"/>
                    </a:lnTo>
                    <a:lnTo>
                      <a:pt x="3" y="26"/>
                    </a:lnTo>
                    <a:lnTo>
                      <a:pt x="1" y="26"/>
                    </a:lnTo>
                    <a:lnTo>
                      <a:pt x="0" y="5"/>
                    </a:lnTo>
                    <a:lnTo>
                      <a:pt x="3" y="0"/>
                    </a:lnTo>
                    <a:lnTo>
                      <a:pt x="20" y="0"/>
                    </a:lnTo>
                    <a:lnTo>
                      <a:pt x="22" y="0"/>
                    </a:lnTo>
                    <a:lnTo>
                      <a:pt x="22" y="2"/>
                    </a:lnTo>
                    <a:lnTo>
                      <a:pt x="23" y="48"/>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0" name="Freeform 4068"/>
              <p:cNvSpPr>
                <a:spLocks/>
              </p:cNvSpPr>
              <p:nvPr/>
            </p:nvSpPr>
            <p:spPr bwMode="auto">
              <a:xfrm>
                <a:off x="4247" y="1912"/>
                <a:ext cx="23" cy="48"/>
              </a:xfrm>
              <a:custGeom>
                <a:avLst/>
                <a:gdLst>
                  <a:gd name="T0" fmla="*/ 23 w 23"/>
                  <a:gd name="T1" fmla="*/ 48 h 48"/>
                  <a:gd name="T2" fmla="*/ 22 w 23"/>
                  <a:gd name="T3" fmla="*/ 48 h 48"/>
                  <a:gd name="T4" fmla="*/ 13 w 23"/>
                  <a:gd name="T5" fmla="*/ 46 h 48"/>
                  <a:gd name="T6" fmla="*/ 11 w 23"/>
                  <a:gd name="T7" fmla="*/ 46 h 48"/>
                  <a:gd name="T8" fmla="*/ 11 w 23"/>
                  <a:gd name="T9" fmla="*/ 44 h 48"/>
                  <a:gd name="T10" fmla="*/ 11 w 23"/>
                  <a:gd name="T11" fmla="*/ 44 h 48"/>
                  <a:gd name="T12" fmla="*/ 10 w 23"/>
                  <a:gd name="T13" fmla="*/ 44 h 48"/>
                  <a:gd name="T14" fmla="*/ 10 w 23"/>
                  <a:gd name="T15" fmla="*/ 41 h 48"/>
                  <a:gd name="T16" fmla="*/ 10 w 23"/>
                  <a:gd name="T17" fmla="*/ 39 h 48"/>
                  <a:gd name="T18" fmla="*/ 10 w 23"/>
                  <a:gd name="T19" fmla="*/ 39 h 48"/>
                  <a:gd name="T20" fmla="*/ 10 w 23"/>
                  <a:gd name="T21" fmla="*/ 38 h 48"/>
                  <a:gd name="T22" fmla="*/ 3 w 23"/>
                  <a:gd name="T23" fmla="*/ 27 h 48"/>
                  <a:gd name="T24" fmla="*/ 3 w 23"/>
                  <a:gd name="T25" fmla="*/ 26 h 48"/>
                  <a:gd name="T26" fmla="*/ 1 w 23"/>
                  <a:gd name="T27" fmla="*/ 26 h 48"/>
                  <a:gd name="T28" fmla="*/ 0 w 23"/>
                  <a:gd name="T29" fmla="*/ 5 h 48"/>
                  <a:gd name="T30" fmla="*/ 3 w 23"/>
                  <a:gd name="T31" fmla="*/ 0 h 48"/>
                  <a:gd name="T32" fmla="*/ 20 w 23"/>
                  <a:gd name="T33" fmla="*/ 0 h 48"/>
                  <a:gd name="T34" fmla="*/ 22 w 23"/>
                  <a:gd name="T35" fmla="*/ 0 h 48"/>
                  <a:gd name="T36" fmla="*/ 22 w 23"/>
                  <a:gd name="T37" fmla="*/ 2 h 48"/>
                  <a:gd name="T38" fmla="*/ 23 w 23"/>
                  <a:gd name="T3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8">
                    <a:moveTo>
                      <a:pt x="23" y="48"/>
                    </a:moveTo>
                    <a:lnTo>
                      <a:pt x="22" y="48"/>
                    </a:lnTo>
                    <a:lnTo>
                      <a:pt x="13" y="46"/>
                    </a:lnTo>
                    <a:lnTo>
                      <a:pt x="11" y="46"/>
                    </a:lnTo>
                    <a:lnTo>
                      <a:pt x="11" y="44"/>
                    </a:lnTo>
                    <a:lnTo>
                      <a:pt x="11" y="44"/>
                    </a:lnTo>
                    <a:lnTo>
                      <a:pt x="10" y="44"/>
                    </a:lnTo>
                    <a:lnTo>
                      <a:pt x="10" y="41"/>
                    </a:lnTo>
                    <a:lnTo>
                      <a:pt x="10" y="39"/>
                    </a:lnTo>
                    <a:lnTo>
                      <a:pt x="10" y="39"/>
                    </a:lnTo>
                    <a:lnTo>
                      <a:pt x="10" y="38"/>
                    </a:lnTo>
                    <a:lnTo>
                      <a:pt x="3" y="27"/>
                    </a:lnTo>
                    <a:lnTo>
                      <a:pt x="3" y="26"/>
                    </a:lnTo>
                    <a:lnTo>
                      <a:pt x="1" y="26"/>
                    </a:lnTo>
                    <a:lnTo>
                      <a:pt x="0" y="5"/>
                    </a:lnTo>
                    <a:lnTo>
                      <a:pt x="3" y="0"/>
                    </a:lnTo>
                    <a:lnTo>
                      <a:pt x="20" y="0"/>
                    </a:lnTo>
                    <a:lnTo>
                      <a:pt x="22" y="0"/>
                    </a:lnTo>
                    <a:lnTo>
                      <a:pt x="22" y="2"/>
                    </a:lnTo>
                    <a:lnTo>
                      <a:pt x="23" y="4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01" name="Freeform 4069"/>
              <p:cNvSpPr>
                <a:spLocks/>
              </p:cNvSpPr>
              <p:nvPr/>
            </p:nvSpPr>
            <p:spPr bwMode="auto">
              <a:xfrm>
                <a:off x="4265" y="1880"/>
                <a:ext cx="29" cy="32"/>
              </a:xfrm>
              <a:custGeom>
                <a:avLst/>
                <a:gdLst>
                  <a:gd name="T0" fmla="*/ 17 w 29"/>
                  <a:gd name="T1" fmla="*/ 29 h 32"/>
                  <a:gd name="T2" fmla="*/ 12 w 29"/>
                  <a:gd name="T3" fmla="*/ 31 h 32"/>
                  <a:gd name="T4" fmla="*/ 4 w 29"/>
                  <a:gd name="T5" fmla="*/ 32 h 32"/>
                  <a:gd name="T6" fmla="*/ 2 w 29"/>
                  <a:gd name="T7" fmla="*/ 32 h 32"/>
                  <a:gd name="T8" fmla="*/ 2 w 29"/>
                  <a:gd name="T9" fmla="*/ 14 h 32"/>
                  <a:gd name="T10" fmla="*/ 0 w 29"/>
                  <a:gd name="T11" fmla="*/ 0 h 32"/>
                  <a:gd name="T12" fmla="*/ 22 w 29"/>
                  <a:gd name="T13" fmla="*/ 0 h 32"/>
                  <a:gd name="T14" fmla="*/ 29 w 29"/>
                  <a:gd name="T15" fmla="*/ 0 h 32"/>
                  <a:gd name="T16" fmla="*/ 29 w 29"/>
                  <a:gd name="T17" fmla="*/ 15 h 32"/>
                  <a:gd name="T18" fmla="*/ 17 w 29"/>
                  <a:gd name="T1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2">
                    <a:moveTo>
                      <a:pt x="17" y="29"/>
                    </a:moveTo>
                    <a:lnTo>
                      <a:pt x="12" y="31"/>
                    </a:lnTo>
                    <a:lnTo>
                      <a:pt x="4" y="32"/>
                    </a:lnTo>
                    <a:lnTo>
                      <a:pt x="2" y="32"/>
                    </a:lnTo>
                    <a:lnTo>
                      <a:pt x="2" y="14"/>
                    </a:lnTo>
                    <a:lnTo>
                      <a:pt x="0" y="0"/>
                    </a:lnTo>
                    <a:lnTo>
                      <a:pt x="22" y="0"/>
                    </a:lnTo>
                    <a:lnTo>
                      <a:pt x="29" y="0"/>
                    </a:lnTo>
                    <a:lnTo>
                      <a:pt x="29" y="15"/>
                    </a:lnTo>
                    <a:lnTo>
                      <a:pt x="17" y="2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2" name="Freeform 4070"/>
              <p:cNvSpPr>
                <a:spLocks/>
              </p:cNvSpPr>
              <p:nvPr/>
            </p:nvSpPr>
            <p:spPr bwMode="auto">
              <a:xfrm>
                <a:off x="4265" y="1880"/>
                <a:ext cx="29" cy="32"/>
              </a:xfrm>
              <a:custGeom>
                <a:avLst/>
                <a:gdLst>
                  <a:gd name="T0" fmla="*/ 17 w 29"/>
                  <a:gd name="T1" fmla="*/ 29 h 32"/>
                  <a:gd name="T2" fmla="*/ 12 w 29"/>
                  <a:gd name="T3" fmla="*/ 31 h 32"/>
                  <a:gd name="T4" fmla="*/ 4 w 29"/>
                  <a:gd name="T5" fmla="*/ 32 h 32"/>
                  <a:gd name="T6" fmla="*/ 2 w 29"/>
                  <a:gd name="T7" fmla="*/ 32 h 32"/>
                  <a:gd name="T8" fmla="*/ 2 w 29"/>
                  <a:gd name="T9" fmla="*/ 14 h 32"/>
                  <a:gd name="T10" fmla="*/ 0 w 29"/>
                  <a:gd name="T11" fmla="*/ 0 h 32"/>
                  <a:gd name="T12" fmla="*/ 22 w 29"/>
                  <a:gd name="T13" fmla="*/ 0 h 32"/>
                  <a:gd name="T14" fmla="*/ 29 w 29"/>
                  <a:gd name="T15" fmla="*/ 0 h 32"/>
                  <a:gd name="T16" fmla="*/ 29 w 29"/>
                  <a:gd name="T17" fmla="*/ 15 h 32"/>
                  <a:gd name="T18" fmla="*/ 17 w 29"/>
                  <a:gd name="T1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2">
                    <a:moveTo>
                      <a:pt x="17" y="29"/>
                    </a:moveTo>
                    <a:lnTo>
                      <a:pt x="12" y="31"/>
                    </a:lnTo>
                    <a:lnTo>
                      <a:pt x="4" y="32"/>
                    </a:lnTo>
                    <a:lnTo>
                      <a:pt x="2" y="32"/>
                    </a:lnTo>
                    <a:lnTo>
                      <a:pt x="2" y="14"/>
                    </a:lnTo>
                    <a:lnTo>
                      <a:pt x="0" y="0"/>
                    </a:lnTo>
                    <a:lnTo>
                      <a:pt x="22" y="0"/>
                    </a:lnTo>
                    <a:lnTo>
                      <a:pt x="29" y="0"/>
                    </a:lnTo>
                    <a:lnTo>
                      <a:pt x="29" y="15"/>
                    </a:lnTo>
                    <a:lnTo>
                      <a:pt x="17"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03" name="Freeform 4071"/>
              <p:cNvSpPr>
                <a:spLocks/>
              </p:cNvSpPr>
              <p:nvPr/>
            </p:nvSpPr>
            <p:spPr bwMode="auto">
              <a:xfrm>
                <a:off x="4441" y="1714"/>
                <a:ext cx="43" cy="34"/>
              </a:xfrm>
              <a:custGeom>
                <a:avLst/>
                <a:gdLst>
                  <a:gd name="T0" fmla="*/ 43 w 43"/>
                  <a:gd name="T1" fmla="*/ 27 h 34"/>
                  <a:gd name="T2" fmla="*/ 39 w 43"/>
                  <a:gd name="T3" fmla="*/ 29 h 34"/>
                  <a:gd name="T4" fmla="*/ 38 w 43"/>
                  <a:gd name="T5" fmla="*/ 29 h 34"/>
                  <a:gd name="T6" fmla="*/ 38 w 43"/>
                  <a:gd name="T7" fmla="*/ 29 h 34"/>
                  <a:gd name="T8" fmla="*/ 38 w 43"/>
                  <a:gd name="T9" fmla="*/ 29 h 34"/>
                  <a:gd name="T10" fmla="*/ 36 w 43"/>
                  <a:gd name="T11" fmla="*/ 29 h 34"/>
                  <a:gd name="T12" fmla="*/ 34 w 43"/>
                  <a:gd name="T13" fmla="*/ 31 h 34"/>
                  <a:gd name="T14" fmla="*/ 33 w 43"/>
                  <a:gd name="T15" fmla="*/ 32 h 34"/>
                  <a:gd name="T16" fmla="*/ 33 w 43"/>
                  <a:gd name="T17" fmla="*/ 34 h 34"/>
                  <a:gd name="T18" fmla="*/ 21 w 43"/>
                  <a:gd name="T19" fmla="*/ 34 h 34"/>
                  <a:gd name="T20" fmla="*/ 16 w 43"/>
                  <a:gd name="T21" fmla="*/ 31 h 34"/>
                  <a:gd name="T22" fmla="*/ 14 w 43"/>
                  <a:gd name="T23" fmla="*/ 22 h 34"/>
                  <a:gd name="T24" fmla="*/ 4 w 43"/>
                  <a:gd name="T25" fmla="*/ 24 h 34"/>
                  <a:gd name="T26" fmla="*/ 0 w 43"/>
                  <a:gd name="T27" fmla="*/ 7 h 34"/>
                  <a:gd name="T28" fmla="*/ 38 w 43"/>
                  <a:gd name="T29" fmla="*/ 0 h 34"/>
                  <a:gd name="T30" fmla="*/ 39 w 43"/>
                  <a:gd name="T31" fmla="*/ 5 h 34"/>
                  <a:gd name="T32" fmla="*/ 39 w 43"/>
                  <a:gd name="T33" fmla="*/ 5 h 34"/>
                  <a:gd name="T34" fmla="*/ 39 w 43"/>
                  <a:gd name="T35" fmla="*/ 5 h 34"/>
                  <a:gd name="T36" fmla="*/ 39 w 43"/>
                  <a:gd name="T37" fmla="*/ 10 h 34"/>
                  <a:gd name="T38" fmla="*/ 39 w 43"/>
                  <a:gd name="T39" fmla="*/ 12 h 34"/>
                  <a:gd name="T40" fmla="*/ 43 w 43"/>
                  <a:gd name="T41"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4">
                    <a:moveTo>
                      <a:pt x="43" y="27"/>
                    </a:moveTo>
                    <a:lnTo>
                      <a:pt x="39" y="29"/>
                    </a:lnTo>
                    <a:lnTo>
                      <a:pt x="38" y="29"/>
                    </a:lnTo>
                    <a:lnTo>
                      <a:pt x="38" y="29"/>
                    </a:lnTo>
                    <a:lnTo>
                      <a:pt x="38" y="29"/>
                    </a:lnTo>
                    <a:lnTo>
                      <a:pt x="36" y="29"/>
                    </a:lnTo>
                    <a:lnTo>
                      <a:pt x="34" y="31"/>
                    </a:lnTo>
                    <a:lnTo>
                      <a:pt x="33" y="32"/>
                    </a:lnTo>
                    <a:lnTo>
                      <a:pt x="33" y="34"/>
                    </a:lnTo>
                    <a:lnTo>
                      <a:pt x="21" y="34"/>
                    </a:lnTo>
                    <a:lnTo>
                      <a:pt x="16" y="31"/>
                    </a:lnTo>
                    <a:lnTo>
                      <a:pt x="14" y="22"/>
                    </a:lnTo>
                    <a:lnTo>
                      <a:pt x="4" y="24"/>
                    </a:lnTo>
                    <a:lnTo>
                      <a:pt x="0" y="7"/>
                    </a:lnTo>
                    <a:lnTo>
                      <a:pt x="38" y="0"/>
                    </a:lnTo>
                    <a:lnTo>
                      <a:pt x="39" y="5"/>
                    </a:lnTo>
                    <a:lnTo>
                      <a:pt x="39" y="5"/>
                    </a:lnTo>
                    <a:lnTo>
                      <a:pt x="39" y="5"/>
                    </a:lnTo>
                    <a:lnTo>
                      <a:pt x="39" y="10"/>
                    </a:lnTo>
                    <a:lnTo>
                      <a:pt x="39" y="12"/>
                    </a:lnTo>
                    <a:lnTo>
                      <a:pt x="43"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4" name="Freeform 4072"/>
              <p:cNvSpPr>
                <a:spLocks/>
              </p:cNvSpPr>
              <p:nvPr/>
            </p:nvSpPr>
            <p:spPr bwMode="auto">
              <a:xfrm>
                <a:off x="4441" y="1714"/>
                <a:ext cx="43" cy="34"/>
              </a:xfrm>
              <a:custGeom>
                <a:avLst/>
                <a:gdLst>
                  <a:gd name="T0" fmla="*/ 43 w 43"/>
                  <a:gd name="T1" fmla="*/ 27 h 34"/>
                  <a:gd name="T2" fmla="*/ 39 w 43"/>
                  <a:gd name="T3" fmla="*/ 29 h 34"/>
                  <a:gd name="T4" fmla="*/ 38 w 43"/>
                  <a:gd name="T5" fmla="*/ 29 h 34"/>
                  <a:gd name="T6" fmla="*/ 38 w 43"/>
                  <a:gd name="T7" fmla="*/ 29 h 34"/>
                  <a:gd name="T8" fmla="*/ 38 w 43"/>
                  <a:gd name="T9" fmla="*/ 29 h 34"/>
                  <a:gd name="T10" fmla="*/ 36 w 43"/>
                  <a:gd name="T11" fmla="*/ 29 h 34"/>
                  <a:gd name="T12" fmla="*/ 34 w 43"/>
                  <a:gd name="T13" fmla="*/ 31 h 34"/>
                  <a:gd name="T14" fmla="*/ 33 w 43"/>
                  <a:gd name="T15" fmla="*/ 32 h 34"/>
                  <a:gd name="T16" fmla="*/ 33 w 43"/>
                  <a:gd name="T17" fmla="*/ 34 h 34"/>
                  <a:gd name="T18" fmla="*/ 21 w 43"/>
                  <a:gd name="T19" fmla="*/ 34 h 34"/>
                  <a:gd name="T20" fmla="*/ 16 w 43"/>
                  <a:gd name="T21" fmla="*/ 31 h 34"/>
                  <a:gd name="T22" fmla="*/ 14 w 43"/>
                  <a:gd name="T23" fmla="*/ 22 h 34"/>
                  <a:gd name="T24" fmla="*/ 4 w 43"/>
                  <a:gd name="T25" fmla="*/ 24 h 34"/>
                  <a:gd name="T26" fmla="*/ 0 w 43"/>
                  <a:gd name="T27" fmla="*/ 7 h 34"/>
                  <a:gd name="T28" fmla="*/ 38 w 43"/>
                  <a:gd name="T29" fmla="*/ 0 h 34"/>
                  <a:gd name="T30" fmla="*/ 39 w 43"/>
                  <a:gd name="T31" fmla="*/ 5 h 34"/>
                  <a:gd name="T32" fmla="*/ 39 w 43"/>
                  <a:gd name="T33" fmla="*/ 5 h 34"/>
                  <a:gd name="T34" fmla="*/ 39 w 43"/>
                  <a:gd name="T35" fmla="*/ 5 h 34"/>
                  <a:gd name="T36" fmla="*/ 39 w 43"/>
                  <a:gd name="T37" fmla="*/ 10 h 34"/>
                  <a:gd name="T38" fmla="*/ 39 w 43"/>
                  <a:gd name="T39" fmla="*/ 12 h 34"/>
                  <a:gd name="T40" fmla="*/ 43 w 43"/>
                  <a:gd name="T41"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4">
                    <a:moveTo>
                      <a:pt x="43" y="27"/>
                    </a:moveTo>
                    <a:lnTo>
                      <a:pt x="39" y="29"/>
                    </a:lnTo>
                    <a:lnTo>
                      <a:pt x="38" y="29"/>
                    </a:lnTo>
                    <a:lnTo>
                      <a:pt x="38" y="29"/>
                    </a:lnTo>
                    <a:lnTo>
                      <a:pt x="38" y="29"/>
                    </a:lnTo>
                    <a:lnTo>
                      <a:pt x="36" y="29"/>
                    </a:lnTo>
                    <a:lnTo>
                      <a:pt x="34" y="31"/>
                    </a:lnTo>
                    <a:lnTo>
                      <a:pt x="33" y="32"/>
                    </a:lnTo>
                    <a:lnTo>
                      <a:pt x="33" y="34"/>
                    </a:lnTo>
                    <a:lnTo>
                      <a:pt x="21" y="34"/>
                    </a:lnTo>
                    <a:lnTo>
                      <a:pt x="16" y="31"/>
                    </a:lnTo>
                    <a:lnTo>
                      <a:pt x="14" y="22"/>
                    </a:lnTo>
                    <a:lnTo>
                      <a:pt x="4" y="24"/>
                    </a:lnTo>
                    <a:lnTo>
                      <a:pt x="0" y="7"/>
                    </a:lnTo>
                    <a:lnTo>
                      <a:pt x="38" y="0"/>
                    </a:lnTo>
                    <a:lnTo>
                      <a:pt x="39" y="5"/>
                    </a:lnTo>
                    <a:lnTo>
                      <a:pt x="39" y="5"/>
                    </a:lnTo>
                    <a:lnTo>
                      <a:pt x="39" y="5"/>
                    </a:lnTo>
                    <a:lnTo>
                      <a:pt x="39" y="10"/>
                    </a:lnTo>
                    <a:lnTo>
                      <a:pt x="39" y="12"/>
                    </a:lnTo>
                    <a:lnTo>
                      <a:pt x="43"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05" name="Freeform 4073"/>
              <p:cNvSpPr>
                <a:spLocks/>
              </p:cNvSpPr>
              <p:nvPr/>
            </p:nvSpPr>
            <p:spPr bwMode="auto">
              <a:xfrm>
                <a:off x="4375" y="1772"/>
                <a:ext cx="41" cy="32"/>
              </a:xfrm>
              <a:custGeom>
                <a:avLst/>
                <a:gdLst>
                  <a:gd name="T0" fmla="*/ 41 w 41"/>
                  <a:gd name="T1" fmla="*/ 22 h 32"/>
                  <a:gd name="T2" fmla="*/ 36 w 41"/>
                  <a:gd name="T3" fmla="*/ 28 h 32"/>
                  <a:gd name="T4" fmla="*/ 36 w 41"/>
                  <a:gd name="T5" fmla="*/ 28 h 32"/>
                  <a:gd name="T6" fmla="*/ 4 w 41"/>
                  <a:gd name="T7" fmla="*/ 32 h 32"/>
                  <a:gd name="T8" fmla="*/ 4 w 41"/>
                  <a:gd name="T9" fmla="*/ 25 h 32"/>
                  <a:gd name="T10" fmla="*/ 2 w 41"/>
                  <a:gd name="T11" fmla="*/ 25 h 32"/>
                  <a:gd name="T12" fmla="*/ 0 w 41"/>
                  <a:gd name="T13" fmla="*/ 5 h 32"/>
                  <a:gd name="T14" fmla="*/ 0 w 41"/>
                  <a:gd name="T15" fmla="*/ 3 h 32"/>
                  <a:gd name="T16" fmla="*/ 33 w 41"/>
                  <a:gd name="T17" fmla="*/ 0 h 32"/>
                  <a:gd name="T18" fmla="*/ 33 w 41"/>
                  <a:gd name="T19" fmla="*/ 8 h 32"/>
                  <a:gd name="T20" fmla="*/ 39 w 41"/>
                  <a:gd name="T21" fmla="*/ 6 h 32"/>
                  <a:gd name="T22" fmla="*/ 41 w 41"/>
                  <a:gd name="T23"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2">
                    <a:moveTo>
                      <a:pt x="41" y="22"/>
                    </a:moveTo>
                    <a:lnTo>
                      <a:pt x="36" y="28"/>
                    </a:lnTo>
                    <a:lnTo>
                      <a:pt x="36" y="28"/>
                    </a:lnTo>
                    <a:lnTo>
                      <a:pt x="4" y="32"/>
                    </a:lnTo>
                    <a:lnTo>
                      <a:pt x="4" y="25"/>
                    </a:lnTo>
                    <a:lnTo>
                      <a:pt x="2" y="25"/>
                    </a:lnTo>
                    <a:lnTo>
                      <a:pt x="0" y="5"/>
                    </a:lnTo>
                    <a:lnTo>
                      <a:pt x="0" y="3"/>
                    </a:lnTo>
                    <a:lnTo>
                      <a:pt x="33" y="0"/>
                    </a:lnTo>
                    <a:lnTo>
                      <a:pt x="33" y="8"/>
                    </a:lnTo>
                    <a:lnTo>
                      <a:pt x="39" y="6"/>
                    </a:lnTo>
                    <a:lnTo>
                      <a:pt x="41"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6" name="Freeform 4074"/>
              <p:cNvSpPr>
                <a:spLocks/>
              </p:cNvSpPr>
              <p:nvPr/>
            </p:nvSpPr>
            <p:spPr bwMode="auto">
              <a:xfrm>
                <a:off x="4375" y="1772"/>
                <a:ext cx="41" cy="32"/>
              </a:xfrm>
              <a:custGeom>
                <a:avLst/>
                <a:gdLst>
                  <a:gd name="T0" fmla="*/ 41 w 41"/>
                  <a:gd name="T1" fmla="*/ 22 h 32"/>
                  <a:gd name="T2" fmla="*/ 36 w 41"/>
                  <a:gd name="T3" fmla="*/ 28 h 32"/>
                  <a:gd name="T4" fmla="*/ 36 w 41"/>
                  <a:gd name="T5" fmla="*/ 28 h 32"/>
                  <a:gd name="T6" fmla="*/ 4 w 41"/>
                  <a:gd name="T7" fmla="*/ 32 h 32"/>
                  <a:gd name="T8" fmla="*/ 4 w 41"/>
                  <a:gd name="T9" fmla="*/ 25 h 32"/>
                  <a:gd name="T10" fmla="*/ 2 w 41"/>
                  <a:gd name="T11" fmla="*/ 25 h 32"/>
                  <a:gd name="T12" fmla="*/ 0 w 41"/>
                  <a:gd name="T13" fmla="*/ 5 h 32"/>
                  <a:gd name="T14" fmla="*/ 0 w 41"/>
                  <a:gd name="T15" fmla="*/ 3 h 32"/>
                  <a:gd name="T16" fmla="*/ 33 w 41"/>
                  <a:gd name="T17" fmla="*/ 0 h 32"/>
                  <a:gd name="T18" fmla="*/ 33 w 41"/>
                  <a:gd name="T19" fmla="*/ 8 h 32"/>
                  <a:gd name="T20" fmla="*/ 39 w 41"/>
                  <a:gd name="T21" fmla="*/ 6 h 32"/>
                  <a:gd name="T22" fmla="*/ 41 w 41"/>
                  <a:gd name="T23"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2">
                    <a:moveTo>
                      <a:pt x="41" y="22"/>
                    </a:moveTo>
                    <a:lnTo>
                      <a:pt x="36" y="28"/>
                    </a:lnTo>
                    <a:lnTo>
                      <a:pt x="36" y="28"/>
                    </a:lnTo>
                    <a:lnTo>
                      <a:pt x="4" y="32"/>
                    </a:lnTo>
                    <a:lnTo>
                      <a:pt x="4" y="25"/>
                    </a:lnTo>
                    <a:lnTo>
                      <a:pt x="2" y="25"/>
                    </a:lnTo>
                    <a:lnTo>
                      <a:pt x="0" y="5"/>
                    </a:lnTo>
                    <a:lnTo>
                      <a:pt x="0" y="3"/>
                    </a:lnTo>
                    <a:lnTo>
                      <a:pt x="33" y="0"/>
                    </a:lnTo>
                    <a:lnTo>
                      <a:pt x="33" y="8"/>
                    </a:lnTo>
                    <a:lnTo>
                      <a:pt x="39" y="6"/>
                    </a:lnTo>
                    <a:lnTo>
                      <a:pt x="41"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07" name="Freeform 4075"/>
              <p:cNvSpPr>
                <a:spLocks/>
              </p:cNvSpPr>
              <p:nvPr/>
            </p:nvSpPr>
            <p:spPr bwMode="auto">
              <a:xfrm>
                <a:off x="4306" y="1728"/>
                <a:ext cx="29" cy="32"/>
              </a:xfrm>
              <a:custGeom>
                <a:avLst/>
                <a:gdLst>
                  <a:gd name="T0" fmla="*/ 20 w 29"/>
                  <a:gd name="T1" fmla="*/ 30 h 32"/>
                  <a:gd name="T2" fmla="*/ 3 w 29"/>
                  <a:gd name="T3" fmla="*/ 32 h 32"/>
                  <a:gd name="T4" fmla="*/ 0 w 29"/>
                  <a:gd name="T5" fmla="*/ 3 h 32"/>
                  <a:gd name="T6" fmla="*/ 19 w 29"/>
                  <a:gd name="T7" fmla="*/ 0 h 32"/>
                  <a:gd name="T8" fmla="*/ 25 w 29"/>
                  <a:gd name="T9" fmla="*/ 0 h 32"/>
                  <a:gd name="T10" fmla="*/ 29 w 29"/>
                  <a:gd name="T11" fmla="*/ 28 h 32"/>
                  <a:gd name="T12" fmla="*/ 20 w 29"/>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29" h="32">
                    <a:moveTo>
                      <a:pt x="20" y="30"/>
                    </a:moveTo>
                    <a:lnTo>
                      <a:pt x="3" y="32"/>
                    </a:lnTo>
                    <a:lnTo>
                      <a:pt x="0" y="3"/>
                    </a:lnTo>
                    <a:lnTo>
                      <a:pt x="19" y="0"/>
                    </a:lnTo>
                    <a:lnTo>
                      <a:pt x="25" y="0"/>
                    </a:lnTo>
                    <a:lnTo>
                      <a:pt x="29" y="28"/>
                    </a:lnTo>
                    <a:lnTo>
                      <a:pt x="20" y="3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8" name="Freeform 4076"/>
              <p:cNvSpPr>
                <a:spLocks/>
              </p:cNvSpPr>
              <p:nvPr/>
            </p:nvSpPr>
            <p:spPr bwMode="auto">
              <a:xfrm>
                <a:off x="4306" y="1728"/>
                <a:ext cx="29" cy="32"/>
              </a:xfrm>
              <a:custGeom>
                <a:avLst/>
                <a:gdLst>
                  <a:gd name="T0" fmla="*/ 20 w 29"/>
                  <a:gd name="T1" fmla="*/ 30 h 32"/>
                  <a:gd name="T2" fmla="*/ 3 w 29"/>
                  <a:gd name="T3" fmla="*/ 32 h 32"/>
                  <a:gd name="T4" fmla="*/ 0 w 29"/>
                  <a:gd name="T5" fmla="*/ 3 h 32"/>
                  <a:gd name="T6" fmla="*/ 19 w 29"/>
                  <a:gd name="T7" fmla="*/ 0 h 32"/>
                  <a:gd name="T8" fmla="*/ 25 w 29"/>
                  <a:gd name="T9" fmla="*/ 0 h 32"/>
                  <a:gd name="T10" fmla="*/ 29 w 29"/>
                  <a:gd name="T11" fmla="*/ 28 h 32"/>
                  <a:gd name="T12" fmla="*/ 20 w 29"/>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29" h="32">
                    <a:moveTo>
                      <a:pt x="20" y="30"/>
                    </a:moveTo>
                    <a:lnTo>
                      <a:pt x="3" y="32"/>
                    </a:lnTo>
                    <a:lnTo>
                      <a:pt x="0" y="3"/>
                    </a:lnTo>
                    <a:lnTo>
                      <a:pt x="19" y="0"/>
                    </a:lnTo>
                    <a:lnTo>
                      <a:pt x="25" y="0"/>
                    </a:lnTo>
                    <a:lnTo>
                      <a:pt x="29" y="28"/>
                    </a:lnTo>
                    <a:lnTo>
                      <a:pt x="20"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09" name="Freeform 4077"/>
              <p:cNvSpPr>
                <a:spLocks/>
              </p:cNvSpPr>
              <p:nvPr/>
            </p:nvSpPr>
            <p:spPr bwMode="auto">
              <a:xfrm>
                <a:off x="4374" y="1653"/>
                <a:ext cx="40" cy="39"/>
              </a:xfrm>
              <a:custGeom>
                <a:avLst/>
                <a:gdLst>
                  <a:gd name="T0" fmla="*/ 35 w 40"/>
                  <a:gd name="T1" fmla="*/ 5 h 39"/>
                  <a:gd name="T2" fmla="*/ 37 w 40"/>
                  <a:gd name="T3" fmla="*/ 5 h 39"/>
                  <a:gd name="T4" fmla="*/ 40 w 40"/>
                  <a:gd name="T5" fmla="*/ 27 h 39"/>
                  <a:gd name="T6" fmla="*/ 27 w 40"/>
                  <a:gd name="T7" fmla="*/ 29 h 39"/>
                  <a:gd name="T8" fmla="*/ 28 w 40"/>
                  <a:gd name="T9" fmla="*/ 36 h 39"/>
                  <a:gd name="T10" fmla="*/ 10 w 40"/>
                  <a:gd name="T11" fmla="*/ 39 h 39"/>
                  <a:gd name="T12" fmla="*/ 1 w 40"/>
                  <a:gd name="T13" fmla="*/ 32 h 39"/>
                  <a:gd name="T14" fmla="*/ 0 w 40"/>
                  <a:gd name="T15" fmla="*/ 17 h 39"/>
                  <a:gd name="T16" fmla="*/ 1 w 40"/>
                  <a:gd name="T17" fmla="*/ 17 h 39"/>
                  <a:gd name="T18" fmla="*/ 3 w 40"/>
                  <a:gd name="T19" fmla="*/ 17 h 39"/>
                  <a:gd name="T20" fmla="*/ 6 w 40"/>
                  <a:gd name="T21" fmla="*/ 19 h 39"/>
                  <a:gd name="T22" fmla="*/ 8 w 40"/>
                  <a:gd name="T23" fmla="*/ 17 h 39"/>
                  <a:gd name="T24" fmla="*/ 8 w 40"/>
                  <a:gd name="T25" fmla="*/ 17 h 39"/>
                  <a:gd name="T26" fmla="*/ 10 w 40"/>
                  <a:gd name="T27" fmla="*/ 15 h 39"/>
                  <a:gd name="T28" fmla="*/ 12 w 40"/>
                  <a:gd name="T29" fmla="*/ 15 h 39"/>
                  <a:gd name="T30" fmla="*/ 12 w 40"/>
                  <a:gd name="T31" fmla="*/ 15 h 39"/>
                  <a:gd name="T32" fmla="*/ 12 w 40"/>
                  <a:gd name="T33" fmla="*/ 15 h 39"/>
                  <a:gd name="T34" fmla="*/ 13 w 40"/>
                  <a:gd name="T35" fmla="*/ 15 h 39"/>
                  <a:gd name="T36" fmla="*/ 13 w 40"/>
                  <a:gd name="T37" fmla="*/ 15 h 39"/>
                  <a:gd name="T38" fmla="*/ 15 w 40"/>
                  <a:gd name="T39" fmla="*/ 17 h 39"/>
                  <a:gd name="T40" fmla="*/ 15 w 40"/>
                  <a:gd name="T41" fmla="*/ 17 h 39"/>
                  <a:gd name="T42" fmla="*/ 15 w 40"/>
                  <a:gd name="T43" fmla="*/ 15 h 39"/>
                  <a:gd name="T44" fmla="*/ 17 w 40"/>
                  <a:gd name="T45" fmla="*/ 15 h 39"/>
                  <a:gd name="T46" fmla="*/ 17 w 40"/>
                  <a:gd name="T47" fmla="*/ 15 h 39"/>
                  <a:gd name="T48" fmla="*/ 17 w 40"/>
                  <a:gd name="T49" fmla="*/ 15 h 39"/>
                  <a:gd name="T50" fmla="*/ 17 w 40"/>
                  <a:gd name="T51" fmla="*/ 14 h 39"/>
                  <a:gd name="T52" fmla="*/ 17 w 40"/>
                  <a:gd name="T53" fmla="*/ 14 h 39"/>
                  <a:gd name="T54" fmla="*/ 18 w 40"/>
                  <a:gd name="T55" fmla="*/ 14 h 39"/>
                  <a:gd name="T56" fmla="*/ 18 w 40"/>
                  <a:gd name="T57" fmla="*/ 12 h 39"/>
                  <a:gd name="T58" fmla="*/ 20 w 40"/>
                  <a:gd name="T59" fmla="*/ 10 h 39"/>
                  <a:gd name="T60" fmla="*/ 20 w 40"/>
                  <a:gd name="T61" fmla="*/ 10 h 39"/>
                  <a:gd name="T62" fmla="*/ 22 w 40"/>
                  <a:gd name="T63" fmla="*/ 10 h 39"/>
                  <a:gd name="T64" fmla="*/ 22 w 40"/>
                  <a:gd name="T65" fmla="*/ 9 h 39"/>
                  <a:gd name="T66" fmla="*/ 22 w 40"/>
                  <a:gd name="T67" fmla="*/ 9 h 39"/>
                  <a:gd name="T68" fmla="*/ 23 w 40"/>
                  <a:gd name="T69" fmla="*/ 9 h 39"/>
                  <a:gd name="T70" fmla="*/ 23 w 40"/>
                  <a:gd name="T71" fmla="*/ 7 h 39"/>
                  <a:gd name="T72" fmla="*/ 23 w 40"/>
                  <a:gd name="T73" fmla="*/ 7 h 39"/>
                  <a:gd name="T74" fmla="*/ 25 w 40"/>
                  <a:gd name="T75" fmla="*/ 5 h 39"/>
                  <a:gd name="T76" fmla="*/ 25 w 40"/>
                  <a:gd name="T77" fmla="*/ 5 h 39"/>
                  <a:gd name="T78" fmla="*/ 25 w 40"/>
                  <a:gd name="T79" fmla="*/ 5 h 39"/>
                  <a:gd name="T80" fmla="*/ 25 w 40"/>
                  <a:gd name="T81" fmla="*/ 5 h 39"/>
                  <a:gd name="T82" fmla="*/ 25 w 40"/>
                  <a:gd name="T83" fmla="*/ 5 h 39"/>
                  <a:gd name="T84" fmla="*/ 27 w 40"/>
                  <a:gd name="T85" fmla="*/ 2 h 39"/>
                  <a:gd name="T86" fmla="*/ 27 w 40"/>
                  <a:gd name="T87" fmla="*/ 2 h 39"/>
                  <a:gd name="T88" fmla="*/ 27 w 40"/>
                  <a:gd name="T89" fmla="*/ 2 h 39"/>
                  <a:gd name="T90" fmla="*/ 28 w 40"/>
                  <a:gd name="T91" fmla="*/ 0 h 39"/>
                  <a:gd name="T92" fmla="*/ 30 w 40"/>
                  <a:gd name="T93" fmla="*/ 0 h 39"/>
                  <a:gd name="T94" fmla="*/ 30 w 40"/>
                  <a:gd name="T95" fmla="*/ 5 h 39"/>
                  <a:gd name="T96" fmla="*/ 35 w 40"/>
                  <a:gd name="T9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39">
                    <a:moveTo>
                      <a:pt x="35" y="5"/>
                    </a:moveTo>
                    <a:lnTo>
                      <a:pt x="35" y="5"/>
                    </a:lnTo>
                    <a:lnTo>
                      <a:pt x="35" y="5"/>
                    </a:lnTo>
                    <a:lnTo>
                      <a:pt x="37" y="5"/>
                    </a:lnTo>
                    <a:lnTo>
                      <a:pt x="40" y="27"/>
                    </a:lnTo>
                    <a:lnTo>
                      <a:pt x="40" y="27"/>
                    </a:lnTo>
                    <a:lnTo>
                      <a:pt x="37" y="27"/>
                    </a:lnTo>
                    <a:lnTo>
                      <a:pt x="27" y="29"/>
                    </a:lnTo>
                    <a:lnTo>
                      <a:pt x="27" y="29"/>
                    </a:lnTo>
                    <a:lnTo>
                      <a:pt x="28" y="36"/>
                    </a:lnTo>
                    <a:lnTo>
                      <a:pt x="22" y="36"/>
                    </a:lnTo>
                    <a:lnTo>
                      <a:pt x="10" y="39"/>
                    </a:lnTo>
                    <a:lnTo>
                      <a:pt x="8" y="32"/>
                    </a:lnTo>
                    <a:lnTo>
                      <a:pt x="1" y="32"/>
                    </a:lnTo>
                    <a:lnTo>
                      <a:pt x="0" y="17"/>
                    </a:lnTo>
                    <a:lnTo>
                      <a:pt x="0" y="17"/>
                    </a:lnTo>
                    <a:lnTo>
                      <a:pt x="0" y="17"/>
                    </a:lnTo>
                    <a:lnTo>
                      <a:pt x="1" y="17"/>
                    </a:lnTo>
                    <a:lnTo>
                      <a:pt x="1" y="17"/>
                    </a:lnTo>
                    <a:lnTo>
                      <a:pt x="3" y="17"/>
                    </a:lnTo>
                    <a:lnTo>
                      <a:pt x="3" y="17"/>
                    </a:lnTo>
                    <a:lnTo>
                      <a:pt x="6" y="19"/>
                    </a:lnTo>
                    <a:lnTo>
                      <a:pt x="6" y="17"/>
                    </a:lnTo>
                    <a:lnTo>
                      <a:pt x="8" y="17"/>
                    </a:lnTo>
                    <a:lnTo>
                      <a:pt x="8" y="17"/>
                    </a:lnTo>
                    <a:lnTo>
                      <a:pt x="8" y="17"/>
                    </a:lnTo>
                    <a:lnTo>
                      <a:pt x="10" y="15"/>
                    </a:lnTo>
                    <a:lnTo>
                      <a:pt x="10" y="15"/>
                    </a:lnTo>
                    <a:lnTo>
                      <a:pt x="12" y="15"/>
                    </a:lnTo>
                    <a:lnTo>
                      <a:pt x="12" y="15"/>
                    </a:lnTo>
                    <a:lnTo>
                      <a:pt x="12" y="15"/>
                    </a:lnTo>
                    <a:lnTo>
                      <a:pt x="12" y="15"/>
                    </a:lnTo>
                    <a:lnTo>
                      <a:pt x="12" y="15"/>
                    </a:lnTo>
                    <a:lnTo>
                      <a:pt x="12" y="15"/>
                    </a:lnTo>
                    <a:lnTo>
                      <a:pt x="13" y="15"/>
                    </a:lnTo>
                    <a:lnTo>
                      <a:pt x="13" y="15"/>
                    </a:lnTo>
                    <a:lnTo>
                      <a:pt x="13" y="15"/>
                    </a:lnTo>
                    <a:lnTo>
                      <a:pt x="13" y="15"/>
                    </a:lnTo>
                    <a:lnTo>
                      <a:pt x="15" y="17"/>
                    </a:lnTo>
                    <a:lnTo>
                      <a:pt x="15" y="17"/>
                    </a:lnTo>
                    <a:lnTo>
                      <a:pt x="15" y="17"/>
                    </a:lnTo>
                    <a:lnTo>
                      <a:pt x="15" y="17"/>
                    </a:lnTo>
                    <a:lnTo>
                      <a:pt x="15" y="15"/>
                    </a:lnTo>
                    <a:lnTo>
                      <a:pt x="15" y="15"/>
                    </a:lnTo>
                    <a:lnTo>
                      <a:pt x="15" y="15"/>
                    </a:lnTo>
                    <a:lnTo>
                      <a:pt x="17" y="15"/>
                    </a:lnTo>
                    <a:lnTo>
                      <a:pt x="17" y="15"/>
                    </a:lnTo>
                    <a:lnTo>
                      <a:pt x="17" y="15"/>
                    </a:lnTo>
                    <a:lnTo>
                      <a:pt x="17" y="15"/>
                    </a:lnTo>
                    <a:lnTo>
                      <a:pt x="17" y="15"/>
                    </a:lnTo>
                    <a:lnTo>
                      <a:pt x="17" y="15"/>
                    </a:lnTo>
                    <a:lnTo>
                      <a:pt x="17" y="14"/>
                    </a:lnTo>
                    <a:lnTo>
                      <a:pt x="17" y="14"/>
                    </a:lnTo>
                    <a:lnTo>
                      <a:pt x="17" y="14"/>
                    </a:lnTo>
                    <a:lnTo>
                      <a:pt x="17" y="14"/>
                    </a:lnTo>
                    <a:lnTo>
                      <a:pt x="18" y="14"/>
                    </a:lnTo>
                    <a:lnTo>
                      <a:pt x="18" y="14"/>
                    </a:lnTo>
                    <a:lnTo>
                      <a:pt x="18" y="12"/>
                    </a:lnTo>
                    <a:lnTo>
                      <a:pt x="20" y="10"/>
                    </a:lnTo>
                    <a:lnTo>
                      <a:pt x="20" y="10"/>
                    </a:lnTo>
                    <a:lnTo>
                      <a:pt x="20" y="10"/>
                    </a:lnTo>
                    <a:lnTo>
                      <a:pt x="20" y="10"/>
                    </a:lnTo>
                    <a:lnTo>
                      <a:pt x="22" y="10"/>
                    </a:lnTo>
                    <a:lnTo>
                      <a:pt x="22" y="10"/>
                    </a:lnTo>
                    <a:lnTo>
                      <a:pt x="22" y="10"/>
                    </a:lnTo>
                    <a:lnTo>
                      <a:pt x="22" y="9"/>
                    </a:lnTo>
                    <a:lnTo>
                      <a:pt x="22" y="9"/>
                    </a:lnTo>
                    <a:lnTo>
                      <a:pt x="22" y="9"/>
                    </a:lnTo>
                    <a:lnTo>
                      <a:pt x="23" y="9"/>
                    </a:lnTo>
                    <a:lnTo>
                      <a:pt x="23" y="9"/>
                    </a:lnTo>
                    <a:lnTo>
                      <a:pt x="23" y="7"/>
                    </a:lnTo>
                    <a:lnTo>
                      <a:pt x="23" y="7"/>
                    </a:lnTo>
                    <a:lnTo>
                      <a:pt x="23" y="7"/>
                    </a:lnTo>
                    <a:lnTo>
                      <a:pt x="23" y="7"/>
                    </a:lnTo>
                    <a:lnTo>
                      <a:pt x="23" y="7"/>
                    </a:lnTo>
                    <a:lnTo>
                      <a:pt x="25" y="5"/>
                    </a:lnTo>
                    <a:lnTo>
                      <a:pt x="25" y="5"/>
                    </a:lnTo>
                    <a:lnTo>
                      <a:pt x="25" y="5"/>
                    </a:lnTo>
                    <a:lnTo>
                      <a:pt x="25" y="5"/>
                    </a:lnTo>
                    <a:lnTo>
                      <a:pt x="25" y="5"/>
                    </a:lnTo>
                    <a:lnTo>
                      <a:pt x="25" y="5"/>
                    </a:lnTo>
                    <a:lnTo>
                      <a:pt x="25" y="5"/>
                    </a:lnTo>
                    <a:lnTo>
                      <a:pt x="25" y="5"/>
                    </a:lnTo>
                    <a:lnTo>
                      <a:pt x="25" y="5"/>
                    </a:lnTo>
                    <a:lnTo>
                      <a:pt x="27" y="2"/>
                    </a:lnTo>
                    <a:lnTo>
                      <a:pt x="27" y="2"/>
                    </a:lnTo>
                    <a:lnTo>
                      <a:pt x="27" y="2"/>
                    </a:lnTo>
                    <a:lnTo>
                      <a:pt x="27" y="2"/>
                    </a:lnTo>
                    <a:lnTo>
                      <a:pt x="27" y="2"/>
                    </a:lnTo>
                    <a:lnTo>
                      <a:pt x="27" y="2"/>
                    </a:lnTo>
                    <a:lnTo>
                      <a:pt x="28" y="0"/>
                    </a:lnTo>
                    <a:lnTo>
                      <a:pt x="28" y="0"/>
                    </a:lnTo>
                    <a:lnTo>
                      <a:pt x="30" y="0"/>
                    </a:lnTo>
                    <a:lnTo>
                      <a:pt x="30" y="0"/>
                    </a:lnTo>
                    <a:lnTo>
                      <a:pt x="30" y="3"/>
                    </a:lnTo>
                    <a:lnTo>
                      <a:pt x="30" y="5"/>
                    </a:lnTo>
                    <a:lnTo>
                      <a:pt x="30" y="5"/>
                    </a:lnTo>
                    <a:lnTo>
                      <a:pt x="35"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10" name="Freeform 4078"/>
              <p:cNvSpPr>
                <a:spLocks/>
              </p:cNvSpPr>
              <p:nvPr/>
            </p:nvSpPr>
            <p:spPr bwMode="auto">
              <a:xfrm>
                <a:off x="4374" y="1653"/>
                <a:ext cx="40" cy="39"/>
              </a:xfrm>
              <a:custGeom>
                <a:avLst/>
                <a:gdLst>
                  <a:gd name="T0" fmla="*/ 35 w 40"/>
                  <a:gd name="T1" fmla="*/ 5 h 39"/>
                  <a:gd name="T2" fmla="*/ 37 w 40"/>
                  <a:gd name="T3" fmla="*/ 5 h 39"/>
                  <a:gd name="T4" fmla="*/ 40 w 40"/>
                  <a:gd name="T5" fmla="*/ 27 h 39"/>
                  <a:gd name="T6" fmla="*/ 27 w 40"/>
                  <a:gd name="T7" fmla="*/ 29 h 39"/>
                  <a:gd name="T8" fmla="*/ 28 w 40"/>
                  <a:gd name="T9" fmla="*/ 36 h 39"/>
                  <a:gd name="T10" fmla="*/ 10 w 40"/>
                  <a:gd name="T11" fmla="*/ 39 h 39"/>
                  <a:gd name="T12" fmla="*/ 1 w 40"/>
                  <a:gd name="T13" fmla="*/ 32 h 39"/>
                  <a:gd name="T14" fmla="*/ 0 w 40"/>
                  <a:gd name="T15" fmla="*/ 17 h 39"/>
                  <a:gd name="T16" fmla="*/ 1 w 40"/>
                  <a:gd name="T17" fmla="*/ 17 h 39"/>
                  <a:gd name="T18" fmla="*/ 3 w 40"/>
                  <a:gd name="T19" fmla="*/ 17 h 39"/>
                  <a:gd name="T20" fmla="*/ 6 w 40"/>
                  <a:gd name="T21" fmla="*/ 19 h 39"/>
                  <a:gd name="T22" fmla="*/ 8 w 40"/>
                  <a:gd name="T23" fmla="*/ 17 h 39"/>
                  <a:gd name="T24" fmla="*/ 8 w 40"/>
                  <a:gd name="T25" fmla="*/ 17 h 39"/>
                  <a:gd name="T26" fmla="*/ 10 w 40"/>
                  <a:gd name="T27" fmla="*/ 15 h 39"/>
                  <a:gd name="T28" fmla="*/ 12 w 40"/>
                  <a:gd name="T29" fmla="*/ 15 h 39"/>
                  <a:gd name="T30" fmla="*/ 12 w 40"/>
                  <a:gd name="T31" fmla="*/ 15 h 39"/>
                  <a:gd name="T32" fmla="*/ 12 w 40"/>
                  <a:gd name="T33" fmla="*/ 15 h 39"/>
                  <a:gd name="T34" fmla="*/ 13 w 40"/>
                  <a:gd name="T35" fmla="*/ 15 h 39"/>
                  <a:gd name="T36" fmla="*/ 13 w 40"/>
                  <a:gd name="T37" fmla="*/ 15 h 39"/>
                  <a:gd name="T38" fmla="*/ 15 w 40"/>
                  <a:gd name="T39" fmla="*/ 17 h 39"/>
                  <a:gd name="T40" fmla="*/ 15 w 40"/>
                  <a:gd name="T41" fmla="*/ 17 h 39"/>
                  <a:gd name="T42" fmla="*/ 15 w 40"/>
                  <a:gd name="T43" fmla="*/ 15 h 39"/>
                  <a:gd name="T44" fmla="*/ 17 w 40"/>
                  <a:gd name="T45" fmla="*/ 15 h 39"/>
                  <a:gd name="T46" fmla="*/ 17 w 40"/>
                  <a:gd name="T47" fmla="*/ 15 h 39"/>
                  <a:gd name="T48" fmla="*/ 17 w 40"/>
                  <a:gd name="T49" fmla="*/ 15 h 39"/>
                  <a:gd name="T50" fmla="*/ 17 w 40"/>
                  <a:gd name="T51" fmla="*/ 14 h 39"/>
                  <a:gd name="T52" fmla="*/ 17 w 40"/>
                  <a:gd name="T53" fmla="*/ 14 h 39"/>
                  <a:gd name="T54" fmla="*/ 18 w 40"/>
                  <a:gd name="T55" fmla="*/ 14 h 39"/>
                  <a:gd name="T56" fmla="*/ 18 w 40"/>
                  <a:gd name="T57" fmla="*/ 12 h 39"/>
                  <a:gd name="T58" fmla="*/ 20 w 40"/>
                  <a:gd name="T59" fmla="*/ 10 h 39"/>
                  <a:gd name="T60" fmla="*/ 20 w 40"/>
                  <a:gd name="T61" fmla="*/ 10 h 39"/>
                  <a:gd name="T62" fmla="*/ 22 w 40"/>
                  <a:gd name="T63" fmla="*/ 10 h 39"/>
                  <a:gd name="T64" fmla="*/ 22 w 40"/>
                  <a:gd name="T65" fmla="*/ 9 h 39"/>
                  <a:gd name="T66" fmla="*/ 22 w 40"/>
                  <a:gd name="T67" fmla="*/ 9 h 39"/>
                  <a:gd name="T68" fmla="*/ 23 w 40"/>
                  <a:gd name="T69" fmla="*/ 9 h 39"/>
                  <a:gd name="T70" fmla="*/ 23 w 40"/>
                  <a:gd name="T71" fmla="*/ 7 h 39"/>
                  <a:gd name="T72" fmla="*/ 23 w 40"/>
                  <a:gd name="T73" fmla="*/ 7 h 39"/>
                  <a:gd name="T74" fmla="*/ 25 w 40"/>
                  <a:gd name="T75" fmla="*/ 5 h 39"/>
                  <a:gd name="T76" fmla="*/ 25 w 40"/>
                  <a:gd name="T77" fmla="*/ 5 h 39"/>
                  <a:gd name="T78" fmla="*/ 25 w 40"/>
                  <a:gd name="T79" fmla="*/ 5 h 39"/>
                  <a:gd name="T80" fmla="*/ 25 w 40"/>
                  <a:gd name="T81" fmla="*/ 5 h 39"/>
                  <a:gd name="T82" fmla="*/ 25 w 40"/>
                  <a:gd name="T83" fmla="*/ 5 h 39"/>
                  <a:gd name="T84" fmla="*/ 27 w 40"/>
                  <a:gd name="T85" fmla="*/ 2 h 39"/>
                  <a:gd name="T86" fmla="*/ 27 w 40"/>
                  <a:gd name="T87" fmla="*/ 2 h 39"/>
                  <a:gd name="T88" fmla="*/ 27 w 40"/>
                  <a:gd name="T89" fmla="*/ 2 h 39"/>
                  <a:gd name="T90" fmla="*/ 28 w 40"/>
                  <a:gd name="T91" fmla="*/ 0 h 39"/>
                  <a:gd name="T92" fmla="*/ 30 w 40"/>
                  <a:gd name="T93" fmla="*/ 0 h 39"/>
                  <a:gd name="T94" fmla="*/ 30 w 40"/>
                  <a:gd name="T95" fmla="*/ 5 h 39"/>
                  <a:gd name="T96" fmla="*/ 35 w 40"/>
                  <a:gd name="T9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39">
                    <a:moveTo>
                      <a:pt x="35" y="5"/>
                    </a:moveTo>
                    <a:lnTo>
                      <a:pt x="35" y="5"/>
                    </a:lnTo>
                    <a:lnTo>
                      <a:pt x="35" y="5"/>
                    </a:lnTo>
                    <a:lnTo>
                      <a:pt x="37" y="5"/>
                    </a:lnTo>
                    <a:lnTo>
                      <a:pt x="40" y="27"/>
                    </a:lnTo>
                    <a:lnTo>
                      <a:pt x="40" y="27"/>
                    </a:lnTo>
                    <a:lnTo>
                      <a:pt x="37" y="27"/>
                    </a:lnTo>
                    <a:lnTo>
                      <a:pt x="27" y="29"/>
                    </a:lnTo>
                    <a:lnTo>
                      <a:pt x="27" y="29"/>
                    </a:lnTo>
                    <a:lnTo>
                      <a:pt x="28" y="36"/>
                    </a:lnTo>
                    <a:lnTo>
                      <a:pt x="22" y="36"/>
                    </a:lnTo>
                    <a:lnTo>
                      <a:pt x="10" y="39"/>
                    </a:lnTo>
                    <a:lnTo>
                      <a:pt x="8" y="32"/>
                    </a:lnTo>
                    <a:lnTo>
                      <a:pt x="1" y="32"/>
                    </a:lnTo>
                    <a:lnTo>
                      <a:pt x="0" y="17"/>
                    </a:lnTo>
                    <a:lnTo>
                      <a:pt x="0" y="17"/>
                    </a:lnTo>
                    <a:lnTo>
                      <a:pt x="0" y="17"/>
                    </a:lnTo>
                    <a:lnTo>
                      <a:pt x="1" y="17"/>
                    </a:lnTo>
                    <a:lnTo>
                      <a:pt x="1" y="17"/>
                    </a:lnTo>
                    <a:lnTo>
                      <a:pt x="3" y="17"/>
                    </a:lnTo>
                    <a:lnTo>
                      <a:pt x="3" y="17"/>
                    </a:lnTo>
                    <a:lnTo>
                      <a:pt x="6" y="19"/>
                    </a:lnTo>
                    <a:lnTo>
                      <a:pt x="6" y="17"/>
                    </a:lnTo>
                    <a:lnTo>
                      <a:pt x="8" y="17"/>
                    </a:lnTo>
                    <a:lnTo>
                      <a:pt x="8" y="17"/>
                    </a:lnTo>
                    <a:lnTo>
                      <a:pt x="8" y="17"/>
                    </a:lnTo>
                    <a:lnTo>
                      <a:pt x="10" y="15"/>
                    </a:lnTo>
                    <a:lnTo>
                      <a:pt x="10" y="15"/>
                    </a:lnTo>
                    <a:lnTo>
                      <a:pt x="12" y="15"/>
                    </a:lnTo>
                    <a:lnTo>
                      <a:pt x="12" y="15"/>
                    </a:lnTo>
                    <a:lnTo>
                      <a:pt x="12" y="15"/>
                    </a:lnTo>
                    <a:lnTo>
                      <a:pt x="12" y="15"/>
                    </a:lnTo>
                    <a:lnTo>
                      <a:pt x="12" y="15"/>
                    </a:lnTo>
                    <a:lnTo>
                      <a:pt x="12" y="15"/>
                    </a:lnTo>
                    <a:lnTo>
                      <a:pt x="13" y="15"/>
                    </a:lnTo>
                    <a:lnTo>
                      <a:pt x="13" y="15"/>
                    </a:lnTo>
                    <a:lnTo>
                      <a:pt x="13" y="15"/>
                    </a:lnTo>
                    <a:lnTo>
                      <a:pt x="13" y="15"/>
                    </a:lnTo>
                    <a:lnTo>
                      <a:pt x="15" y="17"/>
                    </a:lnTo>
                    <a:lnTo>
                      <a:pt x="15" y="17"/>
                    </a:lnTo>
                    <a:lnTo>
                      <a:pt x="15" y="17"/>
                    </a:lnTo>
                    <a:lnTo>
                      <a:pt x="15" y="17"/>
                    </a:lnTo>
                    <a:lnTo>
                      <a:pt x="15" y="15"/>
                    </a:lnTo>
                    <a:lnTo>
                      <a:pt x="15" y="15"/>
                    </a:lnTo>
                    <a:lnTo>
                      <a:pt x="15" y="15"/>
                    </a:lnTo>
                    <a:lnTo>
                      <a:pt x="17" y="15"/>
                    </a:lnTo>
                    <a:lnTo>
                      <a:pt x="17" y="15"/>
                    </a:lnTo>
                    <a:lnTo>
                      <a:pt x="17" y="15"/>
                    </a:lnTo>
                    <a:lnTo>
                      <a:pt x="17" y="15"/>
                    </a:lnTo>
                    <a:lnTo>
                      <a:pt x="17" y="15"/>
                    </a:lnTo>
                    <a:lnTo>
                      <a:pt x="17" y="15"/>
                    </a:lnTo>
                    <a:lnTo>
                      <a:pt x="17" y="14"/>
                    </a:lnTo>
                    <a:lnTo>
                      <a:pt x="17" y="14"/>
                    </a:lnTo>
                    <a:lnTo>
                      <a:pt x="17" y="14"/>
                    </a:lnTo>
                    <a:lnTo>
                      <a:pt x="17" y="14"/>
                    </a:lnTo>
                    <a:lnTo>
                      <a:pt x="18" y="14"/>
                    </a:lnTo>
                    <a:lnTo>
                      <a:pt x="18" y="14"/>
                    </a:lnTo>
                    <a:lnTo>
                      <a:pt x="18" y="12"/>
                    </a:lnTo>
                    <a:lnTo>
                      <a:pt x="20" y="10"/>
                    </a:lnTo>
                    <a:lnTo>
                      <a:pt x="20" y="10"/>
                    </a:lnTo>
                    <a:lnTo>
                      <a:pt x="20" y="10"/>
                    </a:lnTo>
                    <a:lnTo>
                      <a:pt x="20" y="10"/>
                    </a:lnTo>
                    <a:lnTo>
                      <a:pt x="22" y="10"/>
                    </a:lnTo>
                    <a:lnTo>
                      <a:pt x="22" y="10"/>
                    </a:lnTo>
                    <a:lnTo>
                      <a:pt x="22" y="10"/>
                    </a:lnTo>
                    <a:lnTo>
                      <a:pt x="22" y="9"/>
                    </a:lnTo>
                    <a:lnTo>
                      <a:pt x="22" y="9"/>
                    </a:lnTo>
                    <a:lnTo>
                      <a:pt x="22" y="9"/>
                    </a:lnTo>
                    <a:lnTo>
                      <a:pt x="23" y="9"/>
                    </a:lnTo>
                    <a:lnTo>
                      <a:pt x="23" y="9"/>
                    </a:lnTo>
                    <a:lnTo>
                      <a:pt x="23" y="7"/>
                    </a:lnTo>
                    <a:lnTo>
                      <a:pt x="23" y="7"/>
                    </a:lnTo>
                    <a:lnTo>
                      <a:pt x="23" y="7"/>
                    </a:lnTo>
                    <a:lnTo>
                      <a:pt x="23" y="7"/>
                    </a:lnTo>
                    <a:lnTo>
                      <a:pt x="23" y="7"/>
                    </a:lnTo>
                    <a:lnTo>
                      <a:pt x="25" y="5"/>
                    </a:lnTo>
                    <a:lnTo>
                      <a:pt x="25" y="5"/>
                    </a:lnTo>
                    <a:lnTo>
                      <a:pt x="25" y="5"/>
                    </a:lnTo>
                    <a:lnTo>
                      <a:pt x="25" y="5"/>
                    </a:lnTo>
                    <a:lnTo>
                      <a:pt x="25" y="5"/>
                    </a:lnTo>
                    <a:lnTo>
                      <a:pt x="25" y="5"/>
                    </a:lnTo>
                    <a:lnTo>
                      <a:pt x="25" y="5"/>
                    </a:lnTo>
                    <a:lnTo>
                      <a:pt x="25" y="5"/>
                    </a:lnTo>
                    <a:lnTo>
                      <a:pt x="25" y="5"/>
                    </a:lnTo>
                    <a:lnTo>
                      <a:pt x="27" y="2"/>
                    </a:lnTo>
                    <a:lnTo>
                      <a:pt x="27" y="2"/>
                    </a:lnTo>
                    <a:lnTo>
                      <a:pt x="27" y="2"/>
                    </a:lnTo>
                    <a:lnTo>
                      <a:pt x="27" y="2"/>
                    </a:lnTo>
                    <a:lnTo>
                      <a:pt x="27" y="2"/>
                    </a:lnTo>
                    <a:lnTo>
                      <a:pt x="27" y="2"/>
                    </a:lnTo>
                    <a:lnTo>
                      <a:pt x="28" y="0"/>
                    </a:lnTo>
                    <a:lnTo>
                      <a:pt x="28" y="0"/>
                    </a:lnTo>
                    <a:lnTo>
                      <a:pt x="30" y="0"/>
                    </a:lnTo>
                    <a:lnTo>
                      <a:pt x="30" y="0"/>
                    </a:lnTo>
                    <a:lnTo>
                      <a:pt x="30" y="3"/>
                    </a:lnTo>
                    <a:lnTo>
                      <a:pt x="30" y="5"/>
                    </a:lnTo>
                    <a:lnTo>
                      <a:pt x="30" y="5"/>
                    </a:lnTo>
                    <a:lnTo>
                      <a:pt x="35"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11" name="Freeform 4079"/>
              <p:cNvSpPr>
                <a:spLocks/>
              </p:cNvSpPr>
              <p:nvPr/>
            </p:nvSpPr>
            <p:spPr bwMode="auto">
              <a:xfrm>
                <a:off x="4201" y="1806"/>
                <a:ext cx="30" cy="47"/>
              </a:xfrm>
              <a:custGeom>
                <a:avLst/>
                <a:gdLst>
                  <a:gd name="T0" fmla="*/ 29 w 30"/>
                  <a:gd name="T1" fmla="*/ 44 h 47"/>
                  <a:gd name="T2" fmla="*/ 29 w 30"/>
                  <a:gd name="T3" fmla="*/ 44 h 47"/>
                  <a:gd name="T4" fmla="*/ 29 w 30"/>
                  <a:gd name="T5" fmla="*/ 44 h 47"/>
                  <a:gd name="T6" fmla="*/ 25 w 30"/>
                  <a:gd name="T7" fmla="*/ 44 h 47"/>
                  <a:gd name="T8" fmla="*/ 3 w 30"/>
                  <a:gd name="T9" fmla="*/ 47 h 47"/>
                  <a:gd name="T10" fmla="*/ 3 w 30"/>
                  <a:gd name="T11" fmla="*/ 47 h 47"/>
                  <a:gd name="T12" fmla="*/ 3 w 30"/>
                  <a:gd name="T13" fmla="*/ 47 h 47"/>
                  <a:gd name="T14" fmla="*/ 3 w 30"/>
                  <a:gd name="T15" fmla="*/ 45 h 47"/>
                  <a:gd name="T16" fmla="*/ 3 w 30"/>
                  <a:gd name="T17" fmla="*/ 39 h 47"/>
                  <a:gd name="T18" fmla="*/ 3 w 30"/>
                  <a:gd name="T19" fmla="*/ 35 h 47"/>
                  <a:gd name="T20" fmla="*/ 2 w 30"/>
                  <a:gd name="T21" fmla="*/ 33 h 47"/>
                  <a:gd name="T22" fmla="*/ 2 w 30"/>
                  <a:gd name="T23" fmla="*/ 28 h 47"/>
                  <a:gd name="T24" fmla="*/ 2 w 30"/>
                  <a:gd name="T25" fmla="*/ 27 h 47"/>
                  <a:gd name="T26" fmla="*/ 2 w 30"/>
                  <a:gd name="T27" fmla="*/ 25 h 47"/>
                  <a:gd name="T28" fmla="*/ 2 w 30"/>
                  <a:gd name="T29" fmla="*/ 20 h 47"/>
                  <a:gd name="T30" fmla="*/ 2 w 30"/>
                  <a:gd name="T31" fmla="*/ 20 h 47"/>
                  <a:gd name="T32" fmla="*/ 2 w 30"/>
                  <a:gd name="T33" fmla="*/ 20 h 47"/>
                  <a:gd name="T34" fmla="*/ 2 w 30"/>
                  <a:gd name="T35" fmla="*/ 18 h 47"/>
                  <a:gd name="T36" fmla="*/ 0 w 30"/>
                  <a:gd name="T37" fmla="*/ 16 h 47"/>
                  <a:gd name="T38" fmla="*/ 0 w 30"/>
                  <a:gd name="T39" fmla="*/ 8 h 47"/>
                  <a:gd name="T40" fmla="*/ 0 w 30"/>
                  <a:gd name="T41" fmla="*/ 8 h 47"/>
                  <a:gd name="T42" fmla="*/ 0 w 30"/>
                  <a:gd name="T43" fmla="*/ 8 h 47"/>
                  <a:gd name="T44" fmla="*/ 0 w 30"/>
                  <a:gd name="T45" fmla="*/ 3 h 47"/>
                  <a:gd name="T46" fmla="*/ 24 w 30"/>
                  <a:gd name="T47" fmla="*/ 0 h 47"/>
                  <a:gd name="T48" fmla="*/ 25 w 30"/>
                  <a:gd name="T49" fmla="*/ 16 h 47"/>
                  <a:gd name="T50" fmla="*/ 30 w 30"/>
                  <a:gd name="T51" fmla="*/ 44 h 47"/>
                  <a:gd name="T52" fmla="*/ 29 w 30"/>
                  <a:gd name="T5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47">
                    <a:moveTo>
                      <a:pt x="29" y="44"/>
                    </a:moveTo>
                    <a:lnTo>
                      <a:pt x="29" y="44"/>
                    </a:lnTo>
                    <a:lnTo>
                      <a:pt x="29" y="44"/>
                    </a:lnTo>
                    <a:lnTo>
                      <a:pt x="25" y="44"/>
                    </a:lnTo>
                    <a:lnTo>
                      <a:pt x="3" y="47"/>
                    </a:lnTo>
                    <a:lnTo>
                      <a:pt x="3" y="47"/>
                    </a:lnTo>
                    <a:lnTo>
                      <a:pt x="3" y="47"/>
                    </a:lnTo>
                    <a:lnTo>
                      <a:pt x="3" y="45"/>
                    </a:lnTo>
                    <a:lnTo>
                      <a:pt x="3" y="39"/>
                    </a:lnTo>
                    <a:lnTo>
                      <a:pt x="3" y="35"/>
                    </a:lnTo>
                    <a:lnTo>
                      <a:pt x="2" y="33"/>
                    </a:lnTo>
                    <a:lnTo>
                      <a:pt x="2" y="28"/>
                    </a:lnTo>
                    <a:lnTo>
                      <a:pt x="2" y="27"/>
                    </a:lnTo>
                    <a:lnTo>
                      <a:pt x="2" y="25"/>
                    </a:lnTo>
                    <a:lnTo>
                      <a:pt x="2" y="20"/>
                    </a:lnTo>
                    <a:lnTo>
                      <a:pt x="2" y="20"/>
                    </a:lnTo>
                    <a:lnTo>
                      <a:pt x="2" y="20"/>
                    </a:lnTo>
                    <a:lnTo>
                      <a:pt x="2" y="18"/>
                    </a:lnTo>
                    <a:lnTo>
                      <a:pt x="0" y="16"/>
                    </a:lnTo>
                    <a:lnTo>
                      <a:pt x="0" y="8"/>
                    </a:lnTo>
                    <a:lnTo>
                      <a:pt x="0" y="8"/>
                    </a:lnTo>
                    <a:lnTo>
                      <a:pt x="0" y="8"/>
                    </a:lnTo>
                    <a:lnTo>
                      <a:pt x="0" y="3"/>
                    </a:lnTo>
                    <a:lnTo>
                      <a:pt x="24" y="0"/>
                    </a:lnTo>
                    <a:lnTo>
                      <a:pt x="25" y="16"/>
                    </a:lnTo>
                    <a:lnTo>
                      <a:pt x="30" y="44"/>
                    </a:lnTo>
                    <a:lnTo>
                      <a:pt x="29"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12" name="Freeform 4080"/>
              <p:cNvSpPr>
                <a:spLocks/>
              </p:cNvSpPr>
              <p:nvPr/>
            </p:nvSpPr>
            <p:spPr bwMode="auto">
              <a:xfrm>
                <a:off x="4201" y="1806"/>
                <a:ext cx="30" cy="47"/>
              </a:xfrm>
              <a:custGeom>
                <a:avLst/>
                <a:gdLst>
                  <a:gd name="T0" fmla="*/ 29 w 30"/>
                  <a:gd name="T1" fmla="*/ 44 h 47"/>
                  <a:gd name="T2" fmla="*/ 29 w 30"/>
                  <a:gd name="T3" fmla="*/ 44 h 47"/>
                  <a:gd name="T4" fmla="*/ 29 w 30"/>
                  <a:gd name="T5" fmla="*/ 44 h 47"/>
                  <a:gd name="T6" fmla="*/ 25 w 30"/>
                  <a:gd name="T7" fmla="*/ 44 h 47"/>
                  <a:gd name="T8" fmla="*/ 3 w 30"/>
                  <a:gd name="T9" fmla="*/ 47 h 47"/>
                  <a:gd name="T10" fmla="*/ 3 w 30"/>
                  <a:gd name="T11" fmla="*/ 47 h 47"/>
                  <a:gd name="T12" fmla="*/ 3 w 30"/>
                  <a:gd name="T13" fmla="*/ 47 h 47"/>
                  <a:gd name="T14" fmla="*/ 3 w 30"/>
                  <a:gd name="T15" fmla="*/ 45 h 47"/>
                  <a:gd name="T16" fmla="*/ 3 w 30"/>
                  <a:gd name="T17" fmla="*/ 39 h 47"/>
                  <a:gd name="T18" fmla="*/ 3 w 30"/>
                  <a:gd name="T19" fmla="*/ 35 h 47"/>
                  <a:gd name="T20" fmla="*/ 2 w 30"/>
                  <a:gd name="T21" fmla="*/ 33 h 47"/>
                  <a:gd name="T22" fmla="*/ 2 w 30"/>
                  <a:gd name="T23" fmla="*/ 28 h 47"/>
                  <a:gd name="T24" fmla="*/ 2 w 30"/>
                  <a:gd name="T25" fmla="*/ 27 h 47"/>
                  <a:gd name="T26" fmla="*/ 2 w 30"/>
                  <a:gd name="T27" fmla="*/ 25 h 47"/>
                  <a:gd name="T28" fmla="*/ 2 w 30"/>
                  <a:gd name="T29" fmla="*/ 20 h 47"/>
                  <a:gd name="T30" fmla="*/ 2 w 30"/>
                  <a:gd name="T31" fmla="*/ 20 h 47"/>
                  <a:gd name="T32" fmla="*/ 2 w 30"/>
                  <a:gd name="T33" fmla="*/ 20 h 47"/>
                  <a:gd name="T34" fmla="*/ 2 w 30"/>
                  <a:gd name="T35" fmla="*/ 18 h 47"/>
                  <a:gd name="T36" fmla="*/ 0 w 30"/>
                  <a:gd name="T37" fmla="*/ 16 h 47"/>
                  <a:gd name="T38" fmla="*/ 0 w 30"/>
                  <a:gd name="T39" fmla="*/ 8 h 47"/>
                  <a:gd name="T40" fmla="*/ 0 w 30"/>
                  <a:gd name="T41" fmla="*/ 8 h 47"/>
                  <a:gd name="T42" fmla="*/ 0 w 30"/>
                  <a:gd name="T43" fmla="*/ 8 h 47"/>
                  <a:gd name="T44" fmla="*/ 0 w 30"/>
                  <a:gd name="T45" fmla="*/ 3 h 47"/>
                  <a:gd name="T46" fmla="*/ 24 w 30"/>
                  <a:gd name="T47" fmla="*/ 0 h 47"/>
                  <a:gd name="T48" fmla="*/ 25 w 30"/>
                  <a:gd name="T49" fmla="*/ 16 h 47"/>
                  <a:gd name="T50" fmla="*/ 30 w 30"/>
                  <a:gd name="T51" fmla="*/ 44 h 47"/>
                  <a:gd name="T52" fmla="*/ 29 w 30"/>
                  <a:gd name="T5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47">
                    <a:moveTo>
                      <a:pt x="29" y="44"/>
                    </a:moveTo>
                    <a:lnTo>
                      <a:pt x="29" y="44"/>
                    </a:lnTo>
                    <a:lnTo>
                      <a:pt x="29" y="44"/>
                    </a:lnTo>
                    <a:lnTo>
                      <a:pt x="25" y="44"/>
                    </a:lnTo>
                    <a:lnTo>
                      <a:pt x="3" y="47"/>
                    </a:lnTo>
                    <a:lnTo>
                      <a:pt x="3" y="47"/>
                    </a:lnTo>
                    <a:lnTo>
                      <a:pt x="3" y="47"/>
                    </a:lnTo>
                    <a:lnTo>
                      <a:pt x="3" y="45"/>
                    </a:lnTo>
                    <a:lnTo>
                      <a:pt x="3" y="39"/>
                    </a:lnTo>
                    <a:lnTo>
                      <a:pt x="3" y="35"/>
                    </a:lnTo>
                    <a:lnTo>
                      <a:pt x="2" y="33"/>
                    </a:lnTo>
                    <a:lnTo>
                      <a:pt x="2" y="28"/>
                    </a:lnTo>
                    <a:lnTo>
                      <a:pt x="2" y="27"/>
                    </a:lnTo>
                    <a:lnTo>
                      <a:pt x="2" y="25"/>
                    </a:lnTo>
                    <a:lnTo>
                      <a:pt x="2" y="20"/>
                    </a:lnTo>
                    <a:lnTo>
                      <a:pt x="2" y="20"/>
                    </a:lnTo>
                    <a:lnTo>
                      <a:pt x="2" y="20"/>
                    </a:lnTo>
                    <a:lnTo>
                      <a:pt x="2" y="18"/>
                    </a:lnTo>
                    <a:lnTo>
                      <a:pt x="0" y="16"/>
                    </a:lnTo>
                    <a:lnTo>
                      <a:pt x="0" y="8"/>
                    </a:lnTo>
                    <a:lnTo>
                      <a:pt x="0" y="8"/>
                    </a:lnTo>
                    <a:lnTo>
                      <a:pt x="0" y="8"/>
                    </a:lnTo>
                    <a:lnTo>
                      <a:pt x="0" y="3"/>
                    </a:lnTo>
                    <a:lnTo>
                      <a:pt x="24" y="0"/>
                    </a:lnTo>
                    <a:lnTo>
                      <a:pt x="25" y="16"/>
                    </a:lnTo>
                    <a:lnTo>
                      <a:pt x="30" y="44"/>
                    </a:lnTo>
                    <a:lnTo>
                      <a:pt x="2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13" name="Freeform 4081"/>
              <p:cNvSpPr>
                <a:spLocks/>
              </p:cNvSpPr>
              <p:nvPr/>
            </p:nvSpPr>
            <p:spPr bwMode="auto">
              <a:xfrm>
                <a:off x="4187" y="1697"/>
                <a:ext cx="43" cy="27"/>
              </a:xfrm>
              <a:custGeom>
                <a:avLst/>
                <a:gdLst>
                  <a:gd name="T0" fmla="*/ 39 w 43"/>
                  <a:gd name="T1" fmla="*/ 0 h 27"/>
                  <a:gd name="T2" fmla="*/ 43 w 43"/>
                  <a:gd name="T3" fmla="*/ 27 h 27"/>
                  <a:gd name="T4" fmla="*/ 34 w 43"/>
                  <a:gd name="T5" fmla="*/ 27 h 27"/>
                  <a:gd name="T6" fmla="*/ 34 w 43"/>
                  <a:gd name="T7" fmla="*/ 24 h 27"/>
                  <a:gd name="T8" fmla="*/ 26 w 43"/>
                  <a:gd name="T9" fmla="*/ 24 h 27"/>
                  <a:gd name="T10" fmla="*/ 26 w 43"/>
                  <a:gd name="T11" fmla="*/ 20 h 27"/>
                  <a:gd name="T12" fmla="*/ 2 w 43"/>
                  <a:gd name="T13" fmla="*/ 22 h 27"/>
                  <a:gd name="T14" fmla="*/ 2 w 43"/>
                  <a:gd name="T15" fmla="*/ 20 h 27"/>
                  <a:gd name="T16" fmla="*/ 2 w 43"/>
                  <a:gd name="T17" fmla="*/ 20 h 27"/>
                  <a:gd name="T18" fmla="*/ 2 w 43"/>
                  <a:gd name="T19" fmla="*/ 20 h 27"/>
                  <a:gd name="T20" fmla="*/ 0 w 43"/>
                  <a:gd name="T21" fmla="*/ 12 h 27"/>
                  <a:gd name="T22" fmla="*/ 0 w 43"/>
                  <a:gd name="T23" fmla="*/ 7 h 27"/>
                  <a:gd name="T24" fmla="*/ 0 w 43"/>
                  <a:gd name="T25" fmla="*/ 7 h 27"/>
                  <a:gd name="T26" fmla="*/ 0 w 43"/>
                  <a:gd name="T27" fmla="*/ 7 h 27"/>
                  <a:gd name="T28" fmla="*/ 0 w 43"/>
                  <a:gd name="T29" fmla="*/ 5 h 27"/>
                  <a:gd name="T30" fmla="*/ 31 w 43"/>
                  <a:gd name="T31" fmla="*/ 2 h 27"/>
                  <a:gd name="T32" fmla="*/ 39 w 43"/>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7">
                    <a:moveTo>
                      <a:pt x="39" y="0"/>
                    </a:moveTo>
                    <a:lnTo>
                      <a:pt x="43" y="27"/>
                    </a:lnTo>
                    <a:lnTo>
                      <a:pt x="34" y="27"/>
                    </a:lnTo>
                    <a:lnTo>
                      <a:pt x="34" y="24"/>
                    </a:lnTo>
                    <a:lnTo>
                      <a:pt x="26" y="24"/>
                    </a:lnTo>
                    <a:lnTo>
                      <a:pt x="26" y="20"/>
                    </a:lnTo>
                    <a:lnTo>
                      <a:pt x="2" y="22"/>
                    </a:lnTo>
                    <a:lnTo>
                      <a:pt x="2" y="20"/>
                    </a:lnTo>
                    <a:lnTo>
                      <a:pt x="2" y="20"/>
                    </a:lnTo>
                    <a:lnTo>
                      <a:pt x="2" y="20"/>
                    </a:lnTo>
                    <a:lnTo>
                      <a:pt x="0" y="12"/>
                    </a:lnTo>
                    <a:lnTo>
                      <a:pt x="0" y="7"/>
                    </a:lnTo>
                    <a:lnTo>
                      <a:pt x="0" y="7"/>
                    </a:lnTo>
                    <a:lnTo>
                      <a:pt x="0" y="7"/>
                    </a:lnTo>
                    <a:lnTo>
                      <a:pt x="0" y="5"/>
                    </a:lnTo>
                    <a:lnTo>
                      <a:pt x="31" y="2"/>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14" name="Freeform 4082"/>
              <p:cNvSpPr>
                <a:spLocks/>
              </p:cNvSpPr>
              <p:nvPr/>
            </p:nvSpPr>
            <p:spPr bwMode="auto">
              <a:xfrm>
                <a:off x="4187" y="1697"/>
                <a:ext cx="43" cy="27"/>
              </a:xfrm>
              <a:custGeom>
                <a:avLst/>
                <a:gdLst>
                  <a:gd name="T0" fmla="*/ 39 w 43"/>
                  <a:gd name="T1" fmla="*/ 0 h 27"/>
                  <a:gd name="T2" fmla="*/ 43 w 43"/>
                  <a:gd name="T3" fmla="*/ 27 h 27"/>
                  <a:gd name="T4" fmla="*/ 34 w 43"/>
                  <a:gd name="T5" fmla="*/ 27 h 27"/>
                  <a:gd name="T6" fmla="*/ 34 w 43"/>
                  <a:gd name="T7" fmla="*/ 24 h 27"/>
                  <a:gd name="T8" fmla="*/ 26 w 43"/>
                  <a:gd name="T9" fmla="*/ 24 h 27"/>
                  <a:gd name="T10" fmla="*/ 26 w 43"/>
                  <a:gd name="T11" fmla="*/ 20 h 27"/>
                  <a:gd name="T12" fmla="*/ 2 w 43"/>
                  <a:gd name="T13" fmla="*/ 22 h 27"/>
                  <a:gd name="T14" fmla="*/ 2 w 43"/>
                  <a:gd name="T15" fmla="*/ 20 h 27"/>
                  <a:gd name="T16" fmla="*/ 2 w 43"/>
                  <a:gd name="T17" fmla="*/ 20 h 27"/>
                  <a:gd name="T18" fmla="*/ 2 w 43"/>
                  <a:gd name="T19" fmla="*/ 20 h 27"/>
                  <a:gd name="T20" fmla="*/ 0 w 43"/>
                  <a:gd name="T21" fmla="*/ 12 h 27"/>
                  <a:gd name="T22" fmla="*/ 0 w 43"/>
                  <a:gd name="T23" fmla="*/ 7 h 27"/>
                  <a:gd name="T24" fmla="*/ 0 w 43"/>
                  <a:gd name="T25" fmla="*/ 7 h 27"/>
                  <a:gd name="T26" fmla="*/ 0 w 43"/>
                  <a:gd name="T27" fmla="*/ 7 h 27"/>
                  <a:gd name="T28" fmla="*/ 0 w 43"/>
                  <a:gd name="T29" fmla="*/ 5 h 27"/>
                  <a:gd name="T30" fmla="*/ 31 w 43"/>
                  <a:gd name="T31" fmla="*/ 2 h 27"/>
                  <a:gd name="T32" fmla="*/ 39 w 43"/>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7">
                    <a:moveTo>
                      <a:pt x="39" y="0"/>
                    </a:moveTo>
                    <a:lnTo>
                      <a:pt x="43" y="27"/>
                    </a:lnTo>
                    <a:lnTo>
                      <a:pt x="34" y="27"/>
                    </a:lnTo>
                    <a:lnTo>
                      <a:pt x="34" y="24"/>
                    </a:lnTo>
                    <a:lnTo>
                      <a:pt x="26" y="24"/>
                    </a:lnTo>
                    <a:lnTo>
                      <a:pt x="26" y="20"/>
                    </a:lnTo>
                    <a:lnTo>
                      <a:pt x="2" y="22"/>
                    </a:lnTo>
                    <a:lnTo>
                      <a:pt x="2" y="20"/>
                    </a:lnTo>
                    <a:lnTo>
                      <a:pt x="2" y="20"/>
                    </a:lnTo>
                    <a:lnTo>
                      <a:pt x="2" y="20"/>
                    </a:lnTo>
                    <a:lnTo>
                      <a:pt x="0" y="12"/>
                    </a:lnTo>
                    <a:lnTo>
                      <a:pt x="0" y="7"/>
                    </a:lnTo>
                    <a:lnTo>
                      <a:pt x="0" y="7"/>
                    </a:lnTo>
                    <a:lnTo>
                      <a:pt x="0" y="7"/>
                    </a:lnTo>
                    <a:lnTo>
                      <a:pt x="0" y="5"/>
                    </a:lnTo>
                    <a:lnTo>
                      <a:pt x="31" y="2"/>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15" name="Freeform 4083"/>
              <p:cNvSpPr>
                <a:spLocks/>
              </p:cNvSpPr>
              <p:nvPr/>
            </p:nvSpPr>
            <p:spPr bwMode="auto">
              <a:xfrm>
                <a:off x="4304" y="1785"/>
                <a:ext cx="37" cy="31"/>
              </a:xfrm>
              <a:custGeom>
                <a:avLst/>
                <a:gdLst>
                  <a:gd name="T0" fmla="*/ 36 w 37"/>
                  <a:gd name="T1" fmla="*/ 14 h 31"/>
                  <a:gd name="T2" fmla="*/ 37 w 37"/>
                  <a:gd name="T3" fmla="*/ 29 h 31"/>
                  <a:gd name="T4" fmla="*/ 15 w 37"/>
                  <a:gd name="T5" fmla="*/ 31 h 31"/>
                  <a:gd name="T6" fmla="*/ 10 w 37"/>
                  <a:gd name="T7" fmla="*/ 31 h 31"/>
                  <a:gd name="T8" fmla="*/ 9 w 37"/>
                  <a:gd name="T9" fmla="*/ 31 h 31"/>
                  <a:gd name="T10" fmla="*/ 7 w 37"/>
                  <a:gd name="T11" fmla="*/ 21 h 31"/>
                  <a:gd name="T12" fmla="*/ 2 w 37"/>
                  <a:gd name="T13" fmla="*/ 22 h 31"/>
                  <a:gd name="T14" fmla="*/ 0 w 37"/>
                  <a:gd name="T15" fmla="*/ 2 h 31"/>
                  <a:gd name="T16" fmla="*/ 15 w 37"/>
                  <a:gd name="T17" fmla="*/ 0 h 31"/>
                  <a:gd name="T18" fmla="*/ 22 w 37"/>
                  <a:gd name="T19" fmla="*/ 2 h 31"/>
                  <a:gd name="T20" fmla="*/ 22 w 37"/>
                  <a:gd name="T21" fmla="*/ 7 h 31"/>
                  <a:gd name="T22" fmla="*/ 34 w 37"/>
                  <a:gd name="T23" fmla="*/ 7 h 31"/>
                  <a:gd name="T24" fmla="*/ 36 w 37"/>
                  <a:gd name="T25" fmla="*/ 12 h 31"/>
                  <a:gd name="T26" fmla="*/ 36 w 37"/>
                  <a:gd name="T27" fmla="*/ 14 h 31"/>
                  <a:gd name="T28" fmla="*/ 36 w 37"/>
                  <a:gd name="T29"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1">
                    <a:moveTo>
                      <a:pt x="36" y="14"/>
                    </a:moveTo>
                    <a:lnTo>
                      <a:pt x="37" y="29"/>
                    </a:lnTo>
                    <a:lnTo>
                      <a:pt x="15" y="31"/>
                    </a:lnTo>
                    <a:lnTo>
                      <a:pt x="10" y="31"/>
                    </a:lnTo>
                    <a:lnTo>
                      <a:pt x="9" y="31"/>
                    </a:lnTo>
                    <a:lnTo>
                      <a:pt x="7" y="21"/>
                    </a:lnTo>
                    <a:lnTo>
                      <a:pt x="2" y="22"/>
                    </a:lnTo>
                    <a:lnTo>
                      <a:pt x="0" y="2"/>
                    </a:lnTo>
                    <a:lnTo>
                      <a:pt x="15" y="0"/>
                    </a:lnTo>
                    <a:lnTo>
                      <a:pt x="22" y="2"/>
                    </a:lnTo>
                    <a:lnTo>
                      <a:pt x="22" y="7"/>
                    </a:lnTo>
                    <a:lnTo>
                      <a:pt x="34" y="7"/>
                    </a:lnTo>
                    <a:lnTo>
                      <a:pt x="36" y="12"/>
                    </a:lnTo>
                    <a:lnTo>
                      <a:pt x="36" y="14"/>
                    </a:lnTo>
                    <a:lnTo>
                      <a:pt x="36"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16" name="Freeform 4084"/>
              <p:cNvSpPr>
                <a:spLocks/>
              </p:cNvSpPr>
              <p:nvPr/>
            </p:nvSpPr>
            <p:spPr bwMode="auto">
              <a:xfrm>
                <a:off x="4304" y="1785"/>
                <a:ext cx="37" cy="31"/>
              </a:xfrm>
              <a:custGeom>
                <a:avLst/>
                <a:gdLst>
                  <a:gd name="T0" fmla="*/ 36 w 37"/>
                  <a:gd name="T1" fmla="*/ 14 h 31"/>
                  <a:gd name="T2" fmla="*/ 37 w 37"/>
                  <a:gd name="T3" fmla="*/ 29 h 31"/>
                  <a:gd name="T4" fmla="*/ 15 w 37"/>
                  <a:gd name="T5" fmla="*/ 31 h 31"/>
                  <a:gd name="T6" fmla="*/ 10 w 37"/>
                  <a:gd name="T7" fmla="*/ 31 h 31"/>
                  <a:gd name="T8" fmla="*/ 9 w 37"/>
                  <a:gd name="T9" fmla="*/ 31 h 31"/>
                  <a:gd name="T10" fmla="*/ 7 w 37"/>
                  <a:gd name="T11" fmla="*/ 21 h 31"/>
                  <a:gd name="T12" fmla="*/ 2 w 37"/>
                  <a:gd name="T13" fmla="*/ 22 h 31"/>
                  <a:gd name="T14" fmla="*/ 0 w 37"/>
                  <a:gd name="T15" fmla="*/ 2 h 31"/>
                  <a:gd name="T16" fmla="*/ 15 w 37"/>
                  <a:gd name="T17" fmla="*/ 0 h 31"/>
                  <a:gd name="T18" fmla="*/ 22 w 37"/>
                  <a:gd name="T19" fmla="*/ 2 h 31"/>
                  <a:gd name="T20" fmla="*/ 22 w 37"/>
                  <a:gd name="T21" fmla="*/ 7 h 31"/>
                  <a:gd name="T22" fmla="*/ 34 w 37"/>
                  <a:gd name="T23" fmla="*/ 7 h 31"/>
                  <a:gd name="T24" fmla="*/ 36 w 37"/>
                  <a:gd name="T25" fmla="*/ 12 h 31"/>
                  <a:gd name="T26" fmla="*/ 36 w 37"/>
                  <a:gd name="T27" fmla="*/ 14 h 31"/>
                  <a:gd name="T28" fmla="*/ 36 w 37"/>
                  <a:gd name="T29"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1">
                    <a:moveTo>
                      <a:pt x="36" y="14"/>
                    </a:moveTo>
                    <a:lnTo>
                      <a:pt x="37" y="29"/>
                    </a:lnTo>
                    <a:lnTo>
                      <a:pt x="15" y="31"/>
                    </a:lnTo>
                    <a:lnTo>
                      <a:pt x="10" y="31"/>
                    </a:lnTo>
                    <a:lnTo>
                      <a:pt x="9" y="31"/>
                    </a:lnTo>
                    <a:lnTo>
                      <a:pt x="7" y="21"/>
                    </a:lnTo>
                    <a:lnTo>
                      <a:pt x="2" y="22"/>
                    </a:lnTo>
                    <a:lnTo>
                      <a:pt x="0" y="2"/>
                    </a:lnTo>
                    <a:lnTo>
                      <a:pt x="15" y="0"/>
                    </a:lnTo>
                    <a:lnTo>
                      <a:pt x="22" y="2"/>
                    </a:lnTo>
                    <a:lnTo>
                      <a:pt x="22" y="7"/>
                    </a:lnTo>
                    <a:lnTo>
                      <a:pt x="34" y="7"/>
                    </a:lnTo>
                    <a:lnTo>
                      <a:pt x="36" y="12"/>
                    </a:lnTo>
                    <a:lnTo>
                      <a:pt x="36" y="14"/>
                    </a:lnTo>
                    <a:lnTo>
                      <a:pt x="36"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17" name="Freeform 4085"/>
              <p:cNvSpPr>
                <a:spLocks noEditPoints="1"/>
              </p:cNvSpPr>
              <p:nvPr/>
            </p:nvSpPr>
            <p:spPr bwMode="auto">
              <a:xfrm>
                <a:off x="4309" y="1665"/>
                <a:ext cx="43" cy="34"/>
              </a:xfrm>
              <a:custGeom>
                <a:avLst/>
                <a:gdLst>
                  <a:gd name="T0" fmla="*/ 31 w 43"/>
                  <a:gd name="T1" fmla="*/ 22 h 34"/>
                  <a:gd name="T2" fmla="*/ 32 w 43"/>
                  <a:gd name="T3" fmla="*/ 22 h 34"/>
                  <a:gd name="T4" fmla="*/ 34 w 43"/>
                  <a:gd name="T5" fmla="*/ 22 h 34"/>
                  <a:gd name="T6" fmla="*/ 36 w 43"/>
                  <a:gd name="T7" fmla="*/ 20 h 34"/>
                  <a:gd name="T8" fmla="*/ 38 w 43"/>
                  <a:gd name="T9" fmla="*/ 19 h 34"/>
                  <a:gd name="T10" fmla="*/ 39 w 43"/>
                  <a:gd name="T11" fmla="*/ 17 h 34"/>
                  <a:gd name="T12" fmla="*/ 41 w 43"/>
                  <a:gd name="T13" fmla="*/ 15 h 34"/>
                  <a:gd name="T14" fmla="*/ 43 w 43"/>
                  <a:gd name="T15" fmla="*/ 30 h 34"/>
                  <a:gd name="T16" fmla="*/ 10 w 43"/>
                  <a:gd name="T17" fmla="*/ 34 h 34"/>
                  <a:gd name="T18" fmla="*/ 7 w 43"/>
                  <a:gd name="T19" fmla="*/ 20 h 34"/>
                  <a:gd name="T20" fmla="*/ 0 w 43"/>
                  <a:gd name="T21" fmla="*/ 19 h 34"/>
                  <a:gd name="T22" fmla="*/ 2 w 43"/>
                  <a:gd name="T23" fmla="*/ 19 h 34"/>
                  <a:gd name="T24" fmla="*/ 4 w 43"/>
                  <a:gd name="T25" fmla="*/ 19 h 34"/>
                  <a:gd name="T26" fmla="*/ 7 w 43"/>
                  <a:gd name="T27" fmla="*/ 17 h 34"/>
                  <a:gd name="T28" fmla="*/ 9 w 43"/>
                  <a:gd name="T29" fmla="*/ 15 h 34"/>
                  <a:gd name="T30" fmla="*/ 17 w 43"/>
                  <a:gd name="T31" fmla="*/ 13 h 34"/>
                  <a:gd name="T32" fmla="*/ 17 w 43"/>
                  <a:gd name="T33" fmla="*/ 13 h 34"/>
                  <a:gd name="T34" fmla="*/ 21 w 43"/>
                  <a:gd name="T35" fmla="*/ 15 h 34"/>
                  <a:gd name="T36" fmla="*/ 22 w 43"/>
                  <a:gd name="T37" fmla="*/ 19 h 34"/>
                  <a:gd name="T38" fmla="*/ 22 w 43"/>
                  <a:gd name="T39" fmla="*/ 19 h 34"/>
                  <a:gd name="T40" fmla="*/ 27 w 43"/>
                  <a:gd name="T41" fmla="*/ 20 h 34"/>
                  <a:gd name="T42" fmla="*/ 31 w 43"/>
                  <a:gd name="T43" fmla="*/ 22 h 34"/>
                  <a:gd name="T44" fmla="*/ 31 w 43"/>
                  <a:gd name="T45" fmla="*/ 22 h 34"/>
                  <a:gd name="T46" fmla="*/ 16 w 43"/>
                  <a:gd name="T47" fmla="*/ 2 h 34"/>
                  <a:gd name="T48" fmla="*/ 16 w 43"/>
                  <a:gd name="T49" fmla="*/ 2 h 34"/>
                  <a:gd name="T50" fmla="*/ 16 w 43"/>
                  <a:gd name="T51" fmla="*/ 0 h 34"/>
                  <a:gd name="T52" fmla="*/ 17 w 43"/>
                  <a:gd name="T53" fmla="*/ 0 h 34"/>
                  <a:gd name="T54" fmla="*/ 17 w 43"/>
                  <a:gd name="T55" fmla="*/ 3 h 34"/>
                  <a:gd name="T56" fmla="*/ 16 w 43"/>
                  <a:gd name="T57" fmla="*/ 3 h 34"/>
                  <a:gd name="T58" fmla="*/ 16 w 43"/>
                  <a:gd name="T59" fmla="*/ 3 h 34"/>
                  <a:gd name="T60" fmla="*/ 16 w 43"/>
                  <a:gd name="T61" fmla="*/ 3 h 34"/>
                  <a:gd name="T62" fmla="*/ 14 w 43"/>
                  <a:gd name="T63" fmla="*/ 3 h 34"/>
                  <a:gd name="T64" fmla="*/ 12 w 43"/>
                  <a:gd name="T65" fmla="*/ 3 h 34"/>
                  <a:gd name="T66" fmla="*/ 12 w 43"/>
                  <a:gd name="T67" fmla="*/ 2 h 34"/>
                  <a:gd name="T68" fmla="*/ 14 w 43"/>
                  <a:gd name="T69" fmla="*/ 0 h 34"/>
                  <a:gd name="T70" fmla="*/ 14 w 43"/>
                  <a:gd name="T71" fmla="*/ 0 h 34"/>
                  <a:gd name="T72" fmla="*/ 16 w 43"/>
                  <a:gd name="T73" fmla="*/ 0 h 34"/>
                  <a:gd name="T74" fmla="*/ 16 w 43"/>
                  <a:gd name="T75"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 h="34">
                    <a:moveTo>
                      <a:pt x="31" y="22"/>
                    </a:moveTo>
                    <a:lnTo>
                      <a:pt x="32" y="22"/>
                    </a:lnTo>
                    <a:lnTo>
                      <a:pt x="34" y="22"/>
                    </a:lnTo>
                    <a:lnTo>
                      <a:pt x="36" y="20"/>
                    </a:lnTo>
                    <a:lnTo>
                      <a:pt x="38" y="19"/>
                    </a:lnTo>
                    <a:lnTo>
                      <a:pt x="39" y="17"/>
                    </a:lnTo>
                    <a:lnTo>
                      <a:pt x="41" y="15"/>
                    </a:lnTo>
                    <a:lnTo>
                      <a:pt x="43" y="30"/>
                    </a:lnTo>
                    <a:lnTo>
                      <a:pt x="10" y="34"/>
                    </a:lnTo>
                    <a:lnTo>
                      <a:pt x="7" y="20"/>
                    </a:lnTo>
                    <a:lnTo>
                      <a:pt x="0" y="19"/>
                    </a:lnTo>
                    <a:lnTo>
                      <a:pt x="2" y="19"/>
                    </a:lnTo>
                    <a:lnTo>
                      <a:pt x="4" y="19"/>
                    </a:lnTo>
                    <a:lnTo>
                      <a:pt x="7" y="17"/>
                    </a:lnTo>
                    <a:lnTo>
                      <a:pt x="9" y="15"/>
                    </a:lnTo>
                    <a:lnTo>
                      <a:pt x="17" y="13"/>
                    </a:lnTo>
                    <a:lnTo>
                      <a:pt x="17" y="13"/>
                    </a:lnTo>
                    <a:lnTo>
                      <a:pt x="21" y="15"/>
                    </a:lnTo>
                    <a:lnTo>
                      <a:pt x="22" y="19"/>
                    </a:lnTo>
                    <a:lnTo>
                      <a:pt x="22" y="19"/>
                    </a:lnTo>
                    <a:lnTo>
                      <a:pt x="27" y="20"/>
                    </a:lnTo>
                    <a:lnTo>
                      <a:pt x="31" y="22"/>
                    </a:lnTo>
                    <a:lnTo>
                      <a:pt x="31" y="22"/>
                    </a:lnTo>
                    <a:close/>
                    <a:moveTo>
                      <a:pt x="16" y="2"/>
                    </a:moveTo>
                    <a:lnTo>
                      <a:pt x="16" y="2"/>
                    </a:lnTo>
                    <a:lnTo>
                      <a:pt x="16" y="0"/>
                    </a:lnTo>
                    <a:lnTo>
                      <a:pt x="17" y="0"/>
                    </a:lnTo>
                    <a:lnTo>
                      <a:pt x="17" y="3"/>
                    </a:lnTo>
                    <a:lnTo>
                      <a:pt x="16" y="3"/>
                    </a:lnTo>
                    <a:lnTo>
                      <a:pt x="16" y="3"/>
                    </a:lnTo>
                    <a:lnTo>
                      <a:pt x="16" y="3"/>
                    </a:lnTo>
                    <a:lnTo>
                      <a:pt x="14" y="3"/>
                    </a:lnTo>
                    <a:lnTo>
                      <a:pt x="12" y="3"/>
                    </a:lnTo>
                    <a:lnTo>
                      <a:pt x="12" y="2"/>
                    </a:lnTo>
                    <a:lnTo>
                      <a:pt x="14" y="0"/>
                    </a:lnTo>
                    <a:lnTo>
                      <a:pt x="14" y="0"/>
                    </a:lnTo>
                    <a:lnTo>
                      <a:pt x="16" y="0"/>
                    </a:lnTo>
                    <a:lnTo>
                      <a:pt x="16"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18" name="Freeform 4086"/>
              <p:cNvSpPr>
                <a:spLocks noEditPoints="1"/>
              </p:cNvSpPr>
              <p:nvPr/>
            </p:nvSpPr>
            <p:spPr bwMode="auto">
              <a:xfrm>
                <a:off x="4309" y="1665"/>
                <a:ext cx="43" cy="34"/>
              </a:xfrm>
              <a:custGeom>
                <a:avLst/>
                <a:gdLst>
                  <a:gd name="T0" fmla="*/ 31 w 43"/>
                  <a:gd name="T1" fmla="*/ 22 h 34"/>
                  <a:gd name="T2" fmla="*/ 32 w 43"/>
                  <a:gd name="T3" fmla="*/ 22 h 34"/>
                  <a:gd name="T4" fmla="*/ 34 w 43"/>
                  <a:gd name="T5" fmla="*/ 22 h 34"/>
                  <a:gd name="T6" fmla="*/ 36 w 43"/>
                  <a:gd name="T7" fmla="*/ 20 h 34"/>
                  <a:gd name="T8" fmla="*/ 38 w 43"/>
                  <a:gd name="T9" fmla="*/ 19 h 34"/>
                  <a:gd name="T10" fmla="*/ 39 w 43"/>
                  <a:gd name="T11" fmla="*/ 17 h 34"/>
                  <a:gd name="T12" fmla="*/ 41 w 43"/>
                  <a:gd name="T13" fmla="*/ 15 h 34"/>
                  <a:gd name="T14" fmla="*/ 43 w 43"/>
                  <a:gd name="T15" fmla="*/ 30 h 34"/>
                  <a:gd name="T16" fmla="*/ 10 w 43"/>
                  <a:gd name="T17" fmla="*/ 34 h 34"/>
                  <a:gd name="T18" fmla="*/ 7 w 43"/>
                  <a:gd name="T19" fmla="*/ 20 h 34"/>
                  <a:gd name="T20" fmla="*/ 0 w 43"/>
                  <a:gd name="T21" fmla="*/ 19 h 34"/>
                  <a:gd name="T22" fmla="*/ 2 w 43"/>
                  <a:gd name="T23" fmla="*/ 19 h 34"/>
                  <a:gd name="T24" fmla="*/ 4 w 43"/>
                  <a:gd name="T25" fmla="*/ 19 h 34"/>
                  <a:gd name="T26" fmla="*/ 7 w 43"/>
                  <a:gd name="T27" fmla="*/ 17 h 34"/>
                  <a:gd name="T28" fmla="*/ 9 w 43"/>
                  <a:gd name="T29" fmla="*/ 15 h 34"/>
                  <a:gd name="T30" fmla="*/ 17 w 43"/>
                  <a:gd name="T31" fmla="*/ 13 h 34"/>
                  <a:gd name="T32" fmla="*/ 17 w 43"/>
                  <a:gd name="T33" fmla="*/ 13 h 34"/>
                  <a:gd name="T34" fmla="*/ 21 w 43"/>
                  <a:gd name="T35" fmla="*/ 15 h 34"/>
                  <a:gd name="T36" fmla="*/ 22 w 43"/>
                  <a:gd name="T37" fmla="*/ 19 h 34"/>
                  <a:gd name="T38" fmla="*/ 22 w 43"/>
                  <a:gd name="T39" fmla="*/ 19 h 34"/>
                  <a:gd name="T40" fmla="*/ 27 w 43"/>
                  <a:gd name="T41" fmla="*/ 20 h 34"/>
                  <a:gd name="T42" fmla="*/ 31 w 43"/>
                  <a:gd name="T43" fmla="*/ 22 h 34"/>
                  <a:gd name="T44" fmla="*/ 31 w 43"/>
                  <a:gd name="T45" fmla="*/ 22 h 34"/>
                  <a:gd name="T46" fmla="*/ 16 w 43"/>
                  <a:gd name="T47" fmla="*/ 2 h 34"/>
                  <a:gd name="T48" fmla="*/ 16 w 43"/>
                  <a:gd name="T49" fmla="*/ 2 h 34"/>
                  <a:gd name="T50" fmla="*/ 16 w 43"/>
                  <a:gd name="T51" fmla="*/ 0 h 34"/>
                  <a:gd name="T52" fmla="*/ 17 w 43"/>
                  <a:gd name="T53" fmla="*/ 0 h 34"/>
                  <a:gd name="T54" fmla="*/ 17 w 43"/>
                  <a:gd name="T55" fmla="*/ 3 h 34"/>
                  <a:gd name="T56" fmla="*/ 16 w 43"/>
                  <a:gd name="T57" fmla="*/ 3 h 34"/>
                  <a:gd name="T58" fmla="*/ 16 w 43"/>
                  <a:gd name="T59" fmla="*/ 3 h 34"/>
                  <a:gd name="T60" fmla="*/ 16 w 43"/>
                  <a:gd name="T61" fmla="*/ 3 h 34"/>
                  <a:gd name="T62" fmla="*/ 14 w 43"/>
                  <a:gd name="T63" fmla="*/ 3 h 34"/>
                  <a:gd name="T64" fmla="*/ 12 w 43"/>
                  <a:gd name="T65" fmla="*/ 3 h 34"/>
                  <a:gd name="T66" fmla="*/ 12 w 43"/>
                  <a:gd name="T67" fmla="*/ 2 h 34"/>
                  <a:gd name="T68" fmla="*/ 14 w 43"/>
                  <a:gd name="T69" fmla="*/ 0 h 34"/>
                  <a:gd name="T70" fmla="*/ 14 w 43"/>
                  <a:gd name="T71" fmla="*/ 0 h 34"/>
                  <a:gd name="T72" fmla="*/ 16 w 43"/>
                  <a:gd name="T73" fmla="*/ 0 h 34"/>
                  <a:gd name="T74" fmla="*/ 16 w 43"/>
                  <a:gd name="T75"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 h="34">
                    <a:moveTo>
                      <a:pt x="31" y="22"/>
                    </a:moveTo>
                    <a:lnTo>
                      <a:pt x="32" y="22"/>
                    </a:lnTo>
                    <a:lnTo>
                      <a:pt x="34" y="22"/>
                    </a:lnTo>
                    <a:lnTo>
                      <a:pt x="36" y="20"/>
                    </a:lnTo>
                    <a:lnTo>
                      <a:pt x="38" y="19"/>
                    </a:lnTo>
                    <a:lnTo>
                      <a:pt x="39" y="17"/>
                    </a:lnTo>
                    <a:lnTo>
                      <a:pt x="41" y="15"/>
                    </a:lnTo>
                    <a:lnTo>
                      <a:pt x="43" y="30"/>
                    </a:lnTo>
                    <a:lnTo>
                      <a:pt x="10" y="34"/>
                    </a:lnTo>
                    <a:lnTo>
                      <a:pt x="7" y="20"/>
                    </a:lnTo>
                    <a:lnTo>
                      <a:pt x="0" y="19"/>
                    </a:lnTo>
                    <a:lnTo>
                      <a:pt x="2" y="19"/>
                    </a:lnTo>
                    <a:lnTo>
                      <a:pt x="4" y="19"/>
                    </a:lnTo>
                    <a:lnTo>
                      <a:pt x="7" y="17"/>
                    </a:lnTo>
                    <a:lnTo>
                      <a:pt x="9" y="15"/>
                    </a:lnTo>
                    <a:lnTo>
                      <a:pt x="17" y="13"/>
                    </a:lnTo>
                    <a:lnTo>
                      <a:pt x="17" y="13"/>
                    </a:lnTo>
                    <a:lnTo>
                      <a:pt x="21" y="15"/>
                    </a:lnTo>
                    <a:lnTo>
                      <a:pt x="22" y="19"/>
                    </a:lnTo>
                    <a:lnTo>
                      <a:pt x="22" y="19"/>
                    </a:lnTo>
                    <a:lnTo>
                      <a:pt x="27" y="20"/>
                    </a:lnTo>
                    <a:lnTo>
                      <a:pt x="31" y="22"/>
                    </a:lnTo>
                    <a:lnTo>
                      <a:pt x="31" y="22"/>
                    </a:lnTo>
                    <a:moveTo>
                      <a:pt x="16" y="2"/>
                    </a:moveTo>
                    <a:lnTo>
                      <a:pt x="16" y="2"/>
                    </a:lnTo>
                    <a:lnTo>
                      <a:pt x="16" y="0"/>
                    </a:lnTo>
                    <a:lnTo>
                      <a:pt x="17" y="0"/>
                    </a:lnTo>
                    <a:lnTo>
                      <a:pt x="17" y="3"/>
                    </a:lnTo>
                    <a:lnTo>
                      <a:pt x="16" y="3"/>
                    </a:lnTo>
                    <a:lnTo>
                      <a:pt x="16" y="3"/>
                    </a:lnTo>
                    <a:lnTo>
                      <a:pt x="16" y="3"/>
                    </a:lnTo>
                    <a:lnTo>
                      <a:pt x="14" y="3"/>
                    </a:lnTo>
                    <a:lnTo>
                      <a:pt x="12" y="3"/>
                    </a:lnTo>
                    <a:lnTo>
                      <a:pt x="12" y="2"/>
                    </a:lnTo>
                    <a:lnTo>
                      <a:pt x="14" y="0"/>
                    </a:lnTo>
                    <a:lnTo>
                      <a:pt x="14" y="0"/>
                    </a:lnTo>
                    <a:lnTo>
                      <a:pt x="16" y="0"/>
                    </a:lnTo>
                    <a:lnTo>
                      <a:pt x="1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19" name="Freeform 4087"/>
              <p:cNvSpPr>
                <a:spLocks/>
              </p:cNvSpPr>
              <p:nvPr/>
            </p:nvSpPr>
            <p:spPr bwMode="auto">
              <a:xfrm>
                <a:off x="4340" y="1831"/>
                <a:ext cx="34" cy="41"/>
              </a:xfrm>
              <a:custGeom>
                <a:avLst/>
                <a:gdLst>
                  <a:gd name="T0" fmla="*/ 15 w 34"/>
                  <a:gd name="T1" fmla="*/ 2 h 41"/>
                  <a:gd name="T2" fmla="*/ 24 w 34"/>
                  <a:gd name="T3" fmla="*/ 0 h 41"/>
                  <a:gd name="T4" fmla="*/ 24 w 34"/>
                  <a:gd name="T5" fmla="*/ 0 h 41"/>
                  <a:gd name="T6" fmla="*/ 25 w 34"/>
                  <a:gd name="T7" fmla="*/ 8 h 41"/>
                  <a:gd name="T8" fmla="*/ 30 w 34"/>
                  <a:gd name="T9" fmla="*/ 8 h 41"/>
                  <a:gd name="T10" fmla="*/ 34 w 34"/>
                  <a:gd name="T11" fmla="*/ 25 h 41"/>
                  <a:gd name="T12" fmla="*/ 25 w 34"/>
                  <a:gd name="T13" fmla="*/ 27 h 41"/>
                  <a:gd name="T14" fmla="*/ 27 w 34"/>
                  <a:gd name="T15" fmla="*/ 32 h 41"/>
                  <a:gd name="T16" fmla="*/ 18 w 34"/>
                  <a:gd name="T17" fmla="*/ 34 h 41"/>
                  <a:gd name="T18" fmla="*/ 18 w 34"/>
                  <a:gd name="T19" fmla="*/ 37 h 41"/>
                  <a:gd name="T20" fmla="*/ 10 w 34"/>
                  <a:gd name="T21" fmla="*/ 39 h 41"/>
                  <a:gd name="T22" fmla="*/ 3 w 34"/>
                  <a:gd name="T23" fmla="*/ 41 h 41"/>
                  <a:gd name="T24" fmla="*/ 1 w 34"/>
                  <a:gd name="T25" fmla="*/ 17 h 41"/>
                  <a:gd name="T26" fmla="*/ 0 w 34"/>
                  <a:gd name="T27" fmla="*/ 3 h 41"/>
                  <a:gd name="T28" fmla="*/ 0 w 34"/>
                  <a:gd name="T29" fmla="*/ 2 h 41"/>
                  <a:gd name="T30" fmla="*/ 1 w 34"/>
                  <a:gd name="T31" fmla="*/ 2 h 41"/>
                  <a:gd name="T32" fmla="*/ 15 w 34"/>
                  <a:gd name="T33"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1">
                    <a:moveTo>
                      <a:pt x="15" y="2"/>
                    </a:moveTo>
                    <a:lnTo>
                      <a:pt x="24" y="0"/>
                    </a:lnTo>
                    <a:lnTo>
                      <a:pt x="24" y="0"/>
                    </a:lnTo>
                    <a:lnTo>
                      <a:pt x="25" y="8"/>
                    </a:lnTo>
                    <a:lnTo>
                      <a:pt x="30" y="8"/>
                    </a:lnTo>
                    <a:lnTo>
                      <a:pt x="34" y="25"/>
                    </a:lnTo>
                    <a:lnTo>
                      <a:pt x="25" y="27"/>
                    </a:lnTo>
                    <a:lnTo>
                      <a:pt x="27" y="32"/>
                    </a:lnTo>
                    <a:lnTo>
                      <a:pt x="18" y="34"/>
                    </a:lnTo>
                    <a:lnTo>
                      <a:pt x="18" y="37"/>
                    </a:lnTo>
                    <a:lnTo>
                      <a:pt x="10" y="39"/>
                    </a:lnTo>
                    <a:lnTo>
                      <a:pt x="3" y="41"/>
                    </a:lnTo>
                    <a:lnTo>
                      <a:pt x="1" y="17"/>
                    </a:lnTo>
                    <a:lnTo>
                      <a:pt x="0" y="3"/>
                    </a:lnTo>
                    <a:lnTo>
                      <a:pt x="0" y="2"/>
                    </a:lnTo>
                    <a:lnTo>
                      <a:pt x="1" y="2"/>
                    </a:lnTo>
                    <a:lnTo>
                      <a:pt x="15"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20" name="Freeform 4088"/>
              <p:cNvSpPr>
                <a:spLocks/>
              </p:cNvSpPr>
              <p:nvPr/>
            </p:nvSpPr>
            <p:spPr bwMode="auto">
              <a:xfrm>
                <a:off x="4340" y="1831"/>
                <a:ext cx="34" cy="41"/>
              </a:xfrm>
              <a:custGeom>
                <a:avLst/>
                <a:gdLst>
                  <a:gd name="T0" fmla="*/ 15 w 34"/>
                  <a:gd name="T1" fmla="*/ 2 h 41"/>
                  <a:gd name="T2" fmla="*/ 24 w 34"/>
                  <a:gd name="T3" fmla="*/ 0 h 41"/>
                  <a:gd name="T4" fmla="*/ 24 w 34"/>
                  <a:gd name="T5" fmla="*/ 0 h 41"/>
                  <a:gd name="T6" fmla="*/ 25 w 34"/>
                  <a:gd name="T7" fmla="*/ 8 h 41"/>
                  <a:gd name="T8" fmla="*/ 30 w 34"/>
                  <a:gd name="T9" fmla="*/ 8 h 41"/>
                  <a:gd name="T10" fmla="*/ 34 w 34"/>
                  <a:gd name="T11" fmla="*/ 25 h 41"/>
                  <a:gd name="T12" fmla="*/ 25 w 34"/>
                  <a:gd name="T13" fmla="*/ 27 h 41"/>
                  <a:gd name="T14" fmla="*/ 27 w 34"/>
                  <a:gd name="T15" fmla="*/ 32 h 41"/>
                  <a:gd name="T16" fmla="*/ 18 w 34"/>
                  <a:gd name="T17" fmla="*/ 34 h 41"/>
                  <a:gd name="T18" fmla="*/ 18 w 34"/>
                  <a:gd name="T19" fmla="*/ 37 h 41"/>
                  <a:gd name="T20" fmla="*/ 10 w 34"/>
                  <a:gd name="T21" fmla="*/ 39 h 41"/>
                  <a:gd name="T22" fmla="*/ 3 w 34"/>
                  <a:gd name="T23" fmla="*/ 41 h 41"/>
                  <a:gd name="T24" fmla="*/ 1 w 34"/>
                  <a:gd name="T25" fmla="*/ 17 h 41"/>
                  <a:gd name="T26" fmla="*/ 0 w 34"/>
                  <a:gd name="T27" fmla="*/ 3 h 41"/>
                  <a:gd name="T28" fmla="*/ 0 w 34"/>
                  <a:gd name="T29" fmla="*/ 2 h 41"/>
                  <a:gd name="T30" fmla="*/ 1 w 34"/>
                  <a:gd name="T31" fmla="*/ 2 h 41"/>
                  <a:gd name="T32" fmla="*/ 15 w 34"/>
                  <a:gd name="T33"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1">
                    <a:moveTo>
                      <a:pt x="15" y="2"/>
                    </a:moveTo>
                    <a:lnTo>
                      <a:pt x="24" y="0"/>
                    </a:lnTo>
                    <a:lnTo>
                      <a:pt x="24" y="0"/>
                    </a:lnTo>
                    <a:lnTo>
                      <a:pt x="25" y="8"/>
                    </a:lnTo>
                    <a:lnTo>
                      <a:pt x="30" y="8"/>
                    </a:lnTo>
                    <a:lnTo>
                      <a:pt x="34" y="25"/>
                    </a:lnTo>
                    <a:lnTo>
                      <a:pt x="25" y="27"/>
                    </a:lnTo>
                    <a:lnTo>
                      <a:pt x="27" y="32"/>
                    </a:lnTo>
                    <a:lnTo>
                      <a:pt x="18" y="34"/>
                    </a:lnTo>
                    <a:lnTo>
                      <a:pt x="18" y="37"/>
                    </a:lnTo>
                    <a:lnTo>
                      <a:pt x="10" y="39"/>
                    </a:lnTo>
                    <a:lnTo>
                      <a:pt x="3" y="41"/>
                    </a:lnTo>
                    <a:lnTo>
                      <a:pt x="1" y="17"/>
                    </a:lnTo>
                    <a:lnTo>
                      <a:pt x="0" y="3"/>
                    </a:lnTo>
                    <a:lnTo>
                      <a:pt x="0" y="2"/>
                    </a:lnTo>
                    <a:lnTo>
                      <a:pt x="1" y="2"/>
                    </a:lnTo>
                    <a:lnTo>
                      <a:pt x="1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21" name="Freeform 4089"/>
              <p:cNvSpPr>
                <a:spLocks/>
              </p:cNvSpPr>
              <p:nvPr/>
            </p:nvSpPr>
            <p:spPr bwMode="auto">
              <a:xfrm>
                <a:off x="4286" y="1861"/>
                <a:ext cx="28" cy="34"/>
              </a:xfrm>
              <a:custGeom>
                <a:avLst/>
                <a:gdLst>
                  <a:gd name="T0" fmla="*/ 27 w 28"/>
                  <a:gd name="T1" fmla="*/ 26 h 34"/>
                  <a:gd name="T2" fmla="*/ 23 w 28"/>
                  <a:gd name="T3" fmla="*/ 33 h 34"/>
                  <a:gd name="T4" fmla="*/ 23 w 28"/>
                  <a:gd name="T5" fmla="*/ 33 h 34"/>
                  <a:gd name="T6" fmla="*/ 8 w 28"/>
                  <a:gd name="T7" fmla="*/ 34 h 34"/>
                  <a:gd name="T8" fmla="*/ 8 w 28"/>
                  <a:gd name="T9" fmla="*/ 19 h 34"/>
                  <a:gd name="T10" fmla="*/ 1 w 28"/>
                  <a:gd name="T11" fmla="*/ 19 h 34"/>
                  <a:gd name="T12" fmla="*/ 0 w 28"/>
                  <a:gd name="T13" fmla="*/ 2 h 34"/>
                  <a:gd name="T14" fmla="*/ 27 w 28"/>
                  <a:gd name="T15" fmla="*/ 0 h 34"/>
                  <a:gd name="T16" fmla="*/ 28 w 28"/>
                  <a:gd name="T17" fmla="*/ 19 h 34"/>
                  <a:gd name="T18" fmla="*/ 27 w 28"/>
                  <a:gd name="T19"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4">
                    <a:moveTo>
                      <a:pt x="27" y="26"/>
                    </a:moveTo>
                    <a:lnTo>
                      <a:pt x="23" y="33"/>
                    </a:lnTo>
                    <a:lnTo>
                      <a:pt x="23" y="33"/>
                    </a:lnTo>
                    <a:lnTo>
                      <a:pt x="8" y="34"/>
                    </a:lnTo>
                    <a:lnTo>
                      <a:pt x="8" y="19"/>
                    </a:lnTo>
                    <a:lnTo>
                      <a:pt x="1" y="19"/>
                    </a:lnTo>
                    <a:lnTo>
                      <a:pt x="0" y="2"/>
                    </a:lnTo>
                    <a:lnTo>
                      <a:pt x="27" y="0"/>
                    </a:lnTo>
                    <a:lnTo>
                      <a:pt x="28" y="19"/>
                    </a:lnTo>
                    <a:lnTo>
                      <a:pt x="27"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22" name="Freeform 4090"/>
              <p:cNvSpPr>
                <a:spLocks/>
              </p:cNvSpPr>
              <p:nvPr/>
            </p:nvSpPr>
            <p:spPr bwMode="auto">
              <a:xfrm>
                <a:off x="4286" y="1861"/>
                <a:ext cx="28" cy="34"/>
              </a:xfrm>
              <a:custGeom>
                <a:avLst/>
                <a:gdLst>
                  <a:gd name="T0" fmla="*/ 27 w 28"/>
                  <a:gd name="T1" fmla="*/ 26 h 34"/>
                  <a:gd name="T2" fmla="*/ 23 w 28"/>
                  <a:gd name="T3" fmla="*/ 33 h 34"/>
                  <a:gd name="T4" fmla="*/ 23 w 28"/>
                  <a:gd name="T5" fmla="*/ 33 h 34"/>
                  <a:gd name="T6" fmla="*/ 8 w 28"/>
                  <a:gd name="T7" fmla="*/ 34 h 34"/>
                  <a:gd name="T8" fmla="*/ 8 w 28"/>
                  <a:gd name="T9" fmla="*/ 19 h 34"/>
                  <a:gd name="T10" fmla="*/ 1 w 28"/>
                  <a:gd name="T11" fmla="*/ 19 h 34"/>
                  <a:gd name="T12" fmla="*/ 0 w 28"/>
                  <a:gd name="T13" fmla="*/ 2 h 34"/>
                  <a:gd name="T14" fmla="*/ 27 w 28"/>
                  <a:gd name="T15" fmla="*/ 0 h 34"/>
                  <a:gd name="T16" fmla="*/ 28 w 28"/>
                  <a:gd name="T17" fmla="*/ 19 h 34"/>
                  <a:gd name="T18" fmla="*/ 27 w 28"/>
                  <a:gd name="T19"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4">
                    <a:moveTo>
                      <a:pt x="27" y="26"/>
                    </a:moveTo>
                    <a:lnTo>
                      <a:pt x="23" y="33"/>
                    </a:lnTo>
                    <a:lnTo>
                      <a:pt x="23" y="33"/>
                    </a:lnTo>
                    <a:lnTo>
                      <a:pt x="8" y="34"/>
                    </a:lnTo>
                    <a:lnTo>
                      <a:pt x="8" y="19"/>
                    </a:lnTo>
                    <a:lnTo>
                      <a:pt x="1" y="19"/>
                    </a:lnTo>
                    <a:lnTo>
                      <a:pt x="0" y="2"/>
                    </a:lnTo>
                    <a:lnTo>
                      <a:pt x="27" y="0"/>
                    </a:lnTo>
                    <a:lnTo>
                      <a:pt x="28" y="19"/>
                    </a:lnTo>
                    <a:lnTo>
                      <a:pt x="27"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23" name="Freeform 4091"/>
              <p:cNvSpPr>
                <a:spLocks/>
              </p:cNvSpPr>
              <p:nvPr/>
            </p:nvSpPr>
            <p:spPr bwMode="auto">
              <a:xfrm>
                <a:off x="4309" y="1814"/>
                <a:ext cx="32" cy="36"/>
              </a:xfrm>
              <a:custGeom>
                <a:avLst/>
                <a:gdLst>
                  <a:gd name="T0" fmla="*/ 32 w 32"/>
                  <a:gd name="T1" fmla="*/ 0 h 36"/>
                  <a:gd name="T2" fmla="*/ 32 w 32"/>
                  <a:gd name="T3" fmla="*/ 19 h 36"/>
                  <a:gd name="T4" fmla="*/ 31 w 32"/>
                  <a:gd name="T5" fmla="*/ 19 h 36"/>
                  <a:gd name="T6" fmla="*/ 31 w 32"/>
                  <a:gd name="T7" fmla="*/ 20 h 36"/>
                  <a:gd name="T8" fmla="*/ 32 w 32"/>
                  <a:gd name="T9" fmla="*/ 34 h 36"/>
                  <a:gd name="T10" fmla="*/ 19 w 32"/>
                  <a:gd name="T11" fmla="*/ 34 h 36"/>
                  <a:gd name="T12" fmla="*/ 4 w 32"/>
                  <a:gd name="T13" fmla="*/ 36 h 36"/>
                  <a:gd name="T14" fmla="*/ 0 w 32"/>
                  <a:gd name="T15" fmla="*/ 12 h 36"/>
                  <a:gd name="T16" fmla="*/ 2 w 32"/>
                  <a:gd name="T17" fmla="*/ 7 h 36"/>
                  <a:gd name="T18" fmla="*/ 4 w 32"/>
                  <a:gd name="T19" fmla="*/ 5 h 36"/>
                  <a:gd name="T20" fmla="*/ 4 w 32"/>
                  <a:gd name="T21" fmla="*/ 2 h 36"/>
                  <a:gd name="T22" fmla="*/ 5 w 32"/>
                  <a:gd name="T23" fmla="*/ 2 h 36"/>
                  <a:gd name="T24" fmla="*/ 10 w 32"/>
                  <a:gd name="T25" fmla="*/ 2 h 36"/>
                  <a:gd name="T26" fmla="*/ 32 w 32"/>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6">
                    <a:moveTo>
                      <a:pt x="32" y="0"/>
                    </a:moveTo>
                    <a:lnTo>
                      <a:pt x="32" y="19"/>
                    </a:lnTo>
                    <a:lnTo>
                      <a:pt x="31" y="19"/>
                    </a:lnTo>
                    <a:lnTo>
                      <a:pt x="31" y="20"/>
                    </a:lnTo>
                    <a:lnTo>
                      <a:pt x="32" y="34"/>
                    </a:lnTo>
                    <a:lnTo>
                      <a:pt x="19" y="34"/>
                    </a:lnTo>
                    <a:lnTo>
                      <a:pt x="4" y="36"/>
                    </a:lnTo>
                    <a:lnTo>
                      <a:pt x="0" y="12"/>
                    </a:lnTo>
                    <a:lnTo>
                      <a:pt x="2" y="7"/>
                    </a:lnTo>
                    <a:lnTo>
                      <a:pt x="4" y="5"/>
                    </a:lnTo>
                    <a:lnTo>
                      <a:pt x="4" y="2"/>
                    </a:lnTo>
                    <a:lnTo>
                      <a:pt x="5" y="2"/>
                    </a:lnTo>
                    <a:lnTo>
                      <a:pt x="10" y="2"/>
                    </a:lnTo>
                    <a:lnTo>
                      <a:pt x="3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24" name="Freeform 4092"/>
              <p:cNvSpPr>
                <a:spLocks/>
              </p:cNvSpPr>
              <p:nvPr/>
            </p:nvSpPr>
            <p:spPr bwMode="auto">
              <a:xfrm>
                <a:off x="4309" y="1814"/>
                <a:ext cx="32" cy="36"/>
              </a:xfrm>
              <a:custGeom>
                <a:avLst/>
                <a:gdLst>
                  <a:gd name="T0" fmla="*/ 32 w 32"/>
                  <a:gd name="T1" fmla="*/ 0 h 36"/>
                  <a:gd name="T2" fmla="*/ 32 w 32"/>
                  <a:gd name="T3" fmla="*/ 19 h 36"/>
                  <a:gd name="T4" fmla="*/ 31 w 32"/>
                  <a:gd name="T5" fmla="*/ 19 h 36"/>
                  <a:gd name="T6" fmla="*/ 31 w 32"/>
                  <a:gd name="T7" fmla="*/ 20 h 36"/>
                  <a:gd name="T8" fmla="*/ 32 w 32"/>
                  <a:gd name="T9" fmla="*/ 34 h 36"/>
                  <a:gd name="T10" fmla="*/ 19 w 32"/>
                  <a:gd name="T11" fmla="*/ 34 h 36"/>
                  <a:gd name="T12" fmla="*/ 4 w 32"/>
                  <a:gd name="T13" fmla="*/ 36 h 36"/>
                  <a:gd name="T14" fmla="*/ 0 w 32"/>
                  <a:gd name="T15" fmla="*/ 12 h 36"/>
                  <a:gd name="T16" fmla="*/ 2 w 32"/>
                  <a:gd name="T17" fmla="*/ 7 h 36"/>
                  <a:gd name="T18" fmla="*/ 4 w 32"/>
                  <a:gd name="T19" fmla="*/ 5 h 36"/>
                  <a:gd name="T20" fmla="*/ 4 w 32"/>
                  <a:gd name="T21" fmla="*/ 2 h 36"/>
                  <a:gd name="T22" fmla="*/ 5 w 32"/>
                  <a:gd name="T23" fmla="*/ 2 h 36"/>
                  <a:gd name="T24" fmla="*/ 10 w 32"/>
                  <a:gd name="T25" fmla="*/ 2 h 36"/>
                  <a:gd name="T26" fmla="*/ 32 w 32"/>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6">
                    <a:moveTo>
                      <a:pt x="32" y="0"/>
                    </a:moveTo>
                    <a:lnTo>
                      <a:pt x="32" y="19"/>
                    </a:lnTo>
                    <a:lnTo>
                      <a:pt x="31" y="19"/>
                    </a:lnTo>
                    <a:lnTo>
                      <a:pt x="31" y="20"/>
                    </a:lnTo>
                    <a:lnTo>
                      <a:pt x="32" y="34"/>
                    </a:lnTo>
                    <a:lnTo>
                      <a:pt x="19" y="34"/>
                    </a:lnTo>
                    <a:lnTo>
                      <a:pt x="4" y="36"/>
                    </a:lnTo>
                    <a:lnTo>
                      <a:pt x="0" y="12"/>
                    </a:lnTo>
                    <a:lnTo>
                      <a:pt x="2" y="7"/>
                    </a:lnTo>
                    <a:lnTo>
                      <a:pt x="4" y="5"/>
                    </a:lnTo>
                    <a:lnTo>
                      <a:pt x="4" y="2"/>
                    </a:lnTo>
                    <a:lnTo>
                      <a:pt x="5" y="2"/>
                    </a:lnTo>
                    <a:lnTo>
                      <a:pt x="10" y="2"/>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25" name="Freeform 4093"/>
              <p:cNvSpPr>
                <a:spLocks/>
              </p:cNvSpPr>
              <p:nvPr/>
            </p:nvSpPr>
            <p:spPr bwMode="auto">
              <a:xfrm>
                <a:off x="4211" y="1667"/>
                <a:ext cx="37" cy="27"/>
              </a:xfrm>
              <a:custGeom>
                <a:avLst/>
                <a:gdLst>
                  <a:gd name="T0" fmla="*/ 37 w 37"/>
                  <a:gd name="T1" fmla="*/ 22 h 27"/>
                  <a:gd name="T2" fmla="*/ 7 w 37"/>
                  <a:gd name="T3" fmla="*/ 27 h 27"/>
                  <a:gd name="T4" fmla="*/ 3 w 37"/>
                  <a:gd name="T5" fmla="*/ 23 h 27"/>
                  <a:gd name="T6" fmla="*/ 0 w 37"/>
                  <a:gd name="T7" fmla="*/ 5 h 27"/>
                  <a:gd name="T8" fmla="*/ 0 w 37"/>
                  <a:gd name="T9" fmla="*/ 5 h 27"/>
                  <a:gd name="T10" fmla="*/ 0 w 37"/>
                  <a:gd name="T11" fmla="*/ 5 h 27"/>
                  <a:gd name="T12" fmla="*/ 2 w 37"/>
                  <a:gd name="T13" fmla="*/ 5 h 27"/>
                  <a:gd name="T14" fmla="*/ 34 w 37"/>
                  <a:gd name="T15" fmla="*/ 0 h 27"/>
                  <a:gd name="T16" fmla="*/ 34 w 37"/>
                  <a:gd name="T17" fmla="*/ 0 h 27"/>
                  <a:gd name="T18" fmla="*/ 36 w 37"/>
                  <a:gd name="T19" fmla="*/ 10 h 27"/>
                  <a:gd name="T20" fmla="*/ 37 w 37"/>
                  <a:gd name="T21"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7">
                    <a:moveTo>
                      <a:pt x="37" y="22"/>
                    </a:moveTo>
                    <a:lnTo>
                      <a:pt x="7" y="27"/>
                    </a:lnTo>
                    <a:lnTo>
                      <a:pt x="3" y="23"/>
                    </a:lnTo>
                    <a:lnTo>
                      <a:pt x="0" y="5"/>
                    </a:lnTo>
                    <a:lnTo>
                      <a:pt x="0" y="5"/>
                    </a:lnTo>
                    <a:lnTo>
                      <a:pt x="0" y="5"/>
                    </a:lnTo>
                    <a:lnTo>
                      <a:pt x="2" y="5"/>
                    </a:lnTo>
                    <a:lnTo>
                      <a:pt x="34" y="0"/>
                    </a:lnTo>
                    <a:lnTo>
                      <a:pt x="34" y="0"/>
                    </a:lnTo>
                    <a:lnTo>
                      <a:pt x="36" y="10"/>
                    </a:lnTo>
                    <a:lnTo>
                      <a:pt x="37"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26" name="Freeform 4094"/>
              <p:cNvSpPr>
                <a:spLocks/>
              </p:cNvSpPr>
              <p:nvPr/>
            </p:nvSpPr>
            <p:spPr bwMode="auto">
              <a:xfrm>
                <a:off x="4211" y="1667"/>
                <a:ext cx="37" cy="27"/>
              </a:xfrm>
              <a:custGeom>
                <a:avLst/>
                <a:gdLst>
                  <a:gd name="T0" fmla="*/ 37 w 37"/>
                  <a:gd name="T1" fmla="*/ 22 h 27"/>
                  <a:gd name="T2" fmla="*/ 7 w 37"/>
                  <a:gd name="T3" fmla="*/ 27 h 27"/>
                  <a:gd name="T4" fmla="*/ 3 w 37"/>
                  <a:gd name="T5" fmla="*/ 23 h 27"/>
                  <a:gd name="T6" fmla="*/ 0 w 37"/>
                  <a:gd name="T7" fmla="*/ 5 h 27"/>
                  <a:gd name="T8" fmla="*/ 0 w 37"/>
                  <a:gd name="T9" fmla="*/ 5 h 27"/>
                  <a:gd name="T10" fmla="*/ 0 w 37"/>
                  <a:gd name="T11" fmla="*/ 5 h 27"/>
                  <a:gd name="T12" fmla="*/ 2 w 37"/>
                  <a:gd name="T13" fmla="*/ 5 h 27"/>
                  <a:gd name="T14" fmla="*/ 34 w 37"/>
                  <a:gd name="T15" fmla="*/ 0 h 27"/>
                  <a:gd name="T16" fmla="*/ 34 w 37"/>
                  <a:gd name="T17" fmla="*/ 0 h 27"/>
                  <a:gd name="T18" fmla="*/ 36 w 37"/>
                  <a:gd name="T19" fmla="*/ 10 h 27"/>
                  <a:gd name="T20" fmla="*/ 37 w 37"/>
                  <a:gd name="T21"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7">
                    <a:moveTo>
                      <a:pt x="37" y="22"/>
                    </a:moveTo>
                    <a:lnTo>
                      <a:pt x="7" y="27"/>
                    </a:lnTo>
                    <a:lnTo>
                      <a:pt x="3" y="23"/>
                    </a:lnTo>
                    <a:lnTo>
                      <a:pt x="0" y="5"/>
                    </a:lnTo>
                    <a:lnTo>
                      <a:pt x="0" y="5"/>
                    </a:lnTo>
                    <a:lnTo>
                      <a:pt x="0" y="5"/>
                    </a:lnTo>
                    <a:lnTo>
                      <a:pt x="2" y="5"/>
                    </a:lnTo>
                    <a:lnTo>
                      <a:pt x="34" y="0"/>
                    </a:lnTo>
                    <a:lnTo>
                      <a:pt x="34" y="0"/>
                    </a:lnTo>
                    <a:lnTo>
                      <a:pt x="36" y="10"/>
                    </a:lnTo>
                    <a:lnTo>
                      <a:pt x="37"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27" name="Freeform 4095"/>
              <p:cNvSpPr>
                <a:spLocks/>
              </p:cNvSpPr>
              <p:nvPr/>
            </p:nvSpPr>
            <p:spPr bwMode="auto">
              <a:xfrm>
                <a:off x="4372" y="1919"/>
                <a:ext cx="30" cy="44"/>
              </a:xfrm>
              <a:custGeom>
                <a:avLst/>
                <a:gdLst>
                  <a:gd name="T0" fmla="*/ 30 w 30"/>
                  <a:gd name="T1" fmla="*/ 41 h 44"/>
                  <a:gd name="T2" fmla="*/ 29 w 30"/>
                  <a:gd name="T3" fmla="*/ 41 h 44"/>
                  <a:gd name="T4" fmla="*/ 27 w 30"/>
                  <a:gd name="T5" fmla="*/ 42 h 44"/>
                  <a:gd name="T6" fmla="*/ 25 w 30"/>
                  <a:gd name="T7" fmla="*/ 41 h 44"/>
                  <a:gd name="T8" fmla="*/ 24 w 30"/>
                  <a:gd name="T9" fmla="*/ 42 h 44"/>
                  <a:gd name="T10" fmla="*/ 24 w 30"/>
                  <a:gd name="T11" fmla="*/ 42 h 44"/>
                  <a:gd name="T12" fmla="*/ 24 w 30"/>
                  <a:gd name="T13" fmla="*/ 44 h 44"/>
                  <a:gd name="T14" fmla="*/ 19 w 30"/>
                  <a:gd name="T15" fmla="*/ 44 h 44"/>
                  <a:gd name="T16" fmla="*/ 17 w 30"/>
                  <a:gd name="T17" fmla="*/ 36 h 44"/>
                  <a:gd name="T18" fmla="*/ 8 w 30"/>
                  <a:gd name="T19" fmla="*/ 36 h 44"/>
                  <a:gd name="T20" fmla="*/ 7 w 30"/>
                  <a:gd name="T21" fmla="*/ 27 h 44"/>
                  <a:gd name="T22" fmla="*/ 0 w 30"/>
                  <a:gd name="T23" fmla="*/ 27 h 44"/>
                  <a:gd name="T24" fmla="*/ 0 w 30"/>
                  <a:gd name="T25" fmla="*/ 20 h 44"/>
                  <a:gd name="T26" fmla="*/ 8 w 30"/>
                  <a:gd name="T27" fmla="*/ 19 h 44"/>
                  <a:gd name="T28" fmla="*/ 7 w 30"/>
                  <a:gd name="T29" fmla="*/ 0 h 44"/>
                  <a:gd name="T30" fmla="*/ 14 w 30"/>
                  <a:gd name="T31" fmla="*/ 0 h 44"/>
                  <a:gd name="T32" fmla="*/ 30 w 30"/>
                  <a:gd name="T33" fmla="*/ 0 h 44"/>
                  <a:gd name="T34" fmla="*/ 30 w 30"/>
                  <a:gd name="T35" fmla="*/ 5 h 44"/>
                  <a:gd name="T36" fmla="*/ 29 w 30"/>
                  <a:gd name="T37" fmla="*/ 14 h 44"/>
                  <a:gd name="T38" fmla="*/ 27 w 30"/>
                  <a:gd name="T39" fmla="*/ 19 h 44"/>
                  <a:gd name="T40" fmla="*/ 27 w 30"/>
                  <a:gd name="T41" fmla="*/ 19 h 44"/>
                  <a:gd name="T42" fmla="*/ 25 w 30"/>
                  <a:gd name="T43" fmla="*/ 22 h 44"/>
                  <a:gd name="T44" fmla="*/ 25 w 30"/>
                  <a:gd name="T45" fmla="*/ 22 h 44"/>
                  <a:gd name="T46" fmla="*/ 25 w 30"/>
                  <a:gd name="T47" fmla="*/ 24 h 44"/>
                  <a:gd name="T48" fmla="*/ 27 w 30"/>
                  <a:gd name="T49" fmla="*/ 25 h 44"/>
                  <a:gd name="T50" fmla="*/ 27 w 30"/>
                  <a:gd name="T51" fmla="*/ 27 h 44"/>
                  <a:gd name="T52" fmla="*/ 29 w 30"/>
                  <a:gd name="T53" fmla="*/ 31 h 44"/>
                  <a:gd name="T54" fmla="*/ 30 w 30"/>
                  <a:gd name="T55" fmla="*/ 37 h 44"/>
                  <a:gd name="T56" fmla="*/ 30 w 30"/>
                  <a:gd name="T57" fmla="*/ 39 h 44"/>
                  <a:gd name="T58" fmla="*/ 30 w 30"/>
                  <a:gd name="T59" fmla="*/ 39 h 44"/>
                  <a:gd name="T60" fmla="*/ 30 w 30"/>
                  <a:gd name="T61" fmla="*/ 41 h 44"/>
                  <a:gd name="T62" fmla="*/ 30 w 30"/>
                  <a:gd name="T63"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44">
                    <a:moveTo>
                      <a:pt x="30" y="41"/>
                    </a:moveTo>
                    <a:lnTo>
                      <a:pt x="29" y="41"/>
                    </a:lnTo>
                    <a:lnTo>
                      <a:pt x="27" y="42"/>
                    </a:lnTo>
                    <a:lnTo>
                      <a:pt x="25" y="41"/>
                    </a:lnTo>
                    <a:lnTo>
                      <a:pt x="24" y="42"/>
                    </a:lnTo>
                    <a:lnTo>
                      <a:pt x="24" y="42"/>
                    </a:lnTo>
                    <a:lnTo>
                      <a:pt x="24" y="44"/>
                    </a:lnTo>
                    <a:lnTo>
                      <a:pt x="19" y="44"/>
                    </a:lnTo>
                    <a:lnTo>
                      <a:pt x="17" y="36"/>
                    </a:lnTo>
                    <a:lnTo>
                      <a:pt x="8" y="36"/>
                    </a:lnTo>
                    <a:lnTo>
                      <a:pt x="7" y="27"/>
                    </a:lnTo>
                    <a:lnTo>
                      <a:pt x="0" y="27"/>
                    </a:lnTo>
                    <a:lnTo>
                      <a:pt x="0" y="20"/>
                    </a:lnTo>
                    <a:lnTo>
                      <a:pt x="8" y="19"/>
                    </a:lnTo>
                    <a:lnTo>
                      <a:pt x="7" y="0"/>
                    </a:lnTo>
                    <a:lnTo>
                      <a:pt x="14" y="0"/>
                    </a:lnTo>
                    <a:lnTo>
                      <a:pt x="30" y="0"/>
                    </a:lnTo>
                    <a:lnTo>
                      <a:pt x="30" y="5"/>
                    </a:lnTo>
                    <a:lnTo>
                      <a:pt x="29" y="14"/>
                    </a:lnTo>
                    <a:lnTo>
                      <a:pt x="27" y="19"/>
                    </a:lnTo>
                    <a:lnTo>
                      <a:pt x="27" y="19"/>
                    </a:lnTo>
                    <a:lnTo>
                      <a:pt x="25" y="22"/>
                    </a:lnTo>
                    <a:lnTo>
                      <a:pt x="25" y="22"/>
                    </a:lnTo>
                    <a:lnTo>
                      <a:pt x="25" y="24"/>
                    </a:lnTo>
                    <a:lnTo>
                      <a:pt x="27" y="25"/>
                    </a:lnTo>
                    <a:lnTo>
                      <a:pt x="27" y="27"/>
                    </a:lnTo>
                    <a:lnTo>
                      <a:pt x="29" y="31"/>
                    </a:lnTo>
                    <a:lnTo>
                      <a:pt x="30" y="37"/>
                    </a:lnTo>
                    <a:lnTo>
                      <a:pt x="30" y="39"/>
                    </a:lnTo>
                    <a:lnTo>
                      <a:pt x="30" y="39"/>
                    </a:lnTo>
                    <a:lnTo>
                      <a:pt x="30" y="41"/>
                    </a:lnTo>
                    <a:lnTo>
                      <a:pt x="30"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28" name="Freeform 4096"/>
              <p:cNvSpPr>
                <a:spLocks/>
              </p:cNvSpPr>
              <p:nvPr/>
            </p:nvSpPr>
            <p:spPr bwMode="auto">
              <a:xfrm>
                <a:off x="4372" y="1919"/>
                <a:ext cx="30" cy="44"/>
              </a:xfrm>
              <a:custGeom>
                <a:avLst/>
                <a:gdLst>
                  <a:gd name="T0" fmla="*/ 30 w 30"/>
                  <a:gd name="T1" fmla="*/ 41 h 44"/>
                  <a:gd name="T2" fmla="*/ 29 w 30"/>
                  <a:gd name="T3" fmla="*/ 41 h 44"/>
                  <a:gd name="T4" fmla="*/ 27 w 30"/>
                  <a:gd name="T5" fmla="*/ 42 h 44"/>
                  <a:gd name="T6" fmla="*/ 25 w 30"/>
                  <a:gd name="T7" fmla="*/ 41 h 44"/>
                  <a:gd name="T8" fmla="*/ 24 w 30"/>
                  <a:gd name="T9" fmla="*/ 42 h 44"/>
                  <a:gd name="T10" fmla="*/ 24 w 30"/>
                  <a:gd name="T11" fmla="*/ 42 h 44"/>
                  <a:gd name="T12" fmla="*/ 24 w 30"/>
                  <a:gd name="T13" fmla="*/ 44 h 44"/>
                  <a:gd name="T14" fmla="*/ 19 w 30"/>
                  <a:gd name="T15" fmla="*/ 44 h 44"/>
                  <a:gd name="T16" fmla="*/ 17 w 30"/>
                  <a:gd name="T17" fmla="*/ 36 h 44"/>
                  <a:gd name="T18" fmla="*/ 8 w 30"/>
                  <a:gd name="T19" fmla="*/ 36 h 44"/>
                  <a:gd name="T20" fmla="*/ 7 w 30"/>
                  <a:gd name="T21" fmla="*/ 27 h 44"/>
                  <a:gd name="T22" fmla="*/ 0 w 30"/>
                  <a:gd name="T23" fmla="*/ 27 h 44"/>
                  <a:gd name="T24" fmla="*/ 0 w 30"/>
                  <a:gd name="T25" fmla="*/ 20 h 44"/>
                  <a:gd name="T26" fmla="*/ 8 w 30"/>
                  <a:gd name="T27" fmla="*/ 19 h 44"/>
                  <a:gd name="T28" fmla="*/ 7 w 30"/>
                  <a:gd name="T29" fmla="*/ 0 h 44"/>
                  <a:gd name="T30" fmla="*/ 14 w 30"/>
                  <a:gd name="T31" fmla="*/ 0 h 44"/>
                  <a:gd name="T32" fmla="*/ 30 w 30"/>
                  <a:gd name="T33" fmla="*/ 0 h 44"/>
                  <a:gd name="T34" fmla="*/ 30 w 30"/>
                  <a:gd name="T35" fmla="*/ 5 h 44"/>
                  <a:gd name="T36" fmla="*/ 29 w 30"/>
                  <a:gd name="T37" fmla="*/ 14 h 44"/>
                  <a:gd name="T38" fmla="*/ 27 w 30"/>
                  <a:gd name="T39" fmla="*/ 19 h 44"/>
                  <a:gd name="T40" fmla="*/ 27 w 30"/>
                  <a:gd name="T41" fmla="*/ 19 h 44"/>
                  <a:gd name="T42" fmla="*/ 25 w 30"/>
                  <a:gd name="T43" fmla="*/ 22 h 44"/>
                  <a:gd name="T44" fmla="*/ 25 w 30"/>
                  <a:gd name="T45" fmla="*/ 22 h 44"/>
                  <a:gd name="T46" fmla="*/ 25 w 30"/>
                  <a:gd name="T47" fmla="*/ 24 h 44"/>
                  <a:gd name="T48" fmla="*/ 27 w 30"/>
                  <a:gd name="T49" fmla="*/ 25 h 44"/>
                  <a:gd name="T50" fmla="*/ 27 w 30"/>
                  <a:gd name="T51" fmla="*/ 27 h 44"/>
                  <a:gd name="T52" fmla="*/ 29 w 30"/>
                  <a:gd name="T53" fmla="*/ 31 h 44"/>
                  <a:gd name="T54" fmla="*/ 30 w 30"/>
                  <a:gd name="T55" fmla="*/ 37 h 44"/>
                  <a:gd name="T56" fmla="*/ 30 w 30"/>
                  <a:gd name="T57" fmla="*/ 39 h 44"/>
                  <a:gd name="T58" fmla="*/ 30 w 30"/>
                  <a:gd name="T59" fmla="*/ 39 h 44"/>
                  <a:gd name="T60" fmla="*/ 30 w 30"/>
                  <a:gd name="T61" fmla="*/ 41 h 44"/>
                  <a:gd name="T62" fmla="*/ 30 w 30"/>
                  <a:gd name="T63"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44">
                    <a:moveTo>
                      <a:pt x="30" y="41"/>
                    </a:moveTo>
                    <a:lnTo>
                      <a:pt x="29" y="41"/>
                    </a:lnTo>
                    <a:lnTo>
                      <a:pt x="27" y="42"/>
                    </a:lnTo>
                    <a:lnTo>
                      <a:pt x="25" y="41"/>
                    </a:lnTo>
                    <a:lnTo>
                      <a:pt x="24" y="42"/>
                    </a:lnTo>
                    <a:lnTo>
                      <a:pt x="24" y="42"/>
                    </a:lnTo>
                    <a:lnTo>
                      <a:pt x="24" y="44"/>
                    </a:lnTo>
                    <a:lnTo>
                      <a:pt x="19" y="44"/>
                    </a:lnTo>
                    <a:lnTo>
                      <a:pt x="17" y="36"/>
                    </a:lnTo>
                    <a:lnTo>
                      <a:pt x="8" y="36"/>
                    </a:lnTo>
                    <a:lnTo>
                      <a:pt x="7" y="27"/>
                    </a:lnTo>
                    <a:lnTo>
                      <a:pt x="0" y="27"/>
                    </a:lnTo>
                    <a:lnTo>
                      <a:pt x="0" y="20"/>
                    </a:lnTo>
                    <a:lnTo>
                      <a:pt x="8" y="19"/>
                    </a:lnTo>
                    <a:lnTo>
                      <a:pt x="7" y="0"/>
                    </a:lnTo>
                    <a:lnTo>
                      <a:pt x="14" y="0"/>
                    </a:lnTo>
                    <a:lnTo>
                      <a:pt x="30" y="0"/>
                    </a:lnTo>
                    <a:lnTo>
                      <a:pt x="30" y="5"/>
                    </a:lnTo>
                    <a:lnTo>
                      <a:pt x="29" y="14"/>
                    </a:lnTo>
                    <a:lnTo>
                      <a:pt x="27" y="19"/>
                    </a:lnTo>
                    <a:lnTo>
                      <a:pt x="27" y="19"/>
                    </a:lnTo>
                    <a:lnTo>
                      <a:pt x="25" y="22"/>
                    </a:lnTo>
                    <a:lnTo>
                      <a:pt x="25" y="22"/>
                    </a:lnTo>
                    <a:lnTo>
                      <a:pt x="25" y="24"/>
                    </a:lnTo>
                    <a:lnTo>
                      <a:pt x="27" y="25"/>
                    </a:lnTo>
                    <a:lnTo>
                      <a:pt x="27" y="27"/>
                    </a:lnTo>
                    <a:lnTo>
                      <a:pt x="29" y="31"/>
                    </a:lnTo>
                    <a:lnTo>
                      <a:pt x="30" y="37"/>
                    </a:lnTo>
                    <a:lnTo>
                      <a:pt x="30" y="39"/>
                    </a:lnTo>
                    <a:lnTo>
                      <a:pt x="30" y="39"/>
                    </a:lnTo>
                    <a:lnTo>
                      <a:pt x="30" y="41"/>
                    </a:lnTo>
                    <a:lnTo>
                      <a:pt x="30"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29" name="Freeform 4097"/>
              <p:cNvSpPr>
                <a:spLocks/>
              </p:cNvSpPr>
              <p:nvPr/>
            </p:nvSpPr>
            <p:spPr bwMode="auto">
              <a:xfrm>
                <a:off x="4411" y="1640"/>
                <a:ext cx="29" cy="40"/>
              </a:xfrm>
              <a:custGeom>
                <a:avLst/>
                <a:gdLst>
                  <a:gd name="T0" fmla="*/ 27 w 29"/>
                  <a:gd name="T1" fmla="*/ 28 h 40"/>
                  <a:gd name="T2" fmla="*/ 29 w 29"/>
                  <a:gd name="T3" fmla="*/ 35 h 40"/>
                  <a:gd name="T4" fmla="*/ 3 w 29"/>
                  <a:gd name="T5" fmla="*/ 40 h 40"/>
                  <a:gd name="T6" fmla="*/ 0 w 29"/>
                  <a:gd name="T7" fmla="*/ 18 h 40"/>
                  <a:gd name="T8" fmla="*/ 7 w 29"/>
                  <a:gd name="T9" fmla="*/ 16 h 40"/>
                  <a:gd name="T10" fmla="*/ 5 w 29"/>
                  <a:gd name="T11" fmla="*/ 10 h 40"/>
                  <a:gd name="T12" fmla="*/ 19 w 29"/>
                  <a:gd name="T13" fmla="*/ 8 h 40"/>
                  <a:gd name="T14" fmla="*/ 17 w 29"/>
                  <a:gd name="T15" fmla="*/ 0 h 40"/>
                  <a:gd name="T16" fmla="*/ 24 w 29"/>
                  <a:gd name="T17" fmla="*/ 0 h 40"/>
                  <a:gd name="T18" fmla="*/ 24 w 29"/>
                  <a:gd name="T19" fmla="*/ 1 h 40"/>
                  <a:gd name="T20" fmla="*/ 27 w 29"/>
                  <a:gd name="T21" fmla="*/ 20 h 40"/>
                  <a:gd name="T22" fmla="*/ 27 w 29"/>
                  <a:gd name="T23" fmla="*/ 28 h 40"/>
                  <a:gd name="T24" fmla="*/ 27 w 29"/>
                  <a:gd name="T2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7" y="28"/>
                    </a:moveTo>
                    <a:lnTo>
                      <a:pt x="29" y="35"/>
                    </a:lnTo>
                    <a:lnTo>
                      <a:pt x="3" y="40"/>
                    </a:lnTo>
                    <a:lnTo>
                      <a:pt x="0" y="18"/>
                    </a:lnTo>
                    <a:lnTo>
                      <a:pt x="7" y="16"/>
                    </a:lnTo>
                    <a:lnTo>
                      <a:pt x="5" y="10"/>
                    </a:lnTo>
                    <a:lnTo>
                      <a:pt x="19" y="8"/>
                    </a:lnTo>
                    <a:lnTo>
                      <a:pt x="17" y="0"/>
                    </a:lnTo>
                    <a:lnTo>
                      <a:pt x="24" y="0"/>
                    </a:lnTo>
                    <a:lnTo>
                      <a:pt x="24" y="1"/>
                    </a:lnTo>
                    <a:lnTo>
                      <a:pt x="27" y="20"/>
                    </a:lnTo>
                    <a:lnTo>
                      <a:pt x="27" y="28"/>
                    </a:lnTo>
                    <a:lnTo>
                      <a:pt x="27" y="2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0" name="Freeform 4098"/>
              <p:cNvSpPr>
                <a:spLocks/>
              </p:cNvSpPr>
              <p:nvPr/>
            </p:nvSpPr>
            <p:spPr bwMode="auto">
              <a:xfrm>
                <a:off x="4411" y="1640"/>
                <a:ext cx="29" cy="40"/>
              </a:xfrm>
              <a:custGeom>
                <a:avLst/>
                <a:gdLst>
                  <a:gd name="T0" fmla="*/ 27 w 29"/>
                  <a:gd name="T1" fmla="*/ 28 h 40"/>
                  <a:gd name="T2" fmla="*/ 29 w 29"/>
                  <a:gd name="T3" fmla="*/ 35 h 40"/>
                  <a:gd name="T4" fmla="*/ 3 w 29"/>
                  <a:gd name="T5" fmla="*/ 40 h 40"/>
                  <a:gd name="T6" fmla="*/ 0 w 29"/>
                  <a:gd name="T7" fmla="*/ 18 h 40"/>
                  <a:gd name="T8" fmla="*/ 7 w 29"/>
                  <a:gd name="T9" fmla="*/ 16 h 40"/>
                  <a:gd name="T10" fmla="*/ 5 w 29"/>
                  <a:gd name="T11" fmla="*/ 10 h 40"/>
                  <a:gd name="T12" fmla="*/ 19 w 29"/>
                  <a:gd name="T13" fmla="*/ 8 h 40"/>
                  <a:gd name="T14" fmla="*/ 17 w 29"/>
                  <a:gd name="T15" fmla="*/ 0 h 40"/>
                  <a:gd name="T16" fmla="*/ 24 w 29"/>
                  <a:gd name="T17" fmla="*/ 0 h 40"/>
                  <a:gd name="T18" fmla="*/ 24 w 29"/>
                  <a:gd name="T19" fmla="*/ 1 h 40"/>
                  <a:gd name="T20" fmla="*/ 27 w 29"/>
                  <a:gd name="T21" fmla="*/ 20 h 40"/>
                  <a:gd name="T22" fmla="*/ 27 w 29"/>
                  <a:gd name="T23" fmla="*/ 28 h 40"/>
                  <a:gd name="T24" fmla="*/ 27 w 29"/>
                  <a:gd name="T2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7" y="28"/>
                    </a:moveTo>
                    <a:lnTo>
                      <a:pt x="29" y="35"/>
                    </a:lnTo>
                    <a:lnTo>
                      <a:pt x="3" y="40"/>
                    </a:lnTo>
                    <a:lnTo>
                      <a:pt x="0" y="18"/>
                    </a:lnTo>
                    <a:lnTo>
                      <a:pt x="7" y="16"/>
                    </a:lnTo>
                    <a:lnTo>
                      <a:pt x="5" y="10"/>
                    </a:lnTo>
                    <a:lnTo>
                      <a:pt x="19" y="8"/>
                    </a:lnTo>
                    <a:lnTo>
                      <a:pt x="17" y="0"/>
                    </a:lnTo>
                    <a:lnTo>
                      <a:pt x="24" y="0"/>
                    </a:lnTo>
                    <a:lnTo>
                      <a:pt x="24" y="1"/>
                    </a:lnTo>
                    <a:lnTo>
                      <a:pt x="27" y="20"/>
                    </a:lnTo>
                    <a:lnTo>
                      <a:pt x="27" y="28"/>
                    </a:lnTo>
                    <a:lnTo>
                      <a:pt x="27"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31" name="Freeform 4099"/>
              <p:cNvSpPr>
                <a:spLocks/>
              </p:cNvSpPr>
              <p:nvPr/>
            </p:nvSpPr>
            <p:spPr bwMode="auto">
              <a:xfrm>
                <a:off x="4255" y="1853"/>
                <a:ext cx="32" cy="27"/>
              </a:xfrm>
              <a:custGeom>
                <a:avLst/>
                <a:gdLst>
                  <a:gd name="T0" fmla="*/ 2 w 32"/>
                  <a:gd name="T1" fmla="*/ 0 h 27"/>
                  <a:gd name="T2" fmla="*/ 17 w 32"/>
                  <a:gd name="T3" fmla="*/ 2 h 27"/>
                  <a:gd name="T4" fmla="*/ 19 w 32"/>
                  <a:gd name="T5" fmla="*/ 3 h 27"/>
                  <a:gd name="T6" fmla="*/ 31 w 32"/>
                  <a:gd name="T7" fmla="*/ 5 h 27"/>
                  <a:gd name="T8" fmla="*/ 31 w 32"/>
                  <a:gd name="T9" fmla="*/ 5 h 27"/>
                  <a:gd name="T10" fmla="*/ 31 w 32"/>
                  <a:gd name="T11" fmla="*/ 5 h 27"/>
                  <a:gd name="T12" fmla="*/ 31 w 32"/>
                  <a:gd name="T13" fmla="*/ 10 h 27"/>
                  <a:gd name="T14" fmla="*/ 32 w 32"/>
                  <a:gd name="T15" fmla="*/ 27 h 27"/>
                  <a:gd name="T16" fmla="*/ 10 w 32"/>
                  <a:gd name="T17" fmla="*/ 27 h 27"/>
                  <a:gd name="T18" fmla="*/ 2 w 32"/>
                  <a:gd name="T19" fmla="*/ 27 h 27"/>
                  <a:gd name="T20" fmla="*/ 0 w 32"/>
                  <a:gd name="T21" fmla="*/ 7 h 27"/>
                  <a:gd name="T22" fmla="*/ 0 w 32"/>
                  <a:gd name="T23" fmla="*/ 2 h 27"/>
                  <a:gd name="T24" fmla="*/ 2 w 32"/>
                  <a:gd name="T25" fmla="*/ 2 h 27"/>
                  <a:gd name="T26" fmla="*/ 2 w 32"/>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7">
                    <a:moveTo>
                      <a:pt x="2" y="0"/>
                    </a:moveTo>
                    <a:lnTo>
                      <a:pt x="17" y="2"/>
                    </a:lnTo>
                    <a:lnTo>
                      <a:pt x="19" y="3"/>
                    </a:lnTo>
                    <a:lnTo>
                      <a:pt x="31" y="5"/>
                    </a:lnTo>
                    <a:lnTo>
                      <a:pt x="31" y="5"/>
                    </a:lnTo>
                    <a:lnTo>
                      <a:pt x="31" y="5"/>
                    </a:lnTo>
                    <a:lnTo>
                      <a:pt x="31" y="10"/>
                    </a:lnTo>
                    <a:lnTo>
                      <a:pt x="32" y="27"/>
                    </a:lnTo>
                    <a:lnTo>
                      <a:pt x="10" y="27"/>
                    </a:lnTo>
                    <a:lnTo>
                      <a:pt x="2" y="27"/>
                    </a:lnTo>
                    <a:lnTo>
                      <a:pt x="0" y="7"/>
                    </a:lnTo>
                    <a:lnTo>
                      <a:pt x="0" y="2"/>
                    </a:lnTo>
                    <a:lnTo>
                      <a:pt x="2" y="2"/>
                    </a:lnTo>
                    <a:lnTo>
                      <a:pt x="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2" name="Freeform 4100"/>
              <p:cNvSpPr>
                <a:spLocks/>
              </p:cNvSpPr>
              <p:nvPr/>
            </p:nvSpPr>
            <p:spPr bwMode="auto">
              <a:xfrm>
                <a:off x="4255" y="1853"/>
                <a:ext cx="32" cy="27"/>
              </a:xfrm>
              <a:custGeom>
                <a:avLst/>
                <a:gdLst>
                  <a:gd name="T0" fmla="*/ 2 w 32"/>
                  <a:gd name="T1" fmla="*/ 0 h 27"/>
                  <a:gd name="T2" fmla="*/ 17 w 32"/>
                  <a:gd name="T3" fmla="*/ 2 h 27"/>
                  <a:gd name="T4" fmla="*/ 19 w 32"/>
                  <a:gd name="T5" fmla="*/ 3 h 27"/>
                  <a:gd name="T6" fmla="*/ 31 w 32"/>
                  <a:gd name="T7" fmla="*/ 5 h 27"/>
                  <a:gd name="T8" fmla="*/ 31 w 32"/>
                  <a:gd name="T9" fmla="*/ 5 h 27"/>
                  <a:gd name="T10" fmla="*/ 31 w 32"/>
                  <a:gd name="T11" fmla="*/ 5 h 27"/>
                  <a:gd name="T12" fmla="*/ 31 w 32"/>
                  <a:gd name="T13" fmla="*/ 10 h 27"/>
                  <a:gd name="T14" fmla="*/ 32 w 32"/>
                  <a:gd name="T15" fmla="*/ 27 h 27"/>
                  <a:gd name="T16" fmla="*/ 10 w 32"/>
                  <a:gd name="T17" fmla="*/ 27 h 27"/>
                  <a:gd name="T18" fmla="*/ 2 w 32"/>
                  <a:gd name="T19" fmla="*/ 27 h 27"/>
                  <a:gd name="T20" fmla="*/ 0 w 32"/>
                  <a:gd name="T21" fmla="*/ 7 h 27"/>
                  <a:gd name="T22" fmla="*/ 0 w 32"/>
                  <a:gd name="T23" fmla="*/ 2 h 27"/>
                  <a:gd name="T24" fmla="*/ 2 w 32"/>
                  <a:gd name="T25" fmla="*/ 2 h 27"/>
                  <a:gd name="T26" fmla="*/ 2 w 32"/>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7">
                    <a:moveTo>
                      <a:pt x="2" y="0"/>
                    </a:moveTo>
                    <a:lnTo>
                      <a:pt x="17" y="2"/>
                    </a:lnTo>
                    <a:lnTo>
                      <a:pt x="19" y="3"/>
                    </a:lnTo>
                    <a:lnTo>
                      <a:pt x="31" y="5"/>
                    </a:lnTo>
                    <a:lnTo>
                      <a:pt x="31" y="5"/>
                    </a:lnTo>
                    <a:lnTo>
                      <a:pt x="31" y="5"/>
                    </a:lnTo>
                    <a:lnTo>
                      <a:pt x="31" y="10"/>
                    </a:lnTo>
                    <a:lnTo>
                      <a:pt x="32" y="27"/>
                    </a:lnTo>
                    <a:lnTo>
                      <a:pt x="10" y="27"/>
                    </a:lnTo>
                    <a:lnTo>
                      <a:pt x="2" y="27"/>
                    </a:lnTo>
                    <a:lnTo>
                      <a:pt x="0" y="7"/>
                    </a:lnTo>
                    <a:lnTo>
                      <a:pt x="0" y="2"/>
                    </a:lnTo>
                    <a:lnTo>
                      <a:pt x="2" y="2"/>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33" name="Freeform 4101"/>
              <p:cNvSpPr>
                <a:spLocks/>
              </p:cNvSpPr>
              <p:nvPr/>
            </p:nvSpPr>
            <p:spPr bwMode="auto">
              <a:xfrm>
                <a:off x="4411" y="1792"/>
                <a:ext cx="36" cy="39"/>
              </a:xfrm>
              <a:custGeom>
                <a:avLst/>
                <a:gdLst>
                  <a:gd name="T0" fmla="*/ 25 w 36"/>
                  <a:gd name="T1" fmla="*/ 25 h 39"/>
                  <a:gd name="T2" fmla="*/ 20 w 36"/>
                  <a:gd name="T3" fmla="*/ 32 h 39"/>
                  <a:gd name="T4" fmla="*/ 14 w 36"/>
                  <a:gd name="T5" fmla="*/ 32 h 39"/>
                  <a:gd name="T6" fmla="*/ 14 w 36"/>
                  <a:gd name="T7" fmla="*/ 39 h 39"/>
                  <a:gd name="T8" fmla="*/ 7 w 36"/>
                  <a:gd name="T9" fmla="*/ 39 h 39"/>
                  <a:gd name="T10" fmla="*/ 2 w 36"/>
                  <a:gd name="T11" fmla="*/ 30 h 39"/>
                  <a:gd name="T12" fmla="*/ 0 w 36"/>
                  <a:gd name="T13" fmla="*/ 8 h 39"/>
                  <a:gd name="T14" fmla="*/ 5 w 36"/>
                  <a:gd name="T15" fmla="*/ 2 h 39"/>
                  <a:gd name="T16" fmla="*/ 24 w 36"/>
                  <a:gd name="T17" fmla="*/ 0 h 39"/>
                  <a:gd name="T18" fmla="*/ 25 w 36"/>
                  <a:gd name="T19" fmla="*/ 3 h 39"/>
                  <a:gd name="T20" fmla="*/ 32 w 36"/>
                  <a:gd name="T21" fmla="*/ 2 h 39"/>
                  <a:gd name="T22" fmla="*/ 36 w 36"/>
                  <a:gd name="T23" fmla="*/ 24 h 39"/>
                  <a:gd name="T24" fmla="*/ 25 w 36"/>
                  <a:gd name="T25"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9">
                    <a:moveTo>
                      <a:pt x="25" y="25"/>
                    </a:moveTo>
                    <a:lnTo>
                      <a:pt x="20" y="32"/>
                    </a:lnTo>
                    <a:lnTo>
                      <a:pt x="14" y="32"/>
                    </a:lnTo>
                    <a:lnTo>
                      <a:pt x="14" y="39"/>
                    </a:lnTo>
                    <a:lnTo>
                      <a:pt x="7" y="39"/>
                    </a:lnTo>
                    <a:lnTo>
                      <a:pt x="2" y="30"/>
                    </a:lnTo>
                    <a:lnTo>
                      <a:pt x="0" y="8"/>
                    </a:lnTo>
                    <a:lnTo>
                      <a:pt x="5" y="2"/>
                    </a:lnTo>
                    <a:lnTo>
                      <a:pt x="24" y="0"/>
                    </a:lnTo>
                    <a:lnTo>
                      <a:pt x="25" y="3"/>
                    </a:lnTo>
                    <a:lnTo>
                      <a:pt x="32" y="2"/>
                    </a:lnTo>
                    <a:lnTo>
                      <a:pt x="36" y="24"/>
                    </a:lnTo>
                    <a:lnTo>
                      <a:pt x="25"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4" name="Freeform 4102"/>
              <p:cNvSpPr>
                <a:spLocks/>
              </p:cNvSpPr>
              <p:nvPr/>
            </p:nvSpPr>
            <p:spPr bwMode="auto">
              <a:xfrm>
                <a:off x="4411" y="1792"/>
                <a:ext cx="36" cy="39"/>
              </a:xfrm>
              <a:custGeom>
                <a:avLst/>
                <a:gdLst>
                  <a:gd name="T0" fmla="*/ 25 w 36"/>
                  <a:gd name="T1" fmla="*/ 25 h 39"/>
                  <a:gd name="T2" fmla="*/ 20 w 36"/>
                  <a:gd name="T3" fmla="*/ 32 h 39"/>
                  <a:gd name="T4" fmla="*/ 14 w 36"/>
                  <a:gd name="T5" fmla="*/ 32 h 39"/>
                  <a:gd name="T6" fmla="*/ 14 w 36"/>
                  <a:gd name="T7" fmla="*/ 39 h 39"/>
                  <a:gd name="T8" fmla="*/ 7 w 36"/>
                  <a:gd name="T9" fmla="*/ 39 h 39"/>
                  <a:gd name="T10" fmla="*/ 2 w 36"/>
                  <a:gd name="T11" fmla="*/ 30 h 39"/>
                  <a:gd name="T12" fmla="*/ 0 w 36"/>
                  <a:gd name="T13" fmla="*/ 8 h 39"/>
                  <a:gd name="T14" fmla="*/ 5 w 36"/>
                  <a:gd name="T15" fmla="*/ 2 h 39"/>
                  <a:gd name="T16" fmla="*/ 24 w 36"/>
                  <a:gd name="T17" fmla="*/ 0 h 39"/>
                  <a:gd name="T18" fmla="*/ 25 w 36"/>
                  <a:gd name="T19" fmla="*/ 3 h 39"/>
                  <a:gd name="T20" fmla="*/ 32 w 36"/>
                  <a:gd name="T21" fmla="*/ 2 h 39"/>
                  <a:gd name="T22" fmla="*/ 36 w 36"/>
                  <a:gd name="T23" fmla="*/ 24 h 39"/>
                  <a:gd name="T24" fmla="*/ 25 w 36"/>
                  <a:gd name="T25"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9">
                    <a:moveTo>
                      <a:pt x="25" y="25"/>
                    </a:moveTo>
                    <a:lnTo>
                      <a:pt x="20" y="32"/>
                    </a:lnTo>
                    <a:lnTo>
                      <a:pt x="14" y="32"/>
                    </a:lnTo>
                    <a:lnTo>
                      <a:pt x="14" y="39"/>
                    </a:lnTo>
                    <a:lnTo>
                      <a:pt x="7" y="39"/>
                    </a:lnTo>
                    <a:lnTo>
                      <a:pt x="2" y="30"/>
                    </a:lnTo>
                    <a:lnTo>
                      <a:pt x="0" y="8"/>
                    </a:lnTo>
                    <a:lnTo>
                      <a:pt x="5" y="2"/>
                    </a:lnTo>
                    <a:lnTo>
                      <a:pt x="24" y="0"/>
                    </a:lnTo>
                    <a:lnTo>
                      <a:pt x="25" y="3"/>
                    </a:lnTo>
                    <a:lnTo>
                      <a:pt x="32" y="2"/>
                    </a:lnTo>
                    <a:lnTo>
                      <a:pt x="36" y="24"/>
                    </a:lnTo>
                    <a:lnTo>
                      <a:pt x="25"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35" name="Freeform 4103"/>
              <p:cNvSpPr>
                <a:spLocks/>
              </p:cNvSpPr>
              <p:nvPr/>
            </p:nvSpPr>
            <p:spPr bwMode="auto">
              <a:xfrm>
                <a:off x="4211" y="1911"/>
                <a:ext cx="39" cy="27"/>
              </a:xfrm>
              <a:custGeom>
                <a:avLst/>
                <a:gdLst>
                  <a:gd name="T0" fmla="*/ 36 w 39"/>
                  <a:gd name="T1" fmla="*/ 6 h 27"/>
                  <a:gd name="T2" fmla="*/ 37 w 39"/>
                  <a:gd name="T3" fmla="*/ 27 h 27"/>
                  <a:gd name="T4" fmla="*/ 37 w 39"/>
                  <a:gd name="T5" fmla="*/ 27 h 27"/>
                  <a:gd name="T6" fmla="*/ 29 w 39"/>
                  <a:gd name="T7" fmla="*/ 20 h 27"/>
                  <a:gd name="T8" fmla="*/ 25 w 39"/>
                  <a:gd name="T9" fmla="*/ 20 h 27"/>
                  <a:gd name="T10" fmla="*/ 25 w 39"/>
                  <a:gd name="T11" fmla="*/ 22 h 27"/>
                  <a:gd name="T12" fmla="*/ 24 w 39"/>
                  <a:gd name="T13" fmla="*/ 22 h 27"/>
                  <a:gd name="T14" fmla="*/ 24 w 39"/>
                  <a:gd name="T15" fmla="*/ 22 h 27"/>
                  <a:gd name="T16" fmla="*/ 24 w 39"/>
                  <a:gd name="T17" fmla="*/ 22 h 27"/>
                  <a:gd name="T18" fmla="*/ 19 w 39"/>
                  <a:gd name="T19" fmla="*/ 23 h 27"/>
                  <a:gd name="T20" fmla="*/ 17 w 39"/>
                  <a:gd name="T21" fmla="*/ 23 h 27"/>
                  <a:gd name="T22" fmla="*/ 17 w 39"/>
                  <a:gd name="T23" fmla="*/ 23 h 27"/>
                  <a:gd name="T24" fmla="*/ 15 w 39"/>
                  <a:gd name="T25" fmla="*/ 23 h 27"/>
                  <a:gd name="T26" fmla="*/ 12 w 39"/>
                  <a:gd name="T27" fmla="*/ 22 h 27"/>
                  <a:gd name="T28" fmla="*/ 12 w 39"/>
                  <a:gd name="T29" fmla="*/ 22 h 27"/>
                  <a:gd name="T30" fmla="*/ 9 w 39"/>
                  <a:gd name="T31" fmla="*/ 18 h 27"/>
                  <a:gd name="T32" fmla="*/ 9 w 39"/>
                  <a:gd name="T33" fmla="*/ 18 h 27"/>
                  <a:gd name="T34" fmla="*/ 7 w 39"/>
                  <a:gd name="T35" fmla="*/ 18 h 27"/>
                  <a:gd name="T36" fmla="*/ 7 w 39"/>
                  <a:gd name="T37" fmla="*/ 18 h 27"/>
                  <a:gd name="T38" fmla="*/ 7 w 39"/>
                  <a:gd name="T39" fmla="*/ 18 h 27"/>
                  <a:gd name="T40" fmla="*/ 5 w 39"/>
                  <a:gd name="T41" fmla="*/ 22 h 27"/>
                  <a:gd name="T42" fmla="*/ 3 w 39"/>
                  <a:gd name="T43" fmla="*/ 23 h 27"/>
                  <a:gd name="T44" fmla="*/ 2 w 39"/>
                  <a:gd name="T45" fmla="*/ 18 h 27"/>
                  <a:gd name="T46" fmla="*/ 2 w 39"/>
                  <a:gd name="T47" fmla="*/ 18 h 27"/>
                  <a:gd name="T48" fmla="*/ 2 w 39"/>
                  <a:gd name="T49" fmla="*/ 18 h 27"/>
                  <a:gd name="T50" fmla="*/ 2 w 39"/>
                  <a:gd name="T51" fmla="*/ 8 h 27"/>
                  <a:gd name="T52" fmla="*/ 2 w 39"/>
                  <a:gd name="T53" fmla="*/ 8 h 27"/>
                  <a:gd name="T54" fmla="*/ 2 w 39"/>
                  <a:gd name="T55" fmla="*/ 8 h 27"/>
                  <a:gd name="T56" fmla="*/ 2 w 39"/>
                  <a:gd name="T57" fmla="*/ 6 h 27"/>
                  <a:gd name="T58" fmla="*/ 0 w 39"/>
                  <a:gd name="T59" fmla="*/ 6 h 27"/>
                  <a:gd name="T60" fmla="*/ 0 w 39"/>
                  <a:gd name="T61" fmla="*/ 3 h 27"/>
                  <a:gd name="T62" fmla="*/ 0 w 39"/>
                  <a:gd name="T63" fmla="*/ 3 h 27"/>
                  <a:gd name="T64" fmla="*/ 14 w 39"/>
                  <a:gd name="T65" fmla="*/ 1 h 27"/>
                  <a:gd name="T66" fmla="*/ 25 w 39"/>
                  <a:gd name="T67" fmla="*/ 0 h 27"/>
                  <a:gd name="T68" fmla="*/ 27 w 39"/>
                  <a:gd name="T69" fmla="*/ 0 h 27"/>
                  <a:gd name="T70" fmla="*/ 31 w 39"/>
                  <a:gd name="T71" fmla="*/ 0 h 27"/>
                  <a:gd name="T72" fmla="*/ 32 w 39"/>
                  <a:gd name="T73" fmla="*/ 0 h 27"/>
                  <a:gd name="T74" fmla="*/ 39 w 39"/>
                  <a:gd name="T75" fmla="*/ 1 h 27"/>
                  <a:gd name="T76" fmla="*/ 36 w 39"/>
                  <a:gd name="T7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27">
                    <a:moveTo>
                      <a:pt x="36" y="6"/>
                    </a:moveTo>
                    <a:lnTo>
                      <a:pt x="37" y="27"/>
                    </a:lnTo>
                    <a:lnTo>
                      <a:pt x="37" y="27"/>
                    </a:lnTo>
                    <a:lnTo>
                      <a:pt x="29" y="20"/>
                    </a:lnTo>
                    <a:lnTo>
                      <a:pt x="25" y="20"/>
                    </a:lnTo>
                    <a:lnTo>
                      <a:pt x="25" y="22"/>
                    </a:lnTo>
                    <a:lnTo>
                      <a:pt x="24" y="22"/>
                    </a:lnTo>
                    <a:lnTo>
                      <a:pt x="24" y="22"/>
                    </a:lnTo>
                    <a:lnTo>
                      <a:pt x="24" y="22"/>
                    </a:lnTo>
                    <a:lnTo>
                      <a:pt x="19" y="23"/>
                    </a:lnTo>
                    <a:lnTo>
                      <a:pt x="17" y="23"/>
                    </a:lnTo>
                    <a:lnTo>
                      <a:pt x="17" y="23"/>
                    </a:lnTo>
                    <a:lnTo>
                      <a:pt x="15" y="23"/>
                    </a:lnTo>
                    <a:lnTo>
                      <a:pt x="12" y="22"/>
                    </a:lnTo>
                    <a:lnTo>
                      <a:pt x="12" y="22"/>
                    </a:lnTo>
                    <a:lnTo>
                      <a:pt x="9" y="18"/>
                    </a:lnTo>
                    <a:lnTo>
                      <a:pt x="9" y="18"/>
                    </a:lnTo>
                    <a:lnTo>
                      <a:pt x="7" y="18"/>
                    </a:lnTo>
                    <a:lnTo>
                      <a:pt x="7" y="18"/>
                    </a:lnTo>
                    <a:lnTo>
                      <a:pt x="7" y="18"/>
                    </a:lnTo>
                    <a:lnTo>
                      <a:pt x="5" y="22"/>
                    </a:lnTo>
                    <a:lnTo>
                      <a:pt x="3" y="23"/>
                    </a:lnTo>
                    <a:lnTo>
                      <a:pt x="2" y="18"/>
                    </a:lnTo>
                    <a:lnTo>
                      <a:pt x="2" y="18"/>
                    </a:lnTo>
                    <a:lnTo>
                      <a:pt x="2" y="18"/>
                    </a:lnTo>
                    <a:lnTo>
                      <a:pt x="2" y="8"/>
                    </a:lnTo>
                    <a:lnTo>
                      <a:pt x="2" y="8"/>
                    </a:lnTo>
                    <a:lnTo>
                      <a:pt x="2" y="8"/>
                    </a:lnTo>
                    <a:lnTo>
                      <a:pt x="2" y="6"/>
                    </a:lnTo>
                    <a:lnTo>
                      <a:pt x="0" y="6"/>
                    </a:lnTo>
                    <a:lnTo>
                      <a:pt x="0" y="3"/>
                    </a:lnTo>
                    <a:lnTo>
                      <a:pt x="0" y="3"/>
                    </a:lnTo>
                    <a:lnTo>
                      <a:pt x="14" y="1"/>
                    </a:lnTo>
                    <a:lnTo>
                      <a:pt x="25" y="0"/>
                    </a:lnTo>
                    <a:lnTo>
                      <a:pt x="27" y="0"/>
                    </a:lnTo>
                    <a:lnTo>
                      <a:pt x="31" y="0"/>
                    </a:lnTo>
                    <a:lnTo>
                      <a:pt x="32" y="0"/>
                    </a:lnTo>
                    <a:lnTo>
                      <a:pt x="39" y="1"/>
                    </a:lnTo>
                    <a:lnTo>
                      <a:pt x="36" y="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6" name="Freeform 4104"/>
              <p:cNvSpPr>
                <a:spLocks/>
              </p:cNvSpPr>
              <p:nvPr/>
            </p:nvSpPr>
            <p:spPr bwMode="auto">
              <a:xfrm>
                <a:off x="4211" y="1911"/>
                <a:ext cx="39" cy="27"/>
              </a:xfrm>
              <a:custGeom>
                <a:avLst/>
                <a:gdLst>
                  <a:gd name="T0" fmla="*/ 36 w 39"/>
                  <a:gd name="T1" fmla="*/ 6 h 27"/>
                  <a:gd name="T2" fmla="*/ 37 w 39"/>
                  <a:gd name="T3" fmla="*/ 27 h 27"/>
                  <a:gd name="T4" fmla="*/ 37 w 39"/>
                  <a:gd name="T5" fmla="*/ 27 h 27"/>
                  <a:gd name="T6" fmla="*/ 29 w 39"/>
                  <a:gd name="T7" fmla="*/ 20 h 27"/>
                  <a:gd name="T8" fmla="*/ 25 w 39"/>
                  <a:gd name="T9" fmla="*/ 20 h 27"/>
                  <a:gd name="T10" fmla="*/ 25 w 39"/>
                  <a:gd name="T11" fmla="*/ 22 h 27"/>
                  <a:gd name="T12" fmla="*/ 24 w 39"/>
                  <a:gd name="T13" fmla="*/ 22 h 27"/>
                  <a:gd name="T14" fmla="*/ 24 w 39"/>
                  <a:gd name="T15" fmla="*/ 22 h 27"/>
                  <a:gd name="T16" fmla="*/ 24 w 39"/>
                  <a:gd name="T17" fmla="*/ 22 h 27"/>
                  <a:gd name="T18" fmla="*/ 19 w 39"/>
                  <a:gd name="T19" fmla="*/ 23 h 27"/>
                  <a:gd name="T20" fmla="*/ 17 w 39"/>
                  <a:gd name="T21" fmla="*/ 23 h 27"/>
                  <a:gd name="T22" fmla="*/ 17 w 39"/>
                  <a:gd name="T23" fmla="*/ 23 h 27"/>
                  <a:gd name="T24" fmla="*/ 15 w 39"/>
                  <a:gd name="T25" fmla="*/ 23 h 27"/>
                  <a:gd name="T26" fmla="*/ 12 w 39"/>
                  <a:gd name="T27" fmla="*/ 22 h 27"/>
                  <a:gd name="T28" fmla="*/ 12 w 39"/>
                  <a:gd name="T29" fmla="*/ 22 h 27"/>
                  <a:gd name="T30" fmla="*/ 9 w 39"/>
                  <a:gd name="T31" fmla="*/ 18 h 27"/>
                  <a:gd name="T32" fmla="*/ 9 w 39"/>
                  <a:gd name="T33" fmla="*/ 18 h 27"/>
                  <a:gd name="T34" fmla="*/ 7 w 39"/>
                  <a:gd name="T35" fmla="*/ 18 h 27"/>
                  <a:gd name="T36" fmla="*/ 7 w 39"/>
                  <a:gd name="T37" fmla="*/ 18 h 27"/>
                  <a:gd name="T38" fmla="*/ 7 w 39"/>
                  <a:gd name="T39" fmla="*/ 18 h 27"/>
                  <a:gd name="T40" fmla="*/ 5 w 39"/>
                  <a:gd name="T41" fmla="*/ 22 h 27"/>
                  <a:gd name="T42" fmla="*/ 3 w 39"/>
                  <a:gd name="T43" fmla="*/ 23 h 27"/>
                  <a:gd name="T44" fmla="*/ 2 w 39"/>
                  <a:gd name="T45" fmla="*/ 18 h 27"/>
                  <a:gd name="T46" fmla="*/ 2 w 39"/>
                  <a:gd name="T47" fmla="*/ 18 h 27"/>
                  <a:gd name="T48" fmla="*/ 2 w 39"/>
                  <a:gd name="T49" fmla="*/ 18 h 27"/>
                  <a:gd name="T50" fmla="*/ 2 w 39"/>
                  <a:gd name="T51" fmla="*/ 8 h 27"/>
                  <a:gd name="T52" fmla="*/ 2 w 39"/>
                  <a:gd name="T53" fmla="*/ 8 h 27"/>
                  <a:gd name="T54" fmla="*/ 2 w 39"/>
                  <a:gd name="T55" fmla="*/ 8 h 27"/>
                  <a:gd name="T56" fmla="*/ 2 w 39"/>
                  <a:gd name="T57" fmla="*/ 6 h 27"/>
                  <a:gd name="T58" fmla="*/ 0 w 39"/>
                  <a:gd name="T59" fmla="*/ 6 h 27"/>
                  <a:gd name="T60" fmla="*/ 0 w 39"/>
                  <a:gd name="T61" fmla="*/ 3 h 27"/>
                  <a:gd name="T62" fmla="*/ 0 w 39"/>
                  <a:gd name="T63" fmla="*/ 3 h 27"/>
                  <a:gd name="T64" fmla="*/ 14 w 39"/>
                  <a:gd name="T65" fmla="*/ 1 h 27"/>
                  <a:gd name="T66" fmla="*/ 25 w 39"/>
                  <a:gd name="T67" fmla="*/ 0 h 27"/>
                  <a:gd name="T68" fmla="*/ 27 w 39"/>
                  <a:gd name="T69" fmla="*/ 0 h 27"/>
                  <a:gd name="T70" fmla="*/ 31 w 39"/>
                  <a:gd name="T71" fmla="*/ 0 h 27"/>
                  <a:gd name="T72" fmla="*/ 32 w 39"/>
                  <a:gd name="T73" fmla="*/ 0 h 27"/>
                  <a:gd name="T74" fmla="*/ 39 w 39"/>
                  <a:gd name="T75" fmla="*/ 1 h 27"/>
                  <a:gd name="T76" fmla="*/ 36 w 39"/>
                  <a:gd name="T7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27">
                    <a:moveTo>
                      <a:pt x="36" y="6"/>
                    </a:moveTo>
                    <a:lnTo>
                      <a:pt x="37" y="27"/>
                    </a:lnTo>
                    <a:lnTo>
                      <a:pt x="37" y="27"/>
                    </a:lnTo>
                    <a:lnTo>
                      <a:pt x="29" y="20"/>
                    </a:lnTo>
                    <a:lnTo>
                      <a:pt x="25" y="20"/>
                    </a:lnTo>
                    <a:lnTo>
                      <a:pt x="25" y="22"/>
                    </a:lnTo>
                    <a:lnTo>
                      <a:pt x="24" y="22"/>
                    </a:lnTo>
                    <a:lnTo>
                      <a:pt x="24" y="22"/>
                    </a:lnTo>
                    <a:lnTo>
                      <a:pt x="24" y="22"/>
                    </a:lnTo>
                    <a:lnTo>
                      <a:pt x="19" y="23"/>
                    </a:lnTo>
                    <a:lnTo>
                      <a:pt x="17" y="23"/>
                    </a:lnTo>
                    <a:lnTo>
                      <a:pt x="17" y="23"/>
                    </a:lnTo>
                    <a:lnTo>
                      <a:pt x="15" y="23"/>
                    </a:lnTo>
                    <a:lnTo>
                      <a:pt x="12" y="22"/>
                    </a:lnTo>
                    <a:lnTo>
                      <a:pt x="12" y="22"/>
                    </a:lnTo>
                    <a:lnTo>
                      <a:pt x="9" y="18"/>
                    </a:lnTo>
                    <a:lnTo>
                      <a:pt x="9" y="18"/>
                    </a:lnTo>
                    <a:lnTo>
                      <a:pt x="7" y="18"/>
                    </a:lnTo>
                    <a:lnTo>
                      <a:pt x="7" y="18"/>
                    </a:lnTo>
                    <a:lnTo>
                      <a:pt x="7" y="18"/>
                    </a:lnTo>
                    <a:lnTo>
                      <a:pt x="5" y="22"/>
                    </a:lnTo>
                    <a:lnTo>
                      <a:pt x="3" y="23"/>
                    </a:lnTo>
                    <a:lnTo>
                      <a:pt x="2" y="18"/>
                    </a:lnTo>
                    <a:lnTo>
                      <a:pt x="2" y="18"/>
                    </a:lnTo>
                    <a:lnTo>
                      <a:pt x="2" y="18"/>
                    </a:lnTo>
                    <a:lnTo>
                      <a:pt x="2" y="8"/>
                    </a:lnTo>
                    <a:lnTo>
                      <a:pt x="2" y="8"/>
                    </a:lnTo>
                    <a:lnTo>
                      <a:pt x="2" y="8"/>
                    </a:lnTo>
                    <a:lnTo>
                      <a:pt x="2" y="6"/>
                    </a:lnTo>
                    <a:lnTo>
                      <a:pt x="0" y="6"/>
                    </a:lnTo>
                    <a:lnTo>
                      <a:pt x="0" y="3"/>
                    </a:lnTo>
                    <a:lnTo>
                      <a:pt x="0" y="3"/>
                    </a:lnTo>
                    <a:lnTo>
                      <a:pt x="14" y="1"/>
                    </a:lnTo>
                    <a:lnTo>
                      <a:pt x="25" y="0"/>
                    </a:lnTo>
                    <a:lnTo>
                      <a:pt x="27" y="0"/>
                    </a:lnTo>
                    <a:lnTo>
                      <a:pt x="31" y="0"/>
                    </a:lnTo>
                    <a:lnTo>
                      <a:pt x="32" y="0"/>
                    </a:lnTo>
                    <a:lnTo>
                      <a:pt x="39" y="1"/>
                    </a:lnTo>
                    <a:lnTo>
                      <a:pt x="36"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37" name="Freeform 4105"/>
              <p:cNvSpPr>
                <a:spLocks/>
              </p:cNvSpPr>
              <p:nvPr/>
            </p:nvSpPr>
            <p:spPr bwMode="auto">
              <a:xfrm>
                <a:off x="4252" y="1717"/>
                <a:ext cx="34" cy="38"/>
              </a:xfrm>
              <a:custGeom>
                <a:avLst/>
                <a:gdLst>
                  <a:gd name="T0" fmla="*/ 34 w 34"/>
                  <a:gd name="T1" fmla="*/ 17 h 38"/>
                  <a:gd name="T2" fmla="*/ 29 w 34"/>
                  <a:gd name="T3" fmla="*/ 36 h 38"/>
                  <a:gd name="T4" fmla="*/ 5 w 34"/>
                  <a:gd name="T5" fmla="*/ 38 h 38"/>
                  <a:gd name="T6" fmla="*/ 3 w 34"/>
                  <a:gd name="T7" fmla="*/ 28 h 38"/>
                  <a:gd name="T8" fmla="*/ 0 w 34"/>
                  <a:gd name="T9" fmla="*/ 4 h 38"/>
                  <a:gd name="T10" fmla="*/ 30 w 34"/>
                  <a:gd name="T11" fmla="*/ 0 h 38"/>
                  <a:gd name="T12" fmla="*/ 34 w 34"/>
                  <a:gd name="T13" fmla="*/ 17 h 38"/>
                </a:gdLst>
                <a:ahLst/>
                <a:cxnLst>
                  <a:cxn ang="0">
                    <a:pos x="T0" y="T1"/>
                  </a:cxn>
                  <a:cxn ang="0">
                    <a:pos x="T2" y="T3"/>
                  </a:cxn>
                  <a:cxn ang="0">
                    <a:pos x="T4" y="T5"/>
                  </a:cxn>
                  <a:cxn ang="0">
                    <a:pos x="T6" y="T7"/>
                  </a:cxn>
                  <a:cxn ang="0">
                    <a:pos x="T8" y="T9"/>
                  </a:cxn>
                  <a:cxn ang="0">
                    <a:pos x="T10" y="T11"/>
                  </a:cxn>
                  <a:cxn ang="0">
                    <a:pos x="T12" y="T13"/>
                  </a:cxn>
                </a:cxnLst>
                <a:rect l="0" t="0" r="r" b="b"/>
                <a:pathLst>
                  <a:path w="34" h="38">
                    <a:moveTo>
                      <a:pt x="34" y="17"/>
                    </a:moveTo>
                    <a:lnTo>
                      <a:pt x="29" y="36"/>
                    </a:lnTo>
                    <a:lnTo>
                      <a:pt x="5" y="38"/>
                    </a:lnTo>
                    <a:lnTo>
                      <a:pt x="3" y="28"/>
                    </a:lnTo>
                    <a:lnTo>
                      <a:pt x="0" y="4"/>
                    </a:lnTo>
                    <a:lnTo>
                      <a:pt x="30" y="0"/>
                    </a:lnTo>
                    <a:lnTo>
                      <a:pt x="34"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8" name="Freeform 4106"/>
              <p:cNvSpPr>
                <a:spLocks/>
              </p:cNvSpPr>
              <p:nvPr/>
            </p:nvSpPr>
            <p:spPr bwMode="auto">
              <a:xfrm>
                <a:off x="4252" y="1717"/>
                <a:ext cx="34" cy="38"/>
              </a:xfrm>
              <a:custGeom>
                <a:avLst/>
                <a:gdLst>
                  <a:gd name="T0" fmla="*/ 34 w 34"/>
                  <a:gd name="T1" fmla="*/ 17 h 38"/>
                  <a:gd name="T2" fmla="*/ 29 w 34"/>
                  <a:gd name="T3" fmla="*/ 36 h 38"/>
                  <a:gd name="T4" fmla="*/ 5 w 34"/>
                  <a:gd name="T5" fmla="*/ 38 h 38"/>
                  <a:gd name="T6" fmla="*/ 3 w 34"/>
                  <a:gd name="T7" fmla="*/ 28 h 38"/>
                  <a:gd name="T8" fmla="*/ 0 w 34"/>
                  <a:gd name="T9" fmla="*/ 4 h 38"/>
                  <a:gd name="T10" fmla="*/ 30 w 34"/>
                  <a:gd name="T11" fmla="*/ 0 h 38"/>
                  <a:gd name="T12" fmla="*/ 34 w 34"/>
                  <a:gd name="T13" fmla="*/ 17 h 38"/>
                </a:gdLst>
                <a:ahLst/>
                <a:cxnLst>
                  <a:cxn ang="0">
                    <a:pos x="T0" y="T1"/>
                  </a:cxn>
                  <a:cxn ang="0">
                    <a:pos x="T2" y="T3"/>
                  </a:cxn>
                  <a:cxn ang="0">
                    <a:pos x="T4" y="T5"/>
                  </a:cxn>
                  <a:cxn ang="0">
                    <a:pos x="T6" y="T7"/>
                  </a:cxn>
                  <a:cxn ang="0">
                    <a:pos x="T8" y="T9"/>
                  </a:cxn>
                  <a:cxn ang="0">
                    <a:pos x="T10" y="T11"/>
                  </a:cxn>
                  <a:cxn ang="0">
                    <a:pos x="T12" y="T13"/>
                  </a:cxn>
                </a:cxnLst>
                <a:rect l="0" t="0" r="r" b="b"/>
                <a:pathLst>
                  <a:path w="34" h="38">
                    <a:moveTo>
                      <a:pt x="34" y="17"/>
                    </a:moveTo>
                    <a:lnTo>
                      <a:pt x="29" y="36"/>
                    </a:lnTo>
                    <a:lnTo>
                      <a:pt x="5" y="38"/>
                    </a:lnTo>
                    <a:lnTo>
                      <a:pt x="3" y="28"/>
                    </a:lnTo>
                    <a:lnTo>
                      <a:pt x="0" y="4"/>
                    </a:lnTo>
                    <a:lnTo>
                      <a:pt x="30" y="0"/>
                    </a:lnTo>
                    <a:lnTo>
                      <a:pt x="34"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39" name="Freeform 4107"/>
              <p:cNvSpPr>
                <a:spLocks/>
              </p:cNvSpPr>
              <p:nvPr/>
            </p:nvSpPr>
            <p:spPr bwMode="auto">
              <a:xfrm>
                <a:off x="4257" y="1753"/>
                <a:ext cx="34" cy="31"/>
              </a:xfrm>
              <a:custGeom>
                <a:avLst/>
                <a:gdLst>
                  <a:gd name="T0" fmla="*/ 34 w 34"/>
                  <a:gd name="T1" fmla="*/ 29 h 31"/>
                  <a:gd name="T2" fmla="*/ 27 w 34"/>
                  <a:gd name="T3" fmla="*/ 31 h 31"/>
                  <a:gd name="T4" fmla="*/ 3 w 34"/>
                  <a:gd name="T5" fmla="*/ 31 h 31"/>
                  <a:gd name="T6" fmla="*/ 1 w 34"/>
                  <a:gd name="T7" fmla="*/ 20 h 31"/>
                  <a:gd name="T8" fmla="*/ 0 w 34"/>
                  <a:gd name="T9" fmla="*/ 2 h 31"/>
                  <a:gd name="T10" fmla="*/ 24 w 34"/>
                  <a:gd name="T11" fmla="*/ 0 h 31"/>
                  <a:gd name="T12" fmla="*/ 27 w 34"/>
                  <a:gd name="T13" fmla="*/ 10 h 31"/>
                  <a:gd name="T14" fmla="*/ 32 w 34"/>
                  <a:gd name="T15" fmla="*/ 12 h 31"/>
                  <a:gd name="T16" fmla="*/ 34 w 34"/>
                  <a:gd name="T17" fmla="*/ 29 h 31"/>
                  <a:gd name="T18" fmla="*/ 34 w 34"/>
                  <a:gd name="T1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1">
                    <a:moveTo>
                      <a:pt x="34" y="29"/>
                    </a:moveTo>
                    <a:lnTo>
                      <a:pt x="27" y="31"/>
                    </a:lnTo>
                    <a:lnTo>
                      <a:pt x="3" y="31"/>
                    </a:lnTo>
                    <a:lnTo>
                      <a:pt x="1" y="20"/>
                    </a:lnTo>
                    <a:lnTo>
                      <a:pt x="0" y="2"/>
                    </a:lnTo>
                    <a:lnTo>
                      <a:pt x="24" y="0"/>
                    </a:lnTo>
                    <a:lnTo>
                      <a:pt x="27" y="10"/>
                    </a:lnTo>
                    <a:lnTo>
                      <a:pt x="32" y="12"/>
                    </a:lnTo>
                    <a:lnTo>
                      <a:pt x="34" y="29"/>
                    </a:lnTo>
                    <a:lnTo>
                      <a:pt x="34"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0" name="Freeform 4108"/>
              <p:cNvSpPr>
                <a:spLocks/>
              </p:cNvSpPr>
              <p:nvPr/>
            </p:nvSpPr>
            <p:spPr bwMode="auto">
              <a:xfrm>
                <a:off x="4257" y="1753"/>
                <a:ext cx="34" cy="31"/>
              </a:xfrm>
              <a:custGeom>
                <a:avLst/>
                <a:gdLst>
                  <a:gd name="T0" fmla="*/ 34 w 34"/>
                  <a:gd name="T1" fmla="*/ 29 h 31"/>
                  <a:gd name="T2" fmla="*/ 27 w 34"/>
                  <a:gd name="T3" fmla="*/ 31 h 31"/>
                  <a:gd name="T4" fmla="*/ 3 w 34"/>
                  <a:gd name="T5" fmla="*/ 31 h 31"/>
                  <a:gd name="T6" fmla="*/ 1 w 34"/>
                  <a:gd name="T7" fmla="*/ 20 h 31"/>
                  <a:gd name="T8" fmla="*/ 0 w 34"/>
                  <a:gd name="T9" fmla="*/ 2 h 31"/>
                  <a:gd name="T10" fmla="*/ 24 w 34"/>
                  <a:gd name="T11" fmla="*/ 0 h 31"/>
                  <a:gd name="T12" fmla="*/ 27 w 34"/>
                  <a:gd name="T13" fmla="*/ 10 h 31"/>
                  <a:gd name="T14" fmla="*/ 32 w 34"/>
                  <a:gd name="T15" fmla="*/ 12 h 31"/>
                  <a:gd name="T16" fmla="*/ 34 w 34"/>
                  <a:gd name="T17" fmla="*/ 29 h 31"/>
                  <a:gd name="T18" fmla="*/ 34 w 34"/>
                  <a:gd name="T1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1">
                    <a:moveTo>
                      <a:pt x="34" y="29"/>
                    </a:moveTo>
                    <a:lnTo>
                      <a:pt x="27" y="31"/>
                    </a:lnTo>
                    <a:lnTo>
                      <a:pt x="3" y="31"/>
                    </a:lnTo>
                    <a:lnTo>
                      <a:pt x="1" y="20"/>
                    </a:lnTo>
                    <a:lnTo>
                      <a:pt x="0" y="2"/>
                    </a:lnTo>
                    <a:lnTo>
                      <a:pt x="24" y="0"/>
                    </a:lnTo>
                    <a:lnTo>
                      <a:pt x="27" y="10"/>
                    </a:lnTo>
                    <a:lnTo>
                      <a:pt x="32" y="12"/>
                    </a:lnTo>
                    <a:lnTo>
                      <a:pt x="34" y="29"/>
                    </a:lnTo>
                    <a:lnTo>
                      <a:pt x="34"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41" name="Freeform 4109"/>
              <p:cNvSpPr>
                <a:spLocks/>
              </p:cNvSpPr>
              <p:nvPr/>
            </p:nvSpPr>
            <p:spPr bwMode="auto">
              <a:xfrm>
                <a:off x="4435" y="1765"/>
                <a:ext cx="32" cy="30"/>
              </a:xfrm>
              <a:custGeom>
                <a:avLst/>
                <a:gdLst>
                  <a:gd name="T0" fmla="*/ 28 w 32"/>
                  <a:gd name="T1" fmla="*/ 0 h 30"/>
                  <a:gd name="T2" fmla="*/ 32 w 32"/>
                  <a:gd name="T3" fmla="*/ 27 h 30"/>
                  <a:gd name="T4" fmla="*/ 22 w 32"/>
                  <a:gd name="T5" fmla="*/ 29 h 30"/>
                  <a:gd name="T6" fmla="*/ 8 w 32"/>
                  <a:gd name="T7" fmla="*/ 29 h 30"/>
                  <a:gd name="T8" fmla="*/ 1 w 32"/>
                  <a:gd name="T9" fmla="*/ 30 h 30"/>
                  <a:gd name="T10" fmla="*/ 0 w 32"/>
                  <a:gd name="T11" fmla="*/ 27 h 30"/>
                  <a:gd name="T12" fmla="*/ 0 w 32"/>
                  <a:gd name="T13" fmla="*/ 17 h 30"/>
                  <a:gd name="T14" fmla="*/ 3 w 32"/>
                  <a:gd name="T15" fmla="*/ 17 h 30"/>
                  <a:gd name="T16" fmla="*/ 1 w 32"/>
                  <a:gd name="T17" fmla="*/ 3 h 30"/>
                  <a:gd name="T18" fmla="*/ 23 w 32"/>
                  <a:gd name="T19" fmla="*/ 2 h 30"/>
                  <a:gd name="T20" fmla="*/ 28 w 32"/>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0">
                    <a:moveTo>
                      <a:pt x="28" y="0"/>
                    </a:moveTo>
                    <a:lnTo>
                      <a:pt x="32" y="27"/>
                    </a:lnTo>
                    <a:lnTo>
                      <a:pt x="22" y="29"/>
                    </a:lnTo>
                    <a:lnTo>
                      <a:pt x="8" y="29"/>
                    </a:lnTo>
                    <a:lnTo>
                      <a:pt x="1" y="30"/>
                    </a:lnTo>
                    <a:lnTo>
                      <a:pt x="0" y="27"/>
                    </a:lnTo>
                    <a:lnTo>
                      <a:pt x="0" y="17"/>
                    </a:lnTo>
                    <a:lnTo>
                      <a:pt x="3" y="17"/>
                    </a:lnTo>
                    <a:lnTo>
                      <a:pt x="1" y="3"/>
                    </a:lnTo>
                    <a:lnTo>
                      <a:pt x="23" y="2"/>
                    </a:lnTo>
                    <a:lnTo>
                      <a:pt x="2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2" name="Freeform 4110"/>
              <p:cNvSpPr>
                <a:spLocks/>
              </p:cNvSpPr>
              <p:nvPr/>
            </p:nvSpPr>
            <p:spPr bwMode="auto">
              <a:xfrm>
                <a:off x="4435" y="1765"/>
                <a:ext cx="32" cy="30"/>
              </a:xfrm>
              <a:custGeom>
                <a:avLst/>
                <a:gdLst>
                  <a:gd name="T0" fmla="*/ 28 w 32"/>
                  <a:gd name="T1" fmla="*/ 0 h 30"/>
                  <a:gd name="T2" fmla="*/ 32 w 32"/>
                  <a:gd name="T3" fmla="*/ 27 h 30"/>
                  <a:gd name="T4" fmla="*/ 22 w 32"/>
                  <a:gd name="T5" fmla="*/ 29 h 30"/>
                  <a:gd name="T6" fmla="*/ 8 w 32"/>
                  <a:gd name="T7" fmla="*/ 29 h 30"/>
                  <a:gd name="T8" fmla="*/ 1 w 32"/>
                  <a:gd name="T9" fmla="*/ 30 h 30"/>
                  <a:gd name="T10" fmla="*/ 0 w 32"/>
                  <a:gd name="T11" fmla="*/ 27 h 30"/>
                  <a:gd name="T12" fmla="*/ 0 w 32"/>
                  <a:gd name="T13" fmla="*/ 17 h 30"/>
                  <a:gd name="T14" fmla="*/ 3 w 32"/>
                  <a:gd name="T15" fmla="*/ 17 h 30"/>
                  <a:gd name="T16" fmla="*/ 1 w 32"/>
                  <a:gd name="T17" fmla="*/ 3 h 30"/>
                  <a:gd name="T18" fmla="*/ 23 w 32"/>
                  <a:gd name="T19" fmla="*/ 2 h 30"/>
                  <a:gd name="T20" fmla="*/ 28 w 32"/>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0">
                    <a:moveTo>
                      <a:pt x="28" y="0"/>
                    </a:moveTo>
                    <a:lnTo>
                      <a:pt x="32" y="27"/>
                    </a:lnTo>
                    <a:lnTo>
                      <a:pt x="22" y="29"/>
                    </a:lnTo>
                    <a:lnTo>
                      <a:pt x="8" y="29"/>
                    </a:lnTo>
                    <a:lnTo>
                      <a:pt x="1" y="30"/>
                    </a:lnTo>
                    <a:lnTo>
                      <a:pt x="0" y="27"/>
                    </a:lnTo>
                    <a:lnTo>
                      <a:pt x="0" y="17"/>
                    </a:lnTo>
                    <a:lnTo>
                      <a:pt x="3" y="17"/>
                    </a:lnTo>
                    <a:lnTo>
                      <a:pt x="1" y="3"/>
                    </a:lnTo>
                    <a:lnTo>
                      <a:pt x="23" y="2"/>
                    </a:lnTo>
                    <a:lnTo>
                      <a:pt x="2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43" name="Freeform 4111"/>
              <p:cNvSpPr>
                <a:spLocks/>
              </p:cNvSpPr>
              <p:nvPr/>
            </p:nvSpPr>
            <p:spPr bwMode="auto">
              <a:xfrm>
                <a:off x="4218" y="1689"/>
                <a:ext cx="34" cy="35"/>
              </a:xfrm>
              <a:custGeom>
                <a:avLst/>
                <a:gdLst>
                  <a:gd name="T0" fmla="*/ 30 w 34"/>
                  <a:gd name="T1" fmla="*/ 0 h 35"/>
                  <a:gd name="T2" fmla="*/ 30 w 34"/>
                  <a:gd name="T3" fmla="*/ 6 h 35"/>
                  <a:gd name="T4" fmla="*/ 34 w 34"/>
                  <a:gd name="T5" fmla="*/ 32 h 35"/>
                  <a:gd name="T6" fmla="*/ 12 w 34"/>
                  <a:gd name="T7" fmla="*/ 35 h 35"/>
                  <a:gd name="T8" fmla="*/ 8 w 34"/>
                  <a:gd name="T9" fmla="*/ 8 h 35"/>
                  <a:gd name="T10" fmla="*/ 0 w 34"/>
                  <a:gd name="T11" fmla="*/ 10 h 35"/>
                  <a:gd name="T12" fmla="*/ 0 w 34"/>
                  <a:gd name="T13" fmla="*/ 5 h 35"/>
                  <a:gd name="T14" fmla="*/ 30 w 34"/>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5">
                    <a:moveTo>
                      <a:pt x="30" y="0"/>
                    </a:moveTo>
                    <a:lnTo>
                      <a:pt x="30" y="6"/>
                    </a:lnTo>
                    <a:lnTo>
                      <a:pt x="34" y="32"/>
                    </a:lnTo>
                    <a:lnTo>
                      <a:pt x="12" y="35"/>
                    </a:lnTo>
                    <a:lnTo>
                      <a:pt x="8" y="8"/>
                    </a:lnTo>
                    <a:lnTo>
                      <a:pt x="0" y="10"/>
                    </a:lnTo>
                    <a:lnTo>
                      <a:pt x="0" y="5"/>
                    </a:lnTo>
                    <a:lnTo>
                      <a:pt x="3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4" name="Freeform 4112"/>
              <p:cNvSpPr>
                <a:spLocks/>
              </p:cNvSpPr>
              <p:nvPr/>
            </p:nvSpPr>
            <p:spPr bwMode="auto">
              <a:xfrm>
                <a:off x="4218" y="1689"/>
                <a:ext cx="34" cy="35"/>
              </a:xfrm>
              <a:custGeom>
                <a:avLst/>
                <a:gdLst>
                  <a:gd name="T0" fmla="*/ 30 w 34"/>
                  <a:gd name="T1" fmla="*/ 0 h 35"/>
                  <a:gd name="T2" fmla="*/ 30 w 34"/>
                  <a:gd name="T3" fmla="*/ 6 h 35"/>
                  <a:gd name="T4" fmla="*/ 34 w 34"/>
                  <a:gd name="T5" fmla="*/ 32 h 35"/>
                  <a:gd name="T6" fmla="*/ 12 w 34"/>
                  <a:gd name="T7" fmla="*/ 35 h 35"/>
                  <a:gd name="T8" fmla="*/ 8 w 34"/>
                  <a:gd name="T9" fmla="*/ 8 h 35"/>
                  <a:gd name="T10" fmla="*/ 0 w 34"/>
                  <a:gd name="T11" fmla="*/ 10 h 35"/>
                  <a:gd name="T12" fmla="*/ 0 w 34"/>
                  <a:gd name="T13" fmla="*/ 5 h 35"/>
                  <a:gd name="T14" fmla="*/ 30 w 34"/>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5">
                    <a:moveTo>
                      <a:pt x="30" y="0"/>
                    </a:moveTo>
                    <a:lnTo>
                      <a:pt x="30" y="6"/>
                    </a:lnTo>
                    <a:lnTo>
                      <a:pt x="34" y="32"/>
                    </a:lnTo>
                    <a:lnTo>
                      <a:pt x="12" y="35"/>
                    </a:lnTo>
                    <a:lnTo>
                      <a:pt x="8" y="8"/>
                    </a:lnTo>
                    <a:lnTo>
                      <a:pt x="0" y="10"/>
                    </a:lnTo>
                    <a:lnTo>
                      <a:pt x="0" y="5"/>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45" name="Freeform 4113"/>
              <p:cNvSpPr>
                <a:spLocks/>
              </p:cNvSpPr>
              <p:nvPr/>
            </p:nvSpPr>
            <p:spPr bwMode="auto">
              <a:xfrm>
                <a:off x="4277" y="1894"/>
                <a:ext cx="36" cy="40"/>
              </a:xfrm>
              <a:custGeom>
                <a:avLst/>
                <a:gdLst>
                  <a:gd name="T0" fmla="*/ 36 w 36"/>
                  <a:gd name="T1" fmla="*/ 32 h 40"/>
                  <a:gd name="T2" fmla="*/ 20 w 36"/>
                  <a:gd name="T3" fmla="*/ 39 h 40"/>
                  <a:gd name="T4" fmla="*/ 17 w 36"/>
                  <a:gd name="T5" fmla="*/ 39 h 40"/>
                  <a:gd name="T6" fmla="*/ 4 w 36"/>
                  <a:gd name="T7" fmla="*/ 40 h 40"/>
                  <a:gd name="T8" fmla="*/ 0 w 36"/>
                  <a:gd name="T9" fmla="*/ 17 h 40"/>
                  <a:gd name="T10" fmla="*/ 5 w 36"/>
                  <a:gd name="T11" fmla="*/ 15 h 40"/>
                  <a:gd name="T12" fmla="*/ 17 w 36"/>
                  <a:gd name="T13" fmla="*/ 1 h 40"/>
                  <a:gd name="T14" fmla="*/ 32 w 36"/>
                  <a:gd name="T15" fmla="*/ 0 h 40"/>
                  <a:gd name="T16" fmla="*/ 32 w 36"/>
                  <a:gd name="T17" fmla="*/ 0 h 40"/>
                  <a:gd name="T18" fmla="*/ 32 w 36"/>
                  <a:gd name="T19" fmla="*/ 12 h 40"/>
                  <a:gd name="T20" fmla="*/ 36 w 36"/>
                  <a:gd name="T21" fmla="*/ 18 h 40"/>
                  <a:gd name="T22" fmla="*/ 36 w 36"/>
                  <a:gd name="T23"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36" y="32"/>
                    </a:moveTo>
                    <a:lnTo>
                      <a:pt x="20" y="39"/>
                    </a:lnTo>
                    <a:lnTo>
                      <a:pt x="17" y="39"/>
                    </a:lnTo>
                    <a:lnTo>
                      <a:pt x="4" y="40"/>
                    </a:lnTo>
                    <a:lnTo>
                      <a:pt x="0" y="17"/>
                    </a:lnTo>
                    <a:lnTo>
                      <a:pt x="5" y="15"/>
                    </a:lnTo>
                    <a:lnTo>
                      <a:pt x="17" y="1"/>
                    </a:lnTo>
                    <a:lnTo>
                      <a:pt x="32" y="0"/>
                    </a:lnTo>
                    <a:lnTo>
                      <a:pt x="32" y="0"/>
                    </a:lnTo>
                    <a:lnTo>
                      <a:pt x="32" y="12"/>
                    </a:lnTo>
                    <a:lnTo>
                      <a:pt x="36" y="18"/>
                    </a:lnTo>
                    <a:lnTo>
                      <a:pt x="36"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6" name="Freeform 4114"/>
              <p:cNvSpPr>
                <a:spLocks/>
              </p:cNvSpPr>
              <p:nvPr/>
            </p:nvSpPr>
            <p:spPr bwMode="auto">
              <a:xfrm>
                <a:off x="4277" y="1894"/>
                <a:ext cx="36" cy="40"/>
              </a:xfrm>
              <a:custGeom>
                <a:avLst/>
                <a:gdLst>
                  <a:gd name="T0" fmla="*/ 36 w 36"/>
                  <a:gd name="T1" fmla="*/ 32 h 40"/>
                  <a:gd name="T2" fmla="*/ 20 w 36"/>
                  <a:gd name="T3" fmla="*/ 39 h 40"/>
                  <a:gd name="T4" fmla="*/ 17 w 36"/>
                  <a:gd name="T5" fmla="*/ 39 h 40"/>
                  <a:gd name="T6" fmla="*/ 4 w 36"/>
                  <a:gd name="T7" fmla="*/ 40 h 40"/>
                  <a:gd name="T8" fmla="*/ 0 w 36"/>
                  <a:gd name="T9" fmla="*/ 17 h 40"/>
                  <a:gd name="T10" fmla="*/ 5 w 36"/>
                  <a:gd name="T11" fmla="*/ 15 h 40"/>
                  <a:gd name="T12" fmla="*/ 17 w 36"/>
                  <a:gd name="T13" fmla="*/ 1 h 40"/>
                  <a:gd name="T14" fmla="*/ 32 w 36"/>
                  <a:gd name="T15" fmla="*/ 0 h 40"/>
                  <a:gd name="T16" fmla="*/ 32 w 36"/>
                  <a:gd name="T17" fmla="*/ 0 h 40"/>
                  <a:gd name="T18" fmla="*/ 32 w 36"/>
                  <a:gd name="T19" fmla="*/ 12 h 40"/>
                  <a:gd name="T20" fmla="*/ 36 w 36"/>
                  <a:gd name="T21" fmla="*/ 18 h 40"/>
                  <a:gd name="T22" fmla="*/ 36 w 36"/>
                  <a:gd name="T23"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36" y="32"/>
                    </a:moveTo>
                    <a:lnTo>
                      <a:pt x="20" y="39"/>
                    </a:lnTo>
                    <a:lnTo>
                      <a:pt x="17" y="39"/>
                    </a:lnTo>
                    <a:lnTo>
                      <a:pt x="4" y="40"/>
                    </a:lnTo>
                    <a:lnTo>
                      <a:pt x="0" y="17"/>
                    </a:lnTo>
                    <a:lnTo>
                      <a:pt x="5" y="15"/>
                    </a:lnTo>
                    <a:lnTo>
                      <a:pt x="17" y="1"/>
                    </a:lnTo>
                    <a:lnTo>
                      <a:pt x="32" y="0"/>
                    </a:lnTo>
                    <a:lnTo>
                      <a:pt x="32" y="0"/>
                    </a:lnTo>
                    <a:lnTo>
                      <a:pt x="32" y="12"/>
                    </a:lnTo>
                    <a:lnTo>
                      <a:pt x="36" y="18"/>
                    </a:lnTo>
                    <a:lnTo>
                      <a:pt x="36"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47" name="Freeform 4115"/>
              <p:cNvSpPr>
                <a:spLocks/>
              </p:cNvSpPr>
              <p:nvPr/>
            </p:nvSpPr>
            <p:spPr bwMode="auto">
              <a:xfrm>
                <a:off x="4350" y="1856"/>
                <a:ext cx="41" cy="33"/>
              </a:xfrm>
              <a:custGeom>
                <a:avLst/>
                <a:gdLst>
                  <a:gd name="T0" fmla="*/ 24 w 41"/>
                  <a:gd name="T1" fmla="*/ 0 h 33"/>
                  <a:gd name="T2" fmla="*/ 24 w 41"/>
                  <a:gd name="T3" fmla="*/ 7 h 33"/>
                  <a:gd name="T4" fmla="*/ 39 w 41"/>
                  <a:gd name="T5" fmla="*/ 9 h 33"/>
                  <a:gd name="T6" fmla="*/ 41 w 41"/>
                  <a:gd name="T7" fmla="*/ 17 h 33"/>
                  <a:gd name="T8" fmla="*/ 32 w 41"/>
                  <a:gd name="T9" fmla="*/ 19 h 33"/>
                  <a:gd name="T10" fmla="*/ 34 w 41"/>
                  <a:gd name="T11" fmla="*/ 27 h 33"/>
                  <a:gd name="T12" fmla="*/ 19 w 41"/>
                  <a:gd name="T13" fmla="*/ 27 h 33"/>
                  <a:gd name="T14" fmla="*/ 19 w 41"/>
                  <a:gd name="T15" fmla="*/ 31 h 33"/>
                  <a:gd name="T16" fmla="*/ 2 w 41"/>
                  <a:gd name="T17" fmla="*/ 33 h 33"/>
                  <a:gd name="T18" fmla="*/ 2 w 41"/>
                  <a:gd name="T19" fmla="*/ 24 h 33"/>
                  <a:gd name="T20" fmla="*/ 2 w 41"/>
                  <a:gd name="T21" fmla="*/ 22 h 33"/>
                  <a:gd name="T22" fmla="*/ 0 w 41"/>
                  <a:gd name="T23" fmla="*/ 14 h 33"/>
                  <a:gd name="T24" fmla="*/ 8 w 41"/>
                  <a:gd name="T25" fmla="*/ 12 h 33"/>
                  <a:gd name="T26" fmla="*/ 8 w 41"/>
                  <a:gd name="T27" fmla="*/ 9 h 33"/>
                  <a:gd name="T28" fmla="*/ 17 w 41"/>
                  <a:gd name="T29" fmla="*/ 7 h 33"/>
                  <a:gd name="T30" fmla="*/ 15 w 41"/>
                  <a:gd name="T31" fmla="*/ 2 h 33"/>
                  <a:gd name="T32" fmla="*/ 24 w 41"/>
                  <a:gd name="T3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33">
                    <a:moveTo>
                      <a:pt x="24" y="0"/>
                    </a:moveTo>
                    <a:lnTo>
                      <a:pt x="24" y="7"/>
                    </a:lnTo>
                    <a:lnTo>
                      <a:pt x="39" y="9"/>
                    </a:lnTo>
                    <a:lnTo>
                      <a:pt x="41" y="17"/>
                    </a:lnTo>
                    <a:lnTo>
                      <a:pt x="32" y="19"/>
                    </a:lnTo>
                    <a:lnTo>
                      <a:pt x="34" y="27"/>
                    </a:lnTo>
                    <a:lnTo>
                      <a:pt x="19" y="27"/>
                    </a:lnTo>
                    <a:lnTo>
                      <a:pt x="19" y="31"/>
                    </a:lnTo>
                    <a:lnTo>
                      <a:pt x="2" y="33"/>
                    </a:lnTo>
                    <a:lnTo>
                      <a:pt x="2" y="24"/>
                    </a:lnTo>
                    <a:lnTo>
                      <a:pt x="2" y="22"/>
                    </a:lnTo>
                    <a:lnTo>
                      <a:pt x="0" y="14"/>
                    </a:lnTo>
                    <a:lnTo>
                      <a:pt x="8" y="12"/>
                    </a:lnTo>
                    <a:lnTo>
                      <a:pt x="8" y="9"/>
                    </a:lnTo>
                    <a:lnTo>
                      <a:pt x="17" y="7"/>
                    </a:lnTo>
                    <a:lnTo>
                      <a:pt x="15" y="2"/>
                    </a:lnTo>
                    <a:lnTo>
                      <a:pt x="2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8" name="Freeform 4116"/>
              <p:cNvSpPr>
                <a:spLocks/>
              </p:cNvSpPr>
              <p:nvPr/>
            </p:nvSpPr>
            <p:spPr bwMode="auto">
              <a:xfrm>
                <a:off x="4350" y="1856"/>
                <a:ext cx="41" cy="33"/>
              </a:xfrm>
              <a:custGeom>
                <a:avLst/>
                <a:gdLst>
                  <a:gd name="T0" fmla="*/ 24 w 41"/>
                  <a:gd name="T1" fmla="*/ 0 h 33"/>
                  <a:gd name="T2" fmla="*/ 24 w 41"/>
                  <a:gd name="T3" fmla="*/ 7 h 33"/>
                  <a:gd name="T4" fmla="*/ 39 w 41"/>
                  <a:gd name="T5" fmla="*/ 9 h 33"/>
                  <a:gd name="T6" fmla="*/ 41 w 41"/>
                  <a:gd name="T7" fmla="*/ 17 h 33"/>
                  <a:gd name="T8" fmla="*/ 32 w 41"/>
                  <a:gd name="T9" fmla="*/ 19 h 33"/>
                  <a:gd name="T10" fmla="*/ 34 w 41"/>
                  <a:gd name="T11" fmla="*/ 27 h 33"/>
                  <a:gd name="T12" fmla="*/ 19 w 41"/>
                  <a:gd name="T13" fmla="*/ 27 h 33"/>
                  <a:gd name="T14" fmla="*/ 19 w 41"/>
                  <a:gd name="T15" fmla="*/ 31 h 33"/>
                  <a:gd name="T16" fmla="*/ 2 w 41"/>
                  <a:gd name="T17" fmla="*/ 33 h 33"/>
                  <a:gd name="T18" fmla="*/ 2 w 41"/>
                  <a:gd name="T19" fmla="*/ 24 h 33"/>
                  <a:gd name="T20" fmla="*/ 2 w 41"/>
                  <a:gd name="T21" fmla="*/ 22 h 33"/>
                  <a:gd name="T22" fmla="*/ 0 w 41"/>
                  <a:gd name="T23" fmla="*/ 14 h 33"/>
                  <a:gd name="T24" fmla="*/ 8 w 41"/>
                  <a:gd name="T25" fmla="*/ 12 h 33"/>
                  <a:gd name="T26" fmla="*/ 8 w 41"/>
                  <a:gd name="T27" fmla="*/ 9 h 33"/>
                  <a:gd name="T28" fmla="*/ 17 w 41"/>
                  <a:gd name="T29" fmla="*/ 7 h 33"/>
                  <a:gd name="T30" fmla="*/ 15 w 41"/>
                  <a:gd name="T31" fmla="*/ 2 h 33"/>
                  <a:gd name="T32" fmla="*/ 24 w 41"/>
                  <a:gd name="T3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33">
                    <a:moveTo>
                      <a:pt x="24" y="0"/>
                    </a:moveTo>
                    <a:lnTo>
                      <a:pt x="24" y="7"/>
                    </a:lnTo>
                    <a:lnTo>
                      <a:pt x="39" y="9"/>
                    </a:lnTo>
                    <a:lnTo>
                      <a:pt x="41" y="17"/>
                    </a:lnTo>
                    <a:lnTo>
                      <a:pt x="32" y="19"/>
                    </a:lnTo>
                    <a:lnTo>
                      <a:pt x="34" y="27"/>
                    </a:lnTo>
                    <a:lnTo>
                      <a:pt x="19" y="27"/>
                    </a:lnTo>
                    <a:lnTo>
                      <a:pt x="19" y="31"/>
                    </a:lnTo>
                    <a:lnTo>
                      <a:pt x="2" y="33"/>
                    </a:lnTo>
                    <a:lnTo>
                      <a:pt x="2" y="24"/>
                    </a:lnTo>
                    <a:lnTo>
                      <a:pt x="2" y="22"/>
                    </a:lnTo>
                    <a:lnTo>
                      <a:pt x="0" y="14"/>
                    </a:lnTo>
                    <a:lnTo>
                      <a:pt x="8" y="12"/>
                    </a:lnTo>
                    <a:lnTo>
                      <a:pt x="8" y="9"/>
                    </a:lnTo>
                    <a:lnTo>
                      <a:pt x="17" y="7"/>
                    </a:lnTo>
                    <a:lnTo>
                      <a:pt x="15" y="2"/>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49" name="Freeform 4117"/>
              <p:cNvSpPr>
                <a:spLocks/>
              </p:cNvSpPr>
              <p:nvPr/>
            </p:nvSpPr>
            <p:spPr bwMode="auto">
              <a:xfrm>
                <a:off x="4369" y="1750"/>
                <a:ext cx="40" cy="25"/>
              </a:xfrm>
              <a:custGeom>
                <a:avLst/>
                <a:gdLst>
                  <a:gd name="T0" fmla="*/ 39 w 40"/>
                  <a:gd name="T1" fmla="*/ 3 h 25"/>
                  <a:gd name="T2" fmla="*/ 40 w 40"/>
                  <a:gd name="T3" fmla="*/ 22 h 25"/>
                  <a:gd name="T4" fmla="*/ 39 w 40"/>
                  <a:gd name="T5" fmla="*/ 22 h 25"/>
                  <a:gd name="T6" fmla="*/ 6 w 40"/>
                  <a:gd name="T7" fmla="*/ 25 h 25"/>
                  <a:gd name="T8" fmla="*/ 5 w 40"/>
                  <a:gd name="T9" fmla="*/ 15 h 25"/>
                  <a:gd name="T10" fmla="*/ 1 w 40"/>
                  <a:gd name="T11" fmla="*/ 15 h 25"/>
                  <a:gd name="T12" fmla="*/ 0 w 40"/>
                  <a:gd name="T13" fmla="*/ 5 h 25"/>
                  <a:gd name="T14" fmla="*/ 6 w 40"/>
                  <a:gd name="T15" fmla="*/ 5 h 25"/>
                  <a:gd name="T16" fmla="*/ 39 w 40"/>
                  <a:gd name="T17" fmla="*/ 0 h 25"/>
                  <a:gd name="T18" fmla="*/ 39 w 40"/>
                  <a:gd name="T19" fmla="*/ 1 h 25"/>
                  <a:gd name="T20" fmla="*/ 39 w 40"/>
                  <a:gd name="T2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5">
                    <a:moveTo>
                      <a:pt x="39" y="3"/>
                    </a:moveTo>
                    <a:lnTo>
                      <a:pt x="40" y="22"/>
                    </a:lnTo>
                    <a:lnTo>
                      <a:pt x="39" y="22"/>
                    </a:lnTo>
                    <a:lnTo>
                      <a:pt x="6" y="25"/>
                    </a:lnTo>
                    <a:lnTo>
                      <a:pt x="5" y="15"/>
                    </a:lnTo>
                    <a:lnTo>
                      <a:pt x="1" y="15"/>
                    </a:lnTo>
                    <a:lnTo>
                      <a:pt x="0" y="5"/>
                    </a:lnTo>
                    <a:lnTo>
                      <a:pt x="6" y="5"/>
                    </a:lnTo>
                    <a:lnTo>
                      <a:pt x="39" y="0"/>
                    </a:lnTo>
                    <a:lnTo>
                      <a:pt x="39" y="1"/>
                    </a:lnTo>
                    <a:lnTo>
                      <a:pt x="39"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0" name="Freeform 4118"/>
              <p:cNvSpPr>
                <a:spLocks/>
              </p:cNvSpPr>
              <p:nvPr/>
            </p:nvSpPr>
            <p:spPr bwMode="auto">
              <a:xfrm>
                <a:off x="4369" y="1750"/>
                <a:ext cx="40" cy="25"/>
              </a:xfrm>
              <a:custGeom>
                <a:avLst/>
                <a:gdLst>
                  <a:gd name="T0" fmla="*/ 39 w 40"/>
                  <a:gd name="T1" fmla="*/ 3 h 25"/>
                  <a:gd name="T2" fmla="*/ 40 w 40"/>
                  <a:gd name="T3" fmla="*/ 22 h 25"/>
                  <a:gd name="T4" fmla="*/ 39 w 40"/>
                  <a:gd name="T5" fmla="*/ 22 h 25"/>
                  <a:gd name="T6" fmla="*/ 6 w 40"/>
                  <a:gd name="T7" fmla="*/ 25 h 25"/>
                  <a:gd name="T8" fmla="*/ 5 w 40"/>
                  <a:gd name="T9" fmla="*/ 15 h 25"/>
                  <a:gd name="T10" fmla="*/ 1 w 40"/>
                  <a:gd name="T11" fmla="*/ 15 h 25"/>
                  <a:gd name="T12" fmla="*/ 0 w 40"/>
                  <a:gd name="T13" fmla="*/ 5 h 25"/>
                  <a:gd name="T14" fmla="*/ 6 w 40"/>
                  <a:gd name="T15" fmla="*/ 5 h 25"/>
                  <a:gd name="T16" fmla="*/ 39 w 40"/>
                  <a:gd name="T17" fmla="*/ 0 h 25"/>
                  <a:gd name="T18" fmla="*/ 39 w 40"/>
                  <a:gd name="T19" fmla="*/ 1 h 25"/>
                  <a:gd name="T20" fmla="*/ 39 w 40"/>
                  <a:gd name="T2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5">
                    <a:moveTo>
                      <a:pt x="39" y="3"/>
                    </a:moveTo>
                    <a:lnTo>
                      <a:pt x="40" y="22"/>
                    </a:lnTo>
                    <a:lnTo>
                      <a:pt x="39" y="22"/>
                    </a:lnTo>
                    <a:lnTo>
                      <a:pt x="6" y="25"/>
                    </a:lnTo>
                    <a:lnTo>
                      <a:pt x="5" y="15"/>
                    </a:lnTo>
                    <a:lnTo>
                      <a:pt x="1" y="15"/>
                    </a:lnTo>
                    <a:lnTo>
                      <a:pt x="0" y="5"/>
                    </a:lnTo>
                    <a:lnTo>
                      <a:pt x="6" y="5"/>
                    </a:lnTo>
                    <a:lnTo>
                      <a:pt x="39" y="0"/>
                    </a:lnTo>
                    <a:lnTo>
                      <a:pt x="39" y="1"/>
                    </a:lnTo>
                    <a:lnTo>
                      <a:pt x="39"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51" name="Freeform 4119"/>
              <p:cNvSpPr>
                <a:spLocks/>
              </p:cNvSpPr>
              <p:nvPr/>
            </p:nvSpPr>
            <p:spPr bwMode="auto">
              <a:xfrm>
                <a:off x="4319" y="1695"/>
                <a:ext cx="38" cy="33"/>
              </a:xfrm>
              <a:custGeom>
                <a:avLst/>
                <a:gdLst>
                  <a:gd name="T0" fmla="*/ 31 w 38"/>
                  <a:gd name="T1" fmla="*/ 22 h 33"/>
                  <a:gd name="T2" fmla="*/ 31 w 38"/>
                  <a:gd name="T3" fmla="*/ 29 h 33"/>
                  <a:gd name="T4" fmla="*/ 12 w 38"/>
                  <a:gd name="T5" fmla="*/ 33 h 33"/>
                  <a:gd name="T6" fmla="*/ 6 w 38"/>
                  <a:gd name="T7" fmla="*/ 33 h 33"/>
                  <a:gd name="T8" fmla="*/ 0 w 38"/>
                  <a:gd name="T9" fmla="*/ 7 h 33"/>
                  <a:gd name="T10" fmla="*/ 0 w 38"/>
                  <a:gd name="T11" fmla="*/ 4 h 33"/>
                  <a:gd name="T12" fmla="*/ 33 w 38"/>
                  <a:gd name="T13" fmla="*/ 0 h 33"/>
                  <a:gd name="T14" fmla="*/ 38 w 38"/>
                  <a:gd name="T15" fmla="*/ 22 h 33"/>
                  <a:gd name="T16" fmla="*/ 31 w 38"/>
                  <a:gd name="T17"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3">
                    <a:moveTo>
                      <a:pt x="31" y="22"/>
                    </a:moveTo>
                    <a:lnTo>
                      <a:pt x="31" y="29"/>
                    </a:lnTo>
                    <a:lnTo>
                      <a:pt x="12" y="33"/>
                    </a:lnTo>
                    <a:lnTo>
                      <a:pt x="6" y="33"/>
                    </a:lnTo>
                    <a:lnTo>
                      <a:pt x="0" y="7"/>
                    </a:lnTo>
                    <a:lnTo>
                      <a:pt x="0" y="4"/>
                    </a:lnTo>
                    <a:lnTo>
                      <a:pt x="33" y="0"/>
                    </a:lnTo>
                    <a:lnTo>
                      <a:pt x="38" y="22"/>
                    </a:lnTo>
                    <a:lnTo>
                      <a:pt x="31"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2" name="Freeform 4120"/>
              <p:cNvSpPr>
                <a:spLocks/>
              </p:cNvSpPr>
              <p:nvPr/>
            </p:nvSpPr>
            <p:spPr bwMode="auto">
              <a:xfrm>
                <a:off x="4319" y="1695"/>
                <a:ext cx="38" cy="33"/>
              </a:xfrm>
              <a:custGeom>
                <a:avLst/>
                <a:gdLst>
                  <a:gd name="T0" fmla="*/ 31 w 38"/>
                  <a:gd name="T1" fmla="*/ 22 h 33"/>
                  <a:gd name="T2" fmla="*/ 31 w 38"/>
                  <a:gd name="T3" fmla="*/ 29 h 33"/>
                  <a:gd name="T4" fmla="*/ 12 w 38"/>
                  <a:gd name="T5" fmla="*/ 33 h 33"/>
                  <a:gd name="T6" fmla="*/ 6 w 38"/>
                  <a:gd name="T7" fmla="*/ 33 h 33"/>
                  <a:gd name="T8" fmla="*/ 0 w 38"/>
                  <a:gd name="T9" fmla="*/ 7 h 33"/>
                  <a:gd name="T10" fmla="*/ 0 w 38"/>
                  <a:gd name="T11" fmla="*/ 4 h 33"/>
                  <a:gd name="T12" fmla="*/ 33 w 38"/>
                  <a:gd name="T13" fmla="*/ 0 h 33"/>
                  <a:gd name="T14" fmla="*/ 38 w 38"/>
                  <a:gd name="T15" fmla="*/ 22 h 33"/>
                  <a:gd name="T16" fmla="*/ 31 w 38"/>
                  <a:gd name="T17"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3">
                    <a:moveTo>
                      <a:pt x="31" y="22"/>
                    </a:moveTo>
                    <a:lnTo>
                      <a:pt x="31" y="29"/>
                    </a:lnTo>
                    <a:lnTo>
                      <a:pt x="12" y="33"/>
                    </a:lnTo>
                    <a:lnTo>
                      <a:pt x="6" y="33"/>
                    </a:lnTo>
                    <a:lnTo>
                      <a:pt x="0" y="7"/>
                    </a:lnTo>
                    <a:lnTo>
                      <a:pt x="0" y="4"/>
                    </a:lnTo>
                    <a:lnTo>
                      <a:pt x="33" y="0"/>
                    </a:lnTo>
                    <a:lnTo>
                      <a:pt x="38" y="22"/>
                    </a:lnTo>
                    <a:lnTo>
                      <a:pt x="31"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53" name="Freeform 4121"/>
              <p:cNvSpPr>
                <a:spLocks/>
              </p:cNvSpPr>
              <p:nvPr/>
            </p:nvSpPr>
            <p:spPr bwMode="auto">
              <a:xfrm>
                <a:off x="4352" y="1906"/>
                <a:ext cx="28" cy="33"/>
              </a:xfrm>
              <a:custGeom>
                <a:avLst/>
                <a:gdLst>
                  <a:gd name="T0" fmla="*/ 17 w 28"/>
                  <a:gd name="T1" fmla="*/ 0 h 33"/>
                  <a:gd name="T2" fmla="*/ 25 w 28"/>
                  <a:gd name="T3" fmla="*/ 3 h 33"/>
                  <a:gd name="T4" fmla="*/ 27 w 28"/>
                  <a:gd name="T5" fmla="*/ 13 h 33"/>
                  <a:gd name="T6" fmla="*/ 28 w 28"/>
                  <a:gd name="T7" fmla="*/ 32 h 33"/>
                  <a:gd name="T8" fmla="*/ 20 w 28"/>
                  <a:gd name="T9" fmla="*/ 33 h 33"/>
                  <a:gd name="T10" fmla="*/ 17 w 28"/>
                  <a:gd name="T11" fmla="*/ 33 h 33"/>
                  <a:gd name="T12" fmla="*/ 17 w 28"/>
                  <a:gd name="T13" fmla="*/ 33 h 33"/>
                  <a:gd name="T14" fmla="*/ 15 w 28"/>
                  <a:gd name="T15" fmla="*/ 33 h 33"/>
                  <a:gd name="T16" fmla="*/ 6 w 28"/>
                  <a:gd name="T17" fmla="*/ 33 h 33"/>
                  <a:gd name="T18" fmla="*/ 6 w 28"/>
                  <a:gd name="T19" fmla="*/ 25 h 33"/>
                  <a:gd name="T20" fmla="*/ 1 w 28"/>
                  <a:gd name="T21" fmla="*/ 25 h 33"/>
                  <a:gd name="T22" fmla="*/ 0 w 28"/>
                  <a:gd name="T23" fmla="*/ 3 h 33"/>
                  <a:gd name="T24" fmla="*/ 1 w 28"/>
                  <a:gd name="T25" fmla="*/ 3 h 33"/>
                  <a:gd name="T26" fmla="*/ 1 w 28"/>
                  <a:gd name="T27" fmla="*/ 0 h 33"/>
                  <a:gd name="T28" fmla="*/ 17 w 28"/>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3">
                    <a:moveTo>
                      <a:pt x="17" y="0"/>
                    </a:moveTo>
                    <a:lnTo>
                      <a:pt x="25" y="3"/>
                    </a:lnTo>
                    <a:lnTo>
                      <a:pt x="27" y="13"/>
                    </a:lnTo>
                    <a:lnTo>
                      <a:pt x="28" y="32"/>
                    </a:lnTo>
                    <a:lnTo>
                      <a:pt x="20" y="33"/>
                    </a:lnTo>
                    <a:lnTo>
                      <a:pt x="17" y="33"/>
                    </a:lnTo>
                    <a:lnTo>
                      <a:pt x="17" y="33"/>
                    </a:lnTo>
                    <a:lnTo>
                      <a:pt x="15" y="33"/>
                    </a:lnTo>
                    <a:lnTo>
                      <a:pt x="6" y="33"/>
                    </a:lnTo>
                    <a:lnTo>
                      <a:pt x="6" y="25"/>
                    </a:lnTo>
                    <a:lnTo>
                      <a:pt x="1" y="25"/>
                    </a:lnTo>
                    <a:lnTo>
                      <a:pt x="0" y="3"/>
                    </a:lnTo>
                    <a:lnTo>
                      <a:pt x="1" y="3"/>
                    </a:lnTo>
                    <a:lnTo>
                      <a:pt x="1" y="0"/>
                    </a:lnTo>
                    <a:lnTo>
                      <a:pt x="1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4" name="Freeform 4122"/>
              <p:cNvSpPr>
                <a:spLocks/>
              </p:cNvSpPr>
              <p:nvPr/>
            </p:nvSpPr>
            <p:spPr bwMode="auto">
              <a:xfrm>
                <a:off x="4352" y="1906"/>
                <a:ext cx="28" cy="33"/>
              </a:xfrm>
              <a:custGeom>
                <a:avLst/>
                <a:gdLst>
                  <a:gd name="T0" fmla="*/ 17 w 28"/>
                  <a:gd name="T1" fmla="*/ 0 h 33"/>
                  <a:gd name="T2" fmla="*/ 25 w 28"/>
                  <a:gd name="T3" fmla="*/ 3 h 33"/>
                  <a:gd name="T4" fmla="*/ 27 w 28"/>
                  <a:gd name="T5" fmla="*/ 13 h 33"/>
                  <a:gd name="T6" fmla="*/ 28 w 28"/>
                  <a:gd name="T7" fmla="*/ 32 h 33"/>
                  <a:gd name="T8" fmla="*/ 20 w 28"/>
                  <a:gd name="T9" fmla="*/ 33 h 33"/>
                  <a:gd name="T10" fmla="*/ 17 w 28"/>
                  <a:gd name="T11" fmla="*/ 33 h 33"/>
                  <a:gd name="T12" fmla="*/ 17 w 28"/>
                  <a:gd name="T13" fmla="*/ 33 h 33"/>
                  <a:gd name="T14" fmla="*/ 15 w 28"/>
                  <a:gd name="T15" fmla="*/ 33 h 33"/>
                  <a:gd name="T16" fmla="*/ 6 w 28"/>
                  <a:gd name="T17" fmla="*/ 33 h 33"/>
                  <a:gd name="T18" fmla="*/ 6 w 28"/>
                  <a:gd name="T19" fmla="*/ 25 h 33"/>
                  <a:gd name="T20" fmla="*/ 1 w 28"/>
                  <a:gd name="T21" fmla="*/ 25 h 33"/>
                  <a:gd name="T22" fmla="*/ 0 w 28"/>
                  <a:gd name="T23" fmla="*/ 3 h 33"/>
                  <a:gd name="T24" fmla="*/ 1 w 28"/>
                  <a:gd name="T25" fmla="*/ 3 h 33"/>
                  <a:gd name="T26" fmla="*/ 1 w 28"/>
                  <a:gd name="T27" fmla="*/ 0 h 33"/>
                  <a:gd name="T28" fmla="*/ 17 w 28"/>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3">
                    <a:moveTo>
                      <a:pt x="17" y="0"/>
                    </a:moveTo>
                    <a:lnTo>
                      <a:pt x="25" y="3"/>
                    </a:lnTo>
                    <a:lnTo>
                      <a:pt x="27" y="13"/>
                    </a:lnTo>
                    <a:lnTo>
                      <a:pt x="28" y="32"/>
                    </a:lnTo>
                    <a:lnTo>
                      <a:pt x="20" y="33"/>
                    </a:lnTo>
                    <a:lnTo>
                      <a:pt x="17" y="33"/>
                    </a:lnTo>
                    <a:lnTo>
                      <a:pt x="17" y="33"/>
                    </a:lnTo>
                    <a:lnTo>
                      <a:pt x="15" y="33"/>
                    </a:lnTo>
                    <a:lnTo>
                      <a:pt x="6" y="33"/>
                    </a:lnTo>
                    <a:lnTo>
                      <a:pt x="6" y="25"/>
                    </a:lnTo>
                    <a:lnTo>
                      <a:pt x="1" y="25"/>
                    </a:lnTo>
                    <a:lnTo>
                      <a:pt x="0" y="3"/>
                    </a:lnTo>
                    <a:lnTo>
                      <a:pt x="1" y="3"/>
                    </a:lnTo>
                    <a:lnTo>
                      <a:pt x="1"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55" name="Freeform 4123"/>
              <p:cNvSpPr>
                <a:spLocks/>
              </p:cNvSpPr>
              <p:nvPr/>
            </p:nvSpPr>
            <p:spPr bwMode="auto">
              <a:xfrm>
                <a:off x="4458" y="1748"/>
                <a:ext cx="26" cy="44"/>
              </a:xfrm>
              <a:custGeom>
                <a:avLst/>
                <a:gdLst>
                  <a:gd name="T0" fmla="*/ 21 w 26"/>
                  <a:gd name="T1" fmla="*/ 39 h 44"/>
                  <a:gd name="T2" fmla="*/ 21 w 26"/>
                  <a:gd name="T3" fmla="*/ 42 h 44"/>
                  <a:gd name="T4" fmla="*/ 9 w 26"/>
                  <a:gd name="T5" fmla="*/ 44 h 44"/>
                  <a:gd name="T6" fmla="*/ 5 w 26"/>
                  <a:gd name="T7" fmla="*/ 17 h 44"/>
                  <a:gd name="T8" fmla="*/ 0 w 26"/>
                  <a:gd name="T9" fmla="*/ 19 h 44"/>
                  <a:gd name="T10" fmla="*/ 0 w 26"/>
                  <a:gd name="T11" fmla="*/ 5 h 44"/>
                  <a:gd name="T12" fmla="*/ 4 w 26"/>
                  <a:gd name="T13" fmla="*/ 0 h 44"/>
                  <a:gd name="T14" fmla="*/ 16 w 26"/>
                  <a:gd name="T15" fmla="*/ 0 h 44"/>
                  <a:gd name="T16" fmla="*/ 17 w 26"/>
                  <a:gd name="T17" fmla="*/ 0 h 44"/>
                  <a:gd name="T18" fmla="*/ 22 w 26"/>
                  <a:gd name="T19" fmla="*/ 8 h 44"/>
                  <a:gd name="T20" fmla="*/ 22 w 26"/>
                  <a:gd name="T21" fmla="*/ 8 h 44"/>
                  <a:gd name="T22" fmla="*/ 22 w 26"/>
                  <a:gd name="T23" fmla="*/ 14 h 44"/>
                  <a:gd name="T24" fmla="*/ 22 w 26"/>
                  <a:gd name="T25" fmla="*/ 17 h 44"/>
                  <a:gd name="T26" fmla="*/ 22 w 26"/>
                  <a:gd name="T27" fmla="*/ 19 h 44"/>
                  <a:gd name="T28" fmla="*/ 24 w 26"/>
                  <a:gd name="T29" fmla="*/ 20 h 44"/>
                  <a:gd name="T30" fmla="*/ 26 w 26"/>
                  <a:gd name="T31" fmla="*/ 25 h 44"/>
                  <a:gd name="T32" fmla="*/ 26 w 26"/>
                  <a:gd name="T33" fmla="*/ 25 h 44"/>
                  <a:gd name="T34" fmla="*/ 24 w 26"/>
                  <a:gd name="T35" fmla="*/ 29 h 44"/>
                  <a:gd name="T36" fmla="*/ 24 w 26"/>
                  <a:gd name="T37" fmla="*/ 32 h 44"/>
                  <a:gd name="T38" fmla="*/ 24 w 26"/>
                  <a:gd name="T39" fmla="*/ 32 h 44"/>
                  <a:gd name="T40" fmla="*/ 22 w 26"/>
                  <a:gd name="T41" fmla="*/ 32 h 44"/>
                  <a:gd name="T42" fmla="*/ 21 w 26"/>
                  <a:gd name="T43"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4">
                    <a:moveTo>
                      <a:pt x="21" y="39"/>
                    </a:moveTo>
                    <a:lnTo>
                      <a:pt x="21" y="42"/>
                    </a:lnTo>
                    <a:lnTo>
                      <a:pt x="9" y="44"/>
                    </a:lnTo>
                    <a:lnTo>
                      <a:pt x="5" y="17"/>
                    </a:lnTo>
                    <a:lnTo>
                      <a:pt x="0" y="19"/>
                    </a:lnTo>
                    <a:lnTo>
                      <a:pt x="0" y="5"/>
                    </a:lnTo>
                    <a:lnTo>
                      <a:pt x="4" y="0"/>
                    </a:lnTo>
                    <a:lnTo>
                      <a:pt x="16" y="0"/>
                    </a:lnTo>
                    <a:lnTo>
                      <a:pt x="17" y="0"/>
                    </a:lnTo>
                    <a:lnTo>
                      <a:pt x="22" y="8"/>
                    </a:lnTo>
                    <a:lnTo>
                      <a:pt x="22" y="8"/>
                    </a:lnTo>
                    <a:lnTo>
                      <a:pt x="22" y="14"/>
                    </a:lnTo>
                    <a:lnTo>
                      <a:pt x="22" y="17"/>
                    </a:lnTo>
                    <a:lnTo>
                      <a:pt x="22" y="19"/>
                    </a:lnTo>
                    <a:lnTo>
                      <a:pt x="24" y="20"/>
                    </a:lnTo>
                    <a:lnTo>
                      <a:pt x="26" y="25"/>
                    </a:lnTo>
                    <a:lnTo>
                      <a:pt x="26" y="25"/>
                    </a:lnTo>
                    <a:lnTo>
                      <a:pt x="24" y="29"/>
                    </a:lnTo>
                    <a:lnTo>
                      <a:pt x="24" y="32"/>
                    </a:lnTo>
                    <a:lnTo>
                      <a:pt x="24" y="32"/>
                    </a:lnTo>
                    <a:lnTo>
                      <a:pt x="22" y="32"/>
                    </a:lnTo>
                    <a:lnTo>
                      <a:pt x="21"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6" name="Freeform 4124"/>
              <p:cNvSpPr>
                <a:spLocks/>
              </p:cNvSpPr>
              <p:nvPr/>
            </p:nvSpPr>
            <p:spPr bwMode="auto">
              <a:xfrm>
                <a:off x="4458" y="1748"/>
                <a:ext cx="26" cy="44"/>
              </a:xfrm>
              <a:custGeom>
                <a:avLst/>
                <a:gdLst>
                  <a:gd name="T0" fmla="*/ 21 w 26"/>
                  <a:gd name="T1" fmla="*/ 39 h 44"/>
                  <a:gd name="T2" fmla="*/ 21 w 26"/>
                  <a:gd name="T3" fmla="*/ 42 h 44"/>
                  <a:gd name="T4" fmla="*/ 9 w 26"/>
                  <a:gd name="T5" fmla="*/ 44 h 44"/>
                  <a:gd name="T6" fmla="*/ 5 w 26"/>
                  <a:gd name="T7" fmla="*/ 17 h 44"/>
                  <a:gd name="T8" fmla="*/ 0 w 26"/>
                  <a:gd name="T9" fmla="*/ 19 h 44"/>
                  <a:gd name="T10" fmla="*/ 0 w 26"/>
                  <a:gd name="T11" fmla="*/ 5 h 44"/>
                  <a:gd name="T12" fmla="*/ 4 w 26"/>
                  <a:gd name="T13" fmla="*/ 0 h 44"/>
                  <a:gd name="T14" fmla="*/ 16 w 26"/>
                  <a:gd name="T15" fmla="*/ 0 h 44"/>
                  <a:gd name="T16" fmla="*/ 17 w 26"/>
                  <a:gd name="T17" fmla="*/ 0 h 44"/>
                  <a:gd name="T18" fmla="*/ 22 w 26"/>
                  <a:gd name="T19" fmla="*/ 8 h 44"/>
                  <a:gd name="T20" fmla="*/ 22 w 26"/>
                  <a:gd name="T21" fmla="*/ 8 h 44"/>
                  <a:gd name="T22" fmla="*/ 22 w 26"/>
                  <a:gd name="T23" fmla="*/ 14 h 44"/>
                  <a:gd name="T24" fmla="*/ 22 w 26"/>
                  <a:gd name="T25" fmla="*/ 17 h 44"/>
                  <a:gd name="T26" fmla="*/ 22 w 26"/>
                  <a:gd name="T27" fmla="*/ 19 h 44"/>
                  <a:gd name="T28" fmla="*/ 24 w 26"/>
                  <a:gd name="T29" fmla="*/ 20 h 44"/>
                  <a:gd name="T30" fmla="*/ 26 w 26"/>
                  <a:gd name="T31" fmla="*/ 25 h 44"/>
                  <a:gd name="T32" fmla="*/ 26 w 26"/>
                  <a:gd name="T33" fmla="*/ 25 h 44"/>
                  <a:gd name="T34" fmla="*/ 24 w 26"/>
                  <a:gd name="T35" fmla="*/ 29 h 44"/>
                  <a:gd name="T36" fmla="*/ 24 w 26"/>
                  <a:gd name="T37" fmla="*/ 32 h 44"/>
                  <a:gd name="T38" fmla="*/ 24 w 26"/>
                  <a:gd name="T39" fmla="*/ 32 h 44"/>
                  <a:gd name="T40" fmla="*/ 22 w 26"/>
                  <a:gd name="T41" fmla="*/ 32 h 44"/>
                  <a:gd name="T42" fmla="*/ 21 w 26"/>
                  <a:gd name="T43"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4">
                    <a:moveTo>
                      <a:pt x="21" y="39"/>
                    </a:moveTo>
                    <a:lnTo>
                      <a:pt x="21" y="42"/>
                    </a:lnTo>
                    <a:lnTo>
                      <a:pt x="9" y="44"/>
                    </a:lnTo>
                    <a:lnTo>
                      <a:pt x="5" y="17"/>
                    </a:lnTo>
                    <a:lnTo>
                      <a:pt x="0" y="19"/>
                    </a:lnTo>
                    <a:lnTo>
                      <a:pt x="0" y="5"/>
                    </a:lnTo>
                    <a:lnTo>
                      <a:pt x="4" y="0"/>
                    </a:lnTo>
                    <a:lnTo>
                      <a:pt x="16" y="0"/>
                    </a:lnTo>
                    <a:lnTo>
                      <a:pt x="17" y="0"/>
                    </a:lnTo>
                    <a:lnTo>
                      <a:pt x="22" y="8"/>
                    </a:lnTo>
                    <a:lnTo>
                      <a:pt x="22" y="8"/>
                    </a:lnTo>
                    <a:lnTo>
                      <a:pt x="22" y="14"/>
                    </a:lnTo>
                    <a:lnTo>
                      <a:pt x="22" y="17"/>
                    </a:lnTo>
                    <a:lnTo>
                      <a:pt x="22" y="19"/>
                    </a:lnTo>
                    <a:lnTo>
                      <a:pt x="24" y="20"/>
                    </a:lnTo>
                    <a:lnTo>
                      <a:pt x="26" y="25"/>
                    </a:lnTo>
                    <a:lnTo>
                      <a:pt x="26" y="25"/>
                    </a:lnTo>
                    <a:lnTo>
                      <a:pt x="24" y="29"/>
                    </a:lnTo>
                    <a:lnTo>
                      <a:pt x="24" y="32"/>
                    </a:lnTo>
                    <a:lnTo>
                      <a:pt x="24" y="32"/>
                    </a:lnTo>
                    <a:lnTo>
                      <a:pt x="22" y="32"/>
                    </a:lnTo>
                    <a:lnTo>
                      <a:pt x="21"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57" name="Freeform 4125"/>
              <p:cNvSpPr>
                <a:spLocks/>
              </p:cNvSpPr>
              <p:nvPr/>
            </p:nvSpPr>
            <p:spPr bwMode="auto">
              <a:xfrm>
                <a:off x="4338" y="1765"/>
                <a:ext cx="39" cy="34"/>
              </a:xfrm>
              <a:custGeom>
                <a:avLst/>
                <a:gdLst>
                  <a:gd name="T0" fmla="*/ 37 w 39"/>
                  <a:gd name="T1" fmla="*/ 12 h 34"/>
                  <a:gd name="T2" fmla="*/ 39 w 39"/>
                  <a:gd name="T3" fmla="*/ 32 h 34"/>
                  <a:gd name="T4" fmla="*/ 31 w 39"/>
                  <a:gd name="T5" fmla="*/ 34 h 34"/>
                  <a:gd name="T6" fmla="*/ 27 w 39"/>
                  <a:gd name="T7" fmla="*/ 34 h 34"/>
                  <a:gd name="T8" fmla="*/ 20 w 39"/>
                  <a:gd name="T9" fmla="*/ 32 h 34"/>
                  <a:gd name="T10" fmla="*/ 2 w 39"/>
                  <a:gd name="T11" fmla="*/ 34 h 34"/>
                  <a:gd name="T12" fmla="*/ 2 w 39"/>
                  <a:gd name="T13" fmla="*/ 34 h 34"/>
                  <a:gd name="T14" fmla="*/ 2 w 39"/>
                  <a:gd name="T15" fmla="*/ 32 h 34"/>
                  <a:gd name="T16" fmla="*/ 0 w 39"/>
                  <a:gd name="T17" fmla="*/ 27 h 34"/>
                  <a:gd name="T18" fmla="*/ 7 w 39"/>
                  <a:gd name="T19" fmla="*/ 27 h 34"/>
                  <a:gd name="T20" fmla="*/ 7 w 39"/>
                  <a:gd name="T21" fmla="*/ 5 h 34"/>
                  <a:gd name="T22" fmla="*/ 22 w 39"/>
                  <a:gd name="T23" fmla="*/ 3 h 34"/>
                  <a:gd name="T24" fmla="*/ 26 w 39"/>
                  <a:gd name="T25" fmla="*/ 3 h 34"/>
                  <a:gd name="T26" fmla="*/ 32 w 39"/>
                  <a:gd name="T27" fmla="*/ 0 h 34"/>
                  <a:gd name="T28" fmla="*/ 36 w 39"/>
                  <a:gd name="T29" fmla="*/ 0 h 34"/>
                  <a:gd name="T30" fmla="*/ 37 w 39"/>
                  <a:gd name="T31" fmla="*/ 10 h 34"/>
                  <a:gd name="T32" fmla="*/ 37 w 39"/>
                  <a:gd name="T33"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4">
                    <a:moveTo>
                      <a:pt x="37" y="12"/>
                    </a:moveTo>
                    <a:lnTo>
                      <a:pt x="39" y="32"/>
                    </a:lnTo>
                    <a:lnTo>
                      <a:pt x="31" y="34"/>
                    </a:lnTo>
                    <a:lnTo>
                      <a:pt x="27" y="34"/>
                    </a:lnTo>
                    <a:lnTo>
                      <a:pt x="20" y="32"/>
                    </a:lnTo>
                    <a:lnTo>
                      <a:pt x="2" y="34"/>
                    </a:lnTo>
                    <a:lnTo>
                      <a:pt x="2" y="34"/>
                    </a:lnTo>
                    <a:lnTo>
                      <a:pt x="2" y="32"/>
                    </a:lnTo>
                    <a:lnTo>
                      <a:pt x="0" y="27"/>
                    </a:lnTo>
                    <a:lnTo>
                      <a:pt x="7" y="27"/>
                    </a:lnTo>
                    <a:lnTo>
                      <a:pt x="7" y="5"/>
                    </a:lnTo>
                    <a:lnTo>
                      <a:pt x="22" y="3"/>
                    </a:lnTo>
                    <a:lnTo>
                      <a:pt x="26" y="3"/>
                    </a:lnTo>
                    <a:lnTo>
                      <a:pt x="32" y="0"/>
                    </a:lnTo>
                    <a:lnTo>
                      <a:pt x="36" y="0"/>
                    </a:lnTo>
                    <a:lnTo>
                      <a:pt x="37" y="10"/>
                    </a:lnTo>
                    <a:lnTo>
                      <a:pt x="37"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8" name="Freeform 4126"/>
              <p:cNvSpPr>
                <a:spLocks/>
              </p:cNvSpPr>
              <p:nvPr/>
            </p:nvSpPr>
            <p:spPr bwMode="auto">
              <a:xfrm>
                <a:off x="4338" y="1765"/>
                <a:ext cx="39" cy="34"/>
              </a:xfrm>
              <a:custGeom>
                <a:avLst/>
                <a:gdLst>
                  <a:gd name="T0" fmla="*/ 37 w 39"/>
                  <a:gd name="T1" fmla="*/ 12 h 34"/>
                  <a:gd name="T2" fmla="*/ 39 w 39"/>
                  <a:gd name="T3" fmla="*/ 32 h 34"/>
                  <a:gd name="T4" fmla="*/ 31 w 39"/>
                  <a:gd name="T5" fmla="*/ 34 h 34"/>
                  <a:gd name="T6" fmla="*/ 27 w 39"/>
                  <a:gd name="T7" fmla="*/ 34 h 34"/>
                  <a:gd name="T8" fmla="*/ 20 w 39"/>
                  <a:gd name="T9" fmla="*/ 32 h 34"/>
                  <a:gd name="T10" fmla="*/ 2 w 39"/>
                  <a:gd name="T11" fmla="*/ 34 h 34"/>
                  <a:gd name="T12" fmla="*/ 2 w 39"/>
                  <a:gd name="T13" fmla="*/ 34 h 34"/>
                  <a:gd name="T14" fmla="*/ 2 w 39"/>
                  <a:gd name="T15" fmla="*/ 32 h 34"/>
                  <a:gd name="T16" fmla="*/ 0 w 39"/>
                  <a:gd name="T17" fmla="*/ 27 h 34"/>
                  <a:gd name="T18" fmla="*/ 7 w 39"/>
                  <a:gd name="T19" fmla="*/ 27 h 34"/>
                  <a:gd name="T20" fmla="*/ 7 w 39"/>
                  <a:gd name="T21" fmla="*/ 5 h 34"/>
                  <a:gd name="T22" fmla="*/ 22 w 39"/>
                  <a:gd name="T23" fmla="*/ 3 h 34"/>
                  <a:gd name="T24" fmla="*/ 26 w 39"/>
                  <a:gd name="T25" fmla="*/ 3 h 34"/>
                  <a:gd name="T26" fmla="*/ 32 w 39"/>
                  <a:gd name="T27" fmla="*/ 0 h 34"/>
                  <a:gd name="T28" fmla="*/ 36 w 39"/>
                  <a:gd name="T29" fmla="*/ 0 h 34"/>
                  <a:gd name="T30" fmla="*/ 37 w 39"/>
                  <a:gd name="T31" fmla="*/ 10 h 34"/>
                  <a:gd name="T32" fmla="*/ 37 w 39"/>
                  <a:gd name="T33"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4">
                    <a:moveTo>
                      <a:pt x="37" y="12"/>
                    </a:moveTo>
                    <a:lnTo>
                      <a:pt x="39" y="32"/>
                    </a:lnTo>
                    <a:lnTo>
                      <a:pt x="31" y="34"/>
                    </a:lnTo>
                    <a:lnTo>
                      <a:pt x="27" y="34"/>
                    </a:lnTo>
                    <a:lnTo>
                      <a:pt x="20" y="32"/>
                    </a:lnTo>
                    <a:lnTo>
                      <a:pt x="2" y="34"/>
                    </a:lnTo>
                    <a:lnTo>
                      <a:pt x="2" y="34"/>
                    </a:lnTo>
                    <a:lnTo>
                      <a:pt x="2" y="32"/>
                    </a:lnTo>
                    <a:lnTo>
                      <a:pt x="0" y="27"/>
                    </a:lnTo>
                    <a:lnTo>
                      <a:pt x="7" y="27"/>
                    </a:lnTo>
                    <a:lnTo>
                      <a:pt x="7" y="5"/>
                    </a:lnTo>
                    <a:lnTo>
                      <a:pt x="22" y="3"/>
                    </a:lnTo>
                    <a:lnTo>
                      <a:pt x="26" y="3"/>
                    </a:lnTo>
                    <a:lnTo>
                      <a:pt x="32" y="0"/>
                    </a:lnTo>
                    <a:lnTo>
                      <a:pt x="36" y="0"/>
                    </a:lnTo>
                    <a:lnTo>
                      <a:pt x="37" y="10"/>
                    </a:lnTo>
                    <a:lnTo>
                      <a:pt x="37"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59" name="Freeform 4127"/>
              <p:cNvSpPr>
                <a:spLocks/>
              </p:cNvSpPr>
              <p:nvPr/>
            </p:nvSpPr>
            <p:spPr bwMode="auto">
              <a:xfrm>
                <a:off x="4404" y="1626"/>
                <a:ext cx="31" cy="32"/>
              </a:xfrm>
              <a:custGeom>
                <a:avLst/>
                <a:gdLst>
                  <a:gd name="T0" fmla="*/ 29 w 31"/>
                  <a:gd name="T1" fmla="*/ 12 h 32"/>
                  <a:gd name="T2" fmla="*/ 24 w 31"/>
                  <a:gd name="T3" fmla="*/ 14 h 32"/>
                  <a:gd name="T4" fmla="*/ 12 w 31"/>
                  <a:gd name="T5" fmla="*/ 24 h 32"/>
                  <a:gd name="T6" fmla="*/ 7 w 31"/>
                  <a:gd name="T7" fmla="*/ 32 h 32"/>
                  <a:gd name="T8" fmla="*/ 5 w 31"/>
                  <a:gd name="T9" fmla="*/ 32 h 32"/>
                  <a:gd name="T10" fmla="*/ 0 w 31"/>
                  <a:gd name="T11" fmla="*/ 32 h 32"/>
                  <a:gd name="T12" fmla="*/ 0 w 31"/>
                  <a:gd name="T13" fmla="*/ 30 h 32"/>
                  <a:gd name="T14" fmla="*/ 0 w 31"/>
                  <a:gd name="T15" fmla="*/ 27 h 32"/>
                  <a:gd name="T16" fmla="*/ 0 w 31"/>
                  <a:gd name="T17" fmla="*/ 25 h 32"/>
                  <a:gd name="T18" fmla="*/ 2 w 31"/>
                  <a:gd name="T19" fmla="*/ 24 h 32"/>
                  <a:gd name="T20" fmla="*/ 2 w 31"/>
                  <a:gd name="T21" fmla="*/ 22 h 32"/>
                  <a:gd name="T22" fmla="*/ 2 w 31"/>
                  <a:gd name="T23" fmla="*/ 22 h 32"/>
                  <a:gd name="T24" fmla="*/ 2 w 31"/>
                  <a:gd name="T25" fmla="*/ 22 h 32"/>
                  <a:gd name="T26" fmla="*/ 2 w 31"/>
                  <a:gd name="T27" fmla="*/ 22 h 32"/>
                  <a:gd name="T28" fmla="*/ 2 w 31"/>
                  <a:gd name="T29" fmla="*/ 22 h 32"/>
                  <a:gd name="T30" fmla="*/ 2 w 31"/>
                  <a:gd name="T31" fmla="*/ 22 h 32"/>
                  <a:gd name="T32" fmla="*/ 4 w 31"/>
                  <a:gd name="T33" fmla="*/ 20 h 32"/>
                  <a:gd name="T34" fmla="*/ 4 w 31"/>
                  <a:gd name="T35" fmla="*/ 19 h 32"/>
                  <a:gd name="T36" fmla="*/ 4 w 31"/>
                  <a:gd name="T37" fmla="*/ 19 h 32"/>
                  <a:gd name="T38" fmla="*/ 4 w 31"/>
                  <a:gd name="T39" fmla="*/ 19 h 32"/>
                  <a:gd name="T40" fmla="*/ 5 w 31"/>
                  <a:gd name="T41" fmla="*/ 19 h 32"/>
                  <a:gd name="T42" fmla="*/ 5 w 31"/>
                  <a:gd name="T43" fmla="*/ 17 h 32"/>
                  <a:gd name="T44" fmla="*/ 5 w 31"/>
                  <a:gd name="T45" fmla="*/ 17 h 32"/>
                  <a:gd name="T46" fmla="*/ 5 w 31"/>
                  <a:gd name="T47" fmla="*/ 17 h 32"/>
                  <a:gd name="T48" fmla="*/ 7 w 31"/>
                  <a:gd name="T49" fmla="*/ 17 h 32"/>
                  <a:gd name="T50" fmla="*/ 9 w 31"/>
                  <a:gd name="T51" fmla="*/ 14 h 32"/>
                  <a:gd name="T52" fmla="*/ 10 w 31"/>
                  <a:gd name="T53" fmla="*/ 14 h 32"/>
                  <a:gd name="T54" fmla="*/ 10 w 31"/>
                  <a:gd name="T55" fmla="*/ 12 h 32"/>
                  <a:gd name="T56" fmla="*/ 10 w 31"/>
                  <a:gd name="T57" fmla="*/ 12 h 32"/>
                  <a:gd name="T58" fmla="*/ 12 w 31"/>
                  <a:gd name="T59" fmla="*/ 12 h 32"/>
                  <a:gd name="T60" fmla="*/ 12 w 31"/>
                  <a:gd name="T61" fmla="*/ 12 h 32"/>
                  <a:gd name="T62" fmla="*/ 12 w 31"/>
                  <a:gd name="T63" fmla="*/ 12 h 32"/>
                  <a:gd name="T64" fmla="*/ 12 w 31"/>
                  <a:gd name="T65" fmla="*/ 12 h 32"/>
                  <a:gd name="T66" fmla="*/ 14 w 31"/>
                  <a:gd name="T67" fmla="*/ 12 h 32"/>
                  <a:gd name="T68" fmla="*/ 14 w 31"/>
                  <a:gd name="T69" fmla="*/ 12 h 32"/>
                  <a:gd name="T70" fmla="*/ 14 w 31"/>
                  <a:gd name="T71" fmla="*/ 12 h 32"/>
                  <a:gd name="T72" fmla="*/ 15 w 31"/>
                  <a:gd name="T73" fmla="*/ 8 h 32"/>
                  <a:gd name="T74" fmla="*/ 17 w 31"/>
                  <a:gd name="T75" fmla="*/ 8 h 32"/>
                  <a:gd name="T76" fmla="*/ 19 w 31"/>
                  <a:gd name="T77" fmla="*/ 7 h 32"/>
                  <a:gd name="T78" fmla="*/ 21 w 31"/>
                  <a:gd name="T79" fmla="*/ 3 h 32"/>
                  <a:gd name="T80" fmla="*/ 22 w 31"/>
                  <a:gd name="T81" fmla="*/ 3 h 32"/>
                  <a:gd name="T82" fmla="*/ 26 w 31"/>
                  <a:gd name="T83" fmla="*/ 2 h 32"/>
                  <a:gd name="T84" fmla="*/ 27 w 31"/>
                  <a:gd name="T85" fmla="*/ 0 h 32"/>
                  <a:gd name="T86" fmla="*/ 27 w 31"/>
                  <a:gd name="T8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27" y="0"/>
                    </a:moveTo>
                    <a:lnTo>
                      <a:pt x="29" y="12"/>
                    </a:lnTo>
                    <a:lnTo>
                      <a:pt x="31" y="14"/>
                    </a:lnTo>
                    <a:lnTo>
                      <a:pt x="24" y="14"/>
                    </a:lnTo>
                    <a:lnTo>
                      <a:pt x="26" y="22"/>
                    </a:lnTo>
                    <a:lnTo>
                      <a:pt x="12" y="24"/>
                    </a:lnTo>
                    <a:lnTo>
                      <a:pt x="14" y="30"/>
                    </a:lnTo>
                    <a:lnTo>
                      <a:pt x="7" y="32"/>
                    </a:lnTo>
                    <a:lnTo>
                      <a:pt x="5" y="32"/>
                    </a:lnTo>
                    <a:lnTo>
                      <a:pt x="5" y="32"/>
                    </a:lnTo>
                    <a:lnTo>
                      <a:pt x="5" y="32"/>
                    </a:lnTo>
                    <a:lnTo>
                      <a:pt x="0" y="32"/>
                    </a:lnTo>
                    <a:lnTo>
                      <a:pt x="0" y="32"/>
                    </a:lnTo>
                    <a:lnTo>
                      <a:pt x="0" y="30"/>
                    </a:lnTo>
                    <a:lnTo>
                      <a:pt x="0" y="27"/>
                    </a:lnTo>
                    <a:lnTo>
                      <a:pt x="0" y="27"/>
                    </a:lnTo>
                    <a:lnTo>
                      <a:pt x="0" y="25"/>
                    </a:lnTo>
                    <a:lnTo>
                      <a:pt x="0" y="25"/>
                    </a:lnTo>
                    <a:lnTo>
                      <a:pt x="0" y="24"/>
                    </a:lnTo>
                    <a:lnTo>
                      <a:pt x="2" y="24"/>
                    </a:lnTo>
                    <a:lnTo>
                      <a:pt x="2" y="22"/>
                    </a:lnTo>
                    <a:lnTo>
                      <a:pt x="2" y="22"/>
                    </a:lnTo>
                    <a:lnTo>
                      <a:pt x="2" y="22"/>
                    </a:lnTo>
                    <a:lnTo>
                      <a:pt x="2" y="22"/>
                    </a:lnTo>
                    <a:lnTo>
                      <a:pt x="2" y="22"/>
                    </a:lnTo>
                    <a:lnTo>
                      <a:pt x="2" y="22"/>
                    </a:lnTo>
                    <a:lnTo>
                      <a:pt x="2" y="22"/>
                    </a:lnTo>
                    <a:lnTo>
                      <a:pt x="2" y="22"/>
                    </a:lnTo>
                    <a:lnTo>
                      <a:pt x="2" y="22"/>
                    </a:lnTo>
                    <a:lnTo>
                      <a:pt x="2" y="22"/>
                    </a:lnTo>
                    <a:lnTo>
                      <a:pt x="2" y="22"/>
                    </a:lnTo>
                    <a:lnTo>
                      <a:pt x="2" y="22"/>
                    </a:lnTo>
                    <a:lnTo>
                      <a:pt x="2" y="20"/>
                    </a:lnTo>
                    <a:lnTo>
                      <a:pt x="4" y="20"/>
                    </a:lnTo>
                    <a:lnTo>
                      <a:pt x="4" y="19"/>
                    </a:lnTo>
                    <a:lnTo>
                      <a:pt x="4" y="19"/>
                    </a:lnTo>
                    <a:lnTo>
                      <a:pt x="4" y="19"/>
                    </a:lnTo>
                    <a:lnTo>
                      <a:pt x="4" y="19"/>
                    </a:lnTo>
                    <a:lnTo>
                      <a:pt x="4" y="19"/>
                    </a:lnTo>
                    <a:lnTo>
                      <a:pt x="4" y="19"/>
                    </a:lnTo>
                    <a:lnTo>
                      <a:pt x="5" y="19"/>
                    </a:lnTo>
                    <a:lnTo>
                      <a:pt x="5" y="19"/>
                    </a:lnTo>
                    <a:lnTo>
                      <a:pt x="5" y="17"/>
                    </a:lnTo>
                    <a:lnTo>
                      <a:pt x="5" y="17"/>
                    </a:lnTo>
                    <a:lnTo>
                      <a:pt x="5" y="17"/>
                    </a:lnTo>
                    <a:lnTo>
                      <a:pt x="5" y="17"/>
                    </a:lnTo>
                    <a:lnTo>
                      <a:pt x="5" y="17"/>
                    </a:lnTo>
                    <a:lnTo>
                      <a:pt x="5" y="17"/>
                    </a:lnTo>
                    <a:lnTo>
                      <a:pt x="5" y="17"/>
                    </a:lnTo>
                    <a:lnTo>
                      <a:pt x="7" y="17"/>
                    </a:lnTo>
                    <a:lnTo>
                      <a:pt x="7" y="15"/>
                    </a:lnTo>
                    <a:lnTo>
                      <a:pt x="9" y="14"/>
                    </a:lnTo>
                    <a:lnTo>
                      <a:pt x="10" y="14"/>
                    </a:lnTo>
                    <a:lnTo>
                      <a:pt x="10" y="14"/>
                    </a:lnTo>
                    <a:lnTo>
                      <a:pt x="10" y="14"/>
                    </a:lnTo>
                    <a:lnTo>
                      <a:pt x="10" y="12"/>
                    </a:lnTo>
                    <a:lnTo>
                      <a:pt x="10" y="12"/>
                    </a:lnTo>
                    <a:lnTo>
                      <a:pt x="10" y="12"/>
                    </a:lnTo>
                    <a:lnTo>
                      <a:pt x="12" y="12"/>
                    </a:lnTo>
                    <a:lnTo>
                      <a:pt x="12" y="12"/>
                    </a:lnTo>
                    <a:lnTo>
                      <a:pt x="12" y="12"/>
                    </a:lnTo>
                    <a:lnTo>
                      <a:pt x="12" y="12"/>
                    </a:lnTo>
                    <a:lnTo>
                      <a:pt x="12" y="12"/>
                    </a:lnTo>
                    <a:lnTo>
                      <a:pt x="12" y="12"/>
                    </a:lnTo>
                    <a:lnTo>
                      <a:pt x="12" y="12"/>
                    </a:lnTo>
                    <a:lnTo>
                      <a:pt x="12" y="12"/>
                    </a:lnTo>
                    <a:lnTo>
                      <a:pt x="14" y="12"/>
                    </a:lnTo>
                    <a:lnTo>
                      <a:pt x="14" y="12"/>
                    </a:lnTo>
                    <a:lnTo>
                      <a:pt x="14" y="12"/>
                    </a:lnTo>
                    <a:lnTo>
                      <a:pt x="14" y="12"/>
                    </a:lnTo>
                    <a:lnTo>
                      <a:pt x="14" y="12"/>
                    </a:lnTo>
                    <a:lnTo>
                      <a:pt x="14" y="12"/>
                    </a:lnTo>
                    <a:lnTo>
                      <a:pt x="15" y="8"/>
                    </a:lnTo>
                    <a:lnTo>
                      <a:pt x="15" y="8"/>
                    </a:lnTo>
                    <a:lnTo>
                      <a:pt x="17" y="8"/>
                    </a:lnTo>
                    <a:lnTo>
                      <a:pt x="17" y="8"/>
                    </a:lnTo>
                    <a:lnTo>
                      <a:pt x="17" y="8"/>
                    </a:lnTo>
                    <a:lnTo>
                      <a:pt x="19" y="7"/>
                    </a:lnTo>
                    <a:lnTo>
                      <a:pt x="21" y="5"/>
                    </a:lnTo>
                    <a:lnTo>
                      <a:pt x="21" y="3"/>
                    </a:lnTo>
                    <a:lnTo>
                      <a:pt x="22" y="3"/>
                    </a:lnTo>
                    <a:lnTo>
                      <a:pt x="22" y="3"/>
                    </a:lnTo>
                    <a:lnTo>
                      <a:pt x="22" y="3"/>
                    </a:lnTo>
                    <a:lnTo>
                      <a:pt x="26" y="2"/>
                    </a:lnTo>
                    <a:lnTo>
                      <a:pt x="27" y="0"/>
                    </a:lnTo>
                    <a:lnTo>
                      <a:pt x="27" y="0"/>
                    </a:lnTo>
                    <a:lnTo>
                      <a:pt x="27" y="0"/>
                    </a:lnTo>
                    <a:lnTo>
                      <a:pt x="2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0" name="Freeform 4128"/>
              <p:cNvSpPr>
                <a:spLocks/>
              </p:cNvSpPr>
              <p:nvPr/>
            </p:nvSpPr>
            <p:spPr bwMode="auto">
              <a:xfrm>
                <a:off x="4404" y="1626"/>
                <a:ext cx="31" cy="32"/>
              </a:xfrm>
              <a:custGeom>
                <a:avLst/>
                <a:gdLst>
                  <a:gd name="T0" fmla="*/ 29 w 31"/>
                  <a:gd name="T1" fmla="*/ 12 h 32"/>
                  <a:gd name="T2" fmla="*/ 24 w 31"/>
                  <a:gd name="T3" fmla="*/ 14 h 32"/>
                  <a:gd name="T4" fmla="*/ 12 w 31"/>
                  <a:gd name="T5" fmla="*/ 24 h 32"/>
                  <a:gd name="T6" fmla="*/ 7 w 31"/>
                  <a:gd name="T7" fmla="*/ 32 h 32"/>
                  <a:gd name="T8" fmla="*/ 5 w 31"/>
                  <a:gd name="T9" fmla="*/ 32 h 32"/>
                  <a:gd name="T10" fmla="*/ 0 w 31"/>
                  <a:gd name="T11" fmla="*/ 32 h 32"/>
                  <a:gd name="T12" fmla="*/ 0 w 31"/>
                  <a:gd name="T13" fmla="*/ 30 h 32"/>
                  <a:gd name="T14" fmla="*/ 0 w 31"/>
                  <a:gd name="T15" fmla="*/ 27 h 32"/>
                  <a:gd name="T16" fmla="*/ 0 w 31"/>
                  <a:gd name="T17" fmla="*/ 25 h 32"/>
                  <a:gd name="T18" fmla="*/ 2 w 31"/>
                  <a:gd name="T19" fmla="*/ 24 h 32"/>
                  <a:gd name="T20" fmla="*/ 2 w 31"/>
                  <a:gd name="T21" fmla="*/ 22 h 32"/>
                  <a:gd name="T22" fmla="*/ 2 w 31"/>
                  <a:gd name="T23" fmla="*/ 22 h 32"/>
                  <a:gd name="T24" fmla="*/ 2 w 31"/>
                  <a:gd name="T25" fmla="*/ 22 h 32"/>
                  <a:gd name="T26" fmla="*/ 2 w 31"/>
                  <a:gd name="T27" fmla="*/ 22 h 32"/>
                  <a:gd name="T28" fmla="*/ 2 w 31"/>
                  <a:gd name="T29" fmla="*/ 22 h 32"/>
                  <a:gd name="T30" fmla="*/ 2 w 31"/>
                  <a:gd name="T31" fmla="*/ 22 h 32"/>
                  <a:gd name="T32" fmla="*/ 4 w 31"/>
                  <a:gd name="T33" fmla="*/ 20 h 32"/>
                  <a:gd name="T34" fmla="*/ 4 w 31"/>
                  <a:gd name="T35" fmla="*/ 19 h 32"/>
                  <a:gd name="T36" fmla="*/ 4 w 31"/>
                  <a:gd name="T37" fmla="*/ 19 h 32"/>
                  <a:gd name="T38" fmla="*/ 4 w 31"/>
                  <a:gd name="T39" fmla="*/ 19 h 32"/>
                  <a:gd name="T40" fmla="*/ 5 w 31"/>
                  <a:gd name="T41" fmla="*/ 19 h 32"/>
                  <a:gd name="T42" fmla="*/ 5 w 31"/>
                  <a:gd name="T43" fmla="*/ 17 h 32"/>
                  <a:gd name="T44" fmla="*/ 5 w 31"/>
                  <a:gd name="T45" fmla="*/ 17 h 32"/>
                  <a:gd name="T46" fmla="*/ 5 w 31"/>
                  <a:gd name="T47" fmla="*/ 17 h 32"/>
                  <a:gd name="T48" fmla="*/ 7 w 31"/>
                  <a:gd name="T49" fmla="*/ 17 h 32"/>
                  <a:gd name="T50" fmla="*/ 9 w 31"/>
                  <a:gd name="T51" fmla="*/ 14 h 32"/>
                  <a:gd name="T52" fmla="*/ 10 w 31"/>
                  <a:gd name="T53" fmla="*/ 14 h 32"/>
                  <a:gd name="T54" fmla="*/ 10 w 31"/>
                  <a:gd name="T55" fmla="*/ 12 h 32"/>
                  <a:gd name="T56" fmla="*/ 10 w 31"/>
                  <a:gd name="T57" fmla="*/ 12 h 32"/>
                  <a:gd name="T58" fmla="*/ 12 w 31"/>
                  <a:gd name="T59" fmla="*/ 12 h 32"/>
                  <a:gd name="T60" fmla="*/ 12 w 31"/>
                  <a:gd name="T61" fmla="*/ 12 h 32"/>
                  <a:gd name="T62" fmla="*/ 12 w 31"/>
                  <a:gd name="T63" fmla="*/ 12 h 32"/>
                  <a:gd name="T64" fmla="*/ 12 w 31"/>
                  <a:gd name="T65" fmla="*/ 12 h 32"/>
                  <a:gd name="T66" fmla="*/ 14 w 31"/>
                  <a:gd name="T67" fmla="*/ 12 h 32"/>
                  <a:gd name="T68" fmla="*/ 14 w 31"/>
                  <a:gd name="T69" fmla="*/ 12 h 32"/>
                  <a:gd name="T70" fmla="*/ 14 w 31"/>
                  <a:gd name="T71" fmla="*/ 12 h 32"/>
                  <a:gd name="T72" fmla="*/ 15 w 31"/>
                  <a:gd name="T73" fmla="*/ 8 h 32"/>
                  <a:gd name="T74" fmla="*/ 17 w 31"/>
                  <a:gd name="T75" fmla="*/ 8 h 32"/>
                  <a:gd name="T76" fmla="*/ 19 w 31"/>
                  <a:gd name="T77" fmla="*/ 7 h 32"/>
                  <a:gd name="T78" fmla="*/ 21 w 31"/>
                  <a:gd name="T79" fmla="*/ 3 h 32"/>
                  <a:gd name="T80" fmla="*/ 22 w 31"/>
                  <a:gd name="T81" fmla="*/ 3 h 32"/>
                  <a:gd name="T82" fmla="*/ 26 w 31"/>
                  <a:gd name="T83" fmla="*/ 2 h 32"/>
                  <a:gd name="T84" fmla="*/ 27 w 31"/>
                  <a:gd name="T85" fmla="*/ 0 h 32"/>
                  <a:gd name="T86" fmla="*/ 27 w 31"/>
                  <a:gd name="T8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27" y="0"/>
                    </a:moveTo>
                    <a:lnTo>
                      <a:pt x="29" y="12"/>
                    </a:lnTo>
                    <a:lnTo>
                      <a:pt x="31" y="14"/>
                    </a:lnTo>
                    <a:lnTo>
                      <a:pt x="24" y="14"/>
                    </a:lnTo>
                    <a:lnTo>
                      <a:pt x="26" y="22"/>
                    </a:lnTo>
                    <a:lnTo>
                      <a:pt x="12" y="24"/>
                    </a:lnTo>
                    <a:lnTo>
                      <a:pt x="14" y="30"/>
                    </a:lnTo>
                    <a:lnTo>
                      <a:pt x="7" y="32"/>
                    </a:lnTo>
                    <a:lnTo>
                      <a:pt x="5" y="32"/>
                    </a:lnTo>
                    <a:lnTo>
                      <a:pt x="5" y="32"/>
                    </a:lnTo>
                    <a:lnTo>
                      <a:pt x="5" y="32"/>
                    </a:lnTo>
                    <a:lnTo>
                      <a:pt x="0" y="32"/>
                    </a:lnTo>
                    <a:lnTo>
                      <a:pt x="0" y="32"/>
                    </a:lnTo>
                    <a:lnTo>
                      <a:pt x="0" y="30"/>
                    </a:lnTo>
                    <a:lnTo>
                      <a:pt x="0" y="27"/>
                    </a:lnTo>
                    <a:lnTo>
                      <a:pt x="0" y="27"/>
                    </a:lnTo>
                    <a:lnTo>
                      <a:pt x="0" y="25"/>
                    </a:lnTo>
                    <a:lnTo>
                      <a:pt x="0" y="25"/>
                    </a:lnTo>
                    <a:lnTo>
                      <a:pt x="0" y="24"/>
                    </a:lnTo>
                    <a:lnTo>
                      <a:pt x="2" y="24"/>
                    </a:lnTo>
                    <a:lnTo>
                      <a:pt x="2" y="22"/>
                    </a:lnTo>
                    <a:lnTo>
                      <a:pt x="2" y="22"/>
                    </a:lnTo>
                    <a:lnTo>
                      <a:pt x="2" y="22"/>
                    </a:lnTo>
                    <a:lnTo>
                      <a:pt x="2" y="22"/>
                    </a:lnTo>
                    <a:lnTo>
                      <a:pt x="2" y="22"/>
                    </a:lnTo>
                    <a:lnTo>
                      <a:pt x="2" y="22"/>
                    </a:lnTo>
                    <a:lnTo>
                      <a:pt x="2" y="22"/>
                    </a:lnTo>
                    <a:lnTo>
                      <a:pt x="2" y="22"/>
                    </a:lnTo>
                    <a:lnTo>
                      <a:pt x="2" y="22"/>
                    </a:lnTo>
                    <a:lnTo>
                      <a:pt x="2" y="22"/>
                    </a:lnTo>
                    <a:lnTo>
                      <a:pt x="2" y="22"/>
                    </a:lnTo>
                    <a:lnTo>
                      <a:pt x="2" y="22"/>
                    </a:lnTo>
                    <a:lnTo>
                      <a:pt x="2" y="20"/>
                    </a:lnTo>
                    <a:lnTo>
                      <a:pt x="4" y="20"/>
                    </a:lnTo>
                    <a:lnTo>
                      <a:pt x="4" y="19"/>
                    </a:lnTo>
                    <a:lnTo>
                      <a:pt x="4" y="19"/>
                    </a:lnTo>
                    <a:lnTo>
                      <a:pt x="4" y="19"/>
                    </a:lnTo>
                    <a:lnTo>
                      <a:pt x="4" y="19"/>
                    </a:lnTo>
                    <a:lnTo>
                      <a:pt x="4" y="19"/>
                    </a:lnTo>
                    <a:lnTo>
                      <a:pt x="4" y="19"/>
                    </a:lnTo>
                    <a:lnTo>
                      <a:pt x="5" y="19"/>
                    </a:lnTo>
                    <a:lnTo>
                      <a:pt x="5" y="19"/>
                    </a:lnTo>
                    <a:lnTo>
                      <a:pt x="5" y="17"/>
                    </a:lnTo>
                    <a:lnTo>
                      <a:pt x="5" y="17"/>
                    </a:lnTo>
                    <a:lnTo>
                      <a:pt x="5" y="17"/>
                    </a:lnTo>
                    <a:lnTo>
                      <a:pt x="5" y="17"/>
                    </a:lnTo>
                    <a:lnTo>
                      <a:pt x="5" y="17"/>
                    </a:lnTo>
                    <a:lnTo>
                      <a:pt x="5" y="17"/>
                    </a:lnTo>
                    <a:lnTo>
                      <a:pt x="5" y="17"/>
                    </a:lnTo>
                    <a:lnTo>
                      <a:pt x="7" y="17"/>
                    </a:lnTo>
                    <a:lnTo>
                      <a:pt x="7" y="15"/>
                    </a:lnTo>
                    <a:lnTo>
                      <a:pt x="9" y="14"/>
                    </a:lnTo>
                    <a:lnTo>
                      <a:pt x="10" y="14"/>
                    </a:lnTo>
                    <a:lnTo>
                      <a:pt x="10" y="14"/>
                    </a:lnTo>
                    <a:lnTo>
                      <a:pt x="10" y="14"/>
                    </a:lnTo>
                    <a:lnTo>
                      <a:pt x="10" y="12"/>
                    </a:lnTo>
                    <a:lnTo>
                      <a:pt x="10" y="12"/>
                    </a:lnTo>
                    <a:lnTo>
                      <a:pt x="10" y="12"/>
                    </a:lnTo>
                    <a:lnTo>
                      <a:pt x="12" y="12"/>
                    </a:lnTo>
                    <a:lnTo>
                      <a:pt x="12" y="12"/>
                    </a:lnTo>
                    <a:lnTo>
                      <a:pt x="12" y="12"/>
                    </a:lnTo>
                    <a:lnTo>
                      <a:pt x="12" y="12"/>
                    </a:lnTo>
                    <a:lnTo>
                      <a:pt x="12" y="12"/>
                    </a:lnTo>
                    <a:lnTo>
                      <a:pt x="12" y="12"/>
                    </a:lnTo>
                    <a:lnTo>
                      <a:pt x="12" y="12"/>
                    </a:lnTo>
                    <a:lnTo>
                      <a:pt x="12" y="12"/>
                    </a:lnTo>
                    <a:lnTo>
                      <a:pt x="14" y="12"/>
                    </a:lnTo>
                    <a:lnTo>
                      <a:pt x="14" y="12"/>
                    </a:lnTo>
                    <a:lnTo>
                      <a:pt x="14" y="12"/>
                    </a:lnTo>
                    <a:lnTo>
                      <a:pt x="14" y="12"/>
                    </a:lnTo>
                    <a:lnTo>
                      <a:pt x="14" y="12"/>
                    </a:lnTo>
                    <a:lnTo>
                      <a:pt x="14" y="12"/>
                    </a:lnTo>
                    <a:lnTo>
                      <a:pt x="15" y="8"/>
                    </a:lnTo>
                    <a:lnTo>
                      <a:pt x="15" y="8"/>
                    </a:lnTo>
                    <a:lnTo>
                      <a:pt x="17" y="8"/>
                    </a:lnTo>
                    <a:lnTo>
                      <a:pt x="17" y="8"/>
                    </a:lnTo>
                    <a:lnTo>
                      <a:pt x="17" y="8"/>
                    </a:lnTo>
                    <a:lnTo>
                      <a:pt x="19" y="7"/>
                    </a:lnTo>
                    <a:lnTo>
                      <a:pt x="21" y="5"/>
                    </a:lnTo>
                    <a:lnTo>
                      <a:pt x="21" y="3"/>
                    </a:lnTo>
                    <a:lnTo>
                      <a:pt x="22" y="3"/>
                    </a:lnTo>
                    <a:lnTo>
                      <a:pt x="22" y="3"/>
                    </a:lnTo>
                    <a:lnTo>
                      <a:pt x="22" y="3"/>
                    </a:lnTo>
                    <a:lnTo>
                      <a:pt x="26" y="2"/>
                    </a:lnTo>
                    <a:lnTo>
                      <a:pt x="27" y="0"/>
                    </a:lnTo>
                    <a:lnTo>
                      <a:pt x="27" y="0"/>
                    </a:lnTo>
                    <a:lnTo>
                      <a:pt x="27"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61" name="Freeform 4129"/>
              <p:cNvSpPr>
                <a:spLocks/>
              </p:cNvSpPr>
              <p:nvPr/>
            </p:nvSpPr>
            <p:spPr bwMode="auto">
              <a:xfrm>
                <a:off x="4358" y="1939"/>
                <a:ext cx="38" cy="44"/>
              </a:xfrm>
              <a:custGeom>
                <a:avLst/>
                <a:gdLst>
                  <a:gd name="T0" fmla="*/ 22 w 38"/>
                  <a:gd name="T1" fmla="*/ 16 h 44"/>
                  <a:gd name="T2" fmla="*/ 31 w 38"/>
                  <a:gd name="T3" fmla="*/ 16 h 44"/>
                  <a:gd name="T4" fmla="*/ 33 w 38"/>
                  <a:gd name="T5" fmla="*/ 24 h 44"/>
                  <a:gd name="T6" fmla="*/ 38 w 38"/>
                  <a:gd name="T7" fmla="*/ 24 h 44"/>
                  <a:gd name="T8" fmla="*/ 36 w 38"/>
                  <a:gd name="T9" fmla="*/ 24 h 44"/>
                  <a:gd name="T10" fmla="*/ 36 w 38"/>
                  <a:gd name="T11" fmla="*/ 24 h 44"/>
                  <a:gd name="T12" fmla="*/ 38 w 38"/>
                  <a:gd name="T13" fmla="*/ 26 h 44"/>
                  <a:gd name="T14" fmla="*/ 38 w 38"/>
                  <a:gd name="T15" fmla="*/ 28 h 44"/>
                  <a:gd name="T16" fmla="*/ 36 w 38"/>
                  <a:gd name="T17" fmla="*/ 34 h 44"/>
                  <a:gd name="T18" fmla="*/ 36 w 38"/>
                  <a:gd name="T19" fmla="*/ 36 h 44"/>
                  <a:gd name="T20" fmla="*/ 36 w 38"/>
                  <a:gd name="T21" fmla="*/ 38 h 44"/>
                  <a:gd name="T22" fmla="*/ 36 w 38"/>
                  <a:gd name="T23" fmla="*/ 38 h 44"/>
                  <a:gd name="T24" fmla="*/ 36 w 38"/>
                  <a:gd name="T25" fmla="*/ 38 h 44"/>
                  <a:gd name="T26" fmla="*/ 24 w 38"/>
                  <a:gd name="T27" fmla="*/ 43 h 44"/>
                  <a:gd name="T28" fmla="*/ 24 w 38"/>
                  <a:gd name="T29" fmla="*/ 43 h 44"/>
                  <a:gd name="T30" fmla="*/ 21 w 38"/>
                  <a:gd name="T31" fmla="*/ 44 h 44"/>
                  <a:gd name="T32" fmla="*/ 17 w 38"/>
                  <a:gd name="T33" fmla="*/ 43 h 44"/>
                  <a:gd name="T34" fmla="*/ 12 w 38"/>
                  <a:gd name="T35" fmla="*/ 34 h 44"/>
                  <a:gd name="T36" fmla="*/ 12 w 38"/>
                  <a:gd name="T37" fmla="*/ 34 h 44"/>
                  <a:gd name="T38" fmla="*/ 11 w 38"/>
                  <a:gd name="T39" fmla="*/ 33 h 44"/>
                  <a:gd name="T40" fmla="*/ 9 w 38"/>
                  <a:gd name="T41" fmla="*/ 31 h 44"/>
                  <a:gd name="T42" fmla="*/ 7 w 38"/>
                  <a:gd name="T43" fmla="*/ 31 h 44"/>
                  <a:gd name="T44" fmla="*/ 7 w 38"/>
                  <a:gd name="T45" fmla="*/ 31 h 44"/>
                  <a:gd name="T46" fmla="*/ 2 w 38"/>
                  <a:gd name="T47" fmla="*/ 31 h 44"/>
                  <a:gd name="T48" fmla="*/ 2 w 38"/>
                  <a:gd name="T49" fmla="*/ 31 h 44"/>
                  <a:gd name="T50" fmla="*/ 0 w 38"/>
                  <a:gd name="T51" fmla="*/ 29 h 44"/>
                  <a:gd name="T52" fmla="*/ 6 w 38"/>
                  <a:gd name="T53" fmla="*/ 26 h 44"/>
                  <a:gd name="T54" fmla="*/ 2 w 38"/>
                  <a:gd name="T55" fmla="*/ 19 h 44"/>
                  <a:gd name="T56" fmla="*/ 7 w 38"/>
                  <a:gd name="T57" fmla="*/ 17 h 44"/>
                  <a:gd name="T58" fmla="*/ 9 w 38"/>
                  <a:gd name="T59" fmla="*/ 0 h 44"/>
                  <a:gd name="T60" fmla="*/ 11 w 38"/>
                  <a:gd name="T61" fmla="*/ 0 h 44"/>
                  <a:gd name="T62" fmla="*/ 11 w 38"/>
                  <a:gd name="T63" fmla="*/ 0 h 44"/>
                  <a:gd name="T64" fmla="*/ 14 w 38"/>
                  <a:gd name="T65" fmla="*/ 0 h 44"/>
                  <a:gd name="T66" fmla="*/ 14 w 38"/>
                  <a:gd name="T67" fmla="*/ 7 h 44"/>
                  <a:gd name="T68" fmla="*/ 21 w 38"/>
                  <a:gd name="T69" fmla="*/ 7 h 44"/>
                  <a:gd name="T70" fmla="*/ 22 w 38"/>
                  <a:gd name="T7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44">
                    <a:moveTo>
                      <a:pt x="22" y="16"/>
                    </a:moveTo>
                    <a:lnTo>
                      <a:pt x="31" y="16"/>
                    </a:lnTo>
                    <a:lnTo>
                      <a:pt x="33" y="24"/>
                    </a:lnTo>
                    <a:lnTo>
                      <a:pt x="38" y="24"/>
                    </a:lnTo>
                    <a:lnTo>
                      <a:pt x="36" y="24"/>
                    </a:lnTo>
                    <a:lnTo>
                      <a:pt x="36" y="24"/>
                    </a:lnTo>
                    <a:lnTo>
                      <a:pt x="38" y="26"/>
                    </a:lnTo>
                    <a:lnTo>
                      <a:pt x="38" y="28"/>
                    </a:lnTo>
                    <a:lnTo>
                      <a:pt x="36" y="34"/>
                    </a:lnTo>
                    <a:lnTo>
                      <a:pt x="36" y="36"/>
                    </a:lnTo>
                    <a:lnTo>
                      <a:pt x="36" y="38"/>
                    </a:lnTo>
                    <a:lnTo>
                      <a:pt x="36" y="38"/>
                    </a:lnTo>
                    <a:lnTo>
                      <a:pt x="36" y="38"/>
                    </a:lnTo>
                    <a:lnTo>
                      <a:pt x="24" y="43"/>
                    </a:lnTo>
                    <a:lnTo>
                      <a:pt x="24" y="43"/>
                    </a:lnTo>
                    <a:lnTo>
                      <a:pt x="21" y="44"/>
                    </a:lnTo>
                    <a:lnTo>
                      <a:pt x="17" y="43"/>
                    </a:lnTo>
                    <a:lnTo>
                      <a:pt x="12" y="34"/>
                    </a:lnTo>
                    <a:lnTo>
                      <a:pt x="12" y="34"/>
                    </a:lnTo>
                    <a:lnTo>
                      <a:pt x="11" y="33"/>
                    </a:lnTo>
                    <a:lnTo>
                      <a:pt x="9" y="31"/>
                    </a:lnTo>
                    <a:lnTo>
                      <a:pt x="7" y="31"/>
                    </a:lnTo>
                    <a:lnTo>
                      <a:pt x="7" y="31"/>
                    </a:lnTo>
                    <a:lnTo>
                      <a:pt x="2" y="31"/>
                    </a:lnTo>
                    <a:lnTo>
                      <a:pt x="2" y="31"/>
                    </a:lnTo>
                    <a:lnTo>
                      <a:pt x="0" y="29"/>
                    </a:lnTo>
                    <a:lnTo>
                      <a:pt x="6" y="26"/>
                    </a:lnTo>
                    <a:lnTo>
                      <a:pt x="2" y="19"/>
                    </a:lnTo>
                    <a:lnTo>
                      <a:pt x="7" y="17"/>
                    </a:lnTo>
                    <a:lnTo>
                      <a:pt x="9" y="0"/>
                    </a:lnTo>
                    <a:lnTo>
                      <a:pt x="11" y="0"/>
                    </a:lnTo>
                    <a:lnTo>
                      <a:pt x="11" y="0"/>
                    </a:lnTo>
                    <a:lnTo>
                      <a:pt x="14" y="0"/>
                    </a:lnTo>
                    <a:lnTo>
                      <a:pt x="14" y="7"/>
                    </a:lnTo>
                    <a:lnTo>
                      <a:pt x="21" y="7"/>
                    </a:lnTo>
                    <a:lnTo>
                      <a:pt x="22" y="1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2" name="Freeform 4130"/>
              <p:cNvSpPr>
                <a:spLocks/>
              </p:cNvSpPr>
              <p:nvPr/>
            </p:nvSpPr>
            <p:spPr bwMode="auto">
              <a:xfrm>
                <a:off x="4358" y="1939"/>
                <a:ext cx="38" cy="44"/>
              </a:xfrm>
              <a:custGeom>
                <a:avLst/>
                <a:gdLst>
                  <a:gd name="T0" fmla="*/ 22 w 38"/>
                  <a:gd name="T1" fmla="*/ 16 h 44"/>
                  <a:gd name="T2" fmla="*/ 31 w 38"/>
                  <a:gd name="T3" fmla="*/ 16 h 44"/>
                  <a:gd name="T4" fmla="*/ 33 w 38"/>
                  <a:gd name="T5" fmla="*/ 24 h 44"/>
                  <a:gd name="T6" fmla="*/ 38 w 38"/>
                  <a:gd name="T7" fmla="*/ 24 h 44"/>
                  <a:gd name="T8" fmla="*/ 36 w 38"/>
                  <a:gd name="T9" fmla="*/ 24 h 44"/>
                  <a:gd name="T10" fmla="*/ 36 w 38"/>
                  <a:gd name="T11" fmla="*/ 24 h 44"/>
                  <a:gd name="T12" fmla="*/ 38 w 38"/>
                  <a:gd name="T13" fmla="*/ 26 h 44"/>
                  <a:gd name="T14" fmla="*/ 38 w 38"/>
                  <a:gd name="T15" fmla="*/ 28 h 44"/>
                  <a:gd name="T16" fmla="*/ 36 w 38"/>
                  <a:gd name="T17" fmla="*/ 34 h 44"/>
                  <a:gd name="T18" fmla="*/ 36 w 38"/>
                  <a:gd name="T19" fmla="*/ 36 h 44"/>
                  <a:gd name="T20" fmla="*/ 36 w 38"/>
                  <a:gd name="T21" fmla="*/ 38 h 44"/>
                  <a:gd name="T22" fmla="*/ 36 w 38"/>
                  <a:gd name="T23" fmla="*/ 38 h 44"/>
                  <a:gd name="T24" fmla="*/ 36 w 38"/>
                  <a:gd name="T25" fmla="*/ 38 h 44"/>
                  <a:gd name="T26" fmla="*/ 24 w 38"/>
                  <a:gd name="T27" fmla="*/ 43 h 44"/>
                  <a:gd name="T28" fmla="*/ 24 w 38"/>
                  <a:gd name="T29" fmla="*/ 43 h 44"/>
                  <a:gd name="T30" fmla="*/ 21 w 38"/>
                  <a:gd name="T31" fmla="*/ 44 h 44"/>
                  <a:gd name="T32" fmla="*/ 17 w 38"/>
                  <a:gd name="T33" fmla="*/ 43 h 44"/>
                  <a:gd name="T34" fmla="*/ 12 w 38"/>
                  <a:gd name="T35" fmla="*/ 34 h 44"/>
                  <a:gd name="T36" fmla="*/ 12 w 38"/>
                  <a:gd name="T37" fmla="*/ 34 h 44"/>
                  <a:gd name="T38" fmla="*/ 11 w 38"/>
                  <a:gd name="T39" fmla="*/ 33 h 44"/>
                  <a:gd name="T40" fmla="*/ 9 w 38"/>
                  <a:gd name="T41" fmla="*/ 31 h 44"/>
                  <a:gd name="T42" fmla="*/ 7 w 38"/>
                  <a:gd name="T43" fmla="*/ 31 h 44"/>
                  <a:gd name="T44" fmla="*/ 7 w 38"/>
                  <a:gd name="T45" fmla="*/ 31 h 44"/>
                  <a:gd name="T46" fmla="*/ 2 w 38"/>
                  <a:gd name="T47" fmla="*/ 31 h 44"/>
                  <a:gd name="T48" fmla="*/ 2 w 38"/>
                  <a:gd name="T49" fmla="*/ 31 h 44"/>
                  <a:gd name="T50" fmla="*/ 0 w 38"/>
                  <a:gd name="T51" fmla="*/ 29 h 44"/>
                  <a:gd name="T52" fmla="*/ 6 w 38"/>
                  <a:gd name="T53" fmla="*/ 26 h 44"/>
                  <a:gd name="T54" fmla="*/ 2 w 38"/>
                  <a:gd name="T55" fmla="*/ 19 h 44"/>
                  <a:gd name="T56" fmla="*/ 7 w 38"/>
                  <a:gd name="T57" fmla="*/ 17 h 44"/>
                  <a:gd name="T58" fmla="*/ 9 w 38"/>
                  <a:gd name="T59" fmla="*/ 0 h 44"/>
                  <a:gd name="T60" fmla="*/ 11 w 38"/>
                  <a:gd name="T61" fmla="*/ 0 h 44"/>
                  <a:gd name="T62" fmla="*/ 11 w 38"/>
                  <a:gd name="T63" fmla="*/ 0 h 44"/>
                  <a:gd name="T64" fmla="*/ 14 w 38"/>
                  <a:gd name="T65" fmla="*/ 0 h 44"/>
                  <a:gd name="T66" fmla="*/ 14 w 38"/>
                  <a:gd name="T67" fmla="*/ 7 h 44"/>
                  <a:gd name="T68" fmla="*/ 21 w 38"/>
                  <a:gd name="T69" fmla="*/ 7 h 44"/>
                  <a:gd name="T70" fmla="*/ 22 w 38"/>
                  <a:gd name="T7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44">
                    <a:moveTo>
                      <a:pt x="22" y="16"/>
                    </a:moveTo>
                    <a:lnTo>
                      <a:pt x="31" y="16"/>
                    </a:lnTo>
                    <a:lnTo>
                      <a:pt x="33" y="24"/>
                    </a:lnTo>
                    <a:lnTo>
                      <a:pt x="38" y="24"/>
                    </a:lnTo>
                    <a:lnTo>
                      <a:pt x="36" y="24"/>
                    </a:lnTo>
                    <a:lnTo>
                      <a:pt x="36" y="24"/>
                    </a:lnTo>
                    <a:lnTo>
                      <a:pt x="38" y="26"/>
                    </a:lnTo>
                    <a:lnTo>
                      <a:pt x="38" y="28"/>
                    </a:lnTo>
                    <a:lnTo>
                      <a:pt x="36" y="34"/>
                    </a:lnTo>
                    <a:lnTo>
                      <a:pt x="36" y="36"/>
                    </a:lnTo>
                    <a:lnTo>
                      <a:pt x="36" y="38"/>
                    </a:lnTo>
                    <a:lnTo>
                      <a:pt x="36" y="38"/>
                    </a:lnTo>
                    <a:lnTo>
                      <a:pt x="36" y="38"/>
                    </a:lnTo>
                    <a:lnTo>
                      <a:pt x="24" y="43"/>
                    </a:lnTo>
                    <a:lnTo>
                      <a:pt x="24" y="43"/>
                    </a:lnTo>
                    <a:lnTo>
                      <a:pt x="21" y="44"/>
                    </a:lnTo>
                    <a:lnTo>
                      <a:pt x="17" y="43"/>
                    </a:lnTo>
                    <a:lnTo>
                      <a:pt x="12" y="34"/>
                    </a:lnTo>
                    <a:lnTo>
                      <a:pt x="12" y="34"/>
                    </a:lnTo>
                    <a:lnTo>
                      <a:pt x="11" y="33"/>
                    </a:lnTo>
                    <a:lnTo>
                      <a:pt x="9" y="31"/>
                    </a:lnTo>
                    <a:lnTo>
                      <a:pt x="7" y="31"/>
                    </a:lnTo>
                    <a:lnTo>
                      <a:pt x="7" y="31"/>
                    </a:lnTo>
                    <a:lnTo>
                      <a:pt x="2" y="31"/>
                    </a:lnTo>
                    <a:lnTo>
                      <a:pt x="2" y="31"/>
                    </a:lnTo>
                    <a:lnTo>
                      <a:pt x="0" y="29"/>
                    </a:lnTo>
                    <a:lnTo>
                      <a:pt x="6" y="26"/>
                    </a:lnTo>
                    <a:lnTo>
                      <a:pt x="2" y="19"/>
                    </a:lnTo>
                    <a:lnTo>
                      <a:pt x="7" y="17"/>
                    </a:lnTo>
                    <a:lnTo>
                      <a:pt x="9" y="0"/>
                    </a:lnTo>
                    <a:lnTo>
                      <a:pt x="11" y="0"/>
                    </a:lnTo>
                    <a:lnTo>
                      <a:pt x="11" y="0"/>
                    </a:lnTo>
                    <a:lnTo>
                      <a:pt x="14" y="0"/>
                    </a:lnTo>
                    <a:lnTo>
                      <a:pt x="14" y="7"/>
                    </a:lnTo>
                    <a:lnTo>
                      <a:pt x="21" y="7"/>
                    </a:lnTo>
                    <a:lnTo>
                      <a:pt x="22"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63" name="Freeform 4131"/>
              <p:cNvSpPr>
                <a:spLocks/>
              </p:cNvSpPr>
              <p:nvPr/>
            </p:nvSpPr>
            <p:spPr bwMode="auto">
              <a:xfrm>
                <a:off x="4340" y="1797"/>
                <a:ext cx="40" cy="36"/>
              </a:xfrm>
              <a:custGeom>
                <a:avLst/>
                <a:gdLst>
                  <a:gd name="T0" fmla="*/ 40 w 40"/>
                  <a:gd name="T1" fmla="*/ 29 h 36"/>
                  <a:gd name="T2" fmla="*/ 39 w 40"/>
                  <a:gd name="T3" fmla="*/ 32 h 36"/>
                  <a:gd name="T4" fmla="*/ 24 w 40"/>
                  <a:gd name="T5" fmla="*/ 34 h 36"/>
                  <a:gd name="T6" fmla="*/ 24 w 40"/>
                  <a:gd name="T7" fmla="*/ 34 h 36"/>
                  <a:gd name="T8" fmla="*/ 15 w 40"/>
                  <a:gd name="T9" fmla="*/ 36 h 36"/>
                  <a:gd name="T10" fmla="*/ 1 w 40"/>
                  <a:gd name="T11" fmla="*/ 36 h 36"/>
                  <a:gd name="T12" fmla="*/ 1 w 40"/>
                  <a:gd name="T13" fmla="*/ 17 h 36"/>
                  <a:gd name="T14" fmla="*/ 0 w 40"/>
                  <a:gd name="T15" fmla="*/ 2 h 36"/>
                  <a:gd name="T16" fmla="*/ 18 w 40"/>
                  <a:gd name="T17" fmla="*/ 0 h 36"/>
                  <a:gd name="T18" fmla="*/ 25 w 40"/>
                  <a:gd name="T19" fmla="*/ 2 h 36"/>
                  <a:gd name="T20" fmla="*/ 29 w 40"/>
                  <a:gd name="T21" fmla="*/ 2 h 36"/>
                  <a:gd name="T22" fmla="*/ 37 w 40"/>
                  <a:gd name="T23" fmla="*/ 0 h 36"/>
                  <a:gd name="T24" fmla="*/ 39 w 40"/>
                  <a:gd name="T25" fmla="*/ 0 h 36"/>
                  <a:gd name="T26" fmla="*/ 39 w 40"/>
                  <a:gd name="T27" fmla="*/ 7 h 36"/>
                  <a:gd name="T28" fmla="*/ 40 w 40"/>
                  <a:gd name="T29"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6">
                    <a:moveTo>
                      <a:pt x="40" y="29"/>
                    </a:moveTo>
                    <a:lnTo>
                      <a:pt x="39" y="32"/>
                    </a:lnTo>
                    <a:lnTo>
                      <a:pt x="24" y="34"/>
                    </a:lnTo>
                    <a:lnTo>
                      <a:pt x="24" y="34"/>
                    </a:lnTo>
                    <a:lnTo>
                      <a:pt x="15" y="36"/>
                    </a:lnTo>
                    <a:lnTo>
                      <a:pt x="1" y="36"/>
                    </a:lnTo>
                    <a:lnTo>
                      <a:pt x="1" y="17"/>
                    </a:lnTo>
                    <a:lnTo>
                      <a:pt x="0" y="2"/>
                    </a:lnTo>
                    <a:lnTo>
                      <a:pt x="18" y="0"/>
                    </a:lnTo>
                    <a:lnTo>
                      <a:pt x="25" y="2"/>
                    </a:lnTo>
                    <a:lnTo>
                      <a:pt x="29" y="2"/>
                    </a:lnTo>
                    <a:lnTo>
                      <a:pt x="37" y="0"/>
                    </a:lnTo>
                    <a:lnTo>
                      <a:pt x="39" y="0"/>
                    </a:lnTo>
                    <a:lnTo>
                      <a:pt x="39" y="7"/>
                    </a:lnTo>
                    <a:lnTo>
                      <a:pt x="40"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4" name="Freeform 4132"/>
              <p:cNvSpPr>
                <a:spLocks/>
              </p:cNvSpPr>
              <p:nvPr/>
            </p:nvSpPr>
            <p:spPr bwMode="auto">
              <a:xfrm>
                <a:off x="4340" y="1797"/>
                <a:ext cx="40" cy="36"/>
              </a:xfrm>
              <a:custGeom>
                <a:avLst/>
                <a:gdLst>
                  <a:gd name="T0" fmla="*/ 40 w 40"/>
                  <a:gd name="T1" fmla="*/ 29 h 36"/>
                  <a:gd name="T2" fmla="*/ 39 w 40"/>
                  <a:gd name="T3" fmla="*/ 32 h 36"/>
                  <a:gd name="T4" fmla="*/ 24 w 40"/>
                  <a:gd name="T5" fmla="*/ 34 h 36"/>
                  <a:gd name="T6" fmla="*/ 24 w 40"/>
                  <a:gd name="T7" fmla="*/ 34 h 36"/>
                  <a:gd name="T8" fmla="*/ 15 w 40"/>
                  <a:gd name="T9" fmla="*/ 36 h 36"/>
                  <a:gd name="T10" fmla="*/ 1 w 40"/>
                  <a:gd name="T11" fmla="*/ 36 h 36"/>
                  <a:gd name="T12" fmla="*/ 1 w 40"/>
                  <a:gd name="T13" fmla="*/ 17 h 36"/>
                  <a:gd name="T14" fmla="*/ 0 w 40"/>
                  <a:gd name="T15" fmla="*/ 2 h 36"/>
                  <a:gd name="T16" fmla="*/ 18 w 40"/>
                  <a:gd name="T17" fmla="*/ 0 h 36"/>
                  <a:gd name="T18" fmla="*/ 25 w 40"/>
                  <a:gd name="T19" fmla="*/ 2 h 36"/>
                  <a:gd name="T20" fmla="*/ 29 w 40"/>
                  <a:gd name="T21" fmla="*/ 2 h 36"/>
                  <a:gd name="T22" fmla="*/ 37 w 40"/>
                  <a:gd name="T23" fmla="*/ 0 h 36"/>
                  <a:gd name="T24" fmla="*/ 39 w 40"/>
                  <a:gd name="T25" fmla="*/ 0 h 36"/>
                  <a:gd name="T26" fmla="*/ 39 w 40"/>
                  <a:gd name="T27" fmla="*/ 7 h 36"/>
                  <a:gd name="T28" fmla="*/ 40 w 40"/>
                  <a:gd name="T29"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6">
                    <a:moveTo>
                      <a:pt x="40" y="29"/>
                    </a:moveTo>
                    <a:lnTo>
                      <a:pt x="39" y="32"/>
                    </a:lnTo>
                    <a:lnTo>
                      <a:pt x="24" y="34"/>
                    </a:lnTo>
                    <a:lnTo>
                      <a:pt x="24" y="34"/>
                    </a:lnTo>
                    <a:lnTo>
                      <a:pt x="15" y="36"/>
                    </a:lnTo>
                    <a:lnTo>
                      <a:pt x="1" y="36"/>
                    </a:lnTo>
                    <a:lnTo>
                      <a:pt x="1" y="17"/>
                    </a:lnTo>
                    <a:lnTo>
                      <a:pt x="0" y="2"/>
                    </a:lnTo>
                    <a:lnTo>
                      <a:pt x="18" y="0"/>
                    </a:lnTo>
                    <a:lnTo>
                      <a:pt x="25" y="2"/>
                    </a:lnTo>
                    <a:lnTo>
                      <a:pt x="29" y="2"/>
                    </a:lnTo>
                    <a:lnTo>
                      <a:pt x="37" y="0"/>
                    </a:lnTo>
                    <a:lnTo>
                      <a:pt x="39" y="0"/>
                    </a:lnTo>
                    <a:lnTo>
                      <a:pt x="39" y="7"/>
                    </a:lnTo>
                    <a:lnTo>
                      <a:pt x="40"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65" name="Freeform 4133"/>
              <p:cNvSpPr>
                <a:spLocks/>
              </p:cNvSpPr>
              <p:nvPr/>
            </p:nvSpPr>
            <p:spPr bwMode="auto">
              <a:xfrm>
                <a:off x="4252" y="1784"/>
                <a:ext cx="34" cy="27"/>
              </a:xfrm>
              <a:custGeom>
                <a:avLst/>
                <a:gdLst>
                  <a:gd name="T0" fmla="*/ 32 w 34"/>
                  <a:gd name="T1" fmla="*/ 0 h 27"/>
                  <a:gd name="T2" fmla="*/ 34 w 34"/>
                  <a:gd name="T3" fmla="*/ 27 h 27"/>
                  <a:gd name="T4" fmla="*/ 3 w 34"/>
                  <a:gd name="T5" fmla="*/ 27 h 27"/>
                  <a:gd name="T6" fmla="*/ 0 w 34"/>
                  <a:gd name="T7" fmla="*/ 6 h 27"/>
                  <a:gd name="T8" fmla="*/ 0 w 34"/>
                  <a:gd name="T9" fmla="*/ 1 h 27"/>
                  <a:gd name="T10" fmla="*/ 8 w 34"/>
                  <a:gd name="T11" fmla="*/ 0 h 27"/>
                  <a:gd name="T12" fmla="*/ 32 w 34"/>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4" h="27">
                    <a:moveTo>
                      <a:pt x="32" y="0"/>
                    </a:moveTo>
                    <a:lnTo>
                      <a:pt x="34" y="27"/>
                    </a:lnTo>
                    <a:lnTo>
                      <a:pt x="3" y="27"/>
                    </a:lnTo>
                    <a:lnTo>
                      <a:pt x="0" y="6"/>
                    </a:lnTo>
                    <a:lnTo>
                      <a:pt x="0" y="1"/>
                    </a:lnTo>
                    <a:lnTo>
                      <a:pt x="8" y="0"/>
                    </a:lnTo>
                    <a:lnTo>
                      <a:pt x="32"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6" name="Freeform 4134"/>
              <p:cNvSpPr>
                <a:spLocks/>
              </p:cNvSpPr>
              <p:nvPr/>
            </p:nvSpPr>
            <p:spPr bwMode="auto">
              <a:xfrm>
                <a:off x="4252" y="1784"/>
                <a:ext cx="34" cy="27"/>
              </a:xfrm>
              <a:custGeom>
                <a:avLst/>
                <a:gdLst>
                  <a:gd name="T0" fmla="*/ 32 w 34"/>
                  <a:gd name="T1" fmla="*/ 0 h 27"/>
                  <a:gd name="T2" fmla="*/ 34 w 34"/>
                  <a:gd name="T3" fmla="*/ 27 h 27"/>
                  <a:gd name="T4" fmla="*/ 3 w 34"/>
                  <a:gd name="T5" fmla="*/ 27 h 27"/>
                  <a:gd name="T6" fmla="*/ 0 w 34"/>
                  <a:gd name="T7" fmla="*/ 6 h 27"/>
                  <a:gd name="T8" fmla="*/ 0 w 34"/>
                  <a:gd name="T9" fmla="*/ 1 h 27"/>
                  <a:gd name="T10" fmla="*/ 8 w 34"/>
                  <a:gd name="T11" fmla="*/ 0 h 27"/>
                  <a:gd name="T12" fmla="*/ 32 w 34"/>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4" h="27">
                    <a:moveTo>
                      <a:pt x="32" y="0"/>
                    </a:moveTo>
                    <a:lnTo>
                      <a:pt x="34" y="27"/>
                    </a:lnTo>
                    <a:lnTo>
                      <a:pt x="3" y="27"/>
                    </a:lnTo>
                    <a:lnTo>
                      <a:pt x="0" y="6"/>
                    </a:lnTo>
                    <a:lnTo>
                      <a:pt x="0" y="1"/>
                    </a:lnTo>
                    <a:lnTo>
                      <a:pt x="8"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67" name="Freeform 4135"/>
              <p:cNvSpPr>
                <a:spLocks/>
              </p:cNvSpPr>
              <p:nvPr/>
            </p:nvSpPr>
            <p:spPr bwMode="auto">
              <a:xfrm>
                <a:off x="4350" y="1668"/>
                <a:ext cx="34" cy="49"/>
              </a:xfrm>
              <a:custGeom>
                <a:avLst/>
                <a:gdLst>
                  <a:gd name="T0" fmla="*/ 24 w 34"/>
                  <a:gd name="T1" fmla="*/ 2 h 49"/>
                  <a:gd name="T2" fmla="*/ 25 w 34"/>
                  <a:gd name="T3" fmla="*/ 17 h 49"/>
                  <a:gd name="T4" fmla="*/ 32 w 34"/>
                  <a:gd name="T5" fmla="*/ 17 h 49"/>
                  <a:gd name="T6" fmla="*/ 34 w 34"/>
                  <a:gd name="T7" fmla="*/ 24 h 49"/>
                  <a:gd name="T8" fmla="*/ 32 w 34"/>
                  <a:gd name="T9" fmla="*/ 24 h 49"/>
                  <a:gd name="T10" fmla="*/ 32 w 34"/>
                  <a:gd name="T11" fmla="*/ 24 h 49"/>
                  <a:gd name="T12" fmla="*/ 30 w 34"/>
                  <a:gd name="T13" fmla="*/ 24 h 49"/>
                  <a:gd name="T14" fmla="*/ 30 w 34"/>
                  <a:gd name="T15" fmla="*/ 24 h 49"/>
                  <a:gd name="T16" fmla="*/ 30 w 34"/>
                  <a:gd name="T17" fmla="*/ 24 h 49"/>
                  <a:gd name="T18" fmla="*/ 27 w 34"/>
                  <a:gd name="T19" fmla="*/ 24 h 49"/>
                  <a:gd name="T20" fmla="*/ 29 w 34"/>
                  <a:gd name="T21" fmla="*/ 33 h 49"/>
                  <a:gd name="T22" fmla="*/ 22 w 34"/>
                  <a:gd name="T23" fmla="*/ 33 h 49"/>
                  <a:gd name="T24" fmla="*/ 22 w 34"/>
                  <a:gd name="T25" fmla="*/ 39 h 49"/>
                  <a:gd name="T26" fmla="*/ 15 w 34"/>
                  <a:gd name="T27" fmla="*/ 41 h 49"/>
                  <a:gd name="T28" fmla="*/ 17 w 34"/>
                  <a:gd name="T29" fmla="*/ 48 h 49"/>
                  <a:gd name="T30" fmla="*/ 7 w 34"/>
                  <a:gd name="T31" fmla="*/ 49 h 49"/>
                  <a:gd name="T32" fmla="*/ 2 w 34"/>
                  <a:gd name="T33" fmla="*/ 27 h 49"/>
                  <a:gd name="T34" fmla="*/ 0 w 34"/>
                  <a:gd name="T35" fmla="*/ 12 h 49"/>
                  <a:gd name="T36" fmla="*/ 0 w 34"/>
                  <a:gd name="T37" fmla="*/ 12 h 49"/>
                  <a:gd name="T38" fmla="*/ 3 w 34"/>
                  <a:gd name="T39" fmla="*/ 12 h 49"/>
                  <a:gd name="T40" fmla="*/ 3 w 34"/>
                  <a:gd name="T41" fmla="*/ 12 h 49"/>
                  <a:gd name="T42" fmla="*/ 5 w 34"/>
                  <a:gd name="T43" fmla="*/ 12 h 49"/>
                  <a:gd name="T44" fmla="*/ 7 w 34"/>
                  <a:gd name="T45" fmla="*/ 12 h 49"/>
                  <a:gd name="T46" fmla="*/ 10 w 34"/>
                  <a:gd name="T47" fmla="*/ 7 h 49"/>
                  <a:gd name="T48" fmla="*/ 10 w 34"/>
                  <a:gd name="T49" fmla="*/ 7 h 49"/>
                  <a:gd name="T50" fmla="*/ 10 w 34"/>
                  <a:gd name="T51" fmla="*/ 7 h 49"/>
                  <a:gd name="T52" fmla="*/ 10 w 34"/>
                  <a:gd name="T53" fmla="*/ 7 h 49"/>
                  <a:gd name="T54" fmla="*/ 10 w 34"/>
                  <a:gd name="T55" fmla="*/ 7 h 49"/>
                  <a:gd name="T56" fmla="*/ 12 w 34"/>
                  <a:gd name="T57" fmla="*/ 7 h 49"/>
                  <a:gd name="T58" fmla="*/ 15 w 34"/>
                  <a:gd name="T59" fmla="*/ 4 h 49"/>
                  <a:gd name="T60" fmla="*/ 20 w 34"/>
                  <a:gd name="T61" fmla="*/ 0 h 49"/>
                  <a:gd name="T62" fmla="*/ 22 w 34"/>
                  <a:gd name="T63" fmla="*/ 0 h 49"/>
                  <a:gd name="T64" fmla="*/ 24 w 34"/>
                  <a:gd name="T6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49">
                    <a:moveTo>
                      <a:pt x="24" y="2"/>
                    </a:moveTo>
                    <a:lnTo>
                      <a:pt x="25" y="17"/>
                    </a:lnTo>
                    <a:lnTo>
                      <a:pt x="32" y="17"/>
                    </a:lnTo>
                    <a:lnTo>
                      <a:pt x="34" y="24"/>
                    </a:lnTo>
                    <a:lnTo>
                      <a:pt x="32" y="24"/>
                    </a:lnTo>
                    <a:lnTo>
                      <a:pt x="32" y="24"/>
                    </a:lnTo>
                    <a:lnTo>
                      <a:pt x="30" y="24"/>
                    </a:lnTo>
                    <a:lnTo>
                      <a:pt x="30" y="24"/>
                    </a:lnTo>
                    <a:lnTo>
                      <a:pt x="30" y="24"/>
                    </a:lnTo>
                    <a:lnTo>
                      <a:pt x="27" y="24"/>
                    </a:lnTo>
                    <a:lnTo>
                      <a:pt x="29" y="33"/>
                    </a:lnTo>
                    <a:lnTo>
                      <a:pt x="22" y="33"/>
                    </a:lnTo>
                    <a:lnTo>
                      <a:pt x="22" y="39"/>
                    </a:lnTo>
                    <a:lnTo>
                      <a:pt x="15" y="41"/>
                    </a:lnTo>
                    <a:lnTo>
                      <a:pt x="17" y="48"/>
                    </a:lnTo>
                    <a:lnTo>
                      <a:pt x="7" y="49"/>
                    </a:lnTo>
                    <a:lnTo>
                      <a:pt x="2" y="27"/>
                    </a:lnTo>
                    <a:lnTo>
                      <a:pt x="0" y="12"/>
                    </a:lnTo>
                    <a:lnTo>
                      <a:pt x="0" y="12"/>
                    </a:lnTo>
                    <a:lnTo>
                      <a:pt x="3" y="12"/>
                    </a:lnTo>
                    <a:lnTo>
                      <a:pt x="3" y="12"/>
                    </a:lnTo>
                    <a:lnTo>
                      <a:pt x="5" y="12"/>
                    </a:lnTo>
                    <a:lnTo>
                      <a:pt x="7" y="12"/>
                    </a:lnTo>
                    <a:lnTo>
                      <a:pt x="10" y="7"/>
                    </a:lnTo>
                    <a:lnTo>
                      <a:pt x="10" y="7"/>
                    </a:lnTo>
                    <a:lnTo>
                      <a:pt x="10" y="7"/>
                    </a:lnTo>
                    <a:lnTo>
                      <a:pt x="10" y="7"/>
                    </a:lnTo>
                    <a:lnTo>
                      <a:pt x="10" y="7"/>
                    </a:lnTo>
                    <a:lnTo>
                      <a:pt x="12" y="7"/>
                    </a:lnTo>
                    <a:lnTo>
                      <a:pt x="15" y="4"/>
                    </a:lnTo>
                    <a:lnTo>
                      <a:pt x="20" y="0"/>
                    </a:lnTo>
                    <a:lnTo>
                      <a:pt x="22" y="0"/>
                    </a:lnTo>
                    <a:lnTo>
                      <a:pt x="24"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8" name="Freeform 4136"/>
              <p:cNvSpPr>
                <a:spLocks/>
              </p:cNvSpPr>
              <p:nvPr/>
            </p:nvSpPr>
            <p:spPr bwMode="auto">
              <a:xfrm>
                <a:off x="4350" y="1668"/>
                <a:ext cx="34" cy="49"/>
              </a:xfrm>
              <a:custGeom>
                <a:avLst/>
                <a:gdLst>
                  <a:gd name="T0" fmla="*/ 24 w 34"/>
                  <a:gd name="T1" fmla="*/ 2 h 49"/>
                  <a:gd name="T2" fmla="*/ 25 w 34"/>
                  <a:gd name="T3" fmla="*/ 17 h 49"/>
                  <a:gd name="T4" fmla="*/ 32 w 34"/>
                  <a:gd name="T5" fmla="*/ 17 h 49"/>
                  <a:gd name="T6" fmla="*/ 34 w 34"/>
                  <a:gd name="T7" fmla="*/ 24 h 49"/>
                  <a:gd name="T8" fmla="*/ 32 w 34"/>
                  <a:gd name="T9" fmla="*/ 24 h 49"/>
                  <a:gd name="T10" fmla="*/ 32 w 34"/>
                  <a:gd name="T11" fmla="*/ 24 h 49"/>
                  <a:gd name="T12" fmla="*/ 30 w 34"/>
                  <a:gd name="T13" fmla="*/ 24 h 49"/>
                  <a:gd name="T14" fmla="*/ 30 w 34"/>
                  <a:gd name="T15" fmla="*/ 24 h 49"/>
                  <a:gd name="T16" fmla="*/ 30 w 34"/>
                  <a:gd name="T17" fmla="*/ 24 h 49"/>
                  <a:gd name="T18" fmla="*/ 27 w 34"/>
                  <a:gd name="T19" fmla="*/ 24 h 49"/>
                  <a:gd name="T20" fmla="*/ 29 w 34"/>
                  <a:gd name="T21" fmla="*/ 33 h 49"/>
                  <a:gd name="T22" fmla="*/ 22 w 34"/>
                  <a:gd name="T23" fmla="*/ 33 h 49"/>
                  <a:gd name="T24" fmla="*/ 22 w 34"/>
                  <a:gd name="T25" fmla="*/ 39 h 49"/>
                  <a:gd name="T26" fmla="*/ 15 w 34"/>
                  <a:gd name="T27" fmla="*/ 41 h 49"/>
                  <a:gd name="T28" fmla="*/ 17 w 34"/>
                  <a:gd name="T29" fmla="*/ 48 h 49"/>
                  <a:gd name="T30" fmla="*/ 7 w 34"/>
                  <a:gd name="T31" fmla="*/ 49 h 49"/>
                  <a:gd name="T32" fmla="*/ 2 w 34"/>
                  <a:gd name="T33" fmla="*/ 27 h 49"/>
                  <a:gd name="T34" fmla="*/ 0 w 34"/>
                  <a:gd name="T35" fmla="*/ 12 h 49"/>
                  <a:gd name="T36" fmla="*/ 0 w 34"/>
                  <a:gd name="T37" fmla="*/ 12 h 49"/>
                  <a:gd name="T38" fmla="*/ 3 w 34"/>
                  <a:gd name="T39" fmla="*/ 12 h 49"/>
                  <a:gd name="T40" fmla="*/ 3 w 34"/>
                  <a:gd name="T41" fmla="*/ 12 h 49"/>
                  <a:gd name="T42" fmla="*/ 5 w 34"/>
                  <a:gd name="T43" fmla="*/ 12 h 49"/>
                  <a:gd name="T44" fmla="*/ 7 w 34"/>
                  <a:gd name="T45" fmla="*/ 12 h 49"/>
                  <a:gd name="T46" fmla="*/ 10 w 34"/>
                  <a:gd name="T47" fmla="*/ 7 h 49"/>
                  <a:gd name="T48" fmla="*/ 10 w 34"/>
                  <a:gd name="T49" fmla="*/ 7 h 49"/>
                  <a:gd name="T50" fmla="*/ 10 w 34"/>
                  <a:gd name="T51" fmla="*/ 7 h 49"/>
                  <a:gd name="T52" fmla="*/ 10 w 34"/>
                  <a:gd name="T53" fmla="*/ 7 h 49"/>
                  <a:gd name="T54" fmla="*/ 10 w 34"/>
                  <a:gd name="T55" fmla="*/ 7 h 49"/>
                  <a:gd name="T56" fmla="*/ 12 w 34"/>
                  <a:gd name="T57" fmla="*/ 7 h 49"/>
                  <a:gd name="T58" fmla="*/ 15 w 34"/>
                  <a:gd name="T59" fmla="*/ 4 h 49"/>
                  <a:gd name="T60" fmla="*/ 20 w 34"/>
                  <a:gd name="T61" fmla="*/ 0 h 49"/>
                  <a:gd name="T62" fmla="*/ 22 w 34"/>
                  <a:gd name="T63" fmla="*/ 0 h 49"/>
                  <a:gd name="T64" fmla="*/ 24 w 34"/>
                  <a:gd name="T6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49">
                    <a:moveTo>
                      <a:pt x="24" y="2"/>
                    </a:moveTo>
                    <a:lnTo>
                      <a:pt x="25" y="17"/>
                    </a:lnTo>
                    <a:lnTo>
                      <a:pt x="32" y="17"/>
                    </a:lnTo>
                    <a:lnTo>
                      <a:pt x="34" y="24"/>
                    </a:lnTo>
                    <a:lnTo>
                      <a:pt x="32" y="24"/>
                    </a:lnTo>
                    <a:lnTo>
                      <a:pt x="32" y="24"/>
                    </a:lnTo>
                    <a:lnTo>
                      <a:pt x="30" y="24"/>
                    </a:lnTo>
                    <a:lnTo>
                      <a:pt x="30" y="24"/>
                    </a:lnTo>
                    <a:lnTo>
                      <a:pt x="30" y="24"/>
                    </a:lnTo>
                    <a:lnTo>
                      <a:pt x="27" y="24"/>
                    </a:lnTo>
                    <a:lnTo>
                      <a:pt x="29" y="33"/>
                    </a:lnTo>
                    <a:lnTo>
                      <a:pt x="22" y="33"/>
                    </a:lnTo>
                    <a:lnTo>
                      <a:pt x="22" y="39"/>
                    </a:lnTo>
                    <a:lnTo>
                      <a:pt x="15" y="41"/>
                    </a:lnTo>
                    <a:lnTo>
                      <a:pt x="17" y="48"/>
                    </a:lnTo>
                    <a:lnTo>
                      <a:pt x="7" y="49"/>
                    </a:lnTo>
                    <a:lnTo>
                      <a:pt x="2" y="27"/>
                    </a:lnTo>
                    <a:lnTo>
                      <a:pt x="0" y="12"/>
                    </a:lnTo>
                    <a:lnTo>
                      <a:pt x="0" y="12"/>
                    </a:lnTo>
                    <a:lnTo>
                      <a:pt x="3" y="12"/>
                    </a:lnTo>
                    <a:lnTo>
                      <a:pt x="3" y="12"/>
                    </a:lnTo>
                    <a:lnTo>
                      <a:pt x="5" y="12"/>
                    </a:lnTo>
                    <a:lnTo>
                      <a:pt x="7" y="12"/>
                    </a:lnTo>
                    <a:lnTo>
                      <a:pt x="10" y="7"/>
                    </a:lnTo>
                    <a:lnTo>
                      <a:pt x="10" y="7"/>
                    </a:lnTo>
                    <a:lnTo>
                      <a:pt x="10" y="7"/>
                    </a:lnTo>
                    <a:lnTo>
                      <a:pt x="10" y="7"/>
                    </a:lnTo>
                    <a:lnTo>
                      <a:pt x="10" y="7"/>
                    </a:lnTo>
                    <a:lnTo>
                      <a:pt x="12" y="7"/>
                    </a:lnTo>
                    <a:lnTo>
                      <a:pt x="15" y="4"/>
                    </a:lnTo>
                    <a:lnTo>
                      <a:pt x="20" y="0"/>
                    </a:lnTo>
                    <a:lnTo>
                      <a:pt x="22" y="0"/>
                    </a:lnTo>
                    <a:lnTo>
                      <a:pt x="2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69" name="Freeform 4137"/>
              <p:cNvSpPr>
                <a:spLocks/>
              </p:cNvSpPr>
              <p:nvPr/>
            </p:nvSpPr>
            <p:spPr bwMode="auto">
              <a:xfrm>
                <a:off x="4245" y="1662"/>
                <a:ext cx="49" cy="33"/>
              </a:xfrm>
              <a:custGeom>
                <a:avLst/>
                <a:gdLst>
                  <a:gd name="T0" fmla="*/ 29 w 49"/>
                  <a:gd name="T1" fmla="*/ 1 h 33"/>
                  <a:gd name="T2" fmla="*/ 32 w 49"/>
                  <a:gd name="T3" fmla="*/ 3 h 33"/>
                  <a:gd name="T4" fmla="*/ 32 w 49"/>
                  <a:gd name="T5" fmla="*/ 3 h 33"/>
                  <a:gd name="T6" fmla="*/ 34 w 49"/>
                  <a:gd name="T7" fmla="*/ 3 h 33"/>
                  <a:gd name="T8" fmla="*/ 36 w 49"/>
                  <a:gd name="T9" fmla="*/ 3 h 33"/>
                  <a:gd name="T10" fmla="*/ 36 w 49"/>
                  <a:gd name="T11" fmla="*/ 1 h 33"/>
                  <a:gd name="T12" fmla="*/ 36 w 49"/>
                  <a:gd name="T13" fmla="*/ 1 h 33"/>
                  <a:gd name="T14" fmla="*/ 36 w 49"/>
                  <a:gd name="T15" fmla="*/ 1 h 33"/>
                  <a:gd name="T16" fmla="*/ 37 w 49"/>
                  <a:gd name="T17" fmla="*/ 1 h 33"/>
                  <a:gd name="T18" fmla="*/ 39 w 49"/>
                  <a:gd name="T19" fmla="*/ 3 h 33"/>
                  <a:gd name="T20" fmla="*/ 39 w 49"/>
                  <a:gd name="T21" fmla="*/ 3 h 33"/>
                  <a:gd name="T22" fmla="*/ 39 w 49"/>
                  <a:gd name="T23" fmla="*/ 3 h 33"/>
                  <a:gd name="T24" fmla="*/ 39 w 49"/>
                  <a:gd name="T25" fmla="*/ 3 h 33"/>
                  <a:gd name="T26" fmla="*/ 39 w 49"/>
                  <a:gd name="T27" fmla="*/ 3 h 33"/>
                  <a:gd name="T28" fmla="*/ 39 w 49"/>
                  <a:gd name="T29" fmla="*/ 3 h 33"/>
                  <a:gd name="T30" fmla="*/ 39 w 49"/>
                  <a:gd name="T31" fmla="*/ 3 h 33"/>
                  <a:gd name="T32" fmla="*/ 39 w 49"/>
                  <a:gd name="T33" fmla="*/ 3 h 33"/>
                  <a:gd name="T34" fmla="*/ 41 w 49"/>
                  <a:gd name="T35" fmla="*/ 3 h 33"/>
                  <a:gd name="T36" fmla="*/ 42 w 49"/>
                  <a:gd name="T37" fmla="*/ 5 h 33"/>
                  <a:gd name="T38" fmla="*/ 44 w 49"/>
                  <a:gd name="T39" fmla="*/ 6 h 33"/>
                  <a:gd name="T40" fmla="*/ 46 w 49"/>
                  <a:gd name="T41" fmla="*/ 6 h 33"/>
                  <a:gd name="T42" fmla="*/ 49 w 49"/>
                  <a:gd name="T43" fmla="*/ 8 h 33"/>
                  <a:gd name="T44" fmla="*/ 32 w 49"/>
                  <a:gd name="T45" fmla="*/ 10 h 33"/>
                  <a:gd name="T46" fmla="*/ 22 w 49"/>
                  <a:gd name="T47" fmla="*/ 11 h 33"/>
                  <a:gd name="T48" fmla="*/ 13 w 49"/>
                  <a:gd name="T49" fmla="*/ 22 h 33"/>
                  <a:gd name="T50" fmla="*/ 13 w 49"/>
                  <a:gd name="T51" fmla="*/ 25 h 33"/>
                  <a:gd name="T52" fmla="*/ 3 w 49"/>
                  <a:gd name="T53" fmla="*/ 33 h 33"/>
                  <a:gd name="T54" fmla="*/ 3 w 49"/>
                  <a:gd name="T55" fmla="*/ 27 h 33"/>
                  <a:gd name="T56" fmla="*/ 2 w 49"/>
                  <a:gd name="T57" fmla="*/ 15 h 33"/>
                  <a:gd name="T58" fmla="*/ 0 w 49"/>
                  <a:gd name="T59" fmla="*/ 5 h 33"/>
                  <a:gd name="T60" fmla="*/ 8 w 49"/>
                  <a:gd name="T61" fmla="*/ 3 h 33"/>
                  <a:gd name="T62" fmla="*/ 13 w 49"/>
                  <a:gd name="T63" fmla="*/ 1 h 33"/>
                  <a:gd name="T64" fmla="*/ 13 w 49"/>
                  <a:gd name="T65" fmla="*/ 1 h 33"/>
                  <a:gd name="T66" fmla="*/ 15 w 49"/>
                  <a:gd name="T67" fmla="*/ 1 h 33"/>
                  <a:gd name="T68" fmla="*/ 15 w 49"/>
                  <a:gd name="T69" fmla="*/ 1 h 33"/>
                  <a:gd name="T70" fmla="*/ 19 w 49"/>
                  <a:gd name="T71" fmla="*/ 1 h 33"/>
                  <a:gd name="T72" fmla="*/ 19 w 49"/>
                  <a:gd name="T73" fmla="*/ 1 h 33"/>
                  <a:gd name="T74" fmla="*/ 19 w 49"/>
                  <a:gd name="T75" fmla="*/ 0 h 33"/>
                  <a:gd name="T76" fmla="*/ 25 w 49"/>
                  <a:gd name="T77" fmla="*/ 0 h 33"/>
                  <a:gd name="T78" fmla="*/ 25 w 49"/>
                  <a:gd name="T79" fmla="*/ 0 h 33"/>
                  <a:gd name="T80" fmla="*/ 25 w 49"/>
                  <a:gd name="T81" fmla="*/ 0 h 33"/>
                  <a:gd name="T82" fmla="*/ 25 w 49"/>
                  <a:gd name="T83" fmla="*/ 0 h 33"/>
                  <a:gd name="T84" fmla="*/ 27 w 49"/>
                  <a:gd name="T85" fmla="*/ 0 h 33"/>
                  <a:gd name="T86" fmla="*/ 27 w 49"/>
                  <a:gd name="T87" fmla="*/ 0 h 33"/>
                  <a:gd name="T88" fmla="*/ 29 w 49"/>
                  <a:gd name="T89" fmla="*/ 1 h 33"/>
                  <a:gd name="T90" fmla="*/ 29 w 49"/>
                  <a:gd name="T91"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33">
                    <a:moveTo>
                      <a:pt x="29" y="1"/>
                    </a:moveTo>
                    <a:lnTo>
                      <a:pt x="32" y="3"/>
                    </a:lnTo>
                    <a:lnTo>
                      <a:pt x="32" y="3"/>
                    </a:lnTo>
                    <a:lnTo>
                      <a:pt x="34" y="3"/>
                    </a:lnTo>
                    <a:lnTo>
                      <a:pt x="36" y="3"/>
                    </a:lnTo>
                    <a:lnTo>
                      <a:pt x="36" y="1"/>
                    </a:lnTo>
                    <a:lnTo>
                      <a:pt x="36" y="1"/>
                    </a:lnTo>
                    <a:lnTo>
                      <a:pt x="36" y="1"/>
                    </a:lnTo>
                    <a:lnTo>
                      <a:pt x="37" y="1"/>
                    </a:lnTo>
                    <a:lnTo>
                      <a:pt x="39" y="3"/>
                    </a:lnTo>
                    <a:lnTo>
                      <a:pt x="39" y="3"/>
                    </a:lnTo>
                    <a:lnTo>
                      <a:pt x="39" y="3"/>
                    </a:lnTo>
                    <a:lnTo>
                      <a:pt x="39" y="3"/>
                    </a:lnTo>
                    <a:lnTo>
                      <a:pt x="39" y="3"/>
                    </a:lnTo>
                    <a:lnTo>
                      <a:pt x="39" y="3"/>
                    </a:lnTo>
                    <a:lnTo>
                      <a:pt x="39" y="3"/>
                    </a:lnTo>
                    <a:lnTo>
                      <a:pt x="39" y="3"/>
                    </a:lnTo>
                    <a:lnTo>
                      <a:pt x="41" y="3"/>
                    </a:lnTo>
                    <a:lnTo>
                      <a:pt x="42" y="5"/>
                    </a:lnTo>
                    <a:lnTo>
                      <a:pt x="44" y="6"/>
                    </a:lnTo>
                    <a:lnTo>
                      <a:pt x="46" y="6"/>
                    </a:lnTo>
                    <a:lnTo>
                      <a:pt x="49" y="8"/>
                    </a:lnTo>
                    <a:lnTo>
                      <a:pt x="32" y="10"/>
                    </a:lnTo>
                    <a:lnTo>
                      <a:pt x="22" y="11"/>
                    </a:lnTo>
                    <a:lnTo>
                      <a:pt x="13" y="22"/>
                    </a:lnTo>
                    <a:lnTo>
                      <a:pt x="13" y="25"/>
                    </a:lnTo>
                    <a:lnTo>
                      <a:pt x="3" y="33"/>
                    </a:lnTo>
                    <a:lnTo>
                      <a:pt x="3" y="27"/>
                    </a:lnTo>
                    <a:lnTo>
                      <a:pt x="2" y="15"/>
                    </a:lnTo>
                    <a:lnTo>
                      <a:pt x="0" y="5"/>
                    </a:lnTo>
                    <a:lnTo>
                      <a:pt x="8" y="3"/>
                    </a:lnTo>
                    <a:lnTo>
                      <a:pt x="13" y="1"/>
                    </a:lnTo>
                    <a:lnTo>
                      <a:pt x="13" y="1"/>
                    </a:lnTo>
                    <a:lnTo>
                      <a:pt x="15" y="1"/>
                    </a:lnTo>
                    <a:lnTo>
                      <a:pt x="15" y="1"/>
                    </a:lnTo>
                    <a:lnTo>
                      <a:pt x="19" y="1"/>
                    </a:lnTo>
                    <a:lnTo>
                      <a:pt x="19" y="1"/>
                    </a:lnTo>
                    <a:lnTo>
                      <a:pt x="19" y="0"/>
                    </a:lnTo>
                    <a:lnTo>
                      <a:pt x="25" y="0"/>
                    </a:lnTo>
                    <a:lnTo>
                      <a:pt x="25" y="0"/>
                    </a:lnTo>
                    <a:lnTo>
                      <a:pt x="25" y="0"/>
                    </a:lnTo>
                    <a:lnTo>
                      <a:pt x="25" y="0"/>
                    </a:lnTo>
                    <a:lnTo>
                      <a:pt x="27" y="0"/>
                    </a:lnTo>
                    <a:lnTo>
                      <a:pt x="27" y="0"/>
                    </a:lnTo>
                    <a:lnTo>
                      <a:pt x="29" y="1"/>
                    </a:lnTo>
                    <a:lnTo>
                      <a:pt x="29"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0" name="Freeform 4138"/>
              <p:cNvSpPr>
                <a:spLocks/>
              </p:cNvSpPr>
              <p:nvPr/>
            </p:nvSpPr>
            <p:spPr bwMode="auto">
              <a:xfrm>
                <a:off x="4245" y="1662"/>
                <a:ext cx="49" cy="33"/>
              </a:xfrm>
              <a:custGeom>
                <a:avLst/>
                <a:gdLst>
                  <a:gd name="T0" fmla="*/ 29 w 49"/>
                  <a:gd name="T1" fmla="*/ 1 h 33"/>
                  <a:gd name="T2" fmla="*/ 32 w 49"/>
                  <a:gd name="T3" fmla="*/ 3 h 33"/>
                  <a:gd name="T4" fmla="*/ 32 w 49"/>
                  <a:gd name="T5" fmla="*/ 3 h 33"/>
                  <a:gd name="T6" fmla="*/ 34 w 49"/>
                  <a:gd name="T7" fmla="*/ 3 h 33"/>
                  <a:gd name="T8" fmla="*/ 36 w 49"/>
                  <a:gd name="T9" fmla="*/ 3 h 33"/>
                  <a:gd name="T10" fmla="*/ 36 w 49"/>
                  <a:gd name="T11" fmla="*/ 1 h 33"/>
                  <a:gd name="T12" fmla="*/ 36 w 49"/>
                  <a:gd name="T13" fmla="*/ 1 h 33"/>
                  <a:gd name="T14" fmla="*/ 36 w 49"/>
                  <a:gd name="T15" fmla="*/ 1 h 33"/>
                  <a:gd name="T16" fmla="*/ 37 w 49"/>
                  <a:gd name="T17" fmla="*/ 1 h 33"/>
                  <a:gd name="T18" fmla="*/ 39 w 49"/>
                  <a:gd name="T19" fmla="*/ 3 h 33"/>
                  <a:gd name="T20" fmla="*/ 39 w 49"/>
                  <a:gd name="T21" fmla="*/ 3 h 33"/>
                  <a:gd name="T22" fmla="*/ 39 w 49"/>
                  <a:gd name="T23" fmla="*/ 3 h 33"/>
                  <a:gd name="T24" fmla="*/ 39 w 49"/>
                  <a:gd name="T25" fmla="*/ 3 h 33"/>
                  <a:gd name="T26" fmla="*/ 39 w 49"/>
                  <a:gd name="T27" fmla="*/ 3 h 33"/>
                  <a:gd name="T28" fmla="*/ 39 w 49"/>
                  <a:gd name="T29" fmla="*/ 3 h 33"/>
                  <a:gd name="T30" fmla="*/ 39 w 49"/>
                  <a:gd name="T31" fmla="*/ 3 h 33"/>
                  <a:gd name="T32" fmla="*/ 39 w 49"/>
                  <a:gd name="T33" fmla="*/ 3 h 33"/>
                  <a:gd name="T34" fmla="*/ 41 w 49"/>
                  <a:gd name="T35" fmla="*/ 3 h 33"/>
                  <a:gd name="T36" fmla="*/ 42 w 49"/>
                  <a:gd name="T37" fmla="*/ 5 h 33"/>
                  <a:gd name="T38" fmla="*/ 44 w 49"/>
                  <a:gd name="T39" fmla="*/ 6 h 33"/>
                  <a:gd name="T40" fmla="*/ 46 w 49"/>
                  <a:gd name="T41" fmla="*/ 6 h 33"/>
                  <a:gd name="T42" fmla="*/ 49 w 49"/>
                  <a:gd name="T43" fmla="*/ 8 h 33"/>
                  <a:gd name="T44" fmla="*/ 32 w 49"/>
                  <a:gd name="T45" fmla="*/ 10 h 33"/>
                  <a:gd name="T46" fmla="*/ 22 w 49"/>
                  <a:gd name="T47" fmla="*/ 11 h 33"/>
                  <a:gd name="T48" fmla="*/ 13 w 49"/>
                  <a:gd name="T49" fmla="*/ 22 h 33"/>
                  <a:gd name="T50" fmla="*/ 13 w 49"/>
                  <a:gd name="T51" fmla="*/ 25 h 33"/>
                  <a:gd name="T52" fmla="*/ 3 w 49"/>
                  <a:gd name="T53" fmla="*/ 33 h 33"/>
                  <a:gd name="T54" fmla="*/ 3 w 49"/>
                  <a:gd name="T55" fmla="*/ 27 h 33"/>
                  <a:gd name="T56" fmla="*/ 2 w 49"/>
                  <a:gd name="T57" fmla="*/ 15 h 33"/>
                  <a:gd name="T58" fmla="*/ 0 w 49"/>
                  <a:gd name="T59" fmla="*/ 5 h 33"/>
                  <a:gd name="T60" fmla="*/ 8 w 49"/>
                  <a:gd name="T61" fmla="*/ 3 h 33"/>
                  <a:gd name="T62" fmla="*/ 13 w 49"/>
                  <a:gd name="T63" fmla="*/ 1 h 33"/>
                  <a:gd name="T64" fmla="*/ 13 w 49"/>
                  <a:gd name="T65" fmla="*/ 1 h 33"/>
                  <a:gd name="T66" fmla="*/ 15 w 49"/>
                  <a:gd name="T67" fmla="*/ 1 h 33"/>
                  <a:gd name="T68" fmla="*/ 15 w 49"/>
                  <a:gd name="T69" fmla="*/ 1 h 33"/>
                  <a:gd name="T70" fmla="*/ 19 w 49"/>
                  <a:gd name="T71" fmla="*/ 1 h 33"/>
                  <a:gd name="T72" fmla="*/ 19 w 49"/>
                  <a:gd name="T73" fmla="*/ 1 h 33"/>
                  <a:gd name="T74" fmla="*/ 19 w 49"/>
                  <a:gd name="T75" fmla="*/ 0 h 33"/>
                  <a:gd name="T76" fmla="*/ 25 w 49"/>
                  <a:gd name="T77" fmla="*/ 0 h 33"/>
                  <a:gd name="T78" fmla="*/ 25 w 49"/>
                  <a:gd name="T79" fmla="*/ 0 h 33"/>
                  <a:gd name="T80" fmla="*/ 25 w 49"/>
                  <a:gd name="T81" fmla="*/ 0 h 33"/>
                  <a:gd name="T82" fmla="*/ 25 w 49"/>
                  <a:gd name="T83" fmla="*/ 0 h 33"/>
                  <a:gd name="T84" fmla="*/ 27 w 49"/>
                  <a:gd name="T85" fmla="*/ 0 h 33"/>
                  <a:gd name="T86" fmla="*/ 27 w 49"/>
                  <a:gd name="T87" fmla="*/ 0 h 33"/>
                  <a:gd name="T88" fmla="*/ 29 w 49"/>
                  <a:gd name="T89" fmla="*/ 1 h 33"/>
                  <a:gd name="T90" fmla="*/ 29 w 49"/>
                  <a:gd name="T91"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33">
                    <a:moveTo>
                      <a:pt x="29" y="1"/>
                    </a:moveTo>
                    <a:lnTo>
                      <a:pt x="32" y="3"/>
                    </a:lnTo>
                    <a:lnTo>
                      <a:pt x="32" y="3"/>
                    </a:lnTo>
                    <a:lnTo>
                      <a:pt x="34" y="3"/>
                    </a:lnTo>
                    <a:lnTo>
                      <a:pt x="36" y="3"/>
                    </a:lnTo>
                    <a:lnTo>
                      <a:pt x="36" y="1"/>
                    </a:lnTo>
                    <a:lnTo>
                      <a:pt x="36" y="1"/>
                    </a:lnTo>
                    <a:lnTo>
                      <a:pt x="36" y="1"/>
                    </a:lnTo>
                    <a:lnTo>
                      <a:pt x="37" y="1"/>
                    </a:lnTo>
                    <a:lnTo>
                      <a:pt x="39" y="3"/>
                    </a:lnTo>
                    <a:lnTo>
                      <a:pt x="39" y="3"/>
                    </a:lnTo>
                    <a:lnTo>
                      <a:pt x="39" y="3"/>
                    </a:lnTo>
                    <a:lnTo>
                      <a:pt x="39" y="3"/>
                    </a:lnTo>
                    <a:lnTo>
                      <a:pt x="39" y="3"/>
                    </a:lnTo>
                    <a:lnTo>
                      <a:pt x="39" y="3"/>
                    </a:lnTo>
                    <a:lnTo>
                      <a:pt x="39" y="3"/>
                    </a:lnTo>
                    <a:lnTo>
                      <a:pt x="39" y="3"/>
                    </a:lnTo>
                    <a:lnTo>
                      <a:pt x="41" y="3"/>
                    </a:lnTo>
                    <a:lnTo>
                      <a:pt x="42" y="5"/>
                    </a:lnTo>
                    <a:lnTo>
                      <a:pt x="44" y="6"/>
                    </a:lnTo>
                    <a:lnTo>
                      <a:pt x="46" y="6"/>
                    </a:lnTo>
                    <a:lnTo>
                      <a:pt x="49" y="8"/>
                    </a:lnTo>
                    <a:lnTo>
                      <a:pt x="32" y="10"/>
                    </a:lnTo>
                    <a:lnTo>
                      <a:pt x="22" y="11"/>
                    </a:lnTo>
                    <a:lnTo>
                      <a:pt x="13" y="22"/>
                    </a:lnTo>
                    <a:lnTo>
                      <a:pt x="13" y="25"/>
                    </a:lnTo>
                    <a:lnTo>
                      <a:pt x="3" y="33"/>
                    </a:lnTo>
                    <a:lnTo>
                      <a:pt x="3" y="27"/>
                    </a:lnTo>
                    <a:lnTo>
                      <a:pt x="2" y="15"/>
                    </a:lnTo>
                    <a:lnTo>
                      <a:pt x="0" y="5"/>
                    </a:lnTo>
                    <a:lnTo>
                      <a:pt x="8" y="3"/>
                    </a:lnTo>
                    <a:lnTo>
                      <a:pt x="13" y="1"/>
                    </a:lnTo>
                    <a:lnTo>
                      <a:pt x="13" y="1"/>
                    </a:lnTo>
                    <a:lnTo>
                      <a:pt x="15" y="1"/>
                    </a:lnTo>
                    <a:lnTo>
                      <a:pt x="15" y="1"/>
                    </a:lnTo>
                    <a:lnTo>
                      <a:pt x="19" y="1"/>
                    </a:lnTo>
                    <a:lnTo>
                      <a:pt x="19" y="1"/>
                    </a:lnTo>
                    <a:lnTo>
                      <a:pt x="19" y="0"/>
                    </a:lnTo>
                    <a:lnTo>
                      <a:pt x="25" y="0"/>
                    </a:lnTo>
                    <a:lnTo>
                      <a:pt x="25" y="0"/>
                    </a:lnTo>
                    <a:lnTo>
                      <a:pt x="25" y="0"/>
                    </a:lnTo>
                    <a:lnTo>
                      <a:pt x="25" y="0"/>
                    </a:lnTo>
                    <a:lnTo>
                      <a:pt x="27" y="0"/>
                    </a:lnTo>
                    <a:lnTo>
                      <a:pt x="27" y="0"/>
                    </a:lnTo>
                    <a:lnTo>
                      <a:pt x="29" y="1"/>
                    </a:lnTo>
                    <a:lnTo>
                      <a:pt x="29"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71" name="Freeform 4139"/>
              <p:cNvSpPr>
                <a:spLocks/>
              </p:cNvSpPr>
              <p:nvPr/>
            </p:nvSpPr>
            <p:spPr bwMode="auto">
              <a:xfrm>
                <a:off x="4286" y="1821"/>
                <a:ext cx="27" cy="42"/>
              </a:xfrm>
              <a:custGeom>
                <a:avLst/>
                <a:gdLst>
                  <a:gd name="T0" fmla="*/ 27 w 27"/>
                  <a:gd name="T1" fmla="*/ 29 h 42"/>
                  <a:gd name="T2" fmla="*/ 27 w 27"/>
                  <a:gd name="T3" fmla="*/ 40 h 42"/>
                  <a:gd name="T4" fmla="*/ 0 w 27"/>
                  <a:gd name="T5" fmla="*/ 42 h 42"/>
                  <a:gd name="T6" fmla="*/ 0 w 27"/>
                  <a:gd name="T7" fmla="*/ 37 h 42"/>
                  <a:gd name="T8" fmla="*/ 0 w 27"/>
                  <a:gd name="T9" fmla="*/ 37 h 42"/>
                  <a:gd name="T10" fmla="*/ 0 w 27"/>
                  <a:gd name="T11" fmla="*/ 37 h 42"/>
                  <a:gd name="T12" fmla="*/ 3 w 27"/>
                  <a:gd name="T13" fmla="*/ 35 h 42"/>
                  <a:gd name="T14" fmla="*/ 5 w 27"/>
                  <a:gd name="T15" fmla="*/ 12 h 42"/>
                  <a:gd name="T16" fmla="*/ 5 w 27"/>
                  <a:gd name="T17" fmla="*/ 1 h 42"/>
                  <a:gd name="T18" fmla="*/ 25 w 27"/>
                  <a:gd name="T19" fmla="*/ 0 h 42"/>
                  <a:gd name="T20" fmla="*/ 23 w 27"/>
                  <a:gd name="T21" fmla="*/ 5 h 42"/>
                  <a:gd name="T22" fmla="*/ 27 w 27"/>
                  <a:gd name="T2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2">
                    <a:moveTo>
                      <a:pt x="27" y="29"/>
                    </a:moveTo>
                    <a:lnTo>
                      <a:pt x="27" y="40"/>
                    </a:lnTo>
                    <a:lnTo>
                      <a:pt x="0" y="42"/>
                    </a:lnTo>
                    <a:lnTo>
                      <a:pt x="0" y="37"/>
                    </a:lnTo>
                    <a:lnTo>
                      <a:pt x="0" y="37"/>
                    </a:lnTo>
                    <a:lnTo>
                      <a:pt x="0" y="37"/>
                    </a:lnTo>
                    <a:lnTo>
                      <a:pt x="3" y="35"/>
                    </a:lnTo>
                    <a:lnTo>
                      <a:pt x="5" y="12"/>
                    </a:lnTo>
                    <a:lnTo>
                      <a:pt x="5" y="1"/>
                    </a:lnTo>
                    <a:lnTo>
                      <a:pt x="25" y="0"/>
                    </a:lnTo>
                    <a:lnTo>
                      <a:pt x="23" y="5"/>
                    </a:lnTo>
                    <a:lnTo>
                      <a:pt x="27"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2" name="Freeform 4140"/>
              <p:cNvSpPr>
                <a:spLocks/>
              </p:cNvSpPr>
              <p:nvPr/>
            </p:nvSpPr>
            <p:spPr bwMode="auto">
              <a:xfrm>
                <a:off x="4286" y="1821"/>
                <a:ext cx="27" cy="42"/>
              </a:xfrm>
              <a:custGeom>
                <a:avLst/>
                <a:gdLst>
                  <a:gd name="T0" fmla="*/ 27 w 27"/>
                  <a:gd name="T1" fmla="*/ 29 h 42"/>
                  <a:gd name="T2" fmla="*/ 27 w 27"/>
                  <a:gd name="T3" fmla="*/ 40 h 42"/>
                  <a:gd name="T4" fmla="*/ 0 w 27"/>
                  <a:gd name="T5" fmla="*/ 42 h 42"/>
                  <a:gd name="T6" fmla="*/ 0 w 27"/>
                  <a:gd name="T7" fmla="*/ 37 h 42"/>
                  <a:gd name="T8" fmla="*/ 0 w 27"/>
                  <a:gd name="T9" fmla="*/ 37 h 42"/>
                  <a:gd name="T10" fmla="*/ 0 w 27"/>
                  <a:gd name="T11" fmla="*/ 37 h 42"/>
                  <a:gd name="T12" fmla="*/ 3 w 27"/>
                  <a:gd name="T13" fmla="*/ 35 h 42"/>
                  <a:gd name="T14" fmla="*/ 5 w 27"/>
                  <a:gd name="T15" fmla="*/ 12 h 42"/>
                  <a:gd name="T16" fmla="*/ 5 w 27"/>
                  <a:gd name="T17" fmla="*/ 1 h 42"/>
                  <a:gd name="T18" fmla="*/ 25 w 27"/>
                  <a:gd name="T19" fmla="*/ 0 h 42"/>
                  <a:gd name="T20" fmla="*/ 23 w 27"/>
                  <a:gd name="T21" fmla="*/ 5 h 42"/>
                  <a:gd name="T22" fmla="*/ 27 w 27"/>
                  <a:gd name="T2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2">
                    <a:moveTo>
                      <a:pt x="27" y="29"/>
                    </a:moveTo>
                    <a:lnTo>
                      <a:pt x="27" y="40"/>
                    </a:lnTo>
                    <a:lnTo>
                      <a:pt x="0" y="42"/>
                    </a:lnTo>
                    <a:lnTo>
                      <a:pt x="0" y="37"/>
                    </a:lnTo>
                    <a:lnTo>
                      <a:pt x="0" y="37"/>
                    </a:lnTo>
                    <a:lnTo>
                      <a:pt x="0" y="37"/>
                    </a:lnTo>
                    <a:lnTo>
                      <a:pt x="3" y="35"/>
                    </a:lnTo>
                    <a:lnTo>
                      <a:pt x="5" y="12"/>
                    </a:lnTo>
                    <a:lnTo>
                      <a:pt x="5" y="1"/>
                    </a:lnTo>
                    <a:lnTo>
                      <a:pt x="25" y="0"/>
                    </a:lnTo>
                    <a:lnTo>
                      <a:pt x="23" y="5"/>
                    </a:lnTo>
                    <a:lnTo>
                      <a:pt x="27"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73" name="Freeform 4141"/>
              <p:cNvSpPr>
                <a:spLocks/>
              </p:cNvSpPr>
              <p:nvPr/>
            </p:nvSpPr>
            <p:spPr bwMode="auto">
              <a:xfrm>
                <a:off x="4440" y="1692"/>
                <a:ext cx="39" cy="29"/>
              </a:xfrm>
              <a:custGeom>
                <a:avLst/>
                <a:gdLst>
                  <a:gd name="T0" fmla="*/ 37 w 39"/>
                  <a:gd name="T1" fmla="*/ 14 h 29"/>
                  <a:gd name="T2" fmla="*/ 37 w 39"/>
                  <a:gd name="T3" fmla="*/ 14 h 29"/>
                  <a:gd name="T4" fmla="*/ 39 w 39"/>
                  <a:gd name="T5" fmla="*/ 20 h 29"/>
                  <a:gd name="T6" fmla="*/ 39 w 39"/>
                  <a:gd name="T7" fmla="*/ 22 h 29"/>
                  <a:gd name="T8" fmla="*/ 39 w 39"/>
                  <a:gd name="T9" fmla="*/ 22 h 29"/>
                  <a:gd name="T10" fmla="*/ 1 w 39"/>
                  <a:gd name="T11" fmla="*/ 29 h 29"/>
                  <a:gd name="T12" fmla="*/ 1 w 39"/>
                  <a:gd name="T13" fmla="*/ 25 h 29"/>
                  <a:gd name="T14" fmla="*/ 1 w 39"/>
                  <a:gd name="T15" fmla="*/ 25 h 29"/>
                  <a:gd name="T16" fmla="*/ 1 w 39"/>
                  <a:gd name="T17" fmla="*/ 25 h 29"/>
                  <a:gd name="T18" fmla="*/ 1 w 39"/>
                  <a:gd name="T19" fmla="*/ 25 h 29"/>
                  <a:gd name="T20" fmla="*/ 1 w 39"/>
                  <a:gd name="T21" fmla="*/ 25 h 29"/>
                  <a:gd name="T22" fmla="*/ 1 w 39"/>
                  <a:gd name="T23" fmla="*/ 24 h 29"/>
                  <a:gd name="T24" fmla="*/ 1 w 39"/>
                  <a:gd name="T25" fmla="*/ 24 h 29"/>
                  <a:gd name="T26" fmla="*/ 0 w 39"/>
                  <a:gd name="T27" fmla="*/ 20 h 29"/>
                  <a:gd name="T28" fmla="*/ 0 w 39"/>
                  <a:gd name="T29" fmla="*/ 20 h 29"/>
                  <a:gd name="T30" fmla="*/ 7 w 39"/>
                  <a:gd name="T31" fmla="*/ 19 h 29"/>
                  <a:gd name="T32" fmla="*/ 3 w 39"/>
                  <a:gd name="T33" fmla="*/ 5 h 29"/>
                  <a:gd name="T34" fmla="*/ 17 w 39"/>
                  <a:gd name="T35" fmla="*/ 2 h 29"/>
                  <a:gd name="T36" fmla="*/ 35 w 39"/>
                  <a:gd name="T37" fmla="*/ 0 h 29"/>
                  <a:gd name="T38" fmla="*/ 35 w 39"/>
                  <a:gd name="T39" fmla="*/ 0 h 29"/>
                  <a:gd name="T40" fmla="*/ 35 w 39"/>
                  <a:gd name="T41" fmla="*/ 0 h 29"/>
                  <a:gd name="T42" fmla="*/ 35 w 39"/>
                  <a:gd name="T43" fmla="*/ 0 h 29"/>
                  <a:gd name="T44" fmla="*/ 35 w 39"/>
                  <a:gd name="T45" fmla="*/ 0 h 29"/>
                  <a:gd name="T46" fmla="*/ 35 w 39"/>
                  <a:gd name="T47" fmla="*/ 0 h 29"/>
                  <a:gd name="T48" fmla="*/ 35 w 39"/>
                  <a:gd name="T49" fmla="*/ 2 h 29"/>
                  <a:gd name="T50" fmla="*/ 35 w 39"/>
                  <a:gd name="T51" fmla="*/ 2 h 29"/>
                  <a:gd name="T52" fmla="*/ 35 w 39"/>
                  <a:gd name="T53" fmla="*/ 3 h 29"/>
                  <a:gd name="T54" fmla="*/ 35 w 39"/>
                  <a:gd name="T55" fmla="*/ 3 h 29"/>
                  <a:gd name="T56" fmla="*/ 35 w 39"/>
                  <a:gd name="T57" fmla="*/ 5 h 29"/>
                  <a:gd name="T58" fmla="*/ 37 w 39"/>
                  <a:gd name="T59" fmla="*/ 5 h 29"/>
                  <a:gd name="T60" fmla="*/ 37 w 39"/>
                  <a:gd name="T61" fmla="*/ 5 h 29"/>
                  <a:gd name="T62" fmla="*/ 37 w 39"/>
                  <a:gd name="T63" fmla="*/ 5 h 29"/>
                  <a:gd name="T64" fmla="*/ 37 w 39"/>
                  <a:gd name="T65" fmla="*/ 7 h 29"/>
                  <a:gd name="T66" fmla="*/ 37 w 39"/>
                  <a:gd name="T67" fmla="*/ 12 h 29"/>
                  <a:gd name="T68" fmla="*/ 37 w 39"/>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29">
                    <a:moveTo>
                      <a:pt x="37" y="14"/>
                    </a:moveTo>
                    <a:lnTo>
                      <a:pt x="37" y="14"/>
                    </a:lnTo>
                    <a:lnTo>
                      <a:pt x="39" y="20"/>
                    </a:lnTo>
                    <a:lnTo>
                      <a:pt x="39" y="22"/>
                    </a:lnTo>
                    <a:lnTo>
                      <a:pt x="39" y="22"/>
                    </a:lnTo>
                    <a:lnTo>
                      <a:pt x="1" y="29"/>
                    </a:lnTo>
                    <a:lnTo>
                      <a:pt x="1" y="25"/>
                    </a:lnTo>
                    <a:lnTo>
                      <a:pt x="1" y="25"/>
                    </a:lnTo>
                    <a:lnTo>
                      <a:pt x="1" y="25"/>
                    </a:lnTo>
                    <a:lnTo>
                      <a:pt x="1" y="25"/>
                    </a:lnTo>
                    <a:lnTo>
                      <a:pt x="1" y="25"/>
                    </a:lnTo>
                    <a:lnTo>
                      <a:pt x="1" y="24"/>
                    </a:lnTo>
                    <a:lnTo>
                      <a:pt x="1" y="24"/>
                    </a:lnTo>
                    <a:lnTo>
                      <a:pt x="0" y="20"/>
                    </a:lnTo>
                    <a:lnTo>
                      <a:pt x="0" y="20"/>
                    </a:lnTo>
                    <a:lnTo>
                      <a:pt x="7" y="19"/>
                    </a:lnTo>
                    <a:lnTo>
                      <a:pt x="3" y="5"/>
                    </a:lnTo>
                    <a:lnTo>
                      <a:pt x="17" y="2"/>
                    </a:lnTo>
                    <a:lnTo>
                      <a:pt x="35" y="0"/>
                    </a:lnTo>
                    <a:lnTo>
                      <a:pt x="35" y="0"/>
                    </a:lnTo>
                    <a:lnTo>
                      <a:pt x="35" y="0"/>
                    </a:lnTo>
                    <a:lnTo>
                      <a:pt x="35" y="0"/>
                    </a:lnTo>
                    <a:lnTo>
                      <a:pt x="35" y="0"/>
                    </a:lnTo>
                    <a:lnTo>
                      <a:pt x="35" y="0"/>
                    </a:lnTo>
                    <a:lnTo>
                      <a:pt x="35" y="2"/>
                    </a:lnTo>
                    <a:lnTo>
                      <a:pt x="35" y="2"/>
                    </a:lnTo>
                    <a:lnTo>
                      <a:pt x="35" y="3"/>
                    </a:lnTo>
                    <a:lnTo>
                      <a:pt x="35" y="3"/>
                    </a:lnTo>
                    <a:lnTo>
                      <a:pt x="35" y="5"/>
                    </a:lnTo>
                    <a:lnTo>
                      <a:pt x="37" y="5"/>
                    </a:lnTo>
                    <a:lnTo>
                      <a:pt x="37" y="5"/>
                    </a:lnTo>
                    <a:lnTo>
                      <a:pt x="37" y="5"/>
                    </a:lnTo>
                    <a:lnTo>
                      <a:pt x="37" y="7"/>
                    </a:lnTo>
                    <a:lnTo>
                      <a:pt x="37" y="12"/>
                    </a:lnTo>
                    <a:lnTo>
                      <a:pt x="37"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4" name="Freeform 4142"/>
              <p:cNvSpPr>
                <a:spLocks/>
              </p:cNvSpPr>
              <p:nvPr/>
            </p:nvSpPr>
            <p:spPr bwMode="auto">
              <a:xfrm>
                <a:off x="4440" y="1692"/>
                <a:ext cx="39" cy="29"/>
              </a:xfrm>
              <a:custGeom>
                <a:avLst/>
                <a:gdLst>
                  <a:gd name="T0" fmla="*/ 37 w 39"/>
                  <a:gd name="T1" fmla="*/ 14 h 29"/>
                  <a:gd name="T2" fmla="*/ 37 w 39"/>
                  <a:gd name="T3" fmla="*/ 14 h 29"/>
                  <a:gd name="T4" fmla="*/ 39 w 39"/>
                  <a:gd name="T5" fmla="*/ 20 h 29"/>
                  <a:gd name="T6" fmla="*/ 39 w 39"/>
                  <a:gd name="T7" fmla="*/ 22 h 29"/>
                  <a:gd name="T8" fmla="*/ 39 w 39"/>
                  <a:gd name="T9" fmla="*/ 22 h 29"/>
                  <a:gd name="T10" fmla="*/ 1 w 39"/>
                  <a:gd name="T11" fmla="*/ 29 h 29"/>
                  <a:gd name="T12" fmla="*/ 1 w 39"/>
                  <a:gd name="T13" fmla="*/ 25 h 29"/>
                  <a:gd name="T14" fmla="*/ 1 w 39"/>
                  <a:gd name="T15" fmla="*/ 25 h 29"/>
                  <a:gd name="T16" fmla="*/ 1 w 39"/>
                  <a:gd name="T17" fmla="*/ 25 h 29"/>
                  <a:gd name="T18" fmla="*/ 1 w 39"/>
                  <a:gd name="T19" fmla="*/ 25 h 29"/>
                  <a:gd name="T20" fmla="*/ 1 w 39"/>
                  <a:gd name="T21" fmla="*/ 25 h 29"/>
                  <a:gd name="T22" fmla="*/ 1 w 39"/>
                  <a:gd name="T23" fmla="*/ 24 h 29"/>
                  <a:gd name="T24" fmla="*/ 1 w 39"/>
                  <a:gd name="T25" fmla="*/ 24 h 29"/>
                  <a:gd name="T26" fmla="*/ 0 w 39"/>
                  <a:gd name="T27" fmla="*/ 20 h 29"/>
                  <a:gd name="T28" fmla="*/ 0 w 39"/>
                  <a:gd name="T29" fmla="*/ 20 h 29"/>
                  <a:gd name="T30" fmla="*/ 7 w 39"/>
                  <a:gd name="T31" fmla="*/ 19 h 29"/>
                  <a:gd name="T32" fmla="*/ 3 w 39"/>
                  <a:gd name="T33" fmla="*/ 5 h 29"/>
                  <a:gd name="T34" fmla="*/ 17 w 39"/>
                  <a:gd name="T35" fmla="*/ 2 h 29"/>
                  <a:gd name="T36" fmla="*/ 35 w 39"/>
                  <a:gd name="T37" fmla="*/ 0 h 29"/>
                  <a:gd name="T38" fmla="*/ 35 w 39"/>
                  <a:gd name="T39" fmla="*/ 0 h 29"/>
                  <a:gd name="T40" fmla="*/ 35 w 39"/>
                  <a:gd name="T41" fmla="*/ 0 h 29"/>
                  <a:gd name="T42" fmla="*/ 35 w 39"/>
                  <a:gd name="T43" fmla="*/ 0 h 29"/>
                  <a:gd name="T44" fmla="*/ 35 w 39"/>
                  <a:gd name="T45" fmla="*/ 0 h 29"/>
                  <a:gd name="T46" fmla="*/ 35 w 39"/>
                  <a:gd name="T47" fmla="*/ 0 h 29"/>
                  <a:gd name="T48" fmla="*/ 35 w 39"/>
                  <a:gd name="T49" fmla="*/ 2 h 29"/>
                  <a:gd name="T50" fmla="*/ 35 w 39"/>
                  <a:gd name="T51" fmla="*/ 2 h 29"/>
                  <a:gd name="T52" fmla="*/ 35 w 39"/>
                  <a:gd name="T53" fmla="*/ 3 h 29"/>
                  <a:gd name="T54" fmla="*/ 35 w 39"/>
                  <a:gd name="T55" fmla="*/ 3 h 29"/>
                  <a:gd name="T56" fmla="*/ 35 w 39"/>
                  <a:gd name="T57" fmla="*/ 5 h 29"/>
                  <a:gd name="T58" fmla="*/ 37 w 39"/>
                  <a:gd name="T59" fmla="*/ 5 h 29"/>
                  <a:gd name="T60" fmla="*/ 37 w 39"/>
                  <a:gd name="T61" fmla="*/ 5 h 29"/>
                  <a:gd name="T62" fmla="*/ 37 w 39"/>
                  <a:gd name="T63" fmla="*/ 5 h 29"/>
                  <a:gd name="T64" fmla="*/ 37 w 39"/>
                  <a:gd name="T65" fmla="*/ 7 h 29"/>
                  <a:gd name="T66" fmla="*/ 37 w 39"/>
                  <a:gd name="T67" fmla="*/ 12 h 29"/>
                  <a:gd name="T68" fmla="*/ 37 w 39"/>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29">
                    <a:moveTo>
                      <a:pt x="37" y="14"/>
                    </a:moveTo>
                    <a:lnTo>
                      <a:pt x="37" y="14"/>
                    </a:lnTo>
                    <a:lnTo>
                      <a:pt x="39" y="20"/>
                    </a:lnTo>
                    <a:lnTo>
                      <a:pt x="39" y="22"/>
                    </a:lnTo>
                    <a:lnTo>
                      <a:pt x="39" y="22"/>
                    </a:lnTo>
                    <a:lnTo>
                      <a:pt x="1" y="29"/>
                    </a:lnTo>
                    <a:lnTo>
                      <a:pt x="1" y="25"/>
                    </a:lnTo>
                    <a:lnTo>
                      <a:pt x="1" y="25"/>
                    </a:lnTo>
                    <a:lnTo>
                      <a:pt x="1" y="25"/>
                    </a:lnTo>
                    <a:lnTo>
                      <a:pt x="1" y="25"/>
                    </a:lnTo>
                    <a:lnTo>
                      <a:pt x="1" y="25"/>
                    </a:lnTo>
                    <a:lnTo>
                      <a:pt x="1" y="24"/>
                    </a:lnTo>
                    <a:lnTo>
                      <a:pt x="1" y="24"/>
                    </a:lnTo>
                    <a:lnTo>
                      <a:pt x="0" y="20"/>
                    </a:lnTo>
                    <a:lnTo>
                      <a:pt x="0" y="20"/>
                    </a:lnTo>
                    <a:lnTo>
                      <a:pt x="7" y="19"/>
                    </a:lnTo>
                    <a:lnTo>
                      <a:pt x="3" y="5"/>
                    </a:lnTo>
                    <a:lnTo>
                      <a:pt x="17" y="2"/>
                    </a:lnTo>
                    <a:lnTo>
                      <a:pt x="35" y="0"/>
                    </a:lnTo>
                    <a:lnTo>
                      <a:pt x="35" y="0"/>
                    </a:lnTo>
                    <a:lnTo>
                      <a:pt x="35" y="0"/>
                    </a:lnTo>
                    <a:lnTo>
                      <a:pt x="35" y="0"/>
                    </a:lnTo>
                    <a:lnTo>
                      <a:pt x="35" y="0"/>
                    </a:lnTo>
                    <a:lnTo>
                      <a:pt x="35" y="0"/>
                    </a:lnTo>
                    <a:lnTo>
                      <a:pt x="35" y="2"/>
                    </a:lnTo>
                    <a:lnTo>
                      <a:pt x="35" y="2"/>
                    </a:lnTo>
                    <a:lnTo>
                      <a:pt x="35" y="3"/>
                    </a:lnTo>
                    <a:lnTo>
                      <a:pt x="35" y="3"/>
                    </a:lnTo>
                    <a:lnTo>
                      <a:pt x="35" y="5"/>
                    </a:lnTo>
                    <a:lnTo>
                      <a:pt x="37" y="5"/>
                    </a:lnTo>
                    <a:lnTo>
                      <a:pt x="37" y="5"/>
                    </a:lnTo>
                    <a:lnTo>
                      <a:pt x="37" y="5"/>
                    </a:lnTo>
                    <a:lnTo>
                      <a:pt x="37" y="7"/>
                    </a:lnTo>
                    <a:lnTo>
                      <a:pt x="37" y="12"/>
                    </a:lnTo>
                    <a:lnTo>
                      <a:pt x="37"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75" name="Freeform 4143"/>
              <p:cNvSpPr>
                <a:spLocks/>
              </p:cNvSpPr>
              <p:nvPr/>
            </p:nvSpPr>
            <p:spPr bwMode="auto">
              <a:xfrm>
                <a:off x="4289" y="1758"/>
                <a:ext cx="37" cy="29"/>
              </a:xfrm>
              <a:custGeom>
                <a:avLst/>
                <a:gdLst>
                  <a:gd name="T0" fmla="*/ 32 w 37"/>
                  <a:gd name="T1" fmla="*/ 7 h 29"/>
                  <a:gd name="T2" fmla="*/ 34 w 37"/>
                  <a:gd name="T3" fmla="*/ 22 h 29"/>
                  <a:gd name="T4" fmla="*/ 30 w 37"/>
                  <a:gd name="T5" fmla="*/ 27 h 29"/>
                  <a:gd name="T6" fmla="*/ 15 w 37"/>
                  <a:gd name="T7" fmla="*/ 29 h 29"/>
                  <a:gd name="T8" fmla="*/ 14 w 37"/>
                  <a:gd name="T9" fmla="*/ 22 h 29"/>
                  <a:gd name="T10" fmla="*/ 2 w 37"/>
                  <a:gd name="T11" fmla="*/ 24 h 29"/>
                  <a:gd name="T12" fmla="*/ 2 w 37"/>
                  <a:gd name="T13" fmla="*/ 24 h 29"/>
                  <a:gd name="T14" fmla="*/ 0 w 37"/>
                  <a:gd name="T15" fmla="*/ 7 h 29"/>
                  <a:gd name="T16" fmla="*/ 7 w 37"/>
                  <a:gd name="T17" fmla="*/ 4 h 29"/>
                  <a:gd name="T18" fmla="*/ 20 w 37"/>
                  <a:gd name="T19" fmla="*/ 2 h 29"/>
                  <a:gd name="T20" fmla="*/ 37 w 37"/>
                  <a:gd name="T21" fmla="*/ 0 h 29"/>
                  <a:gd name="T22" fmla="*/ 37 w 37"/>
                  <a:gd name="T23" fmla="*/ 5 h 29"/>
                  <a:gd name="T24" fmla="*/ 32 w 37"/>
                  <a:gd name="T2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9">
                    <a:moveTo>
                      <a:pt x="32" y="7"/>
                    </a:moveTo>
                    <a:lnTo>
                      <a:pt x="34" y="22"/>
                    </a:lnTo>
                    <a:lnTo>
                      <a:pt x="30" y="27"/>
                    </a:lnTo>
                    <a:lnTo>
                      <a:pt x="15" y="29"/>
                    </a:lnTo>
                    <a:lnTo>
                      <a:pt x="14" y="22"/>
                    </a:lnTo>
                    <a:lnTo>
                      <a:pt x="2" y="24"/>
                    </a:lnTo>
                    <a:lnTo>
                      <a:pt x="2" y="24"/>
                    </a:lnTo>
                    <a:lnTo>
                      <a:pt x="0" y="7"/>
                    </a:lnTo>
                    <a:lnTo>
                      <a:pt x="7" y="4"/>
                    </a:lnTo>
                    <a:lnTo>
                      <a:pt x="20" y="2"/>
                    </a:lnTo>
                    <a:lnTo>
                      <a:pt x="37" y="0"/>
                    </a:lnTo>
                    <a:lnTo>
                      <a:pt x="37" y="5"/>
                    </a:lnTo>
                    <a:lnTo>
                      <a:pt x="32"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6" name="Freeform 4144"/>
              <p:cNvSpPr>
                <a:spLocks/>
              </p:cNvSpPr>
              <p:nvPr/>
            </p:nvSpPr>
            <p:spPr bwMode="auto">
              <a:xfrm>
                <a:off x="4289" y="1758"/>
                <a:ext cx="37" cy="29"/>
              </a:xfrm>
              <a:custGeom>
                <a:avLst/>
                <a:gdLst>
                  <a:gd name="T0" fmla="*/ 32 w 37"/>
                  <a:gd name="T1" fmla="*/ 7 h 29"/>
                  <a:gd name="T2" fmla="*/ 34 w 37"/>
                  <a:gd name="T3" fmla="*/ 22 h 29"/>
                  <a:gd name="T4" fmla="*/ 30 w 37"/>
                  <a:gd name="T5" fmla="*/ 27 h 29"/>
                  <a:gd name="T6" fmla="*/ 15 w 37"/>
                  <a:gd name="T7" fmla="*/ 29 h 29"/>
                  <a:gd name="T8" fmla="*/ 14 w 37"/>
                  <a:gd name="T9" fmla="*/ 22 h 29"/>
                  <a:gd name="T10" fmla="*/ 2 w 37"/>
                  <a:gd name="T11" fmla="*/ 24 h 29"/>
                  <a:gd name="T12" fmla="*/ 2 w 37"/>
                  <a:gd name="T13" fmla="*/ 24 h 29"/>
                  <a:gd name="T14" fmla="*/ 0 w 37"/>
                  <a:gd name="T15" fmla="*/ 7 h 29"/>
                  <a:gd name="T16" fmla="*/ 7 w 37"/>
                  <a:gd name="T17" fmla="*/ 4 h 29"/>
                  <a:gd name="T18" fmla="*/ 20 w 37"/>
                  <a:gd name="T19" fmla="*/ 2 h 29"/>
                  <a:gd name="T20" fmla="*/ 37 w 37"/>
                  <a:gd name="T21" fmla="*/ 0 h 29"/>
                  <a:gd name="T22" fmla="*/ 37 w 37"/>
                  <a:gd name="T23" fmla="*/ 5 h 29"/>
                  <a:gd name="T24" fmla="*/ 32 w 37"/>
                  <a:gd name="T2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9">
                    <a:moveTo>
                      <a:pt x="32" y="7"/>
                    </a:moveTo>
                    <a:lnTo>
                      <a:pt x="34" y="22"/>
                    </a:lnTo>
                    <a:lnTo>
                      <a:pt x="30" y="27"/>
                    </a:lnTo>
                    <a:lnTo>
                      <a:pt x="15" y="29"/>
                    </a:lnTo>
                    <a:lnTo>
                      <a:pt x="14" y="22"/>
                    </a:lnTo>
                    <a:lnTo>
                      <a:pt x="2" y="24"/>
                    </a:lnTo>
                    <a:lnTo>
                      <a:pt x="2" y="24"/>
                    </a:lnTo>
                    <a:lnTo>
                      <a:pt x="0" y="7"/>
                    </a:lnTo>
                    <a:lnTo>
                      <a:pt x="7" y="4"/>
                    </a:lnTo>
                    <a:lnTo>
                      <a:pt x="20" y="2"/>
                    </a:lnTo>
                    <a:lnTo>
                      <a:pt x="37" y="0"/>
                    </a:lnTo>
                    <a:lnTo>
                      <a:pt x="37" y="5"/>
                    </a:lnTo>
                    <a:lnTo>
                      <a:pt x="3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77" name="Freeform 4145"/>
              <p:cNvSpPr>
                <a:spLocks/>
              </p:cNvSpPr>
              <p:nvPr/>
            </p:nvSpPr>
            <p:spPr bwMode="auto">
              <a:xfrm>
                <a:off x="4365" y="1689"/>
                <a:ext cx="36" cy="34"/>
              </a:xfrm>
              <a:custGeom>
                <a:avLst/>
                <a:gdLst>
                  <a:gd name="T0" fmla="*/ 31 w 36"/>
                  <a:gd name="T1" fmla="*/ 0 h 34"/>
                  <a:gd name="T2" fmla="*/ 32 w 36"/>
                  <a:gd name="T3" fmla="*/ 8 h 34"/>
                  <a:gd name="T4" fmla="*/ 36 w 36"/>
                  <a:gd name="T5" fmla="*/ 28 h 34"/>
                  <a:gd name="T6" fmla="*/ 5 w 36"/>
                  <a:gd name="T7" fmla="*/ 34 h 34"/>
                  <a:gd name="T8" fmla="*/ 4 w 36"/>
                  <a:gd name="T9" fmla="*/ 34 h 34"/>
                  <a:gd name="T10" fmla="*/ 2 w 36"/>
                  <a:gd name="T11" fmla="*/ 27 h 34"/>
                  <a:gd name="T12" fmla="*/ 0 w 36"/>
                  <a:gd name="T13" fmla="*/ 20 h 34"/>
                  <a:gd name="T14" fmla="*/ 7 w 36"/>
                  <a:gd name="T15" fmla="*/ 18 h 34"/>
                  <a:gd name="T16" fmla="*/ 7 w 36"/>
                  <a:gd name="T17" fmla="*/ 12 h 34"/>
                  <a:gd name="T18" fmla="*/ 14 w 36"/>
                  <a:gd name="T19" fmla="*/ 12 h 34"/>
                  <a:gd name="T20" fmla="*/ 12 w 36"/>
                  <a:gd name="T21" fmla="*/ 3 h 34"/>
                  <a:gd name="T22" fmla="*/ 15 w 36"/>
                  <a:gd name="T23" fmla="*/ 3 h 34"/>
                  <a:gd name="T24" fmla="*/ 15 w 36"/>
                  <a:gd name="T25" fmla="*/ 3 h 34"/>
                  <a:gd name="T26" fmla="*/ 15 w 36"/>
                  <a:gd name="T27" fmla="*/ 3 h 34"/>
                  <a:gd name="T28" fmla="*/ 17 w 36"/>
                  <a:gd name="T29" fmla="*/ 3 h 34"/>
                  <a:gd name="T30" fmla="*/ 17 w 36"/>
                  <a:gd name="T31" fmla="*/ 3 h 34"/>
                  <a:gd name="T32" fmla="*/ 19 w 36"/>
                  <a:gd name="T33" fmla="*/ 3 h 34"/>
                  <a:gd name="T34" fmla="*/ 31 w 36"/>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4">
                    <a:moveTo>
                      <a:pt x="31" y="0"/>
                    </a:moveTo>
                    <a:lnTo>
                      <a:pt x="32" y="8"/>
                    </a:lnTo>
                    <a:lnTo>
                      <a:pt x="36" y="28"/>
                    </a:lnTo>
                    <a:lnTo>
                      <a:pt x="5" y="34"/>
                    </a:lnTo>
                    <a:lnTo>
                      <a:pt x="4" y="34"/>
                    </a:lnTo>
                    <a:lnTo>
                      <a:pt x="2" y="27"/>
                    </a:lnTo>
                    <a:lnTo>
                      <a:pt x="0" y="20"/>
                    </a:lnTo>
                    <a:lnTo>
                      <a:pt x="7" y="18"/>
                    </a:lnTo>
                    <a:lnTo>
                      <a:pt x="7" y="12"/>
                    </a:lnTo>
                    <a:lnTo>
                      <a:pt x="14" y="12"/>
                    </a:lnTo>
                    <a:lnTo>
                      <a:pt x="12" y="3"/>
                    </a:lnTo>
                    <a:lnTo>
                      <a:pt x="15" y="3"/>
                    </a:lnTo>
                    <a:lnTo>
                      <a:pt x="15" y="3"/>
                    </a:lnTo>
                    <a:lnTo>
                      <a:pt x="15" y="3"/>
                    </a:lnTo>
                    <a:lnTo>
                      <a:pt x="17" y="3"/>
                    </a:lnTo>
                    <a:lnTo>
                      <a:pt x="17" y="3"/>
                    </a:lnTo>
                    <a:lnTo>
                      <a:pt x="19" y="3"/>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8" name="Freeform 4146"/>
              <p:cNvSpPr>
                <a:spLocks/>
              </p:cNvSpPr>
              <p:nvPr/>
            </p:nvSpPr>
            <p:spPr bwMode="auto">
              <a:xfrm>
                <a:off x="4365" y="1689"/>
                <a:ext cx="36" cy="34"/>
              </a:xfrm>
              <a:custGeom>
                <a:avLst/>
                <a:gdLst>
                  <a:gd name="T0" fmla="*/ 31 w 36"/>
                  <a:gd name="T1" fmla="*/ 0 h 34"/>
                  <a:gd name="T2" fmla="*/ 32 w 36"/>
                  <a:gd name="T3" fmla="*/ 8 h 34"/>
                  <a:gd name="T4" fmla="*/ 36 w 36"/>
                  <a:gd name="T5" fmla="*/ 28 h 34"/>
                  <a:gd name="T6" fmla="*/ 5 w 36"/>
                  <a:gd name="T7" fmla="*/ 34 h 34"/>
                  <a:gd name="T8" fmla="*/ 4 w 36"/>
                  <a:gd name="T9" fmla="*/ 34 h 34"/>
                  <a:gd name="T10" fmla="*/ 2 w 36"/>
                  <a:gd name="T11" fmla="*/ 27 h 34"/>
                  <a:gd name="T12" fmla="*/ 0 w 36"/>
                  <a:gd name="T13" fmla="*/ 20 h 34"/>
                  <a:gd name="T14" fmla="*/ 7 w 36"/>
                  <a:gd name="T15" fmla="*/ 18 h 34"/>
                  <a:gd name="T16" fmla="*/ 7 w 36"/>
                  <a:gd name="T17" fmla="*/ 12 h 34"/>
                  <a:gd name="T18" fmla="*/ 14 w 36"/>
                  <a:gd name="T19" fmla="*/ 12 h 34"/>
                  <a:gd name="T20" fmla="*/ 12 w 36"/>
                  <a:gd name="T21" fmla="*/ 3 h 34"/>
                  <a:gd name="T22" fmla="*/ 15 w 36"/>
                  <a:gd name="T23" fmla="*/ 3 h 34"/>
                  <a:gd name="T24" fmla="*/ 15 w 36"/>
                  <a:gd name="T25" fmla="*/ 3 h 34"/>
                  <a:gd name="T26" fmla="*/ 15 w 36"/>
                  <a:gd name="T27" fmla="*/ 3 h 34"/>
                  <a:gd name="T28" fmla="*/ 17 w 36"/>
                  <a:gd name="T29" fmla="*/ 3 h 34"/>
                  <a:gd name="T30" fmla="*/ 17 w 36"/>
                  <a:gd name="T31" fmla="*/ 3 h 34"/>
                  <a:gd name="T32" fmla="*/ 19 w 36"/>
                  <a:gd name="T33" fmla="*/ 3 h 34"/>
                  <a:gd name="T34" fmla="*/ 31 w 36"/>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4">
                    <a:moveTo>
                      <a:pt x="31" y="0"/>
                    </a:moveTo>
                    <a:lnTo>
                      <a:pt x="32" y="8"/>
                    </a:lnTo>
                    <a:lnTo>
                      <a:pt x="36" y="28"/>
                    </a:lnTo>
                    <a:lnTo>
                      <a:pt x="5" y="34"/>
                    </a:lnTo>
                    <a:lnTo>
                      <a:pt x="4" y="34"/>
                    </a:lnTo>
                    <a:lnTo>
                      <a:pt x="2" y="27"/>
                    </a:lnTo>
                    <a:lnTo>
                      <a:pt x="0" y="20"/>
                    </a:lnTo>
                    <a:lnTo>
                      <a:pt x="7" y="18"/>
                    </a:lnTo>
                    <a:lnTo>
                      <a:pt x="7" y="12"/>
                    </a:lnTo>
                    <a:lnTo>
                      <a:pt x="14" y="12"/>
                    </a:lnTo>
                    <a:lnTo>
                      <a:pt x="12" y="3"/>
                    </a:lnTo>
                    <a:lnTo>
                      <a:pt x="15" y="3"/>
                    </a:lnTo>
                    <a:lnTo>
                      <a:pt x="15" y="3"/>
                    </a:lnTo>
                    <a:lnTo>
                      <a:pt x="15" y="3"/>
                    </a:lnTo>
                    <a:lnTo>
                      <a:pt x="17" y="3"/>
                    </a:lnTo>
                    <a:lnTo>
                      <a:pt x="17" y="3"/>
                    </a:lnTo>
                    <a:lnTo>
                      <a:pt x="19" y="3"/>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79" name="Freeform 4147"/>
              <p:cNvSpPr>
                <a:spLocks/>
              </p:cNvSpPr>
              <p:nvPr/>
            </p:nvSpPr>
            <p:spPr bwMode="auto">
              <a:xfrm>
                <a:off x="4386" y="1897"/>
                <a:ext cx="40" cy="32"/>
              </a:xfrm>
              <a:custGeom>
                <a:avLst/>
                <a:gdLst>
                  <a:gd name="T0" fmla="*/ 37 w 40"/>
                  <a:gd name="T1" fmla="*/ 15 h 32"/>
                  <a:gd name="T2" fmla="*/ 39 w 40"/>
                  <a:gd name="T3" fmla="*/ 17 h 32"/>
                  <a:gd name="T4" fmla="*/ 39 w 40"/>
                  <a:gd name="T5" fmla="*/ 17 h 32"/>
                  <a:gd name="T6" fmla="*/ 40 w 40"/>
                  <a:gd name="T7" fmla="*/ 25 h 32"/>
                  <a:gd name="T8" fmla="*/ 40 w 40"/>
                  <a:gd name="T9" fmla="*/ 25 h 32"/>
                  <a:gd name="T10" fmla="*/ 33 w 40"/>
                  <a:gd name="T11" fmla="*/ 32 h 32"/>
                  <a:gd name="T12" fmla="*/ 30 w 40"/>
                  <a:gd name="T13" fmla="*/ 32 h 32"/>
                  <a:gd name="T14" fmla="*/ 30 w 40"/>
                  <a:gd name="T15" fmla="*/ 31 h 32"/>
                  <a:gd name="T16" fmla="*/ 28 w 40"/>
                  <a:gd name="T17" fmla="*/ 31 h 32"/>
                  <a:gd name="T18" fmla="*/ 28 w 40"/>
                  <a:gd name="T19" fmla="*/ 31 h 32"/>
                  <a:gd name="T20" fmla="*/ 30 w 40"/>
                  <a:gd name="T21" fmla="*/ 27 h 32"/>
                  <a:gd name="T22" fmla="*/ 30 w 40"/>
                  <a:gd name="T23" fmla="*/ 27 h 32"/>
                  <a:gd name="T24" fmla="*/ 30 w 40"/>
                  <a:gd name="T25" fmla="*/ 27 h 32"/>
                  <a:gd name="T26" fmla="*/ 28 w 40"/>
                  <a:gd name="T27" fmla="*/ 24 h 32"/>
                  <a:gd name="T28" fmla="*/ 27 w 40"/>
                  <a:gd name="T29" fmla="*/ 22 h 32"/>
                  <a:gd name="T30" fmla="*/ 22 w 40"/>
                  <a:gd name="T31" fmla="*/ 19 h 32"/>
                  <a:gd name="T32" fmla="*/ 22 w 40"/>
                  <a:gd name="T33" fmla="*/ 19 h 32"/>
                  <a:gd name="T34" fmla="*/ 20 w 40"/>
                  <a:gd name="T35" fmla="*/ 19 h 32"/>
                  <a:gd name="T36" fmla="*/ 20 w 40"/>
                  <a:gd name="T37" fmla="*/ 20 h 32"/>
                  <a:gd name="T38" fmla="*/ 20 w 40"/>
                  <a:gd name="T39" fmla="*/ 22 h 32"/>
                  <a:gd name="T40" fmla="*/ 20 w 40"/>
                  <a:gd name="T41" fmla="*/ 22 h 32"/>
                  <a:gd name="T42" fmla="*/ 16 w 40"/>
                  <a:gd name="T43" fmla="*/ 25 h 32"/>
                  <a:gd name="T44" fmla="*/ 16 w 40"/>
                  <a:gd name="T45" fmla="*/ 27 h 32"/>
                  <a:gd name="T46" fmla="*/ 16 w 40"/>
                  <a:gd name="T47" fmla="*/ 22 h 32"/>
                  <a:gd name="T48" fmla="*/ 0 w 40"/>
                  <a:gd name="T49" fmla="*/ 22 h 32"/>
                  <a:gd name="T50" fmla="*/ 0 w 40"/>
                  <a:gd name="T51" fmla="*/ 3 h 32"/>
                  <a:gd name="T52" fmla="*/ 1 w 40"/>
                  <a:gd name="T53" fmla="*/ 3 h 32"/>
                  <a:gd name="T54" fmla="*/ 37 w 40"/>
                  <a:gd name="T55" fmla="*/ 0 h 32"/>
                  <a:gd name="T56" fmla="*/ 39 w 40"/>
                  <a:gd name="T57" fmla="*/ 9 h 32"/>
                  <a:gd name="T58" fmla="*/ 39 w 40"/>
                  <a:gd name="T59" fmla="*/ 9 h 32"/>
                  <a:gd name="T60" fmla="*/ 35 w 40"/>
                  <a:gd name="T61" fmla="*/ 12 h 32"/>
                  <a:gd name="T62" fmla="*/ 35 w 40"/>
                  <a:gd name="T63" fmla="*/ 12 h 32"/>
                  <a:gd name="T64" fmla="*/ 35 w 40"/>
                  <a:gd name="T65" fmla="*/ 14 h 32"/>
                  <a:gd name="T66" fmla="*/ 35 w 40"/>
                  <a:gd name="T67" fmla="*/ 15 h 32"/>
                  <a:gd name="T68" fmla="*/ 37 w 40"/>
                  <a:gd name="T6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32">
                    <a:moveTo>
                      <a:pt x="37" y="15"/>
                    </a:moveTo>
                    <a:lnTo>
                      <a:pt x="39" y="17"/>
                    </a:lnTo>
                    <a:lnTo>
                      <a:pt x="39" y="17"/>
                    </a:lnTo>
                    <a:lnTo>
                      <a:pt x="40" y="25"/>
                    </a:lnTo>
                    <a:lnTo>
                      <a:pt x="40" y="25"/>
                    </a:lnTo>
                    <a:lnTo>
                      <a:pt x="33" y="32"/>
                    </a:lnTo>
                    <a:lnTo>
                      <a:pt x="30" y="32"/>
                    </a:lnTo>
                    <a:lnTo>
                      <a:pt x="30" y="31"/>
                    </a:lnTo>
                    <a:lnTo>
                      <a:pt x="28" y="31"/>
                    </a:lnTo>
                    <a:lnTo>
                      <a:pt x="28" y="31"/>
                    </a:lnTo>
                    <a:lnTo>
                      <a:pt x="30" y="27"/>
                    </a:lnTo>
                    <a:lnTo>
                      <a:pt x="30" y="27"/>
                    </a:lnTo>
                    <a:lnTo>
                      <a:pt x="30" y="27"/>
                    </a:lnTo>
                    <a:lnTo>
                      <a:pt x="28" y="24"/>
                    </a:lnTo>
                    <a:lnTo>
                      <a:pt x="27" y="22"/>
                    </a:lnTo>
                    <a:lnTo>
                      <a:pt x="22" y="19"/>
                    </a:lnTo>
                    <a:lnTo>
                      <a:pt x="22" y="19"/>
                    </a:lnTo>
                    <a:lnTo>
                      <a:pt x="20" y="19"/>
                    </a:lnTo>
                    <a:lnTo>
                      <a:pt x="20" y="20"/>
                    </a:lnTo>
                    <a:lnTo>
                      <a:pt x="20" y="22"/>
                    </a:lnTo>
                    <a:lnTo>
                      <a:pt x="20" y="22"/>
                    </a:lnTo>
                    <a:lnTo>
                      <a:pt x="16" y="25"/>
                    </a:lnTo>
                    <a:lnTo>
                      <a:pt x="16" y="27"/>
                    </a:lnTo>
                    <a:lnTo>
                      <a:pt x="16" y="22"/>
                    </a:lnTo>
                    <a:lnTo>
                      <a:pt x="0" y="22"/>
                    </a:lnTo>
                    <a:lnTo>
                      <a:pt x="0" y="3"/>
                    </a:lnTo>
                    <a:lnTo>
                      <a:pt x="1" y="3"/>
                    </a:lnTo>
                    <a:lnTo>
                      <a:pt x="37" y="0"/>
                    </a:lnTo>
                    <a:lnTo>
                      <a:pt x="39" y="9"/>
                    </a:lnTo>
                    <a:lnTo>
                      <a:pt x="39" y="9"/>
                    </a:lnTo>
                    <a:lnTo>
                      <a:pt x="35" y="12"/>
                    </a:lnTo>
                    <a:lnTo>
                      <a:pt x="35" y="12"/>
                    </a:lnTo>
                    <a:lnTo>
                      <a:pt x="35" y="14"/>
                    </a:lnTo>
                    <a:lnTo>
                      <a:pt x="35" y="15"/>
                    </a:lnTo>
                    <a:lnTo>
                      <a:pt x="37"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0" name="Freeform 4148"/>
              <p:cNvSpPr>
                <a:spLocks/>
              </p:cNvSpPr>
              <p:nvPr/>
            </p:nvSpPr>
            <p:spPr bwMode="auto">
              <a:xfrm>
                <a:off x="4386" y="1897"/>
                <a:ext cx="40" cy="32"/>
              </a:xfrm>
              <a:custGeom>
                <a:avLst/>
                <a:gdLst>
                  <a:gd name="T0" fmla="*/ 37 w 40"/>
                  <a:gd name="T1" fmla="*/ 15 h 32"/>
                  <a:gd name="T2" fmla="*/ 39 w 40"/>
                  <a:gd name="T3" fmla="*/ 17 h 32"/>
                  <a:gd name="T4" fmla="*/ 39 w 40"/>
                  <a:gd name="T5" fmla="*/ 17 h 32"/>
                  <a:gd name="T6" fmla="*/ 40 w 40"/>
                  <a:gd name="T7" fmla="*/ 25 h 32"/>
                  <a:gd name="T8" fmla="*/ 40 w 40"/>
                  <a:gd name="T9" fmla="*/ 25 h 32"/>
                  <a:gd name="T10" fmla="*/ 33 w 40"/>
                  <a:gd name="T11" fmla="*/ 32 h 32"/>
                  <a:gd name="T12" fmla="*/ 30 w 40"/>
                  <a:gd name="T13" fmla="*/ 32 h 32"/>
                  <a:gd name="T14" fmla="*/ 30 w 40"/>
                  <a:gd name="T15" fmla="*/ 31 h 32"/>
                  <a:gd name="T16" fmla="*/ 28 w 40"/>
                  <a:gd name="T17" fmla="*/ 31 h 32"/>
                  <a:gd name="T18" fmla="*/ 28 w 40"/>
                  <a:gd name="T19" fmla="*/ 31 h 32"/>
                  <a:gd name="T20" fmla="*/ 30 w 40"/>
                  <a:gd name="T21" fmla="*/ 27 h 32"/>
                  <a:gd name="T22" fmla="*/ 30 w 40"/>
                  <a:gd name="T23" fmla="*/ 27 h 32"/>
                  <a:gd name="T24" fmla="*/ 30 w 40"/>
                  <a:gd name="T25" fmla="*/ 27 h 32"/>
                  <a:gd name="T26" fmla="*/ 28 w 40"/>
                  <a:gd name="T27" fmla="*/ 24 h 32"/>
                  <a:gd name="T28" fmla="*/ 27 w 40"/>
                  <a:gd name="T29" fmla="*/ 22 h 32"/>
                  <a:gd name="T30" fmla="*/ 22 w 40"/>
                  <a:gd name="T31" fmla="*/ 19 h 32"/>
                  <a:gd name="T32" fmla="*/ 22 w 40"/>
                  <a:gd name="T33" fmla="*/ 19 h 32"/>
                  <a:gd name="T34" fmla="*/ 20 w 40"/>
                  <a:gd name="T35" fmla="*/ 19 h 32"/>
                  <a:gd name="T36" fmla="*/ 20 w 40"/>
                  <a:gd name="T37" fmla="*/ 20 h 32"/>
                  <a:gd name="T38" fmla="*/ 20 w 40"/>
                  <a:gd name="T39" fmla="*/ 22 h 32"/>
                  <a:gd name="T40" fmla="*/ 20 w 40"/>
                  <a:gd name="T41" fmla="*/ 22 h 32"/>
                  <a:gd name="T42" fmla="*/ 16 w 40"/>
                  <a:gd name="T43" fmla="*/ 25 h 32"/>
                  <a:gd name="T44" fmla="*/ 16 w 40"/>
                  <a:gd name="T45" fmla="*/ 27 h 32"/>
                  <a:gd name="T46" fmla="*/ 16 w 40"/>
                  <a:gd name="T47" fmla="*/ 22 h 32"/>
                  <a:gd name="T48" fmla="*/ 0 w 40"/>
                  <a:gd name="T49" fmla="*/ 22 h 32"/>
                  <a:gd name="T50" fmla="*/ 0 w 40"/>
                  <a:gd name="T51" fmla="*/ 3 h 32"/>
                  <a:gd name="T52" fmla="*/ 1 w 40"/>
                  <a:gd name="T53" fmla="*/ 3 h 32"/>
                  <a:gd name="T54" fmla="*/ 37 w 40"/>
                  <a:gd name="T55" fmla="*/ 0 h 32"/>
                  <a:gd name="T56" fmla="*/ 39 w 40"/>
                  <a:gd name="T57" fmla="*/ 9 h 32"/>
                  <a:gd name="T58" fmla="*/ 39 w 40"/>
                  <a:gd name="T59" fmla="*/ 9 h 32"/>
                  <a:gd name="T60" fmla="*/ 35 w 40"/>
                  <a:gd name="T61" fmla="*/ 12 h 32"/>
                  <a:gd name="T62" fmla="*/ 35 w 40"/>
                  <a:gd name="T63" fmla="*/ 12 h 32"/>
                  <a:gd name="T64" fmla="*/ 35 w 40"/>
                  <a:gd name="T65" fmla="*/ 14 h 32"/>
                  <a:gd name="T66" fmla="*/ 35 w 40"/>
                  <a:gd name="T67" fmla="*/ 15 h 32"/>
                  <a:gd name="T68" fmla="*/ 37 w 40"/>
                  <a:gd name="T6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32">
                    <a:moveTo>
                      <a:pt x="37" y="15"/>
                    </a:moveTo>
                    <a:lnTo>
                      <a:pt x="39" y="17"/>
                    </a:lnTo>
                    <a:lnTo>
                      <a:pt x="39" y="17"/>
                    </a:lnTo>
                    <a:lnTo>
                      <a:pt x="40" y="25"/>
                    </a:lnTo>
                    <a:lnTo>
                      <a:pt x="40" y="25"/>
                    </a:lnTo>
                    <a:lnTo>
                      <a:pt x="33" y="32"/>
                    </a:lnTo>
                    <a:lnTo>
                      <a:pt x="30" y="32"/>
                    </a:lnTo>
                    <a:lnTo>
                      <a:pt x="30" y="31"/>
                    </a:lnTo>
                    <a:lnTo>
                      <a:pt x="28" y="31"/>
                    </a:lnTo>
                    <a:lnTo>
                      <a:pt x="28" y="31"/>
                    </a:lnTo>
                    <a:lnTo>
                      <a:pt x="30" y="27"/>
                    </a:lnTo>
                    <a:lnTo>
                      <a:pt x="30" y="27"/>
                    </a:lnTo>
                    <a:lnTo>
                      <a:pt x="30" y="27"/>
                    </a:lnTo>
                    <a:lnTo>
                      <a:pt x="28" y="24"/>
                    </a:lnTo>
                    <a:lnTo>
                      <a:pt x="27" y="22"/>
                    </a:lnTo>
                    <a:lnTo>
                      <a:pt x="22" y="19"/>
                    </a:lnTo>
                    <a:lnTo>
                      <a:pt x="22" y="19"/>
                    </a:lnTo>
                    <a:lnTo>
                      <a:pt x="20" y="19"/>
                    </a:lnTo>
                    <a:lnTo>
                      <a:pt x="20" y="20"/>
                    </a:lnTo>
                    <a:lnTo>
                      <a:pt x="20" y="22"/>
                    </a:lnTo>
                    <a:lnTo>
                      <a:pt x="20" y="22"/>
                    </a:lnTo>
                    <a:lnTo>
                      <a:pt x="16" y="25"/>
                    </a:lnTo>
                    <a:lnTo>
                      <a:pt x="16" y="27"/>
                    </a:lnTo>
                    <a:lnTo>
                      <a:pt x="16" y="22"/>
                    </a:lnTo>
                    <a:lnTo>
                      <a:pt x="0" y="22"/>
                    </a:lnTo>
                    <a:lnTo>
                      <a:pt x="0" y="3"/>
                    </a:lnTo>
                    <a:lnTo>
                      <a:pt x="1" y="3"/>
                    </a:lnTo>
                    <a:lnTo>
                      <a:pt x="37" y="0"/>
                    </a:lnTo>
                    <a:lnTo>
                      <a:pt x="39" y="9"/>
                    </a:lnTo>
                    <a:lnTo>
                      <a:pt x="39" y="9"/>
                    </a:lnTo>
                    <a:lnTo>
                      <a:pt x="35" y="12"/>
                    </a:lnTo>
                    <a:lnTo>
                      <a:pt x="35" y="12"/>
                    </a:lnTo>
                    <a:lnTo>
                      <a:pt x="35" y="14"/>
                    </a:lnTo>
                    <a:lnTo>
                      <a:pt x="35" y="15"/>
                    </a:lnTo>
                    <a:lnTo>
                      <a:pt x="37"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81" name="Freeform 4149"/>
              <p:cNvSpPr>
                <a:spLocks/>
              </p:cNvSpPr>
              <p:nvPr/>
            </p:nvSpPr>
            <p:spPr bwMode="auto">
              <a:xfrm>
                <a:off x="4196" y="1770"/>
                <a:ext cx="29" cy="39"/>
              </a:xfrm>
              <a:custGeom>
                <a:avLst/>
                <a:gdLst>
                  <a:gd name="T0" fmla="*/ 29 w 29"/>
                  <a:gd name="T1" fmla="*/ 36 h 39"/>
                  <a:gd name="T2" fmla="*/ 29 w 29"/>
                  <a:gd name="T3" fmla="*/ 36 h 39"/>
                  <a:gd name="T4" fmla="*/ 29 w 29"/>
                  <a:gd name="T5" fmla="*/ 36 h 39"/>
                  <a:gd name="T6" fmla="*/ 5 w 29"/>
                  <a:gd name="T7" fmla="*/ 39 h 39"/>
                  <a:gd name="T8" fmla="*/ 5 w 29"/>
                  <a:gd name="T9" fmla="*/ 39 h 39"/>
                  <a:gd name="T10" fmla="*/ 3 w 29"/>
                  <a:gd name="T11" fmla="*/ 29 h 39"/>
                  <a:gd name="T12" fmla="*/ 2 w 29"/>
                  <a:gd name="T13" fmla="*/ 22 h 39"/>
                  <a:gd name="T14" fmla="*/ 2 w 29"/>
                  <a:gd name="T15" fmla="*/ 17 h 39"/>
                  <a:gd name="T16" fmla="*/ 2 w 29"/>
                  <a:gd name="T17" fmla="*/ 17 h 39"/>
                  <a:gd name="T18" fmla="*/ 2 w 29"/>
                  <a:gd name="T19" fmla="*/ 10 h 39"/>
                  <a:gd name="T20" fmla="*/ 0 w 29"/>
                  <a:gd name="T21" fmla="*/ 8 h 39"/>
                  <a:gd name="T22" fmla="*/ 0 w 29"/>
                  <a:gd name="T23" fmla="*/ 7 h 39"/>
                  <a:gd name="T24" fmla="*/ 0 w 29"/>
                  <a:gd name="T25" fmla="*/ 7 h 39"/>
                  <a:gd name="T26" fmla="*/ 0 w 29"/>
                  <a:gd name="T27" fmla="*/ 5 h 39"/>
                  <a:gd name="T28" fmla="*/ 0 w 29"/>
                  <a:gd name="T29" fmla="*/ 5 h 39"/>
                  <a:gd name="T30" fmla="*/ 0 w 29"/>
                  <a:gd name="T31" fmla="*/ 3 h 39"/>
                  <a:gd name="T32" fmla="*/ 0 w 29"/>
                  <a:gd name="T33" fmla="*/ 2 h 39"/>
                  <a:gd name="T34" fmla="*/ 24 w 29"/>
                  <a:gd name="T35" fmla="*/ 0 h 39"/>
                  <a:gd name="T36" fmla="*/ 24 w 29"/>
                  <a:gd name="T37" fmla="*/ 3 h 39"/>
                  <a:gd name="T38" fmla="*/ 25 w 29"/>
                  <a:gd name="T39" fmla="*/ 15 h 39"/>
                  <a:gd name="T40" fmla="*/ 27 w 29"/>
                  <a:gd name="T41" fmla="*/ 36 h 39"/>
                  <a:gd name="T42" fmla="*/ 29 w 29"/>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9">
                    <a:moveTo>
                      <a:pt x="29" y="36"/>
                    </a:moveTo>
                    <a:lnTo>
                      <a:pt x="29" y="36"/>
                    </a:lnTo>
                    <a:lnTo>
                      <a:pt x="29" y="36"/>
                    </a:lnTo>
                    <a:lnTo>
                      <a:pt x="5" y="39"/>
                    </a:lnTo>
                    <a:lnTo>
                      <a:pt x="5" y="39"/>
                    </a:lnTo>
                    <a:lnTo>
                      <a:pt x="3" y="29"/>
                    </a:lnTo>
                    <a:lnTo>
                      <a:pt x="2" y="22"/>
                    </a:lnTo>
                    <a:lnTo>
                      <a:pt x="2" y="17"/>
                    </a:lnTo>
                    <a:lnTo>
                      <a:pt x="2" y="17"/>
                    </a:lnTo>
                    <a:lnTo>
                      <a:pt x="2" y="10"/>
                    </a:lnTo>
                    <a:lnTo>
                      <a:pt x="0" y="8"/>
                    </a:lnTo>
                    <a:lnTo>
                      <a:pt x="0" y="7"/>
                    </a:lnTo>
                    <a:lnTo>
                      <a:pt x="0" y="7"/>
                    </a:lnTo>
                    <a:lnTo>
                      <a:pt x="0" y="5"/>
                    </a:lnTo>
                    <a:lnTo>
                      <a:pt x="0" y="5"/>
                    </a:lnTo>
                    <a:lnTo>
                      <a:pt x="0" y="3"/>
                    </a:lnTo>
                    <a:lnTo>
                      <a:pt x="0" y="2"/>
                    </a:lnTo>
                    <a:lnTo>
                      <a:pt x="24" y="0"/>
                    </a:lnTo>
                    <a:lnTo>
                      <a:pt x="24" y="3"/>
                    </a:lnTo>
                    <a:lnTo>
                      <a:pt x="25" y="15"/>
                    </a:lnTo>
                    <a:lnTo>
                      <a:pt x="27" y="36"/>
                    </a:lnTo>
                    <a:lnTo>
                      <a:pt x="29"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2" name="Freeform 4150"/>
              <p:cNvSpPr>
                <a:spLocks/>
              </p:cNvSpPr>
              <p:nvPr/>
            </p:nvSpPr>
            <p:spPr bwMode="auto">
              <a:xfrm>
                <a:off x="4196" y="1770"/>
                <a:ext cx="29" cy="39"/>
              </a:xfrm>
              <a:custGeom>
                <a:avLst/>
                <a:gdLst>
                  <a:gd name="T0" fmla="*/ 29 w 29"/>
                  <a:gd name="T1" fmla="*/ 36 h 39"/>
                  <a:gd name="T2" fmla="*/ 29 w 29"/>
                  <a:gd name="T3" fmla="*/ 36 h 39"/>
                  <a:gd name="T4" fmla="*/ 29 w 29"/>
                  <a:gd name="T5" fmla="*/ 36 h 39"/>
                  <a:gd name="T6" fmla="*/ 5 w 29"/>
                  <a:gd name="T7" fmla="*/ 39 h 39"/>
                  <a:gd name="T8" fmla="*/ 5 w 29"/>
                  <a:gd name="T9" fmla="*/ 39 h 39"/>
                  <a:gd name="T10" fmla="*/ 3 w 29"/>
                  <a:gd name="T11" fmla="*/ 29 h 39"/>
                  <a:gd name="T12" fmla="*/ 2 w 29"/>
                  <a:gd name="T13" fmla="*/ 22 h 39"/>
                  <a:gd name="T14" fmla="*/ 2 w 29"/>
                  <a:gd name="T15" fmla="*/ 17 h 39"/>
                  <a:gd name="T16" fmla="*/ 2 w 29"/>
                  <a:gd name="T17" fmla="*/ 17 h 39"/>
                  <a:gd name="T18" fmla="*/ 2 w 29"/>
                  <a:gd name="T19" fmla="*/ 10 h 39"/>
                  <a:gd name="T20" fmla="*/ 0 w 29"/>
                  <a:gd name="T21" fmla="*/ 8 h 39"/>
                  <a:gd name="T22" fmla="*/ 0 w 29"/>
                  <a:gd name="T23" fmla="*/ 7 h 39"/>
                  <a:gd name="T24" fmla="*/ 0 w 29"/>
                  <a:gd name="T25" fmla="*/ 7 h 39"/>
                  <a:gd name="T26" fmla="*/ 0 w 29"/>
                  <a:gd name="T27" fmla="*/ 5 h 39"/>
                  <a:gd name="T28" fmla="*/ 0 w 29"/>
                  <a:gd name="T29" fmla="*/ 5 h 39"/>
                  <a:gd name="T30" fmla="*/ 0 w 29"/>
                  <a:gd name="T31" fmla="*/ 3 h 39"/>
                  <a:gd name="T32" fmla="*/ 0 w 29"/>
                  <a:gd name="T33" fmla="*/ 2 h 39"/>
                  <a:gd name="T34" fmla="*/ 24 w 29"/>
                  <a:gd name="T35" fmla="*/ 0 h 39"/>
                  <a:gd name="T36" fmla="*/ 24 w 29"/>
                  <a:gd name="T37" fmla="*/ 3 h 39"/>
                  <a:gd name="T38" fmla="*/ 25 w 29"/>
                  <a:gd name="T39" fmla="*/ 15 h 39"/>
                  <a:gd name="T40" fmla="*/ 27 w 29"/>
                  <a:gd name="T41" fmla="*/ 36 h 39"/>
                  <a:gd name="T42" fmla="*/ 29 w 29"/>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9">
                    <a:moveTo>
                      <a:pt x="29" y="36"/>
                    </a:moveTo>
                    <a:lnTo>
                      <a:pt x="29" y="36"/>
                    </a:lnTo>
                    <a:lnTo>
                      <a:pt x="29" y="36"/>
                    </a:lnTo>
                    <a:lnTo>
                      <a:pt x="5" y="39"/>
                    </a:lnTo>
                    <a:lnTo>
                      <a:pt x="5" y="39"/>
                    </a:lnTo>
                    <a:lnTo>
                      <a:pt x="3" y="29"/>
                    </a:lnTo>
                    <a:lnTo>
                      <a:pt x="2" y="22"/>
                    </a:lnTo>
                    <a:lnTo>
                      <a:pt x="2" y="17"/>
                    </a:lnTo>
                    <a:lnTo>
                      <a:pt x="2" y="17"/>
                    </a:lnTo>
                    <a:lnTo>
                      <a:pt x="2" y="10"/>
                    </a:lnTo>
                    <a:lnTo>
                      <a:pt x="0" y="8"/>
                    </a:lnTo>
                    <a:lnTo>
                      <a:pt x="0" y="7"/>
                    </a:lnTo>
                    <a:lnTo>
                      <a:pt x="0" y="7"/>
                    </a:lnTo>
                    <a:lnTo>
                      <a:pt x="0" y="5"/>
                    </a:lnTo>
                    <a:lnTo>
                      <a:pt x="0" y="5"/>
                    </a:lnTo>
                    <a:lnTo>
                      <a:pt x="0" y="3"/>
                    </a:lnTo>
                    <a:lnTo>
                      <a:pt x="0" y="2"/>
                    </a:lnTo>
                    <a:lnTo>
                      <a:pt x="24" y="0"/>
                    </a:lnTo>
                    <a:lnTo>
                      <a:pt x="24" y="3"/>
                    </a:lnTo>
                    <a:lnTo>
                      <a:pt x="25" y="15"/>
                    </a:lnTo>
                    <a:lnTo>
                      <a:pt x="27" y="36"/>
                    </a:lnTo>
                    <a:lnTo>
                      <a:pt x="29"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83" name="Freeform 4151"/>
              <p:cNvSpPr>
                <a:spLocks/>
              </p:cNvSpPr>
              <p:nvPr/>
            </p:nvSpPr>
            <p:spPr bwMode="auto">
              <a:xfrm>
                <a:off x="4226" y="1819"/>
                <a:ext cx="31" cy="32"/>
              </a:xfrm>
              <a:custGeom>
                <a:avLst/>
                <a:gdLst>
                  <a:gd name="T0" fmla="*/ 29 w 31"/>
                  <a:gd name="T1" fmla="*/ 15 h 32"/>
                  <a:gd name="T2" fmla="*/ 31 w 31"/>
                  <a:gd name="T3" fmla="*/ 31 h 32"/>
                  <a:gd name="T4" fmla="*/ 31 w 31"/>
                  <a:gd name="T5" fmla="*/ 31 h 32"/>
                  <a:gd name="T6" fmla="*/ 27 w 31"/>
                  <a:gd name="T7" fmla="*/ 31 h 32"/>
                  <a:gd name="T8" fmla="*/ 27 w 31"/>
                  <a:gd name="T9" fmla="*/ 31 h 32"/>
                  <a:gd name="T10" fmla="*/ 24 w 31"/>
                  <a:gd name="T11" fmla="*/ 32 h 32"/>
                  <a:gd name="T12" fmla="*/ 24 w 31"/>
                  <a:gd name="T13" fmla="*/ 32 h 32"/>
                  <a:gd name="T14" fmla="*/ 22 w 31"/>
                  <a:gd name="T15" fmla="*/ 27 h 32"/>
                  <a:gd name="T16" fmla="*/ 5 w 31"/>
                  <a:gd name="T17" fmla="*/ 31 h 32"/>
                  <a:gd name="T18" fmla="*/ 0 w 31"/>
                  <a:gd name="T19" fmla="*/ 3 h 32"/>
                  <a:gd name="T20" fmla="*/ 29 w 31"/>
                  <a:gd name="T21" fmla="*/ 0 h 32"/>
                  <a:gd name="T22" fmla="*/ 29 w 31"/>
                  <a:gd name="T23"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2">
                    <a:moveTo>
                      <a:pt x="29" y="15"/>
                    </a:moveTo>
                    <a:lnTo>
                      <a:pt x="31" y="31"/>
                    </a:lnTo>
                    <a:lnTo>
                      <a:pt x="31" y="31"/>
                    </a:lnTo>
                    <a:lnTo>
                      <a:pt x="27" y="31"/>
                    </a:lnTo>
                    <a:lnTo>
                      <a:pt x="27" y="31"/>
                    </a:lnTo>
                    <a:lnTo>
                      <a:pt x="24" y="32"/>
                    </a:lnTo>
                    <a:lnTo>
                      <a:pt x="24" y="32"/>
                    </a:lnTo>
                    <a:lnTo>
                      <a:pt x="22" y="27"/>
                    </a:lnTo>
                    <a:lnTo>
                      <a:pt x="5" y="31"/>
                    </a:lnTo>
                    <a:lnTo>
                      <a:pt x="0" y="3"/>
                    </a:lnTo>
                    <a:lnTo>
                      <a:pt x="29" y="0"/>
                    </a:lnTo>
                    <a:lnTo>
                      <a:pt x="29"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4" name="Freeform 4152"/>
              <p:cNvSpPr>
                <a:spLocks/>
              </p:cNvSpPr>
              <p:nvPr/>
            </p:nvSpPr>
            <p:spPr bwMode="auto">
              <a:xfrm>
                <a:off x="4226" y="1819"/>
                <a:ext cx="31" cy="32"/>
              </a:xfrm>
              <a:custGeom>
                <a:avLst/>
                <a:gdLst>
                  <a:gd name="T0" fmla="*/ 29 w 31"/>
                  <a:gd name="T1" fmla="*/ 15 h 32"/>
                  <a:gd name="T2" fmla="*/ 31 w 31"/>
                  <a:gd name="T3" fmla="*/ 31 h 32"/>
                  <a:gd name="T4" fmla="*/ 31 w 31"/>
                  <a:gd name="T5" fmla="*/ 31 h 32"/>
                  <a:gd name="T6" fmla="*/ 27 w 31"/>
                  <a:gd name="T7" fmla="*/ 31 h 32"/>
                  <a:gd name="T8" fmla="*/ 27 w 31"/>
                  <a:gd name="T9" fmla="*/ 31 h 32"/>
                  <a:gd name="T10" fmla="*/ 24 w 31"/>
                  <a:gd name="T11" fmla="*/ 32 h 32"/>
                  <a:gd name="T12" fmla="*/ 24 w 31"/>
                  <a:gd name="T13" fmla="*/ 32 h 32"/>
                  <a:gd name="T14" fmla="*/ 22 w 31"/>
                  <a:gd name="T15" fmla="*/ 27 h 32"/>
                  <a:gd name="T16" fmla="*/ 5 w 31"/>
                  <a:gd name="T17" fmla="*/ 31 h 32"/>
                  <a:gd name="T18" fmla="*/ 0 w 31"/>
                  <a:gd name="T19" fmla="*/ 3 h 32"/>
                  <a:gd name="T20" fmla="*/ 29 w 31"/>
                  <a:gd name="T21" fmla="*/ 0 h 32"/>
                  <a:gd name="T22" fmla="*/ 29 w 31"/>
                  <a:gd name="T23"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2">
                    <a:moveTo>
                      <a:pt x="29" y="15"/>
                    </a:moveTo>
                    <a:lnTo>
                      <a:pt x="31" y="31"/>
                    </a:lnTo>
                    <a:lnTo>
                      <a:pt x="31" y="31"/>
                    </a:lnTo>
                    <a:lnTo>
                      <a:pt x="27" y="31"/>
                    </a:lnTo>
                    <a:lnTo>
                      <a:pt x="27" y="31"/>
                    </a:lnTo>
                    <a:lnTo>
                      <a:pt x="24" y="32"/>
                    </a:lnTo>
                    <a:lnTo>
                      <a:pt x="24" y="32"/>
                    </a:lnTo>
                    <a:lnTo>
                      <a:pt x="22" y="27"/>
                    </a:lnTo>
                    <a:lnTo>
                      <a:pt x="5" y="31"/>
                    </a:lnTo>
                    <a:lnTo>
                      <a:pt x="0" y="3"/>
                    </a:lnTo>
                    <a:lnTo>
                      <a:pt x="29" y="0"/>
                    </a:lnTo>
                    <a:lnTo>
                      <a:pt x="2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85" name="Freeform 4153"/>
              <p:cNvSpPr>
                <a:spLocks/>
              </p:cNvSpPr>
              <p:nvPr/>
            </p:nvSpPr>
            <p:spPr bwMode="auto">
              <a:xfrm>
                <a:off x="4441" y="1822"/>
                <a:ext cx="36" cy="33"/>
              </a:xfrm>
              <a:custGeom>
                <a:avLst/>
                <a:gdLst>
                  <a:gd name="T0" fmla="*/ 26 w 36"/>
                  <a:gd name="T1" fmla="*/ 31 h 33"/>
                  <a:gd name="T2" fmla="*/ 26 w 36"/>
                  <a:gd name="T3" fmla="*/ 33 h 33"/>
                  <a:gd name="T4" fmla="*/ 24 w 36"/>
                  <a:gd name="T5" fmla="*/ 29 h 33"/>
                  <a:gd name="T6" fmla="*/ 11 w 36"/>
                  <a:gd name="T7" fmla="*/ 31 h 33"/>
                  <a:gd name="T8" fmla="*/ 7 w 36"/>
                  <a:gd name="T9" fmla="*/ 29 h 33"/>
                  <a:gd name="T10" fmla="*/ 4 w 36"/>
                  <a:gd name="T11" fmla="*/ 19 h 33"/>
                  <a:gd name="T12" fmla="*/ 0 w 36"/>
                  <a:gd name="T13" fmla="*/ 4 h 33"/>
                  <a:gd name="T14" fmla="*/ 7 w 36"/>
                  <a:gd name="T15" fmla="*/ 2 h 33"/>
                  <a:gd name="T16" fmla="*/ 36 w 36"/>
                  <a:gd name="T17" fmla="*/ 0 h 33"/>
                  <a:gd name="T18" fmla="*/ 36 w 36"/>
                  <a:gd name="T19" fmla="*/ 12 h 33"/>
                  <a:gd name="T20" fmla="*/ 36 w 36"/>
                  <a:gd name="T21" fmla="*/ 14 h 33"/>
                  <a:gd name="T22" fmla="*/ 36 w 36"/>
                  <a:gd name="T23" fmla="*/ 14 h 33"/>
                  <a:gd name="T24" fmla="*/ 34 w 36"/>
                  <a:gd name="T25" fmla="*/ 23 h 33"/>
                  <a:gd name="T26" fmla="*/ 34 w 36"/>
                  <a:gd name="T27" fmla="*/ 24 h 33"/>
                  <a:gd name="T28" fmla="*/ 31 w 36"/>
                  <a:gd name="T29" fmla="*/ 24 h 33"/>
                  <a:gd name="T30" fmla="*/ 26 w 36"/>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33">
                    <a:moveTo>
                      <a:pt x="26" y="31"/>
                    </a:moveTo>
                    <a:lnTo>
                      <a:pt x="26" y="33"/>
                    </a:lnTo>
                    <a:lnTo>
                      <a:pt x="24" y="29"/>
                    </a:lnTo>
                    <a:lnTo>
                      <a:pt x="11" y="31"/>
                    </a:lnTo>
                    <a:lnTo>
                      <a:pt x="7" y="29"/>
                    </a:lnTo>
                    <a:lnTo>
                      <a:pt x="4" y="19"/>
                    </a:lnTo>
                    <a:lnTo>
                      <a:pt x="0" y="4"/>
                    </a:lnTo>
                    <a:lnTo>
                      <a:pt x="7" y="2"/>
                    </a:lnTo>
                    <a:lnTo>
                      <a:pt x="36" y="0"/>
                    </a:lnTo>
                    <a:lnTo>
                      <a:pt x="36" y="12"/>
                    </a:lnTo>
                    <a:lnTo>
                      <a:pt x="36" y="14"/>
                    </a:lnTo>
                    <a:lnTo>
                      <a:pt x="36" y="14"/>
                    </a:lnTo>
                    <a:lnTo>
                      <a:pt x="34" y="23"/>
                    </a:lnTo>
                    <a:lnTo>
                      <a:pt x="34" y="24"/>
                    </a:lnTo>
                    <a:lnTo>
                      <a:pt x="31" y="24"/>
                    </a:lnTo>
                    <a:lnTo>
                      <a:pt x="26"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6" name="Freeform 4154"/>
              <p:cNvSpPr>
                <a:spLocks/>
              </p:cNvSpPr>
              <p:nvPr/>
            </p:nvSpPr>
            <p:spPr bwMode="auto">
              <a:xfrm>
                <a:off x="4441" y="1822"/>
                <a:ext cx="36" cy="33"/>
              </a:xfrm>
              <a:custGeom>
                <a:avLst/>
                <a:gdLst>
                  <a:gd name="T0" fmla="*/ 26 w 36"/>
                  <a:gd name="T1" fmla="*/ 31 h 33"/>
                  <a:gd name="T2" fmla="*/ 26 w 36"/>
                  <a:gd name="T3" fmla="*/ 33 h 33"/>
                  <a:gd name="T4" fmla="*/ 24 w 36"/>
                  <a:gd name="T5" fmla="*/ 29 h 33"/>
                  <a:gd name="T6" fmla="*/ 11 w 36"/>
                  <a:gd name="T7" fmla="*/ 31 h 33"/>
                  <a:gd name="T8" fmla="*/ 7 w 36"/>
                  <a:gd name="T9" fmla="*/ 29 h 33"/>
                  <a:gd name="T10" fmla="*/ 4 w 36"/>
                  <a:gd name="T11" fmla="*/ 19 h 33"/>
                  <a:gd name="T12" fmla="*/ 0 w 36"/>
                  <a:gd name="T13" fmla="*/ 4 h 33"/>
                  <a:gd name="T14" fmla="*/ 7 w 36"/>
                  <a:gd name="T15" fmla="*/ 2 h 33"/>
                  <a:gd name="T16" fmla="*/ 36 w 36"/>
                  <a:gd name="T17" fmla="*/ 0 h 33"/>
                  <a:gd name="T18" fmla="*/ 36 w 36"/>
                  <a:gd name="T19" fmla="*/ 12 h 33"/>
                  <a:gd name="T20" fmla="*/ 36 w 36"/>
                  <a:gd name="T21" fmla="*/ 14 h 33"/>
                  <a:gd name="T22" fmla="*/ 36 w 36"/>
                  <a:gd name="T23" fmla="*/ 14 h 33"/>
                  <a:gd name="T24" fmla="*/ 34 w 36"/>
                  <a:gd name="T25" fmla="*/ 23 h 33"/>
                  <a:gd name="T26" fmla="*/ 34 w 36"/>
                  <a:gd name="T27" fmla="*/ 24 h 33"/>
                  <a:gd name="T28" fmla="*/ 31 w 36"/>
                  <a:gd name="T29" fmla="*/ 24 h 33"/>
                  <a:gd name="T30" fmla="*/ 26 w 36"/>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33">
                    <a:moveTo>
                      <a:pt x="26" y="31"/>
                    </a:moveTo>
                    <a:lnTo>
                      <a:pt x="26" y="33"/>
                    </a:lnTo>
                    <a:lnTo>
                      <a:pt x="24" y="29"/>
                    </a:lnTo>
                    <a:lnTo>
                      <a:pt x="11" y="31"/>
                    </a:lnTo>
                    <a:lnTo>
                      <a:pt x="7" y="29"/>
                    </a:lnTo>
                    <a:lnTo>
                      <a:pt x="4" y="19"/>
                    </a:lnTo>
                    <a:lnTo>
                      <a:pt x="0" y="4"/>
                    </a:lnTo>
                    <a:lnTo>
                      <a:pt x="7" y="2"/>
                    </a:lnTo>
                    <a:lnTo>
                      <a:pt x="36" y="0"/>
                    </a:lnTo>
                    <a:lnTo>
                      <a:pt x="36" y="12"/>
                    </a:lnTo>
                    <a:lnTo>
                      <a:pt x="36" y="14"/>
                    </a:lnTo>
                    <a:lnTo>
                      <a:pt x="36" y="14"/>
                    </a:lnTo>
                    <a:lnTo>
                      <a:pt x="34" y="23"/>
                    </a:lnTo>
                    <a:lnTo>
                      <a:pt x="34" y="24"/>
                    </a:lnTo>
                    <a:lnTo>
                      <a:pt x="31" y="24"/>
                    </a:lnTo>
                    <a:lnTo>
                      <a:pt x="26"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87" name="Freeform 4155"/>
              <p:cNvSpPr>
                <a:spLocks/>
              </p:cNvSpPr>
              <p:nvPr/>
            </p:nvSpPr>
            <p:spPr bwMode="auto">
              <a:xfrm>
                <a:off x="4226" y="1846"/>
                <a:ext cx="31" cy="36"/>
              </a:xfrm>
              <a:custGeom>
                <a:avLst/>
                <a:gdLst>
                  <a:gd name="T0" fmla="*/ 22 w 31"/>
                  <a:gd name="T1" fmla="*/ 0 h 36"/>
                  <a:gd name="T2" fmla="*/ 24 w 31"/>
                  <a:gd name="T3" fmla="*/ 5 h 36"/>
                  <a:gd name="T4" fmla="*/ 24 w 31"/>
                  <a:gd name="T5" fmla="*/ 5 h 36"/>
                  <a:gd name="T6" fmla="*/ 27 w 31"/>
                  <a:gd name="T7" fmla="*/ 4 h 36"/>
                  <a:gd name="T8" fmla="*/ 27 w 31"/>
                  <a:gd name="T9" fmla="*/ 4 h 36"/>
                  <a:gd name="T10" fmla="*/ 31 w 31"/>
                  <a:gd name="T11" fmla="*/ 4 h 36"/>
                  <a:gd name="T12" fmla="*/ 31 w 31"/>
                  <a:gd name="T13" fmla="*/ 4 h 36"/>
                  <a:gd name="T14" fmla="*/ 31 w 31"/>
                  <a:gd name="T15" fmla="*/ 4 h 36"/>
                  <a:gd name="T16" fmla="*/ 31 w 31"/>
                  <a:gd name="T17" fmla="*/ 5 h 36"/>
                  <a:gd name="T18" fmla="*/ 31 w 31"/>
                  <a:gd name="T19" fmla="*/ 7 h 36"/>
                  <a:gd name="T20" fmla="*/ 31 w 31"/>
                  <a:gd name="T21" fmla="*/ 7 h 36"/>
                  <a:gd name="T22" fmla="*/ 31 w 31"/>
                  <a:gd name="T23" fmla="*/ 7 h 36"/>
                  <a:gd name="T24" fmla="*/ 31 w 31"/>
                  <a:gd name="T25" fmla="*/ 9 h 36"/>
                  <a:gd name="T26" fmla="*/ 29 w 31"/>
                  <a:gd name="T27" fmla="*/ 9 h 36"/>
                  <a:gd name="T28" fmla="*/ 29 w 31"/>
                  <a:gd name="T29" fmla="*/ 14 h 36"/>
                  <a:gd name="T30" fmla="*/ 31 w 31"/>
                  <a:gd name="T31" fmla="*/ 34 h 36"/>
                  <a:gd name="T32" fmla="*/ 26 w 31"/>
                  <a:gd name="T33" fmla="*/ 34 h 36"/>
                  <a:gd name="T34" fmla="*/ 14 w 31"/>
                  <a:gd name="T35" fmla="*/ 36 h 36"/>
                  <a:gd name="T36" fmla="*/ 5 w 31"/>
                  <a:gd name="T37" fmla="*/ 36 h 36"/>
                  <a:gd name="T38" fmla="*/ 5 w 31"/>
                  <a:gd name="T39" fmla="*/ 36 h 36"/>
                  <a:gd name="T40" fmla="*/ 0 w 31"/>
                  <a:gd name="T41" fmla="*/ 4 h 36"/>
                  <a:gd name="T42" fmla="*/ 4 w 31"/>
                  <a:gd name="T43" fmla="*/ 4 h 36"/>
                  <a:gd name="T44" fmla="*/ 4 w 31"/>
                  <a:gd name="T45" fmla="*/ 4 h 36"/>
                  <a:gd name="T46" fmla="*/ 4 w 31"/>
                  <a:gd name="T47" fmla="*/ 4 h 36"/>
                  <a:gd name="T48" fmla="*/ 5 w 31"/>
                  <a:gd name="T49" fmla="*/ 4 h 36"/>
                  <a:gd name="T50" fmla="*/ 22 w 31"/>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6">
                    <a:moveTo>
                      <a:pt x="22" y="0"/>
                    </a:moveTo>
                    <a:lnTo>
                      <a:pt x="24" y="5"/>
                    </a:lnTo>
                    <a:lnTo>
                      <a:pt x="24" y="5"/>
                    </a:lnTo>
                    <a:lnTo>
                      <a:pt x="27" y="4"/>
                    </a:lnTo>
                    <a:lnTo>
                      <a:pt x="27" y="4"/>
                    </a:lnTo>
                    <a:lnTo>
                      <a:pt x="31" y="4"/>
                    </a:lnTo>
                    <a:lnTo>
                      <a:pt x="31" y="4"/>
                    </a:lnTo>
                    <a:lnTo>
                      <a:pt x="31" y="4"/>
                    </a:lnTo>
                    <a:lnTo>
                      <a:pt x="31" y="5"/>
                    </a:lnTo>
                    <a:lnTo>
                      <a:pt x="31" y="7"/>
                    </a:lnTo>
                    <a:lnTo>
                      <a:pt x="31" y="7"/>
                    </a:lnTo>
                    <a:lnTo>
                      <a:pt x="31" y="7"/>
                    </a:lnTo>
                    <a:lnTo>
                      <a:pt x="31" y="9"/>
                    </a:lnTo>
                    <a:lnTo>
                      <a:pt x="29" y="9"/>
                    </a:lnTo>
                    <a:lnTo>
                      <a:pt x="29" y="14"/>
                    </a:lnTo>
                    <a:lnTo>
                      <a:pt x="31" y="34"/>
                    </a:lnTo>
                    <a:lnTo>
                      <a:pt x="26" y="34"/>
                    </a:lnTo>
                    <a:lnTo>
                      <a:pt x="14" y="36"/>
                    </a:lnTo>
                    <a:lnTo>
                      <a:pt x="5" y="36"/>
                    </a:lnTo>
                    <a:lnTo>
                      <a:pt x="5" y="36"/>
                    </a:lnTo>
                    <a:lnTo>
                      <a:pt x="0" y="4"/>
                    </a:lnTo>
                    <a:lnTo>
                      <a:pt x="4" y="4"/>
                    </a:lnTo>
                    <a:lnTo>
                      <a:pt x="4" y="4"/>
                    </a:lnTo>
                    <a:lnTo>
                      <a:pt x="4" y="4"/>
                    </a:lnTo>
                    <a:lnTo>
                      <a:pt x="5" y="4"/>
                    </a:lnTo>
                    <a:lnTo>
                      <a:pt x="2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8" name="Freeform 4156"/>
              <p:cNvSpPr>
                <a:spLocks/>
              </p:cNvSpPr>
              <p:nvPr/>
            </p:nvSpPr>
            <p:spPr bwMode="auto">
              <a:xfrm>
                <a:off x="4226" y="1846"/>
                <a:ext cx="31" cy="36"/>
              </a:xfrm>
              <a:custGeom>
                <a:avLst/>
                <a:gdLst>
                  <a:gd name="T0" fmla="*/ 22 w 31"/>
                  <a:gd name="T1" fmla="*/ 0 h 36"/>
                  <a:gd name="T2" fmla="*/ 24 w 31"/>
                  <a:gd name="T3" fmla="*/ 5 h 36"/>
                  <a:gd name="T4" fmla="*/ 24 w 31"/>
                  <a:gd name="T5" fmla="*/ 5 h 36"/>
                  <a:gd name="T6" fmla="*/ 27 w 31"/>
                  <a:gd name="T7" fmla="*/ 4 h 36"/>
                  <a:gd name="T8" fmla="*/ 27 w 31"/>
                  <a:gd name="T9" fmla="*/ 4 h 36"/>
                  <a:gd name="T10" fmla="*/ 31 w 31"/>
                  <a:gd name="T11" fmla="*/ 4 h 36"/>
                  <a:gd name="T12" fmla="*/ 31 w 31"/>
                  <a:gd name="T13" fmla="*/ 4 h 36"/>
                  <a:gd name="T14" fmla="*/ 31 w 31"/>
                  <a:gd name="T15" fmla="*/ 4 h 36"/>
                  <a:gd name="T16" fmla="*/ 31 w 31"/>
                  <a:gd name="T17" fmla="*/ 5 h 36"/>
                  <a:gd name="T18" fmla="*/ 31 w 31"/>
                  <a:gd name="T19" fmla="*/ 7 h 36"/>
                  <a:gd name="T20" fmla="*/ 31 w 31"/>
                  <a:gd name="T21" fmla="*/ 7 h 36"/>
                  <a:gd name="T22" fmla="*/ 31 w 31"/>
                  <a:gd name="T23" fmla="*/ 7 h 36"/>
                  <a:gd name="T24" fmla="*/ 31 w 31"/>
                  <a:gd name="T25" fmla="*/ 9 h 36"/>
                  <a:gd name="T26" fmla="*/ 29 w 31"/>
                  <a:gd name="T27" fmla="*/ 9 h 36"/>
                  <a:gd name="T28" fmla="*/ 29 w 31"/>
                  <a:gd name="T29" fmla="*/ 14 h 36"/>
                  <a:gd name="T30" fmla="*/ 31 w 31"/>
                  <a:gd name="T31" fmla="*/ 34 h 36"/>
                  <a:gd name="T32" fmla="*/ 26 w 31"/>
                  <a:gd name="T33" fmla="*/ 34 h 36"/>
                  <a:gd name="T34" fmla="*/ 14 w 31"/>
                  <a:gd name="T35" fmla="*/ 36 h 36"/>
                  <a:gd name="T36" fmla="*/ 5 w 31"/>
                  <a:gd name="T37" fmla="*/ 36 h 36"/>
                  <a:gd name="T38" fmla="*/ 5 w 31"/>
                  <a:gd name="T39" fmla="*/ 36 h 36"/>
                  <a:gd name="T40" fmla="*/ 0 w 31"/>
                  <a:gd name="T41" fmla="*/ 4 h 36"/>
                  <a:gd name="T42" fmla="*/ 4 w 31"/>
                  <a:gd name="T43" fmla="*/ 4 h 36"/>
                  <a:gd name="T44" fmla="*/ 4 w 31"/>
                  <a:gd name="T45" fmla="*/ 4 h 36"/>
                  <a:gd name="T46" fmla="*/ 4 w 31"/>
                  <a:gd name="T47" fmla="*/ 4 h 36"/>
                  <a:gd name="T48" fmla="*/ 5 w 31"/>
                  <a:gd name="T49" fmla="*/ 4 h 36"/>
                  <a:gd name="T50" fmla="*/ 22 w 31"/>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6">
                    <a:moveTo>
                      <a:pt x="22" y="0"/>
                    </a:moveTo>
                    <a:lnTo>
                      <a:pt x="24" y="5"/>
                    </a:lnTo>
                    <a:lnTo>
                      <a:pt x="24" y="5"/>
                    </a:lnTo>
                    <a:lnTo>
                      <a:pt x="27" y="4"/>
                    </a:lnTo>
                    <a:lnTo>
                      <a:pt x="27" y="4"/>
                    </a:lnTo>
                    <a:lnTo>
                      <a:pt x="31" y="4"/>
                    </a:lnTo>
                    <a:lnTo>
                      <a:pt x="31" y="4"/>
                    </a:lnTo>
                    <a:lnTo>
                      <a:pt x="31" y="4"/>
                    </a:lnTo>
                    <a:lnTo>
                      <a:pt x="31" y="5"/>
                    </a:lnTo>
                    <a:lnTo>
                      <a:pt x="31" y="7"/>
                    </a:lnTo>
                    <a:lnTo>
                      <a:pt x="31" y="7"/>
                    </a:lnTo>
                    <a:lnTo>
                      <a:pt x="31" y="7"/>
                    </a:lnTo>
                    <a:lnTo>
                      <a:pt x="31" y="9"/>
                    </a:lnTo>
                    <a:lnTo>
                      <a:pt x="29" y="9"/>
                    </a:lnTo>
                    <a:lnTo>
                      <a:pt x="29" y="14"/>
                    </a:lnTo>
                    <a:lnTo>
                      <a:pt x="31" y="34"/>
                    </a:lnTo>
                    <a:lnTo>
                      <a:pt x="26" y="34"/>
                    </a:lnTo>
                    <a:lnTo>
                      <a:pt x="14" y="36"/>
                    </a:lnTo>
                    <a:lnTo>
                      <a:pt x="5" y="36"/>
                    </a:lnTo>
                    <a:lnTo>
                      <a:pt x="5" y="36"/>
                    </a:lnTo>
                    <a:lnTo>
                      <a:pt x="0" y="4"/>
                    </a:lnTo>
                    <a:lnTo>
                      <a:pt x="4" y="4"/>
                    </a:lnTo>
                    <a:lnTo>
                      <a:pt x="4" y="4"/>
                    </a:lnTo>
                    <a:lnTo>
                      <a:pt x="4" y="4"/>
                    </a:lnTo>
                    <a:lnTo>
                      <a:pt x="5" y="4"/>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89" name="Freeform 4157"/>
              <p:cNvSpPr>
                <a:spLocks/>
              </p:cNvSpPr>
              <p:nvPr/>
            </p:nvSpPr>
            <p:spPr bwMode="auto">
              <a:xfrm>
                <a:off x="4392" y="1839"/>
                <a:ext cx="36" cy="34"/>
              </a:xfrm>
              <a:custGeom>
                <a:avLst/>
                <a:gdLst>
                  <a:gd name="T0" fmla="*/ 27 w 36"/>
                  <a:gd name="T1" fmla="*/ 19 h 34"/>
                  <a:gd name="T2" fmla="*/ 29 w 36"/>
                  <a:gd name="T3" fmla="*/ 29 h 34"/>
                  <a:gd name="T4" fmla="*/ 21 w 36"/>
                  <a:gd name="T5" fmla="*/ 29 h 34"/>
                  <a:gd name="T6" fmla="*/ 21 w 36"/>
                  <a:gd name="T7" fmla="*/ 33 h 34"/>
                  <a:gd name="T8" fmla="*/ 5 w 36"/>
                  <a:gd name="T9" fmla="*/ 34 h 34"/>
                  <a:gd name="T10" fmla="*/ 5 w 36"/>
                  <a:gd name="T11" fmla="*/ 26 h 34"/>
                  <a:gd name="T12" fmla="*/ 4 w 36"/>
                  <a:gd name="T13" fmla="*/ 7 h 34"/>
                  <a:gd name="T14" fmla="*/ 0 w 36"/>
                  <a:gd name="T15" fmla="*/ 4 h 34"/>
                  <a:gd name="T16" fmla="*/ 26 w 36"/>
                  <a:gd name="T17" fmla="*/ 2 h 34"/>
                  <a:gd name="T18" fmla="*/ 31 w 36"/>
                  <a:gd name="T19" fmla="*/ 0 h 34"/>
                  <a:gd name="T20" fmla="*/ 31 w 36"/>
                  <a:gd name="T21" fmla="*/ 9 h 34"/>
                  <a:gd name="T22" fmla="*/ 34 w 36"/>
                  <a:gd name="T23" fmla="*/ 9 h 34"/>
                  <a:gd name="T24" fmla="*/ 36 w 36"/>
                  <a:gd name="T25" fmla="*/ 17 h 34"/>
                  <a:gd name="T26" fmla="*/ 27 w 36"/>
                  <a:gd name="T2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4">
                    <a:moveTo>
                      <a:pt x="27" y="19"/>
                    </a:moveTo>
                    <a:lnTo>
                      <a:pt x="29" y="29"/>
                    </a:lnTo>
                    <a:lnTo>
                      <a:pt x="21" y="29"/>
                    </a:lnTo>
                    <a:lnTo>
                      <a:pt x="21" y="33"/>
                    </a:lnTo>
                    <a:lnTo>
                      <a:pt x="5" y="34"/>
                    </a:lnTo>
                    <a:lnTo>
                      <a:pt x="5" y="26"/>
                    </a:lnTo>
                    <a:lnTo>
                      <a:pt x="4" y="7"/>
                    </a:lnTo>
                    <a:lnTo>
                      <a:pt x="0" y="4"/>
                    </a:lnTo>
                    <a:lnTo>
                      <a:pt x="26" y="2"/>
                    </a:lnTo>
                    <a:lnTo>
                      <a:pt x="31" y="0"/>
                    </a:lnTo>
                    <a:lnTo>
                      <a:pt x="31" y="9"/>
                    </a:lnTo>
                    <a:lnTo>
                      <a:pt x="34" y="9"/>
                    </a:lnTo>
                    <a:lnTo>
                      <a:pt x="36" y="17"/>
                    </a:lnTo>
                    <a:lnTo>
                      <a:pt x="27"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0" name="Freeform 4158"/>
              <p:cNvSpPr>
                <a:spLocks/>
              </p:cNvSpPr>
              <p:nvPr/>
            </p:nvSpPr>
            <p:spPr bwMode="auto">
              <a:xfrm>
                <a:off x="4392" y="1839"/>
                <a:ext cx="36" cy="34"/>
              </a:xfrm>
              <a:custGeom>
                <a:avLst/>
                <a:gdLst>
                  <a:gd name="T0" fmla="*/ 27 w 36"/>
                  <a:gd name="T1" fmla="*/ 19 h 34"/>
                  <a:gd name="T2" fmla="*/ 29 w 36"/>
                  <a:gd name="T3" fmla="*/ 29 h 34"/>
                  <a:gd name="T4" fmla="*/ 21 w 36"/>
                  <a:gd name="T5" fmla="*/ 29 h 34"/>
                  <a:gd name="T6" fmla="*/ 21 w 36"/>
                  <a:gd name="T7" fmla="*/ 33 h 34"/>
                  <a:gd name="T8" fmla="*/ 5 w 36"/>
                  <a:gd name="T9" fmla="*/ 34 h 34"/>
                  <a:gd name="T10" fmla="*/ 5 w 36"/>
                  <a:gd name="T11" fmla="*/ 26 h 34"/>
                  <a:gd name="T12" fmla="*/ 4 w 36"/>
                  <a:gd name="T13" fmla="*/ 7 h 34"/>
                  <a:gd name="T14" fmla="*/ 0 w 36"/>
                  <a:gd name="T15" fmla="*/ 4 h 34"/>
                  <a:gd name="T16" fmla="*/ 26 w 36"/>
                  <a:gd name="T17" fmla="*/ 2 h 34"/>
                  <a:gd name="T18" fmla="*/ 31 w 36"/>
                  <a:gd name="T19" fmla="*/ 0 h 34"/>
                  <a:gd name="T20" fmla="*/ 31 w 36"/>
                  <a:gd name="T21" fmla="*/ 9 h 34"/>
                  <a:gd name="T22" fmla="*/ 34 w 36"/>
                  <a:gd name="T23" fmla="*/ 9 h 34"/>
                  <a:gd name="T24" fmla="*/ 36 w 36"/>
                  <a:gd name="T25" fmla="*/ 17 h 34"/>
                  <a:gd name="T26" fmla="*/ 27 w 36"/>
                  <a:gd name="T2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4">
                    <a:moveTo>
                      <a:pt x="27" y="19"/>
                    </a:moveTo>
                    <a:lnTo>
                      <a:pt x="29" y="29"/>
                    </a:lnTo>
                    <a:lnTo>
                      <a:pt x="21" y="29"/>
                    </a:lnTo>
                    <a:lnTo>
                      <a:pt x="21" y="33"/>
                    </a:lnTo>
                    <a:lnTo>
                      <a:pt x="5" y="34"/>
                    </a:lnTo>
                    <a:lnTo>
                      <a:pt x="5" y="26"/>
                    </a:lnTo>
                    <a:lnTo>
                      <a:pt x="4" y="7"/>
                    </a:lnTo>
                    <a:lnTo>
                      <a:pt x="0" y="4"/>
                    </a:lnTo>
                    <a:lnTo>
                      <a:pt x="26" y="2"/>
                    </a:lnTo>
                    <a:lnTo>
                      <a:pt x="31" y="0"/>
                    </a:lnTo>
                    <a:lnTo>
                      <a:pt x="31" y="9"/>
                    </a:lnTo>
                    <a:lnTo>
                      <a:pt x="34" y="9"/>
                    </a:lnTo>
                    <a:lnTo>
                      <a:pt x="36" y="17"/>
                    </a:lnTo>
                    <a:lnTo>
                      <a:pt x="27"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91" name="Freeform 4159"/>
              <p:cNvSpPr>
                <a:spLocks/>
              </p:cNvSpPr>
              <p:nvPr/>
            </p:nvSpPr>
            <p:spPr bwMode="auto">
              <a:xfrm>
                <a:off x="4319" y="1755"/>
                <a:ext cx="26" cy="37"/>
              </a:xfrm>
              <a:custGeom>
                <a:avLst/>
                <a:gdLst>
                  <a:gd name="T0" fmla="*/ 26 w 26"/>
                  <a:gd name="T1" fmla="*/ 15 h 37"/>
                  <a:gd name="T2" fmla="*/ 26 w 26"/>
                  <a:gd name="T3" fmla="*/ 37 h 37"/>
                  <a:gd name="T4" fmla="*/ 19 w 26"/>
                  <a:gd name="T5" fmla="*/ 37 h 37"/>
                  <a:gd name="T6" fmla="*/ 7 w 26"/>
                  <a:gd name="T7" fmla="*/ 37 h 37"/>
                  <a:gd name="T8" fmla="*/ 7 w 26"/>
                  <a:gd name="T9" fmla="*/ 32 h 37"/>
                  <a:gd name="T10" fmla="*/ 0 w 26"/>
                  <a:gd name="T11" fmla="*/ 30 h 37"/>
                  <a:gd name="T12" fmla="*/ 4 w 26"/>
                  <a:gd name="T13" fmla="*/ 25 h 37"/>
                  <a:gd name="T14" fmla="*/ 2 w 26"/>
                  <a:gd name="T15" fmla="*/ 10 h 37"/>
                  <a:gd name="T16" fmla="*/ 7 w 26"/>
                  <a:gd name="T17" fmla="*/ 8 h 37"/>
                  <a:gd name="T18" fmla="*/ 7 w 26"/>
                  <a:gd name="T19" fmla="*/ 3 h 37"/>
                  <a:gd name="T20" fmla="*/ 16 w 26"/>
                  <a:gd name="T21" fmla="*/ 1 h 37"/>
                  <a:gd name="T22" fmla="*/ 22 w 26"/>
                  <a:gd name="T23" fmla="*/ 0 h 37"/>
                  <a:gd name="T24" fmla="*/ 26 w 26"/>
                  <a:gd name="T25"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7">
                    <a:moveTo>
                      <a:pt x="26" y="15"/>
                    </a:moveTo>
                    <a:lnTo>
                      <a:pt x="26" y="37"/>
                    </a:lnTo>
                    <a:lnTo>
                      <a:pt x="19" y="37"/>
                    </a:lnTo>
                    <a:lnTo>
                      <a:pt x="7" y="37"/>
                    </a:lnTo>
                    <a:lnTo>
                      <a:pt x="7" y="32"/>
                    </a:lnTo>
                    <a:lnTo>
                      <a:pt x="0" y="30"/>
                    </a:lnTo>
                    <a:lnTo>
                      <a:pt x="4" y="25"/>
                    </a:lnTo>
                    <a:lnTo>
                      <a:pt x="2" y="10"/>
                    </a:lnTo>
                    <a:lnTo>
                      <a:pt x="7" y="8"/>
                    </a:lnTo>
                    <a:lnTo>
                      <a:pt x="7" y="3"/>
                    </a:lnTo>
                    <a:lnTo>
                      <a:pt x="16" y="1"/>
                    </a:lnTo>
                    <a:lnTo>
                      <a:pt x="22" y="0"/>
                    </a:lnTo>
                    <a:lnTo>
                      <a:pt x="26"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2" name="Freeform 4160"/>
              <p:cNvSpPr>
                <a:spLocks/>
              </p:cNvSpPr>
              <p:nvPr/>
            </p:nvSpPr>
            <p:spPr bwMode="auto">
              <a:xfrm>
                <a:off x="4319" y="1755"/>
                <a:ext cx="26" cy="37"/>
              </a:xfrm>
              <a:custGeom>
                <a:avLst/>
                <a:gdLst>
                  <a:gd name="T0" fmla="*/ 26 w 26"/>
                  <a:gd name="T1" fmla="*/ 15 h 37"/>
                  <a:gd name="T2" fmla="*/ 26 w 26"/>
                  <a:gd name="T3" fmla="*/ 37 h 37"/>
                  <a:gd name="T4" fmla="*/ 19 w 26"/>
                  <a:gd name="T5" fmla="*/ 37 h 37"/>
                  <a:gd name="T6" fmla="*/ 7 w 26"/>
                  <a:gd name="T7" fmla="*/ 37 h 37"/>
                  <a:gd name="T8" fmla="*/ 7 w 26"/>
                  <a:gd name="T9" fmla="*/ 32 h 37"/>
                  <a:gd name="T10" fmla="*/ 0 w 26"/>
                  <a:gd name="T11" fmla="*/ 30 h 37"/>
                  <a:gd name="T12" fmla="*/ 4 w 26"/>
                  <a:gd name="T13" fmla="*/ 25 h 37"/>
                  <a:gd name="T14" fmla="*/ 2 w 26"/>
                  <a:gd name="T15" fmla="*/ 10 h 37"/>
                  <a:gd name="T16" fmla="*/ 7 w 26"/>
                  <a:gd name="T17" fmla="*/ 8 h 37"/>
                  <a:gd name="T18" fmla="*/ 7 w 26"/>
                  <a:gd name="T19" fmla="*/ 3 h 37"/>
                  <a:gd name="T20" fmla="*/ 16 w 26"/>
                  <a:gd name="T21" fmla="*/ 1 h 37"/>
                  <a:gd name="T22" fmla="*/ 22 w 26"/>
                  <a:gd name="T23" fmla="*/ 0 h 37"/>
                  <a:gd name="T24" fmla="*/ 26 w 26"/>
                  <a:gd name="T25"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7">
                    <a:moveTo>
                      <a:pt x="26" y="15"/>
                    </a:moveTo>
                    <a:lnTo>
                      <a:pt x="26" y="37"/>
                    </a:lnTo>
                    <a:lnTo>
                      <a:pt x="19" y="37"/>
                    </a:lnTo>
                    <a:lnTo>
                      <a:pt x="7" y="37"/>
                    </a:lnTo>
                    <a:lnTo>
                      <a:pt x="7" y="32"/>
                    </a:lnTo>
                    <a:lnTo>
                      <a:pt x="0" y="30"/>
                    </a:lnTo>
                    <a:lnTo>
                      <a:pt x="4" y="25"/>
                    </a:lnTo>
                    <a:lnTo>
                      <a:pt x="2" y="10"/>
                    </a:lnTo>
                    <a:lnTo>
                      <a:pt x="7" y="8"/>
                    </a:lnTo>
                    <a:lnTo>
                      <a:pt x="7" y="3"/>
                    </a:lnTo>
                    <a:lnTo>
                      <a:pt x="16" y="1"/>
                    </a:lnTo>
                    <a:lnTo>
                      <a:pt x="22" y="0"/>
                    </a:lnTo>
                    <a:lnTo>
                      <a:pt x="26"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93" name="Freeform 4161"/>
              <p:cNvSpPr>
                <a:spLocks/>
              </p:cNvSpPr>
              <p:nvPr/>
            </p:nvSpPr>
            <p:spPr bwMode="auto">
              <a:xfrm>
                <a:off x="4379" y="1800"/>
                <a:ext cx="39" cy="43"/>
              </a:xfrm>
              <a:custGeom>
                <a:avLst/>
                <a:gdLst>
                  <a:gd name="T0" fmla="*/ 39 w 39"/>
                  <a:gd name="T1" fmla="*/ 31 h 43"/>
                  <a:gd name="T2" fmla="*/ 39 w 39"/>
                  <a:gd name="T3" fmla="*/ 41 h 43"/>
                  <a:gd name="T4" fmla="*/ 13 w 39"/>
                  <a:gd name="T5" fmla="*/ 43 h 43"/>
                  <a:gd name="T6" fmla="*/ 13 w 39"/>
                  <a:gd name="T7" fmla="*/ 38 h 43"/>
                  <a:gd name="T8" fmla="*/ 7 w 39"/>
                  <a:gd name="T9" fmla="*/ 39 h 43"/>
                  <a:gd name="T10" fmla="*/ 5 w 39"/>
                  <a:gd name="T11" fmla="*/ 29 h 43"/>
                  <a:gd name="T12" fmla="*/ 0 w 39"/>
                  <a:gd name="T13" fmla="*/ 29 h 43"/>
                  <a:gd name="T14" fmla="*/ 1 w 39"/>
                  <a:gd name="T15" fmla="*/ 26 h 43"/>
                  <a:gd name="T16" fmla="*/ 0 w 39"/>
                  <a:gd name="T17" fmla="*/ 4 h 43"/>
                  <a:gd name="T18" fmla="*/ 32 w 39"/>
                  <a:gd name="T19" fmla="*/ 0 h 43"/>
                  <a:gd name="T20" fmla="*/ 32 w 39"/>
                  <a:gd name="T21" fmla="*/ 0 h 43"/>
                  <a:gd name="T22" fmla="*/ 34 w 39"/>
                  <a:gd name="T23" fmla="*/ 22 h 43"/>
                  <a:gd name="T24" fmla="*/ 39 w 39"/>
                  <a:gd name="T25"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3">
                    <a:moveTo>
                      <a:pt x="39" y="31"/>
                    </a:moveTo>
                    <a:lnTo>
                      <a:pt x="39" y="41"/>
                    </a:lnTo>
                    <a:lnTo>
                      <a:pt x="13" y="43"/>
                    </a:lnTo>
                    <a:lnTo>
                      <a:pt x="13" y="38"/>
                    </a:lnTo>
                    <a:lnTo>
                      <a:pt x="7" y="39"/>
                    </a:lnTo>
                    <a:lnTo>
                      <a:pt x="5" y="29"/>
                    </a:lnTo>
                    <a:lnTo>
                      <a:pt x="0" y="29"/>
                    </a:lnTo>
                    <a:lnTo>
                      <a:pt x="1" y="26"/>
                    </a:lnTo>
                    <a:lnTo>
                      <a:pt x="0" y="4"/>
                    </a:lnTo>
                    <a:lnTo>
                      <a:pt x="32" y="0"/>
                    </a:lnTo>
                    <a:lnTo>
                      <a:pt x="32" y="0"/>
                    </a:lnTo>
                    <a:lnTo>
                      <a:pt x="34" y="22"/>
                    </a:lnTo>
                    <a:lnTo>
                      <a:pt x="39"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4" name="Freeform 4162"/>
              <p:cNvSpPr>
                <a:spLocks/>
              </p:cNvSpPr>
              <p:nvPr/>
            </p:nvSpPr>
            <p:spPr bwMode="auto">
              <a:xfrm>
                <a:off x="4379" y="1800"/>
                <a:ext cx="39" cy="43"/>
              </a:xfrm>
              <a:custGeom>
                <a:avLst/>
                <a:gdLst>
                  <a:gd name="T0" fmla="*/ 39 w 39"/>
                  <a:gd name="T1" fmla="*/ 31 h 43"/>
                  <a:gd name="T2" fmla="*/ 39 w 39"/>
                  <a:gd name="T3" fmla="*/ 41 h 43"/>
                  <a:gd name="T4" fmla="*/ 13 w 39"/>
                  <a:gd name="T5" fmla="*/ 43 h 43"/>
                  <a:gd name="T6" fmla="*/ 13 w 39"/>
                  <a:gd name="T7" fmla="*/ 38 h 43"/>
                  <a:gd name="T8" fmla="*/ 7 w 39"/>
                  <a:gd name="T9" fmla="*/ 39 h 43"/>
                  <a:gd name="T10" fmla="*/ 5 w 39"/>
                  <a:gd name="T11" fmla="*/ 29 h 43"/>
                  <a:gd name="T12" fmla="*/ 0 w 39"/>
                  <a:gd name="T13" fmla="*/ 29 h 43"/>
                  <a:gd name="T14" fmla="*/ 1 w 39"/>
                  <a:gd name="T15" fmla="*/ 26 h 43"/>
                  <a:gd name="T16" fmla="*/ 0 w 39"/>
                  <a:gd name="T17" fmla="*/ 4 h 43"/>
                  <a:gd name="T18" fmla="*/ 32 w 39"/>
                  <a:gd name="T19" fmla="*/ 0 h 43"/>
                  <a:gd name="T20" fmla="*/ 32 w 39"/>
                  <a:gd name="T21" fmla="*/ 0 h 43"/>
                  <a:gd name="T22" fmla="*/ 34 w 39"/>
                  <a:gd name="T23" fmla="*/ 22 h 43"/>
                  <a:gd name="T24" fmla="*/ 39 w 39"/>
                  <a:gd name="T25"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3">
                    <a:moveTo>
                      <a:pt x="39" y="31"/>
                    </a:moveTo>
                    <a:lnTo>
                      <a:pt x="39" y="41"/>
                    </a:lnTo>
                    <a:lnTo>
                      <a:pt x="13" y="43"/>
                    </a:lnTo>
                    <a:lnTo>
                      <a:pt x="13" y="38"/>
                    </a:lnTo>
                    <a:lnTo>
                      <a:pt x="7" y="39"/>
                    </a:lnTo>
                    <a:lnTo>
                      <a:pt x="5" y="29"/>
                    </a:lnTo>
                    <a:lnTo>
                      <a:pt x="0" y="29"/>
                    </a:lnTo>
                    <a:lnTo>
                      <a:pt x="1" y="26"/>
                    </a:lnTo>
                    <a:lnTo>
                      <a:pt x="0" y="4"/>
                    </a:lnTo>
                    <a:lnTo>
                      <a:pt x="32" y="0"/>
                    </a:lnTo>
                    <a:lnTo>
                      <a:pt x="32" y="0"/>
                    </a:lnTo>
                    <a:lnTo>
                      <a:pt x="34" y="22"/>
                    </a:lnTo>
                    <a:lnTo>
                      <a:pt x="39"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95" name="Freeform 4163"/>
              <p:cNvSpPr>
                <a:spLocks/>
              </p:cNvSpPr>
              <p:nvPr/>
            </p:nvSpPr>
            <p:spPr bwMode="auto">
              <a:xfrm>
                <a:off x="4418" y="1816"/>
                <a:ext cx="30" cy="40"/>
              </a:xfrm>
              <a:custGeom>
                <a:avLst/>
                <a:gdLst>
                  <a:gd name="T0" fmla="*/ 29 w 30"/>
                  <a:gd name="T1" fmla="*/ 0 h 40"/>
                  <a:gd name="T2" fmla="*/ 30 w 30"/>
                  <a:gd name="T3" fmla="*/ 8 h 40"/>
                  <a:gd name="T4" fmla="*/ 23 w 30"/>
                  <a:gd name="T5" fmla="*/ 10 h 40"/>
                  <a:gd name="T6" fmla="*/ 27 w 30"/>
                  <a:gd name="T7" fmla="*/ 25 h 40"/>
                  <a:gd name="T8" fmla="*/ 30 w 30"/>
                  <a:gd name="T9" fmla="*/ 35 h 40"/>
                  <a:gd name="T10" fmla="*/ 23 w 30"/>
                  <a:gd name="T11" fmla="*/ 37 h 40"/>
                  <a:gd name="T12" fmla="*/ 17 w 30"/>
                  <a:gd name="T13" fmla="*/ 34 h 40"/>
                  <a:gd name="T14" fmla="*/ 18 w 30"/>
                  <a:gd name="T15" fmla="*/ 39 h 40"/>
                  <a:gd name="T16" fmla="*/ 10 w 30"/>
                  <a:gd name="T17" fmla="*/ 40 h 40"/>
                  <a:gd name="T18" fmla="*/ 8 w 30"/>
                  <a:gd name="T19" fmla="*/ 32 h 40"/>
                  <a:gd name="T20" fmla="*/ 5 w 30"/>
                  <a:gd name="T21" fmla="*/ 32 h 40"/>
                  <a:gd name="T22" fmla="*/ 5 w 30"/>
                  <a:gd name="T23" fmla="*/ 23 h 40"/>
                  <a:gd name="T24" fmla="*/ 0 w 30"/>
                  <a:gd name="T25" fmla="*/ 25 h 40"/>
                  <a:gd name="T26" fmla="*/ 0 w 30"/>
                  <a:gd name="T27" fmla="*/ 15 h 40"/>
                  <a:gd name="T28" fmla="*/ 7 w 30"/>
                  <a:gd name="T29" fmla="*/ 15 h 40"/>
                  <a:gd name="T30" fmla="*/ 7 w 30"/>
                  <a:gd name="T31" fmla="*/ 8 h 40"/>
                  <a:gd name="T32" fmla="*/ 13 w 30"/>
                  <a:gd name="T33" fmla="*/ 8 h 40"/>
                  <a:gd name="T34" fmla="*/ 18 w 30"/>
                  <a:gd name="T35" fmla="*/ 1 h 40"/>
                  <a:gd name="T36" fmla="*/ 29 w 30"/>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0">
                    <a:moveTo>
                      <a:pt x="29" y="0"/>
                    </a:moveTo>
                    <a:lnTo>
                      <a:pt x="30" y="8"/>
                    </a:lnTo>
                    <a:lnTo>
                      <a:pt x="23" y="10"/>
                    </a:lnTo>
                    <a:lnTo>
                      <a:pt x="27" y="25"/>
                    </a:lnTo>
                    <a:lnTo>
                      <a:pt x="30" y="35"/>
                    </a:lnTo>
                    <a:lnTo>
                      <a:pt x="23" y="37"/>
                    </a:lnTo>
                    <a:lnTo>
                      <a:pt x="17" y="34"/>
                    </a:lnTo>
                    <a:lnTo>
                      <a:pt x="18" y="39"/>
                    </a:lnTo>
                    <a:lnTo>
                      <a:pt x="10" y="40"/>
                    </a:lnTo>
                    <a:lnTo>
                      <a:pt x="8" y="32"/>
                    </a:lnTo>
                    <a:lnTo>
                      <a:pt x="5" y="32"/>
                    </a:lnTo>
                    <a:lnTo>
                      <a:pt x="5" y="23"/>
                    </a:lnTo>
                    <a:lnTo>
                      <a:pt x="0" y="25"/>
                    </a:lnTo>
                    <a:lnTo>
                      <a:pt x="0" y="15"/>
                    </a:lnTo>
                    <a:lnTo>
                      <a:pt x="7" y="15"/>
                    </a:lnTo>
                    <a:lnTo>
                      <a:pt x="7" y="8"/>
                    </a:lnTo>
                    <a:lnTo>
                      <a:pt x="13" y="8"/>
                    </a:lnTo>
                    <a:lnTo>
                      <a:pt x="18" y="1"/>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6" name="Freeform 4164"/>
              <p:cNvSpPr>
                <a:spLocks/>
              </p:cNvSpPr>
              <p:nvPr/>
            </p:nvSpPr>
            <p:spPr bwMode="auto">
              <a:xfrm>
                <a:off x="4418" y="1816"/>
                <a:ext cx="30" cy="40"/>
              </a:xfrm>
              <a:custGeom>
                <a:avLst/>
                <a:gdLst>
                  <a:gd name="T0" fmla="*/ 29 w 30"/>
                  <a:gd name="T1" fmla="*/ 0 h 40"/>
                  <a:gd name="T2" fmla="*/ 30 w 30"/>
                  <a:gd name="T3" fmla="*/ 8 h 40"/>
                  <a:gd name="T4" fmla="*/ 23 w 30"/>
                  <a:gd name="T5" fmla="*/ 10 h 40"/>
                  <a:gd name="T6" fmla="*/ 27 w 30"/>
                  <a:gd name="T7" fmla="*/ 25 h 40"/>
                  <a:gd name="T8" fmla="*/ 30 w 30"/>
                  <a:gd name="T9" fmla="*/ 35 h 40"/>
                  <a:gd name="T10" fmla="*/ 23 w 30"/>
                  <a:gd name="T11" fmla="*/ 37 h 40"/>
                  <a:gd name="T12" fmla="*/ 17 w 30"/>
                  <a:gd name="T13" fmla="*/ 34 h 40"/>
                  <a:gd name="T14" fmla="*/ 18 w 30"/>
                  <a:gd name="T15" fmla="*/ 39 h 40"/>
                  <a:gd name="T16" fmla="*/ 10 w 30"/>
                  <a:gd name="T17" fmla="*/ 40 h 40"/>
                  <a:gd name="T18" fmla="*/ 8 w 30"/>
                  <a:gd name="T19" fmla="*/ 32 h 40"/>
                  <a:gd name="T20" fmla="*/ 5 w 30"/>
                  <a:gd name="T21" fmla="*/ 32 h 40"/>
                  <a:gd name="T22" fmla="*/ 5 w 30"/>
                  <a:gd name="T23" fmla="*/ 23 h 40"/>
                  <a:gd name="T24" fmla="*/ 0 w 30"/>
                  <a:gd name="T25" fmla="*/ 25 h 40"/>
                  <a:gd name="T26" fmla="*/ 0 w 30"/>
                  <a:gd name="T27" fmla="*/ 15 h 40"/>
                  <a:gd name="T28" fmla="*/ 7 w 30"/>
                  <a:gd name="T29" fmla="*/ 15 h 40"/>
                  <a:gd name="T30" fmla="*/ 7 w 30"/>
                  <a:gd name="T31" fmla="*/ 8 h 40"/>
                  <a:gd name="T32" fmla="*/ 13 w 30"/>
                  <a:gd name="T33" fmla="*/ 8 h 40"/>
                  <a:gd name="T34" fmla="*/ 18 w 30"/>
                  <a:gd name="T35" fmla="*/ 1 h 40"/>
                  <a:gd name="T36" fmla="*/ 29 w 30"/>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0">
                    <a:moveTo>
                      <a:pt x="29" y="0"/>
                    </a:moveTo>
                    <a:lnTo>
                      <a:pt x="30" y="8"/>
                    </a:lnTo>
                    <a:lnTo>
                      <a:pt x="23" y="10"/>
                    </a:lnTo>
                    <a:lnTo>
                      <a:pt x="27" y="25"/>
                    </a:lnTo>
                    <a:lnTo>
                      <a:pt x="30" y="35"/>
                    </a:lnTo>
                    <a:lnTo>
                      <a:pt x="23" y="37"/>
                    </a:lnTo>
                    <a:lnTo>
                      <a:pt x="17" y="34"/>
                    </a:lnTo>
                    <a:lnTo>
                      <a:pt x="18" y="39"/>
                    </a:lnTo>
                    <a:lnTo>
                      <a:pt x="10" y="40"/>
                    </a:lnTo>
                    <a:lnTo>
                      <a:pt x="8" y="32"/>
                    </a:lnTo>
                    <a:lnTo>
                      <a:pt x="5" y="32"/>
                    </a:lnTo>
                    <a:lnTo>
                      <a:pt x="5" y="23"/>
                    </a:lnTo>
                    <a:lnTo>
                      <a:pt x="0" y="25"/>
                    </a:lnTo>
                    <a:lnTo>
                      <a:pt x="0" y="15"/>
                    </a:lnTo>
                    <a:lnTo>
                      <a:pt x="7" y="15"/>
                    </a:lnTo>
                    <a:lnTo>
                      <a:pt x="7" y="8"/>
                    </a:lnTo>
                    <a:lnTo>
                      <a:pt x="13" y="8"/>
                    </a:lnTo>
                    <a:lnTo>
                      <a:pt x="18" y="1"/>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97" name="Freeform 4165"/>
              <p:cNvSpPr>
                <a:spLocks noEditPoints="1"/>
              </p:cNvSpPr>
              <p:nvPr/>
            </p:nvSpPr>
            <p:spPr bwMode="auto">
              <a:xfrm>
                <a:off x="4277" y="1656"/>
                <a:ext cx="49" cy="31"/>
              </a:xfrm>
              <a:custGeom>
                <a:avLst/>
                <a:gdLst>
                  <a:gd name="T0" fmla="*/ 32 w 49"/>
                  <a:gd name="T1" fmla="*/ 22 h 31"/>
                  <a:gd name="T2" fmla="*/ 36 w 49"/>
                  <a:gd name="T3" fmla="*/ 21 h 31"/>
                  <a:gd name="T4" fmla="*/ 36 w 49"/>
                  <a:gd name="T5" fmla="*/ 21 h 31"/>
                  <a:gd name="T6" fmla="*/ 37 w 49"/>
                  <a:gd name="T7" fmla="*/ 19 h 31"/>
                  <a:gd name="T8" fmla="*/ 37 w 49"/>
                  <a:gd name="T9" fmla="*/ 19 h 31"/>
                  <a:gd name="T10" fmla="*/ 37 w 49"/>
                  <a:gd name="T11" fmla="*/ 17 h 31"/>
                  <a:gd name="T12" fmla="*/ 37 w 49"/>
                  <a:gd name="T13" fmla="*/ 16 h 31"/>
                  <a:gd name="T14" fmla="*/ 37 w 49"/>
                  <a:gd name="T15" fmla="*/ 16 h 31"/>
                  <a:gd name="T16" fmla="*/ 37 w 49"/>
                  <a:gd name="T17" fmla="*/ 16 h 31"/>
                  <a:gd name="T18" fmla="*/ 37 w 49"/>
                  <a:gd name="T19" fmla="*/ 14 h 31"/>
                  <a:gd name="T20" fmla="*/ 37 w 49"/>
                  <a:gd name="T21" fmla="*/ 14 h 31"/>
                  <a:gd name="T22" fmla="*/ 37 w 49"/>
                  <a:gd name="T23" fmla="*/ 14 h 31"/>
                  <a:gd name="T24" fmla="*/ 39 w 49"/>
                  <a:gd name="T25" fmla="*/ 16 h 31"/>
                  <a:gd name="T26" fmla="*/ 42 w 49"/>
                  <a:gd name="T27" fmla="*/ 17 h 31"/>
                  <a:gd name="T28" fmla="*/ 44 w 49"/>
                  <a:gd name="T29" fmla="*/ 17 h 31"/>
                  <a:gd name="T30" fmla="*/ 46 w 49"/>
                  <a:gd name="T31" fmla="*/ 17 h 31"/>
                  <a:gd name="T32" fmla="*/ 46 w 49"/>
                  <a:gd name="T33" fmla="*/ 17 h 31"/>
                  <a:gd name="T34" fmla="*/ 46 w 49"/>
                  <a:gd name="T35" fmla="*/ 17 h 31"/>
                  <a:gd name="T36" fmla="*/ 46 w 49"/>
                  <a:gd name="T37" fmla="*/ 17 h 31"/>
                  <a:gd name="T38" fmla="*/ 48 w 49"/>
                  <a:gd name="T39" fmla="*/ 17 h 31"/>
                  <a:gd name="T40" fmla="*/ 48 w 49"/>
                  <a:gd name="T41" fmla="*/ 17 h 31"/>
                  <a:gd name="T42" fmla="*/ 48 w 49"/>
                  <a:gd name="T43" fmla="*/ 17 h 31"/>
                  <a:gd name="T44" fmla="*/ 48 w 49"/>
                  <a:gd name="T45" fmla="*/ 19 h 31"/>
                  <a:gd name="T46" fmla="*/ 48 w 49"/>
                  <a:gd name="T47" fmla="*/ 19 h 31"/>
                  <a:gd name="T48" fmla="*/ 48 w 49"/>
                  <a:gd name="T49" fmla="*/ 21 h 31"/>
                  <a:gd name="T50" fmla="*/ 48 w 49"/>
                  <a:gd name="T51" fmla="*/ 21 h 31"/>
                  <a:gd name="T52" fmla="*/ 41 w 49"/>
                  <a:gd name="T53" fmla="*/ 24 h 31"/>
                  <a:gd name="T54" fmla="*/ 36 w 49"/>
                  <a:gd name="T55" fmla="*/ 28 h 31"/>
                  <a:gd name="T56" fmla="*/ 32 w 49"/>
                  <a:gd name="T57" fmla="*/ 28 h 31"/>
                  <a:gd name="T58" fmla="*/ 2 w 49"/>
                  <a:gd name="T59" fmla="*/ 28 h 31"/>
                  <a:gd name="T60" fmla="*/ 17 w 49"/>
                  <a:gd name="T61" fmla="*/ 14 h 31"/>
                  <a:gd name="T62" fmla="*/ 20 w 49"/>
                  <a:gd name="T63" fmla="*/ 14 h 31"/>
                  <a:gd name="T64" fmla="*/ 24 w 49"/>
                  <a:gd name="T65" fmla="*/ 16 h 31"/>
                  <a:gd name="T66" fmla="*/ 26 w 49"/>
                  <a:gd name="T67" fmla="*/ 17 h 31"/>
                  <a:gd name="T68" fmla="*/ 26 w 49"/>
                  <a:gd name="T69" fmla="*/ 17 h 31"/>
                  <a:gd name="T70" fmla="*/ 26 w 49"/>
                  <a:gd name="T71" fmla="*/ 19 h 31"/>
                  <a:gd name="T72" fmla="*/ 27 w 49"/>
                  <a:gd name="T73" fmla="*/ 19 h 31"/>
                  <a:gd name="T74" fmla="*/ 27 w 49"/>
                  <a:gd name="T75" fmla="*/ 19 h 31"/>
                  <a:gd name="T76" fmla="*/ 29 w 49"/>
                  <a:gd name="T77" fmla="*/ 21 h 31"/>
                  <a:gd name="T78" fmla="*/ 31 w 49"/>
                  <a:gd name="T79" fmla="*/ 21 h 31"/>
                  <a:gd name="T80" fmla="*/ 31 w 49"/>
                  <a:gd name="T81" fmla="*/ 21 h 31"/>
                  <a:gd name="T82" fmla="*/ 37 w 49"/>
                  <a:gd name="T83" fmla="*/ 9 h 31"/>
                  <a:gd name="T84" fmla="*/ 37 w 49"/>
                  <a:gd name="T85" fmla="*/ 7 h 31"/>
                  <a:gd name="T86" fmla="*/ 39 w 49"/>
                  <a:gd name="T87" fmla="*/ 6 h 31"/>
                  <a:gd name="T88" fmla="*/ 41 w 49"/>
                  <a:gd name="T89" fmla="*/ 6 h 31"/>
                  <a:gd name="T90" fmla="*/ 41 w 49"/>
                  <a:gd name="T91" fmla="*/ 6 h 31"/>
                  <a:gd name="T92" fmla="*/ 39 w 49"/>
                  <a:gd name="T93" fmla="*/ 9 h 31"/>
                  <a:gd name="T94" fmla="*/ 39 w 49"/>
                  <a:gd name="T95" fmla="*/ 6 h 31"/>
                  <a:gd name="T96" fmla="*/ 37 w 49"/>
                  <a:gd name="T97" fmla="*/ 4 h 31"/>
                  <a:gd name="T98" fmla="*/ 39 w 49"/>
                  <a:gd name="T99" fmla="*/ 2 h 31"/>
                  <a:gd name="T100" fmla="*/ 41 w 49"/>
                  <a:gd name="T101" fmla="*/ 2 h 31"/>
                  <a:gd name="T102" fmla="*/ 39 w 49"/>
                  <a:gd name="T103" fmla="*/ 4 h 31"/>
                  <a:gd name="T104" fmla="*/ 39 w 49"/>
                  <a:gd name="T105" fmla="*/ 6 h 31"/>
                  <a:gd name="T106" fmla="*/ 37 w 49"/>
                  <a:gd name="T107" fmla="*/ 2 h 31"/>
                  <a:gd name="T108" fmla="*/ 37 w 49"/>
                  <a:gd name="T109" fmla="*/ 2 h 31"/>
                  <a:gd name="T110" fmla="*/ 37 w 49"/>
                  <a:gd name="T111" fmla="*/ 0 h 31"/>
                  <a:gd name="T112" fmla="*/ 37 w 49"/>
                  <a:gd name="T113" fmla="*/ 0 h 31"/>
                  <a:gd name="T114" fmla="*/ 39 w 49"/>
                  <a:gd name="T11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31">
                    <a:moveTo>
                      <a:pt x="31" y="21"/>
                    </a:moveTo>
                    <a:lnTo>
                      <a:pt x="32" y="22"/>
                    </a:lnTo>
                    <a:lnTo>
                      <a:pt x="36" y="21"/>
                    </a:lnTo>
                    <a:lnTo>
                      <a:pt x="36" y="21"/>
                    </a:lnTo>
                    <a:lnTo>
                      <a:pt x="36" y="21"/>
                    </a:lnTo>
                    <a:lnTo>
                      <a:pt x="36" y="21"/>
                    </a:lnTo>
                    <a:lnTo>
                      <a:pt x="37" y="19"/>
                    </a:lnTo>
                    <a:lnTo>
                      <a:pt x="37" y="19"/>
                    </a:lnTo>
                    <a:lnTo>
                      <a:pt x="37" y="19"/>
                    </a:lnTo>
                    <a:lnTo>
                      <a:pt x="37" y="19"/>
                    </a:lnTo>
                    <a:lnTo>
                      <a:pt x="37" y="17"/>
                    </a:lnTo>
                    <a:lnTo>
                      <a:pt x="37" y="17"/>
                    </a:lnTo>
                    <a:lnTo>
                      <a:pt x="37" y="17"/>
                    </a:lnTo>
                    <a:lnTo>
                      <a:pt x="37" y="16"/>
                    </a:lnTo>
                    <a:lnTo>
                      <a:pt x="37" y="16"/>
                    </a:lnTo>
                    <a:lnTo>
                      <a:pt x="37" y="16"/>
                    </a:lnTo>
                    <a:lnTo>
                      <a:pt x="37" y="16"/>
                    </a:lnTo>
                    <a:lnTo>
                      <a:pt x="37" y="16"/>
                    </a:lnTo>
                    <a:lnTo>
                      <a:pt x="37" y="16"/>
                    </a:lnTo>
                    <a:lnTo>
                      <a:pt x="37" y="14"/>
                    </a:lnTo>
                    <a:lnTo>
                      <a:pt x="37" y="14"/>
                    </a:lnTo>
                    <a:lnTo>
                      <a:pt x="37" y="14"/>
                    </a:lnTo>
                    <a:lnTo>
                      <a:pt x="37" y="14"/>
                    </a:lnTo>
                    <a:lnTo>
                      <a:pt x="37" y="14"/>
                    </a:lnTo>
                    <a:lnTo>
                      <a:pt x="39" y="14"/>
                    </a:lnTo>
                    <a:lnTo>
                      <a:pt x="39" y="16"/>
                    </a:lnTo>
                    <a:lnTo>
                      <a:pt x="42" y="17"/>
                    </a:lnTo>
                    <a:lnTo>
                      <a:pt x="42" y="17"/>
                    </a:lnTo>
                    <a:lnTo>
                      <a:pt x="44" y="17"/>
                    </a:lnTo>
                    <a:lnTo>
                      <a:pt x="44" y="17"/>
                    </a:lnTo>
                    <a:lnTo>
                      <a:pt x="46" y="17"/>
                    </a:lnTo>
                    <a:lnTo>
                      <a:pt x="46" y="17"/>
                    </a:lnTo>
                    <a:lnTo>
                      <a:pt x="46" y="17"/>
                    </a:lnTo>
                    <a:lnTo>
                      <a:pt x="46" y="17"/>
                    </a:lnTo>
                    <a:lnTo>
                      <a:pt x="46" y="17"/>
                    </a:lnTo>
                    <a:lnTo>
                      <a:pt x="46" y="17"/>
                    </a:lnTo>
                    <a:lnTo>
                      <a:pt x="46" y="17"/>
                    </a:lnTo>
                    <a:lnTo>
                      <a:pt x="46" y="17"/>
                    </a:lnTo>
                    <a:lnTo>
                      <a:pt x="48" y="17"/>
                    </a:lnTo>
                    <a:lnTo>
                      <a:pt x="48" y="17"/>
                    </a:lnTo>
                    <a:lnTo>
                      <a:pt x="48" y="17"/>
                    </a:lnTo>
                    <a:lnTo>
                      <a:pt x="48" y="17"/>
                    </a:lnTo>
                    <a:lnTo>
                      <a:pt x="48" y="17"/>
                    </a:lnTo>
                    <a:lnTo>
                      <a:pt x="48" y="17"/>
                    </a:lnTo>
                    <a:lnTo>
                      <a:pt x="48" y="17"/>
                    </a:lnTo>
                    <a:lnTo>
                      <a:pt x="48" y="19"/>
                    </a:lnTo>
                    <a:lnTo>
                      <a:pt x="48" y="19"/>
                    </a:lnTo>
                    <a:lnTo>
                      <a:pt x="48" y="19"/>
                    </a:lnTo>
                    <a:lnTo>
                      <a:pt x="48" y="21"/>
                    </a:lnTo>
                    <a:lnTo>
                      <a:pt x="48" y="21"/>
                    </a:lnTo>
                    <a:lnTo>
                      <a:pt x="48" y="21"/>
                    </a:lnTo>
                    <a:lnTo>
                      <a:pt x="48" y="21"/>
                    </a:lnTo>
                    <a:lnTo>
                      <a:pt x="49" y="22"/>
                    </a:lnTo>
                    <a:lnTo>
                      <a:pt x="41" y="24"/>
                    </a:lnTo>
                    <a:lnTo>
                      <a:pt x="39" y="26"/>
                    </a:lnTo>
                    <a:lnTo>
                      <a:pt x="36" y="28"/>
                    </a:lnTo>
                    <a:lnTo>
                      <a:pt x="34" y="28"/>
                    </a:lnTo>
                    <a:lnTo>
                      <a:pt x="32" y="28"/>
                    </a:lnTo>
                    <a:lnTo>
                      <a:pt x="7" y="31"/>
                    </a:lnTo>
                    <a:lnTo>
                      <a:pt x="2" y="28"/>
                    </a:lnTo>
                    <a:lnTo>
                      <a:pt x="0" y="16"/>
                    </a:lnTo>
                    <a:lnTo>
                      <a:pt x="17" y="14"/>
                    </a:lnTo>
                    <a:lnTo>
                      <a:pt x="17" y="14"/>
                    </a:lnTo>
                    <a:lnTo>
                      <a:pt x="20" y="14"/>
                    </a:lnTo>
                    <a:lnTo>
                      <a:pt x="22" y="14"/>
                    </a:lnTo>
                    <a:lnTo>
                      <a:pt x="24" y="16"/>
                    </a:lnTo>
                    <a:lnTo>
                      <a:pt x="24" y="17"/>
                    </a:lnTo>
                    <a:lnTo>
                      <a:pt x="26" y="17"/>
                    </a:lnTo>
                    <a:lnTo>
                      <a:pt x="26" y="17"/>
                    </a:lnTo>
                    <a:lnTo>
                      <a:pt x="26" y="17"/>
                    </a:lnTo>
                    <a:lnTo>
                      <a:pt x="26" y="19"/>
                    </a:lnTo>
                    <a:lnTo>
                      <a:pt x="26" y="19"/>
                    </a:lnTo>
                    <a:lnTo>
                      <a:pt x="26" y="19"/>
                    </a:lnTo>
                    <a:lnTo>
                      <a:pt x="27" y="19"/>
                    </a:lnTo>
                    <a:lnTo>
                      <a:pt x="27" y="19"/>
                    </a:lnTo>
                    <a:lnTo>
                      <a:pt x="27" y="19"/>
                    </a:lnTo>
                    <a:lnTo>
                      <a:pt x="29" y="21"/>
                    </a:lnTo>
                    <a:lnTo>
                      <a:pt x="29" y="21"/>
                    </a:lnTo>
                    <a:lnTo>
                      <a:pt x="31" y="21"/>
                    </a:lnTo>
                    <a:lnTo>
                      <a:pt x="31" y="21"/>
                    </a:lnTo>
                    <a:lnTo>
                      <a:pt x="31" y="21"/>
                    </a:lnTo>
                    <a:lnTo>
                      <a:pt x="31" y="21"/>
                    </a:lnTo>
                    <a:close/>
                    <a:moveTo>
                      <a:pt x="37" y="9"/>
                    </a:moveTo>
                    <a:lnTo>
                      <a:pt x="37" y="9"/>
                    </a:lnTo>
                    <a:lnTo>
                      <a:pt x="37" y="7"/>
                    </a:lnTo>
                    <a:lnTo>
                      <a:pt x="37" y="7"/>
                    </a:lnTo>
                    <a:lnTo>
                      <a:pt x="37" y="7"/>
                    </a:lnTo>
                    <a:lnTo>
                      <a:pt x="39" y="6"/>
                    </a:lnTo>
                    <a:lnTo>
                      <a:pt x="39" y="6"/>
                    </a:lnTo>
                    <a:lnTo>
                      <a:pt x="41" y="6"/>
                    </a:lnTo>
                    <a:lnTo>
                      <a:pt x="41" y="6"/>
                    </a:lnTo>
                    <a:lnTo>
                      <a:pt x="41" y="6"/>
                    </a:lnTo>
                    <a:lnTo>
                      <a:pt x="41" y="6"/>
                    </a:lnTo>
                    <a:lnTo>
                      <a:pt x="39" y="9"/>
                    </a:lnTo>
                    <a:lnTo>
                      <a:pt x="37" y="9"/>
                    </a:lnTo>
                    <a:close/>
                    <a:moveTo>
                      <a:pt x="39" y="6"/>
                    </a:moveTo>
                    <a:lnTo>
                      <a:pt x="39" y="6"/>
                    </a:lnTo>
                    <a:lnTo>
                      <a:pt x="37" y="4"/>
                    </a:lnTo>
                    <a:lnTo>
                      <a:pt x="39" y="4"/>
                    </a:lnTo>
                    <a:lnTo>
                      <a:pt x="39" y="2"/>
                    </a:lnTo>
                    <a:lnTo>
                      <a:pt x="41" y="2"/>
                    </a:lnTo>
                    <a:lnTo>
                      <a:pt x="41" y="2"/>
                    </a:lnTo>
                    <a:lnTo>
                      <a:pt x="41" y="4"/>
                    </a:lnTo>
                    <a:lnTo>
                      <a:pt x="39" y="4"/>
                    </a:lnTo>
                    <a:lnTo>
                      <a:pt x="39" y="6"/>
                    </a:lnTo>
                    <a:lnTo>
                      <a:pt x="39" y="6"/>
                    </a:lnTo>
                    <a:close/>
                    <a:moveTo>
                      <a:pt x="39" y="2"/>
                    </a:moveTo>
                    <a:lnTo>
                      <a:pt x="37" y="2"/>
                    </a:lnTo>
                    <a:lnTo>
                      <a:pt x="37" y="2"/>
                    </a:lnTo>
                    <a:lnTo>
                      <a:pt x="37" y="2"/>
                    </a:lnTo>
                    <a:lnTo>
                      <a:pt x="37" y="0"/>
                    </a:lnTo>
                    <a:lnTo>
                      <a:pt x="37" y="0"/>
                    </a:lnTo>
                    <a:lnTo>
                      <a:pt x="37" y="0"/>
                    </a:lnTo>
                    <a:lnTo>
                      <a:pt x="37" y="0"/>
                    </a:lnTo>
                    <a:lnTo>
                      <a:pt x="39" y="0"/>
                    </a:lnTo>
                    <a:lnTo>
                      <a:pt x="39"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8" name="Freeform 4166"/>
              <p:cNvSpPr>
                <a:spLocks noEditPoints="1"/>
              </p:cNvSpPr>
              <p:nvPr/>
            </p:nvSpPr>
            <p:spPr bwMode="auto">
              <a:xfrm>
                <a:off x="4277" y="1656"/>
                <a:ext cx="49" cy="31"/>
              </a:xfrm>
              <a:custGeom>
                <a:avLst/>
                <a:gdLst>
                  <a:gd name="T0" fmla="*/ 32 w 49"/>
                  <a:gd name="T1" fmla="*/ 22 h 31"/>
                  <a:gd name="T2" fmla="*/ 36 w 49"/>
                  <a:gd name="T3" fmla="*/ 21 h 31"/>
                  <a:gd name="T4" fmla="*/ 36 w 49"/>
                  <a:gd name="T5" fmla="*/ 21 h 31"/>
                  <a:gd name="T6" fmla="*/ 37 w 49"/>
                  <a:gd name="T7" fmla="*/ 19 h 31"/>
                  <a:gd name="T8" fmla="*/ 37 w 49"/>
                  <a:gd name="T9" fmla="*/ 19 h 31"/>
                  <a:gd name="T10" fmla="*/ 37 w 49"/>
                  <a:gd name="T11" fmla="*/ 17 h 31"/>
                  <a:gd name="T12" fmla="*/ 37 w 49"/>
                  <a:gd name="T13" fmla="*/ 16 h 31"/>
                  <a:gd name="T14" fmla="*/ 37 w 49"/>
                  <a:gd name="T15" fmla="*/ 16 h 31"/>
                  <a:gd name="T16" fmla="*/ 37 w 49"/>
                  <a:gd name="T17" fmla="*/ 16 h 31"/>
                  <a:gd name="T18" fmla="*/ 37 w 49"/>
                  <a:gd name="T19" fmla="*/ 14 h 31"/>
                  <a:gd name="T20" fmla="*/ 37 w 49"/>
                  <a:gd name="T21" fmla="*/ 14 h 31"/>
                  <a:gd name="T22" fmla="*/ 37 w 49"/>
                  <a:gd name="T23" fmla="*/ 14 h 31"/>
                  <a:gd name="T24" fmla="*/ 39 w 49"/>
                  <a:gd name="T25" fmla="*/ 16 h 31"/>
                  <a:gd name="T26" fmla="*/ 42 w 49"/>
                  <a:gd name="T27" fmla="*/ 17 h 31"/>
                  <a:gd name="T28" fmla="*/ 44 w 49"/>
                  <a:gd name="T29" fmla="*/ 17 h 31"/>
                  <a:gd name="T30" fmla="*/ 46 w 49"/>
                  <a:gd name="T31" fmla="*/ 17 h 31"/>
                  <a:gd name="T32" fmla="*/ 46 w 49"/>
                  <a:gd name="T33" fmla="*/ 17 h 31"/>
                  <a:gd name="T34" fmla="*/ 46 w 49"/>
                  <a:gd name="T35" fmla="*/ 17 h 31"/>
                  <a:gd name="T36" fmla="*/ 46 w 49"/>
                  <a:gd name="T37" fmla="*/ 17 h 31"/>
                  <a:gd name="T38" fmla="*/ 48 w 49"/>
                  <a:gd name="T39" fmla="*/ 17 h 31"/>
                  <a:gd name="T40" fmla="*/ 48 w 49"/>
                  <a:gd name="T41" fmla="*/ 17 h 31"/>
                  <a:gd name="T42" fmla="*/ 48 w 49"/>
                  <a:gd name="T43" fmla="*/ 17 h 31"/>
                  <a:gd name="T44" fmla="*/ 48 w 49"/>
                  <a:gd name="T45" fmla="*/ 19 h 31"/>
                  <a:gd name="T46" fmla="*/ 48 w 49"/>
                  <a:gd name="T47" fmla="*/ 19 h 31"/>
                  <a:gd name="T48" fmla="*/ 48 w 49"/>
                  <a:gd name="T49" fmla="*/ 21 h 31"/>
                  <a:gd name="T50" fmla="*/ 48 w 49"/>
                  <a:gd name="T51" fmla="*/ 21 h 31"/>
                  <a:gd name="T52" fmla="*/ 41 w 49"/>
                  <a:gd name="T53" fmla="*/ 24 h 31"/>
                  <a:gd name="T54" fmla="*/ 36 w 49"/>
                  <a:gd name="T55" fmla="*/ 28 h 31"/>
                  <a:gd name="T56" fmla="*/ 32 w 49"/>
                  <a:gd name="T57" fmla="*/ 28 h 31"/>
                  <a:gd name="T58" fmla="*/ 2 w 49"/>
                  <a:gd name="T59" fmla="*/ 28 h 31"/>
                  <a:gd name="T60" fmla="*/ 17 w 49"/>
                  <a:gd name="T61" fmla="*/ 14 h 31"/>
                  <a:gd name="T62" fmla="*/ 20 w 49"/>
                  <a:gd name="T63" fmla="*/ 14 h 31"/>
                  <a:gd name="T64" fmla="*/ 24 w 49"/>
                  <a:gd name="T65" fmla="*/ 16 h 31"/>
                  <a:gd name="T66" fmla="*/ 26 w 49"/>
                  <a:gd name="T67" fmla="*/ 17 h 31"/>
                  <a:gd name="T68" fmla="*/ 26 w 49"/>
                  <a:gd name="T69" fmla="*/ 17 h 31"/>
                  <a:gd name="T70" fmla="*/ 26 w 49"/>
                  <a:gd name="T71" fmla="*/ 19 h 31"/>
                  <a:gd name="T72" fmla="*/ 27 w 49"/>
                  <a:gd name="T73" fmla="*/ 19 h 31"/>
                  <a:gd name="T74" fmla="*/ 27 w 49"/>
                  <a:gd name="T75" fmla="*/ 19 h 31"/>
                  <a:gd name="T76" fmla="*/ 29 w 49"/>
                  <a:gd name="T77" fmla="*/ 21 h 31"/>
                  <a:gd name="T78" fmla="*/ 31 w 49"/>
                  <a:gd name="T79" fmla="*/ 21 h 31"/>
                  <a:gd name="T80" fmla="*/ 31 w 49"/>
                  <a:gd name="T81" fmla="*/ 21 h 31"/>
                  <a:gd name="T82" fmla="*/ 37 w 49"/>
                  <a:gd name="T83" fmla="*/ 9 h 31"/>
                  <a:gd name="T84" fmla="*/ 37 w 49"/>
                  <a:gd name="T85" fmla="*/ 7 h 31"/>
                  <a:gd name="T86" fmla="*/ 39 w 49"/>
                  <a:gd name="T87" fmla="*/ 6 h 31"/>
                  <a:gd name="T88" fmla="*/ 41 w 49"/>
                  <a:gd name="T89" fmla="*/ 6 h 31"/>
                  <a:gd name="T90" fmla="*/ 41 w 49"/>
                  <a:gd name="T91" fmla="*/ 6 h 31"/>
                  <a:gd name="T92" fmla="*/ 39 w 49"/>
                  <a:gd name="T93" fmla="*/ 9 h 31"/>
                  <a:gd name="T94" fmla="*/ 39 w 49"/>
                  <a:gd name="T95" fmla="*/ 6 h 31"/>
                  <a:gd name="T96" fmla="*/ 37 w 49"/>
                  <a:gd name="T97" fmla="*/ 4 h 31"/>
                  <a:gd name="T98" fmla="*/ 39 w 49"/>
                  <a:gd name="T99" fmla="*/ 2 h 31"/>
                  <a:gd name="T100" fmla="*/ 41 w 49"/>
                  <a:gd name="T101" fmla="*/ 2 h 31"/>
                  <a:gd name="T102" fmla="*/ 39 w 49"/>
                  <a:gd name="T103" fmla="*/ 4 h 31"/>
                  <a:gd name="T104" fmla="*/ 39 w 49"/>
                  <a:gd name="T105" fmla="*/ 6 h 31"/>
                  <a:gd name="T106" fmla="*/ 37 w 49"/>
                  <a:gd name="T107" fmla="*/ 2 h 31"/>
                  <a:gd name="T108" fmla="*/ 37 w 49"/>
                  <a:gd name="T109" fmla="*/ 2 h 31"/>
                  <a:gd name="T110" fmla="*/ 37 w 49"/>
                  <a:gd name="T111" fmla="*/ 0 h 31"/>
                  <a:gd name="T112" fmla="*/ 37 w 49"/>
                  <a:gd name="T113" fmla="*/ 0 h 31"/>
                  <a:gd name="T114" fmla="*/ 39 w 49"/>
                  <a:gd name="T11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31">
                    <a:moveTo>
                      <a:pt x="31" y="21"/>
                    </a:moveTo>
                    <a:lnTo>
                      <a:pt x="32" y="22"/>
                    </a:lnTo>
                    <a:lnTo>
                      <a:pt x="36" y="21"/>
                    </a:lnTo>
                    <a:lnTo>
                      <a:pt x="36" y="21"/>
                    </a:lnTo>
                    <a:lnTo>
                      <a:pt x="36" y="21"/>
                    </a:lnTo>
                    <a:lnTo>
                      <a:pt x="36" y="21"/>
                    </a:lnTo>
                    <a:lnTo>
                      <a:pt x="37" y="19"/>
                    </a:lnTo>
                    <a:lnTo>
                      <a:pt x="37" y="19"/>
                    </a:lnTo>
                    <a:lnTo>
                      <a:pt x="37" y="19"/>
                    </a:lnTo>
                    <a:lnTo>
                      <a:pt x="37" y="19"/>
                    </a:lnTo>
                    <a:lnTo>
                      <a:pt x="37" y="17"/>
                    </a:lnTo>
                    <a:lnTo>
                      <a:pt x="37" y="17"/>
                    </a:lnTo>
                    <a:lnTo>
                      <a:pt x="37" y="17"/>
                    </a:lnTo>
                    <a:lnTo>
                      <a:pt x="37" y="16"/>
                    </a:lnTo>
                    <a:lnTo>
                      <a:pt x="37" y="16"/>
                    </a:lnTo>
                    <a:lnTo>
                      <a:pt x="37" y="16"/>
                    </a:lnTo>
                    <a:lnTo>
                      <a:pt x="37" y="16"/>
                    </a:lnTo>
                    <a:lnTo>
                      <a:pt x="37" y="16"/>
                    </a:lnTo>
                    <a:lnTo>
                      <a:pt x="37" y="16"/>
                    </a:lnTo>
                    <a:lnTo>
                      <a:pt x="37" y="14"/>
                    </a:lnTo>
                    <a:lnTo>
                      <a:pt x="37" y="14"/>
                    </a:lnTo>
                    <a:lnTo>
                      <a:pt x="37" y="14"/>
                    </a:lnTo>
                    <a:lnTo>
                      <a:pt x="37" y="14"/>
                    </a:lnTo>
                    <a:lnTo>
                      <a:pt x="37" y="14"/>
                    </a:lnTo>
                    <a:lnTo>
                      <a:pt x="39" y="14"/>
                    </a:lnTo>
                    <a:lnTo>
                      <a:pt x="39" y="16"/>
                    </a:lnTo>
                    <a:lnTo>
                      <a:pt x="42" y="17"/>
                    </a:lnTo>
                    <a:lnTo>
                      <a:pt x="42" y="17"/>
                    </a:lnTo>
                    <a:lnTo>
                      <a:pt x="44" y="17"/>
                    </a:lnTo>
                    <a:lnTo>
                      <a:pt x="44" y="17"/>
                    </a:lnTo>
                    <a:lnTo>
                      <a:pt x="46" y="17"/>
                    </a:lnTo>
                    <a:lnTo>
                      <a:pt x="46" y="17"/>
                    </a:lnTo>
                    <a:lnTo>
                      <a:pt x="46" y="17"/>
                    </a:lnTo>
                    <a:lnTo>
                      <a:pt x="46" y="17"/>
                    </a:lnTo>
                    <a:lnTo>
                      <a:pt x="46" y="17"/>
                    </a:lnTo>
                    <a:lnTo>
                      <a:pt x="46" y="17"/>
                    </a:lnTo>
                    <a:lnTo>
                      <a:pt x="46" y="17"/>
                    </a:lnTo>
                    <a:lnTo>
                      <a:pt x="46" y="17"/>
                    </a:lnTo>
                    <a:lnTo>
                      <a:pt x="48" y="17"/>
                    </a:lnTo>
                    <a:lnTo>
                      <a:pt x="48" y="17"/>
                    </a:lnTo>
                    <a:lnTo>
                      <a:pt x="48" y="17"/>
                    </a:lnTo>
                    <a:lnTo>
                      <a:pt x="48" y="17"/>
                    </a:lnTo>
                    <a:lnTo>
                      <a:pt x="48" y="17"/>
                    </a:lnTo>
                    <a:lnTo>
                      <a:pt x="48" y="17"/>
                    </a:lnTo>
                    <a:lnTo>
                      <a:pt x="48" y="17"/>
                    </a:lnTo>
                    <a:lnTo>
                      <a:pt x="48" y="19"/>
                    </a:lnTo>
                    <a:lnTo>
                      <a:pt x="48" y="19"/>
                    </a:lnTo>
                    <a:lnTo>
                      <a:pt x="48" y="19"/>
                    </a:lnTo>
                    <a:lnTo>
                      <a:pt x="48" y="21"/>
                    </a:lnTo>
                    <a:lnTo>
                      <a:pt x="48" y="21"/>
                    </a:lnTo>
                    <a:lnTo>
                      <a:pt x="48" y="21"/>
                    </a:lnTo>
                    <a:lnTo>
                      <a:pt x="48" y="21"/>
                    </a:lnTo>
                    <a:lnTo>
                      <a:pt x="49" y="22"/>
                    </a:lnTo>
                    <a:lnTo>
                      <a:pt x="41" y="24"/>
                    </a:lnTo>
                    <a:lnTo>
                      <a:pt x="39" y="26"/>
                    </a:lnTo>
                    <a:lnTo>
                      <a:pt x="36" y="28"/>
                    </a:lnTo>
                    <a:lnTo>
                      <a:pt x="34" y="28"/>
                    </a:lnTo>
                    <a:lnTo>
                      <a:pt x="32" y="28"/>
                    </a:lnTo>
                    <a:lnTo>
                      <a:pt x="7" y="31"/>
                    </a:lnTo>
                    <a:lnTo>
                      <a:pt x="2" y="28"/>
                    </a:lnTo>
                    <a:lnTo>
                      <a:pt x="0" y="16"/>
                    </a:lnTo>
                    <a:lnTo>
                      <a:pt x="17" y="14"/>
                    </a:lnTo>
                    <a:lnTo>
                      <a:pt x="17" y="14"/>
                    </a:lnTo>
                    <a:lnTo>
                      <a:pt x="20" y="14"/>
                    </a:lnTo>
                    <a:lnTo>
                      <a:pt x="22" y="14"/>
                    </a:lnTo>
                    <a:lnTo>
                      <a:pt x="24" y="16"/>
                    </a:lnTo>
                    <a:lnTo>
                      <a:pt x="24" y="17"/>
                    </a:lnTo>
                    <a:lnTo>
                      <a:pt x="26" y="17"/>
                    </a:lnTo>
                    <a:lnTo>
                      <a:pt x="26" y="17"/>
                    </a:lnTo>
                    <a:lnTo>
                      <a:pt x="26" y="17"/>
                    </a:lnTo>
                    <a:lnTo>
                      <a:pt x="26" y="19"/>
                    </a:lnTo>
                    <a:lnTo>
                      <a:pt x="26" y="19"/>
                    </a:lnTo>
                    <a:lnTo>
                      <a:pt x="26" y="19"/>
                    </a:lnTo>
                    <a:lnTo>
                      <a:pt x="27" y="19"/>
                    </a:lnTo>
                    <a:lnTo>
                      <a:pt x="27" y="19"/>
                    </a:lnTo>
                    <a:lnTo>
                      <a:pt x="27" y="19"/>
                    </a:lnTo>
                    <a:lnTo>
                      <a:pt x="29" y="21"/>
                    </a:lnTo>
                    <a:lnTo>
                      <a:pt x="29" y="21"/>
                    </a:lnTo>
                    <a:lnTo>
                      <a:pt x="31" y="21"/>
                    </a:lnTo>
                    <a:lnTo>
                      <a:pt x="31" y="21"/>
                    </a:lnTo>
                    <a:lnTo>
                      <a:pt x="31" y="21"/>
                    </a:lnTo>
                    <a:lnTo>
                      <a:pt x="31" y="21"/>
                    </a:lnTo>
                    <a:moveTo>
                      <a:pt x="37" y="9"/>
                    </a:moveTo>
                    <a:lnTo>
                      <a:pt x="37" y="9"/>
                    </a:lnTo>
                    <a:lnTo>
                      <a:pt x="37" y="7"/>
                    </a:lnTo>
                    <a:lnTo>
                      <a:pt x="37" y="7"/>
                    </a:lnTo>
                    <a:lnTo>
                      <a:pt x="37" y="7"/>
                    </a:lnTo>
                    <a:lnTo>
                      <a:pt x="39" y="6"/>
                    </a:lnTo>
                    <a:lnTo>
                      <a:pt x="39" y="6"/>
                    </a:lnTo>
                    <a:lnTo>
                      <a:pt x="41" y="6"/>
                    </a:lnTo>
                    <a:lnTo>
                      <a:pt x="41" y="6"/>
                    </a:lnTo>
                    <a:lnTo>
                      <a:pt x="41" y="6"/>
                    </a:lnTo>
                    <a:lnTo>
                      <a:pt x="41" y="6"/>
                    </a:lnTo>
                    <a:lnTo>
                      <a:pt x="39" y="9"/>
                    </a:lnTo>
                    <a:lnTo>
                      <a:pt x="37" y="9"/>
                    </a:lnTo>
                    <a:moveTo>
                      <a:pt x="39" y="6"/>
                    </a:moveTo>
                    <a:lnTo>
                      <a:pt x="39" y="6"/>
                    </a:lnTo>
                    <a:lnTo>
                      <a:pt x="37" y="4"/>
                    </a:lnTo>
                    <a:lnTo>
                      <a:pt x="39" y="4"/>
                    </a:lnTo>
                    <a:lnTo>
                      <a:pt x="39" y="2"/>
                    </a:lnTo>
                    <a:lnTo>
                      <a:pt x="41" y="2"/>
                    </a:lnTo>
                    <a:lnTo>
                      <a:pt x="41" y="2"/>
                    </a:lnTo>
                    <a:lnTo>
                      <a:pt x="41" y="4"/>
                    </a:lnTo>
                    <a:lnTo>
                      <a:pt x="39" y="4"/>
                    </a:lnTo>
                    <a:lnTo>
                      <a:pt x="39" y="6"/>
                    </a:lnTo>
                    <a:lnTo>
                      <a:pt x="39" y="6"/>
                    </a:lnTo>
                    <a:moveTo>
                      <a:pt x="39" y="2"/>
                    </a:moveTo>
                    <a:lnTo>
                      <a:pt x="37" y="2"/>
                    </a:lnTo>
                    <a:lnTo>
                      <a:pt x="37" y="2"/>
                    </a:lnTo>
                    <a:lnTo>
                      <a:pt x="37" y="2"/>
                    </a:lnTo>
                    <a:lnTo>
                      <a:pt x="37" y="0"/>
                    </a:lnTo>
                    <a:lnTo>
                      <a:pt x="37" y="0"/>
                    </a:lnTo>
                    <a:lnTo>
                      <a:pt x="37" y="0"/>
                    </a:lnTo>
                    <a:lnTo>
                      <a:pt x="37" y="0"/>
                    </a:lnTo>
                    <a:lnTo>
                      <a:pt x="39" y="0"/>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99" name="Freeform 4167"/>
              <p:cNvSpPr>
                <a:spLocks/>
              </p:cNvSpPr>
              <p:nvPr/>
            </p:nvSpPr>
            <p:spPr bwMode="auto">
              <a:xfrm>
                <a:off x="4189" y="1717"/>
                <a:ext cx="34" cy="29"/>
              </a:xfrm>
              <a:custGeom>
                <a:avLst/>
                <a:gdLst>
                  <a:gd name="T0" fmla="*/ 31 w 34"/>
                  <a:gd name="T1" fmla="*/ 26 h 29"/>
                  <a:gd name="T2" fmla="*/ 3 w 34"/>
                  <a:gd name="T3" fmla="*/ 29 h 29"/>
                  <a:gd name="T4" fmla="*/ 2 w 34"/>
                  <a:gd name="T5" fmla="*/ 19 h 29"/>
                  <a:gd name="T6" fmla="*/ 2 w 34"/>
                  <a:gd name="T7" fmla="*/ 19 h 29"/>
                  <a:gd name="T8" fmla="*/ 2 w 34"/>
                  <a:gd name="T9" fmla="*/ 12 h 29"/>
                  <a:gd name="T10" fmla="*/ 2 w 34"/>
                  <a:gd name="T11" fmla="*/ 11 h 29"/>
                  <a:gd name="T12" fmla="*/ 2 w 34"/>
                  <a:gd name="T13" fmla="*/ 11 h 29"/>
                  <a:gd name="T14" fmla="*/ 0 w 34"/>
                  <a:gd name="T15" fmla="*/ 2 h 29"/>
                  <a:gd name="T16" fmla="*/ 0 w 34"/>
                  <a:gd name="T17" fmla="*/ 2 h 29"/>
                  <a:gd name="T18" fmla="*/ 24 w 34"/>
                  <a:gd name="T19" fmla="*/ 0 h 29"/>
                  <a:gd name="T20" fmla="*/ 24 w 34"/>
                  <a:gd name="T21" fmla="*/ 4 h 29"/>
                  <a:gd name="T22" fmla="*/ 32 w 34"/>
                  <a:gd name="T23" fmla="*/ 4 h 29"/>
                  <a:gd name="T24" fmla="*/ 32 w 34"/>
                  <a:gd name="T25" fmla="*/ 7 h 29"/>
                  <a:gd name="T26" fmla="*/ 34 w 34"/>
                  <a:gd name="T27" fmla="*/ 26 h 29"/>
                  <a:gd name="T28" fmla="*/ 31 w 34"/>
                  <a:gd name="T29"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29">
                    <a:moveTo>
                      <a:pt x="31" y="26"/>
                    </a:moveTo>
                    <a:lnTo>
                      <a:pt x="3" y="29"/>
                    </a:lnTo>
                    <a:lnTo>
                      <a:pt x="2" y="19"/>
                    </a:lnTo>
                    <a:lnTo>
                      <a:pt x="2" y="19"/>
                    </a:lnTo>
                    <a:lnTo>
                      <a:pt x="2" y="12"/>
                    </a:lnTo>
                    <a:lnTo>
                      <a:pt x="2" y="11"/>
                    </a:lnTo>
                    <a:lnTo>
                      <a:pt x="2" y="11"/>
                    </a:lnTo>
                    <a:lnTo>
                      <a:pt x="0" y="2"/>
                    </a:lnTo>
                    <a:lnTo>
                      <a:pt x="0" y="2"/>
                    </a:lnTo>
                    <a:lnTo>
                      <a:pt x="24" y="0"/>
                    </a:lnTo>
                    <a:lnTo>
                      <a:pt x="24" y="4"/>
                    </a:lnTo>
                    <a:lnTo>
                      <a:pt x="32" y="4"/>
                    </a:lnTo>
                    <a:lnTo>
                      <a:pt x="32" y="7"/>
                    </a:lnTo>
                    <a:lnTo>
                      <a:pt x="34" y="26"/>
                    </a:lnTo>
                    <a:lnTo>
                      <a:pt x="31"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0" name="Freeform 4168"/>
              <p:cNvSpPr>
                <a:spLocks/>
              </p:cNvSpPr>
              <p:nvPr/>
            </p:nvSpPr>
            <p:spPr bwMode="auto">
              <a:xfrm>
                <a:off x="4189" y="1717"/>
                <a:ext cx="34" cy="29"/>
              </a:xfrm>
              <a:custGeom>
                <a:avLst/>
                <a:gdLst>
                  <a:gd name="T0" fmla="*/ 31 w 34"/>
                  <a:gd name="T1" fmla="*/ 26 h 29"/>
                  <a:gd name="T2" fmla="*/ 3 w 34"/>
                  <a:gd name="T3" fmla="*/ 29 h 29"/>
                  <a:gd name="T4" fmla="*/ 2 w 34"/>
                  <a:gd name="T5" fmla="*/ 19 h 29"/>
                  <a:gd name="T6" fmla="*/ 2 w 34"/>
                  <a:gd name="T7" fmla="*/ 19 h 29"/>
                  <a:gd name="T8" fmla="*/ 2 w 34"/>
                  <a:gd name="T9" fmla="*/ 12 h 29"/>
                  <a:gd name="T10" fmla="*/ 2 w 34"/>
                  <a:gd name="T11" fmla="*/ 11 h 29"/>
                  <a:gd name="T12" fmla="*/ 2 w 34"/>
                  <a:gd name="T13" fmla="*/ 11 h 29"/>
                  <a:gd name="T14" fmla="*/ 0 w 34"/>
                  <a:gd name="T15" fmla="*/ 2 h 29"/>
                  <a:gd name="T16" fmla="*/ 0 w 34"/>
                  <a:gd name="T17" fmla="*/ 2 h 29"/>
                  <a:gd name="T18" fmla="*/ 24 w 34"/>
                  <a:gd name="T19" fmla="*/ 0 h 29"/>
                  <a:gd name="T20" fmla="*/ 24 w 34"/>
                  <a:gd name="T21" fmla="*/ 4 h 29"/>
                  <a:gd name="T22" fmla="*/ 32 w 34"/>
                  <a:gd name="T23" fmla="*/ 4 h 29"/>
                  <a:gd name="T24" fmla="*/ 32 w 34"/>
                  <a:gd name="T25" fmla="*/ 7 h 29"/>
                  <a:gd name="T26" fmla="*/ 34 w 34"/>
                  <a:gd name="T27" fmla="*/ 26 h 29"/>
                  <a:gd name="T28" fmla="*/ 31 w 34"/>
                  <a:gd name="T29"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29">
                    <a:moveTo>
                      <a:pt x="31" y="26"/>
                    </a:moveTo>
                    <a:lnTo>
                      <a:pt x="3" y="29"/>
                    </a:lnTo>
                    <a:lnTo>
                      <a:pt x="2" y="19"/>
                    </a:lnTo>
                    <a:lnTo>
                      <a:pt x="2" y="19"/>
                    </a:lnTo>
                    <a:lnTo>
                      <a:pt x="2" y="12"/>
                    </a:lnTo>
                    <a:lnTo>
                      <a:pt x="2" y="11"/>
                    </a:lnTo>
                    <a:lnTo>
                      <a:pt x="2" y="11"/>
                    </a:lnTo>
                    <a:lnTo>
                      <a:pt x="0" y="2"/>
                    </a:lnTo>
                    <a:lnTo>
                      <a:pt x="0" y="2"/>
                    </a:lnTo>
                    <a:lnTo>
                      <a:pt x="24" y="0"/>
                    </a:lnTo>
                    <a:lnTo>
                      <a:pt x="24" y="4"/>
                    </a:lnTo>
                    <a:lnTo>
                      <a:pt x="32" y="4"/>
                    </a:lnTo>
                    <a:lnTo>
                      <a:pt x="32" y="7"/>
                    </a:lnTo>
                    <a:lnTo>
                      <a:pt x="34" y="26"/>
                    </a:lnTo>
                    <a:lnTo>
                      <a:pt x="31"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01" name="Freeform 4169"/>
              <p:cNvSpPr>
                <a:spLocks/>
              </p:cNvSpPr>
              <p:nvPr/>
            </p:nvSpPr>
            <p:spPr bwMode="auto">
              <a:xfrm>
                <a:off x="4364" y="1829"/>
                <a:ext cx="33" cy="36"/>
              </a:xfrm>
              <a:custGeom>
                <a:avLst/>
                <a:gdLst>
                  <a:gd name="T0" fmla="*/ 32 w 33"/>
                  <a:gd name="T1" fmla="*/ 17 h 36"/>
                  <a:gd name="T2" fmla="*/ 33 w 33"/>
                  <a:gd name="T3" fmla="*/ 36 h 36"/>
                  <a:gd name="T4" fmla="*/ 25 w 33"/>
                  <a:gd name="T5" fmla="*/ 36 h 36"/>
                  <a:gd name="T6" fmla="*/ 10 w 33"/>
                  <a:gd name="T7" fmla="*/ 34 h 36"/>
                  <a:gd name="T8" fmla="*/ 10 w 33"/>
                  <a:gd name="T9" fmla="*/ 27 h 36"/>
                  <a:gd name="T10" fmla="*/ 6 w 33"/>
                  <a:gd name="T11" fmla="*/ 10 h 36"/>
                  <a:gd name="T12" fmla="*/ 1 w 33"/>
                  <a:gd name="T13" fmla="*/ 10 h 36"/>
                  <a:gd name="T14" fmla="*/ 0 w 33"/>
                  <a:gd name="T15" fmla="*/ 2 h 36"/>
                  <a:gd name="T16" fmla="*/ 15 w 33"/>
                  <a:gd name="T17" fmla="*/ 0 h 36"/>
                  <a:gd name="T18" fmla="*/ 20 w 33"/>
                  <a:gd name="T19" fmla="*/ 0 h 36"/>
                  <a:gd name="T20" fmla="*/ 22 w 33"/>
                  <a:gd name="T21" fmla="*/ 10 h 36"/>
                  <a:gd name="T22" fmla="*/ 28 w 33"/>
                  <a:gd name="T23" fmla="*/ 9 h 36"/>
                  <a:gd name="T24" fmla="*/ 28 w 33"/>
                  <a:gd name="T25" fmla="*/ 14 h 36"/>
                  <a:gd name="T26" fmla="*/ 32 w 33"/>
                  <a:gd name="T27"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6">
                    <a:moveTo>
                      <a:pt x="32" y="17"/>
                    </a:moveTo>
                    <a:lnTo>
                      <a:pt x="33" y="36"/>
                    </a:lnTo>
                    <a:lnTo>
                      <a:pt x="25" y="36"/>
                    </a:lnTo>
                    <a:lnTo>
                      <a:pt x="10" y="34"/>
                    </a:lnTo>
                    <a:lnTo>
                      <a:pt x="10" y="27"/>
                    </a:lnTo>
                    <a:lnTo>
                      <a:pt x="6" y="10"/>
                    </a:lnTo>
                    <a:lnTo>
                      <a:pt x="1" y="10"/>
                    </a:lnTo>
                    <a:lnTo>
                      <a:pt x="0" y="2"/>
                    </a:lnTo>
                    <a:lnTo>
                      <a:pt x="15" y="0"/>
                    </a:lnTo>
                    <a:lnTo>
                      <a:pt x="20" y="0"/>
                    </a:lnTo>
                    <a:lnTo>
                      <a:pt x="22" y="10"/>
                    </a:lnTo>
                    <a:lnTo>
                      <a:pt x="28" y="9"/>
                    </a:lnTo>
                    <a:lnTo>
                      <a:pt x="28" y="14"/>
                    </a:lnTo>
                    <a:lnTo>
                      <a:pt x="32"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2" name="Freeform 4170"/>
              <p:cNvSpPr>
                <a:spLocks/>
              </p:cNvSpPr>
              <p:nvPr/>
            </p:nvSpPr>
            <p:spPr bwMode="auto">
              <a:xfrm>
                <a:off x="4364" y="1829"/>
                <a:ext cx="33" cy="36"/>
              </a:xfrm>
              <a:custGeom>
                <a:avLst/>
                <a:gdLst>
                  <a:gd name="T0" fmla="*/ 32 w 33"/>
                  <a:gd name="T1" fmla="*/ 17 h 36"/>
                  <a:gd name="T2" fmla="*/ 33 w 33"/>
                  <a:gd name="T3" fmla="*/ 36 h 36"/>
                  <a:gd name="T4" fmla="*/ 25 w 33"/>
                  <a:gd name="T5" fmla="*/ 36 h 36"/>
                  <a:gd name="T6" fmla="*/ 10 w 33"/>
                  <a:gd name="T7" fmla="*/ 34 h 36"/>
                  <a:gd name="T8" fmla="*/ 10 w 33"/>
                  <a:gd name="T9" fmla="*/ 27 h 36"/>
                  <a:gd name="T10" fmla="*/ 6 w 33"/>
                  <a:gd name="T11" fmla="*/ 10 h 36"/>
                  <a:gd name="T12" fmla="*/ 1 w 33"/>
                  <a:gd name="T13" fmla="*/ 10 h 36"/>
                  <a:gd name="T14" fmla="*/ 0 w 33"/>
                  <a:gd name="T15" fmla="*/ 2 h 36"/>
                  <a:gd name="T16" fmla="*/ 15 w 33"/>
                  <a:gd name="T17" fmla="*/ 0 h 36"/>
                  <a:gd name="T18" fmla="*/ 20 w 33"/>
                  <a:gd name="T19" fmla="*/ 0 h 36"/>
                  <a:gd name="T20" fmla="*/ 22 w 33"/>
                  <a:gd name="T21" fmla="*/ 10 h 36"/>
                  <a:gd name="T22" fmla="*/ 28 w 33"/>
                  <a:gd name="T23" fmla="*/ 9 h 36"/>
                  <a:gd name="T24" fmla="*/ 28 w 33"/>
                  <a:gd name="T25" fmla="*/ 14 h 36"/>
                  <a:gd name="T26" fmla="*/ 32 w 33"/>
                  <a:gd name="T27"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6">
                    <a:moveTo>
                      <a:pt x="32" y="17"/>
                    </a:moveTo>
                    <a:lnTo>
                      <a:pt x="33" y="36"/>
                    </a:lnTo>
                    <a:lnTo>
                      <a:pt x="25" y="36"/>
                    </a:lnTo>
                    <a:lnTo>
                      <a:pt x="10" y="34"/>
                    </a:lnTo>
                    <a:lnTo>
                      <a:pt x="10" y="27"/>
                    </a:lnTo>
                    <a:lnTo>
                      <a:pt x="6" y="10"/>
                    </a:lnTo>
                    <a:lnTo>
                      <a:pt x="1" y="10"/>
                    </a:lnTo>
                    <a:lnTo>
                      <a:pt x="0" y="2"/>
                    </a:lnTo>
                    <a:lnTo>
                      <a:pt x="15" y="0"/>
                    </a:lnTo>
                    <a:lnTo>
                      <a:pt x="20" y="0"/>
                    </a:lnTo>
                    <a:lnTo>
                      <a:pt x="22" y="10"/>
                    </a:lnTo>
                    <a:lnTo>
                      <a:pt x="28" y="9"/>
                    </a:lnTo>
                    <a:lnTo>
                      <a:pt x="28" y="14"/>
                    </a:lnTo>
                    <a:lnTo>
                      <a:pt x="32"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03" name="Freeform 4171"/>
              <p:cNvSpPr>
                <a:spLocks/>
              </p:cNvSpPr>
              <p:nvPr/>
            </p:nvSpPr>
            <p:spPr bwMode="auto">
              <a:xfrm>
                <a:off x="4313" y="1848"/>
                <a:ext cx="39" cy="32"/>
              </a:xfrm>
              <a:custGeom>
                <a:avLst/>
                <a:gdLst>
                  <a:gd name="T0" fmla="*/ 37 w 39"/>
                  <a:gd name="T1" fmla="*/ 22 h 32"/>
                  <a:gd name="T2" fmla="*/ 39 w 39"/>
                  <a:gd name="T3" fmla="*/ 30 h 32"/>
                  <a:gd name="T4" fmla="*/ 20 w 39"/>
                  <a:gd name="T5" fmla="*/ 32 h 32"/>
                  <a:gd name="T6" fmla="*/ 22 w 39"/>
                  <a:gd name="T7" fmla="*/ 30 h 32"/>
                  <a:gd name="T8" fmla="*/ 1 w 39"/>
                  <a:gd name="T9" fmla="*/ 32 h 32"/>
                  <a:gd name="T10" fmla="*/ 0 w 39"/>
                  <a:gd name="T11" fmla="*/ 13 h 32"/>
                  <a:gd name="T12" fmla="*/ 0 w 39"/>
                  <a:gd name="T13" fmla="*/ 2 h 32"/>
                  <a:gd name="T14" fmla="*/ 15 w 39"/>
                  <a:gd name="T15" fmla="*/ 0 h 32"/>
                  <a:gd name="T16" fmla="*/ 28 w 39"/>
                  <a:gd name="T17" fmla="*/ 0 h 32"/>
                  <a:gd name="T18" fmla="*/ 30 w 39"/>
                  <a:gd name="T19" fmla="*/ 24 h 32"/>
                  <a:gd name="T20" fmla="*/ 37 w 39"/>
                  <a:gd name="T21"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2">
                    <a:moveTo>
                      <a:pt x="37" y="22"/>
                    </a:moveTo>
                    <a:lnTo>
                      <a:pt x="39" y="30"/>
                    </a:lnTo>
                    <a:lnTo>
                      <a:pt x="20" y="32"/>
                    </a:lnTo>
                    <a:lnTo>
                      <a:pt x="22" y="30"/>
                    </a:lnTo>
                    <a:lnTo>
                      <a:pt x="1" y="32"/>
                    </a:lnTo>
                    <a:lnTo>
                      <a:pt x="0" y="13"/>
                    </a:lnTo>
                    <a:lnTo>
                      <a:pt x="0" y="2"/>
                    </a:lnTo>
                    <a:lnTo>
                      <a:pt x="15" y="0"/>
                    </a:lnTo>
                    <a:lnTo>
                      <a:pt x="28" y="0"/>
                    </a:lnTo>
                    <a:lnTo>
                      <a:pt x="30" y="24"/>
                    </a:lnTo>
                    <a:lnTo>
                      <a:pt x="37"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4" name="Freeform 4172"/>
              <p:cNvSpPr>
                <a:spLocks/>
              </p:cNvSpPr>
              <p:nvPr/>
            </p:nvSpPr>
            <p:spPr bwMode="auto">
              <a:xfrm>
                <a:off x="4313" y="1848"/>
                <a:ext cx="39" cy="32"/>
              </a:xfrm>
              <a:custGeom>
                <a:avLst/>
                <a:gdLst>
                  <a:gd name="T0" fmla="*/ 37 w 39"/>
                  <a:gd name="T1" fmla="*/ 22 h 32"/>
                  <a:gd name="T2" fmla="*/ 39 w 39"/>
                  <a:gd name="T3" fmla="*/ 30 h 32"/>
                  <a:gd name="T4" fmla="*/ 20 w 39"/>
                  <a:gd name="T5" fmla="*/ 32 h 32"/>
                  <a:gd name="T6" fmla="*/ 22 w 39"/>
                  <a:gd name="T7" fmla="*/ 30 h 32"/>
                  <a:gd name="T8" fmla="*/ 1 w 39"/>
                  <a:gd name="T9" fmla="*/ 32 h 32"/>
                  <a:gd name="T10" fmla="*/ 0 w 39"/>
                  <a:gd name="T11" fmla="*/ 13 h 32"/>
                  <a:gd name="T12" fmla="*/ 0 w 39"/>
                  <a:gd name="T13" fmla="*/ 2 h 32"/>
                  <a:gd name="T14" fmla="*/ 15 w 39"/>
                  <a:gd name="T15" fmla="*/ 0 h 32"/>
                  <a:gd name="T16" fmla="*/ 28 w 39"/>
                  <a:gd name="T17" fmla="*/ 0 h 32"/>
                  <a:gd name="T18" fmla="*/ 30 w 39"/>
                  <a:gd name="T19" fmla="*/ 24 h 32"/>
                  <a:gd name="T20" fmla="*/ 37 w 39"/>
                  <a:gd name="T21"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2">
                    <a:moveTo>
                      <a:pt x="37" y="22"/>
                    </a:moveTo>
                    <a:lnTo>
                      <a:pt x="39" y="30"/>
                    </a:lnTo>
                    <a:lnTo>
                      <a:pt x="20" y="32"/>
                    </a:lnTo>
                    <a:lnTo>
                      <a:pt x="22" y="30"/>
                    </a:lnTo>
                    <a:lnTo>
                      <a:pt x="1" y="32"/>
                    </a:lnTo>
                    <a:lnTo>
                      <a:pt x="0" y="13"/>
                    </a:lnTo>
                    <a:lnTo>
                      <a:pt x="0" y="2"/>
                    </a:lnTo>
                    <a:lnTo>
                      <a:pt x="15" y="0"/>
                    </a:lnTo>
                    <a:lnTo>
                      <a:pt x="28" y="0"/>
                    </a:lnTo>
                    <a:lnTo>
                      <a:pt x="30" y="24"/>
                    </a:lnTo>
                    <a:lnTo>
                      <a:pt x="37"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05" name="Freeform 4173"/>
              <p:cNvSpPr>
                <a:spLocks/>
              </p:cNvSpPr>
              <p:nvPr/>
            </p:nvSpPr>
            <p:spPr bwMode="auto">
              <a:xfrm>
                <a:off x="4313" y="1909"/>
                <a:ext cx="40" cy="25"/>
              </a:xfrm>
              <a:custGeom>
                <a:avLst/>
                <a:gdLst>
                  <a:gd name="T0" fmla="*/ 39 w 40"/>
                  <a:gd name="T1" fmla="*/ 0 h 25"/>
                  <a:gd name="T2" fmla="*/ 40 w 40"/>
                  <a:gd name="T3" fmla="*/ 22 h 25"/>
                  <a:gd name="T4" fmla="*/ 25 w 40"/>
                  <a:gd name="T5" fmla="*/ 24 h 25"/>
                  <a:gd name="T6" fmla="*/ 13 w 40"/>
                  <a:gd name="T7" fmla="*/ 25 h 25"/>
                  <a:gd name="T8" fmla="*/ 8 w 40"/>
                  <a:gd name="T9" fmla="*/ 20 h 25"/>
                  <a:gd name="T10" fmla="*/ 0 w 40"/>
                  <a:gd name="T11" fmla="*/ 17 h 25"/>
                  <a:gd name="T12" fmla="*/ 0 w 40"/>
                  <a:gd name="T13" fmla="*/ 3 h 25"/>
                  <a:gd name="T14" fmla="*/ 39 w 40"/>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5">
                    <a:moveTo>
                      <a:pt x="39" y="0"/>
                    </a:moveTo>
                    <a:lnTo>
                      <a:pt x="40" y="22"/>
                    </a:lnTo>
                    <a:lnTo>
                      <a:pt x="25" y="24"/>
                    </a:lnTo>
                    <a:lnTo>
                      <a:pt x="13" y="25"/>
                    </a:lnTo>
                    <a:lnTo>
                      <a:pt x="8" y="20"/>
                    </a:lnTo>
                    <a:lnTo>
                      <a:pt x="0" y="17"/>
                    </a:lnTo>
                    <a:lnTo>
                      <a:pt x="0" y="3"/>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6" name="Freeform 4174"/>
              <p:cNvSpPr>
                <a:spLocks/>
              </p:cNvSpPr>
              <p:nvPr/>
            </p:nvSpPr>
            <p:spPr bwMode="auto">
              <a:xfrm>
                <a:off x="4313" y="1909"/>
                <a:ext cx="40" cy="25"/>
              </a:xfrm>
              <a:custGeom>
                <a:avLst/>
                <a:gdLst>
                  <a:gd name="T0" fmla="*/ 39 w 40"/>
                  <a:gd name="T1" fmla="*/ 0 h 25"/>
                  <a:gd name="T2" fmla="*/ 40 w 40"/>
                  <a:gd name="T3" fmla="*/ 22 h 25"/>
                  <a:gd name="T4" fmla="*/ 25 w 40"/>
                  <a:gd name="T5" fmla="*/ 24 h 25"/>
                  <a:gd name="T6" fmla="*/ 13 w 40"/>
                  <a:gd name="T7" fmla="*/ 25 h 25"/>
                  <a:gd name="T8" fmla="*/ 8 w 40"/>
                  <a:gd name="T9" fmla="*/ 20 h 25"/>
                  <a:gd name="T10" fmla="*/ 0 w 40"/>
                  <a:gd name="T11" fmla="*/ 17 h 25"/>
                  <a:gd name="T12" fmla="*/ 0 w 40"/>
                  <a:gd name="T13" fmla="*/ 3 h 25"/>
                  <a:gd name="T14" fmla="*/ 39 w 40"/>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5">
                    <a:moveTo>
                      <a:pt x="39" y="0"/>
                    </a:moveTo>
                    <a:lnTo>
                      <a:pt x="40" y="22"/>
                    </a:lnTo>
                    <a:lnTo>
                      <a:pt x="25" y="24"/>
                    </a:lnTo>
                    <a:lnTo>
                      <a:pt x="13" y="25"/>
                    </a:lnTo>
                    <a:lnTo>
                      <a:pt x="8" y="20"/>
                    </a:lnTo>
                    <a:lnTo>
                      <a:pt x="0" y="17"/>
                    </a:lnTo>
                    <a:lnTo>
                      <a:pt x="0" y="3"/>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07" name="Freeform 4175"/>
              <p:cNvSpPr>
                <a:spLocks/>
              </p:cNvSpPr>
              <p:nvPr/>
            </p:nvSpPr>
            <p:spPr bwMode="auto">
              <a:xfrm>
                <a:off x="4414" y="1675"/>
                <a:ext cx="33" cy="41"/>
              </a:xfrm>
              <a:custGeom>
                <a:avLst/>
                <a:gdLst>
                  <a:gd name="T0" fmla="*/ 29 w 33"/>
                  <a:gd name="T1" fmla="*/ 22 h 41"/>
                  <a:gd name="T2" fmla="*/ 33 w 33"/>
                  <a:gd name="T3" fmla="*/ 36 h 41"/>
                  <a:gd name="T4" fmla="*/ 26 w 33"/>
                  <a:gd name="T5" fmla="*/ 37 h 41"/>
                  <a:gd name="T6" fmla="*/ 5 w 33"/>
                  <a:gd name="T7" fmla="*/ 41 h 41"/>
                  <a:gd name="T8" fmla="*/ 4 w 33"/>
                  <a:gd name="T9" fmla="*/ 26 h 41"/>
                  <a:gd name="T10" fmla="*/ 4 w 33"/>
                  <a:gd name="T11" fmla="*/ 26 h 41"/>
                  <a:gd name="T12" fmla="*/ 2 w 33"/>
                  <a:gd name="T13" fmla="*/ 12 h 41"/>
                  <a:gd name="T14" fmla="*/ 0 w 33"/>
                  <a:gd name="T15" fmla="*/ 7 h 41"/>
                  <a:gd name="T16" fmla="*/ 0 w 33"/>
                  <a:gd name="T17" fmla="*/ 5 h 41"/>
                  <a:gd name="T18" fmla="*/ 0 w 33"/>
                  <a:gd name="T19" fmla="*/ 5 h 41"/>
                  <a:gd name="T20" fmla="*/ 0 w 33"/>
                  <a:gd name="T21" fmla="*/ 5 h 41"/>
                  <a:gd name="T22" fmla="*/ 26 w 33"/>
                  <a:gd name="T23" fmla="*/ 0 h 41"/>
                  <a:gd name="T24" fmla="*/ 27 w 33"/>
                  <a:gd name="T25" fmla="*/ 9 h 41"/>
                  <a:gd name="T26" fmla="*/ 29 w 33"/>
                  <a:gd name="T27"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1">
                    <a:moveTo>
                      <a:pt x="29" y="22"/>
                    </a:moveTo>
                    <a:lnTo>
                      <a:pt x="33" y="36"/>
                    </a:lnTo>
                    <a:lnTo>
                      <a:pt x="26" y="37"/>
                    </a:lnTo>
                    <a:lnTo>
                      <a:pt x="5" y="41"/>
                    </a:lnTo>
                    <a:lnTo>
                      <a:pt x="4" y="26"/>
                    </a:lnTo>
                    <a:lnTo>
                      <a:pt x="4" y="26"/>
                    </a:lnTo>
                    <a:lnTo>
                      <a:pt x="2" y="12"/>
                    </a:lnTo>
                    <a:lnTo>
                      <a:pt x="0" y="7"/>
                    </a:lnTo>
                    <a:lnTo>
                      <a:pt x="0" y="5"/>
                    </a:lnTo>
                    <a:lnTo>
                      <a:pt x="0" y="5"/>
                    </a:lnTo>
                    <a:lnTo>
                      <a:pt x="0" y="5"/>
                    </a:lnTo>
                    <a:lnTo>
                      <a:pt x="26" y="0"/>
                    </a:lnTo>
                    <a:lnTo>
                      <a:pt x="27" y="9"/>
                    </a:lnTo>
                    <a:lnTo>
                      <a:pt x="29" y="2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8" name="Freeform 4176"/>
              <p:cNvSpPr>
                <a:spLocks/>
              </p:cNvSpPr>
              <p:nvPr/>
            </p:nvSpPr>
            <p:spPr bwMode="auto">
              <a:xfrm>
                <a:off x="4414" y="1675"/>
                <a:ext cx="33" cy="41"/>
              </a:xfrm>
              <a:custGeom>
                <a:avLst/>
                <a:gdLst>
                  <a:gd name="T0" fmla="*/ 29 w 33"/>
                  <a:gd name="T1" fmla="*/ 22 h 41"/>
                  <a:gd name="T2" fmla="*/ 33 w 33"/>
                  <a:gd name="T3" fmla="*/ 36 h 41"/>
                  <a:gd name="T4" fmla="*/ 26 w 33"/>
                  <a:gd name="T5" fmla="*/ 37 h 41"/>
                  <a:gd name="T6" fmla="*/ 5 w 33"/>
                  <a:gd name="T7" fmla="*/ 41 h 41"/>
                  <a:gd name="T8" fmla="*/ 4 w 33"/>
                  <a:gd name="T9" fmla="*/ 26 h 41"/>
                  <a:gd name="T10" fmla="*/ 4 w 33"/>
                  <a:gd name="T11" fmla="*/ 26 h 41"/>
                  <a:gd name="T12" fmla="*/ 2 w 33"/>
                  <a:gd name="T13" fmla="*/ 12 h 41"/>
                  <a:gd name="T14" fmla="*/ 0 w 33"/>
                  <a:gd name="T15" fmla="*/ 7 h 41"/>
                  <a:gd name="T16" fmla="*/ 0 w 33"/>
                  <a:gd name="T17" fmla="*/ 5 h 41"/>
                  <a:gd name="T18" fmla="*/ 0 w 33"/>
                  <a:gd name="T19" fmla="*/ 5 h 41"/>
                  <a:gd name="T20" fmla="*/ 0 w 33"/>
                  <a:gd name="T21" fmla="*/ 5 h 41"/>
                  <a:gd name="T22" fmla="*/ 26 w 33"/>
                  <a:gd name="T23" fmla="*/ 0 h 41"/>
                  <a:gd name="T24" fmla="*/ 27 w 33"/>
                  <a:gd name="T25" fmla="*/ 9 h 41"/>
                  <a:gd name="T26" fmla="*/ 29 w 33"/>
                  <a:gd name="T27"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1">
                    <a:moveTo>
                      <a:pt x="29" y="22"/>
                    </a:moveTo>
                    <a:lnTo>
                      <a:pt x="33" y="36"/>
                    </a:lnTo>
                    <a:lnTo>
                      <a:pt x="26" y="37"/>
                    </a:lnTo>
                    <a:lnTo>
                      <a:pt x="5" y="41"/>
                    </a:lnTo>
                    <a:lnTo>
                      <a:pt x="4" y="26"/>
                    </a:lnTo>
                    <a:lnTo>
                      <a:pt x="4" y="26"/>
                    </a:lnTo>
                    <a:lnTo>
                      <a:pt x="2" y="12"/>
                    </a:lnTo>
                    <a:lnTo>
                      <a:pt x="0" y="7"/>
                    </a:lnTo>
                    <a:lnTo>
                      <a:pt x="0" y="5"/>
                    </a:lnTo>
                    <a:lnTo>
                      <a:pt x="0" y="5"/>
                    </a:lnTo>
                    <a:lnTo>
                      <a:pt x="0" y="5"/>
                    </a:lnTo>
                    <a:lnTo>
                      <a:pt x="26" y="0"/>
                    </a:lnTo>
                    <a:lnTo>
                      <a:pt x="27" y="9"/>
                    </a:lnTo>
                    <a:lnTo>
                      <a:pt x="2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09" name="Freeform 4177"/>
              <p:cNvSpPr>
                <a:spLocks/>
              </p:cNvSpPr>
              <p:nvPr/>
            </p:nvSpPr>
            <p:spPr bwMode="auto">
              <a:xfrm>
                <a:off x="4204" y="1850"/>
                <a:ext cx="27" cy="37"/>
              </a:xfrm>
              <a:custGeom>
                <a:avLst/>
                <a:gdLst>
                  <a:gd name="T0" fmla="*/ 27 w 27"/>
                  <a:gd name="T1" fmla="*/ 35 h 37"/>
                  <a:gd name="T2" fmla="*/ 5 w 27"/>
                  <a:gd name="T3" fmla="*/ 37 h 37"/>
                  <a:gd name="T4" fmla="*/ 5 w 27"/>
                  <a:gd name="T5" fmla="*/ 37 h 37"/>
                  <a:gd name="T6" fmla="*/ 4 w 27"/>
                  <a:gd name="T7" fmla="*/ 32 h 37"/>
                  <a:gd name="T8" fmla="*/ 4 w 27"/>
                  <a:gd name="T9" fmla="*/ 27 h 37"/>
                  <a:gd name="T10" fmla="*/ 4 w 27"/>
                  <a:gd name="T11" fmla="*/ 27 h 37"/>
                  <a:gd name="T12" fmla="*/ 4 w 27"/>
                  <a:gd name="T13" fmla="*/ 22 h 37"/>
                  <a:gd name="T14" fmla="*/ 4 w 27"/>
                  <a:gd name="T15" fmla="*/ 22 h 37"/>
                  <a:gd name="T16" fmla="*/ 2 w 27"/>
                  <a:gd name="T17" fmla="*/ 17 h 37"/>
                  <a:gd name="T18" fmla="*/ 2 w 27"/>
                  <a:gd name="T19" fmla="*/ 17 h 37"/>
                  <a:gd name="T20" fmla="*/ 2 w 27"/>
                  <a:gd name="T21" fmla="*/ 15 h 37"/>
                  <a:gd name="T22" fmla="*/ 2 w 27"/>
                  <a:gd name="T23" fmla="*/ 13 h 37"/>
                  <a:gd name="T24" fmla="*/ 2 w 27"/>
                  <a:gd name="T25" fmla="*/ 13 h 37"/>
                  <a:gd name="T26" fmla="*/ 2 w 27"/>
                  <a:gd name="T27" fmla="*/ 11 h 37"/>
                  <a:gd name="T28" fmla="*/ 2 w 27"/>
                  <a:gd name="T29" fmla="*/ 11 h 37"/>
                  <a:gd name="T30" fmla="*/ 2 w 27"/>
                  <a:gd name="T31" fmla="*/ 10 h 37"/>
                  <a:gd name="T32" fmla="*/ 2 w 27"/>
                  <a:gd name="T33" fmla="*/ 10 h 37"/>
                  <a:gd name="T34" fmla="*/ 2 w 27"/>
                  <a:gd name="T35" fmla="*/ 10 h 37"/>
                  <a:gd name="T36" fmla="*/ 2 w 27"/>
                  <a:gd name="T37" fmla="*/ 10 h 37"/>
                  <a:gd name="T38" fmla="*/ 2 w 27"/>
                  <a:gd name="T39" fmla="*/ 8 h 37"/>
                  <a:gd name="T40" fmla="*/ 0 w 27"/>
                  <a:gd name="T41" fmla="*/ 5 h 37"/>
                  <a:gd name="T42" fmla="*/ 0 w 27"/>
                  <a:gd name="T43" fmla="*/ 5 h 37"/>
                  <a:gd name="T44" fmla="*/ 0 w 27"/>
                  <a:gd name="T45" fmla="*/ 3 h 37"/>
                  <a:gd name="T46" fmla="*/ 22 w 27"/>
                  <a:gd name="T47" fmla="*/ 0 h 37"/>
                  <a:gd name="T48" fmla="*/ 27 w 27"/>
                  <a:gd name="T49" fmla="*/ 32 h 37"/>
                  <a:gd name="T50" fmla="*/ 27 w 27"/>
                  <a:gd name="T51"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37">
                    <a:moveTo>
                      <a:pt x="27" y="35"/>
                    </a:moveTo>
                    <a:lnTo>
                      <a:pt x="5" y="37"/>
                    </a:lnTo>
                    <a:lnTo>
                      <a:pt x="5" y="37"/>
                    </a:lnTo>
                    <a:lnTo>
                      <a:pt x="4" y="32"/>
                    </a:lnTo>
                    <a:lnTo>
                      <a:pt x="4" y="27"/>
                    </a:lnTo>
                    <a:lnTo>
                      <a:pt x="4" y="27"/>
                    </a:lnTo>
                    <a:lnTo>
                      <a:pt x="4" y="22"/>
                    </a:lnTo>
                    <a:lnTo>
                      <a:pt x="4" y="22"/>
                    </a:lnTo>
                    <a:lnTo>
                      <a:pt x="2" y="17"/>
                    </a:lnTo>
                    <a:lnTo>
                      <a:pt x="2" y="17"/>
                    </a:lnTo>
                    <a:lnTo>
                      <a:pt x="2" y="15"/>
                    </a:lnTo>
                    <a:lnTo>
                      <a:pt x="2" y="13"/>
                    </a:lnTo>
                    <a:lnTo>
                      <a:pt x="2" y="13"/>
                    </a:lnTo>
                    <a:lnTo>
                      <a:pt x="2" y="11"/>
                    </a:lnTo>
                    <a:lnTo>
                      <a:pt x="2" y="11"/>
                    </a:lnTo>
                    <a:lnTo>
                      <a:pt x="2" y="10"/>
                    </a:lnTo>
                    <a:lnTo>
                      <a:pt x="2" y="10"/>
                    </a:lnTo>
                    <a:lnTo>
                      <a:pt x="2" y="10"/>
                    </a:lnTo>
                    <a:lnTo>
                      <a:pt x="2" y="10"/>
                    </a:lnTo>
                    <a:lnTo>
                      <a:pt x="2" y="8"/>
                    </a:lnTo>
                    <a:lnTo>
                      <a:pt x="0" y="5"/>
                    </a:lnTo>
                    <a:lnTo>
                      <a:pt x="0" y="5"/>
                    </a:lnTo>
                    <a:lnTo>
                      <a:pt x="0" y="3"/>
                    </a:lnTo>
                    <a:lnTo>
                      <a:pt x="22" y="0"/>
                    </a:lnTo>
                    <a:lnTo>
                      <a:pt x="27" y="32"/>
                    </a:lnTo>
                    <a:lnTo>
                      <a:pt x="27"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10" name="Freeform 4178"/>
              <p:cNvSpPr>
                <a:spLocks/>
              </p:cNvSpPr>
              <p:nvPr/>
            </p:nvSpPr>
            <p:spPr bwMode="auto">
              <a:xfrm>
                <a:off x="4204" y="1850"/>
                <a:ext cx="27" cy="37"/>
              </a:xfrm>
              <a:custGeom>
                <a:avLst/>
                <a:gdLst>
                  <a:gd name="T0" fmla="*/ 27 w 27"/>
                  <a:gd name="T1" fmla="*/ 35 h 37"/>
                  <a:gd name="T2" fmla="*/ 5 w 27"/>
                  <a:gd name="T3" fmla="*/ 37 h 37"/>
                  <a:gd name="T4" fmla="*/ 5 w 27"/>
                  <a:gd name="T5" fmla="*/ 37 h 37"/>
                  <a:gd name="T6" fmla="*/ 4 w 27"/>
                  <a:gd name="T7" fmla="*/ 32 h 37"/>
                  <a:gd name="T8" fmla="*/ 4 w 27"/>
                  <a:gd name="T9" fmla="*/ 27 h 37"/>
                  <a:gd name="T10" fmla="*/ 4 w 27"/>
                  <a:gd name="T11" fmla="*/ 27 h 37"/>
                  <a:gd name="T12" fmla="*/ 4 w 27"/>
                  <a:gd name="T13" fmla="*/ 22 h 37"/>
                  <a:gd name="T14" fmla="*/ 4 w 27"/>
                  <a:gd name="T15" fmla="*/ 22 h 37"/>
                  <a:gd name="T16" fmla="*/ 2 w 27"/>
                  <a:gd name="T17" fmla="*/ 17 h 37"/>
                  <a:gd name="T18" fmla="*/ 2 w 27"/>
                  <a:gd name="T19" fmla="*/ 17 h 37"/>
                  <a:gd name="T20" fmla="*/ 2 w 27"/>
                  <a:gd name="T21" fmla="*/ 15 h 37"/>
                  <a:gd name="T22" fmla="*/ 2 w 27"/>
                  <a:gd name="T23" fmla="*/ 13 h 37"/>
                  <a:gd name="T24" fmla="*/ 2 w 27"/>
                  <a:gd name="T25" fmla="*/ 13 h 37"/>
                  <a:gd name="T26" fmla="*/ 2 w 27"/>
                  <a:gd name="T27" fmla="*/ 11 h 37"/>
                  <a:gd name="T28" fmla="*/ 2 w 27"/>
                  <a:gd name="T29" fmla="*/ 11 h 37"/>
                  <a:gd name="T30" fmla="*/ 2 w 27"/>
                  <a:gd name="T31" fmla="*/ 10 h 37"/>
                  <a:gd name="T32" fmla="*/ 2 w 27"/>
                  <a:gd name="T33" fmla="*/ 10 h 37"/>
                  <a:gd name="T34" fmla="*/ 2 w 27"/>
                  <a:gd name="T35" fmla="*/ 10 h 37"/>
                  <a:gd name="T36" fmla="*/ 2 w 27"/>
                  <a:gd name="T37" fmla="*/ 10 h 37"/>
                  <a:gd name="T38" fmla="*/ 2 w 27"/>
                  <a:gd name="T39" fmla="*/ 8 h 37"/>
                  <a:gd name="T40" fmla="*/ 0 w 27"/>
                  <a:gd name="T41" fmla="*/ 5 h 37"/>
                  <a:gd name="T42" fmla="*/ 0 w 27"/>
                  <a:gd name="T43" fmla="*/ 5 h 37"/>
                  <a:gd name="T44" fmla="*/ 0 w 27"/>
                  <a:gd name="T45" fmla="*/ 3 h 37"/>
                  <a:gd name="T46" fmla="*/ 22 w 27"/>
                  <a:gd name="T47" fmla="*/ 0 h 37"/>
                  <a:gd name="T48" fmla="*/ 27 w 27"/>
                  <a:gd name="T49" fmla="*/ 32 h 37"/>
                  <a:gd name="T50" fmla="*/ 27 w 27"/>
                  <a:gd name="T51"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37">
                    <a:moveTo>
                      <a:pt x="27" y="35"/>
                    </a:moveTo>
                    <a:lnTo>
                      <a:pt x="5" y="37"/>
                    </a:lnTo>
                    <a:lnTo>
                      <a:pt x="5" y="37"/>
                    </a:lnTo>
                    <a:lnTo>
                      <a:pt x="4" y="32"/>
                    </a:lnTo>
                    <a:lnTo>
                      <a:pt x="4" y="27"/>
                    </a:lnTo>
                    <a:lnTo>
                      <a:pt x="4" y="27"/>
                    </a:lnTo>
                    <a:lnTo>
                      <a:pt x="4" y="22"/>
                    </a:lnTo>
                    <a:lnTo>
                      <a:pt x="4" y="22"/>
                    </a:lnTo>
                    <a:lnTo>
                      <a:pt x="2" y="17"/>
                    </a:lnTo>
                    <a:lnTo>
                      <a:pt x="2" y="17"/>
                    </a:lnTo>
                    <a:lnTo>
                      <a:pt x="2" y="15"/>
                    </a:lnTo>
                    <a:lnTo>
                      <a:pt x="2" y="13"/>
                    </a:lnTo>
                    <a:lnTo>
                      <a:pt x="2" y="13"/>
                    </a:lnTo>
                    <a:lnTo>
                      <a:pt x="2" y="11"/>
                    </a:lnTo>
                    <a:lnTo>
                      <a:pt x="2" y="11"/>
                    </a:lnTo>
                    <a:lnTo>
                      <a:pt x="2" y="10"/>
                    </a:lnTo>
                    <a:lnTo>
                      <a:pt x="2" y="10"/>
                    </a:lnTo>
                    <a:lnTo>
                      <a:pt x="2" y="10"/>
                    </a:lnTo>
                    <a:lnTo>
                      <a:pt x="2" y="10"/>
                    </a:lnTo>
                    <a:lnTo>
                      <a:pt x="2" y="8"/>
                    </a:lnTo>
                    <a:lnTo>
                      <a:pt x="0" y="5"/>
                    </a:lnTo>
                    <a:lnTo>
                      <a:pt x="0" y="5"/>
                    </a:lnTo>
                    <a:lnTo>
                      <a:pt x="0" y="3"/>
                    </a:lnTo>
                    <a:lnTo>
                      <a:pt x="22" y="0"/>
                    </a:lnTo>
                    <a:lnTo>
                      <a:pt x="27" y="32"/>
                    </a:lnTo>
                    <a:lnTo>
                      <a:pt x="27"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11" name="Freeform 4179"/>
              <p:cNvSpPr>
                <a:spLocks/>
              </p:cNvSpPr>
              <p:nvPr/>
            </p:nvSpPr>
            <p:spPr bwMode="auto">
              <a:xfrm>
                <a:off x="4220" y="1721"/>
                <a:ext cx="35" cy="34"/>
              </a:xfrm>
              <a:custGeom>
                <a:avLst/>
                <a:gdLst>
                  <a:gd name="T0" fmla="*/ 20 w 35"/>
                  <a:gd name="T1" fmla="*/ 32 h 34"/>
                  <a:gd name="T2" fmla="*/ 5 w 35"/>
                  <a:gd name="T3" fmla="*/ 34 h 34"/>
                  <a:gd name="T4" fmla="*/ 1 w 35"/>
                  <a:gd name="T5" fmla="*/ 30 h 34"/>
                  <a:gd name="T6" fmla="*/ 0 w 35"/>
                  <a:gd name="T7" fmla="*/ 22 h 34"/>
                  <a:gd name="T8" fmla="*/ 3 w 35"/>
                  <a:gd name="T9" fmla="*/ 22 h 34"/>
                  <a:gd name="T10" fmla="*/ 1 w 35"/>
                  <a:gd name="T11" fmla="*/ 3 h 34"/>
                  <a:gd name="T12" fmla="*/ 10 w 35"/>
                  <a:gd name="T13" fmla="*/ 3 h 34"/>
                  <a:gd name="T14" fmla="*/ 32 w 35"/>
                  <a:gd name="T15" fmla="*/ 0 h 34"/>
                  <a:gd name="T16" fmla="*/ 35 w 35"/>
                  <a:gd name="T17" fmla="*/ 24 h 34"/>
                  <a:gd name="T18" fmla="*/ 20 w 35"/>
                  <a:gd name="T19" fmla="*/ 29 h 34"/>
                  <a:gd name="T20" fmla="*/ 20 w 35"/>
                  <a:gd name="T21"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20" y="32"/>
                    </a:moveTo>
                    <a:lnTo>
                      <a:pt x="5" y="34"/>
                    </a:lnTo>
                    <a:lnTo>
                      <a:pt x="1" y="30"/>
                    </a:lnTo>
                    <a:lnTo>
                      <a:pt x="0" y="22"/>
                    </a:lnTo>
                    <a:lnTo>
                      <a:pt x="3" y="22"/>
                    </a:lnTo>
                    <a:lnTo>
                      <a:pt x="1" y="3"/>
                    </a:lnTo>
                    <a:lnTo>
                      <a:pt x="10" y="3"/>
                    </a:lnTo>
                    <a:lnTo>
                      <a:pt x="32" y="0"/>
                    </a:lnTo>
                    <a:lnTo>
                      <a:pt x="35" y="24"/>
                    </a:lnTo>
                    <a:lnTo>
                      <a:pt x="20" y="29"/>
                    </a:lnTo>
                    <a:lnTo>
                      <a:pt x="20" y="3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12" name="Freeform 4180"/>
              <p:cNvSpPr>
                <a:spLocks/>
              </p:cNvSpPr>
              <p:nvPr/>
            </p:nvSpPr>
            <p:spPr bwMode="auto">
              <a:xfrm>
                <a:off x="4220" y="1721"/>
                <a:ext cx="35" cy="34"/>
              </a:xfrm>
              <a:custGeom>
                <a:avLst/>
                <a:gdLst>
                  <a:gd name="T0" fmla="*/ 20 w 35"/>
                  <a:gd name="T1" fmla="*/ 32 h 34"/>
                  <a:gd name="T2" fmla="*/ 5 w 35"/>
                  <a:gd name="T3" fmla="*/ 34 h 34"/>
                  <a:gd name="T4" fmla="*/ 1 w 35"/>
                  <a:gd name="T5" fmla="*/ 30 h 34"/>
                  <a:gd name="T6" fmla="*/ 0 w 35"/>
                  <a:gd name="T7" fmla="*/ 22 h 34"/>
                  <a:gd name="T8" fmla="*/ 3 w 35"/>
                  <a:gd name="T9" fmla="*/ 22 h 34"/>
                  <a:gd name="T10" fmla="*/ 1 w 35"/>
                  <a:gd name="T11" fmla="*/ 3 h 34"/>
                  <a:gd name="T12" fmla="*/ 10 w 35"/>
                  <a:gd name="T13" fmla="*/ 3 h 34"/>
                  <a:gd name="T14" fmla="*/ 32 w 35"/>
                  <a:gd name="T15" fmla="*/ 0 h 34"/>
                  <a:gd name="T16" fmla="*/ 35 w 35"/>
                  <a:gd name="T17" fmla="*/ 24 h 34"/>
                  <a:gd name="T18" fmla="*/ 20 w 35"/>
                  <a:gd name="T19" fmla="*/ 29 h 34"/>
                  <a:gd name="T20" fmla="*/ 20 w 35"/>
                  <a:gd name="T21"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20" y="32"/>
                    </a:moveTo>
                    <a:lnTo>
                      <a:pt x="5" y="34"/>
                    </a:lnTo>
                    <a:lnTo>
                      <a:pt x="1" y="30"/>
                    </a:lnTo>
                    <a:lnTo>
                      <a:pt x="0" y="22"/>
                    </a:lnTo>
                    <a:lnTo>
                      <a:pt x="3" y="22"/>
                    </a:lnTo>
                    <a:lnTo>
                      <a:pt x="1" y="3"/>
                    </a:lnTo>
                    <a:lnTo>
                      <a:pt x="10" y="3"/>
                    </a:lnTo>
                    <a:lnTo>
                      <a:pt x="32" y="0"/>
                    </a:lnTo>
                    <a:lnTo>
                      <a:pt x="35" y="24"/>
                    </a:lnTo>
                    <a:lnTo>
                      <a:pt x="20" y="29"/>
                    </a:lnTo>
                    <a:lnTo>
                      <a:pt x="20"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13" name="Freeform 4181"/>
              <p:cNvSpPr>
                <a:spLocks/>
              </p:cNvSpPr>
              <p:nvPr/>
            </p:nvSpPr>
            <p:spPr bwMode="auto">
              <a:xfrm>
                <a:off x="4331" y="1724"/>
                <a:ext cx="33" cy="46"/>
              </a:xfrm>
              <a:custGeom>
                <a:avLst/>
                <a:gdLst>
                  <a:gd name="T0" fmla="*/ 29 w 33"/>
                  <a:gd name="T1" fmla="*/ 44 h 46"/>
                  <a:gd name="T2" fmla="*/ 14 w 33"/>
                  <a:gd name="T3" fmla="*/ 46 h 46"/>
                  <a:gd name="T4" fmla="*/ 10 w 33"/>
                  <a:gd name="T5" fmla="*/ 31 h 46"/>
                  <a:gd name="T6" fmla="*/ 4 w 33"/>
                  <a:gd name="T7" fmla="*/ 32 h 46"/>
                  <a:gd name="T8" fmla="*/ 0 w 33"/>
                  <a:gd name="T9" fmla="*/ 4 h 46"/>
                  <a:gd name="T10" fmla="*/ 19 w 33"/>
                  <a:gd name="T11" fmla="*/ 0 h 46"/>
                  <a:gd name="T12" fmla="*/ 21 w 33"/>
                  <a:gd name="T13" fmla="*/ 0 h 46"/>
                  <a:gd name="T14" fmla="*/ 22 w 33"/>
                  <a:gd name="T15" fmla="*/ 10 h 46"/>
                  <a:gd name="T16" fmla="*/ 27 w 33"/>
                  <a:gd name="T17" fmla="*/ 27 h 46"/>
                  <a:gd name="T18" fmla="*/ 29 w 33"/>
                  <a:gd name="T19" fmla="*/ 27 h 46"/>
                  <a:gd name="T20" fmla="*/ 33 w 33"/>
                  <a:gd name="T21" fmla="*/ 44 h 46"/>
                  <a:gd name="T22" fmla="*/ 29 w 33"/>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6">
                    <a:moveTo>
                      <a:pt x="29" y="44"/>
                    </a:moveTo>
                    <a:lnTo>
                      <a:pt x="14" y="46"/>
                    </a:lnTo>
                    <a:lnTo>
                      <a:pt x="10" y="31"/>
                    </a:lnTo>
                    <a:lnTo>
                      <a:pt x="4" y="32"/>
                    </a:lnTo>
                    <a:lnTo>
                      <a:pt x="0" y="4"/>
                    </a:lnTo>
                    <a:lnTo>
                      <a:pt x="19" y="0"/>
                    </a:lnTo>
                    <a:lnTo>
                      <a:pt x="21" y="0"/>
                    </a:lnTo>
                    <a:lnTo>
                      <a:pt x="22" y="10"/>
                    </a:lnTo>
                    <a:lnTo>
                      <a:pt x="27" y="27"/>
                    </a:lnTo>
                    <a:lnTo>
                      <a:pt x="29" y="27"/>
                    </a:lnTo>
                    <a:lnTo>
                      <a:pt x="33" y="44"/>
                    </a:lnTo>
                    <a:lnTo>
                      <a:pt x="29"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14" name="Freeform 4182"/>
              <p:cNvSpPr>
                <a:spLocks/>
              </p:cNvSpPr>
              <p:nvPr/>
            </p:nvSpPr>
            <p:spPr bwMode="auto">
              <a:xfrm>
                <a:off x="4331" y="1724"/>
                <a:ext cx="33" cy="46"/>
              </a:xfrm>
              <a:custGeom>
                <a:avLst/>
                <a:gdLst>
                  <a:gd name="T0" fmla="*/ 29 w 33"/>
                  <a:gd name="T1" fmla="*/ 44 h 46"/>
                  <a:gd name="T2" fmla="*/ 14 w 33"/>
                  <a:gd name="T3" fmla="*/ 46 h 46"/>
                  <a:gd name="T4" fmla="*/ 10 w 33"/>
                  <a:gd name="T5" fmla="*/ 31 h 46"/>
                  <a:gd name="T6" fmla="*/ 4 w 33"/>
                  <a:gd name="T7" fmla="*/ 32 h 46"/>
                  <a:gd name="T8" fmla="*/ 0 w 33"/>
                  <a:gd name="T9" fmla="*/ 4 h 46"/>
                  <a:gd name="T10" fmla="*/ 19 w 33"/>
                  <a:gd name="T11" fmla="*/ 0 h 46"/>
                  <a:gd name="T12" fmla="*/ 21 w 33"/>
                  <a:gd name="T13" fmla="*/ 0 h 46"/>
                  <a:gd name="T14" fmla="*/ 22 w 33"/>
                  <a:gd name="T15" fmla="*/ 10 h 46"/>
                  <a:gd name="T16" fmla="*/ 27 w 33"/>
                  <a:gd name="T17" fmla="*/ 27 h 46"/>
                  <a:gd name="T18" fmla="*/ 29 w 33"/>
                  <a:gd name="T19" fmla="*/ 27 h 46"/>
                  <a:gd name="T20" fmla="*/ 33 w 33"/>
                  <a:gd name="T21" fmla="*/ 44 h 46"/>
                  <a:gd name="T22" fmla="*/ 29 w 33"/>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6">
                    <a:moveTo>
                      <a:pt x="29" y="44"/>
                    </a:moveTo>
                    <a:lnTo>
                      <a:pt x="14" y="46"/>
                    </a:lnTo>
                    <a:lnTo>
                      <a:pt x="10" y="31"/>
                    </a:lnTo>
                    <a:lnTo>
                      <a:pt x="4" y="32"/>
                    </a:lnTo>
                    <a:lnTo>
                      <a:pt x="0" y="4"/>
                    </a:lnTo>
                    <a:lnTo>
                      <a:pt x="19" y="0"/>
                    </a:lnTo>
                    <a:lnTo>
                      <a:pt x="21" y="0"/>
                    </a:lnTo>
                    <a:lnTo>
                      <a:pt x="22" y="10"/>
                    </a:lnTo>
                    <a:lnTo>
                      <a:pt x="27" y="27"/>
                    </a:lnTo>
                    <a:lnTo>
                      <a:pt x="29" y="27"/>
                    </a:lnTo>
                    <a:lnTo>
                      <a:pt x="33" y="44"/>
                    </a:lnTo>
                    <a:lnTo>
                      <a:pt x="2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15" name="Freeform 4183"/>
              <p:cNvSpPr>
                <a:spLocks/>
              </p:cNvSpPr>
              <p:nvPr/>
            </p:nvSpPr>
            <p:spPr bwMode="auto">
              <a:xfrm>
                <a:off x="4309" y="1878"/>
                <a:ext cx="44" cy="34"/>
              </a:xfrm>
              <a:custGeom>
                <a:avLst/>
                <a:gdLst>
                  <a:gd name="T0" fmla="*/ 44 w 44"/>
                  <a:gd name="T1" fmla="*/ 28 h 34"/>
                  <a:gd name="T2" fmla="*/ 44 w 44"/>
                  <a:gd name="T3" fmla="*/ 31 h 34"/>
                  <a:gd name="T4" fmla="*/ 43 w 44"/>
                  <a:gd name="T5" fmla="*/ 31 h 34"/>
                  <a:gd name="T6" fmla="*/ 4 w 44"/>
                  <a:gd name="T7" fmla="*/ 34 h 34"/>
                  <a:gd name="T8" fmla="*/ 0 w 44"/>
                  <a:gd name="T9" fmla="*/ 28 h 34"/>
                  <a:gd name="T10" fmla="*/ 0 w 44"/>
                  <a:gd name="T11" fmla="*/ 16 h 34"/>
                  <a:gd name="T12" fmla="*/ 4 w 44"/>
                  <a:gd name="T13" fmla="*/ 9 h 34"/>
                  <a:gd name="T14" fmla="*/ 5 w 44"/>
                  <a:gd name="T15" fmla="*/ 2 h 34"/>
                  <a:gd name="T16" fmla="*/ 26 w 44"/>
                  <a:gd name="T17" fmla="*/ 0 h 34"/>
                  <a:gd name="T18" fmla="*/ 24 w 44"/>
                  <a:gd name="T19" fmla="*/ 2 h 34"/>
                  <a:gd name="T20" fmla="*/ 43 w 44"/>
                  <a:gd name="T21" fmla="*/ 0 h 34"/>
                  <a:gd name="T22" fmla="*/ 43 w 44"/>
                  <a:gd name="T23" fmla="*/ 2 h 34"/>
                  <a:gd name="T24" fmla="*/ 43 w 44"/>
                  <a:gd name="T25" fmla="*/ 11 h 34"/>
                  <a:gd name="T26" fmla="*/ 44 w 44"/>
                  <a:gd name="T27"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4">
                    <a:moveTo>
                      <a:pt x="44" y="28"/>
                    </a:moveTo>
                    <a:lnTo>
                      <a:pt x="44" y="31"/>
                    </a:lnTo>
                    <a:lnTo>
                      <a:pt x="43" y="31"/>
                    </a:lnTo>
                    <a:lnTo>
                      <a:pt x="4" y="34"/>
                    </a:lnTo>
                    <a:lnTo>
                      <a:pt x="0" y="28"/>
                    </a:lnTo>
                    <a:lnTo>
                      <a:pt x="0" y="16"/>
                    </a:lnTo>
                    <a:lnTo>
                      <a:pt x="4" y="9"/>
                    </a:lnTo>
                    <a:lnTo>
                      <a:pt x="5" y="2"/>
                    </a:lnTo>
                    <a:lnTo>
                      <a:pt x="26" y="0"/>
                    </a:lnTo>
                    <a:lnTo>
                      <a:pt x="24" y="2"/>
                    </a:lnTo>
                    <a:lnTo>
                      <a:pt x="43" y="0"/>
                    </a:lnTo>
                    <a:lnTo>
                      <a:pt x="43" y="2"/>
                    </a:lnTo>
                    <a:lnTo>
                      <a:pt x="43" y="11"/>
                    </a:lnTo>
                    <a:lnTo>
                      <a:pt x="44" y="2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16" name="Freeform 4184"/>
              <p:cNvSpPr>
                <a:spLocks/>
              </p:cNvSpPr>
              <p:nvPr/>
            </p:nvSpPr>
            <p:spPr bwMode="auto">
              <a:xfrm>
                <a:off x="4309" y="1878"/>
                <a:ext cx="44" cy="34"/>
              </a:xfrm>
              <a:custGeom>
                <a:avLst/>
                <a:gdLst>
                  <a:gd name="T0" fmla="*/ 44 w 44"/>
                  <a:gd name="T1" fmla="*/ 28 h 34"/>
                  <a:gd name="T2" fmla="*/ 44 w 44"/>
                  <a:gd name="T3" fmla="*/ 31 h 34"/>
                  <a:gd name="T4" fmla="*/ 43 w 44"/>
                  <a:gd name="T5" fmla="*/ 31 h 34"/>
                  <a:gd name="T6" fmla="*/ 4 w 44"/>
                  <a:gd name="T7" fmla="*/ 34 h 34"/>
                  <a:gd name="T8" fmla="*/ 0 w 44"/>
                  <a:gd name="T9" fmla="*/ 28 h 34"/>
                  <a:gd name="T10" fmla="*/ 0 w 44"/>
                  <a:gd name="T11" fmla="*/ 16 h 34"/>
                  <a:gd name="T12" fmla="*/ 4 w 44"/>
                  <a:gd name="T13" fmla="*/ 9 h 34"/>
                  <a:gd name="T14" fmla="*/ 5 w 44"/>
                  <a:gd name="T15" fmla="*/ 2 h 34"/>
                  <a:gd name="T16" fmla="*/ 26 w 44"/>
                  <a:gd name="T17" fmla="*/ 0 h 34"/>
                  <a:gd name="T18" fmla="*/ 24 w 44"/>
                  <a:gd name="T19" fmla="*/ 2 h 34"/>
                  <a:gd name="T20" fmla="*/ 43 w 44"/>
                  <a:gd name="T21" fmla="*/ 0 h 34"/>
                  <a:gd name="T22" fmla="*/ 43 w 44"/>
                  <a:gd name="T23" fmla="*/ 2 h 34"/>
                  <a:gd name="T24" fmla="*/ 43 w 44"/>
                  <a:gd name="T25" fmla="*/ 11 h 34"/>
                  <a:gd name="T26" fmla="*/ 44 w 44"/>
                  <a:gd name="T27"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4">
                    <a:moveTo>
                      <a:pt x="44" y="28"/>
                    </a:moveTo>
                    <a:lnTo>
                      <a:pt x="44" y="31"/>
                    </a:lnTo>
                    <a:lnTo>
                      <a:pt x="43" y="31"/>
                    </a:lnTo>
                    <a:lnTo>
                      <a:pt x="4" y="34"/>
                    </a:lnTo>
                    <a:lnTo>
                      <a:pt x="0" y="28"/>
                    </a:lnTo>
                    <a:lnTo>
                      <a:pt x="0" y="16"/>
                    </a:lnTo>
                    <a:lnTo>
                      <a:pt x="4" y="9"/>
                    </a:lnTo>
                    <a:lnTo>
                      <a:pt x="5" y="2"/>
                    </a:lnTo>
                    <a:lnTo>
                      <a:pt x="26" y="0"/>
                    </a:lnTo>
                    <a:lnTo>
                      <a:pt x="24" y="2"/>
                    </a:lnTo>
                    <a:lnTo>
                      <a:pt x="43" y="0"/>
                    </a:lnTo>
                    <a:lnTo>
                      <a:pt x="43" y="2"/>
                    </a:lnTo>
                    <a:lnTo>
                      <a:pt x="43" y="11"/>
                    </a:lnTo>
                    <a:lnTo>
                      <a:pt x="44"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17" name="Freeform 4185"/>
              <p:cNvSpPr>
                <a:spLocks/>
              </p:cNvSpPr>
              <p:nvPr/>
            </p:nvSpPr>
            <p:spPr bwMode="auto">
              <a:xfrm>
                <a:off x="4279" y="1684"/>
                <a:ext cx="40" cy="25"/>
              </a:xfrm>
              <a:custGeom>
                <a:avLst/>
                <a:gdLst>
                  <a:gd name="T0" fmla="*/ 0 w 40"/>
                  <a:gd name="T1" fmla="*/ 0 h 25"/>
                  <a:gd name="T2" fmla="*/ 5 w 40"/>
                  <a:gd name="T3" fmla="*/ 3 h 25"/>
                  <a:gd name="T4" fmla="*/ 30 w 40"/>
                  <a:gd name="T5" fmla="*/ 0 h 25"/>
                  <a:gd name="T6" fmla="*/ 37 w 40"/>
                  <a:gd name="T7" fmla="*/ 1 h 25"/>
                  <a:gd name="T8" fmla="*/ 40 w 40"/>
                  <a:gd name="T9" fmla="*/ 15 h 25"/>
                  <a:gd name="T10" fmla="*/ 40 w 40"/>
                  <a:gd name="T11" fmla="*/ 18 h 25"/>
                  <a:gd name="T12" fmla="*/ 3 w 40"/>
                  <a:gd name="T13" fmla="*/ 25 h 25"/>
                  <a:gd name="T14" fmla="*/ 0 w 40"/>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5">
                    <a:moveTo>
                      <a:pt x="0" y="0"/>
                    </a:moveTo>
                    <a:lnTo>
                      <a:pt x="5" y="3"/>
                    </a:lnTo>
                    <a:lnTo>
                      <a:pt x="30" y="0"/>
                    </a:lnTo>
                    <a:lnTo>
                      <a:pt x="37" y="1"/>
                    </a:lnTo>
                    <a:lnTo>
                      <a:pt x="40" y="15"/>
                    </a:lnTo>
                    <a:lnTo>
                      <a:pt x="40" y="18"/>
                    </a:lnTo>
                    <a:lnTo>
                      <a:pt x="3" y="25"/>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18" name="Freeform 4186"/>
              <p:cNvSpPr>
                <a:spLocks/>
              </p:cNvSpPr>
              <p:nvPr/>
            </p:nvSpPr>
            <p:spPr bwMode="auto">
              <a:xfrm>
                <a:off x="4279" y="1684"/>
                <a:ext cx="40" cy="25"/>
              </a:xfrm>
              <a:custGeom>
                <a:avLst/>
                <a:gdLst>
                  <a:gd name="T0" fmla="*/ 0 w 40"/>
                  <a:gd name="T1" fmla="*/ 0 h 25"/>
                  <a:gd name="T2" fmla="*/ 5 w 40"/>
                  <a:gd name="T3" fmla="*/ 3 h 25"/>
                  <a:gd name="T4" fmla="*/ 30 w 40"/>
                  <a:gd name="T5" fmla="*/ 0 h 25"/>
                  <a:gd name="T6" fmla="*/ 37 w 40"/>
                  <a:gd name="T7" fmla="*/ 1 h 25"/>
                  <a:gd name="T8" fmla="*/ 40 w 40"/>
                  <a:gd name="T9" fmla="*/ 15 h 25"/>
                  <a:gd name="T10" fmla="*/ 40 w 40"/>
                  <a:gd name="T11" fmla="*/ 18 h 25"/>
                  <a:gd name="T12" fmla="*/ 3 w 40"/>
                  <a:gd name="T13" fmla="*/ 25 h 25"/>
                  <a:gd name="T14" fmla="*/ 0 w 40"/>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5">
                    <a:moveTo>
                      <a:pt x="0" y="0"/>
                    </a:moveTo>
                    <a:lnTo>
                      <a:pt x="5" y="3"/>
                    </a:lnTo>
                    <a:lnTo>
                      <a:pt x="30" y="0"/>
                    </a:lnTo>
                    <a:lnTo>
                      <a:pt x="37" y="1"/>
                    </a:lnTo>
                    <a:lnTo>
                      <a:pt x="40" y="15"/>
                    </a:lnTo>
                    <a:lnTo>
                      <a:pt x="40" y="18"/>
                    </a:lnTo>
                    <a:lnTo>
                      <a:pt x="3" y="25"/>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19" name="Freeform 4187"/>
              <p:cNvSpPr>
                <a:spLocks/>
              </p:cNvSpPr>
              <p:nvPr/>
            </p:nvSpPr>
            <p:spPr bwMode="auto">
              <a:xfrm>
                <a:off x="4321" y="1929"/>
                <a:ext cx="46" cy="41"/>
              </a:xfrm>
              <a:custGeom>
                <a:avLst/>
                <a:gdLst>
                  <a:gd name="T0" fmla="*/ 46 w 46"/>
                  <a:gd name="T1" fmla="*/ 10 h 41"/>
                  <a:gd name="T2" fmla="*/ 44 w 46"/>
                  <a:gd name="T3" fmla="*/ 27 h 41"/>
                  <a:gd name="T4" fmla="*/ 39 w 46"/>
                  <a:gd name="T5" fmla="*/ 29 h 41"/>
                  <a:gd name="T6" fmla="*/ 43 w 46"/>
                  <a:gd name="T7" fmla="*/ 36 h 41"/>
                  <a:gd name="T8" fmla="*/ 37 w 46"/>
                  <a:gd name="T9" fmla="*/ 39 h 41"/>
                  <a:gd name="T10" fmla="*/ 37 w 46"/>
                  <a:gd name="T11" fmla="*/ 39 h 41"/>
                  <a:gd name="T12" fmla="*/ 36 w 46"/>
                  <a:gd name="T13" fmla="*/ 39 h 41"/>
                  <a:gd name="T14" fmla="*/ 36 w 46"/>
                  <a:gd name="T15" fmla="*/ 38 h 41"/>
                  <a:gd name="T16" fmla="*/ 34 w 46"/>
                  <a:gd name="T17" fmla="*/ 36 h 41"/>
                  <a:gd name="T18" fmla="*/ 32 w 46"/>
                  <a:gd name="T19" fmla="*/ 29 h 41"/>
                  <a:gd name="T20" fmla="*/ 32 w 46"/>
                  <a:gd name="T21" fmla="*/ 27 h 41"/>
                  <a:gd name="T22" fmla="*/ 32 w 46"/>
                  <a:gd name="T23" fmla="*/ 26 h 41"/>
                  <a:gd name="T24" fmla="*/ 32 w 46"/>
                  <a:gd name="T25" fmla="*/ 24 h 41"/>
                  <a:gd name="T26" fmla="*/ 32 w 46"/>
                  <a:gd name="T27" fmla="*/ 24 h 41"/>
                  <a:gd name="T28" fmla="*/ 31 w 46"/>
                  <a:gd name="T29" fmla="*/ 22 h 41"/>
                  <a:gd name="T30" fmla="*/ 31 w 46"/>
                  <a:gd name="T31" fmla="*/ 22 h 41"/>
                  <a:gd name="T32" fmla="*/ 31 w 46"/>
                  <a:gd name="T33" fmla="*/ 22 h 41"/>
                  <a:gd name="T34" fmla="*/ 31 w 46"/>
                  <a:gd name="T35" fmla="*/ 22 h 41"/>
                  <a:gd name="T36" fmla="*/ 29 w 46"/>
                  <a:gd name="T37" fmla="*/ 22 h 41"/>
                  <a:gd name="T38" fmla="*/ 27 w 46"/>
                  <a:gd name="T39" fmla="*/ 22 h 41"/>
                  <a:gd name="T40" fmla="*/ 27 w 46"/>
                  <a:gd name="T41" fmla="*/ 24 h 41"/>
                  <a:gd name="T42" fmla="*/ 26 w 46"/>
                  <a:gd name="T43" fmla="*/ 26 h 41"/>
                  <a:gd name="T44" fmla="*/ 24 w 46"/>
                  <a:gd name="T45" fmla="*/ 26 h 41"/>
                  <a:gd name="T46" fmla="*/ 22 w 46"/>
                  <a:gd name="T47" fmla="*/ 26 h 41"/>
                  <a:gd name="T48" fmla="*/ 20 w 46"/>
                  <a:gd name="T49" fmla="*/ 26 h 41"/>
                  <a:gd name="T50" fmla="*/ 20 w 46"/>
                  <a:gd name="T51" fmla="*/ 27 h 41"/>
                  <a:gd name="T52" fmla="*/ 15 w 46"/>
                  <a:gd name="T53" fmla="*/ 36 h 41"/>
                  <a:gd name="T54" fmla="*/ 15 w 46"/>
                  <a:gd name="T55" fmla="*/ 38 h 41"/>
                  <a:gd name="T56" fmla="*/ 14 w 46"/>
                  <a:gd name="T57" fmla="*/ 38 h 41"/>
                  <a:gd name="T58" fmla="*/ 14 w 46"/>
                  <a:gd name="T59" fmla="*/ 38 h 41"/>
                  <a:gd name="T60" fmla="*/ 7 w 46"/>
                  <a:gd name="T61" fmla="*/ 41 h 41"/>
                  <a:gd name="T62" fmla="*/ 0 w 46"/>
                  <a:gd name="T63" fmla="*/ 0 h 41"/>
                  <a:gd name="T64" fmla="*/ 5 w 46"/>
                  <a:gd name="T65" fmla="*/ 5 h 41"/>
                  <a:gd name="T66" fmla="*/ 17 w 46"/>
                  <a:gd name="T67" fmla="*/ 4 h 41"/>
                  <a:gd name="T68" fmla="*/ 32 w 46"/>
                  <a:gd name="T69" fmla="*/ 2 h 41"/>
                  <a:gd name="T70" fmla="*/ 37 w 46"/>
                  <a:gd name="T71" fmla="*/ 2 h 41"/>
                  <a:gd name="T72" fmla="*/ 37 w 46"/>
                  <a:gd name="T73" fmla="*/ 10 h 41"/>
                  <a:gd name="T74" fmla="*/ 46 w 46"/>
                  <a:gd name="T75"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1">
                    <a:moveTo>
                      <a:pt x="46" y="10"/>
                    </a:moveTo>
                    <a:lnTo>
                      <a:pt x="44" y="27"/>
                    </a:lnTo>
                    <a:lnTo>
                      <a:pt x="39" y="29"/>
                    </a:lnTo>
                    <a:lnTo>
                      <a:pt x="43" y="36"/>
                    </a:lnTo>
                    <a:lnTo>
                      <a:pt x="37" y="39"/>
                    </a:lnTo>
                    <a:lnTo>
                      <a:pt x="37" y="39"/>
                    </a:lnTo>
                    <a:lnTo>
                      <a:pt x="36" y="39"/>
                    </a:lnTo>
                    <a:lnTo>
                      <a:pt x="36" y="38"/>
                    </a:lnTo>
                    <a:lnTo>
                      <a:pt x="34" y="36"/>
                    </a:lnTo>
                    <a:lnTo>
                      <a:pt x="32" y="29"/>
                    </a:lnTo>
                    <a:lnTo>
                      <a:pt x="32" y="27"/>
                    </a:lnTo>
                    <a:lnTo>
                      <a:pt x="32" y="26"/>
                    </a:lnTo>
                    <a:lnTo>
                      <a:pt x="32" y="24"/>
                    </a:lnTo>
                    <a:lnTo>
                      <a:pt x="32" y="24"/>
                    </a:lnTo>
                    <a:lnTo>
                      <a:pt x="31" y="22"/>
                    </a:lnTo>
                    <a:lnTo>
                      <a:pt x="31" y="22"/>
                    </a:lnTo>
                    <a:lnTo>
                      <a:pt x="31" y="22"/>
                    </a:lnTo>
                    <a:lnTo>
                      <a:pt x="31" y="22"/>
                    </a:lnTo>
                    <a:lnTo>
                      <a:pt x="29" y="22"/>
                    </a:lnTo>
                    <a:lnTo>
                      <a:pt x="27" y="22"/>
                    </a:lnTo>
                    <a:lnTo>
                      <a:pt x="27" y="24"/>
                    </a:lnTo>
                    <a:lnTo>
                      <a:pt x="26" y="26"/>
                    </a:lnTo>
                    <a:lnTo>
                      <a:pt x="24" y="26"/>
                    </a:lnTo>
                    <a:lnTo>
                      <a:pt x="22" y="26"/>
                    </a:lnTo>
                    <a:lnTo>
                      <a:pt x="20" y="26"/>
                    </a:lnTo>
                    <a:lnTo>
                      <a:pt x="20" y="27"/>
                    </a:lnTo>
                    <a:lnTo>
                      <a:pt x="15" y="36"/>
                    </a:lnTo>
                    <a:lnTo>
                      <a:pt x="15" y="38"/>
                    </a:lnTo>
                    <a:lnTo>
                      <a:pt x="14" y="38"/>
                    </a:lnTo>
                    <a:lnTo>
                      <a:pt x="14" y="38"/>
                    </a:lnTo>
                    <a:lnTo>
                      <a:pt x="7" y="41"/>
                    </a:lnTo>
                    <a:lnTo>
                      <a:pt x="0" y="0"/>
                    </a:lnTo>
                    <a:lnTo>
                      <a:pt x="5" y="5"/>
                    </a:lnTo>
                    <a:lnTo>
                      <a:pt x="17" y="4"/>
                    </a:lnTo>
                    <a:lnTo>
                      <a:pt x="32" y="2"/>
                    </a:lnTo>
                    <a:lnTo>
                      <a:pt x="37" y="2"/>
                    </a:lnTo>
                    <a:lnTo>
                      <a:pt x="37" y="10"/>
                    </a:lnTo>
                    <a:lnTo>
                      <a:pt x="46"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20" name="Freeform 4188"/>
              <p:cNvSpPr>
                <a:spLocks/>
              </p:cNvSpPr>
              <p:nvPr/>
            </p:nvSpPr>
            <p:spPr bwMode="auto">
              <a:xfrm>
                <a:off x="4321" y="1929"/>
                <a:ext cx="46" cy="41"/>
              </a:xfrm>
              <a:custGeom>
                <a:avLst/>
                <a:gdLst>
                  <a:gd name="T0" fmla="*/ 46 w 46"/>
                  <a:gd name="T1" fmla="*/ 10 h 41"/>
                  <a:gd name="T2" fmla="*/ 44 w 46"/>
                  <a:gd name="T3" fmla="*/ 27 h 41"/>
                  <a:gd name="T4" fmla="*/ 39 w 46"/>
                  <a:gd name="T5" fmla="*/ 29 h 41"/>
                  <a:gd name="T6" fmla="*/ 43 w 46"/>
                  <a:gd name="T7" fmla="*/ 36 h 41"/>
                  <a:gd name="T8" fmla="*/ 37 w 46"/>
                  <a:gd name="T9" fmla="*/ 39 h 41"/>
                  <a:gd name="T10" fmla="*/ 37 w 46"/>
                  <a:gd name="T11" fmla="*/ 39 h 41"/>
                  <a:gd name="T12" fmla="*/ 36 w 46"/>
                  <a:gd name="T13" fmla="*/ 39 h 41"/>
                  <a:gd name="T14" fmla="*/ 36 w 46"/>
                  <a:gd name="T15" fmla="*/ 38 h 41"/>
                  <a:gd name="T16" fmla="*/ 34 w 46"/>
                  <a:gd name="T17" fmla="*/ 36 h 41"/>
                  <a:gd name="T18" fmla="*/ 32 w 46"/>
                  <a:gd name="T19" fmla="*/ 29 h 41"/>
                  <a:gd name="T20" fmla="*/ 32 w 46"/>
                  <a:gd name="T21" fmla="*/ 27 h 41"/>
                  <a:gd name="T22" fmla="*/ 32 w 46"/>
                  <a:gd name="T23" fmla="*/ 26 h 41"/>
                  <a:gd name="T24" fmla="*/ 32 w 46"/>
                  <a:gd name="T25" fmla="*/ 24 h 41"/>
                  <a:gd name="T26" fmla="*/ 32 w 46"/>
                  <a:gd name="T27" fmla="*/ 24 h 41"/>
                  <a:gd name="T28" fmla="*/ 31 w 46"/>
                  <a:gd name="T29" fmla="*/ 22 h 41"/>
                  <a:gd name="T30" fmla="*/ 31 w 46"/>
                  <a:gd name="T31" fmla="*/ 22 h 41"/>
                  <a:gd name="T32" fmla="*/ 31 w 46"/>
                  <a:gd name="T33" fmla="*/ 22 h 41"/>
                  <a:gd name="T34" fmla="*/ 31 w 46"/>
                  <a:gd name="T35" fmla="*/ 22 h 41"/>
                  <a:gd name="T36" fmla="*/ 29 w 46"/>
                  <a:gd name="T37" fmla="*/ 22 h 41"/>
                  <a:gd name="T38" fmla="*/ 27 w 46"/>
                  <a:gd name="T39" fmla="*/ 22 h 41"/>
                  <a:gd name="T40" fmla="*/ 27 w 46"/>
                  <a:gd name="T41" fmla="*/ 24 h 41"/>
                  <a:gd name="T42" fmla="*/ 26 w 46"/>
                  <a:gd name="T43" fmla="*/ 26 h 41"/>
                  <a:gd name="T44" fmla="*/ 24 w 46"/>
                  <a:gd name="T45" fmla="*/ 26 h 41"/>
                  <a:gd name="T46" fmla="*/ 22 w 46"/>
                  <a:gd name="T47" fmla="*/ 26 h 41"/>
                  <a:gd name="T48" fmla="*/ 20 w 46"/>
                  <a:gd name="T49" fmla="*/ 26 h 41"/>
                  <a:gd name="T50" fmla="*/ 20 w 46"/>
                  <a:gd name="T51" fmla="*/ 27 h 41"/>
                  <a:gd name="T52" fmla="*/ 15 w 46"/>
                  <a:gd name="T53" fmla="*/ 36 h 41"/>
                  <a:gd name="T54" fmla="*/ 15 w 46"/>
                  <a:gd name="T55" fmla="*/ 38 h 41"/>
                  <a:gd name="T56" fmla="*/ 14 w 46"/>
                  <a:gd name="T57" fmla="*/ 38 h 41"/>
                  <a:gd name="T58" fmla="*/ 14 w 46"/>
                  <a:gd name="T59" fmla="*/ 38 h 41"/>
                  <a:gd name="T60" fmla="*/ 7 w 46"/>
                  <a:gd name="T61" fmla="*/ 41 h 41"/>
                  <a:gd name="T62" fmla="*/ 0 w 46"/>
                  <a:gd name="T63" fmla="*/ 0 h 41"/>
                  <a:gd name="T64" fmla="*/ 5 w 46"/>
                  <a:gd name="T65" fmla="*/ 5 h 41"/>
                  <a:gd name="T66" fmla="*/ 17 w 46"/>
                  <a:gd name="T67" fmla="*/ 4 h 41"/>
                  <a:gd name="T68" fmla="*/ 32 w 46"/>
                  <a:gd name="T69" fmla="*/ 2 h 41"/>
                  <a:gd name="T70" fmla="*/ 37 w 46"/>
                  <a:gd name="T71" fmla="*/ 2 h 41"/>
                  <a:gd name="T72" fmla="*/ 37 w 46"/>
                  <a:gd name="T73" fmla="*/ 10 h 41"/>
                  <a:gd name="T74" fmla="*/ 46 w 46"/>
                  <a:gd name="T75"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1">
                    <a:moveTo>
                      <a:pt x="46" y="10"/>
                    </a:moveTo>
                    <a:lnTo>
                      <a:pt x="44" y="27"/>
                    </a:lnTo>
                    <a:lnTo>
                      <a:pt x="39" y="29"/>
                    </a:lnTo>
                    <a:lnTo>
                      <a:pt x="43" y="36"/>
                    </a:lnTo>
                    <a:lnTo>
                      <a:pt x="37" y="39"/>
                    </a:lnTo>
                    <a:lnTo>
                      <a:pt x="37" y="39"/>
                    </a:lnTo>
                    <a:lnTo>
                      <a:pt x="36" y="39"/>
                    </a:lnTo>
                    <a:lnTo>
                      <a:pt x="36" y="38"/>
                    </a:lnTo>
                    <a:lnTo>
                      <a:pt x="34" y="36"/>
                    </a:lnTo>
                    <a:lnTo>
                      <a:pt x="32" y="29"/>
                    </a:lnTo>
                    <a:lnTo>
                      <a:pt x="32" y="27"/>
                    </a:lnTo>
                    <a:lnTo>
                      <a:pt x="32" y="26"/>
                    </a:lnTo>
                    <a:lnTo>
                      <a:pt x="32" y="24"/>
                    </a:lnTo>
                    <a:lnTo>
                      <a:pt x="32" y="24"/>
                    </a:lnTo>
                    <a:lnTo>
                      <a:pt x="31" y="22"/>
                    </a:lnTo>
                    <a:lnTo>
                      <a:pt x="31" y="22"/>
                    </a:lnTo>
                    <a:lnTo>
                      <a:pt x="31" y="22"/>
                    </a:lnTo>
                    <a:lnTo>
                      <a:pt x="31" y="22"/>
                    </a:lnTo>
                    <a:lnTo>
                      <a:pt x="29" y="22"/>
                    </a:lnTo>
                    <a:lnTo>
                      <a:pt x="27" y="22"/>
                    </a:lnTo>
                    <a:lnTo>
                      <a:pt x="27" y="24"/>
                    </a:lnTo>
                    <a:lnTo>
                      <a:pt x="26" y="26"/>
                    </a:lnTo>
                    <a:lnTo>
                      <a:pt x="24" y="26"/>
                    </a:lnTo>
                    <a:lnTo>
                      <a:pt x="22" y="26"/>
                    </a:lnTo>
                    <a:lnTo>
                      <a:pt x="20" y="26"/>
                    </a:lnTo>
                    <a:lnTo>
                      <a:pt x="20" y="27"/>
                    </a:lnTo>
                    <a:lnTo>
                      <a:pt x="15" y="36"/>
                    </a:lnTo>
                    <a:lnTo>
                      <a:pt x="15" y="38"/>
                    </a:lnTo>
                    <a:lnTo>
                      <a:pt x="14" y="38"/>
                    </a:lnTo>
                    <a:lnTo>
                      <a:pt x="14" y="38"/>
                    </a:lnTo>
                    <a:lnTo>
                      <a:pt x="7" y="41"/>
                    </a:lnTo>
                    <a:lnTo>
                      <a:pt x="0" y="0"/>
                    </a:lnTo>
                    <a:lnTo>
                      <a:pt x="5" y="5"/>
                    </a:lnTo>
                    <a:lnTo>
                      <a:pt x="17" y="4"/>
                    </a:lnTo>
                    <a:lnTo>
                      <a:pt x="32" y="2"/>
                    </a:lnTo>
                    <a:lnTo>
                      <a:pt x="37" y="2"/>
                    </a:lnTo>
                    <a:lnTo>
                      <a:pt x="37" y="10"/>
                    </a:lnTo>
                    <a:lnTo>
                      <a:pt x="46"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21" name="Freeform 4189"/>
              <p:cNvSpPr>
                <a:spLocks/>
              </p:cNvSpPr>
              <p:nvPr/>
            </p:nvSpPr>
            <p:spPr bwMode="auto">
              <a:xfrm>
                <a:off x="4282" y="1702"/>
                <a:ext cx="43" cy="32"/>
              </a:xfrm>
              <a:custGeom>
                <a:avLst/>
                <a:gdLst>
                  <a:gd name="T0" fmla="*/ 10 w 43"/>
                  <a:gd name="T1" fmla="*/ 31 h 32"/>
                  <a:gd name="T2" fmla="*/ 4 w 43"/>
                  <a:gd name="T3" fmla="*/ 32 h 32"/>
                  <a:gd name="T4" fmla="*/ 0 w 43"/>
                  <a:gd name="T5" fmla="*/ 15 h 32"/>
                  <a:gd name="T6" fmla="*/ 0 w 43"/>
                  <a:gd name="T7" fmla="*/ 7 h 32"/>
                  <a:gd name="T8" fmla="*/ 37 w 43"/>
                  <a:gd name="T9" fmla="*/ 0 h 32"/>
                  <a:gd name="T10" fmla="*/ 43 w 43"/>
                  <a:gd name="T11" fmla="*/ 26 h 32"/>
                  <a:gd name="T12" fmla="*/ 24 w 43"/>
                  <a:gd name="T13" fmla="*/ 29 h 32"/>
                  <a:gd name="T14" fmla="*/ 10 w 4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10" y="31"/>
                    </a:moveTo>
                    <a:lnTo>
                      <a:pt x="4" y="32"/>
                    </a:lnTo>
                    <a:lnTo>
                      <a:pt x="0" y="15"/>
                    </a:lnTo>
                    <a:lnTo>
                      <a:pt x="0" y="7"/>
                    </a:lnTo>
                    <a:lnTo>
                      <a:pt x="37" y="0"/>
                    </a:lnTo>
                    <a:lnTo>
                      <a:pt x="43" y="26"/>
                    </a:lnTo>
                    <a:lnTo>
                      <a:pt x="24" y="29"/>
                    </a:lnTo>
                    <a:lnTo>
                      <a:pt x="10"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22" name="Freeform 4190"/>
              <p:cNvSpPr>
                <a:spLocks/>
              </p:cNvSpPr>
              <p:nvPr/>
            </p:nvSpPr>
            <p:spPr bwMode="auto">
              <a:xfrm>
                <a:off x="4282" y="1702"/>
                <a:ext cx="43" cy="32"/>
              </a:xfrm>
              <a:custGeom>
                <a:avLst/>
                <a:gdLst>
                  <a:gd name="T0" fmla="*/ 10 w 43"/>
                  <a:gd name="T1" fmla="*/ 31 h 32"/>
                  <a:gd name="T2" fmla="*/ 4 w 43"/>
                  <a:gd name="T3" fmla="*/ 32 h 32"/>
                  <a:gd name="T4" fmla="*/ 0 w 43"/>
                  <a:gd name="T5" fmla="*/ 15 h 32"/>
                  <a:gd name="T6" fmla="*/ 0 w 43"/>
                  <a:gd name="T7" fmla="*/ 7 h 32"/>
                  <a:gd name="T8" fmla="*/ 37 w 43"/>
                  <a:gd name="T9" fmla="*/ 0 h 32"/>
                  <a:gd name="T10" fmla="*/ 43 w 43"/>
                  <a:gd name="T11" fmla="*/ 26 h 32"/>
                  <a:gd name="T12" fmla="*/ 24 w 43"/>
                  <a:gd name="T13" fmla="*/ 29 h 32"/>
                  <a:gd name="T14" fmla="*/ 10 w 4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10" y="31"/>
                    </a:moveTo>
                    <a:lnTo>
                      <a:pt x="4" y="32"/>
                    </a:lnTo>
                    <a:lnTo>
                      <a:pt x="0" y="15"/>
                    </a:lnTo>
                    <a:lnTo>
                      <a:pt x="0" y="7"/>
                    </a:lnTo>
                    <a:lnTo>
                      <a:pt x="37" y="0"/>
                    </a:lnTo>
                    <a:lnTo>
                      <a:pt x="43" y="26"/>
                    </a:lnTo>
                    <a:lnTo>
                      <a:pt x="24" y="29"/>
                    </a:lnTo>
                    <a:lnTo>
                      <a:pt x="10"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23" name="Freeform 4191"/>
              <p:cNvSpPr>
                <a:spLocks/>
              </p:cNvSpPr>
              <p:nvPr/>
            </p:nvSpPr>
            <p:spPr bwMode="auto">
              <a:xfrm>
                <a:off x="4225" y="1790"/>
                <a:ext cx="30" cy="32"/>
              </a:xfrm>
              <a:custGeom>
                <a:avLst/>
                <a:gdLst>
                  <a:gd name="T0" fmla="*/ 27 w 30"/>
                  <a:gd name="T1" fmla="*/ 0 h 32"/>
                  <a:gd name="T2" fmla="*/ 30 w 30"/>
                  <a:gd name="T3" fmla="*/ 21 h 32"/>
                  <a:gd name="T4" fmla="*/ 30 w 30"/>
                  <a:gd name="T5" fmla="*/ 29 h 32"/>
                  <a:gd name="T6" fmla="*/ 1 w 30"/>
                  <a:gd name="T7" fmla="*/ 32 h 32"/>
                  <a:gd name="T8" fmla="*/ 0 w 30"/>
                  <a:gd name="T9" fmla="*/ 16 h 32"/>
                  <a:gd name="T10" fmla="*/ 0 w 30"/>
                  <a:gd name="T11" fmla="*/ 16 h 32"/>
                  <a:gd name="T12" fmla="*/ 0 w 30"/>
                  <a:gd name="T13" fmla="*/ 16 h 32"/>
                  <a:gd name="T14" fmla="*/ 6 w 30"/>
                  <a:gd name="T15" fmla="*/ 14 h 32"/>
                  <a:gd name="T16" fmla="*/ 5 w 30"/>
                  <a:gd name="T17" fmla="*/ 4 h 32"/>
                  <a:gd name="T18" fmla="*/ 27 w 30"/>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2">
                    <a:moveTo>
                      <a:pt x="27" y="0"/>
                    </a:moveTo>
                    <a:lnTo>
                      <a:pt x="30" y="21"/>
                    </a:lnTo>
                    <a:lnTo>
                      <a:pt x="30" y="29"/>
                    </a:lnTo>
                    <a:lnTo>
                      <a:pt x="1" y="32"/>
                    </a:lnTo>
                    <a:lnTo>
                      <a:pt x="0" y="16"/>
                    </a:lnTo>
                    <a:lnTo>
                      <a:pt x="0" y="16"/>
                    </a:lnTo>
                    <a:lnTo>
                      <a:pt x="0" y="16"/>
                    </a:lnTo>
                    <a:lnTo>
                      <a:pt x="6" y="14"/>
                    </a:lnTo>
                    <a:lnTo>
                      <a:pt x="5" y="4"/>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24" name="Freeform 4192"/>
              <p:cNvSpPr>
                <a:spLocks/>
              </p:cNvSpPr>
              <p:nvPr/>
            </p:nvSpPr>
            <p:spPr bwMode="auto">
              <a:xfrm>
                <a:off x="4225" y="1790"/>
                <a:ext cx="30" cy="32"/>
              </a:xfrm>
              <a:custGeom>
                <a:avLst/>
                <a:gdLst>
                  <a:gd name="T0" fmla="*/ 27 w 30"/>
                  <a:gd name="T1" fmla="*/ 0 h 32"/>
                  <a:gd name="T2" fmla="*/ 30 w 30"/>
                  <a:gd name="T3" fmla="*/ 21 h 32"/>
                  <a:gd name="T4" fmla="*/ 30 w 30"/>
                  <a:gd name="T5" fmla="*/ 29 h 32"/>
                  <a:gd name="T6" fmla="*/ 1 w 30"/>
                  <a:gd name="T7" fmla="*/ 32 h 32"/>
                  <a:gd name="T8" fmla="*/ 0 w 30"/>
                  <a:gd name="T9" fmla="*/ 16 h 32"/>
                  <a:gd name="T10" fmla="*/ 0 w 30"/>
                  <a:gd name="T11" fmla="*/ 16 h 32"/>
                  <a:gd name="T12" fmla="*/ 0 w 30"/>
                  <a:gd name="T13" fmla="*/ 16 h 32"/>
                  <a:gd name="T14" fmla="*/ 6 w 30"/>
                  <a:gd name="T15" fmla="*/ 14 h 32"/>
                  <a:gd name="T16" fmla="*/ 5 w 30"/>
                  <a:gd name="T17" fmla="*/ 4 h 32"/>
                  <a:gd name="T18" fmla="*/ 27 w 30"/>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2">
                    <a:moveTo>
                      <a:pt x="27" y="0"/>
                    </a:moveTo>
                    <a:lnTo>
                      <a:pt x="30" y="21"/>
                    </a:lnTo>
                    <a:lnTo>
                      <a:pt x="30" y="29"/>
                    </a:lnTo>
                    <a:lnTo>
                      <a:pt x="1" y="32"/>
                    </a:lnTo>
                    <a:lnTo>
                      <a:pt x="0" y="16"/>
                    </a:lnTo>
                    <a:lnTo>
                      <a:pt x="0" y="16"/>
                    </a:lnTo>
                    <a:lnTo>
                      <a:pt x="0" y="16"/>
                    </a:lnTo>
                    <a:lnTo>
                      <a:pt x="6" y="14"/>
                    </a:lnTo>
                    <a:lnTo>
                      <a:pt x="5" y="4"/>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25" name="Freeform 4193"/>
              <p:cNvSpPr>
                <a:spLocks/>
              </p:cNvSpPr>
              <p:nvPr/>
            </p:nvSpPr>
            <p:spPr bwMode="auto">
              <a:xfrm>
                <a:off x="4404" y="1712"/>
                <a:ext cx="41" cy="41"/>
              </a:xfrm>
              <a:custGeom>
                <a:avLst/>
                <a:gdLst>
                  <a:gd name="T0" fmla="*/ 37 w 41"/>
                  <a:gd name="T1" fmla="*/ 5 h 41"/>
                  <a:gd name="T2" fmla="*/ 37 w 41"/>
                  <a:gd name="T3" fmla="*/ 9 h 41"/>
                  <a:gd name="T4" fmla="*/ 41 w 41"/>
                  <a:gd name="T5" fmla="*/ 26 h 41"/>
                  <a:gd name="T6" fmla="*/ 31 w 41"/>
                  <a:gd name="T7" fmla="*/ 27 h 41"/>
                  <a:gd name="T8" fmla="*/ 31 w 41"/>
                  <a:gd name="T9" fmla="*/ 34 h 41"/>
                  <a:gd name="T10" fmla="*/ 26 w 41"/>
                  <a:gd name="T11" fmla="*/ 36 h 41"/>
                  <a:gd name="T12" fmla="*/ 4 w 41"/>
                  <a:gd name="T13" fmla="*/ 41 h 41"/>
                  <a:gd name="T14" fmla="*/ 4 w 41"/>
                  <a:gd name="T15" fmla="*/ 39 h 41"/>
                  <a:gd name="T16" fmla="*/ 4 w 41"/>
                  <a:gd name="T17" fmla="*/ 38 h 41"/>
                  <a:gd name="T18" fmla="*/ 0 w 41"/>
                  <a:gd name="T19" fmla="*/ 12 h 41"/>
                  <a:gd name="T20" fmla="*/ 0 w 41"/>
                  <a:gd name="T21" fmla="*/ 12 h 41"/>
                  <a:gd name="T22" fmla="*/ 12 w 41"/>
                  <a:gd name="T23" fmla="*/ 12 h 41"/>
                  <a:gd name="T24" fmla="*/ 15 w 41"/>
                  <a:gd name="T25" fmla="*/ 12 h 41"/>
                  <a:gd name="T26" fmla="*/ 15 w 41"/>
                  <a:gd name="T27" fmla="*/ 4 h 41"/>
                  <a:gd name="T28" fmla="*/ 36 w 41"/>
                  <a:gd name="T29" fmla="*/ 0 h 41"/>
                  <a:gd name="T30" fmla="*/ 36 w 41"/>
                  <a:gd name="T31" fmla="*/ 0 h 41"/>
                  <a:gd name="T32" fmla="*/ 37 w 41"/>
                  <a:gd name="T33" fmla="*/ 4 h 41"/>
                  <a:gd name="T34" fmla="*/ 37 w 41"/>
                  <a:gd name="T35" fmla="*/ 4 h 41"/>
                  <a:gd name="T36" fmla="*/ 37 w 41"/>
                  <a:gd name="T37" fmla="*/ 5 h 41"/>
                  <a:gd name="T38" fmla="*/ 37 w 41"/>
                  <a:gd name="T39" fmla="*/ 5 h 41"/>
                  <a:gd name="T40" fmla="*/ 37 w 41"/>
                  <a:gd name="T41" fmla="*/ 5 h 41"/>
                  <a:gd name="T42" fmla="*/ 37 w 41"/>
                  <a:gd name="T43" fmla="*/ 5 h 41"/>
                  <a:gd name="T44" fmla="*/ 37 w 41"/>
                  <a:gd name="T4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41">
                    <a:moveTo>
                      <a:pt x="37" y="5"/>
                    </a:moveTo>
                    <a:lnTo>
                      <a:pt x="37" y="9"/>
                    </a:lnTo>
                    <a:lnTo>
                      <a:pt x="41" y="26"/>
                    </a:lnTo>
                    <a:lnTo>
                      <a:pt x="31" y="27"/>
                    </a:lnTo>
                    <a:lnTo>
                      <a:pt x="31" y="34"/>
                    </a:lnTo>
                    <a:lnTo>
                      <a:pt x="26" y="36"/>
                    </a:lnTo>
                    <a:lnTo>
                      <a:pt x="4" y="41"/>
                    </a:lnTo>
                    <a:lnTo>
                      <a:pt x="4" y="39"/>
                    </a:lnTo>
                    <a:lnTo>
                      <a:pt x="4" y="38"/>
                    </a:lnTo>
                    <a:lnTo>
                      <a:pt x="0" y="12"/>
                    </a:lnTo>
                    <a:lnTo>
                      <a:pt x="0" y="12"/>
                    </a:lnTo>
                    <a:lnTo>
                      <a:pt x="12" y="12"/>
                    </a:lnTo>
                    <a:lnTo>
                      <a:pt x="15" y="12"/>
                    </a:lnTo>
                    <a:lnTo>
                      <a:pt x="15" y="4"/>
                    </a:lnTo>
                    <a:lnTo>
                      <a:pt x="36" y="0"/>
                    </a:lnTo>
                    <a:lnTo>
                      <a:pt x="36" y="0"/>
                    </a:lnTo>
                    <a:lnTo>
                      <a:pt x="37" y="4"/>
                    </a:lnTo>
                    <a:lnTo>
                      <a:pt x="37" y="4"/>
                    </a:lnTo>
                    <a:lnTo>
                      <a:pt x="37" y="5"/>
                    </a:lnTo>
                    <a:lnTo>
                      <a:pt x="37" y="5"/>
                    </a:lnTo>
                    <a:lnTo>
                      <a:pt x="37" y="5"/>
                    </a:lnTo>
                    <a:lnTo>
                      <a:pt x="37" y="5"/>
                    </a:lnTo>
                    <a:lnTo>
                      <a:pt x="37"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26" name="Freeform 4194"/>
              <p:cNvSpPr>
                <a:spLocks/>
              </p:cNvSpPr>
              <p:nvPr/>
            </p:nvSpPr>
            <p:spPr bwMode="auto">
              <a:xfrm>
                <a:off x="4404" y="1712"/>
                <a:ext cx="41" cy="41"/>
              </a:xfrm>
              <a:custGeom>
                <a:avLst/>
                <a:gdLst>
                  <a:gd name="T0" fmla="*/ 37 w 41"/>
                  <a:gd name="T1" fmla="*/ 5 h 41"/>
                  <a:gd name="T2" fmla="*/ 37 w 41"/>
                  <a:gd name="T3" fmla="*/ 9 h 41"/>
                  <a:gd name="T4" fmla="*/ 41 w 41"/>
                  <a:gd name="T5" fmla="*/ 26 h 41"/>
                  <a:gd name="T6" fmla="*/ 31 w 41"/>
                  <a:gd name="T7" fmla="*/ 27 h 41"/>
                  <a:gd name="T8" fmla="*/ 31 w 41"/>
                  <a:gd name="T9" fmla="*/ 34 h 41"/>
                  <a:gd name="T10" fmla="*/ 26 w 41"/>
                  <a:gd name="T11" fmla="*/ 36 h 41"/>
                  <a:gd name="T12" fmla="*/ 4 w 41"/>
                  <a:gd name="T13" fmla="*/ 41 h 41"/>
                  <a:gd name="T14" fmla="*/ 4 w 41"/>
                  <a:gd name="T15" fmla="*/ 39 h 41"/>
                  <a:gd name="T16" fmla="*/ 4 w 41"/>
                  <a:gd name="T17" fmla="*/ 38 h 41"/>
                  <a:gd name="T18" fmla="*/ 0 w 41"/>
                  <a:gd name="T19" fmla="*/ 12 h 41"/>
                  <a:gd name="T20" fmla="*/ 0 w 41"/>
                  <a:gd name="T21" fmla="*/ 12 h 41"/>
                  <a:gd name="T22" fmla="*/ 12 w 41"/>
                  <a:gd name="T23" fmla="*/ 12 h 41"/>
                  <a:gd name="T24" fmla="*/ 15 w 41"/>
                  <a:gd name="T25" fmla="*/ 12 h 41"/>
                  <a:gd name="T26" fmla="*/ 15 w 41"/>
                  <a:gd name="T27" fmla="*/ 4 h 41"/>
                  <a:gd name="T28" fmla="*/ 36 w 41"/>
                  <a:gd name="T29" fmla="*/ 0 h 41"/>
                  <a:gd name="T30" fmla="*/ 36 w 41"/>
                  <a:gd name="T31" fmla="*/ 0 h 41"/>
                  <a:gd name="T32" fmla="*/ 37 w 41"/>
                  <a:gd name="T33" fmla="*/ 4 h 41"/>
                  <a:gd name="T34" fmla="*/ 37 w 41"/>
                  <a:gd name="T35" fmla="*/ 4 h 41"/>
                  <a:gd name="T36" fmla="*/ 37 w 41"/>
                  <a:gd name="T37" fmla="*/ 5 h 41"/>
                  <a:gd name="T38" fmla="*/ 37 w 41"/>
                  <a:gd name="T39" fmla="*/ 5 h 41"/>
                  <a:gd name="T40" fmla="*/ 37 w 41"/>
                  <a:gd name="T41" fmla="*/ 5 h 41"/>
                  <a:gd name="T42" fmla="*/ 37 w 41"/>
                  <a:gd name="T43" fmla="*/ 5 h 41"/>
                  <a:gd name="T44" fmla="*/ 37 w 41"/>
                  <a:gd name="T4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41">
                    <a:moveTo>
                      <a:pt x="37" y="5"/>
                    </a:moveTo>
                    <a:lnTo>
                      <a:pt x="37" y="9"/>
                    </a:lnTo>
                    <a:lnTo>
                      <a:pt x="41" y="26"/>
                    </a:lnTo>
                    <a:lnTo>
                      <a:pt x="31" y="27"/>
                    </a:lnTo>
                    <a:lnTo>
                      <a:pt x="31" y="34"/>
                    </a:lnTo>
                    <a:lnTo>
                      <a:pt x="26" y="36"/>
                    </a:lnTo>
                    <a:lnTo>
                      <a:pt x="4" y="41"/>
                    </a:lnTo>
                    <a:lnTo>
                      <a:pt x="4" y="39"/>
                    </a:lnTo>
                    <a:lnTo>
                      <a:pt x="4" y="38"/>
                    </a:lnTo>
                    <a:lnTo>
                      <a:pt x="0" y="12"/>
                    </a:lnTo>
                    <a:lnTo>
                      <a:pt x="0" y="12"/>
                    </a:lnTo>
                    <a:lnTo>
                      <a:pt x="12" y="12"/>
                    </a:lnTo>
                    <a:lnTo>
                      <a:pt x="15" y="12"/>
                    </a:lnTo>
                    <a:lnTo>
                      <a:pt x="15" y="4"/>
                    </a:lnTo>
                    <a:lnTo>
                      <a:pt x="36" y="0"/>
                    </a:lnTo>
                    <a:lnTo>
                      <a:pt x="36" y="0"/>
                    </a:lnTo>
                    <a:lnTo>
                      <a:pt x="37" y="4"/>
                    </a:lnTo>
                    <a:lnTo>
                      <a:pt x="37" y="4"/>
                    </a:lnTo>
                    <a:lnTo>
                      <a:pt x="37" y="5"/>
                    </a:lnTo>
                    <a:lnTo>
                      <a:pt x="37" y="5"/>
                    </a:lnTo>
                    <a:lnTo>
                      <a:pt x="37" y="5"/>
                    </a:lnTo>
                    <a:lnTo>
                      <a:pt x="37" y="5"/>
                    </a:lnTo>
                    <a:lnTo>
                      <a:pt x="37"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27" name="Freeform 4195"/>
              <p:cNvSpPr>
                <a:spLocks/>
              </p:cNvSpPr>
              <p:nvPr/>
            </p:nvSpPr>
            <p:spPr bwMode="auto">
              <a:xfrm>
                <a:off x="4396" y="1680"/>
                <a:ext cx="23" cy="44"/>
              </a:xfrm>
              <a:custGeom>
                <a:avLst/>
                <a:gdLst>
                  <a:gd name="T0" fmla="*/ 23 w 23"/>
                  <a:gd name="T1" fmla="*/ 36 h 44"/>
                  <a:gd name="T2" fmla="*/ 23 w 23"/>
                  <a:gd name="T3" fmla="*/ 44 h 44"/>
                  <a:gd name="T4" fmla="*/ 20 w 23"/>
                  <a:gd name="T5" fmla="*/ 44 h 44"/>
                  <a:gd name="T6" fmla="*/ 8 w 23"/>
                  <a:gd name="T7" fmla="*/ 44 h 44"/>
                  <a:gd name="T8" fmla="*/ 8 w 23"/>
                  <a:gd name="T9" fmla="*/ 44 h 44"/>
                  <a:gd name="T10" fmla="*/ 5 w 23"/>
                  <a:gd name="T11" fmla="*/ 37 h 44"/>
                  <a:gd name="T12" fmla="*/ 1 w 23"/>
                  <a:gd name="T13" fmla="*/ 17 h 44"/>
                  <a:gd name="T14" fmla="*/ 0 w 23"/>
                  <a:gd name="T15" fmla="*/ 9 h 44"/>
                  <a:gd name="T16" fmla="*/ 6 w 23"/>
                  <a:gd name="T17" fmla="*/ 9 h 44"/>
                  <a:gd name="T18" fmla="*/ 5 w 23"/>
                  <a:gd name="T19" fmla="*/ 2 h 44"/>
                  <a:gd name="T20" fmla="*/ 5 w 23"/>
                  <a:gd name="T21" fmla="*/ 2 h 44"/>
                  <a:gd name="T22" fmla="*/ 15 w 23"/>
                  <a:gd name="T23" fmla="*/ 0 h 44"/>
                  <a:gd name="T24" fmla="*/ 18 w 23"/>
                  <a:gd name="T25" fmla="*/ 0 h 44"/>
                  <a:gd name="T26" fmla="*/ 18 w 23"/>
                  <a:gd name="T27" fmla="*/ 0 h 44"/>
                  <a:gd name="T28" fmla="*/ 18 w 23"/>
                  <a:gd name="T29" fmla="*/ 0 h 44"/>
                  <a:gd name="T30" fmla="*/ 18 w 23"/>
                  <a:gd name="T31" fmla="*/ 0 h 44"/>
                  <a:gd name="T32" fmla="*/ 18 w 23"/>
                  <a:gd name="T33" fmla="*/ 2 h 44"/>
                  <a:gd name="T34" fmla="*/ 20 w 23"/>
                  <a:gd name="T35" fmla="*/ 7 h 44"/>
                  <a:gd name="T36" fmla="*/ 22 w 23"/>
                  <a:gd name="T37" fmla="*/ 21 h 44"/>
                  <a:gd name="T38" fmla="*/ 22 w 23"/>
                  <a:gd name="T39" fmla="*/ 21 h 44"/>
                  <a:gd name="T40" fmla="*/ 23 w 23"/>
                  <a:gd name="T4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44">
                    <a:moveTo>
                      <a:pt x="23" y="36"/>
                    </a:moveTo>
                    <a:lnTo>
                      <a:pt x="23" y="44"/>
                    </a:lnTo>
                    <a:lnTo>
                      <a:pt x="20" y="44"/>
                    </a:lnTo>
                    <a:lnTo>
                      <a:pt x="8" y="44"/>
                    </a:lnTo>
                    <a:lnTo>
                      <a:pt x="8" y="44"/>
                    </a:lnTo>
                    <a:lnTo>
                      <a:pt x="5" y="37"/>
                    </a:lnTo>
                    <a:lnTo>
                      <a:pt x="1" y="17"/>
                    </a:lnTo>
                    <a:lnTo>
                      <a:pt x="0" y="9"/>
                    </a:lnTo>
                    <a:lnTo>
                      <a:pt x="6" y="9"/>
                    </a:lnTo>
                    <a:lnTo>
                      <a:pt x="5" y="2"/>
                    </a:lnTo>
                    <a:lnTo>
                      <a:pt x="5" y="2"/>
                    </a:lnTo>
                    <a:lnTo>
                      <a:pt x="15" y="0"/>
                    </a:lnTo>
                    <a:lnTo>
                      <a:pt x="18" y="0"/>
                    </a:lnTo>
                    <a:lnTo>
                      <a:pt x="18" y="0"/>
                    </a:lnTo>
                    <a:lnTo>
                      <a:pt x="18" y="0"/>
                    </a:lnTo>
                    <a:lnTo>
                      <a:pt x="18" y="0"/>
                    </a:lnTo>
                    <a:lnTo>
                      <a:pt x="18" y="2"/>
                    </a:lnTo>
                    <a:lnTo>
                      <a:pt x="20" y="7"/>
                    </a:lnTo>
                    <a:lnTo>
                      <a:pt x="22" y="21"/>
                    </a:lnTo>
                    <a:lnTo>
                      <a:pt x="22" y="21"/>
                    </a:lnTo>
                    <a:lnTo>
                      <a:pt x="23"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28" name="Freeform 4196"/>
              <p:cNvSpPr>
                <a:spLocks/>
              </p:cNvSpPr>
              <p:nvPr/>
            </p:nvSpPr>
            <p:spPr bwMode="auto">
              <a:xfrm>
                <a:off x="4396" y="1680"/>
                <a:ext cx="23" cy="44"/>
              </a:xfrm>
              <a:custGeom>
                <a:avLst/>
                <a:gdLst>
                  <a:gd name="T0" fmla="*/ 23 w 23"/>
                  <a:gd name="T1" fmla="*/ 36 h 44"/>
                  <a:gd name="T2" fmla="*/ 23 w 23"/>
                  <a:gd name="T3" fmla="*/ 44 h 44"/>
                  <a:gd name="T4" fmla="*/ 20 w 23"/>
                  <a:gd name="T5" fmla="*/ 44 h 44"/>
                  <a:gd name="T6" fmla="*/ 8 w 23"/>
                  <a:gd name="T7" fmla="*/ 44 h 44"/>
                  <a:gd name="T8" fmla="*/ 8 w 23"/>
                  <a:gd name="T9" fmla="*/ 44 h 44"/>
                  <a:gd name="T10" fmla="*/ 5 w 23"/>
                  <a:gd name="T11" fmla="*/ 37 h 44"/>
                  <a:gd name="T12" fmla="*/ 1 w 23"/>
                  <a:gd name="T13" fmla="*/ 17 h 44"/>
                  <a:gd name="T14" fmla="*/ 0 w 23"/>
                  <a:gd name="T15" fmla="*/ 9 h 44"/>
                  <a:gd name="T16" fmla="*/ 6 w 23"/>
                  <a:gd name="T17" fmla="*/ 9 h 44"/>
                  <a:gd name="T18" fmla="*/ 5 w 23"/>
                  <a:gd name="T19" fmla="*/ 2 h 44"/>
                  <a:gd name="T20" fmla="*/ 5 w 23"/>
                  <a:gd name="T21" fmla="*/ 2 h 44"/>
                  <a:gd name="T22" fmla="*/ 15 w 23"/>
                  <a:gd name="T23" fmla="*/ 0 h 44"/>
                  <a:gd name="T24" fmla="*/ 18 w 23"/>
                  <a:gd name="T25" fmla="*/ 0 h 44"/>
                  <a:gd name="T26" fmla="*/ 18 w 23"/>
                  <a:gd name="T27" fmla="*/ 0 h 44"/>
                  <a:gd name="T28" fmla="*/ 18 w 23"/>
                  <a:gd name="T29" fmla="*/ 0 h 44"/>
                  <a:gd name="T30" fmla="*/ 18 w 23"/>
                  <a:gd name="T31" fmla="*/ 0 h 44"/>
                  <a:gd name="T32" fmla="*/ 18 w 23"/>
                  <a:gd name="T33" fmla="*/ 2 h 44"/>
                  <a:gd name="T34" fmla="*/ 20 w 23"/>
                  <a:gd name="T35" fmla="*/ 7 h 44"/>
                  <a:gd name="T36" fmla="*/ 22 w 23"/>
                  <a:gd name="T37" fmla="*/ 21 h 44"/>
                  <a:gd name="T38" fmla="*/ 22 w 23"/>
                  <a:gd name="T39" fmla="*/ 21 h 44"/>
                  <a:gd name="T40" fmla="*/ 23 w 23"/>
                  <a:gd name="T4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44">
                    <a:moveTo>
                      <a:pt x="23" y="36"/>
                    </a:moveTo>
                    <a:lnTo>
                      <a:pt x="23" y="44"/>
                    </a:lnTo>
                    <a:lnTo>
                      <a:pt x="20" y="44"/>
                    </a:lnTo>
                    <a:lnTo>
                      <a:pt x="8" y="44"/>
                    </a:lnTo>
                    <a:lnTo>
                      <a:pt x="8" y="44"/>
                    </a:lnTo>
                    <a:lnTo>
                      <a:pt x="5" y="37"/>
                    </a:lnTo>
                    <a:lnTo>
                      <a:pt x="1" y="17"/>
                    </a:lnTo>
                    <a:lnTo>
                      <a:pt x="0" y="9"/>
                    </a:lnTo>
                    <a:lnTo>
                      <a:pt x="6" y="9"/>
                    </a:lnTo>
                    <a:lnTo>
                      <a:pt x="5" y="2"/>
                    </a:lnTo>
                    <a:lnTo>
                      <a:pt x="5" y="2"/>
                    </a:lnTo>
                    <a:lnTo>
                      <a:pt x="15" y="0"/>
                    </a:lnTo>
                    <a:lnTo>
                      <a:pt x="18" y="0"/>
                    </a:lnTo>
                    <a:lnTo>
                      <a:pt x="18" y="0"/>
                    </a:lnTo>
                    <a:lnTo>
                      <a:pt x="18" y="0"/>
                    </a:lnTo>
                    <a:lnTo>
                      <a:pt x="18" y="0"/>
                    </a:lnTo>
                    <a:lnTo>
                      <a:pt x="18" y="2"/>
                    </a:lnTo>
                    <a:lnTo>
                      <a:pt x="20" y="7"/>
                    </a:lnTo>
                    <a:lnTo>
                      <a:pt x="22" y="21"/>
                    </a:lnTo>
                    <a:lnTo>
                      <a:pt x="22" y="21"/>
                    </a:lnTo>
                    <a:lnTo>
                      <a:pt x="23"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29" name="Freeform 4197"/>
              <p:cNvSpPr>
                <a:spLocks/>
              </p:cNvSpPr>
              <p:nvPr/>
            </p:nvSpPr>
            <p:spPr bwMode="auto">
              <a:xfrm>
                <a:off x="4438" y="1655"/>
                <a:ext cx="37" cy="42"/>
              </a:xfrm>
              <a:custGeom>
                <a:avLst/>
                <a:gdLst>
                  <a:gd name="T0" fmla="*/ 32 w 37"/>
                  <a:gd name="T1" fmla="*/ 7 h 42"/>
                  <a:gd name="T2" fmla="*/ 32 w 37"/>
                  <a:gd name="T3" fmla="*/ 8 h 42"/>
                  <a:gd name="T4" fmla="*/ 32 w 37"/>
                  <a:gd name="T5" fmla="*/ 8 h 42"/>
                  <a:gd name="T6" fmla="*/ 34 w 37"/>
                  <a:gd name="T7" fmla="*/ 12 h 42"/>
                  <a:gd name="T8" fmla="*/ 34 w 37"/>
                  <a:gd name="T9" fmla="*/ 13 h 42"/>
                  <a:gd name="T10" fmla="*/ 34 w 37"/>
                  <a:gd name="T11" fmla="*/ 13 h 42"/>
                  <a:gd name="T12" fmla="*/ 34 w 37"/>
                  <a:gd name="T13" fmla="*/ 15 h 42"/>
                  <a:gd name="T14" fmla="*/ 34 w 37"/>
                  <a:gd name="T15" fmla="*/ 17 h 42"/>
                  <a:gd name="T16" fmla="*/ 34 w 37"/>
                  <a:gd name="T17" fmla="*/ 17 h 42"/>
                  <a:gd name="T18" fmla="*/ 34 w 37"/>
                  <a:gd name="T19" fmla="*/ 17 h 42"/>
                  <a:gd name="T20" fmla="*/ 34 w 37"/>
                  <a:gd name="T21" fmla="*/ 17 h 42"/>
                  <a:gd name="T22" fmla="*/ 34 w 37"/>
                  <a:gd name="T23" fmla="*/ 17 h 42"/>
                  <a:gd name="T24" fmla="*/ 34 w 37"/>
                  <a:gd name="T25" fmla="*/ 17 h 42"/>
                  <a:gd name="T26" fmla="*/ 34 w 37"/>
                  <a:gd name="T27" fmla="*/ 17 h 42"/>
                  <a:gd name="T28" fmla="*/ 34 w 37"/>
                  <a:gd name="T29" fmla="*/ 17 h 42"/>
                  <a:gd name="T30" fmla="*/ 34 w 37"/>
                  <a:gd name="T31" fmla="*/ 17 h 42"/>
                  <a:gd name="T32" fmla="*/ 34 w 37"/>
                  <a:gd name="T33" fmla="*/ 18 h 42"/>
                  <a:gd name="T34" fmla="*/ 34 w 37"/>
                  <a:gd name="T35" fmla="*/ 20 h 42"/>
                  <a:gd name="T36" fmla="*/ 36 w 37"/>
                  <a:gd name="T37" fmla="*/ 23 h 42"/>
                  <a:gd name="T38" fmla="*/ 36 w 37"/>
                  <a:gd name="T39" fmla="*/ 23 h 42"/>
                  <a:gd name="T40" fmla="*/ 36 w 37"/>
                  <a:gd name="T41" fmla="*/ 23 h 42"/>
                  <a:gd name="T42" fmla="*/ 36 w 37"/>
                  <a:gd name="T43" fmla="*/ 25 h 42"/>
                  <a:gd name="T44" fmla="*/ 36 w 37"/>
                  <a:gd name="T45" fmla="*/ 27 h 42"/>
                  <a:gd name="T46" fmla="*/ 36 w 37"/>
                  <a:gd name="T47" fmla="*/ 29 h 42"/>
                  <a:gd name="T48" fmla="*/ 36 w 37"/>
                  <a:gd name="T49" fmla="*/ 29 h 42"/>
                  <a:gd name="T50" fmla="*/ 36 w 37"/>
                  <a:gd name="T51" fmla="*/ 29 h 42"/>
                  <a:gd name="T52" fmla="*/ 37 w 37"/>
                  <a:gd name="T53" fmla="*/ 32 h 42"/>
                  <a:gd name="T54" fmla="*/ 37 w 37"/>
                  <a:gd name="T55" fmla="*/ 35 h 42"/>
                  <a:gd name="T56" fmla="*/ 37 w 37"/>
                  <a:gd name="T57" fmla="*/ 37 h 42"/>
                  <a:gd name="T58" fmla="*/ 19 w 37"/>
                  <a:gd name="T59" fmla="*/ 39 h 42"/>
                  <a:gd name="T60" fmla="*/ 5 w 37"/>
                  <a:gd name="T61" fmla="*/ 42 h 42"/>
                  <a:gd name="T62" fmla="*/ 3 w 37"/>
                  <a:gd name="T63" fmla="*/ 29 h 42"/>
                  <a:gd name="T64" fmla="*/ 2 w 37"/>
                  <a:gd name="T65" fmla="*/ 20 h 42"/>
                  <a:gd name="T66" fmla="*/ 0 w 37"/>
                  <a:gd name="T67" fmla="*/ 13 h 42"/>
                  <a:gd name="T68" fmla="*/ 0 w 37"/>
                  <a:gd name="T69" fmla="*/ 13 h 42"/>
                  <a:gd name="T70" fmla="*/ 0 w 37"/>
                  <a:gd name="T71" fmla="*/ 5 h 42"/>
                  <a:gd name="T72" fmla="*/ 31 w 37"/>
                  <a:gd name="T73" fmla="*/ 0 h 42"/>
                  <a:gd name="T74" fmla="*/ 32 w 37"/>
                  <a:gd name="T75" fmla="*/ 1 h 42"/>
                  <a:gd name="T76" fmla="*/ 32 w 37"/>
                  <a:gd name="T77" fmla="*/ 3 h 42"/>
                  <a:gd name="T78" fmla="*/ 32 w 37"/>
                  <a:gd name="T79"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42">
                    <a:moveTo>
                      <a:pt x="32" y="7"/>
                    </a:moveTo>
                    <a:lnTo>
                      <a:pt x="32" y="8"/>
                    </a:lnTo>
                    <a:lnTo>
                      <a:pt x="32" y="8"/>
                    </a:lnTo>
                    <a:lnTo>
                      <a:pt x="34" y="12"/>
                    </a:lnTo>
                    <a:lnTo>
                      <a:pt x="34" y="13"/>
                    </a:lnTo>
                    <a:lnTo>
                      <a:pt x="34" y="13"/>
                    </a:lnTo>
                    <a:lnTo>
                      <a:pt x="34" y="15"/>
                    </a:lnTo>
                    <a:lnTo>
                      <a:pt x="34" y="17"/>
                    </a:lnTo>
                    <a:lnTo>
                      <a:pt x="34" y="17"/>
                    </a:lnTo>
                    <a:lnTo>
                      <a:pt x="34" y="17"/>
                    </a:lnTo>
                    <a:lnTo>
                      <a:pt x="34" y="17"/>
                    </a:lnTo>
                    <a:lnTo>
                      <a:pt x="34" y="17"/>
                    </a:lnTo>
                    <a:lnTo>
                      <a:pt x="34" y="17"/>
                    </a:lnTo>
                    <a:lnTo>
                      <a:pt x="34" y="17"/>
                    </a:lnTo>
                    <a:lnTo>
                      <a:pt x="34" y="17"/>
                    </a:lnTo>
                    <a:lnTo>
                      <a:pt x="34" y="17"/>
                    </a:lnTo>
                    <a:lnTo>
                      <a:pt x="34" y="18"/>
                    </a:lnTo>
                    <a:lnTo>
                      <a:pt x="34" y="20"/>
                    </a:lnTo>
                    <a:lnTo>
                      <a:pt x="36" y="23"/>
                    </a:lnTo>
                    <a:lnTo>
                      <a:pt x="36" y="23"/>
                    </a:lnTo>
                    <a:lnTo>
                      <a:pt x="36" y="23"/>
                    </a:lnTo>
                    <a:lnTo>
                      <a:pt x="36" y="25"/>
                    </a:lnTo>
                    <a:lnTo>
                      <a:pt x="36" y="27"/>
                    </a:lnTo>
                    <a:lnTo>
                      <a:pt x="36" y="29"/>
                    </a:lnTo>
                    <a:lnTo>
                      <a:pt x="36" y="29"/>
                    </a:lnTo>
                    <a:lnTo>
                      <a:pt x="36" y="29"/>
                    </a:lnTo>
                    <a:lnTo>
                      <a:pt x="37" y="32"/>
                    </a:lnTo>
                    <a:lnTo>
                      <a:pt x="37" y="35"/>
                    </a:lnTo>
                    <a:lnTo>
                      <a:pt x="37" y="37"/>
                    </a:lnTo>
                    <a:lnTo>
                      <a:pt x="19" y="39"/>
                    </a:lnTo>
                    <a:lnTo>
                      <a:pt x="5" y="42"/>
                    </a:lnTo>
                    <a:lnTo>
                      <a:pt x="3" y="29"/>
                    </a:lnTo>
                    <a:lnTo>
                      <a:pt x="2" y="20"/>
                    </a:lnTo>
                    <a:lnTo>
                      <a:pt x="0" y="13"/>
                    </a:lnTo>
                    <a:lnTo>
                      <a:pt x="0" y="13"/>
                    </a:lnTo>
                    <a:lnTo>
                      <a:pt x="0" y="5"/>
                    </a:lnTo>
                    <a:lnTo>
                      <a:pt x="31" y="0"/>
                    </a:lnTo>
                    <a:lnTo>
                      <a:pt x="32" y="1"/>
                    </a:lnTo>
                    <a:lnTo>
                      <a:pt x="32" y="3"/>
                    </a:lnTo>
                    <a:lnTo>
                      <a:pt x="32"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0" name="Freeform 4198"/>
              <p:cNvSpPr>
                <a:spLocks/>
              </p:cNvSpPr>
              <p:nvPr/>
            </p:nvSpPr>
            <p:spPr bwMode="auto">
              <a:xfrm>
                <a:off x="4438" y="1655"/>
                <a:ext cx="37" cy="42"/>
              </a:xfrm>
              <a:custGeom>
                <a:avLst/>
                <a:gdLst>
                  <a:gd name="T0" fmla="*/ 32 w 37"/>
                  <a:gd name="T1" fmla="*/ 7 h 42"/>
                  <a:gd name="T2" fmla="*/ 32 w 37"/>
                  <a:gd name="T3" fmla="*/ 8 h 42"/>
                  <a:gd name="T4" fmla="*/ 32 w 37"/>
                  <a:gd name="T5" fmla="*/ 8 h 42"/>
                  <a:gd name="T6" fmla="*/ 34 w 37"/>
                  <a:gd name="T7" fmla="*/ 12 h 42"/>
                  <a:gd name="T8" fmla="*/ 34 w 37"/>
                  <a:gd name="T9" fmla="*/ 13 h 42"/>
                  <a:gd name="T10" fmla="*/ 34 w 37"/>
                  <a:gd name="T11" fmla="*/ 13 h 42"/>
                  <a:gd name="T12" fmla="*/ 34 w 37"/>
                  <a:gd name="T13" fmla="*/ 15 h 42"/>
                  <a:gd name="T14" fmla="*/ 34 w 37"/>
                  <a:gd name="T15" fmla="*/ 17 h 42"/>
                  <a:gd name="T16" fmla="*/ 34 w 37"/>
                  <a:gd name="T17" fmla="*/ 17 h 42"/>
                  <a:gd name="T18" fmla="*/ 34 w 37"/>
                  <a:gd name="T19" fmla="*/ 17 h 42"/>
                  <a:gd name="T20" fmla="*/ 34 w 37"/>
                  <a:gd name="T21" fmla="*/ 17 h 42"/>
                  <a:gd name="T22" fmla="*/ 34 w 37"/>
                  <a:gd name="T23" fmla="*/ 17 h 42"/>
                  <a:gd name="T24" fmla="*/ 34 w 37"/>
                  <a:gd name="T25" fmla="*/ 17 h 42"/>
                  <a:gd name="T26" fmla="*/ 34 w 37"/>
                  <a:gd name="T27" fmla="*/ 17 h 42"/>
                  <a:gd name="T28" fmla="*/ 34 w 37"/>
                  <a:gd name="T29" fmla="*/ 17 h 42"/>
                  <a:gd name="T30" fmla="*/ 34 w 37"/>
                  <a:gd name="T31" fmla="*/ 17 h 42"/>
                  <a:gd name="T32" fmla="*/ 34 w 37"/>
                  <a:gd name="T33" fmla="*/ 18 h 42"/>
                  <a:gd name="T34" fmla="*/ 34 w 37"/>
                  <a:gd name="T35" fmla="*/ 20 h 42"/>
                  <a:gd name="T36" fmla="*/ 36 w 37"/>
                  <a:gd name="T37" fmla="*/ 23 h 42"/>
                  <a:gd name="T38" fmla="*/ 36 w 37"/>
                  <a:gd name="T39" fmla="*/ 23 h 42"/>
                  <a:gd name="T40" fmla="*/ 36 w 37"/>
                  <a:gd name="T41" fmla="*/ 23 h 42"/>
                  <a:gd name="T42" fmla="*/ 36 w 37"/>
                  <a:gd name="T43" fmla="*/ 25 h 42"/>
                  <a:gd name="T44" fmla="*/ 36 w 37"/>
                  <a:gd name="T45" fmla="*/ 27 h 42"/>
                  <a:gd name="T46" fmla="*/ 36 w 37"/>
                  <a:gd name="T47" fmla="*/ 29 h 42"/>
                  <a:gd name="T48" fmla="*/ 36 w 37"/>
                  <a:gd name="T49" fmla="*/ 29 h 42"/>
                  <a:gd name="T50" fmla="*/ 36 w 37"/>
                  <a:gd name="T51" fmla="*/ 29 h 42"/>
                  <a:gd name="T52" fmla="*/ 37 w 37"/>
                  <a:gd name="T53" fmla="*/ 32 h 42"/>
                  <a:gd name="T54" fmla="*/ 37 w 37"/>
                  <a:gd name="T55" fmla="*/ 35 h 42"/>
                  <a:gd name="T56" fmla="*/ 37 w 37"/>
                  <a:gd name="T57" fmla="*/ 37 h 42"/>
                  <a:gd name="T58" fmla="*/ 19 w 37"/>
                  <a:gd name="T59" fmla="*/ 39 h 42"/>
                  <a:gd name="T60" fmla="*/ 5 w 37"/>
                  <a:gd name="T61" fmla="*/ 42 h 42"/>
                  <a:gd name="T62" fmla="*/ 3 w 37"/>
                  <a:gd name="T63" fmla="*/ 29 h 42"/>
                  <a:gd name="T64" fmla="*/ 2 w 37"/>
                  <a:gd name="T65" fmla="*/ 20 h 42"/>
                  <a:gd name="T66" fmla="*/ 0 w 37"/>
                  <a:gd name="T67" fmla="*/ 13 h 42"/>
                  <a:gd name="T68" fmla="*/ 0 w 37"/>
                  <a:gd name="T69" fmla="*/ 13 h 42"/>
                  <a:gd name="T70" fmla="*/ 0 w 37"/>
                  <a:gd name="T71" fmla="*/ 5 h 42"/>
                  <a:gd name="T72" fmla="*/ 31 w 37"/>
                  <a:gd name="T73" fmla="*/ 0 h 42"/>
                  <a:gd name="T74" fmla="*/ 32 w 37"/>
                  <a:gd name="T75" fmla="*/ 1 h 42"/>
                  <a:gd name="T76" fmla="*/ 32 w 37"/>
                  <a:gd name="T77" fmla="*/ 3 h 42"/>
                  <a:gd name="T78" fmla="*/ 32 w 37"/>
                  <a:gd name="T79"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42">
                    <a:moveTo>
                      <a:pt x="32" y="7"/>
                    </a:moveTo>
                    <a:lnTo>
                      <a:pt x="32" y="8"/>
                    </a:lnTo>
                    <a:lnTo>
                      <a:pt x="32" y="8"/>
                    </a:lnTo>
                    <a:lnTo>
                      <a:pt x="34" y="12"/>
                    </a:lnTo>
                    <a:lnTo>
                      <a:pt x="34" y="13"/>
                    </a:lnTo>
                    <a:lnTo>
                      <a:pt x="34" y="13"/>
                    </a:lnTo>
                    <a:lnTo>
                      <a:pt x="34" y="15"/>
                    </a:lnTo>
                    <a:lnTo>
                      <a:pt x="34" y="17"/>
                    </a:lnTo>
                    <a:lnTo>
                      <a:pt x="34" y="17"/>
                    </a:lnTo>
                    <a:lnTo>
                      <a:pt x="34" y="17"/>
                    </a:lnTo>
                    <a:lnTo>
                      <a:pt x="34" y="17"/>
                    </a:lnTo>
                    <a:lnTo>
                      <a:pt x="34" y="17"/>
                    </a:lnTo>
                    <a:lnTo>
                      <a:pt x="34" y="17"/>
                    </a:lnTo>
                    <a:lnTo>
                      <a:pt x="34" y="17"/>
                    </a:lnTo>
                    <a:lnTo>
                      <a:pt x="34" y="17"/>
                    </a:lnTo>
                    <a:lnTo>
                      <a:pt x="34" y="17"/>
                    </a:lnTo>
                    <a:lnTo>
                      <a:pt x="34" y="18"/>
                    </a:lnTo>
                    <a:lnTo>
                      <a:pt x="34" y="20"/>
                    </a:lnTo>
                    <a:lnTo>
                      <a:pt x="36" y="23"/>
                    </a:lnTo>
                    <a:lnTo>
                      <a:pt x="36" y="23"/>
                    </a:lnTo>
                    <a:lnTo>
                      <a:pt x="36" y="23"/>
                    </a:lnTo>
                    <a:lnTo>
                      <a:pt x="36" y="25"/>
                    </a:lnTo>
                    <a:lnTo>
                      <a:pt x="36" y="27"/>
                    </a:lnTo>
                    <a:lnTo>
                      <a:pt x="36" y="29"/>
                    </a:lnTo>
                    <a:lnTo>
                      <a:pt x="36" y="29"/>
                    </a:lnTo>
                    <a:lnTo>
                      <a:pt x="36" y="29"/>
                    </a:lnTo>
                    <a:lnTo>
                      <a:pt x="37" y="32"/>
                    </a:lnTo>
                    <a:lnTo>
                      <a:pt x="37" y="35"/>
                    </a:lnTo>
                    <a:lnTo>
                      <a:pt x="37" y="37"/>
                    </a:lnTo>
                    <a:lnTo>
                      <a:pt x="19" y="39"/>
                    </a:lnTo>
                    <a:lnTo>
                      <a:pt x="5" y="42"/>
                    </a:lnTo>
                    <a:lnTo>
                      <a:pt x="3" y="29"/>
                    </a:lnTo>
                    <a:lnTo>
                      <a:pt x="2" y="20"/>
                    </a:lnTo>
                    <a:lnTo>
                      <a:pt x="0" y="13"/>
                    </a:lnTo>
                    <a:lnTo>
                      <a:pt x="0" y="13"/>
                    </a:lnTo>
                    <a:lnTo>
                      <a:pt x="0" y="5"/>
                    </a:lnTo>
                    <a:lnTo>
                      <a:pt x="31" y="0"/>
                    </a:lnTo>
                    <a:lnTo>
                      <a:pt x="32" y="1"/>
                    </a:lnTo>
                    <a:lnTo>
                      <a:pt x="32" y="3"/>
                    </a:lnTo>
                    <a:lnTo>
                      <a:pt x="3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31" name="Freeform 4199"/>
              <p:cNvSpPr>
                <a:spLocks/>
              </p:cNvSpPr>
              <p:nvPr/>
            </p:nvSpPr>
            <p:spPr bwMode="auto">
              <a:xfrm>
                <a:off x="4408" y="1748"/>
                <a:ext cx="30" cy="46"/>
              </a:xfrm>
              <a:custGeom>
                <a:avLst/>
                <a:gdLst>
                  <a:gd name="T0" fmla="*/ 27 w 30"/>
                  <a:gd name="T1" fmla="*/ 8 h 46"/>
                  <a:gd name="T2" fmla="*/ 28 w 30"/>
                  <a:gd name="T3" fmla="*/ 20 h 46"/>
                  <a:gd name="T4" fmla="*/ 30 w 30"/>
                  <a:gd name="T5" fmla="*/ 34 h 46"/>
                  <a:gd name="T6" fmla="*/ 27 w 30"/>
                  <a:gd name="T7" fmla="*/ 34 h 46"/>
                  <a:gd name="T8" fmla="*/ 27 w 30"/>
                  <a:gd name="T9" fmla="*/ 44 h 46"/>
                  <a:gd name="T10" fmla="*/ 8 w 30"/>
                  <a:gd name="T11" fmla="*/ 46 h 46"/>
                  <a:gd name="T12" fmla="*/ 6 w 30"/>
                  <a:gd name="T13" fmla="*/ 30 h 46"/>
                  <a:gd name="T14" fmla="*/ 0 w 30"/>
                  <a:gd name="T15" fmla="*/ 32 h 46"/>
                  <a:gd name="T16" fmla="*/ 0 w 30"/>
                  <a:gd name="T17" fmla="*/ 24 h 46"/>
                  <a:gd name="T18" fmla="*/ 1 w 30"/>
                  <a:gd name="T19" fmla="*/ 24 h 46"/>
                  <a:gd name="T20" fmla="*/ 0 w 30"/>
                  <a:gd name="T21" fmla="*/ 5 h 46"/>
                  <a:gd name="T22" fmla="*/ 22 w 30"/>
                  <a:gd name="T23" fmla="*/ 0 h 46"/>
                  <a:gd name="T24" fmla="*/ 23 w 30"/>
                  <a:gd name="T25" fmla="*/ 8 h 46"/>
                  <a:gd name="T26" fmla="*/ 27 w 30"/>
                  <a:gd name="T2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46">
                    <a:moveTo>
                      <a:pt x="27" y="8"/>
                    </a:moveTo>
                    <a:lnTo>
                      <a:pt x="28" y="20"/>
                    </a:lnTo>
                    <a:lnTo>
                      <a:pt x="30" y="34"/>
                    </a:lnTo>
                    <a:lnTo>
                      <a:pt x="27" y="34"/>
                    </a:lnTo>
                    <a:lnTo>
                      <a:pt x="27" y="44"/>
                    </a:lnTo>
                    <a:lnTo>
                      <a:pt x="8" y="46"/>
                    </a:lnTo>
                    <a:lnTo>
                      <a:pt x="6" y="30"/>
                    </a:lnTo>
                    <a:lnTo>
                      <a:pt x="0" y="32"/>
                    </a:lnTo>
                    <a:lnTo>
                      <a:pt x="0" y="24"/>
                    </a:lnTo>
                    <a:lnTo>
                      <a:pt x="1" y="24"/>
                    </a:lnTo>
                    <a:lnTo>
                      <a:pt x="0" y="5"/>
                    </a:lnTo>
                    <a:lnTo>
                      <a:pt x="22" y="0"/>
                    </a:lnTo>
                    <a:lnTo>
                      <a:pt x="23" y="8"/>
                    </a:lnTo>
                    <a:lnTo>
                      <a:pt x="27"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2" name="Freeform 4200"/>
              <p:cNvSpPr>
                <a:spLocks/>
              </p:cNvSpPr>
              <p:nvPr/>
            </p:nvSpPr>
            <p:spPr bwMode="auto">
              <a:xfrm>
                <a:off x="4408" y="1748"/>
                <a:ext cx="30" cy="46"/>
              </a:xfrm>
              <a:custGeom>
                <a:avLst/>
                <a:gdLst>
                  <a:gd name="T0" fmla="*/ 27 w 30"/>
                  <a:gd name="T1" fmla="*/ 8 h 46"/>
                  <a:gd name="T2" fmla="*/ 28 w 30"/>
                  <a:gd name="T3" fmla="*/ 20 h 46"/>
                  <a:gd name="T4" fmla="*/ 30 w 30"/>
                  <a:gd name="T5" fmla="*/ 34 h 46"/>
                  <a:gd name="T6" fmla="*/ 27 w 30"/>
                  <a:gd name="T7" fmla="*/ 34 h 46"/>
                  <a:gd name="T8" fmla="*/ 27 w 30"/>
                  <a:gd name="T9" fmla="*/ 44 h 46"/>
                  <a:gd name="T10" fmla="*/ 8 w 30"/>
                  <a:gd name="T11" fmla="*/ 46 h 46"/>
                  <a:gd name="T12" fmla="*/ 6 w 30"/>
                  <a:gd name="T13" fmla="*/ 30 h 46"/>
                  <a:gd name="T14" fmla="*/ 0 w 30"/>
                  <a:gd name="T15" fmla="*/ 32 h 46"/>
                  <a:gd name="T16" fmla="*/ 0 w 30"/>
                  <a:gd name="T17" fmla="*/ 24 h 46"/>
                  <a:gd name="T18" fmla="*/ 1 w 30"/>
                  <a:gd name="T19" fmla="*/ 24 h 46"/>
                  <a:gd name="T20" fmla="*/ 0 w 30"/>
                  <a:gd name="T21" fmla="*/ 5 h 46"/>
                  <a:gd name="T22" fmla="*/ 22 w 30"/>
                  <a:gd name="T23" fmla="*/ 0 h 46"/>
                  <a:gd name="T24" fmla="*/ 23 w 30"/>
                  <a:gd name="T25" fmla="*/ 8 h 46"/>
                  <a:gd name="T26" fmla="*/ 27 w 30"/>
                  <a:gd name="T2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46">
                    <a:moveTo>
                      <a:pt x="27" y="8"/>
                    </a:moveTo>
                    <a:lnTo>
                      <a:pt x="28" y="20"/>
                    </a:lnTo>
                    <a:lnTo>
                      <a:pt x="30" y="34"/>
                    </a:lnTo>
                    <a:lnTo>
                      <a:pt x="27" y="34"/>
                    </a:lnTo>
                    <a:lnTo>
                      <a:pt x="27" y="44"/>
                    </a:lnTo>
                    <a:lnTo>
                      <a:pt x="8" y="46"/>
                    </a:lnTo>
                    <a:lnTo>
                      <a:pt x="6" y="30"/>
                    </a:lnTo>
                    <a:lnTo>
                      <a:pt x="0" y="32"/>
                    </a:lnTo>
                    <a:lnTo>
                      <a:pt x="0" y="24"/>
                    </a:lnTo>
                    <a:lnTo>
                      <a:pt x="1" y="24"/>
                    </a:lnTo>
                    <a:lnTo>
                      <a:pt x="0" y="5"/>
                    </a:lnTo>
                    <a:lnTo>
                      <a:pt x="22" y="0"/>
                    </a:lnTo>
                    <a:lnTo>
                      <a:pt x="23" y="8"/>
                    </a:lnTo>
                    <a:lnTo>
                      <a:pt x="27"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33" name="Freeform 4201"/>
              <p:cNvSpPr>
                <a:spLocks/>
              </p:cNvSpPr>
              <p:nvPr/>
            </p:nvSpPr>
            <p:spPr bwMode="auto">
              <a:xfrm>
                <a:off x="4284" y="1780"/>
                <a:ext cx="29" cy="42"/>
              </a:xfrm>
              <a:custGeom>
                <a:avLst/>
                <a:gdLst>
                  <a:gd name="T0" fmla="*/ 29 w 29"/>
                  <a:gd name="T1" fmla="*/ 36 h 42"/>
                  <a:gd name="T2" fmla="*/ 29 w 29"/>
                  <a:gd name="T3" fmla="*/ 39 h 42"/>
                  <a:gd name="T4" fmla="*/ 27 w 29"/>
                  <a:gd name="T5" fmla="*/ 41 h 42"/>
                  <a:gd name="T6" fmla="*/ 7 w 29"/>
                  <a:gd name="T7" fmla="*/ 42 h 42"/>
                  <a:gd name="T8" fmla="*/ 7 w 29"/>
                  <a:gd name="T9" fmla="*/ 31 h 42"/>
                  <a:gd name="T10" fmla="*/ 2 w 29"/>
                  <a:gd name="T11" fmla="*/ 31 h 42"/>
                  <a:gd name="T12" fmla="*/ 0 w 29"/>
                  <a:gd name="T13" fmla="*/ 4 h 42"/>
                  <a:gd name="T14" fmla="*/ 7 w 29"/>
                  <a:gd name="T15" fmla="*/ 2 h 42"/>
                  <a:gd name="T16" fmla="*/ 19 w 29"/>
                  <a:gd name="T17" fmla="*/ 0 h 42"/>
                  <a:gd name="T18" fmla="*/ 20 w 29"/>
                  <a:gd name="T19" fmla="*/ 7 h 42"/>
                  <a:gd name="T20" fmla="*/ 22 w 29"/>
                  <a:gd name="T21" fmla="*/ 27 h 42"/>
                  <a:gd name="T22" fmla="*/ 27 w 29"/>
                  <a:gd name="T23" fmla="*/ 26 h 42"/>
                  <a:gd name="T24" fmla="*/ 29 w 29"/>
                  <a:gd name="T2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2">
                    <a:moveTo>
                      <a:pt x="29" y="36"/>
                    </a:moveTo>
                    <a:lnTo>
                      <a:pt x="29" y="39"/>
                    </a:lnTo>
                    <a:lnTo>
                      <a:pt x="27" y="41"/>
                    </a:lnTo>
                    <a:lnTo>
                      <a:pt x="7" y="42"/>
                    </a:lnTo>
                    <a:lnTo>
                      <a:pt x="7" y="31"/>
                    </a:lnTo>
                    <a:lnTo>
                      <a:pt x="2" y="31"/>
                    </a:lnTo>
                    <a:lnTo>
                      <a:pt x="0" y="4"/>
                    </a:lnTo>
                    <a:lnTo>
                      <a:pt x="7" y="2"/>
                    </a:lnTo>
                    <a:lnTo>
                      <a:pt x="19" y="0"/>
                    </a:lnTo>
                    <a:lnTo>
                      <a:pt x="20" y="7"/>
                    </a:lnTo>
                    <a:lnTo>
                      <a:pt x="22" y="27"/>
                    </a:lnTo>
                    <a:lnTo>
                      <a:pt x="27" y="26"/>
                    </a:lnTo>
                    <a:lnTo>
                      <a:pt x="29" y="3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4" name="Freeform 4202"/>
              <p:cNvSpPr>
                <a:spLocks/>
              </p:cNvSpPr>
              <p:nvPr/>
            </p:nvSpPr>
            <p:spPr bwMode="auto">
              <a:xfrm>
                <a:off x="4284" y="1780"/>
                <a:ext cx="29" cy="42"/>
              </a:xfrm>
              <a:custGeom>
                <a:avLst/>
                <a:gdLst>
                  <a:gd name="T0" fmla="*/ 29 w 29"/>
                  <a:gd name="T1" fmla="*/ 36 h 42"/>
                  <a:gd name="T2" fmla="*/ 29 w 29"/>
                  <a:gd name="T3" fmla="*/ 39 h 42"/>
                  <a:gd name="T4" fmla="*/ 27 w 29"/>
                  <a:gd name="T5" fmla="*/ 41 h 42"/>
                  <a:gd name="T6" fmla="*/ 7 w 29"/>
                  <a:gd name="T7" fmla="*/ 42 h 42"/>
                  <a:gd name="T8" fmla="*/ 7 w 29"/>
                  <a:gd name="T9" fmla="*/ 31 h 42"/>
                  <a:gd name="T10" fmla="*/ 2 w 29"/>
                  <a:gd name="T11" fmla="*/ 31 h 42"/>
                  <a:gd name="T12" fmla="*/ 0 w 29"/>
                  <a:gd name="T13" fmla="*/ 4 h 42"/>
                  <a:gd name="T14" fmla="*/ 7 w 29"/>
                  <a:gd name="T15" fmla="*/ 2 h 42"/>
                  <a:gd name="T16" fmla="*/ 19 w 29"/>
                  <a:gd name="T17" fmla="*/ 0 h 42"/>
                  <a:gd name="T18" fmla="*/ 20 w 29"/>
                  <a:gd name="T19" fmla="*/ 7 h 42"/>
                  <a:gd name="T20" fmla="*/ 22 w 29"/>
                  <a:gd name="T21" fmla="*/ 27 h 42"/>
                  <a:gd name="T22" fmla="*/ 27 w 29"/>
                  <a:gd name="T23" fmla="*/ 26 h 42"/>
                  <a:gd name="T24" fmla="*/ 29 w 29"/>
                  <a:gd name="T2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2">
                    <a:moveTo>
                      <a:pt x="29" y="36"/>
                    </a:moveTo>
                    <a:lnTo>
                      <a:pt x="29" y="39"/>
                    </a:lnTo>
                    <a:lnTo>
                      <a:pt x="27" y="41"/>
                    </a:lnTo>
                    <a:lnTo>
                      <a:pt x="7" y="42"/>
                    </a:lnTo>
                    <a:lnTo>
                      <a:pt x="7" y="31"/>
                    </a:lnTo>
                    <a:lnTo>
                      <a:pt x="2" y="31"/>
                    </a:lnTo>
                    <a:lnTo>
                      <a:pt x="0" y="4"/>
                    </a:lnTo>
                    <a:lnTo>
                      <a:pt x="7" y="2"/>
                    </a:lnTo>
                    <a:lnTo>
                      <a:pt x="19" y="0"/>
                    </a:lnTo>
                    <a:lnTo>
                      <a:pt x="20" y="7"/>
                    </a:lnTo>
                    <a:lnTo>
                      <a:pt x="22" y="27"/>
                    </a:lnTo>
                    <a:lnTo>
                      <a:pt x="27" y="26"/>
                    </a:lnTo>
                    <a:lnTo>
                      <a:pt x="29"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35" name="Freeform 4203"/>
              <p:cNvSpPr>
                <a:spLocks/>
              </p:cNvSpPr>
              <p:nvPr/>
            </p:nvSpPr>
            <p:spPr bwMode="auto">
              <a:xfrm>
                <a:off x="4192" y="1743"/>
                <a:ext cx="33" cy="30"/>
              </a:xfrm>
              <a:custGeom>
                <a:avLst/>
                <a:gdLst>
                  <a:gd name="T0" fmla="*/ 29 w 33"/>
                  <a:gd name="T1" fmla="*/ 17 h 30"/>
                  <a:gd name="T2" fmla="*/ 31 w 33"/>
                  <a:gd name="T3" fmla="*/ 30 h 30"/>
                  <a:gd name="T4" fmla="*/ 28 w 33"/>
                  <a:gd name="T5" fmla="*/ 30 h 30"/>
                  <a:gd name="T6" fmla="*/ 28 w 33"/>
                  <a:gd name="T7" fmla="*/ 27 h 30"/>
                  <a:gd name="T8" fmla="*/ 4 w 33"/>
                  <a:gd name="T9" fmla="*/ 29 h 30"/>
                  <a:gd name="T10" fmla="*/ 4 w 33"/>
                  <a:gd name="T11" fmla="*/ 29 h 30"/>
                  <a:gd name="T12" fmla="*/ 4 w 33"/>
                  <a:gd name="T13" fmla="*/ 27 h 30"/>
                  <a:gd name="T14" fmla="*/ 4 w 33"/>
                  <a:gd name="T15" fmla="*/ 25 h 30"/>
                  <a:gd name="T16" fmla="*/ 2 w 33"/>
                  <a:gd name="T17" fmla="*/ 10 h 30"/>
                  <a:gd name="T18" fmla="*/ 2 w 33"/>
                  <a:gd name="T19" fmla="*/ 10 h 30"/>
                  <a:gd name="T20" fmla="*/ 0 w 33"/>
                  <a:gd name="T21" fmla="*/ 3 h 30"/>
                  <a:gd name="T22" fmla="*/ 0 w 33"/>
                  <a:gd name="T23" fmla="*/ 3 h 30"/>
                  <a:gd name="T24" fmla="*/ 28 w 33"/>
                  <a:gd name="T25" fmla="*/ 0 h 30"/>
                  <a:gd name="T26" fmla="*/ 29 w 33"/>
                  <a:gd name="T27" fmla="*/ 8 h 30"/>
                  <a:gd name="T28" fmla="*/ 33 w 33"/>
                  <a:gd name="T29" fmla="*/ 12 h 30"/>
                  <a:gd name="T30" fmla="*/ 29 w 33"/>
                  <a:gd name="T31"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0">
                    <a:moveTo>
                      <a:pt x="29" y="17"/>
                    </a:moveTo>
                    <a:lnTo>
                      <a:pt x="31" y="30"/>
                    </a:lnTo>
                    <a:lnTo>
                      <a:pt x="28" y="30"/>
                    </a:lnTo>
                    <a:lnTo>
                      <a:pt x="28" y="27"/>
                    </a:lnTo>
                    <a:lnTo>
                      <a:pt x="4" y="29"/>
                    </a:lnTo>
                    <a:lnTo>
                      <a:pt x="4" y="29"/>
                    </a:lnTo>
                    <a:lnTo>
                      <a:pt x="4" y="27"/>
                    </a:lnTo>
                    <a:lnTo>
                      <a:pt x="4" y="25"/>
                    </a:lnTo>
                    <a:lnTo>
                      <a:pt x="2" y="10"/>
                    </a:lnTo>
                    <a:lnTo>
                      <a:pt x="2" y="10"/>
                    </a:lnTo>
                    <a:lnTo>
                      <a:pt x="0" y="3"/>
                    </a:lnTo>
                    <a:lnTo>
                      <a:pt x="0" y="3"/>
                    </a:lnTo>
                    <a:lnTo>
                      <a:pt x="28" y="0"/>
                    </a:lnTo>
                    <a:lnTo>
                      <a:pt x="29" y="8"/>
                    </a:lnTo>
                    <a:lnTo>
                      <a:pt x="33" y="12"/>
                    </a:lnTo>
                    <a:lnTo>
                      <a:pt x="29"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6" name="Freeform 4204"/>
              <p:cNvSpPr>
                <a:spLocks/>
              </p:cNvSpPr>
              <p:nvPr/>
            </p:nvSpPr>
            <p:spPr bwMode="auto">
              <a:xfrm>
                <a:off x="4192" y="1743"/>
                <a:ext cx="33" cy="30"/>
              </a:xfrm>
              <a:custGeom>
                <a:avLst/>
                <a:gdLst>
                  <a:gd name="T0" fmla="*/ 29 w 33"/>
                  <a:gd name="T1" fmla="*/ 17 h 30"/>
                  <a:gd name="T2" fmla="*/ 31 w 33"/>
                  <a:gd name="T3" fmla="*/ 30 h 30"/>
                  <a:gd name="T4" fmla="*/ 28 w 33"/>
                  <a:gd name="T5" fmla="*/ 30 h 30"/>
                  <a:gd name="T6" fmla="*/ 28 w 33"/>
                  <a:gd name="T7" fmla="*/ 27 h 30"/>
                  <a:gd name="T8" fmla="*/ 4 w 33"/>
                  <a:gd name="T9" fmla="*/ 29 h 30"/>
                  <a:gd name="T10" fmla="*/ 4 w 33"/>
                  <a:gd name="T11" fmla="*/ 29 h 30"/>
                  <a:gd name="T12" fmla="*/ 4 w 33"/>
                  <a:gd name="T13" fmla="*/ 27 h 30"/>
                  <a:gd name="T14" fmla="*/ 4 w 33"/>
                  <a:gd name="T15" fmla="*/ 25 h 30"/>
                  <a:gd name="T16" fmla="*/ 2 w 33"/>
                  <a:gd name="T17" fmla="*/ 10 h 30"/>
                  <a:gd name="T18" fmla="*/ 2 w 33"/>
                  <a:gd name="T19" fmla="*/ 10 h 30"/>
                  <a:gd name="T20" fmla="*/ 0 w 33"/>
                  <a:gd name="T21" fmla="*/ 3 h 30"/>
                  <a:gd name="T22" fmla="*/ 0 w 33"/>
                  <a:gd name="T23" fmla="*/ 3 h 30"/>
                  <a:gd name="T24" fmla="*/ 28 w 33"/>
                  <a:gd name="T25" fmla="*/ 0 h 30"/>
                  <a:gd name="T26" fmla="*/ 29 w 33"/>
                  <a:gd name="T27" fmla="*/ 8 h 30"/>
                  <a:gd name="T28" fmla="*/ 33 w 33"/>
                  <a:gd name="T29" fmla="*/ 12 h 30"/>
                  <a:gd name="T30" fmla="*/ 29 w 33"/>
                  <a:gd name="T31"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0">
                    <a:moveTo>
                      <a:pt x="29" y="17"/>
                    </a:moveTo>
                    <a:lnTo>
                      <a:pt x="31" y="30"/>
                    </a:lnTo>
                    <a:lnTo>
                      <a:pt x="28" y="30"/>
                    </a:lnTo>
                    <a:lnTo>
                      <a:pt x="28" y="27"/>
                    </a:lnTo>
                    <a:lnTo>
                      <a:pt x="4" y="29"/>
                    </a:lnTo>
                    <a:lnTo>
                      <a:pt x="4" y="29"/>
                    </a:lnTo>
                    <a:lnTo>
                      <a:pt x="4" y="27"/>
                    </a:lnTo>
                    <a:lnTo>
                      <a:pt x="4" y="25"/>
                    </a:lnTo>
                    <a:lnTo>
                      <a:pt x="2" y="10"/>
                    </a:lnTo>
                    <a:lnTo>
                      <a:pt x="2" y="10"/>
                    </a:lnTo>
                    <a:lnTo>
                      <a:pt x="0" y="3"/>
                    </a:lnTo>
                    <a:lnTo>
                      <a:pt x="0" y="3"/>
                    </a:lnTo>
                    <a:lnTo>
                      <a:pt x="28" y="0"/>
                    </a:lnTo>
                    <a:lnTo>
                      <a:pt x="29" y="8"/>
                    </a:lnTo>
                    <a:lnTo>
                      <a:pt x="33" y="12"/>
                    </a:lnTo>
                    <a:lnTo>
                      <a:pt x="2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37" name="Freeform 4205"/>
              <p:cNvSpPr>
                <a:spLocks/>
              </p:cNvSpPr>
              <p:nvPr/>
            </p:nvSpPr>
            <p:spPr bwMode="auto">
              <a:xfrm>
                <a:off x="4352" y="1883"/>
                <a:ext cx="35" cy="36"/>
              </a:xfrm>
              <a:custGeom>
                <a:avLst/>
                <a:gdLst>
                  <a:gd name="T0" fmla="*/ 35 w 35"/>
                  <a:gd name="T1" fmla="*/ 12 h 36"/>
                  <a:gd name="T2" fmla="*/ 35 w 35"/>
                  <a:gd name="T3" fmla="*/ 17 h 36"/>
                  <a:gd name="T4" fmla="*/ 34 w 35"/>
                  <a:gd name="T5" fmla="*/ 17 h 36"/>
                  <a:gd name="T6" fmla="*/ 34 w 35"/>
                  <a:gd name="T7" fmla="*/ 36 h 36"/>
                  <a:gd name="T8" fmla="*/ 27 w 35"/>
                  <a:gd name="T9" fmla="*/ 36 h 36"/>
                  <a:gd name="T10" fmla="*/ 25 w 35"/>
                  <a:gd name="T11" fmla="*/ 26 h 36"/>
                  <a:gd name="T12" fmla="*/ 17 w 35"/>
                  <a:gd name="T13" fmla="*/ 23 h 36"/>
                  <a:gd name="T14" fmla="*/ 1 w 35"/>
                  <a:gd name="T15" fmla="*/ 23 h 36"/>
                  <a:gd name="T16" fmla="*/ 0 w 35"/>
                  <a:gd name="T17" fmla="*/ 6 h 36"/>
                  <a:gd name="T18" fmla="*/ 17 w 35"/>
                  <a:gd name="T19" fmla="*/ 4 h 36"/>
                  <a:gd name="T20" fmla="*/ 17 w 35"/>
                  <a:gd name="T21" fmla="*/ 0 h 36"/>
                  <a:gd name="T22" fmla="*/ 32 w 35"/>
                  <a:gd name="T23" fmla="*/ 0 h 36"/>
                  <a:gd name="T24" fmla="*/ 32 w 35"/>
                  <a:gd name="T25" fmla="*/ 9 h 36"/>
                  <a:gd name="T26" fmla="*/ 35 w 35"/>
                  <a:gd name="T27" fmla="*/ 9 h 36"/>
                  <a:gd name="T28" fmla="*/ 35 w 35"/>
                  <a:gd name="T29" fmla="*/ 12 h 36"/>
                  <a:gd name="T30" fmla="*/ 35 w 35"/>
                  <a:gd name="T31" fmla="*/ 12 h 36"/>
                  <a:gd name="T32" fmla="*/ 35 w 35"/>
                  <a:gd name="T33" fmla="*/ 12 h 36"/>
                  <a:gd name="T34" fmla="*/ 35 w 35"/>
                  <a:gd name="T35"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6">
                    <a:moveTo>
                      <a:pt x="35" y="12"/>
                    </a:moveTo>
                    <a:lnTo>
                      <a:pt x="35" y="17"/>
                    </a:lnTo>
                    <a:lnTo>
                      <a:pt x="34" y="17"/>
                    </a:lnTo>
                    <a:lnTo>
                      <a:pt x="34" y="36"/>
                    </a:lnTo>
                    <a:lnTo>
                      <a:pt x="27" y="36"/>
                    </a:lnTo>
                    <a:lnTo>
                      <a:pt x="25" y="26"/>
                    </a:lnTo>
                    <a:lnTo>
                      <a:pt x="17" y="23"/>
                    </a:lnTo>
                    <a:lnTo>
                      <a:pt x="1" y="23"/>
                    </a:lnTo>
                    <a:lnTo>
                      <a:pt x="0" y="6"/>
                    </a:lnTo>
                    <a:lnTo>
                      <a:pt x="17" y="4"/>
                    </a:lnTo>
                    <a:lnTo>
                      <a:pt x="17" y="0"/>
                    </a:lnTo>
                    <a:lnTo>
                      <a:pt x="32" y="0"/>
                    </a:lnTo>
                    <a:lnTo>
                      <a:pt x="32" y="9"/>
                    </a:lnTo>
                    <a:lnTo>
                      <a:pt x="35" y="9"/>
                    </a:lnTo>
                    <a:lnTo>
                      <a:pt x="35" y="12"/>
                    </a:lnTo>
                    <a:lnTo>
                      <a:pt x="35" y="12"/>
                    </a:lnTo>
                    <a:lnTo>
                      <a:pt x="35" y="12"/>
                    </a:lnTo>
                    <a:lnTo>
                      <a:pt x="35"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8" name="Freeform 4206"/>
              <p:cNvSpPr>
                <a:spLocks/>
              </p:cNvSpPr>
              <p:nvPr/>
            </p:nvSpPr>
            <p:spPr bwMode="auto">
              <a:xfrm>
                <a:off x="4352" y="1883"/>
                <a:ext cx="35" cy="36"/>
              </a:xfrm>
              <a:custGeom>
                <a:avLst/>
                <a:gdLst>
                  <a:gd name="T0" fmla="*/ 35 w 35"/>
                  <a:gd name="T1" fmla="*/ 12 h 36"/>
                  <a:gd name="T2" fmla="*/ 35 w 35"/>
                  <a:gd name="T3" fmla="*/ 17 h 36"/>
                  <a:gd name="T4" fmla="*/ 34 w 35"/>
                  <a:gd name="T5" fmla="*/ 17 h 36"/>
                  <a:gd name="T6" fmla="*/ 34 w 35"/>
                  <a:gd name="T7" fmla="*/ 36 h 36"/>
                  <a:gd name="T8" fmla="*/ 27 w 35"/>
                  <a:gd name="T9" fmla="*/ 36 h 36"/>
                  <a:gd name="T10" fmla="*/ 25 w 35"/>
                  <a:gd name="T11" fmla="*/ 26 h 36"/>
                  <a:gd name="T12" fmla="*/ 17 w 35"/>
                  <a:gd name="T13" fmla="*/ 23 h 36"/>
                  <a:gd name="T14" fmla="*/ 1 w 35"/>
                  <a:gd name="T15" fmla="*/ 23 h 36"/>
                  <a:gd name="T16" fmla="*/ 0 w 35"/>
                  <a:gd name="T17" fmla="*/ 6 h 36"/>
                  <a:gd name="T18" fmla="*/ 17 w 35"/>
                  <a:gd name="T19" fmla="*/ 4 h 36"/>
                  <a:gd name="T20" fmla="*/ 17 w 35"/>
                  <a:gd name="T21" fmla="*/ 0 h 36"/>
                  <a:gd name="T22" fmla="*/ 32 w 35"/>
                  <a:gd name="T23" fmla="*/ 0 h 36"/>
                  <a:gd name="T24" fmla="*/ 32 w 35"/>
                  <a:gd name="T25" fmla="*/ 9 h 36"/>
                  <a:gd name="T26" fmla="*/ 35 w 35"/>
                  <a:gd name="T27" fmla="*/ 9 h 36"/>
                  <a:gd name="T28" fmla="*/ 35 w 35"/>
                  <a:gd name="T29" fmla="*/ 12 h 36"/>
                  <a:gd name="T30" fmla="*/ 35 w 35"/>
                  <a:gd name="T31" fmla="*/ 12 h 36"/>
                  <a:gd name="T32" fmla="*/ 35 w 35"/>
                  <a:gd name="T33" fmla="*/ 12 h 36"/>
                  <a:gd name="T34" fmla="*/ 35 w 35"/>
                  <a:gd name="T35"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6">
                    <a:moveTo>
                      <a:pt x="35" y="12"/>
                    </a:moveTo>
                    <a:lnTo>
                      <a:pt x="35" y="17"/>
                    </a:lnTo>
                    <a:lnTo>
                      <a:pt x="34" y="17"/>
                    </a:lnTo>
                    <a:lnTo>
                      <a:pt x="34" y="36"/>
                    </a:lnTo>
                    <a:lnTo>
                      <a:pt x="27" y="36"/>
                    </a:lnTo>
                    <a:lnTo>
                      <a:pt x="25" y="26"/>
                    </a:lnTo>
                    <a:lnTo>
                      <a:pt x="17" y="23"/>
                    </a:lnTo>
                    <a:lnTo>
                      <a:pt x="1" y="23"/>
                    </a:lnTo>
                    <a:lnTo>
                      <a:pt x="0" y="6"/>
                    </a:lnTo>
                    <a:lnTo>
                      <a:pt x="17" y="4"/>
                    </a:lnTo>
                    <a:lnTo>
                      <a:pt x="17" y="0"/>
                    </a:lnTo>
                    <a:lnTo>
                      <a:pt x="32" y="0"/>
                    </a:lnTo>
                    <a:lnTo>
                      <a:pt x="32" y="9"/>
                    </a:lnTo>
                    <a:lnTo>
                      <a:pt x="35" y="9"/>
                    </a:lnTo>
                    <a:lnTo>
                      <a:pt x="35" y="12"/>
                    </a:lnTo>
                    <a:lnTo>
                      <a:pt x="35" y="12"/>
                    </a:lnTo>
                    <a:lnTo>
                      <a:pt x="35" y="12"/>
                    </a:lnTo>
                    <a:lnTo>
                      <a:pt x="35"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39" name="Freeform 4207"/>
              <p:cNvSpPr>
                <a:spLocks/>
              </p:cNvSpPr>
              <p:nvPr/>
            </p:nvSpPr>
            <p:spPr bwMode="auto">
              <a:xfrm>
                <a:off x="4240" y="1880"/>
                <a:ext cx="27" cy="32"/>
              </a:xfrm>
              <a:custGeom>
                <a:avLst/>
                <a:gdLst>
                  <a:gd name="T0" fmla="*/ 27 w 27"/>
                  <a:gd name="T1" fmla="*/ 14 h 32"/>
                  <a:gd name="T2" fmla="*/ 27 w 27"/>
                  <a:gd name="T3" fmla="*/ 32 h 32"/>
                  <a:gd name="T4" fmla="*/ 10 w 27"/>
                  <a:gd name="T5" fmla="*/ 32 h 32"/>
                  <a:gd name="T6" fmla="*/ 3 w 27"/>
                  <a:gd name="T7" fmla="*/ 31 h 32"/>
                  <a:gd name="T8" fmla="*/ 3 w 27"/>
                  <a:gd name="T9" fmla="*/ 26 h 32"/>
                  <a:gd name="T10" fmla="*/ 2 w 27"/>
                  <a:gd name="T11" fmla="*/ 5 h 32"/>
                  <a:gd name="T12" fmla="*/ 0 w 27"/>
                  <a:gd name="T13" fmla="*/ 2 h 32"/>
                  <a:gd name="T14" fmla="*/ 12 w 27"/>
                  <a:gd name="T15" fmla="*/ 0 h 32"/>
                  <a:gd name="T16" fmla="*/ 17 w 27"/>
                  <a:gd name="T17" fmla="*/ 0 h 32"/>
                  <a:gd name="T18" fmla="*/ 25 w 27"/>
                  <a:gd name="T19" fmla="*/ 0 h 32"/>
                  <a:gd name="T20" fmla="*/ 27 w 27"/>
                  <a:gd name="T21"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32">
                    <a:moveTo>
                      <a:pt x="27" y="14"/>
                    </a:moveTo>
                    <a:lnTo>
                      <a:pt x="27" y="32"/>
                    </a:lnTo>
                    <a:lnTo>
                      <a:pt x="10" y="32"/>
                    </a:lnTo>
                    <a:lnTo>
                      <a:pt x="3" y="31"/>
                    </a:lnTo>
                    <a:lnTo>
                      <a:pt x="3" y="26"/>
                    </a:lnTo>
                    <a:lnTo>
                      <a:pt x="2" y="5"/>
                    </a:lnTo>
                    <a:lnTo>
                      <a:pt x="0" y="2"/>
                    </a:lnTo>
                    <a:lnTo>
                      <a:pt x="12" y="0"/>
                    </a:lnTo>
                    <a:lnTo>
                      <a:pt x="17" y="0"/>
                    </a:lnTo>
                    <a:lnTo>
                      <a:pt x="25" y="0"/>
                    </a:lnTo>
                    <a:lnTo>
                      <a:pt x="27"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0" name="Freeform 4208"/>
              <p:cNvSpPr>
                <a:spLocks/>
              </p:cNvSpPr>
              <p:nvPr/>
            </p:nvSpPr>
            <p:spPr bwMode="auto">
              <a:xfrm>
                <a:off x="4240" y="1880"/>
                <a:ext cx="27" cy="32"/>
              </a:xfrm>
              <a:custGeom>
                <a:avLst/>
                <a:gdLst>
                  <a:gd name="T0" fmla="*/ 27 w 27"/>
                  <a:gd name="T1" fmla="*/ 14 h 32"/>
                  <a:gd name="T2" fmla="*/ 27 w 27"/>
                  <a:gd name="T3" fmla="*/ 32 h 32"/>
                  <a:gd name="T4" fmla="*/ 10 w 27"/>
                  <a:gd name="T5" fmla="*/ 32 h 32"/>
                  <a:gd name="T6" fmla="*/ 3 w 27"/>
                  <a:gd name="T7" fmla="*/ 31 h 32"/>
                  <a:gd name="T8" fmla="*/ 3 w 27"/>
                  <a:gd name="T9" fmla="*/ 26 h 32"/>
                  <a:gd name="T10" fmla="*/ 2 w 27"/>
                  <a:gd name="T11" fmla="*/ 5 h 32"/>
                  <a:gd name="T12" fmla="*/ 0 w 27"/>
                  <a:gd name="T13" fmla="*/ 2 h 32"/>
                  <a:gd name="T14" fmla="*/ 12 w 27"/>
                  <a:gd name="T15" fmla="*/ 0 h 32"/>
                  <a:gd name="T16" fmla="*/ 17 w 27"/>
                  <a:gd name="T17" fmla="*/ 0 h 32"/>
                  <a:gd name="T18" fmla="*/ 25 w 27"/>
                  <a:gd name="T19" fmla="*/ 0 h 32"/>
                  <a:gd name="T20" fmla="*/ 27 w 27"/>
                  <a:gd name="T21"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32">
                    <a:moveTo>
                      <a:pt x="27" y="14"/>
                    </a:moveTo>
                    <a:lnTo>
                      <a:pt x="27" y="32"/>
                    </a:lnTo>
                    <a:lnTo>
                      <a:pt x="10" y="32"/>
                    </a:lnTo>
                    <a:lnTo>
                      <a:pt x="3" y="31"/>
                    </a:lnTo>
                    <a:lnTo>
                      <a:pt x="3" y="26"/>
                    </a:lnTo>
                    <a:lnTo>
                      <a:pt x="2" y="5"/>
                    </a:lnTo>
                    <a:lnTo>
                      <a:pt x="0" y="2"/>
                    </a:lnTo>
                    <a:lnTo>
                      <a:pt x="12" y="0"/>
                    </a:lnTo>
                    <a:lnTo>
                      <a:pt x="17" y="0"/>
                    </a:lnTo>
                    <a:lnTo>
                      <a:pt x="25" y="0"/>
                    </a:lnTo>
                    <a:lnTo>
                      <a:pt x="27"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41" name="Freeform 4209"/>
              <p:cNvSpPr>
                <a:spLocks/>
              </p:cNvSpPr>
              <p:nvPr/>
            </p:nvSpPr>
            <p:spPr bwMode="auto">
              <a:xfrm>
                <a:off x="4413" y="1850"/>
                <a:ext cx="54" cy="44"/>
              </a:xfrm>
              <a:custGeom>
                <a:avLst/>
                <a:gdLst>
                  <a:gd name="T0" fmla="*/ 22 w 54"/>
                  <a:gd name="T1" fmla="*/ 0 h 44"/>
                  <a:gd name="T2" fmla="*/ 28 w 54"/>
                  <a:gd name="T3" fmla="*/ 3 h 44"/>
                  <a:gd name="T4" fmla="*/ 35 w 54"/>
                  <a:gd name="T5" fmla="*/ 1 h 44"/>
                  <a:gd name="T6" fmla="*/ 39 w 54"/>
                  <a:gd name="T7" fmla="*/ 3 h 44"/>
                  <a:gd name="T8" fmla="*/ 52 w 54"/>
                  <a:gd name="T9" fmla="*/ 1 h 44"/>
                  <a:gd name="T10" fmla="*/ 54 w 54"/>
                  <a:gd name="T11" fmla="*/ 5 h 44"/>
                  <a:gd name="T12" fmla="*/ 52 w 54"/>
                  <a:gd name="T13" fmla="*/ 6 h 44"/>
                  <a:gd name="T14" fmla="*/ 49 w 54"/>
                  <a:gd name="T15" fmla="*/ 13 h 44"/>
                  <a:gd name="T16" fmla="*/ 44 w 54"/>
                  <a:gd name="T17" fmla="*/ 22 h 44"/>
                  <a:gd name="T18" fmla="*/ 44 w 54"/>
                  <a:gd name="T19" fmla="*/ 22 h 44"/>
                  <a:gd name="T20" fmla="*/ 40 w 54"/>
                  <a:gd name="T21" fmla="*/ 22 h 44"/>
                  <a:gd name="T22" fmla="*/ 40 w 54"/>
                  <a:gd name="T23" fmla="*/ 22 h 44"/>
                  <a:gd name="T24" fmla="*/ 39 w 54"/>
                  <a:gd name="T25" fmla="*/ 23 h 44"/>
                  <a:gd name="T26" fmla="*/ 35 w 54"/>
                  <a:gd name="T27" fmla="*/ 27 h 44"/>
                  <a:gd name="T28" fmla="*/ 35 w 54"/>
                  <a:gd name="T29" fmla="*/ 27 h 44"/>
                  <a:gd name="T30" fmla="*/ 34 w 54"/>
                  <a:gd name="T31" fmla="*/ 28 h 44"/>
                  <a:gd name="T32" fmla="*/ 34 w 54"/>
                  <a:gd name="T33" fmla="*/ 28 h 44"/>
                  <a:gd name="T34" fmla="*/ 32 w 54"/>
                  <a:gd name="T35" fmla="*/ 28 h 44"/>
                  <a:gd name="T36" fmla="*/ 32 w 54"/>
                  <a:gd name="T37" fmla="*/ 27 h 44"/>
                  <a:gd name="T38" fmla="*/ 30 w 54"/>
                  <a:gd name="T39" fmla="*/ 23 h 44"/>
                  <a:gd name="T40" fmla="*/ 30 w 54"/>
                  <a:gd name="T41" fmla="*/ 23 h 44"/>
                  <a:gd name="T42" fmla="*/ 28 w 54"/>
                  <a:gd name="T43" fmla="*/ 22 h 44"/>
                  <a:gd name="T44" fmla="*/ 27 w 54"/>
                  <a:gd name="T45" fmla="*/ 22 h 44"/>
                  <a:gd name="T46" fmla="*/ 27 w 54"/>
                  <a:gd name="T47" fmla="*/ 22 h 44"/>
                  <a:gd name="T48" fmla="*/ 27 w 54"/>
                  <a:gd name="T49" fmla="*/ 23 h 44"/>
                  <a:gd name="T50" fmla="*/ 22 w 54"/>
                  <a:gd name="T51" fmla="*/ 28 h 44"/>
                  <a:gd name="T52" fmla="*/ 18 w 54"/>
                  <a:gd name="T53" fmla="*/ 37 h 44"/>
                  <a:gd name="T54" fmla="*/ 13 w 54"/>
                  <a:gd name="T55" fmla="*/ 40 h 44"/>
                  <a:gd name="T56" fmla="*/ 12 w 54"/>
                  <a:gd name="T57" fmla="*/ 44 h 44"/>
                  <a:gd name="T58" fmla="*/ 12 w 54"/>
                  <a:gd name="T59" fmla="*/ 39 h 44"/>
                  <a:gd name="T60" fmla="*/ 1 w 54"/>
                  <a:gd name="T61" fmla="*/ 35 h 44"/>
                  <a:gd name="T62" fmla="*/ 0 w 54"/>
                  <a:gd name="T63" fmla="*/ 22 h 44"/>
                  <a:gd name="T64" fmla="*/ 0 w 54"/>
                  <a:gd name="T65" fmla="*/ 18 h 44"/>
                  <a:gd name="T66" fmla="*/ 8 w 54"/>
                  <a:gd name="T67" fmla="*/ 18 h 44"/>
                  <a:gd name="T68" fmla="*/ 6 w 54"/>
                  <a:gd name="T69" fmla="*/ 8 h 44"/>
                  <a:gd name="T70" fmla="*/ 15 w 54"/>
                  <a:gd name="T71" fmla="*/ 6 h 44"/>
                  <a:gd name="T72" fmla="*/ 23 w 54"/>
                  <a:gd name="T73" fmla="*/ 5 h 44"/>
                  <a:gd name="T74" fmla="*/ 22 w 54"/>
                  <a:gd name="T7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44">
                    <a:moveTo>
                      <a:pt x="22" y="0"/>
                    </a:moveTo>
                    <a:lnTo>
                      <a:pt x="28" y="3"/>
                    </a:lnTo>
                    <a:lnTo>
                      <a:pt x="35" y="1"/>
                    </a:lnTo>
                    <a:lnTo>
                      <a:pt x="39" y="3"/>
                    </a:lnTo>
                    <a:lnTo>
                      <a:pt x="52" y="1"/>
                    </a:lnTo>
                    <a:lnTo>
                      <a:pt x="54" y="5"/>
                    </a:lnTo>
                    <a:lnTo>
                      <a:pt x="52" y="6"/>
                    </a:lnTo>
                    <a:lnTo>
                      <a:pt x="49" y="13"/>
                    </a:lnTo>
                    <a:lnTo>
                      <a:pt x="44" y="22"/>
                    </a:lnTo>
                    <a:lnTo>
                      <a:pt x="44" y="22"/>
                    </a:lnTo>
                    <a:lnTo>
                      <a:pt x="40" y="22"/>
                    </a:lnTo>
                    <a:lnTo>
                      <a:pt x="40" y="22"/>
                    </a:lnTo>
                    <a:lnTo>
                      <a:pt x="39" y="23"/>
                    </a:lnTo>
                    <a:lnTo>
                      <a:pt x="35" y="27"/>
                    </a:lnTo>
                    <a:lnTo>
                      <a:pt x="35" y="27"/>
                    </a:lnTo>
                    <a:lnTo>
                      <a:pt x="34" y="28"/>
                    </a:lnTo>
                    <a:lnTo>
                      <a:pt x="34" y="28"/>
                    </a:lnTo>
                    <a:lnTo>
                      <a:pt x="32" y="28"/>
                    </a:lnTo>
                    <a:lnTo>
                      <a:pt x="32" y="27"/>
                    </a:lnTo>
                    <a:lnTo>
                      <a:pt x="30" y="23"/>
                    </a:lnTo>
                    <a:lnTo>
                      <a:pt x="30" y="23"/>
                    </a:lnTo>
                    <a:lnTo>
                      <a:pt x="28" y="22"/>
                    </a:lnTo>
                    <a:lnTo>
                      <a:pt x="27" y="22"/>
                    </a:lnTo>
                    <a:lnTo>
                      <a:pt x="27" y="22"/>
                    </a:lnTo>
                    <a:lnTo>
                      <a:pt x="27" y="23"/>
                    </a:lnTo>
                    <a:lnTo>
                      <a:pt x="22" y="28"/>
                    </a:lnTo>
                    <a:lnTo>
                      <a:pt x="18" y="37"/>
                    </a:lnTo>
                    <a:lnTo>
                      <a:pt x="13" y="40"/>
                    </a:lnTo>
                    <a:lnTo>
                      <a:pt x="12" y="44"/>
                    </a:lnTo>
                    <a:lnTo>
                      <a:pt x="12" y="39"/>
                    </a:lnTo>
                    <a:lnTo>
                      <a:pt x="1" y="35"/>
                    </a:lnTo>
                    <a:lnTo>
                      <a:pt x="0" y="22"/>
                    </a:lnTo>
                    <a:lnTo>
                      <a:pt x="0" y="18"/>
                    </a:lnTo>
                    <a:lnTo>
                      <a:pt x="8" y="18"/>
                    </a:lnTo>
                    <a:lnTo>
                      <a:pt x="6" y="8"/>
                    </a:lnTo>
                    <a:lnTo>
                      <a:pt x="15" y="6"/>
                    </a:lnTo>
                    <a:lnTo>
                      <a:pt x="23" y="5"/>
                    </a:lnTo>
                    <a:lnTo>
                      <a:pt x="2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2" name="Freeform 4210"/>
              <p:cNvSpPr>
                <a:spLocks/>
              </p:cNvSpPr>
              <p:nvPr/>
            </p:nvSpPr>
            <p:spPr bwMode="auto">
              <a:xfrm>
                <a:off x="4413" y="1850"/>
                <a:ext cx="54" cy="44"/>
              </a:xfrm>
              <a:custGeom>
                <a:avLst/>
                <a:gdLst>
                  <a:gd name="T0" fmla="*/ 22 w 54"/>
                  <a:gd name="T1" fmla="*/ 0 h 44"/>
                  <a:gd name="T2" fmla="*/ 28 w 54"/>
                  <a:gd name="T3" fmla="*/ 3 h 44"/>
                  <a:gd name="T4" fmla="*/ 35 w 54"/>
                  <a:gd name="T5" fmla="*/ 1 h 44"/>
                  <a:gd name="T6" fmla="*/ 39 w 54"/>
                  <a:gd name="T7" fmla="*/ 3 h 44"/>
                  <a:gd name="T8" fmla="*/ 52 w 54"/>
                  <a:gd name="T9" fmla="*/ 1 h 44"/>
                  <a:gd name="T10" fmla="*/ 54 w 54"/>
                  <a:gd name="T11" fmla="*/ 5 h 44"/>
                  <a:gd name="T12" fmla="*/ 52 w 54"/>
                  <a:gd name="T13" fmla="*/ 6 h 44"/>
                  <a:gd name="T14" fmla="*/ 49 w 54"/>
                  <a:gd name="T15" fmla="*/ 13 h 44"/>
                  <a:gd name="T16" fmla="*/ 44 w 54"/>
                  <a:gd name="T17" fmla="*/ 22 h 44"/>
                  <a:gd name="T18" fmla="*/ 44 w 54"/>
                  <a:gd name="T19" fmla="*/ 22 h 44"/>
                  <a:gd name="T20" fmla="*/ 40 w 54"/>
                  <a:gd name="T21" fmla="*/ 22 h 44"/>
                  <a:gd name="T22" fmla="*/ 40 w 54"/>
                  <a:gd name="T23" fmla="*/ 22 h 44"/>
                  <a:gd name="T24" fmla="*/ 39 w 54"/>
                  <a:gd name="T25" fmla="*/ 23 h 44"/>
                  <a:gd name="T26" fmla="*/ 35 w 54"/>
                  <a:gd name="T27" fmla="*/ 27 h 44"/>
                  <a:gd name="T28" fmla="*/ 35 w 54"/>
                  <a:gd name="T29" fmla="*/ 27 h 44"/>
                  <a:gd name="T30" fmla="*/ 34 w 54"/>
                  <a:gd name="T31" fmla="*/ 28 h 44"/>
                  <a:gd name="T32" fmla="*/ 34 w 54"/>
                  <a:gd name="T33" fmla="*/ 28 h 44"/>
                  <a:gd name="T34" fmla="*/ 32 w 54"/>
                  <a:gd name="T35" fmla="*/ 28 h 44"/>
                  <a:gd name="T36" fmla="*/ 32 w 54"/>
                  <a:gd name="T37" fmla="*/ 27 h 44"/>
                  <a:gd name="T38" fmla="*/ 30 w 54"/>
                  <a:gd name="T39" fmla="*/ 23 h 44"/>
                  <a:gd name="T40" fmla="*/ 30 w 54"/>
                  <a:gd name="T41" fmla="*/ 23 h 44"/>
                  <a:gd name="T42" fmla="*/ 28 w 54"/>
                  <a:gd name="T43" fmla="*/ 22 h 44"/>
                  <a:gd name="T44" fmla="*/ 27 w 54"/>
                  <a:gd name="T45" fmla="*/ 22 h 44"/>
                  <a:gd name="T46" fmla="*/ 27 w 54"/>
                  <a:gd name="T47" fmla="*/ 22 h 44"/>
                  <a:gd name="T48" fmla="*/ 27 w 54"/>
                  <a:gd name="T49" fmla="*/ 23 h 44"/>
                  <a:gd name="T50" fmla="*/ 22 w 54"/>
                  <a:gd name="T51" fmla="*/ 28 h 44"/>
                  <a:gd name="T52" fmla="*/ 18 w 54"/>
                  <a:gd name="T53" fmla="*/ 37 h 44"/>
                  <a:gd name="T54" fmla="*/ 13 w 54"/>
                  <a:gd name="T55" fmla="*/ 40 h 44"/>
                  <a:gd name="T56" fmla="*/ 12 w 54"/>
                  <a:gd name="T57" fmla="*/ 44 h 44"/>
                  <a:gd name="T58" fmla="*/ 12 w 54"/>
                  <a:gd name="T59" fmla="*/ 39 h 44"/>
                  <a:gd name="T60" fmla="*/ 1 w 54"/>
                  <a:gd name="T61" fmla="*/ 35 h 44"/>
                  <a:gd name="T62" fmla="*/ 0 w 54"/>
                  <a:gd name="T63" fmla="*/ 22 h 44"/>
                  <a:gd name="T64" fmla="*/ 0 w 54"/>
                  <a:gd name="T65" fmla="*/ 18 h 44"/>
                  <a:gd name="T66" fmla="*/ 8 w 54"/>
                  <a:gd name="T67" fmla="*/ 18 h 44"/>
                  <a:gd name="T68" fmla="*/ 6 w 54"/>
                  <a:gd name="T69" fmla="*/ 8 h 44"/>
                  <a:gd name="T70" fmla="*/ 15 w 54"/>
                  <a:gd name="T71" fmla="*/ 6 h 44"/>
                  <a:gd name="T72" fmla="*/ 23 w 54"/>
                  <a:gd name="T73" fmla="*/ 5 h 44"/>
                  <a:gd name="T74" fmla="*/ 22 w 54"/>
                  <a:gd name="T7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44">
                    <a:moveTo>
                      <a:pt x="22" y="0"/>
                    </a:moveTo>
                    <a:lnTo>
                      <a:pt x="28" y="3"/>
                    </a:lnTo>
                    <a:lnTo>
                      <a:pt x="35" y="1"/>
                    </a:lnTo>
                    <a:lnTo>
                      <a:pt x="39" y="3"/>
                    </a:lnTo>
                    <a:lnTo>
                      <a:pt x="52" y="1"/>
                    </a:lnTo>
                    <a:lnTo>
                      <a:pt x="54" y="5"/>
                    </a:lnTo>
                    <a:lnTo>
                      <a:pt x="52" y="6"/>
                    </a:lnTo>
                    <a:lnTo>
                      <a:pt x="49" y="13"/>
                    </a:lnTo>
                    <a:lnTo>
                      <a:pt x="44" y="22"/>
                    </a:lnTo>
                    <a:lnTo>
                      <a:pt x="44" y="22"/>
                    </a:lnTo>
                    <a:lnTo>
                      <a:pt x="40" y="22"/>
                    </a:lnTo>
                    <a:lnTo>
                      <a:pt x="40" y="22"/>
                    </a:lnTo>
                    <a:lnTo>
                      <a:pt x="39" y="23"/>
                    </a:lnTo>
                    <a:lnTo>
                      <a:pt x="35" y="27"/>
                    </a:lnTo>
                    <a:lnTo>
                      <a:pt x="35" y="27"/>
                    </a:lnTo>
                    <a:lnTo>
                      <a:pt x="34" y="28"/>
                    </a:lnTo>
                    <a:lnTo>
                      <a:pt x="34" y="28"/>
                    </a:lnTo>
                    <a:lnTo>
                      <a:pt x="32" y="28"/>
                    </a:lnTo>
                    <a:lnTo>
                      <a:pt x="32" y="27"/>
                    </a:lnTo>
                    <a:lnTo>
                      <a:pt x="30" y="23"/>
                    </a:lnTo>
                    <a:lnTo>
                      <a:pt x="30" y="23"/>
                    </a:lnTo>
                    <a:lnTo>
                      <a:pt x="28" y="22"/>
                    </a:lnTo>
                    <a:lnTo>
                      <a:pt x="27" y="22"/>
                    </a:lnTo>
                    <a:lnTo>
                      <a:pt x="27" y="22"/>
                    </a:lnTo>
                    <a:lnTo>
                      <a:pt x="27" y="23"/>
                    </a:lnTo>
                    <a:lnTo>
                      <a:pt x="22" y="28"/>
                    </a:lnTo>
                    <a:lnTo>
                      <a:pt x="18" y="37"/>
                    </a:lnTo>
                    <a:lnTo>
                      <a:pt x="13" y="40"/>
                    </a:lnTo>
                    <a:lnTo>
                      <a:pt x="12" y="44"/>
                    </a:lnTo>
                    <a:lnTo>
                      <a:pt x="12" y="39"/>
                    </a:lnTo>
                    <a:lnTo>
                      <a:pt x="1" y="35"/>
                    </a:lnTo>
                    <a:lnTo>
                      <a:pt x="0" y="22"/>
                    </a:lnTo>
                    <a:lnTo>
                      <a:pt x="0" y="18"/>
                    </a:lnTo>
                    <a:lnTo>
                      <a:pt x="8" y="18"/>
                    </a:lnTo>
                    <a:lnTo>
                      <a:pt x="6" y="8"/>
                    </a:lnTo>
                    <a:lnTo>
                      <a:pt x="15" y="6"/>
                    </a:lnTo>
                    <a:lnTo>
                      <a:pt x="23" y="5"/>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43" name="Freeform 4211"/>
              <p:cNvSpPr>
                <a:spLocks/>
              </p:cNvSpPr>
              <p:nvPr/>
            </p:nvSpPr>
            <p:spPr bwMode="auto">
              <a:xfrm>
                <a:off x="4370" y="1717"/>
                <a:ext cx="38" cy="38"/>
              </a:xfrm>
              <a:custGeom>
                <a:avLst/>
                <a:gdLst>
                  <a:gd name="T0" fmla="*/ 34 w 38"/>
                  <a:gd name="T1" fmla="*/ 7 h 38"/>
                  <a:gd name="T2" fmla="*/ 38 w 38"/>
                  <a:gd name="T3" fmla="*/ 33 h 38"/>
                  <a:gd name="T4" fmla="*/ 5 w 38"/>
                  <a:gd name="T5" fmla="*/ 38 h 38"/>
                  <a:gd name="T6" fmla="*/ 2 w 38"/>
                  <a:gd name="T7" fmla="*/ 16 h 38"/>
                  <a:gd name="T8" fmla="*/ 2 w 38"/>
                  <a:gd name="T9" fmla="*/ 14 h 38"/>
                  <a:gd name="T10" fmla="*/ 2 w 38"/>
                  <a:gd name="T11" fmla="*/ 11 h 38"/>
                  <a:gd name="T12" fmla="*/ 2 w 38"/>
                  <a:gd name="T13" fmla="*/ 11 h 38"/>
                  <a:gd name="T14" fmla="*/ 0 w 38"/>
                  <a:gd name="T15" fmla="*/ 6 h 38"/>
                  <a:gd name="T16" fmla="*/ 31 w 38"/>
                  <a:gd name="T17" fmla="*/ 0 h 38"/>
                  <a:gd name="T18" fmla="*/ 34 w 38"/>
                  <a:gd name="T19"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4" y="7"/>
                    </a:moveTo>
                    <a:lnTo>
                      <a:pt x="38" y="33"/>
                    </a:lnTo>
                    <a:lnTo>
                      <a:pt x="5" y="38"/>
                    </a:lnTo>
                    <a:lnTo>
                      <a:pt x="2" y="16"/>
                    </a:lnTo>
                    <a:lnTo>
                      <a:pt x="2" y="14"/>
                    </a:lnTo>
                    <a:lnTo>
                      <a:pt x="2" y="11"/>
                    </a:lnTo>
                    <a:lnTo>
                      <a:pt x="2" y="11"/>
                    </a:lnTo>
                    <a:lnTo>
                      <a:pt x="0" y="6"/>
                    </a:lnTo>
                    <a:lnTo>
                      <a:pt x="31" y="0"/>
                    </a:lnTo>
                    <a:lnTo>
                      <a:pt x="34"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4" name="Freeform 4212"/>
              <p:cNvSpPr>
                <a:spLocks/>
              </p:cNvSpPr>
              <p:nvPr/>
            </p:nvSpPr>
            <p:spPr bwMode="auto">
              <a:xfrm>
                <a:off x="4370" y="1717"/>
                <a:ext cx="38" cy="38"/>
              </a:xfrm>
              <a:custGeom>
                <a:avLst/>
                <a:gdLst>
                  <a:gd name="T0" fmla="*/ 34 w 38"/>
                  <a:gd name="T1" fmla="*/ 7 h 38"/>
                  <a:gd name="T2" fmla="*/ 38 w 38"/>
                  <a:gd name="T3" fmla="*/ 33 h 38"/>
                  <a:gd name="T4" fmla="*/ 5 w 38"/>
                  <a:gd name="T5" fmla="*/ 38 h 38"/>
                  <a:gd name="T6" fmla="*/ 2 w 38"/>
                  <a:gd name="T7" fmla="*/ 16 h 38"/>
                  <a:gd name="T8" fmla="*/ 2 w 38"/>
                  <a:gd name="T9" fmla="*/ 14 h 38"/>
                  <a:gd name="T10" fmla="*/ 2 w 38"/>
                  <a:gd name="T11" fmla="*/ 11 h 38"/>
                  <a:gd name="T12" fmla="*/ 2 w 38"/>
                  <a:gd name="T13" fmla="*/ 11 h 38"/>
                  <a:gd name="T14" fmla="*/ 0 w 38"/>
                  <a:gd name="T15" fmla="*/ 6 h 38"/>
                  <a:gd name="T16" fmla="*/ 31 w 38"/>
                  <a:gd name="T17" fmla="*/ 0 h 38"/>
                  <a:gd name="T18" fmla="*/ 34 w 38"/>
                  <a:gd name="T19"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4" y="7"/>
                    </a:moveTo>
                    <a:lnTo>
                      <a:pt x="38" y="33"/>
                    </a:lnTo>
                    <a:lnTo>
                      <a:pt x="5" y="38"/>
                    </a:lnTo>
                    <a:lnTo>
                      <a:pt x="2" y="16"/>
                    </a:lnTo>
                    <a:lnTo>
                      <a:pt x="2" y="14"/>
                    </a:lnTo>
                    <a:lnTo>
                      <a:pt x="2" y="11"/>
                    </a:lnTo>
                    <a:lnTo>
                      <a:pt x="2" y="11"/>
                    </a:lnTo>
                    <a:lnTo>
                      <a:pt x="0" y="6"/>
                    </a:lnTo>
                    <a:lnTo>
                      <a:pt x="31" y="0"/>
                    </a:lnTo>
                    <a:lnTo>
                      <a:pt x="3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45" name="Freeform 4213"/>
              <p:cNvSpPr>
                <a:spLocks/>
              </p:cNvSpPr>
              <p:nvPr/>
            </p:nvSpPr>
            <p:spPr bwMode="auto">
              <a:xfrm>
                <a:off x="4184" y="1672"/>
                <a:ext cx="34" cy="30"/>
              </a:xfrm>
              <a:custGeom>
                <a:avLst/>
                <a:gdLst>
                  <a:gd name="T0" fmla="*/ 34 w 34"/>
                  <a:gd name="T1" fmla="*/ 27 h 30"/>
                  <a:gd name="T2" fmla="*/ 3 w 34"/>
                  <a:gd name="T3" fmla="*/ 30 h 30"/>
                  <a:gd name="T4" fmla="*/ 3 w 34"/>
                  <a:gd name="T5" fmla="*/ 30 h 30"/>
                  <a:gd name="T6" fmla="*/ 3 w 34"/>
                  <a:gd name="T7" fmla="*/ 30 h 30"/>
                  <a:gd name="T8" fmla="*/ 3 w 34"/>
                  <a:gd name="T9" fmla="*/ 25 h 30"/>
                  <a:gd name="T10" fmla="*/ 3 w 34"/>
                  <a:gd name="T11" fmla="*/ 23 h 30"/>
                  <a:gd name="T12" fmla="*/ 2 w 34"/>
                  <a:gd name="T13" fmla="*/ 20 h 30"/>
                  <a:gd name="T14" fmla="*/ 2 w 34"/>
                  <a:gd name="T15" fmla="*/ 20 h 30"/>
                  <a:gd name="T16" fmla="*/ 2 w 34"/>
                  <a:gd name="T17" fmla="*/ 20 h 30"/>
                  <a:gd name="T18" fmla="*/ 2 w 34"/>
                  <a:gd name="T19" fmla="*/ 12 h 30"/>
                  <a:gd name="T20" fmla="*/ 2 w 34"/>
                  <a:gd name="T21" fmla="*/ 10 h 30"/>
                  <a:gd name="T22" fmla="*/ 2 w 34"/>
                  <a:gd name="T23" fmla="*/ 10 h 30"/>
                  <a:gd name="T24" fmla="*/ 0 w 34"/>
                  <a:gd name="T25" fmla="*/ 6 h 30"/>
                  <a:gd name="T26" fmla="*/ 0 w 34"/>
                  <a:gd name="T27" fmla="*/ 3 h 30"/>
                  <a:gd name="T28" fmla="*/ 24 w 34"/>
                  <a:gd name="T29" fmla="*/ 0 h 30"/>
                  <a:gd name="T30" fmla="*/ 27 w 34"/>
                  <a:gd name="T31" fmla="*/ 0 h 30"/>
                  <a:gd name="T32" fmla="*/ 30 w 34"/>
                  <a:gd name="T33" fmla="*/ 18 h 30"/>
                  <a:gd name="T34" fmla="*/ 34 w 34"/>
                  <a:gd name="T35" fmla="*/ 22 h 30"/>
                  <a:gd name="T36" fmla="*/ 34 w 34"/>
                  <a:gd name="T3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30">
                    <a:moveTo>
                      <a:pt x="34" y="27"/>
                    </a:moveTo>
                    <a:lnTo>
                      <a:pt x="3" y="30"/>
                    </a:lnTo>
                    <a:lnTo>
                      <a:pt x="3" y="30"/>
                    </a:lnTo>
                    <a:lnTo>
                      <a:pt x="3" y="30"/>
                    </a:lnTo>
                    <a:lnTo>
                      <a:pt x="3" y="25"/>
                    </a:lnTo>
                    <a:lnTo>
                      <a:pt x="3" y="23"/>
                    </a:lnTo>
                    <a:lnTo>
                      <a:pt x="2" y="20"/>
                    </a:lnTo>
                    <a:lnTo>
                      <a:pt x="2" y="20"/>
                    </a:lnTo>
                    <a:lnTo>
                      <a:pt x="2" y="20"/>
                    </a:lnTo>
                    <a:lnTo>
                      <a:pt x="2" y="12"/>
                    </a:lnTo>
                    <a:lnTo>
                      <a:pt x="2" y="10"/>
                    </a:lnTo>
                    <a:lnTo>
                      <a:pt x="2" y="10"/>
                    </a:lnTo>
                    <a:lnTo>
                      <a:pt x="0" y="6"/>
                    </a:lnTo>
                    <a:lnTo>
                      <a:pt x="0" y="3"/>
                    </a:lnTo>
                    <a:lnTo>
                      <a:pt x="24" y="0"/>
                    </a:lnTo>
                    <a:lnTo>
                      <a:pt x="27" y="0"/>
                    </a:lnTo>
                    <a:lnTo>
                      <a:pt x="30" y="18"/>
                    </a:lnTo>
                    <a:lnTo>
                      <a:pt x="34" y="22"/>
                    </a:lnTo>
                    <a:lnTo>
                      <a:pt x="34"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6" name="Freeform 4214"/>
              <p:cNvSpPr>
                <a:spLocks/>
              </p:cNvSpPr>
              <p:nvPr/>
            </p:nvSpPr>
            <p:spPr bwMode="auto">
              <a:xfrm>
                <a:off x="4184" y="1672"/>
                <a:ext cx="34" cy="30"/>
              </a:xfrm>
              <a:custGeom>
                <a:avLst/>
                <a:gdLst>
                  <a:gd name="T0" fmla="*/ 34 w 34"/>
                  <a:gd name="T1" fmla="*/ 27 h 30"/>
                  <a:gd name="T2" fmla="*/ 3 w 34"/>
                  <a:gd name="T3" fmla="*/ 30 h 30"/>
                  <a:gd name="T4" fmla="*/ 3 w 34"/>
                  <a:gd name="T5" fmla="*/ 30 h 30"/>
                  <a:gd name="T6" fmla="*/ 3 w 34"/>
                  <a:gd name="T7" fmla="*/ 30 h 30"/>
                  <a:gd name="T8" fmla="*/ 3 w 34"/>
                  <a:gd name="T9" fmla="*/ 25 h 30"/>
                  <a:gd name="T10" fmla="*/ 3 w 34"/>
                  <a:gd name="T11" fmla="*/ 23 h 30"/>
                  <a:gd name="T12" fmla="*/ 2 w 34"/>
                  <a:gd name="T13" fmla="*/ 20 h 30"/>
                  <a:gd name="T14" fmla="*/ 2 w 34"/>
                  <a:gd name="T15" fmla="*/ 20 h 30"/>
                  <a:gd name="T16" fmla="*/ 2 w 34"/>
                  <a:gd name="T17" fmla="*/ 20 h 30"/>
                  <a:gd name="T18" fmla="*/ 2 w 34"/>
                  <a:gd name="T19" fmla="*/ 12 h 30"/>
                  <a:gd name="T20" fmla="*/ 2 w 34"/>
                  <a:gd name="T21" fmla="*/ 10 h 30"/>
                  <a:gd name="T22" fmla="*/ 2 w 34"/>
                  <a:gd name="T23" fmla="*/ 10 h 30"/>
                  <a:gd name="T24" fmla="*/ 0 w 34"/>
                  <a:gd name="T25" fmla="*/ 6 h 30"/>
                  <a:gd name="T26" fmla="*/ 0 w 34"/>
                  <a:gd name="T27" fmla="*/ 3 h 30"/>
                  <a:gd name="T28" fmla="*/ 24 w 34"/>
                  <a:gd name="T29" fmla="*/ 0 h 30"/>
                  <a:gd name="T30" fmla="*/ 27 w 34"/>
                  <a:gd name="T31" fmla="*/ 0 h 30"/>
                  <a:gd name="T32" fmla="*/ 30 w 34"/>
                  <a:gd name="T33" fmla="*/ 18 h 30"/>
                  <a:gd name="T34" fmla="*/ 34 w 34"/>
                  <a:gd name="T35" fmla="*/ 22 h 30"/>
                  <a:gd name="T36" fmla="*/ 34 w 34"/>
                  <a:gd name="T3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30">
                    <a:moveTo>
                      <a:pt x="34" y="27"/>
                    </a:moveTo>
                    <a:lnTo>
                      <a:pt x="3" y="30"/>
                    </a:lnTo>
                    <a:lnTo>
                      <a:pt x="3" y="30"/>
                    </a:lnTo>
                    <a:lnTo>
                      <a:pt x="3" y="30"/>
                    </a:lnTo>
                    <a:lnTo>
                      <a:pt x="3" y="25"/>
                    </a:lnTo>
                    <a:lnTo>
                      <a:pt x="3" y="23"/>
                    </a:lnTo>
                    <a:lnTo>
                      <a:pt x="2" y="20"/>
                    </a:lnTo>
                    <a:lnTo>
                      <a:pt x="2" y="20"/>
                    </a:lnTo>
                    <a:lnTo>
                      <a:pt x="2" y="20"/>
                    </a:lnTo>
                    <a:lnTo>
                      <a:pt x="2" y="12"/>
                    </a:lnTo>
                    <a:lnTo>
                      <a:pt x="2" y="10"/>
                    </a:lnTo>
                    <a:lnTo>
                      <a:pt x="2" y="10"/>
                    </a:lnTo>
                    <a:lnTo>
                      <a:pt x="0" y="6"/>
                    </a:lnTo>
                    <a:lnTo>
                      <a:pt x="0" y="3"/>
                    </a:lnTo>
                    <a:lnTo>
                      <a:pt x="24" y="0"/>
                    </a:lnTo>
                    <a:lnTo>
                      <a:pt x="27" y="0"/>
                    </a:lnTo>
                    <a:lnTo>
                      <a:pt x="30" y="18"/>
                    </a:lnTo>
                    <a:lnTo>
                      <a:pt x="34" y="22"/>
                    </a:lnTo>
                    <a:lnTo>
                      <a:pt x="34"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47" name="Freeform 4215"/>
              <p:cNvSpPr>
                <a:spLocks/>
              </p:cNvSpPr>
              <p:nvPr/>
            </p:nvSpPr>
            <p:spPr bwMode="auto">
              <a:xfrm>
                <a:off x="4248" y="1672"/>
                <a:ext cx="34" cy="49"/>
              </a:xfrm>
              <a:custGeom>
                <a:avLst/>
                <a:gdLst>
                  <a:gd name="T0" fmla="*/ 34 w 34"/>
                  <a:gd name="T1" fmla="*/ 37 h 49"/>
                  <a:gd name="T2" fmla="*/ 34 w 34"/>
                  <a:gd name="T3" fmla="*/ 45 h 49"/>
                  <a:gd name="T4" fmla="*/ 4 w 34"/>
                  <a:gd name="T5" fmla="*/ 49 h 49"/>
                  <a:gd name="T6" fmla="*/ 0 w 34"/>
                  <a:gd name="T7" fmla="*/ 23 h 49"/>
                  <a:gd name="T8" fmla="*/ 10 w 34"/>
                  <a:gd name="T9" fmla="*/ 15 h 49"/>
                  <a:gd name="T10" fmla="*/ 10 w 34"/>
                  <a:gd name="T11" fmla="*/ 12 h 49"/>
                  <a:gd name="T12" fmla="*/ 19 w 34"/>
                  <a:gd name="T13" fmla="*/ 1 h 49"/>
                  <a:gd name="T14" fmla="*/ 29 w 34"/>
                  <a:gd name="T15" fmla="*/ 0 h 49"/>
                  <a:gd name="T16" fmla="*/ 31 w 34"/>
                  <a:gd name="T17" fmla="*/ 12 h 49"/>
                  <a:gd name="T18" fmla="*/ 34 w 34"/>
                  <a:gd name="T19"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49">
                    <a:moveTo>
                      <a:pt x="34" y="37"/>
                    </a:moveTo>
                    <a:lnTo>
                      <a:pt x="34" y="45"/>
                    </a:lnTo>
                    <a:lnTo>
                      <a:pt x="4" y="49"/>
                    </a:lnTo>
                    <a:lnTo>
                      <a:pt x="0" y="23"/>
                    </a:lnTo>
                    <a:lnTo>
                      <a:pt x="10" y="15"/>
                    </a:lnTo>
                    <a:lnTo>
                      <a:pt x="10" y="12"/>
                    </a:lnTo>
                    <a:lnTo>
                      <a:pt x="19" y="1"/>
                    </a:lnTo>
                    <a:lnTo>
                      <a:pt x="29" y="0"/>
                    </a:lnTo>
                    <a:lnTo>
                      <a:pt x="31" y="12"/>
                    </a:lnTo>
                    <a:lnTo>
                      <a:pt x="34"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8" name="Freeform 4216"/>
              <p:cNvSpPr>
                <a:spLocks/>
              </p:cNvSpPr>
              <p:nvPr/>
            </p:nvSpPr>
            <p:spPr bwMode="auto">
              <a:xfrm>
                <a:off x="4248" y="1672"/>
                <a:ext cx="34" cy="49"/>
              </a:xfrm>
              <a:custGeom>
                <a:avLst/>
                <a:gdLst>
                  <a:gd name="T0" fmla="*/ 34 w 34"/>
                  <a:gd name="T1" fmla="*/ 37 h 49"/>
                  <a:gd name="T2" fmla="*/ 34 w 34"/>
                  <a:gd name="T3" fmla="*/ 45 h 49"/>
                  <a:gd name="T4" fmla="*/ 4 w 34"/>
                  <a:gd name="T5" fmla="*/ 49 h 49"/>
                  <a:gd name="T6" fmla="*/ 0 w 34"/>
                  <a:gd name="T7" fmla="*/ 23 h 49"/>
                  <a:gd name="T8" fmla="*/ 10 w 34"/>
                  <a:gd name="T9" fmla="*/ 15 h 49"/>
                  <a:gd name="T10" fmla="*/ 10 w 34"/>
                  <a:gd name="T11" fmla="*/ 12 h 49"/>
                  <a:gd name="T12" fmla="*/ 19 w 34"/>
                  <a:gd name="T13" fmla="*/ 1 h 49"/>
                  <a:gd name="T14" fmla="*/ 29 w 34"/>
                  <a:gd name="T15" fmla="*/ 0 h 49"/>
                  <a:gd name="T16" fmla="*/ 31 w 34"/>
                  <a:gd name="T17" fmla="*/ 12 h 49"/>
                  <a:gd name="T18" fmla="*/ 34 w 34"/>
                  <a:gd name="T19"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49">
                    <a:moveTo>
                      <a:pt x="34" y="37"/>
                    </a:moveTo>
                    <a:lnTo>
                      <a:pt x="34" y="45"/>
                    </a:lnTo>
                    <a:lnTo>
                      <a:pt x="4" y="49"/>
                    </a:lnTo>
                    <a:lnTo>
                      <a:pt x="0" y="23"/>
                    </a:lnTo>
                    <a:lnTo>
                      <a:pt x="10" y="15"/>
                    </a:lnTo>
                    <a:lnTo>
                      <a:pt x="10" y="12"/>
                    </a:lnTo>
                    <a:lnTo>
                      <a:pt x="19" y="1"/>
                    </a:lnTo>
                    <a:lnTo>
                      <a:pt x="29" y="0"/>
                    </a:lnTo>
                    <a:lnTo>
                      <a:pt x="31" y="12"/>
                    </a:lnTo>
                    <a:lnTo>
                      <a:pt x="34"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49" name="Freeform 4217"/>
              <p:cNvSpPr>
                <a:spLocks/>
              </p:cNvSpPr>
              <p:nvPr/>
            </p:nvSpPr>
            <p:spPr bwMode="auto">
              <a:xfrm>
                <a:off x="4281" y="1731"/>
                <a:ext cx="28" cy="34"/>
              </a:xfrm>
              <a:custGeom>
                <a:avLst/>
                <a:gdLst>
                  <a:gd name="T0" fmla="*/ 15 w 28"/>
                  <a:gd name="T1" fmla="*/ 31 h 34"/>
                  <a:gd name="T2" fmla="*/ 8 w 28"/>
                  <a:gd name="T3" fmla="*/ 34 h 34"/>
                  <a:gd name="T4" fmla="*/ 3 w 28"/>
                  <a:gd name="T5" fmla="*/ 32 h 34"/>
                  <a:gd name="T6" fmla="*/ 0 w 28"/>
                  <a:gd name="T7" fmla="*/ 22 h 34"/>
                  <a:gd name="T8" fmla="*/ 5 w 28"/>
                  <a:gd name="T9" fmla="*/ 3 h 34"/>
                  <a:gd name="T10" fmla="*/ 11 w 28"/>
                  <a:gd name="T11" fmla="*/ 2 h 34"/>
                  <a:gd name="T12" fmla="*/ 25 w 28"/>
                  <a:gd name="T13" fmla="*/ 0 h 34"/>
                  <a:gd name="T14" fmla="*/ 28 w 28"/>
                  <a:gd name="T15" fmla="*/ 29 h 34"/>
                  <a:gd name="T16" fmla="*/ 15 w 28"/>
                  <a:gd name="T17"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4">
                    <a:moveTo>
                      <a:pt x="15" y="31"/>
                    </a:moveTo>
                    <a:lnTo>
                      <a:pt x="8" y="34"/>
                    </a:lnTo>
                    <a:lnTo>
                      <a:pt x="3" y="32"/>
                    </a:lnTo>
                    <a:lnTo>
                      <a:pt x="0" y="22"/>
                    </a:lnTo>
                    <a:lnTo>
                      <a:pt x="5" y="3"/>
                    </a:lnTo>
                    <a:lnTo>
                      <a:pt x="11" y="2"/>
                    </a:lnTo>
                    <a:lnTo>
                      <a:pt x="25" y="0"/>
                    </a:lnTo>
                    <a:lnTo>
                      <a:pt x="28" y="29"/>
                    </a:lnTo>
                    <a:lnTo>
                      <a:pt x="15" y="3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0" name="Freeform 4218"/>
              <p:cNvSpPr>
                <a:spLocks/>
              </p:cNvSpPr>
              <p:nvPr/>
            </p:nvSpPr>
            <p:spPr bwMode="auto">
              <a:xfrm>
                <a:off x="4281" y="1731"/>
                <a:ext cx="28" cy="34"/>
              </a:xfrm>
              <a:custGeom>
                <a:avLst/>
                <a:gdLst>
                  <a:gd name="T0" fmla="*/ 15 w 28"/>
                  <a:gd name="T1" fmla="*/ 31 h 34"/>
                  <a:gd name="T2" fmla="*/ 8 w 28"/>
                  <a:gd name="T3" fmla="*/ 34 h 34"/>
                  <a:gd name="T4" fmla="*/ 3 w 28"/>
                  <a:gd name="T5" fmla="*/ 32 h 34"/>
                  <a:gd name="T6" fmla="*/ 0 w 28"/>
                  <a:gd name="T7" fmla="*/ 22 h 34"/>
                  <a:gd name="T8" fmla="*/ 5 w 28"/>
                  <a:gd name="T9" fmla="*/ 3 h 34"/>
                  <a:gd name="T10" fmla="*/ 11 w 28"/>
                  <a:gd name="T11" fmla="*/ 2 h 34"/>
                  <a:gd name="T12" fmla="*/ 25 w 28"/>
                  <a:gd name="T13" fmla="*/ 0 h 34"/>
                  <a:gd name="T14" fmla="*/ 28 w 28"/>
                  <a:gd name="T15" fmla="*/ 29 h 34"/>
                  <a:gd name="T16" fmla="*/ 15 w 28"/>
                  <a:gd name="T17"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4">
                    <a:moveTo>
                      <a:pt x="15" y="31"/>
                    </a:moveTo>
                    <a:lnTo>
                      <a:pt x="8" y="34"/>
                    </a:lnTo>
                    <a:lnTo>
                      <a:pt x="3" y="32"/>
                    </a:lnTo>
                    <a:lnTo>
                      <a:pt x="0" y="22"/>
                    </a:lnTo>
                    <a:lnTo>
                      <a:pt x="5" y="3"/>
                    </a:lnTo>
                    <a:lnTo>
                      <a:pt x="11" y="2"/>
                    </a:lnTo>
                    <a:lnTo>
                      <a:pt x="25" y="0"/>
                    </a:lnTo>
                    <a:lnTo>
                      <a:pt x="28" y="29"/>
                    </a:lnTo>
                    <a:lnTo>
                      <a:pt x="15"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51" name="Freeform 4219"/>
              <p:cNvSpPr>
                <a:spLocks/>
              </p:cNvSpPr>
              <p:nvPr/>
            </p:nvSpPr>
            <p:spPr bwMode="auto">
              <a:xfrm>
                <a:off x="3528" y="2271"/>
                <a:ext cx="26" cy="53"/>
              </a:xfrm>
              <a:custGeom>
                <a:avLst/>
                <a:gdLst>
                  <a:gd name="T0" fmla="*/ 24 w 26"/>
                  <a:gd name="T1" fmla="*/ 45 h 53"/>
                  <a:gd name="T2" fmla="*/ 26 w 26"/>
                  <a:gd name="T3" fmla="*/ 53 h 53"/>
                  <a:gd name="T4" fmla="*/ 0 w 26"/>
                  <a:gd name="T5" fmla="*/ 53 h 53"/>
                  <a:gd name="T6" fmla="*/ 0 w 26"/>
                  <a:gd name="T7" fmla="*/ 2 h 53"/>
                  <a:gd name="T8" fmla="*/ 17 w 26"/>
                  <a:gd name="T9" fmla="*/ 0 h 53"/>
                  <a:gd name="T10" fmla="*/ 17 w 26"/>
                  <a:gd name="T11" fmla="*/ 0 h 53"/>
                  <a:gd name="T12" fmla="*/ 19 w 26"/>
                  <a:gd name="T13" fmla="*/ 2 h 53"/>
                  <a:gd name="T14" fmla="*/ 19 w 26"/>
                  <a:gd name="T15" fmla="*/ 7 h 53"/>
                  <a:gd name="T16" fmla="*/ 19 w 26"/>
                  <a:gd name="T17" fmla="*/ 9 h 53"/>
                  <a:gd name="T18" fmla="*/ 19 w 26"/>
                  <a:gd name="T19" fmla="*/ 9 h 53"/>
                  <a:gd name="T20" fmla="*/ 21 w 26"/>
                  <a:gd name="T21" fmla="*/ 16 h 53"/>
                  <a:gd name="T22" fmla="*/ 21 w 26"/>
                  <a:gd name="T23" fmla="*/ 17 h 53"/>
                  <a:gd name="T24" fmla="*/ 21 w 26"/>
                  <a:gd name="T25" fmla="*/ 17 h 53"/>
                  <a:gd name="T26" fmla="*/ 21 w 26"/>
                  <a:gd name="T27" fmla="*/ 19 h 53"/>
                  <a:gd name="T28" fmla="*/ 21 w 26"/>
                  <a:gd name="T29" fmla="*/ 21 h 53"/>
                  <a:gd name="T30" fmla="*/ 21 w 26"/>
                  <a:gd name="T31" fmla="*/ 21 h 53"/>
                  <a:gd name="T32" fmla="*/ 21 w 26"/>
                  <a:gd name="T33" fmla="*/ 22 h 53"/>
                  <a:gd name="T34" fmla="*/ 21 w 26"/>
                  <a:gd name="T35" fmla="*/ 22 h 53"/>
                  <a:gd name="T36" fmla="*/ 21 w 26"/>
                  <a:gd name="T37" fmla="*/ 24 h 53"/>
                  <a:gd name="T38" fmla="*/ 21 w 26"/>
                  <a:gd name="T39" fmla="*/ 24 h 53"/>
                  <a:gd name="T40" fmla="*/ 21 w 26"/>
                  <a:gd name="T41" fmla="*/ 24 h 53"/>
                  <a:gd name="T42" fmla="*/ 21 w 26"/>
                  <a:gd name="T43" fmla="*/ 24 h 53"/>
                  <a:gd name="T44" fmla="*/ 22 w 26"/>
                  <a:gd name="T45" fmla="*/ 33 h 53"/>
                  <a:gd name="T46" fmla="*/ 22 w 26"/>
                  <a:gd name="T47" fmla="*/ 34 h 53"/>
                  <a:gd name="T48" fmla="*/ 22 w 26"/>
                  <a:gd name="T49" fmla="*/ 34 h 53"/>
                  <a:gd name="T50" fmla="*/ 22 w 26"/>
                  <a:gd name="T51" fmla="*/ 36 h 53"/>
                  <a:gd name="T52" fmla="*/ 22 w 26"/>
                  <a:gd name="T53" fmla="*/ 36 h 53"/>
                  <a:gd name="T54" fmla="*/ 22 w 26"/>
                  <a:gd name="T55" fmla="*/ 36 h 53"/>
                  <a:gd name="T56" fmla="*/ 22 w 26"/>
                  <a:gd name="T57" fmla="*/ 36 h 53"/>
                  <a:gd name="T58" fmla="*/ 22 w 26"/>
                  <a:gd name="T59" fmla="*/ 38 h 53"/>
                  <a:gd name="T60" fmla="*/ 22 w 26"/>
                  <a:gd name="T61" fmla="*/ 38 h 53"/>
                  <a:gd name="T62" fmla="*/ 24 w 26"/>
                  <a:gd name="T63" fmla="*/ 39 h 53"/>
                  <a:gd name="T64" fmla="*/ 24 w 26"/>
                  <a:gd name="T65" fmla="*/ 41 h 53"/>
                  <a:gd name="T66" fmla="*/ 24 w 26"/>
                  <a:gd name="T67" fmla="*/ 41 h 53"/>
                  <a:gd name="T68" fmla="*/ 24 w 26"/>
                  <a:gd name="T69" fmla="*/ 45 h 53"/>
                  <a:gd name="T70" fmla="*/ 24 w 26"/>
                  <a:gd name="T71"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53">
                    <a:moveTo>
                      <a:pt x="24" y="45"/>
                    </a:moveTo>
                    <a:lnTo>
                      <a:pt x="26" y="53"/>
                    </a:lnTo>
                    <a:lnTo>
                      <a:pt x="0" y="53"/>
                    </a:lnTo>
                    <a:lnTo>
                      <a:pt x="0" y="2"/>
                    </a:lnTo>
                    <a:lnTo>
                      <a:pt x="17" y="0"/>
                    </a:lnTo>
                    <a:lnTo>
                      <a:pt x="17" y="0"/>
                    </a:lnTo>
                    <a:lnTo>
                      <a:pt x="19" y="2"/>
                    </a:lnTo>
                    <a:lnTo>
                      <a:pt x="19" y="7"/>
                    </a:lnTo>
                    <a:lnTo>
                      <a:pt x="19" y="9"/>
                    </a:lnTo>
                    <a:lnTo>
                      <a:pt x="19" y="9"/>
                    </a:lnTo>
                    <a:lnTo>
                      <a:pt x="21" y="16"/>
                    </a:lnTo>
                    <a:lnTo>
                      <a:pt x="21" y="17"/>
                    </a:lnTo>
                    <a:lnTo>
                      <a:pt x="21" y="17"/>
                    </a:lnTo>
                    <a:lnTo>
                      <a:pt x="21" y="19"/>
                    </a:lnTo>
                    <a:lnTo>
                      <a:pt x="21" y="21"/>
                    </a:lnTo>
                    <a:lnTo>
                      <a:pt x="21" y="21"/>
                    </a:lnTo>
                    <a:lnTo>
                      <a:pt x="21" y="22"/>
                    </a:lnTo>
                    <a:lnTo>
                      <a:pt x="21" y="22"/>
                    </a:lnTo>
                    <a:lnTo>
                      <a:pt x="21" y="24"/>
                    </a:lnTo>
                    <a:lnTo>
                      <a:pt x="21" y="24"/>
                    </a:lnTo>
                    <a:lnTo>
                      <a:pt x="21" y="24"/>
                    </a:lnTo>
                    <a:lnTo>
                      <a:pt x="21" y="24"/>
                    </a:lnTo>
                    <a:lnTo>
                      <a:pt x="22" y="33"/>
                    </a:lnTo>
                    <a:lnTo>
                      <a:pt x="22" y="34"/>
                    </a:lnTo>
                    <a:lnTo>
                      <a:pt x="22" y="34"/>
                    </a:lnTo>
                    <a:lnTo>
                      <a:pt x="22" y="36"/>
                    </a:lnTo>
                    <a:lnTo>
                      <a:pt x="22" y="36"/>
                    </a:lnTo>
                    <a:lnTo>
                      <a:pt x="22" y="36"/>
                    </a:lnTo>
                    <a:lnTo>
                      <a:pt x="22" y="36"/>
                    </a:lnTo>
                    <a:lnTo>
                      <a:pt x="22" y="38"/>
                    </a:lnTo>
                    <a:lnTo>
                      <a:pt x="22" y="38"/>
                    </a:lnTo>
                    <a:lnTo>
                      <a:pt x="24" y="39"/>
                    </a:lnTo>
                    <a:lnTo>
                      <a:pt x="24" y="41"/>
                    </a:lnTo>
                    <a:lnTo>
                      <a:pt x="24" y="41"/>
                    </a:lnTo>
                    <a:lnTo>
                      <a:pt x="24" y="45"/>
                    </a:lnTo>
                    <a:lnTo>
                      <a:pt x="24" y="4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2" name="Freeform 4220"/>
              <p:cNvSpPr>
                <a:spLocks/>
              </p:cNvSpPr>
              <p:nvPr/>
            </p:nvSpPr>
            <p:spPr bwMode="auto">
              <a:xfrm>
                <a:off x="3528" y="2271"/>
                <a:ext cx="26" cy="53"/>
              </a:xfrm>
              <a:custGeom>
                <a:avLst/>
                <a:gdLst>
                  <a:gd name="T0" fmla="*/ 24 w 26"/>
                  <a:gd name="T1" fmla="*/ 45 h 53"/>
                  <a:gd name="T2" fmla="*/ 26 w 26"/>
                  <a:gd name="T3" fmla="*/ 53 h 53"/>
                  <a:gd name="T4" fmla="*/ 0 w 26"/>
                  <a:gd name="T5" fmla="*/ 53 h 53"/>
                  <a:gd name="T6" fmla="*/ 0 w 26"/>
                  <a:gd name="T7" fmla="*/ 2 h 53"/>
                  <a:gd name="T8" fmla="*/ 17 w 26"/>
                  <a:gd name="T9" fmla="*/ 0 h 53"/>
                  <a:gd name="T10" fmla="*/ 17 w 26"/>
                  <a:gd name="T11" fmla="*/ 0 h 53"/>
                  <a:gd name="T12" fmla="*/ 19 w 26"/>
                  <a:gd name="T13" fmla="*/ 2 h 53"/>
                  <a:gd name="T14" fmla="*/ 19 w 26"/>
                  <a:gd name="T15" fmla="*/ 7 h 53"/>
                  <a:gd name="T16" fmla="*/ 19 w 26"/>
                  <a:gd name="T17" fmla="*/ 9 h 53"/>
                  <a:gd name="T18" fmla="*/ 19 w 26"/>
                  <a:gd name="T19" fmla="*/ 9 h 53"/>
                  <a:gd name="T20" fmla="*/ 21 w 26"/>
                  <a:gd name="T21" fmla="*/ 16 h 53"/>
                  <a:gd name="T22" fmla="*/ 21 w 26"/>
                  <a:gd name="T23" fmla="*/ 17 h 53"/>
                  <a:gd name="T24" fmla="*/ 21 w 26"/>
                  <a:gd name="T25" fmla="*/ 17 h 53"/>
                  <a:gd name="T26" fmla="*/ 21 w 26"/>
                  <a:gd name="T27" fmla="*/ 19 h 53"/>
                  <a:gd name="T28" fmla="*/ 21 w 26"/>
                  <a:gd name="T29" fmla="*/ 21 h 53"/>
                  <a:gd name="T30" fmla="*/ 21 w 26"/>
                  <a:gd name="T31" fmla="*/ 21 h 53"/>
                  <a:gd name="T32" fmla="*/ 21 w 26"/>
                  <a:gd name="T33" fmla="*/ 22 h 53"/>
                  <a:gd name="T34" fmla="*/ 21 w 26"/>
                  <a:gd name="T35" fmla="*/ 22 h 53"/>
                  <a:gd name="T36" fmla="*/ 21 w 26"/>
                  <a:gd name="T37" fmla="*/ 24 h 53"/>
                  <a:gd name="T38" fmla="*/ 21 w 26"/>
                  <a:gd name="T39" fmla="*/ 24 h 53"/>
                  <a:gd name="T40" fmla="*/ 21 w 26"/>
                  <a:gd name="T41" fmla="*/ 24 h 53"/>
                  <a:gd name="T42" fmla="*/ 21 w 26"/>
                  <a:gd name="T43" fmla="*/ 24 h 53"/>
                  <a:gd name="T44" fmla="*/ 22 w 26"/>
                  <a:gd name="T45" fmla="*/ 33 h 53"/>
                  <a:gd name="T46" fmla="*/ 22 w 26"/>
                  <a:gd name="T47" fmla="*/ 34 h 53"/>
                  <a:gd name="T48" fmla="*/ 22 w 26"/>
                  <a:gd name="T49" fmla="*/ 34 h 53"/>
                  <a:gd name="T50" fmla="*/ 22 w 26"/>
                  <a:gd name="T51" fmla="*/ 36 h 53"/>
                  <a:gd name="T52" fmla="*/ 22 w 26"/>
                  <a:gd name="T53" fmla="*/ 36 h 53"/>
                  <a:gd name="T54" fmla="*/ 22 w 26"/>
                  <a:gd name="T55" fmla="*/ 36 h 53"/>
                  <a:gd name="T56" fmla="*/ 22 w 26"/>
                  <a:gd name="T57" fmla="*/ 36 h 53"/>
                  <a:gd name="T58" fmla="*/ 22 w 26"/>
                  <a:gd name="T59" fmla="*/ 38 h 53"/>
                  <a:gd name="T60" fmla="*/ 22 w 26"/>
                  <a:gd name="T61" fmla="*/ 38 h 53"/>
                  <a:gd name="T62" fmla="*/ 24 w 26"/>
                  <a:gd name="T63" fmla="*/ 39 h 53"/>
                  <a:gd name="T64" fmla="*/ 24 w 26"/>
                  <a:gd name="T65" fmla="*/ 41 h 53"/>
                  <a:gd name="T66" fmla="*/ 24 w 26"/>
                  <a:gd name="T67" fmla="*/ 41 h 53"/>
                  <a:gd name="T68" fmla="*/ 24 w 26"/>
                  <a:gd name="T69" fmla="*/ 45 h 53"/>
                  <a:gd name="T70" fmla="*/ 24 w 26"/>
                  <a:gd name="T71"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53">
                    <a:moveTo>
                      <a:pt x="24" y="45"/>
                    </a:moveTo>
                    <a:lnTo>
                      <a:pt x="26" y="53"/>
                    </a:lnTo>
                    <a:lnTo>
                      <a:pt x="0" y="53"/>
                    </a:lnTo>
                    <a:lnTo>
                      <a:pt x="0" y="2"/>
                    </a:lnTo>
                    <a:lnTo>
                      <a:pt x="17" y="0"/>
                    </a:lnTo>
                    <a:lnTo>
                      <a:pt x="17" y="0"/>
                    </a:lnTo>
                    <a:lnTo>
                      <a:pt x="19" y="2"/>
                    </a:lnTo>
                    <a:lnTo>
                      <a:pt x="19" y="7"/>
                    </a:lnTo>
                    <a:lnTo>
                      <a:pt x="19" y="9"/>
                    </a:lnTo>
                    <a:lnTo>
                      <a:pt x="19" y="9"/>
                    </a:lnTo>
                    <a:lnTo>
                      <a:pt x="21" y="16"/>
                    </a:lnTo>
                    <a:lnTo>
                      <a:pt x="21" y="17"/>
                    </a:lnTo>
                    <a:lnTo>
                      <a:pt x="21" y="17"/>
                    </a:lnTo>
                    <a:lnTo>
                      <a:pt x="21" y="19"/>
                    </a:lnTo>
                    <a:lnTo>
                      <a:pt x="21" y="21"/>
                    </a:lnTo>
                    <a:lnTo>
                      <a:pt x="21" y="21"/>
                    </a:lnTo>
                    <a:lnTo>
                      <a:pt x="21" y="22"/>
                    </a:lnTo>
                    <a:lnTo>
                      <a:pt x="21" y="22"/>
                    </a:lnTo>
                    <a:lnTo>
                      <a:pt x="21" y="24"/>
                    </a:lnTo>
                    <a:lnTo>
                      <a:pt x="21" y="24"/>
                    </a:lnTo>
                    <a:lnTo>
                      <a:pt x="21" y="24"/>
                    </a:lnTo>
                    <a:lnTo>
                      <a:pt x="21" y="24"/>
                    </a:lnTo>
                    <a:lnTo>
                      <a:pt x="22" y="33"/>
                    </a:lnTo>
                    <a:lnTo>
                      <a:pt x="22" y="34"/>
                    </a:lnTo>
                    <a:lnTo>
                      <a:pt x="22" y="34"/>
                    </a:lnTo>
                    <a:lnTo>
                      <a:pt x="22" y="36"/>
                    </a:lnTo>
                    <a:lnTo>
                      <a:pt x="22" y="36"/>
                    </a:lnTo>
                    <a:lnTo>
                      <a:pt x="22" y="36"/>
                    </a:lnTo>
                    <a:lnTo>
                      <a:pt x="22" y="36"/>
                    </a:lnTo>
                    <a:lnTo>
                      <a:pt x="22" y="38"/>
                    </a:lnTo>
                    <a:lnTo>
                      <a:pt x="22" y="38"/>
                    </a:lnTo>
                    <a:lnTo>
                      <a:pt x="24" y="39"/>
                    </a:lnTo>
                    <a:lnTo>
                      <a:pt x="24" y="41"/>
                    </a:lnTo>
                    <a:lnTo>
                      <a:pt x="24" y="41"/>
                    </a:lnTo>
                    <a:lnTo>
                      <a:pt x="24" y="45"/>
                    </a:lnTo>
                    <a:lnTo>
                      <a:pt x="24"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53" name="Freeform 4221"/>
              <p:cNvSpPr>
                <a:spLocks/>
              </p:cNvSpPr>
              <p:nvPr/>
            </p:nvSpPr>
            <p:spPr bwMode="auto">
              <a:xfrm>
                <a:off x="3261" y="2187"/>
                <a:ext cx="30" cy="54"/>
              </a:xfrm>
              <a:custGeom>
                <a:avLst/>
                <a:gdLst>
                  <a:gd name="T0" fmla="*/ 0 w 30"/>
                  <a:gd name="T1" fmla="*/ 0 h 54"/>
                  <a:gd name="T2" fmla="*/ 8 w 30"/>
                  <a:gd name="T3" fmla="*/ 0 h 54"/>
                  <a:gd name="T4" fmla="*/ 8 w 30"/>
                  <a:gd name="T5" fmla="*/ 0 h 54"/>
                  <a:gd name="T6" fmla="*/ 10 w 30"/>
                  <a:gd name="T7" fmla="*/ 0 h 54"/>
                  <a:gd name="T8" fmla="*/ 13 w 30"/>
                  <a:gd name="T9" fmla="*/ 0 h 54"/>
                  <a:gd name="T10" fmla="*/ 13 w 30"/>
                  <a:gd name="T11" fmla="*/ 0 h 54"/>
                  <a:gd name="T12" fmla="*/ 13 w 30"/>
                  <a:gd name="T13" fmla="*/ 0 h 54"/>
                  <a:gd name="T14" fmla="*/ 22 w 30"/>
                  <a:gd name="T15" fmla="*/ 1 h 54"/>
                  <a:gd name="T16" fmla="*/ 23 w 30"/>
                  <a:gd name="T17" fmla="*/ 1 h 54"/>
                  <a:gd name="T18" fmla="*/ 23 w 30"/>
                  <a:gd name="T19" fmla="*/ 1 h 54"/>
                  <a:gd name="T20" fmla="*/ 25 w 30"/>
                  <a:gd name="T21" fmla="*/ 1 h 54"/>
                  <a:gd name="T22" fmla="*/ 29 w 30"/>
                  <a:gd name="T23" fmla="*/ 1 h 54"/>
                  <a:gd name="T24" fmla="*/ 30 w 30"/>
                  <a:gd name="T25" fmla="*/ 1 h 54"/>
                  <a:gd name="T26" fmla="*/ 30 w 30"/>
                  <a:gd name="T27" fmla="*/ 42 h 54"/>
                  <a:gd name="T28" fmla="*/ 30 w 30"/>
                  <a:gd name="T29" fmla="*/ 42 h 54"/>
                  <a:gd name="T30" fmla="*/ 30 w 30"/>
                  <a:gd name="T31" fmla="*/ 54 h 54"/>
                  <a:gd name="T32" fmla="*/ 0 w 30"/>
                  <a:gd name="T33" fmla="*/ 54 h 54"/>
                  <a:gd name="T34" fmla="*/ 0 w 30"/>
                  <a:gd name="T3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54">
                    <a:moveTo>
                      <a:pt x="0" y="0"/>
                    </a:moveTo>
                    <a:lnTo>
                      <a:pt x="8" y="0"/>
                    </a:lnTo>
                    <a:lnTo>
                      <a:pt x="8" y="0"/>
                    </a:lnTo>
                    <a:lnTo>
                      <a:pt x="10" y="0"/>
                    </a:lnTo>
                    <a:lnTo>
                      <a:pt x="13" y="0"/>
                    </a:lnTo>
                    <a:lnTo>
                      <a:pt x="13" y="0"/>
                    </a:lnTo>
                    <a:lnTo>
                      <a:pt x="13" y="0"/>
                    </a:lnTo>
                    <a:lnTo>
                      <a:pt x="22" y="1"/>
                    </a:lnTo>
                    <a:lnTo>
                      <a:pt x="23" y="1"/>
                    </a:lnTo>
                    <a:lnTo>
                      <a:pt x="23" y="1"/>
                    </a:lnTo>
                    <a:lnTo>
                      <a:pt x="25" y="1"/>
                    </a:lnTo>
                    <a:lnTo>
                      <a:pt x="29" y="1"/>
                    </a:lnTo>
                    <a:lnTo>
                      <a:pt x="30" y="1"/>
                    </a:lnTo>
                    <a:lnTo>
                      <a:pt x="30" y="42"/>
                    </a:lnTo>
                    <a:lnTo>
                      <a:pt x="30" y="42"/>
                    </a:lnTo>
                    <a:lnTo>
                      <a:pt x="30" y="54"/>
                    </a:lnTo>
                    <a:lnTo>
                      <a:pt x="0" y="54"/>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4" name="Freeform 4222"/>
              <p:cNvSpPr>
                <a:spLocks/>
              </p:cNvSpPr>
              <p:nvPr/>
            </p:nvSpPr>
            <p:spPr bwMode="auto">
              <a:xfrm>
                <a:off x="3261" y="2187"/>
                <a:ext cx="30" cy="54"/>
              </a:xfrm>
              <a:custGeom>
                <a:avLst/>
                <a:gdLst>
                  <a:gd name="T0" fmla="*/ 0 w 30"/>
                  <a:gd name="T1" fmla="*/ 0 h 54"/>
                  <a:gd name="T2" fmla="*/ 8 w 30"/>
                  <a:gd name="T3" fmla="*/ 0 h 54"/>
                  <a:gd name="T4" fmla="*/ 8 w 30"/>
                  <a:gd name="T5" fmla="*/ 0 h 54"/>
                  <a:gd name="T6" fmla="*/ 10 w 30"/>
                  <a:gd name="T7" fmla="*/ 0 h 54"/>
                  <a:gd name="T8" fmla="*/ 13 w 30"/>
                  <a:gd name="T9" fmla="*/ 0 h 54"/>
                  <a:gd name="T10" fmla="*/ 13 w 30"/>
                  <a:gd name="T11" fmla="*/ 0 h 54"/>
                  <a:gd name="T12" fmla="*/ 13 w 30"/>
                  <a:gd name="T13" fmla="*/ 0 h 54"/>
                  <a:gd name="T14" fmla="*/ 22 w 30"/>
                  <a:gd name="T15" fmla="*/ 1 h 54"/>
                  <a:gd name="T16" fmla="*/ 23 w 30"/>
                  <a:gd name="T17" fmla="*/ 1 h 54"/>
                  <a:gd name="T18" fmla="*/ 23 w 30"/>
                  <a:gd name="T19" fmla="*/ 1 h 54"/>
                  <a:gd name="T20" fmla="*/ 25 w 30"/>
                  <a:gd name="T21" fmla="*/ 1 h 54"/>
                  <a:gd name="T22" fmla="*/ 29 w 30"/>
                  <a:gd name="T23" fmla="*/ 1 h 54"/>
                  <a:gd name="T24" fmla="*/ 30 w 30"/>
                  <a:gd name="T25" fmla="*/ 1 h 54"/>
                  <a:gd name="T26" fmla="*/ 30 w 30"/>
                  <a:gd name="T27" fmla="*/ 42 h 54"/>
                  <a:gd name="T28" fmla="*/ 30 w 30"/>
                  <a:gd name="T29" fmla="*/ 42 h 54"/>
                  <a:gd name="T30" fmla="*/ 30 w 30"/>
                  <a:gd name="T31" fmla="*/ 54 h 54"/>
                  <a:gd name="T32" fmla="*/ 0 w 30"/>
                  <a:gd name="T33" fmla="*/ 54 h 54"/>
                  <a:gd name="T34" fmla="*/ 0 w 30"/>
                  <a:gd name="T3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54">
                    <a:moveTo>
                      <a:pt x="0" y="0"/>
                    </a:moveTo>
                    <a:lnTo>
                      <a:pt x="8" y="0"/>
                    </a:lnTo>
                    <a:lnTo>
                      <a:pt x="8" y="0"/>
                    </a:lnTo>
                    <a:lnTo>
                      <a:pt x="10" y="0"/>
                    </a:lnTo>
                    <a:lnTo>
                      <a:pt x="13" y="0"/>
                    </a:lnTo>
                    <a:lnTo>
                      <a:pt x="13" y="0"/>
                    </a:lnTo>
                    <a:lnTo>
                      <a:pt x="13" y="0"/>
                    </a:lnTo>
                    <a:lnTo>
                      <a:pt x="22" y="1"/>
                    </a:lnTo>
                    <a:lnTo>
                      <a:pt x="23" y="1"/>
                    </a:lnTo>
                    <a:lnTo>
                      <a:pt x="23" y="1"/>
                    </a:lnTo>
                    <a:lnTo>
                      <a:pt x="25" y="1"/>
                    </a:lnTo>
                    <a:lnTo>
                      <a:pt x="29" y="1"/>
                    </a:lnTo>
                    <a:lnTo>
                      <a:pt x="30" y="1"/>
                    </a:lnTo>
                    <a:lnTo>
                      <a:pt x="30" y="42"/>
                    </a:lnTo>
                    <a:lnTo>
                      <a:pt x="30" y="42"/>
                    </a:lnTo>
                    <a:lnTo>
                      <a:pt x="30" y="54"/>
                    </a:lnTo>
                    <a:lnTo>
                      <a:pt x="0" y="54"/>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55" name="Freeform 4223"/>
              <p:cNvSpPr>
                <a:spLocks/>
              </p:cNvSpPr>
              <p:nvPr/>
            </p:nvSpPr>
            <p:spPr bwMode="auto">
              <a:xfrm>
                <a:off x="3411" y="2421"/>
                <a:ext cx="55" cy="50"/>
              </a:xfrm>
              <a:custGeom>
                <a:avLst/>
                <a:gdLst>
                  <a:gd name="T0" fmla="*/ 39 w 55"/>
                  <a:gd name="T1" fmla="*/ 0 h 50"/>
                  <a:gd name="T2" fmla="*/ 39 w 55"/>
                  <a:gd name="T3" fmla="*/ 8 h 50"/>
                  <a:gd name="T4" fmla="*/ 55 w 55"/>
                  <a:gd name="T5" fmla="*/ 8 h 50"/>
                  <a:gd name="T6" fmla="*/ 55 w 55"/>
                  <a:gd name="T7" fmla="*/ 16 h 50"/>
                  <a:gd name="T8" fmla="*/ 48 w 55"/>
                  <a:gd name="T9" fmla="*/ 16 h 50"/>
                  <a:gd name="T10" fmla="*/ 48 w 55"/>
                  <a:gd name="T11" fmla="*/ 50 h 50"/>
                  <a:gd name="T12" fmla="*/ 31 w 55"/>
                  <a:gd name="T13" fmla="*/ 50 h 50"/>
                  <a:gd name="T14" fmla="*/ 0 w 55"/>
                  <a:gd name="T15" fmla="*/ 50 h 50"/>
                  <a:gd name="T16" fmla="*/ 0 w 55"/>
                  <a:gd name="T17" fmla="*/ 25 h 50"/>
                  <a:gd name="T18" fmla="*/ 21 w 55"/>
                  <a:gd name="T19" fmla="*/ 25 h 50"/>
                  <a:gd name="T20" fmla="*/ 21 w 55"/>
                  <a:gd name="T21" fmla="*/ 16 h 50"/>
                  <a:gd name="T22" fmla="*/ 24 w 55"/>
                  <a:gd name="T23" fmla="*/ 16 h 50"/>
                  <a:gd name="T24" fmla="*/ 24 w 55"/>
                  <a:gd name="T25" fmla="*/ 0 h 50"/>
                  <a:gd name="T26" fmla="*/ 39 w 55"/>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0">
                    <a:moveTo>
                      <a:pt x="39" y="0"/>
                    </a:moveTo>
                    <a:lnTo>
                      <a:pt x="39" y="8"/>
                    </a:lnTo>
                    <a:lnTo>
                      <a:pt x="55" y="8"/>
                    </a:lnTo>
                    <a:lnTo>
                      <a:pt x="55" y="16"/>
                    </a:lnTo>
                    <a:lnTo>
                      <a:pt x="48" y="16"/>
                    </a:lnTo>
                    <a:lnTo>
                      <a:pt x="48" y="50"/>
                    </a:lnTo>
                    <a:lnTo>
                      <a:pt x="31" y="50"/>
                    </a:lnTo>
                    <a:lnTo>
                      <a:pt x="0" y="50"/>
                    </a:lnTo>
                    <a:lnTo>
                      <a:pt x="0" y="25"/>
                    </a:lnTo>
                    <a:lnTo>
                      <a:pt x="21" y="25"/>
                    </a:lnTo>
                    <a:lnTo>
                      <a:pt x="21" y="16"/>
                    </a:lnTo>
                    <a:lnTo>
                      <a:pt x="24" y="16"/>
                    </a:lnTo>
                    <a:lnTo>
                      <a:pt x="24"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6" name="Freeform 4224"/>
              <p:cNvSpPr>
                <a:spLocks/>
              </p:cNvSpPr>
              <p:nvPr/>
            </p:nvSpPr>
            <p:spPr bwMode="auto">
              <a:xfrm>
                <a:off x="3411" y="2421"/>
                <a:ext cx="55" cy="50"/>
              </a:xfrm>
              <a:custGeom>
                <a:avLst/>
                <a:gdLst>
                  <a:gd name="T0" fmla="*/ 39 w 55"/>
                  <a:gd name="T1" fmla="*/ 0 h 50"/>
                  <a:gd name="T2" fmla="*/ 39 w 55"/>
                  <a:gd name="T3" fmla="*/ 8 h 50"/>
                  <a:gd name="T4" fmla="*/ 55 w 55"/>
                  <a:gd name="T5" fmla="*/ 8 h 50"/>
                  <a:gd name="T6" fmla="*/ 55 w 55"/>
                  <a:gd name="T7" fmla="*/ 16 h 50"/>
                  <a:gd name="T8" fmla="*/ 48 w 55"/>
                  <a:gd name="T9" fmla="*/ 16 h 50"/>
                  <a:gd name="T10" fmla="*/ 48 w 55"/>
                  <a:gd name="T11" fmla="*/ 50 h 50"/>
                  <a:gd name="T12" fmla="*/ 31 w 55"/>
                  <a:gd name="T13" fmla="*/ 50 h 50"/>
                  <a:gd name="T14" fmla="*/ 0 w 55"/>
                  <a:gd name="T15" fmla="*/ 50 h 50"/>
                  <a:gd name="T16" fmla="*/ 0 w 55"/>
                  <a:gd name="T17" fmla="*/ 25 h 50"/>
                  <a:gd name="T18" fmla="*/ 21 w 55"/>
                  <a:gd name="T19" fmla="*/ 25 h 50"/>
                  <a:gd name="T20" fmla="*/ 21 w 55"/>
                  <a:gd name="T21" fmla="*/ 16 h 50"/>
                  <a:gd name="T22" fmla="*/ 24 w 55"/>
                  <a:gd name="T23" fmla="*/ 16 h 50"/>
                  <a:gd name="T24" fmla="*/ 24 w 55"/>
                  <a:gd name="T25" fmla="*/ 0 h 50"/>
                  <a:gd name="T26" fmla="*/ 39 w 55"/>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0">
                    <a:moveTo>
                      <a:pt x="39" y="0"/>
                    </a:moveTo>
                    <a:lnTo>
                      <a:pt x="39" y="8"/>
                    </a:lnTo>
                    <a:lnTo>
                      <a:pt x="55" y="8"/>
                    </a:lnTo>
                    <a:lnTo>
                      <a:pt x="55" y="16"/>
                    </a:lnTo>
                    <a:lnTo>
                      <a:pt x="48" y="16"/>
                    </a:lnTo>
                    <a:lnTo>
                      <a:pt x="48" y="50"/>
                    </a:lnTo>
                    <a:lnTo>
                      <a:pt x="31" y="50"/>
                    </a:lnTo>
                    <a:lnTo>
                      <a:pt x="0" y="50"/>
                    </a:lnTo>
                    <a:lnTo>
                      <a:pt x="0" y="25"/>
                    </a:lnTo>
                    <a:lnTo>
                      <a:pt x="21" y="25"/>
                    </a:lnTo>
                    <a:lnTo>
                      <a:pt x="21" y="16"/>
                    </a:lnTo>
                    <a:lnTo>
                      <a:pt x="24" y="16"/>
                    </a:lnTo>
                    <a:lnTo>
                      <a:pt x="24"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9" name="Group 4426"/>
            <p:cNvGrpSpPr>
              <a:grpSpLocks/>
            </p:cNvGrpSpPr>
            <p:nvPr/>
          </p:nvGrpSpPr>
          <p:grpSpPr bwMode="auto">
            <a:xfrm>
              <a:off x="2538413" y="1604963"/>
              <a:ext cx="3108325" cy="2405063"/>
              <a:chOff x="1599" y="1011"/>
              <a:chExt cx="1958" cy="1515"/>
            </a:xfrm>
          </p:grpSpPr>
          <p:sp>
            <p:nvSpPr>
              <p:cNvPr id="1857" name="Freeform 4226"/>
              <p:cNvSpPr>
                <a:spLocks/>
              </p:cNvSpPr>
              <p:nvPr/>
            </p:nvSpPr>
            <p:spPr bwMode="auto">
              <a:xfrm>
                <a:off x="3086" y="2180"/>
                <a:ext cx="70" cy="52"/>
              </a:xfrm>
              <a:custGeom>
                <a:avLst/>
                <a:gdLst>
                  <a:gd name="T0" fmla="*/ 70 w 70"/>
                  <a:gd name="T1" fmla="*/ 3 h 52"/>
                  <a:gd name="T2" fmla="*/ 70 w 70"/>
                  <a:gd name="T3" fmla="*/ 3 h 52"/>
                  <a:gd name="T4" fmla="*/ 68 w 70"/>
                  <a:gd name="T5" fmla="*/ 52 h 52"/>
                  <a:gd name="T6" fmla="*/ 56 w 70"/>
                  <a:gd name="T7" fmla="*/ 52 h 52"/>
                  <a:gd name="T8" fmla="*/ 46 w 70"/>
                  <a:gd name="T9" fmla="*/ 52 h 52"/>
                  <a:gd name="T10" fmla="*/ 46 w 70"/>
                  <a:gd name="T11" fmla="*/ 52 h 52"/>
                  <a:gd name="T12" fmla="*/ 44 w 70"/>
                  <a:gd name="T13" fmla="*/ 52 h 52"/>
                  <a:gd name="T14" fmla="*/ 43 w 70"/>
                  <a:gd name="T15" fmla="*/ 52 h 52"/>
                  <a:gd name="T16" fmla="*/ 41 w 70"/>
                  <a:gd name="T17" fmla="*/ 52 h 52"/>
                  <a:gd name="T18" fmla="*/ 39 w 70"/>
                  <a:gd name="T19" fmla="*/ 52 h 52"/>
                  <a:gd name="T20" fmla="*/ 38 w 70"/>
                  <a:gd name="T21" fmla="*/ 52 h 52"/>
                  <a:gd name="T22" fmla="*/ 38 w 70"/>
                  <a:gd name="T23" fmla="*/ 52 h 52"/>
                  <a:gd name="T24" fmla="*/ 31 w 70"/>
                  <a:gd name="T25" fmla="*/ 51 h 52"/>
                  <a:gd name="T26" fmla="*/ 31 w 70"/>
                  <a:gd name="T27" fmla="*/ 51 h 52"/>
                  <a:gd name="T28" fmla="*/ 31 w 70"/>
                  <a:gd name="T29" fmla="*/ 51 h 52"/>
                  <a:gd name="T30" fmla="*/ 27 w 70"/>
                  <a:gd name="T31" fmla="*/ 51 h 52"/>
                  <a:gd name="T32" fmla="*/ 27 w 70"/>
                  <a:gd name="T33" fmla="*/ 51 h 52"/>
                  <a:gd name="T34" fmla="*/ 26 w 70"/>
                  <a:gd name="T35" fmla="*/ 51 h 52"/>
                  <a:gd name="T36" fmla="*/ 26 w 70"/>
                  <a:gd name="T37" fmla="*/ 51 h 52"/>
                  <a:gd name="T38" fmla="*/ 22 w 70"/>
                  <a:gd name="T39" fmla="*/ 51 h 52"/>
                  <a:gd name="T40" fmla="*/ 21 w 70"/>
                  <a:gd name="T41" fmla="*/ 51 h 52"/>
                  <a:gd name="T42" fmla="*/ 17 w 70"/>
                  <a:gd name="T43" fmla="*/ 51 h 52"/>
                  <a:gd name="T44" fmla="*/ 17 w 70"/>
                  <a:gd name="T45" fmla="*/ 51 h 52"/>
                  <a:gd name="T46" fmla="*/ 14 w 70"/>
                  <a:gd name="T47" fmla="*/ 51 h 52"/>
                  <a:gd name="T48" fmla="*/ 10 w 70"/>
                  <a:gd name="T49" fmla="*/ 51 h 52"/>
                  <a:gd name="T50" fmla="*/ 10 w 70"/>
                  <a:gd name="T51" fmla="*/ 51 h 52"/>
                  <a:gd name="T52" fmla="*/ 9 w 70"/>
                  <a:gd name="T53" fmla="*/ 51 h 52"/>
                  <a:gd name="T54" fmla="*/ 7 w 70"/>
                  <a:gd name="T55" fmla="*/ 51 h 52"/>
                  <a:gd name="T56" fmla="*/ 5 w 70"/>
                  <a:gd name="T57" fmla="*/ 51 h 52"/>
                  <a:gd name="T58" fmla="*/ 2 w 70"/>
                  <a:gd name="T59" fmla="*/ 51 h 52"/>
                  <a:gd name="T60" fmla="*/ 4 w 70"/>
                  <a:gd name="T61" fmla="*/ 0 h 52"/>
                  <a:gd name="T62" fmla="*/ 7 w 70"/>
                  <a:gd name="T63" fmla="*/ 0 h 52"/>
                  <a:gd name="T64" fmla="*/ 10 w 70"/>
                  <a:gd name="T65" fmla="*/ 0 h 52"/>
                  <a:gd name="T66" fmla="*/ 14 w 70"/>
                  <a:gd name="T67" fmla="*/ 2 h 52"/>
                  <a:gd name="T68" fmla="*/ 17 w 70"/>
                  <a:gd name="T69" fmla="*/ 2 h 52"/>
                  <a:gd name="T70" fmla="*/ 26 w 70"/>
                  <a:gd name="T71" fmla="*/ 2 h 52"/>
                  <a:gd name="T72" fmla="*/ 26 w 70"/>
                  <a:gd name="T73" fmla="*/ 2 h 52"/>
                  <a:gd name="T74" fmla="*/ 29 w 70"/>
                  <a:gd name="T75" fmla="*/ 2 h 52"/>
                  <a:gd name="T76" fmla="*/ 31 w 70"/>
                  <a:gd name="T77" fmla="*/ 2 h 52"/>
                  <a:gd name="T78" fmla="*/ 56 w 70"/>
                  <a:gd name="T79" fmla="*/ 3 h 52"/>
                  <a:gd name="T80" fmla="*/ 58 w 70"/>
                  <a:gd name="T81" fmla="*/ 3 h 52"/>
                  <a:gd name="T82" fmla="*/ 65 w 70"/>
                  <a:gd name="T83"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52">
                    <a:moveTo>
                      <a:pt x="65" y="3"/>
                    </a:moveTo>
                    <a:lnTo>
                      <a:pt x="70" y="3"/>
                    </a:lnTo>
                    <a:lnTo>
                      <a:pt x="70" y="3"/>
                    </a:lnTo>
                    <a:lnTo>
                      <a:pt x="70" y="3"/>
                    </a:lnTo>
                    <a:lnTo>
                      <a:pt x="68" y="44"/>
                    </a:lnTo>
                    <a:lnTo>
                      <a:pt x="68" y="52"/>
                    </a:lnTo>
                    <a:lnTo>
                      <a:pt x="63" y="52"/>
                    </a:lnTo>
                    <a:lnTo>
                      <a:pt x="56" y="52"/>
                    </a:lnTo>
                    <a:lnTo>
                      <a:pt x="46" y="52"/>
                    </a:lnTo>
                    <a:lnTo>
                      <a:pt x="46" y="52"/>
                    </a:lnTo>
                    <a:lnTo>
                      <a:pt x="46" y="52"/>
                    </a:lnTo>
                    <a:lnTo>
                      <a:pt x="46" y="52"/>
                    </a:lnTo>
                    <a:lnTo>
                      <a:pt x="44" y="52"/>
                    </a:lnTo>
                    <a:lnTo>
                      <a:pt x="44" y="52"/>
                    </a:lnTo>
                    <a:lnTo>
                      <a:pt x="43" y="52"/>
                    </a:lnTo>
                    <a:lnTo>
                      <a:pt x="43" y="52"/>
                    </a:lnTo>
                    <a:lnTo>
                      <a:pt x="41" y="52"/>
                    </a:lnTo>
                    <a:lnTo>
                      <a:pt x="41" y="52"/>
                    </a:lnTo>
                    <a:lnTo>
                      <a:pt x="39" y="52"/>
                    </a:lnTo>
                    <a:lnTo>
                      <a:pt x="39" y="52"/>
                    </a:lnTo>
                    <a:lnTo>
                      <a:pt x="38" y="52"/>
                    </a:lnTo>
                    <a:lnTo>
                      <a:pt x="38" y="52"/>
                    </a:lnTo>
                    <a:lnTo>
                      <a:pt x="38" y="52"/>
                    </a:lnTo>
                    <a:lnTo>
                      <a:pt x="38" y="52"/>
                    </a:lnTo>
                    <a:lnTo>
                      <a:pt x="38" y="52"/>
                    </a:lnTo>
                    <a:lnTo>
                      <a:pt x="31" y="51"/>
                    </a:lnTo>
                    <a:lnTo>
                      <a:pt x="31" y="51"/>
                    </a:lnTo>
                    <a:lnTo>
                      <a:pt x="31" y="51"/>
                    </a:lnTo>
                    <a:lnTo>
                      <a:pt x="31" y="51"/>
                    </a:lnTo>
                    <a:lnTo>
                      <a:pt x="31" y="51"/>
                    </a:lnTo>
                    <a:lnTo>
                      <a:pt x="29" y="51"/>
                    </a:lnTo>
                    <a:lnTo>
                      <a:pt x="27" y="51"/>
                    </a:lnTo>
                    <a:lnTo>
                      <a:pt x="27" y="51"/>
                    </a:lnTo>
                    <a:lnTo>
                      <a:pt x="27" y="51"/>
                    </a:lnTo>
                    <a:lnTo>
                      <a:pt x="27" y="51"/>
                    </a:lnTo>
                    <a:lnTo>
                      <a:pt x="26" y="51"/>
                    </a:lnTo>
                    <a:lnTo>
                      <a:pt x="26" y="51"/>
                    </a:lnTo>
                    <a:lnTo>
                      <a:pt x="26" y="51"/>
                    </a:lnTo>
                    <a:lnTo>
                      <a:pt x="22" y="51"/>
                    </a:lnTo>
                    <a:lnTo>
                      <a:pt x="22" y="51"/>
                    </a:lnTo>
                    <a:lnTo>
                      <a:pt x="21" y="51"/>
                    </a:lnTo>
                    <a:lnTo>
                      <a:pt x="21" y="51"/>
                    </a:lnTo>
                    <a:lnTo>
                      <a:pt x="17" y="51"/>
                    </a:lnTo>
                    <a:lnTo>
                      <a:pt x="17" y="51"/>
                    </a:lnTo>
                    <a:lnTo>
                      <a:pt x="17" y="51"/>
                    </a:lnTo>
                    <a:lnTo>
                      <a:pt x="17" y="51"/>
                    </a:lnTo>
                    <a:lnTo>
                      <a:pt x="14" y="51"/>
                    </a:lnTo>
                    <a:lnTo>
                      <a:pt x="14" y="51"/>
                    </a:lnTo>
                    <a:lnTo>
                      <a:pt x="10" y="51"/>
                    </a:lnTo>
                    <a:lnTo>
                      <a:pt x="10" y="51"/>
                    </a:lnTo>
                    <a:lnTo>
                      <a:pt x="10" y="51"/>
                    </a:lnTo>
                    <a:lnTo>
                      <a:pt x="10" y="51"/>
                    </a:lnTo>
                    <a:lnTo>
                      <a:pt x="9" y="51"/>
                    </a:lnTo>
                    <a:lnTo>
                      <a:pt x="9" y="51"/>
                    </a:lnTo>
                    <a:lnTo>
                      <a:pt x="7" y="51"/>
                    </a:lnTo>
                    <a:lnTo>
                      <a:pt x="7" y="51"/>
                    </a:lnTo>
                    <a:lnTo>
                      <a:pt x="5" y="51"/>
                    </a:lnTo>
                    <a:lnTo>
                      <a:pt x="5" y="51"/>
                    </a:lnTo>
                    <a:lnTo>
                      <a:pt x="2" y="51"/>
                    </a:lnTo>
                    <a:lnTo>
                      <a:pt x="2" y="51"/>
                    </a:lnTo>
                    <a:lnTo>
                      <a:pt x="0" y="51"/>
                    </a:lnTo>
                    <a:lnTo>
                      <a:pt x="4" y="0"/>
                    </a:lnTo>
                    <a:lnTo>
                      <a:pt x="7" y="0"/>
                    </a:lnTo>
                    <a:lnTo>
                      <a:pt x="7" y="0"/>
                    </a:lnTo>
                    <a:lnTo>
                      <a:pt x="7" y="0"/>
                    </a:lnTo>
                    <a:lnTo>
                      <a:pt x="10" y="0"/>
                    </a:lnTo>
                    <a:lnTo>
                      <a:pt x="12" y="0"/>
                    </a:lnTo>
                    <a:lnTo>
                      <a:pt x="14" y="2"/>
                    </a:lnTo>
                    <a:lnTo>
                      <a:pt x="15" y="2"/>
                    </a:lnTo>
                    <a:lnTo>
                      <a:pt x="17" y="2"/>
                    </a:lnTo>
                    <a:lnTo>
                      <a:pt x="22" y="2"/>
                    </a:lnTo>
                    <a:lnTo>
                      <a:pt x="26" y="2"/>
                    </a:lnTo>
                    <a:lnTo>
                      <a:pt x="26" y="2"/>
                    </a:lnTo>
                    <a:lnTo>
                      <a:pt x="26" y="2"/>
                    </a:lnTo>
                    <a:lnTo>
                      <a:pt x="29" y="2"/>
                    </a:lnTo>
                    <a:lnTo>
                      <a:pt x="29" y="2"/>
                    </a:lnTo>
                    <a:lnTo>
                      <a:pt x="31" y="2"/>
                    </a:lnTo>
                    <a:lnTo>
                      <a:pt x="31" y="2"/>
                    </a:lnTo>
                    <a:lnTo>
                      <a:pt x="56" y="3"/>
                    </a:lnTo>
                    <a:lnTo>
                      <a:pt x="56" y="3"/>
                    </a:lnTo>
                    <a:lnTo>
                      <a:pt x="56" y="3"/>
                    </a:lnTo>
                    <a:lnTo>
                      <a:pt x="58" y="3"/>
                    </a:lnTo>
                    <a:lnTo>
                      <a:pt x="63" y="3"/>
                    </a:lnTo>
                    <a:lnTo>
                      <a:pt x="65"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8" name="Freeform 4227"/>
              <p:cNvSpPr>
                <a:spLocks/>
              </p:cNvSpPr>
              <p:nvPr/>
            </p:nvSpPr>
            <p:spPr bwMode="auto">
              <a:xfrm>
                <a:off x="3086" y="2180"/>
                <a:ext cx="70" cy="52"/>
              </a:xfrm>
              <a:custGeom>
                <a:avLst/>
                <a:gdLst>
                  <a:gd name="T0" fmla="*/ 70 w 70"/>
                  <a:gd name="T1" fmla="*/ 3 h 52"/>
                  <a:gd name="T2" fmla="*/ 70 w 70"/>
                  <a:gd name="T3" fmla="*/ 3 h 52"/>
                  <a:gd name="T4" fmla="*/ 68 w 70"/>
                  <a:gd name="T5" fmla="*/ 52 h 52"/>
                  <a:gd name="T6" fmla="*/ 56 w 70"/>
                  <a:gd name="T7" fmla="*/ 52 h 52"/>
                  <a:gd name="T8" fmla="*/ 46 w 70"/>
                  <a:gd name="T9" fmla="*/ 52 h 52"/>
                  <a:gd name="T10" fmla="*/ 46 w 70"/>
                  <a:gd name="T11" fmla="*/ 52 h 52"/>
                  <a:gd name="T12" fmla="*/ 44 w 70"/>
                  <a:gd name="T13" fmla="*/ 52 h 52"/>
                  <a:gd name="T14" fmla="*/ 43 w 70"/>
                  <a:gd name="T15" fmla="*/ 52 h 52"/>
                  <a:gd name="T16" fmla="*/ 41 w 70"/>
                  <a:gd name="T17" fmla="*/ 52 h 52"/>
                  <a:gd name="T18" fmla="*/ 39 w 70"/>
                  <a:gd name="T19" fmla="*/ 52 h 52"/>
                  <a:gd name="T20" fmla="*/ 38 w 70"/>
                  <a:gd name="T21" fmla="*/ 52 h 52"/>
                  <a:gd name="T22" fmla="*/ 38 w 70"/>
                  <a:gd name="T23" fmla="*/ 52 h 52"/>
                  <a:gd name="T24" fmla="*/ 31 w 70"/>
                  <a:gd name="T25" fmla="*/ 51 h 52"/>
                  <a:gd name="T26" fmla="*/ 31 w 70"/>
                  <a:gd name="T27" fmla="*/ 51 h 52"/>
                  <a:gd name="T28" fmla="*/ 31 w 70"/>
                  <a:gd name="T29" fmla="*/ 51 h 52"/>
                  <a:gd name="T30" fmla="*/ 27 w 70"/>
                  <a:gd name="T31" fmla="*/ 51 h 52"/>
                  <a:gd name="T32" fmla="*/ 27 w 70"/>
                  <a:gd name="T33" fmla="*/ 51 h 52"/>
                  <a:gd name="T34" fmla="*/ 26 w 70"/>
                  <a:gd name="T35" fmla="*/ 51 h 52"/>
                  <a:gd name="T36" fmla="*/ 26 w 70"/>
                  <a:gd name="T37" fmla="*/ 51 h 52"/>
                  <a:gd name="T38" fmla="*/ 22 w 70"/>
                  <a:gd name="T39" fmla="*/ 51 h 52"/>
                  <a:gd name="T40" fmla="*/ 21 w 70"/>
                  <a:gd name="T41" fmla="*/ 51 h 52"/>
                  <a:gd name="T42" fmla="*/ 17 w 70"/>
                  <a:gd name="T43" fmla="*/ 51 h 52"/>
                  <a:gd name="T44" fmla="*/ 17 w 70"/>
                  <a:gd name="T45" fmla="*/ 51 h 52"/>
                  <a:gd name="T46" fmla="*/ 14 w 70"/>
                  <a:gd name="T47" fmla="*/ 51 h 52"/>
                  <a:gd name="T48" fmla="*/ 10 w 70"/>
                  <a:gd name="T49" fmla="*/ 51 h 52"/>
                  <a:gd name="T50" fmla="*/ 10 w 70"/>
                  <a:gd name="T51" fmla="*/ 51 h 52"/>
                  <a:gd name="T52" fmla="*/ 9 w 70"/>
                  <a:gd name="T53" fmla="*/ 51 h 52"/>
                  <a:gd name="T54" fmla="*/ 7 w 70"/>
                  <a:gd name="T55" fmla="*/ 51 h 52"/>
                  <a:gd name="T56" fmla="*/ 5 w 70"/>
                  <a:gd name="T57" fmla="*/ 51 h 52"/>
                  <a:gd name="T58" fmla="*/ 2 w 70"/>
                  <a:gd name="T59" fmla="*/ 51 h 52"/>
                  <a:gd name="T60" fmla="*/ 4 w 70"/>
                  <a:gd name="T61" fmla="*/ 0 h 52"/>
                  <a:gd name="T62" fmla="*/ 7 w 70"/>
                  <a:gd name="T63" fmla="*/ 0 h 52"/>
                  <a:gd name="T64" fmla="*/ 10 w 70"/>
                  <a:gd name="T65" fmla="*/ 0 h 52"/>
                  <a:gd name="T66" fmla="*/ 14 w 70"/>
                  <a:gd name="T67" fmla="*/ 2 h 52"/>
                  <a:gd name="T68" fmla="*/ 17 w 70"/>
                  <a:gd name="T69" fmla="*/ 2 h 52"/>
                  <a:gd name="T70" fmla="*/ 26 w 70"/>
                  <a:gd name="T71" fmla="*/ 2 h 52"/>
                  <a:gd name="T72" fmla="*/ 26 w 70"/>
                  <a:gd name="T73" fmla="*/ 2 h 52"/>
                  <a:gd name="T74" fmla="*/ 29 w 70"/>
                  <a:gd name="T75" fmla="*/ 2 h 52"/>
                  <a:gd name="T76" fmla="*/ 31 w 70"/>
                  <a:gd name="T77" fmla="*/ 2 h 52"/>
                  <a:gd name="T78" fmla="*/ 56 w 70"/>
                  <a:gd name="T79" fmla="*/ 3 h 52"/>
                  <a:gd name="T80" fmla="*/ 58 w 70"/>
                  <a:gd name="T81" fmla="*/ 3 h 52"/>
                  <a:gd name="T82" fmla="*/ 65 w 70"/>
                  <a:gd name="T83"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52">
                    <a:moveTo>
                      <a:pt x="65" y="3"/>
                    </a:moveTo>
                    <a:lnTo>
                      <a:pt x="70" y="3"/>
                    </a:lnTo>
                    <a:lnTo>
                      <a:pt x="70" y="3"/>
                    </a:lnTo>
                    <a:lnTo>
                      <a:pt x="70" y="3"/>
                    </a:lnTo>
                    <a:lnTo>
                      <a:pt x="68" y="44"/>
                    </a:lnTo>
                    <a:lnTo>
                      <a:pt x="68" y="52"/>
                    </a:lnTo>
                    <a:lnTo>
                      <a:pt x="63" y="52"/>
                    </a:lnTo>
                    <a:lnTo>
                      <a:pt x="56" y="52"/>
                    </a:lnTo>
                    <a:lnTo>
                      <a:pt x="46" y="52"/>
                    </a:lnTo>
                    <a:lnTo>
                      <a:pt x="46" y="52"/>
                    </a:lnTo>
                    <a:lnTo>
                      <a:pt x="46" y="52"/>
                    </a:lnTo>
                    <a:lnTo>
                      <a:pt x="46" y="52"/>
                    </a:lnTo>
                    <a:lnTo>
                      <a:pt x="44" y="52"/>
                    </a:lnTo>
                    <a:lnTo>
                      <a:pt x="44" y="52"/>
                    </a:lnTo>
                    <a:lnTo>
                      <a:pt x="43" y="52"/>
                    </a:lnTo>
                    <a:lnTo>
                      <a:pt x="43" y="52"/>
                    </a:lnTo>
                    <a:lnTo>
                      <a:pt x="41" y="52"/>
                    </a:lnTo>
                    <a:lnTo>
                      <a:pt x="41" y="52"/>
                    </a:lnTo>
                    <a:lnTo>
                      <a:pt x="39" y="52"/>
                    </a:lnTo>
                    <a:lnTo>
                      <a:pt x="39" y="52"/>
                    </a:lnTo>
                    <a:lnTo>
                      <a:pt x="38" y="52"/>
                    </a:lnTo>
                    <a:lnTo>
                      <a:pt x="38" y="52"/>
                    </a:lnTo>
                    <a:lnTo>
                      <a:pt x="38" y="52"/>
                    </a:lnTo>
                    <a:lnTo>
                      <a:pt x="38" y="52"/>
                    </a:lnTo>
                    <a:lnTo>
                      <a:pt x="38" y="52"/>
                    </a:lnTo>
                    <a:lnTo>
                      <a:pt x="31" y="51"/>
                    </a:lnTo>
                    <a:lnTo>
                      <a:pt x="31" y="51"/>
                    </a:lnTo>
                    <a:lnTo>
                      <a:pt x="31" y="51"/>
                    </a:lnTo>
                    <a:lnTo>
                      <a:pt x="31" y="51"/>
                    </a:lnTo>
                    <a:lnTo>
                      <a:pt x="31" y="51"/>
                    </a:lnTo>
                    <a:lnTo>
                      <a:pt x="29" y="51"/>
                    </a:lnTo>
                    <a:lnTo>
                      <a:pt x="27" y="51"/>
                    </a:lnTo>
                    <a:lnTo>
                      <a:pt x="27" y="51"/>
                    </a:lnTo>
                    <a:lnTo>
                      <a:pt x="27" y="51"/>
                    </a:lnTo>
                    <a:lnTo>
                      <a:pt x="27" y="51"/>
                    </a:lnTo>
                    <a:lnTo>
                      <a:pt x="26" y="51"/>
                    </a:lnTo>
                    <a:lnTo>
                      <a:pt x="26" y="51"/>
                    </a:lnTo>
                    <a:lnTo>
                      <a:pt x="26" y="51"/>
                    </a:lnTo>
                    <a:lnTo>
                      <a:pt x="22" y="51"/>
                    </a:lnTo>
                    <a:lnTo>
                      <a:pt x="22" y="51"/>
                    </a:lnTo>
                    <a:lnTo>
                      <a:pt x="21" y="51"/>
                    </a:lnTo>
                    <a:lnTo>
                      <a:pt x="21" y="51"/>
                    </a:lnTo>
                    <a:lnTo>
                      <a:pt x="17" y="51"/>
                    </a:lnTo>
                    <a:lnTo>
                      <a:pt x="17" y="51"/>
                    </a:lnTo>
                    <a:lnTo>
                      <a:pt x="17" y="51"/>
                    </a:lnTo>
                    <a:lnTo>
                      <a:pt x="17" y="51"/>
                    </a:lnTo>
                    <a:lnTo>
                      <a:pt x="14" y="51"/>
                    </a:lnTo>
                    <a:lnTo>
                      <a:pt x="14" y="51"/>
                    </a:lnTo>
                    <a:lnTo>
                      <a:pt x="10" y="51"/>
                    </a:lnTo>
                    <a:lnTo>
                      <a:pt x="10" y="51"/>
                    </a:lnTo>
                    <a:lnTo>
                      <a:pt x="10" y="51"/>
                    </a:lnTo>
                    <a:lnTo>
                      <a:pt x="10" y="51"/>
                    </a:lnTo>
                    <a:lnTo>
                      <a:pt x="9" y="51"/>
                    </a:lnTo>
                    <a:lnTo>
                      <a:pt x="9" y="51"/>
                    </a:lnTo>
                    <a:lnTo>
                      <a:pt x="7" y="51"/>
                    </a:lnTo>
                    <a:lnTo>
                      <a:pt x="7" y="51"/>
                    </a:lnTo>
                    <a:lnTo>
                      <a:pt x="5" y="51"/>
                    </a:lnTo>
                    <a:lnTo>
                      <a:pt x="5" y="51"/>
                    </a:lnTo>
                    <a:lnTo>
                      <a:pt x="2" y="51"/>
                    </a:lnTo>
                    <a:lnTo>
                      <a:pt x="2" y="51"/>
                    </a:lnTo>
                    <a:lnTo>
                      <a:pt x="0" y="51"/>
                    </a:lnTo>
                    <a:lnTo>
                      <a:pt x="4" y="0"/>
                    </a:lnTo>
                    <a:lnTo>
                      <a:pt x="7" y="0"/>
                    </a:lnTo>
                    <a:lnTo>
                      <a:pt x="7" y="0"/>
                    </a:lnTo>
                    <a:lnTo>
                      <a:pt x="7" y="0"/>
                    </a:lnTo>
                    <a:lnTo>
                      <a:pt x="10" y="0"/>
                    </a:lnTo>
                    <a:lnTo>
                      <a:pt x="12" y="0"/>
                    </a:lnTo>
                    <a:lnTo>
                      <a:pt x="14" y="2"/>
                    </a:lnTo>
                    <a:lnTo>
                      <a:pt x="15" y="2"/>
                    </a:lnTo>
                    <a:lnTo>
                      <a:pt x="17" y="2"/>
                    </a:lnTo>
                    <a:lnTo>
                      <a:pt x="22" y="2"/>
                    </a:lnTo>
                    <a:lnTo>
                      <a:pt x="26" y="2"/>
                    </a:lnTo>
                    <a:lnTo>
                      <a:pt x="26" y="2"/>
                    </a:lnTo>
                    <a:lnTo>
                      <a:pt x="26" y="2"/>
                    </a:lnTo>
                    <a:lnTo>
                      <a:pt x="29" y="2"/>
                    </a:lnTo>
                    <a:lnTo>
                      <a:pt x="29" y="2"/>
                    </a:lnTo>
                    <a:lnTo>
                      <a:pt x="31" y="2"/>
                    </a:lnTo>
                    <a:lnTo>
                      <a:pt x="31" y="2"/>
                    </a:lnTo>
                    <a:lnTo>
                      <a:pt x="56" y="3"/>
                    </a:lnTo>
                    <a:lnTo>
                      <a:pt x="56" y="3"/>
                    </a:lnTo>
                    <a:lnTo>
                      <a:pt x="56" y="3"/>
                    </a:lnTo>
                    <a:lnTo>
                      <a:pt x="58" y="3"/>
                    </a:lnTo>
                    <a:lnTo>
                      <a:pt x="63" y="3"/>
                    </a:lnTo>
                    <a:lnTo>
                      <a:pt x="6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59" name="Freeform 4228"/>
              <p:cNvSpPr>
                <a:spLocks/>
              </p:cNvSpPr>
              <p:nvPr/>
            </p:nvSpPr>
            <p:spPr bwMode="auto">
              <a:xfrm>
                <a:off x="3149" y="2332"/>
                <a:ext cx="47" cy="48"/>
              </a:xfrm>
              <a:custGeom>
                <a:avLst/>
                <a:gdLst>
                  <a:gd name="T0" fmla="*/ 47 w 47"/>
                  <a:gd name="T1" fmla="*/ 6 h 48"/>
                  <a:gd name="T2" fmla="*/ 47 w 47"/>
                  <a:gd name="T3" fmla="*/ 41 h 48"/>
                  <a:gd name="T4" fmla="*/ 42 w 47"/>
                  <a:gd name="T5" fmla="*/ 41 h 48"/>
                  <a:gd name="T6" fmla="*/ 42 w 47"/>
                  <a:gd name="T7" fmla="*/ 41 h 48"/>
                  <a:gd name="T8" fmla="*/ 15 w 47"/>
                  <a:gd name="T9" fmla="*/ 39 h 48"/>
                  <a:gd name="T10" fmla="*/ 15 w 47"/>
                  <a:gd name="T11" fmla="*/ 48 h 48"/>
                  <a:gd name="T12" fmla="*/ 8 w 47"/>
                  <a:gd name="T13" fmla="*/ 48 h 48"/>
                  <a:gd name="T14" fmla="*/ 0 w 47"/>
                  <a:gd name="T15" fmla="*/ 48 h 48"/>
                  <a:gd name="T16" fmla="*/ 0 w 47"/>
                  <a:gd name="T17" fmla="*/ 33 h 48"/>
                  <a:gd name="T18" fmla="*/ 2 w 47"/>
                  <a:gd name="T19" fmla="*/ 9 h 48"/>
                  <a:gd name="T20" fmla="*/ 32 w 47"/>
                  <a:gd name="T21" fmla="*/ 9 h 48"/>
                  <a:gd name="T22" fmla="*/ 32 w 47"/>
                  <a:gd name="T23" fmla="*/ 0 h 48"/>
                  <a:gd name="T24" fmla="*/ 47 w 47"/>
                  <a:gd name="T25" fmla="*/ 2 h 48"/>
                  <a:gd name="T26" fmla="*/ 47 w 47"/>
                  <a:gd name="T2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8">
                    <a:moveTo>
                      <a:pt x="47" y="6"/>
                    </a:moveTo>
                    <a:lnTo>
                      <a:pt x="47" y="41"/>
                    </a:lnTo>
                    <a:lnTo>
                      <a:pt x="42" y="41"/>
                    </a:lnTo>
                    <a:lnTo>
                      <a:pt x="42" y="41"/>
                    </a:lnTo>
                    <a:lnTo>
                      <a:pt x="15" y="39"/>
                    </a:lnTo>
                    <a:lnTo>
                      <a:pt x="15" y="48"/>
                    </a:lnTo>
                    <a:lnTo>
                      <a:pt x="8" y="48"/>
                    </a:lnTo>
                    <a:lnTo>
                      <a:pt x="0" y="48"/>
                    </a:lnTo>
                    <a:lnTo>
                      <a:pt x="0" y="33"/>
                    </a:lnTo>
                    <a:lnTo>
                      <a:pt x="2" y="9"/>
                    </a:lnTo>
                    <a:lnTo>
                      <a:pt x="32" y="9"/>
                    </a:lnTo>
                    <a:lnTo>
                      <a:pt x="32" y="0"/>
                    </a:lnTo>
                    <a:lnTo>
                      <a:pt x="47" y="2"/>
                    </a:lnTo>
                    <a:lnTo>
                      <a:pt x="47" y="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0" name="Freeform 4229"/>
              <p:cNvSpPr>
                <a:spLocks/>
              </p:cNvSpPr>
              <p:nvPr/>
            </p:nvSpPr>
            <p:spPr bwMode="auto">
              <a:xfrm>
                <a:off x="3149" y="2332"/>
                <a:ext cx="47" cy="48"/>
              </a:xfrm>
              <a:custGeom>
                <a:avLst/>
                <a:gdLst>
                  <a:gd name="T0" fmla="*/ 47 w 47"/>
                  <a:gd name="T1" fmla="*/ 6 h 48"/>
                  <a:gd name="T2" fmla="*/ 47 w 47"/>
                  <a:gd name="T3" fmla="*/ 41 h 48"/>
                  <a:gd name="T4" fmla="*/ 42 w 47"/>
                  <a:gd name="T5" fmla="*/ 41 h 48"/>
                  <a:gd name="T6" fmla="*/ 42 w 47"/>
                  <a:gd name="T7" fmla="*/ 41 h 48"/>
                  <a:gd name="T8" fmla="*/ 15 w 47"/>
                  <a:gd name="T9" fmla="*/ 39 h 48"/>
                  <a:gd name="T10" fmla="*/ 15 w 47"/>
                  <a:gd name="T11" fmla="*/ 48 h 48"/>
                  <a:gd name="T12" fmla="*/ 8 w 47"/>
                  <a:gd name="T13" fmla="*/ 48 h 48"/>
                  <a:gd name="T14" fmla="*/ 0 w 47"/>
                  <a:gd name="T15" fmla="*/ 48 h 48"/>
                  <a:gd name="T16" fmla="*/ 0 w 47"/>
                  <a:gd name="T17" fmla="*/ 33 h 48"/>
                  <a:gd name="T18" fmla="*/ 2 w 47"/>
                  <a:gd name="T19" fmla="*/ 9 h 48"/>
                  <a:gd name="T20" fmla="*/ 32 w 47"/>
                  <a:gd name="T21" fmla="*/ 9 h 48"/>
                  <a:gd name="T22" fmla="*/ 32 w 47"/>
                  <a:gd name="T23" fmla="*/ 0 h 48"/>
                  <a:gd name="T24" fmla="*/ 47 w 47"/>
                  <a:gd name="T25" fmla="*/ 2 h 48"/>
                  <a:gd name="T26" fmla="*/ 47 w 47"/>
                  <a:gd name="T2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8">
                    <a:moveTo>
                      <a:pt x="47" y="6"/>
                    </a:moveTo>
                    <a:lnTo>
                      <a:pt x="47" y="41"/>
                    </a:lnTo>
                    <a:lnTo>
                      <a:pt x="42" y="41"/>
                    </a:lnTo>
                    <a:lnTo>
                      <a:pt x="42" y="41"/>
                    </a:lnTo>
                    <a:lnTo>
                      <a:pt x="15" y="39"/>
                    </a:lnTo>
                    <a:lnTo>
                      <a:pt x="15" y="48"/>
                    </a:lnTo>
                    <a:lnTo>
                      <a:pt x="8" y="48"/>
                    </a:lnTo>
                    <a:lnTo>
                      <a:pt x="0" y="48"/>
                    </a:lnTo>
                    <a:lnTo>
                      <a:pt x="0" y="33"/>
                    </a:lnTo>
                    <a:lnTo>
                      <a:pt x="2" y="9"/>
                    </a:lnTo>
                    <a:lnTo>
                      <a:pt x="32" y="9"/>
                    </a:lnTo>
                    <a:lnTo>
                      <a:pt x="32" y="0"/>
                    </a:lnTo>
                    <a:lnTo>
                      <a:pt x="47" y="2"/>
                    </a:lnTo>
                    <a:lnTo>
                      <a:pt x="47"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61" name="Freeform 4230"/>
              <p:cNvSpPr>
                <a:spLocks/>
              </p:cNvSpPr>
              <p:nvPr/>
            </p:nvSpPr>
            <p:spPr bwMode="auto">
              <a:xfrm>
                <a:off x="3251" y="2270"/>
                <a:ext cx="32" cy="62"/>
              </a:xfrm>
              <a:custGeom>
                <a:avLst/>
                <a:gdLst>
                  <a:gd name="T0" fmla="*/ 32 w 32"/>
                  <a:gd name="T1" fmla="*/ 1 h 62"/>
                  <a:gd name="T2" fmla="*/ 30 w 32"/>
                  <a:gd name="T3" fmla="*/ 44 h 62"/>
                  <a:gd name="T4" fmla="*/ 23 w 32"/>
                  <a:gd name="T5" fmla="*/ 44 h 62"/>
                  <a:gd name="T6" fmla="*/ 23 w 32"/>
                  <a:gd name="T7" fmla="*/ 62 h 62"/>
                  <a:gd name="T8" fmla="*/ 0 w 32"/>
                  <a:gd name="T9" fmla="*/ 61 h 62"/>
                  <a:gd name="T10" fmla="*/ 0 w 32"/>
                  <a:gd name="T11" fmla="*/ 61 h 62"/>
                  <a:gd name="T12" fmla="*/ 0 w 32"/>
                  <a:gd name="T13" fmla="*/ 35 h 62"/>
                  <a:gd name="T14" fmla="*/ 1 w 32"/>
                  <a:gd name="T15" fmla="*/ 0 h 62"/>
                  <a:gd name="T16" fmla="*/ 3 w 32"/>
                  <a:gd name="T17" fmla="*/ 0 h 62"/>
                  <a:gd name="T18" fmla="*/ 32 w 32"/>
                  <a:gd name="T19"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2">
                    <a:moveTo>
                      <a:pt x="32" y="1"/>
                    </a:moveTo>
                    <a:lnTo>
                      <a:pt x="30" y="44"/>
                    </a:lnTo>
                    <a:lnTo>
                      <a:pt x="23" y="44"/>
                    </a:lnTo>
                    <a:lnTo>
                      <a:pt x="23" y="62"/>
                    </a:lnTo>
                    <a:lnTo>
                      <a:pt x="0" y="61"/>
                    </a:lnTo>
                    <a:lnTo>
                      <a:pt x="0" y="61"/>
                    </a:lnTo>
                    <a:lnTo>
                      <a:pt x="0" y="35"/>
                    </a:lnTo>
                    <a:lnTo>
                      <a:pt x="1" y="0"/>
                    </a:lnTo>
                    <a:lnTo>
                      <a:pt x="3" y="0"/>
                    </a:lnTo>
                    <a:lnTo>
                      <a:pt x="32"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2" name="Freeform 4231"/>
              <p:cNvSpPr>
                <a:spLocks/>
              </p:cNvSpPr>
              <p:nvPr/>
            </p:nvSpPr>
            <p:spPr bwMode="auto">
              <a:xfrm>
                <a:off x="3251" y="2270"/>
                <a:ext cx="32" cy="62"/>
              </a:xfrm>
              <a:custGeom>
                <a:avLst/>
                <a:gdLst>
                  <a:gd name="T0" fmla="*/ 32 w 32"/>
                  <a:gd name="T1" fmla="*/ 1 h 62"/>
                  <a:gd name="T2" fmla="*/ 30 w 32"/>
                  <a:gd name="T3" fmla="*/ 44 h 62"/>
                  <a:gd name="T4" fmla="*/ 23 w 32"/>
                  <a:gd name="T5" fmla="*/ 44 h 62"/>
                  <a:gd name="T6" fmla="*/ 23 w 32"/>
                  <a:gd name="T7" fmla="*/ 62 h 62"/>
                  <a:gd name="T8" fmla="*/ 0 w 32"/>
                  <a:gd name="T9" fmla="*/ 61 h 62"/>
                  <a:gd name="T10" fmla="*/ 0 w 32"/>
                  <a:gd name="T11" fmla="*/ 61 h 62"/>
                  <a:gd name="T12" fmla="*/ 0 w 32"/>
                  <a:gd name="T13" fmla="*/ 35 h 62"/>
                  <a:gd name="T14" fmla="*/ 1 w 32"/>
                  <a:gd name="T15" fmla="*/ 0 h 62"/>
                  <a:gd name="T16" fmla="*/ 3 w 32"/>
                  <a:gd name="T17" fmla="*/ 0 h 62"/>
                  <a:gd name="T18" fmla="*/ 32 w 32"/>
                  <a:gd name="T19"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2">
                    <a:moveTo>
                      <a:pt x="32" y="1"/>
                    </a:moveTo>
                    <a:lnTo>
                      <a:pt x="30" y="44"/>
                    </a:lnTo>
                    <a:lnTo>
                      <a:pt x="23" y="44"/>
                    </a:lnTo>
                    <a:lnTo>
                      <a:pt x="23" y="62"/>
                    </a:lnTo>
                    <a:lnTo>
                      <a:pt x="0" y="61"/>
                    </a:lnTo>
                    <a:lnTo>
                      <a:pt x="0" y="61"/>
                    </a:lnTo>
                    <a:lnTo>
                      <a:pt x="0" y="35"/>
                    </a:lnTo>
                    <a:lnTo>
                      <a:pt x="1" y="0"/>
                    </a:lnTo>
                    <a:lnTo>
                      <a:pt x="3" y="0"/>
                    </a:lnTo>
                    <a:lnTo>
                      <a:pt x="32"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63" name="Freeform 4232"/>
              <p:cNvSpPr>
                <a:spLocks/>
              </p:cNvSpPr>
              <p:nvPr/>
            </p:nvSpPr>
            <p:spPr bwMode="auto">
              <a:xfrm>
                <a:off x="3396" y="2471"/>
                <a:ext cx="65" cy="44"/>
              </a:xfrm>
              <a:custGeom>
                <a:avLst/>
                <a:gdLst>
                  <a:gd name="T0" fmla="*/ 51 w 65"/>
                  <a:gd name="T1" fmla="*/ 4 h 44"/>
                  <a:gd name="T2" fmla="*/ 51 w 65"/>
                  <a:gd name="T3" fmla="*/ 22 h 44"/>
                  <a:gd name="T4" fmla="*/ 58 w 65"/>
                  <a:gd name="T5" fmla="*/ 29 h 44"/>
                  <a:gd name="T6" fmla="*/ 65 w 65"/>
                  <a:gd name="T7" fmla="*/ 29 h 44"/>
                  <a:gd name="T8" fmla="*/ 65 w 65"/>
                  <a:gd name="T9" fmla="*/ 31 h 44"/>
                  <a:gd name="T10" fmla="*/ 60 w 65"/>
                  <a:gd name="T11" fmla="*/ 33 h 44"/>
                  <a:gd name="T12" fmla="*/ 58 w 65"/>
                  <a:gd name="T13" fmla="*/ 33 h 44"/>
                  <a:gd name="T14" fmla="*/ 49 w 65"/>
                  <a:gd name="T15" fmla="*/ 31 h 44"/>
                  <a:gd name="T16" fmla="*/ 39 w 65"/>
                  <a:gd name="T17" fmla="*/ 33 h 44"/>
                  <a:gd name="T18" fmla="*/ 36 w 65"/>
                  <a:gd name="T19" fmla="*/ 33 h 44"/>
                  <a:gd name="T20" fmla="*/ 34 w 65"/>
                  <a:gd name="T21" fmla="*/ 36 h 44"/>
                  <a:gd name="T22" fmla="*/ 34 w 65"/>
                  <a:gd name="T23" fmla="*/ 38 h 44"/>
                  <a:gd name="T24" fmla="*/ 34 w 65"/>
                  <a:gd name="T25" fmla="*/ 39 h 44"/>
                  <a:gd name="T26" fmla="*/ 32 w 65"/>
                  <a:gd name="T27" fmla="*/ 41 h 44"/>
                  <a:gd name="T28" fmla="*/ 31 w 65"/>
                  <a:gd name="T29" fmla="*/ 41 h 44"/>
                  <a:gd name="T30" fmla="*/ 29 w 65"/>
                  <a:gd name="T31" fmla="*/ 41 h 44"/>
                  <a:gd name="T32" fmla="*/ 29 w 65"/>
                  <a:gd name="T33" fmla="*/ 41 h 44"/>
                  <a:gd name="T34" fmla="*/ 24 w 65"/>
                  <a:gd name="T35" fmla="*/ 41 h 44"/>
                  <a:gd name="T36" fmla="*/ 19 w 65"/>
                  <a:gd name="T37" fmla="*/ 44 h 44"/>
                  <a:gd name="T38" fmla="*/ 17 w 65"/>
                  <a:gd name="T39" fmla="*/ 44 h 44"/>
                  <a:gd name="T40" fmla="*/ 14 w 65"/>
                  <a:gd name="T41" fmla="*/ 39 h 44"/>
                  <a:gd name="T42" fmla="*/ 14 w 65"/>
                  <a:gd name="T43" fmla="*/ 38 h 44"/>
                  <a:gd name="T44" fmla="*/ 12 w 65"/>
                  <a:gd name="T45" fmla="*/ 38 h 44"/>
                  <a:gd name="T46" fmla="*/ 9 w 65"/>
                  <a:gd name="T47" fmla="*/ 39 h 44"/>
                  <a:gd name="T48" fmla="*/ 0 w 65"/>
                  <a:gd name="T49" fmla="*/ 33 h 44"/>
                  <a:gd name="T50" fmla="*/ 0 w 65"/>
                  <a:gd name="T51" fmla="*/ 33 h 44"/>
                  <a:gd name="T52" fmla="*/ 0 w 65"/>
                  <a:gd name="T53" fmla="*/ 31 h 44"/>
                  <a:gd name="T54" fmla="*/ 0 w 65"/>
                  <a:gd name="T55" fmla="*/ 29 h 44"/>
                  <a:gd name="T56" fmla="*/ 0 w 65"/>
                  <a:gd name="T57" fmla="*/ 29 h 44"/>
                  <a:gd name="T58" fmla="*/ 0 w 65"/>
                  <a:gd name="T59" fmla="*/ 29 h 44"/>
                  <a:gd name="T60" fmla="*/ 4 w 65"/>
                  <a:gd name="T61" fmla="*/ 21 h 44"/>
                  <a:gd name="T62" fmla="*/ 0 w 65"/>
                  <a:gd name="T63" fmla="*/ 16 h 44"/>
                  <a:gd name="T64" fmla="*/ 5 w 65"/>
                  <a:gd name="T65" fmla="*/ 11 h 44"/>
                  <a:gd name="T66" fmla="*/ 2 w 65"/>
                  <a:gd name="T67" fmla="*/ 5 h 44"/>
                  <a:gd name="T68" fmla="*/ 12 w 65"/>
                  <a:gd name="T69" fmla="*/ 5 h 44"/>
                  <a:gd name="T70" fmla="*/ 15 w 65"/>
                  <a:gd name="T71" fmla="*/ 0 h 44"/>
                  <a:gd name="T72" fmla="*/ 46 w 65"/>
                  <a:gd name="T73" fmla="*/ 0 h 44"/>
                  <a:gd name="T74" fmla="*/ 51 w 65"/>
                  <a:gd name="T75"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44">
                    <a:moveTo>
                      <a:pt x="51" y="4"/>
                    </a:moveTo>
                    <a:lnTo>
                      <a:pt x="51" y="22"/>
                    </a:lnTo>
                    <a:lnTo>
                      <a:pt x="58" y="29"/>
                    </a:lnTo>
                    <a:lnTo>
                      <a:pt x="65" y="29"/>
                    </a:lnTo>
                    <a:lnTo>
                      <a:pt x="65" y="31"/>
                    </a:lnTo>
                    <a:lnTo>
                      <a:pt x="60" y="33"/>
                    </a:lnTo>
                    <a:lnTo>
                      <a:pt x="58" y="33"/>
                    </a:lnTo>
                    <a:lnTo>
                      <a:pt x="49" y="31"/>
                    </a:lnTo>
                    <a:lnTo>
                      <a:pt x="39" y="33"/>
                    </a:lnTo>
                    <a:lnTo>
                      <a:pt x="36" y="33"/>
                    </a:lnTo>
                    <a:lnTo>
                      <a:pt x="34" y="36"/>
                    </a:lnTo>
                    <a:lnTo>
                      <a:pt x="34" y="38"/>
                    </a:lnTo>
                    <a:lnTo>
                      <a:pt x="34" y="39"/>
                    </a:lnTo>
                    <a:lnTo>
                      <a:pt x="32" y="41"/>
                    </a:lnTo>
                    <a:lnTo>
                      <a:pt x="31" y="41"/>
                    </a:lnTo>
                    <a:lnTo>
                      <a:pt x="29" y="41"/>
                    </a:lnTo>
                    <a:lnTo>
                      <a:pt x="29" y="41"/>
                    </a:lnTo>
                    <a:lnTo>
                      <a:pt x="24" y="41"/>
                    </a:lnTo>
                    <a:lnTo>
                      <a:pt x="19" y="44"/>
                    </a:lnTo>
                    <a:lnTo>
                      <a:pt x="17" y="44"/>
                    </a:lnTo>
                    <a:lnTo>
                      <a:pt x="14" y="39"/>
                    </a:lnTo>
                    <a:lnTo>
                      <a:pt x="14" y="38"/>
                    </a:lnTo>
                    <a:lnTo>
                      <a:pt x="12" y="38"/>
                    </a:lnTo>
                    <a:lnTo>
                      <a:pt x="9" y="39"/>
                    </a:lnTo>
                    <a:lnTo>
                      <a:pt x="0" y="33"/>
                    </a:lnTo>
                    <a:lnTo>
                      <a:pt x="0" y="33"/>
                    </a:lnTo>
                    <a:lnTo>
                      <a:pt x="0" y="31"/>
                    </a:lnTo>
                    <a:lnTo>
                      <a:pt x="0" y="29"/>
                    </a:lnTo>
                    <a:lnTo>
                      <a:pt x="0" y="29"/>
                    </a:lnTo>
                    <a:lnTo>
                      <a:pt x="0" y="29"/>
                    </a:lnTo>
                    <a:lnTo>
                      <a:pt x="4" y="21"/>
                    </a:lnTo>
                    <a:lnTo>
                      <a:pt x="0" y="16"/>
                    </a:lnTo>
                    <a:lnTo>
                      <a:pt x="5" y="11"/>
                    </a:lnTo>
                    <a:lnTo>
                      <a:pt x="2" y="5"/>
                    </a:lnTo>
                    <a:lnTo>
                      <a:pt x="12" y="5"/>
                    </a:lnTo>
                    <a:lnTo>
                      <a:pt x="15" y="0"/>
                    </a:lnTo>
                    <a:lnTo>
                      <a:pt x="46" y="0"/>
                    </a:lnTo>
                    <a:lnTo>
                      <a:pt x="51"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4" name="Freeform 4233"/>
              <p:cNvSpPr>
                <a:spLocks/>
              </p:cNvSpPr>
              <p:nvPr/>
            </p:nvSpPr>
            <p:spPr bwMode="auto">
              <a:xfrm>
                <a:off x="3396" y="2471"/>
                <a:ext cx="65" cy="44"/>
              </a:xfrm>
              <a:custGeom>
                <a:avLst/>
                <a:gdLst>
                  <a:gd name="T0" fmla="*/ 51 w 65"/>
                  <a:gd name="T1" fmla="*/ 4 h 44"/>
                  <a:gd name="T2" fmla="*/ 51 w 65"/>
                  <a:gd name="T3" fmla="*/ 22 h 44"/>
                  <a:gd name="T4" fmla="*/ 58 w 65"/>
                  <a:gd name="T5" fmla="*/ 29 h 44"/>
                  <a:gd name="T6" fmla="*/ 65 w 65"/>
                  <a:gd name="T7" fmla="*/ 29 h 44"/>
                  <a:gd name="T8" fmla="*/ 65 w 65"/>
                  <a:gd name="T9" fmla="*/ 31 h 44"/>
                  <a:gd name="T10" fmla="*/ 60 w 65"/>
                  <a:gd name="T11" fmla="*/ 33 h 44"/>
                  <a:gd name="T12" fmla="*/ 58 w 65"/>
                  <a:gd name="T13" fmla="*/ 33 h 44"/>
                  <a:gd name="T14" fmla="*/ 49 w 65"/>
                  <a:gd name="T15" fmla="*/ 31 h 44"/>
                  <a:gd name="T16" fmla="*/ 39 w 65"/>
                  <a:gd name="T17" fmla="*/ 33 h 44"/>
                  <a:gd name="T18" fmla="*/ 36 w 65"/>
                  <a:gd name="T19" fmla="*/ 33 h 44"/>
                  <a:gd name="T20" fmla="*/ 34 w 65"/>
                  <a:gd name="T21" fmla="*/ 36 h 44"/>
                  <a:gd name="T22" fmla="*/ 34 w 65"/>
                  <a:gd name="T23" fmla="*/ 38 h 44"/>
                  <a:gd name="T24" fmla="*/ 34 w 65"/>
                  <a:gd name="T25" fmla="*/ 39 h 44"/>
                  <a:gd name="T26" fmla="*/ 32 w 65"/>
                  <a:gd name="T27" fmla="*/ 41 h 44"/>
                  <a:gd name="T28" fmla="*/ 31 w 65"/>
                  <a:gd name="T29" fmla="*/ 41 h 44"/>
                  <a:gd name="T30" fmla="*/ 29 w 65"/>
                  <a:gd name="T31" fmla="*/ 41 h 44"/>
                  <a:gd name="T32" fmla="*/ 29 w 65"/>
                  <a:gd name="T33" fmla="*/ 41 h 44"/>
                  <a:gd name="T34" fmla="*/ 24 w 65"/>
                  <a:gd name="T35" fmla="*/ 41 h 44"/>
                  <a:gd name="T36" fmla="*/ 19 w 65"/>
                  <a:gd name="T37" fmla="*/ 44 h 44"/>
                  <a:gd name="T38" fmla="*/ 17 w 65"/>
                  <a:gd name="T39" fmla="*/ 44 h 44"/>
                  <a:gd name="T40" fmla="*/ 14 w 65"/>
                  <a:gd name="T41" fmla="*/ 39 h 44"/>
                  <a:gd name="T42" fmla="*/ 14 w 65"/>
                  <a:gd name="T43" fmla="*/ 38 h 44"/>
                  <a:gd name="T44" fmla="*/ 12 w 65"/>
                  <a:gd name="T45" fmla="*/ 38 h 44"/>
                  <a:gd name="T46" fmla="*/ 9 w 65"/>
                  <a:gd name="T47" fmla="*/ 39 h 44"/>
                  <a:gd name="T48" fmla="*/ 0 w 65"/>
                  <a:gd name="T49" fmla="*/ 33 h 44"/>
                  <a:gd name="T50" fmla="*/ 0 w 65"/>
                  <a:gd name="T51" fmla="*/ 33 h 44"/>
                  <a:gd name="T52" fmla="*/ 0 w 65"/>
                  <a:gd name="T53" fmla="*/ 31 h 44"/>
                  <a:gd name="T54" fmla="*/ 0 w 65"/>
                  <a:gd name="T55" fmla="*/ 29 h 44"/>
                  <a:gd name="T56" fmla="*/ 0 w 65"/>
                  <a:gd name="T57" fmla="*/ 29 h 44"/>
                  <a:gd name="T58" fmla="*/ 0 w 65"/>
                  <a:gd name="T59" fmla="*/ 29 h 44"/>
                  <a:gd name="T60" fmla="*/ 4 w 65"/>
                  <a:gd name="T61" fmla="*/ 21 h 44"/>
                  <a:gd name="T62" fmla="*/ 0 w 65"/>
                  <a:gd name="T63" fmla="*/ 16 h 44"/>
                  <a:gd name="T64" fmla="*/ 5 w 65"/>
                  <a:gd name="T65" fmla="*/ 11 h 44"/>
                  <a:gd name="T66" fmla="*/ 2 w 65"/>
                  <a:gd name="T67" fmla="*/ 5 h 44"/>
                  <a:gd name="T68" fmla="*/ 12 w 65"/>
                  <a:gd name="T69" fmla="*/ 5 h 44"/>
                  <a:gd name="T70" fmla="*/ 15 w 65"/>
                  <a:gd name="T71" fmla="*/ 0 h 44"/>
                  <a:gd name="T72" fmla="*/ 46 w 65"/>
                  <a:gd name="T73" fmla="*/ 0 h 44"/>
                  <a:gd name="T74" fmla="*/ 51 w 65"/>
                  <a:gd name="T75"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44">
                    <a:moveTo>
                      <a:pt x="51" y="4"/>
                    </a:moveTo>
                    <a:lnTo>
                      <a:pt x="51" y="22"/>
                    </a:lnTo>
                    <a:lnTo>
                      <a:pt x="58" y="29"/>
                    </a:lnTo>
                    <a:lnTo>
                      <a:pt x="65" y="29"/>
                    </a:lnTo>
                    <a:lnTo>
                      <a:pt x="65" y="31"/>
                    </a:lnTo>
                    <a:lnTo>
                      <a:pt x="60" y="33"/>
                    </a:lnTo>
                    <a:lnTo>
                      <a:pt x="58" y="33"/>
                    </a:lnTo>
                    <a:lnTo>
                      <a:pt x="49" y="31"/>
                    </a:lnTo>
                    <a:lnTo>
                      <a:pt x="39" y="33"/>
                    </a:lnTo>
                    <a:lnTo>
                      <a:pt x="36" y="33"/>
                    </a:lnTo>
                    <a:lnTo>
                      <a:pt x="34" y="36"/>
                    </a:lnTo>
                    <a:lnTo>
                      <a:pt x="34" y="38"/>
                    </a:lnTo>
                    <a:lnTo>
                      <a:pt x="34" y="39"/>
                    </a:lnTo>
                    <a:lnTo>
                      <a:pt x="32" y="41"/>
                    </a:lnTo>
                    <a:lnTo>
                      <a:pt x="31" y="41"/>
                    </a:lnTo>
                    <a:lnTo>
                      <a:pt x="29" y="41"/>
                    </a:lnTo>
                    <a:lnTo>
                      <a:pt x="29" y="41"/>
                    </a:lnTo>
                    <a:lnTo>
                      <a:pt x="24" y="41"/>
                    </a:lnTo>
                    <a:lnTo>
                      <a:pt x="19" y="44"/>
                    </a:lnTo>
                    <a:lnTo>
                      <a:pt x="17" y="44"/>
                    </a:lnTo>
                    <a:lnTo>
                      <a:pt x="14" y="39"/>
                    </a:lnTo>
                    <a:lnTo>
                      <a:pt x="14" y="38"/>
                    </a:lnTo>
                    <a:lnTo>
                      <a:pt x="12" y="38"/>
                    </a:lnTo>
                    <a:lnTo>
                      <a:pt x="9" y="39"/>
                    </a:lnTo>
                    <a:lnTo>
                      <a:pt x="0" y="33"/>
                    </a:lnTo>
                    <a:lnTo>
                      <a:pt x="0" y="33"/>
                    </a:lnTo>
                    <a:lnTo>
                      <a:pt x="0" y="31"/>
                    </a:lnTo>
                    <a:lnTo>
                      <a:pt x="0" y="29"/>
                    </a:lnTo>
                    <a:lnTo>
                      <a:pt x="0" y="29"/>
                    </a:lnTo>
                    <a:lnTo>
                      <a:pt x="0" y="29"/>
                    </a:lnTo>
                    <a:lnTo>
                      <a:pt x="4" y="21"/>
                    </a:lnTo>
                    <a:lnTo>
                      <a:pt x="0" y="16"/>
                    </a:lnTo>
                    <a:lnTo>
                      <a:pt x="5" y="11"/>
                    </a:lnTo>
                    <a:lnTo>
                      <a:pt x="2" y="5"/>
                    </a:lnTo>
                    <a:lnTo>
                      <a:pt x="12" y="5"/>
                    </a:lnTo>
                    <a:lnTo>
                      <a:pt x="15" y="0"/>
                    </a:lnTo>
                    <a:lnTo>
                      <a:pt x="46" y="0"/>
                    </a:lnTo>
                    <a:lnTo>
                      <a:pt x="51"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65" name="Freeform 4234"/>
              <p:cNvSpPr>
                <a:spLocks/>
              </p:cNvSpPr>
              <p:nvPr/>
            </p:nvSpPr>
            <p:spPr bwMode="auto">
              <a:xfrm>
                <a:off x="3249" y="2331"/>
                <a:ext cx="41" cy="71"/>
              </a:xfrm>
              <a:custGeom>
                <a:avLst/>
                <a:gdLst>
                  <a:gd name="T0" fmla="*/ 25 w 41"/>
                  <a:gd name="T1" fmla="*/ 1 h 71"/>
                  <a:gd name="T2" fmla="*/ 25 w 41"/>
                  <a:gd name="T3" fmla="*/ 18 h 71"/>
                  <a:gd name="T4" fmla="*/ 41 w 41"/>
                  <a:gd name="T5" fmla="*/ 18 h 71"/>
                  <a:gd name="T6" fmla="*/ 39 w 41"/>
                  <a:gd name="T7" fmla="*/ 71 h 71"/>
                  <a:gd name="T8" fmla="*/ 0 w 41"/>
                  <a:gd name="T9" fmla="*/ 69 h 71"/>
                  <a:gd name="T10" fmla="*/ 2 w 41"/>
                  <a:gd name="T11" fmla="*/ 46 h 71"/>
                  <a:gd name="T12" fmla="*/ 2 w 41"/>
                  <a:gd name="T13" fmla="*/ 8 h 71"/>
                  <a:gd name="T14" fmla="*/ 2 w 41"/>
                  <a:gd name="T15" fmla="*/ 0 h 71"/>
                  <a:gd name="T16" fmla="*/ 25 w 41"/>
                  <a:gd name="T1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71">
                    <a:moveTo>
                      <a:pt x="25" y="1"/>
                    </a:moveTo>
                    <a:lnTo>
                      <a:pt x="25" y="18"/>
                    </a:lnTo>
                    <a:lnTo>
                      <a:pt x="41" y="18"/>
                    </a:lnTo>
                    <a:lnTo>
                      <a:pt x="39" y="71"/>
                    </a:lnTo>
                    <a:lnTo>
                      <a:pt x="0" y="69"/>
                    </a:lnTo>
                    <a:lnTo>
                      <a:pt x="2" y="46"/>
                    </a:lnTo>
                    <a:lnTo>
                      <a:pt x="2" y="8"/>
                    </a:lnTo>
                    <a:lnTo>
                      <a:pt x="2" y="0"/>
                    </a:lnTo>
                    <a:lnTo>
                      <a:pt x="25"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6" name="Freeform 4235"/>
              <p:cNvSpPr>
                <a:spLocks/>
              </p:cNvSpPr>
              <p:nvPr/>
            </p:nvSpPr>
            <p:spPr bwMode="auto">
              <a:xfrm>
                <a:off x="3249" y="2331"/>
                <a:ext cx="41" cy="71"/>
              </a:xfrm>
              <a:custGeom>
                <a:avLst/>
                <a:gdLst>
                  <a:gd name="T0" fmla="*/ 25 w 41"/>
                  <a:gd name="T1" fmla="*/ 1 h 71"/>
                  <a:gd name="T2" fmla="*/ 25 w 41"/>
                  <a:gd name="T3" fmla="*/ 18 h 71"/>
                  <a:gd name="T4" fmla="*/ 41 w 41"/>
                  <a:gd name="T5" fmla="*/ 18 h 71"/>
                  <a:gd name="T6" fmla="*/ 39 w 41"/>
                  <a:gd name="T7" fmla="*/ 71 h 71"/>
                  <a:gd name="T8" fmla="*/ 0 w 41"/>
                  <a:gd name="T9" fmla="*/ 69 h 71"/>
                  <a:gd name="T10" fmla="*/ 2 w 41"/>
                  <a:gd name="T11" fmla="*/ 46 h 71"/>
                  <a:gd name="T12" fmla="*/ 2 w 41"/>
                  <a:gd name="T13" fmla="*/ 8 h 71"/>
                  <a:gd name="T14" fmla="*/ 2 w 41"/>
                  <a:gd name="T15" fmla="*/ 0 h 71"/>
                  <a:gd name="T16" fmla="*/ 25 w 41"/>
                  <a:gd name="T1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71">
                    <a:moveTo>
                      <a:pt x="25" y="1"/>
                    </a:moveTo>
                    <a:lnTo>
                      <a:pt x="25" y="18"/>
                    </a:lnTo>
                    <a:lnTo>
                      <a:pt x="41" y="18"/>
                    </a:lnTo>
                    <a:lnTo>
                      <a:pt x="39" y="71"/>
                    </a:lnTo>
                    <a:lnTo>
                      <a:pt x="0" y="69"/>
                    </a:lnTo>
                    <a:lnTo>
                      <a:pt x="2" y="46"/>
                    </a:lnTo>
                    <a:lnTo>
                      <a:pt x="2" y="8"/>
                    </a:lnTo>
                    <a:lnTo>
                      <a:pt x="2" y="0"/>
                    </a:lnTo>
                    <a:lnTo>
                      <a:pt x="2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67" name="Freeform 4236"/>
              <p:cNvSpPr>
                <a:spLocks/>
              </p:cNvSpPr>
              <p:nvPr/>
            </p:nvSpPr>
            <p:spPr bwMode="auto">
              <a:xfrm>
                <a:off x="3274" y="2314"/>
                <a:ext cx="46" cy="40"/>
              </a:xfrm>
              <a:custGeom>
                <a:avLst/>
                <a:gdLst>
                  <a:gd name="T0" fmla="*/ 46 w 46"/>
                  <a:gd name="T1" fmla="*/ 2 h 40"/>
                  <a:gd name="T2" fmla="*/ 46 w 46"/>
                  <a:gd name="T3" fmla="*/ 27 h 40"/>
                  <a:gd name="T4" fmla="*/ 46 w 46"/>
                  <a:gd name="T5" fmla="*/ 35 h 40"/>
                  <a:gd name="T6" fmla="*/ 46 w 46"/>
                  <a:gd name="T7" fmla="*/ 40 h 40"/>
                  <a:gd name="T8" fmla="*/ 46 w 46"/>
                  <a:gd name="T9" fmla="*/ 40 h 40"/>
                  <a:gd name="T10" fmla="*/ 44 w 46"/>
                  <a:gd name="T11" fmla="*/ 40 h 40"/>
                  <a:gd name="T12" fmla="*/ 44 w 46"/>
                  <a:gd name="T13" fmla="*/ 40 h 40"/>
                  <a:gd name="T14" fmla="*/ 43 w 46"/>
                  <a:gd name="T15" fmla="*/ 40 h 40"/>
                  <a:gd name="T16" fmla="*/ 43 w 46"/>
                  <a:gd name="T17" fmla="*/ 40 h 40"/>
                  <a:gd name="T18" fmla="*/ 43 w 46"/>
                  <a:gd name="T19" fmla="*/ 40 h 40"/>
                  <a:gd name="T20" fmla="*/ 41 w 46"/>
                  <a:gd name="T21" fmla="*/ 40 h 40"/>
                  <a:gd name="T22" fmla="*/ 39 w 46"/>
                  <a:gd name="T23" fmla="*/ 39 h 40"/>
                  <a:gd name="T24" fmla="*/ 38 w 46"/>
                  <a:gd name="T25" fmla="*/ 40 h 40"/>
                  <a:gd name="T26" fmla="*/ 38 w 46"/>
                  <a:gd name="T27" fmla="*/ 40 h 40"/>
                  <a:gd name="T28" fmla="*/ 38 w 46"/>
                  <a:gd name="T29" fmla="*/ 40 h 40"/>
                  <a:gd name="T30" fmla="*/ 38 w 46"/>
                  <a:gd name="T31" fmla="*/ 39 h 40"/>
                  <a:gd name="T32" fmla="*/ 36 w 46"/>
                  <a:gd name="T33" fmla="*/ 39 h 40"/>
                  <a:gd name="T34" fmla="*/ 36 w 46"/>
                  <a:gd name="T35" fmla="*/ 40 h 40"/>
                  <a:gd name="T36" fmla="*/ 34 w 46"/>
                  <a:gd name="T37" fmla="*/ 40 h 40"/>
                  <a:gd name="T38" fmla="*/ 16 w 46"/>
                  <a:gd name="T39" fmla="*/ 35 h 40"/>
                  <a:gd name="T40" fmla="*/ 0 w 46"/>
                  <a:gd name="T41" fmla="*/ 35 h 40"/>
                  <a:gd name="T42" fmla="*/ 0 w 46"/>
                  <a:gd name="T43" fmla="*/ 18 h 40"/>
                  <a:gd name="T44" fmla="*/ 0 w 46"/>
                  <a:gd name="T45" fmla="*/ 0 h 40"/>
                  <a:gd name="T46" fmla="*/ 7 w 46"/>
                  <a:gd name="T47" fmla="*/ 0 h 40"/>
                  <a:gd name="T48" fmla="*/ 46 w 46"/>
                  <a:gd name="T49"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0">
                    <a:moveTo>
                      <a:pt x="46" y="2"/>
                    </a:moveTo>
                    <a:lnTo>
                      <a:pt x="46" y="27"/>
                    </a:lnTo>
                    <a:lnTo>
                      <a:pt x="46" y="35"/>
                    </a:lnTo>
                    <a:lnTo>
                      <a:pt x="46" y="40"/>
                    </a:lnTo>
                    <a:lnTo>
                      <a:pt x="46" y="40"/>
                    </a:lnTo>
                    <a:lnTo>
                      <a:pt x="44" y="40"/>
                    </a:lnTo>
                    <a:lnTo>
                      <a:pt x="44" y="40"/>
                    </a:lnTo>
                    <a:lnTo>
                      <a:pt x="43" y="40"/>
                    </a:lnTo>
                    <a:lnTo>
                      <a:pt x="43" y="40"/>
                    </a:lnTo>
                    <a:lnTo>
                      <a:pt x="43" y="40"/>
                    </a:lnTo>
                    <a:lnTo>
                      <a:pt x="41" y="40"/>
                    </a:lnTo>
                    <a:lnTo>
                      <a:pt x="39" y="39"/>
                    </a:lnTo>
                    <a:lnTo>
                      <a:pt x="38" y="40"/>
                    </a:lnTo>
                    <a:lnTo>
                      <a:pt x="38" y="40"/>
                    </a:lnTo>
                    <a:lnTo>
                      <a:pt x="38" y="40"/>
                    </a:lnTo>
                    <a:lnTo>
                      <a:pt x="38" y="39"/>
                    </a:lnTo>
                    <a:lnTo>
                      <a:pt x="36" y="39"/>
                    </a:lnTo>
                    <a:lnTo>
                      <a:pt x="36" y="40"/>
                    </a:lnTo>
                    <a:lnTo>
                      <a:pt x="34" y="40"/>
                    </a:lnTo>
                    <a:lnTo>
                      <a:pt x="16" y="35"/>
                    </a:lnTo>
                    <a:lnTo>
                      <a:pt x="0" y="35"/>
                    </a:lnTo>
                    <a:lnTo>
                      <a:pt x="0" y="18"/>
                    </a:lnTo>
                    <a:lnTo>
                      <a:pt x="0" y="0"/>
                    </a:lnTo>
                    <a:lnTo>
                      <a:pt x="7" y="0"/>
                    </a:lnTo>
                    <a:lnTo>
                      <a:pt x="46"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8" name="Freeform 4237"/>
              <p:cNvSpPr>
                <a:spLocks/>
              </p:cNvSpPr>
              <p:nvPr/>
            </p:nvSpPr>
            <p:spPr bwMode="auto">
              <a:xfrm>
                <a:off x="3274" y="2314"/>
                <a:ext cx="46" cy="40"/>
              </a:xfrm>
              <a:custGeom>
                <a:avLst/>
                <a:gdLst>
                  <a:gd name="T0" fmla="*/ 46 w 46"/>
                  <a:gd name="T1" fmla="*/ 2 h 40"/>
                  <a:gd name="T2" fmla="*/ 46 w 46"/>
                  <a:gd name="T3" fmla="*/ 27 h 40"/>
                  <a:gd name="T4" fmla="*/ 46 w 46"/>
                  <a:gd name="T5" fmla="*/ 35 h 40"/>
                  <a:gd name="T6" fmla="*/ 46 w 46"/>
                  <a:gd name="T7" fmla="*/ 40 h 40"/>
                  <a:gd name="T8" fmla="*/ 46 w 46"/>
                  <a:gd name="T9" fmla="*/ 40 h 40"/>
                  <a:gd name="T10" fmla="*/ 44 w 46"/>
                  <a:gd name="T11" fmla="*/ 40 h 40"/>
                  <a:gd name="T12" fmla="*/ 44 w 46"/>
                  <a:gd name="T13" fmla="*/ 40 h 40"/>
                  <a:gd name="T14" fmla="*/ 43 w 46"/>
                  <a:gd name="T15" fmla="*/ 40 h 40"/>
                  <a:gd name="T16" fmla="*/ 43 w 46"/>
                  <a:gd name="T17" fmla="*/ 40 h 40"/>
                  <a:gd name="T18" fmla="*/ 43 w 46"/>
                  <a:gd name="T19" fmla="*/ 40 h 40"/>
                  <a:gd name="T20" fmla="*/ 41 w 46"/>
                  <a:gd name="T21" fmla="*/ 40 h 40"/>
                  <a:gd name="T22" fmla="*/ 39 w 46"/>
                  <a:gd name="T23" fmla="*/ 39 h 40"/>
                  <a:gd name="T24" fmla="*/ 38 w 46"/>
                  <a:gd name="T25" fmla="*/ 40 h 40"/>
                  <a:gd name="T26" fmla="*/ 38 w 46"/>
                  <a:gd name="T27" fmla="*/ 40 h 40"/>
                  <a:gd name="T28" fmla="*/ 38 w 46"/>
                  <a:gd name="T29" fmla="*/ 40 h 40"/>
                  <a:gd name="T30" fmla="*/ 38 w 46"/>
                  <a:gd name="T31" fmla="*/ 39 h 40"/>
                  <a:gd name="T32" fmla="*/ 36 w 46"/>
                  <a:gd name="T33" fmla="*/ 39 h 40"/>
                  <a:gd name="T34" fmla="*/ 36 w 46"/>
                  <a:gd name="T35" fmla="*/ 40 h 40"/>
                  <a:gd name="T36" fmla="*/ 34 w 46"/>
                  <a:gd name="T37" fmla="*/ 40 h 40"/>
                  <a:gd name="T38" fmla="*/ 16 w 46"/>
                  <a:gd name="T39" fmla="*/ 35 h 40"/>
                  <a:gd name="T40" fmla="*/ 0 w 46"/>
                  <a:gd name="T41" fmla="*/ 35 h 40"/>
                  <a:gd name="T42" fmla="*/ 0 w 46"/>
                  <a:gd name="T43" fmla="*/ 18 h 40"/>
                  <a:gd name="T44" fmla="*/ 0 w 46"/>
                  <a:gd name="T45" fmla="*/ 0 h 40"/>
                  <a:gd name="T46" fmla="*/ 7 w 46"/>
                  <a:gd name="T47" fmla="*/ 0 h 40"/>
                  <a:gd name="T48" fmla="*/ 46 w 46"/>
                  <a:gd name="T49"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0">
                    <a:moveTo>
                      <a:pt x="46" y="2"/>
                    </a:moveTo>
                    <a:lnTo>
                      <a:pt x="46" y="27"/>
                    </a:lnTo>
                    <a:lnTo>
                      <a:pt x="46" y="35"/>
                    </a:lnTo>
                    <a:lnTo>
                      <a:pt x="46" y="40"/>
                    </a:lnTo>
                    <a:lnTo>
                      <a:pt x="46" y="40"/>
                    </a:lnTo>
                    <a:lnTo>
                      <a:pt x="44" y="40"/>
                    </a:lnTo>
                    <a:lnTo>
                      <a:pt x="44" y="40"/>
                    </a:lnTo>
                    <a:lnTo>
                      <a:pt x="43" y="40"/>
                    </a:lnTo>
                    <a:lnTo>
                      <a:pt x="43" y="40"/>
                    </a:lnTo>
                    <a:lnTo>
                      <a:pt x="43" y="40"/>
                    </a:lnTo>
                    <a:lnTo>
                      <a:pt x="41" y="40"/>
                    </a:lnTo>
                    <a:lnTo>
                      <a:pt x="39" y="39"/>
                    </a:lnTo>
                    <a:lnTo>
                      <a:pt x="38" y="40"/>
                    </a:lnTo>
                    <a:lnTo>
                      <a:pt x="38" y="40"/>
                    </a:lnTo>
                    <a:lnTo>
                      <a:pt x="38" y="40"/>
                    </a:lnTo>
                    <a:lnTo>
                      <a:pt x="38" y="39"/>
                    </a:lnTo>
                    <a:lnTo>
                      <a:pt x="36" y="39"/>
                    </a:lnTo>
                    <a:lnTo>
                      <a:pt x="36" y="40"/>
                    </a:lnTo>
                    <a:lnTo>
                      <a:pt x="34" y="40"/>
                    </a:lnTo>
                    <a:lnTo>
                      <a:pt x="16" y="35"/>
                    </a:lnTo>
                    <a:lnTo>
                      <a:pt x="0" y="35"/>
                    </a:lnTo>
                    <a:lnTo>
                      <a:pt x="0" y="18"/>
                    </a:lnTo>
                    <a:lnTo>
                      <a:pt x="0" y="0"/>
                    </a:lnTo>
                    <a:lnTo>
                      <a:pt x="7" y="0"/>
                    </a:lnTo>
                    <a:lnTo>
                      <a:pt x="4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69" name="Freeform 4238"/>
              <p:cNvSpPr>
                <a:spLocks/>
              </p:cNvSpPr>
              <p:nvPr/>
            </p:nvSpPr>
            <p:spPr bwMode="auto">
              <a:xfrm>
                <a:off x="3325" y="2436"/>
                <a:ext cx="48" cy="44"/>
              </a:xfrm>
              <a:custGeom>
                <a:avLst/>
                <a:gdLst>
                  <a:gd name="T0" fmla="*/ 48 w 48"/>
                  <a:gd name="T1" fmla="*/ 34 h 44"/>
                  <a:gd name="T2" fmla="*/ 44 w 48"/>
                  <a:gd name="T3" fmla="*/ 44 h 44"/>
                  <a:gd name="T4" fmla="*/ 2 w 48"/>
                  <a:gd name="T5" fmla="*/ 44 h 44"/>
                  <a:gd name="T6" fmla="*/ 0 w 48"/>
                  <a:gd name="T7" fmla="*/ 42 h 44"/>
                  <a:gd name="T8" fmla="*/ 2 w 48"/>
                  <a:gd name="T9" fmla="*/ 22 h 44"/>
                  <a:gd name="T10" fmla="*/ 2 w 48"/>
                  <a:gd name="T11" fmla="*/ 0 h 44"/>
                  <a:gd name="T12" fmla="*/ 17 w 48"/>
                  <a:gd name="T13" fmla="*/ 1 h 44"/>
                  <a:gd name="T14" fmla="*/ 17 w 48"/>
                  <a:gd name="T15" fmla="*/ 13 h 44"/>
                  <a:gd name="T16" fmla="*/ 41 w 48"/>
                  <a:gd name="T17" fmla="*/ 13 h 44"/>
                  <a:gd name="T18" fmla="*/ 48 w 48"/>
                  <a:gd name="T19" fmla="*/ 18 h 44"/>
                  <a:gd name="T20" fmla="*/ 48 w 48"/>
                  <a:gd name="T21"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4">
                    <a:moveTo>
                      <a:pt x="48" y="34"/>
                    </a:moveTo>
                    <a:lnTo>
                      <a:pt x="44" y="44"/>
                    </a:lnTo>
                    <a:lnTo>
                      <a:pt x="2" y="44"/>
                    </a:lnTo>
                    <a:lnTo>
                      <a:pt x="0" y="42"/>
                    </a:lnTo>
                    <a:lnTo>
                      <a:pt x="2" y="22"/>
                    </a:lnTo>
                    <a:lnTo>
                      <a:pt x="2" y="0"/>
                    </a:lnTo>
                    <a:lnTo>
                      <a:pt x="17" y="1"/>
                    </a:lnTo>
                    <a:lnTo>
                      <a:pt x="17" y="13"/>
                    </a:lnTo>
                    <a:lnTo>
                      <a:pt x="41" y="13"/>
                    </a:lnTo>
                    <a:lnTo>
                      <a:pt x="48" y="18"/>
                    </a:lnTo>
                    <a:lnTo>
                      <a:pt x="48" y="3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0" name="Freeform 4239"/>
              <p:cNvSpPr>
                <a:spLocks/>
              </p:cNvSpPr>
              <p:nvPr/>
            </p:nvSpPr>
            <p:spPr bwMode="auto">
              <a:xfrm>
                <a:off x="3325" y="2436"/>
                <a:ext cx="48" cy="44"/>
              </a:xfrm>
              <a:custGeom>
                <a:avLst/>
                <a:gdLst>
                  <a:gd name="T0" fmla="*/ 48 w 48"/>
                  <a:gd name="T1" fmla="*/ 34 h 44"/>
                  <a:gd name="T2" fmla="*/ 44 w 48"/>
                  <a:gd name="T3" fmla="*/ 44 h 44"/>
                  <a:gd name="T4" fmla="*/ 2 w 48"/>
                  <a:gd name="T5" fmla="*/ 44 h 44"/>
                  <a:gd name="T6" fmla="*/ 0 w 48"/>
                  <a:gd name="T7" fmla="*/ 42 h 44"/>
                  <a:gd name="T8" fmla="*/ 2 w 48"/>
                  <a:gd name="T9" fmla="*/ 22 h 44"/>
                  <a:gd name="T10" fmla="*/ 2 w 48"/>
                  <a:gd name="T11" fmla="*/ 0 h 44"/>
                  <a:gd name="T12" fmla="*/ 17 w 48"/>
                  <a:gd name="T13" fmla="*/ 1 h 44"/>
                  <a:gd name="T14" fmla="*/ 17 w 48"/>
                  <a:gd name="T15" fmla="*/ 13 h 44"/>
                  <a:gd name="T16" fmla="*/ 41 w 48"/>
                  <a:gd name="T17" fmla="*/ 13 h 44"/>
                  <a:gd name="T18" fmla="*/ 48 w 48"/>
                  <a:gd name="T19" fmla="*/ 18 h 44"/>
                  <a:gd name="T20" fmla="*/ 48 w 48"/>
                  <a:gd name="T21"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4">
                    <a:moveTo>
                      <a:pt x="48" y="34"/>
                    </a:moveTo>
                    <a:lnTo>
                      <a:pt x="44" y="44"/>
                    </a:lnTo>
                    <a:lnTo>
                      <a:pt x="2" y="44"/>
                    </a:lnTo>
                    <a:lnTo>
                      <a:pt x="0" y="42"/>
                    </a:lnTo>
                    <a:lnTo>
                      <a:pt x="2" y="22"/>
                    </a:lnTo>
                    <a:lnTo>
                      <a:pt x="2" y="0"/>
                    </a:lnTo>
                    <a:lnTo>
                      <a:pt x="17" y="1"/>
                    </a:lnTo>
                    <a:lnTo>
                      <a:pt x="17" y="13"/>
                    </a:lnTo>
                    <a:lnTo>
                      <a:pt x="41" y="13"/>
                    </a:lnTo>
                    <a:lnTo>
                      <a:pt x="48" y="18"/>
                    </a:lnTo>
                    <a:lnTo>
                      <a:pt x="48"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71" name="Freeform 4240"/>
              <p:cNvSpPr>
                <a:spLocks/>
              </p:cNvSpPr>
              <p:nvPr/>
            </p:nvSpPr>
            <p:spPr bwMode="auto">
              <a:xfrm>
                <a:off x="3495" y="2273"/>
                <a:ext cx="33" cy="51"/>
              </a:xfrm>
              <a:custGeom>
                <a:avLst/>
                <a:gdLst>
                  <a:gd name="T0" fmla="*/ 33 w 33"/>
                  <a:gd name="T1" fmla="*/ 0 h 51"/>
                  <a:gd name="T2" fmla="*/ 33 w 33"/>
                  <a:gd name="T3" fmla="*/ 51 h 51"/>
                  <a:gd name="T4" fmla="*/ 11 w 33"/>
                  <a:gd name="T5" fmla="*/ 51 h 51"/>
                  <a:gd name="T6" fmla="*/ 11 w 33"/>
                  <a:gd name="T7" fmla="*/ 34 h 51"/>
                  <a:gd name="T8" fmla="*/ 1 w 33"/>
                  <a:gd name="T9" fmla="*/ 34 h 51"/>
                  <a:gd name="T10" fmla="*/ 3 w 33"/>
                  <a:gd name="T11" fmla="*/ 31 h 51"/>
                  <a:gd name="T12" fmla="*/ 0 w 33"/>
                  <a:gd name="T13" fmla="*/ 19 h 51"/>
                  <a:gd name="T14" fmla="*/ 5 w 33"/>
                  <a:gd name="T15" fmla="*/ 9 h 51"/>
                  <a:gd name="T16" fmla="*/ 11 w 33"/>
                  <a:gd name="T17" fmla="*/ 9 h 51"/>
                  <a:gd name="T18" fmla="*/ 11 w 33"/>
                  <a:gd name="T19" fmla="*/ 0 h 51"/>
                  <a:gd name="T20" fmla="*/ 18 w 33"/>
                  <a:gd name="T21" fmla="*/ 0 h 51"/>
                  <a:gd name="T22" fmla="*/ 33 w 33"/>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1">
                    <a:moveTo>
                      <a:pt x="33" y="0"/>
                    </a:moveTo>
                    <a:lnTo>
                      <a:pt x="33" y="51"/>
                    </a:lnTo>
                    <a:lnTo>
                      <a:pt x="11" y="51"/>
                    </a:lnTo>
                    <a:lnTo>
                      <a:pt x="11" y="34"/>
                    </a:lnTo>
                    <a:lnTo>
                      <a:pt x="1" y="34"/>
                    </a:lnTo>
                    <a:lnTo>
                      <a:pt x="3" y="31"/>
                    </a:lnTo>
                    <a:lnTo>
                      <a:pt x="0" y="19"/>
                    </a:lnTo>
                    <a:lnTo>
                      <a:pt x="5" y="9"/>
                    </a:lnTo>
                    <a:lnTo>
                      <a:pt x="11" y="9"/>
                    </a:lnTo>
                    <a:lnTo>
                      <a:pt x="11" y="0"/>
                    </a:lnTo>
                    <a:lnTo>
                      <a:pt x="18" y="0"/>
                    </a:lnTo>
                    <a:lnTo>
                      <a:pt x="3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2" name="Freeform 4241"/>
              <p:cNvSpPr>
                <a:spLocks/>
              </p:cNvSpPr>
              <p:nvPr/>
            </p:nvSpPr>
            <p:spPr bwMode="auto">
              <a:xfrm>
                <a:off x="3495" y="2273"/>
                <a:ext cx="33" cy="51"/>
              </a:xfrm>
              <a:custGeom>
                <a:avLst/>
                <a:gdLst>
                  <a:gd name="T0" fmla="*/ 33 w 33"/>
                  <a:gd name="T1" fmla="*/ 0 h 51"/>
                  <a:gd name="T2" fmla="*/ 33 w 33"/>
                  <a:gd name="T3" fmla="*/ 51 h 51"/>
                  <a:gd name="T4" fmla="*/ 11 w 33"/>
                  <a:gd name="T5" fmla="*/ 51 h 51"/>
                  <a:gd name="T6" fmla="*/ 11 w 33"/>
                  <a:gd name="T7" fmla="*/ 34 h 51"/>
                  <a:gd name="T8" fmla="*/ 1 w 33"/>
                  <a:gd name="T9" fmla="*/ 34 h 51"/>
                  <a:gd name="T10" fmla="*/ 3 w 33"/>
                  <a:gd name="T11" fmla="*/ 31 h 51"/>
                  <a:gd name="T12" fmla="*/ 0 w 33"/>
                  <a:gd name="T13" fmla="*/ 19 h 51"/>
                  <a:gd name="T14" fmla="*/ 5 w 33"/>
                  <a:gd name="T15" fmla="*/ 9 h 51"/>
                  <a:gd name="T16" fmla="*/ 11 w 33"/>
                  <a:gd name="T17" fmla="*/ 9 h 51"/>
                  <a:gd name="T18" fmla="*/ 11 w 33"/>
                  <a:gd name="T19" fmla="*/ 0 h 51"/>
                  <a:gd name="T20" fmla="*/ 18 w 33"/>
                  <a:gd name="T21" fmla="*/ 0 h 51"/>
                  <a:gd name="T22" fmla="*/ 33 w 33"/>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1">
                    <a:moveTo>
                      <a:pt x="33" y="0"/>
                    </a:moveTo>
                    <a:lnTo>
                      <a:pt x="33" y="51"/>
                    </a:lnTo>
                    <a:lnTo>
                      <a:pt x="11" y="51"/>
                    </a:lnTo>
                    <a:lnTo>
                      <a:pt x="11" y="34"/>
                    </a:lnTo>
                    <a:lnTo>
                      <a:pt x="1" y="34"/>
                    </a:lnTo>
                    <a:lnTo>
                      <a:pt x="3" y="31"/>
                    </a:lnTo>
                    <a:lnTo>
                      <a:pt x="0" y="19"/>
                    </a:lnTo>
                    <a:lnTo>
                      <a:pt x="5" y="9"/>
                    </a:lnTo>
                    <a:lnTo>
                      <a:pt x="11" y="9"/>
                    </a:lnTo>
                    <a:lnTo>
                      <a:pt x="11" y="0"/>
                    </a:lnTo>
                    <a:lnTo>
                      <a:pt x="18" y="0"/>
                    </a:lnTo>
                    <a:lnTo>
                      <a:pt x="3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73" name="Freeform 4242"/>
              <p:cNvSpPr>
                <a:spLocks/>
              </p:cNvSpPr>
              <p:nvPr/>
            </p:nvSpPr>
            <p:spPr bwMode="auto">
              <a:xfrm>
                <a:off x="3442" y="2471"/>
                <a:ext cx="63" cy="29"/>
              </a:xfrm>
              <a:custGeom>
                <a:avLst/>
                <a:gdLst>
                  <a:gd name="T0" fmla="*/ 63 w 63"/>
                  <a:gd name="T1" fmla="*/ 0 h 29"/>
                  <a:gd name="T2" fmla="*/ 63 w 63"/>
                  <a:gd name="T3" fmla="*/ 22 h 29"/>
                  <a:gd name="T4" fmla="*/ 58 w 63"/>
                  <a:gd name="T5" fmla="*/ 21 h 29"/>
                  <a:gd name="T6" fmla="*/ 58 w 63"/>
                  <a:gd name="T7" fmla="*/ 21 h 29"/>
                  <a:gd name="T8" fmla="*/ 58 w 63"/>
                  <a:gd name="T9" fmla="*/ 21 h 29"/>
                  <a:gd name="T10" fmla="*/ 56 w 63"/>
                  <a:gd name="T11" fmla="*/ 22 h 29"/>
                  <a:gd name="T12" fmla="*/ 56 w 63"/>
                  <a:gd name="T13" fmla="*/ 24 h 29"/>
                  <a:gd name="T14" fmla="*/ 56 w 63"/>
                  <a:gd name="T15" fmla="*/ 24 h 29"/>
                  <a:gd name="T16" fmla="*/ 56 w 63"/>
                  <a:gd name="T17" fmla="*/ 26 h 29"/>
                  <a:gd name="T18" fmla="*/ 56 w 63"/>
                  <a:gd name="T19" fmla="*/ 26 h 29"/>
                  <a:gd name="T20" fmla="*/ 56 w 63"/>
                  <a:gd name="T21" fmla="*/ 27 h 29"/>
                  <a:gd name="T22" fmla="*/ 56 w 63"/>
                  <a:gd name="T23" fmla="*/ 27 h 29"/>
                  <a:gd name="T24" fmla="*/ 54 w 63"/>
                  <a:gd name="T25" fmla="*/ 29 h 29"/>
                  <a:gd name="T26" fmla="*/ 53 w 63"/>
                  <a:gd name="T27" fmla="*/ 29 h 29"/>
                  <a:gd name="T28" fmla="*/ 49 w 63"/>
                  <a:gd name="T29" fmla="*/ 29 h 29"/>
                  <a:gd name="T30" fmla="*/ 44 w 63"/>
                  <a:gd name="T31" fmla="*/ 29 h 29"/>
                  <a:gd name="T32" fmla="*/ 42 w 63"/>
                  <a:gd name="T33" fmla="*/ 29 h 29"/>
                  <a:gd name="T34" fmla="*/ 34 w 63"/>
                  <a:gd name="T35" fmla="*/ 29 h 29"/>
                  <a:gd name="T36" fmla="*/ 34 w 63"/>
                  <a:gd name="T37" fmla="*/ 27 h 29"/>
                  <a:gd name="T38" fmla="*/ 34 w 63"/>
                  <a:gd name="T39" fmla="*/ 27 h 29"/>
                  <a:gd name="T40" fmla="*/ 34 w 63"/>
                  <a:gd name="T41" fmla="*/ 27 h 29"/>
                  <a:gd name="T42" fmla="*/ 34 w 63"/>
                  <a:gd name="T43" fmla="*/ 26 h 29"/>
                  <a:gd name="T44" fmla="*/ 34 w 63"/>
                  <a:gd name="T45" fmla="*/ 26 h 29"/>
                  <a:gd name="T46" fmla="*/ 34 w 63"/>
                  <a:gd name="T47" fmla="*/ 24 h 29"/>
                  <a:gd name="T48" fmla="*/ 32 w 63"/>
                  <a:gd name="T49" fmla="*/ 24 h 29"/>
                  <a:gd name="T50" fmla="*/ 30 w 63"/>
                  <a:gd name="T51" fmla="*/ 22 h 29"/>
                  <a:gd name="T52" fmla="*/ 19 w 63"/>
                  <a:gd name="T53" fmla="*/ 29 h 29"/>
                  <a:gd name="T54" fmla="*/ 12 w 63"/>
                  <a:gd name="T55" fmla="*/ 29 h 29"/>
                  <a:gd name="T56" fmla="*/ 5 w 63"/>
                  <a:gd name="T57" fmla="*/ 22 h 29"/>
                  <a:gd name="T58" fmla="*/ 5 w 63"/>
                  <a:gd name="T59" fmla="*/ 4 h 29"/>
                  <a:gd name="T60" fmla="*/ 0 w 63"/>
                  <a:gd name="T61" fmla="*/ 0 h 29"/>
                  <a:gd name="T62" fmla="*/ 17 w 63"/>
                  <a:gd name="T63" fmla="*/ 0 h 29"/>
                  <a:gd name="T64" fmla="*/ 63 w 63"/>
                  <a:gd name="T6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29">
                    <a:moveTo>
                      <a:pt x="63" y="0"/>
                    </a:moveTo>
                    <a:lnTo>
                      <a:pt x="63" y="22"/>
                    </a:lnTo>
                    <a:lnTo>
                      <a:pt x="58" y="21"/>
                    </a:lnTo>
                    <a:lnTo>
                      <a:pt x="58" y="21"/>
                    </a:lnTo>
                    <a:lnTo>
                      <a:pt x="58" y="21"/>
                    </a:lnTo>
                    <a:lnTo>
                      <a:pt x="56" y="22"/>
                    </a:lnTo>
                    <a:lnTo>
                      <a:pt x="56" y="24"/>
                    </a:lnTo>
                    <a:lnTo>
                      <a:pt x="56" y="24"/>
                    </a:lnTo>
                    <a:lnTo>
                      <a:pt x="56" y="26"/>
                    </a:lnTo>
                    <a:lnTo>
                      <a:pt x="56" y="26"/>
                    </a:lnTo>
                    <a:lnTo>
                      <a:pt x="56" y="27"/>
                    </a:lnTo>
                    <a:lnTo>
                      <a:pt x="56" y="27"/>
                    </a:lnTo>
                    <a:lnTo>
                      <a:pt x="54" y="29"/>
                    </a:lnTo>
                    <a:lnTo>
                      <a:pt x="53" y="29"/>
                    </a:lnTo>
                    <a:lnTo>
                      <a:pt x="49" y="29"/>
                    </a:lnTo>
                    <a:lnTo>
                      <a:pt x="44" y="29"/>
                    </a:lnTo>
                    <a:lnTo>
                      <a:pt x="42" y="29"/>
                    </a:lnTo>
                    <a:lnTo>
                      <a:pt x="34" y="29"/>
                    </a:lnTo>
                    <a:lnTo>
                      <a:pt x="34" y="27"/>
                    </a:lnTo>
                    <a:lnTo>
                      <a:pt x="34" y="27"/>
                    </a:lnTo>
                    <a:lnTo>
                      <a:pt x="34" y="27"/>
                    </a:lnTo>
                    <a:lnTo>
                      <a:pt x="34" y="26"/>
                    </a:lnTo>
                    <a:lnTo>
                      <a:pt x="34" y="26"/>
                    </a:lnTo>
                    <a:lnTo>
                      <a:pt x="34" y="24"/>
                    </a:lnTo>
                    <a:lnTo>
                      <a:pt x="32" y="24"/>
                    </a:lnTo>
                    <a:lnTo>
                      <a:pt x="30" y="22"/>
                    </a:lnTo>
                    <a:lnTo>
                      <a:pt x="19" y="29"/>
                    </a:lnTo>
                    <a:lnTo>
                      <a:pt x="12" y="29"/>
                    </a:lnTo>
                    <a:lnTo>
                      <a:pt x="5" y="22"/>
                    </a:lnTo>
                    <a:lnTo>
                      <a:pt x="5" y="4"/>
                    </a:lnTo>
                    <a:lnTo>
                      <a:pt x="0" y="0"/>
                    </a:lnTo>
                    <a:lnTo>
                      <a:pt x="17" y="0"/>
                    </a:lnTo>
                    <a:lnTo>
                      <a:pt x="6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4" name="Freeform 4243"/>
              <p:cNvSpPr>
                <a:spLocks/>
              </p:cNvSpPr>
              <p:nvPr/>
            </p:nvSpPr>
            <p:spPr bwMode="auto">
              <a:xfrm>
                <a:off x="3442" y="2471"/>
                <a:ext cx="63" cy="29"/>
              </a:xfrm>
              <a:custGeom>
                <a:avLst/>
                <a:gdLst>
                  <a:gd name="T0" fmla="*/ 63 w 63"/>
                  <a:gd name="T1" fmla="*/ 0 h 29"/>
                  <a:gd name="T2" fmla="*/ 63 w 63"/>
                  <a:gd name="T3" fmla="*/ 22 h 29"/>
                  <a:gd name="T4" fmla="*/ 58 w 63"/>
                  <a:gd name="T5" fmla="*/ 21 h 29"/>
                  <a:gd name="T6" fmla="*/ 58 w 63"/>
                  <a:gd name="T7" fmla="*/ 21 h 29"/>
                  <a:gd name="T8" fmla="*/ 58 w 63"/>
                  <a:gd name="T9" fmla="*/ 21 h 29"/>
                  <a:gd name="T10" fmla="*/ 56 w 63"/>
                  <a:gd name="T11" fmla="*/ 22 h 29"/>
                  <a:gd name="T12" fmla="*/ 56 w 63"/>
                  <a:gd name="T13" fmla="*/ 24 h 29"/>
                  <a:gd name="T14" fmla="*/ 56 w 63"/>
                  <a:gd name="T15" fmla="*/ 24 h 29"/>
                  <a:gd name="T16" fmla="*/ 56 w 63"/>
                  <a:gd name="T17" fmla="*/ 26 h 29"/>
                  <a:gd name="T18" fmla="*/ 56 w 63"/>
                  <a:gd name="T19" fmla="*/ 26 h 29"/>
                  <a:gd name="T20" fmla="*/ 56 w 63"/>
                  <a:gd name="T21" fmla="*/ 27 h 29"/>
                  <a:gd name="T22" fmla="*/ 56 w 63"/>
                  <a:gd name="T23" fmla="*/ 27 h 29"/>
                  <a:gd name="T24" fmla="*/ 54 w 63"/>
                  <a:gd name="T25" fmla="*/ 29 h 29"/>
                  <a:gd name="T26" fmla="*/ 53 w 63"/>
                  <a:gd name="T27" fmla="*/ 29 h 29"/>
                  <a:gd name="T28" fmla="*/ 49 w 63"/>
                  <a:gd name="T29" fmla="*/ 29 h 29"/>
                  <a:gd name="T30" fmla="*/ 44 w 63"/>
                  <a:gd name="T31" fmla="*/ 29 h 29"/>
                  <a:gd name="T32" fmla="*/ 42 w 63"/>
                  <a:gd name="T33" fmla="*/ 29 h 29"/>
                  <a:gd name="T34" fmla="*/ 34 w 63"/>
                  <a:gd name="T35" fmla="*/ 29 h 29"/>
                  <a:gd name="T36" fmla="*/ 34 w 63"/>
                  <a:gd name="T37" fmla="*/ 27 h 29"/>
                  <a:gd name="T38" fmla="*/ 34 w 63"/>
                  <a:gd name="T39" fmla="*/ 27 h 29"/>
                  <a:gd name="T40" fmla="*/ 34 w 63"/>
                  <a:gd name="T41" fmla="*/ 27 h 29"/>
                  <a:gd name="T42" fmla="*/ 34 w 63"/>
                  <a:gd name="T43" fmla="*/ 26 h 29"/>
                  <a:gd name="T44" fmla="*/ 34 w 63"/>
                  <a:gd name="T45" fmla="*/ 26 h 29"/>
                  <a:gd name="T46" fmla="*/ 34 w 63"/>
                  <a:gd name="T47" fmla="*/ 24 h 29"/>
                  <a:gd name="T48" fmla="*/ 32 w 63"/>
                  <a:gd name="T49" fmla="*/ 24 h 29"/>
                  <a:gd name="T50" fmla="*/ 30 w 63"/>
                  <a:gd name="T51" fmla="*/ 22 h 29"/>
                  <a:gd name="T52" fmla="*/ 19 w 63"/>
                  <a:gd name="T53" fmla="*/ 29 h 29"/>
                  <a:gd name="T54" fmla="*/ 12 w 63"/>
                  <a:gd name="T55" fmla="*/ 29 h 29"/>
                  <a:gd name="T56" fmla="*/ 5 w 63"/>
                  <a:gd name="T57" fmla="*/ 22 h 29"/>
                  <a:gd name="T58" fmla="*/ 5 w 63"/>
                  <a:gd name="T59" fmla="*/ 4 h 29"/>
                  <a:gd name="T60" fmla="*/ 0 w 63"/>
                  <a:gd name="T61" fmla="*/ 0 h 29"/>
                  <a:gd name="T62" fmla="*/ 17 w 63"/>
                  <a:gd name="T63" fmla="*/ 0 h 29"/>
                  <a:gd name="T64" fmla="*/ 63 w 63"/>
                  <a:gd name="T6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29">
                    <a:moveTo>
                      <a:pt x="63" y="0"/>
                    </a:moveTo>
                    <a:lnTo>
                      <a:pt x="63" y="22"/>
                    </a:lnTo>
                    <a:lnTo>
                      <a:pt x="58" y="21"/>
                    </a:lnTo>
                    <a:lnTo>
                      <a:pt x="58" y="21"/>
                    </a:lnTo>
                    <a:lnTo>
                      <a:pt x="58" y="21"/>
                    </a:lnTo>
                    <a:lnTo>
                      <a:pt x="56" y="22"/>
                    </a:lnTo>
                    <a:lnTo>
                      <a:pt x="56" y="24"/>
                    </a:lnTo>
                    <a:lnTo>
                      <a:pt x="56" y="24"/>
                    </a:lnTo>
                    <a:lnTo>
                      <a:pt x="56" y="26"/>
                    </a:lnTo>
                    <a:lnTo>
                      <a:pt x="56" y="26"/>
                    </a:lnTo>
                    <a:lnTo>
                      <a:pt x="56" y="27"/>
                    </a:lnTo>
                    <a:lnTo>
                      <a:pt x="56" y="27"/>
                    </a:lnTo>
                    <a:lnTo>
                      <a:pt x="54" y="29"/>
                    </a:lnTo>
                    <a:lnTo>
                      <a:pt x="53" y="29"/>
                    </a:lnTo>
                    <a:lnTo>
                      <a:pt x="49" y="29"/>
                    </a:lnTo>
                    <a:lnTo>
                      <a:pt x="44" y="29"/>
                    </a:lnTo>
                    <a:lnTo>
                      <a:pt x="42" y="29"/>
                    </a:lnTo>
                    <a:lnTo>
                      <a:pt x="34" y="29"/>
                    </a:lnTo>
                    <a:lnTo>
                      <a:pt x="34" y="27"/>
                    </a:lnTo>
                    <a:lnTo>
                      <a:pt x="34" y="27"/>
                    </a:lnTo>
                    <a:lnTo>
                      <a:pt x="34" y="27"/>
                    </a:lnTo>
                    <a:lnTo>
                      <a:pt x="34" y="26"/>
                    </a:lnTo>
                    <a:lnTo>
                      <a:pt x="34" y="26"/>
                    </a:lnTo>
                    <a:lnTo>
                      <a:pt x="34" y="24"/>
                    </a:lnTo>
                    <a:lnTo>
                      <a:pt x="32" y="24"/>
                    </a:lnTo>
                    <a:lnTo>
                      <a:pt x="30" y="22"/>
                    </a:lnTo>
                    <a:lnTo>
                      <a:pt x="19" y="29"/>
                    </a:lnTo>
                    <a:lnTo>
                      <a:pt x="12" y="29"/>
                    </a:lnTo>
                    <a:lnTo>
                      <a:pt x="5" y="22"/>
                    </a:lnTo>
                    <a:lnTo>
                      <a:pt x="5" y="4"/>
                    </a:lnTo>
                    <a:lnTo>
                      <a:pt x="0" y="0"/>
                    </a:lnTo>
                    <a:lnTo>
                      <a:pt x="17" y="0"/>
                    </a:lnTo>
                    <a:lnTo>
                      <a:pt x="6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75" name="Freeform 4244"/>
              <p:cNvSpPr>
                <a:spLocks/>
              </p:cNvSpPr>
              <p:nvPr/>
            </p:nvSpPr>
            <p:spPr bwMode="auto">
              <a:xfrm>
                <a:off x="2939" y="2172"/>
                <a:ext cx="73" cy="54"/>
              </a:xfrm>
              <a:custGeom>
                <a:avLst/>
                <a:gdLst>
                  <a:gd name="T0" fmla="*/ 3 w 73"/>
                  <a:gd name="T1" fmla="*/ 0 h 54"/>
                  <a:gd name="T2" fmla="*/ 5 w 73"/>
                  <a:gd name="T3" fmla="*/ 0 h 54"/>
                  <a:gd name="T4" fmla="*/ 5 w 73"/>
                  <a:gd name="T5" fmla="*/ 0 h 54"/>
                  <a:gd name="T6" fmla="*/ 5 w 73"/>
                  <a:gd name="T7" fmla="*/ 0 h 54"/>
                  <a:gd name="T8" fmla="*/ 13 w 73"/>
                  <a:gd name="T9" fmla="*/ 0 h 54"/>
                  <a:gd name="T10" fmla="*/ 34 w 73"/>
                  <a:gd name="T11" fmla="*/ 1 h 54"/>
                  <a:gd name="T12" fmla="*/ 49 w 73"/>
                  <a:gd name="T13" fmla="*/ 3 h 54"/>
                  <a:gd name="T14" fmla="*/ 49 w 73"/>
                  <a:gd name="T15" fmla="*/ 3 h 54"/>
                  <a:gd name="T16" fmla="*/ 61 w 73"/>
                  <a:gd name="T17" fmla="*/ 3 h 54"/>
                  <a:gd name="T18" fmla="*/ 63 w 73"/>
                  <a:gd name="T19" fmla="*/ 3 h 54"/>
                  <a:gd name="T20" fmla="*/ 71 w 73"/>
                  <a:gd name="T21" fmla="*/ 5 h 54"/>
                  <a:gd name="T22" fmla="*/ 73 w 73"/>
                  <a:gd name="T23" fmla="*/ 5 h 54"/>
                  <a:gd name="T24" fmla="*/ 73 w 73"/>
                  <a:gd name="T25" fmla="*/ 5 h 54"/>
                  <a:gd name="T26" fmla="*/ 73 w 73"/>
                  <a:gd name="T27" fmla="*/ 5 h 54"/>
                  <a:gd name="T28" fmla="*/ 69 w 73"/>
                  <a:gd name="T29" fmla="*/ 54 h 54"/>
                  <a:gd name="T30" fmla="*/ 61 w 73"/>
                  <a:gd name="T31" fmla="*/ 52 h 54"/>
                  <a:gd name="T32" fmla="*/ 0 w 73"/>
                  <a:gd name="T33" fmla="*/ 49 h 54"/>
                  <a:gd name="T34" fmla="*/ 0 w 73"/>
                  <a:gd name="T35" fmla="*/ 45 h 54"/>
                  <a:gd name="T36" fmla="*/ 2 w 73"/>
                  <a:gd name="T37" fmla="*/ 38 h 54"/>
                  <a:gd name="T38" fmla="*/ 2 w 73"/>
                  <a:gd name="T39" fmla="*/ 37 h 54"/>
                  <a:gd name="T40" fmla="*/ 2 w 73"/>
                  <a:gd name="T41" fmla="*/ 32 h 54"/>
                  <a:gd name="T42" fmla="*/ 2 w 73"/>
                  <a:gd name="T43" fmla="*/ 27 h 54"/>
                  <a:gd name="T44" fmla="*/ 3 w 73"/>
                  <a:gd name="T45" fmla="*/ 8 h 54"/>
                  <a:gd name="T46" fmla="*/ 3 w 73"/>
                  <a:gd name="T47" fmla="*/ 8 h 54"/>
                  <a:gd name="T48" fmla="*/ 3 w 73"/>
                  <a:gd name="T4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54">
                    <a:moveTo>
                      <a:pt x="3" y="0"/>
                    </a:moveTo>
                    <a:lnTo>
                      <a:pt x="5" y="0"/>
                    </a:lnTo>
                    <a:lnTo>
                      <a:pt x="5" y="0"/>
                    </a:lnTo>
                    <a:lnTo>
                      <a:pt x="5" y="0"/>
                    </a:lnTo>
                    <a:lnTo>
                      <a:pt x="13" y="0"/>
                    </a:lnTo>
                    <a:lnTo>
                      <a:pt x="34" y="1"/>
                    </a:lnTo>
                    <a:lnTo>
                      <a:pt x="49" y="3"/>
                    </a:lnTo>
                    <a:lnTo>
                      <a:pt x="49" y="3"/>
                    </a:lnTo>
                    <a:lnTo>
                      <a:pt x="61" y="3"/>
                    </a:lnTo>
                    <a:lnTo>
                      <a:pt x="63" y="3"/>
                    </a:lnTo>
                    <a:lnTo>
                      <a:pt x="71" y="5"/>
                    </a:lnTo>
                    <a:lnTo>
                      <a:pt x="73" y="5"/>
                    </a:lnTo>
                    <a:lnTo>
                      <a:pt x="73" y="5"/>
                    </a:lnTo>
                    <a:lnTo>
                      <a:pt x="73" y="5"/>
                    </a:lnTo>
                    <a:lnTo>
                      <a:pt x="69" y="54"/>
                    </a:lnTo>
                    <a:lnTo>
                      <a:pt x="61" y="52"/>
                    </a:lnTo>
                    <a:lnTo>
                      <a:pt x="0" y="49"/>
                    </a:lnTo>
                    <a:lnTo>
                      <a:pt x="0" y="45"/>
                    </a:lnTo>
                    <a:lnTo>
                      <a:pt x="2" y="38"/>
                    </a:lnTo>
                    <a:lnTo>
                      <a:pt x="2" y="37"/>
                    </a:lnTo>
                    <a:lnTo>
                      <a:pt x="2" y="32"/>
                    </a:lnTo>
                    <a:lnTo>
                      <a:pt x="2" y="27"/>
                    </a:lnTo>
                    <a:lnTo>
                      <a:pt x="3" y="8"/>
                    </a:lnTo>
                    <a:lnTo>
                      <a:pt x="3" y="8"/>
                    </a:lnTo>
                    <a:lnTo>
                      <a:pt x="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6" name="Freeform 4245"/>
              <p:cNvSpPr>
                <a:spLocks/>
              </p:cNvSpPr>
              <p:nvPr/>
            </p:nvSpPr>
            <p:spPr bwMode="auto">
              <a:xfrm>
                <a:off x="2939" y="2172"/>
                <a:ext cx="73" cy="54"/>
              </a:xfrm>
              <a:custGeom>
                <a:avLst/>
                <a:gdLst>
                  <a:gd name="T0" fmla="*/ 3 w 73"/>
                  <a:gd name="T1" fmla="*/ 0 h 54"/>
                  <a:gd name="T2" fmla="*/ 5 w 73"/>
                  <a:gd name="T3" fmla="*/ 0 h 54"/>
                  <a:gd name="T4" fmla="*/ 5 w 73"/>
                  <a:gd name="T5" fmla="*/ 0 h 54"/>
                  <a:gd name="T6" fmla="*/ 5 w 73"/>
                  <a:gd name="T7" fmla="*/ 0 h 54"/>
                  <a:gd name="T8" fmla="*/ 13 w 73"/>
                  <a:gd name="T9" fmla="*/ 0 h 54"/>
                  <a:gd name="T10" fmla="*/ 34 w 73"/>
                  <a:gd name="T11" fmla="*/ 1 h 54"/>
                  <a:gd name="T12" fmla="*/ 49 w 73"/>
                  <a:gd name="T13" fmla="*/ 3 h 54"/>
                  <a:gd name="T14" fmla="*/ 49 w 73"/>
                  <a:gd name="T15" fmla="*/ 3 h 54"/>
                  <a:gd name="T16" fmla="*/ 61 w 73"/>
                  <a:gd name="T17" fmla="*/ 3 h 54"/>
                  <a:gd name="T18" fmla="*/ 63 w 73"/>
                  <a:gd name="T19" fmla="*/ 3 h 54"/>
                  <a:gd name="T20" fmla="*/ 71 w 73"/>
                  <a:gd name="T21" fmla="*/ 5 h 54"/>
                  <a:gd name="T22" fmla="*/ 73 w 73"/>
                  <a:gd name="T23" fmla="*/ 5 h 54"/>
                  <a:gd name="T24" fmla="*/ 73 w 73"/>
                  <a:gd name="T25" fmla="*/ 5 h 54"/>
                  <a:gd name="T26" fmla="*/ 73 w 73"/>
                  <a:gd name="T27" fmla="*/ 5 h 54"/>
                  <a:gd name="T28" fmla="*/ 69 w 73"/>
                  <a:gd name="T29" fmla="*/ 54 h 54"/>
                  <a:gd name="T30" fmla="*/ 61 w 73"/>
                  <a:gd name="T31" fmla="*/ 52 h 54"/>
                  <a:gd name="T32" fmla="*/ 0 w 73"/>
                  <a:gd name="T33" fmla="*/ 49 h 54"/>
                  <a:gd name="T34" fmla="*/ 0 w 73"/>
                  <a:gd name="T35" fmla="*/ 45 h 54"/>
                  <a:gd name="T36" fmla="*/ 2 w 73"/>
                  <a:gd name="T37" fmla="*/ 38 h 54"/>
                  <a:gd name="T38" fmla="*/ 2 w 73"/>
                  <a:gd name="T39" fmla="*/ 37 h 54"/>
                  <a:gd name="T40" fmla="*/ 2 w 73"/>
                  <a:gd name="T41" fmla="*/ 32 h 54"/>
                  <a:gd name="T42" fmla="*/ 2 w 73"/>
                  <a:gd name="T43" fmla="*/ 27 h 54"/>
                  <a:gd name="T44" fmla="*/ 3 w 73"/>
                  <a:gd name="T45" fmla="*/ 8 h 54"/>
                  <a:gd name="T46" fmla="*/ 3 w 73"/>
                  <a:gd name="T47" fmla="*/ 8 h 54"/>
                  <a:gd name="T48" fmla="*/ 3 w 73"/>
                  <a:gd name="T4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54">
                    <a:moveTo>
                      <a:pt x="3" y="0"/>
                    </a:moveTo>
                    <a:lnTo>
                      <a:pt x="5" y="0"/>
                    </a:lnTo>
                    <a:lnTo>
                      <a:pt x="5" y="0"/>
                    </a:lnTo>
                    <a:lnTo>
                      <a:pt x="5" y="0"/>
                    </a:lnTo>
                    <a:lnTo>
                      <a:pt x="13" y="0"/>
                    </a:lnTo>
                    <a:lnTo>
                      <a:pt x="34" y="1"/>
                    </a:lnTo>
                    <a:lnTo>
                      <a:pt x="49" y="3"/>
                    </a:lnTo>
                    <a:lnTo>
                      <a:pt x="49" y="3"/>
                    </a:lnTo>
                    <a:lnTo>
                      <a:pt x="61" y="3"/>
                    </a:lnTo>
                    <a:lnTo>
                      <a:pt x="63" y="3"/>
                    </a:lnTo>
                    <a:lnTo>
                      <a:pt x="71" y="5"/>
                    </a:lnTo>
                    <a:lnTo>
                      <a:pt x="73" y="5"/>
                    </a:lnTo>
                    <a:lnTo>
                      <a:pt x="73" y="5"/>
                    </a:lnTo>
                    <a:lnTo>
                      <a:pt x="73" y="5"/>
                    </a:lnTo>
                    <a:lnTo>
                      <a:pt x="69" y="54"/>
                    </a:lnTo>
                    <a:lnTo>
                      <a:pt x="61" y="52"/>
                    </a:lnTo>
                    <a:lnTo>
                      <a:pt x="0" y="49"/>
                    </a:lnTo>
                    <a:lnTo>
                      <a:pt x="0" y="45"/>
                    </a:lnTo>
                    <a:lnTo>
                      <a:pt x="2" y="38"/>
                    </a:lnTo>
                    <a:lnTo>
                      <a:pt x="2" y="37"/>
                    </a:lnTo>
                    <a:lnTo>
                      <a:pt x="2" y="32"/>
                    </a:lnTo>
                    <a:lnTo>
                      <a:pt x="2" y="27"/>
                    </a:lnTo>
                    <a:lnTo>
                      <a:pt x="3" y="8"/>
                    </a:lnTo>
                    <a:lnTo>
                      <a:pt x="3" y="8"/>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77" name="Freeform 4246"/>
              <p:cNvSpPr>
                <a:spLocks/>
              </p:cNvSpPr>
              <p:nvPr/>
            </p:nvSpPr>
            <p:spPr bwMode="auto">
              <a:xfrm>
                <a:off x="3320" y="2349"/>
                <a:ext cx="39" cy="46"/>
              </a:xfrm>
              <a:custGeom>
                <a:avLst/>
                <a:gdLst>
                  <a:gd name="T0" fmla="*/ 39 w 39"/>
                  <a:gd name="T1" fmla="*/ 2 h 46"/>
                  <a:gd name="T2" fmla="*/ 39 w 39"/>
                  <a:gd name="T3" fmla="*/ 46 h 46"/>
                  <a:gd name="T4" fmla="*/ 24 w 39"/>
                  <a:gd name="T5" fmla="*/ 43 h 46"/>
                  <a:gd name="T6" fmla="*/ 22 w 39"/>
                  <a:gd name="T7" fmla="*/ 31 h 46"/>
                  <a:gd name="T8" fmla="*/ 8 w 39"/>
                  <a:gd name="T9" fmla="*/ 17 h 46"/>
                  <a:gd name="T10" fmla="*/ 8 w 39"/>
                  <a:gd name="T11" fmla="*/ 11 h 46"/>
                  <a:gd name="T12" fmla="*/ 0 w 39"/>
                  <a:gd name="T13" fmla="*/ 5 h 46"/>
                  <a:gd name="T14" fmla="*/ 0 w 39"/>
                  <a:gd name="T15" fmla="*/ 0 h 46"/>
                  <a:gd name="T16" fmla="*/ 19 w 39"/>
                  <a:gd name="T17" fmla="*/ 0 h 46"/>
                  <a:gd name="T18" fmla="*/ 31 w 39"/>
                  <a:gd name="T19" fmla="*/ 2 h 46"/>
                  <a:gd name="T20" fmla="*/ 39 w 39"/>
                  <a:gd name="T2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6">
                    <a:moveTo>
                      <a:pt x="39" y="2"/>
                    </a:moveTo>
                    <a:lnTo>
                      <a:pt x="39" y="46"/>
                    </a:lnTo>
                    <a:lnTo>
                      <a:pt x="24" y="43"/>
                    </a:lnTo>
                    <a:lnTo>
                      <a:pt x="22" y="31"/>
                    </a:lnTo>
                    <a:lnTo>
                      <a:pt x="8" y="17"/>
                    </a:lnTo>
                    <a:lnTo>
                      <a:pt x="8" y="11"/>
                    </a:lnTo>
                    <a:lnTo>
                      <a:pt x="0" y="5"/>
                    </a:lnTo>
                    <a:lnTo>
                      <a:pt x="0" y="0"/>
                    </a:lnTo>
                    <a:lnTo>
                      <a:pt x="19" y="0"/>
                    </a:lnTo>
                    <a:lnTo>
                      <a:pt x="31" y="2"/>
                    </a:lnTo>
                    <a:lnTo>
                      <a:pt x="3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8" name="Freeform 4247"/>
              <p:cNvSpPr>
                <a:spLocks/>
              </p:cNvSpPr>
              <p:nvPr/>
            </p:nvSpPr>
            <p:spPr bwMode="auto">
              <a:xfrm>
                <a:off x="3320" y="2349"/>
                <a:ext cx="39" cy="46"/>
              </a:xfrm>
              <a:custGeom>
                <a:avLst/>
                <a:gdLst>
                  <a:gd name="T0" fmla="*/ 39 w 39"/>
                  <a:gd name="T1" fmla="*/ 2 h 46"/>
                  <a:gd name="T2" fmla="*/ 39 w 39"/>
                  <a:gd name="T3" fmla="*/ 46 h 46"/>
                  <a:gd name="T4" fmla="*/ 24 w 39"/>
                  <a:gd name="T5" fmla="*/ 43 h 46"/>
                  <a:gd name="T6" fmla="*/ 22 w 39"/>
                  <a:gd name="T7" fmla="*/ 31 h 46"/>
                  <a:gd name="T8" fmla="*/ 8 w 39"/>
                  <a:gd name="T9" fmla="*/ 17 h 46"/>
                  <a:gd name="T10" fmla="*/ 8 w 39"/>
                  <a:gd name="T11" fmla="*/ 11 h 46"/>
                  <a:gd name="T12" fmla="*/ 0 w 39"/>
                  <a:gd name="T13" fmla="*/ 5 h 46"/>
                  <a:gd name="T14" fmla="*/ 0 w 39"/>
                  <a:gd name="T15" fmla="*/ 0 h 46"/>
                  <a:gd name="T16" fmla="*/ 19 w 39"/>
                  <a:gd name="T17" fmla="*/ 0 h 46"/>
                  <a:gd name="T18" fmla="*/ 31 w 39"/>
                  <a:gd name="T19" fmla="*/ 2 h 46"/>
                  <a:gd name="T20" fmla="*/ 39 w 39"/>
                  <a:gd name="T2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6">
                    <a:moveTo>
                      <a:pt x="39" y="2"/>
                    </a:moveTo>
                    <a:lnTo>
                      <a:pt x="39" y="46"/>
                    </a:lnTo>
                    <a:lnTo>
                      <a:pt x="24" y="43"/>
                    </a:lnTo>
                    <a:lnTo>
                      <a:pt x="22" y="31"/>
                    </a:lnTo>
                    <a:lnTo>
                      <a:pt x="8" y="17"/>
                    </a:lnTo>
                    <a:lnTo>
                      <a:pt x="8" y="11"/>
                    </a:lnTo>
                    <a:lnTo>
                      <a:pt x="0" y="5"/>
                    </a:lnTo>
                    <a:lnTo>
                      <a:pt x="0" y="0"/>
                    </a:lnTo>
                    <a:lnTo>
                      <a:pt x="19" y="0"/>
                    </a:lnTo>
                    <a:lnTo>
                      <a:pt x="31" y="2"/>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79" name="Freeform 4248"/>
              <p:cNvSpPr>
                <a:spLocks/>
              </p:cNvSpPr>
              <p:nvPr/>
            </p:nvSpPr>
            <p:spPr bwMode="auto">
              <a:xfrm>
                <a:off x="3405" y="2412"/>
                <a:ext cx="30" cy="34"/>
              </a:xfrm>
              <a:custGeom>
                <a:avLst/>
                <a:gdLst>
                  <a:gd name="T0" fmla="*/ 30 w 30"/>
                  <a:gd name="T1" fmla="*/ 9 h 34"/>
                  <a:gd name="T2" fmla="*/ 30 w 30"/>
                  <a:gd name="T3" fmla="*/ 25 h 34"/>
                  <a:gd name="T4" fmla="*/ 27 w 30"/>
                  <a:gd name="T5" fmla="*/ 25 h 34"/>
                  <a:gd name="T6" fmla="*/ 27 w 30"/>
                  <a:gd name="T7" fmla="*/ 34 h 34"/>
                  <a:gd name="T8" fmla="*/ 6 w 30"/>
                  <a:gd name="T9" fmla="*/ 34 h 34"/>
                  <a:gd name="T10" fmla="*/ 0 w 30"/>
                  <a:gd name="T11" fmla="*/ 34 h 34"/>
                  <a:gd name="T12" fmla="*/ 0 w 30"/>
                  <a:gd name="T13" fmla="*/ 25 h 34"/>
                  <a:gd name="T14" fmla="*/ 0 w 30"/>
                  <a:gd name="T15" fmla="*/ 9 h 34"/>
                  <a:gd name="T16" fmla="*/ 6 w 30"/>
                  <a:gd name="T17" fmla="*/ 9 h 34"/>
                  <a:gd name="T18" fmla="*/ 6 w 30"/>
                  <a:gd name="T19" fmla="*/ 0 h 34"/>
                  <a:gd name="T20" fmla="*/ 30 w 30"/>
                  <a:gd name="T21" fmla="*/ 0 h 34"/>
                  <a:gd name="T22" fmla="*/ 30 w 30"/>
                  <a:gd name="T23"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4">
                    <a:moveTo>
                      <a:pt x="30" y="9"/>
                    </a:moveTo>
                    <a:lnTo>
                      <a:pt x="30" y="25"/>
                    </a:lnTo>
                    <a:lnTo>
                      <a:pt x="27" y="25"/>
                    </a:lnTo>
                    <a:lnTo>
                      <a:pt x="27" y="34"/>
                    </a:lnTo>
                    <a:lnTo>
                      <a:pt x="6" y="34"/>
                    </a:lnTo>
                    <a:lnTo>
                      <a:pt x="0" y="34"/>
                    </a:lnTo>
                    <a:lnTo>
                      <a:pt x="0" y="25"/>
                    </a:lnTo>
                    <a:lnTo>
                      <a:pt x="0" y="9"/>
                    </a:lnTo>
                    <a:lnTo>
                      <a:pt x="6" y="9"/>
                    </a:lnTo>
                    <a:lnTo>
                      <a:pt x="6" y="0"/>
                    </a:lnTo>
                    <a:lnTo>
                      <a:pt x="30" y="0"/>
                    </a:lnTo>
                    <a:lnTo>
                      <a:pt x="30"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0" name="Freeform 4249"/>
              <p:cNvSpPr>
                <a:spLocks/>
              </p:cNvSpPr>
              <p:nvPr/>
            </p:nvSpPr>
            <p:spPr bwMode="auto">
              <a:xfrm>
                <a:off x="3405" y="2412"/>
                <a:ext cx="30" cy="34"/>
              </a:xfrm>
              <a:custGeom>
                <a:avLst/>
                <a:gdLst>
                  <a:gd name="T0" fmla="*/ 30 w 30"/>
                  <a:gd name="T1" fmla="*/ 9 h 34"/>
                  <a:gd name="T2" fmla="*/ 30 w 30"/>
                  <a:gd name="T3" fmla="*/ 25 h 34"/>
                  <a:gd name="T4" fmla="*/ 27 w 30"/>
                  <a:gd name="T5" fmla="*/ 25 h 34"/>
                  <a:gd name="T6" fmla="*/ 27 w 30"/>
                  <a:gd name="T7" fmla="*/ 34 h 34"/>
                  <a:gd name="T8" fmla="*/ 6 w 30"/>
                  <a:gd name="T9" fmla="*/ 34 h 34"/>
                  <a:gd name="T10" fmla="*/ 0 w 30"/>
                  <a:gd name="T11" fmla="*/ 34 h 34"/>
                  <a:gd name="T12" fmla="*/ 0 w 30"/>
                  <a:gd name="T13" fmla="*/ 25 h 34"/>
                  <a:gd name="T14" fmla="*/ 0 w 30"/>
                  <a:gd name="T15" fmla="*/ 9 h 34"/>
                  <a:gd name="T16" fmla="*/ 6 w 30"/>
                  <a:gd name="T17" fmla="*/ 9 h 34"/>
                  <a:gd name="T18" fmla="*/ 6 w 30"/>
                  <a:gd name="T19" fmla="*/ 0 h 34"/>
                  <a:gd name="T20" fmla="*/ 30 w 30"/>
                  <a:gd name="T21" fmla="*/ 0 h 34"/>
                  <a:gd name="T22" fmla="*/ 30 w 30"/>
                  <a:gd name="T23"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4">
                    <a:moveTo>
                      <a:pt x="30" y="9"/>
                    </a:moveTo>
                    <a:lnTo>
                      <a:pt x="30" y="25"/>
                    </a:lnTo>
                    <a:lnTo>
                      <a:pt x="27" y="25"/>
                    </a:lnTo>
                    <a:lnTo>
                      <a:pt x="27" y="34"/>
                    </a:lnTo>
                    <a:lnTo>
                      <a:pt x="6" y="34"/>
                    </a:lnTo>
                    <a:lnTo>
                      <a:pt x="0" y="34"/>
                    </a:lnTo>
                    <a:lnTo>
                      <a:pt x="0" y="25"/>
                    </a:lnTo>
                    <a:lnTo>
                      <a:pt x="0" y="9"/>
                    </a:lnTo>
                    <a:lnTo>
                      <a:pt x="6" y="9"/>
                    </a:lnTo>
                    <a:lnTo>
                      <a:pt x="6" y="0"/>
                    </a:lnTo>
                    <a:lnTo>
                      <a:pt x="30" y="0"/>
                    </a:lnTo>
                    <a:lnTo>
                      <a:pt x="30"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81" name="Freeform 4250"/>
              <p:cNvSpPr>
                <a:spLocks/>
              </p:cNvSpPr>
              <p:nvPr/>
            </p:nvSpPr>
            <p:spPr bwMode="auto">
              <a:xfrm>
                <a:off x="3234" y="2400"/>
                <a:ext cx="54" cy="44"/>
              </a:xfrm>
              <a:custGeom>
                <a:avLst/>
                <a:gdLst>
                  <a:gd name="T0" fmla="*/ 15 w 54"/>
                  <a:gd name="T1" fmla="*/ 0 h 44"/>
                  <a:gd name="T2" fmla="*/ 54 w 54"/>
                  <a:gd name="T3" fmla="*/ 2 h 44"/>
                  <a:gd name="T4" fmla="*/ 54 w 54"/>
                  <a:gd name="T5" fmla="*/ 2 h 44"/>
                  <a:gd name="T6" fmla="*/ 54 w 54"/>
                  <a:gd name="T7" fmla="*/ 19 h 44"/>
                  <a:gd name="T8" fmla="*/ 50 w 54"/>
                  <a:gd name="T9" fmla="*/ 19 h 44"/>
                  <a:gd name="T10" fmla="*/ 50 w 54"/>
                  <a:gd name="T11" fmla="*/ 36 h 44"/>
                  <a:gd name="T12" fmla="*/ 42 w 54"/>
                  <a:gd name="T13" fmla="*/ 36 h 44"/>
                  <a:gd name="T14" fmla="*/ 39 w 54"/>
                  <a:gd name="T15" fmla="*/ 41 h 44"/>
                  <a:gd name="T16" fmla="*/ 23 w 54"/>
                  <a:gd name="T17" fmla="*/ 41 h 44"/>
                  <a:gd name="T18" fmla="*/ 23 w 54"/>
                  <a:gd name="T19" fmla="*/ 44 h 44"/>
                  <a:gd name="T20" fmla="*/ 11 w 54"/>
                  <a:gd name="T21" fmla="*/ 44 h 44"/>
                  <a:gd name="T22" fmla="*/ 11 w 54"/>
                  <a:gd name="T23" fmla="*/ 34 h 44"/>
                  <a:gd name="T24" fmla="*/ 0 w 54"/>
                  <a:gd name="T25" fmla="*/ 34 h 44"/>
                  <a:gd name="T26" fmla="*/ 0 w 54"/>
                  <a:gd name="T27" fmla="*/ 26 h 44"/>
                  <a:gd name="T28" fmla="*/ 0 w 54"/>
                  <a:gd name="T29" fmla="*/ 0 h 44"/>
                  <a:gd name="T30" fmla="*/ 15 w 54"/>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44">
                    <a:moveTo>
                      <a:pt x="15" y="0"/>
                    </a:moveTo>
                    <a:lnTo>
                      <a:pt x="54" y="2"/>
                    </a:lnTo>
                    <a:lnTo>
                      <a:pt x="54" y="2"/>
                    </a:lnTo>
                    <a:lnTo>
                      <a:pt x="54" y="19"/>
                    </a:lnTo>
                    <a:lnTo>
                      <a:pt x="50" y="19"/>
                    </a:lnTo>
                    <a:lnTo>
                      <a:pt x="50" y="36"/>
                    </a:lnTo>
                    <a:lnTo>
                      <a:pt x="42" y="36"/>
                    </a:lnTo>
                    <a:lnTo>
                      <a:pt x="39" y="41"/>
                    </a:lnTo>
                    <a:lnTo>
                      <a:pt x="23" y="41"/>
                    </a:lnTo>
                    <a:lnTo>
                      <a:pt x="23" y="44"/>
                    </a:lnTo>
                    <a:lnTo>
                      <a:pt x="11" y="44"/>
                    </a:lnTo>
                    <a:lnTo>
                      <a:pt x="11" y="34"/>
                    </a:lnTo>
                    <a:lnTo>
                      <a:pt x="0" y="34"/>
                    </a:lnTo>
                    <a:lnTo>
                      <a:pt x="0" y="26"/>
                    </a:lnTo>
                    <a:lnTo>
                      <a:pt x="0" y="0"/>
                    </a:lnTo>
                    <a:lnTo>
                      <a:pt x="1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2" name="Freeform 4251"/>
              <p:cNvSpPr>
                <a:spLocks/>
              </p:cNvSpPr>
              <p:nvPr/>
            </p:nvSpPr>
            <p:spPr bwMode="auto">
              <a:xfrm>
                <a:off x="3234" y="2400"/>
                <a:ext cx="54" cy="44"/>
              </a:xfrm>
              <a:custGeom>
                <a:avLst/>
                <a:gdLst>
                  <a:gd name="T0" fmla="*/ 15 w 54"/>
                  <a:gd name="T1" fmla="*/ 0 h 44"/>
                  <a:gd name="T2" fmla="*/ 54 w 54"/>
                  <a:gd name="T3" fmla="*/ 2 h 44"/>
                  <a:gd name="T4" fmla="*/ 54 w 54"/>
                  <a:gd name="T5" fmla="*/ 2 h 44"/>
                  <a:gd name="T6" fmla="*/ 54 w 54"/>
                  <a:gd name="T7" fmla="*/ 19 h 44"/>
                  <a:gd name="T8" fmla="*/ 50 w 54"/>
                  <a:gd name="T9" fmla="*/ 19 h 44"/>
                  <a:gd name="T10" fmla="*/ 50 w 54"/>
                  <a:gd name="T11" fmla="*/ 36 h 44"/>
                  <a:gd name="T12" fmla="*/ 42 w 54"/>
                  <a:gd name="T13" fmla="*/ 36 h 44"/>
                  <a:gd name="T14" fmla="*/ 39 w 54"/>
                  <a:gd name="T15" fmla="*/ 41 h 44"/>
                  <a:gd name="T16" fmla="*/ 23 w 54"/>
                  <a:gd name="T17" fmla="*/ 41 h 44"/>
                  <a:gd name="T18" fmla="*/ 23 w 54"/>
                  <a:gd name="T19" fmla="*/ 44 h 44"/>
                  <a:gd name="T20" fmla="*/ 11 w 54"/>
                  <a:gd name="T21" fmla="*/ 44 h 44"/>
                  <a:gd name="T22" fmla="*/ 11 w 54"/>
                  <a:gd name="T23" fmla="*/ 34 h 44"/>
                  <a:gd name="T24" fmla="*/ 0 w 54"/>
                  <a:gd name="T25" fmla="*/ 34 h 44"/>
                  <a:gd name="T26" fmla="*/ 0 w 54"/>
                  <a:gd name="T27" fmla="*/ 26 h 44"/>
                  <a:gd name="T28" fmla="*/ 0 w 54"/>
                  <a:gd name="T29" fmla="*/ 0 h 44"/>
                  <a:gd name="T30" fmla="*/ 15 w 54"/>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44">
                    <a:moveTo>
                      <a:pt x="15" y="0"/>
                    </a:moveTo>
                    <a:lnTo>
                      <a:pt x="54" y="2"/>
                    </a:lnTo>
                    <a:lnTo>
                      <a:pt x="54" y="2"/>
                    </a:lnTo>
                    <a:lnTo>
                      <a:pt x="54" y="19"/>
                    </a:lnTo>
                    <a:lnTo>
                      <a:pt x="50" y="19"/>
                    </a:lnTo>
                    <a:lnTo>
                      <a:pt x="50" y="36"/>
                    </a:lnTo>
                    <a:lnTo>
                      <a:pt x="42" y="36"/>
                    </a:lnTo>
                    <a:lnTo>
                      <a:pt x="39" y="41"/>
                    </a:lnTo>
                    <a:lnTo>
                      <a:pt x="23" y="41"/>
                    </a:lnTo>
                    <a:lnTo>
                      <a:pt x="23" y="44"/>
                    </a:lnTo>
                    <a:lnTo>
                      <a:pt x="11" y="44"/>
                    </a:lnTo>
                    <a:lnTo>
                      <a:pt x="11" y="34"/>
                    </a:lnTo>
                    <a:lnTo>
                      <a:pt x="0" y="34"/>
                    </a:lnTo>
                    <a:lnTo>
                      <a:pt x="0" y="26"/>
                    </a:lnTo>
                    <a:lnTo>
                      <a:pt x="0" y="0"/>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83" name="Freeform 4252"/>
              <p:cNvSpPr>
                <a:spLocks/>
              </p:cNvSpPr>
              <p:nvPr/>
            </p:nvSpPr>
            <p:spPr bwMode="auto">
              <a:xfrm>
                <a:off x="3245" y="2436"/>
                <a:ext cx="39" cy="42"/>
              </a:xfrm>
              <a:custGeom>
                <a:avLst/>
                <a:gdLst>
                  <a:gd name="T0" fmla="*/ 31 w 39"/>
                  <a:gd name="T1" fmla="*/ 0 h 42"/>
                  <a:gd name="T2" fmla="*/ 39 w 39"/>
                  <a:gd name="T3" fmla="*/ 0 h 42"/>
                  <a:gd name="T4" fmla="*/ 39 w 39"/>
                  <a:gd name="T5" fmla="*/ 0 h 42"/>
                  <a:gd name="T6" fmla="*/ 38 w 39"/>
                  <a:gd name="T7" fmla="*/ 22 h 42"/>
                  <a:gd name="T8" fmla="*/ 38 w 39"/>
                  <a:gd name="T9" fmla="*/ 35 h 42"/>
                  <a:gd name="T10" fmla="*/ 36 w 39"/>
                  <a:gd name="T11" fmla="*/ 39 h 42"/>
                  <a:gd name="T12" fmla="*/ 33 w 39"/>
                  <a:gd name="T13" fmla="*/ 39 h 42"/>
                  <a:gd name="T14" fmla="*/ 26 w 39"/>
                  <a:gd name="T15" fmla="*/ 37 h 42"/>
                  <a:gd name="T16" fmla="*/ 26 w 39"/>
                  <a:gd name="T17" fmla="*/ 37 h 42"/>
                  <a:gd name="T18" fmla="*/ 24 w 39"/>
                  <a:gd name="T19" fmla="*/ 35 h 42"/>
                  <a:gd name="T20" fmla="*/ 21 w 39"/>
                  <a:gd name="T21" fmla="*/ 34 h 42"/>
                  <a:gd name="T22" fmla="*/ 19 w 39"/>
                  <a:gd name="T23" fmla="*/ 35 h 42"/>
                  <a:gd name="T24" fmla="*/ 19 w 39"/>
                  <a:gd name="T25" fmla="*/ 37 h 42"/>
                  <a:gd name="T26" fmla="*/ 19 w 39"/>
                  <a:gd name="T27" fmla="*/ 37 h 42"/>
                  <a:gd name="T28" fmla="*/ 16 w 39"/>
                  <a:gd name="T29" fmla="*/ 40 h 42"/>
                  <a:gd name="T30" fmla="*/ 12 w 39"/>
                  <a:gd name="T31" fmla="*/ 42 h 42"/>
                  <a:gd name="T32" fmla="*/ 11 w 39"/>
                  <a:gd name="T33" fmla="*/ 42 h 42"/>
                  <a:gd name="T34" fmla="*/ 7 w 39"/>
                  <a:gd name="T35" fmla="*/ 35 h 42"/>
                  <a:gd name="T36" fmla="*/ 6 w 39"/>
                  <a:gd name="T37" fmla="*/ 34 h 42"/>
                  <a:gd name="T38" fmla="*/ 4 w 39"/>
                  <a:gd name="T39" fmla="*/ 34 h 42"/>
                  <a:gd name="T40" fmla="*/ 4 w 39"/>
                  <a:gd name="T41" fmla="*/ 34 h 42"/>
                  <a:gd name="T42" fmla="*/ 4 w 39"/>
                  <a:gd name="T43" fmla="*/ 17 h 42"/>
                  <a:gd name="T44" fmla="*/ 0 w 39"/>
                  <a:gd name="T45" fmla="*/ 8 h 42"/>
                  <a:gd name="T46" fmla="*/ 12 w 39"/>
                  <a:gd name="T47" fmla="*/ 8 h 42"/>
                  <a:gd name="T48" fmla="*/ 12 w 39"/>
                  <a:gd name="T49" fmla="*/ 5 h 42"/>
                  <a:gd name="T50" fmla="*/ 28 w 39"/>
                  <a:gd name="T51" fmla="*/ 5 h 42"/>
                  <a:gd name="T52" fmla="*/ 31 w 39"/>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42">
                    <a:moveTo>
                      <a:pt x="31" y="0"/>
                    </a:moveTo>
                    <a:lnTo>
                      <a:pt x="39" y="0"/>
                    </a:lnTo>
                    <a:lnTo>
                      <a:pt x="39" y="0"/>
                    </a:lnTo>
                    <a:lnTo>
                      <a:pt x="38" y="22"/>
                    </a:lnTo>
                    <a:lnTo>
                      <a:pt x="38" y="35"/>
                    </a:lnTo>
                    <a:lnTo>
                      <a:pt x="36" y="39"/>
                    </a:lnTo>
                    <a:lnTo>
                      <a:pt x="33" y="39"/>
                    </a:lnTo>
                    <a:lnTo>
                      <a:pt x="26" y="37"/>
                    </a:lnTo>
                    <a:lnTo>
                      <a:pt x="26" y="37"/>
                    </a:lnTo>
                    <a:lnTo>
                      <a:pt x="24" y="35"/>
                    </a:lnTo>
                    <a:lnTo>
                      <a:pt x="21" y="34"/>
                    </a:lnTo>
                    <a:lnTo>
                      <a:pt x="19" y="35"/>
                    </a:lnTo>
                    <a:lnTo>
                      <a:pt x="19" y="37"/>
                    </a:lnTo>
                    <a:lnTo>
                      <a:pt x="19" y="37"/>
                    </a:lnTo>
                    <a:lnTo>
                      <a:pt x="16" y="40"/>
                    </a:lnTo>
                    <a:lnTo>
                      <a:pt x="12" y="42"/>
                    </a:lnTo>
                    <a:lnTo>
                      <a:pt x="11" y="42"/>
                    </a:lnTo>
                    <a:lnTo>
                      <a:pt x="7" y="35"/>
                    </a:lnTo>
                    <a:lnTo>
                      <a:pt x="6" y="34"/>
                    </a:lnTo>
                    <a:lnTo>
                      <a:pt x="4" y="34"/>
                    </a:lnTo>
                    <a:lnTo>
                      <a:pt x="4" y="34"/>
                    </a:lnTo>
                    <a:lnTo>
                      <a:pt x="4" y="17"/>
                    </a:lnTo>
                    <a:lnTo>
                      <a:pt x="0" y="8"/>
                    </a:lnTo>
                    <a:lnTo>
                      <a:pt x="12" y="8"/>
                    </a:lnTo>
                    <a:lnTo>
                      <a:pt x="12" y="5"/>
                    </a:lnTo>
                    <a:lnTo>
                      <a:pt x="28" y="5"/>
                    </a:lnTo>
                    <a:lnTo>
                      <a:pt x="3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4" name="Freeform 4253"/>
              <p:cNvSpPr>
                <a:spLocks/>
              </p:cNvSpPr>
              <p:nvPr/>
            </p:nvSpPr>
            <p:spPr bwMode="auto">
              <a:xfrm>
                <a:off x="3245" y="2436"/>
                <a:ext cx="39" cy="42"/>
              </a:xfrm>
              <a:custGeom>
                <a:avLst/>
                <a:gdLst>
                  <a:gd name="T0" fmla="*/ 31 w 39"/>
                  <a:gd name="T1" fmla="*/ 0 h 42"/>
                  <a:gd name="T2" fmla="*/ 39 w 39"/>
                  <a:gd name="T3" fmla="*/ 0 h 42"/>
                  <a:gd name="T4" fmla="*/ 39 w 39"/>
                  <a:gd name="T5" fmla="*/ 0 h 42"/>
                  <a:gd name="T6" fmla="*/ 38 w 39"/>
                  <a:gd name="T7" fmla="*/ 22 h 42"/>
                  <a:gd name="T8" fmla="*/ 38 w 39"/>
                  <a:gd name="T9" fmla="*/ 35 h 42"/>
                  <a:gd name="T10" fmla="*/ 36 w 39"/>
                  <a:gd name="T11" fmla="*/ 39 h 42"/>
                  <a:gd name="T12" fmla="*/ 33 w 39"/>
                  <a:gd name="T13" fmla="*/ 39 h 42"/>
                  <a:gd name="T14" fmla="*/ 26 w 39"/>
                  <a:gd name="T15" fmla="*/ 37 h 42"/>
                  <a:gd name="T16" fmla="*/ 26 w 39"/>
                  <a:gd name="T17" fmla="*/ 37 h 42"/>
                  <a:gd name="T18" fmla="*/ 24 w 39"/>
                  <a:gd name="T19" fmla="*/ 35 h 42"/>
                  <a:gd name="T20" fmla="*/ 21 w 39"/>
                  <a:gd name="T21" fmla="*/ 34 h 42"/>
                  <a:gd name="T22" fmla="*/ 19 w 39"/>
                  <a:gd name="T23" fmla="*/ 35 h 42"/>
                  <a:gd name="T24" fmla="*/ 19 w 39"/>
                  <a:gd name="T25" fmla="*/ 37 h 42"/>
                  <a:gd name="T26" fmla="*/ 19 w 39"/>
                  <a:gd name="T27" fmla="*/ 37 h 42"/>
                  <a:gd name="T28" fmla="*/ 16 w 39"/>
                  <a:gd name="T29" fmla="*/ 40 h 42"/>
                  <a:gd name="T30" fmla="*/ 12 w 39"/>
                  <a:gd name="T31" fmla="*/ 42 h 42"/>
                  <a:gd name="T32" fmla="*/ 11 w 39"/>
                  <a:gd name="T33" fmla="*/ 42 h 42"/>
                  <a:gd name="T34" fmla="*/ 7 w 39"/>
                  <a:gd name="T35" fmla="*/ 35 h 42"/>
                  <a:gd name="T36" fmla="*/ 6 w 39"/>
                  <a:gd name="T37" fmla="*/ 34 h 42"/>
                  <a:gd name="T38" fmla="*/ 4 w 39"/>
                  <a:gd name="T39" fmla="*/ 34 h 42"/>
                  <a:gd name="T40" fmla="*/ 4 w 39"/>
                  <a:gd name="T41" fmla="*/ 34 h 42"/>
                  <a:gd name="T42" fmla="*/ 4 w 39"/>
                  <a:gd name="T43" fmla="*/ 17 h 42"/>
                  <a:gd name="T44" fmla="*/ 0 w 39"/>
                  <a:gd name="T45" fmla="*/ 8 h 42"/>
                  <a:gd name="T46" fmla="*/ 12 w 39"/>
                  <a:gd name="T47" fmla="*/ 8 h 42"/>
                  <a:gd name="T48" fmla="*/ 12 w 39"/>
                  <a:gd name="T49" fmla="*/ 5 h 42"/>
                  <a:gd name="T50" fmla="*/ 28 w 39"/>
                  <a:gd name="T51" fmla="*/ 5 h 42"/>
                  <a:gd name="T52" fmla="*/ 31 w 39"/>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42">
                    <a:moveTo>
                      <a:pt x="31" y="0"/>
                    </a:moveTo>
                    <a:lnTo>
                      <a:pt x="39" y="0"/>
                    </a:lnTo>
                    <a:lnTo>
                      <a:pt x="39" y="0"/>
                    </a:lnTo>
                    <a:lnTo>
                      <a:pt x="38" y="22"/>
                    </a:lnTo>
                    <a:lnTo>
                      <a:pt x="38" y="35"/>
                    </a:lnTo>
                    <a:lnTo>
                      <a:pt x="36" y="39"/>
                    </a:lnTo>
                    <a:lnTo>
                      <a:pt x="33" y="39"/>
                    </a:lnTo>
                    <a:lnTo>
                      <a:pt x="26" y="37"/>
                    </a:lnTo>
                    <a:lnTo>
                      <a:pt x="26" y="37"/>
                    </a:lnTo>
                    <a:lnTo>
                      <a:pt x="24" y="35"/>
                    </a:lnTo>
                    <a:lnTo>
                      <a:pt x="21" y="34"/>
                    </a:lnTo>
                    <a:lnTo>
                      <a:pt x="19" y="35"/>
                    </a:lnTo>
                    <a:lnTo>
                      <a:pt x="19" y="37"/>
                    </a:lnTo>
                    <a:lnTo>
                      <a:pt x="19" y="37"/>
                    </a:lnTo>
                    <a:lnTo>
                      <a:pt x="16" y="40"/>
                    </a:lnTo>
                    <a:lnTo>
                      <a:pt x="12" y="42"/>
                    </a:lnTo>
                    <a:lnTo>
                      <a:pt x="11" y="42"/>
                    </a:lnTo>
                    <a:lnTo>
                      <a:pt x="7" y="35"/>
                    </a:lnTo>
                    <a:lnTo>
                      <a:pt x="6" y="34"/>
                    </a:lnTo>
                    <a:lnTo>
                      <a:pt x="4" y="34"/>
                    </a:lnTo>
                    <a:lnTo>
                      <a:pt x="4" y="34"/>
                    </a:lnTo>
                    <a:lnTo>
                      <a:pt x="4" y="17"/>
                    </a:lnTo>
                    <a:lnTo>
                      <a:pt x="0" y="8"/>
                    </a:lnTo>
                    <a:lnTo>
                      <a:pt x="12" y="8"/>
                    </a:lnTo>
                    <a:lnTo>
                      <a:pt x="12" y="5"/>
                    </a:lnTo>
                    <a:lnTo>
                      <a:pt x="28" y="5"/>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85" name="Freeform 4254"/>
              <p:cNvSpPr>
                <a:spLocks/>
              </p:cNvSpPr>
              <p:nvPr/>
            </p:nvSpPr>
            <p:spPr bwMode="auto">
              <a:xfrm>
                <a:off x="3483" y="2188"/>
                <a:ext cx="30" cy="50"/>
              </a:xfrm>
              <a:custGeom>
                <a:avLst/>
                <a:gdLst>
                  <a:gd name="T0" fmla="*/ 27 w 30"/>
                  <a:gd name="T1" fmla="*/ 0 h 50"/>
                  <a:gd name="T2" fmla="*/ 28 w 30"/>
                  <a:gd name="T3" fmla="*/ 0 h 50"/>
                  <a:gd name="T4" fmla="*/ 28 w 30"/>
                  <a:gd name="T5" fmla="*/ 0 h 50"/>
                  <a:gd name="T6" fmla="*/ 30 w 30"/>
                  <a:gd name="T7" fmla="*/ 0 h 50"/>
                  <a:gd name="T8" fmla="*/ 30 w 30"/>
                  <a:gd name="T9" fmla="*/ 0 h 50"/>
                  <a:gd name="T10" fmla="*/ 30 w 30"/>
                  <a:gd name="T11" fmla="*/ 34 h 50"/>
                  <a:gd name="T12" fmla="*/ 30 w 30"/>
                  <a:gd name="T13" fmla="*/ 50 h 50"/>
                  <a:gd name="T14" fmla="*/ 8 w 30"/>
                  <a:gd name="T15" fmla="*/ 50 h 50"/>
                  <a:gd name="T16" fmla="*/ 8 w 30"/>
                  <a:gd name="T17" fmla="*/ 41 h 50"/>
                  <a:gd name="T18" fmla="*/ 0 w 30"/>
                  <a:gd name="T19" fmla="*/ 41 h 50"/>
                  <a:gd name="T20" fmla="*/ 0 w 30"/>
                  <a:gd name="T21" fmla="*/ 7 h 50"/>
                  <a:gd name="T22" fmla="*/ 1 w 30"/>
                  <a:gd name="T23" fmla="*/ 2 h 50"/>
                  <a:gd name="T24" fmla="*/ 6 w 30"/>
                  <a:gd name="T25" fmla="*/ 2 h 50"/>
                  <a:gd name="T26" fmla="*/ 6 w 30"/>
                  <a:gd name="T27" fmla="*/ 2 h 50"/>
                  <a:gd name="T28" fmla="*/ 6 w 30"/>
                  <a:gd name="T29" fmla="*/ 2 h 50"/>
                  <a:gd name="T30" fmla="*/ 8 w 30"/>
                  <a:gd name="T31" fmla="*/ 2 h 50"/>
                  <a:gd name="T32" fmla="*/ 17 w 30"/>
                  <a:gd name="T33" fmla="*/ 0 h 50"/>
                  <a:gd name="T34" fmla="*/ 18 w 30"/>
                  <a:gd name="T35" fmla="*/ 0 h 50"/>
                  <a:gd name="T36" fmla="*/ 20 w 30"/>
                  <a:gd name="T37" fmla="*/ 0 h 50"/>
                  <a:gd name="T38" fmla="*/ 20 w 30"/>
                  <a:gd name="T39" fmla="*/ 0 h 50"/>
                  <a:gd name="T40" fmla="*/ 25 w 30"/>
                  <a:gd name="T41" fmla="*/ 0 h 50"/>
                  <a:gd name="T42" fmla="*/ 25 w 30"/>
                  <a:gd name="T43" fmla="*/ 0 h 50"/>
                  <a:gd name="T44" fmla="*/ 27 w 30"/>
                  <a:gd name="T4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50">
                    <a:moveTo>
                      <a:pt x="27" y="0"/>
                    </a:moveTo>
                    <a:lnTo>
                      <a:pt x="28" y="0"/>
                    </a:lnTo>
                    <a:lnTo>
                      <a:pt x="28" y="0"/>
                    </a:lnTo>
                    <a:lnTo>
                      <a:pt x="30" y="0"/>
                    </a:lnTo>
                    <a:lnTo>
                      <a:pt x="30" y="0"/>
                    </a:lnTo>
                    <a:lnTo>
                      <a:pt x="30" y="34"/>
                    </a:lnTo>
                    <a:lnTo>
                      <a:pt x="30" y="50"/>
                    </a:lnTo>
                    <a:lnTo>
                      <a:pt x="8" y="50"/>
                    </a:lnTo>
                    <a:lnTo>
                      <a:pt x="8" y="41"/>
                    </a:lnTo>
                    <a:lnTo>
                      <a:pt x="0" y="41"/>
                    </a:lnTo>
                    <a:lnTo>
                      <a:pt x="0" y="7"/>
                    </a:lnTo>
                    <a:lnTo>
                      <a:pt x="1" y="2"/>
                    </a:lnTo>
                    <a:lnTo>
                      <a:pt x="6" y="2"/>
                    </a:lnTo>
                    <a:lnTo>
                      <a:pt x="6" y="2"/>
                    </a:lnTo>
                    <a:lnTo>
                      <a:pt x="6" y="2"/>
                    </a:lnTo>
                    <a:lnTo>
                      <a:pt x="8" y="2"/>
                    </a:lnTo>
                    <a:lnTo>
                      <a:pt x="17" y="0"/>
                    </a:lnTo>
                    <a:lnTo>
                      <a:pt x="18" y="0"/>
                    </a:lnTo>
                    <a:lnTo>
                      <a:pt x="20" y="0"/>
                    </a:lnTo>
                    <a:lnTo>
                      <a:pt x="20" y="0"/>
                    </a:lnTo>
                    <a:lnTo>
                      <a:pt x="25" y="0"/>
                    </a:lnTo>
                    <a:lnTo>
                      <a:pt x="25" y="0"/>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6" name="Freeform 4255"/>
              <p:cNvSpPr>
                <a:spLocks/>
              </p:cNvSpPr>
              <p:nvPr/>
            </p:nvSpPr>
            <p:spPr bwMode="auto">
              <a:xfrm>
                <a:off x="3483" y="2188"/>
                <a:ext cx="30" cy="50"/>
              </a:xfrm>
              <a:custGeom>
                <a:avLst/>
                <a:gdLst>
                  <a:gd name="T0" fmla="*/ 27 w 30"/>
                  <a:gd name="T1" fmla="*/ 0 h 50"/>
                  <a:gd name="T2" fmla="*/ 28 w 30"/>
                  <a:gd name="T3" fmla="*/ 0 h 50"/>
                  <a:gd name="T4" fmla="*/ 28 w 30"/>
                  <a:gd name="T5" fmla="*/ 0 h 50"/>
                  <a:gd name="T6" fmla="*/ 30 w 30"/>
                  <a:gd name="T7" fmla="*/ 0 h 50"/>
                  <a:gd name="T8" fmla="*/ 30 w 30"/>
                  <a:gd name="T9" fmla="*/ 0 h 50"/>
                  <a:gd name="T10" fmla="*/ 30 w 30"/>
                  <a:gd name="T11" fmla="*/ 34 h 50"/>
                  <a:gd name="T12" fmla="*/ 30 w 30"/>
                  <a:gd name="T13" fmla="*/ 50 h 50"/>
                  <a:gd name="T14" fmla="*/ 8 w 30"/>
                  <a:gd name="T15" fmla="*/ 50 h 50"/>
                  <a:gd name="T16" fmla="*/ 8 w 30"/>
                  <a:gd name="T17" fmla="*/ 41 h 50"/>
                  <a:gd name="T18" fmla="*/ 0 w 30"/>
                  <a:gd name="T19" fmla="*/ 41 h 50"/>
                  <a:gd name="T20" fmla="*/ 0 w 30"/>
                  <a:gd name="T21" fmla="*/ 7 h 50"/>
                  <a:gd name="T22" fmla="*/ 1 w 30"/>
                  <a:gd name="T23" fmla="*/ 2 h 50"/>
                  <a:gd name="T24" fmla="*/ 6 w 30"/>
                  <a:gd name="T25" fmla="*/ 2 h 50"/>
                  <a:gd name="T26" fmla="*/ 6 w 30"/>
                  <a:gd name="T27" fmla="*/ 2 h 50"/>
                  <a:gd name="T28" fmla="*/ 6 w 30"/>
                  <a:gd name="T29" fmla="*/ 2 h 50"/>
                  <a:gd name="T30" fmla="*/ 8 w 30"/>
                  <a:gd name="T31" fmla="*/ 2 h 50"/>
                  <a:gd name="T32" fmla="*/ 17 w 30"/>
                  <a:gd name="T33" fmla="*/ 0 h 50"/>
                  <a:gd name="T34" fmla="*/ 18 w 30"/>
                  <a:gd name="T35" fmla="*/ 0 h 50"/>
                  <a:gd name="T36" fmla="*/ 20 w 30"/>
                  <a:gd name="T37" fmla="*/ 0 h 50"/>
                  <a:gd name="T38" fmla="*/ 20 w 30"/>
                  <a:gd name="T39" fmla="*/ 0 h 50"/>
                  <a:gd name="T40" fmla="*/ 25 w 30"/>
                  <a:gd name="T41" fmla="*/ 0 h 50"/>
                  <a:gd name="T42" fmla="*/ 25 w 30"/>
                  <a:gd name="T43" fmla="*/ 0 h 50"/>
                  <a:gd name="T44" fmla="*/ 27 w 30"/>
                  <a:gd name="T4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50">
                    <a:moveTo>
                      <a:pt x="27" y="0"/>
                    </a:moveTo>
                    <a:lnTo>
                      <a:pt x="28" y="0"/>
                    </a:lnTo>
                    <a:lnTo>
                      <a:pt x="28" y="0"/>
                    </a:lnTo>
                    <a:lnTo>
                      <a:pt x="30" y="0"/>
                    </a:lnTo>
                    <a:lnTo>
                      <a:pt x="30" y="0"/>
                    </a:lnTo>
                    <a:lnTo>
                      <a:pt x="30" y="34"/>
                    </a:lnTo>
                    <a:lnTo>
                      <a:pt x="30" y="50"/>
                    </a:lnTo>
                    <a:lnTo>
                      <a:pt x="8" y="50"/>
                    </a:lnTo>
                    <a:lnTo>
                      <a:pt x="8" y="41"/>
                    </a:lnTo>
                    <a:lnTo>
                      <a:pt x="0" y="41"/>
                    </a:lnTo>
                    <a:lnTo>
                      <a:pt x="0" y="7"/>
                    </a:lnTo>
                    <a:lnTo>
                      <a:pt x="1" y="2"/>
                    </a:lnTo>
                    <a:lnTo>
                      <a:pt x="6" y="2"/>
                    </a:lnTo>
                    <a:lnTo>
                      <a:pt x="6" y="2"/>
                    </a:lnTo>
                    <a:lnTo>
                      <a:pt x="6" y="2"/>
                    </a:lnTo>
                    <a:lnTo>
                      <a:pt x="8" y="2"/>
                    </a:lnTo>
                    <a:lnTo>
                      <a:pt x="17" y="0"/>
                    </a:lnTo>
                    <a:lnTo>
                      <a:pt x="18" y="0"/>
                    </a:lnTo>
                    <a:lnTo>
                      <a:pt x="20" y="0"/>
                    </a:lnTo>
                    <a:lnTo>
                      <a:pt x="20" y="0"/>
                    </a:lnTo>
                    <a:lnTo>
                      <a:pt x="25" y="0"/>
                    </a:lnTo>
                    <a:lnTo>
                      <a:pt x="25"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87" name="Freeform 4256"/>
              <p:cNvSpPr>
                <a:spLocks/>
              </p:cNvSpPr>
              <p:nvPr/>
            </p:nvSpPr>
            <p:spPr bwMode="auto">
              <a:xfrm>
                <a:off x="3396" y="2273"/>
                <a:ext cx="44" cy="53"/>
              </a:xfrm>
              <a:custGeom>
                <a:avLst/>
                <a:gdLst>
                  <a:gd name="T0" fmla="*/ 44 w 44"/>
                  <a:gd name="T1" fmla="*/ 17 h 53"/>
                  <a:gd name="T2" fmla="*/ 44 w 44"/>
                  <a:gd name="T3" fmla="*/ 31 h 53"/>
                  <a:gd name="T4" fmla="*/ 32 w 44"/>
                  <a:gd name="T5" fmla="*/ 31 h 53"/>
                  <a:gd name="T6" fmla="*/ 32 w 44"/>
                  <a:gd name="T7" fmla="*/ 53 h 53"/>
                  <a:gd name="T8" fmla="*/ 0 w 44"/>
                  <a:gd name="T9" fmla="*/ 53 h 53"/>
                  <a:gd name="T10" fmla="*/ 2 w 44"/>
                  <a:gd name="T11" fmla="*/ 22 h 53"/>
                  <a:gd name="T12" fmla="*/ 2 w 44"/>
                  <a:gd name="T13" fmla="*/ 0 h 53"/>
                  <a:gd name="T14" fmla="*/ 2 w 44"/>
                  <a:gd name="T15" fmla="*/ 0 h 53"/>
                  <a:gd name="T16" fmla="*/ 24 w 44"/>
                  <a:gd name="T17" fmla="*/ 0 h 53"/>
                  <a:gd name="T18" fmla="*/ 24 w 44"/>
                  <a:gd name="T19" fmla="*/ 9 h 53"/>
                  <a:gd name="T20" fmla="*/ 44 w 44"/>
                  <a:gd name="T21" fmla="*/ 9 h 53"/>
                  <a:gd name="T22" fmla="*/ 44 w 44"/>
                  <a:gd name="T23"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3">
                    <a:moveTo>
                      <a:pt x="44" y="17"/>
                    </a:moveTo>
                    <a:lnTo>
                      <a:pt x="44" y="31"/>
                    </a:lnTo>
                    <a:lnTo>
                      <a:pt x="32" y="31"/>
                    </a:lnTo>
                    <a:lnTo>
                      <a:pt x="32" y="53"/>
                    </a:lnTo>
                    <a:lnTo>
                      <a:pt x="0" y="53"/>
                    </a:lnTo>
                    <a:lnTo>
                      <a:pt x="2" y="22"/>
                    </a:lnTo>
                    <a:lnTo>
                      <a:pt x="2" y="0"/>
                    </a:lnTo>
                    <a:lnTo>
                      <a:pt x="2" y="0"/>
                    </a:lnTo>
                    <a:lnTo>
                      <a:pt x="24" y="0"/>
                    </a:lnTo>
                    <a:lnTo>
                      <a:pt x="24" y="9"/>
                    </a:lnTo>
                    <a:lnTo>
                      <a:pt x="44" y="9"/>
                    </a:lnTo>
                    <a:lnTo>
                      <a:pt x="44"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8" name="Freeform 4257"/>
              <p:cNvSpPr>
                <a:spLocks/>
              </p:cNvSpPr>
              <p:nvPr/>
            </p:nvSpPr>
            <p:spPr bwMode="auto">
              <a:xfrm>
                <a:off x="3396" y="2273"/>
                <a:ext cx="44" cy="53"/>
              </a:xfrm>
              <a:custGeom>
                <a:avLst/>
                <a:gdLst>
                  <a:gd name="T0" fmla="*/ 44 w 44"/>
                  <a:gd name="T1" fmla="*/ 17 h 53"/>
                  <a:gd name="T2" fmla="*/ 44 w 44"/>
                  <a:gd name="T3" fmla="*/ 31 h 53"/>
                  <a:gd name="T4" fmla="*/ 32 w 44"/>
                  <a:gd name="T5" fmla="*/ 31 h 53"/>
                  <a:gd name="T6" fmla="*/ 32 w 44"/>
                  <a:gd name="T7" fmla="*/ 53 h 53"/>
                  <a:gd name="T8" fmla="*/ 0 w 44"/>
                  <a:gd name="T9" fmla="*/ 53 h 53"/>
                  <a:gd name="T10" fmla="*/ 2 w 44"/>
                  <a:gd name="T11" fmla="*/ 22 h 53"/>
                  <a:gd name="T12" fmla="*/ 2 w 44"/>
                  <a:gd name="T13" fmla="*/ 0 h 53"/>
                  <a:gd name="T14" fmla="*/ 2 w 44"/>
                  <a:gd name="T15" fmla="*/ 0 h 53"/>
                  <a:gd name="T16" fmla="*/ 24 w 44"/>
                  <a:gd name="T17" fmla="*/ 0 h 53"/>
                  <a:gd name="T18" fmla="*/ 24 w 44"/>
                  <a:gd name="T19" fmla="*/ 9 h 53"/>
                  <a:gd name="T20" fmla="*/ 44 w 44"/>
                  <a:gd name="T21" fmla="*/ 9 h 53"/>
                  <a:gd name="T22" fmla="*/ 44 w 44"/>
                  <a:gd name="T23"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3">
                    <a:moveTo>
                      <a:pt x="44" y="17"/>
                    </a:moveTo>
                    <a:lnTo>
                      <a:pt x="44" y="31"/>
                    </a:lnTo>
                    <a:lnTo>
                      <a:pt x="32" y="31"/>
                    </a:lnTo>
                    <a:lnTo>
                      <a:pt x="32" y="53"/>
                    </a:lnTo>
                    <a:lnTo>
                      <a:pt x="0" y="53"/>
                    </a:lnTo>
                    <a:lnTo>
                      <a:pt x="2" y="22"/>
                    </a:lnTo>
                    <a:lnTo>
                      <a:pt x="2" y="0"/>
                    </a:lnTo>
                    <a:lnTo>
                      <a:pt x="2" y="0"/>
                    </a:lnTo>
                    <a:lnTo>
                      <a:pt x="24" y="0"/>
                    </a:lnTo>
                    <a:lnTo>
                      <a:pt x="24" y="9"/>
                    </a:lnTo>
                    <a:lnTo>
                      <a:pt x="44" y="9"/>
                    </a:lnTo>
                    <a:lnTo>
                      <a:pt x="44"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89" name="Freeform 4258"/>
              <p:cNvSpPr>
                <a:spLocks/>
              </p:cNvSpPr>
              <p:nvPr/>
            </p:nvSpPr>
            <p:spPr bwMode="auto">
              <a:xfrm>
                <a:off x="3196" y="2304"/>
                <a:ext cx="55" cy="35"/>
              </a:xfrm>
              <a:custGeom>
                <a:avLst/>
                <a:gdLst>
                  <a:gd name="T0" fmla="*/ 55 w 55"/>
                  <a:gd name="T1" fmla="*/ 27 h 35"/>
                  <a:gd name="T2" fmla="*/ 55 w 55"/>
                  <a:gd name="T3" fmla="*/ 35 h 35"/>
                  <a:gd name="T4" fmla="*/ 0 w 55"/>
                  <a:gd name="T5" fmla="*/ 34 h 35"/>
                  <a:gd name="T6" fmla="*/ 0 w 55"/>
                  <a:gd name="T7" fmla="*/ 30 h 35"/>
                  <a:gd name="T8" fmla="*/ 0 w 55"/>
                  <a:gd name="T9" fmla="*/ 0 h 35"/>
                  <a:gd name="T10" fmla="*/ 55 w 55"/>
                  <a:gd name="T11" fmla="*/ 1 h 35"/>
                  <a:gd name="T12" fmla="*/ 55 w 55"/>
                  <a:gd name="T13" fmla="*/ 27 h 35"/>
                  <a:gd name="T14" fmla="*/ 55 w 55"/>
                  <a:gd name="T15" fmla="*/ 27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5">
                    <a:moveTo>
                      <a:pt x="55" y="27"/>
                    </a:moveTo>
                    <a:lnTo>
                      <a:pt x="55" y="35"/>
                    </a:lnTo>
                    <a:lnTo>
                      <a:pt x="0" y="34"/>
                    </a:lnTo>
                    <a:lnTo>
                      <a:pt x="0" y="30"/>
                    </a:lnTo>
                    <a:lnTo>
                      <a:pt x="0" y="0"/>
                    </a:lnTo>
                    <a:lnTo>
                      <a:pt x="55" y="1"/>
                    </a:lnTo>
                    <a:lnTo>
                      <a:pt x="55" y="27"/>
                    </a:lnTo>
                    <a:lnTo>
                      <a:pt x="55"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0" name="Freeform 4259"/>
              <p:cNvSpPr>
                <a:spLocks/>
              </p:cNvSpPr>
              <p:nvPr/>
            </p:nvSpPr>
            <p:spPr bwMode="auto">
              <a:xfrm>
                <a:off x="3196" y="2304"/>
                <a:ext cx="55" cy="35"/>
              </a:xfrm>
              <a:custGeom>
                <a:avLst/>
                <a:gdLst>
                  <a:gd name="T0" fmla="*/ 55 w 55"/>
                  <a:gd name="T1" fmla="*/ 27 h 35"/>
                  <a:gd name="T2" fmla="*/ 55 w 55"/>
                  <a:gd name="T3" fmla="*/ 35 h 35"/>
                  <a:gd name="T4" fmla="*/ 0 w 55"/>
                  <a:gd name="T5" fmla="*/ 34 h 35"/>
                  <a:gd name="T6" fmla="*/ 0 w 55"/>
                  <a:gd name="T7" fmla="*/ 30 h 35"/>
                  <a:gd name="T8" fmla="*/ 0 w 55"/>
                  <a:gd name="T9" fmla="*/ 0 h 35"/>
                  <a:gd name="T10" fmla="*/ 55 w 55"/>
                  <a:gd name="T11" fmla="*/ 1 h 35"/>
                  <a:gd name="T12" fmla="*/ 55 w 55"/>
                  <a:gd name="T13" fmla="*/ 27 h 35"/>
                  <a:gd name="T14" fmla="*/ 55 w 55"/>
                  <a:gd name="T15" fmla="*/ 27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5">
                    <a:moveTo>
                      <a:pt x="55" y="27"/>
                    </a:moveTo>
                    <a:lnTo>
                      <a:pt x="55" y="35"/>
                    </a:lnTo>
                    <a:lnTo>
                      <a:pt x="0" y="34"/>
                    </a:lnTo>
                    <a:lnTo>
                      <a:pt x="0" y="30"/>
                    </a:lnTo>
                    <a:lnTo>
                      <a:pt x="0" y="0"/>
                    </a:lnTo>
                    <a:lnTo>
                      <a:pt x="55" y="1"/>
                    </a:lnTo>
                    <a:lnTo>
                      <a:pt x="55" y="27"/>
                    </a:lnTo>
                    <a:lnTo>
                      <a:pt x="55"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91" name="Freeform 4260"/>
              <p:cNvSpPr>
                <a:spLocks/>
              </p:cNvSpPr>
              <p:nvPr/>
            </p:nvSpPr>
            <p:spPr bwMode="auto">
              <a:xfrm>
                <a:off x="3513" y="2222"/>
                <a:ext cx="32" cy="51"/>
              </a:xfrm>
              <a:custGeom>
                <a:avLst/>
                <a:gdLst>
                  <a:gd name="T0" fmla="*/ 32 w 32"/>
                  <a:gd name="T1" fmla="*/ 49 h 51"/>
                  <a:gd name="T2" fmla="*/ 15 w 32"/>
                  <a:gd name="T3" fmla="*/ 51 h 51"/>
                  <a:gd name="T4" fmla="*/ 0 w 32"/>
                  <a:gd name="T5" fmla="*/ 51 h 51"/>
                  <a:gd name="T6" fmla="*/ 0 w 32"/>
                  <a:gd name="T7" fmla="*/ 16 h 51"/>
                  <a:gd name="T8" fmla="*/ 0 w 32"/>
                  <a:gd name="T9" fmla="*/ 0 h 51"/>
                  <a:gd name="T10" fmla="*/ 29 w 32"/>
                  <a:gd name="T11" fmla="*/ 0 h 51"/>
                  <a:gd name="T12" fmla="*/ 29 w 32"/>
                  <a:gd name="T13" fmla="*/ 5 h 51"/>
                  <a:gd name="T14" fmla="*/ 29 w 32"/>
                  <a:gd name="T15" fmla="*/ 5 h 51"/>
                  <a:gd name="T16" fmla="*/ 29 w 32"/>
                  <a:gd name="T17" fmla="*/ 7 h 51"/>
                  <a:gd name="T18" fmla="*/ 29 w 32"/>
                  <a:gd name="T19" fmla="*/ 9 h 51"/>
                  <a:gd name="T20" fmla="*/ 29 w 32"/>
                  <a:gd name="T21" fmla="*/ 12 h 51"/>
                  <a:gd name="T22" fmla="*/ 29 w 32"/>
                  <a:gd name="T23" fmla="*/ 12 h 51"/>
                  <a:gd name="T24" fmla="*/ 29 w 32"/>
                  <a:gd name="T25" fmla="*/ 14 h 51"/>
                  <a:gd name="T26" fmla="*/ 29 w 32"/>
                  <a:gd name="T27" fmla="*/ 16 h 51"/>
                  <a:gd name="T28" fmla="*/ 29 w 32"/>
                  <a:gd name="T29" fmla="*/ 16 h 51"/>
                  <a:gd name="T30" fmla="*/ 29 w 32"/>
                  <a:gd name="T31" fmla="*/ 17 h 51"/>
                  <a:gd name="T32" fmla="*/ 29 w 32"/>
                  <a:gd name="T33" fmla="*/ 17 h 51"/>
                  <a:gd name="T34" fmla="*/ 29 w 32"/>
                  <a:gd name="T35" fmla="*/ 19 h 51"/>
                  <a:gd name="T36" fmla="*/ 29 w 32"/>
                  <a:gd name="T37" fmla="*/ 21 h 51"/>
                  <a:gd name="T38" fmla="*/ 29 w 32"/>
                  <a:gd name="T39" fmla="*/ 24 h 51"/>
                  <a:gd name="T40" fmla="*/ 31 w 32"/>
                  <a:gd name="T41" fmla="*/ 26 h 51"/>
                  <a:gd name="T42" fmla="*/ 31 w 32"/>
                  <a:gd name="T43" fmla="*/ 26 h 51"/>
                  <a:gd name="T44" fmla="*/ 31 w 32"/>
                  <a:gd name="T45" fmla="*/ 27 h 51"/>
                  <a:gd name="T46" fmla="*/ 31 w 32"/>
                  <a:gd name="T47" fmla="*/ 33 h 51"/>
                  <a:gd name="T48" fmla="*/ 31 w 32"/>
                  <a:gd name="T49" fmla="*/ 36 h 51"/>
                  <a:gd name="T50" fmla="*/ 32 w 32"/>
                  <a:gd name="T51" fmla="*/ 41 h 51"/>
                  <a:gd name="T52" fmla="*/ 32 w 32"/>
                  <a:gd name="T53" fmla="*/ 41 h 51"/>
                  <a:gd name="T54" fmla="*/ 32 w 32"/>
                  <a:gd name="T55" fmla="*/ 43 h 51"/>
                  <a:gd name="T56" fmla="*/ 32 w 32"/>
                  <a:gd name="T57" fmla="*/ 43 h 51"/>
                  <a:gd name="T58" fmla="*/ 32 w 32"/>
                  <a:gd name="T59" fmla="*/ 43 h 51"/>
                  <a:gd name="T60" fmla="*/ 32 w 32"/>
                  <a:gd name="T61" fmla="*/ 43 h 51"/>
                  <a:gd name="T62" fmla="*/ 32 w 32"/>
                  <a:gd name="T63" fmla="*/ 44 h 51"/>
                  <a:gd name="T64" fmla="*/ 32 w 32"/>
                  <a:gd name="T65" fmla="*/ 46 h 51"/>
                  <a:gd name="T66" fmla="*/ 32 w 32"/>
                  <a:gd name="T67" fmla="*/ 48 h 51"/>
                  <a:gd name="T68" fmla="*/ 32 w 32"/>
                  <a:gd name="T69" fmla="*/ 48 h 51"/>
                  <a:gd name="T70" fmla="*/ 32 w 32"/>
                  <a:gd name="T71"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51">
                    <a:moveTo>
                      <a:pt x="32" y="49"/>
                    </a:moveTo>
                    <a:lnTo>
                      <a:pt x="15" y="51"/>
                    </a:lnTo>
                    <a:lnTo>
                      <a:pt x="0" y="51"/>
                    </a:lnTo>
                    <a:lnTo>
                      <a:pt x="0" y="16"/>
                    </a:lnTo>
                    <a:lnTo>
                      <a:pt x="0" y="0"/>
                    </a:lnTo>
                    <a:lnTo>
                      <a:pt x="29" y="0"/>
                    </a:lnTo>
                    <a:lnTo>
                      <a:pt x="29" y="5"/>
                    </a:lnTo>
                    <a:lnTo>
                      <a:pt x="29" y="5"/>
                    </a:lnTo>
                    <a:lnTo>
                      <a:pt x="29" y="7"/>
                    </a:lnTo>
                    <a:lnTo>
                      <a:pt x="29" y="9"/>
                    </a:lnTo>
                    <a:lnTo>
                      <a:pt x="29" y="12"/>
                    </a:lnTo>
                    <a:lnTo>
                      <a:pt x="29" y="12"/>
                    </a:lnTo>
                    <a:lnTo>
                      <a:pt x="29" y="14"/>
                    </a:lnTo>
                    <a:lnTo>
                      <a:pt x="29" y="16"/>
                    </a:lnTo>
                    <a:lnTo>
                      <a:pt x="29" y="16"/>
                    </a:lnTo>
                    <a:lnTo>
                      <a:pt x="29" y="17"/>
                    </a:lnTo>
                    <a:lnTo>
                      <a:pt x="29" y="17"/>
                    </a:lnTo>
                    <a:lnTo>
                      <a:pt x="29" y="19"/>
                    </a:lnTo>
                    <a:lnTo>
                      <a:pt x="29" y="21"/>
                    </a:lnTo>
                    <a:lnTo>
                      <a:pt x="29" y="24"/>
                    </a:lnTo>
                    <a:lnTo>
                      <a:pt x="31" y="26"/>
                    </a:lnTo>
                    <a:lnTo>
                      <a:pt x="31" y="26"/>
                    </a:lnTo>
                    <a:lnTo>
                      <a:pt x="31" y="27"/>
                    </a:lnTo>
                    <a:lnTo>
                      <a:pt x="31" y="33"/>
                    </a:lnTo>
                    <a:lnTo>
                      <a:pt x="31" y="36"/>
                    </a:lnTo>
                    <a:lnTo>
                      <a:pt x="32" y="41"/>
                    </a:lnTo>
                    <a:lnTo>
                      <a:pt x="32" y="41"/>
                    </a:lnTo>
                    <a:lnTo>
                      <a:pt x="32" y="43"/>
                    </a:lnTo>
                    <a:lnTo>
                      <a:pt x="32" y="43"/>
                    </a:lnTo>
                    <a:lnTo>
                      <a:pt x="32" y="43"/>
                    </a:lnTo>
                    <a:lnTo>
                      <a:pt x="32" y="43"/>
                    </a:lnTo>
                    <a:lnTo>
                      <a:pt x="32" y="44"/>
                    </a:lnTo>
                    <a:lnTo>
                      <a:pt x="32" y="46"/>
                    </a:lnTo>
                    <a:lnTo>
                      <a:pt x="32" y="48"/>
                    </a:lnTo>
                    <a:lnTo>
                      <a:pt x="32" y="48"/>
                    </a:lnTo>
                    <a:lnTo>
                      <a:pt x="32" y="4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2" name="Freeform 4261"/>
              <p:cNvSpPr>
                <a:spLocks/>
              </p:cNvSpPr>
              <p:nvPr/>
            </p:nvSpPr>
            <p:spPr bwMode="auto">
              <a:xfrm>
                <a:off x="3513" y="2222"/>
                <a:ext cx="32" cy="51"/>
              </a:xfrm>
              <a:custGeom>
                <a:avLst/>
                <a:gdLst>
                  <a:gd name="T0" fmla="*/ 32 w 32"/>
                  <a:gd name="T1" fmla="*/ 49 h 51"/>
                  <a:gd name="T2" fmla="*/ 15 w 32"/>
                  <a:gd name="T3" fmla="*/ 51 h 51"/>
                  <a:gd name="T4" fmla="*/ 0 w 32"/>
                  <a:gd name="T5" fmla="*/ 51 h 51"/>
                  <a:gd name="T6" fmla="*/ 0 w 32"/>
                  <a:gd name="T7" fmla="*/ 16 h 51"/>
                  <a:gd name="T8" fmla="*/ 0 w 32"/>
                  <a:gd name="T9" fmla="*/ 0 h 51"/>
                  <a:gd name="T10" fmla="*/ 29 w 32"/>
                  <a:gd name="T11" fmla="*/ 0 h 51"/>
                  <a:gd name="T12" fmla="*/ 29 w 32"/>
                  <a:gd name="T13" fmla="*/ 5 h 51"/>
                  <a:gd name="T14" fmla="*/ 29 w 32"/>
                  <a:gd name="T15" fmla="*/ 5 h 51"/>
                  <a:gd name="T16" fmla="*/ 29 w 32"/>
                  <a:gd name="T17" fmla="*/ 7 h 51"/>
                  <a:gd name="T18" fmla="*/ 29 w 32"/>
                  <a:gd name="T19" fmla="*/ 9 h 51"/>
                  <a:gd name="T20" fmla="*/ 29 w 32"/>
                  <a:gd name="T21" fmla="*/ 12 h 51"/>
                  <a:gd name="T22" fmla="*/ 29 w 32"/>
                  <a:gd name="T23" fmla="*/ 12 h 51"/>
                  <a:gd name="T24" fmla="*/ 29 w 32"/>
                  <a:gd name="T25" fmla="*/ 14 h 51"/>
                  <a:gd name="T26" fmla="*/ 29 w 32"/>
                  <a:gd name="T27" fmla="*/ 16 h 51"/>
                  <a:gd name="T28" fmla="*/ 29 w 32"/>
                  <a:gd name="T29" fmla="*/ 16 h 51"/>
                  <a:gd name="T30" fmla="*/ 29 w 32"/>
                  <a:gd name="T31" fmla="*/ 17 h 51"/>
                  <a:gd name="T32" fmla="*/ 29 w 32"/>
                  <a:gd name="T33" fmla="*/ 17 h 51"/>
                  <a:gd name="T34" fmla="*/ 29 w 32"/>
                  <a:gd name="T35" fmla="*/ 19 h 51"/>
                  <a:gd name="T36" fmla="*/ 29 w 32"/>
                  <a:gd name="T37" fmla="*/ 21 h 51"/>
                  <a:gd name="T38" fmla="*/ 29 w 32"/>
                  <a:gd name="T39" fmla="*/ 24 h 51"/>
                  <a:gd name="T40" fmla="*/ 31 w 32"/>
                  <a:gd name="T41" fmla="*/ 26 h 51"/>
                  <a:gd name="T42" fmla="*/ 31 w 32"/>
                  <a:gd name="T43" fmla="*/ 26 h 51"/>
                  <a:gd name="T44" fmla="*/ 31 w 32"/>
                  <a:gd name="T45" fmla="*/ 27 h 51"/>
                  <a:gd name="T46" fmla="*/ 31 w 32"/>
                  <a:gd name="T47" fmla="*/ 33 h 51"/>
                  <a:gd name="T48" fmla="*/ 31 w 32"/>
                  <a:gd name="T49" fmla="*/ 36 h 51"/>
                  <a:gd name="T50" fmla="*/ 32 w 32"/>
                  <a:gd name="T51" fmla="*/ 41 h 51"/>
                  <a:gd name="T52" fmla="*/ 32 w 32"/>
                  <a:gd name="T53" fmla="*/ 41 h 51"/>
                  <a:gd name="T54" fmla="*/ 32 w 32"/>
                  <a:gd name="T55" fmla="*/ 43 h 51"/>
                  <a:gd name="T56" fmla="*/ 32 w 32"/>
                  <a:gd name="T57" fmla="*/ 43 h 51"/>
                  <a:gd name="T58" fmla="*/ 32 w 32"/>
                  <a:gd name="T59" fmla="*/ 43 h 51"/>
                  <a:gd name="T60" fmla="*/ 32 w 32"/>
                  <a:gd name="T61" fmla="*/ 43 h 51"/>
                  <a:gd name="T62" fmla="*/ 32 w 32"/>
                  <a:gd name="T63" fmla="*/ 44 h 51"/>
                  <a:gd name="T64" fmla="*/ 32 w 32"/>
                  <a:gd name="T65" fmla="*/ 46 h 51"/>
                  <a:gd name="T66" fmla="*/ 32 w 32"/>
                  <a:gd name="T67" fmla="*/ 48 h 51"/>
                  <a:gd name="T68" fmla="*/ 32 w 32"/>
                  <a:gd name="T69" fmla="*/ 48 h 51"/>
                  <a:gd name="T70" fmla="*/ 32 w 32"/>
                  <a:gd name="T71"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51">
                    <a:moveTo>
                      <a:pt x="32" y="49"/>
                    </a:moveTo>
                    <a:lnTo>
                      <a:pt x="15" y="51"/>
                    </a:lnTo>
                    <a:lnTo>
                      <a:pt x="0" y="51"/>
                    </a:lnTo>
                    <a:lnTo>
                      <a:pt x="0" y="16"/>
                    </a:lnTo>
                    <a:lnTo>
                      <a:pt x="0" y="0"/>
                    </a:lnTo>
                    <a:lnTo>
                      <a:pt x="29" y="0"/>
                    </a:lnTo>
                    <a:lnTo>
                      <a:pt x="29" y="5"/>
                    </a:lnTo>
                    <a:lnTo>
                      <a:pt x="29" y="5"/>
                    </a:lnTo>
                    <a:lnTo>
                      <a:pt x="29" y="7"/>
                    </a:lnTo>
                    <a:lnTo>
                      <a:pt x="29" y="9"/>
                    </a:lnTo>
                    <a:lnTo>
                      <a:pt x="29" y="12"/>
                    </a:lnTo>
                    <a:lnTo>
                      <a:pt x="29" y="12"/>
                    </a:lnTo>
                    <a:lnTo>
                      <a:pt x="29" y="14"/>
                    </a:lnTo>
                    <a:lnTo>
                      <a:pt x="29" y="16"/>
                    </a:lnTo>
                    <a:lnTo>
                      <a:pt x="29" y="16"/>
                    </a:lnTo>
                    <a:lnTo>
                      <a:pt x="29" y="17"/>
                    </a:lnTo>
                    <a:lnTo>
                      <a:pt x="29" y="17"/>
                    </a:lnTo>
                    <a:lnTo>
                      <a:pt x="29" y="19"/>
                    </a:lnTo>
                    <a:lnTo>
                      <a:pt x="29" y="21"/>
                    </a:lnTo>
                    <a:lnTo>
                      <a:pt x="29" y="24"/>
                    </a:lnTo>
                    <a:lnTo>
                      <a:pt x="31" y="26"/>
                    </a:lnTo>
                    <a:lnTo>
                      <a:pt x="31" y="26"/>
                    </a:lnTo>
                    <a:lnTo>
                      <a:pt x="31" y="27"/>
                    </a:lnTo>
                    <a:lnTo>
                      <a:pt x="31" y="33"/>
                    </a:lnTo>
                    <a:lnTo>
                      <a:pt x="31" y="36"/>
                    </a:lnTo>
                    <a:lnTo>
                      <a:pt x="32" y="41"/>
                    </a:lnTo>
                    <a:lnTo>
                      <a:pt x="32" y="41"/>
                    </a:lnTo>
                    <a:lnTo>
                      <a:pt x="32" y="43"/>
                    </a:lnTo>
                    <a:lnTo>
                      <a:pt x="32" y="43"/>
                    </a:lnTo>
                    <a:lnTo>
                      <a:pt x="32" y="43"/>
                    </a:lnTo>
                    <a:lnTo>
                      <a:pt x="32" y="43"/>
                    </a:lnTo>
                    <a:lnTo>
                      <a:pt x="32" y="44"/>
                    </a:lnTo>
                    <a:lnTo>
                      <a:pt x="32" y="46"/>
                    </a:lnTo>
                    <a:lnTo>
                      <a:pt x="32" y="48"/>
                    </a:lnTo>
                    <a:lnTo>
                      <a:pt x="32" y="48"/>
                    </a:lnTo>
                    <a:lnTo>
                      <a:pt x="32"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93" name="Freeform 4262"/>
              <p:cNvSpPr>
                <a:spLocks/>
              </p:cNvSpPr>
              <p:nvPr/>
            </p:nvSpPr>
            <p:spPr bwMode="auto">
              <a:xfrm>
                <a:off x="3196" y="2268"/>
                <a:ext cx="56" cy="37"/>
              </a:xfrm>
              <a:custGeom>
                <a:avLst/>
                <a:gdLst>
                  <a:gd name="T0" fmla="*/ 56 w 56"/>
                  <a:gd name="T1" fmla="*/ 2 h 37"/>
                  <a:gd name="T2" fmla="*/ 55 w 56"/>
                  <a:gd name="T3" fmla="*/ 37 h 37"/>
                  <a:gd name="T4" fmla="*/ 0 w 56"/>
                  <a:gd name="T5" fmla="*/ 36 h 37"/>
                  <a:gd name="T6" fmla="*/ 2 w 56"/>
                  <a:gd name="T7" fmla="*/ 15 h 37"/>
                  <a:gd name="T8" fmla="*/ 2 w 56"/>
                  <a:gd name="T9" fmla="*/ 0 h 37"/>
                  <a:gd name="T10" fmla="*/ 33 w 56"/>
                  <a:gd name="T11" fmla="*/ 2 h 37"/>
                  <a:gd name="T12" fmla="*/ 56 w 56"/>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56" h="37">
                    <a:moveTo>
                      <a:pt x="56" y="2"/>
                    </a:moveTo>
                    <a:lnTo>
                      <a:pt x="55" y="37"/>
                    </a:lnTo>
                    <a:lnTo>
                      <a:pt x="0" y="36"/>
                    </a:lnTo>
                    <a:lnTo>
                      <a:pt x="2" y="15"/>
                    </a:lnTo>
                    <a:lnTo>
                      <a:pt x="2" y="0"/>
                    </a:lnTo>
                    <a:lnTo>
                      <a:pt x="33" y="2"/>
                    </a:lnTo>
                    <a:lnTo>
                      <a:pt x="56"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4" name="Freeform 4263"/>
              <p:cNvSpPr>
                <a:spLocks/>
              </p:cNvSpPr>
              <p:nvPr/>
            </p:nvSpPr>
            <p:spPr bwMode="auto">
              <a:xfrm>
                <a:off x="3196" y="2268"/>
                <a:ext cx="56" cy="37"/>
              </a:xfrm>
              <a:custGeom>
                <a:avLst/>
                <a:gdLst>
                  <a:gd name="T0" fmla="*/ 56 w 56"/>
                  <a:gd name="T1" fmla="*/ 2 h 37"/>
                  <a:gd name="T2" fmla="*/ 55 w 56"/>
                  <a:gd name="T3" fmla="*/ 37 h 37"/>
                  <a:gd name="T4" fmla="*/ 0 w 56"/>
                  <a:gd name="T5" fmla="*/ 36 h 37"/>
                  <a:gd name="T6" fmla="*/ 2 w 56"/>
                  <a:gd name="T7" fmla="*/ 15 h 37"/>
                  <a:gd name="T8" fmla="*/ 2 w 56"/>
                  <a:gd name="T9" fmla="*/ 0 h 37"/>
                  <a:gd name="T10" fmla="*/ 33 w 56"/>
                  <a:gd name="T11" fmla="*/ 2 h 37"/>
                  <a:gd name="T12" fmla="*/ 56 w 56"/>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56" h="37">
                    <a:moveTo>
                      <a:pt x="56" y="2"/>
                    </a:moveTo>
                    <a:lnTo>
                      <a:pt x="55" y="37"/>
                    </a:lnTo>
                    <a:lnTo>
                      <a:pt x="0" y="36"/>
                    </a:lnTo>
                    <a:lnTo>
                      <a:pt x="2" y="15"/>
                    </a:lnTo>
                    <a:lnTo>
                      <a:pt x="2" y="0"/>
                    </a:lnTo>
                    <a:lnTo>
                      <a:pt x="33" y="2"/>
                    </a:lnTo>
                    <a:lnTo>
                      <a:pt x="5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95" name="Freeform 4264"/>
              <p:cNvSpPr>
                <a:spLocks/>
              </p:cNvSpPr>
              <p:nvPr/>
            </p:nvSpPr>
            <p:spPr bwMode="auto">
              <a:xfrm>
                <a:off x="3152" y="2224"/>
                <a:ext cx="46" cy="75"/>
              </a:xfrm>
              <a:custGeom>
                <a:avLst/>
                <a:gdLst>
                  <a:gd name="T0" fmla="*/ 31 w 46"/>
                  <a:gd name="T1" fmla="*/ 2 h 75"/>
                  <a:gd name="T2" fmla="*/ 31 w 46"/>
                  <a:gd name="T3" fmla="*/ 44 h 75"/>
                  <a:gd name="T4" fmla="*/ 46 w 46"/>
                  <a:gd name="T5" fmla="*/ 44 h 75"/>
                  <a:gd name="T6" fmla="*/ 46 w 46"/>
                  <a:gd name="T7" fmla="*/ 59 h 75"/>
                  <a:gd name="T8" fmla="*/ 38 w 46"/>
                  <a:gd name="T9" fmla="*/ 63 h 75"/>
                  <a:gd name="T10" fmla="*/ 33 w 46"/>
                  <a:gd name="T11" fmla="*/ 73 h 75"/>
                  <a:gd name="T12" fmla="*/ 21 w 46"/>
                  <a:gd name="T13" fmla="*/ 75 h 75"/>
                  <a:gd name="T14" fmla="*/ 14 w 46"/>
                  <a:gd name="T15" fmla="*/ 68 h 75"/>
                  <a:gd name="T16" fmla="*/ 14 w 46"/>
                  <a:gd name="T17" fmla="*/ 59 h 75"/>
                  <a:gd name="T18" fmla="*/ 9 w 46"/>
                  <a:gd name="T19" fmla="*/ 61 h 75"/>
                  <a:gd name="T20" fmla="*/ 5 w 46"/>
                  <a:gd name="T21" fmla="*/ 68 h 75"/>
                  <a:gd name="T22" fmla="*/ 0 w 46"/>
                  <a:gd name="T23" fmla="*/ 71 h 75"/>
                  <a:gd name="T24" fmla="*/ 0 w 46"/>
                  <a:gd name="T25" fmla="*/ 54 h 75"/>
                  <a:gd name="T26" fmla="*/ 2 w 46"/>
                  <a:gd name="T27" fmla="*/ 8 h 75"/>
                  <a:gd name="T28" fmla="*/ 2 w 46"/>
                  <a:gd name="T29" fmla="*/ 8 h 75"/>
                  <a:gd name="T30" fmla="*/ 2 w 46"/>
                  <a:gd name="T31" fmla="*/ 0 h 75"/>
                  <a:gd name="T32" fmla="*/ 31 w 46"/>
                  <a:gd name="T33"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75">
                    <a:moveTo>
                      <a:pt x="31" y="2"/>
                    </a:moveTo>
                    <a:lnTo>
                      <a:pt x="31" y="44"/>
                    </a:lnTo>
                    <a:lnTo>
                      <a:pt x="46" y="44"/>
                    </a:lnTo>
                    <a:lnTo>
                      <a:pt x="46" y="59"/>
                    </a:lnTo>
                    <a:lnTo>
                      <a:pt x="38" y="63"/>
                    </a:lnTo>
                    <a:lnTo>
                      <a:pt x="33" y="73"/>
                    </a:lnTo>
                    <a:lnTo>
                      <a:pt x="21" y="75"/>
                    </a:lnTo>
                    <a:lnTo>
                      <a:pt x="14" y="68"/>
                    </a:lnTo>
                    <a:lnTo>
                      <a:pt x="14" y="59"/>
                    </a:lnTo>
                    <a:lnTo>
                      <a:pt x="9" y="61"/>
                    </a:lnTo>
                    <a:lnTo>
                      <a:pt x="5" y="68"/>
                    </a:lnTo>
                    <a:lnTo>
                      <a:pt x="0" y="71"/>
                    </a:lnTo>
                    <a:lnTo>
                      <a:pt x="0" y="54"/>
                    </a:lnTo>
                    <a:lnTo>
                      <a:pt x="2" y="8"/>
                    </a:lnTo>
                    <a:lnTo>
                      <a:pt x="2" y="8"/>
                    </a:lnTo>
                    <a:lnTo>
                      <a:pt x="2" y="0"/>
                    </a:lnTo>
                    <a:lnTo>
                      <a:pt x="31"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6" name="Freeform 4265"/>
              <p:cNvSpPr>
                <a:spLocks/>
              </p:cNvSpPr>
              <p:nvPr/>
            </p:nvSpPr>
            <p:spPr bwMode="auto">
              <a:xfrm>
                <a:off x="3152" y="2224"/>
                <a:ext cx="46" cy="75"/>
              </a:xfrm>
              <a:custGeom>
                <a:avLst/>
                <a:gdLst>
                  <a:gd name="T0" fmla="*/ 31 w 46"/>
                  <a:gd name="T1" fmla="*/ 2 h 75"/>
                  <a:gd name="T2" fmla="*/ 31 w 46"/>
                  <a:gd name="T3" fmla="*/ 44 h 75"/>
                  <a:gd name="T4" fmla="*/ 46 w 46"/>
                  <a:gd name="T5" fmla="*/ 44 h 75"/>
                  <a:gd name="T6" fmla="*/ 46 w 46"/>
                  <a:gd name="T7" fmla="*/ 59 h 75"/>
                  <a:gd name="T8" fmla="*/ 38 w 46"/>
                  <a:gd name="T9" fmla="*/ 63 h 75"/>
                  <a:gd name="T10" fmla="*/ 33 w 46"/>
                  <a:gd name="T11" fmla="*/ 73 h 75"/>
                  <a:gd name="T12" fmla="*/ 21 w 46"/>
                  <a:gd name="T13" fmla="*/ 75 h 75"/>
                  <a:gd name="T14" fmla="*/ 14 w 46"/>
                  <a:gd name="T15" fmla="*/ 68 h 75"/>
                  <a:gd name="T16" fmla="*/ 14 w 46"/>
                  <a:gd name="T17" fmla="*/ 59 h 75"/>
                  <a:gd name="T18" fmla="*/ 9 w 46"/>
                  <a:gd name="T19" fmla="*/ 61 h 75"/>
                  <a:gd name="T20" fmla="*/ 5 w 46"/>
                  <a:gd name="T21" fmla="*/ 68 h 75"/>
                  <a:gd name="T22" fmla="*/ 0 w 46"/>
                  <a:gd name="T23" fmla="*/ 71 h 75"/>
                  <a:gd name="T24" fmla="*/ 0 w 46"/>
                  <a:gd name="T25" fmla="*/ 54 h 75"/>
                  <a:gd name="T26" fmla="*/ 2 w 46"/>
                  <a:gd name="T27" fmla="*/ 8 h 75"/>
                  <a:gd name="T28" fmla="*/ 2 w 46"/>
                  <a:gd name="T29" fmla="*/ 8 h 75"/>
                  <a:gd name="T30" fmla="*/ 2 w 46"/>
                  <a:gd name="T31" fmla="*/ 0 h 75"/>
                  <a:gd name="T32" fmla="*/ 31 w 46"/>
                  <a:gd name="T33"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75">
                    <a:moveTo>
                      <a:pt x="31" y="2"/>
                    </a:moveTo>
                    <a:lnTo>
                      <a:pt x="31" y="44"/>
                    </a:lnTo>
                    <a:lnTo>
                      <a:pt x="46" y="44"/>
                    </a:lnTo>
                    <a:lnTo>
                      <a:pt x="46" y="59"/>
                    </a:lnTo>
                    <a:lnTo>
                      <a:pt x="38" y="63"/>
                    </a:lnTo>
                    <a:lnTo>
                      <a:pt x="33" y="73"/>
                    </a:lnTo>
                    <a:lnTo>
                      <a:pt x="21" y="75"/>
                    </a:lnTo>
                    <a:lnTo>
                      <a:pt x="14" y="68"/>
                    </a:lnTo>
                    <a:lnTo>
                      <a:pt x="14" y="59"/>
                    </a:lnTo>
                    <a:lnTo>
                      <a:pt x="9" y="61"/>
                    </a:lnTo>
                    <a:lnTo>
                      <a:pt x="5" y="68"/>
                    </a:lnTo>
                    <a:lnTo>
                      <a:pt x="0" y="71"/>
                    </a:lnTo>
                    <a:lnTo>
                      <a:pt x="0" y="54"/>
                    </a:lnTo>
                    <a:lnTo>
                      <a:pt x="2" y="8"/>
                    </a:lnTo>
                    <a:lnTo>
                      <a:pt x="2" y="8"/>
                    </a:lnTo>
                    <a:lnTo>
                      <a:pt x="2" y="0"/>
                    </a:lnTo>
                    <a:lnTo>
                      <a:pt x="3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97" name="Freeform 4266"/>
              <p:cNvSpPr>
                <a:spLocks/>
              </p:cNvSpPr>
              <p:nvPr/>
            </p:nvSpPr>
            <p:spPr bwMode="auto">
              <a:xfrm>
                <a:off x="3290" y="2229"/>
                <a:ext cx="47" cy="42"/>
              </a:xfrm>
              <a:custGeom>
                <a:avLst/>
                <a:gdLst>
                  <a:gd name="T0" fmla="*/ 47 w 47"/>
                  <a:gd name="T1" fmla="*/ 0 h 42"/>
                  <a:gd name="T2" fmla="*/ 47 w 47"/>
                  <a:gd name="T3" fmla="*/ 42 h 42"/>
                  <a:gd name="T4" fmla="*/ 32 w 47"/>
                  <a:gd name="T5" fmla="*/ 42 h 42"/>
                  <a:gd name="T6" fmla="*/ 0 w 47"/>
                  <a:gd name="T7" fmla="*/ 42 h 42"/>
                  <a:gd name="T8" fmla="*/ 1 w 47"/>
                  <a:gd name="T9" fmla="*/ 12 h 42"/>
                  <a:gd name="T10" fmla="*/ 1 w 47"/>
                  <a:gd name="T11" fmla="*/ 0 h 42"/>
                  <a:gd name="T12" fmla="*/ 47 w 47"/>
                  <a:gd name="T13" fmla="*/ 0 h 42"/>
                  <a:gd name="T14" fmla="*/ 47 w 47"/>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2">
                    <a:moveTo>
                      <a:pt x="47" y="0"/>
                    </a:moveTo>
                    <a:lnTo>
                      <a:pt x="47" y="42"/>
                    </a:lnTo>
                    <a:lnTo>
                      <a:pt x="32" y="42"/>
                    </a:lnTo>
                    <a:lnTo>
                      <a:pt x="0" y="42"/>
                    </a:lnTo>
                    <a:lnTo>
                      <a:pt x="1" y="12"/>
                    </a:lnTo>
                    <a:lnTo>
                      <a:pt x="1" y="0"/>
                    </a:lnTo>
                    <a:lnTo>
                      <a:pt x="47" y="0"/>
                    </a:lnTo>
                    <a:lnTo>
                      <a:pt x="4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8" name="Freeform 4267"/>
              <p:cNvSpPr>
                <a:spLocks/>
              </p:cNvSpPr>
              <p:nvPr/>
            </p:nvSpPr>
            <p:spPr bwMode="auto">
              <a:xfrm>
                <a:off x="3290" y="2229"/>
                <a:ext cx="47" cy="42"/>
              </a:xfrm>
              <a:custGeom>
                <a:avLst/>
                <a:gdLst>
                  <a:gd name="T0" fmla="*/ 47 w 47"/>
                  <a:gd name="T1" fmla="*/ 0 h 42"/>
                  <a:gd name="T2" fmla="*/ 47 w 47"/>
                  <a:gd name="T3" fmla="*/ 42 h 42"/>
                  <a:gd name="T4" fmla="*/ 32 w 47"/>
                  <a:gd name="T5" fmla="*/ 42 h 42"/>
                  <a:gd name="T6" fmla="*/ 0 w 47"/>
                  <a:gd name="T7" fmla="*/ 42 h 42"/>
                  <a:gd name="T8" fmla="*/ 1 w 47"/>
                  <a:gd name="T9" fmla="*/ 12 h 42"/>
                  <a:gd name="T10" fmla="*/ 1 w 47"/>
                  <a:gd name="T11" fmla="*/ 0 h 42"/>
                  <a:gd name="T12" fmla="*/ 47 w 47"/>
                  <a:gd name="T13" fmla="*/ 0 h 42"/>
                  <a:gd name="T14" fmla="*/ 47 w 47"/>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2">
                    <a:moveTo>
                      <a:pt x="47" y="0"/>
                    </a:moveTo>
                    <a:lnTo>
                      <a:pt x="47" y="42"/>
                    </a:lnTo>
                    <a:lnTo>
                      <a:pt x="32" y="42"/>
                    </a:lnTo>
                    <a:lnTo>
                      <a:pt x="0" y="42"/>
                    </a:lnTo>
                    <a:lnTo>
                      <a:pt x="1" y="12"/>
                    </a:lnTo>
                    <a:lnTo>
                      <a:pt x="1" y="0"/>
                    </a:lnTo>
                    <a:lnTo>
                      <a:pt x="47" y="0"/>
                    </a:lnTo>
                    <a:lnTo>
                      <a:pt x="4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99" name="Freeform 4268"/>
              <p:cNvSpPr>
                <a:spLocks/>
              </p:cNvSpPr>
              <p:nvPr/>
            </p:nvSpPr>
            <p:spPr bwMode="auto">
              <a:xfrm>
                <a:off x="3318" y="2402"/>
                <a:ext cx="56" cy="35"/>
              </a:xfrm>
              <a:custGeom>
                <a:avLst/>
                <a:gdLst>
                  <a:gd name="T0" fmla="*/ 36 w 56"/>
                  <a:gd name="T1" fmla="*/ 24 h 35"/>
                  <a:gd name="T2" fmla="*/ 39 w 56"/>
                  <a:gd name="T3" fmla="*/ 35 h 35"/>
                  <a:gd name="T4" fmla="*/ 24 w 56"/>
                  <a:gd name="T5" fmla="*/ 35 h 35"/>
                  <a:gd name="T6" fmla="*/ 9 w 56"/>
                  <a:gd name="T7" fmla="*/ 34 h 35"/>
                  <a:gd name="T8" fmla="*/ 9 w 56"/>
                  <a:gd name="T9" fmla="*/ 17 h 35"/>
                  <a:gd name="T10" fmla="*/ 0 w 56"/>
                  <a:gd name="T11" fmla="*/ 17 h 35"/>
                  <a:gd name="T12" fmla="*/ 2 w 56"/>
                  <a:gd name="T13" fmla="*/ 0 h 35"/>
                  <a:gd name="T14" fmla="*/ 56 w 56"/>
                  <a:gd name="T15" fmla="*/ 0 h 35"/>
                  <a:gd name="T16" fmla="*/ 55 w 56"/>
                  <a:gd name="T17" fmla="*/ 22 h 35"/>
                  <a:gd name="T18" fmla="*/ 36 w 56"/>
                  <a:gd name="T19"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35">
                    <a:moveTo>
                      <a:pt x="36" y="24"/>
                    </a:moveTo>
                    <a:lnTo>
                      <a:pt x="39" y="35"/>
                    </a:lnTo>
                    <a:lnTo>
                      <a:pt x="24" y="35"/>
                    </a:lnTo>
                    <a:lnTo>
                      <a:pt x="9" y="34"/>
                    </a:lnTo>
                    <a:lnTo>
                      <a:pt x="9" y="17"/>
                    </a:lnTo>
                    <a:lnTo>
                      <a:pt x="0" y="17"/>
                    </a:lnTo>
                    <a:lnTo>
                      <a:pt x="2" y="0"/>
                    </a:lnTo>
                    <a:lnTo>
                      <a:pt x="56" y="0"/>
                    </a:lnTo>
                    <a:lnTo>
                      <a:pt x="55" y="22"/>
                    </a:lnTo>
                    <a:lnTo>
                      <a:pt x="36"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0" name="Freeform 4269"/>
              <p:cNvSpPr>
                <a:spLocks/>
              </p:cNvSpPr>
              <p:nvPr/>
            </p:nvSpPr>
            <p:spPr bwMode="auto">
              <a:xfrm>
                <a:off x="3318" y="2402"/>
                <a:ext cx="56" cy="35"/>
              </a:xfrm>
              <a:custGeom>
                <a:avLst/>
                <a:gdLst>
                  <a:gd name="T0" fmla="*/ 36 w 56"/>
                  <a:gd name="T1" fmla="*/ 24 h 35"/>
                  <a:gd name="T2" fmla="*/ 39 w 56"/>
                  <a:gd name="T3" fmla="*/ 35 h 35"/>
                  <a:gd name="T4" fmla="*/ 24 w 56"/>
                  <a:gd name="T5" fmla="*/ 35 h 35"/>
                  <a:gd name="T6" fmla="*/ 9 w 56"/>
                  <a:gd name="T7" fmla="*/ 34 h 35"/>
                  <a:gd name="T8" fmla="*/ 9 w 56"/>
                  <a:gd name="T9" fmla="*/ 17 h 35"/>
                  <a:gd name="T10" fmla="*/ 0 w 56"/>
                  <a:gd name="T11" fmla="*/ 17 h 35"/>
                  <a:gd name="T12" fmla="*/ 2 w 56"/>
                  <a:gd name="T13" fmla="*/ 0 h 35"/>
                  <a:gd name="T14" fmla="*/ 56 w 56"/>
                  <a:gd name="T15" fmla="*/ 0 h 35"/>
                  <a:gd name="T16" fmla="*/ 55 w 56"/>
                  <a:gd name="T17" fmla="*/ 22 h 35"/>
                  <a:gd name="T18" fmla="*/ 36 w 56"/>
                  <a:gd name="T19"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35">
                    <a:moveTo>
                      <a:pt x="36" y="24"/>
                    </a:moveTo>
                    <a:lnTo>
                      <a:pt x="39" y="35"/>
                    </a:lnTo>
                    <a:lnTo>
                      <a:pt x="24" y="35"/>
                    </a:lnTo>
                    <a:lnTo>
                      <a:pt x="9" y="34"/>
                    </a:lnTo>
                    <a:lnTo>
                      <a:pt x="9" y="17"/>
                    </a:lnTo>
                    <a:lnTo>
                      <a:pt x="0" y="17"/>
                    </a:lnTo>
                    <a:lnTo>
                      <a:pt x="2" y="0"/>
                    </a:lnTo>
                    <a:lnTo>
                      <a:pt x="56" y="0"/>
                    </a:lnTo>
                    <a:lnTo>
                      <a:pt x="55" y="22"/>
                    </a:lnTo>
                    <a:lnTo>
                      <a:pt x="36"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01" name="Freeform 4270"/>
              <p:cNvSpPr>
                <a:spLocks/>
              </p:cNvSpPr>
              <p:nvPr/>
            </p:nvSpPr>
            <p:spPr bwMode="auto">
              <a:xfrm>
                <a:off x="3288" y="2349"/>
                <a:ext cx="32" cy="70"/>
              </a:xfrm>
              <a:custGeom>
                <a:avLst/>
                <a:gdLst>
                  <a:gd name="T0" fmla="*/ 20 w 32"/>
                  <a:gd name="T1" fmla="*/ 5 h 70"/>
                  <a:gd name="T2" fmla="*/ 22 w 32"/>
                  <a:gd name="T3" fmla="*/ 5 h 70"/>
                  <a:gd name="T4" fmla="*/ 22 w 32"/>
                  <a:gd name="T5" fmla="*/ 4 h 70"/>
                  <a:gd name="T6" fmla="*/ 24 w 32"/>
                  <a:gd name="T7" fmla="*/ 4 h 70"/>
                  <a:gd name="T8" fmla="*/ 24 w 32"/>
                  <a:gd name="T9" fmla="*/ 5 h 70"/>
                  <a:gd name="T10" fmla="*/ 24 w 32"/>
                  <a:gd name="T11" fmla="*/ 5 h 70"/>
                  <a:gd name="T12" fmla="*/ 24 w 32"/>
                  <a:gd name="T13" fmla="*/ 5 h 70"/>
                  <a:gd name="T14" fmla="*/ 25 w 32"/>
                  <a:gd name="T15" fmla="*/ 4 h 70"/>
                  <a:gd name="T16" fmla="*/ 27 w 32"/>
                  <a:gd name="T17" fmla="*/ 5 h 70"/>
                  <a:gd name="T18" fmla="*/ 29 w 32"/>
                  <a:gd name="T19" fmla="*/ 5 h 70"/>
                  <a:gd name="T20" fmla="*/ 29 w 32"/>
                  <a:gd name="T21" fmla="*/ 5 h 70"/>
                  <a:gd name="T22" fmla="*/ 29 w 32"/>
                  <a:gd name="T23" fmla="*/ 5 h 70"/>
                  <a:gd name="T24" fmla="*/ 30 w 32"/>
                  <a:gd name="T25" fmla="*/ 5 h 70"/>
                  <a:gd name="T26" fmla="*/ 30 w 32"/>
                  <a:gd name="T27" fmla="*/ 5 h 70"/>
                  <a:gd name="T28" fmla="*/ 32 w 32"/>
                  <a:gd name="T29" fmla="*/ 5 h 70"/>
                  <a:gd name="T30" fmla="*/ 32 w 32"/>
                  <a:gd name="T31" fmla="*/ 53 h 70"/>
                  <a:gd name="T32" fmla="*/ 30 w 32"/>
                  <a:gd name="T33" fmla="*/ 70 h 70"/>
                  <a:gd name="T34" fmla="*/ 0 w 32"/>
                  <a:gd name="T35" fmla="*/ 70 h 70"/>
                  <a:gd name="T36" fmla="*/ 0 w 32"/>
                  <a:gd name="T37" fmla="*/ 70 h 70"/>
                  <a:gd name="T38" fmla="*/ 0 w 32"/>
                  <a:gd name="T39" fmla="*/ 53 h 70"/>
                  <a:gd name="T40" fmla="*/ 0 w 32"/>
                  <a:gd name="T41" fmla="*/ 53 h 70"/>
                  <a:gd name="T42" fmla="*/ 2 w 32"/>
                  <a:gd name="T43" fmla="*/ 0 h 70"/>
                  <a:gd name="T44" fmla="*/ 20 w 32"/>
                  <a:gd name="T45"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70">
                    <a:moveTo>
                      <a:pt x="20" y="5"/>
                    </a:moveTo>
                    <a:lnTo>
                      <a:pt x="22" y="5"/>
                    </a:lnTo>
                    <a:lnTo>
                      <a:pt x="22" y="4"/>
                    </a:lnTo>
                    <a:lnTo>
                      <a:pt x="24" y="4"/>
                    </a:lnTo>
                    <a:lnTo>
                      <a:pt x="24" y="5"/>
                    </a:lnTo>
                    <a:lnTo>
                      <a:pt x="24" y="5"/>
                    </a:lnTo>
                    <a:lnTo>
                      <a:pt x="24" y="5"/>
                    </a:lnTo>
                    <a:lnTo>
                      <a:pt x="25" y="4"/>
                    </a:lnTo>
                    <a:lnTo>
                      <a:pt x="27" y="5"/>
                    </a:lnTo>
                    <a:lnTo>
                      <a:pt x="29" y="5"/>
                    </a:lnTo>
                    <a:lnTo>
                      <a:pt x="29" y="5"/>
                    </a:lnTo>
                    <a:lnTo>
                      <a:pt x="29" y="5"/>
                    </a:lnTo>
                    <a:lnTo>
                      <a:pt x="30" y="5"/>
                    </a:lnTo>
                    <a:lnTo>
                      <a:pt x="30" y="5"/>
                    </a:lnTo>
                    <a:lnTo>
                      <a:pt x="32" y="5"/>
                    </a:lnTo>
                    <a:lnTo>
                      <a:pt x="32" y="53"/>
                    </a:lnTo>
                    <a:lnTo>
                      <a:pt x="30" y="70"/>
                    </a:lnTo>
                    <a:lnTo>
                      <a:pt x="0" y="70"/>
                    </a:lnTo>
                    <a:lnTo>
                      <a:pt x="0" y="70"/>
                    </a:lnTo>
                    <a:lnTo>
                      <a:pt x="0" y="53"/>
                    </a:lnTo>
                    <a:lnTo>
                      <a:pt x="0" y="53"/>
                    </a:lnTo>
                    <a:lnTo>
                      <a:pt x="2" y="0"/>
                    </a:lnTo>
                    <a:lnTo>
                      <a:pt x="20"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2" name="Freeform 4271"/>
              <p:cNvSpPr>
                <a:spLocks/>
              </p:cNvSpPr>
              <p:nvPr/>
            </p:nvSpPr>
            <p:spPr bwMode="auto">
              <a:xfrm>
                <a:off x="3288" y="2349"/>
                <a:ext cx="32" cy="70"/>
              </a:xfrm>
              <a:custGeom>
                <a:avLst/>
                <a:gdLst>
                  <a:gd name="T0" fmla="*/ 20 w 32"/>
                  <a:gd name="T1" fmla="*/ 5 h 70"/>
                  <a:gd name="T2" fmla="*/ 22 w 32"/>
                  <a:gd name="T3" fmla="*/ 5 h 70"/>
                  <a:gd name="T4" fmla="*/ 22 w 32"/>
                  <a:gd name="T5" fmla="*/ 4 h 70"/>
                  <a:gd name="T6" fmla="*/ 24 w 32"/>
                  <a:gd name="T7" fmla="*/ 4 h 70"/>
                  <a:gd name="T8" fmla="*/ 24 w 32"/>
                  <a:gd name="T9" fmla="*/ 5 h 70"/>
                  <a:gd name="T10" fmla="*/ 24 w 32"/>
                  <a:gd name="T11" fmla="*/ 5 h 70"/>
                  <a:gd name="T12" fmla="*/ 24 w 32"/>
                  <a:gd name="T13" fmla="*/ 5 h 70"/>
                  <a:gd name="T14" fmla="*/ 25 w 32"/>
                  <a:gd name="T15" fmla="*/ 4 h 70"/>
                  <a:gd name="T16" fmla="*/ 27 w 32"/>
                  <a:gd name="T17" fmla="*/ 5 h 70"/>
                  <a:gd name="T18" fmla="*/ 29 w 32"/>
                  <a:gd name="T19" fmla="*/ 5 h 70"/>
                  <a:gd name="T20" fmla="*/ 29 w 32"/>
                  <a:gd name="T21" fmla="*/ 5 h 70"/>
                  <a:gd name="T22" fmla="*/ 29 w 32"/>
                  <a:gd name="T23" fmla="*/ 5 h 70"/>
                  <a:gd name="T24" fmla="*/ 30 w 32"/>
                  <a:gd name="T25" fmla="*/ 5 h 70"/>
                  <a:gd name="T26" fmla="*/ 30 w 32"/>
                  <a:gd name="T27" fmla="*/ 5 h 70"/>
                  <a:gd name="T28" fmla="*/ 32 w 32"/>
                  <a:gd name="T29" fmla="*/ 5 h 70"/>
                  <a:gd name="T30" fmla="*/ 32 w 32"/>
                  <a:gd name="T31" fmla="*/ 53 h 70"/>
                  <a:gd name="T32" fmla="*/ 30 w 32"/>
                  <a:gd name="T33" fmla="*/ 70 h 70"/>
                  <a:gd name="T34" fmla="*/ 0 w 32"/>
                  <a:gd name="T35" fmla="*/ 70 h 70"/>
                  <a:gd name="T36" fmla="*/ 0 w 32"/>
                  <a:gd name="T37" fmla="*/ 70 h 70"/>
                  <a:gd name="T38" fmla="*/ 0 w 32"/>
                  <a:gd name="T39" fmla="*/ 53 h 70"/>
                  <a:gd name="T40" fmla="*/ 0 w 32"/>
                  <a:gd name="T41" fmla="*/ 53 h 70"/>
                  <a:gd name="T42" fmla="*/ 2 w 32"/>
                  <a:gd name="T43" fmla="*/ 0 h 70"/>
                  <a:gd name="T44" fmla="*/ 20 w 32"/>
                  <a:gd name="T45"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70">
                    <a:moveTo>
                      <a:pt x="20" y="5"/>
                    </a:moveTo>
                    <a:lnTo>
                      <a:pt x="22" y="5"/>
                    </a:lnTo>
                    <a:lnTo>
                      <a:pt x="22" y="4"/>
                    </a:lnTo>
                    <a:lnTo>
                      <a:pt x="24" y="4"/>
                    </a:lnTo>
                    <a:lnTo>
                      <a:pt x="24" y="5"/>
                    </a:lnTo>
                    <a:lnTo>
                      <a:pt x="24" y="5"/>
                    </a:lnTo>
                    <a:lnTo>
                      <a:pt x="24" y="5"/>
                    </a:lnTo>
                    <a:lnTo>
                      <a:pt x="25" y="4"/>
                    </a:lnTo>
                    <a:lnTo>
                      <a:pt x="27" y="5"/>
                    </a:lnTo>
                    <a:lnTo>
                      <a:pt x="29" y="5"/>
                    </a:lnTo>
                    <a:lnTo>
                      <a:pt x="29" y="5"/>
                    </a:lnTo>
                    <a:lnTo>
                      <a:pt x="29" y="5"/>
                    </a:lnTo>
                    <a:lnTo>
                      <a:pt x="30" y="5"/>
                    </a:lnTo>
                    <a:lnTo>
                      <a:pt x="30" y="5"/>
                    </a:lnTo>
                    <a:lnTo>
                      <a:pt x="32" y="5"/>
                    </a:lnTo>
                    <a:lnTo>
                      <a:pt x="32" y="53"/>
                    </a:lnTo>
                    <a:lnTo>
                      <a:pt x="30" y="70"/>
                    </a:lnTo>
                    <a:lnTo>
                      <a:pt x="0" y="70"/>
                    </a:lnTo>
                    <a:lnTo>
                      <a:pt x="0" y="70"/>
                    </a:lnTo>
                    <a:lnTo>
                      <a:pt x="0" y="53"/>
                    </a:lnTo>
                    <a:lnTo>
                      <a:pt x="0" y="53"/>
                    </a:lnTo>
                    <a:lnTo>
                      <a:pt x="2" y="0"/>
                    </a:lnTo>
                    <a:lnTo>
                      <a:pt x="2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03" name="Freeform 4272"/>
              <p:cNvSpPr>
                <a:spLocks/>
              </p:cNvSpPr>
              <p:nvPr/>
            </p:nvSpPr>
            <p:spPr bwMode="auto">
              <a:xfrm>
                <a:off x="3291" y="2188"/>
                <a:ext cx="46" cy="41"/>
              </a:xfrm>
              <a:custGeom>
                <a:avLst/>
                <a:gdLst>
                  <a:gd name="T0" fmla="*/ 34 w 46"/>
                  <a:gd name="T1" fmla="*/ 0 h 41"/>
                  <a:gd name="T2" fmla="*/ 36 w 46"/>
                  <a:gd name="T3" fmla="*/ 0 h 41"/>
                  <a:gd name="T4" fmla="*/ 39 w 46"/>
                  <a:gd name="T5" fmla="*/ 0 h 41"/>
                  <a:gd name="T6" fmla="*/ 41 w 46"/>
                  <a:gd name="T7" fmla="*/ 0 h 41"/>
                  <a:gd name="T8" fmla="*/ 41 w 46"/>
                  <a:gd name="T9" fmla="*/ 0 h 41"/>
                  <a:gd name="T10" fmla="*/ 43 w 46"/>
                  <a:gd name="T11" fmla="*/ 0 h 41"/>
                  <a:gd name="T12" fmla="*/ 46 w 46"/>
                  <a:gd name="T13" fmla="*/ 0 h 41"/>
                  <a:gd name="T14" fmla="*/ 46 w 46"/>
                  <a:gd name="T15" fmla="*/ 0 h 41"/>
                  <a:gd name="T16" fmla="*/ 46 w 46"/>
                  <a:gd name="T17" fmla="*/ 41 h 41"/>
                  <a:gd name="T18" fmla="*/ 0 w 46"/>
                  <a:gd name="T19" fmla="*/ 41 h 41"/>
                  <a:gd name="T20" fmla="*/ 0 w 46"/>
                  <a:gd name="T21" fmla="*/ 41 h 41"/>
                  <a:gd name="T22" fmla="*/ 0 w 46"/>
                  <a:gd name="T23" fmla="*/ 0 h 41"/>
                  <a:gd name="T24" fmla="*/ 5 w 46"/>
                  <a:gd name="T25" fmla="*/ 0 h 41"/>
                  <a:gd name="T26" fmla="*/ 5 w 46"/>
                  <a:gd name="T27" fmla="*/ 0 h 41"/>
                  <a:gd name="T28" fmla="*/ 5 w 46"/>
                  <a:gd name="T29" fmla="*/ 0 h 41"/>
                  <a:gd name="T30" fmla="*/ 22 w 46"/>
                  <a:gd name="T31" fmla="*/ 0 h 41"/>
                  <a:gd name="T32" fmla="*/ 22 w 46"/>
                  <a:gd name="T33" fmla="*/ 0 h 41"/>
                  <a:gd name="T34" fmla="*/ 24 w 46"/>
                  <a:gd name="T35" fmla="*/ 0 h 41"/>
                  <a:gd name="T36" fmla="*/ 24 w 46"/>
                  <a:gd name="T37" fmla="*/ 0 h 41"/>
                  <a:gd name="T38" fmla="*/ 26 w 46"/>
                  <a:gd name="T39" fmla="*/ 0 h 41"/>
                  <a:gd name="T40" fmla="*/ 31 w 46"/>
                  <a:gd name="T41" fmla="*/ 0 h 41"/>
                  <a:gd name="T42" fmla="*/ 34 w 46"/>
                  <a:gd name="T43" fmla="*/ 0 h 41"/>
                  <a:gd name="T44" fmla="*/ 34 w 46"/>
                  <a:gd name="T4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1">
                    <a:moveTo>
                      <a:pt x="34" y="0"/>
                    </a:moveTo>
                    <a:lnTo>
                      <a:pt x="36" y="0"/>
                    </a:lnTo>
                    <a:lnTo>
                      <a:pt x="39" y="0"/>
                    </a:lnTo>
                    <a:lnTo>
                      <a:pt x="41" y="0"/>
                    </a:lnTo>
                    <a:lnTo>
                      <a:pt x="41" y="0"/>
                    </a:lnTo>
                    <a:lnTo>
                      <a:pt x="43" y="0"/>
                    </a:lnTo>
                    <a:lnTo>
                      <a:pt x="46" y="0"/>
                    </a:lnTo>
                    <a:lnTo>
                      <a:pt x="46" y="0"/>
                    </a:lnTo>
                    <a:lnTo>
                      <a:pt x="46" y="41"/>
                    </a:lnTo>
                    <a:lnTo>
                      <a:pt x="0" y="41"/>
                    </a:lnTo>
                    <a:lnTo>
                      <a:pt x="0" y="41"/>
                    </a:lnTo>
                    <a:lnTo>
                      <a:pt x="0" y="0"/>
                    </a:lnTo>
                    <a:lnTo>
                      <a:pt x="5" y="0"/>
                    </a:lnTo>
                    <a:lnTo>
                      <a:pt x="5" y="0"/>
                    </a:lnTo>
                    <a:lnTo>
                      <a:pt x="5" y="0"/>
                    </a:lnTo>
                    <a:lnTo>
                      <a:pt x="22" y="0"/>
                    </a:lnTo>
                    <a:lnTo>
                      <a:pt x="22" y="0"/>
                    </a:lnTo>
                    <a:lnTo>
                      <a:pt x="24" y="0"/>
                    </a:lnTo>
                    <a:lnTo>
                      <a:pt x="24" y="0"/>
                    </a:lnTo>
                    <a:lnTo>
                      <a:pt x="26" y="0"/>
                    </a:lnTo>
                    <a:lnTo>
                      <a:pt x="31" y="0"/>
                    </a:lnTo>
                    <a:lnTo>
                      <a:pt x="34" y="0"/>
                    </a:lnTo>
                    <a:lnTo>
                      <a:pt x="3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4" name="Freeform 4273"/>
              <p:cNvSpPr>
                <a:spLocks/>
              </p:cNvSpPr>
              <p:nvPr/>
            </p:nvSpPr>
            <p:spPr bwMode="auto">
              <a:xfrm>
                <a:off x="3291" y="2188"/>
                <a:ext cx="46" cy="41"/>
              </a:xfrm>
              <a:custGeom>
                <a:avLst/>
                <a:gdLst>
                  <a:gd name="T0" fmla="*/ 34 w 46"/>
                  <a:gd name="T1" fmla="*/ 0 h 41"/>
                  <a:gd name="T2" fmla="*/ 36 w 46"/>
                  <a:gd name="T3" fmla="*/ 0 h 41"/>
                  <a:gd name="T4" fmla="*/ 39 w 46"/>
                  <a:gd name="T5" fmla="*/ 0 h 41"/>
                  <a:gd name="T6" fmla="*/ 41 w 46"/>
                  <a:gd name="T7" fmla="*/ 0 h 41"/>
                  <a:gd name="T8" fmla="*/ 41 w 46"/>
                  <a:gd name="T9" fmla="*/ 0 h 41"/>
                  <a:gd name="T10" fmla="*/ 43 w 46"/>
                  <a:gd name="T11" fmla="*/ 0 h 41"/>
                  <a:gd name="T12" fmla="*/ 46 w 46"/>
                  <a:gd name="T13" fmla="*/ 0 h 41"/>
                  <a:gd name="T14" fmla="*/ 46 w 46"/>
                  <a:gd name="T15" fmla="*/ 0 h 41"/>
                  <a:gd name="T16" fmla="*/ 46 w 46"/>
                  <a:gd name="T17" fmla="*/ 41 h 41"/>
                  <a:gd name="T18" fmla="*/ 0 w 46"/>
                  <a:gd name="T19" fmla="*/ 41 h 41"/>
                  <a:gd name="T20" fmla="*/ 0 w 46"/>
                  <a:gd name="T21" fmla="*/ 41 h 41"/>
                  <a:gd name="T22" fmla="*/ 0 w 46"/>
                  <a:gd name="T23" fmla="*/ 0 h 41"/>
                  <a:gd name="T24" fmla="*/ 5 w 46"/>
                  <a:gd name="T25" fmla="*/ 0 h 41"/>
                  <a:gd name="T26" fmla="*/ 5 w 46"/>
                  <a:gd name="T27" fmla="*/ 0 h 41"/>
                  <a:gd name="T28" fmla="*/ 5 w 46"/>
                  <a:gd name="T29" fmla="*/ 0 h 41"/>
                  <a:gd name="T30" fmla="*/ 22 w 46"/>
                  <a:gd name="T31" fmla="*/ 0 h 41"/>
                  <a:gd name="T32" fmla="*/ 22 w 46"/>
                  <a:gd name="T33" fmla="*/ 0 h 41"/>
                  <a:gd name="T34" fmla="*/ 24 w 46"/>
                  <a:gd name="T35" fmla="*/ 0 h 41"/>
                  <a:gd name="T36" fmla="*/ 24 w 46"/>
                  <a:gd name="T37" fmla="*/ 0 h 41"/>
                  <a:gd name="T38" fmla="*/ 26 w 46"/>
                  <a:gd name="T39" fmla="*/ 0 h 41"/>
                  <a:gd name="T40" fmla="*/ 31 w 46"/>
                  <a:gd name="T41" fmla="*/ 0 h 41"/>
                  <a:gd name="T42" fmla="*/ 34 w 46"/>
                  <a:gd name="T43" fmla="*/ 0 h 41"/>
                  <a:gd name="T44" fmla="*/ 34 w 46"/>
                  <a:gd name="T4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1">
                    <a:moveTo>
                      <a:pt x="34" y="0"/>
                    </a:moveTo>
                    <a:lnTo>
                      <a:pt x="36" y="0"/>
                    </a:lnTo>
                    <a:lnTo>
                      <a:pt x="39" y="0"/>
                    </a:lnTo>
                    <a:lnTo>
                      <a:pt x="41" y="0"/>
                    </a:lnTo>
                    <a:lnTo>
                      <a:pt x="41" y="0"/>
                    </a:lnTo>
                    <a:lnTo>
                      <a:pt x="43" y="0"/>
                    </a:lnTo>
                    <a:lnTo>
                      <a:pt x="46" y="0"/>
                    </a:lnTo>
                    <a:lnTo>
                      <a:pt x="46" y="0"/>
                    </a:lnTo>
                    <a:lnTo>
                      <a:pt x="46" y="41"/>
                    </a:lnTo>
                    <a:lnTo>
                      <a:pt x="0" y="41"/>
                    </a:lnTo>
                    <a:lnTo>
                      <a:pt x="0" y="41"/>
                    </a:lnTo>
                    <a:lnTo>
                      <a:pt x="0" y="0"/>
                    </a:lnTo>
                    <a:lnTo>
                      <a:pt x="5" y="0"/>
                    </a:lnTo>
                    <a:lnTo>
                      <a:pt x="5" y="0"/>
                    </a:lnTo>
                    <a:lnTo>
                      <a:pt x="5" y="0"/>
                    </a:lnTo>
                    <a:lnTo>
                      <a:pt x="22" y="0"/>
                    </a:lnTo>
                    <a:lnTo>
                      <a:pt x="22" y="0"/>
                    </a:lnTo>
                    <a:lnTo>
                      <a:pt x="24" y="0"/>
                    </a:lnTo>
                    <a:lnTo>
                      <a:pt x="24" y="0"/>
                    </a:lnTo>
                    <a:lnTo>
                      <a:pt x="26" y="0"/>
                    </a:lnTo>
                    <a:lnTo>
                      <a:pt x="31" y="0"/>
                    </a:lnTo>
                    <a:lnTo>
                      <a:pt x="34"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05" name="Freeform 4274"/>
              <p:cNvSpPr>
                <a:spLocks/>
              </p:cNvSpPr>
              <p:nvPr/>
            </p:nvSpPr>
            <p:spPr bwMode="auto">
              <a:xfrm>
                <a:off x="3156" y="2371"/>
                <a:ext cx="47" cy="39"/>
              </a:xfrm>
              <a:custGeom>
                <a:avLst/>
                <a:gdLst>
                  <a:gd name="T0" fmla="*/ 42 w 47"/>
                  <a:gd name="T1" fmla="*/ 9 h 39"/>
                  <a:gd name="T2" fmla="*/ 42 w 47"/>
                  <a:gd name="T3" fmla="*/ 28 h 39"/>
                  <a:gd name="T4" fmla="*/ 47 w 47"/>
                  <a:gd name="T5" fmla="*/ 31 h 39"/>
                  <a:gd name="T6" fmla="*/ 35 w 47"/>
                  <a:gd name="T7" fmla="*/ 31 h 39"/>
                  <a:gd name="T8" fmla="*/ 34 w 47"/>
                  <a:gd name="T9" fmla="*/ 39 h 39"/>
                  <a:gd name="T10" fmla="*/ 15 w 47"/>
                  <a:gd name="T11" fmla="*/ 39 h 39"/>
                  <a:gd name="T12" fmla="*/ 12 w 47"/>
                  <a:gd name="T13" fmla="*/ 34 h 39"/>
                  <a:gd name="T14" fmla="*/ 12 w 47"/>
                  <a:gd name="T15" fmla="*/ 17 h 39"/>
                  <a:gd name="T16" fmla="*/ 0 w 47"/>
                  <a:gd name="T17" fmla="*/ 17 h 39"/>
                  <a:gd name="T18" fmla="*/ 1 w 47"/>
                  <a:gd name="T19" fmla="*/ 9 h 39"/>
                  <a:gd name="T20" fmla="*/ 8 w 47"/>
                  <a:gd name="T21" fmla="*/ 9 h 39"/>
                  <a:gd name="T22" fmla="*/ 8 w 47"/>
                  <a:gd name="T23" fmla="*/ 0 h 39"/>
                  <a:gd name="T24" fmla="*/ 35 w 47"/>
                  <a:gd name="T25" fmla="*/ 2 h 39"/>
                  <a:gd name="T26" fmla="*/ 42 w 47"/>
                  <a:gd name="T2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9">
                    <a:moveTo>
                      <a:pt x="42" y="9"/>
                    </a:moveTo>
                    <a:lnTo>
                      <a:pt x="42" y="28"/>
                    </a:lnTo>
                    <a:lnTo>
                      <a:pt x="47" y="31"/>
                    </a:lnTo>
                    <a:lnTo>
                      <a:pt x="35" y="31"/>
                    </a:lnTo>
                    <a:lnTo>
                      <a:pt x="34" y="39"/>
                    </a:lnTo>
                    <a:lnTo>
                      <a:pt x="15" y="39"/>
                    </a:lnTo>
                    <a:lnTo>
                      <a:pt x="12" y="34"/>
                    </a:lnTo>
                    <a:lnTo>
                      <a:pt x="12" y="17"/>
                    </a:lnTo>
                    <a:lnTo>
                      <a:pt x="0" y="17"/>
                    </a:lnTo>
                    <a:lnTo>
                      <a:pt x="1" y="9"/>
                    </a:lnTo>
                    <a:lnTo>
                      <a:pt x="8" y="9"/>
                    </a:lnTo>
                    <a:lnTo>
                      <a:pt x="8" y="0"/>
                    </a:lnTo>
                    <a:lnTo>
                      <a:pt x="35" y="2"/>
                    </a:lnTo>
                    <a:lnTo>
                      <a:pt x="42"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6" name="Freeform 4275"/>
              <p:cNvSpPr>
                <a:spLocks/>
              </p:cNvSpPr>
              <p:nvPr/>
            </p:nvSpPr>
            <p:spPr bwMode="auto">
              <a:xfrm>
                <a:off x="3156" y="2371"/>
                <a:ext cx="47" cy="39"/>
              </a:xfrm>
              <a:custGeom>
                <a:avLst/>
                <a:gdLst>
                  <a:gd name="T0" fmla="*/ 42 w 47"/>
                  <a:gd name="T1" fmla="*/ 9 h 39"/>
                  <a:gd name="T2" fmla="*/ 42 w 47"/>
                  <a:gd name="T3" fmla="*/ 28 h 39"/>
                  <a:gd name="T4" fmla="*/ 47 w 47"/>
                  <a:gd name="T5" fmla="*/ 31 h 39"/>
                  <a:gd name="T6" fmla="*/ 35 w 47"/>
                  <a:gd name="T7" fmla="*/ 31 h 39"/>
                  <a:gd name="T8" fmla="*/ 34 w 47"/>
                  <a:gd name="T9" fmla="*/ 39 h 39"/>
                  <a:gd name="T10" fmla="*/ 15 w 47"/>
                  <a:gd name="T11" fmla="*/ 39 h 39"/>
                  <a:gd name="T12" fmla="*/ 12 w 47"/>
                  <a:gd name="T13" fmla="*/ 34 h 39"/>
                  <a:gd name="T14" fmla="*/ 12 w 47"/>
                  <a:gd name="T15" fmla="*/ 17 h 39"/>
                  <a:gd name="T16" fmla="*/ 0 w 47"/>
                  <a:gd name="T17" fmla="*/ 17 h 39"/>
                  <a:gd name="T18" fmla="*/ 1 w 47"/>
                  <a:gd name="T19" fmla="*/ 9 h 39"/>
                  <a:gd name="T20" fmla="*/ 8 w 47"/>
                  <a:gd name="T21" fmla="*/ 9 h 39"/>
                  <a:gd name="T22" fmla="*/ 8 w 47"/>
                  <a:gd name="T23" fmla="*/ 0 h 39"/>
                  <a:gd name="T24" fmla="*/ 35 w 47"/>
                  <a:gd name="T25" fmla="*/ 2 h 39"/>
                  <a:gd name="T26" fmla="*/ 42 w 47"/>
                  <a:gd name="T2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9">
                    <a:moveTo>
                      <a:pt x="42" y="9"/>
                    </a:moveTo>
                    <a:lnTo>
                      <a:pt x="42" y="28"/>
                    </a:lnTo>
                    <a:lnTo>
                      <a:pt x="47" y="31"/>
                    </a:lnTo>
                    <a:lnTo>
                      <a:pt x="35" y="31"/>
                    </a:lnTo>
                    <a:lnTo>
                      <a:pt x="34" y="39"/>
                    </a:lnTo>
                    <a:lnTo>
                      <a:pt x="15" y="39"/>
                    </a:lnTo>
                    <a:lnTo>
                      <a:pt x="12" y="34"/>
                    </a:lnTo>
                    <a:lnTo>
                      <a:pt x="12" y="17"/>
                    </a:lnTo>
                    <a:lnTo>
                      <a:pt x="0" y="17"/>
                    </a:lnTo>
                    <a:lnTo>
                      <a:pt x="1" y="9"/>
                    </a:lnTo>
                    <a:lnTo>
                      <a:pt x="8" y="9"/>
                    </a:lnTo>
                    <a:lnTo>
                      <a:pt x="8" y="0"/>
                    </a:lnTo>
                    <a:lnTo>
                      <a:pt x="35" y="2"/>
                    </a:lnTo>
                    <a:lnTo>
                      <a:pt x="42"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07" name="Freeform 4276"/>
              <p:cNvSpPr>
                <a:spLocks/>
              </p:cNvSpPr>
              <p:nvPr/>
            </p:nvSpPr>
            <p:spPr bwMode="auto">
              <a:xfrm>
                <a:off x="3147" y="2380"/>
                <a:ext cx="24" cy="52"/>
              </a:xfrm>
              <a:custGeom>
                <a:avLst/>
                <a:gdLst>
                  <a:gd name="T0" fmla="*/ 10 w 24"/>
                  <a:gd name="T1" fmla="*/ 0 h 52"/>
                  <a:gd name="T2" fmla="*/ 9 w 24"/>
                  <a:gd name="T3" fmla="*/ 8 h 52"/>
                  <a:gd name="T4" fmla="*/ 21 w 24"/>
                  <a:gd name="T5" fmla="*/ 8 h 52"/>
                  <a:gd name="T6" fmla="*/ 21 w 24"/>
                  <a:gd name="T7" fmla="*/ 25 h 52"/>
                  <a:gd name="T8" fmla="*/ 24 w 24"/>
                  <a:gd name="T9" fmla="*/ 30 h 52"/>
                  <a:gd name="T10" fmla="*/ 24 w 24"/>
                  <a:gd name="T11" fmla="*/ 52 h 52"/>
                  <a:gd name="T12" fmla="*/ 10 w 24"/>
                  <a:gd name="T13" fmla="*/ 52 h 52"/>
                  <a:gd name="T14" fmla="*/ 9 w 24"/>
                  <a:gd name="T15" fmla="*/ 51 h 52"/>
                  <a:gd name="T16" fmla="*/ 9 w 24"/>
                  <a:gd name="T17" fmla="*/ 49 h 52"/>
                  <a:gd name="T18" fmla="*/ 9 w 24"/>
                  <a:gd name="T19" fmla="*/ 49 h 52"/>
                  <a:gd name="T20" fmla="*/ 9 w 24"/>
                  <a:gd name="T21" fmla="*/ 47 h 52"/>
                  <a:gd name="T22" fmla="*/ 5 w 24"/>
                  <a:gd name="T23" fmla="*/ 44 h 52"/>
                  <a:gd name="T24" fmla="*/ 4 w 24"/>
                  <a:gd name="T25" fmla="*/ 44 h 52"/>
                  <a:gd name="T26" fmla="*/ 4 w 24"/>
                  <a:gd name="T27" fmla="*/ 44 h 52"/>
                  <a:gd name="T28" fmla="*/ 0 w 24"/>
                  <a:gd name="T29" fmla="*/ 46 h 52"/>
                  <a:gd name="T30" fmla="*/ 0 w 24"/>
                  <a:gd name="T31" fmla="*/ 46 h 52"/>
                  <a:gd name="T32" fmla="*/ 0 w 24"/>
                  <a:gd name="T33" fmla="*/ 27 h 52"/>
                  <a:gd name="T34" fmla="*/ 0 w 24"/>
                  <a:gd name="T35" fmla="*/ 27 h 52"/>
                  <a:gd name="T36" fmla="*/ 2 w 24"/>
                  <a:gd name="T37" fmla="*/ 0 h 52"/>
                  <a:gd name="T38" fmla="*/ 10 w 24"/>
                  <a:gd name="T3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52">
                    <a:moveTo>
                      <a:pt x="10" y="0"/>
                    </a:moveTo>
                    <a:lnTo>
                      <a:pt x="9" y="8"/>
                    </a:lnTo>
                    <a:lnTo>
                      <a:pt x="21" y="8"/>
                    </a:lnTo>
                    <a:lnTo>
                      <a:pt x="21" y="25"/>
                    </a:lnTo>
                    <a:lnTo>
                      <a:pt x="24" y="30"/>
                    </a:lnTo>
                    <a:lnTo>
                      <a:pt x="24" y="52"/>
                    </a:lnTo>
                    <a:lnTo>
                      <a:pt x="10" y="52"/>
                    </a:lnTo>
                    <a:lnTo>
                      <a:pt x="9" y="51"/>
                    </a:lnTo>
                    <a:lnTo>
                      <a:pt x="9" y="49"/>
                    </a:lnTo>
                    <a:lnTo>
                      <a:pt x="9" y="49"/>
                    </a:lnTo>
                    <a:lnTo>
                      <a:pt x="9" y="47"/>
                    </a:lnTo>
                    <a:lnTo>
                      <a:pt x="5" y="44"/>
                    </a:lnTo>
                    <a:lnTo>
                      <a:pt x="4" y="44"/>
                    </a:lnTo>
                    <a:lnTo>
                      <a:pt x="4" y="44"/>
                    </a:lnTo>
                    <a:lnTo>
                      <a:pt x="0" y="46"/>
                    </a:lnTo>
                    <a:lnTo>
                      <a:pt x="0" y="46"/>
                    </a:lnTo>
                    <a:lnTo>
                      <a:pt x="0" y="27"/>
                    </a:lnTo>
                    <a:lnTo>
                      <a:pt x="0" y="27"/>
                    </a:lnTo>
                    <a:lnTo>
                      <a:pt x="2" y="0"/>
                    </a:lnTo>
                    <a:lnTo>
                      <a:pt x="1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8" name="Freeform 4277"/>
              <p:cNvSpPr>
                <a:spLocks/>
              </p:cNvSpPr>
              <p:nvPr/>
            </p:nvSpPr>
            <p:spPr bwMode="auto">
              <a:xfrm>
                <a:off x="3147" y="2380"/>
                <a:ext cx="24" cy="52"/>
              </a:xfrm>
              <a:custGeom>
                <a:avLst/>
                <a:gdLst>
                  <a:gd name="T0" fmla="*/ 10 w 24"/>
                  <a:gd name="T1" fmla="*/ 0 h 52"/>
                  <a:gd name="T2" fmla="*/ 9 w 24"/>
                  <a:gd name="T3" fmla="*/ 8 h 52"/>
                  <a:gd name="T4" fmla="*/ 21 w 24"/>
                  <a:gd name="T5" fmla="*/ 8 h 52"/>
                  <a:gd name="T6" fmla="*/ 21 w 24"/>
                  <a:gd name="T7" fmla="*/ 25 h 52"/>
                  <a:gd name="T8" fmla="*/ 24 w 24"/>
                  <a:gd name="T9" fmla="*/ 30 h 52"/>
                  <a:gd name="T10" fmla="*/ 24 w 24"/>
                  <a:gd name="T11" fmla="*/ 52 h 52"/>
                  <a:gd name="T12" fmla="*/ 10 w 24"/>
                  <a:gd name="T13" fmla="*/ 52 h 52"/>
                  <a:gd name="T14" fmla="*/ 9 w 24"/>
                  <a:gd name="T15" fmla="*/ 51 h 52"/>
                  <a:gd name="T16" fmla="*/ 9 w 24"/>
                  <a:gd name="T17" fmla="*/ 49 h 52"/>
                  <a:gd name="T18" fmla="*/ 9 w 24"/>
                  <a:gd name="T19" fmla="*/ 49 h 52"/>
                  <a:gd name="T20" fmla="*/ 9 w 24"/>
                  <a:gd name="T21" fmla="*/ 47 h 52"/>
                  <a:gd name="T22" fmla="*/ 5 w 24"/>
                  <a:gd name="T23" fmla="*/ 44 h 52"/>
                  <a:gd name="T24" fmla="*/ 4 w 24"/>
                  <a:gd name="T25" fmla="*/ 44 h 52"/>
                  <a:gd name="T26" fmla="*/ 4 w 24"/>
                  <a:gd name="T27" fmla="*/ 44 h 52"/>
                  <a:gd name="T28" fmla="*/ 0 w 24"/>
                  <a:gd name="T29" fmla="*/ 46 h 52"/>
                  <a:gd name="T30" fmla="*/ 0 w 24"/>
                  <a:gd name="T31" fmla="*/ 46 h 52"/>
                  <a:gd name="T32" fmla="*/ 0 w 24"/>
                  <a:gd name="T33" fmla="*/ 27 h 52"/>
                  <a:gd name="T34" fmla="*/ 0 w 24"/>
                  <a:gd name="T35" fmla="*/ 27 h 52"/>
                  <a:gd name="T36" fmla="*/ 2 w 24"/>
                  <a:gd name="T37" fmla="*/ 0 h 52"/>
                  <a:gd name="T38" fmla="*/ 10 w 24"/>
                  <a:gd name="T3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52">
                    <a:moveTo>
                      <a:pt x="10" y="0"/>
                    </a:moveTo>
                    <a:lnTo>
                      <a:pt x="9" y="8"/>
                    </a:lnTo>
                    <a:lnTo>
                      <a:pt x="21" y="8"/>
                    </a:lnTo>
                    <a:lnTo>
                      <a:pt x="21" y="25"/>
                    </a:lnTo>
                    <a:lnTo>
                      <a:pt x="24" y="30"/>
                    </a:lnTo>
                    <a:lnTo>
                      <a:pt x="24" y="52"/>
                    </a:lnTo>
                    <a:lnTo>
                      <a:pt x="10" y="52"/>
                    </a:lnTo>
                    <a:lnTo>
                      <a:pt x="9" y="51"/>
                    </a:lnTo>
                    <a:lnTo>
                      <a:pt x="9" y="49"/>
                    </a:lnTo>
                    <a:lnTo>
                      <a:pt x="9" y="49"/>
                    </a:lnTo>
                    <a:lnTo>
                      <a:pt x="9" y="47"/>
                    </a:lnTo>
                    <a:lnTo>
                      <a:pt x="5" y="44"/>
                    </a:lnTo>
                    <a:lnTo>
                      <a:pt x="4" y="44"/>
                    </a:lnTo>
                    <a:lnTo>
                      <a:pt x="4" y="44"/>
                    </a:lnTo>
                    <a:lnTo>
                      <a:pt x="0" y="46"/>
                    </a:lnTo>
                    <a:lnTo>
                      <a:pt x="0" y="46"/>
                    </a:lnTo>
                    <a:lnTo>
                      <a:pt x="0" y="27"/>
                    </a:lnTo>
                    <a:lnTo>
                      <a:pt x="0" y="27"/>
                    </a:lnTo>
                    <a:lnTo>
                      <a:pt x="2" y="0"/>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09" name="Freeform 4278"/>
              <p:cNvSpPr>
                <a:spLocks/>
              </p:cNvSpPr>
              <p:nvPr/>
            </p:nvSpPr>
            <p:spPr bwMode="auto">
              <a:xfrm>
                <a:off x="3154" y="2183"/>
                <a:ext cx="53" cy="43"/>
              </a:xfrm>
              <a:custGeom>
                <a:avLst/>
                <a:gdLst>
                  <a:gd name="T0" fmla="*/ 29 w 53"/>
                  <a:gd name="T1" fmla="*/ 2 h 43"/>
                  <a:gd name="T2" fmla="*/ 34 w 53"/>
                  <a:gd name="T3" fmla="*/ 2 h 43"/>
                  <a:gd name="T4" fmla="*/ 36 w 53"/>
                  <a:gd name="T5" fmla="*/ 2 h 43"/>
                  <a:gd name="T6" fmla="*/ 37 w 53"/>
                  <a:gd name="T7" fmla="*/ 2 h 43"/>
                  <a:gd name="T8" fmla="*/ 37 w 53"/>
                  <a:gd name="T9" fmla="*/ 2 h 43"/>
                  <a:gd name="T10" fmla="*/ 39 w 53"/>
                  <a:gd name="T11" fmla="*/ 2 h 43"/>
                  <a:gd name="T12" fmla="*/ 39 w 53"/>
                  <a:gd name="T13" fmla="*/ 2 h 43"/>
                  <a:gd name="T14" fmla="*/ 39 w 53"/>
                  <a:gd name="T15" fmla="*/ 2 h 43"/>
                  <a:gd name="T16" fmla="*/ 39 w 53"/>
                  <a:gd name="T17" fmla="*/ 2 h 43"/>
                  <a:gd name="T18" fmla="*/ 41 w 53"/>
                  <a:gd name="T19" fmla="*/ 2 h 43"/>
                  <a:gd name="T20" fmla="*/ 47 w 53"/>
                  <a:gd name="T21" fmla="*/ 14 h 43"/>
                  <a:gd name="T22" fmla="*/ 53 w 53"/>
                  <a:gd name="T23" fmla="*/ 21 h 43"/>
                  <a:gd name="T24" fmla="*/ 51 w 53"/>
                  <a:gd name="T25" fmla="*/ 43 h 43"/>
                  <a:gd name="T26" fmla="*/ 29 w 53"/>
                  <a:gd name="T27" fmla="*/ 43 h 43"/>
                  <a:gd name="T28" fmla="*/ 0 w 53"/>
                  <a:gd name="T29" fmla="*/ 41 h 43"/>
                  <a:gd name="T30" fmla="*/ 2 w 53"/>
                  <a:gd name="T31" fmla="*/ 0 h 43"/>
                  <a:gd name="T32" fmla="*/ 2 w 53"/>
                  <a:gd name="T33" fmla="*/ 0 h 43"/>
                  <a:gd name="T34" fmla="*/ 3 w 53"/>
                  <a:gd name="T35" fmla="*/ 0 h 43"/>
                  <a:gd name="T36" fmla="*/ 3 w 53"/>
                  <a:gd name="T37" fmla="*/ 0 h 43"/>
                  <a:gd name="T38" fmla="*/ 19 w 53"/>
                  <a:gd name="T39" fmla="*/ 0 h 43"/>
                  <a:gd name="T40" fmla="*/ 19 w 53"/>
                  <a:gd name="T41" fmla="*/ 0 h 43"/>
                  <a:gd name="T42" fmla="*/ 19 w 53"/>
                  <a:gd name="T43" fmla="*/ 0 h 43"/>
                  <a:gd name="T44" fmla="*/ 27 w 53"/>
                  <a:gd name="T45" fmla="*/ 2 h 43"/>
                  <a:gd name="T46" fmla="*/ 29 w 53"/>
                  <a:gd name="T4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43">
                    <a:moveTo>
                      <a:pt x="29" y="2"/>
                    </a:moveTo>
                    <a:lnTo>
                      <a:pt x="34" y="2"/>
                    </a:lnTo>
                    <a:lnTo>
                      <a:pt x="36" y="2"/>
                    </a:lnTo>
                    <a:lnTo>
                      <a:pt x="37" y="2"/>
                    </a:lnTo>
                    <a:lnTo>
                      <a:pt x="37" y="2"/>
                    </a:lnTo>
                    <a:lnTo>
                      <a:pt x="39" y="2"/>
                    </a:lnTo>
                    <a:lnTo>
                      <a:pt x="39" y="2"/>
                    </a:lnTo>
                    <a:lnTo>
                      <a:pt x="39" y="2"/>
                    </a:lnTo>
                    <a:lnTo>
                      <a:pt x="39" y="2"/>
                    </a:lnTo>
                    <a:lnTo>
                      <a:pt x="41" y="2"/>
                    </a:lnTo>
                    <a:lnTo>
                      <a:pt x="47" y="14"/>
                    </a:lnTo>
                    <a:lnTo>
                      <a:pt x="53" y="21"/>
                    </a:lnTo>
                    <a:lnTo>
                      <a:pt x="51" y="43"/>
                    </a:lnTo>
                    <a:lnTo>
                      <a:pt x="29" y="43"/>
                    </a:lnTo>
                    <a:lnTo>
                      <a:pt x="0" y="41"/>
                    </a:lnTo>
                    <a:lnTo>
                      <a:pt x="2" y="0"/>
                    </a:lnTo>
                    <a:lnTo>
                      <a:pt x="2" y="0"/>
                    </a:lnTo>
                    <a:lnTo>
                      <a:pt x="3" y="0"/>
                    </a:lnTo>
                    <a:lnTo>
                      <a:pt x="3" y="0"/>
                    </a:lnTo>
                    <a:lnTo>
                      <a:pt x="19" y="0"/>
                    </a:lnTo>
                    <a:lnTo>
                      <a:pt x="19" y="0"/>
                    </a:lnTo>
                    <a:lnTo>
                      <a:pt x="19" y="0"/>
                    </a:lnTo>
                    <a:lnTo>
                      <a:pt x="27" y="2"/>
                    </a:lnTo>
                    <a:lnTo>
                      <a:pt x="29"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10" name="Freeform 4279"/>
              <p:cNvSpPr>
                <a:spLocks/>
              </p:cNvSpPr>
              <p:nvPr/>
            </p:nvSpPr>
            <p:spPr bwMode="auto">
              <a:xfrm>
                <a:off x="3154" y="2183"/>
                <a:ext cx="53" cy="43"/>
              </a:xfrm>
              <a:custGeom>
                <a:avLst/>
                <a:gdLst>
                  <a:gd name="T0" fmla="*/ 29 w 53"/>
                  <a:gd name="T1" fmla="*/ 2 h 43"/>
                  <a:gd name="T2" fmla="*/ 34 w 53"/>
                  <a:gd name="T3" fmla="*/ 2 h 43"/>
                  <a:gd name="T4" fmla="*/ 36 w 53"/>
                  <a:gd name="T5" fmla="*/ 2 h 43"/>
                  <a:gd name="T6" fmla="*/ 37 w 53"/>
                  <a:gd name="T7" fmla="*/ 2 h 43"/>
                  <a:gd name="T8" fmla="*/ 37 w 53"/>
                  <a:gd name="T9" fmla="*/ 2 h 43"/>
                  <a:gd name="T10" fmla="*/ 39 w 53"/>
                  <a:gd name="T11" fmla="*/ 2 h 43"/>
                  <a:gd name="T12" fmla="*/ 39 w 53"/>
                  <a:gd name="T13" fmla="*/ 2 h 43"/>
                  <a:gd name="T14" fmla="*/ 39 w 53"/>
                  <a:gd name="T15" fmla="*/ 2 h 43"/>
                  <a:gd name="T16" fmla="*/ 39 w 53"/>
                  <a:gd name="T17" fmla="*/ 2 h 43"/>
                  <a:gd name="T18" fmla="*/ 41 w 53"/>
                  <a:gd name="T19" fmla="*/ 2 h 43"/>
                  <a:gd name="T20" fmla="*/ 47 w 53"/>
                  <a:gd name="T21" fmla="*/ 14 h 43"/>
                  <a:gd name="T22" fmla="*/ 53 w 53"/>
                  <a:gd name="T23" fmla="*/ 21 h 43"/>
                  <a:gd name="T24" fmla="*/ 51 w 53"/>
                  <a:gd name="T25" fmla="*/ 43 h 43"/>
                  <a:gd name="T26" fmla="*/ 29 w 53"/>
                  <a:gd name="T27" fmla="*/ 43 h 43"/>
                  <a:gd name="T28" fmla="*/ 0 w 53"/>
                  <a:gd name="T29" fmla="*/ 41 h 43"/>
                  <a:gd name="T30" fmla="*/ 2 w 53"/>
                  <a:gd name="T31" fmla="*/ 0 h 43"/>
                  <a:gd name="T32" fmla="*/ 2 w 53"/>
                  <a:gd name="T33" fmla="*/ 0 h 43"/>
                  <a:gd name="T34" fmla="*/ 3 w 53"/>
                  <a:gd name="T35" fmla="*/ 0 h 43"/>
                  <a:gd name="T36" fmla="*/ 3 w 53"/>
                  <a:gd name="T37" fmla="*/ 0 h 43"/>
                  <a:gd name="T38" fmla="*/ 19 w 53"/>
                  <a:gd name="T39" fmla="*/ 0 h 43"/>
                  <a:gd name="T40" fmla="*/ 19 w 53"/>
                  <a:gd name="T41" fmla="*/ 0 h 43"/>
                  <a:gd name="T42" fmla="*/ 19 w 53"/>
                  <a:gd name="T43" fmla="*/ 0 h 43"/>
                  <a:gd name="T44" fmla="*/ 27 w 53"/>
                  <a:gd name="T45" fmla="*/ 2 h 43"/>
                  <a:gd name="T46" fmla="*/ 29 w 53"/>
                  <a:gd name="T4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43">
                    <a:moveTo>
                      <a:pt x="29" y="2"/>
                    </a:moveTo>
                    <a:lnTo>
                      <a:pt x="34" y="2"/>
                    </a:lnTo>
                    <a:lnTo>
                      <a:pt x="36" y="2"/>
                    </a:lnTo>
                    <a:lnTo>
                      <a:pt x="37" y="2"/>
                    </a:lnTo>
                    <a:lnTo>
                      <a:pt x="37" y="2"/>
                    </a:lnTo>
                    <a:lnTo>
                      <a:pt x="39" y="2"/>
                    </a:lnTo>
                    <a:lnTo>
                      <a:pt x="39" y="2"/>
                    </a:lnTo>
                    <a:lnTo>
                      <a:pt x="39" y="2"/>
                    </a:lnTo>
                    <a:lnTo>
                      <a:pt x="39" y="2"/>
                    </a:lnTo>
                    <a:lnTo>
                      <a:pt x="41" y="2"/>
                    </a:lnTo>
                    <a:lnTo>
                      <a:pt x="47" y="14"/>
                    </a:lnTo>
                    <a:lnTo>
                      <a:pt x="53" y="21"/>
                    </a:lnTo>
                    <a:lnTo>
                      <a:pt x="51" y="43"/>
                    </a:lnTo>
                    <a:lnTo>
                      <a:pt x="29" y="43"/>
                    </a:lnTo>
                    <a:lnTo>
                      <a:pt x="0" y="41"/>
                    </a:lnTo>
                    <a:lnTo>
                      <a:pt x="2" y="0"/>
                    </a:lnTo>
                    <a:lnTo>
                      <a:pt x="2" y="0"/>
                    </a:lnTo>
                    <a:lnTo>
                      <a:pt x="3" y="0"/>
                    </a:lnTo>
                    <a:lnTo>
                      <a:pt x="3" y="0"/>
                    </a:lnTo>
                    <a:lnTo>
                      <a:pt x="19" y="0"/>
                    </a:lnTo>
                    <a:lnTo>
                      <a:pt x="19" y="0"/>
                    </a:lnTo>
                    <a:lnTo>
                      <a:pt x="19" y="0"/>
                    </a:lnTo>
                    <a:lnTo>
                      <a:pt x="27" y="2"/>
                    </a:lnTo>
                    <a:lnTo>
                      <a:pt x="2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11" name="Freeform 4280"/>
              <p:cNvSpPr>
                <a:spLocks/>
              </p:cNvSpPr>
              <p:nvPr/>
            </p:nvSpPr>
            <p:spPr bwMode="auto">
              <a:xfrm>
                <a:off x="3483" y="2343"/>
                <a:ext cx="45" cy="40"/>
              </a:xfrm>
              <a:custGeom>
                <a:avLst/>
                <a:gdLst>
                  <a:gd name="T0" fmla="*/ 45 w 45"/>
                  <a:gd name="T1" fmla="*/ 13 h 40"/>
                  <a:gd name="T2" fmla="*/ 45 w 45"/>
                  <a:gd name="T3" fmla="*/ 25 h 40"/>
                  <a:gd name="T4" fmla="*/ 37 w 45"/>
                  <a:gd name="T5" fmla="*/ 25 h 40"/>
                  <a:gd name="T6" fmla="*/ 39 w 45"/>
                  <a:gd name="T7" fmla="*/ 39 h 40"/>
                  <a:gd name="T8" fmla="*/ 6 w 45"/>
                  <a:gd name="T9" fmla="*/ 40 h 40"/>
                  <a:gd name="T10" fmla="*/ 6 w 45"/>
                  <a:gd name="T11" fmla="*/ 30 h 40"/>
                  <a:gd name="T12" fmla="*/ 0 w 45"/>
                  <a:gd name="T13" fmla="*/ 30 h 40"/>
                  <a:gd name="T14" fmla="*/ 0 w 45"/>
                  <a:gd name="T15" fmla="*/ 17 h 40"/>
                  <a:gd name="T16" fmla="*/ 6 w 45"/>
                  <a:gd name="T17" fmla="*/ 17 h 40"/>
                  <a:gd name="T18" fmla="*/ 15 w 45"/>
                  <a:gd name="T19" fmla="*/ 20 h 40"/>
                  <a:gd name="T20" fmla="*/ 20 w 45"/>
                  <a:gd name="T21" fmla="*/ 15 h 40"/>
                  <a:gd name="T22" fmla="*/ 28 w 45"/>
                  <a:gd name="T23" fmla="*/ 0 h 40"/>
                  <a:gd name="T24" fmla="*/ 39 w 45"/>
                  <a:gd name="T25" fmla="*/ 5 h 40"/>
                  <a:gd name="T26" fmla="*/ 39 w 45"/>
                  <a:gd name="T27" fmla="*/ 10 h 40"/>
                  <a:gd name="T28" fmla="*/ 45 w 45"/>
                  <a:gd name="T29" fmla="*/ 1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0">
                    <a:moveTo>
                      <a:pt x="45" y="13"/>
                    </a:moveTo>
                    <a:lnTo>
                      <a:pt x="45" y="25"/>
                    </a:lnTo>
                    <a:lnTo>
                      <a:pt x="37" y="25"/>
                    </a:lnTo>
                    <a:lnTo>
                      <a:pt x="39" y="39"/>
                    </a:lnTo>
                    <a:lnTo>
                      <a:pt x="6" y="40"/>
                    </a:lnTo>
                    <a:lnTo>
                      <a:pt x="6" y="30"/>
                    </a:lnTo>
                    <a:lnTo>
                      <a:pt x="0" y="30"/>
                    </a:lnTo>
                    <a:lnTo>
                      <a:pt x="0" y="17"/>
                    </a:lnTo>
                    <a:lnTo>
                      <a:pt x="6" y="17"/>
                    </a:lnTo>
                    <a:lnTo>
                      <a:pt x="15" y="20"/>
                    </a:lnTo>
                    <a:lnTo>
                      <a:pt x="20" y="15"/>
                    </a:lnTo>
                    <a:lnTo>
                      <a:pt x="28" y="0"/>
                    </a:lnTo>
                    <a:lnTo>
                      <a:pt x="39" y="5"/>
                    </a:lnTo>
                    <a:lnTo>
                      <a:pt x="39" y="10"/>
                    </a:lnTo>
                    <a:lnTo>
                      <a:pt x="45" y="1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12" name="Freeform 4281"/>
              <p:cNvSpPr>
                <a:spLocks/>
              </p:cNvSpPr>
              <p:nvPr/>
            </p:nvSpPr>
            <p:spPr bwMode="auto">
              <a:xfrm>
                <a:off x="3483" y="2343"/>
                <a:ext cx="45" cy="40"/>
              </a:xfrm>
              <a:custGeom>
                <a:avLst/>
                <a:gdLst>
                  <a:gd name="T0" fmla="*/ 45 w 45"/>
                  <a:gd name="T1" fmla="*/ 13 h 40"/>
                  <a:gd name="T2" fmla="*/ 45 w 45"/>
                  <a:gd name="T3" fmla="*/ 25 h 40"/>
                  <a:gd name="T4" fmla="*/ 37 w 45"/>
                  <a:gd name="T5" fmla="*/ 25 h 40"/>
                  <a:gd name="T6" fmla="*/ 39 w 45"/>
                  <a:gd name="T7" fmla="*/ 39 h 40"/>
                  <a:gd name="T8" fmla="*/ 6 w 45"/>
                  <a:gd name="T9" fmla="*/ 40 h 40"/>
                  <a:gd name="T10" fmla="*/ 6 w 45"/>
                  <a:gd name="T11" fmla="*/ 30 h 40"/>
                  <a:gd name="T12" fmla="*/ 0 w 45"/>
                  <a:gd name="T13" fmla="*/ 30 h 40"/>
                  <a:gd name="T14" fmla="*/ 0 w 45"/>
                  <a:gd name="T15" fmla="*/ 17 h 40"/>
                  <a:gd name="T16" fmla="*/ 6 w 45"/>
                  <a:gd name="T17" fmla="*/ 17 h 40"/>
                  <a:gd name="T18" fmla="*/ 15 w 45"/>
                  <a:gd name="T19" fmla="*/ 20 h 40"/>
                  <a:gd name="T20" fmla="*/ 20 w 45"/>
                  <a:gd name="T21" fmla="*/ 15 h 40"/>
                  <a:gd name="T22" fmla="*/ 28 w 45"/>
                  <a:gd name="T23" fmla="*/ 0 h 40"/>
                  <a:gd name="T24" fmla="*/ 39 w 45"/>
                  <a:gd name="T25" fmla="*/ 5 h 40"/>
                  <a:gd name="T26" fmla="*/ 39 w 45"/>
                  <a:gd name="T27" fmla="*/ 10 h 40"/>
                  <a:gd name="T28" fmla="*/ 45 w 45"/>
                  <a:gd name="T29" fmla="*/ 1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0">
                    <a:moveTo>
                      <a:pt x="45" y="13"/>
                    </a:moveTo>
                    <a:lnTo>
                      <a:pt x="45" y="25"/>
                    </a:lnTo>
                    <a:lnTo>
                      <a:pt x="37" y="25"/>
                    </a:lnTo>
                    <a:lnTo>
                      <a:pt x="39" y="39"/>
                    </a:lnTo>
                    <a:lnTo>
                      <a:pt x="6" y="40"/>
                    </a:lnTo>
                    <a:lnTo>
                      <a:pt x="6" y="30"/>
                    </a:lnTo>
                    <a:lnTo>
                      <a:pt x="0" y="30"/>
                    </a:lnTo>
                    <a:lnTo>
                      <a:pt x="0" y="17"/>
                    </a:lnTo>
                    <a:lnTo>
                      <a:pt x="6" y="17"/>
                    </a:lnTo>
                    <a:lnTo>
                      <a:pt x="15" y="20"/>
                    </a:lnTo>
                    <a:lnTo>
                      <a:pt x="20" y="15"/>
                    </a:lnTo>
                    <a:lnTo>
                      <a:pt x="28" y="0"/>
                    </a:lnTo>
                    <a:lnTo>
                      <a:pt x="39" y="5"/>
                    </a:lnTo>
                    <a:lnTo>
                      <a:pt x="39" y="10"/>
                    </a:lnTo>
                    <a:lnTo>
                      <a:pt x="45"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13" name="Freeform 4282"/>
              <p:cNvSpPr>
                <a:spLocks/>
              </p:cNvSpPr>
              <p:nvPr/>
            </p:nvSpPr>
            <p:spPr bwMode="auto">
              <a:xfrm>
                <a:off x="3406" y="2360"/>
                <a:ext cx="38" cy="52"/>
              </a:xfrm>
              <a:custGeom>
                <a:avLst/>
                <a:gdLst>
                  <a:gd name="T0" fmla="*/ 38 w 38"/>
                  <a:gd name="T1" fmla="*/ 13 h 52"/>
                  <a:gd name="T2" fmla="*/ 29 w 38"/>
                  <a:gd name="T3" fmla="*/ 23 h 52"/>
                  <a:gd name="T4" fmla="*/ 29 w 38"/>
                  <a:gd name="T5" fmla="*/ 52 h 52"/>
                  <a:gd name="T6" fmla="*/ 5 w 38"/>
                  <a:gd name="T7" fmla="*/ 52 h 52"/>
                  <a:gd name="T8" fmla="*/ 5 w 38"/>
                  <a:gd name="T9" fmla="*/ 37 h 52"/>
                  <a:gd name="T10" fmla="*/ 0 w 38"/>
                  <a:gd name="T11" fmla="*/ 37 h 52"/>
                  <a:gd name="T12" fmla="*/ 0 w 38"/>
                  <a:gd name="T13" fmla="*/ 17 h 52"/>
                  <a:gd name="T14" fmla="*/ 4 w 38"/>
                  <a:gd name="T15" fmla="*/ 17 h 52"/>
                  <a:gd name="T16" fmla="*/ 4 w 38"/>
                  <a:gd name="T17" fmla="*/ 0 h 52"/>
                  <a:gd name="T18" fmla="*/ 38 w 38"/>
                  <a:gd name="T19" fmla="*/ 0 h 52"/>
                  <a:gd name="T20" fmla="*/ 38 w 38"/>
                  <a:gd name="T21"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8" y="13"/>
                    </a:moveTo>
                    <a:lnTo>
                      <a:pt x="29" y="23"/>
                    </a:lnTo>
                    <a:lnTo>
                      <a:pt x="29" y="52"/>
                    </a:lnTo>
                    <a:lnTo>
                      <a:pt x="5" y="52"/>
                    </a:lnTo>
                    <a:lnTo>
                      <a:pt x="5" y="37"/>
                    </a:lnTo>
                    <a:lnTo>
                      <a:pt x="0" y="37"/>
                    </a:lnTo>
                    <a:lnTo>
                      <a:pt x="0" y="17"/>
                    </a:lnTo>
                    <a:lnTo>
                      <a:pt x="4" y="17"/>
                    </a:lnTo>
                    <a:lnTo>
                      <a:pt x="4" y="0"/>
                    </a:lnTo>
                    <a:lnTo>
                      <a:pt x="38" y="0"/>
                    </a:lnTo>
                    <a:lnTo>
                      <a:pt x="38" y="1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14" name="Freeform 4283"/>
              <p:cNvSpPr>
                <a:spLocks/>
              </p:cNvSpPr>
              <p:nvPr/>
            </p:nvSpPr>
            <p:spPr bwMode="auto">
              <a:xfrm>
                <a:off x="3406" y="2360"/>
                <a:ext cx="38" cy="52"/>
              </a:xfrm>
              <a:custGeom>
                <a:avLst/>
                <a:gdLst>
                  <a:gd name="T0" fmla="*/ 38 w 38"/>
                  <a:gd name="T1" fmla="*/ 13 h 52"/>
                  <a:gd name="T2" fmla="*/ 29 w 38"/>
                  <a:gd name="T3" fmla="*/ 23 h 52"/>
                  <a:gd name="T4" fmla="*/ 29 w 38"/>
                  <a:gd name="T5" fmla="*/ 52 h 52"/>
                  <a:gd name="T6" fmla="*/ 5 w 38"/>
                  <a:gd name="T7" fmla="*/ 52 h 52"/>
                  <a:gd name="T8" fmla="*/ 5 w 38"/>
                  <a:gd name="T9" fmla="*/ 37 h 52"/>
                  <a:gd name="T10" fmla="*/ 0 w 38"/>
                  <a:gd name="T11" fmla="*/ 37 h 52"/>
                  <a:gd name="T12" fmla="*/ 0 w 38"/>
                  <a:gd name="T13" fmla="*/ 17 h 52"/>
                  <a:gd name="T14" fmla="*/ 4 w 38"/>
                  <a:gd name="T15" fmla="*/ 17 h 52"/>
                  <a:gd name="T16" fmla="*/ 4 w 38"/>
                  <a:gd name="T17" fmla="*/ 0 h 52"/>
                  <a:gd name="T18" fmla="*/ 38 w 38"/>
                  <a:gd name="T19" fmla="*/ 0 h 52"/>
                  <a:gd name="T20" fmla="*/ 38 w 38"/>
                  <a:gd name="T21"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8" y="13"/>
                    </a:moveTo>
                    <a:lnTo>
                      <a:pt x="29" y="23"/>
                    </a:lnTo>
                    <a:lnTo>
                      <a:pt x="29" y="52"/>
                    </a:lnTo>
                    <a:lnTo>
                      <a:pt x="5" y="52"/>
                    </a:lnTo>
                    <a:lnTo>
                      <a:pt x="5" y="37"/>
                    </a:lnTo>
                    <a:lnTo>
                      <a:pt x="0" y="37"/>
                    </a:lnTo>
                    <a:lnTo>
                      <a:pt x="0" y="17"/>
                    </a:lnTo>
                    <a:lnTo>
                      <a:pt x="4" y="17"/>
                    </a:lnTo>
                    <a:lnTo>
                      <a:pt x="4" y="0"/>
                    </a:lnTo>
                    <a:lnTo>
                      <a:pt x="38" y="0"/>
                    </a:lnTo>
                    <a:lnTo>
                      <a:pt x="38"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15" name="Freeform 4284"/>
              <p:cNvSpPr>
                <a:spLocks/>
              </p:cNvSpPr>
              <p:nvPr/>
            </p:nvSpPr>
            <p:spPr bwMode="auto">
              <a:xfrm>
                <a:off x="3157" y="2400"/>
                <a:ext cx="60" cy="49"/>
              </a:xfrm>
              <a:custGeom>
                <a:avLst/>
                <a:gdLst>
                  <a:gd name="T0" fmla="*/ 46 w 60"/>
                  <a:gd name="T1" fmla="*/ 34 h 49"/>
                  <a:gd name="T2" fmla="*/ 48 w 60"/>
                  <a:gd name="T3" fmla="*/ 49 h 49"/>
                  <a:gd name="T4" fmla="*/ 48 w 60"/>
                  <a:gd name="T5" fmla="*/ 49 h 49"/>
                  <a:gd name="T6" fmla="*/ 43 w 60"/>
                  <a:gd name="T7" fmla="*/ 44 h 49"/>
                  <a:gd name="T8" fmla="*/ 36 w 60"/>
                  <a:gd name="T9" fmla="*/ 39 h 49"/>
                  <a:gd name="T10" fmla="*/ 33 w 60"/>
                  <a:gd name="T11" fmla="*/ 46 h 49"/>
                  <a:gd name="T12" fmla="*/ 33 w 60"/>
                  <a:gd name="T13" fmla="*/ 46 h 49"/>
                  <a:gd name="T14" fmla="*/ 31 w 60"/>
                  <a:gd name="T15" fmla="*/ 46 h 49"/>
                  <a:gd name="T16" fmla="*/ 29 w 60"/>
                  <a:gd name="T17" fmla="*/ 44 h 49"/>
                  <a:gd name="T18" fmla="*/ 28 w 60"/>
                  <a:gd name="T19" fmla="*/ 44 h 49"/>
                  <a:gd name="T20" fmla="*/ 26 w 60"/>
                  <a:gd name="T21" fmla="*/ 43 h 49"/>
                  <a:gd name="T22" fmla="*/ 24 w 60"/>
                  <a:gd name="T23" fmla="*/ 43 h 49"/>
                  <a:gd name="T24" fmla="*/ 21 w 60"/>
                  <a:gd name="T25" fmla="*/ 41 h 49"/>
                  <a:gd name="T26" fmla="*/ 21 w 60"/>
                  <a:gd name="T27" fmla="*/ 41 h 49"/>
                  <a:gd name="T28" fmla="*/ 17 w 60"/>
                  <a:gd name="T29" fmla="*/ 46 h 49"/>
                  <a:gd name="T30" fmla="*/ 14 w 60"/>
                  <a:gd name="T31" fmla="*/ 46 h 49"/>
                  <a:gd name="T32" fmla="*/ 11 w 60"/>
                  <a:gd name="T33" fmla="*/ 44 h 49"/>
                  <a:gd name="T34" fmla="*/ 5 w 60"/>
                  <a:gd name="T35" fmla="*/ 39 h 49"/>
                  <a:gd name="T36" fmla="*/ 4 w 60"/>
                  <a:gd name="T37" fmla="*/ 37 h 49"/>
                  <a:gd name="T38" fmla="*/ 0 w 60"/>
                  <a:gd name="T39" fmla="*/ 32 h 49"/>
                  <a:gd name="T40" fmla="*/ 14 w 60"/>
                  <a:gd name="T41" fmla="*/ 32 h 49"/>
                  <a:gd name="T42" fmla="*/ 14 w 60"/>
                  <a:gd name="T43" fmla="*/ 10 h 49"/>
                  <a:gd name="T44" fmla="*/ 33 w 60"/>
                  <a:gd name="T45" fmla="*/ 10 h 49"/>
                  <a:gd name="T46" fmla="*/ 34 w 60"/>
                  <a:gd name="T47" fmla="*/ 2 h 49"/>
                  <a:gd name="T48" fmla="*/ 46 w 60"/>
                  <a:gd name="T49" fmla="*/ 2 h 49"/>
                  <a:gd name="T50" fmla="*/ 53 w 60"/>
                  <a:gd name="T51" fmla="*/ 0 h 49"/>
                  <a:gd name="T52" fmla="*/ 53 w 60"/>
                  <a:gd name="T53" fmla="*/ 14 h 49"/>
                  <a:gd name="T54" fmla="*/ 60 w 60"/>
                  <a:gd name="T55" fmla="*/ 14 h 49"/>
                  <a:gd name="T56" fmla="*/ 56 w 60"/>
                  <a:gd name="T57" fmla="*/ 21 h 49"/>
                  <a:gd name="T58" fmla="*/ 46 w 60"/>
                  <a:gd name="T59"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9">
                    <a:moveTo>
                      <a:pt x="46" y="34"/>
                    </a:moveTo>
                    <a:lnTo>
                      <a:pt x="48" y="49"/>
                    </a:lnTo>
                    <a:lnTo>
                      <a:pt x="48" y="49"/>
                    </a:lnTo>
                    <a:lnTo>
                      <a:pt x="43" y="44"/>
                    </a:lnTo>
                    <a:lnTo>
                      <a:pt x="36" y="39"/>
                    </a:lnTo>
                    <a:lnTo>
                      <a:pt x="33" y="46"/>
                    </a:lnTo>
                    <a:lnTo>
                      <a:pt x="33" y="46"/>
                    </a:lnTo>
                    <a:lnTo>
                      <a:pt x="31" y="46"/>
                    </a:lnTo>
                    <a:lnTo>
                      <a:pt x="29" y="44"/>
                    </a:lnTo>
                    <a:lnTo>
                      <a:pt x="28" y="44"/>
                    </a:lnTo>
                    <a:lnTo>
                      <a:pt x="26" y="43"/>
                    </a:lnTo>
                    <a:lnTo>
                      <a:pt x="24" y="43"/>
                    </a:lnTo>
                    <a:lnTo>
                      <a:pt x="21" y="41"/>
                    </a:lnTo>
                    <a:lnTo>
                      <a:pt x="21" y="41"/>
                    </a:lnTo>
                    <a:lnTo>
                      <a:pt x="17" y="46"/>
                    </a:lnTo>
                    <a:lnTo>
                      <a:pt x="14" y="46"/>
                    </a:lnTo>
                    <a:lnTo>
                      <a:pt x="11" y="44"/>
                    </a:lnTo>
                    <a:lnTo>
                      <a:pt x="5" y="39"/>
                    </a:lnTo>
                    <a:lnTo>
                      <a:pt x="4" y="37"/>
                    </a:lnTo>
                    <a:lnTo>
                      <a:pt x="0" y="32"/>
                    </a:lnTo>
                    <a:lnTo>
                      <a:pt x="14" y="32"/>
                    </a:lnTo>
                    <a:lnTo>
                      <a:pt x="14" y="10"/>
                    </a:lnTo>
                    <a:lnTo>
                      <a:pt x="33" y="10"/>
                    </a:lnTo>
                    <a:lnTo>
                      <a:pt x="34" y="2"/>
                    </a:lnTo>
                    <a:lnTo>
                      <a:pt x="46" y="2"/>
                    </a:lnTo>
                    <a:lnTo>
                      <a:pt x="53" y="0"/>
                    </a:lnTo>
                    <a:lnTo>
                      <a:pt x="53" y="14"/>
                    </a:lnTo>
                    <a:lnTo>
                      <a:pt x="60" y="14"/>
                    </a:lnTo>
                    <a:lnTo>
                      <a:pt x="56" y="21"/>
                    </a:lnTo>
                    <a:lnTo>
                      <a:pt x="46"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16" name="Freeform 4285"/>
              <p:cNvSpPr>
                <a:spLocks/>
              </p:cNvSpPr>
              <p:nvPr/>
            </p:nvSpPr>
            <p:spPr bwMode="auto">
              <a:xfrm>
                <a:off x="3157" y="2400"/>
                <a:ext cx="60" cy="49"/>
              </a:xfrm>
              <a:custGeom>
                <a:avLst/>
                <a:gdLst>
                  <a:gd name="T0" fmla="*/ 46 w 60"/>
                  <a:gd name="T1" fmla="*/ 34 h 49"/>
                  <a:gd name="T2" fmla="*/ 48 w 60"/>
                  <a:gd name="T3" fmla="*/ 49 h 49"/>
                  <a:gd name="T4" fmla="*/ 48 w 60"/>
                  <a:gd name="T5" fmla="*/ 49 h 49"/>
                  <a:gd name="T6" fmla="*/ 43 w 60"/>
                  <a:gd name="T7" fmla="*/ 44 h 49"/>
                  <a:gd name="T8" fmla="*/ 36 w 60"/>
                  <a:gd name="T9" fmla="*/ 39 h 49"/>
                  <a:gd name="T10" fmla="*/ 33 w 60"/>
                  <a:gd name="T11" fmla="*/ 46 h 49"/>
                  <a:gd name="T12" fmla="*/ 33 w 60"/>
                  <a:gd name="T13" fmla="*/ 46 h 49"/>
                  <a:gd name="T14" fmla="*/ 31 w 60"/>
                  <a:gd name="T15" fmla="*/ 46 h 49"/>
                  <a:gd name="T16" fmla="*/ 29 w 60"/>
                  <a:gd name="T17" fmla="*/ 44 h 49"/>
                  <a:gd name="T18" fmla="*/ 28 w 60"/>
                  <a:gd name="T19" fmla="*/ 44 h 49"/>
                  <a:gd name="T20" fmla="*/ 26 w 60"/>
                  <a:gd name="T21" fmla="*/ 43 h 49"/>
                  <a:gd name="T22" fmla="*/ 24 w 60"/>
                  <a:gd name="T23" fmla="*/ 43 h 49"/>
                  <a:gd name="T24" fmla="*/ 21 w 60"/>
                  <a:gd name="T25" fmla="*/ 41 h 49"/>
                  <a:gd name="T26" fmla="*/ 21 w 60"/>
                  <a:gd name="T27" fmla="*/ 41 h 49"/>
                  <a:gd name="T28" fmla="*/ 17 w 60"/>
                  <a:gd name="T29" fmla="*/ 46 h 49"/>
                  <a:gd name="T30" fmla="*/ 14 w 60"/>
                  <a:gd name="T31" fmla="*/ 46 h 49"/>
                  <a:gd name="T32" fmla="*/ 11 w 60"/>
                  <a:gd name="T33" fmla="*/ 44 h 49"/>
                  <a:gd name="T34" fmla="*/ 5 w 60"/>
                  <a:gd name="T35" fmla="*/ 39 h 49"/>
                  <a:gd name="T36" fmla="*/ 4 w 60"/>
                  <a:gd name="T37" fmla="*/ 37 h 49"/>
                  <a:gd name="T38" fmla="*/ 0 w 60"/>
                  <a:gd name="T39" fmla="*/ 32 h 49"/>
                  <a:gd name="T40" fmla="*/ 14 w 60"/>
                  <a:gd name="T41" fmla="*/ 32 h 49"/>
                  <a:gd name="T42" fmla="*/ 14 w 60"/>
                  <a:gd name="T43" fmla="*/ 10 h 49"/>
                  <a:gd name="T44" fmla="*/ 33 w 60"/>
                  <a:gd name="T45" fmla="*/ 10 h 49"/>
                  <a:gd name="T46" fmla="*/ 34 w 60"/>
                  <a:gd name="T47" fmla="*/ 2 h 49"/>
                  <a:gd name="T48" fmla="*/ 46 w 60"/>
                  <a:gd name="T49" fmla="*/ 2 h 49"/>
                  <a:gd name="T50" fmla="*/ 53 w 60"/>
                  <a:gd name="T51" fmla="*/ 0 h 49"/>
                  <a:gd name="T52" fmla="*/ 53 w 60"/>
                  <a:gd name="T53" fmla="*/ 14 h 49"/>
                  <a:gd name="T54" fmla="*/ 60 w 60"/>
                  <a:gd name="T55" fmla="*/ 14 h 49"/>
                  <a:gd name="T56" fmla="*/ 56 w 60"/>
                  <a:gd name="T57" fmla="*/ 21 h 49"/>
                  <a:gd name="T58" fmla="*/ 46 w 60"/>
                  <a:gd name="T59"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9">
                    <a:moveTo>
                      <a:pt x="46" y="34"/>
                    </a:moveTo>
                    <a:lnTo>
                      <a:pt x="48" y="49"/>
                    </a:lnTo>
                    <a:lnTo>
                      <a:pt x="48" y="49"/>
                    </a:lnTo>
                    <a:lnTo>
                      <a:pt x="43" y="44"/>
                    </a:lnTo>
                    <a:lnTo>
                      <a:pt x="36" y="39"/>
                    </a:lnTo>
                    <a:lnTo>
                      <a:pt x="33" y="46"/>
                    </a:lnTo>
                    <a:lnTo>
                      <a:pt x="33" y="46"/>
                    </a:lnTo>
                    <a:lnTo>
                      <a:pt x="31" y="46"/>
                    </a:lnTo>
                    <a:lnTo>
                      <a:pt x="29" y="44"/>
                    </a:lnTo>
                    <a:lnTo>
                      <a:pt x="28" y="44"/>
                    </a:lnTo>
                    <a:lnTo>
                      <a:pt x="26" y="43"/>
                    </a:lnTo>
                    <a:lnTo>
                      <a:pt x="24" y="43"/>
                    </a:lnTo>
                    <a:lnTo>
                      <a:pt x="21" y="41"/>
                    </a:lnTo>
                    <a:lnTo>
                      <a:pt x="21" y="41"/>
                    </a:lnTo>
                    <a:lnTo>
                      <a:pt x="17" y="46"/>
                    </a:lnTo>
                    <a:lnTo>
                      <a:pt x="14" y="46"/>
                    </a:lnTo>
                    <a:lnTo>
                      <a:pt x="11" y="44"/>
                    </a:lnTo>
                    <a:lnTo>
                      <a:pt x="5" y="39"/>
                    </a:lnTo>
                    <a:lnTo>
                      <a:pt x="4" y="37"/>
                    </a:lnTo>
                    <a:lnTo>
                      <a:pt x="0" y="32"/>
                    </a:lnTo>
                    <a:lnTo>
                      <a:pt x="14" y="32"/>
                    </a:lnTo>
                    <a:lnTo>
                      <a:pt x="14" y="10"/>
                    </a:lnTo>
                    <a:lnTo>
                      <a:pt x="33" y="10"/>
                    </a:lnTo>
                    <a:lnTo>
                      <a:pt x="34" y="2"/>
                    </a:lnTo>
                    <a:lnTo>
                      <a:pt x="46" y="2"/>
                    </a:lnTo>
                    <a:lnTo>
                      <a:pt x="53" y="0"/>
                    </a:lnTo>
                    <a:lnTo>
                      <a:pt x="53" y="14"/>
                    </a:lnTo>
                    <a:lnTo>
                      <a:pt x="60" y="14"/>
                    </a:lnTo>
                    <a:lnTo>
                      <a:pt x="56" y="21"/>
                    </a:lnTo>
                    <a:lnTo>
                      <a:pt x="46"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17" name="Freeform 4286"/>
              <p:cNvSpPr>
                <a:spLocks/>
              </p:cNvSpPr>
              <p:nvPr/>
            </p:nvSpPr>
            <p:spPr bwMode="auto">
              <a:xfrm>
                <a:off x="3281" y="2458"/>
                <a:ext cx="46" cy="44"/>
              </a:xfrm>
              <a:custGeom>
                <a:avLst/>
                <a:gdLst>
                  <a:gd name="T0" fmla="*/ 46 w 46"/>
                  <a:gd name="T1" fmla="*/ 22 h 44"/>
                  <a:gd name="T2" fmla="*/ 44 w 46"/>
                  <a:gd name="T3" fmla="*/ 39 h 44"/>
                  <a:gd name="T4" fmla="*/ 42 w 46"/>
                  <a:gd name="T5" fmla="*/ 39 h 44"/>
                  <a:gd name="T6" fmla="*/ 42 w 46"/>
                  <a:gd name="T7" fmla="*/ 39 h 44"/>
                  <a:gd name="T8" fmla="*/ 42 w 46"/>
                  <a:gd name="T9" fmla="*/ 37 h 44"/>
                  <a:gd name="T10" fmla="*/ 42 w 46"/>
                  <a:gd name="T11" fmla="*/ 37 h 44"/>
                  <a:gd name="T12" fmla="*/ 42 w 46"/>
                  <a:gd name="T13" fmla="*/ 34 h 44"/>
                  <a:gd name="T14" fmla="*/ 42 w 46"/>
                  <a:gd name="T15" fmla="*/ 34 h 44"/>
                  <a:gd name="T16" fmla="*/ 41 w 46"/>
                  <a:gd name="T17" fmla="*/ 32 h 44"/>
                  <a:gd name="T18" fmla="*/ 37 w 46"/>
                  <a:gd name="T19" fmla="*/ 30 h 44"/>
                  <a:gd name="T20" fmla="*/ 37 w 46"/>
                  <a:gd name="T21" fmla="*/ 29 h 44"/>
                  <a:gd name="T22" fmla="*/ 36 w 46"/>
                  <a:gd name="T23" fmla="*/ 30 h 44"/>
                  <a:gd name="T24" fmla="*/ 36 w 46"/>
                  <a:gd name="T25" fmla="*/ 30 h 44"/>
                  <a:gd name="T26" fmla="*/ 34 w 46"/>
                  <a:gd name="T27" fmla="*/ 32 h 44"/>
                  <a:gd name="T28" fmla="*/ 32 w 46"/>
                  <a:gd name="T29" fmla="*/ 35 h 44"/>
                  <a:gd name="T30" fmla="*/ 27 w 46"/>
                  <a:gd name="T31" fmla="*/ 39 h 44"/>
                  <a:gd name="T32" fmla="*/ 24 w 46"/>
                  <a:gd name="T33" fmla="*/ 42 h 44"/>
                  <a:gd name="T34" fmla="*/ 22 w 46"/>
                  <a:gd name="T35" fmla="*/ 44 h 44"/>
                  <a:gd name="T36" fmla="*/ 20 w 46"/>
                  <a:gd name="T37" fmla="*/ 44 h 44"/>
                  <a:gd name="T38" fmla="*/ 14 w 46"/>
                  <a:gd name="T39" fmla="*/ 40 h 44"/>
                  <a:gd name="T40" fmla="*/ 14 w 46"/>
                  <a:gd name="T41" fmla="*/ 39 h 44"/>
                  <a:gd name="T42" fmla="*/ 14 w 46"/>
                  <a:gd name="T43" fmla="*/ 39 h 44"/>
                  <a:gd name="T44" fmla="*/ 15 w 46"/>
                  <a:gd name="T45" fmla="*/ 34 h 44"/>
                  <a:gd name="T46" fmla="*/ 15 w 46"/>
                  <a:gd name="T47" fmla="*/ 29 h 44"/>
                  <a:gd name="T48" fmla="*/ 14 w 46"/>
                  <a:gd name="T49" fmla="*/ 29 h 44"/>
                  <a:gd name="T50" fmla="*/ 10 w 46"/>
                  <a:gd name="T51" fmla="*/ 29 h 44"/>
                  <a:gd name="T52" fmla="*/ 9 w 46"/>
                  <a:gd name="T53" fmla="*/ 29 h 44"/>
                  <a:gd name="T54" fmla="*/ 5 w 46"/>
                  <a:gd name="T55" fmla="*/ 27 h 44"/>
                  <a:gd name="T56" fmla="*/ 5 w 46"/>
                  <a:gd name="T57" fmla="*/ 27 h 44"/>
                  <a:gd name="T58" fmla="*/ 3 w 46"/>
                  <a:gd name="T59" fmla="*/ 25 h 44"/>
                  <a:gd name="T60" fmla="*/ 0 w 46"/>
                  <a:gd name="T61" fmla="*/ 17 h 44"/>
                  <a:gd name="T62" fmla="*/ 2 w 46"/>
                  <a:gd name="T63" fmla="*/ 13 h 44"/>
                  <a:gd name="T64" fmla="*/ 2 w 46"/>
                  <a:gd name="T65" fmla="*/ 0 h 44"/>
                  <a:gd name="T66" fmla="*/ 46 w 46"/>
                  <a:gd name="T67" fmla="*/ 0 h 44"/>
                  <a:gd name="T68" fmla="*/ 44 w 46"/>
                  <a:gd name="T69" fmla="*/ 20 h 44"/>
                  <a:gd name="T70" fmla="*/ 46 w 46"/>
                  <a:gd name="T71"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44">
                    <a:moveTo>
                      <a:pt x="46" y="22"/>
                    </a:moveTo>
                    <a:lnTo>
                      <a:pt x="44" y="39"/>
                    </a:lnTo>
                    <a:lnTo>
                      <a:pt x="42" y="39"/>
                    </a:lnTo>
                    <a:lnTo>
                      <a:pt x="42" y="39"/>
                    </a:lnTo>
                    <a:lnTo>
                      <a:pt x="42" y="37"/>
                    </a:lnTo>
                    <a:lnTo>
                      <a:pt x="42" y="37"/>
                    </a:lnTo>
                    <a:lnTo>
                      <a:pt x="42" y="34"/>
                    </a:lnTo>
                    <a:lnTo>
                      <a:pt x="42" y="34"/>
                    </a:lnTo>
                    <a:lnTo>
                      <a:pt x="41" y="32"/>
                    </a:lnTo>
                    <a:lnTo>
                      <a:pt x="37" y="30"/>
                    </a:lnTo>
                    <a:lnTo>
                      <a:pt x="37" y="29"/>
                    </a:lnTo>
                    <a:lnTo>
                      <a:pt x="36" y="30"/>
                    </a:lnTo>
                    <a:lnTo>
                      <a:pt x="36" y="30"/>
                    </a:lnTo>
                    <a:lnTo>
                      <a:pt x="34" y="32"/>
                    </a:lnTo>
                    <a:lnTo>
                      <a:pt x="32" y="35"/>
                    </a:lnTo>
                    <a:lnTo>
                      <a:pt x="27" y="39"/>
                    </a:lnTo>
                    <a:lnTo>
                      <a:pt x="24" y="42"/>
                    </a:lnTo>
                    <a:lnTo>
                      <a:pt x="22" y="44"/>
                    </a:lnTo>
                    <a:lnTo>
                      <a:pt x="20" y="44"/>
                    </a:lnTo>
                    <a:lnTo>
                      <a:pt x="14" y="40"/>
                    </a:lnTo>
                    <a:lnTo>
                      <a:pt x="14" y="39"/>
                    </a:lnTo>
                    <a:lnTo>
                      <a:pt x="14" y="39"/>
                    </a:lnTo>
                    <a:lnTo>
                      <a:pt x="15" y="34"/>
                    </a:lnTo>
                    <a:lnTo>
                      <a:pt x="15" y="29"/>
                    </a:lnTo>
                    <a:lnTo>
                      <a:pt x="14" y="29"/>
                    </a:lnTo>
                    <a:lnTo>
                      <a:pt x="10" y="29"/>
                    </a:lnTo>
                    <a:lnTo>
                      <a:pt x="9" y="29"/>
                    </a:lnTo>
                    <a:lnTo>
                      <a:pt x="5" y="27"/>
                    </a:lnTo>
                    <a:lnTo>
                      <a:pt x="5" y="27"/>
                    </a:lnTo>
                    <a:lnTo>
                      <a:pt x="3" y="25"/>
                    </a:lnTo>
                    <a:lnTo>
                      <a:pt x="0" y="17"/>
                    </a:lnTo>
                    <a:lnTo>
                      <a:pt x="2" y="13"/>
                    </a:lnTo>
                    <a:lnTo>
                      <a:pt x="2" y="0"/>
                    </a:lnTo>
                    <a:lnTo>
                      <a:pt x="46" y="0"/>
                    </a:lnTo>
                    <a:lnTo>
                      <a:pt x="44" y="20"/>
                    </a:lnTo>
                    <a:lnTo>
                      <a:pt x="46" y="2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18" name="Freeform 4287"/>
              <p:cNvSpPr>
                <a:spLocks/>
              </p:cNvSpPr>
              <p:nvPr/>
            </p:nvSpPr>
            <p:spPr bwMode="auto">
              <a:xfrm>
                <a:off x="3281" y="2458"/>
                <a:ext cx="46" cy="44"/>
              </a:xfrm>
              <a:custGeom>
                <a:avLst/>
                <a:gdLst>
                  <a:gd name="T0" fmla="*/ 46 w 46"/>
                  <a:gd name="T1" fmla="*/ 22 h 44"/>
                  <a:gd name="T2" fmla="*/ 44 w 46"/>
                  <a:gd name="T3" fmla="*/ 39 h 44"/>
                  <a:gd name="T4" fmla="*/ 42 w 46"/>
                  <a:gd name="T5" fmla="*/ 39 h 44"/>
                  <a:gd name="T6" fmla="*/ 42 w 46"/>
                  <a:gd name="T7" fmla="*/ 39 h 44"/>
                  <a:gd name="T8" fmla="*/ 42 w 46"/>
                  <a:gd name="T9" fmla="*/ 37 h 44"/>
                  <a:gd name="T10" fmla="*/ 42 w 46"/>
                  <a:gd name="T11" fmla="*/ 37 h 44"/>
                  <a:gd name="T12" fmla="*/ 42 w 46"/>
                  <a:gd name="T13" fmla="*/ 34 h 44"/>
                  <a:gd name="T14" fmla="*/ 42 w 46"/>
                  <a:gd name="T15" fmla="*/ 34 h 44"/>
                  <a:gd name="T16" fmla="*/ 41 w 46"/>
                  <a:gd name="T17" fmla="*/ 32 h 44"/>
                  <a:gd name="T18" fmla="*/ 37 w 46"/>
                  <a:gd name="T19" fmla="*/ 30 h 44"/>
                  <a:gd name="T20" fmla="*/ 37 w 46"/>
                  <a:gd name="T21" fmla="*/ 29 h 44"/>
                  <a:gd name="T22" fmla="*/ 36 w 46"/>
                  <a:gd name="T23" fmla="*/ 30 h 44"/>
                  <a:gd name="T24" fmla="*/ 36 w 46"/>
                  <a:gd name="T25" fmla="*/ 30 h 44"/>
                  <a:gd name="T26" fmla="*/ 34 w 46"/>
                  <a:gd name="T27" fmla="*/ 32 h 44"/>
                  <a:gd name="T28" fmla="*/ 32 w 46"/>
                  <a:gd name="T29" fmla="*/ 35 h 44"/>
                  <a:gd name="T30" fmla="*/ 27 w 46"/>
                  <a:gd name="T31" fmla="*/ 39 h 44"/>
                  <a:gd name="T32" fmla="*/ 24 w 46"/>
                  <a:gd name="T33" fmla="*/ 42 h 44"/>
                  <a:gd name="T34" fmla="*/ 22 w 46"/>
                  <a:gd name="T35" fmla="*/ 44 h 44"/>
                  <a:gd name="T36" fmla="*/ 20 w 46"/>
                  <a:gd name="T37" fmla="*/ 44 h 44"/>
                  <a:gd name="T38" fmla="*/ 14 w 46"/>
                  <a:gd name="T39" fmla="*/ 40 h 44"/>
                  <a:gd name="T40" fmla="*/ 14 w 46"/>
                  <a:gd name="T41" fmla="*/ 39 h 44"/>
                  <a:gd name="T42" fmla="*/ 14 w 46"/>
                  <a:gd name="T43" fmla="*/ 39 h 44"/>
                  <a:gd name="T44" fmla="*/ 15 w 46"/>
                  <a:gd name="T45" fmla="*/ 34 h 44"/>
                  <a:gd name="T46" fmla="*/ 15 w 46"/>
                  <a:gd name="T47" fmla="*/ 29 h 44"/>
                  <a:gd name="T48" fmla="*/ 14 w 46"/>
                  <a:gd name="T49" fmla="*/ 29 h 44"/>
                  <a:gd name="T50" fmla="*/ 10 w 46"/>
                  <a:gd name="T51" fmla="*/ 29 h 44"/>
                  <a:gd name="T52" fmla="*/ 9 w 46"/>
                  <a:gd name="T53" fmla="*/ 29 h 44"/>
                  <a:gd name="T54" fmla="*/ 5 w 46"/>
                  <a:gd name="T55" fmla="*/ 27 h 44"/>
                  <a:gd name="T56" fmla="*/ 5 w 46"/>
                  <a:gd name="T57" fmla="*/ 27 h 44"/>
                  <a:gd name="T58" fmla="*/ 3 w 46"/>
                  <a:gd name="T59" fmla="*/ 25 h 44"/>
                  <a:gd name="T60" fmla="*/ 0 w 46"/>
                  <a:gd name="T61" fmla="*/ 17 h 44"/>
                  <a:gd name="T62" fmla="*/ 2 w 46"/>
                  <a:gd name="T63" fmla="*/ 13 h 44"/>
                  <a:gd name="T64" fmla="*/ 2 w 46"/>
                  <a:gd name="T65" fmla="*/ 0 h 44"/>
                  <a:gd name="T66" fmla="*/ 46 w 46"/>
                  <a:gd name="T67" fmla="*/ 0 h 44"/>
                  <a:gd name="T68" fmla="*/ 44 w 46"/>
                  <a:gd name="T69" fmla="*/ 20 h 44"/>
                  <a:gd name="T70" fmla="*/ 46 w 46"/>
                  <a:gd name="T71"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44">
                    <a:moveTo>
                      <a:pt x="46" y="22"/>
                    </a:moveTo>
                    <a:lnTo>
                      <a:pt x="44" y="39"/>
                    </a:lnTo>
                    <a:lnTo>
                      <a:pt x="42" y="39"/>
                    </a:lnTo>
                    <a:lnTo>
                      <a:pt x="42" y="39"/>
                    </a:lnTo>
                    <a:lnTo>
                      <a:pt x="42" y="37"/>
                    </a:lnTo>
                    <a:lnTo>
                      <a:pt x="42" y="37"/>
                    </a:lnTo>
                    <a:lnTo>
                      <a:pt x="42" y="34"/>
                    </a:lnTo>
                    <a:lnTo>
                      <a:pt x="42" y="34"/>
                    </a:lnTo>
                    <a:lnTo>
                      <a:pt x="41" y="32"/>
                    </a:lnTo>
                    <a:lnTo>
                      <a:pt x="37" y="30"/>
                    </a:lnTo>
                    <a:lnTo>
                      <a:pt x="37" y="29"/>
                    </a:lnTo>
                    <a:lnTo>
                      <a:pt x="36" y="30"/>
                    </a:lnTo>
                    <a:lnTo>
                      <a:pt x="36" y="30"/>
                    </a:lnTo>
                    <a:lnTo>
                      <a:pt x="34" y="32"/>
                    </a:lnTo>
                    <a:lnTo>
                      <a:pt x="32" y="35"/>
                    </a:lnTo>
                    <a:lnTo>
                      <a:pt x="27" y="39"/>
                    </a:lnTo>
                    <a:lnTo>
                      <a:pt x="24" y="42"/>
                    </a:lnTo>
                    <a:lnTo>
                      <a:pt x="22" y="44"/>
                    </a:lnTo>
                    <a:lnTo>
                      <a:pt x="20" y="44"/>
                    </a:lnTo>
                    <a:lnTo>
                      <a:pt x="14" y="40"/>
                    </a:lnTo>
                    <a:lnTo>
                      <a:pt x="14" y="39"/>
                    </a:lnTo>
                    <a:lnTo>
                      <a:pt x="14" y="39"/>
                    </a:lnTo>
                    <a:lnTo>
                      <a:pt x="15" y="34"/>
                    </a:lnTo>
                    <a:lnTo>
                      <a:pt x="15" y="29"/>
                    </a:lnTo>
                    <a:lnTo>
                      <a:pt x="14" y="29"/>
                    </a:lnTo>
                    <a:lnTo>
                      <a:pt x="10" y="29"/>
                    </a:lnTo>
                    <a:lnTo>
                      <a:pt x="9" y="29"/>
                    </a:lnTo>
                    <a:lnTo>
                      <a:pt x="5" y="27"/>
                    </a:lnTo>
                    <a:lnTo>
                      <a:pt x="5" y="27"/>
                    </a:lnTo>
                    <a:lnTo>
                      <a:pt x="3" y="25"/>
                    </a:lnTo>
                    <a:lnTo>
                      <a:pt x="0" y="17"/>
                    </a:lnTo>
                    <a:lnTo>
                      <a:pt x="2" y="13"/>
                    </a:lnTo>
                    <a:lnTo>
                      <a:pt x="2" y="0"/>
                    </a:lnTo>
                    <a:lnTo>
                      <a:pt x="46" y="0"/>
                    </a:lnTo>
                    <a:lnTo>
                      <a:pt x="44" y="20"/>
                    </a:lnTo>
                    <a:lnTo>
                      <a:pt x="46"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19" name="Freeform 4288"/>
              <p:cNvSpPr>
                <a:spLocks/>
              </p:cNvSpPr>
              <p:nvPr/>
            </p:nvSpPr>
            <p:spPr bwMode="auto">
              <a:xfrm>
                <a:off x="3373" y="2437"/>
                <a:ext cx="38" cy="39"/>
              </a:xfrm>
              <a:custGeom>
                <a:avLst/>
                <a:gdLst>
                  <a:gd name="T0" fmla="*/ 38 w 38"/>
                  <a:gd name="T1" fmla="*/ 34 h 39"/>
                  <a:gd name="T2" fmla="*/ 35 w 38"/>
                  <a:gd name="T3" fmla="*/ 39 h 39"/>
                  <a:gd name="T4" fmla="*/ 25 w 38"/>
                  <a:gd name="T5" fmla="*/ 39 h 39"/>
                  <a:gd name="T6" fmla="*/ 20 w 38"/>
                  <a:gd name="T7" fmla="*/ 33 h 39"/>
                  <a:gd name="T8" fmla="*/ 0 w 38"/>
                  <a:gd name="T9" fmla="*/ 33 h 39"/>
                  <a:gd name="T10" fmla="*/ 0 w 38"/>
                  <a:gd name="T11" fmla="*/ 17 h 39"/>
                  <a:gd name="T12" fmla="*/ 5 w 38"/>
                  <a:gd name="T13" fmla="*/ 17 h 39"/>
                  <a:gd name="T14" fmla="*/ 5 w 38"/>
                  <a:gd name="T15" fmla="*/ 0 h 39"/>
                  <a:gd name="T16" fmla="*/ 8 w 38"/>
                  <a:gd name="T17" fmla="*/ 0 h 39"/>
                  <a:gd name="T18" fmla="*/ 32 w 38"/>
                  <a:gd name="T19" fmla="*/ 0 h 39"/>
                  <a:gd name="T20" fmla="*/ 32 w 38"/>
                  <a:gd name="T21" fmla="*/ 9 h 39"/>
                  <a:gd name="T22" fmla="*/ 38 w 38"/>
                  <a:gd name="T23" fmla="*/ 9 h 39"/>
                  <a:gd name="T24" fmla="*/ 38 w 38"/>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9">
                    <a:moveTo>
                      <a:pt x="38" y="34"/>
                    </a:moveTo>
                    <a:lnTo>
                      <a:pt x="35" y="39"/>
                    </a:lnTo>
                    <a:lnTo>
                      <a:pt x="25" y="39"/>
                    </a:lnTo>
                    <a:lnTo>
                      <a:pt x="20" y="33"/>
                    </a:lnTo>
                    <a:lnTo>
                      <a:pt x="0" y="33"/>
                    </a:lnTo>
                    <a:lnTo>
                      <a:pt x="0" y="17"/>
                    </a:lnTo>
                    <a:lnTo>
                      <a:pt x="5" y="17"/>
                    </a:lnTo>
                    <a:lnTo>
                      <a:pt x="5" y="0"/>
                    </a:lnTo>
                    <a:lnTo>
                      <a:pt x="8" y="0"/>
                    </a:lnTo>
                    <a:lnTo>
                      <a:pt x="32" y="0"/>
                    </a:lnTo>
                    <a:lnTo>
                      <a:pt x="32" y="9"/>
                    </a:lnTo>
                    <a:lnTo>
                      <a:pt x="38" y="9"/>
                    </a:lnTo>
                    <a:lnTo>
                      <a:pt x="38" y="3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0" name="Freeform 4289"/>
              <p:cNvSpPr>
                <a:spLocks/>
              </p:cNvSpPr>
              <p:nvPr/>
            </p:nvSpPr>
            <p:spPr bwMode="auto">
              <a:xfrm>
                <a:off x="3373" y="2437"/>
                <a:ext cx="38" cy="39"/>
              </a:xfrm>
              <a:custGeom>
                <a:avLst/>
                <a:gdLst>
                  <a:gd name="T0" fmla="*/ 38 w 38"/>
                  <a:gd name="T1" fmla="*/ 34 h 39"/>
                  <a:gd name="T2" fmla="*/ 35 w 38"/>
                  <a:gd name="T3" fmla="*/ 39 h 39"/>
                  <a:gd name="T4" fmla="*/ 25 w 38"/>
                  <a:gd name="T5" fmla="*/ 39 h 39"/>
                  <a:gd name="T6" fmla="*/ 20 w 38"/>
                  <a:gd name="T7" fmla="*/ 33 h 39"/>
                  <a:gd name="T8" fmla="*/ 0 w 38"/>
                  <a:gd name="T9" fmla="*/ 33 h 39"/>
                  <a:gd name="T10" fmla="*/ 0 w 38"/>
                  <a:gd name="T11" fmla="*/ 17 h 39"/>
                  <a:gd name="T12" fmla="*/ 5 w 38"/>
                  <a:gd name="T13" fmla="*/ 17 h 39"/>
                  <a:gd name="T14" fmla="*/ 5 w 38"/>
                  <a:gd name="T15" fmla="*/ 0 h 39"/>
                  <a:gd name="T16" fmla="*/ 8 w 38"/>
                  <a:gd name="T17" fmla="*/ 0 h 39"/>
                  <a:gd name="T18" fmla="*/ 32 w 38"/>
                  <a:gd name="T19" fmla="*/ 0 h 39"/>
                  <a:gd name="T20" fmla="*/ 32 w 38"/>
                  <a:gd name="T21" fmla="*/ 9 h 39"/>
                  <a:gd name="T22" fmla="*/ 38 w 38"/>
                  <a:gd name="T23" fmla="*/ 9 h 39"/>
                  <a:gd name="T24" fmla="*/ 38 w 38"/>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9">
                    <a:moveTo>
                      <a:pt x="38" y="34"/>
                    </a:moveTo>
                    <a:lnTo>
                      <a:pt x="35" y="39"/>
                    </a:lnTo>
                    <a:lnTo>
                      <a:pt x="25" y="39"/>
                    </a:lnTo>
                    <a:lnTo>
                      <a:pt x="20" y="33"/>
                    </a:lnTo>
                    <a:lnTo>
                      <a:pt x="0" y="33"/>
                    </a:lnTo>
                    <a:lnTo>
                      <a:pt x="0" y="17"/>
                    </a:lnTo>
                    <a:lnTo>
                      <a:pt x="5" y="17"/>
                    </a:lnTo>
                    <a:lnTo>
                      <a:pt x="5" y="0"/>
                    </a:lnTo>
                    <a:lnTo>
                      <a:pt x="8" y="0"/>
                    </a:lnTo>
                    <a:lnTo>
                      <a:pt x="32" y="0"/>
                    </a:lnTo>
                    <a:lnTo>
                      <a:pt x="32" y="9"/>
                    </a:lnTo>
                    <a:lnTo>
                      <a:pt x="38" y="9"/>
                    </a:lnTo>
                    <a:lnTo>
                      <a:pt x="38"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21" name="Freeform 4290"/>
              <p:cNvSpPr>
                <a:spLocks/>
              </p:cNvSpPr>
              <p:nvPr/>
            </p:nvSpPr>
            <p:spPr bwMode="auto">
              <a:xfrm>
                <a:off x="3337" y="2188"/>
                <a:ext cx="52" cy="41"/>
              </a:xfrm>
              <a:custGeom>
                <a:avLst/>
                <a:gdLst>
                  <a:gd name="T0" fmla="*/ 46 w 52"/>
                  <a:gd name="T1" fmla="*/ 0 h 41"/>
                  <a:gd name="T2" fmla="*/ 49 w 52"/>
                  <a:gd name="T3" fmla="*/ 2 h 41"/>
                  <a:gd name="T4" fmla="*/ 49 w 52"/>
                  <a:gd name="T5" fmla="*/ 0 h 41"/>
                  <a:gd name="T6" fmla="*/ 52 w 52"/>
                  <a:gd name="T7" fmla="*/ 2 h 41"/>
                  <a:gd name="T8" fmla="*/ 51 w 52"/>
                  <a:gd name="T9" fmla="*/ 22 h 41"/>
                  <a:gd name="T10" fmla="*/ 41 w 52"/>
                  <a:gd name="T11" fmla="*/ 26 h 41"/>
                  <a:gd name="T12" fmla="*/ 39 w 52"/>
                  <a:gd name="T13" fmla="*/ 33 h 41"/>
                  <a:gd name="T14" fmla="*/ 29 w 52"/>
                  <a:gd name="T15" fmla="*/ 33 h 41"/>
                  <a:gd name="T16" fmla="*/ 29 w 52"/>
                  <a:gd name="T17" fmla="*/ 41 h 41"/>
                  <a:gd name="T18" fmla="*/ 0 w 52"/>
                  <a:gd name="T19" fmla="*/ 41 h 41"/>
                  <a:gd name="T20" fmla="*/ 0 w 52"/>
                  <a:gd name="T21" fmla="*/ 41 h 41"/>
                  <a:gd name="T22" fmla="*/ 0 w 52"/>
                  <a:gd name="T23" fmla="*/ 0 h 41"/>
                  <a:gd name="T24" fmla="*/ 0 w 52"/>
                  <a:gd name="T25" fmla="*/ 0 h 41"/>
                  <a:gd name="T26" fmla="*/ 7 w 52"/>
                  <a:gd name="T27" fmla="*/ 0 h 41"/>
                  <a:gd name="T28" fmla="*/ 7 w 52"/>
                  <a:gd name="T29" fmla="*/ 0 h 41"/>
                  <a:gd name="T30" fmla="*/ 24 w 52"/>
                  <a:gd name="T31" fmla="*/ 0 h 41"/>
                  <a:gd name="T32" fmla="*/ 25 w 52"/>
                  <a:gd name="T33" fmla="*/ 0 h 41"/>
                  <a:gd name="T34" fmla="*/ 25 w 52"/>
                  <a:gd name="T35" fmla="*/ 0 h 41"/>
                  <a:gd name="T36" fmla="*/ 27 w 52"/>
                  <a:gd name="T37" fmla="*/ 0 h 41"/>
                  <a:gd name="T38" fmla="*/ 27 w 52"/>
                  <a:gd name="T39" fmla="*/ 0 h 41"/>
                  <a:gd name="T40" fmla="*/ 30 w 52"/>
                  <a:gd name="T41" fmla="*/ 0 h 41"/>
                  <a:gd name="T42" fmla="*/ 32 w 52"/>
                  <a:gd name="T43" fmla="*/ 0 h 41"/>
                  <a:gd name="T44" fmla="*/ 36 w 52"/>
                  <a:gd name="T45" fmla="*/ 0 h 41"/>
                  <a:gd name="T46" fmla="*/ 36 w 52"/>
                  <a:gd name="T47" fmla="*/ 0 h 41"/>
                  <a:gd name="T48" fmla="*/ 39 w 52"/>
                  <a:gd name="T49" fmla="*/ 0 h 41"/>
                  <a:gd name="T50" fmla="*/ 39 w 52"/>
                  <a:gd name="T51" fmla="*/ 0 h 41"/>
                  <a:gd name="T52" fmla="*/ 39 w 52"/>
                  <a:gd name="T53" fmla="*/ 0 h 41"/>
                  <a:gd name="T54" fmla="*/ 41 w 52"/>
                  <a:gd name="T55" fmla="*/ 0 h 41"/>
                  <a:gd name="T56" fmla="*/ 41 w 52"/>
                  <a:gd name="T57" fmla="*/ 0 h 41"/>
                  <a:gd name="T58" fmla="*/ 42 w 52"/>
                  <a:gd name="T59" fmla="*/ 0 h 41"/>
                  <a:gd name="T60" fmla="*/ 44 w 52"/>
                  <a:gd name="T61" fmla="*/ 0 h 41"/>
                  <a:gd name="T62" fmla="*/ 46 w 52"/>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41">
                    <a:moveTo>
                      <a:pt x="46" y="0"/>
                    </a:moveTo>
                    <a:lnTo>
                      <a:pt x="49" y="2"/>
                    </a:lnTo>
                    <a:lnTo>
                      <a:pt x="49" y="0"/>
                    </a:lnTo>
                    <a:lnTo>
                      <a:pt x="52" y="2"/>
                    </a:lnTo>
                    <a:lnTo>
                      <a:pt x="51" y="22"/>
                    </a:lnTo>
                    <a:lnTo>
                      <a:pt x="41" y="26"/>
                    </a:lnTo>
                    <a:lnTo>
                      <a:pt x="39" y="33"/>
                    </a:lnTo>
                    <a:lnTo>
                      <a:pt x="29" y="33"/>
                    </a:lnTo>
                    <a:lnTo>
                      <a:pt x="29" y="41"/>
                    </a:lnTo>
                    <a:lnTo>
                      <a:pt x="0" y="41"/>
                    </a:lnTo>
                    <a:lnTo>
                      <a:pt x="0" y="41"/>
                    </a:lnTo>
                    <a:lnTo>
                      <a:pt x="0" y="0"/>
                    </a:lnTo>
                    <a:lnTo>
                      <a:pt x="0" y="0"/>
                    </a:lnTo>
                    <a:lnTo>
                      <a:pt x="7" y="0"/>
                    </a:lnTo>
                    <a:lnTo>
                      <a:pt x="7" y="0"/>
                    </a:lnTo>
                    <a:lnTo>
                      <a:pt x="24" y="0"/>
                    </a:lnTo>
                    <a:lnTo>
                      <a:pt x="25" y="0"/>
                    </a:lnTo>
                    <a:lnTo>
                      <a:pt x="25" y="0"/>
                    </a:lnTo>
                    <a:lnTo>
                      <a:pt x="27" y="0"/>
                    </a:lnTo>
                    <a:lnTo>
                      <a:pt x="27" y="0"/>
                    </a:lnTo>
                    <a:lnTo>
                      <a:pt x="30" y="0"/>
                    </a:lnTo>
                    <a:lnTo>
                      <a:pt x="32" y="0"/>
                    </a:lnTo>
                    <a:lnTo>
                      <a:pt x="36" y="0"/>
                    </a:lnTo>
                    <a:lnTo>
                      <a:pt x="36" y="0"/>
                    </a:lnTo>
                    <a:lnTo>
                      <a:pt x="39" y="0"/>
                    </a:lnTo>
                    <a:lnTo>
                      <a:pt x="39" y="0"/>
                    </a:lnTo>
                    <a:lnTo>
                      <a:pt x="39" y="0"/>
                    </a:lnTo>
                    <a:lnTo>
                      <a:pt x="41" y="0"/>
                    </a:lnTo>
                    <a:lnTo>
                      <a:pt x="41" y="0"/>
                    </a:lnTo>
                    <a:lnTo>
                      <a:pt x="42" y="0"/>
                    </a:lnTo>
                    <a:lnTo>
                      <a:pt x="44" y="0"/>
                    </a:lnTo>
                    <a:lnTo>
                      <a:pt x="4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2" name="Freeform 4291"/>
              <p:cNvSpPr>
                <a:spLocks/>
              </p:cNvSpPr>
              <p:nvPr/>
            </p:nvSpPr>
            <p:spPr bwMode="auto">
              <a:xfrm>
                <a:off x="3337" y="2188"/>
                <a:ext cx="52" cy="41"/>
              </a:xfrm>
              <a:custGeom>
                <a:avLst/>
                <a:gdLst>
                  <a:gd name="T0" fmla="*/ 46 w 52"/>
                  <a:gd name="T1" fmla="*/ 0 h 41"/>
                  <a:gd name="T2" fmla="*/ 49 w 52"/>
                  <a:gd name="T3" fmla="*/ 2 h 41"/>
                  <a:gd name="T4" fmla="*/ 49 w 52"/>
                  <a:gd name="T5" fmla="*/ 0 h 41"/>
                  <a:gd name="T6" fmla="*/ 52 w 52"/>
                  <a:gd name="T7" fmla="*/ 2 h 41"/>
                  <a:gd name="T8" fmla="*/ 51 w 52"/>
                  <a:gd name="T9" fmla="*/ 22 h 41"/>
                  <a:gd name="T10" fmla="*/ 41 w 52"/>
                  <a:gd name="T11" fmla="*/ 26 h 41"/>
                  <a:gd name="T12" fmla="*/ 39 w 52"/>
                  <a:gd name="T13" fmla="*/ 33 h 41"/>
                  <a:gd name="T14" fmla="*/ 29 w 52"/>
                  <a:gd name="T15" fmla="*/ 33 h 41"/>
                  <a:gd name="T16" fmla="*/ 29 w 52"/>
                  <a:gd name="T17" fmla="*/ 41 h 41"/>
                  <a:gd name="T18" fmla="*/ 0 w 52"/>
                  <a:gd name="T19" fmla="*/ 41 h 41"/>
                  <a:gd name="T20" fmla="*/ 0 w 52"/>
                  <a:gd name="T21" fmla="*/ 41 h 41"/>
                  <a:gd name="T22" fmla="*/ 0 w 52"/>
                  <a:gd name="T23" fmla="*/ 0 h 41"/>
                  <a:gd name="T24" fmla="*/ 0 w 52"/>
                  <a:gd name="T25" fmla="*/ 0 h 41"/>
                  <a:gd name="T26" fmla="*/ 7 w 52"/>
                  <a:gd name="T27" fmla="*/ 0 h 41"/>
                  <a:gd name="T28" fmla="*/ 7 w 52"/>
                  <a:gd name="T29" fmla="*/ 0 h 41"/>
                  <a:gd name="T30" fmla="*/ 24 w 52"/>
                  <a:gd name="T31" fmla="*/ 0 h 41"/>
                  <a:gd name="T32" fmla="*/ 25 w 52"/>
                  <a:gd name="T33" fmla="*/ 0 h 41"/>
                  <a:gd name="T34" fmla="*/ 25 w 52"/>
                  <a:gd name="T35" fmla="*/ 0 h 41"/>
                  <a:gd name="T36" fmla="*/ 27 w 52"/>
                  <a:gd name="T37" fmla="*/ 0 h 41"/>
                  <a:gd name="T38" fmla="*/ 27 w 52"/>
                  <a:gd name="T39" fmla="*/ 0 h 41"/>
                  <a:gd name="T40" fmla="*/ 30 w 52"/>
                  <a:gd name="T41" fmla="*/ 0 h 41"/>
                  <a:gd name="T42" fmla="*/ 32 w 52"/>
                  <a:gd name="T43" fmla="*/ 0 h 41"/>
                  <a:gd name="T44" fmla="*/ 36 w 52"/>
                  <a:gd name="T45" fmla="*/ 0 h 41"/>
                  <a:gd name="T46" fmla="*/ 36 w 52"/>
                  <a:gd name="T47" fmla="*/ 0 h 41"/>
                  <a:gd name="T48" fmla="*/ 39 w 52"/>
                  <a:gd name="T49" fmla="*/ 0 h 41"/>
                  <a:gd name="T50" fmla="*/ 39 w 52"/>
                  <a:gd name="T51" fmla="*/ 0 h 41"/>
                  <a:gd name="T52" fmla="*/ 39 w 52"/>
                  <a:gd name="T53" fmla="*/ 0 h 41"/>
                  <a:gd name="T54" fmla="*/ 41 w 52"/>
                  <a:gd name="T55" fmla="*/ 0 h 41"/>
                  <a:gd name="T56" fmla="*/ 41 w 52"/>
                  <a:gd name="T57" fmla="*/ 0 h 41"/>
                  <a:gd name="T58" fmla="*/ 42 w 52"/>
                  <a:gd name="T59" fmla="*/ 0 h 41"/>
                  <a:gd name="T60" fmla="*/ 44 w 52"/>
                  <a:gd name="T61" fmla="*/ 0 h 41"/>
                  <a:gd name="T62" fmla="*/ 46 w 52"/>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41">
                    <a:moveTo>
                      <a:pt x="46" y="0"/>
                    </a:moveTo>
                    <a:lnTo>
                      <a:pt x="49" y="2"/>
                    </a:lnTo>
                    <a:lnTo>
                      <a:pt x="49" y="0"/>
                    </a:lnTo>
                    <a:lnTo>
                      <a:pt x="52" y="2"/>
                    </a:lnTo>
                    <a:lnTo>
                      <a:pt x="51" y="22"/>
                    </a:lnTo>
                    <a:lnTo>
                      <a:pt x="41" y="26"/>
                    </a:lnTo>
                    <a:lnTo>
                      <a:pt x="39" y="33"/>
                    </a:lnTo>
                    <a:lnTo>
                      <a:pt x="29" y="33"/>
                    </a:lnTo>
                    <a:lnTo>
                      <a:pt x="29" y="41"/>
                    </a:lnTo>
                    <a:lnTo>
                      <a:pt x="0" y="41"/>
                    </a:lnTo>
                    <a:lnTo>
                      <a:pt x="0" y="41"/>
                    </a:lnTo>
                    <a:lnTo>
                      <a:pt x="0" y="0"/>
                    </a:lnTo>
                    <a:lnTo>
                      <a:pt x="0" y="0"/>
                    </a:lnTo>
                    <a:lnTo>
                      <a:pt x="7" y="0"/>
                    </a:lnTo>
                    <a:lnTo>
                      <a:pt x="7" y="0"/>
                    </a:lnTo>
                    <a:lnTo>
                      <a:pt x="24" y="0"/>
                    </a:lnTo>
                    <a:lnTo>
                      <a:pt x="25" y="0"/>
                    </a:lnTo>
                    <a:lnTo>
                      <a:pt x="25" y="0"/>
                    </a:lnTo>
                    <a:lnTo>
                      <a:pt x="27" y="0"/>
                    </a:lnTo>
                    <a:lnTo>
                      <a:pt x="27" y="0"/>
                    </a:lnTo>
                    <a:lnTo>
                      <a:pt x="30" y="0"/>
                    </a:lnTo>
                    <a:lnTo>
                      <a:pt x="32" y="0"/>
                    </a:lnTo>
                    <a:lnTo>
                      <a:pt x="36" y="0"/>
                    </a:lnTo>
                    <a:lnTo>
                      <a:pt x="36" y="0"/>
                    </a:lnTo>
                    <a:lnTo>
                      <a:pt x="39" y="0"/>
                    </a:lnTo>
                    <a:lnTo>
                      <a:pt x="39" y="0"/>
                    </a:lnTo>
                    <a:lnTo>
                      <a:pt x="39" y="0"/>
                    </a:lnTo>
                    <a:lnTo>
                      <a:pt x="41" y="0"/>
                    </a:lnTo>
                    <a:lnTo>
                      <a:pt x="41" y="0"/>
                    </a:lnTo>
                    <a:lnTo>
                      <a:pt x="42" y="0"/>
                    </a:lnTo>
                    <a:lnTo>
                      <a:pt x="44" y="0"/>
                    </a:lnTo>
                    <a:lnTo>
                      <a:pt x="4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23" name="Freeform 4292"/>
              <p:cNvSpPr>
                <a:spLocks/>
              </p:cNvSpPr>
              <p:nvPr/>
            </p:nvSpPr>
            <p:spPr bwMode="auto">
              <a:xfrm>
                <a:off x="3281" y="2271"/>
                <a:ext cx="41" cy="45"/>
              </a:xfrm>
              <a:custGeom>
                <a:avLst/>
                <a:gdLst>
                  <a:gd name="T0" fmla="*/ 39 w 41"/>
                  <a:gd name="T1" fmla="*/ 45 h 45"/>
                  <a:gd name="T2" fmla="*/ 0 w 41"/>
                  <a:gd name="T3" fmla="*/ 43 h 45"/>
                  <a:gd name="T4" fmla="*/ 2 w 41"/>
                  <a:gd name="T5" fmla="*/ 0 h 45"/>
                  <a:gd name="T6" fmla="*/ 9 w 41"/>
                  <a:gd name="T7" fmla="*/ 0 h 45"/>
                  <a:gd name="T8" fmla="*/ 41 w 41"/>
                  <a:gd name="T9" fmla="*/ 0 h 45"/>
                  <a:gd name="T10" fmla="*/ 39 w 41"/>
                  <a:gd name="T11" fmla="*/ 45 h 45"/>
                </a:gdLst>
                <a:ahLst/>
                <a:cxnLst>
                  <a:cxn ang="0">
                    <a:pos x="T0" y="T1"/>
                  </a:cxn>
                  <a:cxn ang="0">
                    <a:pos x="T2" y="T3"/>
                  </a:cxn>
                  <a:cxn ang="0">
                    <a:pos x="T4" y="T5"/>
                  </a:cxn>
                  <a:cxn ang="0">
                    <a:pos x="T6" y="T7"/>
                  </a:cxn>
                  <a:cxn ang="0">
                    <a:pos x="T8" y="T9"/>
                  </a:cxn>
                  <a:cxn ang="0">
                    <a:pos x="T10" y="T11"/>
                  </a:cxn>
                </a:cxnLst>
                <a:rect l="0" t="0" r="r" b="b"/>
                <a:pathLst>
                  <a:path w="41" h="45">
                    <a:moveTo>
                      <a:pt x="39" y="45"/>
                    </a:moveTo>
                    <a:lnTo>
                      <a:pt x="0" y="43"/>
                    </a:lnTo>
                    <a:lnTo>
                      <a:pt x="2" y="0"/>
                    </a:lnTo>
                    <a:lnTo>
                      <a:pt x="9" y="0"/>
                    </a:lnTo>
                    <a:lnTo>
                      <a:pt x="41" y="0"/>
                    </a:lnTo>
                    <a:lnTo>
                      <a:pt x="39" y="4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4" name="Freeform 4293"/>
              <p:cNvSpPr>
                <a:spLocks/>
              </p:cNvSpPr>
              <p:nvPr/>
            </p:nvSpPr>
            <p:spPr bwMode="auto">
              <a:xfrm>
                <a:off x="3281" y="2271"/>
                <a:ext cx="41" cy="45"/>
              </a:xfrm>
              <a:custGeom>
                <a:avLst/>
                <a:gdLst>
                  <a:gd name="T0" fmla="*/ 39 w 41"/>
                  <a:gd name="T1" fmla="*/ 45 h 45"/>
                  <a:gd name="T2" fmla="*/ 0 w 41"/>
                  <a:gd name="T3" fmla="*/ 43 h 45"/>
                  <a:gd name="T4" fmla="*/ 2 w 41"/>
                  <a:gd name="T5" fmla="*/ 0 h 45"/>
                  <a:gd name="T6" fmla="*/ 9 w 41"/>
                  <a:gd name="T7" fmla="*/ 0 h 45"/>
                  <a:gd name="T8" fmla="*/ 41 w 41"/>
                  <a:gd name="T9" fmla="*/ 0 h 45"/>
                  <a:gd name="T10" fmla="*/ 39 w 41"/>
                  <a:gd name="T11" fmla="*/ 45 h 45"/>
                </a:gdLst>
                <a:ahLst/>
                <a:cxnLst>
                  <a:cxn ang="0">
                    <a:pos x="T0" y="T1"/>
                  </a:cxn>
                  <a:cxn ang="0">
                    <a:pos x="T2" y="T3"/>
                  </a:cxn>
                  <a:cxn ang="0">
                    <a:pos x="T4" y="T5"/>
                  </a:cxn>
                  <a:cxn ang="0">
                    <a:pos x="T6" y="T7"/>
                  </a:cxn>
                  <a:cxn ang="0">
                    <a:pos x="T8" y="T9"/>
                  </a:cxn>
                  <a:cxn ang="0">
                    <a:pos x="T10" y="T11"/>
                  </a:cxn>
                </a:cxnLst>
                <a:rect l="0" t="0" r="r" b="b"/>
                <a:pathLst>
                  <a:path w="41" h="45">
                    <a:moveTo>
                      <a:pt x="39" y="45"/>
                    </a:moveTo>
                    <a:lnTo>
                      <a:pt x="0" y="43"/>
                    </a:lnTo>
                    <a:lnTo>
                      <a:pt x="2" y="0"/>
                    </a:lnTo>
                    <a:lnTo>
                      <a:pt x="9" y="0"/>
                    </a:lnTo>
                    <a:lnTo>
                      <a:pt x="41" y="0"/>
                    </a:lnTo>
                    <a:lnTo>
                      <a:pt x="39"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25" name="Freeform 4294"/>
              <p:cNvSpPr>
                <a:spLocks/>
              </p:cNvSpPr>
              <p:nvPr/>
            </p:nvSpPr>
            <p:spPr bwMode="auto">
              <a:xfrm>
                <a:off x="3191" y="2373"/>
                <a:ext cx="60" cy="53"/>
              </a:xfrm>
              <a:custGeom>
                <a:avLst/>
                <a:gdLst>
                  <a:gd name="T0" fmla="*/ 60 w 60"/>
                  <a:gd name="T1" fmla="*/ 4 h 53"/>
                  <a:gd name="T2" fmla="*/ 58 w 60"/>
                  <a:gd name="T3" fmla="*/ 27 h 53"/>
                  <a:gd name="T4" fmla="*/ 43 w 60"/>
                  <a:gd name="T5" fmla="*/ 27 h 53"/>
                  <a:gd name="T6" fmla="*/ 43 w 60"/>
                  <a:gd name="T7" fmla="*/ 53 h 53"/>
                  <a:gd name="T8" fmla="*/ 29 w 60"/>
                  <a:gd name="T9" fmla="*/ 53 h 53"/>
                  <a:gd name="T10" fmla="*/ 29 w 60"/>
                  <a:gd name="T11" fmla="*/ 48 h 53"/>
                  <a:gd name="T12" fmla="*/ 22 w 60"/>
                  <a:gd name="T13" fmla="*/ 48 h 53"/>
                  <a:gd name="T14" fmla="*/ 26 w 60"/>
                  <a:gd name="T15" fmla="*/ 41 h 53"/>
                  <a:gd name="T16" fmla="*/ 19 w 60"/>
                  <a:gd name="T17" fmla="*/ 41 h 53"/>
                  <a:gd name="T18" fmla="*/ 19 w 60"/>
                  <a:gd name="T19" fmla="*/ 27 h 53"/>
                  <a:gd name="T20" fmla="*/ 12 w 60"/>
                  <a:gd name="T21" fmla="*/ 29 h 53"/>
                  <a:gd name="T22" fmla="*/ 7 w 60"/>
                  <a:gd name="T23" fmla="*/ 26 h 53"/>
                  <a:gd name="T24" fmla="*/ 7 w 60"/>
                  <a:gd name="T25" fmla="*/ 7 h 53"/>
                  <a:gd name="T26" fmla="*/ 0 w 60"/>
                  <a:gd name="T27" fmla="*/ 0 h 53"/>
                  <a:gd name="T28" fmla="*/ 0 w 60"/>
                  <a:gd name="T29" fmla="*/ 0 h 53"/>
                  <a:gd name="T30" fmla="*/ 5 w 60"/>
                  <a:gd name="T31" fmla="*/ 0 h 53"/>
                  <a:gd name="T32" fmla="*/ 49 w 60"/>
                  <a:gd name="T33" fmla="*/ 2 h 53"/>
                  <a:gd name="T34" fmla="*/ 60 w 60"/>
                  <a:gd name="T35"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53">
                    <a:moveTo>
                      <a:pt x="60" y="4"/>
                    </a:moveTo>
                    <a:lnTo>
                      <a:pt x="58" y="27"/>
                    </a:lnTo>
                    <a:lnTo>
                      <a:pt x="43" y="27"/>
                    </a:lnTo>
                    <a:lnTo>
                      <a:pt x="43" y="53"/>
                    </a:lnTo>
                    <a:lnTo>
                      <a:pt x="29" y="53"/>
                    </a:lnTo>
                    <a:lnTo>
                      <a:pt x="29" y="48"/>
                    </a:lnTo>
                    <a:lnTo>
                      <a:pt x="22" y="48"/>
                    </a:lnTo>
                    <a:lnTo>
                      <a:pt x="26" y="41"/>
                    </a:lnTo>
                    <a:lnTo>
                      <a:pt x="19" y="41"/>
                    </a:lnTo>
                    <a:lnTo>
                      <a:pt x="19" y="27"/>
                    </a:lnTo>
                    <a:lnTo>
                      <a:pt x="12" y="29"/>
                    </a:lnTo>
                    <a:lnTo>
                      <a:pt x="7" y="26"/>
                    </a:lnTo>
                    <a:lnTo>
                      <a:pt x="7" y="7"/>
                    </a:lnTo>
                    <a:lnTo>
                      <a:pt x="0" y="0"/>
                    </a:lnTo>
                    <a:lnTo>
                      <a:pt x="0" y="0"/>
                    </a:lnTo>
                    <a:lnTo>
                      <a:pt x="5" y="0"/>
                    </a:lnTo>
                    <a:lnTo>
                      <a:pt x="49" y="2"/>
                    </a:lnTo>
                    <a:lnTo>
                      <a:pt x="60"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6" name="Freeform 4295"/>
              <p:cNvSpPr>
                <a:spLocks/>
              </p:cNvSpPr>
              <p:nvPr/>
            </p:nvSpPr>
            <p:spPr bwMode="auto">
              <a:xfrm>
                <a:off x="3191" y="2373"/>
                <a:ext cx="60" cy="53"/>
              </a:xfrm>
              <a:custGeom>
                <a:avLst/>
                <a:gdLst>
                  <a:gd name="T0" fmla="*/ 60 w 60"/>
                  <a:gd name="T1" fmla="*/ 4 h 53"/>
                  <a:gd name="T2" fmla="*/ 58 w 60"/>
                  <a:gd name="T3" fmla="*/ 27 h 53"/>
                  <a:gd name="T4" fmla="*/ 43 w 60"/>
                  <a:gd name="T5" fmla="*/ 27 h 53"/>
                  <a:gd name="T6" fmla="*/ 43 w 60"/>
                  <a:gd name="T7" fmla="*/ 53 h 53"/>
                  <a:gd name="T8" fmla="*/ 29 w 60"/>
                  <a:gd name="T9" fmla="*/ 53 h 53"/>
                  <a:gd name="T10" fmla="*/ 29 w 60"/>
                  <a:gd name="T11" fmla="*/ 48 h 53"/>
                  <a:gd name="T12" fmla="*/ 22 w 60"/>
                  <a:gd name="T13" fmla="*/ 48 h 53"/>
                  <a:gd name="T14" fmla="*/ 26 w 60"/>
                  <a:gd name="T15" fmla="*/ 41 h 53"/>
                  <a:gd name="T16" fmla="*/ 19 w 60"/>
                  <a:gd name="T17" fmla="*/ 41 h 53"/>
                  <a:gd name="T18" fmla="*/ 19 w 60"/>
                  <a:gd name="T19" fmla="*/ 27 h 53"/>
                  <a:gd name="T20" fmla="*/ 12 w 60"/>
                  <a:gd name="T21" fmla="*/ 29 h 53"/>
                  <a:gd name="T22" fmla="*/ 7 w 60"/>
                  <a:gd name="T23" fmla="*/ 26 h 53"/>
                  <a:gd name="T24" fmla="*/ 7 w 60"/>
                  <a:gd name="T25" fmla="*/ 7 h 53"/>
                  <a:gd name="T26" fmla="*/ 0 w 60"/>
                  <a:gd name="T27" fmla="*/ 0 h 53"/>
                  <a:gd name="T28" fmla="*/ 0 w 60"/>
                  <a:gd name="T29" fmla="*/ 0 h 53"/>
                  <a:gd name="T30" fmla="*/ 5 w 60"/>
                  <a:gd name="T31" fmla="*/ 0 h 53"/>
                  <a:gd name="T32" fmla="*/ 49 w 60"/>
                  <a:gd name="T33" fmla="*/ 2 h 53"/>
                  <a:gd name="T34" fmla="*/ 60 w 60"/>
                  <a:gd name="T35"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53">
                    <a:moveTo>
                      <a:pt x="60" y="4"/>
                    </a:moveTo>
                    <a:lnTo>
                      <a:pt x="58" y="27"/>
                    </a:lnTo>
                    <a:lnTo>
                      <a:pt x="43" y="27"/>
                    </a:lnTo>
                    <a:lnTo>
                      <a:pt x="43" y="53"/>
                    </a:lnTo>
                    <a:lnTo>
                      <a:pt x="29" y="53"/>
                    </a:lnTo>
                    <a:lnTo>
                      <a:pt x="29" y="48"/>
                    </a:lnTo>
                    <a:lnTo>
                      <a:pt x="22" y="48"/>
                    </a:lnTo>
                    <a:lnTo>
                      <a:pt x="26" y="41"/>
                    </a:lnTo>
                    <a:lnTo>
                      <a:pt x="19" y="41"/>
                    </a:lnTo>
                    <a:lnTo>
                      <a:pt x="19" y="27"/>
                    </a:lnTo>
                    <a:lnTo>
                      <a:pt x="12" y="29"/>
                    </a:lnTo>
                    <a:lnTo>
                      <a:pt x="7" y="26"/>
                    </a:lnTo>
                    <a:lnTo>
                      <a:pt x="7" y="7"/>
                    </a:lnTo>
                    <a:lnTo>
                      <a:pt x="0" y="0"/>
                    </a:lnTo>
                    <a:lnTo>
                      <a:pt x="0" y="0"/>
                    </a:lnTo>
                    <a:lnTo>
                      <a:pt x="5" y="0"/>
                    </a:lnTo>
                    <a:lnTo>
                      <a:pt x="49" y="2"/>
                    </a:lnTo>
                    <a:lnTo>
                      <a:pt x="6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27" name="Freeform 4296"/>
              <p:cNvSpPr>
                <a:spLocks/>
              </p:cNvSpPr>
              <p:nvPr/>
            </p:nvSpPr>
            <p:spPr bwMode="auto">
              <a:xfrm>
                <a:off x="3478" y="2382"/>
                <a:ext cx="44" cy="39"/>
              </a:xfrm>
              <a:custGeom>
                <a:avLst/>
                <a:gdLst>
                  <a:gd name="T0" fmla="*/ 33 w 44"/>
                  <a:gd name="T1" fmla="*/ 20 h 39"/>
                  <a:gd name="T2" fmla="*/ 33 w 44"/>
                  <a:gd name="T3" fmla="*/ 39 h 39"/>
                  <a:gd name="T4" fmla="*/ 0 w 44"/>
                  <a:gd name="T5" fmla="*/ 39 h 39"/>
                  <a:gd name="T6" fmla="*/ 0 w 44"/>
                  <a:gd name="T7" fmla="*/ 3 h 39"/>
                  <a:gd name="T8" fmla="*/ 11 w 44"/>
                  <a:gd name="T9" fmla="*/ 3 h 39"/>
                  <a:gd name="T10" fmla="*/ 11 w 44"/>
                  <a:gd name="T11" fmla="*/ 1 h 39"/>
                  <a:gd name="T12" fmla="*/ 44 w 44"/>
                  <a:gd name="T13" fmla="*/ 0 h 39"/>
                  <a:gd name="T14" fmla="*/ 44 w 44"/>
                  <a:gd name="T15" fmla="*/ 11 h 39"/>
                  <a:gd name="T16" fmla="*/ 39 w 44"/>
                  <a:gd name="T17" fmla="*/ 11 h 39"/>
                  <a:gd name="T18" fmla="*/ 39 w 44"/>
                  <a:gd name="T19" fmla="*/ 20 h 39"/>
                  <a:gd name="T20" fmla="*/ 33 w 44"/>
                  <a:gd name="T2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9">
                    <a:moveTo>
                      <a:pt x="33" y="20"/>
                    </a:moveTo>
                    <a:lnTo>
                      <a:pt x="33" y="39"/>
                    </a:lnTo>
                    <a:lnTo>
                      <a:pt x="0" y="39"/>
                    </a:lnTo>
                    <a:lnTo>
                      <a:pt x="0" y="3"/>
                    </a:lnTo>
                    <a:lnTo>
                      <a:pt x="11" y="3"/>
                    </a:lnTo>
                    <a:lnTo>
                      <a:pt x="11" y="1"/>
                    </a:lnTo>
                    <a:lnTo>
                      <a:pt x="44" y="0"/>
                    </a:lnTo>
                    <a:lnTo>
                      <a:pt x="44" y="11"/>
                    </a:lnTo>
                    <a:lnTo>
                      <a:pt x="39" y="11"/>
                    </a:lnTo>
                    <a:lnTo>
                      <a:pt x="39" y="20"/>
                    </a:lnTo>
                    <a:lnTo>
                      <a:pt x="33"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8" name="Freeform 4297"/>
              <p:cNvSpPr>
                <a:spLocks/>
              </p:cNvSpPr>
              <p:nvPr/>
            </p:nvSpPr>
            <p:spPr bwMode="auto">
              <a:xfrm>
                <a:off x="3478" y="2382"/>
                <a:ext cx="44" cy="39"/>
              </a:xfrm>
              <a:custGeom>
                <a:avLst/>
                <a:gdLst>
                  <a:gd name="T0" fmla="*/ 33 w 44"/>
                  <a:gd name="T1" fmla="*/ 20 h 39"/>
                  <a:gd name="T2" fmla="*/ 33 w 44"/>
                  <a:gd name="T3" fmla="*/ 39 h 39"/>
                  <a:gd name="T4" fmla="*/ 0 w 44"/>
                  <a:gd name="T5" fmla="*/ 39 h 39"/>
                  <a:gd name="T6" fmla="*/ 0 w 44"/>
                  <a:gd name="T7" fmla="*/ 3 h 39"/>
                  <a:gd name="T8" fmla="*/ 11 w 44"/>
                  <a:gd name="T9" fmla="*/ 3 h 39"/>
                  <a:gd name="T10" fmla="*/ 11 w 44"/>
                  <a:gd name="T11" fmla="*/ 1 h 39"/>
                  <a:gd name="T12" fmla="*/ 44 w 44"/>
                  <a:gd name="T13" fmla="*/ 0 h 39"/>
                  <a:gd name="T14" fmla="*/ 44 w 44"/>
                  <a:gd name="T15" fmla="*/ 11 h 39"/>
                  <a:gd name="T16" fmla="*/ 39 w 44"/>
                  <a:gd name="T17" fmla="*/ 11 h 39"/>
                  <a:gd name="T18" fmla="*/ 39 w 44"/>
                  <a:gd name="T19" fmla="*/ 20 h 39"/>
                  <a:gd name="T20" fmla="*/ 33 w 44"/>
                  <a:gd name="T2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9">
                    <a:moveTo>
                      <a:pt x="33" y="20"/>
                    </a:moveTo>
                    <a:lnTo>
                      <a:pt x="33" y="39"/>
                    </a:lnTo>
                    <a:lnTo>
                      <a:pt x="0" y="39"/>
                    </a:lnTo>
                    <a:lnTo>
                      <a:pt x="0" y="3"/>
                    </a:lnTo>
                    <a:lnTo>
                      <a:pt x="11" y="3"/>
                    </a:lnTo>
                    <a:lnTo>
                      <a:pt x="11" y="1"/>
                    </a:lnTo>
                    <a:lnTo>
                      <a:pt x="44" y="0"/>
                    </a:lnTo>
                    <a:lnTo>
                      <a:pt x="44" y="11"/>
                    </a:lnTo>
                    <a:lnTo>
                      <a:pt x="39" y="11"/>
                    </a:lnTo>
                    <a:lnTo>
                      <a:pt x="39" y="20"/>
                    </a:lnTo>
                    <a:lnTo>
                      <a:pt x="33"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29" name="Freeform 4298"/>
              <p:cNvSpPr>
                <a:spLocks/>
              </p:cNvSpPr>
              <p:nvPr/>
            </p:nvSpPr>
            <p:spPr bwMode="auto">
              <a:xfrm>
                <a:off x="3511" y="2349"/>
                <a:ext cx="46" cy="88"/>
              </a:xfrm>
              <a:custGeom>
                <a:avLst/>
                <a:gdLst>
                  <a:gd name="T0" fmla="*/ 46 w 46"/>
                  <a:gd name="T1" fmla="*/ 9 h 88"/>
                  <a:gd name="T2" fmla="*/ 46 w 46"/>
                  <a:gd name="T3" fmla="*/ 9 h 88"/>
                  <a:gd name="T4" fmla="*/ 46 w 46"/>
                  <a:gd name="T5" fmla="*/ 11 h 88"/>
                  <a:gd name="T6" fmla="*/ 46 w 46"/>
                  <a:gd name="T7" fmla="*/ 11 h 88"/>
                  <a:gd name="T8" fmla="*/ 46 w 46"/>
                  <a:gd name="T9" fmla="*/ 11 h 88"/>
                  <a:gd name="T10" fmla="*/ 46 w 46"/>
                  <a:gd name="T11" fmla="*/ 12 h 88"/>
                  <a:gd name="T12" fmla="*/ 46 w 46"/>
                  <a:gd name="T13" fmla="*/ 14 h 88"/>
                  <a:gd name="T14" fmla="*/ 46 w 46"/>
                  <a:gd name="T15" fmla="*/ 14 h 88"/>
                  <a:gd name="T16" fmla="*/ 46 w 46"/>
                  <a:gd name="T17" fmla="*/ 17 h 88"/>
                  <a:gd name="T18" fmla="*/ 46 w 46"/>
                  <a:gd name="T19" fmla="*/ 17 h 88"/>
                  <a:gd name="T20" fmla="*/ 46 w 46"/>
                  <a:gd name="T21" fmla="*/ 19 h 88"/>
                  <a:gd name="T22" fmla="*/ 46 w 46"/>
                  <a:gd name="T23" fmla="*/ 19 h 88"/>
                  <a:gd name="T24" fmla="*/ 46 w 46"/>
                  <a:gd name="T25" fmla="*/ 21 h 88"/>
                  <a:gd name="T26" fmla="*/ 46 w 46"/>
                  <a:gd name="T27" fmla="*/ 22 h 88"/>
                  <a:gd name="T28" fmla="*/ 46 w 46"/>
                  <a:gd name="T29" fmla="*/ 26 h 88"/>
                  <a:gd name="T30" fmla="*/ 46 w 46"/>
                  <a:gd name="T31" fmla="*/ 26 h 88"/>
                  <a:gd name="T32" fmla="*/ 46 w 46"/>
                  <a:gd name="T33" fmla="*/ 44 h 88"/>
                  <a:gd name="T34" fmla="*/ 44 w 46"/>
                  <a:gd name="T35" fmla="*/ 50 h 88"/>
                  <a:gd name="T36" fmla="*/ 46 w 46"/>
                  <a:gd name="T37" fmla="*/ 50 h 88"/>
                  <a:gd name="T38" fmla="*/ 46 w 46"/>
                  <a:gd name="T39" fmla="*/ 50 h 88"/>
                  <a:gd name="T40" fmla="*/ 44 w 46"/>
                  <a:gd name="T41" fmla="*/ 51 h 88"/>
                  <a:gd name="T42" fmla="*/ 44 w 46"/>
                  <a:gd name="T43" fmla="*/ 53 h 88"/>
                  <a:gd name="T44" fmla="*/ 44 w 46"/>
                  <a:gd name="T45" fmla="*/ 53 h 88"/>
                  <a:gd name="T46" fmla="*/ 44 w 46"/>
                  <a:gd name="T47" fmla="*/ 53 h 88"/>
                  <a:gd name="T48" fmla="*/ 44 w 46"/>
                  <a:gd name="T49" fmla="*/ 65 h 88"/>
                  <a:gd name="T50" fmla="*/ 44 w 46"/>
                  <a:gd name="T51" fmla="*/ 73 h 88"/>
                  <a:gd name="T52" fmla="*/ 44 w 46"/>
                  <a:gd name="T53" fmla="*/ 75 h 88"/>
                  <a:gd name="T54" fmla="*/ 44 w 46"/>
                  <a:gd name="T55" fmla="*/ 83 h 88"/>
                  <a:gd name="T56" fmla="*/ 44 w 46"/>
                  <a:gd name="T57" fmla="*/ 83 h 88"/>
                  <a:gd name="T58" fmla="*/ 44 w 46"/>
                  <a:gd name="T59" fmla="*/ 87 h 88"/>
                  <a:gd name="T60" fmla="*/ 11 w 46"/>
                  <a:gd name="T61" fmla="*/ 88 h 88"/>
                  <a:gd name="T62" fmla="*/ 9 w 46"/>
                  <a:gd name="T63" fmla="*/ 72 h 88"/>
                  <a:gd name="T64" fmla="*/ 0 w 46"/>
                  <a:gd name="T65" fmla="*/ 72 h 88"/>
                  <a:gd name="T66" fmla="*/ 0 w 46"/>
                  <a:gd name="T67" fmla="*/ 53 h 88"/>
                  <a:gd name="T68" fmla="*/ 6 w 46"/>
                  <a:gd name="T69" fmla="*/ 53 h 88"/>
                  <a:gd name="T70" fmla="*/ 6 w 46"/>
                  <a:gd name="T71" fmla="*/ 44 h 88"/>
                  <a:gd name="T72" fmla="*/ 11 w 46"/>
                  <a:gd name="T73" fmla="*/ 44 h 88"/>
                  <a:gd name="T74" fmla="*/ 11 w 46"/>
                  <a:gd name="T75" fmla="*/ 33 h 88"/>
                  <a:gd name="T76" fmla="*/ 9 w 46"/>
                  <a:gd name="T77" fmla="*/ 19 h 88"/>
                  <a:gd name="T78" fmla="*/ 17 w 46"/>
                  <a:gd name="T79" fmla="*/ 19 h 88"/>
                  <a:gd name="T80" fmla="*/ 17 w 46"/>
                  <a:gd name="T81" fmla="*/ 7 h 88"/>
                  <a:gd name="T82" fmla="*/ 22 w 46"/>
                  <a:gd name="T83" fmla="*/ 4 h 88"/>
                  <a:gd name="T84" fmla="*/ 29 w 46"/>
                  <a:gd name="T85" fmla="*/ 9 h 88"/>
                  <a:gd name="T86" fmla="*/ 34 w 46"/>
                  <a:gd name="T87" fmla="*/ 5 h 88"/>
                  <a:gd name="T88" fmla="*/ 41 w 46"/>
                  <a:gd name="T89" fmla="*/ 9 h 88"/>
                  <a:gd name="T90" fmla="*/ 46 w 46"/>
                  <a:gd name="T91" fmla="*/ 0 h 88"/>
                  <a:gd name="T92" fmla="*/ 46 w 46"/>
                  <a:gd name="T93" fmla="*/ 0 h 88"/>
                  <a:gd name="T94" fmla="*/ 46 w 46"/>
                  <a:gd name="T95" fmla="*/ 2 h 88"/>
                  <a:gd name="T96" fmla="*/ 46 w 46"/>
                  <a:gd name="T97"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88">
                    <a:moveTo>
                      <a:pt x="46" y="9"/>
                    </a:moveTo>
                    <a:lnTo>
                      <a:pt x="46" y="9"/>
                    </a:lnTo>
                    <a:lnTo>
                      <a:pt x="46" y="11"/>
                    </a:lnTo>
                    <a:lnTo>
                      <a:pt x="46" y="11"/>
                    </a:lnTo>
                    <a:lnTo>
                      <a:pt x="46" y="11"/>
                    </a:lnTo>
                    <a:lnTo>
                      <a:pt x="46" y="12"/>
                    </a:lnTo>
                    <a:lnTo>
                      <a:pt x="46" y="14"/>
                    </a:lnTo>
                    <a:lnTo>
                      <a:pt x="46" y="14"/>
                    </a:lnTo>
                    <a:lnTo>
                      <a:pt x="46" y="17"/>
                    </a:lnTo>
                    <a:lnTo>
                      <a:pt x="46" y="17"/>
                    </a:lnTo>
                    <a:lnTo>
                      <a:pt x="46" y="19"/>
                    </a:lnTo>
                    <a:lnTo>
                      <a:pt x="46" y="19"/>
                    </a:lnTo>
                    <a:lnTo>
                      <a:pt x="46" y="21"/>
                    </a:lnTo>
                    <a:lnTo>
                      <a:pt x="46" y="22"/>
                    </a:lnTo>
                    <a:lnTo>
                      <a:pt x="46" y="26"/>
                    </a:lnTo>
                    <a:lnTo>
                      <a:pt x="46" y="26"/>
                    </a:lnTo>
                    <a:lnTo>
                      <a:pt x="46" y="44"/>
                    </a:lnTo>
                    <a:lnTo>
                      <a:pt x="44" y="50"/>
                    </a:lnTo>
                    <a:lnTo>
                      <a:pt x="46" y="50"/>
                    </a:lnTo>
                    <a:lnTo>
                      <a:pt x="46" y="50"/>
                    </a:lnTo>
                    <a:lnTo>
                      <a:pt x="44" y="51"/>
                    </a:lnTo>
                    <a:lnTo>
                      <a:pt x="44" y="53"/>
                    </a:lnTo>
                    <a:lnTo>
                      <a:pt x="44" y="53"/>
                    </a:lnTo>
                    <a:lnTo>
                      <a:pt x="44" y="53"/>
                    </a:lnTo>
                    <a:lnTo>
                      <a:pt x="44" y="65"/>
                    </a:lnTo>
                    <a:lnTo>
                      <a:pt x="44" y="73"/>
                    </a:lnTo>
                    <a:lnTo>
                      <a:pt x="44" y="75"/>
                    </a:lnTo>
                    <a:lnTo>
                      <a:pt x="44" y="83"/>
                    </a:lnTo>
                    <a:lnTo>
                      <a:pt x="44" y="83"/>
                    </a:lnTo>
                    <a:lnTo>
                      <a:pt x="44" y="87"/>
                    </a:lnTo>
                    <a:lnTo>
                      <a:pt x="11" y="88"/>
                    </a:lnTo>
                    <a:lnTo>
                      <a:pt x="9" y="72"/>
                    </a:lnTo>
                    <a:lnTo>
                      <a:pt x="0" y="72"/>
                    </a:lnTo>
                    <a:lnTo>
                      <a:pt x="0" y="53"/>
                    </a:lnTo>
                    <a:lnTo>
                      <a:pt x="6" y="53"/>
                    </a:lnTo>
                    <a:lnTo>
                      <a:pt x="6" y="44"/>
                    </a:lnTo>
                    <a:lnTo>
                      <a:pt x="11" y="44"/>
                    </a:lnTo>
                    <a:lnTo>
                      <a:pt x="11" y="33"/>
                    </a:lnTo>
                    <a:lnTo>
                      <a:pt x="9" y="19"/>
                    </a:lnTo>
                    <a:lnTo>
                      <a:pt x="17" y="19"/>
                    </a:lnTo>
                    <a:lnTo>
                      <a:pt x="17" y="7"/>
                    </a:lnTo>
                    <a:lnTo>
                      <a:pt x="22" y="4"/>
                    </a:lnTo>
                    <a:lnTo>
                      <a:pt x="29" y="9"/>
                    </a:lnTo>
                    <a:lnTo>
                      <a:pt x="34" y="5"/>
                    </a:lnTo>
                    <a:lnTo>
                      <a:pt x="41" y="9"/>
                    </a:lnTo>
                    <a:lnTo>
                      <a:pt x="46" y="0"/>
                    </a:lnTo>
                    <a:lnTo>
                      <a:pt x="46" y="0"/>
                    </a:lnTo>
                    <a:lnTo>
                      <a:pt x="46" y="2"/>
                    </a:lnTo>
                    <a:lnTo>
                      <a:pt x="46"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0" name="Freeform 4299"/>
              <p:cNvSpPr>
                <a:spLocks/>
              </p:cNvSpPr>
              <p:nvPr/>
            </p:nvSpPr>
            <p:spPr bwMode="auto">
              <a:xfrm>
                <a:off x="3511" y="2349"/>
                <a:ext cx="46" cy="88"/>
              </a:xfrm>
              <a:custGeom>
                <a:avLst/>
                <a:gdLst>
                  <a:gd name="T0" fmla="*/ 46 w 46"/>
                  <a:gd name="T1" fmla="*/ 9 h 88"/>
                  <a:gd name="T2" fmla="*/ 46 w 46"/>
                  <a:gd name="T3" fmla="*/ 9 h 88"/>
                  <a:gd name="T4" fmla="*/ 46 w 46"/>
                  <a:gd name="T5" fmla="*/ 11 h 88"/>
                  <a:gd name="T6" fmla="*/ 46 w 46"/>
                  <a:gd name="T7" fmla="*/ 11 h 88"/>
                  <a:gd name="T8" fmla="*/ 46 w 46"/>
                  <a:gd name="T9" fmla="*/ 11 h 88"/>
                  <a:gd name="T10" fmla="*/ 46 w 46"/>
                  <a:gd name="T11" fmla="*/ 12 h 88"/>
                  <a:gd name="T12" fmla="*/ 46 w 46"/>
                  <a:gd name="T13" fmla="*/ 14 h 88"/>
                  <a:gd name="T14" fmla="*/ 46 w 46"/>
                  <a:gd name="T15" fmla="*/ 14 h 88"/>
                  <a:gd name="T16" fmla="*/ 46 w 46"/>
                  <a:gd name="T17" fmla="*/ 17 h 88"/>
                  <a:gd name="T18" fmla="*/ 46 w 46"/>
                  <a:gd name="T19" fmla="*/ 17 h 88"/>
                  <a:gd name="T20" fmla="*/ 46 w 46"/>
                  <a:gd name="T21" fmla="*/ 19 h 88"/>
                  <a:gd name="T22" fmla="*/ 46 w 46"/>
                  <a:gd name="T23" fmla="*/ 19 h 88"/>
                  <a:gd name="T24" fmla="*/ 46 w 46"/>
                  <a:gd name="T25" fmla="*/ 21 h 88"/>
                  <a:gd name="T26" fmla="*/ 46 w 46"/>
                  <a:gd name="T27" fmla="*/ 22 h 88"/>
                  <a:gd name="T28" fmla="*/ 46 w 46"/>
                  <a:gd name="T29" fmla="*/ 26 h 88"/>
                  <a:gd name="T30" fmla="*/ 46 w 46"/>
                  <a:gd name="T31" fmla="*/ 26 h 88"/>
                  <a:gd name="T32" fmla="*/ 46 w 46"/>
                  <a:gd name="T33" fmla="*/ 44 h 88"/>
                  <a:gd name="T34" fmla="*/ 44 w 46"/>
                  <a:gd name="T35" fmla="*/ 50 h 88"/>
                  <a:gd name="T36" fmla="*/ 46 w 46"/>
                  <a:gd name="T37" fmla="*/ 50 h 88"/>
                  <a:gd name="T38" fmla="*/ 46 w 46"/>
                  <a:gd name="T39" fmla="*/ 50 h 88"/>
                  <a:gd name="T40" fmla="*/ 44 w 46"/>
                  <a:gd name="T41" fmla="*/ 51 h 88"/>
                  <a:gd name="T42" fmla="*/ 44 w 46"/>
                  <a:gd name="T43" fmla="*/ 53 h 88"/>
                  <a:gd name="T44" fmla="*/ 44 w 46"/>
                  <a:gd name="T45" fmla="*/ 53 h 88"/>
                  <a:gd name="T46" fmla="*/ 44 w 46"/>
                  <a:gd name="T47" fmla="*/ 53 h 88"/>
                  <a:gd name="T48" fmla="*/ 44 w 46"/>
                  <a:gd name="T49" fmla="*/ 65 h 88"/>
                  <a:gd name="T50" fmla="*/ 44 w 46"/>
                  <a:gd name="T51" fmla="*/ 73 h 88"/>
                  <a:gd name="T52" fmla="*/ 44 w 46"/>
                  <a:gd name="T53" fmla="*/ 75 h 88"/>
                  <a:gd name="T54" fmla="*/ 44 w 46"/>
                  <a:gd name="T55" fmla="*/ 83 h 88"/>
                  <a:gd name="T56" fmla="*/ 44 w 46"/>
                  <a:gd name="T57" fmla="*/ 83 h 88"/>
                  <a:gd name="T58" fmla="*/ 44 w 46"/>
                  <a:gd name="T59" fmla="*/ 87 h 88"/>
                  <a:gd name="T60" fmla="*/ 11 w 46"/>
                  <a:gd name="T61" fmla="*/ 88 h 88"/>
                  <a:gd name="T62" fmla="*/ 9 w 46"/>
                  <a:gd name="T63" fmla="*/ 72 h 88"/>
                  <a:gd name="T64" fmla="*/ 0 w 46"/>
                  <a:gd name="T65" fmla="*/ 72 h 88"/>
                  <a:gd name="T66" fmla="*/ 0 w 46"/>
                  <a:gd name="T67" fmla="*/ 53 h 88"/>
                  <a:gd name="T68" fmla="*/ 6 w 46"/>
                  <a:gd name="T69" fmla="*/ 53 h 88"/>
                  <a:gd name="T70" fmla="*/ 6 w 46"/>
                  <a:gd name="T71" fmla="*/ 44 h 88"/>
                  <a:gd name="T72" fmla="*/ 11 w 46"/>
                  <a:gd name="T73" fmla="*/ 44 h 88"/>
                  <a:gd name="T74" fmla="*/ 11 w 46"/>
                  <a:gd name="T75" fmla="*/ 33 h 88"/>
                  <a:gd name="T76" fmla="*/ 9 w 46"/>
                  <a:gd name="T77" fmla="*/ 19 h 88"/>
                  <a:gd name="T78" fmla="*/ 17 w 46"/>
                  <a:gd name="T79" fmla="*/ 19 h 88"/>
                  <a:gd name="T80" fmla="*/ 17 w 46"/>
                  <a:gd name="T81" fmla="*/ 7 h 88"/>
                  <a:gd name="T82" fmla="*/ 22 w 46"/>
                  <a:gd name="T83" fmla="*/ 4 h 88"/>
                  <a:gd name="T84" fmla="*/ 29 w 46"/>
                  <a:gd name="T85" fmla="*/ 9 h 88"/>
                  <a:gd name="T86" fmla="*/ 34 w 46"/>
                  <a:gd name="T87" fmla="*/ 5 h 88"/>
                  <a:gd name="T88" fmla="*/ 41 w 46"/>
                  <a:gd name="T89" fmla="*/ 9 h 88"/>
                  <a:gd name="T90" fmla="*/ 46 w 46"/>
                  <a:gd name="T91" fmla="*/ 0 h 88"/>
                  <a:gd name="T92" fmla="*/ 46 w 46"/>
                  <a:gd name="T93" fmla="*/ 0 h 88"/>
                  <a:gd name="T94" fmla="*/ 46 w 46"/>
                  <a:gd name="T95" fmla="*/ 2 h 88"/>
                  <a:gd name="T96" fmla="*/ 46 w 46"/>
                  <a:gd name="T97"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88">
                    <a:moveTo>
                      <a:pt x="46" y="9"/>
                    </a:moveTo>
                    <a:lnTo>
                      <a:pt x="46" y="9"/>
                    </a:lnTo>
                    <a:lnTo>
                      <a:pt x="46" y="11"/>
                    </a:lnTo>
                    <a:lnTo>
                      <a:pt x="46" y="11"/>
                    </a:lnTo>
                    <a:lnTo>
                      <a:pt x="46" y="11"/>
                    </a:lnTo>
                    <a:lnTo>
                      <a:pt x="46" y="12"/>
                    </a:lnTo>
                    <a:lnTo>
                      <a:pt x="46" y="14"/>
                    </a:lnTo>
                    <a:lnTo>
                      <a:pt x="46" y="14"/>
                    </a:lnTo>
                    <a:lnTo>
                      <a:pt x="46" y="17"/>
                    </a:lnTo>
                    <a:lnTo>
                      <a:pt x="46" y="17"/>
                    </a:lnTo>
                    <a:lnTo>
                      <a:pt x="46" y="19"/>
                    </a:lnTo>
                    <a:lnTo>
                      <a:pt x="46" y="19"/>
                    </a:lnTo>
                    <a:lnTo>
                      <a:pt x="46" y="21"/>
                    </a:lnTo>
                    <a:lnTo>
                      <a:pt x="46" y="22"/>
                    </a:lnTo>
                    <a:lnTo>
                      <a:pt x="46" y="26"/>
                    </a:lnTo>
                    <a:lnTo>
                      <a:pt x="46" y="26"/>
                    </a:lnTo>
                    <a:lnTo>
                      <a:pt x="46" y="44"/>
                    </a:lnTo>
                    <a:lnTo>
                      <a:pt x="44" y="50"/>
                    </a:lnTo>
                    <a:lnTo>
                      <a:pt x="46" y="50"/>
                    </a:lnTo>
                    <a:lnTo>
                      <a:pt x="46" y="50"/>
                    </a:lnTo>
                    <a:lnTo>
                      <a:pt x="44" y="51"/>
                    </a:lnTo>
                    <a:lnTo>
                      <a:pt x="44" y="53"/>
                    </a:lnTo>
                    <a:lnTo>
                      <a:pt x="44" y="53"/>
                    </a:lnTo>
                    <a:lnTo>
                      <a:pt x="44" y="53"/>
                    </a:lnTo>
                    <a:lnTo>
                      <a:pt x="44" y="65"/>
                    </a:lnTo>
                    <a:lnTo>
                      <a:pt x="44" y="73"/>
                    </a:lnTo>
                    <a:lnTo>
                      <a:pt x="44" y="75"/>
                    </a:lnTo>
                    <a:lnTo>
                      <a:pt x="44" y="83"/>
                    </a:lnTo>
                    <a:lnTo>
                      <a:pt x="44" y="83"/>
                    </a:lnTo>
                    <a:lnTo>
                      <a:pt x="44" y="87"/>
                    </a:lnTo>
                    <a:lnTo>
                      <a:pt x="11" y="88"/>
                    </a:lnTo>
                    <a:lnTo>
                      <a:pt x="9" y="72"/>
                    </a:lnTo>
                    <a:lnTo>
                      <a:pt x="0" y="72"/>
                    </a:lnTo>
                    <a:lnTo>
                      <a:pt x="0" y="53"/>
                    </a:lnTo>
                    <a:lnTo>
                      <a:pt x="6" y="53"/>
                    </a:lnTo>
                    <a:lnTo>
                      <a:pt x="6" y="44"/>
                    </a:lnTo>
                    <a:lnTo>
                      <a:pt x="11" y="44"/>
                    </a:lnTo>
                    <a:lnTo>
                      <a:pt x="11" y="33"/>
                    </a:lnTo>
                    <a:lnTo>
                      <a:pt x="9" y="19"/>
                    </a:lnTo>
                    <a:lnTo>
                      <a:pt x="17" y="19"/>
                    </a:lnTo>
                    <a:lnTo>
                      <a:pt x="17" y="7"/>
                    </a:lnTo>
                    <a:lnTo>
                      <a:pt x="22" y="4"/>
                    </a:lnTo>
                    <a:lnTo>
                      <a:pt x="29" y="9"/>
                    </a:lnTo>
                    <a:lnTo>
                      <a:pt x="34" y="5"/>
                    </a:lnTo>
                    <a:lnTo>
                      <a:pt x="41" y="9"/>
                    </a:lnTo>
                    <a:lnTo>
                      <a:pt x="46" y="0"/>
                    </a:lnTo>
                    <a:lnTo>
                      <a:pt x="46" y="0"/>
                    </a:lnTo>
                    <a:lnTo>
                      <a:pt x="46" y="2"/>
                    </a:lnTo>
                    <a:lnTo>
                      <a:pt x="46"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31" name="Freeform 4300"/>
              <p:cNvSpPr>
                <a:spLocks/>
              </p:cNvSpPr>
              <p:nvPr/>
            </p:nvSpPr>
            <p:spPr bwMode="auto">
              <a:xfrm>
                <a:off x="3359" y="2295"/>
                <a:ext cx="39" cy="48"/>
              </a:xfrm>
              <a:custGeom>
                <a:avLst/>
                <a:gdLst>
                  <a:gd name="T0" fmla="*/ 37 w 39"/>
                  <a:gd name="T1" fmla="*/ 31 h 48"/>
                  <a:gd name="T2" fmla="*/ 37 w 39"/>
                  <a:gd name="T3" fmla="*/ 48 h 48"/>
                  <a:gd name="T4" fmla="*/ 0 w 39"/>
                  <a:gd name="T5" fmla="*/ 48 h 48"/>
                  <a:gd name="T6" fmla="*/ 0 w 39"/>
                  <a:gd name="T7" fmla="*/ 21 h 48"/>
                  <a:gd name="T8" fmla="*/ 0 w 39"/>
                  <a:gd name="T9" fmla="*/ 0 h 48"/>
                  <a:gd name="T10" fmla="*/ 39 w 39"/>
                  <a:gd name="T11" fmla="*/ 0 h 48"/>
                  <a:gd name="T12" fmla="*/ 37 w 39"/>
                  <a:gd name="T13" fmla="*/ 31 h 48"/>
                </a:gdLst>
                <a:ahLst/>
                <a:cxnLst>
                  <a:cxn ang="0">
                    <a:pos x="T0" y="T1"/>
                  </a:cxn>
                  <a:cxn ang="0">
                    <a:pos x="T2" y="T3"/>
                  </a:cxn>
                  <a:cxn ang="0">
                    <a:pos x="T4" y="T5"/>
                  </a:cxn>
                  <a:cxn ang="0">
                    <a:pos x="T6" y="T7"/>
                  </a:cxn>
                  <a:cxn ang="0">
                    <a:pos x="T8" y="T9"/>
                  </a:cxn>
                  <a:cxn ang="0">
                    <a:pos x="T10" y="T11"/>
                  </a:cxn>
                  <a:cxn ang="0">
                    <a:pos x="T12" y="T13"/>
                  </a:cxn>
                </a:cxnLst>
                <a:rect l="0" t="0" r="r" b="b"/>
                <a:pathLst>
                  <a:path w="39" h="48">
                    <a:moveTo>
                      <a:pt x="37" y="31"/>
                    </a:moveTo>
                    <a:lnTo>
                      <a:pt x="37" y="48"/>
                    </a:lnTo>
                    <a:lnTo>
                      <a:pt x="0" y="48"/>
                    </a:lnTo>
                    <a:lnTo>
                      <a:pt x="0" y="21"/>
                    </a:lnTo>
                    <a:lnTo>
                      <a:pt x="0" y="0"/>
                    </a:lnTo>
                    <a:lnTo>
                      <a:pt x="39" y="0"/>
                    </a:lnTo>
                    <a:lnTo>
                      <a:pt x="37" y="3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2" name="Freeform 4301"/>
              <p:cNvSpPr>
                <a:spLocks/>
              </p:cNvSpPr>
              <p:nvPr/>
            </p:nvSpPr>
            <p:spPr bwMode="auto">
              <a:xfrm>
                <a:off x="3359" y="2295"/>
                <a:ext cx="39" cy="48"/>
              </a:xfrm>
              <a:custGeom>
                <a:avLst/>
                <a:gdLst>
                  <a:gd name="T0" fmla="*/ 37 w 39"/>
                  <a:gd name="T1" fmla="*/ 31 h 48"/>
                  <a:gd name="T2" fmla="*/ 37 w 39"/>
                  <a:gd name="T3" fmla="*/ 48 h 48"/>
                  <a:gd name="T4" fmla="*/ 0 w 39"/>
                  <a:gd name="T5" fmla="*/ 48 h 48"/>
                  <a:gd name="T6" fmla="*/ 0 w 39"/>
                  <a:gd name="T7" fmla="*/ 21 h 48"/>
                  <a:gd name="T8" fmla="*/ 0 w 39"/>
                  <a:gd name="T9" fmla="*/ 0 h 48"/>
                  <a:gd name="T10" fmla="*/ 39 w 39"/>
                  <a:gd name="T11" fmla="*/ 0 h 48"/>
                  <a:gd name="T12" fmla="*/ 37 w 39"/>
                  <a:gd name="T13" fmla="*/ 31 h 48"/>
                </a:gdLst>
                <a:ahLst/>
                <a:cxnLst>
                  <a:cxn ang="0">
                    <a:pos x="T0" y="T1"/>
                  </a:cxn>
                  <a:cxn ang="0">
                    <a:pos x="T2" y="T3"/>
                  </a:cxn>
                  <a:cxn ang="0">
                    <a:pos x="T4" y="T5"/>
                  </a:cxn>
                  <a:cxn ang="0">
                    <a:pos x="T6" y="T7"/>
                  </a:cxn>
                  <a:cxn ang="0">
                    <a:pos x="T8" y="T9"/>
                  </a:cxn>
                  <a:cxn ang="0">
                    <a:pos x="T10" y="T11"/>
                  </a:cxn>
                  <a:cxn ang="0">
                    <a:pos x="T12" y="T13"/>
                  </a:cxn>
                </a:cxnLst>
                <a:rect l="0" t="0" r="r" b="b"/>
                <a:pathLst>
                  <a:path w="39" h="48">
                    <a:moveTo>
                      <a:pt x="37" y="31"/>
                    </a:moveTo>
                    <a:lnTo>
                      <a:pt x="37" y="48"/>
                    </a:lnTo>
                    <a:lnTo>
                      <a:pt x="0" y="48"/>
                    </a:lnTo>
                    <a:lnTo>
                      <a:pt x="0" y="21"/>
                    </a:lnTo>
                    <a:lnTo>
                      <a:pt x="0" y="0"/>
                    </a:lnTo>
                    <a:lnTo>
                      <a:pt x="39" y="0"/>
                    </a:lnTo>
                    <a:lnTo>
                      <a:pt x="37"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33" name="Freeform 4302"/>
              <p:cNvSpPr>
                <a:spLocks/>
              </p:cNvSpPr>
              <p:nvPr/>
            </p:nvSpPr>
            <p:spPr bwMode="auto">
              <a:xfrm>
                <a:off x="3320" y="2271"/>
                <a:ext cx="39" cy="45"/>
              </a:xfrm>
              <a:custGeom>
                <a:avLst/>
                <a:gdLst>
                  <a:gd name="T0" fmla="*/ 24 w 39"/>
                  <a:gd name="T1" fmla="*/ 2 h 45"/>
                  <a:gd name="T2" fmla="*/ 24 w 39"/>
                  <a:gd name="T3" fmla="*/ 19 h 45"/>
                  <a:gd name="T4" fmla="*/ 27 w 39"/>
                  <a:gd name="T5" fmla="*/ 16 h 45"/>
                  <a:gd name="T6" fmla="*/ 39 w 39"/>
                  <a:gd name="T7" fmla="*/ 24 h 45"/>
                  <a:gd name="T8" fmla="*/ 39 w 39"/>
                  <a:gd name="T9" fmla="*/ 45 h 45"/>
                  <a:gd name="T10" fmla="*/ 0 w 39"/>
                  <a:gd name="T11" fmla="*/ 45 h 45"/>
                  <a:gd name="T12" fmla="*/ 2 w 39"/>
                  <a:gd name="T13" fmla="*/ 0 h 45"/>
                  <a:gd name="T14" fmla="*/ 17 w 39"/>
                  <a:gd name="T15" fmla="*/ 0 h 45"/>
                  <a:gd name="T16" fmla="*/ 24 w 39"/>
                  <a:gd name="T17" fmla="*/ 0 h 45"/>
                  <a:gd name="T18" fmla="*/ 24 w 39"/>
                  <a:gd name="T19"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5">
                    <a:moveTo>
                      <a:pt x="24" y="2"/>
                    </a:moveTo>
                    <a:lnTo>
                      <a:pt x="24" y="19"/>
                    </a:lnTo>
                    <a:lnTo>
                      <a:pt x="27" y="16"/>
                    </a:lnTo>
                    <a:lnTo>
                      <a:pt x="39" y="24"/>
                    </a:lnTo>
                    <a:lnTo>
                      <a:pt x="39" y="45"/>
                    </a:lnTo>
                    <a:lnTo>
                      <a:pt x="0" y="45"/>
                    </a:lnTo>
                    <a:lnTo>
                      <a:pt x="2" y="0"/>
                    </a:lnTo>
                    <a:lnTo>
                      <a:pt x="17" y="0"/>
                    </a:lnTo>
                    <a:lnTo>
                      <a:pt x="24" y="0"/>
                    </a:lnTo>
                    <a:lnTo>
                      <a:pt x="24"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4" name="Freeform 4303"/>
              <p:cNvSpPr>
                <a:spLocks/>
              </p:cNvSpPr>
              <p:nvPr/>
            </p:nvSpPr>
            <p:spPr bwMode="auto">
              <a:xfrm>
                <a:off x="3320" y="2271"/>
                <a:ext cx="39" cy="45"/>
              </a:xfrm>
              <a:custGeom>
                <a:avLst/>
                <a:gdLst>
                  <a:gd name="T0" fmla="*/ 24 w 39"/>
                  <a:gd name="T1" fmla="*/ 2 h 45"/>
                  <a:gd name="T2" fmla="*/ 24 w 39"/>
                  <a:gd name="T3" fmla="*/ 19 h 45"/>
                  <a:gd name="T4" fmla="*/ 27 w 39"/>
                  <a:gd name="T5" fmla="*/ 16 h 45"/>
                  <a:gd name="T6" fmla="*/ 39 w 39"/>
                  <a:gd name="T7" fmla="*/ 24 h 45"/>
                  <a:gd name="T8" fmla="*/ 39 w 39"/>
                  <a:gd name="T9" fmla="*/ 45 h 45"/>
                  <a:gd name="T10" fmla="*/ 0 w 39"/>
                  <a:gd name="T11" fmla="*/ 45 h 45"/>
                  <a:gd name="T12" fmla="*/ 2 w 39"/>
                  <a:gd name="T13" fmla="*/ 0 h 45"/>
                  <a:gd name="T14" fmla="*/ 17 w 39"/>
                  <a:gd name="T15" fmla="*/ 0 h 45"/>
                  <a:gd name="T16" fmla="*/ 24 w 39"/>
                  <a:gd name="T17" fmla="*/ 0 h 45"/>
                  <a:gd name="T18" fmla="*/ 24 w 39"/>
                  <a:gd name="T19"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5">
                    <a:moveTo>
                      <a:pt x="24" y="2"/>
                    </a:moveTo>
                    <a:lnTo>
                      <a:pt x="24" y="19"/>
                    </a:lnTo>
                    <a:lnTo>
                      <a:pt x="27" y="16"/>
                    </a:lnTo>
                    <a:lnTo>
                      <a:pt x="39" y="24"/>
                    </a:lnTo>
                    <a:lnTo>
                      <a:pt x="39" y="45"/>
                    </a:lnTo>
                    <a:lnTo>
                      <a:pt x="0" y="45"/>
                    </a:lnTo>
                    <a:lnTo>
                      <a:pt x="2" y="0"/>
                    </a:lnTo>
                    <a:lnTo>
                      <a:pt x="17" y="0"/>
                    </a:lnTo>
                    <a:lnTo>
                      <a:pt x="24" y="0"/>
                    </a:lnTo>
                    <a:lnTo>
                      <a:pt x="2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35" name="Freeform 4304"/>
              <p:cNvSpPr>
                <a:spLocks/>
              </p:cNvSpPr>
              <p:nvPr/>
            </p:nvSpPr>
            <p:spPr bwMode="auto">
              <a:xfrm>
                <a:off x="3325" y="2480"/>
                <a:ext cx="48" cy="35"/>
              </a:xfrm>
              <a:custGeom>
                <a:avLst/>
                <a:gdLst>
                  <a:gd name="T0" fmla="*/ 44 w 48"/>
                  <a:gd name="T1" fmla="*/ 13 h 35"/>
                  <a:gd name="T2" fmla="*/ 44 w 48"/>
                  <a:gd name="T3" fmla="*/ 18 h 35"/>
                  <a:gd name="T4" fmla="*/ 42 w 48"/>
                  <a:gd name="T5" fmla="*/ 20 h 35"/>
                  <a:gd name="T6" fmla="*/ 39 w 48"/>
                  <a:gd name="T7" fmla="*/ 25 h 35"/>
                  <a:gd name="T8" fmla="*/ 36 w 48"/>
                  <a:gd name="T9" fmla="*/ 34 h 35"/>
                  <a:gd name="T10" fmla="*/ 36 w 48"/>
                  <a:gd name="T11" fmla="*/ 34 h 35"/>
                  <a:gd name="T12" fmla="*/ 34 w 48"/>
                  <a:gd name="T13" fmla="*/ 35 h 35"/>
                  <a:gd name="T14" fmla="*/ 34 w 48"/>
                  <a:gd name="T15" fmla="*/ 35 h 35"/>
                  <a:gd name="T16" fmla="*/ 32 w 48"/>
                  <a:gd name="T17" fmla="*/ 35 h 35"/>
                  <a:gd name="T18" fmla="*/ 31 w 48"/>
                  <a:gd name="T19" fmla="*/ 35 h 35"/>
                  <a:gd name="T20" fmla="*/ 31 w 48"/>
                  <a:gd name="T21" fmla="*/ 34 h 35"/>
                  <a:gd name="T22" fmla="*/ 31 w 48"/>
                  <a:gd name="T23" fmla="*/ 34 h 35"/>
                  <a:gd name="T24" fmla="*/ 29 w 48"/>
                  <a:gd name="T25" fmla="*/ 34 h 35"/>
                  <a:gd name="T26" fmla="*/ 27 w 48"/>
                  <a:gd name="T27" fmla="*/ 27 h 35"/>
                  <a:gd name="T28" fmla="*/ 27 w 48"/>
                  <a:gd name="T29" fmla="*/ 25 h 35"/>
                  <a:gd name="T30" fmla="*/ 27 w 48"/>
                  <a:gd name="T31" fmla="*/ 24 h 35"/>
                  <a:gd name="T32" fmla="*/ 27 w 48"/>
                  <a:gd name="T33" fmla="*/ 24 h 35"/>
                  <a:gd name="T34" fmla="*/ 29 w 48"/>
                  <a:gd name="T35" fmla="*/ 24 h 35"/>
                  <a:gd name="T36" fmla="*/ 29 w 48"/>
                  <a:gd name="T37" fmla="*/ 24 h 35"/>
                  <a:gd name="T38" fmla="*/ 31 w 48"/>
                  <a:gd name="T39" fmla="*/ 24 h 35"/>
                  <a:gd name="T40" fmla="*/ 31 w 48"/>
                  <a:gd name="T41" fmla="*/ 22 h 35"/>
                  <a:gd name="T42" fmla="*/ 29 w 48"/>
                  <a:gd name="T43" fmla="*/ 17 h 35"/>
                  <a:gd name="T44" fmla="*/ 29 w 48"/>
                  <a:gd name="T45" fmla="*/ 17 h 35"/>
                  <a:gd name="T46" fmla="*/ 27 w 48"/>
                  <a:gd name="T47" fmla="*/ 15 h 35"/>
                  <a:gd name="T48" fmla="*/ 26 w 48"/>
                  <a:gd name="T49" fmla="*/ 15 h 35"/>
                  <a:gd name="T50" fmla="*/ 19 w 48"/>
                  <a:gd name="T51" fmla="*/ 20 h 35"/>
                  <a:gd name="T52" fmla="*/ 15 w 48"/>
                  <a:gd name="T53" fmla="*/ 25 h 35"/>
                  <a:gd name="T54" fmla="*/ 10 w 48"/>
                  <a:gd name="T55" fmla="*/ 25 h 35"/>
                  <a:gd name="T56" fmla="*/ 9 w 48"/>
                  <a:gd name="T57" fmla="*/ 24 h 35"/>
                  <a:gd name="T58" fmla="*/ 9 w 48"/>
                  <a:gd name="T59" fmla="*/ 24 h 35"/>
                  <a:gd name="T60" fmla="*/ 9 w 48"/>
                  <a:gd name="T61" fmla="*/ 24 h 35"/>
                  <a:gd name="T62" fmla="*/ 9 w 48"/>
                  <a:gd name="T63" fmla="*/ 22 h 35"/>
                  <a:gd name="T64" fmla="*/ 9 w 48"/>
                  <a:gd name="T65" fmla="*/ 22 h 35"/>
                  <a:gd name="T66" fmla="*/ 9 w 48"/>
                  <a:gd name="T67" fmla="*/ 22 h 35"/>
                  <a:gd name="T68" fmla="*/ 9 w 48"/>
                  <a:gd name="T69" fmla="*/ 20 h 35"/>
                  <a:gd name="T70" fmla="*/ 9 w 48"/>
                  <a:gd name="T71" fmla="*/ 17 h 35"/>
                  <a:gd name="T72" fmla="*/ 9 w 48"/>
                  <a:gd name="T73" fmla="*/ 17 h 35"/>
                  <a:gd name="T74" fmla="*/ 7 w 48"/>
                  <a:gd name="T75" fmla="*/ 15 h 35"/>
                  <a:gd name="T76" fmla="*/ 7 w 48"/>
                  <a:gd name="T77" fmla="*/ 15 h 35"/>
                  <a:gd name="T78" fmla="*/ 5 w 48"/>
                  <a:gd name="T79" fmla="*/ 15 h 35"/>
                  <a:gd name="T80" fmla="*/ 3 w 48"/>
                  <a:gd name="T81" fmla="*/ 15 h 35"/>
                  <a:gd name="T82" fmla="*/ 2 w 48"/>
                  <a:gd name="T83" fmla="*/ 17 h 35"/>
                  <a:gd name="T84" fmla="*/ 2 w 48"/>
                  <a:gd name="T85" fmla="*/ 17 h 35"/>
                  <a:gd name="T86" fmla="*/ 0 w 48"/>
                  <a:gd name="T87" fmla="*/ 17 h 35"/>
                  <a:gd name="T88" fmla="*/ 2 w 48"/>
                  <a:gd name="T89" fmla="*/ 0 h 35"/>
                  <a:gd name="T90" fmla="*/ 44 w 48"/>
                  <a:gd name="T91" fmla="*/ 0 h 35"/>
                  <a:gd name="T92" fmla="*/ 48 w 48"/>
                  <a:gd name="T93" fmla="*/ 12 h 35"/>
                  <a:gd name="T94" fmla="*/ 48 w 48"/>
                  <a:gd name="T95" fmla="*/ 12 h 35"/>
                  <a:gd name="T96" fmla="*/ 44 w 48"/>
                  <a:gd name="T97"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5">
                    <a:moveTo>
                      <a:pt x="44" y="13"/>
                    </a:moveTo>
                    <a:lnTo>
                      <a:pt x="44" y="18"/>
                    </a:lnTo>
                    <a:lnTo>
                      <a:pt x="42" y="20"/>
                    </a:lnTo>
                    <a:lnTo>
                      <a:pt x="39" y="25"/>
                    </a:lnTo>
                    <a:lnTo>
                      <a:pt x="36" y="34"/>
                    </a:lnTo>
                    <a:lnTo>
                      <a:pt x="36" y="34"/>
                    </a:lnTo>
                    <a:lnTo>
                      <a:pt x="34" y="35"/>
                    </a:lnTo>
                    <a:lnTo>
                      <a:pt x="34" y="35"/>
                    </a:lnTo>
                    <a:lnTo>
                      <a:pt x="32" y="35"/>
                    </a:lnTo>
                    <a:lnTo>
                      <a:pt x="31" y="35"/>
                    </a:lnTo>
                    <a:lnTo>
                      <a:pt x="31" y="34"/>
                    </a:lnTo>
                    <a:lnTo>
                      <a:pt x="31" y="34"/>
                    </a:lnTo>
                    <a:lnTo>
                      <a:pt x="29" y="34"/>
                    </a:lnTo>
                    <a:lnTo>
                      <a:pt x="27" y="27"/>
                    </a:lnTo>
                    <a:lnTo>
                      <a:pt x="27" y="25"/>
                    </a:lnTo>
                    <a:lnTo>
                      <a:pt x="27" y="24"/>
                    </a:lnTo>
                    <a:lnTo>
                      <a:pt x="27" y="24"/>
                    </a:lnTo>
                    <a:lnTo>
                      <a:pt x="29" y="24"/>
                    </a:lnTo>
                    <a:lnTo>
                      <a:pt x="29" y="24"/>
                    </a:lnTo>
                    <a:lnTo>
                      <a:pt x="31" y="24"/>
                    </a:lnTo>
                    <a:lnTo>
                      <a:pt x="31" y="22"/>
                    </a:lnTo>
                    <a:lnTo>
                      <a:pt x="29" y="17"/>
                    </a:lnTo>
                    <a:lnTo>
                      <a:pt x="29" y="17"/>
                    </a:lnTo>
                    <a:lnTo>
                      <a:pt x="27" y="15"/>
                    </a:lnTo>
                    <a:lnTo>
                      <a:pt x="26" y="15"/>
                    </a:lnTo>
                    <a:lnTo>
                      <a:pt x="19" y="20"/>
                    </a:lnTo>
                    <a:lnTo>
                      <a:pt x="15" y="25"/>
                    </a:lnTo>
                    <a:lnTo>
                      <a:pt x="10" y="25"/>
                    </a:lnTo>
                    <a:lnTo>
                      <a:pt x="9" y="24"/>
                    </a:lnTo>
                    <a:lnTo>
                      <a:pt x="9" y="24"/>
                    </a:lnTo>
                    <a:lnTo>
                      <a:pt x="9" y="24"/>
                    </a:lnTo>
                    <a:lnTo>
                      <a:pt x="9" y="22"/>
                    </a:lnTo>
                    <a:lnTo>
                      <a:pt x="9" y="22"/>
                    </a:lnTo>
                    <a:lnTo>
                      <a:pt x="9" y="22"/>
                    </a:lnTo>
                    <a:lnTo>
                      <a:pt x="9" y="20"/>
                    </a:lnTo>
                    <a:lnTo>
                      <a:pt x="9" y="17"/>
                    </a:lnTo>
                    <a:lnTo>
                      <a:pt x="9" y="17"/>
                    </a:lnTo>
                    <a:lnTo>
                      <a:pt x="7" y="15"/>
                    </a:lnTo>
                    <a:lnTo>
                      <a:pt x="7" y="15"/>
                    </a:lnTo>
                    <a:lnTo>
                      <a:pt x="5" y="15"/>
                    </a:lnTo>
                    <a:lnTo>
                      <a:pt x="3" y="15"/>
                    </a:lnTo>
                    <a:lnTo>
                      <a:pt x="2" y="17"/>
                    </a:lnTo>
                    <a:lnTo>
                      <a:pt x="2" y="17"/>
                    </a:lnTo>
                    <a:lnTo>
                      <a:pt x="0" y="17"/>
                    </a:lnTo>
                    <a:lnTo>
                      <a:pt x="2" y="0"/>
                    </a:lnTo>
                    <a:lnTo>
                      <a:pt x="44" y="0"/>
                    </a:lnTo>
                    <a:lnTo>
                      <a:pt x="48" y="12"/>
                    </a:lnTo>
                    <a:lnTo>
                      <a:pt x="48" y="12"/>
                    </a:lnTo>
                    <a:lnTo>
                      <a:pt x="44" y="1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6" name="Freeform 4305"/>
              <p:cNvSpPr>
                <a:spLocks/>
              </p:cNvSpPr>
              <p:nvPr/>
            </p:nvSpPr>
            <p:spPr bwMode="auto">
              <a:xfrm>
                <a:off x="3325" y="2480"/>
                <a:ext cx="48" cy="35"/>
              </a:xfrm>
              <a:custGeom>
                <a:avLst/>
                <a:gdLst>
                  <a:gd name="T0" fmla="*/ 44 w 48"/>
                  <a:gd name="T1" fmla="*/ 13 h 35"/>
                  <a:gd name="T2" fmla="*/ 44 w 48"/>
                  <a:gd name="T3" fmla="*/ 18 h 35"/>
                  <a:gd name="T4" fmla="*/ 42 w 48"/>
                  <a:gd name="T5" fmla="*/ 20 h 35"/>
                  <a:gd name="T6" fmla="*/ 39 w 48"/>
                  <a:gd name="T7" fmla="*/ 25 h 35"/>
                  <a:gd name="T8" fmla="*/ 36 w 48"/>
                  <a:gd name="T9" fmla="*/ 34 h 35"/>
                  <a:gd name="T10" fmla="*/ 36 w 48"/>
                  <a:gd name="T11" fmla="*/ 34 h 35"/>
                  <a:gd name="T12" fmla="*/ 34 w 48"/>
                  <a:gd name="T13" fmla="*/ 35 h 35"/>
                  <a:gd name="T14" fmla="*/ 34 w 48"/>
                  <a:gd name="T15" fmla="*/ 35 h 35"/>
                  <a:gd name="T16" fmla="*/ 32 w 48"/>
                  <a:gd name="T17" fmla="*/ 35 h 35"/>
                  <a:gd name="T18" fmla="*/ 31 w 48"/>
                  <a:gd name="T19" fmla="*/ 35 h 35"/>
                  <a:gd name="T20" fmla="*/ 31 w 48"/>
                  <a:gd name="T21" fmla="*/ 34 h 35"/>
                  <a:gd name="T22" fmla="*/ 31 w 48"/>
                  <a:gd name="T23" fmla="*/ 34 h 35"/>
                  <a:gd name="T24" fmla="*/ 29 w 48"/>
                  <a:gd name="T25" fmla="*/ 34 h 35"/>
                  <a:gd name="T26" fmla="*/ 27 w 48"/>
                  <a:gd name="T27" fmla="*/ 27 h 35"/>
                  <a:gd name="T28" fmla="*/ 27 w 48"/>
                  <a:gd name="T29" fmla="*/ 25 h 35"/>
                  <a:gd name="T30" fmla="*/ 27 w 48"/>
                  <a:gd name="T31" fmla="*/ 24 h 35"/>
                  <a:gd name="T32" fmla="*/ 27 w 48"/>
                  <a:gd name="T33" fmla="*/ 24 h 35"/>
                  <a:gd name="T34" fmla="*/ 29 w 48"/>
                  <a:gd name="T35" fmla="*/ 24 h 35"/>
                  <a:gd name="T36" fmla="*/ 29 w 48"/>
                  <a:gd name="T37" fmla="*/ 24 h 35"/>
                  <a:gd name="T38" fmla="*/ 31 w 48"/>
                  <a:gd name="T39" fmla="*/ 24 h 35"/>
                  <a:gd name="T40" fmla="*/ 31 w 48"/>
                  <a:gd name="T41" fmla="*/ 22 h 35"/>
                  <a:gd name="T42" fmla="*/ 29 w 48"/>
                  <a:gd name="T43" fmla="*/ 17 h 35"/>
                  <a:gd name="T44" fmla="*/ 29 w 48"/>
                  <a:gd name="T45" fmla="*/ 17 h 35"/>
                  <a:gd name="T46" fmla="*/ 27 w 48"/>
                  <a:gd name="T47" fmla="*/ 15 h 35"/>
                  <a:gd name="T48" fmla="*/ 26 w 48"/>
                  <a:gd name="T49" fmla="*/ 15 h 35"/>
                  <a:gd name="T50" fmla="*/ 19 w 48"/>
                  <a:gd name="T51" fmla="*/ 20 h 35"/>
                  <a:gd name="T52" fmla="*/ 15 w 48"/>
                  <a:gd name="T53" fmla="*/ 25 h 35"/>
                  <a:gd name="T54" fmla="*/ 10 w 48"/>
                  <a:gd name="T55" fmla="*/ 25 h 35"/>
                  <a:gd name="T56" fmla="*/ 9 w 48"/>
                  <a:gd name="T57" fmla="*/ 24 h 35"/>
                  <a:gd name="T58" fmla="*/ 9 w 48"/>
                  <a:gd name="T59" fmla="*/ 24 h 35"/>
                  <a:gd name="T60" fmla="*/ 9 w 48"/>
                  <a:gd name="T61" fmla="*/ 24 h 35"/>
                  <a:gd name="T62" fmla="*/ 9 w 48"/>
                  <a:gd name="T63" fmla="*/ 22 h 35"/>
                  <a:gd name="T64" fmla="*/ 9 w 48"/>
                  <a:gd name="T65" fmla="*/ 22 h 35"/>
                  <a:gd name="T66" fmla="*/ 9 w 48"/>
                  <a:gd name="T67" fmla="*/ 22 h 35"/>
                  <a:gd name="T68" fmla="*/ 9 w 48"/>
                  <a:gd name="T69" fmla="*/ 20 h 35"/>
                  <a:gd name="T70" fmla="*/ 9 w 48"/>
                  <a:gd name="T71" fmla="*/ 17 h 35"/>
                  <a:gd name="T72" fmla="*/ 9 w 48"/>
                  <a:gd name="T73" fmla="*/ 17 h 35"/>
                  <a:gd name="T74" fmla="*/ 7 w 48"/>
                  <a:gd name="T75" fmla="*/ 15 h 35"/>
                  <a:gd name="T76" fmla="*/ 7 w 48"/>
                  <a:gd name="T77" fmla="*/ 15 h 35"/>
                  <a:gd name="T78" fmla="*/ 5 w 48"/>
                  <a:gd name="T79" fmla="*/ 15 h 35"/>
                  <a:gd name="T80" fmla="*/ 3 w 48"/>
                  <a:gd name="T81" fmla="*/ 15 h 35"/>
                  <a:gd name="T82" fmla="*/ 2 w 48"/>
                  <a:gd name="T83" fmla="*/ 17 h 35"/>
                  <a:gd name="T84" fmla="*/ 2 w 48"/>
                  <a:gd name="T85" fmla="*/ 17 h 35"/>
                  <a:gd name="T86" fmla="*/ 0 w 48"/>
                  <a:gd name="T87" fmla="*/ 17 h 35"/>
                  <a:gd name="T88" fmla="*/ 2 w 48"/>
                  <a:gd name="T89" fmla="*/ 0 h 35"/>
                  <a:gd name="T90" fmla="*/ 44 w 48"/>
                  <a:gd name="T91" fmla="*/ 0 h 35"/>
                  <a:gd name="T92" fmla="*/ 48 w 48"/>
                  <a:gd name="T93" fmla="*/ 12 h 35"/>
                  <a:gd name="T94" fmla="*/ 48 w 48"/>
                  <a:gd name="T95" fmla="*/ 12 h 35"/>
                  <a:gd name="T96" fmla="*/ 44 w 48"/>
                  <a:gd name="T97"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5">
                    <a:moveTo>
                      <a:pt x="44" y="13"/>
                    </a:moveTo>
                    <a:lnTo>
                      <a:pt x="44" y="18"/>
                    </a:lnTo>
                    <a:lnTo>
                      <a:pt x="42" y="20"/>
                    </a:lnTo>
                    <a:lnTo>
                      <a:pt x="39" y="25"/>
                    </a:lnTo>
                    <a:lnTo>
                      <a:pt x="36" y="34"/>
                    </a:lnTo>
                    <a:lnTo>
                      <a:pt x="36" y="34"/>
                    </a:lnTo>
                    <a:lnTo>
                      <a:pt x="34" y="35"/>
                    </a:lnTo>
                    <a:lnTo>
                      <a:pt x="34" y="35"/>
                    </a:lnTo>
                    <a:lnTo>
                      <a:pt x="32" y="35"/>
                    </a:lnTo>
                    <a:lnTo>
                      <a:pt x="31" y="35"/>
                    </a:lnTo>
                    <a:lnTo>
                      <a:pt x="31" y="34"/>
                    </a:lnTo>
                    <a:lnTo>
                      <a:pt x="31" y="34"/>
                    </a:lnTo>
                    <a:lnTo>
                      <a:pt x="29" y="34"/>
                    </a:lnTo>
                    <a:lnTo>
                      <a:pt x="27" y="27"/>
                    </a:lnTo>
                    <a:lnTo>
                      <a:pt x="27" y="25"/>
                    </a:lnTo>
                    <a:lnTo>
                      <a:pt x="27" y="24"/>
                    </a:lnTo>
                    <a:lnTo>
                      <a:pt x="27" y="24"/>
                    </a:lnTo>
                    <a:lnTo>
                      <a:pt x="29" y="24"/>
                    </a:lnTo>
                    <a:lnTo>
                      <a:pt x="29" y="24"/>
                    </a:lnTo>
                    <a:lnTo>
                      <a:pt x="31" y="24"/>
                    </a:lnTo>
                    <a:lnTo>
                      <a:pt x="31" y="22"/>
                    </a:lnTo>
                    <a:lnTo>
                      <a:pt x="29" y="17"/>
                    </a:lnTo>
                    <a:lnTo>
                      <a:pt x="29" y="17"/>
                    </a:lnTo>
                    <a:lnTo>
                      <a:pt x="27" y="15"/>
                    </a:lnTo>
                    <a:lnTo>
                      <a:pt x="26" y="15"/>
                    </a:lnTo>
                    <a:lnTo>
                      <a:pt x="19" y="20"/>
                    </a:lnTo>
                    <a:lnTo>
                      <a:pt x="15" y="25"/>
                    </a:lnTo>
                    <a:lnTo>
                      <a:pt x="10" y="25"/>
                    </a:lnTo>
                    <a:lnTo>
                      <a:pt x="9" y="24"/>
                    </a:lnTo>
                    <a:lnTo>
                      <a:pt x="9" y="24"/>
                    </a:lnTo>
                    <a:lnTo>
                      <a:pt x="9" y="24"/>
                    </a:lnTo>
                    <a:lnTo>
                      <a:pt x="9" y="22"/>
                    </a:lnTo>
                    <a:lnTo>
                      <a:pt x="9" y="22"/>
                    </a:lnTo>
                    <a:lnTo>
                      <a:pt x="9" y="22"/>
                    </a:lnTo>
                    <a:lnTo>
                      <a:pt x="9" y="20"/>
                    </a:lnTo>
                    <a:lnTo>
                      <a:pt x="9" y="17"/>
                    </a:lnTo>
                    <a:lnTo>
                      <a:pt x="9" y="17"/>
                    </a:lnTo>
                    <a:lnTo>
                      <a:pt x="7" y="15"/>
                    </a:lnTo>
                    <a:lnTo>
                      <a:pt x="7" y="15"/>
                    </a:lnTo>
                    <a:lnTo>
                      <a:pt x="5" y="15"/>
                    </a:lnTo>
                    <a:lnTo>
                      <a:pt x="3" y="15"/>
                    </a:lnTo>
                    <a:lnTo>
                      <a:pt x="2" y="17"/>
                    </a:lnTo>
                    <a:lnTo>
                      <a:pt x="2" y="17"/>
                    </a:lnTo>
                    <a:lnTo>
                      <a:pt x="0" y="17"/>
                    </a:lnTo>
                    <a:lnTo>
                      <a:pt x="2" y="0"/>
                    </a:lnTo>
                    <a:lnTo>
                      <a:pt x="44" y="0"/>
                    </a:lnTo>
                    <a:lnTo>
                      <a:pt x="48" y="12"/>
                    </a:lnTo>
                    <a:lnTo>
                      <a:pt x="48" y="12"/>
                    </a:lnTo>
                    <a:lnTo>
                      <a:pt x="44"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37" name="Freeform 4306"/>
              <p:cNvSpPr>
                <a:spLocks/>
              </p:cNvSpPr>
              <p:nvPr/>
            </p:nvSpPr>
            <p:spPr bwMode="auto">
              <a:xfrm>
                <a:off x="3320" y="2354"/>
                <a:ext cx="54" cy="48"/>
              </a:xfrm>
              <a:custGeom>
                <a:avLst/>
                <a:gdLst>
                  <a:gd name="T0" fmla="*/ 39 w 54"/>
                  <a:gd name="T1" fmla="*/ 41 h 48"/>
                  <a:gd name="T2" fmla="*/ 47 w 54"/>
                  <a:gd name="T3" fmla="*/ 43 h 48"/>
                  <a:gd name="T4" fmla="*/ 54 w 54"/>
                  <a:gd name="T5" fmla="*/ 38 h 48"/>
                  <a:gd name="T6" fmla="*/ 54 w 54"/>
                  <a:gd name="T7" fmla="*/ 48 h 48"/>
                  <a:gd name="T8" fmla="*/ 54 w 54"/>
                  <a:gd name="T9" fmla="*/ 48 h 48"/>
                  <a:gd name="T10" fmla="*/ 0 w 54"/>
                  <a:gd name="T11" fmla="*/ 48 h 48"/>
                  <a:gd name="T12" fmla="*/ 0 w 54"/>
                  <a:gd name="T13" fmla="*/ 0 h 48"/>
                  <a:gd name="T14" fmla="*/ 0 w 54"/>
                  <a:gd name="T15" fmla="*/ 0 h 48"/>
                  <a:gd name="T16" fmla="*/ 8 w 54"/>
                  <a:gd name="T17" fmla="*/ 6 h 48"/>
                  <a:gd name="T18" fmla="*/ 8 w 54"/>
                  <a:gd name="T19" fmla="*/ 12 h 48"/>
                  <a:gd name="T20" fmla="*/ 22 w 54"/>
                  <a:gd name="T21" fmla="*/ 26 h 48"/>
                  <a:gd name="T22" fmla="*/ 24 w 54"/>
                  <a:gd name="T23" fmla="*/ 38 h 48"/>
                  <a:gd name="T24" fmla="*/ 39 w 54"/>
                  <a:gd name="T25"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8">
                    <a:moveTo>
                      <a:pt x="39" y="41"/>
                    </a:moveTo>
                    <a:lnTo>
                      <a:pt x="47" y="43"/>
                    </a:lnTo>
                    <a:lnTo>
                      <a:pt x="54" y="38"/>
                    </a:lnTo>
                    <a:lnTo>
                      <a:pt x="54" y="48"/>
                    </a:lnTo>
                    <a:lnTo>
                      <a:pt x="54" y="48"/>
                    </a:lnTo>
                    <a:lnTo>
                      <a:pt x="0" y="48"/>
                    </a:lnTo>
                    <a:lnTo>
                      <a:pt x="0" y="0"/>
                    </a:lnTo>
                    <a:lnTo>
                      <a:pt x="0" y="0"/>
                    </a:lnTo>
                    <a:lnTo>
                      <a:pt x="8" y="6"/>
                    </a:lnTo>
                    <a:lnTo>
                      <a:pt x="8" y="12"/>
                    </a:lnTo>
                    <a:lnTo>
                      <a:pt x="22" y="26"/>
                    </a:lnTo>
                    <a:lnTo>
                      <a:pt x="24" y="38"/>
                    </a:lnTo>
                    <a:lnTo>
                      <a:pt x="39" y="4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8" name="Freeform 4307"/>
              <p:cNvSpPr>
                <a:spLocks/>
              </p:cNvSpPr>
              <p:nvPr/>
            </p:nvSpPr>
            <p:spPr bwMode="auto">
              <a:xfrm>
                <a:off x="3320" y="2354"/>
                <a:ext cx="54" cy="48"/>
              </a:xfrm>
              <a:custGeom>
                <a:avLst/>
                <a:gdLst>
                  <a:gd name="T0" fmla="*/ 39 w 54"/>
                  <a:gd name="T1" fmla="*/ 41 h 48"/>
                  <a:gd name="T2" fmla="*/ 47 w 54"/>
                  <a:gd name="T3" fmla="*/ 43 h 48"/>
                  <a:gd name="T4" fmla="*/ 54 w 54"/>
                  <a:gd name="T5" fmla="*/ 38 h 48"/>
                  <a:gd name="T6" fmla="*/ 54 w 54"/>
                  <a:gd name="T7" fmla="*/ 48 h 48"/>
                  <a:gd name="T8" fmla="*/ 54 w 54"/>
                  <a:gd name="T9" fmla="*/ 48 h 48"/>
                  <a:gd name="T10" fmla="*/ 0 w 54"/>
                  <a:gd name="T11" fmla="*/ 48 h 48"/>
                  <a:gd name="T12" fmla="*/ 0 w 54"/>
                  <a:gd name="T13" fmla="*/ 0 h 48"/>
                  <a:gd name="T14" fmla="*/ 0 w 54"/>
                  <a:gd name="T15" fmla="*/ 0 h 48"/>
                  <a:gd name="T16" fmla="*/ 8 w 54"/>
                  <a:gd name="T17" fmla="*/ 6 h 48"/>
                  <a:gd name="T18" fmla="*/ 8 w 54"/>
                  <a:gd name="T19" fmla="*/ 12 h 48"/>
                  <a:gd name="T20" fmla="*/ 22 w 54"/>
                  <a:gd name="T21" fmla="*/ 26 h 48"/>
                  <a:gd name="T22" fmla="*/ 24 w 54"/>
                  <a:gd name="T23" fmla="*/ 38 h 48"/>
                  <a:gd name="T24" fmla="*/ 39 w 54"/>
                  <a:gd name="T25"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8">
                    <a:moveTo>
                      <a:pt x="39" y="41"/>
                    </a:moveTo>
                    <a:lnTo>
                      <a:pt x="47" y="43"/>
                    </a:lnTo>
                    <a:lnTo>
                      <a:pt x="54" y="38"/>
                    </a:lnTo>
                    <a:lnTo>
                      <a:pt x="54" y="48"/>
                    </a:lnTo>
                    <a:lnTo>
                      <a:pt x="54" y="48"/>
                    </a:lnTo>
                    <a:lnTo>
                      <a:pt x="0" y="48"/>
                    </a:lnTo>
                    <a:lnTo>
                      <a:pt x="0" y="0"/>
                    </a:lnTo>
                    <a:lnTo>
                      <a:pt x="0" y="0"/>
                    </a:lnTo>
                    <a:lnTo>
                      <a:pt x="8" y="6"/>
                    </a:lnTo>
                    <a:lnTo>
                      <a:pt x="8" y="12"/>
                    </a:lnTo>
                    <a:lnTo>
                      <a:pt x="22" y="26"/>
                    </a:lnTo>
                    <a:lnTo>
                      <a:pt x="24" y="38"/>
                    </a:lnTo>
                    <a:lnTo>
                      <a:pt x="39"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39" name="Freeform 4308"/>
              <p:cNvSpPr>
                <a:spLocks/>
              </p:cNvSpPr>
              <p:nvPr/>
            </p:nvSpPr>
            <p:spPr bwMode="auto">
              <a:xfrm>
                <a:off x="3505" y="2436"/>
                <a:ext cx="50" cy="90"/>
              </a:xfrm>
              <a:custGeom>
                <a:avLst/>
                <a:gdLst>
                  <a:gd name="T0" fmla="*/ 50 w 50"/>
                  <a:gd name="T1" fmla="*/ 0 h 90"/>
                  <a:gd name="T2" fmla="*/ 50 w 50"/>
                  <a:gd name="T3" fmla="*/ 10 h 90"/>
                  <a:gd name="T4" fmla="*/ 50 w 50"/>
                  <a:gd name="T5" fmla="*/ 10 h 90"/>
                  <a:gd name="T6" fmla="*/ 50 w 50"/>
                  <a:gd name="T7" fmla="*/ 12 h 90"/>
                  <a:gd name="T8" fmla="*/ 50 w 50"/>
                  <a:gd name="T9" fmla="*/ 15 h 90"/>
                  <a:gd name="T10" fmla="*/ 50 w 50"/>
                  <a:gd name="T11" fmla="*/ 15 h 90"/>
                  <a:gd name="T12" fmla="*/ 50 w 50"/>
                  <a:gd name="T13" fmla="*/ 32 h 90"/>
                  <a:gd name="T14" fmla="*/ 50 w 50"/>
                  <a:gd name="T15" fmla="*/ 49 h 90"/>
                  <a:gd name="T16" fmla="*/ 50 w 50"/>
                  <a:gd name="T17" fmla="*/ 49 h 90"/>
                  <a:gd name="T18" fmla="*/ 50 w 50"/>
                  <a:gd name="T19" fmla="*/ 49 h 90"/>
                  <a:gd name="T20" fmla="*/ 50 w 50"/>
                  <a:gd name="T21" fmla="*/ 56 h 90"/>
                  <a:gd name="T22" fmla="*/ 50 w 50"/>
                  <a:gd name="T23" fmla="*/ 56 h 90"/>
                  <a:gd name="T24" fmla="*/ 50 w 50"/>
                  <a:gd name="T25" fmla="*/ 57 h 90"/>
                  <a:gd name="T26" fmla="*/ 50 w 50"/>
                  <a:gd name="T27" fmla="*/ 57 h 90"/>
                  <a:gd name="T28" fmla="*/ 50 w 50"/>
                  <a:gd name="T29" fmla="*/ 62 h 90"/>
                  <a:gd name="T30" fmla="*/ 50 w 50"/>
                  <a:gd name="T31" fmla="*/ 62 h 90"/>
                  <a:gd name="T32" fmla="*/ 50 w 50"/>
                  <a:gd name="T33" fmla="*/ 66 h 90"/>
                  <a:gd name="T34" fmla="*/ 50 w 50"/>
                  <a:gd name="T35" fmla="*/ 68 h 90"/>
                  <a:gd name="T36" fmla="*/ 50 w 50"/>
                  <a:gd name="T37" fmla="*/ 71 h 90"/>
                  <a:gd name="T38" fmla="*/ 50 w 50"/>
                  <a:gd name="T39" fmla="*/ 71 h 90"/>
                  <a:gd name="T40" fmla="*/ 50 w 50"/>
                  <a:gd name="T41" fmla="*/ 71 h 90"/>
                  <a:gd name="T42" fmla="*/ 50 w 50"/>
                  <a:gd name="T43" fmla="*/ 71 h 90"/>
                  <a:gd name="T44" fmla="*/ 50 w 50"/>
                  <a:gd name="T45" fmla="*/ 74 h 90"/>
                  <a:gd name="T46" fmla="*/ 50 w 50"/>
                  <a:gd name="T47" fmla="*/ 74 h 90"/>
                  <a:gd name="T48" fmla="*/ 50 w 50"/>
                  <a:gd name="T49" fmla="*/ 76 h 90"/>
                  <a:gd name="T50" fmla="*/ 50 w 50"/>
                  <a:gd name="T51" fmla="*/ 76 h 90"/>
                  <a:gd name="T52" fmla="*/ 50 w 50"/>
                  <a:gd name="T53" fmla="*/ 79 h 90"/>
                  <a:gd name="T54" fmla="*/ 50 w 50"/>
                  <a:gd name="T55" fmla="*/ 79 h 90"/>
                  <a:gd name="T56" fmla="*/ 50 w 50"/>
                  <a:gd name="T57" fmla="*/ 81 h 90"/>
                  <a:gd name="T58" fmla="*/ 50 w 50"/>
                  <a:gd name="T59" fmla="*/ 81 h 90"/>
                  <a:gd name="T60" fmla="*/ 50 w 50"/>
                  <a:gd name="T61" fmla="*/ 85 h 90"/>
                  <a:gd name="T62" fmla="*/ 50 w 50"/>
                  <a:gd name="T63" fmla="*/ 85 h 90"/>
                  <a:gd name="T64" fmla="*/ 50 w 50"/>
                  <a:gd name="T65" fmla="*/ 86 h 90"/>
                  <a:gd name="T66" fmla="*/ 50 w 50"/>
                  <a:gd name="T67" fmla="*/ 88 h 90"/>
                  <a:gd name="T68" fmla="*/ 50 w 50"/>
                  <a:gd name="T69" fmla="*/ 88 h 90"/>
                  <a:gd name="T70" fmla="*/ 47 w 50"/>
                  <a:gd name="T71" fmla="*/ 90 h 90"/>
                  <a:gd name="T72" fmla="*/ 47 w 50"/>
                  <a:gd name="T73" fmla="*/ 90 h 90"/>
                  <a:gd name="T74" fmla="*/ 37 w 50"/>
                  <a:gd name="T75" fmla="*/ 85 h 90"/>
                  <a:gd name="T76" fmla="*/ 32 w 50"/>
                  <a:gd name="T77" fmla="*/ 81 h 90"/>
                  <a:gd name="T78" fmla="*/ 32 w 50"/>
                  <a:gd name="T79" fmla="*/ 81 h 90"/>
                  <a:gd name="T80" fmla="*/ 30 w 50"/>
                  <a:gd name="T81" fmla="*/ 78 h 90"/>
                  <a:gd name="T82" fmla="*/ 25 w 50"/>
                  <a:gd name="T83" fmla="*/ 78 h 90"/>
                  <a:gd name="T84" fmla="*/ 22 w 50"/>
                  <a:gd name="T85" fmla="*/ 76 h 90"/>
                  <a:gd name="T86" fmla="*/ 8 w 50"/>
                  <a:gd name="T87" fmla="*/ 66 h 90"/>
                  <a:gd name="T88" fmla="*/ 6 w 50"/>
                  <a:gd name="T89" fmla="*/ 61 h 90"/>
                  <a:gd name="T90" fmla="*/ 6 w 50"/>
                  <a:gd name="T91" fmla="*/ 59 h 90"/>
                  <a:gd name="T92" fmla="*/ 6 w 50"/>
                  <a:gd name="T93" fmla="*/ 59 h 90"/>
                  <a:gd name="T94" fmla="*/ 1 w 50"/>
                  <a:gd name="T95" fmla="*/ 57 h 90"/>
                  <a:gd name="T96" fmla="*/ 0 w 50"/>
                  <a:gd name="T97" fmla="*/ 57 h 90"/>
                  <a:gd name="T98" fmla="*/ 0 w 50"/>
                  <a:gd name="T99" fmla="*/ 35 h 90"/>
                  <a:gd name="T100" fmla="*/ 0 w 50"/>
                  <a:gd name="T101" fmla="*/ 27 h 90"/>
                  <a:gd name="T102" fmla="*/ 8 w 50"/>
                  <a:gd name="T103" fmla="*/ 27 h 90"/>
                  <a:gd name="T104" fmla="*/ 8 w 50"/>
                  <a:gd name="T105" fmla="*/ 1 h 90"/>
                  <a:gd name="T106" fmla="*/ 17 w 50"/>
                  <a:gd name="T107" fmla="*/ 1 h 90"/>
                  <a:gd name="T108" fmla="*/ 50 w 50"/>
                  <a:gd name="T10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90">
                    <a:moveTo>
                      <a:pt x="50" y="0"/>
                    </a:moveTo>
                    <a:lnTo>
                      <a:pt x="50" y="10"/>
                    </a:lnTo>
                    <a:lnTo>
                      <a:pt x="50" y="10"/>
                    </a:lnTo>
                    <a:lnTo>
                      <a:pt x="50" y="12"/>
                    </a:lnTo>
                    <a:lnTo>
                      <a:pt x="50" y="15"/>
                    </a:lnTo>
                    <a:lnTo>
                      <a:pt x="50" y="15"/>
                    </a:lnTo>
                    <a:lnTo>
                      <a:pt x="50" y="32"/>
                    </a:lnTo>
                    <a:lnTo>
                      <a:pt x="50" y="49"/>
                    </a:lnTo>
                    <a:lnTo>
                      <a:pt x="50" y="49"/>
                    </a:lnTo>
                    <a:lnTo>
                      <a:pt x="50" y="49"/>
                    </a:lnTo>
                    <a:lnTo>
                      <a:pt x="50" y="56"/>
                    </a:lnTo>
                    <a:lnTo>
                      <a:pt x="50" y="56"/>
                    </a:lnTo>
                    <a:lnTo>
                      <a:pt x="50" y="57"/>
                    </a:lnTo>
                    <a:lnTo>
                      <a:pt x="50" y="57"/>
                    </a:lnTo>
                    <a:lnTo>
                      <a:pt x="50" y="62"/>
                    </a:lnTo>
                    <a:lnTo>
                      <a:pt x="50" y="62"/>
                    </a:lnTo>
                    <a:lnTo>
                      <a:pt x="50" y="66"/>
                    </a:lnTo>
                    <a:lnTo>
                      <a:pt x="50" y="68"/>
                    </a:lnTo>
                    <a:lnTo>
                      <a:pt x="50" y="71"/>
                    </a:lnTo>
                    <a:lnTo>
                      <a:pt x="50" y="71"/>
                    </a:lnTo>
                    <a:lnTo>
                      <a:pt x="50" y="71"/>
                    </a:lnTo>
                    <a:lnTo>
                      <a:pt x="50" y="71"/>
                    </a:lnTo>
                    <a:lnTo>
                      <a:pt x="50" y="74"/>
                    </a:lnTo>
                    <a:lnTo>
                      <a:pt x="50" y="74"/>
                    </a:lnTo>
                    <a:lnTo>
                      <a:pt x="50" y="76"/>
                    </a:lnTo>
                    <a:lnTo>
                      <a:pt x="50" y="76"/>
                    </a:lnTo>
                    <a:lnTo>
                      <a:pt x="50" y="79"/>
                    </a:lnTo>
                    <a:lnTo>
                      <a:pt x="50" y="79"/>
                    </a:lnTo>
                    <a:lnTo>
                      <a:pt x="50" y="81"/>
                    </a:lnTo>
                    <a:lnTo>
                      <a:pt x="50" y="81"/>
                    </a:lnTo>
                    <a:lnTo>
                      <a:pt x="50" y="85"/>
                    </a:lnTo>
                    <a:lnTo>
                      <a:pt x="50" y="85"/>
                    </a:lnTo>
                    <a:lnTo>
                      <a:pt x="50" y="86"/>
                    </a:lnTo>
                    <a:lnTo>
                      <a:pt x="50" y="88"/>
                    </a:lnTo>
                    <a:lnTo>
                      <a:pt x="50" y="88"/>
                    </a:lnTo>
                    <a:lnTo>
                      <a:pt x="47" y="90"/>
                    </a:lnTo>
                    <a:lnTo>
                      <a:pt x="47" y="90"/>
                    </a:lnTo>
                    <a:lnTo>
                      <a:pt x="37" y="85"/>
                    </a:lnTo>
                    <a:lnTo>
                      <a:pt x="32" y="81"/>
                    </a:lnTo>
                    <a:lnTo>
                      <a:pt x="32" y="81"/>
                    </a:lnTo>
                    <a:lnTo>
                      <a:pt x="30" y="78"/>
                    </a:lnTo>
                    <a:lnTo>
                      <a:pt x="25" y="78"/>
                    </a:lnTo>
                    <a:lnTo>
                      <a:pt x="22" y="76"/>
                    </a:lnTo>
                    <a:lnTo>
                      <a:pt x="8" y="66"/>
                    </a:lnTo>
                    <a:lnTo>
                      <a:pt x="6" y="61"/>
                    </a:lnTo>
                    <a:lnTo>
                      <a:pt x="6" y="59"/>
                    </a:lnTo>
                    <a:lnTo>
                      <a:pt x="6" y="59"/>
                    </a:lnTo>
                    <a:lnTo>
                      <a:pt x="1" y="57"/>
                    </a:lnTo>
                    <a:lnTo>
                      <a:pt x="0" y="57"/>
                    </a:lnTo>
                    <a:lnTo>
                      <a:pt x="0" y="35"/>
                    </a:lnTo>
                    <a:lnTo>
                      <a:pt x="0" y="27"/>
                    </a:lnTo>
                    <a:lnTo>
                      <a:pt x="8" y="27"/>
                    </a:lnTo>
                    <a:lnTo>
                      <a:pt x="8" y="1"/>
                    </a:lnTo>
                    <a:lnTo>
                      <a:pt x="17" y="1"/>
                    </a:lnTo>
                    <a:lnTo>
                      <a:pt x="5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0" name="Freeform 4309"/>
              <p:cNvSpPr>
                <a:spLocks/>
              </p:cNvSpPr>
              <p:nvPr/>
            </p:nvSpPr>
            <p:spPr bwMode="auto">
              <a:xfrm>
                <a:off x="3505" y="2436"/>
                <a:ext cx="50" cy="90"/>
              </a:xfrm>
              <a:custGeom>
                <a:avLst/>
                <a:gdLst>
                  <a:gd name="T0" fmla="*/ 50 w 50"/>
                  <a:gd name="T1" fmla="*/ 0 h 90"/>
                  <a:gd name="T2" fmla="*/ 50 w 50"/>
                  <a:gd name="T3" fmla="*/ 10 h 90"/>
                  <a:gd name="T4" fmla="*/ 50 w 50"/>
                  <a:gd name="T5" fmla="*/ 10 h 90"/>
                  <a:gd name="T6" fmla="*/ 50 w 50"/>
                  <a:gd name="T7" fmla="*/ 12 h 90"/>
                  <a:gd name="T8" fmla="*/ 50 w 50"/>
                  <a:gd name="T9" fmla="*/ 15 h 90"/>
                  <a:gd name="T10" fmla="*/ 50 w 50"/>
                  <a:gd name="T11" fmla="*/ 15 h 90"/>
                  <a:gd name="T12" fmla="*/ 50 w 50"/>
                  <a:gd name="T13" fmla="*/ 32 h 90"/>
                  <a:gd name="T14" fmla="*/ 50 w 50"/>
                  <a:gd name="T15" fmla="*/ 49 h 90"/>
                  <a:gd name="T16" fmla="*/ 50 w 50"/>
                  <a:gd name="T17" fmla="*/ 49 h 90"/>
                  <a:gd name="T18" fmla="*/ 50 w 50"/>
                  <a:gd name="T19" fmla="*/ 49 h 90"/>
                  <a:gd name="T20" fmla="*/ 50 w 50"/>
                  <a:gd name="T21" fmla="*/ 56 h 90"/>
                  <a:gd name="T22" fmla="*/ 50 w 50"/>
                  <a:gd name="T23" fmla="*/ 56 h 90"/>
                  <a:gd name="T24" fmla="*/ 50 w 50"/>
                  <a:gd name="T25" fmla="*/ 57 h 90"/>
                  <a:gd name="T26" fmla="*/ 50 w 50"/>
                  <a:gd name="T27" fmla="*/ 57 h 90"/>
                  <a:gd name="T28" fmla="*/ 50 w 50"/>
                  <a:gd name="T29" fmla="*/ 62 h 90"/>
                  <a:gd name="T30" fmla="*/ 50 w 50"/>
                  <a:gd name="T31" fmla="*/ 62 h 90"/>
                  <a:gd name="T32" fmla="*/ 50 w 50"/>
                  <a:gd name="T33" fmla="*/ 66 h 90"/>
                  <a:gd name="T34" fmla="*/ 50 w 50"/>
                  <a:gd name="T35" fmla="*/ 68 h 90"/>
                  <a:gd name="T36" fmla="*/ 50 w 50"/>
                  <a:gd name="T37" fmla="*/ 71 h 90"/>
                  <a:gd name="T38" fmla="*/ 50 w 50"/>
                  <a:gd name="T39" fmla="*/ 71 h 90"/>
                  <a:gd name="T40" fmla="*/ 50 w 50"/>
                  <a:gd name="T41" fmla="*/ 71 h 90"/>
                  <a:gd name="T42" fmla="*/ 50 w 50"/>
                  <a:gd name="T43" fmla="*/ 71 h 90"/>
                  <a:gd name="T44" fmla="*/ 50 w 50"/>
                  <a:gd name="T45" fmla="*/ 74 h 90"/>
                  <a:gd name="T46" fmla="*/ 50 w 50"/>
                  <a:gd name="T47" fmla="*/ 74 h 90"/>
                  <a:gd name="T48" fmla="*/ 50 w 50"/>
                  <a:gd name="T49" fmla="*/ 76 h 90"/>
                  <a:gd name="T50" fmla="*/ 50 w 50"/>
                  <a:gd name="T51" fmla="*/ 76 h 90"/>
                  <a:gd name="T52" fmla="*/ 50 w 50"/>
                  <a:gd name="T53" fmla="*/ 79 h 90"/>
                  <a:gd name="T54" fmla="*/ 50 w 50"/>
                  <a:gd name="T55" fmla="*/ 79 h 90"/>
                  <a:gd name="T56" fmla="*/ 50 w 50"/>
                  <a:gd name="T57" fmla="*/ 81 h 90"/>
                  <a:gd name="T58" fmla="*/ 50 w 50"/>
                  <a:gd name="T59" fmla="*/ 81 h 90"/>
                  <a:gd name="T60" fmla="*/ 50 w 50"/>
                  <a:gd name="T61" fmla="*/ 85 h 90"/>
                  <a:gd name="T62" fmla="*/ 50 w 50"/>
                  <a:gd name="T63" fmla="*/ 85 h 90"/>
                  <a:gd name="T64" fmla="*/ 50 w 50"/>
                  <a:gd name="T65" fmla="*/ 86 h 90"/>
                  <a:gd name="T66" fmla="*/ 50 w 50"/>
                  <a:gd name="T67" fmla="*/ 88 h 90"/>
                  <a:gd name="T68" fmla="*/ 50 w 50"/>
                  <a:gd name="T69" fmla="*/ 88 h 90"/>
                  <a:gd name="T70" fmla="*/ 47 w 50"/>
                  <a:gd name="T71" fmla="*/ 90 h 90"/>
                  <a:gd name="T72" fmla="*/ 47 w 50"/>
                  <a:gd name="T73" fmla="*/ 90 h 90"/>
                  <a:gd name="T74" fmla="*/ 37 w 50"/>
                  <a:gd name="T75" fmla="*/ 85 h 90"/>
                  <a:gd name="T76" fmla="*/ 32 w 50"/>
                  <a:gd name="T77" fmla="*/ 81 h 90"/>
                  <a:gd name="T78" fmla="*/ 32 w 50"/>
                  <a:gd name="T79" fmla="*/ 81 h 90"/>
                  <a:gd name="T80" fmla="*/ 30 w 50"/>
                  <a:gd name="T81" fmla="*/ 78 h 90"/>
                  <a:gd name="T82" fmla="*/ 25 w 50"/>
                  <a:gd name="T83" fmla="*/ 78 h 90"/>
                  <a:gd name="T84" fmla="*/ 22 w 50"/>
                  <a:gd name="T85" fmla="*/ 76 h 90"/>
                  <a:gd name="T86" fmla="*/ 8 w 50"/>
                  <a:gd name="T87" fmla="*/ 66 h 90"/>
                  <a:gd name="T88" fmla="*/ 6 w 50"/>
                  <a:gd name="T89" fmla="*/ 61 h 90"/>
                  <a:gd name="T90" fmla="*/ 6 w 50"/>
                  <a:gd name="T91" fmla="*/ 59 h 90"/>
                  <a:gd name="T92" fmla="*/ 6 w 50"/>
                  <a:gd name="T93" fmla="*/ 59 h 90"/>
                  <a:gd name="T94" fmla="*/ 1 w 50"/>
                  <a:gd name="T95" fmla="*/ 57 h 90"/>
                  <a:gd name="T96" fmla="*/ 0 w 50"/>
                  <a:gd name="T97" fmla="*/ 57 h 90"/>
                  <a:gd name="T98" fmla="*/ 0 w 50"/>
                  <a:gd name="T99" fmla="*/ 35 h 90"/>
                  <a:gd name="T100" fmla="*/ 0 w 50"/>
                  <a:gd name="T101" fmla="*/ 27 h 90"/>
                  <a:gd name="T102" fmla="*/ 8 w 50"/>
                  <a:gd name="T103" fmla="*/ 27 h 90"/>
                  <a:gd name="T104" fmla="*/ 8 w 50"/>
                  <a:gd name="T105" fmla="*/ 1 h 90"/>
                  <a:gd name="T106" fmla="*/ 17 w 50"/>
                  <a:gd name="T107" fmla="*/ 1 h 90"/>
                  <a:gd name="T108" fmla="*/ 50 w 50"/>
                  <a:gd name="T10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90">
                    <a:moveTo>
                      <a:pt x="50" y="0"/>
                    </a:moveTo>
                    <a:lnTo>
                      <a:pt x="50" y="10"/>
                    </a:lnTo>
                    <a:lnTo>
                      <a:pt x="50" y="10"/>
                    </a:lnTo>
                    <a:lnTo>
                      <a:pt x="50" y="12"/>
                    </a:lnTo>
                    <a:lnTo>
                      <a:pt x="50" y="15"/>
                    </a:lnTo>
                    <a:lnTo>
                      <a:pt x="50" y="15"/>
                    </a:lnTo>
                    <a:lnTo>
                      <a:pt x="50" y="32"/>
                    </a:lnTo>
                    <a:lnTo>
                      <a:pt x="50" y="49"/>
                    </a:lnTo>
                    <a:lnTo>
                      <a:pt x="50" y="49"/>
                    </a:lnTo>
                    <a:lnTo>
                      <a:pt x="50" y="49"/>
                    </a:lnTo>
                    <a:lnTo>
                      <a:pt x="50" y="56"/>
                    </a:lnTo>
                    <a:lnTo>
                      <a:pt x="50" y="56"/>
                    </a:lnTo>
                    <a:lnTo>
                      <a:pt x="50" y="57"/>
                    </a:lnTo>
                    <a:lnTo>
                      <a:pt x="50" y="57"/>
                    </a:lnTo>
                    <a:lnTo>
                      <a:pt x="50" y="62"/>
                    </a:lnTo>
                    <a:lnTo>
                      <a:pt x="50" y="62"/>
                    </a:lnTo>
                    <a:lnTo>
                      <a:pt x="50" y="66"/>
                    </a:lnTo>
                    <a:lnTo>
                      <a:pt x="50" y="68"/>
                    </a:lnTo>
                    <a:lnTo>
                      <a:pt x="50" y="71"/>
                    </a:lnTo>
                    <a:lnTo>
                      <a:pt x="50" y="71"/>
                    </a:lnTo>
                    <a:lnTo>
                      <a:pt x="50" y="71"/>
                    </a:lnTo>
                    <a:lnTo>
                      <a:pt x="50" y="71"/>
                    </a:lnTo>
                    <a:lnTo>
                      <a:pt x="50" y="74"/>
                    </a:lnTo>
                    <a:lnTo>
                      <a:pt x="50" y="74"/>
                    </a:lnTo>
                    <a:lnTo>
                      <a:pt x="50" y="76"/>
                    </a:lnTo>
                    <a:lnTo>
                      <a:pt x="50" y="76"/>
                    </a:lnTo>
                    <a:lnTo>
                      <a:pt x="50" y="79"/>
                    </a:lnTo>
                    <a:lnTo>
                      <a:pt x="50" y="79"/>
                    </a:lnTo>
                    <a:lnTo>
                      <a:pt x="50" y="81"/>
                    </a:lnTo>
                    <a:lnTo>
                      <a:pt x="50" y="81"/>
                    </a:lnTo>
                    <a:lnTo>
                      <a:pt x="50" y="85"/>
                    </a:lnTo>
                    <a:lnTo>
                      <a:pt x="50" y="85"/>
                    </a:lnTo>
                    <a:lnTo>
                      <a:pt x="50" y="86"/>
                    </a:lnTo>
                    <a:lnTo>
                      <a:pt x="50" y="88"/>
                    </a:lnTo>
                    <a:lnTo>
                      <a:pt x="50" y="88"/>
                    </a:lnTo>
                    <a:lnTo>
                      <a:pt x="47" y="90"/>
                    </a:lnTo>
                    <a:lnTo>
                      <a:pt x="47" y="90"/>
                    </a:lnTo>
                    <a:lnTo>
                      <a:pt x="37" y="85"/>
                    </a:lnTo>
                    <a:lnTo>
                      <a:pt x="32" y="81"/>
                    </a:lnTo>
                    <a:lnTo>
                      <a:pt x="32" y="81"/>
                    </a:lnTo>
                    <a:lnTo>
                      <a:pt x="30" y="78"/>
                    </a:lnTo>
                    <a:lnTo>
                      <a:pt x="25" y="78"/>
                    </a:lnTo>
                    <a:lnTo>
                      <a:pt x="22" y="76"/>
                    </a:lnTo>
                    <a:lnTo>
                      <a:pt x="8" y="66"/>
                    </a:lnTo>
                    <a:lnTo>
                      <a:pt x="6" y="61"/>
                    </a:lnTo>
                    <a:lnTo>
                      <a:pt x="6" y="59"/>
                    </a:lnTo>
                    <a:lnTo>
                      <a:pt x="6" y="59"/>
                    </a:lnTo>
                    <a:lnTo>
                      <a:pt x="1" y="57"/>
                    </a:lnTo>
                    <a:lnTo>
                      <a:pt x="0" y="57"/>
                    </a:lnTo>
                    <a:lnTo>
                      <a:pt x="0" y="35"/>
                    </a:lnTo>
                    <a:lnTo>
                      <a:pt x="0" y="27"/>
                    </a:lnTo>
                    <a:lnTo>
                      <a:pt x="8" y="27"/>
                    </a:lnTo>
                    <a:lnTo>
                      <a:pt x="8" y="1"/>
                    </a:lnTo>
                    <a:lnTo>
                      <a:pt x="17" y="1"/>
                    </a:lnTo>
                    <a:lnTo>
                      <a:pt x="5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41" name="Freeform 4310"/>
              <p:cNvSpPr>
                <a:spLocks/>
              </p:cNvSpPr>
              <p:nvPr/>
            </p:nvSpPr>
            <p:spPr bwMode="auto">
              <a:xfrm>
                <a:off x="3444" y="2334"/>
                <a:ext cx="45" cy="39"/>
              </a:xfrm>
              <a:custGeom>
                <a:avLst/>
                <a:gdLst>
                  <a:gd name="T0" fmla="*/ 45 w 45"/>
                  <a:gd name="T1" fmla="*/ 0 h 39"/>
                  <a:gd name="T2" fmla="*/ 45 w 45"/>
                  <a:gd name="T3" fmla="*/ 26 h 39"/>
                  <a:gd name="T4" fmla="*/ 39 w 45"/>
                  <a:gd name="T5" fmla="*/ 26 h 39"/>
                  <a:gd name="T6" fmla="*/ 27 w 45"/>
                  <a:gd name="T7" fmla="*/ 32 h 39"/>
                  <a:gd name="T8" fmla="*/ 25 w 45"/>
                  <a:gd name="T9" fmla="*/ 31 h 39"/>
                  <a:gd name="T10" fmla="*/ 17 w 45"/>
                  <a:gd name="T11" fmla="*/ 37 h 39"/>
                  <a:gd name="T12" fmla="*/ 8 w 45"/>
                  <a:gd name="T13" fmla="*/ 36 h 39"/>
                  <a:gd name="T14" fmla="*/ 0 w 45"/>
                  <a:gd name="T15" fmla="*/ 39 h 39"/>
                  <a:gd name="T16" fmla="*/ 0 w 45"/>
                  <a:gd name="T17" fmla="*/ 26 h 39"/>
                  <a:gd name="T18" fmla="*/ 0 w 45"/>
                  <a:gd name="T19" fmla="*/ 19 h 39"/>
                  <a:gd name="T20" fmla="*/ 0 w 45"/>
                  <a:gd name="T21" fmla="*/ 17 h 39"/>
                  <a:gd name="T22" fmla="*/ 0 w 45"/>
                  <a:gd name="T23" fmla="*/ 17 h 39"/>
                  <a:gd name="T24" fmla="*/ 6 w 45"/>
                  <a:gd name="T25" fmla="*/ 17 h 39"/>
                  <a:gd name="T26" fmla="*/ 6 w 45"/>
                  <a:gd name="T27" fmla="*/ 9 h 39"/>
                  <a:gd name="T28" fmla="*/ 12 w 45"/>
                  <a:gd name="T29" fmla="*/ 9 h 39"/>
                  <a:gd name="T30" fmla="*/ 12 w 45"/>
                  <a:gd name="T31" fmla="*/ 0 h 39"/>
                  <a:gd name="T32" fmla="*/ 18 w 45"/>
                  <a:gd name="T33" fmla="*/ 0 h 39"/>
                  <a:gd name="T34" fmla="*/ 45 w 45"/>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39">
                    <a:moveTo>
                      <a:pt x="45" y="0"/>
                    </a:moveTo>
                    <a:lnTo>
                      <a:pt x="45" y="26"/>
                    </a:lnTo>
                    <a:lnTo>
                      <a:pt x="39" y="26"/>
                    </a:lnTo>
                    <a:lnTo>
                      <a:pt x="27" y="32"/>
                    </a:lnTo>
                    <a:lnTo>
                      <a:pt x="25" y="31"/>
                    </a:lnTo>
                    <a:lnTo>
                      <a:pt x="17" y="37"/>
                    </a:lnTo>
                    <a:lnTo>
                      <a:pt x="8" y="36"/>
                    </a:lnTo>
                    <a:lnTo>
                      <a:pt x="0" y="39"/>
                    </a:lnTo>
                    <a:lnTo>
                      <a:pt x="0" y="26"/>
                    </a:lnTo>
                    <a:lnTo>
                      <a:pt x="0" y="19"/>
                    </a:lnTo>
                    <a:lnTo>
                      <a:pt x="0" y="17"/>
                    </a:lnTo>
                    <a:lnTo>
                      <a:pt x="0" y="17"/>
                    </a:lnTo>
                    <a:lnTo>
                      <a:pt x="6" y="17"/>
                    </a:lnTo>
                    <a:lnTo>
                      <a:pt x="6" y="9"/>
                    </a:lnTo>
                    <a:lnTo>
                      <a:pt x="12" y="9"/>
                    </a:lnTo>
                    <a:lnTo>
                      <a:pt x="12" y="0"/>
                    </a:lnTo>
                    <a:lnTo>
                      <a:pt x="18" y="0"/>
                    </a:lnTo>
                    <a:lnTo>
                      <a:pt x="4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2" name="Freeform 4311"/>
              <p:cNvSpPr>
                <a:spLocks/>
              </p:cNvSpPr>
              <p:nvPr/>
            </p:nvSpPr>
            <p:spPr bwMode="auto">
              <a:xfrm>
                <a:off x="3444" y="2334"/>
                <a:ext cx="45" cy="39"/>
              </a:xfrm>
              <a:custGeom>
                <a:avLst/>
                <a:gdLst>
                  <a:gd name="T0" fmla="*/ 45 w 45"/>
                  <a:gd name="T1" fmla="*/ 0 h 39"/>
                  <a:gd name="T2" fmla="*/ 45 w 45"/>
                  <a:gd name="T3" fmla="*/ 26 h 39"/>
                  <a:gd name="T4" fmla="*/ 39 w 45"/>
                  <a:gd name="T5" fmla="*/ 26 h 39"/>
                  <a:gd name="T6" fmla="*/ 27 w 45"/>
                  <a:gd name="T7" fmla="*/ 32 h 39"/>
                  <a:gd name="T8" fmla="*/ 25 w 45"/>
                  <a:gd name="T9" fmla="*/ 31 h 39"/>
                  <a:gd name="T10" fmla="*/ 17 w 45"/>
                  <a:gd name="T11" fmla="*/ 37 h 39"/>
                  <a:gd name="T12" fmla="*/ 8 w 45"/>
                  <a:gd name="T13" fmla="*/ 36 h 39"/>
                  <a:gd name="T14" fmla="*/ 0 w 45"/>
                  <a:gd name="T15" fmla="*/ 39 h 39"/>
                  <a:gd name="T16" fmla="*/ 0 w 45"/>
                  <a:gd name="T17" fmla="*/ 26 h 39"/>
                  <a:gd name="T18" fmla="*/ 0 w 45"/>
                  <a:gd name="T19" fmla="*/ 19 h 39"/>
                  <a:gd name="T20" fmla="*/ 0 w 45"/>
                  <a:gd name="T21" fmla="*/ 17 h 39"/>
                  <a:gd name="T22" fmla="*/ 0 w 45"/>
                  <a:gd name="T23" fmla="*/ 17 h 39"/>
                  <a:gd name="T24" fmla="*/ 6 w 45"/>
                  <a:gd name="T25" fmla="*/ 17 h 39"/>
                  <a:gd name="T26" fmla="*/ 6 w 45"/>
                  <a:gd name="T27" fmla="*/ 9 h 39"/>
                  <a:gd name="T28" fmla="*/ 12 w 45"/>
                  <a:gd name="T29" fmla="*/ 9 h 39"/>
                  <a:gd name="T30" fmla="*/ 12 w 45"/>
                  <a:gd name="T31" fmla="*/ 0 h 39"/>
                  <a:gd name="T32" fmla="*/ 18 w 45"/>
                  <a:gd name="T33" fmla="*/ 0 h 39"/>
                  <a:gd name="T34" fmla="*/ 45 w 45"/>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39">
                    <a:moveTo>
                      <a:pt x="45" y="0"/>
                    </a:moveTo>
                    <a:lnTo>
                      <a:pt x="45" y="26"/>
                    </a:lnTo>
                    <a:lnTo>
                      <a:pt x="39" y="26"/>
                    </a:lnTo>
                    <a:lnTo>
                      <a:pt x="27" y="32"/>
                    </a:lnTo>
                    <a:lnTo>
                      <a:pt x="25" y="31"/>
                    </a:lnTo>
                    <a:lnTo>
                      <a:pt x="17" y="37"/>
                    </a:lnTo>
                    <a:lnTo>
                      <a:pt x="8" y="36"/>
                    </a:lnTo>
                    <a:lnTo>
                      <a:pt x="0" y="39"/>
                    </a:lnTo>
                    <a:lnTo>
                      <a:pt x="0" y="26"/>
                    </a:lnTo>
                    <a:lnTo>
                      <a:pt x="0" y="19"/>
                    </a:lnTo>
                    <a:lnTo>
                      <a:pt x="0" y="17"/>
                    </a:lnTo>
                    <a:lnTo>
                      <a:pt x="0" y="17"/>
                    </a:lnTo>
                    <a:lnTo>
                      <a:pt x="6" y="17"/>
                    </a:lnTo>
                    <a:lnTo>
                      <a:pt x="6" y="9"/>
                    </a:lnTo>
                    <a:lnTo>
                      <a:pt x="12" y="9"/>
                    </a:lnTo>
                    <a:lnTo>
                      <a:pt x="12" y="0"/>
                    </a:lnTo>
                    <a:lnTo>
                      <a:pt x="18" y="0"/>
                    </a:lnTo>
                    <a:lnTo>
                      <a:pt x="4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43" name="Freeform 4312"/>
              <p:cNvSpPr>
                <a:spLocks/>
              </p:cNvSpPr>
              <p:nvPr/>
            </p:nvSpPr>
            <p:spPr bwMode="auto">
              <a:xfrm>
                <a:off x="3229" y="2236"/>
                <a:ext cx="62" cy="35"/>
              </a:xfrm>
              <a:custGeom>
                <a:avLst/>
                <a:gdLst>
                  <a:gd name="T0" fmla="*/ 11 w 62"/>
                  <a:gd name="T1" fmla="*/ 5 h 35"/>
                  <a:gd name="T2" fmla="*/ 23 w 62"/>
                  <a:gd name="T3" fmla="*/ 12 h 35"/>
                  <a:gd name="T4" fmla="*/ 30 w 62"/>
                  <a:gd name="T5" fmla="*/ 12 h 35"/>
                  <a:gd name="T6" fmla="*/ 32 w 62"/>
                  <a:gd name="T7" fmla="*/ 5 h 35"/>
                  <a:gd name="T8" fmla="*/ 62 w 62"/>
                  <a:gd name="T9" fmla="*/ 5 h 35"/>
                  <a:gd name="T10" fmla="*/ 61 w 62"/>
                  <a:gd name="T11" fmla="*/ 35 h 35"/>
                  <a:gd name="T12" fmla="*/ 54 w 62"/>
                  <a:gd name="T13" fmla="*/ 35 h 35"/>
                  <a:gd name="T14" fmla="*/ 25 w 62"/>
                  <a:gd name="T15" fmla="*/ 34 h 35"/>
                  <a:gd name="T16" fmla="*/ 23 w 62"/>
                  <a:gd name="T17" fmla="*/ 34 h 35"/>
                  <a:gd name="T18" fmla="*/ 0 w 62"/>
                  <a:gd name="T19" fmla="*/ 34 h 35"/>
                  <a:gd name="T20" fmla="*/ 0 w 62"/>
                  <a:gd name="T21" fmla="*/ 0 h 35"/>
                  <a:gd name="T22" fmla="*/ 8 w 62"/>
                  <a:gd name="T23" fmla="*/ 0 h 35"/>
                  <a:gd name="T24" fmla="*/ 11 w 62"/>
                  <a:gd name="T2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35">
                    <a:moveTo>
                      <a:pt x="11" y="5"/>
                    </a:moveTo>
                    <a:lnTo>
                      <a:pt x="23" y="12"/>
                    </a:lnTo>
                    <a:lnTo>
                      <a:pt x="30" y="12"/>
                    </a:lnTo>
                    <a:lnTo>
                      <a:pt x="32" y="5"/>
                    </a:lnTo>
                    <a:lnTo>
                      <a:pt x="62" y="5"/>
                    </a:lnTo>
                    <a:lnTo>
                      <a:pt x="61" y="35"/>
                    </a:lnTo>
                    <a:lnTo>
                      <a:pt x="54" y="35"/>
                    </a:lnTo>
                    <a:lnTo>
                      <a:pt x="25" y="34"/>
                    </a:lnTo>
                    <a:lnTo>
                      <a:pt x="23" y="34"/>
                    </a:lnTo>
                    <a:lnTo>
                      <a:pt x="0" y="34"/>
                    </a:lnTo>
                    <a:lnTo>
                      <a:pt x="0" y="0"/>
                    </a:lnTo>
                    <a:lnTo>
                      <a:pt x="8" y="0"/>
                    </a:lnTo>
                    <a:lnTo>
                      <a:pt x="11"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4" name="Freeform 4313"/>
              <p:cNvSpPr>
                <a:spLocks/>
              </p:cNvSpPr>
              <p:nvPr/>
            </p:nvSpPr>
            <p:spPr bwMode="auto">
              <a:xfrm>
                <a:off x="3229" y="2236"/>
                <a:ext cx="62" cy="35"/>
              </a:xfrm>
              <a:custGeom>
                <a:avLst/>
                <a:gdLst>
                  <a:gd name="T0" fmla="*/ 11 w 62"/>
                  <a:gd name="T1" fmla="*/ 5 h 35"/>
                  <a:gd name="T2" fmla="*/ 23 w 62"/>
                  <a:gd name="T3" fmla="*/ 12 h 35"/>
                  <a:gd name="T4" fmla="*/ 30 w 62"/>
                  <a:gd name="T5" fmla="*/ 12 h 35"/>
                  <a:gd name="T6" fmla="*/ 32 w 62"/>
                  <a:gd name="T7" fmla="*/ 5 h 35"/>
                  <a:gd name="T8" fmla="*/ 62 w 62"/>
                  <a:gd name="T9" fmla="*/ 5 h 35"/>
                  <a:gd name="T10" fmla="*/ 61 w 62"/>
                  <a:gd name="T11" fmla="*/ 35 h 35"/>
                  <a:gd name="T12" fmla="*/ 54 w 62"/>
                  <a:gd name="T13" fmla="*/ 35 h 35"/>
                  <a:gd name="T14" fmla="*/ 25 w 62"/>
                  <a:gd name="T15" fmla="*/ 34 h 35"/>
                  <a:gd name="T16" fmla="*/ 23 w 62"/>
                  <a:gd name="T17" fmla="*/ 34 h 35"/>
                  <a:gd name="T18" fmla="*/ 0 w 62"/>
                  <a:gd name="T19" fmla="*/ 34 h 35"/>
                  <a:gd name="T20" fmla="*/ 0 w 62"/>
                  <a:gd name="T21" fmla="*/ 0 h 35"/>
                  <a:gd name="T22" fmla="*/ 8 w 62"/>
                  <a:gd name="T23" fmla="*/ 0 h 35"/>
                  <a:gd name="T24" fmla="*/ 11 w 62"/>
                  <a:gd name="T2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35">
                    <a:moveTo>
                      <a:pt x="11" y="5"/>
                    </a:moveTo>
                    <a:lnTo>
                      <a:pt x="23" y="12"/>
                    </a:lnTo>
                    <a:lnTo>
                      <a:pt x="30" y="12"/>
                    </a:lnTo>
                    <a:lnTo>
                      <a:pt x="32" y="5"/>
                    </a:lnTo>
                    <a:lnTo>
                      <a:pt x="62" y="5"/>
                    </a:lnTo>
                    <a:lnTo>
                      <a:pt x="61" y="35"/>
                    </a:lnTo>
                    <a:lnTo>
                      <a:pt x="54" y="35"/>
                    </a:lnTo>
                    <a:lnTo>
                      <a:pt x="25" y="34"/>
                    </a:lnTo>
                    <a:lnTo>
                      <a:pt x="23" y="34"/>
                    </a:lnTo>
                    <a:lnTo>
                      <a:pt x="0" y="34"/>
                    </a:lnTo>
                    <a:lnTo>
                      <a:pt x="0" y="0"/>
                    </a:lnTo>
                    <a:lnTo>
                      <a:pt x="8" y="0"/>
                    </a:lnTo>
                    <a:lnTo>
                      <a:pt x="1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45" name="Freeform 4314"/>
              <p:cNvSpPr>
                <a:spLocks/>
              </p:cNvSpPr>
              <p:nvPr/>
            </p:nvSpPr>
            <p:spPr bwMode="auto">
              <a:xfrm>
                <a:off x="3369" y="2470"/>
                <a:ext cx="32" cy="35"/>
              </a:xfrm>
              <a:custGeom>
                <a:avLst/>
                <a:gdLst>
                  <a:gd name="T0" fmla="*/ 31 w 32"/>
                  <a:gd name="T1" fmla="*/ 22 h 35"/>
                  <a:gd name="T2" fmla="*/ 27 w 32"/>
                  <a:gd name="T3" fmla="*/ 30 h 35"/>
                  <a:gd name="T4" fmla="*/ 27 w 32"/>
                  <a:gd name="T5" fmla="*/ 28 h 35"/>
                  <a:gd name="T6" fmla="*/ 27 w 32"/>
                  <a:gd name="T7" fmla="*/ 28 h 35"/>
                  <a:gd name="T8" fmla="*/ 26 w 32"/>
                  <a:gd name="T9" fmla="*/ 28 h 35"/>
                  <a:gd name="T10" fmla="*/ 26 w 32"/>
                  <a:gd name="T11" fmla="*/ 28 h 35"/>
                  <a:gd name="T12" fmla="*/ 24 w 32"/>
                  <a:gd name="T13" fmla="*/ 27 h 35"/>
                  <a:gd name="T14" fmla="*/ 22 w 32"/>
                  <a:gd name="T15" fmla="*/ 27 h 35"/>
                  <a:gd name="T16" fmla="*/ 22 w 32"/>
                  <a:gd name="T17" fmla="*/ 28 h 35"/>
                  <a:gd name="T18" fmla="*/ 22 w 32"/>
                  <a:gd name="T19" fmla="*/ 28 h 35"/>
                  <a:gd name="T20" fmla="*/ 22 w 32"/>
                  <a:gd name="T21" fmla="*/ 30 h 35"/>
                  <a:gd name="T22" fmla="*/ 22 w 32"/>
                  <a:gd name="T23" fmla="*/ 32 h 35"/>
                  <a:gd name="T24" fmla="*/ 20 w 32"/>
                  <a:gd name="T25" fmla="*/ 32 h 35"/>
                  <a:gd name="T26" fmla="*/ 20 w 32"/>
                  <a:gd name="T27" fmla="*/ 34 h 35"/>
                  <a:gd name="T28" fmla="*/ 20 w 32"/>
                  <a:gd name="T29" fmla="*/ 34 h 35"/>
                  <a:gd name="T30" fmla="*/ 20 w 32"/>
                  <a:gd name="T31" fmla="*/ 34 h 35"/>
                  <a:gd name="T32" fmla="*/ 17 w 32"/>
                  <a:gd name="T33" fmla="*/ 35 h 35"/>
                  <a:gd name="T34" fmla="*/ 9 w 32"/>
                  <a:gd name="T35" fmla="*/ 32 h 35"/>
                  <a:gd name="T36" fmla="*/ 9 w 32"/>
                  <a:gd name="T37" fmla="*/ 32 h 35"/>
                  <a:gd name="T38" fmla="*/ 7 w 32"/>
                  <a:gd name="T39" fmla="*/ 30 h 35"/>
                  <a:gd name="T40" fmla="*/ 7 w 32"/>
                  <a:gd name="T41" fmla="*/ 27 h 35"/>
                  <a:gd name="T42" fmla="*/ 7 w 32"/>
                  <a:gd name="T43" fmla="*/ 23 h 35"/>
                  <a:gd name="T44" fmla="*/ 5 w 32"/>
                  <a:gd name="T45" fmla="*/ 22 h 35"/>
                  <a:gd name="T46" fmla="*/ 5 w 32"/>
                  <a:gd name="T47" fmla="*/ 22 h 35"/>
                  <a:gd name="T48" fmla="*/ 5 w 32"/>
                  <a:gd name="T49" fmla="*/ 22 h 35"/>
                  <a:gd name="T50" fmla="*/ 4 w 32"/>
                  <a:gd name="T51" fmla="*/ 22 h 35"/>
                  <a:gd name="T52" fmla="*/ 0 w 32"/>
                  <a:gd name="T53" fmla="*/ 10 h 35"/>
                  <a:gd name="T54" fmla="*/ 4 w 32"/>
                  <a:gd name="T55" fmla="*/ 0 h 35"/>
                  <a:gd name="T56" fmla="*/ 24 w 32"/>
                  <a:gd name="T57" fmla="*/ 0 h 35"/>
                  <a:gd name="T58" fmla="*/ 29 w 32"/>
                  <a:gd name="T59" fmla="*/ 6 h 35"/>
                  <a:gd name="T60" fmla="*/ 32 w 32"/>
                  <a:gd name="T61" fmla="*/ 12 h 35"/>
                  <a:gd name="T62" fmla="*/ 27 w 32"/>
                  <a:gd name="T63" fmla="*/ 17 h 35"/>
                  <a:gd name="T64" fmla="*/ 31 w 32"/>
                  <a:gd name="T6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5">
                    <a:moveTo>
                      <a:pt x="31" y="22"/>
                    </a:moveTo>
                    <a:lnTo>
                      <a:pt x="27" y="30"/>
                    </a:lnTo>
                    <a:lnTo>
                      <a:pt x="27" y="28"/>
                    </a:lnTo>
                    <a:lnTo>
                      <a:pt x="27" y="28"/>
                    </a:lnTo>
                    <a:lnTo>
                      <a:pt x="26" y="28"/>
                    </a:lnTo>
                    <a:lnTo>
                      <a:pt x="26" y="28"/>
                    </a:lnTo>
                    <a:lnTo>
                      <a:pt x="24" y="27"/>
                    </a:lnTo>
                    <a:lnTo>
                      <a:pt x="22" y="27"/>
                    </a:lnTo>
                    <a:lnTo>
                      <a:pt x="22" y="28"/>
                    </a:lnTo>
                    <a:lnTo>
                      <a:pt x="22" y="28"/>
                    </a:lnTo>
                    <a:lnTo>
                      <a:pt x="22" y="30"/>
                    </a:lnTo>
                    <a:lnTo>
                      <a:pt x="22" y="32"/>
                    </a:lnTo>
                    <a:lnTo>
                      <a:pt x="20" y="32"/>
                    </a:lnTo>
                    <a:lnTo>
                      <a:pt x="20" y="34"/>
                    </a:lnTo>
                    <a:lnTo>
                      <a:pt x="20" y="34"/>
                    </a:lnTo>
                    <a:lnTo>
                      <a:pt x="20" y="34"/>
                    </a:lnTo>
                    <a:lnTo>
                      <a:pt x="17" y="35"/>
                    </a:lnTo>
                    <a:lnTo>
                      <a:pt x="9" y="32"/>
                    </a:lnTo>
                    <a:lnTo>
                      <a:pt x="9" y="32"/>
                    </a:lnTo>
                    <a:lnTo>
                      <a:pt x="7" y="30"/>
                    </a:lnTo>
                    <a:lnTo>
                      <a:pt x="7" y="27"/>
                    </a:lnTo>
                    <a:lnTo>
                      <a:pt x="7" y="23"/>
                    </a:lnTo>
                    <a:lnTo>
                      <a:pt x="5" y="22"/>
                    </a:lnTo>
                    <a:lnTo>
                      <a:pt x="5" y="22"/>
                    </a:lnTo>
                    <a:lnTo>
                      <a:pt x="5" y="22"/>
                    </a:lnTo>
                    <a:lnTo>
                      <a:pt x="4" y="22"/>
                    </a:lnTo>
                    <a:lnTo>
                      <a:pt x="0" y="10"/>
                    </a:lnTo>
                    <a:lnTo>
                      <a:pt x="4" y="0"/>
                    </a:lnTo>
                    <a:lnTo>
                      <a:pt x="24" y="0"/>
                    </a:lnTo>
                    <a:lnTo>
                      <a:pt x="29" y="6"/>
                    </a:lnTo>
                    <a:lnTo>
                      <a:pt x="32" y="12"/>
                    </a:lnTo>
                    <a:lnTo>
                      <a:pt x="27" y="17"/>
                    </a:lnTo>
                    <a:lnTo>
                      <a:pt x="31"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6" name="Freeform 4315"/>
              <p:cNvSpPr>
                <a:spLocks/>
              </p:cNvSpPr>
              <p:nvPr/>
            </p:nvSpPr>
            <p:spPr bwMode="auto">
              <a:xfrm>
                <a:off x="3369" y="2470"/>
                <a:ext cx="32" cy="35"/>
              </a:xfrm>
              <a:custGeom>
                <a:avLst/>
                <a:gdLst>
                  <a:gd name="T0" fmla="*/ 31 w 32"/>
                  <a:gd name="T1" fmla="*/ 22 h 35"/>
                  <a:gd name="T2" fmla="*/ 27 w 32"/>
                  <a:gd name="T3" fmla="*/ 30 h 35"/>
                  <a:gd name="T4" fmla="*/ 27 w 32"/>
                  <a:gd name="T5" fmla="*/ 28 h 35"/>
                  <a:gd name="T6" fmla="*/ 27 w 32"/>
                  <a:gd name="T7" fmla="*/ 28 h 35"/>
                  <a:gd name="T8" fmla="*/ 26 w 32"/>
                  <a:gd name="T9" fmla="*/ 28 h 35"/>
                  <a:gd name="T10" fmla="*/ 26 w 32"/>
                  <a:gd name="T11" fmla="*/ 28 h 35"/>
                  <a:gd name="T12" fmla="*/ 24 w 32"/>
                  <a:gd name="T13" fmla="*/ 27 h 35"/>
                  <a:gd name="T14" fmla="*/ 22 w 32"/>
                  <a:gd name="T15" fmla="*/ 27 h 35"/>
                  <a:gd name="T16" fmla="*/ 22 w 32"/>
                  <a:gd name="T17" fmla="*/ 28 h 35"/>
                  <a:gd name="T18" fmla="*/ 22 w 32"/>
                  <a:gd name="T19" fmla="*/ 28 h 35"/>
                  <a:gd name="T20" fmla="*/ 22 w 32"/>
                  <a:gd name="T21" fmla="*/ 30 h 35"/>
                  <a:gd name="T22" fmla="*/ 22 w 32"/>
                  <a:gd name="T23" fmla="*/ 32 h 35"/>
                  <a:gd name="T24" fmla="*/ 20 w 32"/>
                  <a:gd name="T25" fmla="*/ 32 h 35"/>
                  <a:gd name="T26" fmla="*/ 20 w 32"/>
                  <a:gd name="T27" fmla="*/ 34 h 35"/>
                  <a:gd name="T28" fmla="*/ 20 w 32"/>
                  <a:gd name="T29" fmla="*/ 34 h 35"/>
                  <a:gd name="T30" fmla="*/ 20 w 32"/>
                  <a:gd name="T31" fmla="*/ 34 h 35"/>
                  <a:gd name="T32" fmla="*/ 17 w 32"/>
                  <a:gd name="T33" fmla="*/ 35 h 35"/>
                  <a:gd name="T34" fmla="*/ 9 w 32"/>
                  <a:gd name="T35" fmla="*/ 32 h 35"/>
                  <a:gd name="T36" fmla="*/ 9 w 32"/>
                  <a:gd name="T37" fmla="*/ 32 h 35"/>
                  <a:gd name="T38" fmla="*/ 7 w 32"/>
                  <a:gd name="T39" fmla="*/ 30 h 35"/>
                  <a:gd name="T40" fmla="*/ 7 w 32"/>
                  <a:gd name="T41" fmla="*/ 27 h 35"/>
                  <a:gd name="T42" fmla="*/ 7 w 32"/>
                  <a:gd name="T43" fmla="*/ 23 h 35"/>
                  <a:gd name="T44" fmla="*/ 5 w 32"/>
                  <a:gd name="T45" fmla="*/ 22 h 35"/>
                  <a:gd name="T46" fmla="*/ 5 w 32"/>
                  <a:gd name="T47" fmla="*/ 22 h 35"/>
                  <a:gd name="T48" fmla="*/ 5 w 32"/>
                  <a:gd name="T49" fmla="*/ 22 h 35"/>
                  <a:gd name="T50" fmla="*/ 4 w 32"/>
                  <a:gd name="T51" fmla="*/ 22 h 35"/>
                  <a:gd name="T52" fmla="*/ 0 w 32"/>
                  <a:gd name="T53" fmla="*/ 10 h 35"/>
                  <a:gd name="T54" fmla="*/ 4 w 32"/>
                  <a:gd name="T55" fmla="*/ 0 h 35"/>
                  <a:gd name="T56" fmla="*/ 24 w 32"/>
                  <a:gd name="T57" fmla="*/ 0 h 35"/>
                  <a:gd name="T58" fmla="*/ 29 w 32"/>
                  <a:gd name="T59" fmla="*/ 6 h 35"/>
                  <a:gd name="T60" fmla="*/ 32 w 32"/>
                  <a:gd name="T61" fmla="*/ 12 h 35"/>
                  <a:gd name="T62" fmla="*/ 27 w 32"/>
                  <a:gd name="T63" fmla="*/ 17 h 35"/>
                  <a:gd name="T64" fmla="*/ 31 w 32"/>
                  <a:gd name="T6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5">
                    <a:moveTo>
                      <a:pt x="31" y="22"/>
                    </a:moveTo>
                    <a:lnTo>
                      <a:pt x="27" y="30"/>
                    </a:lnTo>
                    <a:lnTo>
                      <a:pt x="27" y="28"/>
                    </a:lnTo>
                    <a:lnTo>
                      <a:pt x="27" y="28"/>
                    </a:lnTo>
                    <a:lnTo>
                      <a:pt x="26" y="28"/>
                    </a:lnTo>
                    <a:lnTo>
                      <a:pt x="26" y="28"/>
                    </a:lnTo>
                    <a:lnTo>
                      <a:pt x="24" y="27"/>
                    </a:lnTo>
                    <a:lnTo>
                      <a:pt x="22" y="27"/>
                    </a:lnTo>
                    <a:lnTo>
                      <a:pt x="22" y="28"/>
                    </a:lnTo>
                    <a:lnTo>
                      <a:pt x="22" y="28"/>
                    </a:lnTo>
                    <a:lnTo>
                      <a:pt x="22" y="30"/>
                    </a:lnTo>
                    <a:lnTo>
                      <a:pt x="22" y="32"/>
                    </a:lnTo>
                    <a:lnTo>
                      <a:pt x="20" y="32"/>
                    </a:lnTo>
                    <a:lnTo>
                      <a:pt x="20" y="34"/>
                    </a:lnTo>
                    <a:lnTo>
                      <a:pt x="20" y="34"/>
                    </a:lnTo>
                    <a:lnTo>
                      <a:pt x="20" y="34"/>
                    </a:lnTo>
                    <a:lnTo>
                      <a:pt x="17" y="35"/>
                    </a:lnTo>
                    <a:lnTo>
                      <a:pt x="9" y="32"/>
                    </a:lnTo>
                    <a:lnTo>
                      <a:pt x="9" y="32"/>
                    </a:lnTo>
                    <a:lnTo>
                      <a:pt x="7" y="30"/>
                    </a:lnTo>
                    <a:lnTo>
                      <a:pt x="7" y="27"/>
                    </a:lnTo>
                    <a:lnTo>
                      <a:pt x="7" y="23"/>
                    </a:lnTo>
                    <a:lnTo>
                      <a:pt x="5" y="22"/>
                    </a:lnTo>
                    <a:lnTo>
                      <a:pt x="5" y="22"/>
                    </a:lnTo>
                    <a:lnTo>
                      <a:pt x="5" y="22"/>
                    </a:lnTo>
                    <a:lnTo>
                      <a:pt x="4" y="22"/>
                    </a:lnTo>
                    <a:lnTo>
                      <a:pt x="0" y="10"/>
                    </a:lnTo>
                    <a:lnTo>
                      <a:pt x="4" y="0"/>
                    </a:lnTo>
                    <a:lnTo>
                      <a:pt x="24" y="0"/>
                    </a:lnTo>
                    <a:lnTo>
                      <a:pt x="29" y="6"/>
                    </a:lnTo>
                    <a:lnTo>
                      <a:pt x="32" y="12"/>
                    </a:lnTo>
                    <a:lnTo>
                      <a:pt x="27" y="17"/>
                    </a:lnTo>
                    <a:lnTo>
                      <a:pt x="31"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47" name="Freeform 4316"/>
              <p:cNvSpPr>
                <a:spLocks/>
              </p:cNvSpPr>
              <p:nvPr/>
            </p:nvSpPr>
            <p:spPr bwMode="auto">
              <a:xfrm>
                <a:off x="3483" y="2238"/>
                <a:ext cx="30" cy="44"/>
              </a:xfrm>
              <a:custGeom>
                <a:avLst/>
                <a:gdLst>
                  <a:gd name="T0" fmla="*/ 23 w 30"/>
                  <a:gd name="T1" fmla="*/ 35 h 44"/>
                  <a:gd name="T2" fmla="*/ 23 w 30"/>
                  <a:gd name="T3" fmla="*/ 44 h 44"/>
                  <a:gd name="T4" fmla="*/ 17 w 30"/>
                  <a:gd name="T5" fmla="*/ 44 h 44"/>
                  <a:gd name="T6" fmla="*/ 0 w 30"/>
                  <a:gd name="T7" fmla="*/ 44 h 44"/>
                  <a:gd name="T8" fmla="*/ 0 w 30"/>
                  <a:gd name="T9" fmla="*/ 0 h 44"/>
                  <a:gd name="T10" fmla="*/ 8 w 30"/>
                  <a:gd name="T11" fmla="*/ 0 h 44"/>
                  <a:gd name="T12" fmla="*/ 30 w 30"/>
                  <a:gd name="T13" fmla="*/ 0 h 44"/>
                  <a:gd name="T14" fmla="*/ 30 w 30"/>
                  <a:gd name="T15" fmla="*/ 35 h 44"/>
                  <a:gd name="T16" fmla="*/ 23 w 30"/>
                  <a:gd name="T17"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4">
                    <a:moveTo>
                      <a:pt x="23" y="35"/>
                    </a:moveTo>
                    <a:lnTo>
                      <a:pt x="23" y="44"/>
                    </a:lnTo>
                    <a:lnTo>
                      <a:pt x="17" y="44"/>
                    </a:lnTo>
                    <a:lnTo>
                      <a:pt x="0" y="44"/>
                    </a:lnTo>
                    <a:lnTo>
                      <a:pt x="0" y="0"/>
                    </a:lnTo>
                    <a:lnTo>
                      <a:pt x="8" y="0"/>
                    </a:lnTo>
                    <a:lnTo>
                      <a:pt x="30" y="0"/>
                    </a:lnTo>
                    <a:lnTo>
                      <a:pt x="30" y="35"/>
                    </a:lnTo>
                    <a:lnTo>
                      <a:pt x="23"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8" name="Freeform 4317"/>
              <p:cNvSpPr>
                <a:spLocks/>
              </p:cNvSpPr>
              <p:nvPr/>
            </p:nvSpPr>
            <p:spPr bwMode="auto">
              <a:xfrm>
                <a:off x="3483" y="2238"/>
                <a:ext cx="30" cy="44"/>
              </a:xfrm>
              <a:custGeom>
                <a:avLst/>
                <a:gdLst>
                  <a:gd name="T0" fmla="*/ 23 w 30"/>
                  <a:gd name="T1" fmla="*/ 35 h 44"/>
                  <a:gd name="T2" fmla="*/ 23 w 30"/>
                  <a:gd name="T3" fmla="*/ 44 h 44"/>
                  <a:gd name="T4" fmla="*/ 17 w 30"/>
                  <a:gd name="T5" fmla="*/ 44 h 44"/>
                  <a:gd name="T6" fmla="*/ 0 w 30"/>
                  <a:gd name="T7" fmla="*/ 44 h 44"/>
                  <a:gd name="T8" fmla="*/ 0 w 30"/>
                  <a:gd name="T9" fmla="*/ 0 h 44"/>
                  <a:gd name="T10" fmla="*/ 8 w 30"/>
                  <a:gd name="T11" fmla="*/ 0 h 44"/>
                  <a:gd name="T12" fmla="*/ 30 w 30"/>
                  <a:gd name="T13" fmla="*/ 0 h 44"/>
                  <a:gd name="T14" fmla="*/ 30 w 30"/>
                  <a:gd name="T15" fmla="*/ 35 h 44"/>
                  <a:gd name="T16" fmla="*/ 23 w 30"/>
                  <a:gd name="T17"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4">
                    <a:moveTo>
                      <a:pt x="23" y="35"/>
                    </a:moveTo>
                    <a:lnTo>
                      <a:pt x="23" y="44"/>
                    </a:lnTo>
                    <a:lnTo>
                      <a:pt x="17" y="44"/>
                    </a:lnTo>
                    <a:lnTo>
                      <a:pt x="0" y="44"/>
                    </a:lnTo>
                    <a:lnTo>
                      <a:pt x="0" y="0"/>
                    </a:lnTo>
                    <a:lnTo>
                      <a:pt x="8" y="0"/>
                    </a:lnTo>
                    <a:lnTo>
                      <a:pt x="30" y="0"/>
                    </a:lnTo>
                    <a:lnTo>
                      <a:pt x="30" y="35"/>
                    </a:lnTo>
                    <a:lnTo>
                      <a:pt x="23"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49" name="Freeform 4318"/>
              <p:cNvSpPr>
                <a:spLocks/>
              </p:cNvSpPr>
              <p:nvPr/>
            </p:nvSpPr>
            <p:spPr bwMode="auto">
              <a:xfrm>
                <a:off x="3342" y="2424"/>
                <a:ext cx="39" cy="30"/>
              </a:xfrm>
              <a:custGeom>
                <a:avLst/>
                <a:gdLst>
                  <a:gd name="T0" fmla="*/ 39 w 39"/>
                  <a:gd name="T1" fmla="*/ 5 h 30"/>
                  <a:gd name="T2" fmla="*/ 39 w 39"/>
                  <a:gd name="T3" fmla="*/ 13 h 30"/>
                  <a:gd name="T4" fmla="*/ 36 w 39"/>
                  <a:gd name="T5" fmla="*/ 13 h 30"/>
                  <a:gd name="T6" fmla="*/ 36 w 39"/>
                  <a:gd name="T7" fmla="*/ 30 h 30"/>
                  <a:gd name="T8" fmla="*/ 31 w 39"/>
                  <a:gd name="T9" fmla="*/ 30 h 30"/>
                  <a:gd name="T10" fmla="*/ 24 w 39"/>
                  <a:gd name="T11" fmla="*/ 25 h 30"/>
                  <a:gd name="T12" fmla="*/ 0 w 39"/>
                  <a:gd name="T13" fmla="*/ 25 h 30"/>
                  <a:gd name="T14" fmla="*/ 0 w 39"/>
                  <a:gd name="T15" fmla="*/ 13 h 30"/>
                  <a:gd name="T16" fmla="*/ 15 w 39"/>
                  <a:gd name="T17" fmla="*/ 13 h 30"/>
                  <a:gd name="T18" fmla="*/ 12 w 39"/>
                  <a:gd name="T19" fmla="*/ 2 h 30"/>
                  <a:gd name="T20" fmla="*/ 31 w 39"/>
                  <a:gd name="T21" fmla="*/ 0 h 30"/>
                  <a:gd name="T22" fmla="*/ 31 w 39"/>
                  <a:gd name="T23" fmla="*/ 5 h 30"/>
                  <a:gd name="T24" fmla="*/ 39 w 39"/>
                  <a:gd name="T2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0">
                    <a:moveTo>
                      <a:pt x="39" y="5"/>
                    </a:moveTo>
                    <a:lnTo>
                      <a:pt x="39" y="13"/>
                    </a:lnTo>
                    <a:lnTo>
                      <a:pt x="36" y="13"/>
                    </a:lnTo>
                    <a:lnTo>
                      <a:pt x="36" y="30"/>
                    </a:lnTo>
                    <a:lnTo>
                      <a:pt x="31" y="30"/>
                    </a:lnTo>
                    <a:lnTo>
                      <a:pt x="24" y="25"/>
                    </a:lnTo>
                    <a:lnTo>
                      <a:pt x="0" y="25"/>
                    </a:lnTo>
                    <a:lnTo>
                      <a:pt x="0" y="13"/>
                    </a:lnTo>
                    <a:lnTo>
                      <a:pt x="15" y="13"/>
                    </a:lnTo>
                    <a:lnTo>
                      <a:pt x="12" y="2"/>
                    </a:lnTo>
                    <a:lnTo>
                      <a:pt x="31" y="0"/>
                    </a:lnTo>
                    <a:lnTo>
                      <a:pt x="31" y="5"/>
                    </a:lnTo>
                    <a:lnTo>
                      <a:pt x="39"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0" name="Freeform 4319"/>
              <p:cNvSpPr>
                <a:spLocks/>
              </p:cNvSpPr>
              <p:nvPr/>
            </p:nvSpPr>
            <p:spPr bwMode="auto">
              <a:xfrm>
                <a:off x="3342" y="2424"/>
                <a:ext cx="39" cy="30"/>
              </a:xfrm>
              <a:custGeom>
                <a:avLst/>
                <a:gdLst>
                  <a:gd name="T0" fmla="*/ 39 w 39"/>
                  <a:gd name="T1" fmla="*/ 5 h 30"/>
                  <a:gd name="T2" fmla="*/ 39 w 39"/>
                  <a:gd name="T3" fmla="*/ 13 h 30"/>
                  <a:gd name="T4" fmla="*/ 36 w 39"/>
                  <a:gd name="T5" fmla="*/ 13 h 30"/>
                  <a:gd name="T6" fmla="*/ 36 w 39"/>
                  <a:gd name="T7" fmla="*/ 30 h 30"/>
                  <a:gd name="T8" fmla="*/ 31 w 39"/>
                  <a:gd name="T9" fmla="*/ 30 h 30"/>
                  <a:gd name="T10" fmla="*/ 24 w 39"/>
                  <a:gd name="T11" fmla="*/ 25 h 30"/>
                  <a:gd name="T12" fmla="*/ 0 w 39"/>
                  <a:gd name="T13" fmla="*/ 25 h 30"/>
                  <a:gd name="T14" fmla="*/ 0 w 39"/>
                  <a:gd name="T15" fmla="*/ 13 h 30"/>
                  <a:gd name="T16" fmla="*/ 15 w 39"/>
                  <a:gd name="T17" fmla="*/ 13 h 30"/>
                  <a:gd name="T18" fmla="*/ 12 w 39"/>
                  <a:gd name="T19" fmla="*/ 2 h 30"/>
                  <a:gd name="T20" fmla="*/ 31 w 39"/>
                  <a:gd name="T21" fmla="*/ 0 h 30"/>
                  <a:gd name="T22" fmla="*/ 31 w 39"/>
                  <a:gd name="T23" fmla="*/ 5 h 30"/>
                  <a:gd name="T24" fmla="*/ 39 w 39"/>
                  <a:gd name="T2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0">
                    <a:moveTo>
                      <a:pt x="39" y="5"/>
                    </a:moveTo>
                    <a:lnTo>
                      <a:pt x="39" y="13"/>
                    </a:lnTo>
                    <a:lnTo>
                      <a:pt x="36" y="13"/>
                    </a:lnTo>
                    <a:lnTo>
                      <a:pt x="36" y="30"/>
                    </a:lnTo>
                    <a:lnTo>
                      <a:pt x="31" y="30"/>
                    </a:lnTo>
                    <a:lnTo>
                      <a:pt x="24" y="25"/>
                    </a:lnTo>
                    <a:lnTo>
                      <a:pt x="0" y="25"/>
                    </a:lnTo>
                    <a:lnTo>
                      <a:pt x="0" y="13"/>
                    </a:lnTo>
                    <a:lnTo>
                      <a:pt x="15" y="13"/>
                    </a:lnTo>
                    <a:lnTo>
                      <a:pt x="12" y="2"/>
                    </a:lnTo>
                    <a:lnTo>
                      <a:pt x="31" y="0"/>
                    </a:lnTo>
                    <a:lnTo>
                      <a:pt x="31" y="5"/>
                    </a:lnTo>
                    <a:lnTo>
                      <a:pt x="3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51" name="Freeform 4320"/>
              <p:cNvSpPr>
                <a:spLocks/>
              </p:cNvSpPr>
              <p:nvPr/>
            </p:nvSpPr>
            <p:spPr bwMode="auto">
              <a:xfrm>
                <a:off x="3459" y="2304"/>
                <a:ext cx="52" cy="59"/>
              </a:xfrm>
              <a:custGeom>
                <a:avLst/>
                <a:gdLst>
                  <a:gd name="T0" fmla="*/ 8 w 52"/>
                  <a:gd name="T1" fmla="*/ 0 h 59"/>
                  <a:gd name="T2" fmla="*/ 10 w 52"/>
                  <a:gd name="T3" fmla="*/ 6 h 59"/>
                  <a:gd name="T4" fmla="*/ 37 w 52"/>
                  <a:gd name="T5" fmla="*/ 3 h 59"/>
                  <a:gd name="T6" fmla="*/ 47 w 52"/>
                  <a:gd name="T7" fmla="*/ 3 h 59"/>
                  <a:gd name="T8" fmla="*/ 47 w 52"/>
                  <a:gd name="T9" fmla="*/ 20 h 59"/>
                  <a:gd name="T10" fmla="*/ 46 w 52"/>
                  <a:gd name="T11" fmla="*/ 32 h 59"/>
                  <a:gd name="T12" fmla="*/ 52 w 52"/>
                  <a:gd name="T13" fmla="*/ 39 h 59"/>
                  <a:gd name="T14" fmla="*/ 44 w 52"/>
                  <a:gd name="T15" fmla="*/ 54 h 59"/>
                  <a:gd name="T16" fmla="*/ 39 w 52"/>
                  <a:gd name="T17" fmla="*/ 59 h 59"/>
                  <a:gd name="T18" fmla="*/ 30 w 52"/>
                  <a:gd name="T19" fmla="*/ 56 h 59"/>
                  <a:gd name="T20" fmla="*/ 30 w 52"/>
                  <a:gd name="T21" fmla="*/ 30 h 59"/>
                  <a:gd name="T22" fmla="*/ 3 w 52"/>
                  <a:gd name="T23" fmla="*/ 30 h 59"/>
                  <a:gd name="T24" fmla="*/ 3 w 52"/>
                  <a:gd name="T25" fmla="*/ 12 h 59"/>
                  <a:gd name="T26" fmla="*/ 0 w 52"/>
                  <a:gd name="T27" fmla="*/ 12 h 59"/>
                  <a:gd name="T28" fmla="*/ 0 w 52"/>
                  <a:gd name="T29" fmla="*/ 0 h 59"/>
                  <a:gd name="T30" fmla="*/ 8 w 52"/>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9">
                    <a:moveTo>
                      <a:pt x="8" y="0"/>
                    </a:moveTo>
                    <a:lnTo>
                      <a:pt x="10" y="6"/>
                    </a:lnTo>
                    <a:lnTo>
                      <a:pt x="37" y="3"/>
                    </a:lnTo>
                    <a:lnTo>
                      <a:pt x="47" y="3"/>
                    </a:lnTo>
                    <a:lnTo>
                      <a:pt x="47" y="20"/>
                    </a:lnTo>
                    <a:lnTo>
                      <a:pt x="46" y="32"/>
                    </a:lnTo>
                    <a:lnTo>
                      <a:pt x="52" y="39"/>
                    </a:lnTo>
                    <a:lnTo>
                      <a:pt x="44" y="54"/>
                    </a:lnTo>
                    <a:lnTo>
                      <a:pt x="39" y="59"/>
                    </a:lnTo>
                    <a:lnTo>
                      <a:pt x="30" y="56"/>
                    </a:lnTo>
                    <a:lnTo>
                      <a:pt x="30" y="30"/>
                    </a:lnTo>
                    <a:lnTo>
                      <a:pt x="3" y="30"/>
                    </a:lnTo>
                    <a:lnTo>
                      <a:pt x="3" y="12"/>
                    </a:lnTo>
                    <a:lnTo>
                      <a:pt x="0" y="12"/>
                    </a:lnTo>
                    <a:lnTo>
                      <a:pt x="0" y="0"/>
                    </a:lnTo>
                    <a:lnTo>
                      <a:pt x="8"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2" name="Freeform 4321"/>
              <p:cNvSpPr>
                <a:spLocks/>
              </p:cNvSpPr>
              <p:nvPr/>
            </p:nvSpPr>
            <p:spPr bwMode="auto">
              <a:xfrm>
                <a:off x="3459" y="2304"/>
                <a:ext cx="52" cy="59"/>
              </a:xfrm>
              <a:custGeom>
                <a:avLst/>
                <a:gdLst>
                  <a:gd name="T0" fmla="*/ 8 w 52"/>
                  <a:gd name="T1" fmla="*/ 0 h 59"/>
                  <a:gd name="T2" fmla="*/ 10 w 52"/>
                  <a:gd name="T3" fmla="*/ 6 h 59"/>
                  <a:gd name="T4" fmla="*/ 37 w 52"/>
                  <a:gd name="T5" fmla="*/ 3 h 59"/>
                  <a:gd name="T6" fmla="*/ 47 w 52"/>
                  <a:gd name="T7" fmla="*/ 3 h 59"/>
                  <a:gd name="T8" fmla="*/ 47 w 52"/>
                  <a:gd name="T9" fmla="*/ 20 h 59"/>
                  <a:gd name="T10" fmla="*/ 46 w 52"/>
                  <a:gd name="T11" fmla="*/ 32 h 59"/>
                  <a:gd name="T12" fmla="*/ 52 w 52"/>
                  <a:gd name="T13" fmla="*/ 39 h 59"/>
                  <a:gd name="T14" fmla="*/ 44 w 52"/>
                  <a:gd name="T15" fmla="*/ 54 h 59"/>
                  <a:gd name="T16" fmla="*/ 39 w 52"/>
                  <a:gd name="T17" fmla="*/ 59 h 59"/>
                  <a:gd name="T18" fmla="*/ 30 w 52"/>
                  <a:gd name="T19" fmla="*/ 56 h 59"/>
                  <a:gd name="T20" fmla="*/ 30 w 52"/>
                  <a:gd name="T21" fmla="*/ 30 h 59"/>
                  <a:gd name="T22" fmla="*/ 3 w 52"/>
                  <a:gd name="T23" fmla="*/ 30 h 59"/>
                  <a:gd name="T24" fmla="*/ 3 w 52"/>
                  <a:gd name="T25" fmla="*/ 12 h 59"/>
                  <a:gd name="T26" fmla="*/ 0 w 52"/>
                  <a:gd name="T27" fmla="*/ 12 h 59"/>
                  <a:gd name="T28" fmla="*/ 0 w 52"/>
                  <a:gd name="T29" fmla="*/ 0 h 59"/>
                  <a:gd name="T30" fmla="*/ 8 w 52"/>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9">
                    <a:moveTo>
                      <a:pt x="8" y="0"/>
                    </a:moveTo>
                    <a:lnTo>
                      <a:pt x="10" y="6"/>
                    </a:lnTo>
                    <a:lnTo>
                      <a:pt x="37" y="3"/>
                    </a:lnTo>
                    <a:lnTo>
                      <a:pt x="47" y="3"/>
                    </a:lnTo>
                    <a:lnTo>
                      <a:pt x="47" y="20"/>
                    </a:lnTo>
                    <a:lnTo>
                      <a:pt x="46" y="32"/>
                    </a:lnTo>
                    <a:lnTo>
                      <a:pt x="52" y="39"/>
                    </a:lnTo>
                    <a:lnTo>
                      <a:pt x="44" y="54"/>
                    </a:lnTo>
                    <a:lnTo>
                      <a:pt x="39" y="59"/>
                    </a:lnTo>
                    <a:lnTo>
                      <a:pt x="30" y="56"/>
                    </a:lnTo>
                    <a:lnTo>
                      <a:pt x="30" y="30"/>
                    </a:lnTo>
                    <a:lnTo>
                      <a:pt x="3" y="30"/>
                    </a:lnTo>
                    <a:lnTo>
                      <a:pt x="3" y="12"/>
                    </a:lnTo>
                    <a:lnTo>
                      <a:pt x="0" y="12"/>
                    </a:lnTo>
                    <a:lnTo>
                      <a:pt x="0" y="0"/>
                    </a:lnTo>
                    <a:lnTo>
                      <a:pt x="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53" name="Freeform 4322"/>
              <p:cNvSpPr>
                <a:spLocks/>
              </p:cNvSpPr>
              <p:nvPr/>
            </p:nvSpPr>
            <p:spPr bwMode="auto">
              <a:xfrm>
                <a:off x="3337" y="2229"/>
                <a:ext cx="41" cy="44"/>
              </a:xfrm>
              <a:custGeom>
                <a:avLst/>
                <a:gdLst>
                  <a:gd name="T0" fmla="*/ 22 w 41"/>
                  <a:gd name="T1" fmla="*/ 44 h 44"/>
                  <a:gd name="T2" fmla="*/ 7 w 41"/>
                  <a:gd name="T3" fmla="*/ 44 h 44"/>
                  <a:gd name="T4" fmla="*/ 7 w 41"/>
                  <a:gd name="T5" fmla="*/ 42 h 44"/>
                  <a:gd name="T6" fmla="*/ 0 w 41"/>
                  <a:gd name="T7" fmla="*/ 42 h 44"/>
                  <a:gd name="T8" fmla="*/ 0 w 41"/>
                  <a:gd name="T9" fmla="*/ 0 h 44"/>
                  <a:gd name="T10" fmla="*/ 29 w 41"/>
                  <a:gd name="T11" fmla="*/ 0 h 44"/>
                  <a:gd name="T12" fmla="*/ 39 w 41"/>
                  <a:gd name="T13" fmla="*/ 0 h 44"/>
                  <a:gd name="T14" fmla="*/ 41 w 41"/>
                  <a:gd name="T15" fmla="*/ 5 h 44"/>
                  <a:gd name="T16" fmla="*/ 32 w 41"/>
                  <a:gd name="T17" fmla="*/ 9 h 44"/>
                  <a:gd name="T18" fmla="*/ 30 w 41"/>
                  <a:gd name="T19" fmla="*/ 27 h 44"/>
                  <a:gd name="T20" fmla="*/ 39 w 41"/>
                  <a:gd name="T21" fmla="*/ 27 h 44"/>
                  <a:gd name="T22" fmla="*/ 39 w 41"/>
                  <a:gd name="T23" fmla="*/ 36 h 44"/>
                  <a:gd name="T24" fmla="*/ 22 w 41"/>
                  <a:gd name="T25" fmla="*/ 36 h 44"/>
                  <a:gd name="T26" fmla="*/ 22 w 41"/>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4">
                    <a:moveTo>
                      <a:pt x="22" y="44"/>
                    </a:moveTo>
                    <a:lnTo>
                      <a:pt x="7" y="44"/>
                    </a:lnTo>
                    <a:lnTo>
                      <a:pt x="7" y="42"/>
                    </a:lnTo>
                    <a:lnTo>
                      <a:pt x="0" y="42"/>
                    </a:lnTo>
                    <a:lnTo>
                      <a:pt x="0" y="0"/>
                    </a:lnTo>
                    <a:lnTo>
                      <a:pt x="29" y="0"/>
                    </a:lnTo>
                    <a:lnTo>
                      <a:pt x="39" y="0"/>
                    </a:lnTo>
                    <a:lnTo>
                      <a:pt x="41" y="5"/>
                    </a:lnTo>
                    <a:lnTo>
                      <a:pt x="32" y="9"/>
                    </a:lnTo>
                    <a:lnTo>
                      <a:pt x="30" y="27"/>
                    </a:lnTo>
                    <a:lnTo>
                      <a:pt x="39" y="27"/>
                    </a:lnTo>
                    <a:lnTo>
                      <a:pt x="39" y="36"/>
                    </a:lnTo>
                    <a:lnTo>
                      <a:pt x="22" y="36"/>
                    </a:lnTo>
                    <a:lnTo>
                      <a:pt x="22"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4" name="Freeform 4323"/>
              <p:cNvSpPr>
                <a:spLocks/>
              </p:cNvSpPr>
              <p:nvPr/>
            </p:nvSpPr>
            <p:spPr bwMode="auto">
              <a:xfrm>
                <a:off x="3337" y="2229"/>
                <a:ext cx="41" cy="44"/>
              </a:xfrm>
              <a:custGeom>
                <a:avLst/>
                <a:gdLst>
                  <a:gd name="T0" fmla="*/ 22 w 41"/>
                  <a:gd name="T1" fmla="*/ 44 h 44"/>
                  <a:gd name="T2" fmla="*/ 7 w 41"/>
                  <a:gd name="T3" fmla="*/ 44 h 44"/>
                  <a:gd name="T4" fmla="*/ 7 w 41"/>
                  <a:gd name="T5" fmla="*/ 42 h 44"/>
                  <a:gd name="T6" fmla="*/ 0 w 41"/>
                  <a:gd name="T7" fmla="*/ 42 h 44"/>
                  <a:gd name="T8" fmla="*/ 0 w 41"/>
                  <a:gd name="T9" fmla="*/ 0 h 44"/>
                  <a:gd name="T10" fmla="*/ 29 w 41"/>
                  <a:gd name="T11" fmla="*/ 0 h 44"/>
                  <a:gd name="T12" fmla="*/ 39 w 41"/>
                  <a:gd name="T13" fmla="*/ 0 h 44"/>
                  <a:gd name="T14" fmla="*/ 41 w 41"/>
                  <a:gd name="T15" fmla="*/ 5 h 44"/>
                  <a:gd name="T16" fmla="*/ 32 w 41"/>
                  <a:gd name="T17" fmla="*/ 9 h 44"/>
                  <a:gd name="T18" fmla="*/ 30 w 41"/>
                  <a:gd name="T19" fmla="*/ 27 h 44"/>
                  <a:gd name="T20" fmla="*/ 39 w 41"/>
                  <a:gd name="T21" fmla="*/ 27 h 44"/>
                  <a:gd name="T22" fmla="*/ 39 w 41"/>
                  <a:gd name="T23" fmla="*/ 36 h 44"/>
                  <a:gd name="T24" fmla="*/ 22 w 41"/>
                  <a:gd name="T25" fmla="*/ 36 h 44"/>
                  <a:gd name="T26" fmla="*/ 22 w 41"/>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4">
                    <a:moveTo>
                      <a:pt x="22" y="44"/>
                    </a:moveTo>
                    <a:lnTo>
                      <a:pt x="7" y="44"/>
                    </a:lnTo>
                    <a:lnTo>
                      <a:pt x="7" y="42"/>
                    </a:lnTo>
                    <a:lnTo>
                      <a:pt x="0" y="42"/>
                    </a:lnTo>
                    <a:lnTo>
                      <a:pt x="0" y="0"/>
                    </a:lnTo>
                    <a:lnTo>
                      <a:pt x="29" y="0"/>
                    </a:lnTo>
                    <a:lnTo>
                      <a:pt x="39" y="0"/>
                    </a:lnTo>
                    <a:lnTo>
                      <a:pt x="41" y="5"/>
                    </a:lnTo>
                    <a:lnTo>
                      <a:pt x="32" y="9"/>
                    </a:lnTo>
                    <a:lnTo>
                      <a:pt x="30" y="27"/>
                    </a:lnTo>
                    <a:lnTo>
                      <a:pt x="39" y="27"/>
                    </a:lnTo>
                    <a:lnTo>
                      <a:pt x="39" y="36"/>
                    </a:lnTo>
                    <a:lnTo>
                      <a:pt x="22" y="36"/>
                    </a:lnTo>
                    <a:lnTo>
                      <a:pt x="22"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55" name="Freeform 4324"/>
              <p:cNvSpPr>
                <a:spLocks/>
              </p:cNvSpPr>
              <p:nvPr/>
            </p:nvSpPr>
            <p:spPr bwMode="auto">
              <a:xfrm>
                <a:off x="3456" y="2190"/>
                <a:ext cx="28" cy="39"/>
              </a:xfrm>
              <a:custGeom>
                <a:avLst/>
                <a:gdLst>
                  <a:gd name="T0" fmla="*/ 6 w 28"/>
                  <a:gd name="T1" fmla="*/ 0 h 39"/>
                  <a:gd name="T2" fmla="*/ 8 w 28"/>
                  <a:gd name="T3" fmla="*/ 0 h 39"/>
                  <a:gd name="T4" fmla="*/ 8 w 28"/>
                  <a:gd name="T5" fmla="*/ 0 h 39"/>
                  <a:gd name="T6" fmla="*/ 10 w 28"/>
                  <a:gd name="T7" fmla="*/ 0 h 39"/>
                  <a:gd name="T8" fmla="*/ 13 w 28"/>
                  <a:gd name="T9" fmla="*/ 0 h 39"/>
                  <a:gd name="T10" fmla="*/ 13 w 28"/>
                  <a:gd name="T11" fmla="*/ 0 h 39"/>
                  <a:gd name="T12" fmla="*/ 13 w 28"/>
                  <a:gd name="T13" fmla="*/ 0 h 39"/>
                  <a:gd name="T14" fmla="*/ 13 w 28"/>
                  <a:gd name="T15" fmla="*/ 0 h 39"/>
                  <a:gd name="T16" fmla="*/ 16 w 28"/>
                  <a:gd name="T17" fmla="*/ 0 h 39"/>
                  <a:gd name="T18" fmla="*/ 20 w 28"/>
                  <a:gd name="T19" fmla="*/ 0 h 39"/>
                  <a:gd name="T20" fmla="*/ 20 w 28"/>
                  <a:gd name="T21" fmla="*/ 0 h 39"/>
                  <a:gd name="T22" fmla="*/ 22 w 28"/>
                  <a:gd name="T23" fmla="*/ 0 h 39"/>
                  <a:gd name="T24" fmla="*/ 28 w 28"/>
                  <a:gd name="T25" fmla="*/ 0 h 39"/>
                  <a:gd name="T26" fmla="*/ 28 w 28"/>
                  <a:gd name="T27" fmla="*/ 0 h 39"/>
                  <a:gd name="T28" fmla="*/ 27 w 28"/>
                  <a:gd name="T29" fmla="*/ 5 h 39"/>
                  <a:gd name="T30" fmla="*/ 27 w 28"/>
                  <a:gd name="T31" fmla="*/ 39 h 39"/>
                  <a:gd name="T32" fmla="*/ 10 w 28"/>
                  <a:gd name="T33" fmla="*/ 39 h 39"/>
                  <a:gd name="T34" fmla="*/ 0 w 28"/>
                  <a:gd name="T35" fmla="*/ 39 h 39"/>
                  <a:gd name="T36" fmla="*/ 0 w 28"/>
                  <a:gd name="T37" fmla="*/ 5 h 39"/>
                  <a:gd name="T38" fmla="*/ 1 w 28"/>
                  <a:gd name="T39" fmla="*/ 0 h 39"/>
                  <a:gd name="T40" fmla="*/ 3 w 28"/>
                  <a:gd name="T41" fmla="*/ 0 h 39"/>
                  <a:gd name="T42" fmla="*/ 3 w 28"/>
                  <a:gd name="T43" fmla="*/ 0 h 39"/>
                  <a:gd name="T44" fmla="*/ 5 w 28"/>
                  <a:gd name="T45" fmla="*/ 0 h 39"/>
                  <a:gd name="T46" fmla="*/ 6 w 28"/>
                  <a:gd name="T47" fmla="*/ 0 h 39"/>
                  <a:gd name="T48" fmla="*/ 6 w 28"/>
                  <a:gd name="T49" fmla="*/ 0 h 39"/>
                  <a:gd name="T50" fmla="*/ 6 w 28"/>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39">
                    <a:moveTo>
                      <a:pt x="6" y="0"/>
                    </a:moveTo>
                    <a:lnTo>
                      <a:pt x="8" y="0"/>
                    </a:lnTo>
                    <a:lnTo>
                      <a:pt x="8" y="0"/>
                    </a:lnTo>
                    <a:lnTo>
                      <a:pt x="10" y="0"/>
                    </a:lnTo>
                    <a:lnTo>
                      <a:pt x="13" y="0"/>
                    </a:lnTo>
                    <a:lnTo>
                      <a:pt x="13" y="0"/>
                    </a:lnTo>
                    <a:lnTo>
                      <a:pt x="13" y="0"/>
                    </a:lnTo>
                    <a:lnTo>
                      <a:pt x="13" y="0"/>
                    </a:lnTo>
                    <a:lnTo>
                      <a:pt x="16" y="0"/>
                    </a:lnTo>
                    <a:lnTo>
                      <a:pt x="20" y="0"/>
                    </a:lnTo>
                    <a:lnTo>
                      <a:pt x="20" y="0"/>
                    </a:lnTo>
                    <a:lnTo>
                      <a:pt x="22" y="0"/>
                    </a:lnTo>
                    <a:lnTo>
                      <a:pt x="28" y="0"/>
                    </a:lnTo>
                    <a:lnTo>
                      <a:pt x="28" y="0"/>
                    </a:lnTo>
                    <a:lnTo>
                      <a:pt x="27" y="5"/>
                    </a:lnTo>
                    <a:lnTo>
                      <a:pt x="27" y="39"/>
                    </a:lnTo>
                    <a:lnTo>
                      <a:pt x="10" y="39"/>
                    </a:lnTo>
                    <a:lnTo>
                      <a:pt x="0" y="39"/>
                    </a:lnTo>
                    <a:lnTo>
                      <a:pt x="0" y="5"/>
                    </a:lnTo>
                    <a:lnTo>
                      <a:pt x="1" y="0"/>
                    </a:lnTo>
                    <a:lnTo>
                      <a:pt x="3" y="0"/>
                    </a:lnTo>
                    <a:lnTo>
                      <a:pt x="3" y="0"/>
                    </a:lnTo>
                    <a:lnTo>
                      <a:pt x="5" y="0"/>
                    </a:lnTo>
                    <a:lnTo>
                      <a:pt x="6" y="0"/>
                    </a:lnTo>
                    <a:lnTo>
                      <a:pt x="6" y="0"/>
                    </a:lnTo>
                    <a:lnTo>
                      <a:pt x="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6" name="Freeform 4325"/>
              <p:cNvSpPr>
                <a:spLocks/>
              </p:cNvSpPr>
              <p:nvPr/>
            </p:nvSpPr>
            <p:spPr bwMode="auto">
              <a:xfrm>
                <a:off x="3456" y="2190"/>
                <a:ext cx="28" cy="39"/>
              </a:xfrm>
              <a:custGeom>
                <a:avLst/>
                <a:gdLst>
                  <a:gd name="T0" fmla="*/ 6 w 28"/>
                  <a:gd name="T1" fmla="*/ 0 h 39"/>
                  <a:gd name="T2" fmla="*/ 8 w 28"/>
                  <a:gd name="T3" fmla="*/ 0 h 39"/>
                  <a:gd name="T4" fmla="*/ 8 w 28"/>
                  <a:gd name="T5" fmla="*/ 0 h 39"/>
                  <a:gd name="T6" fmla="*/ 10 w 28"/>
                  <a:gd name="T7" fmla="*/ 0 h 39"/>
                  <a:gd name="T8" fmla="*/ 13 w 28"/>
                  <a:gd name="T9" fmla="*/ 0 h 39"/>
                  <a:gd name="T10" fmla="*/ 13 w 28"/>
                  <a:gd name="T11" fmla="*/ 0 h 39"/>
                  <a:gd name="T12" fmla="*/ 13 w 28"/>
                  <a:gd name="T13" fmla="*/ 0 h 39"/>
                  <a:gd name="T14" fmla="*/ 13 w 28"/>
                  <a:gd name="T15" fmla="*/ 0 h 39"/>
                  <a:gd name="T16" fmla="*/ 16 w 28"/>
                  <a:gd name="T17" fmla="*/ 0 h 39"/>
                  <a:gd name="T18" fmla="*/ 20 w 28"/>
                  <a:gd name="T19" fmla="*/ 0 h 39"/>
                  <a:gd name="T20" fmla="*/ 20 w 28"/>
                  <a:gd name="T21" fmla="*/ 0 h 39"/>
                  <a:gd name="T22" fmla="*/ 22 w 28"/>
                  <a:gd name="T23" fmla="*/ 0 h 39"/>
                  <a:gd name="T24" fmla="*/ 28 w 28"/>
                  <a:gd name="T25" fmla="*/ 0 h 39"/>
                  <a:gd name="T26" fmla="*/ 28 w 28"/>
                  <a:gd name="T27" fmla="*/ 0 h 39"/>
                  <a:gd name="T28" fmla="*/ 27 w 28"/>
                  <a:gd name="T29" fmla="*/ 5 h 39"/>
                  <a:gd name="T30" fmla="*/ 27 w 28"/>
                  <a:gd name="T31" fmla="*/ 39 h 39"/>
                  <a:gd name="T32" fmla="*/ 10 w 28"/>
                  <a:gd name="T33" fmla="*/ 39 h 39"/>
                  <a:gd name="T34" fmla="*/ 0 w 28"/>
                  <a:gd name="T35" fmla="*/ 39 h 39"/>
                  <a:gd name="T36" fmla="*/ 0 w 28"/>
                  <a:gd name="T37" fmla="*/ 5 h 39"/>
                  <a:gd name="T38" fmla="*/ 1 w 28"/>
                  <a:gd name="T39" fmla="*/ 0 h 39"/>
                  <a:gd name="T40" fmla="*/ 3 w 28"/>
                  <a:gd name="T41" fmla="*/ 0 h 39"/>
                  <a:gd name="T42" fmla="*/ 3 w 28"/>
                  <a:gd name="T43" fmla="*/ 0 h 39"/>
                  <a:gd name="T44" fmla="*/ 5 w 28"/>
                  <a:gd name="T45" fmla="*/ 0 h 39"/>
                  <a:gd name="T46" fmla="*/ 6 w 28"/>
                  <a:gd name="T47" fmla="*/ 0 h 39"/>
                  <a:gd name="T48" fmla="*/ 6 w 28"/>
                  <a:gd name="T49" fmla="*/ 0 h 39"/>
                  <a:gd name="T50" fmla="*/ 6 w 28"/>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39">
                    <a:moveTo>
                      <a:pt x="6" y="0"/>
                    </a:moveTo>
                    <a:lnTo>
                      <a:pt x="8" y="0"/>
                    </a:lnTo>
                    <a:lnTo>
                      <a:pt x="8" y="0"/>
                    </a:lnTo>
                    <a:lnTo>
                      <a:pt x="10" y="0"/>
                    </a:lnTo>
                    <a:lnTo>
                      <a:pt x="13" y="0"/>
                    </a:lnTo>
                    <a:lnTo>
                      <a:pt x="13" y="0"/>
                    </a:lnTo>
                    <a:lnTo>
                      <a:pt x="13" y="0"/>
                    </a:lnTo>
                    <a:lnTo>
                      <a:pt x="13" y="0"/>
                    </a:lnTo>
                    <a:lnTo>
                      <a:pt x="16" y="0"/>
                    </a:lnTo>
                    <a:lnTo>
                      <a:pt x="20" y="0"/>
                    </a:lnTo>
                    <a:lnTo>
                      <a:pt x="20" y="0"/>
                    </a:lnTo>
                    <a:lnTo>
                      <a:pt x="22" y="0"/>
                    </a:lnTo>
                    <a:lnTo>
                      <a:pt x="28" y="0"/>
                    </a:lnTo>
                    <a:lnTo>
                      <a:pt x="28" y="0"/>
                    </a:lnTo>
                    <a:lnTo>
                      <a:pt x="27" y="5"/>
                    </a:lnTo>
                    <a:lnTo>
                      <a:pt x="27" y="39"/>
                    </a:lnTo>
                    <a:lnTo>
                      <a:pt x="10" y="39"/>
                    </a:lnTo>
                    <a:lnTo>
                      <a:pt x="0" y="39"/>
                    </a:lnTo>
                    <a:lnTo>
                      <a:pt x="0" y="5"/>
                    </a:lnTo>
                    <a:lnTo>
                      <a:pt x="1" y="0"/>
                    </a:lnTo>
                    <a:lnTo>
                      <a:pt x="3" y="0"/>
                    </a:lnTo>
                    <a:lnTo>
                      <a:pt x="3" y="0"/>
                    </a:lnTo>
                    <a:lnTo>
                      <a:pt x="5" y="0"/>
                    </a:lnTo>
                    <a:lnTo>
                      <a:pt x="6" y="0"/>
                    </a:lnTo>
                    <a:lnTo>
                      <a:pt x="6" y="0"/>
                    </a:lnTo>
                    <a:lnTo>
                      <a:pt x="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57" name="Freeform 4326"/>
              <p:cNvSpPr>
                <a:spLocks/>
              </p:cNvSpPr>
              <p:nvPr/>
            </p:nvSpPr>
            <p:spPr bwMode="auto">
              <a:xfrm>
                <a:off x="3396" y="2326"/>
                <a:ext cx="48" cy="34"/>
              </a:xfrm>
              <a:custGeom>
                <a:avLst/>
                <a:gdLst>
                  <a:gd name="T0" fmla="*/ 32 w 48"/>
                  <a:gd name="T1" fmla="*/ 0 h 34"/>
                  <a:gd name="T2" fmla="*/ 32 w 48"/>
                  <a:gd name="T3" fmla="*/ 8 h 34"/>
                  <a:gd name="T4" fmla="*/ 39 w 48"/>
                  <a:gd name="T5" fmla="*/ 8 h 34"/>
                  <a:gd name="T6" fmla="*/ 39 w 48"/>
                  <a:gd name="T7" fmla="*/ 25 h 34"/>
                  <a:gd name="T8" fmla="*/ 48 w 48"/>
                  <a:gd name="T9" fmla="*/ 25 h 34"/>
                  <a:gd name="T10" fmla="*/ 48 w 48"/>
                  <a:gd name="T11" fmla="*/ 25 h 34"/>
                  <a:gd name="T12" fmla="*/ 48 w 48"/>
                  <a:gd name="T13" fmla="*/ 27 h 34"/>
                  <a:gd name="T14" fmla="*/ 48 w 48"/>
                  <a:gd name="T15" fmla="*/ 34 h 34"/>
                  <a:gd name="T16" fmla="*/ 14 w 48"/>
                  <a:gd name="T17" fmla="*/ 34 h 34"/>
                  <a:gd name="T18" fmla="*/ 14 w 48"/>
                  <a:gd name="T19" fmla="*/ 17 h 34"/>
                  <a:gd name="T20" fmla="*/ 7 w 48"/>
                  <a:gd name="T21" fmla="*/ 23 h 34"/>
                  <a:gd name="T22" fmla="*/ 0 w 48"/>
                  <a:gd name="T23" fmla="*/ 22 h 34"/>
                  <a:gd name="T24" fmla="*/ 0 w 48"/>
                  <a:gd name="T25" fmla="*/ 17 h 34"/>
                  <a:gd name="T26" fmla="*/ 0 w 48"/>
                  <a:gd name="T27" fmla="*/ 0 h 34"/>
                  <a:gd name="T28" fmla="*/ 32 w 48"/>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34">
                    <a:moveTo>
                      <a:pt x="32" y="0"/>
                    </a:moveTo>
                    <a:lnTo>
                      <a:pt x="32" y="8"/>
                    </a:lnTo>
                    <a:lnTo>
                      <a:pt x="39" y="8"/>
                    </a:lnTo>
                    <a:lnTo>
                      <a:pt x="39" y="25"/>
                    </a:lnTo>
                    <a:lnTo>
                      <a:pt x="48" y="25"/>
                    </a:lnTo>
                    <a:lnTo>
                      <a:pt x="48" y="25"/>
                    </a:lnTo>
                    <a:lnTo>
                      <a:pt x="48" y="27"/>
                    </a:lnTo>
                    <a:lnTo>
                      <a:pt x="48" y="34"/>
                    </a:lnTo>
                    <a:lnTo>
                      <a:pt x="14" y="34"/>
                    </a:lnTo>
                    <a:lnTo>
                      <a:pt x="14" y="17"/>
                    </a:lnTo>
                    <a:lnTo>
                      <a:pt x="7" y="23"/>
                    </a:lnTo>
                    <a:lnTo>
                      <a:pt x="0" y="22"/>
                    </a:lnTo>
                    <a:lnTo>
                      <a:pt x="0" y="17"/>
                    </a:lnTo>
                    <a:lnTo>
                      <a:pt x="0" y="0"/>
                    </a:lnTo>
                    <a:lnTo>
                      <a:pt x="3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8" name="Freeform 4327"/>
              <p:cNvSpPr>
                <a:spLocks/>
              </p:cNvSpPr>
              <p:nvPr/>
            </p:nvSpPr>
            <p:spPr bwMode="auto">
              <a:xfrm>
                <a:off x="3396" y="2326"/>
                <a:ext cx="48" cy="34"/>
              </a:xfrm>
              <a:custGeom>
                <a:avLst/>
                <a:gdLst>
                  <a:gd name="T0" fmla="*/ 32 w 48"/>
                  <a:gd name="T1" fmla="*/ 0 h 34"/>
                  <a:gd name="T2" fmla="*/ 32 w 48"/>
                  <a:gd name="T3" fmla="*/ 8 h 34"/>
                  <a:gd name="T4" fmla="*/ 39 w 48"/>
                  <a:gd name="T5" fmla="*/ 8 h 34"/>
                  <a:gd name="T6" fmla="*/ 39 w 48"/>
                  <a:gd name="T7" fmla="*/ 25 h 34"/>
                  <a:gd name="T8" fmla="*/ 48 w 48"/>
                  <a:gd name="T9" fmla="*/ 25 h 34"/>
                  <a:gd name="T10" fmla="*/ 48 w 48"/>
                  <a:gd name="T11" fmla="*/ 25 h 34"/>
                  <a:gd name="T12" fmla="*/ 48 w 48"/>
                  <a:gd name="T13" fmla="*/ 27 h 34"/>
                  <a:gd name="T14" fmla="*/ 48 w 48"/>
                  <a:gd name="T15" fmla="*/ 34 h 34"/>
                  <a:gd name="T16" fmla="*/ 14 w 48"/>
                  <a:gd name="T17" fmla="*/ 34 h 34"/>
                  <a:gd name="T18" fmla="*/ 14 w 48"/>
                  <a:gd name="T19" fmla="*/ 17 h 34"/>
                  <a:gd name="T20" fmla="*/ 7 w 48"/>
                  <a:gd name="T21" fmla="*/ 23 h 34"/>
                  <a:gd name="T22" fmla="*/ 0 w 48"/>
                  <a:gd name="T23" fmla="*/ 22 h 34"/>
                  <a:gd name="T24" fmla="*/ 0 w 48"/>
                  <a:gd name="T25" fmla="*/ 17 h 34"/>
                  <a:gd name="T26" fmla="*/ 0 w 48"/>
                  <a:gd name="T27" fmla="*/ 0 h 34"/>
                  <a:gd name="T28" fmla="*/ 32 w 48"/>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34">
                    <a:moveTo>
                      <a:pt x="32" y="0"/>
                    </a:moveTo>
                    <a:lnTo>
                      <a:pt x="32" y="8"/>
                    </a:lnTo>
                    <a:lnTo>
                      <a:pt x="39" y="8"/>
                    </a:lnTo>
                    <a:lnTo>
                      <a:pt x="39" y="25"/>
                    </a:lnTo>
                    <a:lnTo>
                      <a:pt x="48" y="25"/>
                    </a:lnTo>
                    <a:lnTo>
                      <a:pt x="48" y="25"/>
                    </a:lnTo>
                    <a:lnTo>
                      <a:pt x="48" y="27"/>
                    </a:lnTo>
                    <a:lnTo>
                      <a:pt x="48" y="34"/>
                    </a:lnTo>
                    <a:lnTo>
                      <a:pt x="14" y="34"/>
                    </a:lnTo>
                    <a:lnTo>
                      <a:pt x="14" y="17"/>
                    </a:lnTo>
                    <a:lnTo>
                      <a:pt x="7" y="23"/>
                    </a:lnTo>
                    <a:lnTo>
                      <a:pt x="0" y="22"/>
                    </a:lnTo>
                    <a:lnTo>
                      <a:pt x="0" y="17"/>
                    </a:lnTo>
                    <a:lnTo>
                      <a:pt x="0"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59" name="Freeform 4328"/>
              <p:cNvSpPr>
                <a:spLocks/>
              </p:cNvSpPr>
              <p:nvPr/>
            </p:nvSpPr>
            <p:spPr bwMode="auto">
              <a:xfrm>
                <a:off x="3320" y="2316"/>
                <a:ext cx="39" cy="35"/>
              </a:xfrm>
              <a:custGeom>
                <a:avLst/>
                <a:gdLst>
                  <a:gd name="T0" fmla="*/ 39 w 39"/>
                  <a:gd name="T1" fmla="*/ 27 h 35"/>
                  <a:gd name="T2" fmla="*/ 39 w 39"/>
                  <a:gd name="T3" fmla="*/ 35 h 35"/>
                  <a:gd name="T4" fmla="*/ 31 w 39"/>
                  <a:gd name="T5" fmla="*/ 35 h 35"/>
                  <a:gd name="T6" fmla="*/ 19 w 39"/>
                  <a:gd name="T7" fmla="*/ 33 h 35"/>
                  <a:gd name="T8" fmla="*/ 0 w 39"/>
                  <a:gd name="T9" fmla="*/ 33 h 35"/>
                  <a:gd name="T10" fmla="*/ 0 w 39"/>
                  <a:gd name="T11" fmla="*/ 25 h 35"/>
                  <a:gd name="T12" fmla="*/ 0 w 39"/>
                  <a:gd name="T13" fmla="*/ 0 h 35"/>
                  <a:gd name="T14" fmla="*/ 39 w 39"/>
                  <a:gd name="T15" fmla="*/ 0 h 35"/>
                  <a:gd name="T16" fmla="*/ 39 w 39"/>
                  <a:gd name="T17"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5">
                    <a:moveTo>
                      <a:pt x="39" y="27"/>
                    </a:moveTo>
                    <a:lnTo>
                      <a:pt x="39" y="35"/>
                    </a:lnTo>
                    <a:lnTo>
                      <a:pt x="31" y="35"/>
                    </a:lnTo>
                    <a:lnTo>
                      <a:pt x="19" y="33"/>
                    </a:lnTo>
                    <a:lnTo>
                      <a:pt x="0" y="33"/>
                    </a:lnTo>
                    <a:lnTo>
                      <a:pt x="0" y="25"/>
                    </a:lnTo>
                    <a:lnTo>
                      <a:pt x="0" y="0"/>
                    </a:lnTo>
                    <a:lnTo>
                      <a:pt x="39" y="0"/>
                    </a:lnTo>
                    <a:lnTo>
                      <a:pt x="39"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0" name="Freeform 4329"/>
              <p:cNvSpPr>
                <a:spLocks/>
              </p:cNvSpPr>
              <p:nvPr/>
            </p:nvSpPr>
            <p:spPr bwMode="auto">
              <a:xfrm>
                <a:off x="3320" y="2316"/>
                <a:ext cx="39" cy="35"/>
              </a:xfrm>
              <a:custGeom>
                <a:avLst/>
                <a:gdLst>
                  <a:gd name="T0" fmla="*/ 39 w 39"/>
                  <a:gd name="T1" fmla="*/ 27 h 35"/>
                  <a:gd name="T2" fmla="*/ 39 w 39"/>
                  <a:gd name="T3" fmla="*/ 35 h 35"/>
                  <a:gd name="T4" fmla="*/ 31 w 39"/>
                  <a:gd name="T5" fmla="*/ 35 h 35"/>
                  <a:gd name="T6" fmla="*/ 19 w 39"/>
                  <a:gd name="T7" fmla="*/ 33 h 35"/>
                  <a:gd name="T8" fmla="*/ 0 w 39"/>
                  <a:gd name="T9" fmla="*/ 33 h 35"/>
                  <a:gd name="T10" fmla="*/ 0 w 39"/>
                  <a:gd name="T11" fmla="*/ 25 h 35"/>
                  <a:gd name="T12" fmla="*/ 0 w 39"/>
                  <a:gd name="T13" fmla="*/ 0 h 35"/>
                  <a:gd name="T14" fmla="*/ 39 w 39"/>
                  <a:gd name="T15" fmla="*/ 0 h 35"/>
                  <a:gd name="T16" fmla="*/ 39 w 39"/>
                  <a:gd name="T17"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5">
                    <a:moveTo>
                      <a:pt x="39" y="27"/>
                    </a:moveTo>
                    <a:lnTo>
                      <a:pt x="39" y="35"/>
                    </a:lnTo>
                    <a:lnTo>
                      <a:pt x="31" y="35"/>
                    </a:lnTo>
                    <a:lnTo>
                      <a:pt x="19" y="33"/>
                    </a:lnTo>
                    <a:lnTo>
                      <a:pt x="0" y="33"/>
                    </a:lnTo>
                    <a:lnTo>
                      <a:pt x="0" y="25"/>
                    </a:lnTo>
                    <a:lnTo>
                      <a:pt x="0" y="0"/>
                    </a:lnTo>
                    <a:lnTo>
                      <a:pt x="39" y="0"/>
                    </a:lnTo>
                    <a:lnTo>
                      <a:pt x="39"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61" name="Freeform 4330"/>
              <p:cNvSpPr>
                <a:spLocks/>
              </p:cNvSpPr>
              <p:nvPr/>
            </p:nvSpPr>
            <p:spPr bwMode="auto">
              <a:xfrm>
                <a:off x="3428" y="2304"/>
                <a:ext cx="34" cy="47"/>
              </a:xfrm>
              <a:custGeom>
                <a:avLst/>
                <a:gdLst>
                  <a:gd name="T0" fmla="*/ 12 w 34"/>
                  <a:gd name="T1" fmla="*/ 0 h 47"/>
                  <a:gd name="T2" fmla="*/ 28 w 34"/>
                  <a:gd name="T3" fmla="*/ 0 h 47"/>
                  <a:gd name="T4" fmla="*/ 28 w 34"/>
                  <a:gd name="T5" fmla="*/ 0 h 47"/>
                  <a:gd name="T6" fmla="*/ 28 w 34"/>
                  <a:gd name="T7" fmla="*/ 0 h 47"/>
                  <a:gd name="T8" fmla="*/ 31 w 34"/>
                  <a:gd name="T9" fmla="*/ 0 h 47"/>
                  <a:gd name="T10" fmla="*/ 31 w 34"/>
                  <a:gd name="T11" fmla="*/ 12 h 47"/>
                  <a:gd name="T12" fmla="*/ 34 w 34"/>
                  <a:gd name="T13" fmla="*/ 12 h 47"/>
                  <a:gd name="T14" fmla="*/ 34 w 34"/>
                  <a:gd name="T15" fmla="*/ 30 h 47"/>
                  <a:gd name="T16" fmla="*/ 28 w 34"/>
                  <a:gd name="T17" fmla="*/ 30 h 47"/>
                  <a:gd name="T18" fmla="*/ 28 w 34"/>
                  <a:gd name="T19" fmla="*/ 39 h 47"/>
                  <a:gd name="T20" fmla="*/ 22 w 34"/>
                  <a:gd name="T21" fmla="*/ 39 h 47"/>
                  <a:gd name="T22" fmla="*/ 22 w 34"/>
                  <a:gd name="T23" fmla="*/ 47 h 47"/>
                  <a:gd name="T24" fmla="*/ 16 w 34"/>
                  <a:gd name="T25" fmla="*/ 47 h 47"/>
                  <a:gd name="T26" fmla="*/ 7 w 34"/>
                  <a:gd name="T27" fmla="*/ 47 h 47"/>
                  <a:gd name="T28" fmla="*/ 7 w 34"/>
                  <a:gd name="T29" fmla="*/ 30 h 47"/>
                  <a:gd name="T30" fmla="*/ 0 w 34"/>
                  <a:gd name="T31" fmla="*/ 30 h 47"/>
                  <a:gd name="T32" fmla="*/ 0 w 34"/>
                  <a:gd name="T33" fmla="*/ 22 h 47"/>
                  <a:gd name="T34" fmla="*/ 0 w 34"/>
                  <a:gd name="T35" fmla="*/ 0 h 47"/>
                  <a:gd name="T36" fmla="*/ 12 w 34"/>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7">
                    <a:moveTo>
                      <a:pt x="12" y="0"/>
                    </a:moveTo>
                    <a:lnTo>
                      <a:pt x="28" y="0"/>
                    </a:lnTo>
                    <a:lnTo>
                      <a:pt x="28" y="0"/>
                    </a:lnTo>
                    <a:lnTo>
                      <a:pt x="28" y="0"/>
                    </a:lnTo>
                    <a:lnTo>
                      <a:pt x="31" y="0"/>
                    </a:lnTo>
                    <a:lnTo>
                      <a:pt x="31" y="12"/>
                    </a:lnTo>
                    <a:lnTo>
                      <a:pt x="34" y="12"/>
                    </a:lnTo>
                    <a:lnTo>
                      <a:pt x="34" y="30"/>
                    </a:lnTo>
                    <a:lnTo>
                      <a:pt x="28" y="30"/>
                    </a:lnTo>
                    <a:lnTo>
                      <a:pt x="28" y="39"/>
                    </a:lnTo>
                    <a:lnTo>
                      <a:pt x="22" y="39"/>
                    </a:lnTo>
                    <a:lnTo>
                      <a:pt x="22" y="47"/>
                    </a:lnTo>
                    <a:lnTo>
                      <a:pt x="16" y="47"/>
                    </a:lnTo>
                    <a:lnTo>
                      <a:pt x="7" y="47"/>
                    </a:lnTo>
                    <a:lnTo>
                      <a:pt x="7" y="30"/>
                    </a:lnTo>
                    <a:lnTo>
                      <a:pt x="0" y="30"/>
                    </a:lnTo>
                    <a:lnTo>
                      <a:pt x="0" y="22"/>
                    </a:lnTo>
                    <a:lnTo>
                      <a:pt x="0" y="0"/>
                    </a:lnTo>
                    <a:lnTo>
                      <a:pt x="1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2" name="Freeform 4331"/>
              <p:cNvSpPr>
                <a:spLocks/>
              </p:cNvSpPr>
              <p:nvPr/>
            </p:nvSpPr>
            <p:spPr bwMode="auto">
              <a:xfrm>
                <a:off x="3428" y="2304"/>
                <a:ext cx="34" cy="47"/>
              </a:xfrm>
              <a:custGeom>
                <a:avLst/>
                <a:gdLst>
                  <a:gd name="T0" fmla="*/ 12 w 34"/>
                  <a:gd name="T1" fmla="*/ 0 h 47"/>
                  <a:gd name="T2" fmla="*/ 28 w 34"/>
                  <a:gd name="T3" fmla="*/ 0 h 47"/>
                  <a:gd name="T4" fmla="*/ 28 w 34"/>
                  <a:gd name="T5" fmla="*/ 0 h 47"/>
                  <a:gd name="T6" fmla="*/ 28 w 34"/>
                  <a:gd name="T7" fmla="*/ 0 h 47"/>
                  <a:gd name="T8" fmla="*/ 31 w 34"/>
                  <a:gd name="T9" fmla="*/ 0 h 47"/>
                  <a:gd name="T10" fmla="*/ 31 w 34"/>
                  <a:gd name="T11" fmla="*/ 12 h 47"/>
                  <a:gd name="T12" fmla="*/ 34 w 34"/>
                  <a:gd name="T13" fmla="*/ 12 h 47"/>
                  <a:gd name="T14" fmla="*/ 34 w 34"/>
                  <a:gd name="T15" fmla="*/ 30 h 47"/>
                  <a:gd name="T16" fmla="*/ 28 w 34"/>
                  <a:gd name="T17" fmla="*/ 30 h 47"/>
                  <a:gd name="T18" fmla="*/ 28 w 34"/>
                  <a:gd name="T19" fmla="*/ 39 h 47"/>
                  <a:gd name="T20" fmla="*/ 22 w 34"/>
                  <a:gd name="T21" fmla="*/ 39 h 47"/>
                  <a:gd name="T22" fmla="*/ 22 w 34"/>
                  <a:gd name="T23" fmla="*/ 47 h 47"/>
                  <a:gd name="T24" fmla="*/ 16 w 34"/>
                  <a:gd name="T25" fmla="*/ 47 h 47"/>
                  <a:gd name="T26" fmla="*/ 7 w 34"/>
                  <a:gd name="T27" fmla="*/ 47 h 47"/>
                  <a:gd name="T28" fmla="*/ 7 w 34"/>
                  <a:gd name="T29" fmla="*/ 30 h 47"/>
                  <a:gd name="T30" fmla="*/ 0 w 34"/>
                  <a:gd name="T31" fmla="*/ 30 h 47"/>
                  <a:gd name="T32" fmla="*/ 0 w 34"/>
                  <a:gd name="T33" fmla="*/ 22 h 47"/>
                  <a:gd name="T34" fmla="*/ 0 w 34"/>
                  <a:gd name="T35" fmla="*/ 0 h 47"/>
                  <a:gd name="T36" fmla="*/ 12 w 34"/>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7">
                    <a:moveTo>
                      <a:pt x="12" y="0"/>
                    </a:moveTo>
                    <a:lnTo>
                      <a:pt x="28" y="0"/>
                    </a:lnTo>
                    <a:lnTo>
                      <a:pt x="28" y="0"/>
                    </a:lnTo>
                    <a:lnTo>
                      <a:pt x="28" y="0"/>
                    </a:lnTo>
                    <a:lnTo>
                      <a:pt x="31" y="0"/>
                    </a:lnTo>
                    <a:lnTo>
                      <a:pt x="31" y="12"/>
                    </a:lnTo>
                    <a:lnTo>
                      <a:pt x="34" y="12"/>
                    </a:lnTo>
                    <a:lnTo>
                      <a:pt x="34" y="30"/>
                    </a:lnTo>
                    <a:lnTo>
                      <a:pt x="28" y="30"/>
                    </a:lnTo>
                    <a:lnTo>
                      <a:pt x="28" y="39"/>
                    </a:lnTo>
                    <a:lnTo>
                      <a:pt x="22" y="39"/>
                    </a:lnTo>
                    <a:lnTo>
                      <a:pt x="22" y="47"/>
                    </a:lnTo>
                    <a:lnTo>
                      <a:pt x="16" y="47"/>
                    </a:lnTo>
                    <a:lnTo>
                      <a:pt x="7" y="47"/>
                    </a:lnTo>
                    <a:lnTo>
                      <a:pt x="7" y="30"/>
                    </a:lnTo>
                    <a:lnTo>
                      <a:pt x="0" y="30"/>
                    </a:lnTo>
                    <a:lnTo>
                      <a:pt x="0" y="22"/>
                    </a:lnTo>
                    <a:lnTo>
                      <a:pt x="0" y="0"/>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63" name="Freeform 4332"/>
              <p:cNvSpPr>
                <a:spLocks/>
              </p:cNvSpPr>
              <p:nvPr/>
            </p:nvSpPr>
            <p:spPr bwMode="auto">
              <a:xfrm>
                <a:off x="3366" y="2190"/>
                <a:ext cx="76" cy="83"/>
              </a:xfrm>
              <a:custGeom>
                <a:avLst/>
                <a:gdLst>
                  <a:gd name="T0" fmla="*/ 39 w 76"/>
                  <a:gd name="T1" fmla="*/ 0 h 83"/>
                  <a:gd name="T2" fmla="*/ 47 w 76"/>
                  <a:gd name="T3" fmla="*/ 0 h 83"/>
                  <a:gd name="T4" fmla="*/ 49 w 76"/>
                  <a:gd name="T5" fmla="*/ 0 h 83"/>
                  <a:gd name="T6" fmla="*/ 56 w 76"/>
                  <a:gd name="T7" fmla="*/ 0 h 83"/>
                  <a:gd name="T8" fmla="*/ 56 w 76"/>
                  <a:gd name="T9" fmla="*/ 0 h 83"/>
                  <a:gd name="T10" fmla="*/ 61 w 76"/>
                  <a:gd name="T11" fmla="*/ 0 h 83"/>
                  <a:gd name="T12" fmla="*/ 62 w 76"/>
                  <a:gd name="T13" fmla="*/ 0 h 83"/>
                  <a:gd name="T14" fmla="*/ 62 w 76"/>
                  <a:gd name="T15" fmla="*/ 0 h 83"/>
                  <a:gd name="T16" fmla="*/ 66 w 76"/>
                  <a:gd name="T17" fmla="*/ 0 h 83"/>
                  <a:gd name="T18" fmla="*/ 66 w 76"/>
                  <a:gd name="T19" fmla="*/ 0 h 83"/>
                  <a:gd name="T20" fmla="*/ 66 w 76"/>
                  <a:gd name="T21" fmla="*/ 0 h 83"/>
                  <a:gd name="T22" fmla="*/ 66 w 76"/>
                  <a:gd name="T23" fmla="*/ 0 h 83"/>
                  <a:gd name="T24" fmla="*/ 66 w 76"/>
                  <a:gd name="T25" fmla="*/ 0 h 83"/>
                  <a:gd name="T26" fmla="*/ 66 w 76"/>
                  <a:gd name="T27" fmla="*/ 0 h 83"/>
                  <a:gd name="T28" fmla="*/ 76 w 76"/>
                  <a:gd name="T29" fmla="*/ 0 h 83"/>
                  <a:gd name="T30" fmla="*/ 76 w 76"/>
                  <a:gd name="T31" fmla="*/ 56 h 83"/>
                  <a:gd name="T32" fmla="*/ 76 w 76"/>
                  <a:gd name="T33" fmla="*/ 83 h 83"/>
                  <a:gd name="T34" fmla="*/ 57 w 76"/>
                  <a:gd name="T35" fmla="*/ 83 h 83"/>
                  <a:gd name="T36" fmla="*/ 59 w 76"/>
                  <a:gd name="T37" fmla="*/ 78 h 83"/>
                  <a:gd name="T38" fmla="*/ 52 w 76"/>
                  <a:gd name="T39" fmla="*/ 76 h 83"/>
                  <a:gd name="T40" fmla="*/ 45 w 76"/>
                  <a:gd name="T41" fmla="*/ 71 h 83"/>
                  <a:gd name="T42" fmla="*/ 44 w 76"/>
                  <a:gd name="T43" fmla="*/ 66 h 83"/>
                  <a:gd name="T44" fmla="*/ 39 w 76"/>
                  <a:gd name="T45" fmla="*/ 70 h 83"/>
                  <a:gd name="T46" fmla="*/ 35 w 76"/>
                  <a:gd name="T47" fmla="*/ 68 h 83"/>
                  <a:gd name="T48" fmla="*/ 39 w 76"/>
                  <a:gd name="T49" fmla="*/ 61 h 83"/>
                  <a:gd name="T50" fmla="*/ 35 w 76"/>
                  <a:gd name="T51" fmla="*/ 61 h 83"/>
                  <a:gd name="T52" fmla="*/ 30 w 76"/>
                  <a:gd name="T53" fmla="*/ 56 h 83"/>
                  <a:gd name="T54" fmla="*/ 25 w 76"/>
                  <a:gd name="T55" fmla="*/ 56 h 83"/>
                  <a:gd name="T56" fmla="*/ 22 w 76"/>
                  <a:gd name="T57" fmla="*/ 42 h 83"/>
                  <a:gd name="T58" fmla="*/ 8 w 76"/>
                  <a:gd name="T59" fmla="*/ 53 h 83"/>
                  <a:gd name="T60" fmla="*/ 3 w 76"/>
                  <a:gd name="T61" fmla="*/ 48 h 83"/>
                  <a:gd name="T62" fmla="*/ 12 w 76"/>
                  <a:gd name="T63" fmla="*/ 44 h 83"/>
                  <a:gd name="T64" fmla="*/ 10 w 76"/>
                  <a:gd name="T65" fmla="*/ 39 h 83"/>
                  <a:gd name="T66" fmla="*/ 0 w 76"/>
                  <a:gd name="T67" fmla="*/ 39 h 83"/>
                  <a:gd name="T68" fmla="*/ 0 w 76"/>
                  <a:gd name="T69" fmla="*/ 31 h 83"/>
                  <a:gd name="T70" fmla="*/ 10 w 76"/>
                  <a:gd name="T71" fmla="*/ 31 h 83"/>
                  <a:gd name="T72" fmla="*/ 12 w 76"/>
                  <a:gd name="T73" fmla="*/ 24 h 83"/>
                  <a:gd name="T74" fmla="*/ 22 w 76"/>
                  <a:gd name="T75" fmla="*/ 20 h 83"/>
                  <a:gd name="T76" fmla="*/ 23 w 76"/>
                  <a:gd name="T77" fmla="*/ 0 h 83"/>
                  <a:gd name="T78" fmla="*/ 23 w 76"/>
                  <a:gd name="T79" fmla="*/ 0 h 83"/>
                  <a:gd name="T80" fmla="*/ 23 w 76"/>
                  <a:gd name="T81" fmla="*/ 0 h 83"/>
                  <a:gd name="T82" fmla="*/ 25 w 76"/>
                  <a:gd name="T83" fmla="*/ 0 h 83"/>
                  <a:gd name="T84" fmla="*/ 25 w 76"/>
                  <a:gd name="T85" fmla="*/ 0 h 83"/>
                  <a:gd name="T86" fmla="*/ 39 w 76"/>
                  <a:gd name="T8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83">
                    <a:moveTo>
                      <a:pt x="39" y="0"/>
                    </a:moveTo>
                    <a:lnTo>
                      <a:pt x="47" y="0"/>
                    </a:lnTo>
                    <a:lnTo>
                      <a:pt x="49" y="0"/>
                    </a:lnTo>
                    <a:lnTo>
                      <a:pt x="56" y="0"/>
                    </a:lnTo>
                    <a:lnTo>
                      <a:pt x="56" y="0"/>
                    </a:lnTo>
                    <a:lnTo>
                      <a:pt x="61" y="0"/>
                    </a:lnTo>
                    <a:lnTo>
                      <a:pt x="62" y="0"/>
                    </a:lnTo>
                    <a:lnTo>
                      <a:pt x="62" y="0"/>
                    </a:lnTo>
                    <a:lnTo>
                      <a:pt x="66" y="0"/>
                    </a:lnTo>
                    <a:lnTo>
                      <a:pt x="66" y="0"/>
                    </a:lnTo>
                    <a:lnTo>
                      <a:pt x="66" y="0"/>
                    </a:lnTo>
                    <a:lnTo>
                      <a:pt x="66" y="0"/>
                    </a:lnTo>
                    <a:lnTo>
                      <a:pt x="66" y="0"/>
                    </a:lnTo>
                    <a:lnTo>
                      <a:pt x="66" y="0"/>
                    </a:lnTo>
                    <a:lnTo>
                      <a:pt x="76" y="0"/>
                    </a:lnTo>
                    <a:lnTo>
                      <a:pt x="76" y="56"/>
                    </a:lnTo>
                    <a:lnTo>
                      <a:pt x="76" y="83"/>
                    </a:lnTo>
                    <a:lnTo>
                      <a:pt x="57" y="83"/>
                    </a:lnTo>
                    <a:lnTo>
                      <a:pt x="59" y="78"/>
                    </a:lnTo>
                    <a:lnTo>
                      <a:pt x="52" y="76"/>
                    </a:lnTo>
                    <a:lnTo>
                      <a:pt x="45" y="71"/>
                    </a:lnTo>
                    <a:lnTo>
                      <a:pt x="44" y="66"/>
                    </a:lnTo>
                    <a:lnTo>
                      <a:pt x="39" y="70"/>
                    </a:lnTo>
                    <a:lnTo>
                      <a:pt x="35" y="68"/>
                    </a:lnTo>
                    <a:lnTo>
                      <a:pt x="39" y="61"/>
                    </a:lnTo>
                    <a:lnTo>
                      <a:pt x="35" y="61"/>
                    </a:lnTo>
                    <a:lnTo>
                      <a:pt x="30" y="56"/>
                    </a:lnTo>
                    <a:lnTo>
                      <a:pt x="25" y="56"/>
                    </a:lnTo>
                    <a:lnTo>
                      <a:pt x="22" y="42"/>
                    </a:lnTo>
                    <a:lnTo>
                      <a:pt x="8" y="53"/>
                    </a:lnTo>
                    <a:lnTo>
                      <a:pt x="3" y="48"/>
                    </a:lnTo>
                    <a:lnTo>
                      <a:pt x="12" y="44"/>
                    </a:lnTo>
                    <a:lnTo>
                      <a:pt x="10" y="39"/>
                    </a:lnTo>
                    <a:lnTo>
                      <a:pt x="0" y="39"/>
                    </a:lnTo>
                    <a:lnTo>
                      <a:pt x="0" y="31"/>
                    </a:lnTo>
                    <a:lnTo>
                      <a:pt x="10" y="31"/>
                    </a:lnTo>
                    <a:lnTo>
                      <a:pt x="12" y="24"/>
                    </a:lnTo>
                    <a:lnTo>
                      <a:pt x="22" y="20"/>
                    </a:lnTo>
                    <a:lnTo>
                      <a:pt x="23" y="0"/>
                    </a:lnTo>
                    <a:lnTo>
                      <a:pt x="23" y="0"/>
                    </a:lnTo>
                    <a:lnTo>
                      <a:pt x="23" y="0"/>
                    </a:lnTo>
                    <a:lnTo>
                      <a:pt x="25" y="0"/>
                    </a:lnTo>
                    <a:lnTo>
                      <a:pt x="25" y="0"/>
                    </a:lnTo>
                    <a:lnTo>
                      <a:pt x="3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4" name="Freeform 4333"/>
              <p:cNvSpPr>
                <a:spLocks/>
              </p:cNvSpPr>
              <p:nvPr/>
            </p:nvSpPr>
            <p:spPr bwMode="auto">
              <a:xfrm>
                <a:off x="3366" y="2190"/>
                <a:ext cx="76" cy="83"/>
              </a:xfrm>
              <a:custGeom>
                <a:avLst/>
                <a:gdLst>
                  <a:gd name="T0" fmla="*/ 39 w 76"/>
                  <a:gd name="T1" fmla="*/ 0 h 83"/>
                  <a:gd name="T2" fmla="*/ 47 w 76"/>
                  <a:gd name="T3" fmla="*/ 0 h 83"/>
                  <a:gd name="T4" fmla="*/ 49 w 76"/>
                  <a:gd name="T5" fmla="*/ 0 h 83"/>
                  <a:gd name="T6" fmla="*/ 56 w 76"/>
                  <a:gd name="T7" fmla="*/ 0 h 83"/>
                  <a:gd name="T8" fmla="*/ 56 w 76"/>
                  <a:gd name="T9" fmla="*/ 0 h 83"/>
                  <a:gd name="T10" fmla="*/ 61 w 76"/>
                  <a:gd name="T11" fmla="*/ 0 h 83"/>
                  <a:gd name="T12" fmla="*/ 62 w 76"/>
                  <a:gd name="T13" fmla="*/ 0 h 83"/>
                  <a:gd name="T14" fmla="*/ 62 w 76"/>
                  <a:gd name="T15" fmla="*/ 0 h 83"/>
                  <a:gd name="T16" fmla="*/ 66 w 76"/>
                  <a:gd name="T17" fmla="*/ 0 h 83"/>
                  <a:gd name="T18" fmla="*/ 66 w 76"/>
                  <a:gd name="T19" fmla="*/ 0 h 83"/>
                  <a:gd name="T20" fmla="*/ 66 w 76"/>
                  <a:gd name="T21" fmla="*/ 0 h 83"/>
                  <a:gd name="T22" fmla="*/ 66 w 76"/>
                  <a:gd name="T23" fmla="*/ 0 h 83"/>
                  <a:gd name="T24" fmla="*/ 66 w 76"/>
                  <a:gd name="T25" fmla="*/ 0 h 83"/>
                  <a:gd name="T26" fmla="*/ 66 w 76"/>
                  <a:gd name="T27" fmla="*/ 0 h 83"/>
                  <a:gd name="T28" fmla="*/ 76 w 76"/>
                  <a:gd name="T29" fmla="*/ 0 h 83"/>
                  <a:gd name="T30" fmla="*/ 76 w 76"/>
                  <a:gd name="T31" fmla="*/ 56 h 83"/>
                  <a:gd name="T32" fmla="*/ 76 w 76"/>
                  <a:gd name="T33" fmla="*/ 83 h 83"/>
                  <a:gd name="T34" fmla="*/ 57 w 76"/>
                  <a:gd name="T35" fmla="*/ 83 h 83"/>
                  <a:gd name="T36" fmla="*/ 59 w 76"/>
                  <a:gd name="T37" fmla="*/ 78 h 83"/>
                  <a:gd name="T38" fmla="*/ 52 w 76"/>
                  <a:gd name="T39" fmla="*/ 76 h 83"/>
                  <a:gd name="T40" fmla="*/ 45 w 76"/>
                  <a:gd name="T41" fmla="*/ 71 h 83"/>
                  <a:gd name="T42" fmla="*/ 44 w 76"/>
                  <a:gd name="T43" fmla="*/ 66 h 83"/>
                  <a:gd name="T44" fmla="*/ 39 w 76"/>
                  <a:gd name="T45" fmla="*/ 70 h 83"/>
                  <a:gd name="T46" fmla="*/ 35 w 76"/>
                  <a:gd name="T47" fmla="*/ 68 h 83"/>
                  <a:gd name="T48" fmla="*/ 39 w 76"/>
                  <a:gd name="T49" fmla="*/ 61 h 83"/>
                  <a:gd name="T50" fmla="*/ 35 w 76"/>
                  <a:gd name="T51" fmla="*/ 61 h 83"/>
                  <a:gd name="T52" fmla="*/ 30 w 76"/>
                  <a:gd name="T53" fmla="*/ 56 h 83"/>
                  <a:gd name="T54" fmla="*/ 25 w 76"/>
                  <a:gd name="T55" fmla="*/ 56 h 83"/>
                  <a:gd name="T56" fmla="*/ 22 w 76"/>
                  <a:gd name="T57" fmla="*/ 42 h 83"/>
                  <a:gd name="T58" fmla="*/ 8 w 76"/>
                  <a:gd name="T59" fmla="*/ 53 h 83"/>
                  <a:gd name="T60" fmla="*/ 3 w 76"/>
                  <a:gd name="T61" fmla="*/ 48 h 83"/>
                  <a:gd name="T62" fmla="*/ 12 w 76"/>
                  <a:gd name="T63" fmla="*/ 44 h 83"/>
                  <a:gd name="T64" fmla="*/ 10 w 76"/>
                  <a:gd name="T65" fmla="*/ 39 h 83"/>
                  <a:gd name="T66" fmla="*/ 0 w 76"/>
                  <a:gd name="T67" fmla="*/ 39 h 83"/>
                  <a:gd name="T68" fmla="*/ 0 w 76"/>
                  <a:gd name="T69" fmla="*/ 31 h 83"/>
                  <a:gd name="T70" fmla="*/ 10 w 76"/>
                  <a:gd name="T71" fmla="*/ 31 h 83"/>
                  <a:gd name="T72" fmla="*/ 12 w 76"/>
                  <a:gd name="T73" fmla="*/ 24 h 83"/>
                  <a:gd name="T74" fmla="*/ 22 w 76"/>
                  <a:gd name="T75" fmla="*/ 20 h 83"/>
                  <a:gd name="T76" fmla="*/ 23 w 76"/>
                  <a:gd name="T77" fmla="*/ 0 h 83"/>
                  <a:gd name="T78" fmla="*/ 23 w 76"/>
                  <a:gd name="T79" fmla="*/ 0 h 83"/>
                  <a:gd name="T80" fmla="*/ 23 w 76"/>
                  <a:gd name="T81" fmla="*/ 0 h 83"/>
                  <a:gd name="T82" fmla="*/ 25 w 76"/>
                  <a:gd name="T83" fmla="*/ 0 h 83"/>
                  <a:gd name="T84" fmla="*/ 25 w 76"/>
                  <a:gd name="T85" fmla="*/ 0 h 83"/>
                  <a:gd name="T86" fmla="*/ 39 w 76"/>
                  <a:gd name="T8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83">
                    <a:moveTo>
                      <a:pt x="39" y="0"/>
                    </a:moveTo>
                    <a:lnTo>
                      <a:pt x="47" y="0"/>
                    </a:lnTo>
                    <a:lnTo>
                      <a:pt x="49" y="0"/>
                    </a:lnTo>
                    <a:lnTo>
                      <a:pt x="56" y="0"/>
                    </a:lnTo>
                    <a:lnTo>
                      <a:pt x="56" y="0"/>
                    </a:lnTo>
                    <a:lnTo>
                      <a:pt x="61" y="0"/>
                    </a:lnTo>
                    <a:lnTo>
                      <a:pt x="62" y="0"/>
                    </a:lnTo>
                    <a:lnTo>
                      <a:pt x="62" y="0"/>
                    </a:lnTo>
                    <a:lnTo>
                      <a:pt x="66" y="0"/>
                    </a:lnTo>
                    <a:lnTo>
                      <a:pt x="66" y="0"/>
                    </a:lnTo>
                    <a:lnTo>
                      <a:pt x="66" y="0"/>
                    </a:lnTo>
                    <a:lnTo>
                      <a:pt x="66" y="0"/>
                    </a:lnTo>
                    <a:lnTo>
                      <a:pt x="66" y="0"/>
                    </a:lnTo>
                    <a:lnTo>
                      <a:pt x="66" y="0"/>
                    </a:lnTo>
                    <a:lnTo>
                      <a:pt x="76" y="0"/>
                    </a:lnTo>
                    <a:lnTo>
                      <a:pt x="76" y="56"/>
                    </a:lnTo>
                    <a:lnTo>
                      <a:pt x="76" y="83"/>
                    </a:lnTo>
                    <a:lnTo>
                      <a:pt x="57" y="83"/>
                    </a:lnTo>
                    <a:lnTo>
                      <a:pt x="59" y="78"/>
                    </a:lnTo>
                    <a:lnTo>
                      <a:pt x="52" y="76"/>
                    </a:lnTo>
                    <a:lnTo>
                      <a:pt x="45" y="71"/>
                    </a:lnTo>
                    <a:lnTo>
                      <a:pt x="44" y="66"/>
                    </a:lnTo>
                    <a:lnTo>
                      <a:pt x="39" y="70"/>
                    </a:lnTo>
                    <a:lnTo>
                      <a:pt x="35" y="68"/>
                    </a:lnTo>
                    <a:lnTo>
                      <a:pt x="39" y="61"/>
                    </a:lnTo>
                    <a:lnTo>
                      <a:pt x="35" y="61"/>
                    </a:lnTo>
                    <a:lnTo>
                      <a:pt x="30" y="56"/>
                    </a:lnTo>
                    <a:lnTo>
                      <a:pt x="25" y="56"/>
                    </a:lnTo>
                    <a:lnTo>
                      <a:pt x="22" y="42"/>
                    </a:lnTo>
                    <a:lnTo>
                      <a:pt x="8" y="53"/>
                    </a:lnTo>
                    <a:lnTo>
                      <a:pt x="3" y="48"/>
                    </a:lnTo>
                    <a:lnTo>
                      <a:pt x="12" y="44"/>
                    </a:lnTo>
                    <a:lnTo>
                      <a:pt x="10" y="39"/>
                    </a:lnTo>
                    <a:lnTo>
                      <a:pt x="0" y="39"/>
                    </a:lnTo>
                    <a:lnTo>
                      <a:pt x="0" y="31"/>
                    </a:lnTo>
                    <a:lnTo>
                      <a:pt x="10" y="31"/>
                    </a:lnTo>
                    <a:lnTo>
                      <a:pt x="12" y="24"/>
                    </a:lnTo>
                    <a:lnTo>
                      <a:pt x="22" y="20"/>
                    </a:lnTo>
                    <a:lnTo>
                      <a:pt x="23" y="0"/>
                    </a:lnTo>
                    <a:lnTo>
                      <a:pt x="23" y="0"/>
                    </a:lnTo>
                    <a:lnTo>
                      <a:pt x="23" y="0"/>
                    </a:lnTo>
                    <a:lnTo>
                      <a:pt x="25" y="0"/>
                    </a:lnTo>
                    <a:lnTo>
                      <a:pt x="25"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65" name="Freeform 4334"/>
              <p:cNvSpPr>
                <a:spLocks/>
              </p:cNvSpPr>
              <p:nvPr/>
            </p:nvSpPr>
            <p:spPr bwMode="auto">
              <a:xfrm>
                <a:off x="3513" y="2188"/>
                <a:ext cx="29" cy="34"/>
              </a:xfrm>
              <a:custGeom>
                <a:avLst/>
                <a:gdLst>
                  <a:gd name="T0" fmla="*/ 0 w 29"/>
                  <a:gd name="T1" fmla="*/ 0 h 34"/>
                  <a:gd name="T2" fmla="*/ 10 w 29"/>
                  <a:gd name="T3" fmla="*/ 0 h 34"/>
                  <a:gd name="T4" fmla="*/ 12 w 29"/>
                  <a:gd name="T5" fmla="*/ 0 h 34"/>
                  <a:gd name="T6" fmla="*/ 12 w 29"/>
                  <a:gd name="T7" fmla="*/ 0 h 34"/>
                  <a:gd name="T8" fmla="*/ 12 w 29"/>
                  <a:gd name="T9" fmla="*/ 0 h 34"/>
                  <a:gd name="T10" fmla="*/ 17 w 29"/>
                  <a:gd name="T11" fmla="*/ 0 h 34"/>
                  <a:gd name="T12" fmla="*/ 19 w 29"/>
                  <a:gd name="T13" fmla="*/ 0 h 34"/>
                  <a:gd name="T14" fmla="*/ 19 w 29"/>
                  <a:gd name="T15" fmla="*/ 0 h 34"/>
                  <a:gd name="T16" fmla="*/ 20 w 29"/>
                  <a:gd name="T17" fmla="*/ 0 h 34"/>
                  <a:gd name="T18" fmla="*/ 22 w 29"/>
                  <a:gd name="T19" fmla="*/ 0 h 34"/>
                  <a:gd name="T20" fmla="*/ 22 w 29"/>
                  <a:gd name="T21" fmla="*/ 0 h 34"/>
                  <a:gd name="T22" fmla="*/ 27 w 29"/>
                  <a:gd name="T23" fmla="*/ 0 h 34"/>
                  <a:gd name="T24" fmla="*/ 27 w 29"/>
                  <a:gd name="T25" fmla="*/ 0 h 34"/>
                  <a:gd name="T26" fmla="*/ 27 w 29"/>
                  <a:gd name="T27" fmla="*/ 0 h 34"/>
                  <a:gd name="T28" fmla="*/ 27 w 29"/>
                  <a:gd name="T29" fmla="*/ 6 h 34"/>
                  <a:gd name="T30" fmla="*/ 27 w 29"/>
                  <a:gd name="T31" fmla="*/ 6 h 34"/>
                  <a:gd name="T32" fmla="*/ 27 w 29"/>
                  <a:gd name="T33" fmla="*/ 7 h 34"/>
                  <a:gd name="T34" fmla="*/ 27 w 29"/>
                  <a:gd name="T35" fmla="*/ 7 h 34"/>
                  <a:gd name="T36" fmla="*/ 27 w 29"/>
                  <a:gd name="T37" fmla="*/ 9 h 34"/>
                  <a:gd name="T38" fmla="*/ 27 w 29"/>
                  <a:gd name="T39" fmla="*/ 9 h 34"/>
                  <a:gd name="T40" fmla="*/ 27 w 29"/>
                  <a:gd name="T41" fmla="*/ 11 h 34"/>
                  <a:gd name="T42" fmla="*/ 27 w 29"/>
                  <a:gd name="T43" fmla="*/ 12 h 34"/>
                  <a:gd name="T44" fmla="*/ 27 w 29"/>
                  <a:gd name="T45" fmla="*/ 16 h 34"/>
                  <a:gd name="T46" fmla="*/ 29 w 29"/>
                  <a:gd name="T47" fmla="*/ 24 h 34"/>
                  <a:gd name="T48" fmla="*/ 29 w 29"/>
                  <a:gd name="T49" fmla="*/ 31 h 34"/>
                  <a:gd name="T50" fmla="*/ 29 w 29"/>
                  <a:gd name="T51" fmla="*/ 34 h 34"/>
                  <a:gd name="T52" fmla="*/ 29 w 29"/>
                  <a:gd name="T53" fmla="*/ 34 h 34"/>
                  <a:gd name="T54" fmla="*/ 0 w 29"/>
                  <a:gd name="T55" fmla="*/ 34 h 34"/>
                  <a:gd name="T56" fmla="*/ 0 w 29"/>
                  <a:gd name="T57" fmla="*/ 0 h 34"/>
                  <a:gd name="T58" fmla="*/ 0 w 29"/>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34">
                    <a:moveTo>
                      <a:pt x="0" y="0"/>
                    </a:moveTo>
                    <a:lnTo>
                      <a:pt x="10" y="0"/>
                    </a:lnTo>
                    <a:lnTo>
                      <a:pt x="12" y="0"/>
                    </a:lnTo>
                    <a:lnTo>
                      <a:pt x="12" y="0"/>
                    </a:lnTo>
                    <a:lnTo>
                      <a:pt x="12" y="0"/>
                    </a:lnTo>
                    <a:lnTo>
                      <a:pt x="17" y="0"/>
                    </a:lnTo>
                    <a:lnTo>
                      <a:pt x="19" y="0"/>
                    </a:lnTo>
                    <a:lnTo>
                      <a:pt x="19" y="0"/>
                    </a:lnTo>
                    <a:lnTo>
                      <a:pt x="20" y="0"/>
                    </a:lnTo>
                    <a:lnTo>
                      <a:pt x="22" y="0"/>
                    </a:lnTo>
                    <a:lnTo>
                      <a:pt x="22" y="0"/>
                    </a:lnTo>
                    <a:lnTo>
                      <a:pt x="27" y="0"/>
                    </a:lnTo>
                    <a:lnTo>
                      <a:pt x="27" y="0"/>
                    </a:lnTo>
                    <a:lnTo>
                      <a:pt x="27" y="0"/>
                    </a:lnTo>
                    <a:lnTo>
                      <a:pt x="27" y="6"/>
                    </a:lnTo>
                    <a:lnTo>
                      <a:pt x="27" y="6"/>
                    </a:lnTo>
                    <a:lnTo>
                      <a:pt x="27" y="7"/>
                    </a:lnTo>
                    <a:lnTo>
                      <a:pt x="27" y="7"/>
                    </a:lnTo>
                    <a:lnTo>
                      <a:pt x="27" y="9"/>
                    </a:lnTo>
                    <a:lnTo>
                      <a:pt x="27" y="9"/>
                    </a:lnTo>
                    <a:lnTo>
                      <a:pt x="27" y="11"/>
                    </a:lnTo>
                    <a:lnTo>
                      <a:pt x="27" y="12"/>
                    </a:lnTo>
                    <a:lnTo>
                      <a:pt x="27" y="16"/>
                    </a:lnTo>
                    <a:lnTo>
                      <a:pt x="29" y="24"/>
                    </a:lnTo>
                    <a:lnTo>
                      <a:pt x="29" y="31"/>
                    </a:lnTo>
                    <a:lnTo>
                      <a:pt x="29" y="34"/>
                    </a:lnTo>
                    <a:lnTo>
                      <a:pt x="29" y="34"/>
                    </a:lnTo>
                    <a:lnTo>
                      <a:pt x="0" y="34"/>
                    </a:lnTo>
                    <a:lnTo>
                      <a:pt x="0" y="0"/>
                    </a:lnTo>
                    <a:lnTo>
                      <a:pt x="0"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6" name="Freeform 4335"/>
              <p:cNvSpPr>
                <a:spLocks/>
              </p:cNvSpPr>
              <p:nvPr/>
            </p:nvSpPr>
            <p:spPr bwMode="auto">
              <a:xfrm>
                <a:off x="3513" y="2188"/>
                <a:ext cx="29" cy="34"/>
              </a:xfrm>
              <a:custGeom>
                <a:avLst/>
                <a:gdLst>
                  <a:gd name="T0" fmla="*/ 0 w 29"/>
                  <a:gd name="T1" fmla="*/ 0 h 34"/>
                  <a:gd name="T2" fmla="*/ 10 w 29"/>
                  <a:gd name="T3" fmla="*/ 0 h 34"/>
                  <a:gd name="T4" fmla="*/ 12 w 29"/>
                  <a:gd name="T5" fmla="*/ 0 h 34"/>
                  <a:gd name="T6" fmla="*/ 12 w 29"/>
                  <a:gd name="T7" fmla="*/ 0 h 34"/>
                  <a:gd name="T8" fmla="*/ 12 w 29"/>
                  <a:gd name="T9" fmla="*/ 0 h 34"/>
                  <a:gd name="T10" fmla="*/ 17 w 29"/>
                  <a:gd name="T11" fmla="*/ 0 h 34"/>
                  <a:gd name="T12" fmla="*/ 19 w 29"/>
                  <a:gd name="T13" fmla="*/ 0 h 34"/>
                  <a:gd name="T14" fmla="*/ 19 w 29"/>
                  <a:gd name="T15" fmla="*/ 0 h 34"/>
                  <a:gd name="T16" fmla="*/ 20 w 29"/>
                  <a:gd name="T17" fmla="*/ 0 h 34"/>
                  <a:gd name="T18" fmla="*/ 22 w 29"/>
                  <a:gd name="T19" fmla="*/ 0 h 34"/>
                  <a:gd name="T20" fmla="*/ 22 w 29"/>
                  <a:gd name="T21" fmla="*/ 0 h 34"/>
                  <a:gd name="T22" fmla="*/ 27 w 29"/>
                  <a:gd name="T23" fmla="*/ 0 h 34"/>
                  <a:gd name="T24" fmla="*/ 27 w 29"/>
                  <a:gd name="T25" fmla="*/ 0 h 34"/>
                  <a:gd name="T26" fmla="*/ 27 w 29"/>
                  <a:gd name="T27" fmla="*/ 0 h 34"/>
                  <a:gd name="T28" fmla="*/ 27 w 29"/>
                  <a:gd name="T29" fmla="*/ 6 h 34"/>
                  <a:gd name="T30" fmla="*/ 27 w 29"/>
                  <a:gd name="T31" fmla="*/ 6 h 34"/>
                  <a:gd name="T32" fmla="*/ 27 w 29"/>
                  <a:gd name="T33" fmla="*/ 7 h 34"/>
                  <a:gd name="T34" fmla="*/ 27 w 29"/>
                  <a:gd name="T35" fmla="*/ 7 h 34"/>
                  <a:gd name="T36" fmla="*/ 27 w 29"/>
                  <a:gd name="T37" fmla="*/ 9 h 34"/>
                  <a:gd name="T38" fmla="*/ 27 w 29"/>
                  <a:gd name="T39" fmla="*/ 9 h 34"/>
                  <a:gd name="T40" fmla="*/ 27 w 29"/>
                  <a:gd name="T41" fmla="*/ 11 h 34"/>
                  <a:gd name="T42" fmla="*/ 27 w 29"/>
                  <a:gd name="T43" fmla="*/ 12 h 34"/>
                  <a:gd name="T44" fmla="*/ 27 w 29"/>
                  <a:gd name="T45" fmla="*/ 16 h 34"/>
                  <a:gd name="T46" fmla="*/ 29 w 29"/>
                  <a:gd name="T47" fmla="*/ 24 h 34"/>
                  <a:gd name="T48" fmla="*/ 29 w 29"/>
                  <a:gd name="T49" fmla="*/ 31 h 34"/>
                  <a:gd name="T50" fmla="*/ 29 w 29"/>
                  <a:gd name="T51" fmla="*/ 34 h 34"/>
                  <a:gd name="T52" fmla="*/ 29 w 29"/>
                  <a:gd name="T53" fmla="*/ 34 h 34"/>
                  <a:gd name="T54" fmla="*/ 0 w 29"/>
                  <a:gd name="T55" fmla="*/ 34 h 34"/>
                  <a:gd name="T56" fmla="*/ 0 w 29"/>
                  <a:gd name="T57" fmla="*/ 0 h 34"/>
                  <a:gd name="T58" fmla="*/ 0 w 29"/>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34">
                    <a:moveTo>
                      <a:pt x="0" y="0"/>
                    </a:moveTo>
                    <a:lnTo>
                      <a:pt x="10" y="0"/>
                    </a:lnTo>
                    <a:lnTo>
                      <a:pt x="12" y="0"/>
                    </a:lnTo>
                    <a:lnTo>
                      <a:pt x="12" y="0"/>
                    </a:lnTo>
                    <a:lnTo>
                      <a:pt x="12" y="0"/>
                    </a:lnTo>
                    <a:lnTo>
                      <a:pt x="17" y="0"/>
                    </a:lnTo>
                    <a:lnTo>
                      <a:pt x="19" y="0"/>
                    </a:lnTo>
                    <a:lnTo>
                      <a:pt x="19" y="0"/>
                    </a:lnTo>
                    <a:lnTo>
                      <a:pt x="20" y="0"/>
                    </a:lnTo>
                    <a:lnTo>
                      <a:pt x="22" y="0"/>
                    </a:lnTo>
                    <a:lnTo>
                      <a:pt x="22" y="0"/>
                    </a:lnTo>
                    <a:lnTo>
                      <a:pt x="27" y="0"/>
                    </a:lnTo>
                    <a:lnTo>
                      <a:pt x="27" y="0"/>
                    </a:lnTo>
                    <a:lnTo>
                      <a:pt x="27" y="0"/>
                    </a:lnTo>
                    <a:lnTo>
                      <a:pt x="27" y="6"/>
                    </a:lnTo>
                    <a:lnTo>
                      <a:pt x="27" y="6"/>
                    </a:lnTo>
                    <a:lnTo>
                      <a:pt x="27" y="7"/>
                    </a:lnTo>
                    <a:lnTo>
                      <a:pt x="27" y="7"/>
                    </a:lnTo>
                    <a:lnTo>
                      <a:pt x="27" y="9"/>
                    </a:lnTo>
                    <a:lnTo>
                      <a:pt x="27" y="9"/>
                    </a:lnTo>
                    <a:lnTo>
                      <a:pt x="27" y="11"/>
                    </a:lnTo>
                    <a:lnTo>
                      <a:pt x="27" y="12"/>
                    </a:lnTo>
                    <a:lnTo>
                      <a:pt x="27" y="16"/>
                    </a:lnTo>
                    <a:lnTo>
                      <a:pt x="29" y="24"/>
                    </a:lnTo>
                    <a:lnTo>
                      <a:pt x="29" y="31"/>
                    </a:lnTo>
                    <a:lnTo>
                      <a:pt x="29" y="34"/>
                    </a:lnTo>
                    <a:lnTo>
                      <a:pt x="29" y="34"/>
                    </a:lnTo>
                    <a:lnTo>
                      <a:pt x="0" y="34"/>
                    </a:lnTo>
                    <a:lnTo>
                      <a:pt x="0"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67" name="Freeform 4336"/>
              <p:cNvSpPr>
                <a:spLocks/>
              </p:cNvSpPr>
              <p:nvPr/>
            </p:nvSpPr>
            <p:spPr bwMode="auto">
              <a:xfrm>
                <a:off x="3367" y="2232"/>
                <a:ext cx="58" cy="41"/>
              </a:xfrm>
              <a:custGeom>
                <a:avLst/>
                <a:gdLst>
                  <a:gd name="T0" fmla="*/ 21 w 58"/>
                  <a:gd name="T1" fmla="*/ 0 h 41"/>
                  <a:gd name="T2" fmla="*/ 24 w 58"/>
                  <a:gd name="T3" fmla="*/ 14 h 41"/>
                  <a:gd name="T4" fmla="*/ 29 w 58"/>
                  <a:gd name="T5" fmla="*/ 14 h 41"/>
                  <a:gd name="T6" fmla="*/ 34 w 58"/>
                  <a:gd name="T7" fmla="*/ 19 h 41"/>
                  <a:gd name="T8" fmla="*/ 38 w 58"/>
                  <a:gd name="T9" fmla="*/ 19 h 41"/>
                  <a:gd name="T10" fmla="*/ 34 w 58"/>
                  <a:gd name="T11" fmla="*/ 26 h 41"/>
                  <a:gd name="T12" fmla="*/ 38 w 58"/>
                  <a:gd name="T13" fmla="*/ 28 h 41"/>
                  <a:gd name="T14" fmla="*/ 43 w 58"/>
                  <a:gd name="T15" fmla="*/ 24 h 41"/>
                  <a:gd name="T16" fmla="*/ 44 w 58"/>
                  <a:gd name="T17" fmla="*/ 29 h 41"/>
                  <a:gd name="T18" fmla="*/ 51 w 58"/>
                  <a:gd name="T19" fmla="*/ 34 h 41"/>
                  <a:gd name="T20" fmla="*/ 58 w 58"/>
                  <a:gd name="T21" fmla="*/ 36 h 41"/>
                  <a:gd name="T22" fmla="*/ 56 w 58"/>
                  <a:gd name="T23" fmla="*/ 41 h 41"/>
                  <a:gd name="T24" fmla="*/ 53 w 58"/>
                  <a:gd name="T25" fmla="*/ 41 h 41"/>
                  <a:gd name="T26" fmla="*/ 31 w 58"/>
                  <a:gd name="T27" fmla="*/ 41 h 41"/>
                  <a:gd name="T28" fmla="*/ 31 w 58"/>
                  <a:gd name="T29" fmla="*/ 41 h 41"/>
                  <a:gd name="T30" fmla="*/ 16 w 58"/>
                  <a:gd name="T31" fmla="*/ 41 h 41"/>
                  <a:gd name="T32" fmla="*/ 16 w 58"/>
                  <a:gd name="T33" fmla="*/ 33 h 41"/>
                  <a:gd name="T34" fmla="*/ 9 w 58"/>
                  <a:gd name="T35" fmla="*/ 33 h 41"/>
                  <a:gd name="T36" fmla="*/ 9 w 58"/>
                  <a:gd name="T37" fmla="*/ 24 h 41"/>
                  <a:gd name="T38" fmla="*/ 0 w 58"/>
                  <a:gd name="T39" fmla="*/ 24 h 41"/>
                  <a:gd name="T40" fmla="*/ 2 w 58"/>
                  <a:gd name="T41" fmla="*/ 6 h 41"/>
                  <a:gd name="T42" fmla="*/ 7 w 58"/>
                  <a:gd name="T43" fmla="*/ 11 h 41"/>
                  <a:gd name="T44" fmla="*/ 21 w 58"/>
                  <a:gd name="T4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41">
                    <a:moveTo>
                      <a:pt x="21" y="0"/>
                    </a:moveTo>
                    <a:lnTo>
                      <a:pt x="24" y="14"/>
                    </a:lnTo>
                    <a:lnTo>
                      <a:pt x="29" y="14"/>
                    </a:lnTo>
                    <a:lnTo>
                      <a:pt x="34" y="19"/>
                    </a:lnTo>
                    <a:lnTo>
                      <a:pt x="38" y="19"/>
                    </a:lnTo>
                    <a:lnTo>
                      <a:pt x="34" y="26"/>
                    </a:lnTo>
                    <a:lnTo>
                      <a:pt x="38" y="28"/>
                    </a:lnTo>
                    <a:lnTo>
                      <a:pt x="43" y="24"/>
                    </a:lnTo>
                    <a:lnTo>
                      <a:pt x="44" y="29"/>
                    </a:lnTo>
                    <a:lnTo>
                      <a:pt x="51" y="34"/>
                    </a:lnTo>
                    <a:lnTo>
                      <a:pt x="58" y="36"/>
                    </a:lnTo>
                    <a:lnTo>
                      <a:pt x="56" y="41"/>
                    </a:lnTo>
                    <a:lnTo>
                      <a:pt x="53" y="41"/>
                    </a:lnTo>
                    <a:lnTo>
                      <a:pt x="31" y="41"/>
                    </a:lnTo>
                    <a:lnTo>
                      <a:pt x="31" y="41"/>
                    </a:lnTo>
                    <a:lnTo>
                      <a:pt x="16" y="41"/>
                    </a:lnTo>
                    <a:lnTo>
                      <a:pt x="16" y="33"/>
                    </a:lnTo>
                    <a:lnTo>
                      <a:pt x="9" y="33"/>
                    </a:lnTo>
                    <a:lnTo>
                      <a:pt x="9" y="24"/>
                    </a:lnTo>
                    <a:lnTo>
                      <a:pt x="0" y="24"/>
                    </a:lnTo>
                    <a:lnTo>
                      <a:pt x="2" y="6"/>
                    </a:lnTo>
                    <a:lnTo>
                      <a:pt x="7" y="11"/>
                    </a:lnTo>
                    <a:lnTo>
                      <a:pt x="2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8" name="Freeform 4337"/>
              <p:cNvSpPr>
                <a:spLocks/>
              </p:cNvSpPr>
              <p:nvPr/>
            </p:nvSpPr>
            <p:spPr bwMode="auto">
              <a:xfrm>
                <a:off x="3367" y="2232"/>
                <a:ext cx="58" cy="41"/>
              </a:xfrm>
              <a:custGeom>
                <a:avLst/>
                <a:gdLst>
                  <a:gd name="T0" fmla="*/ 21 w 58"/>
                  <a:gd name="T1" fmla="*/ 0 h 41"/>
                  <a:gd name="T2" fmla="*/ 24 w 58"/>
                  <a:gd name="T3" fmla="*/ 14 h 41"/>
                  <a:gd name="T4" fmla="*/ 29 w 58"/>
                  <a:gd name="T5" fmla="*/ 14 h 41"/>
                  <a:gd name="T6" fmla="*/ 34 w 58"/>
                  <a:gd name="T7" fmla="*/ 19 h 41"/>
                  <a:gd name="T8" fmla="*/ 38 w 58"/>
                  <a:gd name="T9" fmla="*/ 19 h 41"/>
                  <a:gd name="T10" fmla="*/ 34 w 58"/>
                  <a:gd name="T11" fmla="*/ 26 h 41"/>
                  <a:gd name="T12" fmla="*/ 38 w 58"/>
                  <a:gd name="T13" fmla="*/ 28 h 41"/>
                  <a:gd name="T14" fmla="*/ 43 w 58"/>
                  <a:gd name="T15" fmla="*/ 24 h 41"/>
                  <a:gd name="T16" fmla="*/ 44 w 58"/>
                  <a:gd name="T17" fmla="*/ 29 h 41"/>
                  <a:gd name="T18" fmla="*/ 51 w 58"/>
                  <a:gd name="T19" fmla="*/ 34 h 41"/>
                  <a:gd name="T20" fmla="*/ 58 w 58"/>
                  <a:gd name="T21" fmla="*/ 36 h 41"/>
                  <a:gd name="T22" fmla="*/ 56 w 58"/>
                  <a:gd name="T23" fmla="*/ 41 h 41"/>
                  <a:gd name="T24" fmla="*/ 53 w 58"/>
                  <a:gd name="T25" fmla="*/ 41 h 41"/>
                  <a:gd name="T26" fmla="*/ 31 w 58"/>
                  <a:gd name="T27" fmla="*/ 41 h 41"/>
                  <a:gd name="T28" fmla="*/ 31 w 58"/>
                  <a:gd name="T29" fmla="*/ 41 h 41"/>
                  <a:gd name="T30" fmla="*/ 16 w 58"/>
                  <a:gd name="T31" fmla="*/ 41 h 41"/>
                  <a:gd name="T32" fmla="*/ 16 w 58"/>
                  <a:gd name="T33" fmla="*/ 33 h 41"/>
                  <a:gd name="T34" fmla="*/ 9 w 58"/>
                  <a:gd name="T35" fmla="*/ 33 h 41"/>
                  <a:gd name="T36" fmla="*/ 9 w 58"/>
                  <a:gd name="T37" fmla="*/ 24 h 41"/>
                  <a:gd name="T38" fmla="*/ 0 w 58"/>
                  <a:gd name="T39" fmla="*/ 24 h 41"/>
                  <a:gd name="T40" fmla="*/ 2 w 58"/>
                  <a:gd name="T41" fmla="*/ 6 h 41"/>
                  <a:gd name="T42" fmla="*/ 7 w 58"/>
                  <a:gd name="T43" fmla="*/ 11 h 41"/>
                  <a:gd name="T44" fmla="*/ 21 w 58"/>
                  <a:gd name="T4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41">
                    <a:moveTo>
                      <a:pt x="21" y="0"/>
                    </a:moveTo>
                    <a:lnTo>
                      <a:pt x="24" y="14"/>
                    </a:lnTo>
                    <a:lnTo>
                      <a:pt x="29" y="14"/>
                    </a:lnTo>
                    <a:lnTo>
                      <a:pt x="34" y="19"/>
                    </a:lnTo>
                    <a:lnTo>
                      <a:pt x="38" y="19"/>
                    </a:lnTo>
                    <a:lnTo>
                      <a:pt x="34" y="26"/>
                    </a:lnTo>
                    <a:lnTo>
                      <a:pt x="38" y="28"/>
                    </a:lnTo>
                    <a:lnTo>
                      <a:pt x="43" y="24"/>
                    </a:lnTo>
                    <a:lnTo>
                      <a:pt x="44" y="29"/>
                    </a:lnTo>
                    <a:lnTo>
                      <a:pt x="51" y="34"/>
                    </a:lnTo>
                    <a:lnTo>
                      <a:pt x="58" y="36"/>
                    </a:lnTo>
                    <a:lnTo>
                      <a:pt x="56" y="41"/>
                    </a:lnTo>
                    <a:lnTo>
                      <a:pt x="53" y="41"/>
                    </a:lnTo>
                    <a:lnTo>
                      <a:pt x="31" y="41"/>
                    </a:lnTo>
                    <a:lnTo>
                      <a:pt x="31" y="41"/>
                    </a:lnTo>
                    <a:lnTo>
                      <a:pt x="16" y="41"/>
                    </a:lnTo>
                    <a:lnTo>
                      <a:pt x="16" y="33"/>
                    </a:lnTo>
                    <a:lnTo>
                      <a:pt x="9" y="33"/>
                    </a:lnTo>
                    <a:lnTo>
                      <a:pt x="9" y="24"/>
                    </a:lnTo>
                    <a:lnTo>
                      <a:pt x="0" y="24"/>
                    </a:lnTo>
                    <a:lnTo>
                      <a:pt x="2" y="6"/>
                    </a:lnTo>
                    <a:lnTo>
                      <a:pt x="7" y="11"/>
                    </a:lnTo>
                    <a:lnTo>
                      <a:pt x="2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69" name="Freeform 4338"/>
              <p:cNvSpPr>
                <a:spLocks/>
              </p:cNvSpPr>
              <p:nvPr/>
            </p:nvSpPr>
            <p:spPr bwMode="auto">
              <a:xfrm>
                <a:off x="3344" y="2265"/>
                <a:ext cx="54" cy="30"/>
              </a:xfrm>
              <a:custGeom>
                <a:avLst/>
                <a:gdLst>
                  <a:gd name="T0" fmla="*/ 39 w 54"/>
                  <a:gd name="T1" fmla="*/ 0 h 30"/>
                  <a:gd name="T2" fmla="*/ 39 w 54"/>
                  <a:gd name="T3" fmla="*/ 8 h 30"/>
                  <a:gd name="T4" fmla="*/ 54 w 54"/>
                  <a:gd name="T5" fmla="*/ 8 h 30"/>
                  <a:gd name="T6" fmla="*/ 54 w 54"/>
                  <a:gd name="T7" fmla="*/ 30 h 30"/>
                  <a:gd name="T8" fmla="*/ 15 w 54"/>
                  <a:gd name="T9" fmla="*/ 30 h 30"/>
                  <a:gd name="T10" fmla="*/ 3 w 54"/>
                  <a:gd name="T11" fmla="*/ 22 h 30"/>
                  <a:gd name="T12" fmla="*/ 0 w 54"/>
                  <a:gd name="T13" fmla="*/ 25 h 30"/>
                  <a:gd name="T14" fmla="*/ 0 w 54"/>
                  <a:gd name="T15" fmla="*/ 8 h 30"/>
                  <a:gd name="T16" fmla="*/ 15 w 54"/>
                  <a:gd name="T17" fmla="*/ 8 h 30"/>
                  <a:gd name="T18" fmla="*/ 15 w 54"/>
                  <a:gd name="T19" fmla="*/ 0 h 30"/>
                  <a:gd name="T20" fmla="*/ 32 w 54"/>
                  <a:gd name="T21" fmla="*/ 0 h 30"/>
                  <a:gd name="T22" fmla="*/ 39 w 5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30">
                    <a:moveTo>
                      <a:pt x="39" y="0"/>
                    </a:moveTo>
                    <a:lnTo>
                      <a:pt x="39" y="8"/>
                    </a:lnTo>
                    <a:lnTo>
                      <a:pt x="54" y="8"/>
                    </a:lnTo>
                    <a:lnTo>
                      <a:pt x="54" y="30"/>
                    </a:lnTo>
                    <a:lnTo>
                      <a:pt x="15" y="30"/>
                    </a:lnTo>
                    <a:lnTo>
                      <a:pt x="3" y="22"/>
                    </a:lnTo>
                    <a:lnTo>
                      <a:pt x="0" y="25"/>
                    </a:lnTo>
                    <a:lnTo>
                      <a:pt x="0" y="8"/>
                    </a:lnTo>
                    <a:lnTo>
                      <a:pt x="15" y="8"/>
                    </a:lnTo>
                    <a:lnTo>
                      <a:pt x="15" y="0"/>
                    </a:lnTo>
                    <a:lnTo>
                      <a:pt x="32"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0" name="Freeform 4339"/>
              <p:cNvSpPr>
                <a:spLocks/>
              </p:cNvSpPr>
              <p:nvPr/>
            </p:nvSpPr>
            <p:spPr bwMode="auto">
              <a:xfrm>
                <a:off x="3344" y="2265"/>
                <a:ext cx="54" cy="30"/>
              </a:xfrm>
              <a:custGeom>
                <a:avLst/>
                <a:gdLst>
                  <a:gd name="T0" fmla="*/ 39 w 54"/>
                  <a:gd name="T1" fmla="*/ 0 h 30"/>
                  <a:gd name="T2" fmla="*/ 39 w 54"/>
                  <a:gd name="T3" fmla="*/ 8 h 30"/>
                  <a:gd name="T4" fmla="*/ 54 w 54"/>
                  <a:gd name="T5" fmla="*/ 8 h 30"/>
                  <a:gd name="T6" fmla="*/ 54 w 54"/>
                  <a:gd name="T7" fmla="*/ 30 h 30"/>
                  <a:gd name="T8" fmla="*/ 15 w 54"/>
                  <a:gd name="T9" fmla="*/ 30 h 30"/>
                  <a:gd name="T10" fmla="*/ 3 w 54"/>
                  <a:gd name="T11" fmla="*/ 22 h 30"/>
                  <a:gd name="T12" fmla="*/ 0 w 54"/>
                  <a:gd name="T13" fmla="*/ 25 h 30"/>
                  <a:gd name="T14" fmla="*/ 0 w 54"/>
                  <a:gd name="T15" fmla="*/ 8 h 30"/>
                  <a:gd name="T16" fmla="*/ 15 w 54"/>
                  <a:gd name="T17" fmla="*/ 8 h 30"/>
                  <a:gd name="T18" fmla="*/ 15 w 54"/>
                  <a:gd name="T19" fmla="*/ 0 h 30"/>
                  <a:gd name="T20" fmla="*/ 32 w 54"/>
                  <a:gd name="T21" fmla="*/ 0 h 30"/>
                  <a:gd name="T22" fmla="*/ 39 w 5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30">
                    <a:moveTo>
                      <a:pt x="39" y="0"/>
                    </a:moveTo>
                    <a:lnTo>
                      <a:pt x="39" y="8"/>
                    </a:lnTo>
                    <a:lnTo>
                      <a:pt x="54" y="8"/>
                    </a:lnTo>
                    <a:lnTo>
                      <a:pt x="54" y="30"/>
                    </a:lnTo>
                    <a:lnTo>
                      <a:pt x="15" y="30"/>
                    </a:lnTo>
                    <a:lnTo>
                      <a:pt x="3" y="22"/>
                    </a:lnTo>
                    <a:lnTo>
                      <a:pt x="0" y="25"/>
                    </a:lnTo>
                    <a:lnTo>
                      <a:pt x="0" y="8"/>
                    </a:lnTo>
                    <a:lnTo>
                      <a:pt x="15" y="8"/>
                    </a:lnTo>
                    <a:lnTo>
                      <a:pt x="15" y="0"/>
                    </a:lnTo>
                    <a:lnTo>
                      <a:pt x="32"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71" name="Freeform 4340"/>
              <p:cNvSpPr>
                <a:spLocks/>
              </p:cNvSpPr>
              <p:nvPr/>
            </p:nvSpPr>
            <p:spPr bwMode="auto">
              <a:xfrm>
                <a:off x="3435" y="2360"/>
                <a:ext cx="54" cy="69"/>
              </a:xfrm>
              <a:custGeom>
                <a:avLst/>
                <a:gdLst>
                  <a:gd name="T0" fmla="*/ 48 w 54"/>
                  <a:gd name="T1" fmla="*/ 0 h 69"/>
                  <a:gd name="T2" fmla="*/ 48 w 54"/>
                  <a:gd name="T3" fmla="*/ 13 h 69"/>
                  <a:gd name="T4" fmla="*/ 54 w 54"/>
                  <a:gd name="T5" fmla="*/ 13 h 69"/>
                  <a:gd name="T6" fmla="*/ 54 w 54"/>
                  <a:gd name="T7" fmla="*/ 23 h 69"/>
                  <a:gd name="T8" fmla="*/ 54 w 54"/>
                  <a:gd name="T9" fmla="*/ 25 h 69"/>
                  <a:gd name="T10" fmla="*/ 43 w 54"/>
                  <a:gd name="T11" fmla="*/ 25 h 69"/>
                  <a:gd name="T12" fmla="*/ 43 w 54"/>
                  <a:gd name="T13" fmla="*/ 61 h 69"/>
                  <a:gd name="T14" fmla="*/ 43 w 54"/>
                  <a:gd name="T15" fmla="*/ 69 h 69"/>
                  <a:gd name="T16" fmla="*/ 31 w 54"/>
                  <a:gd name="T17" fmla="*/ 69 h 69"/>
                  <a:gd name="T18" fmla="*/ 15 w 54"/>
                  <a:gd name="T19" fmla="*/ 69 h 69"/>
                  <a:gd name="T20" fmla="*/ 15 w 54"/>
                  <a:gd name="T21" fmla="*/ 61 h 69"/>
                  <a:gd name="T22" fmla="*/ 0 w 54"/>
                  <a:gd name="T23" fmla="*/ 61 h 69"/>
                  <a:gd name="T24" fmla="*/ 0 w 54"/>
                  <a:gd name="T25" fmla="*/ 52 h 69"/>
                  <a:gd name="T26" fmla="*/ 0 w 54"/>
                  <a:gd name="T27" fmla="*/ 23 h 69"/>
                  <a:gd name="T28" fmla="*/ 9 w 54"/>
                  <a:gd name="T29" fmla="*/ 13 h 69"/>
                  <a:gd name="T30" fmla="*/ 17 w 54"/>
                  <a:gd name="T31" fmla="*/ 10 h 69"/>
                  <a:gd name="T32" fmla="*/ 26 w 54"/>
                  <a:gd name="T33" fmla="*/ 11 h 69"/>
                  <a:gd name="T34" fmla="*/ 34 w 54"/>
                  <a:gd name="T35" fmla="*/ 5 h 69"/>
                  <a:gd name="T36" fmla="*/ 36 w 54"/>
                  <a:gd name="T37" fmla="*/ 6 h 69"/>
                  <a:gd name="T38" fmla="*/ 48 w 54"/>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69">
                    <a:moveTo>
                      <a:pt x="48" y="0"/>
                    </a:moveTo>
                    <a:lnTo>
                      <a:pt x="48" y="13"/>
                    </a:lnTo>
                    <a:lnTo>
                      <a:pt x="54" y="13"/>
                    </a:lnTo>
                    <a:lnTo>
                      <a:pt x="54" y="23"/>
                    </a:lnTo>
                    <a:lnTo>
                      <a:pt x="54" y="25"/>
                    </a:lnTo>
                    <a:lnTo>
                      <a:pt x="43" y="25"/>
                    </a:lnTo>
                    <a:lnTo>
                      <a:pt x="43" y="61"/>
                    </a:lnTo>
                    <a:lnTo>
                      <a:pt x="43" y="69"/>
                    </a:lnTo>
                    <a:lnTo>
                      <a:pt x="31" y="69"/>
                    </a:lnTo>
                    <a:lnTo>
                      <a:pt x="15" y="69"/>
                    </a:lnTo>
                    <a:lnTo>
                      <a:pt x="15" y="61"/>
                    </a:lnTo>
                    <a:lnTo>
                      <a:pt x="0" y="61"/>
                    </a:lnTo>
                    <a:lnTo>
                      <a:pt x="0" y="52"/>
                    </a:lnTo>
                    <a:lnTo>
                      <a:pt x="0" y="23"/>
                    </a:lnTo>
                    <a:lnTo>
                      <a:pt x="9" y="13"/>
                    </a:lnTo>
                    <a:lnTo>
                      <a:pt x="17" y="10"/>
                    </a:lnTo>
                    <a:lnTo>
                      <a:pt x="26" y="11"/>
                    </a:lnTo>
                    <a:lnTo>
                      <a:pt x="34" y="5"/>
                    </a:lnTo>
                    <a:lnTo>
                      <a:pt x="36" y="6"/>
                    </a:lnTo>
                    <a:lnTo>
                      <a:pt x="4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2" name="Freeform 4341"/>
              <p:cNvSpPr>
                <a:spLocks/>
              </p:cNvSpPr>
              <p:nvPr/>
            </p:nvSpPr>
            <p:spPr bwMode="auto">
              <a:xfrm>
                <a:off x="3435" y="2360"/>
                <a:ext cx="54" cy="69"/>
              </a:xfrm>
              <a:custGeom>
                <a:avLst/>
                <a:gdLst>
                  <a:gd name="T0" fmla="*/ 48 w 54"/>
                  <a:gd name="T1" fmla="*/ 0 h 69"/>
                  <a:gd name="T2" fmla="*/ 48 w 54"/>
                  <a:gd name="T3" fmla="*/ 13 h 69"/>
                  <a:gd name="T4" fmla="*/ 54 w 54"/>
                  <a:gd name="T5" fmla="*/ 13 h 69"/>
                  <a:gd name="T6" fmla="*/ 54 w 54"/>
                  <a:gd name="T7" fmla="*/ 23 h 69"/>
                  <a:gd name="T8" fmla="*/ 54 w 54"/>
                  <a:gd name="T9" fmla="*/ 25 h 69"/>
                  <a:gd name="T10" fmla="*/ 43 w 54"/>
                  <a:gd name="T11" fmla="*/ 25 h 69"/>
                  <a:gd name="T12" fmla="*/ 43 w 54"/>
                  <a:gd name="T13" fmla="*/ 61 h 69"/>
                  <a:gd name="T14" fmla="*/ 43 w 54"/>
                  <a:gd name="T15" fmla="*/ 69 h 69"/>
                  <a:gd name="T16" fmla="*/ 31 w 54"/>
                  <a:gd name="T17" fmla="*/ 69 h 69"/>
                  <a:gd name="T18" fmla="*/ 15 w 54"/>
                  <a:gd name="T19" fmla="*/ 69 h 69"/>
                  <a:gd name="T20" fmla="*/ 15 w 54"/>
                  <a:gd name="T21" fmla="*/ 61 h 69"/>
                  <a:gd name="T22" fmla="*/ 0 w 54"/>
                  <a:gd name="T23" fmla="*/ 61 h 69"/>
                  <a:gd name="T24" fmla="*/ 0 w 54"/>
                  <a:gd name="T25" fmla="*/ 52 h 69"/>
                  <a:gd name="T26" fmla="*/ 0 w 54"/>
                  <a:gd name="T27" fmla="*/ 23 h 69"/>
                  <a:gd name="T28" fmla="*/ 9 w 54"/>
                  <a:gd name="T29" fmla="*/ 13 h 69"/>
                  <a:gd name="T30" fmla="*/ 17 w 54"/>
                  <a:gd name="T31" fmla="*/ 10 h 69"/>
                  <a:gd name="T32" fmla="*/ 26 w 54"/>
                  <a:gd name="T33" fmla="*/ 11 h 69"/>
                  <a:gd name="T34" fmla="*/ 34 w 54"/>
                  <a:gd name="T35" fmla="*/ 5 h 69"/>
                  <a:gd name="T36" fmla="*/ 36 w 54"/>
                  <a:gd name="T37" fmla="*/ 6 h 69"/>
                  <a:gd name="T38" fmla="*/ 48 w 54"/>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69">
                    <a:moveTo>
                      <a:pt x="48" y="0"/>
                    </a:moveTo>
                    <a:lnTo>
                      <a:pt x="48" y="13"/>
                    </a:lnTo>
                    <a:lnTo>
                      <a:pt x="54" y="13"/>
                    </a:lnTo>
                    <a:lnTo>
                      <a:pt x="54" y="23"/>
                    </a:lnTo>
                    <a:lnTo>
                      <a:pt x="54" y="25"/>
                    </a:lnTo>
                    <a:lnTo>
                      <a:pt x="43" y="25"/>
                    </a:lnTo>
                    <a:lnTo>
                      <a:pt x="43" y="61"/>
                    </a:lnTo>
                    <a:lnTo>
                      <a:pt x="43" y="69"/>
                    </a:lnTo>
                    <a:lnTo>
                      <a:pt x="31" y="69"/>
                    </a:lnTo>
                    <a:lnTo>
                      <a:pt x="15" y="69"/>
                    </a:lnTo>
                    <a:lnTo>
                      <a:pt x="15" y="61"/>
                    </a:lnTo>
                    <a:lnTo>
                      <a:pt x="0" y="61"/>
                    </a:lnTo>
                    <a:lnTo>
                      <a:pt x="0" y="52"/>
                    </a:lnTo>
                    <a:lnTo>
                      <a:pt x="0" y="23"/>
                    </a:lnTo>
                    <a:lnTo>
                      <a:pt x="9" y="13"/>
                    </a:lnTo>
                    <a:lnTo>
                      <a:pt x="17" y="10"/>
                    </a:lnTo>
                    <a:lnTo>
                      <a:pt x="26" y="11"/>
                    </a:lnTo>
                    <a:lnTo>
                      <a:pt x="34" y="5"/>
                    </a:lnTo>
                    <a:lnTo>
                      <a:pt x="36" y="6"/>
                    </a:lnTo>
                    <a:lnTo>
                      <a:pt x="4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73" name="Freeform 4342"/>
              <p:cNvSpPr>
                <a:spLocks/>
              </p:cNvSpPr>
              <p:nvPr/>
            </p:nvSpPr>
            <p:spPr bwMode="auto">
              <a:xfrm>
                <a:off x="3373" y="2392"/>
                <a:ext cx="38" cy="45"/>
              </a:xfrm>
              <a:custGeom>
                <a:avLst/>
                <a:gdLst>
                  <a:gd name="T0" fmla="*/ 11 w 38"/>
                  <a:gd name="T1" fmla="*/ 7 h 45"/>
                  <a:gd name="T2" fmla="*/ 16 w 38"/>
                  <a:gd name="T3" fmla="*/ 10 h 45"/>
                  <a:gd name="T4" fmla="*/ 28 w 38"/>
                  <a:gd name="T5" fmla="*/ 5 h 45"/>
                  <a:gd name="T6" fmla="*/ 33 w 38"/>
                  <a:gd name="T7" fmla="*/ 5 h 45"/>
                  <a:gd name="T8" fmla="*/ 38 w 38"/>
                  <a:gd name="T9" fmla="*/ 5 h 45"/>
                  <a:gd name="T10" fmla="*/ 38 w 38"/>
                  <a:gd name="T11" fmla="*/ 20 h 45"/>
                  <a:gd name="T12" fmla="*/ 38 w 38"/>
                  <a:gd name="T13" fmla="*/ 29 h 45"/>
                  <a:gd name="T14" fmla="*/ 32 w 38"/>
                  <a:gd name="T15" fmla="*/ 29 h 45"/>
                  <a:gd name="T16" fmla="*/ 32 w 38"/>
                  <a:gd name="T17" fmla="*/ 45 h 45"/>
                  <a:gd name="T18" fmla="*/ 8 w 38"/>
                  <a:gd name="T19" fmla="*/ 45 h 45"/>
                  <a:gd name="T20" fmla="*/ 8 w 38"/>
                  <a:gd name="T21" fmla="*/ 37 h 45"/>
                  <a:gd name="T22" fmla="*/ 0 w 38"/>
                  <a:gd name="T23" fmla="*/ 37 h 45"/>
                  <a:gd name="T24" fmla="*/ 0 w 38"/>
                  <a:gd name="T25" fmla="*/ 32 h 45"/>
                  <a:gd name="T26" fmla="*/ 1 w 38"/>
                  <a:gd name="T27" fmla="*/ 10 h 45"/>
                  <a:gd name="T28" fmla="*/ 1 w 38"/>
                  <a:gd name="T29" fmla="*/ 10 h 45"/>
                  <a:gd name="T30" fmla="*/ 1 w 38"/>
                  <a:gd name="T31" fmla="*/ 0 h 45"/>
                  <a:gd name="T32" fmla="*/ 8 w 38"/>
                  <a:gd name="T33" fmla="*/ 1 h 45"/>
                  <a:gd name="T34" fmla="*/ 11 w 38"/>
                  <a:gd name="T3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45">
                    <a:moveTo>
                      <a:pt x="11" y="7"/>
                    </a:moveTo>
                    <a:lnTo>
                      <a:pt x="16" y="10"/>
                    </a:lnTo>
                    <a:lnTo>
                      <a:pt x="28" y="5"/>
                    </a:lnTo>
                    <a:lnTo>
                      <a:pt x="33" y="5"/>
                    </a:lnTo>
                    <a:lnTo>
                      <a:pt x="38" y="5"/>
                    </a:lnTo>
                    <a:lnTo>
                      <a:pt x="38" y="20"/>
                    </a:lnTo>
                    <a:lnTo>
                      <a:pt x="38" y="29"/>
                    </a:lnTo>
                    <a:lnTo>
                      <a:pt x="32" y="29"/>
                    </a:lnTo>
                    <a:lnTo>
                      <a:pt x="32" y="45"/>
                    </a:lnTo>
                    <a:lnTo>
                      <a:pt x="8" y="45"/>
                    </a:lnTo>
                    <a:lnTo>
                      <a:pt x="8" y="37"/>
                    </a:lnTo>
                    <a:lnTo>
                      <a:pt x="0" y="37"/>
                    </a:lnTo>
                    <a:lnTo>
                      <a:pt x="0" y="32"/>
                    </a:lnTo>
                    <a:lnTo>
                      <a:pt x="1" y="10"/>
                    </a:lnTo>
                    <a:lnTo>
                      <a:pt x="1" y="10"/>
                    </a:lnTo>
                    <a:lnTo>
                      <a:pt x="1" y="0"/>
                    </a:lnTo>
                    <a:lnTo>
                      <a:pt x="8" y="1"/>
                    </a:lnTo>
                    <a:lnTo>
                      <a:pt x="11"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4" name="Freeform 4343"/>
              <p:cNvSpPr>
                <a:spLocks/>
              </p:cNvSpPr>
              <p:nvPr/>
            </p:nvSpPr>
            <p:spPr bwMode="auto">
              <a:xfrm>
                <a:off x="3373" y="2392"/>
                <a:ext cx="38" cy="45"/>
              </a:xfrm>
              <a:custGeom>
                <a:avLst/>
                <a:gdLst>
                  <a:gd name="T0" fmla="*/ 11 w 38"/>
                  <a:gd name="T1" fmla="*/ 7 h 45"/>
                  <a:gd name="T2" fmla="*/ 16 w 38"/>
                  <a:gd name="T3" fmla="*/ 10 h 45"/>
                  <a:gd name="T4" fmla="*/ 28 w 38"/>
                  <a:gd name="T5" fmla="*/ 5 h 45"/>
                  <a:gd name="T6" fmla="*/ 33 w 38"/>
                  <a:gd name="T7" fmla="*/ 5 h 45"/>
                  <a:gd name="T8" fmla="*/ 38 w 38"/>
                  <a:gd name="T9" fmla="*/ 5 h 45"/>
                  <a:gd name="T10" fmla="*/ 38 w 38"/>
                  <a:gd name="T11" fmla="*/ 20 h 45"/>
                  <a:gd name="T12" fmla="*/ 38 w 38"/>
                  <a:gd name="T13" fmla="*/ 29 h 45"/>
                  <a:gd name="T14" fmla="*/ 32 w 38"/>
                  <a:gd name="T15" fmla="*/ 29 h 45"/>
                  <a:gd name="T16" fmla="*/ 32 w 38"/>
                  <a:gd name="T17" fmla="*/ 45 h 45"/>
                  <a:gd name="T18" fmla="*/ 8 w 38"/>
                  <a:gd name="T19" fmla="*/ 45 h 45"/>
                  <a:gd name="T20" fmla="*/ 8 w 38"/>
                  <a:gd name="T21" fmla="*/ 37 h 45"/>
                  <a:gd name="T22" fmla="*/ 0 w 38"/>
                  <a:gd name="T23" fmla="*/ 37 h 45"/>
                  <a:gd name="T24" fmla="*/ 0 w 38"/>
                  <a:gd name="T25" fmla="*/ 32 h 45"/>
                  <a:gd name="T26" fmla="*/ 1 w 38"/>
                  <a:gd name="T27" fmla="*/ 10 h 45"/>
                  <a:gd name="T28" fmla="*/ 1 w 38"/>
                  <a:gd name="T29" fmla="*/ 10 h 45"/>
                  <a:gd name="T30" fmla="*/ 1 w 38"/>
                  <a:gd name="T31" fmla="*/ 0 h 45"/>
                  <a:gd name="T32" fmla="*/ 8 w 38"/>
                  <a:gd name="T33" fmla="*/ 1 h 45"/>
                  <a:gd name="T34" fmla="*/ 11 w 38"/>
                  <a:gd name="T3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45">
                    <a:moveTo>
                      <a:pt x="11" y="7"/>
                    </a:moveTo>
                    <a:lnTo>
                      <a:pt x="16" y="10"/>
                    </a:lnTo>
                    <a:lnTo>
                      <a:pt x="28" y="5"/>
                    </a:lnTo>
                    <a:lnTo>
                      <a:pt x="33" y="5"/>
                    </a:lnTo>
                    <a:lnTo>
                      <a:pt x="38" y="5"/>
                    </a:lnTo>
                    <a:lnTo>
                      <a:pt x="38" y="20"/>
                    </a:lnTo>
                    <a:lnTo>
                      <a:pt x="38" y="29"/>
                    </a:lnTo>
                    <a:lnTo>
                      <a:pt x="32" y="29"/>
                    </a:lnTo>
                    <a:lnTo>
                      <a:pt x="32" y="45"/>
                    </a:lnTo>
                    <a:lnTo>
                      <a:pt x="8" y="45"/>
                    </a:lnTo>
                    <a:lnTo>
                      <a:pt x="8" y="37"/>
                    </a:lnTo>
                    <a:lnTo>
                      <a:pt x="0" y="37"/>
                    </a:lnTo>
                    <a:lnTo>
                      <a:pt x="0" y="32"/>
                    </a:lnTo>
                    <a:lnTo>
                      <a:pt x="1" y="10"/>
                    </a:lnTo>
                    <a:lnTo>
                      <a:pt x="1" y="10"/>
                    </a:lnTo>
                    <a:lnTo>
                      <a:pt x="1" y="0"/>
                    </a:lnTo>
                    <a:lnTo>
                      <a:pt x="8" y="1"/>
                    </a:lnTo>
                    <a:lnTo>
                      <a:pt x="1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75" name="Freeform 4344"/>
              <p:cNvSpPr>
                <a:spLocks/>
              </p:cNvSpPr>
              <p:nvPr/>
            </p:nvSpPr>
            <p:spPr bwMode="auto">
              <a:xfrm>
                <a:off x="3359" y="2343"/>
                <a:ext cx="37" cy="56"/>
              </a:xfrm>
              <a:custGeom>
                <a:avLst/>
                <a:gdLst>
                  <a:gd name="T0" fmla="*/ 37 w 37"/>
                  <a:gd name="T1" fmla="*/ 0 h 56"/>
                  <a:gd name="T2" fmla="*/ 37 w 37"/>
                  <a:gd name="T3" fmla="*/ 5 h 56"/>
                  <a:gd name="T4" fmla="*/ 27 w 37"/>
                  <a:gd name="T5" fmla="*/ 5 h 56"/>
                  <a:gd name="T6" fmla="*/ 25 w 37"/>
                  <a:gd name="T7" fmla="*/ 56 h 56"/>
                  <a:gd name="T8" fmla="*/ 22 w 37"/>
                  <a:gd name="T9" fmla="*/ 50 h 56"/>
                  <a:gd name="T10" fmla="*/ 15 w 37"/>
                  <a:gd name="T11" fmla="*/ 49 h 56"/>
                  <a:gd name="T12" fmla="*/ 8 w 37"/>
                  <a:gd name="T13" fmla="*/ 54 h 56"/>
                  <a:gd name="T14" fmla="*/ 0 w 37"/>
                  <a:gd name="T15" fmla="*/ 52 h 56"/>
                  <a:gd name="T16" fmla="*/ 0 w 37"/>
                  <a:gd name="T17" fmla="*/ 8 h 56"/>
                  <a:gd name="T18" fmla="*/ 0 w 37"/>
                  <a:gd name="T19" fmla="*/ 0 h 56"/>
                  <a:gd name="T20" fmla="*/ 37 w 37"/>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56">
                    <a:moveTo>
                      <a:pt x="37" y="0"/>
                    </a:moveTo>
                    <a:lnTo>
                      <a:pt x="37" y="5"/>
                    </a:lnTo>
                    <a:lnTo>
                      <a:pt x="27" y="5"/>
                    </a:lnTo>
                    <a:lnTo>
                      <a:pt x="25" y="56"/>
                    </a:lnTo>
                    <a:lnTo>
                      <a:pt x="22" y="50"/>
                    </a:lnTo>
                    <a:lnTo>
                      <a:pt x="15" y="49"/>
                    </a:lnTo>
                    <a:lnTo>
                      <a:pt x="8" y="54"/>
                    </a:lnTo>
                    <a:lnTo>
                      <a:pt x="0" y="52"/>
                    </a:lnTo>
                    <a:lnTo>
                      <a:pt x="0" y="8"/>
                    </a:lnTo>
                    <a:lnTo>
                      <a:pt x="0" y="0"/>
                    </a:lnTo>
                    <a:lnTo>
                      <a:pt x="3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6" name="Freeform 4345"/>
              <p:cNvSpPr>
                <a:spLocks/>
              </p:cNvSpPr>
              <p:nvPr/>
            </p:nvSpPr>
            <p:spPr bwMode="auto">
              <a:xfrm>
                <a:off x="3359" y="2343"/>
                <a:ext cx="37" cy="56"/>
              </a:xfrm>
              <a:custGeom>
                <a:avLst/>
                <a:gdLst>
                  <a:gd name="T0" fmla="*/ 37 w 37"/>
                  <a:gd name="T1" fmla="*/ 0 h 56"/>
                  <a:gd name="T2" fmla="*/ 37 w 37"/>
                  <a:gd name="T3" fmla="*/ 5 h 56"/>
                  <a:gd name="T4" fmla="*/ 27 w 37"/>
                  <a:gd name="T5" fmla="*/ 5 h 56"/>
                  <a:gd name="T6" fmla="*/ 25 w 37"/>
                  <a:gd name="T7" fmla="*/ 56 h 56"/>
                  <a:gd name="T8" fmla="*/ 22 w 37"/>
                  <a:gd name="T9" fmla="*/ 50 h 56"/>
                  <a:gd name="T10" fmla="*/ 15 w 37"/>
                  <a:gd name="T11" fmla="*/ 49 h 56"/>
                  <a:gd name="T12" fmla="*/ 8 w 37"/>
                  <a:gd name="T13" fmla="*/ 54 h 56"/>
                  <a:gd name="T14" fmla="*/ 0 w 37"/>
                  <a:gd name="T15" fmla="*/ 52 h 56"/>
                  <a:gd name="T16" fmla="*/ 0 w 37"/>
                  <a:gd name="T17" fmla="*/ 8 h 56"/>
                  <a:gd name="T18" fmla="*/ 0 w 37"/>
                  <a:gd name="T19" fmla="*/ 0 h 56"/>
                  <a:gd name="T20" fmla="*/ 37 w 37"/>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56">
                    <a:moveTo>
                      <a:pt x="37" y="0"/>
                    </a:moveTo>
                    <a:lnTo>
                      <a:pt x="37" y="5"/>
                    </a:lnTo>
                    <a:lnTo>
                      <a:pt x="27" y="5"/>
                    </a:lnTo>
                    <a:lnTo>
                      <a:pt x="25" y="56"/>
                    </a:lnTo>
                    <a:lnTo>
                      <a:pt x="22" y="50"/>
                    </a:lnTo>
                    <a:lnTo>
                      <a:pt x="15" y="49"/>
                    </a:lnTo>
                    <a:lnTo>
                      <a:pt x="8" y="54"/>
                    </a:lnTo>
                    <a:lnTo>
                      <a:pt x="0" y="52"/>
                    </a:lnTo>
                    <a:lnTo>
                      <a:pt x="0" y="8"/>
                    </a:lnTo>
                    <a:lnTo>
                      <a:pt x="0" y="0"/>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77" name="Freeform 4346"/>
              <p:cNvSpPr>
                <a:spLocks/>
              </p:cNvSpPr>
              <p:nvPr/>
            </p:nvSpPr>
            <p:spPr bwMode="auto">
              <a:xfrm>
                <a:off x="3459" y="2421"/>
                <a:ext cx="63" cy="50"/>
              </a:xfrm>
              <a:custGeom>
                <a:avLst/>
                <a:gdLst>
                  <a:gd name="T0" fmla="*/ 19 w 63"/>
                  <a:gd name="T1" fmla="*/ 0 h 50"/>
                  <a:gd name="T2" fmla="*/ 52 w 63"/>
                  <a:gd name="T3" fmla="*/ 0 h 50"/>
                  <a:gd name="T4" fmla="*/ 61 w 63"/>
                  <a:gd name="T5" fmla="*/ 0 h 50"/>
                  <a:gd name="T6" fmla="*/ 63 w 63"/>
                  <a:gd name="T7" fmla="*/ 16 h 50"/>
                  <a:gd name="T8" fmla="*/ 54 w 63"/>
                  <a:gd name="T9" fmla="*/ 16 h 50"/>
                  <a:gd name="T10" fmla="*/ 54 w 63"/>
                  <a:gd name="T11" fmla="*/ 42 h 50"/>
                  <a:gd name="T12" fmla="*/ 46 w 63"/>
                  <a:gd name="T13" fmla="*/ 42 h 50"/>
                  <a:gd name="T14" fmla="*/ 46 w 63"/>
                  <a:gd name="T15" fmla="*/ 50 h 50"/>
                  <a:gd name="T16" fmla="*/ 0 w 63"/>
                  <a:gd name="T17" fmla="*/ 50 h 50"/>
                  <a:gd name="T18" fmla="*/ 0 w 63"/>
                  <a:gd name="T19" fmla="*/ 16 h 50"/>
                  <a:gd name="T20" fmla="*/ 7 w 63"/>
                  <a:gd name="T21" fmla="*/ 16 h 50"/>
                  <a:gd name="T22" fmla="*/ 7 w 63"/>
                  <a:gd name="T23" fmla="*/ 8 h 50"/>
                  <a:gd name="T24" fmla="*/ 19 w 63"/>
                  <a:gd name="T25" fmla="*/ 8 h 50"/>
                  <a:gd name="T26" fmla="*/ 19 w 63"/>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50">
                    <a:moveTo>
                      <a:pt x="19" y="0"/>
                    </a:moveTo>
                    <a:lnTo>
                      <a:pt x="52" y="0"/>
                    </a:lnTo>
                    <a:lnTo>
                      <a:pt x="61" y="0"/>
                    </a:lnTo>
                    <a:lnTo>
                      <a:pt x="63" y="16"/>
                    </a:lnTo>
                    <a:lnTo>
                      <a:pt x="54" y="16"/>
                    </a:lnTo>
                    <a:lnTo>
                      <a:pt x="54" y="42"/>
                    </a:lnTo>
                    <a:lnTo>
                      <a:pt x="46" y="42"/>
                    </a:lnTo>
                    <a:lnTo>
                      <a:pt x="46" y="50"/>
                    </a:lnTo>
                    <a:lnTo>
                      <a:pt x="0" y="50"/>
                    </a:lnTo>
                    <a:lnTo>
                      <a:pt x="0" y="16"/>
                    </a:lnTo>
                    <a:lnTo>
                      <a:pt x="7" y="16"/>
                    </a:lnTo>
                    <a:lnTo>
                      <a:pt x="7" y="8"/>
                    </a:lnTo>
                    <a:lnTo>
                      <a:pt x="19" y="8"/>
                    </a:lnTo>
                    <a:lnTo>
                      <a:pt x="1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8" name="Freeform 4347"/>
              <p:cNvSpPr>
                <a:spLocks/>
              </p:cNvSpPr>
              <p:nvPr/>
            </p:nvSpPr>
            <p:spPr bwMode="auto">
              <a:xfrm>
                <a:off x="3459" y="2421"/>
                <a:ext cx="63" cy="50"/>
              </a:xfrm>
              <a:custGeom>
                <a:avLst/>
                <a:gdLst>
                  <a:gd name="T0" fmla="*/ 19 w 63"/>
                  <a:gd name="T1" fmla="*/ 0 h 50"/>
                  <a:gd name="T2" fmla="*/ 52 w 63"/>
                  <a:gd name="T3" fmla="*/ 0 h 50"/>
                  <a:gd name="T4" fmla="*/ 61 w 63"/>
                  <a:gd name="T5" fmla="*/ 0 h 50"/>
                  <a:gd name="T6" fmla="*/ 63 w 63"/>
                  <a:gd name="T7" fmla="*/ 16 h 50"/>
                  <a:gd name="T8" fmla="*/ 54 w 63"/>
                  <a:gd name="T9" fmla="*/ 16 h 50"/>
                  <a:gd name="T10" fmla="*/ 54 w 63"/>
                  <a:gd name="T11" fmla="*/ 42 h 50"/>
                  <a:gd name="T12" fmla="*/ 46 w 63"/>
                  <a:gd name="T13" fmla="*/ 42 h 50"/>
                  <a:gd name="T14" fmla="*/ 46 w 63"/>
                  <a:gd name="T15" fmla="*/ 50 h 50"/>
                  <a:gd name="T16" fmla="*/ 0 w 63"/>
                  <a:gd name="T17" fmla="*/ 50 h 50"/>
                  <a:gd name="T18" fmla="*/ 0 w 63"/>
                  <a:gd name="T19" fmla="*/ 16 h 50"/>
                  <a:gd name="T20" fmla="*/ 7 w 63"/>
                  <a:gd name="T21" fmla="*/ 16 h 50"/>
                  <a:gd name="T22" fmla="*/ 7 w 63"/>
                  <a:gd name="T23" fmla="*/ 8 h 50"/>
                  <a:gd name="T24" fmla="*/ 19 w 63"/>
                  <a:gd name="T25" fmla="*/ 8 h 50"/>
                  <a:gd name="T26" fmla="*/ 19 w 63"/>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50">
                    <a:moveTo>
                      <a:pt x="19" y="0"/>
                    </a:moveTo>
                    <a:lnTo>
                      <a:pt x="52" y="0"/>
                    </a:lnTo>
                    <a:lnTo>
                      <a:pt x="61" y="0"/>
                    </a:lnTo>
                    <a:lnTo>
                      <a:pt x="63" y="16"/>
                    </a:lnTo>
                    <a:lnTo>
                      <a:pt x="54" y="16"/>
                    </a:lnTo>
                    <a:lnTo>
                      <a:pt x="54" y="42"/>
                    </a:lnTo>
                    <a:lnTo>
                      <a:pt x="46" y="42"/>
                    </a:lnTo>
                    <a:lnTo>
                      <a:pt x="46" y="50"/>
                    </a:lnTo>
                    <a:lnTo>
                      <a:pt x="0" y="50"/>
                    </a:lnTo>
                    <a:lnTo>
                      <a:pt x="0" y="16"/>
                    </a:lnTo>
                    <a:lnTo>
                      <a:pt x="7" y="16"/>
                    </a:lnTo>
                    <a:lnTo>
                      <a:pt x="7" y="8"/>
                    </a:lnTo>
                    <a:lnTo>
                      <a:pt x="19" y="8"/>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79" name="Freeform 4348"/>
              <p:cNvSpPr>
                <a:spLocks/>
              </p:cNvSpPr>
              <p:nvPr/>
            </p:nvSpPr>
            <p:spPr bwMode="auto">
              <a:xfrm>
                <a:off x="3151" y="2283"/>
                <a:ext cx="47" cy="58"/>
              </a:xfrm>
              <a:custGeom>
                <a:avLst/>
                <a:gdLst>
                  <a:gd name="T0" fmla="*/ 47 w 47"/>
                  <a:gd name="T1" fmla="*/ 0 h 58"/>
                  <a:gd name="T2" fmla="*/ 45 w 47"/>
                  <a:gd name="T3" fmla="*/ 21 h 58"/>
                  <a:gd name="T4" fmla="*/ 45 w 47"/>
                  <a:gd name="T5" fmla="*/ 51 h 58"/>
                  <a:gd name="T6" fmla="*/ 30 w 47"/>
                  <a:gd name="T7" fmla="*/ 49 h 58"/>
                  <a:gd name="T8" fmla="*/ 30 w 47"/>
                  <a:gd name="T9" fmla="*/ 58 h 58"/>
                  <a:gd name="T10" fmla="*/ 0 w 47"/>
                  <a:gd name="T11" fmla="*/ 58 h 58"/>
                  <a:gd name="T12" fmla="*/ 0 w 47"/>
                  <a:gd name="T13" fmla="*/ 38 h 58"/>
                  <a:gd name="T14" fmla="*/ 1 w 47"/>
                  <a:gd name="T15" fmla="*/ 12 h 58"/>
                  <a:gd name="T16" fmla="*/ 6 w 47"/>
                  <a:gd name="T17" fmla="*/ 9 h 58"/>
                  <a:gd name="T18" fmla="*/ 10 w 47"/>
                  <a:gd name="T19" fmla="*/ 2 h 58"/>
                  <a:gd name="T20" fmla="*/ 15 w 47"/>
                  <a:gd name="T21" fmla="*/ 0 h 58"/>
                  <a:gd name="T22" fmla="*/ 15 w 47"/>
                  <a:gd name="T23" fmla="*/ 9 h 58"/>
                  <a:gd name="T24" fmla="*/ 22 w 47"/>
                  <a:gd name="T25" fmla="*/ 16 h 58"/>
                  <a:gd name="T26" fmla="*/ 34 w 47"/>
                  <a:gd name="T27" fmla="*/ 14 h 58"/>
                  <a:gd name="T28" fmla="*/ 39 w 47"/>
                  <a:gd name="T29" fmla="*/ 4 h 58"/>
                  <a:gd name="T30" fmla="*/ 47 w 47"/>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58">
                    <a:moveTo>
                      <a:pt x="47" y="0"/>
                    </a:moveTo>
                    <a:lnTo>
                      <a:pt x="45" y="21"/>
                    </a:lnTo>
                    <a:lnTo>
                      <a:pt x="45" y="51"/>
                    </a:lnTo>
                    <a:lnTo>
                      <a:pt x="30" y="49"/>
                    </a:lnTo>
                    <a:lnTo>
                      <a:pt x="30" y="58"/>
                    </a:lnTo>
                    <a:lnTo>
                      <a:pt x="0" y="58"/>
                    </a:lnTo>
                    <a:lnTo>
                      <a:pt x="0" y="38"/>
                    </a:lnTo>
                    <a:lnTo>
                      <a:pt x="1" y="12"/>
                    </a:lnTo>
                    <a:lnTo>
                      <a:pt x="6" y="9"/>
                    </a:lnTo>
                    <a:lnTo>
                      <a:pt x="10" y="2"/>
                    </a:lnTo>
                    <a:lnTo>
                      <a:pt x="15" y="0"/>
                    </a:lnTo>
                    <a:lnTo>
                      <a:pt x="15" y="9"/>
                    </a:lnTo>
                    <a:lnTo>
                      <a:pt x="22" y="16"/>
                    </a:lnTo>
                    <a:lnTo>
                      <a:pt x="34" y="14"/>
                    </a:lnTo>
                    <a:lnTo>
                      <a:pt x="39" y="4"/>
                    </a:lnTo>
                    <a:lnTo>
                      <a:pt x="4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0" name="Freeform 4349"/>
              <p:cNvSpPr>
                <a:spLocks/>
              </p:cNvSpPr>
              <p:nvPr/>
            </p:nvSpPr>
            <p:spPr bwMode="auto">
              <a:xfrm>
                <a:off x="3151" y="2283"/>
                <a:ext cx="47" cy="58"/>
              </a:xfrm>
              <a:custGeom>
                <a:avLst/>
                <a:gdLst>
                  <a:gd name="T0" fmla="*/ 47 w 47"/>
                  <a:gd name="T1" fmla="*/ 0 h 58"/>
                  <a:gd name="T2" fmla="*/ 45 w 47"/>
                  <a:gd name="T3" fmla="*/ 21 h 58"/>
                  <a:gd name="T4" fmla="*/ 45 w 47"/>
                  <a:gd name="T5" fmla="*/ 51 h 58"/>
                  <a:gd name="T6" fmla="*/ 30 w 47"/>
                  <a:gd name="T7" fmla="*/ 49 h 58"/>
                  <a:gd name="T8" fmla="*/ 30 w 47"/>
                  <a:gd name="T9" fmla="*/ 58 h 58"/>
                  <a:gd name="T10" fmla="*/ 0 w 47"/>
                  <a:gd name="T11" fmla="*/ 58 h 58"/>
                  <a:gd name="T12" fmla="*/ 0 w 47"/>
                  <a:gd name="T13" fmla="*/ 38 h 58"/>
                  <a:gd name="T14" fmla="*/ 1 w 47"/>
                  <a:gd name="T15" fmla="*/ 12 h 58"/>
                  <a:gd name="T16" fmla="*/ 6 w 47"/>
                  <a:gd name="T17" fmla="*/ 9 h 58"/>
                  <a:gd name="T18" fmla="*/ 10 w 47"/>
                  <a:gd name="T19" fmla="*/ 2 h 58"/>
                  <a:gd name="T20" fmla="*/ 15 w 47"/>
                  <a:gd name="T21" fmla="*/ 0 h 58"/>
                  <a:gd name="T22" fmla="*/ 15 w 47"/>
                  <a:gd name="T23" fmla="*/ 9 h 58"/>
                  <a:gd name="T24" fmla="*/ 22 w 47"/>
                  <a:gd name="T25" fmla="*/ 16 h 58"/>
                  <a:gd name="T26" fmla="*/ 34 w 47"/>
                  <a:gd name="T27" fmla="*/ 14 h 58"/>
                  <a:gd name="T28" fmla="*/ 39 w 47"/>
                  <a:gd name="T29" fmla="*/ 4 h 58"/>
                  <a:gd name="T30" fmla="*/ 47 w 47"/>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58">
                    <a:moveTo>
                      <a:pt x="47" y="0"/>
                    </a:moveTo>
                    <a:lnTo>
                      <a:pt x="45" y="21"/>
                    </a:lnTo>
                    <a:lnTo>
                      <a:pt x="45" y="51"/>
                    </a:lnTo>
                    <a:lnTo>
                      <a:pt x="30" y="49"/>
                    </a:lnTo>
                    <a:lnTo>
                      <a:pt x="30" y="58"/>
                    </a:lnTo>
                    <a:lnTo>
                      <a:pt x="0" y="58"/>
                    </a:lnTo>
                    <a:lnTo>
                      <a:pt x="0" y="38"/>
                    </a:lnTo>
                    <a:lnTo>
                      <a:pt x="1" y="12"/>
                    </a:lnTo>
                    <a:lnTo>
                      <a:pt x="6" y="9"/>
                    </a:lnTo>
                    <a:lnTo>
                      <a:pt x="10" y="2"/>
                    </a:lnTo>
                    <a:lnTo>
                      <a:pt x="15" y="0"/>
                    </a:lnTo>
                    <a:lnTo>
                      <a:pt x="15" y="9"/>
                    </a:lnTo>
                    <a:lnTo>
                      <a:pt x="22" y="16"/>
                    </a:lnTo>
                    <a:lnTo>
                      <a:pt x="34" y="14"/>
                    </a:lnTo>
                    <a:lnTo>
                      <a:pt x="39" y="4"/>
                    </a:lnTo>
                    <a:lnTo>
                      <a:pt x="4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81" name="Freeform 4350"/>
              <p:cNvSpPr>
                <a:spLocks/>
              </p:cNvSpPr>
              <p:nvPr/>
            </p:nvSpPr>
            <p:spPr bwMode="auto">
              <a:xfrm>
                <a:off x="3456" y="2229"/>
                <a:ext cx="35" cy="53"/>
              </a:xfrm>
              <a:custGeom>
                <a:avLst/>
                <a:gdLst>
                  <a:gd name="T0" fmla="*/ 35 w 35"/>
                  <a:gd name="T1" fmla="*/ 0 h 53"/>
                  <a:gd name="T2" fmla="*/ 35 w 35"/>
                  <a:gd name="T3" fmla="*/ 9 h 53"/>
                  <a:gd name="T4" fmla="*/ 27 w 35"/>
                  <a:gd name="T5" fmla="*/ 9 h 53"/>
                  <a:gd name="T6" fmla="*/ 27 w 35"/>
                  <a:gd name="T7" fmla="*/ 53 h 53"/>
                  <a:gd name="T8" fmla="*/ 16 w 35"/>
                  <a:gd name="T9" fmla="*/ 53 h 53"/>
                  <a:gd name="T10" fmla="*/ 13 w 35"/>
                  <a:gd name="T11" fmla="*/ 44 h 53"/>
                  <a:gd name="T12" fmla="*/ 6 w 35"/>
                  <a:gd name="T13" fmla="*/ 44 h 53"/>
                  <a:gd name="T14" fmla="*/ 6 w 35"/>
                  <a:gd name="T15" fmla="*/ 44 h 53"/>
                  <a:gd name="T16" fmla="*/ 6 w 35"/>
                  <a:gd name="T17" fmla="*/ 44 h 53"/>
                  <a:gd name="T18" fmla="*/ 5 w 35"/>
                  <a:gd name="T19" fmla="*/ 44 h 53"/>
                  <a:gd name="T20" fmla="*/ 5 w 35"/>
                  <a:gd name="T21" fmla="*/ 44 h 53"/>
                  <a:gd name="T22" fmla="*/ 5 w 35"/>
                  <a:gd name="T23" fmla="*/ 44 h 53"/>
                  <a:gd name="T24" fmla="*/ 5 w 35"/>
                  <a:gd name="T25" fmla="*/ 44 h 53"/>
                  <a:gd name="T26" fmla="*/ 3 w 35"/>
                  <a:gd name="T27" fmla="*/ 44 h 53"/>
                  <a:gd name="T28" fmla="*/ 0 w 35"/>
                  <a:gd name="T29" fmla="*/ 44 h 53"/>
                  <a:gd name="T30" fmla="*/ 0 w 35"/>
                  <a:gd name="T31" fmla="*/ 17 h 53"/>
                  <a:gd name="T32" fmla="*/ 0 w 35"/>
                  <a:gd name="T33" fmla="*/ 0 h 53"/>
                  <a:gd name="T34" fmla="*/ 0 w 35"/>
                  <a:gd name="T35" fmla="*/ 0 h 53"/>
                  <a:gd name="T36" fmla="*/ 10 w 35"/>
                  <a:gd name="T37" fmla="*/ 0 h 53"/>
                  <a:gd name="T38" fmla="*/ 27 w 35"/>
                  <a:gd name="T39" fmla="*/ 0 h 53"/>
                  <a:gd name="T40" fmla="*/ 35 w 35"/>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53">
                    <a:moveTo>
                      <a:pt x="35" y="0"/>
                    </a:moveTo>
                    <a:lnTo>
                      <a:pt x="35" y="9"/>
                    </a:lnTo>
                    <a:lnTo>
                      <a:pt x="27" y="9"/>
                    </a:lnTo>
                    <a:lnTo>
                      <a:pt x="27" y="53"/>
                    </a:lnTo>
                    <a:lnTo>
                      <a:pt x="16" y="53"/>
                    </a:lnTo>
                    <a:lnTo>
                      <a:pt x="13" y="44"/>
                    </a:lnTo>
                    <a:lnTo>
                      <a:pt x="6" y="44"/>
                    </a:lnTo>
                    <a:lnTo>
                      <a:pt x="6" y="44"/>
                    </a:lnTo>
                    <a:lnTo>
                      <a:pt x="6" y="44"/>
                    </a:lnTo>
                    <a:lnTo>
                      <a:pt x="5" y="44"/>
                    </a:lnTo>
                    <a:lnTo>
                      <a:pt x="5" y="44"/>
                    </a:lnTo>
                    <a:lnTo>
                      <a:pt x="5" y="44"/>
                    </a:lnTo>
                    <a:lnTo>
                      <a:pt x="5" y="44"/>
                    </a:lnTo>
                    <a:lnTo>
                      <a:pt x="3" y="44"/>
                    </a:lnTo>
                    <a:lnTo>
                      <a:pt x="0" y="44"/>
                    </a:lnTo>
                    <a:lnTo>
                      <a:pt x="0" y="17"/>
                    </a:lnTo>
                    <a:lnTo>
                      <a:pt x="0" y="0"/>
                    </a:lnTo>
                    <a:lnTo>
                      <a:pt x="0" y="0"/>
                    </a:lnTo>
                    <a:lnTo>
                      <a:pt x="10" y="0"/>
                    </a:lnTo>
                    <a:lnTo>
                      <a:pt x="27" y="0"/>
                    </a:lnTo>
                    <a:lnTo>
                      <a:pt x="3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2" name="Freeform 4351"/>
              <p:cNvSpPr>
                <a:spLocks/>
              </p:cNvSpPr>
              <p:nvPr/>
            </p:nvSpPr>
            <p:spPr bwMode="auto">
              <a:xfrm>
                <a:off x="3456" y="2229"/>
                <a:ext cx="35" cy="53"/>
              </a:xfrm>
              <a:custGeom>
                <a:avLst/>
                <a:gdLst>
                  <a:gd name="T0" fmla="*/ 35 w 35"/>
                  <a:gd name="T1" fmla="*/ 0 h 53"/>
                  <a:gd name="T2" fmla="*/ 35 w 35"/>
                  <a:gd name="T3" fmla="*/ 9 h 53"/>
                  <a:gd name="T4" fmla="*/ 27 w 35"/>
                  <a:gd name="T5" fmla="*/ 9 h 53"/>
                  <a:gd name="T6" fmla="*/ 27 w 35"/>
                  <a:gd name="T7" fmla="*/ 53 h 53"/>
                  <a:gd name="T8" fmla="*/ 16 w 35"/>
                  <a:gd name="T9" fmla="*/ 53 h 53"/>
                  <a:gd name="T10" fmla="*/ 13 w 35"/>
                  <a:gd name="T11" fmla="*/ 44 h 53"/>
                  <a:gd name="T12" fmla="*/ 6 w 35"/>
                  <a:gd name="T13" fmla="*/ 44 h 53"/>
                  <a:gd name="T14" fmla="*/ 6 w 35"/>
                  <a:gd name="T15" fmla="*/ 44 h 53"/>
                  <a:gd name="T16" fmla="*/ 6 w 35"/>
                  <a:gd name="T17" fmla="*/ 44 h 53"/>
                  <a:gd name="T18" fmla="*/ 5 w 35"/>
                  <a:gd name="T19" fmla="*/ 44 h 53"/>
                  <a:gd name="T20" fmla="*/ 5 w 35"/>
                  <a:gd name="T21" fmla="*/ 44 h 53"/>
                  <a:gd name="T22" fmla="*/ 5 w 35"/>
                  <a:gd name="T23" fmla="*/ 44 h 53"/>
                  <a:gd name="T24" fmla="*/ 5 w 35"/>
                  <a:gd name="T25" fmla="*/ 44 h 53"/>
                  <a:gd name="T26" fmla="*/ 3 w 35"/>
                  <a:gd name="T27" fmla="*/ 44 h 53"/>
                  <a:gd name="T28" fmla="*/ 0 w 35"/>
                  <a:gd name="T29" fmla="*/ 44 h 53"/>
                  <a:gd name="T30" fmla="*/ 0 w 35"/>
                  <a:gd name="T31" fmla="*/ 17 h 53"/>
                  <a:gd name="T32" fmla="*/ 0 w 35"/>
                  <a:gd name="T33" fmla="*/ 0 h 53"/>
                  <a:gd name="T34" fmla="*/ 0 w 35"/>
                  <a:gd name="T35" fmla="*/ 0 h 53"/>
                  <a:gd name="T36" fmla="*/ 10 w 35"/>
                  <a:gd name="T37" fmla="*/ 0 h 53"/>
                  <a:gd name="T38" fmla="*/ 27 w 35"/>
                  <a:gd name="T39" fmla="*/ 0 h 53"/>
                  <a:gd name="T40" fmla="*/ 35 w 35"/>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53">
                    <a:moveTo>
                      <a:pt x="35" y="0"/>
                    </a:moveTo>
                    <a:lnTo>
                      <a:pt x="35" y="9"/>
                    </a:lnTo>
                    <a:lnTo>
                      <a:pt x="27" y="9"/>
                    </a:lnTo>
                    <a:lnTo>
                      <a:pt x="27" y="53"/>
                    </a:lnTo>
                    <a:lnTo>
                      <a:pt x="16" y="53"/>
                    </a:lnTo>
                    <a:lnTo>
                      <a:pt x="13" y="44"/>
                    </a:lnTo>
                    <a:lnTo>
                      <a:pt x="6" y="44"/>
                    </a:lnTo>
                    <a:lnTo>
                      <a:pt x="6" y="44"/>
                    </a:lnTo>
                    <a:lnTo>
                      <a:pt x="6" y="44"/>
                    </a:lnTo>
                    <a:lnTo>
                      <a:pt x="5" y="44"/>
                    </a:lnTo>
                    <a:lnTo>
                      <a:pt x="5" y="44"/>
                    </a:lnTo>
                    <a:lnTo>
                      <a:pt x="5" y="44"/>
                    </a:lnTo>
                    <a:lnTo>
                      <a:pt x="5" y="44"/>
                    </a:lnTo>
                    <a:lnTo>
                      <a:pt x="3" y="44"/>
                    </a:lnTo>
                    <a:lnTo>
                      <a:pt x="0" y="44"/>
                    </a:lnTo>
                    <a:lnTo>
                      <a:pt x="0" y="17"/>
                    </a:lnTo>
                    <a:lnTo>
                      <a:pt x="0" y="0"/>
                    </a:lnTo>
                    <a:lnTo>
                      <a:pt x="0" y="0"/>
                    </a:lnTo>
                    <a:lnTo>
                      <a:pt x="10" y="0"/>
                    </a:lnTo>
                    <a:lnTo>
                      <a:pt x="27" y="0"/>
                    </a:lnTo>
                    <a:lnTo>
                      <a:pt x="3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83" name="Freeform 4352"/>
              <p:cNvSpPr>
                <a:spLocks/>
              </p:cNvSpPr>
              <p:nvPr/>
            </p:nvSpPr>
            <p:spPr bwMode="auto">
              <a:xfrm>
                <a:off x="3384" y="2343"/>
                <a:ext cx="26" cy="59"/>
              </a:xfrm>
              <a:custGeom>
                <a:avLst/>
                <a:gdLst>
                  <a:gd name="T0" fmla="*/ 26 w 26"/>
                  <a:gd name="T1" fmla="*/ 0 h 59"/>
                  <a:gd name="T2" fmla="*/ 26 w 26"/>
                  <a:gd name="T3" fmla="*/ 17 h 59"/>
                  <a:gd name="T4" fmla="*/ 26 w 26"/>
                  <a:gd name="T5" fmla="*/ 34 h 59"/>
                  <a:gd name="T6" fmla="*/ 22 w 26"/>
                  <a:gd name="T7" fmla="*/ 34 h 59"/>
                  <a:gd name="T8" fmla="*/ 22 w 26"/>
                  <a:gd name="T9" fmla="*/ 54 h 59"/>
                  <a:gd name="T10" fmla="*/ 17 w 26"/>
                  <a:gd name="T11" fmla="*/ 54 h 59"/>
                  <a:gd name="T12" fmla="*/ 5 w 26"/>
                  <a:gd name="T13" fmla="*/ 59 h 59"/>
                  <a:gd name="T14" fmla="*/ 0 w 26"/>
                  <a:gd name="T15" fmla="*/ 56 h 59"/>
                  <a:gd name="T16" fmla="*/ 2 w 26"/>
                  <a:gd name="T17" fmla="*/ 5 h 59"/>
                  <a:gd name="T18" fmla="*/ 12 w 26"/>
                  <a:gd name="T19" fmla="*/ 5 h 59"/>
                  <a:gd name="T20" fmla="*/ 19 w 26"/>
                  <a:gd name="T21" fmla="*/ 6 h 59"/>
                  <a:gd name="T22" fmla="*/ 26 w 2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59">
                    <a:moveTo>
                      <a:pt x="26" y="0"/>
                    </a:moveTo>
                    <a:lnTo>
                      <a:pt x="26" y="17"/>
                    </a:lnTo>
                    <a:lnTo>
                      <a:pt x="26" y="34"/>
                    </a:lnTo>
                    <a:lnTo>
                      <a:pt x="22" y="34"/>
                    </a:lnTo>
                    <a:lnTo>
                      <a:pt x="22" y="54"/>
                    </a:lnTo>
                    <a:lnTo>
                      <a:pt x="17" y="54"/>
                    </a:lnTo>
                    <a:lnTo>
                      <a:pt x="5" y="59"/>
                    </a:lnTo>
                    <a:lnTo>
                      <a:pt x="0" y="56"/>
                    </a:lnTo>
                    <a:lnTo>
                      <a:pt x="2" y="5"/>
                    </a:lnTo>
                    <a:lnTo>
                      <a:pt x="12" y="5"/>
                    </a:lnTo>
                    <a:lnTo>
                      <a:pt x="19" y="6"/>
                    </a:lnTo>
                    <a:lnTo>
                      <a:pt x="2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4" name="Freeform 4353"/>
              <p:cNvSpPr>
                <a:spLocks/>
              </p:cNvSpPr>
              <p:nvPr/>
            </p:nvSpPr>
            <p:spPr bwMode="auto">
              <a:xfrm>
                <a:off x="3384" y="2343"/>
                <a:ext cx="26" cy="59"/>
              </a:xfrm>
              <a:custGeom>
                <a:avLst/>
                <a:gdLst>
                  <a:gd name="T0" fmla="*/ 26 w 26"/>
                  <a:gd name="T1" fmla="*/ 0 h 59"/>
                  <a:gd name="T2" fmla="*/ 26 w 26"/>
                  <a:gd name="T3" fmla="*/ 17 h 59"/>
                  <a:gd name="T4" fmla="*/ 26 w 26"/>
                  <a:gd name="T5" fmla="*/ 34 h 59"/>
                  <a:gd name="T6" fmla="*/ 22 w 26"/>
                  <a:gd name="T7" fmla="*/ 34 h 59"/>
                  <a:gd name="T8" fmla="*/ 22 w 26"/>
                  <a:gd name="T9" fmla="*/ 54 h 59"/>
                  <a:gd name="T10" fmla="*/ 17 w 26"/>
                  <a:gd name="T11" fmla="*/ 54 h 59"/>
                  <a:gd name="T12" fmla="*/ 5 w 26"/>
                  <a:gd name="T13" fmla="*/ 59 h 59"/>
                  <a:gd name="T14" fmla="*/ 0 w 26"/>
                  <a:gd name="T15" fmla="*/ 56 h 59"/>
                  <a:gd name="T16" fmla="*/ 2 w 26"/>
                  <a:gd name="T17" fmla="*/ 5 h 59"/>
                  <a:gd name="T18" fmla="*/ 12 w 26"/>
                  <a:gd name="T19" fmla="*/ 5 h 59"/>
                  <a:gd name="T20" fmla="*/ 19 w 26"/>
                  <a:gd name="T21" fmla="*/ 6 h 59"/>
                  <a:gd name="T22" fmla="*/ 26 w 2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59">
                    <a:moveTo>
                      <a:pt x="26" y="0"/>
                    </a:moveTo>
                    <a:lnTo>
                      <a:pt x="26" y="17"/>
                    </a:lnTo>
                    <a:lnTo>
                      <a:pt x="26" y="34"/>
                    </a:lnTo>
                    <a:lnTo>
                      <a:pt x="22" y="34"/>
                    </a:lnTo>
                    <a:lnTo>
                      <a:pt x="22" y="54"/>
                    </a:lnTo>
                    <a:lnTo>
                      <a:pt x="17" y="54"/>
                    </a:lnTo>
                    <a:lnTo>
                      <a:pt x="5" y="59"/>
                    </a:lnTo>
                    <a:lnTo>
                      <a:pt x="0" y="56"/>
                    </a:lnTo>
                    <a:lnTo>
                      <a:pt x="2" y="5"/>
                    </a:lnTo>
                    <a:lnTo>
                      <a:pt x="12" y="5"/>
                    </a:lnTo>
                    <a:lnTo>
                      <a:pt x="19" y="6"/>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85" name="Freeform 4354"/>
              <p:cNvSpPr>
                <a:spLocks/>
              </p:cNvSpPr>
              <p:nvPr/>
            </p:nvSpPr>
            <p:spPr bwMode="auto">
              <a:xfrm>
                <a:off x="3505" y="2324"/>
                <a:ext cx="52" cy="34"/>
              </a:xfrm>
              <a:custGeom>
                <a:avLst/>
                <a:gdLst>
                  <a:gd name="T0" fmla="*/ 52 w 52"/>
                  <a:gd name="T1" fmla="*/ 25 h 34"/>
                  <a:gd name="T2" fmla="*/ 47 w 52"/>
                  <a:gd name="T3" fmla="*/ 34 h 34"/>
                  <a:gd name="T4" fmla="*/ 40 w 52"/>
                  <a:gd name="T5" fmla="*/ 30 h 34"/>
                  <a:gd name="T6" fmla="*/ 35 w 52"/>
                  <a:gd name="T7" fmla="*/ 34 h 34"/>
                  <a:gd name="T8" fmla="*/ 28 w 52"/>
                  <a:gd name="T9" fmla="*/ 29 h 34"/>
                  <a:gd name="T10" fmla="*/ 23 w 52"/>
                  <a:gd name="T11" fmla="*/ 32 h 34"/>
                  <a:gd name="T12" fmla="*/ 17 w 52"/>
                  <a:gd name="T13" fmla="*/ 29 h 34"/>
                  <a:gd name="T14" fmla="*/ 17 w 52"/>
                  <a:gd name="T15" fmla="*/ 24 h 34"/>
                  <a:gd name="T16" fmla="*/ 6 w 52"/>
                  <a:gd name="T17" fmla="*/ 19 h 34"/>
                  <a:gd name="T18" fmla="*/ 0 w 52"/>
                  <a:gd name="T19" fmla="*/ 12 h 34"/>
                  <a:gd name="T20" fmla="*/ 1 w 52"/>
                  <a:gd name="T21" fmla="*/ 0 h 34"/>
                  <a:gd name="T22" fmla="*/ 23 w 52"/>
                  <a:gd name="T23" fmla="*/ 0 h 34"/>
                  <a:gd name="T24" fmla="*/ 49 w 52"/>
                  <a:gd name="T25" fmla="*/ 0 h 34"/>
                  <a:gd name="T26" fmla="*/ 49 w 52"/>
                  <a:gd name="T27" fmla="*/ 5 h 34"/>
                  <a:gd name="T28" fmla="*/ 49 w 52"/>
                  <a:gd name="T29" fmla="*/ 5 h 34"/>
                  <a:gd name="T30" fmla="*/ 49 w 52"/>
                  <a:gd name="T31" fmla="*/ 5 h 34"/>
                  <a:gd name="T32" fmla="*/ 49 w 52"/>
                  <a:gd name="T33" fmla="*/ 5 h 34"/>
                  <a:gd name="T34" fmla="*/ 52 w 52"/>
                  <a:gd name="T35" fmla="*/ 24 h 34"/>
                  <a:gd name="T36" fmla="*/ 52 w 52"/>
                  <a:gd name="T37" fmla="*/ 24 h 34"/>
                  <a:gd name="T38" fmla="*/ 52 w 52"/>
                  <a:gd name="T39" fmla="*/ 25 h 34"/>
                  <a:gd name="T40" fmla="*/ 52 w 52"/>
                  <a:gd name="T41"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34">
                    <a:moveTo>
                      <a:pt x="52" y="25"/>
                    </a:moveTo>
                    <a:lnTo>
                      <a:pt x="47" y="34"/>
                    </a:lnTo>
                    <a:lnTo>
                      <a:pt x="40" y="30"/>
                    </a:lnTo>
                    <a:lnTo>
                      <a:pt x="35" y="34"/>
                    </a:lnTo>
                    <a:lnTo>
                      <a:pt x="28" y="29"/>
                    </a:lnTo>
                    <a:lnTo>
                      <a:pt x="23" y="32"/>
                    </a:lnTo>
                    <a:lnTo>
                      <a:pt x="17" y="29"/>
                    </a:lnTo>
                    <a:lnTo>
                      <a:pt x="17" y="24"/>
                    </a:lnTo>
                    <a:lnTo>
                      <a:pt x="6" y="19"/>
                    </a:lnTo>
                    <a:lnTo>
                      <a:pt x="0" y="12"/>
                    </a:lnTo>
                    <a:lnTo>
                      <a:pt x="1" y="0"/>
                    </a:lnTo>
                    <a:lnTo>
                      <a:pt x="23" y="0"/>
                    </a:lnTo>
                    <a:lnTo>
                      <a:pt x="49" y="0"/>
                    </a:lnTo>
                    <a:lnTo>
                      <a:pt x="49" y="5"/>
                    </a:lnTo>
                    <a:lnTo>
                      <a:pt x="49" y="5"/>
                    </a:lnTo>
                    <a:lnTo>
                      <a:pt x="49" y="5"/>
                    </a:lnTo>
                    <a:lnTo>
                      <a:pt x="49" y="5"/>
                    </a:lnTo>
                    <a:lnTo>
                      <a:pt x="52" y="24"/>
                    </a:lnTo>
                    <a:lnTo>
                      <a:pt x="52" y="24"/>
                    </a:lnTo>
                    <a:lnTo>
                      <a:pt x="52" y="25"/>
                    </a:lnTo>
                    <a:lnTo>
                      <a:pt x="52"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6" name="Freeform 4355"/>
              <p:cNvSpPr>
                <a:spLocks/>
              </p:cNvSpPr>
              <p:nvPr/>
            </p:nvSpPr>
            <p:spPr bwMode="auto">
              <a:xfrm>
                <a:off x="3505" y="2324"/>
                <a:ext cx="52" cy="34"/>
              </a:xfrm>
              <a:custGeom>
                <a:avLst/>
                <a:gdLst>
                  <a:gd name="T0" fmla="*/ 52 w 52"/>
                  <a:gd name="T1" fmla="*/ 25 h 34"/>
                  <a:gd name="T2" fmla="*/ 47 w 52"/>
                  <a:gd name="T3" fmla="*/ 34 h 34"/>
                  <a:gd name="T4" fmla="*/ 40 w 52"/>
                  <a:gd name="T5" fmla="*/ 30 h 34"/>
                  <a:gd name="T6" fmla="*/ 35 w 52"/>
                  <a:gd name="T7" fmla="*/ 34 h 34"/>
                  <a:gd name="T8" fmla="*/ 28 w 52"/>
                  <a:gd name="T9" fmla="*/ 29 h 34"/>
                  <a:gd name="T10" fmla="*/ 23 w 52"/>
                  <a:gd name="T11" fmla="*/ 32 h 34"/>
                  <a:gd name="T12" fmla="*/ 17 w 52"/>
                  <a:gd name="T13" fmla="*/ 29 h 34"/>
                  <a:gd name="T14" fmla="*/ 17 w 52"/>
                  <a:gd name="T15" fmla="*/ 24 h 34"/>
                  <a:gd name="T16" fmla="*/ 6 w 52"/>
                  <a:gd name="T17" fmla="*/ 19 h 34"/>
                  <a:gd name="T18" fmla="*/ 0 w 52"/>
                  <a:gd name="T19" fmla="*/ 12 h 34"/>
                  <a:gd name="T20" fmla="*/ 1 w 52"/>
                  <a:gd name="T21" fmla="*/ 0 h 34"/>
                  <a:gd name="T22" fmla="*/ 23 w 52"/>
                  <a:gd name="T23" fmla="*/ 0 h 34"/>
                  <a:gd name="T24" fmla="*/ 49 w 52"/>
                  <a:gd name="T25" fmla="*/ 0 h 34"/>
                  <a:gd name="T26" fmla="*/ 49 w 52"/>
                  <a:gd name="T27" fmla="*/ 5 h 34"/>
                  <a:gd name="T28" fmla="*/ 49 w 52"/>
                  <a:gd name="T29" fmla="*/ 5 h 34"/>
                  <a:gd name="T30" fmla="*/ 49 w 52"/>
                  <a:gd name="T31" fmla="*/ 5 h 34"/>
                  <a:gd name="T32" fmla="*/ 49 w 52"/>
                  <a:gd name="T33" fmla="*/ 5 h 34"/>
                  <a:gd name="T34" fmla="*/ 52 w 52"/>
                  <a:gd name="T35" fmla="*/ 24 h 34"/>
                  <a:gd name="T36" fmla="*/ 52 w 52"/>
                  <a:gd name="T37" fmla="*/ 24 h 34"/>
                  <a:gd name="T38" fmla="*/ 52 w 52"/>
                  <a:gd name="T39" fmla="*/ 25 h 34"/>
                  <a:gd name="T40" fmla="*/ 52 w 52"/>
                  <a:gd name="T41"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34">
                    <a:moveTo>
                      <a:pt x="52" y="25"/>
                    </a:moveTo>
                    <a:lnTo>
                      <a:pt x="47" y="34"/>
                    </a:lnTo>
                    <a:lnTo>
                      <a:pt x="40" y="30"/>
                    </a:lnTo>
                    <a:lnTo>
                      <a:pt x="35" y="34"/>
                    </a:lnTo>
                    <a:lnTo>
                      <a:pt x="28" y="29"/>
                    </a:lnTo>
                    <a:lnTo>
                      <a:pt x="23" y="32"/>
                    </a:lnTo>
                    <a:lnTo>
                      <a:pt x="17" y="29"/>
                    </a:lnTo>
                    <a:lnTo>
                      <a:pt x="17" y="24"/>
                    </a:lnTo>
                    <a:lnTo>
                      <a:pt x="6" y="19"/>
                    </a:lnTo>
                    <a:lnTo>
                      <a:pt x="0" y="12"/>
                    </a:lnTo>
                    <a:lnTo>
                      <a:pt x="1" y="0"/>
                    </a:lnTo>
                    <a:lnTo>
                      <a:pt x="23" y="0"/>
                    </a:lnTo>
                    <a:lnTo>
                      <a:pt x="49" y="0"/>
                    </a:lnTo>
                    <a:lnTo>
                      <a:pt x="49" y="5"/>
                    </a:lnTo>
                    <a:lnTo>
                      <a:pt x="49" y="5"/>
                    </a:lnTo>
                    <a:lnTo>
                      <a:pt x="49" y="5"/>
                    </a:lnTo>
                    <a:lnTo>
                      <a:pt x="49" y="5"/>
                    </a:lnTo>
                    <a:lnTo>
                      <a:pt x="52" y="24"/>
                    </a:lnTo>
                    <a:lnTo>
                      <a:pt x="52" y="24"/>
                    </a:lnTo>
                    <a:lnTo>
                      <a:pt x="52" y="25"/>
                    </a:lnTo>
                    <a:lnTo>
                      <a:pt x="52"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87" name="Freeform 4356"/>
              <p:cNvSpPr>
                <a:spLocks/>
              </p:cNvSpPr>
              <p:nvPr/>
            </p:nvSpPr>
            <p:spPr bwMode="auto">
              <a:xfrm>
                <a:off x="3283" y="2419"/>
                <a:ext cx="44" cy="39"/>
              </a:xfrm>
              <a:custGeom>
                <a:avLst/>
                <a:gdLst>
                  <a:gd name="T0" fmla="*/ 44 w 44"/>
                  <a:gd name="T1" fmla="*/ 0 h 39"/>
                  <a:gd name="T2" fmla="*/ 44 w 44"/>
                  <a:gd name="T3" fmla="*/ 17 h 39"/>
                  <a:gd name="T4" fmla="*/ 44 w 44"/>
                  <a:gd name="T5" fmla="*/ 39 h 39"/>
                  <a:gd name="T6" fmla="*/ 0 w 44"/>
                  <a:gd name="T7" fmla="*/ 39 h 39"/>
                  <a:gd name="T8" fmla="*/ 1 w 44"/>
                  <a:gd name="T9" fmla="*/ 17 h 39"/>
                  <a:gd name="T10" fmla="*/ 1 w 44"/>
                  <a:gd name="T11" fmla="*/ 17 h 39"/>
                  <a:gd name="T12" fmla="*/ 1 w 44"/>
                  <a:gd name="T13" fmla="*/ 0 h 39"/>
                  <a:gd name="T14" fmla="*/ 5 w 44"/>
                  <a:gd name="T15" fmla="*/ 0 h 39"/>
                  <a:gd name="T16" fmla="*/ 5 w 44"/>
                  <a:gd name="T17" fmla="*/ 0 h 39"/>
                  <a:gd name="T18" fmla="*/ 35 w 44"/>
                  <a:gd name="T19" fmla="*/ 0 h 39"/>
                  <a:gd name="T20" fmla="*/ 44 w 44"/>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9">
                    <a:moveTo>
                      <a:pt x="44" y="0"/>
                    </a:moveTo>
                    <a:lnTo>
                      <a:pt x="44" y="17"/>
                    </a:lnTo>
                    <a:lnTo>
                      <a:pt x="44" y="39"/>
                    </a:lnTo>
                    <a:lnTo>
                      <a:pt x="0" y="39"/>
                    </a:lnTo>
                    <a:lnTo>
                      <a:pt x="1" y="17"/>
                    </a:lnTo>
                    <a:lnTo>
                      <a:pt x="1" y="17"/>
                    </a:lnTo>
                    <a:lnTo>
                      <a:pt x="1" y="0"/>
                    </a:lnTo>
                    <a:lnTo>
                      <a:pt x="5" y="0"/>
                    </a:lnTo>
                    <a:lnTo>
                      <a:pt x="5" y="0"/>
                    </a:lnTo>
                    <a:lnTo>
                      <a:pt x="35" y="0"/>
                    </a:lnTo>
                    <a:lnTo>
                      <a:pt x="4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8" name="Freeform 4357"/>
              <p:cNvSpPr>
                <a:spLocks/>
              </p:cNvSpPr>
              <p:nvPr/>
            </p:nvSpPr>
            <p:spPr bwMode="auto">
              <a:xfrm>
                <a:off x="3283" y="2419"/>
                <a:ext cx="44" cy="39"/>
              </a:xfrm>
              <a:custGeom>
                <a:avLst/>
                <a:gdLst>
                  <a:gd name="T0" fmla="*/ 44 w 44"/>
                  <a:gd name="T1" fmla="*/ 0 h 39"/>
                  <a:gd name="T2" fmla="*/ 44 w 44"/>
                  <a:gd name="T3" fmla="*/ 17 h 39"/>
                  <a:gd name="T4" fmla="*/ 44 w 44"/>
                  <a:gd name="T5" fmla="*/ 39 h 39"/>
                  <a:gd name="T6" fmla="*/ 0 w 44"/>
                  <a:gd name="T7" fmla="*/ 39 h 39"/>
                  <a:gd name="T8" fmla="*/ 1 w 44"/>
                  <a:gd name="T9" fmla="*/ 17 h 39"/>
                  <a:gd name="T10" fmla="*/ 1 w 44"/>
                  <a:gd name="T11" fmla="*/ 17 h 39"/>
                  <a:gd name="T12" fmla="*/ 1 w 44"/>
                  <a:gd name="T13" fmla="*/ 0 h 39"/>
                  <a:gd name="T14" fmla="*/ 5 w 44"/>
                  <a:gd name="T15" fmla="*/ 0 h 39"/>
                  <a:gd name="T16" fmla="*/ 5 w 44"/>
                  <a:gd name="T17" fmla="*/ 0 h 39"/>
                  <a:gd name="T18" fmla="*/ 35 w 44"/>
                  <a:gd name="T19" fmla="*/ 0 h 39"/>
                  <a:gd name="T20" fmla="*/ 44 w 44"/>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9">
                    <a:moveTo>
                      <a:pt x="44" y="0"/>
                    </a:moveTo>
                    <a:lnTo>
                      <a:pt x="44" y="17"/>
                    </a:lnTo>
                    <a:lnTo>
                      <a:pt x="44" y="39"/>
                    </a:lnTo>
                    <a:lnTo>
                      <a:pt x="0" y="39"/>
                    </a:lnTo>
                    <a:lnTo>
                      <a:pt x="1" y="17"/>
                    </a:lnTo>
                    <a:lnTo>
                      <a:pt x="1" y="17"/>
                    </a:lnTo>
                    <a:lnTo>
                      <a:pt x="1" y="0"/>
                    </a:lnTo>
                    <a:lnTo>
                      <a:pt x="5" y="0"/>
                    </a:lnTo>
                    <a:lnTo>
                      <a:pt x="5" y="0"/>
                    </a:lnTo>
                    <a:lnTo>
                      <a:pt x="35" y="0"/>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89" name="Freeform 4358"/>
              <p:cNvSpPr>
                <a:spLocks/>
              </p:cNvSpPr>
              <p:nvPr/>
            </p:nvSpPr>
            <p:spPr bwMode="auto">
              <a:xfrm>
                <a:off x="3008" y="2177"/>
                <a:ext cx="82" cy="54"/>
              </a:xfrm>
              <a:custGeom>
                <a:avLst/>
                <a:gdLst>
                  <a:gd name="T0" fmla="*/ 77 w 82"/>
                  <a:gd name="T1" fmla="*/ 3 h 54"/>
                  <a:gd name="T2" fmla="*/ 78 w 82"/>
                  <a:gd name="T3" fmla="*/ 3 h 54"/>
                  <a:gd name="T4" fmla="*/ 82 w 82"/>
                  <a:gd name="T5" fmla="*/ 3 h 54"/>
                  <a:gd name="T6" fmla="*/ 82 w 82"/>
                  <a:gd name="T7" fmla="*/ 3 h 54"/>
                  <a:gd name="T8" fmla="*/ 78 w 82"/>
                  <a:gd name="T9" fmla="*/ 54 h 54"/>
                  <a:gd name="T10" fmla="*/ 77 w 82"/>
                  <a:gd name="T11" fmla="*/ 52 h 54"/>
                  <a:gd name="T12" fmla="*/ 71 w 82"/>
                  <a:gd name="T13" fmla="*/ 52 h 54"/>
                  <a:gd name="T14" fmla="*/ 71 w 82"/>
                  <a:gd name="T15" fmla="*/ 52 h 54"/>
                  <a:gd name="T16" fmla="*/ 68 w 82"/>
                  <a:gd name="T17" fmla="*/ 52 h 54"/>
                  <a:gd name="T18" fmla="*/ 29 w 82"/>
                  <a:gd name="T19" fmla="*/ 50 h 54"/>
                  <a:gd name="T20" fmla="*/ 27 w 82"/>
                  <a:gd name="T21" fmla="*/ 50 h 54"/>
                  <a:gd name="T22" fmla="*/ 27 w 82"/>
                  <a:gd name="T23" fmla="*/ 50 h 54"/>
                  <a:gd name="T24" fmla="*/ 24 w 82"/>
                  <a:gd name="T25" fmla="*/ 50 h 54"/>
                  <a:gd name="T26" fmla="*/ 24 w 82"/>
                  <a:gd name="T27" fmla="*/ 50 h 54"/>
                  <a:gd name="T28" fmla="*/ 19 w 82"/>
                  <a:gd name="T29" fmla="*/ 50 h 54"/>
                  <a:gd name="T30" fmla="*/ 19 w 82"/>
                  <a:gd name="T31" fmla="*/ 50 h 54"/>
                  <a:gd name="T32" fmla="*/ 19 w 82"/>
                  <a:gd name="T33" fmla="*/ 50 h 54"/>
                  <a:gd name="T34" fmla="*/ 19 w 82"/>
                  <a:gd name="T35" fmla="*/ 50 h 54"/>
                  <a:gd name="T36" fmla="*/ 19 w 82"/>
                  <a:gd name="T37" fmla="*/ 50 h 54"/>
                  <a:gd name="T38" fmla="*/ 16 w 82"/>
                  <a:gd name="T39" fmla="*/ 49 h 54"/>
                  <a:gd name="T40" fmla="*/ 16 w 82"/>
                  <a:gd name="T41" fmla="*/ 49 h 54"/>
                  <a:gd name="T42" fmla="*/ 0 w 82"/>
                  <a:gd name="T43" fmla="*/ 49 h 54"/>
                  <a:gd name="T44" fmla="*/ 4 w 82"/>
                  <a:gd name="T45" fmla="*/ 0 h 54"/>
                  <a:gd name="T46" fmla="*/ 5 w 82"/>
                  <a:gd name="T47" fmla="*/ 0 h 54"/>
                  <a:gd name="T48" fmla="*/ 5 w 82"/>
                  <a:gd name="T49" fmla="*/ 0 h 54"/>
                  <a:gd name="T50" fmla="*/ 12 w 82"/>
                  <a:gd name="T51" fmla="*/ 0 h 54"/>
                  <a:gd name="T52" fmla="*/ 34 w 82"/>
                  <a:gd name="T53" fmla="*/ 1 h 54"/>
                  <a:gd name="T54" fmla="*/ 34 w 82"/>
                  <a:gd name="T55" fmla="*/ 1 h 54"/>
                  <a:gd name="T56" fmla="*/ 38 w 82"/>
                  <a:gd name="T57" fmla="*/ 1 h 54"/>
                  <a:gd name="T58" fmla="*/ 38 w 82"/>
                  <a:gd name="T59" fmla="*/ 1 h 54"/>
                  <a:gd name="T60" fmla="*/ 41 w 82"/>
                  <a:gd name="T61" fmla="*/ 1 h 54"/>
                  <a:gd name="T62" fmla="*/ 43 w 82"/>
                  <a:gd name="T63" fmla="*/ 1 h 54"/>
                  <a:gd name="T64" fmla="*/ 48 w 82"/>
                  <a:gd name="T65" fmla="*/ 1 h 54"/>
                  <a:gd name="T66" fmla="*/ 48 w 82"/>
                  <a:gd name="T67" fmla="*/ 1 h 54"/>
                  <a:gd name="T68" fmla="*/ 51 w 82"/>
                  <a:gd name="T69" fmla="*/ 1 h 54"/>
                  <a:gd name="T70" fmla="*/ 51 w 82"/>
                  <a:gd name="T71" fmla="*/ 1 h 54"/>
                  <a:gd name="T72" fmla="*/ 51 w 82"/>
                  <a:gd name="T73" fmla="*/ 1 h 54"/>
                  <a:gd name="T74" fmla="*/ 63 w 82"/>
                  <a:gd name="T75" fmla="*/ 3 h 54"/>
                  <a:gd name="T76" fmla="*/ 63 w 82"/>
                  <a:gd name="T77" fmla="*/ 3 h 54"/>
                  <a:gd name="T78" fmla="*/ 73 w 82"/>
                  <a:gd name="T79" fmla="*/ 3 h 54"/>
                  <a:gd name="T80" fmla="*/ 73 w 82"/>
                  <a:gd name="T81" fmla="*/ 3 h 54"/>
                  <a:gd name="T82" fmla="*/ 77 w 82"/>
                  <a:gd name="T83"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54">
                    <a:moveTo>
                      <a:pt x="77" y="3"/>
                    </a:moveTo>
                    <a:lnTo>
                      <a:pt x="78" y="3"/>
                    </a:lnTo>
                    <a:lnTo>
                      <a:pt x="82" y="3"/>
                    </a:lnTo>
                    <a:lnTo>
                      <a:pt x="82" y="3"/>
                    </a:lnTo>
                    <a:lnTo>
                      <a:pt x="78" y="54"/>
                    </a:lnTo>
                    <a:lnTo>
                      <a:pt x="77" y="52"/>
                    </a:lnTo>
                    <a:lnTo>
                      <a:pt x="71" y="52"/>
                    </a:lnTo>
                    <a:lnTo>
                      <a:pt x="71" y="52"/>
                    </a:lnTo>
                    <a:lnTo>
                      <a:pt x="68" y="52"/>
                    </a:lnTo>
                    <a:lnTo>
                      <a:pt x="29" y="50"/>
                    </a:lnTo>
                    <a:lnTo>
                      <a:pt x="27" y="50"/>
                    </a:lnTo>
                    <a:lnTo>
                      <a:pt x="27" y="50"/>
                    </a:lnTo>
                    <a:lnTo>
                      <a:pt x="24" y="50"/>
                    </a:lnTo>
                    <a:lnTo>
                      <a:pt x="24" y="50"/>
                    </a:lnTo>
                    <a:lnTo>
                      <a:pt x="19" y="50"/>
                    </a:lnTo>
                    <a:lnTo>
                      <a:pt x="19" y="50"/>
                    </a:lnTo>
                    <a:lnTo>
                      <a:pt x="19" y="50"/>
                    </a:lnTo>
                    <a:lnTo>
                      <a:pt x="19" y="50"/>
                    </a:lnTo>
                    <a:lnTo>
                      <a:pt x="19" y="50"/>
                    </a:lnTo>
                    <a:lnTo>
                      <a:pt x="16" y="49"/>
                    </a:lnTo>
                    <a:lnTo>
                      <a:pt x="16" y="49"/>
                    </a:lnTo>
                    <a:lnTo>
                      <a:pt x="0" y="49"/>
                    </a:lnTo>
                    <a:lnTo>
                      <a:pt x="4" y="0"/>
                    </a:lnTo>
                    <a:lnTo>
                      <a:pt x="5" y="0"/>
                    </a:lnTo>
                    <a:lnTo>
                      <a:pt x="5" y="0"/>
                    </a:lnTo>
                    <a:lnTo>
                      <a:pt x="12" y="0"/>
                    </a:lnTo>
                    <a:lnTo>
                      <a:pt x="34" y="1"/>
                    </a:lnTo>
                    <a:lnTo>
                      <a:pt x="34" y="1"/>
                    </a:lnTo>
                    <a:lnTo>
                      <a:pt x="38" y="1"/>
                    </a:lnTo>
                    <a:lnTo>
                      <a:pt x="38" y="1"/>
                    </a:lnTo>
                    <a:lnTo>
                      <a:pt x="41" y="1"/>
                    </a:lnTo>
                    <a:lnTo>
                      <a:pt x="43" y="1"/>
                    </a:lnTo>
                    <a:lnTo>
                      <a:pt x="48" y="1"/>
                    </a:lnTo>
                    <a:lnTo>
                      <a:pt x="48" y="1"/>
                    </a:lnTo>
                    <a:lnTo>
                      <a:pt x="51" y="1"/>
                    </a:lnTo>
                    <a:lnTo>
                      <a:pt x="51" y="1"/>
                    </a:lnTo>
                    <a:lnTo>
                      <a:pt x="51" y="1"/>
                    </a:lnTo>
                    <a:lnTo>
                      <a:pt x="63" y="3"/>
                    </a:lnTo>
                    <a:lnTo>
                      <a:pt x="63" y="3"/>
                    </a:lnTo>
                    <a:lnTo>
                      <a:pt x="73" y="3"/>
                    </a:lnTo>
                    <a:lnTo>
                      <a:pt x="73" y="3"/>
                    </a:lnTo>
                    <a:lnTo>
                      <a:pt x="77"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0" name="Freeform 4359"/>
              <p:cNvSpPr>
                <a:spLocks/>
              </p:cNvSpPr>
              <p:nvPr/>
            </p:nvSpPr>
            <p:spPr bwMode="auto">
              <a:xfrm>
                <a:off x="3008" y="2177"/>
                <a:ext cx="82" cy="54"/>
              </a:xfrm>
              <a:custGeom>
                <a:avLst/>
                <a:gdLst>
                  <a:gd name="T0" fmla="*/ 77 w 82"/>
                  <a:gd name="T1" fmla="*/ 3 h 54"/>
                  <a:gd name="T2" fmla="*/ 78 w 82"/>
                  <a:gd name="T3" fmla="*/ 3 h 54"/>
                  <a:gd name="T4" fmla="*/ 82 w 82"/>
                  <a:gd name="T5" fmla="*/ 3 h 54"/>
                  <a:gd name="T6" fmla="*/ 82 w 82"/>
                  <a:gd name="T7" fmla="*/ 3 h 54"/>
                  <a:gd name="T8" fmla="*/ 78 w 82"/>
                  <a:gd name="T9" fmla="*/ 54 h 54"/>
                  <a:gd name="T10" fmla="*/ 77 w 82"/>
                  <a:gd name="T11" fmla="*/ 52 h 54"/>
                  <a:gd name="T12" fmla="*/ 71 w 82"/>
                  <a:gd name="T13" fmla="*/ 52 h 54"/>
                  <a:gd name="T14" fmla="*/ 71 w 82"/>
                  <a:gd name="T15" fmla="*/ 52 h 54"/>
                  <a:gd name="T16" fmla="*/ 68 w 82"/>
                  <a:gd name="T17" fmla="*/ 52 h 54"/>
                  <a:gd name="T18" fmla="*/ 29 w 82"/>
                  <a:gd name="T19" fmla="*/ 50 h 54"/>
                  <a:gd name="T20" fmla="*/ 27 w 82"/>
                  <a:gd name="T21" fmla="*/ 50 h 54"/>
                  <a:gd name="T22" fmla="*/ 27 w 82"/>
                  <a:gd name="T23" fmla="*/ 50 h 54"/>
                  <a:gd name="T24" fmla="*/ 24 w 82"/>
                  <a:gd name="T25" fmla="*/ 50 h 54"/>
                  <a:gd name="T26" fmla="*/ 24 w 82"/>
                  <a:gd name="T27" fmla="*/ 50 h 54"/>
                  <a:gd name="T28" fmla="*/ 19 w 82"/>
                  <a:gd name="T29" fmla="*/ 50 h 54"/>
                  <a:gd name="T30" fmla="*/ 19 w 82"/>
                  <a:gd name="T31" fmla="*/ 50 h 54"/>
                  <a:gd name="T32" fmla="*/ 19 w 82"/>
                  <a:gd name="T33" fmla="*/ 50 h 54"/>
                  <a:gd name="T34" fmla="*/ 19 w 82"/>
                  <a:gd name="T35" fmla="*/ 50 h 54"/>
                  <a:gd name="T36" fmla="*/ 19 w 82"/>
                  <a:gd name="T37" fmla="*/ 50 h 54"/>
                  <a:gd name="T38" fmla="*/ 16 w 82"/>
                  <a:gd name="T39" fmla="*/ 49 h 54"/>
                  <a:gd name="T40" fmla="*/ 16 w 82"/>
                  <a:gd name="T41" fmla="*/ 49 h 54"/>
                  <a:gd name="T42" fmla="*/ 0 w 82"/>
                  <a:gd name="T43" fmla="*/ 49 h 54"/>
                  <a:gd name="T44" fmla="*/ 4 w 82"/>
                  <a:gd name="T45" fmla="*/ 0 h 54"/>
                  <a:gd name="T46" fmla="*/ 5 w 82"/>
                  <a:gd name="T47" fmla="*/ 0 h 54"/>
                  <a:gd name="T48" fmla="*/ 5 w 82"/>
                  <a:gd name="T49" fmla="*/ 0 h 54"/>
                  <a:gd name="T50" fmla="*/ 12 w 82"/>
                  <a:gd name="T51" fmla="*/ 0 h 54"/>
                  <a:gd name="T52" fmla="*/ 34 w 82"/>
                  <a:gd name="T53" fmla="*/ 1 h 54"/>
                  <a:gd name="T54" fmla="*/ 34 w 82"/>
                  <a:gd name="T55" fmla="*/ 1 h 54"/>
                  <a:gd name="T56" fmla="*/ 38 w 82"/>
                  <a:gd name="T57" fmla="*/ 1 h 54"/>
                  <a:gd name="T58" fmla="*/ 38 w 82"/>
                  <a:gd name="T59" fmla="*/ 1 h 54"/>
                  <a:gd name="T60" fmla="*/ 41 w 82"/>
                  <a:gd name="T61" fmla="*/ 1 h 54"/>
                  <a:gd name="T62" fmla="*/ 43 w 82"/>
                  <a:gd name="T63" fmla="*/ 1 h 54"/>
                  <a:gd name="T64" fmla="*/ 48 w 82"/>
                  <a:gd name="T65" fmla="*/ 1 h 54"/>
                  <a:gd name="T66" fmla="*/ 48 w 82"/>
                  <a:gd name="T67" fmla="*/ 1 h 54"/>
                  <a:gd name="T68" fmla="*/ 51 w 82"/>
                  <a:gd name="T69" fmla="*/ 1 h 54"/>
                  <a:gd name="T70" fmla="*/ 51 w 82"/>
                  <a:gd name="T71" fmla="*/ 1 h 54"/>
                  <a:gd name="T72" fmla="*/ 51 w 82"/>
                  <a:gd name="T73" fmla="*/ 1 h 54"/>
                  <a:gd name="T74" fmla="*/ 63 w 82"/>
                  <a:gd name="T75" fmla="*/ 3 h 54"/>
                  <a:gd name="T76" fmla="*/ 63 w 82"/>
                  <a:gd name="T77" fmla="*/ 3 h 54"/>
                  <a:gd name="T78" fmla="*/ 73 w 82"/>
                  <a:gd name="T79" fmla="*/ 3 h 54"/>
                  <a:gd name="T80" fmla="*/ 73 w 82"/>
                  <a:gd name="T81" fmla="*/ 3 h 54"/>
                  <a:gd name="T82" fmla="*/ 77 w 82"/>
                  <a:gd name="T83"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54">
                    <a:moveTo>
                      <a:pt x="77" y="3"/>
                    </a:moveTo>
                    <a:lnTo>
                      <a:pt x="78" y="3"/>
                    </a:lnTo>
                    <a:lnTo>
                      <a:pt x="82" y="3"/>
                    </a:lnTo>
                    <a:lnTo>
                      <a:pt x="82" y="3"/>
                    </a:lnTo>
                    <a:lnTo>
                      <a:pt x="78" y="54"/>
                    </a:lnTo>
                    <a:lnTo>
                      <a:pt x="77" y="52"/>
                    </a:lnTo>
                    <a:lnTo>
                      <a:pt x="71" y="52"/>
                    </a:lnTo>
                    <a:lnTo>
                      <a:pt x="71" y="52"/>
                    </a:lnTo>
                    <a:lnTo>
                      <a:pt x="68" y="52"/>
                    </a:lnTo>
                    <a:lnTo>
                      <a:pt x="29" y="50"/>
                    </a:lnTo>
                    <a:lnTo>
                      <a:pt x="27" y="50"/>
                    </a:lnTo>
                    <a:lnTo>
                      <a:pt x="27" y="50"/>
                    </a:lnTo>
                    <a:lnTo>
                      <a:pt x="24" y="50"/>
                    </a:lnTo>
                    <a:lnTo>
                      <a:pt x="24" y="50"/>
                    </a:lnTo>
                    <a:lnTo>
                      <a:pt x="19" y="50"/>
                    </a:lnTo>
                    <a:lnTo>
                      <a:pt x="19" y="50"/>
                    </a:lnTo>
                    <a:lnTo>
                      <a:pt x="19" y="50"/>
                    </a:lnTo>
                    <a:lnTo>
                      <a:pt x="19" y="50"/>
                    </a:lnTo>
                    <a:lnTo>
                      <a:pt x="19" y="50"/>
                    </a:lnTo>
                    <a:lnTo>
                      <a:pt x="16" y="49"/>
                    </a:lnTo>
                    <a:lnTo>
                      <a:pt x="16" y="49"/>
                    </a:lnTo>
                    <a:lnTo>
                      <a:pt x="0" y="49"/>
                    </a:lnTo>
                    <a:lnTo>
                      <a:pt x="4" y="0"/>
                    </a:lnTo>
                    <a:lnTo>
                      <a:pt x="5" y="0"/>
                    </a:lnTo>
                    <a:lnTo>
                      <a:pt x="5" y="0"/>
                    </a:lnTo>
                    <a:lnTo>
                      <a:pt x="12" y="0"/>
                    </a:lnTo>
                    <a:lnTo>
                      <a:pt x="34" y="1"/>
                    </a:lnTo>
                    <a:lnTo>
                      <a:pt x="34" y="1"/>
                    </a:lnTo>
                    <a:lnTo>
                      <a:pt x="38" y="1"/>
                    </a:lnTo>
                    <a:lnTo>
                      <a:pt x="38" y="1"/>
                    </a:lnTo>
                    <a:lnTo>
                      <a:pt x="41" y="1"/>
                    </a:lnTo>
                    <a:lnTo>
                      <a:pt x="43" y="1"/>
                    </a:lnTo>
                    <a:lnTo>
                      <a:pt x="48" y="1"/>
                    </a:lnTo>
                    <a:lnTo>
                      <a:pt x="48" y="1"/>
                    </a:lnTo>
                    <a:lnTo>
                      <a:pt x="51" y="1"/>
                    </a:lnTo>
                    <a:lnTo>
                      <a:pt x="51" y="1"/>
                    </a:lnTo>
                    <a:lnTo>
                      <a:pt x="51" y="1"/>
                    </a:lnTo>
                    <a:lnTo>
                      <a:pt x="63" y="3"/>
                    </a:lnTo>
                    <a:lnTo>
                      <a:pt x="63" y="3"/>
                    </a:lnTo>
                    <a:lnTo>
                      <a:pt x="73" y="3"/>
                    </a:lnTo>
                    <a:lnTo>
                      <a:pt x="73" y="3"/>
                    </a:lnTo>
                    <a:lnTo>
                      <a:pt x="77"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91" name="Freeform 4360"/>
              <p:cNvSpPr>
                <a:spLocks/>
              </p:cNvSpPr>
              <p:nvPr/>
            </p:nvSpPr>
            <p:spPr bwMode="auto">
              <a:xfrm>
                <a:off x="3203" y="2421"/>
                <a:ext cx="46" cy="50"/>
              </a:xfrm>
              <a:custGeom>
                <a:avLst/>
                <a:gdLst>
                  <a:gd name="T0" fmla="*/ 17 w 46"/>
                  <a:gd name="T1" fmla="*/ 0 h 50"/>
                  <a:gd name="T2" fmla="*/ 17 w 46"/>
                  <a:gd name="T3" fmla="*/ 5 h 50"/>
                  <a:gd name="T4" fmla="*/ 31 w 46"/>
                  <a:gd name="T5" fmla="*/ 5 h 50"/>
                  <a:gd name="T6" fmla="*/ 31 w 46"/>
                  <a:gd name="T7" fmla="*/ 13 h 50"/>
                  <a:gd name="T8" fmla="*/ 42 w 46"/>
                  <a:gd name="T9" fmla="*/ 13 h 50"/>
                  <a:gd name="T10" fmla="*/ 42 w 46"/>
                  <a:gd name="T11" fmla="*/ 23 h 50"/>
                  <a:gd name="T12" fmla="*/ 46 w 46"/>
                  <a:gd name="T13" fmla="*/ 32 h 50"/>
                  <a:gd name="T14" fmla="*/ 46 w 46"/>
                  <a:gd name="T15" fmla="*/ 49 h 50"/>
                  <a:gd name="T16" fmla="*/ 42 w 46"/>
                  <a:gd name="T17" fmla="*/ 49 h 50"/>
                  <a:gd name="T18" fmla="*/ 42 w 46"/>
                  <a:gd name="T19" fmla="*/ 49 h 50"/>
                  <a:gd name="T20" fmla="*/ 41 w 46"/>
                  <a:gd name="T21" fmla="*/ 49 h 50"/>
                  <a:gd name="T22" fmla="*/ 39 w 46"/>
                  <a:gd name="T23" fmla="*/ 50 h 50"/>
                  <a:gd name="T24" fmla="*/ 34 w 46"/>
                  <a:gd name="T25" fmla="*/ 50 h 50"/>
                  <a:gd name="T26" fmla="*/ 27 w 46"/>
                  <a:gd name="T27" fmla="*/ 49 h 50"/>
                  <a:gd name="T28" fmla="*/ 22 w 46"/>
                  <a:gd name="T29" fmla="*/ 45 h 50"/>
                  <a:gd name="T30" fmla="*/ 20 w 46"/>
                  <a:gd name="T31" fmla="*/ 44 h 50"/>
                  <a:gd name="T32" fmla="*/ 19 w 46"/>
                  <a:gd name="T33" fmla="*/ 44 h 50"/>
                  <a:gd name="T34" fmla="*/ 12 w 46"/>
                  <a:gd name="T35" fmla="*/ 42 h 50"/>
                  <a:gd name="T36" fmla="*/ 7 w 46"/>
                  <a:gd name="T37" fmla="*/ 44 h 50"/>
                  <a:gd name="T38" fmla="*/ 5 w 46"/>
                  <a:gd name="T39" fmla="*/ 42 h 50"/>
                  <a:gd name="T40" fmla="*/ 2 w 46"/>
                  <a:gd name="T41" fmla="*/ 42 h 50"/>
                  <a:gd name="T42" fmla="*/ 0 w 46"/>
                  <a:gd name="T43" fmla="*/ 33 h 50"/>
                  <a:gd name="T44" fmla="*/ 0 w 46"/>
                  <a:gd name="T45" fmla="*/ 32 h 50"/>
                  <a:gd name="T46" fmla="*/ 2 w 46"/>
                  <a:gd name="T47" fmla="*/ 30 h 50"/>
                  <a:gd name="T48" fmla="*/ 2 w 46"/>
                  <a:gd name="T49" fmla="*/ 28 h 50"/>
                  <a:gd name="T50" fmla="*/ 0 w 46"/>
                  <a:gd name="T51" fmla="*/ 13 h 50"/>
                  <a:gd name="T52" fmla="*/ 10 w 46"/>
                  <a:gd name="T53" fmla="*/ 0 h 50"/>
                  <a:gd name="T54" fmla="*/ 17 w 46"/>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50">
                    <a:moveTo>
                      <a:pt x="17" y="0"/>
                    </a:moveTo>
                    <a:lnTo>
                      <a:pt x="17" y="5"/>
                    </a:lnTo>
                    <a:lnTo>
                      <a:pt x="31" y="5"/>
                    </a:lnTo>
                    <a:lnTo>
                      <a:pt x="31" y="13"/>
                    </a:lnTo>
                    <a:lnTo>
                      <a:pt x="42" y="13"/>
                    </a:lnTo>
                    <a:lnTo>
                      <a:pt x="42" y="23"/>
                    </a:lnTo>
                    <a:lnTo>
                      <a:pt x="46" y="32"/>
                    </a:lnTo>
                    <a:lnTo>
                      <a:pt x="46" y="49"/>
                    </a:lnTo>
                    <a:lnTo>
                      <a:pt x="42" y="49"/>
                    </a:lnTo>
                    <a:lnTo>
                      <a:pt x="42" y="49"/>
                    </a:lnTo>
                    <a:lnTo>
                      <a:pt x="41" y="49"/>
                    </a:lnTo>
                    <a:lnTo>
                      <a:pt x="39" y="50"/>
                    </a:lnTo>
                    <a:lnTo>
                      <a:pt x="34" y="50"/>
                    </a:lnTo>
                    <a:lnTo>
                      <a:pt x="27" y="49"/>
                    </a:lnTo>
                    <a:lnTo>
                      <a:pt x="22" y="45"/>
                    </a:lnTo>
                    <a:lnTo>
                      <a:pt x="20" y="44"/>
                    </a:lnTo>
                    <a:lnTo>
                      <a:pt x="19" y="44"/>
                    </a:lnTo>
                    <a:lnTo>
                      <a:pt x="12" y="42"/>
                    </a:lnTo>
                    <a:lnTo>
                      <a:pt x="7" y="44"/>
                    </a:lnTo>
                    <a:lnTo>
                      <a:pt x="5" y="42"/>
                    </a:lnTo>
                    <a:lnTo>
                      <a:pt x="2" y="42"/>
                    </a:lnTo>
                    <a:lnTo>
                      <a:pt x="0" y="33"/>
                    </a:lnTo>
                    <a:lnTo>
                      <a:pt x="0" y="32"/>
                    </a:lnTo>
                    <a:lnTo>
                      <a:pt x="2" y="30"/>
                    </a:lnTo>
                    <a:lnTo>
                      <a:pt x="2" y="28"/>
                    </a:lnTo>
                    <a:lnTo>
                      <a:pt x="0" y="13"/>
                    </a:lnTo>
                    <a:lnTo>
                      <a:pt x="10" y="0"/>
                    </a:lnTo>
                    <a:lnTo>
                      <a:pt x="1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2" name="Freeform 4361"/>
              <p:cNvSpPr>
                <a:spLocks/>
              </p:cNvSpPr>
              <p:nvPr/>
            </p:nvSpPr>
            <p:spPr bwMode="auto">
              <a:xfrm>
                <a:off x="3203" y="2421"/>
                <a:ext cx="46" cy="50"/>
              </a:xfrm>
              <a:custGeom>
                <a:avLst/>
                <a:gdLst>
                  <a:gd name="T0" fmla="*/ 17 w 46"/>
                  <a:gd name="T1" fmla="*/ 0 h 50"/>
                  <a:gd name="T2" fmla="*/ 17 w 46"/>
                  <a:gd name="T3" fmla="*/ 5 h 50"/>
                  <a:gd name="T4" fmla="*/ 31 w 46"/>
                  <a:gd name="T5" fmla="*/ 5 h 50"/>
                  <a:gd name="T6" fmla="*/ 31 w 46"/>
                  <a:gd name="T7" fmla="*/ 13 h 50"/>
                  <a:gd name="T8" fmla="*/ 42 w 46"/>
                  <a:gd name="T9" fmla="*/ 13 h 50"/>
                  <a:gd name="T10" fmla="*/ 42 w 46"/>
                  <a:gd name="T11" fmla="*/ 23 h 50"/>
                  <a:gd name="T12" fmla="*/ 46 w 46"/>
                  <a:gd name="T13" fmla="*/ 32 h 50"/>
                  <a:gd name="T14" fmla="*/ 46 w 46"/>
                  <a:gd name="T15" fmla="*/ 49 h 50"/>
                  <a:gd name="T16" fmla="*/ 42 w 46"/>
                  <a:gd name="T17" fmla="*/ 49 h 50"/>
                  <a:gd name="T18" fmla="*/ 42 w 46"/>
                  <a:gd name="T19" fmla="*/ 49 h 50"/>
                  <a:gd name="T20" fmla="*/ 41 w 46"/>
                  <a:gd name="T21" fmla="*/ 49 h 50"/>
                  <a:gd name="T22" fmla="*/ 39 w 46"/>
                  <a:gd name="T23" fmla="*/ 50 h 50"/>
                  <a:gd name="T24" fmla="*/ 34 w 46"/>
                  <a:gd name="T25" fmla="*/ 50 h 50"/>
                  <a:gd name="T26" fmla="*/ 27 w 46"/>
                  <a:gd name="T27" fmla="*/ 49 h 50"/>
                  <a:gd name="T28" fmla="*/ 22 w 46"/>
                  <a:gd name="T29" fmla="*/ 45 h 50"/>
                  <a:gd name="T30" fmla="*/ 20 w 46"/>
                  <a:gd name="T31" fmla="*/ 44 h 50"/>
                  <a:gd name="T32" fmla="*/ 19 w 46"/>
                  <a:gd name="T33" fmla="*/ 44 h 50"/>
                  <a:gd name="T34" fmla="*/ 12 w 46"/>
                  <a:gd name="T35" fmla="*/ 42 h 50"/>
                  <a:gd name="T36" fmla="*/ 7 w 46"/>
                  <a:gd name="T37" fmla="*/ 44 h 50"/>
                  <a:gd name="T38" fmla="*/ 5 w 46"/>
                  <a:gd name="T39" fmla="*/ 42 h 50"/>
                  <a:gd name="T40" fmla="*/ 2 w 46"/>
                  <a:gd name="T41" fmla="*/ 42 h 50"/>
                  <a:gd name="T42" fmla="*/ 0 w 46"/>
                  <a:gd name="T43" fmla="*/ 33 h 50"/>
                  <a:gd name="T44" fmla="*/ 0 w 46"/>
                  <a:gd name="T45" fmla="*/ 32 h 50"/>
                  <a:gd name="T46" fmla="*/ 2 w 46"/>
                  <a:gd name="T47" fmla="*/ 30 h 50"/>
                  <a:gd name="T48" fmla="*/ 2 w 46"/>
                  <a:gd name="T49" fmla="*/ 28 h 50"/>
                  <a:gd name="T50" fmla="*/ 0 w 46"/>
                  <a:gd name="T51" fmla="*/ 13 h 50"/>
                  <a:gd name="T52" fmla="*/ 10 w 46"/>
                  <a:gd name="T53" fmla="*/ 0 h 50"/>
                  <a:gd name="T54" fmla="*/ 17 w 46"/>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50">
                    <a:moveTo>
                      <a:pt x="17" y="0"/>
                    </a:moveTo>
                    <a:lnTo>
                      <a:pt x="17" y="5"/>
                    </a:lnTo>
                    <a:lnTo>
                      <a:pt x="31" y="5"/>
                    </a:lnTo>
                    <a:lnTo>
                      <a:pt x="31" y="13"/>
                    </a:lnTo>
                    <a:lnTo>
                      <a:pt x="42" y="13"/>
                    </a:lnTo>
                    <a:lnTo>
                      <a:pt x="42" y="23"/>
                    </a:lnTo>
                    <a:lnTo>
                      <a:pt x="46" y="32"/>
                    </a:lnTo>
                    <a:lnTo>
                      <a:pt x="46" y="49"/>
                    </a:lnTo>
                    <a:lnTo>
                      <a:pt x="42" y="49"/>
                    </a:lnTo>
                    <a:lnTo>
                      <a:pt x="42" y="49"/>
                    </a:lnTo>
                    <a:lnTo>
                      <a:pt x="41" y="49"/>
                    </a:lnTo>
                    <a:lnTo>
                      <a:pt x="39" y="50"/>
                    </a:lnTo>
                    <a:lnTo>
                      <a:pt x="34" y="50"/>
                    </a:lnTo>
                    <a:lnTo>
                      <a:pt x="27" y="49"/>
                    </a:lnTo>
                    <a:lnTo>
                      <a:pt x="22" y="45"/>
                    </a:lnTo>
                    <a:lnTo>
                      <a:pt x="20" y="44"/>
                    </a:lnTo>
                    <a:lnTo>
                      <a:pt x="19" y="44"/>
                    </a:lnTo>
                    <a:lnTo>
                      <a:pt x="12" y="42"/>
                    </a:lnTo>
                    <a:lnTo>
                      <a:pt x="7" y="44"/>
                    </a:lnTo>
                    <a:lnTo>
                      <a:pt x="5" y="42"/>
                    </a:lnTo>
                    <a:lnTo>
                      <a:pt x="2" y="42"/>
                    </a:lnTo>
                    <a:lnTo>
                      <a:pt x="0" y="33"/>
                    </a:lnTo>
                    <a:lnTo>
                      <a:pt x="0" y="32"/>
                    </a:lnTo>
                    <a:lnTo>
                      <a:pt x="2" y="30"/>
                    </a:lnTo>
                    <a:lnTo>
                      <a:pt x="2" y="28"/>
                    </a:lnTo>
                    <a:lnTo>
                      <a:pt x="0" y="13"/>
                    </a:lnTo>
                    <a:lnTo>
                      <a:pt x="10"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93" name="Freeform 4362"/>
              <p:cNvSpPr>
                <a:spLocks/>
              </p:cNvSpPr>
              <p:nvPr/>
            </p:nvSpPr>
            <p:spPr bwMode="auto">
              <a:xfrm>
                <a:off x="3420" y="2246"/>
                <a:ext cx="39" cy="58"/>
              </a:xfrm>
              <a:custGeom>
                <a:avLst/>
                <a:gdLst>
                  <a:gd name="T0" fmla="*/ 36 w 39"/>
                  <a:gd name="T1" fmla="*/ 0 h 58"/>
                  <a:gd name="T2" fmla="*/ 36 w 39"/>
                  <a:gd name="T3" fmla="*/ 27 h 58"/>
                  <a:gd name="T4" fmla="*/ 39 w 39"/>
                  <a:gd name="T5" fmla="*/ 27 h 58"/>
                  <a:gd name="T6" fmla="*/ 39 w 39"/>
                  <a:gd name="T7" fmla="*/ 53 h 58"/>
                  <a:gd name="T8" fmla="*/ 36 w 39"/>
                  <a:gd name="T9" fmla="*/ 58 h 58"/>
                  <a:gd name="T10" fmla="*/ 20 w 39"/>
                  <a:gd name="T11" fmla="*/ 58 h 58"/>
                  <a:gd name="T12" fmla="*/ 20 w 39"/>
                  <a:gd name="T13" fmla="*/ 44 h 58"/>
                  <a:gd name="T14" fmla="*/ 20 w 39"/>
                  <a:gd name="T15" fmla="*/ 36 h 58"/>
                  <a:gd name="T16" fmla="*/ 0 w 39"/>
                  <a:gd name="T17" fmla="*/ 36 h 58"/>
                  <a:gd name="T18" fmla="*/ 0 w 39"/>
                  <a:gd name="T19" fmla="*/ 27 h 58"/>
                  <a:gd name="T20" fmla="*/ 3 w 39"/>
                  <a:gd name="T21" fmla="*/ 27 h 58"/>
                  <a:gd name="T22" fmla="*/ 22 w 39"/>
                  <a:gd name="T23" fmla="*/ 27 h 58"/>
                  <a:gd name="T24" fmla="*/ 22 w 39"/>
                  <a:gd name="T25" fmla="*/ 0 h 58"/>
                  <a:gd name="T26" fmla="*/ 36 w 39"/>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58">
                    <a:moveTo>
                      <a:pt x="36" y="0"/>
                    </a:moveTo>
                    <a:lnTo>
                      <a:pt x="36" y="27"/>
                    </a:lnTo>
                    <a:lnTo>
                      <a:pt x="39" y="27"/>
                    </a:lnTo>
                    <a:lnTo>
                      <a:pt x="39" y="53"/>
                    </a:lnTo>
                    <a:lnTo>
                      <a:pt x="36" y="58"/>
                    </a:lnTo>
                    <a:lnTo>
                      <a:pt x="20" y="58"/>
                    </a:lnTo>
                    <a:lnTo>
                      <a:pt x="20" y="44"/>
                    </a:lnTo>
                    <a:lnTo>
                      <a:pt x="20" y="36"/>
                    </a:lnTo>
                    <a:lnTo>
                      <a:pt x="0" y="36"/>
                    </a:lnTo>
                    <a:lnTo>
                      <a:pt x="0" y="27"/>
                    </a:lnTo>
                    <a:lnTo>
                      <a:pt x="3" y="27"/>
                    </a:lnTo>
                    <a:lnTo>
                      <a:pt x="22" y="27"/>
                    </a:lnTo>
                    <a:lnTo>
                      <a:pt x="22" y="0"/>
                    </a:lnTo>
                    <a:lnTo>
                      <a:pt x="3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4" name="Freeform 4363"/>
              <p:cNvSpPr>
                <a:spLocks/>
              </p:cNvSpPr>
              <p:nvPr/>
            </p:nvSpPr>
            <p:spPr bwMode="auto">
              <a:xfrm>
                <a:off x="3420" y="2246"/>
                <a:ext cx="39" cy="58"/>
              </a:xfrm>
              <a:custGeom>
                <a:avLst/>
                <a:gdLst>
                  <a:gd name="T0" fmla="*/ 36 w 39"/>
                  <a:gd name="T1" fmla="*/ 0 h 58"/>
                  <a:gd name="T2" fmla="*/ 36 w 39"/>
                  <a:gd name="T3" fmla="*/ 27 h 58"/>
                  <a:gd name="T4" fmla="*/ 39 w 39"/>
                  <a:gd name="T5" fmla="*/ 27 h 58"/>
                  <a:gd name="T6" fmla="*/ 39 w 39"/>
                  <a:gd name="T7" fmla="*/ 53 h 58"/>
                  <a:gd name="T8" fmla="*/ 36 w 39"/>
                  <a:gd name="T9" fmla="*/ 58 h 58"/>
                  <a:gd name="T10" fmla="*/ 20 w 39"/>
                  <a:gd name="T11" fmla="*/ 58 h 58"/>
                  <a:gd name="T12" fmla="*/ 20 w 39"/>
                  <a:gd name="T13" fmla="*/ 44 h 58"/>
                  <a:gd name="T14" fmla="*/ 20 w 39"/>
                  <a:gd name="T15" fmla="*/ 36 h 58"/>
                  <a:gd name="T16" fmla="*/ 0 w 39"/>
                  <a:gd name="T17" fmla="*/ 36 h 58"/>
                  <a:gd name="T18" fmla="*/ 0 w 39"/>
                  <a:gd name="T19" fmla="*/ 27 h 58"/>
                  <a:gd name="T20" fmla="*/ 3 w 39"/>
                  <a:gd name="T21" fmla="*/ 27 h 58"/>
                  <a:gd name="T22" fmla="*/ 22 w 39"/>
                  <a:gd name="T23" fmla="*/ 27 h 58"/>
                  <a:gd name="T24" fmla="*/ 22 w 39"/>
                  <a:gd name="T25" fmla="*/ 0 h 58"/>
                  <a:gd name="T26" fmla="*/ 36 w 39"/>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58">
                    <a:moveTo>
                      <a:pt x="36" y="0"/>
                    </a:moveTo>
                    <a:lnTo>
                      <a:pt x="36" y="27"/>
                    </a:lnTo>
                    <a:lnTo>
                      <a:pt x="39" y="27"/>
                    </a:lnTo>
                    <a:lnTo>
                      <a:pt x="39" y="53"/>
                    </a:lnTo>
                    <a:lnTo>
                      <a:pt x="36" y="58"/>
                    </a:lnTo>
                    <a:lnTo>
                      <a:pt x="20" y="58"/>
                    </a:lnTo>
                    <a:lnTo>
                      <a:pt x="20" y="44"/>
                    </a:lnTo>
                    <a:lnTo>
                      <a:pt x="20" y="36"/>
                    </a:lnTo>
                    <a:lnTo>
                      <a:pt x="0" y="36"/>
                    </a:lnTo>
                    <a:lnTo>
                      <a:pt x="0" y="27"/>
                    </a:lnTo>
                    <a:lnTo>
                      <a:pt x="3" y="27"/>
                    </a:lnTo>
                    <a:lnTo>
                      <a:pt x="22" y="27"/>
                    </a:lnTo>
                    <a:lnTo>
                      <a:pt x="22" y="0"/>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95" name="Freeform 4364"/>
              <p:cNvSpPr>
                <a:spLocks/>
              </p:cNvSpPr>
              <p:nvPr/>
            </p:nvSpPr>
            <p:spPr bwMode="auto">
              <a:xfrm>
                <a:off x="3456" y="2273"/>
                <a:ext cx="44" cy="37"/>
              </a:xfrm>
              <a:custGeom>
                <a:avLst/>
                <a:gdLst>
                  <a:gd name="T0" fmla="*/ 5 w 44"/>
                  <a:gd name="T1" fmla="*/ 0 h 37"/>
                  <a:gd name="T2" fmla="*/ 5 w 44"/>
                  <a:gd name="T3" fmla="*/ 0 h 37"/>
                  <a:gd name="T4" fmla="*/ 6 w 44"/>
                  <a:gd name="T5" fmla="*/ 0 h 37"/>
                  <a:gd name="T6" fmla="*/ 6 w 44"/>
                  <a:gd name="T7" fmla="*/ 0 h 37"/>
                  <a:gd name="T8" fmla="*/ 6 w 44"/>
                  <a:gd name="T9" fmla="*/ 0 h 37"/>
                  <a:gd name="T10" fmla="*/ 13 w 44"/>
                  <a:gd name="T11" fmla="*/ 0 h 37"/>
                  <a:gd name="T12" fmla="*/ 16 w 44"/>
                  <a:gd name="T13" fmla="*/ 9 h 37"/>
                  <a:gd name="T14" fmla="*/ 27 w 44"/>
                  <a:gd name="T15" fmla="*/ 9 h 37"/>
                  <a:gd name="T16" fmla="*/ 44 w 44"/>
                  <a:gd name="T17" fmla="*/ 9 h 37"/>
                  <a:gd name="T18" fmla="*/ 39 w 44"/>
                  <a:gd name="T19" fmla="*/ 19 h 37"/>
                  <a:gd name="T20" fmla="*/ 42 w 44"/>
                  <a:gd name="T21" fmla="*/ 31 h 37"/>
                  <a:gd name="T22" fmla="*/ 40 w 44"/>
                  <a:gd name="T23" fmla="*/ 34 h 37"/>
                  <a:gd name="T24" fmla="*/ 13 w 44"/>
                  <a:gd name="T25" fmla="*/ 37 h 37"/>
                  <a:gd name="T26" fmla="*/ 11 w 44"/>
                  <a:gd name="T27" fmla="*/ 31 h 37"/>
                  <a:gd name="T28" fmla="*/ 3 w 44"/>
                  <a:gd name="T29" fmla="*/ 31 h 37"/>
                  <a:gd name="T30" fmla="*/ 0 w 44"/>
                  <a:gd name="T31" fmla="*/ 31 h 37"/>
                  <a:gd name="T32" fmla="*/ 0 w 44"/>
                  <a:gd name="T33" fmla="*/ 31 h 37"/>
                  <a:gd name="T34" fmla="*/ 0 w 44"/>
                  <a:gd name="T35" fmla="*/ 31 h 37"/>
                  <a:gd name="T36" fmla="*/ 3 w 44"/>
                  <a:gd name="T37" fmla="*/ 26 h 37"/>
                  <a:gd name="T38" fmla="*/ 3 w 44"/>
                  <a:gd name="T39" fmla="*/ 0 h 37"/>
                  <a:gd name="T40" fmla="*/ 5 w 44"/>
                  <a:gd name="T41" fmla="*/ 0 h 37"/>
                  <a:gd name="T42" fmla="*/ 5 w 44"/>
                  <a:gd name="T43" fmla="*/ 0 h 37"/>
                  <a:gd name="T44" fmla="*/ 5 w 44"/>
                  <a:gd name="T4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7">
                    <a:moveTo>
                      <a:pt x="5" y="0"/>
                    </a:moveTo>
                    <a:lnTo>
                      <a:pt x="5" y="0"/>
                    </a:lnTo>
                    <a:lnTo>
                      <a:pt x="6" y="0"/>
                    </a:lnTo>
                    <a:lnTo>
                      <a:pt x="6" y="0"/>
                    </a:lnTo>
                    <a:lnTo>
                      <a:pt x="6" y="0"/>
                    </a:lnTo>
                    <a:lnTo>
                      <a:pt x="13" y="0"/>
                    </a:lnTo>
                    <a:lnTo>
                      <a:pt x="16" y="9"/>
                    </a:lnTo>
                    <a:lnTo>
                      <a:pt x="27" y="9"/>
                    </a:lnTo>
                    <a:lnTo>
                      <a:pt x="44" y="9"/>
                    </a:lnTo>
                    <a:lnTo>
                      <a:pt x="39" y="19"/>
                    </a:lnTo>
                    <a:lnTo>
                      <a:pt x="42" y="31"/>
                    </a:lnTo>
                    <a:lnTo>
                      <a:pt x="40" y="34"/>
                    </a:lnTo>
                    <a:lnTo>
                      <a:pt x="13" y="37"/>
                    </a:lnTo>
                    <a:lnTo>
                      <a:pt x="11" y="31"/>
                    </a:lnTo>
                    <a:lnTo>
                      <a:pt x="3" y="31"/>
                    </a:lnTo>
                    <a:lnTo>
                      <a:pt x="0" y="31"/>
                    </a:lnTo>
                    <a:lnTo>
                      <a:pt x="0" y="31"/>
                    </a:lnTo>
                    <a:lnTo>
                      <a:pt x="0" y="31"/>
                    </a:lnTo>
                    <a:lnTo>
                      <a:pt x="3" y="26"/>
                    </a:lnTo>
                    <a:lnTo>
                      <a:pt x="3" y="0"/>
                    </a:lnTo>
                    <a:lnTo>
                      <a:pt x="5" y="0"/>
                    </a:lnTo>
                    <a:lnTo>
                      <a:pt x="5" y="0"/>
                    </a:lnTo>
                    <a:lnTo>
                      <a:pt x="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6" name="Freeform 4365"/>
              <p:cNvSpPr>
                <a:spLocks/>
              </p:cNvSpPr>
              <p:nvPr/>
            </p:nvSpPr>
            <p:spPr bwMode="auto">
              <a:xfrm>
                <a:off x="3456" y="2273"/>
                <a:ext cx="44" cy="37"/>
              </a:xfrm>
              <a:custGeom>
                <a:avLst/>
                <a:gdLst>
                  <a:gd name="T0" fmla="*/ 5 w 44"/>
                  <a:gd name="T1" fmla="*/ 0 h 37"/>
                  <a:gd name="T2" fmla="*/ 5 w 44"/>
                  <a:gd name="T3" fmla="*/ 0 h 37"/>
                  <a:gd name="T4" fmla="*/ 6 w 44"/>
                  <a:gd name="T5" fmla="*/ 0 h 37"/>
                  <a:gd name="T6" fmla="*/ 6 w 44"/>
                  <a:gd name="T7" fmla="*/ 0 h 37"/>
                  <a:gd name="T8" fmla="*/ 6 w 44"/>
                  <a:gd name="T9" fmla="*/ 0 h 37"/>
                  <a:gd name="T10" fmla="*/ 13 w 44"/>
                  <a:gd name="T11" fmla="*/ 0 h 37"/>
                  <a:gd name="T12" fmla="*/ 16 w 44"/>
                  <a:gd name="T13" fmla="*/ 9 h 37"/>
                  <a:gd name="T14" fmla="*/ 27 w 44"/>
                  <a:gd name="T15" fmla="*/ 9 h 37"/>
                  <a:gd name="T16" fmla="*/ 44 w 44"/>
                  <a:gd name="T17" fmla="*/ 9 h 37"/>
                  <a:gd name="T18" fmla="*/ 39 w 44"/>
                  <a:gd name="T19" fmla="*/ 19 h 37"/>
                  <a:gd name="T20" fmla="*/ 42 w 44"/>
                  <a:gd name="T21" fmla="*/ 31 h 37"/>
                  <a:gd name="T22" fmla="*/ 40 w 44"/>
                  <a:gd name="T23" fmla="*/ 34 h 37"/>
                  <a:gd name="T24" fmla="*/ 13 w 44"/>
                  <a:gd name="T25" fmla="*/ 37 h 37"/>
                  <a:gd name="T26" fmla="*/ 11 w 44"/>
                  <a:gd name="T27" fmla="*/ 31 h 37"/>
                  <a:gd name="T28" fmla="*/ 3 w 44"/>
                  <a:gd name="T29" fmla="*/ 31 h 37"/>
                  <a:gd name="T30" fmla="*/ 0 w 44"/>
                  <a:gd name="T31" fmla="*/ 31 h 37"/>
                  <a:gd name="T32" fmla="*/ 0 w 44"/>
                  <a:gd name="T33" fmla="*/ 31 h 37"/>
                  <a:gd name="T34" fmla="*/ 0 w 44"/>
                  <a:gd name="T35" fmla="*/ 31 h 37"/>
                  <a:gd name="T36" fmla="*/ 3 w 44"/>
                  <a:gd name="T37" fmla="*/ 26 h 37"/>
                  <a:gd name="T38" fmla="*/ 3 w 44"/>
                  <a:gd name="T39" fmla="*/ 0 h 37"/>
                  <a:gd name="T40" fmla="*/ 5 w 44"/>
                  <a:gd name="T41" fmla="*/ 0 h 37"/>
                  <a:gd name="T42" fmla="*/ 5 w 44"/>
                  <a:gd name="T43" fmla="*/ 0 h 37"/>
                  <a:gd name="T44" fmla="*/ 5 w 44"/>
                  <a:gd name="T4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7">
                    <a:moveTo>
                      <a:pt x="5" y="0"/>
                    </a:moveTo>
                    <a:lnTo>
                      <a:pt x="5" y="0"/>
                    </a:lnTo>
                    <a:lnTo>
                      <a:pt x="6" y="0"/>
                    </a:lnTo>
                    <a:lnTo>
                      <a:pt x="6" y="0"/>
                    </a:lnTo>
                    <a:lnTo>
                      <a:pt x="6" y="0"/>
                    </a:lnTo>
                    <a:lnTo>
                      <a:pt x="13" y="0"/>
                    </a:lnTo>
                    <a:lnTo>
                      <a:pt x="16" y="9"/>
                    </a:lnTo>
                    <a:lnTo>
                      <a:pt x="27" y="9"/>
                    </a:lnTo>
                    <a:lnTo>
                      <a:pt x="44" y="9"/>
                    </a:lnTo>
                    <a:lnTo>
                      <a:pt x="39" y="19"/>
                    </a:lnTo>
                    <a:lnTo>
                      <a:pt x="42" y="31"/>
                    </a:lnTo>
                    <a:lnTo>
                      <a:pt x="40" y="34"/>
                    </a:lnTo>
                    <a:lnTo>
                      <a:pt x="13" y="37"/>
                    </a:lnTo>
                    <a:lnTo>
                      <a:pt x="11" y="31"/>
                    </a:lnTo>
                    <a:lnTo>
                      <a:pt x="3" y="31"/>
                    </a:lnTo>
                    <a:lnTo>
                      <a:pt x="0" y="31"/>
                    </a:lnTo>
                    <a:lnTo>
                      <a:pt x="0" y="31"/>
                    </a:lnTo>
                    <a:lnTo>
                      <a:pt x="0" y="31"/>
                    </a:lnTo>
                    <a:lnTo>
                      <a:pt x="3" y="26"/>
                    </a:lnTo>
                    <a:lnTo>
                      <a:pt x="3" y="0"/>
                    </a:lnTo>
                    <a:lnTo>
                      <a:pt x="5" y="0"/>
                    </a:lnTo>
                    <a:lnTo>
                      <a:pt x="5" y="0"/>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97" name="Freeform 4366"/>
              <p:cNvSpPr>
                <a:spLocks/>
              </p:cNvSpPr>
              <p:nvPr/>
            </p:nvSpPr>
            <p:spPr bwMode="auto">
              <a:xfrm>
                <a:off x="3442" y="2190"/>
                <a:ext cx="15" cy="56"/>
              </a:xfrm>
              <a:custGeom>
                <a:avLst/>
                <a:gdLst>
                  <a:gd name="T0" fmla="*/ 10 w 15"/>
                  <a:gd name="T1" fmla="*/ 0 h 56"/>
                  <a:gd name="T2" fmla="*/ 14 w 15"/>
                  <a:gd name="T3" fmla="*/ 0 h 56"/>
                  <a:gd name="T4" fmla="*/ 15 w 15"/>
                  <a:gd name="T5" fmla="*/ 0 h 56"/>
                  <a:gd name="T6" fmla="*/ 14 w 15"/>
                  <a:gd name="T7" fmla="*/ 5 h 56"/>
                  <a:gd name="T8" fmla="*/ 14 w 15"/>
                  <a:gd name="T9" fmla="*/ 39 h 56"/>
                  <a:gd name="T10" fmla="*/ 14 w 15"/>
                  <a:gd name="T11" fmla="*/ 39 h 56"/>
                  <a:gd name="T12" fmla="*/ 14 w 15"/>
                  <a:gd name="T13" fmla="*/ 56 h 56"/>
                  <a:gd name="T14" fmla="*/ 0 w 15"/>
                  <a:gd name="T15" fmla="*/ 56 h 56"/>
                  <a:gd name="T16" fmla="*/ 0 w 15"/>
                  <a:gd name="T17" fmla="*/ 0 h 56"/>
                  <a:gd name="T18" fmla="*/ 3 w 15"/>
                  <a:gd name="T19" fmla="*/ 0 h 56"/>
                  <a:gd name="T20" fmla="*/ 5 w 15"/>
                  <a:gd name="T21" fmla="*/ 0 h 56"/>
                  <a:gd name="T22" fmla="*/ 5 w 15"/>
                  <a:gd name="T23" fmla="*/ 0 h 56"/>
                  <a:gd name="T24" fmla="*/ 7 w 15"/>
                  <a:gd name="T25" fmla="*/ 0 h 56"/>
                  <a:gd name="T26" fmla="*/ 8 w 15"/>
                  <a:gd name="T27" fmla="*/ 0 h 56"/>
                  <a:gd name="T28" fmla="*/ 8 w 15"/>
                  <a:gd name="T29" fmla="*/ 0 h 56"/>
                  <a:gd name="T30" fmla="*/ 8 w 15"/>
                  <a:gd name="T31" fmla="*/ 0 h 56"/>
                  <a:gd name="T32" fmla="*/ 10 w 15"/>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56">
                    <a:moveTo>
                      <a:pt x="10" y="0"/>
                    </a:moveTo>
                    <a:lnTo>
                      <a:pt x="14" y="0"/>
                    </a:lnTo>
                    <a:lnTo>
                      <a:pt x="15" y="0"/>
                    </a:lnTo>
                    <a:lnTo>
                      <a:pt x="14" y="5"/>
                    </a:lnTo>
                    <a:lnTo>
                      <a:pt x="14" y="39"/>
                    </a:lnTo>
                    <a:lnTo>
                      <a:pt x="14" y="39"/>
                    </a:lnTo>
                    <a:lnTo>
                      <a:pt x="14" y="56"/>
                    </a:lnTo>
                    <a:lnTo>
                      <a:pt x="0" y="56"/>
                    </a:lnTo>
                    <a:lnTo>
                      <a:pt x="0" y="0"/>
                    </a:lnTo>
                    <a:lnTo>
                      <a:pt x="3" y="0"/>
                    </a:lnTo>
                    <a:lnTo>
                      <a:pt x="5" y="0"/>
                    </a:lnTo>
                    <a:lnTo>
                      <a:pt x="5" y="0"/>
                    </a:lnTo>
                    <a:lnTo>
                      <a:pt x="7" y="0"/>
                    </a:lnTo>
                    <a:lnTo>
                      <a:pt x="8" y="0"/>
                    </a:lnTo>
                    <a:lnTo>
                      <a:pt x="8" y="0"/>
                    </a:lnTo>
                    <a:lnTo>
                      <a:pt x="8" y="0"/>
                    </a:lnTo>
                    <a:lnTo>
                      <a:pt x="1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8" name="Freeform 4367"/>
              <p:cNvSpPr>
                <a:spLocks/>
              </p:cNvSpPr>
              <p:nvPr/>
            </p:nvSpPr>
            <p:spPr bwMode="auto">
              <a:xfrm>
                <a:off x="3442" y="2190"/>
                <a:ext cx="15" cy="56"/>
              </a:xfrm>
              <a:custGeom>
                <a:avLst/>
                <a:gdLst>
                  <a:gd name="T0" fmla="*/ 10 w 15"/>
                  <a:gd name="T1" fmla="*/ 0 h 56"/>
                  <a:gd name="T2" fmla="*/ 14 w 15"/>
                  <a:gd name="T3" fmla="*/ 0 h 56"/>
                  <a:gd name="T4" fmla="*/ 15 w 15"/>
                  <a:gd name="T5" fmla="*/ 0 h 56"/>
                  <a:gd name="T6" fmla="*/ 14 w 15"/>
                  <a:gd name="T7" fmla="*/ 5 h 56"/>
                  <a:gd name="T8" fmla="*/ 14 w 15"/>
                  <a:gd name="T9" fmla="*/ 39 h 56"/>
                  <a:gd name="T10" fmla="*/ 14 w 15"/>
                  <a:gd name="T11" fmla="*/ 39 h 56"/>
                  <a:gd name="T12" fmla="*/ 14 w 15"/>
                  <a:gd name="T13" fmla="*/ 56 h 56"/>
                  <a:gd name="T14" fmla="*/ 0 w 15"/>
                  <a:gd name="T15" fmla="*/ 56 h 56"/>
                  <a:gd name="T16" fmla="*/ 0 w 15"/>
                  <a:gd name="T17" fmla="*/ 0 h 56"/>
                  <a:gd name="T18" fmla="*/ 3 w 15"/>
                  <a:gd name="T19" fmla="*/ 0 h 56"/>
                  <a:gd name="T20" fmla="*/ 5 w 15"/>
                  <a:gd name="T21" fmla="*/ 0 h 56"/>
                  <a:gd name="T22" fmla="*/ 5 w 15"/>
                  <a:gd name="T23" fmla="*/ 0 h 56"/>
                  <a:gd name="T24" fmla="*/ 7 w 15"/>
                  <a:gd name="T25" fmla="*/ 0 h 56"/>
                  <a:gd name="T26" fmla="*/ 8 w 15"/>
                  <a:gd name="T27" fmla="*/ 0 h 56"/>
                  <a:gd name="T28" fmla="*/ 8 w 15"/>
                  <a:gd name="T29" fmla="*/ 0 h 56"/>
                  <a:gd name="T30" fmla="*/ 8 w 15"/>
                  <a:gd name="T31" fmla="*/ 0 h 56"/>
                  <a:gd name="T32" fmla="*/ 10 w 15"/>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56">
                    <a:moveTo>
                      <a:pt x="10" y="0"/>
                    </a:moveTo>
                    <a:lnTo>
                      <a:pt x="14" y="0"/>
                    </a:lnTo>
                    <a:lnTo>
                      <a:pt x="15" y="0"/>
                    </a:lnTo>
                    <a:lnTo>
                      <a:pt x="14" y="5"/>
                    </a:lnTo>
                    <a:lnTo>
                      <a:pt x="14" y="39"/>
                    </a:lnTo>
                    <a:lnTo>
                      <a:pt x="14" y="39"/>
                    </a:lnTo>
                    <a:lnTo>
                      <a:pt x="14" y="56"/>
                    </a:lnTo>
                    <a:lnTo>
                      <a:pt x="0" y="56"/>
                    </a:lnTo>
                    <a:lnTo>
                      <a:pt x="0" y="0"/>
                    </a:lnTo>
                    <a:lnTo>
                      <a:pt x="3" y="0"/>
                    </a:lnTo>
                    <a:lnTo>
                      <a:pt x="5" y="0"/>
                    </a:lnTo>
                    <a:lnTo>
                      <a:pt x="5" y="0"/>
                    </a:lnTo>
                    <a:lnTo>
                      <a:pt x="7" y="0"/>
                    </a:lnTo>
                    <a:lnTo>
                      <a:pt x="8" y="0"/>
                    </a:lnTo>
                    <a:lnTo>
                      <a:pt x="8" y="0"/>
                    </a:lnTo>
                    <a:lnTo>
                      <a:pt x="8" y="0"/>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99" name="Freeform 4368"/>
              <p:cNvSpPr>
                <a:spLocks/>
              </p:cNvSpPr>
              <p:nvPr/>
            </p:nvSpPr>
            <p:spPr bwMode="auto">
              <a:xfrm>
                <a:off x="3196" y="2338"/>
                <a:ext cx="55" cy="39"/>
              </a:xfrm>
              <a:custGeom>
                <a:avLst/>
                <a:gdLst>
                  <a:gd name="T0" fmla="*/ 55 w 55"/>
                  <a:gd name="T1" fmla="*/ 1 h 39"/>
                  <a:gd name="T2" fmla="*/ 55 w 55"/>
                  <a:gd name="T3" fmla="*/ 39 h 39"/>
                  <a:gd name="T4" fmla="*/ 44 w 55"/>
                  <a:gd name="T5" fmla="*/ 37 h 39"/>
                  <a:gd name="T6" fmla="*/ 0 w 55"/>
                  <a:gd name="T7" fmla="*/ 35 h 39"/>
                  <a:gd name="T8" fmla="*/ 0 w 55"/>
                  <a:gd name="T9" fmla="*/ 0 h 39"/>
                  <a:gd name="T10" fmla="*/ 55 w 55"/>
                  <a:gd name="T11" fmla="*/ 1 h 39"/>
                </a:gdLst>
                <a:ahLst/>
                <a:cxnLst>
                  <a:cxn ang="0">
                    <a:pos x="T0" y="T1"/>
                  </a:cxn>
                  <a:cxn ang="0">
                    <a:pos x="T2" y="T3"/>
                  </a:cxn>
                  <a:cxn ang="0">
                    <a:pos x="T4" y="T5"/>
                  </a:cxn>
                  <a:cxn ang="0">
                    <a:pos x="T6" y="T7"/>
                  </a:cxn>
                  <a:cxn ang="0">
                    <a:pos x="T8" y="T9"/>
                  </a:cxn>
                  <a:cxn ang="0">
                    <a:pos x="T10" y="T11"/>
                  </a:cxn>
                </a:cxnLst>
                <a:rect l="0" t="0" r="r" b="b"/>
                <a:pathLst>
                  <a:path w="55" h="39">
                    <a:moveTo>
                      <a:pt x="55" y="1"/>
                    </a:moveTo>
                    <a:lnTo>
                      <a:pt x="55" y="39"/>
                    </a:lnTo>
                    <a:lnTo>
                      <a:pt x="44" y="37"/>
                    </a:lnTo>
                    <a:lnTo>
                      <a:pt x="0" y="35"/>
                    </a:lnTo>
                    <a:lnTo>
                      <a:pt x="0" y="0"/>
                    </a:lnTo>
                    <a:lnTo>
                      <a:pt x="55"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0" name="Freeform 4369"/>
              <p:cNvSpPr>
                <a:spLocks/>
              </p:cNvSpPr>
              <p:nvPr/>
            </p:nvSpPr>
            <p:spPr bwMode="auto">
              <a:xfrm>
                <a:off x="3196" y="2338"/>
                <a:ext cx="55" cy="39"/>
              </a:xfrm>
              <a:custGeom>
                <a:avLst/>
                <a:gdLst>
                  <a:gd name="T0" fmla="*/ 55 w 55"/>
                  <a:gd name="T1" fmla="*/ 1 h 39"/>
                  <a:gd name="T2" fmla="*/ 55 w 55"/>
                  <a:gd name="T3" fmla="*/ 39 h 39"/>
                  <a:gd name="T4" fmla="*/ 44 w 55"/>
                  <a:gd name="T5" fmla="*/ 37 h 39"/>
                  <a:gd name="T6" fmla="*/ 0 w 55"/>
                  <a:gd name="T7" fmla="*/ 35 h 39"/>
                  <a:gd name="T8" fmla="*/ 0 w 55"/>
                  <a:gd name="T9" fmla="*/ 0 h 39"/>
                  <a:gd name="T10" fmla="*/ 55 w 55"/>
                  <a:gd name="T11" fmla="*/ 1 h 39"/>
                </a:gdLst>
                <a:ahLst/>
                <a:cxnLst>
                  <a:cxn ang="0">
                    <a:pos x="T0" y="T1"/>
                  </a:cxn>
                  <a:cxn ang="0">
                    <a:pos x="T2" y="T3"/>
                  </a:cxn>
                  <a:cxn ang="0">
                    <a:pos x="T4" y="T5"/>
                  </a:cxn>
                  <a:cxn ang="0">
                    <a:pos x="T6" y="T7"/>
                  </a:cxn>
                  <a:cxn ang="0">
                    <a:pos x="T8" y="T9"/>
                  </a:cxn>
                  <a:cxn ang="0">
                    <a:pos x="T10" y="T11"/>
                  </a:cxn>
                </a:cxnLst>
                <a:rect l="0" t="0" r="r" b="b"/>
                <a:pathLst>
                  <a:path w="55" h="39">
                    <a:moveTo>
                      <a:pt x="55" y="1"/>
                    </a:moveTo>
                    <a:lnTo>
                      <a:pt x="55" y="39"/>
                    </a:lnTo>
                    <a:lnTo>
                      <a:pt x="44" y="37"/>
                    </a:lnTo>
                    <a:lnTo>
                      <a:pt x="0" y="35"/>
                    </a:lnTo>
                    <a:lnTo>
                      <a:pt x="0" y="0"/>
                    </a:lnTo>
                    <a:lnTo>
                      <a:pt x="5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01" name="Freeform 4370"/>
              <p:cNvSpPr>
                <a:spLocks/>
              </p:cNvSpPr>
              <p:nvPr/>
            </p:nvSpPr>
            <p:spPr bwMode="auto">
              <a:xfrm>
                <a:off x="3195" y="2185"/>
                <a:ext cx="66" cy="63"/>
              </a:xfrm>
              <a:custGeom>
                <a:avLst/>
                <a:gdLst>
                  <a:gd name="T0" fmla="*/ 34 w 66"/>
                  <a:gd name="T1" fmla="*/ 2 h 63"/>
                  <a:gd name="T2" fmla="*/ 42 w 66"/>
                  <a:gd name="T3" fmla="*/ 2 h 63"/>
                  <a:gd name="T4" fmla="*/ 42 w 66"/>
                  <a:gd name="T5" fmla="*/ 2 h 63"/>
                  <a:gd name="T6" fmla="*/ 42 w 66"/>
                  <a:gd name="T7" fmla="*/ 2 h 63"/>
                  <a:gd name="T8" fmla="*/ 47 w 66"/>
                  <a:gd name="T9" fmla="*/ 2 h 63"/>
                  <a:gd name="T10" fmla="*/ 47 w 66"/>
                  <a:gd name="T11" fmla="*/ 2 h 63"/>
                  <a:gd name="T12" fmla="*/ 47 w 66"/>
                  <a:gd name="T13" fmla="*/ 2 h 63"/>
                  <a:gd name="T14" fmla="*/ 50 w 66"/>
                  <a:gd name="T15" fmla="*/ 2 h 63"/>
                  <a:gd name="T16" fmla="*/ 54 w 66"/>
                  <a:gd name="T17" fmla="*/ 2 h 63"/>
                  <a:gd name="T18" fmla="*/ 54 w 66"/>
                  <a:gd name="T19" fmla="*/ 2 h 63"/>
                  <a:gd name="T20" fmla="*/ 66 w 66"/>
                  <a:gd name="T21" fmla="*/ 2 h 63"/>
                  <a:gd name="T22" fmla="*/ 66 w 66"/>
                  <a:gd name="T23" fmla="*/ 2 h 63"/>
                  <a:gd name="T24" fmla="*/ 66 w 66"/>
                  <a:gd name="T25" fmla="*/ 56 h 63"/>
                  <a:gd name="T26" fmla="*/ 64 w 66"/>
                  <a:gd name="T27" fmla="*/ 63 h 63"/>
                  <a:gd name="T28" fmla="*/ 57 w 66"/>
                  <a:gd name="T29" fmla="*/ 63 h 63"/>
                  <a:gd name="T30" fmla="*/ 45 w 66"/>
                  <a:gd name="T31" fmla="*/ 56 h 63"/>
                  <a:gd name="T32" fmla="*/ 42 w 66"/>
                  <a:gd name="T33" fmla="*/ 51 h 63"/>
                  <a:gd name="T34" fmla="*/ 34 w 66"/>
                  <a:gd name="T35" fmla="*/ 51 h 63"/>
                  <a:gd name="T36" fmla="*/ 35 w 66"/>
                  <a:gd name="T37" fmla="*/ 41 h 63"/>
                  <a:gd name="T38" fmla="*/ 22 w 66"/>
                  <a:gd name="T39" fmla="*/ 22 h 63"/>
                  <a:gd name="T40" fmla="*/ 12 w 66"/>
                  <a:gd name="T41" fmla="*/ 19 h 63"/>
                  <a:gd name="T42" fmla="*/ 6 w 66"/>
                  <a:gd name="T43" fmla="*/ 12 h 63"/>
                  <a:gd name="T44" fmla="*/ 0 w 66"/>
                  <a:gd name="T45" fmla="*/ 0 h 63"/>
                  <a:gd name="T46" fmla="*/ 13 w 66"/>
                  <a:gd name="T47" fmla="*/ 0 h 63"/>
                  <a:gd name="T48" fmla="*/ 15 w 66"/>
                  <a:gd name="T49" fmla="*/ 0 h 63"/>
                  <a:gd name="T50" fmla="*/ 23 w 66"/>
                  <a:gd name="T51" fmla="*/ 0 h 63"/>
                  <a:gd name="T52" fmla="*/ 23 w 66"/>
                  <a:gd name="T53" fmla="*/ 0 h 63"/>
                  <a:gd name="T54" fmla="*/ 30 w 66"/>
                  <a:gd name="T55" fmla="*/ 2 h 63"/>
                  <a:gd name="T56" fmla="*/ 34 w 66"/>
                  <a:gd name="T57" fmla="*/ 2 h 63"/>
                  <a:gd name="T58" fmla="*/ 34 w 66"/>
                  <a:gd name="T5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63">
                    <a:moveTo>
                      <a:pt x="34" y="2"/>
                    </a:moveTo>
                    <a:lnTo>
                      <a:pt x="42" y="2"/>
                    </a:lnTo>
                    <a:lnTo>
                      <a:pt x="42" y="2"/>
                    </a:lnTo>
                    <a:lnTo>
                      <a:pt x="42" y="2"/>
                    </a:lnTo>
                    <a:lnTo>
                      <a:pt x="47" y="2"/>
                    </a:lnTo>
                    <a:lnTo>
                      <a:pt x="47" y="2"/>
                    </a:lnTo>
                    <a:lnTo>
                      <a:pt x="47" y="2"/>
                    </a:lnTo>
                    <a:lnTo>
                      <a:pt x="50" y="2"/>
                    </a:lnTo>
                    <a:lnTo>
                      <a:pt x="54" y="2"/>
                    </a:lnTo>
                    <a:lnTo>
                      <a:pt x="54" y="2"/>
                    </a:lnTo>
                    <a:lnTo>
                      <a:pt x="66" y="2"/>
                    </a:lnTo>
                    <a:lnTo>
                      <a:pt x="66" y="2"/>
                    </a:lnTo>
                    <a:lnTo>
                      <a:pt x="66" y="56"/>
                    </a:lnTo>
                    <a:lnTo>
                      <a:pt x="64" y="63"/>
                    </a:lnTo>
                    <a:lnTo>
                      <a:pt x="57" y="63"/>
                    </a:lnTo>
                    <a:lnTo>
                      <a:pt x="45" y="56"/>
                    </a:lnTo>
                    <a:lnTo>
                      <a:pt x="42" y="51"/>
                    </a:lnTo>
                    <a:lnTo>
                      <a:pt x="34" y="51"/>
                    </a:lnTo>
                    <a:lnTo>
                      <a:pt x="35" y="41"/>
                    </a:lnTo>
                    <a:lnTo>
                      <a:pt x="22" y="22"/>
                    </a:lnTo>
                    <a:lnTo>
                      <a:pt x="12" y="19"/>
                    </a:lnTo>
                    <a:lnTo>
                      <a:pt x="6" y="12"/>
                    </a:lnTo>
                    <a:lnTo>
                      <a:pt x="0" y="0"/>
                    </a:lnTo>
                    <a:lnTo>
                      <a:pt x="13" y="0"/>
                    </a:lnTo>
                    <a:lnTo>
                      <a:pt x="15" y="0"/>
                    </a:lnTo>
                    <a:lnTo>
                      <a:pt x="23" y="0"/>
                    </a:lnTo>
                    <a:lnTo>
                      <a:pt x="23" y="0"/>
                    </a:lnTo>
                    <a:lnTo>
                      <a:pt x="30" y="2"/>
                    </a:lnTo>
                    <a:lnTo>
                      <a:pt x="34" y="2"/>
                    </a:lnTo>
                    <a:lnTo>
                      <a:pt x="34"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2" name="Freeform 4371"/>
              <p:cNvSpPr>
                <a:spLocks/>
              </p:cNvSpPr>
              <p:nvPr/>
            </p:nvSpPr>
            <p:spPr bwMode="auto">
              <a:xfrm>
                <a:off x="3195" y="2185"/>
                <a:ext cx="66" cy="63"/>
              </a:xfrm>
              <a:custGeom>
                <a:avLst/>
                <a:gdLst>
                  <a:gd name="T0" fmla="*/ 34 w 66"/>
                  <a:gd name="T1" fmla="*/ 2 h 63"/>
                  <a:gd name="T2" fmla="*/ 42 w 66"/>
                  <a:gd name="T3" fmla="*/ 2 h 63"/>
                  <a:gd name="T4" fmla="*/ 42 w 66"/>
                  <a:gd name="T5" fmla="*/ 2 h 63"/>
                  <a:gd name="T6" fmla="*/ 42 w 66"/>
                  <a:gd name="T7" fmla="*/ 2 h 63"/>
                  <a:gd name="T8" fmla="*/ 47 w 66"/>
                  <a:gd name="T9" fmla="*/ 2 h 63"/>
                  <a:gd name="T10" fmla="*/ 47 w 66"/>
                  <a:gd name="T11" fmla="*/ 2 h 63"/>
                  <a:gd name="T12" fmla="*/ 47 w 66"/>
                  <a:gd name="T13" fmla="*/ 2 h 63"/>
                  <a:gd name="T14" fmla="*/ 50 w 66"/>
                  <a:gd name="T15" fmla="*/ 2 h 63"/>
                  <a:gd name="T16" fmla="*/ 54 w 66"/>
                  <a:gd name="T17" fmla="*/ 2 h 63"/>
                  <a:gd name="T18" fmla="*/ 54 w 66"/>
                  <a:gd name="T19" fmla="*/ 2 h 63"/>
                  <a:gd name="T20" fmla="*/ 66 w 66"/>
                  <a:gd name="T21" fmla="*/ 2 h 63"/>
                  <a:gd name="T22" fmla="*/ 66 w 66"/>
                  <a:gd name="T23" fmla="*/ 2 h 63"/>
                  <a:gd name="T24" fmla="*/ 66 w 66"/>
                  <a:gd name="T25" fmla="*/ 56 h 63"/>
                  <a:gd name="T26" fmla="*/ 64 w 66"/>
                  <a:gd name="T27" fmla="*/ 63 h 63"/>
                  <a:gd name="T28" fmla="*/ 57 w 66"/>
                  <a:gd name="T29" fmla="*/ 63 h 63"/>
                  <a:gd name="T30" fmla="*/ 45 w 66"/>
                  <a:gd name="T31" fmla="*/ 56 h 63"/>
                  <a:gd name="T32" fmla="*/ 42 w 66"/>
                  <a:gd name="T33" fmla="*/ 51 h 63"/>
                  <a:gd name="T34" fmla="*/ 34 w 66"/>
                  <a:gd name="T35" fmla="*/ 51 h 63"/>
                  <a:gd name="T36" fmla="*/ 35 w 66"/>
                  <a:gd name="T37" fmla="*/ 41 h 63"/>
                  <a:gd name="T38" fmla="*/ 22 w 66"/>
                  <a:gd name="T39" fmla="*/ 22 h 63"/>
                  <a:gd name="T40" fmla="*/ 12 w 66"/>
                  <a:gd name="T41" fmla="*/ 19 h 63"/>
                  <a:gd name="T42" fmla="*/ 6 w 66"/>
                  <a:gd name="T43" fmla="*/ 12 h 63"/>
                  <a:gd name="T44" fmla="*/ 0 w 66"/>
                  <a:gd name="T45" fmla="*/ 0 h 63"/>
                  <a:gd name="T46" fmla="*/ 13 w 66"/>
                  <a:gd name="T47" fmla="*/ 0 h 63"/>
                  <a:gd name="T48" fmla="*/ 15 w 66"/>
                  <a:gd name="T49" fmla="*/ 0 h 63"/>
                  <a:gd name="T50" fmla="*/ 23 w 66"/>
                  <a:gd name="T51" fmla="*/ 0 h 63"/>
                  <a:gd name="T52" fmla="*/ 23 w 66"/>
                  <a:gd name="T53" fmla="*/ 0 h 63"/>
                  <a:gd name="T54" fmla="*/ 30 w 66"/>
                  <a:gd name="T55" fmla="*/ 2 h 63"/>
                  <a:gd name="T56" fmla="*/ 34 w 66"/>
                  <a:gd name="T57" fmla="*/ 2 h 63"/>
                  <a:gd name="T58" fmla="*/ 34 w 66"/>
                  <a:gd name="T5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63">
                    <a:moveTo>
                      <a:pt x="34" y="2"/>
                    </a:moveTo>
                    <a:lnTo>
                      <a:pt x="42" y="2"/>
                    </a:lnTo>
                    <a:lnTo>
                      <a:pt x="42" y="2"/>
                    </a:lnTo>
                    <a:lnTo>
                      <a:pt x="42" y="2"/>
                    </a:lnTo>
                    <a:lnTo>
                      <a:pt x="47" y="2"/>
                    </a:lnTo>
                    <a:lnTo>
                      <a:pt x="47" y="2"/>
                    </a:lnTo>
                    <a:lnTo>
                      <a:pt x="47" y="2"/>
                    </a:lnTo>
                    <a:lnTo>
                      <a:pt x="50" y="2"/>
                    </a:lnTo>
                    <a:lnTo>
                      <a:pt x="54" y="2"/>
                    </a:lnTo>
                    <a:lnTo>
                      <a:pt x="54" y="2"/>
                    </a:lnTo>
                    <a:lnTo>
                      <a:pt x="66" y="2"/>
                    </a:lnTo>
                    <a:lnTo>
                      <a:pt x="66" y="2"/>
                    </a:lnTo>
                    <a:lnTo>
                      <a:pt x="66" y="56"/>
                    </a:lnTo>
                    <a:lnTo>
                      <a:pt x="64" y="63"/>
                    </a:lnTo>
                    <a:lnTo>
                      <a:pt x="57" y="63"/>
                    </a:lnTo>
                    <a:lnTo>
                      <a:pt x="45" y="56"/>
                    </a:lnTo>
                    <a:lnTo>
                      <a:pt x="42" y="51"/>
                    </a:lnTo>
                    <a:lnTo>
                      <a:pt x="34" y="51"/>
                    </a:lnTo>
                    <a:lnTo>
                      <a:pt x="35" y="41"/>
                    </a:lnTo>
                    <a:lnTo>
                      <a:pt x="22" y="22"/>
                    </a:lnTo>
                    <a:lnTo>
                      <a:pt x="12" y="19"/>
                    </a:lnTo>
                    <a:lnTo>
                      <a:pt x="6" y="12"/>
                    </a:lnTo>
                    <a:lnTo>
                      <a:pt x="0" y="0"/>
                    </a:lnTo>
                    <a:lnTo>
                      <a:pt x="13" y="0"/>
                    </a:lnTo>
                    <a:lnTo>
                      <a:pt x="15" y="0"/>
                    </a:lnTo>
                    <a:lnTo>
                      <a:pt x="23" y="0"/>
                    </a:lnTo>
                    <a:lnTo>
                      <a:pt x="23" y="0"/>
                    </a:lnTo>
                    <a:lnTo>
                      <a:pt x="30" y="2"/>
                    </a:lnTo>
                    <a:lnTo>
                      <a:pt x="34" y="2"/>
                    </a:lnTo>
                    <a:lnTo>
                      <a:pt x="3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03" name="Freeform 4372"/>
              <p:cNvSpPr>
                <a:spLocks/>
              </p:cNvSpPr>
              <p:nvPr/>
            </p:nvSpPr>
            <p:spPr bwMode="auto">
              <a:xfrm>
                <a:off x="3183" y="2204"/>
                <a:ext cx="47" cy="66"/>
              </a:xfrm>
              <a:custGeom>
                <a:avLst/>
                <a:gdLst>
                  <a:gd name="T0" fmla="*/ 46 w 47"/>
                  <a:gd name="T1" fmla="*/ 32 h 66"/>
                  <a:gd name="T2" fmla="*/ 46 w 47"/>
                  <a:gd name="T3" fmla="*/ 66 h 66"/>
                  <a:gd name="T4" fmla="*/ 15 w 47"/>
                  <a:gd name="T5" fmla="*/ 64 h 66"/>
                  <a:gd name="T6" fmla="*/ 0 w 47"/>
                  <a:gd name="T7" fmla="*/ 64 h 66"/>
                  <a:gd name="T8" fmla="*/ 0 w 47"/>
                  <a:gd name="T9" fmla="*/ 22 h 66"/>
                  <a:gd name="T10" fmla="*/ 22 w 47"/>
                  <a:gd name="T11" fmla="*/ 22 h 66"/>
                  <a:gd name="T12" fmla="*/ 24 w 47"/>
                  <a:gd name="T13" fmla="*/ 0 h 66"/>
                  <a:gd name="T14" fmla="*/ 34 w 47"/>
                  <a:gd name="T15" fmla="*/ 3 h 66"/>
                  <a:gd name="T16" fmla="*/ 47 w 47"/>
                  <a:gd name="T17" fmla="*/ 22 h 66"/>
                  <a:gd name="T18" fmla="*/ 46 w 47"/>
                  <a:gd name="T19"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6">
                    <a:moveTo>
                      <a:pt x="46" y="32"/>
                    </a:moveTo>
                    <a:lnTo>
                      <a:pt x="46" y="66"/>
                    </a:lnTo>
                    <a:lnTo>
                      <a:pt x="15" y="64"/>
                    </a:lnTo>
                    <a:lnTo>
                      <a:pt x="0" y="64"/>
                    </a:lnTo>
                    <a:lnTo>
                      <a:pt x="0" y="22"/>
                    </a:lnTo>
                    <a:lnTo>
                      <a:pt x="22" y="22"/>
                    </a:lnTo>
                    <a:lnTo>
                      <a:pt x="24" y="0"/>
                    </a:lnTo>
                    <a:lnTo>
                      <a:pt x="34" y="3"/>
                    </a:lnTo>
                    <a:lnTo>
                      <a:pt x="47" y="22"/>
                    </a:lnTo>
                    <a:lnTo>
                      <a:pt x="46" y="3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4" name="Freeform 4373"/>
              <p:cNvSpPr>
                <a:spLocks/>
              </p:cNvSpPr>
              <p:nvPr/>
            </p:nvSpPr>
            <p:spPr bwMode="auto">
              <a:xfrm>
                <a:off x="3183" y="2204"/>
                <a:ext cx="47" cy="66"/>
              </a:xfrm>
              <a:custGeom>
                <a:avLst/>
                <a:gdLst>
                  <a:gd name="T0" fmla="*/ 46 w 47"/>
                  <a:gd name="T1" fmla="*/ 32 h 66"/>
                  <a:gd name="T2" fmla="*/ 46 w 47"/>
                  <a:gd name="T3" fmla="*/ 66 h 66"/>
                  <a:gd name="T4" fmla="*/ 15 w 47"/>
                  <a:gd name="T5" fmla="*/ 64 h 66"/>
                  <a:gd name="T6" fmla="*/ 0 w 47"/>
                  <a:gd name="T7" fmla="*/ 64 h 66"/>
                  <a:gd name="T8" fmla="*/ 0 w 47"/>
                  <a:gd name="T9" fmla="*/ 22 h 66"/>
                  <a:gd name="T10" fmla="*/ 22 w 47"/>
                  <a:gd name="T11" fmla="*/ 22 h 66"/>
                  <a:gd name="T12" fmla="*/ 24 w 47"/>
                  <a:gd name="T13" fmla="*/ 0 h 66"/>
                  <a:gd name="T14" fmla="*/ 34 w 47"/>
                  <a:gd name="T15" fmla="*/ 3 h 66"/>
                  <a:gd name="T16" fmla="*/ 47 w 47"/>
                  <a:gd name="T17" fmla="*/ 22 h 66"/>
                  <a:gd name="T18" fmla="*/ 46 w 47"/>
                  <a:gd name="T19"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6">
                    <a:moveTo>
                      <a:pt x="46" y="32"/>
                    </a:moveTo>
                    <a:lnTo>
                      <a:pt x="46" y="66"/>
                    </a:lnTo>
                    <a:lnTo>
                      <a:pt x="15" y="64"/>
                    </a:lnTo>
                    <a:lnTo>
                      <a:pt x="0" y="64"/>
                    </a:lnTo>
                    <a:lnTo>
                      <a:pt x="0" y="22"/>
                    </a:lnTo>
                    <a:lnTo>
                      <a:pt x="22" y="22"/>
                    </a:lnTo>
                    <a:lnTo>
                      <a:pt x="24" y="0"/>
                    </a:lnTo>
                    <a:lnTo>
                      <a:pt x="34" y="3"/>
                    </a:lnTo>
                    <a:lnTo>
                      <a:pt x="47" y="22"/>
                    </a:lnTo>
                    <a:lnTo>
                      <a:pt x="46"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05" name="Freeform 4374"/>
              <p:cNvSpPr>
                <a:spLocks/>
              </p:cNvSpPr>
              <p:nvPr/>
            </p:nvSpPr>
            <p:spPr bwMode="auto">
              <a:xfrm>
                <a:off x="2022" y="1221"/>
                <a:ext cx="124" cy="88"/>
              </a:xfrm>
              <a:custGeom>
                <a:avLst/>
                <a:gdLst>
                  <a:gd name="T0" fmla="*/ 119 w 124"/>
                  <a:gd name="T1" fmla="*/ 22 h 88"/>
                  <a:gd name="T2" fmla="*/ 117 w 124"/>
                  <a:gd name="T3" fmla="*/ 25 h 88"/>
                  <a:gd name="T4" fmla="*/ 117 w 124"/>
                  <a:gd name="T5" fmla="*/ 27 h 88"/>
                  <a:gd name="T6" fmla="*/ 117 w 124"/>
                  <a:gd name="T7" fmla="*/ 29 h 88"/>
                  <a:gd name="T8" fmla="*/ 117 w 124"/>
                  <a:gd name="T9" fmla="*/ 29 h 88"/>
                  <a:gd name="T10" fmla="*/ 117 w 124"/>
                  <a:gd name="T11" fmla="*/ 31 h 88"/>
                  <a:gd name="T12" fmla="*/ 116 w 124"/>
                  <a:gd name="T13" fmla="*/ 34 h 88"/>
                  <a:gd name="T14" fmla="*/ 112 w 124"/>
                  <a:gd name="T15" fmla="*/ 39 h 88"/>
                  <a:gd name="T16" fmla="*/ 109 w 124"/>
                  <a:gd name="T17" fmla="*/ 42 h 88"/>
                  <a:gd name="T18" fmla="*/ 102 w 124"/>
                  <a:gd name="T19" fmla="*/ 46 h 88"/>
                  <a:gd name="T20" fmla="*/ 102 w 124"/>
                  <a:gd name="T21" fmla="*/ 46 h 88"/>
                  <a:gd name="T22" fmla="*/ 100 w 124"/>
                  <a:gd name="T23" fmla="*/ 46 h 88"/>
                  <a:gd name="T24" fmla="*/ 99 w 124"/>
                  <a:gd name="T25" fmla="*/ 47 h 88"/>
                  <a:gd name="T26" fmla="*/ 95 w 124"/>
                  <a:gd name="T27" fmla="*/ 53 h 88"/>
                  <a:gd name="T28" fmla="*/ 94 w 124"/>
                  <a:gd name="T29" fmla="*/ 56 h 88"/>
                  <a:gd name="T30" fmla="*/ 90 w 124"/>
                  <a:gd name="T31" fmla="*/ 64 h 88"/>
                  <a:gd name="T32" fmla="*/ 90 w 124"/>
                  <a:gd name="T33" fmla="*/ 64 h 88"/>
                  <a:gd name="T34" fmla="*/ 89 w 124"/>
                  <a:gd name="T35" fmla="*/ 64 h 88"/>
                  <a:gd name="T36" fmla="*/ 85 w 124"/>
                  <a:gd name="T37" fmla="*/ 70 h 88"/>
                  <a:gd name="T38" fmla="*/ 83 w 124"/>
                  <a:gd name="T39" fmla="*/ 71 h 88"/>
                  <a:gd name="T40" fmla="*/ 83 w 124"/>
                  <a:gd name="T41" fmla="*/ 83 h 88"/>
                  <a:gd name="T42" fmla="*/ 82 w 124"/>
                  <a:gd name="T43" fmla="*/ 85 h 88"/>
                  <a:gd name="T44" fmla="*/ 82 w 124"/>
                  <a:gd name="T45" fmla="*/ 86 h 88"/>
                  <a:gd name="T46" fmla="*/ 82 w 124"/>
                  <a:gd name="T47" fmla="*/ 86 h 88"/>
                  <a:gd name="T48" fmla="*/ 82 w 124"/>
                  <a:gd name="T49" fmla="*/ 88 h 88"/>
                  <a:gd name="T50" fmla="*/ 63 w 124"/>
                  <a:gd name="T51" fmla="*/ 83 h 88"/>
                  <a:gd name="T52" fmla="*/ 65 w 124"/>
                  <a:gd name="T53" fmla="*/ 75 h 88"/>
                  <a:gd name="T54" fmla="*/ 60 w 124"/>
                  <a:gd name="T55" fmla="*/ 68 h 88"/>
                  <a:gd name="T56" fmla="*/ 36 w 124"/>
                  <a:gd name="T57" fmla="*/ 63 h 88"/>
                  <a:gd name="T58" fmla="*/ 22 w 124"/>
                  <a:gd name="T59" fmla="*/ 73 h 88"/>
                  <a:gd name="T60" fmla="*/ 16 w 124"/>
                  <a:gd name="T61" fmla="*/ 76 h 88"/>
                  <a:gd name="T62" fmla="*/ 0 w 124"/>
                  <a:gd name="T63" fmla="*/ 73 h 88"/>
                  <a:gd name="T64" fmla="*/ 4 w 124"/>
                  <a:gd name="T65" fmla="*/ 64 h 88"/>
                  <a:gd name="T66" fmla="*/ 9 w 124"/>
                  <a:gd name="T67" fmla="*/ 61 h 88"/>
                  <a:gd name="T68" fmla="*/ 11 w 124"/>
                  <a:gd name="T69" fmla="*/ 54 h 88"/>
                  <a:gd name="T70" fmla="*/ 19 w 124"/>
                  <a:gd name="T71" fmla="*/ 42 h 88"/>
                  <a:gd name="T72" fmla="*/ 17 w 124"/>
                  <a:gd name="T73" fmla="*/ 36 h 88"/>
                  <a:gd name="T74" fmla="*/ 9 w 124"/>
                  <a:gd name="T75" fmla="*/ 32 h 88"/>
                  <a:gd name="T76" fmla="*/ 9 w 124"/>
                  <a:gd name="T77" fmla="*/ 29 h 88"/>
                  <a:gd name="T78" fmla="*/ 24 w 124"/>
                  <a:gd name="T79" fmla="*/ 27 h 88"/>
                  <a:gd name="T80" fmla="*/ 26 w 124"/>
                  <a:gd name="T81" fmla="*/ 17 h 88"/>
                  <a:gd name="T82" fmla="*/ 31 w 124"/>
                  <a:gd name="T83" fmla="*/ 17 h 88"/>
                  <a:gd name="T84" fmla="*/ 33 w 124"/>
                  <a:gd name="T85" fmla="*/ 7 h 88"/>
                  <a:gd name="T86" fmla="*/ 41 w 124"/>
                  <a:gd name="T87" fmla="*/ 0 h 88"/>
                  <a:gd name="T88" fmla="*/ 50 w 124"/>
                  <a:gd name="T89" fmla="*/ 9 h 88"/>
                  <a:gd name="T90" fmla="*/ 58 w 124"/>
                  <a:gd name="T91" fmla="*/ 3 h 88"/>
                  <a:gd name="T92" fmla="*/ 61 w 124"/>
                  <a:gd name="T93" fmla="*/ 12 h 88"/>
                  <a:gd name="T94" fmla="*/ 75 w 124"/>
                  <a:gd name="T95" fmla="*/ 14 h 88"/>
                  <a:gd name="T96" fmla="*/ 77 w 124"/>
                  <a:gd name="T97" fmla="*/ 5 h 88"/>
                  <a:gd name="T98" fmla="*/ 95 w 124"/>
                  <a:gd name="T99" fmla="*/ 10 h 88"/>
                  <a:gd name="T100" fmla="*/ 124 w 124"/>
                  <a:gd name="T101" fmla="*/ 17 h 88"/>
                  <a:gd name="T102" fmla="*/ 119 w 124"/>
                  <a:gd name="T103" fmla="*/ 2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88">
                    <a:moveTo>
                      <a:pt x="119" y="22"/>
                    </a:moveTo>
                    <a:lnTo>
                      <a:pt x="117" y="25"/>
                    </a:lnTo>
                    <a:lnTo>
                      <a:pt x="117" y="27"/>
                    </a:lnTo>
                    <a:lnTo>
                      <a:pt x="117" y="29"/>
                    </a:lnTo>
                    <a:lnTo>
                      <a:pt x="117" y="29"/>
                    </a:lnTo>
                    <a:lnTo>
                      <a:pt x="117" y="31"/>
                    </a:lnTo>
                    <a:lnTo>
                      <a:pt x="116" y="34"/>
                    </a:lnTo>
                    <a:lnTo>
                      <a:pt x="112" y="39"/>
                    </a:lnTo>
                    <a:lnTo>
                      <a:pt x="109" y="42"/>
                    </a:lnTo>
                    <a:lnTo>
                      <a:pt x="102" y="46"/>
                    </a:lnTo>
                    <a:lnTo>
                      <a:pt x="102" y="46"/>
                    </a:lnTo>
                    <a:lnTo>
                      <a:pt x="100" y="46"/>
                    </a:lnTo>
                    <a:lnTo>
                      <a:pt x="99" y="47"/>
                    </a:lnTo>
                    <a:lnTo>
                      <a:pt x="95" y="53"/>
                    </a:lnTo>
                    <a:lnTo>
                      <a:pt x="94" y="56"/>
                    </a:lnTo>
                    <a:lnTo>
                      <a:pt x="90" y="64"/>
                    </a:lnTo>
                    <a:lnTo>
                      <a:pt x="90" y="64"/>
                    </a:lnTo>
                    <a:lnTo>
                      <a:pt x="89" y="64"/>
                    </a:lnTo>
                    <a:lnTo>
                      <a:pt x="85" y="70"/>
                    </a:lnTo>
                    <a:lnTo>
                      <a:pt x="83" y="71"/>
                    </a:lnTo>
                    <a:lnTo>
                      <a:pt x="83" y="83"/>
                    </a:lnTo>
                    <a:lnTo>
                      <a:pt x="82" y="85"/>
                    </a:lnTo>
                    <a:lnTo>
                      <a:pt x="82" y="86"/>
                    </a:lnTo>
                    <a:lnTo>
                      <a:pt x="82" y="86"/>
                    </a:lnTo>
                    <a:lnTo>
                      <a:pt x="82" y="88"/>
                    </a:lnTo>
                    <a:lnTo>
                      <a:pt x="63" y="83"/>
                    </a:lnTo>
                    <a:lnTo>
                      <a:pt x="65" y="75"/>
                    </a:lnTo>
                    <a:lnTo>
                      <a:pt x="60" y="68"/>
                    </a:lnTo>
                    <a:lnTo>
                      <a:pt x="36" y="63"/>
                    </a:lnTo>
                    <a:lnTo>
                      <a:pt x="22" y="73"/>
                    </a:lnTo>
                    <a:lnTo>
                      <a:pt x="16" y="76"/>
                    </a:lnTo>
                    <a:lnTo>
                      <a:pt x="0" y="73"/>
                    </a:lnTo>
                    <a:lnTo>
                      <a:pt x="4" y="64"/>
                    </a:lnTo>
                    <a:lnTo>
                      <a:pt x="9" y="61"/>
                    </a:lnTo>
                    <a:lnTo>
                      <a:pt x="11" y="54"/>
                    </a:lnTo>
                    <a:lnTo>
                      <a:pt x="19" y="42"/>
                    </a:lnTo>
                    <a:lnTo>
                      <a:pt x="17" y="36"/>
                    </a:lnTo>
                    <a:lnTo>
                      <a:pt x="9" y="32"/>
                    </a:lnTo>
                    <a:lnTo>
                      <a:pt x="9" y="29"/>
                    </a:lnTo>
                    <a:lnTo>
                      <a:pt x="24" y="27"/>
                    </a:lnTo>
                    <a:lnTo>
                      <a:pt x="26" y="17"/>
                    </a:lnTo>
                    <a:lnTo>
                      <a:pt x="31" y="17"/>
                    </a:lnTo>
                    <a:lnTo>
                      <a:pt x="33" y="7"/>
                    </a:lnTo>
                    <a:lnTo>
                      <a:pt x="41" y="0"/>
                    </a:lnTo>
                    <a:lnTo>
                      <a:pt x="50" y="9"/>
                    </a:lnTo>
                    <a:lnTo>
                      <a:pt x="58" y="3"/>
                    </a:lnTo>
                    <a:lnTo>
                      <a:pt x="61" y="12"/>
                    </a:lnTo>
                    <a:lnTo>
                      <a:pt x="75" y="14"/>
                    </a:lnTo>
                    <a:lnTo>
                      <a:pt x="77" y="5"/>
                    </a:lnTo>
                    <a:lnTo>
                      <a:pt x="95" y="10"/>
                    </a:lnTo>
                    <a:lnTo>
                      <a:pt x="124" y="17"/>
                    </a:lnTo>
                    <a:lnTo>
                      <a:pt x="119"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6" name="Freeform 4375"/>
              <p:cNvSpPr>
                <a:spLocks/>
              </p:cNvSpPr>
              <p:nvPr/>
            </p:nvSpPr>
            <p:spPr bwMode="auto">
              <a:xfrm>
                <a:off x="2022" y="1221"/>
                <a:ext cx="124" cy="88"/>
              </a:xfrm>
              <a:custGeom>
                <a:avLst/>
                <a:gdLst>
                  <a:gd name="T0" fmla="*/ 119 w 124"/>
                  <a:gd name="T1" fmla="*/ 22 h 88"/>
                  <a:gd name="T2" fmla="*/ 117 w 124"/>
                  <a:gd name="T3" fmla="*/ 25 h 88"/>
                  <a:gd name="T4" fmla="*/ 117 w 124"/>
                  <a:gd name="T5" fmla="*/ 27 h 88"/>
                  <a:gd name="T6" fmla="*/ 117 w 124"/>
                  <a:gd name="T7" fmla="*/ 29 h 88"/>
                  <a:gd name="T8" fmla="*/ 117 w 124"/>
                  <a:gd name="T9" fmla="*/ 29 h 88"/>
                  <a:gd name="T10" fmla="*/ 117 w 124"/>
                  <a:gd name="T11" fmla="*/ 31 h 88"/>
                  <a:gd name="T12" fmla="*/ 116 w 124"/>
                  <a:gd name="T13" fmla="*/ 34 h 88"/>
                  <a:gd name="T14" fmla="*/ 112 w 124"/>
                  <a:gd name="T15" fmla="*/ 39 h 88"/>
                  <a:gd name="T16" fmla="*/ 109 w 124"/>
                  <a:gd name="T17" fmla="*/ 42 h 88"/>
                  <a:gd name="T18" fmla="*/ 102 w 124"/>
                  <a:gd name="T19" fmla="*/ 46 h 88"/>
                  <a:gd name="T20" fmla="*/ 102 w 124"/>
                  <a:gd name="T21" fmla="*/ 46 h 88"/>
                  <a:gd name="T22" fmla="*/ 100 w 124"/>
                  <a:gd name="T23" fmla="*/ 46 h 88"/>
                  <a:gd name="T24" fmla="*/ 99 w 124"/>
                  <a:gd name="T25" fmla="*/ 47 h 88"/>
                  <a:gd name="T26" fmla="*/ 95 w 124"/>
                  <a:gd name="T27" fmla="*/ 53 h 88"/>
                  <a:gd name="T28" fmla="*/ 94 w 124"/>
                  <a:gd name="T29" fmla="*/ 56 h 88"/>
                  <a:gd name="T30" fmla="*/ 90 w 124"/>
                  <a:gd name="T31" fmla="*/ 64 h 88"/>
                  <a:gd name="T32" fmla="*/ 90 w 124"/>
                  <a:gd name="T33" fmla="*/ 64 h 88"/>
                  <a:gd name="T34" fmla="*/ 89 w 124"/>
                  <a:gd name="T35" fmla="*/ 64 h 88"/>
                  <a:gd name="T36" fmla="*/ 85 w 124"/>
                  <a:gd name="T37" fmla="*/ 70 h 88"/>
                  <a:gd name="T38" fmla="*/ 83 w 124"/>
                  <a:gd name="T39" fmla="*/ 71 h 88"/>
                  <a:gd name="T40" fmla="*/ 83 w 124"/>
                  <a:gd name="T41" fmla="*/ 83 h 88"/>
                  <a:gd name="T42" fmla="*/ 82 w 124"/>
                  <a:gd name="T43" fmla="*/ 85 h 88"/>
                  <a:gd name="T44" fmla="*/ 82 w 124"/>
                  <a:gd name="T45" fmla="*/ 86 h 88"/>
                  <a:gd name="T46" fmla="*/ 82 w 124"/>
                  <a:gd name="T47" fmla="*/ 86 h 88"/>
                  <a:gd name="T48" fmla="*/ 82 w 124"/>
                  <a:gd name="T49" fmla="*/ 88 h 88"/>
                  <a:gd name="T50" fmla="*/ 63 w 124"/>
                  <a:gd name="T51" fmla="*/ 83 h 88"/>
                  <a:gd name="T52" fmla="*/ 65 w 124"/>
                  <a:gd name="T53" fmla="*/ 75 h 88"/>
                  <a:gd name="T54" fmla="*/ 60 w 124"/>
                  <a:gd name="T55" fmla="*/ 68 h 88"/>
                  <a:gd name="T56" fmla="*/ 36 w 124"/>
                  <a:gd name="T57" fmla="*/ 63 h 88"/>
                  <a:gd name="T58" fmla="*/ 22 w 124"/>
                  <a:gd name="T59" fmla="*/ 73 h 88"/>
                  <a:gd name="T60" fmla="*/ 16 w 124"/>
                  <a:gd name="T61" fmla="*/ 76 h 88"/>
                  <a:gd name="T62" fmla="*/ 0 w 124"/>
                  <a:gd name="T63" fmla="*/ 73 h 88"/>
                  <a:gd name="T64" fmla="*/ 4 w 124"/>
                  <a:gd name="T65" fmla="*/ 64 h 88"/>
                  <a:gd name="T66" fmla="*/ 9 w 124"/>
                  <a:gd name="T67" fmla="*/ 61 h 88"/>
                  <a:gd name="T68" fmla="*/ 11 w 124"/>
                  <a:gd name="T69" fmla="*/ 54 h 88"/>
                  <a:gd name="T70" fmla="*/ 19 w 124"/>
                  <a:gd name="T71" fmla="*/ 42 h 88"/>
                  <a:gd name="T72" fmla="*/ 17 w 124"/>
                  <a:gd name="T73" fmla="*/ 36 h 88"/>
                  <a:gd name="T74" fmla="*/ 9 w 124"/>
                  <a:gd name="T75" fmla="*/ 32 h 88"/>
                  <a:gd name="T76" fmla="*/ 9 w 124"/>
                  <a:gd name="T77" fmla="*/ 29 h 88"/>
                  <a:gd name="T78" fmla="*/ 24 w 124"/>
                  <a:gd name="T79" fmla="*/ 27 h 88"/>
                  <a:gd name="T80" fmla="*/ 26 w 124"/>
                  <a:gd name="T81" fmla="*/ 17 h 88"/>
                  <a:gd name="T82" fmla="*/ 31 w 124"/>
                  <a:gd name="T83" fmla="*/ 17 h 88"/>
                  <a:gd name="T84" fmla="*/ 33 w 124"/>
                  <a:gd name="T85" fmla="*/ 7 h 88"/>
                  <a:gd name="T86" fmla="*/ 41 w 124"/>
                  <a:gd name="T87" fmla="*/ 0 h 88"/>
                  <a:gd name="T88" fmla="*/ 50 w 124"/>
                  <a:gd name="T89" fmla="*/ 9 h 88"/>
                  <a:gd name="T90" fmla="*/ 58 w 124"/>
                  <a:gd name="T91" fmla="*/ 3 h 88"/>
                  <a:gd name="T92" fmla="*/ 61 w 124"/>
                  <a:gd name="T93" fmla="*/ 12 h 88"/>
                  <a:gd name="T94" fmla="*/ 75 w 124"/>
                  <a:gd name="T95" fmla="*/ 14 h 88"/>
                  <a:gd name="T96" fmla="*/ 77 w 124"/>
                  <a:gd name="T97" fmla="*/ 5 h 88"/>
                  <a:gd name="T98" fmla="*/ 95 w 124"/>
                  <a:gd name="T99" fmla="*/ 10 h 88"/>
                  <a:gd name="T100" fmla="*/ 124 w 124"/>
                  <a:gd name="T101" fmla="*/ 17 h 88"/>
                  <a:gd name="T102" fmla="*/ 119 w 124"/>
                  <a:gd name="T103" fmla="*/ 2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88">
                    <a:moveTo>
                      <a:pt x="119" y="22"/>
                    </a:moveTo>
                    <a:lnTo>
                      <a:pt x="117" y="25"/>
                    </a:lnTo>
                    <a:lnTo>
                      <a:pt x="117" y="27"/>
                    </a:lnTo>
                    <a:lnTo>
                      <a:pt x="117" y="29"/>
                    </a:lnTo>
                    <a:lnTo>
                      <a:pt x="117" y="29"/>
                    </a:lnTo>
                    <a:lnTo>
                      <a:pt x="117" y="31"/>
                    </a:lnTo>
                    <a:lnTo>
                      <a:pt x="116" y="34"/>
                    </a:lnTo>
                    <a:lnTo>
                      <a:pt x="112" y="39"/>
                    </a:lnTo>
                    <a:lnTo>
                      <a:pt x="109" y="42"/>
                    </a:lnTo>
                    <a:lnTo>
                      <a:pt x="102" y="46"/>
                    </a:lnTo>
                    <a:lnTo>
                      <a:pt x="102" y="46"/>
                    </a:lnTo>
                    <a:lnTo>
                      <a:pt x="100" y="46"/>
                    </a:lnTo>
                    <a:lnTo>
                      <a:pt x="99" y="47"/>
                    </a:lnTo>
                    <a:lnTo>
                      <a:pt x="95" y="53"/>
                    </a:lnTo>
                    <a:lnTo>
                      <a:pt x="94" y="56"/>
                    </a:lnTo>
                    <a:lnTo>
                      <a:pt x="90" y="64"/>
                    </a:lnTo>
                    <a:lnTo>
                      <a:pt x="90" y="64"/>
                    </a:lnTo>
                    <a:lnTo>
                      <a:pt x="89" y="64"/>
                    </a:lnTo>
                    <a:lnTo>
                      <a:pt x="85" y="70"/>
                    </a:lnTo>
                    <a:lnTo>
                      <a:pt x="83" y="71"/>
                    </a:lnTo>
                    <a:lnTo>
                      <a:pt x="83" y="83"/>
                    </a:lnTo>
                    <a:lnTo>
                      <a:pt x="82" y="85"/>
                    </a:lnTo>
                    <a:lnTo>
                      <a:pt x="82" y="86"/>
                    </a:lnTo>
                    <a:lnTo>
                      <a:pt x="82" y="86"/>
                    </a:lnTo>
                    <a:lnTo>
                      <a:pt x="82" y="88"/>
                    </a:lnTo>
                    <a:lnTo>
                      <a:pt x="63" y="83"/>
                    </a:lnTo>
                    <a:lnTo>
                      <a:pt x="65" y="75"/>
                    </a:lnTo>
                    <a:lnTo>
                      <a:pt x="60" y="68"/>
                    </a:lnTo>
                    <a:lnTo>
                      <a:pt x="36" y="63"/>
                    </a:lnTo>
                    <a:lnTo>
                      <a:pt x="22" y="73"/>
                    </a:lnTo>
                    <a:lnTo>
                      <a:pt x="16" y="76"/>
                    </a:lnTo>
                    <a:lnTo>
                      <a:pt x="0" y="73"/>
                    </a:lnTo>
                    <a:lnTo>
                      <a:pt x="4" y="64"/>
                    </a:lnTo>
                    <a:lnTo>
                      <a:pt x="9" y="61"/>
                    </a:lnTo>
                    <a:lnTo>
                      <a:pt x="11" y="54"/>
                    </a:lnTo>
                    <a:lnTo>
                      <a:pt x="19" y="42"/>
                    </a:lnTo>
                    <a:lnTo>
                      <a:pt x="17" y="36"/>
                    </a:lnTo>
                    <a:lnTo>
                      <a:pt x="9" y="32"/>
                    </a:lnTo>
                    <a:lnTo>
                      <a:pt x="9" y="29"/>
                    </a:lnTo>
                    <a:lnTo>
                      <a:pt x="24" y="27"/>
                    </a:lnTo>
                    <a:lnTo>
                      <a:pt x="26" y="17"/>
                    </a:lnTo>
                    <a:lnTo>
                      <a:pt x="31" y="17"/>
                    </a:lnTo>
                    <a:lnTo>
                      <a:pt x="33" y="7"/>
                    </a:lnTo>
                    <a:lnTo>
                      <a:pt x="41" y="0"/>
                    </a:lnTo>
                    <a:lnTo>
                      <a:pt x="50" y="9"/>
                    </a:lnTo>
                    <a:lnTo>
                      <a:pt x="58" y="3"/>
                    </a:lnTo>
                    <a:lnTo>
                      <a:pt x="61" y="12"/>
                    </a:lnTo>
                    <a:lnTo>
                      <a:pt x="75" y="14"/>
                    </a:lnTo>
                    <a:lnTo>
                      <a:pt x="77" y="5"/>
                    </a:lnTo>
                    <a:lnTo>
                      <a:pt x="95" y="10"/>
                    </a:lnTo>
                    <a:lnTo>
                      <a:pt x="124" y="17"/>
                    </a:lnTo>
                    <a:lnTo>
                      <a:pt x="11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07" name="Freeform 4376"/>
              <p:cNvSpPr>
                <a:spLocks/>
              </p:cNvSpPr>
              <p:nvPr/>
            </p:nvSpPr>
            <p:spPr bwMode="auto">
              <a:xfrm>
                <a:off x="1697" y="1163"/>
                <a:ext cx="54" cy="50"/>
              </a:xfrm>
              <a:custGeom>
                <a:avLst/>
                <a:gdLst>
                  <a:gd name="T0" fmla="*/ 24 w 54"/>
                  <a:gd name="T1" fmla="*/ 0 h 50"/>
                  <a:gd name="T2" fmla="*/ 26 w 54"/>
                  <a:gd name="T3" fmla="*/ 0 h 50"/>
                  <a:gd name="T4" fmla="*/ 39 w 54"/>
                  <a:gd name="T5" fmla="*/ 6 h 50"/>
                  <a:gd name="T6" fmla="*/ 51 w 54"/>
                  <a:gd name="T7" fmla="*/ 9 h 50"/>
                  <a:gd name="T8" fmla="*/ 54 w 54"/>
                  <a:gd name="T9" fmla="*/ 16 h 50"/>
                  <a:gd name="T10" fmla="*/ 48 w 54"/>
                  <a:gd name="T11" fmla="*/ 17 h 50"/>
                  <a:gd name="T12" fmla="*/ 41 w 54"/>
                  <a:gd name="T13" fmla="*/ 22 h 50"/>
                  <a:gd name="T14" fmla="*/ 43 w 54"/>
                  <a:gd name="T15" fmla="*/ 28 h 50"/>
                  <a:gd name="T16" fmla="*/ 41 w 54"/>
                  <a:gd name="T17" fmla="*/ 34 h 50"/>
                  <a:gd name="T18" fmla="*/ 36 w 54"/>
                  <a:gd name="T19" fmla="*/ 39 h 50"/>
                  <a:gd name="T20" fmla="*/ 37 w 54"/>
                  <a:gd name="T21" fmla="*/ 50 h 50"/>
                  <a:gd name="T22" fmla="*/ 2 w 54"/>
                  <a:gd name="T23" fmla="*/ 39 h 50"/>
                  <a:gd name="T24" fmla="*/ 0 w 54"/>
                  <a:gd name="T25" fmla="*/ 33 h 50"/>
                  <a:gd name="T26" fmla="*/ 7 w 54"/>
                  <a:gd name="T27" fmla="*/ 33 h 50"/>
                  <a:gd name="T28" fmla="*/ 9 w 54"/>
                  <a:gd name="T29" fmla="*/ 26 h 50"/>
                  <a:gd name="T30" fmla="*/ 17 w 54"/>
                  <a:gd name="T31" fmla="*/ 29 h 50"/>
                  <a:gd name="T32" fmla="*/ 24 w 5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50">
                    <a:moveTo>
                      <a:pt x="24" y="0"/>
                    </a:moveTo>
                    <a:lnTo>
                      <a:pt x="26" y="0"/>
                    </a:lnTo>
                    <a:lnTo>
                      <a:pt x="39" y="6"/>
                    </a:lnTo>
                    <a:lnTo>
                      <a:pt x="51" y="9"/>
                    </a:lnTo>
                    <a:lnTo>
                      <a:pt x="54" y="16"/>
                    </a:lnTo>
                    <a:lnTo>
                      <a:pt x="48" y="17"/>
                    </a:lnTo>
                    <a:lnTo>
                      <a:pt x="41" y="22"/>
                    </a:lnTo>
                    <a:lnTo>
                      <a:pt x="43" y="28"/>
                    </a:lnTo>
                    <a:lnTo>
                      <a:pt x="41" y="34"/>
                    </a:lnTo>
                    <a:lnTo>
                      <a:pt x="36" y="39"/>
                    </a:lnTo>
                    <a:lnTo>
                      <a:pt x="37" y="50"/>
                    </a:lnTo>
                    <a:lnTo>
                      <a:pt x="2" y="39"/>
                    </a:lnTo>
                    <a:lnTo>
                      <a:pt x="0" y="33"/>
                    </a:lnTo>
                    <a:lnTo>
                      <a:pt x="7" y="33"/>
                    </a:lnTo>
                    <a:lnTo>
                      <a:pt x="9" y="26"/>
                    </a:lnTo>
                    <a:lnTo>
                      <a:pt x="17" y="29"/>
                    </a:lnTo>
                    <a:lnTo>
                      <a:pt x="2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8" name="Freeform 4377"/>
              <p:cNvSpPr>
                <a:spLocks/>
              </p:cNvSpPr>
              <p:nvPr/>
            </p:nvSpPr>
            <p:spPr bwMode="auto">
              <a:xfrm>
                <a:off x="1697" y="1163"/>
                <a:ext cx="54" cy="50"/>
              </a:xfrm>
              <a:custGeom>
                <a:avLst/>
                <a:gdLst>
                  <a:gd name="T0" fmla="*/ 24 w 54"/>
                  <a:gd name="T1" fmla="*/ 0 h 50"/>
                  <a:gd name="T2" fmla="*/ 26 w 54"/>
                  <a:gd name="T3" fmla="*/ 0 h 50"/>
                  <a:gd name="T4" fmla="*/ 39 w 54"/>
                  <a:gd name="T5" fmla="*/ 6 h 50"/>
                  <a:gd name="T6" fmla="*/ 51 w 54"/>
                  <a:gd name="T7" fmla="*/ 9 h 50"/>
                  <a:gd name="T8" fmla="*/ 54 w 54"/>
                  <a:gd name="T9" fmla="*/ 16 h 50"/>
                  <a:gd name="T10" fmla="*/ 48 w 54"/>
                  <a:gd name="T11" fmla="*/ 17 h 50"/>
                  <a:gd name="T12" fmla="*/ 41 w 54"/>
                  <a:gd name="T13" fmla="*/ 22 h 50"/>
                  <a:gd name="T14" fmla="*/ 43 w 54"/>
                  <a:gd name="T15" fmla="*/ 28 h 50"/>
                  <a:gd name="T16" fmla="*/ 41 w 54"/>
                  <a:gd name="T17" fmla="*/ 34 h 50"/>
                  <a:gd name="T18" fmla="*/ 36 w 54"/>
                  <a:gd name="T19" fmla="*/ 39 h 50"/>
                  <a:gd name="T20" fmla="*/ 37 w 54"/>
                  <a:gd name="T21" fmla="*/ 50 h 50"/>
                  <a:gd name="T22" fmla="*/ 2 w 54"/>
                  <a:gd name="T23" fmla="*/ 39 h 50"/>
                  <a:gd name="T24" fmla="*/ 0 w 54"/>
                  <a:gd name="T25" fmla="*/ 33 h 50"/>
                  <a:gd name="T26" fmla="*/ 7 w 54"/>
                  <a:gd name="T27" fmla="*/ 33 h 50"/>
                  <a:gd name="T28" fmla="*/ 9 w 54"/>
                  <a:gd name="T29" fmla="*/ 26 h 50"/>
                  <a:gd name="T30" fmla="*/ 17 w 54"/>
                  <a:gd name="T31" fmla="*/ 29 h 50"/>
                  <a:gd name="T32" fmla="*/ 24 w 5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50">
                    <a:moveTo>
                      <a:pt x="24" y="0"/>
                    </a:moveTo>
                    <a:lnTo>
                      <a:pt x="26" y="0"/>
                    </a:lnTo>
                    <a:lnTo>
                      <a:pt x="39" y="6"/>
                    </a:lnTo>
                    <a:lnTo>
                      <a:pt x="51" y="9"/>
                    </a:lnTo>
                    <a:lnTo>
                      <a:pt x="54" y="16"/>
                    </a:lnTo>
                    <a:lnTo>
                      <a:pt x="48" y="17"/>
                    </a:lnTo>
                    <a:lnTo>
                      <a:pt x="41" y="22"/>
                    </a:lnTo>
                    <a:lnTo>
                      <a:pt x="43" y="28"/>
                    </a:lnTo>
                    <a:lnTo>
                      <a:pt x="41" y="34"/>
                    </a:lnTo>
                    <a:lnTo>
                      <a:pt x="36" y="39"/>
                    </a:lnTo>
                    <a:lnTo>
                      <a:pt x="37" y="50"/>
                    </a:lnTo>
                    <a:lnTo>
                      <a:pt x="2" y="39"/>
                    </a:lnTo>
                    <a:lnTo>
                      <a:pt x="0" y="33"/>
                    </a:lnTo>
                    <a:lnTo>
                      <a:pt x="7" y="33"/>
                    </a:lnTo>
                    <a:lnTo>
                      <a:pt x="9" y="26"/>
                    </a:lnTo>
                    <a:lnTo>
                      <a:pt x="17" y="29"/>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09" name="Freeform 4378"/>
              <p:cNvSpPr>
                <a:spLocks/>
              </p:cNvSpPr>
              <p:nvPr/>
            </p:nvSpPr>
            <p:spPr bwMode="auto">
              <a:xfrm>
                <a:off x="1780" y="1109"/>
                <a:ext cx="75" cy="71"/>
              </a:xfrm>
              <a:custGeom>
                <a:avLst/>
                <a:gdLst>
                  <a:gd name="T0" fmla="*/ 70 w 75"/>
                  <a:gd name="T1" fmla="*/ 14 h 71"/>
                  <a:gd name="T2" fmla="*/ 75 w 75"/>
                  <a:gd name="T3" fmla="*/ 26 h 71"/>
                  <a:gd name="T4" fmla="*/ 71 w 75"/>
                  <a:gd name="T5" fmla="*/ 36 h 71"/>
                  <a:gd name="T6" fmla="*/ 73 w 75"/>
                  <a:gd name="T7" fmla="*/ 38 h 71"/>
                  <a:gd name="T8" fmla="*/ 71 w 75"/>
                  <a:gd name="T9" fmla="*/ 39 h 71"/>
                  <a:gd name="T10" fmla="*/ 70 w 75"/>
                  <a:gd name="T11" fmla="*/ 39 h 71"/>
                  <a:gd name="T12" fmla="*/ 66 w 75"/>
                  <a:gd name="T13" fmla="*/ 43 h 71"/>
                  <a:gd name="T14" fmla="*/ 68 w 75"/>
                  <a:gd name="T15" fmla="*/ 56 h 71"/>
                  <a:gd name="T16" fmla="*/ 58 w 75"/>
                  <a:gd name="T17" fmla="*/ 58 h 71"/>
                  <a:gd name="T18" fmla="*/ 59 w 75"/>
                  <a:gd name="T19" fmla="*/ 71 h 71"/>
                  <a:gd name="T20" fmla="*/ 19 w 75"/>
                  <a:gd name="T21" fmla="*/ 60 h 71"/>
                  <a:gd name="T22" fmla="*/ 14 w 75"/>
                  <a:gd name="T23" fmla="*/ 54 h 71"/>
                  <a:gd name="T24" fmla="*/ 2 w 75"/>
                  <a:gd name="T25" fmla="*/ 31 h 71"/>
                  <a:gd name="T26" fmla="*/ 9 w 75"/>
                  <a:gd name="T27" fmla="*/ 19 h 71"/>
                  <a:gd name="T28" fmla="*/ 2 w 75"/>
                  <a:gd name="T29" fmla="*/ 17 h 71"/>
                  <a:gd name="T30" fmla="*/ 0 w 75"/>
                  <a:gd name="T31" fmla="*/ 15 h 71"/>
                  <a:gd name="T32" fmla="*/ 2 w 75"/>
                  <a:gd name="T33" fmla="*/ 10 h 71"/>
                  <a:gd name="T34" fmla="*/ 10 w 75"/>
                  <a:gd name="T35" fmla="*/ 10 h 71"/>
                  <a:gd name="T36" fmla="*/ 14 w 75"/>
                  <a:gd name="T37" fmla="*/ 2 h 71"/>
                  <a:gd name="T38" fmla="*/ 19 w 75"/>
                  <a:gd name="T39" fmla="*/ 4 h 71"/>
                  <a:gd name="T40" fmla="*/ 19 w 75"/>
                  <a:gd name="T41" fmla="*/ 2 h 71"/>
                  <a:gd name="T42" fmla="*/ 19 w 75"/>
                  <a:gd name="T43" fmla="*/ 2 h 71"/>
                  <a:gd name="T44" fmla="*/ 19 w 75"/>
                  <a:gd name="T45" fmla="*/ 2 h 71"/>
                  <a:gd name="T46" fmla="*/ 19 w 75"/>
                  <a:gd name="T47" fmla="*/ 0 h 71"/>
                  <a:gd name="T48" fmla="*/ 70 w 75"/>
                  <a:gd name="T49"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71">
                    <a:moveTo>
                      <a:pt x="70" y="14"/>
                    </a:moveTo>
                    <a:lnTo>
                      <a:pt x="75" y="26"/>
                    </a:lnTo>
                    <a:lnTo>
                      <a:pt x="71" y="36"/>
                    </a:lnTo>
                    <a:lnTo>
                      <a:pt x="73" y="38"/>
                    </a:lnTo>
                    <a:lnTo>
                      <a:pt x="71" y="39"/>
                    </a:lnTo>
                    <a:lnTo>
                      <a:pt x="70" y="39"/>
                    </a:lnTo>
                    <a:lnTo>
                      <a:pt x="66" y="43"/>
                    </a:lnTo>
                    <a:lnTo>
                      <a:pt x="68" y="56"/>
                    </a:lnTo>
                    <a:lnTo>
                      <a:pt x="58" y="58"/>
                    </a:lnTo>
                    <a:lnTo>
                      <a:pt x="59" y="71"/>
                    </a:lnTo>
                    <a:lnTo>
                      <a:pt x="19" y="60"/>
                    </a:lnTo>
                    <a:lnTo>
                      <a:pt x="14" y="54"/>
                    </a:lnTo>
                    <a:lnTo>
                      <a:pt x="2" y="31"/>
                    </a:lnTo>
                    <a:lnTo>
                      <a:pt x="9" y="19"/>
                    </a:lnTo>
                    <a:lnTo>
                      <a:pt x="2" y="17"/>
                    </a:lnTo>
                    <a:lnTo>
                      <a:pt x="0" y="15"/>
                    </a:lnTo>
                    <a:lnTo>
                      <a:pt x="2" y="10"/>
                    </a:lnTo>
                    <a:lnTo>
                      <a:pt x="10" y="10"/>
                    </a:lnTo>
                    <a:lnTo>
                      <a:pt x="14" y="2"/>
                    </a:lnTo>
                    <a:lnTo>
                      <a:pt x="19" y="4"/>
                    </a:lnTo>
                    <a:lnTo>
                      <a:pt x="19" y="2"/>
                    </a:lnTo>
                    <a:lnTo>
                      <a:pt x="19" y="2"/>
                    </a:lnTo>
                    <a:lnTo>
                      <a:pt x="19" y="2"/>
                    </a:lnTo>
                    <a:lnTo>
                      <a:pt x="19" y="0"/>
                    </a:lnTo>
                    <a:lnTo>
                      <a:pt x="70"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10" name="Freeform 4379"/>
              <p:cNvSpPr>
                <a:spLocks/>
              </p:cNvSpPr>
              <p:nvPr/>
            </p:nvSpPr>
            <p:spPr bwMode="auto">
              <a:xfrm>
                <a:off x="1780" y="1109"/>
                <a:ext cx="75" cy="71"/>
              </a:xfrm>
              <a:custGeom>
                <a:avLst/>
                <a:gdLst>
                  <a:gd name="T0" fmla="*/ 70 w 75"/>
                  <a:gd name="T1" fmla="*/ 14 h 71"/>
                  <a:gd name="T2" fmla="*/ 75 w 75"/>
                  <a:gd name="T3" fmla="*/ 26 h 71"/>
                  <a:gd name="T4" fmla="*/ 71 w 75"/>
                  <a:gd name="T5" fmla="*/ 36 h 71"/>
                  <a:gd name="T6" fmla="*/ 73 w 75"/>
                  <a:gd name="T7" fmla="*/ 38 h 71"/>
                  <a:gd name="T8" fmla="*/ 71 w 75"/>
                  <a:gd name="T9" fmla="*/ 39 h 71"/>
                  <a:gd name="T10" fmla="*/ 70 w 75"/>
                  <a:gd name="T11" fmla="*/ 39 h 71"/>
                  <a:gd name="T12" fmla="*/ 66 w 75"/>
                  <a:gd name="T13" fmla="*/ 43 h 71"/>
                  <a:gd name="T14" fmla="*/ 68 w 75"/>
                  <a:gd name="T15" fmla="*/ 56 h 71"/>
                  <a:gd name="T16" fmla="*/ 58 w 75"/>
                  <a:gd name="T17" fmla="*/ 58 h 71"/>
                  <a:gd name="T18" fmla="*/ 59 w 75"/>
                  <a:gd name="T19" fmla="*/ 71 h 71"/>
                  <a:gd name="T20" fmla="*/ 19 w 75"/>
                  <a:gd name="T21" fmla="*/ 60 h 71"/>
                  <a:gd name="T22" fmla="*/ 14 w 75"/>
                  <a:gd name="T23" fmla="*/ 54 h 71"/>
                  <a:gd name="T24" fmla="*/ 2 w 75"/>
                  <a:gd name="T25" fmla="*/ 31 h 71"/>
                  <a:gd name="T26" fmla="*/ 9 w 75"/>
                  <a:gd name="T27" fmla="*/ 19 h 71"/>
                  <a:gd name="T28" fmla="*/ 2 w 75"/>
                  <a:gd name="T29" fmla="*/ 17 h 71"/>
                  <a:gd name="T30" fmla="*/ 0 w 75"/>
                  <a:gd name="T31" fmla="*/ 15 h 71"/>
                  <a:gd name="T32" fmla="*/ 2 w 75"/>
                  <a:gd name="T33" fmla="*/ 10 h 71"/>
                  <a:gd name="T34" fmla="*/ 10 w 75"/>
                  <a:gd name="T35" fmla="*/ 10 h 71"/>
                  <a:gd name="T36" fmla="*/ 14 w 75"/>
                  <a:gd name="T37" fmla="*/ 2 h 71"/>
                  <a:gd name="T38" fmla="*/ 19 w 75"/>
                  <a:gd name="T39" fmla="*/ 4 h 71"/>
                  <a:gd name="T40" fmla="*/ 19 w 75"/>
                  <a:gd name="T41" fmla="*/ 2 h 71"/>
                  <a:gd name="T42" fmla="*/ 19 w 75"/>
                  <a:gd name="T43" fmla="*/ 2 h 71"/>
                  <a:gd name="T44" fmla="*/ 19 w 75"/>
                  <a:gd name="T45" fmla="*/ 2 h 71"/>
                  <a:gd name="T46" fmla="*/ 19 w 75"/>
                  <a:gd name="T47" fmla="*/ 0 h 71"/>
                  <a:gd name="T48" fmla="*/ 70 w 75"/>
                  <a:gd name="T49"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71">
                    <a:moveTo>
                      <a:pt x="70" y="14"/>
                    </a:moveTo>
                    <a:lnTo>
                      <a:pt x="75" y="26"/>
                    </a:lnTo>
                    <a:lnTo>
                      <a:pt x="71" y="36"/>
                    </a:lnTo>
                    <a:lnTo>
                      <a:pt x="73" y="38"/>
                    </a:lnTo>
                    <a:lnTo>
                      <a:pt x="71" y="39"/>
                    </a:lnTo>
                    <a:lnTo>
                      <a:pt x="70" y="39"/>
                    </a:lnTo>
                    <a:lnTo>
                      <a:pt x="66" y="43"/>
                    </a:lnTo>
                    <a:lnTo>
                      <a:pt x="68" y="56"/>
                    </a:lnTo>
                    <a:lnTo>
                      <a:pt x="58" y="58"/>
                    </a:lnTo>
                    <a:lnTo>
                      <a:pt x="59" y="71"/>
                    </a:lnTo>
                    <a:lnTo>
                      <a:pt x="19" y="60"/>
                    </a:lnTo>
                    <a:lnTo>
                      <a:pt x="14" y="54"/>
                    </a:lnTo>
                    <a:lnTo>
                      <a:pt x="2" y="31"/>
                    </a:lnTo>
                    <a:lnTo>
                      <a:pt x="9" y="19"/>
                    </a:lnTo>
                    <a:lnTo>
                      <a:pt x="2" y="17"/>
                    </a:lnTo>
                    <a:lnTo>
                      <a:pt x="0" y="15"/>
                    </a:lnTo>
                    <a:lnTo>
                      <a:pt x="2" y="10"/>
                    </a:lnTo>
                    <a:lnTo>
                      <a:pt x="10" y="10"/>
                    </a:lnTo>
                    <a:lnTo>
                      <a:pt x="14" y="2"/>
                    </a:lnTo>
                    <a:lnTo>
                      <a:pt x="19" y="4"/>
                    </a:lnTo>
                    <a:lnTo>
                      <a:pt x="19" y="2"/>
                    </a:lnTo>
                    <a:lnTo>
                      <a:pt x="19" y="2"/>
                    </a:lnTo>
                    <a:lnTo>
                      <a:pt x="19" y="2"/>
                    </a:lnTo>
                    <a:lnTo>
                      <a:pt x="19" y="0"/>
                    </a:lnTo>
                    <a:lnTo>
                      <a:pt x="70"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11" name="Freeform 4380"/>
              <p:cNvSpPr>
                <a:spLocks/>
              </p:cNvSpPr>
              <p:nvPr/>
            </p:nvSpPr>
            <p:spPr bwMode="auto">
              <a:xfrm>
                <a:off x="1729" y="1011"/>
                <a:ext cx="48" cy="56"/>
              </a:xfrm>
              <a:custGeom>
                <a:avLst/>
                <a:gdLst>
                  <a:gd name="T0" fmla="*/ 44 w 48"/>
                  <a:gd name="T1" fmla="*/ 15 h 56"/>
                  <a:gd name="T2" fmla="*/ 48 w 48"/>
                  <a:gd name="T3" fmla="*/ 20 h 56"/>
                  <a:gd name="T4" fmla="*/ 16 w 48"/>
                  <a:gd name="T5" fmla="*/ 49 h 56"/>
                  <a:gd name="T6" fmla="*/ 4 w 48"/>
                  <a:gd name="T7" fmla="*/ 39 h 56"/>
                  <a:gd name="T8" fmla="*/ 5 w 48"/>
                  <a:gd name="T9" fmla="*/ 32 h 56"/>
                  <a:gd name="T10" fmla="*/ 4 w 48"/>
                  <a:gd name="T11" fmla="*/ 29 h 56"/>
                  <a:gd name="T12" fmla="*/ 7 w 48"/>
                  <a:gd name="T13" fmla="*/ 27 h 56"/>
                  <a:gd name="T14" fmla="*/ 9 w 48"/>
                  <a:gd name="T15" fmla="*/ 25 h 56"/>
                  <a:gd name="T16" fmla="*/ 11 w 48"/>
                  <a:gd name="T17" fmla="*/ 24 h 56"/>
                  <a:gd name="T18" fmla="*/ 12 w 48"/>
                  <a:gd name="T19" fmla="*/ 17 h 56"/>
                  <a:gd name="T20" fmla="*/ 12 w 48"/>
                  <a:gd name="T21" fmla="*/ 10 h 56"/>
                  <a:gd name="T22" fmla="*/ 12 w 48"/>
                  <a:gd name="T23" fmla="*/ 3 h 56"/>
                  <a:gd name="T24" fmla="*/ 11 w 48"/>
                  <a:gd name="T25" fmla="*/ 0 h 56"/>
                  <a:gd name="T26" fmla="*/ 12 w 48"/>
                  <a:gd name="T27" fmla="*/ 0 h 56"/>
                  <a:gd name="T28" fmla="*/ 12 w 48"/>
                  <a:gd name="T29" fmla="*/ 2 h 56"/>
                  <a:gd name="T30" fmla="*/ 12 w 48"/>
                  <a:gd name="T31" fmla="*/ 3 h 56"/>
                  <a:gd name="T32" fmla="*/ 14 w 48"/>
                  <a:gd name="T33" fmla="*/ 3 h 56"/>
                  <a:gd name="T34" fmla="*/ 16 w 48"/>
                  <a:gd name="T35" fmla="*/ 5 h 56"/>
                  <a:gd name="T36" fmla="*/ 16 w 48"/>
                  <a:gd name="T37" fmla="*/ 8 h 56"/>
                  <a:gd name="T38" fmla="*/ 19 w 48"/>
                  <a:gd name="T39" fmla="*/ 10 h 56"/>
                  <a:gd name="T40" fmla="*/ 19 w 48"/>
                  <a:gd name="T41" fmla="*/ 10 h 56"/>
                  <a:gd name="T42" fmla="*/ 19 w 48"/>
                  <a:gd name="T43" fmla="*/ 7 h 56"/>
                  <a:gd name="T44" fmla="*/ 21 w 48"/>
                  <a:gd name="T45" fmla="*/ 7 h 56"/>
                  <a:gd name="T46" fmla="*/ 24 w 48"/>
                  <a:gd name="T47" fmla="*/ 8 h 56"/>
                  <a:gd name="T48" fmla="*/ 27 w 48"/>
                  <a:gd name="T49" fmla="*/ 8 h 56"/>
                  <a:gd name="T50" fmla="*/ 29 w 48"/>
                  <a:gd name="T51" fmla="*/ 8 h 56"/>
                  <a:gd name="T52" fmla="*/ 31 w 48"/>
                  <a:gd name="T53" fmla="*/ 8 h 56"/>
                  <a:gd name="T54" fmla="*/ 33 w 48"/>
                  <a:gd name="T55" fmla="*/ 8 h 56"/>
                  <a:gd name="T56" fmla="*/ 34 w 48"/>
                  <a:gd name="T57" fmla="*/ 8 h 56"/>
                  <a:gd name="T58" fmla="*/ 34 w 48"/>
                  <a:gd name="T59" fmla="*/ 7 h 56"/>
                  <a:gd name="T60" fmla="*/ 36 w 48"/>
                  <a:gd name="T61" fmla="*/ 7 h 56"/>
                  <a:gd name="T62" fmla="*/ 36 w 48"/>
                  <a:gd name="T63" fmla="*/ 7 h 56"/>
                  <a:gd name="T64" fmla="*/ 39 w 48"/>
                  <a:gd name="T65" fmla="*/ 7 h 56"/>
                  <a:gd name="T66" fmla="*/ 44 w 48"/>
                  <a:gd name="T67" fmla="*/ 7 h 56"/>
                  <a:gd name="T68" fmla="*/ 44 w 48"/>
                  <a:gd name="T69" fmla="*/ 7 h 56"/>
                  <a:gd name="T70" fmla="*/ 46 w 48"/>
                  <a:gd name="T71"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56">
                    <a:moveTo>
                      <a:pt x="46" y="10"/>
                    </a:moveTo>
                    <a:lnTo>
                      <a:pt x="44" y="15"/>
                    </a:lnTo>
                    <a:lnTo>
                      <a:pt x="48" y="20"/>
                    </a:lnTo>
                    <a:lnTo>
                      <a:pt x="48" y="20"/>
                    </a:lnTo>
                    <a:lnTo>
                      <a:pt x="38" y="56"/>
                    </a:lnTo>
                    <a:lnTo>
                      <a:pt x="16" y="49"/>
                    </a:lnTo>
                    <a:lnTo>
                      <a:pt x="0" y="44"/>
                    </a:lnTo>
                    <a:lnTo>
                      <a:pt x="4" y="39"/>
                    </a:lnTo>
                    <a:lnTo>
                      <a:pt x="4" y="36"/>
                    </a:lnTo>
                    <a:lnTo>
                      <a:pt x="5" y="32"/>
                    </a:lnTo>
                    <a:lnTo>
                      <a:pt x="5" y="30"/>
                    </a:lnTo>
                    <a:lnTo>
                      <a:pt x="4" y="29"/>
                    </a:lnTo>
                    <a:lnTo>
                      <a:pt x="4" y="29"/>
                    </a:lnTo>
                    <a:lnTo>
                      <a:pt x="7" y="27"/>
                    </a:lnTo>
                    <a:lnTo>
                      <a:pt x="7" y="25"/>
                    </a:lnTo>
                    <a:lnTo>
                      <a:pt x="9" y="25"/>
                    </a:lnTo>
                    <a:lnTo>
                      <a:pt x="9" y="25"/>
                    </a:lnTo>
                    <a:lnTo>
                      <a:pt x="11" y="24"/>
                    </a:lnTo>
                    <a:lnTo>
                      <a:pt x="11" y="20"/>
                    </a:lnTo>
                    <a:lnTo>
                      <a:pt x="12" y="17"/>
                    </a:lnTo>
                    <a:lnTo>
                      <a:pt x="12" y="12"/>
                    </a:lnTo>
                    <a:lnTo>
                      <a:pt x="12" y="10"/>
                    </a:lnTo>
                    <a:lnTo>
                      <a:pt x="12" y="7"/>
                    </a:lnTo>
                    <a:lnTo>
                      <a:pt x="12" y="3"/>
                    </a:lnTo>
                    <a:lnTo>
                      <a:pt x="12" y="2"/>
                    </a:lnTo>
                    <a:lnTo>
                      <a:pt x="11" y="0"/>
                    </a:lnTo>
                    <a:lnTo>
                      <a:pt x="12" y="0"/>
                    </a:lnTo>
                    <a:lnTo>
                      <a:pt x="12" y="0"/>
                    </a:lnTo>
                    <a:lnTo>
                      <a:pt x="12" y="0"/>
                    </a:lnTo>
                    <a:lnTo>
                      <a:pt x="12" y="2"/>
                    </a:lnTo>
                    <a:lnTo>
                      <a:pt x="12" y="2"/>
                    </a:lnTo>
                    <a:lnTo>
                      <a:pt x="12" y="3"/>
                    </a:lnTo>
                    <a:lnTo>
                      <a:pt x="12" y="3"/>
                    </a:lnTo>
                    <a:lnTo>
                      <a:pt x="14" y="3"/>
                    </a:lnTo>
                    <a:lnTo>
                      <a:pt x="14" y="3"/>
                    </a:lnTo>
                    <a:lnTo>
                      <a:pt x="16" y="5"/>
                    </a:lnTo>
                    <a:lnTo>
                      <a:pt x="16" y="7"/>
                    </a:lnTo>
                    <a:lnTo>
                      <a:pt x="16" y="8"/>
                    </a:lnTo>
                    <a:lnTo>
                      <a:pt x="17" y="8"/>
                    </a:lnTo>
                    <a:lnTo>
                      <a:pt x="19" y="10"/>
                    </a:lnTo>
                    <a:lnTo>
                      <a:pt x="19" y="10"/>
                    </a:lnTo>
                    <a:lnTo>
                      <a:pt x="19" y="10"/>
                    </a:lnTo>
                    <a:lnTo>
                      <a:pt x="19" y="8"/>
                    </a:lnTo>
                    <a:lnTo>
                      <a:pt x="19" y="7"/>
                    </a:lnTo>
                    <a:lnTo>
                      <a:pt x="19" y="7"/>
                    </a:lnTo>
                    <a:lnTo>
                      <a:pt x="21" y="7"/>
                    </a:lnTo>
                    <a:lnTo>
                      <a:pt x="22" y="8"/>
                    </a:lnTo>
                    <a:lnTo>
                      <a:pt x="24" y="8"/>
                    </a:lnTo>
                    <a:lnTo>
                      <a:pt x="26" y="7"/>
                    </a:lnTo>
                    <a:lnTo>
                      <a:pt x="27" y="8"/>
                    </a:lnTo>
                    <a:lnTo>
                      <a:pt x="27" y="8"/>
                    </a:lnTo>
                    <a:lnTo>
                      <a:pt x="29" y="8"/>
                    </a:lnTo>
                    <a:lnTo>
                      <a:pt x="31" y="8"/>
                    </a:lnTo>
                    <a:lnTo>
                      <a:pt x="31" y="8"/>
                    </a:lnTo>
                    <a:lnTo>
                      <a:pt x="31" y="8"/>
                    </a:lnTo>
                    <a:lnTo>
                      <a:pt x="33" y="8"/>
                    </a:lnTo>
                    <a:lnTo>
                      <a:pt x="33" y="8"/>
                    </a:lnTo>
                    <a:lnTo>
                      <a:pt x="34" y="8"/>
                    </a:lnTo>
                    <a:lnTo>
                      <a:pt x="34" y="8"/>
                    </a:lnTo>
                    <a:lnTo>
                      <a:pt x="34" y="7"/>
                    </a:lnTo>
                    <a:lnTo>
                      <a:pt x="34" y="7"/>
                    </a:lnTo>
                    <a:lnTo>
                      <a:pt x="36" y="7"/>
                    </a:lnTo>
                    <a:lnTo>
                      <a:pt x="36" y="7"/>
                    </a:lnTo>
                    <a:lnTo>
                      <a:pt x="36" y="7"/>
                    </a:lnTo>
                    <a:lnTo>
                      <a:pt x="36" y="8"/>
                    </a:lnTo>
                    <a:lnTo>
                      <a:pt x="39" y="7"/>
                    </a:lnTo>
                    <a:lnTo>
                      <a:pt x="39" y="7"/>
                    </a:lnTo>
                    <a:lnTo>
                      <a:pt x="44" y="7"/>
                    </a:lnTo>
                    <a:lnTo>
                      <a:pt x="44" y="7"/>
                    </a:lnTo>
                    <a:lnTo>
                      <a:pt x="44" y="7"/>
                    </a:lnTo>
                    <a:lnTo>
                      <a:pt x="46" y="8"/>
                    </a:lnTo>
                    <a:lnTo>
                      <a:pt x="46"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12" name="Freeform 4381"/>
              <p:cNvSpPr>
                <a:spLocks/>
              </p:cNvSpPr>
              <p:nvPr/>
            </p:nvSpPr>
            <p:spPr bwMode="auto">
              <a:xfrm>
                <a:off x="1729" y="1011"/>
                <a:ext cx="48" cy="56"/>
              </a:xfrm>
              <a:custGeom>
                <a:avLst/>
                <a:gdLst>
                  <a:gd name="T0" fmla="*/ 44 w 48"/>
                  <a:gd name="T1" fmla="*/ 15 h 56"/>
                  <a:gd name="T2" fmla="*/ 48 w 48"/>
                  <a:gd name="T3" fmla="*/ 20 h 56"/>
                  <a:gd name="T4" fmla="*/ 16 w 48"/>
                  <a:gd name="T5" fmla="*/ 49 h 56"/>
                  <a:gd name="T6" fmla="*/ 4 w 48"/>
                  <a:gd name="T7" fmla="*/ 39 h 56"/>
                  <a:gd name="T8" fmla="*/ 5 w 48"/>
                  <a:gd name="T9" fmla="*/ 32 h 56"/>
                  <a:gd name="T10" fmla="*/ 4 w 48"/>
                  <a:gd name="T11" fmla="*/ 29 h 56"/>
                  <a:gd name="T12" fmla="*/ 7 w 48"/>
                  <a:gd name="T13" fmla="*/ 27 h 56"/>
                  <a:gd name="T14" fmla="*/ 9 w 48"/>
                  <a:gd name="T15" fmla="*/ 25 h 56"/>
                  <a:gd name="T16" fmla="*/ 11 w 48"/>
                  <a:gd name="T17" fmla="*/ 24 h 56"/>
                  <a:gd name="T18" fmla="*/ 12 w 48"/>
                  <a:gd name="T19" fmla="*/ 17 h 56"/>
                  <a:gd name="T20" fmla="*/ 12 w 48"/>
                  <a:gd name="T21" fmla="*/ 10 h 56"/>
                  <a:gd name="T22" fmla="*/ 12 w 48"/>
                  <a:gd name="T23" fmla="*/ 3 h 56"/>
                  <a:gd name="T24" fmla="*/ 11 w 48"/>
                  <a:gd name="T25" fmla="*/ 0 h 56"/>
                  <a:gd name="T26" fmla="*/ 12 w 48"/>
                  <a:gd name="T27" fmla="*/ 0 h 56"/>
                  <a:gd name="T28" fmla="*/ 12 w 48"/>
                  <a:gd name="T29" fmla="*/ 2 h 56"/>
                  <a:gd name="T30" fmla="*/ 12 w 48"/>
                  <a:gd name="T31" fmla="*/ 3 h 56"/>
                  <a:gd name="T32" fmla="*/ 14 w 48"/>
                  <a:gd name="T33" fmla="*/ 3 h 56"/>
                  <a:gd name="T34" fmla="*/ 16 w 48"/>
                  <a:gd name="T35" fmla="*/ 5 h 56"/>
                  <a:gd name="T36" fmla="*/ 16 w 48"/>
                  <a:gd name="T37" fmla="*/ 8 h 56"/>
                  <a:gd name="T38" fmla="*/ 19 w 48"/>
                  <a:gd name="T39" fmla="*/ 10 h 56"/>
                  <a:gd name="T40" fmla="*/ 19 w 48"/>
                  <a:gd name="T41" fmla="*/ 10 h 56"/>
                  <a:gd name="T42" fmla="*/ 19 w 48"/>
                  <a:gd name="T43" fmla="*/ 7 h 56"/>
                  <a:gd name="T44" fmla="*/ 21 w 48"/>
                  <a:gd name="T45" fmla="*/ 7 h 56"/>
                  <a:gd name="T46" fmla="*/ 24 w 48"/>
                  <a:gd name="T47" fmla="*/ 8 h 56"/>
                  <a:gd name="T48" fmla="*/ 27 w 48"/>
                  <a:gd name="T49" fmla="*/ 8 h 56"/>
                  <a:gd name="T50" fmla="*/ 29 w 48"/>
                  <a:gd name="T51" fmla="*/ 8 h 56"/>
                  <a:gd name="T52" fmla="*/ 31 w 48"/>
                  <a:gd name="T53" fmla="*/ 8 h 56"/>
                  <a:gd name="T54" fmla="*/ 33 w 48"/>
                  <a:gd name="T55" fmla="*/ 8 h 56"/>
                  <a:gd name="T56" fmla="*/ 34 w 48"/>
                  <a:gd name="T57" fmla="*/ 8 h 56"/>
                  <a:gd name="T58" fmla="*/ 34 w 48"/>
                  <a:gd name="T59" fmla="*/ 7 h 56"/>
                  <a:gd name="T60" fmla="*/ 36 w 48"/>
                  <a:gd name="T61" fmla="*/ 7 h 56"/>
                  <a:gd name="T62" fmla="*/ 36 w 48"/>
                  <a:gd name="T63" fmla="*/ 7 h 56"/>
                  <a:gd name="T64" fmla="*/ 39 w 48"/>
                  <a:gd name="T65" fmla="*/ 7 h 56"/>
                  <a:gd name="T66" fmla="*/ 44 w 48"/>
                  <a:gd name="T67" fmla="*/ 7 h 56"/>
                  <a:gd name="T68" fmla="*/ 44 w 48"/>
                  <a:gd name="T69" fmla="*/ 7 h 56"/>
                  <a:gd name="T70" fmla="*/ 46 w 48"/>
                  <a:gd name="T71"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56">
                    <a:moveTo>
                      <a:pt x="46" y="10"/>
                    </a:moveTo>
                    <a:lnTo>
                      <a:pt x="44" y="15"/>
                    </a:lnTo>
                    <a:lnTo>
                      <a:pt x="48" y="20"/>
                    </a:lnTo>
                    <a:lnTo>
                      <a:pt x="48" y="20"/>
                    </a:lnTo>
                    <a:lnTo>
                      <a:pt x="38" y="56"/>
                    </a:lnTo>
                    <a:lnTo>
                      <a:pt x="16" y="49"/>
                    </a:lnTo>
                    <a:lnTo>
                      <a:pt x="0" y="44"/>
                    </a:lnTo>
                    <a:lnTo>
                      <a:pt x="4" y="39"/>
                    </a:lnTo>
                    <a:lnTo>
                      <a:pt x="4" y="36"/>
                    </a:lnTo>
                    <a:lnTo>
                      <a:pt x="5" y="32"/>
                    </a:lnTo>
                    <a:lnTo>
                      <a:pt x="5" y="30"/>
                    </a:lnTo>
                    <a:lnTo>
                      <a:pt x="4" y="29"/>
                    </a:lnTo>
                    <a:lnTo>
                      <a:pt x="4" y="29"/>
                    </a:lnTo>
                    <a:lnTo>
                      <a:pt x="7" y="27"/>
                    </a:lnTo>
                    <a:lnTo>
                      <a:pt x="7" y="25"/>
                    </a:lnTo>
                    <a:lnTo>
                      <a:pt x="9" y="25"/>
                    </a:lnTo>
                    <a:lnTo>
                      <a:pt x="9" y="25"/>
                    </a:lnTo>
                    <a:lnTo>
                      <a:pt x="11" y="24"/>
                    </a:lnTo>
                    <a:lnTo>
                      <a:pt x="11" y="20"/>
                    </a:lnTo>
                    <a:lnTo>
                      <a:pt x="12" y="17"/>
                    </a:lnTo>
                    <a:lnTo>
                      <a:pt x="12" y="12"/>
                    </a:lnTo>
                    <a:lnTo>
                      <a:pt x="12" y="10"/>
                    </a:lnTo>
                    <a:lnTo>
                      <a:pt x="12" y="7"/>
                    </a:lnTo>
                    <a:lnTo>
                      <a:pt x="12" y="3"/>
                    </a:lnTo>
                    <a:lnTo>
                      <a:pt x="12" y="2"/>
                    </a:lnTo>
                    <a:lnTo>
                      <a:pt x="11" y="0"/>
                    </a:lnTo>
                    <a:lnTo>
                      <a:pt x="12" y="0"/>
                    </a:lnTo>
                    <a:lnTo>
                      <a:pt x="12" y="0"/>
                    </a:lnTo>
                    <a:lnTo>
                      <a:pt x="12" y="0"/>
                    </a:lnTo>
                    <a:lnTo>
                      <a:pt x="12" y="2"/>
                    </a:lnTo>
                    <a:lnTo>
                      <a:pt x="12" y="2"/>
                    </a:lnTo>
                    <a:lnTo>
                      <a:pt x="12" y="3"/>
                    </a:lnTo>
                    <a:lnTo>
                      <a:pt x="12" y="3"/>
                    </a:lnTo>
                    <a:lnTo>
                      <a:pt x="14" y="3"/>
                    </a:lnTo>
                    <a:lnTo>
                      <a:pt x="14" y="3"/>
                    </a:lnTo>
                    <a:lnTo>
                      <a:pt x="16" y="5"/>
                    </a:lnTo>
                    <a:lnTo>
                      <a:pt x="16" y="7"/>
                    </a:lnTo>
                    <a:lnTo>
                      <a:pt x="16" y="8"/>
                    </a:lnTo>
                    <a:lnTo>
                      <a:pt x="17" y="8"/>
                    </a:lnTo>
                    <a:lnTo>
                      <a:pt x="19" y="10"/>
                    </a:lnTo>
                    <a:lnTo>
                      <a:pt x="19" y="10"/>
                    </a:lnTo>
                    <a:lnTo>
                      <a:pt x="19" y="10"/>
                    </a:lnTo>
                    <a:lnTo>
                      <a:pt x="19" y="8"/>
                    </a:lnTo>
                    <a:lnTo>
                      <a:pt x="19" y="7"/>
                    </a:lnTo>
                    <a:lnTo>
                      <a:pt x="19" y="7"/>
                    </a:lnTo>
                    <a:lnTo>
                      <a:pt x="21" y="7"/>
                    </a:lnTo>
                    <a:lnTo>
                      <a:pt x="22" y="8"/>
                    </a:lnTo>
                    <a:lnTo>
                      <a:pt x="24" y="8"/>
                    </a:lnTo>
                    <a:lnTo>
                      <a:pt x="26" y="7"/>
                    </a:lnTo>
                    <a:lnTo>
                      <a:pt x="27" y="8"/>
                    </a:lnTo>
                    <a:lnTo>
                      <a:pt x="27" y="8"/>
                    </a:lnTo>
                    <a:lnTo>
                      <a:pt x="29" y="8"/>
                    </a:lnTo>
                    <a:lnTo>
                      <a:pt x="31" y="8"/>
                    </a:lnTo>
                    <a:lnTo>
                      <a:pt x="31" y="8"/>
                    </a:lnTo>
                    <a:lnTo>
                      <a:pt x="31" y="8"/>
                    </a:lnTo>
                    <a:lnTo>
                      <a:pt x="33" y="8"/>
                    </a:lnTo>
                    <a:lnTo>
                      <a:pt x="33" y="8"/>
                    </a:lnTo>
                    <a:lnTo>
                      <a:pt x="34" y="8"/>
                    </a:lnTo>
                    <a:lnTo>
                      <a:pt x="34" y="8"/>
                    </a:lnTo>
                    <a:lnTo>
                      <a:pt x="34" y="7"/>
                    </a:lnTo>
                    <a:lnTo>
                      <a:pt x="34" y="7"/>
                    </a:lnTo>
                    <a:lnTo>
                      <a:pt x="36" y="7"/>
                    </a:lnTo>
                    <a:lnTo>
                      <a:pt x="36" y="7"/>
                    </a:lnTo>
                    <a:lnTo>
                      <a:pt x="36" y="7"/>
                    </a:lnTo>
                    <a:lnTo>
                      <a:pt x="36" y="8"/>
                    </a:lnTo>
                    <a:lnTo>
                      <a:pt x="39" y="7"/>
                    </a:lnTo>
                    <a:lnTo>
                      <a:pt x="39" y="7"/>
                    </a:lnTo>
                    <a:lnTo>
                      <a:pt x="44" y="7"/>
                    </a:lnTo>
                    <a:lnTo>
                      <a:pt x="44" y="7"/>
                    </a:lnTo>
                    <a:lnTo>
                      <a:pt x="44" y="7"/>
                    </a:lnTo>
                    <a:lnTo>
                      <a:pt x="46" y="8"/>
                    </a:lnTo>
                    <a:lnTo>
                      <a:pt x="46"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13" name="Freeform 4382"/>
              <p:cNvSpPr>
                <a:spLocks/>
              </p:cNvSpPr>
              <p:nvPr/>
            </p:nvSpPr>
            <p:spPr bwMode="auto">
              <a:xfrm>
                <a:off x="1767" y="1030"/>
                <a:ext cx="37" cy="52"/>
              </a:xfrm>
              <a:custGeom>
                <a:avLst/>
                <a:gdLst>
                  <a:gd name="T0" fmla="*/ 25 w 37"/>
                  <a:gd name="T1" fmla="*/ 1 h 52"/>
                  <a:gd name="T2" fmla="*/ 35 w 37"/>
                  <a:gd name="T3" fmla="*/ 15 h 52"/>
                  <a:gd name="T4" fmla="*/ 35 w 37"/>
                  <a:gd name="T5" fmla="*/ 18 h 52"/>
                  <a:gd name="T6" fmla="*/ 37 w 37"/>
                  <a:gd name="T7" fmla="*/ 28 h 52"/>
                  <a:gd name="T8" fmla="*/ 35 w 37"/>
                  <a:gd name="T9" fmla="*/ 39 h 52"/>
                  <a:gd name="T10" fmla="*/ 35 w 37"/>
                  <a:gd name="T11" fmla="*/ 40 h 52"/>
                  <a:gd name="T12" fmla="*/ 34 w 37"/>
                  <a:gd name="T13" fmla="*/ 42 h 52"/>
                  <a:gd name="T14" fmla="*/ 34 w 37"/>
                  <a:gd name="T15" fmla="*/ 44 h 52"/>
                  <a:gd name="T16" fmla="*/ 35 w 37"/>
                  <a:gd name="T17" fmla="*/ 47 h 52"/>
                  <a:gd name="T18" fmla="*/ 34 w 37"/>
                  <a:gd name="T19" fmla="*/ 49 h 52"/>
                  <a:gd name="T20" fmla="*/ 34 w 37"/>
                  <a:gd name="T21" fmla="*/ 50 h 52"/>
                  <a:gd name="T22" fmla="*/ 34 w 37"/>
                  <a:gd name="T23" fmla="*/ 52 h 52"/>
                  <a:gd name="T24" fmla="*/ 23 w 37"/>
                  <a:gd name="T25" fmla="*/ 49 h 52"/>
                  <a:gd name="T26" fmla="*/ 18 w 37"/>
                  <a:gd name="T27" fmla="*/ 42 h 52"/>
                  <a:gd name="T28" fmla="*/ 0 w 37"/>
                  <a:gd name="T29" fmla="*/ 37 h 52"/>
                  <a:gd name="T30" fmla="*/ 10 w 37"/>
                  <a:gd name="T31" fmla="*/ 1 h 52"/>
                  <a:gd name="T32" fmla="*/ 15 w 37"/>
                  <a:gd name="T33" fmla="*/ 3 h 52"/>
                  <a:gd name="T34" fmla="*/ 18 w 37"/>
                  <a:gd name="T35" fmla="*/ 1 h 52"/>
                  <a:gd name="T36" fmla="*/ 22 w 37"/>
                  <a:gd name="T37" fmla="*/ 0 h 52"/>
                  <a:gd name="T38" fmla="*/ 25 w 37"/>
                  <a:gd name="T39"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52">
                    <a:moveTo>
                      <a:pt x="25" y="1"/>
                    </a:moveTo>
                    <a:lnTo>
                      <a:pt x="35" y="15"/>
                    </a:lnTo>
                    <a:lnTo>
                      <a:pt x="35" y="18"/>
                    </a:lnTo>
                    <a:lnTo>
                      <a:pt x="37" y="28"/>
                    </a:lnTo>
                    <a:lnTo>
                      <a:pt x="35" y="39"/>
                    </a:lnTo>
                    <a:lnTo>
                      <a:pt x="35" y="40"/>
                    </a:lnTo>
                    <a:lnTo>
                      <a:pt x="34" y="42"/>
                    </a:lnTo>
                    <a:lnTo>
                      <a:pt x="34" y="44"/>
                    </a:lnTo>
                    <a:lnTo>
                      <a:pt x="35" y="47"/>
                    </a:lnTo>
                    <a:lnTo>
                      <a:pt x="34" y="49"/>
                    </a:lnTo>
                    <a:lnTo>
                      <a:pt x="34" y="50"/>
                    </a:lnTo>
                    <a:lnTo>
                      <a:pt x="34" y="52"/>
                    </a:lnTo>
                    <a:lnTo>
                      <a:pt x="23" y="49"/>
                    </a:lnTo>
                    <a:lnTo>
                      <a:pt x="18" y="42"/>
                    </a:lnTo>
                    <a:lnTo>
                      <a:pt x="0" y="37"/>
                    </a:lnTo>
                    <a:lnTo>
                      <a:pt x="10" y="1"/>
                    </a:lnTo>
                    <a:lnTo>
                      <a:pt x="15" y="3"/>
                    </a:lnTo>
                    <a:lnTo>
                      <a:pt x="18" y="1"/>
                    </a:lnTo>
                    <a:lnTo>
                      <a:pt x="22" y="0"/>
                    </a:lnTo>
                    <a:lnTo>
                      <a:pt x="25"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14" name="Freeform 4383"/>
              <p:cNvSpPr>
                <a:spLocks/>
              </p:cNvSpPr>
              <p:nvPr/>
            </p:nvSpPr>
            <p:spPr bwMode="auto">
              <a:xfrm>
                <a:off x="1767" y="1030"/>
                <a:ext cx="37" cy="52"/>
              </a:xfrm>
              <a:custGeom>
                <a:avLst/>
                <a:gdLst>
                  <a:gd name="T0" fmla="*/ 25 w 37"/>
                  <a:gd name="T1" fmla="*/ 1 h 52"/>
                  <a:gd name="T2" fmla="*/ 35 w 37"/>
                  <a:gd name="T3" fmla="*/ 15 h 52"/>
                  <a:gd name="T4" fmla="*/ 35 w 37"/>
                  <a:gd name="T5" fmla="*/ 18 h 52"/>
                  <a:gd name="T6" fmla="*/ 37 w 37"/>
                  <a:gd name="T7" fmla="*/ 28 h 52"/>
                  <a:gd name="T8" fmla="*/ 35 w 37"/>
                  <a:gd name="T9" fmla="*/ 39 h 52"/>
                  <a:gd name="T10" fmla="*/ 35 w 37"/>
                  <a:gd name="T11" fmla="*/ 40 h 52"/>
                  <a:gd name="T12" fmla="*/ 34 w 37"/>
                  <a:gd name="T13" fmla="*/ 42 h 52"/>
                  <a:gd name="T14" fmla="*/ 34 w 37"/>
                  <a:gd name="T15" fmla="*/ 44 h 52"/>
                  <a:gd name="T16" fmla="*/ 35 w 37"/>
                  <a:gd name="T17" fmla="*/ 47 h 52"/>
                  <a:gd name="T18" fmla="*/ 34 w 37"/>
                  <a:gd name="T19" fmla="*/ 49 h 52"/>
                  <a:gd name="T20" fmla="*/ 34 w 37"/>
                  <a:gd name="T21" fmla="*/ 50 h 52"/>
                  <a:gd name="T22" fmla="*/ 34 w 37"/>
                  <a:gd name="T23" fmla="*/ 52 h 52"/>
                  <a:gd name="T24" fmla="*/ 23 w 37"/>
                  <a:gd name="T25" fmla="*/ 49 h 52"/>
                  <a:gd name="T26" fmla="*/ 18 w 37"/>
                  <a:gd name="T27" fmla="*/ 42 h 52"/>
                  <a:gd name="T28" fmla="*/ 0 w 37"/>
                  <a:gd name="T29" fmla="*/ 37 h 52"/>
                  <a:gd name="T30" fmla="*/ 10 w 37"/>
                  <a:gd name="T31" fmla="*/ 1 h 52"/>
                  <a:gd name="T32" fmla="*/ 15 w 37"/>
                  <a:gd name="T33" fmla="*/ 3 h 52"/>
                  <a:gd name="T34" fmla="*/ 18 w 37"/>
                  <a:gd name="T35" fmla="*/ 1 h 52"/>
                  <a:gd name="T36" fmla="*/ 22 w 37"/>
                  <a:gd name="T37" fmla="*/ 0 h 52"/>
                  <a:gd name="T38" fmla="*/ 25 w 37"/>
                  <a:gd name="T39"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52">
                    <a:moveTo>
                      <a:pt x="25" y="1"/>
                    </a:moveTo>
                    <a:lnTo>
                      <a:pt x="35" y="15"/>
                    </a:lnTo>
                    <a:lnTo>
                      <a:pt x="35" y="18"/>
                    </a:lnTo>
                    <a:lnTo>
                      <a:pt x="37" y="28"/>
                    </a:lnTo>
                    <a:lnTo>
                      <a:pt x="35" y="39"/>
                    </a:lnTo>
                    <a:lnTo>
                      <a:pt x="35" y="40"/>
                    </a:lnTo>
                    <a:lnTo>
                      <a:pt x="34" y="42"/>
                    </a:lnTo>
                    <a:lnTo>
                      <a:pt x="34" y="44"/>
                    </a:lnTo>
                    <a:lnTo>
                      <a:pt x="35" y="47"/>
                    </a:lnTo>
                    <a:lnTo>
                      <a:pt x="34" y="49"/>
                    </a:lnTo>
                    <a:lnTo>
                      <a:pt x="34" y="50"/>
                    </a:lnTo>
                    <a:lnTo>
                      <a:pt x="34" y="52"/>
                    </a:lnTo>
                    <a:lnTo>
                      <a:pt x="23" y="49"/>
                    </a:lnTo>
                    <a:lnTo>
                      <a:pt x="18" y="42"/>
                    </a:lnTo>
                    <a:lnTo>
                      <a:pt x="0" y="37"/>
                    </a:lnTo>
                    <a:lnTo>
                      <a:pt x="10" y="1"/>
                    </a:lnTo>
                    <a:lnTo>
                      <a:pt x="15" y="3"/>
                    </a:lnTo>
                    <a:lnTo>
                      <a:pt x="18" y="1"/>
                    </a:lnTo>
                    <a:lnTo>
                      <a:pt x="22" y="0"/>
                    </a:lnTo>
                    <a:lnTo>
                      <a:pt x="2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15" name="Freeform 4384"/>
              <p:cNvSpPr>
                <a:spLocks/>
              </p:cNvSpPr>
              <p:nvPr/>
            </p:nvSpPr>
            <p:spPr bwMode="auto">
              <a:xfrm>
                <a:off x="1616" y="1258"/>
                <a:ext cx="57" cy="94"/>
              </a:xfrm>
              <a:custGeom>
                <a:avLst/>
                <a:gdLst>
                  <a:gd name="T0" fmla="*/ 56 w 57"/>
                  <a:gd name="T1" fmla="*/ 7 h 94"/>
                  <a:gd name="T2" fmla="*/ 54 w 57"/>
                  <a:gd name="T3" fmla="*/ 17 h 94"/>
                  <a:gd name="T4" fmla="*/ 57 w 57"/>
                  <a:gd name="T5" fmla="*/ 17 h 94"/>
                  <a:gd name="T6" fmla="*/ 54 w 57"/>
                  <a:gd name="T7" fmla="*/ 26 h 94"/>
                  <a:gd name="T8" fmla="*/ 57 w 57"/>
                  <a:gd name="T9" fmla="*/ 27 h 94"/>
                  <a:gd name="T10" fmla="*/ 52 w 57"/>
                  <a:gd name="T11" fmla="*/ 43 h 94"/>
                  <a:gd name="T12" fmla="*/ 57 w 57"/>
                  <a:gd name="T13" fmla="*/ 44 h 94"/>
                  <a:gd name="T14" fmla="*/ 52 w 57"/>
                  <a:gd name="T15" fmla="*/ 61 h 94"/>
                  <a:gd name="T16" fmla="*/ 49 w 57"/>
                  <a:gd name="T17" fmla="*/ 60 h 94"/>
                  <a:gd name="T18" fmla="*/ 46 w 57"/>
                  <a:gd name="T19" fmla="*/ 68 h 94"/>
                  <a:gd name="T20" fmla="*/ 42 w 57"/>
                  <a:gd name="T21" fmla="*/ 68 h 94"/>
                  <a:gd name="T22" fmla="*/ 37 w 57"/>
                  <a:gd name="T23" fmla="*/ 87 h 94"/>
                  <a:gd name="T24" fmla="*/ 13 w 57"/>
                  <a:gd name="T25" fmla="*/ 94 h 94"/>
                  <a:gd name="T26" fmla="*/ 19 w 57"/>
                  <a:gd name="T27" fmla="*/ 75 h 94"/>
                  <a:gd name="T28" fmla="*/ 13 w 57"/>
                  <a:gd name="T29" fmla="*/ 63 h 94"/>
                  <a:gd name="T30" fmla="*/ 0 w 57"/>
                  <a:gd name="T31" fmla="*/ 60 h 94"/>
                  <a:gd name="T32" fmla="*/ 2 w 57"/>
                  <a:gd name="T33" fmla="*/ 56 h 94"/>
                  <a:gd name="T34" fmla="*/ 3 w 57"/>
                  <a:gd name="T35" fmla="*/ 55 h 94"/>
                  <a:gd name="T36" fmla="*/ 7 w 57"/>
                  <a:gd name="T37" fmla="*/ 48 h 94"/>
                  <a:gd name="T38" fmla="*/ 7 w 57"/>
                  <a:gd name="T39" fmla="*/ 46 h 94"/>
                  <a:gd name="T40" fmla="*/ 7 w 57"/>
                  <a:gd name="T41" fmla="*/ 44 h 94"/>
                  <a:gd name="T42" fmla="*/ 8 w 57"/>
                  <a:gd name="T43" fmla="*/ 43 h 94"/>
                  <a:gd name="T44" fmla="*/ 12 w 57"/>
                  <a:gd name="T45" fmla="*/ 38 h 94"/>
                  <a:gd name="T46" fmla="*/ 13 w 57"/>
                  <a:gd name="T47" fmla="*/ 36 h 94"/>
                  <a:gd name="T48" fmla="*/ 13 w 57"/>
                  <a:gd name="T49" fmla="*/ 34 h 94"/>
                  <a:gd name="T50" fmla="*/ 15 w 57"/>
                  <a:gd name="T51" fmla="*/ 31 h 94"/>
                  <a:gd name="T52" fmla="*/ 15 w 57"/>
                  <a:gd name="T53" fmla="*/ 29 h 94"/>
                  <a:gd name="T54" fmla="*/ 15 w 57"/>
                  <a:gd name="T55" fmla="*/ 27 h 94"/>
                  <a:gd name="T56" fmla="*/ 15 w 57"/>
                  <a:gd name="T57" fmla="*/ 27 h 94"/>
                  <a:gd name="T58" fmla="*/ 15 w 57"/>
                  <a:gd name="T59" fmla="*/ 27 h 94"/>
                  <a:gd name="T60" fmla="*/ 17 w 57"/>
                  <a:gd name="T61" fmla="*/ 26 h 94"/>
                  <a:gd name="T62" fmla="*/ 19 w 57"/>
                  <a:gd name="T63" fmla="*/ 24 h 94"/>
                  <a:gd name="T64" fmla="*/ 19 w 57"/>
                  <a:gd name="T65" fmla="*/ 24 h 94"/>
                  <a:gd name="T66" fmla="*/ 20 w 57"/>
                  <a:gd name="T67" fmla="*/ 24 h 94"/>
                  <a:gd name="T68" fmla="*/ 24 w 57"/>
                  <a:gd name="T69" fmla="*/ 21 h 94"/>
                  <a:gd name="T70" fmla="*/ 25 w 57"/>
                  <a:gd name="T71" fmla="*/ 16 h 94"/>
                  <a:gd name="T72" fmla="*/ 30 w 57"/>
                  <a:gd name="T73" fmla="*/ 10 h 94"/>
                  <a:gd name="T74" fmla="*/ 32 w 57"/>
                  <a:gd name="T75" fmla="*/ 5 h 94"/>
                  <a:gd name="T76" fmla="*/ 35 w 57"/>
                  <a:gd name="T77" fmla="*/ 0 h 94"/>
                  <a:gd name="T78" fmla="*/ 56 w 57"/>
                  <a:gd name="T79" fmla="*/ 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94">
                    <a:moveTo>
                      <a:pt x="56" y="7"/>
                    </a:moveTo>
                    <a:lnTo>
                      <a:pt x="54" y="17"/>
                    </a:lnTo>
                    <a:lnTo>
                      <a:pt x="57" y="17"/>
                    </a:lnTo>
                    <a:lnTo>
                      <a:pt x="54" y="26"/>
                    </a:lnTo>
                    <a:lnTo>
                      <a:pt x="57" y="27"/>
                    </a:lnTo>
                    <a:lnTo>
                      <a:pt x="52" y="43"/>
                    </a:lnTo>
                    <a:lnTo>
                      <a:pt x="57" y="44"/>
                    </a:lnTo>
                    <a:lnTo>
                      <a:pt x="52" y="61"/>
                    </a:lnTo>
                    <a:lnTo>
                      <a:pt x="49" y="60"/>
                    </a:lnTo>
                    <a:lnTo>
                      <a:pt x="46" y="68"/>
                    </a:lnTo>
                    <a:lnTo>
                      <a:pt x="42" y="68"/>
                    </a:lnTo>
                    <a:lnTo>
                      <a:pt x="37" y="87"/>
                    </a:lnTo>
                    <a:lnTo>
                      <a:pt x="13" y="94"/>
                    </a:lnTo>
                    <a:lnTo>
                      <a:pt x="19" y="75"/>
                    </a:lnTo>
                    <a:lnTo>
                      <a:pt x="13" y="63"/>
                    </a:lnTo>
                    <a:lnTo>
                      <a:pt x="0" y="60"/>
                    </a:lnTo>
                    <a:lnTo>
                      <a:pt x="2" y="56"/>
                    </a:lnTo>
                    <a:lnTo>
                      <a:pt x="3" y="55"/>
                    </a:lnTo>
                    <a:lnTo>
                      <a:pt x="7" y="48"/>
                    </a:lnTo>
                    <a:lnTo>
                      <a:pt x="7" y="46"/>
                    </a:lnTo>
                    <a:lnTo>
                      <a:pt x="7" y="44"/>
                    </a:lnTo>
                    <a:lnTo>
                      <a:pt x="8" y="43"/>
                    </a:lnTo>
                    <a:lnTo>
                      <a:pt x="12" y="38"/>
                    </a:lnTo>
                    <a:lnTo>
                      <a:pt x="13" y="36"/>
                    </a:lnTo>
                    <a:lnTo>
                      <a:pt x="13" y="34"/>
                    </a:lnTo>
                    <a:lnTo>
                      <a:pt x="15" y="31"/>
                    </a:lnTo>
                    <a:lnTo>
                      <a:pt x="15" y="29"/>
                    </a:lnTo>
                    <a:lnTo>
                      <a:pt x="15" y="27"/>
                    </a:lnTo>
                    <a:lnTo>
                      <a:pt x="15" y="27"/>
                    </a:lnTo>
                    <a:lnTo>
                      <a:pt x="15" y="27"/>
                    </a:lnTo>
                    <a:lnTo>
                      <a:pt x="17" y="26"/>
                    </a:lnTo>
                    <a:lnTo>
                      <a:pt x="19" y="24"/>
                    </a:lnTo>
                    <a:lnTo>
                      <a:pt x="19" y="24"/>
                    </a:lnTo>
                    <a:lnTo>
                      <a:pt x="20" y="24"/>
                    </a:lnTo>
                    <a:lnTo>
                      <a:pt x="24" y="21"/>
                    </a:lnTo>
                    <a:lnTo>
                      <a:pt x="25" y="16"/>
                    </a:lnTo>
                    <a:lnTo>
                      <a:pt x="30" y="10"/>
                    </a:lnTo>
                    <a:lnTo>
                      <a:pt x="32" y="5"/>
                    </a:lnTo>
                    <a:lnTo>
                      <a:pt x="35" y="0"/>
                    </a:lnTo>
                    <a:lnTo>
                      <a:pt x="56"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16" name="Freeform 4385"/>
              <p:cNvSpPr>
                <a:spLocks/>
              </p:cNvSpPr>
              <p:nvPr/>
            </p:nvSpPr>
            <p:spPr bwMode="auto">
              <a:xfrm>
                <a:off x="1616" y="1258"/>
                <a:ext cx="57" cy="94"/>
              </a:xfrm>
              <a:custGeom>
                <a:avLst/>
                <a:gdLst>
                  <a:gd name="T0" fmla="*/ 56 w 57"/>
                  <a:gd name="T1" fmla="*/ 7 h 94"/>
                  <a:gd name="T2" fmla="*/ 54 w 57"/>
                  <a:gd name="T3" fmla="*/ 17 h 94"/>
                  <a:gd name="T4" fmla="*/ 57 w 57"/>
                  <a:gd name="T5" fmla="*/ 17 h 94"/>
                  <a:gd name="T6" fmla="*/ 54 w 57"/>
                  <a:gd name="T7" fmla="*/ 26 h 94"/>
                  <a:gd name="T8" fmla="*/ 57 w 57"/>
                  <a:gd name="T9" fmla="*/ 27 h 94"/>
                  <a:gd name="T10" fmla="*/ 52 w 57"/>
                  <a:gd name="T11" fmla="*/ 43 h 94"/>
                  <a:gd name="T12" fmla="*/ 57 w 57"/>
                  <a:gd name="T13" fmla="*/ 44 h 94"/>
                  <a:gd name="T14" fmla="*/ 52 w 57"/>
                  <a:gd name="T15" fmla="*/ 61 h 94"/>
                  <a:gd name="T16" fmla="*/ 49 w 57"/>
                  <a:gd name="T17" fmla="*/ 60 h 94"/>
                  <a:gd name="T18" fmla="*/ 46 w 57"/>
                  <a:gd name="T19" fmla="*/ 68 h 94"/>
                  <a:gd name="T20" fmla="*/ 42 w 57"/>
                  <a:gd name="T21" fmla="*/ 68 h 94"/>
                  <a:gd name="T22" fmla="*/ 37 w 57"/>
                  <a:gd name="T23" fmla="*/ 87 h 94"/>
                  <a:gd name="T24" fmla="*/ 13 w 57"/>
                  <a:gd name="T25" fmla="*/ 94 h 94"/>
                  <a:gd name="T26" fmla="*/ 19 w 57"/>
                  <a:gd name="T27" fmla="*/ 75 h 94"/>
                  <a:gd name="T28" fmla="*/ 13 w 57"/>
                  <a:gd name="T29" fmla="*/ 63 h 94"/>
                  <a:gd name="T30" fmla="*/ 0 w 57"/>
                  <a:gd name="T31" fmla="*/ 60 h 94"/>
                  <a:gd name="T32" fmla="*/ 2 w 57"/>
                  <a:gd name="T33" fmla="*/ 56 h 94"/>
                  <a:gd name="T34" fmla="*/ 3 w 57"/>
                  <a:gd name="T35" fmla="*/ 55 h 94"/>
                  <a:gd name="T36" fmla="*/ 7 w 57"/>
                  <a:gd name="T37" fmla="*/ 48 h 94"/>
                  <a:gd name="T38" fmla="*/ 7 w 57"/>
                  <a:gd name="T39" fmla="*/ 46 h 94"/>
                  <a:gd name="T40" fmla="*/ 7 w 57"/>
                  <a:gd name="T41" fmla="*/ 44 h 94"/>
                  <a:gd name="T42" fmla="*/ 8 w 57"/>
                  <a:gd name="T43" fmla="*/ 43 h 94"/>
                  <a:gd name="T44" fmla="*/ 12 w 57"/>
                  <a:gd name="T45" fmla="*/ 38 h 94"/>
                  <a:gd name="T46" fmla="*/ 13 w 57"/>
                  <a:gd name="T47" fmla="*/ 36 h 94"/>
                  <a:gd name="T48" fmla="*/ 13 w 57"/>
                  <a:gd name="T49" fmla="*/ 34 h 94"/>
                  <a:gd name="T50" fmla="*/ 15 w 57"/>
                  <a:gd name="T51" fmla="*/ 31 h 94"/>
                  <a:gd name="T52" fmla="*/ 15 w 57"/>
                  <a:gd name="T53" fmla="*/ 29 h 94"/>
                  <a:gd name="T54" fmla="*/ 15 w 57"/>
                  <a:gd name="T55" fmla="*/ 27 h 94"/>
                  <a:gd name="T56" fmla="*/ 15 w 57"/>
                  <a:gd name="T57" fmla="*/ 27 h 94"/>
                  <a:gd name="T58" fmla="*/ 15 w 57"/>
                  <a:gd name="T59" fmla="*/ 27 h 94"/>
                  <a:gd name="T60" fmla="*/ 17 w 57"/>
                  <a:gd name="T61" fmla="*/ 26 h 94"/>
                  <a:gd name="T62" fmla="*/ 19 w 57"/>
                  <a:gd name="T63" fmla="*/ 24 h 94"/>
                  <a:gd name="T64" fmla="*/ 19 w 57"/>
                  <a:gd name="T65" fmla="*/ 24 h 94"/>
                  <a:gd name="T66" fmla="*/ 20 w 57"/>
                  <a:gd name="T67" fmla="*/ 24 h 94"/>
                  <a:gd name="T68" fmla="*/ 24 w 57"/>
                  <a:gd name="T69" fmla="*/ 21 h 94"/>
                  <a:gd name="T70" fmla="*/ 25 w 57"/>
                  <a:gd name="T71" fmla="*/ 16 h 94"/>
                  <a:gd name="T72" fmla="*/ 30 w 57"/>
                  <a:gd name="T73" fmla="*/ 10 h 94"/>
                  <a:gd name="T74" fmla="*/ 32 w 57"/>
                  <a:gd name="T75" fmla="*/ 5 h 94"/>
                  <a:gd name="T76" fmla="*/ 35 w 57"/>
                  <a:gd name="T77" fmla="*/ 0 h 94"/>
                  <a:gd name="T78" fmla="*/ 56 w 57"/>
                  <a:gd name="T79" fmla="*/ 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94">
                    <a:moveTo>
                      <a:pt x="56" y="7"/>
                    </a:moveTo>
                    <a:lnTo>
                      <a:pt x="54" y="17"/>
                    </a:lnTo>
                    <a:lnTo>
                      <a:pt x="57" y="17"/>
                    </a:lnTo>
                    <a:lnTo>
                      <a:pt x="54" y="26"/>
                    </a:lnTo>
                    <a:lnTo>
                      <a:pt x="57" y="27"/>
                    </a:lnTo>
                    <a:lnTo>
                      <a:pt x="52" y="43"/>
                    </a:lnTo>
                    <a:lnTo>
                      <a:pt x="57" y="44"/>
                    </a:lnTo>
                    <a:lnTo>
                      <a:pt x="52" y="61"/>
                    </a:lnTo>
                    <a:lnTo>
                      <a:pt x="49" y="60"/>
                    </a:lnTo>
                    <a:lnTo>
                      <a:pt x="46" y="68"/>
                    </a:lnTo>
                    <a:lnTo>
                      <a:pt x="42" y="68"/>
                    </a:lnTo>
                    <a:lnTo>
                      <a:pt x="37" y="87"/>
                    </a:lnTo>
                    <a:lnTo>
                      <a:pt x="13" y="94"/>
                    </a:lnTo>
                    <a:lnTo>
                      <a:pt x="19" y="75"/>
                    </a:lnTo>
                    <a:lnTo>
                      <a:pt x="13" y="63"/>
                    </a:lnTo>
                    <a:lnTo>
                      <a:pt x="0" y="60"/>
                    </a:lnTo>
                    <a:lnTo>
                      <a:pt x="2" y="56"/>
                    </a:lnTo>
                    <a:lnTo>
                      <a:pt x="3" y="55"/>
                    </a:lnTo>
                    <a:lnTo>
                      <a:pt x="7" y="48"/>
                    </a:lnTo>
                    <a:lnTo>
                      <a:pt x="7" y="46"/>
                    </a:lnTo>
                    <a:lnTo>
                      <a:pt x="7" y="44"/>
                    </a:lnTo>
                    <a:lnTo>
                      <a:pt x="8" y="43"/>
                    </a:lnTo>
                    <a:lnTo>
                      <a:pt x="12" y="38"/>
                    </a:lnTo>
                    <a:lnTo>
                      <a:pt x="13" y="36"/>
                    </a:lnTo>
                    <a:lnTo>
                      <a:pt x="13" y="34"/>
                    </a:lnTo>
                    <a:lnTo>
                      <a:pt x="15" y="31"/>
                    </a:lnTo>
                    <a:lnTo>
                      <a:pt x="15" y="29"/>
                    </a:lnTo>
                    <a:lnTo>
                      <a:pt x="15" y="27"/>
                    </a:lnTo>
                    <a:lnTo>
                      <a:pt x="15" y="27"/>
                    </a:lnTo>
                    <a:lnTo>
                      <a:pt x="15" y="27"/>
                    </a:lnTo>
                    <a:lnTo>
                      <a:pt x="17" y="26"/>
                    </a:lnTo>
                    <a:lnTo>
                      <a:pt x="19" y="24"/>
                    </a:lnTo>
                    <a:lnTo>
                      <a:pt x="19" y="24"/>
                    </a:lnTo>
                    <a:lnTo>
                      <a:pt x="20" y="24"/>
                    </a:lnTo>
                    <a:lnTo>
                      <a:pt x="24" y="21"/>
                    </a:lnTo>
                    <a:lnTo>
                      <a:pt x="25" y="16"/>
                    </a:lnTo>
                    <a:lnTo>
                      <a:pt x="30" y="10"/>
                    </a:lnTo>
                    <a:lnTo>
                      <a:pt x="32" y="5"/>
                    </a:lnTo>
                    <a:lnTo>
                      <a:pt x="35" y="0"/>
                    </a:lnTo>
                    <a:lnTo>
                      <a:pt x="56"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17" name="Freeform 4386"/>
              <p:cNvSpPr>
                <a:spLocks/>
              </p:cNvSpPr>
              <p:nvPr/>
            </p:nvSpPr>
            <p:spPr bwMode="auto">
              <a:xfrm>
                <a:off x="1858" y="1228"/>
                <a:ext cx="93" cy="100"/>
              </a:xfrm>
              <a:custGeom>
                <a:avLst/>
                <a:gdLst>
                  <a:gd name="T0" fmla="*/ 54 w 93"/>
                  <a:gd name="T1" fmla="*/ 7 h 100"/>
                  <a:gd name="T2" fmla="*/ 53 w 93"/>
                  <a:gd name="T3" fmla="*/ 18 h 100"/>
                  <a:gd name="T4" fmla="*/ 75 w 93"/>
                  <a:gd name="T5" fmla="*/ 24 h 100"/>
                  <a:gd name="T6" fmla="*/ 73 w 93"/>
                  <a:gd name="T7" fmla="*/ 29 h 100"/>
                  <a:gd name="T8" fmla="*/ 80 w 93"/>
                  <a:gd name="T9" fmla="*/ 30 h 100"/>
                  <a:gd name="T10" fmla="*/ 78 w 93"/>
                  <a:gd name="T11" fmla="*/ 39 h 100"/>
                  <a:gd name="T12" fmla="*/ 93 w 93"/>
                  <a:gd name="T13" fmla="*/ 42 h 100"/>
                  <a:gd name="T14" fmla="*/ 85 w 93"/>
                  <a:gd name="T15" fmla="*/ 76 h 100"/>
                  <a:gd name="T16" fmla="*/ 78 w 93"/>
                  <a:gd name="T17" fmla="*/ 74 h 100"/>
                  <a:gd name="T18" fmla="*/ 71 w 93"/>
                  <a:gd name="T19" fmla="*/ 100 h 100"/>
                  <a:gd name="T20" fmla="*/ 63 w 93"/>
                  <a:gd name="T21" fmla="*/ 98 h 100"/>
                  <a:gd name="T22" fmla="*/ 41 w 93"/>
                  <a:gd name="T23" fmla="*/ 91 h 100"/>
                  <a:gd name="T24" fmla="*/ 42 w 93"/>
                  <a:gd name="T25" fmla="*/ 85 h 100"/>
                  <a:gd name="T26" fmla="*/ 36 w 93"/>
                  <a:gd name="T27" fmla="*/ 81 h 100"/>
                  <a:gd name="T28" fmla="*/ 37 w 93"/>
                  <a:gd name="T29" fmla="*/ 73 h 100"/>
                  <a:gd name="T30" fmla="*/ 15 w 93"/>
                  <a:gd name="T31" fmla="*/ 68 h 100"/>
                  <a:gd name="T32" fmla="*/ 17 w 93"/>
                  <a:gd name="T33" fmla="*/ 59 h 100"/>
                  <a:gd name="T34" fmla="*/ 2 w 93"/>
                  <a:gd name="T35" fmla="*/ 54 h 100"/>
                  <a:gd name="T36" fmla="*/ 7 w 93"/>
                  <a:gd name="T37" fmla="*/ 37 h 100"/>
                  <a:gd name="T38" fmla="*/ 0 w 93"/>
                  <a:gd name="T39" fmla="*/ 35 h 100"/>
                  <a:gd name="T40" fmla="*/ 7 w 93"/>
                  <a:gd name="T41" fmla="*/ 12 h 100"/>
                  <a:gd name="T42" fmla="*/ 14 w 93"/>
                  <a:gd name="T43" fmla="*/ 13 h 100"/>
                  <a:gd name="T44" fmla="*/ 15 w 93"/>
                  <a:gd name="T45" fmla="*/ 5 h 100"/>
                  <a:gd name="T46" fmla="*/ 26 w 93"/>
                  <a:gd name="T47" fmla="*/ 7 h 100"/>
                  <a:gd name="T48" fmla="*/ 27 w 93"/>
                  <a:gd name="T49" fmla="*/ 0 h 100"/>
                  <a:gd name="T50" fmla="*/ 54 w 93"/>
                  <a:gd name="T51"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100">
                    <a:moveTo>
                      <a:pt x="54" y="7"/>
                    </a:moveTo>
                    <a:lnTo>
                      <a:pt x="53" y="18"/>
                    </a:lnTo>
                    <a:lnTo>
                      <a:pt x="75" y="24"/>
                    </a:lnTo>
                    <a:lnTo>
                      <a:pt x="73" y="29"/>
                    </a:lnTo>
                    <a:lnTo>
                      <a:pt x="80" y="30"/>
                    </a:lnTo>
                    <a:lnTo>
                      <a:pt x="78" y="39"/>
                    </a:lnTo>
                    <a:lnTo>
                      <a:pt x="93" y="42"/>
                    </a:lnTo>
                    <a:lnTo>
                      <a:pt x="85" y="76"/>
                    </a:lnTo>
                    <a:lnTo>
                      <a:pt x="78" y="74"/>
                    </a:lnTo>
                    <a:lnTo>
                      <a:pt x="71" y="100"/>
                    </a:lnTo>
                    <a:lnTo>
                      <a:pt x="63" y="98"/>
                    </a:lnTo>
                    <a:lnTo>
                      <a:pt x="41" y="91"/>
                    </a:lnTo>
                    <a:lnTo>
                      <a:pt x="42" y="85"/>
                    </a:lnTo>
                    <a:lnTo>
                      <a:pt x="36" y="81"/>
                    </a:lnTo>
                    <a:lnTo>
                      <a:pt x="37" y="73"/>
                    </a:lnTo>
                    <a:lnTo>
                      <a:pt x="15" y="68"/>
                    </a:lnTo>
                    <a:lnTo>
                      <a:pt x="17" y="59"/>
                    </a:lnTo>
                    <a:lnTo>
                      <a:pt x="2" y="54"/>
                    </a:lnTo>
                    <a:lnTo>
                      <a:pt x="7" y="37"/>
                    </a:lnTo>
                    <a:lnTo>
                      <a:pt x="0" y="35"/>
                    </a:lnTo>
                    <a:lnTo>
                      <a:pt x="7" y="12"/>
                    </a:lnTo>
                    <a:lnTo>
                      <a:pt x="14" y="13"/>
                    </a:lnTo>
                    <a:lnTo>
                      <a:pt x="15" y="5"/>
                    </a:lnTo>
                    <a:lnTo>
                      <a:pt x="26" y="7"/>
                    </a:lnTo>
                    <a:lnTo>
                      <a:pt x="27" y="0"/>
                    </a:lnTo>
                    <a:lnTo>
                      <a:pt x="54"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18" name="Freeform 4387"/>
              <p:cNvSpPr>
                <a:spLocks/>
              </p:cNvSpPr>
              <p:nvPr/>
            </p:nvSpPr>
            <p:spPr bwMode="auto">
              <a:xfrm>
                <a:off x="1858" y="1228"/>
                <a:ext cx="93" cy="100"/>
              </a:xfrm>
              <a:custGeom>
                <a:avLst/>
                <a:gdLst>
                  <a:gd name="T0" fmla="*/ 54 w 93"/>
                  <a:gd name="T1" fmla="*/ 7 h 100"/>
                  <a:gd name="T2" fmla="*/ 53 w 93"/>
                  <a:gd name="T3" fmla="*/ 18 h 100"/>
                  <a:gd name="T4" fmla="*/ 75 w 93"/>
                  <a:gd name="T5" fmla="*/ 24 h 100"/>
                  <a:gd name="T6" fmla="*/ 73 w 93"/>
                  <a:gd name="T7" fmla="*/ 29 h 100"/>
                  <a:gd name="T8" fmla="*/ 80 w 93"/>
                  <a:gd name="T9" fmla="*/ 30 h 100"/>
                  <a:gd name="T10" fmla="*/ 78 w 93"/>
                  <a:gd name="T11" fmla="*/ 39 h 100"/>
                  <a:gd name="T12" fmla="*/ 93 w 93"/>
                  <a:gd name="T13" fmla="*/ 42 h 100"/>
                  <a:gd name="T14" fmla="*/ 85 w 93"/>
                  <a:gd name="T15" fmla="*/ 76 h 100"/>
                  <a:gd name="T16" fmla="*/ 78 w 93"/>
                  <a:gd name="T17" fmla="*/ 74 h 100"/>
                  <a:gd name="T18" fmla="*/ 71 w 93"/>
                  <a:gd name="T19" fmla="*/ 100 h 100"/>
                  <a:gd name="T20" fmla="*/ 63 w 93"/>
                  <a:gd name="T21" fmla="*/ 98 h 100"/>
                  <a:gd name="T22" fmla="*/ 41 w 93"/>
                  <a:gd name="T23" fmla="*/ 91 h 100"/>
                  <a:gd name="T24" fmla="*/ 42 w 93"/>
                  <a:gd name="T25" fmla="*/ 85 h 100"/>
                  <a:gd name="T26" fmla="*/ 36 w 93"/>
                  <a:gd name="T27" fmla="*/ 81 h 100"/>
                  <a:gd name="T28" fmla="*/ 37 w 93"/>
                  <a:gd name="T29" fmla="*/ 73 h 100"/>
                  <a:gd name="T30" fmla="*/ 15 w 93"/>
                  <a:gd name="T31" fmla="*/ 68 h 100"/>
                  <a:gd name="T32" fmla="*/ 17 w 93"/>
                  <a:gd name="T33" fmla="*/ 59 h 100"/>
                  <a:gd name="T34" fmla="*/ 2 w 93"/>
                  <a:gd name="T35" fmla="*/ 54 h 100"/>
                  <a:gd name="T36" fmla="*/ 7 w 93"/>
                  <a:gd name="T37" fmla="*/ 37 h 100"/>
                  <a:gd name="T38" fmla="*/ 0 w 93"/>
                  <a:gd name="T39" fmla="*/ 35 h 100"/>
                  <a:gd name="T40" fmla="*/ 7 w 93"/>
                  <a:gd name="T41" fmla="*/ 12 h 100"/>
                  <a:gd name="T42" fmla="*/ 14 w 93"/>
                  <a:gd name="T43" fmla="*/ 13 h 100"/>
                  <a:gd name="T44" fmla="*/ 15 w 93"/>
                  <a:gd name="T45" fmla="*/ 5 h 100"/>
                  <a:gd name="T46" fmla="*/ 26 w 93"/>
                  <a:gd name="T47" fmla="*/ 7 h 100"/>
                  <a:gd name="T48" fmla="*/ 27 w 93"/>
                  <a:gd name="T49" fmla="*/ 0 h 100"/>
                  <a:gd name="T50" fmla="*/ 54 w 93"/>
                  <a:gd name="T51"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100">
                    <a:moveTo>
                      <a:pt x="54" y="7"/>
                    </a:moveTo>
                    <a:lnTo>
                      <a:pt x="53" y="18"/>
                    </a:lnTo>
                    <a:lnTo>
                      <a:pt x="75" y="24"/>
                    </a:lnTo>
                    <a:lnTo>
                      <a:pt x="73" y="29"/>
                    </a:lnTo>
                    <a:lnTo>
                      <a:pt x="80" y="30"/>
                    </a:lnTo>
                    <a:lnTo>
                      <a:pt x="78" y="39"/>
                    </a:lnTo>
                    <a:lnTo>
                      <a:pt x="93" y="42"/>
                    </a:lnTo>
                    <a:lnTo>
                      <a:pt x="85" y="76"/>
                    </a:lnTo>
                    <a:lnTo>
                      <a:pt x="78" y="74"/>
                    </a:lnTo>
                    <a:lnTo>
                      <a:pt x="71" y="100"/>
                    </a:lnTo>
                    <a:lnTo>
                      <a:pt x="63" y="98"/>
                    </a:lnTo>
                    <a:lnTo>
                      <a:pt x="41" y="91"/>
                    </a:lnTo>
                    <a:lnTo>
                      <a:pt x="42" y="85"/>
                    </a:lnTo>
                    <a:lnTo>
                      <a:pt x="36" y="81"/>
                    </a:lnTo>
                    <a:lnTo>
                      <a:pt x="37" y="73"/>
                    </a:lnTo>
                    <a:lnTo>
                      <a:pt x="15" y="68"/>
                    </a:lnTo>
                    <a:lnTo>
                      <a:pt x="17" y="59"/>
                    </a:lnTo>
                    <a:lnTo>
                      <a:pt x="2" y="54"/>
                    </a:lnTo>
                    <a:lnTo>
                      <a:pt x="7" y="37"/>
                    </a:lnTo>
                    <a:lnTo>
                      <a:pt x="0" y="35"/>
                    </a:lnTo>
                    <a:lnTo>
                      <a:pt x="7" y="12"/>
                    </a:lnTo>
                    <a:lnTo>
                      <a:pt x="14" y="13"/>
                    </a:lnTo>
                    <a:lnTo>
                      <a:pt x="15" y="5"/>
                    </a:lnTo>
                    <a:lnTo>
                      <a:pt x="26" y="7"/>
                    </a:lnTo>
                    <a:lnTo>
                      <a:pt x="27" y="0"/>
                    </a:lnTo>
                    <a:lnTo>
                      <a:pt x="5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19" name="Freeform 4388"/>
              <p:cNvSpPr>
                <a:spLocks/>
              </p:cNvSpPr>
              <p:nvPr/>
            </p:nvSpPr>
            <p:spPr bwMode="auto">
              <a:xfrm>
                <a:off x="1599" y="1318"/>
                <a:ext cx="59" cy="103"/>
              </a:xfrm>
              <a:custGeom>
                <a:avLst/>
                <a:gdLst>
                  <a:gd name="T0" fmla="*/ 30 w 59"/>
                  <a:gd name="T1" fmla="*/ 34 h 103"/>
                  <a:gd name="T2" fmla="*/ 56 w 59"/>
                  <a:gd name="T3" fmla="*/ 27 h 103"/>
                  <a:gd name="T4" fmla="*/ 59 w 59"/>
                  <a:gd name="T5" fmla="*/ 30 h 103"/>
                  <a:gd name="T6" fmla="*/ 41 w 59"/>
                  <a:gd name="T7" fmla="*/ 54 h 103"/>
                  <a:gd name="T8" fmla="*/ 27 w 59"/>
                  <a:gd name="T9" fmla="*/ 62 h 103"/>
                  <a:gd name="T10" fmla="*/ 36 w 59"/>
                  <a:gd name="T11" fmla="*/ 67 h 103"/>
                  <a:gd name="T12" fmla="*/ 39 w 59"/>
                  <a:gd name="T13" fmla="*/ 81 h 103"/>
                  <a:gd name="T14" fmla="*/ 30 w 59"/>
                  <a:gd name="T15" fmla="*/ 103 h 103"/>
                  <a:gd name="T16" fmla="*/ 13 w 59"/>
                  <a:gd name="T17" fmla="*/ 98 h 103"/>
                  <a:gd name="T18" fmla="*/ 12 w 59"/>
                  <a:gd name="T19" fmla="*/ 98 h 103"/>
                  <a:gd name="T20" fmla="*/ 5 w 59"/>
                  <a:gd name="T21" fmla="*/ 95 h 103"/>
                  <a:gd name="T22" fmla="*/ 2 w 59"/>
                  <a:gd name="T23" fmla="*/ 89 h 103"/>
                  <a:gd name="T24" fmla="*/ 2 w 59"/>
                  <a:gd name="T25" fmla="*/ 88 h 103"/>
                  <a:gd name="T26" fmla="*/ 0 w 59"/>
                  <a:gd name="T27" fmla="*/ 81 h 103"/>
                  <a:gd name="T28" fmla="*/ 0 w 59"/>
                  <a:gd name="T29" fmla="*/ 81 h 103"/>
                  <a:gd name="T30" fmla="*/ 0 w 59"/>
                  <a:gd name="T31" fmla="*/ 79 h 103"/>
                  <a:gd name="T32" fmla="*/ 0 w 59"/>
                  <a:gd name="T33" fmla="*/ 78 h 103"/>
                  <a:gd name="T34" fmla="*/ 0 w 59"/>
                  <a:gd name="T35" fmla="*/ 78 h 103"/>
                  <a:gd name="T36" fmla="*/ 2 w 59"/>
                  <a:gd name="T37" fmla="*/ 76 h 103"/>
                  <a:gd name="T38" fmla="*/ 0 w 59"/>
                  <a:gd name="T39" fmla="*/ 74 h 103"/>
                  <a:gd name="T40" fmla="*/ 0 w 59"/>
                  <a:gd name="T41" fmla="*/ 74 h 103"/>
                  <a:gd name="T42" fmla="*/ 2 w 59"/>
                  <a:gd name="T43" fmla="*/ 71 h 103"/>
                  <a:gd name="T44" fmla="*/ 0 w 59"/>
                  <a:gd name="T45" fmla="*/ 67 h 103"/>
                  <a:gd name="T46" fmla="*/ 0 w 59"/>
                  <a:gd name="T47" fmla="*/ 67 h 103"/>
                  <a:gd name="T48" fmla="*/ 2 w 59"/>
                  <a:gd name="T49" fmla="*/ 62 h 103"/>
                  <a:gd name="T50" fmla="*/ 2 w 59"/>
                  <a:gd name="T51" fmla="*/ 59 h 103"/>
                  <a:gd name="T52" fmla="*/ 3 w 59"/>
                  <a:gd name="T53" fmla="*/ 56 h 103"/>
                  <a:gd name="T54" fmla="*/ 3 w 59"/>
                  <a:gd name="T55" fmla="*/ 50 h 103"/>
                  <a:gd name="T56" fmla="*/ 5 w 59"/>
                  <a:gd name="T57" fmla="*/ 49 h 103"/>
                  <a:gd name="T58" fmla="*/ 7 w 59"/>
                  <a:gd name="T59" fmla="*/ 45 h 103"/>
                  <a:gd name="T60" fmla="*/ 10 w 59"/>
                  <a:gd name="T61" fmla="*/ 40 h 103"/>
                  <a:gd name="T62" fmla="*/ 12 w 59"/>
                  <a:gd name="T63" fmla="*/ 37 h 103"/>
                  <a:gd name="T64" fmla="*/ 12 w 59"/>
                  <a:gd name="T65" fmla="*/ 34 h 103"/>
                  <a:gd name="T66" fmla="*/ 12 w 59"/>
                  <a:gd name="T67" fmla="*/ 28 h 103"/>
                  <a:gd name="T68" fmla="*/ 10 w 59"/>
                  <a:gd name="T69" fmla="*/ 27 h 103"/>
                  <a:gd name="T70" fmla="*/ 10 w 59"/>
                  <a:gd name="T71" fmla="*/ 25 h 103"/>
                  <a:gd name="T72" fmla="*/ 10 w 59"/>
                  <a:gd name="T73" fmla="*/ 20 h 103"/>
                  <a:gd name="T74" fmla="*/ 8 w 59"/>
                  <a:gd name="T75" fmla="*/ 18 h 103"/>
                  <a:gd name="T76" fmla="*/ 8 w 59"/>
                  <a:gd name="T77" fmla="*/ 20 h 103"/>
                  <a:gd name="T78" fmla="*/ 8 w 59"/>
                  <a:gd name="T79" fmla="*/ 18 h 103"/>
                  <a:gd name="T80" fmla="*/ 8 w 59"/>
                  <a:gd name="T81" fmla="*/ 13 h 103"/>
                  <a:gd name="T82" fmla="*/ 8 w 59"/>
                  <a:gd name="T83" fmla="*/ 10 h 103"/>
                  <a:gd name="T84" fmla="*/ 15 w 59"/>
                  <a:gd name="T85" fmla="*/ 1 h 103"/>
                  <a:gd name="T86" fmla="*/ 17 w 59"/>
                  <a:gd name="T87" fmla="*/ 0 h 103"/>
                  <a:gd name="T88" fmla="*/ 36 w 59"/>
                  <a:gd name="T89"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103">
                    <a:moveTo>
                      <a:pt x="36" y="15"/>
                    </a:moveTo>
                    <a:lnTo>
                      <a:pt x="30" y="34"/>
                    </a:lnTo>
                    <a:lnTo>
                      <a:pt x="54" y="27"/>
                    </a:lnTo>
                    <a:lnTo>
                      <a:pt x="56" y="27"/>
                    </a:lnTo>
                    <a:lnTo>
                      <a:pt x="59" y="30"/>
                    </a:lnTo>
                    <a:lnTo>
                      <a:pt x="59" y="30"/>
                    </a:lnTo>
                    <a:lnTo>
                      <a:pt x="47" y="42"/>
                    </a:lnTo>
                    <a:lnTo>
                      <a:pt x="41" y="54"/>
                    </a:lnTo>
                    <a:lnTo>
                      <a:pt x="32" y="52"/>
                    </a:lnTo>
                    <a:lnTo>
                      <a:pt x="27" y="62"/>
                    </a:lnTo>
                    <a:lnTo>
                      <a:pt x="27" y="64"/>
                    </a:lnTo>
                    <a:lnTo>
                      <a:pt x="36" y="67"/>
                    </a:lnTo>
                    <a:lnTo>
                      <a:pt x="37" y="72"/>
                    </a:lnTo>
                    <a:lnTo>
                      <a:pt x="39" y="81"/>
                    </a:lnTo>
                    <a:lnTo>
                      <a:pt x="32" y="89"/>
                    </a:lnTo>
                    <a:lnTo>
                      <a:pt x="30" y="103"/>
                    </a:lnTo>
                    <a:lnTo>
                      <a:pt x="13" y="98"/>
                    </a:lnTo>
                    <a:lnTo>
                      <a:pt x="13" y="98"/>
                    </a:lnTo>
                    <a:lnTo>
                      <a:pt x="12" y="98"/>
                    </a:lnTo>
                    <a:lnTo>
                      <a:pt x="12" y="98"/>
                    </a:lnTo>
                    <a:lnTo>
                      <a:pt x="5" y="96"/>
                    </a:lnTo>
                    <a:lnTo>
                      <a:pt x="5" y="95"/>
                    </a:lnTo>
                    <a:lnTo>
                      <a:pt x="3" y="89"/>
                    </a:lnTo>
                    <a:lnTo>
                      <a:pt x="2" y="89"/>
                    </a:lnTo>
                    <a:lnTo>
                      <a:pt x="2" y="89"/>
                    </a:lnTo>
                    <a:lnTo>
                      <a:pt x="2" y="88"/>
                    </a:lnTo>
                    <a:lnTo>
                      <a:pt x="0" y="84"/>
                    </a:lnTo>
                    <a:lnTo>
                      <a:pt x="0" y="81"/>
                    </a:lnTo>
                    <a:lnTo>
                      <a:pt x="0" y="81"/>
                    </a:lnTo>
                    <a:lnTo>
                      <a:pt x="0" y="81"/>
                    </a:lnTo>
                    <a:lnTo>
                      <a:pt x="0" y="79"/>
                    </a:lnTo>
                    <a:lnTo>
                      <a:pt x="0" y="79"/>
                    </a:lnTo>
                    <a:lnTo>
                      <a:pt x="0" y="79"/>
                    </a:lnTo>
                    <a:lnTo>
                      <a:pt x="0" y="78"/>
                    </a:lnTo>
                    <a:lnTo>
                      <a:pt x="0" y="78"/>
                    </a:lnTo>
                    <a:lnTo>
                      <a:pt x="0" y="78"/>
                    </a:lnTo>
                    <a:lnTo>
                      <a:pt x="0" y="78"/>
                    </a:lnTo>
                    <a:lnTo>
                      <a:pt x="2" y="76"/>
                    </a:lnTo>
                    <a:lnTo>
                      <a:pt x="2" y="74"/>
                    </a:lnTo>
                    <a:lnTo>
                      <a:pt x="0" y="74"/>
                    </a:lnTo>
                    <a:lnTo>
                      <a:pt x="0" y="74"/>
                    </a:lnTo>
                    <a:lnTo>
                      <a:pt x="0" y="74"/>
                    </a:lnTo>
                    <a:lnTo>
                      <a:pt x="2" y="72"/>
                    </a:lnTo>
                    <a:lnTo>
                      <a:pt x="2" y="71"/>
                    </a:lnTo>
                    <a:lnTo>
                      <a:pt x="2" y="71"/>
                    </a:lnTo>
                    <a:lnTo>
                      <a:pt x="0" y="67"/>
                    </a:lnTo>
                    <a:lnTo>
                      <a:pt x="0" y="67"/>
                    </a:lnTo>
                    <a:lnTo>
                      <a:pt x="0" y="67"/>
                    </a:lnTo>
                    <a:lnTo>
                      <a:pt x="2" y="66"/>
                    </a:lnTo>
                    <a:lnTo>
                      <a:pt x="2" y="62"/>
                    </a:lnTo>
                    <a:lnTo>
                      <a:pt x="2" y="59"/>
                    </a:lnTo>
                    <a:lnTo>
                      <a:pt x="2" y="59"/>
                    </a:lnTo>
                    <a:lnTo>
                      <a:pt x="2" y="57"/>
                    </a:lnTo>
                    <a:lnTo>
                      <a:pt x="3" y="56"/>
                    </a:lnTo>
                    <a:lnTo>
                      <a:pt x="3" y="54"/>
                    </a:lnTo>
                    <a:lnTo>
                      <a:pt x="3" y="50"/>
                    </a:lnTo>
                    <a:lnTo>
                      <a:pt x="3" y="49"/>
                    </a:lnTo>
                    <a:lnTo>
                      <a:pt x="5" y="49"/>
                    </a:lnTo>
                    <a:lnTo>
                      <a:pt x="5" y="47"/>
                    </a:lnTo>
                    <a:lnTo>
                      <a:pt x="7" y="45"/>
                    </a:lnTo>
                    <a:lnTo>
                      <a:pt x="7" y="44"/>
                    </a:lnTo>
                    <a:lnTo>
                      <a:pt x="10" y="40"/>
                    </a:lnTo>
                    <a:lnTo>
                      <a:pt x="10" y="39"/>
                    </a:lnTo>
                    <a:lnTo>
                      <a:pt x="12" y="37"/>
                    </a:lnTo>
                    <a:lnTo>
                      <a:pt x="12" y="35"/>
                    </a:lnTo>
                    <a:lnTo>
                      <a:pt x="12" y="34"/>
                    </a:lnTo>
                    <a:lnTo>
                      <a:pt x="12" y="32"/>
                    </a:lnTo>
                    <a:lnTo>
                      <a:pt x="12" y="28"/>
                    </a:lnTo>
                    <a:lnTo>
                      <a:pt x="12" y="28"/>
                    </a:lnTo>
                    <a:lnTo>
                      <a:pt x="10" y="27"/>
                    </a:lnTo>
                    <a:lnTo>
                      <a:pt x="10" y="27"/>
                    </a:lnTo>
                    <a:lnTo>
                      <a:pt x="10" y="25"/>
                    </a:lnTo>
                    <a:lnTo>
                      <a:pt x="10" y="25"/>
                    </a:lnTo>
                    <a:lnTo>
                      <a:pt x="10" y="20"/>
                    </a:lnTo>
                    <a:lnTo>
                      <a:pt x="10" y="18"/>
                    </a:lnTo>
                    <a:lnTo>
                      <a:pt x="8" y="18"/>
                    </a:lnTo>
                    <a:lnTo>
                      <a:pt x="8" y="20"/>
                    </a:lnTo>
                    <a:lnTo>
                      <a:pt x="8" y="20"/>
                    </a:lnTo>
                    <a:lnTo>
                      <a:pt x="8" y="20"/>
                    </a:lnTo>
                    <a:lnTo>
                      <a:pt x="8" y="18"/>
                    </a:lnTo>
                    <a:lnTo>
                      <a:pt x="8" y="18"/>
                    </a:lnTo>
                    <a:lnTo>
                      <a:pt x="8" y="13"/>
                    </a:lnTo>
                    <a:lnTo>
                      <a:pt x="8" y="11"/>
                    </a:lnTo>
                    <a:lnTo>
                      <a:pt x="8" y="10"/>
                    </a:lnTo>
                    <a:lnTo>
                      <a:pt x="8" y="8"/>
                    </a:lnTo>
                    <a:lnTo>
                      <a:pt x="15" y="1"/>
                    </a:lnTo>
                    <a:lnTo>
                      <a:pt x="17" y="0"/>
                    </a:lnTo>
                    <a:lnTo>
                      <a:pt x="17" y="0"/>
                    </a:lnTo>
                    <a:lnTo>
                      <a:pt x="30" y="3"/>
                    </a:lnTo>
                    <a:lnTo>
                      <a:pt x="36"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20" name="Freeform 4389"/>
              <p:cNvSpPr>
                <a:spLocks/>
              </p:cNvSpPr>
              <p:nvPr/>
            </p:nvSpPr>
            <p:spPr bwMode="auto">
              <a:xfrm>
                <a:off x="1599" y="1318"/>
                <a:ext cx="59" cy="103"/>
              </a:xfrm>
              <a:custGeom>
                <a:avLst/>
                <a:gdLst>
                  <a:gd name="T0" fmla="*/ 30 w 59"/>
                  <a:gd name="T1" fmla="*/ 34 h 103"/>
                  <a:gd name="T2" fmla="*/ 56 w 59"/>
                  <a:gd name="T3" fmla="*/ 27 h 103"/>
                  <a:gd name="T4" fmla="*/ 59 w 59"/>
                  <a:gd name="T5" fmla="*/ 30 h 103"/>
                  <a:gd name="T6" fmla="*/ 41 w 59"/>
                  <a:gd name="T7" fmla="*/ 54 h 103"/>
                  <a:gd name="T8" fmla="*/ 27 w 59"/>
                  <a:gd name="T9" fmla="*/ 62 h 103"/>
                  <a:gd name="T10" fmla="*/ 36 w 59"/>
                  <a:gd name="T11" fmla="*/ 67 h 103"/>
                  <a:gd name="T12" fmla="*/ 39 w 59"/>
                  <a:gd name="T13" fmla="*/ 81 h 103"/>
                  <a:gd name="T14" fmla="*/ 30 w 59"/>
                  <a:gd name="T15" fmla="*/ 103 h 103"/>
                  <a:gd name="T16" fmla="*/ 13 w 59"/>
                  <a:gd name="T17" fmla="*/ 98 h 103"/>
                  <a:gd name="T18" fmla="*/ 12 w 59"/>
                  <a:gd name="T19" fmla="*/ 98 h 103"/>
                  <a:gd name="T20" fmla="*/ 5 w 59"/>
                  <a:gd name="T21" fmla="*/ 95 h 103"/>
                  <a:gd name="T22" fmla="*/ 2 w 59"/>
                  <a:gd name="T23" fmla="*/ 89 h 103"/>
                  <a:gd name="T24" fmla="*/ 2 w 59"/>
                  <a:gd name="T25" fmla="*/ 88 h 103"/>
                  <a:gd name="T26" fmla="*/ 0 w 59"/>
                  <a:gd name="T27" fmla="*/ 81 h 103"/>
                  <a:gd name="T28" fmla="*/ 0 w 59"/>
                  <a:gd name="T29" fmla="*/ 81 h 103"/>
                  <a:gd name="T30" fmla="*/ 0 w 59"/>
                  <a:gd name="T31" fmla="*/ 79 h 103"/>
                  <a:gd name="T32" fmla="*/ 0 w 59"/>
                  <a:gd name="T33" fmla="*/ 78 h 103"/>
                  <a:gd name="T34" fmla="*/ 0 w 59"/>
                  <a:gd name="T35" fmla="*/ 78 h 103"/>
                  <a:gd name="T36" fmla="*/ 2 w 59"/>
                  <a:gd name="T37" fmla="*/ 76 h 103"/>
                  <a:gd name="T38" fmla="*/ 0 w 59"/>
                  <a:gd name="T39" fmla="*/ 74 h 103"/>
                  <a:gd name="T40" fmla="*/ 0 w 59"/>
                  <a:gd name="T41" fmla="*/ 74 h 103"/>
                  <a:gd name="T42" fmla="*/ 2 w 59"/>
                  <a:gd name="T43" fmla="*/ 71 h 103"/>
                  <a:gd name="T44" fmla="*/ 0 w 59"/>
                  <a:gd name="T45" fmla="*/ 67 h 103"/>
                  <a:gd name="T46" fmla="*/ 0 w 59"/>
                  <a:gd name="T47" fmla="*/ 67 h 103"/>
                  <a:gd name="T48" fmla="*/ 2 w 59"/>
                  <a:gd name="T49" fmla="*/ 62 h 103"/>
                  <a:gd name="T50" fmla="*/ 2 w 59"/>
                  <a:gd name="T51" fmla="*/ 59 h 103"/>
                  <a:gd name="T52" fmla="*/ 3 w 59"/>
                  <a:gd name="T53" fmla="*/ 56 h 103"/>
                  <a:gd name="T54" fmla="*/ 3 w 59"/>
                  <a:gd name="T55" fmla="*/ 50 h 103"/>
                  <a:gd name="T56" fmla="*/ 5 w 59"/>
                  <a:gd name="T57" fmla="*/ 49 h 103"/>
                  <a:gd name="T58" fmla="*/ 7 w 59"/>
                  <a:gd name="T59" fmla="*/ 45 h 103"/>
                  <a:gd name="T60" fmla="*/ 10 w 59"/>
                  <a:gd name="T61" fmla="*/ 40 h 103"/>
                  <a:gd name="T62" fmla="*/ 12 w 59"/>
                  <a:gd name="T63" fmla="*/ 37 h 103"/>
                  <a:gd name="T64" fmla="*/ 12 w 59"/>
                  <a:gd name="T65" fmla="*/ 34 h 103"/>
                  <a:gd name="T66" fmla="*/ 12 w 59"/>
                  <a:gd name="T67" fmla="*/ 28 h 103"/>
                  <a:gd name="T68" fmla="*/ 10 w 59"/>
                  <a:gd name="T69" fmla="*/ 27 h 103"/>
                  <a:gd name="T70" fmla="*/ 10 w 59"/>
                  <a:gd name="T71" fmla="*/ 25 h 103"/>
                  <a:gd name="T72" fmla="*/ 10 w 59"/>
                  <a:gd name="T73" fmla="*/ 20 h 103"/>
                  <a:gd name="T74" fmla="*/ 8 w 59"/>
                  <a:gd name="T75" fmla="*/ 18 h 103"/>
                  <a:gd name="T76" fmla="*/ 8 w 59"/>
                  <a:gd name="T77" fmla="*/ 20 h 103"/>
                  <a:gd name="T78" fmla="*/ 8 w 59"/>
                  <a:gd name="T79" fmla="*/ 18 h 103"/>
                  <a:gd name="T80" fmla="*/ 8 w 59"/>
                  <a:gd name="T81" fmla="*/ 13 h 103"/>
                  <a:gd name="T82" fmla="*/ 8 w 59"/>
                  <a:gd name="T83" fmla="*/ 10 h 103"/>
                  <a:gd name="T84" fmla="*/ 15 w 59"/>
                  <a:gd name="T85" fmla="*/ 1 h 103"/>
                  <a:gd name="T86" fmla="*/ 17 w 59"/>
                  <a:gd name="T87" fmla="*/ 0 h 103"/>
                  <a:gd name="T88" fmla="*/ 36 w 59"/>
                  <a:gd name="T89"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103">
                    <a:moveTo>
                      <a:pt x="36" y="15"/>
                    </a:moveTo>
                    <a:lnTo>
                      <a:pt x="30" y="34"/>
                    </a:lnTo>
                    <a:lnTo>
                      <a:pt x="54" y="27"/>
                    </a:lnTo>
                    <a:lnTo>
                      <a:pt x="56" y="27"/>
                    </a:lnTo>
                    <a:lnTo>
                      <a:pt x="59" y="30"/>
                    </a:lnTo>
                    <a:lnTo>
                      <a:pt x="59" y="30"/>
                    </a:lnTo>
                    <a:lnTo>
                      <a:pt x="47" y="42"/>
                    </a:lnTo>
                    <a:lnTo>
                      <a:pt x="41" y="54"/>
                    </a:lnTo>
                    <a:lnTo>
                      <a:pt x="32" y="52"/>
                    </a:lnTo>
                    <a:lnTo>
                      <a:pt x="27" y="62"/>
                    </a:lnTo>
                    <a:lnTo>
                      <a:pt x="27" y="64"/>
                    </a:lnTo>
                    <a:lnTo>
                      <a:pt x="36" y="67"/>
                    </a:lnTo>
                    <a:lnTo>
                      <a:pt x="37" y="72"/>
                    </a:lnTo>
                    <a:lnTo>
                      <a:pt x="39" y="81"/>
                    </a:lnTo>
                    <a:lnTo>
                      <a:pt x="32" y="89"/>
                    </a:lnTo>
                    <a:lnTo>
                      <a:pt x="30" y="103"/>
                    </a:lnTo>
                    <a:lnTo>
                      <a:pt x="13" y="98"/>
                    </a:lnTo>
                    <a:lnTo>
                      <a:pt x="13" y="98"/>
                    </a:lnTo>
                    <a:lnTo>
                      <a:pt x="12" y="98"/>
                    </a:lnTo>
                    <a:lnTo>
                      <a:pt x="12" y="98"/>
                    </a:lnTo>
                    <a:lnTo>
                      <a:pt x="5" y="96"/>
                    </a:lnTo>
                    <a:lnTo>
                      <a:pt x="5" y="95"/>
                    </a:lnTo>
                    <a:lnTo>
                      <a:pt x="3" y="89"/>
                    </a:lnTo>
                    <a:lnTo>
                      <a:pt x="2" y="89"/>
                    </a:lnTo>
                    <a:lnTo>
                      <a:pt x="2" y="89"/>
                    </a:lnTo>
                    <a:lnTo>
                      <a:pt x="2" y="88"/>
                    </a:lnTo>
                    <a:lnTo>
                      <a:pt x="0" y="84"/>
                    </a:lnTo>
                    <a:lnTo>
                      <a:pt x="0" y="81"/>
                    </a:lnTo>
                    <a:lnTo>
                      <a:pt x="0" y="81"/>
                    </a:lnTo>
                    <a:lnTo>
                      <a:pt x="0" y="81"/>
                    </a:lnTo>
                    <a:lnTo>
                      <a:pt x="0" y="79"/>
                    </a:lnTo>
                    <a:lnTo>
                      <a:pt x="0" y="79"/>
                    </a:lnTo>
                    <a:lnTo>
                      <a:pt x="0" y="79"/>
                    </a:lnTo>
                    <a:lnTo>
                      <a:pt x="0" y="78"/>
                    </a:lnTo>
                    <a:lnTo>
                      <a:pt x="0" y="78"/>
                    </a:lnTo>
                    <a:lnTo>
                      <a:pt x="0" y="78"/>
                    </a:lnTo>
                    <a:lnTo>
                      <a:pt x="0" y="78"/>
                    </a:lnTo>
                    <a:lnTo>
                      <a:pt x="2" y="76"/>
                    </a:lnTo>
                    <a:lnTo>
                      <a:pt x="2" y="74"/>
                    </a:lnTo>
                    <a:lnTo>
                      <a:pt x="0" y="74"/>
                    </a:lnTo>
                    <a:lnTo>
                      <a:pt x="0" y="74"/>
                    </a:lnTo>
                    <a:lnTo>
                      <a:pt x="0" y="74"/>
                    </a:lnTo>
                    <a:lnTo>
                      <a:pt x="2" y="72"/>
                    </a:lnTo>
                    <a:lnTo>
                      <a:pt x="2" y="71"/>
                    </a:lnTo>
                    <a:lnTo>
                      <a:pt x="2" y="71"/>
                    </a:lnTo>
                    <a:lnTo>
                      <a:pt x="0" y="67"/>
                    </a:lnTo>
                    <a:lnTo>
                      <a:pt x="0" y="67"/>
                    </a:lnTo>
                    <a:lnTo>
                      <a:pt x="0" y="67"/>
                    </a:lnTo>
                    <a:lnTo>
                      <a:pt x="2" y="66"/>
                    </a:lnTo>
                    <a:lnTo>
                      <a:pt x="2" y="62"/>
                    </a:lnTo>
                    <a:lnTo>
                      <a:pt x="2" y="59"/>
                    </a:lnTo>
                    <a:lnTo>
                      <a:pt x="2" y="59"/>
                    </a:lnTo>
                    <a:lnTo>
                      <a:pt x="2" y="57"/>
                    </a:lnTo>
                    <a:lnTo>
                      <a:pt x="3" y="56"/>
                    </a:lnTo>
                    <a:lnTo>
                      <a:pt x="3" y="54"/>
                    </a:lnTo>
                    <a:lnTo>
                      <a:pt x="3" y="50"/>
                    </a:lnTo>
                    <a:lnTo>
                      <a:pt x="3" y="49"/>
                    </a:lnTo>
                    <a:lnTo>
                      <a:pt x="5" y="49"/>
                    </a:lnTo>
                    <a:lnTo>
                      <a:pt x="5" y="47"/>
                    </a:lnTo>
                    <a:lnTo>
                      <a:pt x="7" y="45"/>
                    </a:lnTo>
                    <a:lnTo>
                      <a:pt x="7" y="44"/>
                    </a:lnTo>
                    <a:lnTo>
                      <a:pt x="10" y="40"/>
                    </a:lnTo>
                    <a:lnTo>
                      <a:pt x="10" y="39"/>
                    </a:lnTo>
                    <a:lnTo>
                      <a:pt x="12" y="37"/>
                    </a:lnTo>
                    <a:lnTo>
                      <a:pt x="12" y="35"/>
                    </a:lnTo>
                    <a:lnTo>
                      <a:pt x="12" y="34"/>
                    </a:lnTo>
                    <a:lnTo>
                      <a:pt x="12" y="32"/>
                    </a:lnTo>
                    <a:lnTo>
                      <a:pt x="12" y="28"/>
                    </a:lnTo>
                    <a:lnTo>
                      <a:pt x="12" y="28"/>
                    </a:lnTo>
                    <a:lnTo>
                      <a:pt x="10" y="27"/>
                    </a:lnTo>
                    <a:lnTo>
                      <a:pt x="10" y="27"/>
                    </a:lnTo>
                    <a:lnTo>
                      <a:pt x="10" y="25"/>
                    </a:lnTo>
                    <a:lnTo>
                      <a:pt x="10" y="25"/>
                    </a:lnTo>
                    <a:lnTo>
                      <a:pt x="10" y="20"/>
                    </a:lnTo>
                    <a:lnTo>
                      <a:pt x="10" y="18"/>
                    </a:lnTo>
                    <a:lnTo>
                      <a:pt x="8" y="18"/>
                    </a:lnTo>
                    <a:lnTo>
                      <a:pt x="8" y="20"/>
                    </a:lnTo>
                    <a:lnTo>
                      <a:pt x="8" y="20"/>
                    </a:lnTo>
                    <a:lnTo>
                      <a:pt x="8" y="20"/>
                    </a:lnTo>
                    <a:lnTo>
                      <a:pt x="8" y="18"/>
                    </a:lnTo>
                    <a:lnTo>
                      <a:pt x="8" y="18"/>
                    </a:lnTo>
                    <a:lnTo>
                      <a:pt x="8" y="13"/>
                    </a:lnTo>
                    <a:lnTo>
                      <a:pt x="8" y="11"/>
                    </a:lnTo>
                    <a:lnTo>
                      <a:pt x="8" y="10"/>
                    </a:lnTo>
                    <a:lnTo>
                      <a:pt x="8" y="8"/>
                    </a:lnTo>
                    <a:lnTo>
                      <a:pt x="15" y="1"/>
                    </a:lnTo>
                    <a:lnTo>
                      <a:pt x="17" y="0"/>
                    </a:lnTo>
                    <a:lnTo>
                      <a:pt x="17" y="0"/>
                    </a:lnTo>
                    <a:lnTo>
                      <a:pt x="30" y="3"/>
                    </a:lnTo>
                    <a:lnTo>
                      <a:pt x="36"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21" name="Freeform 4390"/>
              <p:cNvSpPr>
                <a:spLocks/>
              </p:cNvSpPr>
              <p:nvPr/>
            </p:nvSpPr>
            <p:spPr bwMode="auto">
              <a:xfrm>
                <a:off x="1789" y="1226"/>
                <a:ext cx="132" cy="109"/>
              </a:xfrm>
              <a:custGeom>
                <a:avLst/>
                <a:gdLst>
                  <a:gd name="T0" fmla="*/ 86 w 132"/>
                  <a:gd name="T1" fmla="*/ 61 h 109"/>
                  <a:gd name="T2" fmla="*/ 84 w 132"/>
                  <a:gd name="T3" fmla="*/ 70 h 109"/>
                  <a:gd name="T4" fmla="*/ 106 w 132"/>
                  <a:gd name="T5" fmla="*/ 75 h 109"/>
                  <a:gd name="T6" fmla="*/ 105 w 132"/>
                  <a:gd name="T7" fmla="*/ 83 h 109"/>
                  <a:gd name="T8" fmla="*/ 111 w 132"/>
                  <a:gd name="T9" fmla="*/ 87 h 109"/>
                  <a:gd name="T10" fmla="*/ 110 w 132"/>
                  <a:gd name="T11" fmla="*/ 93 h 109"/>
                  <a:gd name="T12" fmla="*/ 132 w 132"/>
                  <a:gd name="T13" fmla="*/ 100 h 109"/>
                  <a:gd name="T14" fmla="*/ 130 w 132"/>
                  <a:gd name="T15" fmla="*/ 109 h 109"/>
                  <a:gd name="T16" fmla="*/ 101 w 132"/>
                  <a:gd name="T17" fmla="*/ 100 h 109"/>
                  <a:gd name="T18" fmla="*/ 100 w 132"/>
                  <a:gd name="T19" fmla="*/ 100 h 109"/>
                  <a:gd name="T20" fmla="*/ 100 w 132"/>
                  <a:gd name="T21" fmla="*/ 100 h 109"/>
                  <a:gd name="T22" fmla="*/ 40 w 132"/>
                  <a:gd name="T23" fmla="*/ 85 h 109"/>
                  <a:gd name="T24" fmla="*/ 0 w 132"/>
                  <a:gd name="T25" fmla="*/ 73 h 109"/>
                  <a:gd name="T26" fmla="*/ 1 w 132"/>
                  <a:gd name="T27" fmla="*/ 73 h 109"/>
                  <a:gd name="T28" fmla="*/ 1 w 132"/>
                  <a:gd name="T29" fmla="*/ 68 h 109"/>
                  <a:gd name="T30" fmla="*/ 6 w 132"/>
                  <a:gd name="T31" fmla="*/ 59 h 109"/>
                  <a:gd name="T32" fmla="*/ 8 w 132"/>
                  <a:gd name="T33" fmla="*/ 49 h 109"/>
                  <a:gd name="T34" fmla="*/ 13 w 132"/>
                  <a:gd name="T35" fmla="*/ 46 h 109"/>
                  <a:gd name="T36" fmla="*/ 15 w 132"/>
                  <a:gd name="T37" fmla="*/ 46 h 109"/>
                  <a:gd name="T38" fmla="*/ 27 w 132"/>
                  <a:gd name="T39" fmla="*/ 31 h 109"/>
                  <a:gd name="T40" fmla="*/ 30 w 132"/>
                  <a:gd name="T41" fmla="*/ 14 h 109"/>
                  <a:gd name="T42" fmla="*/ 30 w 132"/>
                  <a:gd name="T43" fmla="*/ 0 h 109"/>
                  <a:gd name="T44" fmla="*/ 76 w 132"/>
                  <a:gd name="T45" fmla="*/ 14 h 109"/>
                  <a:gd name="T46" fmla="*/ 69 w 132"/>
                  <a:gd name="T47" fmla="*/ 37 h 109"/>
                  <a:gd name="T48" fmla="*/ 76 w 132"/>
                  <a:gd name="T49" fmla="*/ 39 h 109"/>
                  <a:gd name="T50" fmla="*/ 71 w 132"/>
                  <a:gd name="T51" fmla="*/ 56 h 109"/>
                  <a:gd name="T52" fmla="*/ 86 w 132"/>
                  <a:gd name="T53" fmla="*/ 6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109">
                    <a:moveTo>
                      <a:pt x="86" y="61"/>
                    </a:moveTo>
                    <a:lnTo>
                      <a:pt x="84" y="70"/>
                    </a:lnTo>
                    <a:lnTo>
                      <a:pt x="106" y="75"/>
                    </a:lnTo>
                    <a:lnTo>
                      <a:pt x="105" y="83"/>
                    </a:lnTo>
                    <a:lnTo>
                      <a:pt x="111" y="87"/>
                    </a:lnTo>
                    <a:lnTo>
                      <a:pt x="110" y="93"/>
                    </a:lnTo>
                    <a:lnTo>
                      <a:pt x="132" y="100"/>
                    </a:lnTo>
                    <a:lnTo>
                      <a:pt x="130" y="109"/>
                    </a:lnTo>
                    <a:lnTo>
                      <a:pt x="101" y="100"/>
                    </a:lnTo>
                    <a:lnTo>
                      <a:pt x="100" y="100"/>
                    </a:lnTo>
                    <a:lnTo>
                      <a:pt x="100" y="100"/>
                    </a:lnTo>
                    <a:lnTo>
                      <a:pt x="40" y="85"/>
                    </a:lnTo>
                    <a:lnTo>
                      <a:pt x="0" y="73"/>
                    </a:lnTo>
                    <a:lnTo>
                      <a:pt x="1" y="73"/>
                    </a:lnTo>
                    <a:lnTo>
                      <a:pt x="1" y="68"/>
                    </a:lnTo>
                    <a:lnTo>
                      <a:pt x="6" y="59"/>
                    </a:lnTo>
                    <a:lnTo>
                      <a:pt x="8" y="49"/>
                    </a:lnTo>
                    <a:lnTo>
                      <a:pt x="13" y="46"/>
                    </a:lnTo>
                    <a:lnTo>
                      <a:pt x="15" y="46"/>
                    </a:lnTo>
                    <a:lnTo>
                      <a:pt x="27" y="31"/>
                    </a:lnTo>
                    <a:lnTo>
                      <a:pt x="30" y="14"/>
                    </a:lnTo>
                    <a:lnTo>
                      <a:pt x="30" y="0"/>
                    </a:lnTo>
                    <a:lnTo>
                      <a:pt x="76" y="14"/>
                    </a:lnTo>
                    <a:lnTo>
                      <a:pt x="69" y="37"/>
                    </a:lnTo>
                    <a:lnTo>
                      <a:pt x="76" y="39"/>
                    </a:lnTo>
                    <a:lnTo>
                      <a:pt x="71" y="56"/>
                    </a:lnTo>
                    <a:lnTo>
                      <a:pt x="86" y="6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22" name="Freeform 4391"/>
              <p:cNvSpPr>
                <a:spLocks/>
              </p:cNvSpPr>
              <p:nvPr/>
            </p:nvSpPr>
            <p:spPr bwMode="auto">
              <a:xfrm>
                <a:off x="1789" y="1226"/>
                <a:ext cx="132" cy="109"/>
              </a:xfrm>
              <a:custGeom>
                <a:avLst/>
                <a:gdLst>
                  <a:gd name="T0" fmla="*/ 86 w 132"/>
                  <a:gd name="T1" fmla="*/ 61 h 109"/>
                  <a:gd name="T2" fmla="*/ 84 w 132"/>
                  <a:gd name="T3" fmla="*/ 70 h 109"/>
                  <a:gd name="T4" fmla="*/ 106 w 132"/>
                  <a:gd name="T5" fmla="*/ 75 h 109"/>
                  <a:gd name="T6" fmla="*/ 105 w 132"/>
                  <a:gd name="T7" fmla="*/ 83 h 109"/>
                  <a:gd name="T8" fmla="*/ 111 w 132"/>
                  <a:gd name="T9" fmla="*/ 87 h 109"/>
                  <a:gd name="T10" fmla="*/ 110 w 132"/>
                  <a:gd name="T11" fmla="*/ 93 h 109"/>
                  <a:gd name="T12" fmla="*/ 132 w 132"/>
                  <a:gd name="T13" fmla="*/ 100 h 109"/>
                  <a:gd name="T14" fmla="*/ 130 w 132"/>
                  <a:gd name="T15" fmla="*/ 109 h 109"/>
                  <a:gd name="T16" fmla="*/ 101 w 132"/>
                  <a:gd name="T17" fmla="*/ 100 h 109"/>
                  <a:gd name="T18" fmla="*/ 100 w 132"/>
                  <a:gd name="T19" fmla="*/ 100 h 109"/>
                  <a:gd name="T20" fmla="*/ 100 w 132"/>
                  <a:gd name="T21" fmla="*/ 100 h 109"/>
                  <a:gd name="T22" fmla="*/ 40 w 132"/>
                  <a:gd name="T23" fmla="*/ 85 h 109"/>
                  <a:gd name="T24" fmla="*/ 0 w 132"/>
                  <a:gd name="T25" fmla="*/ 73 h 109"/>
                  <a:gd name="T26" fmla="*/ 1 w 132"/>
                  <a:gd name="T27" fmla="*/ 73 h 109"/>
                  <a:gd name="T28" fmla="*/ 1 w 132"/>
                  <a:gd name="T29" fmla="*/ 68 h 109"/>
                  <a:gd name="T30" fmla="*/ 6 w 132"/>
                  <a:gd name="T31" fmla="*/ 59 h 109"/>
                  <a:gd name="T32" fmla="*/ 8 w 132"/>
                  <a:gd name="T33" fmla="*/ 49 h 109"/>
                  <a:gd name="T34" fmla="*/ 13 w 132"/>
                  <a:gd name="T35" fmla="*/ 46 h 109"/>
                  <a:gd name="T36" fmla="*/ 15 w 132"/>
                  <a:gd name="T37" fmla="*/ 46 h 109"/>
                  <a:gd name="T38" fmla="*/ 27 w 132"/>
                  <a:gd name="T39" fmla="*/ 31 h 109"/>
                  <a:gd name="T40" fmla="*/ 30 w 132"/>
                  <a:gd name="T41" fmla="*/ 14 h 109"/>
                  <a:gd name="T42" fmla="*/ 30 w 132"/>
                  <a:gd name="T43" fmla="*/ 0 h 109"/>
                  <a:gd name="T44" fmla="*/ 76 w 132"/>
                  <a:gd name="T45" fmla="*/ 14 h 109"/>
                  <a:gd name="T46" fmla="*/ 69 w 132"/>
                  <a:gd name="T47" fmla="*/ 37 h 109"/>
                  <a:gd name="T48" fmla="*/ 76 w 132"/>
                  <a:gd name="T49" fmla="*/ 39 h 109"/>
                  <a:gd name="T50" fmla="*/ 71 w 132"/>
                  <a:gd name="T51" fmla="*/ 56 h 109"/>
                  <a:gd name="T52" fmla="*/ 86 w 132"/>
                  <a:gd name="T53" fmla="*/ 6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109">
                    <a:moveTo>
                      <a:pt x="86" y="61"/>
                    </a:moveTo>
                    <a:lnTo>
                      <a:pt x="84" y="70"/>
                    </a:lnTo>
                    <a:lnTo>
                      <a:pt x="106" y="75"/>
                    </a:lnTo>
                    <a:lnTo>
                      <a:pt x="105" y="83"/>
                    </a:lnTo>
                    <a:lnTo>
                      <a:pt x="111" y="87"/>
                    </a:lnTo>
                    <a:lnTo>
                      <a:pt x="110" y="93"/>
                    </a:lnTo>
                    <a:lnTo>
                      <a:pt x="132" y="100"/>
                    </a:lnTo>
                    <a:lnTo>
                      <a:pt x="130" y="109"/>
                    </a:lnTo>
                    <a:lnTo>
                      <a:pt x="101" y="100"/>
                    </a:lnTo>
                    <a:lnTo>
                      <a:pt x="100" y="100"/>
                    </a:lnTo>
                    <a:lnTo>
                      <a:pt x="100" y="100"/>
                    </a:lnTo>
                    <a:lnTo>
                      <a:pt x="40" y="85"/>
                    </a:lnTo>
                    <a:lnTo>
                      <a:pt x="0" y="73"/>
                    </a:lnTo>
                    <a:lnTo>
                      <a:pt x="1" y="73"/>
                    </a:lnTo>
                    <a:lnTo>
                      <a:pt x="1" y="68"/>
                    </a:lnTo>
                    <a:lnTo>
                      <a:pt x="6" y="59"/>
                    </a:lnTo>
                    <a:lnTo>
                      <a:pt x="8" y="49"/>
                    </a:lnTo>
                    <a:lnTo>
                      <a:pt x="13" y="46"/>
                    </a:lnTo>
                    <a:lnTo>
                      <a:pt x="15" y="46"/>
                    </a:lnTo>
                    <a:lnTo>
                      <a:pt x="27" y="31"/>
                    </a:lnTo>
                    <a:lnTo>
                      <a:pt x="30" y="14"/>
                    </a:lnTo>
                    <a:lnTo>
                      <a:pt x="30" y="0"/>
                    </a:lnTo>
                    <a:lnTo>
                      <a:pt x="76" y="14"/>
                    </a:lnTo>
                    <a:lnTo>
                      <a:pt x="69" y="37"/>
                    </a:lnTo>
                    <a:lnTo>
                      <a:pt x="76" y="39"/>
                    </a:lnTo>
                    <a:lnTo>
                      <a:pt x="71" y="56"/>
                    </a:lnTo>
                    <a:lnTo>
                      <a:pt x="86" y="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23" name="Freeform 4392"/>
              <p:cNvSpPr>
                <a:spLocks/>
              </p:cNvSpPr>
              <p:nvPr/>
            </p:nvSpPr>
            <p:spPr bwMode="auto">
              <a:xfrm>
                <a:off x="1651" y="1235"/>
                <a:ext cx="129" cy="130"/>
              </a:xfrm>
              <a:custGeom>
                <a:avLst/>
                <a:gdLst>
                  <a:gd name="T0" fmla="*/ 67 w 129"/>
                  <a:gd name="T1" fmla="*/ 44 h 130"/>
                  <a:gd name="T2" fmla="*/ 67 w 129"/>
                  <a:gd name="T3" fmla="*/ 52 h 130"/>
                  <a:gd name="T4" fmla="*/ 90 w 129"/>
                  <a:gd name="T5" fmla="*/ 57 h 130"/>
                  <a:gd name="T6" fmla="*/ 87 w 129"/>
                  <a:gd name="T7" fmla="*/ 67 h 130"/>
                  <a:gd name="T8" fmla="*/ 124 w 129"/>
                  <a:gd name="T9" fmla="*/ 79 h 130"/>
                  <a:gd name="T10" fmla="*/ 129 w 129"/>
                  <a:gd name="T11" fmla="*/ 89 h 130"/>
                  <a:gd name="T12" fmla="*/ 129 w 129"/>
                  <a:gd name="T13" fmla="*/ 98 h 130"/>
                  <a:gd name="T14" fmla="*/ 124 w 129"/>
                  <a:gd name="T15" fmla="*/ 101 h 130"/>
                  <a:gd name="T16" fmla="*/ 117 w 129"/>
                  <a:gd name="T17" fmla="*/ 115 h 130"/>
                  <a:gd name="T18" fmla="*/ 105 w 129"/>
                  <a:gd name="T19" fmla="*/ 111 h 130"/>
                  <a:gd name="T20" fmla="*/ 104 w 129"/>
                  <a:gd name="T21" fmla="*/ 118 h 130"/>
                  <a:gd name="T22" fmla="*/ 95 w 129"/>
                  <a:gd name="T23" fmla="*/ 117 h 130"/>
                  <a:gd name="T24" fmla="*/ 90 w 129"/>
                  <a:gd name="T25" fmla="*/ 122 h 130"/>
                  <a:gd name="T26" fmla="*/ 75 w 129"/>
                  <a:gd name="T27" fmla="*/ 123 h 130"/>
                  <a:gd name="T28" fmla="*/ 65 w 129"/>
                  <a:gd name="T29" fmla="*/ 130 h 130"/>
                  <a:gd name="T30" fmla="*/ 41 w 129"/>
                  <a:gd name="T31" fmla="*/ 127 h 130"/>
                  <a:gd name="T32" fmla="*/ 36 w 129"/>
                  <a:gd name="T33" fmla="*/ 130 h 130"/>
                  <a:gd name="T34" fmla="*/ 28 w 129"/>
                  <a:gd name="T35" fmla="*/ 125 h 130"/>
                  <a:gd name="T36" fmla="*/ 22 w 129"/>
                  <a:gd name="T37" fmla="*/ 125 h 130"/>
                  <a:gd name="T38" fmla="*/ 6 w 129"/>
                  <a:gd name="T39" fmla="*/ 117 h 130"/>
                  <a:gd name="T40" fmla="*/ 7 w 129"/>
                  <a:gd name="T41" fmla="*/ 113 h 130"/>
                  <a:gd name="T42" fmla="*/ 7 w 129"/>
                  <a:gd name="T43" fmla="*/ 113 h 130"/>
                  <a:gd name="T44" fmla="*/ 4 w 129"/>
                  <a:gd name="T45" fmla="*/ 110 h 130"/>
                  <a:gd name="T46" fmla="*/ 2 w 129"/>
                  <a:gd name="T47" fmla="*/ 110 h 130"/>
                  <a:gd name="T48" fmla="*/ 7 w 129"/>
                  <a:gd name="T49" fmla="*/ 91 h 130"/>
                  <a:gd name="T50" fmla="*/ 11 w 129"/>
                  <a:gd name="T51" fmla="*/ 91 h 130"/>
                  <a:gd name="T52" fmla="*/ 14 w 129"/>
                  <a:gd name="T53" fmla="*/ 83 h 130"/>
                  <a:gd name="T54" fmla="*/ 17 w 129"/>
                  <a:gd name="T55" fmla="*/ 84 h 130"/>
                  <a:gd name="T56" fmla="*/ 22 w 129"/>
                  <a:gd name="T57" fmla="*/ 67 h 130"/>
                  <a:gd name="T58" fmla="*/ 17 w 129"/>
                  <a:gd name="T59" fmla="*/ 66 h 130"/>
                  <a:gd name="T60" fmla="*/ 22 w 129"/>
                  <a:gd name="T61" fmla="*/ 50 h 130"/>
                  <a:gd name="T62" fmla="*/ 19 w 129"/>
                  <a:gd name="T63" fmla="*/ 49 h 130"/>
                  <a:gd name="T64" fmla="*/ 22 w 129"/>
                  <a:gd name="T65" fmla="*/ 40 h 130"/>
                  <a:gd name="T66" fmla="*/ 19 w 129"/>
                  <a:gd name="T67" fmla="*/ 40 h 130"/>
                  <a:gd name="T68" fmla="*/ 21 w 129"/>
                  <a:gd name="T69" fmla="*/ 30 h 130"/>
                  <a:gd name="T70" fmla="*/ 0 w 129"/>
                  <a:gd name="T71" fmla="*/ 23 h 130"/>
                  <a:gd name="T72" fmla="*/ 2 w 129"/>
                  <a:gd name="T73" fmla="*/ 18 h 130"/>
                  <a:gd name="T74" fmla="*/ 4 w 129"/>
                  <a:gd name="T75" fmla="*/ 18 h 130"/>
                  <a:gd name="T76" fmla="*/ 4 w 129"/>
                  <a:gd name="T77" fmla="*/ 17 h 130"/>
                  <a:gd name="T78" fmla="*/ 4 w 129"/>
                  <a:gd name="T79" fmla="*/ 15 h 130"/>
                  <a:gd name="T80" fmla="*/ 9 w 129"/>
                  <a:gd name="T81" fmla="*/ 6 h 130"/>
                  <a:gd name="T82" fmla="*/ 11 w 129"/>
                  <a:gd name="T83" fmla="*/ 1 h 130"/>
                  <a:gd name="T84" fmla="*/ 26 w 129"/>
                  <a:gd name="T85" fmla="*/ 5 h 130"/>
                  <a:gd name="T86" fmla="*/ 28 w 129"/>
                  <a:gd name="T87" fmla="*/ 1 h 130"/>
                  <a:gd name="T88" fmla="*/ 34 w 129"/>
                  <a:gd name="T89" fmla="*/ 0 h 130"/>
                  <a:gd name="T90" fmla="*/ 41 w 129"/>
                  <a:gd name="T91" fmla="*/ 1 h 130"/>
                  <a:gd name="T92" fmla="*/ 46 w 129"/>
                  <a:gd name="T93" fmla="*/ 5 h 130"/>
                  <a:gd name="T94" fmla="*/ 48 w 129"/>
                  <a:gd name="T95" fmla="*/ 11 h 130"/>
                  <a:gd name="T96" fmla="*/ 53 w 129"/>
                  <a:gd name="T97" fmla="*/ 18 h 130"/>
                  <a:gd name="T98" fmla="*/ 60 w 129"/>
                  <a:gd name="T99" fmla="*/ 22 h 130"/>
                  <a:gd name="T100" fmla="*/ 58 w 129"/>
                  <a:gd name="T101" fmla="*/ 23 h 130"/>
                  <a:gd name="T102" fmla="*/ 72 w 129"/>
                  <a:gd name="T103" fmla="*/ 28 h 130"/>
                  <a:gd name="T104" fmla="*/ 67 w 129"/>
                  <a:gd name="T105" fmla="*/ 4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130">
                    <a:moveTo>
                      <a:pt x="67" y="44"/>
                    </a:moveTo>
                    <a:lnTo>
                      <a:pt x="67" y="52"/>
                    </a:lnTo>
                    <a:lnTo>
                      <a:pt x="90" y="57"/>
                    </a:lnTo>
                    <a:lnTo>
                      <a:pt x="87" y="67"/>
                    </a:lnTo>
                    <a:lnTo>
                      <a:pt x="124" y="79"/>
                    </a:lnTo>
                    <a:lnTo>
                      <a:pt x="129" y="89"/>
                    </a:lnTo>
                    <a:lnTo>
                      <a:pt x="129" y="98"/>
                    </a:lnTo>
                    <a:lnTo>
                      <a:pt x="124" y="101"/>
                    </a:lnTo>
                    <a:lnTo>
                      <a:pt x="117" y="115"/>
                    </a:lnTo>
                    <a:lnTo>
                      <a:pt x="105" y="111"/>
                    </a:lnTo>
                    <a:lnTo>
                      <a:pt x="104" y="118"/>
                    </a:lnTo>
                    <a:lnTo>
                      <a:pt x="95" y="117"/>
                    </a:lnTo>
                    <a:lnTo>
                      <a:pt x="90" y="122"/>
                    </a:lnTo>
                    <a:lnTo>
                      <a:pt x="75" y="123"/>
                    </a:lnTo>
                    <a:lnTo>
                      <a:pt x="65" y="130"/>
                    </a:lnTo>
                    <a:lnTo>
                      <a:pt x="41" y="127"/>
                    </a:lnTo>
                    <a:lnTo>
                      <a:pt x="36" y="130"/>
                    </a:lnTo>
                    <a:lnTo>
                      <a:pt x="28" y="125"/>
                    </a:lnTo>
                    <a:lnTo>
                      <a:pt x="22" y="125"/>
                    </a:lnTo>
                    <a:lnTo>
                      <a:pt x="6" y="117"/>
                    </a:lnTo>
                    <a:lnTo>
                      <a:pt x="7" y="113"/>
                    </a:lnTo>
                    <a:lnTo>
                      <a:pt x="7" y="113"/>
                    </a:lnTo>
                    <a:lnTo>
                      <a:pt x="4" y="110"/>
                    </a:lnTo>
                    <a:lnTo>
                      <a:pt x="2" y="110"/>
                    </a:lnTo>
                    <a:lnTo>
                      <a:pt x="7" y="91"/>
                    </a:lnTo>
                    <a:lnTo>
                      <a:pt x="11" y="91"/>
                    </a:lnTo>
                    <a:lnTo>
                      <a:pt x="14" y="83"/>
                    </a:lnTo>
                    <a:lnTo>
                      <a:pt x="17" y="84"/>
                    </a:lnTo>
                    <a:lnTo>
                      <a:pt x="22" y="67"/>
                    </a:lnTo>
                    <a:lnTo>
                      <a:pt x="17" y="66"/>
                    </a:lnTo>
                    <a:lnTo>
                      <a:pt x="22" y="50"/>
                    </a:lnTo>
                    <a:lnTo>
                      <a:pt x="19" y="49"/>
                    </a:lnTo>
                    <a:lnTo>
                      <a:pt x="22" y="40"/>
                    </a:lnTo>
                    <a:lnTo>
                      <a:pt x="19" y="40"/>
                    </a:lnTo>
                    <a:lnTo>
                      <a:pt x="21" y="30"/>
                    </a:lnTo>
                    <a:lnTo>
                      <a:pt x="0" y="23"/>
                    </a:lnTo>
                    <a:lnTo>
                      <a:pt x="2" y="18"/>
                    </a:lnTo>
                    <a:lnTo>
                      <a:pt x="4" y="18"/>
                    </a:lnTo>
                    <a:lnTo>
                      <a:pt x="4" y="17"/>
                    </a:lnTo>
                    <a:lnTo>
                      <a:pt x="4" y="15"/>
                    </a:lnTo>
                    <a:lnTo>
                      <a:pt x="9" y="6"/>
                    </a:lnTo>
                    <a:lnTo>
                      <a:pt x="11" y="1"/>
                    </a:lnTo>
                    <a:lnTo>
                      <a:pt x="26" y="5"/>
                    </a:lnTo>
                    <a:lnTo>
                      <a:pt x="28" y="1"/>
                    </a:lnTo>
                    <a:lnTo>
                      <a:pt x="34" y="0"/>
                    </a:lnTo>
                    <a:lnTo>
                      <a:pt x="41" y="1"/>
                    </a:lnTo>
                    <a:lnTo>
                      <a:pt x="46" y="5"/>
                    </a:lnTo>
                    <a:lnTo>
                      <a:pt x="48" y="11"/>
                    </a:lnTo>
                    <a:lnTo>
                      <a:pt x="53" y="18"/>
                    </a:lnTo>
                    <a:lnTo>
                      <a:pt x="60" y="22"/>
                    </a:lnTo>
                    <a:lnTo>
                      <a:pt x="58" y="23"/>
                    </a:lnTo>
                    <a:lnTo>
                      <a:pt x="72" y="28"/>
                    </a:lnTo>
                    <a:lnTo>
                      <a:pt x="67"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24" name="Freeform 4393"/>
              <p:cNvSpPr>
                <a:spLocks/>
              </p:cNvSpPr>
              <p:nvPr/>
            </p:nvSpPr>
            <p:spPr bwMode="auto">
              <a:xfrm>
                <a:off x="1651" y="1235"/>
                <a:ext cx="129" cy="130"/>
              </a:xfrm>
              <a:custGeom>
                <a:avLst/>
                <a:gdLst>
                  <a:gd name="T0" fmla="*/ 67 w 129"/>
                  <a:gd name="T1" fmla="*/ 44 h 130"/>
                  <a:gd name="T2" fmla="*/ 67 w 129"/>
                  <a:gd name="T3" fmla="*/ 52 h 130"/>
                  <a:gd name="T4" fmla="*/ 90 w 129"/>
                  <a:gd name="T5" fmla="*/ 57 h 130"/>
                  <a:gd name="T6" fmla="*/ 87 w 129"/>
                  <a:gd name="T7" fmla="*/ 67 h 130"/>
                  <a:gd name="T8" fmla="*/ 124 w 129"/>
                  <a:gd name="T9" fmla="*/ 79 h 130"/>
                  <a:gd name="T10" fmla="*/ 129 w 129"/>
                  <a:gd name="T11" fmla="*/ 89 h 130"/>
                  <a:gd name="T12" fmla="*/ 129 w 129"/>
                  <a:gd name="T13" fmla="*/ 98 h 130"/>
                  <a:gd name="T14" fmla="*/ 124 w 129"/>
                  <a:gd name="T15" fmla="*/ 101 h 130"/>
                  <a:gd name="T16" fmla="*/ 117 w 129"/>
                  <a:gd name="T17" fmla="*/ 115 h 130"/>
                  <a:gd name="T18" fmla="*/ 105 w 129"/>
                  <a:gd name="T19" fmla="*/ 111 h 130"/>
                  <a:gd name="T20" fmla="*/ 104 w 129"/>
                  <a:gd name="T21" fmla="*/ 118 h 130"/>
                  <a:gd name="T22" fmla="*/ 95 w 129"/>
                  <a:gd name="T23" fmla="*/ 117 h 130"/>
                  <a:gd name="T24" fmla="*/ 90 w 129"/>
                  <a:gd name="T25" fmla="*/ 122 h 130"/>
                  <a:gd name="T26" fmla="*/ 75 w 129"/>
                  <a:gd name="T27" fmla="*/ 123 h 130"/>
                  <a:gd name="T28" fmla="*/ 65 w 129"/>
                  <a:gd name="T29" fmla="*/ 130 h 130"/>
                  <a:gd name="T30" fmla="*/ 41 w 129"/>
                  <a:gd name="T31" fmla="*/ 127 h 130"/>
                  <a:gd name="T32" fmla="*/ 36 w 129"/>
                  <a:gd name="T33" fmla="*/ 130 h 130"/>
                  <a:gd name="T34" fmla="*/ 28 w 129"/>
                  <a:gd name="T35" fmla="*/ 125 h 130"/>
                  <a:gd name="T36" fmla="*/ 22 w 129"/>
                  <a:gd name="T37" fmla="*/ 125 h 130"/>
                  <a:gd name="T38" fmla="*/ 6 w 129"/>
                  <a:gd name="T39" fmla="*/ 117 h 130"/>
                  <a:gd name="T40" fmla="*/ 7 w 129"/>
                  <a:gd name="T41" fmla="*/ 113 h 130"/>
                  <a:gd name="T42" fmla="*/ 7 w 129"/>
                  <a:gd name="T43" fmla="*/ 113 h 130"/>
                  <a:gd name="T44" fmla="*/ 4 w 129"/>
                  <a:gd name="T45" fmla="*/ 110 h 130"/>
                  <a:gd name="T46" fmla="*/ 2 w 129"/>
                  <a:gd name="T47" fmla="*/ 110 h 130"/>
                  <a:gd name="T48" fmla="*/ 7 w 129"/>
                  <a:gd name="T49" fmla="*/ 91 h 130"/>
                  <a:gd name="T50" fmla="*/ 11 w 129"/>
                  <a:gd name="T51" fmla="*/ 91 h 130"/>
                  <a:gd name="T52" fmla="*/ 14 w 129"/>
                  <a:gd name="T53" fmla="*/ 83 h 130"/>
                  <a:gd name="T54" fmla="*/ 17 w 129"/>
                  <a:gd name="T55" fmla="*/ 84 h 130"/>
                  <a:gd name="T56" fmla="*/ 22 w 129"/>
                  <a:gd name="T57" fmla="*/ 67 h 130"/>
                  <a:gd name="T58" fmla="*/ 17 w 129"/>
                  <a:gd name="T59" fmla="*/ 66 h 130"/>
                  <a:gd name="T60" fmla="*/ 22 w 129"/>
                  <a:gd name="T61" fmla="*/ 50 h 130"/>
                  <a:gd name="T62" fmla="*/ 19 w 129"/>
                  <a:gd name="T63" fmla="*/ 49 h 130"/>
                  <a:gd name="T64" fmla="*/ 22 w 129"/>
                  <a:gd name="T65" fmla="*/ 40 h 130"/>
                  <a:gd name="T66" fmla="*/ 19 w 129"/>
                  <a:gd name="T67" fmla="*/ 40 h 130"/>
                  <a:gd name="T68" fmla="*/ 21 w 129"/>
                  <a:gd name="T69" fmla="*/ 30 h 130"/>
                  <a:gd name="T70" fmla="*/ 0 w 129"/>
                  <a:gd name="T71" fmla="*/ 23 h 130"/>
                  <a:gd name="T72" fmla="*/ 2 w 129"/>
                  <a:gd name="T73" fmla="*/ 18 h 130"/>
                  <a:gd name="T74" fmla="*/ 4 w 129"/>
                  <a:gd name="T75" fmla="*/ 18 h 130"/>
                  <a:gd name="T76" fmla="*/ 4 w 129"/>
                  <a:gd name="T77" fmla="*/ 17 h 130"/>
                  <a:gd name="T78" fmla="*/ 4 w 129"/>
                  <a:gd name="T79" fmla="*/ 15 h 130"/>
                  <a:gd name="T80" fmla="*/ 9 w 129"/>
                  <a:gd name="T81" fmla="*/ 6 h 130"/>
                  <a:gd name="T82" fmla="*/ 11 w 129"/>
                  <a:gd name="T83" fmla="*/ 1 h 130"/>
                  <a:gd name="T84" fmla="*/ 26 w 129"/>
                  <a:gd name="T85" fmla="*/ 5 h 130"/>
                  <a:gd name="T86" fmla="*/ 28 w 129"/>
                  <a:gd name="T87" fmla="*/ 1 h 130"/>
                  <a:gd name="T88" fmla="*/ 34 w 129"/>
                  <a:gd name="T89" fmla="*/ 0 h 130"/>
                  <a:gd name="T90" fmla="*/ 41 w 129"/>
                  <a:gd name="T91" fmla="*/ 1 h 130"/>
                  <a:gd name="T92" fmla="*/ 46 w 129"/>
                  <a:gd name="T93" fmla="*/ 5 h 130"/>
                  <a:gd name="T94" fmla="*/ 48 w 129"/>
                  <a:gd name="T95" fmla="*/ 11 h 130"/>
                  <a:gd name="T96" fmla="*/ 53 w 129"/>
                  <a:gd name="T97" fmla="*/ 18 h 130"/>
                  <a:gd name="T98" fmla="*/ 60 w 129"/>
                  <a:gd name="T99" fmla="*/ 22 h 130"/>
                  <a:gd name="T100" fmla="*/ 58 w 129"/>
                  <a:gd name="T101" fmla="*/ 23 h 130"/>
                  <a:gd name="T102" fmla="*/ 72 w 129"/>
                  <a:gd name="T103" fmla="*/ 28 h 130"/>
                  <a:gd name="T104" fmla="*/ 67 w 129"/>
                  <a:gd name="T105" fmla="*/ 4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130">
                    <a:moveTo>
                      <a:pt x="67" y="44"/>
                    </a:moveTo>
                    <a:lnTo>
                      <a:pt x="67" y="52"/>
                    </a:lnTo>
                    <a:lnTo>
                      <a:pt x="90" y="57"/>
                    </a:lnTo>
                    <a:lnTo>
                      <a:pt x="87" y="67"/>
                    </a:lnTo>
                    <a:lnTo>
                      <a:pt x="124" y="79"/>
                    </a:lnTo>
                    <a:lnTo>
                      <a:pt x="129" y="89"/>
                    </a:lnTo>
                    <a:lnTo>
                      <a:pt x="129" y="98"/>
                    </a:lnTo>
                    <a:lnTo>
                      <a:pt x="124" y="101"/>
                    </a:lnTo>
                    <a:lnTo>
                      <a:pt x="117" y="115"/>
                    </a:lnTo>
                    <a:lnTo>
                      <a:pt x="105" y="111"/>
                    </a:lnTo>
                    <a:lnTo>
                      <a:pt x="104" y="118"/>
                    </a:lnTo>
                    <a:lnTo>
                      <a:pt x="95" y="117"/>
                    </a:lnTo>
                    <a:lnTo>
                      <a:pt x="90" y="122"/>
                    </a:lnTo>
                    <a:lnTo>
                      <a:pt x="75" y="123"/>
                    </a:lnTo>
                    <a:lnTo>
                      <a:pt x="65" y="130"/>
                    </a:lnTo>
                    <a:lnTo>
                      <a:pt x="41" y="127"/>
                    </a:lnTo>
                    <a:lnTo>
                      <a:pt x="36" y="130"/>
                    </a:lnTo>
                    <a:lnTo>
                      <a:pt x="28" y="125"/>
                    </a:lnTo>
                    <a:lnTo>
                      <a:pt x="22" y="125"/>
                    </a:lnTo>
                    <a:lnTo>
                      <a:pt x="6" y="117"/>
                    </a:lnTo>
                    <a:lnTo>
                      <a:pt x="7" y="113"/>
                    </a:lnTo>
                    <a:lnTo>
                      <a:pt x="7" y="113"/>
                    </a:lnTo>
                    <a:lnTo>
                      <a:pt x="4" y="110"/>
                    </a:lnTo>
                    <a:lnTo>
                      <a:pt x="2" y="110"/>
                    </a:lnTo>
                    <a:lnTo>
                      <a:pt x="7" y="91"/>
                    </a:lnTo>
                    <a:lnTo>
                      <a:pt x="11" y="91"/>
                    </a:lnTo>
                    <a:lnTo>
                      <a:pt x="14" y="83"/>
                    </a:lnTo>
                    <a:lnTo>
                      <a:pt x="17" y="84"/>
                    </a:lnTo>
                    <a:lnTo>
                      <a:pt x="22" y="67"/>
                    </a:lnTo>
                    <a:lnTo>
                      <a:pt x="17" y="66"/>
                    </a:lnTo>
                    <a:lnTo>
                      <a:pt x="22" y="50"/>
                    </a:lnTo>
                    <a:lnTo>
                      <a:pt x="19" y="49"/>
                    </a:lnTo>
                    <a:lnTo>
                      <a:pt x="22" y="40"/>
                    </a:lnTo>
                    <a:lnTo>
                      <a:pt x="19" y="40"/>
                    </a:lnTo>
                    <a:lnTo>
                      <a:pt x="21" y="30"/>
                    </a:lnTo>
                    <a:lnTo>
                      <a:pt x="0" y="23"/>
                    </a:lnTo>
                    <a:lnTo>
                      <a:pt x="2" y="18"/>
                    </a:lnTo>
                    <a:lnTo>
                      <a:pt x="4" y="18"/>
                    </a:lnTo>
                    <a:lnTo>
                      <a:pt x="4" y="17"/>
                    </a:lnTo>
                    <a:lnTo>
                      <a:pt x="4" y="15"/>
                    </a:lnTo>
                    <a:lnTo>
                      <a:pt x="9" y="6"/>
                    </a:lnTo>
                    <a:lnTo>
                      <a:pt x="11" y="1"/>
                    </a:lnTo>
                    <a:lnTo>
                      <a:pt x="26" y="5"/>
                    </a:lnTo>
                    <a:lnTo>
                      <a:pt x="28" y="1"/>
                    </a:lnTo>
                    <a:lnTo>
                      <a:pt x="34" y="0"/>
                    </a:lnTo>
                    <a:lnTo>
                      <a:pt x="41" y="1"/>
                    </a:lnTo>
                    <a:lnTo>
                      <a:pt x="46" y="5"/>
                    </a:lnTo>
                    <a:lnTo>
                      <a:pt x="48" y="11"/>
                    </a:lnTo>
                    <a:lnTo>
                      <a:pt x="53" y="18"/>
                    </a:lnTo>
                    <a:lnTo>
                      <a:pt x="60" y="22"/>
                    </a:lnTo>
                    <a:lnTo>
                      <a:pt x="58" y="23"/>
                    </a:lnTo>
                    <a:lnTo>
                      <a:pt x="72" y="28"/>
                    </a:lnTo>
                    <a:lnTo>
                      <a:pt x="67"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25" name="Freeform 4394"/>
              <p:cNvSpPr>
                <a:spLocks/>
              </p:cNvSpPr>
              <p:nvPr/>
            </p:nvSpPr>
            <p:spPr bwMode="auto">
              <a:xfrm>
                <a:off x="1919" y="1116"/>
                <a:ext cx="49" cy="78"/>
              </a:xfrm>
              <a:custGeom>
                <a:avLst/>
                <a:gdLst>
                  <a:gd name="T0" fmla="*/ 49 w 49"/>
                  <a:gd name="T1" fmla="*/ 3 h 78"/>
                  <a:gd name="T2" fmla="*/ 34 w 49"/>
                  <a:gd name="T3" fmla="*/ 58 h 78"/>
                  <a:gd name="T4" fmla="*/ 42 w 49"/>
                  <a:gd name="T5" fmla="*/ 59 h 78"/>
                  <a:gd name="T6" fmla="*/ 41 w 49"/>
                  <a:gd name="T7" fmla="*/ 68 h 78"/>
                  <a:gd name="T8" fmla="*/ 48 w 49"/>
                  <a:gd name="T9" fmla="*/ 69 h 78"/>
                  <a:gd name="T10" fmla="*/ 42 w 49"/>
                  <a:gd name="T11" fmla="*/ 78 h 78"/>
                  <a:gd name="T12" fmla="*/ 0 w 49"/>
                  <a:gd name="T13" fmla="*/ 68 h 78"/>
                  <a:gd name="T14" fmla="*/ 0 w 49"/>
                  <a:gd name="T15" fmla="*/ 66 h 78"/>
                  <a:gd name="T16" fmla="*/ 0 w 49"/>
                  <a:gd name="T17" fmla="*/ 66 h 78"/>
                  <a:gd name="T18" fmla="*/ 3 w 49"/>
                  <a:gd name="T19" fmla="*/ 64 h 78"/>
                  <a:gd name="T20" fmla="*/ 3 w 49"/>
                  <a:gd name="T21" fmla="*/ 56 h 78"/>
                  <a:gd name="T22" fmla="*/ 2 w 49"/>
                  <a:gd name="T23" fmla="*/ 53 h 78"/>
                  <a:gd name="T24" fmla="*/ 7 w 49"/>
                  <a:gd name="T25" fmla="*/ 34 h 78"/>
                  <a:gd name="T26" fmla="*/ 10 w 49"/>
                  <a:gd name="T27" fmla="*/ 29 h 78"/>
                  <a:gd name="T28" fmla="*/ 20 w 49"/>
                  <a:gd name="T29" fmla="*/ 24 h 78"/>
                  <a:gd name="T30" fmla="*/ 9 w 49"/>
                  <a:gd name="T31" fmla="*/ 0 h 78"/>
                  <a:gd name="T32" fmla="*/ 9 w 49"/>
                  <a:gd name="T33" fmla="*/ 0 h 78"/>
                  <a:gd name="T34" fmla="*/ 12 w 49"/>
                  <a:gd name="T35" fmla="*/ 0 h 78"/>
                  <a:gd name="T36" fmla="*/ 14 w 49"/>
                  <a:gd name="T37" fmla="*/ 2 h 78"/>
                  <a:gd name="T38" fmla="*/ 15 w 49"/>
                  <a:gd name="T39" fmla="*/ 5 h 78"/>
                  <a:gd name="T40" fmla="*/ 15 w 49"/>
                  <a:gd name="T41" fmla="*/ 7 h 78"/>
                  <a:gd name="T42" fmla="*/ 17 w 49"/>
                  <a:gd name="T43" fmla="*/ 7 h 78"/>
                  <a:gd name="T44" fmla="*/ 22 w 49"/>
                  <a:gd name="T45" fmla="*/ 8 h 78"/>
                  <a:gd name="T46" fmla="*/ 34 w 49"/>
                  <a:gd name="T47" fmla="*/ 8 h 78"/>
                  <a:gd name="T48" fmla="*/ 37 w 49"/>
                  <a:gd name="T49" fmla="*/ 5 h 78"/>
                  <a:gd name="T50" fmla="*/ 39 w 49"/>
                  <a:gd name="T51" fmla="*/ 5 h 78"/>
                  <a:gd name="T52" fmla="*/ 49 w 49"/>
                  <a:gd name="T53" fmla="*/ 3 h 78"/>
                  <a:gd name="T54" fmla="*/ 49 w 49"/>
                  <a:gd name="T5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 h="78">
                    <a:moveTo>
                      <a:pt x="49" y="3"/>
                    </a:moveTo>
                    <a:lnTo>
                      <a:pt x="34" y="58"/>
                    </a:lnTo>
                    <a:lnTo>
                      <a:pt x="42" y="59"/>
                    </a:lnTo>
                    <a:lnTo>
                      <a:pt x="41" y="68"/>
                    </a:lnTo>
                    <a:lnTo>
                      <a:pt x="48" y="69"/>
                    </a:lnTo>
                    <a:lnTo>
                      <a:pt x="42" y="78"/>
                    </a:lnTo>
                    <a:lnTo>
                      <a:pt x="0" y="68"/>
                    </a:lnTo>
                    <a:lnTo>
                      <a:pt x="0" y="66"/>
                    </a:lnTo>
                    <a:lnTo>
                      <a:pt x="0" y="66"/>
                    </a:lnTo>
                    <a:lnTo>
                      <a:pt x="3" y="64"/>
                    </a:lnTo>
                    <a:lnTo>
                      <a:pt x="3" y="56"/>
                    </a:lnTo>
                    <a:lnTo>
                      <a:pt x="2" y="53"/>
                    </a:lnTo>
                    <a:lnTo>
                      <a:pt x="7" y="34"/>
                    </a:lnTo>
                    <a:lnTo>
                      <a:pt x="10" y="29"/>
                    </a:lnTo>
                    <a:lnTo>
                      <a:pt x="20" y="24"/>
                    </a:lnTo>
                    <a:lnTo>
                      <a:pt x="9" y="0"/>
                    </a:lnTo>
                    <a:lnTo>
                      <a:pt x="9" y="0"/>
                    </a:lnTo>
                    <a:lnTo>
                      <a:pt x="12" y="0"/>
                    </a:lnTo>
                    <a:lnTo>
                      <a:pt x="14" y="2"/>
                    </a:lnTo>
                    <a:lnTo>
                      <a:pt x="15" y="5"/>
                    </a:lnTo>
                    <a:lnTo>
                      <a:pt x="15" y="7"/>
                    </a:lnTo>
                    <a:lnTo>
                      <a:pt x="17" y="7"/>
                    </a:lnTo>
                    <a:lnTo>
                      <a:pt x="22" y="8"/>
                    </a:lnTo>
                    <a:lnTo>
                      <a:pt x="34" y="8"/>
                    </a:lnTo>
                    <a:lnTo>
                      <a:pt x="37" y="5"/>
                    </a:lnTo>
                    <a:lnTo>
                      <a:pt x="39" y="5"/>
                    </a:lnTo>
                    <a:lnTo>
                      <a:pt x="49" y="3"/>
                    </a:lnTo>
                    <a:lnTo>
                      <a:pt x="49"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26" name="Freeform 4395"/>
              <p:cNvSpPr>
                <a:spLocks/>
              </p:cNvSpPr>
              <p:nvPr/>
            </p:nvSpPr>
            <p:spPr bwMode="auto">
              <a:xfrm>
                <a:off x="1919" y="1116"/>
                <a:ext cx="49" cy="78"/>
              </a:xfrm>
              <a:custGeom>
                <a:avLst/>
                <a:gdLst>
                  <a:gd name="T0" fmla="*/ 49 w 49"/>
                  <a:gd name="T1" fmla="*/ 3 h 78"/>
                  <a:gd name="T2" fmla="*/ 34 w 49"/>
                  <a:gd name="T3" fmla="*/ 58 h 78"/>
                  <a:gd name="T4" fmla="*/ 42 w 49"/>
                  <a:gd name="T5" fmla="*/ 59 h 78"/>
                  <a:gd name="T6" fmla="*/ 41 w 49"/>
                  <a:gd name="T7" fmla="*/ 68 h 78"/>
                  <a:gd name="T8" fmla="*/ 48 w 49"/>
                  <a:gd name="T9" fmla="*/ 69 h 78"/>
                  <a:gd name="T10" fmla="*/ 42 w 49"/>
                  <a:gd name="T11" fmla="*/ 78 h 78"/>
                  <a:gd name="T12" fmla="*/ 0 w 49"/>
                  <a:gd name="T13" fmla="*/ 68 h 78"/>
                  <a:gd name="T14" fmla="*/ 0 w 49"/>
                  <a:gd name="T15" fmla="*/ 66 h 78"/>
                  <a:gd name="T16" fmla="*/ 0 w 49"/>
                  <a:gd name="T17" fmla="*/ 66 h 78"/>
                  <a:gd name="T18" fmla="*/ 3 w 49"/>
                  <a:gd name="T19" fmla="*/ 64 h 78"/>
                  <a:gd name="T20" fmla="*/ 3 w 49"/>
                  <a:gd name="T21" fmla="*/ 56 h 78"/>
                  <a:gd name="T22" fmla="*/ 2 w 49"/>
                  <a:gd name="T23" fmla="*/ 53 h 78"/>
                  <a:gd name="T24" fmla="*/ 7 w 49"/>
                  <a:gd name="T25" fmla="*/ 34 h 78"/>
                  <a:gd name="T26" fmla="*/ 10 w 49"/>
                  <a:gd name="T27" fmla="*/ 29 h 78"/>
                  <a:gd name="T28" fmla="*/ 20 w 49"/>
                  <a:gd name="T29" fmla="*/ 24 h 78"/>
                  <a:gd name="T30" fmla="*/ 9 w 49"/>
                  <a:gd name="T31" fmla="*/ 0 h 78"/>
                  <a:gd name="T32" fmla="*/ 9 w 49"/>
                  <a:gd name="T33" fmla="*/ 0 h 78"/>
                  <a:gd name="T34" fmla="*/ 12 w 49"/>
                  <a:gd name="T35" fmla="*/ 0 h 78"/>
                  <a:gd name="T36" fmla="*/ 14 w 49"/>
                  <a:gd name="T37" fmla="*/ 2 h 78"/>
                  <a:gd name="T38" fmla="*/ 15 w 49"/>
                  <a:gd name="T39" fmla="*/ 5 h 78"/>
                  <a:gd name="T40" fmla="*/ 15 w 49"/>
                  <a:gd name="T41" fmla="*/ 7 h 78"/>
                  <a:gd name="T42" fmla="*/ 17 w 49"/>
                  <a:gd name="T43" fmla="*/ 7 h 78"/>
                  <a:gd name="T44" fmla="*/ 22 w 49"/>
                  <a:gd name="T45" fmla="*/ 8 h 78"/>
                  <a:gd name="T46" fmla="*/ 34 w 49"/>
                  <a:gd name="T47" fmla="*/ 8 h 78"/>
                  <a:gd name="T48" fmla="*/ 37 w 49"/>
                  <a:gd name="T49" fmla="*/ 5 h 78"/>
                  <a:gd name="T50" fmla="*/ 39 w 49"/>
                  <a:gd name="T51" fmla="*/ 5 h 78"/>
                  <a:gd name="T52" fmla="*/ 49 w 49"/>
                  <a:gd name="T53" fmla="*/ 3 h 78"/>
                  <a:gd name="T54" fmla="*/ 49 w 49"/>
                  <a:gd name="T5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 h="78">
                    <a:moveTo>
                      <a:pt x="49" y="3"/>
                    </a:moveTo>
                    <a:lnTo>
                      <a:pt x="34" y="58"/>
                    </a:lnTo>
                    <a:lnTo>
                      <a:pt x="42" y="59"/>
                    </a:lnTo>
                    <a:lnTo>
                      <a:pt x="41" y="68"/>
                    </a:lnTo>
                    <a:lnTo>
                      <a:pt x="48" y="69"/>
                    </a:lnTo>
                    <a:lnTo>
                      <a:pt x="42" y="78"/>
                    </a:lnTo>
                    <a:lnTo>
                      <a:pt x="0" y="68"/>
                    </a:lnTo>
                    <a:lnTo>
                      <a:pt x="0" y="66"/>
                    </a:lnTo>
                    <a:lnTo>
                      <a:pt x="0" y="66"/>
                    </a:lnTo>
                    <a:lnTo>
                      <a:pt x="3" y="64"/>
                    </a:lnTo>
                    <a:lnTo>
                      <a:pt x="3" y="56"/>
                    </a:lnTo>
                    <a:lnTo>
                      <a:pt x="2" y="53"/>
                    </a:lnTo>
                    <a:lnTo>
                      <a:pt x="7" y="34"/>
                    </a:lnTo>
                    <a:lnTo>
                      <a:pt x="10" y="29"/>
                    </a:lnTo>
                    <a:lnTo>
                      <a:pt x="20" y="24"/>
                    </a:lnTo>
                    <a:lnTo>
                      <a:pt x="9" y="0"/>
                    </a:lnTo>
                    <a:lnTo>
                      <a:pt x="9" y="0"/>
                    </a:lnTo>
                    <a:lnTo>
                      <a:pt x="12" y="0"/>
                    </a:lnTo>
                    <a:lnTo>
                      <a:pt x="14" y="2"/>
                    </a:lnTo>
                    <a:lnTo>
                      <a:pt x="15" y="5"/>
                    </a:lnTo>
                    <a:lnTo>
                      <a:pt x="15" y="7"/>
                    </a:lnTo>
                    <a:lnTo>
                      <a:pt x="17" y="7"/>
                    </a:lnTo>
                    <a:lnTo>
                      <a:pt x="22" y="8"/>
                    </a:lnTo>
                    <a:lnTo>
                      <a:pt x="34" y="8"/>
                    </a:lnTo>
                    <a:lnTo>
                      <a:pt x="37" y="5"/>
                    </a:lnTo>
                    <a:lnTo>
                      <a:pt x="39" y="5"/>
                    </a:lnTo>
                    <a:lnTo>
                      <a:pt x="49" y="3"/>
                    </a:lnTo>
                    <a:lnTo>
                      <a:pt x="49"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27" name="Freeform 4396"/>
              <p:cNvSpPr>
                <a:spLocks/>
              </p:cNvSpPr>
              <p:nvPr/>
            </p:nvSpPr>
            <p:spPr bwMode="auto">
              <a:xfrm>
                <a:off x="1943" y="1204"/>
                <a:ext cx="112" cy="115"/>
              </a:xfrm>
              <a:custGeom>
                <a:avLst/>
                <a:gdLst>
                  <a:gd name="T0" fmla="*/ 95 w 112"/>
                  <a:gd name="T1" fmla="*/ 17 h 115"/>
                  <a:gd name="T2" fmla="*/ 112 w 112"/>
                  <a:gd name="T3" fmla="*/ 24 h 115"/>
                  <a:gd name="T4" fmla="*/ 110 w 112"/>
                  <a:gd name="T5" fmla="*/ 34 h 115"/>
                  <a:gd name="T6" fmla="*/ 105 w 112"/>
                  <a:gd name="T7" fmla="*/ 34 h 115"/>
                  <a:gd name="T8" fmla="*/ 103 w 112"/>
                  <a:gd name="T9" fmla="*/ 44 h 115"/>
                  <a:gd name="T10" fmla="*/ 88 w 112"/>
                  <a:gd name="T11" fmla="*/ 46 h 115"/>
                  <a:gd name="T12" fmla="*/ 88 w 112"/>
                  <a:gd name="T13" fmla="*/ 49 h 115"/>
                  <a:gd name="T14" fmla="*/ 96 w 112"/>
                  <a:gd name="T15" fmla="*/ 53 h 115"/>
                  <a:gd name="T16" fmla="*/ 98 w 112"/>
                  <a:gd name="T17" fmla="*/ 59 h 115"/>
                  <a:gd name="T18" fmla="*/ 90 w 112"/>
                  <a:gd name="T19" fmla="*/ 71 h 115"/>
                  <a:gd name="T20" fmla="*/ 88 w 112"/>
                  <a:gd name="T21" fmla="*/ 78 h 115"/>
                  <a:gd name="T22" fmla="*/ 83 w 112"/>
                  <a:gd name="T23" fmla="*/ 81 h 115"/>
                  <a:gd name="T24" fmla="*/ 79 w 112"/>
                  <a:gd name="T25" fmla="*/ 90 h 115"/>
                  <a:gd name="T26" fmla="*/ 95 w 112"/>
                  <a:gd name="T27" fmla="*/ 93 h 115"/>
                  <a:gd name="T28" fmla="*/ 91 w 112"/>
                  <a:gd name="T29" fmla="*/ 115 h 115"/>
                  <a:gd name="T30" fmla="*/ 68 w 112"/>
                  <a:gd name="T31" fmla="*/ 109 h 115"/>
                  <a:gd name="T32" fmla="*/ 54 w 112"/>
                  <a:gd name="T33" fmla="*/ 105 h 115"/>
                  <a:gd name="T34" fmla="*/ 52 w 112"/>
                  <a:gd name="T35" fmla="*/ 114 h 115"/>
                  <a:gd name="T36" fmla="*/ 0 w 112"/>
                  <a:gd name="T37" fmla="*/ 100 h 115"/>
                  <a:gd name="T38" fmla="*/ 8 w 112"/>
                  <a:gd name="T39" fmla="*/ 66 h 115"/>
                  <a:gd name="T40" fmla="*/ 22 w 112"/>
                  <a:gd name="T41" fmla="*/ 17 h 115"/>
                  <a:gd name="T42" fmla="*/ 25 w 112"/>
                  <a:gd name="T43" fmla="*/ 0 h 115"/>
                  <a:gd name="T44" fmla="*/ 25 w 112"/>
                  <a:gd name="T45" fmla="*/ 0 h 115"/>
                  <a:gd name="T46" fmla="*/ 56 w 112"/>
                  <a:gd name="T47" fmla="*/ 7 h 115"/>
                  <a:gd name="T48" fmla="*/ 95 w 112"/>
                  <a:gd name="T49" fmla="*/ 1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15">
                    <a:moveTo>
                      <a:pt x="95" y="17"/>
                    </a:moveTo>
                    <a:lnTo>
                      <a:pt x="112" y="24"/>
                    </a:lnTo>
                    <a:lnTo>
                      <a:pt x="110" y="34"/>
                    </a:lnTo>
                    <a:lnTo>
                      <a:pt x="105" y="34"/>
                    </a:lnTo>
                    <a:lnTo>
                      <a:pt x="103" y="44"/>
                    </a:lnTo>
                    <a:lnTo>
                      <a:pt x="88" y="46"/>
                    </a:lnTo>
                    <a:lnTo>
                      <a:pt x="88" y="49"/>
                    </a:lnTo>
                    <a:lnTo>
                      <a:pt x="96" y="53"/>
                    </a:lnTo>
                    <a:lnTo>
                      <a:pt x="98" y="59"/>
                    </a:lnTo>
                    <a:lnTo>
                      <a:pt x="90" y="71"/>
                    </a:lnTo>
                    <a:lnTo>
                      <a:pt x="88" y="78"/>
                    </a:lnTo>
                    <a:lnTo>
                      <a:pt x="83" y="81"/>
                    </a:lnTo>
                    <a:lnTo>
                      <a:pt x="79" y="90"/>
                    </a:lnTo>
                    <a:lnTo>
                      <a:pt x="95" y="93"/>
                    </a:lnTo>
                    <a:lnTo>
                      <a:pt x="91" y="115"/>
                    </a:lnTo>
                    <a:lnTo>
                      <a:pt x="68" y="109"/>
                    </a:lnTo>
                    <a:lnTo>
                      <a:pt x="54" y="105"/>
                    </a:lnTo>
                    <a:lnTo>
                      <a:pt x="52" y="114"/>
                    </a:lnTo>
                    <a:lnTo>
                      <a:pt x="0" y="100"/>
                    </a:lnTo>
                    <a:lnTo>
                      <a:pt x="8" y="66"/>
                    </a:lnTo>
                    <a:lnTo>
                      <a:pt x="22" y="17"/>
                    </a:lnTo>
                    <a:lnTo>
                      <a:pt x="25" y="0"/>
                    </a:lnTo>
                    <a:lnTo>
                      <a:pt x="25" y="0"/>
                    </a:lnTo>
                    <a:lnTo>
                      <a:pt x="56" y="7"/>
                    </a:lnTo>
                    <a:lnTo>
                      <a:pt x="95"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28" name="Freeform 4397"/>
              <p:cNvSpPr>
                <a:spLocks/>
              </p:cNvSpPr>
              <p:nvPr/>
            </p:nvSpPr>
            <p:spPr bwMode="auto">
              <a:xfrm>
                <a:off x="1943" y="1204"/>
                <a:ext cx="112" cy="115"/>
              </a:xfrm>
              <a:custGeom>
                <a:avLst/>
                <a:gdLst>
                  <a:gd name="T0" fmla="*/ 95 w 112"/>
                  <a:gd name="T1" fmla="*/ 17 h 115"/>
                  <a:gd name="T2" fmla="*/ 112 w 112"/>
                  <a:gd name="T3" fmla="*/ 24 h 115"/>
                  <a:gd name="T4" fmla="*/ 110 w 112"/>
                  <a:gd name="T5" fmla="*/ 34 h 115"/>
                  <a:gd name="T6" fmla="*/ 105 w 112"/>
                  <a:gd name="T7" fmla="*/ 34 h 115"/>
                  <a:gd name="T8" fmla="*/ 103 w 112"/>
                  <a:gd name="T9" fmla="*/ 44 h 115"/>
                  <a:gd name="T10" fmla="*/ 88 w 112"/>
                  <a:gd name="T11" fmla="*/ 46 h 115"/>
                  <a:gd name="T12" fmla="*/ 88 w 112"/>
                  <a:gd name="T13" fmla="*/ 49 h 115"/>
                  <a:gd name="T14" fmla="*/ 96 w 112"/>
                  <a:gd name="T15" fmla="*/ 53 h 115"/>
                  <a:gd name="T16" fmla="*/ 98 w 112"/>
                  <a:gd name="T17" fmla="*/ 59 h 115"/>
                  <a:gd name="T18" fmla="*/ 90 w 112"/>
                  <a:gd name="T19" fmla="*/ 71 h 115"/>
                  <a:gd name="T20" fmla="*/ 88 w 112"/>
                  <a:gd name="T21" fmla="*/ 78 h 115"/>
                  <a:gd name="T22" fmla="*/ 83 w 112"/>
                  <a:gd name="T23" fmla="*/ 81 h 115"/>
                  <a:gd name="T24" fmla="*/ 79 w 112"/>
                  <a:gd name="T25" fmla="*/ 90 h 115"/>
                  <a:gd name="T26" fmla="*/ 95 w 112"/>
                  <a:gd name="T27" fmla="*/ 93 h 115"/>
                  <a:gd name="T28" fmla="*/ 91 w 112"/>
                  <a:gd name="T29" fmla="*/ 115 h 115"/>
                  <a:gd name="T30" fmla="*/ 68 w 112"/>
                  <a:gd name="T31" fmla="*/ 109 h 115"/>
                  <a:gd name="T32" fmla="*/ 54 w 112"/>
                  <a:gd name="T33" fmla="*/ 105 h 115"/>
                  <a:gd name="T34" fmla="*/ 52 w 112"/>
                  <a:gd name="T35" fmla="*/ 114 h 115"/>
                  <a:gd name="T36" fmla="*/ 0 w 112"/>
                  <a:gd name="T37" fmla="*/ 100 h 115"/>
                  <a:gd name="T38" fmla="*/ 8 w 112"/>
                  <a:gd name="T39" fmla="*/ 66 h 115"/>
                  <a:gd name="T40" fmla="*/ 22 w 112"/>
                  <a:gd name="T41" fmla="*/ 17 h 115"/>
                  <a:gd name="T42" fmla="*/ 25 w 112"/>
                  <a:gd name="T43" fmla="*/ 0 h 115"/>
                  <a:gd name="T44" fmla="*/ 25 w 112"/>
                  <a:gd name="T45" fmla="*/ 0 h 115"/>
                  <a:gd name="T46" fmla="*/ 56 w 112"/>
                  <a:gd name="T47" fmla="*/ 7 h 115"/>
                  <a:gd name="T48" fmla="*/ 95 w 112"/>
                  <a:gd name="T49" fmla="*/ 1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15">
                    <a:moveTo>
                      <a:pt x="95" y="17"/>
                    </a:moveTo>
                    <a:lnTo>
                      <a:pt x="112" y="24"/>
                    </a:lnTo>
                    <a:lnTo>
                      <a:pt x="110" y="34"/>
                    </a:lnTo>
                    <a:lnTo>
                      <a:pt x="105" y="34"/>
                    </a:lnTo>
                    <a:lnTo>
                      <a:pt x="103" y="44"/>
                    </a:lnTo>
                    <a:lnTo>
                      <a:pt x="88" y="46"/>
                    </a:lnTo>
                    <a:lnTo>
                      <a:pt x="88" y="49"/>
                    </a:lnTo>
                    <a:lnTo>
                      <a:pt x="96" y="53"/>
                    </a:lnTo>
                    <a:lnTo>
                      <a:pt x="98" y="59"/>
                    </a:lnTo>
                    <a:lnTo>
                      <a:pt x="90" y="71"/>
                    </a:lnTo>
                    <a:lnTo>
                      <a:pt x="88" y="78"/>
                    </a:lnTo>
                    <a:lnTo>
                      <a:pt x="83" y="81"/>
                    </a:lnTo>
                    <a:lnTo>
                      <a:pt x="79" y="90"/>
                    </a:lnTo>
                    <a:lnTo>
                      <a:pt x="95" y="93"/>
                    </a:lnTo>
                    <a:lnTo>
                      <a:pt x="91" y="115"/>
                    </a:lnTo>
                    <a:lnTo>
                      <a:pt x="68" y="109"/>
                    </a:lnTo>
                    <a:lnTo>
                      <a:pt x="54" y="105"/>
                    </a:lnTo>
                    <a:lnTo>
                      <a:pt x="52" y="114"/>
                    </a:lnTo>
                    <a:lnTo>
                      <a:pt x="0" y="100"/>
                    </a:lnTo>
                    <a:lnTo>
                      <a:pt x="8" y="66"/>
                    </a:lnTo>
                    <a:lnTo>
                      <a:pt x="22" y="17"/>
                    </a:lnTo>
                    <a:lnTo>
                      <a:pt x="25" y="0"/>
                    </a:lnTo>
                    <a:lnTo>
                      <a:pt x="25" y="0"/>
                    </a:lnTo>
                    <a:lnTo>
                      <a:pt x="56" y="7"/>
                    </a:lnTo>
                    <a:lnTo>
                      <a:pt x="95"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29" name="Freeform 4398"/>
              <p:cNvSpPr>
                <a:spLocks/>
              </p:cNvSpPr>
              <p:nvPr/>
            </p:nvSpPr>
            <p:spPr bwMode="auto">
              <a:xfrm>
                <a:off x="1895" y="1302"/>
                <a:ext cx="139" cy="216"/>
              </a:xfrm>
              <a:custGeom>
                <a:avLst/>
                <a:gdLst>
                  <a:gd name="T0" fmla="*/ 139 w 139"/>
                  <a:gd name="T1" fmla="*/ 17 h 216"/>
                  <a:gd name="T2" fmla="*/ 133 w 139"/>
                  <a:gd name="T3" fmla="*/ 43 h 216"/>
                  <a:gd name="T4" fmla="*/ 99 w 139"/>
                  <a:gd name="T5" fmla="*/ 188 h 216"/>
                  <a:gd name="T6" fmla="*/ 100 w 139"/>
                  <a:gd name="T7" fmla="*/ 188 h 216"/>
                  <a:gd name="T8" fmla="*/ 94 w 139"/>
                  <a:gd name="T9" fmla="*/ 216 h 216"/>
                  <a:gd name="T10" fmla="*/ 56 w 139"/>
                  <a:gd name="T11" fmla="*/ 207 h 216"/>
                  <a:gd name="T12" fmla="*/ 56 w 139"/>
                  <a:gd name="T13" fmla="*/ 207 h 216"/>
                  <a:gd name="T14" fmla="*/ 21 w 139"/>
                  <a:gd name="T15" fmla="*/ 199 h 216"/>
                  <a:gd name="T16" fmla="*/ 17 w 139"/>
                  <a:gd name="T17" fmla="*/ 199 h 216"/>
                  <a:gd name="T18" fmla="*/ 36 w 139"/>
                  <a:gd name="T19" fmla="*/ 124 h 216"/>
                  <a:gd name="T20" fmla="*/ 0 w 139"/>
                  <a:gd name="T21" fmla="*/ 116 h 216"/>
                  <a:gd name="T22" fmla="*/ 11 w 139"/>
                  <a:gd name="T23" fmla="*/ 73 h 216"/>
                  <a:gd name="T24" fmla="*/ 14 w 139"/>
                  <a:gd name="T25" fmla="*/ 75 h 216"/>
                  <a:gd name="T26" fmla="*/ 24 w 139"/>
                  <a:gd name="T27" fmla="*/ 33 h 216"/>
                  <a:gd name="T28" fmla="*/ 26 w 139"/>
                  <a:gd name="T29" fmla="*/ 24 h 216"/>
                  <a:gd name="T30" fmla="*/ 34 w 139"/>
                  <a:gd name="T31" fmla="*/ 26 h 216"/>
                  <a:gd name="T32" fmla="*/ 41 w 139"/>
                  <a:gd name="T33" fmla="*/ 0 h 216"/>
                  <a:gd name="T34" fmla="*/ 48 w 139"/>
                  <a:gd name="T35" fmla="*/ 2 h 216"/>
                  <a:gd name="T36" fmla="*/ 100 w 139"/>
                  <a:gd name="T37" fmla="*/ 16 h 216"/>
                  <a:gd name="T38" fmla="*/ 102 w 139"/>
                  <a:gd name="T39" fmla="*/ 7 h 216"/>
                  <a:gd name="T40" fmla="*/ 116 w 139"/>
                  <a:gd name="T41" fmla="*/ 11 h 216"/>
                  <a:gd name="T42" fmla="*/ 139 w 139"/>
                  <a:gd name="T43" fmla="*/ 1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216">
                    <a:moveTo>
                      <a:pt x="139" y="17"/>
                    </a:moveTo>
                    <a:lnTo>
                      <a:pt x="133" y="43"/>
                    </a:lnTo>
                    <a:lnTo>
                      <a:pt x="99" y="188"/>
                    </a:lnTo>
                    <a:lnTo>
                      <a:pt x="100" y="188"/>
                    </a:lnTo>
                    <a:lnTo>
                      <a:pt x="94" y="216"/>
                    </a:lnTo>
                    <a:lnTo>
                      <a:pt x="56" y="207"/>
                    </a:lnTo>
                    <a:lnTo>
                      <a:pt x="56" y="207"/>
                    </a:lnTo>
                    <a:lnTo>
                      <a:pt x="21" y="199"/>
                    </a:lnTo>
                    <a:lnTo>
                      <a:pt x="17" y="199"/>
                    </a:lnTo>
                    <a:lnTo>
                      <a:pt x="36" y="124"/>
                    </a:lnTo>
                    <a:lnTo>
                      <a:pt x="0" y="116"/>
                    </a:lnTo>
                    <a:lnTo>
                      <a:pt x="11" y="73"/>
                    </a:lnTo>
                    <a:lnTo>
                      <a:pt x="14" y="75"/>
                    </a:lnTo>
                    <a:lnTo>
                      <a:pt x="24" y="33"/>
                    </a:lnTo>
                    <a:lnTo>
                      <a:pt x="26" y="24"/>
                    </a:lnTo>
                    <a:lnTo>
                      <a:pt x="34" y="26"/>
                    </a:lnTo>
                    <a:lnTo>
                      <a:pt x="41" y="0"/>
                    </a:lnTo>
                    <a:lnTo>
                      <a:pt x="48" y="2"/>
                    </a:lnTo>
                    <a:lnTo>
                      <a:pt x="100" y="16"/>
                    </a:lnTo>
                    <a:lnTo>
                      <a:pt x="102" y="7"/>
                    </a:lnTo>
                    <a:lnTo>
                      <a:pt x="116" y="11"/>
                    </a:lnTo>
                    <a:lnTo>
                      <a:pt x="139"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0" name="Freeform 4399"/>
              <p:cNvSpPr>
                <a:spLocks/>
              </p:cNvSpPr>
              <p:nvPr/>
            </p:nvSpPr>
            <p:spPr bwMode="auto">
              <a:xfrm>
                <a:off x="1895" y="1302"/>
                <a:ext cx="139" cy="216"/>
              </a:xfrm>
              <a:custGeom>
                <a:avLst/>
                <a:gdLst>
                  <a:gd name="T0" fmla="*/ 139 w 139"/>
                  <a:gd name="T1" fmla="*/ 17 h 216"/>
                  <a:gd name="T2" fmla="*/ 133 w 139"/>
                  <a:gd name="T3" fmla="*/ 43 h 216"/>
                  <a:gd name="T4" fmla="*/ 99 w 139"/>
                  <a:gd name="T5" fmla="*/ 188 h 216"/>
                  <a:gd name="T6" fmla="*/ 100 w 139"/>
                  <a:gd name="T7" fmla="*/ 188 h 216"/>
                  <a:gd name="T8" fmla="*/ 94 w 139"/>
                  <a:gd name="T9" fmla="*/ 216 h 216"/>
                  <a:gd name="T10" fmla="*/ 56 w 139"/>
                  <a:gd name="T11" fmla="*/ 207 h 216"/>
                  <a:gd name="T12" fmla="*/ 56 w 139"/>
                  <a:gd name="T13" fmla="*/ 207 h 216"/>
                  <a:gd name="T14" fmla="*/ 21 w 139"/>
                  <a:gd name="T15" fmla="*/ 199 h 216"/>
                  <a:gd name="T16" fmla="*/ 17 w 139"/>
                  <a:gd name="T17" fmla="*/ 199 h 216"/>
                  <a:gd name="T18" fmla="*/ 36 w 139"/>
                  <a:gd name="T19" fmla="*/ 124 h 216"/>
                  <a:gd name="T20" fmla="*/ 0 w 139"/>
                  <a:gd name="T21" fmla="*/ 116 h 216"/>
                  <a:gd name="T22" fmla="*/ 11 w 139"/>
                  <a:gd name="T23" fmla="*/ 73 h 216"/>
                  <a:gd name="T24" fmla="*/ 14 w 139"/>
                  <a:gd name="T25" fmla="*/ 75 h 216"/>
                  <a:gd name="T26" fmla="*/ 24 w 139"/>
                  <a:gd name="T27" fmla="*/ 33 h 216"/>
                  <a:gd name="T28" fmla="*/ 26 w 139"/>
                  <a:gd name="T29" fmla="*/ 24 h 216"/>
                  <a:gd name="T30" fmla="*/ 34 w 139"/>
                  <a:gd name="T31" fmla="*/ 26 h 216"/>
                  <a:gd name="T32" fmla="*/ 41 w 139"/>
                  <a:gd name="T33" fmla="*/ 0 h 216"/>
                  <a:gd name="T34" fmla="*/ 48 w 139"/>
                  <a:gd name="T35" fmla="*/ 2 h 216"/>
                  <a:gd name="T36" fmla="*/ 100 w 139"/>
                  <a:gd name="T37" fmla="*/ 16 h 216"/>
                  <a:gd name="T38" fmla="*/ 102 w 139"/>
                  <a:gd name="T39" fmla="*/ 7 h 216"/>
                  <a:gd name="T40" fmla="*/ 116 w 139"/>
                  <a:gd name="T41" fmla="*/ 11 h 216"/>
                  <a:gd name="T42" fmla="*/ 139 w 139"/>
                  <a:gd name="T43" fmla="*/ 1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216">
                    <a:moveTo>
                      <a:pt x="139" y="17"/>
                    </a:moveTo>
                    <a:lnTo>
                      <a:pt x="133" y="43"/>
                    </a:lnTo>
                    <a:lnTo>
                      <a:pt x="99" y="188"/>
                    </a:lnTo>
                    <a:lnTo>
                      <a:pt x="100" y="188"/>
                    </a:lnTo>
                    <a:lnTo>
                      <a:pt x="94" y="216"/>
                    </a:lnTo>
                    <a:lnTo>
                      <a:pt x="56" y="207"/>
                    </a:lnTo>
                    <a:lnTo>
                      <a:pt x="56" y="207"/>
                    </a:lnTo>
                    <a:lnTo>
                      <a:pt x="21" y="199"/>
                    </a:lnTo>
                    <a:lnTo>
                      <a:pt x="17" y="199"/>
                    </a:lnTo>
                    <a:lnTo>
                      <a:pt x="36" y="124"/>
                    </a:lnTo>
                    <a:lnTo>
                      <a:pt x="0" y="116"/>
                    </a:lnTo>
                    <a:lnTo>
                      <a:pt x="11" y="73"/>
                    </a:lnTo>
                    <a:lnTo>
                      <a:pt x="14" y="75"/>
                    </a:lnTo>
                    <a:lnTo>
                      <a:pt x="24" y="33"/>
                    </a:lnTo>
                    <a:lnTo>
                      <a:pt x="26" y="24"/>
                    </a:lnTo>
                    <a:lnTo>
                      <a:pt x="34" y="26"/>
                    </a:lnTo>
                    <a:lnTo>
                      <a:pt x="41" y="0"/>
                    </a:lnTo>
                    <a:lnTo>
                      <a:pt x="48" y="2"/>
                    </a:lnTo>
                    <a:lnTo>
                      <a:pt x="100" y="16"/>
                    </a:lnTo>
                    <a:lnTo>
                      <a:pt x="102" y="7"/>
                    </a:lnTo>
                    <a:lnTo>
                      <a:pt x="116" y="11"/>
                    </a:lnTo>
                    <a:lnTo>
                      <a:pt x="13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31" name="Freeform 4400"/>
              <p:cNvSpPr>
                <a:spLocks/>
              </p:cNvSpPr>
              <p:nvPr/>
            </p:nvSpPr>
            <p:spPr bwMode="auto">
              <a:xfrm>
                <a:off x="1846" y="1101"/>
                <a:ext cx="32" cy="47"/>
              </a:xfrm>
              <a:custGeom>
                <a:avLst/>
                <a:gdLst>
                  <a:gd name="T0" fmla="*/ 32 w 32"/>
                  <a:gd name="T1" fmla="*/ 7 h 47"/>
                  <a:gd name="T2" fmla="*/ 27 w 32"/>
                  <a:gd name="T3" fmla="*/ 23 h 47"/>
                  <a:gd name="T4" fmla="*/ 26 w 32"/>
                  <a:gd name="T5" fmla="*/ 22 h 47"/>
                  <a:gd name="T6" fmla="*/ 19 w 32"/>
                  <a:gd name="T7" fmla="*/ 47 h 47"/>
                  <a:gd name="T8" fmla="*/ 5 w 32"/>
                  <a:gd name="T9" fmla="*/ 44 h 47"/>
                  <a:gd name="T10" fmla="*/ 9 w 32"/>
                  <a:gd name="T11" fmla="*/ 34 h 47"/>
                  <a:gd name="T12" fmla="*/ 4 w 32"/>
                  <a:gd name="T13" fmla="*/ 22 h 47"/>
                  <a:gd name="T14" fmla="*/ 0 w 32"/>
                  <a:gd name="T15" fmla="*/ 15 h 47"/>
                  <a:gd name="T16" fmla="*/ 2 w 32"/>
                  <a:gd name="T17" fmla="*/ 3 h 47"/>
                  <a:gd name="T18" fmla="*/ 4 w 32"/>
                  <a:gd name="T19" fmla="*/ 3 h 47"/>
                  <a:gd name="T20" fmla="*/ 4 w 32"/>
                  <a:gd name="T21" fmla="*/ 1 h 47"/>
                  <a:gd name="T22" fmla="*/ 4 w 32"/>
                  <a:gd name="T23" fmla="*/ 1 h 47"/>
                  <a:gd name="T24" fmla="*/ 7 w 32"/>
                  <a:gd name="T25" fmla="*/ 0 h 47"/>
                  <a:gd name="T26" fmla="*/ 10 w 32"/>
                  <a:gd name="T27" fmla="*/ 0 h 47"/>
                  <a:gd name="T28" fmla="*/ 10 w 32"/>
                  <a:gd name="T29" fmla="*/ 0 h 47"/>
                  <a:gd name="T30" fmla="*/ 16 w 32"/>
                  <a:gd name="T31" fmla="*/ 1 h 47"/>
                  <a:gd name="T32" fmla="*/ 17 w 32"/>
                  <a:gd name="T33" fmla="*/ 1 h 47"/>
                  <a:gd name="T34" fmla="*/ 22 w 32"/>
                  <a:gd name="T35" fmla="*/ 1 h 47"/>
                  <a:gd name="T36" fmla="*/ 27 w 32"/>
                  <a:gd name="T37" fmla="*/ 1 h 47"/>
                  <a:gd name="T38" fmla="*/ 29 w 32"/>
                  <a:gd name="T39" fmla="*/ 1 h 47"/>
                  <a:gd name="T40" fmla="*/ 31 w 32"/>
                  <a:gd name="T41" fmla="*/ 5 h 47"/>
                  <a:gd name="T42" fmla="*/ 32 w 32"/>
                  <a:gd name="T4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7">
                    <a:moveTo>
                      <a:pt x="32" y="7"/>
                    </a:moveTo>
                    <a:lnTo>
                      <a:pt x="27" y="23"/>
                    </a:lnTo>
                    <a:lnTo>
                      <a:pt x="26" y="22"/>
                    </a:lnTo>
                    <a:lnTo>
                      <a:pt x="19" y="47"/>
                    </a:lnTo>
                    <a:lnTo>
                      <a:pt x="5" y="44"/>
                    </a:lnTo>
                    <a:lnTo>
                      <a:pt x="9" y="34"/>
                    </a:lnTo>
                    <a:lnTo>
                      <a:pt x="4" y="22"/>
                    </a:lnTo>
                    <a:lnTo>
                      <a:pt x="0" y="15"/>
                    </a:lnTo>
                    <a:lnTo>
                      <a:pt x="2" y="3"/>
                    </a:lnTo>
                    <a:lnTo>
                      <a:pt x="4" y="3"/>
                    </a:lnTo>
                    <a:lnTo>
                      <a:pt x="4" y="1"/>
                    </a:lnTo>
                    <a:lnTo>
                      <a:pt x="4" y="1"/>
                    </a:lnTo>
                    <a:lnTo>
                      <a:pt x="7" y="0"/>
                    </a:lnTo>
                    <a:lnTo>
                      <a:pt x="10" y="0"/>
                    </a:lnTo>
                    <a:lnTo>
                      <a:pt x="10" y="0"/>
                    </a:lnTo>
                    <a:lnTo>
                      <a:pt x="16" y="1"/>
                    </a:lnTo>
                    <a:lnTo>
                      <a:pt x="17" y="1"/>
                    </a:lnTo>
                    <a:lnTo>
                      <a:pt x="22" y="1"/>
                    </a:lnTo>
                    <a:lnTo>
                      <a:pt x="27" y="1"/>
                    </a:lnTo>
                    <a:lnTo>
                      <a:pt x="29" y="1"/>
                    </a:lnTo>
                    <a:lnTo>
                      <a:pt x="31" y="5"/>
                    </a:lnTo>
                    <a:lnTo>
                      <a:pt x="32"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2" name="Freeform 4401"/>
              <p:cNvSpPr>
                <a:spLocks/>
              </p:cNvSpPr>
              <p:nvPr/>
            </p:nvSpPr>
            <p:spPr bwMode="auto">
              <a:xfrm>
                <a:off x="1846" y="1101"/>
                <a:ext cx="32" cy="47"/>
              </a:xfrm>
              <a:custGeom>
                <a:avLst/>
                <a:gdLst>
                  <a:gd name="T0" fmla="*/ 32 w 32"/>
                  <a:gd name="T1" fmla="*/ 7 h 47"/>
                  <a:gd name="T2" fmla="*/ 27 w 32"/>
                  <a:gd name="T3" fmla="*/ 23 h 47"/>
                  <a:gd name="T4" fmla="*/ 26 w 32"/>
                  <a:gd name="T5" fmla="*/ 22 h 47"/>
                  <a:gd name="T6" fmla="*/ 19 w 32"/>
                  <a:gd name="T7" fmla="*/ 47 h 47"/>
                  <a:gd name="T8" fmla="*/ 5 w 32"/>
                  <a:gd name="T9" fmla="*/ 44 h 47"/>
                  <a:gd name="T10" fmla="*/ 9 w 32"/>
                  <a:gd name="T11" fmla="*/ 34 h 47"/>
                  <a:gd name="T12" fmla="*/ 4 w 32"/>
                  <a:gd name="T13" fmla="*/ 22 h 47"/>
                  <a:gd name="T14" fmla="*/ 0 w 32"/>
                  <a:gd name="T15" fmla="*/ 15 h 47"/>
                  <a:gd name="T16" fmla="*/ 2 w 32"/>
                  <a:gd name="T17" fmla="*/ 3 h 47"/>
                  <a:gd name="T18" fmla="*/ 4 w 32"/>
                  <a:gd name="T19" fmla="*/ 3 h 47"/>
                  <a:gd name="T20" fmla="*/ 4 w 32"/>
                  <a:gd name="T21" fmla="*/ 1 h 47"/>
                  <a:gd name="T22" fmla="*/ 4 w 32"/>
                  <a:gd name="T23" fmla="*/ 1 h 47"/>
                  <a:gd name="T24" fmla="*/ 7 w 32"/>
                  <a:gd name="T25" fmla="*/ 0 h 47"/>
                  <a:gd name="T26" fmla="*/ 10 w 32"/>
                  <a:gd name="T27" fmla="*/ 0 h 47"/>
                  <a:gd name="T28" fmla="*/ 10 w 32"/>
                  <a:gd name="T29" fmla="*/ 0 h 47"/>
                  <a:gd name="T30" fmla="*/ 16 w 32"/>
                  <a:gd name="T31" fmla="*/ 1 h 47"/>
                  <a:gd name="T32" fmla="*/ 17 w 32"/>
                  <a:gd name="T33" fmla="*/ 1 h 47"/>
                  <a:gd name="T34" fmla="*/ 22 w 32"/>
                  <a:gd name="T35" fmla="*/ 1 h 47"/>
                  <a:gd name="T36" fmla="*/ 27 w 32"/>
                  <a:gd name="T37" fmla="*/ 1 h 47"/>
                  <a:gd name="T38" fmla="*/ 29 w 32"/>
                  <a:gd name="T39" fmla="*/ 1 h 47"/>
                  <a:gd name="T40" fmla="*/ 31 w 32"/>
                  <a:gd name="T41" fmla="*/ 5 h 47"/>
                  <a:gd name="T42" fmla="*/ 32 w 32"/>
                  <a:gd name="T4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7">
                    <a:moveTo>
                      <a:pt x="32" y="7"/>
                    </a:moveTo>
                    <a:lnTo>
                      <a:pt x="27" y="23"/>
                    </a:lnTo>
                    <a:lnTo>
                      <a:pt x="26" y="22"/>
                    </a:lnTo>
                    <a:lnTo>
                      <a:pt x="19" y="47"/>
                    </a:lnTo>
                    <a:lnTo>
                      <a:pt x="5" y="44"/>
                    </a:lnTo>
                    <a:lnTo>
                      <a:pt x="9" y="34"/>
                    </a:lnTo>
                    <a:lnTo>
                      <a:pt x="4" y="22"/>
                    </a:lnTo>
                    <a:lnTo>
                      <a:pt x="0" y="15"/>
                    </a:lnTo>
                    <a:lnTo>
                      <a:pt x="2" y="3"/>
                    </a:lnTo>
                    <a:lnTo>
                      <a:pt x="4" y="3"/>
                    </a:lnTo>
                    <a:lnTo>
                      <a:pt x="4" y="1"/>
                    </a:lnTo>
                    <a:lnTo>
                      <a:pt x="4" y="1"/>
                    </a:lnTo>
                    <a:lnTo>
                      <a:pt x="7" y="0"/>
                    </a:lnTo>
                    <a:lnTo>
                      <a:pt x="10" y="0"/>
                    </a:lnTo>
                    <a:lnTo>
                      <a:pt x="10" y="0"/>
                    </a:lnTo>
                    <a:lnTo>
                      <a:pt x="16" y="1"/>
                    </a:lnTo>
                    <a:lnTo>
                      <a:pt x="17" y="1"/>
                    </a:lnTo>
                    <a:lnTo>
                      <a:pt x="22" y="1"/>
                    </a:lnTo>
                    <a:lnTo>
                      <a:pt x="27" y="1"/>
                    </a:lnTo>
                    <a:lnTo>
                      <a:pt x="29" y="1"/>
                    </a:lnTo>
                    <a:lnTo>
                      <a:pt x="31" y="5"/>
                    </a:lnTo>
                    <a:lnTo>
                      <a:pt x="3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33" name="Freeform 4402"/>
              <p:cNvSpPr>
                <a:spLocks/>
              </p:cNvSpPr>
              <p:nvPr/>
            </p:nvSpPr>
            <p:spPr bwMode="auto">
              <a:xfrm>
                <a:off x="1667" y="1352"/>
                <a:ext cx="88" cy="96"/>
              </a:xfrm>
              <a:custGeom>
                <a:avLst/>
                <a:gdLst>
                  <a:gd name="T0" fmla="*/ 62 w 88"/>
                  <a:gd name="T1" fmla="*/ 86 h 96"/>
                  <a:gd name="T2" fmla="*/ 59 w 88"/>
                  <a:gd name="T3" fmla="*/ 96 h 96"/>
                  <a:gd name="T4" fmla="*/ 54 w 88"/>
                  <a:gd name="T5" fmla="*/ 94 h 96"/>
                  <a:gd name="T6" fmla="*/ 45 w 88"/>
                  <a:gd name="T7" fmla="*/ 93 h 96"/>
                  <a:gd name="T8" fmla="*/ 37 w 88"/>
                  <a:gd name="T9" fmla="*/ 91 h 96"/>
                  <a:gd name="T10" fmla="*/ 15 w 88"/>
                  <a:gd name="T11" fmla="*/ 84 h 96"/>
                  <a:gd name="T12" fmla="*/ 12 w 88"/>
                  <a:gd name="T13" fmla="*/ 84 h 96"/>
                  <a:gd name="T14" fmla="*/ 5 w 88"/>
                  <a:gd name="T15" fmla="*/ 81 h 96"/>
                  <a:gd name="T16" fmla="*/ 0 w 88"/>
                  <a:gd name="T17" fmla="*/ 79 h 96"/>
                  <a:gd name="T18" fmla="*/ 0 w 88"/>
                  <a:gd name="T19" fmla="*/ 79 h 96"/>
                  <a:gd name="T20" fmla="*/ 8 w 88"/>
                  <a:gd name="T21" fmla="*/ 52 h 96"/>
                  <a:gd name="T22" fmla="*/ 15 w 88"/>
                  <a:gd name="T23" fmla="*/ 27 h 96"/>
                  <a:gd name="T24" fmla="*/ 20 w 88"/>
                  <a:gd name="T25" fmla="*/ 13 h 96"/>
                  <a:gd name="T26" fmla="*/ 25 w 88"/>
                  <a:gd name="T27" fmla="*/ 10 h 96"/>
                  <a:gd name="T28" fmla="*/ 49 w 88"/>
                  <a:gd name="T29" fmla="*/ 13 h 96"/>
                  <a:gd name="T30" fmla="*/ 59 w 88"/>
                  <a:gd name="T31" fmla="*/ 6 h 96"/>
                  <a:gd name="T32" fmla="*/ 74 w 88"/>
                  <a:gd name="T33" fmla="*/ 5 h 96"/>
                  <a:gd name="T34" fmla="*/ 79 w 88"/>
                  <a:gd name="T35" fmla="*/ 0 h 96"/>
                  <a:gd name="T36" fmla="*/ 88 w 88"/>
                  <a:gd name="T37" fmla="*/ 1 h 96"/>
                  <a:gd name="T38" fmla="*/ 62 w 88"/>
                  <a:gd name="T39" fmla="*/ 86 h 96"/>
                  <a:gd name="T40" fmla="*/ 62 w 88"/>
                  <a:gd name="T41" fmla="*/ 86 h 96"/>
                  <a:gd name="T42" fmla="*/ 62 w 88"/>
                  <a:gd name="T43"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96">
                    <a:moveTo>
                      <a:pt x="62" y="86"/>
                    </a:moveTo>
                    <a:lnTo>
                      <a:pt x="59" y="96"/>
                    </a:lnTo>
                    <a:lnTo>
                      <a:pt x="54" y="94"/>
                    </a:lnTo>
                    <a:lnTo>
                      <a:pt x="45" y="93"/>
                    </a:lnTo>
                    <a:lnTo>
                      <a:pt x="37" y="91"/>
                    </a:lnTo>
                    <a:lnTo>
                      <a:pt x="15" y="84"/>
                    </a:lnTo>
                    <a:lnTo>
                      <a:pt x="12" y="84"/>
                    </a:lnTo>
                    <a:lnTo>
                      <a:pt x="5" y="81"/>
                    </a:lnTo>
                    <a:lnTo>
                      <a:pt x="0" y="79"/>
                    </a:lnTo>
                    <a:lnTo>
                      <a:pt x="0" y="79"/>
                    </a:lnTo>
                    <a:lnTo>
                      <a:pt x="8" y="52"/>
                    </a:lnTo>
                    <a:lnTo>
                      <a:pt x="15" y="27"/>
                    </a:lnTo>
                    <a:lnTo>
                      <a:pt x="20" y="13"/>
                    </a:lnTo>
                    <a:lnTo>
                      <a:pt x="25" y="10"/>
                    </a:lnTo>
                    <a:lnTo>
                      <a:pt x="49" y="13"/>
                    </a:lnTo>
                    <a:lnTo>
                      <a:pt x="59" y="6"/>
                    </a:lnTo>
                    <a:lnTo>
                      <a:pt x="74" y="5"/>
                    </a:lnTo>
                    <a:lnTo>
                      <a:pt x="79" y="0"/>
                    </a:lnTo>
                    <a:lnTo>
                      <a:pt x="88" y="1"/>
                    </a:lnTo>
                    <a:lnTo>
                      <a:pt x="62" y="86"/>
                    </a:lnTo>
                    <a:lnTo>
                      <a:pt x="62" y="86"/>
                    </a:lnTo>
                    <a:lnTo>
                      <a:pt x="62" y="8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4" name="Freeform 4403"/>
              <p:cNvSpPr>
                <a:spLocks/>
              </p:cNvSpPr>
              <p:nvPr/>
            </p:nvSpPr>
            <p:spPr bwMode="auto">
              <a:xfrm>
                <a:off x="1667" y="1352"/>
                <a:ext cx="88" cy="96"/>
              </a:xfrm>
              <a:custGeom>
                <a:avLst/>
                <a:gdLst>
                  <a:gd name="T0" fmla="*/ 62 w 88"/>
                  <a:gd name="T1" fmla="*/ 86 h 96"/>
                  <a:gd name="T2" fmla="*/ 59 w 88"/>
                  <a:gd name="T3" fmla="*/ 96 h 96"/>
                  <a:gd name="T4" fmla="*/ 54 w 88"/>
                  <a:gd name="T5" fmla="*/ 94 h 96"/>
                  <a:gd name="T6" fmla="*/ 45 w 88"/>
                  <a:gd name="T7" fmla="*/ 93 h 96"/>
                  <a:gd name="T8" fmla="*/ 37 w 88"/>
                  <a:gd name="T9" fmla="*/ 91 h 96"/>
                  <a:gd name="T10" fmla="*/ 15 w 88"/>
                  <a:gd name="T11" fmla="*/ 84 h 96"/>
                  <a:gd name="T12" fmla="*/ 12 w 88"/>
                  <a:gd name="T13" fmla="*/ 84 h 96"/>
                  <a:gd name="T14" fmla="*/ 5 w 88"/>
                  <a:gd name="T15" fmla="*/ 81 h 96"/>
                  <a:gd name="T16" fmla="*/ 0 w 88"/>
                  <a:gd name="T17" fmla="*/ 79 h 96"/>
                  <a:gd name="T18" fmla="*/ 0 w 88"/>
                  <a:gd name="T19" fmla="*/ 79 h 96"/>
                  <a:gd name="T20" fmla="*/ 8 w 88"/>
                  <a:gd name="T21" fmla="*/ 52 h 96"/>
                  <a:gd name="T22" fmla="*/ 15 w 88"/>
                  <a:gd name="T23" fmla="*/ 27 h 96"/>
                  <a:gd name="T24" fmla="*/ 20 w 88"/>
                  <a:gd name="T25" fmla="*/ 13 h 96"/>
                  <a:gd name="T26" fmla="*/ 25 w 88"/>
                  <a:gd name="T27" fmla="*/ 10 h 96"/>
                  <a:gd name="T28" fmla="*/ 49 w 88"/>
                  <a:gd name="T29" fmla="*/ 13 h 96"/>
                  <a:gd name="T30" fmla="*/ 59 w 88"/>
                  <a:gd name="T31" fmla="*/ 6 h 96"/>
                  <a:gd name="T32" fmla="*/ 74 w 88"/>
                  <a:gd name="T33" fmla="*/ 5 h 96"/>
                  <a:gd name="T34" fmla="*/ 79 w 88"/>
                  <a:gd name="T35" fmla="*/ 0 h 96"/>
                  <a:gd name="T36" fmla="*/ 88 w 88"/>
                  <a:gd name="T37" fmla="*/ 1 h 96"/>
                  <a:gd name="T38" fmla="*/ 62 w 88"/>
                  <a:gd name="T39" fmla="*/ 86 h 96"/>
                  <a:gd name="T40" fmla="*/ 62 w 88"/>
                  <a:gd name="T41" fmla="*/ 86 h 96"/>
                  <a:gd name="T42" fmla="*/ 62 w 88"/>
                  <a:gd name="T43"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96">
                    <a:moveTo>
                      <a:pt x="62" y="86"/>
                    </a:moveTo>
                    <a:lnTo>
                      <a:pt x="59" y="96"/>
                    </a:lnTo>
                    <a:lnTo>
                      <a:pt x="54" y="94"/>
                    </a:lnTo>
                    <a:lnTo>
                      <a:pt x="45" y="93"/>
                    </a:lnTo>
                    <a:lnTo>
                      <a:pt x="37" y="91"/>
                    </a:lnTo>
                    <a:lnTo>
                      <a:pt x="15" y="84"/>
                    </a:lnTo>
                    <a:lnTo>
                      <a:pt x="12" y="84"/>
                    </a:lnTo>
                    <a:lnTo>
                      <a:pt x="5" y="81"/>
                    </a:lnTo>
                    <a:lnTo>
                      <a:pt x="0" y="79"/>
                    </a:lnTo>
                    <a:lnTo>
                      <a:pt x="0" y="79"/>
                    </a:lnTo>
                    <a:lnTo>
                      <a:pt x="8" y="52"/>
                    </a:lnTo>
                    <a:lnTo>
                      <a:pt x="15" y="27"/>
                    </a:lnTo>
                    <a:lnTo>
                      <a:pt x="20" y="13"/>
                    </a:lnTo>
                    <a:lnTo>
                      <a:pt x="25" y="10"/>
                    </a:lnTo>
                    <a:lnTo>
                      <a:pt x="49" y="13"/>
                    </a:lnTo>
                    <a:lnTo>
                      <a:pt x="59" y="6"/>
                    </a:lnTo>
                    <a:lnTo>
                      <a:pt x="74" y="5"/>
                    </a:lnTo>
                    <a:lnTo>
                      <a:pt x="79" y="0"/>
                    </a:lnTo>
                    <a:lnTo>
                      <a:pt x="88" y="1"/>
                    </a:lnTo>
                    <a:lnTo>
                      <a:pt x="62" y="86"/>
                    </a:lnTo>
                    <a:lnTo>
                      <a:pt x="62" y="86"/>
                    </a:lnTo>
                    <a:lnTo>
                      <a:pt x="62" y="8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35" name="Freeform 4404"/>
              <p:cNvSpPr>
                <a:spLocks/>
              </p:cNvSpPr>
              <p:nvPr/>
            </p:nvSpPr>
            <p:spPr bwMode="auto">
              <a:xfrm>
                <a:off x="1819" y="1185"/>
                <a:ext cx="102" cy="56"/>
              </a:xfrm>
              <a:custGeom>
                <a:avLst/>
                <a:gdLst>
                  <a:gd name="T0" fmla="*/ 54 w 102"/>
                  <a:gd name="T1" fmla="*/ 48 h 56"/>
                  <a:gd name="T2" fmla="*/ 53 w 102"/>
                  <a:gd name="T3" fmla="*/ 56 h 56"/>
                  <a:gd name="T4" fmla="*/ 46 w 102"/>
                  <a:gd name="T5" fmla="*/ 55 h 56"/>
                  <a:gd name="T6" fmla="*/ 0 w 102"/>
                  <a:gd name="T7" fmla="*/ 41 h 56"/>
                  <a:gd name="T8" fmla="*/ 10 w 102"/>
                  <a:gd name="T9" fmla="*/ 14 h 56"/>
                  <a:gd name="T10" fmla="*/ 17 w 102"/>
                  <a:gd name="T11" fmla="*/ 0 h 56"/>
                  <a:gd name="T12" fmla="*/ 102 w 102"/>
                  <a:gd name="T13" fmla="*/ 24 h 56"/>
                  <a:gd name="T14" fmla="*/ 93 w 102"/>
                  <a:gd name="T15" fmla="*/ 50 h 56"/>
                  <a:gd name="T16" fmla="*/ 66 w 102"/>
                  <a:gd name="T17" fmla="*/ 43 h 56"/>
                  <a:gd name="T18" fmla="*/ 65 w 102"/>
                  <a:gd name="T19" fmla="*/ 50 h 56"/>
                  <a:gd name="T20" fmla="*/ 54 w 102"/>
                  <a:gd name="T21"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56">
                    <a:moveTo>
                      <a:pt x="54" y="48"/>
                    </a:moveTo>
                    <a:lnTo>
                      <a:pt x="53" y="56"/>
                    </a:lnTo>
                    <a:lnTo>
                      <a:pt x="46" y="55"/>
                    </a:lnTo>
                    <a:lnTo>
                      <a:pt x="0" y="41"/>
                    </a:lnTo>
                    <a:lnTo>
                      <a:pt x="10" y="14"/>
                    </a:lnTo>
                    <a:lnTo>
                      <a:pt x="17" y="0"/>
                    </a:lnTo>
                    <a:lnTo>
                      <a:pt x="102" y="24"/>
                    </a:lnTo>
                    <a:lnTo>
                      <a:pt x="93" y="50"/>
                    </a:lnTo>
                    <a:lnTo>
                      <a:pt x="66" y="43"/>
                    </a:lnTo>
                    <a:lnTo>
                      <a:pt x="65" y="50"/>
                    </a:lnTo>
                    <a:lnTo>
                      <a:pt x="54" y="4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6" name="Freeform 4405"/>
              <p:cNvSpPr>
                <a:spLocks/>
              </p:cNvSpPr>
              <p:nvPr/>
            </p:nvSpPr>
            <p:spPr bwMode="auto">
              <a:xfrm>
                <a:off x="1819" y="1185"/>
                <a:ext cx="102" cy="56"/>
              </a:xfrm>
              <a:custGeom>
                <a:avLst/>
                <a:gdLst>
                  <a:gd name="T0" fmla="*/ 54 w 102"/>
                  <a:gd name="T1" fmla="*/ 48 h 56"/>
                  <a:gd name="T2" fmla="*/ 53 w 102"/>
                  <a:gd name="T3" fmla="*/ 56 h 56"/>
                  <a:gd name="T4" fmla="*/ 46 w 102"/>
                  <a:gd name="T5" fmla="*/ 55 h 56"/>
                  <a:gd name="T6" fmla="*/ 0 w 102"/>
                  <a:gd name="T7" fmla="*/ 41 h 56"/>
                  <a:gd name="T8" fmla="*/ 10 w 102"/>
                  <a:gd name="T9" fmla="*/ 14 h 56"/>
                  <a:gd name="T10" fmla="*/ 17 w 102"/>
                  <a:gd name="T11" fmla="*/ 0 h 56"/>
                  <a:gd name="T12" fmla="*/ 102 w 102"/>
                  <a:gd name="T13" fmla="*/ 24 h 56"/>
                  <a:gd name="T14" fmla="*/ 93 w 102"/>
                  <a:gd name="T15" fmla="*/ 50 h 56"/>
                  <a:gd name="T16" fmla="*/ 66 w 102"/>
                  <a:gd name="T17" fmla="*/ 43 h 56"/>
                  <a:gd name="T18" fmla="*/ 65 w 102"/>
                  <a:gd name="T19" fmla="*/ 50 h 56"/>
                  <a:gd name="T20" fmla="*/ 54 w 102"/>
                  <a:gd name="T21"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56">
                    <a:moveTo>
                      <a:pt x="54" y="48"/>
                    </a:moveTo>
                    <a:lnTo>
                      <a:pt x="53" y="56"/>
                    </a:lnTo>
                    <a:lnTo>
                      <a:pt x="46" y="55"/>
                    </a:lnTo>
                    <a:lnTo>
                      <a:pt x="0" y="41"/>
                    </a:lnTo>
                    <a:lnTo>
                      <a:pt x="10" y="14"/>
                    </a:lnTo>
                    <a:lnTo>
                      <a:pt x="17" y="0"/>
                    </a:lnTo>
                    <a:lnTo>
                      <a:pt x="102" y="24"/>
                    </a:lnTo>
                    <a:lnTo>
                      <a:pt x="93" y="50"/>
                    </a:lnTo>
                    <a:lnTo>
                      <a:pt x="66" y="43"/>
                    </a:lnTo>
                    <a:lnTo>
                      <a:pt x="65" y="50"/>
                    </a:lnTo>
                    <a:lnTo>
                      <a:pt x="54" y="4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37" name="Freeform 4406"/>
              <p:cNvSpPr>
                <a:spLocks/>
              </p:cNvSpPr>
              <p:nvPr/>
            </p:nvSpPr>
            <p:spPr bwMode="auto">
              <a:xfrm>
                <a:off x="1626" y="1348"/>
                <a:ext cx="61" cy="83"/>
              </a:xfrm>
              <a:custGeom>
                <a:avLst/>
                <a:gdLst>
                  <a:gd name="T0" fmla="*/ 31 w 61"/>
                  <a:gd name="T1" fmla="*/ 4 h 83"/>
                  <a:gd name="T2" fmla="*/ 47 w 61"/>
                  <a:gd name="T3" fmla="*/ 12 h 83"/>
                  <a:gd name="T4" fmla="*/ 53 w 61"/>
                  <a:gd name="T5" fmla="*/ 12 h 83"/>
                  <a:gd name="T6" fmla="*/ 61 w 61"/>
                  <a:gd name="T7" fmla="*/ 17 h 83"/>
                  <a:gd name="T8" fmla="*/ 56 w 61"/>
                  <a:gd name="T9" fmla="*/ 31 h 83"/>
                  <a:gd name="T10" fmla="*/ 49 w 61"/>
                  <a:gd name="T11" fmla="*/ 56 h 83"/>
                  <a:gd name="T12" fmla="*/ 41 w 61"/>
                  <a:gd name="T13" fmla="*/ 83 h 83"/>
                  <a:gd name="T14" fmla="*/ 32 w 61"/>
                  <a:gd name="T15" fmla="*/ 81 h 83"/>
                  <a:gd name="T16" fmla="*/ 24 w 61"/>
                  <a:gd name="T17" fmla="*/ 80 h 83"/>
                  <a:gd name="T18" fmla="*/ 24 w 61"/>
                  <a:gd name="T19" fmla="*/ 80 h 83"/>
                  <a:gd name="T20" fmla="*/ 24 w 61"/>
                  <a:gd name="T21" fmla="*/ 80 h 83"/>
                  <a:gd name="T22" fmla="*/ 22 w 61"/>
                  <a:gd name="T23" fmla="*/ 78 h 83"/>
                  <a:gd name="T24" fmla="*/ 15 w 61"/>
                  <a:gd name="T25" fmla="*/ 76 h 83"/>
                  <a:gd name="T26" fmla="*/ 3 w 61"/>
                  <a:gd name="T27" fmla="*/ 73 h 83"/>
                  <a:gd name="T28" fmla="*/ 5 w 61"/>
                  <a:gd name="T29" fmla="*/ 59 h 83"/>
                  <a:gd name="T30" fmla="*/ 12 w 61"/>
                  <a:gd name="T31" fmla="*/ 51 h 83"/>
                  <a:gd name="T32" fmla="*/ 10 w 61"/>
                  <a:gd name="T33" fmla="*/ 42 h 83"/>
                  <a:gd name="T34" fmla="*/ 9 w 61"/>
                  <a:gd name="T35" fmla="*/ 37 h 83"/>
                  <a:gd name="T36" fmla="*/ 0 w 61"/>
                  <a:gd name="T37" fmla="*/ 34 h 83"/>
                  <a:gd name="T38" fmla="*/ 0 w 61"/>
                  <a:gd name="T39" fmla="*/ 32 h 83"/>
                  <a:gd name="T40" fmla="*/ 5 w 61"/>
                  <a:gd name="T41" fmla="*/ 22 h 83"/>
                  <a:gd name="T42" fmla="*/ 14 w 61"/>
                  <a:gd name="T43" fmla="*/ 24 h 83"/>
                  <a:gd name="T44" fmla="*/ 20 w 61"/>
                  <a:gd name="T45" fmla="*/ 12 h 83"/>
                  <a:gd name="T46" fmla="*/ 32 w 61"/>
                  <a:gd name="T47" fmla="*/ 0 h 83"/>
                  <a:gd name="T48" fmla="*/ 31 w 61"/>
                  <a:gd name="T49"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83">
                    <a:moveTo>
                      <a:pt x="31" y="4"/>
                    </a:moveTo>
                    <a:lnTo>
                      <a:pt x="47" y="12"/>
                    </a:lnTo>
                    <a:lnTo>
                      <a:pt x="53" y="12"/>
                    </a:lnTo>
                    <a:lnTo>
                      <a:pt x="61" y="17"/>
                    </a:lnTo>
                    <a:lnTo>
                      <a:pt x="56" y="31"/>
                    </a:lnTo>
                    <a:lnTo>
                      <a:pt x="49" y="56"/>
                    </a:lnTo>
                    <a:lnTo>
                      <a:pt x="41" y="83"/>
                    </a:lnTo>
                    <a:lnTo>
                      <a:pt x="32" y="81"/>
                    </a:lnTo>
                    <a:lnTo>
                      <a:pt x="24" y="80"/>
                    </a:lnTo>
                    <a:lnTo>
                      <a:pt x="24" y="80"/>
                    </a:lnTo>
                    <a:lnTo>
                      <a:pt x="24" y="80"/>
                    </a:lnTo>
                    <a:lnTo>
                      <a:pt x="22" y="78"/>
                    </a:lnTo>
                    <a:lnTo>
                      <a:pt x="15" y="76"/>
                    </a:lnTo>
                    <a:lnTo>
                      <a:pt x="3" y="73"/>
                    </a:lnTo>
                    <a:lnTo>
                      <a:pt x="5" y="59"/>
                    </a:lnTo>
                    <a:lnTo>
                      <a:pt x="12" y="51"/>
                    </a:lnTo>
                    <a:lnTo>
                      <a:pt x="10" y="42"/>
                    </a:lnTo>
                    <a:lnTo>
                      <a:pt x="9" y="37"/>
                    </a:lnTo>
                    <a:lnTo>
                      <a:pt x="0" y="34"/>
                    </a:lnTo>
                    <a:lnTo>
                      <a:pt x="0" y="32"/>
                    </a:lnTo>
                    <a:lnTo>
                      <a:pt x="5" y="22"/>
                    </a:lnTo>
                    <a:lnTo>
                      <a:pt x="14" y="24"/>
                    </a:lnTo>
                    <a:lnTo>
                      <a:pt x="20" y="12"/>
                    </a:lnTo>
                    <a:lnTo>
                      <a:pt x="32" y="0"/>
                    </a:lnTo>
                    <a:lnTo>
                      <a:pt x="31"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8" name="Freeform 4407"/>
              <p:cNvSpPr>
                <a:spLocks/>
              </p:cNvSpPr>
              <p:nvPr/>
            </p:nvSpPr>
            <p:spPr bwMode="auto">
              <a:xfrm>
                <a:off x="1626" y="1348"/>
                <a:ext cx="61" cy="83"/>
              </a:xfrm>
              <a:custGeom>
                <a:avLst/>
                <a:gdLst>
                  <a:gd name="T0" fmla="*/ 31 w 61"/>
                  <a:gd name="T1" fmla="*/ 4 h 83"/>
                  <a:gd name="T2" fmla="*/ 47 w 61"/>
                  <a:gd name="T3" fmla="*/ 12 h 83"/>
                  <a:gd name="T4" fmla="*/ 53 w 61"/>
                  <a:gd name="T5" fmla="*/ 12 h 83"/>
                  <a:gd name="T6" fmla="*/ 61 w 61"/>
                  <a:gd name="T7" fmla="*/ 17 h 83"/>
                  <a:gd name="T8" fmla="*/ 56 w 61"/>
                  <a:gd name="T9" fmla="*/ 31 h 83"/>
                  <a:gd name="T10" fmla="*/ 49 w 61"/>
                  <a:gd name="T11" fmla="*/ 56 h 83"/>
                  <a:gd name="T12" fmla="*/ 41 w 61"/>
                  <a:gd name="T13" fmla="*/ 83 h 83"/>
                  <a:gd name="T14" fmla="*/ 32 w 61"/>
                  <a:gd name="T15" fmla="*/ 81 h 83"/>
                  <a:gd name="T16" fmla="*/ 24 w 61"/>
                  <a:gd name="T17" fmla="*/ 80 h 83"/>
                  <a:gd name="T18" fmla="*/ 24 w 61"/>
                  <a:gd name="T19" fmla="*/ 80 h 83"/>
                  <a:gd name="T20" fmla="*/ 24 w 61"/>
                  <a:gd name="T21" fmla="*/ 80 h 83"/>
                  <a:gd name="T22" fmla="*/ 22 w 61"/>
                  <a:gd name="T23" fmla="*/ 78 h 83"/>
                  <a:gd name="T24" fmla="*/ 15 w 61"/>
                  <a:gd name="T25" fmla="*/ 76 h 83"/>
                  <a:gd name="T26" fmla="*/ 3 w 61"/>
                  <a:gd name="T27" fmla="*/ 73 h 83"/>
                  <a:gd name="T28" fmla="*/ 5 w 61"/>
                  <a:gd name="T29" fmla="*/ 59 h 83"/>
                  <a:gd name="T30" fmla="*/ 12 w 61"/>
                  <a:gd name="T31" fmla="*/ 51 h 83"/>
                  <a:gd name="T32" fmla="*/ 10 w 61"/>
                  <a:gd name="T33" fmla="*/ 42 h 83"/>
                  <a:gd name="T34" fmla="*/ 9 w 61"/>
                  <a:gd name="T35" fmla="*/ 37 h 83"/>
                  <a:gd name="T36" fmla="*/ 0 w 61"/>
                  <a:gd name="T37" fmla="*/ 34 h 83"/>
                  <a:gd name="T38" fmla="*/ 0 w 61"/>
                  <a:gd name="T39" fmla="*/ 32 h 83"/>
                  <a:gd name="T40" fmla="*/ 5 w 61"/>
                  <a:gd name="T41" fmla="*/ 22 h 83"/>
                  <a:gd name="T42" fmla="*/ 14 w 61"/>
                  <a:gd name="T43" fmla="*/ 24 h 83"/>
                  <a:gd name="T44" fmla="*/ 20 w 61"/>
                  <a:gd name="T45" fmla="*/ 12 h 83"/>
                  <a:gd name="T46" fmla="*/ 32 w 61"/>
                  <a:gd name="T47" fmla="*/ 0 h 83"/>
                  <a:gd name="T48" fmla="*/ 31 w 61"/>
                  <a:gd name="T49"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83">
                    <a:moveTo>
                      <a:pt x="31" y="4"/>
                    </a:moveTo>
                    <a:lnTo>
                      <a:pt x="47" y="12"/>
                    </a:lnTo>
                    <a:lnTo>
                      <a:pt x="53" y="12"/>
                    </a:lnTo>
                    <a:lnTo>
                      <a:pt x="61" y="17"/>
                    </a:lnTo>
                    <a:lnTo>
                      <a:pt x="56" y="31"/>
                    </a:lnTo>
                    <a:lnTo>
                      <a:pt x="49" y="56"/>
                    </a:lnTo>
                    <a:lnTo>
                      <a:pt x="41" y="83"/>
                    </a:lnTo>
                    <a:lnTo>
                      <a:pt x="32" y="81"/>
                    </a:lnTo>
                    <a:lnTo>
                      <a:pt x="24" y="80"/>
                    </a:lnTo>
                    <a:lnTo>
                      <a:pt x="24" y="80"/>
                    </a:lnTo>
                    <a:lnTo>
                      <a:pt x="24" y="80"/>
                    </a:lnTo>
                    <a:lnTo>
                      <a:pt x="22" y="78"/>
                    </a:lnTo>
                    <a:lnTo>
                      <a:pt x="15" y="76"/>
                    </a:lnTo>
                    <a:lnTo>
                      <a:pt x="3" y="73"/>
                    </a:lnTo>
                    <a:lnTo>
                      <a:pt x="5" y="59"/>
                    </a:lnTo>
                    <a:lnTo>
                      <a:pt x="12" y="51"/>
                    </a:lnTo>
                    <a:lnTo>
                      <a:pt x="10" y="42"/>
                    </a:lnTo>
                    <a:lnTo>
                      <a:pt x="9" y="37"/>
                    </a:lnTo>
                    <a:lnTo>
                      <a:pt x="0" y="34"/>
                    </a:lnTo>
                    <a:lnTo>
                      <a:pt x="0" y="32"/>
                    </a:lnTo>
                    <a:lnTo>
                      <a:pt x="5" y="22"/>
                    </a:lnTo>
                    <a:lnTo>
                      <a:pt x="14" y="24"/>
                    </a:lnTo>
                    <a:lnTo>
                      <a:pt x="20" y="12"/>
                    </a:lnTo>
                    <a:lnTo>
                      <a:pt x="32" y="0"/>
                    </a:lnTo>
                    <a:lnTo>
                      <a:pt x="31"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39" name="Freeform 4408"/>
              <p:cNvSpPr>
                <a:spLocks/>
              </p:cNvSpPr>
              <p:nvPr/>
            </p:nvSpPr>
            <p:spPr bwMode="auto">
              <a:xfrm>
                <a:off x="1726" y="1299"/>
                <a:ext cx="108" cy="176"/>
              </a:xfrm>
              <a:custGeom>
                <a:avLst/>
                <a:gdLst>
                  <a:gd name="T0" fmla="*/ 108 w 108"/>
                  <a:gd name="T1" fmla="*/ 103 h 176"/>
                  <a:gd name="T2" fmla="*/ 90 w 108"/>
                  <a:gd name="T3" fmla="*/ 176 h 176"/>
                  <a:gd name="T4" fmla="*/ 80 w 108"/>
                  <a:gd name="T5" fmla="*/ 173 h 176"/>
                  <a:gd name="T6" fmla="*/ 73 w 108"/>
                  <a:gd name="T7" fmla="*/ 171 h 176"/>
                  <a:gd name="T8" fmla="*/ 61 w 108"/>
                  <a:gd name="T9" fmla="*/ 168 h 176"/>
                  <a:gd name="T10" fmla="*/ 61 w 108"/>
                  <a:gd name="T11" fmla="*/ 168 h 176"/>
                  <a:gd name="T12" fmla="*/ 61 w 108"/>
                  <a:gd name="T13" fmla="*/ 168 h 176"/>
                  <a:gd name="T14" fmla="*/ 59 w 108"/>
                  <a:gd name="T15" fmla="*/ 168 h 176"/>
                  <a:gd name="T16" fmla="*/ 58 w 108"/>
                  <a:gd name="T17" fmla="*/ 168 h 176"/>
                  <a:gd name="T18" fmla="*/ 54 w 108"/>
                  <a:gd name="T19" fmla="*/ 166 h 176"/>
                  <a:gd name="T20" fmla="*/ 54 w 108"/>
                  <a:gd name="T21" fmla="*/ 166 h 176"/>
                  <a:gd name="T22" fmla="*/ 54 w 108"/>
                  <a:gd name="T23" fmla="*/ 166 h 176"/>
                  <a:gd name="T24" fmla="*/ 49 w 108"/>
                  <a:gd name="T25" fmla="*/ 164 h 176"/>
                  <a:gd name="T26" fmla="*/ 46 w 108"/>
                  <a:gd name="T27" fmla="*/ 163 h 176"/>
                  <a:gd name="T28" fmla="*/ 39 w 108"/>
                  <a:gd name="T29" fmla="*/ 161 h 176"/>
                  <a:gd name="T30" fmla="*/ 39 w 108"/>
                  <a:gd name="T31" fmla="*/ 161 h 176"/>
                  <a:gd name="T32" fmla="*/ 37 w 108"/>
                  <a:gd name="T33" fmla="*/ 161 h 176"/>
                  <a:gd name="T34" fmla="*/ 37 w 108"/>
                  <a:gd name="T35" fmla="*/ 161 h 176"/>
                  <a:gd name="T36" fmla="*/ 19 w 108"/>
                  <a:gd name="T37" fmla="*/ 156 h 176"/>
                  <a:gd name="T38" fmla="*/ 8 w 108"/>
                  <a:gd name="T39" fmla="*/ 152 h 176"/>
                  <a:gd name="T40" fmla="*/ 8 w 108"/>
                  <a:gd name="T41" fmla="*/ 152 h 176"/>
                  <a:gd name="T42" fmla="*/ 8 w 108"/>
                  <a:gd name="T43" fmla="*/ 152 h 176"/>
                  <a:gd name="T44" fmla="*/ 8 w 108"/>
                  <a:gd name="T45" fmla="*/ 152 h 176"/>
                  <a:gd name="T46" fmla="*/ 0 w 108"/>
                  <a:gd name="T47" fmla="*/ 149 h 176"/>
                  <a:gd name="T48" fmla="*/ 0 w 108"/>
                  <a:gd name="T49" fmla="*/ 149 h 176"/>
                  <a:gd name="T50" fmla="*/ 3 w 108"/>
                  <a:gd name="T51" fmla="*/ 139 h 176"/>
                  <a:gd name="T52" fmla="*/ 3 w 108"/>
                  <a:gd name="T53" fmla="*/ 139 h 176"/>
                  <a:gd name="T54" fmla="*/ 3 w 108"/>
                  <a:gd name="T55" fmla="*/ 139 h 176"/>
                  <a:gd name="T56" fmla="*/ 29 w 108"/>
                  <a:gd name="T57" fmla="*/ 54 h 176"/>
                  <a:gd name="T58" fmla="*/ 30 w 108"/>
                  <a:gd name="T59" fmla="*/ 47 h 176"/>
                  <a:gd name="T60" fmla="*/ 42 w 108"/>
                  <a:gd name="T61" fmla="*/ 51 h 176"/>
                  <a:gd name="T62" fmla="*/ 49 w 108"/>
                  <a:gd name="T63" fmla="*/ 37 h 176"/>
                  <a:gd name="T64" fmla="*/ 54 w 108"/>
                  <a:gd name="T65" fmla="*/ 34 h 176"/>
                  <a:gd name="T66" fmla="*/ 54 w 108"/>
                  <a:gd name="T67" fmla="*/ 25 h 176"/>
                  <a:gd name="T68" fmla="*/ 49 w 108"/>
                  <a:gd name="T69" fmla="*/ 15 h 176"/>
                  <a:gd name="T70" fmla="*/ 52 w 108"/>
                  <a:gd name="T71" fmla="*/ 3 h 176"/>
                  <a:gd name="T72" fmla="*/ 63 w 108"/>
                  <a:gd name="T73" fmla="*/ 0 h 176"/>
                  <a:gd name="T74" fmla="*/ 103 w 108"/>
                  <a:gd name="T75" fmla="*/ 12 h 176"/>
                  <a:gd name="T76" fmla="*/ 100 w 108"/>
                  <a:gd name="T77" fmla="*/ 29 h 176"/>
                  <a:gd name="T78" fmla="*/ 97 w 108"/>
                  <a:gd name="T79" fmla="*/ 36 h 176"/>
                  <a:gd name="T80" fmla="*/ 80 w 108"/>
                  <a:gd name="T81" fmla="*/ 95 h 176"/>
                  <a:gd name="T82" fmla="*/ 108 w 108"/>
                  <a:gd name="T83" fmla="*/ 10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6">
                    <a:moveTo>
                      <a:pt x="108" y="103"/>
                    </a:moveTo>
                    <a:lnTo>
                      <a:pt x="90" y="176"/>
                    </a:lnTo>
                    <a:lnTo>
                      <a:pt x="80" y="173"/>
                    </a:lnTo>
                    <a:lnTo>
                      <a:pt x="73" y="171"/>
                    </a:lnTo>
                    <a:lnTo>
                      <a:pt x="61" y="168"/>
                    </a:lnTo>
                    <a:lnTo>
                      <a:pt x="61" y="168"/>
                    </a:lnTo>
                    <a:lnTo>
                      <a:pt x="61" y="168"/>
                    </a:lnTo>
                    <a:lnTo>
                      <a:pt x="59" y="168"/>
                    </a:lnTo>
                    <a:lnTo>
                      <a:pt x="58" y="168"/>
                    </a:lnTo>
                    <a:lnTo>
                      <a:pt x="54" y="166"/>
                    </a:lnTo>
                    <a:lnTo>
                      <a:pt x="54" y="166"/>
                    </a:lnTo>
                    <a:lnTo>
                      <a:pt x="54" y="166"/>
                    </a:lnTo>
                    <a:lnTo>
                      <a:pt x="49" y="164"/>
                    </a:lnTo>
                    <a:lnTo>
                      <a:pt x="46" y="163"/>
                    </a:lnTo>
                    <a:lnTo>
                      <a:pt x="39" y="161"/>
                    </a:lnTo>
                    <a:lnTo>
                      <a:pt x="39" y="161"/>
                    </a:lnTo>
                    <a:lnTo>
                      <a:pt x="37" y="161"/>
                    </a:lnTo>
                    <a:lnTo>
                      <a:pt x="37" y="161"/>
                    </a:lnTo>
                    <a:lnTo>
                      <a:pt x="19" y="156"/>
                    </a:lnTo>
                    <a:lnTo>
                      <a:pt x="8" y="152"/>
                    </a:lnTo>
                    <a:lnTo>
                      <a:pt x="8" y="152"/>
                    </a:lnTo>
                    <a:lnTo>
                      <a:pt x="8" y="152"/>
                    </a:lnTo>
                    <a:lnTo>
                      <a:pt x="8" y="152"/>
                    </a:lnTo>
                    <a:lnTo>
                      <a:pt x="0" y="149"/>
                    </a:lnTo>
                    <a:lnTo>
                      <a:pt x="0" y="149"/>
                    </a:lnTo>
                    <a:lnTo>
                      <a:pt x="3" y="139"/>
                    </a:lnTo>
                    <a:lnTo>
                      <a:pt x="3" y="139"/>
                    </a:lnTo>
                    <a:lnTo>
                      <a:pt x="3" y="139"/>
                    </a:lnTo>
                    <a:lnTo>
                      <a:pt x="29" y="54"/>
                    </a:lnTo>
                    <a:lnTo>
                      <a:pt x="30" y="47"/>
                    </a:lnTo>
                    <a:lnTo>
                      <a:pt x="42" y="51"/>
                    </a:lnTo>
                    <a:lnTo>
                      <a:pt x="49" y="37"/>
                    </a:lnTo>
                    <a:lnTo>
                      <a:pt x="54" y="34"/>
                    </a:lnTo>
                    <a:lnTo>
                      <a:pt x="54" y="25"/>
                    </a:lnTo>
                    <a:lnTo>
                      <a:pt x="49" y="15"/>
                    </a:lnTo>
                    <a:lnTo>
                      <a:pt x="52" y="3"/>
                    </a:lnTo>
                    <a:lnTo>
                      <a:pt x="63" y="0"/>
                    </a:lnTo>
                    <a:lnTo>
                      <a:pt x="103" y="12"/>
                    </a:lnTo>
                    <a:lnTo>
                      <a:pt x="100" y="29"/>
                    </a:lnTo>
                    <a:lnTo>
                      <a:pt x="97" y="36"/>
                    </a:lnTo>
                    <a:lnTo>
                      <a:pt x="80" y="95"/>
                    </a:lnTo>
                    <a:lnTo>
                      <a:pt x="108" y="10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0" name="Freeform 4409"/>
              <p:cNvSpPr>
                <a:spLocks/>
              </p:cNvSpPr>
              <p:nvPr/>
            </p:nvSpPr>
            <p:spPr bwMode="auto">
              <a:xfrm>
                <a:off x="1726" y="1299"/>
                <a:ext cx="108" cy="176"/>
              </a:xfrm>
              <a:custGeom>
                <a:avLst/>
                <a:gdLst>
                  <a:gd name="T0" fmla="*/ 108 w 108"/>
                  <a:gd name="T1" fmla="*/ 103 h 176"/>
                  <a:gd name="T2" fmla="*/ 90 w 108"/>
                  <a:gd name="T3" fmla="*/ 176 h 176"/>
                  <a:gd name="T4" fmla="*/ 80 w 108"/>
                  <a:gd name="T5" fmla="*/ 173 h 176"/>
                  <a:gd name="T6" fmla="*/ 73 w 108"/>
                  <a:gd name="T7" fmla="*/ 171 h 176"/>
                  <a:gd name="T8" fmla="*/ 61 w 108"/>
                  <a:gd name="T9" fmla="*/ 168 h 176"/>
                  <a:gd name="T10" fmla="*/ 61 w 108"/>
                  <a:gd name="T11" fmla="*/ 168 h 176"/>
                  <a:gd name="T12" fmla="*/ 61 w 108"/>
                  <a:gd name="T13" fmla="*/ 168 h 176"/>
                  <a:gd name="T14" fmla="*/ 59 w 108"/>
                  <a:gd name="T15" fmla="*/ 168 h 176"/>
                  <a:gd name="T16" fmla="*/ 58 w 108"/>
                  <a:gd name="T17" fmla="*/ 168 h 176"/>
                  <a:gd name="T18" fmla="*/ 54 w 108"/>
                  <a:gd name="T19" fmla="*/ 166 h 176"/>
                  <a:gd name="T20" fmla="*/ 54 w 108"/>
                  <a:gd name="T21" fmla="*/ 166 h 176"/>
                  <a:gd name="T22" fmla="*/ 54 w 108"/>
                  <a:gd name="T23" fmla="*/ 166 h 176"/>
                  <a:gd name="T24" fmla="*/ 49 w 108"/>
                  <a:gd name="T25" fmla="*/ 164 h 176"/>
                  <a:gd name="T26" fmla="*/ 46 w 108"/>
                  <a:gd name="T27" fmla="*/ 163 h 176"/>
                  <a:gd name="T28" fmla="*/ 39 w 108"/>
                  <a:gd name="T29" fmla="*/ 161 h 176"/>
                  <a:gd name="T30" fmla="*/ 39 w 108"/>
                  <a:gd name="T31" fmla="*/ 161 h 176"/>
                  <a:gd name="T32" fmla="*/ 37 w 108"/>
                  <a:gd name="T33" fmla="*/ 161 h 176"/>
                  <a:gd name="T34" fmla="*/ 37 w 108"/>
                  <a:gd name="T35" fmla="*/ 161 h 176"/>
                  <a:gd name="T36" fmla="*/ 19 w 108"/>
                  <a:gd name="T37" fmla="*/ 156 h 176"/>
                  <a:gd name="T38" fmla="*/ 8 w 108"/>
                  <a:gd name="T39" fmla="*/ 152 h 176"/>
                  <a:gd name="T40" fmla="*/ 8 w 108"/>
                  <a:gd name="T41" fmla="*/ 152 h 176"/>
                  <a:gd name="T42" fmla="*/ 8 w 108"/>
                  <a:gd name="T43" fmla="*/ 152 h 176"/>
                  <a:gd name="T44" fmla="*/ 8 w 108"/>
                  <a:gd name="T45" fmla="*/ 152 h 176"/>
                  <a:gd name="T46" fmla="*/ 0 w 108"/>
                  <a:gd name="T47" fmla="*/ 149 h 176"/>
                  <a:gd name="T48" fmla="*/ 0 w 108"/>
                  <a:gd name="T49" fmla="*/ 149 h 176"/>
                  <a:gd name="T50" fmla="*/ 3 w 108"/>
                  <a:gd name="T51" fmla="*/ 139 h 176"/>
                  <a:gd name="T52" fmla="*/ 3 w 108"/>
                  <a:gd name="T53" fmla="*/ 139 h 176"/>
                  <a:gd name="T54" fmla="*/ 3 w 108"/>
                  <a:gd name="T55" fmla="*/ 139 h 176"/>
                  <a:gd name="T56" fmla="*/ 29 w 108"/>
                  <a:gd name="T57" fmla="*/ 54 h 176"/>
                  <a:gd name="T58" fmla="*/ 30 w 108"/>
                  <a:gd name="T59" fmla="*/ 47 h 176"/>
                  <a:gd name="T60" fmla="*/ 42 w 108"/>
                  <a:gd name="T61" fmla="*/ 51 h 176"/>
                  <a:gd name="T62" fmla="*/ 49 w 108"/>
                  <a:gd name="T63" fmla="*/ 37 h 176"/>
                  <a:gd name="T64" fmla="*/ 54 w 108"/>
                  <a:gd name="T65" fmla="*/ 34 h 176"/>
                  <a:gd name="T66" fmla="*/ 54 w 108"/>
                  <a:gd name="T67" fmla="*/ 25 h 176"/>
                  <a:gd name="T68" fmla="*/ 49 w 108"/>
                  <a:gd name="T69" fmla="*/ 15 h 176"/>
                  <a:gd name="T70" fmla="*/ 52 w 108"/>
                  <a:gd name="T71" fmla="*/ 3 h 176"/>
                  <a:gd name="T72" fmla="*/ 63 w 108"/>
                  <a:gd name="T73" fmla="*/ 0 h 176"/>
                  <a:gd name="T74" fmla="*/ 103 w 108"/>
                  <a:gd name="T75" fmla="*/ 12 h 176"/>
                  <a:gd name="T76" fmla="*/ 100 w 108"/>
                  <a:gd name="T77" fmla="*/ 29 h 176"/>
                  <a:gd name="T78" fmla="*/ 97 w 108"/>
                  <a:gd name="T79" fmla="*/ 36 h 176"/>
                  <a:gd name="T80" fmla="*/ 80 w 108"/>
                  <a:gd name="T81" fmla="*/ 95 h 176"/>
                  <a:gd name="T82" fmla="*/ 108 w 108"/>
                  <a:gd name="T83" fmla="*/ 10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6">
                    <a:moveTo>
                      <a:pt x="108" y="103"/>
                    </a:moveTo>
                    <a:lnTo>
                      <a:pt x="90" y="176"/>
                    </a:lnTo>
                    <a:lnTo>
                      <a:pt x="80" y="173"/>
                    </a:lnTo>
                    <a:lnTo>
                      <a:pt x="73" y="171"/>
                    </a:lnTo>
                    <a:lnTo>
                      <a:pt x="61" y="168"/>
                    </a:lnTo>
                    <a:lnTo>
                      <a:pt x="61" y="168"/>
                    </a:lnTo>
                    <a:lnTo>
                      <a:pt x="61" y="168"/>
                    </a:lnTo>
                    <a:lnTo>
                      <a:pt x="59" y="168"/>
                    </a:lnTo>
                    <a:lnTo>
                      <a:pt x="58" y="168"/>
                    </a:lnTo>
                    <a:lnTo>
                      <a:pt x="54" y="166"/>
                    </a:lnTo>
                    <a:lnTo>
                      <a:pt x="54" y="166"/>
                    </a:lnTo>
                    <a:lnTo>
                      <a:pt x="54" y="166"/>
                    </a:lnTo>
                    <a:lnTo>
                      <a:pt x="49" y="164"/>
                    </a:lnTo>
                    <a:lnTo>
                      <a:pt x="46" y="163"/>
                    </a:lnTo>
                    <a:lnTo>
                      <a:pt x="39" y="161"/>
                    </a:lnTo>
                    <a:lnTo>
                      <a:pt x="39" y="161"/>
                    </a:lnTo>
                    <a:lnTo>
                      <a:pt x="37" y="161"/>
                    </a:lnTo>
                    <a:lnTo>
                      <a:pt x="37" y="161"/>
                    </a:lnTo>
                    <a:lnTo>
                      <a:pt x="19" y="156"/>
                    </a:lnTo>
                    <a:lnTo>
                      <a:pt x="8" y="152"/>
                    </a:lnTo>
                    <a:lnTo>
                      <a:pt x="8" y="152"/>
                    </a:lnTo>
                    <a:lnTo>
                      <a:pt x="8" y="152"/>
                    </a:lnTo>
                    <a:lnTo>
                      <a:pt x="8" y="152"/>
                    </a:lnTo>
                    <a:lnTo>
                      <a:pt x="0" y="149"/>
                    </a:lnTo>
                    <a:lnTo>
                      <a:pt x="0" y="149"/>
                    </a:lnTo>
                    <a:lnTo>
                      <a:pt x="3" y="139"/>
                    </a:lnTo>
                    <a:lnTo>
                      <a:pt x="3" y="139"/>
                    </a:lnTo>
                    <a:lnTo>
                      <a:pt x="3" y="139"/>
                    </a:lnTo>
                    <a:lnTo>
                      <a:pt x="29" y="54"/>
                    </a:lnTo>
                    <a:lnTo>
                      <a:pt x="30" y="47"/>
                    </a:lnTo>
                    <a:lnTo>
                      <a:pt x="42" y="51"/>
                    </a:lnTo>
                    <a:lnTo>
                      <a:pt x="49" y="37"/>
                    </a:lnTo>
                    <a:lnTo>
                      <a:pt x="54" y="34"/>
                    </a:lnTo>
                    <a:lnTo>
                      <a:pt x="54" y="25"/>
                    </a:lnTo>
                    <a:lnTo>
                      <a:pt x="49" y="15"/>
                    </a:lnTo>
                    <a:lnTo>
                      <a:pt x="52" y="3"/>
                    </a:lnTo>
                    <a:lnTo>
                      <a:pt x="63" y="0"/>
                    </a:lnTo>
                    <a:lnTo>
                      <a:pt x="103" y="12"/>
                    </a:lnTo>
                    <a:lnTo>
                      <a:pt x="100" y="29"/>
                    </a:lnTo>
                    <a:lnTo>
                      <a:pt x="97" y="36"/>
                    </a:lnTo>
                    <a:lnTo>
                      <a:pt x="80" y="95"/>
                    </a:lnTo>
                    <a:lnTo>
                      <a:pt x="108" y="10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41" name="Freeform 4410"/>
              <p:cNvSpPr>
                <a:spLocks/>
              </p:cNvSpPr>
              <p:nvPr/>
            </p:nvSpPr>
            <p:spPr bwMode="auto">
              <a:xfrm>
                <a:off x="1806" y="1311"/>
                <a:ext cx="125" cy="190"/>
              </a:xfrm>
              <a:custGeom>
                <a:avLst/>
                <a:gdLst>
                  <a:gd name="T0" fmla="*/ 83 w 125"/>
                  <a:gd name="T1" fmla="*/ 15 h 190"/>
                  <a:gd name="T2" fmla="*/ 83 w 125"/>
                  <a:gd name="T3" fmla="*/ 15 h 190"/>
                  <a:gd name="T4" fmla="*/ 84 w 125"/>
                  <a:gd name="T5" fmla="*/ 15 h 190"/>
                  <a:gd name="T6" fmla="*/ 113 w 125"/>
                  <a:gd name="T7" fmla="*/ 24 h 190"/>
                  <a:gd name="T8" fmla="*/ 103 w 125"/>
                  <a:gd name="T9" fmla="*/ 66 h 190"/>
                  <a:gd name="T10" fmla="*/ 100 w 125"/>
                  <a:gd name="T11" fmla="*/ 64 h 190"/>
                  <a:gd name="T12" fmla="*/ 89 w 125"/>
                  <a:gd name="T13" fmla="*/ 107 h 190"/>
                  <a:gd name="T14" fmla="*/ 125 w 125"/>
                  <a:gd name="T15" fmla="*/ 115 h 190"/>
                  <a:gd name="T16" fmla="*/ 106 w 125"/>
                  <a:gd name="T17" fmla="*/ 190 h 190"/>
                  <a:gd name="T18" fmla="*/ 79 w 125"/>
                  <a:gd name="T19" fmla="*/ 183 h 190"/>
                  <a:gd name="T20" fmla="*/ 67 w 125"/>
                  <a:gd name="T21" fmla="*/ 179 h 190"/>
                  <a:gd name="T22" fmla="*/ 66 w 125"/>
                  <a:gd name="T23" fmla="*/ 179 h 190"/>
                  <a:gd name="T24" fmla="*/ 47 w 125"/>
                  <a:gd name="T25" fmla="*/ 174 h 190"/>
                  <a:gd name="T26" fmla="*/ 45 w 125"/>
                  <a:gd name="T27" fmla="*/ 174 h 190"/>
                  <a:gd name="T28" fmla="*/ 22 w 125"/>
                  <a:gd name="T29" fmla="*/ 168 h 190"/>
                  <a:gd name="T30" fmla="*/ 22 w 125"/>
                  <a:gd name="T31" fmla="*/ 168 h 190"/>
                  <a:gd name="T32" fmla="*/ 10 w 125"/>
                  <a:gd name="T33" fmla="*/ 164 h 190"/>
                  <a:gd name="T34" fmla="*/ 28 w 125"/>
                  <a:gd name="T35" fmla="*/ 91 h 190"/>
                  <a:gd name="T36" fmla="*/ 0 w 125"/>
                  <a:gd name="T37" fmla="*/ 83 h 190"/>
                  <a:gd name="T38" fmla="*/ 17 w 125"/>
                  <a:gd name="T39" fmla="*/ 24 h 190"/>
                  <a:gd name="T40" fmla="*/ 20 w 125"/>
                  <a:gd name="T41" fmla="*/ 17 h 190"/>
                  <a:gd name="T42" fmla="*/ 23 w 125"/>
                  <a:gd name="T43" fmla="*/ 0 h 190"/>
                  <a:gd name="T44" fmla="*/ 83 w 125"/>
                  <a:gd name="T45" fmla="*/ 1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190">
                    <a:moveTo>
                      <a:pt x="83" y="15"/>
                    </a:moveTo>
                    <a:lnTo>
                      <a:pt x="83" y="15"/>
                    </a:lnTo>
                    <a:lnTo>
                      <a:pt x="84" y="15"/>
                    </a:lnTo>
                    <a:lnTo>
                      <a:pt x="113" y="24"/>
                    </a:lnTo>
                    <a:lnTo>
                      <a:pt x="103" y="66"/>
                    </a:lnTo>
                    <a:lnTo>
                      <a:pt x="100" y="64"/>
                    </a:lnTo>
                    <a:lnTo>
                      <a:pt x="89" y="107"/>
                    </a:lnTo>
                    <a:lnTo>
                      <a:pt x="125" y="115"/>
                    </a:lnTo>
                    <a:lnTo>
                      <a:pt x="106" y="190"/>
                    </a:lnTo>
                    <a:lnTo>
                      <a:pt x="79" y="183"/>
                    </a:lnTo>
                    <a:lnTo>
                      <a:pt x="67" y="179"/>
                    </a:lnTo>
                    <a:lnTo>
                      <a:pt x="66" y="179"/>
                    </a:lnTo>
                    <a:lnTo>
                      <a:pt x="47" y="174"/>
                    </a:lnTo>
                    <a:lnTo>
                      <a:pt x="45" y="174"/>
                    </a:lnTo>
                    <a:lnTo>
                      <a:pt x="22" y="168"/>
                    </a:lnTo>
                    <a:lnTo>
                      <a:pt x="22" y="168"/>
                    </a:lnTo>
                    <a:lnTo>
                      <a:pt x="10" y="164"/>
                    </a:lnTo>
                    <a:lnTo>
                      <a:pt x="28" y="91"/>
                    </a:lnTo>
                    <a:lnTo>
                      <a:pt x="0" y="83"/>
                    </a:lnTo>
                    <a:lnTo>
                      <a:pt x="17" y="24"/>
                    </a:lnTo>
                    <a:lnTo>
                      <a:pt x="20" y="17"/>
                    </a:lnTo>
                    <a:lnTo>
                      <a:pt x="23" y="0"/>
                    </a:lnTo>
                    <a:lnTo>
                      <a:pt x="83"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2" name="Freeform 4411"/>
              <p:cNvSpPr>
                <a:spLocks/>
              </p:cNvSpPr>
              <p:nvPr/>
            </p:nvSpPr>
            <p:spPr bwMode="auto">
              <a:xfrm>
                <a:off x="1806" y="1311"/>
                <a:ext cx="125" cy="190"/>
              </a:xfrm>
              <a:custGeom>
                <a:avLst/>
                <a:gdLst>
                  <a:gd name="T0" fmla="*/ 83 w 125"/>
                  <a:gd name="T1" fmla="*/ 15 h 190"/>
                  <a:gd name="T2" fmla="*/ 83 w 125"/>
                  <a:gd name="T3" fmla="*/ 15 h 190"/>
                  <a:gd name="T4" fmla="*/ 84 w 125"/>
                  <a:gd name="T5" fmla="*/ 15 h 190"/>
                  <a:gd name="T6" fmla="*/ 113 w 125"/>
                  <a:gd name="T7" fmla="*/ 24 h 190"/>
                  <a:gd name="T8" fmla="*/ 103 w 125"/>
                  <a:gd name="T9" fmla="*/ 66 h 190"/>
                  <a:gd name="T10" fmla="*/ 100 w 125"/>
                  <a:gd name="T11" fmla="*/ 64 h 190"/>
                  <a:gd name="T12" fmla="*/ 89 w 125"/>
                  <a:gd name="T13" fmla="*/ 107 h 190"/>
                  <a:gd name="T14" fmla="*/ 125 w 125"/>
                  <a:gd name="T15" fmla="*/ 115 h 190"/>
                  <a:gd name="T16" fmla="*/ 106 w 125"/>
                  <a:gd name="T17" fmla="*/ 190 h 190"/>
                  <a:gd name="T18" fmla="*/ 79 w 125"/>
                  <a:gd name="T19" fmla="*/ 183 h 190"/>
                  <a:gd name="T20" fmla="*/ 67 w 125"/>
                  <a:gd name="T21" fmla="*/ 179 h 190"/>
                  <a:gd name="T22" fmla="*/ 66 w 125"/>
                  <a:gd name="T23" fmla="*/ 179 h 190"/>
                  <a:gd name="T24" fmla="*/ 47 w 125"/>
                  <a:gd name="T25" fmla="*/ 174 h 190"/>
                  <a:gd name="T26" fmla="*/ 45 w 125"/>
                  <a:gd name="T27" fmla="*/ 174 h 190"/>
                  <a:gd name="T28" fmla="*/ 22 w 125"/>
                  <a:gd name="T29" fmla="*/ 168 h 190"/>
                  <a:gd name="T30" fmla="*/ 22 w 125"/>
                  <a:gd name="T31" fmla="*/ 168 h 190"/>
                  <a:gd name="T32" fmla="*/ 10 w 125"/>
                  <a:gd name="T33" fmla="*/ 164 h 190"/>
                  <a:gd name="T34" fmla="*/ 28 w 125"/>
                  <a:gd name="T35" fmla="*/ 91 h 190"/>
                  <a:gd name="T36" fmla="*/ 0 w 125"/>
                  <a:gd name="T37" fmla="*/ 83 h 190"/>
                  <a:gd name="T38" fmla="*/ 17 w 125"/>
                  <a:gd name="T39" fmla="*/ 24 h 190"/>
                  <a:gd name="T40" fmla="*/ 20 w 125"/>
                  <a:gd name="T41" fmla="*/ 17 h 190"/>
                  <a:gd name="T42" fmla="*/ 23 w 125"/>
                  <a:gd name="T43" fmla="*/ 0 h 190"/>
                  <a:gd name="T44" fmla="*/ 83 w 125"/>
                  <a:gd name="T45" fmla="*/ 1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190">
                    <a:moveTo>
                      <a:pt x="83" y="15"/>
                    </a:moveTo>
                    <a:lnTo>
                      <a:pt x="83" y="15"/>
                    </a:lnTo>
                    <a:lnTo>
                      <a:pt x="84" y="15"/>
                    </a:lnTo>
                    <a:lnTo>
                      <a:pt x="113" y="24"/>
                    </a:lnTo>
                    <a:lnTo>
                      <a:pt x="103" y="66"/>
                    </a:lnTo>
                    <a:lnTo>
                      <a:pt x="100" y="64"/>
                    </a:lnTo>
                    <a:lnTo>
                      <a:pt x="89" y="107"/>
                    </a:lnTo>
                    <a:lnTo>
                      <a:pt x="125" y="115"/>
                    </a:lnTo>
                    <a:lnTo>
                      <a:pt x="106" y="190"/>
                    </a:lnTo>
                    <a:lnTo>
                      <a:pt x="79" y="183"/>
                    </a:lnTo>
                    <a:lnTo>
                      <a:pt x="67" y="179"/>
                    </a:lnTo>
                    <a:lnTo>
                      <a:pt x="66" y="179"/>
                    </a:lnTo>
                    <a:lnTo>
                      <a:pt x="47" y="174"/>
                    </a:lnTo>
                    <a:lnTo>
                      <a:pt x="45" y="174"/>
                    </a:lnTo>
                    <a:lnTo>
                      <a:pt x="22" y="168"/>
                    </a:lnTo>
                    <a:lnTo>
                      <a:pt x="22" y="168"/>
                    </a:lnTo>
                    <a:lnTo>
                      <a:pt x="10" y="164"/>
                    </a:lnTo>
                    <a:lnTo>
                      <a:pt x="28" y="91"/>
                    </a:lnTo>
                    <a:lnTo>
                      <a:pt x="0" y="83"/>
                    </a:lnTo>
                    <a:lnTo>
                      <a:pt x="17" y="24"/>
                    </a:lnTo>
                    <a:lnTo>
                      <a:pt x="20" y="17"/>
                    </a:lnTo>
                    <a:lnTo>
                      <a:pt x="23" y="0"/>
                    </a:lnTo>
                    <a:lnTo>
                      <a:pt x="83"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43" name="Freeform 4412"/>
              <p:cNvSpPr>
                <a:spLocks/>
              </p:cNvSpPr>
              <p:nvPr/>
            </p:nvSpPr>
            <p:spPr bwMode="auto">
              <a:xfrm>
                <a:off x="1662" y="1197"/>
                <a:ext cx="157" cy="117"/>
              </a:xfrm>
              <a:custGeom>
                <a:avLst/>
                <a:gdLst>
                  <a:gd name="T0" fmla="*/ 108 w 157"/>
                  <a:gd name="T1" fmla="*/ 33 h 117"/>
                  <a:gd name="T2" fmla="*/ 120 w 157"/>
                  <a:gd name="T3" fmla="*/ 38 h 117"/>
                  <a:gd name="T4" fmla="*/ 123 w 157"/>
                  <a:gd name="T5" fmla="*/ 34 h 117"/>
                  <a:gd name="T6" fmla="*/ 157 w 157"/>
                  <a:gd name="T7" fmla="*/ 43 h 117"/>
                  <a:gd name="T8" fmla="*/ 154 w 157"/>
                  <a:gd name="T9" fmla="*/ 60 h 117"/>
                  <a:gd name="T10" fmla="*/ 142 w 157"/>
                  <a:gd name="T11" fmla="*/ 75 h 117"/>
                  <a:gd name="T12" fmla="*/ 140 w 157"/>
                  <a:gd name="T13" fmla="*/ 75 h 117"/>
                  <a:gd name="T14" fmla="*/ 135 w 157"/>
                  <a:gd name="T15" fmla="*/ 78 h 117"/>
                  <a:gd name="T16" fmla="*/ 133 w 157"/>
                  <a:gd name="T17" fmla="*/ 88 h 117"/>
                  <a:gd name="T18" fmla="*/ 128 w 157"/>
                  <a:gd name="T19" fmla="*/ 97 h 117"/>
                  <a:gd name="T20" fmla="*/ 128 w 157"/>
                  <a:gd name="T21" fmla="*/ 102 h 117"/>
                  <a:gd name="T22" fmla="*/ 127 w 157"/>
                  <a:gd name="T23" fmla="*/ 102 h 117"/>
                  <a:gd name="T24" fmla="*/ 116 w 157"/>
                  <a:gd name="T25" fmla="*/ 105 h 117"/>
                  <a:gd name="T26" fmla="*/ 113 w 157"/>
                  <a:gd name="T27" fmla="*/ 117 h 117"/>
                  <a:gd name="T28" fmla="*/ 76 w 157"/>
                  <a:gd name="T29" fmla="*/ 105 h 117"/>
                  <a:gd name="T30" fmla="*/ 79 w 157"/>
                  <a:gd name="T31" fmla="*/ 95 h 117"/>
                  <a:gd name="T32" fmla="*/ 56 w 157"/>
                  <a:gd name="T33" fmla="*/ 90 h 117"/>
                  <a:gd name="T34" fmla="*/ 56 w 157"/>
                  <a:gd name="T35" fmla="*/ 82 h 117"/>
                  <a:gd name="T36" fmla="*/ 61 w 157"/>
                  <a:gd name="T37" fmla="*/ 66 h 117"/>
                  <a:gd name="T38" fmla="*/ 47 w 157"/>
                  <a:gd name="T39" fmla="*/ 61 h 117"/>
                  <a:gd name="T40" fmla="*/ 49 w 157"/>
                  <a:gd name="T41" fmla="*/ 60 h 117"/>
                  <a:gd name="T42" fmla="*/ 42 w 157"/>
                  <a:gd name="T43" fmla="*/ 56 h 117"/>
                  <a:gd name="T44" fmla="*/ 37 w 157"/>
                  <a:gd name="T45" fmla="*/ 49 h 117"/>
                  <a:gd name="T46" fmla="*/ 35 w 157"/>
                  <a:gd name="T47" fmla="*/ 43 h 117"/>
                  <a:gd name="T48" fmla="*/ 30 w 157"/>
                  <a:gd name="T49" fmla="*/ 39 h 117"/>
                  <a:gd name="T50" fmla="*/ 23 w 157"/>
                  <a:gd name="T51" fmla="*/ 38 h 117"/>
                  <a:gd name="T52" fmla="*/ 17 w 157"/>
                  <a:gd name="T53" fmla="*/ 39 h 117"/>
                  <a:gd name="T54" fmla="*/ 15 w 157"/>
                  <a:gd name="T55" fmla="*/ 43 h 117"/>
                  <a:gd name="T56" fmla="*/ 0 w 157"/>
                  <a:gd name="T57" fmla="*/ 39 h 117"/>
                  <a:gd name="T58" fmla="*/ 3 w 157"/>
                  <a:gd name="T59" fmla="*/ 34 h 117"/>
                  <a:gd name="T60" fmla="*/ 5 w 157"/>
                  <a:gd name="T61" fmla="*/ 31 h 117"/>
                  <a:gd name="T62" fmla="*/ 6 w 157"/>
                  <a:gd name="T63" fmla="*/ 22 h 117"/>
                  <a:gd name="T64" fmla="*/ 10 w 157"/>
                  <a:gd name="T65" fmla="*/ 16 h 117"/>
                  <a:gd name="T66" fmla="*/ 10 w 157"/>
                  <a:gd name="T67" fmla="*/ 14 h 117"/>
                  <a:gd name="T68" fmla="*/ 11 w 157"/>
                  <a:gd name="T69" fmla="*/ 11 h 117"/>
                  <a:gd name="T70" fmla="*/ 13 w 157"/>
                  <a:gd name="T71" fmla="*/ 7 h 117"/>
                  <a:gd name="T72" fmla="*/ 13 w 157"/>
                  <a:gd name="T73" fmla="*/ 7 h 117"/>
                  <a:gd name="T74" fmla="*/ 15 w 157"/>
                  <a:gd name="T75" fmla="*/ 4 h 117"/>
                  <a:gd name="T76" fmla="*/ 15 w 157"/>
                  <a:gd name="T77" fmla="*/ 2 h 117"/>
                  <a:gd name="T78" fmla="*/ 15 w 157"/>
                  <a:gd name="T79" fmla="*/ 0 h 117"/>
                  <a:gd name="T80" fmla="*/ 15 w 157"/>
                  <a:gd name="T81" fmla="*/ 0 h 117"/>
                  <a:gd name="T82" fmla="*/ 15 w 157"/>
                  <a:gd name="T83" fmla="*/ 0 h 117"/>
                  <a:gd name="T84" fmla="*/ 15 w 157"/>
                  <a:gd name="T85" fmla="*/ 0 h 117"/>
                  <a:gd name="T86" fmla="*/ 37 w 157"/>
                  <a:gd name="T87" fmla="*/ 5 h 117"/>
                  <a:gd name="T88" fmla="*/ 72 w 157"/>
                  <a:gd name="T89" fmla="*/ 16 h 117"/>
                  <a:gd name="T90" fmla="*/ 71 w 157"/>
                  <a:gd name="T91" fmla="*/ 24 h 117"/>
                  <a:gd name="T92" fmla="*/ 88 w 157"/>
                  <a:gd name="T93" fmla="*/ 29 h 117"/>
                  <a:gd name="T94" fmla="*/ 91 w 157"/>
                  <a:gd name="T95" fmla="*/ 22 h 117"/>
                  <a:gd name="T96" fmla="*/ 98 w 157"/>
                  <a:gd name="T97" fmla="*/ 24 h 117"/>
                  <a:gd name="T98" fmla="*/ 108 w 157"/>
                  <a:gd name="T99" fmla="*/ 3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17">
                    <a:moveTo>
                      <a:pt x="108" y="33"/>
                    </a:moveTo>
                    <a:lnTo>
                      <a:pt x="120" y="38"/>
                    </a:lnTo>
                    <a:lnTo>
                      <a:pt x="123" y="34"/>
                    </a:lnTo>
                    <a:lnTo>
                      <a:pt x="157" y="43"/>
                    </a:lnTo>
                    <a:lnTo>
                      <a:pt x="154" y="60"/>
                    </a:lnTo>
                    <a:lnTo>
                      <a:pt x="142" y="75"/>
                    </a:lnTo>
                    <a:lnTo>
                      <a:pt x="140" y="75"/>
                    </a:lnTo>
                    <a:lnTo>
                      <a:pt x="135" y="78"/>
                    </a:lnTo>
                    <a:lnTo>
                      <a:pt x="133" y="88"/>
                    </a:lnTo>
                    <a:lnTo>
                      <a:pt x="128" y="97"/>
                    </a:lnTo>
                    <a:lnTo>
                      <a:pt x="128" y="102"/>
                    </a:lnTo>
                    <a:lnTo>
                      <a:pt x="127" y="102"/>
                    </a:lnTo>
                    <a:lnTo>
                      <a:pt x="116" y="105"/>
                    </a:lnTo>
                    <a:lnTo>
                      <a:pt x="113" y="117"/>
                    </a:lnTo>
                    <a:lnTo>
                      <a:pt x="76" y="105"/>
                    </a:lnTo>
                    <a:lnTo>
                      <a:pt x="79" y="95"/>
                    </a:lnTo>
                    <a:lnTo>
                      <a:pt x="56" y="90"/>
                    </a:lnTo>
                    <a:lnTo>
                      <a:pt x="56" y="82"/>
                    </a:lnTo>
                    <a:lnTo>
                      <a:pt x="61" y="66"/>
                    </a:lnTo>
                    <a:lnTo>
                      <a:pt x="47" y="61"/>
                    </a:lnTo>
                    <a:lnTo>
                      <a:pt x="49" y="60"/>
                    </a:lnTo>
                    <a:lnTo>
                      <a:pt x="42" y="56"/>
                    </a:lnTo>
                    <a:lnTo>
                      <a:pt x="37" y="49"/>
                    </a:lnTo>
                    <a:lnTo>
                      <a:pt x="35" y="43"/>
                    </a:lnTo>
                    <a:lnTo>
                      <a:pt x="30" y="39"/>
                    </a:lnTo>
                    <a:lnTo>
                      <a:pt x="23" y="38"/>
                    </a:lnTo>
                    <a:lnTo>
                      <a:pt x="17" y="39"/>
                    </a:lnTo>
                    <a:lnTo>
                      <a:pt x="15" y="43"/>
                    </a:lnTo>
                    <a:lnTo>
                      <a:pt x="0" y="39"/>
                    </a:lnTo>
                    <a:lnTo>
                      <a:pt x="3" y="34"/>
                    </a:lnTo>
                    <a:lnTo>
                      <a:pt x="5" y="31"/>
                    </a:lnTo>
                    <a:lnTo>
                      <a:pt x="6" y="22"/>
                    </a:lnTo>
                    <a:lnTo>
                      <a:pt x="10" y="16"/>
                    </a:lnTo>
                    <a:lnTo>
                      <a:pt x="10" y="14"/>
                    </a:lnTo>
                    <a:lnTo>
                      <a:pt x="11" y="11"/>
                    </a:lnTo>
                    <a:lnTo>
                      <a:pt x="13" y="7"/>
                    </a:lnTo>
                    <a:lnTo>
                      <a:pt x="13" y="7"/>
                    </a:lnTo>
                    <a:lnTo>
                      <a:pt x="15" y="4"/>
                    </a:lnTo>
                    <a:lnTo>
                      <a:pt x="15" y="2"/>
                    </a:lnTo>
                    <a:lnTo>
                      <a:pt x="15" y="0"/>
                    </a:lnTo>
                    <a:lnTo>
                      <a:pt x="15" y="0"/>
                    </a:lnTo>
                    <a:lnTo>
                      <a:pt x="15" y="0"/>
                    </a:lnTo>
                    <a:lnTo>
                      <a:pt x="15" y="0"/>
                    </a:lnTo>
                    <a:lnTo>
                      <a:pt x="37" y="5"/>
                    </a:lnTo>
                    <a:lnTo>
                      <a:pt x="72" y="16"/>
                    </a:lnTo>
                    <a:lnTo>
                      <a:pt x="71" y="24"/>
                    </a:lnTo>
                    <a:lnTo>
                      <a:pt x="88" y="29"/>
                    </a:lnTo>
                    <a:lnTo>
                      <a:pt x="91" y="22"/>
                    </a:lnTo>
                    <a:lnTo>
                      <a:pt x="98" y="24"/>
                    </a:lnTo>
                    <a:lnTo>
                      <a:pt x="108" y="3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4" name="Freeform 4413"/>
              <p:cNvSpPr>
                <a:spLocks/>
              </p:cNvSpPr>
              <p:nvPr/>
            </p:nvSpPr>
            <p:spPr bwMode="auto">
              <a:xfrm>
                <a:off x="1662" y="1197"/>
                <a:ext cx="157" cy="117"/>
              </a:xfrm>
              <a:custGeom>
                <a:avLst/>
                <a:gdLst>
                  <a:gd name="T0" fmla="*/ 108 w 157"/>
                  <a:gd name="T1" fmla="*/ 33 h 117"/>
                  <a:gd name="T2" fmla="*/ 120 w 157"/>
                  <a:gd name="T3" fmla="*/ 38 h 117"/>
                  <a:gd name="T4" fmla="*/ 123 w 157"/>
                  <a:gd name="T5" fmla="*/ 34 h 117"/>
                  <a:gd name="T6" fmla="*/ 157 w 157"/>
                  <a:gd name="T7" fmla="*/ 43 h 117"/>
                  <a:gd name="T8" fmla="*/ 154 w 157"/>
                  <a:gd name="T9" fmla="*/ 60 h 117"/>
                  <a:gd name="T10" fmla="*/ 142 w 157"/>
                  <a:gd name="T11" fmla="*/ 75 h 117"/>
                  <a:gd name="T12" fmla="*/ 140 w 157"/>
                  <a:gd name="T13" fmla="*/ 75 h 117"/>
                  <a:gd name="T14" fmla="*/ 135 w 157"/>
                  <a:gd name="T15" fmla="*/ 78 h 117"/>
                  <a:gd name="T16" fmla="*/ 133 w 157"/>
                  <a:gd name="T17" fmla="*/ 88 h 117"/>
                  <a:gd name="T18" fmla="*/ 128 w 157"/>
                  <a:gd name="T19" fmla="*/ 97 h 117"/>
                  <a:gd name="T20" fmla="*/ 128 w 157"/>
                  <a:gd name="T21" fmla="*/ 102 h 117"/>
                  <a:gd name="T22" fmla="*/ 127 w 157"/>
                  <a:gd name="T23" fmla="*/ 102 h 117"/>
                  <a:gd name="T24" fmla="*/ 116 w 157"/>
                  <a:gd name="T25" fmla="*/ 105 h 117"/>
                  <a:gd name="T26" fmla="*/ 113 w 157"/>
                  <a:gd name="T27" fmla="*/ 117 h 117"/>
                  <a:gd name="T28" fmla="*/ 76 w 157"/>
                  <a:gd name="T29" fmla="*/ 105 h 117"/>
                  <a:gd name="T30" fmla="*/ 79 w 157"/>
                  <a:gd name="T31" fmla="*/ 95 h 117"/>
                  <a:gd name="T32" fmla="*/ 56 w 157"/>
                  <a:gd name="T33" fmla="*/ 90 h 117"/>
                  <a:gd name="T34" fmla="*/ 56 w 157"/>
                  <a:gd name="T35" fmla="*/ 82 h 117"/>
                  <a:gd name="T36" fmla="*/ 61 w 157"/>
                  <a:gd name="T37" fmla="*/ 66 h 117"/>
                  <a:gd name="T38" fmla="*/ 47 w 157"/>
                  <a:gd name="T39" fmla="*/ 61 h 117"/>
                  <a:gd name="T40" fmla="*/ 49 w 157"/>
                  <a:gd name="T41" fmla="*/ 60 h 117"/>
                  <a:gd name="T42" fmla="*/ 42 w 157"/>
                  <a:gd name="T43" fmla="*/ 56 h 117"/>
                  <a:gd name="T44" fmla="*/ 37 w 157"/>
                  <a:gd name="T45" fmla="*/ 49 h 117"/>
                  <a:gd name="T46" fmla="*/ 35 w 157"/>
                  <a:gd name="T47" fmla="*/ 43 h 117"/>
                  <a:gd name="T48" fmla="*/ 30 w 157"/>
                  <a:gd name="T49" fmla="*/ 39 h 117"/>
                  <a:gd name="T50" fmla="*/ 23 w 157"/>
                  <a:gd name="T51" fmla="*/ 38 h 117"/>
                  <a:gd name="T52" fmla="*/ 17 w 157"/>
                  <a:gd name="T53" fmla="*/ 39 h 117"/>
                  <a:gd name="T54" fmla="*/ 15 w 157"/>
                  <a:gd name="T55" fmla="*/ 43 h 117"/>
                  <a:gd name="T56" fmla="*/ 0 w 157"/>
                  <a:gd name="T57" fmla="*/ 39 h 117"/>
                  <a:gd name="T58" fmla="*/ 3 w 157"/>
                  <a:gd name="T59" fmla="*/ 34 h 117"/>
                  <a:gd name="T60" fmla="*/ 5 w 157"/>
                  <a:gd name="T61" fmla="*/ 31 h 117"/>
                  <a:gd name="T62" fmla="*/ 6 w 157"/>
                  <a:gd name="T63" fmla="*/ 22 h 117"/>
                  <a:gd name="T64" fmla="*/ 10 w 157"/>
                  <a:gd name="T65" fmla="*/ 16 h 117"/>
                  <a:gd name="T66" fmla="*/ 10 w 157"/>
                  <a:gd name="T67" fmla="*/ 14 h 117"/>
                  <a:gd name="T68" fmla="*/ 11 w 157"/>
                  <a:gd name="T69" fmla="*/ 11 h 117"/>
                  <a:gd name="T70" fmla="*/ 13 w 157"/>
                  <a:gd name="T71" fmla="*/ 7 h 117"/>
                  <a:gd name="T72" fmla="*/ 13 w 157"/>
                  <a:gd name="T73" fmla="*/ 7 h 117"/>
                  <a:gd name="T74" fmla="*/ 15 w 157"/>
                  <a:gd name="T75" fmla="*/ 4 h 117"/>
                  <a:gd name="T76" fmla="*/ 15 w 157"/>
                  <a:gd name="T77" fmla="*/ 2 h 117"/>
                  <a:gd name="T78" fmla="*/ 15 w 157"/>
                  <a:gd name="T79" fmla="*/ 0 h 117"/>
                  <a:gd name="T80" fmla="*/ 15 w 157"/>
                  <a:gd name="T81" fmla="*/ 0 h 117"/>
                  <a:gd name="T82" fmla="*/ 15 w 157"/>
                  <a:gd name="T83" fmla="*/ 0 h 117"/>
                  <a:gd name="T84" fmla="*/ 15 w 157"/>
                  <a:gd name="T85" fmla="*/ 0 h 117"/>
                  <a:gd name="T86" fmla="*/ 37 w 157"/>
                  <a:gd name="T87" fmla="*/ 5 h 117"/>
                  <a:gd name="T88" fmla="*/ 72 w 157"/>
                  <a:gd name="T89" fmla="*/ 16 h 117"/>
                  <a:gd name="T90" fmla="*/ 71 w 157"/>
                  <a:gd name="T91" fmla="*/ 24 h 117"/>
                  <a:gd name="T92" fmla="*/ 88 w 157"/>
                  <a:gd name="T93" fmla="*/ 29 h 117"/>
                  <a:gd name="T94" fmla="*/ 91 w 157"/>
                  <a:gd name="T95" fmla="*/ 22 h 117"/>
                  <a:gd name="T96" fmla="*/ 98 w 157"/>
                  <a:gd name="T97" fmla="*/ 24 h 117"/>
                  <a:gd name="T98" fmla="*/ 108 w 157"/>
                  <a:gd name="T99" fmla="*/ 3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17">
                    <a:moveTo>
                      <a:pt x="108" y="33"/>
                    </a:moveTo>
                    <a:lnTo>
                      <a:pt x="120" y="38"/>
                    </a:lnTo>
                    <a:lnTo>
                      <a:pt x="123" y="34"/>
                    </a:lnTo>
                    <a:lnTo>
                      <a:pt x="157" y="43"/>
                    </a:lnTo>
                    <a:lnTo>
                      <a:pt x="154" y="60"/>
                    </a:lnTo>
                    <a:lnTo>
                      <a:pt x="142" y="75"/>
                    </a:lnTo>
                    <a:lnTo>
                      <a:pt x="140" y="75"/>
                    </a:lnTo>
                    <a:lnTo>
                      <a:pt x="135" y="78"/>
                    </a:lnTo>
                    <a:lnTo>
                      <a:pt x="133" y="88"/>
                    </a:lnTo>
                    <a:lnTo>
                      <a:pt x="128" y="97"/>
                    </a:lnTo>
                    <a:lnTo>
                      <a:pt x="128" y="102"/>
                    </a:lnTo>
                    <a:lnTo>
                      <a:pt x="127" y="102"/>
                    </a:lnTo>
                    <a:lnTo>
                      <a:pt x="116" y="105"/>
                    </a:lnTo>
                    <a:lnTo>
                      <a:pt x="113" y="117"/>
                    </a:lnTo>
                    <a:lnTo>
                      <a:pt x="76" y="105"/>
                    </a:lnTo>
                    <a:lnTo>
                      <a:pt x="79" y="95"/>
                    </a:lnTo>
                    <a:lnTo>
                      <a:pt x="56" y="90"/>
                    </a:lnTo>
                    <a:lnTo>
                      <a:pt x="56" y="82"/>
                    </a:lnTo>
                    <a:lnTo>
                      <a:pt x="61" y="66"/>
                    </a:lnTo>
                    <a:lnTo>
                      <a:pt x="47" y="61"/>
                    </a:lnTo>
                    <a:lnTo>
                      <a:pt x="49" y="60"/>
                    </a:lnTo>
                    <a:lnTo>
                      <a:pt x="42" y="56"/>
                    </a:lnTo>
                    <a:lnTo>
                      <a:pt x="37" y="49"/>
                    </a:lnTo>
                    <a:lnTo>
                      <a:pt x="35" y="43"/>
                    </a:lnTo>
                    <a:lnTo>
                      <a:pt x="30" y="39"/>
                    </a:lnTo>
                    <a:lnTo>
                      <a:pt x="23" y="38"/>
                    </a:lnTo>
                    <a:lnTo>
                      <a:pt x="17" y="39"/>
                    </a:lnTo>
                    <a:lnTo>
                      <a:pt x="15" y="43"/>
                    </a:lnTo>
                    <a:lnTo>
                      <a:pt x="0" y="39"/>
                    </a:lnTo>
                    <a:lnTo>
                      <a:pt x="3" y="34"/>
                    </a:lnTo>
                    <a:lnTo>
                      <a:pt x="5" y="31"/>
                    </a:lnTo>
                    <a:lnTo>
                      <a:pt x="6" y="22"/>
                    </a:lnTo>
                    <a:lnTo>
                      <a:pt x="10" y="16"/>
                    </a:lnTo>
                    <a:lnTo>
                      <a:pt x="10" y="14"/>
                    </a:lnTo>
                    <a:lnTo>
                      <a:pt x="11" y="11"/>
                    </a:lnTo>
                    <a:lnTo>
                      <a:pt x="13" y="7"/>
                    </a:lnTo>
                    <a:lnTo>
                      <a:pt x="13" y="7"/>
                    </a:lnTo>
                    <a:lnTo>
                      <a:pt x="15" y="4"/>
                    </a:lnTo>
                    <a:lnTo>
                      <a:pt x="15" y="2"/>
                    </a:lnTo>
                    <a:lnTo>
                      <a:pt x="15" y="0"/>
                    </a:lnTo>
                    <a:lnTo>
                      <a:pt x="15" y="0"/>
                    </a:lnTo>
                    <a:lnTo>
                      <a:pt x="15" y="0"/>
                    </a:lnTo>
                    <a:lnTo>
                      <a:pt x="15" y="0"/>
                    </a:lnTo>
                    <a:lnTo>
                      <a:pt x="37" y="5"/>
                    </a:lnTo>
                    <a:lnTo>
                      <a:pt x="72" y="16"/>
                    </a:lnTo>
                    <a:lnTo>
                      <a:pt x="71" y="24"/>
                    </a:lnTo>
                    <a:lnTo>
                      <a:pt x="88" y="29"/>
                    </a:lnTo>
                    <a:lnTo>
                      <a:pt x="91" y="22"/>
                    </a:lnTo>
                    <a:lnTo>
                      <a:pt x="98" y="24"/>
                    </a:lnTo>
                    <a:lnTo>
                      <a:pt x="108"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45" name="Freeform 4414"/>
              <p:cNvSpPr>
                <a:spLocks/>
              </p:cNvSpPr>
              <p:nvPr/>
            </p:nvSpPr>
            <p:spPr bwMode="auto">
              <a:xfrm>
                <a:off x="1677" y="1124"/>
                <a:ext cx="46" cy="78"/>
              </a:xfrm>
              <a:custGeom>
                <a:avLst/>
                <a:gdLst>
                  <a:gd name="T0" fmla="*/ 44 w 46"/>
                  <a:gd name="T1" fmla="*/ 39 h 78"/>
                  <a:gd name="T2" fmla="*/ 37 w 46"/>
                  <a:gd name="T3" fmla="*/ 68 h 78"/>
                  <a:gd name="T4" fmla="*/ 29 w 46"/>
                  <a:gd name="T5" fmla="*/ 65 h 78"/>
                  <a:gd name="T6" fmla="*/ 27 w 46"/>
                  <a:gd name="T7" fmla="*/ 72 h 78"/>
                  <a:gd name="T8" fmla="*/ 20 w 46"/>
                  <a:gd name="T9" fmla="*/ 72 h 78"/>
                  <a:gd name="T10" fmla="*/ 22 w 46"/>
                  <a:gd name="T11" fmla="*/ 78 h 78"/>
                  <a:gd name="T12" fmla="*/ 0 w 46"/>
                  <a:gd name="T13" fmla="*/ 73 h 78"/>
                  <a:gd name="T14" fmla="*/ 0 w 46"/>
                  <a:gd name="T15" fmla="*/ 72 h 78"/>
                  <a:gd name="T16" fmla="*/ 2 w 46"/>
                  <a:gd name="T17" fmla="*/ 70 h 78"/>
                  <a:gd name="T18" fmla="*/ 2 w 46"/>
                  <a:gd name="T19" fmla="*/ 70 h 78"/>
                  <a:gd name="T20" fmla="*/ 2 w 46"/>
                  <a:gd name="T21" fmla="*/ 70 h 78"/>
                  <a:gd name="T22" fmla="*/ 3 w 46"/>
                  <a:gd name="T23" fmla="*/ 68 h 78"/>
                  <a:gd name="T24" fmla="*/ 5 w 46"/>
                  <a:gd name="T25" fmla="*/ 65 h 78"/>
                  <a:gd name="T26" fmla="*/ 7 w 46"/>
                  <a:gd name="T27" fmla="*/ 60 h 78"/>
                  <a:gd name="T28" fmla="*/ 7 w 46"/>
                  <a:gd name="T29" fmla="*/ 60 h 78"/>
                  <a:gd name="T30" fmla="*/ 7 w 46"/>
                  <a:gd name="T31" fmla="*/ 60 h 78"/>
                  <a:gd name="T32" fmla="*/ 8 w 46"/>
                  <a:gd name="T33" fmla="*/ 60 h 78"/>
                  <a:gd name="T34" fmla="*/ 7 w 46"/>
                  <a:gd name="T35" fmla="*/ 58 h 78"/>
                  <a:gd name="T36" fmla="*/ 7 w 46"/>
                  <a:gd name="T37" fmla="*/ 58 h 78"/>
                  <a:gd name="T38" fmla="*/ 7 w 46"/>
                  <a:gd name="T39" fmla="*/ 58 h 78"/>
                  <a:gd name="T40" fmla="*/ 8 w 46"/>
                  <a:gd name="T41" fmla="*/ 55 h 78"/>
                  <a:gd name="T42" fmla="*/ 8 w 46"/>
                  <a:gd name="T43" fmla="*/ 53 h 78"/>
                  <a:gd name="T44" fmla="*/ 8 w 46"/>
                  <a:gd name="T45" fmla="*/ 51 h 78"/>
                  <a:gd name="T46" fmla="*/ 10 w 46"/>
                  <a:gd name="T47" fmla="*/ 50 h 78"/>
                  <a:gd name="T48" fmla="*/ 13 w 46"/>
                  <a:gd name="T49" fmla="*/ 43 h 78"/>
                  <a:gd name="T50" fmla="*/ 13 w 46"/>
                  <a:gd name="T51" fmla="*/ 41 h 78"/>
                  <a:gd name="T52" fmla="*/ 12 w 46"/>
                  <a:gd name="T53" fmla="*/ 41 h 78"/>
                  <a:gd name="T54" fmla="*/ 12 w 46"/>
                  <a:gd name="T55" fmla="*/ 41 h 78"/>
                  <a:gd name="T56" fmla="*/ 13 w 46"/>
                  <a:gd name="T57" fmla="*/ 41 h 78"/>
                  <a:gd name="T58" fmla="*/ 13 w 46"/>
                  <a:gd name="T59" fmla="*/ 39 h 78"/>
                  <a:gd name="T60" fmla="*/ 15 w 46"/>
                  <a:gd name="T61" fmla="*/ 38 h 78"/>
                  <a:gd name="T62" fmla="*/ 15 w 46"/>
                  <a:gd name="T63" fmla="*/ 36 h 78"/>
                  <a:gd name="T64" fmla="*/ 15 w 46"/>
                  <a:gd name="T65" fmla="*/ 34 h 78"/>
                  <a:gd name="T66" fmla="*/ 15 w 46"/>
                  <a:gd name="T67" fmla="*/ 33 h 78"/>
                  <a:gd name="T68" fmla="*/ 17 w 46"/>
                  <a:gd name="T69" fmla="*/ 29 h 78"/>
                  <a:gd name="T70" fmla="*/ 17 w 46"/>
                  <a:gd name="T71" fmla="*/ 28 h 78"/>
                  <a:gd name="T72" fmla="*/ 17 w 46"/>
                  <a:gd name="T73" fmla="*/ 26 h 78"/>
                  <a:gd name="T74" fmla="*/ 18 w 46"/>
                  <a:gd name="T75" fmla="*/ 24 h 78"/>
                  <a:gd name="T76" fmla="*/ 20 w 46"/>
                  <a:gd name="T77" fmla="*/ 21 h 78"/>
                  <a:gd name="T78" fmla="*/ 20 w 46"/>
                  <a:gd name="T79" fmla="*/ 21 h 78"/>
                  <a:gd name="T80" fmla="*/ 20 w 46"/>
                  <a:gd name="T81" fmla="*/ 21 h 78"/>
                  <a:gd name="T82" fmla="*/ 20 w 46"/>
                  <a:gd name="T83" fmla="*/ 19 h 78"/>
                  <a:gd name="T84" fmla="*/ 24 w 46"/>
                  <a:gd name="T85" fmla="*/ 14 h 78"/>
                  <a:gd name="T86" fmla="*/ 25 w 46"/>
                  <a:gd name="T87" fmla="*/ 12 h 78"/>
                  <a:gd name="T88" fmla="*/ 25 w 46"/>
                  <a:gd name="T89" fmla="*/ 11 h 78"/>
                  <a:gd name="T90" fmla="*/ 25 w 46"/>
                  <a:gd name="T91" fmla="*/ 11 h 78"/>
                  <a:gd name="T92" fmla="*/ 27 w 46"/>
                  <a:gd name="T93" fmla="*/ 7 h 78"/>
                  <a:gd name="T94" fmla="*/ 29 w 46"/>
                  <a:gd name="T95" fmla="*/ 0 h 78"/>
                  <a:gd name="T96" fmla="*/ 46 w 46"/>
                  <a:gd name="T97" fmla="*/ 7 h 78"/>
                  <a:gd name="T98" fmla="*/ 37 w 46"/>
                  <a:gd name="T99" fmla="*/ 36 h 78"/>
                  <a:gd name="T100" fmla="*/ 44 w 46"/>
                  <a:gd name="T101"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78">
                    <a:moveTo>
                      <a:pt x="44" y="39"/>
                    </a:moveTo>
                    <a:lnTo>
                      <a:pt x="37" y="68"/>
                    </a:lnTo>
                    <a:lnTo>
                      <a:pt x="29" y="65"/>
                    </a:lnTo>
                    <a:lnTo>
                      <a:pt x="27" y="72"/>
                    </a:lnTo>
                    <a:lnTo>
                      <a:pt x="20" y="72"/>
                    </a:lnTo>
                    <a:lnTo>
                      <a:pt x="22" y="78"/>
                    </a:lnTo>
                    <a:lnTo>
                      <a:pt x="0" y="73"/>
                    </a:lnTo>
                    <a:lnTo>
                      <a:pt x="0" y="72"/>
                    </a:lnTo>
                    <a:lnTo>
                      <a:pt x="2" y="70"/>
                    </a:lnTo>
                    <a:lnTo>
                      <a:pt x="2" y="70"/>
                    </a:lnTo>
                    <a:lnTo>
                      <a:pt x="2" y="70"/>
                    </a:lnTo>
                    <a:lnTo>
                      <a:pt x="3" y="68"/>
                    </a:lnTo>
                    <a:lnTo>
                      <a:pt x="5" y="65"/>
                    </a:lnTo>
                    <a:lnTo>
                      <a:pt x="7" y="60"/>
                    </a:lnTo>
                    <a:lnTo>
                      <a:pt x="7" y="60"/>
                    </a:lnTo>
                    <a:lnTo>
                      <a:pt x="7" y="60"/>
                    </a:lnTo>
                    <a:lnTo>
                      <a:pt x="8" y="60"/>
                    </a:lnTo>
                    <a:lnTo>
                      <a:pt x="7" y="58"/>
                    </a:lnTo>
                    <a:lnTo>
                      <a:pt x="7" y="58"/>
                    </a:lnTo>
                    <a:lnTo>
                      <a:pt x="7" y="58"/>
                    </a:lnTo>
                    <a:lnTo>
                      <a:pt x="8" y="55"/>
                    </a:lnTo>
                    <a:lnTo>
                      <a:pt x="8" y="53"/>
                    </a:lnTo>
                    <a:lnTo>
                      <a:pt x="8" y="51"/>
                    </a:lnTo>
                    <a:lnTo>
                      <a:pt x="10" y="50"/>
                    </a:lnTo>
                    <a:lnTo>
                      <a:pt x="13" y="43"/>
                    </a:lnTo>
                    <a:lnTo>
                      <a:pt x="13" y="41"/>
                    </a:lnTo>
                    <a:lnTo>
                      <a:pt x="12" y="41"/>
                    </a:lnTo>
                    <a:lnTo>
                      <a:pt x="12" y="41"/>
                    </a:lnTo>
                    <a:lnTo>
                      <a:pt x="13" y="41"/>
                    </a:lnTo>
                    <a:lnTo>
                      <a:pt x="13" y="39"/>
                    </a:lnTo>
                    <a:lnTo>
                      <a:pt x="15" y="38"/>
                    </a:lnTo>
                    <a:lnTo>
                      <a:pt x="15" y="36"/>
                    </a:lnTo>
                    <a:lnTo>
                      <a:pt x="15" y="34"/>
                    </a:lnTo>
                    <a:lnTo>
                      <a:pt x="15" y="33"/>
                    </a:lnTo>
                    <a:lnTo>
                      <a:pt x="17" y="29"/>
                    </a:lnTo>
                    <a:lnTo>
                      <a:pt x="17" y="28"/>
                    </a:lnTo>
                    <a:lnTo>
                      <a:pt x="17" y="26"/>
                    </a:lnTo>
                    <a:lnTo>
                      <a:pt x="18" y="24"/>
                    </a:lnTo>
                    <a:lnTo>
                      <a:pt x="20" y="21"/>
                    </a:lnTo>
                    <a:lnTo>
                      <a:pt x="20" y="21"/>
                    </a:lnTo>
                    <a:lnTo>
                      <a:pt x="20" y="21"/>
                    </a:lnTo>
                    <a:lnTo>
                      <a:pt x="20" y="19"/>
                    </a:lnTo>
                    <a:lnTo>
                      <a:pt x="24" y="14"/>
                    </a:lnTo>
                    <a:lnTo>
                      <a:pt x="25" y="12"/>
                    </a:lnTo>
                    <a:lnTo>
                      <a:pt x="25" y="11"/>
                    </a:lnTo>
                    <a:lnTo>
                      <a:pt x="25" y="11"/>
                    </a:lnTo>
                    <a:lnTo>
                      <a:pt x="27" y="7"/>
                    </a:lnTo>
                    <a:lnTo>
                      <a:pt x="29" y="0"/>
                    </a:lnTo>
                    <a:lnTo>
                      <a:pt x="46" y="7"/>
                    </a:lnTo>
                    <a:lnTo>
                      <a:pt x="37" y="36"/>
                    </a:lnTo>
                    <a:lnTo>
                      <a:pt x="44"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6" name="Freeform 4415"/>
              <p:cNvSpPr>
                <a:spLocks/>
              </p:cNvSpPr>
              <p:nvPr/>
            </p:nvSpPr>
            <p:spPr bwMode="auto">
              <a:xfrm>
                <a:off x="1677" y="1124"/>
                <a:ext cx="46" cy="78"/>
              </a:xfrm>
              <a:custGeom>
                <a:avLst/>
                <a:gdLst>
                  <a:gd name="T0" fmla="*/ 44 w 46"/>
                  <a:gd name="T1" fmla="*/ 39 h 78"/>
                  <a:gd name="T2" fmla="*/ 37 w 46"/>
                  <a:gd name="T3" fmla="*/ 68 h 78"/>
                  <a:gd name="T4" fmla="*/ 29 w 46"/>
                  <a:gd name="T5" fmla="*/ 65 h 78"/>
                  <a:gd name="T6" fmla="*/ 27 w 46"/>
                  <a:gd name="T7" fmla="*/ 72 h 78"/>
                  <a:gd name="T8" fmla="*/ 20 w 46"/>
                  <a:gd name="T9" fmla="*/ 72 h 78"/>
                  <a:gd name="T10" fmla="*/ 22 w 46"/>
                  <a:gd name="T11" fmla="*/ 78 h 78"/>
                  <a:gd name="T12" fmla="*/ 0 w 46"/>
                  <a:gd name="T13" fmla="*/ 73 h 78"/>
                  <a:gd name="T14" fmla="*/ 0 w 46"/>
                  <a:gd name="T15" fmla="*/ 72 h 78"/>
                  <a:gd name="T16" fmla="*/ 2 w 46"/>
                  <a:gd name="T17" fmla="*/ 70 h 78"/>
                  <a:gd name="T18" fmla="*/ 2 w 46"/>
                  <a:gd name="T19" fmla="*/ 70 h 78"/>
                  <a:gd name="T20" fmla="*/ 2 w 46"/>
                  <a:gd name="T21" fmla="*/ 70 h 78"/>
                  <a:gd name="T22" fmla="*/ 3 w 46"/>
                  <a:gd name="T23" fmla="*/ 68 h 78"/>
                  <a:gd name="T24" fmla="*/ 5 w 46"/>
                  <a:gd name="T25" fmla="*/ 65 h 78"/>
                  <a:gd name="T26" fmla="*/ 7 w 46"/>
                  <a:gd name="T27" fmla="*/ 60 h 78"/>
                  <a:gd name="T28" fmla="*/ 7 w 46"/>
                  <a:gd name="T29" fmla="*/ 60 h 78"/>
                  <a:gd name="T30" fmla="*/ 7 w 46"/>
                  <a:gd name="T31" fmla="*/ 60 h 78"/>
                  <a:gd name="T32" fmla="*/ 8 w 46"/>
                  <a:gd name="T33" fmla="*/ 60 h 78"/>
                  <a:gd name="T34" fmla="*/ 7 w 46"/>
                  <a:gd name="T35" fmla="*/ 58 h 78"/>
                  <a:gd name="T36" fmla="*/ 7 w 46"/>
                  <a:gd name="T37" fmla="*/ 58 h 78"/>
                  <a:gd name="T38" fmla="*/ 7 w 46"/>
                  <a:gd name="T39" fmla="*/ 58 h 78"/>
                  <a:gd name="T40" fmla="*/ 8 w 46"/>
                  <a:gd name="T41" fmla="*/ 55 h 78"/>
                  <a:gd name="T42" fmla="*/ 8 w 46"/>
                  <a:gd name="T43" fmla="*/ 53 h 78"/>
                  <a:gd name="T44" fmla="*/ 8 w 46"/>
                  <a:gd name="T45" fmla="*/ 51 h 78"/>
                  <a:gd name="T46" fmla="*/ 10 w 46"/>
                  <a:gd name="T47" fmla="*/ 50 h 78"/>
                  <a:gd name="T48" fmla="*/ 13 w 46"/>
                  <a:gd name="T49" fmla="*/ 43 h 78"/>
                  <a:gd name="T50" fmla="*/ 13 w 46"/>
                  <a:gd name="T51" fmla="*/ 41 h 78"/>
                  <a:gd name="T52" fmla="*/ 12 w 46"/>
                  <a:gd name="T53" fmla="*/ 41 h 78"/>
                  <a:gd name="T54" fmla="*/ 12 w 46"/>
                  <a:gd name="T55" fmla="*/ 41 h 78"/>
                  <a:gd name="T56" fmla="*/ 13 w 46"/>
                  <a:gd name="T57" fmla="*/ 41 h 78"/>
                  <a:gd name="T58" fmla="*/ 13 w 46"/>
                  <a:gd name="T59" fmla="*/ 39 h 78"/>
                  <a:gd name="T60" fmla="*/ 15 w 46"/>
                  <a:gd name="T61" fmla="*/ 38 h 78"/>
                  <a:gd name="T62" fmla="*/ 15 w 46"/>
                  <a:gd name="T63" fmla="*/ 36 h 78"/>
                  <a:gd name="T64" fmla="*/ 15 w 46"/>
                  <a:gd name="T65" fmla="*/ 34 h 78"/>
                  <a:gd name="T66" fmla="*/ 15 w 46"/>
                  <a:gd name="T67" fmla="*/ 33 h 78"/>
                  <a:gd name="T68" fmla="*/ 17 w 46"/>
                  <a:gd name="T69" fmla="*/ 29 h 78"/>
                  <a:gd name="T70" fmla="*/ 17 w 46"/>
                  <a:gd name="T71" fmla="*/ 28 h 78"/>
                  <a:gd name="T72" fmla="*/ 17 w 46"/>
                  <a:gd name="T73" fmla="*/ 26 h 78"/>
                  <a:gd name="T74" fmla="*/ 18 w 46"/>
                  <a:gd name="T75" fmla="*/ 24 h 78"/>
                  <a:gd name="T76" fmla="*/ 20 w 46"/>
                  <a:gd name="T77" fmla="*/ 21 h 78"/>
                  <a:gd name="T78" fmla="*/ 20 w 46"/>
                  <a:gd name="T79" fmla="*/ 21 h 78"/>
                  <a:gd name="T80" fmla="*/ 20 w 46"/>
                  <a:gd name="T81" fmla="*/ 21 h 78"/>
                  <a:gd name="T82" fmla="*/ 20 w 46"/>
                  <a:gd name="T83" fmla="*/ 19 h 78"/>
                  <a:gd name="T84" fmla="*/ 24 w 46"/>
                  <a:gd name="T85" fmla="*/ 14 h 78"/>
                  <a:gd name="T86" fmla="*/ 25 w 46"/>
                  <a:gd name="T87" fmla="*/ 12 h 78"/>
                  <a:gd name="T88" fmla="*/ 25 w 46"/>
                  <a:gd name="T89" fmla="*/ 11 h 78"/>
                  <a:gd name="T90" fmla="*/ 25 w 46"/>
                  <a:gd name="T91" fmla="*/ 11 h 78"/>
                  <a:gd name="T92" fmla="*/ 27 w 46"/>
                  <a:gd name="T93" fmla="*/ 7 h 78"/>
                  <a:gd name="T94" fmla="*/ 29 w 46"/>
                  <a:gd name="T95" fmla="*/ 0 h 78"/>
                  <a:gd name="T96" fmla="*/ 46 w 46"/>
                  <a:gd name="T97" fmla="*/ 7 h 78"/>
                  <a:gd name="T98" fmla="*/ 37 w 46"/>
                  <a:gd name="T99" fmla="*/ 36 h 78"/>
                  <a:gd name="T100" fmla="*/ 44 w 46"/>
                  <a:gd name="T101"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78">
                    <a:moveTo>
                      <a:pt x="44" y="39"/>
                    </a:moveTo>
                    <a:lnTo>
                      <a:pt x="37" y="68"/>
                    </a:lnTo>
                    <a:lnTo>
                      <a:pt x="29" y="65"/>
                    </a:lnTo>
                    <a:lnTo>
                      <a:pt x="27" y="72"/>
                    </a:lnTo>
                    <a:lnTo>
                      <a:pt x="20" y="72"/>
                    </a:lnTo>
                    <a:lnTo>
                      <a:pt x="22" y="78"/>
                    </a:lnTo>
                    <a:lnTo>
                      <a:pt x="0" y="73"/>
                    </a:lnTo>
                    <a:lnTo>
                      <a:pt x="0" y="72"/>
                    </a:lnTo>
                    <a:lnTo>
                      <a:pt x="2" y="70"/>
                    </a:lnTo>
                    <a:lnTo>
                      <a:pt x="2" y="70"/>
                    </a:lnTo>
                    <a:lnTo>
                      <a:pt x="2" y="70"/>
                    </a:lnTo>
                    <a:lnTo>
                      <a:pt x="3" y="68"/>
                    </a:lnTo>
                    <a:lnTo>
                      <a:pt x="5" y="65"/>
                    </a:lnTo>
                    <a:lnTo>
                      <a:pt x="7" y="60"/>
                    </a:lnTo>
                    <a:lnTo>
                      <a:pt x="7" y="60"/>
                    </a:lnTo>
                    <a:lnTo>
                      <a:pt x="7" y="60"/>
                    </a:lnTo>
                    <a:lnTo>
                      <a:pt x="8" y="60"/>
                    </a:lnTo>
                    <a:lnTo>
                      <a:pt x="7" y="58"/>
                    </a:lnTo>
                    <a:lnTo>
                      <a:pt x="7" y="58"/>
                    </a:lnTo>
                    <a:lnTo>
                      <a:pt x="7" y="58"/>
                    </a:lnTo>
                    <a:lnTo>
                      <a:pt x="8" y="55"/>
                    </a:lnTo>
                    <a:lnTo>
                      <a:pt x="8" y="53"/>
                    </a:lnTo>
                    <a:lnTo>
                      <a:pt x="8" y="51"/>
                    </a:lnTo>
                    <a:lnTo>
                      <a:pt x="10" y="50"/>
                    </a:lnTo>
                    <a:lnTo>
                      <a:pt x="13" y="43"/>
                    </a:lnTo>
                    <a:lnTo>
                      <a:pt x="13" y="41"/>
                    </a:lnTo>
                    <a:lnTo>
                      <a:pt x="12" y="41"/>
                    </a:lnTo>
                    <a:lnTo>
                      <a:pt x="12" y="41"/>
                    </a:lnTo>
                    <a:lnTo>
                      <a:pt x="13" y="41"/>
                    </a:lnTo>
                    <a:lnTo>
                      <a:pt x="13" y="39"/>
                    </a:lnTo>
                    <a:lnTo>
                      <a:pt x="15" y="38"/>
                    </a:lnTo>
                    <a:lnTo>
                      <a:pt x="15" y="36"/>
                    </a:lnTo>
                    <a:lnTo>
                      <a:pt x="15" y="34"/>
                    </a:lnTo>
                    <a:lnTo>
                      <a:pt x="15" y="33"/>
                    </a:lnTo>
                    <a:lnTo>
                      <a:pt x="17" y="29"/>
                    </a:lnTo>
                    <a:lnTo>
                      <a:pt x="17" y="28"/>
                    </a:lnTo>
                    <a:lnTo>
                      <a:pt x="17" y="26"/>
                    </a:lnTo>
                    <a:lnTo>
                      <a:pt x="18" y="24"/>
                    </a:lnTo>
                    <a:lnTo>
                      <a:pt x="20" y="21"/>
                    </a:lnTo>
                    <a:lnTo>
                      <a:pt x="20" y="21"/>
                    </a:lnTo>
                    <a:lnTo>
                      <a:pt x="20" y="21"/>
                    </a:lnTo>
                    <a:lnTo>
                      <a:pt x="20" y="19"/>
                    </a:lnTo>
                    <a:lnTo>
                      <a:pt x="24" y="14"/>
                    </a:lnTo>
                    <a:lnTo>
                      <a:pt x="25" y="12"/>
                    </a:lnTo>
                    <a:lnTo>
                      <a:pt x="25" y="11"/>
                    </a:lnTo>
                    <a:lnTo>
                      <a:pt x="25" y="11"/>
                    </a:lnTo>
                    <a:lnTo>
                      <a:pt x="27" y="7"/>
                    </a:lnTo>
                    <a:lnTo>
                      <a:pt x="29" y="0"/>
                    </a:lnTo>
                    <a:lnTo>
                      <a:pt x="46" y="7"/>
                    </a:lnTo>
                    <a:lnTo>
                      <a:pt x="37" y="36"/>
                    </a:lnTo>
                    <a:lnTo>
                      <a:pt x="44"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47" name="Freeform 4416"/>
              <p:cNvSpPr>
                <a:spLocks/>
              </p:cNvSpPr>
              <p:nvPr/>
            </p:nvSpPr>
            <p:spPr bwMode="auto">
              <a:xfrm>
                <a:off x="1733" y="1169"/>
                <a:ext cx="96" cy="71"/>
              </a:xfrm>
              <a:custGeom>
                <a:avLst/>
                <a:gdLst>
                  <a:gd name="T0" fmla="*/ 69 w 96"/>
                  <a:gd name="T1" fmla="*/ 15 h 71"/>
                  <a:gd name="T2" fmla="*/ 71 w 96"/>
                  <a:gd name="T3" fmla="*/ 22 h 71"/>
                  <a:gd name="T4" fmla="*/ 76 w 96"/>
                  <a:gd name="T5" fmla="*/ 20 h 71"/>
                  <a:gd name="T6" fmla="*/ 83 w 96"/>
                  <a:gd name="T7" fmla="*/ 27 h 71"/>
                  <a:gd name="T8" fmla="*/ 96 w 96"/>
                  <a:gd name="T9" fmla="*/ 30 h 71"/>
                  <a:gd name="T10" fmla="*/ 86 w 96"/>
                  <a:gd name="T11" fmla="*/ 57 h 71"/>
                  <a:gd name="T12" fmla="*/ 86 w 96"/>
                  <a:gd name="T13" fmla="*/ 71 h 71"/>
                  <a:gd name="T14" fmla="*/ 52 w 96"/>
                  <a:gd name="T15" fmla="*/ 62 h 71"/>
                  <a:gd name="T16" fmla="*/ 49 w 96"/>
                  <a:gd name="T17" fmla="*/ 66 h 71"/>
                  <a:gd name="T18" fmla="*/ 37 w 96"/>
                  <a:gd name="T19" fmla="*/ 61 h 71"/>
                  <a:gd name="T20" fmla="*/ 27 w 96"/>
                  <a:gd name="T21" fmla="*/ 52 h 71"/>
                  <a:gd name="T22" fmla="*/ 20 w 96"/>
                  <a:gd name="T23" fmla="*/ 50 h 71"/>
                  <a:gd name="T24" fmla="*/ 17 w 96"/>
                  <a:gd name="T25" fmla="*/ 57 h 71"/>
                  <a:gd name="T26" fmla="*/ 0 w 96"/>
                  <a:gd name="T27" fmla="*/ 52 h 71"/>
                  <a:gd name="T28" fmla="*/ 1 w 96"/>
                  <a:gd name="T29" fmla="*/ 44 h 71"/>
                  <a:gd name="T30" fmla="*/ 0 w 96"/>
                  <a:gd name="T31" fmla="*/ 33 h 71"/>
                  <a:gd name="T32" fmla="*/ 5 w 96"/>
                  <a:gd name="T33" fmla="*/ 28 h 71"/>
                  <a:gd name="T34" fmla="*/ 7 w 96"/>
                  <a:gd name="T35" fmla="*/ 22 h 71"/>
                  <a:gd name="T36" fmla="*/ 5 w 96"/>
                  <a:gd name="T37" fmla="*/ 16 h 71"/>
                  <a:gd name="T38" fmla="*/ 12 w 96"/>
                  <a:gd name="T39" fmla="*/ 11 h 71"/>
                  <a:gd name="T40" fmla="*/ 18 w 96"/>
                  <a:gd name="T41" fmla="*/ 10 h 71"/>
                  <a:gd name="T42" fmla="*/ 15 w 96"/>
                  <a:gd name="T43" fmla="*/ 3 h 71"/>
                  <a:gd name="T44" fmla="*/ 15 w 96"/>
                  <a:gd name="T45" fmla="*/ 3 h 71"/>
                  <a:gd name="T46" fmla="*/ 17 w 96"/>
                  <a:gd name="T47" fmla="*/ 1 h 71"/>
                  <a:gd name="T48" fmla="*/ 17 w 96"/>
                  <a:gd name="T49" fmla="*/ 0 h 71"/>
                  <a:gd name="T50" fmla="*/ 22 w 96"/>
                  <a:gd name="T51" fmla="*/ 1 h 71"/>
                  <a:gd name="T52" fmla="*/ 23 w 96"/>
                  <a:gd name="T53" fmla="*/ 8 h 71"/>
                  <a:gd name="T54" fmla="*/ 39 w 96"/>
                  <a:gd name="T55" fmla="*/ 3 h 71"/>
                  <a:gd name="T56" fmla="*/ 51 w 96"/>
                  <a:gd name="T57" fmla="*/ 6 h 71"/>
                  <a:gd name="T58" fmla="*/ 57 w 96"/>
                  <a:gd name="T59" fmla="*/ 11 h 71"/>
                  <a:gd name="T60" fmla="*/ 69 w 96"/>
                  <a:gd name="T61" fmla="*/ 1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71">
                    <a:moveTo>
                      <a:pt x="69" y="15"/>
                    </a:moveTo>
                    <a:lnTo>
                      <a:pt x="71" y="22"/>
                    </a:lnTo>
                    <a:lnTo>
                      <a:pt x="76" y="20"/>
                    </a:lnTo>
                    <a:lnTo>
                      <a:pt x="83" y="27"/>
                    </a:lnTo>
                    <a:lnTo>
                      <a:pt x="96" y="30"/>
                    </a:lnTo>
                    <a:lnTo>
                      <a:pt x="86" y="57"/>
                    </a:lnTo>
                    <a:lnTo>
                      <a:pt x="86" y="71"/>
                    </a:lnTo>
                    <a:lnTo>
                      <a:pt x="52" y="62"/>
                    </a:lnTo>
                    <a:lnTo>
                      <a:pt x="49" y="66"/>
                    </a:lnTo>
                    <a:lnTo>
                      <a:pt x="37" y="61"/>
                    </a:lnTo>
                    <a:lnTo>
                      <a:pt x="27" y="52"/>
                    </a:lnTo>
                    <a:lnTo>
                      <a:pt x="20" y="50"/>
                    </a:lnTo>
                    <a:lnTo>
                      <a:pt x="17" y="57"/>
                    </a:lnTo>
                    <a:lnTo>
                      <a:pt x="0" y="52"/>
                    </a:lnTo>
                    <a:lnTo>
                      <a:pt x="1" y="44"/>
                    </a:lnTo>
                    <a:lnTo>
                      <a:pt x="0" y="33"/>
                    </a:lnTo>
                    <a:lnTo>
                      <a:pt x="5" y="28"/>
                    </a:lnTo>
                    <a:lnTo>
                      <a:pt x="7" y="22"/>
                    </a:lnTo>
                    <a:lnTo>
                      <a:pt x="5" y="16"/>
                    </a:lnTo>
                    <a:lnTo>
                      <a:pt x="12" y="11"/>
                    </a:lnTo>
                    <a:lnTo>
                      <a:pt x="18" y="10"/>
                    </a:lnTo>
                    <a:lnTo>
                      <a:pt x="15" y="3"/>
                    </a:lnTo>
                    <a:lnTo>
                      <a:pt x="15" y="3"/>
                    </a:lnTo>
                    <a:lnTo>
                      <a:pt x="17" y="1"/>
                    </a:lnTo>
                    <a:lnTo>
                      <a:pt x="17" y="0"/>
                    </a:lnTo>
                    <a:lnTo>
                      <a:pt x="22" y="1"/>
                    </a:lnTo>
                    <a:lnTo>
                      <a:pt x="23" y="8"/>
                    </a:lnTo>
                    <a:lnTo>
                      <a:pt x="39" y="3"/>
                    </a:lnTo>
                    <a:lnTo>
                      <a:pt x="51" y="6"/>
                    </a:lnTo>
                    <a:lnTo>
                      <a:pt x="57" y="11"/>
                    </a:lnTo>
                    <a:lnTo>
                      <a:pt x="69"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8" name="Freeform 4417"/>
              <p:cNvSpPr>
                <a:spLocks/>
              </p:cNvSpPr>
              <p:nvPr/>
            </p:nvSpPr>
            <p:spPr bwMode="auto">
              <a:xfrm>
                <a:off x="1733" y="1169"/>
                <a:ext cx="96" cy="71"/>
              </a:xfrm>
              <a:custGeom>
                <a:avLst/>
                <a:gdLst>
                  <a:gd name="T0" fmla="*/ 69 w 96"/>
                  <a:gd name="T1" fmla="*/ 15 h 71"/>
                  <a:gd name="T2" fmla="*/ 71 w 96"/>
                  <a:gd name="T3" fmla="*/ 22 h 71"/>
                  <a:gd name="T4" fmla="*/ 76 w 96"/>
                  <a:gd name="T5" fmla="*/ 20 h 71"/>
                  <a:gd name="T6" fmla="*/ 83 w 96"/>
                  <a:gd name="T7" fmla="*/ 27 h 71"/>
                  <a:gd name="T8" fmla="*/ 96 w 96"/>
                  <a:gd name="T9" fmla="*/ 30 h 71"/>
                  <a:gd name="T10" fmla="*/ 86 w 96"/>
                  <a:gd name="T11" fmla="*/ 57 h 71"/>
                  <a:gd name="T12" fmla="*/ 86 w 96"/>
                  <a:gd name="T13" fmla="*/ 71 h 71"/>
                  <a:gd name="T14" fmla="*/ 52 w 96"/>
                  <a:gd name="T15" fmla="*/ 62 h 71"/>
                  <a:gd name="T16" fmla="*/ 49 w 96"/>
                  <a:gd name="T17" fmla="*/ 66 h 71"/>
                  <a:gd name="T18" fmla="*/ 37 w 96"/>
                  <a:gd name="T19" fmla="*/ 61 h 71"/>
                  <a:gd name="T20" fmla="*/ 27 w 96"/>
                  <a:gd name="T21" fmla="*/ 52 h 71"/>
                  <a:gd name="T22" fmla="*/ 20 w 96"/>
                  <a:gd name="T23" fmla="*/ 50 h 71"/>
                  <a:gd name="T24" fmla="*/ 17 w 96"/>
                  <a:gd name="T25" fmla="*/ 57 h 71"/>
                  <a:gd name="T26" fmla="*/ 0 w 96"/>
                  <a:gd name="T27" fmla="*/ 52 h 71"/>
                  <a:gd name="T28" fmla="*/ 1 w 96"/>
                  <a:gd name="T29" fmla="*/ 44 h 71"/>
                  <a:gd name="T30" fmla="*/ 0 w 96"/>
                  <a:gd name="T31" fmla="*/ 33 h 71"/>
                  <a:gd name="T32" fmla="*/ 5 w 96"/>
                  <a:gd name="T33" fmla="*/ 28 h 71"/>
                  <a:gd name="T34" fmla="*/ 7 w 96"/>
                  <a:gd name="T35" fmla="*/ 22 h 71"/>
                  <a:gd name="T36" fmla="*/ 5 w 96"/>
                  <a:gd name="T37" fmla="*/ 16 h 71"/>
                  <a:gd name="T38" fmla="*/ 12 w 96"/>
                  <a:gd name="T39" fmla="*/ 11 h 71"/>
                  <a:gd name="T40" fmla="*/ 18 w 96"/>
                  <a:gd name="T41" fmla="*/ 10 h 71"/>
                  <a:gd name="T42" fmla="*/ 15 w 96"/>
                  <a:gd name="T43" fmla="*/ 3 h 71"/>
                  <a:gd name="T44" fmla="*/ 15 w 96"/>
                  <a:gd name="T45" fmla="*/ 3 h 71"/>
                  <a:gd name="T46" fmla="*/ 17 w 96"/>
                  <a:gd name="T47" fmla="*/ 1 h 71"/>
                  <a:gd name="T48" fmla="*/ 17 w 96"/>
                  <a:gd name="T49" fmla="*/ 0 h 71"/>
                  <a:gd name="T50" fmla="*/ 22 w 96"/>
                  <a:gd name="T51" fmla="*/ 1 h 71"/>
                  <a:gd name="T52" fmla="*/ 23 w 96"/>
                  <a:gd name="T53" fmla="*/ 8 h 71"/>
                  <a:gd name="T54" fmla="*/ 39 w 96"/>
                  <a:gd name="T55" fmla="*/ 3 h 71"/>
                  <a:gd name="T56" fmla="*/ 51 w 96"/>
                  <a:gd name="T57" fmla="*/ 6 h 71"/>
                  <a:gd name="T58" fmla="*/ 57 w 96"/>
                  <a:gd name="T59" fmla="*/ 11 h 71"/>
                  <a:gd name="T60" fmla="*/ 69 w 96"/>
                  <a:gd name="T61" fmla="*/ 1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71">
                    <a:moveTo>
                      <a:pt x="69" y="15"/>
                    </a:moveTo>
                    <a:lnTo>
                      <a:pt x="71" y="22"/>
                    </a:lnTo>
                    <a:lnTo>
                      <a:pt x="76" y="20"/>
                    </a:lnTo>
                    <a:lnTo>
                      <a:pt x="83" y="27"/>
                    </a:lnTo>
                    <a:lnTo>
                      <a:pt x="96" y="30"/>
                    </a:lnTo>
                    <a:lnTo>
                      <a:pt x="86" y="57"/>
                    </a:lnTo>
                    <a:lnTo>
                      <a:pt x="86" y="71"/>
                    </a:lnTo>
                    <a:lnTo>
                      <a:pt x="52" y="62"/>
                    </a:lnTo>
                    <a:lnTo>
                      <a:pt x="49" y="66"/>
                    </a:lnTo>
                    <a:lnTo>
                      <a:pt x="37" y="61"/>
                    </a:lnTo>
                    <a:lnTo>
                      <a:pt x="27" y="52"/>
                    </a:lnTo>
                    <a:lnTo>
                      <a:pt x="20" y="50"/>
                    </a:lnTo>
                    <a:lnTo>
                      <a:pt x="17" y="57"/>
                    </a:lnTo>
                    <a:lnTo>
                      <a:pt x="0" y="52"/>
                    </a:lnTo>
                    <a:lnTo>
                      <a:pt x="1" y="44"/>
                    </a:lnTo>
                    <a:lnTo>
                      <a:pt x="0" y="33"/>
                    </a:lnTo>
                    <a:lnTo>
                      <a:pt x="5" y="28"/>
                    </a:lnTo>
                    <a:lnTo>
                      <a:pt x="7" y="22"/>
                    </a:lnTo>
                    <a:lnTo>
                      <a:pt x="5" y="16"/>
                    </a:lnTo>
                    <a:lnTo>
                      <a:pt x="12" y="11"/>
                    </a:lnTo>
                    <a:lnTo>
                      <a:pt x="18" y="10"/>
                    </a:lnTo>
                    <a:lnTo>
                      <a:pt x="15" y="3"/>
                    </a:lnTo>
                    <a:lnTo>
                      <a:pt x="15" y="3"/>
                    </a:lnTo>
                    <a:lnTo>
                      <a:pt x="17" y="1"/>
                    </a:lnTo>
                    <a:lnTo>
                      <a:pt x="17" y="0"/>
                    </a:lnTo>
                    <a:lnTo>
                      <a:pt x="22" y="1"/>
                    </a:lnTo>
                    <a:lnTo>
                      <a:pt x="23" y="8"/>
                    </a:lnTo>
                    <a:lnTo>
                      <a:pt x="39" y="3"/>
                    </a:lnTo>
                    <a:lnTo>
                      <a:pt x="51" y="6"/>
                    </a:lnTo>
                    <a:lnTo>
                      <a:pt x="57" y="11"/>
                    </a:lnTo>
                    <a:lnTo>
                      <a:pt x="6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49" name="Freeform 4418"/>
              <p:cNvSpPr>
                <a:spLocks/>
              </p:cNvSpPr>
              <p:nvPr/>
            </p:nvSpPr>
            <p:spPr bwMode="auto">
              <a:xfrm>
                <a:off x="1989" y="1284"/>
                <a:ext cx="130" cy="252"/>
              </a:xfrm>
              <a:custGeom>
                <a:avLst/>
                <a:gdLst>
                  <a:gd name="T0" fmla="*/ 115 w 130"/>
                  <a:gd name="T1" fmla="*/ 29 h 252"/>
                  <a:gd name="T2" fmla="*/ 123 w 130"/>
                  <a:gd name="T3" fmla="*/ 32 h 252"/>
                  <a:gd name="T4" fmla="*/ 123 w 130"/>
                  <a:gd name="T5" fmla="*/ 32 h 252"/>
                  <a:gd name="T6" fmla="*/ 123 w 130"/>
                  <a:gd name="T7" fmla="*/ 32 h 252"/>
                  <a:gd name="T8" fmla="*/ 127 w 130"/>
                  <a:gd name="T9" fmla="*/ 32 h 252"/>
                  <a:gd name="T10" fmla="*/ 127 w 130"/>
                  <a:gd name="T11" fmla="*/ 32 h 252"/>
                  <a:gd name="T12" fmla="*/ 130 w 130"/>
                  <a:gd name="T13" fmla="*/ 40 h 252"/>
                  <a:gd name="T14" fmla="*/ 130 w 130"/>
                  <a:gd name="T15" fmla="*/ 40 h 252"/>
                  <a:gd name="T16" fmla="*/ 130 w 130"/>
                  <a:gd name="T17" fmla="*/ 42 h 252"/>
                  <a:gd name="T18" fmla="*/ 130 w 130"/>
                  <a:gd name="T19" fmla="*/ 42 h 252"/>
                  <a:gd name="T20" fmla="*/ 130 w 130"/>
                  <a:gd name="T21" fmla="*/ 42 h 252"/>
                  <a:gd name="T22" fmla="*/ 127 w 130"/>
                  <a:gd name="T23" fmla="*/ 47 h 252"/>
                  <a:gd name="T24" fmla="*/ 123 w 130"/>
                  <a:gd name="T25" fmla="*/ 59 h 252"/>
                  <a:gd name="T26" fmla="*/ 122 w 130"/>
                  <a:gd name="T27" fmla="*/ 64 h 252"/>
                  <a:gd name="T28" fmla="*/ 118 w 130"/>
                  <a:gd name="T29" fmla="*/ 68 h 252"/>
                  <a:gd name="T30" fmla="*/ 118 w 130"/>
                  <a:gd name="T31" fmla="*/ 69 h 252"/>
                  <a:gd name="T32" fmla="*/ 118 w 130"/>
                  <a:gd name="T33" fmla="*/ 69 h 252"/>
                  <a:gd name="T34" fmla="*/ 115 w 130"/>
                  <a:gd name="T35" fmla="*/ 74 h 252"/>
                  <a:gd name="T36" fmla="*/ 113 w 130"/>
                  <a:gd name="T37" fmla="*/ 81 h 252"/>
                  <a:gd name="T38" fmla="*/ 113 w 130"/>
                  <a:gd name="T39" fmla="*/ 83 h 252"/>
                  <a:gd name="T40" fmla="*/ 111 w 130"/>
                  <a:gd name="T41" fmla="*/ 84 h 252"/>
                  <a:gd name="T42" fmla="*/ 111 w 130"/>
                  <a:gd name="T43" fmla="*/ 84 h 252"/>
                  <a:gd name="T44" fmla="*/ 111 w 130"/>
                  <a:gd name="T45" fmla="*/ 86 h 252"/>
                  <a:gd name="T46" fmla="*/ 111 w 130"/>
                  <a:gd name="T47" fmla="*/ 88 h 252"/>
                  <a:gd name="T48" fmla="*/ 111 w 130"/>
                  <a:gd name="T49" fmla="*/ 88 h 252"/>
                  <a:gd name="T50" fmla="*/ 111 w 130"/>
                  <a:gd name="T51" fmla="*/ 88 h 252"/>
                  <a:gd name="T52" fmla="*/ 110 w 130"/>
                  <a:gd name="T53" fmla="*/ 91 h 252"/>
                  <a:gd name="T54" fmla="*/ 110 w 130"/>
                  <a:gd name="T55" fmla="*/ 93 h 252"/>
                  <a:gd name="T56" fmla="*/ 110 w 130"/>
                  <a:gd name="T57" fmla="*/ 93 h 252"/>
                  <a:gd name="T58" fmla="*/ 110 w 130"/>
                  <a:gd name="T59" fmla="*/ 93 h 252"/>
                  <a:gd name="T60" fmla="*/ 110 w 130"/>
                  <a:gd name="T61" fmla="*/ 95 h 252"/>
                  <a:gd name="T62" fmla="*/ 110 w 130"/>
                  <a:gd name="T63" fmla="*/ 95 h 252"/>
                  <a:gd name="T64" fmla="*/ 110 w 130"/>
                  <a:gd name="T65" fmla="*/ 95 h 252"/>
                  <a:gd name="T66" fmla="*/ 110 w 130"/>
                  <a:gd name="T67" fmla="*/ 95 h 252"/>
                  <a:gd name="T68" fmla="*/ 110 w 130"/>
                  <a:gd name="T69" fmla="*/ 96 h 252"/>
                  <a:gd name="T70" fmla="*/ 110 w 130"/>
                  <a:gd name="T71" fmla="*/ 96 h 252"/>
                  <a:gd name="T72" fmla="*/ 110 w 130"/>
                  <a:gd name="T73" fmla="*/ 98 h 252"/>
                  <a:gd name="T74" fmla="*/ 98 w 130"/>
                  <a:gd name="T75" fmla="*/ 151 h 252"/>
                  <a:gd name="T76" fmla="*/ 98 w 130"/>
                  <a:gd name="T77" fmla="*/ 151 h 252"/>
                  <a:gd name="T78" fmla="*/ 93 w 130"/>
                  <a:gd name="T79" fmla="*/ 173 h 252"/>
                  <a:gd name="T80" fmla="*/ 93 w 130"/>
                  <a:gd name="T81" fmla="*/ 173 h 252"/>
                  <a:gd name="T82" fmla="*/ 93 w 130"/>
                  <a:gd name="T83" fmla="*/ 173 h 252"/>
                  <a:gd name="T84" fmla="*/ 74 w 130"/>
                  <a:gd name="T85" fmla="*/ 252 h 252"/>
                  <a:gd name="T86" fmla="*/ 0 w 130"/>
                  <a:gd name="T87" fmla="*/ 234 h 252"/>
                  <a:gd name="T88" fmla="*/ 6 w 130"/>
                  <a:gd name="T89" fmla="*/ 206 h 252"/>
                  <a:gd name="T90" fmla="*/ 5 w 130"/>
                  <a:gd name="T91" fmla="*/ 206 h 252"/>
                  <a:gd name="T92" fmla="*/ 39 w 130"/>
                  <a:gd name="T93" fmla="*/ 61 h 252"/>
                  <a:gd name="T94" fmla="*/ 45 w 130"/>
                  <a:gd name="T95" fmla="*/ 35 h 252"/>
                  <a:gd name="T96" fmla="*/ 49 w 130"/>
                  <a:gd name="T97" fmla="*/ 13 h 252"/>
                  <a:gd name="T98" fmla="*/ 55 w 130"/>
                  <a:gd name="T99" fmla="*/ 10 h 252"/>
                  <a:gd name="T100" fmla="*/ 69 w 130"/>
                  <a:gd name="T101" fmla="*/ 0 h 252"/>
                  <a:gd name="T102" fmla="*/ 93 w 130"/>
                  <a:gd name="T103" fmla="*/ 5 h 252"/>
                  <a:gd name="T104" fmla="*/ 98 w 130"/>
                  <a:gd name="T105" fmla="*/ 12 h 252"/>
                  <a:gd name="T106" fmla="*/ 96 w 130"/>
                  <a:gd name="T107" fmla="*/ 20 h 252"/>
                  <a:gd name="T108" fmla="*/ 115 w 130"/>
                  <a:gd name="T109" fmla="*/ 25 h 252"/>
                  <a:gd name="T110" fmla="*/ 115 w 130"/>
                  <a:gd name="T111" fmla="*/ 25 h 252"/>
                  <a:gd name="T112" fmla="*/ 115 w 130"/>
                  <a:gd name="T113" fmla="*/ 25 h 252"/>
                  <a:gd name="T114" fmla="*/ 115 w 130"/>
                  <a:gd name="T115" fmla="*/ 27 h 252"/>
                  <a:gd name="T116" fmla="*/ 115 w 130"/>
                  <a:gd name="T117" fmla="*/ 29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252">
                    <a:moveTo>
                      <a:pt x="115" y="29"/>
                    </a:moveTo>
                    <a:lnTo>
                      <a:pt x="123" y="32"/>
                    </a:lnTo>
                    <a:lnTo>
                      <a:pt x="123" y="32"/>
                    </a:lnTo>
                    <a:lnTo>
                      <a:pt x="123" y="32"/>
                    </a:lnTo>
                    <a:lnTo>
                      <a:pt x="127" y="32"/>
                    </a:lnTo>
                    <a:lnTo>
                      <a:pt x="127" y="32"/>
                    </a:lnTo>
                    <a:lnTo>
                      <a:pt x="130" y="40"/>
                    </a:lnTo>
                    <a:lnTo>
                      <a:pt x="130" y="40"/>
                    </a:lnTo>
                    <a:lnTo>
                      <a:pt x="130" y="42"/>
                    </a:lnTo>
                    <a:lnTo>
                      <a:pt x="130" y="42"/>
                    </a:lnTo>
                    <a:lnTo>
                      <a:pt x="130" y="42"/>
                    </a:lnTo>
                    <a:lnTo>
                      <a:pt x="127" y="47"/>
                    </a:lnTo>
                    <a:lnTo>
                      <a:pt x="123" y="59"/>
                    </a:lnTo>
                    <a:lnTo>
                      <a:pt x="122" y="64"/>
                    </a:lnTo>
                    <a:lnTo>
                      <a:pt x="118" y="68"/>
                    </a:lnTo>
                    <a:lnTo>
                      <a:pt x="118" y="69"/>
                    </a:lnTo>
                    <a:lnTo>
                      <a:pt x="118" y="69"/>
                    </a:lnTo>
                    <a:lnTo>
                      <a:pt x="115" y="74"/>
                    </a:lnTo>
                    <a:lnTo>
                      <a:pt x="113" y="81"/>
                    </a:lnTo>
                    <a:lnTo>
                      <a:pt x="113" y="83"/>
                    </a:lnTo>
                    <a:lnTo>
                      <a:pt x="111" y="84"/>
                    </a:lnTo>
                    <a:lnTo>
                      <a:pt x="111" y="84"/>
                    </a:lnTo>
                    <a:lnTo>
                      <a:pt x="111" y="86"/>
                    </a:lnTo>
                    <a:lnTo>
                      <a:pt x="111" y="88"/>
                    </a:lnTo>
                    <a:lnTo>
                      <a:pt x="111" y="88"/>
                    </a:lnTo>
                    <a:lnTo>
                      <a:pt x="111" y="88"/>
                    </a:lnTo>
                    <a:lnTo>
                      <a:pt x="110" y="91"/>
                    </a:lnTo>
                    <a:lnTo>
                      <a:pt x="110" y="93"/>
                    </a:lnTo>
                    <a:lnTo>
                      <a:pt x="110" y="93"/>
                    </a:lnTo>
                    <a:lnTo>
                      <a:pt x="110" y="93"/>
                    </a:lnTo>
                    <a:lnTo>
                      <a:pt x="110" y="95"/>
                    </a:lnTo>
                    <a:lnTo>
                      <a:pt x="110" y="95"/>
                    </a:lnTo>
                    <a:lnTo>
                      <a:pt x="110" y="95"/>
                    </a:lnTo>
                    <a:lnTo>
                      <a:pt x="110" y="95"/>
                    </a:lnTo>
                    <a:lnTo>
                      <a:pt x="110" y="96"/>
                    </a:lnTo>
                    <a:lnTo>
                      <a:pt x="110" y="96"/>
                    </a:lnTo>
                    <a:lnTo>
                      <a:pt x="110" y="98"/>
                    </a:lnTo>
                    <a:lnTo>
                      <a:pt x="98" y="151"/>
                    </a:lnTo>
                    <a:lnTo>
                      <a:pt x="98" y="151"/>
                    </a:lnTo>
                    <a:lnTo>
                      <a:pt x="93" y="173"/>
                    </a:lnTo>
                    <a:lnTo>
                      <a:pt x="93" y="173"/>
                    </a:lnTo>
                    <a:lnTo>
                      <a:pt x="93" y="173"/>
                    </a:lnTo>
                    <a:lnTo>
                      <a:pt x="74" y="252"/>
                    </a:lnTo>
                    <a:lnTo>
                      <a:pt x="0" y="234"/>
                    </a:lnTo>
                    <a:lnTo>
                      <a:pt x="6" y="206"/>
                    </a:lnTo>
                    <a:lnTo>
                      <a:pt x="5" y="206"/>
                    </a:lnTo>
                    <a:lnTo>
                      <a:pt x="39" y="61"/>
                    </a:lnTo>
                    <a:lnTo>
                      <a:pt x="45" y="35"/>
                    </a:lnTo>
                    <a:lnTo>
                      <a:pt x="49" y="13"/>
                    </a:lnTo>
                    <a:lnTo>
                      <a:pt x="55" y="10"/>
                    </a:lnTo>
                    <a:lnTo>
                      <a:pt x="69" y="0"/>
                    </a:lnTo>
                    <a:lnTo>
                      <a:pt x="93" y="5"/>
                    </a:lnTo>
                    <a:lnTo>
                      <a:pt x="98" y="12"/>
                    </a:lnTo>
                    <a:lnTo>
                      <a:pt x="96" y="20"/>
                    </a:lnTo>
                    <a:lnTo>
                      <a:pt x="115" y="25"/>
                    </a:lnTo>
                    <a:lnTo>
                      <a:pt x="115" y="25"/>
                    </a:lnTo>
                    <a:lnTo>
                      <a:pt x="115" y="25"/>
                    </a:lnTo>
                    <a:lnTo>
                      <a:pt x="115" y="27"/>
                    </a:lnTo>
                    <a:lnTo>
                      <a:pt x="115"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0" name="Freeform 4419"/>
              <p:cNvSpPr>
                <a:spLocks/>
              </p:cNvSpPr>
              <p:nvPr/>
            </p:nvSpPr>
            <p:spPr bwMode="auto">
              <a:xfrm>
                <a:off x="1989" y="1284"/>
                <a:ext cx="130" cy="252"/>
              </a:xfrm>
              <a:custGeom>
                <a:avLst/>
                <a:gdLst>
                  <a:gd name="T0" fmla="*/ 115 w 130"/>
                  <a:gd name="T1" fmla="*/ 29 h 252"/>
                  <a:gd name="T2" fmla="*/ 123 w 130"/>
                  <a:gd name="T3" fmla="*/ 32 h 252"/>
                  <a:gd name="T4" fmla="*/ 123 w 130"/>
                  <a:gd name="T5" fmla="*/ 32 h 252"/>
                  <a:gd name="T6" fmla="*/ 123 w 130"/>
                  <a:gd name="T7" fmla="*/ 32 h 252"/>
                  <a:gd name="T8" fmla="*/ 127 w 130"/>
                  <a:gd name="T9" fmla="*/ 32 h 252"/>
                  <a:gd name="T10" fmla="*/ 127 w 130"/>
                  <a:gd name="T11" fmla="*/ 32 h 252"/>
                  <a:gd name="T12" fmla="*/ 130 w 130"/>
                  <a:gd name="T13" fmla="*/ 40 h 252"/>
                  <a:gd name="T14" fmla="*/ 130 w 130"/>
                  <a:gd name="T15" fmla="*/ 40 h 252"/>
                  <a:gd name="T16" fmla="*/ 130 w 130"/>
                  <a:gd name="T17" fmla="*/ 42 h 252"/>
                  <a:gd name="T18" fmla="*/ 130 w 130"/>
                  <a:gd name="T19" fmla="*/ 42 h 252"/>
                  <a:gd name="T20" fmla="*/ 130 w 130"/>
                  <a:gd name="T21" fmla="*/ 42 h 252"/>
                  <a:gd name="T22" fmla="*/ 127 w 130"/>
                  <a:gd name="T23" fmla="*/ 47 h 252"/>
                  <a:gd name="T24" fmla="*/ 123 w 130"/>
                  <a:gd name="T25" fmla="*/ 59 h 252"/>
                  <a:gd name="T26" fmla="*/ 122 w 130"/>
                  <a:gd name="T27" fmla="*/ 64 h 252"/>
                  <a:gd name="T28" fmla="*/ 118 w 130"/>
                  <a:gd name="T29" fmla="*/ 68 h 252"/>
                  <a:gd name="T30" fmla="*/ 118 w 130"/>
                  <a:gd name="T31" fmla="*/ 69 h 252"/>
                  <a:gd name="T32" fmla="*/ 118 w 130"/>
                  <a:gd name="T33" fmla="*/ 69 h 252"/>
                  <a:gd name="T34" fmla="*/ 115 w 130"/>
                  <a:gd name="T35" fmla="*/ 74 h 252"/>
                  <a:gd name="T36" fmla="*/ 113 w 130"/>
                  <a:gd name="T37" fmla="*/ 81 h 252"/>
                  <a:gd name="T38" fmla="*/ 113 w 130"/>
                  <a:gd name="T39" fmla="*/ 83 h 252"/>
                  <a:gd name="T40" fmla="*/ 111 w 130"/>
                  <a:gd name="T41" fmla="*/ 84 h 252"/>
                  <a:gd name="T42" fmla="*/ 111 w 130"/>
                  <a:gd name="T43" fmla="*/ 84 h 252"/>
                  <a:gd name="T44" fmla="*/ 111 w 130"/>
                  <a:gd name="T45" fmla="*/ 86 h 252"/>
                  <a:gd name="T46" fmla="*/ 111 w 130"/>
                  <a:gd name="T47" fmla="*/ 88 h 252"/>
                  <a:gd name="T48" fmla="*/ 111 w 130"/>
                  <a:gd name="T49" fmla="*/ 88 h 252"/>
                  <a:gd name="T50" fmla="*/ 111 w 130"/>
                  <a:gd name="T51" fmla="*/ 88 h 252"/>
                  <a:gd name="T52" fmla="*/ 110 w 130"/>
                  <a:gd name="T53" fmla="*/ 91 h 252"/>
                  <a:gd name="T54" fmla="*/ 110 w 130"/>
                  <a:gd name="T55" fmla="*/ 93 h 252"/>
                  <a:gd name="T56" fmla="*/ 110 w 130"/>
                  <a:gd name="T57" fmla="*/ 93 h 252"/>
                  <a:gd name="T58" fmla="*/ 110 w 130"/>
                  <a:gd name="T59" fmla="*/ 93 h 252"/>
                  <a:gd name="T60" fmla="*/ 110 w 130"/>
                  <a:gd name="T61" fmla="*/ 95 h 252"/>
                  <a:gd name="T62" fmla="*/ 110 w 130"/>
                  <a:gd name="T63" fmla="*/ 95 h 252"/>
                  <a:gd name="T64" fmla="*/ 110 w 130"/>
                  <a:gd name="T65" fmla="*/ 95 h 252"/>
                  <a:gd name="T66" fmla="*/ 110 w 130"/>
                  <a:gd name="T67" fmla="*/ 95 h 252"/>
                  <a:gd name="T68" fmla="*/ 110 w 130"/>
                  <a:gd name="T69" fmla="*/ 96 h 252"/>
                  <a:gd name="T70" fmla="*/ 110 w 130"/>
                  <a:gd name="T71" fmla="*/ 96 h 252"/>
                  <a:gd name="T72" fmla="*/ 110 w 130"/>
                  <a:gd name="T73" fmla="*/ 98 h 252"/>
                  <a:gd name="T74" fmla="*/ 98 w 130"/>
                  <a:gd name="T75" fmla="*/ 151 h 252"/>
                  <a:gd name="T76" fmla="*/ 98 w 130"/>
                  <a:gd name="T77" fmla="*/ 151 h 252"/>
                  <a:gd name="T78" fmla="*/ 93 w 130"/>
                  <a:gd name="T79" fmla="*/ 173 h 252"/>
                  <a:gd name="T80" fmla="*/ 93 w 130"/>
                  <a:gd name="T81" fmla="*/ 173 h 252"/>
                  <a:gd name="T82" fmla="*/ 93 w 130"/>
                  <a:gd name="T83" fmla="*/ 173 h 252"/>
                  <a:gd name="T84" fmla="*/ 74 w 130"/>
                  <a:gd name="T85" fmla="*/ 252 h 252"/>
                  <a:gd name="T86" fmla="*/ 0 w 130"/>
                  <a:gd name="T87" fmla="*/ 234 h 252"/>
                  <a:gd name="T88" fmla="*/ 6 w 130"/>
                  <a:gd name="T89" fmla="*/ 206 h 252"/>
                  <a:gd name="T90" fmla="*/ 5 w 130"/>
                  <a:gd name="T91" fmla="*/ 206 h 252"/>
                  <a:gd name="T92" fmla="*/ 39 w 130"/>
                  <a:gd name="T93" fmla="*/ 61 h 252"/>
                  <a:gd name="T94" fmla="*/ 45 w 130"/>
                  <a:gd name="T95" fmla="*/ 35 h 252"/>
                  <a:gd name="T96" fmla="*/ 49 w 130"/>
                  <a:gd name="T97" fmla="*/ 13 h 252"/>
                  <a:gd name="T98" fmla="*/ 55 w 130"/>
                  <a:gd name="T99" fmla="*/ 10 h 252"/>
                  <a:gd name="T100" fmla="*/ 69 w 130"/>
                  <a:gd name="T101" fmla="*/ 0 h 252"/>
                  <a:gd name="T102" fmla="*/ 93 w 130"/>
                  <a:gd name="T103" fmla="*/ 5 h 252"/>
                  <a:gd name="T104" fmla="*/ 98 w 130"/>
                  <a:gd name="T105" fmla="*/ 12 h 252"/>
                  <a:gd name="T106" fmla="*/ 96 w 130"/>
                  <a:gd name="T107" fmla="*/ 20 h 252"/>
                  <a:gd name="T108" fmla="*/ 115 w 130"/>
                  <a:gd name="T109" fmla="*/ 25 h 252"/>
                  <a:gd name="T110" fmla="*/ 115 w 130"/>
                  <a:gd name="T111" fmla="*/ 25 h 252"/>
                  <a:gd name="T112" fmla="*/ 115 w 130"/>
                  <a:gd name="T113" fmla="*/ 25 h 252"/>
                  <a:gd name="T114" fmla="*/ 115 w 130"/>
                  <a:gd name="T115" fmla="*/ 27 h 252"/>
                  <a:gd name="T116" fmla="*/ 115 w 130"/>
                  <a:gd name="T117" fmla="*/ 29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252">
                    <a:moveTo>
                      <a:pt x="115" y="29"/>
                    </a:moveTo>
                    <a:lnTo>
                      <a:pt x="123" y="32"/>
                    </a:lnTo>
                    <a:lnTo>
                      <a:pt x="123" y="32"/>
                    </a:lnTo>
                    <a:lnTo>
                      <a:pt x="123" y="32"/>
                    </a:lnTo>
                    <a:lnTo>
                      <a:pt x="127" y="32"/>
                    </a:lnTo>
                    <a:lnTo>
                      <a:pt x="127" y="32"/>
                    </a:lnTo>
                    <a:lnTo>
                      <a:pt x="130" y="40"/>
                    </a:lnTo>
                    <a:lnTo>
                      <a:pt x="130" y="40"/>
                    </a:lnTo>
                    <a:lnTo>
                      <a:pt x="130" y="42"/>
                    </a:lnTo>
                    <a:lnTo>
                      <a:pt x="130" y="42"/>
                    </a:lnTo>
                    <a:lnTo>
                      <a:pt x="130" y="42"/>
                    </a:lnTo>
                    <a:lnTo>
                      <a:pt x="127" y="47"/>
                    </a:lnTo>
                    <a:lnTo>
                      <a:pt x="123" y="59"/>
                    </a:lnTo>
                    <a:lnTo>
                      <a:pt x="122" y="64"/>
                    </a:lnTo>
                    <a:lnTo>
                      <a:pt x="118" y="68"/>
                    </a:lnTo>
                    <a:lnTo>
                      <a:pt x="118" y="69"/>
                    </a:lnTo>
                    <a:lnTo>
                      <a:pt x="118" y="69"/>
                    </a:lnTo>
                    <a:lnTo>
                      <a:pt x="115" y="74"/>
                    </a:lnTo>
                    <a:lnTo>
                      <a:pt x="113" y="81"/>
                    </a:lnTo>
                    <a:lnTo>
                      <a:pt x="113" y="83"/>
                    </a:lnTo>
                    <a:lnTo>
                      <a:pt x="111" y="84"/>
                    </a:lnTo>
                    <a:lnTo>
                      <a:pt x="111" y="84"/>
                    </a:lnTo>
                    <a:lnTo>
                      <a:pt x="111" y="86"/>
                    </a:lnTo>
                    <a:lnTo>
                      <a:pt x="111" y="88"/>
                    </a:lnTo>
                    <a:lnTo>
                      <a:pt x="111" y="88"/>
                    </a:lnTo>
                    <a:lnTo>
                      <a:pt x="111" y="88"/>
                    </a:lnTo>
                    <a:lnTo>
                      <a:pt x="110" y="91"/>
                    </a:lnTo>
                    <a:lnTo>
                      <a:pt x="110" y="93"/>
                    </a:lnTo>
                    <a:lnTo>
                      <a:pt x="110" y="93"/>
                    </a:lnTo>
                    <a:lnTo>
                      <a:pt x="110" y="93"/>
                    </a:lnTo>
                    <a:lnTo>
                      <a:pt x="110" y="95"/>
                    </a:lnTo>
                    <a:lnTo>
                      <a:pt x="110" y="95"/>
                    </a:lnTo>
                    <a:lnTo>
                      <a:pt x="110" y="95"/>
                    </a:lnTo>
                    <a:lnTo>
                      <a:pt x="110" y="95"/>
                    </a:lnTo>
                    <a:lnTo>
                      <a:pt x="110" y="96"/>
                    </a:lnTo>
                    <a:lnTo>
                      <a:pt x="110" y="96"/>
                    </a:lnTo>
                    <a:lnTo>
                      <a:pt x="110" y="98"/>
                    </a:lnTo>
                    <a:lnTo>
                      <a:pt x="98" y="151"/>
                    </a:lnTo>
                    <a:lnTo>
                      <a:pt x="98" y="151"/>
                    </a:lnTo>
                    <a:lnTo>
                      <a:pt x="93" y="173"/>
                    </a:lnTo>
                    <a:lnTo>
                      <a:pt x="93" y="173"/>
                    </a:lnTo>
                    <a:lnTo>
                      <a:pt x="93" y="173"/>
                    </a:lnTo>
                    <a:lnTo>
                      <a:pt x="74" y="252"/>
                    </a:lnTo>
                    <a:lnTo>
                      <a:pt x="0" y="234"/>
                    </a:lnTo>
                    <a:lnTo>
                      <a:pt x="6" y="206"/>
                    </a:lnTo>
                    <a:lnTo>
                      <a:pt x="5" y="206"/>
                    </a:lnTo>
                    <a:lnTo>
                      <a:pt x="39" y="61"/>
                    </a:lnTo>
                    <a:lnTo>
                      <a:pt x="45" y="35"/>
                    </a:lnTo>
                    <a:lnTo>
                      <a:pt x="49" y="13"/>
                    </a:lnTo>
                    <a:lnTo>
                      <a:pt x="55" y="10"/>
                    </a:lnTo>
                    <a:lnTo>
                      <a:pt x="69" y="0"/>
                    </a:lnTo>
                    <a:lnTo>
                      <a:pt x="93" y="5"/>
                    </a:lnTo>
                    <a:lnTo>
                      <a:pt x="98" y="12"/>
                    </a:lnTo>
                    <a:lnTo>
                      <a:pt x="96" y="20"/>
                    </a:lnTo>
                    <a:lnTo>
                      <a:pt x="115" y="25"/>
                    </a:lnTo>
                    <a:lnTo>
                      <a:pt x="115" y="25"/>
                    </a:lnTo>
                    <a:lnTo>
                      <a:pt x="115" y="25"/>
                    </a:lnTo>
                    <a:lnTo>
                      <a:pt x="115" y="27"/>
                    </a:lnTo>
                    <a:lnTo>
                      <a:pt x="115"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51" name="Freeform 4420"/>
              <p:cNvSpPr>
                <a:spLocks/>
              </p:cNvSpPr>
              <p:nvPr/>
            </p:nvSpPr>
            <p:spPr bwMode="auto">
              <a:xfrm>
                <a:off x="1750" y="1121"/>
                <a:ext cx="89" cy="78"/>
              </a:xfrm>
              <a:custGeom>
                <a:avLst/>
                <a:gdLst>
                  <a:gd name="T0" fmla="*/ 25 w 89"/>
                  <a:gd name="T1" fmla="*/ 0 h 78"/>
                  <a:gd name="T2" fmla="*/ 28 w 89"/>
                  <a:gd name="T3" fmla="*/ 3 h 78"/>
                  <a:gd name="T4" fmla="*/ 32 w 89"/>
                  <a:gd name="T5" fmla="*/ 5 h 78"/>
                  <a:gd name="T6" fmla="*/ 39 w 89"/>
                  <a:gd name="T7" fmla="*/ 7 h 78"/>
                  <a:gd name="T8" fmla="*/ 32 w 89"/>
                  <a:gd name="T9" fmla="*/ 19 h 78"/>
                  <a:gd name="T10" fmla="*/ 44 w 89"/>
                  <a:gd name="T11" fmla="*/ 42 h 78"/>
                  <a:gd name="T12" fmla="*/ 49 w 89"/>
                  <a:gd name="T13" fmla="*/ 48 h 78"/>
                  <a:gd name="T14" fmla="*/ 89 w 89"/>
                  <a:gd name="T15" fmla="*/ 59 h 78"/>
                  <a:gd name="T16" fmla="*/ 89 w 89"/>
                  <a:gd name="T17" fmla="*/ 59 h 78"/>
                  <a:gd name="T18" fmla="*/ 88 w 89"/>
                  <a:gd name="T19" fmla="*/ 61 h 78"/>
                  <a:gd name="T20" fmla="*/ 88 w 89"/>
                  <a:gd name="T21" fmla="*/ 61 h 78"/>
                  <a:gd name="T22" fmla="*/ 88 w 89"/>
                  <a:gd name="T23" fmla="*/ 63 h 78"/>
                  <a:gd name="T24" fmla="*/ 88 w 89"/>
                  <a:gd name="T25" fmla="*/ 63 h 78"/>
                  <a:gd name="T26" fmla="*/ 88 w 89"/>
                  <a:gd name="T27" fmla="*/ 63 h 78"/>
                  <a:gd name="T28" fmla="*/ 86 w 89"/>
                  <a:gd name="T29" fmla="*/ 64 h 78"/>
                  <a:gd name="T30" fmla="*/ 86 w 89"/>
                  <a:gd name="T31" fmla="*/ 64 h 78"/>
                  <a:gd name="T32" fmla="*/ 79 w 89"/>
                  <a:gd name="T33" fmla="*/ 78 h 78"/>
                  <a:gd name="T34" fmla="*/ 66 w 89"/>
                  <a:gd name="T35" fmla="*/ 75 h 78"/>
                  <a:gd name="T36" fmla="*/ 59 w 89"/>
                  <a:gd name="T37" fmla="*/ 68 h 78"/>
                  <a:gd name="T38" fmla="*/ 54 w 89"/>
                  <a:gd name="T39" fmla="*/ 70 h 78"/>
                  <a:gd name="T40" fmla="*/ 52 w 89"/>
                  <a:gd name="T41" fmla="*/ 63 h 78"/>
                  <a:gd name="T42" fmla="*/ 40 w 89"/>
                  <a:gd name="T43" fmla="*/ 59 h 78"/>
                  <a:gd name="T44" fmla="*/ 34 w 89"/>
                  <a:gd name="T45" fmla="*/ 54 h 78"/>
                  <a:gd name="T46" fmla="*/ 22 w 89"/>
                  <a:gd name="T47" fmla="*/ 51 h 78"/>
                  <a:gd name="T48" fmla="*/ 6 w 89"/>
                  <a:gd name="T49" fmla="*/ 56 h 78"/>
                  <a:gd name="T50" fmla="*/ 5 w 89"/>
                  <a:gd name="T51" fmla="*/ 49 h 78"/>
                  <a:gd name="T52" fmla="*/ 0 w 89"/>
                  <a:gd name="T53" fmla="*/ 48 h 78"/>
                  <a:gd name="T54" fmla="*/ 5 w 89"/>
                  <a:gd name="T55" fmla="*/ 42 h 78"/>
                  <a:gd name="T56" fmla="*/ 0 w 89"/>
                  <a:gd name="T57" fmla="*/ 39 h 78"/>
                  <a:gd name="T58" fmla="*/ 6 w 89"/>
                  <a:gd name="T59" fmla="*/ 32 h 78"/>
                  <a:gd name="T60" fmla="*/ 12 w 89"/>
                  <a:gd name="T61" fmla="*/ 31 h 78"/>
                  <a:gd name="T62" fmla="*/ 13 w 89"/>
                  <a:gd name="T63" fmla="*/ 19 h 78"/>
                  <a:gd name="T64" fmla="*/ 20 w 89"/>
                  <a:gd name="T65" fmla="*/ 15 h 78"/>
                  <a:gd name="T66" fmla="*/ 20 w 89"/>
                  <a:gd name="T67" fmla="*/ 5 h 78"/>
                  <a:gd name="T68" fmla="*/ 25 w 89"/>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78">
                    <a:moveTo>
                      <a:pt x="25" y="0"/>
                    </a:moveTo>
                    <a:lnTo>
                      <a:pt x="28" y="3"/>
                    </a:lnTo>
                    <a:lnTo>
                      <a:pt x="32" y="5"/>
                    </a:lnTo>
                    <a:lnTo>
                      <a:pt x="39" y="7"/>
                    </a:lnTo>
                    <a:lnTo>
                      <a:pt x="32" y="19"/>
                    </a:lnTo>
                    <a:lnTo>
                      <a:pt x="44" y="42"/>
                    </a:lnTo>
                    <a:lnTo>
                      <a:pt x="49" y="48"/>
                    </a:lnTo>
                    <a:lnTo>
                      <a:pt x="89" y="59"/>
                    </a:lnTo>
                    <a:lnTo>
                      <a:pt x="89" y="59"/>
                    </a:lnTo>
                    <a:lnTo>
                      <a:pt x="88" y="61"/>
                    </a:lnTo>
                    <a:lnTo>
                      <a:pt x="88" y="61"/>
                    </a:lnTo>
                    <a:lnTo>
                      <a:pt x="88" y="63"/>
                    </a:lnTo>
                    <a:lnTo>
                      <a:pt x="88" y="63"/>
                    </a:lnTo>
                    <a:lnTo>
                      <a:pt x="88" y="63"/>
                    </a:lnTo>
                    <a:lnTo>
                      <a:pt x="86" y="64"/>
                    </a:lnTo>
                    <a:lnTo>
                      <a:pt x="86" y="64"/>
                    </a:lnTo>
                    <a:lnTo>
                      <a:pt x="79" y="78"/>
                    </a:lnTo>
                    <a:lnTo>
                      <a:pt x="66" y="75"/>
                    </a:lnTo>
                    <a:lnTo>
                      <a:pt x="59" y="68"/>
                    </a:lnTo>
                    <a:lnTo>
                      <a:pt x="54" y="70"/>
                    </a:lnTo>
                    <a:lnTo>
                      <a:pt x="52" y="63"/>
                    </a:lnTo>
                    <a:lnTo>
                      <a:pt x="40" y="59"/>
                    </a:lnTo>
                    <a:lnTo>
                      <a:pt x="34" y="54"/>
                    </a:lnTo>
                    <a:lnTo>
                      <a:pt x="22" y="51"/>
                    </a:lnTo>
                    <a:lnTo>
                      <a:pt x="6" y="56"/>
                    </a:lnTo>
                    <a:lnTo>
                      <a:pt x="5" y="49"/>
                    </a:lnTo>
                    <a:lnTo>
                      <a:pt x="0" y="48"/>
                    </a:lnTo>
                    <a:lnTo>
                      <a:pt x="5" y="42"/>
                    </a:lnTo>
                    <a:lnTo>
                      <a:pt x="0" y="39"/>
                    </a:lnTo>
                    <a:lnTo>
                      <a:pt x="6" y="32"/>
                    </a:lnTo>
                    <a:lnTo>
                      <a:pt x="12" y="31"/>
                    </a:lnTo>
                    <a:lnTo>
                      <a:pt x="13" y="19"/>
                    </a:lnTo>
                    <a:lnTo>
                      <a:pt x="20" y="15"/>
                    </a:lnTo>
                    <a:lnTo>
                      <a:pt x="20" y="5"/>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2" name="Freeform 4421"/>
              <p:cNvSpPr>
                <a:spLocks/>
              </p:cNvSpPr>
              <p:nvPr/>
            </p:nvSpPr>
            <p:spPr bwMode="auto">
              <a:xfrm>
                <a:off x="1750" y="1121"/>
                <a:ext cx="89" cy="78"/>
              </a:xfrm>
              <a:custGeom>
                <a:avLst/>
                <a:gdLst>
                  <a:gd name="T0" fmla="*/ 25 w 89"/>
                  <a:gd name="T1" fmla="*/ 0 h 78"/>
                  <a:gd name="T2" fmla="*/ 28 w 89"/>
                  <a:gd name="T3" fmla="*/ 3 h 78"/>
                  <a:gd name="T4" fmla="*/ 32 w 89"/>
                  <a:gd name="T5" fmla="*/ 5 h 78"/>
                  <a:gd name="T6" fmla="*/ 39 w 89"/>
                  <a:gd name="T7" fmla="*/ 7 h 78"/>
                  <a:gd name="T8" fmla="*/ 32 w 89"/>
                  <a:gd name="T9" fmla="*/ 19 h 78"/>
                  <a:gd name="T10" fmla="*/ 44 w 89"/>
                  <a:gd name="T11" fmla="*/ 42 h 78"/>
                  <a:gd name="T12" fmla="*/ 49 w 89"/>
                  <a:gd name="T13" fmla="*/ 48 h 78"/>
                  <a:gd name="T14" fmla="*/ 89 w 89"/>
                  <a:gd name="T15" fmla="*/ 59 h 78"/>
                  <a:gd name="T16" fmla="*/ 89 w 89"/>
                  <a:gd name="T17" fmla="*/ 59 h 78"/>
                  <a:gd name="T18" fmla="*/ 88 w 89"/>
                  <a:gd name="T19" fmla="*/ 61 h 78"/>
                  <a:gd name="T20" fmla="*/ 88 w 89"/>
                  <a:gd name="T21" fmla="*/ 61 h 78"/>
                  <a:gd name="T22" fmla="*/ 88 w 89"/>
                  <a:gd name="T23" fmla="*/ 63 h 78"/>
                  <a:gd name="T24" fmla="*/ 88 w 89"/>
                  <a:gd name="T25" fmla="*/ 63 h 78"/>
                  <a:gd name="T26" fmla="*/ 88 w 89"/>
                  <a:gd name="T27" fmla="*/ 63 h 78"/>
                  <a:gd name="T28" fmla="*/ 86 w 89"/>
                  <a:gd name="T29" fmla="*/ 64 h 78"/>
                  <a:gd name="T30" fmla="*/ 86 w 89"/>
                  <a:gd name="T31" fmla="*/ 64 h 78"/>
                  <a:gd name="T32" fmla="*/ 79 w 89"/>
                  <a:gd name="T33" fmla="*/ 78 h 78"/>
                  <a:gd name="T34" fmla="*/ 66 w 89"/>
                  <a:gd name="T35" fmla="*/ 75 h 78"/>
                  <a:gd name="T36" fmla="*/ 59 w 89"/>
                  <a:gd name="T37" fmla="*/ 68 h 78"/>
                  <a:gd name="T38" fmla="*/ 54 w 89"/>
                  <a:gd name="T39" fmla="*/ 70 h 78"/>
                  <a:gd name="T40" fmla="*/ 52 w 89"/>
                  <a:gd name="T41" fmla="*/ 63 h 78"/>
                  <a:gd name="T42" fmla="*/ 40 w 89"/>
                  <a:gd name="T43" fmla="*/ 59 h 78"/>
                  <a:gd name="T44" fmla="*/ 34 w 89"/>
                  <a:gd name="T45" fmla="*/ 54 h 78"/>
                  <a:gd name="T46" fmla="*/ 22 w 89"/>
                  <a:gd name="T47" fmla="*/ 51 h 78"/>
                  <a:gd name="T48" fmla="*/ 6 w 89"/>
                  <a:gd name="T49" fmla="*/ 56 h 78"/>
                  <a:gd name="T50" fmla="*/ 5 w 89"/>
                  <a:gd name="T51" fmla="*/ 49 h 78"/>
                  <a:gd name="T52" fmla="*/ 0 w 89"/>
                  <a:gd name="T53" fmla="*/ 48 h 78"/>
                  <a:gd name="T54" fmla="*/ 5 w 89"/>
                  <a:gd name="T55" fmla="*/ 42 h 78"/>
                  <a:gd name="T56" fmla="*/ 0 w 89"/>
                  <a:gd name="T57" fmla="*/ 39 h 78"/>
                  <a:gd name="T58" fmla="*/ 6 w 89"/>
                  <a:gd name="T59" fmla="*/ 32 h 78"/>
                  <a:gd name="T60" fmla="*/ 12 w 89"/>
                  <a:gd name="T61" fmla="*/ 31 h 78"/>
                  <a:gd name="T62" fmla="*/ 13 w 89"/>
                  <a:gd name="T63" fmla="*/ 19 h 78"/>
                  <a:gd name="T64" fmla="*/ 20 w 89"/>
                  <a:gd name="T65" fmla="*/ 15 h 78"/>
                  <a:gd name="T66" fmla="*/ 20 w 89"/>
                  <a:gd name="T67" fmla="*/ 5 h 78"/>
                  <a:gd name="T68" fmla="*/ 25 w 89"/>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78">
                    <a:moveTo>
                      <a:pt x="25" y="0"/>
                    </a:moveTo>
                    <a:lnTo>
                      <a:pt x="28" y="3"/>
                    </a:lnTo>
                    <a:lnTo>
                      <a:pt x="32" y="5"/>
                    </a:lnTo>
                    <a:lnTo>
                      <a:pt x="39" y="7"/>
                    </a:lnTo>
                    <a:lnTo>
                      <a:pt x="32" y="19"/>
                    </a:lnTo>
                    <a:lnTo>
                      <a:pt x="44" y="42"/>
                    </a:lnTo>
                    <a:lnTo>
                      <a:pt x="49" y="48"/>
                    </a:lnTo>
                    <a:lnTo>
                      <a:pt x="89" y="59"/>
                    </a:lnTo>
                    <a:lnTo>
                      <a:pt x="89" y="59"/>
                    </a:lnTo>
                    <a:lnTo>
                      <a:pt x="88" y="61"/>
                    </a:lnTo>
                    <a:lnTo>
                      <a:pt x="88" y="61"/>
                    </a:lnTo>
                    <a:lnTo>
                      <a:pt x="88" y="63"/>
                    </a:lnTo>
                    <a:lnTo>
                      <a:pt x="88" y="63"/>
                    </a:lnTo>
                    <a:lnTo>
                      <a:pt x="88" y="63"/>
                    </a:lnTo>
                    <a:lnTo>
                      <a:pt x="86" y="64"/>
                    </a:lnTo>
                    <a:lnTo>
                      <a:pt x="86" y="64"/>
                    </a:lnTo>
                    <a:lnTo>
                      <a:pt x="79" y="78"/>
                    </a:lnTo>
                    <a:lnTo>
                      <a:pt x="66" y="75"/>
                    </a:lnTo>
                    <a:lnTo>
                      <a:pt x="59" y="68"/>
                    </a:lnTo>
                    <a:lnTo>
                      <a:pt x="54" y="70"/>
                    </a:lnTo>
                    <a:lnTo>
                      <a:pt x="52" y="63"/>
                    </a:lnTo>
                    <a:lnTo>
                      <a:pt x="40" y="59"/>
                    </a:lnTo>
                    <a:lnTo>
                      <a:pt x="34" y="54"/>
                    </a:lnTo>
                    <a:lnTo>
                      <a:pt x="22" y="51"/>
                    </a:lnTo>
                    <a:lnTo>
                      <a:pt x="6" y="56"/>
                    </a:lnTo>
                    <a:lnTo>
                      <a:pt x="5" y="49"/>
                    </a:lnTo>
                    <a:lnTo>
                      <a:pt x="0" y="48"/>
                    </a:lnTo>
                    <a:lnTo>
                      <a:pt x="5" y="42"/>
                    </a:lnTo>
                    <a:lnTo>
                      <a:pt x="0" y="39"/>
                    </a:lnTo>
                    <a:lnTo>
                      <a:pt x="6" y="32"/>
                    </a:lnTo>
                    <a:lnTo>
                      <a:pt x="12" y="31"/>
                    </a:lnTo>
                    <a:lnTo>
                      <a:pt x="13" y="19"/>
                    </a:lnTo>
                    <a:lnTo>
                      <a:pt x="20" y="15"/>
                    </a:lnTo>
                    <a:lnTo>
                      <a:pt x="20" y="5"/>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53" name="Freeform 4422"/>
              <p:cNvSpPr>
                <a:spLocks/>
              </p:cNvSpPr>
              <p:nvPr/>
            </p:nvSpPr>
            <p:spPr bwMode="auto">
              <a:xfrm>
                <a:off x="1953" y="1114"/>
                <a:ext cx="59" cy="97"/>
              </a:xfrm>
              <a:custGeom>
                <a:avLst/>
                <a:gdLst>
                  <a:gd name="T0" fmla="*/ 46 w 59"/>
                  <a:gd name="T1" fmla="*/ 4 h 97"/>
                  <a:gd name="T2" fmla="*/ 47 w 59"/>
                  <a:gd name="T3" fmla="*/ 4 h 97"/>
                  <a:gd name="T4" fmla="*/ 52 w 59"/>
                  <a:gd name="T5" fmla="*/ 4 h 97"/>
                  <a:gd name="T6" fmla="*/ 44 w 59"/>
                  <a:gd name="T7" fmla="*/ 34 h 97"/>
                  <a:gd name="T8" fmla="*/ 56 w 59"/>
                  <a:gd name="T9" fmla="*/ 38 h 97"/>
                  <a:gd name="T10" fmla="*/ 52 w 59"/>
                  <a:gd name="T11" fmla="*/ 46 h 97"/>
                  <a:gd name="T12" fmla="*/ 59 w 59"/>
                  <a:gd name="T13" fmla="*/ 46 h 97"/>
                  <a:gd name="T14" fmla="*/ 49 w 59"/>
                  <a:gd name="T15" fmla="*/ 88 h 97"/>
                  <a:gd name="T16" fmla="*/ 46 w 59"/>
                  <a:gd name="T17" fmla="*/ 97 h 97"/>
                  <a:gd name="T18" fmla="*/ 15 w 59"/>
                  <a:gd name="T19" fmla="*/ 90 h 97"/>
                  <a:gd name="T20" fmla="*/ 15 w 59"/>
                  <a:gd name="T21" fmla="*/ 90 h 97"/>
                  <a:gd name="T22" fmla="*/ 7 w 59"/>
                  <a:gd name="T23" fmla="*/ 88 h 97"/>
                  <a:gd name="T24" fmla="*/ 8 w 59"/>
                  <a:gd name="T25" fmla="*/ 80 h 97"/>
                  <a:gd name="T26" fmla="*/ 14 w 59"/>
                  <a:gd name="T27" fmla="*/ 71 h 97"/>
                  <a:gd name="T28" fmla="*/ 7 w 59"/>
                  <a:gd name="T29" fmla="*/ 70 h 97"/>
                  <a:gd name="T30" fmla="*/ 8 w 59"/>
                  <a:gd name="T31" fmla="*/ 61 h 97"/>
                  <a:gd name="T32" fmla="*/ 0 w 59"/>
                  <a:gd name="T33" fmla="*/ 60 h 97"/>
                  <a:gd name="T34" fmla="*/ 15 w 59"/>
                  <a:gd name="T35" fmla="*/ 5 h 97"/>
                  <a:gd name="T36" fmla="*/ 24 w 59"/>
                  <a:gd name="T37" fmla="*/ 5 h 97"/>
                  <a:gd name="T38" fmla="*/ 27 w 59"/>
                  <a:gd name="T39" fmla="*/ 5 h 97"/>
                  <a:gd name="T40" fmla="*/ 29 w 59"/>
                  <a:gd name="T41" fmla="*/ 5 h 97"/>
                  <a:gd name="T42" fmla="*/ 36 w 59"/>
                  <a:gd name="T43" fmla="*/ 5 h 97"/>
                  <a:gd name="T44" fmla="*/ 41 w 59"/>
                  <a:gd name="T45" fmla="*/ 2 h 97"/>
                  <a:gd name="T46" fmla="*/ 42 w 59"/>
                  <a:gd name="T47" fmla="*/ 0 h 97"/>
                  <a:gd name="T48" fmla="*/ 44 w 59"/>
                  <a:gd name="T49" fmla="*/ 0 h 97"/>
                  <a:gd name="T50" fmla="*/ 46 w 59"/>
                  <a:gd name="T51"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97">
                    <a:moveTo>
                      <a:pt x="46" y="4"/>
                    </a:moveTo>
                    <a:lnTo>
                      <a:pt x="47" y="4"/>
                    </a:lnTo>
                    <a:lnTo>
                      <a:pt x="52" y="4"/>
                    </a:lnTo>
                    <a:lnTo>
                      <a:pt x="44" y="34"/>
                    </a:lnTo>
                    <a:lnTo>
                      <a:pt x="56" y="38"/>
                    </a:lnTo>
                    <a:lnTo>
                      <a:pt x="52" y="46"/>
                    </a:lnTo>
                    <a:lnTo>
                      <a:pt x="59" y="46"/>
                    </a:lnTo>
                    <a:lnTo>
                      <a:pt x="49" y="88"/>
                    </a:lnTo>
                    <a:lnTo>
                      <a:pt x="46" y="97"/>
                    </a:lnTo>
                    <a:lnTo>
                      <a:pt x="15" y="90"/>
                    </a:lnTo>
                    <a:lnTo>
                      <a:pt x="15" y="90"/>
                    </a:lnTo>
                    <a:lnTo>
                      <a:pt x="7" y="88"/>
                    </a:lnTo>
                    <a:lnTo>
                      <a:pt x="8" y="80"/>
                    </a:lnTo>
                    <a:lnTo>
                      <a:pt x="14" y="71"/>
                    </a:lnTo>
                    <a:lnTo>
                      <a:pt x="7" y="70"/>
                    </a:lnTo>
                    <a:lnTo>
                      <a:pt x="8" y="61"/>
                    </a:lnTo>
                    <a:lnTo>
                      <a:pt x="0" y="60"/>
                    </a:lnTo>
                    <a:lnTo>
                      <a:pt x="15" y="5"/>
                    </a:lnTo>
                    <a:lnTo>
                      <a:pt x="24" y="5"/>
                    </a:lnTo>
                    <a:lnTo>
                      <a:pt x="27" y="5"/>
                    </a:lnTo>
                    <a:lnTo>
                      <a:pt x="29" y="5"/>
                    </a:lnTo>
                    <a:lnTo>
                      <a:pt x="36" y="5"/>
                    </a:lnTo>
                    <a:lnTo>
                      <a:pt x="41" y="2"/>
                    </a:lnTo>
                    <a:lnTo>
                      <a:pt x="42" y="0"/>
                    </a:lnTo>
                    <a:lnTo>
                      <a:pt x="44" y="0"/>
                    </a:lnTo>
                    <a:lnTo>
                      <a:pt x="46"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4" name="Freeform 4423"/>
              <p:cNvSpPr>
                <a:spLocks/>
              </p:cNvSpPr>
              <p:nvPr/>
            </p:nvSpPr>
            <p:spPr bwMode="auto">
              <a:xfrm>
                <a:off x="1953" y="1114"/>
                <a:ext cx="59" cy="97"/>
              </a:xfrm>
              <a:custGeom>
                <a:avLst/>
                <a:gdLst>
                  <a:gd name="T0" fmla="*/ 46 w 59"/>
                  <a:gd name="T1" fmla="*/ 4 h 97"/>
                  <a:gd name="T2" fmla="*/ 47 w 59"/>
                  <a:gd name="T3" fmla="*/ 4 h 97"/>
                  <a:gd name="T4" fmla="*/ 52 w 59"/>
                  <a:gd name="T5" fmla="*/ 4 h 97"/>
                  <a:gd name="T6" fmla="*/ 44 w 59"/>
                  <a:gd name="T7" fmla="*/ 34 h 97"/>
                  <a:gd name="T8" fmla="*/ 56 w 59"/>
                  <a:gd name="T9" fmla="*/ 38 h 97"/>
                  <a:gd name="T10" fmla="*/ 52 w 59"/>
                  <a:gd name="T11" fmla="*/ 46 h 97"/>
                  <a:gd name="T12" fmla="*/ 59 w 59"/>
                  <a:gd name="T13" fmla="*/ 46 h 97"/>
                  <a:gd name="T14" fmla="*/ 49 w 59"/>
                  <a:gd name="T15" fmla="*/ 88 h 97"/>
                  <a:gd name="T16" fmla="*/ 46 w 59"/>
                  <a:gd name="T17" fmla="*/ 97 h 97"/>
                  <a:gd name="T18" fmla="*/ 15 w 59"/>
                  <a:gd name="T19" fmla="*/ 90 h 97"/>
                  <a:gd name="T20" fmla="*/ 15 w 59"/>
                  <a:gd name="T21" fmla="*/ 90 h 97"/>
                  <a:gd name="T22" fmla="*/ 7 w 59"/>
                  <a:gd name="T23" fmla="*/ 88 h 97"/>
                  <a:gd name="T24" fmla="*/ 8 w 59"/>
                  <a:gd name="T25" fmla="*/ 80 h 97"/>
                  <a:gd name="T26" fmla="*/ 14 w 59"/>
                  <a:gd name="T27" fmla="*/ 71 h 97"/>
                  <a:gd name="T28" fmla="*/ 7 w 59"/>
                  <a:gd name="T29" fmla="*/ 70 h 97"/>
                  <a:gd name="T30" fmla="*/ 8 w 59"/>
                  <a:gd name="T31" fmla="*/ 61 h 97"/>
                  <a:gd name="T32" fmla="*/ 0 w 59"/>
                  <a:gd name="T33" fmla="*/ 60 h 97"/>
                  <a:gd name="T34" fmla="*/ 15 w 59"/>
                  <a:gd name="T35" fmla="*/ 5 h 97"/>
                  <a:gd name="T36" fmla="*/ 24 w 59"/>
                  <a:gd name="T37" fmla="*/ 5 h 97"/>
                  <a:gd name="T38" fmla="*/ 27 w 59"/>
                  <a:gd name="T39" fmla="*/ 5 h 97"/>
                  <a:gd name="T40" fmla="*/ 29 w 59"/>
                  <a:gd name="T41" fmla="*/ 5 h 97"/>
                  <a:gd name="T42" fmla="*/ 36 w 59"/>
                  <a:gd name="T43" fmla="*/ 5 h 97"/>
                  <a:gd name="T44" fmla="*/ 41 w 59"/>
                  <a:gd name="T45" fmla="*/ 2 h 97"/>
                  <a:gd name="T46" fmla="*/ 42 w 59"/>
                  <a:gd name="T47" fmla="*/ 0 h 97"/>
                  <a:gd name="T48" fmla="*/ 44 w 59"/>
                  <a:gd name="T49" fmla="*/ 0 h 97"/>
                  <a:gd name="T50" fmla="*/ 46 w 59"/>
                  <a:gd name="T51"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97">
                    <a:moveTo>
                      <a:pt x="46" y="4"/>
                    </a:moveTo>
                    <a:lnTo>
                      <a:pt x="47" y="4"/>
                    </a:lnTo>
                    <a:lnTo>
                      <a:pt x="52" y="4"/>
                    </a:lnTo>
                    <a:lnTo>
                      <a:pt x="44" y="34"/>
                    </a:lnTo>
                    <a:lnTo>
                      <a:pt x="56" y="38"/>
                    </a:lnTo>
                    <a:lnTo>
                      <a:pt x="52" y="46"/>
                    </a:lnTo>
                    <a:lnTo>
                      <a:pt x="59" y="46"/>
                    </a:lnTo>
                    <a:lnTo>
                      <a:pt x="49" y="88"/>
                    </a:lnTo>
                    <a:lnTo>
                      <a:pt x="46" y="97"/>
                    </a:lnTo>
                    <a:lnTo>
                      <a:pt x="15" y="90"/>
                    </a:lnTo>
                    <a:lnTo>
                      <a:pt x="15" y="90"/>
                    </a:lnTo>
                    <a:lnTo>
                      <a:pt x="7" y="88"/>
                    </a:lnTo>
                    <a:lnTo>
                      <a:pt x="8" y="80"/>
                    </a:lnTo>
                    <a:lnTo>
                      <a:pt x="14" y="71"/>
                    </a:lnTo>
                    <a:lnTo>
                      <a:pt x="7" y="70"/>
                    </a:lnTo>
                    <a:lnTo>
                      <a:pt x="8" y="61"/>
                    </a:lnTo>
                    <a:lnTo>
                      <a:pt x="0" y="60"/>
                    </a:lnTo>
                    <a:lnTo>
                      <a:pt x="15" y="5"/>
                    </a:lnTo>
                    <a:lnTo>
                      <a:pt x="24" y="5"/>
                    </a:lnTo>
                    <a:lnTo>
                      <a:pt x="27" y="5"/>
                    </a:lnTo>
                    <a:lnTo>
                      <a:pt x="29" y="5"/>
                    </a:lnTo>
                    <a:lnTo>
                      <a:pt x="36" y="5"/>
                    </a:lnTo>
                    <a:lnTo>
                      <a:pt x="41" y="2"/>
                    </a:lnTo>
                    <a:lnTo>
                      <a:pt x="42" y="0"/>
                    </a:lnTo>
                    <a:lnTo>
                      <a:pt x="44" y="0"/>
                    </a:lnTo>
                    <a:lnTo>
                      <a:pt x="46"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55" name="Freeform 4424"/>
              <p:cNvSpPr>
                <a:spLocks/>
              </p:cNvSpPr>
              <p:nvPr/>
            </p:nvSpPr>
            <p:spPr bwMode="auto">
              <a:xfrm>
                <a:off x="1787" y="1079"/>
                <a:ext cx="63" cy="44"/>
              </a:xfrm>
              <a:custGeom>
                <a:avLst/>
                <a:gdLst>
                  <a:gd name="T0" fmla="*/ 34 w 63"/>
                  <a:gd name="T1" fmla="*/ 27 h 44"/>
                  <a:gd name="T2" fmla="*/ 36 w 63"/>
                  <a:gd name="T3" fmla="*/ 29 h 44"/>
                  <a:gd name="T4" fmla="*/ 37 w 63"/>
                  <a:gd name="T5" fmla="*/ 29 h 44"/>
                  <a:gd name="T6" fmla="*/ 39 w 63"/>
                  <a:gd name="T7" fmla="*/ 29 h 44"/>
                  <a:gd name="T8" fmla="*/ 42 w 63"/>
                  <a:gd name="T9" fmla="*/ 29 h 44"/>
                  <a:gd name="T10" fmla="*/ 44 w 63"/>
                  <a:gd name="T11" fmla="*/ 27 h 44"/>
                  <a:gd name="T12" fmla="*/ 47 w 63"/>
                  <a:gd name="T13" fmla="*/ 27 h 44"/>
                  <a:gd name="T14" fmla="*/ 47 w 63"/>
                  <a:gd name="T15" fmla="*/ 27 h 44"/>
                  <a:gd name="T16" fmla="*/ 47 w 63"/>
                  <a:gd name="T17" fmla="*/ 27 h 44"/>
                  <a:gd name="T18" fmla="*/ 47 w 63"/>
                  <a:gd name="T19" fmla="*/ 27 h 44"/>
                  <a:gd name="T20" fmla="*/ 47 w 63"/>
                  <a:gd name="T21" fmla="*/ 27 h 44"/>
                  <a:gd name="T22" fmla="*/ 47 w 63"/>
                  <a:gd name="T23" fmla="*/ 29 h 44"/>
                  <a:gd name="T24" fmla="*/ 49 w 63"/>
                  <a:gd name="T25" fmla="*/ 29 h 44"/>
                  <a:gd name="T26" fmla="*/ 58 w 63"/>
                  <a:gd name="T27" fmla="*/ 27 h 44"/>
                  <a:gd name="T28" fmla="*/ 61 w 63"/>
                  <a:gd name="T29" fmla="*/ 25 h 44"/>
                  <a:gd name="T30" fmla="*/ 59 w 63"/>
                  <a:gd name="T31" fmla="*/ 37 h 44"/>
                  <a:gd name="T32" fmla="*/ 63 w 63"/>
                  <a:gd name="T33" fmla="*/ 44 h 44"/>
                  <a:gd name="T34" fmla="*/ 12 w 63"/>
                  <a:gd name="T35" fmla="*/ 30 h 44"/>
                  <a:gd name="T36" fmla="*/ 12 w 63"/>
                  <a:gd name="T37" fmla="*/ 32 h 44"/>
                  <a:gd name="T38" fmla="*/ 12 w 63"/>
                  <a:gd name="T39" fmla="*/ 32 h 44"/>
                  <a:gd name="T40" fmla="*/ 12 w 63"/>
                  <a:gd name="T41" fmla="*/ 32 h 44"/>
                  <a:gd name="T42" fmla="*/ 12 w 63"/>
                  <a:gd name="T43" fmla="*/ 34 h 44"/>
                  <a:gd name="T44" fmla="*/ 7 w 63"/>
                  <a:gd name="T45" fmla="*/ 32 h 44"/>
                  <a:gd name="T46" fmla="*/ 7 w 63"/>
                  <a:gd name="T47" fmla="*/ 30 h 44"/>
                  <a:gd name="T48" fmla="*/ 7 w 63"/>
                  <a:gd name="T49" fmla="*/ 30 h 44"/>
                  <a:gd name="T50" fmla="*/ 7 w 63"/>
                  <a:gd name="T51" fmla="*/ 30 h 44"/>
                  <a:gd name="T52" fmla="*/ 7 w 63"/>
                  <a:gd name="T53" fmla="*/ 30 h 44"/>
                  <a:gd name="T54" fmla="*/ 7 w 63"/>
                  <a:gd name="T55" fmla="*/ 30 h 44"/>
                  <a:gd name="T56" fmla="*/ 7 w 63"/>
                  <a:gd name="T57" fmla="*/ 30 h 44"/>
                  <a:gd name="T58" fmla="*/ 7 w 63"/>
                  <a:gd name="T59" fmla="*/ 30 h 44"/>
                  <a:gd name="T60" fmla="*/ 8 w 63"/>
                  <a:gd name="T61" fmla="*/ 23 h 44"/>
                  <a:gd name="T62" fmla="*/ 8 w 63"/>
                  <a:gd name="T63" fmla="*/ 22 h 44"/>
                  <a:gd name="T64" fmla="*/ 0 w 63"/>
                  <a:gd name="T65" fmla="*/ 8 h 44"/>
                  <a:gd name="T66" fmla="*/ 3 w 63"/>
                  <a:gd name="T67" fmla="*/ 0 h 44"/>
                  <a:gd name="T68" fmla="*/ 14 w 63"/>
                  <a:gd name="T69" fmla="*/ 3 h 44"/>
                  <a:gd name="T70" fmla="*/ 12 w 63"/>
                  <a:gd name="T71" fmla="*/ 5 h 44"/>
                  <a:gd name="T72" fmla="*/ 12 w 63"/>
                  <a:gd name="T73" fmla="*/ 7 h 44"/>
                  <a:gd name="T74" fmla="*/ 12 w 63"/>
                  <a:gd name="T75" fmla="*/ 10 h 44"/>
                  <a:gd name="T76" fmla="*/ 12 w 63"/>
                  <a:gd name="T77" fmla="*/ 12 h 44"/>
                  <a:gd name="T78" fmla="*/ 15 w 63"/>
                  <a:gd name="T79" fmla="*/ 15 h 44"/>
                  <a:gd name="T80" fmla="*/ 17 w 63"/>
                  <a:gd name="T81" fmla="*/ 17 h 44"/>
                  <a:gd name="T82" fmla="*/ 25 w 63"/>
                  <a:gd name="T83" fmla="*/ 22 h 44"/>
                  <a:gd name="T84" fmla="*/ 32 w 63"/>
                  <a:gd name="T85" fmla="*/ 23 h 44"/>
                  <a:gd name="T86" fmla="*/ 34 w 63"/>
                  <a:gd name="T87" fmla="*/ 25 h 44"/>
                  <a:gd name="T88" fmla="*/ 34 w 63"/>
                  <a:gd name="T89"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44">
                    <a:moveTo>
                      <a:pt x="34" y="27"/>
                    </a:moveTo>
                    <a:lnTo>
                      <a:pt x="36" y="29"/>
                    </a:lnTo>
                    <a:lnTo>
                      <a:pt x="37" y="29"/>
                    </a:lnTo>
                    <a:lnTo>
                      <a:pt x="39" y="29"/>
                    </a:lnTo>
                    <a:lnTo>
                      <a:pt x="42" y="29"/>
                    </a:lnTo>
                    <a:lnTo>
                      <a:pt x="44" y="27"/>
                    </a:lnTo>
                    <a:lnTo>
                      <a:pt x="47" y="27"/>
                    </a:lnTo>
                    <a:lnTo>
                      <a:pt x="47" y="27"/>
                    </a:lnTo>
                    <a:lnTo>
                      <a:pt x="47" y="27"/>
                    </a:lnTo>
                    <a:lnTo>
                      <a:pt x="47" y="27"/>
                    </a:lnTo>
                    <a:lnTo>
                      <a:pt x="47" y="27"/>
                    </a:lnTo>
                    <a:lnTo>
                      <a:pt x="47" y="29"/>
                    </a:lnTo>
                    <a:lnTo>
                      <a:pt x="49" y="29"/>
                    </a:lnTo>
                    <a:lnTo>
                      <a:pt x="58" y="27"/>
                    </a:lnTo>
                    <a:lnTo>
                      <a:pt x="61" y="25"/>
                    </a:lnTo>
                    <a:lnTo>
                      <a:pt x="59" y="37"/>
                    </a:lnTo>
                    <a:lnTo>
                      <a:pt x="63" y="44"/>
                    </a:lnTo>
                    <a:lnTo>
                      <a:pt x="12" y="30"/>
                    </a:lnTo>
                    <a:lnTo>
                      <a:pt x="12" y="32"/>
                    </a:lnTo>
                    <a:lnTo>
                      <a:pt x="12" y="32"/>
                    </a:lnTo>
                    <a:lnTo>
                      <a:pt x="12" y="32"/>
                    </a:lnTo>
                    <a:lnTo>
                      <a:pt x="12" y="34"/>
                    </a:lnTo>
                    <a:lnTo>
                      <a:pt x="7" y="32"/>
                    </a:lnTo>
                    <a:lnTo>
                      <a:pt x="7" y="30"/>
                    </a:lnTo>
                    <a:lnTo>
                      <a:pt x="7" y="30"/>
                    </a:lnTo>
                    <a:lnTo>
                      <a:pt x="7" y="30"/>
                    </a:lnTo>
                    <a:lnTo>
                      <a:pt x="7" y="30"/>
                    </a:lnTo>
                    <a:lnTo>
                      <a:pt x="7" y="30"/>
                    </a:lnTo>
                    <a:lnTo>
                      <a:pt x="7" y="30"/>
                    </a:lnTo>
                    <a:lnTo>
                      <a:pt x="7" y="30"/>
                    </a:lnTo>
                    <a:lnTo>
                      <a:pt x="8" y="23"/>
                    </a:lnTo>
                    <a:lnTo>
                      <a:pt x="8" y="22"/>
                    </a:lnTo>
                    <a:lnTo>
                      <a:pt x="0" y="8"/>
                    </a:lnTo>
                    <a:lnTo>
                      <a:pt x="3" y="0"/>
                    </a:lnTo>
                    <a:lnTo>
                      <a:pt x="14" y="3"/>
                    </a:lnTo>
                    <a:lnTo>
                      <a:pt x="12" y="5"/>
                    </a:lnTo>
                    <a:lnTo>
                      <a:pt x="12" y="7"/>
                    </a:lnTo>
                    <a:lnTo>
                      <a:pt x="12" y="10"/>
                    </a:lnTo>
                    <a:lnTo>
                      <a:pt x="12" y="12"/>
                    </a:lnTo>
                    <a:lnTo>
                      <a:pt x="15" y="15"/>
                    </a:lnTo>
                    <a:lnTo>
                      <a:pt x="17" y="17"/>
                    </a:lnTo>
                    <a:lnTo>
                      <a:pt x="25" y="22"/>
                    </a:lnTo>
                    <a:lnTo>
                      <a:pt x="32" y="23"/>
                    </a:lnTo>
                    <a:lnTo>
                      <a:pt x="34" y="25"/>
                    </a:lnTo>
                    <a:lnTo>
                      <a:pt x="34"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6" name="Freeform 4425"/>
              <p:cNvSpPr>
                <a:spLocks/>
              </p:cNvSpPr>
              <p:nvPr/>
            </p:nvSpPr>
            <p:spPr bwMode="auto">
              <a:xfrm>
                <a:off x="1787" y="1079"/>
                <a:ext cx="63" cy="44"/>
              </a:xfrm>
              <a:custGeom>
                <a:avLst/>
                <a:gdLst>
                  <a:gd name="T0" fmla="*/ 34 w 63"/>
                  <a:gd name="T1" fmla="*/ 27 h 44"/>
                  <a:gd name="T2" fmla="*/ 36 w 63"/>
                  <a:gd name="T3" fmla="*/ 29 h 44"/>
                  <a:gd name="T4" fmla="*/ 37 w 63"/>
                  <a:gd name="T5" fmla="*/ 29 h 44"/>
                  <a:gd name="T6" fmla="*/ 39 w 63"/>
                  <a:gd name="T7" fmla="*/ 29 h 44"/>
                  <a:gd name="T8" fmla="*/ 42 w 63"/>
                  <a:gd name="T9" fmla="*/ 29 h 44"/>
                  <a:gd name="T10" fmla="*/ 44 w 63"/>
                  <a:gd name="T11" fmla="*/ 27 h 44"/>
                  <a:gd name="T12" fmla="*/ 47 w 63"/>
                  <a:gd name="T13" fmla="*/ 27 h 44"/>
                  <a:gd name="T14" fmla="*/ 47 w 63"/>
                  <a:gd name="T15" fmla="*/ 27 h 44"/>
                  <a:gd name="T16" fmla="*/ 47 w 63"/>
                  <a:gd name="T17" fmla="*/ 27 h 44"/>
                  <a:gd name="T18" fmla="*/ 47 w 63"/>
                  <a:gd name="T19" fmla="*/ 27 h 44"/>
                  <a:gd name="T20" fmla="*/ 47 w 63"/>
                  <a:gd name="T21" fmla="*/ 27 h 44"/>
                  <a:gd name="T22" fmla="*/ 47 w 63"/>
                  <a:gd name="T23" fmla="*/ 29 h 44"/>
                  <a:gd name="T24" fmla="*/ 49 w 63"/>
                  <a:gd name="T25" fmla="*/ 29 h 44"/>
                  <a:gd name="T26" fmla="*/ 58 w 63"/>
                  <a:gd name="T27" fmla="*/ 27 h 44"/>
                  <a:gd name="T28" fmla="*/ 61 w 63"/>
                  <a:gd name="T29" fmla="*/ 25 h 44"/>
                  <a:gd name="T30" fmla="*/ 59 w 63"/>
                  <a:gd name="T31" fmla="*/ 37 h 44"/>
                  <a:gd name="T32" fmla="*/ 63 w 63"/>
                  <a:gd name="T33" fmla="*/ 44 h 44"/>
                  <a:gd name="T34" fmla="*/ 12 w 63"/>
                  <a:gd name="T35" fmla="*/ 30 h 44"/>
                  <a:gd name="T36" fmla="*/ 12 w 63"/>
                  <a:gd name="T37" fmla="*/ 32 h 44"/>
                  <a:gd name="T38" fmla="*/ 12 w 63"/>
                  <a:gd name="T39" fmla="*/ 32 h 44"/>
                  <a:gd name="T40" fmla="*/ 12 w 63"/>
                  <a:gd name="T41" fmla="*/ 32 h 44"/>
                  <a:gd name="T42" fmla="*/ 12 w 63"/>
                  <a:gd name="T43" fmla="*/ 34 h 44"/>
                  <a:gd name="T44" fmla="*/ 7 w 63"/>
                  <a:gd name="T45" fmla="*/ 32 h 44"/>
                  <a:gd name="T46" fmla="*/ 7 w 63"/>
                  <a:gd name="T47" fmla="*/ 30 h 44"/>
                  <a:gd name="T48" fmla="*/ 7 w 63"/>
                  <a:gd name="T49" fmla="*/ 30 h 44"/>
                  <a:gd name="T50" fmla="*/ 7 w 63"/>
                  <a:gd name="T51" fmla="*/ 30 h 44"/>
                  <a:gd name="T52" fmla="*/ 7 w 63"/>
                  <a:gd name="T53" fmla="*/ 30 h 44"/>
                  <a:gd name="T54" fmla="*/ 7 w 63"/>
                  <a:gd name="T55" fmla="*/ 30 h 44"/>
                  <a:gd name="T56" fmla="*/ 7 w 63"/>
                  <a:gd name="T57" fmla="*/ 30 h 44"/>
                  <a:gd name="T58" fmla="*/ 7 w 63"/>
                  <a:gd name="T59" fmla="*/ 30 h 44"/>
                  <a:gd name="T60" fmla="*/ 8 w 63"/>
                  <a:gd name="T61" fmla="*/ 23 h 44"/>
                  <a:gd name="T62" fmla="*/ 8 w 63"/>
                  <a:gd name="T63" fmla="*/ 22 h 44"/>
                  <a:gd name="T64" fmla="*/ 0 w 63"/>
                  <a:gd name="T65" fmla="*/ 8 h 44"/>
                  <a:gd name="T66" fmla="*/ 3 w 63"/>
                  <a:gd name="T67" fmla="*/ 0 h 44"/>
                  <a:gd name="T68" fmla="*/ 14 w 63"/>
                  <a:gd name="T69" fmla="*/ 3 h 44"/>
                  <a:gd name="T70" fmla="*/ 12 w 63"/>
                  <a:gd name="T71" fmla="*/ 5 h 44"/>
                  <a:gd name="T72" fmla="*/ 12 w 63"/>
                  <a:gd name="T73" fmla="*/ 7 h 44"/>
                  <a:gd name="T74" fmla="*/ 12 w 63"/>
                  <a:gd name="T75" fmla="*/ 10 h 44"/>
                  <a:gd name="T76" fmla="*/ 12 w 63"/>
                  <a:gd name="T77" fmla="*/ 12 h 44"/>
                  <a:gd name="T78" fmla="*/ 15 w 63"/>
                  <a:gd name="T79" fmla="*/ 15 h 44"/>
                  <a:gd name="T80" fmla="*/ 17 w 63"/>
                  <a:gd name="T81" fmla="*/ 17 h 44"/>
                  <a:gd name="T82" fmla="*/ 25 w 63"/>
                  <a:gd name="T83" fmla="*/ 22 h 44"/>
                  <a:gd name="T84" fmla="*/ 32 w 63"/>
                  <a:gd name="T85" fmla="*/ 23 h 44"/>
                  <a:gd name="T86" fmla="*/ 34 w 63"/>
                  <a:gd name="T87" fmla="*/ 25 h 44"/>
                  <a:gd name="T88" fmla="*/ 34 w 63"/>
                  <a:gd name="T89"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44">
                    <a:moveTo>
                      <a:pt x="34" y="27"/>
                    </a:moveTo>
                    <a:lnTo>
                      <a:pt x="36" y="29"/>
                    </a:lnTo>
                    <a:lnTo>
                      <a:pt x="37" y="29"/>
                    </a:lnTo>
                    <a:lnTo>
                      <a:pt x="39" y="29"/>
                    </a:lnTo>
                    <a:lnTo>
                      <a:pt x="42" y="29"/>
                    </a:lnTo>
                    <a:lnTo>
                      <a:pt x="44" y="27"/>
                    </a:lnTo>
                    <a:lnTo>
                      <a:pt x="47" y="27"/>
                    </a:lnTo>
                    <a:lnTo>
                      <a:pt x="47" y="27"/>
                    </a:lnTo>
                    <a:lnTo>
                      <a:pt x="47" y="27"/>
                    </a:lnTo>
                    <a:lnTo>
                      <a:pt x="47" y="27"/>
                    </a:lnTo>
                    <a:lnTo>
                      <a:pt x="47" y="27"/>
                    </a:lnTo>
                    <a:lnTo>
                      <a:pt x="47" y="29"/>
                    </a:lnTo>
                    <a:lnTo>
                      <a:pt x="49" y="29"/>
                    </a:lnTo>
                    <a:lnTo>
                      <a:pt x="58" y="27"/>
                    </a:lnTo>
                    <a:lnTo>
                      <a:pt x="61" y="25"/>
                    </a:lnTo>
                    <a:lnTo>
                      <a:pt x="59" y="37"/>
                    </a:lnTo>
                    <a:lnTo>
                      <a:pt x="63" y="44"/>
                    </a:lnTo>
                    <a:lnTo>
                      <a:pt x="12" y="30"/>
                    </a:lnTo>
                    <a:lnTo>
                      <a:pt x="12" y="32"/>
                    </a:lnTo>
                    <a:lnTo>
                      <a:pt x="12" y="32"/>
                    </a:lnTo>
                    <a:lnTo>
                      <a:pt x="12" y="32"/>
                    </a:lnTo>
                    <a:lnTo>
                      <a:pt x="12" y="34"/>
                    </a:lnTo>
                    <a:lnTo>
                      <a:pt x="7" y="32"/>
                    </a:lnTo>
                    <a:lnTo>
                      <a:pt x="7" y="30"/>
                    </a:lnTo>
                    <a:lnTo>
                      <a:pt x="7" y="30"/>
                    </a:lnTo>
                    <a:lnTo>
                      <a:pt x="7" y="30"/>
                    </a:lnTo>
                    <a:lnTo>
                      <a:pt x="7" y="30"/>
                    </a:lnTo>
                    <a:lnTo>
                      <a:pt x="7" y="30"/>
                    </a:lnTo>
                    <a:lnTo>
                      <a:pt x="7" y="30"/>
                    </a:lnTo>
                    <a:lnTo>
                      <a:pt x="7" y="30"/>
                    </a:lnTo>
                    <a:lnTo>
                      <a:pt x="8" y="23"/>
                    </a:lnTo>
                    <a:lnTo>
                      <a:pt x="8" y="22"/>
                    </a:lnTo>
                    <a:lnTo>
                      <a:pt x="0" y="8"/>
                    </a:lnTo>
                    <a:lnTo>
                      <a:pt x="3" y="0"/>
                    </a:lnTo>
                    <a:lnTo>
                      <a:pt x="14" y="3"/>
                    </a:lnTo>
                    <a:lnTo>
                      <a:pt x="12" y="5"/>
                    </a:lnTo>
                    <a:lnTo>
                      <a:pt x="12" y="7"/>
                    </a:lnTo>
                    <a:lnTo>
                      <a:pt x="12" y="10"/>
                    </a:lnTo>
                    <a:lnTo>
                      <a:pt x="12" y="12"/>
                    </a:lnTo>
                    <a:lnTo>
                      <a:pt x="15" y="15"/>
                    </a:lnTo>
                    <a:lnTo>
                      <a:pt x="17" y="17"/>
                    </a:lnTo>
                    <a:lnTo>
                      <a:pt x="25" y="22"/>
                    </a:lnTo>
                    <a:lnTo>
                      <a:pt x="32" y="23"/>
                    </a:lnTo>
                    <a:lnTo>
                      <a:pt x="34" y="25"/>
                    </a:lnTo>
                    <a:lnTo>
                      <a:pt x="34"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0" name="Group 4627"/>
            <p:cNvGrpSpPr>
              <a:grpSpLocks/>
            </p:cNvGrpSpPr>
            <p:nvPr/>
          </p:nvGrpSpPr>
          <p:grpSpPr bwMode="auto">
            <a:xfrm>
              <a:off x="2708276" y="1674813"/>
              <a:ext cx="5359400" cy="2428875"/>
              <a:chOff x="1706" y="1055"/>
              <a:chExt cx="3376" cy="1530"/>
            </a:xfrm>
          </p:grpSpPr>
          <p:sp>
            <p:nvSpPr>
              <p:cNvPr id="1657" name="Freeform 4427"/>
              <p:cNvSpPr>
                <a:spLocks/>
              </p:cNvSpPr>
              <p:nvPr/>
            </p:nvSpPr>
            <p:spPr bwMode="auto">
              <a:xfrm>
                <a:off x="1714" y="1128"/>
                <a:ext cx="49" cy="44"/>
              </a:xfrm>
              <a:custGeom>
                <a:avLst/>
                <a:gdLst>
                  <a:gd name="T0" fmla="*/ 22 w 49"/>
                  <a:gd name="T1" fmla="*/ 41 h 44"/>
                  <a:gd name="T2" fmla="*/ 9 w 49"/>
                  <a:gd name="T3" fmla="*/ 35 h 44"/>
                  <a:gd name="T4" fmla="*/ 7 w 49"/>
                  <a:gd name="T5" fmla="*/ 35 h 44"/>
                  <a:gd name="T6" fmla="*/ 0 w 49"/>
                  <a:gd name="T7" fmla="*/ 32 h 44"/>
                  <a:gd name="T8" fmla="*/ 9 w 49"/>
                  <a:gd name="T9" fmla="*/ 3 h 44"/>
                  <a:gd name="T10" fmla="*/ 10 w 49"/>
                  <a:gd name="T11" fmla="*/ 0 h 44"/>
                  <a:gd name="T12" fmla="*/ 49 w 49"/>
                  <a:gd name="T13" fmla="*/ 12 h 44"/>
                  <a:gd name="T14" fmla="*/ 48 w 49"/>
                  <a:gd name="T15" fmla="*/ 24 h 44"/>
                  <a:gd name="T16" fmla="*/ 42 w 49"/>
                  <a:gd name="T17" fmla="*/ 25 h 44"/>
                  <a:gd name="T18" fmla="*/ 36 w 49"/>
                  <a:gd name="T19" fmla="*/ 32 h 44"/>
                  <a:gd name="T20" fmla="*/ 41 w 49"/>
                  <a:gd name="T21" fmla="*/ 35 h 44"/>
                  <a:gd name="T22" fmla="*/ 36 w 49"/>
                  <a:gd name="T23" fmla="*/ 41 h 44"/>
                  <a:gd name="T24" fmla="*/ 36 w 49"/>
                  <a:gd name="T25" fmla="*/ 42 h 44"/>
                  <a:gd name="T26" fmla="*/ 34 w 49"/>
                  <a:gd name="T27" fmla="*/ 44 h 44"/>
                  <a:gd name="T28" fmla="*/ 34 w 49"/>
                  <a:gd name="T29" fmla="*/ 44 h 44"/>
                  <a:gd name="T30" fmla="*/ 22 w 49"/>
                  <a:gd name="T31"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4">
                    <a:moveTo>
                      <a:pt x="22" y="41"/>
                    </a:moveTo>
                    <a:lnTo>
                      <a:pt x="9" y="35"/>
                    </a:lnTo>
                    <a:lnTo>
                      <a:pt x="7" y="35"/>
                    </a:lnTo>
                    <a:lnTo>
                      <a:pt x="0" y="32"/>
                    </a:lnTo>
                    <a:lnTo>
                      <a:pt x="9" y="3"/>
                    </a:lnTo>
                    <a:lnTo>
                      <a:pt x="10" y="0"/>
                    </a:lnTo>
                    <a:lnTo>
                      <a:pt x="49" y="12"/>
                    </a:lnTo>
                    <a:lnTo>
                      <a:pt x="48" y="24"/>
                    </a:lnTo>
                    <a:lnTo>
                      <a:pt x="42" y="25"/>
                    </a:lnTo>
                    <a:lnTo>
                      <a:pt x="36" y="32"/>
                    </a:lnTo>
                    <a:lnTo>
                      <a:pt x="41" y="35"/>
                    </a:lnTo>
                    <a:lnTo>
                      <a:pt x="36" y="41"/>
                    </a:lnTo>
                    <a:lnTo>
                      <a:pt x="36" y="42"/>
                    </a:lnTo>
                    <a:lnTo>
                      <a:pt x="34" y="44"/>
                    </a:lnTo>
                    <a:lnTo>
                      <a:pt x="34" y="44"/>
                    </a:lnTo>
                    <a:lnTo>
                      <a:pt x="22" y="4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8" name="Freeform 4428"/>
              <p:cNvSpPr>
                <a:spLocks/>
              </p:cNvSpPr>
              <p:nvPr/>
            </p:nvSpPr>
            <p:spPr bwMode="auto">
              <a:xfrm>
                <a:off x="1714" y="1128"/>
                <a:ext cx="49" cy="44"/>
              </a:xfrm>
              <a:custGeom>
                <a:avLst/>
                <a:gdLst>
                  <a:gd name="T0" fmla="*/ 22 w 49"/>
                  <a:gd name="T1" fmla="*/ 41 h 44"/>
                  <a:gd name="T2" fmla="*/ 9 w 49"/>
                  <a:gd name="T3" fmla="*/ 35 h 44"/>
                  <a:gd name="T4" fmla="*/ 7 w 49"/>
                  <a:gd name="T5" fmla="*/ 35 h 44"/>
                  <a:gd name="T6" fmla="*/ 0 w 49"/>
                  <a:gd name="T7" fmla="*/ 32 h 44"/>
                  <a:gd name="T8" fmla="*/ 9 w 49"/>
                  <a:gd name="T9" fmla="*/ 3 h 44"/>
                  <a:gd name="T10" fmla="*/ 10 w 49"/>
                  <a:gd name="T11" fmla="*/ 0 h 44"/>
                  <a:gd name="T12" fmla="*/ 49 w 49"/>
                  <a:gd name="T13" fmla="*/ 12 h 44"/>
                  <a:gd name="T14" fmla="*/ 48 w 49"/>
                  <a:gd name="T15" fmla="*/ 24 h 44"/>
                  <a:gd name="T16" fmla="*/ 42 w 49"/>
                  <a:gd name="T17" fmla="*/ 25 h 44"/>
                  <a:gd name="T18" fmla="*/ 36 w 49"/>
                  <a:gd name="T19" fmla="*/ 32 h 44"/>
                  <a:gd name="T20" fmla="*/ 41 w 49"/>
                  <a:gd name="T21" fmla="*/ 35 h 44"/>
                  <a:gd name="T22" fmla="*/ 36 w 49"/>
                  <a:gd name="T23" fmla="*/ 41 h 44"/>
                  <a:gd name="T24" fmla="*/ 36 w 49"/>
                  <a:gd name="T25" fmla="*/ 42 h 44"/>
                  <a:gd name="T26" fmla="*/ 34 w 49"/>
                  <a:gd name="T27" fmla="*/ 44 h 44"/>
                  <a:gd name="T28" fmla="*/ 34 w 49"/>
                  <a:gd name="T29" fmla="*/ 44 h 44"/>
                  <a:gd name="T30" fmla="*/ 22 w 49"/>
                  <a:gd name="T31"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4">
                    <a:moveTo>
                      <a:pt x="22" y="41"/>
                    </a:moveTo>
                    <a:lnTo>
                      <a:pt x="9" y="35"/>
                    </a:lnTo>
                    <a:lnTo>
                      <a:pt x="7" y="35"/>
                    </a:lnTo>
                    <a:lnTo>
                      <a:pt x="0" y="32"/>
                    </a:lnTo>
                    <a:lnTo>
                      <a:pt x="9" y="3"/>
                    </a:lnTo>
                    <a:lnTo>
                      <a:pt x="10" y="0"/>
                    </a:lnTo>
                    <a:lnTo>
                      <a:pt x="49" y="12"/>
                    </a:lnTo>
                    <a:lnTo>
                      <a:pt x="48" y="24"/>
                    </a:lnTo>
                    <a:lnTo>
                      <a:pt x="42" y="25"/>
                    </a:lnTo>
                    <a:lnTo>
                      <a:pt x="36" y="32"/>
                    </a:lnTo>
                    <a:lnTo>
                      <a:pt x="41" y="35"/>
                    </a:lnTo>
                    <a:lnTo>
                      <a:pt x="36" y="41"/>
                    </a:lnTo>
                    <a:lnTo>
                      <a:pt x="36" y="42"/>
                    </a:lnTo>
                    <a:lnTo>
                      <a:pt x="34" y="44"/>
                    </a:lnTo>
                    <a:lnTo>
                      <a:pt x="34" y="44"/>
                    </a:lnTo>
                    <a:lnTo>
                      <a:pt x="22"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59" name="Freeform 4429"/>
              <p:cNvSpPr>
                <a:spLocks/>
              </p:cNvSpPr>
              <p:nvPr/>
            </p:nvSpPr>
            <p:spPr bwMode="auto">
              <a:xfrm>
                <a:off x="1890" y="1116"/>
                <a:ext cx="49" cy="66"/>
              </a:xfrm>
              <a:custGeom>
                <a:avLst/>
                <a:gdLst>
                  <a:gd name="T0" fmla="*/ 32 w 49"/>
                  <a:gd name="T1" fmla="*/ 64 h 66"/>
                  <a:gd name="T2" fmla="*/ 29 w 49"/>
                  <a:gd name="T3" fmla="*/ 66 h 66"/>
                  <a:gd name="T4" fmla="*/ 16 w 49"/>
                  <a:gd name="T5" fmla="*/ 63 h 66"/>
                  <a:gd name="T6" fmla="*/ 17 w 49"/>
                  <a:gd name="T7" fmla="*/ 58 h 66"/>
                  <a:gd name="T8" fmla="*/ 9 w 49"/>
                  <a:gd name="T9" fmla="*/ 47 h 66"/>
                  <a:gd name="T10" fmla="*/ 0 w 49"/>
                  <a:gd name="T11" fmla="*/ 44 h 66"/>
                  <a:gd name="T12" fmla="*/ 2 w 49"/>
                  <a:gd name="T13" fmla="*/ 37 h 66"/>
                  <a:gd name="T14" fmla="*/ 7 w 49"/>
                  <a:gd name="T15" fmla="*/ 37 h 66"/>
                  <a:gd name="T16" fmla="*/ 16 w 49"/>
                  <a:gd name="T17" fmla="*/ 29 h 66"/>
                  <a:gd name="T18" fmla="*/ 21 w 49"/>
                  <a:gd name="T19" fmla="*/ 19 h 66"/>
                  <a:gd name="T20" fmla="*/ 17 w 49"/>
                  <a:gd name="T21" fmla="*/ 17 h 66"/>
                  <a:gd name="T22" fmla="*/ 19 w 49"/>
                  <a:gd name="T23" fmla="*/ 5 h 66"/>
                  <a:gd name="T24" fmla="*/ 22 w 49"/>
                  <a:gd name="T25" fmla="*/ 3 h 66"/>
                  <a:gd name="T26" fmla="*/ 22 w 49"/>
                  <a:gd name="T27" fmla="*/ 3 h 66"/>
                  <a:gd name="T28" fmla="*/ 27 w 49"/>
                  <a:gd name="T29" fmla="*/ 3 h 66"/>
                  <a:gd name="T30" fmla="*/ 34 w 49"/>
                  <a:gd name="T31" fmla="*/ 2 h 66"/>
                  <a:gd name="T32" fmla="*/ 36 w 49"/>
                  <a:gd name="T33" fmla="*/ 0 h 66"/>
                  <a:gd name="T34" fmla="*/ 38 w 49"/>
                  <a:gd name="T35" fmla="*/ 0 h 66"/>
                  <a:gd name="T36" fmla="*/ 49 w 49"/>
                  <a:gd name="T37" fmla="*/ 24 h 66"/>
                  <a:gd name="T38" fmla="*/ 39 w 49"/>
                  <a:gd name="T39" fmla="*/ 29 h 66"/>
                  <a:gd name="T40" fmla="*/ 36 w 49"/>
                  <a:gd name="T41" fmla="*/ 34 h 66"/>
                  <a:gd name="T42" fmla="*/ 31 w 49"/>
                  <a:gd name="T43" fmla="*/ 53 h 66"/>
                  <a:gd name="T44" fmla="*/ 32 w 49"/>
                  <a:gd name="T45" fmla="*/ 56 h 66"/>
                  <a:gd name="T46" fmla="*/ 32 w 49"/>
                  <a:gd name="T47"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66">
                    <a:moveTo>
                      <a:pt x="32" y="64"/>
                    </a:moveTo>
                    <a:lnTo>
                      <a:pt x="29" y="66"/>
                    </a:lnTo>
                    <a:lnTo>
                      <a:pt x="16" y="63"/>
                    </a:lnTo>
                    <a:lnTo>
                      <a:pt x="17" y="58"/>
                    </a:lnTo>
                    <a:lnTo>
                      <a:pt x="9" y="47"/>
                    </a:lnTo>
                    <a:lnTo>
                      <a:pt x="0" y="44"/>
                    </a:lnTo>
                    <a:lnTo>
                      <a:pt x="2" y="37"/>
                    </a:lnTo>
                    <a:lnTo>
                      <a:pt x="7" y="37"/>
                    </a:lnTo>
                    <a:lnTo>
                      <a:pt x="16" y="29"/>
                    </a:lnTo>
                    <a:lnTo>
                      <a:pt x="21" y="19"/>
                    </a:lnTo>
                    <a:lnTo>
                      <a:pt x="17" y="17"/>
                    </a:lnTo>
                    <a:lnTo>
                      <a:pt x="19" y="5"/>
                    </a:lnTo>
                    <a:lnTo>
                      <a:pt x="22" y="3"/>
                    </a:lnTo>
                    <a:lnTo>
                      <a:pt x="22" y="3"/>
                    </a:lnTo>
                    <a:lnTo>
                      <a:pt x="27" y="3"/>
                    </a:lnTo>
                    <a:lnTo>
                      <a:pt x="34" y="2"/>
                    </a:lnTo>
                    <a:lnTo>
                      <a:pt x="36" y="0"/>
                    </a:lnTo>
                    <a:lnTo>
                      <a:pt x="38" y="0"/>
                    </a:lnTo>
                    <a:lnTo>
                      <a:pt x="49" y="24"/>
                    </a:lnTo>
                    <a:lnTo>
                      <a:pt x="39" y="29"/>
                    </a:lnTo>
                    <a:lnTo>
                      <a:pt x="36" y="34"/>
                    </a:lnTo>
                    <a:lnTo>
                      <a:pt x="31" y="53"/>
                    </a:lnTo>
                    <a:lnTo>
                      <a:pt x="32" y="56"/>
                    </a:lnTo>
                    <a:lnTo>
                      <a:pt x="32" y="6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0" name="Freeform 4430"/>
              <p:cNvSpPr>
                <a:spLocks/>
              </p:cNvSpPr>
              <p:nvPr/>
            </p:nvSpPr>
            <p:spPr bwMode="auto">
              <a:xfrm>
                <a:off x="1890" y="1116"/>
                <a:ext cx="49" cy="66"/>
              </a:xfrm>
              <a:custGeom>
                <a:avLst/>
                <a:gdLst>
                  <a:gd name="T0" fmla="*/ 32 w 49"/>
                  <a:gd name="T1" fmla="*/ 64 h 66"/>
                  <a:gd name="T2" fmla="*/ 29 w 49"/>
                  <a:gd name="T3" fmla="*/ 66 h 66"/>
                  <a:gd name="T4" fmla="*/ 16 w 49"/>
                  <a:gd name="T5" fmla="*/ 63 h 66"/>
                  <a:gd name="T6" fmla="*/ 17 w 49"/>
                  <a:gd name="T7" fmla="*/ 58 h 66"/>
                  <a:gd name="T8" fmla="*/ 9 w 49"/>
                  <a:gd name="T9" fmla="*/ 47 h 66"/>
                  <a:gd name="T10" fmla="*/ 0 w 49"/>
                  <a:gd name="T11" fmla="*/ 44 h 66"/>
                  <a:gd name="T12" fmla="*/ 2 w 49"/>
                  <a:gd name="T13" fmla="*/ 37 h 66"/>
                  <a:gd name="T14" fmla="*/ 7 w 49"/>
                  <a:gd name="T15" fmla="*/ 37 h 66"/>
                  <a:gd name="T16" fmla="*/ 16 w 49"/>
                  <a:gd name="T17" fmla="*/ 29 h 66"/>
                  <a:gd name="T18" fmla="*/ 21 w 49"/>
                  <a:gd name="T19" fmla="*/ 19 h 66"/>
                  <a:gd name="T20" fmla="*/ 17 w 49"/>
                  <a:gd name="T21" fmla="*/ 17 h 66"/>
                  <a:gd name="T22" fmla="*/ 19 w 49"/>
                  <a:gd name="T23" fmla="*/ 5 h 66"/>
                  <a:gd name="T24" fmla="*/ 22 w 49"/>
                  <a:gd name="T25" fmla="*/ 3 h 66"/>
                  <a:gd name="T26" fmla="*/ 22 w 49"/>
                  <a:gd name="T27" fmla="*/ 3 h 66"/>
                  <a:gd name="T28" fmla="*/ 27 w 49"/>
                  <a:gd name="T29" fmla="*/ 3 h 66"/>
                  <a:gd name="T30" fmla="*/ 34 w 49"/>
                  <a:gd name="T31" fmla="*/ 2 h 66"/>
                  <a:gd name="T32" fmla="*/ 36 w 49"/>
                  <a:gd name="T33" fmla="*/ 0 h 66"/>
                  <a:gd name="T34" fmla="*/ 38 w 49"/>
                  <a:gd name="T35" fmla="*/ 0 h 66"/>
                  <a:gd name="T36" fmla="*/ 49 w 49"/>
                  <a:gd name="T37" fmla="*/ 24 h 66"/>
                  <a:gd name="T38" fmla="*/ 39 w 49"/>
                  <a:gd name="T39" fmla="*/ 29 h 66"/>
                  <a:gd name="T40" fmla="*/ 36 w 49"/>
                  <a:gd name="T41" fmla="*/ 34 h 66"/>
                  <a:gd name="T42" fmla="*/ 31 w 49"/>
                  <a:gd name="T43" fmla="*/ 53 h 66"/>
                  <a:gd name="T44" fmla="*/ 32 w 49"/>
                  <a:gd name="T45" fmla="*/ 56 h 66"/>
                  <a:gd name="T46" fmla="*/ 32 w 49"/>
                  <a:gd name="T47"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66">
                    <a:moveTo>
                      <a:pt x="32" y="64"/>
                    </a:moveTo>
                    <a:lnTo>
                      <a:pt x="29" y="66"/>
                    </a:lnTo>
                    <a:lnTo>
                      <a:pt x="16" y="63"/>
                    </a:lnTo>
                    <a:lnTo>
                      <a:pt x="17" y="58"/>
                    </a:lnTo>
                    <a:lnTo>
                      <a:pt x="9" y="47"/>
                    </a:lnTo>
                    <a:lnTo>
                      <a:pt x="0" y="44"/>
                    </a:lnTo>
                    <a:lnTo>
                      <a:pt x="2" y="37"/>
                    </a:lnTo>
                    <a:lnTo>
                      <a:pt x="7" y="37"/>
                    </a:lnTo>
                    <a:lnTo>
                      <a:pt x="16" y="29"/>
                    </a:lnTo>
                    <a:lnTo>
                      <a:pt x="21" y="19"/>
                    </a:lnTo>
                    <a:lnTo>
                      <a:pt x="17" y="17"/>
                    </a:lnTo>
                    <a:lnTo>
                      <a:pt x="19" y="5"/>
                    </a:lnTo>
                    <a:lnTo>
                      <a:pt x="22" y="3"/>
                    </a:lnTo>
                    <a:lnTo>
                      <a:pt x="22" y="3"/>
                    </a:lnTo>
                    <a:lnTo>
                      <a:pt x="27" y="3"/>
                    </a:lnTo>
                    <a:lnTo>
                      <a:pt x="34" y="2"/>
                    </a:lnTo>
                    <a:lnTo>
                      <a:pt x="36" y="0"/>
                    </a:lnTo>
                    <a:lnTo>
                      <a:pt x="38" y="0"/>
                    </a:lnTo>
                    <a:lnTo>
                      <a:pt x="49" y="24"/>
                    </a:lnTo>
                    <a:lnTo>
                      <a:pt x="39" y="29"/>
                    </a:lnTo>
                    <a:lnTo>
                      <a:pt x="36" y="34"/>
                    </a:lnTo>
                    <a:lnTo>
                      <a:pt x="31" y="53"/>
                    </a:lnTo>
                    <a:lnTo>
                      <a:pt x="32" y="56"/>
                    </a:lnTo>
                    <a:lnTo>
                      <a:pt x="32" y="6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61" name="Freeform 4431"/>
              <p:cNvSpPr>
                <a:spLocks/>
              </p:cNvSpPr>
              <p:nvPr/>
            </p:nvSpPr>
            <p:spPr bwMode="auto">
              <a:xfrm>
                <a:off x="1706" y="1055"/>
                <a:ext cx="61" cy="76"/>
              </a:xfrm>
              <a:custGeom>
                <a:avLst/>
                <a:gdLst>
                  <a:gd name="T0" fmla="*/ 23 w 61"/>
                  <a:gd name="T1" fmla="*/ 0 h 76"/>
                  <a:gd name="T2" fmla="*/ 39 w 61"/>
                  <a:gd name="T3" fmla="*/ 5 h 76"/>
                  <a:gd name="T4" fmla="*/ 61 w 61"/>
                  <a:gd name="T5" fmla="*/ 12 h 76"/>
                  <a:gd name="T6" fmla="*/ 59 w 61"/>
                  <a:gd name="T7" fmla="*/ 19 h 76"/>
                  <a:gd name="T8" fmla="*/ 50 w 61"/>
                  <a:gd name="T9" fmla="*/ 19 h 76"/>
                  <a:gd name="T10" fmla="*/ 59 w 61"/>
                  <a:gd name="T11" fmla="*/ 29 h 76"/>
                  <a:gd name="T12" fmla="*/ 47 w 61"/>
                  <a:gd name="T13" fmla="*/ 34 h 76"/>
                  <a:gd name="T14" fmla="*/ 44 w 61"/>
                  <a:gd name="T15" fmla="*/ 42 h 76"/>
                  <a:gd name="T16" fmla="*/ 39 w 61"/>
                  <a:gd name="T17" fmla="*/ 64 h 76"/>
                  <a:gd name="T18" fmla="*/ 18 w 61"/>
                  <a:gd name="T19" fmla="*/ 58 h 76"/>
                  <a:gd name="T20" fmla="*/ 15 w 61"/>
                  <a:gd name="T21" fmla="*/ 71 h 76"/>
                  <a:gd name="T22" fmla="*/ 18 w 61"/>
                  <a:gd name="T23" fmla="*/ 73 h 76"/>
                  <a:gd name="T24" fmla="*/ 17 w 61"/>
                  <a:gd name="T25" fmla="*/ 76 h 76"/>
                  <a:gd name="T26" fmla="*/ 0 w 61"/>
                  <a:gd name="T27" fmla="*/ 69 h 76"/>
                  <a:gd name="T28" fmla="*/ 0 w 61"/>
                  <a:gd name="T29" fmla="*/ 69 h 76"/>
                  <a:gd name="T30" fmla="*/ 0 w 61"/>
                  <a:gd name="T31" fmla="*/ 69 h 76"/>
                  <a:gd name="T32" fmla="*/ 0 w 61"/>
                  <a:gd name="T33" fmla="*/ 69 h 76"/>
                  <a:gd name="T34" fmla="*/ 0 w 61"/>
                  <a:gd name="T35" fmla="*/ 69 h 76"/>
                  <a:gd name="T36" fmla="*/ 0 w 61"/>
                  <a:gd name="T37" fmla="*/ 68 h 76"/>
                  <a:gd name="T38" fmla="*/ 1 w 61"/>
                  <a:gd name="T39" fmla="*/ 68 h 76"/>
                  <a:gd name="T40" fmla="*/ 1 w 61"/>
                  <a:gd name="T41" fmla="*/ 66 h 76"/>
                  <a:gd name="T42" fmla="*/ 1 w 61"/>
                  <a:gd name="T43" fmla="*/ 66 h 76"/>
                  <a:gd name="T44" fmla="*/ 3 w 61"/>
                  <a:gd name="T45" fmla="*/ 66 h 76"/>
                  <a:gd name="T46" fmla="*/ 5 w 61"/>
                  <a:gd name="T47" fmla="*/ 61 h 76"/>
                  <a:gd name="T48" fmla="*/ 6 w 61"/>
                  <a:gd name="T49" fmla="*/ 56 h 76"/>
                  <a:gd name="T50" fmla="*/ 8 w 61"/>
                  <a:gd name="T51" fmla="*/ 54 h 76"/>
                  <a:gd name="T52" fmla="*/ 10 w 61"/>
                  <a:gd name="T53" fmla="*/ 49 h 76"/>
                  <a:gd name="T54" fmla="*/ 12 w 61"/>
                  <a:gd name="T55" fmla="*/ 46 h 76"/>
                  <a:gd name="T56" fmla="*/ 12 w 61"/>
                  <a:gd name="T57" fmla="*/ 42 h 76"/>
                  <a:gd name="T58" fmla="*/ 10 w 61"/>
                  <a:gd name="T59" fmla="*/ 42 h 76"/>
                  <a:gd name="T60" fmla="*/ 8 w 61"/>
                  <a:gd name="T61" fmla="*/ 42 h 76"/>
                  <a:gd name="T62" fmla="*/ 8 w 61"/>
                  <a:gd name="T63" fmla="*/ 42 h 76"/>
                  <a:gd name="T64" fmla="*/ 12 w 61"/>
                  <a:gd name="T65" fmla="*/ 42 h 76"/>
                  <a:gd name="T66" fmla="*/ 12 w 61"/>
                  <a:gd name="T67" fmla="*/ 41 h 76"/>
                  <a:gd name="T68" fmla="*/ 13 w 61"/>
                  <a:gd name="T69" fmla="*/ 39 h 76"/>
                  <a:gd name="T70" fmla="*/ 15 w 61"/>
                  <a:gd name="T71" fmla="*/ 34 h 76"/>
                  <a:gd name="T72" fmla="*/ 15 w 61"/>
                  <a:gd name="T73" fmla="*/ 32 h 76"/>
                  <a:gd name="T74" fmla="*/ 15 w 61"/>
                  <a:gd name="T75" fmla="*/ 31 h 76"/>
                  <a:gd name="T76" fmla="*/ 15 w 61"/>
                  <a:gd name="T77" fmla="*/ 29 h 76"/>
                  <a:gd name="T78" fmla="*/ 15 w 61"/>
                  <a:gd name="T79" fmla="*/ 27 h 76"/>
                  <a:gd name="T80" fmla="*/ 17 w 61"/>
                  <a:gd name="T81" fmla="*/ 27 h 76"/>
                  <a:gd name="T82" fmla="*/ 17 w 61"/>
                  <a:gd name="T83" fmla="*/ 27 h 76"/>
                  <a:gd name="T84" fmla="*/ 18 w 61"/>
                  <a:gd name="T85" fmla="*/ 22 h 76"/>
                  <a:gd name="T86" fmla="*/ 18 w 61"/>
                  <a:gd name="T87" fmla="*/ 20 h 76"/>
                  <a:gd name="T88" fmla="*/ 20 w 61"/>
                  <a:gd name="T89" fmla="*/ 19 h 76"/>
                  <a:gd name="T90" fmla="*/ 22 w 61"/>
                  <a:gd name="T91" fmla="*/ 12 h 76"/>
                  <a:gd name="T92" fmla="*/ 23 w 61"/>
                  <a:gd name="T93" fmla="*/ 8 h 76"/>
                  <a:gd name="T94" fmla="*/ 23 w 61"/>
                  <a:gd name="T95" fmla="*/ 7 h 76"/>
                  <a:gd name="T96" fmla="*/ 23 w 61"/>
                  <a:gd name="T97" fmla="*/ 5 h 76"/>
                  <a:gd name="T98" fmla="*/ 23 w 61"/>
                  <a:gd name="T99" fmla="*/ 3 h 76"/>
                  <a:gd name="T100" fmla="*/ 23 w 61"/>
                  <a:gd name="T101" fmla="*/ 2 h 76"/>
                  <a:gd name="T102" fmla="*/ 23 w 61"/>
                  <a:gd name="T103" fmla="*/ 2 h 76"/>
                  <a:gd name="T104" fmla="*/ 23 w 61"/>
                  <a:gd name="T105" fmla="*/ 0 h 76"/>
                  <a:gd name="T106" fmla="*/ 23 w 61"/>
                  <a:gd name="T10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1" h="76">
                    <a:moveTo>
                      <a:pt x="23" y="0"/>
                    </a:moveTo>
                    <a:lnTo>
                      <a:pt x="39" y="5"/>
                    </a:lnTo>
                    <a:lnTo>
                      <a:pt x="61" y="12"/>
                    </a:lnTo>
                    <a:lnTo>
                      <a:pt x="59" y="19"/>
                    </a:lnTo>
                    <a:lnTo>
                      <a:pt x="50" y="19"/>
                    </a:lnTo>
                    <a:lnTo>
                      <a:pt x="59" y="29"/>
                    </a:lnTo>
                    <a:lnTo>
                      <a:pt x="47" y="34"/>
                    </a:lnTo>
                    <a:lnTo>
                      <a:pt x="44" y="42"/>
                    </a:lnTo>
                    <a:lnTo>
                      <a:pt x="39" y="64"/>
                    </a:lnTo>
                    <a:lnTo>
                      <a:pt x="18" y="58"/>
                    </a:lnTo>
                    <a:lnTo>
                      <a:pt x="15" y="71"/>
                    </a:lnTo>
                    <a:lnTo>
                      <a:pt x="18" y="73"/>
                    </a:lnTo>
                    <a:lnTo>
                      <a:pt x="17" y="76"/>
                    </a:lnTo>
                    <a:lnTo>
                      <a:pt x="0" y="69"/>
                    </a:lnTo>
                    <a:lnTo>
                      <a:pt x="0" y="69"/>
                    </a:lnTo>
                    <a:lnTo>
                      <a:pt x="0" y="69"/>
                    </a:lnTo>
                    <a:lnTo>
                      <a:pt x="0" y="69"/>
                    </a:lnTo>
                    <a:lnTo>
                      <a:pt x="0" y="69"/>
                    </a:lnTo>
                    <a:lnTo>
                      <a:pt x="0" y="68"/>
                    </a:lnTo>
                    <a:lnTo>
                      <a:pt x="1" y="68"/>
                    </a:lnTo>
                    <a:lnTo>
                      <a:pt x="1" y="66"/>
                    </a:lnTo>
                    <a:lnTo>
                      <a:pt x="1" y="66"/>
                    </a:lnTo>
                    <a:lnTo>
                      <a:pt x="3" y="66"/>
                    </a:lnTo>
                    <a:lnTo>
                      <a:pt x="5" y="61"/>
                    </a:lnTo>
                    <a:lnTo>
                      <a:pt x="6" y="56"/>
                    </a:lnTo>
                    <a:lnTo>
                      <a:pt x="8" y="54"/>
                    </a:lnTo>
                    <a:lnTo>
                      <a:pt x="10" y="49"/>
                    </a:lnTo>
                    <a:lnTo>
                      <a:pt x="12" y="46"/>
                    </a:lnTo>
                    <a:lnTo>
                      <a:pt x="12" y="42"/>
                    </a:lnTo>
                    <a:lnTo>
                      <a:pt x="10" y="42"/>
                    </a:lnTo>
                    <a:lnTo>
                      <a:pt x="8" y="42"/>
                    </a:lnTo>
                    <a:lnTo>
                      <a:pt x="8" y="42"/>
                    </a:lnTo>
                    <a:lnTo>
                      <a:pt x="12" y="42"/>
                    </a:lnTo>
                    <a:lnTo>
                      <a:pt x="12" y="41"/>
                    </a:lnTo>
                    <a:lnTo>
                      <a:pt x="13" y="39"/>
                    </a:lnTo>
                    <a:lnTo>
                      <a:pt x="15" y="34"/>
                    </a:lnTo>
                    <a:lnTo>
                      <a:pt x="15" y="32"/>
                    </a:lnTo>
                    <a:lnTo>
                      <a:pt x="15" y="31"/>
                    </a:lnTo>
                    <a:lnTo>
                      <a:pt x="15" y="29"/>
                    </a:lnTo>
                    <a:lnTo>
                      <a:pt x="15" y="27"/>
                    </a:lnTo>
                    <a:lnTo>
                      <a:pt x="17" y="27"/>
                    </a:lnTo>
                    <a:lnTo>
                      <a:pt x="17" y="27"/>
                    </a:lnTo>
                    <a:lnTo>
                      <a:pt x="18" y="22"/>
                    </a:lnTo>
                    <a:lnTo>
                      <a:pt x="18" y="20"/>
                    </a:lnTo>
                    <a:lnTo>
                      <a:pt x="20" y="19"/>
                    </a:lnTo>
                    <a:lnTo>
                      <a:pt x="22" y="12"/>
                    </a:lnTo>
                    <a:lnTo>
                      <a:pt x="23" y="8"/>
                    </a:lnTo>
                    <a:lnTo>
                      <a:pt x="23" y="7"/>
                    </a:lnTo>
                    <a:lnTo>
                      <a:pt x="23" y="5"/>
                    </a:lnTo>
                    <a:lnTo>
                      <a:pt x="23" y="3"/>
                    </a:lnTo>
                    <a:lnTo>
                      <a:pt x="23" y="2"/>
                    </a:lnTo>
                    <a:lnTo>
                      <a:pt x="23" y="2"/>
                    </a:lnTo>
                    <a:lnTo>
                      <a:pt x="23" y="0"/>
                    </a:lnTo>
                    <a:lnTo>
                      <a:pt x="2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2" name="Freeform 4432"/>
              <p:cNvSpPr>
                <a:spLocks/>
              </p:cNvSpPr>
              <p:nvPr/>
            </p:nvSpPr>
            <p:spPr bwMode="auto">
              <a:xfrm>
                <a:off x="1706" y="1055"/>
                <a:ext cx="61" cy="76"/>
              </a:xfrm>
              <a:custGeom>
                <a:avLst/>
                <a:gdLst>
                  <a:gd name="T0" fmla="*/ 23 w 61"/>
                  <a:gd name="T1" fmla="*/ 0 h 76"/>
                  <a:gd name="T2" fmla="*/ 39 w 61"/>
                  <a:gd name="T3" fmla="*/ 5 h 76"/>
                  <a:gd name="T4" fmla="*/ 61 w 61"/>
                  <a:gd name="T5" fmla="*/ 12 h 76"/>
                  <a:gd name="T6" fmla="*/ 59 w 61"/>
                  <a:gd name="T7" fmla="*/ 19 h 76"/>
                  <a:gd name="T8" fmla="*/ 50 w 61"/>
                  <a:gd name="T9" fmla="*/ 19 h 76"/>
                  <a:gd name="T10" fmla="*/ 59 w 61"/>
                  <a:gd name="T11" fmla="*/ 29 h 76"/>
                  <a:gd name="T12" fmla="*/ 47 w 61"/>
                  <a:gd name="T13" fmla="*/ 34 h 76"/>
                  <a:gd name="T14" fmla="*/ 44 w 61"/>
                  <a:gd name="T15" fmla="*/ 42 h 76"/>
                  <a:gd name="T16" fmla="*/ 39 w 61"/>
                  <a:gd name="T17" fmla="*/ 64 h 76"/>
                  <a:gd name="T18" fmla="*/ 18 w 61"/>
                  <a:gd name="T19" fmla="*/ 58 h 76"/>
                  <a:gd name="T20" fmla="*/ 15 w 61"/>
                  <a:gd name="T21" fmla="*/ 71 h 76"/>
                  <a:gd name="T22" fmla="*/ 18 w 61"/>
                  <a:gd name="T23" fmla="*/ 73 h 76"/>
                  <a:gd name="T24" fmla="*/ 17 w 61"/>
                  <a:gd name="T25" fmla="*/ 76 h 76"/>
                  <a:gd name="T26" fmla="*/ 0 w 61"/>
                  <a:gd name="T27" fmla="*/ 69 h 76"/>
                  <a:gd name="T28" fmla="*/ 0 w 61"/>
                  <a:gd name="T29" fmla="*/ 69 h 76"/>
                  <a:gd name="T30" fmla="*/ 0 w 61"/>
                  <a:gd name="T31" fmla="*/ 69 h 76"/>
                  <a:gd name="T32" fmla="*/ 0 w 61"/>
                  <a:gd name="T33" fmla="*/ 69 h 76"/>
                  <a:gd name="T34" fmla="*/ 0 w 61"/>
                  <a:gd name="T35" fmla="*/ 69 h 76"/>
                  <a:gd name="T36" fmla="*/ 0 w 61"/>
                  <a:gd name="T37" fmla="*/ 68 h 76"/>
                  <a:gd name="T38" fmla="*/ 1 w 61"/>
                  <a:gd name="T39" fmla="*/ 68 h 76"/>
                  <a:gd name="T40" fmla="*/ 1 w 61"/>
                  <a:gd name="T41" fmla="*/ 66 h 76"/>
                  <a:gd name="T42" fmla="*/ 1 w 61"/>
                  <a:gd name="T43" fmla="*/ 66 h 76"/>
                  <a:gd name="T44" fmla="*/ 3 w 61"/>
                  <a:gd name="T45" fmla="*/ 66 h 76"/>
                  <a:gd name="T46" fmla="*/ 5 w 61"/>
                  <a:gd name="T47" fmla="*/ 61 h 76"/>
                  <a:gd name="T48" fmla="*/ 6 w 61"/>
                  <a:gd name="T49" fmla="*/ 56 h 76"/>
                  <a:gd name="T50" fmla="*/ 8 w 61"/>
                  <a:gd name="T51" fmla="*/ 54 h 76"/>
                  <a:gd name="T52" fmla="*/ 10 w 61"/>
                  <a:gd name="T53" fmla="*/ 49 h 76"/>
                  <a:gd name="T54" fmla="*/ 12 w 61"/>
                  <a:gd name="T55" fmla="*/ 46 h 76"/>
                  <a:gd name="T56" fmla="*/ 12 w 61"/>
                  <a:gd name="T57" fmla="*/ 42 h 76"/>
                  <a:gd name="T58" fmla="*/ 10 w 61"/>
                  <a:gd name="T59" fmla="*/ 42 h 76"/>
                  <a:gd name="T60" fmla="*/ 8 w 61"/>
                  <a:gd name="T61" fmla="*/ 42 h 76"/>
                  <a:gd name="T62" fmla="*/ 8 w 61"/>
                  <a:gd name="T63" fmla="*/ 42 h 76"/>
                  <a:gd name="T64" fmla="*/ 12 w 61"/>
                  <a:gd name="T65" fmla="*/ 42 h 76"/>
                  <a:gd name="T66" fmla="*/ 12 w 61"/>
                  <a:gd name="T67" fmla="*/ 41 h 76"/>
                  <a:gd name="T68" fmla="*/ 13 w 61"/>
                  <a:gd name="T69" fmla="*/ 39 h 76"/>
                  <a:gd name="T70" fmla="*/ 15 w 61"/>
                  <a:gd name="T71" fmla="*/ 34 h 76"/>
                  <a:gd name="T72" fmla="*/ 15 w 61"/>
                  <a:gd name="T73" fmla="*/ 32 h 76"/>
                  <a:gd name="T74" fmla="*/ 15 w 61"/>
                  <a:gd name="T75" fmla="*/ 31 h 76"/>
                  <a:gd name="T76" fmla="*/ 15 w 61"/>
                  <a:gd name="T77" fmla="*/ 29 h 76"/>
                  <a:gd name="T78" fmla="*/ 15 w 61"/>
                  <a:gd name="T79" fmla="*/ 27 h 76"/>
                  <a:gd name="T80" fmla="*/ 17 w 61"/>
                  <a:gd name="T81" fmla="*/ 27 h 76"/>
                  <a:gd name="T82" fmla="*/ 17 w 61"/>
                  <a:gd name="T83" fmla="*/ 27 h 76"/>
                  <a:gd name="T84" fmla="*/ 18 w 61"/>
                  <a:gd name="T85" fmla="*/ 22 h 76"/>
                  <a:gd name="T86" fmla="*/ 18 w 61"/>
                  <a:gd name="T87" fmla="*/ 20 h 76"/>
                  <a:gd name="T88" fmla="*/ 20 w 61"/>
                  <a:gd name="T89" fmla="*/ 19 h 76"/>
                  <a:gd name="T90" fmla="*/ 22 w 61"/>
                  <a:gd name="T91" fmla="*/ 12 h 76"/>
                  <a:gd name="T92" fmla="*/ 23 w 61"/>
                  <a:gd name="T93" fmla="*/ 8 h 76"/>
                  <a:gd name="T94" fmla="*/ 23 w 61"/>
                  <a:gd name="T95" fmla="*/ 7 h 76"/>
                  <a:gd name="T96" fmla="*/ 23 w 61"/>
                  <a:gd name="T97" fmla="*/ 5 h 76"/>
                  <a:gd name="T98" fmla="*/ 23 w 61"/>
                  <a:gd name="T99" fmla="*/ 3 h 76"/>
                  <a:gd name="T100" fmla="*/ 23 w 61"/>
                  <a:gd name="T101" fmla="*/ 2 h 76"/>
                  <a:gd name="T102" fmla="*/ 23 w 61"/>
                  <a:gd name="T103" fmla="*/ 2 h 76"/>
                  <a:gd name="T104" fmla="*/ 23 w 61"/>
                  <a:gd name="T105" fmla="*/ 0 h 76"/>
                  <a:gd name="T106" fmla="*/ 23 w 61"/>
                  <a:gd name="T10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1" h="76">
                    <a:moveTo>
                      <a:pt x="23" y="0"/>
                    </a:moveTo>
                    <a:lnTo>
                      <a:pt x="39" y="5"/>
                    </a:lnTo>
                    <a:lnTo>
                      <a:pt x="61" y="12"/>
                    </a:lnTo>
                    <a:lnTo>
                      <a:pt x="59" y="19"/>
                    </a:lnTo>
                    <a:lnTo>
                      <a:pt x="50" y="19"/>
                    </a:lnTo>
                    <a:lnTo>
                      <a:pt x="59" y="29"/>
                    </a:lnTo>
                    <a:lnTo>
                      <a:pt x="47" y="34"/>
                    </a:lnTo>
                    <a:lnTo>
                      <a:pt x="44" y="42"/>
                    </a:lnTo>
                    <a:lnTo>
                      <a:pt x="39" y="64"/>
                    </a:lnTo>
                    <a:lnTo>
                      <a:pt x="18" y="58"/>
                    </a:lnTo>
                    <a:lnTo>
                      <a:pt x="15" y="71"/>
                    </a:lnTo>
                    <a:lnTo>
                      <a:pt x="18" y="73"/>
                    </a:lnTo>
                    <a:lnTo>
                      <a:pt x="17" y="76"/>
                    </a:lnTo>
                    <a:lnTo>
                      <a:pt x="0" y="69"/>
                    </a:lnTo>
                    <a:lnTo>
                      <a:pt x="0" y="69"/>
                    </a:lnTo>
                    <a:lnTo>
                      <a:pt x="0" y="69"/>
                    </a:lnTo>
                    <a:lnTo>
                      <a:pt x="0" y="69"/>
                    </a:lnTo>
                    <a:lnTo>
                      <a:pt x="0" y="69"/>
                    </a:lnTo>
                    <a:lnTo>
                      <a:pt x="0" y="68"/>
                    </a:lnTo>
                    <a:lnTo>
                      <a:pt x="1" y="68"/>
                    </a:lnTo>
                    <a:lnTo>
                      <a:pt x="1" y="66"/>
                    </a:lnTo>
                    <a:lnTo>
                      <a:pt x="1" y="66"/>
                    </a:lnTo>
                    <a:lnTo>
                      <a:pt x="3" y="66"/>
                    </a:lnTo>
                    <a:lnTo>
                      <a:pt x="5" y="61"/>
                    </a:lnTo>
                    <a:lnTo>
                      <a:pt x="6" y="56"/>
                    </a:lnTo>
                    <a:lnTo>
                      <a:pt x="8" y="54"/>
                    </a:lnTo>
                    <a:lnTo>
                      <a:pt x="10" y="49"/>
                    </a:lnTo>
                    <a:lnTo>
                      <a:pt x="12" y="46"/>
                    </a:lnTo>
                    <a:lnTo>
                      <a:pt x="12" y="42"/>
                    </a:lnTo>
                    <a:lnTo>
                      <a:pt x="10" y="42"/>
                    </a:lnTo>
                    <a:lnTo>
                      <a:pt x="8" y="42"/>
                    </a:lnTo>
                    <a:lnTo>
                      <a:pt x="8" y="42"/>
                    </a:lnTo>
                    <a:lnTo>
                      <a:pt x="12" y="42"/>
                    </a:lnTo>
                    <a:lnTo>
                      <a:pt x="12" y="41"/>
                    </a:lnTo>
                    <a:lnTo>
                      <a:pt x="13" y="39"/>
                    </a:lnTo>
                    <a:lnTo>
                      <a:pt x="15" y="34"/>
                    </a:lnTo>
                    <a:lnTo>
                      <a:pt x="15" y="32"/>
                    </a:lnTo>
                    <a:lnTo>
                      <a:pt x="15" y="31"/>
                    </a:lnTo>
                    <a:lnTo>
                      <a:pt x="15" y="29"/>
                    </a:lnTo>
                    <a:lnTo>
                      <a:pt x="15" y="27"/>
                    </a:lnTo>
                    <a:lnTo>
                      <a:pt x="17" y="27"/>
                    </a:lnTo>
                    <a:lnTo>
                      <a:pt x="17" y="27"/>
                    </a:lnTo>
                    <a:lnTo>
                      <a:pt x="18" y="22"/>
                    </a:lnTo>
                    <a:lnTo>
                      <a:pt x="18" y="20"/>
                    </a:lnTo>
                    <a:lnTo>
                      <a:pt x="20" y="19"/>
                    </a:lnTo>
                    <a:lnTo>
                      <a:pt x="22" y="12"/>
                    </a:lnTo>
                    <a:lnTo>
                      <a:pt x="23" y="8"/>
                    </a:lnTo>
                    <a:lnTo>
                      <a:pt x="23" y="7"/>
                    </a:lnTo>
                    <a:lnTo>
                      <a:pt x="23" y="5"/>
                    </a:lnTo>
                    <a:lnTo>
                      <a:pt x="23" y="3"/>
                    </a:lnTo>
                    <a:lnTo>
                      <a:pt x="23" y="2"/>
                    </a:lnTo>
                    <a:lnTo>
                      <a:pt x="23" y="2"/>
                    </a:lnTo>
                    <a:lnTo>
                      <a:pt x="23" y="0"/>
                    </a:lnTo>
                    <a:lnTo>
                      <a:pt x="2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63" name="Freeform 4433"/>
              <p:cNvSpPr>
                <a:spLocks/>
              </p:cNvSpPr>
              <p:nvPr/>
            </p:nvSpPr>
            <p:spPr bwMode="auto">
              <a:xfrm>
                <a:off x="1997" y="1116"/>
                <a:ext cx="97" cy="105"/>
              </a:xfrm>
              <a:custGeom>
                <a:avLst/>
                <a:gdLst>
                  <a:gd name="T0" fmla="*/ 61 w 97"/>
                  <a:gd name="T1" fmla="*/ 7 h 105"/>
                  <a:gd name="T2" fmla="*/ 61 w 97"/>
                  <a:gd name="T3" fmla="*/ 7 h 105"/>
                  <a:gd name="T4" fmla="*/ 61 w 97"/>
                  <a:gd name="T5" fmla="*/ 7 h 105"/>
                  <a:gd name="T6" fmla="*/ 64 w 97"/>
                  <a:gd name="T7" fmla="*/ 7 h 105"/>
                  <a:gd name="T8" fmla="*/ 66 w 97"/>
                  <a:gd name="T9" fmla="*/ 7 h 105"/>
                  <a:gd name="T10" fmla="*/ 68 w 97"/>
                  <a:gd name="T11" fmla="*/ 8 h 105"/>
                  <a:gd name="T12" fmla="*/ 73 w 97"/>
                  <a:gd name="T13" fmla="*/ 8 h 105"/>
                  <a:gd name="T14" fmla="*/ 75 w 97"/>
                  <a:gd name="T15" fmla="*/ 8 h 105"/>
                  <a:gd name="T16" fmla="*/ 76 w 97"/>
                  <a:gd name="T17" fmla="*/ 10 h 105"/>
                  <a:gd name="T18" fmla="*/ 81 w 97"/>
                  <a:gd name="T19" fmla="*/ 10 h 105"/>
                  <a:gd name="T20" fmla="*/ 81 w 97"/>
                  <a:gd name="T21" fmla="*/ 10 h 105"/>
                  <a:gd name="T22" fmla="*/ 81 w 97"/>
                  <a:gd name="T23" fmla="*/ 12 h 105"/>
                  <a:gd name="T24" fmla="*/ 81 w 97"/>
                  <a:gd name="T25" fmla="*/ 12 h 105"/>
                  <a:gd name="T26" fmla="*/ 88 w 97"/>
                  <a:gd name="T27" fmla="*/ 12 h 105"/>
                  <a:gd name="T28" fmla="*/ 88 w 97"/>
                  <a:gd name="T29" fmla="*/ 12 h 105"/>
                  <a:gd name="T30" fmla="*/ 97 w 97"/>
                  <a:gd name="T31" fmla="*/ 15 h 105"/>
                  <a:gd name="T32" fmla="*/ 97 w 97"/>
                  <a:gd name="T33" fmla="*/ 15 h 105"/>
                  <a:gd name="T34" fmla="*/ 95 w 97"/>
                  <a:gd name="T35" fmla="*/ 29 h 105"/>
                  <a:gd name="T36" fmla="*/ 95 w 97"/>
                  <a:gd name="T37" fmla="*/ 29 h 105"/>
                  <a:gd name="T38" fmla="*/ 93 w 97"/>
                  <a:gd name="T39" fmla="*/ 32 h 105"/>
                  <a:gd name="T40" fmla="*/ 90 w 97"/>
                  <a:gd name="T41" fmla="*/ 32 h 105"/>
                  <a:gd name="T42" fmla="*/ 85 w 97"/>
                  <a:gd name="T43" fmla="*/ 44 h 105"/>
                  <a:gd name="T44" fmla="*/ 81 w 97"/>
                  <a:gd name="T45" fmla="*/ 44 h 105"/>
                  <a:gd name="T46" fmla="*/ 76 w 97"/>
                  <a:gd name="T47" fmla="*/ 64 h 105"/>
                  <a:gd name="T48" fmla="*/ 71 w 97"/>
                  <a:gd name="T49" fmla="*/ 63 h 105"/>
                  <a:gd name="T50" fmla="*/ 71 w 97"/>
                  <a:gd name="T51" fmla="*/ 68 h 105"/>
                  <a:gd name="T52" fmla="*/ 56 w 97"/>
                  <a:gd name="T53" fmla="*/ 64 h 105"/>
                  <a:gd name="T54" fmla="*/ 54 w 97"/>
                  <a:gd name="T55" fmla="*/ 71 h 105"/>
                  <a:gd name="T56" fmla="*/ 39 w 97"/>
                  <a:gd name="T57" fmla="*/ 68 h 105"/>
                  <a:gd name="T58" fmla="*/ 36 w 97"/>
                  <a:gd name="T59" fmla="*/ 76 h 105"/>
                  <a:gd name="T60" fmla="*/ 37 w 97"/>
                  <a:gd name="T61" fmla="*/ 83 h 105"/>
                  <a:gd name="T62" fmla="*/ 44 w 97"/>
                  <a:gd name="T63" fmla="*/ 85 h 105"/>
                  <a:gd name="T64" fmla="*/ 41 w 97"/>
                  <a:gd name="T65" fmla="*/ 97 h 105"/>
                  <a:gd name="T66" fmla="*/ 41 w 97"/>
                  <a:gd name="T67" fmla="*/ 105 h 105"/>
                  <a:gd name="T68" fmla="*/ 2 w 97"/>
                  <a:gd name="T69" fmla="*/ 95 h 105"/>
                  <a:gd name="T70" fmla="*/ 5 w 97"/>
                  <a:gd name="T71" fmla="*/ 86 h 105"/>
                  <a:gd name="T72" fmla="*/ 15 w 97"/>
                  <a:gd name="T73" fmla="*/ 44 h 105"/>
                  <a:gd name="T74" fmla="*/ 8 w 97"/>
                  <a:gd name="T75" fmla="*/ 44 h 105"/>
                  <a:gd name="T76" fmla="*/ 12 w 97"/>
                  <a:gd name="T77" fmla="*/ 36 h 105"/>
                  <a:gd name="T78" fmla="*/ 0 w 97"/>
                  <a:gd name="T79" fmla="*/ 32 h 105"/>
                  <a:gd name="T80" fmla="*/ 8 w 97"/>
                  <a:gd name="T81" fmla="*/ 2 h 105"/>
                  <a:gd name="T82" fmla="*/ 12 w 97"/>
                  <a:gd name="T83" fmla="*/ 2 h 105"/>
                  <a:gd name="T84" fmla="*/ 15 w 97"/>
                  <a:gd name="T85" fmla="*/ 2 h 105"/>
                  <a:gd name="T86" fmla="*/ 19 w 97"/>
                  <a:gd name="T87" fmla="*/ 2 h 105"/>
                  <a:gd name="T88" fmla="*/ 20 w 97"/>
                  <a:gd name="T89" fmla="*/ 3 h 105"/>
                  <a:gd name="T90" fmla="*/ 22 w 97"/>
                  <a:gd name="T91" fmla="*/ 3 h 105"/>
                  <a:gd name="T92" fmla="*/ 24 w 97"/>
                  <a:gd name="T93" fmla="*/ 5 h 105"/>
                  <a:gd name="T94" fmla="*/ 27 w 97"/>
                  <a:gd name="T95" fmla="*/ 5 h 105"/>
                  <a:gd name="T96" fmla="*/ 29 w 97"/>
                  <a:gd name="T97" fmla="*/ 3 h 105"/>
                  <a:gd name="T98" fmla="*/ 34 w 97"/>
                  <a:gd name="T99" fmla="*/ 3 h 105"/>
                  <a:gd name="T100" fmla="*/ 36 w 97"/>
                  <a:gd name="T101" fmla="*/ 2 h 105"/>
                  <a:gd name="T102" fmla="*/ 37 w 97"/>
                  <a:gd name="T103" fmla="*/ 0 h 105"/>
                  <a:gd name="T104" fmla="*/ 56 w 97"/>
                  <a:gd name="T105" fmla="*/ 5 h 105"/>
                  <a:gd name="T106" fmla="*/ 56 w 97"/>
                  <a:gd name="T107" fmla="*/ 5 h 105"/>
                  <a:gd name="T108" fmla="*/ 58 w 97"/>
                  <a:gd name="T109" fmla="*/ 5 h 105"/>
                  <a:gd name="T110" fmla="*/ 58 w 97"/>
                  <a:gd name="T111" fmla="*/ 5 h 105"/>
                  <a:gd name="T112" fmla="*/ 61 w 97"/>
                  <a:gd name="T113" fmla="*/ 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 h="105">
                    <a:moveTo>
                      <a:pt x="61" y="7"/>
                    </a:moveTo>
                    <a:lnTo>
                      <a:pt x="61" y="7"/>
                    </a:lnTo>
                    <a:lnTo>
                      <a:pt x="61" y="7"/>
                    </a:lnTo>
                    <a:lnTo>
                      <a:pt x="64" y="7"/>
                    </a:lnTo>
                    <a:lnTo>
                      <a:pt x="66" y="7"/>
                    </a:lnTo>
                    <a:lnTo>
                      <a:pt x="68" y="8"/>
                    </a:lnTo>
                    <a:lnTo>
                      <a:pt x="73" y="8"/>
                    </a:lnTo>
                    <a:lnTo>
                      <a:pt x="75" y="8"/>
                    </a:lnTo>
                    <a:lnTo>
                      <a:pt x="76" y="10"/>
                    </a:lnTo>
                    <a:lnTo>
                      <a:pt x="81" y="10"/>
                    </a:lnTo>
                    <a:lnTo>
                      <a:pt x="81" y="10"/>
                    </a:lnTo>
                    <a:lnTo>
                      <a:pt x="81" y="12"/>
                    </a:lnTo>
                    <a:lnTo>
                      <a:pt x="81" y="12"/>
                    </a:lnTo>
                    <a:lnTo>
                      <a:pt x="88" y="12"/>
                    </a:lnTo>
                    <a:lnTo>
                      <a:pt x="88" y="12"/>
                    </a:lnTo>
                    <a:lnTo>
                      <a:pt x="97" y="15"/>
                    </a:lnTo>
                    <a:lnTo>
                      <a:pt x="97" y="15"/>
                    </a:lnTo>
                    <a:lnTo>
                      <a:pt x="95" y="29"/>
                    </a:lnTo>
                    <a:lnTo>
                      <a:pt x="95" y="29"/>
                    </a:lnTo>
                    <a:lnTo>
                      <a:pt x="93" y="32"/>
                    </a:lnTo>
                    <a:lnTo>
                      <a:pt x="90" y="32"/>
                    </a:lnTo>
                    <a:lnTo>
                      <a:pt x="85" y="44"/>
                    </a:lnTo>
                    <a:lnTo>
                      <a:pt x="81" y="44"/>
                    </a:lnTo>
                    <a:lnTo>
                      <a:pt x="76" y="64"/>
                    </a:lnTo>
                    <a:lnTo>
                      <a:pt x="71" y="63"/>
                    </a:lnTo>
                    <a:lnTo>
                      <a:pt x="71" y="68"/>
                    </a:lnTo>
                    <a:lnTo>
                      <a:pt x="56" y="64"/>
                    </a:lnTo>
                    <a:lnTo>
                      <a:pt x="54" y="71"/>
                    </a:lnTo>
                    <a:lnTo>
                      <a:pt x="39" y="68"/>
                    </a:lnTo>
                    <a:lnTo>
                      <a:pt x="36" y="76"/>
                    </a:lnTo>
                    <a:lnTo>
                      <a:pt x="37" y="83"/>
                    </a:lnTo>
                    <a:lnTo>
                      <a:pt x="44" y="85"/>
                    </a:lnTo>
                    <a:lnTo>
                      <a:pt x="41" y="97"/>
                    </a:lnTo>
                    <a:lnTo>
                      <a:pt x="41" y="105"/>
                    </a:lnTo>
                    <a:lnTo>
                      <a:pt x="2" y="95"/>
                    </a:lnTo>
                    <a:lnTo>
                      <a:pt x="5" y="86"/>
                    </a:lnTo>
                    <a:lnTo>
                      <a:pt x="15" y="44"/>
                    </a:lnTo>
                    <a:lnTo>
                      <a:pt x="8" y="44"/>
                    </a:lnTo>
                    <a:lnTo>
                      <a:pt x="12" y="36"/>
                    </a:lnTo>
                    <a:lnTo>
                      <a:pt x="0" y="32"/>
                    </a:lnTo>
                    <a:lnTo>
                      <a:pt x="8" y="2"/>
                    </a:lnTo>
                    <a:lnTo>
                      <a:pt x="12" y="2"/>
                    </a:lnTo>
                    <a:lnTo>
                      <a:pt x="15" y="2"/>
                    </a:lnTo>
                    <a:lnTo>
                      <a:pt x="19" y="2"/>
                    </a:lnTo>
                    <a:lnTo>
                      <a:pt x="20" y="3"/>
                    </a:lnTo>
                    <a:lnTo>
                      <a:pt x="22" y="3"/>
                    </a:lnTo>
                    <a:lnTo>
                      <a:pt x="24" y="5"/>
                    </a:lnTo>
                    <a:lnTo>
                      <a:pt x="27" y="5"/>
                    </a:lnTo>
                    <a:lnTo>
                      <a:pt x="29" y="3"/>
                    </a:lnTo>
                    <a:lnTo>
                      <a:pt x="34" y="3"/>
                    </a:lnTo>
                    <a:lnTo>
                      <a:pt x="36" y="2"/>
                    </a:lnTo>
                    <a:lnTo>
                      <a:pt x="37" y="0"/>
                    </a:lnTo>
                    <a:lnTo>
                      <a:pt x="56" y="5"/>
                    </a:lnTo>
                    <a:lnTo>
                      <a:pt x="56" y="5"/>
                    </a:lnTo>
                    <a:lnTo>
                      <a:pt x="58" y="5"/>
                    </a:lnTo>
                    <a:lnTo>
                      <a:pt x="58" y="5"/>
                    </a:lnTo>
                    <a:lnTo>
                      <a:pt x="61"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4" name="Freeform 4434"/>
              <p:cNvSpPr>
                <a:spLocks/>
              </p:cNvSpPr>
              <p:nvPr/>
            </p:nvSpPr>
            <p:spPr bwMode="auto">
              <a:xfrm>
                <a:off x="1997" y="1116"/>
                <a:ext cx="97" cy="105"/>
              </a:xfrm>
              <a:custGeom>
                <a:avLst/>
                <a:gdLst>
                  <a:gd name="T0" fmla="*/ 61 w 97"/>
                  <a:gd name="T1" fmla="*/ 7 h 105"/>
                  <a:gd name="T2" fmla="*/ 61 w 97"/>
                  <a:gd name="T3" fmla="*/ 7 h 105"/>
                  <a:gd name="T4" fmla="*/ 61 w 97"/>
                  <a:gd name="T5" fmla="*/ 7 h 105"/>
                  <a:gd name="T6" fmla="*/ 64 w 97"/>
                  <a:gd name="T7" fmla="*/ 7 h 105"/>
                  <a:gd name="T8" fmla="*/ 66 w 97"/>
                  <a:gd name="T9" fmla="*/ 7 h 105"/>
                  <a:gd name="T10" fmla="*/ 68 w 97"/>
                  <a:gd name="T11" fmla="*/ 8 h 105"/>
                  <a:gd name="T12" fmla="*/ 73 w 97"/>
                  <a:gd name="T13" fmla="*/ 8 h 105"/>
                  <a:gd name="T14" fmla="*/ 75 w 97"/>
                  <a:gd name="T15" fmla="*/ 8 h 105"/>
                  <a:gd name="T16" fmla="*/ 76 w 97"/>
                  <a:gd name="T17" fmla="*/ 10 h 105"/>
                  <a:gd name="T18" fmla="*/ 81 w 97"/>
                  <a:gd name="T19" fmla="*/ 10 h 105"/>
                  <a:gd name="T20" fmla="*/ 81 w 97"/>
                  <a:gd name="T21" fmla="*/ 10 h 105"/>
                  <a:gd name="T22" fmla="*/ 81 w 97"/>
                  <a:gd name="T23" fmla="*/ 12 h 105"/>
                  <a:gd name="T24" fmla="*/ 81 w 97"/>
                  <a:gd name="T25" fmla="*/ 12 h 105"/>
                  <a:gd name="T26" fmla="*/ 88 w 97"/>
                  <a:gd name="T27" fmla="*/ 12 h 105"/>
                  <a:gd name="T28" fmla="*/ 88 w 97"/>
                  <a:gd name="T29" fmla="*/ 12 h 105"/>
                  <a:gd name="T30" fmla="*/ 97 w 97"/>
                  <a:gd name="T31" fmla="*/ 15 h 105"/>
                  <a:gd name="T32" fmla="*/ 97 w 97"/>
                  <a:gd name="T33" fmla="*/ 15 h 105"/>
                  <a:gd name="T34" fmla="*/ 95 w 97"/>
                  <a:gd name="T35" fmla="*/ 29 h 105"/>
                  <a:gd name="T36" fmla="*/ 95 w 97"/>
                  <a:gd name="T37" fmla="*/ 29 h 105"/>
                  <a:gd name="T38" fmla="*/ 93 w 97"/>
                  <a:gd name="T39" fmla="*/ 32 h 105"/>
                  <a:gd name="T40" fmla="*/ 90 w 97"/>
                  <a:gd name="T41" fmla="*/ 32 h 105"/>
                  <a:gd name="T42" fmla="*/ 85 w 97"/>
                  <a:gd name="T43" fmla="*/ 44 h 105"/>
                  <a:gd name="T44" fmla="*/ 81 w 97"/>
                  <a:gd name="T45" fmla="*/ 44 h 105"/>
                  <a:gd name="T46" fmla="*/ 76 w 97"/>
                  <a:gd name="T47" fmla="*/ 64 h 105"/>
                  <a:gd name="T48" fmla="*/ 71 w 97"/>
                  <a:gd name="T49" fmla="*/ 63 h 105"/>
                  <a:gd name="T50" fmla="*/ 71 w 97"/>
                  <a:gd name="T51" fmla="*/ 68 h 105"/>
                  <a:gd name="T52" fmla="*/ 56 w 97"/>
                  <a:gd name="T53" fmla="*/ 64 h 105"/>
                  <a:gd name="T54" fmla="*/ 54 w 97"/>
                  <a:gd name="T55" fmla="*/ 71 h 105"/>
                  <a:gd name="T56" fmla="*/ 39 w 97"/>
                  <a:gd name="T57" fmla="*/ 68 h 105"/>
                  <a:gd name="T58" fmla="*/ 36 w 97"/>
                  <a:gd name="T59" fmla="*/ 76 h 105"/>
                  <a:gd name="T60" fmla="*/ 37 w 97"/>
                  <a:gd name="T61" fmla="*/ 83 h 105"/>
                  <a:gd name="T62" fmla="*/ 44 w 97"/>
                  <a:gd name="T63" fmla="*/ 85 h 105"/>
                  <a:gd name="T64" fmla="*/ 41 w 97"/>
                  <a:gd name="T65" fmla="*/ 97 h 105"/>
                  <a:gd name="T66" fmla="*/ 41 w 97"/>
                  <a:gd name="T67" fmla="*/ 105 h 105"/>
                  <a:gd name="T68" fmla="*/ 2 w 97"/>
                  <a:gd name="T69" fmla="*/ 95 h 105"/>
                  <a:gd name="T70" fmla="*/ 5 w 97"/>
                  <a:gd name="T71" fmla="*/ 86 h 105"/>
                  <a:gd name="T72" fmla="*/ 15 w 97"/>
                  <a:gd name="T73" fmla="*/ 44 h 105"/>
                  <a:gd name="T74" fmla="*/ 8 w 97"/>
                  <a:gd name="T75" fmla="*/ 44 h 105"/>
                  <a:gd name="T76" fmla="*/ 12 w 97"/>
                  <a:gd name="T77" fmla="*/ 36 h 105"/>
                  <a:gd name="T78" fmla="*/ 0 w 97"/>
                  <a:gd name="T79" fmla="*/ 32 h 105"/>
                  <a:gd name="T80" fmla="*/ 8 w 97"/>
                  <a:gd name="T81" fmla="*/ 2 h 105"/>
                  <a:gd name="T82" fmla="*/ 12 w 97"/>
                  <a:gd name="T83" fmla="*/ 2 h 105"/>
                  <a:gd name="T84" fmla="*/ 15 w 97"/>
                  <a:gd name="T85" fmla="*/ 2 h 105"/>
                  <a:gd name="T86" fmla="*/ 19 w 97"/>
                  <a:gd name="T87" fmla="*/ 2 h 105"/>
                  <a:gd name="T88" fmla="*/ 20 w 97"/>
                  <a:gd name="T89" fmla="*/ 3 h 105"/>
                  <a:gd name="T90" fmla="*/ 22 w 97"/>
                  <a:gd name="T91" fmla="*/ 3 h 105"/>
                  <a:gd name="T92" fmla="*/ 24 w 97"/>
                  <a:gd name="T93" fmla="*/ 5 h 105"/>
                  <a:gd name="T94" fmla="*/ 27 w 97"/>
                  <a:gd name="T95" fmla="*/ 5 h 105"/>
                  <a:gd name="T96" fmla="*/ 29 w 97"/>
                  <a:gd name="T97" fmla="*/ 3 h 105"/>
                  <a:gd name="T98" fmla="*/ 34 w 97"/>
                  <a:gd name="T99" fmla="*/ 3 h 105"/>
                  <a:gd name="T100" fmla="*/ 36 w 97"/>
                  <a:gd name="T101" fmla="*/ 2 h 105"/>
                  <a:gd name="T102" fmla="*/ 37 w 97"/>
                  <a:gd name="T103" fmla="*/ 0 h 105"/>
                  <a:gd name="T104" fmla="*/ 56 w 97"/>
                  <a:gd name="T105" fmla="*/ 5 h 105"/>
                  <a:gd name="T106" fmla="*/ 56 w 97"/>
                  <a:gd name="T107" fmla="*/ 5 h 105"/>
                  <a:gd name="T108" fmla="*/ 58 w 97"/>
                  <a:gd name="T109" fmla="*/ 5 h 105"/>
                  <a:gd name="T110" fmla="*/ 58 w 97"/>
                  <a:gd name="T111" fmla="*/ 5 h 105"/>
                  <a:gd name="T112" fmla="*/ 61 w 97"/>
                  <a:gd name="T113" fmla="*/ 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 h="105">
                    <a:moveTo>
                      <a:pt x="61" y="7"/>
                    </a:moveTo>
                    <a:lnTo>
                      <a:pt x="61" y="7"/>
                    </a:lnTo>
                    <a:lnTo>
                      <a:pt x="61" y="7"/>
                    </a:lnTo>
                    <a:lnTo>
                      <a:pt x="64" y="7"/>
                    </a:lnTo>
                    <a:lnTo>
                      <a:pt x="66" y="7"/>
                    </a:lnTo>
                    <a:lnTo>
                      <a:pt x="68" y="8"/>
                    </a:lnTo>
                    <a:lnTo>
                      <a:pt x="73" y="8"/>
                    </a:lnTo>
                    <a:lnTo>
                      <a:pt x="75" y="8"/>
                    </a:lnTo>
                    <a:lnTo>
                      <a:pt x="76" y="10"/>
                    </a:lnTo>
                    <a:lnTo>
                      <a:pt x="81" y="10"/>
                    </a:lnTo>
                    <a:lnTo>
                      <a:pt x="81" y="10"/>
                    </a:lnTo>
                    <a:lnTo>
                      <a:pt x="81" y="12"/>
                    </a:lnTo>
                    <a:lnTo>
                      <a:pt x="81" y="12"/>
                    </a:lnTo>
                    <a:lnTo>
                      <a:pt x="88" y="12"/>
                    </a:lnTo>
                    <a:lnTo>
                      <a:pt x="88" y="12"/>
                    </a:lnTo>
                    <a:lnTo>
                      <a:pt x="97" y="15"/>
                    </a:lnTo>
                    <a:lnTo>
                      <a:pt x="97" y="15"/>
                    </a:lnTo>
                    <a:lnTo>
                      <a:pt x="95" y="29"/>
                    </a:lnTo>
                    <a:lnTo>
                      <a:pt x="95" y="29"/>
                    </a:lnTo>
                    <a:lnTo>
                      <a:pt x="93" y="32"/>
                    </a:lnTo>
                    <a:lnTo>
                      <a:pt x="90" y="32"/>
                    </a:lnTo>
                    <a:lnTo>
                      <a:pt x="85" y="44"/>
                    </a:lnTo>
                    <a:lnTo>
                      <a:pt x="81" y="44"/>
                    </a:lnTo>
                    <a:lnTo>
                      <a:pt x="76" y="64"/>
                    </a:lnTo>
                    <a:lnTo>
                      <a:pt x="71" y="63"/>
                    </a:lnTo>
                    <a:lnTo>
                      <a:pt x="71" y="68"/>
                    </a:lnTo>
                    <a:lnTo>
                      <a:pt x="56" y="64"/>
                    </a:lnTo>
                    <a:lnTo>
                      <a:pt x="54" y="71"/>
                    </a:lnTo>
                    <a:lnTo>
                      <a:pt x="39" y="68"/>
                    </a:lnTo>
                    <a:lnTo>
                      <a:pt x="36" y="76"/>
                    </a:lnTo>
                    <a:lnTo>
                      <a:pt x="37" y="83"/>
                    </a:lnTo>
                    <a:lnTo>
                      <a:pt x="44" y="85"/>
                    </a:lnTo>
                    <a:lnTo>
                      <a:pt x="41" y="97"/>
                    </a:lnTo>
                    <a:lnTo>
                      <a:pt x="41" y="105"/>
                    </a:lnTo>
                    <a:lnTo>
                      <a:pt x="2" y="95"/>
                    </a:lnTo>
                    <a:lnTo>
                      <a:pt x="5" y="86"/>
                    </a:lnTo>
                    <a:lnTo>
                      <a:pt x="15" y="44"/>
                    </a:lnTo>
                    <a:lnTo>
                      <a:pt x="8" y="44"/>
                    </a:lnTo>
                    <a:lnTo>
                      <a:pt x="12" y="36"/>
                    </a:lnTo>
                    <a:lnTo>
                      <a:pt x="0" y="32"/>
                    </a:lnTo>
                    <a:lnTo>
                      <a:pt x="8" y="2"/>
                    </a:lnTo>
                    <a:lnTo>
                      <a:pt x="12" y="2"/>
                    </a:lnTo>
                    <a:lnTo>
                      <a:pt x="15" y="2"/>
                    </a:lnTo>
                    <a:lnTo>
                      <a:pt x="19" y="2"/>
                    </a:lnTo>
                    <a:lnTo>
                      <a:pt x="20" y="3"/>
                    </a:lnTo>
                    <a:lnTo>
                      <a:pt x="22" y="3"/>
                    </a:lnTo>
                    <a:lnTo>
                      <a:pt x="24" y="5"/>
                    </a:lnTo>
                    <a:lnTo>
                      <a:pt x="27" y="5"/>
                    </a:lnTo>
                    <a:lnTo>
                      <a:pt x="29" y="3"/>
                    </a:lnTo>
                    <a:lnTo>
                      <a:pt x="34" y="3"/>
                    </a:lnTo>
                    <a:lnTo>
                      <a:pt x="36" y="2"/>
                    </a:lnTo>
                    <a:lnTo>
                      <a:pt x="37" y="0"/>
                    </a:lnTo>
                    <a:lnTo>
                      <a:pt x="56" y="5"/>
                    </a:lnTo>
                    <a:lnTo>
                      <a:pt x="56" y="5"/>
                    </a:lnTo>
                    <a:lnTo>
                      <a:pt x="58" y="5"/>
                    </a:lnTo>
                    <a:lnTo>
                      <a:pt x="58" y="5"/>
                    </a:lnTo>
                    <a:lnTo>
                      <a:pt x="6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65" name="Freeform 4435"/>
              <p:cNvSpPr>
                <a:spLocks/>
              </p:cNvSpPr>
              <p:nvPr/>
            </p:nvSpPr>
            <p:spPr bwMode="auto">
              <a:xfrm>
                <a:off x="2033" y="1145"/>
                <a:ext cx="86" cy="90"/>
              </a:xfrm>
              <a:custGeom>
                <a:avLst/>
                <a:gdLst>
                  <a:gd name="T0" fmla="*/ 72 w 86"/>
                  <a:gd name="T1" fmla="*/ 3 h 90"/>
                  <a:gd name="T2" fmla="*/ 71 w 86"/>
                  <a:gd name="T3" fmla="*/ 12 h 90"/>
                  <a:gd name="T4" fmla="*/ 67 w 86"/>
                  <a:gd name="T5" fmla="*/ 10 h 90"/>
                  <a:gd name="T6" fmla="*/ 66 w 86"/>
                  <a:gd name="T7" fmla="*/ 18 h 90"/>
                  <a:gd name="T8" fmla="*/ 67 w 86"/>
                  <a:gd name="T9" fmla="*/ 27 h 90"/>
                  <a:gd name="T10" fmla="*/ 66 w 86"/>
                  <a:gd name="T11" fmla="*/ 37 h 90"/>
                  <a:gd name="T12" fmla="*/ 67 w 86"/>
                  <a:gd name="T13" fmla="*/ 37 h 90"/>
                  <a:gd name="T14" fmla="*/ 66 w 86"/>
                  <a:gd name="T15" fmla="*/ 52 h 90"/>
                  <a:gd name="T16" fmla="*/ 71 w 86"/>
                  <a:gd name="T17" fmla="*/ 56 h 90"/>
                  <a:gd name="T18" fmla="*/ 72 w 86"/>
                  <a:gd name="T19" fmla="*/ 64 h 90"/>
                  <a:gd name="T20" fmla="*/ 72 w 86"/>
                  <a:gd name="T21" fmla="*/ 74 h 90"/>
                  <a:gd name="T22" fmla="*/ 86 w 86"/>
                  <a:gd name="T23" fmla="*/ 78 h 90"/>
                  <a:gd name="T24" fmla="*/ 84 w 86"/>
                  <a:gd name="T25" fmla="*/ 86 h 90"/>
                  <a:gd name="T26" fmla="*/ 66 w 86"/>
                  <a:gd name="T27" fmla="*/ 81 h 90"/>
                  <a:gd name="T28" fmla="*/ 64 w 86"/>
                  <a:gd name="T29" fmla="*/ 90 h 90"/>
                  <a:gd name="T30" fmla="*/ 50 w 86"/>
                  <a:gd name="T31" fmla="*/ 88 h 90"/>
                  <a:gd name="T32" fmla="*/ 47 w 86"/>
                  <a:gd name="T33" fmla="*/ 79 h 90"/>
                  <a:gd name="T34" fmla="*/ 39 w 86"/>
                  <a:gd name="T35" fmla="*/ 85 h 90"/>
                  <a:gd name="T36" fmla="*/ 30 w 86"/>
                  <a:gd name="T37" fmla="*/ 76 h 90"/>
                  <a:gd name="T38" fmla="*/ 22 w 86"/>
                  <a:gd name="T39" fmla="*/ 83 h 90"/>
                  <a:gd name="T40" fmla="*/ 5 w 86"/>
                  <a:gd name="T41" fmla="*/ 76 h 90"/>
                  <a:gd name="T42" fmla="*/ 5 w 86"/>
                  <a:gd name="T43" fmla="*/ 68 h 90"/>
                  <a:gd name="T44" fmla="*/ 8 w 86"/>
                  <a:gd name="T45" fmla="*/ 56 h 90"/>
                  <a:gd name="T46" fmla="*/ 1 w 86"/>
                  <a:gd name="T47" fmla="*/ 54 h 90"/>
                  <a:gd name="T48" fmla="*/ 0 w 86"/>
                  <a:gd name="T49" fmla="*/ 47 h 90"/>
                  <a:gd name="T50" fmla="*/ 3 w 86"/>
                  <a:gd name="T51" fmla="*/ 39 h 90"/>
                  <a:gd name="T52" fmla="*/ 18 w 86"/>
                  <a:gd name="T53" fmla="*/ 42 h 90"/>
                  <a:gd name="T54" fmla="*/ 20 w 86"/>
                  <a:gd name="T55" fmla="*/ 35 h 90"/>
                  <a:gd name="T56" fmla="*/ 35 w 86"/>
                  <a:gd name="T57" fmla="*/ 39 h 90"/>
                  <a:gd name="T58" fmla="*/ 35 w 86"/>
                  <a:gd name="T59" fmla="*/ 34 h 90"/>
                  <a:gd name="T60" fmla="*/ 40 w 86"/>
                  <a:gd name="T61" fmla="*/ 35 h 90"/>
                  <a:gd name="T62" fmla="*/ 45 w 86"/>
                  <a:gd name="T63" fmla="*/ 15 h 90"/>
                  <a:gd name="T64" fmla="*/ 49 w 86"/>
                  <a:gd name="T65" fmla="*/ 15 h 90"/>
                  <a:gd name="T66" fmla="*/ 54 w 86"/>
                  <a:gd name="T67" fmla="*/ 3 h 90"/>
                  <a:gd name="T68" fmla="*/ 57 w 86"/>
                  <a:gd name="T69" fmla="*/ 3 h 90"/>
                  <a:gd name="T70" fmla="*/ 59 w 86"/>
                  <a:gd name="T71" fmla="*/ 0 h 90"/>
                  <a:gd name="T72" fmla="*/ 72 w 86"/>
                  <a:gd name="T73" fmla="*/ 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90">
                    <a:moveTo>
                      <a:pt x="72" y="3"/>
                    </a:moveTo>
                    <a:lnTo>
                      <a:pt x="71" y="12"/>
                    </a:lnTo>
                    <a:lnTo>
                      <a:pt x="67" y="10"/>
                    </a:lnTo>
                    <a:lnTo>
                      <a:pt x="66" y="18"/>
                    </a:lnTo>
                    <a:lnTo>
                      <a:pt x="67" y="27"/>
                    </a:lnTo>
                    <a:lnTo>
                      <a:pt x="66" y="37"/>
                    </a:lnTo>
                    <a:lnTo>
                      <a:pt x="67" y="37"/>
                    </a:lnTo>
                    <a:lnTo>
                      <a:pt x="66" y="52"/>
                    </a:lnTo>
                    <a:lnTo>
                      <a:pt x="71" y="56"/>
                    </a:lnTo>
                    <a:lnTo>
                      <a:pt x="72" y="64"/>
                    </a:lnTo>
                    <a:lnTo>
                      <a:pt x="72" y="74"/>
                    </a:lnTo>
                    <a:lnTo>
                      <a:pt x="86" y="78"/>
                    </a:lnTo>
                    <a:lnTo>
                      <a:pt x="84" y="86"/>
                    </a:lnTo>
                    <a:lnTo>
                      <a:pt x="66" y="81"/>
                    </a:lnTo>
                    <a:lnTo>
                      <a:pt x="64" y="90"/>
                    </a:lnTo>
                    <a:lnTo>
                      <a:pt x="50" y="88"/>
                    </a:lnTo>
                    <a:lnTo>
                      <a:pt x="47" y="79"/>
                    </a:lnTo>
                    <a:lnTo>
                      <a:pt x="39" y="85"/>
                    </a:lnTo>
                    <a:lnTo>
                      <a:pt x="30" y="76"/>
                    </a:lnTo>
                    <a:lnTo>
                      <a:pt x="22" y="83"/>
                    </a:lnTo>
                    <a:lnTo>
                      <a:pt x="5" y="76"/>
                    </a:lnTo>
                    <a:lnTo>
                      <a:pt x="5" y="68"/>
                    </a:lnTo>
                    <a:lnTo>
                      <a:pt x="8" y="56"/>
                    </a:lnTo>
                    <a:lnTo>
                      <a:pt x="1" y="54"/>
                    </a:lnTo>
                    <a:lnTo>
                      <a:pt x="0" y="47"/>
                    </a:lnTo>
                    <a:lnTo>
                      <a:pt x="3" y="39"/>
                    </a:lnTo>
                    <a:lnTo>
                      <a:pt x="18" y="42"/>
                    </a:lnTo>
                    <a:lnTo>
                      <a:pt x="20" y="35"/>
                    </a:lnTo>
                    <a:lnTo>
                      <a:pt x="35" y="39"/>
                    </a:lnTo>
                    <a:lnTo>
                      <a:pt x="35" y="34"/>
                    </a:lnTo>
                    <a:lnTo>
                      <a:pt x="40" y="35"/>
                    </a:lnTo>
                    <a:lnTo>
                      <a:pt x="45" y="15"/>
                    </a:lnTo>
                    <a:lnTo>
                      <a:pt x="49" y="15"/>
                    </a:lnTo>
                    <a:lnTo>
                      <a:pt x="54" y="3"/>
                    </a:lnTo>
                    <a:lnTo>
                      <a:pt x="57" y="3"/>
                    </a:lnTo>
                    <a:lnTo>
                      <a:pt x="59" y="0"/>
                    </a:lnTo>
                    <a:lnTo>
                      <a:pt x="72"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6" name="Freeform 4436"/>
              <p:cNvSpPr>
                <a:spLocks/>
              </p:cNvSpPr>
              <p:nvPr/>
            </p:nvSpPr>
            <p:spPr bwMode="auto">
              <a:xfrm>
                <a:off x="2033" y="1145"/>
                <a:ext cx="86" cy="90"/>
              </a:xfrm>
              <a:custGeom>
                <a:avLst/>
                <a:gdLst>
                  <a:gd name="T0" fmla="*/ 72 w 86"/>
                  <a:gd name="T1" fmla="*/ 3 h 90"/>
                  <a:gd name="T2" fmla="*/ 71 w 86"/>
                  <a:gd name="T3" fmla="*/ 12 h 90"/>
                  <a:gd name="T4" fmla="*/ 67 w 86"/>
                  <a:gd name="T5" fmla="*/ 10 h 90"/>
                  <a:gd name="T6" fmla="*/ 66 w 86"/>
                  <a:gd name="T7" fmla="*/ 18 h 90"/>
                  <a:gd name="T8" fmla="*/ 67 w 86"/>
                  <a:gd name="T9" fmla="*/ 27 h 90"/>
                  <a:gd name="T10" fmla="*/ 66 w 86"/>
                  <a:gd name="T11" fmla="*/ 37 h 90"/>
                  <a:gd name="T12" fmla="*/ 67 w 86"/>
                  <a:gd name="T13" fmla="*/ 37 h 90"/>
                  <a:gd name="T14" fmla="*/ 66 w 86"/>
                  <a:gd name="T15" fmla="*/ 52 h 90"/>
                  <a:gd name="T16" fmla="*/ 71 w 86"/>
                  <a:gd name="T17" fmla="*/ 56 h 90"/>
                  <a:gd name="T18" fmla="*/ 72 w 86"/>
                  <a:gd name="T19" fmla="*/ 64 h 90"/>
                  <a:gd name="T20" fmla="*/ 72 w 86"/>
                  <a:gd name="T21" fmla="*/ 74 h 90"/>
                  <a:gd name="T22" fmla="*/ 86 w 86"/>
                  <a:gd name="T23" fmla="*/ 78 h 90"/>
                  <a:gd name="T24" fmla="*/ 84 w 86"/>
                  <a:gd name="T25" fmla="*/ 86 h 90"/>
                  <a:gd name="T26" fmla="*/ 66 w 86"/>
                  <a:gd name="T27" fmla="*/ 81 h 90"/>
                  <a:gd name="T28" fmla="*/ 64 w 86"/>
                  <a:gd name="T29" fmla="*/ 90 h 90"/>
                  <a:gd name="T30" fmla="*/ 50 w 86"/>
                  <a:gd name="T31" fmla="*/ 88 h 90"/>
                  <a:gd name="T32" fmla="*/ 47 w 86"/>
                  <a:gd name="T33" fmla="*/ 79 h 90"/>
                  <a:gd name="T34" fmla="*/ 39 w 86"/>
                  <a:gd name="T35" fmla="*/ 85 h 90"/>
                  <a:gd name="T36" fmla="*/ 30 w 86"/>
                  <a:gd name="T37" fmla="*/ 76 h 90"/>
                  <a:gd name="T38" fmla="*/ 22 w 86"/>
                  <a:gd name="T39" fmla="*/ 83 h 90"/>
                  <a:gd name="T40" fmla="*/ 5 w 86"/>
                  <a:gd name="T41" fmla="*/ 76 h 90"/>
                  <a:gd name="T42" fmla="*/ 5 w 86"/>
                  <a:gd name="T43" fmla="*/ 68 h 90"/>
                  <a:gd name="T44" fmla="*/ 8 w 86"/>
                  <a:gd name="T45" fmla="*/ 56 h 90"/>
                  <a:gd name="T46" fmla="*/ 1 w 86"/>
                  <a:gd name="T47" fmla="*/ 54 h 90"/>
                  <a:gd name="T48" fmla="*/ 0 w 86"/>
                  <a:gd name="T49" fmla="*/ 47 h 90"/>
                  <a:gd name="T50" fmla="*/ 3 w 86"/>
                  <a:gd name="T51" fmla="*/ 39 h 90"/>
                  <a:gd name="T52" fmla="*/ 18 w 86"/>
                  <a:gd name="T53" fmla="*/ 42 h 90"/>
                  <a:gd name="T54" fmla="*/ 20 w 86"/>
                  <a:gd name="T55" fmla="*/ 35 h 90"/>
                  <a:gd name="T56" fmla="*/ 35 w 86"/>
                  <a:gd name="T57" fmla="*/ 39 h 90"/>
                  <a:gd name="T58" fmla="*/ 35 w 86"/>
                  <a:gd name="T59" fmla="*/ 34 h 90"/>
                  <a:gd name="T60" fmla="*/ 40 w 86"/>
                  <a:gd name="T61" fmla="*/ 35 h 90"/>
                  <a:gd name="T62" fmla="*/ 45 w 86"/>
                  <a:gd name="T63" fmla="*/ 15 h 90"/>
                  <a:gd name="T64" fmla="*/ 49 w 86"/>
                  <a:gd name="T65" fmla="*/ 15 h 90"/>
                  <a:gd name="T66" fmla="*/ 54 w 86"/>
                  <a:gd name="T67" fmla="*/ 3 h 90"/>
                  <a:gd name="T68" fmla="*/ 57 w 86"/>
                  <a:gd name="T69" fmla="*/ 3 h 90"/>
                  <a:gd name="T70" fmla="*/ 59 w 86"/>
                  <a:gd name="T71" fmla="*/ 0 h 90"/>
                  <a:gd name="T72" fmla="*/ 72 w 86"/>
                  <a:gd name="T73" fmla="*/ 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90">
                    <a:moveTo>
                      <a:pt x="72" y="3"/>
                    </a:moveTo>
                    <a:lnTo>
                      <a:pt x="71" y="12"/>
                    </a:lnTo>
                    <a:lnTo>
                      <a:pt x="67" y="10"/>
                    </a:lnTo>
                    <a:lnTo>
                      <a:pt x="66" y="18"/>
                    </a:lnTo>
                    <a:lnTo>
                      <a:pt x="67" y="27"/>
                    </a:lnTo>
                    <a:lnTo>
                      <a:pt x="66" y="37"/>
                    </a:lnTo>
                    <a:lnTo>
                      <a:pt x="67" y="37"/>
                    </a:lnTo>
                    <a:lnTo>
                      <a:pt x="66" y="52"/>
                    </a:lnTo>
                    <a:lnTo>
                      <a:pt x="71" y="56"/>
                    </a:lnTo>
                    <a:lnTo>
                      <a:pt x="72" y="64"/>
                    </a:lnTo>
                    <a:lnTo>
                      <a:pt x="72" y="74"/>
                    </a:lnTo>
                    <a:lnTo>
                      <a:pt x="86" y="78"/>
                    </a:lnTo>
                    <a:lnTo>
                      <a:pt x="84" y="86"/>
                    </a:lnTo>
                    <a:lnTo>
                      <a:pt x="66" y="81"/>
                    </a:lnTo>
                    <a:lnTo>
                      <a:pt x="64" y="90"/>
                    </a:lnTo>
                    <a:lnTo>
                      <a:pt x="50" y="88"/>
                    </a:lnTo>
                    <a:lnTo>
                      <a:pt x="47" y="79"/>
                    </a:lnTo>
                    <a:lnTo>
                      <a:pt x="39" y="85"/>
                    </a:lnTo>
                    <a:lnTo>
                      <a:pt x="30" y="76"/>
                    </a:lnTo>
                    <a:lnTo>
                      <a:pt x="22" y="83"/>
                    </a:lnTo>
                    <a:lnTo>
                      <a:pt x="5" y="76"/>
                    </a:lnTo>
                    <a:lnTo>
                      <a:pt x="5" y="68"/>
                    </a:lnTo>
                    <a:lnTo>
                      <a:pt x="8" y="56"/>
                    </a:lnTo>
                    <a:lnTo>
                      <a:pt x="1" y="54"/>
                    </a:lnTo>
                    <a:lnTo>
                      <a:pt x="0" y="47"/>
                    </a:lnTo>
                    <a:lnTo>
                      <a:pt x="3" y="39"/>
                    </a:lnTo>
                    <a:lnTo>
                      <a:pt x="18" y="42"/>
                    </a:lnTo>
                    <a:lnTo>
                      <a:pt x="20" y="35"/>
                    </a:lnTo>
                    <a:lnTo>
                      <a:pt x="35" y="39"/>
                    </a:lnTo>
                    <a:lnTo>
                      <a:pt x="35" y="34"/>
                    </a:lnTo>
                    <a:lnTo>
                      <a:pt x="40" y="35"/>
                    </a:lnTo>
                    <a:lnTo>
                      <a:pt x="45" y="15"/>
                    </a:lnTo>
                    <a:lnTo>
                      <a:pt x="49" y="15"/>
                    </a:lnTo>
                    <a:lnTo>
                      <a:pt x="54" y="3"/>
                    </a:lnTo>
                    <a:lnTo>
                      <a:pt x="57" y="3"/>
                    </a:lnTo>
                    <a:lnTo>
                      <a:pt x="59" y="0"/>
                    </a:lnTo>
                    <a:lnTo>
                      <a:pt x="7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67" name="Freeform 4437"/>
              <p:cNvSpPr>
                <a:spLocks/>
              </p:cNvSpPr>
              <p:nvPr/>
            </p:nvSpPr>
            <p:spPr bwMode="auto">
              <a:xfrm>
                <a:off x="2092" y="1131"/>
                <a:ext cx="85" cy="107"/>
              </a:xfrm>
              <a:custGeom>
                <a:avLst/>
                <a:gdLst>
                  <a:gd name="T0" fmla="*/ 32 w 85"/>
                  <a:gd name="T1" fmla="*/ 7 h 107"/>
                  <a:gd name="T2" fmla="*/ 32 w 85"/>
                  <a:gd name="T3" fmla="*/ 7 h 107"/>
                  <a:gd name="T4" fmla="*/ 32 w 85"/>
                  <a:gd name="T5" fmla="*/ 7 h 107"/>
                  <a:gd name="T6" fmla="*/ 47 w 85"/>
                  <a:gd name="T7" fmla="*/ 10 h 107"/>
                  <a:gd name="T8" fmla="*/ 49 w 85"/>
                  <a:gd name="T9" fmla="*/ 10 h 107"/>
                  <a:gd name="T10" fmla="*/ 49 w 85"/>
                  <a:gd name="T11" fmla="*/ 10 h 107"/>
                  <a:gd name="T12" fmla="*/ 66 w 85"/>
                  <a:gd name="T13" fmla="*/ 16 h 107"/>
                  <a:gd name="T14" fmla="*/ 68 w 85"/>
                  <a:gd name="T15" fmla="*/ 21 h 107"/>
                  <a:gd name="T16" fmla="*/ 68 w 85"/>
                  <a:gd name="T17" fmla="*/ 24 h 107"/>
                  <a:gd name="T18" fmla="*/ 68 w 85"/>
                  <a:gd name="T19" fmla="*/ 24 h 107"/>
                  <a:gd name="T20" fmla="*/ 71 w 85"/>
                  <a:gd name="T21" fmla="*/ 31 h 107"/>
                  <a:gd name="T22" fmla="*/ 71 w 85"/>
                  <a:gd name="T23" fmla="*/ 31 h 107"/>
                  <a:gd name="T24" fmla="*/ 80 w 85"/>
                  <a:gd name="T25" fmla="*/ 39 h 107"/>
                  <a:gd name="T26" fmla="*/ 81 w 85"/>
                  <a:gd name="T27" fmla="*/ 41 h 107"/>
                  <a:gd name="T28" fmla="*/ 83 w 85"/>
                  <a:gd name="T29" fmla="*/ 44 h 107"/>
                  <a:gd name="T30" fmla="*/ 83 w 85"/>
                  <a:gd name="T31" fmla="*/ 46 h 107"/>
                  <a:gd name="T32" fmla="*/ 83 w 85"/>
                  <a:gd name="T33" fmla="*/ 48 h 107"/>
                  <a:gd name="T34" fmla="*/ 83 w 85"/>
                  <a:gd name="T35" fmla="*/ 49 h 107"/>
                  <a:gd name="T36" fmla="*/ 83 w 85"/>
                  <a:gd name="T37" fmla="*/ 51 h 107"/>
                  <a:gd name="T38" fmla="*/ 83 w 85"/>
                  <a:gd name="T39" fmla="*/ 53 h 107"/>
                  <a:gd name="T40" fmla="*/ 85 w 85"/>
                  <a:gd name="T41" fmla="*/ 54 h 107"/>
                  <a:gd name="T42" fmla="*/ 85 w 85"/>
                  <a:gd name="T43" fmla="*/ 56 h 107"/>
                  <a:gd name="T44" fmla="*/ 85 w 85"/>
                  <a:gd name="T45" fmla="*/ 58 h 107"/>
                  <a:gd name="T46" fmla="*/ 85 w 85"/>
                  <a:gd name="T47" fmla="*/ 60 h 107"/>
                  <a:gd name="T48" fmla="*/ 83 w 85"/>
                  <a:gd name="T49" fmla="*/ 61 h 107"/>
                  <a:gd name="T50" fmla="*/ 78 w 85"/>
                  <a:gd name="T51" fmla="*/ 68 h 107"/>
                  <a:gd name="T52" fmla="*/ 66 w 85"/>
                  <a:gd name="T53" fmla="*/ 85 h 107"/>
                  <a:gd name="T54" fmla="*/ 64 w 85"/>
                  <a:gd name="T55" fmla="*/ 88 h 107"/>
                  <a:gd name="T56" fmla="*/ 63 w 85"/>
                  <a:gd name="T57" fmla="*/ 90 h 107"/>
                  <a:gd name="T58" fmla="*/ 61 w 85"/>
                  <a:gd name="T59" fmla="*/ 95 h 107"/>
                  <a:gd name="T60" fmla="*/ 59 w 85"/>
                  <a:gd name="T61" fmla="*/ 102 h 107"/>
                  <a:gd name="T62" fmla="*/ 54 w 85"/>
                  <a:gd name="T63" fmla="*/ 107 h 107"/>
                  <a:gd name="T64" fmla="*/ 25 w 85"/>
                  <a:gd name="T65" fmla="*/ 100 h 107"/>
                  <a:gd name="T66" fmla="*/ 27 w 85"/>
                  <a:gd name="T67" fmla="*/ 92 h 107"/>
                  <a:gd name="T68" fmla="*/ 13 w 85"/>
                  <a:gd name="T69" fmla="*/ 88 h 107"/>
                  <a:gd name="T70" fmla="*/ 13 w 85"/>
                  <a:gd name="T71" fmla="*/ 78 h 107"/>
                  <a:gd name="T72" fmla="*/ 12 w 85"/>
                  <a:gd name="T73" fmla="*/ 70 h 107"/>
                  <a:gd name="T74" fmla="*/ 7 w 85"/>
                  <a:gd name="T75" fmla="*/ 66 h 107"/>
                  <a:gd name="T76" fmla="*/ 8 w 85"/>
                  <a:gd name="T77" fmla="*/ 51 h 107"/>
                  <a:gd name="T78" fmla="*/ 7 w 85"/>
                  <a:gd name="T79" fmla="*/ 51 h 107"/>
                  <a:gd name="T80" fmla="*/ 8 w 85"/>
                  <a:gd name="T81" fmla="*/ 41 h 107"/>
                  <a:gd name="T82" fmla="*/ 7 w 85"/>
                  <a:gd name="T83" fmla="*/ 32 h 107"/>
                  <a:gd name="T84" fmla="*/ 8 w 85"/>
                  <a:gd name="T85" fmla="*/ 24 h 107"/>
                  <a:gd name="T86" fmla="*/ 12 w 85"/>
                  <a:gd name="T87" fmla="*/ 26 h 107"/>
                  <a:gd name="T88" fmla="*/ 13 w 85"/>
                  <a:gd name="T89" fmla="*/ 17 h 107"/>
                  <a:gd name="T90" fmla="*/ 0 w 85"/>
                  <a:gd name="T91" fmla="*/ 14 h 107"/>
                  <a:gd name="T92" fmla="*/ 0 w 85"/>
                  <a:gd name="T93" fmla="*/ 14 h 107"/>
                  <a:gd name="T94" fmla="*/ 2 w 85"/>
                  <a:gd name="T95" fmla="*/ 0 h 107"/>
                  <a:gd name="T96" fmla="*/ 25 w 85"/>
                  <a:gd name="T97" fmla="*/ 5 h 107"/>
                  <a:gd name="T98" fmla="*/ 30 w 85"/>
                  <a:gd name="T99" fmla="*/ 7 h 107"/>
                  <a:gd name="T100" fmla="*/ 32 w 85"/>
                  <a:gd name="T101" fmla="*/ 7 h 107"/>
                  <a:gd name="T102" fmla="*/ 32 w 85"/>
                  <a:gd name="T103" fmla="*/ 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 h="107">
                    <a:moveTo>
                      <a:pt x="32" y="7"/>
                    </a:moveTo>
                    <a:lnTo>
                      <a:pt x="32" y="7"/>
                    </a:lnTo>
                    <a:lnTo>
                      <a:pt x="32" y="7"/>
                    </a:lnTo>
                    <a:lnTo>
                      <a:pt x="47" y="10"/>
                    </a:lnTo>
                    <a:lnTo>
                      <a:pt x="49" y="10"/>
                    </a:lnTo>
                    <a:lnTo>
                      <a:pt x="49" y="10"/>
                    </a:lnTo>
                    <a:lnTo>
                      <a:pt x="66" y="16"/>
                    </a:lnTo>
                    <a:lnTo>
                      <a:pt x="68" y="21"/>
                    </a:lnTo>
                    <a:lnTo>
                      <a:pt x="68" y="24"/>
                    </a:lnTo>
                    <a:lnTo>
                      <a:pt x="68" y="24"/>
                    </a:lnTo>
                    <a:lnTo>
                      <a:pt x="71" y="31"/>
                    </a:lnTo>
                    <a:lnTo>
                      <a:pt x="71" y="31"/>
                    </a:lnTo>
                    <a:lnTo>
                      <a:pt x="80" y="39"/>
                    </a:lnTo>
                    <a:lnTo>
                      <a:pt x="81" y="41"/>
                    </a:lnTo>
                    <a:lnTo>
                      <a:pt x="83" y="44"/>
                    </a:lnTo>
                    <a:lnTo>
                      <a:pt x="83" y="46"/>
                    </a:lnTo>
                    <a:lnTo>
                      <a:pt x="83" y="48"/>
                    </a:lnTo>
                    <a:lnTo>
                      <a:pt x="83" y="49"/>
                    </a:lnTo>
                    <a:lnTo>
                      <a:pt x="83" y="51"/>
                    </a:lnTo>
                    <a:lnTo>
                      <a:pt x="83" y="53"/>
                    </a:lnTo>
                    <a:lnTo>
                      <a:pt x="85" y="54"/>
                    </a:lnTo>
                    <a:lnTo>
                      <a:pt x="85" y="56"/>
                    </a:lnTo>
                    <a:lnTo>
                      <a:pt x="85" y="58"/>
                    </a:lnTo>
                    <a:lnTo>
                      <a:pt x="85" y="60"/>
                    </a:lnTo>
                    <a:lnTo>
                      <a:pt x="83" y="61"/>
                    </a:lnTo>
                    <a:lnTo>
                      <a:pt x="78" y="68"/>
                    </a:lnTo>
                    <a:lnTo>
                      <a:pt x="66" y="85"/>
                    </a:lnTo>
                    <a:lnTo>
                      <a:pt x="64" y="88"/>
                    </a:lnTo>
                    <a:lnTo>
                      <a:pt x="63" y="90"/>
                    </a:lnTo>
                    <a:lnTo>
                      <a:pt x="61" y="95"/>
                    </a:lnTo>
                    <a:lnTo>
                      <a:pt x="59" y="102"/>
                    </a:lnTo>
                    <a:lnTo>
                      <a:pt x="54" y="107"/>
                    </a:lnTo>
                    <a:lnTo>
                      <a:pt x="25" y="100"/>
                    </a:lnTo>
                    <a:lnTo>
                      <a:pt x="27" y="92"/>
                    </a:lnTo>
                    <a:lnTo>
                      <a:pt x="13" y="88"/>
                    </a:lnTo>
                    <a:lnTo>
                      <a:pt x="13" y="78"/>
                    </a:lnTo>
                    <a:lnTo>
                      <a:pt x="12" y="70"/>
                    </a:lnTo>
                    <a:lnTo>
                      <a:pt x="7" y="66"/>
                    </a:lnTo>
                    <a:lnTo>
                      <a:pt x="8" y="51"/>
                    </a:lnTo>
                    <a:lnTo>
                      <a:pt x="7" y="51"/>
                    </a:lnTo>
                    <a:lnTo>
                      <a:pt x="8" y="41"/>
                    </a:lnTo>
                    <a:lnTo>
                      <a:pt x="7" y="32"/>
                    </a:lnTo>
                    <a:lnTo>
                      <a:pt x="8" y="24"/>
                    </a:lnTo>
                    <a:lnTo>
                      <a:pt x="12" y="26"/>
                    </a:lnTo>
                    <a:lnTo>
                      <a:pt x="13" y="17"/>
                    </a:lnTo>
                    <a:lnTo>
                      <a:pt x="0" y="14"/>
                    </a:lnTo>
                    <a:lnTo>
                      <a:pt x="0" y="14"/>
                    </a:lnTo>
                    <a:lnTo>
                      <a:pt x="2" y="0"/>
                    </a:lnTo>
                    <a:lnTo>
                      <a:pt x="25" y="5"/>
                    </a:lnTo>
                    <a:lnTo>
                      <a:pt x="30" y="7"/>
                    </a:lnTo>
                    <a:lnTo>
                      <a:pt x="32" y="7"/>
                    </a:lnTo>
                    <a:lnTo>
                      <a:pt x="32"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8" name="Freeform 4438"/>
              <p:cNvSpPr>
                <a:spLocks/>
              </p:cNvSpPr>
              <p:nvPr/>
            </p:nvSpPr>
            <p:spPr bwMode="auto">
              <a:xfrm>
                <a:off x="2092" y="1131"/>
                <a:ext cx="85" cy="107"/>
              </a:xfrm>
              <a:custGeom>
                <a:avLst/>
                <a:gdLst>
                  <a:gd name="T0" fmla="*/ 32 w 85"/>
                  <a:gd name="T1" fmla="*/ 7 h 107"/>
                  <a:gd name="T2" fmla="*/ 32 w 85"/>
                  <a:gd name="T3" fmla="*/ 7 h 107"/>
                  <a:gd name="T4" fmla="*/ 32 w 85"/>
                  <a:gd name="T5" fmla="*/ 7 h 107"/>
                  <a:gd name="T6" fmla="*/ 47 w 85"/>
                  <a:gd name="T7" fmla="*/ 10 h 107"/>
                  <a:gd name="T8" fmla="*/ 49 w 85"/>
                  <a:gd name="T9" fmla="*/ 10 h 107"/>
                  <a:gd name="T10" fmla="*/ 49 w 85"/>
                  <a:gd name="T11" fmla="*/ 10 h 107"/>
                  <a:gd name="T12" fmla="*/ 66 w 85"/>
                  <a:gd name="T13" fmla="*/ 16 h 107"/>
                  <a:gd name="T14" fmla="*/ 68 w 85"/>
                  <a:gd name="T15" fmla="*/ 21 h 107"/>
                  <a:gd name="T16" fmla="*/ 68 w 85"/>
                  <a:gd name="T17" fmla="*/ 24 h 107"/>
                  <a:gd name="T18" fmla="*/ 68 w 85"/>
                  <a:gd name="T19" fmla="*/ 24 h 107"/>
                  <a:gd name="T20" fmla="*/ 71 w 85"/>
                  <a:gd name="T21" fmla="*/ 31 h 107"/>
                  <a:gd name="T22" fmla="*/ 71 w 85"/>
                  <a:gd name="T23" fmla="*/ 31 h 107"/>
                  <a:gd name="T24" fmla="*/ 80 w 85"/>
                  <a:gd name="T25" fmla="*/ 39 h 107"/>
                  <a:gd name="T26" fmla="*/ 81 w 85"/>
                  <a:gd name="T27" fmla="*/ 41 h 107"/>
                  <a:gd name="T28" fmla="*/ 83 w 85"/>
                  <a:gd name="T29" fmla="*/ 44 h 107"/>
                  <a:gd name="T30" fmla="*/ 83 w 85"/>
                  <a:gd name="T31" fmla="*/ 46 h 107"/>
                  <a:gd name="T32" fmla="*/ 83 w 85"/>
                  <a:gd name="T33" fmla="*/ 48 h 107"/>
                  <a:gd name="T34" fmla="*/ 83 w 85"/>
                  <a:gd name="T35" fmla="*/ 49 h 107"/>
                  <a:gd name="T36" fmla="*/ 83 w 85"/>
                  <a:gd name="T37" fmla="*/ 51 h 107"/>
                  <a:gd name="T38" fmla="*/ 83 w 85"/>
                  <a:gd name="T39" fmla="*/ 53 h 107"/>
                  <a:gd name="T40" fmla="*/ 85 w 85"/>
                  <a:gd name="T41" fmla="*/ 54 h 107"/>
                  <a:gd name="T42" fmla="*/ 85 w 85"/>
                  <a:gd name="T43" fmla="*/ 56 h 107"/>
                  <a:gd name="T44" fmla="*/ 85 w 85"/>
                  <a:gd name="T45" fmla="*/ 58 h 107"/>
                  <a:gd name="T46" fmla="*/ 85 w 85"/>
                  <a:gd name="T47" fmla="*/ 60 h 107"/>
                  <a:gd name="T48" fmla="*/ 83 w 85"/>
                  <a:gd name="T49" fmla="*/ 61 h 107"/>
                  <a:gd name="T50" fmla="*/ 78 w 85"/>
                  <a:gd name="T51" fmla="*/ 68 h 107"/>
                  <a:gd name="T52" fmla="*/ 66 w 85"/>
                  <a:gd name="T53" fmla="*/ 85 h 107"/>
                  <a:gd name="T54" fmla="*/ 64 w 85"/>
                  <a:gd name="T55" fmla="*/ 88 h 107"/>
                  <a:gd name="T56" fmla="*/ 63 w 85"/>
                  <a:gd name="T57" fmla="*/ 90 h 107"/>
                  <a:gd name="T58" fmla="*/ 61 w 85"/>
                  <a:gd name="T59" fmla="*/ 95 h 107"/>
                  <a:gd name="T60" fmla="*/ 59 w 85"/>
                  <a:gd name="T61" fmla="*/ 102 h 107"/>
                  <a:gd name="T62" fmla="*/ 54 w 85"/>
                  <a:gd name="T63" fmla="*/ 107 h 107"/>
                  <a:gd name="T64" fmla="*/ 25 w 85"/>
                  <a:gd name="T65" fmla="*/ 100 h 107"/>
                  <a:gd name="T66" fmla="*/ 27 w 85"/>
                  <a:gd name="T67" fmla="*/ 92 h 107"/>
                  <a:gd name="T68" fmla="*/ 13 w 85"/>
                  <a:gd name="T69" fmla="*/ 88 h 107"/>
                  <a:gd name="T70" fmla="*/ 13 w 85"/>
                  <a:gd name="T71" fmla="*/ 78 h 107"/>
                  <a:gd name="T72" fmla="*/ 12 w 85"/>
                  <a:gd name="T73" fmla="*/ 70 h 107"/>
                  <a:gd name="T74" fmla="*/ 7 w 85"/>
                  <a:gd name="T75" fmla="*/ 66 h 107"/>
                  <a:gd name="T76" fmla="*/ 8 w 85"/>
                  <a:gd name="T77" fmla="*/ 51 h 107"/>
                  <a:gd name="T78" fmla="*/ 7 w 85"/>
                  <a:gd name="T79" fmla="*/ 51 h 107"/>
                  <a:gd name="T80" fmla="*/ 8 w 85"/>
                  <a:gd name="T81" fmla="*/ 41 h 107"/>
                  <a:gd name="T82" fmla="*/ 7 w 85"/>
                  <a:gd name="T83" fmla="*/ 32 h 107"/>
                  <a:gd name="T84" fmla="*/ 8 w 85"/>
                  <a:gd name="T85" fmla="*/ 24 h 107"/>
                  <a:gd name="T86" fmla="*/ 12 w 85"/>
                  <a:gd name="T87" fmla="*/ 26 h 107"/>
                  <a:gd name="T88" fmla="*/ 13 w 85"/>
                  <a:gd name="T89" fmla="*/ 17 h 107"/>
                  <a:gd name="T90" fmla="*/ 0 w 85"/>
                  <a:gd name="T91" fmla="*/ 14 h 107"/>
                  <a:gd name="T92" fmla="*/ 0 w 85"/>
                  <a:gd name="T93" fmla="*/ 14 h 107"/>
                  <a:gd name="T94" fmla="*/ 2 w 85"/>
                  <a:gd name="T95" fmla="*/ 0 h 107"/>
                  <a:gd name="T96" fmla="*/ 25 w 85"/>
                  <a:gd name="T97" fmla="*/ 5 h 107"/>
                  <a:gd name="T98" fmla="*/ 30 w 85"/>
                  <a:gd name="T99" fmla="*/ 7 h 107"/>
                  <a:gd name="T100" fmla="*/ 32 w 85"/>
                  <a:gd name="T101" fmla="*/ 7 h 107"/>
                  <a:gd name="T102" fmla="*/ 32 w 85"/>
                  <a:gd name="T103" fmla="*/ 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 h="107">
                    <a:moveTo>
                      <a:pt x="32" y="7"/>
                    </a:moveTo>
                    <a:lnTo>
                      <a:pt x="32" y="7"/>
                    </a:lnTo>
                    <a:lnTo>
                      <a:pt x="32" y="7"/>
                    </a:lnTo>
                    <a:lnTo>
                      <a:pt x="47" y="10"/>
                    </a:lnTo>
                    <a:lnTo>
                      <a:pt x="49" y="10"/>
                    </a:lnTo>
                    <a:lnTo>
                      <a:pt x="49" y="10"/>
                    </a:lnTo>
                    <a:lnTo>
                      <a:pt x="66" y="16"/>
                    </a:lnTo>
                    <a:lnTo>
                      <a:pt x="68" y="21"/>
                    </a:lnTo>
                    <a:lnTo>
                      <a:pt x="68" y="24"/>
                    </a:lnTo>
                    <a:lnTo>
                      <a:pt x="68" y="24"/>
                    </a:lnTo>
                    <a:lnTo>
                      <a:pt x="71" y="31"/>
                    </a:lnTo>
                    <a:lnTo>
                      <a:pt x="71" y="31"/>
                    </a:lnTo>
                    <a:lnTo>
                      <a:pt x="80" y="39"/>
                    </a:lnTo>
                    <a:lnTo>
                      <a:pt x="81" y="41"/>
                    </a:lnTo>
                    <a:lnTo>
                      <a:pt x="83" y="44"/>
                    </a:lnTo>
                    <a:lnTo>
                      <a:pt x="83" y="46"/>
                    </a:lnTo>
                    <a:lnTo>
                      <a:pt x="83" y="48"/>
                    </a:lnTo>
                    <a:lnTo>
                      <a:pt x="83" y="49"/>
                    </a:lnTo>
                    <a:lnTo>
                      <a:pt x="83" y="51"/>
                    </a:lnTo>
                    <a:lnTo>
                      <a:pt x="83" y="53"/>
                    </a:lnTo>
                    <a:lnTo>
                      <a:pt x="85" y="54"/>
                    </a:lnTo>
                    <a:lnTo>
                      <a:pt x="85" y="56"/>
                    </a:lnTo>
                    <a:lnTo>
                      <a:pt x="85" y="58"/>
                    </a:lnTo>
                    <a:lnTo>
                      <a:pt x="85" y="60"/>
                    </a:lnTo>
                    <a:lnTo>
                      <a:pt x="83" y="61"/>
                    </a:lnTo>
                    <a:lnTo>
                      <a:pt x="78" y="68"/>
                    </a:lnTo>
                    <a:lnTo>
                      <a:pt x="66" y="85"/>
                    </a:lnTo>
                    <a:lnTo>
                      <a:pt x="64" y="88"/>
                    </a:lnTo>
                    <a:lnTo>
                      <a:pt x="63" y="90"/>
                    </a:lnTo>
                    <a:lnTo>
                      <a:pt x="61" y="95"/>
                    </a:lnTo>
                    <a:lnTo>
                      <a:pt x="59" y="102"/>
                    </a:lnTo>
                    <a:lnTo>
                      <a:pt x="54" y="107"/>
                    </a:lnTo>
                    <a:lnTo>
                      <a:pt x="25" y="100"/>
                    </a:lnTo>
                    <a:lnTo>
                      <a:pt x="27" y="92"/>
                    </a:lnTo>
                    <a:lnTo>
                      <a:pt x="13" y="88"/>
                    </a:lnTo>
                    <a:lnTo>
                      <a:pt x="13" y="78"/>
                    </a:lnTo>
                    <a:lnTo>
                      <a:pt x="12" y="70"/>
                    </a:lnTo>
                    <a:lnTo>
                      <a:pt x="7" y="66"/>
                    </a:lnTo>
                    <a:lnTo>
                      <a:pt x="8" y="51"/>
                    </a:lnTo>
                    <a:lnTo>
                      <a:pt x="7" y="51"/>
                    </a:lnTo>
                    <a:lnTo>
                      <a:pt x="8" y="41"/>
                    </a:lnTo>
                    <a:lnTo>
                      <a:pt x="7" y="32"/>
                    </a:lnTo>
                    <a:lnTo>
                      <a:pt x="8" y="24"/>
                    </a:lnTo>
                    <a:lnTo>
                      <a:pt x="12" y="26"/>
                    </a:lnTo>
                    <a:lnTo>
                      <a:pt x="13" y="17"/>
                    </a:lnTo>
                    <a:lnTo>
                      <a:pt x="0" y="14"/>
                    </a:lnTo>
                    <a:lnTo>
                      <a:pt x="0" y="14"/>
                    </a:lnTo>
                    <a:lnTo>
                      <a:pt x="2" y="0"/>
                    </a:lnTo>
                    <a:lnTo>
                      <a:pt x="25" y="5"/>
                    </a:lnTo>
                    <a:lnTo>
                      <a:pt x="30" y="7"/>
                    </a:lnTo>
                    <a:lnTo>
                      <a:pt x="32" y="7"/>
                    </a:lnTo>
                    <a:lnTo>
                      <a:pt x="3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69" name="Freeform 4439"/>
              <p:cNvSpPr>
                <a:spLocks/>
              </p:cNvSpPr>
              <p:nvPr/>
            </p:nvSpPr>
            <p:spPr bwMode="auto">
              <a:xfrm>
                <a:off x="1836" y="1108"/>
                <a:ext cx="85" cy="101"/>
              </a:xfrm>
              <a:custGeom>
                <a:avLst/>
                <a:gdLst>
                  <a:gd name="T0" fmla="*/ 51 w 85"/>
                  <a:gd name="T1" fmla="*/ 1 h 101"/>
                  <a:gd name="T2" fmla="*/ 56 w 85"/>
                  <a:gd name="T3" fmla="*/ 5 h 101"/>
                  <a:gd name="T4" fmla="*/ 56 w 85"/>
                  <a:gd name="T5" fmla="*/ 8 h 101"/>
                  <a:gd name="T6" fmla="*/ 56 w 85"/>
                  <a:gd name="T7" fmla="*/ 10 h 101"/>
                  <a:gd name="T8" fmla="*/ 63 w 85"/>
                  <a:gd name="T9" fmla="*/ 10 h 101"/>
                  <a:gd name="T10" fmla="*/ 64 w 85"/>
                  <a:gd name="T11" fmla="*/ 10 h 101"/>
                  <a:gd name="T12" fmla="*/ 71 w 85"/>
                  <a:gd name="T13" fmla="*/ 11 h 101"/>
                  <a:gd name="T14" fmla="*/ 73 w 85"/>
                  <a:gd name="T15" fmla="*/ 13 h 101"/>
                  <a:gd name="T16" fmla="*/ 71 w 85"/>
                  <a:gd name="T17" fmla="*/ 25 h 101"/>
                  <a:gd name="T18" fmla="*/ 75 w 85"/>
                  <a:gd name="T19" fmla="*/ 27 h 101"/>
                  <a:gd name="T20" fmla="*/ 70 w 85"/>
                  <a:gd name="T21" fmla="*/ 37 h 101"/>
                  <a:gd name="T22" fmla="*/ 61 w 85"/>
                  <a:gd name="T23" fmla="*/ 45 h 101"/>
                  <a:gd name="T24" fmla="*/ 56 w 85"/>
                  <a:gd name="T25" fmla="*/ 45 h 101"/>
                  <a:gd name="T26" fmla="*/ 54 w 85"/>
                  <a:gd name="T27" fmla="*/ 52 h 101"/>
                  <a:gd name="T28" fmla="*/ 63 w 85"/>
                  <a:gd name="T29" fmla="*/ 55 h 101"/>
                  <a:gd name="T30" fmla="*/ 71 w 85"/>
                  <a:gd name="T31" fmla="*/ 66 h 101"/>
                  <a:gd name="T32" fmla="*/ 70 w 85"/>
                  <a:gd name="T33" fmla="*/ 71 h 101"/>
                  <a:gd name="T34" fmla="*/ 83 w 85"/>
                  <a:gd name="T35" fmla="*/ 74 h 101"/>
                  <a:gd name="T36" fmla="*/ 83 w 85"/>
                  <a:gd name="T37" fmla="*/ 74 h 101"/>
                  <a:gd name="T38" fmla="*/ 83 w 85"/>
                  <a:gd name="T39" fmla="*/ 76 h 101"/>
                  <a:gd name="T40" fmla="*/ 80 w 85"/>
                  <a:gd name="T41" fmla="*/ 96 h 101"/>
                  <a:gd name="T42" fmla="*/ 85 w 85"/>
                  <a:gd name="T43" fmla="*/ 101 h 101"/>
                  <a:gd name="T44" fmla="*/ 0 w 85"/>
                  <a:gd name="T45" fmla="*/ 77 h 101"/>
                  <a:gd name="T46" fmla="*/ 0 w 85"/>
                  <a:gd name="T47" fmla="*/ 77 h 101"/>
                  <a:gd name="T48" fmla="*/ 2 w 85"/>
                  <a:gd name="T49" fmla="*/ 76 h 101"/>
                  <a:gd name="T50" fmla="*/ 2 w 85"/>
                  <a:gd name="T51" fmla="*/ 76 h 101"/>
                  <a:gd name="T52" fmla="*/ 2 w 85"/>
                  <a:gd name="T53" fmla="*/ 76 h 101"/>
                  <a:gd name="T54" fmla="*/ 2 w 85"/>
                  <a:gd name="T55" fmla="*/ 74 h 101"/>
                  <a:gd name="T56" fmla="*/ 2 w 85"/>
                  <a:gd name="T57" fmla="*/ 74 h 101"/>
                  <a:gd name="T58" fmla="*/ 3 w 85"/>
                  <a:gd name="T59" fmla="*/ 72 h 101"/>
                  <a:gd name="T60" fmla="*/ 3 w 85"/>
                  <a:gd name="T61" fmla="*/ 72 h 101"/>
                  <a:gd name="T62" fmla="*/ 2 w 85"/>
                  <a:gd name="T63" fmla="*/ 59 h 101"/>
                  <a:gd name="T64" fmla="*/ 12 w 85"/>
                  <a:gd name="T65" fmla="*/ 57 h 101"/>
                  <a:gd name="T66" fmla="*/ 10 w 85"/>
                  <a:gd name="T67" fmla="*/ 44 h 101"/>
                  <a:gd name="T68" fmla="*/ 14 w 85"/>
                  <a:gd name="T69" fmla="*/ 40 h 101"/>
                  <a:gd name="T70" fmla="*/ 15 w 85"/>
                  <a:gd name="T71" fmla="*/ 40 h 101"/>
                  <a:gd name="T72" fmla="*/ 17 w 85"/>
                  <a:gd name="T73" fmla="*/ 39 h 101"/>
                  <a:gd name="T74" fmla="*/ 15 w 85"/>
                  <a:gd name="T75" fmla="*/ 37 h 101"/>
                  <a:gd name="T76" fmla="*/ 29 w 85"/>
                  <a:gd name="T77" fmla="*/ 40 h 101"/>
                  <a:gd name="T78" fmla="*/ 36 w 85"/>
                  <a:gd name="T79" fmla="*/ 15 h 101"/>
                  <a:gd name="T80" fmla="*/ 37 w 85"/>
                  <a:gd name="T81" fmla="*/ 16 h 101"/>
                  <a:gd name="T82" fmla="*/ 42 w 85"/>
                  <a:gd name="T83" fmla="*/ 0 h 101"/>
                  <a:gd name="T84" fmla="*/ 44 w 85"/>
                  <a:gd name="T85" fmla="*/ 0 h 101"/>
                  <a:gd name="T86" fmla="*/ 44 w 85"/>
                  <a:gd name="T87" fmla="*/ 0 h 101"/>
                  <a:gd name="T88" fmla="*/ 48 w 85"/>
                  <a:gd name="T89" fmla="*/ 0 h 101"/>
                  <a:gd name="T90" fmla="*/ 49 w 85"/>
                  <a:gd name="T91" fmla="*/ 0 h 101"/>
                  <a:gd name="T92" fmla="*/ 51 w 85"/>
                  <a:gd name="T93"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01">
                    <a:moveTo>
                      <a:pt x="51" y="1"/>
                    </a:moveTo>
                    <a:lnTo>
                      <a:pt x="56" y="5"/>
                    </a:lnTo>
                    <a:lnTo>
                      <a:pt x="56" y="8"/>
                    </a:lnTo>
                    <a:lnTo>
                      <a:pt x="56" y="10"/>
                    </a:lnTo>
                    <a:lnTo>
                      <a:pt x="63" y="10"/>
                    </a:lnTo>
                    <a:lnTo>
                      <a:pt x="64" y="10"/>
                    </a:lnTo>
                    <a:lnTo>
                      <a:pt x="71" y="11"/>
                    </a:lnTo>
                    <a:lnTo>
                      <a:pt x="73" y="13"/>
                    </a:lnTo>
                    <a:lnTo>
                      <a:pt x="71" y="25"/>
                    </a:lnTo>
                    <a:lnTo>
                      <a:pt x="75" y="27"/>
                    </a:lnTo>
                    <a:lnTo>
                      <a:pt x="70" y="37"/>
                    </a:lnTo>
                    <a:lnTo>
                      <a:pt x="61" y="45"/>
                    </a:lnTo>
                    <a:lnTo>
                      <a:pt x="56" y="45"/>
                    </a:lnTo>
                    <a:lnTo>
                      <a:pt x="54" y="52"/>
                    </a:lnTo>
                    <a:lnTo>
                      <a:pt x="63" y="55"/>
                    </a:lnTo>
                    <a:lnTo>
                      <a:pt x="71" y="66"/>
                    </a:lnTo>
                    <a:lnTo>
                      <a:pt x="70" y="71"/>
                    </a:lnTo>
                    <a:lnTo>
                      <a:pt x="83" y="74"/>
                    </a:lnTo>
                    <a:lnTo>
                      <a:pt x="83" y="74"/>
                    </a:lnTo>
                    <a:lnTo>
                      <a:pt x="83" y="76"/>
                    </a:lnTo>
                    <a:lnTo>
                      <a:pt x="80" y="96"/>
                    </a:lnTo>
                    <a:lnTo>
                      <a:pt x="85" y="101"/>
                    </a:lnTo>
                    <a:lnTo>
                      <a:pt x="0" y="77"/>
                    </a:lnTo>
                    <a:lnTo>
                      <a:pt x="0" y="77"/>
                    </a:lnTo>
                    <a:lnTo>
                      <a:pt x="2" y="76"/>
                    </a:lnTo>
                    <a:lnTo>
                      <a:pt x="2" y="76"/>
                    </a:lnTo>
                    <a:lnTo>
                      <a:pt x="2" y="76"/>
                    </a:lnTo>
                    <a:lnTo>
                      <a:pt x="2" y="74"/>
                    </a:lnTo>
                    <a:lnTo>
                      <a:pt x="2" y="74"/>
                    </a:lnTo>
                    <a:lnTo>
                      <a:pt x="3" y="72"/>
                    </a:lnTo>
                    <a:lnTo>
                      <a:pt x="3" y="72"/>
                    </a:lnTo>
                    <a:lnTo>
                      <a:pt x="2" y="59"/>
                    </a:lnTo>
                    <a:lnTo>
                      <a:pt x="12" y="57"/>
                    </a:lnTo>
                    <a:lnTo>
                      <a:pt x="10" y="44"/>
                    </a:lnTo>
                    <a:lnTo>
                      <a:pt x="14" y="40"/>
                    </a:lnTo>
                    <a:lnTo>
                      <a:pt x="15" y="40"/>
                    </a:lnTo>
                    <a:lnTo>
                      <a:pt x="17" y="39"/>
                    </a:lnTo>
                    <a:lnTo>
                      <a:pt x="15" y="37"/>
                    </a:lnTo>
                    <a:lnTo>
                      <a:pt x="29" y="40"/>
                    </a:lnTo>
                    <a:lnTo>
                      <a:pt x="36" y="15"/>
                    </a:lnTo>
                    <a:lnTo>
                      <a:pt x="37" y="16"/>
                    </a:lnTo>
                    <a:lnTo>
                      <a:pt x="42" y="0"/>
                    </a:lnTo>
                    <a:lnTo>
                      <a:pt x="44" y="0"/>
                    </a:lnTo>
                    <a:lnTo>
                      <a:pt x="44" y="0"/>
                    </a:lnTo>
                    <a:lnTo>
                      <a:pt x="48" y="0"/>
                    </a:lnTo>
                    <a:lnTo>
                      <a:pt x="49" y="0"/>
                    </a:lnTo>
                    <a:lnTo>
                      <a:pt x="51"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0" name="Freeform 4440"/>
              <p:cNvSpPr>
                <a:spLocks/>
              </p:cNvSpPr>
              <p:nvPr/>
            </p:nvSpPr>
            <p:spPr bwMode="auto">
              <a:xfrm>
                <a:off x="1836" y="1108"/>
                <a:ext cx="85" cy="101"/>
              </a:xfrm>
              <a:custGeom>
                <a:avLst/>
                <a:gdLst>
                  <a:gd name="T0" fmla="*/ 51 w 85"/>
                  <a:gd name="T1" fmla="*/ 1 h 101"/>
                  <a:gd name="T2" fmla="*/ 56 w 85"/>
                  <a:gd name="T3" fmla="*/ 5 h 101"/>
                  <a:gd name="T4" fmla="*/ 56 w 85"/>
                  <a:gd name="T5" fmla="*/ 8 h 101"/>
                  <a:gd name="T6" fmla="*/ 56 w 85"/>
                  <a:gd name="T7" fmla="*/ 10 h 101"/>
                  <a:gd name="T8" fmla="*/ 63 w 85"/>
                  <a:gd name="T9" fmla="*/ 10 h 101"/>
                  <a:gd name="T10" fmla="*/ 64 w 85"/>
                  <a:gd name="T11" fmla="*/ 10 h 101"/>
                  <a:gd name="T12" fmla="*/ 71 w 85"/>
                  <a:gd name="T13" fmla="*/ 11 h 101"/>
                  <a:gd name="T14" fmla="*/ 73 w 85"/>
                  <a:gd name="T15" fmla="*/ 13 h 101"/>
                  <a:gd name="T16" fmla="*/ 71 w 85"/>
                  <a:gd name="T17" fmla="*/ 25 h 101"/>
                  <a:gd name="T18" fmla="*/ 75 w 85"/>
                  <a:gd name="T19" fmla="*/ 27 h 101"/>
                  <a:gd name="T20" fmla="*/ 70 w 85"/>
                  <a:gd name="T21" fmla="*/ 37 h 101"/>
                  <a:gd name="T22" fmla="*/ 61 w 85"/>
                  <a:gd name="T23" fmla="*/ 45 h 101"/>
                  <a:gd name="T24" fmla="*/ 56 w 85"/>
                  <a:gd name="T25" fmla="*/ 45 h 101"/>
                  <a:gd name="T26" fmla="*/ 54 w 85"/>
                  <a:gd name="T27" fmla="*/ 52 h 101"/>
                  <a:gd name="T28" fmla="*/ 63 w 85"/>
                  <a:gd name="T29" fmla="*/ 55 h 101"/>
                  <a:gd name="T30" fmla="*/ 71 w 85"/>
                  <a:gd name="T31" fmla="*/ 66 h 101"/>
                  <a:gd name="T32" fmla="*/ 70 w 85"/>
                  <a:gd name="T33" fmla="*/ 71 h 101"/>
                  <a:gd name="T34" fmla="*/ 83 w 85"/>
                  <a:gd name="T35" fmla="*/ 74 h 101"/>
                  <a:gd name="T36" fmla="*/ 83 w 85"/>
                  <a:gd name="T37" fmla="*/ 74 h 101"/>
                  <a:gd name="T38" fmla="*/ 83 w 85"/>
                  <a:gd name="T39" fmla="*/ 76 h 101"/>
                  <a:gd name="T40" fmla="*/ 80 w 85"/>
                  <a:gd name="T41" fmla="*/ 96 h 101"/>
                  <a:gd name="T42" fmla="*/ 85 w 85"/>
                  <a:gd name="T43" fmla="*/ 101 h 101"/>
                  <a:gd name="T44" fmla="*/ 0 w 85"/>
                  <a:gd name="T45" fmla="*/ 77 h 101"/>
                  <a:gd name="T46" fmla="*/ 0 w 85"/>
                  <a:gd name="T47" fmla="*/ 77 h 101"/>
                  <a:gd name="T48" fmla="*/ 2 w 85"/>
                  <a:gd name="T49" fmla="*/ 76 h 101"/>
                  <a:gd name="T50" fmla="*/ 2 w 85"/>
                  <a:gd name="T51" fmla="*/ 76 h 101"/>
                  <a:gd name="T52" fmla="*/ 2 w 85"/>
                  <a:gd name="T53" fmla="*/ 76 h 101"/>
                  <a:gd name="T54" fmla="*/ 2 w 85"/>
                  <a:gd name="T55" fmla="*/ 74 h 101"/>
                  <a:gd name="T56" fmla="*/ 2 w 85"/>
                  <a:gd name="T57" fmla="*/ 74 h 101"/>
                  <a:gd name="T58" fmla="*/ 3 w 85"/>
                  <a:gd name="T59" fmla="*/ 72 h 101"/>
                  <a:gd name="T60" fmla="*/ 3 w 85"/>
                  <a:gd name="T61" fmla="*/ 72 h 101"/>
                  <a:gd name="T62" fmla="*/ 2 w 85"/>
                  <a:gd name="T63" fmla="*/ 59 h 101"/>
                  <a:gd name="T64" fmla="*/ 12 w 85"/>
                  <a:gd name="T65" fmla="*/ 57 h 101"/>
                  <a:gd name="T66" fmla="*/ 10 w 85"/>
                  <a:gd name="T67" fmla="*/ 44 h 101"/>
                  <a:gd name="T68" fmla="*/ 14 w 85"/>
                  <a:gd name="T69" fmla="*/ 40 h 101"/>
                  <a:gd name="T70" fmla="*/ 15 w 85"/>
                  <a:gd name="T71" fmla="*/ 40 h 101"/>
                  <a:gd name="T72" fmla="*/ 17 w 85"/>
                  <a:gd name="T73" fmla="*/ 39 h 101"/>
                  <a:gd name="T74" fmla="*/ 15 w 85"/>
                  <a:gd name="T75" fmla="*/ 37 h 101"/>
                  <a:gd name="T76" fmla="*/ 29 w 85"/>
                  <a:gd name="T77" fmla="*/ 40 h 101"/>
                  <a:gd name="T78" fmla="*/ 36 w 85"/>
                  <a:gd name="T79" fmla="*/ 15 h 101"/>
                  <a:gd name="T80" fmla="*/ 37 w 85"/>
                  <a:gd name="T81" fmla="*/ 16 h 101"/>
                  <a:gd name="T82" fmla="*/ 42 w 85"/>
                  <a:gd name="T83" fmla="*/ 0 h 101"/>
                  <a:gd name="T84" fmla="*/ 44 w 85"/>
                  <a:gd name="T85" fmla="*/ 0 h 101"/>
                  <a:gd name="T86" fmla="*/ 44 w 85"/>
                  <a:gd name="T87" fmla="*/ 0 h 101"/>
                  <a:gd name="T88" fmla="*/ 48 w 85"/>
                  <a:gd name="T89" fmla="*/ 0 h 101"/>
                  <a:gd name="T90" fmla="*/ 49 w 85"/>
                  <a:gd name="T91" fmla="*/ 0 h 101"/>
                  <a:gd name="T92" fmla="*/ 51 w 85"/>
                  <a:gd name="T93"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01">
                    <a:moveTo>
                      <a:pt x="51" y="1"/>
                    </a:moveTo>
                    <a:lnTo>
                      <a:pt x="56" y="5"/>
                    </a:lnTo>
                    <a:lnTo>
                      <a:pt x="56" y="8"/>
                    </a:lnTo>
                    <a:lnTo>
                      <a:pt x="56" y="10"/>
                    </a:lnTo>
                    <a:lnTo>
                      <a:pt x="63" y="10"/>
                    </a:lnTo>
                    <a:lnTo>
                      <a:pt x="64" y="10"/>
                    </a:lnTo>
                    <a:lnTo>
                      <a:pt x="71" y="11"/>
                    </a:lnTo>
                    <a:lnTo>
                      <a:pt x="73" y="13"/>
                    </a:lnTo>
                    <a:lnTo>
                      <a:pt x="71" y="25"/>
                    </a:lnTo>
                    <a:lnTo>
                      <a:pt x="75" y="27"/>
                    </a:lnTo>
                    <a:lnTo>
                      <a:pt x="70" y="37"/>
                    </a:lnTo>
                    <a:lnTo>
                      <a:pt x="61" y="45"/>
                    </a:lnTo>
                    <a:lnTo>
                      <a:pt x="56" y="45"/>
                    </a:lnTo>
                    <a:lnTo>
                      <a:pt x="54" y="52"/>
                    </a:lnTo>
                    <a:lnTo>
                      <a:pt x="63" y="55"/>
                    </a:lnTo>
                    <a:lnTo>
                      <a:pt x="71" y="66"/>
                    </a:lnTo>
                    <a:lnTo>
                      <a:pt x="70" y="71"/>
                    </a:lnTo>
                    <a:lnTo>
                      <a:pt x="83" y="74"/>
                    </a:lnTo>
                    <a:lnTo>
                      <a:pt x="83" y="74"/>
                    </a:lnTo>
                    <a:lnTo>
                      <a:pt x="83" y="76"/>
                    </a:lnTo>
                    <a:lnTo>
                      <a:pt x="80" y="96"/>
                    </a:lnTo>
                    <a:lnTo>
                      <a:pt x="85" y="101"/>
                    </a:lnTo>
                    <a:lnTo>
                      <a:pt x="0" y="77"/>
                    </a:lnTo>
                    <a:lnTo>
                      <a:pt x="0" y="77"/>
                    </a:lnTo>
                    <a:lnTo>
                      <a:pt x="2" y="76"/>
                    </a:lnTo>
                    <a:lnTo>
                      <a:pt x="2" y="76"/>
                    </a:lnTo>
                    <a:lnTo>
                      <a:pt x="2" y="76"/>
                    </a:lnTo>
                    <a:lnTo>
                      <a:pt x="2" y="74"/>
                    </a:lnTo>
                    <a:lnTo>
                      <a:pt x="2" y="74"/>
                    </a:lnTo>
                    <a:lnTo>
                      <a:pt x="3" y="72"/>
                    </a:lnTo>
                    <a:lnTo>
                      <a:pt x="3" y="72"/>
                    </a:lnTo>
                    <a:lnTo>
                      <a:pt x="2" y="59"/>
                    </a:lnTo>
                    <a:lnTo>
                      <a:pt x="12" y="57"/>
                    </a:lnTo>
                    <a:lnTo>
                      <a:pt x="10" y="44"/>
                    </a:lnTo>
                    <a:lnTo>
                      <a:pt x="14" y="40"/>
                    </a:lnTo>
                    <a:lnTo>
                      <a:pt x="15" y="40"/>
                    </a:lnTo>
                    <a:lnTo>
                      <a:pt x="17" y="39"/>
                    </a:lnTo>
                    <a:lnTo>
                      <a:pt x="15" y="37"/>
                    </a:lnTo>
                    <a:lnTo>
                      <a:pt x="29" y="40"/>
                    </a:lnTo>
                    <a:lnTo>
                      <a:pt x="36" y="15"/>
                    </a:lnTo>
                    <a:lnTo>
                      <a:pt x="37" y="16"/>
                    </a:lnTo>
                    <a:lnTo>
                      <a:pt x="42" y="0"/>
                    </a:lnTo>
                    <a:lnTo>
                      <a:pt x="44" y="0"/>
                    </a:lnTo>
                    <a:lnTo>
                      <a:pt x="44" y="0"/>
                    </a:lnTo>
                    <a:lnTo>
                      <a:pt x="48" y="0"/>
                    </a:lnTo>
                    <a:lnTo>
                      <a:pt x="49" y="0"/>
                    </a:lnTo>
                    <a:lnTo>
                      <a:pt x="51"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71" name="Freeform 4441"/>
              <p:cNvSpPr>
                <a:spLocks/>
              </p:cNvSpPr>
              <p:nvPr/>
            </p:nvSpPr>
            <p:spPr bwMode="auto">
              <a:xfrm>
                <a:off x="1750" y="1067"/>
                <a:ext cx="45" cy="52"/>
              </a:xfrm>
              <a:custGeom>
                <a:avLst/>
                <a:gdLst>
                  <a:gd name="T0" fmla="*/ 40 w 45"/>
                  <a:gd name="T1" fmla="*/ 52 h 52"/>
                  <a:gd name="T2" fmla="*/ 32 w 45"/>
                  <a:gd name="T3" fmla="*/ 52 h 52"/>
                  <a:gd name="T4" fmla="*/ 20 w 45"/>
                  <a:gd name="T5" fmla="*/ 37 h 52"/>
                  <a:gd name="T6" fmla="*/ 0 w 45"/>
                  <a:gd name="T7" fmla="*/ 30 h 52"/>
                  <a:gd name="T8" fmla="*/ 3 w 45"/>
                  <a:gd name="T9" fmla="*/ 22 h 52"/>
                  <a:gd name="T10" fmla="*/ 15 w 45"/>
                  <a:gd name="T11" fmla="*/ 17 h 52"/>
                  <a:gd name="T12" fmla="*/ 6 w 45"/>
                  <a:gd name="T13" fmla="*/ 7 h 52"/>
                  <a:gd name="T14" fmla="*/ 15 w 45"/>
                  <a:gd name="T15" fmla="*/ 7 h 52"/>
                  <a:gd name="T16" fmla="*/ 17 w 45"/>
                  <a:gd name="T17" fmla="*/ 0 h 52"/>
                  <a:gd name="T18" fmla="*/ 35 w 45"/>
                  <a:gd name="T19" fmla="*/ 5 h 52"/>
                  <a:gd name="T20" fmla="*/ 40 w 45"/>
                  <a:gd name="T21" fmla="*/ 12 h 52"/>
                  <a:gd name="T22" fmla="*/ 37 w 45"/>
                  <a:gd name="T23" fmla="*/ 20 h 52"/>
                  <a:gd name="T24" fmla="*/ 45 w 45"/>
                  <a:gd name="T25" fmla="*/ 34 h 52"/>
                  <a:gd name="T26" fmla="*/ 45 w 45"/>
                  <a:gd name="T27" fmla="*/ 35 h 52"/>
                  <a:gd name="T28" fmla="*/ 44 w 45"/>
                  <a:gd name="T29" fmla="*/ 42 h 52"/>
                  <a:gd name="T30" fmla="*/ 44 w 45"/>
                  <a:gd name="T31" fmla="*/ 42 h 52"/>
                  <a:gd name="T32" fmla="*/ 44 w 45"/>
                  <a:gd name="T33" fmla="*/ 42 h 52"/>
                  <a:gd name="T34" fmla="*/ 44 w 45"/>
                  <a:gd name="T35" fmla="*/ 42 h 52"/>
                  <a:gd name="T36" fmla="*/ 44 w 45"/>
                  <a:gd name="T37" fmla="*/ 42 h 52"/>
                  <a:gd name="T38" fmla="*/ 44 w 45"/>
                  <a:gd name="T39" fmla="*/ 42 h 52"/>
                  <a:gd name="T40" fmla="*/ 44 w 45"/>
                  <a:gd name="T41" fmla="*/ 42 h 52"/>
                  <a:gd name="T42" fmla="*/ 44 w 45"/>
                  <a:gd name="T43" fmla="*/ 44 h 52"/>
                  <a:gd name="T44" fmla="*/ 40 w 45"/>
                  <a:gd name="T4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2">
                    <a:moveTo>
                      <a:pt x="40" y="52"/>
                    </a:moveTo>
                    <a:lnTo>
                      <a:pt x="32" y="52"/>
                    </a:lnTo>
                    <a:lnTo>
                      <a:pt x="20" y="37"/>
                    </a:lnTo>
                    <a:lnTo>
                      <a:pt x="0" y="30"/>
                    </a:lnTo>
                    <a:lnTo>
                      <a:pt x="3" y="22"/>
                    </a:lnTo>
                    <a:lnTo>
                      <a:pt x="15" y="17"/>
                    </a:lnTo>
                    <a:lnTo>
                      <a:pt x="6" y="7"/>
                    </a:lnTo>
                    <a:lnTo>
                      <a:pt x="15" y="7"/>
                    </a:lnTo>
                    <a:lnTo>
                      <a:pt x="17" y="0"/>
                    </a:lnTo>
                    <a:lnTo>
                      <a:pt x="35" y="5"/>
                    </a:lnTo>
                    <a:lnTo>
                      <a:pt x="40" y="12"/>
                    </a:lnTo>
                    <a:lnTo>
                      <a:pt x="37" y="20"/>
                    </a:lnTo>
                    <a:lnTo>
                      <a:pt x="45" y="34"/>
                    </a:lnTo>
                    <a:lnTo>
                      <a:pt x="45" y="35"/>
                    </a:lnTo>
                    <a:lnTo>
                      <a:pt x="44" y="42"/>
                    </a:lnTo>
                    <a:lnTo>
                      <a:pt x="44" y="42"/>
                    </a:lnTo>
                    <a:lnTo>
                      <a:pt x="44" y="42"/>
                    </a:lnTo>
                    <a:lnTo>
                      <a:pt x="44" y="42"/>
                    </a:lnTo>
                    <a:lnTo>
                      <a:pt x="44" y="42"/>
                    </a:lnTo>
                    <a:lnTo>
                      <a:pt x="44" y="42"/>
                    </a:lnTo>
                    <a:lnTo>
                      <a:pt x="44" y="42"/>
                    </a:lnTo>
                    <a:lnTo>
                      <a:pt x="44" y="44"/>
                    </a:lnTo>
                    <a:lnTo>
                      <a:pt x="40" y="5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2" name="Freeform 4442"/>
              <p:cNvSpPr>
                <a:spLocks/>
              </p:cNvSpPr>
              <p:nvPr/>
            </p:nvSpPr>
            <p:spPr bwMode="auto">
              <a:xfrm>
                <a:off x="1750" y="1067"/>
                <a:ext cx="45" cy="52"/>
              </a:xfrm>
              <a:custGeom>
                <a:avLst/>
                <a:gdLst>
                  <a:gd name="T0" fmla="*/ 40 w 45"/>
                  <a:gd name="T1" fmla="*/ 52 h 52"/>
                  <a:gd name="T2" fmla="*/ 32 w 45"/>
                  <a:gd name="T3" fmla="*/ 52 h 52"/>
                  <a:gd name="T4" fmla="*/ 20 w 45"/>
                  <a:gd name="T5" fmla="*/ 37 h 52"/>
                  <a:gd name="T6" fmla="*/ 0 w 45"/>
                  <a:gd name="T7" fmla="*/ 30 h 52"/>
                  <a:gd name="T8" fmla="*/ 3 w 45"/>
                  <a:gd name="T9" fmla="*/ 22 h 52"/>
                  <a:gd name="T10" fmla="*/ 15 w 45"/>
                  <a:gd name="T11" fmla="*/ 17 h 52"/>
                  <a:gd name="T12" fmla="*/ 6 w 45"/>
                  <a:gd name="T13" fmla="*/ 7 h 52"/>
                  <a:gd name="T14" fmla="*/ 15 w 45"/>
                  <a:gd name="T15" fmla="*/ 7 h 52"/>
                  <a:gd name="T16" fmla="*/ 17 w 45"/>
                  <a:gd name="T17" fmla="*/ 0 h 52"/>
                  <a:gd name="T18" fmla="*/ 35 w 45"/>
                  <a:gd name="T19" fmla="*/ 5 h 52"/>
                  <a:gd name="T20" fmla="*/ 40 w 45"/>
                  <a:gd name="T21" fmla="*/ 12 h 52"/>
                  <a:gd name="T22" fmla="*/ 37 w 45"/>
                  <a:gd name="T23" fmla="*/ 20 h 52"/>
                  <a:gd name="T24" fmla="*/ 45 w 45"/>
                  <a:gd name="T25" fmla="*/ 34 h 52"/>
                  <a:gd name="T26" fmla="*/ 45 w 45"/>
                  <a:gd name="T27" fmla="*/ 35 h 52"/>
                  <a:gd name="T28" fmla="*/ 44 w 45"/>
                  <a:gd name="T29" fmla="*/ 42 h 52"/>
                  <a:gd name="T30" fmla="*/ 44 w 45"/>
                  <a:gd name="T31" fmla="*/ 42 h 52"/>
                  <a:gd name="T32" fmla="*/ 44 w 45"/>
                  <a:gd name="T33" fmla="*/ 42 h 52"/>
                  <a:gd name="T34" fmla="*/ 44 w 45"/>
                  <a:gd name="T35" fmla="*/ 42 h 52"/>
                  <a:gd name="T36" fmla="*/ 44 w 45"/>
                  <a:gd name="T37" fmla="*/ 42 h 52"/>
                  <a:gd name="T38" fmla="*/ 44 w 45"/>
                  <a:gd name="T39" fmla="*/ 42 h 52"/>
                  <a:gd name="T40" fmla="*/ 44 w 45"/>
                  <a:gd name="T41" fmla="*/ 42 h 52"/>
                  <a:gd name="T42" fmla="*/ 44 w 45"/>
                  <a:gd name="T43" fmla="*/ 44 h 52"/>
                  <a:gd name="T44" fmla="*/ 40 w 45"/>
                  <a:gd name="T4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2">
                    <a:moveTo>
                      <a:pt x="40" y="52"/>
                    </a:moveTo>
                    <a:lnTo>
                      <a:pt x="32" y="52"/>
                    </a:lnTo>
                    <a:lnTo>
                      <a:pt x="20" y="37"/>
                    </a:lnTo>
                    <a:lnTo>
                      <a:pt x="0" y="30"/>
                    </a:lnTo>
                    <a:lnTo>
                      <a:pt x="3" y="22"/>
                    </a:lnTo>
                    <a:lnTo>
                      <a:pt x="15" y="17"/>
                    </a:lnTo>
                    <a:lnTo>
                      <a:pt x="6" y="7"/>
                    </a:lnTo>
                    <a:lnTo>
                      <a:pt x="15" y="7"/>
                    </a:lnTo>
                    <a:lnTo>
                      <a:pt x="17" y="0"/>
                    </a:lnTo>
                    <a:lnTo>
                      <a:pt x="35" y="5"/>
                    </a:lnTo>
                    <a:lnTo>
                      <a:pt x="40" y="12"/>
                    </a:lnTo>
                    <a:lnTo>
                      <a:pt x="37" y="20"/>
                    </a:lnTo>
                    <a:lnTo>
                      <a:pt x="45" y="34"/>
                    </a:lnTo>
                    <a:lnTo>
                      <a:pt x="45" y="35"/>
                    </a:lnTo>
                    <a:lnTo>
                      <a:pt x="44" y="42"/>
                    </a:lnTo>
                    <a:lnTo>
                      <a:pt x="44" y="42"/>
                    </a:lnTo>
                    <a:lnTo>
                      <a:pt x="44" y="42"/>
                    </a:lnTo>
                    <a:lnTo>
                      <a:pt x="44" y="42"/>
                    </a:lnTo>
                    <a:lnTo>
                      <a:pt x="44" y="42"/>
                    </a:lnTo>
                    <a:lnTo>
                      <a:pt x="44" y="42"/>
                    </a:lnTo>
                    <a:lnTo>
                      <a:pt x="44" y="42"/>
                    </a:lnTo>
                    <a:lnTo>
                      <a:pt x="44" y="44"/>
                    </a:lnTo>
                    <a:lnTo>
                      <a:pt x="40" y="5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73" name="Freeform 4443"/>
              <p:cNvSpPr>
                <a:spLocks/>
              </p:cNvSpPr>
              <p:nvPr/>
            </p:nvSpPr>
            <p:spPr bwMode="auto">
              <a:xfrm>
                <a:off x="1911" y="1184"/>
                <a:ext cx="57" cy="86"/>
              </a:xfrm>
              <a:custGeom>
                <a:avLst/>
                <a:gdLst>
                  <a:gd name="T0" fmla="*/ 54 w 57"/>
                  <a:gd name="T1" fmla="*/ 37 h 86"/>
                  <a:gd name="T2" fmla="*/ 40 w 57"/>
                  <a:gd name="T3" fmla="*/ 86 h 86"/>
                  <a:gd name="T4" fmla="*/ 25 w 57"/>
                  <a:gd name="T5" fmla="*/ 83 h 86"/>
                  <a:gd name="T6" fmla="*/ 27 w 57"/>
                  <a:gd name="T7" fmla="*/ 74 h 86"/>
                  <a:gd name="T8" fmla="*/ 20 w 57"/>
                  <a:gd name="T9" fmla="*/ 73 h 86"/>
                  <a:gd name="T10" fmla="*/ 22 w 57"/>
                  <a:gd name="T11" fmla="*/ 68 h 86"/>
                  <a:gd name="T12" fmla="*/ 0 w 57"/>
                  <a:gd name="T13" fmla="*/ 62 h 86"/>
                  <a:gd name="T14" fmla="*/ 1 w 57"/>
                  <a:gd name="T15" fmla="*/ 51 h 86"/>
                  <a:gd name="T16" fmla="*/ 10 w 57"/>
                  <a:gd name="T17" fmla="*/ 25 h 86"/>
                  <a:gd name="T18" fmla="*/ 5 w 57"/>
                  <a:gd name="T19" fmla="*/ 20 h 86"/>
                  <a:gd name="T20" fmla="*/ 8 w 57"/>
                  <a:gd name="T21" fmla="*/ 0 h 86"/>
                  <a:gd name="T22" fmla="*/ 50 w 57"/>
                  <a:gd name="T23" fmla="*/ 10 h 86"/>
                  <a:gd name="T24" fmla="*/ 49 w 57"/>
                  <a:gd name="T25" fmla="*/ 18 h 86"/>
                  <a:gd name="T26" fmla="*/ 57 w 57"/>
                  <a:gd name="T27" fmla="*/ 20 h 86"/>
                  <a:gd name="T28" fmla="*/ 54 w 57"/>
                  <a:gd name="T29" fmla="*/ 3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6">
                    <a:moveTo>
                      <a:pt x="54" y="37"/>
                    </a:moveTo>
                    <a:lnTo>
                      <a:pt x="40" y="86"/>
                    </a:lnTo>
                    <a:lnTo>
                      <a:pt x="25" y="83"/>
                    </a:lnTo>
                    <a:lnTo>
                      <a:pt x="27" y="74"/>
                    </a:lnTo>
                    <a:lnTo>
                      <a:pt x="20" y="73"/>
                    </a:lnTo>
                    <a:lnTo>
                      <a:pt x="22" y="68"/>
                    </a:lnTo>
                    <a:lnTo>
                      <a:pt x="0" y="62"/>
                    </a:lnTo>
                    <a:lnTo>
                      <a:pt x="1" y="51"/>
                    </a:lnTo>
                    <a:lnTo>
                      <a:pt x="10" y="25"/>
                    </a:lnTo>
                    <a:lnTo>
                      <a:pt x="5" y="20"/>
                    </a:lnTo>
                    <a:lnTo>
                      <a:pt x="8" y="0"/>
                    </a:lnTo>
                    <a:lnTo>
                      <a:pt x="50" y="10"/>
                    </a:lnTo>
                    <a:lnTo>
                      <a:pt x="49" y="18"/>
                    </a:lnTo>
                    <a:lnTo>
                      <a:pt x="57" y="20"/>
                    </a:lnTo>
                    <a:lnTo>
                      <a:pt x="54"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4" name="Freeform 4444"/>
              <p:cNvSpPr>
                <a:spLocks/>
              </p:cNvSpPr>
              <p:nvPr/>
            </p:nvSpPr>
            <p:spPr bwMode="auto">
              <a:xfrm>
                <a:off x="1911" y="1184"/>
                <a:ext cx="57" cy="86"/>
              </a:xfrm>
              <a:custGeom>
                <a:avLst/>
                <a:gdLst>
                  <a:gd name="T0" fmla="*/ 54 w 57"/>
                  <a:gd name="T1" fmla="*/ 37 h 86"/>
                  <a:gd name="T2" fmla="*/ 40 w 57"/>
                  <a:gd name="T3" fmla="*/ 86 h 86"/>
                  <a:gd name="T4" fmla="*/ 25 w 57"/>
                  <a:gd name="T5" fmla="*/ 83 h 86"/>
                  <a:gd name="T6" fmla="*/ 27 w 57"/>
                  <a:gd name="T7" fmla="*/ 74 h 86"/>
                  <a:gd name="T8" fmla="*/ 20 w 57"/>
                  <a:gd name="T9" fmla="*/ 73 h 86"/>
                  <a:gd name="T10" fmla="*/ 22 w 57"/>
                  <a:gd name="T11" fmla="*/ 68 h 86"/>
                  <a:gd name="T12" fmla="*/ 0 w 57"/>
                  <a:gd name="T13" fmla="*/ 62 h 86"/>
                  <a:gd name="T14" fmla="*/ 1 w 57"/>
                  <a:gd name="T15" fmla="*/ 51 h 86"/>
                  <a:gd name="T16" fmla="*/ 10 w 57"/>
                  <a:gd name="T17" fmla="*/ 25 h 86"/>
                  <a:gd name="T18" fmla="*/ 5 w 57"/>
                  <a:gd name="T19" fmla="*/ 20 h 86"/>
                  <a:gd name="T20" fmla="*/ 8 w 57"/>
                  <a:gd name="T21" fmla="*/ 0 h 86"/>
                  <a:gd name="T22" fmla="*/ 50 w 57"/>
                  <a:gd name="T23" fmla="*/ 10 h 86"/>
                  <a:gd name="T24" fmla="*/ 49 w 57"/>
                  <a:gd name="T25" fmla="*/ 18 h 86"/>
                  <a:gd name="T26" fmla="*/ 57 w 57"/>
                  <a:gd name="T27" fmla="*/ 20 h 86"/>
                  <a:gd name="T28" fmla="*/ 54 w 57"/>
                  <a:gd name="T29" fmla="*/ 3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6">
                    <a:moveTo>
                      <a:pt x="54" y="37"/>
                    </a:moveTo>
                    <a:lnTo>
                      <a:pt x="40" y="86"/>
                    </a:lnTo>
                    <a:lnTo>
                      <a:pt x="25" y="83"/>
                    </a:lnTo>
                    <a:lnTo>
                      <a:pt x="27" y="74"/>
                    </a:lnTo>
                    <a:lnTo>
                      <a:pt x="20" y="73"/>
                    </a:lnTo>
                    <a:lnTo>
                      <a:pt x="22" y="68"/>
                    </a:lnTo>
                    <a:lnTo>
                      <a:pt x="0" y="62"/>
                    </a:lnTo>
                    <a:lnTo>
                      <a:pt x="1" y="51"/>
                    </a:lnTo>
                    <a:lnTo>
                      <a:pt x="10" y="25"/>
                    </a:lnTo>
                    <a:lnTo>
                      <a:pt x="5" y="20"/>
                    </a:lnTo>
                    <a:lnTo>
                      <a:pt x="8" y="0"/>
                    </a:lnTo>
                    <a:lnTo>
                      <a:pt x="50" y="10"/>
                    </a:lnTo>
                    <a:lnTo>
                      <a:pt x="49" y="18"/>
                    </a:lnTo>
                    <a:lnTo>
                      <a:pt x="57" y="20"/>
                    </a:lnTo>
                    <a:lnTo>
                      <a:pt x="54"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75" name="Freeform 4445"/>
              <p:cNvSpPr>
                <a:spLocks/>
              </p:cNvSpPr>
              <p:nvPr/>
            </p:nvSpPr>
            <p:spPr bwMode="auto">
              <a:xfrm>
                <a:off x="1721" y="1097"/>
                <a:ext cx="61" cy="43"/>
              </a:xfrm>
              <a:custGeom>
                <a:avLst/>
                <a:gdLst>
                  <a:gd name="T0" fmla="*/ 61 w 61"/>
                  <a:gd name="T1" fmla="*/ 22 h 43"/>
                  <a:gd name="T2" fmla="*/ 59 w 61"/>
                  <a:gd name="T3" fmla="*/ 27 h 43"/>
                  <a:gd name="T4" fmla="*/ 61 w 61"/>
                  <a:gd name="T5" fmla="*/ 29 h 43"/>
                  <a:gd name="T6" fmla="*/ 57 w 61"/>
                  <a:gd name="T7" fmla="*/ 27 h 43"/>
                  <a:gd name="T8" fmla="*/ 54 w 61"/>
                  <a:gd name="T9" fmla="*/ 24 h 43"/>
                  <a:gd name="T10" fmla="*/ 49 w 61"/>
                  <a:gd name="T11" fmla="*/ 29 h 43"/>
                  <a:gd name="T12" fmla="*/ 49 w 61"/>
                  <a:gd name="T13" fmla="*/ 39 h 43"/>
                  <a:gd name="T14" fmla="*/ 42 w 61"/>
                  <a:gd name="T15" fmla="*/ 43 h 43"/>
                  <a:gd name="T16" fmla="*/ 3 w 61"/>
                  <a:gd name="T17" fmla="*/ 31 h 43"/>
                  <a:gd name="T18" fmla="*/ 0 w 61"/>
                  <a:gd name="T19" fmla="*/ 29 h 43"/>
                  <a:gd name="T20" fmla="*/ 3 w 61"/>
                  <a:gd name="T21" fmla="*/ 16 h 43"/>
                  <a:gd name="T22" fmla="*/ 24 w 61"/>
                  <a:gd name="T23" fmla="*/ 22 h 43"/>
                  <a:gd name="T24" fmla="*/ 29 w 61"/>
                  <a:gd name="T25" fmla="*/ 0 h 43"/>
                  <a:gd name="T26" fmla="*/ 49 w 61"/>
                  <a:gd name="T27" fmla="*/ 7 h 43"/>
                  <a:gd name="T28" fmla="*/ 61 w 61"/>
                  <a:gd name="T2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43">
                    <a:moveTo>
                      <a:pt x="61" y="22"/>
                    </a:moveTo>
                    <a:lnTo>
                      <a:pt x="59" y="27"/>
                    </a:lnTo>
                    <a:lnTo>
                      <a:pt x="61" y="29"/>
                    </a:lnTo>
                    <a:lnTo>
                      <a:pt x="57" y="27"/>
                    </a:lnTo>
                    <a:lnTo>
                      <a:pt x="54" y="24"/>
                    </a:lnTo>
                    <a:lnTo>
                      <a:pt x="49" y="29"/>
                    </a:lnTo>
                    <a:lnTo>
                      <a:pt x="49" y="39"/>
                    </a:lnTo>
                    <a:lnTo>
                      <a:pt x="42" y="43"/>
                    </a:lnTo>
                    <a:lnTo>
                      <a:pt x="3" y="31"/>
                    </a:lnTo>
                    <a:lnTo>
                      <a:pt x="0" y="29"/>
                    </a:lnTo>
                    <a:lnTo>
                      <a:pt x="3" y="16"/>
                    </a:lnTo>
                    <a:lnTo>
                      <a:pt x="24" y="22"/>
                    </a:lnTo>
                    <a:lnTo>
                      <a:pt x="29" y="0"/>
                    </a:lnTo>
                    <a:lnTo>
                      <a:pt x="49" y="7"/>
                    </a:lnTo>
                    <a:lnTo>
                      <a:pt x="61" y="2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6" name="Freeform 4446"/>
              <p:cNvSpPr>
                <a:spLocks/>
              </p:cNvSpPr>
              <p:nvPr/>
            </p:nvSpPr>
            <p:spPr bwMode="auto">
              <a:xfrm>
                <a:off x="1721" y="1097"/>
                <a:ext cx="61" cy="43"/>
              </a:xfrm>
              <a:custGeom>
                <a:avLst/>
                <a:gdLst>
                  <a:gd name="T0" fmla="*/ 61 w 61"/>
                  <a:gd name="T1" fmla="*/ 22 h 43"/>
                  <a:gd name="T2" fmla="*/ 59 w 61"/>
                  <a:gd name="T3" fmla="*/ 27 h 43"/>
                  <a:gd name="T4" fmla="*/ 61 w 61"/>
                  <a:gd name="T5" fmla="*/ 29 h 43"/>
                  <a:gd name="T6" fmla="*/ 57 w 61"/>
                  <a:gd name="T7" fmla="*/ 27 h 43"/>
                  <a:gd name="T8" fmla="*/ 54 w 61"/>
                  <a:gd name="T9" fmla="*/ 24 h 43"/>
                  <a:gd name="T10" fmla="*/ 49 w 61"/>
                  <a:gd name="T11" fmla="*/ 29 h 43"/>
                  <a:gd name="T12" fmla="*/ 49 w 61"/>
                  <a:gd name="T13" fmla="*/ 39 h 43"/>
                  <a:gd name="T14" fmla="*/ 42 w 61"/>
                  <a:gd name="T15" fmla="*/ 43 h 43"/>
                  <a:gd name="T16" fmla="*/ 3 w 61"/>
                  <a:gd name="T17" fmla="*/ 31 h 43"/>
                  <a:gd name="T18" fmla="*/ 0 w 61"/>
                  <a:gd name="T19" fmla="*/ 29 h 43"/>
                  <a:gd name="T20" fmla="*/ 3 w 61"/>
                  <a:gd name="T21" fmla="*/ 16 h 43"/>
                  <a:gd name="T22" fmla="*/ 24 w 61"/>
                  <a:gd name="T23" fmla="*/ 22 h 43"/>
                  <a:gd name="T24" fmla="*/ 29 w 61"/>
                  <a:gd name="T25" fmla="*/ 0 h 43"/>
                  <a:gd name="T26" fmla="*/ 49 w 61"/>
                  <a:gd name="T27" fmla="*/ 7 h 43"/>
                  <a:gd name="T28" fmla="*/ 61 w 61"/>
                  <a:gd name="T2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43">
                    <a:moveTo>
                      <a:pt x="61" y="22"/>
                    </a:moveTo>
                    <a:lnTo>
                      <a:pt x="59" y="27"/>
                    </a:lnTo>
                    <a:lnTo>
                      <a:pt x="61" y="29"/>
                    </a:lnTo>
                    <a:lnTo>
                      <a:pt x="57" y="27"/>
                    </a:lnTo>
                    <a:lnTo>
                      <a:pt x="54" y="24"/>
                    </a:lnTo>
                    <a:lnTo>
                      <a:pt x="49" y="29"/>
                    </a:lnTo>
                    <a:lnTo>
                      <a:pt x="49" y="39"/>
                    </a:lnTo>
                    <a:lnTo>
                      <a:pt x="42" y="43"/>
                    </a:lnTo>
                    <a:lnTo>
                      <a:pt x="3" y="31"/>
                    </a:lnTo>
                    <a:lnTo>
                      <a:pt x="0" y="29"/>
                    </a:lnTo>
                    <a:lnTo>
                      <a:pt x="3" y="16"/>
                    </a:lnTo>
                    <a:lnTo>
                      <a:pt x="24" y="22"/>
                    </a:lnTo>
                    <a:lnTo>
                      <a:pt x="29" y="0"/>
                    </a:lnTo>
                    <a:lnTo>
                      <a:pt x="49" y="7"/>
                    </a:lnTo>
                    <a:lnTo>
                      <a:pt x="61"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77" name="Freeform 4447"/>
              <p:cNvSpPr>
                <a:spLocks/>
              </p:cNvSpPr>
              <p:nvPr/>
            </p:nvSpPr>
            <p:spPr bwMode="auto">
              <a:xfrm>
                <a:off x="4699" y="1755"/>
                <a:ext cx="37" cy="39"/>
              </a:xfrm>
              <a:custGeom>
                <a:avLst/>
                <a:gdLst>
                  <a:gd name="T0" fmla="*/ 34 w 37"/>
                  <a:gd name="T1" fmla="*/ 22 h 39"/>
                  <a:gd name="T2" fmla="*/ 37 w 37"/>
                  <a:gd name="T3" fmla="*/ 32 h 39"/>
                  <a:gd name="T4" fmla="*/ 34 w 37"/>
                  <a:gd name="T5" fmla="*/ 34 h 39"/>
                  <a:gd name="T6" fmla="*/ 32 w 37"/>
                  <a:gd name="T7" fmla="*/ 34 h 39"/>
                  <a:gd name="T8" fmla="*/ 32 w 37"/>
                  <a:gd name="T9" fmla="*/ 34 h 39"/>
                  <a:gd name="T10" fmla="*/ 22 w 37"/>
                  <a:gd name="T11" fmla="*/ 35 h 39"/>
                  <a:gd name="T12" fmla="*/ 22 w 37"/>
                  <a:gd name="T13" fmla="*/ 35 h 39"/>
                  <a:gd name="T14" fmla="*/ 20 w 37"/>
                  <a:gd name="T15" fmla="*/ 35 h 39"/>
                  <a:gd name="T16" fmla="*/ 20 w 37"/>
                  <a:gd name="T17" fmla="*/ 35 h 39"/>
                  <a:gd name="T18" fmla="*/ 5 w 37"/>
                  <a:gd name="T19" fmla="*/ 39 h 39"/>
                  <a:gd name="T20" fmla="*/ 0 w 37"/>
                  <a:gd name="T21" fmla="*/ 17 h 39"/>
                  <a:gd name="T22" fmla="*/ 3 w 37"/>
                  <a:gd name="T23" fmla="*/ 12 h 39"/>
                  <a:gd name="T24" fmla="*/ 13 w 37"/>
                  <a:gd name="T25" fmla="*/ 7 h 39"/>
                  <a:gd name="T26" fmla="*/ 20 w 37"/>
                  <a:gd name="T27" fmla="*/ 0 h 39"/>
                  <a:gd name="T28" fmla="*/ 29 w 37"/>
                  <a:gd name="T29" fmla="*/ 5 h 39"/>
                  <a:gd name="T30" fmla="*/ 37 w 37"/>
                  <a:gd name="T31" fmla="*/ 18 h 39"/>
                  <a:gd name="T32" fmla="*/ 34 w 37"/>
                  <a:gd name="T33"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9">
                    <a:moveTo>
                      <a:pt x="34" y="22"/>
                    </a:moveTo>
                    <a:lnTo>
                      <a:pt x="37" y="32"/>
                    </a:lnTo>
                    <a:lnTo>
                      <a:pt x="34" y="34"/>
                    </a:lnTo>
                    <a:lnTo>
                      <a:pt x="32" y="34"/>
                    </a:lnTo>
                    <a:lnTo>
                      <a:pt x="32" y="34"/>
                    </a:lnTo>
                    <a:lnTo>
                      <a:pt x="22" y="35"/>
                    </a:lnTo>
                    <a:lnTo>
                      <a:pt x="22" y="35"/>
                    </a:lnTo>
                    <a:lnTo>
                      <a:pt x="20" y="35"/>
                    </a:lnTo>
                    <a:lnTo>
                      <a:pt x="20" y="35"/>
                    </a:lnTo>
                    <a:lnTo>
                      <a:pt x="5" y="39"/>
                    </a:lnTo>
                    <a:lnTo>
                      <a:pt x="0" y="17"/>
                    </a:lnTo>
                    <a:lnTo>
                      <a:pt x="3" y="12"/>
                    </a:lnTo>
                    <a:lnTo>
                      <a:pt x="13" y="7"/>
                    </a:lnTo>
                    <a:lnTo>
                      <a:pt x="20" y="0"/>
                    </a:lnTo>
                    <a:lnTo>
                      <a:pt x="29" y="5"/>
                    </a:lnTo>
                    <a:lnTo>
                      <a:pt x="37" y="18"/>
                    </a:lnTo>
                    <a:lnTo>
                      <a:pt x="34"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8" name="Freeform 4448"/>
              <p:cNvSpPr>
                <a:spLocks/>
              </p:cNvSpPr>
              <p:nvPr/>
            </p:nvSpPr>
            <p:spPr bwMode="auto">
              <a:xfrm>
                <a:off x="4699" y="1755"/>
                <a:ext cx="37" cy="39"/>
              </a:xfrm>
              <a:custGeom>
                <a:avLst/>
                <a:gdLst>
                  <a:gd name="T0" fmla="*/ 34 w 37"/>
                  <a:gd name="T1" fmla="*/ 22 h 39"/>
                  <a:gd name="T2" fmla="*/ 37 w 37"/>
                  <a:gd name="T3" fmla="*/ 32 h 39"/>
                  <a:gd name="T4" fmla="*/ 34 w 37"/>
                  <a:gd name="T5" fmla="*/ 34 h 39"/>
                  <a:gd name="T6" fmla="*/ 32 w 37"/>
                  <a:gd name="T7" fmla="*/ 34 h 39"/>
                  <a:gd name="T8" fmla="*/ 32 w 37"/>
                  <a:gd name="T9" fmla="*/ 34 h 39"/>
                  <a:gd name="T10" fmla="*/ 22 w 37"/>
                  <a:gd name="T11" fmla="*/ 35 h 39"/>
                  <a:gd name="T12" fmla="*/ 22 w 37"/>
                  <a:gd name="T13" fmla="*/ 35 h 39"/>
                  <a:gd name="T14" fmla="*/ 20 w 37"/>
                  <a:gd name="T15" fmla="*/ 35 h 39"/>
                  <a:gd name="T16" fmla="*/ 20 w 37"/>
                  <a:gd name="T17" fmla="*/ 35 h 39"/>
                  <a:gd name="T18" fmla="*/ 5 w 37"/>
                  <a:gd name="T19" fmla="*/ 39 h 39"/>
                  <a:gd name="T20" fmla="*/ 0 w 37"/>
                  <a:gd name="T21" fmla="*/ 17 h 39"/>
                  <a:gd name="T22" fmla="*/ 3 w 37"/>
                  <a:gd name="T23" fmla="*/ 12 h 39"/>
                  <a:gd name="T24" fmla="*/ 13 w 37"/>
                  <a:gd name="T25" fmla="*/ 7 h 39"/>
                  <a:gd name="T26" fmla="*/ 20 w 37"/>
                  <a:gd name="T27" fmla="*/ 0 h 39"/>
                  <a:gd name="T28" fmla="*/ 29 w 37"/>
                  <a:gd name="T29" fmla="*/ 5 h 39"/>
                  <a:gd name="T30" fmla="*/ 37 w 37"/>
                  <a:gd name="T31" fmla="*/ 18 h 39"/>
                  <a:gd name="T32" fmla="*/ 34 w 37"/>
                  <a:gd name="T33"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9">
                    <a:moveTo>
                      <a:pt x="34" y="22"/>
                    </a:moveTo>
                    <a:lnTo>
                      <a:pt x="37" y="32"/>
                    </a:lnTo>
                    <a:lnTo>
                      <a:pt x="34" y="34"/>
                    </a:lnTo>
                    <a:lnTo>
                      <a:pt x="32" y="34"/>
                    </a:lnTo>
                    <a:lnTo>
                      <a:pt x="32" y="34"/>
                    </a:lnTo>
                    <a:lnTo>
                      <a:pt x="22" y="35"/>
                    </a:lnTo>
                    <a:lnTo>
                      <a:pt x="22" y="35"/>
                    </a:lnTo>
                    <a:lnTo>
                      <a:pt x="20" y="35"/>
                    </a:lnTo>
                    <a:lnTo>
                      <a:pt x="20" y="35"/>
                    </a:lnTo>
                    <a:lnTo>
                      <a:pt x="5" y="39"/>
                    </a:lnTo>
                    <a:lnTo>
                      <a:pt x="0" y="17"/>
                    </a:lnTo>
                    <a:lnTo>
                      <a:pt x="3" y="12"/>
                    </a:lnTo>
                    <a:lnTo>
                      <a:pt x="13" y="7"/>
                    </a:lnTo>
                    <a:lnTo>
                      <a:pt x="20" y="0"/>
                    </a:lnTo>
                    <a:lnTo>
                      <a:pt x="29" y="5"/>
                    </a:lnTo>
                    <a:lnTo>
                      <a:pt x="37" y="18"/>
                    </a:lnTo>
                    <a:lnTo>
                      <a:pt x="34"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79" name="Freeform 4449"/>
              <p:cNvSpPr>
                <a:spLocks/>
              </p:cNvSpPr>
              <p:nvPr/>
            </p:nvSpPr>
            <p:spPr bwMode="auto">
              <a:xfrm>
                <a:off x="4497" y="1728"/>
                <a:ext cx="44" cy="49"/>
              </a:xfrm>
              <a:custGeom>
                <a:avLst/>
                <a:gdLst>
                  <a:gd name="T0" fmla="*/ 36 w 44"/>
                  <a:gd name="T1" fmla="*/ 49 h 49"/>
                  <a:gd name="T2" fmla="*/ 36 w 44"/>
                  <a:gd name="T3" fmla="*/ 49 h 49"/>
                  <a:gd name="T4" fmla="*/ 34 w 44"/>
                  <a:gd name="T5" fmla="*/ 49 h 49"/>
                  <a:gd name="T6" fmla="*/ 33 w 44"/>
                  <a:gd name="T7" fmla="*/ 49 h 49"/>
                  <a:gd name="T8" fmla="*/ 31 w 44"/>
                  <a:gd name="T9" fmla="*/ 49 h 49"/>
                  <a:gd name="T10" fmla="*/ 31 w 44"/>
                  <a:gd name="T11" fmla="*/ 47 h 49"/>
                  <a:gd name="T12" fmla="*/ 29 w 44"/>
                  <a:gd name="T13" fmla="*/ 47 h 49"/>
                  <a:gd name="T14" fmla="*/ 31 w 44"/>
                  <a:gd name="T15" fmla="*/ 45 h 49"/>
                  <a:gd name="T16" fmla="*/ 31 w 44"/>
                  <a:gd name="T17" fmla="*/ 45 h 49"/>
                  <a:gd name="T18" fmla="*/ 24 w 44"/>
                  <a:gd name="T19" fmla="*/ 42 h 49"/>
                  <a:gd name="T20" fmla="*/ 14 w 44"/>
                  <a:gd name="T21" fmla="*/ 39 h 49"/>
                  <a:gd name="T22" fmla="*/ 0 w 44"/>
                  <a:gd name="T23" fmla="*/ 27 h 49"/>
                  <a:gd name="T24" fmla="*/ 0 w 44"/>
                  <a:gd name="T25" fmla="*/ 27 h 49"/>
                  <a:gd name="T26" fmla="*/ 7 w 44"/>
                  <a:gd name="T27" fmla="*/ 15 h 49"/>
                  <a:gd name="T28" fmla="*/ 12 w 44"/>
                  <a:gd name="T29" fmla="*/ 11 h 49"/>
                  <a:gd name="T30" fmla="*/ 11 w 44"/>
                  <a:gd name="T31" fmla="*/ 5 h 49"/>
                  <a:gd name="T32" fmla="*/ 41 w 44"/>
                  <a:gd name="T33" fmla="*/ 0 h 49"/>
                  <a:gd name="T34" fmla="*/ 41 w 44"/>
                  <a:gd name="T35" fmla="*/ 0 h 49"/>
                  <a:gd name="T36" fmla="*/ 38 w 44"/>
                  <a:gd name="T37" fmla="*/ 13 h 49"/>
                  <a:gd name="T38" fmla="*/ 43 w 44"/>
                  <a:gd name="T39" fmla="*/ 15 h 49"/>
                  <a:gd name="T40" fmla="*/ 43 w 44"/>
                  <a:gd name="T41" fmla="*/ 15 h 49"/>
                  <a:gd name="T42" fmla="*/ 43 w 44"/>
                  <a:gd name="T43" fmla="*/ 18 h 49"/>
                  <a:gd name="T44" fmla="*/ 44 w 44"/>
                  <a:gd name="T45" fmla="*/ 22 h 49"/>
                  <a:gd name="T46" fmla="*/ 44 w 44"/>
                  <a:gd name="T47" fmla="*/ 23 h 49"/>
                  <a:gd name="T48" fmla="*/ 43 w 44"/>
                  <a:gd name="T49" fmla="*/ 27 h 49"/>
                  <a:gd name="T50" fmla="*/ 41 w 44"/>
                  <a:gd name="T51" fmla="*/ 35 h 49"/>
                  <a:gd name="T52" fmla="*/ 41 w 44"/>
                  <a:gd name="T53" fmla="*/ 39 h 49"/>
                  <a:gd name="T54" fmla="*/ 43 w 44"/>
                  <a:gd name="T55" fmla="*/ 39 h 49"/>
                  <a:gd name="T56" fmla="*/ 43 w 44"/>
                  <a:gd name="T57" fmla="*/ 45 h 49"/>
                  <a:gd name="T58" fmla="*/ 38 w 44"/>
                  <a:gd name="T59" fmla="*/ 49 h 49"/>
                  <a:gd name="T60" fmla="*/ 36 w 44"/>
                  <a:gd name="T61" fmla="*/ 49 h 49"/>
                  <a:gd name="T62" fmla="*/ 36 w 44"/>
                  <a:gd name="T6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9">
                    <a:moveTo>
                      <a:pt x="36" y="49"/>
                    </a:moveTo>
                    <a:lnTo>
                      <a:pt x="36" y="49"/>
                    </a:lnTo>
                    <a:lnTo>
                      <a:pt x="34" y="49"/>
                    </a:lnTo>
                    <a:lnTo>
                      <a:pt x="33" y="49"/>
                    </a:lnTo>
                    <a:lnTo>
                      <a:pt x="31" y="49"/>
                    </a:lnTo>
                    <a:lnTo>
                      <a:pt x="31" y="47"/>
                    </a:lnTo>
                    <a:lnTo>
                      <a:pt x="29" y="47"/>
                    </a:lnTo>
                    <a:lnTo>
                      <a:pt x="31" y="45"/>
                    </a:lnTo>
                    <a:lnTo>
                      <a:pt x="31" y="45"/>
                    </a:lnTo>
                    <a:lnTo>
                      <a:pt x="24" y="42"/>
                    </a:lnTo>
                    <a:lnTo>
                      <a:pt x="14" y="39"/>
                    </a:lnTo>
                    <a:lnTo>
                      <a:pt x="0" y="27"/>
                    </a:lnTo>
                    <a:lnTo>
                      <a:pt x="0" y="27"/>
                    </a:lnTo>
                    <a:lnTo>
                      <a:pt x="7" y="15"/>
                    </a:lnTo>
                    <a:lnTo>
                      <a:pt x="12" y="11"/>
                    </a:lnTo>
                    <a:lnTo>
                      <a:pt x="11" y="5"/>
                    </a:lnTo>
                    <a:lnTo>
                      <a:pt x="41" y="0"/>
                    </a:lnTo>
                    <a:lnTo>
                      <a:pt x="41" y="0"/>
                    </a:lnTo>
                    <a:lnTo>
                      <a:pt x="38" y="13"/>
                    </a:lnTo>
                    <a:lnTo>
                      <a:pt x="43" y="15"/>
                    </a:lnTo>
                    <a:lnTo>
                      <a:pt x="43" y="15"/>
                    </a:lnTo>
                    <a:lnTo>
                      <a:pt x="43" y="18"/>
                    </a:lnTo>
                    <a:lnTo>
                      <a:pt x="44" y="22"/>
                    </a:lnTo>
                    <a:lnTo>
                      <a:pt x="44" y="23"/>
                    </a:lnTo>
                    <a:lnTo>
                      <a:pt x="43" y="27"/>
                    </a:lnTo>
                    <a:lnTo>
                      <a:pt x="41" y="35"/>
                    </a:lnTo>
                    <a:lnTo>
                      <a:pt x="41" y="39"/>
                    </a:lnTo>
                    <a:lnTo>
                      <a:pt x="43" y="39"/>
                    </a:lnTo>
                    <a:lnTo>
                      <a:pt x="43" y="45"/>
                    </a:lnTo>
                    <a:lnTo>
                      <a:pt x="38" y="49"/>
                    </a:lnTo>
                    <a:lnTo>
                      <a:pt x="36" y="49"/>
                    </a:lnTo>
                    <a:lnTo>
                      <a:pt x="36" y="4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0" name="Freeform 4450"/>
              <p:cNvSpPr>
                <a:spLocks/>
              </p:cNvSpPr>
              <p:nvPr/>
            </p:nvSpPr>
            <p:spPr bwMode="auto">
              <a:xfrm>
                <a:off x="4497" y="1728"/>
                <a:ext cx="44" cy="49"/>
              </a:xfrm>
              <a:custGeom>
                <a:avLst/>
                <a:gdLst>
                  <a:gd name="T0" fmla="*/ 36 w 44"/>
                  <a:gd name="T1" fmla="*/ 49 h 49"/>
                  <a:gd name="T2" fmla="*/ 36 w 44"/>
                  <a:gd name="T3" fmla="*/ 49 h 49"/>
                  <a:gd name="T4" fmla="*/ 34 w 44"/>
                  <a:gd name="T5" fmla="*/ 49 h 49"/>
                  <a:gd name="T6" fmla="*/ 33 w 44"/>
                  <a:gd name="T7" fmla="*/ 49 h 49"/>
                  <a:gd name="T8" fmla="*/ 31 w 44"/>
                  <a:gd name="T9" fmla="*/ 49 h 49"/>
                  <a:gd name="T10" fmla="*/ 31 w 44"/>
                  <a:gd name="T11" fmla="*/ 47 h 49"/>
                  <a:gd name="T12" fmla="*/ 29 w 44"/>
                  <a:gd name="T13" fmla="*/ 47 h 49"/>
                  <a:gd name="T14" fmla="*/ 31 w 44"/>
                  <a:gd name="T15" fmla="*/ 45 h 49"/>
                  <a:gd name="T16" fmla="*/ 31 w 44"/>
                  <a:gd name="T17" fmla="*/ 45 h 49"/>
                  <a:gd name="T18" fmla="*/ 24 w 44"/>
                  <a:gd name="T19" fmla="*/ 42 h 49"/>
                  <a:gd name="T20" fmla="*/ 14 w 44"/>
                  <a:gd name="T21" fmla="*/ 39 h 49"/>
                  <a:gd name="T22" fmla="*/ 0 w 44"/>
                  <a:gd name="T23" fmla="*/ 27 h 49"/>
                  <a:gd name="T24" fmla="*/ 0 w 44"/>
                  <a:gd name="T25" fmla="*/ 27 h 49"/>
                  <a:gd name="T26" fmla="*/ 7 w 44"/>
                  <a:gd name="T27" fmla="*/ 15 h 49"/>
                  <a:gd name="T28" fmla="*/ 12 w 44"/>
                  <a:gd name="T29" fmla="*/ 11 h 49"/>
                  <a:gd name="T30" fmla="*/ 11 w 44"/>
                  <a:gd name="T31" fmla="*/ 5 h 49"/>
                  <a:gd name="T32" fmla="*/ 41 w 44"/>
                  <a:gd name="T33" fmla="*/ 0 h 49"/>
                  <a:gd name="T34" fmla="*/ 41 w 44"/>
                  <a:gd name="T35" fmla="*/ 0 h 49"/>
                  <a:gd name="T36" fmla="*/ 38 w 44"/>
                  <a:gd name="T37" fmla="*/ 13 h 49"/>
                  <a:gd name="T38" fmla="*/ 43 w 44"/>
                  <a:gd name="T39" fmla="*/ 15 h 49"/>
                  <a:gd name="T40" fmla="*/ 43 w 44"/>
                  <a:gd name="T41" fmla="*/ 15 h 49"/>
                  <a:gd name="T42" fmla="*/ 43 w 44"/>
                  <a:gd name="T43" fmla="*/ 18 h 49"/>
                  <a:gd name="T44" fmla="*/ 44 w 44"/>
                  <a:gd name="T45" fmla="*/ 22 h 49"/>
                  <a:gd name="T46" fmla="*/ 44 w 44"/>
                  <a:gd name="T47" fmla="*/ 23 h 49"/>
                  <a:gd name="T48" fmla="*/ 43 w 44"/>
                  <a:gd name="T49" fmla="*/ 27 h 49"/>
                  <a:gd name="T50" fmla="*/ 41 w 44"/>
                  <a:gd name="T51" fmla="*/ 35 h 49"/>
                  <a:gd name="T52" fmla="*/ 41 w 44"/>
                  <a:gd name="T53" fmla="*/ 39 h 49"/>
                  <a:gd name="T54" fmla="*/ 43 w 44"/>
                  <a:gd name="T55" fmla="*/ 39 h 49"/>
                  <a:gd name="T56" fmla="*/ 43 w 44"/>
                  <a:gd name="T57" fmla="*/ 45 h 49"/>
                  <a:gd name="T58" fmla="*/ 38 w 44"/>
                  <a:gd name="T59" fmla="*/ 49 h 49"/>
                  <a:gd name="T60" fmla="*/ 36 w 44"/>
                  <a:gd name="T61" fmla="*/ 49 h 49"/>
                  <a:gd name="T62" fmla="*/ 36 w 44"/>
                  <a:gd name="T6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9">
                    <a:moveTo>
                      <a:pt x="36" y="49"/>
                    </a:moveTo>
                    <a:lnTo>
                      <a:pt x="36" y="49"/>
                    </a:lnTo>
                    <a:lnTo>
                      <a:pt x="34" y="49"/>
                    </a:lnTo>
                    <a:lnTo>
                      <a:pt x="33" y="49"/>
                    </a:lnTo>
                    <a:lnTo>
                      <a:pt x="31" y="49"/>
                    </a:lnTo>
                    <a:lnTo>
                      <a:pt x="31" y="47"/>
                    </a:lnTo>
                    <a:lnTo>
                      <a:pt x="29" y="47"/>
                    </a:lnTo>
                    <a:lnTo>
                      <a:pt x="31" y="45"/>
                    </a:lnTo>
                    <a:lnTo>
                      <a:pt x="31" y="45"/>
                    </a:lnTo>
                    <a:lnTo>
                      <a:pt x="24" y="42"/>
                    </a:lnTo>
                    <a:lnTo>
                      <a:pt x="14" y="39"/>
                    </a:lnTo>
                    <a:lnTo>
                      <a:pt x="0" y="27"/>
                    </a:lnTo>
                    <a:lnTo>
                      <a:pt x="0" y="27"/>
                    </a:lnTo>
                    <a:lnTo>
                      <a:pt x="7" y="15"/>
                    </a:lnTo>
                    <a:lnTo>
                      <a:pt x="12" y="11"/>
                    </a:lnTo>
                    <a:lnTo>
                      <a:pt x="11" y="5"/>
                    </a:lnTo>
                    <a:lnTo>
                      <a:pt x="41" y="0"/>
                    </a:lnTo>
                    <a:lnTo>
                      <a:pt x="41" y="0"/>
                    </a:lnTo>
                    <a:lnTo>
                      <a:pt x="38" y="13"/>
                    </a:lnTo>
                    <a:lnTo>
                      <a:pt x="43" y="15"/>
                    </a:lnTo>
                    <a:lnTo>
                      <a:pt x="43" y="15"/>
                    </a:lnTo>
                    <a:lnTo>
                      <a:pt x="43" y="18"/>
                    </a:lnTo>
                    <a:lnTo>
                      <a:pt x="44" y="22"/>
                    </a:lnTo>
                    <a:lnTo>
                      <a:pt x="44" y="23"/>
                    </a:lnTo>
                    <a:lnTo>
                      <a:pt x="43" y="27"/>
                    </a:lnTo>
                    <a:lnTo>
                      <a:pt x="41" y="35"/>
                    </a:lnTo>
                    <a:lnTo>
                      <a:pt x="41" y="39"/>
                    </a:lnTo>
                    <a:lnTo>
                      <a:pt x="43" y="39"/>
                    </a:lnTo>
                    <a:lnTo>
                      <a:pt x="43" y="45"/>
                    </a:lnTo>
                    <a:lnTo>
                      <a:pt x="38" y="49"/>
                    </a:lnTo>
                    <a:lnTo>
                      <a:pt x="36" y="49"/>
                    </a:lnTo>
                    <a:lnTo>
                      <a:pt x="36"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81" name="Freeform 4451"/>
              <p:cNvSpPr>
                <a:spLocks/>
              </p:cNvSpPr>
              <p:nvPr/>
            </p:nvSpPr>
            <p:spPr bwMode="auto">
              <a:xfrm>
                <a:off x="4530" y="1678"/>
                <a:ext cx="38" cy="61"/>
              </a:xfrm>
              <a:custGeom>
                <a:avLst/>
                <a:gdLst>
                  <a:gd name="T0" fmla="*/ 0 w 38"/>
                  <a:gd name="T1" fmla="*/ 0 h 61"/>
                  <a:gd name="T2" fmla="*/ 8 w 38"/>
                  <a:gd name="T3" fmla="*/ 19 h 61"/>
                  <a:gd name="T4" fmla="*/ 28 w 38"/>
                  <a:gd name="T5" fmla="*/ 12 h 61"/>
                  <a:gd name="T6" fmla="*/ 33 w 38"/>
                  <a:gd name="T7" fmla="*/ 7 h 61"/>
                  <a:gd name="T8" fmla="*/ 35 w 38"/>
                  <a:gd name="T9" fmla="*/ 21 h 61"/>
                  <a:gd name="T10" fmla="*/ 38 w 38"/>
                  <a:gd name="T11" fmla="*/ 34 h 61"/>
                  <a:gd name="T12" fmla="*/ 37 w 38"/>
                  <a:gd name="T13" fmla="*/ 38 h 61"/>
                  <a:gd name="T14" fmla="*/ 27 w 38"/>
                  <a:gd name="T15" fmla="*/ 61 h 61"/>
                  <a:gd name="T16" fmla="*/ 18 w 38"/>
                  <a:gd name="T17" fmla="*/ 58 h 61"/>
                  <a:gd name="T18" fmla="*/ 11 w 38"/>
                  <a:gd name="T19" fmla="*/ 50 h 61"/>
                  <a:gd name="T20" fmla="*/ 8 w 38"/>
                  <a:gd name="T21" fmla="*/ 50 h 61"/>
                  <a:gd name="T22" fmla="*/ 8 w 38"/>
                  <a:gd name="T23" fmla="*/ 50 h 61"/>
                  <a:gd name="T24" fmla="*/ 8 w 38"/>
                  <a:gd name="T25" fmla="*/ 50 h 61"/>
                  <a:gd name="T26" fmla="*/ 8 w 38"/>
                  <a:gd name="T27" fmla="*/ 50 h 61"/>
                  <a:gd name="T28" fmla="*/ 8 w 38"/>
                  <a:gd name="T29" fmla="*/ 48 h 61"/>
                  <a:gd name="T30" fmla="*/ 6 w 38"/>
                  <a:gd name="T31" fmla="*/ 46 h 61"/>
                  <a:gd name="T32" fmla="*/ 6 w 38"/>
                  <a:gd name="T33" fmla="*/ 43 h 61"/>
                  <a:gd name="T34" fmla="*/ 0 w 38"/>
                  <a:gd name="T3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61">
                    <a:moveTo>
                      <a:pt x="0" y="0"/>
                    </a:moveTo>
                    <a:lnTo>
                      <a:pt x="8" y="19"/>
                    </a:lnTo>
                    <a:lnTo>
                      <a:pt x="28" y="12"/>
                    </a:lnTo>
                    <a:lnTo>
                      <a:pt x="33" y="7"/>
                    </a:lnTo>
                    <a:lnTo>
                      <a:pt x="35" y="21"/>
                    </a:lnTo>
                    <a:lnTo>
                      <a:pt x="38" y="34"/>
                    </a:lnTo>
                    <a:lnTo>
                      <a:pt x="37" y="38"/>
                    </a:lnTo>
                    <a:lnTo>
                      <a:pt x="27" y="61"/>
                    </a:lnTo>
                    <a:lnTo>
                      <a:pt x="18" y="58"/>
                    </a:lnTo>
                    <a:lnTo>
                      <a:pt x="11" y="50"/>
                    </a:lnTo>
                    <a:lnTo>
                      <a:pt x="8" y="50"/>
                    </a:lnTo>
                    <a:lnTo>
                      <a:pt x="8" y="50"/>
                    </a:lnTo>
                    <a:lnTo>
                      <a:pt x="8" y="50"/>
                    </a:lnTo>
                    <a:lnTo>
                      <a:pt x="8" y="50"/>
                    </a:lnTo>
                    <a:lnTo>
                      <a:pt x="8" y="48"/>
                    </a:lnTo>
                    <a:lnTo>
                      <a:pt x="6" y="46"/>
                    </a:lnTo>
                    <a:lnTo>
                      <a:pt x="6" y="43"/>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2" name="Freeform 4452"/>
              <p:cNvSpPr>
                <a:spLocks/>
              </p:cNvSpPr>
              <p:nvPr/>
            </p:nvSpPr>
            <p:spPr bwMode="auto">
              <a:xfrm>
                <a:off x="4530" y="1678"/>
                <a:ext cx="38" cy="61"/>
              </a:xfrm>
              <a:custGeom>
                <a:avLst/>
                <a:gdLst>
                  <a:gd name="T0" fmla="*/ 0 w 38"/>
                  <a:gd name="T1" fmla="*/ 0 h 61"/>
                  <a:gd name="T2" fmla="*/ 8 w 38"/>
                  <a:gd name="T3" fmla="*/ 19 h 61"/>
                  <a:gd name="T4" fmla="*/ 28 w 38"/>
                  <a:gd name="T5" fmla="*/ 12 h 61"/>
                  <a:gd name="T6" fmla="*/ 33 w 38"/>
                  <a:gd name="T7" fmla="*/ 7 h 61"/>
                  <a:gd name="T8" fmla="*/ 35 w 38"/>
                  <a:gd name="T9" fmla="*/ 21 h 61"/>
                  <a:gd name="T10" fmla="*/ 38 w 38"/>
                  <a:gd name="T11" fmla="*/ 34 h 61"/>
                  <a:gd name="T12" fmla="*/ 37 w 38"/>
                  <a:gd name="T13" fmla="*/ 38 h 61"/>
                  <a:gd name="T14" fmla="*/ 27 w 38"/>
                  <a:gd name="T15" fmla="*/ 61 h 61"/>
                  <a:gd name="T16" fmla="*/ 18 w 38"/>
                  <a:gd name="T17" fmla="*/ 58 h 61"/>
                  <a:gd name="T18" fmla="*/ 11 w 38"/>
                  <a:gd name="T19" fmla="*/ 50 h 61"/>
                  <a:gd name="T20" fmla="*/ 8 w 38"/>
                  <a:gd name="T21" fmla="*/ 50 h 61"/>
                  <a:gd name="T22" fmla="*/ 8 w 38"/>
                  <a:gd name="T23" fmla="*/ 50 h 61"/>
                  <a:gd name="T24" fmla="*/ 8 w 38"/>
                  <a:gd name="T25" fmla="*/ 50 h 61"/>
                  <a:gd name="T26" fmla="*/ 8 w 38"/>
                  <a:gd name="T27" fmla="*/ 50 h 61"/>
                  <a:gd name="T28" fmla="*/ 8 w 38"/>
                  <a:gd name="T29" fmla="*/ 48 h 61"/>
                  <a:gd name="T30" fmla="*/ 6 w 38"/>
                  <a:gd name="T31" fmla="*/ 46 h 61"/>
                  <a:gd name="T32" fmla="*/ 6 w 38"/>
                  <a:gd name="T33" fmla="*/ 43 h 61"/>
                  <a:gd name="T34" fmla="*/ 0 w 38"/>
                  <a:gd name="T3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61">
                    <a:moveTo>
                      <a:pt x="0" y="0"/>
                    </a:moveTo>
                    <a:lnTo>
                      <a:pt x="8" y="19"/>
                    </a:lnTo>
                    <a:lnTo>
                      <a:pt x="28" y="12"/>
                    </a:lnTo>
                    <a:lnTo>
                      <a:pt x="33" y="7"/>
                    </a:lnTo>
                    <a:lnTo>
                      <a:pt x="35" y="21"/>
                    </a:lnTo>
                    <a:lnTo>
                      <a:pt x="38" y="34"/>
                    </a:lnTo>
                    <a:lnTo>
                      <a:pt x="37" y="38"/>
                    </a:lnTo>
                    <a:lnTo>
                      <a:pt x="27" y="61"/>
                    </a:lnTo>
                    <a:lnTo>
                      <a:pt x="18" y="58"/>
                    </a:lnTo>
                    <a:lnTo>
                      <a:pt x="11" y="50"/>
                    </a:lnTo>
                    <a:lnTo>
                      <a:pt x="8" y="50"/>
                    </a:lnTo>
                    <a:lnTo>
                      <a:pt x="8" y="50"/>
                    </a:lnTo>
                    <a:lnTo>
                      <a:pt x="8" y="50"/>
                    </a:lnTo>
                    <a:lnTo>
                      <a:pt x="8" y="50"/>
                    </a:lnTo>
                    <a:lnTo>
                      <a:pt x="8" y="48"/>
                    </a:lnTo>
                    <a:lnTo>
                      <a:pt x="6" y="46"/>
                    </a:lnTo>
                    <a:lnTo>
                      <a:pt x="6" y="43"/>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83" name="Freeform 4453"/>
              <p:cNvSpPr>
                <a:spLocks/>
              </p:cNvSpPr>
              <p:nvPr/>
            </p:nvSpPr>
            <p:spPr bwMode="auto">
              <a:xfrm>
                <a:off x="4480" y="1716"/>
                <a:ext cx="29" cy="40"/>
              </a:xfrm>
              <a:custGeom>
                <a:avLst/>
                <a:gdLst>
                  <a:gd name="T0" fmla="*/ 29 w 29"/>
                  <a:gd name="T1" fmla="*/ 23 h 40"/>
                  <a:gd name="T2" fmla="*/ 24 w 29"/>
                  <a:gd name="T3" fmla="*/ 27 h 40"/>
                  <a:gd name="T4" fmla="*/ 17 w 29"/>
                  <a:gd name="T5" fmla="*/ 39 h 40"/>
                  <a:gd name="T6" fmla="*/ 17 w 29"/>
                  <a:gd name="T7" fmla="*/ 39 h 40"/>
                  <a:gd name="T8" fmla="*/ 11 w 29"/>
                  <a:gd name="T9" fmla="*/ 39 h 40"/>
                  <a:gd name="T10" fmla="*/ 5 w 29"/>
                  <a:gd name="T11" fmla="*/ 40 h 40"/>
                  <a:gd name="T12" fmla="*/ 5 w 29"/>
                  <a:gd name="T13" fmla="*/ 37 h 40"/>
                  <a:gd name="T14" fmla="*/ 5 w 29"/>
                  <a:gd name="T15" fmla="*/ 37 h 40"/>
                  <a:gd name="T16" fmla="*/ 4 w 29"/>
                  <a:gd name="T17" fmla="*/ 29 h 40"/>
                  <a:gd name="T18" fmla="*/ 4 w 29"/>
                  <a:gd name="T19" fmla="*/ 29 h 40"/>
                  <a:gd name="T20" fmla="*/ 4 w 29"/>
                  <a:gd name="T21" fmla="*/ 27 h 40"/>
                  <a:gd name="T22" fmla="*/ 4 w 29"/>
                  <a:gd name="T23" fmla="*/ 27 h 40"/>
                  <a:gd name="T24" fmla="*/ 4 w 29"/>
                  <a:gd name="T25" fmla="*/ 25 h 40"/>
                  <a:gd name="T26" fmla="*/ 0 w 29"/>
                  <a:gd name="T27" fmla="*/ 10 h 40"/>
                  <a:gd name="T28" fmla="*/ 0 w 29"/>
                  <a:gd name="T29" fmla="*/ 8 h 40"/>
                  <a:gd name="T30" fmla="*/ 0 w 29"/>
                  <a:gd name="T31" fmla="*/ 3 h 40"/>
                  <a:gd name="T32" fmla="*/ 0 w 29"/>
                  <a:gd name="T33" fmla="*/ 3 h 40"/>
                  <a:gd name="T34" fmla="*/ 0 w 29"/>
                  <a:gd name="T35" fmla="*/ 3 h 40"/>
                  <a:gd name="T36" fmla="*/ 24 w 29"/>
                  <a:gd name="T37" fmla="*/ 0 h 40"/>
                  <a:gd name="T38" fmla="*/ 28 w 29"/>
                  <a:gd name="T39" fmla="*/ 17 h 40"/>
                  <a:gd name="T40" fmla="*/ 28 w 29"/>
                  <a:gd name="T41" fmla="*/ 17 h 40"/>
                  <a:gd name="T42" fmla="*/ 29 w 29"/>
                  <a:gd name="T43"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0">
                    <a:moveTo>
                      <a:pt x="29" y="23"/>
                    </a:moveTo>
                    <a:lnTo>
                      <a:pt x="24" y="27"/>
                    </a:lnTo>
                    <a:lnTo>
                      <a:pt x="17" y="39"/>
                    </a:lnTo>
                    <a:lnTo>
                      <a:pt x="17" y="39"/>
                    </a:lnTo>
                    <a:lnTo>
                      <a:pt x="11" y="39"/>
                    </a:lnTo>
                    <a:lnTo>
                      <a:pt x="5" y="40"/>
                    </a:lnTo>
                    <a:lnTo>
                      <a:pt x="5" y="37"/>
                    </a:lnTo>
                    <a:lnTo>
                      <a:pt x="5" y="37"/>
                    </a:lnTo>
                    <a:lnTo>
                      <a:pt x="4" y="29"/>
                    </a:lnTo>
                    <a:lnTo>
                      <a:pt x="4" y="29"/>
                    </a:lnTo>
                    <a:lnTo>
                      <a:pt x="4" y="27"/>
                    </a:lnTo>
                    <a:lnTo>
                      <a:pt x="4" y="27"/>
                    </a:lnTo>
                    <a:lnTo>
                      <a:pt x="4" y="25"/>
                    </a:lnTo>
                    <a:lnTo>
                      <a:pt x="0" y="10"/>
                    </a:lnTo>
                    <a:lnTo>
                      <a:pt x="0" y="8"/>
                    </a:lnTo>
                    <a:lnTo>
                      <a:pt x="0" y="3"/>
                    </a:lnTo>
                    <a:lnTo>
                      <a:pt x="0" y="3"/>
                    </a:lnTo>
                    <a:lnTo>
                      <a:pt x="0" y="3"/>
                    </a:lnTo>
                    <a:lnTo>
                      <a:pt x="24" y="0"/>
                    </a:lnTo>
                    <a:lnTo>
                      <a:pt x="28" y="17"/>
                    </a:lnTo>
                    <a:lnTo>
                      <a:pt x="28" y="17"/>
                    </a:lnTo>
                    <a:lnTo>
                      <a:pt x="29" y="2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4" name="Freeform 4454"/>
              <p:cNvSpPr>
                <a:spLocks/>
              </p:cNvSpPr>
              <p:nvPr/>
            </p:nvSpPr>
            <p:spPr bwMode="auto">
              <a:xfrm>
                <a:off x="4480" y="1716"/>
                <a:ext cx="29" cy="40"/>
              </a:xfrm>
              <a:custGeom>
                <a:avLst/>
                <a:gdLst>
                  <a:gd name="T0" fmla="*/ 29 w 29"/>
                  <a:gd name="T1" fmla="*/ 23 h 40"/>
                  <a:gd name="T2" fmla="*/ 24 w 29"/>
                  <a:gd name="T3" fmla="*/ 27 h 40"/>
                  <a:gd name="T4" fmla="*/ 17 w 29"/>
                  <a:gd name="T5" fmla="*/ 39 h 40"/>
                  <a:gd name="T6" fmla="*/ 17 w 29"/>
                  <a:gd name="T7" fmla="*/ 39 h 40"/>
                  <a:gd name="T8" fmla="*/ 11 w 29"/>
                  <a:gd name="T9" fmla="*/ 39 h 40"/>
                  <a:gd name="T10" fmla="*/ 5 w 29"/>
                  <a:gd name="T11" fmla="*/ 40 h 40"/>
                  <a:gd name="T12" fmla="*/ 5 w 29"/>
                  <a:gd name="T13" fmla="*/ 37 h 40"/>
                  <a:gd name="T14" fmla="*/ 5 w 29"/>
                  <a:gd name="T15" fmla="*/ 37 h 40"/>
                  <a:gd name="T16" fmla="*/ 4 w 29"/>
                  <a:gd name="T17" fmla="*/ 29 h 40"/>
                  <a:gd name="T18" fmla="*/ 4 w 29"/>
                  <a:gd name="T19" fmla="*/ 29 h 40"/>
                  <a:gd name="T20" fmla="*/ 4 w 29"/>
                  <a:gd name="T21" fmla="*/ 27 h 40"/>
                  <a:gd name="T22" fmla="*/ 4 w 29"/>
                  <a:gd name="T23" fmla="*/ 27 h 40"/>
                  <a:gd name="T24" fmla="*/ 4 w 29"/>
                  <a:gd name="T25" fmla="*/ 25 h 40"/>
                  <a:gd name="T26" fmla="*/ 0 w 29"/>
                  <a:gd name="T27" fmla="*/ 10 h 40"/>
                  <a:gd name="T28" fmla="*/ 0 w 29"/>
                  <a:gd name="T29" fmla="*/ 8 h 40"/>
                  <a:gd name="T30" fmla="*/ 0 w 29"/>
                  <a:gd name="T31" fmla="*/ 3 h 40"/>
                  <a:gd name="T32" fmla="*/ 0 w 29"/>
                  <a:gd name="T33" fmla="*/ 3 h 40"/>
                  <a:gd name="T34" fmla="*/ 0 w 29"/>
                  <a:gd name="T35" fmla="*/ 3 h 40"/>
                  <a:gd name="T36" fmla="*/ 24 w 29"/>
                  <a:gd name="T37" fmla="*/ 0 h 40"/>
                  <a:gd name="T38" fmla="*/ 28 w 29"/>
                  <a:gd name="T39" fmla="*/ 17 h 40"/>
                  <a:gd name="T40" fmla="*/ 28 w 29"/>
                  <a:gd name="T41" fmla="*/ 17 h 40"/>
                  <a:gd name="T42" fmla="*/ 29 w 29"/>
                  <a:gd name="T43"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0">
                    <a:moveTo>
                      <a:pt x="29" y="23"/>
                    </a:moveTo>
                    <a:lnTo>
                      <a:pt x="24" y="27"/>
                    </a:lnTo>
                    <a:lnTo>
                      <a:pt x="17" y="39"/>
                    </a:lnTo>
                    <a:lnTo>
                      <a:pt x="17" y="39"/>
                    </a:lnTo>
                    <a:lnTo>
                      <a:pt x="11" y="39"/>
                    </a:lnTo>
                    <a:lnTo>
                      <a:pt x="5" y="40"/>
                    </a:lnTo>
                    <a:lnTo>
                      <a:pt x="5" y="37"/>
                    </a:lnTo>
                    <a:lnTo>
                      <a:pt x="5" y="37"/>
                    </a:lnTo>
                    <a:lnTo>
                      <a:pt x="4" y="29"/>
                    </a:lnTo>
                    <a:lnTo>
                      <a:pt x="4" y="29"/>
                    </a:lnTo>
                    <a:lnTo>
                      <a:pt x="4" y="27"/>
                    </a:lnTo>
                    <a:lnTo>
                      <a:pt x="4" y="27"/>
                    </a:lnTo>
                    <a:lnTo>
                      <a:pt x="4" y="25"/>
                    </a:lnTo>
                    <a:lnTo>
                      <a:pt x="0" y="10"/>
                    </a:lnTo>
                    <a:lnTo>
                      <a:pt x="0" y="8"/>
                    </a:lnTo>
                    <a:lnTo>
                      <a:pt x="0" y="3"/>
                    </a:lnTo>
                    <a:lnTo>
                      <a:pt x="0" y="3"/>
                    </a:lnTo>
                    <a:lnTo>
                      <a:pt x="0" y="3"/>
                    </a:lnTo>
                    <a:lnTo>
                      <a:pt x="24" y="0"/>
                    </a:lnTo>
                    <a:lnTo>
                      <a:pt x="28" y="17"/>
                    </a:lnTo>
                    <a:lnTo>
                      <a:pt x="28" y="17"/>
                    </a:lnTo>
                    <a:lnTo>
                      <a:pt x="29"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85" name="Freeform 4455"/>
              <p:cNvSpPr>
                <a:spLocks/>
              </p:cNvSpPr>
              <p:nvPr/>
            </p:nvSpPr>
            <p:spPr bwMode="auto">
              <a:xfrm>
                <a:off x="4611" y="1748"/>
                <a:ext cx="40" cy="63"/>
              </a:xfrm>
              <a:custGeom>
                <a:avLst/>
                <a:gdLst>
                  <a:gd name="T0" fmla="*/ 5 w 40"/>
                  <a:gd name="T1" fmla="*/ 2 h 63"/>
                  <a:gd name="T2" fmla="*/ 17 w 40"/>
                  <a:gd name="T3" fmla="*/ 7 h 63"/>
                  <a:gd name="T4" fmla="*/ 17 w 40"/>
                  <a:gd name="T5" fmla="*/ 2 h 63"/>
                  <a:gd name="T6" fmla="*/ 29 w 40"/>
                  <a:gd name="T7" fmla="*/ 5 h 63"/>
                  <a:gd name="T8" fmla="*/ 29 w 40"/>
                  <a:gd name="T9" fmla="*/ 0 h 63"/>
                  <a:gd name="T10" fmla="*/ 32 w 40"/>
                  <a:gd name="T11" fmla="*/ 7 h 63"/>
                  <a:gd name="T12" fmla="*/ 40 w 40"/>
                  <a:gd name="T13" fmla="*/ 10 h 63"/>
                  <a:gd name="T14" fmla="*/ 35 w 40"/>
                  <a:gd name="T15" fmla="*/ 46 h 63"/>
                  <a:gd name="T16" fmla="*/ 32 w 40"/>
                  <a:gd name="T17" fmla="*/ 58 h 63"/>
                  <a:gd name="T18" fmla="*/ 3 w 40"/>
                  <a:gd name="T19" fmla="*/ 63 h 63"/>
                  <a:gd name="T20" fmla="*/ 5 w 40"/>
                  <a:gd name="T21" fmla="*/ 52 h 63"/>
                  <a:gd name="T22" fmla="*/ 0 w 40"/>
                  <a:gd name="T23" fmla="*/ 29 h 63"/>
                  <a:gd name="T24" fmla="*/ 3 w 40"/>
                  <a:gd name="T25" fmla="*/ 10 h 63"/>
                  <a:gd name="T26" fmla="*/ 5 w 40"/>
                  <a:gd name="T27"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63">
                    <a:moveTo>
                      <a:pt x="5" y="2"/>
                    </a:moveTo>
                    <a:lnTo>
                      <a:pt x="17" y="7"/>
                    </a:lnTo>
                    <a:lnTo>
                      <a:pt x="17" y="2"/>
                    </a:lnTo>
                    <a:lnTo>
                      <a:pt x="29" y="5"/>
                    </a:lnTo>
                    <a:lnTo>
                      <a:pt x="29" y="0"/>
                    </a:lnTo>
                    <a:lnTo>
                      <a:pt x="32" y="7"/>
                    </a:lnTo>
                    <a:lnTo>
                      <a:pt x="40" y="10"/>
                    </a:lnTo>
                    <a:lnTo>
                      <a:pt x="35" y="46"/>
                    </a:lnTo>
                    <a:lnTo>
                      <a:pt x="32" y="58"/>
                    </a:lnTo>
                    <a:lnTo>
                      <a:pt x="3" y="63"/>
                    </a:lnTo>
                    <a:lnTo>
                      <a:pt x="5" y="52"/>
                    </a:lnTo>
                    <a:lnTo>
                      <a:pt x="0" y="29"/>
                    </a:lnTo>
                    <a:lnTo>
                      <a:pt x="3" y="10"/>
                    </a:lnTo>
                    <a:lnTo>
                      <a:pt x="5"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6" name="Freeform 4456"/>
              <p:cNvSpPr>
                <a:spLocks/>
              </p:cNvSpPr>
              <p:nvPr/>
            </p:nvSpPr>
            <p:spPr bwMode="auto">
              <a:xfrm>
                <a:off x="4611" y="1748"/>
                <a:ext cx="40" cy="63"/>
              </a:xfrm>
              <a:custGeom>
                <a:avLst/>
                <a:gdLst>
                  <a:gd name="T0" fmla="*/ 5 w 40"/>
                  <a:gd name="T1" fmla="*/ 2 h 63"/>
                  <a:gd name="T2" fmla="*/ 17 w 40"/>
                  <a:gd name="T3" fmla="*/ 7 h 63"/>
                  <a:gd name="T4" fmla="*/ 17 w 40"/>
                  <a:gd name="T5" fmla="*/ 2 h 63"/>
                  <a:gd name="T6" fmla="*/ 29 w 40"/>
                  <a:gd name="T7" fmla="*/ 5 h 63"/>
                  <a:gd name="T8" fmla="*/ 29 w 40"/>
                  <a:gd name="T9" fmla="*/ 0 h 63"/>
                  <a:gd name="T10" fmla="*/ 32 w 40"/>
                  <a:gd name="T11" fmla="*/ 7 h 63"/>
                  <a:gd name="T12" fmla="*/ 40 w 40"/>
                  <a:gd name="T13" fmla="*/ 10 h 63"/>
                  <a:gd name="T14" fmla="*/ 35 w 40"/>
                  <a:gd name="T15" fmla="*/ 46 h 63"/>
                  <a:gd name="T16" fmla="*/ 32 w 40"/>
                  <a:gd name="T17" fmla="*/ 58 h 63"/>
                  <a:gd name="T18" fmla="*/ 3 w 40"/>
                  <a:gd name="T19" fmla="*/ 63 h 63"/>
                  <a:gd name="T20" fmla="*/ 5 w 40"/>
                  <a:gd name="T21" fmla="*/ 52 h 63"/>
                  <a:gd name="T22" fmla="*/ 0 w 40"/>
                  <a:gd name="T23" fmla="*/ 29 h 63"/>
                  <a:gd name="T24" fmla="*/ 3 w 40"/>
                  <a:gd name="T25" fmla="*/ 10 h 63"/>
                  <a:gd name="T26" fmla="*/ 5 w 40"/>
                  <a:gd name="T27"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63">
                    <a:moveTo>
                      <a:pt x="5" y="2"/>
                    </a:moveTo>
                    <a:lnTo>
                      <a:pt x="17" y="7"/>
                    </a:lnTo>
                    <a:lnTo>
                      <a:pt x="17" y="2"/>
                    </a:lnTo>
                    <a:lnTo>
                      <a:pt x="29" y="5"/>
                    </a:lnTo>
                    <a:lnTo>
                      <a:pt x="29" y="0"/>
                    </a:lnTo>
                    <a:lnTo>
                      <a:pt x="32" y="7"/>
                    </a:lnTo>
                    <a:lnTo>
                      <a:pt x="40" y="10"/>
                    </a:lnTo>
                    <a:lnTo>
                      <a:pt x="35" y="46"/>
                    </a:lnTo>
                    <a:lnTo>
                      <a:pt x="32" y="58"/>
                    </a:lnTo>
                    <a:lnTo>
                      <a:pt x="3" y="63"/>
                    </a:lnTo>
                    <a:lnTo>
                      <a:pt x="5" y="52"/>
                    </a:lnTo>
                    <a:lnTo>
                      <a:pt x="0" y="29"/>
                    </a:lnTo>
                    <a:lnTo>
                      <a:pt x="3" y="10"/>
                    </a:lnTo>
                    <a:lnTo>
                      <a:pt x="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87" name="Freeform 4457"/>
              <p:cNvSpPr>
                <a:spLocks/>
              </p:cNvSpPr>
              <p:nvPr/>
            </p:nvSpPr>
            <p:spPr bwMode="auto">
              <a:xfrm>
                <a:off x="4757" y="1678"/>
                <a:ext cx="62" cy="53"/>
              </a:xfrm>
              <a:custGeom>
                <a:avLst/>
                <a:gdLst>
                  <a:gd name="T0" fmla="*/ 54 w 62"/>
                  <a:gd name="T1" fmla="*/ 43 h 53"/>
                  <a:gd name="T2" fmla="*/ 45 w 62"/>
                  <a:gd name="T3" fmla="*/ 53 h 53"/>
                  <a:gd name="T4" fmla="*/ 45 w 62"/>
                  <a:gd name="T5" fmla="*/ 53 h 53"/>
                  <a:gd name="T6" fmla="*/ 28 w 62"/>
                  <a:gd name="T7" fmla="*/ 43 h 53"/>
                  <a:gd name="T8" fmla="*/ 23 w 62"/>
                  <a:gd name="T9" fmla="*/ 39 h 53"/>
                  <a:gd name="T10" fmla="*/ 23 w 62"/>
                  <a:gd name="T11" fmla="*/ 39 h 53"/>
                  <a:gd name="T12" fmla="*/ 23 w 62"/>
                  <a:gd name="T13" fmla="*/ 39 h 53"/>
                  <a:gd name="T14" fmla="*/ 0 w 62"/>
                  <a:gd name="T15" fmla="*/ 26 h 53"/>
                  <a:gd name="T16" fmla="*/ 16 w 62"/>
                  <a:gd name="T17" fmla="*/ 17 h 53"/>
                  <a:gd name="T18" fmla="*/ 27 w 62"/>
                  <a:gd name="T19" fmla="*/ 12 h 53"/>
                  <a:gd name="T20" fmla="*/ 27 w 62"/>
                  <a:gd name="T21" fmla="*/ 6 h 53"/>
                  <a:gd name="T22" fmla="*/ 27 w 62"/>
                  <a:gd name="T23" fmla="*/ 6 h 53"/>
                  <a:gd name="T24" fmla="*/ 33 w 62"/>
                  <a:gd name="T25" fmla="*/ 0 h 53"/>
                  <a:gd name="T26" fmla="*/ 42 w 62"/>
                  <a:gd name="T27" fmla="*/ 6 h 53"/>
                  <a:gd name="T28" fmla="*/ 45 w 62"/>
                  <a:gd name="T29" fmla="*/ 7 h 53"/>
                  <a:gd name="T30" fmla="*/ 45 w 62"/>
                  <a:gd name="T31" fmla="*/ 7 h 53"/>
                  <a:gd name="T32" fmla="*/ 49 w 62"/>
                  <a:gd name="T33" fmla="*/ 11 h 53"/>
                  <a:gd name="T34" fmla="*/ 49 w 62"/>
                  <a:gd name="T35" fmla="*/ 11 h 53"/>
                  <a:gd name="T36" fmla="*/ 62 w 62"/>
                  <a:gd name="T37" fmla="*/ 17 h 53"/>
                  <a:gd name="T38" fmla="*/ 55 w 62"/>
                  <a:gd name="T39" fmla="*/ 39 h 53"/>
                  <a:gd name="T40" fmla="*/ 55 w 62"/>
                  <a:gd name="T41" fmla="*/ 39 h 53"/>
                  <a:gd name="T42" fmla="*/ 54 w 62"/>
                  <a:gd name="T4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53">
                    <a:moveTo>
                      <a:pt x="54" y="43"/>
                    </a:moveTo>
                    <a:lnTo>
                      <a:pt x="45" y="53"/>
                    </a:lnTo>
                    <a:lnTo>
                      <a:pt x="45" y="53"/>
                    </a:lnTo>
                    <a:lnTo>
                      <a:pt x="28" y="43"/>
                    </a:lnTo>
                    <a:lnTo>
                      <a:pt x="23" y="39"/>
                    </a:lnTo>
                    <a:lnTo>
                      <a:pt x="23" y="39"/>
                    </a:lnTo>
                    <a:lnTo>
                      <a:pt x="23" y="39"/>
                    </a:lnTo>
                    <a:lnTo>
                      <a:pt x="0" y="26"/>
                    </a:lnTo>
                    <a:lnTo>
                      <a:pt x="16" y="17"/>
                    </a:lnTo>
                    <a:lnTo>
                      <a:pt x="27" y="12"/>
                    </a:lnTo>
                    <a:lnTo>
                      <a:pt x="27" y="6"/>
                    </a:lnTo>
                    <a:lnTo>
                      <a:pt x="27" y="6"/>
                    </a:lnTo>
                    <a:lnTo>
                      <a:pt x="33" y="0"/>
                    </a:lnTo>
                    <a:lnTo>
                      <a:pt x="42" y="6"/>
                    </a:lnTo>
                    <a:lnTo>
                      <a:pt x="45" y="7"/>
                    </a:lnTo>
                    <a:lnTo>
                      <a:pt x="45" y="7"/>
                    </a:lnTo>
                    <a:lnTo>
                      <a:pt x="49" y="11"/>
                    </a:lnTo>
                    <a:lnTo>
                      <a:pt x="49" y="11"/>
                    </a:lnTo>
                    <a:lnTo>
                      <a:pt x="62" y="17"/>
                    </a:lnTo>
                    <a:lnTo>
                      <a:pt x="55" y="39"/>
                    </a:lnTo>
                    <a:lnTo>
                      <a:pt x="55" y="39"/>
                    </a:lnTo>
                    <a:lnTo>
                      <a:pt x="54" y="4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8" name="Freeform 4458"/>
              <p:cNvSpPr>
                <a:spLocks/>
              </p:cNvSpPr>
              <p:nvPr/>
            </p:nvSpPr>
            <p:spPr bwMode="auto">
              <a:xfrm>
                <a:off x="4757" y="1678"/>
                <a:ext cx="62" cy="53"/>
              </a:xfrm>
              <a:custGeom>
                <a:avLst/>
                <a:gdLst>
                  <a:gd name="T0" fmla="*/ 54 w 62"/>
                  <a:gd name="T1" fmla="*/ 43 h 53"/>
                  <a:gd name="T2" fmla="*/ 45 w 62"/>
                  <a:gd name="T3" fmla="*/ 53 h 53"/>
                  <a:gd name="T4" fmla="*/ 45 w 62"/>
                  <a:gd name="T5" fmla="*/ 53 h 53"/>
                  <a:gd name="T6" fmla="*/ 28 w 62"/>
                  <a:gd name="T7" fmla="*/ 43 h 53"/>
                  <a:gd name="T8" fmla="*/ 23 w 62"/>
                  <a:gd name="T9" fmla="*/ 39 h 53"/>
                  <a:gd name="T10" fmla="*/ 23 w 62"/>
                  <a:gd name="T11" fmla="*/ 39 h 53"/>
                  <a:gd name="T12" fmla="*/ 23 w 62"/>
                  <a:gd name="T13" fmla="*/ 39 h 53"/>
                  <a:gd name="T14" fmla="*/ 0 w 62"/>
                  <a:gd name="T15" fmla="*/ 26 h 53"/>
                  <a:gd name="T16" fmla="*/ 16 w 62"/>
                  <a:gd name="T17" fmla="*/ 17 h 53"/>
                  <a:gd name="T18" fmla="*/ 27 w 62"/>
                  <a:gd name="T19" fmla="*/ 12 h 53"/>
                  <a:gd name="T20" fmla="*/ 27 w 62"/>
                  <a:gd name="T21" fmla="*/ 6 h 53"/>
                  <a:gd name="T22" fmla="*/ 27 w 62"/>
                  <a:gd name="T23" fmla="*/ 6 h 53"/>
                  <a:gd name="T24" fmla="*/ 33 w 62"/>
                  <a:gd name="T25" fmla="*/ 0 h 53"/>
                  <a:gd name="T26" fmla="*/ 42 w 62"/>
                  <a:gd name="T27" fmla="*/ 6 h 53"/>
                  <a:gd name="T28" fmla="*/ 45 w 62"/>
                  <a:gd name="T29" fmla="*/ 7 h 53"/>
                  <a:gd name="T30" fmla="*/ 45 w 62"/>
                  <a:gd name="T31" fmla="*/ 7 h 53"/>
                  <a:gd name="T32" fmla="*/ 49 w 62"/>
                  <a:gd name="T33" fmla="*/ 11 h 53"/>
                  <a:gd name="T34" fmla="*/ 49 w 62"/>
                  <a:gd name="T35" fmla="*/ 11 h 53"/>
                  <a:gd name="T36" fmla="*/ 62 w 62"/>
                  <a:gd name="T37" fmla="*/ 17 h 53"/>
                  <a:gd name="T38" fmla="*/ 55 w 62"/>
                  <a:gd name="T39" fmla="*/ 39 h 53"/>
                  <a:gd name="T40" fmla="*/ 55 w 62"/>
                  <a:gd name="T41" fmla="*/ 39 h 53"/>
                  <a:gd name="T42" fmla="*/ 54 w 62"/>
                  <a:gd name="T4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53">
                    <a:moveTo>
                      <a:pt x="54" y="43"/>
                    </a:moveTo>
                    <a:lnTo>
                      <a:pt x="45" y="53"/>
                    </a:lnTo>
                    <a:lnTo>
                      <a:pt x="45" y="53"/>
                    </a:lnTo>
                    <a:lnTo>
                      <a:pt x="28" y="43"/>
                    </a:lnTo>
                    <a:lnTo>
                      <a:pt x="23" y="39"/>
                    </a:lnTo>
                    <a:lnTo>
                      <a:pt x="23" y="39"/>
                    </a:lnTo>
                    <a:lnTo>
                      <a:pt x="23" y="39"/>
                    </a:lnTo>
                    <a:lnTo>
                      <a:pt x="0" y="26"/>
                    </a:lnTo>
                    <a:lnTo>
                      <a:pt x="16" y="17"/>
                    </a:lnTo>
                    <a:lnTo>
                      <a:pt x="27" y="12"/>
                    </a:lnTo>
                    <a:lnTo>
                      <a:pt x="27" y="6"/>
                    </a:lnTo>
                    <a:lnTo>
                      <a:pt x="27" y="6"/>
                    </a:lnTo>
                    <a:lnTo>
                      <a:pt x="33" y="0"/>
                    </a:lnTo>
                    <a:lnTo>
                      <a:pt x="42" y="6"/>
                    </a:lnTo>
                    <a:lnTo>
                      <a:pt x="45" y="7"/>
                    </a:lnTo>
                    <a:lnTo>
                      <a:pt x="45" y="7"/>
                    </a:lnTo>
                    <a:lnTo>
                      <a:pt x="49" y="11"/>
                    </a:lnTo>
                    <a:lnTo>
                      <a:pt x="49" y="11"/>
                    </a:lnTo>
                    <a:lnTo>
                      <a:pt x="62" y="17"/>
                    </a:lnTo>
                    <a:lnTo>
                      <a:pt x="55" y="39"/>
                    </a:lnTo>
                    <a:lnTo>
                      <a:pt x="55" y="39"/>
                    </a:lnTo>
                    <a:lnTo>
                      <a:pt x="54" y="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89" name="Freeform 4459"/>
              <p:cNvSpPr>
                <a:spLocks/>
              </p:cNvSpPr>
              <p:nvPr/>
            </p:nvSpPr>
            <p:spPr bwMode="auto">
              <a:xfrm>
                <a:off x="4616" y="1702"/>
                <a:ext cx="29" cy="53"/>
              </a:xfrm>
              <a:custGeom>
                <a:avLst/>
                <a:gdLst>
                  <a:gd name="T0" fmla="*/ 29 w 29"/>
                  <a:gd name="T1" fmla="*/ 26 h 53"/>
                  <a:gd name="T2" fmla="*/ 24 w 29"/>
                  <a:gd name="T3" fmla="*/ 46 h 53"/>
                  <a:gd name="T4" fmla="*/ 24 w 29"/>
                  <a:gd name="T5" fmla="*/ 51 h 53"/>
                  <a:gd name="T6" fmla="*/ 12 w 29"/>
                  <a:gd name="T7" fmla="*/ 48 h 53"/>
                  <a:gd name="T8" fmla="*/ 12 w 29"/>
                  <a:gd name="T9" fmla="*/ 53 h 53"/>
                  <a:gd name="T10" fmla="*/ 0 w 29"/>
                  <a:gd name="T11" fmla="*/ 48 h 53"/>
                  <a:gd name="T12" fmla="*/ 2 w 29"/>
                  <a:gd name="T13" fmla="*/ 43 h 53"/>
                  <a:gd name="T14" fmla="*/ 2 w 29"/>
                  <a:gd name="T15" fmla="*/ 32 h 53"/>
                  <a:gd name="T16" fmla="*/ 10 w 29"/>
                  <a:gd name="T17" fmla="*/ 5 h 53"/>
                  <a:gd name="T18" fmla="*/ 10 w 29"/>
                  <a:gd name="T19" fmla="*/ 4 h 53"/>
                  <a:gd name="T20" fmla="*/ 24 w 29"/>
                  <a:gd name="T21" fmla="*/ 0 h 53"/>
                  <a:gd name="T22" fmla="*/ 25 w 29"/>
                  <a:gd name="T23" fmla="*/ 0 h 53"/>
                  <a:gd name="T24" fmla="*/ 20 w 29"/>
                  <a:gd name="T25" fmla="*/ 7 h 53"/>
                  <a:gd name="T26" fmla="*/ 24 w 29"/>
                  <a:gd name="T27" fmla="*/ 19 h 53"/>
                  <a:gd name="T28" fmla="*/ 29 w 29"/>
                  <a:gd name="T29"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53">
                    <a:moveTo>
                      <a:pt x="29" y="26"/>
                    </a:moveTo>
                    <a:lnTo>
                      <a:pt x="24" y="46"/>
                    </a:lnTo>
                    <a:lnTo>
                      <a:pt x="24" y="51"/>
                    </a:lnTo>
                    <a:lnTo>
                      <a:pt x="12" y="48"/>
                    </a:lnTo>
                    <a:lnTo>
                      <a:pt x="12" y="53"/>
                    </a:lnTo>
                    <a:lnTo>
                      <a:pt x="0" y="48"/>
                    </a:lnTo>
                    <a:lnTo>
                      <a:pt x="2" y="43"/>
                    </a:lnTo>
                    <a:lnTo>
                      <a:pt x="2" y="32"/>
                    </a:lnTo>
                    <a:lnTo>
                      <a:pt x="10" y="5"/>
                    </a:lnTo>
                    <a:lnTo>
                      <a:pt x="10" y="4"/>
                    </a:lnTo>
                    <a:lnTo>
                      <a:pt x="24" y="0"/>
                    </a:lnTo>
                    <a:lnTo>
                      <a:pt x="25" y="0"/>
                    </a:lnTo>
                    <a:lnTo>
                      <a:pt x="20" y="7"/>
                    </a:lnTo>
                    <a:lnTo>
                      <a:pt x="24" y="19"/>
                    </a:lnTo>
                    <a:lnTo>
                      <a:pt x="29"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0" name="Freeform 4460"/>
              <p:cNvSpPr>
                <a:spLocks/>
              </p:cNvSpPr>
              <p:nvPr/>
            </p:nvSpPr>
            <p:spPr bwMode="auto">
              <a:xfrm>
                <a:off x="4616" y="1702"/>
                <a:ext cx="29" cy="53"/>
              </a:xfrm>
              <a:custGeom>
                <a:avLst/>
                <a:gdLst>
                  <a:gd name="T0" fmla="*/ 29 w 29"/>
                  <a:gd name="T1" fmla="*/ 26 h 53"/>
                  <a:gd name="T2" fmla="*/ 24 w 29"/>
                  <a:gd name="T3" fmla="*/ 46 h 53"/>
                  <a:gd name="T4" fmla="*/ 24 w 29"/>
                  <a:gd name="T5" fmla="*/ 51 h 53"/>
                  <a:gd name="T6" fmla="*/ 12 w 29"/>
                  <a:gd name="T7" fmla="*/ 48 h 53"/>
                  <a:gd name="T8" fmla="*/ 12 w 29"/>
                  <a:gd name="T9" fmla="*/ 53 h 53"/>
                  <a:gd name="T10" fmla="*/ 0 w 29"/>
                  <a:gd name="T11" fmla="*/ 48 h 53"/>
                  <a:gd name="T12" fmla="*/ 2 w 29"/>
                  <a:gd name="T13" fmla="*/ 43 h 53"/>
                  <a:gd name="T14" fmla="*/ 2 w 29"/>
                  <a:gd name="T15" fmla="*/ 32 h 53"/>
                  <a:gd name="T16" fmla="*/ 10 w 29"/>
                  <a:gd name="T17" fmla="*/ 5 h 53"/>
                  <a:gd name="T18" fmla="*/ 10 w 29"/>
                  <a:gd name="T19" fmla="*/ 4 h 53"/>
                  <a:gd name="T20" fmla="*/ 24 w 29"/>
                  <a:gd name="T21" fmla="*/ 0 h 53"/>
                  <a:gd name="T22" fmla="*/ 25 w 29"/>
                  <a:gd name="T23" fmla="*/ 0 h 53"/>
                  <a:gd name="T24" fmla="*/ 20 w 29"/>
                  <a:gd name="T25" fmla="*/ 7 h 53"/>
                  <a:gd name="T26" fmla="*/ 24 w 29"/>
                  <a:gd name="T27" fmla="*/ 19 h 53"/>
                  <a:gd name="T28" fmla="*/ 29 w 29"/>
                  <a:gd name="T29"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53">
                    <a:moveTo>
                      <a:pt x="29" y="26"/>
                    </a:moveTo>
                    <a:lnTo>
                      <a:pt x="24" y="46"/>
                    </a:lnTo>
                    <a:lnTo>
                      <a:pt x="24" y="51"/>
                    </a:lnTo>
                    <a:lnTo>
                      <a:pt x="12" y="48"/>
                    </a:lnTo>
                    <a:lnTo>
                      <a:pt x="12" y="53"/>
                    </a:lnTo>
                    <a:lnTo>
                      <a:pt x="0" y="48"/>
                    </a:lnTo>
                    <a:lnTo>
                      <a:pt x="2" y="43"/>
                    </a:lnTo>
                    <a:lnTo>
                      <a:pt x="2" y="32"/>
                    </a:lnTo>
                    <a:lnTo>
                      <a:pt x="10" y="5"/>
                    </a:lnTo>
                    <a:lnTo>
                      <a:pt x="10" y="4"/>
                    </a:lnTo>
                    <a:lnTo>
                      <a:pt x="24" y="0"/>
                    </a:lnTo>
                    <a:lnTo>
                      <a:pt x="25" y="0"/>
                    </a:lnTo>
                    <a:lnTo>
                      <a:pt x="20" y="7"/>
                    </a:lnTo>
                    <a:lnTo>
                      <a:pt x="24" y="19"/>
                    </a:lnTo>
                    <a:lnTo>
                      <a:pt x="29"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91" name="Freeform 4461"/>
              <p:cNvSpPr>
                <a:spLocks/>
              </p:cNvSpPr>
              <p:nvPr/>
            </p:nvSpPr>
            <p:spPr bwMode="auto">
              <a:xfrm>
                <a:off x="4696" y="1551"/>
                <a:ext cx="59" cy="51"/>
              </a:xfrm>
              <a:custGeom>
                <a:avLst/>
                <a:gdLst>
                  <a:gd name="T0" fmla="*/ 37 w 59"/>
                  <a:gd name="T1" fmla="*/ 4 h 51"/>
                  <a:gd name="T2" fmla="*/ 37 w 59"/>
                  <a:gd name="T3" fmla="*/ 4 h 51"/>
                  <a:gd name="T4" fmla="*/ 49 w 59"/>
                  <a:gd name="T5" fmla="*/ 0 h 51"/>
                  <a:gd name="T6" fmla="*/ 59 w 59"/>
                  <a:gd name="T7" fmla="*/ 34 h 51"/>
                  <a:gd name="T8" fmla="*/ 54 w 59"/>
                  <a:gd name="T9" fmla="*/ 36 h 51"/>
                  <a:gd name="T10" fmla="*/ 54 w 59"/>
                  <a:gd name="T11" fmla="*/ 48 h 51"/>
                  <a:gd name="T12" fmla="*/ 15 w 59"/>
                  <a:gd name="T13" fmla="*/ 51 h 51"/>
                  <a:gd name="T14" fmla="*/ 10 w 59"/>
                  <a:gd name="T15" fmla="*/ 51 h 51"/>
                  <a:gd name="T16" fmla="*/ 10 w 59"/>
                  <a:gd name="T17" fmla="*/ 48 h 51"/>
                  <a:gd name="T18" fmla="*/ 8 w 59"/>
                  <a:gd name="T19" fmla="*/ 44 h 51"/>
                  <a:gd name="T20" fmla="*/ 6 w 59"/>
                  <a:gd name="T21" fmla="*/ 36 h 51"/>
                  <a:gd name="T22" fmla="*/ 0 w 59"/>
                  <a:gd name="T23" fmla="*/ 12 h 51"/>
                  <a:gd name="T24" fmla="*/ 0 w 59"/>
                  <a:gd name="T25" fmla="*/ 12 h 51"/>
                  <a:gd name="T26" fmla="*/ 0 w 59"/>
                  <a:gd name="T27" fmla="*/ 11 h 51"/>
                  <a:gd name="T28" fmla="*/ 5 w 59"/>
                  <a:gd name="T29" fmla="*/ 11 h 51"/>
                  <a:gd name="T30" fmla="*/ 6 w 59"/>
                  <a:gd name="T31" fmla="*/ 11 h 51"/>
                  <a:gd name="T32" fmla="*/ 23 w 59"/>
                  <a:gd name="T33" fmla="*/ 7 h 51"/>
                  <a:gd name="T34" fmla="*/ 23 w 59"/>
                  <a:gd name="T35" fmla="*/ 7 h 51"/>
                  <a:gd name="T36" fmla="*/ 28 w 59"/>
                  <a:gd name="T37" fmla="*/ 6 h 51"/>
                  <a:gd name="T38" fmla="*/ 28 w 59"/>
                  <a:gd name="T39" fmla="*/ 6 h 51"/>
                  <a:gd name="T40" fmla="*/ 37 w 59"/>
                  <a:gd name="T41"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1">
                    <a:moveTo>
                      <a:pt x="37" y="4"/>
                    </a:moveTo>
                    <a:lnTo>
                      <a:pt x="37" y="4"/>
                    </a:lnTo>
                    <a:lnTo>
                      <a:pt x="49" y="0"/>
                    </a:lnTo>
                    <a:lnTo>
                      <a:pt x="59" y="34"/>
                    </a:lnTo>
                    <a:lnTo>
                      <a:pt x="54" y="36"/>
                    </a:lnTo>
                    <a:lnTo>
                      <a:pt x="54" y="48"/>
                    </a:lnTo>
                    <a:lnTo>
                      <a:pt x="15" y="51"/>
                    </a:lnTo>
                    <a:lnTo>
                      <a:pt x="10" y="51"/>
                    </a:lnTo>
                    <a:lnTo>
                      <a:pt x="10" y="48"/>
                    </a:lnTo>
                    <a:lnTo>
                      <a:pt x="8" y="44"/>
                    </a:lnTo>
                    <a:lnTo>
                      <a:pt x="6" y="36"/>
                    </a:lnTo>
                    <a:lnTo>
                      <a:pt x="0" y="12"/>
                    </a:lnTo>
                    <a:lnTo>
                      <a:pt x="0" y="12"/>
                    </a:lnTo>
                    <a:lnTo>
                      <a:pt x="0" y="11"/>
                    </a:lnTo>
                    <a:lnTo>
                      <a:pt x="5" y="11"/>
                    </a:lnTo>
                    <a:lnTo>
                      <a:pt x="6" y="11"/>
                    </a:lnTo>
                    <a:lnTo>
                      <a:pt x="23" y="7"/>
                    </a:lnTo>
                    <a:lnTo>
                      <a:pt x="23" y="7"/>
                    </a:lnTo>
                    <a:lnTo>
                      <a:pt x="28" y="6"/>
                    </a:lnTo>
                    <a:lnTo>
                      <a:pt x="28" y="6"/>
                    </a:lnTo>
                    <a:lnTo>
                      <a:pt x="37"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2" name="Freeform 4462"/>
              <p:cNvSpPr>
                <a:spLocks/>
              </p:cNvSpPr>
              <p:nvPr/>
            </p:nvSpPr>
            <p:spPr bwMode="auto">
              <a:xfrm>
                <a:off x="4696" y="1551"/>
                <a:ext cx="59" cy="51"/>
              </a:xfrm>
              <a:custGeom>
                <a:avLst/>
                <a:gdLst>
                  <a:gd name="T0" fmla="*/ 37 w 59"/>
                  <a:gd name="T1" fmla="*/ 4 h 51"/>
                  <a:gd name="T2" fmla="*/ 37 w 59"/>
                  <a:gd name="T3" fmla="*/ 4 h 51"/>
                  <a:gd name="T4" fmla="*/ 49 w 59"/>
                  <a:gd name="T5" fmla="*/ 0 h 51"/>
                  <a:gd name="T6" fmla="*/ 59 w 59"/>
                  <a:gd name="T7" fmla="*/ 34 h 51"/>
                  <a:gd name="T8" fmla="*/ 54 w 59"/>
                  <a:gd name="T9" fmla="*/ 36 h 51"/>
                  <a:gd name="T10" fmla="*/ 54 w 59"/>
                  <a:gd name="T11" fmla="*/ 48 h 51"/>
                  <a:gd name="T12" fmla="*/ 15 w 59"/>
                  <a:gd name="T13" fmla="*/ 51 h 51"/>
                  <a:gd name="T14" fmla="*/ 10 w 59"/>
                  <a:gd name="T15" fmla="*/ 51 h 51"/>
                  <a:gd name="T16" fmla="*/ 10 w 59"/>
                  <a:gd name="T17" fmla="*/ 48 h 51"/>
                  <a:gd name="T18" fmla="*/ 8 w 59"/>
                  <a:gd name="T19" fmla="*/ 44 h 51"/>
                  <a:gd name="T20" fmla="*/ 6 w 59"/>
                  <a:gd name="T21" fmla="*/ 36 h 51"/>
                  <a:gd name="T22" fmla="*/ 0 w 59"/>
                  <a:gd name="T23" fmla="*/ 12 h 51"/>
                  <a:gd name="T24" fmla="*/ 0 w 59"/>
                  <a:gd name="T25" fmla="*/ 12 h 51"/>
                  <a:gd name="T26" fmla="*/ 0 w 59"/>
                  <a:gd name="T27" fmla="*/ 11 h 51"/>
                  <a:gd name="T28" fmla="*/ 5 w 59"/>
                  <a:gd name="T29" fmla="*/ 11 h 51"/>
                  <a:gd name="T30" fmla="*/ 6 w 59"/>
                  <a:gd name="T31" fmla="*/ 11 h 51"/>
                  <a:gd name="T32" fmla="*/ 23 w 59"/>
                  <a:gd name="T33" fmla="*/ 7 h 51"/>
                  <a:gd name="T34" fmla="*/ 23 w 59"/>
                  <a:gd name="T35" fmla="*/ 7 h 51"/>
                  <a:gd name="T36" fmla="*/ 28 w 59"/>
                  <a:gd name="T37" fmla="*/ 6 h 51"/>
                  <a:gd name="T38" fmla="*/ 28 w 59"/>
                  <a:gd name="T39" fmla="*/ 6 h 51"/>
                  <a:gd name="T40" fmla="*/ 37 w 59"/>
                  <a:gd name="T41"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1">
                    <a:moveTo>
                      <a:pt x="37" y="4"/>
                    </a:moveTo>
                    <a:lnTo>
                      <a:pt x="37" y="4"/>
                    </a:lnTo>
                    <a:lnTo>
                      <a:pt x="49" y="0"/>
                    </a:lnTo>
                    <a:lnTo>
                      <a:pt x="59" y="34"/>
                    </a:lnTo>
                    <a:lnTo>
                      <a:pt x="54" y="36"/>
                    </a:lnTo>
                    <a:lnTo>
                      <a:pt x="54" y="48"/>
                    </a:lnTo>
                    <a:lnTo>
                      <a:pt x="15" y="51"/>
                    </a:lnTo>
                    <a:lnTo>
                      <a:pt x="10" y="51"/>
                    </a:lnTo>
                    <a:lnTo>
                      <a:pt x="10" y="48"/>
                    </a:lnTo>
                    <a:lnTo>
                      <a:pt x="8" y="44"/>
                    </a:lnTo>
                    <a:lnTo>
                      <a:pt x="6" y="36"/>
                    </a:lnTo>
                    <a:lnTo>
                      <a:pt x="0" y="12"/>
                    </a:lnTo>
                    <a:lnTo>
                      <a:pt x="0" y="12"/>
                    </a:lnTo>
                    <a:lnTo>
                      <a:pt x="0" y="11"/>
                    </a:lnTo>
                    <a:lnTo>
                      <a:pt x="5" y="11"/>
                    </a:lnTo>
                    <a:lnTo>
                      <a:pt x="6" y="11"/>
                    </a:lnTo>
                    <a:lnTo>
                      <a:pt x="23" y="7"/>
                    </a:lnTo>
                    <a:lnTo>
                      <a:pt x="23" y="7"/>
                    </a:lnTo>
                    <a:lnTo>
                      <a:pt x="28" y="6"/>
                    </a:lnTo>
                    <a:lnTo>
                      <a:pt x="28" y="6"/>
                    </a:lnTo>
                    <a:lnTo>
                      <a:pt x="37"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93" name="Freeform 4463"/>
              <p:cNvSpPr>
                <a:spLocks/>
              </p:cNvSpPr>
              <p:nvPr/>
            </p:nvSpPr>
            <p:spPr bwMode="auto">
              <a:xfrm>
                <a:off x="4823" y="1675"/>
                <a:ext cx="55" cy="51"/>
              </a:xfrm>
              <a:custGeom>
                <a:avLst/>
                <a:gdLst>
                  <a:gd name="T0" fmla="*/ 15 w 55"/>
                  <a:gd name="T1" fmla="*/ 2 h 51"/>
                  <a:gd name="T2" fmla="*/ 18 w 55"/>
                  <a:gd name="T3" fmla="*/ 3 h 51"/>
                  <a:gd name="T4" fmla="*/ 18 w 55"/>
                  <a:gd name="T5" fmla="*/ 2 h 51"/>
                  <a:gd name="T6" fmla="*/ 20 w 55"/>
                  <a:gd name="T7" fmla="*/ 2 h 51"/>
                  <a:gd name="T8" fmla="*/ 22 w 55"/>
                  <a:gd name="T9" fmla="*/ 2 h 51"/>
                  <a:gd name="T10" fmla="*/ 23 w 55"/>
                  <a:gd name="T11" fmla="*/ 5 h 51"/>
                  <a:gd name="T12" fmla="*/ 23 w 55"/>
                  <a:gd name="T13" fmla="*/ 5 h 51"/>
                  <a:gd name="T14" fmla="*/ 25 w 55"/>
                  <a:gd name="T15" fmla="*/ 7 h 51"/>
                  <a:gd name="T16" fmla="*/ 25 w 55"/>
                  <a:gd name="T17" fmla="*/ 7 h 51"/>
                  <a:gd name="T18" fmla="*/ 25 w 55"/>
                  <a:gd name="T19" fmla="*/ 14 h 51"/>
                  <a:gd name="T20" fmla="*/ 27 w 55"/>
                  <a:gd name="T21" fmla="*/ 15 h 51"/>
                  <a:gd name="T22" fmla="*/ 27 w 55"/>
                  <a:gd name="T23" fmla="*/ 17 h 51"/>
                  <a:gd name="T24" fmla="*/ 28 w 55"/>
                  <a:gd name="T25" fmla="*/ 17 h 51"/>
                  <a:gd name="T26" fmla="*/ 30 w 55"/>
                  <a:gd name="T27" fmla="*/ 17 h 51"/>
                  <a:gd name="T28" fmla="*/ 37 w 55"/>
                  <a:gd name="T29" fmla="*/ 22 h 51"/>
                  <a:gd name="T30" fmla="*/ 44 w 55"/>
                  <a:gd name="T31" fmla="*/ 27 h 51"/>
                  <a:gd name="T32" fmla="*/ 50 w 55"/>
                  <a:gd name="T33" fmla="*/ 32 h 51"/>
                  <a:gd name="T34" fmla="*/ 52 w 55"/>
                  <a:gd name="T35" fmla="*/ 34 h 51"/>
                  <a:gd name="T36" fmla="*/ 55 w 55"/>
                  <a:gd name="T37" fmla="*/ 37 h 51"/>
                  <a:gd name="T38" fmla="*/ 55 w 55"/>
                  <a:gd name="T39" fmla="*/ 37 h 51"/>
                  <a:gd name="T40" fmla="*/ 55 w 55"/>
                  <a:gd name="T41" fmla="*/ 37 h 51"/>
                  <a:gd name="T42" fmla="*/ 55 w 55"/>
                  <a:gd name="T43" fmla="*/ 37 h 51"/>
                  <a:gd name="T44" fmla="*/ 54 w 55"/>
                  <a:gd name="T45" fmla="*/ 39 h 51"/>
                  <a:gd name="T46" fmla="*/ 49 w 55"/>
                  <a:gd name="T47" fmla="*/ 44 h 51"/>
                  <a:gd name="T48" fmla="*/ 45 w 55"/>
                  <a:gd name="T49" fmla="*/ 48 h 51"/>
                  <a:gd name="T50" fmla="*/ 40 w 55"/>
                  <a:gd name="T51" fmla="*/ 51 h 51"/>
                  <a:gd name="T52" fmla="*/ 40 w 55"/>
                  <a:gd name="T53" fmla="*/ 51 h 51"/>
                  <a:gd name="T54" fmla="*/ 40 w 55"/>
                  <a:gd name="T55" fmla="*/ 49 h 51"/>
                  <a:gd name="T56" fmla="*/ 42 w 55"/>
                  <a:gd name="T57" fmla="*/ 48 h 51"/>
                  <a:gd name="T58" fmla="*/ 42 w 55"/>
                  <a:gd name="T59" fmla="*/ 46 h 51"/>
                  <a:gd name="T60" fmla="*/ 40 w 55"/>
                  <a:gd name="T61" fmla="*/ 46 h 51"/>
                  <a:gd name="T62" fmla="*/ 40 w 55"/>
                  <a:gd name="T63" fmla="*/ 44 h 51"/>
                  <a:gd name="T64" fmla="*/ 39 w 55"/>
                  <a:gd name="T65" fmla="*/ 44 h 51"/>
                  <a:gd name="T66" fmla="*/ 37 w 55"/>
                  <a:gd name="T67" fmla="*/ 44 h 51"/>
                  <a:gd name="T68" fmla="*/ 37 w 55"/>
                  <a:gd name="T69" fmla="*/ 44 h 51"/>
                  <a:gd name="T70" fmla="*/ 37 w 55"/>
                  <a:gd name="T71" fmla="*/ 42 h 51"/>
                  <a:gd name="T72" fmla="*/ 28 w 55"/>
                  <a:gd name="T73" fmla="*/ 39 h 51"/>
                  <a:gd name="T74" fmla="*/ 28 w 55"/>
                  <a:gd name="T75" fmla="*/ 39 h 51"/>
                  <a:gd name="T76" fmla="*/ 13 w 55"/>
                  <a:gd name="T77" fmla="*/ 31 h 51"/>
                  <a:gd name="T78" fmla="*/ 0 w 55"/>
                  <a:gd name="T79" fmla="*/ 22 h 51"/>
                  <a:gd name="T80" fmla="*/ 3 w 55"/>
                  <a:gd name="T81" fmla="*/ 15 h 51"/>
                  <a:gd name="T82" fmla="*/ 5 w 55"/>
                  <a:gd name="T83" fmla="*/ 12 h 51"/>
                  <a:gd name="T84" fmla="*/ 5 w 55"/>
                  <a:gd name="T85" fmla="*/ 12 h 51"/>
                  <a:gd name="T86" fmla="*/ 6 w 55"/>
                  <a:gd name="T87" fmla="*/ 9 h 51"/>
                  <a:gd name="T88" fmla="*/ 6 w 55"/>
                  <a:gd name="T89" fmla="*/ 9 h 51"/>
                  <a:gd name="T90" fmla="*/ 13 w 55"/>
                  <a:gd name="T91" fmla="*/ 0 h 51"/>
                  <a:gd name="T92" fmla="*/ 15 w 55"/>
                  <a:gd name="T93" fmla="*/ 2 h 51"/>
                  <a:gd name="T94" fmla="*/ 15 w 55"/>
                  <a:gd name="T95"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51">
                    <a:moveTo>
                      <a:pt x="15" y="2"/>
                    </a:moveTo>
                    <a:lnTo>
                      <a:pt x="18" y="3"/>
                    </a:lnTo>
                    <a:lnTo>
                      <a:pt x="18" y="2"/>
                    </a:lnTo>
                    <a:lnTo>
                      <a:pt x="20" y="2"/>
                    </a:lnTo>
                    <a:lnTo>
                      <a:pt x="22" y="2"/>
                    </a:lnTo>
                    <a:lnTo>
                      <a:pt x="23" y="5"/>
                    </a:lnTo>
                    <a:lnTo>
                      <a:pt x="23" y="5"/>
                    </a:lnTo>
                    <a:lnTo>
                      <a:pt x="25" y="7"/>
                    </a:lnTo>
                    <a:lnTo>
                      <a:pt x="25" y="7"/>
                    </a:lnTo>
                    <a:lnTo>
                      <a:pt x="25" y="14"/>
                    </a:lnTo>
                    <a:lnTo>
                      <a:pt x="27" y="15"/>
                    </a:lnTo>
                    <a:lnTo>
                      <a:pt x="27" y="17"/>
                    </a:lnTo>
                    <a:lnTo>
                      <a:pt x="28" y="17"/>
                    </a:lnTo>
                    <a:lnTo>
                      <a:pt x="30" y="17"/>
                    </a:lnTo>
                    <a:lnTo>
                      <a:pt x="37" y="22"/>
                    </a:lnTo>
                    <a:lnTo>
                      <a:pt x="44" y="27"/>
                    </a:lnTo>
                    <a:lnTo>
                      <a:pt x="50" y="32"/>
                    </a:lnTo>
                    <a:lnTo>
                      <a:pt x="52" y="34"/>
                    </a:lnTo>
                    <a:lnTo>
                      <a:pt x="55" y="37"/>
                    </a:lnTo>
                    <a:lnTo>
                      <a:pt x="55" y="37"/>
                    </a:lnTo>
                    <a:lnTo>
                      <a:pt x="55" y="37"/>
                    </a:lnTo>
                    <a:lnTo>
                      <a:pt x="55" y="37"/>
                    </a:lnTo>
                    <a:lnTo>
                      <a:pt x="54" y="39"/>
                    </a:lnTo>
                    <a:lnTo>
                      <a:pt x="49" y="44"/>
                    </a:lnTo>
                    <a:lnTo>
                      <a:pt x="45" y="48"/>
                    </a:lnTo>
                    <a:lnTo>
                      <a:pt x="40" y="51"/>
                    </a:lnTo>
                    <a:lnTo>
                      <a:pt x="40" y="51"/>
                    </a:lnTo>
                    <a:lnTo>
                      <a:pt x="40" y="49"/>
                    </a:lnTo>
                    <a:lnTo>
                      <a:pt x="42" y="48"/>
                    </a:lnTo>
                    <a:lnTo>
                      <a:pt x="42" y="46"/>
                    </a:lnTo>
                    <a:lnTo>
                      <a:pt x="40" y="46"/>
                    </a:lnTo>
                    <a:lnTo>
                      <a:pt x="40" y="44"/>
                    </a:lnTo>
                    <a:lnTo>
                      <a:pt x="39" y="44"/>
                    </a:lnTo>
                    <a:lnTo>
                      <a:pt x="37" y="44"/>
                    </a:lnTo>
                    <a:lnTo>
                      <a:pt x="37" y="44"/>
                    </a:lnTo>
                    <a:lnTo>
                      <a:pt x="37" y="42"/>
                    </a:lnTo>
                    <a:lnTo>
                      <a:pt x="28" y="39"/>
                    </a:lnTo>
                    <a:lnTo>
                      <a:pt x="28" y="39"/>
                    </a:lnTo>
                    <a:lnTo>
                      <a:pt x="13" y="31"/>
                    </a:lnTo>
                    <a:lnTo>
                      <a:pt x="0" y="22"/>
                    </a:lnTo>
                    <a:lnTo>
                      <a:pt x="3" y="15"/>
                    </a:lnTo>
                    <a:lnTo>
                      <a:pt x="5" y="12"/>
                    </a:lnTo>
                    <a:lnTo>
                      <a:pt x="5" y="12"/>
                    </a:lnTo>
                    <a:lnTo>
                      <a:pt x="6" y="9"/>
                    </a:lnTo>
                    <a:lnTo>
                      <a:pt x="6" y="9"/>
                    </a:lnTo>
                    <a:lnTo>
                      <a:pt x="13" y="0"/>
                    </a:lnTo>
                    <a:lnTo>
                      <a:pt x="15" y="2"/>
                    </a:lnTo>
                    <a:lnTo>
                      <a:pt x="15"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4" name="Freeform 4464"/>
              <p:cNvSpPr>
                <a:spLocks/>
              </p:cNvSpPr>
              <p:nvPr/>
            </p:nvSpPr>
            <p:spPr bwMode="auto">
              <a:xfrm>
                <a:off x="4823" y="1675"/>
                <a:ext cx="55" cy="51"/>
              </a:xfrm>
              <a:custGeom>
                <a:avLst/>
                <a:gdLst>
                  <a:gd name="T0" fmla="*/ 15 w 55"/>
                  <a:gd name="T1" fmla="*/ 2 h 51"/>
                  <a:gd name="T2" fmla="*/ 18 w 55"/>
                  <a:gd name="T3" fmla="*/ 3 h 51"/>
                  <a:gd name="T4" fmla="*/ 18 w 55"/>
                  <a:gd name="T5" fmla="*/ 2 h 51"/>
                  <a:gd name="T6" fmla="*/ 20 w 55"/>
                  <a:gd name="T7" fmla="*/ 2 h 51"/>
                  <a:gd name="T8" fmla="*/ 22 w 55"/>
                  <a:gd name="T9" fmla="*/ 2 h 51"/>
                  <a:gd name="T10" fmla="*/ 23 w 55"/>
                  <a:gd name="T11" fmla="*/ 5 h 51"/>
                  <a:gd name="T12" fmla="*/ 23 w 55"/>
                  <a:gd name="T13" fmla="*/ 5 h 51"/>
                  <a:gd name="T14" fmla="*/ 25 w 55"/>
                  <a:gd name="T15" fmla="*/ 7 h 51"/>
                  <a:gd name="T16" fmla="*/ 25 w 55"/>
                  <a:gd name="T17" fmla="*/ 7 h 51"/>
                  <a:gd name="T18" fmla="*/ 25 w 55"/>
                  <a:gd name="T19" fmla="*/ 14 h 51"/>
                  <a:gd name="T20" fmla="*/ 27 w 55"/>
                  <a:gd name="T21" fmla="*/ 15 h 51"/>
                  <a:gd name="T22" fmla="*/ 27 w 55"/>
                  <a:gd name="T23" fmla="*/ 17 h 51"/>
                  <a:gd name="T24" fmla="*/ 28 w 55"/>
                  <a:gd name="T25" fmla="*/ 17 h 51"/>
                  <a:gd name="T26" fmla="*/ 30 w 55"/>
                  <a:gd name="T27" fmla="*/ 17 h 51"/>
                  <a:gd name="T28" fmla="*/ 37 w 55"/>
                  <a:gd name="T29" fmla="*/ 22 h 51"/>
                  <a:gd name="T30" fmla="*/ 44 w 55"/>
                  <a:gd name="T31" fmla="*/ 27 h 51"/>
                  <a:gd name="T32" fmla="*/ 50 w 55"/>
                  <a:gd name="T33" fmla="*/ 32 h 51"/>
                  <a:gd name="T34" fmla="*/ 52 w 55"/>
                  <a:gd name="T35" fmla="*/ 34 h 51"/>
                  <a:gd name="T36" fmla="*/ 55 w 55"/>
                  <a:gd name="T37" fmla="*/ 37 h 51"/>
                  <a:gd name="T38" fmla="*/ 55 w 55"/>
                  <a:gd name="T39" fmla="*/ 37 h 51"/>
                  <a:gd name="T40" fmla="*/ 55 w 55"/>
                  <a:gd name="T41" fmla="*/ 37 h 51"/>
                  <a:gd name="T42" fmla="*/ 55 w 55"/>
                  <a:gd name="T43" fmla="*/ 37 h 51"/>
                  <a:gd name="T44" fmla="*/ 54 w 55"/>
                  <a:gd name="T45" fmla="*/ 39 h 51"/>
                  <a:gd name="T46" fmla="*/ 49 w 55"/>
                  <a:gd name="T47" fmla="*/ 44 h 51"/>
                  <a:gd name="T48" fmla="*/ 45 w 55"/>
                  <a:gd name="T49" fmla="*/ 48 h 51"/>
                  <a:gd name="T50" fmla="*/ 40 w 55"/>
                  <a:gd name="T51" fmla="*/ 51 h 51"/>
                  <a:gd name="T52" fmla="*/ 40 w 55"/>
                  <a:gd name="T53" fmla="*/ 51 h 51"/>
                  <a:gd name="T54" fmla="*/ 40 w 55"/>
                  <a:gd name="T55" fmla="*/ 49 h 51"/>
                  <a:gd name="T56" fmla="*/ 42 w 55"/>
                  <a:gd name="T57" fmla="*/ 48 h 51"/>
                  <a:gd name="T58" fmla="*/ 42 w 55"/>
                  <a:gd name="T59" fmla="*/ 46 h 51"/>
                  <a:gd name="T60" fmla="*/ 40 w 55"/>
                  <a:gd name="T61" fmla="*/ 46 h 51"/>
                  <a:gd name="T62" fmla="*/ 40 w 55"/>
                  <a:gd name="T63" fmla="*/ 44 h 51"/>
                  <a:gd name="T64" fmla="*/ 39 w 55"/>
                  <a:gd name="T65" fmla="*/ 44 h 51"/>
                  <a:gd name="T66" fmla="*/ 37 w 55"/>
                  <a:gd name="T67" fmla="*/ 44 h 51"/>
                  <a:gd name="T68" fmla="*/ 37 w 55"/>
                  <a:gd name="T69" fmla="*/ 44 h 51"/>
                  <a:gd name="T70" fmla="*/ 37 w 55"/>
                  <a:gd name="T71" fmla="*/ 42 h 51"/>
                  <a:gd name="T72" fmla="*/ 28 w 55"/>
                  <a:gd name="T73" fmla="*/ 39 h 51"/>
                  <a:gd name="T74" fmla="*/ 28 w 55"/>
                  <a:gd name="T75" fmla="*/ 39 h 51"/>
                  <a:gd name="T76" fmla="*/ 13 w 55"/>
                  <a:gd name="T77" fmla="*/ 31 h 51"/>
                  <a:gd name="T78" fmla="*/ 0 w 55"/>
                  <a:gd name="T79" fmla="*/ 22 h 51"/>
                  <a:gd name="T80" fmla="*/ 3 w 55"/>
                  <a:gd name="T81" fmla="*/ 15 h 51"/>
                  <a:gd name="T82" fmla="*/ 5 w 55"/>
                  <a:gd name="T83" fmla="*/ 12 h 51"/>
                  <a:gd name="T84" fmla="*/ 5 w 55"/>
                  <a:gd name="T85" fmla="*/ 12 h 51"/>
                  <a:gd name="T86" fmla="*/ 6 w 55"/>
                  <a:gd name="T87" fmla="*/ 9 h 51"/>
                  <a:gd name="T88" fmla="*/ 6 w 55"/>
                  <a:gd name="T89" fmla="*/ 9 h 51"/>
                  <a:gd name="T90" fmla="*/ 13 w 55"/>
                  <a:gd name="T91" fmla="*/ 0 h 51"/>
                  <a:gd name="T92" fmla="*/ 15 w 55"/>
                  <a:gd name="T93" fmla="*/ 2 h 51"/>
                  <a:gd name="T94" fmla="*/ 15 w 55"/>
                  <a:gd name="T95"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51">
                    <a:moveTo>
                      <a:pt x="15" y="2"/>
                    </a:moveTo>
                    <a:lnTo>
                      <a:pt x="18" y="3"/>
                    </a:lnTo>
                    <a:lnTo>
                      <a:pt x="18" y="2"/>
                    </a:lnTo>
                    <a:lnTo>
                      <a:pt x="20" y="2"/>
                    </a:lnTo>
                    <a:lnTo>
                      <a:pt x="22" y="2"/>
                    </a:lnTo>
                    <a:lnTo>
                      <a:pt x="23" y="5"/>
                    </a:lnTo>
                    <a:lnTo>
                      <a:pt x="23" y="5"/>
                    </a:lnTo>
                    <a:lnTo>
                      <a:pt x="25" y="7"/>
                    </a:lnTo>
                    <a:lnTo>
                      <a:pt x="25" y="7"/>
                    </a:lnTo>
                    <a:lnTo>
                      <a:pt x="25" y="14"/>
                    </a:lnTo>
                    <a:lnTo>
                      <a:pt x="27" y="15"/>
                    </a:lnTo>
                    <a:lnTo>
                      <a:pt x="27" y="17"/>
                    </a:lnTo>
                    <a:lnTo>
                      <a:pt x="28" y="17"/>
                    </a:lnTo>
                    <a:lnTo>
                      <a:pt x="30" y="17"/>
                    </a:lnTo>
                    <a:lnTo>
                      <a:pt x="37" y="22"/>
                    </a:lnTo>
                    <a:lnTo>
                      <a:pt x="44" y="27"/>
                    </a:lnTo>
                    <a:lnTo>
                      <a:pt x="50" y="32"/>
                    </a:lnTo>
                    <a:lnTo>
                      <a:pt x="52" y="34"/>
                    </a:lnTo>
                    <a:lnTo>
                      <a:pt x="55" y="37"/>
                    </a:lnTo>
                    <a:lnTo>
                      <a:pt x="55" y="37"/>
                    </a:lnTo>
                    <a:lnTo>
                      <a:pt x="55" y="37"/>
                    </a:lnTo>
                    <a:lnTo>
                      <a:pt x="55" y="37"/>
                    </a:lnTo>
                    <a:lnTo>
                      <a:pt x="54" y="39"/>
                    </a:lnTo>
                    <a:lnTo>
                      <a:pt x="49" y="44"/>
                    </a:lnTo>
                    <a:lnTo>
                      <a:pt x="45" y="48"/>
                    </a:lnTo>
                    <a:lnTo>
                      <a:pt x="40" y="51"/>
                    </a:lnTo>
                    <a:lnTo>
                      <a:pt x="40" y="51"/>
                    </a:lnTo>
                    <a:lnTo>
                      <a:pt x="40" y="49"/>
                    </a:lnTo>
                    <a:lnTo>
                      <a:pt x="42" y="48"/>
                    </a:lnTo>
                    <a:lnTo>
                      <a:pt x="42" y="46"/>
                    </a:lnTo>
                    <a:lnTo>
                      <a:pt x="40" y="46"/>
                    </a:lnTo>
                    <a:lnTo>
                      <a:pt x="40" y="44"/>
                    </a:lnTo>
                    <a:lnTo>
                      <a:pt x="39" y="44"/>
                    </a:lnTo>
                    <a:lnTo>
                      <a:pt x="37" y="44"/>
                    </a:lnTo>
                    <a:lnTo>
                      <a:pt x="37" y="44"/>
                    </a:lnTo>
                    <a:lnTo>
                      <a:pt x="37" y="42"/>
                    </a:lnTo>
                    <a:lnTo>
                      <a:pt x="28" y="39"/>
                    </a:lnTo>
                    <a:lnTo>
                      <a:pt x="28" y="39"/>
                    </a:lnTo>
                    <a:lnTo>
                      <a:pt x="13" y="31"/>
                    </a:lnTo>
                    <a:lnTo>
                      <a:pt x="0" y="22"/>
                    </a:lnTo>
                    <a:lnTo>
                      <a:pt x="3" y="15"/>
                    </a:lnTo>
                    <a:lnTo>
                      <a:pt x="5" y="12"/>
                    </a:lnTo>
                    <a:lnTo>
                      <a:pt x="5" y="12"/>
                    </a:lnTo>
                    <a:lnTo>
                      <a:pt x="6" y="9"/>
                    </a:lnTo>
                    <a:lnTo>
                      <a:pt x="6" y="9"/>
                    </a:lnTo>
                    <a:lnTo>
                      <a:pt x="13" y="0"/>
                    </a:lnTo>
                    <a:lnTo>
                      <a:pt x="15" y="2"/>
                    </a:lnTo>
                    <a:lnTo>
                      <a:pt x="1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95" name="Freeform 4465"/>
              <p:cNvSpPr>
                <a:spLocks/>
              </p:cNvSpPr>
              <p:nvPr/>
            </p:nvSpPr>
            <p:spPr bwMode="auto">
              <a:xfrm>
                <a:off x="4501" y="1678"/>
                <a:ext cx="37" cy="55"/>
              </a:xfrm>
              <a:custGeom>
                <a:avLst/>
                <a:gdLst>
                  <a:gd name="T0" fmla="*/ 37 w 37"/>
                  <a:gd name="T1" fmla="*/ 50 h 55"/>
                  <a:gd name="T2" fmla="*/ 37 w 37"/>
                  <a:gd name="T3" fmla="*/ 50 h 55"/>
                  <a:gd name="T4" fmla="*/ 7 w 37"/>
                  <a:gd name="T5" fmla="*/ 55 h 55"/>
                  <a:gd name="T6" fmla="*/ 7 w 37"/>
                  <a:gd name="T7" fmla="*/ 55 h 55"/>
                  <a:gd name="T8" fmla="*/ 3 w 37"/>
                  <a:gd name="T9" fmla="*/ 38 h 55"/>
                  <a:gd name="T10" fmla="*/ 1 w 37"/>
                  <a:gd name="T11" fmla="*/ 34 h 55"/>
                  <a:gd name="T12" fmla="*/ 0 w 37"/>
                  <a:gd name="T13" fmla="*/ 23 h 55"/>
                  <a:gd name="T14" fmla="*/ 3 w 37"/>
                  <a:gd name="T15" fmla="*/ 16 h 55"/>
                  <a:gd name="T16" fmla="*/ 8 w 37"/>
                  <a:gd name="T17" fmla="*/ 4 h 55"/>
                  <a:gd name="T18" fmla="*/ 29 w 37"/>
                  <a:gd name="T19" fmla="*/ 0 h 55"/>
                  <a:gd name="T20" fmla="*/ 29 w 37"/>
                  <a:gd name="T21" fmla="*/ 0 h 55"/>
                  <a:gd name="T22" fmla="*/ 29 w 37"/>
                  <a:gd name="T23" fmla="*/ 0 h 55"/>
                  <a:gd name="T24" fmla="*/ 35 w 37"/>
                  <a:gd name="T25" fmla="*/ 43 h 55"/>
                  <a:gd name="T26" fmla="*/ 35 w 37"/>
                  <a:gd name="T27" fmla="*/ 46 h 55"/>
                  <a:gd name="T28" fmla="*/ 37 w 37"/>
                  <a:gd name="T29" fmla="*/ 48 h 55"/>
                  <a:gd name="T30" fmla="*/ 37 w 37"/>
                  <a:gd name="T31" fmla="*/ 50 h 55"/>
                  <a:gd name="T32" fmla="*/ 37 w 37"/>
                  <a:gd name="T33"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5">
                    <a:moveTo>
                      <a:pt x="37" y="50"/>
                    </a:moveTo>
                    <a:lnTo>
                      <a:pt x="37" y="50"/>
                    </a:lnTo>
                    <a:lnTo>
                      <a:pt x="7" y="55"/>
                    </a:lnTo>
                    <a:lnTo>
                      <a:pt x="7" y="55"/>
                    </a:lnTo>
                    <a:lnTo>
                      <a:pt x="3" y="38"/>
                    </a:lnTo>
                    <a:lnTo>
                      <a:pt x="1" y="34"/>
                    </a:lnTo>
                    <a:lnTo>
                      <a:pt x="0" y="23"/>
                    </a:lnTo>
                    <a:lnTo>
                      <a:pt x="3" y="16"/>
                    </a:lnTo>
                    <a:lnTo>
                      <a:pt x="8" y="4"/>
                    </a:lnTo>
                    <a:lnTo>
                      <a:pt x="29" y="0"/>
                    </a:lnTo>
                    <a:lnTo>
                      <a:pt x="29" y="0"/>
                    </a:lnTo>
                    <a:lnTo>
                      <a:pt x="29" y="0"/>
                    </a:lnTo>
                    <a:lnTo>
                      <a:pt x="35" y="43"/>
                    </a:lnTo>
                    <a:lnTo>
                      <a:pt x="35" y="46"/>
                    </a:lnTo>
                    <a:lnTo>
                      <a:pt x="37" y="48"/>
                    </a:lnTo>
                    <a:lnTo>
                      <a:pt x="37" y="50"/>
                    </a:lnTo>
                    <a:lnTo>
                      <a:pt x="37" y="5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6" name="Freeform 4466"/>
              <p:cNvSpPr>
                <a:spLocks/>
              </p:cNvSpPr>
              <p:nvPr/>
            </p:nvSpPr>
            <p:spPr bwMode="auto">
              <a:xfrm>
                <a:off x="4501" y="1678"/>
                <a:ext cx="37" cy="55"/>
              </a:xfrm>
              <a:custGeom>
                <a:avLst/>
                <a:gdLst>
                  <a:gd name="T0" fmla="*/ 37 w 37"/>
                  <a:gd name="T1" fmla="*/ 50 h 55"/>
                  <a:gd name="T2" fmla="*/ 37 w 37"/>
                  <a:gd name="T3" fmla="*/ 50 h 55"/>
                  <a:gd name="T4" fmla="*/ 7 w 37"/>
                  <a:gd name="T5" fmla="*/ 55 h 55"/>
                  <a:gd name="T6" fmla="*/ 7 w 37"/>
                  <a:gd name="T7" fmla="*/ 55 h 55"/>
                  <a:gd name="T8" fmla="*/ 3 w 37"/>
                  <a:gd name="T9" fmla="*/ 38 h 55"/>
                  <a:gd name="T10" fmla="*/ 1 w 37"/>
                  <a:gd name="T11" fmla="*/ 34 h 55"/>
                  <a:gd name="T12" fmla="*/ 0 w 37"/>
                  <a:gd name="T13" fmla="*/ 23 h 55"/>
                  <a:gd name="T14" fmla="*/ 3 w 37"/>
                  <a:gd name="T15" fmla="*/ 16 h 55"/>
                  <a:gd name="T16" fmla="*/ 8 w 37"/>
                  <a:gd name="T17" fmla="*/ 4 h 55"/>
                  <a:gd name="T18" fmla="*/ 29 w 37"/>
                  <a:gd name="T19" fmla="*/ 0 h 55"/>
                  <a:gd name="T20" fmla="*/ 29 w 37"/>
                  <a:gd name="T21" fmla="*/ 0 h 55"/>
                  <a:gd name="T22" fmla="*/ 29 w 37"/>
                  <a:gd name="T23" fmla="*/ 0 h 55"/>
                  <a:gd name="T24" fmla="*/ 35 w 37"/>
                  <a:gd name="T25" fmla="*/ 43 h 55"/>
                  <a:gd name="T26" fmla="*/ 35 w 37"/>
                  <a:gd name="T27" fmla="*/ 46 h 55"/>
                  <a:gd name="T28" fmla="*/ 37 w 37"/>
                  <a:gd name="T29" fmla="*/ 48 h 55"/>
                  <a:gd name="T30" fmla="*/ 37 w 37"/>
                  <a:gd name="T31" fmla="*/ 50 h 55"/>
                  <a:gd name="T32" fmla="*/ 37 w 37"/>
                  <a:gd name="T33"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5">
                    <a:moveTo>
                      <a:pt x="37" y="50"/>
                    </a:moveTo>
                    <a:lnTo>
                      <a:pt x="37" y="50"/>
                    </a:lnTo>
                    <a:lnTo>
                      <a:pt x="7" y="55"/>
                    </a:lnTo>
                    <a:lnTo>
                      <a:pt x="7" y="55"/>
                    </a:lnTo>
                    <a:lnTo>
                      <a:pt x="3" y="38"/>
                    </a:lnTo>
                    <a:lnTo>
                      <a:pt x="1" y="34"/>
                    </a:lnTo>
                    <a:lnTo>
                      <a:pt x="0" y="23"/>
                    </a:lnTo>
                    <a:lnTo>
                      <a:pt x="3" y="16"/>
                    </a:lnTo>
                    <a:lnTo>
                      <a:pt x="8" y="4"/>
                    </a:lnTo>
                    <a:lnTo>
                      <a:pt x="29" y="0"/>
                    </a:lnTo>
                    <a:lnTo>
                      <a:pt x="29" y="0"/>
                    </a:lnTo>
                    <a:lnTo>
                      <a:pt x="29" y="0"/>
                    </a:lnTo>
                    <a:lnTo>
                      <a:pt x="35" y="43"/>
                    </a:lnTo>
                    <a:lnTo>
                      <a:pt x="35" y="46"/>
                    </a:lnTo>
                    <a:lnTo>
                      <a:pt x="37" y="48"/>
                    </a:lnTo>
                    <a:lnTo>
                      <a:pt x="37" y="50"/>
                    </a:lnTo>
                    <a:lnTo>
                      <a:pt x="37" y="5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97" name="Freeform 4467"/>
              <p:cNvSpPr>
                <a:spLocks/>
              </p:cNvSpPr>
              <p:nvPr/>
            </p:nvSpPr>
            <p:spPr bwMode="auto">
              <a:xfrm>
                <a:off x="4587" y="1707"/>
                <a:ext cx="39" cy="53"/>
              </a:xfrm>
              <a:custGeom>
                <a:avLst/>
                <a:gdLst>
                  <a:gd name="T0" fmla="*/ 39 w 39"/>
                  <a:gd name="T1" fmla="*/ 0 h 53"/>
                  <a:gd name="T2" fmla="*/ 31 w 39"/>
                  <a:gd name="T3" fmla="*/ 27 h 53"/>
                  <a:gd name="T4" fmla="*/ 31 w 39"/>
                  <a:gd name="T5" fmla="*/ 38 h 53"/>
                  <a:gd name="T6" fmla="*/ 29 w 39"/>
                  <a:gd name="T7" fmla="*/ 43 h 53"/>
                  <a:gd name="T8" fmla="*/ 27 w 39"/>
                  <a:gd name="T9" fmla="*/ 51 h 53"/>
                  <a:gd name="T10" fmla="*/ 20 w 39"/>
                  <a:gd name="T11" fmla="*/ 53 h 53"/>
                  <a:gd name="T12" fmla="*/ 20 w 39"/>
                  <a:gd name="T13" fmla="*/ 53 h 53"/>
                  <a:gd name="T14" fmla="*/ 12 w 39"/>
                  <a:gd name="T15" fmla="*/ 53 h 53"/>
                  <a:gd name="T16" fmla="*/ 9 w 39"/>
                  <a:gd name="T17" fmla="*/ 49 h 53"/>
                  <a:gd name="T18" fmla="*/ 0 w 39"/>
                  <a:gd name="T19" fmla="*/ 51 h 53"/>
                  <a:gd name="T20" fmla="*/ 4 w 39"/>
                  <a:gd name="T21" fmla="*/ 39 h 53"/>
                  <a:gd name="T22" fmla="*/ 5 w 39"/>
                  <a:gd name="T23" fmla="*/ 31 h 53"/>
                  <a:gd name="T24" fmla="*/ 7 w 39"/>
                  <a:gd name="T25" fmla="*/ 26 h 53"/>
                  <a:gd name="T26" fmla="*/ 7 w 39"/>
                  <a:gd name="T27" fmla="*/ 17 h 53"/>
                  <a:gd name="T28" fmla="*/ 7 w 39"/>
                  <a:gd name="T29" fmla="*/ 14 h 53"/>
                  <a:gd name="T30" fmla="*/ 9 w 39"/>
                  <a:gd name="T31" fmla="*/ 5 h 53"/>
                  <a:gd name="T32" fmla="*/ 15 w 39"/>
                  <a:gd name="T33" fmla="*/ 4 h 53"/>
                  <a:gd name="T34" fmla="*/ 29 w 39"/>
                  <a:gd name="T35" fmla="*/ 2 h 53"/>
                  <a:gd name="T36" fmla="*/ 39 w 39"/>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53">
                    <a:moveTo>
                      <a:pt x="39" y="0"/>
                    </a:moveTo>
                    <a:lnTo>
                      <a:pt x="31" y="27"/>
                    </a:lnTo>
                    <a:lnTo>
                      <a:pt x="31" y="38"/>
                    </a:lnTo>
                    <a:lnTo>
                      <a:pt x="29" y="43"/>
                    </a:lnTo>
                    <a:lnTo>
                      <a:pt x="27" y="51"/>
                    </a:lnTo>
                    <a:lnTo>
                      <a:pt x="20" y="53"/>
                    </a:lnTo>
                    <a:lnTo>
                      <a:pt x="20" y="53"/>
                    </a:lnTo>
                    <a:lnTo>
                      <a:pt x="12" y="53"/>
                    </a:lnTo>
                    <a:lnTo>
                      <a:pt x="9" y="49"/>
                    </a:lnTo>
                    <a:lnTo>
                      <a:pt x="0" y="51"/>
                    </a:lnTo>
                    <a:lnTo>
                      <a:pt x="4" y="39"/>
                    </a:lnTo>
                    <a:lnTo>
                      <a:pt x="5" y="31"/>
                    </a:lnTo>
                    <a:lnTo>
                      <a:pt x="7" y="26"/>
                    </a:lnTo>
                    <a:lnTo>
                      <a:pt x="7" y="17"/>
                    </a:lnTo>
                    <a:lnTo>
                      <a:pt x="7" y="14"/>
                    </a:lnTo>
                    <a:lnTo>
                      <a:pt x="9" y="5"/>
                    </a:lnTo>
                    <a:lnTo>
                      <a:pt x="15" y="4"/>
                    </a:lnTo>
                    <a:lnTo>
                      <a:pt x="29" y="2"/>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8" name="Freeform 4468"/>
              <p:cNvSpPr>
                <a:spLocks/>
              </p:cNvSpPr>
              <p:nvPr/>
            </p:nvSpPr>
            <p:spPr bwMode="auto">
              <a:xfrm>
                <a:off x="4587" y="1707"/>
                <a:ext cx="39" cy="53"/>
              </a:xfrm>
              <a:custGeom>
                <a:avLst/>
                <a:gdLst>
                  <a:gd name="T0" fmla="*/ 39 w 39"/>
                  <a:gd name="T1" fmla="*/ 0 h 53"/>
                  <a:gd name="T2" fmla="*/ 31 w 39"/>
                  <a:gd name="T3" fmla="*/ 27 h 53"/>
                  <a:gd name="T4" fmla="*/ 31 w 39"/>
                  <a:gd name="T5" fmla="*/ 38 h 53"/>
                  <a:gd name="T6" fmla="*/ 29 w 39"/>
                  <a:gd name="T7" fmla="*/ 43 h 53"/>
                  <a:gd name="T8" fmla="*/ 27 w 39"/>
                  <a:gd name="T9" fmla="*/ 51 h 53"/>
                  <a:gd name="T10" fmla="*/ 20 w 39"/>
                  <a:gd name="T11" fmla="*/ 53 h 53"/>
                  <a:gd name="T12" fmla="*/ 20 w 39"/>
                  <a:gd name="T13" fmla="*/ 53 h 53"/>
                  <a:gd name="T14" fmla="*/ 12 w 39"/>
                  <a:gd name="T15" fmla="*/ 53 h 53"/>
                  <a:gd name="T16" fmla="*/ 9 w 39"/>
                  <a:gd name="T17" fmla="*/ 49 h 53"/>
                  <a:gd name="T18" fmla="*/ 0 w 39"/>
                  <a:gd name="T19" fmla="*/ 51 h 53"/>
                  <a:gd name="T20" fmla="*/ 4 w 39"/>
                  <a:gd name="T21" fmla="*/ 39 h 53"/>
                  <a:gd name="T22" fmla="*/ 5 w 39"/>
                  <a:gd name="T23" fmla="*/ 31 h 53"/>
                  <a:gd name="T24" fmla="*/ 7 w 39"/>
                  <a:gd name="T25" fmla="*/ 26 h 53"/>
                  <a:gd name="T26" fmla="*/ 7 w 39"/>
                  <a:gd name="T27" fmla="*/ 17 h 53"/>
                  <a:gd name="T28" fmla="*/ 7 w 39"/>
                  <a:gd name="T29" fmla="*/ 14 h 53"/>
                  <a:gd name="T30" fmla="*/ 9 w 39"/>
                  <a:gd name="T31" fmla="*/ 5 h 53"/>
                  <a:gd name="T32" fmla="*/ 15 w 39"/>
                  <a:gd name="T33" fmla="*/ 4 h 53"/>
                  <a:gd name="T34" fmla="*/ 29 w 39"/>
                  <a:gd name="T35" fmla="*/ 2 h 53"/>
                  <a:gd name="T36" fmla="*/ 39 w 39"/>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53">
                    <a:moveTo>
                      <a:pt x="39" y="0"/>
                    </a:moveTo>
                    <a:lnTo>
                      <a:pt x="31" y="27"/>
                    </a:lnTo>
                    <a:lnTo>
                      <a:pt x="31" y="38"/>
                    </a:lnTo>
                    <a:lnTo>
                      <a:pt x="29" y="43"/>
                    </a:lnTo>
                    <a:lnTo>
                      <a:pt x="27" y="51"/>
                    </a:lnTo>
                    <a:lnTo>
                      <a:pt x="20" y="53"/>
                    </a:lnTo>
                    <a:lnTo>
                      <a:pt x="20" y="53"/>
                    </a:lnTo>
                    <a:lnTo>
                      <a:pt x="12" y="53"/>
                    </a:lnTo>
                    <a:lnTo>
                      <a:pt x="9" y="49"/>
                    </a:lnTo>
                    <a:lnTo>
                      <a:pt x="0" y="51"/>
                    </a:lnTo>
                    <a:lnTo>
                      <a:pt x="4" y="39"/>
                    </a:lnTo>
                    <a:lnTo>
                      <a:pt x="5" y="31"/>
                    </a:lnTo>
                    <a:lnTo>
                      <a:pt x="7" y="26"/>
                    </a:lnTo>
                    <a:lnTo>
                      <a:pt x="7" y="17"/>
                    </a:lnTo>
                    <a:lnTo>
                      <a:pt x="7" y="14"/>
                    </a:lnTo>
                    <a:lnTo>
                      <a:pt x="9" y="5"/>
                    </a:lnTo>
                    <a:lnTo>
                      <a:pt x="15" y="4"/>
                    </a:lnTo>
                    <a:lnTo>
                      <a:pt x="29" y="2"/>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99" name="Freeform 4469"/>
              <p:cNvSpPr>
                <a:spLocks/>
              </p:cNvSpPr>
              <p:nvPr/>
            </p:nvSpPr>
            <p:spPr bwMode="auto">
              <a:xfrm>
                <a:off x="4606" y="1616"/>
                <a:ext cx="32" cy="39"/>
              </a:xfrm>
              <a:custGeom>
                <a:avLst/>
                <a:gdLst>
                  <a:gd name="T0" fmla="*/ 32 w 32"/>
                  <a:gd name="T1" fmla="*/ 22 h 39"/>
                  <a:gd name="T2" fmla="*/ 29 w 32"/>
                  <a:gd name="T3" fmla="*/ 39 h 39"/>
                  <a:gd name="T4" fmla="*/ 18 w 32"/>
                  <a:gd name="T5" fmla="*/ 39 h 39"/>
                  <a:gd name="T6" fmla="*/ 13 w 32"/>
                  <a:gd name="T7" fmla="*/ 22 h 39"/>
                  <a:gd name="T8" fmla="*/ 3 w 32"/>
                  <a:gd name="T9" fmla="*/ 24 h 39"/>
                  <a:gd name="T10" fmla="*/ 0 w 32"/>
                  <a:gd name="T11" fmla="*/ 5 h 39"/>
                  <a:gd name="T12" fmla="*/ 0 w 32"/>
                  <a:gd name="T13" fmla="*/ 3 h 39"/>
                  <a:gd name="T14" fmla="*/ 13 w 32"/>
                  <a:gd name="T15" fmla="*/ 0 h 39"/>
                  <a:gd name="T16" fmla="*/ 25 w 32"/>
                  <a:gd name="T17" fmla="*/ 13 h 39"/>
                  <a:gd name="T18" fmla="*/ 30 w 32"/>
                  <a:gd name="T19" fmla="*/ 12 h 39"/>
                  <a:gd name="T20" fmla="*/ 32 w 32"/>
                  <a:gd name="T21"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9">
                    <a:moveTo>
                      <a:pt x="32" y="22"/>
                    </a:moveTo>
                    <a:lnTo>
                      <a:pt x="29" y="39"/>
                    </a:lnTo>
                    <a:lnTo>
                      <a:pt x="18" y="39"/>
                    </a:lnTo>
                    <a:lnTo>
                      <a:pt x="13" y="22"/>
                    </a:lnTo>
                    <a:lnTo>
                      <a:pt x="3" y="24"/>
                    </a:lnTo>
                    <a:lnTo>
                      <a:pt x="0" y="5"/>
                    </a:lnTo>
                    <a:lnTo>
                      <a:pt x="0" y="3"/>
                    </a:lnTo>
                    <a:lnTo>
                      <a:pt x="13" y="0"/>
                    </a:lnTo>
                    <a:lnTo>
                      <a:pt x="25" y="13"/>
                    </a:lnTo>
                    <a:lnTo>
                      <a:pt x="30" y="12"/>
                    </a:lnTo>
                    <a:lnTo>
                      <a:pt x="32"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0" name="Freeform 4470"/>
              <p:cNvSpPr>
                <a:spLocks/>
              </p:cNvSpPr>
              <p:nvPr/>
            </p:nvSpPr>
            <p:spPr bwMode="auto">
              <a:xfrm>
                <a:off x="4606" y="1616"/>
                <a:ext cx="32" cy="39"/>
              </a:xfrm>
              <a:custGeom>
                <a:avLst/>
                <a:gdLst>
                  <a:gd name="T0" fmla="*/ 32 w 32"/>
                  <a:gd name="T1" fmla="*/ 22 h 39"/>
                  <a:gd name="T2" fmla="*/ 29 w 32"/>
                  <a:gd name="T3" fmla="*/ 39 h 39"/>
                  <a:gd name="T4" fmla="*/ 18 w 32"/>
                  <a:gd name="T5" fmla="*/ 39 h 39"/>
                  <a:gd name="T6" fmla="*/ 13 w 32"/>
                  <a:gd name="T7" fmla="*/ 22 h 39"/>
                  <a:gd name="T8" fmla="*/ 3 w 32"/>
                  <a:gd name="T9" fmla="*/ 24 h 39"/>
                  <a:gd name="T10" fmla="*/ 0 w 32"/>
                  <a:gd name="T11" fmla="*/ 5 h 39"/>
                  <a:gd name="T12" fmla="*/ 0 w 32"/>
                  <a:gd name="T13" fmla="*/ 3 h 39"/>
                  <a:gd name="T14" fmla="*/ 13 w 32"/>
                  <a:gd name="T15" fmla="*/ 0 h 39"/>
                  <a:gd name="T16" fmla="*/ 25 w 32"/>
                  <a:gd name="T17" fmla="*/ 13 h 39"/>
                  <a:gd name="T18" fmla="*/ 30 w 32"/>
                  <a:gd name="T19" fmla="*/ 12 h 39"/>
                  <a:gd name="T20" fmla="*/ 32 w 32"/>
                  <a:gd name="T21"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9">
                    <a:moveTo>
                      <a:pt x="32" y="22"/>
                    </a:moveTo>
                    <a:lnTo>
                      <a:pt x="29" y="39"/>
                    </a:lnTo>
                    <a:lnTo>
                      <a:pt x="18" y="39"/>
                    </a:lnTo>
                    <a:lnTo>
                      <a:pt x="13" y="22"/>
                    </a:lnTo>
                    <a:lnTo>
                      <a:pt x="3" y="24"/>
                    </a:lnTo>
                    <a:lnTo>
                      <a:pt x="0" y="5"/>
                    </a:lnTo>
                    <a:lnTo>
                      <a:pt x="0" y="3"/>
                    </a:lnTo>
                    <a:lnTo>
                      <a:pt x="13" y="0"/>
                    </a:lnTo>
                    <a:lnTo>
                      <a:pt x="25" y="13"/>
                    </a:lnTo>
                    <a:lnTo>
                      <a:pt x="30" y="12"/>
                    </a:lnTo>
                    <a:lnTo>
                      <a:pt x="32"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01" name="Freeform 4471"/>
              <p:cNvSpPr>
                <a:spLocks/>
              </p:cNvSpPr>
              <p:nvPr/>
            </p:nvSpPr>
            <p:spPr bwMode="auto">
              <a:xfrm>
                <a:off x="4779" y="1631"/>
                <a:ext cx="35" cy="39"/>
              </a:xfrm>
              <a:custGeom>
                <a:avLst/>
                <a:gdLst>
                  <a:gd name="T0" fmla="*/ 27 w 35"/>
                  <a:gd name="T1" fmla="*/ 32 h 39"/>
                  <a:gd name="T2" fmla="*/ 18 w 35"/>
                  <a:gd name="T3" fmla="*/ 39 h 39"/>
                  <a:gd name="T4" fmla="*/ 0 w 35"/>
                  <a:gd name="T5" fmla="*/ 25 h 39"/>
                  <a:gd name="T6" fmla="*/ 15 w 35"/>
                  <a:gd name="T7" fmla="*/ 12 h 39"/>
                  <a:gd name="T8" fmla="*/ 10 w 35"/>
                  <a:gd name="T9" fmla="*/ 7 h 39"/>
                  <a:gd name="T10" fmla="*/ 16 w 35"/>
                  <a:gd name="T11" fmla="*/ 0 h 39"/>
                  <a:gd name="T12" fmla="*/ 30 w 35"/>
                  <a:gd name="T13" fmla="*/ 12 h 39"/>
                  <a:gd name="T14" fmla="*/ 25 w 35"/>
                  <a:gd name="T15" fmla="*/ 15 h 39"/>
                  <a:gd name="T16" fmla="*/ 35 w 35"/>
                  <a:gd name="T17" fmla="*/ 27 h 39"/>
                  <a:gd name="T18" fmla="*/ 27 w 35"/>
                  <a:gd name="T1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9">
                    <a:moveTo>
                      <a:pt x="27" y="32"/>
                    </a:moveTo>
                    <a:lnTo>
                      <a:pt x="18" y="39"/>
                    </a:lnTo>
                    <a:lnTo>
                      <a:pt x="0" y="25"/>
                    </a:lnTo>
                    <a:lnTo>
                      <a:pt x="15" y="12"/>
                    </a:lnTo>
                    <a:lnTo>
                      <a:pt x="10" y="7"/>
                    </a:lnTo>
                    <a:lnTo>
                      <a:pt x="16" y="0"/>
                    </a:lnTo>
                    <a:lnTo>
                      <a:pt x="30" y="12"/>
                    </a:lnTo>
                    <a:lnTo>
                      <a:pt x="25" y="15"/>
                    </a:lnTo>
                    <a:lnTo>
                      <a:pt x="35" y="27"/>
                    </a:lnTo>
                    <a:lnTo>
                      <a:pt x="27" y="3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2" name="Freeform 4472"/>
              <p:cNvSpPr>
                <a:spLocks/>
              </p:cNvSpPr>
              <p:nvPr/>
            </p:nvSpPr>
            <p:spPr bwMode="auto">
              <a:xfrm>
                <a:off x="4779" y="1631"/>
                <a:ext cx="35" cy="39"/>
              </a:xfrm>
              <a:custGeom>
                <a:avLst/>
                <a:gdLst>
                  <a:gd name="T0" fmla="*/ 27 w 35"/>
                  <a:gd name="T1" fmla="*/ 32 h 39"/>
                  <a:gd name="T2" fmla="*/ 18 w 35"/>
                  <a:gd name="T3" fmla="*/ 39 h 39"/>
                  <a:gd name="T4" fmla="*/ 0 w 35"/>
                  <a:gd name="T5" fmla="*/ 25 h 39"/>
                  <a:gd name="T6" fmla="*/ 15 w 35"/>
                  <a:gd name="T7" fmla="*/ 12 h 39"/>
                  <a:gd name="T8" fmla="*/ 10 w 35"/>
                  <a:gd name="T9" fmla="*/ 7 h 39"/>
                  <a:gd name="T10" fmla="*/ 16 w 35"/>
                  <a:gd name="T11" fmla="*/ 0 h 39"/>
                  <a:gd name="T12" fmla="*/ 30 w 35"/>
                  <a:gd name="T13" fmla="*/ 12 h 39"/>
                  <a:gd name="T14" fmla="*/ 25 w 35"/>
                  <a:gd name="T15" fmla="*/ 15 h 39"/>
                  <a:gd name="T16" fmla="*/ 35 w 35"/>
                  <a:gd name="T17" fmla="*/ 27 h 39"/>
                  <a:gd name="T18" fmla="*/ 27 w 35"/>
                  <a:gd name="T1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9">
                    <a:moveTo>
                      <a:pt x="27" y="32"/>
                    </a:moveTo>
                    <a:lnTo>
                      <a:pt x="18" y="39"/>
                    </a:lnTo>
                    <a:lnTo>
                      <a:pt x="0" y="25"/>
                    </a:lnTo>
                    <a:lnTo>
                      <a:pt x="15" y="12"/>
                    </a:lnTo>
                    <a:lnTo>
                      <a:pt x="10" y="7"/>
                    </a:lnTo>
                    <a:lnTo>
                      <a:pt x="16" y="0"/>
                    </a:lnTo>
                    <a:lnTo>
                      <a:pt x="30" y="12"/>
                    </a:lnTo>
                    <a:lnTo>
                      <a:pt x="25" y="15"/>
                    </a:lnTo>
                    <a:lnTo>
                      <a:pt x="35" y="27"/>
                    </a:lnTo>
                    <a:lnTo>
                      <a:pt x="27"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03" name="Freeform 4473"/>
              <p:cNvSpPr>
                <a:spLocks/>
              </p:cNvSpPr>
              <p:nvPr/>
            </p:nvSpPr>
            <p:spPr bwMode="auto">
              <a:xfrm>
                <a:off x="4624" y="1648"/>
                <a:ext cx="75" cy="58"/>
              </a:xfrm>
              <a:custGeom>
                <a:avLst/>
                <a:gdLst>
                  <a:gd name="T0" fmla="*/ 22 w 75"/>
                  <a:gd name="T1" fmla="*/ 0 h 58"/>
                  <a:gd name="T2" fmla="*/ 24 w 75"/>
                  <a:gd name="T3" fmla="*/ 8 h 58"/>
                  <a:gd name="T4" fmla="*/ 29 w 75"/>
                  <a:gd name="T5" fmla="*/ 7 h 58"/>
                  <a:gd name="T6" fmla="*/ 34 w 75"/>
                  <a:gd name="T7" fmla="*/ 14 h 58"/>
                  <a:gd name="T8" fmla="*/ 43 w 75"/>
                  <a:gd name="T9" fmla="*/ 14 h 58"/>
                  <a:gd name="T10" fmla="*/ 53 w 75"/>
                  <a:gd name="T11" fmla="*/ 24 h 58"/>
                  <a:gd name="T12" fmla="*/ 75 w 75"/>
                  <a:gd name="T13" fmla="*/ 12 h 58"/>
                  <a:gd name="T14" fmla="*/ 65 w 75"/>
                  <a:gd name="T15" fmla="*/ 34 h 58"/>
                  <a:gd name="T16" fmla="*/ 48 w 75"/>
                  <a:gd name="T17" fmla="*/ 49 h 58"/>
                  <a:gd name="T18" fmla="*/ 46 w 75"/>
                  <a:gd name="T19" fmla="*/ 49 h 58"/>
                  <a:gd name="T20" fmla="*/ 36 w 75"/>
                  <a:gd name="T21" fmla="*/ 49 h 58"/>
                  <a:gd name="T22" fmla="*/ 29 w 75"/>
                  <a:gd name="T23" fmla="*/ 56 h 58"/>
                  <a:gd name="T24" fmla="*/ 17 w 75"/>
                  <a:gd name="T25" fmla="*/ 54 h 58"/>
                  <a:gd name="T26" fmla="*/ 16 w 75"/>
                  <a:gd name="T27" fmla="*/ 54 h 58"/>
                  <a:gd name="T28" fmla="*/ 2 w 75"/>
                  <a:gd name="T29" fmla="*/ 58 h 58"/>
                  <a:gd name="T30" fmla="*/ 0 w 75"/>
                  <a:gd name="T31" fmla="*/ 56 h 58"/>
                  <a:gd name="T32" fmla="*/ 7 w 75"/>
                  <a:gd name="T33" fmla="*/ 44 h 58"/>
                  <a:gd name="T34" fmla="*/ 9 w 75"/>
                  <a:gd name="T35" fmla="*/ 32 h 58"/>
                  <a:gd name="T36" fmla="*/ 16 w 75"/>
                  <a:gd name="T37" fmla="*/ 32 h 58"/>
                  <a:gd name="T38" fmla="*/ 16 w 75"/>
                  <a:gd name="T39" fmla="*/ 27 h 58"/>
                  <a:gd name="T40" fmla="*/ 11 w 75"/>
                  <a:gd name="T41" fmla="*/ 17 h 58"/>
                  <a:gd name="T42" fmla="*/ 14 w 75"/>
                  <a:gd name="T43" fmla="*/ 12 h 58"/>
                  <a:gd name="T44" fmla="*/ 22 w 75"/>
                  <a:gd name="T4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58">
                    <a:moveTo>
                      <a:pt x="22" y="0"/>
                    </a:moveTo>
                    <a:lnTo>
                      <a:pt x="24" y="8"/>
                    </a:lnTo>
                    <a:lnTo>
                      <a:pt x="29" y="7"/>
                    </a:lnTo>
                    <a:lnTo>
                      <a:pt x="34" y="14"/>
                    </a:lnTo>
                    <a:lnTo>
                      <a:pt x="43" y="14"/>
                    </a:lnTo>
                    <a:lnTo>
                      <a:pt x="53" y="24"/>
                    </a:lnTo>
                    <a:lnTo>
                      <a:pt x="75" y="12"/>
                    </a:lnTo>
                    <a:lnTo>
                      <a:pt x="65" y="34"/>
                    </a:lnTo>
                    <a:lnTo>
                      <a:pt x="48" y="49"/>
                    </a:lnTo>
                    <a:lnTo>
                      <a:pt x="46" y="49"/>
                    </a:lnTo>
                    <a:lnTo>
                      <a:pt x="36" y="49"/>
                    </a:lnTo>
                    <a:lnTo>
                      <a:pt x="29" y="56"/>
                    </a:lnTo>
                    <a:lnTo>
                      <a:pt x="17" y="54"/>
                    </a:lnTo>
                    <a:lnTo>
                      <a:pt x="16" y="54"/>
                    </a:lnTo>
                    <a:lnTo>
                      <a:pt x="2" y="58"/>
                    </a:lnTo>
                    <a:lnTo>
                      <a:pt x="0" y="56"/>
                    </a:lnTo>
                    <a:lnTo>
                      <a:pt x="7" y="44"/>
                    </a:lnTo>
                    <a:lnTo>
                      <a:pt x="9" y="32"/>
                    </a:lnTo>
                    <a:lnTo>
                      <a:pt x="16" y="32"/>
                    </a:lnTo>
                    <a:lnTo>
                      <a:pt x="16" y="27"/>
                    </a:lnTo>
                    <a:lnTo>
                      <a:pt x="11" y="17"/>
                    </a:lnTo>
                    <a:lnTo>
                      <a:pt x="14" y="12"/>
                    </a:lnTo>
                    <a:lnTo>
                      <a:pt x="2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4" name="Freeform 4474"/>
              <p:cNvSpPr>
                <a:spLocks/>
              </p:cNvSpPr>
              <p:nvPr/>
            </p:nvSpPr>
            <p:spPr bwMode="auto">
              <a:xfrm>
                <a:off x="4624" y="1648"/>
                <a:ext cx="75" cy="58"/>
              </a:xfrm>
              <a:custGeom>
                <a:avLst/>
                <a:gdLst>
                  <a:gd name="T0" fmla="*/ 22 w 75"/>
                  <a:gd name="T1" fmla="*/ 0 h 58"/>
                  <a:gd name="T2" fmla="*/ 24 w 75"/>
                  <a:gd name="T3" fmla="*/ 8 h 58"/>
                  <a:gd name="T4" fmla="*/ 29 w 75"/>
                  <a:gd name="T5" fmla="*/ 7 h 58"/>
                  <a:gd name="T6" fmla="*/ 34 w 75"/>
                  <a:gd name="T7" fmla="*/ 14 h 58"/>
                  <a:gd name="T8" fmla="*/ 43 w 75"/>
                  <a:gd name="T9" fmla="*/ 14 h 58"/>
                  <a:gd name="T10" fmla="*/ 53 w 75"/>
                  <a:gd name="T11" fmla="*/ 24 h 58"/>
                  <a:gd name="T12" fmla="*/ 75 w 75"/>
                  <a:gd name="T13" fmla="*/ 12 h 58"/>
                  <a:gd name="T14" fmla="*/ 65 w 75"/>
                  <a:gd name="T15" fmla="*/ 34 h 58"/>
                  <a:gd name="T16" fmla="*/ 48 w 75"/>
                  <a:gd name="T17" fmla="*/ 49 h 58"/>
                  <a:gd name="T18" fmla="*/ 46 w 75"/>
                  <a:gd name="T19" fmla="*/ 49 h 58"/>
                  <a:gd name="T20" fmla="*/ 36 w 75"/>
                  <a:gd name="T21" fmla="*/ 49 h 58"/>
                  <a:gd name="T22" fmla="*/ 29 w 75"/>
                  <a:gd name="T23" fmla="*/ 56 h 58"/>
                  <a:gd name="T24" fmla="*/ 17 w 75"/>
                  <a:gd name="T25" fmla="*/ 54 h 58"/>
                  <a:gd name="T26" fmla="*/ 16 w 75"/>
                  <a:gd name="T27" fmla="*/ 54 h 58"/>
                  <a:gd name="T28" fmla="*/ 2 w 75"/>
                  <a:gd name="T29" fmla="*/ 58 h 58"/>
                  <a:gd name="T30" fmla="*/ 0 w 75"/>
                  <a:gd name="T31" fmla="*/ 56 h 58"/>
                  <a:gd name="T32" fmla="*/ 7 w 75"/>
                  <a:gd name="T33" fmla="*/ 44 h 58"/>
                  <a:gd name="T34" fmla="*/ 9 w 75"/>
                  <a:gd name="T35" fmla="*/ 32 h 58"/>
                  <a:gd name="T36" fmla="*/ 16 w 75"/>
                  <a:gd name="T37" fmla="*/ 32 h 58"/>
                  <a:gd name="T38" fmla="*/ 16 w 75"/>
                  <a:gd name="T39" fmla="*/ 27 h 58"/>
                  <a:gd name="T40" fmla="*/ 11 w 75"/>
                  <a:gd name="T41" fmla="*/ 17 h 58"/>
                  <a:gd name="T42" fmla="*/ 14 w 75"/>
                  <a:gd name="T43" fmla="*/ 12 h 58"/>
                  <a:gd name="T44" fmla="*/ 22 w 75"/>
                  <a:gd name="T4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58">
                    <a:moveTo>
                      <a:pt x="22" y="0"/>
                    </a:moveTo>
                    <a:lnTo>
                      <a:pt x="24" y="8"/>
                    </a:lnTo>
                    <a:lnTo>
                      <a:pt x="29" y="7"/>
                    </a:lnTo>
                    <a:lnTo>
                      <a:pt x="34" y="14"/>
                    </a:lnTo>
                    <a:lnTo>
                      <a:pt x="43" y="14"/>
                    </a:lnTo>
                    <a:lnTo>
                      <a:pt x="53" y="24"/>
                    </a:lnTo>
                    <a:lnTo>
                      <a:pt x="75" y="12"/>
                    </a:lnTo>
                    <a:lnTo>
                      <a:pt x="65" y="34"/>
                    </a:lnTo>
                    <a:lnTo>
                      <a:pt x="48" y="49"/>
                    </a:lnTo>
                    <a:lnTo>
                      <a:pt x="46" y="49"/>
                    </a:lnTo>
                    <a:lnTo>
                      <a:pt x="36" y="49"/>
                    </a:lnTo>
                    <a:lnTo>
                      <a:pt x="29" y="56"/>
                    </a:lnTo>
                    <a:lnTo>
                      <a:pt x="17" y="54"/>
                    </a:lnTo>
                    <a:lnTo>
                      <a:pt x="16" y="54"/>
                    </a:lnTo>
                    <a:lnTo>
                      <a:pt x="2" y="58"/>
                    </a:lnTo>
                    <a:lnTo>
                      <a:pt x="0" y="56"/>
                    </a:lnTo>
                    <a:lnTo>
                      <a:pt x="7" y="44"/>
                    </a:lnTo>
                    <a:lnTo>
                      <a:pt x="9" y="32"/>
                    </a:lnTo>
                    <a:lnTo>
                      <a:pt x="16" y="32"/>
                    </a:lnTo>
                    <a:lnTo>
                      <a:pt x="16" y="27"/>
                    </a:lnTo>
                    <a:lnTo>
                      <a:pt x="11" y="17"/>
                    </a:lnTo>
                    <a:lnTo>
                      <a:pt x="14" y="12"/>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05" name="Freeform 4475"/>
              <p:cNvSpPr>
                <a:spLocks/>
              </p:cNvSpPr>
              <p:nvPr/>
            </p:nvSpPr>
            <p:spPr bwMode="auto">
              <a:xfrm>
                <a:off x="4794" y="1717"/>
                <a:ext cx="44" cy="58"/>
              </a:xfrm>
              <a:custGeom>
                <a:avLst/>
                <a:gdLst>
                  <a:gd name="T0" fmla="*/ 25 w 44"/>
                  <a:gd name="T1" fmla="*/ 0 h 58"/>
                  <a:gd name="T2" fmla="*/ 27 w 44"/>
                  <a:gd name="T3" fmla="*/ 4 h 58"/>
                  <a:gd name="T4" fmla="*/ 27 w 44"/>
                  <a:gd name="T5" fmla="*/ 4 h 58"/>
                  <a:gd name="T6" fmla="*/ 29 w 44"/>
                  <a:gd name="T7" fmla="*/ 2 h 58"/>
                  <a:gd name="T8" fmla="*/ 29 w 44"/>
                  <a:gd name="T9" fmla="*/ 4 h 58"/>
                  <a:gd name="T10" fmla="*/ 30 w 44"/>
                  <a:gd name="T11" fmla="*/ 7 h 58"/>
                  <a:gd name="T12" fmla="*/ 44 w 44"/>
                  <a:gd name="T13" fmla="*/ 14 h 58"/>
                  <a:gd name="T14" fmla="*/ 40 w 44"/>
                  <a:gd name="T15" fmla="*/ 17 h 58"/>
                  <a:gd name="T16" fmla="*/ 40 w 44"/>
                  <a:gd name="T17" fmla="*/ 22 h 58"/>
                  <a:gd name="T18" fmla="*/ 34 w 44"/>
                  <a:gd name="T19" fmla="*/ 33 h 58"/>
                  <a:gd name="T20" fmla="*/ 34 w 44"/>
                  <a:gd name="T21" fmla="*/ 39 h 58"/>
                  <a:gd name="T22" fmla="*/ 34 w 44"/>
                  <a:gd name="T23" fmla="*/ 39 h 58"/>
                  <a:gd name="T24" fmla="*/ 30 w 44"/>
                  <a:gd name="T25" fmla="*/ 41 h 58"/>
                  <a:gd name="T26" fmla="*/ 30 w 44"/>
                  <a:gd name="T27" fmla="*/ 41 h 58"/>
                  <a:gd name="T28" fmla="*/ 29 w 44"/>
                  <a:gd name="T29" fmla="*/ 41 h 58"/>
                  <a:gd name="T30" fmla="*/ 27 w 44"/>
                  <a:gd name="T31" fmla="*/ 43 h 58"/>
                  <a:gd name="T32" fmla="*/ 25 w 44"/>
                  <a:gd name="T33" fmla="*/ 46 h 58"/>
                  <a:gd name="T34" fmla="*/ 25 w 44"/>
                  <a:gd name="T35" fmla="*/ 48 h 58"/>
                  <a:gd name="T36" fmla="*/ 24 w 44"/>
                  <a:gd name="T37" fmla="*/ 53 h 58"/>
                  <a:gd name="T38" fmla="*/ 22 w 44"/>
                  <a:gd name="T39" fmla="*/ 53 h 58"/>
                  <a:gd name="T40" fmla="*/ 22 w 44"/>
                  <a:gd name="T41" fmla="*/ 53 h 58"/>
                  <a:gd name="T42" fmla="*/ 8 w 44"/>
                  <a:gd name="T43" fmla="*/ 56 h 58"/>
                  <a:gd name="T44" fmla="*/ 7 w 44"/>
                  <a:gd name="T45" fmla="*/ 56 h 58"/>
                  <a:gd name="T46" fmla="*/ 0 w 44"/>
                  <a:gd name="T47" fmla="*/ 58 h 58"/>
                  <a:gd name="T48" fmla="*/ 3 w 44"/>
                  <a:gd name="T49" fmla="*/ 53 h 58"/>
                  <a:gd name="T50" fmla="*/ 7 w 44"/>
                  <a:gd name="T51" fmla="*/ 41 h 58"/>
                  <a:gd name="T52" fmla="*/ 5 w 44"/>
                  <a:gd name="T53" fmla="*/ 34 h 58"/>
                  <a:gd name="T54" fmla="*/ 5 w 44"/>
                  <a:gd name="T55" fmla="*/ 17 h 58"/>
                  <a:gd name="T56" fmla="*/ 8 w 44"/>
                  <a:gd name="T57" fmla="*/ 14 h 58"/>
                  <a:gd name="T58" fmla="*/ 17 w 44"/>
                  <a:gd name="T59" fmla="*/ 4 h 58"/>
                  <a:gd name="T60" fmla="*/ 18 w 44"/>
                  <a:gd name="T61" fmla="*/ 0 h 58"/>
                  <a:gd name="T62" fmla="*/ 25 w 44"/>
                  <a:gd name="T6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58">
                    <a:moveTo>
                      <a:pt x="25" y="0"/>
                    </a:moveTo>
                    <a:lnTo>
                      <a:pt x="27" y="4"/>
                    </a:lnTo>
                    <a:lnTo>
                      <a:pt x="27" y="4"/>
                    </a:lnTo>
                    <a:lnTo>
                      <a:pt x="29" y="2"/>
                    </a:lnTo>
                    <a:lnTo>
                      <a:pt x="29" y="4"/>
                    </a:lnTo>
                    <a:lnTo>
                      <a:pt x="30" y="7"/>
                    </a:lnTo>
                    <a:lnTo>
                      <a:pt x="44" y="14"/>
                    </a:lnTo>
                    <a:lnTo>
                      <a:pt x="40" y="17"/>
                    </a:lnTo>
                    <a:lnTo>
                      <a:pt x="40" y="22"/>
                    </a:lnTo>
                    <a:lnTo>
                      <a:pt x="34" y="33"/>
                    </a:lnTo>
                    <a:lnTo>
                      <a:pt x="34" y="39"/>
                    </a:lnTo>
                    <a:lnTo>
                      <a:pt x="34" y="39"/>
                    </a:lnTo>
                    <a:lnTo>
                      <a:pt x="30" y="41"/>
                    </a:lnTo>
                    <a:lnTo>
                      <a:pt x="30" y="41"/>
                    </a:lnTo>
                    <a:lnTo>
                      <a:pt x="29" y="41"/>
                    </a:lnTo>
                    <a:lnTo>
                      <a:pt x="27" y="43"/>
                    </a:lnTo>
                    <a:lnTo>
                      <a:pt x="25" y="46"/>
                    </a:lnTo>
                    <a:lnTo>
                      <a:pt x="25" y="48"/>
                    </a:lnTo>
                    <a:lnTo>
                      <a:pt x="24" y="53"/>
                    </a:lnTo>
                    <a:lnTo>
                      <a:pt x="22" y="53"/>
                    </a:lnTo>
                    <a:lnTo>
                      <a:pt x="22" y="53"/>
                    </a:lnTo>
                    <a:lnTo>
                      <a:pt x="8" y="56"/>
                    </a:lnTo>
                    <a:lnTo>
                      <a:pt x="7" y="56"/>
                    </a:lnTo>
                    <a:lnTo>
                      <a:pt x="0" y="58"/>
                    </a:lnTo>
                    <a:lnTo>
                      <a:pt x="3" y="53"/>
                    </a:lnTo>
                    <a:lnTo>
                      <a:pt x="7" y="41"/>
                    </a:lnTo>
                    <a:lnTo>
                      <a:pt x="5" y="34"/>
                    </a:lnTo>
                    <a:lnTo>
                      <a:pt x="5" y="17"/>
                    </a:lnTo>
                    <a:lnTo>
                      <a:pt x="8" y="14"/>
                    </a:lnTo>
                    <a:lnTo>
                      <a:pt x="17" y="4"/>
                    </a:lnTo>
                    <a:lnTo>
                      <a:pt x="18" y="0"/>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6" name="Freeform 4476"/>
              <p:cNvSpPr>
                <a:spLocks/>
              </p:cNvSpPr>
              <p:nvPr/>
            </p:nvSpPr>
            <p:spPr bwMode="auto">
              <a:xfrm>
                <a:off x="4794" y="1717"/>
                <a:ext cx="44" cy="58"/>
              </a:xfrm>
              <a:custGeom>
                <a:avLst/>
                <a:gdLst>
                  <a:gd name="T0" fmla="*/ 25 w 44"/>
                  <a:gd name="T1" fmla="*/ 0 h 58"/>
                  <a:gd name="T2" fmla="*/ 27 w 44"/>
                  <a:gd name="T3" fmla="*/ 4 h 58"/>
                  <a:gd name="T4" fmla="*/ 27 w 44"/>
                  <a:gd name="T5" fmla="*/ 4 h 58"/>
                  <a:gd name="T6" fmla="*/ 29 w 44"/>
                  <a:gd name="T7" fmla="*/ 2 h 58"/>
                  <a:gd name="T8" fmla="*/ 29 w 44"/>
                  <a:gd name="T9" fmla="*/ 4 h 58"/>
                  <a:gd name="T10" fmla="*/ 30 w 44"/>
                  <a:gd name="T11" fmla="*/ 7 h 58"/>
                  <a:gd name="T12" fmla="*/ 44 w 44"/>
                  <a:gd name="T13" fmla="*/ 14 h 58"/>
                  <a:gd name="T14" fmla="*/ 40 w 44"/>
                  <a:gd name="T15" fmla="*/ 17 h 58"/>
                  <a:gd name="T16" fmla="*/ 40 w 44"/>
                  <a:gd name="T17" fmla="*/ 22 h 58"/>
                  <a:gd name="T18" fmla="*/ 34 w 44"/>
                  <a:gd name="T19" fmla="*/ 33 h 58"/>
                  <a:gd name="T20" fmla="*/ 34 w 44"/>
                  <a:gd name="T21" fmla="*/ 39 h 58"/>
                  <a:gd name="T22" fmla="*/ 34 w 44"/>
                  <a:gd name="T23" fmla="*/ 39 h 58"/>
                  <a:gd name="T24" fmla="*/ 30 w 44"/>
                  <a:gd name="T25" fmla="*/ 41 h 58"/>
                  <a:gd name="T26" fmla="*/ 30 w 44"/>
                  <a:gd name="T27" fmla="*/ 41 h 58"/>
                  <a:gd name="T28" fmla="*/ 29 w 44"/>
                  <a:gd name="T29" fmla="*/ 41 h 58"/>
                  <a:gd name="T30" fmla="*/ 27 w 44"/>
                  <a:gd name="T31" fmla="*/ 43 h 58"/>
                  <a:gd name="T32" fmla="*/ 25 w 44"/>
                  <a:gd name="T33" fmla="*/ 46 h 58"/>
                  <a:gd name="T34" fmla="*/ 25 w 44"/>
                  <a:gd name="T35" fmla="*/ 48 h 58"/>
                  <a:gd name="T36" fmla="*/ 24 w 44"/>
                  <a:gd name="T37" fmla="*/ 53 h 58"/>
                  <a:gd name="T38" fmla="*/ 22 w 44"/>
                  <a:gd name="T39" fmla="*/ 53 h 58"/>
                  <a:gd name="T40" fmla="*/ 22 w 44"/>
                  <a:gd name="T41" fmla="*/ 53 h 58"/>
                  <a:gd name="T42" fmla="*/ 8 w 44"/>
                  <a:gd name="T43" fmla="*/ 56 h 58"/>
                  <a:gd name="T44" fmla="*/ 7 w 44"/>
                  <a:gd name="T45" fmla="*/ 56 h 58"/>
                  <a:gd name="T46" fmla="*/ 0 w 44"/>
                  <a:gd name="T47" fmla="*/ 58 h 58"/>
                  <a:gd name="T48" fmla="*/ 3 w 44"/>
                  <a:gd name="T49" fmla="*/ 53 h 58"/>
                  <a:gd name="T50" fmla="*/ 7 w 44"/>
                  <a:gd name="T51" fmla="*/ 41 h 58"/>
                  <a:gd name="T52" fmla="*/ 5 w 44"/>
                  <a:gd name="T53" fmla="*/ 34 h 58"/>
                  <a:gd name="T54" fmla="*/ 5 w 44"/>
                  <a:gd name="T55" fmla="*/ 17 h 58"/>
                  <a:gd name="T56" fmla="*/ 8 w 44"/>
                  <a:gd name="T57" fmla="*/ 14 h 58"/>
                  <a:gd name="T58" fmla="*/ 17 w 44"/>
                  <a:gd name="T59" fmla="*/ 4 h 58"/>
                  <a:gd name="T60" fmla="*/ 18 w 44"/>
                  <a:gd name="T61" fmla="*/ 0 h 58"/>
                  <a:gd name="T62" fmla="*/ 25 w 44"/>
                  <a:gd name="T6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58">
                    <a:moveTo>
                      <a:pt x="25" y="0"/>
                    </a:moveTo>
                    <a:lnTo>
                      <a:pt x="27" y="4"/>
                    </a:lnTo>
                    <a:lnTo>
                      <a:pt x="27" y="4"/>
                    </a:lnTo>
                    <a:lnTo>
                      <a:pt x="29" y="2"/>
                    </a:lnTo>
                    <a:lnTo>
                      <a:pt x="29" y="4"/>
                    </a:lnTo>
                    <a:lnTo>
                      <a:pt x="30" y="7"/>
                    </a:lnTo>
                    <a:lnTo>
                      <a:pt x="44" y="14"/>
                    </a:lnTo>
                    <a:lnTo>
                      <a:pt x="40" y="17"/>
                    </a:lnTo>
                    <a:lnTo>
                      <a:pt x="40" y="22"/>
                    </a:lnTo>
                    <a:lnTo>
                      <a:pt x="34" y="33"/>
                    </a:lnTo>
                    <a:lnTo>
                      <a:pt x="34" y="39"/>
                    </a:lnTo>
                    <a:lnTo>
                      <a:pt x="34" y="39"/>
                    </a:lnTo>
                    <a:lnTo>
                      <a:pt x="30" y="41"/>
                    </a:lnTo>
                    <a:lnTo>
                      <a:pt x="30" y="41"/>
                    </a:lnTo>
                    <a:lnTo>
                      <a:pt x="29" y="41"/>
                    </a:lnTo>
                    <a:lnTo>
                      <a:pt x="27" y="43"/>
                    </a:lnTo>
                    <a:lnTo>
                      <a:pt x="25" y="46"/>
                    </a:lnTo>
                    <a:lnTo>
                      <a:pt x="25" y="48"/>
                    </a:lnTo>
                    <a:lnTo>
                      <a:pt x="24" y="53"/>
                    </a:lnTo>
                    <a:lnTo>
                      <a:pt x="22" y="53"/>
                    </a:lnTo>
                    <a:lnTo>
                      <a:pt x="22" y="53"/>
                    </a:lnTo>
                    <a:lnTo>
                      <a:pt x="8" y="56"/>
                    </a:lnTo>
                    <a:lnTo>
                      <a:pt x="7" y="56"/>
                    </a:lnTo>
                    <a:lnTo>
                      <a:pt x="0" y="58"/>
                    </a:lnTo>
                    <a:lnTo>
                      <a:pt x="3" y="53"/>
                    </a:lnTo>
                    <a:lnTo>
                      <a:pt x="7" y="41"/>
                    </a:lnTo>
                    <a:lnTo>
                      <a:pt x="5" y="34"/>
                    </a:lnTo>
                    <a:lnTo>
                      <a:pt x="5" y="17"/>
                    </a:lnTo>
                    <a:lnTo>
                      <a:pt x="8" y="14"/>
                    </a:lnTo>
                    <a:lnTo>
                      <a:pt x="17" y="4"/>
                    </a:lnTo>
                    <a:lnTo>
                      <a:pt x="18" y="0"/>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07" name="Freeform 4477"/>
              <p:cNvSpPr>
                <a:spLocks/>
              </p:cNvSpPr>
              <p:nvPr/>
            </p:nvSpPr>
            <p:spPr bwMode="auto">
              <a:xfrm>
                <a:off x="4530" y="1648"/>
                <a:ext cx="33" cy="49"/>
              </a:xfrm>
              <a:custGeom>
                <a:avLst/>
                <a:gdLst>
                  <a:gd name="T0" fmla="*/ 28 w 33"/>
                  <a:gd name="T1" fmla="*/ 42 h 49"/>
                  <a:gd name="T2" fmla="*/ 8 w 33"/>
                  <a:gd name="T3" fmla="*/ 49 h 49"/>
                  <a:gd name="T4" fmla="*/ 0 w 33"/>
                  <a:gd name="T5" fmla="*/ 30 h 49"/>
                  <a:gd name="T6" fmla="*/ 0 w 33"/>
                  <a:gd name="T7" fmla="*/ 30 h 49"/>
                  <a:gd name="T8" fmla="*/ 0 w 33"/>
                  <a:gd name="T9" fmla="*/ 30 h 49"/>
                  <a:gd name="T10" fmla="*/ 3 w 33"/>
                  <a:gd name="T11" fmla="*/ 15 h 49"/>
                  <a:gd name="T12" fmla="*/ 11 w 33"/>
                  <a:gd name="T13" fmla="*/ 12 h 49"/>
                  <a:gd name="T14" fmla="*/ 10 w 33"/>
                  <a:gd name="T15" fmla="*/ 7 h 49"/>
                  <a:gd name="T16" fmla="*/ 15 w 33"/>
                  <a:gd name="T17" fmla="*/ 2 h 49"/>
                  <a:gd name="T18" fmla="*/ 27 w 33"/>
                  <a:gd name="T19" fmla="*/ 0 h 49"/>
                  <a:gd name="T20" fmla="*/ 28 w 33"/>
                  <a:gd name="T21" fmla="*/ 8 h 49"/>
                  <a:gd name="T22" fmla="*/ 33 w 33"/>
                  <a:gd name="T23" fmla="*/ 37 h 49"/>
                  <a:gd name="T24" fmla="*/ 28 w 33"/>
                  <a:gd name="T25"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49">
                    <a:moveTo>
                      <a:pt x="28" y="42"/>
                    </a:moveTo>
                    <a:lnTo>
                      <a:pt x="8" y="49"/>
                    </a:lnTo>
                    <a:lnTo>
                      <a:pt x="0" y="30"/>
                    </a:lnTo>
                    <a:lnTo>
                      <a:pt x="0" y="30"/>
                    </a:lnTo>
                    <a:lnTo>
                      <a:pt x="0" y="30"/>
                    </a:lnTo>
                    <a:lnTo>
                      <a:pt x="3" y="15"/>
                    </a:lnTo>
                    <a:lnTo>
                      <a:pt x="11" y="12"/>
                    </a:lnTo>
                    <a:lnTo>
                      <a:pt x="10" y="7"/>
                    </a:lnTo>
                    <a:lnTo>
                      <a:pt x="15" y="2"/>
                    </a:lnTo>
                    <a:lnTo>
                      <a:pt x="27" y="0"/>
                    </a:lnTo>
                    <a:lnTo>
                      <a:pt x="28" y="8"/>
                    </a:lnTo>
                    <a:lnTo>
                      <a:pt x="33" y="37"/>
                    </a:lnTo>
                    <a:lnTo>
                      <a:pt x="28"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8" name="Freeform 4478"/>
              <p:cNvSpPr>
                <a:spLocks/>
              </p:cNvSpPr>
              <p:nvPr/>
            </p:nvSpPr>
            <p:spPr bwMode="auto">
              <a:xfrm>
                <a:off x="4530" y="1648"/>
                <a:ext cx="33" cy="49"/>
              </a:xfrm>
              <a:custGeom>
                <a:avLst/>
                <a:gdLst>
                  <a:gd name="T0" fmla="*/ 28 w 33"/>
                  <a:gd name="T1" fmla="*/ 42 h 49"/>
                  <a:gd name="T2" fmla="*/ 8 w 33"/>
                  <a:gd name="T3" fmla="*/ 49 h 49"/>
                  <a:gd name="T4" fmla="*/ 0 w 33"/>
                  <a:gd name="T5" fmla="*/ 30 h 49"/>
                  <a:gd name="T6" fmla="*/ 0 w 33"/>
                  <a:gd name="T7" fmla="*/ 30 h 49"/>
                  <a:gd name="T8" fmla="*/ 0 w 33"/>
                  <a:gd name="T9" fmla="*/ 30 h 49"/>
                  <a:gd name="T10" fmla="*/ 3 w 33"/>
                  <a:gd name="T11" fmla="*/ 15 h 49"/>
                  <a:gd name="T12" fmla="*/ 11 w 33"/>
                  <a:gd name="T13" fmla="*/ 12 h 49"/>
                  <a:gd name="T14" fmla="*/ 10 w 33"/>
                  <a:gd name="T15" fmla="*/ 7 h 49"/>
                  <a:gd name="T16" fmla="*/ 15 w 33"/>
                  <a:gd name="T17" fmla="*/ 2 h 49"/>
                  <a:gd name="T18" fmla="*/ 27 w 33"/>
                  <a:gd name="T19" fmla="*/ 0 h 49"/>
                  <a:gd name="T20" fmla="*/ 28 w 33"/>
                  <a:gd name="T21" fmla="*/ 8 h 49"/>
                  <a:gd name="T22" fmla="*/ 33 w 33"/>
                  <a:gd name="T23" fmla="*/ 37 h 49"/>
                  <a:gd name="T24" fmla="*/ 28 w 33"/>
                  <a:gd name="T25"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49">
                    <a:moveTo>
                      <a:pt x="28" y="42"/>
                    </a:moveTo>
                    <a:lnTo>
                      <a:pt x="8" y="49"/>
                    </a:lnTo>
                    <a:lnTo>
                      <a:pt x="0" y="30"/>
                    </a:lnTo>
                    <a:lnTo>
                      <a:pt x="0" y="30"/>
                    </a:lnTo>
                    <a:lnTo>
                      <a:pt x="0" y="30"/>
                    </a:lnTo>
                    <a:lnTo>
                      <a:pt x="3" y="15"/>
                    </a:lnTo>
                    <a:lnTo>
                      <a:pt x="11" y="12"/>
                    </a:lnTo>
                    <a:lnTo>
                      <a:pt x="10" y="7"/>
                    </a:lnTo>
                    <a:lnTo>
                      <a:pt x="15" y="2"/>
                    </a:lnTo>
                    <a:lnTo>
                      <a:pt x="27" y="0"/>
                    </a:lnTo>
                    <a:lnTo>
                      <a:pt x="28" y="8"/>
                    </a:lnTo>
                    <a:lnTo>
                      <a:pt x="33" y="37"/>
                    </a:lnTo>
                    <a:lnTo>
                      <a:pt x="28"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09" name="Freeform 4479"/>
              <p:cNvSpPr>
                <a:spLocks/>
              </p:cNvSpPr>
              <p:nvPr/>
            </p:nvSpPr>
            <p:spPr bwMode="auto">
              <a:xfrm>
                <a:off x="4589" y="1655"/>
                <a:ext cx="51" cy="57"/>
              </a:xfrm>
              <a:custGeom>
                <a:avLst/>
                <a:gdLst>
                  <a:gd name="T0" fmla="*/ 51 w 51"/>
                  <a:gd name="T1" fmla="*/ 20 h 57"/>
                  <a:gd name="T2" fmla="*/ 51 w 51"/>
                  <a:gd name="T3" fmla="*/ 25 h 57"/>
                  <a:gd name="T4" fmla="*/ 44 w 51"/>
                  <a:gd name="T5" fmla="*/ 25 h 57"/>
                  <a:gd name="T6" fmla="*/ 42 w 51"/>
                  <a:gd name="T7" fmla="*/ 37 h 57"/>
                  <a:gd name="T8" fmla="*/ 35 w 51"/>
                  <a:gd name="T9" fmla="*/ 49 h 57"/>
                  <a:gd name="T10" fmla="*/ 37 w 51"/>
                  <a:gd name="T11" fmla="*/ 51 h 57"/>
                  <a:gd name="T12" fmla="*/ 37 w 51"/>
                  <a:gd name="T13" fmla="*/ 52 h 57"/>
                  <a:gd name="T14" fmla="*/ 27 w 51"/>
                  <a:gd name="T15" fmla="*/ 54 h 57"/>
                  <a:gd name="T16" fmla="*/ 13 w 51"/>
                  <a:gd name="T17" fmla="*/ 56 h 57"/>
                  <a:gd name="T18" fmla="*/ 7 w 51"/>
                  <a:gd name="T19" fmla="*/ 57 h 57"/>
                  <a:gd name="T20" fmla="*/ 5 w 51"/>
                  <a:gd name="T21" fmla="*/ 46 h 57"/>
                  <a:gd name="T22" fmla="*/ 3 w 51"/>
                  <a:gd name="T23" fmla="*/ 39 h 57"/>
                  <a:gd name="T24" fmla="*/ 0 w 51"/>
                  <a:gd name="T25" fmla="*/ 17 h 57"/>
                  <a:gd name="T26" fmla="*/ 5 w 51"/>
                  <a:gd name="T27" fmla="*/ 8 h 57"/>
                  <a:gd name="T28" fmla="*/ 8 w 51"/>
                  <a:gd name="T29" fmla="*/ 3 h 57"/>
                  <a:gd name="T30" fmla="*/ 35 w 51"/>
                  <a:gd name="T31" fmla="*/ 0 h 57"/>
                  <a:gd name="T32" fmla="*/ 46 w 51"/>
                  <a:gd name="T33" fmla="*/ 0 h 57"/>
                  <a:gd name="T34" fmla="*/ 47 w 51"/>
                  <a:gd name="T35" fmla="*/ 3 h 57"/>
                  <a:gd name="T36" fmla="*/ 49 w 51"/>
                  <a:gd name="T37" fmla="*/ 5 h 57"/>
                  <a:gd name="T38" fmla="*/ 46 w 51"/>
                  <a:gd name="T39" fmla="*/ 10 h 57"/>
                  <a:gd name="T40" fmla="*/ 51 w 51"/>
                  <a:gd name="T41"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57">
                    <a:moveTo>
                      <a:pt x="51" y="20"/>
                    </a:moveTo>
                    <a:lnTo>
                      <a:pt x="51" y="25"/>
                    </a:lnTo>
                    <a:lnTo>
                      <a:pt x="44" y="25"/>
                    </a:lnTo>
                    <a:lnTo>
                      <a:pt x="42" y="37"/>
                    </a:lnTo>
                    <a:lnTo>
                      <a:pt x="35" y="49"/>
                    </a:lnTo>
                    <a:lnTo>
                      <a:pt x="37" y="51"/>
                    </a:lnTo>
                    <a:lnTo>
                      <a:pt x="37" y="52"/>
                    </a:lnTo>
                    <a:lnTo>
                      <a:pt x="27" y="54"/>
                    </a:lnTo>
                    <a:lnTo>
                      <a:pt x="13" y="56"/>
                    </a:lnTo>
                    <a:lnTo>
                      <a:pt x="7" y="57"/>
                    </a:lnTo>
                    <a:lnTo>
                      <a:pt x="5" y="46"/>
                    </a:lnTo>
                    <a:lnTo>
                      <a:pt x="3" y="39"/>
                    </a:lnTo>
                    <a:lnTo>
                      <a:pt x="0" y="17"/>
                    </a:lnTo>
                    <a:lnTo>
                      <a:pt x="5" y="8"/>
                    </a:lnTo>
                    <a:lnTo>
                      <a:pt x="8" y="3"/>
                    </a:lnTo>
                    <a:lnTo>
                      <a:pt x="35" y="0"/>
                    </a:lnTo>
                    <a:lnTo>
                      <a:pt x="46" y="0"/>
                    </a:lnTo>
                    <a:lnTo>
                      <a:pt x="47" y="3"/>
                    </a:lnTo>
                    <a:lnTo>
                      <a:pt x="49" y="5"/>
                    </a:lnTo>
                    <a:lnTo>
                      <a:pt x="46" y="10"/>
                    </a:lnTo>
                    <a:lnTo>
                      <a:pt x="51"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0" name="Freeform 4480"/>
              <p:cNvSpPr>
                <a:spLocks/>
              </p:cNvSpPr>
              <p:nvPr/>
            </p:nvSpPr>
            <p:spPr bwMode="auto">
              <a:xfrm>
                <a:off x="4589" y="1655"/>
                <a:ext cx="51" cy="57"/>
              </a:xfrm>
              <a:custGeom>
                <a:avLst/>
                <a:gdLst>
                  <a:gd name="T0" fmla="*/ 51 w 51"/>
                  <a:gd name="T1" fmla="*/ 20 h 57"/>
                  <a:gd name="T2" fmla="*/ 51 w 51"/>
                  <a:gd name="T3" fmla="*/ 25 h 57"/>
                  <a:gd name="T4" fmla="*/ 44 w 51"/>
                  <a:gd name="T5" fmla="*/ 25 h 57"/>
                  <a:gd name="T6" fmla="*/ 42 w 51"/>
                  <a:gd name="T7" fmla="*/ 37 h 57"/>
                  <a:gd name="T8" fmla="*/ 35 w 51"/>
                  <a:gd name="T9" fmla="*/ 49 h 57"/>
                  <a:gd name="T10" fmla="*/ 37 w 51"/>
                  <a:gd name="T11" fmla="*/ 51 h 57"/>
                  <a:gd name="T12" fmla="*/ 37 w 51"/>
                  <a:gd name="T13" fmla="*/ 52 h 57"/>
                  <a:gd name="T14" fmla="*/ 27 w 51"/>
                  <a:gd name="T15" fmla="*/ 54 h 57"/>
                  <a:gd name="T16" fmla="*/ 13 w 51"/>
                  <a:gd name="T17" fmla="*/ 56 h 57"/>
                  <a:gd name="T18" fmla="*/ 7 w 51"/>
                  <a:gd name="T19" fmla="*/ 57 h 57"/>
                  <a:gd name="T20" fmla="*/ 5 w 51"/>
                  <a:gd name="T21" fmla="*/ 46 h 57"/>
                  <a:gd name="T22" fmla="*/ 3 w 51"/>
                  <a:gd name="T23" fmla="*/ 39 h 57"/>
                  <a:gd name="T24" fmla="*/ 0 w 51"/>
                  <a:gd name="T25" fmla="*/ 17 h 57"/>
                  <a:gd name="T26" fmla="*/ 5 w 51"/>
                  <a:gd name="T27" fmla="*/ 8 h 57"/>
                  <a:gd name="T28" fmla="*/ 8 w 51"/>
                  <a:gd name="T29" fmla="*/ 3 h 57"/>
                  <a:gd name="T30" fmla="*/ 35 w 51"/>
                  <a:gd name="T31" fmla="*/ 0 h 57"/>
                  <a:gd name="T32" fmla="*/ 46 w 51"/>
                  <a:gd name="T33" fmla="*/ 0 h 57"/>
                  <a:gd name="T34" fmla="*/ 47 w 51"/>
                  <a:gd name="T35" fmla="*/ 3 h 57"/>
                  <a:gd name="T36" fmla="*/ 49 w 51"/>
                  <a:gd name="T37" fmla="*/ 5 h 57"/>
                  <a:gd name="T38" fmla="*/ 46 w 51"/>
                  <a:gd name="T39" fmla="*/ 10 h 57"/>
                  <a:gd name="T40" fmla="*/ 51 w 51"/>
                  <a:gd name="T41"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57">
                    <a:moveTo>
                      <a:pt x="51" y="20"/>
                    </a:moveTo>
                    <a:lnTo>
                      <a:pt x="51" y="25"/>
                    </a:lnTo>
                    <a:lnTo>
                      <a:pt x="44" y="25"/>
                    </a:lnTo>
                    <a:lnTo>
                      <a:pt x="42" y="37"/>
                    </a:lnTo>
                    <a:lnTo>
                      <a:pt x="35" y="49"/>
                    </a:lnTo>
                    <a:lnTo>
                      <a:pt x="37" y="51"/>
                    </a:lnTo>
                    <a:lnTo>
                      <a:pt x="37" y="52"/>
                    </a:lnTo>
                    <a:lnTo>
                      <a:pt x="27" y="54"/>
                    </a:lnTo>
                    <a:lnTo>
                      <a:pt x="13" y="56"/>
                    </a:lnTo>
                    <a:lnTo>
                      <a:pt x="7" y="57"/>
                    </a:lnTo>
                    <a:lnTo>
                      <a:pt x="5" y="46"/>
                    </a:lnTo>
                    <a:lnTo>
                      <a:pt x="3" y="39"/>
                    </a:lnTo>
                    <a:lnTo>
                      <a:pt x="0" y="17"/>
                    </a:lnTo>
                    <a:lnTo>
                      <a:pt x="5" y="8"/>
                    </a:lnTo>
                    <a:lnTo>
                      <a:pt x="8" y="3"/>
                    </a:lnTo>
                    <a:lnTo>
                      <a:pt x="35" y="0"/>
                    </a:lnTo>
                    <a:lnTo>
                      <a:pt x="46" y="0"/>
                    </a:lnTo>
                    <a:lnTo>
                      <a:pt x="47" y="3"/>
                    </a:lnTo>
                    <a:lnTo>
                      <a:pt x="49" y="5"/>
                    </a:lnTo>
                    <a:lnTo>
                      <a:pt x="46" y="10"/>
                    </a:lnTo>
                    <a:lnTo>
                      <a:pt x="51"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11" name="Freeform 4481"/>
              <p:cNvSpPr>
                <a:spLocks/>
              </p:cNvSpPr>
              <p:nvPr/>
            </p:nvSpPr>
            <p:spPr bwMode="auto">
              <a:xfrm>
                <a:off x="4635" y="1623"/>
                <a:ext cx="64" cy="49"/>
              </a:xfrm>
              <a:custGeom>
                <a:avLst/>
                <a:gdLst>
                  <a:gd name="T0" fmla="*/ 33 w 64"/>
                  <a:gd name="T1" fmla="*/ 11 h 49"/>
                  <a:gd name="T2" fmla="*/ 50 w 64"/>
                  <a:gd name="T3" fmla="*/ 22 h 49"/>
                  <a:gd name="T4" fmla="*/ 64 w 64"/>
                  <a:gd name="T5" fmla="*/ 33 h 49"/>
                  <a:gd name="T6" fmla="*/ 64 w 64"/>
                  <a:gd name="T7" fmla="*/ 37 h 49"/>
                  <a:gd name="T8" fmla="*/ 64 w 64"/>
                  <a:gd name="T9" fmla="*/ 37 h 49"/>
                  <a:gd name="T10" fmla="*/ 42 w 64"/>
                  <a:gd name="T11" fmla="*/ 49 h 49"/>
                  <a:gd name="T12" fmla="*/ 32 w 64"/>
                  <a:gd name="T13" fmla="*/ 39 h 49"/>
                  <a:gd name="T14" fmla="*/ 23 w 64"/>
                  <a:gd name="T15" fmla="*/ 39 h 49"/>
                  <a:gd name="T16" fmla="*/ 18 w 64"/>
                  <a:gd name="T17" fmla="*/ 32 h 49"/>
                  <a:gd name="T18" fmla="*/ 13 w 64"/>
                  <a:gd name="T19" fmla="*/ 33 h 49"/>
                  <a:gd name="T20" fmla="*/ 11 w 64"/>
                  <a:gd name="T21" fmla="*/ 25 h 49"/>
                  <a:gd name="T22" fmla="*/ 3 w 64"/>
                  <a:gd name="T23" fmla="*/ 37 h 49"/>
                  <a:gd name="T24" fmla="*/ 1 w 64"/>
                  <a:gd name="T25" fmla="*/ 35 h 49"/>
                  <a:gd name="T26" fmla="*/ 0 w 64"/>
                  <a:gd name="T27" fmla="*/ 32 h 49"/>
                  <a:gd name="T28" fmla="*/ 3 w 64"/>
                  <a:gd name="T29" fmla="*/ 15 h 49"/>
                  <a:gd name="T30" fmla="*/ 1 w 64"/>
                  <a:gd name="T31" fmla="*/ 5 h 49"/>
                  <a:gd name="T32" fmla="*/ 27 w 64"/>
                  <a:gd name="T33" fmla="*/ 0 h 49"/>
                  <a:gd name="T34" fmla="*/ 33 w 64"/>
                  <a:gd name="T35"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49">
                    <a:moveTo>
                      <a:pt x="33" y="11"/>
                    </a:moveTo>
                    <a:lnTo>
                      <a:pt x="50" y="22"/>
                    </a:lnTo>
                    <a:lnTo>
                      <a:pt x="64" y="33"/>
                    </a:lnTo>
                    <a:lnTo>
                      <a:pt x="64" y="37"/>
                    </a:lnTo>
                    <a:lnTo>
                      <a:pt x="64" y="37"/>
                    </a:lnTo>
                    <a:lnTo>
                      <a:pt x="42" y="49"/>
                    </a:lnTo>
                    <a:lnTo>
                      <a:pt x="32" y="39"/>
                    </a:lnTo>
                    <a:lnTo>
                      <a:pt x="23" y="39"/>
                    </a:lnTo>
                    <a:lnTo>
                      <a:pt x="18" y="32"/>
                    </a:lnTo>
                    <a:lnTo>
                      <a:pt x="13" y="33"/>
                    </a:lnTo>
                    <a:lnTo>
                      <a:pt x="11" y="25"/>
                    </a:lnTo>
                    <a:lnTo>
                      <a:pt x="3" y="37"/>
                    </a:lnTo>
                    <a:lnTo>
                      <a:pt x="1" y="35"/>
                    </a:lnTo>
                    <a:lnTo>
                      <a:pt x="0" y="32"/>
                    </a:lnTo>
                    <a:lnTo>
                      <a:pt x="3" y="15"/>
                    </a:lnTo>
                    <a:lnTo>
                      <a:pt x="1" y="5"/>
                    </a:lnTo>
                    <a:lnTo>
                      <a:pt x="27" y="0"/>
                    </a:lnTo>
                    <a:lnTo>
                      <a:pt x="33" y="1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2" name="Freeform 4482"/>
              <p:cNvSpPr>
                <a:spLocks/>
              </p:cNvSpPr>
              <p:nvPr/>
            </p:nvSpPr>
            <p:spPr bwMode="auto">
              <a:xfrm>
                <a:off x="4635" y="1623"/>
                <a:ext cx="64" cy="49"/>
              </a:xfrm>
              <a:custGeom>
                <a:avLst/>
                <a:gdLst>
                  <a:gd name="T0" fmla="*/ 33 w 64"/>
                  <a:gd name="T1" fmla="*/ 11 h 49"/>
                  <a:gd name="T2" fmla="*/ 50 w 64"/>
                  <a:gd name="T3" fmla="*/ 22 h 49"/>
                  <a:gd name="T4" fmla="*/ 64 w 64"/>
                  <a:gd name="T5" fmla="*/ 33 h 49"/>
                  <a:gd name="T6" fmla="*/ 64 w 64"/>
                  <a:gd name="T7" fmla="*/ 37 h 49"/>
                  <a:gd name="T8" fmla="*/ 64 w 64"/>
                  <a:gd name="T9" fmla="*/ 37 h 49"/>
                  <a:gd name="T10" fmla="*/ 42 w 64"/>
                  <a:gd name="T11" fmla="*/ 49 h 49"/>
                  <a:gd name="T12" fmla="*/ 32 w 64"/>
                  <a:gd name="T13" fmla="*/ 39 h 49"/>
                  <a:gd name="T14" fmla="*/ 23 w 64"/>
                  <a:gd name="T15" fmla="*/ 39 h 49"/>
                  <a:gd name="T16" fmla="*/ 18 w 64"/>
                  <a:gd name="T17" fmla="*/ 32 h 49"/>
                  <a:gd name="T18" fmla="*/ 13 w 64"/>
                  <a:gd name="T19" fmla="*/ 33 h 49"/>
                  <a:gd name="T20" fmla="*/ 11 w 64"/>
                  <a:gd name="T21" fmla="*/ 25 h 49"/>
                  <a:gd name="T22" fmla="*/ 3 w 64"/>
                  <a:gd name="T23" fmla="*/ 37 h 49"/>
                  <a:gd name="T24" fmla="*/ 1 w 64"/>
                  <a:gd name="T25" fmla="*/ 35 h 49"/>
                  <a:gd name="T26" fmla="*/ 0 w 64"/>
                  <a:gd name="T27" fmla="*/ 32 h 49"/>
                  <a:gd name="T28" fmla="*/ 3 w 64"/>
                  <a:gd name="T29" fmla="*/ 15 h 49"/>
                  <a:gd name="T30" fmla="*/ 1 w 64"/>
                  <a:gd name="T31" fmla="*/ 5 h 49"/>
                  <a:gd name="T32" fmla="*/ 27 w 64"/>
                  <a:gd name="T33" fmla="*/ 0 h 49"/>
                  <a:gd name="T34" fmla="*/ 33 w 64"/>
                  <a:gd name="T35"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49">
                    <a:moveTo>
                      <a:pt x="33" y="11"/>
                    </a:moveTo>
                    <a:lnTo>
                      <a:pt x="50" y="22"/>
                    </a:lnTo>
                    <a:lnTo>
                      <a:pt x="64" y="33"/>
                    </a:lnTo>
                    <a:lnTo>
                      <a:pt x="64" y="37"/>
                    </a:lnTo>
                    <a:lnTo>
                      <a:pt x="64" y="37"/>
                    </a:lnTo>
                    <a:lnTo>
                      <a:pt x="42" y="49"/>
                    </a:lnTo>
                    <a:lnTo>
                      <a:pt x="32" y="39"/>
                    </a:lnTo>
                    <a:lnTo>
                      <a:pt x="23" y="39"/>
                    </a:lnTo>
                    <a:lnTo>
                      <a:pt x="18" y="32"/>
                    </a:lnTo>
                    <a:lnTo>
                      <a:pt x="13" y="33"/>
                    </a:lnTo>
                    <a:lnTo>
                      <a:pt x="11" y="25"/>
                    </a:lnTo>
                    <a:lnTo>
                      <a:pt x="3" y="37"/>
                    </a:lnTo>
                    <a:lnTo>
                      <a:pt x="1" y="35"/>
                    </a:lnTo>
                    <a:lnTo>
                      <a:pt x="0" y="32"/>
                    </a:lnTo>
                    <a:lnTo>
                      <a:pt x="3" y="15"/>
                    </a:lnTo>
                    <a:lnTo>
                      <a:pt x="1" y="5"/>
                    </a:lnTo>
                    <a:lnTo>
                      <a:pt x="27" y="0"/>
                    </a:lnTo>
                    <a:lnTo>
                      <a:pt x="33"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13" name="Freeform 4483"/>
              <p:cNvSpPr>
                <a:spLocks/>
              </p:cNvSpPr>
              <p:nvPr/>
            </p:nvSpPr>
            <p:spPr bwMode="auto">
              <a:xfrm>
                <a:off x="4731" y="1623"/>
                <a:ext cx="32" cy="52"/>
              </a:xfrm>
              <a:custGeom>
                <a:avLst/>
                <a:gdLst>
                  <a:gd name="T0" fmla="*/ 29 w 32"/>
                  <a:gd name="T1" fmla="*/ 40 h 52"/>
                  <a:gd name="T2" fmla="*/ 29 w 32"/>
                  <a:gd name="T3" fmla="*/ 49 h 52"/>
                  <a:gd name="T4" fmla="*/ 24 w 32"/>
                  <a:gd name="T5" fmla="*/ 52 h 52"/>
                  <a:gd name="T6" fmla="*/ 20 w 32"/>
                  <a:gd name="T7" fmla="*/ 47 h 52"/>
                  <a:gd name="T8" fmla="*/ 15 w 32"/>
                  <a:gd name="T9" fmla="*/ 49 h 52"/>
                  <a:gd name="T10" fmla="*/ 12 w 32"/>
                  <a:gd name="T11" fmla="*/ 44 h 52"/>
                  <a:gd name="T12" fmla="*/ 12 w 32"/>
                  <a:gd name="T13" fmla="*/ 37 h 52"/>
                  <a:gd name="T14" fmla="*/ 4 w 32"/>
                  <a:gd name="T15" fmla="*/ 27 h 52"/>
                  <a:gd name="T16" fmla="*/ 0 w 32"/>
                  <a:gd name="T17" fmla="*/ 18 h 52"/>
                  <a:gd name="T18" fmla="*/ 2 w 32"/>
                  <a:gd name="T19" fmla="*/ 18 h 52"/>
                  <a:gd name="T20" fmla="*/ 9 w 32"/>
                  <a:gd name="T21" fmla="*/ 6 h 52"/>
                  <a:gd name="T22" fmla="*/ 9 w 32"/>
                  <a:gd name="T23" fmla="*/ 6 h 52"/>
                  <a:gd name="T24" fmla="*/ 10 w 32"/>
                  <a:gd name="T25" fmla="*/ 5 h 52"/>
                  <a:gd name="T26" fmla="*/ 12 w 32"/>
                  <a:gd name="T27" fmla="*/ 1 h 52"/>
                  <a:gd name="T28" fmla="*/ 19 w 32"/>
                  <a:gd name="T29" fmla="*/ 0 h 52"/>
                  <a:gd name="T30" fmla="*/ 19 w 32"/>
                  <a:gd name="T31" fmla="*/ 10 h 52"/>
                  <a:gd name="T32" fmla="*/ 27 w 32"/>
                  <a:gd name="T33" fmla="*/ 15 h 52"/>
                  <a:gd name="T34" fmla="*/ 32 w 32"/>
                  <a:gd name="T35" fmla="*/ 33 h 52"/>
                  <a:gd name="T36" fmla="*/ 29 w 32"/>
                  <a:gd name="T37"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52">
                    <a:moveTo>
                      <a:pt x="29" y="40"/>
                    </a:moveTo>
                    <a:lnTo>
                      <a:pt x="29" y="49"/>
                    </a:lnTo>
                    <a:lnTo>
                      <a:pt x="24" y="52"/>
                    </a:lnTo>
                    <a:lnTo>
                      <a:pt x="20" y="47"/>
                    </a:lnTo>
                    <a:lnTo>
                      <a:pt x="15" y="49"/>
                    </a:lnTo>
                    <a:lnTo>
                      <a:pt x="12" y="44"/>
                    </a:lnTo>
                    <a:lnTo>
                      <a:pt x="12" y="37"/>
                    </a:lnTo>
                    <a:lnTo>
                      <a:pt x="4" y="27"/>
                    </a:lnTo>
                    <a:lnTo>
                      <a:pt x="0" y="18"/>
                    </a:lnTo>
                    <a:lnTo>
                      <a:pt x="2" y="18"/>
                    </a:lnTo>
                    <a:lnTo>
                      <a:pt x="9" y="6"/>
                    </a:lnTo>
                    <a:lnTo>
                      <a:pt x="9" y="6"/>
                    </a:lnTo>
                    <a:lnTo>
                      <a:pt x="10" y="5"/>
                    </a:lnTo>
                    <a:lnTo>
                      <a:pt x="12" y="1"/>
                    </a:lnTo>
                    <a:lnTo>
                      <a:pt x="19" y="0"/>
                    </a:lnTo>
                    <a:lnTo>
                      <a:pt x="19" y="10"/>
                    </a:lnTo>
                    <a:lnTo>
                      <a:pt x="27" y="15"/>
                    </a:lnTo>
                    <a:lnTo>
                      <a:pt x="32" y="33"/>
                    </a:lnTo>
                    <a:lnTo>
                      <a:pt x="29" y="4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4" name="Freeform 4484"/>
              <p:cNvSpPr>
                <a:spLocks/>
              </p:cNvSpPr>
              <p:nvPr/>
            </p:nvSpPr>
            <p:spPr bwMode="auto">
              <a:xfrm>
                <a:off x="4731" y="1623"/>
                <a:ext cx="32" cy="52"/>
              </a:xfrm>
              <a:custGeom>
                <a:avLst/>
                <a:gdLst>
                  <a:gd name="T0" fmla="*/ 29 w 32"/>
                  <a:gd name="T1" fmla="*/ 40 h 52"/>
                  <a:gd name="T2" fmla="*/ 29 w 32"/>
                  <a:gd name="T3" fmla="*/ 49 h 52"/>
                  <a:gd name="T4" fmla="*/ 24 w 32"/>
                  <a:gd name="T5" fmla="*/ 52 h 52"/>
                  <a:gd name="T6" fmla="*/ 20 w 32"/>
                  <a:gd name="T7" fmla="*/ 47 h 52"/>
                  <a:gd name="T8" fmla="*/ 15 w 32"/>
                  <a:gd name="T9" fmla="*/ 49 h 52"/>
                  <a:gd name="T10" fmla="*/ 12 w 32"/>
                  <a:gd name="T11" fmla="*/ 44 h 52"/>
                  <a:gd name="T12" fmla="*/ 12 w 32"/>
                  <a:gd name="T13" fmla="*/ 37 h 52"/>
                  <a:gd name="T14" fmla="*/ 4 w 32"/>
                  <a:gd name="T15" fmla="*/ 27 h 52"/>
                  <a:gd name="T16" fmla="*/ 0 w 32"/>
                  <a:gd name="T17" fmla="*/ 18 h 52"/>
                  <a:gd name="T18" fmla="*/ 2 w 32"/>
                  <a:gd name="T19" fmla="*/ 18 h 52"/>
                  <a:gd name="T20" fmla="*/ 9 w 32"/>
                  <a:gd name="T21" fmla="*/ 6 h 52"/>
                  <a:gd name="T22" fmla="*/ 9 w 32"/>
                  <a:gd name="T23" fmla="*/ 6 h 52"/>
                  <a:gd name="T24" fmla="*/ 10 w 32"/>
                  <a:gd name="T25" fmla="*/ 5 h 52"/>
                  <a:gd name="T26" fmla="*/ 12 w 32"/>
                  <a:gd name="T27" fmla="*/ 1 h 52"/>
                  <a:gd name="T28" fmla="*/ 19 w 32"/>
                  <a:gd name="T29" fmla="*/ 0 h 52"/>
                  <a:gd name="T30" fmla="*/ 19 w 32"/>
                  <a:gd name="T31" fmla="*/ 10 h 52"/>
                  <a:gd name="T32" fmla="*/ 27 w 32"/>
                  <a:gd name="T33" fmla="*/ 15 h 52"/>
                  <a:gd name="T34" fmla="*/ 32 w 32"/>
                  <a:gd name="T35" fmla="*/ 33 h 52"/>
                  <a:gd name="T36" fmla="*/ 29 w 32"/>
                  <a:gd name="T37"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52">
                    <a:moveTo>
                      <a:pt x="29" y="40"/>
                    </a:moveTo>
                    <a:lnTo>
                      <a:pt x="29" y="49"/>
                    </a:lnTo>
                    <a:lnTo>
                      <a:pt x="24" y="52"/>
                    </a:lnTo>
                    <a:lnTo>
                      <a:pt x="20" y="47"/>
                    </a:lnTo>
                    <a:lnTo>
                      <a:pt x="15" y="49"/>
                    </a:lnTo>
                    <a:lnTo>
                      <a:pt x="12" y="44"/>
                    </a:lnTo>
                    <a:lnTo>
                      <a:pt x="12" y="37"/>
                    </a:lnTo>
                    <a:lnTo>
                      <a:pt x="4" y="27"/>
                    </a:lnTo>
                    <a:lnTo>
                      <a:pt x="0" y="18"/>
                    </a:lnTo>
                    <a:lnTo>
                      <a:pt x="2" y="18"/>
                    </a:lnTo>
                    <a:lnTo>
                      <a:pt x="9" y="6"/>
                    </a:lnTo>
                    <a:lnTo>
                      <a:pt x="9" y="6"/>
                    </a:lnTo>
                    <a:lnTo>
                      <a:pt x="10" y="5"/>
                    </a:lnTo>
                    <a:lnTo>
                      <a:pt x="12" y="1"/>
                    </a:lnTo>
                    <a:lnTo>
                      <a:pt x="19" y="0"/>
                    </a:lnTo>
                    <a:lnTo>
                      <a:pt x="19" y="10"/>
                    </a:lnTo>
                    <a:lnTo>
                      <a:pt x="27" y="15"/>
                    </a:lnTo>
                    <a:lnTo>
                      <a:pt x="32" y="33"/>
                    </a:lnTo>
                    <a:lnTo>
                      <a:pt x="29"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15" name="Freeform 4485"/>
              <p:cNvSpPr>
                <a:spLocks/>
              </p:cNvSpPr>
              <p:nvPr/>
            </p:nvSpPr>
            <p:spPr bwMode="auto">
              <a:xfrm>
                <a:off x="4463" y="1611"/>
                <a:ext cx="63" cy="45"/>
              </a:xfrm>
              <a:custGeom>
                <a:avLst/>
                <a:gdLst>
                  <a:gd name="T0" fmla="*/ 63 w 63"/>
                  <a:gd name="T1" fmla="*/ 22 h 45"/>
                  <a:gd name="T2" fmla="*/ 63 w 63"/>
                  <a:gd name="T3" fmla="*/ 22 h 45"/>
                  <a:gd name="T4" fmla="*/ 55 w 63"/>
                  <a:gd name="T5" fmla="*/ 23 h 45"/>
                  <a:gd name="T6" fmla="*/ 50 w 63"/>
                  <a:gd name="T7" fmla="*/ 25 h 45"/>
                  <a:gd name="T8" fmla="*/ 41 w 63"/>
                  <a:gd name="T9" fmla="*/ 39 h 45"/>
                  <a:gd name="T10" fmla="*/ 33 w 63"/>
                  <a:gd name="T11" fmla="*/ 42 h 45"/>
                  <a:gd name="T12" fmla="*/ 7 w 63"/>
                  <a:gd name="T13" fmla="*/ 45 h 45"/>
                  <a:gd name="T14" fmla="*/ 6 w 63"/>
                  <a:gd name="T15" fmla="*/ 44 h 45"/>
                  <a:gd name="T16" fmla="*/ 6 w 63"/>
                  <a:gd name="T17" fmla="*/ 42 h 45"/>
                  <a:gd name="T18" fmla="*/ 6 w 63"/>
                  <a:gd name="T19" fmla="*/ 40 h 45"/>
                  <a:gd name="T20" fmla="*/ 4 w 63"/>
                  <a:gd name="T21" fmla="*/ 27 h 45"/>
                  <a:gd name="T22" fmla="*/ 4 w 63"/>
                  <a:gd name="T23" fmla="*/ 27 h 45"/>
                  <a:gd name="T24" fmla="*/ 4 w 63"/>
                  <a:gd name="T25" fmla="*/ 23 h 45"/>
                  <a:gd name="T26" fmla="*/ 2 w 63"/>
                  <a:gd name="T27" fmla="*/ 20 h 45"/>
                  <a:gd name="T28" fmla="*/ 2 w 63"/>
                  <a:gd name="T29" fmla="*/ 20 h 45"/>
                  <a:gd name="T30" fmla="*/ 2 w 63"/>
                  <a:gd name="T31" fmla="*/ 18 h 45"/>
                  <a:gd name="T32" fmla="*/ 0 w 63"/>
                  <a:gd name="T33" fmla="*/ 10 h 45"/>
                  <a:gd name="T34" fmla="*/ 60 w 63"/>
                  <a:gd name="T35" fmla="*/ 0 h 45"/>
                  <a:gd name="T36" fmla="*/ 61 w 63"/>
                  <a:gd name="T37" fmla="*/ 7 h 45"/>
                  <a:gd name="T38" fmla="*/ 63 w 63"/>
                  <a:gd name="T39"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45">
                    <a:moveTo>
                      <a:pt x="63" y="22"/>
                    </a:moveTo>
                    <a:lnTo>
                      <a:pt x="63" y="22"/>
                    </a:lnTo>
                    <a:lnTo>
                      <a:pt x="55" y="23"/>
                    </a:lnTo>
                    <a:lnTo>
                      <a:pt x="50" y="25"/>
                    </a:lnTo>
                    <a:lnTo>
                      <a:pt x="41" y="39"/>
                    </a:lnTo>
                    <a:lnTo>
                      <a:pt x="33" y="42"/>
                    </a:lnTo>
                    <a:lnTo>
                      <a:pt x="7" y="45"/>
                    </a:lnTo>
                    <a:lnTo>
                      <a:pt x="6" y="44"/>
                    </a:lnTo>
                    <a:lnTo>
                      <a:pt x="6" y="42"/>
                    </a:lnTo>
                    <a:lnTo>
                      <a:pt x="6" y="40"/>
                    </a:lnTo>
                    <a:lnTo>
                      <a:pt x="4" y="27"/>
                    </a:lnTo>
                    <a:lnTo>
                      <a:pt x="4" y="27"/>
                    </a:lnTo>
                    <a:lnTo>
                      <a:pt x="4" y="23"/>
                    </a:lnTo>
                    <a:lnTo>
                      <a:pt x="2" y="20"/>
                    </a:lnTo>
                    <a:lnTo>
                      <a:pt x="2" y="20"/>
                    </a:lnTo>
                    <a:lnTo>
                      <a:pt x="2" y="18"/>
                    </a:lnTo>
                    <a:lnTo>
                      <a:pt x="0" y="10"/>
                    </a:lnTo>
                    <a:lnTo>
                      <a:pt x="60" y="0"/>
                    </a:lnTo>
                    <a:lnTo>
                      <a:pt x="61" y="7"/>
                    </a:lnTo>
                    <a:lnTo>
                      <a:pt x="63"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6" name="Freeform 4486"/>
              <p:cNvSpPr>
                <a:spLocks/>
              </p:cNvSpPr>
              <p:nvPr/>
            </p:nvSpPr>
            <p:spPr bwMode="auto">
              <a:xfrm>
                <a:off x="4463" y="1611"/>
                <a:ext cx="63" cy="45"/>
              </a:xfrm>
              <a:custGeom>
                <a:avLst/>
                <a:gdLst>
                  <a:gd name="T0" fmla="*/ 63 w 63"/>
                  <a:gd name="T1" fmla="*/ 22 h 45"/>
                  <a:gd name="T2" fmla="*/ 63 w 63"/>
                  <a:gd name="T3" fmla="*/ 22 h 45"/>
                  <a:gd name="T4" fmla="*/ 55 w 63"/>
                  <a:gd name="T5" fmla="*/ 23 h 45"/>
                  <a:gd name="T6" fmla="*/ 50 w 63"/>
                  <a:gd name="T7" fmla="*/ 25 h 45"/>
                  <a:gd name="T8" fmla="*/ 41 w 63"/>
                  <a:gd name="T9" fmla="*/ 39 h 45"/>
                  <a:gd name="T10" fmla="*/ 33 w 63"/>
                  <a:gd name="T11" fmla="*/ 42 h 45"/>
                  <a:gd name="T12" fmla="*/ 7 w 63"/>
                  <a:gd name="T13" fmla="*/ 45 h 45"/>
                  <a:gd name="T14" fmla="*/ 6 w 63"/>
                  <a:gd name="T15" fmla="*/ 44 h 45"/>
                  <a:gd name="T16" fmla="*/ 6 w 63"/>
                  <a:gd name="T17" fmla="*/ 42 h 45"/>
                  <a:gd name="T18" fmla="*/ 6 w 63"/>
                  <a:gd name="T19" fmla="*/ 40 h 45"/>
                  <a:gd name="T20" fmla="*/ 4 w 63"/>
                  <a:gd name="T21" fmla="*/ 27 h 45"/>
                  <a:gd name="T22" fmla="*/ 4 w 63"/>
                  <a:gd name="T23" fmla="*/ 27 h 45"/>
                  <a:gd name="T24" fmla="*/ 4 w 63"/>
                  <a:gd name="T25" fmla="*/ 23 h 45"/>
                  <a:gd name="T26" fmla="*/ 2 w 63"/>
                  <a:gd name="T27" fmla="*/ 20 h 45"/>
                  <a:gd name="T28" fmla="*/ 2 w 63"/>
                  <a:gd name="T29" fmla="*/ 20 h 45"/>
                  <a:gd name="T30" fmla="*/ 2 w 63"/>
                  <a:gd name="T31" fmla="*/ 18 h 45"/>
                  <a:gd name="T32" fmla="*/ 0 w 63"/>
                  <a:gd name="T33" fmla="*/ 10 h 45"/>
                  <a:gd name="T34" fmla="*/ 60 w 63"/>
                  <a:gd name="T35" fmla="*/ 0 h 45"/>
                  <a:gd name="T36" fmla="*/ 61 w 63"/>
                  <a:gd name="T37" fmla="*/ 7 h 45"/>
                  <a:gd name="T38" fmla="*/ 63 w 63"/>
                  <a:gd name="T39"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45">
                    <a:moveTo>
                      <a:pt x="63" y="22"/>
                    </a:moveTo>
                    <a:lnTo>
                      <a:pt x="63" y="22"/>
                    </a:lnTo>
                    <a:lnTo>
                      <a:pt x="55" y="23"/>
                    </a:lnTo>
                    <a:lnTo>
                      <a:pt x="50" y="25"/>
                    </a:lnTo>
                    <a:lnTo>
                      <a:pt x="41" y="39"/>
                    </a:lnTo>
                    <a:lnTo>
                      <a:pt x="33" y="42"/>
                    </a:lnTo>
                    <a:lnTo>
                      <a:pt x="7" y="45"/>
                    </a:lnTo>
                    <a:lnTo>
                      <a:pt x="6" y="44"/>
                    </a:lnTo>
                    <a:lnTo>
                      <a:pt x="6" y="42"/>
                    </a:lnTo>
                    <a:lnTo>
                      <a:pt x="6" y="40"/>
                    </a:lnTo>
                    <a:lnTo>
                      <a:pt x="4" y="27"/>
                    </a:lnTo>
                    <a:lnTo>
                      <a:pt x="4" y="27"/>
                    </a:lnTo>
                    <a:lnTo>
                      <a:pt x="4" y="23"/>
                    </a:lnTo>
                    <a:lnTo>
                      <a:pt x="2" y="20"/>
                    </a:lnTo>
                    <a:lnTo>
                      <a:pt x="2" y="20"/>
                    </a:lnTo>
                    <a:lnTo>
                      <a:pt x="2" y="18"/>
                    </a:lnTo>
                    <a:lnTo>
                      <a:pt x="0" y="10"/>
                    </a:lnTo>
                    <a:lnTo>
                      <a:pt x="60" y="0"/>
                    </a:lnTo>
                    <a:lnTo>
                      <a:pt x="61" y="7"/>
                    </a:lnTo>
                    <a:lnTo>
                      <a:pt x="63"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17" name="Freeform 4487"/>
              <p:cNvSpPr>
                <a:spLocks/>
              </p:cNvSpPr>
              <p:nvPr/>
            </p:nvSpPr>
            <p:spPr bwMode="auto">
              <a:xfrm>
                <a:off x="4685" y="1726"/>
                <a:ext cx="50" cy="46"/>
              </a:xfrm>
              <a:custGeom>
                <a:avLst/>
                <a:gdLst>
                  <a:gd name="T0" fmla="*/ 44 w 50"/>
                  <a:gd name="T1" fmla="*/ 0 h 46"/>
                  <a:gd name="T2" fmla="*/ 50 w 50"/>
                  <a:gd name="T3" fmla="*/ 10 h 46"/>
                  <a:gd name="T4" fmla="*/ 48 w 50"/>
                  <a:gd name="T5" fmla="*/ 17 h 46"/>
                  <a:gd name="T6" fmla="*/ 39 w 50"/>
                  <a:gd name="T7" fmla="*/ 20 h 46"/>
                  <a:gd name="T8" fmla="*/ 34 w 50"/>
                  <a:gd name="T9" fmla="*/ 29 h 46"/>
                  <a:gd name="T10" fmla="*/ 27 w 50"/>
                  <a:gd name="T11" fmla="*/ 36 h 46"/>
                  <a:gd name="T12" fmla="*/ 17 w 50"/>
                  <a:gd name="T13" fmla="*/ 41 h 46"/>
                  <a:gd name="T14" fmla="*/ 14 w 50"/>
                  <a:gd name="T15" fmla="*/ 46 h 46"/>
                  <a:gd name="T16" fmla="*/ 0 w 50"/>
                  <a:gd name="T17" fmla="*/ 24 h 46"/>
                  <a:gd name="T18" fmla="*/ 14 w 50"/>
                  <a:gd name="T19" fmla="*/ 8 h 46"/>
                  <a:gd name="T20" fmla="*/ 12 w 50"/>
                  <a:gd name="T21" fmla="*/ 13 h 46"/>
                  <a:gd name="T22" fmla="*/ 21 w 50"/>
                  <a:gd name="T23" fmla="*/ 10 h 46"/>
                  <a:gd name="T24" fmla="*/ 21 w 50"/>
                  <a:gd name="T25" fmla="*/ 10 h 46"/>
                  <a:gd name="T26" fmla="*/ 22 w 50"/>
                  <a:gd name="T27" fmla="*/ 10 h 46"/>
                  <a:gd name="T28" fmla="*/ 24 w 50"/>
                  <a:gd name="T29" fmla="*/ 10 h 46"/>
                  <a:gd name="T30" fmla="*/ 33 w 50"/>
                  <a:gd name="T31" fmla="*/ 5 h 46"/>
                  <a:gd name="T32" fmla="*/ 44 w 50"/>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6">
                    <a:moveTo>
                      <a:pt x="44" y="0"/>
                    </a:moveTo>
                    <a:lnTo>
                      <a:pt x="50" y="10"/>
                    </a:lnTo>
                    <a:lnTo>
                      <a:pt x="48" y="17"/>
                    </a:lnTo>
                    <a:lnTo>
                      <a:pt x="39" y="20"/>
                    </a:lnTo>
                    <a:lnTo>
                      <a:pt x="34" y="29"/>
                    </a:lnTo>
                    <a:lnTo>
                      <a:pt x="27" y="36"/>
                    </a:lnTo>
                    <a:lnTo>
                      <a:pt x="17" y="41"/>
                    </a:lnTo>
                    <a:lnTo>
                      <a:pt x="14" y="46"/>
                    </a:lnTo>
                    <a:lnTo>
                      <a:pt x="0" y="24"/>
                    </a:lnTo>
                    <a:lnTo>
                      <a:pt x="14" y="8"/>
                    </a:lnTo>
                    <a:lnTo>
                      <a:pt x="12" y="13"/>
                    </a:lnTo>
                    <a:lnTo>
                      <a:pt x="21" y="10"/>
                    </a:lnTo>
                    <a:lnTo>
                      <a:pt x="21" y="10"/>
                    </a:lnTo>
                    <a:lnTo>
                      <a:pt x="22" y="10"/>
                    </a:lnTo>
                    <a:lnTo>
                      <a:pt x="24" y="10"/>
                    </a:lnTo>
                    <a:lnTo>
                      <a:pt x="33" y="5"/>
                    </a:lnTo>
                    <a:lnTo>
                      <a:pt x="4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8" name="Freeform 4488"/>
              <p:cNvSpPr>
                <a:spLocks/>
              </p:cNvSpPr>
              <p:nvPr/>
            </p:nvSpPr>
            <p:spPr bwMode="auto">
              <a:xfrm>
                <a:off x="4685" y="1726"/>
                <a:ext cx="50" cy="46"/>
              </a:xfrm>
              <a:custGeom>
                <a:avLst/>
                <a:gdLst>
                  <a:gd name="T0" fmla="*/ 44 w 50"/>
                  <a:gd name="T1" fmla="*/ 0 h 46"/>
                  <a:gd name="T2" fmla="*/ 50 w 50"/>
                  <a:gd name="T3" fmla="*/ 10 h 46"/>
                  <a:gd name="T4" fmla="*/ 48 w 50"/>
                  <a:gd name="T5" fmla="*/ 17 h 46"/>
                  <a:gd name="T6" fmla="*/ 39 w 50"/>
                  <a:gd name="T7" fmla="*/ 20 h 46"/>
                  <a:gd name="T8" fmla="*/ 34 w 50"/>
                  <a:gd name="T9" fmla="*/ 29 h 46"/>
                  <a:gd name="T10" fmla="*/ 27 w 50"/>
                  <a:gd name="T11" fmla="*/ 36 h 46"/>
                  <a:gd name="T12" fmla="*/ 17 w 50"/>
                  <a:gd name="T13" fmla="*/ 41 h 46"/>
                  <a:gd name="T14" fmla="*/ 14 w 50"/>
                  <a:gd name="T15" fmla="*/ 46 h 46"/>
                  <a:gd name="T16" fmla="*/ 0 w 50"/>
                  <a:gd name="T17" fmla="*/ 24 h 46"/>
                  <a:gd name="T18" fmla="*/ 14 w 50"/>
                  <a:gd name="T19" fmla="*/ 8 h 46"/>
                  <a:gd name="T20" fmla="*/ 12 w 50"/>
                  <a:gd name="T21" fmla="*/ 13 h 46"/>
                  <a:gd name="T22" fmla="*/ 21 w 50"/>
                  <a:gd name="T23" fmla="*/ 10 h 46"/>
                  <a:gd name="T24" fmla="*/ 21 w 50"/>
                  <a:gd name="T25" fmla="*/ 10 h 46"/>
                  <a:gd name="T26" fmla="*/ 22 w 50"/>
                  <a:gd name="T27" fmla="*/ 10 h 46"/>
                  <a:gd name="T28" fmla="*/ 24 w 50"/>
                  <a:gd name="T29" fmla="*/ 10 h 46"/>
                  <a:gd name="T30" fmla="*/ 33 w 50"/>
                  <a:gd name="T31" fmla="*/ 5 h 46"/>
                  <a:gd name="T32" fmla="*/ 44 w 50"/>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6">
                    <a:moveTo>
                      <a:pt x="44" y="0"/>
                    </a:moveTo>
                    <a:lnTo>
                      <a:pt x="50" y="10"/>
                    </a:lnTo>
                    <a:lnTo>
                      <a:pt x="48" y="17"/>
                    </a:lnTo>
                    <a:lnTo>
                      <a:pt x="39" y="20"/>
                    </a:lnTo>
                    <a:lnTo>
                      <a:pt x="34" y="29"/>
                    </a:lnTo>
                    <a:lnTo>
                      <a:pt x="27" y="36"/>
                    </a:lnTo>
                    <a:lnTo>
                      <a:pt x="17" y="41"/>
                    </a:lnTo>
                    <a:lnTo>
                      <a:pt x="14" y="46"/>
                    </a:lnTo>
                    <a:lnTo>
                      <a:pt x="0" y="24"/>
                    </a:lnTo>
                    <a:lnTo>
                      <a:pt x="14" y="8"/>
                    </a:lnTo>
                    <a:lnTo>
                      <a:pt x="12" y="13"/>
                    </a:lnTo>
                    <a:lnTo>
                      <a:pt x="21" y="10"/>
                    </a:lnTo>
                    <a:lnTo>
                      <a:pt x="21" y="10"/>
                    </a:lnTo>
                    <a:lnTo>
                      <a:pt x="22" y="10"/>
                    </a:lnTo>
                    <a:lnTo>
                      <a:pt x="24" y="10"/>
                    </a:lnTo>
                    <a:lnTo>
                      <a:pt x="33" y="5"/>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19" name="Freeform 4489"/>
              <p:cNvSpPr>
                <a:spLocks/>
              </p:cNvSpPr>
              <p:nvPr/>
            </p:nvSpPr>
            <p:spPr bwMode="auto">
              <a:xfrm>
                <a:off x="4719" y="1692"/>
                <a:ext cx="36" cy="53"/>
              </a:xfrm>
              <a:custGeom>
                <a:avLst/>
                <a:gdLst>
                  <a:gd name="T0" fmla="*/ 24 w 36"/>
                  <a:gd name="T1" fmla="*/ 3 h 53"/>
                  <a:gd name="T2" fmla="*/ 24 w 36"/>
                  <a:gd name="T3" fmla="*/ 3 h 53"/>
                  <a:gd name="T4" fmla="*/ 24 w 36"/>
                  <a:gd name="T5" fmla="*/ 3 h 53"/>
                  <a:gd name="T6" fmla="*/ 24 w 36"/>
                  <a:gd name="T7" fmla="*/ 3 h 53"/>
                  <a:gd name="T8" fmla="*/ 24 w 36"/>
                  <a:gd name="T9" fmla="*/ 3 h 53"/>
                  <a:gd name="T10" fmla="*/ 24 w 36"/>
                  <a:gd name="T11" fmla="*/ 3 h 53"/>
                  <a:gd name="T12" fmla="*/ 24 w 36"/>
                  <a:gd name="T13" fmla="*/ 3 h 53"/>
                  <a:gd name="T14" fmla="*/ 26 w 36"/>
                  <a:gd name="T15" fmla="*/ 3 h 53"/>
                  <a:gd name="T16" fmla="*/ 26 w 36"/>
                  <a:gd name="T17" fmla="*/ 5 h 53"/>
                  <a:gd name="T18" fmla="*/ 26 w 36"/>
                  <a:gd name="T19" fmla="*/ 5 h 53"/>
                  <a:gd name="T20" fmla="*/ 26 w 36"/>
                  <a:gd name="T21" fmla="*/ 5 h 53"/>
                  <a:gd name="T22" fmla="*/ 27 w 36"/>
                  <a:gd name="T23" fmla="*/ 5 h 53"/>
                  <a:gd name="T24" fmla="*/ 27 w 36"/>
                  <a:gd name="T25" fmla="*/ 5 h 53"/>
                  <a:gd name="T26" fmla="*/ 27 w 36"/>
                  <a:gd name="T27" fmla="*/ 5 h 53"/>
                  <a:gd name="T28" fmla="*/ 27 w 36"/>
                  <a:gd name="T29" fmla="*/ 5 h 53"/>
                  <a:gd name="T30" fmla="*/ 27 w 36"/>
                  <a:gd name="T31" fmla="*/ 5 h 53"/>
                  <a:gd name="T32" fmla="*/ 27 w 36"/>
                  <a:gd name="T33" fmla="*/ 5 h 53"/>
                  <a:gd name="T34" fmla="*/ 27 w 36"/>
                  <a:gd name="T35" fmla="*/ 5 h 53"/>
                  <a:gd name="T36" fmla="*/ 27 w 36"/>
                  <a:gd name="T37" fmla="*/ 5 h 53"/>
                  <a:gd name="T38" fmla="*/ 29 w 36"/>
                  <a:gd name="T39" fmla="*/ 5 h 53"/>
                  <a:gd name="T40" fmla="*/ 29 w 36"/>
                  <a:gd name="T41" fmla="*/ 5 h 53"/>
                  <a:gd name="T42" fmla="*/ 29 w 36"/>
                  <a:gd name="T43" fmla="*/ 7 h 53"/>
                  <a:gd name="T44" fmla="*/ 29 w 36"/>
                  <a:gd name="T45" fmla="*/ 7 h 53"/>
                  <a:gd name="T46" fmla="*/ 29 w 36"/>
                  <a:gd name="T47" fmla="*/ 7 h 53"/>
                  <a:gd name="T48" fmla="*/ 29 w 36"/>
                  <a:gd name="T49" fmla="*/ 7 h 53"/>
                  <a:gd name="T50" fmla="*/ 29 w 36"/>
                  <a:gd name="T51" fmla="*/ 7 h 53"/>
                  <a:gd name="T52" fmla="*/ 31 w 36"/>
                  <a:gd name="T53" fmla="*/ 7 h 53"/>
                  <a:gd name="T54" fmla="*/ 31 w 36"/>
                  <a:gd name="T55" fmla="*/ 7 h 53"/>
                  <a:gd name="T56" fmla="*/ 36 w 36"/>
                  <a:gd name="T57" fmla="*/ 42 h 53"/>
                  <a:gd name="T58" fmla="*/ 10 w 36"/>
                  <a:gd name="T59" fmla="*/ 34 h 53"/>
                  <a:gd name="T60" fmla="*/ 9 w 36"/>
                  <a:gd name="T61" fmla="*/ 32 h 53"/>
                  <a:gd name="T62" fmla="*/ 5 w 36"/>
                  <a:gd name="T63" fmla="*/ 22 h 53"/>
                  <a:gd name="T64" fmla="*/ 2 w 36"/>
                  <a:gd name="T65" fmla="*/ 9 h 53"/>
                  <a:gd name="T66" fmla="*/ 17 w 36"/>
                  <a:gd name="T67" fmla="*/ 0 h 53"/>
                  <a:gd name="T68" fmla="*/ 17 w 36"/>
                  <a:gd name="T69" fmla="*/ 0 h 53"/>
                  <a:gd name="T70" fmla="*/ 17 w 36"/>
                  <a:gd name="T71" fmla="*/ 0 h 53"/>
                  <a:gd name="T72" fmla="*/ 19 w 36"/>
                  <a:gd name="T73" fmla="*/ 0 h 53"/>
                  <a:gd name="T74" fmla="*/ 19 w 36"/>
                  <a:gd name="T75" fmla="*/ 0 h 53"/>
                  <a:gd name="T76" fmla="*/ 19 w 36"/>
                  <a:gd name="T77" fmla="*/ 0 h 53"/>
                  <a:gd name="T78" fmla="*/ 19 w 36"/>
                  <a:gd name="T79" fmla="*/ 0 h 53"/>
                  <a:gd name="T80" fmla="*/ 19 w 36"/>
                  <a:gd name="T81" fmla="*/ 0 h 53"/>
                  <a:gd name="T82" fmla="*/ 19 w 36"/>
                  <a:gd name="T83" fmla="*/ 0 h 53"/>
                  <a:gd name="T84" fmla="*/ 21 w 36"/>
                  <a:gd name="T85" fmla="*/ 0 h 53"/>
                  <a:gd name="T86" fmla="*/ 21 w 36"/>
                  <a:gd name="T87" fmla="*/ 0 h 53"/>
                  <a:gd name="T88" fmla="*/ 21 w 36"/>
                  <a:gd name="T89" fmla="*/ 2 h 53"/>
                  <a:gd name="T90" fmla="*/ 21 w 36"/>
                  <a:gd name="T91" fmla="*/ 2 h 53"/>
                  <a:gd name="T92" fmla="*/ 21 w 36"/>
                  <a:gd name="T93" fmla="*/ 2 h 53"/>
                  <a:gd name="T94" fmla="*/ 21 w 36"/>
                  <a:gd name="T95" fmla="*/ 2 h 53"/>
                  <a:gd name="T96" fmla="*/ 21 w 36"/>
                  <a:gd name="T97" fmla="*/ 2 h 53"/>
                  <a:gd name="T98" fmla="*/ 22 w 36"/>
                  <a:gd name="T99" fmla="*/ 2 h 53"/>
                  <a:gd name="T100" fmla="*/ 22 w 36"/>
                  <a:gd name="T101" fmla="*/ 2 h 53"/>
                  <a:gd name="T102" fmla="*/ 22 w 36"/>
                  <a:gd name="T103" fmla="*/ 2 h 53"/>
                  <a:gd name="T104" fmla="*/ 22 w 36"/>
                  <a:gd name="T105" fmla="*/ 2 h 53"/>
                  <a:gd name="T106" fmla="*/ 22 w 36"/>
                  <a:gd name="T107" fmla="*/ 2 h 53"/>
                  <a:gd name="T108" fmla="*/ 24 w 36"/>
                  <a:gd name="T109" fmla="*/ 3 h 53"/>
                  <a:gd name="T110" fmla="*/ 24 w 36"/>
                  <a:gd name="T111"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 h="53">
                    <a:moveTo>
                      <a:pt x="24" y="3"/>
                    </a:move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6" y="3"/>
                    </a:lnTo>
                    <a:lnTo>
                      <a:pt x="26" y="3"/>
                    </a:lnTo>
                    <a:lnTo>
                      <a:pt x="26" y="3"/>
                    </a:lnTo>
                    <a:lnTo>
                      <a:pt x="26" y="5"/>
                    </a:lnTo>
                    <a:lnTo>
                      <a:pt x="26" y="5"/>
                    </a:lnTo>
                    <a:lnTo>
                      <a:pt x="26" y="5"/>
                    </a:lnTo>
                    <a:lnTo>
                      <a:pt x="26" y="5"/>
                    </a:lnTo>
                    <a:lnTo>
                      <a:pt x="26" y="5"/>
                    </a:lnTo>
                    <a:lnTo>
                      <a:pt x="26" y="5"/>
                    </a:lnTo>
                    <a:lnTo>
                      <a:pt x="26" y="5"/>
                    </a:lnTo>
                    <a:lnTo>
                      <a:pt x="26" y="5"/>
                    </a:lnTo>
                    <a:lnTo>
                      <a:pt x="26"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9" y="5"/>
                    </a:lnTo>
                    <a:lnTo>
                      <a:pt x="29" y="5"/>
                    </a:lnTo>
                    <a:lnTo>
                      <a:pt x="29" y="5"/>
                    </a:lnTo>
                    <a:lnTo>
                      <a:pt x="29" y="5"/>
                    </a:lnTo>
                    <a:lnTo>
                      <a:pt x="29" y="5"/>
                    </a:lnTo>
                    <a:lnTo>
                      <a:pt x="29" y="7"/>
                    </a:lnTo>
                    <a:lnTo>
                      <a:pt x="29" y="7"/>
                    </a:lnTo>
                    <a:lnTo>
                      <a:pt x="29" y="7"/>
                    </a:lnTo>
                    <a:lnTo>
                      <a:pt x="29" y="7"/>
                    </a:lnTo>
                    <a:lnTo>
                      <a:pt x="29" y="7"/>
                    </a:lnTo>
                    <a:lnTo>
                      <a:pt x="29" y="7"/>
                    </a:lnTo>
                    <a:lnTo>
                      <a:pt x="29" y="7"/>
                    </a:lnTo>
                    <a:lnTo>
                      <a:pt x="29" y="7"/>
                    </a:lnTo>
                    <a:lnTo>
                      <a:pt x="29" y="7"/>
                    </a:lnTo>
                    <a:lnTo>
                      <a:pt x="29" y="7"/>
                    </a:lnTo>
                    <a:lnTo>
                      <a:pt x="29" y="7"/>
                    </a:lnTo>
                    <a:lnTo>
                      <a:pt x="29" y="7"/>
                    </a:lnTo>
                    <a:lnTo>
                      <a:pt x="29" y="7"/>
                    </a:lnTo>
                    <a:lnTo>
                      <a:pt x="29" y="7"/>
                    </a:lnTo>
                    <a:lnTo>
                      <a:pt x="29" y="7"/>
                    </a:lnTo>
                    <a:lnTo>
                      <a:pt x="29" y="7"/>
                    </a:lnTo>
                    <a:lnTo>
                      <a:pt x="31" y="7"/>
                    </a:lnTo>
                    <a:lnTo>
                      <a:pt x="31" y="7"/>
                    </a:lnTo>
                    <a:lnTo>
                      <a:pt x="31" y="7"/>
                    </a:lnTo>
                    <a:lnTo>
                      <a:pt x="31" y="7"/>
                    </a:lnTo>
                    <a:lnTo>
                      <a:pt x="31" y="7"/>
                    </a:lnTo>
                    <a:lnTo>
                      <a:pt x="31" y="7"/>
                    </a:lnTo>
                    <a:lnTo>
                      <a:pt x="22" y="17"/>
                    </a:lnTo>
                    <a:lnTo>
                      <a:pt x="36" y="42"/>
                    </a:lnTo>
                    <a:lnTo>
                      <a:pt x="27" y="53"/>
                    </a:lnTo>
                    <a:lnTo>
                      <a:pt x="16" y="44"/>
                    </a:lnTo>
                    <a:lnTo>
                      <a:pt x="10" y="34"/>
                    </a:lnTo>
                    <a:lnTo>
                      <a:pt x="10" y="34"/>
                    </a:lnTo>
                    <a:lnTo>
                      <a:pt x="9" y="34"/>
                    </a:lnTo>
                    <a:lnTo>
                      <a:pt x="9" y="32"/>
                    </a:lnTo>
                    <a:lnTo>
                      <a:pt x="9" y="32"/>
                    </a:lnTo>
                    <a:lnTo>
                      <a:pt x="2" y="31"/>
                    </a:lnTo>
                    <a:lnTo>
                      <a:pt x="5" y="22"/>
                    </a:lnTo>
                    <a:lnTo>
                      <a:pt x="0" y="14"/>
                    </a:lnTo>
                    <a:lnTo>
                      <a:pt x="0" y="12"/>
                    </a:lnTo>
                    <a:lnTo>
                      <a:pt x="2" y="9"/>
                    </a:lnTo>
                    <a:lnTo>
                      <a:pt x="2" y="5"/>
                    </a:lnTo>
                    <a:lnTo>
                      <a:pt x="5" y="7"/>
                    </a:lnTo>
                    <a:lnTo>
                      <a:pt x="17" y="0"/>
                    </a:lnTo>
                    <a:lnTo>
                      <a:pt x="17" y="0"/>
                    </a:lnTo>
                    <a:lnTo>
                      <a:pt x="17" y="0"/>
                    </a:lnTo>
                    <a:lnTo>
                      <a:pt x="17" y="0"/>
                    </a:lnTo>
                    <a:lnTo>
                      <a:pt x="17" y="0"/>
                    </a:lnTo>
                    <a:lnTo>
                      <a:pt x="17" y="0"/>
                    </a:lnTo>
                    <a:lnTo>
                      <a:pt x="17"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21" y="0"/>
                    </a:lnTo>
                    <a:lnTo>
                      <a:pt x="21" y="0"/>
                    </a:lnTo>
                    <a:lnTo>
                      <a:pt x="21" y="0"/>
                    </a:lnTo>
                    <a:lnTo>
                      <a:pt x="21" y="0"/>
                    </a:lnTo>
                    <a:lnTo>
                      <a:pt x="21" y="0"/>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4" y="3"/>
                    </a:lnTo>
                    <a:lnTo>
                      <a:pt x="24" y="3"/>
                    </a:lnTo>
                    <a:lnTo>
                      <a:pt x="24" y="3"/>
                    </a:lnTo>
                    <a:lnTo>
                      <a:pt x="24" y="3"/>
                    </a:lnTo>
                    <a:lnTo>
                      <a:pt x="24" y="3"/>
                    </a:lnTo>
                    <a:lnTo>
                      <a:pt x="24"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0" name="Freeform 4490"/>
              <p:cNvSpPr>
                <a:spLocks/>
              </p:cNvSpPr>
              <p:nvPr/>
            </p:nvSpPr>
            <p:spPr bwMode="auto">
              <a:xfrm>
                <a:off x="4719" y="1692"/>
                <a:ext cx="36" cy="53"/>
              </a:xfrm>
              <a:custGeom>
                <a:avLst/>
                <a:gdLst>
                  <a:gd name="T0" fmla="*/ 24 w 36"/>
                  <a:gd name="T1" fmla="*/ 3 h 53"/>
                  <a:gd name="T2" fmla="*/ 24 w 36"/>
                  <a:gd name="T3" fmla="*/ 3 h 53"/>
                  <a:gd name="T4" fmla="*/ 24 w 36"/>
                  <a:gd name="T5" fmla="*/ 3 h 53"/>
                  <a:gd name="T6" fmla="*/ 24 w 36"/>
                  <a:gd name="T7" fmla="*/ 3 h 53"/>
                  <a:gd name="T8" fmla="*/ 24 w 36"/>
                  <a:gd name="T9" fmla="*/ 3 h 53"/>
                  <a:gd name="T10" fmla="*/ 24 w 36"/>
                  <a:gd name="T11" fmla="*/ 3 h 53"/>
                  <a:gd name="T12" fmla="*/ 24 w 36"/>
                  <a:gd name="T13" fmla="*/ 3 h 53"/>
                  <a:gd name="T14" fmla="*/ 26 w 36"/>
                  <a:gd name="T15" fmla="*/ 3 h 53"/>
                  <a:gd name="T16" fmla="*/ 26 w 36"/>
                  <a:gd name="T17" fmla="*/ 5 h 53"/>
                  <a:gd name="T18" fmla="*/ 26 w 36"/>
                  <a:gd name="T19" fmla="*/ 5 h 53"/>
                  <a:gd name="T20" fmla="*/ 26 w 36"/>
                  <a:gd name="T21" fmla="*/ 5 h 53"/>
                  <a:gd name="T22" fmla="*/ 27 w 36"/>
                  <a:gd name="T23" fmla="*/ 5 h 53"/>
                  <a:gd name="T24" fmla="*/ 27 w 36"/>
                  <a:gd name="T25" fmla="*/ 5 h 53"/>
                  <a:gd name="T26" fmla="*/ 27 w 36"/>
                  <a:gd name="T27" fmla="*/ 5 h 53"/>
                  <a:gd name="T28" fmla="*/ 27 w 36"/>
                  <a:gd name="T29" fmla="*/ 5 h 53"/>
                  <a:gd name="T30" fmla="*/ 27 w 36"/>
                  <a:gd name="T31" fmla="*/ 5 h 53"/>
                  <a:gd name="T32" fmla="*/ 27 w 36"/>
                  <a:gd name="T33" fmla="*/ 5 h 53"/>
                  <a:gd name="T34" fmla="*/ 27 w 36"/>
                  <a:gd name="T35" fmla="*/ 5 h 53"/>
                  <a:gd name="T36" fmla="*/ 27 w 36"/>
                  <a:gd name="T37" fmla="*/ 5 h 53"/>
                  <a:gd name="T38" fmla="*/ 29 w 36"/>
                  <a:gd name="T39" fmla="*/ 5 h 53"/>
                  <a:gd name="T40" fmla="*/ 29 w 36"/>
                  <a:gd name="T41" fmla="*/ 5 h 53"/>
                  <a:gd name="T42" fmla="*/ 29 w 36"/>
                  <a:gd name="T43" fmla="*/ 7 h 53"/>
                  <a:gd name="T44" fmla="*/ 29 w 36"/>
                  <a:gd name="T45" fmla="*/ 7 h 53"/>
                  <a:gd name="T46" fmla="*/ 29 w 36"/>
                  <a:gd name="T47" fmla="*/ 7 h 53"/>
                  <a:gd name="T48" fmla="*/ 29 w 36"/>
                  <a:gd name="T49" fmla="*/ 7 h 53"/>
                  <a:gd name="T50" fmla="*/ 29 w 36"/>
                  <a:gd name="T51" fmla="*/ 7 h 53"/>
                  <a:gd name="T52" fmla="*/ 31 w 36"/>
                  <a:gd name="T53" fmla="*/ 7 h 53"/>
                  <a:gd name="T54" fmla="*/ 31 w 36"/>
                  <a:gd name="T55" fmla="*/ 7 h 53"/>
                  <a:gd name="T56" fmla="*/ 36 w 36"/>
                  <a:gd name="T57" fmla="*/ 42 h 53"/>
                  <a:gd name="T58" fmla="*/ 10 w 36"/>
                  <a:gd name="T59" fmla="*/ 34 h 53"/>
                  <a:gd name="T60" fmla="*/ 9 w 36"/>
                  <a:gd name="T61" fmla="*/ 32 h 53"/>
                  <a:gd name="T62" fmla="*/ 5 w 36"/>
                  <a:gd name="T63" fmla="*/ 22 h 53"/>
                  <a:gd name="T64" fmla="*/ 2 w 36"/>
                  <a:gd name="T65" fmla="*/ 9 h 53"/>
                  <a:gd name="T66" fmla="*/ 17 w 36"/>
                  <a:gd name="T67" fmla="*/ 0 h 53"/>
                  <a:gd name="T68" fmla="*/ 17 w 36"/>
                  <a:gd name="T69" fmla="*/ 0 h 53"/>
                  <a:gd name="T70" fmla="*/ 17 w 36"/>
                  <a:gd name="T71" fmla="*/ 0 h 53"/>
                  <a:gd name="T72" fmla="*/ 19 w 36"/>
                  <a:gd name="T73" fmla="*/ 0 h 53"/>
                  <a:gd name="T74" fmla="*/ 19 w 36"/>
                  <a:gd name="T75" fmla="*/ 0 h 53"/>
                  <a:gd name="T76" fmla="*/ 19 w 36"/>
                  <a:gd name="T77" fmla="*/ 0 h 53"/>
                  <a:gd name="T78" fmla="*/ 19 w 36"/>
                  <a:gd name="T79" fmla="*/ 0 h 53"/>
                  <a:gd name="T80" fmla="*/ 19 w 36"/>
                  <a:gd name="T81" fmla="*/ 0 h 53"/>
                  <a:gd name="T82" fmla="*/ 19 w 36"/>
                  <a:gd name="T83" fmla="*/ 0 h 53"/>
                  <a:gd name="T84" fmla="*/ 21 w 36"/>
                  <a:gd name="T85" fmla="*/ 0 h 53"/>
                  <a:gd name="T86" fmla="*/ 21 w 36"/>
                  <a:gd name="T87" fmla="*/ 0 h 53"/>
                  <a:gd name="T88" fmla="*/ 21 w 36"/>
                  <a:gd name="T89" fmla="*/ 2 h 53"/>
                  <a:gd name="T90" fmla="*/ 21 w 36"/>
                  <a:gd name="T91" fmla="*/ 2 h 53"/>
                  <a:gd name="T92" fmla="*/ 21 w 36"/>
                  <a:gd name="T93" fmla="*/ 2 h 53"/>
                  <a:gd name="T94" fmla="*/ 21 w 36"/>
                  <a:gd name="T95" fmla="*/ 2 h 53"/>
                  <a:gd name="T96" fmla="*/ 21 w 36"/>
                  <a:gd name="T97" fmla="*/ 2 h 53"/>
                  <a:gd name="T98" fmla="*/ 22 w 36"/>
                  <a:gd name="T99" fmla="*/ 2 h 53"/>
                  <a:gd name="T100" fmla="*/ 22 w 36"/>
                  <a:gd name="T101" fmla="*/ 2 h 53"/>
                  <a:gd name="T102" fmla="*/ 22 w 36"/>
                  <a:gd name="T103" fmla="*/ 2 h 53"/>
                  <a:gd name="T104" fmla="*/ 22 w 36"/>
                  <a:gd name="T105" fmla="*/ 2 h 53"/>
                  <a:gd name="T106" fmla="*/ 22 w 36"/>
                  <a:gd name="T107" fmla="*/ 2 h 53"/>
                  <a:gd name="T108" fmla="*/ 24 w 36"/>
                  <a:gd name="T109" fmla="*/ 3 h 53"/>
                  <a:gd name="T110" fmla="*/ 24 w 36"/>
                  <a:gd name="T111"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 h="53">
                    <a:moveTo>
                      <a:pt x="24" y="3"/>
                    </a:move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6" y="3"/>
                    </a:lnTo>
                    <a:lnTo>
                      <a:pt x="26" y="3"/>
                    </a:lnTo>
                    <a:lnTo>
                      <a:pt x="26" y="3"/>
                    </a:lnTo>
                    <a:lnTo>
                      <a:pt x="26" y="5"/>
                    </a:lnTo>
                    <a:lnTo>
                      <a:pt x="26" y="5"/>
                    </a:lnTo>
                    <a:lnTo>
                      <a:pt x="26" y="5"/>
                    </a:lnTo>
                    <a:lnTo>
                      <a:pt x="26" y="5"/>
                    </a:lnTo>
                    <a:lnTo>
                      <a:pt x="26" y="5"/>
                    </a:lnTo>
                    <a:lnTo>
                      <a:pt x="26" y="5"/>
                    </a:lnTo>
                    <a:lnTo>
                      <a:pt x="26" y="5"/>
                    </a:lnTo>
                    <a:lnTo>
                      <a:pt x="26" y="5"/>
                    </a:lnTo>
                    <a:lnTo>
                      <a:pt x="26"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9" y="5"/>
                    </a:lnTo>
                    <a:lnTo>
                      <a:pt x="29" y="5"/>
                    </a:lnTo>
                    <a:lnTo>
                      <a:pt x="29" y="5"/>
                    </a:lnTo>
                    <a:lnTo>
                      <a:pt x="29" y="5"/>
                    </a:lnTo>
                    <a:lnTo>
                      <a:pt x="29" y="5"/>
                    </a:lnTo>
                    <a:lnTo>
                      <a:pt x="29" y="7"/>
                    </a:lnTo>
                    <a:lnTo>
                      <a:pt x="29" y="7"/>
                    </a:lnTo>
                    <a:lnTo>
                      <a:pt x="29" y="7"/>
                    </a:lnTo>
                    <a:lnTo>
                      <a:pt x="29" y="7"/>
                    </a:lnTo>
                    <a:lnTo>
                      <a:pt x="29" y="7"/>
                    </a:lnTo>
                    <a:lnTo>
                      <a:pt x="29" y="7"/>
                    </a:lnTo>
                    <a:lnTo>
                      <a:pt x="29" y="7"/>
                    </a:lnTo>
                    <a:lnTo>
                      <a:pt x="29" y="7"/>
                    </a:lnTo>
                    <a:lnTo>
                      <a:pt x="29" y="7"/>
                    </a:lnTo>
                    <a:lnTo>
                      <a:pt x="29" y="7"/>
                    </a:lnTo>
                    <a:lnTo>
                      <a:pt x="29" y="7"/>
                    </a:lnTo>
                    <a:lnTo>
                      <a:pt x="29" y="7"/>
                    </a:lnTo>
                    <a:lnTo>
                      <a:pt x="29" y="7"/>
                    </a:lnTo>
                    <a:lnTo>
                      <a:pt x="29" y="7"/>
                    </a:lnTo>
                    <a:lnTo>
                      <a:pt x="29" y="7"/>
                    </a:lnTo>
                    <a:lnTo>
                      <a:pt x="29" y="7"/>
                    </a:lnTo>
                    <a:lnTo>
                      <a:pt x="31" y="7"/>
                    </a:lnTo>
                    <a:lnTo>
                      <a:pt x="31" y="7"/>
                    </a:lnTo>
                    <a:lnTo>
                      <a:pt x="31" y="7"/>
                    </a:lnTo>
                    <a:lnTo>
                      <a:pt x="31" y="7"/>
                    </a:lnTo>
                    <a:lnTo>
                      <a:pt x="31" y="7"/>
                    </a:lnTo>
                    <a:lnTo>
                      <a:pt x="31" y="7"/>
                    </a:lnTo>
                    <a:lnTo>
                      <a:pt x="22" y="17"/>
                    </a:lnTo>
                    <a:lnTo>
                      <a:pt x="36" y="42"/>
                    </a:lnTo>
                    <a:lnTo>
                      <a:pt x="27" y="53"/>
                    </a:lnTo>
                    <a:lnTo>
                      <a:pt x="16" y="44"/>
                    </a:lnTo>
                    <a:lnTo>
                      <a:pt x="10" y="34"/>
                    </a:lnTo>
                    <a:lnTo>
                      <a:pt x="10" y="34"/>
                    </a:lnTo>
                    <a:lnTo>
                      <a:pt x="9" y="34"/>
                    </a:lnTo>
                    <a:lnTo>
                      <a:pt x="9" y="32"/>
                    </a:lnTo>
                    <a:lnTo>
                      <a:pt x="9" y="32"/>
                    </a:lnTo>
                    <a:lnTo>
                      <a:pt x="2" y="31"/>
                    </a:lnTo>
                    <a:lnTo>
                      <a:pt x="5" y="22"/>
                    </a:lnTo>
                    <a:lnTo>
                      <a:pt x="0" y="14"/>
                    </a:lnTo>
                    <a:lnTo>
                      <a:pt x="0" y="12"/>
                    </a:lnTo>
                    <a:lnTo>
                      <a:pt x="2" y="9"/>
                    </a:lnTo>
                    <a:lnTo>
                      <a:pt x="2" y="5"/>
                    </a:lnTo>
                    <a:lnTo>
                      <a:pt x="5" y="7"/>
                    </a:lnTo>
                    <a:lnTo>
                      <a:pt x="17" y="0"/>
                    </a:lnTo>
                    <a:lnTo>
                      <a:pt x="17" y="0"/>
                    </a:lnTo>
                    <a:lnTo>
                      <a:pt x="17" y="0"/>
                    </a:lnTo>
                    <a:lnTo>
                      <a:pt x="17" y="0"/>
                    </a:lnTo>
                    <a:lnTo>
                      <a:pt x="17" y="0"/>
                    </a:lnTo>
                    <a:lnTo>
                      <a:pt x="17" y="0"/>
                    </a:lnTo>
                    <a:lnTo>
                      <a:pt x="17"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21" y="0"/>
                    </a:lnTo>
                    <a:lnTo>
                      <a:pt x="21" y="0"/>
                    </a:lnTo>
                    <a:lnTo>
                      <a:pt x="21" y="0"/>
                    </a:lnTo>
                    <a:lnTo>
                      <a:pt x="21" y="0"/>
                    </a:lnTo>
                    <a:lnTo>
                      <a:pt x="21" y="0"/>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4" y="3"/>
                    </a:lnTo>
                    <a:lnTo>
                      <a:pt x="24" y="3"/>
                    </a:lnTo>
                    <a:lnTo>
                      <a:pt x="24" y="3"/>
                    </a:lnTo>
                    <a:lnTo>
                      <a:pt x="24" y="3"/>
                    </a:lnTo>
                    <a:lnTo>
                      <a:pt x="24" y="3"/>
                    </a:lnTo>
                    <a:lnTo>
                      <a:pt x="2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21" name="Freeform 4491"/>
              <p:cNvSpPr>
                <a:spLocks/>
              </p:cNvSpPr>
              <p:nvPr/>
            </p:nvSpPr>
            <p:spPr bwMode="auto">
              <a:xfrm>
                <a:off x="4828" y="1731"/>
                <a:ext cx="23" cy="25"/>
              </a:xfrm>
              <a:custGeom>
                <a:avLst/>
                <a:gdLst>
                  <a:gd name="T0" fmla="*/ 20 w 23"/>
                  <a:gd name="T1" fmla="*/ 17 h 25"/>
                  <a:gd name="T2" fmla="*/ 22 w 23"/>
                  <a:gd name="T3" fmla="*/ 17 h 25"/>
                  <a:gd name="T4" fmla="*/ 23 w 23"/>
                  <a:gd name="T5" fmla="*/ 15 h 25"/>
                  <a:gd name="T6" fmla="*/ 23 w 23"/>
                  <a:gd name="T7" fmla="*/ 17 h 25"/>
                  <a:gd name="T8" fmla="*/ 23 w 23"/>
                  <a:gd name="T9" fmla="*/ 19 h 25"/>
                  <a:gd name="T10" fmla="*/ 20 w 23"/>
                  <a:gd name="T11" fmla="*/ 19 h 25"/>
                  <a:gd name="T12" fmla="*/ 18 w 23"/>
                  <a:gd name="T13" fmla="*/ 20 h 25"/>
                  <a:gd name="T14" fmla="*/ 15 w 23"/>
                  <a:gd name="T15" fmla="*/ 24 h 25"/>
                  <a:gd name="T16" fmla="*/ 13 w 23"/>
                  <a:gd name="T17" fmla="*/ 24 h 25"/>
                  <a:gd name="T18" fmla="*/ 12 w 23"/>
                  <a:gd name="T19" fmla="*/ 25 h 25"/>
                  <a:gd name="T20" fmla="*/ 12 w 23"/>
                  <a:gd name="T21" fmla="*/ 25 h 25"/>
                  <a:gd name="T22" fmla="*/ 10 w 23"/>
                  <a:gd name="T23" fmla="*/ 25 h 25"/>
                  <a:gd name="T24" fmla="*/ 6 w 23"/>
                  <a:gd name="T25" fmla="*/ 24 h 25"/>
                  <a:gd name="T26" fmla="*/ 3 w 23"/>
                  <a:gd name="T27" fmla="*/ 24 h 25"/>
                  <a:gd name="T28" fmla="*/ 0 w 23"/>
                  <a:gd name="T29" fmla="*/ 25 h 25"/>
                  <a:gd name="T30" fmla="*/ 0 w 23"/>
                  <a:gd name="T31" fmla="*/ 25 h 25"/>
                  <a:gd name="T32" fmla="*/ 0 w 23"/>
                  <a:gd name="T33" fmla="*/ 25 h 25"/>
                  <a:gd name="T34" fmla="*/ 0 w 23"/>
                  <a:gd name="T35" fmla="*/ 25 h 25"/>
                  <a:gd name="T36" fmla="*/ 0 w 23"/>
                  <a:gd name="T37" fmla="*/ 25 h 25"/>
                  <a:gd name="T38" fmla="*/ 0 w 23"/>
                  <a:gd name="T39" fmla="*/ 19 h 25"/>
                  <a:gd name="T40" fmla="*/ 6 w 23"/>
                  <a:gd name="T41" fmla="*/ 8 h 25"/>
                  <a:gd name="T42" fmla="*/ 6 w 23"/>
                  <a:gd name="T43" fmla="*/ 3 h 25"/>
                  <a:gd name="T44" fmla="*/ 10 w 23"/>
                  <a:gd name="T45" fmla="*/ 0 h 25"/>
                  <a:gd name="T46" fmla="*/ 10 w 23"/>
                  <a:gd name="T47" fmla="*/ 0 h 25"/>
                  <a:gd name="T48" fmla="*/ 12 w 23"/>
                  <a:gd name="T49" fmla="*/ 0 h 25"/>
                  <a:gd name="T50" fmla="*/ 17 w 23"/>
                  <a:gd name="T51" fmla="*/ 7 h 25"/>
                  <a:gd name="T52" fmla="*/ 20 w 23"/>
                  <a:gd name="T53"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5">
                    <a:moveTo>
                      <a:pt x="20" y="17"/>
                    </a:moveTo>
                    <a:lnTo>
                      <a:pt x="22" y="17"/>
                    </a:lnTo>
                    <a:lnTo>
                      <a:pt x="23" y="15"/>
                    </a:lnTo>
                    <a:lnTo>
                      <a:pt x="23" y="17"/>
                    </a:lnTo>
                    <a:lnTo>
                      <a:pt x="23" y="19"/>
                    </a:lnTo>
                    <a:lnTo>
                      <a:pt x="20" y="19"/>
                    </a:lnTo>
                    <a:lnTo>
                      <a:pt x="18" y="20"/>
                    </a:lnTo>
                    <a:lnTo>
                      <a:pt x="15" y="24"/>
                    </a:lnTo>
                    <a:lnTo>
                      <a:pt x="13" y="24"/>
                    </a:lnTo>
                    <a:lnTo>
                      <a:pt x="12" y="25"/>
                    </a:lnTo>
                    <a:lnTo>
                      <a:pt x="12" y="25"/>
                    </a:lnTo>
                    <a:lnTo>
                      <a:pt x="10" y="25"/>
                    </a:lnTo>
                    <a:lnTo>
                      <a:pt x="6" y="24"/>
                    </a:lnTo>
                    <a:lnTo>
                      <a:pt x="3" y="24"/>
                    </a:lnTo>
                    <a:lnTo>
                      <a:pt x="0" y="25"/>
                    </a:lnTo>
                    <a:lnTo>
                      <a:pt x="0" y="25"/>
                    </a:lnTo>
                    <a:lnTo>
                      <a:pt x="0" y="25"/>
                    </a:lnTo>
                    <a:lnTo>
                      <a:pt x="0" y="25"/>
                    </a:lnTo>
                    <a:lnTo>
                      <a:pt x="0" y="25"/>
                    </a:lnTo>
                    <a:lnTo>
                      <a:pt x="0" y="19"/>
                    </a:lnTo>
                    <a:lnTo>
                      <a:pt x="6" y="8"/>
                    </a:lnTo>
                    <a:lnTo>
                      <a:pt x="6" y="3"/>
                    </a:lnTo>
                    <a:lnTo>
                      <a:pt x="10" y="0"/>
                    </a:lnTo>
                    <a:lnTo>
                      <a:pt x="10" y="0"/>
                    </a:lnTo>
                    <a:lnTo>
                      <a:pt x="12" y="0"/>
                    </a:lnTo>
                    <a:lnTo>
                      <a:pt x="17" y="7"/>
                    </a:lnTo>
                    <a:lnTo>
                      <a:pt x="20"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2" name="Freeform 4492"/>
              <p:cNvSpPr>
                <a:spLocks/>
              </p:cNvSpPr>
              <p:nvPr/>
            </p:nvSpPr>
            <p:spPr bwMode="auto">
              <a:xfrm>
                <a:off x="4828" y="1731"/>
                <a:ext cx="23" cy="25"/>
              </a:xfrm>
              <a:custGeom>
                <a:avLst/>
                <a:gdLst>
                  <a:gd name="T0" fmla="*/ 20 w 23"/>
                  <a:gd name="T1" fmla="*/ 17 h 25"/>
                  <a:gd name="T2" fmla="*/ 22 w 23"/>
                  <a:gd name="T3" fmla="*/ 17 h 25"/>
                  <a:gd name="T4" fmla="*/ 23 w 23"/>
                  <a:gd name="T5" fmla="*/ 15 h 25"/>
                  <a:gd name="T6" fmla="*/ 23 w 23"/>
                  <a:gd name="T7" fmla="*/ 17 h 25"/>
                  <a:gd name="T8" fmla="*/ 23 w 23"/>
                  <a:gd name="T9" fmla="*/ 19 h 25"/>
                  <a:gd name="T10" fmla="*/ 20 w 23"/>
                  <a:gd name="T11" fmla="*/ 19 h 25"/>
                  <a:gd name="T12" fmla="*/ 18 w 23"/>
                  <a:gd name="T13" fmla="*/ 20 h 25"/>
                  <a:gd name="T14" fmla="*/ 15 w 23"/>
                  <a:gd name="T15" fmla="*/ 24 h 25"/>
                  <a:gd name="T16" fmla="*/ 13 w 23"/>
                  <a:gd name="T17" fmla="*/ 24 h 25"/>
                  <a:gd name="T18" fmla="*/ 12 w 23"/>
                  <a:gd name="T19" fmla="*/ 25 h 25"/>
                  <a:gd name="T20" fmla="*/ 12 w 23"/>
                  <a:gd name="T21" fmla="*/ 25 h 25"/>
                  <a:gd name="T22" fmla="*/ 10 w 23"/>
                  <a:gd name="T23" fmla="*/ 25 h 25"/>
                  <a:gd name="T24" fmla="*/ 6 w 23"/>
                  <a:gd name="T25" fmla="*/ 24 h 25"/>
                  <a:gd name="T26" fmla="*/ 3 w 23"/>
                  <a:gd name="T27" fmla="*/ 24 h 25"/>
                  <a:gd name="T28" fmla="*/ 0 w 23"/>
                  <a:gd name="T29" fmla="*/ 25 h 25"/>
                  <a:gd name="T30" fmla="*/ 0 w 23"/>
                  <a:gd name="T31" fmla="*/ 25 h 25"/>
                  <a:gd name="T32" fmla="*/ 0 w 23"/>
                  <a:gd name="T33" fmla="*/ 25 h 25"/>
                  <a:gd name="T34" fmla="*/ 0 w 23"/>
                  <a:gd name="T35" fmla="*/ 25 h 25"/>
                  <a:gd name="T36" fmla="*/ 0 w 23"/>
                  <a:gd name="T37" fmla="*/ 25 h 25"/>
                  <a:gd name="T38" fmla="*/ 0 w 23"/>
                  <a:gd name="T39" fmla="*/ 19 h 25"/>
                  <a:gd name="T40" fmla="*/ 6 w 23"/>
                  <a:gd name="T41" fmla="*/ 8 h 25"/>
                  <a:gd name="T42" fmla="*/ 6 w 23"/>
                  <a:gd name="T43" fmla="*/ 3 h 25"/>
                  <a:gd name="T44" fmla="*/ 10 w 23"/>
                  <a:gd name="T45" fmla="*/ 0 h 25"/>
                  <a:gd name="T46" fmla="*/ 10 w 23"/>
                  <a:gd name="T47" fmla="*/ 0 h 25"/>
                  <a:gd name="T48" fmla="*/ 12 w 23"/>
                  <a:gd name="T49" fmla="*/ 0 h 25"/>
                  <a:gd name="T50" fmla="*/ 17 w 23"/>
                  <a:gd name="T51" fmla="*/ 7 h 25"/>
                  <a:gd name="T52" fmla="*/ 20 w 23"/>
                  <a:gd name="T53"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5">
                    <a:moveTo>
                      <a:pt x="20" y="17"/>
                    </a:moveTo>
                    <a:lnTo>
                      <a:pt x="22" y="17"/>
                    </a:lnTo>
                    <a:lnTo>
                      <a:pt x="23" y="15"/>
                    </a:lnTo>
                    <a:lnTo>
                      <a:pt x="23" y="17"/>
                    </a:lnTo>
                    <a:lnTo>
                      <a:pt x="23" y="19"/>
                    </a:lnTo>
                    <a:lnTo>
                      <a:pt x="20" y="19"/>
                    </a:lnTo>
                    <a:lnTo>
                      <a:pt x="18" y="20"/>
                    </a:lnTo>
                    <a:lnTo>
                      <a:pt x="15" y="24"/>
                    </a:lnTo>
                    <a:lnTo>
                      <a:pt x="13" y="24"/>
                    </a:lnTo>
                    <a:lnTo>
                      <a:pt x="12" y="25"/>
                    </a:lnTo>
                    <a:lnTo>
                      <a:pt x="12" y="25"/>
                    </a:lnTo>
                    <a:lnTo>
                      <a:pt x="10" y="25"/>
                    </a:lnTo>
                    <a:lnTo>
                      <a:pt x="6" y="24"/>
                    </a:lnTo>
                    <a:lnTo>
                      <a:pt x="3" y="24"/>
                    </a:lnTo>
                    <a:lnTo>
                      <a:pt x="0" y="25"/>
                    </a:lnTo>
                    <a:lnTo>
                      <a:pt x="0" y="25"/>
                    </a:lnTo>
                    <a:lnTo>
                      <a:pt x="0" y="25"/>
                    </a:lnTo>
                    <a:lnTo>
                      <a:pt x="0" y="25"/>
                    </a:lnTo>
                    <a:lnTo>
                      <a:pt x="0" y="25"/>
                    </a:lnTo>
                    <a:lnTo>
                      <a:pt x="0" y="19"/>
                    </a:lnTo>
                    <a:lnTo>
                      <a:pt x="6" y="8"/>
                    </a:lnTo>
                    <a:lnTo>
                      <a:pt x="6" y="3"/>
                    </a:lnTo>
                    <a:lnTo>
                      <a:pt x="10" y="0"/>
                    </a:lnTo>
                    <a:lnTo>
                      <a:pt x="10" y="0"/>
                    </a:lnTo>
                    <a:lnTo>
                      <a:pt x="12" y="0"/>
                    </a:lnTo>
                    <a:lnTo>
                      <a:pt x="17" y="7"/>
                    </a:lnTo>
                    <a:lnTo>
                      <a:pt x="20"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23" name="Freeform 4493"/>
              <p:cNvSpPr>
                <a:spLocks/>
              </p:cNvSpPr>
              <p:nvPr/>
            </p:nvSpPr>
            <p:spPr bwMode="auto">
              <a:xfrm>
                <a:off x="4565" y="1619"/>
                <a:ext cx="59" cy="44"/>
              </a:xfrm>
              <a:custGeom>
                <a:avLst/>
                <a:gdLst>
                  <a:gd name="T0" fmla="*/ 41 w 59"/>
                  <a:gd name="T1" fmla="*/ 2 h 44"/>
                  <a:gd name="T2" fmla="*/ 44 w 59"/>
                  <a:gd name="T3" fmla="*/ 21 h 44"/>
                  <a:gd name="T4" fmla="*/ 54 w 59"/>
                  <a:gd name="T5" fmla="*/ 19 h 44"/>
                  <a:gd name="T6" fmla="*/ 59 w 59"/>
                  <a:gd name="T7" fmla="*/ 36 h 44"/>
                  <a:gd name="T8" fmla="*/ 32 w 59"/>
                  <a:gd name="T9" fmla="*/ 39 h 44"/>
                  <a:gd name="T10" fmla="*/ 29 w 59"/>
                  <a:gd name="T11" fmla="*/ 44 h 44"/>
                  <a:gd name="T12" fmla="*/ 26 w 59"/>
                  <a:gd name="T13" fmla="*/ 39 h 44"/>
                  <a:gd name="T14" fmla="*/ 9 w 59"/>
                  <a:gd name="T15" fmla="*/ 31 h 44"/>
                  <a:gd name="T16" fmla="*/ 0 w 59"/>
                  <a:gd name="T17" fmla="*/ 36 h 44"/>
                  <a:gd name="T18" fmla="*/ 0 w 59"/>
                  <a:gd name="T19" fmla="*/ 24 h 44"/>
                  <a:gd name="T20" fmla="*/ 9 w 59"/>
                  <a:gd name="T21" fmla="*/ 24 h 44"/>
                  <a:gd name="T22" fmla="*/ 5 w 59"/>
                  <a:gd name="T23" fmla="*/ 7 h 44"/>
                  <a:gd name="T24" fmla="*/ 5 w 59"/>
                  <a:gd name="T25" fmla="*/ 7 h 44"/>
                  <a:gd name="T26" fmla="*/ 36 w 59"/>
                  <a:gd name="T27" fmla="*/ 0 h 44"/>
                  <a:gd name="T28" fmla="*/ 41 w 59"/>
                  <a:gd name="T2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4">
                    <a:moveTo>
                      <a:pt x="41" y="2"/>
                    </a:moveTo>
                    <a:lnTo>
                      <a:pt x="44" y="21"/>
                    </a:lnTo>
                    <a:lnTo>
                      <a:pt x="54" y="19"/>
                    </a:lnTo>
                    <a:lnTo>
                      <a:pt x="59" y="36"/>
                    </a:lnTo>
                    <a:lnTo>
                      <a:pt x="32" y="39"/>
                    </a:lnTo>
                    <a:lnTo>
                      <a:pt x="29" y="44"/>
                    </a:lnTo>
                    <a:lnTo>
                      <a:pt x="26" y="39"/>
                    </a:lnTo>
                    <a:lnTo>
                      <a:pt x="9" y="31"/>
                    </a:lnTo>
                    <a:lnTo>
                      <a:pt x="0" y="36"/>
                    </a:lnTo>
                    <a:lnTo>
                      <a:pt x="0" y="24"/>
                    </a:lnTo>
                    <a:lnTo>
                      <a:pt x="9" y="24"/>
                    </a:lnTo>
                    <a:lnTo>
                      <a:pt x="5" y="7"/>
                    </a:lnTo>
                    <a:lnTo>
                      <a:pt x="5" y="7"/>
                    </a:lnTo>
                    <a:lnTo>
                      <a:pt x="36" y="0"/>
                    </a:lnTo>
                    <a:lnTo>
                      <a:pt x="41"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4" name="Freeform 4494"/>
              <p:cNvSpPr>
                <a:spLocks/>
              </p:cNvSpPr>
              <p:nvPr/>
            </p:nvSpPr>
            <p:spPr bwMode="auto">
              <a:xfrm>
                <a:off x="4565" y="1619"/>
                <a:ext cx="59" cy="44"/>
              </a:xfrm>
              <a:custGeom>
                <a:avLst/>
                <a:gdLst>
                  <a:gd name="T0" fmla="*/ 41 w 59"/>
                  <a:gd name="T1" fmla="*/ 2 h 44"/>
                  <a:gd name="T2" fmla="*/ 44 w 59"/>
                  <a:gd name="T3" fmla="*/ 21 h 44"/>
                  <a:gd name="T4" fmla="*/ 54 w 59"/>
                  <a:gd name="T5" fmla="*/ 19 h 44"/>
                  <a:gd name="T6" fmla="*/ 59 w 59"/>
                  <a:gd name="T7" fmla="*/ 36 h 44"/>
                  <a:gd name="T8" fmla="*/ 32 w 59"/>
                  <a:gd name="T9" fmla="*/ 39 h 44"/>
                  <a:gd name="T10" fmla="*/ 29 w 59"/>
                  <a:gd name="T11" fmla="*/ 44 h 44"/>
                  <a:gd name="T12" fmla="*/ 26 w 59"/>
                  <a:gd name="T13" fmla="*/ 39 h 44"/>
                  <a:gd name="T14" fmla="*/ 9 w 59"/>
                  <a:gd name="T15" fmla="*/ 31 h 44"/>
                  <a:gd name="T16" fmla="*/ 0 w 59"/>
                  <a:gd name="T17" fmla="*/ 36 h 44"/>
                  <a:gd name="T18" fmla="*/ 0 w 59"/>
                  <a:gd name="T19" fmla="*/ 24 h 44"/>
                  <a:gd name="T20" fmla="*/ 9 w 59"/>
                  <a:gd name="T21" fmla="*/ 24 h 44"/>
                  <a:gd name="T22" fmla="*/ 5 w 59"/>
                  <a:gd name="T23" fmla="*/ 7 h 44"/>
                  <a:gd name="T24" fmla="*/ 5 w 59"/>
                  <a:gd name="T25" fmla="*/ 7 h 44"/>
                  <a:gd name="T26" fmla="*/ 36 w 59"/>
                  <a:gd name="T27" fmla="*/ 0 h 44"/>
                  <a:gd name="T28" fmla="*/ 41 w 59"/>
                  <a:gd name="T2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4">
                    <a:moveTo>
                      <a:pt x="41" y="2"/>
                    </a:moveTo>
                    <a:lnTo>
                      <a:pt x="44" y="21"/>
                    </a:lnTo>
                    <a:lnTo>
                      <a:pt x="54" y="19"/>
                    </a:lnTo>
                    <a:lnTo>
                      <a:pt x="59" y="36"/>
                    </a:lnTo>
                    <a:lnTo>
                      <a:pt x="32" y="39"/>
                    </a:lnTo>
                    <a:lnTo>
                      <a:pt x="29" y="44"/>
                    </a:lnTo>
                    <a:lnTo>
                      <a:pt x="26" y="39"/>
                    </a:lnTo>
                    <a:lnTo>
                      <a:pt x="9" y="31"/>
                    </a:lnTo>
                    <a:lnTo>
                      <a:pt x="0" y="36"/>
                    </a:lnTo>
                    <a:lnTo>
                      <a:pt x="0" y="24"/>
                    </a:lnTo>
                    <a:lnTo>
                      <a:pt x="9" y="24"/>
                    </a:lnTo>
                    <a:lnTo>
                      <a:pt x="5" y="7"/>
                    </a:lnTo>
                    <a:lnTo>
                      <a:pt x="5" y="7"/>
                    </a:lnTo>
                    <a:lnTo>
                      <a:pt x="36" y="0"/>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25" name="Freeform 4495"/>
              <p:cNvSpPr>
                <a:spLocks/>
              </p:cNvSpPr>
              <p:nvPr/>
            </p:nvSpPr>
            <p:spPr bwMode="auto">
              <a:xfrm>
                <a:off x="4462" y="1570"/>
                <a:ext cx="61" cy="51"/>
              </a:xfrm>
              <a:custGeom>
                <a:avLst/>
                <a:gdLst>
                  <a:gd name="T0" fmla="*/ 46 w 61"/>
                  <a:gd name="T1" fmla="*/ 12 h 51"/>
                  <a:gd name="T2" fmla="*/ 46 w 61"/>
                  <a:gd name="T3" fmla="*/ 14 h 51"/>
                  <a:gd name="T4" fmla="*/ 49 w 61"/>
                  <a:gd name="T5" fmla="*/ 27 h 51"/>
                  <a:gd name="T6" fmla="*/ 57 w 61"/>
                  <a:gd name="T7" fmla="*/ 25 h 51"/>
                  <a:gd name="T8" fmla="*/ 57 w 61"/>
                  <a:gd name="T9" fmla="*/ 25 h 51"/>
                  <a:gd name="T10" fmla="*/ 59 w 61"/>
                  <a:gd name="T11" fmla="*/ 25 h 51"/>
                  <a:gd name="T12" fmla="*/ 61 w 61"/>
                  <a:gd name="T13" fmla="*/ 41 h 51"/>
                  <a:gd name="T14" fmla="*/ 1 w 61"/>
                  <a:gd name="T15" fmla="*/ 51 h 51"/>
                  <a:gd name="T16" fmla="*/ 0 w 61"/>
                  <a:gd name="T17" fmla="*/ 42 h 51"/>
                  <a:gd name="T18" fmla="*/ 0 w 61"/>
                  <a:gd name="T19" fmla="*/ 41 h 51"/>
                  <a:gd name="T20" fmla="*/ 0 w 61"/>
                  <a:gd name="T21" fmla="*/ 37 h 51"/>
                  <a:gd name="T22" fmla="*/ 0 w 61"/>
                  <a:gd name="T23" fmla="*/ 37 h 51"/>
                  <a:gd name="T24" fmla="*/ 0 w 61"/>
                  <a:gd name="T25" fmla="*/ 37 h 51"/>
                  <a:gd name="T26" fmla="*/ 5 w 61"/>
                  <a:gd name="T27" fmla="*/ 34 h 51"/>
                  <a:gd name="T28" fmla="*/ 7 w 61"/>
                  <a:gd name="T29" fmla="*/ 34 h 51"/>
                  <a:gd name="T30" fmla="*/ 8 w 61"/>
                  <a:gd name="T31" fmla="*/ 32 h 51"/>
                  <a:gd name="T32" fmla="*/ 8 w 61"/>
                  <a:gd name="T33" fmla="*/ 32 h 51"/>
                  <a:gd name="T34" fmla="*/ 8 w 61"/>
                  <a:gd name="T35" fmla="*/ 31 h 51"/>
                  <a:gd name="T36" fmla="*/ 10 w 61"/>
                  <a:gd name="T37" fmla="*/ 31 h 51"/>
                  <a:gd name="T38" fmla="*/ 12 w 61"/>
                  <a:gd name="T39" fmla="*/ 31 h 51"/>
                  <a:gd name="T40" fmla="*/ 13 w 61"/>
                  <a:gd name="T41" fmla="*/ 29 h 51"/>
                  <a:gd name="T42" fmla="*/ 17 w 61"/>
                  <a:gd name="T43" fmla="*/ 25 h 51"/>
                  <a:gd name="T44" fmla="*/ 18 w 61"/>
                  <a:gd name="T45" fmla="*/ 22 h 51"/>
                  <a:gd name="T46" fmla="*/ 20 w 61"/>
                  <a:gd name="T47" fmla="*/ 22 h 51"/>
                  <a:gd name="T48" fmla="*/ 22 w 61"/>
                  <a:gd name="T49" fmla="*/ 20 h 51"/>
                  <a:gd name="T50" fmla="*/ 22 w 61"/>
                  <a:gd name="T51" fmla="*/ 17 h 51"/>
                  <a:gd name="T52" fmla="*/ 22 w 61"/>
                  <a:gd name="T53" fmla="*/ 15 h 51"/>
                  <a:gd name="T54" fmla="*/ 22 w 61"/>
                  <a:gd name="T55" fmla="*/ 15 h 51"/>
                  <a:gd name="T56" fmla="*/ 25 w 61"/>
                  <a:gd name="T57" fmla="*/ 14 h 51"/>
                  <a:gd name="T58" fmla="*/ 25 w 61"/>
                  <a:gd name="T59" fmla="*/ 14 h 51"/>
                  <a:gd name="T60" fmla="*/ 25 w 61"/>
                  <a:gd name="T61" fmla="*/ 14 h 51"/>
                  <a:gd name="T62" fmla="*/ 25 w 61"/>
                  <a:gd name="T63" fmla="*/ 15 h 51"/>
                  <a:gd name="T64" fmla="*/ 25 w 61"/>
                  <a:gd name="T65" fmla="*/ 15 h 51"/>
                  <a:gd name="T66" fmla="*/ 25 w 61"/>
                  <a:gd name="T67" fmla="*/ 15 h 51"/>
                  <a:gd name="T68" fmla="*/ 25 w 61"/>
                  <a:gd name="T69" fmla="*/ 17 h 51"/>
                  <a:gd name="T70" fmla="*/ 25 w 61"/>
                  <a:gd name="T71" fmla="*/ 17 h 51"/>
                  <a:gd name="T72" fmla="*/ 27 w 61"/>
                  <a:gd name="T73" fmla="*/ 17 h 51"/>
                  <a:gd name="T74" fmla="*/ 30 w 61"/>
                  <a:gd name="T75" fmla="*/ 12 h 51"/>
                  <a:gd name="T76" fmla="*/ 34 w 61"/>
                  <a:gd name="T77" fmla="*/ 9 h 51"/>
                  <a:gd name="T78" fmla="*/ 34 w 61"/>
                  <a:gd name="T79" fmla="*/ 9 h 51"/>
                  <a:gd name="T80" fmla="*/ 35 w 61"/>
                  <a:gd name="T81" fmla="*/ 7 h 51"/>
                  <a:gd name="T82" fmla="*/ 37 w 61"/>
                  <a:gd name="T83" fmla="*/ 7 h 51"/>
                  <a:gd name="T84" fmla="*/ 37 w 61"/>
                  <a:gd name="T85" fmla="*/ 5 h 51"/>
                  <a:gd name="T86" fmla="*/ 39 w 61"/>
                  <a:gd name="T87" fmla="*/ 5 h 51"/>
                  <a:gd name="T88" fmla="*/ 42 w 61"/>
                  <a:gd name="T89" fmla="*/ 2 h 51"/>
                  <a:gd name="T90" fmla="*/ 44 w 61"/>
                  <a:gd name="T91" fmla="*/ 0 h 51"/>
                  <a:gd name="T92" fmla="*/ 44 w 61"/>
                  <a:gd name="T93" fmla="*/ 2 h 51"/>
                  <a:gd name="T94" fmla="*/ 44 w 61"/>
                  <a:gd name="T95" fmla="*/ 3 h 51"/>
                  <a:gd name="T96" fmla="*/ 46 w 61"/>
                  <a:gd name="T97" fmla="*/ 9 h 51"/>
                  <a:gd name="T98" fmla="*/ 46 w 61"/>
                  <a:gd name="T99" fmla="*/ 10 h 51"/>
                  <a:gd name="T100" fmla="*/ 46 w 61"/>
                  <a:gd name="T101" fmla="*/ 10 h 51"/>
                  <a:gd name="T102" fmla="*/ 46 w 61"/>
                  <a:gd name="T103" fmla="*/ 12 h 51"/>
                  <a:gd name="T104" fmla="*/ 46 w 61"/>
                  <a:gd name="T105"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51">
                    <a:moveTo>
                      <a:pt x="46" y="12"/>
                    </a:moveTo>
                    <a:lnTo>
                      <a:pt x="46" y="14"/>
                    </a:lnTo>
                    <a:lnTo>
                      <a:pt x="49" y="27"/>
                    </a:lnTo>
                    <a:lnTo>
                      <a:pt x="57" y="25"/>
                    </a:lnTo>
                    <a:lnTo>
                      <a:pt x="57" y="25"/>
                    </a:lnTo>
                    <a:lnTo>
                      <a:pt x="59" y="25"/>
                    </a:lnTo>
                    <a:lnTo>
                      <a:pt x="61" y="41"/>
                    </a:lnTo>
                    <a:lnTo>
                      <a:pt x="1" y="51"/>
                    </a:lnTo>
                    <a:lnTo>
                      <a:pt x="0" y="42"/>
                    </a:lnTo>
                    <a:lnTo>
                      <a:pt x="0" y="41"/>
                    </a:lnTo>
                    <a:lnTo>
                      <a:pt x="0" y="37"/>
                    </a:lnTo>
                    <a:lnTo>
                      <a:pt x="0" y="37"/>
                    </a:lnTo>
                    <a:lnTo>
                      <a:pt x="0" y="37"/>
                    </a:lnTo>
                    <a:lnTo>
                      <a:pt x="5" y="34"/>
                    </a:lnTo>
                    <a:lnTo>
                      <a:pt x="7" y="34"/>
                    </a:lnTo>
                    <a:lnTo>
                      <a:pt x="8" y="32"/>
                    </a:lnTo>
                    <a:lnTo>
                      <a:pt x="8" y="32"/>
                    </a:lnTo>
                    <a:lnTo>
                      <a:pt x="8" y="31"/>
                    </a:lnTo>
                    <a:lnTo>
                      <a:pt x="10" y="31"/>
                    </a:lnTo>
                    <a:lnTo>
                      <a:pt x="12" y="31"/>
                    </a:lnTo>
                    <a:lnTo>
                      <a:pt x="13" y="29"/>
                    </a:lnTo>
                    <a:lnTo>
                      <a:pt x="17" y="25"/>
                    </a:lnTo>
                    <a:lnTo>
                      <a:pt x="18" y="22"/>
                    </a:lnTo>
                    <a:lnTo>
                      <a:pt x="20" y="22"/>
                    </a:lnTo>
                    <a:lnTo>
                      <a:pt x="22" y="20"/>
                    </a:lnTo>
                    <a:lnTo>
                      <a:pt x="22" y="17"/>
                    </a:lnTo>
                    <a:lnTo>
                      <a:pt x="22" y="15"/>
                    </a:lnTo>
                    <a:lnTo>
                      <a:pt x="22" y="15"/>
                    </a:lnTo>
                    <a:lnTo>
                      <a:pt x="25" y="14"/>
                    </a:lnTo>
                    <a:lnTo>
                      <a:pt x="25" y="14"/>
                    </a:lnTo>
                    <a:lnTo>
                      <a:pt x="25" y="14"/>
                    </a:lnTo>
                    <a:lnTo>
                      <a:pt x="25" y="15"/>
                    </a:lnTo>
                    <a:lnTo>
                      <a:pt x="25" y="15"/>
                    </a:lnTo>
                    <a:lnTo>
                      <a:pt x="25" y="15"/>
                    </a:lnTo>
                    <a:lnTo>
                      <a:pt x="25" y="17"/>
                    </a:lnTo>
                    <a:lnTo>
                      <a:pt x="25" y="17"/>
                    </a:lnTo>
                    <a:lnTo>
                      <a:pt x="27" y="17"/>
                    </a:lnTo>
                    <a:lnTo>
                      <a:pt x="30" y="12"/>
                    </a:lnTo>
                    <a:lnTo>
                      <a:pt x="34" y="9"/>
                    </a:lnTo>
                    <a:lnTo>
                      <a:pt x="34" y="9"/>
                    </a:lnTo>
                    <a:lnTo>
                      <a:pt x="35" y="7"/>
                    </a:lnTo>
                    <a:lnTo>
                      <a:pt x="37" y="7"/>
                    </a:lnTo>
                    <a:lnTo>
                      <a:pt x="37" y="5"/>
                    </a:lnTo>
                    <a:lnTo>
                      <a:pt x="39" y="5"/>
                    </a:lnTo>
                    <a:lnTo>
                      <a:pt x="42" y="2"/>
                    </a:lnTo>
                    <a:lnTo>
                      <a:pt x="44" y="0"/>
                    </a:lnTo>
                    <a:lnTo>
                      <a:pt x="44" y="2"/>
                    </a:lnTo>
                    <a:lnTo>
                      <a:pt x="44" y="3"/>
                    </a:lnTo>
                    <a:lnTo>
                      <a:pt x="46" y="9"/>
                    </a:lnTo>
                    <a:lnTo>
                      <a:pt x="46" y="10"/>
                    </a:lnTo>
                    <a:lnTo>
                      <a:pt x="46" y="10"/>
                    </a:lnTo>
                    <a:lnTo>
                      <a:pt x="46" y="12"/>
                    </a:lnTo>
                    <a:lnTo>
                      <a:pt x="46"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6" name="Freeform 4496"/>
              <p:cNvSpPr>
                <a:spLocks/>
              </p:cNvSpPr>
              <p:nvPr/>
            </p:nvSpPr>
            <p:spPr bwMode="auto">
              <a:xfrm>
                <a:off x="4462" y="1570"/>
                <a:ext cx="61" cy="51"/>
              </a:xfrm>
              <a:custGeom>
                <a:avLst/>
                <a:gdLst>
                  <a:gd name="T0" fmla="*/ 46 w 61"/>
                  <a:gd name="T1" fmla="*/ 12 h 51"/>
                  <a:gd name="T2" fmla="*/ 46 w 61"/>
                  <a:gd name="T3" fmla="*/ 14 h 51"/>
                  <a:gd name="T4" fmla="*/ 49 w 61"/>
                  <a:gd name="T5" fmla="*/ 27 h 51"/>
                  <a:gd name="T6" fmla="*/ 57 w 61"/>
                  <a:gd name="T7" fmla="*/ 25 h 51"/>
                  <a:gd name="T8" fmla="*/ 57 w 61"/>
                  <a:gd name="T9" fmla="*/ 25 h 51"/>
                  <a:gd name="T10" fmla="*/ 59 w 61"/>
                  <a:gd name="T11" fmla="*/ 25 h 51"/>
                  <a:gd name="T12" fmla="*/ 61 w 61"/>
                  <a:gd name="T13" fmla="*/ 41 h 51"/>
                  <a:gd name="T14" fmla="*/ 1 w 61"/>
                  <a:gd name="T15" fmla="*/ 51 h 51"/>
                  <a:gd name="T16" fmla="*/ 0 w 61"/>
                  <a:gd name="T17" fmla="*/ 42 h 51"/>
                  <a:gd name="T18" fmla="*/ 0 w 61"/>
                  <a:gd name="T19" fmla="*/ 41 h 51"/>
                  <a:gd name="T20" fmla="*/ 0 w 61"/>
                  <a:gd name="T21" fmla="*/ 37 h 51"/>
                  <a:gd name="T22" fmla="*/ 0 w 61"/>
                  <a:gd name="T23" fmla="*/ 37 h 51"/>
                  <a:gd name="T24" fmla="*/ 0 w 61"/>
                  <a:gd name="T25" fmla="*/ 37 h 51"/>
                  <a:gd name="T26" fmla="*/ 5 w 61"/>
                  <a:gd name="T27" fmla="*/ 34 h 51"/>
                  <a:gd name="T28" fmla="*/ 7 w 61"/>
                  <a:gd name="T29" fmla="*/ 34 h 51"/>
                  <a:gd name="T30" fmla="*/ 8 w 61"/>
                  <a:gd name="T31" fmla="*/ 32 h 51"/>
                  <a:gd name="T32" fmla="*/ 8 w 61"/>
                  <a:gd name="T33" fmla="*/ 32 h 51"/>
                  <a:gd name="T34" fmla="*/ 8 w 61"/>
                  <a:gd name="T35" fmla="*/ 31 h 51"/>
                  <a:gd name="T36" fmla="*/ 10 w 61"/>
                  <a:gd name="T37" fmla="*/ 31 h 51"/>
                  <a:gd name="T38" fmla="*/ 12 w 61"/>
                  <a:gd name="T39" fmla="*/ 31 h 51"/>
                  <a:gd name="T40" fmla="*/ 13 w 61"/>
                  <a:gd name="T41" fmla="*/ 29 h 51"/>
                  <a:gd name="T42" fmla="*/ 17 w 61"/>
                  <a:gd name="T43" fmla="*/ 25 h 51"/>
                  <a:gd name="T44" fmla="*/ 18 w 61"/>
                  <a:gd name="T45" fmla="*/ 22 h 51"/>
                  <a:gd name="T46" fmla="*/ 20 w 61"/>
                  <a:gd name="T47" fmla="*/ 22 h 51"/>
                  <a:gd name="T48" fmla="*/ 22 w 61"/>
                  <a:gd name="T49" fmla="*/ 20 h 51"/>
                  <a:gd name="T50" fmla="*/ 22 w 61"/>
                  <a:gd name="T51" fmla="*/ 17 h 51"/>
                  <a:gd name="T52" fmla="*/ 22 w 61"/>
                  <a:gd name="T53" fmla="*/ 15 h 51"/>
                  <a:gd name="T54" fmla="*/ 22 w 61"/>
                  <a:gd name="T55" fmla="*/ 15 h 51"/>
                  <a:gd name="T56" fmla="*/ 25 w 61"/>
                  <a:gd name="T57" fmla="*/ 14 h 51"/>
                  <a:gd name="T58" fmla="*/ 25 w 61"/>
                  <a:gd name="T59" fmla="*/ 14 h 51"/>
                  <a:gd name="T60" fmla="*/ 25 w 61"/>
                  <a:gd name="T61" fmla="*/ 14 h 51"/>
                  <a:gd name="T62" fmla="*/ 25 w 61"/>
                  <a:gd name="T63" fmla="*/ 15 h 51"/>
                  <a:gd name="T64" fmla="*/ 25 w 61"/>
                  <a:gd name="T65" fmla="*/ 15 h 51"/>
                  <a:gd name="T66" fmla="*/ 25 w 61"/>
                  <a:gd name="T67" fmla="*/ 15 h 51"/>
                  <a:gd name="T68" fmla="*/ 25 w 61"/>
                  <a:gd name="T69" fmla="*/ 17 h 51"/>
                  <a:gd name="T70" fmla="*/ 25 w 61"/>
                  <a:gd name="T71" fmla="*/ 17 h 51"/>
                  <a:gd name="T72" fmla="*/ 27 w 61"/>
                  <a:gd name="T73" fmla="*/ 17 h 51"/>
                  <a:gd name="T74" fmla="*/ 30 w 61"/>
                  <a:gd name="T75" fmla="*/ 12 h 51"/>
                  <a:gd name="T76" fmla="*/ 34 w 61"/>
                  <a:gd name="T77" fmla="*/ 9 h 51"/>
                  <a:gd name="T78" fmla="*/ 34 w 61"/>
                  <a:gd name="T79" fmla="*/ 9 h 51"/>
                  <a:gd name="T80" fmla="*/ 35 w 61"/>
                  <a:gd name="T81" fmla="*/ 7 h 51"/>
                  <a:gd name="T82" fmla="*/ 37 w 61"/>
                  <a:gd name="T83" fmla="*/ 7 h 51"/>
                  <a:gd name="T84" fmla="*/ 37 w 61"/>
                  <a:gd name="T85" fmla="*/ 5 h 51"/>
                  <a:gd name="T86" fmla="*/ 39 w 61"/>
                  <a:gd name="T87" fmla="*/ 5 h 51"/>
                  <a:gd name="T88" fmla="*/ 42 w 61"/>
                  <a:gd name="T89" fmla="*/ 2 h 51"/>
                  <a:gd name="T90" fmla="*/ 44 w 61"/>
                  <a:gd name="T91" fmla="*/ 0 h 51"/>
                  <a:gd name="T92" fmla="*/ 44 w 61"/>
                  <a:gd name="T93" fmla="*/ 2 h 51"/>
                  <a:gd name="T94" fmla="*/ 44 w 61"/>
                  <a:gd name="T95" fmla="*/ 3 h 51"/>
                  <a:gd name="T96" fmla="*/ 46 w 61"/>
                  <a:gd name="T97" fmla="*/ 9 h 51"/>
                  <a:gd name="T98" fmla="*/ 46 w 61"/>
                  <a:gd name="T99" fmla="*/ 10 h 51"/>
                  <a:gd name="T100" fmla="*/ 46 w 61"/>
                  <a:gd name="T101" fmla="*/ 10 h 51"/>
                  <a:gd name="T102" fmla="*/ 46 w 61"/>
                  <a:gd name="T103" fmla="*/ 12 h 51"/>
                  <a:gd name="T104" fmla="*/ 46 w 61"/>
                  <a:gd name="T105"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51">
                    <a:moveTo>
                      <a:pt x="46" y="12"/>
                    </a:moveTo>
                    <a:lnTo>
                      <a:pt x="46" y="14"/>
                    </a:lnTo>
                    <a:lnTo>
                      <a:pt x="49" y="27"/>
                    </a:lnTo>
                    <a:lnTo>
                      <a:pt x="57" y="25"/>
                    </a:lnTo>
                    <a:lnTo>
                      <a:pt x="57" y="25"/>
                    </a:lnTo>
                    <a:lnTo>
                      <a:pt x="59" y="25"/>
                    </a:lnTo>
                    <a:lnTo>
                      <a:pt x="61" y="41"/>
                    </a:lnTo>
                    <a:lnTo>
                      <a:pt x="1" y="51"/>
                    </a:lnTo>
                    <a:lnTo>
                      <a:pt x="0" y="42"/>
                    </a:lnTo>
                    <a:lnTo>
                      <a:pt x="0" y="41"/>
                    </a:lnTo>
                    <a:lnTo>
                      <a:pt x="0" y="37"/>
                    </a:lnTo>
                    <a:lnTo>
                      <a:pt x="0" y="37"/>
                    </a:lnTo>
                    <a:lnTo>
                      <a:pt x="0" y="37"/>
                    </a:lnTo>
                    <a:lnTo>
                      <a:pt x="5" y="34"/>
                    </a:lnTo>
                    <a:lnTo>
                      <a:pt x="7" y="34"/>
                    </a:lnTo>
                    <a:lnTo>
                      <a:pt x="8" y="32"/>
                    </a:lnTo>
                    <a:lnTo>
                      <a:pt x="8" y="32"/>
                    </a:lnTo>
                    <a:lnTo>
                      <a:pt x="8" y="31"/>
                    </a:lnTo>
                    <a:lnTo>
                      <a:pt x="10" y="31"/>
                    </a:lnTo>
                    <a:lnTo>
                      <a:pt x="12" y="31"/>
                    </a:lnTo>
                    <a:lnTo>
                      <a:pt x="13" y="29"/>
                    </a:lnTo>
                    <a:lnTo>
                      <a:pt x="17" y="25"/>
                    </a:lnTo>
                    <a:lnTo>
                      <a:pt x="18" y="22"/>
                    </a:lnTo>
                    <a:lnTo>
                      <a:pt x="20" y="22"/>
                    </a:lnTo>
                    <a:lnTo>
                      <a:pt x="22" y="20"/>
                    </a:lnTo>
                    <a:lnTo>
                      <a:pt x="22" y="17"/>
                    </a:lnTo>
                    <a:lnTo>
                      <a:pt x="22" y="15"/>
                    </a:lnTo>
                    <a:lnTo>
                      <a:pt x="22" y="15"/>
                    </a:lnTo>
                    <a:lnTo>
                      <a:pt x="25" y="14"/>
                    </a:lnTo>
                    <a:lnTo>
                      <a:pt x="25" y="14"/>
                    </a:lnTo>
                    <a:lnTo>
                      <a:pt x="25" y="14"/>
                    </a:lnTo>
                    <a:lnTo>
                      <a:pt x="25" y="15"/>
                    </a:lnTo>
                    <a:lnTo>
                      <a:pt x="25" y="15"/>
                    </a:lnTo>
                    <a:lnTo>
                      <a:pt x="25" y="15"/>
                    </a:lnTo>
                    <a:lnTo>
                      <a:pt x="25" y="17"/>
                    </a:lnTo>
                    <a:lnTo>
                      <a:pt x="25" y="17"/>
                    </a:lnTo>
                    <a:lnTo>
                      <a:pt x="27" y="17"/>
                    </a:lnTo>
                    <a:lnTo>
                      <a:pt x="30" y="12"/>
                    </a:lnTo>
                    <a:lnTo>
                      <a:pt x="34" y="9"/>
                    </a:lnTo>
                    <a:lnTo>
                      <a:pt x="34" y="9"/>
                    </a:lnTo>
                    <a:lnTo>
                      <a:pt x="35" y="7"/>
                    </a:lnTo>
                    <a:lnTo>
                      <a:pt x="37" y="7"/>
                    </a:lnTo>
                    <a:lnTo>
                      <a:pt x="37" y="5"/>
                    </a:lnTo>
                    <a:lnTo>
                      <a:pt x="39" y="5"/>
                    </a:lnTo>
                    <a:lnTo>
                      <a:pt x="42" y="2"/>
                    </a:lnTo>
                    <a:lnTo>
                      <a:pt x="44" y="0"/>
                    </a:lnTo>
                    <a:lnTo>
                      <a:pt x="44" y="2"/>
                    </a:lnTo>
                    <a:lnTo>
                      <a:pt x="44" y="3"/>
                    </a:lnTo>
                    <a:lnTo>
                      <a:pt x="46" y="9"/>
                    </a:lnTo>
                    <a:lnTo>
                      <a:pt x="46" y="10"/>
                    </a:lnTo>
                    <a:lnTo>
                      <a:pt x="46" y="10"/>
                    </a:lnTo>
                    <a:lnTo>
                      <a:pt x="46" y="12"/>
                    </a:lnTo>
                    <a:lnTo>
                      <a:pt x="46"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27" name="Freeform 4497"/>
              <p:cNvSpPr>
                <a:spLocks/>
              </p:cNvSpPr>
              <p:nvPr/>
            </p:nvSpPr>
            <p:spPr bwMode="auto">
              <a:xfrm>
                <a:off x="4530" y="1777"/>
                <a:ext cx="45" cy="47"/>
              </a:xfrm>
              <a:custGeom>
                <a:avLst/>
                <a:gdLst>
                  <a:gd name="T0" fmla="*/ 33 w 45"/>
                  <a:gd name="T1" fmla="*/ 1 h 47"/>
                  <a:gd name="T2" fmla="*/ 45 w 45"/>
                  <a:gd name="T3" fmla="*/ 8 h 47"/>
                  <a:gd name="T4" fmla="*/ 45 w 45"/>
                  <a:gd name="T5" fmla="*/ 8 h 47"/>
                  <a:gd name="T6" fmla="*/ 45 w 45"/>
                  <a:gd name="T7" fmla="*/ 8 h 47"/>
                  <a:gd name="T8" fmla="*/ 45 w 45"/>
                  <a:gd name="T9" fmla="*/ 10 h 47"/>
                  <a:gd name="T10" fmla="*/ 45 w 45"/>
                  <a:gd name="T11" fmla="*/ 10 h 47"/>
                  <a:gd name="T12" fmla="*/ 44 w 45"/>
                  <a:gd name="T13" fmla="*/ 13 h 47"/>
                  <a:gd name="T14" fmla="*/ 44 w 45"/>
                  <a:gd name="T15" fmla="*/ 13 h 47"/>
                  <a:gd name="T16" fmla="*/ 44 w 45"/>
                  <a:gd name="T17" fmla="*/ 17 h 47"/>
                  <a:gd name="T18" fmla="*/ 40 w 45"/>
                  <a:gd name="T19" fmla="*/ 29 h 47"/>
                  <a:gd name="T20" fmla="*/ 45 w 45"/>
                  <a:gd name="T21" fmla="*/ 30 h 47"/>
                  <a:gd name="T22" fmla="*/ 44 w 45"/>
                  <a:gd name="T23" fmla="*/ 40 h 47"/>
                  <a:gd name="T24" fmla="*/ 38 w 45"/>
                  <a:gd name="T25" fmla="*/ 42 h 47"/>
                  <a:gd name="T26" fmla="*/ 30 w 45"/>
                  <a:gd name="T27" fmla="*/ 44 h 47"/>
                  <a:gd name="T28" fmla="*/ 30 w 45"/>
                  <a:gd name="T29" fmla="*/ 44 h 47"/>
                  <a:gd name="T30" fmla="*/ 20 w 45"/>
                  <a:gd name="T31" fmla="*/ 45 h 47"/>
                  <a:gd name="T32" fmla="*/ 13 w 45"/>
                  <a:gd name="T33" fmla="*/ 47 h 47"/>
                  <a:gd name="T34" fmla="*/ 13 w 45"/>
                  <a:gd name="T35" fmla="*/ 47 h 47"/>
                  <a:gd name="T36" fmla="*/ 10 w 45"/>
                  <a:gd name="T37" fmla="*/ 47 h 47"/>
                  <a:gd name="T38" fmla="*/ 6 w 45"/>
                  <a:gd name="T39" fmla="*/ 32 h 47"/>
                  <a:gd name="T40" fmla="*/ 0 w 45"/>
                  <a:gd name="T41" fmla="*/ 22 h 47"/>
                  <a:gd name="T42" fmla="*/ 6 w 45"/>
                  <a:gd name="T43" fmla="*/ 15 h 47"/>
                  <a:gd name="T44" fmla="*/ 5 w 45"/>
                  <a:gd name="T45" fmla="*/ 7 h 47"/>
                  <a:gd name="T46" fmla="*/ 15 w 45"/>
                  <a:gd name="T47" fmla="*/ 5 h 47"/>
                  <a:gd name="T48" fmla="*/ 22 w 45"/>
                  <a:gd name="T49" fmla="*/ 8 h 47"/>
                  <a:gd name="T50" fmla="*/ 25 w 45"/>
                  <a:gd name="T51" fmla="*/ 7 h 47"/>
                  <a:gd name="T52" fmla="*/ 25 w 45"/>
                  <a:gd name="T53" fmla="*/ 5 h 47"/>
                  <a:gd name="T54" fmla="*/ 28 w 45"/>
                  <a:gd name="T55" fmla="*/ 5 h 47"/>
                  <a:gd name="T56" fmla="*/ 30 w 45"/>
                  <a:gd name="T57" fmla="*/ 1 h 47"/>
                  <a:gd name="T58" fmla="*/ 32 w 45"/>
                  <a:gd name="T59" fmla="*/ 0 h 47"/>
                  <a:gd name="T60" fmla="*/ 33 w 45"/>
                  <a:gd name="T6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47">
                    <a:moveTo>
                      <a:pt x="33" y="1"/>
                    </a:moveTo>
                    <a:lnTo>
                      <a:pt x="45" y="8"/>
                    </a:lnTo>
                    <a:lnTo>
                      <a:pt x="45" y="8"/>
                    </a:lnTo>
                    <a:lnTo>
                      <a:pt x="45" y="8"/>
                    </a:lnTo>
                    <a:lnTo>
                      <a:pt x="45" y="10"/>
                    </a:lnTo>
                    <a:lnTo>
                      <a:pt x="45" y="10"/>
                    </a:lnTo>
                    <a:lnTo>
                      <a:pt x="44" y="13"/>
                    </a:lnTo>
                    <a:lnTo>
                      <a:pt x="44" y="13"/>
                    </a:lnTo>
                    <a:lnTo>
                      <a:pt x="44" y="17"/>
                    </a:lnTo>
                    <a:lnTo>
                      <a:pt x="40" y="29"/>
                    </a:lnTo>
                    <a:lnTo>
                      <a:pt x="45" y="30"/>
                    </a:lnTo>
                    <a:lnTo>
                      <a:pt x="44" y="40"/>
                    </a:lnTo>
                    <a:lnTo>
                      <a:pt x="38" y="42"/>
                    </a:lnTo>
                    <a:lnTo>
                      <a:pt x="30" y="44"/>
                    </a:lnTo>
                    <a:lnTo>
                      <a:pt x="30" y="44"/>
                    </a:lnTo>
                    <a:lnTo>
                      <a:pt x="20" y="45"/>
                    </a:lnTo>
                    <a:lnTo>
                      <a:pt x="13" y="47"/>
                    </a:lnTo>
                    <a:lnTo>
                      <a:pt x="13" y="47"/>
                    </a:lnTo>
                    <a:lnTo>
                      <a:pt x="10" y="47"/>
                    </a:lnTo>
                    <a:lnTo>
                      <a:pt x="6" y="32"/>
                    </a:lnTo>
                    <a:lnTo>
                      <a:pt x="0" y="22"/>
                    </a:lnTo>
                    <a:lnTo>
                      <a:pt x="6" y="15"/>
                    </a:lnTo>
                    <a:lnTo>
                      <a:pt x="5" y="7"/>
                    </a:lnTo>
                    <a:lnTo>
                      <a:pt x="15" y="5"/>
                    </a:lnTo>
                    <a:lnTo>
                      <a:pt x="22" y="8"/>
                    </a:lnTo>
                    <a:lnTo>
                      <a:pt x="25" y="7"/>
                    </a:lnTo>
                    <a:lnTo>
                      <a:pt x="25" y="5"/>
                    </a:lnTo>
                    <a:lnTo>
                      <a:pt x="28" y="5"/>
                    </a:lnTo>
                    <a:lnTo>
                      <a:pt x="30" y="1"/>
                    </a:lnTo>
                    <a:lnTo>
                      <a:pt x="32" y="0"/>
                    </a:lnTo>
                    <a:lnTo>
                      <a:pt x="33"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8" name="Freeform 4498"/>
              <p:cNvSpPr>
                <a:spLocks/>
              </p:cNvSpPr>
              <p:nvPr/>
            </p:nvSpPr>
            <p:spPr bwMode="auto">
              <a:xfrm>
                <a:off x="4530" y="1777"/>
                <a:ext cx="45" cy="47"/>
              </a:xfrm>
              <a:custGeom>
                <a:avLst/>
                <a:gdLst>
                  <a:gd name="T0" fmla="*/ 33 w 45"/>
                  <a:gd name="T1" fmla="*/ 1 h 47"/>
                  <a:gd name="T2" fmla="*/ 45 w 45"/>
                  <a:gd name="T3" fmla="*/ 8 h 47"/>
                  <a:gd name="T4" fmla="*/ 45 w 45"/>
                  <a:gd name="T5" fmla="*/ 8 h 47"/>
                  <a:gd name="T6" fmla="*/ 45 w 45"/>
                  <a:gd name="T7" fmla="*/ 8 h 47"/>
                  <a:gd name="T8" fmla="*/ 45 w 45"/>
                  <a:gd name="T9" fmla="*/ 10 h 47"/>
                  <a:gd name="T10" fmla="*/ 45 w 45"/>
                  <a:gd name="T11" fmla="*/ 10 h 47"/>
                  <a:gd name="T12" fmla="*/ 44 w 45"/>
                  <a:gd name="T13" fmla="*/ 13 h 47"/>
                  <a:gd name="T14" fmla="*/ 44 w 45"/>
                  <a:gd name="T15" fmla="*/ 13 h 47"/>
                  <a:gd name="T16" fmla="*/ 44 w 45"/>
                  <a:gd name="T17" fmla="*/ 17 h 47"/>
                  <a:gd name="T18" fmla="*/ 40 w 45"/>
                  <a:gd name="T19" fmla="*/ 29 h 47"/>
                  <a:gd name="T20" fmla="*/ 45 w 45"/>
                  <a:gd name="T21" fmla="*/ 30 h 47"/>
                  <a:gd name="T22" fmla="*/ 44 w 45"/>
                  <a:gd name="T23" fmla="*/ 40 h 47"/>
                  <a:gd name="T24" fmla="*/ 38 w 45"/>
                  <a:gd name="T25" fmla="*/ 42 h 47"/>
                  <a:gd name="T26" fmla="*/ 30 w 45"/>
                  <a:gd name="T27" fmla="*/ 44 h 47"/>
                  <a:gd name="T28" fmla="*/ 30 w 45"/>
                  <a:gd name="T29" fmla="*/ 44 h 47"/>
                  <a:gd name="T30" fmla="*/ 20 w 45"/>
                  <a:gd name="T31" fmla="*/ 45 h 47"/>
                  <a:gd name="T32" fmla="*/ 13 w 45"/>
                  <a:gd name="T33" fmla="*/ 47 h 47"/>
                  <a:gd name="T34" fmla="*/ 13 w 45"/>
                  <a:gd name="T35" fmla="*/ 47 h 47"/>
                  <a:gd name="T36" fmla="*/ 10 w 45"/>
                  <a:gd name="T37" fmla="*/ 47 h 47"/>
                  <a:gd name="T38" fmla="*/ 6 w 45"/>
                  <a:gd name="T39" fmla="*/ 32 h 47"/>
                  <a:gd name="T40" fmla="*/ 0 w 45"/>
                  <a:gd name="T41" fmla="*/ 22 h 47"/>
                  <a:gd name="T42" fmla="*/ 6 w 45"/>
                  <a:gd name="T43" fmla="*/ 15 h 47"/>
                  <a:gd name="T44" fmla="*/ 5 w 45"/>
                  <a:gd name="T45" fmla="*/ 7 h 47"/>
                  <a:gd name="T46" fmla="*/ 15 w 45"/>
                  <a:gd name="T47" fmla="*/ 5 h 47"/>
                  <a:gd name="T48" fmla="*/ 22 w 45"/>
                  <a:gd name="T49" fmla="*/ 8 h 47"/>
                  <a:gd name="T50" fmla="*/ 25 w 45"/>
                  <a:gd name="T51" fmla="*/ 7 h 47"/>
                  <a:gd name="T52" fmla="*/ 25 w 45"/>
                  <a:gd name="T53" fmla="*/ 5 h 47"/>
                  <a:gd name="T54" fmla="*/ 28 w 45"/>
                  <a:gd name="T55" fmla="*/ 5 h 47"/>
                  <a:gd name="T56" fmla="*/ 30 w 45"/>
                  <a:gd name="T57" fmla="*/ 1 h 47"/>
                  <a:gd name="T58" fmla="*/ 32 w 45"/>
                  <a:gd name="T59" fmla="*/ 0 h 47"/>
                  <a:gd name="T60" fmla="*/ 33 w 45"/>
                  <a:gd name="T6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47">
                    <a:moveTo>
                      <a:pt x="33" y="1"/>
                    </a:moveTo>
                    <a:lnTo>
                      <a:pt x="45" y="8"/>
                    </a:lnTo>
                    <a:lnTo>
                      <a:pt x="45" y="8"/>
                    </a:lnTo>
                    <a:lnTo>
                      <a:pt x="45" y="8"/>
                    </a:lnTo>
                    <a:lnTo>
                      <a:pt x="45" y="10"/>
                    </a:lnTo>
                    <a:lnTo>
                      <a:pt x="45" y="10"/>
                    </a:lnTo>
                    <a:lnTo>
                      <a:pt x="44" y="13"/>
                    </a:lnTo>
                    <a:lnTo>
                      <a:pt x="44" y="13"/>
                    </a:lnTo>
                    <a:lnTo>
                      <a:pt x="44" y="17"/>
                    </a:lnTo>
                    <a:lnTo>
                      <a:pt x="40" y="29"/>
                    </a:lnTo>
                    <a:lnTo>
                      <a:pt x="45" y="30"/>
                    </a:lnTo>
                    <a:lnTo>
                      <a:pt x="44" y="40"/>
                    </a:lnTo>
                    <a:lnTo>
                      <a:pt x="38" y="42"/>
                    </a:lnTo>
                    <a:lnTo>
                      <a:pt x="30" y="44"/>
                    </a:lnTo>
                    <a:lnTo>
                      <a:pt x="30" y="44"/>
                    </a:lnTo>
                    <a:lnTo>
                      <a:pt x="20" y="45"/>
                    </a:lnTo>
                    <a:lnTo>
                      <a:pt x="13" y="47"/>
                    </a:lnTo>
                    <a:lnTo>
                      <a:pt x="13" y="47"/>
                    </a:lnTo>
                    <a:lnTo>
                      <a:pt x="10" y="47"/>
                    </a:lnTo>
                    <a:lnTo>
                      <a:pt x="6" y="32"/>
                    </a:lnTo>
                    <a:lnTo>
                      <a:pt x="0" y="22"/>
                    </a:lnTo>
                    <a:lnTo>
                      <a:pt x="6" y="15"/>
                    </a:lnTo>
                    <a:lnTo>
                      <a:pt x="5" y="7"/>
                    </a:lnTo>
                    <a:lnTo>
                      <a:pt x="15" y="5"/>
                    </a:lnTo>
                    <a:lnTo>
                      <a:pt x="22" y="8"/>
                    </a:lnTo>
                    <a:lnTo>
                      <a:pt x="25" y="7"/>
                    </a:lnTo>
                    <a:lnTo>
                      <a:pt x="25" y="5"/>
                    </a:lnTo>
                    <a:lnTo>
                      <a:pt x="28" y="5"/>
                    </a:lnTo>
                    <a:lnTo>
                      <a:pt x="30" y="1"/>
                    </a:lnTo>
                    <a:lnTo>
                      <a:pt x="32" y="0"/>
                    </a:lnTo>
                    <a:lnTo>
                      <a:pt x="33"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29" name="Freeform 4499"/>
              <p:cNvSpPr>
                <a:spLocks/>
              </p:cNvSpPr>
              <p:nvPr/>
            </p:nvSpPr>
            <p:spPr bwMode="auto">
              <a:xfrm>
                <a:off x="4533" y="1626"/>
                <a:ext cx="41" cy="30"/>
              </a:xfrm>
              <a:custGeom>
                <a:avLst/>
                <a:gdLst>
                  <a:gd name="T0" fmla="*/ 37 w 41"/>
                  <a:gd name="T1" fmla="*/ 0 h 30"/>
                  <a:gd name="T2" fmla="*/ 41 w 41"/>
                  <a:gd name="T3" fmla="*/ 17 h 30"/>
                  <a:gd name="T4" fmla="*/ 32 w 41"/>
                  <a:gd name="T5" fmla="*/ 17 h 30"/>
                  <a:gd name="T6" fmla="*/ 32 w 41"/>
                  <a:gd name="T7" fmla="*/ 29 h 30"/>
                  <a:gd name="T8" fmla="*/ 25 w 41"/>
                  <a:gd name="T9" fmla="*/ 30 h 30"/>
                  <a:gd name="T10" fmla="*/ 24 w 41"/>
                  <a:gd name="T11" fmla="*/ 22 h 30"/>
                  <a:gd name="T12" fmla="*/ 12 w 41"/>
                  <a:gd name="T13" fmla="*/ 24 h 30"/>
                  <a:gd name="T14" fmla="*/ 7 w 41"/>
                  <a:gd name="T15" fmla="*/ 29 h 30"/>
                  <a:gd name="T16" fmla="*/ 3 w 41"/>
                  <a:gd name="T17" fmla="*/ 22 h 30"/>
                  <a:gd name="T18" fmla="*/ 0 w 41"/>
                  <a:gd name="T19" fmla="*/ 5 h 30"/>
                  <a:gd name="T20" fmla="*/ 7 w 41"/>
                  <a:gd name="T21" fmla="*/ 5 h 30"/>
                  <a:gd name="T22" fmla="*/ 37 w 41"/>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0">
                    <a:moveTo>
                      <a:pt x="37" y="0"/>
                    </a:moveTo>
                    <a:lnTo>
                      <a:pt x="41" y="17"/>
                    </a:lnTo>
                    <a:lnTo>
                      <a:pt x="32" y="17"/>
                    </a:lnTo>
                    <a:lnTo>
                      <a:pt x="32" y="29"/>
                    </a:lnTo>
                    <a:lnTo>
                      <a:pt x="25" y="30"/>
                    </a:lnTo>
                    <a:lnTo>
                      <a:pt x="24" y="22"/>
                    </a:lnTo>
                    <a:lnTo>
                      <a:pt x="12" y="24"/>
                    </a:lnTo>
                    <a:lnTo>
                      <a:pt x="7" y="29"/>
                    </a:lnTo>
                    <a:lnTo>
                      <a:pt x="3" y="22"/>
                    </a:lnTo>
                    <a:lnTo>
                      <a:pt x="0" y="5"/>
                    </a:lnTo>
                    <a:lnTo>
                      <a:pt x="7" y="5"/>
                    </a:lnTo>
                    <a:lnTo>
                      <a:pt x="3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0" name="Freeform 4500"/>
              <p:cNvSpPr>
                <a:spLocks/>
              </p:cNvSpPr>
              <p:nvPr/>
            </p:nvSpPr>
            <p:spPr bwMode="auto">
              <a:xfrm>
                <a:off x="4533" y="1626"/>
                <a:ext cx="41" cy="30"/>
              </a:xfrm>
              <a:custGeom>
                <a:avLst/>
                <a:gdLst>
                  <a:gd name="T0" fmla="*/ 37 w 41"/>
                  <a:gd name="T1" fmla="*/ 0 h 30"/>
                  <a:gd name="T2" fmla="*/ 41 w 41"/>
                  <a:gd name="T3" fmla="*/ 17 h 30"/>
                  <a:gd name="T4" fmla="*/ 32 w 41"/>
                  <a:gd name="T5" fmla="*/ 17 h 30"/>
                  <a:gd name="T6" fmla="*/ 32 w 41"/>
                  <a:gd name="T7" fmla="*/ 29 h 30"/>
                  <a:gd name="T8" fmla="*/ 25 w 41"/>
                  <a:gd name="T9" fmla="*/ 30 h 30"/>
                  <a:gd name="T10" fmla="*/ 24 w 41"/>
                  <a:gd name="T11" fmla="*/ 22 h 30"/>
                  <a:gd name="T12" fmla="*/ 12 w 41"/>
                  <a:gd name="T13" fmla="*/ 24 h 30"/>
                  <a:gd name="T14" fmla="*/ 7 w 41"/>
                  <a:gd name="T15" fmla="*/ 29 h 30"/>
                  <a:gd name="T16" fmla="*/ 3 w 41"/>
                  <a:gd name="T17" fmla="*/ 22 h 30"/>
                  <a:gd name="T18" fmla="*/ 0 w 41"/>
                  <a:gd name="T19" fmla="*/ 5 h 30"/>
                  <a:gd name="T20" fmla="*/ 7 w 41"/>
                  <a:gd name="T21" fmla="*/ 5 h 30"/>
                  <a:gd name="T22" fmla="*/ 37 w 41"/>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0">
                    <a:moveTo>
                      <a:pt x="37" y="0"/>
                    </a:moveTo>
                    <a:lnTo>
                      <a:pt x="41" y="17"/>
                    </a:lnTo>
                    <a:lnTo>
                      <a:pt x="32" y="17"/>
                    </a:lnTo>
                    <a:lnTo>
                      <a:pt x="32" y="29"/>
                    </a:lnTo>
                    <a:lnTo>
                      <a:pt x="25" y="30"/>
                    </a:lnTo>
                    <a:lnTo>
                      <a:pt x="24" y="22"/>
                    </a:lnTo>
                    <a:lnTo>
                      <a:pt x="12" y="24"/>
                    </a:lnTo>
                    <a:lnTo>
                      <a:pt x="7" y="29"/>
                    </a:lnTo>
                    <a:lnTo>
                      <a:pt x="3" y="22"/>
                    </a:lnTo>
                    <a:lnTo>
                      <a:pt x="0" y="5"/>
                    </a:lnTo>
                    <a:lnTo>
                      <a:pt x="7" y="5"/>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31" name="Freeform 4501"/>
              <p:cNvSpPr>
                <a:spLocks/>
              </p:cNvSpPr>
              <p:nvPr/>
            </p:nvSpPr>
            <p:spPr bwMode="auto">
              <a:xfrm>
                <a:off x="4662" y="1741"/>
                <a:ext cx="42" cy="61"/>
              </a:xfrm>
              <a:custGeom>
                <a:avLst/>
                <a:gdLst>
                  <a:gd name="T0" fmla="*/ 37 w 42"/>
                  <a:gd name="T1" fmla="*/ 31 h 61"/>
                  <a:gd name="T2" fmla="*/ 42 w 42"/>
                  <a:gd name="T3" fmla="*/ 53 h 61"/>
                  <a:gd name="T4" fmla="*/ 42 w 42"/>
                  <a:gd name="T5" fmla="*/ 53 h 61"/>
                  <a:gd name="T6" fmla="*/ 37 w 42"/>
                  <a:gd name="T7" fmla="*/ 54 h 61"/>
                  <a:gd name="T8" fmla="*/ 37 w 42"/>
                  <a:gd name="T9" fmla="*/ 54 h 61"/>
                  <a:gd name="T10" fmla="*/ 28 w 42"/>
                  <a:gd name="T11" fmla="*/ 56 h 61"/>
                  <a:gd name="T12" fmla="*/ 28 w 42"/>
                  <a:gd name="T13" fmla="*/ 56 h 61"/>
                  <a:gd name="T14" fmla="*/ 25 w 42"/>
                  <a:gd name="T15" fmla="*/ 56 h 61"/>
                  <a:gd name="T16" fmla="*/ 25 w 42"/>
                  <a:gd name="T17" fmla="*/ 56 h 61"/>
                  <a:gd name="T18" fmla="*/ 23 w 42"/>
                  <a:gd name="T19" fmla="*/ 56 h 61"/>
                  <a:gd name="T20" fmla="*/ 22 w 42"/>
                  <a:gd name="T21" fmla="*/ 56 h 61"/>
                  <a:gd name="T22" fmla="*/ 1 w 42"/>
                  <a:gd name="T23" fmla="*/ 61 h 61"/>
                  <a:gd name="T24" fmla="*/ 1 w 42"/>
                  <a:gd name="T25" fmla="*/ 61 h 61"/>
                  <a:gd name="T26" fmla="*/ 0 w 42"/>
                  <a:gd name="T27" fmla="*/ 61 h 61"/>
                  <a:gd name="T28" fmla="*/ 5 w 42"/>
                  <a:gd name="T29" fmla="*/ 49 h 61"/>
                  <a:gd name="T30" fmla="*/ 6 w 42"/>
                  <a:gd name="T31" fmla="*/ 31 h 61"/>
                  <a:gd name="T32" fmla="*/ 8 w 42"/>
                  <a:gd name="T33" fmla="*/ 24 h 61"/>
                  <a:gd name="T34" fmla="*/ 17 w 42"/>
                  <a:gd name="T35" fmla="*/ 2 h 61"/>
                  <a:gd name="T36" fmla="*/ 17 w 42"/>
                  <a:gd name="T37" fmla="*/ 2 h 61"/>
                  <a:gd name="T38" fmla="*/ 17 w 42"/>
                  <a:gd name="T39" fmla="*/ 0 h 61"/>
                  <a:gd name="T40" fmla="*/ 23 w 42"/>
                  <a:gd name="T41" fmla="*/ 9 h 61"/>
                  <a:gd name="T42" fmla="*/ 37 w 42"/>
                  <a:gd name="T43"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61">
                    <a:moveTo>
                      <a:pt x="37" y="31"/>
                    </a:moveTo>
                    <a:lnTo>
                      <a:pt x="42" y="53"/>
                    </a:lnTo>
                    <a:lnTo>
                      <a:pt x="42" y="53"/>
                    </a:lnTo>
                    <a:lnTo>
                      <a:pt x="37" y="54"/>
                    </a:lnTo>
                    <a:lnTo>
                      <a:pt x="37" y="54"/>
                    </a:lnTo>
                    <a:lnTo>
                      <a:pt x="28" y="56"/>
                    </a:lnTo>
                    <a:lnTo>
                      <a:pt x="28" y="56"/>
                    </a:lnTo>
                    <a:lnTo>
                      <a:pt x="25" y="56"/>
                    </a:lnTo>
                    <a:lnTo>
                      <a:pt x="25" y="56"/>
                    </a:lnTo>
                    <a:lnTo>
                      <a:pt x="23" y="56"/>
                    </a:lnTo>
                    <a:lnTo>
                      <a:pt x="22" y="56"/>
                    </a:lnTo>
                    <a:lnTo>
                      <a:pt x="1" y="61"/>
                    </a:lnTo>
                    <a:lnTo>
                      <a:pt x="1" y="61"/>
                    </a:lnTo>
                    <a:lnTo>
                      <a:pt x="0" y="61"/>
                    </a:lnTo>
                    <a:lnTo>
                      <a:pt x="5" y="49"/>
                    </a:lnTo>
                    <a:lnTo>
                      <a:pt x="6" y="31"/>
                    </a:lnTo>
                    <a:lnTo>
                      <a:pt x="8" y="24"/>
                    </a:lnTo>
                    <a:lnTo>
                      <a:pt x="17" y="2"/>
                    </a:lnTo>
                    <a:lnTo>
                      <a:pt x="17" y="2"/>
                    </a:lnTo>
                    <a:lnTo>
                      <a:pt x="17" y="0"/>
                    </a:lnTo>
                    <a:lnTo>
                      <a:pt x="23" y="9"/>
                    </a:lnTo>
                    <a:lnTo>
                      <a:pt x="37"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2" name="Freeform 4502"/>
              <p:cNvSpPr>
                <a:spLocks/>
              </p:cNvSpPr>
              <p:nvPr/>
            </p:nvSpPr>
            <p:spPr bwMode="auto">
              <a:xfrm>
                <a:off x="4662" y="1741"/>
                <a:ext cx="42" cy="61"/>
              </a:xfrm>
              <a:custGeom>
                <a:avLst/>
                <a:gdLst>
                  <a:gd name="T0" fmla="*/ 37 w 42"/>
                  <a:gd name="T1" fmla="*/ 31 h 61"/>
                  <a:gd name="T2" fmla="*/ 42 w 42"/>
                  <a:gd name="T3" fmla="*/ 53 h 61"/>
                  <a:gd name="T4" fmla="*/ 42 w 42"/>
                  <a:gd name="T5" fmla="*/ 53 h 61"/>
                  <a:gd name="T6" fmla="*/ 37 w 42"/>
                  <a:gd name="T7" fmla="*/ 54 h 61"/>
                  <a:gd name="T8" fmla="*/ 37 w 42"/>
                  <a:gd name="T9" fmla="*/ 54 h 61"/>
                  <a:gd name="T10" fmla="*/ 28 w 42"/>
                  <a:gd name="T11" fmla="*/ 56 h 61"/>
                  <a:gd name="T12" fmla="*/ 28 w 42"/>
                  <a:gd name="T13" fmla="*/ 56 h 61"/>
                  <a:gd name="T14" fmla="*/ 25 w 42"/>
                  <a:gd name="T15" fmla="*/ 56 h 61"/>
                  <a:gd name="T16" fmla="*/ 25 w 42"/>
                  <a:gd name="T17" fmla="*/ 56 h 61"/>
                  <a:gd name="T18" fmla="*/ 23 w 42"/>
                  <a:gd name="T19" fmla="*/ 56 h 61"/>
                  <a:gd name="T20" fmla="*/ 22 w 42"/>
                  <a:gd name="T21" fmla="*/ 56 h 61"/>
                  <a:gd name="T22" fmla="*/ 1 w 42"/>
                  <a:gd name="T23" fmla="*/ 61 h 61"/>
                  <a:gd name="T24" fmla="*/ 1 w 42"/>
                  <a:gd name="T25" fmla="*/ 61 h 61"/>
                  <a:gd name="T26" fmla="*/ 0 w 42"/>
                  <a:gd name="T27" fmla="*/ 61 h 61"/>
                  <a:gd name="T28" fmla="*/ 5 w 42"/>
                  <a:gd name="T29" fmla="*/ 49 h 61"/>
                  <a:gd name="T30" fmla="*/ 6 w 42"/>
                  <a:gd name="T31" fmla="*/ 31 h 61"/>
                  <a:gd name="T32" fmla="*/ 8 w 42"/>
                  <a:gd name="T33" fmla="*/ 24 h 61"/>
                  <a:gd name="T34" fmla="*/ 17 w 42"/>
                  <a:gd name="T35" fmla="*/ 2 h 61"/>
                  <a:gd name="T36" fmla="*/ 17 w 42"/>
                  <a:gd name="T37" fmla="*/ 2 h 61"/>
                  <a:gd name="T38" fmla="*/ 17 w 42"/>
                  <a:gd name="T39" fmla="*/ 0 h 61"/>
                  <a:gd name="T40" fmla="*/ 23 w 42"/>
                  <a:gd name="T41" fmla="*/ 9 h 61"/>
                  <a:gd name="T42" fmla="*/ 37 w 42"/>
                  <a:gd name="T43"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61">
                    <a:moveTo>
                      <a:pt x="37" y="31"/>
                    </a:moveTo>
                    <a:lnTo>
                      <a:pt x="42" y="53"/>
                    </a:lnTo>
                    <a:lnTo>
                      <a:pt x="42" y="53"/>
                    </a:lnTo>
                    <a:lnTo>
                      <a:pt x="37" y="54"/>
                    </a:lnTo>
                    <a:lnTo>
                      <a:pt x="37" y="54"/>
                    </a:lnTo>
                    <a:lnTo>
                      <a:pt x="28" y="56"/>
                    </a:lnTo>
                    <a:lnTo>
                      <a:pt x="28" y="56"/>
                    </a:lnTo>
                    <a:lnTo>
                      <a:pt x="25" y="56"/>
                    </a:lnTo>
                    <a:lnTo>
                      <a:pt x="25" y="56"/>
                    </a:lnTo>
                    <a:lnTo>
                      <a:pt x="23" y="56"/>
                    </a:lnTo>
                    <a:lnTo>
                      <a:pt x="22" y="56"/>
                    </a:lnTo>
                    <a:lnTo>
                      <a:pt x="1" y="61"/>
                    </a:lnTo>
                    <a:lnTo>
                      <a:pt x="1" y="61"/>
                    </a:lnTo>
                    <a:lnTo>
                      <a:pt x="0" y="61"/>
                    </a:lnTo>
                    <a:lnTo>
                      <a:pt x="5" y="49"/>
                    </a:lnTo>
                    <a:lnTo>
                      <a:pt x="6" y="31"/>
                    </a:lnTo>
                    <a:lnTo>
                      <a:pt x="8" y="24"/>
                    </a:lnTo>
                    <a:lnTo>
                      <a:pt x="17" y="2"/>
                    </a:lnTo>
                    <a:lnTo>
                      <a:pt x="17" y="2"/>
                    </a:lnTo>
                    <a:lnTo>
                      <a:pt x="17" y="0"/>
                    </a:lnTo>
                    <a:lnTo>
                      <a:pt x="23" y="9"/>
                    </a:lnTo>
                    <a:lnTo>
                      <a:pt x="37"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33" name="Freeform 4503"/>
              <p:cNvSpPr>
                <a:spLocks/>
              </p:cNvSpPr>
              <p:nvPr/>
            </p:nvSpPr>
            <p:spPr bwMode="auto">
              <a:xfrm>
                <a:off x="4643" y="1758"/>
                <a:ext cx="27" cy="48"/>
              </a:xfrm>
              <a:custGeom>
                <a:avLst/>
                <a:gdLst>
                  <a:gd name="T0" fmla="*/ 24 w 27"/>
                  <a:gd name="T1" fmla="*/ 32 h 48"/>
                  <a:gd name="T2" fmla="*/ 19 w 27"/>
                  <a:gd name="T3" fmla="*/ 44 h 48"/>
                  <a:gd name="T4" fmla="*/ 12 w 27"/>
                  <a:gd name="T5" fmla="*/ 46 h 48"/>
                  <a:gd name="T6" fmla="*/ 12 w 27"/>
                  <a:gd name="T7" fmla="*/ 46 h 48"/>
                  <a:gd name="T8" fmla="*/ 8 w 27"/>
                  <a:gd name="T9" fmla="*/ 46 h 48"/>
                  <a:gd name="T10" fmla="*/ 8 w 27"/>
                  <a:gd name="T11" fmla="*/ 46 h 48"/>
                  <a:gd name="T12" fmla="*/ 7 w 27"/>
                  <a:gd name="T13" fmla="*/ 46 h 48"/>
                  <a:gd name="T14" fmla="*/ 7 w 27"/>
                  <a:gd name="T15" fmla="*/ 46 h 48"/>
                  <a:gd name="T16" fmla="*/ 3 w 27"/>
                  <a:gd name="T17" fmla="*/ 48 h 48"/>
                  <a:gd name="T18" fmla="*/ 2 w 27"/>
                  <a:gd name="T19" fmla="*/ 48 h 48"/>
                  <a:gd name="T20" fmla="*/ 2 w 27"/>
                  <a:gd name="T21" fmla="*/ 48 h 48"/>
                  <a:gd name="T22" fmla="*/ 2 w 27"/>
                  <a:gd name="T23" fmla="*/ 48 h 48"/>
                  <a:gd name="T24" fmla="*/ 2 w 27"/>
                  <a:gd name="T25" fmla="*/ 48 h 48"/>
                  <a:gd name="T26" fmla="*/ 2 w 27"/>
                  <a:gd name="T27" fmla="*/ 48 h 48"/>
                  <a:gd name="T28" fmla="*/ 0 w 27"/>
                  <a:gd name="T29" fmla="*/ 48 h 48"/>
                  <a:gd name="T30" fmla="*/ 3 w 27"/>
                  <a:gd name="T31" fmla="*/ 36 h 48"/>
                  <a:gd name="T32" fmla="*/ 8 w 27"/>
                  <a:gd name="T33" fmla="*/ 0 h 48"/>
                  <a:gd name="T34" fmla="*/ 24 w 27"/>
                  <a:gd name="T35" fmla="*/ 5 h 48"/>
                  <a:gd name="T36" fmla="*/ 27 w 27"/>
                  <a:gd name="T37" fmla="*/ 7 h 48"/>
                  <a:gd name="T38" fmla="*/ 25 w 27"/>
                  <a:gd name="T39" fmla="*/ 14 h 48"/>
                  <a:gd name="T40" fmla="*/ 24 w 27"/>
                  <a:gd name="T41"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48">
                    <a:moveTo>
                      <a:pt x="24" y="32"/>
                    </a:moveTo>
                    <a:lnTo>
                      <a:pt x="19" y="44"/>
                    </a:lnTo>
                    <a:lnTo>
                      <a:pt x="12" y="46"/>
                    </a:lnTo>
                    <a:lnTo>
                      <a:pt x="12" y="46"/>
                    </a:lnTo>
                    <a:lnTo>
                      <a:pt x="8" y="46"/>
                    </a:lnTo>
                    <a:lnTo>
                      <a:pt x="8" y="46"/>
                    </a:lnTo>
                    <a:lnTo>
                      <a:pt x="7" y="46"/>
                    </a:lnTo>
                    <a:lnTo>
                      <a:pt x="7" y="46"/>
                    </a:lnTo>
                    <a:lnTo>
                      <a:pt x="3" y="48"/>
                    </a:lnTo>
                    <a:lnTo>
                      <a:pt x="2" y="48"/>
                    </a:lnTo>
                    <a:lnTo>
                      <a:pt x="2" y="48"/>
                    </a:lnTo>
                    <a:lnTo>
                      <a:pt x="2" y="48"/>
                    </a:lnTo>
                    <a:lnTo>
                      <a:pt x="2" y="48"/>
                    </a:lnTo>
                    <a:lnTo>
                      <a:pt x="2" y="48"/>
                    </a:lnTo>
                    <a:lnTo>
                      <a:pt x="0" y="48"/>
                    </a:lnTo>
                    <a:lnTo>
                      <a:pt x="3" y="36"/>
                    </a:lnTo>
                    <a:lnTo>
                      <a:pt x="8" y="0"/>
                    </a:lnTo>
                    <a:lnTo>
                      <a:pt x="24" y="5"/>
                    </a:lnTo>
                    <a:lnTo>
                      <a:pt x="27" y="7"/>
                    </a:lnTo>
                    <a:lnTo>
                      <a:pt x="25" y="14"/>
                    </a:lnTo>
                    <a:lnTo>
                      <a:pt x="24" y="3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4" name="Freeform 4504"/>
              <p:cNvSpPr>
                <a:spLocks/>
              </p:cNvSpPr>
              <p:nvPr/>
            </p:nvSpPr>
            <p:spPr bwMode="auto">
              <a:xfrm>
                <a:off x="4643" y="1758"/>
                <a:ext cx="27" cy="48"/>
              </a:xfrm>
              <a:custGeom>
                <a:avLst/>
                <a:gdLst>
                  <a:gd name="T0" fmla="*/ 24 w 27"/>
                  <a:gd name="T1" fmla="*/ 32 h 48"/>
                  <a:gd name="T2" fmla="*/ 19 w 27"/>
                  <a:gd name="T3" fmla="*/ 44 h 48"/>
                  <a:gd name="T4" fmla="*/ 12 w 27"/>
                  <a:gd name="T5" fmla="*/ 46 h 48"/>
                  <a:gd name="T6" fmla="*/ 12 w 27"/>
                  <a:gd name="T7" fmla="*/ 46 h 48"/>
                  <a:gd name="T8" fmla="*/ 8 w 27"/>
                  <a:gd name="T9" fmla="*/ 46 h 48"/>
                  <a:gd name="T10" fmla="*/ 8 w 27"/>
                  <a:gd name="T11" fmla="*/ 46 h 48"/>
                  <a:gd name="T12" fmla="*/ 7 w 27"/>
                  <a:gd name="T13" fmla="*/ 46 h 48"/>
                  <a:gd name="T14" fmla="*/ 7 w 27"/>
                  <a:gd name="T15" fmla="*/ 46 h 48"/>
                  <a:gd name="T16" fmla="*/ 3 w 27"/>
                  <a:gd name="T17" fmla="*/ 48 h 48"/>
                  <a:gd name="T18" fmla="*/ 2 w 27"/>
                  <a:gd name="T19" fmla="*/ 48 h 48"/>
                  <a:gd name="T20" fmla="*/ 2 w 27"/>
                  <a:gd name="T21" fmla="*/ 48 h 48"/>
                  <a:gd name="T22" fmla="*/ 2 w 27"/>
                  <a:gd name="T23" fmla="*/ 48 h 48"/>
                  <a:gd name="T24" fmla="*/ 2 w 27"/>
                  <a:gd name="T25" fmla="*/ 48 h 48"/>
                  <a:gd name="T26" fmla="*/ 2 w 27"/>
                  <a:gd name="T27" fmla="*/ 48 h 48"/>
                  <a:gd name="T28" fmla="*/ 0 w 27"/>
                  <a:gd name="T29" fmla="*/ 48 h 48"/>
                  <a:gd name="T30" fmla="*/ 3 w 27"/>
                  <a:gd name="T31" fmla="*/ 36 h 48"/>
                  <a:gd name="T32" fmla="*/ 8 w 27"/>
                  <a:gd name="T33" fmla="*/ 0 h 48"/>
                  <a:gd name="T34" fmla="*/ 24 w 27"/>
                  <a:gd name="T35" fmla="*/ 5 h 48"/>
                  <a:gd name="T36" fmla="*/ 27 w 27"/>
                  <a:gd name="T37" fmla="*/ 7 h 48"/>
                  <a:gd name="T38" fmla="*/ 25 w 27"/>
                  <a:gd name="T39" fmla="*/ 14 h 48"/>
                  <a:gd name="T40" fmla="*/ 24 w 27"/>
                  <a:gd name="T41"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48">
                    <a:moveTo>
                      <a:pt x="24" y="32"/>
                    </a:moveTo>
                    <a:lnTo>
                      <a:pt x="19" y="44"/>
                    </a:lnTo>
                    <a:lnTo>
                      <a:pt x="12" y="46"/>
                    </a:lnTo>
                    <a:lnTo>
                      <a:pt x="12" y="46"/>
                    </a:lnTo>
                    <a:lnTo>
                      <a:pt x="8" y="46"/>
                    </a:lnTo>
                    <a:lnTo>
                      <a:pt x="8" y="46"/>
                    </a:lnTo>
                    <a:lnTo>
                      <a:pt x="7" y="46"/>
                    </a:lnTo>
                    <a:lnTo>
                      <a:pt x="7" y="46"/>
                    </a:lnTo>
                    <a:lnTo>
                      <a:pt x="3" y="48"/>
                    </a:lnTo>
                    <a:lnTo>
                      <a:pt x="2" y="48"/>
                    </a:lnTo>
                    <a:lnTo>
                      <a:pt x="2" y="48"/>
                    </a:lnTo>
                    <a:lnTo>
                      <a:pt x="2" y="48"/>
                    </a:lnTo>
                    <a:lnTo>
                      <a:pt x="2" y="48"/>
                    </a:lnTo>
                    <a:lnTo>
                      <a:pt x="2" y="48"/>
                    </a:lnTo>
                    <a:lnTo>
                      <a:pt x="0" y="48"/>
                    </a:lnTo>
                    <a:lnTo>
                      <a:pt x="3" y="36"/>
                    </a:lnTo>
                    <a:lnTo>
                      <a:pt x="8" y="0"/>
                    </a:lnTo>
                    <a:lnTo>
                      <a:pt x="24" y="5"/>
                    </a:lnTo>
                    <a:lnTo>
                      <a:pt x="27" y="7"/>
                    </a:lnTo>
                    <a:lnTo>
                      <a:pt x="25" y="14"/>
                    </a:lnTo>
                    <a:lnTo>
                      <a:pt x="24"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35" name="Freeform 4505"/>
              <p:cNvSpPr>
                <a:spLocks/>
              </p:cNvSpPr>
              <p:nvPr/>
            </p:nvSpPr>
            <p:spPr bwMode="auto">
              <a:xfrm>
                <a:off x="4494" y="1799"/>
                <a:ext cx="46" cy="32"/>
              </a:xfrm>
              <a:custGeom>
                <a:avLst/>
                <a:gdLst>
                  <a:gd name="T0" fmla="*/ 42 w 46"/>
                  <a:gd name="T1" fmla="*/ 10 h 32"/>
                  <a:gd name="T2" fmla="*/ 46 w 46"/>
                  <a:gd name="T3" fmla="*/ 25 h 32"/>
                  <a:gd name="T4" fmla="*/ 19 w 46"/>
                  <a:gd name="T5" fmla="*/ 30 h 32"/>
                  <a:gd name="T6" fmla="*/ 19 w 46"/>
                  <a:gd name="T7" fmla="*/ 30 h 32"/>
                  <a:gd name="T8" fmla="*/ 10 w 46"/>
                  <a:gd name="T9" fmla="*/ 30 h 32"/>
                  <a:gd name="T10" fmla="*/ 5 w 46"/>
                  <a:gd name="T11" fmla="*/ 32 h 32"/>
                  <a:gd name="T12" fmla="*/ 0 w 46"/>
                  <a:gd name="T13" fmla="*/ 10 h 32"/>
                  <a:gd name="T14" fmla="*/ 0 w 46"/>
                  <a:gd name="T15" fmla="*/ 10 h 32"/>
                  <a:gd name="T16" fmla="*/ 0 w 46"/>
                  <a:gd name="T17" fmla="*/ 8 h 32"/>
                  <a:gd name="T18" fmla="*/ 0 w 46"/>
                  <a:gd name="T19" fmla="*/ 8 h 32"/>
                  <a:gd name="T20" fmla="*/ 0 w 46"/>
                  <a:gd name="T21" fmla="*/ 8 h 32"/>
                  <a:gd name="T22" fmla="*/ 8 w 46"/>
                  <a:gd name="T23" fmla="*/ 3 h 32"/>
                  <a:gd name="T24" fmla="*/ 24 w 46"/>
                  <a:gd name="T25" fmla="*/ 0 h 32"/>
                  <a:gd name="T26" fmla="*/ 36 w 46"/>
                  <a:gd name="T27" fmla="*/ 0 h 32"/>
                  <a:gd name="T28" fmla="*/ 42 w 46"/>
                  <a:gd name="T2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2">
                    <a:moveTo>
                      <a:pt x="42" y="10"/>
                    </a:moveTo>
                    <a:lnTo>
                      <a:pt x="46" y="25"/>
                    </a:lnTo>
                    <a:lnTo>
                      <a:pt x="19" y="30"/>
                    </a:lnTo>
                    <a:lnTo>
                      <a:pt x="19" y="30"/>
                    </a:lnTo>
                    <a:lnTo>
                      <a:pt x="10" y="30"/>
                    </a:lnTo>
                    <a:lnTo>
                      <a:pt x="5" y="32"/>
                    </a:lnTo>
                    <a:lnTo>
                      <a:pt x="0" y="10"/>
                    </a:lnTo>
                    <a:lnTo>
                      <a:pt x="0" y="10"/>
                    </a:lnTo>
                    <a:lnTo>
                      <a:pt x="0" y="8"/>
                    </a:lnTo>
                    <a:lnTo>
                      <a:pt x="0" y="8"/>
                    </a:lnTo>
                    <a:lnTo>
                      <a:pt x="0" y="8"/>
                    </a:lnTo>
                    <a:lnTo>
                      <a:pt x="8" y="3"/>
                    </a:lnTo>
                    <a:lnTo>
                      <a:pt x="24" y="0"/>
                    </a:lnTo>
                    <a:lnTo>
                      <a:pt x="36" y="0"/>
                    </a:lnTo>
                    <a:lnTo>
                      <a:pt x="42"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6" name="Freeform 4506"/>
              <p:cNvSpPr>
                <a:spLocks/>
              </p:cNvSpPr>
              <p:nvPr/>
            </p:nvSpPr>
            <p:spPr bwMode="auto">
              <a:xfrm>
                <a:off x="4494" y="1799"/>
                <a:ext cx="46" cy="32"/>
              </a:xfrm>
              <a:custGeom>
                <a:avLst/>
                <a:gdLst>
                  <a:gd name="T0" fmla="*/ 42 w 46"/>
                  <a:gd name="T1" fmla="*/ 10 h 32"/>
                  <a:gd name="T2" fmla="*/ 46 w 46"/>
                  <a:gd name="T3" fmla="*/ 25 h 32"/>
                  <a:gd name="T4" fmla="*/ 19 w 46"/>
                  <a:gd name="T5" fmla="*/ 30 h 32"/>
                  <a:gd name="T6" fmla="*/ 19 w 46"/>
                  <a:gd name="T7" fmla="*/ 30 h 32"/>
                  <a:gd name="T8" fmla="*/ 10 w 46"/>
                  <a:gd name="T9" fmla="*/ 30 h 32"/>
                  <a:gd name="T10" fmla="*/ 5 w 46"/>
                  <a:gd name="T11" fmla="*/ 32 h 32"/>
                  <a:gd name="T12" fmla="*/ 0 w 46"/>
                  <a:gd name="T13" fmla="*/ 10 h 32"/>
                  <a:gd name="T14" fmla="*/ 0 w 46"/>
                  <a:gd name="T15" fmla="*/ 10 h 32"/>
                  <a:gd name="T16" fmla="*/ 0 w 46"/>
                  <a:gd name="T17" fmla="*/ 8 h 32"/>
                  <a:gd name="T18" fmla="*/ 0 w 46"/>
                  <a:gd name="T19" fmla="*/ 8 h 32"/>
                  <a:gd name="T20" fmla="*/ 0 w 46"/>
                  <a:gd name="T21" fmla="*/ 8 h 32"/>
                  <a:gd name="T22" fmla="*/ 8 w 46"/>
                  <a:gd name="T23" fmla="*/ 3 h 32"/>
                  <a:gd name="T24" fmla="*/ 24 w 46"/>
                  <a:gd name="T25" fmla="*/ 0 h 32"/>
                  <a:gd name="T26" fmla="*/ 36 w 46"/>
                  <a:gd name="T27" fmla="*/ 0 h 32"/>
                  <a:gd name="T28" fmla="*/ 42 w 46"/>
                  <a:gd name="T2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2">
                    <a:moveTo>
                      <a:pt x="42" y="10"/>
                    </a:moveTo>
                    <a:lnTo>
                      <a:pt x="46" y="25"/>
                    </a:lnTo>
                    <a:lnTo>
                      <a:pt x="19" y="30"/>
                    </a:lnTo>
                    <a:lnTo>
                      <a:pt x="19" y="30"/>
                    </a:lnTo>
                    <a:lnTo>
                      <a:pt x="10" y="30"/>
                    </a:lnTo>
                    <a:lnTo>
                      <a:pt x="5" y="32"/>
                    </a:lnTo>
                    <a:lnTo>
                      <a:pt x="0" y="10"/>
                    </a:lnTo>
                    <a:lnTo>
                      <a:pt x="0" y="10"/>
                    </a:lnTo>
                    <a:lnTo>
                      <a:pt x="0" y="8"/>
                    </a:lnTo>
                    <a:lnTo>
                      <a:pt x="0" y="8"/>
                    </a:lnTo>
                    <a:lnTo>
                      <a:pt x="0" y="8"/>
                    </a:lnTo>
                    <a:lnTo>
                      <a:pt x="8" y="3"/>
                    </a:lnTo>
                    <a:lnTo>
                      <a:pt x="24" y="0"/>
                    </a:lnTo>
                    <a:lnTo>
                      <a:pt x="36" y="0"/>
                    </a:lnTo>
                    <a:lnTo>
                      <a:pt x="42"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37" name="Freeform 4507"/>
              <p:cNvSpPr>
                <a:spLocks/>
              </p:cNvSpPr>
              <p:nvPr/>
            </p:nvSpPr>
            <p:spPr bwMode="auto">
              <a:xfrm>
                <a:off x="4636" y="1697"/>
                <a:ext cx="43" cy="68"/>
              </a:xfrm>
              <a:custGeom>
                <a:avLst/>
                <a:gdLst>
                  <a:gd name="T0" fmla="*/ 34 w 43"/>
                  <a:gd name="T1" fmla="*/ 0 h 68"/>
                  <a:gd name="T2" fmla="*/ 34 w 43"/>
                  <a:gd name="T3" fmla="*/ 5 h 68"/>
                  <a:gd name="T4" fmla="*/ 27 w 43"/>
                  <a:gd name="T5" fmla="*/ 20 h 68"/>
                  <a:gd name="T6" fmla="*/ 29 w 43"/>
                  <a:gd name="T7" fmla="*/ 26 h 68"/>
                  <a:gd name="T8" fmla="*/ 26 w 43"/>
                  <a:gd name="T9" fmla="*/ 36 h 68"/>
                  <a:gd name="T10" fmla="*/ 36 w 43"/>
                  <a:gd name="T11" fmla="*/ 36 h 68"/>
                  <a:gd name="T12" fmla="*/ 43 w 43"/>
                  <a:gd name="T13" fmla="*/ 46 h 68"/>
                  <a:gd name="T14" fmla="*/ 34 w 43"/>
                  <a:gd name="T15" fmla="*/ 68 h 68"/>
                  <a:gd name="T16" fmla="*/ 31 w 43"/>
                  <a:gd name="T17" fmla="*/ 66 h 68"/>
                  <a:gd name="T18" fmla="*/ 15 w 43"/>
                  <a:gd name="T19" fmla="*/ 61 h 68"/>
                  <a:gd name="T20" fmla="*/ 7 w 43"/>
                  <a:gd name="T21" fmla="*/ 58 h 68"/>
                  <a:gd name="T22" fmla="*/ 4 w 43"/>
                  <a:gd name="T23" fmla="*/ 51 h 68"/>
                  <a:gd name="T24" fmla="*/ 9 w 43"/>
                  <a:gd name="T25" fmla="*/ 31 h 68"/>
                  <a:gd name="T26" fmla="*/ 4 w 43"/>
                  <a:gd name="T27" fmla="*/ 24 h 68"/>
                  <a:gd name="T28" fmla="*/ 0 w 43"/>
                  <a:gd name="T29" fmla="*/ 12 h 68"/>
                  <a:gd name="T30" fmla="*/ 5 w 43"/>
                  <a:gd name="T31" fmla="*/ 5 h 68"/>
                  <a:gd name="T32" fmla="*/ 17 w 43"/>
                  <a:gd name="T33" fmla="*/ 7 h 68"/>
                  <a:gd name="T34" fmla="*/ 24 w 43"/>
                  <a:gd name="T35" fmla="*/ 0 h 68"/>
                  <a:gd name="T36" fmla="*/ 34 w 43"/>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68">
                    <a:moveTo>
                      <a:pt x="34" y="0"/>
                    </a:moveTo>
                    <a:lnTo>
                      <a:pt x="34" y="5"/>
                    </a:lnTo>
                    <a:lnTo>
                      <a:pt x="27" y="20"/>
                    </a:lnTo>
                    <a:lnTo>
                      <a:pt x="29" y="26"/>
                    </a:lnTo>
                    <a:lnTo>
                      <a:pt x="26" y="36"/>
                    </a:lnTo>
                    <a:lnTo>
                      <a:pt x="36" y="36"/>
                    </a:lnTo>
                    <a:lnTo>
                      <a:pt x="43" y="46"/>
                    </a:lnTo>
                    <a:lnTo>
                      <a:pt x="34" y="68"/>
                    </a:lnTo>
                    <a:lnTo>
                      <a:pt x="31" y="66"/>
                    </a:lnTo>
                    <a:lnTo>
                      <a:pt x="15" y="61"/>
                    </a:lnTo>
                    <a:lnTo>
                      <a:pt x="7" y="58"/>
                    </a:lnTo>
                    <a:lnTo>
                      <a:pt x="4" y="51"/>
                    </a:lnTo>
                    <a:lnTo>
                      <a:pt x="9" y="31"/>
                    </a:lnTo>
                    <a:lnTo>
                      <a:pt x="4" y="24"/>
                    </a:lnTo>
                    <a:lnTo>
                      <a:pt x="0" y="12"/>
                    </a:lnTo>
                    <a:lnTo>
                      <a:pt x="5" y="5"/>
                    </a:lnTo>
                    <a:lnTo>
                      <a:pt x="17" y="7"/>
                    </a:lnTo>
                    <a:lnTo>
                      <a:pt x="24" y="0"/>
                    </a:lnTo>
                    <a:lnTo>
                      <a:pt x="3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8" name="Freeform 4508"/>
              <p:cNvSpPr>
                <a:spLocks/>
              </p:cNvSpPr>
              <p:nvPr/>
            </p:nvSpPr>
            <p:spPr bwMode="auto">
              <a:xfrm>
                <a:off x="4636" y="1697"/>
                <a:ext cx="43" cy="68"/>
              </a:xfrm>
              <a:custGeom>
                <a:avLst/>
                <a:gdLst>
                  <a:gd name="T0" fmla="*/ 34 w 43"/>
                  <a:gd name="T1" fmla="*/ 0 h 68"/>
                  <a:gd name="T2" fmla="*/ 34 w 43"/>
                  <a:gd name="T3" fmla="*/ 5 h 68"/>
                  <a:gd name="T4" fmla="*/ 27 w 43"/>
                  <a:gd name="T5" fmla="*/ 20 h 68"/>
                  <a:gd name="T6" fmla="*/ 29 w 43"/>
                  <a:gd name="T7" fmla="*/ 26 h 68"/>
                  <a:gd name="T8" fmla="*/ 26 w 43"/>
                  <a:gd name="T9" fmla="*/ 36 h 68"/>
                  <a:gd name="T10" fmla="*/ 36 w 43"/>
                  <a:gd name="T11" fmla="*/ 36 h 68"/>
                  <a:gd name="T12" fmla="*/ 43 w 43"/>
                  <a:gd name="T13" fmla="*/ 46 h 68"/>
                  <a:gd name="T14" fmla="*/ 34 w 43"/>
                  <a:gd name="T15" fmla="*/ 68 h 68"/>
                  <a:gd name="T16" fmla="*/ 31 w 43"/>
                  <a:gd name="T17" fmla="*/ 66 h 68"/>
                  <a:gd name="T18" fmla="*/ 15 w 43"/>
                  <a:gd name="T19" fmla="*/ 61 h 68"/>
                  <a:gd name="T20" fmla="*/ 7 w 43"/>
                  <a:gd name="T21" fmla="*/ 58 h 68"/>
                  <a:gd name="T22" fmla="*/ 4 w 43"/>
                  <a:gd name="T23" fmla="*/ 51 h 68"/>
                  <a:gd name="T24" fmla="*/ 9 w 43"/>
                  <a:gd name="T25" fmla="*/ 31 h 68"/>
                  <a:gd name="T26" fmla="*/ 4 w 43"/>
                  <a:gd name="T27" fmla="*/ 24 h 68"/>
                  <a:gd name="T28" fmla="*/ 0 w 43"/>
                  <a:gd name="T29" fmla="*/ 12 h 68"/>
                  <a:gd name="T30" fmla="*/ 5 w 43"/>
                  <a:gd name="T31" fmla="*/ 5 h 68"/>
                  <a:gd name="T32" fmla="*/ 17 w 43"/>
                  <a:gd name="T33" fmla="*/ 7 h 68"/>
                  <a:gd name="T34" fmla="*/ 24 w 43"/>
                  <a:gd name="T35" fmla="*/ 0 h 68"/>
                  <a:gd name="T36" fmla="*/ 34 w 43"/>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68">
                    <a:moveTo>
                      <a:pt x="34" y="0"/>
                    </a:moveTo>
                    <a:lnTo>
                      <a:pt x="34" y="5"/>
                    </a:lnTo>
                    <a:lnTo>
                      <a:pt x="27" y="20"/>
                    </a:lnTo>
                    <a:lnTo>
                      <a:pt x="29" y="26"/>
                    </a:lnTo>
                    <a:lnTo>
                      <a:pt x="26" y="36"/>
                    </a:lnTo>
                    <a:lnTo>
                      <a:pt x="36" y="36"/>
                    </a:lnTo>
                    <a:lnTo>
                      <a:pt x="43" y="46"/>
                    </a:lnTo>
                    <a:lnTo>
                      <a:pt x="34" y="68"/>
                    </a:lnTo>
                    <a:lnTo>
                      <a:pt x="31" y="66"/>
                    </a:lnTo>
                    <a:lnTo>
                      <a:pt x="15" y="61"/>
                    </a:lnTo>
                    <a:lnTo>
                      <a:pt x="7" y="58"/>
                    </a:lnTo>
                    <a:lnTo>
                      <a:pt x="4" y="51"/>
                    </a:lnTo>
                    <a:lnTo>
                      <a:pt x="9" y="31"/>
                    </a:lnTo>
                    <a:lnTo>
                      <a:pt x="4" y="24"/>
                    </a:lnTo>
                    <a:lnTo>
                      <a:pt x="0" y="12"/>
                    </a:lnTo>
                    <a:lnTo>
                      <a:pt x="5" y="5"/>
                    </a:lnTo>
                    <a:lnTo>
                      <a:pt x="17" y="7"/>
                    </a:lnTo>
                    <a:lnTo>
                      <a:pt x="24"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39" name="Freeform 4509"/>
              <p:cNvSpPr>
                <a:spLocks/>
              </p:cNvSpPr>
              <p:nvPr/>
            </p:nvSpPr>
            <p:spPr bwMode="auto">
              <a:xfrm>
                <a:off x="4557" y="1694"/>
                <a:ext cx="39" cy="56"/>
              </a:xfrm>
              <a:custGeom>
                <a:avLst/>
                <a:gdLst>
                  <a:gd name="T0" fmla="*/ 35 w 39"/>
                  <a:gd name="T1" fmla="*/ 44 h 56"/>
                  <a:gd name="T2" fmla="*/ 34 w 39"/>
                  <a:gd name="T3" fmla="*/ 52 h 56"/>
                  <a:gd name="T4" fmla="*/ 28 w 39"/>
                  <a:gd name="T5" fmla="*/ 56 h 56"/>
                  <a:gd name="T6" fmla="*/ 18 w 39"/>
                  <a:gd name="T7" fmla="*/ 54 h 56"/>
                  <a:gd name="T8" fmla="*/ 18 w 39"/>
                  <a:gd name="T9" fmla="*/ 54 h 56"/>
                  <a:gd name="T10" fmla="*/ 18 w 39"/>
                  <a:gd name="T11" fmla="*/ 54 h 56"/>
                  <a:gd name="T12" fmla="*/ 17 w 39"/>
                  <a:gd name="T13" fmla="*/ 52 h 56"/>
                  <a:gd name="T14" fmla="*/ 15 w 39"/>
                  <a:gd name="T15" fmla="*/ 52 h 56"/>
                  <a:gd name="T16" fmla="*/ 15 w 39"/>
                  <a:gd name="T17" fmla="*/ 52 h 56"/>
                  <a:gd name="T18" fmla="*/ 15 w 39"/>
                  <a:gd name="T19" fmla="*/ 52 h 56"/>
                  <a:gd name="T20" fmla="*/ 15 w 39"/>
                  <a:gd name="T21" fmla="*/ 52 h 56"/>
                  <a:gd name="T22" fmla="*/ 0 w 39"/>
                  <a:gd name="T23" fmla="*/ 49 h 56"/>
                  <a:gd name="T24" fmla="*/ 0 w 39"/>
                  <a:gd name="T25" fmla="*/ 45 h 56"/>
                  <a:gd name="T26" fmla="*/ 10 w 39"/>
                  <a:gd name="T27" fmla="*/ 22 h 56"/>
                  <a:gd name="T28" fmla="*/ 11 w 39"/>
                  <a:gd name="T29" fmla="*/ 18 h 56"/>
                  <a:gd name="T30" fmla="*/ 8 w 39"/>
                  <a:gd name="T31" fmla="*/ 5 h 56"/>
                  <a:gd name="T32" fmla="*/ 35 w 39"/>
                  <a:gd name="T33" fmla="*/ 0 h 56"/>
                  <a:gd name="T34" fmla="*/ 37 w 39"/>
                  <a:gd name="T35" fmla="*/ 7 h 56"/>
                  <a:gd name="T36" fmla="*/ 39 w 39"/>
                  <a:gd name="T37" fmla="*/ 18 h 56"/>
                  <a:gd name="T38" fmla="*/ 37 w 39"/>
                  <a:gd name="T39" fmla="*/ 27 h 56"/>
                  <a:gd name="T40" fmla="*/ 37 w 39"/>
                  <a:gd name="T41" fmla="*/ 30 h 56"/>
                  <a:gd name="T42" fmla="*/ 37 w 39"/>
                  <a:gd name="T43" fmla="*/ 39 h 56"/>
                  <a:gd name="T44" fmla="*/ 35 w 39"/>
                  <a:gd name="T45"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56">
                    <a:moveTo>
                      <a:pt x="35" y="44"/>
                    </a:moveTo>
                    <a:lnTo>
                      <a:pt x="34" y="52"/>
                    </a:lnTo>
                    <a:lnTo>
                      <a:pt x="28" y="56"/>
                    </a:lnTo>
                    <a:lnTo>
                      <a:pt x="18" y="54"/>
                    </a:lnTo>
                    <a:lnTo>
                      <a:pt x="18" y="54"/>
                    </a:lnTo>
                    <a:lnTo>
                      <a:pt x="18" y="54"/>
                    </a:lnTo>
                    <a:lnTo>
                      <a:pt x="17" y="52"/>
                    </a:lnTo>
                    <a:lnTo>
                      <a:pt x="15" y="52"/>
                    </a:lnTo>
                    <a:lnTo>
                      <a:pt x="15" y="52"/>
                    </a:lnTo>
                    <a:lnTo>
                      <a:pt x="15" y="52"/>
                    </a:lnTo>
                    <a:lnTo>
                      <a:pt x="15" y="52"/>
                    </a:lnTo>
                    <a:lnTo>
                      <a:pt x="0" y="49"/>
                    </a:lnTo>
                    <a:lnTo>
                      <a:pt x="0" y="45"/>
                    </a:lnTo>
                    <a:lnTo>
                      <a:pt x="10" y="22"/>
                    </a:lnTo>
                    <a:lnTo>
                      <a:pt x="11" y="18"/>
                    </a:lnTo>
                    <a:lnTo>
                      <a:pt x="8" y="5"/>
                    </a:lnTo>
                    <a:lnTo>
                      <a:pt x="35" y="0"/>
                    </a:lnTo>
                    <a:lnTo>
                      <a:pt x="37" y="7"/>
                    </a:lnTo>
                    <a:lnTo>
                      <a:pt x="39" y="18"/>
                    </a:lnTo>
                    <a:lnTo>
                      <a:pt x="37" y="27"/>
                    </a:lnTo>
                    <a:lnTo>
                      <a:pt x="37" y="30"/>
                    </a:lnTo>
                    <a:lnTo>
                      <a:pt x="37" y="39"/>
                    </a:lnTo>
                    <a:lnTo>
                      <a:pt x="35"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0" name="Freeform 4510"/>
              <p:cNvSpPr>
                <a:spLocks/>
              </p:cNvSpPr>
              <p:nvPr/>
            </p:nvSpPr>
            <p:spPr bwMode="auto">
              <a:xfrm>
                <a:off x="4557" y="1694"/>
                <a:ext cx="39" cy="56"/>
              </a:xfrm>
              <a:custGeom>
                <a:avLst/>
                <a:gdLst>
                  <a:gd name="T0" fmla="*/ 35 w 39"/>
                  <a:gd name="T1" fmla="*/ 44 h 56"/>
                  <a:gd name="T2" fmla="*/ 34 w 39"/>
                  <a:gd name="T3" fmla="*/ 52 h 56"/>
                  <a:gd name="T4" fmla="*/ 28 w 39"/>
                  <a:gd name="T5" fmla="*/ 56 h 56"/>
                  <a:gd name="T6" fmla="*/ 18 w 39"/>
                  <a:gd name="T7" fmla="*/ 54 h 56"/>
                  <a:gd name="T8" fmla="*/ 18 w 39"/>
                  <a:gd name="T9" fmla="*/ 54 h 56"/>
                  <a:gd name="T10" fmla="*/ 18 w 39"/>
                  <a:gd name="T11" fmla="*/ 54 h 56"/>
                  <a:gd name="T12" fmla="*/ 17 w 39"/>
                  <a:gd name="T13" fmla="*/ 52 h 56"/>
                  <a:gd name="T14" fmla="*/ 15 w 39"/>
                  <a:gd name="T15" fmla="*/ 52 h 56"/>
                  <a:gd name="T16" fmla="*/ 15 w 39"/>
                  <a:gd name="T17" fmla="*/ 52 h 56"/>
                  <a:gd name="T18" fmla="*/ 15 w 39"/>
                  <a:gd name="T19" fmla="*/ 52 h 56"/>
                  <a:gd name="T20" fmla="*/ 15 w 39"/>
                  <a:gd name="T21" fmla="*/ 52 h 56"/>
                  <a:gd name="T22" fmla="*/ 0 w 39"/>
                  <a:gd name="T23" fmla="*/ 49 h 56"/>
                  <a:gd name="T24" fmla="*/ 0 w 39"/>
                  <a:gd name="T25" fmla="*/ 45 h 56"/>
                  <a:gd name="T26" fmla="*/ 10 w 39"/>
                  <a:gd name="T27" fmla="*/ 22 h 56"/>
                  <a:gd name="T28" fmla="*/ 11 w 39"/>
                  <a:gd name="T29" fmla="*/ 18 h 56"/>
                  <a:gd name="T30" fmla="*/ 8 w 39"/>
                  <a:gd name="T31" fmla="*/ 5 h 56"/>
                  <a:gd name="T32" fmla="*/ 35 w 39"/>
                  <a:gd name="T33" fmla="*/ 0 h 56"/>
                  <a:gd name="T34" fmla="*/ 37 w 39"/>
                  <a:gd name="T35" fmla="*/ 7 h 56"/>
                  <a:gd name="T36" fmla="*/ 39 w 39"/>
                  <a:gd name="T37" fmla="*/ 18 h 56"/>
                  <a:gd name="T38" fmla="*/ 37 w 39"/>
                  <a:gd name="T39" fmla="*/ 27 h 56"/>
                  <a:gd name="T40" fmla="*/ 37 w 39"/>
                  <a:gd name="T41" fmla="*/ 30 h 56"/>
                  <a:gd name="T42" fmla="*/ 37 w 39"/>
                  <a:gd name="T43" fmla="*/ 39 h 56"/>
                  <a:gd name="T44" fmla="*/ 35 w 39"/>
                  <a:gd name="T45"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56">
                    <a:moveTo>
                      <a:pt x="35" y="44"/>
                    </a:moveTo>
                    <a:lnTo>
                      <a:pt x="34" y="52"/>
                    </a:lnTo>
                    <a:lnTo>
                      <a:pt x="28" y="56"/>
                    </a:lnTo>
                    <a:lnTo>
                      <a:pt x="18" y="54"/>
                    </a:lnTo>
                    <a:lnTo>
                      <a:pt x="18" y="54"/>
                    </a:lnTo>
                    <a:lnTo>
                      <a:pt x="18" y="54"/>
                    </a:lnTo>
                    <a:lnTo>
                      <a:pt x="17" y="52"/>
                    </a:lnTo>
                    <a:lnTo>
                      <a:pt x="15" y="52"/>
                    </a:lnTo>
                    <a:lnTo>
                      <a:pt x="15" y="52"/>
                    </a:lnTo>
                    <a:lnTo>
                      <a:pt x="15" y="52"/>
                    </a:lnTo>
                    <a:lnTo>
                      <a:pt x="15" y="52"/>
                    </a:lnTo>
                    <a:lnTo>
                      <a:pt x="0" y="49"/>
                    </a:lnTo>
                    <a:lnTo>
                      <a:pt x="0" y="45"/>
                    </a:lnTo>
                    <a:lnTo>
                      <a:pt x="10" y="22"/>
                    </a:lnTo>
                    <a:lnTo>
                      <a:pt x="11" y="18"/>
                    </a:lnTo>
                    <a:lnTo>
                      <a:pt x="8" y="5"/>
                    </a:lnTo>
                    <a:lnTo>
                      <a:pt x="35" y="0"/>
                    </a:lnTo>
                    <a:lnTo>
                      <a:pt x="37" y="7"/>
                    </a:lnTo>
                    <a:lnTo>
                      <a:pt x="39" y="18"/>
                    </a:lnTo>
                    <a:lnTo>
                      <a:pt x="37" y="27"/>
                    </a:lnTo>
                    <a:lnTo>
                      <a:pt x="37" y="30"/>
                    </a:lnTo>
                    <a:lnTo>
                      <a:pt x="37" y="39"/>
                    </a:lnTo>
                    <a:lnTo>
                      <a:pt x="35"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41" name="Freeform 4511"/>
              <p:cNvSpPr>
                <a:spLocks/>
              </p:cNvSpPr>
              <p:nvPr/>
            </p:nvSpPr>
            <p:spPr bwMode="auto">
              <a:xfrm>
                <a:off x="4558" y="1650"/>
                <a:ext cx="36" cy="49"/>
              </a:xfrm>
              <a:custGeom>
                <a:avLst/>
                <a:gdLst>
                  <a:gd name="T0" fmla="*/ 31 w 36"/>
                  <a:gd name="T1" fmla="*/ 22 h 49"/>
                  <a:gd name="T2" fmla="*/ 34 w 36"/>
                  <a:gd name="T3" fmla="*/ 44 h 49"/>
                  <a:gd name="T4" fmla="*/ 7 w 36"/>
                  <a:gd name="T5" fmla="*/ 49 h 49"/>
                  <a:gd name="T6" fmla="*/ 5 w 36"/>
                  <a:gd name="T7" fmla="*/ 35 h 49"/>
                  <a:gd name="T8" fmla="*/ 0 w 36"/>
                  <a:gd name="T9" fmla="*/ 6 h 49"/>
                  <a:gd name="T10" fmla="*/ 7 w 36"/>
                  <a:gd name="T11" fmla="*/ 5 h 49"/>
                  <a:gd name="T12" fmla="*/ 16 w 36"/>
                  <a:gd name="T13" fmla="*/ 0 h 49"/>
                  <a:gd name="T14" fmla="*/ 33 w 36"/>
                  <a:gd name="T15" fmla="*/ 8 h 49"/>
                  <a:gd name="T16" fmla="*/ 36 w 36"/>
                  <a:gd name="T17" fmla="*/ 13 h 49"/>
                  <a:gd name="T18" fmla="*/ 31 w 36"/>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49">
                    <a:moveTo>
                      <a:pt x="31" y="22"/>
                    </a:moveTo>
                    <a:lnTo>
                      <a:pt x="34" y="44"/>
                    </a:lnTo>
                    <a:lnTo>
                      <a:pt x="7" y="49"/>
                    </a:lnTo>
                    <a:lnTo>
                      <a:pt x="5" y="35"/>
                    </a:lnTo>
                    <a:lnTo>
                      <a:pt x="0" y="6"/>
                    </a:lnTo>
                    <a:lnTo>
                      <a:pt x="7" y="5"/>
                    </a:lnTo>
                    <a:lnTo>
                      <a:pt x="16" y="0"/>
                    </a:lnTo>
                    <a:lnTo>
                      <a:pt x="33" y="8"/>
                    </a:lnTo>
                    <a:lnTo>
                      <a:pt x="36" y="13"/>
                    </a:lnTo>
                    <a:lnTo>
                      <a:pt x="31"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2" name="Freeform 4512"/>
              <p:cNvSpPr>
                <a:spLocks/>
              </p:cNvSpPr>
              <p:nvPr/>
            </p:nvSpPr>
            <p:spPr bwMode="auto">
              <a:xfrm>
                <a:off x="4558" y="1650"/>
                <a:ext cx="36" cy="49"/>
              </a:xfrm>
              <a:custGeom>
                <a:avLst/>
                <a:gdLst>
                  <a:gd name="T0" fmla="*/ 31 w 36"/>
                  <a:gd name="T1" fmla="*/ 22 h 49"/>
                  <a:gd name="T2" fmla="*/ 34 w 36"/>
                  <a:gd name="T3" fmla="*/ 44 h 49"/>
                  <a:gd name="T4" fmla="*/ 7 w 36"/>
                  <a:gd name="T5" fmla="*/ 49 h 49"/>
                  <a:gd name="T6" fmla="*/ 5 w 36"/>
                  <a:gd name="T7" fmla="*/ 35 h 49"/>
                  <a:gd name="T8" fmla="*/ 0 w 36"/>
                  <a:gd name="T9" fmla="*/ 6 h 49"/>
                  <a:gd name="T10" fmla="*/ 7 w 36"/>
                  <a:gd name="T11" fmla="*/ 5 h 49"/>
                  <a:gd name="T12" fmla="*/ 16 w 36"/>
                  <a:gd name="T13" fmla="*/ 0 h 49"/>
                  <a:gd name="T14" fmla="*/ 33 w 36"/>
                  <a:gd name="T15" fmla="*/ 8 h 49"/>
                  <a:gd name="T16" fmla="*/ 36 w 36"/>
                  <a:gd name="T17" fmla="*/ 13 h 49"/>
                  <a:gd name="T18" fmla="*/ 31 w 36"/>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49">
                    <a:moveTo>
                      <a:pt x="31" y="22"/>
                    </a:moveTo>
                    <a:lnTo>
                      <a:pt x="34" y="44"/>
                    </a:lnTo>
                    <a:lnTo>
                      <a:pt x="7" y="49"/>
                    </a:lnTo>
                    <a:lnTo>
                      <a:pt x="5" y="35"/>
                    </a:lnTo>
                    <a:lnTo>
                      <a:pt x="0" y="6"/>
                    </a:lnTo>
                    <a:lnTo>
                      <a:pt x="7" y="5"/>
                    </a:lnTo>
                    <a:lnTo>
                      <a:pt x="16" y="0"/>
                    </a:lnTo>
                    <a:lnTo>
                      <a:pt x="33" y="8"/>
                    </a:lnTo>
                    <a:lnTo>
                      <a:pt x="36" y="13"/>
                    </a:lnTo>
                    <a:lnTo>
                      <a:pt x="31"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43" name="Freeform 4513"/>
              <p:cNvSpPr>
                <a:spLocks/>
              </p:cNvSpPr>
              <p:nvPr/>
            </p:nvSpPr>
            <p:spPr bwMode="auto">
              <a:xfrm>
                <a:off x="4672" y="1694"/>
                <a:ext cx="49" cy="49"/>
              </a:xfrm>
              <a:custGeom>
                <a:avLst/>
                <a:gdLst>
                  <a:gd name="T0" fmla="*/ 7 w 49"/>
                  <a:gd name="T1" fmla="*/ 49 h 49"/>
                  <a:gd name="T2" fmla="*/ 7 w 49"/>
                  <a:gd name="T3" fmla="*/ 49 h 49"/>
                  <a:gd name="T4" fmla="*/ 0 w 49"/>
                  <a:gd name="T5" fmla="*/ 39 h 49"/>
                  <a:gd name="T6" fmla="*/ 7 w 49"/>
                  <a:gd name="T7" fmla="*/ 23 h 49"/>
                  <a:gd name="T8" fmla="*/ 13 w 49"/>
                  <a:gd name="T9" fmla="*/ 13 h 49"/>
                  <a:gd name="T10" fmla="*/ 20 w 49"/>
                  <a:gd name="T11" fmla="*/ 5 h 49"/>
                  <a:gd name="T12" fmla="*/ 24 w 49"/>
                  <a:gd name="T13" fmla="*/ 3 h 49"/>
                  <a:gd name="T14" fmla="*/ 25 w 49"/>
                  <a:gd name="T15" fmla="*/ 1 h 49"/>
                  <a:gd name="T16" fmla="*/ 30 w 49"/>
                  <a:gd name="T17" fmla="*/ 1 h 49"/>
                  <a:gd name="T18" fmla="*/ 42 w 49"/>
                  <a:gd name="T19" fmla="*/ 0 h 49"/>
                  <a:gd name="T20" fmla="*/ 49 w 49"/>
                  <a:gd name="T21" fmla="*/ 3 h 49"/>
                  <a:gd name="T22" fmla="*/ 49 w 49"/>
                  <a:gd name="T23" fmla="*/ 3 h 49"/>
                  <a:gd name="T24" fmla="*/ 49 w 49"/>
                  <a:gd name="T25" fmla="*/ 3 h 49"/>
                  <a:gd name="T26" fmla="*/ 34 w 49"/>
                  <a:gd name="T27" fmla="*/ 12 h 49"/>
                  <a:gd name="T28" fmla="*/ 35 w 49"/>
                  <a:gd name="T29" fmla="*/ 13 h 49"/>
                  <a:gd name="T30" fmla="*/ 25 w 49"/>
                  <a:gd name="T31" fmla="*/ 22 h 49"/>
                  <a:gd name="T32" fmla="*/ 13 w 49"/>
                  <a:gd name="T33" fmla="*/ 34 h 49"/>
                  <a:gd name="T34" fmla="*/ 7 w 49"/>
                  <a:gd name="T35" fmla="*/ 47 h 49"/>
                  <a:gd name="T36" fmla="*/ 7 w 49"/>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49">
                    <a:moveTo>
                      <a:pt x="7" y="49"/>
                    </a:moveTo>
                    <a:lnTo>
                      <a:pt x="7" y="49"/>
                    </a:lnTo>
                    <a:lnTo>
                      <a:pt x="0" y="39"/>
                    </a:lnTo>
                    <a:lnTo>
                      <a:pt x="7" y="23"/>
                    </a:lnTo>
                    <a:lnTo>
                      <a:pt x="13" y="13"/>
                    </a:lnTo>
                    <a:lnTo>
                      <a:pt x="20" y="5"/>
                    </a:lnTo>
                    <a:lnTo>
                      <a:pt x="24" y="3"/>
                    </a:lnTo>
                    <a:lnTo>
                      <a:pt x="25" y="1"/>
                    </a:lnTo>
                    <a:lnTo>
                      <a:pt x="30" y="1"/>
                    </a:lnTo>
                    <a:lnTo>
                      <a:pt x="42" y="0"/>
                    </a:lnTo>
                    <a:lnTo>
                      <a:pt x="49" y="3"/>
                    </a:lnTo>
                    <a:lnTo>
                      <a:pt x="49" y="3"/>
                    </a:lnTo>
                    <a:lnTo>
                      <a:pt x="49" y="3"/>
                    </a:lnTo>
                    <a:lnTo>
                      <a:pt x="34" y="12"/>
                    </a:lnTo>
                    <a:lnTo>
                      <a:pt x="35" y="13"/>
                    </a:lnTo>
                    <a:lnTo>
                      <a:pt x="25" y="22"/>
                    </a:lnTo>
                    <a:lnTo>
                      <a:pt x="13" y="34"/>
                    </a:lnTo>
                    <a:lnTo>
                      <a:pt x="7" y="47"/>
                    </a:lnTo>
                    <a:lnTo>
                      <a:pt x="7" y="4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4" name="Freeform 4514"/>
              <p:cNvSpPr>
                <a:spLocks/>
              </p:cNvSpPr>
              <p:nvPr/>
            </p:nvSpPr>
            <p:spPr bwMode="auto">
              <a:xfrm>
                <a:off x="4672" y="1694"/>
                <a:ext cx="49" cy="49"/>
              </a:xfrm>
              <a:custGeom>
                <a:avLst/>
                <a:gdLst>
                  <a:gd name="T0" fmla="*/ 7 w 49"/>
                  <a:gd name="T1" fmla="*/ 49 h 49"/>
                  <a:gd name="T2" fmla="*/ 7 w 49"/>
                  <a:gd name="T3" fmla="*/ 49 h 49"/>
                  <a:gd name="T4" fmla="*/ 0 w 49"/>
                  <a:gd name="T5" fmla="*/ 39 h 49"/>
                  <a:gd name="T6" fmla="*/ 7 w 49"/>
                  <a:gd name="T7" fmla="*/ 23 h 49"/>
                  <a:gd name="T8" fmla="*/ 13 w 49"/>
                  <a:gd name="T9" fmla="*/ 13 h 49"/>
                  <a:gd name="T10" fmla="*/ 20 w 49"/>
                  <a:gd name="T11" fmla="*/ 5 h 49"/>
                  <a:gd name="T12" fmla="*/ 24 w 49"/>
                  <a:gd name="T13" fmla="*/ 3 h 49"/>
                  <a:gd name="T14" fmla="*/ 25 w 49"/>
                  <a:gd name="T15" fmla="*/ 1 h 49"/>
                  <a:gd name="T16" fmla="*/ 30 w 49"/>
                  <a:gd name="T17" fmla="*/ 1 h 49"/>
                  <a:gd name="T18" fmla="*/ 42 w 49"/>
                  <a:gd name="T19" fmla="*/ 0 h 49"/>
                  <a:gd name="T20" fmla="*/ 49 w 49"/>
                  <a:gd name="T21" fmla="*/ 3 h 49"/>
                  <a:gd name="T22" fmla="*/ 49 w 49"/>
                  <a:gd name="T23" fmla="*/ 3 h 49"/>
                  <a:gd name="T24" fmla="*/ 49 w 49"/>
                  <a:gd name="T25" fmla="*/ 3 h 49"/>
                  <a:gd name="T26" fmla="*/ 34 w 49"/>
                  <a:gd name="T27" fmla="*/ 12 h 49"/>
                  <a:gd name="T28" fmla="*/ 35 w 49"/>
                  <a:gd name="T29" fmla="*/ 13 h 49"/>
                  <a:gd name="T30" fmla="*/ 25 w 49"/>
                  <a:gd name="T31" fmla="*/ 22 h 49"/>
                  <a:gd name="T32" fmla="*/ 13 w 49"/>
                  <a:gd name="T33" fmla="*/ 34 h 49"/>
                  <a:gd name="T34" fmla="*/ 7 w 49"/>
                  <a:gd name="T35" fmla="*/ 47 h 49"/>
                  <a:gd name="T36" fmla="*/ 7 w 49"/>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49">
                    <a:moveTo>
                      <a:pt x="7" y="49"/>
                    </a:moveTo>
                    <a:lnTo>
                      <a:pt x="7" y="49"/>
                    </a:lnTo>
                    <a:lnTo>
                      <a:pt x="0" y="39"/>
                    </a:lnTo>
                    <a:lnTo>
                      <a:pt x="7" y="23"/>
                    </a:lnTo>
                    <a:lnTo>
                      <a:pt x="13" y="13"/>
                    </a:lnTo>
                    <a:lnTo>
                      <a:pt x="20" y="5"/>
                    </a:lnTo>
                    <a:lnTo>
                      <a:pt x="24" y="3"/>
                    </a:lnTo>
                    <a:lnTo>
                      <a:pt x="25" y="1"/>
                    </a:lnTo>
                    <a:lnTo>
                      <a:pt x="30" y="1"/>
                    </a:lnTo>
                    <a:lnTo>
                      <a:pt x="42" y="0"/>
                    </a:lnTo>
                    <a:lnTo>
                      <a:pt x="49" y="3"/>
                    </a:lnTo>
                    <a:lnTo>
                      <a:pt x="49" y="3"/>
                    </a:lnTo>
                    <a:lnTo>
                      <a:pt x="49" y="3"/>
                    </a:lnTo>
                    <a:lnTo>
                      <a:pt x="34" y="12"/>
                    </a:lnTo>
                    <a:lnTo>
                      <a:pt x="35" y="13"/>
                    </a:lnTo>
                    <a:lnTo>
                      <a:pt x="25" y="22"/>
                    </a:lnTo>
                    <a:lnTo>
                      <a:pt x="13" y="34"/>
                    </a:lnTo>
                    <a:lnTo>
                      <a:pt x="7" y="47"/>
                    </a:lnTo>
                    <a:lnTo>
                      <a:pt x="7"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45" name="Freeform 4515"/>
              <p:cNvSpPr>
                <a:spLocks/>
              </p:cNvSpPr>
              <p:nvPr/>
            </p:nvSpPr>
            <p:spPr bwMode="auto">
              <a:xfrm>
                <a:off x="4777" y="1579"/>
                <a:ext cx="30" cy="47"/>
              </a:xfrm>
              <a:custGeom>
                <a:avLst/>
                <a:gdLst>
                  <a:gd name="T0" fmla="*/ 3 w 30"/>
                  <a:gd name="T1" fmla="*/ 3 h 47"/>
                  <a:gd name="T2" fmla="*/ 20 w 30"/>
                  <a:gd name="T3" fmla="*/ 0 h 47"/>
                  <a:gd name="T4" fmla="*/ 20 w 30"/>
                  <a:gd name="T5" fmla="*/ 0 h 47"/>
                  <a:gd name="T6" fmla="*/ 30 w 30"/>
                  <a:gd name="T7" fmla="*/ 35 h 47"/>
                  <a:gd name="T8" fmla="*/ 27 w 30"/>
                  <a:gd name="T9" fmla="*/ 40 h 47"/>
                  <a:gd name="T10" fmla="*/ 22 w 30"/>
                  <a:gd name="T11" fmla="*/ 47 h 47"/>
                  <a:gd name="T12" fmla="*/ 18 w 30"/>
                  <a:gd name="T13" fmla="*/ 45 h 47"/>
                  <a:gd name="T14" fmla="*/ 12 w 30"/>
                  <a:gd name="T15" fmla="*/ 32 h 47"/>
                  <a:gd name="T16" fmla="*/ 8 w 30"/>
                  <a:gd name="T17" fmla="*/ 32 h 47"/>
                  <a:gd name="T18" fmla="*/ 7 w 30"/>
                  <a:gd name="T19" fmla="*/ 30 h 47"/>
                  <a:gd name="T20" fmla="*/ 7 w 30"/>
                  <a:gd name="T21" fmla="*/ 30 h 47"/>
                  <a:gd name="T22" fmla="*/ 5 w 30"/>
                  <a:gd name="T23" fmla="*/ 30 h 47"/>
                  <a:gd name="T24" fmla="*/ 2 w 30"/>
                  <a:gd name="T25" fmla="*/ 28 h 47"/>
                  <a:gd name="T26" fmla="*/ 0 w 30"/>
                  <a:gd name="T27" fmla="*/ 25 h 47"/>
                  <a:gd name="T28" fmla="*/ 3 w 30"/>
                  <a:gd name="T2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7">
                    <a:moveTo>
                      <a:pt x="3" y="3"/>
                    </a:moveTo>
                    <a:lnTo>
                      <a:pt x="20" y="0"/>
                    </a:lnTo>
                    <a:lnTo>
                      <a:pt x="20" y="0"/>
                    </a:lnTo>
                    <a:lnTo>
                      <a:pt x="30" y="35"/>
                    </a:lnTo>
                    <a:lnTo>
                      <a:pt x="27" y="40"/>
                    </a:lnTo>
                    <a:lnTo>
                      <a:pt x="22" y="47"/>
                    </a:lnTo>
                    <a:lnTo>
                      <a:pt x="18" y="45"/>
                    </a:lnTo>
                    <a:lnTo>
                      <a:pt x="12" y="32"/>
                    </a:lnTo>
                    <a:lnTo>
                      <a:pt x="8" y="32"/>
                    </a:lnTo>
                    <a:lnTo>
                      <a:pt x="7" y="30"/>
                    </a:lnTo>
                    <a:lnTo>
                      <a:pt x="7" y="30"/>
                    </a:lnTo>
                    <a:lnTo>
                      <a:pt x="5" y="30"/>
                    </a:lnTo>
                    <a:lnTo>
                      <a:pt x="2" y="28"/>
                    </a:lnTo>
                    <a:lnTo>
                      <a:pt x="0" y="25"/>
                    </a:lnTo>
                    <a:lnTo>
                      <a:pt x="3"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6" name="Freeform 4516"/>
              <p:cNvSpPr>
                <a:spLocks/>
              </p:cNvSpPr>
              <p:nvPr/>
            </p:nvSpPr>
            <p:spPr bwMode="auto">
              <a:xfrm>
                <a:off x="4777" y="1579"/>
                <a:ext cx="30" cy="47"/>
              </a:xfrm>
              <a:custGeom>
                <a:avLst/>
                <a:gdLst>
                  <a:gd name="T0" fmla="*/ 3 w 30"/>
                  <a:gd name="T1" fmla="*/ 3 h 47"/>
                  <a:gd name="T2" fmla="*/ 20 w 30"/>
                  <a:gd name="T3" fmla="*/ 0 h 47"/>
                  <a:gd name="T4" fmla="*/ 20 w 30"/>
                  <a:gd name="T5" fmla="*/ 0 h 47"/>
                  <a:gd name="T6" fmla="*/ 30 w 30"/>
                  <a:gd name="T7" fmla="*/ 35 h 47"/>
                  <a:gd name="T8" fmla="*/ 27 w 30"/>
                  <a:gd name="T9" fmla="*/ 40 h 47"/>
                  <a:gd name="T10" fmla="*/ 22 w 30"/>
                  <a:gd name="T11" fmla="*/ 47 h 47"/>
                  <a:gd name="T12" fmla="*/ 18 w 30"/>
                  <a:gd name="T13" fmla="*/ 45 h 47"/>
                  <a:gd name="T14" fmla="*/ 12 w 30"/>
                  <a:gd name="T15" fmla="*/ 32 h 47"/>
                  <a:gd name="T16" fmla="*/ 8 w 30"/>
                  <a:gd name="T17" fmla="*/ 32 h 47"/>
                  <a:gd name="T18" fmla="*/ 7 w 30"/>
                  <a:gd name="T19" fmla="*/ 30 h 47"/>
                  <a:gd name="T20" fmla="*/ 7 w 30"/>
                  <a:gd name="T21" fmla="*/ 30 h 47"/>
                  <a:gd name="T22" fmla="*/ 5 w 30"/>
                  <a:gd name="T23" fmla="*/ 30 h 47"/>
                  <a:gd name="T24" fmla="*/ 2 w 30"/>
                  <a:gd name="T25" fmla="*/ 28 h 47"/>
                  <a:gd name="T26" fmla="*/ 0 w 30"/>
                  <a:gd name="T27" fmla="*/ 25 h 47"/>
                  <a:gd name="T28" fmla="*/ 3 w 30"/>
                  <a:gd name="T2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7">
                    <a:moveTo>
                      <a:pt x="3" y="3"/>
                    </a:moveTo>
                    <a:lnTo>
                      <a:pt x="20" y="0"/>
                    </a:lnTo>
                    <a:lnTo>
                      <a:pt x="20" y="0"/>
                    </a:lnTo>
                    <a:lnTo>
                      <a:pt x="30" y="35"/>
                    </a:lnTo>
                    <a:lnTo>
                      <a:pt x="27" y="40"/>
                    </a:lnTo>
                    <a:lnTo>
                      <a:pt x="22" y="47"/>
                    </a:lnTo>
                    <a:lnTo>
                      <a:pt x="18" y="45"/>
                    </a:lnTo>
                    <a:lnTo>
                      <a:pt x="12" y="32"/>
                    </a:lnTo>
                    <a:lnTo>
                      <a:pt x="8" y="32"/>
                    </a:lnTo>
                    <a:lnTo>
                      <a:pt x="7" y="30"/>
                    </a:lnTo>
                    <a:lnTo>
                      <a:pt x="7" y="30"/>
                    </a:lnTo>
                    <a:lnTo>
                      <a:pt x="5" y="30"/>
                    </a:lnTo>
                    <a:lnTo>
                      <a:pt x="2" y="28"/>
                    </a:lnTo>
                    <a:lnTo>
                      <a:pt x="0" y="25"/>
                    </a:lnTo>
                    <a:lnTo>
                      <a:pt x="3"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47" name="Freeform 4517"/>
              <p:cNvSpPr>
                <a:spLocks/>
              </p:cNvSpPr>
              <p:nvPr/>
            </p:nvSpPr>
            <p:spPr bwMode="auto">
              <a:xfrm>
                <a:off x="4746" y="1717"/>
                <a:ext cx="56" cy="60"/>
              </a:xfrm>
              <a:custGeom>
                <a:avLst/>
                <a:gdLst>
                  <a:gd name="T0" fmla="*/ 41 w 56"/>
                  <a:gd name="T1" fmla="*/ 60 h 60"/>
                  <a:gd name="T2" fmla="*/ 41 w 56"/>
                  <a:gd name="T3" fmla="*/ 60 h 60"/>
                  <a:gd name="T4" fmla="*/ 21 w 56"/>
                  <a:gd name="T5" fmla="*/ 41 h 60"/>
                  <a:gd name="T6" fmla="*/ 14 w 56"/>
                  <a:gd name="T7" fmla="*/ 31 h 60"/>
                  <a:gd name="T8" fmla="*/ 5 w 56"/>
                  <a:gd name="T9" fmla="*/ 33 h 60"/>
                  <a:gd name="T10" fmla="*/ 0 w 56"/>
                  <a:gd name="T11" fmla="*/ 28 h 60"/>
                  <a:gd name="T12" fmla="*/ 9 w 56"/>
                  <a:gd name="T13" fmla="*/ 17 h 60"/>
                  <a:gd name="T14" fmla="*/ 24 w 56"/>
                  <a:gd name="T15" fmla="*/ 9 h 60"/>
                  <a:gd name="T16" fmla="*/ 34 w 56"/>
                  <a:gd name="T17" fmla="*/ 0 h 60"/>
                  <a:gd name="T18" fmla="*/ 34 w 56"/>
                  <a:gd name="T19" fmla="*/ 0 h 60"/>
                  <a:gd name="T20" fmla="*/ 39 w 56"/>
                  <a:gd name="T21" fmla="*/ 4 h 60"/>
                  <a:gd name="T22" fmla="*/ 56 w 56"/>
                  <a:gd name="T23" fmla="*/ 14 h 60"/>
                  <a:gd name="T24" fmla="*/ 56 w 56"/>
                  <a:gd name="T25" fmla="*/ 14 h 60"/>
                  <a:gd name="T26" fmla="*/ 53 w 56"/>
                  <a:gd name="T27" fmla="*/ 17 h 60"/>
                  <a:gd name="T28" fmla="*/ 53 w 56"/>
                  <a:gd name="T29" fmla="*/ 34 h 60"/>
                  <a:gd name="T30" fmla="*/ 55 w 56"/>
                  <a:gd name="T31" fmla="*/ 41 h 60"/>
                  <a:gd name="T32" fmla="*/ 51 w 56"/>
                  <a:gd name="T33" fmla="*/ 53 h 60"/>
                  <a:gd name="T34" fmla="*/ 48 w 56"/>
                  <a:gd name="T35" fmla="*/ 58 h 60"/>
                  <a:gd name="T36" fmla="*/ 41 w 56"/>
                  <a:gd name="T37" fmla="*/ 60 h 60"/>
                  <a:gd name="T38" fmla="*/ 41 w 56"/>
                  <a:gd name="T39" fmla="*/ 60 h 60"/>
                  <a:gd name="T40" fmla="*/ 41 w 56"/>
                  <a:gd name="T4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60">
                    <a:moveTo>
                      <a:pt x="41" y="60"/>
                    </a:moveTo>
                    <a:lnTo>
                      <a:pt x="41" y="60"/>
                    </a:lnTo>
                    <a:lnTo>
                      <a:pt x="21" y="41"/>
                    </a:lnTo>
                    <a:lnTo>
                      <a:pt x="14" y="31"/>
                    </a:lnTo>
                    <a:lnTo>
                      <a:pt x="5" y="33"/>
                    </a:lnTo>
                    <a:lnTo>
                      <a:pt x="0" y="28"/>
                    </a:lnTo>
                    <a:lnTo>
                      <a:pt x="9" y="17"/>
                    </a:lnTo>
                    <a:lnTo>
                      <a:pt x="24" y="9"/>
                    </a:lnTo>
                    <a:lnTo>
                      <a:pt x="34" y="0"/>
                    </a:lnTo>
                    <a:lnTo>
                      <a:pt x="34" y="0"/>
                    </a:lnTo>
                    <a:lnTo>
                      <a:pt x="39" y="4"/>
                    </a:lnTo>
                    <a:lnTo>
                      <a:pt x="56" y="14"/>
                    </a:lnTo>
                    <a:lnTo>
                      <a:pt x="56" y="14"/>
                    </a:lnTo>
                    <a:lnTo>
                      <a:pt x="53" y="17"/>
                    </a:lnTo>
                    <a:lnTo>
                      <a:pt x="53" y="34"/>
                    </a:lnTo>
                    <a:lnTo>
                      <a:pt x="55" y="41"/>
                    </a:lnTo>
                    <a:lnTo>
                      <a:pt x="51" y="53"/>
                    </a:lnTo>
                    <a:lnTo>
                      <a:pt x="48" y="58"/>
                    </a:lnTo>
                    <a:lnTo>
                      <a:pt x="41" y="60"/>
                    </a:lnTo>
                    <a:lnTo>
                      <a:pt x="41" y="60"/>
                    </a:lnTo>
                    <a:lnTo>
                      <a:pt x="41" y="6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8" name="Freeform 4518"/>
              <p:cNvSpPr>
                <a:spLocks/>
              </p:cNvSpPr>
              <p:nvPr/>
            </p:nvSpPr>
            <p:spPr bwMode="auto">
              <a:xfrm>
                <a:off x="4746" y="1717"/>
                <a:ext cx="56" cy="60"/>
              </a:xfrm>
              <a:custGeom>
                <a:avLst/>
                <a:gdLst>
                  <a:gd name="T0" fmla="*/ 41 w 56"/>
                  <a:gd name="T1" fmla="*/ 60 h 60"/>
                  <a:gd name="T2" fmla="*/ 41 w 56"/>
                  <a:gd name="T3" fmla="*/ 60 h 60"/>
                  <a:gd name="T4" fmla="*/ 21 w 56"/>
                  <a:gd name="T5" fmla="*/ 41 h 60"/>
                  <a:gd name="T6" fmla="*/ 14 w 56"/>
                  <a:gd name="T7" fmla="*/ 31 h 60"/>
                  <a:gd name="T8" fmla="*/ 5 w 56"/>
                  <a:gd name="T9" fmla="*/ 33 h 60"/>
                  <a:gd name="T10" fmla="*/ 0 w 56"/>
                  <a:gd name="T11" fmla="*/ 28 h 60"/>
                  <a:gd name="T12" fmla="*/ 9 w 56"/>
                  <a:gd name="T13" fmla="*/ 17 h 60"/>
                  <a:gd name="T14" fmla="*/ 24 w 56"/>
                  <a:gd name="T15" fmla="*/ 9 h 60"/>
                  <a:gd name="T16" fmla="*/ 34 w 56"/>
                  <a:gd name="T17" fmla="*/ 0 h 60"/>
                  <a:gd name="T18" fmla="*/ 34 w 56"/>
                  <a:gd name="T19" fmla="*/ 0 h 60"/>
                  <a:gd name="T20" fmla="*/ 39 w 56"/>
                  <a:gd name="T21" fmla="*/ 4 h 60"/>
                  <a:gd name="T22" fmla="*/ 56 w 56"/>
                  <a:gd name="T23" fmla="*/ 14 h 60"/>
                  <a:gd name="T24" fmla="*/ 56 w 56"/>
                  <a:gd name="T25" fmla="*/ 14 h 60"/>
                  <a:gd name="T26" fmla="*/ 53 w 56"/>
                  <a:gd name="T27" fmla="*/ 17 h 60"/>
                  <a:gd name="T28" fmla="*/ 53 w 56"/>
                  <a:gd name="T29" fmla="*/ 34 h 60"/>
                  <a:gd name="T30" fmla="*/ 55 w 56"/>
                  <a:gd name="T31" fmla="*/ 41 h 60"/>
                  <a:gd name="T32" fmla="*/ 51 w 56"/>
                  <a:gd name="T33" fmla="*/ 53 h 60"/>
                  <a:gd name="T34" fmla="*/ 48 w 56"/>
                  <a:gd name="T35" fmla="*/ 58 h 60"/>
                  <a:gd name="T36" fmla="*/ 41 w 56"/>
                  <a:gd name="T37" fmla="*/ 60 h 60"/>
                  <a:gd name="T38" fmla="*/ 41 w 56"/>
                  <a:gd name="T39" fmla="*/ 60 h 60"/>
                  <a:gd name="T40" fmla="*/ 41 w 56"/>
                  <a:gd name="T4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60">
                    <a:moveTo>
                      <a:pt x="41" y="60"/>
                    </a:moveTo>
                    <a:lnTo>
                      <a:pt x="41" y="60"/>
                    </a:lnTo>
                    <a:lnTo>
                      <a:pt x="21" y="41"/>
                    </a:lnTo>
                    <a:lnTo>
                      <a:pt x="14" y="31"/>
                    </a:lnTo>
                    <a:lnTo>
                      <a:pt x="5" y="33"/>
                    </a:lnTo>
                    <a:lnTo>
                      <a:pt x="0" y="28"/>
                    </a:lnTo>
                    <a:lnTo>
                      <a:pt x="9" y="17"/>
                    </a:lnTo>
                    <a:lnTo>
                      <a:pt x="24" y="9"/>
                    </a:lnTo>
                    <a:lnTo>
                      <a:pt x="34" y="0"/>
                    </a:lnTo>
                    <a:lnTo>
                      <a:pt x="34" y="0"/>
                    </a:lnTo>
                    <a:lnTo>
                      <a:pt x="39" y="4"/>
                    </a:lnTo>
                    <a:lnTo>
                      <a:pt x="56" y="14"/>
                    </a:lnTo>
                    <a:lnTo>
                      <a:pt x="56" y="14"/>
                    </a:lnTo>
                    <a:lnTo>
                      <a:pt x="53" y="17"/>
                    </a:lnTo>
                    <a:lnTo>
                      <a:pt x="53" y="34"/>
                    </a:lnTo>
                    <a:lnTo>
                      <a:pt x="55" y="41"/>
                    </a:lnTo>
                    <a:lnTo>
                      <a:pt x="51" y="53"/>
                    </a:lnTo>
                    <a:lnTo>
                      <a:pt x="48" y="58"/>
                    </a:lnTo>
                    <a:lnTo>
                      <a:pt x="41" y="60"/>
                    </a:lnTo>
                    <a:lnTo>
                      <a:pt x="41" y="60"/>
                    </a:lnTo>
                    <a:lnTo>
                      <a:pt x="41" y="6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49" name="Freeform 4519"/>
              <p:cNvSpPr>
                <a:spLocks/>
              </p:cNvSpPr>
              <p:nvPr/>
            </p:nvSpPr>
            <p:spPr bwMode="auto">
              <a:xfrm>
                <a:off x="4475" y="1689"/>
                <a:ext cx="29" cy="30"/>
              </a:xfrm>
              <a:custGeom>
                <a:avLst/>
                <a:gdLst>
                  <a:gd name="T0" fmla="*/ 29 w 29"/>
                  <a:gd name="T1" fmla="*/ 27 h 30"/>
                  <a:gd name="T2" fmla="*/ 5 w 29"/>
                  <a:gd name="T3" fmla="*/ 30 h 30"/>
                  <a:gd name="T4" fmla="*/ 4 w 29"/>
                  <a:gd name="T5" fmla="*/ 25 h 30"/>
                  <a:gd name="T6" fmla="*/ 4 w 29"/>
                  <a:gd name="T7" fmla="*/ 25 h 30"/>
                  <a:gd name="T8" fmla="*/ 4 w 29"/>
                  <a:gd name="T9" fmla="*/ 23 h 30"/>
                  <a:gd name="T10" fmla="*/ 2 w 29"/>
                  <a:gd name="T11" fmla="*/ 17 h 30"/>
                  <a:gd name="T12" fmla="*/ 2 w 29"/>
                  <a:gd name="T13" fmla="*/ 17 h 30"/>
                  <a:gd name="T14" fmla="*/ 2 w 29"/>
                  <a:gd name="T15" fmla="*/ 15 h 30"/>
                  <a:gd name="T16" fmla="*/ 2 w 29"/>
                  <a:gd name="T17" fmla="*/ 10 h 30"/>
                  <a:gd name="T18" fmla="*/ 2 w 29"/>
                  <a:gd name="T19" fmla="*/ 8 h 30"/>
                  <a:gd name="T20" fmla="*/ 2 w 29"/>
                  <a:gd name="T21" fmla="*/ 8 h 30"/>
                  <a:gd name="T22" fmla="*/ 2 w 29"/>
                  <a:gd name="T23" fmla="*/ 8 h 30"/>
                  <a:gd name="T24" fmla="*/ 0 w 29"/>
                  <a:gd name="T25" fmla="*/ 8 h 30"/>
                  <a:gd name="T26" fmla="*/ 0 w 29"/>
                  <a:gd name="T27" fmla="*/ 6 h 30"/>
                  <a:gd name="T28" fmla="*/ 0 w 29"/>
                  <a:gd name="T29" fmla="*/ 6 h 30"/>
                  <a:gd name="T30" fmla="*/ 0 w 29"/>
                  <a:gd name="T31" fmla="*/ 5 h 30"/>
                  <a:gd name="T32" fmla="*/ 0 w 29"/>
                  <a:gd name="T33" fmla="*/ 5 h 30"/>
                  <a:gd name="T34" fmla="*/ 0 w 29"/>
                  <a:gd name="T35" fmla="*/ 3 h 30"/>
                  <a:gd name="T36" fmla="*/ 0 w 29"/>
                  <a:gd name="T37" fmla="*/ 3 h 30"/>
                  <a:gd name="T38" fmla="*/ 0 w 29"/>
                  <a:gd name="T39" fmla="*/ 3 h 30"/>
                  <a:gd name="T40" fmla="*/ 9 w 29"/>
                  <a:gd name="T41" fmla="*/ 1 h 30"/>
                  <a:gd name="T42" fmla="*/ 26 w 29"/>
                  <a:gd name="T43" fmla="*/ 0 h 30"/>
                  <a:gd name="T44" fmla="*/ 29 w 29"/>
                  <a:gd name="T45" fmla="*/ 5 h 30"/>
                  <a:gd name="T46" fmla="*/ 26 w 29"/>
                  <a:gd name="T47" fmla="*/ 12 h 30"/>
                  <a:gd name="T48" fmla="*/ 27 w 29"/>
                  <a:gd name="T49" fmla="*/ 23 h 30"/>
                  <a:gd name="T50" fmla="*/ 29 w 29"/>
                  <a:gd name="T51"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0">
                    <a:moveTo>
                      <a:pt x="29" y="27"/>
                    </a:moveTo>
                    <a:lnTo>
                      <a:pt x="5" y="30"/>
                    </a:lnTo>
                    <a:lnTo>
                      <a:pt x="4" y="25"/>
                    </a:lnTo>
                    <a:lnTo>
                      <a:pt x="4" y="25"/>
                    </a:lnTo>
                    <a:lnTo>
                      <a:pt x="4" y="23"/>
                    </a:lnTo>
                    <a:lnTo>
                      <a:pt x="2" y="17"/>
                    </a:lnTo>
                    <a:lnTo>
                      <a:pt x="2" y="17"/>
                    </a:lnTo>
                    <a:lnTo>
                      <a:pt x="2" y="15"/>
                    </a:lnTo>
                    <a:lnTo>
                      <a:pt x="2" y="10"/>
                    </a:lnTo>
                    <a:lnTo>
                      <a:pt x="2" y="8"/>
                    </a:lnTo>
                    <a:lnTo>
                      <a:pt x="2" y="8"/>
                    </a:lnTo>
                    <a:lnTo>
                      <a:pt x="2" y="8"/>
                    </a:lnTo>
                    <a:lnTo>
                      <a:pt x="0" y="8"/>
                    </a:lnTo>
                    <a:lnTo>
                      <a:pt x="0" y="6"/>
                    </a:lnTo>
                    <a:lnTo>
                      <a:pt x="0" y="6"/>
                    </a:lnTo>
                    <a:lnTo>
                      <a:pt x="0" y="5"/>
                    </a:lnTo>
                    <a:lnTo>
                      <a:pt x="0" y="5"/>
                    </a:lnTo>
                    <a:lnTo>
                      <a:pt x="0" y="3"/>
                    </a:lnTo>
                    <a:lnTo>
                      <a:pt x="0" y="3"/>
                    </a:lnTo>
                    <a:lnTo>
                      <a:pt x="0" y="3"/>
                    </a:lnTo>
                    <a:lnTo>
                      <a:pt x="9" y="1"/>
                    </a:lnTo>
                    <a:lnTo>
                      <a:pt x="26" y="0"/>
                    </a:lnTo>
                    <a:lnTo>
                      <a:pt x="29" y="5"/>
                    </a:lnTo>
                    <a:lnTo>
                      <a:pt x="26" y="12"/>
                    </a:lnTo>
                    <a:lnTo>
                      <a:pt x="27" y="23"/>
                    </a:lnTo>
                    <a:lnTo>
                      <a:pt x="29"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0" name="Freeform 4520"/>
              <p:cNvSpPr>
                <a:spLocks/>
              </p:cNvSpPr>
              <p:nvPr/>
            </p:nvSpPr>
            <p:spPr bwMode="auto">
              <a:xfrm>
                <a:off x="4475" y="1689"/>
                <a:ext cx="29" cy="30"/>
              </a:xfrm>
              <a:custGeom>
                <a:avLst/>
                <a:gdLst>
                  <a:gd name="T0" fmla="*/ 29 w 29"/>
                  <a:gd name="T1" fmla="*/ 27 h 30"/>
                  <a:gd name="T2" fmla="*/ 5 w 29"/>
                  <a:gd name="T3" fmla="*/ 30 h 30"/>
                  <a:gd name="T4" fmla="*/ 4 w 29"/>
                  <a:gd name="T5" fmla="*/ 25 h 30"/>
                  <a:gd name="T6" fmla="*/ 4 w 29"/>
                  <a:gd name="T7" fmla="*/ 25 h 30"/>
                  <a:gd name="T8" fmla="*/ 4 w 29"/>
                  <a:gd name="T9" fmla="*/ 23 h 30"/>
                  <a:gd name="T10" fmla="*/ 2 w 29"/>
                  <a:gd name="T11" fmla="*/ 17 h 30"/>
                  <a:gd name="T12" fmla="*/ 2 w 29"/>
                  <a:gd name="T13" fmla="*/ 17 h 30"/>
                  <a:gd name="T14" fmla="*/ 2 w 29"/>
                  <a:gd name="T15" fmla="*/ 15 h 30"/>
                  <a:gd name="T16" fmla="*/ 2 w 29"/>
                  <a:gd name="T17" fmla="*/ 10 h 30"/>
                  <a:gd name="T18" fmla="*/ 2 w 29"/>
                  <a:gd name="T19" fmla="*/ 8 h 30"/>
                  <a:gd name="T20" fmla="*/ 2 w 29"/>
                  <a:gd name="T21" fmla="*/ 8 h 30"/>
                  <a:gd name="T22" fmla="*/ 2 w 29"/>
                  <a:gd name="T23" fmla="*/ 8 h 30"/>
                  <a:gd name="T24" fmla="*/ 0 w 29"/>
                  <a:gd name="T25" fmla="*/ 8 h 30"/>
                  <a:gd name="T26" fmla="*/ 0 w 29"/>
                  <a:gd name="T27" fmla="*/ 6 h 30"/>
                  <a:gd name="T28" fmla="*/ 0 w 29"/>
                  <a:gd name="T29" fmla="*/ 6 h 30"/>
                  <a:gd name="T30" fmla="*/ 0 w 29"/>
                  <a:gd name="T31" fmla="*/ 5 h 30"/>
                  <a:gd name="T32" fmla="*/ 0 w 29"/>
                  <a:gd name="T33" fmla="*/ 5 h 30"/>
                  <a:gd name="T34" fmla="*/ 0 w 29"/>
                  <a:gd name="T35" fmla="*/ 3 h 30"/>
                  <a:gd name="T36" fmla="*/ 0 w 29"/>
                  <a:gd name="T37" fmla="*/ 3 h 30"/>
                  <a:gd name="T38" fmla="*/ 0 w 29"/>
                  <a:gd name="T39" fmla="*/ 3 h 30"/>
                  <a:gd name="T40" fmla="*/ 9 w 29"/>
                  <a:gd name="T41" fmla="*/ 1 h 30"/>
                  <a:gd name="T42" fmla="*/ 26 w 29"/>
                  <a:gd name="T43" fmla="*/ 0 h 30"/>
                  <a:gd name="T44" fmla="*/ 29 w 29"/>
                  <a:gd name="T45" fmla="*/ 5 h 30"/>
                  <a:gd name="T46" fmla="*/ 26 w 29"/>
                  <a:gd name="T47" fmla="*/ 12 h 30"/>
                  <a:gd name="T48" fmla="*/ 27 w 29"/>
                  <a:gd name="T49" fmla="*/ 23 h 30"/>
                  <a:gd name="T50" fmla="*/ 29 w 29"/>
                  <a:gd name="T51"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0">
                    <a:moveTo>
                      <a:pt x="29" y="27"/>
                    </a:moveTo>
                    <a:lnTo>
                      <a:pt x="5" y="30"/>
                    </a:lnTo>
                    <a:lnTo>
                      <a:pt x="4" y="25"/>
                    </a:lnTo>
                    <a:lnTo>
                      <a:pt x="4" y="25"/>
                    </a:lnTo>
                    <a:lnTo>
                      <a:pt x="4" y="23"/>
                    </a:lnTo>
                    <a:lnTo>
                      <a:pt x="2" y="17"/>
                    </a:lnTo>
                    <a:lnTo>
                      <a:pt x="2" y="17"/>
                    </a:lnTo>
                    <a:lnTo>
                      <a:pt x="2" y="15"/>
                    </a:lnTo>
                    <a:lnTo>
                      <a:pt x="2" y="10"/>
                    </a:lnTo>
                    <a:lnTo>
                      <a:pt x="2" y="8"/>
                    </a:lnTo>
                    <a:lnTo>
                      <a:pt x="2" y="8"/>
                    </a:lnTo>
                    <a:lnTo>
                      <a:pt x="2" y="8"/>
                    </a:lnTo>
                    <a:lnTo>
                      <a:pt x="0" y="8"/>
                    </a:lnTo>
                    <a:lnTo>
                      <a:pt x="0" y="6"/>
                    </a:lnTo>
                    <a:lnTo>
                      <a:pt x="0" y="6"/>
                    </a:lnTo>
                    <a:lnTo>
                      <a:pt x="0" y="5"/>
                    </a:lnTo>
                    <a:lnTo>
                      <a:pt x="0" y="5"/>
                    </a:lnTo>
                    <a:lnTo>
                      <a:pt x="0" y="3"/>
                    </a:lnTo>
                    <a:lnTo>
                      <a:pt x="0" y="3"/>
                    </a:lnTo>
                    <a:lnTo>
                      <a:pt x="0" y="3"/>
                    </a:lnTo>
                    <a:lnTo>
                      <a:pt x="9" y="1"/>
                    </a:lnTo>
                    <a:lnTo>
                      <a:pt x="26" y="0"/>
                    </a:lnTo>
                    <a:lnTo>
                      <a:pt x="29" y="5"/>
                    </a:lnTo>
                    <a:lnTo>
                      <a:pt x="26" y="12"/>
                    </a:lnTo>
                    <a:lnTo>
                      <a:pt x="27" y="23"/>
                    </a:lnTo>
                    <a:lnTo>
                      <a:pt x="29"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51" name="Freeform 4521"/>
              <p:cNvSpPr>
                <a:spLocks/>
              </p:cNvSpPr>
              <p:nvPr/>
            </p:nvSpPr>
            <p:spPr bwMode="auto">
              <a:xfrm>
                <a:off x="4741" y="1699"/>
                <a:ext cx="39" cy="35"/>
              </a:xfrm>
              <a:custGeom>
                <a:avLst/>
                <a:gdLst>
                  <a:gd name="T0" fmla="*/ 29 w 39"/>
                  <a:gd name="T1" fmla="*/ 27 h 35"/>
                  <a:gd name="T2" fmla="*/ 14 w 39"/>
                  <a:gd name="T3" fmla="*/ 35 h 35"/>
                  <a:gd name="T4" fmla="*/ 0 w 39"/>
                  <a:gd name="T5" fmla="*/ 10 h 35"/>
                  <a:gd name="T6" fmla="*/ 9 w 39"/>
                  <a:gd name="T7" fmla="*/ 0 h 35"/>
                  <a:gd name="T8" fmla="*/ 16 w 39"/>
                  <a:gd name="T9" fmla="*/ 5 h 35"/>
                  <a:gd name="T10" fmla="*/ 39 w 39"/>
                  <a:gd name="T11" fmla="*/ 18 h 35"/>
                  <a:gd name="T12" fmla="*/ 39 w 39"/>
                  <a:gd name="T13" fmla="*/ 18 h 35"/>
                  <a:gd name="T14" fmla="*/ 29 w 39"/>
                  <a:gd name="T15" fmla="*/ 27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29" y="27"/>
                    </a:moveTo>
                    <a:lnTo>
                      <a:pt x="14" y="35"/>
                    </a:lnTo>
                    <a:lnTo>
                      <a:pt x="0" y="10"/>
                    </a:lnTo>
                    <a:lnTo>
                      <a:pt x="9" y="0"/>
                    </a:lnTo>
                    <a:lnTo>
                      <a:pt x="16" y="5"/>
                    </a:lnTo>
                    <a:lnTo>
                      <a:pt x="39" y="18"/>
                    </a:lnTo>
                    <a:lnTo>
                      <a:pt x="39" y="18"/>
                    </a:lnTo>
                    <a:lnTo>
                      <a:pt x="29"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2" name="Freeform 4522"/>
              <p:cNvSpPr>
                <a:spLocks/>
              </p:cNvSpPr>
              <p:nvPr/>
            </p:nvSpPr>
            <p:spPr bwMode="auto">
              <a:xfrm>
                <a:off x="4741" y="1699"/>
                <a:ext cx="39" cy="35"/>
              </a:xfrm>
              <a:custGeom>
                <a:avLst/>
                <a:gdLst>
                  <a:gd name="T0" fmla="*/ 29 w 39"/>
                  <a:gd name="T1" fmla="*/ 27 h 35"/>
                  <a:gd name="T2" fmla="*/ 14 w 39"/>
                  <a:gd name="T3" fmla="*/ 35 h 35"/>
                  <a:gd name="T4" fmla="*/ 0 w 39"/>
                  <a:gd name="T5" fmla="*/ 10 h 35"/>
                  <a:gd name="T6" fmla="*/ 9 w 39"/>
                  <a:gd name="T7" fmla="*/ 0 h 35"/>
                  <a:gd name="T8" fmla="*/ 16 w 39"/>
                  <a:gd name="T9" fmla="*/ 5 h 35"/>
                  <a:gd name="T10" fmla="*/ 39 w 39"/>
                  <a:gd name="T11" fmla="*/ 18 h 35"/>
                  <a:gd name="T12" fmla="*/ 39 w 39"/>
                  <a:gd name="T13" fmla="*/ 18 h 35"/>
                  <a:gd name="T14" fmla="*/ 29 w 39"/>
                  <a:gd name="T15" fmla="*/ 27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29" y="27"/>
                    </a:moveTo>
                    <a:lnTo>
                      <a:pt x="14" y="35"/>
                    </a:lnTo>
                    <a:lnTo>
                      <a:pt x="0" y="10"/>
                    </a:lnTo>
                    <a:lnTo>
                      <a:pt x="9" y="0"/>
                    </a:lnTo>
                    <a:lnTo>
                      <a:pt x="16" y="5"/>
                    </a:lnTo>
                    <a:lnTo>
                      <a:pt x="39" y="18"/>
                    </a:lnTo>
                    <a:lnTo>
                      <a:pt x="39" y="18"/>
                    </a:lnTo>
                    <a:lnTo>
                      <a:pt x="29"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53" name="Freeform 4523"/>
              <p:cNvSpPr>
                <a:spLocks/>
              </p:cNvSpPr>
              <p:nvPr/>
            </p:nvSpPr>
            <p:spPr bwMode="auto">
              <a:xfrm>
                <a:off x="4790" y="1663"/>
                <a:ext cx="39" cy="34"/>
              </a:xfrm>
              <a:custGeom>
                <a:avLst/>
                <a:gdLst>
                  <a:gd name="T0" fmla="*/ 16 w 39"/>
                  <a:gd name="T1" fmla="*/ 0 h 34"/>
                  <a:gd name="T2" fmla="*/ 28 w 39"/>
                  <a:gd name="T3" fmla="*/ 12 h 34"/>
                  <a:gd name="T4" fmla="*/ 31 w 39"/>
                  <a:gd name="T5" fmla="*/ 9 h 34"/>
                  <a:gd name="T6" fmla="*/ 34 w 39"/>
                  <a:gd name="T7" fmla="*/ 17 h 34"/>
                  <a:gd name="T8" fmla="*/ 39 w 39"/>
                  <a:gd name="T9" fmla="*/ 21 h 34"/>
                  <a:gd name="T10" fmla="*/ 39 w 39"/>
                  <a:gd name="T11" fmla="*/ 21 h 34"/>
                  <a:gd name="T12" fmla="*/ 38 w 39"/>
                  <a:gd name="T13" fmla="*/ 24 h 34"/>
                  <a:gd name="T14" fmla="*/ 38 w 39"/>
                  <a:gd name="T15" fmla="*/ 24 h 34"/>
                  <a:gd name="T16" fmla="*/ 36 w 39"/>
                  <a:gd name="T17" fmla="*/ 27 h 34"/>
                  <a:gd name="T18" fmla="*/ 33 w 39"/>
                  <a:gd name="T19" fmla="*/ 34 h 34"/>
                  <a:gd name="T20" fmla="*/ 29 w 39"/>
                  <a:gd name="T21" fmla="*/ 32 h 34"/>
                  <a:gd name="T22" fmla="*/ 16 w 39"/>
                  <a:gd name="T23" fmla="*/ 26 h 34"/>
                  <a:gd name="T24" fmla="*/ 16 w 39"/>
                  <a:gd name="T25" fmla="*/ 26 h 34"/>
                  <a:gd name="T26" fmla="*/ 12 w 39"/>
                  <a:gd name="T27" fmla="*/ 22 h 34"/>
                  <a:gd name="T28" fmla="*/ 12 w 39"/>
                  <a:gd name="T29" fmla="*/ 22 h 34"/>
                  <a:gd name="T30" fmla="*/ 9 w 39"/>
                  <a:gd name="T31" fmla="*/ 21 h 34"/>
                  <a:gd name="T32" fmla="*/ 0 w 39"/>
                  <a:gd name="T33" fmla="*/ 15 h 34"/>
                  <a:gd name="T34" fmla="*/ 7 w 39"/>
                  <a:gd name="T35" fmla="*/ 7 h 34"/>
                  <a:gd name="T36" fmla="*/ 16 w 39"/>
                  <a:gd name="T3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4">
                    <a:moveTo>
                      <a:pt x="16" y="0"/>
                    </a:moveTo>
                    <a:lnTo>
                      <a:pt x="28" y="12"/>
                    </a:lnTo>
                    <a:lnTo>
                      <a:pt x="31" y="9"/>
                    </a:lnTo>
                    <a:lnTo>
                      <a:pt x="34" y="17"/>
                    </a:lnTo>
                    <a:lnTo>
                      <a:pt x="39" y="21"/>
                    </a:lnTo>
                    <a:lnTo>
                      <a:pt x="39" y="21"/>
                    </a:lnTo>
                    <a:lnTo>
                      <a:pt x="38" y="24"/>
                    </a:lnTo>
                    <a:lnTo>
                      <a:pt x="38" y="24"/>
                    </a:lnTo>
                    <a:lnTo>
                      <a:pt x="36" y="27"/>
                    </a:lnTo>
                    <a:lnTo>
                      <a:pt x="33" y="34"/>
                    </a:lnTo>
                    <a:lnTo>
                      <a:pt x="29" y="32"/>
                    </a:lnTo>
                    <a:lnTo>
                      <a:pt x="16" y="26"/>
                    </a:lnTo>
                    <a:lnTo>
                      <a:pt x="16" y="26"/>
                    </a:lnTo>
                    <a:lnTo>
                      <a:pt x="12" y="22"/>
                    </a:lnTo>
                    <a:lnTo>
                      <a:pt x="12" y="22"/>
                    </a:lnTo>
                    <a:lnTo>
                      <a:pt x="9" y="21"/>
                    </a:lnTo>
                    <a:lnTo>
                      <a:pt x="0" y="15"/>
                    </a:lnTo>
                    <a:lnTo>
                      <a:pt x="7" y="7"/>
                    </a:lnTo>
                    <a:lnTo>
                      <a:pt x="1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4" name="Freeform 4524"/>
              <p:cNvSpPr>
                <a:spLocks/>
              </p:cNvSpPr>
              <p:nvPr/>
            </p:nvSpPr>
            <p:spPr bwMode="auto">
              <a:xfrm>
                <a:off x="4790" y="1663"/>
                <a:ext cx="39" cy="34"/>
              </a:xfrm>
              <a:custGeom>
                <a:avLst/>
                <a:gdLst>
                  <a:gd name="T0" fmla="*/ 16 w 39"/>
                  <a:gd name="T1" fmla="*/ 0 h 34"/>
                  <a:gd name="T2" fmla="*/ 28 w 39"/>
                  <a:gd name="T3" fmla="*/ 12 h 34"/>
                  <a:gd name="T4" fmla="*/ 31 w 39"/>
                  <a:gd name="T5" fmla="*/ 9 h 34"/>
                  <a:gd name="T6" fmla="*/ 34 w 39"/>
                  <a:gd name="T7" fmla="*/ 17 h 34"/>
                  <a:gd name="T8" fmla="*/ 39 w 39"/>
                  <a:gd name="T9" fmla="*/ 21 h 34"/>
                  <a:gd name="T10" fmla="*/ 39 w 39"/>
                  <a:gd name="T11" fmla="*/ 21 h 34"/>
                  <a:gd name="T12" fmla="*/ 38 w 39"/>
                  <a:gd name="T13" fmla="*/ 24 h 34"/>
                  <a:gd name="T14" fmla="*/ 38 w 39"/>
                  <a:gd name="T15" fmla="*/ 24 h 34"/>
                  <a:gd name="T16" fmla="*/ 36 w 39"/>
                  <a:gd name="T17" fmla="*/ 27 h 34"/>
                  <a:gd name="T18" fmla="*/ 33 w 39"/>
                  <a:gd name="T19" fmla="*/ 34 h 34"/>
                  <a:gd name="T20" fmla="*/ 29 w 39"/>
                  <a:gd name="T21" fmla="*/ 32 h 34"/>
                  <a:gd name="T22" fmla="*/ 16 w 39"/>
                  <a:gd name="T23" fmla="*/ 26 h 34"/>
                  <a:gd name="T24" fmla="*/ 16 w 39"/>
                  <a:gd name="T25" fmla="*/ 26 h 34"/>
                  <a:gd name="T26" fmla="*/ 12 w 39"/>
                  <a:gd name="T27" fmla="*/ 22 h 34"/>
                  <a:gd name="T28" fmla="*/ 12 w 39"/>
                  <a:gd name="T29" fmla="*/ 22 h 34"/>
                  <a:gd name="T30" fmla="*/ 9 w 39"/>
                  <a:gd name="T31" fmla="*/ 21 h 34"/>
                  <a:gd name="T32" fmla="*/ 0 w 39"/>
                  <a:gd name="T33" fmla="*/ 15 h 34"/>
                  <a:gd name="T34" fmla="*/ 7 w 39"/>
                  <a:gd name="T35" fmla="*/ 7 h 34"/>
                  <a:gd name="T36" fmla="*/ 16 w 39"/>
                  <a:gd name="T3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4">
                    <a:moveTo>
                      <a:pt x="16" y="0"/>
                    </a:moveTo>
                    <a:lnTo>
                      <a:pt x="28" y="12"/>
                    </a:lnTo>
                    <a:lnTo>
                      <a:pt x="31" y="9"/>
                    </a:lnTo>
                    <a:lnTo>
                      <a:pt x="34" y="17"/>
                    </a:lnTo>
                    <a:lnTo>
                      <a:pt x="39" y="21"/>
                    </a:lnTo>
                    <a:lnTo>
                      <a:pt x="39" y="21"/>
                    </a:lnTo>
                    <a:lnTo>
                      <a:pt x="38" y="24"/>
                    </a:lnTo>
                    <a:lnTo>
                      <a:pt x="38" y="24"/>
                    </a:lnTo>
                    <a:lnTo>
                      <a:pt x="36" y="27"/>
                    </a:lnTo>
                    <a:lnTo>
                      <a:pt x="33" y="34"/>
                    </a:lnTo>
                    <a:lnTo>
                      <a:pt x="29" y="32"/>
                    </a:lnTo>
                    <a:lnTo>
                      <a:pt x="16" y="26"/>
                    </a:lnTo>
                    <a:lnTo>
                      <a:pt x="16" y="26"/>
                    </a:lnTo>
                    <a:lnTo>
                      <a:pt x="12" y="22"/>
                    </a:lnTo>
                    <a:lnTo>
                      <a:pt x="12" y="22"/>
                    </a:lnTo>
                    <a:lnTo>
                      <a:pt x="9" y="21"/>
                    </a:lnTo>
                    <a:lnTo>
                      <a:pt x="0" y="15"/>
                    </a:lnTo>
                    <a:lnTo>
                      <a:pt x="7" y="7"/>
                    </a:lnTo>
                    <a:lnTo>
                      <a:pt x="1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55" name="Freeform 4525"/>
              <p:cNvSpPr>
                <a:spLocks/>
              </p:cNvSpPr>
              <p:nvPr/>
            </p:nvSpPr>
            <p:spPr bwMode="auto">
              <a:xfrm>
                <a:off x="4750" y="1604"/>
                <a:ext cx="49" cy="54"/>
              </a:xfrm>
              <a:custGeom>
                <a:avLst/>
                <a:gdLst>
                  <a:gd name="T0" fmla="*/ 29 w 49"/>
                  <a:gd name="T1" fmla="*/ 52 h 54"/>
                  <a:gd name="T2" fmla="*/ 25 w 49"/>
                  <a:gd name="T3" fmla="*/ 54 h 54"/>
                  <a:gd name="T4" fmla="*/ 13 w 49"/>
                  <a:gd name="T5" fmla="*/ 52 h 54"/>
                  <a:gd name="T6" fmla="*/ 8 w 49"/>
                  <a:gd name="T7" fmla="*/ 34 h 54"/>
                  <a:gd name="T8" fmla="*/ 0 w 49"/>
                  <a:gd name="T9" fmla="*/ 29 h 54"/>
                  <a:gd name="T10" fmla="*/ 0 w 49"/>
                  <a:gd name="T11" fmla="*/ 19 h 54"/>
                  <a:gd name="T12" fmla="*/ 0 w 49"/>
                  <a:gd name="T13" fmla="*/ 12 h 54"/>
                  <a:gd name="T14" fmla="*/ 0 w 49"/>
                  <a:gd name="T15" fmla="*/ 12 h 54"/>
                  <a:gd name="T16" fmla="*/ 17 w 49"/>
                  <a:gd name="T17" fmla="*/ 7 h 54"/>
                  <a:gd name="T18" fmla="*/ 27 w 49"/>
                  <a:gd name="T19" fmla="*/ 0 h 54"/>
                  <a:gd name="T20" fmla="*/ 29 w 49"/>
                  <a:gd name="T21" fmla="*/ 3 h 54"/>
                  <a:gd name="T22" fmla="*/ 32 w 49"/>
                  <a:gd name="T23" fmla="*/ 5 h 54"/>
                  <a:gd name="T24" fmla="*/ 34 w 49"/>
                  <a:gd name="T25" fmla="*/ 5 h 54"/>
                  <a:gd name="T26" fmla="*/ 34 w 49"/>
                  <a:gd name="T27" fmla="*/ 5 h 54"/>
                  <a:gd name="T28" fmla="*/ 35 w 49"/>
                  <a:gd name="T29" fmla="*/ 7 h 54"/>
                  <a:gd name="T30" fmla="*/ 39 w 49"/>
                  <a:gd name="T31" fmla="*/ 7 h 54"/>
                  <a:gd name="T32" fmla="*/ 45 w 49"/>
                  <a:gd name="T33" fmla="*/ 20 h 54"/>
                  <a:gd name="T34" fmla="*/ 49 w 49"/>
                  <a:gd name="T35" fmla="*/ 22 h 54"/>
                  <a:gd name="T36" fmla="*/ 49 w 49"/>
                  <a:gd name="T37" fmla="*/ 24 h 54"/>
                  <a:gd name="T38" fmla="*/ 47 w 49"/>
                  <a:gd name="T39" fmla="*/ 24 h 54"/>
                  <a:gd name="T40" fmla="*/ 47 w 49"/>
                  <a:gd name="T41" fmla="*/ 27 h 54"/>
                  <a:gd name="T42" fmla="*/ 45 w 49"/>
                  <a:gd name="T43" fmla="*/ 27 h 54"/>
                  <a:gd name="T44" fmla="*/ 39 w 49"/>
                  <a:gd name="T45" fmla="*/ 34 h 54"/>
                  <a:gd name="T46" fmla="*/ 44 w 49"/>
                  <a:gd name="T47" fmla="*/ 39 h 54"/>
                  <a:gd name="T48" fmla="*/ 29 w 49"/>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54">
                    <a:moveTo>
                      <a:pt x="29" y="52"/>
                    </a:moveTo>
                    <a:lnTo>
                      <a:pt x="25" y="54"/>
                    </a:lnTo>
                    <a:lnTo>
                      <a:pt x="13" y="52"/>
                    </a:lnTo>
                    <a:lnTo>
                      <a:pt x="8" y="34"/>
                    </a:lnTo>
                    <a:lnTo>
                      <a:pt x="0" y="29"/>
                    </a:lnTo>
                    <a:lnTo>
                      <a:pt x="0" y="19"/>
                    </a:lnTo>
                    <a:lnTo>
                      <a:pt x="0" y="12"/>
                    </a:lnTo>
                    <a:lnTo>
                      <a:pt x="0" y="12"/>
                    </a:lnTo>
                    <a:lnTo>
                      <a:pt x="17" y="7"/>
                    </a:lnTo>
                    <a:lnTo>
                      <a:pt x="27" y="0"/>
                    </a:lnTo>
                    <a:lnTo>
                      <a:pt x="29" y="3"/>
                    </a:lnTo>
                    <a:lnTo>
                      <a:pt x="32" y="5"/>
                    </a:lnTo>
                    <a:lnTo>
                      <a:pt x="34" y="5"/>
                    </a:lnTo>
                    <a:lnTo>
                      <a:pt x="34" y="5"/>
                    </a:lnTo>
                    <a:lnTo>
                      <a:pt x="35" y="7"/>
                    </a:lnTo>
                    <a:lnTo>
                      <a:pt x="39" y="7"/>
                    </a:lnTo>
                    <a:lnTo>
                      <a:pt x="45" y="20"/>
                    </a:lnTo>
                    <a:lnTo>
                      <a:pt x="49" y="22"/>
                    </a:lnTo>
                    <a:lnTo>
                      <a:pt x="49" y="24"/>
                    </a:lnTo>
                    <a:lnTo>
                      <a:pt x="47" y="24"/>
                    </a:lnTo>
                    <a:lnTo>
                      <a:pt x="47" y="27"/>
                    </a:lnTo>
                    <a:lnTo>
                      <a:pt x="45" y="27"/>
                    </a:lnTo>
                    <a:lnTo>
                      <a:pt x="39" y="34"/>
                    </a:lnTo>
                    <a:lnTo>
                      <a:pt x="44" y="39"/>
                    </a:lnTo>
                    <a:lnTo>
                      <a:pt x="29" y="5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6" name="Freeform 4526"/>
              <p:cNvSpPr>
                <a:spLocks/>
              </p:cNvSpPr>
              <p:nvPr/>
            </p:nvSpPr>
            <p:spPr bwMode="auto">
              <a:xfrm>
                <a:off x="4750" y="1604"/>
                <a:ext cx="49" cy="54"/>
              </a:xfrm>
              <a:custGeom>
                <a:avLst/>
                <a:gdLst>
                  <a:gd name="T0" fmla="*/ 29 w 49"/>
                  <a:gd name="T1" fmla="*/ 52 h 54"/>
                  <a:gd name="T2" fmla="*/ 25 w 49"/>
                  <a:gd name="T3" fmla="*/ 54 h 54"/>
                  <a:gd name="T4" fmla="*/ 13 w 49"/>
                  <a:gd name="T5" fmla="*/ 52 h 54"/>
                  <a:gd name="T6" fmla="*/ 8 w 49"/>
                  <a:gd name="T7" fmla="*/ 34 h 54"/>
                  <a:gd name="T8" fmla="*/ 0 w 49"/>
                  <a:gd name="T9" fmla="*/ 29 h 54"/>
                  <a:gd name="T10" fmla="*/ 0 w 49"/>
                  <a:gd name="T11" fmla="*/ 19 h 54"/>
                  <a:gd name="T12" fmla="*/ 0 w 49"/>
                  <a:gd name="T13" fmla="*/ 12 h 54"/>
                  <a:gd name="T14" fmla="*/ 0 w 49"/>
                  <a:gd name="T15" fmla="*/ 12 h 54"/>
                  <a:gd name="T16" fmla="*/ 17 w 49"/>
                  <a:gd name="T17" fmla="*/ 7 h 54"/>
                  <a:gd name="T18" fmla="*/ 27 w 49"/>
                  <a:gd name="T19" fmla="*/ 0 h 54"/>
                  <a:gd name="T20" fmla="*/ 29 w 49"/>
                  <a:gd name="T21" fmla="*/ 3 h 54"/>
                  <a:gd name="T22" fmla="*/ 32 w 49"/>
                  <a:gd name="T23" fmla="*/ 5 h 54"/>
                  <a:gd name="T24" fmla="*/ 34 w 49"/>
                  <a:gd name="T25" fmla="*/ 5 h 54"/>
                  <a:gd name="T26" fmla="*/ 34 w 49"/>
                  <a:gd name="T27" fmla="*/ 5 h 54"/>
                  <a:gd name="T28" fmla="*/ 35 w 49"/>
                  <a:gd name="T29" fmla="*/ 7 h 54"/>
                  <a:gd name="T30" fmla="*/ 39 w 49"/>
                  <a:gd name="T31" fmla="*/ 7 h 54"/>
                  <a:gd name="T32" fmla="*/ 45 w 49"/>
                  <a:gd name="T33" fmla="*/ 20 h 54"/>
                  <a:gd name="T34" fmla="*/ 49 w 49"/>
                  <a:gd name="T35" fmla="*/ 22 h 54"/>
                  <a:gd name="T36" fmla="*/ 49 w 49"/>
                  <a:gd name="T37" fmla="*/ 24 h 54"/>
                  <a:gd name="T38" fmla="*/ 47 w 49"/>
                  <a:gd name="T39" fmla="*/ 24 h 54"/>
                  <a:gd name="T40" fmla="*/ 47 w 49"/>
                  <a:gd name="T41" fmla="*/ 27 h 54"/>
                  <a:gd name="T42" fmla="*/ 45 w 49"/>
                  <a:gd name="T43" fmla="*/ 27 h 54"/>
                  <a:gd name="T44" fmla="*/ 39 w 49"/>
                  <a:gd name="T45" fmla="*/ 34 h 54"/>
                  <a:gd name="T46" fmla="*/ 44 w 49"/>
                  <a:gd name="T47" fmla="*/ 39 h 54"/>
                  <a:gd name="T48" fmla="*/ 29 w 49"/>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54">
                    <a:moveTo>
                      <a:pt x="29" y="52"/>
                    </a:moveTo>
                    <a:lnTo>
                      <a:pt x="25" y="54"/>
                    </a:lnTo>
                    <a:lnTo>
                      <a:pt x="13" y="52"/>
                    </a:lnTo>
                    <a:lnTo>
                      <a:pt x="8" y="34"/>
                    </a:lnTo>
                    <a:lnTo>
                      <a:pt x="0" y="29"/>
                    </a:lnTo>
                    <a:lnTo>
                      <a:pt x="0" y="19"/>
                    </a:lnTo>
                    <a:lnTo>
                      <a:pt x="0" y="12"/>
                    </a:lnTo>
                    <a:lnTo>
                      <a:pt x="0" y="12"/>
                    </a:lnTo>
                    <a:lnTo>
                      <a:pt x="17" y="7"/>
                    </a:lnTo>
                    <a:lnTo>
                      <a:pt x="27" y="0"/>
                    </a:lnTo>
                    <a:lnTo>
                      <a:pt x="29" y="3"/>
                    </a:lnTo>
                    <a:lnTo>
                      <a:pt x="32" y="5"/>
                    </a:lnTo>
                    <a:lnTo>
                      <a:pt x="34" y="5"/>
                    </a:lnTo>
                    <a:lnTo>
                      <a:pt x="34" y="5"/>
                    </a:lnTo>
                    <a:lnTo>
                      <a:pt x="35" y="7"/>
                    </a:lnTo>
                    <a:lnTo>
                      <a:pt x="39" y="7"/>
                    </a:lnTo>
                    <a:lnTo>
                      <a:pt x="45" y="20"/>
                    </a:lnTo>
                    <a:lnTo>
                      <a:pt x="49" y="22"/>
                    </a:lnTo>
                    <a:lnTo>
                      <a:pt x="49" y="24"/>
                    </a:lnTo>
                    <a:lnTo>
                      <a:pt x="47" y="24"/>
                    </a:lnTo>
                    <a:lnTo>
                      <a:pt x="47" y="27"/>
                    </a:lnTo>
                    <a:lnTo>
                      <a:pt x="45" y="27"/>
                    </a:lnTo>
                    <a:lnTo>
                      <a:pt x="39" y="34"/>
                    </a:lnTo>
                    <a:lnTo>
                      <a:pt x="44" y="39"/>
                    </a:lnTo>
                    <a:lnTo>
                      <a:pt x="29" y="5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57" name="Freeform 4527"/>
              <p:cNvSpPr>
                <a:spLocks/>
              </p:cNvSpPr>
              <p:nvPr/>
            </p:nvSpPr>
            <p:spPr bwMode="auto">
              <a:xfrm>
                <a:off x="4660" y="1602"/>
                <a:ext cx="81" cy="54"/>
              </a:xfrm>
              <a:custGeom>
                <a:avLst/>
                <a:gdLst>
                  <a:gd name="T0" fmla="*/ 80 w 81"/>
                  <a:gd name="T1" fmla="*/ 27 h 54"/>
                  <a:gd name="T2" fmla="*/ 73 w 81"/>
                  <a:gd name="T3" fmla="*/ 39 h 54"/>
                  <a:gd name="T4" fmla="*/ 71 w 81"/>
                  <a:gd name="T5" fmla="*/ 39 h 54"/>
                  <a:gd name="T6" fmla="*/ 68 w 81"/>
                  <a:gd name="T7" fmla="*/ 41 h 54"/>
                  <a:gd name="T8" fmla="*/ 64 w 81"/>
                  <a:gd name="T9" fmla="*/ 39 h 54"/>
                  <a:gd name="T10" fmla="*/ 61 w 81"/>
                  <a:gd name="T11" fmla="*/ 39 h 54"/>
                  <a:gd name="T12" fmla="*/ 54 w 81"/>
                  <a:gd name="T13" fmla="*/ 43 h 54"/>
                  <a:gd name="T14" fmla="*/ 54 w 81"/>
                  <a:gd name="T15" fmla="*/ 43 h 54"/>
                  <a:gd name="T16" fmla="*/ 54 w 81"/>
                  <a:gd name="T17" fmla="*/ 44 h 54"/>
                  <a:gd name="T18" fmla="*/ 49 w 81"/>
                  <a:gd name="T19" fmla="*/ 51 h 54"/>
                  <a:gd name="T20" fmla="*/ 39 w 81"/>
                  <a:gd name="T21" fmla="*/ 54 h 54"/>
                  <a:gd name="T22" fmla="*/ 25 w 81"/>
                  <a:gd name="T23" fmla="*/ 43 h 54"/>
                  <a:gd name="T24" fmla="*/ 8 w 81"/>
                  <a:gd name="T25" fmla="*/ 32 h 54"/>
                  <a:gd name="T26" fmla="*/ 2 w 81"/>
                  <a:gd name="T27" fmla="*/ 21 h 54"/>
                  <a:gd name="T28" fmla="*/ 0 w 81"/>
                  <a:gd name="T29" fmla="*/ 14 h 54"/>
                  <a:gd name="T30" fmla="*/ 39 w 81"/>
                  <a:gd name="T31" fmla="*/ 5 h 54"/>
                  <a:gd name="T32" fmla="*/ 46 w 81"/>
                  <a:gd name="T33" fmla="*/ 0 h 54"/>
                  <a:gd name="T34" fmla="*/ 51 w 81"/>
                  <a:gd name="T35" fmla="*/ 0 h 54"/>
                  <a:gd name="T36" fmla="*/ 58 w 81"/>
                  <a:gd name="T37" fmla="*/ 17 h 54"/>
                  <a:gd name="T38" fmla="*/ 71 w 81"/>
                  <a:gd name="T39" fmla="*/ 24 h 54"/>
                  <a:gd name="T40" fmla="*/ 81 w 81"/>
                  <a:gd name="T41" fmla="*/ 26 h 54"/>
                  <a:gd name="T42" fmla="*/ 80 w 81"/>
                  <a:gd name="T43" fmla="*/ 27 h 54"/>
                  <a:gd name="T44" fmla="*/ 80 w 81"/>
                  <a:gd name="T4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54">
                    <a:moveTo>
                      <a:pt x="80" y="27"/>
                    </a:moveTo>
                    <a:lnTo>
                      <a:pt x="73" y="39"/>
                    </a:lnTo>
                    <a:lnTo>
                      <a:pt x="71" y="39"/>
                    </a:lnTo>
                    <a:lnTo>
                      <a:pt x="68" y="41"/>
                    </a:lnTo>
                    <a:lnTo>
                      <a:pt x="64" y="39"/>
                    </a:lnTo>
                    <a:lnTo>
                      <a:pt x="61" y="39"/>
                    </a:lnTo>
                    <a:lnTo>
                      <a:pt x="54" y="43"/>
                    </a:lnTo>
                    <a:lnTo>
                      <a:pt x="54" y="43"/>
                    </a:lnTo>
                    <a:lnTo>
                      <a:pt x="54" y="44"/>
                    </a:lnTo>
                    <a:lnTo>
                      <a:pt x="49" y="51"/>
                    </a:lnTo>
                    <a:lnTo>
                      <a:pt x="39" y="54"/>
                    </a:lnTo>
                    <a:lnTo>
                      <a:pt x="25" y="43"/>
                    </a:lnTo>
                    <a:lnTo>
                      <a:pt x="8" y="32"/>
                    </a:lnTo>
                    <a:lnTo>
                      <a:pt x="2" y="21"/>
                    </a:lnTo>
                    <a:lnTo>
                      <a:pt x="0" y="14"/>
                    </a:lnTo>
                    <a:lnTo>
                      <a:pt x="39" y="5"/>
                    </a:lnTo>
                    <a:lnTo>
                      <a:pt x="46" y="0"/>
                    </a:lnTo>
                    <a:lnTo>
                      <a:pt x="51" y="0"/>
                    </a:lnTo>
                    <a:lnTo>
                      <a:pt x="58" y="17"/>
                    </a:lnTo>
                    <a:lnTo>
                      <a:pt x="71" y="24"/>
                    </a:lnTo>
                    <a:lnTo>
                      <a:pt x="81" y="26"/>
                    </a:lnTo>
                    <a:lnTo>
                      <a:pt x="80" y="27"/>
                    </a:lnTo>
                    <a:lnTo>
                      <a:pt x="80"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8" name="Freeform 4528"/>
              <p:cNvSpPr>
                <a:spLocks/>
              </p:cNvSpPr>
              <p:nvPr/>
            </p:nvSpPr>
            <p:spPr bwMode="auto">
              <a:xfrm>
                <a:off x="4660" y="1602"/>
                <a:ext cx="81" cy="54"/>
              </a:xfrm>
              <a:custGeom>
                <a:avLst/>
                <a:gdLst>
                  <a:gd name="T0" fmla="*/ 80 w 81"/>
                  <a:gd name="T1" fmla="*/ 27 h 54"/>
                  <a:gd name="T2" fmla="*/ 73 w 81"/>
                  <a:gd name="T3" fmla="*/ 39 h 54"/>
                  <a:gd name="T4" fmla="*/ 71 w 81"/>
                  <a:gd name="T5" fmla="*/ 39 h 54"/>
                  <a:gd name="T6" fmla="*/ 68 w 81"/>
                  <a:gd name="T7" fmla="*/ 41 h 54"/>
                  <a:gd name="T8" fmla="*/ 64 w 81"/>
                  <a:gd name="T9" fmla="*/ 39 h 54"/>
                  <a:gd name="T10" fmla="*/ 61 w 81"/>
                  <a:gd name="T11" fmla="*/ 39 h 54"/>
                  <a:gd name="T12" fmla="*/ 54 w 81"/>
                  <a:gd name="T13" fmla="*/ 43 h 54"/>
                  <a:gd name="T14" fmla="*/ 54 w 81"/>
                  <a:gd name="T15" fmla="*/ 43 h 54"/>
                  <a:gd name="T16" fmla="*/ 54 w 81"/>
                  <a:gd name="T17" fmla="*/ 44 h 54"/>
                  <a:gd name="T18" fmla="*/ 49 w 81"/>
                  <a:gd name="T19" fmla="*/ 51 h 54"/>
                  <a:gd name="T20" fmla="*/ 39 w 81"/>
                  <a:gd name="T21" fmla="*/ 54 h 54"/>
                  <a:gd name="T22" fmla="*/ 25 w 81"/>
                  <a:gd name="T23" fmla="*/ 43 h 54"/>
                  <a:gd name="T24" fmla="*/ 8 w 81"/>
                  <a:gd name="T25" fmla="*/ 32 h 54"/>
                  <a:gd name="T26" fmla="*/ 2 w 81"/>
                  <a:gd name="T27" fmla="*/ 21 h 54"/>
                  <a:gd name="T28" fmla="*/ 0 w 81"/>
                  <a:gd name="T29" fmla="*/ 14 h 54"/>
                  <a:gd name="T30" fmla="*/ 39 w 81"/>
                  <a:gd name="T31" fmla="*/ 5 h 54"/>
                  <a:gd name="T32" fmla="*/ 46 w 81"/>
                  <a:gd name="T33" fmla="*/ 0 h 54"/>
                  <a:gd name="T34" fmla="*/ 51 w 81"/>
                  <a:gd name="T35" fmla="*/ 0 h 54"/>
                  <a:gd name="T36" fmla="*/ 58 w 81"/>
                  <a:gd name="T37" fmla="*/ 17 h 54"/>
                  <a:gd name="T38" fmla="*/ 71 w 81"/>
                  <a:gd name="T39" fmla="*/ 24 h 54"/>
                  <a:gd name="T40" fmla="*/ 81 w 81"/>
                  <a:gd name="T41" fmla="*/ 26 h 54"/>
                  <a:gd name="T42" fmla="*/ 80 w 81"/>
                  <a:gd name="T43" fmla="*/ 27 h 54"/>
                  <a:gd name="T44" fmla="*/ 80 w 81"/>
                  <a:gd name="T4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54">
                    <a:moveTo>
                      <a:pt x="80" y="27"/>
                    </a:moveTo>
                    <a:lnTo>
                      <a:pt x="73" y="39"/>
                    </a:lnTo>
                    <a:lnTo>
                      <a:pt x="71" y="39"/>
                    </a:lnTo>
                    <a:lnTo>
                      <a:pt x="68" y="41"/>
                    </a:lnTo>
                    <a:lnTo>
                      <a:pt x="64" y="39"/>
                    </a:lnTo>
                    <a:lnTo>
                      <a:pt x="61" y="39"/>
                    </a:lnTo>
                    <a:lnTo>
                      <a:pt x="54" y="43"/>
                    </a:lnTo>
                    <a:lnTo>
                      <a:pt x="54" y="43"/>
                    </a:lnTo>
                    <a:lnTo>
                      <a:pt x="54" y="44"/>
                    </a:lnTo>
                    <a:lnTo>
                      <a:pt x="49" y="51"/>
                    </a:lnTo>
                    <a:lnTo>
                      <a:pt x="39" y="54"/>
                    </a:lnTo>
                    <a:lnTo>
                      <a:pt x="25" y="43"/>
                    </a:lnTo>
                    <a:lnTo>
                      <a:pt x="8" y="32"/>
                    </a:lnTo>
                    <a:lnTo>
                      <a:pt x="2" y="21"/>
                    </a:lnTo>
                    <a:lnTo>
                      <a:pt x="0" y="14"/>
                    </a:lnTo>
                    <a:lnTo>
                      <a:pt x="39" y="5"/>
                    </a:lnTo>
                    <a:lnTo>
                      <a:pt x="46" y="0"/>
                    </a:lnTo>
                    <a:lnTo>
                      <a:pt x="51" y="0"/>
                    </a:lnTo>
                    <a:lnTo>
                      <a:pt x="58" y="17"/>
                    </a:lnTo>
                    <a:lnTo>
                      <a:pt x="71" y="24"/>
                    </a:lnTo>
                    <a:lnTo>
                      <a:pt x="81" y="26"/>
                    </a:lnTo>
                    <a:lnTo>
                      <a:pt x="80" y="27"/>
                    </a:lnTo>
                    <a:lnTo>
                      <a:pt x="80"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59" name="Freeform 4529"/>
              <p:cNvSpPr>
                <a:spLocks/>
              </p:cNvSpPr>
              <p:nvPr/>
            </p:nvSpPr>
            <p:spPr bwMode="auto">
              <a:xfrm>
                <a:off x="4565" y="1579"/>
                <a:ext cx="54" cy="47"/>
              </a:xfrm>
              <a:custGeom>
                <a:avLst/>
                <a:gdLst>
                  <a:gd name="T0" fmla="*/ 48 w 54"/>
                  <a:gd name="T1" fmla="*/ 0 h 47"/>
                  <a:gd name="T2" fmla="*/ 54 w 54"/>
                  <a:gd name="T3" fmla="*/ 37 h 47"/>
                  <a:gd name="T4" fmla="*/ 41 w 54"/>
                  <a:gd name="T5" fmla="*/ 40 h 47"/>
                  <a:gd name="T6" fmla="*/ 41 w 54"/>
                  <a:gd name="T7" fmla="*/ 42 h 47"/>
                  <a:gd name="T8" fmla="*/ 36 w 54"/>
                  <a:gd name="T9" fmla="*/ 40 h 47"/>
                  <a:gd name="T10" fmla="*/ 5 w 54"/>
                  <a:gd name="T11" fmla="*/ 47 h 47"/>
                  <a:gd name="T12" fmla="*/ 2 w 54"/>
                  <a:gd name="T13" fmla="*/ 25 h 47"/>
                  <a:gd name="T14" fmla="*/ 0 w 54"/>
                  <a:gd name="T15" fmla="*/ 10 h 47"/>
                  <a:gd name="T16" fmla="*/ 3 w 54"/>
                  <a:gd name="T17" fmla="*/ 8 h 47"/>
                  <a:gd name="T18" fmla="*/ 22 w 54"/>
                  <a:gd name="T19" fmla="*/ 5 h 47"/>
                  <a:gd name="T20" fmla="*/ 41 w 54"/>
                  <a:gd name="T21" fmla="*/ 1 h 47"/>
                  <a:gd name="T22" fmla="*/ 48 w 54"/>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7">
                    <a:moveTo>
                      <a:pt x="48" y="0"/>
                    </a:moveTo>
                    <a:lnTo>
                      <a:pt x="54" y="37"/>
                    </a:lnTo>
                    <a:lnTo>
                      <a:pt x="41" y="40"/>
                    </a:lnTo>
                    <a:lnTo>
                      <a:pt x="41" y="42"/>
                    </a:lnTo>
                    <a:lnTo>
                      <a:pt x="36" y="40"/>
                    </a:lnTo>
                    <a:lnTo>
                      <a:pt x="5" y="47"/>
                    </a:lnTo>
                    <a:lnTo>
                      <a:pt x="2" y="25"/>
                    </a:lnTo>
                    <a:lnTo>
                      <a:pt x="0" y="10"/>
                    </a:lnTo>
                    <a:lnTo>
                      <a:pt x="3" y="8"/>
                    </a:lnTo>
                    <a:lnTo>
                      <a:pt x="22" y="5"/>
                    </a:lnTo>
                    <a:lnTo>
                      <a:pt x="41" y="1"/>
                    </a:lnTo>
                    <a:lnTo>
                      <a:pt x="4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0" name="Freeform 4530"/>
              <p:cNvSpPr>
                <a:spLocks/>
              </p:cNvSpPr>
              <p:nvPr/>
            </p:nvSpPr>
            <p:spPr bwMode="auto">
              <a:xfrm>
                <a:off x="4565" y="1579"/>
                <a:ext cx="54" cy="47"/>
              </a:xfrm>
              <a:custGeom>
                <a:avLst/>
                <a:gdLst>
                  <a:gd name="T0" fmla="*/ 48 w 54"/>
                  <a:gd name="T1" fmla="*/ 0 h 47"/>
                  <a:gd name="T2" fmla="*/ 54 w 54"/>
                  <a:gd name="T3" fmla="*/ 37 h 47"/>
                  <a:gd name="T4" fmla="*/ 41 w 54"/>
                  <a:gd name="T5" fmla="*/ 40 h 47"/>
                  <a:gd name="T6" fmla="*/ 41 w 54"/>
                  <a:gd name="T7" fmla="*/ 42 h 47"/>
                  <a:gd name="T8" fmla="*/ 36 w 54"/>
                  <a:gd name="T9" fmla="*/ 40 h 47"/>
                  <a:gd name="T10" fmla="*/ 5 w 54"/>
                  <a:gd name="T11" fmla="*/ 47 h 47"/>
                  <a:gd name="T12" fmla="*/ 2 w 54"/>
                  <a:gd name="T13" fmla="*/ 25 h 47"/>
                  <a:gd name="T14" fmla="*/ 0 w 54"/>
                  <a:gd name="T15" fmla="*/ 10 h 47"/>
                  <a:gd name="T16" fmla="*/ 3 w 54"/>
                  <a:gd name="T17" fmla="*/ 8 h 47"/>
                  <a:gd name="T18" fmla="*/ 22 w 54"/>
                  <a:gd name="T19" fmla="*/ 5 h 47"/>
                  <a:gd name="T20" fmla="*/ 41 w 54"/>
                  <a:gd name="T21" fmla="*/ 1 h 47"/>
                  <a:gd name="T22" fmla="*/ 48 w 54"/>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7">
                    <a:moveTo>
                      <a:pt x="48" y="0"/>
                    </a:moveTo>
                    <a:lnTo>
                      <a:pt x="54" y="37"/>
                    </a:lnTo>
                    <a:lnTo>
                      <a:pt x="41" y="40"/>
                    </a:lnTo>
                    <a:lnTo>
                      <a:pt x="41" y="42"/>
                    </a:lnTo>
                    <a:lnTo>
                      <a:pt x="36" y="40"/>
                    </a:lnTo>
                    <a:lnTo>
                      <a:pt x="5" y="47"/>
                    </a:lnTo>
                    <a:lnTo>
                      <a:pt x="2" y="25"/>
                    </a:lnTo>
                    <a:lnTo>
                      <a:pt x="0" y="10"/>
                    </a:lnTo>
                    <a:lnTo>
                      <a:pt x="3" y="8"/>
                    </a:lnTo>
                    <a:lnTo>
                      <a:pt x="22" y="5"/>
                    </a:lnTo>
                    <a:lnTo>
                      <a:pt x="41" y="1"/>
                    </a:lnTo>
                    <a:lnTo>
                      <a:pt x="4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61" name="Freeform 4531"/>
              <p:cNvSpPr>
                <a:spLocks/>
              </p:cNvSpPr>
              <p:nvPr/>
            </p:nvSpPr>
            <p:spPr bwMode="auto">
              <a:xfrm>
                <a:off x="4470" y="1650"/>
                <a:ext cx="39" cy="44"/>
              </a:xfrm>
              <a:custGeom>
                <a:avLst/>
                <a:gdLst>
                  <a:gd name="T0" fmla="*/ 34 w 39"/>
                  <a:gd name="T1" fmla="*/ 0 h 44"/>
                  <a:gd name="T2" fmla="*/ 38 w 39"/>
                  <a:gd name="T3" fmla="*/ 22 h 44"/>
                  <a:gd name="T4" fmla="*/ 39 w 39"/>
                  <a:gd name="T5" fmla="*/ 32 h 44"/>
                  <a:gd name="T6" fmla="*/ 34 w 39"/>
                  <a:gd name="T7" fmla="*/ 44 h 44"/>
                  <a:gd name="T8" fmla="*/ 31 w 39"/>
                  <a:gd name="T9" fmla="*/ 39 h 44"/>
                  <a:gd name="T10" fmla="*/ 14 w 39"/>
                  <a:gd name="T11" fmla="*/ 40 h 44"/>
                  <a:gd name="T12" fmla="*/ 5 w 39"/>
                  <a:gd name="T13" fmla="*/ 42 h 44"/>
                  <a:gd name="T14" fmla="*/ 5 w 39"/>
                  <a:gd name="T15" fmla="*/ 42 h 44"/>
                  <a:gd name="T16" fmla="*/ 5 w 39"/>
                  <a:gd name="T17" fmla="*/ 42 h 44"/>
                  <a:gd name="T18" fmla="*/ 5 w 39"/>
                  <a:gd name="T19" fmla="*/ 42 h 44"/>
                  <a:gd name="T20" fmla="*/ 5 w 39"/>
                  <a:gd name="T21" fmla="*/ 40 h 44"/>
                  <a:gd name="T22" fmla="*/ 5 w 39"/>
                  <a:gd name="T23" fmla="*/ 37 h 44"/>
                  <a:gd name="T24" fmla="*/ 4 w 39"/>
                  <a:gd name="T25" fmla="*/ 34 h 44"/>
                  <a:gd name="T26" fmla="*/ 4 w 39"/>
                  <a:gd name="T27" fmla="*/ 34 h 44"/>
                  <a:gd name="T28" fmla="*/ 4 w 39"/>
                  <a:gd name="T29" fmla="*/ 34 h 44"/>
                  <a:gd name="T30" fmla="*/ 4 w 39"/>
                  <a:gd name="T31" fmla="*/ 32 h 44"/>
                  <a:gd name="T32" fmla="*/ 4 w 39"/>
                  <a:gd name="T33" fmla="*/ 30 h 44"/>
                  <a:gd name="T34" fmla="*/ 4 w 39"/>
                  <a:gd name="T35" fmla="*/ 28 h 44"/>
                  <a:gd name="T36" fmla="*/ 4 w 39"/>
                  <a:gd name="T37" fmla="*/ 28 h 44"/>
                  <a:gd name="T38" fmla="*/ 4 w 39"/>
                  <a:gd name="T39" fmla="*/ 28 h 44"/>
                  <a:gd name="T40" fmla="*/ 2 w 39"/>
                  <a:gd name="T41" fmla="*/ 25 h 44"/>
                  <a:gd name="T42" fmla="*/ 2 w 39"/>
                  <a:gd name="T43" fmla="*/ 23 h 44"/>
                  <a:gd name="T44" fmla="*/ 2 w 39"/>
                  <a:gd name="T45" fmla="*/ 22 h 44"/>
                  <a:gd name="T46" fmla="*/ 2 w 39"/>
                  <a:gd name="T47" fmla="*/ 22 h 44"/>
                  <a:gd name="T48" fmla="*/ 2 w 39"/>
                  <a:gd name="T49" fmla="*/ 22 h 44"/>
                  <a:gd name="T50" fmla="*/ 2 w 39"/>
                  <a:gd name="T51" fmla="*/ 22 h 44"/>
                  <a:gd name="T52" fmla="*/ 2 w 39"/>
                  <a:gd name="T53" fmla="*/ 22 h 44"/>
                  <a:gd name="T54" fmla="*/ 2 w 39"/>
                  <a:gd name="T55" fmla="*/ 22 h 44"/>
                  <a:gd name="T56" fmla="*/ 2 w 39"/>
                  <a:gd name="T57" fmla="*/ 22 h 44"/>
                  <a:gd name="T58" fmla="*/ 2 w 39"/>
                  <a:gd name="T59" fmla="*/ 22 h 44"/>
                  <a:gd name="T60" fmla="*/ 2 w 39"/>
                  <a:gd name="T61" fmla="*/ 22 h 44"/>
                  <a:gd name="T62" fmla="*/ 2 w 39"/>
                  <a:gd name="T63" fmla="*/ 20 h 44"/>
                  <a:gd name="T64" fmla="*/ 2 w 39"/>
                  <a:gd name="T65" fmla="*/ 18 h 44"/>
                  <a:gd name="T66" fmla="*/ 2 w 39"/>
                  <a:gd name="T67" fmla="*/ 18 h 44"/>
                  <a:gd name="T68" fmla="*/ 2 w 39"/>
                  <a:gd name="T69" fmla="*/ 17 h 44"/>
                  <a:gd name="T70" fmla="*/ 0 w 39"/>
                  <a:gd name="T71" fmla="*/ 13 h 44"/>
                  <a:gd name="T72" fmla="*/ 0 w 39"/>
                  <a:gd name="T73" fmla="*/ 13 h 44"/>
                  <a:gd name="T74" fmla="*/ 0 w 39"/>
                  <a:gd name="T75" fmla="*/ 12 h 44"/>
                  <a:gd name="T76" fmla="*/ 0 w 39"/>
                  <a:gd name="T77" fmla="*/ 8 h 44"/>
                  <a:gd name="T78" fmla="*/ 0 w 39"/>
                  <a:gd name="T79" fmla="*/ 6 h 44"/>
                  <a:gd name="T80" fmla="*/ 26 w 39"/>
                  <a:gd name="T81" fmla="*/ 3 h 44"/>
                  <a:gd name="T82" fmla="*/ 34 w 39"/>
                  <a:gd name="T8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 h="44">
                    <a:moveTo>
                      <a:pt x="34" y="0"/>
                    </a:moveTo>
                    <a:lnTo>
                      <a:pt x="38" y="22"/>
                    </a:lnTo>
                    <a:lnTo>
                      <a:pt x="39" y="32"/>
                    </a:lnTo>
                    <a:lnTo>
                      <a:pt x="34" y="44"/>
                    </a:lnTo>
                    <a:lnTo>
                      <a:pt x="31" y="39"/>
                    </a:lnTo>
                    <a:lnTo>
                      <a:pt x="14" y="40"/>
                    </a:lnTo>
                    <a:lnTo>
                      <a:pt x="5" y="42"/>
                    </a:lnTo>
                    <a:lnTo>
                      <a:pt x="5" y="42"/>
                    </a:lnTo>
                    <a:lnTo>
                      <a:pt x="5" y="42"/>
                    </a:lnTo>
                    <a:lnTo>
                      <a:pt x="5" y="42"/>
                    </a:lnTo>
                    <a:lnTo>
                      <a:pt x="5" y="40"/>
                    </a:lnTo>
                    <a:lnTo>
                      <a:pt x="5" y="37"/>
                    </a:lnTo>
                    <a:lnTo>
                      <a:pt x="4" y="34"/>
                    </a:lnTo>
                    <a:lnTo>
                      <a:pt x="4" y="34"/>
                    </a:lnTo>
                    <a:lnTo>
                      <a:pt x="4" y="34"/>
                    </a:lnTo>
                    <a:lnTo>
                      <a:pt x="4" y="32"/>
                    </a:lnTo>
                    <a:lnTo>
                      <a:pt x="4" y="30"/>
                    </a:lnTo>
                    <a:lnTo>
                      <a:pt x="4" y="28"/>
                    </a:lnTo>
                    <a:lnTo>
                      <a:pt x="4" y="28"/>
                    </a:lnTo>
                    <a:lnTo>
                      <a:pt x="4" y="28"/>
                    </a:lnTo>
                    <a:lnTo>
                      <a:pt x="2" y="25"/>
                    </a:lnTo>
                    <a:lnTo>
                      <a:pt x="2" y="23"/>
                    </a:lnTo>
                    <a:lnTo>
                      <a:pt x="2" y="22"/>
                    </a:lnTo>
                    <a:lnTo>
                      <a:pt x="2" y="22"/>
                    </a:lnTo>
                    <a:lnTo>
                      <a:pt x="2" y="22"/>
                    </a:lnTo>
                    <a:lnTo>
                      <a:pt x="2" y="22"/>
                    </a:lnTo>
                    <a:lnTo>
                      <a:pt x="2" y="22"/>
                    </a:lnTo>
                    <a:lnTo>
                      <a:pt x="2" y="22"/>
                    </a:lnTo>
                    <a:lnTo>
                      <a:pt x="2" y="22"/>
                    </a:lnTo>
                    <a:lnTo>
                      <a:pt x="2" y="22"/>
                    </a:lnTo>
                    <a:lnTo>
                      <a:pt x="2" y="22"/>
                    </a:lnTo>
                    <a:lnTo>
                      <a:pt x="2" y="20"/>
                    </a:lnTo>
                    <a:lnTo>
                      <a:pt x="2" y="18"/>
                    </a:lnTo>
                    <a:lnTo>
                      <a:pt x="2" y="18"/>
                    </a:lnTo>
                    <a:lnTo>
                      <a:pt x="2" y="17"/>
                    </a:lnTo>
                    <a:lnTo>
                      <a:pt x="0" y="13"/>
                    </a:lnTo>
                    <a:lnTo>
                      <a:pt x="0" y="13"/>
                    </a:lnTo>
                    <a:lnTo>
                      <a:pt x="0" y="12"/>
                    </a:lnTo>
                    <a:lnTo>
                      <a:pt x="0" y="8"/>
                    </a:lnTo>
                    <a:lnTo>
                      <a:pt x="0" y="6"/>
                    </a:lnTo>
                    <a:lnTo>
                      <a:pt x="26" y="3"/>
                    </a:lnTo>
                    <a:lnTo>
                      <a:pt x="3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2" name="Freeform 4532"/>
              <p:cNvSpPr>
                <a:spLocks/>
              </p:cNvSpPr>
              <p:nvPr/>
            </p:nvSpPr>
            <p:spPr bwMode="auto">
              <a:xfrm>
                <a:off x="4470" y="1650"/>
                <a:ext cx="39" cy="44"/>
              </a:xfrm>
              <a:custGeom>
                <a:avLst/>
                <a:gdLst>
                  <a:gd name="T0" fmla="*/ 34 w 39"/>
                  <a:gd name="T1" fmla="*/ 0 h 44"/>
                  <a:gd name="T2" fmla="*/ 38 w 39"/>
                  <a:gd name="T3" fmla="*/ 22 h 44"/>
                  <a:gd name="T4" fmla="*/ 39 w 39"/>
                  <a:gd name="T5" fmla="*/ 32 h 44"/>
                  <a:gd name="T6" fmla="*/ 34 w 39"/>
                  <a:gd name="T7" fmla="*/ 44 h 44"/>
                  <a:gd name="T8" fmla="*/ 31 w 39"/>
                  <a:gd name="T9" fmla="*/ 39 h 44"/>
                  <a:gd name="T10" fmla="*/ 14 w 39"/>
                  <a:gd name="T11" fmla="*/ 40 h 44"/>
                  <a:gd name="T12" fmla="*/ 5 w 39"/>
                  <a:gd name="T13" fmla="*/ 42 h 44"/>
                  <a:gd name="T14" fmla="*/ 5 w 39"/>
                  <a:gd name="T15" fmla="*/ 42 h 44"/>
                  <a:gd name="T16" fmla="*/ 5 w 39"/>
                  <a:gd name="T17" fmla="*/ 42 h 44"/>
                  <a:gd name="T18" fmla="*/ 5 w 39"/>
                  <a:gd name="T19" fmla="*/ 42 h 44"/>
                  <a:gd name="T20" fmla="*/ 5 w 39"/>
                  <a:gd name="T21" fmla="*/ 40 h 44"/>
                  <a:gd name="T22" fmla="*/ 5 w 39"/>
                  <a:gd name="T23" fmla="*/ 37 h 44"/>
                  <a:gd name="T24" fmla="*/ 4 w 39"/>
                  <a:gd name="T25" fmla="*/ 34 h 44"/>
                  <a:gd name="T26" fmla="*/ 4 w 39"/>
                  <a:gd name="T27" fmla="*/ 34 h 44"/>
                  <a:gd name="T28" fmla="*/ 4 w 39"/>
                  <a:gd name="T29" fmla="*/ 34 h 44"/>
                  <a:gd name="T30" fmla="*/ 4 w 39"/>
                  <a:gd name="T31" fmla="*/ 32 h 44"/>
                  <a:gd name="T32" fmla="*/ 4 w 39"/>
                  <a:gd name="T33" fmla="*/ 30 h 44"/>
                  <a:gd name="T34" fmla="*/ 4 w 39"/>
                  <a:gd name="T35" fmla="*/ 28 h 44"/>
                  <a:gd name="T36" fmla="*/ 4 w 39"/>
                  <a:gd name="T37" fmla="*/ 28 h 44"/>
                  <a:gd name="T38" fmla="*/ 4 w 39"/>
                  <a:gd name="T39" fmla="*/ 28 h 44"/>
                  <a:gd name="T40" fmla="*/ 2 w 39"/>
                  <a:gd name="T41" fmla="*/ 25 h 44"/>
                  <a:gd name="T42" fmla="*/ 2 w 39"/>
                  <a:gd name="T43" fmla="*/ 23 h 44"/>
                  <a:gd name="T44" fmla="*/ 2 w 39"/>
                  <a:gd name="T45" fmla="*/ 22 h 44"/>
                  <a:gd name="T46" fmla="*/ 2 w 39"/>
                  <a:gd name="T47" fmla="*/ 22 h 44"/>
                  <a:gd name="T48" fmla="*/ 2 w 39"/>
                  <a:gd name="T49" fmla="*/ 22 h 44"/>
                  <a:gd name="T50" fmla="*/ 2 w 39"/>
                  <a:gd name="T51" fmla="*/ 22 h 44"/>
                  <a:gd name="T52" fmla="*/ 2 w 39"/>
                  <a:gd name="T53" fmla="*/ 22 h 44"/>
                  <a:gd name="T54" fmla="*/ 2 w 39"/>
                  <a:gd name="T55" fmla="*/ 22 h 44"/>
                  <a:gd name="T56" fmla="*/ 2 w 39"/>
                  <a:gd name="T57" fmla="*/ 22 h 44"/>
                  <a:gd name="T58" fmla="*/ 2 w 39"/>
                  <a:gd name="T59" fmla="*/ 22 h 44"/>
                  <a:gd name="T60" fmla="*/ 2 w 39"/>
                  <a:gd name="T61" fmla="*/ 22 h 44"/>
                  <a:gd name="T62" fmla="*/ 2 w 39"/>
                  <a:gd name="T63" fmla="*/ 20 h 44"/>
                  <a:gd name="T64" fmla="*/ 2 w 39"/>
                  <a:gd name="T65" fmla="*/ 18 h 44"/>
                  <a:gd name="T66" fmla="*/ 2 w 39"/>
                  <a:gd name="T67" fmla="*/ 18 h 44"/>
                  <a:gd name="T68" fmla="*/ 2 w 39"/>
                  <a:gd name="T69" fmla="*/ 17 h 44"/>
                  <a:gd name="T70" fmla="*/ 0 w 39"/>
                  <a:gd name="T71" fmla="*/ 13 h 44"/>
                  <a:gd name="T72" fmla="*/ 0 w 39"/>
                  <a:gd name="T73" fmla="*/ 13 h 44"/>
                  <a:gd name="T74" fmla="*/ 0 w 39"/>
                  <a:gd name="T75" fmla="*/ 12 h 44"/>
                  <a:gd name="T76" fmla="*/ 0 w 39"/>
                  <a:gd name="T77" fmla="*/ 8 h 44"/>
                  <a:gd name="T78" fmla="*/ 0 w 39"/>
                  <a:gd name="T79" fmla="*/ 6 h 44"/>
                  <a:gd name="T80" fmla="*/ 26 w 39"/>
                  <a:gd name="T81" fmla="*/ 3 h 44"/>
                  <a:gd name="T82" fmla="*/ 34 w 39"/>
                  <a:gd name="T8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 h="44">
                    <a:moveTo>
                      <a:pt x="34" y="0"/>
                    </a:moveTo>
                    <a:lnTo>
                      <a:pt x="38" y="22"/>
                    </a:lnTo>
                    <a:lnTo>
                      <a:pt x="39" y="32"/>
                    </a:lnTo>
                    <a:lnTo>
                      <a:pt x="34" y="44"/>
                    </a:lnTo>
                    <a:lnTo>
                      <a:pt x="31" y="39"/>
                    </a:lnTo>
                    <a:lnTo>
                      <a:pt x="14" y="40"/>
                    </a:lnTo>
                    <a:lnTo>
                      <a:pt x="5" y="42"/>
                    </a:lnTo>
                    <a:lnTo>
                      <a:pt x="5" y="42"/>
                    </a:lnTo>
                    <a:lnTo>
                      <a:pt x="5" y="42"/>
                    </a:lnTo>
                    <a:lnTo>
                      <a:pt x="5" y="42"/>
                    </a:lnTo>
                    <a:lnTo>
                      <a:pt x="5" y="40"/>
                    </a:lnTo>
                    <a:lnTo>
                      <a:pt x="5" y="37"/>
                    </a:lnTo>
                    <a:lnTo>
                      <a:pt x="4" y="34"/>
                    </a:lnTo>
                    <a:lnTo>
                      <a:pt x="4" y="34"/>
                    </a:lnTo>
                    <a:lnTo>
                      <a:pt x="4" y="34"/>
                    </a:lnTo>
                    <a:lnTo>
                      <a:pt x="4" y="32"/>
                    </a:lnTo>
                    <a:lnTo>
                      <a:pt x="4" y="30"/>
                    </a:lnTo>
                    <a:lnTo>
                      <a:pt x="4" y="28"/>
                    </a:lnTo>
                    <a:lnTo>
                      <a:pt x="4" y="28"/>
                    </a:lnTo>
                    <a:lnTo>
                      <a:pt x="4" y="28"/>
                    </a:lnTo>
                    <a:lnTo>
                      <a:pt x="2" y="25"/>
                    </a:lnTo>
                    <a:lnTo>
                      <a:pt x="2" y="23"/>
                    </a:lnTo>
                    <a:lnTo>
                      <a:pt x="2" y="22"/>
                    </a:lnTo>
                    <a:lnTo>
                      <a:pt x="2" y="22"/>
                    </a:lnTo>
                    <a:lnTo>
                      <a:pt x="2" y="22"/>
                    </a:lnTo>
                    <a:lnTo>
                      <a:pt x="2" y="22"/>
                    </a:lnTo>
                    <a:lnTo>
                      <a:pt x="2" y="22"/>
                    </a:lnTo>
                    <a:lnTo>
                      <a:pt x="2" y="22"/>
                    </a:lnTo>
                    <a:lnTo>
                      <a:pt x="2" y="22"/>
                    </a:lnTo>
                    <a:lnTo>
                      <a:pt x="2" y="22"/>
                    </a:lnTo>
                    <a:lnTo>
                      <a:pt x="2" y="22"/>
                    </a:lnTo>
                    <a:lnTo>
                      <a:pt x="2" y="20"/>
                    </a:lnTo>
                    <a:lnTo>
                      <a:pt x="2" y="18"/>
                    </a:lnTo>
                    <a:lnTo>
                      <a:pt x="2" y="18"/>
                    </a:lnTo>
                    <a:lnTo>
                      <a:pt x="2" y="17"/>
                    </a:lnTo>
                    <a:lnTo>
                      <a:pt x="0" y="13"/>
                    </a:lnTo>
                    <a:lnTo>
                      <a:pt x="0" y="13"/>
                    </a:lnTo>
                    <a:lnTo>
                      <a:pt x="0" y="12"/>
                    </a:lnTo>
                    <a:lnTo>
                      <a:pt x="0" y="8"/>
                    </a:lnTo>
                    <a:lnTo>
                      <a:pt x="0" y="6"/>
                    </a:lnTo>
                    <a:lnTo>
                      <a:pt x="26" y="3"/>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63" name="Freeform 4533"/>
              <p:cNvSpPr>
                <a:spLocks/>
              </p:cNvSpPr>
              <p:nvPr/>
            </p:nvSpPr>
            <p:spPr bwMode="auto">
              <a:xfrm>
                <a:off x="4662" y="1682"/>
                <a:ext cx="35" cy="51"/>
              </a:xfrm>
              <a:custGeom>
                <a:avLst/>
                <a:gdLst>
                  <a:gd name="T0" fmla="*/ 17 w 35"/>
                  <a:gd name="T1" fmla="*/ 35 h 51"/>
                  <a:gd name="T2" fmla="*/ 10 w 35"/>
                  <a:gd name="T3" fmla="*/ 51 h 51"/>
                  <a:gd name="T4" fmla="*/ 0 w 35"/>
                  <a:gd name="T5" fmla="*/ 51 h 51"/>
                  <a:gd name="T6" fmla="*/ 3 w 35"/>
                  <a:gd name="T7" fmla="*/ 41 h 51"/>
                  <a:gd name="T8" fmla="*/ 1 w 35"/>
                  <a:gd name="T9" fmla="*/ 35 h 51"/>
                  <a:gd name="T10" fmla="*/ 8 w 35"/>
                  <a:gd name="T11" fmla="*/ 20 h 51"/>
                  <a:gd name="T12" fmla="*/ 8 w 35"/>
                  <a:gd name="T13" fmla="*/ 15 h 51"/>
                  <a:gd name="T14" fmla="*/ 10 w 35"/>
                  <a:gd name="T15" fmla="*/ 15 h 51"/>
                  <a:gd name="T16" fmla="*/ 27 w 35"/>
                  <a:gd name="T17" fmla="*/ 0 h 51"/>
                  <a:gd name="T18" fmla="*/ 27 w 35"/>
                  <a:gd name="T19" fmla="*/ 0 h 51"/>
                  <a:gd name="T20" fmla="*/ 28 w 35"/>
                  <a:gd name="T21" fmla="*/ 3 h 51"/>
                  <a:gd name="T22" fmla="*/ 30 w 35"/>
                  <a:gd name="T23" fmla="*/ 13 h 51"/>
                  <a:gd name="T24" fmla="*/ 35 w 35"/>
                  <a:gd name="T25" fmla="*/ 13 h 51"/>
                  <a:gd name="T26" fmla="*/ 34 w 35"/>
                  <a:gd name="T27" fmla="*/ 15 h 51"/>
                  <a:gd name="T28" fmla="*/ 30 w 35"/>
                  <a:gd name="T29" fmla="*/ 17 h 51"/>
                  <a:gd name="T30" fmla="*/ 23 w 35"/>
                  <a:gd name="T31" fmla="*/ 25 h 51"/>
                  <a:gd name="T32" fmla="*/ 17 w 35"/>
                  <a:gd name="T33" fmla="*/ 3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1">
                    <a:moveTo>
                      <a:pt x="17" y="35"/>
                    </a:moveTo>
                    <a:lnTo>
                      <a:pt x="10" y="51"/>
                    </a:lnTo>
                    <a:lnTo>
                      <a:pt x="0" y="51"/>
                    </a:lnTo>
                    <a:lnTo>
                      <a:pt x="3" y="41"/>
                    </a:lnTo>
                    <a:lnTo>
                      <a:pt x="1" y="35"/>
                    </a:lnTo>
                    <a:lnTo>
                      <a:pt x="8" y="20"/>
                    </a:lnTo>
                    <a:lnTo>
                      <a:pt x="8" y="15"/>
                    </a:lnTo>
                    <a:lnTo>
                      <a:pt x="10" y="15"/>
                    </a:lnTo>
                    <a:lnTo>
                      <a:pt x="27" y="0"/>
                    </a:lnTo>
                    <a:lnTo>
                      <a:pt x="27" y="0"/>
                    </a:lnTo>
                    <a:lnTo>
                      <a:pt x="28" y="3"/>
                    </a:lnTo>
                    <a:lnTo>
                      <a:pt x="30" y="13"/>
                    </a:lnTo>
                    <a:lnTo>
                      <a:pt x="35" y="13"/>
                    </a:lnTo>
                    <a:lnTo>
                      <a:pt x="34" y="15"/>
                    </a:lnTo>
                    <a:lnTo>
                      <a:pt x="30" y="17"/>
                    </a:lnTo>
                    <a:lnTo>
                      <a:pt x="23" y="25"/>
                    </a:lnTo>
                    <a:lnTo>
                      <a:pt x="17"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4" name="Freeform 4534"/>
              <p:cNvSpPr>
                <a:spLocks/>
              </p:cNvSpPr>
              <p:nvPr/>
            </p:nvSpPr>
            <p:spPr bwMode="auto">
              <a:xfrm>
                <a:off x="4662" y="1682"/>
                <a:ext cx="35" cy="51"/>
              </a:xfrm>
              <a:custGeom>
                <a:avLst/>
                <a:gdLst>
                  <a:gd name="T0" fmla="*/ 17 w 35"/>
                  <a:gd name="T1" fmla="*/ 35 h 51"/>
                  <a:gd name="T2" fmla="*/ 10 w 35"/>
                  <a:gd name="T3" fmla="*/ 51 h 51"/>
                  <a:gd name="T4" fmla="*/ 0 w 35"/>
                  <a:gd name="T5" fmla="*/ 51 h 51"/>
                  <a:gd name="T6" fmla="*/ 3 w 35"/>
                  <a:gd name="T7" fmla="*/ 41 h 51"/>
                  <a:gd name="T8" fmla="*/ 1 w 35"/>
                  <a:gd name="T9" fmla="*/ 35 h 51"/>
                  <a:gd name="T10" fmla="*/ 8 w 35"/>
                  <a:gd name="T11" fmla="*/ 20 h 51"/>
                  <a:gd name="T12" fmla="*/ 8 w 35"/>
                  <a:gd name="T13" fmla="*/ 15 h 51"/>
                  <a:gd name="T14" fmla="*/ 10 w 35"/>
                  <a:gd name="T15" fmla="*/ 15 h 51"/>
                  <a:gd name="T16" fmla="*/ 27 w 35"/>
                  <a:gd name="T17" fmla="*/ 0 h 51"/>
                  <a:gd name="T18" fmla="*/ 27 w 35"/>
                  <a:gd name="T19" fmla="*/ 0 h 51"/>
                  <a:gd name="T20" fmla="*/ 28 w 35"/>
                  <a:gd name="T21" fmla="*/ 3 h 51"/>
                  <a:gd name="T22" fmla="*/ 30 w 35"/>
                  <a:gd name="T23" fmla="*/ 13 h 51"/>
                  <a:gd name="T24" fmla="*/ 35 w 35"/>
                  <a:gd name="T25" fmla="*/ 13 h 51"/>
                  <a:gd name="T26" fmla="*/ 34 w 35"/>
                  <a:gd name="T27" fmla="*/ 15 h 51"/>
                  <a:gd name="T28" fmla="*/ 30 w 35"/>
                  <a:gd name="T29" fmla="*/ 17 h 51"/>
                  <a:gd name="T30" fmla="*/ 23 w 35"/>
                  <a:gd name="T31" fmla="*/ 25 h 51"/>
                  <a:gd name="T32" fmla="*/ 17 w 35"/>
                  <a:gd name="T33" fmla="*/ 3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1">
                    <a:moveTo>
                      <a:pt x="17" y="35"/>
                    </a:moveTo>
                    <a:lnTo>
                      <a:pt x="10" y="51"/>
                    </a:lnTo>
                    <a:lnTo>
                      <a:pt x="0" y="51"/>
                    </a:lnTo>
                    <a:lnTo>
                      <a:pt x="3" y="41"/>
                    </a:lnTo>
                    <a:lnTo>
                      <a:pt x="1" y="35"/>
                    </a:lnTo>
                    <a:lnTo>
                      <a:pt x="8" y="20"/>
                    </a:lnTo>
                    <a:lnTo>
                      <a:pt x="8" y="15"/>
                    </a:lnTo>
                    <a:lnTo>
                      <a:pt x="10" y="15"/>
                    </a:lnTo>
                    <a:lnTo>
                      <a:pt x="27" y="0"/>
                    </a:lnTo>
                    <a:lnTo>
                      <a:pt x="27" y="0"/>
                    </a:lnTo>
                    <a:lnTo>
                      <a:pt x="28" y="3"/>
                    </a:lnTo>
                    <a:lnTo>
                      <a:pt x="30" y="13"/>
                    </a:lnTo>
                    <a:lnTo>
                      <a:pt x="35" y="13"/>
                    </a:lnTo>
                    <a:lnTo>
                      <a:pt x="34" y="15"/>
                    </a:lnTo>
                    <a:lnTo>
                      <a:pt x="30" y="17"/>
                    </a:lnTo>
                    <a:lnTo>
                      <a:pt x="23" y="25"/>
                    </a:lnTo>
                    <a:lnTo>
                      <a:pt x="17"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65" name="Freeform 4535"/>
              <p:cNvSpPr>
                <a:spLocks/>
              </p:cNvSpPr>
              <p:nvPr/>
            </p:nvSpPr>
            <p:spPr bwMode="auto">
              <a:xfrm>
                <a:off x="4795" y="1611"/>
                <a:ext cx="46" cy="47"/>
              </a:xfrm>
              <a:custGeom>
                <a:avLst/>
                <a:gdLst>
                  <a:gd name="T0" fmla="*/ 29 w 46"/>
                  <a:gd name="T1" fmla="*/ 40 h 47"/>
                  <a:gd name="T2" fmla="*/ 19 w 46"/>
                  <a:gd name="T3" fmla="*/ 47 h 47"/>
                  <a:gd name="T4" fmla="*/ 9 w 46"/>
                  <a:gd name="T5" fmla="*/ 35 h 47"/>
                  <a:gd name="T6" fmla="*/ 14 w 46"/>
                  <a:gd name="T7" fmla="*/ 32 h 47"/>
                  <a:gd name="T8" fmla="*/ 0 w 46"/>
                  <a:gd name="T9" fmla="*/ 20 h 47"/>
                  <a:gd name="T10" fmla="*/ 2 w 46"/>
                  <a:gd name="T11" fmla="*/ 20 h 47"/>
                  <a:gd name="T12" fmla="*/ 2 w 46"/>
                  <a:gd name="T13" fmla="*/ 17 h 47"/>
                  <a:gd name="T14" fmla="*/ 4 w 46"/>
                  <a:gd name="T15" fmla="*/ 17 h 47"/>
                  <a:gd name="T16" fmla="*/ 4 w 46"/>
                  <a:gd name="T17" fmla="*/ 15 h 47"/>
                  <a:gd name="T18" fmla="*/ 9 w 46"/>
                  <a:gd name="T19" fmla="*/ 8 h 47"/>
                  <a:gd name="T20" fmla="*/ 17 w 46"/>
                  <a:gd name="T21" fmla="*/ 5 h 47"/>
                  <a:gd name="T22" fmla="*/ 33 w 46"/>
                  <a:gd name="T23" fmla="*/ 0 h 47"/>
                  <a:gd name="T24" fmla="*/ 33 w 46"/>
                  <a:gd name="T25" fmla="*/ 10 h 47"/>
                  <a:gd name="T26" fmla="*/ 46 w 46"/>
                  <a:gd name="T27" fmla="*/ 15 h 47"/>
                  <a:gd name="T28" fmla="*/ 45 w 46"/>
                  <a:gd name="T29" fmla="*/ 18 h 47"/>
                  <a:gd name="T30" fmla="*/ 43 w 46"/>
                  <a:gd name="T31" fmla="*/ 20 h 47"/>
                  <a:gd name="T32" fmla="*/ 43 w 46"/>
                  <a:gd name="T33" fmla="*/ 20 h 47"/>
                  <a:gd name="T34" fmla="*/ 41 w 46"/>
                  <a:gd name="T35" fmla="*/ 22 h 47"/>
                  <a:gd name="T36" fmla="*/ 39 w 46"/>
                  <a:gd name="T37" fmla="*/ 23 h 47"/>
                  <a:gd name="T38" fmla="*/ 39 w 46"/>
                  <a:gd name="T39" fmla="*/ 23 h 47"/>
                  <a:gd name="T40" fmla="*/ 38 w 46"/>
                  <a:gd name="T41" fmla="*/ 25 h 47"/>
                  <a:gd name="T42" fmla="*/ 38 w 46"/>
                  <a:gd name="T43" fmla="*/ 27 h 47"/>
                  <a:gd name="T44" fmla="*/ 38 w 46"/>
                  <a:gd name="T45" fmla="*/ 29 h 47"/>
                  <a:gd name="T46" fmla="*/ 39 w 46"/>
                  <a:gd name="T47" fmla="*/ 27 h 47"/>
                  <a:gd name="T48" fmla="*/ 29 w 46"/>
                  <a:gd name="T49"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7">
                    <a:moveTo>
                      <a:pt x="29" y="40"/>
                    </a:moveTo>
                    <a:lnTo>
                      <a:pt x="19" y="47"/>
                    </a:lnTo>
                    <a:lnTo>
                      <a:pt x="9" y="35"/>
                    </a:lnTo>
                    <a:lnTo>
                      <a:pt x="14" y="32"/>
                    </a:lnTo>
                    <a:lnTo>
                      <a:pt x="0" y="20"/>
                    </a:lnTo>
                    <a:lnTo>
                      <a:pt x="2" y="20"/>
                    </a:lnTo>
                    <a:lnTo>
                      <a:pt x="2" y="17"/>
                    </a:lnTo>
                    <a:lnTo>
                      <a:pt x="4" y="17"/>
                    </a:lnTo>
                    <a:lnTo>
                      <a:pt x="4" y="15"/>
                    </a:lnTo>
                    <a:lnTo>
                      <a:pt x="9" y="8"/>
                    </a:lnTo>
                    <a:lnTo>
                      <a:pt x="17" y="5"/>
                    </a:lnTo>
                    <a:lnTo>
                      <a:pt x="33" y="0"/>
                    </a:lnTo>
                    <a:lnTo>
                      <a:pt x="33" y="10"/>
                    </a:lnTo>
                    <a:lnTo>
                      <a:pt x="46" y="15"/>
                    </a:lnTo>
                    <a:lnTo>
                      <a:pt x="45" y="18"/>
                    </a:lnTo>
                    <a:lnTo>
                      <a:pt x="43" y="20"/>
                    </a:lnTo>
                    <a:lnTo>
                      <a:pt x="43" y="20"/>
                    </a:lnTo>
                    <a:lnTo>
                      <a:pt x="41" y="22"/>
                    </a:lnTo>
                    <a:lnTo>
                      <a:pt x="39" y="23"/>
                    </a:lnTo>
                    <a:lnTo>
                      <a:pt x="39" y="23"/>
                    </a:lnTo>
                    <a:lnTo>
                      <a:pt x="38" y="25"/>
                    </a:lnTo>
                    <a:lnTo>
                      <a:pt x="38" y="27"/>
                    </a:lnTo>
                    <a:lnTo>
                      <a:pt x="38" y="29"/>
                    </a:lnTo>
                    <a:lnTo>
                      <a:pt x="39" y="27"/>
                    </a:lnTo>
                    <a:lnTo>
                      <a:pt x="29" y="4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6" name="Freeform 4536"/>
              <p:cNvSpPr>
                <a:spLocks/>
              </p:cNvSpPr>
              <p:nvPr/>
            </p:nvSpPr>
            <p:spPr bwMode="auto">
              <a:xfrm>
                <a:off x="4795" y="1611"/>
                <a:ext cx="46" cy="47"/>
              </a:xfrm>
              <a:custGeom>
                <a:avLst/>
                <a:gdLst>
                  <a:gd name="T0" fmla="*/ 29 w 46"/>
                  <a:gd name="T1" fmla="*/ 40 h 47"/>
                  <a:gd name="T2" fmla="*/ 19 w 46"/>
                  <a:gd name="T3" fmla="*/ 47 h 47"/>
                  <a:gd name="T4" fmla="*/ 9 w 46"/>
                  <a:gd name="T5" fmla="*/ 35 h 47"/>
                  <a:gd name="T6" fmla="*/ 14 w 46"/>
                  <a:gd name="T7" fmla="*/ 32 h 47"/>
                  <a:gd name="T8" fmla="*/ 0 w 46"/>
                  <a:gd name="T9" fmla="*/ 20 h 47"/>
                  <a:gd name="T10" fmla="*/ 2 w 46"/>
                  <a:gd name="T11" fmla="*/ 20 h 47"/>
                  <a:gd name="T12" fmla="*/ 2 w 46"/>
                  <a:gd name="T13" fmla="*/ 17 h 47"/>
                  <a:gd name="T14" fmla="*/ 4 w 46"/>
                  <a:gd name="T15" fmla="*/ 17 h 47"/>
                  <a:gd name="T16" fmla="*/ 4 w 46"/>
                  <a:gd name="T17" fmla="*/ 15 h 47"/>
                  <a:gd name="T18" fmla="*/ 9 w 46"/>
                  <a:gd name="T19" fmla="*/ 8 h 47"/>
                  <a:gd name="T20" fmla="*/ 17 w 46"/>
                  <a:gd name="T21" fmla="*/ 5 h 47"/>
                  <a:gd name="T22" fmla="*/ 33 w 46"/>
                  <a:gd name="T23" fmla="*/ 0 h 47"/>
                  <a:gd name="T24" fmla="*/ 33 w 46"/>
                  <a:gd name="T25" fmla="*/ 10 h 47"/>
                  <a:gd name="T26" fmla="*/ 46 w 46"/>
                  <a:gd name="T27" fmla="*/ 15 h 47"/>
                  <a:gd name="T28" fmla="*/ 45 w 46"/>
                  <a:gd name="T29" fmla="*/ 18 h 47"/>
                  <a:gd name="T30" fmla="*/ 43 w 46"/>
                  <a:gd name="T31" fmla="*/ 20 h 47"/>
                  <a:gd name="T32" fmla="*/ 43 w 46"/>
                  <a:gd name="T33" fmla="*/ 20 h 47"/>
                  <a:gd name="T34" fmla="*/ 41 w 46"/>
                  <a:gd name="T35" fmla="*/ 22 h 47"/>
                  <a:gd name="T36" fmla="*/ 39 w 46"/>
                  <a:gd name="T37" fmla="*/ 23 h 47"/>
                  <a:gd name="T38" fmla="*/ 39 w 46"/>
                  <a:gd name="T39" fmla="*/ 23 h 47"/>
                  <a:gd name="T40" fmla="*/ 38 w 46"/>
                  <a:gd name="T41" fmla="*/ 25 h 47"/>
                  <a:gd name="T42" fmla="*/ 38 w 46"/>
                  <a:gd name="T43" fmla="*/ 27 h 47"/>
                  <a:gd name="T44" fmla="*/ 38 w 46"/>
                  <a:gd name="T45" fmla="*/ 29 h 47"/>
                  <a:gd name="T46" fmla="*/ 39 w 46"/>
                  <a:gd name="T47" fmla="*/ 27 h 47"/>
                  <a:gd name="T48" fmla="*/ 29 w 46"/>
                  <a:gd name="T49"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7">
                    <a:moveTo>
                      <a:pt x="29" y="40"/>
                    </a:moveTo>
                    <a:lnTo>
                      <a:pt x="19" y="47"/>
                    </a:lnTo>
                    <a:lnTo>
                      <a:pt x="9" y="35"/>
                    </a:lnTo>
                    <a:lnTo>
                      <a:pt x="14" y="32"/>
                    </a:lnTo>
                    <a:lnTo>
                      <a:pt x="0" y="20"/>
                    </a:lnTo>
                    <a:lnTo>
                      <a:pt x="2" y="20"/>
                    </a:lnTo>
                    <a:lnTo>
                      <a:pt x="2" y="17"/>
                    </a:lnTo>
                    <a:lnTo>
                      <a:pt x="4" y="17"/>
                    </a:lnTo>
                    <a:lnTo>
                      <a:pt x="4" y="15"/>
                    </a:lnTo>
                    <a:lnTo>
                      <a:pt x="9" y="8"/>
                    </a:lnTo>
                    <a:lnTo>
                      <a:pt x="17" y="5"/>
                    </a:lnTo>
                    <a:lnTo>
                      <a:pt x="33" y="0"/>
                    </a:lnTo>
                    <a:lnTo>
                      <a:pt x="33" y="10"/>
                    </a:lnTo>
                    <a:lnTo>
                      <a:pt x="46" y="15"/>
                    </a:lnTo>
                    <a:lnTo>
                      <a:pt x="45" y="18"/>
                    </a:lnTo>
                    <a:lnTo>
                      <a:pt x="43" y="20"/>
                    </a:lnTo>
                    <a:lnTo>
                      <a:pt x="43" y="20"/>
                    </a:lnTo>
                    <a:lnTo>
                      <a:pt x="41" y="22"/>
                    </a:lnTo>
                    <a:lnTo>
                      <a:pt x="39" y="23"/>
                    </a:lnTo>
                    <a:lnTo>
                      <a:pt x="39" y="23"/>
                    </a:lnTo>
                    <a:lnTo>
                      <a:pt x="38" y="25"/>
                    </a:lnTo>
                    <a:lnTo>
                      <a:pt x="38" y="27"/>
                    </a:lnTo>
                    <a:lnTo>
                      <a:pt x="38" y="29"/>
                    </a:lnTo>
                    <a:lnTo>
                      <a:pt x="39" y="27"/>
                    </a:lnTo>
                    <a:lnTo>
                      <a:pt x="29"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67" name="Freeform 4537"/>
              <p:cNvSpPr>
                <a:spLocks/>
              </p:cNvSpPr>
              <p:nvPr/>
            </p:nvSpPr>
            <p:spPr bwMode="auto">
              <a:xfrm>
                <a:off x="4812" y="1695"/>
                <a:ext cx="48" cy="43"/>
              </a:xfrm>
              <a:custGeom>
                <a:avLst/>
                <a:gdLst>
                  <a:gd name="T0" fmla="*/ 24 w 48"/>
                  <a:gd name="T1" fmla="*/ 11 h 43"/>
                  <a:gd name="T2" fmla="*/ 39 w 48"/>
                  <a:gd name="T3" fmla="*/ 19 h 43"/>
                  <a:gd name="T4" fmla="*/ 39 w 48"/>
                  <a:gd name="T5" fmla="*/ 19 h 43"/>
                  <a:gd name="T6" fmla="*/ 48 w 48"/>
                  <a:gd name="T7" fmla="*/ 22 h 43"/>
                  <a:gd name="T8" fmla="*/ 43 w 48"/>
                  <a:gd name="T9" fmla="*/ 31 h 43"/>
                  <a:gd name="T10" fmla="*/ 44 w 48"/>
                  <a:gd name="T11" fmla="*/ 31 h 43"/>
                  <a:gd name="T12" fmla="*/ 43 w 48"/>
                  <a:gd name="T13" fmla="*/ 34 h 43"/>
                  <a:gd name="T14" fmla="*/ 41 w 48"/>
                  <a:gd name="T15" fmla="*/ 33 h 43"/>
                  <a:gd name="T16" fmla="*/ 41 w 48"/>
                  <a:gd name="T17" fmla="*/ 33 h 43"/>
                  <a:gd name="T18" fmla="*/ 41 w 48"/>
                  <a:gd name="T19" fmla="*/ 33 h 43"/>
                  <a:gd name="T20" fmla="*/ 39 w 48"/>
                  <a:gd name="T21" fmla="*/ 33 h 43"/>
                  <a:gd name="T22" fmla="*/ 38 w 48"/>
                  <a:gd name="T23" fmla="*/ 31 h 43"/>
                  <a:gd name="T24" fmla="*/ 33 w 48"/>
                  <a:gd name="T25" fmla="*/ 36 h 43"/>
                  <a:gd name="T26" fmla="*/ 34 w 48"/>
                  <a:gd name="T27" fmla="*/ 41 h 43"/>
                  <a:gd name="T28" fmla="*/ 34 w 48"/>
                  <a:gd name="T29" fmla="*/ 41 h 43"/>
                  <a:gd name="T30" fmla="*/ 34 w 48"/>
                  <a:gd name="T31" fmla="*/ 43 h 43"/>
                  <a:gd name="T32" fmla="*/ 33 w 48"/>
                  <a:gd name="T33" fmla="*/ 43 h 43"/>
                  <a:gd name="T34" fmla="*/ 28 w 48"/>
                  <a:gd name="T35" fmla="*/ 36 h 43"/>
                  <a:gd name="T36" fmla="*/ 26 w 48"/>
                  <a:gd name="T37" fmla="*/ 36 h 43"/>
                  <a:gd name="T38" fmla="*/ 26 w 48"/>
                  <a:gd name="T39" fmla="*/ 36 h 43"/>
                  <a:gd name="T40" fmla="*/ 12 w 48"/>
                  <a:gd name="T41" fmla="*/ 29 h 43"/>
                  <a:gd name="T42" fmla="*/ 11 w 48"/>
                  <a:gd name="T43" fmla="*/ 26 h 43"/>
                  <a:gd name="T44" fmla="*/ 11 w 48"/>
                  <a:gd name="T45" fmla="*/ 24 h 43"/>
                  <a:gd name="T46" fmla="*/ 9 w 48"/>
                  <a:gd name="T47" fmla="*/ 26 h 43"/>
                  <a:gd name="T48" fmla="*/ 9 w 48"/>
                  <a:gd name="T49" fmla="*/ 26 h 43"/>
                  <a:gd name="T50" fmla="*/ 7 w 48"/>
                  <a:gd name="T51" fmla="*/ 22 h 43"/>
                  <a:gd name="T52" fmla="*/ 0 w 48"/>
                  <a:gd name="T53" fmla="*/ 22 h 43"/>
                  <a:gd name="T54" fmla="*/ 0 w 48"/>
                  <a:gd name="T55" fmla="*/ 22 h 43"/>
                  <a:gd name="T56" fmla="*/ 7 w 48"/>
                  <a:gd name="T57" fmla="*/ 0 h 43"/>
                  <a:gd name="T58" fmla="*/ 11 w 48"/>
                  <a:gd name="T59" fmla="*/ 2 h 43"/>
                  <a:gd name="T60" fmla="*/ 24 w 48"/>
                  <a:gd name="T61"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3">
                    <a:moveTo>
                      <a:pt x="24" y="11"/>
                    </a:moveTo>
                    <a:lnTo>
                      <a:pt x="39" y="19"/>
                    </a:lnTo>
                    <a:lnTo>
                      <a:pt x="39" y="19"/>
                    </a:lnTo>
                    <a:lnTo>
                      <a:pt x="48" y="22"/>
                    </a:lnTo>
                    <a:lnTo>
                      <a:pt x="43" y="31"/>
                    </a:lnTo>
                    <a:lnTo>
                      <a:pt x="44" y="31"/>
                    </a:lnTo>
                    <a:lnTo>
                      <a:pt x="43" y="34"/>
                    </a:lnTo>
                    <a:lnTo>
                      <a:pt x="41" y="33"/>
                    </a:lnTo>
                    <a:lnTo>
                      <a:pt x="41" y="33"/>
                    </a:lnTo>
                    <a:lnTo>
                      <a:pt x="41" y="33"/>
                    </a:lnTo>
                    <a:lnTo>
                      <a:pt x="39" y="33"/>
                    </a:lnTo>
                    <a:lnTo>
                      <a:pt x="38" y="31"/>
                    </a:lnTo>
                    <a:lnTo>
                      <a:pt x="33" y="36"/>
                    </a:lnTo>
                    <a:lnTo>
                      <a:pt x="34" y="41"/>
                    </a:lnTo>
                    <a:lnTo>
                      <a:pt x="34" y="41"/>
                    </a:lnTo>
                    <a:lnTo>
                      <a:pt x="34" y="43"/>
                    </a:lnTo>
                    <a:lnTo>
                      <a:pt x="33" y="43"/>
                    </a:lnTo>
                    <a:lnTo>
                      <a:pt x="28" y="36"/>
                    </a:lnTo>
                    <a:lnTo>
                      <a:pt x="26" y="36"/>
                    </a:lnTo>
                    <a:lnTo>
                      <a:pt x="26" y="36"/>
                    </a:lnTo>
                    <a:lnTo>
                      <a:pt x="12" y="29"/>
                    </a:lnTo>
                    <a:lnTo>
                      <a:pt x="11" y="26"/>
                    </a:lnTo>
                    <a:lnTo>
                      <a:pt x="11" y="24"/>
                    </a:lnTo>
                    <a:lnTo>
                      <a:pt x="9" y="26"/>
                    </a:lnTo>
                    <a:lnTo>
                      <a:pt x="9" y="26"/>
                    </a:lnTo>
                    <a:lnTo>
                      <a:pt x="7" y="22"/>
                    </a:lnTo>
                    <a:lnTo>
                      <a:pt x="0" y="22"/>
                    </a:lnTo>
                    <a:lnTo>
                      <a:pt x="0" y="22"/>
                    </a:lnTo>
                    <a:lnTo>
                      <a:pt x="7" y="0"/>
                    </a:lnTo>
                    <a:lnTo>
                      <a:pt x="11" y="2"/>
                    </a:lnTo>
                    <a:lnTo>
                      <a:pt x="24" y="1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8" name="Freeform 4538"/>
              <p:cNvSpPr>
                <a:spLocks/>
              </p:cNvSpPr>
              <p:nvPr/>
            </p:nvSpPr>
            <p:spPr bwMode="auto">
              <a:xfrm>
                <a:off x="4812" y="1695"/>
                <a:ext cx="48" cy="43"/>
              </a:xfrm>
              <a:custGeom>
                <a:avLst/>
                <a:gdLst>
                  <a:gd name="T0" fmla="*/ 24 w 48"/>
                  <a:gd name="T1" fmla="*/ 11 h 43"/>
                  <a:gd name="T2" fmla="*/ 39 w 48"/>
                  <a:gd name="T3" fmla="*/ 19 h 43"/>
                  <a:gd name="T4" fmla="*/ 39 w 48"/>
                  <a:gd name="T5" fmla="*/ 19 h 43"/>
                  <a:gd name="T6" fmla="*/ 48 w 48"/>
                  <a:gd name="T7" fmla="*/ 22 h 43"/>
                  <a:gd name="T8" fmla="*/ 43 w 48"/>
                  <a:gd name="T9" fmla="*/ 31 h 43"/>
                  <a:gd name="T10" fmla="*/ 44 w 48"/>
                  <a:gd name="T11" fmla="*/ 31 h 43"/>
                  <a:gd name="T12" fmla="*/ 43 w 48"/>
                  <a:gd name="T13" fmla="*/ 34 h 43"/>
                  <a:gd name="T14" fmla="*/ 41 w 48"/>
                  <a:gd name="T15" fmla="*/ 33 h 43"/>
                  <a:gd name="T16" fmla="*/ 41 w 48"/>
                  <a:gd name="T17" fmla="*/ 33 h 43"/>
                  <a:gd name="T18" fmla="*/ 41 w 48"/>
                  <a:gd name="T19" fmla="*/ 33 h 43"/>
                  <a:gd name="T20" fmla="*/ 39 w 48"/>
                  <a:gd name="T21" fmla="*/ 33 h 43"/>
                  <a:gd name="T22" fmla="*/ 38 w 48"/>
                  <a:gd name="T23" fmla="*/ 31 h 43"/>
                  <a:gd name="T24" fmla="*/ 33 w 48"/>
                  <a:gd name="T25" fmla="*/ 36 h 43"/>
                  <a:gd name="T26" fmla="*/ 34 w 48"/>
                  <a:gd name="T27" fmla="*/ 41 h 43"/>
                  <a:gd name="T28" fmla="*/ 34 w 48"/>
                  <a:gd name="T29" fmla="*/ 41 h 43"/>
                  <a:gd name="T30" fmla="*/ 34 w 48"/>
                  <a:gd name="T31" fmla="*/ 43 h 43"/>
                  <a:gd name="T32" fmla="*/ 33 w 48"/>
                  <a:gd name="T33" fmla="*/ 43 h 43"/>
                  <a:gd name="T34" fmla="*/ 28 w 48"/>
                  <a:gd name="T35" fmla="*/ 36 h 43"/>
                  <a:gd name="T36" fmla="*/ 26 w 48"/>
                  <a:gd name="T37" fmla="*/ 36 h 43"/>
                  <a:gd name="T38" fmla="*/ 26 w 48"/>
                  <a:gd name="T39" fmla="*/ 36 h 43"/>
                  <a:gd name="T40" fmla="*/ 12 w 48"/>
                  <a:gd name="T41" fmla="*/ 29 h 43"/>
                  <a:gd name="T42" fmla="*/ 11 w 48"/>
                  <a:gd name="T43" fmla="*/ 26 h 43"/>
                  <a:gd name="T44" fmla="*/ 11 w 48"/>
                  <a:gd name="T45" fmla="*/ 24 h 43"/>
                  <a:gd name="T46" fmla="*/ 9 w 48"/>
                  <a:gd name="T47" fmla="*/ 26 h 43"/>
                  <a:gd name="T48" fmla="*/ 9 w 48"/>
                  <a:gd name="T49" fmla="*/ 26 h 43"/>
                  <a:gd name="T50" fmla="*/ 7 w 48"/>
                  <a:gd name="T51" fmla="*/ 22 h 43"/>
                  <a:gd name="T52" fmla="*/ 0 w 48"/>
                  <a:gd name="T53" fmla="*/ 22 h 43"/>
                  <a:gd name="T54" fmla="*/ 0 w 48"/>
                  <a:gd name="T55" fmla="*/ 22 h 43"/>
                  <a:gd name="T56" fmla="*/ 7 w 48"/>
                  <a:gd name="T57" fmla="*/ 0 h 43"/>
                  <a:gd name="T58" fmla="*/ 11 w 48"/>
                  <a:gd name="T59" fmla="*/ 2 h 43"/>
                  <a:gd name="T60" fmla="*/ 24 w 48"/>
                  <a:gd name="T61"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3">
                    <a:moveTo>
                      <a:pt x="24" y="11"/>
                    </a:moveTo>
                    <a:lnTo>
                      <a:pt x="39" y="19"/>
                    </a:lnTo>
                    <a:lnTo>
                      <a:pt x="39" y="19"/>
                    </a:lnTo>
                    <a:lnTo>
                      <a:pt x="48" y="22"/>
                    </a:lnTo>
                    <a:lnTo>
                      <a:pt x="43" y="31"/>
                    </a:lnTo>
                    <a:lnTo>
                      <a:pt x="44" y="31"/>
                    </a:lnTo>
                    <a:lnTo>
                      <a:pt x="43" y="34"/>
                    </a:lnTo>
                    <a:lnTo>
                      <a:pt x="41" y="33"/>
                    </a:lnTo>
                    <a:lnTo>
                      <a:pt x="41" y="33"/>
                    </a:lnTo>
                    <a:lnTo>
                      <a:pt x="41" y="33"/>
                    </a:lnTo>
                    <a:lnTo>
                      <a:pt x="39" y="33"/>
                    </a:lnTo>
                    <a:lnTo>
                      <a:pt x="38" y="31"/>
                    </a:lnTo>
                    <a:lnTo>
                      <a:pt x="33" y="36"/>
                    </a:lnTo>
                    <a:lnTo>
                      <a:pt x="34" y="41"/>
                    </a:lnTo>
                    <a:lnTo>
                      <a:pt x="34" y="41"/>
                    </a:lnTo>
                    <a:lnTo>
                      <a:pt x="34" y="43"/>
                    </a:lnTo>
                    <a:lnTo>
                      <a:pt x="33" y="43"/>
                    </a:lnTo>
                    <a:lnTo>
                      <a:pt x="28" y="36"/>
                    </a:lnTo>
                    <a:lnTo>
                      <a:pt x="26" y="36"/>
                    </a:lnTo>
                    <a:lnTo>
                      <a:pt x="26" y="36"/>
                    </a:lnTo>
                    <a:lnTo>
                      <a:pt x="12" y="29"/>
                    </a:lnTo>
                    <a:lnTo>
                      <a:pt x="11" y="26"/>
                    </a:lnTo>
                    <a:lnTo>
                      <a:pt x="11" y="24"/>
                    </a:lnTo>
                    <a:lnTo>
                      <a:pt x="9" y="26"/>
                    </a:lnTo>
                    <a:lnTo>
                      <a:pt x="9" y="26"/>
                    </a:lnTo>
                    <a:lnTo>
                      <a:pt x="7" y="22"/>
                    </a:lnTo>
                    <a:lnTo>
                      <a:pt x="0" y="22"/>
                    </a:lnTo>
                    <a:lnTo>
                      <a:pt x="0" y="22"/>
                    </a:lnTo>
                    <a:lnTo>
                      <a:pt x="7" y="0"/>
                    </a:lnTo>
                    <a:lnTo>
                      <a:pt x="11" y="2"/>
                    </a:lnTo>
                    <a:lnTo>
                      <a:pt x="24"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69" name="Freeform 4539"/>
              <p:cNvSpPr>
                <a:spLocks/>
              </p:cNvSpPr>
              <p:nvPr/>
            </p:nvSpPr>
            <p:spPr bwMode="auto">
              <a:xfrm>
                <a:off x="4724" y="1641"/>
                <a:ext cx="19" cy="26"/>
              </a:xfrm>
              <a:custGeom>
                <a:avLst/>
                <a:gdLst>
                  <a:gd name="T0" fmla="*/ 0 w 19"/>
                  <a:gd name="T1" fmla="*/ 0 h 26"/>
                  <a:gd name="T2" fmla="*/ 4 w 19"/>
                  <a:gd name="T3" fmla="*/ 2 h 26"/>
                  <a:gd name="T4" fmla="*/ 7 w 19"/>
                  <a:gd name="T5" fmla="*/ 0 h 26"/>
                  <a:gd name="T6" fmla="*/ 11 w 19"/>
                  <a:gd name="T7" fmla="*/ 9 h 26"/>
                  <a:gd name="T8" fmla="*/ 19 w 19"/>
                  <a:gd name="T9" fmla="*/ 19 h 26"/>
                  <a:gd name="T10" fmla="*/ 19 w 19"/>
                  <a:gd name="T11" fmla="*/ 26 h 26"/>
                  <a:gd name="T12" fmla="*/ 16 w 19"/>
                  <a:gd name="T13" fmla="*/ 21 h 26"/>
                  <a:gd name="T14" fmla="*/ 9 w 19"/>
                  <a:gd name="T15" fmla="*/ 19 h 26"/>
                  <a:gd name="T16" fmla="*/ 0 w 19"/>
                  <a:gd name="T17" fmla="*/ 24 h 26"/>
                  <a:gd name="T18" fmla="*/ 0 w 19"/>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0" y="0"/>
                    </a:moveTo>
                    <a:lnTo>
                      <a:pt x="4" y="2"/>
                    </a:lnTo>
                    <a:lnTo>
                      <a:pt x="7" y="0"/>
                    </a:lnTo>
                    <a:lnTo>
                      <a:pt x="11" y="9"/>
                    </a:lnTo>
                    <a:lnTo>
                      <a:pt x="19" y="19"/>
                    </a:lnTo>
                    <a:lnTo>
                      <a:pt x="19" y="26"/>
                    </a:lnTo>
                    <a:lnTo>
                      <a:pt x="16" y="21"/>
                    </a:lnTo>
                    <a:lnTo>
                      <a:pt x="9" y="19"/>
                    </a:lnTo>
                    <a:lnTo>
                      <a:pt x="0" y="24"/>
                    </a:lnTo>
                    <a:lnTo>
                      <a:pt x="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0" name="Freeform 4540"/>
              <p:cNvSpPr>
                <a:spLocks/>
              </p:cNvSpPr>
              <p:nvPr/>
            </p:nvSpPr>
            <p:spPr bwMode="auto">
              <a:xfrm>
                <a:off x="4724" y="1641"/>
                <a:ext cx="19" cy="26"/>
              </a:xfrm>
              <a:custGeom>
                <a:avLst/>
                <a:gdLst>
                  <a:gd name="T0" fmla="*/ 0 w 19"/>
                  <a:gd name="T1" fmla="*/ 0 h 26"/>
                  <a:gd name="T2" fmla="*/ 4 w 19"/>
                  <a:gd name="T3" fmla="*/ 2 h 26"/>
                  <a:gd name="T4" fmla="*/ 7 w 19"/>
                  <a:gd name="T5" fmla="*/ 0 h 26"/>
                  <a:gd name="T6" fmla="*/ 11 w 19"/>
                  <a:gd name="T7" fmla="*/ 9 h 26"/>
                  <a:gd name="T8" fmla="*/ 19 w 19"/>
                  <a:gd name="T9" fmla="*/ 19 h 26"/>
                  <a:gd name="T10" fmla="*/ 19 w 19"/>
                  <a:gd name="T11" fmla="*/ 26 h 26"/>
                  <a:gd name="T12" fmla="*/ 16 w 19"/>
                  <a:gd name="T13" fmla="*/ 21 h 26"/>
                  <a:gd name="T14" fmla="*/ 9 w 19"/>
                  <a:gd name="T15" fmla="*/ 19 h 26"/>
                  <a:gd name="T16" fmla="*/ 0 w 19"/>
                  <a:gd name="T17" fmla="*/ 24 h 26"/>
                  <a:gd name="T18" fmla="*/ 0 w 19"/>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0" y="0"/>
                    </a:moveTo>
                    <a:lnTo>
                      <a:pt x="4" y="2"/>
                    </a:lnTo>
                    <a:lnTo>
                      <a:pt x="7" y="0"/>
                    </a:lnTo>
                    <a:lnTo>
                      <a:pt x="11" y="9"/>
                    </a:lnTo>
                    <a:lnTo>
                      <a:pt x="19" y="19"/>
                    </a:lnTo>
                    <a:lnTo>
                      <a:pt x="19" y="26"/>
                    </a:lnTo>
                    <a:lnTo>
                      <a:pt x="16" y="21"/>
                    </a:lnTo>
                    <a:lnTo>
                      <a:pt x="9" y="19"/>
                    </a:lnTo>
                    <a:lnTo>
                      <a:pt x="0" y="24"/>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71" name="Freeform 4541"/>
              <p:cNvSpPr>
                <a:spLocks/>
              </p:cNvSpPr>
              <p:nvPr/>
            </p:nvSpPr>
            <p:spPr bwMode="auto">
              <a:xfrm>
                <a:off x="4806" y="1638"/>
                <a:ext cx="35" cy="46"/>
              </a:xfrm>
              <a:custGeom>
                <a:avLst/>
                <a:gdLst>
                  <a:gd name="T0" fmla="*/ 34 w 35"/>
                  <a:gd name="T1" fmla="*/ 18 h 46"/>
                  <a:gd name="T2" fmla="*/ 32 w 35"/>
                  <a:gd name="T3" fmla="*/ 20 h 46"/>
                  <a:gd name="T4" fmla="*/ 30 w 35"/>
                  <a:gd name="T5" fmla="*/ 20 h 46"/>
                  <a:gd name="T6" fmla="*/ 30 w 35"/>
                  <a:gd name="T7" fmla="*/ 20 h 46"/>
                  <a:gd name="T8" fmla="*/ 28 w 35"/>
                  <a:gd name="T9" fmla="*/ 20 h 46"/>
                  <a:gd name="T10" fmla="*/ 28 w 35"/>
                  <a:gd name="T11" fmla="*/ 24 h 46"/>
                  <a:gd name="T12" fmla="*/ 28 w 35"/>
                  <a:gd name="T13" fmla="*/ 29 h 46"/>
                  <a:gd name="T14" fmla="*/ 30 w 35"/>
                  <a:gd name="T15" fmla="*/ 35 h 46"/>
                  <a:gd name="T16" fmla="*/ 30 w 35"/>
                  <a:gd name="T17" fmla="*/ 37 h 46"/>
                  <a:gd name="T18" fmla="*/ 23 w 35"/>
                  <a:gd name="T19" fmla="*/ 46 h 46"/>
                  <a:gd name="T20" fmla="*/ 18 w 35"/>
                  <a:gd name="T21" fmla="*/ 42 h 46"/>
                  <a:gd name="T22" fmla="*/ 15 w 35"/>
                  <a:gd name="T23" fmla="*/ 34 h 46"/>
                  <a:gd name="T24" fmla="*/ 12 w 35"/>
                  <a:gd name="T25" fmla="*/ 37 h 46"/>
                  <a:gd name="T26" fmla="*/ 0 w 35"/>
                  <a:gd name="T27" fmla="*/ 25 h 46"/>
                  <a:gd name="T28" fmla="*/ 8 w 35"/>
                  <a:gd name="T29" fmla="*/ 20 h 46"/>
                  <a:gd name="T30" fmla="*/ 18 w 35"/>
                  <a:gd name="T31" fmla="*/ 13 h 46"/>
                  <a:gd name="T32" fmla="*/ 28 w 35"/>
                  <a:gd name="T33" fmla="*/ 0 h 46"/>
                  <a:gd name="T34" fmla="*/ 28 w 35"/>
                  <a:gd name="T35" fmla="*/ 0 h 46"/>
                  <a:gd name="T36" fmla="*/ 28 w 35"/>
                  <a:gd name="T37" fmla="*/ 2 h 46"/>
                  <a:gd name="T38" fmla="*/ 28 w 35"/>
                  <a:gd name="T39" fmla="*/ 2 h 46"/>
                  <a:gd name="T40" fmla="*/ 28 w 35"/>
                  <a:gd name="T41" fmla="*/ 2 h 46"/>
                  <a:gd name="T42" fmla="*/ 35 w 35"/>
                  <a:gd name="T43" fmla="*/ 8 h 46"/>
                  <a:gd name="T44" fmla="*/ 35 w 35"/>
                  <a:gd name="T45" fmla="*/ 10 h 46"/>
                  <a:gd name="T46" fmla="*/ 35 w 35"/>
                  <a:gd name="T47" fmla="*/ 10 h 46"/>
                  <a:gd name="T48" fmla="*/ 34 w 35"/>
                  <a:gd name="T49"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46">
                    <a:moveTo>
                      <a:pt x="34" y="18"/>
                    </a:moveTo>
                    <a:lnTo>
                      <a:pt x="32" y="20"/>
                    </a:lnTo>
                    <a:lnTo>
                      <a:pt x="30" y="20"/>
                    </a:lnTo>
                    <a:lnTo>
                      <a:pt x="30" y="20"/>
                    </a:lnTo>
                    <a:lnTo>
                      <a:pt x="28" y="20"/>
                    </a:lnTo>
                    <a:lnTo>
                      <a:pt x="28" y="24"/>
                    </a:lnTo>
                    <a:lnTo>
                      <a:pt x="28" y="29"/>
                    </a:lnTo>
                    <a:lnTo>
                      <a:pt x="30" y="35"/>
                    </a:lnTo>
                    <a:lnTo>
                      <a:pt x="30" y="37"/>
                    </a:lnTo>
                    <a:lnTo>
                      <a:pt x="23" y="46"/>
                    </a:lnTo>
                    <a:lnTo>
                      <a:pt x="18" y="42"/>
                    </a:lnTo>
                    <a:lnTo>
                      <a:pt x="15" y="34"/>
                    </a:lnTo>
                    <a:lnTo>
                      <a:pt x="12" y="37"/>
                    </a:lnTo>
                    <a:lnTo>
                      <a:pt x="0" y="25"/>
                    </a:lnTo>
                    <a:lnTo>
                      <a:pt x="8" y="20"/>
                    </a:lnTo>
                    <a:lnTo>
                      <a:pt x="18" y="13"/>
                    </a:lnTo>
                    <a:lnTo>
                      <a:pt x="28" y="0"/>
                    </a:lnTo>
                    <a:lnTo>
                      <a:pt x="28" y="0"/>
                    </a:lnTo>
                    <a:lnTo>
                      <a:pt x="28" y="2"/>
                    </a:lnTo>
                    <a:lnTo>
                      <a:pt x="28" y="2"/>
                    </a:lnTo>
                    <a:lnTo>
                      <a:pt x="28" y="2"/>
                    </a:lnTo>
                    <a:lnTo>
                      <a:pt x="35" y="8"/>
                    </a:lnTo>
                    <a:lnTo>
                      <a:pt x="35" y="10"/>
                    </a:lnTo>
                    <a:lnTo>
                      <a:pt x="35" y="10"/>
                    </a:lnTo>
                    <a:lnTo>
                      <a:pt x="34" y="1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2" name="Freeform 4542"/>
              <p:cNvSpPr>
                <a:spLocks/>
              </p:cNvSpPr>
              <p:nvPr/>
            </p:nvSpPr>
            <p:spPr bwMode="auto">
              <a:xfrm>
                <a:off x="4806" y="1638"/>
                <a:ext cx="35" cy="46"/>
              </a:xfrm>
              <a:custGeom>
                <a:avLst/>
                <a:gdLst>
                  <a:gd name="T0" fmla="*/ 34 w 35"/>
                  <a:gd name="T1" fmla="*/ 18 h 46"/>
                  <a:gd name="T2" fmla="*/ 32 w 35"/>
                  <a:gd name="T3" fmla="*/ 20 h 46"/>
                  <a:gd name="T4" fmla="*/ 30 w 35"/>
                  <a:gd name="T5" fmla="*/ 20 h 46"/>
                  <a:gd name="T6" fmla="*/ 30 w 35"/>
                  <a:gd name="T7" fmla="*/ 20 h 46"/>
                  <a:gd name="T8" fmla="*/ 28 w 35"/>
                  <a:gd name="T9" fmla="*/ 20 h 46"/>
                  <a:gd name="T10" fmla="*/ 28 w 35"/>
                  <a:gd name="T11" fmla="*/ 24 h 46"/>
                  <a:gd name="T12" fmla="*/ 28 w 35"/>
                  <a:gd name="T13" fmla="*/ 29 h 46"/>
                  <a:gd name="T14" fmla="*/ 30 w 35"/>
                  <a:gd name="T15" fmla="*/ 35 h 46"/>
                  <a:gd name="T16" fmla="*/ 30 w 35"/>
                  <a:gd name="T17" fmla="*/ 37 h 46"/>
                  <a:gd name="T18" fmla="*/ 23 w 35"/>
                  <a:gd name="T19" fmla="*/ 46 h 46"/>
                  <a:gd name="T20" fmla="*/ 18 w 35"/>
                  <a:gd name="T21" fmla="*/ 42 h 46"/>
                  <a:gd name="T22" fmla="*/ 15 w 35"/>
                  <a:gd name="T23" fmla="*/ 34 h 46"/>
                  <a:gd name="T24" fmla="*/ 12 w 35"/>
                  <a:gd name="T25" fmla="*/ 37 h 46"/>
                  <a:gd name="T26" fmla="*/ 0 w 35"/>
                  <a:gd name="T27" fmla="*/ 25 h 46"/>
                  <a:gd name="T28" fmla="*/ 8 w 35"/>
                  <a:gd name="T29" fmla="*/ 20 h 46"/>
                  <a:gd name="T30" fmla="*/ 18 w 35"/>
                  <a:gd name="T31" fmla="*/ 13 h 46"/>
                  <a:gd name="T32" fmla="*/ 28 w 35"/>
                  <a:gd name="T33" fmla="*/ 0 h 46"/>
                  <a:gd name="T34" fmla="*/ 28 w 35"/>
                  <a:gd name="T35" fmla="*/ 0 h 46"/>
                  <a:gd name="T36" fmla="*/ 28 w 35"/>
                  <a:gd name="T37" fmla="*/ 2 h 46"/>
                  <a:gd name="T38" fmla="*/ 28 w 35"/>
                  <a:gd name="T39" fmla="*/ 2 h 46"/>
                  <a:gd name="T40" fmla="*/ 28 w 35"/>
                  <a:gd name="T41" fmla="*/ 2 h 46"/>
                  <a:gd name="T42" fmla="*/ 35 w 35"/>
                  <a:gd name="T43" fmla="*/ 8 h 46"/>
                  <a:gd name="T44" fmla="*/ 35 w 35"/>
                  <a:gd name="T45" fmla="*/ 10 h 46"/>
                  <a:gd name="T46" fmla="*/ 35 w 35"/>
                  <a:gd name="T47" fmla="*/ 10 h 46"/>
                  <a:gd name="T48" fmla="*/ 34 w 35"/>
                  <a:gd name="T49"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46">
                    <a:moveTo>
                      <a:pt x="34" y="18"/>
                    </a:moveTo>
                    <a:lnTo>
                      <a:pt x="32" y="20"/>
                    </a:lnTo>
                    <a:lnTo>
                      <a:pt x="30" y="20"/>
                    </a:lnTo>
                    <a:lnTo>
                      <a:pt x="30" y="20"/>
                    </a:lnTo>
                    <a:lnTo>
                      <a:pt x="28" y="20"/>
                    </a:lnTo>
                    <a:lnTo>
                      <a:pt x="28" y="24"/>
                    </a:lnTo>
                    <a:lnTo>
                      <a:pt x="28" y="29"/>
                    </a:lnTo>
                    <a:lnTo>
                      <a:pt x="30" y="35"/>
                    </a:lnTo>
                    <a:lnTo>
                      <a:pt x="30" y="37"/>
                    </a:lnTo>
                    <a:lnTo>
                      <a:pt x="23" y="46"/>
                    </a:lnTo>
                    <a:lnTo>
                      <a:pt x="18" y="42"/>
                    </a:lnTo>
                    <a:lnTo>
                      <a:pt x="15" y="34"/>
                    </a:lnTo>
                    <a:lnTo>
                      <a:pt x="12" y="37"/>
                    </a:lnTo>
                    <a:lnTo>
                      <a:pt x="0" y="25"/>
                    </a:lnTo>
                    <a:lnTo>
                      <a:pt x="8" y="20"/>
                    </a:lnTo>
                    <a:lnTo>
                      <a:pt x="18" y="13"/>
                    </a:lnTo>
                    <a:lnTo>
                      <a:pt x="28" y="0"/>
                    </a:lnTo>
                    <a:lnTo>
                      <a:pt x="28" y="0"/>
                    </a:lnTo>
                    <a:lnTo>
                      <a:pt x="28" y="2"/>
                    </a:lnTo>
                    <a:lnTo>
                      <a:pt x="28" y="2"/>
                    </a:lnTo>
                    <a:lnTo>
                      <a:pt x="28" y="2"/>
                    </a:lnTo>
                    <a:lnTo>
                      <a:pt x="35" y="8"/>
                    </a:lnTo>
                    <a:lnTo>
                      <a:pt x="35" y="10"/>
                    </a:lnTo>
                    <a:lnTo>
                      <a:pt x="35" y="10"/>
                    </a:lnTo>
                    <a:lnTo>
                      <a:pt x="34"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73" name="Freeform 4543"/>
              <p:cNvSpPr>
                <a:spLocks/>
              </p:cNvSpPr>
              <p:nvPr/>
            </p:nvSpPr>
            <p:spPr bwMode="auto">
              <a:xfrm>
                <a:off x="4714" y="1641"/>
                <a:ext cx="41" cy="58"/>
              </a:xfrm>
              <a:custGeom>
                <a:avLst/>
                <a:gdLst>
                  <a:gd name="T0" fmla="*/ 10 w 41"/>
                  <a:gd name="T1" fmla="*/ 0 h 58"/>
                  <a:gd name="T2" fmla="*/ 10 w 41"/>
                  <a:gd name="T3" fmla="*/ 24 h 58"/>
                  <a:gd name="T4" fmla="*/ 19 w 41"/>
                  <a:gd name="T5" fmla="*/ 19 h 58"/>
                  <a:gd name="T6" fmla="*/ 26 w 41"/>
                  <a:gd name="T7" fmla="*/ 21 h 58"/>
                  <a:gd name="T8" fmla="*/ 29 w 41"/>
                  <a:gd name="T9" fmla="*/ 26 h 58"/>
                  <a:gd name="T10" fmla="*/ 32 w 41"/>
                  <a:gd name="T11" fmla="*/ 31 h 58"/>
                  <a:gd name="T12" fmla="*/ 37 w 41"/>
                  <a:gd name="T13" fmla="*/ 29 h 58"/>
                  <a:gd name="T14" fmla="*/ 41 w 41"/>
                  <a:gd name="T15" fmla="*/ 34 h 58"/>
                  <a:gd name="T16" fmla="*/ 22 w 41"/>
                  <a:gd name="T17" fmla="*/ 51 h 58"/>
                  <a:gd name="T18" fmla="*/ 10 w 41"/>
                  <a:gd name="T19" fmla="*/ 58 h 58"/>
                  <a:gd name="T20" fmla="*/ 7 w 41"/>
                  <a:gd name="T21" fmla="*/ 56 h 58"/>
                  <a:gd name="T22" fmla="*/ 7 w 41"/>
                  <a:gd name="T23" fmla="*/ 56 h 58"/>
                  <a:gd name="T24" fmla="*/ 7 w 41"/>
                  <a:gd name="T25" fmla="*/ 56 h 58"/>
                  <a:gd name="T26" fmla="*/ 10 w 41"/>
                  <a:gd name="T27" fmla="*/ 46 h 58"/>
                  <a:gd name="T28" fmla="*/ 10 w 41"/>
                  <a:gd name="T29" fmla="*/ 44 h 58"/>
                  <a:gd name="T30" fmla="*/ 10 w 41"/>
                  <a:gd name="T31" fmla="*/ 44 h 58"/>
                  <a:gd name="T32" fmla="*/ 10 w 41"/>
                  <a:gd name="T33" fmla="*/ 44 h 58"/>
                  <a:gd name="T34" fmla="*/ 10 w 41"/>
                  <a:gd name="T35" fmla="*/ 44 h 58"/>
                  <a:gd name="T36" fmla="*/ 10 w 41"/>
                  <a:gd name="T37" fmla="*/ 44 h 58"/>
                  <a:gd name="T38" fmla="*/ 10 w 41"/>
                  <a:gd name="T39" fmla="*/ 43 h 58"/>
                  <a:gd name="T40" fmla="*/ 10 w 41"/>
                  <a:gd name="T41" fmla="*/ 43 h 58"/>
                  <a:gd name="T42" fmla="*/ 10 w 41"/>
                  <a:gd name="T43" fmla="*/ 43 h 58"/>
                  <a:gd name="T44" fmla="*/ 10 w 41"/>
                  <a:gd name="T45" fmla="*/ 43 h 58"/>
                  <a:gd name="T46" fmla="*/ 10 w 41"/>
                  <a:gd name="T47" fmla="*/ 41 h 58"/>
                  <a:gd name="T48" fmla="*/ 10 w 41"/>
                  <a:gd name="T49" fmla="*/ 41 h 58"/>
                  <a:gd name="T50" fmla="*/ 10 w 41"/>
                  <a:gd name="T51" fmla="*/ 41 h 58"/>
                  <a:gd name="T52" fmla="*/ 10 w 41"/>
                  <a:gd name="T53" fmla="*/ 41 h 58"/>
                  <a:gd name="T54" fmla="*/ 10 w 41"/>
                  <a:gd name="T55" fmla="*/ 39 h 58"/>
                  <a:gd name="T56" fmla="*/ 10 w 41"/>
                  <a:gd name="T57" fmla="*/ 39 h 58"/>
                  <a:gd name="T58" fmla="*/ 10 w 41"/>
                  <a:gd name="T59" fmla="*/ 39 h 58"/>
                  <a:gd name="T60" fmla="*/ 10 w 41"/>
                  <a:gd name="T61" fmla="*/ 37 h 58"/>
                  <a:gd name="T62" fmla="*/ 10 w 41"/>
                  <a:gd name="T63" fmla="*/ 37 h 58"/>
                  <a:gd name="T64" fmla="*/ 10 w 41"/>
                  <a:gd name="T65" fmla="*/ 37 h 58"/>
                  <a:gd name="T66" fmla="*/ 10 w 41"/>
                  <a:gd name="T67" fmla="*/ 37 h 58"/>
                  <a:gd name="T68" fmla="*/ 10 w 41"/>
                  <a:gd name="T69" fmla="*/ 36 h 58"/>
                  <a:gd name="T70" fmla="*/ 10 w 41"/>
                  <a:gd name="T71" fmla="*/ 36 h 58"/>
                  <a:gd name="T72" fmla="*/ 10 w 41"/>
                  <a:gd name="T73" fmla="*/ 36 h 58"/>
                  <a:gd name="T74" fmla="*/ 10 w 41"/>
                  <a:gd name="T75" fmla="*/ 34 h 58"/>
                  <a:gd name="T76" fmla="*/ 10 w 41"/>
                  <a:gd name="T77" fmla="*/ 34 h 58"/>
                  <a:gd name="T78" fmla="*/ 10 w 41"/>
                  <a:gd name="T79" fmla="*/ 34 h 58"/>
                  <a:gd name="T80" fmla="*/ 12 w 41"/>
                  <a:gd name="T81" fmla="*/ 34 h 58"/>
                  <a:gd name="T82" fmla="*/ 12 w 41"/>
                  <a:gd name="T83" fmla="*/ 32 h 58"/>
                  <a:gd name="T84" fmla="*/ 12 w 41"/>
                  <a:gd name="T85" fmla="*/ 32 h 58"/>
                  <a:gd name="T86" fmla="*/ 12 w 41"/>
                  <a:gd name="T87" fmla="*/ 32 h 58"/>
                  <a:gd name="T88" fmla="*/ 12 w 41"/>
                  <a:gd name="T89" fmla="*/ 32 h 58"/>
                  <a:gd name="T90" fmla="*/ 12 w 41"/>
                  <a:gd name="T91" fmla="*/ 31 h 58"/>
                  <a:gd name="T92" fmla="*/ 12 w 41"/>
                  <a:gd name="T93" fmla="*/ 31 h 58"/>
                  <a:gd name="T94" fmla="*/ 12 w 41"/>
                  <a:gd name="T95" fmla="*/ 31 h 58"/>
                  <a:gd name="T96" fmla="*/ 12 w 41"/>
                  <a:gd name="T97" fmla="*/ 31 h 58"/>
                  <a:gd name="T98" fmla="*/ 12 w 41"/>
                  <a:gd name="T99" fmla="*/ 29 h 58"/>
                  <a:gd name="T100" fmla="*/ 4 w 41"/>
                  <a:gd name="T101" fmla="*/ 22 h 58"/>
                  <a:gd name="T102" fmla="*/ 0 w 41"/>
                  <a:gd name="T103" fmla="*/ 5 h 58"/>
                  <a:gd name="T104" fmla="*/ 0 w 41"/>
                  <a:gd name="T105" fmla="*/ 4 h 58"/>
                  <a:gd name="T106" fmla="*/ 0 w 41"/>
                  <a:gd name="T107" fmla="*/ 4 h 58"/>
                  <a:gd name="T108" fmla="*/ 7 w 41"/>
                  <a:gd name="T109" fmla="*/ 0 h 58"/>
                  <a:gd name="T110" fmla="*/ 10 w 41"/>
                  <a:gd name="T11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58">
                    <a:moveTo>
                      <a:pt x="10" y="0"/>
                    </a:moveTo>
                    <a:lnTo>
                      <a:pt x="10" y="24"/>
                    </a:lnTo>
                    <a:lnTo>
                      <a:pt x="19" y="19"/>
                    </a:lnTo>
                    <a:lnTo>
                      <a:pt x="26" y="21"/>
                    </a:lnTo>
                    <a:lnTo>
                      <a:pt x="29" y="26"/>
                    </a:lnTo>
                    <a:lnTo>
                      <a:pt x="32" y="31"/>
                    </a:lnTo>
                    <a:lnTo>
                      <a:pt x="37" y="29"/>
                    </a:lnTo>
                    <a:lnTo>
                      <a:pt x="41" y="34"/>
                    </a:lnTo>
                    <a:lnTo>
                      <a:pt x="22" y="51"/>
                    </a:lnTo>
                    <a:lnTo>
                      <a:pt x="10" y="58"/>
                    </a:lnTo>
                    <a:lnTo>
                      <a:pt x="7" y="56"/>
                    </a:lnTo>
                    <a:lnTo>
                      <a:pt x="7" y="56"/>
                    </a:lnTo>
                    <a:lnTo>
                      <a:pt x="7" y="56"/>
                    </a:lnTo>
                    <a:lnTo>
                      <a:pt x="10" y="46"/>
                    </a:lnTo>
                    <a:lnTo>
                      <a:pt x="10" y="44"/>
                    </a:lnTo>
                    <a:lnTo>
                      <a:pt x="10" y="44"/>
                    </a:lnTo>
                    <a:lnTo>
                      <a:pt x="10" y="44"/>
                    </a:lnTo>
                    <a:lnTo>
                      <a:pt x="10" y="44"/>
                    </a:lnTo>
                    <a:lnTo>
                      <a:pt x="10" y="44"/>
                    </a:lnTo>
                    <a:lnTo>
                      <a:pt x="10" y="43"/>
                    </a:lnTo>
                    <a:lnTo>
                      <a:pt x="10" y="43"/>
                    </a:lnTo>
                    <a:lnTo>
                      <a:pt x="10" y="43"/>
                    </a:lnTo>
                    <a:lnTo>
                      <a:pt x="10" y="43"/>
                    </a:lnTo>
                    <a:lnTo>
                      <a:pt x="10" y="41"/>
                    </a:lnTo>
                    <a:lnTo>
                      <a:pt x="10" y="41"/>
                    </a:lnTo>
                    <a:lnTo>
                      <a:pt x="10" y="41"/>
                    </a:lnTo>
                    <a:lnTo>
                      <a:pt x="10" y="41"/>
                    </a:lnTo>
                    <a:lnTo>
                      <a:pt x="10" y="39"/>
                    </a:lnTo>
                    <a:lnTo>
                      <a:pt x="10" y="39"/>
                    </a:lnTo>
                    <a:lnTo>
                      <a:pt x="10" y="39"/>
                    </a:lnTo>
                    <a:lnTo>
                      <a:pt x="10" y="37"/>
                    </a:lnTo>
                    <a:lnTo>
                      <a:pt x="10" y="37"/>
                    </a:lnTo>
                    <a:lnTo>
                      <a:pt x="10" y="37"/>
                    </a:lnTo>
                    <a:lnTo>
                      <a:pt x="10" y="37"/>
                    </a:lnTo>
                    <a:lnTo>
                      <a:pt x="10" y="36"/>
                    </a:lnTo>
                    <a:lnTo>
                      <a:pt x="10" y="36"/>
                    </a:lnTo>
                    <a:lnTo>
                      <a:pt x="10" y="36"/>
                    </a:lnTo>
                    <a:lnTo>
                      <a:pt x="10" y="34"/>
                    </a:lnTo>
                    <a:lnTo>
                      <a:pt x="10" y="34"/>
                    </a:lnTo>
                    <a:lnTo>
                      <a:pt x="10" y="34"/>
                    </a:lnTo>
                    <a:lnTo>
                      <a:pt x="12" y="34"/>
                    </a:lnTo>
                    <a:lnTo>
                      <a:pt x="12" y="32"/>
                    </a:lnTo>
                    <a:lnTo>
                      <a:pt x="12" y="32"/>
                    </a:lnTo>
                    <a:lnTo>
                      <a:pt x="12" y="32"/>
                    </a:lnTo>
                    <a:lnTo>
                      <a:pt x="12" y="32"/>
                    </a:lnTo>
                    <a:lnTo>
                      <a:pt x="12" y="31"/>
                    </a:lnTo>
                    <a:lnTo>
                      <a:pt x="12" y="31"/>
                    </a:lnTo>
                    <a:lnTo>
                      <a:pt x="12" y="31"/>
                    </a:lnTo>
                    <a:lnTo>
                      <a:pt x="12" y="31"/>
                    </a:lnTo>
                    <a:lnTo>
                      <a:pt x="12" y="29"/>
                    </a:lnTo>
                    <a:lnTo>
                      <a:pt x="4" y="22"/>
                    </a:lnTo>
                    <a:lnTo>
                      <a:pt x="0" y="5"/>
                    </a:lnTo>
                    <a:lnTo>
                      <a:pt x="0" y="4"/>
                    </a:lnTo>
                    <a:lnTo>
                      <a:pt x="0" y="4"/>
                    </a:lnTo>
                    <a:lnTo>
                      <a:pt x="7" y="0"/>
                    </a:lnTo>
                    <a:lnTo>
                      <a:pt x="1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4" name="Freeform 4544"/>
              <p:cNvSpPr>
                <a:spLocks/>
              </p:cNvSpPr>
              <p:nvPr/>
            </p:nvSpPr>
            <p:spPr bwMode="auto">
              <a:xfrm>
                <a:off x="4714" y="1641"/>
                <a:ext cx="41" cy="58"/>
              </a:xfrm>
              <a:custGeom>
                <a:avLst/>
                <a:gdLst>
                  <a:gd name="T0" fmla="*/ 10 w 41"/>
                  <a:gd name="T1" fmla="*/ 0 h 58"/>
                  <a:gd name="T2" fmla="*/ 10 w 41"/>
                  <a:gd name="T3" fmla="*/ 24 h 58"/>
                  <a:gd name="T4" fmla="*/ 19 w 41"/>
                  <a:gd name="T5" fmla="*/ 19 h 58"/>
                  <a:gd name="T6" fmla="*/ 26 w 41"/>
                  <a:gd name="T7" fmla="*/ 21 h 58"/>
                  <a:gd name="T8" fmla="*/ 29 w 41"/>
                  <a:gd name="T9" fmla="*/ 26 h 58"/>
                  <a:gd name="T10" fmla="*/ 32 w 41"/>
                  <a:gd name="T11" fmla="*/ 31 h 58"/>
                  <a:gd name="T12" fmla="*/ 37 w 41"/>
                  <a:gd name="T13" fmla="*/ 29 h 58"/>
                  <a:gd name="T14" fmla="*/ 41 w 41"/>
                  <a:gd name="T15" fmla="*/ 34 h 58"/>
                  <a:gd name="T16" fmla="*/ 22 w 41"/>
                  <a:gd name="T17" fmla="*/ 51 h 58"/>
                  <a:gd name="T18" fmla="*/ 10 w 41"/>
                  <a:gd name="T19" fmla="*/ 58 h 58"/>
                  <a:gd name="T20" fmla="*/ 7 w 41"/>
                  <a:gd name="T21" fmla="*/ 56 h 58"/>
                  <a:gd name="T22" fmla="*/ 7 w 41"/>
                  <a:gd name="T23" fmla="*/ 56 h 58"/>
                  <a:gd name="T24" fmla="*/ 7 w 41"/>
                  <a:gd name="T25" fmla="*/ 56 h 58"/>
                  <a:gd name="T26" fmla="*/ 10 w 41"/>
                  <a:gd name="T27" fmla="*/ 46 h 58"/>
                  <a:gd name="T28" fmla="*/ 10 w 41"/>
                  <a:gd name="T29" fmla="*/ 44 h 58"/>
                  <a:gd name="T30" fmla="*/ 10 w 41"/>
                  <a:gd name="T31" fmla="*/ 44 h 58"/>
                  <a:gd name="T32" fmla="*/ 10 w 41"/>
                  <a:gd name="T33" fmla="*/ 44 h 58"/>
                  <a:gd name="T34" fmla="*/ 10 w 41"/>
                  <a:gd name="T35" fmla="*/ 44 h 58"/>
                  <a:gd name="T36" fmla="*/ 10 w 41"/>
                  <a:gd name="T37" fmla="*/ 44 h 58"/>
                  <a:gd name="T38" fmla="*/ 10 w 41"/>
                  <a:gd name="T39" fmla="*/ 43 h 58"/>
                  <a:gd name="T40" fmla="*/ 10 w 41"/>
                  <a:gd name="T41" fmla="*/ 43 h 58"/>
                  <a:gd name="T42" fmla="*/ 10 w 41"/>
                  <a:gd name="T43" fmla="*/ 43 h 58"/>
                  <a:gd name="T44" fmla="*/ 10 w 41"/>
                  <a:gd name="T45" fmla="*/ 43 h 58"/>
                  <a:gd name="T46" fmla="*/ 10 w 41"/>
                  <a:gd name="T47" fmla="*/ 41 h 58"/>
                  <a:gd name="T48" fmla="*/ 10 w 41"/>
                  <a:gd name="T49" fmla="*/ 41 h 58"/>
                  <a:gd name="T50" fmla="*/ 10 w 41"/>
                  <a:gd name="T51" fmla="*/ 41 h 58"/>
                  <a:gd name="T52" fmla="*/ 10 w 41"/>
                  <a:gd name="T53" fmla="*/ 41 h 58"/>
                  <a:gd name="T54" fmla="*/ 10 w 41"/>
                  <a:gd name="T55" fmla="*/ 39 h 58"/>
                  <a:gd name="T56" fmla="*/ 10 w 41"/>
                  <a:gd name="T57" fmla="*/ 39 h 58"/>
                  <a:gd name="T58" fmla="*/ 10 w 41"/>
                  <a:gd name="T59" fmla="*/ 39 h 58"/>
                  <a:gd name="T60" fmla="*/ 10 w 41"/>
                  <a:gd name="T61" fmla="*/ 37 h 58"/>
                  <a:gd name="T62" fmla="*/ 10 w 41"/>
                  <a:gd name="T63" fmla="*/ 37 h 58"/>
                  <a:gd name="T64" fmla="*/ 10 w 41"/>
                  <a:gd name="T65" fmla="*/ 37 h 58"/>
                  <a:gd name="T66" fmla="*/ 10 w 41"/>
                  <a:gd name="T67" fmla="*/ 37 h 58"/>
                  <a:gd name="T68" fmla="*/ 10 w 41"/>
                  <a:gd name="T69" fmla="*/ 36 h 58"/>
                  <a:gd name="T70" fmla="*/ 10 w 41"/>
                  <a:gd name="T71" fmla="*/ 36 h 58"/>
                  <a:gd name="T72" fmla="*/ 10 w 41"/>
                  <a:gd name="T73" fmla="*/ 36 h 58"/>
                  <a:gd name="T74" fmla="*/ 10 w 41"/>
                  <a:gd name="T75" fmla="*/ 34 h 58"/>
                  <a:gd name="T76" fmla="*/ 10 w 41"/>
                  <a:gd name="T77" fmla="*/ 34 h 58"/>
                  <a:gd name="T78" fmla="*/ 10 w 41"/>
                  <a:gd name="T79" fmla="*/ 34 h 58"/>
                  <a:gd name="T80" fmla="*/ 12 w 41"/>
                  <a:gd name="T81" fmla="*/ 34 h 58"/>
                  <a:gd name="T82" fmla="*/ 12 w 41"/>
                  <a:gd name="T83" fmla="*/ 32 h 58"/>
                  <a:gd name="T84" fmla="*/ 12 w 41"/>
                  <a:gd name="T85" fmla="*/ 32 h 58"/>
                  <a:gd name="T86" fmla="*/ 12 w 41"/>
                  <a:gd name="T87" fmla="*/ 32 h 58"/>
                  <a:gd name="T88" fmla="*/ 12 w 41"/>
                  <a:gd name="T89" fmla="*/ 32 h 58"/>
                  <a:gd name="T90" fmla="*/ 12 w 41"/>
                  <a:gd name="T91" fmla="*/ 31 h 58"/>
                  <a:gd name="T92" fmla="*/ 12 w 41"/>
                  <a:gd name="T93" fmla="*/ 31 h 58"/>
                  <a:gd name="T94" fmla="*/ 12 w 41"/>
                  <a:gd name="T95" fmla="*/ 31 h 58"/>
                  <a:gd name="T96" fmla="*/ 12 w 41"/>
                  <a:gd name="T97" fmla="*/ 31 h 58"/>
                  <a:gd name="T98" fmla="*/ 12 w 41"/>
                  <a:gd name="T99" fmla="*/ 29 h 58"/>
                  <a:gd name="T100" fmla="*/ 4 w 41"/>
                  <a:gd name="T101" fmla="*/ 22 h 58"/>
                  <a:gd name="T102" fmla="*/ 0 w 41"/>
                  <a:gd name="T103" fmla="*/ 5 h 58"/>
                  <a:gd name="T104" fmla="*/ 0 w 41"/>
                  <a:gd name="T105" fmla="*/ 4 h 58"/>
                  <a:gd name="T106" fmla="*/ 0 w 41"/>
                  <a:gd name="T107" fmla="*/ 4 h 58"/>
                  <a:gd name="T108" fmla="*/ 7 w 41"/>
                  <a:gd name="T109" fmla="*/ 0 h 58"/>
                  <a:gd name="T110" fmla="*/ 10 w 41"/>
                  <a:gd name="T11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58">
                    <a:moveTo>
                      <a:pt x="10" y="0"/>
                    </a:moveTo>
                    <a:lnTo>
                      <a:pt x="10" y="24"/>
                    </a:lnTo>
                    <a:lnTo>
                      <a:pt x="19" y="19"/>
                    </a:lnTo>
                    <a:lnTo>
                      <a:pt x="26" y="21"/>
                    </a:lnTo>
                    <a:lnTo>
                      <a:pt x="29" y="26"/>
                    </a:lnTo>
                    <a:lnTo>
                      <a:pt x="32" y="31"/>
                    </a:lnTo>
                    <a:lnTo>
                      <a:pt x="37" y="29"/>
                    </a:lnTo>
                    <a:lnTo>
                      <a:pt x="41" y="34"/>
                    </a:lnTo>
                    <a:lnTo>
                      <a:pt x="22" y="51"/>
                    </a:lnTo>
                    <a:lnTo>
                      <a:pt x="10" y="58"/>
                    </a:lnTo>
                    <a:lnTo>
                      <a:pt x="7" y="56"/>
                    </a:lnTo>
                    <a:lnTo>
                      <a:pt x="7" y="56"/>
                    </a:lnTo>
                    <a:lnTo>
                      <a:pt x="7" y="56"/>
                    </a:lnTo>
                    <a:lnTo>
                      <a:pt x="10" y="46"/>
                    </a:lnTo>
                    <a:lnTo>
                      <a:pt x="10" y="44"/>
                    </a:lnTo>
                    <a:lnTo>
                      <a:pt x="10" y="44"/>
                    </a:lnTo>
                    <a:lnTo>
                      <a:pt x="10" y="44"/>
                    </a:lnTo>
                    <a:lnTo>
                      <a:pt x="10" y="44"/>
                    </a:lnTo>
                    <a:lnTo>
                      <a:pt x="10" y="44"/>
                    </a:lnTo>
                    <a:lnTo>
                      <a:pt x="10" y="43"/>
                    </a:lnTo>
                    <a:lnTo>
                      <a:pt x="10" y="43"/>
                    </a:lnTo>
                    <a:lnTo>
                      <a:pt x="10" y="43"/>
                    </a:lnTo>
                    <a:lnTo>
                      <a:pt x="10" y="43"/>
                    </a:lnTo>
                    <a:lnTo>
                      <a:pt x="10" y="41"/>
                    </a:lnTo>
                    <a:lnTo>
                      <a:pt x="10" y="41"/>
                    </a:lnTo>
                    <a:lnTo>
                      <a:pt x="10" y="41"/>
                    </a:lnTo>
                    <a:lnTo>
                      <a:pt x="10" y="41"/>
                    </a:lnTo>
                    <a:lnTo>
                      <a:pt x="10" y="39"/>
                    </a:lnTo>
                    <a:lnTo>
                      <a:pt x="10" y="39"/>
                    </a:lnTo>
                    <a:lnTo>
                      <a:pt x="10" y="39"/>
                    </a:lnTo>
                    <a:lnTo>
                      <a:pt x="10" y="37"/>
                    </a:lnTo>
                    <a:lnTo>
                      <a:pt x="10" y="37"/>
                    </a:lnTo>
                    <a:lnTo>
                      <a:pt x="10" y="37"/>
                    </a:lnTo>
                    <a:lnTo>
                      <a:pt x="10" y="37"/>
                    </a:lnTo>
                    <a:lnTo>
                      <a:pt x="10" y="36"/>
                    </a:lnTo>
                    <a:lnTo>
                      <a:pt x="10" y="36"/>
                    </a:lnTo>
                    <a:lnTo>
                      <a:pt x="10" y="36"/>
                    </a:lnTo>
                    <a:lnTo>
                      <a:pt x="10" y="34"/>
                    </a:lnTo>
                    <a:lnTo>
                      <a:pt x="10" y="34"/>
                    </a:lnTo>
                    <a:lnTo>
                      <a:pt x="10" y="34"/>
                    </a:lnTo>
                    <a:lnTo>
                      <a:pt x="12" y="34"/>
                    </a:lnTo>
                    <a:lnTo>
                      <a:pt x="12" y="32"/>
                    </a:lnTo>
                    <a:lnTo>
                      <a:pt x="12" y="32"/>
                    </a:lnTo>
                    <a:lnTo>
                      <a:pt x="12" y="32"/>
                    </a:lnTo>
                    <a:lnTo>
                      <a:pt x="12" y="32"/>
                    </a:lnTo>
                    <a:lnTo>
                      <a:pt x="12" y="31"/>
                    </a:lnTo>
                    <a:lnTo>
                      <a:pt x="12" y="31"/>
                    </a:lnTo>
                    <a:lnTo>
                      <a:pt x="12" y="31"/>
                    </a:lnTo>
                    <a:lnTo>
                      <a:pt x="12" y="31"/>
                    </a:lnTo>
                    <a:lnTo>
                      <a:pt x="12" y="29"/>
                    </a:lnTo>
                    <a:lnTo>
                      <a:pt x="4" y="22"/>
                    </a:lnTo>
                    <a:lnTo>
                      <a:pt x="0" y="5"/>
                    </a:lnTo>
                    <a:lnTo>
                      <a:pt x="0" y="4"/>
                    </a:lnTo>
                    <a:lnTo>
                      <a:pt x="0" y="4"/>
                    </a:lnTo>
                    <a:lnTo>
                      <a:pt x="7" y="0"/>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75" name="Freeform 4545"/>
              <p:cNvSpPr>
                <a:spLocks/>
              </p:cNvSpPr>
              <p:nvPr/>
            </p:nvSpPr>
            <p:spPr bwMode="auto">
              <a:xfrm>
                <a:off x="4679" y="1697"/>
                <a:ext cx="50" cy="53"/>
              </a:xfrm>
              <a:custGeom>
                <a:avLst/>
                <a:gdLst>
                  <a:gd name="T0" fmla="*/ 50 w 50"/>
                  <a:gd name="T1" fmla="*/ 29 h 53"/>
                  <a:gd name="T2" fmla="*/ 39 w 50"/>
                  <a:gd name="T3" fmla="*/ 34 h 53"/>
                  <a:gd name="T4" fmla="*/ 30 w 50"/>
                  <a:gd name="T5" fmla="*/ 39 h 53"/>
                  <a:gd name="T6" fmla="*/ 28 w 50"/>
                  <a:gd name="T7" fmla="*/ 39 h 53"/>
                  <a:gd name="T8" fmla="*/ 27 w 50"/>
                  <a:gd name="T9" fmla="*/ 39 h 53"/>
                  <a:gd name="T10" fmla="*/ 27 w 50"/>
                  <a:gd name="T11" fmla="*/ 39 h 53"/>
                  <a:gd name="T12" fmla="*/ 18 w 50"/>
                  <a:gd name="T13" fmla="*/ 42 h 53"/>
                  <a:gd name="T14" fmla="*/ 20 w 50"/>
                  <a:gd name="T15" fmla="*/ 37 h 53"/>
                  <a:gd name="T16" fmla="*/ 6 w 50"/>
                  <a:gd name="T17" fmla="*/ 53 h 53"/>
                  <a:gd name="T18" fmla="*/ 0 w 50"/>
                  <a:gd name="T19" fmla="*/ 44 h 53"/>
                  <a:gd name="T20" fmla="*/ 6 w 50"/>
                  <a:gd name="T21" fmla="*/ 31 h 53"/>
                  <a:gd name="T22" fmla="*/ 18 w 50"/>
                  <a:gd name="T23" fmla="*/ 19 h 53"/>
                  <a:gd name="T24" fmla="*/ 28 w 50"/>
                  <a:gd name="T25" fmla="*/ 10 h 53"/>
                  <a:gd name="T26" fmla="*/ 27 w 50"/>
                  <a:gd name="T27" fmla="*/ 9 h 53"/>
                  <a:gd name="T28" fmla="*/ 42 w 50"/>
                  <a:gd name="T29" fmla="*/ 0 h 53"/>
                  <a:gd name="T30" fmla="*/ 42 w 50"/>
                  <a:gd name="T31" fmla="*/ 4 h 53"/>
                  <a:gd name="T32" fmla="*/ 40 w 50"/>
                  <a:gd name="T33" fmla="*/ 7 h 53"/>
                  <a:gd name="T34" fmla="*/ 40 w 50"/>
                  <a:gd name="T35" fmla="*/ 9 h 53"/>
                  <a:gd name="T36" fmla="*/ 45 w 50"/>
                  <a:gd name="T37" fmla="*/ 17 h 53"/>
                  <a:gd name="T38" fmla="*/ 42 w 50"/>
                  <a:gd name="T39" fmla="*/ 26 h 53"/>
                  <a:gd name="T40" fmla="*/ 49 w 50"/>
                  <a:gd name="T41" fmla="*/ 27 h 53"/>
                  <a:gd name="T42" fmla="*/ 49 w 50"/>
                  <a:gd name="T43" fmla="*/ 27 h 53"/>
                  <a:gd name="T44" fmla="*/ 49 w 50"/>
                  <a:gd name="T45" fmla="*/ 29 h 53"/>
                  <a:gd name="T46" fmla="*/ 50 w 50"/>
                  <a:gd name="T47" fmla="*/ 29 h 53"/>
                  <a:gd name="T48" fmla="*/ 50 w 50"/>
                  <a:gd name="T49"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53">
                    <a:moveTo>
                      <a:pt x="50" y="29"/>
                    </a:moveTo>
                    <a:lnTo>
                      <a:pt x="39" y="34"/>
                    </a:lnTo>
                    <a:lnTo>
                      <a:pt x="30" y="39"/>
                    </a:lnTo>
                    <a:lnTo>
                      <a:pt x="28" y="39"/>
                    </a:lnTo>
                    <a:lnTo>
                      <a:pt x="27" y="39"/>
                    </a:lnTo>
                    <a:lnTo>
                      <a:pt x="27" y="39"/>
                    </a:lnTo>
                    <a:lnTo>
                      <a:pt x="18" y="42"/>
                    </a:lnTo>
                    <a:lnTo>
                      <a:pt x="20" y="37"/>
                    </a:lnTo>
                    <a:lnTo>
                      <a:pt x="6" y="53"/>
                    </a:lnTo>
                    <a:lnTo>
                      <a:pt x="0" y="44"/>
                    </a:lnTo>
                    <a:lnTo>
                      <a:pt x="6" y="31"/>
                    </a:lnTo>
                    <a:lnTo>
                      <a:pt x="18" y="19"/>
                    </a:lnTo>
                    <a:lnTo>
                      <a:pt x="28" y="10"/>
                    </a:lnTo>
                    <a:lnTo>
                      <a:pt x="27" y="9"/>
                    </a:lnTo>
                    <a:lnTo>
                      <a:pt x="42" y="0"/>
                    </a:lnTo>
                    <a:lnTo>
                      <a:pt x="42" y="4"/>
                    </a:lnTo>
                    <a:lnTo>
                      <a:pt x="40" y="7"/>
                    </a:lnTo>
                    <a:lnTo>
                      <a:pt x="40" y="9"/>
                    </a:lnTo>
                    <a:lnTo>
                      <a:pt x="45" y="17"/>
                    </a:lnTo>
                    <a:lnTo>
                      <a:pt x="42" y="26"/>
                    </a:lnTo>
                    <a:lnTo>
                      <a:pt x="49" y="27"/>
                    </a:lnTo>
                    <a:lnTo>
                      <a:pt x="49" y="27"/>
                    </a:lnTo>
                    <a:lnTo>
                      <a:pt x="49" y="29"/>
                    </a:lnTo>
                    <a:lnTo>
                      <a:pt x="50" y="29"/>
                    </a:lnTo>
                    <a:lnTo>
                      <a:pt x="50"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6" name="Freeform 4546"/>
              <p:cNvSpPr>
                <a:spLocks/>
              </p:cNvSpPr>
              <p:nvPr/>
            </p:nvSpPr>
            <p:spPr bwMode="auto">
              <a:xfrm>
                <a:off x="4679" y="1697"/>
                <a:ext cx="50" cy="53"/>
              </a:xfrm>
              <a:custGeom>
                <a:avLst/>
                <a:gdLst>
                  <a:gd name="T0" fmla="*/ 50 w 50"/>
                  <a:gd name="T1" fmla="*/ 29 h 53"/>
                  <a:gd name="T2" fmla="*/ 39 w 50"/>
                  <a:gd name="T3" fmla="*/ 34 h 53"/>
                  <a:gd name="T4" fmla="*/ 30 w 50"/>
                  <a:gd name="T5" fmla="*/ 39 h 53"/>
                  <a:gd name="T6" fmla="*/ 28 w 50"/>
                  <a:gd name="T7" fmla="*/ 39 h 53"/>
                  <a:gd name="T8" fmla="*/ 27 w 50"/>
                  <a:gd name="T9" fmla="*/ 39 h 53"/>
                  <a:gd name="T10" fmla="*/ 27 w 50"/>
                  <a:gd name="T11" fmla="*/ 39 h 53"/>
                  <a:gd name="T12" fmla="*/ 18 w 50"/>
                  <a:gd name="T13" fmla="*/ 42 h 53"/>
                  <a:gd name="T14" fmla="*/ 20 w 50"/>
                  <a:gd name="T15" fmla="*/ 37 h 53"/>
                  <a:gd name="T16" fmla="*/ 6 w 50"/>
                  <a:gd name="T17" fmla="*/ 53 h 53"/>
                  <a:gd name="T18" fmla="*/ 0 w 50"/>
                  <a:gd name="T19" fmla="*/ 44 h 53"/>
                  <a:gd name="T20" fmla="*/ 6 w 50"/>
                  <a:gd name="T21" fmla="*/ 31 h 53"/>
                  <a:gd name="T22" fmla="*/ 18 w 50"/>
                  <a:gd name="T23" fmla="*/ 19 h 53"/>
                  <a:gd name="T24" fmla="*/ 28 w 50"/>
                  <a:gd name="T25" fmla="*/ 10 h 53"/>
                  <a:gd name="T26" fmla="*/ 27 w 50"/>
                  <a:gd name="T27" fmla="*/ 9 h 53"/>
                  <a:gd name="T28" fmla="*/ 42 w 50"/>
                  <a:gd name="T29" fmla="*/ 0 h 53"/>
                  <a:gd name="T30" fmla="*/ 42 w 50"/>
                  <a:gd name="T31" fmla="*/ 4 h 53"/>
                  <a:gd name="T32" fmla="*/ 40 w 50"/>
                  <a:gd name="T33" fmla="*/ 7 h 53"/>
                  <a:gd name="T34" fmla="*/ 40 w 50"/>
                  <a:gd name="T35" fmla="*/ 9 h 53"/>
                  <a:gd name="T36" fmla="*/ 45 w 50"/>
                  <a:gd name="T37" fmla="*/ 17 h 53"/>
                  <a:gd name="T38" fmla="*/ 42 w 50"/>
                  <a:gd name="T39" fmla="*/ 26 h 53"/>
                  <a:gd name="T40" fmla="*/ 49 w 50"/>
                  <a:gd name="T41" fmla="*/ 27 h 53"/>
                  <a:gd name="T42" fmla="*/ 49 w 50"/>
                  <a:gd name="T43" fmla="*/ 27 h 53"/>
                  <a:gd name="T44" fmla="*/ 49 w 50"/>
                  <a:gd name="T45" fmla="*/ 29 h 53"/>
                  <a:gd name="T46" fmla="*/ 50 w 50"/>
                  <a:gd name="T47" fmla="*/ 29 h 53"/>
                  <a:gd name="T48" fmla="*/ 50 w 50"/>
                  <a:gd name="T49"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53">
                    <a:moveTo>
                      <a:pt x="50" y="29"/>
                    </a:moveTo>
                    <a:lnTo>
                      <a:pt x="39" y="34"/>
                    </a:lnTo>
                    <a:lnTo>
                      <a:pt x="30" y="39"/>
                    </a:lnTo>
                    <a:lnTo>
                      <a:pt x="28" y="39"/>
                    </a:lnTo>
                    <a:lnTo>
                      <a:pt x="27" y="39"/>
                    </a:lnTo>
                    <a:lnTo>
                      <a:pt x="27" y="39"/>
                    </a:lnTo>
                    <a:lnTo>
                      <a:pt x="18" y="42"/>
                    </a:lnTo>
                    <a:lnTo>
                      <a:pt x="20" y="37"/>
                    </a:lnTo>
                    <a:lnTo>
                      <a:pt x="6" y="53"/>
                    </a:lnTo>
                    <a:lnTo>
                      <a:pt x="0" y="44"/>
                    </a:lnTo>
                    <a:lnTo>
                      <a:pt x="6" y="31"/>
                    </a:lnTo>
                    <a:lnTo>
                      <a:pt x="18" y="19"/>
                    </a:lnTo>
                    <a:lnTo>
                      <a:pt x="28" y="10"/>
                    </a:lnTo>
                    <a:lnTo>
                      <a:pt x="27" y="9"/>
                    </a:lnTo>
                    <a:lnTo>
                      <a:pt x="42" y="0"/>
                    </a:lnTo>
                    <a:lnTo>
                      <a:pt x="42" y="4"/>
                    </a:lnTo>
                    <a:lnTo>
                      <a:pt x="40" y="7"/>
                    </a:lnTo>
                    <a:lnTo>
                      <a:pt x="40" y="9"/>
                    </a:lnTo>
                    <a:lnTo>
                      <a:pt x="45" y="17"/>
                    </a:lnTo>
                    <a:lnTo>
                      <a:pt x="42" y="26"/>
                    </a:lnTo>
                    <a:lnTo>
                      <a:pt x="49" y="27"/>
                    </a:lnTo>
                    <a:lnTo>
                      <a:pt x="49" y="27"/>
                    </a:lnTo>
                    <a:lnTo>
                      <a:pt x="49" y="29"/>
                    </a:lnTo>
                    <a:lnTo>
                      <a:pt x="50" y="29"/>
                    </a:lnTo>
                    <a:lnTo>
                      <a:pt x="50"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77" name="Freeform 4547"/>
              <p:cNvSpPr>
                <a:spLocks/>
              </p:cNvSpPr>
              <p:nvPr/>
            </p:nvSpPr>
            <p:spPr bwMode="auto">
              <a:xfrm>
                <a:off x="4845" y="1717"/>
                <a:ext cx="20" cy="31"/>
              </a:xfrm>
              <a:custGeom>
                <a:avLst/>
                <a:gdLst>
                  <a:gd name="T0" fmla="*/ 18 w 20"/>
                  <a:gd name="T1" fmla="*/ 9 h 31"/>
                  <a:gd name="T2" fmla="*/ 17 w 20"/>
                  <a:gd name="T3" fmla="*/ 12 h 31"/>
                  <a:gd name="T4" fmla="*/ 15 w 20"/>
                  <a:gd name="T5" fmla="*/ 16 h 31"/>
                  <a:gd name="T6" fmla="*/ 13 w 20"/>
                  <a:gd name="T7" fmla="*/ 17 h 31"/>
                  <a:gd name="T8" fmla="*/ 13 w 20"/>
                  <a:gd name="T9" fmla="*/ 19 h 31"/>
                  <a:gd name="T10" fmla="*/ 11 w 20"/>
                  <a:gd name="T11" fmla="*/ 24 h 31"/>
                  <a:gd name="T12" fmla="*/ 10 w 20"/>
                  <a:gd name="T13" fmla="*/ 26 h 31"/>
                  <a:gd name="T14" fmla="*/ 8 w 20"/>
                  <a:gd name="T15" fmla="*/ 29 h 31"/>
                  <a:gd name="T16" fmla="*/ 8 w 20"/>
                  <a:gd name="T17" fmla="*/ 31 h 31"/>
                  <a:gd name="T18" fmla="*/ 6 w 20"/>
                  <a:gd name="T19" fmla="*/ 31 h 31"/>
                  <a:gd name="T20" fmla="*/ 6 w 20"/>
                  <a:gd name="T21" fmla="*/ 29 h 31"/>
                  <a:gd name="T22" fmla="*/ 5 w 20"/>
                  <a:gd name="T23" fmla="*/ 31 h 31"/>
                  <a:gd name="T24" fmla="*/ 3 w 20"/>
                  <a:gd name="T25" fmla="*/ 31 h 31"/>
                  <a:gd name="T26" fmla="*/ 0 w 20"/>
                  <a:gd name="T27" fmla="*/ 21 h 31"/>
                  <a:gd name="T28" fmla="*/ 1 w 20"/>
                  <a:gd name="T29" fmla="*/ 21 h 31"/>
                  <a:gd name="T30" fmla="*/ 1 w 20"/>
                  <a:gd name="T31" fmla="*/ 19 h 31"/>
                  <a:gd name="T32" fmla="*/ 1 w 20"/>
                  <a:gd name="T33" fmla="*/ 19 h 31"/>
                  <a:gd name="T34" fmla="*/ 0 w 20"/>
                  <a:gd name="T35" fmla="*/ 14 h 31"/>
                  <a:gd name="T36" fmla="*/ 5 w 20"/>
                  <a:gd name="T37" fmla="*/ 9 h 31"/>
                  <a:gd name="T38" fmla="*/ 6 w 20"/>
                  <a:gd name="T39" fmla="*/ 11 h 31"/>
                  <a:gd name="T40" fmla="*/ 8 w 20"/>
                  <a:gd name="T41" fmla="*/ 11 h 31"/>
                  <a:gd name="T42" fmla="*/ 8 w 20"/>
                  <a:gd name="T43" fmla="*/ 11 h 31"/>
                  <a:gd name="T44" fmla="*/ 8 w 20"/>
                  <a:gd name="T45" fmla="*/ 11 h 31"/>
                  <a:gd name="T46" fmla="*/ 10 w 20"/>
                  <a:gd name="T47" fmla="*/ 12 h 31"/>
                  <a:gd name="T48" fmla="*/ 11 w 20"/>
                  <a:gd name="T49" fmla="*/ 9 h 31"/>
                  <a:gd name="T50" fmla="*/ 10 w 20"/>
                  <a:gd name="T51" fmla="*/ 9 h 31"/>
                  <a:gd name="T52" fmla="*/ 15 w 20"/>
                  <a:gd name="T53" fmla="*/ 0 h 31"/>
                  <a:gd name="T54" fmla="*/ 15 w 20"/>
                  <a:gd name="T55" fmla="*/ 2 h 31"/>
                  <a:gd name="T56" fmla="*/ 15 w 20"/>
                  <a:gd name="T57" fmla="*/ 2 h 31"/>
                  <a:gd name="T58" fmla="*/ 17 w 20"/>
                  <a:gd name="T59" fmla="*/ 2 h 31"/>
                  <a:gd name="T60" fmla="*/ 18 w 20"/>
                  <a:gd name="T61" fmla="*/ 2 h 31"/>
                  <a:gd name="T62" fmla="*/ 18 w 20"/>
                  <a:gd name="T63" fmla="*/ 4 h 31"/>
                  <a:gd name="T64" fmla="*/ 20 w 20"/>
                  <a:gd name="T65" fmla="*/ 4 h 31"/>
                  <a:gd name="T66" fmla="*/ 20 w 20"/>
                  <a:gd name="T67" fmla="*/ 6 h 31"/>
                  <a:gd name="T68" fmla="*/ 18 w 20"/>
                  <a:gd name="T69" fmla="*/ 7 h 31"/>
                  <a:gd name="T70" fmla="*/ 18 w 20"/>
                  <a:gd name="T71" fmla="*/ 9 h 31"/>
                  <a:gd name="T72" fmla="*/ 18 w 20"/>
                  <a:gd name="T73" fmla="*/ 9 h 31"/>
                  <a:gd name="T74" fmla="*/ 18 w 20"/>
                  <a:gd name="T75"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31">
                    <a:moveTo>
                      <a:pt x="18" y="9"/>
                    </a:moveTo>
                    <a:lnTo>
                      <a:pt x="17" y="12"/>
                    </a:lnTo>
                    <a:lnTo>
                      <a:pt x="15" y="16"/>
                    </a:lnTo>
                    <a:lnTo>
                      <a:pt x="13" y="17"/>
                    </a:lnTo>
                    <a:lnTo>
                      <a:pt x="13" y="19"/>
                    </a:lnTo>
                    <a:lnTo>
                      <a:pt x="11" y="24"/>
                    </a:lnTo>
                    <a:lnTo>
                      <a:pt x="10" y="26"/>
                    </a:lnTo>
                    <a:lnTo>
                      <a:pt x="8" y="29"/>
                    </a:lnTo>
                    <a:lnTo>
                      <a:pt x="8" y="31"/>
                    </a:lnTo>
                    <a:lnTo>
                      <a:pt x="6" y="31"/>
                    </a:lnTo>
                    <a:lnTo>
                      <a:pt x="6" y="29"/>
                    </a:lnTo>
                    <a:lnTo>
                      <a:pt x="5" y="31"/>
                    </a:lnTo>
                    <a:lnTo>
                      <a:pt x="3" y="31"/>
                    </a:lnTo>
                    <a:lnTo>
                      <a:pt x="0" y="21"/>
                    </a:lnTo>
                    <a:lnTo>
                      <a:pt x="1" y="21"/>
                    </a:lnTo>
                    <a:lnTo>
                      <a:pt x="1" y="19"/>
                    </a:lnTo>
                    <a:lnTo>
                      <a:pt x="1" y="19"/>
                    </a:lnTo>
                    <a:lnTo>
                      <a:pt x="0" y="14"/>
                    </a:lnTo>
                    <a:lnTo>
                      <a:pt x="5" y="9"/>
                    </a:lnTo>
                    <a:lnTo>
                      <a:pt x="6" y="11"/>
                    </a:lnTo>
                    <a:lnTo>
                      <a:pt x="8" y="11"/>
                    </a:lnTo>
                    <a:lnTo>
                      <a:pt x="8" y="11"/>
                    </a:lnTo>
                    <a:lnTo>
                      <a:pt x="8" y="11"/>
                    </a:lnTo>
                    <a:lnTo>
                      <a:pt x="10" y="12"/>
                    </a:lnTo>
                    <a:lnTo>
                      <a:pt x="11" y="9"/>
                    </a:lnTo>
                    <a:lnTo>
                      <a:pt x="10" y="9"/>
                    </a:lnTo>
                    <a:lnTo>
                      <a:pt x="15" y="0"/>
                    </a:lnTo>
                    <a:lnTo>
                      <a:pt x="15" y="2"/>
                    </a:lnTo>
                    <a:lnTo>
                      <a:pt x="15" y="2"/>
                    </a:lnTo>
                    <a:lnTo>
                      <a:pt x="17" y="2"/>
                    </a:lnTo>
                    <a:lnTo>
                      <a:pt x="18" y="2"/>
                    </a:lnTo>
                    <a:lnTo>
                      <a:pt x="18" y="4"/>
                    </a:lnTo>
                    <a:lnTo>
                      <a:pt x="20" y="4"/>
                    </a:lnTo>
                    <a:lnTo>
                      <a:pt x="20" y="6"/>
                    </a:lnTo>
                    <a:lnTo>
                      <a:pt x="18" y="7"/>
                    </a:lnTo>
                    <a:lnTo>
                      <a:pt x="18" y="9"/>
                    </a:lnTo>
                    <a:lnTo>
                      <a:pt x="18" y="9"/>
                    </a:lnTo>
                    <a:lnTo>
                      <a:pt x="18"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8" name="Freeform 4548"/>
              <p:cNvSpPr>
                <a:spLocks/>
              </p:cNvSpPr>
              <p:nvPr/>
            </p:nvSpPr>
            <p:spPr bwMode="auto">
              <a:xfrm>
                <a:off x="4845" y="1717"/>
                <a:ext cx="20" cy="31"/>
              </a:xfrm>
              <a:custGeom>
                <a:avLst/>
                <a:gdLst>
                  <a:gd name="T0" fmla="*/ 18 w 20"/>
                  <a:gd name="T1" fmla="*/ 9 h 31"/>
                  <a:gd name="T2" fmla="*/ 17 w 20"/>
                  <a:gd name="T3" fmla="*/ 12 h 31"/>
                  <a:gd name="T4" fmla="*/ 15 w 20"/>
                  <a:gd name="T5" fmla="*/ 16 h 31"/>
                  <a:gd name="T6" fmla="*/ 13 w 20"/>
                  <a:gd name="T7" fmla="*/ 17 h 31"/>
                  <a:gd name="T8" fmla="*/ 13 w 20"/>
                  <a:gd name="T9" fmla="*/ 19 h 31"/>
                  <a:gd name="T10" fmla="*/ 11 w 20"/>
                  <a:gd name="T11" fmla="*/ 24 h 31"/>
                  <a:gd name="T12" fmla="*/ 10 w 20"/>
                  <a:gd name="T13" fmla="*/ 26 h 31"/>
                  <a:gd name="T14" fmla="*/ 8 w 20"/>
                  <a:gd name="T15" fmla="*/ 29 h 31"/>
                  <a:gd name="T16" fmla="*/ 8 w 20"/>
                  <a:gd name="T17" fmla="*/ 31 h 31"/>
                  <a:gd name="T18" fmla="*/ 6 w 20"/>
                  <a:gd name="T19" fmla="*/ 31 h 31"/>
                  <a:gd name="T20" fmla="*/ 6 w 20"/>
                  <a:gd name="T21" fmla="*/ 29 h 31"/>
                  <a:gd name="T22" fmla="*/ 5 w 20"/>
                  <a:gd name="T23" fmla="*/ 31 h 31"/>
                  <a:gd name="T24" fmla="*/ 3 w 20"/>
                  <a:gd name="T25" fmla="*/ 31 h 31"/>
                  <a:gd name="T26" fmla="*/ 0 w 20"/>
                  <a:gd name="T27" fmla="*/ 21 h 31"/>
                  <a:gd name="T28" fmla="*/ 1 w 20"/>
                  <a:gd name="T29" fmla="*/ 21 h 31"/>
                  <a:gd name="T30" fmla="*/ 1 w 20"/>
                  <a:gd name="T31" fmla="*/ 19 h 31"/>
                  <a:gd name="T32" fmla="*/ 1 w 20"/>
                  <a:gd name="T33" fmla="*/ 19 h 31"/>
                  <a:gd name="T34" fmla="*/ 0 w 20"/>
                  <a:gd name="T35" fmla="*/ 14 h 31"/>
                  <a:gd name="T36" fmla="*/ 5 w 20"/>
                  <a:gd name="T37" fmla="*/ 9 h 31"/>
                  <a:gd name="T38" fmla="*/ 6 w 20"/>
                  <a:gd name="T39" fmla="*/ 11 h 31"/>
                  <a:gd name="T40" fmla="*/ 8 w 20"/>
                  <a:gd name="T41" fmla="*/ 11 h 31"/>
                  <a:gd name="T42" fmla="*/ 8 w 20"/>
                  <a:gd name="T43" fmla="*/ 11 h 31"/>
                  <a:gd name="T44" fmla="*/ 8 w 20"/>
                  <a:gd name="T45" fmla="*/ 11 h 31"/>
                  <a:gd name="T46" fmla="*/ 10 w 20"/>
                  <a:gd name="T47" fmla="*/ 12 h 31"/>
                  <a:gd name="T48" fmla="*/ 11 w 20"/>
                  <a:gd name="T49" fmla="*/ 9 h 31"/>
                  <a:gd name="T50" fmla="*/ 10 w 20"/>
                  <a:gd name="T51" fmla="*/ 9 h 31"/>
                  <a:gd name="T52" fmla="*/ 15 w 20"/>
                  <a:gd name="T53" fmla="*/ 0 h 31"/>
                  <a:gd name="T54" fmla="*/ 15 w 20"/>
                  <a:gd name="T55" fmla="*/ 2 h 31"/>
                  <a:gd name="T56" fmla="*/ 15 w 20"/>
                  <a:gd name="T57" fmla="*/ 2 h 31"/>
                  <a:gd name="T58" fmla="*/ 17 w 20"/>
                  <a:gd name="T59" fmla="*/ 2 h 31"/>
                  <a:gd name="T60" fmla="*/ 18 w 20"/>
                  <a:gd name="T61" fmla="*/ 2 h 31"/>
                  <a:gd name="T62" fmla="*/ 18 w 20"/>
                  <a:gd name="T63" fmla="*/ 4 h 31"/>
                  <a:gd name="T64" fmla="*/ 20 w 20"/>
                  <a:gd name="T65" fmla="*/ 4 h 31"/>
                  <a:gd name="T66" fmla="*/ 20 w 20"/>
                  <a:gd name="T67" fmla="*/ 6 h 31"/>
                  <a:gd name="T68" fmla="*/ 18 w 20"/>
                  <a:gd name="T69" fmla="*/ 7 h 31"/>
                  <a:gd name="T70" fmla="*/ 18 w 20"/>
                  <a:gd name="T71" fmla="*/ 9 h 31"/>
                  <a:gd name="T72" fmla="*/ 18 w 20"/>
                  <a:gd name="T73" fmla="*/ 9 h 31"/>
                  <a:gd name="T74" fmla="*/ 18 w 20"/>
                  <a:gd name="T75"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31">
                    <a:moveTo>
                      <a:pt x="18" y="9"/>
                    </a:moveTo>
                    <a:lnTo>
                      <a:pt x="17" y="12"/>
                    </a:lnTo>
                    <a:lnTo>
                      <a:pt x="15" y="16"/>
                    </a:lnTo>
                    <a:lnTo>
                      <a:pt x="13" y="17"/>
                    </a:lnTo>
                    <a:lnTo>
                      <a:pt x="13" y="19"/>
                    </a:lnTo>
                    <a:lnTo>
                      <a:pt x="11" y="24"/>
                    </a:lnTo>
                    <a:lnTo>
                      <a:pt x="10" y="26"/>
                    </a:lnTo>
                    <a:lnTo>
                      <a:pt x="8" y="29"/>
                    </a:lnTo>
                    <a:lnTo>
                      <a:pt x="8" y="31"/>
                    </a:lnTo>
                    <a:lnTo>
                      <a:pt x="6" y="31"/>
                    </a:lnTo>
                    <a:lnTo>
                      <a:pt x="6" y="29"/>
                    </a:lnTo>
                    <a:lnTo>
                      <a:pt x="5" y="31"/>
                    </a:lnTo>
                    <a:lnTo>
                      <a:pt x="3" y="31"/>
                    </a:lnTo>
                    <a:lnTo>
                      <a:pt x="0" y="21"/>
                    </a:lnTo>
                    <a:lnTo>
                      <a:pt x="1" y="21"/>
                    </a:lnTo>
                    <a:lnTo>
                      <a:pt x="1" y="19"/>
                    </a:lnTo>
                    <a:lnTo>
                      <a:pt x="1" y="19"/>
                    </a:lnTo>
                    <a:lnTo>
                      <a:pt x="0" y="14"/>
                    </a:lnTo>
                    <a:lnTo>
                      <a:pt x="5" y="9"/>
                    </a:lnTo>
                    <a:lnTo>
                      <a:pt x="6" y="11"/>
                    </a:lnTo>
                    <a:lnTo>
                      <a:pt x="8" y="11"/>
                    </a:lnTo>
                    <a:lnTo>
                      <a:pt x="8" y="11"/>
                    </a:lnTo>
                    <a:lnTo>
                      <a:pt x="8" y="11"/>
                    </a:lnTo>
                    <a:lnTo>
                      <a:pt x="10" y="12"/>
                    </a:lnTo>
                    <a:lnTo>
                      <a:pt x="11" y="9"/>
                    </a:lnTo>
                    <a:lnTo>
                      <a:pt x="10" y="9"/>
                    </a:lnTo>
                    <a:lnTo>
                      <a:pt x="15" y="0"/>
                    </a:lnTo>
                    <a:lnTo>
                      <a:pt x="15" y="2"/>
                    </a:lnTo>
                    <a:lnTo>
                      <a:pt x="15" y="2"/>
                    </a:lnTo>
                    <a:lnTo>
                      <a:pt x="17" y="2"/>
                    </a:lnTo>
                    <a:lnTo>
                      <a:pt x="18" y="2"/>
                    </a:lnTo>
                    <a:lnTo>
                      <a:pt x="18" y="4"/>
                    </a:lnTo>
                    <a:lnTo>
                      <a:pt x="20" y="4"/>
                    </a:lnTo>
                    <a:lnTo>
                      <a:pt x="20" y="6"/>
                    </a:lnTo>
                    <a:lnTo>
                      <a:pt x="18" y="7"/>
                    </a:lnTo>
                    <a:lnTo>
                      <a:pt x="18" y="9"/>
                    </a:lnTo>
                    <a:lnTo>
                      <a:pt x="18" y="9"/>
                    </a:lnTo>
                    <a:lnTo>
                      <a:pt x="18"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79" name="Freeform 4549"/>
              <p:cNvSpPr>
                <a:spLocks/>
              </p:cNvSpPr>
              <p:nvPr/>
            </p:nvSpPr>
            <p:spPr bwMode="auto">
              <a:xfrm>
                <a:off x="4812" y="1575"/>
                <a:ext cx="41" cy="51"/>
              </a:xfrm>
              <a:custGeom>
                <a:avLst/>
                <a:gdLst>
                  <a:gd name="T0" fmla="*/ 34 w 41"/>
                  <a:gd name="T1" fmla="*/ 29 h 51"/>
                  <a:gd name="T2" fmla="*/ 33 w 41"/>
                  <a:gd name="T3" fmla="*/ 32 h 51"/>
                  <a:gd name="T4" fmla="*/ 33 w 41"/>
                  <a:gd name="T5" fmla="*/ 34 h 51"/>
                  <a:gd name="T6" fmla="*/ 33 w 41"/>
                  <a:gd name="T7" fmla="*/ 34 h 51"/>
                  <a:gd name="T8" fmla="*/ 33 w 41"/>
                  <a:gd name="T9" fmla="*/ 36 h 51"/>
                  <a:gd name="T10" fmla="*/ 33 w 41"/>
                  <a:gd name="T11" fmla="*/ 39 h 51"/>
                  <a:gd name="T12" fmla="*/ 31 w 41"/>
                  <a:gd name="T13" fmla="*/ 44 h 51"/>
                  <a:gd name="T14" fmla="*/ 29 w 41"/>
                  <a:gd name="T15" fmla="*/ 48 h 51"/>
                  <a:gd name="T16" fmla="*/ 29 w 41"/>
                  <a:gd name="T17" fmla="*/ 49 h 51"/>
                  <a:gd name="T18" fmla="*/ 29 w 41"/>
                  <a:gd name="T19" fmla="*/ 49 h 51"/>
                  <a:gd name="T20" fmla="*/ 29 w 41"/>
                  <a:gd name="T21" fmla="*/ 49 h 51"/>
                  <a:gd name="T22" fmla="*/ 29 w 41"/>
                  <a:gd name="T23" fmla="*/ 49 h 51"/>
                  <a:gd name="T24" fmla="*/ 29 w 41"/>
                  <a:gd name="T25" fmla="*/ 51 h 51"/>
                  <a:gd name="T26" fmla="*/ 16 w 41"/>
                  <a:gd name="T27" fmla="*/ 46 h 51"/>
                  <a:gd name="T28" fmla="*/ 16 w 41"/>
                  <a:gd name="T29" fmla="*/ 36 h 51"/>
                  <a:gd name="T30" fmla="*/ 0 w 41"/>
                  <a:gd name="T31" fmla="*/ 41 h 51"/>
                  <a:gd name="T32" fmla="*/ 2 w 41"/>
                  <a:gd name="T33" fmla="*/ 31 h 51"/>
                  <a:gd name="T34" fmla="*/ 12 w 41"/>
                  <a:gd name="T35" fmla="*/ 0 h 51"/>
                  <a:gd name="T36" fmla="*/ 14 w 41"/>
                  <a:gd name="T37" fmla="*/ 4 h 51"/>
                  <a:gd name="T38" fmla="*/ 19 w 41"/>
                  <a:gd name="T39" fmla="*/ 9 h 51"/>
                  <a:gd name="T40" fmla="*/ 22 w 41"/>
                  <a:gd name="T41" fmla="*/ 10 h 51"/>
                  <a:gd name="T42" fmla="*/ 24 w 41"/>
                  <a:gd name="T43" fmla="*/ 10 h 51"/>
                  <a:gd name="T44" fmla="*/ 26 w 41"/>
                  <a:gd name="T45" fmla="*/ 14 h 51"/>
                  <a:gd name="T46" fmla="*/ 28 w 41"/>
                  <a:gd name="T47" fmla="*/ 14 h 51"/>
                  <a:gd name="T48" fmla="*/ 33 w 41"/>
                  <a:gd name="T49" fmla="*/ 14 h 51"/>
                  <a:gd name="T50" fmla="*/ 36 w 41"/>
                  <a:gd name="T51" fmla="*/ 14 h 51"/>
                  <a:gd name="T52" fmla="*/ 36 w 41"/>
                  <a:gd name="T53" fmla="*/ 14 h 51"/>
                  <a:gd name="T54" fmla="*/ 41 w 41"/>
                  <a:gd name="T55" fmla="*/ 19 h 51"/>
                  <a:gd name="T56" fmla="*/ 41 w 41"/>
                  <a:gd name="T57" fmla="*/ 19 h 51"/>
                  <a:gd name="T58" fmla="*/ 41 w 41"/>
                  <a:gd name="T59" fmla="*/ 19 h 51"/>
                  <a:gd name="T60" fmla="*/ 38 w 41"/>
                  <a:gd name="T61" fmla="*/ 22 h 51"/>
                  <a:gd name="T62" fmla="*/ 36 w 41"/>
                  <a:gd name="T63" fmla="*/ 24 h 51"/>
                  <a:gd name="T64" fmla="*/ 34 w 41"/>
                  <a:gd name="T65" fmla="*/ 29 h 51"/>
                  <a:gd name="T66" fmla="*/ 34 w 41"/>
                  <a:gd name="T67"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51">
                    <a:moveTo>
                      <a:pt x="34" y="29"/>
                    </a:moveTo>
                    <a:lnTo>
                      <a:pt x="33" y="32"/>
                    </a:lnTo>
                    <a:lnTo>
                      <a:pt x="33" y="34"/>
                    </a:lnTo>
                    <a:lnTo>
                      <a:pt x="33" y="34"/>
                    </a:lnTo>
                    <a:lnTo>
                      <a:pt x="33" y="36"/>
                    </a:lnTo>
                    <a:lnTo>
                      <a:pt x="33" y="39"/>
                    </a:lnTo>
                    <a:lnTo>
                      <a:pt x="31" y="44"/>
                    </a:lnTo>
                    <a:lnTo>
                      <a:pt x="29" y="48"/>
                    </a:lnTo>
                    <a:lnTo>
                      <a:pt x="29" y="49"/>
                    </a:lnTo>
                    <a:lnTo>
                      <a:pt x="29" y="49"/>
                    </a:lnTo>
                    <a:lnTo>
                      <a:pt x="29" y="49"/>
                    </a:lnTo>
                    <a:lnTo>
                      <a:pt x="29" y="49"/>
                    </a:lnTo>
                    <a:lnTo>
                      <a:pt x="29" y="51"/>
                    </a:lnTo>
                    <a:lnTo>
                      <a:pt x="16" y="46"/>
                    </a:lnTo>
                    <a:lnTo>
                      <a:pt x="16" y="36"/>
                    </a:lnTo>
                    <a:lnTo>
                      <a:pt x="0" y="41"/>
                    </a:lnTo>
                    <a:lnTo>
                      <a:pt x="2" y="31"/>
                    </a:lnTo>
                    <a:lnTo>
                      <a:pt x="12" y="0"/>
                    </a:lnTo>
                    <a:lnTo>
                      <a:pt x="14" y="4"/>
                    </a:lnTo>
                    <a:lnTo>
                      <a:pt x="19" y="9"/>
                    </a:lnTo>
                    <a:lnTo>
                      <a:pt x="22" y="10"/>
                    </a:lnTo>
                    <a:lnTo>
                      <a:pt x="24" y="10"/>
                    </a:lnTo>
                    <a:lnTo>
                      <a:pt x="26" y="14"/>
                    </a:lnTo>
                    <a:lnTo>
                      <a:pt x="28" y="14"/>
                    </a:lnTo>
                    <a:lnTo>
                      <a:pt x="33" y="14"/>
                    </a:lnTo>
                    <a:lnTo>
                      <a:pt x="36" y="14"/>
                    </a:lnTo>
                    <a:lnTo>
                      <a:pt x="36" y="14"/>
                    </a:lnTo>
                    <a:lnTo>
                      <a:pt x="41" y="19"/>
                    </a:lnTo>
                    <a:lnTo>
                      <a:pt x="41" y="19"/>
                    </a:lnTo>
                    <a:lnTo>
                      <a:pt x="41" y="19"/>
                    </a:lnTo>
                    <a:lnTo>
                      <a:pt x="38" y="22"/>
                    </a:lnTo>
                    <a:lnTo>
                      <a:pt x="36" y="24"/>
                    </a:lnTo>
                    <a:lnTo>
                      <a:pt x="34" y="29"/>
                    </a:lnTo>
                    <a:lnTo>
                      <a:pt x="34"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0" name="Freeform 4550"/>
              <p:cNvSpPr>
                <a:spLocks/>
              </p:cNvSpPr>
              <p:nvPr/>
            </p:nvSpPr>
            <p:spPr bwMode="auto">
              <a:xfrm>
                <a:off x="4812" y="1575"/>
                <a:ext cx="41" cy="51"/>
              </a:xfrm>
              <a:custGeom>
                <a:avLst/>
                <a:gdLst>
                  <a:gd name="T0" fmla="*/ 34 w 41"/>
                  <a:gd name="T1" fmla="*/ 29 h 51"/>
                  <a:gd name="T2" fmla="*/ 33 w 41"/>
                  <a:gd name="T3" fmla="*/ 32 h 51"/>
                  <a:gd name="T4" fmla="*/ 33 w 41"/>
                  <a:gd name="T5" fmla="*/ 34 h 51"/>
                  <a:gd name="T6" fmla="*/ 33 w 41"/>
                  <a:gd name="T7" fmla="*/ 34 h 51"/>
                  <a:gd name="T8" fmla="*/ 33 w 41"/>
                  <a:gd name="T9" fmla="*/ 36 h 51"/>
                  <a:gd name="T10" fmla="*/ 33 w 41"/>
                  <a:gd name="T11" fmla="*/ 39 h 51"/>
                  <a:gd name="T12" fmla="*/ 31 w 41"/>
                  <a:gd name="T13" fmla="*/ 44 h 51"/>
                  <a:gd name="T14" fmla="*/ 29 w 41"/>
                  <a:gd name="T15" fmla="*/ 48 h 51"/>
                  <a:gd name="T16" fmla="*/ 29 w 41"/>
                  <a:gd name="T17" fmla="*/ 49 h 51"/>
                  <a:gd name="T18" fmla="*/ 29 w 41"/>
                  <a:gd name="T19" fmla="*/ 49 h 51"/>
                  <a:gd name="T20" fmla="*/ 29 w 41"/>
                  <a:gd name="T21" fmla="*/ 49 h 51"/>
                  <a:gd name="T22" fmla="*/ 29 w 41"/>
                  <a:gd name="T23" fmla="*/ 49 h 51"/>
                  <a:gd name="T24" fmla="*/ 29 w 41"/>
                  <a:gd name="T25" fmla="*/ 51 h 51"/>
                  <a:gd name="T26" fmla="*/ 16 w 41"/>
                  <a:gd name="T27" fmla="*/ 46 h 51"/>
                  <a:gd name="T28" fmla="*/ 16 w 41"/>
                  <a:gd name="T29" fmla="*/ 36 h 51"/>
                  <a:gd name="T30" fmla="*/ 0 w 41"/>
                  <a:gd name="T31" fmla="*/ 41 h 51"/>
                  <a:gd name="T32" fmla="*/ 2 w 41"/>
                  <a:gd name="T33" fmla="*/ 31 h 51"/>
                  <a:gd name="T34" fmla="*/ 12 w 41"/>
                  <a:gd name="T35" fmla="*/ 0 h 51"/>
                  <a:gd name="T36" fmla="*/ 14 w 41"/>
                  <a:gd name="T37" fmla="*/ 4 h 51"/>
                  <a:gd name="T38" fmla="*/ 19 w 41"/>
                  <a:gd name="T39" fmla="*/ 9 h 51"/>
                  <a:gd name="T40" fmla="*/ 22 w 41"/>
                  <a:gd name="T41" fmla="*/ 10 h 51"/>
                  <a:gd name="T42" fmla="*/ 24 w 41"/>
                  <a:gd name="T43" fmla="*/ 10 h 51"/>
                  <a:gd name="T44" fmla="*/ 26 w 41"/>
                  <a:gd name="T45" fmla="*/ 14 h 51"/>
                  <a:gd name="T46" fmla="*/ 28 w 41"/>
                  <a:gd name="T47" fmla="*/ 14 h 51"/>
                  <a:gd name="T48" fmla="*/ 33 w 41"/>
                  <a:gd name="T49" fmla="*/ 14 h 51"/>
                  <a:gd name="T50" fmla="*/ 36 w 41"/>
                  <a:gd name="T51" fmla="*/ 14 h 51"/>
                  <a:gd name="T52" fmla="*/ 36 w 41"/>
                  <a:gd name="T53" fmla="*/ 14 h 51"/>
                  <a:gd name="T54" fmla="*/ 41 w 41"/>
                  <a:gd name="T55" fmla="*/ 19 h 51"/>
                  <a:gd name="T56" fmla="*/ 41 w 41"/>
                  <a:gd name="T57" fmla="*/ 19 h 51"/>
                  <a:gd name="T58" fmla="*/ 41 w 41"/>
                  <a:gd name="T59" fmla="*/ 19 h 51"/>
                  <a:gd name="T60" fmla="*/ 38 w 41"/>
                  <a:gd name="T61" fmla="*/ 22 h 51"/>
                  <a:gd name="T62" fmla="*/ 36 w 41"/>
                  <a:gd name="T63" fmla="*/ 24 h 51"/>
                  <a:gd name="T64" fmla="*/ 34 w 41"/>
                  <a:gd name="T65" fmla="*/ 29 h 51"/>
                  <a:gd name="T66" fmla="*/ 34 w 41"/>
                  <a:gd name="T67"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51">
                    <a:moveTo>
                      <a:pt x="34" y="29"/>
                    </a:moveTo>
                    <a:lnTo>
                      <a:pt x="33" y="32"/>
                    </a:lnTo>
                    <a:lnTo>
                      <a:pt x="33" y="34"/>
                    </a:lnTo>
                    <a:lnTo>
                      <a:pt x="33" y="34"/>
                    </a:lnTo>
                    <a:lnTo>
                      <a:pt x="33" y="36"/>
                    </a:lnTo>
                    <a:lnTo>
                      <a:pt x="33" y="39"/>
                    </a:lnTo>
                    <a:lnTo>
                      <a:pt x="31" y="44"/>
                    </a:lnTo>
                    <a:lnTo>
                      <a:pt x="29" y="48"/>
                    </a:lnTo>
                    <a:lnTo>
                      <a:pt x="29" y="49"/>
                    </a:lnTo>
                    <a:lnTo>
                      <a:pt x="29" y="49"/>
                    </a:lnTo>
                    <a:lnTo>
                      <a:pt x="29" y="49"/>
                    </a:lnTo>
                    <a:lnTo>
                      <a:pt x="29" y="49"/>
                    </a:lnTo>
                    <a:lnTo>
                      <a:pt x="29" y="51"/>
                    </a:lnTo>
                    <a:lnTo>
                      <a:pt x="16" y="46"/>
                    </a:lnTo>
                    <a:lnTo>
                      <a:pt x="16" y="36"/>
                    </a:lnTo>
                    <a:lnTo>
                      <a:pt x="0" y="41"/>
                    </a:lnTo>
                    <a:lnTo>
                      <a:pt x="2" y="31"/>
                    </a:lnTo>
                    <a:lnTo>
                      <a:pt x="12" y="0"/>
                    </a:lnTo>
                    <a:lnTo>
                      <a:pt x="14" y="4"/>
                    </a:lnTo>
                    <a:lnTo>
                      <a:pt x="19" y="9"/>
                    </a:lnTo>
                    <a:lnTo>
                      <a:pt x="22" y="10"/>
                    </a:lnTo>
                    <a:lnTo>
                      <a:pt x="24" y="10"/>
                    </a:lnTo>
                    <a:lnTo>
                      <a:pt x="26" y="14"/>
                    </a:lnTo>
                    <a:lnTo>
                      <a:pt x="28" y="14"/>
                    </a:lnTo>
                    <a:lnTo>
                      <a:pt x="33" y="14"/>
                    </a:lnTo>
                    <a:lnTo>
                      <a:pt x="36" y="14"/>
                    </a:lnTo>
                    <a:lnTo>
                      <a:pt x="36" y="14"/>
                    </a:lnTo>
                    <a:lnTo>
                      <a:pt x="41" y="19"/>
                    </a:lnTo>
                    <a:lnTo>
                      <a:pt x="41" y="19"/>
                    </a:lnTo>
                    <a:lnTo>
                      <a:pt x="41" y="19"/>
                    </a:lnTo>
                    <a:lnTo>
                      <a:pt x="38" y="22"/>
                    </a:lnTo>
                    <a:lnTo>
                      <a:pt x="36" y="24"/>
                    </a:lnTo>
                    <a:lnTo>
                      <a:pt x="34" y="29"/>
                    </a:lnTo>
                    <a:lnTo>
                      <a:pt x="34"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81" name="Freeform 4551"/>
              <p:cNvSpPr>
                <a:spLocks/>
              </p:cNvSpPr>
              <p:nvPr/>
            </p:nvSpPr>
            <p:spPr bwMode="auto">
              <a:xfrm>
                <a:off x="4613" y="1572"/>
                <a:ext cx="49" cy="57"/>
              </a:xfrm>
              <a:custGeom>
                <a:avLst/>
                <a:gdLst>
                  <a:gd name="T0" fmla="*/ 10 w 49"/>
                  <a:gd name="T1" fmla="*/ 5 h 57"/>
                  <a:gd name="T2" fmla="*/ 23 w 49"/>
                  <a:gd name="T3" fmla="*/ 3 h 57"/>
                  <a:gd name="T4" fmla="*/ 23 w 49"/>
                  <a:gd name="T5" fmla="*/ 3 h 57"/>
                  <a:gd name="T6" fmla="*/ 28 w 49"/>
                  <a:gd name="T7" fmla="*/ 1 h 57"/>
                  <a:gd name="T8" fmla="*/ 37 w 49"/>
                  <a:gd name="T9" fmla="*/ 0 h 57"/>
                  <a:gd name="T10" fmla="*/ 47 w 49"/>
                  <a:gd name="T11" fmla="*/ 44 h 57"/>
                  <a:gd name="T12" fmla="*/ 49 w 49"/>
                  <a:gd name="T13" fmla="*/ 51 h 57"/>
                  <a:gd name="T14" fmla="*/ 23 w 49"/>
                  <a:gd name="T15" fmla="*/ 56 h 57"/>
                  <a:gd name="T16" fmla="*/ 18 w 49"/>
                  <a:gd name="T17" fmla="*/ 57 h 57"/>
                  <a:gd name="T18" fmla="*/ 6 w 49"/>
                  <a:gd name="T19" fmla="*/ 44 h 57"/>
                  <a:gd name="T20" fmla="*/ 0 w 49"/>
                  <a:gd name="T21" fmla="*/ 7 h 57"/>
                  <a:gd name="T22" fmla="*/ 5 w 49"/>
                  <a:gd name="T23" fmla="*/ 7 h 57"/>
                  <a:gd name="T24" fmla="*/ 10 w 49"/>
                  <a:gd name="T25" fmla="*/ 5 h 57"/>
                  <a:gd name="T26" fmla="*/ 10 w 49"/>
                  <a:gd name="T2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7">
                    <a:moveTo>
                      <a:pt x="10" y="5"/>
                    </a:moveTo>
                    <a:lnTo>
                      <a:pt x="23" y="3"/>
                    </a:lnTo>
                    <a:lnTo>
                      <a:pt x="23" y="3"/>
                    </a:lnTo>
                    <a:lnTo>
                      <a:pt x="28" y="1"/>
                    </a:lnTo>
                    <a:lnTo>
                      <a:pt x="37" y="0"/>
                    </a:lnTo>
                    <a:lnTo>
                      <a:pt x="47" y="44"/>
                    </a:lnTo>
                    <a:lnTo>
                      <a:pt x="49" y="51"/>
                    </a:lnTo>
                    <a:lnTo>
                      <a:pt x="23" y="56"/>
                    </a:lnTo>
                    <a:lnTo>
                      <a:pt x="18" y="57"/>
                    </a:lnTo>
                    <a:lnTo>
                      <a:pt x="6" y="44"/>
                    </a:lnTo>
                    <a:lnTo>
                      <a:pt x="0" y="7"/>
                    </a:lnTo>
                    <a:lnTo>
                      <a:pt x="5" y="7"/>
                    </a:lnTo>
                    <a:lnTo>
                      <a:pt x="10" y="5"/>
                    </a:lnTo>
                    <a:lnTo>
                      <a:pt x="10"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2" name="Freeform 4552"/>
              <p:cNvSpPr>
                <a:spLocks/>
              </p:cNvSpPr>
              <p:nvPr/>
            </p:nvSpPr>
            <p:spPr bwMode="auto">
              <a:xfrm>
                <a:off x="4613" y="1572"/>
                <a:ext cx="49" cy="57"/>
              </a:xfrm>
              <a:custGeom>
                <a:avLst/>
                <a:gdLst>
                  <a:gd name="T0" fmla="*/ 10 w 49"/>
                  <a:gd name="T1" fmla="*/ 5 h 57"/>
                  <a:gd name="T2" fmla="*/ 23 w 49"/>
                  <a:gd name="T3" fmla="*/ 3 h 57"/>
                  <a:gd name="T4" fmla="*/ 23 w 49"/>
                  <a:gd name="T5" fmla="*/ 3 h 57"/>
                  <a:gd name="T6" fmla="*/ 28 w 49"/>
                  <a:gd name="T7" fmla="*/ 1 h 57"/>
                  <a:gd name="T8" fmla="*/ 37 w 49"/>
                  <a:gd name="T9" fmla="*/ 0 h 57"/>
                  <a:gd name="T10" fmla="*/ 47 w 49"/>
                  <a:gd name="T11" fmla="*/ 44 h 57"/>
                  <a:gd name="T12" fmla="*/ 49 w 49"/>
                  <a:gd name="T13" fmla="*/ 51 h 57"/>
                  <a:gd name="T14" fmla="*/ 23 w 49"/>
                  <a:gd name="T15" fmla="*/ 56 h 57"/>
                  <a:gd name="T16" fmla="*/ 18 w 49"/>
                  <a:gd name="T17" fmla="*/ 57 h 57"/>
                  <a:gd name="T18" fmla="*/ 6 w 49"/>
                  <a:gd name="T19" fmla="*/ 44 h 57"/>
                  <a:gd name="T20" fmla="*/ 0 w 49"/>
                  <a:gd name="T21" fmla="*/ 7 h 57"/>
                  <a:gd name="T22" fmla="*/ 5 w 49"/>
                  <a:gd name="T23" fmla="*/ 7 h 57"/>
                  <a:gd name="T24" fmla="*/ 10 w 49"/>
                  <a:gd name="T25" fmla="*/ 5 h 57"/>
                  <a:gd name="T26" fmla="*/ 10 w 49"/>
                  <a:gd name="T2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7">
                    <a:moveTo>
                      <a:pt x="10" y="5"/>
                    </a:moveTo>
                    <a:lnTo>
                      <a:pt x="23" y="3"/>
                    </a:lnTo>
                    <a:lnTo>
                      <a:pt x="23" y="3"/>
                    </a:lnTo>
                    <a:lnTo>
                      <a:pt x="28" y="1"/>
                    </a:lnTo>
                    <a:lnTo>
                      <a:pt x="37" y="0"/>
                    </a:lnTo>
                    <a:lnTo>
                      <a:pt x="47" y="44"/>
                    </a:lnTo>
                    <a:lnTo>
                      <a:pt x="49" y="51"/>
                    </a:lnTo>
                    <a:lnTo>
                      <a:pt x="23" y="56"/>
                    </a:lnTo>
                    <a:lnTo>
                      <a:pt x="18" y="57"/>
                    </a:lnTo>
                    <a:lnTo>
                      <a:pt x="6" y="44"/>
                    </a:lnTo>
                    <a:lnTo>
                      <a:pt x="0" y="7"/>
                    </a:lnTo>
                    <a:lnTo>
                      <a:pt x="5" y="7"/>
                    </a:lnTo>
                    <a:lnTo>
                      <a:pt x="10" y="5"/>
                    </a:lnTo>
                    <a:lnTo>
                      <a:pt x="1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83" name="Freeform 4553"/>
              <p:cNvSpPr>
                <a:spLocks/>
              </p:cNvSpPr>
              <p:nvPr/>
            </p:nvSpPr>
            <p:spPr bwMode="auto">
              <a:xfrm>
                <a:off x="4736" y="1656"/>
                <a:ext cx="61" cy="48"/>
              </a:xfrm>
              <a:custGeom>
                <a:avLst/>
                <a:gdLst>
                  <a:gd name="T0" fmla="*/ 43 w 61"/>
                  <a:gd name="T1" fmla="*/ 0 h 48"/>
                  <a:gd name="T2" fmla="*/ 48 w 61"/>
                  <a:gd name="T3" fmla="*/ 28 h 48"/>
                  <a:gd name="T4" fmla="*/ 37 w 61"/>
                  <a:gd name="T5" fmla="*/ 39 h 48"/>
                  <a:gd name="T6" fmla="*/ 14 w 61"/>
                  <a:gd name="T7" fmla="*/ 43 h 48"/>
                  <a:gd name="T8" fmla="*/ 14 w 61"/>
                  <a:gd name="T9" fmla="*/ 43 h 48"/>
                  <a:gd name="T10" fmla="*/ 12 w 61"/>
                  <a:gd name="T11" fmla="*/ 43 h 48"/>
                  <a:gd name="T12" fmla="*/ 12 w 61"/>
                  <a:gd name="T13" fmla="*/ 43 h 48"/>
                  <a:gd name="T14" fmla="*/ 12 w 61"/>
                  <a:gd name="T15" fmla="*/ 43 h 48"/>
                  <a:gd name="T16" fmla="*/ 12 w 61"/>
                  <a:gd name="T17" fmla="*/ 43 h 48"/>
                  <a:gd name="T18" fmla="*/ 12 w 61"/>
                  <a:gd name="T19" fmla="*/ 43 h 48"/>
                  <a:gd name="T20" fmla="*/ 12 w 61"/>
                  <a:gd name="T21" fmla="*/ 41 h 48"/>
                  <a:gd name="T22" fmla="*/ 12 w 61"/>
                  <a:gd name="T23" fmla="*/ 41 h 48"/>
                  <a:gd name="T24" fmla="*/ 10 w 61"/>
                  <a:gd name="T25" fmla="*/ 41 h 48"/>
                  <a:gd name="T26" fmla="*/ 10 w 61"/>
                  <a:gd name="T27" fmla="*/ 41 h 48"/>
                  <a:gd name="T28" fmla="*/ 10 w 61"/>
                  <a:gd name="T29" fmla="*/ 41 h 48"/>
                  <a:gd name="T30" fmla="*/ 10 w 61"/>
                  <a:gd name="T31" fmla="*/ 41 h 48"/>
                  <a:gd name="T32" fmla="*/ 10 w 61"/>
                  <a:gd name="T33" fmla="*/ 41 h 48"/>
                  <a:gd name="T34" fmla="*/ 10 w 61"/>
                  <a:gd name="T35" fmla="*/ 41 h 48"/>
                  <a:gd name="T36" fmla="*/ 10 w 61"/>
                  <a:gd name="T37" fmla="*/ 41 h 48"/>
                  <a:gd name="T38" fmla="*/ 10 w 61"/>
                  <a:gd name="T39" fmla="*/ 41 h 48"/>
                  <a:gd name="T40" fmla="*/ 9 w 61"/>
                  <a:gd name="T41" fmla="*/ 41 h 48"/>
                  <a:gd name="T42" fmla="*/ 9 w 61"/>
                  <a:gd name="T43" fmla="*/ 41 h 48"/>
                  <a:gd name="T44" fmla="*/ 9 w 61"/>
                  <a:gd name="T45" fmla="*/ 41 h 48"/>
                  <a:gd name="T46" fmla="*/ 9 w 61"/>
                  <a:gd name="T47" fmla="*/ 39 h 48"/>
                  <a:gd name="T48" fmla="*/ 7 w 61"/>
                  <a:gd name="T49" fmla="*/ 39 h 48"/>
                  <a:gd name="T50" fmla="*/ 7 w 61"/>
                  <a:gd name="T51" fmla="*/ 39 h 48"/>
                  <a:gd name="T52" fmla="*/ 7 w 61"/>
                  <a:gd name="T53" fmla="*/ 39 h 48"/>
                  <a:gd name="T54" fmla="*/ 7 w 61"/>
                  <a:gd name="T55" fmla="*/ 39 h 48"/>
                  <a:gd name="T56" fmla="*/ 7 w 61"/>
                  <a:gd name="T57" fmla="*/ 39 h 48"/>
                  <a:gd name="T58" fmla="*/ 7 w 61"/>
                  <a:gd name="T59" fmla="*/ 39 h 48"/>
                  <a:gd name="T60" fmla="*/ 7 w 61"/>
                  <a:gd name="T61" fmla="*/ 39 h 48"/>
                  <a:gd name="T62" fmla="*/ 7 w 61"/>
                  <a:gd name="T63" fmla="*/ 39 h 48"/>
                  <a:gd name="T64" fmla="*/ 7 w 61"/>
                  <a:gd name="T65" fmla="*/ 39 h 48"/>
                  <a:gd name="T66" fmla="*/ 5 w 61"/>
                  <a:gd name="T67" fmla="*/ 38 h 48"/>
                  <a:gd name="T68" fmla="*/ 5 w 61"/>
                  <a:gd name="T69" fmla="*/ 38 h 48"/>
                  <a:gd name="T70" fmla="*/ 5 w 61"/>
                  <a:gd name="T71" fmla="*/ 38 h 48"/>
                  <a:gd name="T72" fmla="*/ 5 w 61"/>
                  <a:gd name="T73" fmla="*/ 38 h 48"/>
                  <a:gd name="T74" fmla="*/ 5 w 61"/>
                  <a:gd name="T75" fmla="*/ 38 h 48"/>
                  <a:gd name="T76" fmla="*/ 4 w 61"/>
                  <a:gd name="T77" fmla="*/ 38 h 48"/>
                  <a:gd name="T78" fmla="*/ 4 w 61"/>
                  <a:gd name="T79" fmla="*/ 38 h 48"/>
                  <a:gd name="T80" fmla="*/ 4 w 61"/>
                  <a:gd name="T81" fmla="*/ 38 h 48"/>
                  <a:gd name="T82" fmla="*/ 4 w 61"/>
                  <a:gd name="T83" fmla="*/ 38 h 48"/>
                  <a:gd name="T84" fmla="*/ 4 w 61"/>
                  <a:gd name="T85" fmla="*/ 38 h 48"/>
                  <a:gd name="T86" fmla="*/ 4 w 61"/>
                  <a:gd name="T87" fmla="*/ 38 h 48"/>
                  <a:gd name="T88" fmla="*/ 4 w 61"/>
                  <a:gd name="T89" fmla="*/ 36 h 48"/>
                  <a:gd name="T90" fmla="*/ 2 w 61"/>
                  <a:gd name="T91" fmla="*/ 36 h 48"/>
                  <a:gd name="T92" fmla="*/ 2 w 61"/>
                  <a:gd name="T93" fmla="*/ 36 h 48"/>
                  <a:gd name="T94" fmla="*/ 2 w 61"/>
                  <a:gd name="T95" fmla="*/ 36 h 48"/>
                  <a:gd name="T96" fmla="*/ 2 w 61"/>
                  <a:gd name="T97" fmla="*/ 36 h 48"/>
                  <a:gd name="T98" fmla="*/ 2 w 61"/>
                  <a:gd name="T99" fmla="*/ 36 h 48"/>
                  <a:gd name="T100" fmla="*/ 2 w 61"/>
                  <a:gd name="T101" fmla="*/ 36 h 48"/>
                  <a:gd name="T102" fmla="*/ 2 w 61"/>
                  <a:gd name="T103" fmla="*/ 36 h 48"/>
                  <a:gd name="T104" fmla="*/ 0 w 61"/>
                  <a:gd name="T105" fmla="*/ 36 h 48"/>
                  <a:gd name="T106" fmla="*/ 0 w 61"/>
                  <a:gd name="T107" fmla="*/ 36 h 48"/>
                  <a:gd name="T108" fmla="*/ 24 w 61"/>
                  <a:gd name="T10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48">
                    <a:moveTo>
                      <a:pt x="27" y="0"/>
                    </a:moveTo>
                    <a:lnTo>
                      <a:pt x="39" y="2"/>
                    </a:lnTo>
                    <a:lnTo>
                      <a:pt x="43" y="0"/>
                    </a:lnTo>
                    <a:lnTo>
                      <a:pt x="61" y="14"/>
                    </a:lnTo>
                    <a:lnTo>
                      <a:pt x="54" y="22"/>
                    </a:lnTo>
                    <a:lnTo>
                      <a:pt x="48" y="28"/>
                    </a:lnTo>
                    <a:lnTo>
                      <a:pt x="48" y="28"/>
                    </a:lnTo>
                    <a:lnTo>
                      <a:pt x="48" y="34"/>
                    </a:lnTo>
                    <a:lnTo>
                      <a:pt x="37" y="39"/>
                    </a:lnTo>
                    <a:lnTo>
                      <a:pt x="21" y="48"/>
                    </a:lnTo>
                    <a:lnTo>
                      <a:pt x="14" y="43"/>
                    </a:lnTo>
                    <a:lnTo>
                      <a:pt x="14" y="43"/>
                    </a:lnTo>
                    <a:lnTo>
                      <a:pt x="14" y="43"/>
                    </a:lnTo>
                    <a:lnTo>
                      <a:pt x="14" y="43"/>
                    </a:lnTo>
                    <a:lnTo>
                      <a:pt x="14" y="43"/>
                    </a:lnTo>
                    <a:lnTo>
                      <a:pt x="14"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1"/>
                    </a:lnTo>
                    <a:lnTo>
                      <a:pt x="12" y="41"/>
                    </a:lnTo>
                    <a:lnTo>
                      <a:pt x="12" y="41"/>
                    </a:lnTo>
                    <a:lnTo>
                      <a:pt x="12" y="41"/>
                    </a:lnTo>
                    <a:lnTo>
                      <a:pt x="12"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9" y="41"/>
                    </a:lnTo>
                    <a:lnTo>
                      <a:pt x="9" y="41"/>
                    </a:lnTo>
                    <a:lnTo>
                      <a:pt x="9" y="41"/>
                    </a:lnTo>
                    <a:lnTo>
                      <a:pt x="9" y="41"/>
                    </a:lnTo>
                    <a:lnTo>
                      <a:pt x="9" y="41"/>
                    </a:lnTo>
                    <a:lnTo>
                      <a:pt x="9" y="41"/>
                    </a:lnTo>
                    <a:lnTo>
                      <a:pt x="9" y="41"/>
                    </a:lnTo>
                    <a:lnTo>
                      <a:pt x="9" y="41"/>
                    </a:lnTo>
                    <a:lnTo>
                      <a:pt x="9" y="41"/>
                    </a:lnTo>
                    <a:lnTo>
                      <a:pt x="9" y="39"/>
                    </a:lnTo>
                    <a:lnTo>
                      <a:pt x="9" y="39"/>
                    </a:lnTo>
                    <a:lnTo>
                      <a:pt x="9"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5" y="38"/>
                    </a:lnTo>
                    <a:lnTo>
                      <a:pt x="5" y="38"/>
                    </a:lnTo>
                    <a:lnTo>
                      <a:pt x="5" y="38"/>
                    </a:lnTo>
                    <a:lnTo>
                      <a:pt x="5" y="38"/>
                    </a:lnTo>
                    <a:lnTo>
                      <a:pt x="5" y="38"/>
                    </a:lnTo>
                    <a:lnTo>
                      <a:pt x="5" y="38"/>
                    </a:lnTo>
                    <a:lnTo>
                      <a:pt x="5" y="38"/>
                    </a:lnTo>
                    <a:lnTo>
                      <a:pt x="5" y="38"/>
                    </a:lnTo>
                    <a:lnTo>
                      <a:pt x="5" y="38"/>
                    </a:lnTo>
                    <a:lnTo>
                      <a:pt x="5" y="38"/>
                    </a:lnTo>
                    <a:lnTo>
                      <a:pt x="5" y="38"/>
                    </a:lnTo>
                    <a:lnTo>
                      <a:pt x="5" y="38"/>
                    </a:lnTo>
                    <a:lnTo>
                      <a:pt x="5" y="38"/>
                    </a:lnTo>
                    <a:lnTo>
                      <a:pt x="5" y="38"/>
                    </a:lnTo>
                    <a:lnTo>
                      <a:pt x="5" y="38"/>
                    </a:lnTo>
                    <a:lnTo>
                      <a:pt x="5" y="38"/>
                    </a:lnTo>
                    <a:lnTo>
                      <a:pt x="4" y="38"/>
                    </a:lnTo>
                    <a:lnTo>
                      <a:pt x="4" y="38"/>
                    </a:lnTo>
                    <a:lnTo>
                      <a:pt x="4" y="38"/>
                    </a:lnTo>
                    <a:lnTo>
                      <a:pt x="4" y="38"/>
                    </a:lnTo>
                    <a:lnTo>
                      <a:pt x="4" y="38"/>
                    </a:lnTo>
                    <a:lnTo>
                      <a:pt x="4" y="38"/>
                    </a:lnTo>
                    <a:lnTo>
                      <a:pt x="4" y="38"/>
                    </a:lnTo>
                    <a:lnTo>
                      <a:pt x="4" y="38"/>
                    </a:lnTo>
                    <a:lnTo>
                      <a:pt x="4" y="38"/>
                    </a:lnTo>
                    <a:lnTo>
                      <a:pt x="4" y="38"/>
                    </a:lnTo>
                    <a:lnTo>
                      <a:pt x="4" y="38"/>
                    </a:lnTo>
                    <a:lnTo>
                      <a:pt x="4" y="38"/>
                    </a:lnTo>
                    <a:lnTo>
                      <a:pt x="4" y="38"/>
                    </a:lnTo>
                    <a:lnTo>
                      <a:pt x="4" y="38"/>
                    </a:lnTo>
                    <a:lnTo>
                      <a:pt x="4" y="38"/>
                    </a:lnTo>
                    <a:lnTo>
                      <a:pt x="4" y="38"/>
                    </a:lnTo>
                    <a:lnTo>
                      <a:pt x="4" y="36"/>
                    </a:lnTo>
                    <a:lnTo>
                      <a:pt x="4" y="36"/>
                    </a:lnTo>
                    <a:lnTo>
                      <a:pt x="4" y="36"/>
                    </a:lnTo>
                    <a:lnTo>
                      <a:pt x="4" y="36"/>
                    </a:lnTo>
                    <a:lnTo>
                      <a:pt x="4"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0" y="36"/>
                    </a:lnTo>
                    <a:lnTo>
                      <a:pt x="0" y="36"/>
                    </a:lnTo>
                    <a:lnTo>
                      <a:pt x="0" y="36"/>
                    </a:lnTo>
                    <a:lnTo>
                      <a:pt x="0" y="36"/>
                    </a:lnTo>
                    <a:lnTo>
                      <a:pt x="0" y="36"/>
                    </a:lnTo>
                    <a:lnTo>
                      <a:pt x="0" y="36"/>
                    </a:lnTo>
                    <a:lnTo>
                      <a:pt x="0" y="36"/>
                    </a:lnTo>
                    <a:lnTo>
                      <a:pt x="19" y="19"/>
                    </a:lnTo>
                    <a:lnTo>
                      <a:pt x="24" y="16"/>
                    </a:lnTo>
                    <a:lnTo>
                      <a:pt x="24" y="7"/>
                    </a:lnTo>
                    <a:lnTo>
                      <a:pt x="2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4" name="Freeform 4554"/>
              <p:cNvSpPr>
                <a:spLocks/>
              </p:cNvSpPr>
              <p:nvPr/>
            </p:nvSpPr>
            <p:spPr bwMode="auto">
              <a:xfrm>
                <a:off x="4736" y="1656"/>
                <a:ext cx="61" cy="48"/>
              </a:xfrm>
              <a:custGeom>
                <a:avLst/>
                <a:gdLst>
                  <a:gd name="T0" fmla="*/ 43 w 61"/>
                  <a:gd name="T1" fmla="*/ 0 h 48"/>
                  <a:gd name="T2" fmla="*/ 48 w 61"/>
                  <a:gd name="T3" fmla="*/ 28 h 48"/>
                  <a:gd name="T4" fmla="*/ 37 w 61"/>
                  <a:gd name="T5" fmla="*/ 39 h 48"/>
                  <a:gd name="T6" fmla="*/ 14 w 61"/>
                  <a:gd name="T7" fmla="*/ 43 h 48"/>
                  <a:gd name="T8" fmla="*/ 14 w 61"/>
                  <a:gd name="T9" fmla="*/ 43 h 48"/>
                  <a:gd name="T10" fmla="*/ 12 w 61"/>
                  <a:gd name="T11" fmla="*/ 43 h 48"/>
                  <a:gd name="T12" fmla="*/ 12 w 61"/>
                  <a:gd name="T13" fmla="*/ 43 h 48"/>
                  <a:gd name="T14" fmla="*/ 12 w 61"/>
                  <a:gd name="T15" fmla="*/ 43 h 48"/>
                  <a:gd name="T16" fmla="*/ 12 w 61"/>
                  <a:gd name="T17" fmla="*/ 43 h 48"/>
                  <a:gd name="T18" fmla="*/ 12 w 61"/>
                  <a:gd name="T19" fmla="*/ 43 h 48"/>
                  <a:gd name="T20" fmla="*/ 12 w 61"/>
                  <a:gd name="T21" fmla="*/ 41 h 48"/>
                  <a:gd name="T22" fmla="*/ 12 w 61"/>
                  <a:gd name="T23" fmla="*/ 41 h 48"/>
                  <a:gd name="T24" fmla="*/ 10 w 61"/>
                  <a:gd name="T25" fmla="*/ 41 h 48"/>
                  <a:gd name="T26" fmla="*/ 10 w 61"/>
                  <a:gd name="T27" fmla="*/ 41 h 48"/>
                  <a:gd name="T28" fmla="*/ 10 w 61"/>
                  <a:gd name="T29" fmla="*/ 41 h 48"/>
                  <a:gd name="T30" fmla="*/ 10 w 61"/>
                  <a:gd name="T31" fmla="*/ 41 h 48"/>
                  <a:gd name="T32" fmla="*/ 10 w 61"/>
                  <a:gd name="T33" fmla="*/ 41 h 48"/>
                  <a:gd name="T34" fmla="*/ 10 w 61"/>
                  <a:gd name="T35" fmla="*/ 41 h 48"/>
                  <a:gd name="T36" fmla="*/ 10 w 61"/>
                  <a:gd name="T37" fmla="*/ 41 h 48"/>
                  <a:gd name="T38" fmla="*/ 10 w 61"/>
                  <a:gd name="T39" fmla="*/ 41 h 48"/>
                  <a:gd name="T40" fmla="*/ 9 w 61"/>
                  <a:gd name="T41" fmla="*/ 41 h 48"/>
                  <a:gd name="T42" fmla="*/ 9 w 61"/>
                  <a:gd name="T43" fmla="*/ 41 h 48"/>
                  <a:gd name="T44" fmla="*/ 9 w 61"/>
                  <a:gd name="T45" fmla="*/ 41 h 48"/>
                  <a:gd name="T46" fmla="*/ 9 w 61"/>
                  <a:gd name="T47" fmla="*/ 39 h 48"/>
                  <a:gd name="T48" fmla="*/ 7 w 61"/>
                  <a:gd name="T49" fmla="*/ 39 h 48"/>
                  <a:gd name="T50" fmla="*/ 7 w 61"/>
                  <a:gd name="T51" fmla="*/ 39 h 48"/>
                  <a:gd name="T52" fmla="*/ 7 w 61"/>
                  <a:gd name="T53" fmla="*/ 39 h 48"/>
                  <a:gd name="T54" fmla="*/ 7 w 61"/>
                  <a:gd name="T55" fmla="*/ 39 h 48"/>
                  <a:gd name="T56" fmla="*/ 7 w 61"/>
                  <a:gd name="T57" fmla="*/ 39 h 48"/>
                  <a:gd name="T58" fmla="*/ 7 w 61"/>
                  <a:gd name="T59" fmla="*/ 39 h 48"/>
                  <a:gd name="T60" fmla="*/ 7 w 61"/>
                  <a:gd name="T61" fmla="*/ 39 h 48"/>
                  <a:gd name="T62" fmla="*/ 7 w 61"/>
                  <a:gd name="T63" fmla="*/ 39 h 48"/>
                  <a:gd name="T64" fmla="*/ 7 w 61"/>
                  <a:gd name="T65" fmla="*/ 39 h 48"/>
                  <a:gd name="T66" fmla="*/ 5 w 61"/>
                  <a:gd name="T67" fmla="*/ 38 h 48"/>
                  <a:gd name="T68" fmla="*/ 5 w 61"/>
                  <a:gd name="T69" fmla="*/ 38 h 48"/>
                  <a:gd name="T70" fmla="*/ 5 w 61"/>
                  <a:gd name="T71" fmla="*/ 38 h 48"/>
                  <a:gd name="T72" fmla="*/ 5 w 61"/>
                  <a:gd name="T73" fmla="*/ 38 h 48"/>
                  <a:gd name="T74" fmla="*/ 5 w 61"/>
                  <a:gd name="T75" fmla="*/ 38 h 48"/>
                  <a:gd name="T76" fmla="*/ 4 w 61"/>
                  <a:gd name="T77" fmla="*/ 38 h 48"/>
                  <a:gd name="T78" fmla="*/ 4 w 61"/>
                  <a:gd name="T79" fmla="*/ 38 h 48"/>
                  <a:gd name="T80" fmla="*/ 4 w 61"/>
                  <a:gd name="T81" fmla="*/ 38 h 48"/>
                  <a:gd name="T82" fmla="*/ 4 w 61"/>
                  <a:gd name="T83" fmla="*/ 38 h 48"/>
                  <a:gd name="T84" fmla="*/ 4 w 61"/>
                  <a:gd name="T85" fmla="*/ 38 h 48"/>
                  <a:gd name="T86" fmla="*/ 4 w 61"/>
                  <a:gd name="T87" fmla="*/ 38 h 48"/>
                  <a:gd name="T88" fmla="*/ 4 w 61"/>
                  <a:gd name="T89" fmla="*/ 36 h 48"/>
                  <a:gd name="T90" fmla="*/ 2 w 61"/>
                  <a:gd name="T91" fmla="*/ 36 h 48"/>
                  <a:gd name="T92" fmla="*/ 2 w 61"/>
                  <a:gd name="T93" fmla="*/ 36 h 48"/>
                  <a:gd name="T94" fmla="*/ 2 w 61"/>
                  <a:gd name="T95" fmla="*/ 36 h 48"/>
                  <a:gd name="T96" fmla="*/ 2 w 61"/>
                  <a:gd name="T97" fmla="*/ 36 h 48"/>
                  <a:gd name="T98" fmla="*/ 2 w 61"/>
                  <a:gd name="T99" fmla="*/ 36 h 48"/>
                  <a:gd name="T100" fmla="*/ 2 w 61"/>
                  <a:gd name="T101" fmla="*/ 36 h 48"/>
                  <a:gd name="T102" fmla="*/ 2 w 61"/>
                  <a:gd name="T103" fmla="*/ 36 h 48"/>
                  <a:gd name="T104" fmla="*/ 0 w 61"/>
                  <a:gd name="T105" fmla="*/ 36 h 48"/>
                  <a:gd name="T106" fmla="*/ 0 w 61"/>
                  <a:gd name="T107" fmla="*/ 36 h 48"/>
                  <a:gd name="T108" fmla="*/ 24 w 61"/>
                  <a:gd name="T10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48">
                    <a:moveTo>
                      <a:pt x="27" y="0"/>
                    </a:moveTo>
                    <a:lnTo>
                      <a:pt x="39" y="2"/>
                    </a:lnTo>
                    <a:lnTo>
                      <a:pt x="43" y="0"/>
                    </a:lnTo>
                    <a:lnTo>
                      <a:pt x="61" y="14"/>
                    </a:lnTo>
                    <a:lnTo>
                      <a:pt x="54" y="22"/>
                    </a:lnTo>
                    <a:lnTo>
                      <a:pt x="48" y="28"/>
                    </a:lnTo>
                    <a:lnTo>
                      <a:pt x="48" y="28"/>
                    </a:lnTo>
                    <a:lnTo>
                      <a:pt x="48" y="34"/>
                    </a:lnTo>
                    <a:lnTo>
                      <a:pt x="37" y="39"/>
                    </a:lnTo>
                    <a:lnTo>
                      <a:pt x="21" y="48"/>
                    </a:lnTo>
                    <a:lnTo>
                      <a:pt x="14" y="43"/>
                    </a:lnTo>
                    <a:lnTo>
                      <a:pt x="14" y="43"/>
                    </a:lnTo>
                    <a:lnTo>
                      <a:pt x="14" y="43"/>
                    </a:lnTo>
                    <a:lnTo>
                      <a:pt x="14" y="43"/>
                    </a:lnTo>
                    <a:lnTo>
                      <a:pt x="14" y="43"/>
                    </a:lnTo>
                    <a:lnTo>
                      <a:pt x="14"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3"/>
                    </a:lnTo>
                    <a:lnTo>
                      <a:pt x="12" y="41"/>
                    </a:lnTo>
                    <a:lnTo>
                      <a:pt x="12" y="41"/>
                    </a:lnTo>
                    <a:lnTo>
                      <a:pt x="12" y="41"/>
                    </a:lnTo>
                    <a:lnTo>
                      <a:pt x="12" y="41"/>
                    </a:lnTo>
                    <a:lnTo>
                      <a:pt x="12"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10" y="41"/>
                    </a:lnTo>
                    <a:lnTo>
                      <a:pt x="9" y="41"/>
                    </a:lnTo>
                    <a:lnTo>
                      <a:pt x="9" y="41"/>
                    </a:lnTo>
                    <a:lnTo>
                      <a:pt x="9" y="41"/>
                    </a:lnTo>
                    <a:lnTo>
                      <a:pt x="9" y="41"/>
                    </a:lnTo>
                    <a:lnTo>
                      <a:pt x="9" y="41"/>
                    </a:lnTo>
                    <a:lnTo>
                      <a:pt x="9" y="41"/>
                    </a:lnTo>
                    <a:lnTo>
                      <a:pt x="9" y="41"/>
                    </a:lnTo>
                    <a:lnTo>
                      <a:pt x="9" y="41"/>
                    </a:lnTo>
                    <a:lnTo>
                      <a:pt x="9" y="41"/>
                    </a:lnTo>
                    <a:lnTo>
                      <a:pt x="9" y="39"/>
                    </a:lnTo>
                    <a:lnTo>
                      <a:pt x="9" y="39"/>
                    </a:lnTo>
                    <a:lnTo>
                      <a:pt x="9"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7" y="39"/>
                    </a:lnTo>
                    <a:lnTo>
                      <a:pt x="5" y="38"/>
                    </a:lnTo>
                    <a:lnTo>
                      <a:pt x="5" y="38"/>
                    </a:lnTo>
                    <a:lnTo>
                      <a:pt x="5" y="38"/>
                    </a:lnTo>
                    <a:lnTo>
                      <a:pt x="5" y="38"/>
                    </a:lnTo>
                    <a:lnTo>
                      <a:pt x="5" y="38"/>
                    </a:lnTo>
                    <a:lnTo>
                      <a:pt x="5" y="38"/>
                    </a:lnTo>
                    <a:lnTo>
                      <a:pt x="5" y="38"/>
                    </a:lnTo>
                    <a:lnTo>
                      <a:pt x="5" y="38"/>
                    </a:lnTo>
                    <a:lnTo>
                      <a:pt x="5" y="38"/>
                    </a:lnTo>
                    <a:lnTo>
                      <a:pt x="5" y="38"/>
                    </a:lnTo>
                    <a:lnTo>
                      <a:pt x="5" y="38"/>
                    </a:lnTo>
                    <a:lnTo>
                      <a:pt x="5" y="38"/>
                    </a:lnTo>
                    <a:lnTo>
                      <a:pt x="5" y="38"/>
                    </a:lnTo>
                    <a:lnTo>
                      <a:pt x="5" y="38"/>
                    </a:lnTo>
                    <a:lnTo>
                      <a:pt x="5" y="38"/>
                    </a:lnTo>
                    <a:lnTo>
                      <a:pt x="5" y="38"/>
                    </a:lnTo>
                    <a:lnTo>
                      <a:pt x="4" y="38"/>
                    </a:lnTo>
                    <a:lnTo>
                      <a:pt x="4" y="38"/>
                    </a:lnTo>
                    <a:lnTo>
                      <a:pt x="4" y="38"/>
                    </a:lnTo>
                    <a:lnTo>
                      <a:pt x="4" y="38"/>
                    </a:lnTo>
                    <a:lnTo>
                      <a:pt x="4" y="38"/>
                    </a:lnTo>
                    <a:lnTo>
                      <a:pt x="4" y="38"/>
                    </a:lnTo>
                    <a:lnTo>
                      <a:pt x="4" y="38"/>
                    </a:lnTo>
                    <a:lnTo>
                      <a:pt x="4" y="38"/>
                    </a:lnTo>
                    <a:lnTo>
                      <a:pt x="4" y="38"/>
                    </a:lnTo>
                    <a:lnTo>
                      <a:pt x="4" y="38"/>
                    </a:lnTo>
                    <a:lnTo>
                      <a:pt x="4" y="38"/>
                    </a:lnTo>
                    <a:lnTo>
                      <a:pt x="4" y="38"/>
                    </a:lnTo>
                    <a:lnTo>
                      <a:pt x="4" y="38"/>
                    </a:lnTo>
                    <a:lnTo>
                      <a:pt x="4" y="38"/>
                    </a:lnTo>
                    <a:lnTo>
                      <a:pt x="4" y="38"/>
                    </a:lnTo>
                    <a:lnTo>
                      <a:pt x="4" y="38"/>
                    </a:lnTo>
                    <a:lnTo>
                      <a:pt x="4" y="36"/>
                    </a:lnTo>
                    <a:lnTo>
                      <a:pt x="4" y="36"/>
                    </a:lnTo>
                    <a:lnTo>
                      <a:pt x="4" y="36"/>
                    </a:lnTo>
                    <a:lnTo>
                      <a:pt x="4" y="36"/>
                    </a:lnTo>
                    <a:lnTo>
                      <a:pt x="4"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2" y="36"/>
                    </a:lnTo>
                    <a:lnTo>
                      <a:pt x="0" y="36"/>
                    </a:lnTo>
                    <a:lnTo>
                      <a:pt x="0" y="36"/>
                    </a:lnTo>
                    <a:lnTo>
                      <a:pt x="0" y="36"/>
                    </a:lnTo>
                    <a:lnTo>
                      <a:pt x="0" y="36"/>
                    </a:lnTo>
                    <a:lnTo>
                      <a:pt x="0" y="36"/>
                    </a:lnTo>
                    <a:lnTo>
                      <a:pt x="0" y="36"/>
                    </a:lnTo>
                    <a:lnTo>
                      <a:pt x="0" y="36"/>
                    </a:lnTo>
                    <a:lnTo>
                      <a:pt x="19" y="19"/>
                    </a:lnTo>
                    <a:lnTo>
                      <a:pt x="24" y="16"/>
                    </a:lnTo>
                    <a:lnTo>
                      <a:pt x="24" y="7"/>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85" name="Freeform 4555"/>
              <p:cNvSpPr>
                <a:spLocks/>
              </p:cNvSpPr>
              <p:nvPr/>
            </p:nvSpPr>
            <p:spPr bwMode="auto">
              <a:xfrm>
                <a:off x="4690" y="1670"/>
                <a:ext cx="36" cy="27"/>
              </a:xfrm>
              <a:custGeom>
                <a:avLst/>
                <a:gdLst>
                  <a:gd name="T0" fmla="*/ 34 w 36"/>
                  <a:gd name="T1" fmla="*/ 17 h 27"/>
                  <a:gd name="T2" fmla="*/ 31 w 36"/>
                  <a:gd name="T3" fmla="*/ 27 h 27"/>
                  <a:gd name="T4" fmla="*/ 24 w 36"/>
                  <a:gd name="T5" fmla="*/ 24 h 27"/>
                  <a:gd name="T6" fmla="*/ 12 w 36"/>
                  <a:gd name="T7" fmla="*/ 25 h 27"/>
                  <a:gd name="T8" fmla="*/ 7 w 36"/>
                  <a:gd name="T9" fmla="*/ 25 h 27"/>
                  <a:gd name="T10" fmla="*/ 2 w 36"/>
                  <a:gd name="T11" fmla="*/ 25 h 27"/>
                  <a:gd name="T12" fmla="*/ 0 w 36"/>
                  <a:gd name="T13" fmla="*/ 15 h 27"/>
                  <a:gd name="T14" fmla="*/ 26 w 36"/>
                  <a:gd name="T15" fmla="*/ 2 h 27"/>
                  <a:gd name="T16" fmla="*/ 36 w 36"/>
                  <a:gd name="T17" fmla="*/ 0 h 27"/>
                  <a:gd name="T18" fmla="*/ 36 w 36"/>
                  <a:gd name="T19" fmla="*/ 2 h 27"/>
                  <a:gd name="T20" fmla="*/ 36 w 36"/>
                  <a:gd name="T21" fmla="*/ 2 h 27"/>
                  <a:gd name="T22" fmla="*/ 36 w 36"/>
                  <a:gd name="T23" fmla="*/ 2 h 27"/>
                  <a:gd name="T24" fmla="*/ 36 w 36"/>
                  <a:gd name="T25" fmla="*/ 2 h 27"/>
                  <a:gd name="T26" fmla="*/ 36 w 36"/>
                  <a:gd name="T27" fmla="*/ 3 h 27"/>
                  <a:gd name="T28" fmla="*/ 36 w 36"/>
                  <a:gd name="T29" fmla="*/ 3 h 27"/>
                  <a:gd name="T30" fmla="*/ 36 w 36"/>
                  <a:gd name="T31" fmla="*/ 3 h 27"/>
                  <a:gd name="T32" fmla="*/ 36 w 36"/>
                  <a:gd name="T33" fmla="*/ 3 h 27"/>
                  <a:gd name="T34" fmla="*/ 36 w 36"/>
                  <a:gd name="T35" fmla="*/ 5 h 27"/>
                  <a:gd name="T36" fmla="*/ 34 w 36"/>
                  <a:gd name="T37" fmla="*/ 5 h 27"/>
                  <a:gd name="T38" fmla="*/ 34 w 36"/>
                  <a:gd name="T39" fmla="*/ 5 h 27"/>
                  <a:gd name="T40" fmla="*/ 34 w 36"/>
                  <a:gd name="T41" fmla="*/ 5 h 27"/>
                  <a:gd name="T42" fmla="*/ 34 w 36"/>
                  <a:gd name="T43" fmla="*/ 7 h 27"/>
                  <a:gd name="T44" fmla="*/ 34 w 36"/>
                  <a:gd name="T45" fmla="*/ 7 h 27"/>
                  <a:gd name="T46" fmla="*/ 34 w 36"/>
                  <a:gd name="T47" fmla="*/ 7 h 27"/>
                  <a:gd name="T48" fmla="*/ 34 w 36"/>
                  <a:gd name="T49" fmla="*/ 8 h 27"/>
                  <a:gd name="T50" fmla="*/ 34 w 36"/>
                  <a:gd name="T51" fmla="*/ 8 h 27"/>
                  <a:gd name="T52" fmla="*/ 34 w 36"/>
                  <a:gd name="T53" fmla="*/ 8 h 27"/>
                  <a:gd name="T54" fmla="*/ 34 w 36"/>
                  <a:gd name="T55" fmla="*/ 8 h 27"/>
                  <a:gd name="T56" fmla="*/ 34 w 36"/>
                  <a:gd name="T57" fmla="*/ 10 h 27"/>
                  <a:gd name="T58" fmla="*/ 34 w 36"/>
                  <a:gd name="T59" fmla="*/ 10 h 27"/>
                  <a:gd name="T60" fmla="*/ 34 w 36"/>
                  <a:gd name="T61" fmla="*/ 10 h 27"/>
                  <a:gd name="T62" fmla="*/ 34 w 36"/>
                  <a:gd name="T63" fmla="*/ 12 h 27"/>
                  <a:gd name="T64" fmla="*/ 34 w 36"/>
                  <a:gd name="T65" fmla="*/ 12 h 27"/>
                  <a:gd name="T66" fmla="*/ 34 w 36"/>
                  <a:gd name="T67" fmla="*/ 12 h 27"/>
                  <a:gd name="T68" fmla="*/ 34 w 36"/>
                  <a:gd name="T69" fmla="*/ 12 h 27"/>
                  <a:gd name="T70" fmla="*/ 34 w 36"/>
                  <a:gd name="T71" fmla="*/ 14 h 27"/>
                  <a:gd name="T72" fmla="*/ 34 w 36"/>
                  <a:gd name="T73" fmla="*/ 14 h 27"/>
                  <a:gd name="T74" fmla="*/ 34 w 36"/>
                  <a:gd name="T75" fmla="*/ 14 h 27"/>
                  <a:gd name="T76" fmla="*/ 34 w 36"/>
                  <a:gd name="T77" fmla="*/ 14 h 27"/>
                  <a:gd name="T78" fmla="*/ 34 w 36"/>
                  <a:gd name="T79" fmla="*/ 15 h 27"/>
                  <a:gd name="T80" fmla="*/ 34 w 36"/>
                  <a:gd name="T81" fmla="*/ 15 h 27"/>
                  <a:gd name="T82" fmla="*/ 34 w 36"/>
                  <a:gd name="T83" fmla="*/ 15 h 27"/>
                  <a:gd name="T84" fmla="*/ 34 w 36"/>
                  <a:gd name="T85" fmla="*/ 15 h 27"/>
                  <a:gd name="T86" fmla="*/ 34 w 36"/>
                  <a:gd name="T87" fmla="*/ 15 h 27"/>
                  <a:gd name="T88" fmla="*/ 34 w 36"/>
                  <a:gd name="T8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27">
                    <a:moveTo>
                      <a:pt x="34" y="17"/>
                    </a:moveTo>
                    <a:lnTo>
                      <a:pt x="31" y="27"/>
                    </a:lnTo>
                    <a:lnTo>
                      <a:pt x="24" y="24"/>
                    </a:lnTo>
                    <a:lnTo>
                      <a:pt x="12" y="25"/>
                    </a:lnTo>
                    <a:lnTo>
                      <a:pt x="7" y="25"/>
                    </a:lnTo>
                    <a:lnTo>
                      <a:pt x="2" y="25"/>
                    </a:lnTo>
                    <a:lnTo>
                      <a:pt x="0" y="15"/>
                    </a:lnTo>
                    <a:lnTo>
                      <a:pt x="26" y="2"/>
                    </a:lnTo>
                    <a:lnTo>
                      <a:pt x="36" y="0"/>
                    </a:lnTo>
                    <a:lnTo>
                      <a:pt x="36" y="2"/>
                    </a:lnTo>
                    <a:lnTo>
                      <a:pt x="36" y="2"/>
                    </a:lnTo>
                    <a:lnTo>
                      <a:pt x="36" y="2"/>
                    </a:lnTo>
                    <a:lnTo>
                      <a:pt x="36" y="2"/>
                    </a:lnTo>
                    <a:lnTo>
                      <a:pt x="36" y="3"/>
                    </a:lnTo>
                    <a:lnTo>
                      <a:pt x="36" y="3"/>
                    </a:lnTo>
                    <a:lnTo>
                      <a:pt x="36" y="3"/>
                    </a:lnTo>
                    <a:lnTo>
                      <a:pt x="36" y="3"/>
                    </a:lnTo>
                    <a:lnTo>
                      <a:pt x="36" y="5"/>
                    </a:lnTo>
                    <a:lnTo>
                      <a:pt x="34" y="5"/>
                    </a:lnTo>
                    <a:lnTo>
                      <a:pt x="34" y="5"/>
                    </a:lnTo>
                    <a:lnTo>
                      <a:pt x="34" y="5"/>
                    </a:lnTo>
                    <a:lnTo>
                      <a:pt x="34" y="7"/>
                    </a:lnTo>
                    <a:lnTo>
                      <a:pt x="34" y="7"/>
                    </a:lnTo>
                    <a:lnTo>
                      <a:pt x="34" y="7"/>
                    </a:lnTo>
                    <a:lnTo>
                      <a:pt x="34" y="8"/>
                    </a:lnTo>
                    <a:lnTo>
                      <a:pt x="34" y="8"/>
                    </a:lnTo>
                    <a:lnTo>
                      <a:pt x="34" y="8"/>
                    </a:lnTo>
                    <a:lnTo>
                      <a:pt x="34" y="8"/>
                    </a:lnTo>
                    <a:lnTo>
                      <a:pt x="34" y="10"/>
                    </a:lnTo>
                    <a:lnTo>
                      <a:pt x="34" y="10"/>
                    </a:lnTo>
                    <a:lnTo>
                      <a:pt x="34" y="10"/>
                    </a:lnTo>
                    <a:lnTo>
                      <a:pt x="34" y="12"/>
                    </a:lnTo>
                    <a:lnTo>
                      <a:pt x="34" y="12"/>
                    </a:lnTo>
                    <a:lnTo>
                      <a:pt x="34" y="12"/>
                    </a:lnTo>
                    <a:lnTo>
                      <a:pt x="34" y="12"/>
                    </a:lnTo>
                    <a:lnTo>
                      <a:pt x="34" y="14"/>
                    </a:lnTo>
                    <a:lnTo>
                      <a:pt x="34" y="14"/>
                    </a:lnTo>
                    <a:lnTo>
                      <a:pt x="34" y="14"/>
                    </a:lnTo>
                    <a:lnTo>
                      <a:pt x="34" y="14"/>
                    </a:lnTo>
                    <a:lnTo>
                      <a:pt x="34" y="15"/>
                    </a:lnTo>
                    <a:lnTo>
                      <a:pt x="34" y="15"/>
                    </a:lnTo>
                    <a:lnTo>
                      <a:pt x="34" y="15"/>
                    </a:lnTo>
                    <a:lnTo>
                      <a:pt x="34" y="15"/>
                    </a:lnTo>
                    <a:lnTo>
                      <a:pt x="34" y="15"/>
                    </a:lnTo>
                    <a:lnTo>
                      <a:pt x="34"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6" name="Freeform 4556"/>
              <p:cNvSpPr>
                <a:spLocks/>
              </p:cNvSpPr>
              <p:nvPr/>
            </p:nvSpPr>
            <p:spPr bwMode="auto">
              <a:xfrm>
                <a:off x="4690" y="1670"/>
                <a:ext cx="36" cy="27"/>
              </a:xfrm>
              <a:custGeom>
                <a:avLst/>
                <a:gdLst>
                  <a:gd name="T0" fmla="*/ 34 w 36"/>
                  <a:gd name="T1" fmla="*/ 17 h 27"/>
                  <a:gd name="T2" fmla="*/ 31 w 36"/>
                  <a:gd name="T3" fmla="*/ 27 h 27"/>
                  <a:gd name="T4" fmla="*/ 24 w 36"/>
                  <a:gd name="T5" fmla="*/ 24 h 27"/>
                  <a:gd name="T6" fmla="*/ 12 w 36"/>
                  <a:gd name="T7" fmla="*/ 25 h 27"/>
                  <a:gd name="T8" fmla="*/ 7 w 36"/>
                  <a:gd name="T9" fmla="*/ 25 h 27"/>
                  <a:gd name="T10" fmla="*/ 2 w 36"/>
                  <a:gd name="T11" fmla="*/ 25 h 27"/>
                  <a:gd name="T12" fmla="*/ 0 w 36"/>
                  <a:gd name="T13" fmla="*/ 15 h 27"/>
                  <a:gd name="T14" fmla="*/ 26 w 36"/>
                  <a:gd name="T15" fmla="*/ 2 h 27"/>
                  <a:gd name="T16" fmla="*/ 36 w 36"/>
                  <a:gd name="T17" fmla="*/ 0 h 27"/>
                  <a:gd name="T18" fmla="*/ 36 w 36"/>
                  <a:gd name="T19" fmla="*/ 2 h 27"/>
                  <a:gd name="T20" fmla="*/ 36 w 36"/>
                  <a:gd name="T21" fmla="*/ 2 h 27"/>
                  <a:gd name="T22" fmla="*/ 36 w 36"/>
                  <a:gd name="T23" fmla="*/ 2 h 27"/>
                  <a:gd name="T24" fmla="*/ 36 w 36"/>
                  <a:gd name="T25" fmla="*/ 2 h 27"/>
                  <a:gd name="T26" fmla="*/ 36 w 36"/>
                  <a:gd name="T27" fmla="*/ 3 h 27"/>
                  <a:gd name="T28" fmla="*/ 36 w 36"/>
                  <a:gd name="T29" fmla="*/ 3 h 27"/>
                  <a:gd name="T30" fmla="*/ 36 w 36"/>
                  <a:gd name="T31" fmla="*/ 3 h 27"/>
                  <a:gd name="T32" fmla="*/ 36 w 36"/>
                  <a:gd name="T33" fmla="*/ 3 h 27"/>
                  <a:gd name="T34" fmla="*/ 36 w 36"/>
                  <a:gd name="T35" fmla="*/ 5 h 27"/>
                  <a:gd name="T36" fmla="*/ 34 w 36"/>
                  <a:gd name="T37" fmla="*/ 5 h 27"/>
                  <a:gd name="T38" fmla="*/ 34 w 36"/>
                  <a:gd name="T39" fmla="*/ 5 h 27"/>
                  <a:gd name="T40" fmla="*/ 34 w 36"/>
                  <a:gd name="T41" fmla="*/ 5 h 27"/>
                  <a:gd name="T42" fmla="*/ 34 w 36"/>
                  <a:gd name="T43" fmla="*/ 7 h 27"/>
                  <a:gd name="T44" fmla="*/ 34 w 36"/>
                  <a:gd name="T45" fmla="*/ 7 h 27"/>
                  <a:gd name="T46" fmla="*/ 34 w 36"/>
                  <a:gd name="T47" fmla="*/ 7 h 27"/>
                  <a:gd name="T48" fmla="*/ 34 w 36"/>
                  <a:gd name="T49" fmla="*/ 8 h 27"/>
                  <a:gd name="T50" fmla="*/ 34 w 36"/>
                  <a:gd name="T51" fmla="*/ 8 h 27"/>
                  <a:gd name="T52" fmla="*/ 34 w 36"/>
                  <a:gd name="T53" fmla="*/ 8 h 27"/>
                  <a:gd name="T54" fmla="*/ 34 w 36"/>
                  <a:gd name="T55" fmla="*/ 8 h 27"/>
                  <a:gd name="T56" fmla="*/ 34 w 36"/>
                  <a:gd name="T57" fmla="*/ 10 h 27"/>
                  <a:gd name="T58" fmla="*/ 34 w 36"/>
                  <a:gd name="T59" fmla="*/ 10 h 27"/>
                  <a:gd name="T60" fmla="*/ 34 w 36"/>
                  <a:gd name="T61" fmla="*/ 10 h 27"/>
                  <a:gd name="T62" fmla="*/ 34 w 36"/>
                  <a:gd name="T63" fmla="*/ 12 h 27"/>
                  <a:gd name="T64" fmla="*/ 34 w 36"/>
                  <a:gd name="T65" fmla="*/ 12 h 27"/>
                  <a:gd name="T66" fmla="*/ 34 w 36"/>
                  <a:gd name="T67" fmla="*/ 12 h 27"/>
                  <a:gd name="T68" fmla="*/ 34 w 36"/>
                  <a:gd name="T69" fmla="*/ 12 h 27"/>
                  <a:gd name="T70" fmla="*/ 34 w 36"/>
                  <a:gd name="T71" fmla="*/ 14 h 27"/>
                  <a:gd name="T72" fmla="*/ 34 w 36"/>
                  <a:gd name="T73" fmla="*/ 14 h 27"/>
                  <a:gd name="T74" fmla="*/ 34 w 36"/>
                  <a:gd name="T75" fmla="*/ 14 h 27"/>
                  <a:gd name="T76" fmla="*/ 34 w 36"/>
                  <a:gd name="T77" fmla="*/ 14 h 27"/>
                  <a:gd name="T78" fmla="*/ 34 w 36"/>
                  <a:gd name="T79" fmla="*/ 15 h 27"/>
                  <a:gd name="T80" fmla="*/ 34 w 36"/>
                  <a:gd name="T81" fmla="*/ 15 h 27"/>
                  <a:gd name="T82" fmla="*/ 34 w 36"/>
                  <a:gd name="T83" fmla="*/ 15 h 27"/>
                  <a:gd name="T84" fmla="*/ 34 w 36"/>
                  <a:gd name="T85" fmla="*/ 15 h 27"/>
                  <a:gd name="T86" fmla="*/ 34 w 36"/>
                  <a:gd name="T87" fmla="*/ 15 h 27"/>
                  <a:gd name="T88" fmla="*/ 34 w 36"/>
                  <a:gd name="T8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27">
                    <a:moveTo>
                      <a:pt x="34" y="17"/>
                    </a:moveTo>
                    <a:lnTo>
                      <a:pt x="31" y="27"/>
                    </a:lnTo>
                    <a:lnTo>
                      <a:pt x="24" y="24"/>
                    </a:lnTo>
                    <a:lnTo>
                      <a:pt x="12" y="25"/>
                    </a:lnTo>
                    <a:lnTo>
                      <a:pt x="7" y="25"/>
                    </a:lnTo>
                    <a:lnTo>
                      <a:pt x="2" y="25"/>
                    </a:lnTo>
                    <a:lnTo>
                      <a:pt x="0" y="15"/>
                    </a:lnTo>
                    <a:lnTo>
                      <a:pt x="26" y="2"/>
                    </a:lnTo>
                    <a:lnTo>
                      <a:pt x="36" y="0"/>
                    </a:lnTo>
                    <a:lnTo>
                      <a:pt x="36" y="2"/>
                    </a:lnTo>
                    <a:lnTo>
                      <a:pt x="36" y="2"/>
                    </a:lnTo>
                    <a:lnTo>
                      <a:pt x="36" y="2"/>
                    </a:lnTo>
                    <a:lnTo>
                      <a:pt x="36" y="2"/>
                    </a:lnTo>
                    <a:lnTo>
                      <a:pt x="36" y="3"/>
                    </a:lnTo>
                    <a:lnTo>
                      <a:pt x="36" y="3"/>
                    </a:lnTo>
                    <a:lnTo>
                      <a:pt x="36" y="3"/>
                    </a:lnTo>
                    <a:lnTo>
                      <a:pt x="36" y="3"/>
                    </a:lnTo>
                    <a:lnTo>
                      <a:pt x="36" y="5"/>
                    </a:lnTo>
                    <a:lnTo>
                      <a:pt x="34" y="5"/>
                    </a:lnTo>
                    <a:lnTo>
                      <a:pt x="34" y="5"/>
                    </a:lnTo>
                    <a:lnTo>
                      <a:pt x="34" y="5"/>
                    </a:lnTo>
                    <a:lnTo>
                      <a:pt x="34" y="7"/>
                    </a:lnTo>
                    <a:lnTo>
                      <a:pt x="34" y="7"/>
                    </a:lnTo>
                    <a:lnTo>
                      <a:pt x="34" y="7"/>
                    </a:lnTo>
                    <a:lnTo>
                      <a:pt x="34" y="8"/>
                    </a:lnTo>
                    <a:lnTo>
                      <a:pt x="34" y="8"/>
                    </a:lnTo>
                    <a:lnTo>
                      <a:pt x="34" y="8"/>
                    </a:lnTo>
                    <a:lnTo>
                      <a:pt x="34" y="8"/>
                    </a:lnTo>
                    <a:lnTo>
                      <a:pt x="34" y="10"/>
                    </a:lnTo>
                    <a:lnTo>
                      <a:pt x="34" y="10"/>
                    </a:lnTo>
                    <a:lnTo>
                      <a:pt x="34" y="10"/>
                    </a:lnTo>
                    <a:lnTo>
                      <a:pt x="34" y="12"/>
                    </a:lnTo>
                    <a:lnTo>
                      <a:pt x="34" y="12"/>
                    </a:lnTo>
                    <a:lnTo>
                      <a:pt x="34" y="12"/>
                    </a:lnTo>
                    <a:lnTo>
                      <a:pt x="34" y="12"/>
                    </a:lnTo>
                    <a:lnTo>
                      <a:pt x="34" y="14"/>
                    </a:lnTo>
                    <a:lnTo>
                      <a:pt x="34" y="14"/>
                    </a:lnTo>
                    <a:lnTo>
                      <a:pt x="34" y="14"/>
                    </a:lnTo>
                    <a:lnTo>
                      <a:pt x="34" y="14"/>
                    </a:lnTo>
                    <a:lnTo>
                      <a:pt x="34" y="15"/>
                    </a:lnTo>
                    <a:lnTo>
                      <a:pt x="34" y="15"/>
                    </a:lnTo>
                    <a:lnTo>
                      <a:pt x="34" y="15"/>
                    </a:lnTo>
                    <a:lnTo>
                      <a:pt x="34" y="15"/>
                    </a:lnTo>
                    <a:lnTo>
                      <a:pt x="34" y="15"/>
                    </a:lnTo>
                    <a:lnTo>
                      <a:pt x="34"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87" name="Freeform 4557"/>
              <p:cNvSpPr>
                <a:spLocks/>
              </p:cNvSpPr>
              <p:nvPr/>
            </p:nvSpPr>
            <p:spPr bwMode="auto">
              <a:xfrm>
                <a:off x="4570" y="1756"/>
                <a:ext cx="46" cy="61"/>
              </a:xfrm>
              <a:custGeom>
                <a:avLst/>
                <a:gdLst>
                  <a:gd name="T0" fmla="*/ 46 w 46"/>
                  <a:gd name="T1" fmla="*/ 44 h 61"/>
                  <a:gd name="T2" fmla="*/ 44 w 46"/>
                  <a:gd name="T3" fmla="*/ 55 h 61"/>
                  <a:gd name="T4" fmla="*/ 36 w 46"/>
                  <a:gd name="T5" fmla="*/ 56 h 61"/>
                  <a:gd name="T6" fmla="*/ 36 w 46"/>
                  <a:gd name="T7" fmla="*/ 56 h 61"/>
                  <a:gd name="T8" fmla="*/ 4 w 46"/>
                  <a:gd name="T9" fmla="*/ 61 h 61"/>
                  <a:gd name="T10" fmla="*/ 5 w 46"/>
                  <a:gd name="T11" fmla="*/ 51 h 61"/>
                  <a:gd name="T12" fmla="*/ 0 w 46"/>
                  <a:gd name="T13" fmla="*/ 50 h 61"/>
                  <a:gd name="T14" fmla="*/ 4 w 46"/>
                  <a:gd name="T15" fmla="*/ 38 h 61"/>
                  <a:gd name="T16" fmla="*/ 4 w 46"/>
                  <a:gd name="T17" fmla="*/ 34 h 61"/>
                  <a:gd name="T18" fmla="*/ 4 w 46"/>
                  <a:gd name="T19" fmla="*/ 34 h 61"/>
                  <a:gd name="T20" fmla="*/ 5 w 46"/>
                  <a:gd name="T21" fmla="*/ 31 h 61"/>
                  <a:gd name="T22" fmla="*/ 5 w 46"/>
                  <a:gd name="T23" fmla="*/ 31 h 61"/>
                  <a:gd name="T24" fmla="*/ 5 w 46"/>
                  <a:gd name="T25" fmla="*/ 29 h 61"/>
                  <a:gd name="T26" fmla="*/ 5 w 46"/>
                  <a:gd name="T27" fmla="*/ 29 h 61"/>
                  <a:gd name="T28" fmla="*/ 5 w 46"/>
                  <a:gd name="T29" fmla="*/ 29 h 61"/>
                  <a:gd name="T30" fmla="*/ 12 w 46"/>
                  <a:gd name="T31" fmla="*/ 21 h 61"/>
                  <a:gd name="T32" fmla="*/ 15 w 46"/>
                  <a:gd name="T33" fmla="*/ 7 h 61"/>
                  <a:gd name="T34" fmla="*/ 15 w 46"/>
                  <a:gd name="T35" fmla="*/ 7 h 61"/>
                  <a:gd name="T36" fmla="*/ 15 w 46"/>
                  <a:gd name="T37" fmla="*/ 7 h 61"/>
                  <a:gd name="T38" fmla="*/ 15 w 46"/>
                  <a:gd name="T39" fmla="*/ 6 h 61"/>
                  <a:gd name="T40" fmla="*/ 15 w 46"/>
                  <a:gd name="T41" fmla="*/ 6 h 61"/>
                  <a:gd name="T42" fmla="*/ 15 w 46"/>
                  <a:gd name="T43" fmla="*/ 6 h 61"/>
                  <a:gd name="T44" fmla="*/ 15 w 46"/>
                  <a:gd name="T45" fmla="*/ 6 h 61"/>
                  <a:gd name="T46" fmla="*/ 15 w 46"/>
                  <a:gd name="T47" fmla="*/ 6 h 61"/>
                  <a:gd name="T48" fmla="*/ 15 w 46"/>
                  <a:gd name="T49" fmla="*/ 4 h 61"/>
                  <a:gd name="T50" fmla="*/ 17 w 46"/>
                  <a:gd name="T51" fmla="*/ 4 h 61"/>
                  <a:gd name="T52" fmla="*/ 17 w 46"/>
                  <a:gd name="T53" fmla="*/ 4 h 61"/>
                  <a:gd name="T54" fmla="*/ 17 w 46"/>
                  <a:gd name="T55" fmla="*/ 4 h 61"/>
                  <a:gd name="T56" fmla="*/ 17 w 46"/>
                  <a:gd name="T57" fmla="*/ 2 h 61"/>
                  <a:gd name="T58" fmla="*/ 26 w 46"/>
                  <a:gd name="T59" fmla="*/ 0 h 61"/>
                  <a:gd name="T60" fmla="*/ 29 w 46"/>
                  <a:gd name="T61" fmla="*/ 4 h 61"/>
                  <a:gd name="T62" fmla="*/ 37 w 46"/>
                  <a:gd name="T63" fmla="*/ 4 h 61"/>
                  <a:gd name="T64" fmla="*/ 37 w 46"/>
                  <a:gd name="T65" fmla="*/ 4 h 61"/>
                  <a:gd name="T66" fmla="*/ 44 w 46"/>
                  <a:gd name="T67" fmla="*/ 2 h 61"/>
                  <a:gd name="T68" fmla="*/ 41 w 46"/>
                  <a:gd name="T69" fmla="*/ 21 h 61"/>
                  <a:gd name="T70" fmla="*/ 46 w 46"/>
                  <a:gd name="T71"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61">
                    <a:moveTo>
                      <a:pt x="46" y="44"/>
                    </a:moveTo>
                    <a:lnTo>
                      <a:pt x="44" y="55"/>
                    </a:lnTo>
                    <a:lnTo>
                      <a:pt x="36" y="56"/>
                    </a:lnTo>
                    <a:lnTo>
                      <a:pt x="36" y="56"/>
                    </a:lnTo>
                    <a:lnTo>
                      <a:pt x="4" y="61"/>
                    </a:lnTo>
                    <a:lnTo>
                      <a:pt x="5" y="51"/>
                    </a:lnTo>
                    <a:lnTo>
                      <a:pt x="0" y="50"/>
                    </a:lnTo>
                    <a:lnTo>
                      <a:pt x="4" y="38"/>
                    </a:lnTo>
                    <a:lnTo>
                      <a:pt x="4" y="34"/>
                    </a:lnTo>
                    <a:lnTo>
                      <a:pt x="4" y="34"/>
                    </a:lnTo>
                    <a:lnTo>
                      <a:pt x="5" y="31"/>
                    </a:lnTo>
                    <a:lnTo>
                      <a:pt x="5" y="31"/>
                    </a:lnTo>
                    <a:lnTo>
                      <a:pt x="5" y="29"/>
                    </a:lnTo>
                    <a:lnTo>
                      <a:pt x="5" y="29"/>
                    </a:lnTo>
                    <a:lnTo>
                      <a:pt x="5" y="29"/>
                    </a:lnTo>
                    <a:lnTo>
                      <a:pt x="12" y="21"/>
                    </a:lnTo>
                    <a:lnTo>
                      <a:pt x="15" y="7"/>
                    </a:lnTo>
                    <a:lnTo>
                      <a:pt x="15" y="7"/>
                    </a:lnTo>
                    <a:lnTo>
                      <a:pt x="15" y="7"/>
                    </a:lnTo>
                    <a:lnTo>
                      <a:pt x="15" y="6"/>
                    </a:lnTo>
                    <a:lnTo>
                      <a:pt x="15" y="6"/>
                    </a:lnTo>
                    <a:lnTo>
                      <a:pt x="15" y="6"/>
                    </a:lnTo>
                    <a:lnTo>
                      <a:pt x="15" y="6"/>
                    </a:lnTo>
                    <a:lnTo>
                      <a:pt x="15" y="6"/>
                    </a:lnTo>
                    <a:lnTo>
                      <a:pt x="15" y="4"/>
                    </a:lnTo>
                    <a:lnTo>
                      <a:pt x="17" y="4"/>
                    </a:lnTo>
                    <a:lnTo>
                      <a:pt x="17" y="4"/>
                    </a:lnTo>
                    <a:lnTo>
                      <a:pt x="17" y="4"/>
                    </a:lnTo>
                    <a:lnTo>
                      <a:pt x="17" y="2"/>
                    </a:lnTo>
                    <a:lnTo>
                      <a:pt x="26" y="0"/>
                    </a:lnTo>
                    <a:lnTo>
                      <a:pt x="29" y="4"/>
                    </a:lnTo>
                    <a:lnTo>
                      <a:pt x="37" y="4"/>
                    </a:lnTo>
                    <a:lnTo>
                      <a:pt x="37" y="4"/>
                    </a:lnTo>
                    <a:lnTo>
                      <a:pt x="44" y="2"/>
                    </a:lnTo>
                    <a:lnTo>
                      <a:pt x="41" y="21"/>
                    </a:lnTo>
                    <a:lnTo>
                      <a:pt x="46"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8" name="Freeform 4558"/>
              <p:cNvSpPr>
                <a:spLocks/>
              </p:cNvSpPr>
              <p:nvPr/>
            </p:nvSpPr>
            <p:spPr bwMode="auto">
              <a:xfrm>
                <a:off x="4570" y="1756"/>
                <a:ext cx="46" cy="61"/>
              </a:xfrm>
              <a:custGeom>
                <a:avLst/>
                <a:gdLst>
                  <a:gd name="T0" fmla="*/ 46 w 46"/>
                  <a:gd name="T1" fmla="*/ 44 h 61"/>
                  <a:gd name="T2" fmla="*/ 44 w 46"/>
                  <a:gd name="T3" fmla="*/ 55 h 61"/>
                  <a:gd name="T4" fmla="*/ 36 w 46"/>
                  <a:gd name="T5" fmla="*/ 56 h 61"/>
                  <a:gd name="T6" fmla="*/ 36 w 46"/>
                  <a:gd name="T7" fmla="*/ 56 h 61"/>
                  <a:gd name="T8" fmla="*/ 4 w 46"/>
                  <a:gd name="T9" fmla="*/ 61 h 61"/>
                  <a:gd name="T10" fmla="*/ 5 w 46"/>
                  <a:gd name="T11" fmla="*/ 51 h 61"/>
                  <a:gd name="T12" fmla="*/ 0 w 46"/>
                  <a:gd name="T13" fmla="*/ 50 h 61"/>
                  <a:gd name="T14" fmla="*/ 4 w 46"/>
                  <a:gd name="T15" fmla="*/ 38 h 61"/>
                  <a:gd name="T16" fmla="*/ 4 w 46"/>
                  <a:gd name="T17" fmla="*/ 34 h 61"/>
                  <a:gd name="T18" fmla="*/ 4 w 46"/>
                  <a:gd name="T19" fmla="*/ 34 h 61"/>
                  <a:gd name="T20" fmla="*/ 5 w 46"/>
                  <a:gd name="T21" fmla="*/ 31 h 61"/>
                  <a:gd name="T22" fmla="*/ 5 w 46"/>
                  <a:gd name="T23" fmla="*/ 31 h 61"/>
                  <a:gd name="T24" fmla="*/ 5 w 46"/>
                  <a:gd name="T25" fmla="*/ 29 h 61"/>
                  <a:gd name="T26" fmla="*/ 5 w 46"/>
                  <a:gd name="T27" fmla="*/ 29 h 61"/>
                  <a:gd name="T28" fmla="*/ 5 w 46"/>
                  <a:gd name="T29" fmla="*/ 29 h 61"/>
                  <a:gd name="T30" fmla="*/ 12 w 46"/>
                  <a:gd name="T31" fmla="*/ 21 h 61"/>
                  <a:gd name="T32" fmla="*/ 15 w 46"/>
                  <a:gd name="T33" fmla="*/ 7 h 61"/>
                  <a:gd name="T34" fmla="*/ 15 w 46"/>
                  <a:gd name="T35" fmla="*/ 7 h 61"/>
                  <a:gd name="T36" fmla="*/ 15 w 46"/>
                  <a:gd name="T37" fmla="*/ 7 h 61"/>
                  <a:gd name="T38" fmla="*/ 15 w 46"/>
                  <a:gd name="T39" fmla="*/ 6 h 61"/>
                  <a:gd name="T40" fmla="*/ 15 w 46"/>
                  <a:gd name="T41" fmla="*/ 6 h 61"/>
                  <a:gd name="T42" fmla="*/ 15 w 46"/>
                  <a:gd name="T43" fmla="*/ 6 h 61"/>
                  <a:gd name="T44" fmla="*/ 15 w 46"/>
                  <a:gd name="T45" fmla="*/ 6 h 61"/>
                  <a:gd name="T46" fmla="*/ 15 w 46"/>
                  <a:gd name="T47" fmla="*/ 6 h 61"/>
                  <a:gd name="T48" fmla="*/ 15 w 46"/>
                  <a:gd name="T49" fmla="*/ 4 h 61"/>
                  <a:gd name="T50" fmla="*/ 17 w 46"/>
                  <a:gd name="T51" fmla="*/ 4 h 61"/>
                  <a:gd name="T52" fmla="*/ 17 w 46"/>
                  <a:gd name="T53" fmla="*/ 4 h 61"/>
                  <a:gd name="T54" fmla="*/ 17 w 46"/>
                  <a:gd name="T55" fmla="*/ 4 h 61"/>
                  <a:gd name="T56" fmla="*/ 17 w 46"/>
                  <a:gd name="T57" fmla="*/ 2 h 61"/>
                  <a:gd name="T58" fmla="*/ 26 w 46"/>
                  <a:gd name="T59" fmla="*/ 0 h 61"/>
                  <a:gd name="T60" fmla="*/ 29 w 46"/>
                  <a:gd name="T61" fmla="*/ 4 h 61"/>
                  <a:gd name="T62" fmla="*/ 37 w 46"/>
                  <a:gd name="T63" fmla="*/ 4 h 61"/>
                  <a:gd name="T64" fmla="*/ 37 w 46"/>
                  <a:gd name="T65" fmla="*/ 4 h 61"/>
                  <a:gd name="T66" fmla="*/ 44 w 46"/>
                  <a:gd name="T67" fmla="*/ 2 h 61"/>
                  <a:gd name="T68" fmla="*/ 41 w 46"/>
                  <a:gd name="T69" fmla="*/ 21 h 61"/>
                  <a:gd name="T70" fmla="*/ 46 w 46"/>
                  <a:gd name="T71"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61">
                    <a:moveTo>
                      <a:pt x="46" y="44"/>
                    </a:moveTo>
                    <a:lnTo>
                      <a:pt x="44" y="55"/>
                    </a:lnTo>
                    <a:lnTo>
                      <a:pt x="36" y="56"/>
                    </a:lnTo>
                    <a:lnTo>
                      <a:pt x="36" y="56"/>
                    </a:lnTo>
                    <a:lnTo>
                      <a:pt x="4" y="61"/>
                    </a:lnTo>
                    <a:lnTo>
                      <a:pt x="5" y="51"/>
                    </a:lnTo>
                    <a:lnTo>
                      <a:pt x="0" y="50"/>
                    </a:lnTo>
                    <a:lnTo>
                      <a:pt x="4" y="38"/>
                    </a:lnTo>
                    <a:lnTo>
                      <a:pt x="4" y="34"/>
                    </a:lnTo>
                    <a:lnTo>
                      <a:pt x="4" y="34"/>
                    </a:lnTo>
                    <a:lnTo>
                      <a:pt x="5" y="31"/>
                    </a:lnTo>
                    <a:lnTo>
                      <a:pt x="5" y="31"/>
                    </a:lnTo>
                    <a:lnTo>
                      <a:pt x="5" y="29"/>
                    </a:lnTo>
                    <a:lnTo>
                      <a:pt x="5" y="29"/>
                    </a:lnTo>
                    <a:lnTo>
                      <a:pt x="5" y="29"/>
                    </a:lnTo>
                    <a:lnTo>
                      <a:pt x="12" y="21"/>
                    </a:lnTo>
                    <a:lnTo>
                      <a:pt x="15" y="7"/>
                    </a:lnTo>
                    <a:lnTo>
                      <a:pt x="15" y="7"/>
                    </a:lnTo>
                    <a:lnTo>
                      <a:pt x="15" y="7"/>
                    </a:lnTo>
                    <a:lnTo>
                      <a:pt x="15" y="6"/>
                    </a:lnTo>
                    <a:lnTo>
                      <a:pt x="15" y="6"/>
                    </a:lnTo>
                    <a:lnTo>
                      <a:pt x="15" y="6"/>
                    </a:lnTo>
                    <a:lnTo>
                      <a:pt x="15" y="6"/>
                    </a:lnTo>
                    <a:lnTo>
                      <a:pt x="15" y="6"/>
                    </a:lnTo>
                    <a:lnTo>
                      <a:pt x="15" y="4"/>
                    </a:lnTo>
                    <a:lnTo>
                      <a:pt x="17" y="4"/>
                    </a:lnTo>
                    <a:lnTo>
                      <a:pt x="17" y="4"/>
                    </a:lnTo>
                    <a:lnTo>
                      <a:pt x="17" y="4"/>
                    </a:lnTo>
                    <a:lnTo>
                      <a:pt x="17" y="2"/>
                    </a:lnTo>
                    <a:lnTo>
                      <a:pt x="26" y="0"/>
                    </a:lnTo>
                    <a:lnTo>
                      <a:pt x="29" y="4"/>
                    </a:lnTo>
                    <a:lnTo>
                      <a:pt x="37" y="4"/>
                    </a:lnTo>
                    <a:lnTo>
                      <a:pt x="37" y="4"/>
                    </a:lnTo>
                    <a:lnTo>
                      <a:pt x="44" y="2"/>
                    </a:lnTo>
                    <a:lnTo>
                      <a:pt x="41" y="21"/>
                    </a:lnTo>
                    <a:lnTo>
                      <a:pt x="46"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89" name="Freeform 4559"/>
              <p:cNvSpPr>
                <a:spLocks/>
              </p:cNvSpPr>
              <p:nvPr/>
            </p:nvSpPr>
            <p:spPr bwMode="auto">
              <a:xfrm>
                <a:off x="4711" y="1599"/>
                <a:ext cx="39" cy="29"/>
              </a:xfrm>
              <a:custGeom>
                <a:avLst/>
                <a:gdLst>
                  <a:gd name="T0" fmla="*/ 32 w 39"/>
                  <a:gd name="T1" fmla="*/ 25 h 29"/>
                  <a:gd name="T2" fmla="*/ 30 w 39"/>
                  <a:gd name="T3" fmla="*/ 29 h 29"/>
                  <a:gd name="T4" fmla="*/ 20 w 39"/>
                  <a:gd name="T5" fmla="*/ 27 h 29"/>
                  <a:gd name="T6" fmla="*/ 7 w 39"/>
                  <a:gd name="T7" fmla="*/ 20 h 29"/>
                  <a:gd name="T8" fmla="*/ 0 w 39"/>
                  <a:gd name="T9" fmla="*/ 3 h 29"/>
                  <a:gd name="T10" fmla="*/ 39 w 39"/>
                  <a:gd name="T11" fmla="*/ 0 h 29"/>
                  <a:gd name="T12" fmla="*/ 39 w 39"/>
                  <a:gd name="T13" fmla="*/ 2 h 29"/>
                  <a:gd name="T14" fmla="*/ 39 w 39"/>
                  <a:gd name="T15" fmla="*/ 17 h 29"/>
                  <a:gd name="T16" fmla="*/ 39 w 39"/>
                  <a:gd name="T17" fmla="*/ 17 h 29"/>
                  <a:gd name="T18" fmla="*/ 39 w 39"/>
                  <a:gd name="T19" fmla="*/ 24 h 29"/>
                  <a:gd name="T20" fmla="*/ 32 w 39"/>
                  <a:gd name="T2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9">
                    <a:moveTo>
                      <a:pt x="32" y="25"/>
                    </a:moveTo>
                    <a:lnTo>
                      <a:pt x="30" y="29"/>
                    </a:lnTo>
                    <a:lnTo>
                      <a:pt x="20" y="27"/>
                    </a:lnTo>
                    <a:lnTo>
                      <a:pt x="7" y="20"/>
                    </a:lnTo>
                    <a:lnTo>
                      <a:pt x="0" y="3"/>
                    </a:lnTo>
                    <a:lnTo>
                      <a:pt x="39" y="0"/>
                    </a:lnTo>
                    <a:lnTo>
                      <a:pt x="39" y="2"/>
                    </a:lnTo>
                    <a:lnTo>
                      <a:pt x="39" y="17"/>
                    </a:lnTo>
                    <a:lnTo>
                      <a:pt x="39" y="17"/>
                    </a:lnTo>
                    <a:lnTo>
                      <a:pt x="39" y="24"/>
                    </a:lnTo>
                    <a:lnTo>
                      <a:pt x="32" y="2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0" name="Freeform 4560"/>
              <p:cNvSpPr>
                <a:spLocks/>
              </p:cNvSpPr>
              <p:nvPr/>
            </p:nvSpPr>
            <p:spPr bwMode="auto">
              <a:xfrm>
                <a:off x="4711" y="1599"/>
                <a:ext cx="39" cy="29"/>
              </a:xfrm>
              <a:custGeom>
                <a:avLst/>
                <a:gdLst>
                  <a:gd name="T0" fmla="*/ 32 w 39"/>
                  <a:gd name="T1" fmla="*/ 25 h 29"/>
                  <a:gd name="T2" fmla="*/ 30 w 39"/>
                  <a:gd name="T3" fmla="*/ 29 h 29"/>
                  <a:gd name="T4" fmla="*/ 20 w 39"/>
                  <a:gd name="T5" fmla="*/ 27 h 29"/>
                  <a:gd name="T6" fmla="*/ 7 w 39"/>
                  <a:gd name="T7" fmla="*/ 20 h 29"/>
                  <a:gd name="T8" fmla="*/ 0 w 39"/>
                  <a:gd name="T9" fmla="*/ 3 h 29"/>
                  <a:gd name="T10" fmla="*/ 39 w 39"/>
                  <a:gd name="T11" fmla="*/ 0 h 29"/>
                  <a:gd name="T12" fmla="*/ 39 w 39"/>
                  <a:gd name="T13" fmla="*/ 2 h 29"/>
                  <a:gd name="T14" fmla="*/ 39 w 39"/>
                  <a:gd name="T15" fmla="*/ 17 h 29"/>
                  <a:gd name="T16" fmla="*/ 39 w 39"/>
                  <a:gd name="T17" fmla="*/ 17 h 29"/>
                  <a:gd name="T18" fmla="*/ 39 w 39"/>
                  <a:gd name="T19" fmla="*/ 24 h 29"/>
                  <a:gd name="T20" fmla="*/ 32 w 39"/>
                  <a:gd name="T2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9">
                    <a:moveTo>
                      <a:pt x="32" y="25"/>
                    </a:moveTo>
                    <a:lnTo>
                      <a:pt x="30" y="29"/>
                    </a:lnTo>
                    <a:lnTo>
                      <a:pt x="20" y="27"/>
                    </a:lnTo>
                    <a:lnTo>
                      <a:pt x="7" y="20"/>
                    </a:lnTo>
                    <a:lnTo>
                      <a:pt x="0" y="3"/>
                    </a:lnTo>
                    <a:lnTo>
                      <a:pt x="39" y="0"/>
                    </a:lnTo>
                    <a:lnTo>
                      <a:pt x="39" y="2"/>
                    </a:lnTo>
                    <a:lnTo>
                      <a:pt x="39" y="17"/>
                    </a:lnTo>
                    <a:lnTo>
                      <a:pt x="39" y="17"/>
                    </a:lnTo>
                    <a:lnTo>
                      <a:pt x="39" y="24"/>
                    </a:lnTo>
                    <a:lnTo>
                      <a:pt x="32"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91" name="Freeform 4561"/>
              <p:cNvSpPr>
                <a:spLocks/>
              </p:cNvSpPr>
              <p:nvPr/>
            </p:nvSpPr>
            <p:spPr bwMode="auto">
              <a:xfrm>
                <a:off x="4745" y="1543"/>
                <a:ext cx="52" cy="42"/>
              </a:xfrm>
              <a:custGeom>
                <a:avLst/>
                <a:gdLst>
                  <a:gd name="T0" fmla="*/ 44 w 52"/>
                  <a:gd name="T1" fmla="*/ 0 h 42"/>
                  <a:gd name="T2" fmla="*/ 52 w 52"/>
                  <a:gd name="T3" fmla="*/ 36 h 42"/>
                  <a:gd name="T4" fmla="*/ 52 w 52"/>
                  <a:gd name="T5" fmla="*/ 36 h 42"/>
                  <a:gd name="T6" fmla="*/ 35 w 52"/>
                  <a:gd name="T7" fmla="*/ 39 h 42"/>
                  <a:gd name="T8" fmla="*/ 10 w 52"/>
                  <a:gd name="T9" fmla="*/ 42 h 42"/>
                  <a:gd name="T10" fmla="*/ 0 w 52"/>
                  <a:gd name="T11" fmla="*/ 8 h 42"/>
                  <a:gd name="T12" fmla="*/ 1 w 52"/>
                  <a:gd name="T13" fmla="*/ 8 h 42"/>
                  <a:gd name="T14" fmla="*/ 1 w 52"/>
                  <a:gd name="T15" fmla="*/ 8 h 42"/>
                  <a:gd name="T16" fmla="*/ 3 w 52"/>
                  <a:gd name="T17" fmla="*/ 8 h 42"/>
                  <a:gd name="T18" fmla="*/ 12 w 52"/>
                  <a:gd name="T19" fmla="*/ 7 h 42"/>
                  <a:gd name="T20" fmla="*/ 12 w 52"/>
                  <a:gd name="T21" fmla="*/ 7 h 42"/>
                  <a:gd name="T22" fmla="*/ 44 w 52"/>
                  <a:gd name="T23" fmla="*/ 0 h 42"/>
                  <a:gd name="T24" fmla="*/ 44 w 5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42">
                    <a:moveTo>
                      <a:pt x="44" y="0"/>
                    </a:moveTo>
                    <a:lnTo>
                      <a:pt x="52" y="36"/>
                    </a:lnTo>
                    <a:lnTo>
                      <a:pt x="52" y="36"/>
                    </a:lnTo>
                    <a:lnTo>
                      <a:pt x="35" y="39"/>
                    </a:lnTo>
                    <a:lnTo>
                      <a:pt x="10" y="42"/>
                    </a:lnTo>
                    <a:lnTo>
                      <a:pt x="0" y="8"/>
                    </a:lnTo>
                    <a:lnTo>
                      <a:pt x="1" y="8"/>
                    </a:lnTo>
                    <a:lnTo>
                      <a:pt x="1" y="8"/>
                    </a:lnTo>
                    <a:lnTo>
                      <a:pt x="3" y="8"/>
                    </a:lnTo>
                    <a:lnTo>
                      <a:pt x="12" y="7"/>
                    </a:lnTo>
                    <a:lnTo>
                      <a:pt x="12" y="7"/>
                    </a:lnTo>
                    <a:lnTo>
                      <a:pt x="44" y="0"/>
                    </a:lnTo>
                    <a:lnTo>
                      <a:pt x="4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2" name="Freeform 4562"/>
              <p:cNvSpPr>
                <a:spLocks/>
              </p:cNvSpPr>
              <p:nvPr/>
            </p:nvSpPr>
            <p:spPr bwMode="auto">
              <a:xfrm>
                <a:off x="4745" y="1543"/>
                <a:ext cx="52" cy="42"/>
              </a:xfrm>
              <a:custGeom>
                <a:avLst/>
                <a:gdLst>
                  <a:gd name="T0" fmla="*/ 44 w 52"/>
                  <a:gd name="T1" fmla="*/ 0 h 42"/>
                  <a:gd name="T2" fmla="*/ 52 w 52"/>
                  <a:gd name="T3" fmla="*/ 36 h 42"/>
                  <a:gd name="T4" fmla="*/ 52 w 52"/>
                  <a:gd name="T5" fmla="*/ 36 h 42"/>
                  <a:gd name="T6" fmla="*/ 35 w 52"/>
                  <a:gd name="T7" fmla="*/ 39 h 42"/>
                  <a:gd name="T8" fmla="*/ 10 w 52"/>
                  <a:gd name="T9" fmla="*/ 42 h 42"/>
                  <a:gd name="T10" fmla="*/ 0 w 52"/>
                  <a:gd name="T11" fmla="*/ 8 h 42"/>
                  <a:gd name="T12" fmla="*/ 1 w 52"/>
                  <a:gd name="T13" fmla="*/ 8 h 42"/>
                  <a:gd name="T14" fmla="*/ 1 w 52"/>
                  <a:gd name="T15" fmla="*/ 8 h 42"/>
                  <a:gd name="T16" fmla="*/ 3 w 52"/>
                  <a:gd name="T17" fmla="*/ 8 h 42"/>
                  <a:gd name="T18" fmla="*/ 12 w 52"/>
                  <a:gd name="T19" fmla="*/ 7 h 42"/>
                  <a:gd name="T20" fmla="*/ 12 w 52"/>
                  <a:gd name="T21" fmla="*/ 7 h 42"/>
                  <a:gd name="T22" fmla="*/ 44 w 52"/>
                  <a:gd name="T23" fmla="*/ 0 h 42"/>
                  <a:gd name="T24" fmla="*/ 44 w 5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42">
                    <a:moveTo>
                      <a:pt x="44" y="0"/>
                    </a:moveTo>
                    <a:lnTo>
                      <a:pt x="52" y="36"/>
                    </a:lnTo>
                    <a:lnTo>
                      <a:pt x="52" y="36"/>
                    </a:lnTo>
                    <a:lnTo>
                      <a:pt x="35" y="39"/>
                    </a:lnTo>
                    <a:lnTo>
                      <a:pt x="10" y="42"/>
                    </a:lnTo>
                    <a:lnTo>
                      <a:pt x="0" y="8"/>
                    </a:lnTo>
                    <a:lnTo>
                      <a:pt x="1" y="8"/>
                    </a:lnTo>
                    <a:lnTo>
                      <a:pt x="1" y="8"/>
                    </a:lnTo>
                    <a:lnTo>
                      <a:pt x="3" y="8"/>
                    </a:lnTo>
                    <a:lnTo>
                      <a:pt x="12" y="7"/>
                    </a:lnTo>
                    <a:lnTo>
                      <a:pt x="12" y="7"/>
                    </a:lnTo>
                    <a:lnTo>
                      <a:pt x="44" y="0"/>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93" name="Freeform 4563"/>
              <p:cNvSpPr>
                <a:spLocks/>
              </p:cNvSpPr>
              <p:nvPr/>
            </p:nvSpPr>
            <p:spPr bwMode="auto">
              <a:xfrm>
                <a:off x="4650" y="1563"/>
                <a:ext cx="56" cy="53"/>
              </a:xfrm>
              <a:custGeom>
                <a:avLst/>
                <a:gdLst>
                  <a:gd name="T0" fmla="*/ 46 w 56"/>
                  <a:gd name="T1" fmla="*/ 0 h 53"/>
                  <a:gd name="T2" fmla="*/ 52 w 56"/>
                  <a:gd name="T3" fmla="*/ 24 h 53"/>
                  <a:gd name="T4" fmla="*/ 54 w 56"/>
                  <a:gd name="T5" fmla="*/ 32 h 53"/>
                  <a:gd name="T6" fmla="*/ 56 w 56"/>
                  <a:gd name="T7" fmla="*/ 36 h 53"/>
                  <a:gd name="T8" fmla="*/ 56 w 56"/>
                  <a:gd name="T9" fmla="*/ 39 h 53"/>
                  <a:gd name="T10" fmla="*/ 49 w 56"/>
                  <a:gd name="T11" fmla="*/ 44 h 53"/>
                  <a:gd name="T12" fmla="*/ 10 w 56"/>
                  <a:gd name="T13" fmla="*/ 53 h 53"/>
                  <a:gd name="T14" fmla="*/ 0 w 56"/>
                  <a:gd name="T15" fmla="*/ 9 h 53"/>
                  <a:gd name="T16" fmla="*/ 7 w 56"/>
                  <a:gd name="T17" fmla="*/ 7 h 53"/>
                  <a:gd name="T18" fmla="*/ 32 w 56"/>
                  <a:gd name="T19" fmla="*/ 2 h 53"/>
                  <a:gd name="T20" fmla="*/ 39 w 56"/>
                  <a:gd name="T21" fmla="*/ 0 h 53"/>
                  <a:gd name="T22" fmla="*/ 39 w 56"/>
                  <a:gd name="T23" fmla="*/ 0 h 53"/>
                  <a:gd name="T24" fmla="*/ 42 w 56"/>
                  <a:gd name="T25" fmla="*/ 0 h 53"/>
                  <a:gd name="T26" fmla="*/ 42 w 56"/>
                  <a:gd name="T27" fmla="*/ 0 h 53"/>
                  <a:gd name="T28" fmla="*/ 44 w 56"/>
                  <a:gd name="T29" fmla="*/ 0 h 53"/>
                  <a:gd name="T30" fmla="*/ 44 w 56"/>
                  <a:gd name="T31" fmla="*/ 0 h 53"/>
                  <a:gd name="T32" fmla="*/ 46 w 56"/>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3">
                    <a:moveTo>
                      <a:pt x="46" y="0"/>
                    </a:moveTo>
                    <a:lnTo>
                      <a:pt x="52" y="24"/>
                    </a:lnTo>
                    <a:lnTo>
                      <a:pt x="54" y="32"/>
                    </a:lnTo>
                    <a:lnTo>
                      <a:pt x="56" y="36"/>
                    </a:lnTo>
                    <a:lnTo>
                      <a:pt x="56" y="39"/>
                    </a:lnTo>
                    <a:lnTo>
                      <a:pt x="49" y="44"/>
                    </a:lnTo>
                    <a:lnTo>
                      <a:pt x="10" y="53"/>
                    </a:lnTo>
                    <a:lnTo>
                      <a:pt x="0" y="9"/>
                    </a:lnTo>
                    <a:lnTo>
                      <a:pt x="7" y="7"/>
                    </a:lnTo>
                    <a:lnTo>
                      <a:pt x="32" y="2"/>
                    </a:lnTo>
                    <a:lnTo>
                      <a:pt x="39" y="0"/>
                    </a:lnTo>
                    <a:lnTo>
                      <a:pt x="39" y="0"/>
                    </a:lnTo>
                    <a:lnTo>
                      <a:pt x="42" y="0"/>
                    </a:lnTo>
                    <a:lnTo>
                      <a:pt x="42" y="0"/>
                    </a:lnTo>
                    <a:lnTo>
                      <a:pt x="44" y="0"/>
                    </a:lnTo>
                    <a:lnTo>
                      <a:pt x="44" y="0"/>
                    </a:lnTo>
                    <a:lnTo>
                      <a:pt x="4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4" name="Freeform 4564"/>
              <p:cNvSpPr>
                <a:spLocks/>
              </p:cNvSpPr>
              <p:nvPr/>
            </p:nvSpPr>
            <p:spPr bwMode="auto">
              <a:xfrm>
                <a:off x="4650" y="1563"/>
                <a:ext cx="56" cy="53"/>
              </a:xfrm>
              <a:custGeom>
                <a:avLst/>
                <a:gdLst>
                  <a:gd name="T0" fmla="*/ 46 w 56"/>
                  <a:gd name="T1" fmla="*/ 0 h 53"/>
                  <a:gd name="T2" fmla="*/ 52 w 56"/>
                  <a:gd name="T3" fmla="*/ 24 h 53"/>
                  <a:gd name="T4" fmla="*/ 54 w 56"/>
                  <a:gd name="T5" fmla="*/ 32 h 53"/>
                  <a:gd name="T6" fmla="*/ 56 w 56"/>
                  <a:gd name="T7" fmla="*/ 36 h 53"/>
                  <a:gd name="T8" fmla="*/ 56 w 56"/>
                  <a:gd name="T9" fmla="*/ 39 h 53"/>
                  <a:gd name="T10" fmla="*/ 49 w 56"/>
                  <a:gd name="T11" fmla="*/ 44 h 53"/>
                  <a:gd name="T12" fmla="*/ 10 w 56"/>
                  <a:gd name="T13" fmla="*/ 53 h 53"/>
                  <a:gd name="T14" fmla="*/ 0 w 56"/>
                  <a:gd name="T15" fmla="*/ 9 h 53"/>
                  <a:gd name="T16" fmla="*/ 7 w 56"/>
                  <a:gd name="T17" fmla="*/ 7 h 53"/>
                  <a:gd name="T18" fmla="*/ 32 w 56"/>
                  <a:gd name="T19" fmla="*/ 2 h 53"/>
                  <a:gd name="T20" fmla="*/ 39 w 56"/>
                  <a:gd name="T21" fmla="*/ 0 h 53"/>
                  <a:gd name="T22" fmla="*/ 39 w 56"/>
                  <a:gd name="T23" fmla="*/ 0 h 53"/>
                  <a:gd name="T24" fmla="*/ 42 w 56"/>
                  <a:gd name="T25" fmla="*/ 0 h 53"/>
                  <a:gd name="T26" fmla="*/ 42 w 56"/>
                  <a:gd name="T27" fmla="*/ 0 h 53"/>
                  <a:gd name="T28" fmla="*/ 44 w 56"/>
                  <a:gd name="T29" fmla="*/ 0 h 53"/>
                  <a:gd name="T30" fmla="*/ 44 w 56"/>
                  <a:gd name="T31" fmla="*/ 0 h 53"/>
                  <a:gd name="T32" fmla="*/ 46 w 56"/>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3">
                    <a:moveTo>
                      <a:pt x="46" y="0"/>
                    </a:moveTo>
                    <a:lnTo>
                      <a:pt x="52" y="24"/>
                    </a:lnTo>
                    <a:lnTo>
                      <a:pt x="54" y="32"/>
                    </a:lnTo>
                    <a:lnTo>
                      <a:pt x="56" y="36"/>
                    </a:lnTo>
                    <a:lnTo>
                      <a:pt x="56" y="39"/>
                    </a:lnTo>
                    <a:lnTo>
                      <a:pt x="49" y="44"/>
                    </a:lnTo>
                    <a:lnTo>
                      <a:pt x="10" y="53"/>
                    </a:lnTo>
                    <a:lnTo>
                      <a:pt x="0" y="9"/>
                    </a:lnTo>
                    <a:lnTo>
                      <a:pt x="7" y="7"/>
                    </a:lnTo>
                    <a:lnTo>
                      <a:pt x="32" y="2"/>
                    </a:lnTo>
                    <a:lnTo>
                      <a:pt x="39" y="0"/>
                    </a:lnTo>
                    <a:lnTo>
                      <a:pt x="39" y="0"/>
                    </a:lnTo>
                    <a:lnTo>
                      <a:pt x="42" y="0"/>
                    </a:lnTo>
                    <a:lnTo>
                      <a:pt x="42" y="0"/>
                    </a:lnTo>
                    <a:lnTo>
                      <a:pt x="44" y="0"/>
                    </a:lnTo>
                    <a:lnTo>
                      <a:pt x="44" y="0"/>
                    </a:lnTo>
                    <a:lnTo>
                      <a:pt x="4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95" name="Freeform 4565"/>
              <p:cNvSpPr>
                <a:spLocks/>
              </p:cNvSpPr>
              <p:nvPr/>
            </p:nvSpPr>
            <p:spPr bwMode="auto">
              <a:xfrm>
                <a:off x="4689" y="1646"/>
                <a:ext cx="37" cy="39"/>
              </a:xfrm>
              <a:custGeom>
                <a:avLst/>
                <a:gdLst>
                  <a:gd name="T0" fmla="*/ 29 w 37"/>
                  <a:gd name="T1" fmla="*/ 17 h 39"/>
                  <a:gd name="T2" fmla="*/ 37 w 37"/>
                  <a:gd name="T3" fmla="*/ 24 h 39"/>
                  <a:gd name="T4" fmla="*/ 27 w 37"/>
                  <a:gd name="T5" fmla="*/ 26 h 39"/>
                  <a:gd name="T6" fmla="*/ 1 w 37"/>
                  <a:gd name="T7" fmla="*/ 39 h 39"/>
                  <a:gd name="T8" fmla="*/ 0 w 37"/>
                  <a:gd name="T9" fmla="*/ 36 h 39"/>
                  <a:gd name="T10" fmla="*/ 0 w 37"/>
                  <a:gd name="T11" fmla="*/ 36 h 39"/>
                  <a:gd name="T12" fmla="*/ 10 w 37"/>
                  <a:gd name="T13" fmla="*/ 14 h 39"/>
                  <a:gd name="T14" fmla="*/ 10 w 37"/>
                  <a:gd name="T15" fmla="*/ 14 h 39"/>
                  <a:gd name="T16" fmla="*/ 10 w 37"/>
                  <a:gd name="T17" fmla="*/ 10 h 39"/>
                  <a:gd name="T18" fmla="*/ 20 w 37"/>
                  <a:gd name="T19" fmla="*/ 7 h 39"/>
                  <a:gd name="T20" fmla="*/ 25 w 37"/>
                  <a:gd name="T21" fmla="*/ 0 h 39"/>
                  <a:gd name="T22" fmla="*/ 29 w 37"/>
                  <a:gd name="T23"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9">
                    <a:moveTo>
                      <a:pt x="29" y="17"/>
                    </a:moveTo>
                    <a:lnTo>
                      <a:pt x="37" y="24"/>
                    </a:lnTo>
                    <a:lnTo>
                      <a:pt x="27" y="26"/>
                    </a:lnTo>
                    <a:lnTo>
                      <a:pt x="1" y="39"/>
                    </a:lnTo>
                    <a:lnTo>
                      <a:pt x="0" y="36"/>
                    </a:lnTo>
                    <a:lnTo>
                      <a:pt x="0" y="36"/>
                    </a:lnTo>
                    <a:lnTo>
                      <a:pt x="10" y="14"/>
                    </a:lnTo>
                    <a:lnTo>
                      <a:pt x="10" y="14"/>
                    </a:lnTo>
                    <a:lnTo>
                      <a:pt x="10" y="10"/>
                    </a:lnTo>
                    <a:lnTo>
                      <a:pt x="20" y="7"/>
                    </a:lnTo>
                    <a:lnTo>
                      <a:pt x="25" y="0"/>
                    </a:lnTo>
                    <a:lnTo>
                      <a:pt x="29"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6" name="Freeform 4566"/>
              <p:cNvSpPr>
                <a:spLocks/>
              </p:cNvSpPr>
              <p:nvPr/>
            </p:nvSpPr>
            <p:spPr bwMode="auto">
              <a:xfrm>
                <a:off x="4689" y="1646"/>
                <a:ext cx="37" cy="39"/>
              </a:xfrm>
              <a:custGeom>
                <a:avLst/>
                <a:gdLst>
                  <a:gd name="T0" fmla="*/ 29 w 37"/>
                  <a:gd name="T1" fmla="*/ 17 h 39"/>
                  <a:gd name="T2" fmla="*/ 37 w 37"/>
                  <a:gd name="T3" fmla="*/ 24 h 39"/>
                  <a:gd name="T4" fmla="*/ 27 w 37"/>
                  <a:gd name="T5" fmla="*/ 26 h 39"/>
                  <a:gd name="T6" fmla="*/ 1 w 37"/>
                  <a:gd name="T7" fmla="*/ 39 h 39"/>
                  <a:gd name="T8" fmla="*/ 0 w 37"/>
                  <a:gd name="T9" fmla="*/ 36 h 39"/>
                  <a:gd name="T10" fmla="*/ 0 w 37"/>
                  <a:gd name="T11" fmla="*/ 36 h 39"/>
                  <a:gd name="T12" fmla="*/ 10 w 37"/>
                  <a:gd name="T13" fmla="*/ 14 h 39"/>
                  <a:gd name="T14" fmla="*/ 10 w 37"/>
                  <a:gd name="T15" fmla="*/ 14 h 39"/>
                  <a:gd name="T16" fmla="*/ 10 w 37"/>
                  <a:gd name="T17" fmla="*/ 10 h 39"/>
                  <a:gd name="T18" fmla="*/ 20 w 37"/>
                  <a:gd name="T19" fmla="*/ 7 h 39"/>
                  <a:gd name="T20" fmla="*/ 25 w 37"/>
                  <a:gd name="T21" fmla="*/ 0 h 39"/>
                  <a:gd name="T22" fmla="*/ 29 w 37"/>
                  <a:gd name="T23"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9">
                    <a:moveTo>
                      <a:pt x="29" y="17"/>
                    </a:moveTo>
                    <a:lnTo>
                      <a:pt x="37" y="24"/>
                    </a:lnTo>
                    <a:lnTo>
                      <a:pt x="27" y="26"/>
                    </a:lnTo>
                    <a:lnTo>
                      <a:pt x="1" y="39"/>
                    </a:lnTo>
                    <a:lnTo>
                      <a:pt x="0" y="36"/>
                    </a:lnTo>
                    <a:lnTo>
                      <a:pt x="0" y="36"/>
                    </a:lnTo>
                    <a:lnTo>
                      <a:pt x="10" y="14"/>
                    </a:lnTo>
                    <a:lnTo>
                      <a:pt x="10" y="14"/>
                    </a:lnTo>
                    <a:lnTo>
                      <a:pt x="10" y="10"/>
                    </a:lnTo>
                    <a:lnTo>
                      <a:pt x="20" y="7"/>
                    </a:lnTo>
                    <a:lnTo>
                      <a:pt x="25" y="0"/>
                    </a:lnTo>
                    <a:lnTo>
                      <a:pt x="2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97" name="Freeform 4567"/>
              <p:cNvSpPr>
                <a:spLocks/>
              </p:cNvSpPr>
              <p:nvPr/>
            </p:nvSpPr>
            <p:spPr bwMode="auto">
              <a:xfrm>
                <a:off x="4504" y="1631"/>
                <a:ext cx="37" cy="51"/>
              </a:xfrm>
              <a:custGeom>
                <a:avLst/>
                <a:gdLst>
                  <a:gd name="T0" fmla="*/ 29 w 37"/>
                  <a:gd name="T1" fmla="*/ 0 h 51"/>
                  <a:gd name="T2" fmla="*/ 32 w 37"/>
                  <a:gd name="T3" fmla="*/ 17 h 51"/>
                  <a:gd name="T4" fmla="*/ 36 w 37"/>
                  <a:gd name="T5" fmla="*/ 24 h 51"/>
                  <a:gd name="T6" fmla="*/ 37 w 37"/>
                  <a:gd name="T7" fmla="*/ 29 h 51"/>
                  <a:gd name="T8" fmla="*/ 29 w 37"/>
                  <a:gd name="T9" fmla="*/ 32 h 51"/>
                  <a:gd name="T10" fmla="*/ 26 w 37"/>
                  <a:gd name="T11" fmla="*/ 47 h 51"/>
                  <a:gd name="T12" fmla="*/ 5 w 37"/>
                  <a:gd name="T13" fmla="*/ 51 h 51"/>
                  <a:gd name="T14" fmla="*/ 4 w 37"/>
                  <a:gd name="T15" fmla="*/ 41 h 51"/>
                  <a:gd name="T16" fmla="*/ 0 w 37"/>
                  <a:gd name="T17" fmla="*/ 19 h 51"/>
                  <a:gd name="T18" fmla="*/ 9 w 37"/>
                  <a:gd name="T19" fmla="*/ 5 h 51"/>
                  <a:gd name="T20" fmla="*/ 14 w 37"/>
                  <a:gd name="T21" fmla="*/ 3 h 51"/>
                  <a:gd name="T22" fmla="*/ 22 w 37"/>
                  <a:gd name="T23" fmla="*/ 2 h 51"/>
                  <a:gd name="T24" fmla="*/ 22 w 37"/>
                  <a:gd name="T25" fmla="*/ 2 h 51"/>
                  <a:gd name="T26" fmla="*/ 29 w 37"/>
                  <a:gd name="T2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51">
                    <a:moveTo>
                      <a:pt x="29" y="0"/>
                    </a:moveTo>
                    <a:lnTo>
                      <a:pt x="32" y="17"/>
                    </a:lnTo>
                    <a:lnTo>
                      <a:pt x="36" y="24"/>
                    </a:lnTo>
                    <a:lnTo>
                      <a:pt x="37" y="29"/>
                    </a:lnTo>
                    <a:lnTo>
                      <a:pt x="29" y="32"/>
                    </a:lnTo>
                    <a:lnTo>
                      <a:pt x="26" y="47"/>
                    </a:lnTo>
                    <a:lnTo>
                      <a:pt x="5" y="51"/>
                    </a:lnTo>
                    <a:lnTo>
                      <a:pt x="4" y="41"/>
                    </a:lnTo>
                    <a:lnTo>
                      <a:pt x="0" y="19"/>
                    </a:lnTo>
                    <a:lnTo>
                      <a:pt x="9" y="5"/>
                    </a:lnTo>
                    <a:lnTo>
                      <a:pt x="14" y="3"/>
                    </a:lnTo>
                    <a:lnTo>
                      <a:pt x="22" y="2"/>
                    </a:lnTo>
                    <a:lnTo>
                      <a:pt x="22" y="2"/>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8" name="Freeform 4568"/>
              <p:cNvSpPr>
                <a:spLocks/>
              </p:cNvSpPr>
              <p:nvPr/>
            </p:nvSpPr>
            <p:spPr bwMode="auto">
              <a:xfrm>
                <a:off x="4504" y="1631"/>
                <a:ext cx="37" cy="51"/>
              </a:xfrm>
              <a:custGeom>
                <a:avLst/>
                <a:gdLst>
                  <a:gd name="T0" fmla="*/ 29 w 37"/>
                  <a:gd name="T1" fmla="*/ 0 h 51"/>
                  <a:gd name="T2" fmla="*/ 32 w 37"/>
                  <a:gd name="T3" fmla="*/ 17 h 51"/>
                  <a:gd name="T4" fmla="*/ 36 w 37"/>
                  <a:gd name="T5" fmla="*/ 24 h 51"/>
                  <a:gd name="T6" fmla="*/ 37 w 37"/>
                  <a:gd name="T7" fmla="*/ 29 h 51"/>
                  <a:gd name="T8" fmla="*/ 29 w 37"/>
                  <a:gd name="T9" fmla="*/ 32 h 51"/>
                  <a:gd name="T10" fmla="*/ 26 w 37"/>
                  <a:gd name="T11" fmla="*/ 47 h 51"/>
                  <a:gd name="T12" fmla="*/ 5 w 37"/>
                  <a:gd name="T13" fmla="*/ 51 h 51"/>
                  <a:gd name="T14" fmla="*/ 4 w 37"/>
                  <a:gd name="T15" fmla="*/ 41 h 51"/>
                  <a:gd name="T16" fmla="*/ 0 w 37"/>
                  <a:gd name="T17" fmla="*/ 19 h 51"/>
                  <a:gd name="T18" fmla="*/ 9 w 37"/>
                  <a:gd name="T19" fmla="*/ 5 h 51"/>
                  <a:gd name="T20" fmla="*/ 14 w 37"/>
                  <a:gd name="T21" fmla="*/ 3 h 51"/>
                  <a:gd name="T22" fmla="*/ 22 w 37"/>
                  <a:gd name="T23" fmla="*/ 2 h 51"/>
                  <a:gd name="T24" fmla="*/ 22 w 37"/>
                  <a:gd name="T25" fmla="*/ 2 h 51"/>
                  <a:gd name="T26" fmla="*/ 29 w 37"/>
                  <a:gd name="T2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51">
                    <a:moveTo>
                      <a:pt x="29" y="0"/>
                    </a:moveTo>
                    <a:lnTo>
                      <a:pt x="32" y="17"/>
                    </a:lnTo>
                    <a:lnTo>
                      <a:pt x="36" y="24"/>
                    </a:lnTo>
                    <a:lnTo>
                      <a:pt x="37" y="29"/>
                    </a:lnTo>
                    <a:lnTo>
                      <a:pt x="29" y="32"/>
                    </a:lnTo>
                    <a:lnTo>
                      <a:pt x="26" y="47"/>
                    </a:lnTo>
                    <a:lnTo>
                      <a:pt x="5" y="51"/>
                    </a:lnTo>
                    <a:lnTo>
                      <a:pt x="4" y="41"/>
                    </a:lnTo>
                    <a:lnTo>
                      <a:pt x="0" y="19"/>
                    </a:lnTo>
                    <a:lnTo>
                      <a:pt x="9" y="5"/>
                    </a:lnTo>
                    <a:lnTo>
                      <a:pt x="14" y="3"/>
                    </a:lnTo>
                    <a:lnTo>
                      <a:pt x="22" y="2"/>
                    </a:lnTo>
                    <a:lnTo>
                      <a:pt x="22" y="2"/>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99" name="Freeform 4569"/>
              <p:cNvSpPr>
                <a:spLocks/>
              </p:cNvSpPr>
              <p:nvPr/>
            </p:nvSpPr>
            <p:spPr bwMode="auto">
              <a:xfrm>
                <a:off x="4521" y="1589"/>
                <a:ext cx="49" cy="44"/>
              </a:xfrm>
              <a:custGeom>
                <a:avLst/>
                <a:gdLst>
                  <a:gd name="T0" fmla="*/ 36 w 49"/>
                  <a:gd name="T1" fmla="*/ 0 h 44"/>
                  <a:gd name="T2" fmla="*/ 44 w 49"/>
                  <a:gd name="T3" fmla="*/ 0 h 44"/>
                  <a:gd name="T4" fmla="*/ 46 w 49"/>
                  <a:gd name="T5" fmla="*/ 15 h 44"/>
                  <a:gd name="T6" fmla="*/ 49 w 49"/>
                  <a:gd name="T7" fmla="*/ 37 h 44"/>
                  <a:gd name="T8" fmla="*/ 49 w 49"/>
                  <a:gd name="T9" fmla="*/ 37 h 44"/>
                  <a:gd name="T10" fmla="*/ 19 w 49"/>
                  <a:gd name="T11" fmla="*/ 42 h 44"/>
                  <a:gd name="T12" fmla="*/ 12 w 49"/>
                  <a:gd name="T13" fmla="*/ 42 h 44"/>
                  <a:gd name="T14" fmla="*/ 5 w 49"/>
                  <a:gd name="T15" fmla="*/ 44 h 44"/>
                  <a:gd name="T16" fmla="*/ 3 w 49"/>
                  <a:gd name="T17" fmla="*/ 29 h 44"/>
                  <a:gd name="T18" fmla="*/ 2 w 49"/>
                  <a:gd name="T19" fmla="*/ 22 h 44"/>
                  <a:gd name="T20" fmla="*/ 0 w 49"/>
                  <a:gd name="T21" fmla="*/ 6 h 44"/>
                  <a:gd name="T22" fmla="*/ 3 w 49"/>
                  <a:gd name="T23" fmla="*/ 6 h 44"/>
                  <a:gd name="T24" fmla="*/ 3 w 49"/>
                  <a:gd name="T25" fmla="*/ 6 h 44"/>
                  <a:gd name="T26" fmla="*/ 36 w 49"/>
                  <a:gd name="T27" fmla="*/ 0 h 44"/>
                  <a:gd name="T28" fmla="*/ 36 w 49"/>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4">
                    <a:moveTo>
                      <a:pt x="36" y="0"/>
                    </a:moveTo>
                    <a:lnTo>
                      <a:pt x="44" y="0"/>
                    </a:lnTo>
                    <a:lnTo>
                      <a:pt x="46" y="15"/>
                    </a:lnTo>
                    <a:lnTo>
                      <a:pt x="49" y="37"/>
                    </a:lnTo>
                    <a:lnTo>
                      <a:pt x="49" y="37"/>
                    </a:lnTo>
                    <a:lnTo>
                      <a:pt x="19" y="42"/>
                    </a:lnTo>
                    <a:lnTo>
                      <a:pt x="12" y="42"/>
                    </a:lnTo>
                    <a:lnTo>
                      <a:pt x="5" y="44"/>
                    </a:lnTo>
                    <a:lnTo>
                      <a:pt x="3" y="29"/>
                    </a:lnTo>
                    <a:lnTo>
                      <a:pt x="2" y="22"/>
                    </a:lnTo>
                    <a:lnTo>
                      <a:pt x="0" y="6"/>
                    </a:lnTo>
                    <a:lnTo>
                      <a:pt x="3" y="6"/>
                    </a:lnTo>
                    <a:lnTo>
                      <a:pt x="3" y="6"/>
                    </a:lnTo>
                    <a:lnTo>
                      <a:pt x="36" y="0"/>
                    </a:lnTo>
                    <a:lnTo>
                      <a:pt x="3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0" name="Freeform 4570"/>
              <p:cNvSpPr>
                <a:spLocks/>
              </p:cNvSpPr>
              <p:nvPr/>
            </p:nvSpPr>
            <p:spPr bwMode="auto">
              <a:xfrm>
                <a:off x="4521" y="1589"/>
                <a:ext cx="49" cy="44"/>
              </a:xfrm>
              <a:custGeom>
                <a:avLst/>
                <a:gdLst>
                  <a:gd name="T0" fmla="*/ 36 w 49"/>
                  <a:gd name="T1" fmla="*/ 0 h 44"/>
                  <a:gd name="T2" fmla="*/ 44 w 49"/>
                  <a:gd name="T3" fmla="*/ 0 h 44"/>
                  <a:gd name="T4" fmla="*/ 46 w 49"/>
                  <a:gd name="T5" fmla="*/ 15 h 44"/>
                  <a:gd name="T6" fmla="*/ 49 w 49"/>
                  <a:gd name="T7" fmla="*/ 37 h 44"/>
                  <a:gd name="T8" fmla="*/ 49 w 49"/>
                  <a:gd name="T9" fmla="*/ 37 h 44"/>
                  <a:gd name="T10" fmla="*/ 19 w 49"/>
                  <a:gd name="T11" fmla="*/ 42 h 44"/>
                  <a:gd name="T12" fmla="*/ 12 w 49"/>
                  <a:gd name="T13" fmla="*/ 42 h 44"/>
                  <a:gd name="T14" fmla="*/ 5 w 49"/>
                  <a:gd name="T15" fmla="*/ 44 h 44"/>
                  <a:gd name="T16" fmla="*/ 3 w 49"/>
                  <a:gd name="T17" fmla="*/ 29 h 44"/>
                  <a:gd name="T18" fmla="*/ 2 w 49"/>
                  <a:gd name="T19" fmla="*/ 22 h 44"/>
                  <a:gd name="T20" fmla="*/ 0 w 49"/>
                  <a:gd name="T21" fmla="*/ 6 h 44"/>
                  <a:gd name="T22" fmla="*/ 3 w 49"/>
                  <a:gd name="T23" fmla="*/ 6 h 44"/>
                  <a:gd name="T24" fmla="*/ 3 w 49"/>
                  <a:gd name="T25" fmla="*/ 6 h 44"/>
                  <a:gd name="T26" fmla="*/ 36 w 49"/>
                  <a:gd name="T27" fmla="*/ 0 h 44"/>
                  <a:gd name="T28" fmla="*/ 36 w 49"/>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4">
                    <a:moveTo>
                      <a:pt x="36" y="0"/>
                    </a:moveTo>
                    <a:lnTo>
                      <a:pt x="44" y="0"/>
                    </a:lnTo>
                    <a:lnTo>
                      <a:pt x="46" y="15"/>
                    </a:lnTo>
                    <a:lnTo>
                      <a:pt x="49" y="37"/>
                    </a:lnTo>
                    <a:lnTo>
                      <a:pt x="49" y="37"/>
                    </a:lnTo>
                    <a:lnTo>
                      <a:pt x="19" y="42"/>
                    </a:lnTo>
                    <a:lnTo>
                      <a:pt x="12" y="42"/>
                    </a:lnTo>
                    <a:lnTo>
                      <a:pt x="5" y="44"/>
                    </a:lnTo>
                    <a:lnTo>
                      <a:pt x="3" y="29"/>
                    </a:lnTo>
                    <a:lnTo>
                      <a:pt x="2" y="22"/>
                    </a:lnTo>
                    <a:lnTo>
                      <a:pt x="0" y="6"/>
                    </a:lnTo>
                    <a:lnTo>
                      <a:pt x="3" y="6"/>
                    </a:lnTo>
                    <a:lnTo>
                      <a:pt x="3" y="6"/>
                    </a:lnTo>
                    <a:lnTo>
                      <a:pt x="36" y="0"/>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01" name="Freeform 4571"/>
              <p:cNvSpPr>
                <a:spLocks/>
              </p:cNvSpPr>
              <p:nvPr/>
            </p:nvSpPr>
            <p:spPr bwMode="auto">
              <a:xfrm>
                <a:off x="4485" y="1755"/>
                <a:ext cx="51" cy="52"/>
              </a:xfrm>
              <a:custGeom>
                <a:avLst/>
                <a:gdLst>
                  <a:gd name="T0" fmla="*/ 46 w 51"/>
                  <a:gd name="T1" fmla="*/ 22 h 52"/>
                  <a:gd name="T2" fmla="*/ 48 w 51"/>
                  <a:gd name="T3" fmla="*/ 22 h 52"/>
                  <a:gd name="T4" fmla="*/ 48 w 51"/>
                  <a:gd name="T5" fmla="*/ 22 h 52"/>
                  <a:gd name="T6" fmla="*/ 48 w 51"/>
                  <a:gd name="T7" fmla="*/ 22 h 52"/>
                  <a:gd name="T8" fmla="*/ 50 w 51"/>
                  <a:gd name="T9" fmla="*/ 22 h 52"/>
                  <a:gd name="T10" fmla="*/ 50 w 51"/>
                  <a:gd name="T11" fmla="*/ 29 h 52"/>
                  <a:gd name="T12" fmla="*/ 51 w 51"/>
                  <a:gd name="T13" fmla="*/ 37 h 52"/>
                  <a:gd name="T14" fmla="*/ 45 w 51"/>
                  <a:gd name="T15" fmla="*/ 44 h 52"/>
                  <a:gd name="T16" fmla="*/ 33 w 51"/>
                  <a:gd name="T17" fmla="*/ 44 h 52"/>
                  <a:gd name="T18" fmla="*/ 17 w 51"/>
                  <a:gd name="T19" fmla="*/ 47 h 52"/>
                  <a:gd name="T20" fmla="*/ 9 w 51"/>
                  <a:gd name="T21" fmla="*/ 52 h 52"/>
                  <a:gd name="T22" fmla="*/ 9 w 51"/>
                  <a:gd name="T23" fmla="*/ 52 h 52"/>
                  <a:gd name="T24" fmla="*/ 9 w 51"/>
                  <a:gd name="T25" fmla="*/ 52 h 52"/>
                  <a:gd name="T26" fmla="*/ 9 w 51"/>
                  <a:gd name="T27" fmla="*/ 47 h 52"/>
                  <a:gd name="T28" fmla="*/ 7 w 51"/>
                  <a:gd name="T29" fmla="*/ 40 h 52"/>
                  <a:gd name="T30" fmla="*/ 7 w 51"/>
                  <a:gd name="T31" fmla="*/ 40 h 52"/>
                  <a:gd name="T32" fmla="*/ 6 w 51"/>
                  <a:gd name="T33" fmla="*/ 32 h 52"/>
                  <a:gd name="T34" fmla="*/ 6 w 51"/>
                  <a:gd name="T35" fmla="*/ 32 h 52"/>
                  <a:gd name="T36" fmla="*/ 6 w 51"/>
                  <a:gd name="T37" fmla="*/ 32 h 52"/>
                  <a:gd name="T38" fmla="*/ 2 w 51"/>
                  <a:gd name="T39" fmla="*/ 10 h 52"/>
                  <a:gd name="T40" fmla="*/ 2 w 51"/>
                  <a:gd name="T41" fmla="*/ 8 h 52"/>
                  <a:gd name="T42" fmla="*/ 0 w 51"/>
                  <a:gd name="T43" fmla="*/ 1 h 52"/>
                  <a:gd name="T44" fmla="*/ 6 w 51"/>
                  <a:gd name="T45" fmla="*/ 0 h 52"/>
                  <a:gd name="T46" fmla="*/ 12 w 51"/>
                  <a:gd name="T47" fmla="*/ 0 h 52"/>
                  <a:gd name="T48" fmla="*/ 26 w 51"/>
                  <a:gd name="T49" fmla="*/ 12 h 52"/>
                  <a:gd name="T50" fmla="*/ 36 w 51"/>
                  <a:gd name="T51" fmla="*/ 15 h 52"/>
                  <a:gd name="T52" fmla="*/ 43 w 51"/>
                  <a:gd name="T53" fmla="*/ 18 h 52"/>
                  <a:gd name="T54" fmla="*/ 43 w 51"/>
                  <a:gd name="T55" fmla="*/ 18 h 52"/>
                  <a:gd name="T56" fmla="*/ 41 w 51"/>
                  <a:gd name="T57" fmla="*/ 20 h 52"/>
                  <a:gd name="T58" fmla="*/ 43 w 51"/>
                  <a:gd name="T59" fmla="*/ 20 h 52"/>
                  <a:gd name="T60" fmla="*/ 43 w 51"/>
                  <a:gd name="T61" fmla="*/ 22 h 52"/>
                  <a:gd name="T62" fmla="*/ 45 w 51"/>
                  <a:gd name="T63" fmla="*/ 22 h 52"/>
                  <a:gd name="T64" fmla="*/ 46 w 51"/>
                  <a:gd name="T65"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2">
                    <a:moveTo>
                      <a:pt x="46" y="22"/>
                    </a:moveTo>
                    <a:lnTo>
                      <a:pt x="48" y="22"/>
                    </a:lnTo>
                    <a:lnTo>
                      <a:pt x="48" y="22"/>
                    </a:lnTo>
                    <a:lnTo>
                      <a:pt x="48" y="22"/>
                    </a:lnTo>
                    <a:lnTo>
                      <a:pt x="50" y="22"/>
                    </a:lnTo>
                    <a:lnTo>
                      <a:pt x="50" y="29"/>
                    </a:lnTo>
                    <a:lnTo>
                      <a:pt x="51" y="37"/>
                    </a:lnTo>
                    <a:lnTo>
                      <a:pt x="45" y="44"/>
                    </a:lnTo>
                    <a:lnTo>
                      <a:pt x="33" y="44"/>
                    </a:lnTo>
                    <a:lnTo>
                      <a:pt x="17" y="47"/>
                    </a:lnTo>
                    <a:lnTo>
                      <a:pt x="9" y="52"/>
                    </a:lnTo>
                    <a:lnTo>
                      <a:pt x="9" y="52"/>
                    </a:lnTo>
                    <a:lnTo>
                      <a:pt x="9" y="52"/>
                    </a:lnTo>
                    <a:lnTo>
                      <a:pt x="9" y="47"/>
                    </a:lnTo>
                    <a:lnTo>
                      <a:pt x="7" y="40"/>
                    </a:lnTo>
                    <a:lnTo>
                      <a:pt x="7" y="40"/>
                    </a:lnTo>
                    <a:lnTo>
                      <a:pt x="6" y="32"/>
                    </a:lnTo>
                    <a:lnTo>
                      <a:pt x="6" y="32"/>
                    </a:lnTo>
                    <a:lnTo>
                      <a:pt x="6" y="32"/>
                    </a:lnTo>
                    <a:lnTo>
                      <a:pt x="2" y="10"/>
                    </a:lnTo>
                    <a:lnTo>
                      <a:pt x="2" y="8"/>
                    </a:lnTo>
                    <a:lnTo>
                      <a:pt x="0" y="1"/>
                    </a:lnTo>
                    <a:lnTo>
                      <a:pt x="6" y="0"/>
                    </a:lnTo>
                    <a:lnTo>
                      <a:pt x="12" y="0"/>
                    </a:lnTo>
                    <a:lnTo>
                      <a:pt x="26" y="12"/>
                    </a:lnTo>
                    <a:lnTo>
                      <a:pt x="36" y="15"/>
                    </a:lnTo>
                    <a:lnTo>
                      <a:pt x="43" y="18"/>
                    </a:lnTo>
                    <a:lnTo>
                      <a:pt x="43" y="18"/>
                    </a:lnTo>
                    <a:lnTo>
                      <a:pt x="41" y="20"/>
                    </a:lnTo>
                    <a:lnTo>
                      <a:pt x="43" y="20"/>
                    </a:lnTo>
                    <a:lnTo>
                      <a:pt x="43" y="22"/>
                    </a:lnTo>
                    <a:lnTo>
                      <a:pt x="45" y="22"/>
                    </a:lnTo>
                    <a:lnTo>
                      <a:pt x="46"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2" name="Freeform 4572"/>
              <p:cNvSpPr>
                <a:spLocks/>
              </p:cNvSpPr>
              <p:nvPr/>
            </p:nvSpPr>
            <p:spPr bwMode="auto">
              <a:xfrm>
                <a:off x="4485" y="1755"/>
                <a:ext cx="51" cy="52"/>
              </a:xfrm>
              <a:custGeom>
                <a:avLst/>
                <a:gdLst>
                  <a:gd name="T0" fmla="*/ 46 w 51"/>
                  <a:gd name="T1" fmla="*/ 22 h 52"/>
                  <a:gd name="T2" fmla="*/ 48 w 51"/>
                  <a:gd name="T3" fmla="*/ 22 h 52"/>
                  <a:gd name="T4" fmla="*/ 48 w 51"/>
                  <a:gd name="T5" fmla="*/ 22 h 52"/>
                  <a:gd name="T6" fmla="*/ 48 w 51"/>
                  <a:gd name="T7" fmla="*/ 22 h 52"/>
                  <a:gd name="T8" fmla="*/ 50 w 51"/>
                  <a:gd name="T9" fmla="*/ 22 h 52"/>
                  <a:gd name="T10" fmla="*/ 50 w 51"/>
                  <a:gd name="T11" fmla="*/ 29 h 52"/>
                  <a:gd name="T12" fmla="*/ 51 w 51"/>
                  <a:gd name="T13" fmla="*/ 37 h 52"/>
                  <a:gd name="T14" fmla="*/ 45 w 51"/>
                  <a:gd name="T15" fmla="*/ 44 h 52"/>
                  <a:gd name="T16" fmla="*/ 33 w 51"/>
                  <a:gd name="T17" fmla="*/ 44 h 52"/>
                  <a:gd name="T18" fmla="*/ 17 w 51"/>
                  <a:gd name="T19" fmla="*/ 47 h 52"/>
                  <a:gd name="T20" fmla="*/ 9 w 51"/>
                  <a:gd name="T21" fmla="*/ 52 h 52"/>
                  <a:gd name="T22" fmla="*/ 9 w 51"/>
                  <a:gd name="T23" fmla="*/ 52 h 52"/>
                  <a:gd name="T24" fmla="*/ 9 w 51"/>
                  <a:gd name="T25" fmla="*/ 52 h 52"/>
                  <a:gd name="T26" fmla="*/ 9 w 51"/>
                  <a:gd name="T27" fmla="*/ 47 h 52"/>
                  <a:gd name="T28" fmla="*/ 7 w 51"/>
                  <a:gd name="T29" fmla="*/ 40 h 52"/>
                  <a:gd name="T30" fmla="*/ 7 w 51"/>
                  <a:gd name="T31" fmla="*/ 40 h 52"/>
                  <a:gd name="T32" fmla="*/ 6 w 51"/>
                  <a:gd name="T33" fmla="*/ 32 h 52"/>
                  <a:gd name="T34" fmla="*/ 6 w 51"/>
                  <a:gd name="T35" fmla="*/ 32 h 52"/>
                  <a:gd name="T36" fmla="*/ 6 w 51"/>
                  <a:gd name="T37" fmla="*/ 32 h 52"/>
                  <a:gd name="T38" fmla="*/ 2 w 51"/>
                  <a:gd name="T39" fmla="*/ 10 h 52"/>
                  <a:gd name="T40" fmla="*/ 2 w 51"/>
                  <a:gd name="T41" fmla="*/ 8 h 52"/>
                  <a:gd name="T42" fmla="*/ 0 w 51"/>
                  <a:gd name="T43" fmla="*/ 1 h 52"/>
                  <a:gd name="T44" fmla="*/ 6 w 51"/>
                  <a:gd name="T45" fmla="*/ 0 h 52"/>
                  <a:gd name="T46" fmla="*/ 12 w 51"/>
                  <a:gd name="T47" fmla="*/ 0 h 52"/>
                  <a:gd name="T48" fmla="*/ 26 w 51"/>
                  <a:gd name="T49" fmla="*/ 12 h 52"/>
                  <a:gd name="T50" fmla="*/ 36 w 51"/>
                  <a:gd name="T51" fmla="*/ 15 h 52"/>
                  <a:gd name="T52" fmla="*/ 43 w 51"/>
                  <a:gd name="T53" fmla="*/ 18 h 52"/>
                  <a:gd name="T54" fmla="*/ 43 w 51"/>
                  <a:gd name="T55" fmla="*/ 18 h 52"/>
                  <a:gd name="T56" fmla="*/ 41 w 51"/>
                  <a:gd name="T57" fmla="*/ 20 h 52"/>
                  <a:gd name="T58" fmla="*/ 43 w 51"/>
                  <a:gd name="T59" fmla="*/ 20 h 52"/>
                  <a:gd name="T60" fmla="*/ 43 w 51"/>
                  <a:gd name="T61" fmla="*/ 22 h 52"/>
                  <a:gd name="T62" fmla="*/ 45 w 51"/>
                  <a:gd name="T63" fmla="*/ 22 h 52"/>
                  <a:gd name="T64" fmla="*/ 46 w 51"/>
                  <a:gd name="T65"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2">
                    <a:moveTo>
                      <a:pt x="46" y="22"/>
                    </a:moveTo>
                    <a:lnTo>
                      <a:pt x="48" y="22"/>
                    </a:lnTo>
                    <a:lnTo>
                      <a:pt x="48" y="22"/>
                    </a:lnTo>
                    <a:lnTo>
                      <a:pt x="48" y="22"/>
                    </a:lnTo>
                    <a:lnTo>
                      <a:pt x="50" y="22"/>
                    </a:lnTo>
                    <a:lnTo>
                      <a:pt x="50" y="29"/>
                    </a:lnTo>
                    <a:lnTo>
                      <a:pt x="51" y="37"/>
                    </a:lnTo>
                    <a:lnTo>
                      <a:pt x="45" y="44"/>
                    </a:lnTo>
                    <a:lnTo>
                      <a:pt x="33" y="44"/>
                    </a:lnTo>
                    <a:lnTo>
                      <a:pt x="17" y="47"/>
                    </a:lnTo>
                    <a:lnTo>
                      <a:pt x="9" y="52"/>
                    </a:lnTo>
                    <a:lnTo>
                      <a:pt x="9" y="52"/>
                    </a:lnTo>
                    <a:lnTo>
                      <a:pt x="9" y="52"/>
                    </a:lnTo>
                    <a:lnTo>
                      <a:pt x="9" y="47"/>
                    </a:lnTo>
                    <a:lnTo>
                      <a:pt x="7" y="40"/>
                    </a:lnTo>
                    <a:lnTo>
                      <a:pt x="7" y="40"/>
                    </a:lnTo>
                    <a:lnTo>
                      <a:pt x="6" y="32"/>
                    </a:lnTo>
                    <a:lnTo>
                      <a:pt x="6" y="32"/>
                    </a:lnTo>
                    <a:lnTo>
                      <a:pt x="6" y="32"/>
                    </a:lnTo>
                    <a:lnTo>
                      <a:pt x="2" y="10"/>
                    </a:lnTo>
                    <a:lnTo>
                      <a:pt x="2" y="8"/>
                    </a:lnTo>
                    <a:lnTo>
                      <a:pt x="0" y="1"/>
                    </a:lnTo>
                    <a:lnTo>
                      <a:pt x="6" y="0"/>
                    </a:lnTo>
                    <a:lnTo>
                      <a:pt x="12" y="0"/>
                    </a:lnTo>
                    <a:lnTo>
                      <a:pt x="26" y="12"/>
                    </a:lnTo>
                    <a:lnTo>
                      <a:pt x="36" y="15"/>
                    </a:lnTo>
                    <a:lnTo>
                      <a:pt x="43" y="18"/>
                    </a:lnTo>
                    <a:lnTo>
                      <a:pt x="43" y="18"/>
                    </a:lnTo>
                    <a:lnTo>
                      <a:pt x="41" y="20"/>
                    </a:lnTo>
                    <a:lnTo>
                      <a:pt x="43" y="20"/>
                    </a:lnTo>
                    <a:lnTo>
                      <a:pt x="43" y="22"/>
                    </a:lnTo>
                    <a:lnTo>
                      <a:pt x="45" y="22"/>
                    </a:lnTo>
                    <a:lnTo>
                      <a:pt x="46"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03" name="Freeform 4573"/>
              <p:cNvSpPr>
                <a:spLocks/>
              </p:cNvSpPr>
              <p:nvPr/>
            </p:nvSpPr>
            <p:spPr bwMode="auto">
              <a:xfrm>
                <a:off x="4789" y="1541"/>
                <a:ext cx="35" cy="78"/>
              </a:xfrm>
              <a:custGeom>
                <a:avLst/>
                <a:gdLst>
                  <a:gd name="T0" fmla="*/ 6 w 35"/>
                  <a:gd name="T1" fmla="*/ 0 h 78"/>
                  <a:gd name="T2" fmla="*/ 8 w 35"/>
                  <a:gd name="T3" fmla="*/ 0 h 78"/>
                  <a:gd name="T4" fmla="*/ 13 w 35"/>
                  <a:gd name="T5" fmla="*/ 4 h 78"/>
                  <a:gd name="T6" fmla="*/ 13 w 35"/>
                  <a:gd name="T7" fmla="*/ 5 h 78"/>
                  <a:gd name="T8" fmla="*/ 17 w 35"/>
                  <a:gd name="T9" fmla="*/ 10 h 78"/>
                  <a:gd name="T10" fmla="*/ 23 w 35"/>
                  <a:gd name="T11" fmla="*/ 12 h 78"/>
                  <a:gd name="T12" fmla="*/ 25 w 35"/>
                  <a:gd name="T13" fmla="*/ 12 h 78"/>
                  <a:gd name="T14" fmla="*/ 27 w 35"/>
                  <a:gd name="T15" fmla="*/ 12 h 78"/>
                  <a:gd name="T16" fmla="*/ 29 w 35"/>
                  <a:gd name="T17" fmla="*/ 16 h 78"/>
                  <a:gd name="T18" fmla="*/ 32 w 35"/>
                  <a:gd name="T19" fmla="*/ 21 h 78"/>
                  <a:gd name="T20" fmla="*/ 35 w 35"/>
                  <a:gd name="T21" fmla="*/ 32 h 78"/>
                  <a:gd name="T22" fmla="*/ 35 w 35"/>
                  <a:gd name="T23" fmla="*/ 32 h 78"/>
                  <a:gd name="T24" fmla="*/ 35 w 35"/>
                  <a:gd name="T25" fmla="*/ 34 h 78"/>
                  <a:gd name="T26" fmla="*/ 25 w 35"/>
                  <a:gd name="T27" fmla="*/ 65 h 78"/>
                  <a:gd name="T28" fmla="*/ 23 w 35"/>
                  <a:gd name="T29" fmla="*/ 75 h 78"/>
                  <a:gd name="T30" fmla="*/ 15 w 35"/>
                  <a:gd name="T31" fmla="*/ 78 h 78"/>
                  <a:gd name="T32" fmla="*/ 18 w 35"/>
                  <a:gd name="T33" fmla="*/ 73 h 78"/>
                  <a:gd name="T34" fmla="*/ 8 w 35"/>
                  <a:gd name="T35" fmla="*/ 38 h 78"/>
                  <a:gd name="T36" fmla="*/ 0 w 35"/>
                  <a:gd name="T37" fmla="*/ 2 h 78"/>
                  <a:gd name="T38" fmla="*/ 0 w 35"/>
                  <a:gd name="T39" fmla="*/ 2 h 78"/>
                  <a:gd name="T40" fmla="*/ 1 w 35"/>
                  <a:gd name="T41" fmla="*/ 2 h 78"/>
                  <a:gd name="T42" fmla="*/ 3 w 35"/>
                  <a:gd name="T43" fmla="*/ 2 h 78"/>
                  <a:gd name="T44" fmla="*/ 6 w 35"/>
                  <a:gd name="T4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78">
                    <a:moveTo>
                      <a:pt x="6" y="0"/>
                    </a:moveTo>
                    <a:lnTo>
                      <a:pt x="8" y="0"/>
                    </a:lnTo>
                    <a:lnTo>
                      <a:pt x="13" y="4"/>
                    </a:lnTo>
                    <a:lnTo>
                      <a:pt x="13" y="5"/>
                    </a:lnTo>
                    <a:lnTo>
                      <a:pt x="17" y="10"/>
                    </a:lnTo>
                    <a:lnTo>
                      <a:pt x="23" y="12"/>
                    </a:lnTo>
                    <a:lnTo>
                      <a:pt x="25" y="12"/>
                    </a:lnTo>
                    <a:lnTo>
                      <a:pt x="27" y="12"/>
                    </a:lnTo>
                    <a:lnTo>
                      <a:pt x="29" y="16"/>
                    </a:lnTo>
                    <a:lnTo>
                      <a:pt x="32" y="21"/>
                    </a:lnTo>
                    <a:lnTo>
                      <a:pt x="35" y="32"/>
                    </a:lnTo>
                    <a:lnTo>
                      <a:pt x="35" y="32"/>
                    </a:lnTo>
                    <a:lnTo>
                      <a:pt x="35" y="34"/>
                    </a:lnTo>
                    <a:lnTo>
                      <a:pt x="25" y="65"/>
                    </a:lnTo>
                    <a:lnTo>
                      <a:pt x="23" y="75"/>
                    </a:lnTo>
                    <a:lnTo>
                      <a:pt x="15" y="78"/>
                    </a:lnTo>
                    <a:lnTo>
                      <a:pt x="18" y="73"/>
                    </a:lnTo>
                    <a:lnTo>
                      <a:pt x="8" y="38"/>
                    </a:lnTo>
                    <a:lnTo>
                      <a:pt x="0" y="2"/>
                    </a:lnTo>
                    <a:lnTo>
                      <a:pt x="0" y="2"/>
                    </a:lnTo>
                    <a:lnTo>
                      <a:pt x="1" y="2"/>
                    </a:lnTo>
                    <a:lnTo>
                      <a:pt x="3" y="2"/>
                    </a:lnTo>
                    <a:lnTo>
                      <a:pt x="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4" name="Freeform 4574"/>
              <p:cNvSpPr>
                <a:spLocks/>
              </p:cNvSpPr>
              <p:nvPr/>
            </p:nvSpPr>
            <p:spPr bwMode="auto">
              <a:xfrm>
                <a:off x="4789" y="1541"/>
                <a:ext cx="35" cy="78"/>
              </a:xfrm>
              <a:custGeom>
                <a:avLst/>
                <a:gdLst>
                  <a:gd name="T0" fmla="*/ 6 w 35"/>
                  <a:gd name="T1" fmla="*/ 0 h 78"/>
                  <a:gd name="T2" fmla="*/ 8 w 35"/>
                  <a:gd name="T3" fmla="*/ 0 h 78"/>
                  <a:gd name="T4" fmla="*/ 13 w 35"/>
                  <a:gd name="T5" fmla="*/ 4 h 78"/>
                  <a:gd name="T6" fmla="*/ 13 w 35"/>
                  <a:gd name="T7" fmla="*/ 5 h 78"/>
                  <a:gd name="T8" fmla="*/ 17 w 35"/>
                  <a:gd name="T9" fmla="*/ 10 h 78"/>
                  <a:gd name="T10" fmla="*/ 23 w 35"/>
                  <a:gd name="T11" fmla="*/ 12 h 78"/>
                  <a:gd name="T12" fmla="*/ 25 w 35"/>
                  <a:gd name="T13" fmla="*/ 12 h 78"/>
                  <a:gd name="T14" fmla="*/ 27 w 35"/>
                  <a:gd name="T15" fmla="*/ 12 h 78"/>
                  <a:gd name="T16" fmla="*/ 29 w 35"/>
                  <a:gd name="T17" fmla="*/ 16 h 78"/>
                  <a:gd name="T18" fmla="*/ 32 w 35"/>
                  <a:gd name="T19" fmla="*/ 21 h 78"/>
                  <a:gd name="T20" fmla="*/ 35 w 35"/>
                  <a:gd name="T21" fmla="*/ 32 h 78"/>
                  <a:gd name="T22" fmla="*/ 35 w 35"/>
                  <a:gd name="T23" fmla="*/ 32 h 78"/>
                  <a:gd name="T24" fmla="*/ 35 w 35"/>
                  <a:gd name="T25" fmla="*/ 34 h 78"/>
                  <a:gd name="T26" fmla="*/ 25 w 35"/>
                  <a:gd name="T27" fmla="*/ 65 h 78"/>
                  <a:gd name="T28" fmla="*/ 23 w 35"/>
                  <a:gd name="T29" fmla="*/ 75 h 78"/>
                  <a:gd name="T30" fmla="*/ 15 w 35"/>
                  <a:gd name="T31" fmla="*/ 78 h 78"/>
                  <a:gd name="T32" fmla="*/ 18 w 35"/>
                  <a:gd name="T33" fmla="*/ 73 h 78"/>
                  <a:gd name="T34" fmla="*/ 8 w 35"/>
                  <a:gd name="T35" fmla="*/ 38 h 78"/>
                  <a:gd name="T36" fmla="*/ 0 w 35"/>
                  <a:gd name="T37" fmla="*/ 2 h 78"/>
                  <a:gd name="T38" fmla="*/ 0 w 35"/>
                  <a:gd name="T39" fmla="*/ 2 h 78"/>
                  <a:gd name="T40" fmla="*/ 1 w 35"/>
                  <a:gd name="T41" fmla="*/ 2 h 78"/>
                  <a:gd name="T42" fmla="*/ 3 w 35"/>
                  <a:gd name="T43" fmla="*/ 2 h 78"/>
                  <a:gd name="T44" fmla="*/ 6 w 35"/>
                  <a:gd name="T4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78">
                    <a:moveTo>
                      <a:pt x="6" y="0"/>
                    </a:moveTo>
                    <a:lnTo>
                      <a:pt x="8" y="0"/>
                    </a:lnTo>
                    <a:lnTo>
                      <a:pt x="13" y="4"/>
                    </a:lnTo>
                    <a:lnTo>
                      <a:pt x="13" y="5"/>
                    </a:lnTo>
                    <a:lnTo>
                      <a:pt x="17" y="10"/>
                    </a:lnTo>
                    <a:lnTo>
                      <a:pt x="23" y="12"/>
                    </a:lnTo>
                    <a:lnTo>
                      <a:pt x="25" y="12"/>
                    </a:lnTo>
                    <a:lnTo>
                      <a:pt x="27" y="12"/>
                    </a:lnTo>
                    <a:lnTo>
                      <a:pt x="29" y="16"/>
                    </a:lnTo>
                    <a:lnTo>
                      <a:pt x="32" y="21"/>
                    </a:lnTo>
                    <a:lnTo>
                      <a:pt x="35" y="32"/>
                    </a:lnTo>
                    <a:lnTo>
                      <a:pt x="35" y="32"/>
                    </a:lnTo>
                    <a:lnTo>
                      <a:pt x="35" y="34"/>
                    </a:lnTo>
                    <a:lnTo>
                      <a:pt x="25" y="65"/>
                    </a:lnTo>
                    <a:lnTo>
                      <a:pt x="23" y="75"/>
                    </a:lnTo>
                    <a:lnTo>
                      <a:pt x="15" y="78"/>
                    </a:lnTo>
                    <a:lnTo>
                      <a:pt x="18" y="73"/>
                    </a:lnTo>
                    <a:lnTo>
                      <a:pt x="8" y="38"/>
                    </a:lnTo>
                    <a:lnTo>
                      <a:pt x="0" y="2"/>
                    </a:lnTo>
                    <a:lnTo>
                      <a:pt x="0" y="2"/>
                    </a:lnTo>
                    <a:lnTo>
                      <a:pt x="1" y="2"/>
                    </a:lnTo>
                    <a:lnTo>
                      <a:pt x="3" y="2"/>
                    </a:lnTo>
                    <a:lnTo>
                      <a:pt x="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05" name="Freeform 4575"/>
              <p:cNvSpPr>
                <a:spLocks/>
              </p:cNvSpPr>
              <p:nvPr/>
            </p:nvSpPr>
            <p:spPr bwMode="auto">
              <a:xfrm>
                <a:off x="4535" y="1728"/>
                <a:ext cx="56" cy="57"/>
              </a:xfrm>
              <a:custGeom>
                <a:avLst/>
                <a:gdLst>
                  <a:gd name="T0" fmla="*/ 22 w 56"/>
                  <a:gd name="T1" fmla="*/ 15 h 57"/>
                  <a:gd name="T2" fmla="*/ 37 w 56"/>
                  <a:gd name="T3" fmla="*/ 18 h 57"/>
                  <a:gd name="T4" fmla="*/ 37 w 56"/>
                  <a:gd name="T5" fmla="*/ 18 h 57"/>
                  <a:gd name="T6" fmla="*/ 37 w 56"/>
                  <a:gd name="T7" fmla="*/ 18 h 57"/>
                  <a:gd name="T8" fmla="*/ 37 w 56"/>
                  <a:gd name="T9" fmla="*/ 18 h 57"/>
                  <a:gd name="T10" fmla="*/ 39 w 56"/>
                  <a:gd name="T11" fmla="*/ 18 h 57"/>
                  <a:gd name="T12" fmla="*/ 40 w 56"/>
                  <a:gd name="T13" fmla="*/ 20 h 57"/>
                  <a:gd name="T14" fmla="*/ 40 w 56"/>
                  <a:gd name="T15" fmla="*/ 20 h 57"/>
                  <a:gd name="T16" fmla="*/ 40 w 56"/>
                  <a:gd name="T17" fmla="*/ 20 h 57"/>
                  <a:gd name="T18" fmla="*/ 50 w 56"/>
                  <a:gd name="T19" fmla="*/ 22 h 57"/>
                  <a:gd name="T20" fmla="*/ 56 w 56"/>
                  <a:gd name="T21" fmla="*/ 18 h 57"/>
                  <a:gd name="T22" fmla="*/ 52 w 56"/>
                  <a:gd name="T23" fmla="*/ 30 h 57"/>
                  <a:gd name="T24" fmla="*/ 52 w 56"/>
                  <a:gd name="T25" fmla="*/ 32 h 57"/>
                  <a:gd name="T26" fmla="*/ 52 w 56"/>
                  <a:gd name="T27" fmla="*/ 32 h 57"/>
                  <a:gd name="T28" fmla="*/ 52 w 56"/>
                  <a:gd name="T29" fmla="*/ 32 h 57"/>
                  <a:gd name="T30" fmla="*/ 50 w 56"/>
                  <a:gd name="T31" fmla="*/ 32 h 57"/>
                  <a:gd name="T32" fmla="*/ 50 w 56"/>
                  <a:gd name="T33" fmla="*/ 34 h 57"/>
                  <a:gd name="T34" fmla="*/ 50 w 56"/>
                  <a:gd name="T35" fmla="*/ 34 h 57"/>
                  <a:gd name="T36" fmla="*/ 50 w 56"/>
                  <a:gd name="T37" fmla="*/ 34 h 57"/>
                  <a:gd name="T38" fmla="*/ 50 w 56"/>
                  <a:gd name="T39" fmla="*/ 34 h 57"/>
                  <a:gd name="T40" fmla="*/ 50 w 56"/>
                  <a:gd name="T41" fmla="*/ 34 h 57"/>
                  <a:gd name="T42" fmla="*/ 50 w 56"/>
                  <a:gd name="T43" fmla="*/ 35 h 57"/>
                  <a:gd name="T44" fmla="*/ 50 w 56"/>
                  <a:gd name="T45" fmla="*/ 35 h 57"/>
                  <a:gd name="T46" fmla="*/ 50 w 56"/>
                  <a:gd name="T47" fmla="*/ 35 h 57"/>
                  <a:gd name="T48" fmla="*/ 47 w 56"/>
                  <a:gd name="T49" fmla="*/ 49 h 57"/>
                  <a:gd name="T50" fmla="*/ 40 w 56"/>
                  <a:gd name="T51" fmla="*/ 57 h 57"/>
                  <a:gd name="T52" fmla="*/ 28 w 56"/>
                  <a:gd name="T53" fmla="*/ 50 h 57"/>
                  <a:gd name="T54" fmla="*/ 27 w 56"/>
                  <a:gd name="T55" fmla="*/ 49 h 57"/>
                  <a:gd name="T56" fmla="*/ 25 w 56"/>
                  <a:gd name="T57" fmla="*/ 50 h 57"/>
                  <a:gd name="T58" fmla="*/ 23 w 56"/>
                  <a:gd name="T59" fmla="*/ 54 h 57"/>
                  <a:gd name="T60" fmla="*/ 20 w 56"/>
                  <a:gd name="T61" fmla="*/ 54 h 57"/>
                  <a:gd name="T62" fmla="*/ 20 w 56"/>
                  <a:gd name="T63" fmla="*/ 56 h 57"/>
                  <a:gd name="T64" fmla="*/ 17 w 56"/>
                  <a:gd name="T65" fmla="*/ 57 h 57"/>
                  <a:gd name="T66" fmla="*/ 10 w 56"/>
                  <a:gd name="T67" fmla="*/ 54 h 57"/>
                  <a:gd name="T68" fmla="*/ 0 w 56"/>
                  <a:gd name="T69" fmla="*/ 56 h 57"/>
                  <a:gd name="T70" fmla="*/ 0 w 56"/>
                  <a:gd name="T71" fmla="*/ 49 h 57"/>
                  <a:gd name="T72" fmla="*/ 5 w 56"/>
                  <a:gd name="T73" fmla="*/ 45 h 57"/>
                  <a:gd name="T74" fmla="*/ 5 w 56"/>
                  <a:gd name="T75" fmla="*/ 39 h 57"/>
                  <a:gd name="T76" fmla="*/ 3 w 56"/>
                  <a:gd name="T77" fmla="*/ 39 h 57"/>
                  <a:gd name="T78" fmla="*/ 3 w 56"/>
                  <a:gd name="T79" fmla="*/ 35 h 57"/>
                  <a:gd name="T80" fmla="*/ 5 w 56"/>
                  <a:gd name="T81" fmla="*/ 27 h 57"/>
                  <a:gd name="T82" fmla="*/ 6 w 56"/>
                  <a:gd name="T83" fmla="*/ 23 h 57"/>
                  <a:gd name="T84" fmla="*/ 6 w 56"/>
                  <a:gd name="T85" fmla="*/ 22 h 57"/>
                  <a:gd name="T86" fmla="*/ 5 w 56"/>
                  <a:gd name="T87" fmla="*/ 18 h 57"/>
                  <a:gd name="T88" fmla="*/ 5 w 56"/>
                  <a:gd name="T89" fmla="*/ 15 h 57"/>
                  <a:gd name="T90" fmla="*/ 5 w 56"/>
                  <a:gd name="T91" fmla="*/ 15 h 57"/>
                  <a:gd name="T92" fmla="*/ 0 w 56"/>
                  <a:gd name="T93" fmla="*/ 13 h 57"/>
                  <a:gd name="T94" fmla="*/ 3 w 56"/>
                  <a:gd name="T95" fmla="*/ 0 h 57"/>
                  <a:gd name="T96" fmla="*/ 6 w 56"/>
                  <a:gd name="T97" fmla="*/ 0 h 57"/>
                  <a:gd name="T98" fmla="*/ 13 w 56"/>
                  <a:gd name="T99" fmla="*/ 8 h 57"/>
                  <a:gd name="T100" fmla="*/ 22 w 56"/>
                  <a:gd name="T101" fmla="*/ 11 h 57"/>
                  <a:gd name="T102" fmla="*/ 22 w 56"/>
                  <a:gd name="T103"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57">
                    <a:moveTo>
                      <a:pt x="22" y="15"/>
                    </a:moveTo>
                    <a:lnTo>
                      <a:pt x="37" y="18"/>
                    </a:lnTo>
                    <a:lnTo>
                      <a:pt x="37" y="18"/>
                    </a:lnTo>
                    <a:lnTo>
                      <a:pt x="37" y="18"/>
                    </a:lnTo>
                    <a:lnTo>
                      <a:pt x="37" y="18"/>
                    </a:lnTo>
                    <a:lnTo>
                      <a:pt x="39" y="18"/>
                    </a:lnTo>
                    <a:lnTo>
                      <a:pt x="40" y="20"/>
                    </a:lnTo>
                    <a:lnTo>
                      <a:pt x="40" y="20"/>
                    </a:lnTo>
                    <a:lnTo>
                      <a:pt x="40" y="20"/>
                    </a:lnTo>
                    <a:lnTo>
                      <a:pt x="50" y="22"/>
                    </a:lnTo>
                    <a:lnTo>
                      <a:pt x="56" y="18"/>
                    </a:lnTo>
                    <a:lnTo>
                      <a:pt x="52" y="30"/>
                    </a:lnTo>
                    <a:lnTo>
                      <a:pt x="52" y="32"/>
                    </a:lnTo>
                    <a:lnTo>
                      <a:pt x="52" y="32"/>
                    </a:lnTo>
                    <a:lnTo>
                      <a:pt x="52" y="32"/>
                    </a:lnTo>
                    <a:lnTo>
                      <a:pt x="50" y="32"/>
                    </a:lnTo>
                    <a:lnTo>
                      <a:pt x="50" y="34"/>
                    </a:lnTo>
                    <a:lnTo>
                      <a:pt x="50" y="34"/>
                    </a:lnTo>
                    <a:lnTo>
                      <a:pt x="50" y="34"/>
                    </a:lnTo>
                    <a:lnTo>
                      <a:pt x="50" y="34"/>
                    </a:lnTo>
                    <a:lnTo>
                      <a:pt x="50" y="34"/>
                    </a:lnTo>
                    <a:lnTo>
                      <a:pt x="50" y="35"/>
                    </a:lnTo>
                    <a:lnTo>
                      <a:pt x="50" y="35"/>
                    </a:lnTo>
                    <a:lnTo>
                      <a:pt x="50" y="35"/>
                    </a:lnTo>
                    <a:lnTo>
                      <a:pt x="47" y="49"/>
                    </a:lnTo>
                    <a:lnTo>
                      <a:pt x="40" y="57"/>
                    </a:lnTo>
                    <a:lnTo>
                      <a:pt x="28" y="50"/>
                    </a:lnTo>
                    <a:lnTo>
                      <a:pt x="27" y="49"/>
                    </a:lnTo>
                    <a:lnTo>
                      <a:pt x="25" y="50"/>
                    </a:lnTo>
                    <a:lnTo>
                      <a:pt x="23" y="54"/>
                    </a:lnTo>
                    <a:lnTo>
                      <a:pt x="20" y="54"/>
                    </a:lnTo>
                    <a:lnTo>
                      <a:pt x="20" y="56"/>
                    </a:lnTo>
                    <a:lnTo>
                      <a:pt x="17" y="57"/>
                    </a:lnTo>
                    <a:lnTo>
                      <a:pt x="10" y="54"/>
                    </a:lnTo>
                    <a:lnTo>
                      <a:pt x="0" y="56"/>
                    </a:lnTo>
                    <a:lnTo>
                      <a:pt x="0" y="49"/>
                    </a:lnTo>
                    <a:lnTo>
                      <a:pt x="5" y="45"/>
                    </a:lnTo>
                    <a:lnTo>
                      <a:pt x="5" y="39"/>
                    </a:lnTo>
                    <a:lnTo>
                      <a:pt x="3" y="39"/>
                    </a:lnTo>
                    <a:lnTo>
                      <a:pt x="3" y="35"/>
                    </a:lnTo>
                    <a:lnTo>
                      <a:pt x="5" y="27"/>
                    </a:lnTo>
                    <a:lnTo>
                      <a:pt x="6" y="23"/>
                    </a:lnTo>
                    <a:lnTo>
                      <a:pt x="6" y="22"/>
                    </a:lnTo>
                    <a:lnTo>
                      <a:pt x="5" y="18"/>
                    </a:lnTo>
                    <a:lnTo>
                      <a:pt x="5" y="15"/>
                    </a:lnTo>
                    <a:lnTo>
                      <a:pt x="5" y="15"/>
                    </a:lnTo>
                    <a:lnTo>
                      <a:pt x="0" y="13"/>
                    </a:lnTo>
                    <a:lnTo>
                      <a:pt x="3" y="0"/>
                    </a:lnTo>
                    <a:lnTo>
                      <a:pt x="6" y="0"/>
                    </a:lnTo>
                    <a:lnTo>
                      <a:pt x="13" y="8"/>
                    </a:lnTo>
                    <a:lnTo>
                      <a:pt x="22" y="11"/>
                    </a:lnTo>
                    <a:lnTo>
                      <a:pt x="22"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6" name="Freeform 4576"/>
              <p:cNvSpPr>
                <a:spLocks/>
              </p:cNvSpPr>
              <p:nvPr/>
            </p:nvSpPr>
            <p:spPr bwMode="auto">
              <a:xfrm>
                <a:off x="4535" y="1728"/>
                <a:ext cx="56" cy="57"/>
              </a:xfrm>
              <a:custGeom>
                <a:avLst/>
                <a:gdLst>
                  <a:gd name="T0" fmla="*/ 22 w 56"/>
                  <a:gd name="T1" fmla="*/ 15 h 57"/>
                  <a:gd name="T2" fmla="*/ 37 w 56"/>
                  <a:gd name="T3" fmla="*/ 18 h 57"/>
                  <a:gd name="T4" fmla="*/ 37 w 56"/>
                  <a:gd name="T5" fmla="*/ 18 h 57"/>
                  <a:gd name="T6" fmla="*/ 37 w 56"/>
                  <a:gd name="T7" fmla="*/ 18 h 57"/>
                  <a:gd name="T8" fmla="*/ 37 w 56"/>
                  <a:gd name="T9" fmla="*/ 18 h 57"/>
                  <a:gd name="T10" fmla="*/ 39 w 56"/>
                  <a:gd name="T11" fmla="*/ 18 h 57"/>
                  <a:gd name="T12" fmla="*/ 40 w 56"/>
                  <a:gd name="T13" fmla="*/ 20 h 57"/>
                  <a:gd name="T14" fmla="*/ 40 w 56"/>
                  <a:gd name="T15" fmla="*/ 20 h 57"/>
                  <a:gd name="T16" fmla="*/ 40 w 56"/>
                  <a:gd name="T17" fmla="*/ 20 h 57"/>
                  <a:gd name="T18" fmla="*/ 50 w 56"/>
                  <a:gd name="T19" fmla="*/ 22 h 57"/>
                  <a:gd name="T20" fmla="*/ 56 w 56"/>
                  <a:gd name="T21" fmla="*/ 18 h 57"/>
                  <a:gd name="T22" fmla="*/ 52 w 56"/>
                  <a:gd name="T23" fmla="*/ 30 h 57"/>
                  <a:gd name="T24" fmla="*/ 52 w 56"/>
                  <a:gd name="T25" fmla="*/ 32 h 57"/>
                  <a:gd name="T26" fmla="*/ 52 w 56"/>
                  <a:gd name="T27" fmla="*/ 32 h 57"/>
                  <a:gd name="T28" fmla="*/ 52 w 56"/>
                  <a:gd name="T29" fmla="*/ 32 h 57"/>
                  <a:gd name="T30" fmla="*/ 50 w 56"/>
                  <a:gd name="T31" fmla="*/ 32 h 57"/>
                  <a:gd name="T32" fmla="*/ 50 w 56"/>
                  <a:gd name="T33" fmla="*/ 34 h 57"/>
                  <a:gd name="T34" fmla="*/ 50 w 56"/>
                  <a:gd name="T35" fmla="*/ 34 h 57"/>
                  <a:gd name="T36" fmla="*/ 50 w 56"/>
                  <a:gd name="T37" fmla="*/ 34 h 57"/>
                  <a:gd name="T38" fmla="*/ 50 w 56"/>
                  <a:gd name="T39" fmla="*/ 34 h 57"/>
                  <a:gd name="T40" fmla="*/ 50 w 56"/>
                  <a:gd name="T41" fmla="*/ 34 h 57"/>
                  <a:gd name="T42" fmla="*/ 50 w 56"/>
                  <a:gd name="T43" fmla="*/ 35 h 57"/>
                  <a:gd name="T44" fmla="*/ 50 w 56"/>
                  <a:gd name="T45" fmla="*/ 35 h 57"/>
                  <a:gd name="T46" fmla="*/ 50 w 56"/>
                  <a:gd name="T47" fmla="*/ 35 h 57"/>
                  <a:gd name="T48" fmla="*/ 47 w 56"/>
                  <a:gd name="T49" fmla="*/ 49 h 57"/>
                  <a:gd name="T50" fmla="*/ 40 w 56"/>
                  <a:gd name="T51" fmla="*/ 57 h 57"/>
                  <a:gd name="T52" fmla="*/ 28 w 56"/>
                  <a:gd name="T53" fmla="*/ 50 h 57"/>
                  <a:gd name="T54" fmla="*/ 27 w 56"/>
                  <a:gd name="T55" fmla="*/ 49 h 57"/>
                  <a:gd name="T56" fmla="*/ 25 w 56"/>
                  <a:gd name="T57" fmla="*/ 50 h 57"/>
                  <a:gd name="T58" fmla="*/ 23 w 56"/>
                  <a:gd name="T59" fmla="*/ 54 h 57"/>
                  <a:gd name="T60" fmla="*/ 20 w 56"/>
                  <a:gd name="T61" fmla="*/ 54 h 57"/>
                  <a:gd name="T62" fmla="*/ 20 w 56"/>
                  <a:gd name="T63" fmla="*/ 56 h 57"/>
                  <a:gd name="T64" fmla="*/ 17 w 56"/>
                  <a:gd name="T65" fmla="*/ 57 h 57"/>
                  <a:gd name="T66" fmla="*/ 10 w 56"/>
                  <a:gd name="T67" fmla="*/ 54 h 57"/>
                  <a:gd name="T68" fmla="*/ 0 w 56"/>
                  <a:gd name="T69" fmla="*/ 56 h 57"/>
                  <a:gd name="T70" fmla="*/ 0 w 56"/>
                  <a:gd name="T71" fmla="*/ 49 h 57"/>
                  <a:gd name="T72" fmla="*/ 5 w 56"/>
                  <a:gd name="T73" fmla="*/ 45 h 57"/>
                  <a:gd name="T74" fmla="*/ 5 w 56"/>
                  <a:gd name="T75" fmla="*/ 39 h 57"/>
                  <a:gd name="T76" fmla="*/ 3 w 56"/>
                  <a:gd name="T77" fmla="*/ 39 h 57"/>
                  <a:gd name="T78" fmla="*/ 3 w 56"/>
                  <a:gd name="T79" fmla="*/ 35 h 57"/>
                  <a:gd name="T80" fmla="*/ 5 w 56"/>
                  <a:gd name="T81" fmla="*/ 27 h 57"/>
                  <a:gd name="T82" fmla="*/ 6 w 56"/>
                  <a:gd name="T83" fmla="*/ 23 h 57"/>
                  <a:gd name="T84" fmla="*/ 6 w 56"/>
                  <a:gd name="T85" fmla="*/ 22 h 57"/>
                  <a:gd name="T86" fmla="*/ 5 w 56"/>
                  <a:gd name="T87" fmla="*/ 18 h 57"/>
                  <a:gd name="T88" fmla="*/ 5 w 56"/>
                  <a:gd name="T89" fmla="*/ 15 h 57"/>
                  <a:gd name="T90" fmla="*/ 5 w 56"/>
                  <a:gd name="T91" fmla="*/ 15 h 57"/>
                  <a:gd name="T92" fmla="*/ 0 w 56"/>
                  <a:gd name="T93" fmla="*/ 13 h 57"/>
                  <a:gd name="T94" fmla="*/ 3 w 56"/>
                  <a:gd name="T95" fmla="*/ 0 h 57"/>
                  <a:gd name="T96" fmla="*/ 6 w 56"/>
                  <a:gd name="T97" fmla="*/ 0 h 57"/>
                  <a:gd name="T98" fmla="*/ 13 w 56"/>
                  <a:gd name="T99" fmla="*/ 8 h 57"/>
                  <a:gd name="T100" fmla="*/ 22 w 56"/>
                  <a:gd name="T101" fmla="*/ 11 h 57"/>
                  <a:gd name="T102" fmla="*/ 22 w 56"/>
                  <a:gd name="T103"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57">
                    <a:moveTo>
                      <a:pt x="22" y="15"/>
                    </a:moveTo>
                    <a:lnTo>
                      <a:pt x="37" y="18"/>
                    </a:lnTo>
                    <a:lnTo>
                      <a:pt x="37" y="18"/>
                    </a:lnTo>
                    <a:lnTo>
                      <a:pt x="37" y="18"/>
                    </a:lnTo>
                    <a:lnTo>
                      <a:pt x="37" y="18"/>
                    </a:lnTo>
                    <a:lnTo>
                      <a:pt x="39" y="18"/>
                    </a:lnTo>
                    <a:lnTo>
                      <a:pt x="40" y="20"/>
                    </a:lnTo>
                    <a:lnTo>
                      <a:pt x="40" y="20"/>
                    </a:lnTo>
                    <a:lnTo>
                      <a:pt x="40" y="20"/>
                    </a:lnTo>
                    <a:lnTo>
                      <a:pt x="50" y="22"/>
                    </a:lnTo>
                    <a:lnTo>
                      <a:pt x="56" y="18"/>
                    </a:lnTo>
                    <a:lnTo>
                      <a:pt x="52" y="30"/>
                    </a:lnTo>
                    <a:lnTo>
                      <a:pt x="52" y="32"/>
                    </a:lnTo>
                    <a:lnTo>
                      <a:pt x="52" y="32"/>
                    </a:lnTo>
                    <a:lnTo>
                      <a:pt x="52" y="32"/>
                    </a:lnTo>
                    <a:lnTo>
                      <a:pt x="50" y="32"/>
                    </a:lnTo>
                    <a:lnTo>
                      <a:pt x="50" y="34"/>
                    </a:lnTo>
                    <a:lnTo>
                      <a:pt x="50" y="34"/>
                    </a:lnTo>
                    <a:lnTo>
                      <a:pt x="50" y="34"/>
                    </a:lnTo>
                    <a:lnTo>
                      <a:pt x="50" y="34"/>
                    </a:lnTo>
                    <a:lnTo>
                      <a:pt x="50" y="34"/>
                    </a:lnTo>
                    <a:lnTo>
                      <a:pt x="50" y="35"/>
                    </a:lnTo>
                    <a:lnTo>
                      <a:pt x="50" y="35"/>
                    </a:lnTo>
                    <a:lnTo>
                      <a:pt x="50" y="35"/>
                    </a:lnTo>
                    <a:lnTo>
                      <a:pt x="47" y="49"/>
                    </a:lnTo>
                    <a:lnTo>
                      <a:pt x="40" y="57"/>
                    </a:lnTo>
                    <a:lnTo>
                      <a:pt x="28" y="50"/>
                    </a:lnTo>
                    <a:lnTo>
                      <a:pt x="27" y="49"/>
                    </a:lnTo>
                    <a:lnTo>
                      <a:pt x="25" y="50"/>
                    </a:lnTo>
                    <a:lnTo>
                      <a:pt x="23" y="54"/>
                    </a:lnTo>
                    <a:lnTo>
                      <a:pt x="20" y="54"/>
                    </a:lnTo>
                    <a:lnTo>
                      <a:pt x="20" y="56"/>
                    </a:lnTo>
                    <a:lnTo>
                      <a:pt x="17" y="57"/>
                    </a:lnTo>
                    <a:lnTo>
                      <a:pt x="10" y="54"/>
                    </a:lnTo>
                    <a:lnTo>
                      <a:pt x="0" y="56"/>
                    </a:lnTo>
                    <a:lnTo>
                      <a:pt x="0" y="49"/>
                    </a:lnTo>
                    <a:lnTo>
                      <a:pt x="5" y="45"/>
                    </a:lnTo>
                    <a:lnTo>
                      <a:pt x="5" y="39"/>
                    </a:lnTo>
                    <a:lnTo>
                      <a:pt x="3" y="39"/>
                    </a:lnTo>
                    <a:lnTo>
                      <a:pt x="3" y="35"/>
                    </a:lnTo>
                    <a:lnTo>
                      <a:pt x="5" y="27"/>
                    </a:lnTo>
                    <a:lnTo>
                      <a:pt x="6" y="23"/>
                    </a:lnTo>
                    <a:lnTo>
                      <a:pt x="6" y="22"/>
                    </a:lnTo>
                    <a:lnTo>
                      <a:pt x="5" y="18"/>
                    </a:lnTo>
                    <a:lnTo>
                      <a:pt x="5" y="15"/>
                    </a:lnTo>
                    <a:lnTo>
                      <a:pt x="5" y="15"/>
                    </a:lnTo>
                    <a:lnTo>
                      <a:pt x="0" y="13"/>
                    </a:lnTo>
                    <a:lnTo>
                      <a:pt x="3" y="0"/>
                    </a:lnTo>
                    <a:lnTo>
                      <a:pt x="6" y="0"/>
                    </a:lnTo>
                    <a:lnTo>
                      <a:pt x="13" y="8"/>
                    </a:lnTo>
                    <a:lnTo>
                      <a:pt x="22" y="11"/>
                    </a:lnTo>
                    <a:lnTo>
                      <a:pt x="22"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07" name="Freeform 4577"/>
              <p:cNvSpPr>
                <a:spLocks/>
              </p:cNvSpPr>
              <p:nvPr/>
            </p:nvSpPr>
            <p:spPr bwMode="auto">
              <a:xfrm>
                <a:off x="4750" y="1582"/>
                <a:ext cx="30" cy="34"/>
              </a:xfrm>
              <a:custGeom>
                <a:avLst/>
                <a:gdLst>
                  <a:gd name="T0" fmla="*/ 17 w 30"/>
                  <a:gd name="T1" fmla="*/ 29 h 34"/>
                  <a:gd name="T2" fmla="*/ 0 w 30"/>
                  <a:gd name="T3" fmla="*/ 34 h 34"/>
                  <a:gd name="T4" fmla="*/ 0 w 30"/>
                  <a:gd name="T5" fmla="*/ 19 h 34"/>
                  <a:gd name="T6" fmla="*/ 0 w 30"/>
                  <a:gd name="T7" fmla="*/ 17 h 34"/>
                  <a:gd name="T8" fmla="*/ 0 w 30"/>
                  <a:gd name="T9" fmla="*/ 5 h 34"/>
                  <a:gd name="T10" fmla="*/ 5 w 30"/>
                  <a:gd name="T11" fmla="*/ 3 h 34"/>
                  <a:gd name="T12" fmla="*/ 30 w 30"/>
                  <a:gd name="T13" fmla="*/ 0 h 34"/>
                  <a:gd name="T14" fmla="*/ 27 w 30"/>
                  <a:gd name="T15" fmla="*/ 22 h 34"/>
                  <a:gd name="T16" fmla="*/ 17 w 30"/>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4">
                    <a:moveTo>
                      <a:pt x="17" y="29"/>
                    </a:moveTo>
                    <a:lnTo>
                      <a:pt x="0" y="34"/>
                    </a:lnTo>
                    <a:lnTo>
                      <a:pt x="0" y="19"/>
                    </a:lnTo>
                    <a:lnTo>
                      <a:pt x="0" y="17"/>
                    </a:lnTo>
                    <a:lnTo>
                      <a:pt x="0" y="5"/>
                    </a:lnTo>
                    <a:lnTo>
                      <a:pt x="5" y="3"/>
                    </a:lnTo>
                    <a:lnTo>
                      <a:pt x="30" y="0"/>
                    </a:lnTo>
                    <a:lnTo>
                      <a:pt x="27" y="22"/>
                    </a:lnTo>
                    <a:lnTo>
                      <a:pt x="17"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8" name="Freeform 4578"/>
              <p:cNvSpPr>
                <a:spLocks/>
              </p:cNvSpPr>
              <p:nvPr/>
            </p:nvSpPr>
            <p:spPr bwMode="auto">
              <a:xfrm>
                <a:off x="4750" y="1582"/>
                <a:ext cx="30" cy="34"/>
              </a:xfrm>
              <a:custGeom>
                <a:avLst/>
                <a:gdLst>
                  <a:gd name="T0" fmla="*/ 17 w 30"/>
                  <a:gd name="T1" fmla="*/ 29 h 34"/>
                  <a:gd name="T2" fmla="*/ 0 w 30"/>
                  <a:gd name="T3" fmla="*/ 34 h 34"/>
                  <a:gd name="T4" fmla="*/ 0 w 30"/>
                  <a:gd name="T5" fmla="*/ 19 h 34"/>
                  <a:gd name="T6" fmla="*/ 0 w 30"/>
                  <a:gd name="T7" fmla="*/ 17 h 34"/>
                  <a:gd name="T8" fmla="*/ 0 w 30"/>
                  <a:gd name="T9" fmla="*/ 5 h 34"/>
                  <a:gd name="T10" fmla="*/ 5 w 30"/>
                  <a:gd name="T11" fmla="*/ 3 h 34"/>
                  <a:gd name="T12" fmla="*/ 30 w 30"/>
                  <a:gd name="T13" fmla="*/ 0 h 34"/>
                  <a:gd name="T14" fmla="*/ 27 w 30"/>
                  <a:gd name="T15" fmla="*/ 22 h 34"/>
                  <a:gd name="T16" fmla="*/ 17 w 30"/>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4">
                    <a:moveTo>
                      <a:pt x="17" y="29"/>
                    </a:moveTo>
                    <a:lnTo>
                      <a:pt x="0" y="34"/>
                    </a:lnTo>
                    <a:lnTo>
                      <a:pt x="0" y="19"/>
                    </a:lnTo>
                    <a:lnTo>
                      <a:pt x="0" y="17"/>
                    </a:lnTo>
                    <a:lnTo>
                      <a:pt x="0" y="5"/>
                    </a:lnTo>
                    <a:lnTo>
                      <a:pt x="5" y="3"/>
                    </a:lnTo>
                    <a:lnTo>
                      <a:pt x="30" y="0"/>
                    </a:lnTo>
                    <a:lnTo>
                      <a:pt x="27" y="22"/>
                    </a:lnTo>
                    <a:lnTo>
                      <a:pt x="17"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09" name="Freeform 4579"/>
              <p:cNvSpPr>
                <a:spLocks/>
              </p:cNvSpPr>
              <p:nvPr/>
            </p:nvSpPr>
            <p:spPr bwMode="auto">
              <a:xfrm>
                <a:off x="4719" y="1736"/>
                <a:ext cx="68" cy="51"/>
              </a:xfrm>
              <a:custGeom>
                <a:avLst/>
                <a:gdLst>
                  <a:gd name="T0" fmla="*/ 58 w 68"/>
                  <a:gd name="T1" fmla="*/ 42 h 51"/>
                  <a:gd name="T2" fmla="*/ 58 w 68"/>
                  <a:gd name="T3" fmla="*/ 42 h 51"/>
                  <a:gd name="T4" fmla="*/ 56 w 68"/>
                  <a:gd name="T5" fmla="*/ 44 h 51"/>
                  <a:gd name="T6" fmla="*/ 56 w 68"/>
                  <a:gd name="T7" fmla="*/ 44 h 51"/>
                  <a:gd name="T8" fmla="*/ 51 w 68"/>
                  <a:gd name="T9" fmla="*/ 44 h 51"/>
                  <a:gd name="T10" fmla="*/ 49 w 68"/>
                  <a:gd name="T11" fmla="*/ 44 h 51"/>
                  <a:gd name="T12" fmla="*/ 46 w 68"/>
                  <a:gd name="T13" fmla="*/ 46 h 51"/>
                  <a:gd name="T14" fmla="*/ 46 w 68"/>
                  <a:gd name="T15" fmla="*/ 46 h 51"/>
                  <a:gd name="T16" fmla="*/ 36 w 68"/>
                  <a:gd name="T17" fmla="*/ 48 h 51"/>
                  <a:gd name="T18" fmla="*/ 36 w 68"/>
                  <a:gd name="T19" fmla="*/ 48 h 51"/>
                  <a:gd name="T20" fmla="*/ 31 w 68"/>
                  <a:gd name="T21" fmla="*/ 49 h 51"/>
                  <a:gd name="T22" fmla="*/ 31 w 68"/>
                  <a:gd name="T23" fmla="*/ 49 h 51"/>
                  <a:gd name="T24" fmla="*/ 29 w 68"/>
                  <a:gd name="T25" fmla="*/ 49 h 51"/>
                  <a:gd name="T26" fmla="*/ 29 w 68"/>
                  <a:gd name="T27" fmla="*/ 49 h 51"/>
                  <a:gd name="T28" fmla="*/ 24 w 68"/>
                  <a:gd name="T29" fmla="*/ 49 h 51"/>
                  <a:gd name="T30" fmla="*/ 24 w 68"/>
                  <a:gd name="T31" fmla="*/ 51 h 51"/>
                  <a:gd name="T32" fmla="*/ 17 w 68"/>
                  <a:gd name="T33" fmla="*/ 51 h 51"/>
                  <a:gd name="T34" fmla="*/ 14 w 68"/>
                  <a:gd name="T35" fmla="*/ 41 h 51"/>
                  <a:gd name="T36" fmla="*/ 17 w 68"/>
                  <a:gd name="T37" fmla="*/ 37 h 51"/>
                  <a:gd name="T38" fmla="*/ 9 w 68"/>
                  <a:gd name="T39" fmla="*/ 24 h 51"/>
                  <a:gd name="T40" fmla="*/ 0 w 68"/>
                  <a:gd name="T41" fmla="*/ 19 h 51"/>
                  <a:gd name="T42" fmla="*/ 5 w 68"/>
                  <a:gd name="T43" fmla="*/ 10 h 51"/>
                  <a:gd name="T44" fmla="*/ 14 w 68"/>
                  <a:gd name="T45" fmla="*/ 7 h 51"/>
                  <a:gd name="T46" fmla="*/ 16 w 68"/>
                  <a:gd name="T47" fmla="*/ 0 h 51"/>
                  <a:gd name="T48" fmla="*/ 27 w 68"/>
                  <a:gd name="T49" fmla="*/ 9 h 51"/>
                  <a:gd name="T50" fmla="*/ 32 w 68"/>
                  <a:gd name="T51" fmla="*/ 14 h 51"/>
                  <a:gd name="T52" fmla="*/ 41 w 68"/>
                  <a:gd name="T53" fmla="*/ 12 h 51"/>
                  <a:gd name="T54" fmla="*/ 48 w 68"/>
                  <a:gd name="T55" fmla="*/ 22 h 51"/>
                  <a:gd name="T56" fmla="*/ 68 w 68"/>
                  <a:gd name="T57" fmla="*/ 41 h 51"/>
                  <a:gd name="T58" fmla="*/ 58 w 68"/>
                  <a:gd name="T59" fmla="*/ 42 h 51"/>
                  <a:gd name="T60" fmla="*/ 58 w 68"/>
                  <a:gd name="T6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51">
                    <a:moveTo>
                      <a:pt x="58" y="42"/>
                    </a:moveTo>
                    <a:lnTo>
                      <a:pt x="58" y="42"/>
                    </a:lnTo>
                    <a:lnTo>
                      <a:pt x="56" y="44"/>
                    </a:lnTo>
                    <a:lnTo>
                      <a:pt x="56" y="44"/>
                    </a:lnTo>
                    <a:lnTo>
                      <a:pt x="51" y="44"/>
                    </a:lnTo>
                    <a:lnTo>
                      <a:pt x="49" y="44"/>
                    </a:lnTo>
                    <a:lnTo>
                      <a:pt x="46" y="46"/>
                    </a:lnTo>
                    <a:lnTo>
                      <a:pt x="46" y="46"/>
                    </a:lnTo>
                    <a:lnTo>
                      <a:pt x="36" y="48"/>
                    </a:lnTo>
                    <a:lnTo>
                      <a:pt x="36" y="48"/>
                    </a:lnTo>
                    <a:lnTo>
                      <a:pt x="31" y="49"/>
                    </a:lnTo>
                    <a:lnTo>
                      <a:pt x="31" y="49"/>
                    </a:lnTo>
                    <a:lnTo>
                      <a:pt x="29" y="49"/>
                    </a:lnTo>
                    <a:lnTo>
                      <a:pt x="29" y="49"/>
                    </a:lnTo>
                    <a:lnTo>
                      <a:pt x="24" y="49"/>
                    </a:lnTo>
                    <a:lnTo>
                      <a:pt x="24" y="51"/>
                    </a:lnTo>
                    <a:lnTo>
                      <a:pt x="17" y="51"/>
                    </a:lnTo>
                    <a:lnTo>
                      <a:pt x="14" y="41"/>
                    </a:lnTo>
                    <a:lnTo>
                      <a:pt x="17" y="37"/>
                    </a:lnTo>
                    <a:lnTo>
                      <a:pt x="9" y="24"/>
                    </a:lnTo>
                    <a:lnTo>
                      <a:pt x="0" y="19"/>
                    </a:lnTo>
                    <a:lnTo>
                      <a:pt x="5" y="10"/>
                    </a:lnTo>
                    <a:lnTo>
                      <a:pt x="14" y="7"/>
                    </a:lnTo>
                    <a:lnTo>
                      <a:pt x="16" y="0"/>
                    </a:lnTo>
                    <a:lnTo>
                      <a:pt x="27" y="9"/>
                    </a:lnTo>
                    <a:lnTo>
                      <a:pt x="32" y="14"/>
                    </a:lnTo>
                    <a:lnTo>
                      <a:pt x="41" y="12"/>
                    </a:lnTo>
                    <a:lnTo>
                      <a:pt x="48" y="22"/>
                    </a:lnTo>
                    <a:lnTo>
                      <a:pt x="68" y="41"/>
                    </a:lnTo>
                    <a:lnTo>
                      <a:pt x="58" y="42"/>
                    </a:lnTo>
                    <a:lnTo>
                      <a:pt x="58"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0" name="Freeform 4580"/>
              <p:cNvSpPr>
                <a:spLocks/>
              </p:cNvSpPr>
              <p:nvPr/>
            </p:nvSpPr>
            <p:spPr bwMode="auto">
              <a:xfrm>
                <a:off x="4719" y="1736"/>
                <a:ext cx="68" cy="51"/>
              </a:xfrm>
              <a:custGeom>
                <a:avLst/>
                <a:gdLst>
                  <a:gd name="T0" fmla="*/ 58 w 68"/>
                  <a:gd name="T1" fmla="*/ 42 h 51"/>
                  <a:gd name="T2" fmla="*/ 58 w 68"/>
                  <a:gd name="T3" fmla="*/ 42 h 51"/>
                  <a:gd name="T4" fmla="*/ 56 w 68"/>
                  <a:gd name="T5" fmla="*/ 44 h 51"/>
                  <a:gd name="T6" fmla="*/ 56 w 68"/>
                  <a:gd name="T7" fmla="*/ 44 h 51"/>
                  <a:gd name="T8" fmla="*/ 51 w 68"/>
                  <a:gd name="T9" fmla="*/ 44 h 51"/>
                  <a:gd name="T10" fmla="*/ 49 w 68"/>
                  <a:gd name="T11" fmla="*/ 44 h 51"/>
                  <a:gd name="T12" fmla="*/ 46 w 68"/>
                  <a:gd name="T13" fmla="*/ 46 h 51"/>
                  <a:gd name="T14" fmla="*/ 46 w 68"/>
                  <a:gd name="T15" fmla="*/ 46 h 51"/>
                  <a:gd name="T16" fmla="*/ 36 w 68"/>
                  <a:gd name="T17" fmla="*/ 48 h 51"/>
                  <a:gd name="T18" fmla="*/ 36 w 68"/>
                  <a:gd name="T19" fmla="*/ 48 h 51"/>
                  <a:gd name="T20" fmla="*/ 31 w 68"/>
                  <a:gd name="T21" fmla="*/ 49 h 51"/>
                  <a:gd name="T22" fmla="*/ 31 w 68"/>
                  <a:gd name="T23" fmla="*/ 49 h 51"/>
                  <a:gd name="T24" fmla="*/ 29 w 68"/>
                  <a:gd name="T25" fmla="*/ 49 h 51"/>
                  <a:gd name="T26" fmla="*/ 29 w 68"/>
                  <a:gd name="T27" fmla="*/ 49 h 51"/>
                  <a:gd name="T28" fmla="*/ 24 w 68"/>
                  <a:gd name="T29" fmla="*/ 49 h 51"/>
                  <a:gd name="T30" fmla="*/ 24 w 68"/>
                  <a:gd name="T31" fmla="*/ 51 h 51"/>
                  <a:gd name="T32" fmla="*/ 17 w 68"/>
                  <a:gd name="T33" fmla="*/ 51 h 51"/>
                  <a:gd name="T34" fmla="*/ 14 w 68"/>
                  <a:gd name="T35" fmla="*/ 41 h 51"/>
                  <a:gd name="T36" fmla="*/ 17 w 68"/>
                  <a:gd name="T37" fmla="*/ 37 h 51"/>
                  <a:gd name="T38" fmla="*/ 9 w 68"/>
                  <a:gd name="T39" fmla="*/ 24 h 51"/>
                  <a:gd name="T40" fmla="*/ 0 w 68"/>
                  <a:gd name="T41" fmla="*/ 19 h 51"/>
                  <a:gd name="T42" fmla="*/ 5 w 68"/>
                  <a:gd name="T43" fmla="*/ 10 h 51"/>
                  <a:gd name="T44" fmla="*/ 14 w 68"/>
                  <a:gd name="T45" fmla="*/ 7 h 51"/>
                  <a:gd name="T46" fmla="*/ 16 w 68"/>
                  <a:gd name="T47" fmla="*/ 0 h 51"/>
                  <a:gd name="T48" fmla="*/ 27 w 68"/>
                  <a:gd name="T49" fmla="*/ 9 h 51"/>
                  <a:gd name="T50" fmla="*/ 32 w 68"/>
                  <a:gd name="T51" fmla="*/ 14 h 51"/>
                  <a:gd name="T52" fmla="*/ 41 w 68"/>
                  <a:gd name="T53" fmla="*/ 12 h 51"/>
                  <a:gd name="T54" fmla="*/ 48 w 68"/>
                  <a:gd name="T55" fmla="*/ 22 h 51"/>
                  <a:gd name="T56" fmla="*/ 68 w 68"/>
                  <a:gd name="T57" fmla="*/ 41 h 51"/>
                  <a:gd name="T58" fmla="*/ 58 w 68"/>
                  <a:gd name="T59" fmla="*/ 42 h 51"/>
                  <a:gd name="T60" fmla="*/ 58 w 68"/>
                  <a:gd name="T6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51">
                    <a:moveTo>
                      <a:pt x="58" y="42"/>
                    </a:moveTo>
                    <a:lnTo>
                      <a:pt x="58" y="42"/>
                    </a:lnTo>
                    <a:lnTo>
                      <a:pt x="56" y="44"/>
                    </a:lnTo>
                    <a:lnTo>
                      <a:pt x="56" y="44"/>
                    </a:lnTo>
                    <a:lnTo>
                      <a:pt x="51" y="44"/>
                    </a:lnTo>
                    <a:lnTo>
                      <a:pt x="49" y="44"/>
                    </a:lnTo>
                    <a:lnTo>
                      <a:pt x="46" y="46"/>
                    </a:lnTo>
                    <a:lnTo>
                      <a:pt x="46" y="46"/>
                    </a:lnTo>
                    <a:lnTo>
                      <a:pt x="36" y="48"/>
                    </a:lnTo>
                    <a:lnTo>
                      <a:pt x="36" y="48"/>
                    </a:lnTo>
                    <a:lnTo>
                      <a:pt x="31" y="49"/>
                    </a:lnTo>
                    <a:lnTo>
                      <a:pt x="31" y="49"/>
                    </a:lnTo>
                    <a:lnTo>
                      <a:pt x="29" y="49"/>
                    </a:lnTo>
                    <a:lnTo>
                      <a:pt x="29" y="49"/>
                    </a:lnTo>
                    <a:lnTo>
                      <a:pt x="24" y="49"/>
                    </a:lnTo>
                    <a:lnTo>
                      <a:pt x="24" y="51"/>
                    </a:lnTo>
                    <a:lnTo>
                      <a:pt x="17" y="51"/>
                    </a:lnTo>
                    <a:lnTo>
                      <a:pt x="14" y="41"/>
                    </a:lnTo>
                    <a:lnTo>
                      <a:pt x="17" y="37"/>
                    </a:lnTo>
                    <a:lnTo>
                      <a:pt x="9" y="24"/>
                    </a:lnTo>
                    <a:lnTo>
                      <a:pt x="0" y="19"/>
                    </a:lnTo>
                    <a:lnTo>
                      <a:pt x="5" y="10"/>
                    </a:lnTo>
                    <a:lnTo>
                      <a:pt x="14" y="7"/>
                    </a:lnTo>
                    <a:lnTo>
                      <a:pt x="16" y="0"/>
                    </a:lnTo>
                    <a:lnTo>
                      <a:pt x="27" y="9"/>
                    </a:lnTo>
                    <a:lnTo>
                      <a:pt x="32" y="14"/>
                    </a:lnTo>
                    <a:lnTo>
                      <a:pt x="41" y="12"/>
                    </a:lnTo>
                    <a:lnTo>
                      <a:pt x="48" y="22"/>
                    </a:lnTo>
                    <a:lnTo>
                      <a:pt x="68" y="41"/>
                    </a:lnTo>
                    <a:lnTo>
                      <a:pt x="58" y="42"/>
                    </a:lnTo>
                    <a:lnTo>
                      <a:pt x="58"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11" name="Freeform 4581"/>
              <p:cNvSpPr>
                <a:spLocks/>
              </p:cNvSpPr>
              <p:nvPr/>
            </p:nvSpPr>
            <p:spPr bwMode="auto">
              <a:xfrm>
                <a:off x="5060" y="1499"/>
                <a:ext cx="10" cy="12"/>
              </a:xfrm>
              <a:custGeom>
                <a:avLst/>
                <a:gdLst>
                  <a:gd name="T0" fmla="*/ 7 w 10"/>
                  <a:gd name="T1" fmla="*/ 2 h 12"/>
                  <a:gd name="T2" fmla="*/ 10 w 10"/>
                  <a:gd name="T3" fmla="*/ 5 h 12"/>
                  <a:gd name="T4" fmla="*/ 10 w 10"/>
                  <a:gd name="T5" fmla="*/ 7 h 12"/>
                  <a:gd name="T6" fmla="*/ 8 w 10"/>
                  <a:gd name="T7" fmla="*/ 7 h 12"/>
                  <a:gd name="T8" fmla="*/ 10 w 10"/>
                  <a:gd name="T9" fmla="*/ 8 h 12"/>
                  <a:gd name="T10" fmla="*/ 10 w 10"/>
                  <a:gd name="T11" fmla="*/ 10 h 12"/>
                  <a:gd name="T12" fmla="*/ 8 w 10"/>
                  <a:gd name="T13" fmla="*/ 12 h 12"/>
                  <a:gd name="T14" fmla="*/ 8 w 10"/>
                  <a:gd name="T15" fmla="*/ 12 h 12"/>
                  <a:gd name="T16" fmla="*/ 8 w 10"/>
                  <a:gd name="T17" fmla="*/ 12 h 12"/>
                  <a:gd name="T18" fmla="*/ 8 w 10"/>
                  <a:gd name="T19" fmla="*/ 12 h 12"/>
                  <a:gd name="T20" fmla="*/ 7 w 10"/>
                  <a:gd name="T21" fmla="*/ 10 h 12"/>
                  <a:gd name="T22" fmla="*/ 7 w 10"/>
                  <a:gd name="T23" fmla="*/ 10 h 12"/>
                  <a:gd name="T24" fmla="*/ 7 w 10"/>
                  <a:gd name="T25" fmla="*/ 12 h 12"/>
                  <a:gd name="T26" fmla="*/ 7 w 10"/>
                  <a:gd name="T27" fmla="*/ 12 h 12"/>
                  <a:gd name="T28" fmla="*/ 7 w 10"/>
                  <a:gd name="T29" fmla="*/ 12 h 12"/>
                  <a:gd name="T30" fmla="*/ 5 w 10"/>
                  <a:gd name="T31" fmla="*/ 12 h 12"/>
                  <a:gd name="T32" fmla="*/ 5 w 10"/>
                  <a:gd name="T33" fmla="*/ 10 h 12"/>
                  <a:gd name="T34" fmla="*/ 5 w 10"/>
                  <a:gd name="T35" fmla="*/ 10 h 12"/>
                  <a:gd name="T36" fmla="*/ 5 w 10"/>
                  <a:gd name="T37" fmla="*/ 10 h 12"/>
                  <a:gd name="T38" fmla="*/ 5 w 10"/>
                  <a:gd name="T39" fmla="*/ 8 h 12"/>
                  <a:gd name="T40" fmla="*/ 5 w 10"/>
                  <a:gd name="T41" fmla="*/ 7 h 12"/>
                  <a:gd name="T42" fmla="*/ 3 w 10"/>
                  <a:gd name="T43" fmla="*/ 7 h 12"/>
                  <a:gd name="T44" fmla="*/ 3 w 10"/>
                  <a:gd name="T45" fmla="*/ 5 h 12"/>
                  <a:gd name="T46" fmla="*/ 1 w 10"/>
                  <a:gd name="T47" fmla="*/ 5 h 12"/>
                  <a:gd name="T48" fmla="*/ 1 w 10"/>
                  <a:gd name="T49" fmla="*/ 5 h 12"/>
                  <a:gd name="T50" fmla="*/ 0 w 10"/>
                  <a:gd name="T51" fmla="*/ 7 h 12"/>
                  <a:gd name="T52" fmla="*/ 0 w 10"/>
                  <a:gd name="T53" fmla="*/ 7 h 12"/>
                  <a:gd name="T54" fmla="*/ 0 w 10"/>
                  <a:gd name="T55" fmla="*/ 5 h 12"/>
                  <a:gd name="T56" fmla="*/ 0 w 10"/>
                  <a:gd name="T57" fmla="*/ 5 h 12"/>
                  <a:gd name="T58" fmla="*/ 0 w 10"/>
                  <a:gd name="T59" fmla="*/ 5 h 12"/>
                  <a:gd name="T60" fmla="*/ 0 w 10"/>
                  <a:gd name="T61" fmla="*/ 3 h 12"/>
                  <a:gd name="T62" fmla="*/ 1 w 10"/>
                  <a:gd name="T63" fmla="*/ 0 h 12"/>
                  <a:gd name="T64" fmla="*/ 7 w 10"/>
                  <a:gd name="T6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2">
                    <a:moveTo>
                      <a:pt x="7" y="2"/>
                    </a:moveTo>
                    <a:lnTo>
                      <a:pt x="10" y="5"/>
                    </a:lnTo>
                    <a:lnTo>
                      <a:pt x="10" y="7"/>
                    </a:lnTo>
                    <a:lnTo>
                      <a:pt x="8" y="7"/>
                    </a:lnTo>
                    <a:lnTo>
                      <a:pt x="10" y="8"/>
                    </a:lnTo>
                    <a:lnTo>
                      <a:pt x="10" y="10"/>
                    </a:lnTo>
                    <a:lnTo>
                      <a:pt x="8" y="12"/>
                    </a:lnTo>
                    <a:lnTo>
                      <a:pt x="8" y="12"/>
                    </a:lnTo>
                    <a:lnTo>
                      <a:pt x="8" y="12"/>
                    </a:lnTo>
                    <a:lnTo>
                      <a:pt x="8" y="12"/>
                    </a:lnTo>
                    <a:lnTo>
                      <a:pt x="7" y="10"/>
                    </a:lnTo>
                    <a:lnTo>
                      <a:pt x="7" y="10"/>
                    </a:lnTo>
                    <a:lnTo>
                      <a:pt x="7" y="12"/>
                    </a:lnTo>
                    <a:lnTo>
                      <a:pt x="7" y="12"/>
                    </a:lnTo>
                    <a:lnTo>
                      <a:pt x="7" y="12"/>
                    </a:lnTo>
                    <a:lnTo>
                      <a:pt x="5" y="12"/>
                    </a:lnTo>
                    <a:lnTo>
                      <a:pt x="5" y="10"/>
                    </a:lnTo>
                    <a:lnTo>
                      <a:pt x="5" y="10"/>
                    </a:lnTo>
                    <a:lnTo>
                      <a:pt x="5" y="10"/>
                    </a:lnTo>
                    <a:lnTo>
                      <a:pt x="5" y="8"/>
                    </a:lnTo>
                    <a:lnTo>
                      <a:pt x="5" y="7"/>
                    </a:lnTo>
                    <a:lnTo>
                      <a:pt x="3" y="7"/>
                    </a:lnTo>
                    <a:lnTo>
                      <a:pt x="3" y="5"/>
                    </a:lnTo>
                    <a:lnTo>
                      <a:pt x="1" y="5"/>
                    </a:lnTo>
                    <a:lnTo>
                      <a:pt x="1" y="5"/>
                    </a:lnTo>
                    <a:lnTo>
                      <a:pt x="0" y="7"/>
                    </a:lnTo>
                    <a:lnTo>
                      <a:pt x="0" y="7"/>
                    </a:lnTo>
                    <a:lnTo>
                      <a:pt x="0" y="5"/>
                    </a:lnTo>
                    <a:lnTo>
                      <a:pt x="0" y="5"/>
                    </a:lnTo>
                    <a:lnTo>
                      <a:pt x="0" y="5"/>
                    </a:lnTo>
                    <a:lnTo>
                      <a:pt x="0" y="3"/>
                    </a:lnTo>
                    <a:lnTo>
                      <a:pt x="1" y="0"/>
                    </a:lnTo>
                    <a:lnTo>
                      <a:pt x="7"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2" name="Freeform 4582"/>
              <p:cNvSpPr>
                <a:spLocks/>
              </p:cNvSpPr>
              <p:nvPr/>
            </p:nvSpPr>
            <p:spPr bwMode="auto">
              <a:xfrm>
                <a:off x="5060" y="1499"/>
                <a:ext cx="10" cy="12"/>
              </a:xfrm>
              <a:custGeom>
                <a:avLst/>
                <a:gdLst>
                  <a:gd name="T0" fmla="*/ 7 w 10"/>
                  <a:gd name="T1" fmla="*/ 2 h 12"/>
                  <a:gd name="T2" fmla="*/ 10 w 10"/>
                  <a:gd name="T3" fmla="*/ 5 h 12"/>
                  <a:gd name="T4" fmla="*/ 10 w 10"/>
                  <a:gd name="T5" fmla="*/ 7 h 12"/>
                  <a:gd name="T6" fmla="*/ 8 w 10"/>
                  <a:gd name="T7" fmla="*/ 7 h 12"/>
                  <a:gd name="T8" fmla="*/ 10 w 10"/>
                  <a:gd name="T9" fmla="*/ 8 h 12"/>
                  <a:gd name="T10" fmla="*/ 10 w 10"/>
                  <a:gd name="T11" fmla="*/ 10 h 12"/>
                  <a:gd name="T12" fmla="*/ 8 w 10"/>
                  <a:gd name="T13" fmla="*/ 12 h 12"/>
                  <a:gd name="T14" fmla="*/ 8 w 10"/>
                  <a:gd name="T15" fmla="*/ 12 h 12"/>
                  <a:gd name="T16" fmla="*/ 8 w 10"/>
                  <a:gd name="T17" fmla="*/ 12 h 12"/>
                  <a:gd name="T18" fmla="*/ 8 w 10"/>
                  <a:gd name="T19" fmla="*/ 12 h 12"/>
                  <a:gd name="T20" fmla="*/ 7 w 10"/>
                  <a:gd name="T21" fmla="*/ 10 h 12"/>
                  <a:gd name="T22" fmla="*/ 7 w 10"/>
                  <a:gd name="T23" fmla="*/ 10 h 12"/>
                  <a:gd name="T24" fmla="*/ 7 w 10"/>
                  <a:gd name="T25" fmla="*/ 12 h 12"/>
                  <a:gd name="T26" fmla="*/ 7 w 10"/>
                  <a:gd name="T27" fmla="*/ 12 h 12"/>
                  <a:gd name="T28" fmla="*/ 7 w 10"/>
                  <a:gd name="T29" fmla="*/ 12 h 12"/>
                  <a:gd name="T30" fmla="*/ 5 w 10"/>
                  <a:gd name="T31" fmla="*/ 12 h 12"/>
                  <a:gd name="T32" fmla="*/ 5 w 10"/>
                  <a:gd name="T33" fmla="*/ 10 h 12"/>
                  <a:gd name="T34" fmla="*/ 5 w 10"/>
                  <a:gd name="T35" fmla="*/ 10 h 12"/>
                  <a:gd name="T36" fmla="*/ 5 w 10"/>
                  <a:gd name="T37" fmla="*/ 10 h 12"/>
                  <a:gd name="T38" fmla="*/ 5 w 10"/>
                  <a:gd name="T39" fmla="*/ 8 h 12"/>
                  <a:gd name="T40" fmla="*/ 5 w 10"/>
                  <a:gd name="T41" fmla="*/ 7 h 12"/>
                  <a:gd name="T42" fmla="*/ 3 w 10"/>
                  <a:gd name="T43" fmla="*/ 7 h 12"/>
                  <a:gd name="T44" fmla="*/ 3 w 10"/>
                  <a:gd name="T45" fmla="*/ 5 h 12"/>
                  <a:gd name="T46" fmla="*/ 1 w 10"/>
                  <a:gd name="T47" fmla="*/ 5 h 12"/>
                  <a:gd name="T48" fmla="*/ 1 w 10"/>
                  <a:gd name="T49" fmla="*/ 5 h 12"/>
                  <a:gd name="T50" fmla="*/ 0 w 10"/>
                  <a:gd name="T51" fmla="*/ 7 h 12"/>
                  <a:gd name="T52" fmla="*/ 0 w 10"/>
                  <a:gd name="T53" fmla="*/ 7 h 12"/>
                  <a:gd name="T54" fmla="*/ 0 w 10"/>
                  <a:gd name="T55" fmla="*/ 5 h 12"/>
                  <a:gd name="T56" fmla="*/ 0 w 10"/>
                  <a:gd name="T57" fmla="*/ 5 h 12"/>
                  <a:gd name="T58" fmla="*/ 0 w 10"/>
                  <a:gd name="T59" fmla="*/ 5 h 12"/>
                  <a:gd name="T60" fmla="*/ 0 w 10"/>
                  <a:gd name="T61" fmla="*/ 3 h 12"/>
                  <a:gd name="T62" fmla="*/ 1 w 10"/>
                  <a:gd name="T63" fmla="*/ 0 h 12"/>
                  <a:gd name="T64" fmla="*/ 7 w 10"/>
                  <a:gd name="T6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2">
                    <a:moveTo>
                      <a:pt x="7" y="2"/>
                    </a:moveTo>
                    <a:lnTo>
                      <a:pt x="10" y="5"/>
                    </a:lnTo>
                    <a:lnTo>
                      <a:pt x="10" y="7"/>
                    </a:lnTo>
                    <a:lnTo>
                      <a:pt x="8" y="7"/>
                    </a:lnTo>
                    <a:lnTo>
                      <a:pt x="10" y="8"/>
                    </a:lnTo>
                    <a:lnTo>
                      <a:pt x="10" y="10"/>
                    </a:lnTo>
                    <a:lnTo>
                      <a:pt x="8" y="12"/>
                    </a:lnTo>
                    <a:lnTo>
                      <a:pt x="8" y="12"/>
                    </a:lnTo>
                    <a:lnTo>
                      <a:pt x="8" y="12"/>
                    </a:lnTo>
                    <a:lnTo>
                      <a:pt x="8" y="12"/>
                    </a:lnTo>
                    <a:lnTo>
                      <a:pt x="7" y="10"/>
                    </a:lnTo>
                    <a:lnTo>
                      <a:pt x="7" y="10"/>
                    </a:lnTo>
                    <a:lnTo>
                      <a:pt x="7" y="12"/>
                    </a:lnTo>
                    <a:lnTo>
                      <a:pt x="7" y="12"/>
                    </a:lnTo>
                    <a:lnTo>
                      <a:pt x="7" y="12"/>
                    </a:lnTo>
                    <a:lnTo>
                      <a:pt x="5" y="12"/>
                    </a:lnTo>
                    <a:lnTo>
                      <a:pt x="5" y="10"/>
                    </a:lnTo>
                    <a:lnTo>
                      <a:pt x="5" y="10"/>
                    </a:lnTo>
                    <a:lnTo>
                      <a:pt x="5" y="10"/>
                    </a:lnTo>
                    <a:lnTo>
                      <a:pt x="5" y="8"/>
                    </a:lnTo>
                    <a:lnTo>
                      <a:pt x="5" y="7"/>
                    </a:lnTo>
                    <a:lnTo>
                      <a:pt x="3" y="7"/>
                    </a:lnTo>
                    <a:lnTo>
                      <a:pt x="3" y="5"/>
                    </a:lnTo>
                    <a:lnTo>
                      <a:pt x="1" y="5"/>
                    </a:lnTo>
                    <a:lnTo>
                      <a:pt x="1" y="5"/>
                    </a:lnTo>
                    <a:lnTo>
                      <a:pt x="0" y="7"/>
                    </a:lnTo>
                    <a:lnTo>
                      <a:pt x="0" y="7"/>
                    </a:lnTo>
                    <a:lnTo>
                      <a:pt x="0" y="5"/>
                    </a:lnTo>
                    <a:lnTo>
                      <a:pt x="0" y="5"/>
                    </a:lnTo>
                    <a:lnTo>
                      <a:pt x="0" y="5"/>
                    </a:lnTo>
                    <a:lnTo>
                      <a:pt x="0" y="3"/>
                    </a:lnTo>
                    <a:lnTo>
                      <a:pt x="1" y="0"/>
                    </a:lnTo>
                    <a:lnTo>
                      <a:pt x="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13" name="Freeform 4583"/>
              <p:cNvSpPr>
                <a:spLocks/>
              </p:cNvSpPr>
              <p:nvPr/>
            </p:nvSpPr>
            <p:spPr bwMode="auto">
              <a:xfrm>
                <a:off x="5033" y="1502"/>
                <a:ext cx="28" cy="22"/>
              </a:xfrm>
              <a:custGeom>
                <a:avLst/>
                <a:gdLst>
                  <a:gd name="T0" fmla="*/ 27 w 28"/>
                  <a:gd name="T1" fmla="*/ 7 h 22"/>
                  <a:gd name="T2" fmla="*/ 28 w 28"/>
                  <a:gd name="T3" fmla="*/ 9 h 22"/>
                  <a:gd name="T4" fmla="*/ 27 w 28"/>
                  <a:gd name="T5" fmla="*/ 9 h 22"/>
                  <a:gd name="T6" fmla="*/ 27 w 28"/>
                  <a:gd name="T7" fmla="*/ 9 h 22"/>
                  <a:gd name="T8" fmla="*/ 27 w 28"/>
                  <a:gd name="T9" fmla="*/ 9 h 22"/>
                  <a:gd name="T10" fmla="*/ 27 w 28"/>
                  <a:gd name="T11" fmla="*/ 9 h 22"/>
                  <a:gd name="T12" fmla="*/ 27 w 28"/>
                  <a:gd name="T13" fmla="*/ 7 h 22"/>
                  <a:gd name="T14" fmla="*/ 27 w 28"/>
                  <a:gd name="T15" fmla="*/ 7 h 22"/>
                  <a:gd name="T16" fmla="*/ 25 w 28"/>
                  <a:gd name="T17" fmla="*/ 9 h 22"/>
                  <a:gd name="T18" fmla="*/ 23 w 28"/>
                  <a:gd name="T19" fmla="*/ 9 h 22"/>
                  <a:gd name="T20" fmla="*/ 23 w 28"/>
                  <a:gd name="T21" fmla="*/ 9 h 22"/>
                  <a:gd name="T22" fmla="*/ 23 w 28"/>
                  <a:gd name="T23" fmla="*/ 9 h 22"/>
                  <a:gd name="T24" fmla="*/ 22 w 28"/>
                  <a:gd name="T25" fmla="*/ 9 h 22"/>
                  <a:gd name="T26" fmla="*/ 22 w 28"/>
                  <a:gd name="T27" fmla="*/ 9 h 22"/>
                  <a:gd name="T28" fmla="*/ 23 w 28"/>
                  <a:gd name="T29" fmla="*/ 10 h 22"/>
                  <a:gd name="T30" fmla="*/ 23 w 28"/>
                  <a:gd name="T31" fmla="*/ 10 h 22"/>
                  <a:gd name="T32" fmla="*/ 25 w 28"/>
                  <a:gd name="T33" fmla="*/ 9 h 22"/>
                  <a:gd name="T34" fmla="*/ 25 w 28"/>
                  <a:gd name="T35" fmla="*/ 10 h 22"/>
                  <a:gd name="T36" fmla="*/ 25 w 28"/>
                  <a:gd name="T37" fmla="*/ 10 h 22"/>
                  <a:gd name="T38" fmla="*/ 22 w 28"/>
                  <a:gd name="T39" fmla="*/ 17 h 22"/>
                  <a:gd name="T40" fmla="*/ 3 w 28"/>
                  <a:gd name="T41" fmla="*/ 22 h 22"/>
                  <a:gd name="T42" fmla="*/ 3 w 28"/>
                  <a:gd name="T43" fmla="*/ 22 h 22"/>
                  <a:gd name="T44" fmla="*/ 1 w 28"/>
                  <a:gd name="T45" fmla="*/ 19 h 22"/>
                  <a:gd name="T46" fmla="*/ 0 w 28"/>
                  <a:gd name="T47" fmla="*/ 10 h 22"/>
                  <a:gd name="T48" fmla="*/ 20 w 28"/>
                  <a:gd name="T49" fmla="*/ 4 h 22"/>
                  <a:gd name="T50" fmla="*/ 25 w 28"/>
                  <a:gd name="T51" fmla="*/ 0 h 22"/>
                  <a:gd name="T52" fmla="*/ 25 w 28"/>
                  <a:gd name="T53" fmla="*/ 2 h 22"/>
                  <a:gd name="T54" fmla="*/ 27 w 28"/>
                  <a:gd name="T55" fmla="*/ 2 h 22"/>
                  <a:gd name="T56" fmla="*/ 27 w 28"/>
                  <a:gd name="T57" fmla="*/ 2 h 22"/>
                  <a:gd name="T58" fmla="*/ 27 w 28"/>
                  <a:gd name="T59" fmla="*/ 4 h 22"/>
                  <a:gd name="T60" fmla="*/ 27 w 28"/>
                  <a:gd name="T61" fmla="*/ 4 h 22"/>
                  <a:gd name="T62" fmla="*/ 27 w 28"/>
                  <a:gd name="T63" fmla="*/ 4 h 22"/>
                  <a:gd name="T64" fmla="*/ 27 w 28"/>
                  <a:gd name="T65" fmla="*/ 5 h 22"/>
                  <a:gd name="T66" fmla="*/ 27 w 28"/>
                  <a:gd name="T6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22">
                    <a:moveTo>
                      <a:pt x="27" y="7"/>
                    </a:moveTo>
                    <a:lnTo>
                      <a:pt x="28" y="9"/>
                    </a:lnTo>
                    <a:lnTo>
                      <a:pt x="27" y="9"/>
                    </a:lnTo>
                    <a:lnTo>
                      <a:pt x="27" y="9"/>
                    </a:lnTo>
                    <a:lnTo>
                      <a:pt x="27" y="9"/>
                    </a:lnTo>
                    <a:lnTo>
                      <a:pt x="27" y="9"/>
                    </a:lnTo>
                    <a:lnTo>
                      <a:pt x="27" y="7"/>
                    </a:lnTo>
                    <a:lnTo>
                      <a:pt x="27" y="7"/>
                    </a:lnTo>
                    <a:lnTo>
                      <a:pt x="25" y="9"/>
                    </a:lnTo>
                    <a:lnTo>
                      <a:pt x="23" y="9"/>
                    </a:lnTo>
                    <a:lnTo>
                      <a:pt x="23" y="9"/>
                    </a:lnTo>
                    <a:lnTo>
                      <a:pt x="23" y="9"/>
                    </a:lnTo>
                    <a:lnTo>
                      <a:pt x="22" y="9"/>
                    </a:lnTo>
                    <a:lnTo>
                      <a:pt x="22" y="9"/>
                    </a:lnTo>
                    <a:lnTo>
                      <a:pt x="23" y="10"/>
                    </a:lnTo>
                    <a:lnTo>
                      <a:pt x="23" y="10"/>
                    </a:lnTo>
                    <a:lnTo>
                      <a:pt x="25" y="9"/>
                    </a:lnTo>
                    <a:lnTo>
                      <a:pt x="25" y="10"/>
                    </a:lnTo>
                    <a:lnTo>
                      <a:pt x="25" y="10"/>
                    </a:lnTo>
                    <a:lnTo>
                      <a:pt x="22" y="17"/>
                    </a:lnTo>
                    <a:lnTo>
                      <a:pt x="3" y="22"/>
                    </a:lnTo>
                    <a:lnTo>
                      <a:pt x="3" y="22"/>
                    </a:lnTo>
                    <a:lnTo>
                      <a:pt x="1" y="19"/>
                    </a:lnTo>
                    <a:lnTo>
                      <a:pt x="0" y="10"/>
                    </a:lnTo>
                    <a:lnTo>
                      <a:pt x="20" y="4"/>
                    </a:lnTo>
                    <a:lnTo>
                      <a:pt x="25" y="0"/>
                    </a:lnTo>
                    <a:lnTo>
                      <a:pt x="25" y="2"/>
                    </a:lnTo>
                    <a:lnTo>
                      <a:pt x="27" y="2"/>
                    </a:lnTo>
                    <a:lnTo>
                      <a:pt x="27" y="2"/>
                    </a:lnTo>
                    <a:lnTo>
                      <a:pt x="27" y="4"/>
                    </a:lnTo>
                    <a:lnTo>
                      <a:pt x="27" y="4"/>
                    </a:lnTo>
                    <a:lnTo>
                      <a:pt x="27" y="4"/>
                    </a:lnTo>
                    <a:lnTo>
                      <a:pt x="27" y="5"/>
                    </a:lnTo>
                    <a:lnTo>
                      <a:pt x="27"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4" name="Freeform 4584"/>
              <p:cNvSpPr>
                <a:spLocks/>
              </p:cNvSpPr>
              <p:nvPr/>
            </p:nvSpPr>
            <p:spPr bwMode="auto">
              <a:xfrm>
                <a:off x="5033" y="1502"/>
                <a:ext cx="28" cy="22"/>
              </a:xfrm>
              <a:custGeom>
                <a:avLst/>
                <a:gdLst>
                  <a:gd name="T0" fmla="*/ 27 w 28"/>
                  <a:gd name="T1" fmla="*/ 7 h 22"/>
                  <a:gd name="T2" fmla="*/ 28 w 28"/>
                  <a:gd name="T3" fmla="*/ 9 h 22"/>
                  <a:gd name="T4" fmla="*/ 27 w 28"/>
                  <a:gd name="T5" fmla="*/ 9 h 22"/>
                  <a:gd name="T6" fmla="*/ 27 w 28"/>
                  <a:gd name="T7" fmla="*/ 9 h 22"/>
                  <a:gd name="T8" fmla="*/ 27 w 28"/>
                  <a:gd name="T9" fmla="*/ 9 h 22"/>
                  <a:gd name="T10" fmla="*/ 27 w 28"/>
                  <a:gd name="T11" fmla="*/ 9 h 22"/>
                  <a:gd name="T12" fmla="*/ 27 w 28"/>
                  <a:gd name="T13" fmla="*/ 7 h 22"/>
                  <a:gd name="T14" fmla="*/ 27 w 28"/>
                  <a:gd name="T15" fmla="*/ 7 h 22"/>
                  <a:gd name="T16" fmla="*/ 25 w 28"/>
                  <a:gd name="T17" fmla="*/ 9 h 22"/>
                  <a:gd name="T18" fmla="*/ 23 w 28"/>
                  <a:gd name="T19" fmla="*/ 9 h 22"/>
                  <a:gd name="T20" fmla="*/ 23 w 28"/>
                  <a:gd name="T21" fmla="*/ 9 h 22"/>
                  <a:gd name="T22" fmla="*/ 23 w 28"/>
                  <a:gd name="T23" fmla="*/ 9 h 22"/>
                  <a:gd name="T24" fmla="*/ 22 w 28"/>
                  <a:gd name="T25" fmla="*/ 9 h 22"/>
                  <a:gd name="T26" fmla="*/ 22 w 28"/>
                  <a:gd name="T27" fmla="*/ 9 h 22"/>
                  <a:gd name="T28" fmla="*/ 23 w 28"/>
                  <a:gd name="T29" fmla="*/ 10 h 22"/>
                  <a:gd name="T30" fmla="*/ 23 w 28"/>
                  <a:gd name="T31" fmla="*/ 10 h 22"/>
                  <a:gd name="T32" fmla="*/ 25 w 28"/>
                  <a:gd name="T33" fmla="*/ 9 h 22"/>
                  <a:gd name="T34" fmla="*/ 25 w 28"/>
                  <a:gd name="T35" fmla="*/ 10 h 22"/>
                  <a:gd name="T36" fmla="*/ 25 w 28"/>
                  <a:gd name="T37" fmla="*/ 10 h 22"/>
                  <a:gd name="T38" fmla="*/ 22 w 28"/>
                  <a:gd name="T39" fmla="*/ 17 h 22"/>
                  <a:gd name="T40" fmla="*/ 3 w 28"/>
                  <a:gd name="T41" fmla="*/ 22 h 22"/>
                  <a:gd name="T42" fmla="*/ 3 w 28"/>
                  <a:gd name="T43" fmla="*/ 22 h 22"/>
                  <a:gd name="T44" fmla="*/ 1 w 28"/>
                  <a:gd name="T45" fmla="*/ 19 h 22"/>
                  <a:gd name="T46" fmla="*/ 0 w 28"/>
                  <a:gd name="T47" fmla="*/ 10 h 22"/>
                  <a:gd name="T48" fmla="*/ 20 w 28"/>
                  <a:gd name="T49" fmla="*/ 4 h 22"/>
                  <a:gd name="T50" fmla="*/ 25 w 28"/>
                  <a:gd name="T51" fmla="*/ 0 h 22"/>
                  <a:gd name="T52" fmla="*/ 25 w 28"/>
                  <a:gd name="T53" fmla="*/ 2 h 22"/>
                  <a:gd name="T54" fmla="*/ 27 w 28"/>
                  <a:gd name="T55" fmla="*/ 2 h 22"/>
                  <a:gd name="T56" fmla="*/ 27 w 28"/>
                  <a:gd name="T57" fmla="*/ 2 h 22"/>
                  <a:gd name="T58" fmla="*/ 27 w 28"/>
                  <a:gd name="T59" fmla="*/ 4 h 22"/>
                  <a:gd name="T60" fmla="*/ 27 w 28"/>
                  <a:gd name="T61" fmla="*/ 4 h 22"/>
                  <a:gd name="T62" fmla="*/ 27 w 28"/>
                  <a:gd name="T63" fmla="*/ 4 h 22"/>
                  <a:gd name="T64" fmla="*/ 27 w 28"/>
                  <a:gd name="T65" fmla="*/ 5 h 22"/>
                  <a:gd name="T66" fmla="*/ 27 w 28"/>
                  <a:gd name="T6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22">
                    <a:moveTo>
                      <a:pt x="27" y="7"/>
                    </a:moveTo>
                    <a:lnTo>
                      <a:pt x="28" y="9"/>
                    </a:lnTo>
                    <a:lnTo>
                      <a:pt x="27" y="9"/>
                    </a:lnTo>
                    <a:lnTo>
                      <a:pt x="27" y="9"/>
                    </a:lnTo>
                    <a:lnTo>
                      <a:pt x="27" y="9"/>
                    </a:lnTo>
                    <a:lnTo>
                      <a:pt x="27" y="9"/>
                    </a:lnTo>
                    <a:lnTo>
                      <a:pt x="27" y="7"/>
                    </a:lnTo>
                    <a:lnTo>
                      <a:pt x="27" y="7"/>
                    </a:lnTo>
                    <a:lnTo>
                      <a:pt x="25" y="9"/>
                    </a:lnTo>
                    <a:lnTo>
                      <a:pt x="23" y="9"/>
                    </a:lnTo>
                    <a:lnTo>
                      <a:pt x="23" y="9"/>
                    </a:lnTo>
                    <a:lnTo>
                      <a:pt x="23" y="9"/>
                    </a:lnTo>
                    <a:lnTo>
                      <a:pt x="22" y="9"/>
                    </a:lnTo>
                    <a:lnTo>
                      <a:pt x="22" y="9"/>
                    </a:lnTo>
                    <a:lnTo>
                      <a:pt x="23" y="10"/>
                    </a:lnTo>
                    <a:lnTo>
                      <a:pt x="23" y="10"/>
                    </a:lnTo>
                    <a:lnTo>
                      <a:pt x="25" y="9"/>
                    </a:lnTo>
                    <a:lnTo>
                      <a:pt x="25" y="10"/>
                    </a:lnTo>
                    <a:lnTo>
                      <a:pt x="25" y="10"/>
                    </a:lnTo>
                    <a:lnTo>
                      <a:pt x="22" y="17"/>
                    </a:lnTo>
                    <a:lnTo>
                      <a:pt x="3" y="22"/>
                    </a:lnTo>
                    <a:lnTo>
                      <a:pt x="3" y="22"/>
                    </a:lnTo>
                    <a:lnTo>
                      <a:pt x="1" y="19"/>
                    </a:lnTo>
                    <a:lnTo>
                      <a:pt x="0" y="10"/>
                    </a:lnTo>
                    <a:lnTo>
                      <a:pt x="20" y="4"/>
                    </a:lnTo>
                    <a:lnTo>
                      <a:pt x="25" y="0"/>
                    </a:lnTo>
                    <a:lnTo>
                      <a:pt x="25" y="2"/>
                    </a:lnTo>
                    <a:lnTo>
                      <a:pt x="27" y="2"/>
                    </a:lnTo>
                    <a:lnTo>
                      <a:pt x="27" y="2"/>
                    </a:lnTo>
                    <a:lnTo>
                      <a:pt x="27" y="4"/>
                    </a:lnTo>
                    <a:lnTo>
                      <a:pt x="27" y="4"/>
                    </a:lnTo>
                    <a:lnTo>
                      <a:pt x="27" y="4"/>
                    </a:lnTo>
                    <a:lnTo>
                      <a:pt x="27" y="5"/>
                    </a:lnTo>
                    <a:lnTo>
                      <a:pt x="27"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15" name="Freeform 4585"/>
              <p:cNvSpPr>
                <a:spLocks noEditPoints="1"/>
              </p:cNvSpPr>
              <p:nvPr/>
            </p:nvSpPr>
            <p:spPr bwMode="auto">
              <a:xfrm>
                <a:off x="5061" y="1507"/>
                <a:ext cx="21" cy="26"/>
              </a:xfrm>
              <a:custGeom>
                <a:avLst/>
                <a:gdLst>
                  <a:gd name="T0" fmla="*/ 6 w 21"/>
                  <a:gd name="T1" fmla="*/ 21 h 26"/>
                  <a:gd name="T2" fmla="*/ 7 w 21"/>
                  <a:gd name="T3" fmla="*/ 21 h 26"/>
                  <a:gd name="T4" fmla="*/ 4 w 21"/>
                  <a:gd name="T5" fmla="*/ 24 h 26"/>
                  <a:gd name="T6" fmla="*/ 4 w 21"/>
                  <a:gd name="T7" fmla="*/ 21 h 26"/>
                  <a:gd name="T8" fmla="*/ 2 w 21"/>
                  <a:gd name="T9" fmla="*/ 16 h 26"/>
                  <a:gd name="T10" fmla="*/ 2 w 21"/>
                  <a:gd name="T11" fmla="*/ 12 h 26"/>
                  <a:gd name="T12" fmla="*/ 4 w 21"/>
                  <a:gd name="T13" fmla="*/ 21 h 26"/>
                  <a:gd name="T14" fmla="*/ 4 w 21"/>
                  <a:gd name="T15" fmla="*/ 24 h 26"/>
                  <a:gd name="T16" fmla="*/ 7 w 21"/>
                  <a:gd name="T17" fmla="*/ 5 h 26"/>
                  <a:gd name="T18" fmla="*/ 6 w 21"/>
                  <a:gd name="T19" fmla="*/ 5 h 26"/>
                  <a:gd name="T20" fmla="*/ 7 w 21"/>
                  <a:gd name="T21" fmla="*/ 5 h 26"/>
                  <a:gd name="T22" fmla="*/ 6 w 21"/>
                  <a:gd name="T23" fmla="*/ 12 h 26"/>
                  <a:gd name="T24" fmla="*/ 4 w 21"/>
                  <a:gd name="T25" fmla="*/ 9 h 26"/>
                  <a:gd name="T26" fmla="*/ 4 w 21"/>
                  <a:gd name="T27" fmla="*/ 7 h 26"/>
                  <a:gd name="T28" fmla="*/ 0 w 21"/>
                  <a:gd name="T29" fmla="*/ 5 h 26"/>
                  <a:gd name="T30" fmla="*/ 2 w 21"/>
                  <a:gd name="T31" fmla="*/ 4 h 26"/>
                  <a:gd name="T32" fmla="*/ 2 w 21"/>
                  <a:gd name="T33" fmla="*/ 5 h 26"/>
                  <a:gd name="T34" fmla="*/ 4 w 21"/>
                  <a:gd name="T35" fmla="*/ 7 h 26"/>
                  <a:gd name="T36" fmla="*/ 6 w 21"/>
                  <a:gd name="T37" fmla="*/ 9 h 26"/>
                  <a:gd name="T38" fmla="*/ 11 w 21"/>
                  <a:gd name="T39" fmla="*/ 0 h 26"/>
                  <a:gd name="T40" fmla="*/ 12 w 21"/>
                  <a:gd name="T41" fmla="*/ 0 h 26"/>
                  <a:gd name="T42" fmla="*/ 14 w 21"/>
                  <a:gd name="T43" fmla="*/ 0 h 26"/>
                  <a:gd name="T44" fmla="*/ 16 w 21"/>
                  <a:gd name="T45" fmla="*/ 0 h 26"/>
                  <a:gd name="T46" fmla="*/ 16 w 21"/>
                  <a:gd name="T47" fmla="*/ 4 h 26"/>
                  <a:gd name="T48" fmla="*/ 21 w 21"/>
                  <a:gd name="T49" fmla="*/ 16 h 26"/>
                  <a:gd name="T50" fmla="*/ 19 w 21"/>
                  <a:gd name="T51" fmla="*/ 17 h 26"/>
                  <a:gd name="T52" fmla="*/ 17 w 21"/>
                  <a:gd name="T53" fmla="*/ 21 h 26"/>
                  <a:gd name="T54" fmla="*/ 16 w 21"/>
                  <a:gd name="T55" fmla="*/ 21 h 26"/>
                  <a:gd name="T56" fmla="*/ 16 w 21"/>
                  <a:gd name="T57" fmla="*/ 17 h 26"/>
                  <a:gd name="T58" fmla="*/ 14 w 21"/>
                  <a:gd name="T59" fmla="*/ 16 h 26"/>
                  <a:gd name="T60" fmla="*/ 12 w 21"/>
                  <a:gd name="T61" fmla="*/ 7 h 26"/>
                  <a:gd name="T62" fmla="*/ 11 w 21"/>
                  <a:gd name="T63" fmla="*/ 5 h 26"/>
                  <a:gd name="T64" fmla="*/ 11 w 21"/>
                  <a:gd name="T65" fmla="*/ 9 h 26"/>
                  <a:gd name="T66" fmla="*/ 12 w 21"/>
                  <a:gd name="T67" fmla="*/ 14 h 26"/>
                  <a:gd name="T68" fmla="*/ 12 w 21"/>
                  <a:gd name="T69" fmla="*/ 16 h 26"/>
                  <a:gd name="T70" fmla="*/ 12 w 21"/>
                  <a:gd name="T71" fmla="*/ 17 h 26"/>
                  <a:gd name="T72" fmla="*/ 14 w 21"/>
                  <a:gd name="T73" fmla="*/ 19 h 26"/>
                  <a:gd name="T74" fmla="*/ 14 w 21"/>
                  <a:gd name="T75" fmla="*/ 21 h 26"/>
                  <a:gd name="T76" fmla="*/ 12 w 21"/>
                  <a:gd name="T77" fmla="*/ 21 h 26"/>
                  <a:gd name="T78" fmla="*/ 12 w 21"/>
                  <a:gd name="T79" fmla="*/ 21 h 26"/>
                  <a:gd name="T80" fmla="*/ 11 w 21"/>
                  <a:gd name="T81" fmla="*/ 19 h 26"/>
                  <a:gd name="T82" fmla="*/ 9 w 21"/>
                  <a:gd name="T83" fmla="*/ 21 h 26"/>
                  <a:gd name="T84" fmla="*/ 9 w 21"/>
                  <a:gd name="T85" fmla="*/ 22 h 26"/>
                  <a:gd name="T86" fmla="*/ 9 w 21"/>
                  <a:gd name="T87" fmla="*/ 22 h 26"/>
                  <a:gd name="T88" fmla="*/ 9 w 21"/>
                  <a:gd name="T89" fmla="*/ 24 h 26"/>
                  <a:gd name="T90" fmla="*/ 9 w 21"/>
                  <a:gd name="T91" fmla="*/ 24 h 26"/>
                  <a:gd name="T92" fmla="*/ 9 w 21"/>
                  <a:gd name="T93" fmla="*/ 24 h 26"/>
                  <a:gd name="T94" fmla="*/ 9 w 21"/>
                  <a:gd name="T95" fmla="*/ 24 h 26"/>
                  <a:gd name="T96" fmla="*/ 7 w 21"/>
                  <a:gd name="T97" fmla="*/ 24 h 26"/>
                  <a:gd name="T98" fmla="*/ 6 w 21"/>
                  <a:gd name="T99" fmla="*/ 24 h 26"/>
                  <a:gd name="T100" fmla="*/ 6 w 21"/>
                  <a:gd name="T101" fmla="*/ 24 h 26"/>
                  <a:gd name="T102" fmla="*/ 6 w 21"/>
                  <a:gd name="T103" fmla="*/ 24 h 26"/>
                  <a:gd name="T104" fmla="*/ 6 w 21"/>
                  <a:gd name="T105" fmla="*/ 24 h 26"/>
                  <a:gd name="T106" fmla="*/ 6 w 21"/>
                  <a:gd name="T107" fmla="*/ 24 h 26"/>
                  <a:gd name="T108" fmla="*/ 7 w 21"/>
                  <a:gd name="T109" fmla="*/ 22 h 26"/>
                  <a:gd name="T110" fmla="*/ 7 w 21"/>
                  <a:gd name="T111" fmla="*/ 21 h 26"/>
                  <a:gd name="T112" fmla="*/ 7 w 21"/>
                  <a:gd name="T113" fmla="*/ 19 h 26"/>
                  <a:gd name="T114" fmla="*/ 7 w 21"/>
                  <a:gd name="T115" fmla="*/ 14 h 26"/>
                  <a:gd name="T116" fmla="*/ 7 w 21"/>
                  <a:gd name="T117" fmla="*/ 12 h 26"/>
                  <a:gd name="T118" fmla="*/ 7 w 21"/>
                  <a:gd name="T119" fmla="*/ 7 h 26"/>
                  <a:gd name="T120" fmla="*/ 9 w 21"/>
                  <a:gd name="T121" fmla="*/ 5 h 26"/>
                  <a:gd name="T122" fmla="*/ 11 w 21"/>
                  <a:gd name="T1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6">
                    <a:moveTo>
                      <a:pt x="7" y="21"/>
                    </a:moveTo>
                    <a:lnTo>
                      <a:pt x="7" y="21"/>
                    </a:lnTo>
                    <a:lnTo>
                      <a:pt x="6" y="21"/>
                    </a:lnTo>
                    <a:lnTo>
                      <a:pt x="6" y="19"/>
                    </a:lnTo>
                    <a:lnTo>
                      <a:pt x="7" y="21"/>
                    </a:lnTo>
                    <a:lnTo>
                      <a:pt x="7" y="21"/>
                    </a:lnTo>
                    <a:close/>
                    <a:moveTo>
                      <a:pt x="4" y="24"/>
                    </a:moveTo>
                    <a:lnTo>
                      <a:pt x="4" y="26"/>
                    </a:lnTo>
                    <a:lnTo>
                      <a:pt x="4" y="24"/>
                    </a:lnTo>
                    <a:lnTo>
                      <a:pt x="2" y="21"/>
                    </a:lnTo>
                    <a:lnTo>
                      <a:pt x="4" y="21"/>
                    </a:lnTo>
                    <a:lnTo>
                      <a:pt x="4" y="21"/>
                    </a:lnTo>
                    <a:lnTo>
                      <a:pt x="2" y="19"/>
                    </a:lnTo>
                    <a:lnTo>
                      <a:pt x="2" y="19"/>
                    </a:lnTo>
                    <a:lnTo>
                      <a:pt x="2" y="16"/>
                    </a:lnTo>
                    <a:lnTo>
                      <a:pt x="2" y="14"/>
                    </a:lnTo>
                    <a:lnTo>
                      <a:pt x="2" y="14"/>
                    </a:lnTo>
                    <a:lnTo>
                      <a:pt x="2" y="12"/>
                    </a:lnTo>
                    <a:lnTo>
                      <a:pt x="2" y="14"/>
                    </a:lnTo>
                    <a:lnTo>
                      <a:pt x="4" y="14"/>
                    </a:lnTo>
                    <a:lnTo>
                      <a:pt x="4" y="21"/>
                    </a:lnTo>
                    <a:lnTo>
                      <a:pt x="6" y="22"/>
                    </a:lnTo>
                    <a:lnTo>
                      <a:pt x="4" y="22"/>
                    </a:lnTo>
                    <a:lnTo>
                      <a:pt x="4" y="24"/>
                    </a:lnTo>
                    <a:lnTo>
                      <a:pt x="4" y="24"/>
                    </a:lnTo>
                    <a:lnTo>
                      <a:pt x="4" y="24"/>
                    </a:lnTo>
                    <a:close/>
                    <a:moveTo>
                      <a:pt x="7" y="5"/>
                    </a:moveTo>
                    <a:lnTo>
                      <a:pt x="6" y="5"/>
                    </a:lnTo>
                    <a:lnTo>
                      <a:pt x="6" y="5"/>
                    </a:lnTo>
                    <a:lnTo>
                      <a:pt x="6" y="5"/>
                    </a:lnTo>
                    <a:lnTo>
                      <a:pt x="6" y="4"/>
                    </a:lnTo>
                    <a:lnTo>
                      <a:pt x="6" y="4"/>
                    </a:lnTo>
                    <a:lnTo>
                      <a:pt x="7" y="5"/>
                    </a:lnTo>
                    <a:close/>
                    <a:moveTo>
                      <a:pt x="6" y="11"/>
                    </a:moveTo>
                    <a:lnTo>
                      <a:pt x="6" y="12"/>
                    </a:lnTo>
                    <a:lnTo>
                      <a:pt x="6" y="12"/>
                    </a:lnTo>
                    <a:lnTo>
                      <a:pt x="4" y="11"/>
                    </a:lnTo>
                    <a:lnTo>
                      <a:pt x="4" y="11"/>
                    </a:lnTo>
                    <a:lnTo>
                      <a:pt x="4" y="9"/>
                    </a:lnTo>
                    <a:lnTo>
                      <a:pt x="4" y="9"/>
                    </a:lnTo>
                    <a:lnTo>
                      <a:pt x="4" y="9"/>
                    </a:lnTo>
                    <a:lnTo>
                      <a:pt x="4" y="7"/>
                    </a:lnTo>
                    <a:lnTo>
                      <a:pt x="4" y="7"/>
                    </a:lnTo>
                    <a:lnTo>
                      <a:pt x="2" y="7"/>
                    </a:lnTo>
                    <a:lnTo>
                      <a:pt x="0" y="5"/>
                    </a:lnTo>
                    <a:lnTo>
                      <a:pt x="0" y="4"/>
                    </a:lnTo>
                    <a:lnTo>
                      <a:pt x="2" y="4"/>
                    </a:lnTo>
                    <a:lnTo>
                      <a:pt x="2" y="4"/>
                    </a:lnTo>
                    <a:lnTo>
                      <a:pt x="2" y="5"/>
                    </a:lnTo>
                    <a:lnTo>
                      <a:pt x="2" y="5"/>
                    </a:lnTo>
                    <a:lnTo>
                      <a:pt x="2" y="5"/>
                    </a:lnTo>
                    <a:lnTo>
                      <a:pt x="2" y="5"/>
                    </a:lnTo>
                    <a:lnTo>
                      <a:pt x="4" y="7"/>
                    </a:lnTo>
                    <a:lnTo>
                      <a:pt x="4" y="7"/>
                    </a:lnTo>
                    <a:lnTo>
                      <a:pt x="6" y="7"/>
                    </a:lnTo>
                    <a:lnTo>
                      <a:pt x="6" y="9"/>
                    </a:lnTo>
                    <a:lnTo>
                      <a:pt x="6" y="9"/>
                    </a:lnTo>
                    <a:lnTo>
                      <a:pt x="6" y="11"/>
                    </a:lnTo>
                    <a:close/>
                    <a:moveTo>
                      <a:pt x="11" y="0"/>
                    </a:moveTo>
                    <a:lnTo>
                      <a:pt x="11" y="0"/>
                    </a:lnTo>
                    <a:lnTo>
                      <a:pt x="11" y="0"/>
                    </a:lnTo>
                    <a:lnTo>
                      <a:pt x="12" y="0"/>
                    </a:lnTo>
                    <a:lnTo>
                      <a:pt x="12" y="0"/>
                    </a:lnTo>
                    <a:lnTo>
                      <a:pt x="12" y="0"/>
                    </a:lnTo>
                    <a:lnTo>
                      <a:pt x="12" y="0"/>
                    </a:lnTo>
                    <a:lnTo>
                      <a:pt x="14" y="0"/>
                    </a:lnTo>
                    <a:lnTo>
                      <a:pt x="14" y="0"/>
                    </a:lnTo>
                    <a:lnTo>
                      <a:pt x="16" y="0"/>
                    </a:lnTo>
                    <a:lnTo>
                      <a:pt x="16" y="0"/>
                    </a:lnTo>
                    <a:lnTo>
                      <a:pt x="16" y="2"/>
                    </a:lnTo>
                    <a:lnTo>
                      <a:pt x="16" y="2"/>
                    </a:lnTo>
                    <a:lnTo>
                      <a:pt x="16" y="4"/>
                    </a:lnTo>
                    <a:lnTo>
                      <a:pt x="16" y="4"/>
                    </a:lnTo>
                    <a:lnTo>
                      <a:pt x="16" y="4"/>
                    </a:lnTo>
                    <a:lnTo>
                      <a:pt x="21" y="16"/>
                    </a:lnTo>
                    <a:lnTo>
                      <a:pt x="19" y="17"/>
                    </a:lnTo>
                    <a:lnTo>
                      <a:pt x="19" y="17"/>
                    </a:lnTo>
                    <a:lnTo>
                      <a:pt x="19" y="17"/>
                    </a:lnTo>
                    <a:lnTo>
                      <a:pt x="17" y="19"/>
                    </a:lnTo>
                    <a:lnTo>
                      <a:pt x="17" y="21"/>
                    </a:lnTo>
                    <a:lnTo>
                      <a:pt x="17" y="21"/>
                    </a:lnTo>
                    <a:lnTo>
                      <a:pt x="17" y="21"/>
                    </a:lnTo>
                    <a:lnTo>
                      <a:pt x="16" y="21"/>
                    </a:lnTo>
                    <a:lnTo>
                      <a:pt x="16" y="21"/>
                    </a:lnTo>
                    <a:lnTo>
                      <a:pt x="16" y="19"/>
                    </a:lnTo>
                    <a:lnTo>
                      <a:pt x="16" y="19"/>
                    </a:lnTo>
                    <a:lnTo>
                      <a:pt x="16" y="17"/>
                    </a:lnTo>
                    <a:lnTo>
                      <a:pt x="16" y="17"/>
                    </a:lnTo>
                    <a:lnTo>
                      <a:pt x="14" y="17"/>
                    </a:lnTo>
                    <a:lnTo>
                      <a:pt x="14" y="16"/>
                    </a:lnTo>
                    <a:lnTo>
                      <a:pt x="12" y="14"/>
                    </a:lnTo>
                    <a:lnTo>
                      <a:pt x="12" y="11"/>
                    </a:lnTo>
                    <a:lnTo>
                      <a:pt x="12" y="7"/>
                    </a:lnTo>
                    <a:lnTo>
                      <a:pt x="12" y="7"/>
                    </a:lnTo>
                    <a:lnTo>
                      <a:pt x="11" y="5"/>
                    </a:lnTo>
                    <a:lnTo>
                      <a:pt x="11" y="5"/>
                    </a:lnTo>
                    <a:lnTo>
                      <a:pt x="11" y="5"/>
                    </a:lnTo>
                    <a:lnTo>
                      <a:pt x="9" y="7"/>
                    </a:lnTo>
                    <a:lnTo>
                      <a:pt x="11" y="9"/>
                    </a:lnTo>
                    <a:lnTo>
                      <a:pt x="11" y="11"/>
                    </a:lnTo>
                    <a:lnTo>
                      <a:pt x="12" y="14"/>
                    </a:lnTo>
                    <a:lnTo>
                      <a:pt x="12" y="14"/>
                    </a:lnTo>
                    <a:lnTo>
                      <a:pt x="12" y="16"/>
                    </a:lnTo>
                    <a:lnTo>
                      <a:pt x="12" y="16"/>
                    </a:lnTo>
                    <a:lnTo>
                      <a:pt x="12" y="16"/>
                    </a:lnTo>
                    <a:lnTo>
                      <a:pt x="12" y="16"/>
                    </a:lnTo>
                    <a:lnTo>
                      <a:pt x="12" y="17"/>
                    </a:lnTo>
                    <a:lnTo>
                      <a:pt x="12" y="17"/>
                    </a:lnTo>
                    <a:lnTo>
                      <a:pt x="12" y="19"/>
                    </a:lnTo>
                    <a:lnTo>
                      <a:pt x="14" y="19"/>
                    </a:lnTo>
                    <a:lnTo>
                      <a:pt x="14" y="19"/>
                    </a:lnTo>
                    <a:lnTo>
                      <a:pt x="14" y="19"/>
                    </a:lnTo>
                    <a:lnTo>
                      <a:pt x="14" y="19"/>
                    </a:lnTo>
                    <a:lnTo>
                      <a:pt x="14" y="21"/>
                    </a:lnTo>
                    <a:lnTo>
                      <a:pt x="14" y="21"/>
                    </a:lnTo>
                    <a:lnTo>
                      <a:pt x="14" y="21"/>
                    </a:lnTo>
                    <a:lnTo>
                      <a:pt x="12" y="21"/>
                    </a:lnTo>
                    <a:lnTo>
                      <a:pt x="12" y="21"/>
                    </a:lnTo>
                    <a:lnTo>
                      <a:pt x="12" y="21"/>
                    </a:lnTo>
                    <a:lnTo>
                      <a:pt x="12" y="21"/>
                    </a:lnTo>
                    <a:lnTo>
                      <a:pt x="12" y="19"/>
                    </a:lnTo>
                    <a:lnTo>
                      <a:pt x="11" y="19"/>
                    </a:lnTo>
                    <a:lnTo>
                      <a:pt x="11" y="19"/>
                    </a:lnTo>
                    <a:lnTo>
                      <a:pt x="11" y="21"/>
                    </a:lnTo>
                    <a:lnTo>
                      <a:pt x="11" y="21"/>
                    </a:lnTo>
                    <a:lnTo>
                      <a:pt x="9" y="21"/>
                    </a:lnTo>
                    <a:lnTo>
                      <a:pt x="9" y="21"/>
                    </a:lnTo>
                    <a:lnTo>
                      <a:pt x="9" y="22"/>
                    </a:lnTo>
                    <a:lnTo>
                      <a:pt x="9" y="22"/>
                    </a:lnTo>
                    <a:lnTo>
                      <a:pt x="9" y="22"/>
                    </a:lnTo>
                    <a:lnTo>
                      <a:pt x="9" y="22"/>
                    </a:lnTo>
                    <a:lnTo>
                      <a:pt x="9" y="22"/>
                    </a:lnTo>
                    <a:lnTo>
                      <a:pt x="9" y="24"/>
                    </a:lnTo>
                    <a:lnTo>
                      <a:pt x="9" y="24"/>
                    </a:lnTo>
                    <a:lnTo>
                      <a:pt x="9" y="24"/>
                    </a:lnTo>
                    <a:lnTo>
                      <a:pt x="9" y="24"/>
                    </a:lnTo>
                    <a:lnTo>
                      <a:pt x="9" y="24"/>
                    </a:lnTo>
                    <a:lnTo>
                      <a:pt x="9" y="24"/>
                    </a:lnTo>
                    <a:lnTo>
                      <a:pt x="9" y="24"/>
                    </a:lnTo>
                    <a:lnTo>
                      <a:pt x="9" y="24"/>
                    </a:lnTo>
                    <a:lnTo>
                      <a:pt x="9" y="24"/>
                    </a:lnTo>
                    <a:lnTo>
                      <a:pt x="9" y="24"/>
                    </a:lnTo>
                    <a:lnTo>
                      <a:pt x="9" y="24"/>
                    </a:lnTo>
                    <a:lnTo>
                      <a:pt x="9" y="24"/>
                    </a:lnTo>
                    <a:lnTo>
                      <a:pt x="7" y="24"/>
                    </a:lnTo>
                    <a:lnTo>
                      <a:pt x="7" y="24"/>
                    </a:lnTo>
                    <a:lnTo>
                      <a:pt x="7" y="24"/>
                    </a:lnTo>
                    <a:lnTo>
                      <a:pt x="7" y="24"/>
                    </a:lnTo>
                    <a:lnTo>
                      <a:pt x="6" y="24"/>
                    </a:lnTo>
                    <a:lnTo>
                      <a:pt x="6" y="24"/>
                    </a:lnTo>
                    <a:lnTo>
                      <a:pt x="6" y="24"/>
                    </a:lnTo>
                    <a:lnTo>
                      <a:pt x="6" y="24"/>
                    </a:lnTo>
                    <a:lnTo>
                      <a:pt x="6" y="24"/>
                    </a:lnTo>
                    <a:lnTo>
                      <a:pt x="6" y="24"/>
                    </a:lnTo>
                    <a:lnTo>
                      <a:pt x="6" y="24"/>
                    </a:lnTo>
                    <a:lnTo>
                      <a:pt x="6" y="24"/>
                    </a:lnTo>
                    <a:lnTo>
                      <a:pt x="6" y="24"/>
                    </a:lnTo>
                    <a:lnTo>
                      <a:pt x="6" y="24"/>
                    </a:lnTo>
                    <a:lnTo>
                      <a:pt x="6" y="24"/>
                    </a:lnTo>
                    <a:lnTo>
                      <a:pt x="6" y="24"/>
                    </a:lnTo>
                    <a:lnTo>
                      <a:pt x="6" y="24"/>
                    </a:lnTo>
                    <a:lnTo>
                      <a:pt x="6" y="24"/>
                    </a:lnTo>
                    <a:lnTo>
                      <a:pt x="6" y="24"/>
                    </a:lnTo>
                    <a:lnTo>
                      <a:pt x="6" y="24"/>
                    </a:lnTo>
                    <a:lnTo>
                      <a:pt x="7" y="22"/>
                    </a:lnTo>
                    <a:lnTo>
                      <a:pt x="7" y="22"/>
                    </a:lnTo>
                    <a:lnTo>
                      <a:pt x="9" y="21"/>
                    </a:lnTo>
                    <a:lnTo>
                      <a:pt x="7" y="21"/>
                    </a:lnTo>
                    <a:lnTo>
                      <a:pt x="7" y="19"/>
                    </a:lnTo>
                    <a:lnTo>
                      <a:pt x="7" y="19"/>
                    </a:lnTo>
                    <a:lnTo>
                      <a:pt x="7" y="19"/>
                    </a:lnTo>
                    <a:lnTo>
                      <a:pt x="6" y="17"/>
                    </a:lnTo>
                    <a:lnTo>
                      <a:pt x="7" y="16"/>
                    </a:lnTo>
                    <a:lnTo>
                      <a:pt x="7" y="14"/>
                    </a:lnTo>
                    <a:lnTo>
                      <a:pt x="7" y="14"/>
                    </a:lnTo>
                    <a:lnTo>
                      <a:pt x="7" y="12"/>
                    </a:lnTo>
                    <a:lnTo>
                      <a:pt x="7" y="12"/>
                    </a:lnTo>
                    <a:lnTo>
                      <a:pt x="7" y="11"/>
                    </a:lnTo>
                    <a:lnTo>
                      <a:pt x="7" y="9"/>
                    </a:lnTo>
                    <a:lnTo>
                      <a:pt x="7" y="7"/>
                    </a:lnTo>
                    <a:lnTo>
                      <a:pt x="7" y="7"/>
                    </a:lnTo>
                    <a:lnTo>
                      <a:pt x="7" y="7"/>
                    </a:lnTo>
                    <a:lnTo>
                      <a:pt x="9" y="5"/>
                    </a:lnTo>
                    <a:lnTo>
                      <a:pt x="11" y="4"/>
                    </a:lnTo>
                    <a:lnTo>
                      <a:pt x="11" y="0"/>
                    </a:lnTo>
                    <a:lnTo>
                      <a:pt x="1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6" name="Freeform 4586"/>
              <p:cNvSpPr>
                <a:spLocks noEditPoints="1"/>
              </p:cNvSpPr>
              <p:nvPr/>
            </p:nvSpPr>
            <p:spPr bwMode="auto">
              <a:xfrm>
                <a:off x="5061" y="1507"/>
                <a:ext cx="21" cy="26"/>
              </a:xfrm>
              <a:custGeom>
                <a:avLst/>
                <a:gdLst>
                  <a:gd name="T0" fmla="*/ 6 w 21"/>
                  <a:gd name="T1" fmla="*/ 21 h 26"/>
                  <a:gd name="T2" fmla="*/ 7 w 21"/>
                  <a:gd name="T3" fmla="*/ 21 h 26"/>
                  <a:gd name="T4" fmla="*/ 4 w 21"/>
                  <a:gd name="T5" fmla="*/ 24 h 26"/>
                  <a:gd name="T6" fmla="*/ 4 w 21"/>
                  <a:gd name="T7" fmla="*/ 21 h 26"/>
                  <a:gd name="T8" fmla="*/ 2 w 21"/>
                  <a:gd name="T9" fmla="*/ 16 h 26"/>
                  <a:gd name="T10" fmla="*/ 2 w 21"/>
                  <a:gd name="T11" fmla="*/ 12 h 26"/>
                  <a:gd name="T12" fmla="*/ 4 w 21"/>
                  <a:gd name="T13" fmla="*/ 21 h 26"/>
                  <a:gd name="T14" fmla="*/ 4 w 21"/>
                  <a:gd name="T15" fmla="*/ 24 h 26"/>
                  <a:gd name="T16" fmla="*/ 7 w 21"/>
                  <a:gd name="T17" fmla="*/ 5 h 26"/>
                  <a:gd name="T18" fmla="*/ 6 w 21"/>
                  <a:gd name="T19" fmla="*/ 5 h 26"/>
                  <a:gd name="T20" fmla="*/ 7 w 21"/>
                  <a:gd name="T21" fmla="*/ 5 h 26"/>
                  <a:gd name="T22" fmla="*/ 6 w 21"/>
                  <a:gd name="T23" fmla="*/ 12 h 26"/>
                  <a:gd name="T24" fmla="*/ 4 w 21"/>
                  <a:gd name="T25" fmla="*/ 9 h 26"/>
                  <a:gd name="T26" fmla="*/ 4 w 21"/>
                  <a:gd name="T27" fmla="*/ 7 h 26"/>
                  <a:gd name="T28" fmla="*/ 0 w 21"/>
                  <a:gd name="T29" fmla="*/ 5 h 26"/>
                  <a:gd name="T30" fmla="*/ 2 w 21"/>
                  <a:gd name="T31" fmla="*/ 4 h 26"/>
                  <a:gd name="T32" fmla="*/ 2 w 21"/>
                  <a:gd name="T33" fmla="*/ 5 h 26"/>
                  <a:gd name="T34" fmla="*/ 4 w 21"/>
                  <a:gd name="T35" fmla="*/ 7 h 26"/>
                  <a:gd name="T36" fmla="*/ 6 w 21"/>
                  <a:gd name="T37" fmla="*/ 9 h 26"/>
                  <a:gd name="T38" fmla="*/ 11 w 21"/>
                  <a:gd name="T39" fmla="*/ 0 h 26"/>
                  <a:gd name="T40" fmla="*/ 12 w 21"/>
                  <a:gd name="T41" fmla="*/ 0 h 26"/>
                  <a:gd name="T42" fmla="*/ 14 w 21"/>
                  <a:gd name="T43" fmla="*/ 0 h 26"/>
                  <a:gd name="T44" fmla="*/ 16 w 21"/>
                  <a:gd name="T45" fmla="*/ 0 h 26"/>
                  <a:gd name="T46" fmla="*/ 16 w 21"/>
                  <a:gd name="T47" fmla="*/ 4 h 26"/>
                  <a:gd name="T48" fmla="*/ 21 w 21"/>
                  <a:gd name="T49" fmla="*/ 16 h 26"/>
                  <a:gd name="T50" fmla="*/ 19 w 21"/>
                  <a:gd name="T51" fmla="*/ 17 h 26"/>
                  <a:gd name="T52" fmla="*/ 17 w 21"/>
                  <a:gd name="T53" fmla="*/ 21 h 26"/>
                  <a:gd name="T54" fmla="*/ 16 w 21"/>
                  <a:gd name="T55" fmla="*/ 21 h 26"/>
                  <a:gd name="T56" fmla="*/ 16 w 21"/>
                  <a:gd name="T57" fmla="*/ 17 h 26"/>
                  <a:gd name="T58" fmla="*/ 14 w 21"/>
                  <a:gd name="T59" fmla="*/ 16 h 26"/>
                  <a:gd name="T60" fmla="*/ 12 w 21"/>
                  <a:gd name="T61" fmla="*/ 7 h 26"/>
                  <a:gd name="T62" fmla="*/ 11 w 21"/>
                  <a:gd name="T63" fmla="*/ 5 h 26"/>
                  <a:gd name="T64" fmla="*/ 11 w 21"/>
                  <a:gd name="T65" fmla="*/ 9 h 26"/>
                  <a:gd name="T66" fmla="*/ 12 w 21"/>
                  <a:gd name="T67" fmla="*/ 14 h 26"/>
                  <a:gd name="T68" fmla="*/ 12 w 21"/>
                  <a:gd name="T69" fmla="*/ 16 h 26"/>
                  <a:gd name="T70" fmla="*/ 12 w 21"/>
                  <a:gd name="T71" fmla="*/ 17 h 26"/>
                  <a:gd name="T72" fmla="*/ 14 w 21"/>
                  <a:gd name="T73" fmla="*/ 19 h 26"/>
                  <a:gd name="T74" fmla="*/ 14 w 21"/>
                  <a:gd name="T75" fmla="*/ 21 h 26"/>
                  <a:gd name="T76" fmla="*/ 12 w 21"/>
                  <a:gd name="T77" fmla="*/ 21 h 26"/>
                  <a:gd name="T78" fmla="*/ 12 w 21"/>
                  <a:gd name="T79" fmla="*/ 21 h 26"/>
                  <a:gd name="T80" fmla="*/ 11 w 21"/>
                  <a:gd name="T81" fmla="*/ 19 h 26"/>
                  <a:gd name="T82" fmla="*/ 9 w 21"/>
                  <a:gd name="T83" fmla="*/ 21 h 26"/>
                  <a:gd name="T84" fmla="*/ 9 w 21"/>
                  <a:gd name="T85" fmla="*/ 22 h 26"/>
                  <a:gd name="T86" fmla="*/ 9 w 21"/>
                  <a:gd name="T87" fmla="*/ 22 h 26"/>
                  <a:gd name="T88" fmla="*/ 9 w 21"/>
                  <a:gd name="T89" fmla="*/ 24 h 26"/>
                  <a:gd name="T90" fmla="*/ 9 w 21"/>
                  <a:gd name="T91" fmla="*/ 24 h 26"/>
                  <a:gd name="T92" fmla="*/ 9 w 21"/>
                  <a:gd name="T93" fmla="*/ 24 h 26"/>
                  <a:gd name="T94" fmla="*/ 9 w 21"/>
                  <a:gd name="T95" fmla="*/ 24 h 26"/>
                  <a:gd name="T96" fmla="*/ 7 w 21"/>
                  <a:gd name="T97" fmla="*/ 24 h 26"/>
                  <a:gd name="T98" fmla="*/ 6 w 21"/>
                  <a:gd name="T99" fmla="*/ 24 h 26"/>
                  <a:gd name="T100" fmla="*/ 6 w 21"/>
                  <a:gd name="T101" fmla="*/ 24 h 26"/>
                  <a:gd name="T102" fmla="*/ 6 w 21"/>
                  <a:gd name="T103" fmla="*/ 24 h 26"/>
                  <a:gd name="T104" fmla="*/ 6 w 21"/>
                  <a:gd name="T105" fmla="*/ 24 h 26"/>
                  <a:gd name="T106" fmla="*/ 6 w 21"/>
                  <a:gd name="T107" fmla="*/ 24 h 26"/>
                  <a:gd name="T108" fmla="*/ 7 w 21"/>
                  <a:gd name="T109" fmla="*/ 22 h 26"/>
                  <a:gd name="T110" fmla="*/ 7 w 21"/>
                  <a:gd name="T111" fmla="*/ 21 h 26"/>
                  <a:gd name="T112" fmla="*/ 7 w 21"/>
                  <a:gd name="T113" fmla="*/ 19 h 26"/>
                  <a:gd name="T114" fmla="*/ 7 w 21"/>
                  <a:gd name="T115" fmla="*/ 14 h 26"/>
                  <a:gd name="T116" fmla="*/ 7 w 21"/>
                  <a:gd name="T117" fmla="*/ 12 h 26"/>
                  <a:gd name="T118" fmla="*/ 7 w 21"/>
                  <a:gd name="T119" fmla="*/ 7 h 26"/>
                  <a:gd name="T120" fmla="*/ 9 w 21"/>
                  <a:gd name="T121" fmla="*/ 5 h 26"/>
                  <a:gd name="T122" fmla="*/ 11 w 21"/>
                  <a:gd name="T1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6">
                    <a:moveTo>
                      <a:pt x="7" y="21"/>
                    </a:moveTo>
                    <a:lnTo>
                      <a:pt x="7" y="21"/>
                    </a:lnTo>
                    <a:lnTo>
                      <a:pt x="6" y="21"/>
                    </a:lnTo>
                    <a:lnTo>
                      <a:pt x="6" y="19"/>
                    </a:lnTo>
                    <a:lnTo>
                      <a:pt x="7" y="21"/>
                    </a:lnTo>
                    <a:lnTo>
                      <a:pt x="7" y="21"/>
                    </a:lnTo>
                    <a:moveTo>
                      <a:pt x="4" y="24"/>
                    </a:moveTo>
                    <a:lnTo>
                      <a:pt x="4" y="26"/>
                    </a:lnTo>
                    <a:lnTo>
                      <a:pt x="4" y="24"/>
                    </a:lnTo>
                    <a:lnTo>
                      <a:pt x="2" y="21"/>
                    </a:lnTo>
                    <a:lnTo>
                      <a:pt x="4" y="21"/>
                    </a:lnTo>
                    <a:lnTo>
                      <a:pt x="4" y="21"/>
                    </a:lnTo>
                    <a:lnTo>
                      <a:pt x="2" y="19"/>
                    </a:lnTo>
                    <a:lnTo>
                      <a:pt x="2" y="19"/>
                    </a:lnTo>
                    <a:lnTo>
                      <a:pt x="2" y="16"/>
                    </a:lnTo>
                    <a:lnTo>
                      <a:pt x="2" y="14"/>
                    </a:lnTo>
                    <a:lnTo>
                      <a:pt x="2" y="14"/>
                    </a:lnTo>
                    <a:lnTo>
                      <a:pt x="2" y="12"/>
                    </a:lnTo>
                    <a:lnTo>
                      <a:pt x="2" y="14"/>
                    </a:lnTo>
                    <a:lnTo>
                      <a:pt x="4" y="14"/>
                    </a:lnTo>
                    <a:lnTo>
                      <a:pt x="4" y="21"/>
                    </a:lnTo>
                    <a:lnTo>
                      <a:pt x="6" y="22"/>
                    </a:lnTo>
                    <a:lnTo>
                      <a:pt x="4" y="22"/>
                    </a:lnTo>
                    <a:lnTo>
                      <a:pt x="4" y="24"/>
                    </a:lnTo>
                    <a:lnTo>
                      <a:pt x="4" y="24"/>
                    </a:lnTo>
                    <a:lnTo>
                      <a:pt x="4" y="24"/>
                    </a:lnTo>
                    <a:moveTo>
                      <a:pt x="7" y="5"/>
                    </a:moveTo>
                    <a:lnTo>
                      <a:pt x="6" y="5"/>
                    </a:lnTo>
                    <a:lnTo>
                      <a:pt x="6" y="5"/>
                    </a:lnTo>
                    <a:lnTo>
                      <a:pt x="6" y="5"/>
                    </a:lnTo>
                    <a:lnTo>
                      <a:pt x="6" y="4"/>
                    </a:lnTo>
                    <a:lnTo>
                      <a:pt x="6" y="4"/>
                    </a:lnTo>
                    <a:lnTo>
                      <a:pt x="7" y="5"/>
                    </a:lnTo>
                    <a:moveTo>
                      <a:pt x="6" y="11"/>
                    </a:moveTo>
                    <a:lnTo>
                      <a:pt x="6" y="12"/>
                    </a:lnTo>
                    <a:lnTo>
                      <a:pt x="6" y="12"/>
                    </a:lnTo>
                    <a:lnTo>
                      <a:pt x="4" y="11"/>
                    </a:lnTo>
                    <a:lnTo>
                      <a:pt x="4" y="11"/>
                    </a:lnTo>
                    <a:lnTo>
                      <a:pt x="4" y="9"/>
                    </a:lnTo>
                    <a:lnTo>
                      <a:pt x="4" y="9"/>
                    </a:lnTo>
                    <a:lnTo>
                      <a:pt x="4" y="9"/>
                    </a:lnTo>
                    <a:lnTo>
                      <a:pt x="4" y="7"/>
                    </a:lnTo>
                    <a:lnTo>
                      <a:pt x="4" y="7"/>
                    </a:lnTo>
                    <a:lnTo>
                      <a:pt x="2" y="7"/>
                    </a:lnTo>
                    <a:lnTo>
                      <a:pt x="0" y="5"/>
                    </a:lnTo>
                    <a:lnTo>
                      <a:pt x="0" y="4"/>
                    </a:lnTo>
                    <a:lnTo>
                      <a:pt x="2" y="4"/>
                    </a:lnTo>
                    <a:lnTo>
                      <a:pt x="2" y="4"/>
                    </a:lnTo>
                    <a:lnTo>
                      <a:pt x="2" y="5"/>
                    </a:lnTo>
                    <a:lnTo>
                      <a:pt x="2" y="5"/>
                    </a:lnTo>
                    <a:lnTo>
                      <a:pt x="2" y="5"/>
                    </a:lnTo>
                    <a:lnTo>
                      <a:pt x="2" y="5"/>
                    </a:lnTo>
                    <a:lnTo>
                      <a:pt x="4" y="7"/>
                    </a:lnTo>
                    <a:lnTo>
                      <a:pt x="4" y="7"/>
                    </a:lnTo>
                    <a:lnTo>
                      <a:pt x="6" y="7"/>
                    </a:lnTo>
                    <a:lnTo>
                      <a:pt x="6" y="9"/>
                    </a:lnTo>
                    <a:lnTo>
                      <a:pt x="6" y="9"/>
                    </a:lnTo>
                    <a:lnTo>
                      <a:pt x="6" y="11"/>
                    </a:lnTo>
                    <a:moveTo>
                      <a:pt x="11" y="0"/>
                    </a:moveTo>
                    <a:lnTo>
                      <a:pt x="11" y="0"/>
                    </a:lnTo>
                    <a:lnTo>
                      <a:pt x="11" y="0"/>
                    </a:lnTo>
                    <a:lnTo>
                      <a:pt x="12" y="0"/>
                    </a:lnTo>
                    <a:lnTo>
                      <a:pt x="12" y="0"/>
                    </a:lnTo>
                    <a:lnTo>
                      <a:pt x="12" y="0"/>
                    </a:lnTo>
                    <a:lnTo>
                      <a:pt x="12" y="0"/>
                    </a:lnTo>
                    <a:lnTo>
                      <a:pt x="14" y="0"/>
                    </a:lnTo>
                    <a:lnTo>
                      <a:pt x="14" y="0"/>
                    </a:lnTo>
                    <a:lnTo>
                      <a:pt x="16" y="0"/>
                    </a:lnTo>
                    <a:lnTo>
                      <a:pt x="16" y="0"/>
                    </a:lnTo>
                    <a:lnTo>
                      <a:pt x="16" y="2"/>
                    </a:lnTo>
                    <a:lnTo>
                      <a:pt x="16" y="2"/>
                    </a:lnTo>
                    <a:lnTo>
                      <a:pt x="16" y="4"/>
                    </a:lnTo>
                    <a:lnTo>
                      <a:pt x="16" y="4"/>
                    </a:lnTo>
                    <a:lnTo>
                      <a:pt x="16" y="4"/>
                    </a:lnTo>
                    <a:lnTo>
                      <a:pt x="21" y="16"/>
                    </a:lnTo>
                    <a:lnTo>
                      <a:pt x="19" y="17"/>
                    </a:lnTo>
                    <a:lnTo>
                      <a:pt x="19" y="17"/>
                    </a:lnTo>
                    <a:lnTo>
                      <a:pt x="19" y="17"/>
                    </a:lnTo>
                    <a:lnTo>
                      <a:pt x="17" y="19"/>
                    </a:lnTo>
                    <a:lnTo>
                      <a:pt x="17" y="21"/>
                    </a:lnTo>
                    <a:lnTo>
                      <a:pt x="17" y="21"/>
                    </a:lnTo>
                    <a:lnTo>
                      <a:pt x="17" y="21"/>
                    </a:lnTo>
                    <a:lnTo>
                      <a:pt x="16" y="21"/>
                    </a:lnTo>
                    <a:lnTo>
                      <a:pt x="16" y="21"/>
                    </a:lnTo>
                    <a:lnTo>
                      <a:pt x="16" y="19"/>
                    </a:lnTo>
                    <a:lnTo>
                      <a:pt x="16" y="19"/>
                    </a:lnTo>
                    <a:lnTo>
                      <a:pt x="16" y="17"/>
                    </a:lnTo>
                    <a:lnTo>
                      <a:pt x="16" y="17"/>
                    </a:lnTo>
                    <a:lnTo>
                      <a:pt x="14" y="17"/>
                    </a:lnTo>
                    <a:lnTo>
                      <a:pt x="14" y="16"/>
                    </a:lnTo>
                    <a:lnTo>
                      <a:pt x="12" y="14"/>
                    </a:lnTo>
                    <a:lnTo>
                      <a:pt x="12" y="11"/>
                    </a:lnTo>
                    <a:lnTo>
                      <a:pt x="12" y="7"/>
                    </a:lnTo>
                    <a:lnTo>
                      <a:pt x="12" y="7"/>
                    </a:lnTo>
                    <a:lnTo>
                      <a:pt x="11" y="5"/>
                    </a:lnTo>
                    <a:lnTo>
                      <a:pt x="11" y="5"/>
                    </a:lnTo>
                    <a:lnTo>
                      <a:pt x="11" y="5"/>
                    </a:lnTo>
                    <a:lnTo>
                      <a:pt x="9" y="7"/>
                    </a:lnTo>
                    <a:lnTo>
                      <a:pt x="11" y="9"/>
                    </a:lnTo>
                    <a:lnTo>
                      <a:pt x="11" y="11"/>
                    </a:lnTo>
                    <a:lnTo>
                      <a:pt x="12" y="14"/>
                    </a:lnTo>
                    <a:lnTo>
                      <a:pt x="12" y="14"/>
                    </a:lnTo>
                    <a:lnTo>
                      <a:pt x="12" y="16"/>
                    </a:lnTo>
                    <a:lnTo>
                      <a:pt x="12" y="16"/>
                    </a:lnTo>
                    <a:lnTo>
                      <a:pt x="12" y="16"/>
                    </a:lnTo>
                    <a:lnTo>
                      <a:pt x="12" y="16"/>
                    </a:lnTo>
                    <a:lnTo>
                      <a:pt x="12" y="17"/>
                    </a:lnTo>
                    <a:lnTo>
                      <a:pt x="12" y="17"/>
                    </a:lnTo>
                    <a:lnTo>
                      <a:pt x="12" y="19"/>
                    </a:lnTo>
                    <a:lnTo>
                      <a:pt x="14" y="19"/>
                    </a:lnTo>
                    <a:lnTo>
                      <a:pt x="14" y="19"/>
                    </a:lnTo>
                    <a:lnTo>
                      <a:pt x="14" y="19"/>
                    </a:lnTo>
                    <a:lnTo>
                      <a:pt x="14" y="19"/>
                    </a:lnTo>
                    <a:lnTo>
                      <a:pt x="14" y="21"/>
                    </a:lnTo>
                    <a:lnTo>
                      <a:pt x="14" y="21"/>
                    </a:lnTo>
                    <a:lnTo>
                      <a:pt x="14" y="21"/>
                    </a:lnTo>
                    <a:lnTo>
                      <a:pt x="12" y="21"/>
                    </a:lnTo>
                    <a:lnTo>
                      <a:pt x="12" y="21"/>
                    </a:lnTo>
                    <a:lnTo>
                      <a:pt x="12" y="21"/>
                    </a:lnTo>
                    <a:lnTo>
                      <a:pt x="12" y="21"/>
                    </a:lnTo>
                    <a:lnTo>
                      <a:pt x="12" y="19"/>
                    </a:lnTo>
                    <a:lnTo>
                      <a:pt x="11" y="19"/>
                    </a:lnTo>
                    <a:lnTo>
                      <a:pt x="11" y="19"/>
                    </a:lnTo>
                    <a:lnTo>
                      <a:pt x="11" y="21"/>
                    </a:lnTo>
                    <a:lnTo>
                      <a:pt x="11" y="21"/>
                    </a:lnTo>
                    <a:lnTo>
                      <a:pt x="9" y="21"/>
                    </a:lnTo>
                    <a:lnTo>
                      <a:pt x="9" y="21"/>
                    </a:lnTo>
                    <a:lnTo>
                      <a:pt x="9" y="22"/>
                    </a:lnTo>
                    <a:lnTo>
                      <a:pt x="9" y="22"/>
                    </a:lnTo>
                    <a:lnTo>
                      <a:pt x="9" y="22"/>
                    </a:lnTo>
                    <a:lnTo>
                      <a:pt x="9" y="22"/>
                    </a:lnTo>
                    <a:lnTo>
                      <a:pt x="9" y="22"/>
                    </a:lnTo>
                    <a:lnTo>
                      <a:pt x="9" y="24"/>
                    </a:lnTo>
                    <a:lnTo>
                      <a:pt x="9" y="24"/>
                    </a:lnTo>
                    <a:lnTo>
                      <a:pt x="9" y="24"/>
                    </a:lnTo>
                    <a:lnTo>
                      <a:pt x="9" y="24"/>
                    </a:lnTo>
                    <a:lnTo>
                      <a:pt x="9" y="24"/>
                    </a:lnTo>
                    <a:lnTo>
                      <a:pt x="9" y="24"/>
                    </a:lnTo>
                    <a:lnTo>
                      <a:pt x="9" y="24"/>
                    </a:lnTo>
                    <a:lnTo>
                      <a:pt x="9" y="24"/>
                    </a:lnTo>
                    <a:lnTo>
                      <a:pt x="9" y="24"/>
                    </a:lnTo>
                    <a:lnTo>
                      <a:pt x="9" y="24"/>
                    </a:lnTo>
                    <a:lnTo>
                      <a:pt x="9" y="24"/>
                    </a:lnTo>
                    <a:lnTo>
                      <a:pt x="9" y="24"/>
                    </a:lnTo>
                    <a:lnTo>
                      <a:pt x="7" y="24"/>
                    </a:lnTo>
                    <a:lnTo>
                      <a:pt x="7" y="24"/>
                    </a:lnTo>
                    <a:lnTo>
                      <a:pt x="7" y="24"/>
                    </a:lnTo>
                    <a:lnTo>
                      <a:pt x="7" y="24"/>
                    </a:lnTo>
                    <a:lnTo>
                      <a:pt x="6" y="24"/>
                    </a:lnTo>
                    <a:lnTo>
                      <a:pt x="6" y="24"/>
                    </a:lnTo>
                    <a:lnTo>
                      <a:pt x="6" y="24"/>
                    </a:lnTo>
                    <a:lnTo>
                      <a:pt x="6" y="24"/>
                    </a:lnTo>
                    <a:lnTo>
                      <a:pt x="6" y="24"/>
                    </a:lnTo>
                    <a:lnTo>
                      <a:pt x="6" y="24"/>
                    </a:lnTo>
                    <a:lnTo>
                      <a:pt x="6" y="24"/>
                    </a:lnTo>
                    <a:lnTo>
                      <a:pt x="6" y="24"/>
                    </a:lnTo>
                    <a:lnTo>
                      <a:pt x="6" y="24"/>
                    </a:lnTo>
                    <a:lnTo>
                      <a:pt x="6" y="24"/>
                    </a:lnTo>
                    <a:lnTo>
                      <a:pt x="6" y="24"/>
                    </a:lnTo>
                    <a:lnTo>
                      <a:pt x="6" y="24"/>
                    </a:lnTo>
                    <a:lnTo>
                      <a:pt x="6" y="24"/>
                    </a:lnTo>
                    <a:lnTo>
                      <a:pt x="6" y="24"/>
                    </a:lnTo>
                    <a:lnTo>
                      <a:pt x="6" y="24"/>
                    </a:lnTo>
                    <a:lnTo>
                      <a:pt x="6" y="24"/>
                    </a:lnTo>
                    <a:lnTo>
                      <a:pt x="7" y="22"/>
                    </a:lnTo>
                    <a:lnTo>
                      <a:pt x="7" y="22"/>
                    </a:lnTo>
                    <a:lnTo>
                      <a:pt x="9" y="21"/>
                    </a:lnTo>
                    <a:lnTo>
                      <a:pt x="7" y="21"/>
                    </a:lnTo>
                    <a:lnTo>
                      <a:pt x="7" y="19"/>
                    </a:lnTo>
                    <a:lnTo>
                      <a:pt x="7" y="19"/>
                    </a:lnTo>
                    <a:lnTo>
                      <a:pt x="7" y="19"/>
                    </a:lnTo>
                    <a:lnTo>
                      <a:pt x="6" y="17"/>
                    </a:lnTo>
                    <a:lnTo>
                      <a:pt x="7" y="16"/>
                    </a:lnTo>
                    <a:lnTo>
                      <a:pt x="7" y="14"/>
                    </a:lnTo>
                    <a:lnTo>
                      <a:pt x="7" y="14"/>
                    </a:lnTo>
                    <a:lnTo>
                      <a:pt x="7" y="12"/>
                    </a:lnTo>
                    <a:lnTo>
                      <a:pt x="7" y="12"/>
                    </a:lnTo>
                    <a:lnTo>
                      <a:pt x="7" y="11"/>
                    </a:lnTo>
                    <a:lnTo>
                      <a:pt x="7" y="9"/>
                    </a:lnTo>
                    <a:lnTo>
                      <a:pt x="7" y="7"/>
                    </a:lnTo>
                    <a:lnTo>
                      <a:pt x="7" y="7"/>
                    </a:lnTo>
                    <a:lnTo>
                      <a:pt x="7" y="7"/>
                    </a:lnTo>
                    <a:lnTo>
                      <a:pt x="9" y="5"/>
                    </a:lnTo>
                    <a:lnTo>
                      <a:pt x="11" y="4"/>
                    </a:lnTo>
                    <a:lnTo>
                      <a:pt x="11" y="0"/>
                    </a:lnTo>
                    <a:lnTo>
                      <a:pt x="1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17" name="Freeform 4587"/>
              <p:cNvSpPr>
                <a:spLocks/>
              </p:cNvSpPr>
              <p:nvPr/>
            </p:nvSpPr>
            <p:spPr bwMode="auto">
              <a:xfrm>
                <a:off x="5024" y="1477"/>
                <a:ext cx="37" cy="35"/>
              </a:xfrm>
              <a:custGeom>
                <a:avLst/>
                <a:gdLst>
                  <a:gd name="T0" fmla="*/ 29 w 37"/>
                  <a:gd name="T1" fmla="*/ 10 h 35"/>
                  <a:gd name="T2" fmla="*/ 31 w 37"/>
                  <a:gd name="T3" fmla="*/ 12 h 35"/>
                  <a:gd name="T4" fmla="*/ 31 w 37"/>
                  <a:gd name="T5" fmla="*/ 12 h 35"/>
                  <a:gd name="T6" fmla="*/ 31 w 37"/>
                  <a:gd name="T7" fmla="*/ 12 h 35"/>
                  <a:gd name="T8" fmla="*/ 31 w 37"/>
                  <a:gd name="T9" fmla="*/ 12 h 35"/>
                  <a:gd name="T10" fmla="*/ 31 w 37"/>
                  <a:gd name="T11" fmla="*/ 12 h 35"/>
                  <a:gd name="T12" fmla="*/ 32 w 37"/>
                  <a:gd name="T13" fmla="*/ 12 h 35"/>
                  <a:gd name="T14" fmla="*/ 32 w 37"/>
                  <a:gd name="T15" fmla="*/ 12 h 35"/>
                  <a:gd name="T16" fmla="*/ 32 w 37"/>
                  <a:gd name="T17" fmla="*/ 12 h 35"/>
                  <a:gd name="T18" fmla="*/ 32 w 37"/>
                  <a:gd name="T19" fmla="*/ 12 h 35"/>
                  <a:gd name="T20" fmla="*/ 32 w 37"/>
                  <a:gd name="T21" fmla="*/ 12 h 35"/>
                  <a:gd name="T22" fmla="*/ 34 w 37"/>
                  <a:gd name="T23" fmla="*/ 17 h 35"/>
                  <a:gd name="T24" fmla="*/ 34 w 37"/>
                  <a:gd name="T25" fmla="*/ 17 h 35"/>
                  <a:gd name="T26" fmla="*/ 36 w 37"/>
                  <a:gd name="T27" fmla="*/ 20 h 35"/>
                  <a:gd name="T28" fmla="*/ 37 w 37"/>
                  <a:gd name="T29" fmla="*/ 22 h 35"/>
                  <a:gd name="T30" fmla="*/ 37 w 37"/>
                  <a:gd name="T31" fmla="*/ 22 h 35"/>
                  <a:gd name="T32" fmla="*/ 37 w 37"/>
                  <a:gd name="T33" fmla="*/ 22 h 35"/>
                  <a:gd name="T34" fmla="*/ 36 w 37"/>
                  <a:gd name="T35" fmla="*/ 25 h 35"/>
                  <a:gd name="T36" fmla="*/ 36 w 37"/>
                  <a:gd name="T37" fmla="*/ 27 h 35"/>
                  <a:gd name="T38" fmla="*/ 36 w 37"/>
                  <a:gd name="T39" fmla="*/ 27 h 35"/>
                  <a:gd name="T40" fmla="*/ 34 w 37"/>
                  <a:gd name="T41" fmla="*/ 27 h 35"/>
                  <a:gd name="T42" fmla="*/ 34 w 37"/>
                  <a:gd name="T43" fmla="*/ 25 h 35"/>
                  <a:gd name="T44" fmla="*/ 29 w 37"/>
                  <a:gd name="T45" fmla="*/ 29 h 35"/>
                  <a:gd name="T46" fmla="*/ 9 w 37"/>
                  <a:gd name="T47" fmla="*/ 35 h 35"/>
                  <a:gd name="T48" fmla="*/ 9 w 37"/>
                  <a:gd name="T49" fmla="*/ 35 h 35"/>
                  <a:gd name="T50" fmla="*/ 7 w 37"/>
                  <a:gd name="T51" fmla="*/ 27 h 35"/>
                  <a:gd name="T52" fmla="*/ 7 w 37"/>
                  <a:gd name="T53" fmla="*/ 27 h 35"/>
                  <a:gd name="T54" fmla="*/ 5 w 37"/>
                  <a:gd name="T55" fmla="*/ 24 h 35"/>
                  <a:gd name="T56" fmla="*/ 5 w 37"/>
                  <a:gd name="T57" fmla="*/ 24 h 35"/>
                  <a:gd name="T58" fmla="*/ 4 w 37"/>
                  <a:gd name="T59" fmla="*/ 19 h 35"/>
                  <a:gd name="T60" fmla="*/ 4 w 37"/>
                  <a:gd name="T61" fmla="*/ 15 h 35"/>
                  <a:gd name="T62" fmla="*/ 0 w 37"/>
                  <a:gd name="T63" fmla="*/ 8 h 35"/>
                  <a:gd name="T64" fmla="*/ 14 w 37"/>
                  <a:gd name="T65" fmla="*/ 5 h 35"/>
                  <a:gd name="T66" fmla="*/ 15 w 37"/>
                  <a:gd name="T67" fmla="*/ 3 h 35"/>
                  <a:gd name="T68" fmla="*/ 15 w 37"/>
                  <a:gd name="T69" fmla="*/ 3 h 35"/>
                  <a:gd name="T70" fmla="*/ 17 w 37"/>
                  <a:gd name="T71" fmla="*/ 3 h 35"/>
                  <a:gd name="T72" fmla="*/ 17 w 37"/>
                  <a:gd name="T73" fmla="*/ 3 h 35"/>
                  <a:gd name="T74" fmla="*/ 19 w 37"/>
                  <a:gd name="T75" fmla="*/ 2 h 35"/>
                  <a:gd name="T76" fmla="*/ 19 w 37"/>
                  <a:gd name="T77" fmla="*/ 2 h 35"/>
                  <a:gd name="T78" fmla="*/ 21 w 37"/>
                  <a:gd name="T79" fmla="*/ 2 h 35"/>
                  <a:gd name="T80" fmla="*/ 22 w 37"/>
                  <a:gd name="T81" fmla="*/ 2 h 35"/>
                  <a:gd name="T82" fmla="*/ 27 w 37"/>
                  <a:gd name="T83" fmla="*/ 0 h 35"/>
                  <a:gd name="T84" fmla="*/ 27 w 37"/>
                  <a:gd name="T85" fmla="*/ 3 h 35"/>
                  <a:gd name="T86" fmla="*/ 29 w 37"/>
                  <a:gd name="T87" fmla="*/ 5 h 35"/>
                  <a:gd name="T88" fmla="*/ 29 w 37"/>
                  <a:gd name="T89" fmla="*/ 5 h 35"/>
                  <a:gd name="T90" fmla="*/ 29 w 37"/>
                  <a:gd name="T91" fmla="*/ 10 h 35"/>
                  <a:gd name="T92" fmla="*/ 29 w 37"/>
                  <a:gd name="T93"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 h="35">
                    <a:moveTo>
                      <a:pt x="29" y="10"/>
                    </a:moveTo>
                    <a:lnTo>
                      <a:pt x="31" y="12"/>
                    </a:lnTo>
                    <a:lnTo>
                      <a:pt x="31" y="12"/>
                    </a:lnTo>
                    <a:lnTo>
                      <a:pt x="31" y="12"/>
                    </a:lnTo>
                    <a:lnTo>
                      <a:pt x="31" y="12"/>
                    </a:lnTo>
                    <a:lnTo>
                      <a:pt x="31" y="12"/>
                    </a:lnTo>
                    <a:lnTo>
                      <a:pt x="32" y="12"/>
                    </a:lnTo>
                    <a:lnTo>
                      <a:pt x="32" y="12"/>
                    </a:lnTo>
                    <a:lnTo>
                      <a:pt x="32" y="12"/>
                    </a:lnTo>
                    <a:lnTo>
                      <a:pt x="32" y="12"/>
                    </a:lnTo>
                    <a:lnTo>
                      <a:pt x="32" y="12"/>
                    </a:lnTo>
                    <a:lnTo>
                      <a:pt x="34" y="17"/>
                    </a:lnTo>
                    <a:lnTo>
                      <a:pt x="34" y="17"/>
                    </a:lnTo>
                    <a:lnTo>
                      <a:pt x="36" y="20"/>
                    </a:lnTo>
                    <a:lnTo>
                      <a:pt x="37" y="22"/>
                    </a:lnTo>
                    <a:lnTo>
                      <a:pt x="37" y="22"/>
                    </a:lnTo>
                    <a:lnTo>
                      <a:pt x="37" y="22"/>
                    </a:lnTo>
                    <a:lnTo>
                      <a:pt x="36" y="25"/>
                    </a:lnTo>
                    <a:lnTo>
                      <a:pt x="36" y="27"/>
                    </a:lnTo>
                    <a:lnTo>
                      <a:pt x="36" y="27"/>
                    </a:lnTo>
                    <a:lnTo>
                      <a:pt x="34" y="27"/>
                    </a:lnTo>
                    <a:lnTo>
                      <a:pt x="34" y="25"/>
                    </a:lnTo>
                    <a:lnTo>
                      <a:pt x="29" y="29"/>
                    </a:lnTo>
                    <a:lnTo>
                      <a:pt x="9" y="35"/>
                    </a:lnTo>
                    <a:lnTo>
                      <a:pt x="9" y="35"/>
                    </a:lnTo>
                    <a:lnTo>
                      <a:pt x="7" y="27"/>
                    </a:lnTo>
                    <a:lnTo>
                      <a:pt x="7" y="27"/>
                    </a:lnTo>
                    <a:lnTo>
                      <a:pt x="5" y="24"/>
                    </a:lnTo>
                    <a:lnTo>
                      <a:pt x="5" y="24"/>
                    </a:lnTo>
                    <a:lnTo>
                      <a:pt x="4" y="19"/>
                    </a:lnTo>
                    <a:lnTo>
                      <a:pt x="4" y="15"/>
                    </a:lnTo>
                    <a:lnTo>
                      <a:pt x="0" y="8"/>
                    </a:lnTo>
                    <a:lnTo>
                      <a:pt x="14" y="5"/>
                    </a:lnTo>
                    <a:lnTo>
                      <a:pt x="15" y="3"/>
                    </a:lnTo>
                    <a:lnTo>
                      <a:pt x="15" y="3"/>
                    </a:lnTo>
                    <a:lnTo>
                      <a:pt x="17" y="3"/>
                    </a:lnTo>
                    <a:lnTo>
                      <a:pt x="17" y="3"/>
                    </a:lnTo>
                    <a:lnTo>
                      <a:pt x="19" y="2"/>
                    </a:lnTo>
                    <a:lnTo>
                      <a:pt x="19" y="2"/>
                    </a:lnTo>
                    <a:lnTo>
                      <a:pt x="21" y="2"/>
                    </a:lnTo>
                    <a:lnTo>
                      <a:pt x="22" y="2"/>
                    </a:lnTo>
                    <a:lnTo>
                      <a:pt x="27" y="0"/>
                    </a:lnTo>
                    <a:lnTo>
                      <a:pt x="27" y="3"/>
                    </a:lnTo>
                    <a:lnTo>
                      <a:pt x="29" y="5"/>
                    </a:lnTo>
                    <a:lnTo>
                      <a:pt x="29" y="5"/>
                    </a:lnTo>
                    <a:lnTo>
                      <a:pt x="29" y="10"/>
                    </a:lnTo>
                    <a:lnTo>
                      <a:pt x="29"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8" name="Freeform 4588"/>
              <p:cNvSpPr>
                <a:spLocks/>
              </p:cNvSpPr>
              <p:nvPr/>
            </p:nvSpPr>
            <p:spPr bwMode="auto">
              <a:xfrm>
                <a:off x="5024" y="1477"/>
                <a:ext cx="37" cy="35"/>
              </a:xfrm>
              <a:custGeom>
                <a:avLst/>
                <a:gdLst>
                  <a:gd name="T0" fmla="*/ 29 w 37"/>
                  <a:gd name="T1" fmla="*/ 10 h 35"/>
                  <a:gd name="T2" fmla="*/ 31 w 37"/>
                  <a:gd name="T3" fmla="*/ 12 h 35"/>
                  <a:gd name="T4" fmla="*/ 31 w 37"/>
                  <a:gd name="T5" fmla="*/ 12 h 35"/>
                  <a:gd name="T6" fmla="*/ 31 w 37"/>
                  <a:gd name="T7" fmla="*/ 12 h 35"/>
                  <a:gd name="T8" fmla="*/ 31 w 37"/>
                  <a:gd name="T9" fmla="*/ 12 h 35"/>
                  <a:gd name="T10" fmla="*/ 31 w 37"/>
                  <a:gd name="T11" fmla="*/ 12 h 35"/>
                  <a:gd name="T12" fmla="*/ 32 w 37"/>
                  <a:gd name="T13" fmla="*/ 12 h 35"/>
                  <a:gd name="T14" fmla="*/ 32 w 37"/>
                  <a:gd name="T15" fmla="*/ 12 h 35"/>
                  <a:gd name="T16" fmla="*/ 32 w 37"/>
                  <a:gd name="T17" fmla="*/ 12 h 35"/>
                  <a:gd name="T18" fmla="*/ 32 w 37"/>
                  <a:gd name="T19" fmla="*/ 12 h 35"/>
                  <a:gd name="T20" fmla="*/ 32 w 37"/>
                  <a:gd name="T21" fmla="*/ 12 h 35"/>
                  <a:gd name="T22" fmla="*/ 34 w 37"/>
                  <a:gd name="T23" fmla="*/ 17 h 35"/>
                  <a:gd name="T24" fmla="*/ 34 w 37"/>
                  <a:gd name="T25" fmla="*/ 17 h 35"/>
                  <a:gd name="T26" fmla="*/ 36 w 37"/>
                  <a:gd name="T27" fmla="*/ 20 h 35"/>
                  <a:gd name="T28" fmla="*/ 37 w 37"/>
                  <a:gd name="T29" fmla="*/ 22 h 35"/>
                  <a:gd name="T30" fmla="*/ 37 w 37"/>
                  <a:gd name="T31" fmla="*/ 22 h 35"/>
                  <a:gd name="T32" fmla="*/ 37 w 37"/>
                  <a:gd name="T33" fmla="*/ 22 h 35"/>
                  <a:gd name="T34" fmla="*/ 36 w 37"/>
                  <a:gd name="T35" fmla="*/ 25 h 35"/>
                  <a:gd name="T36" fmla="*/ 36 w 37"/>
                  <a:gd name="T37" fmla="*/ 27 h 35"/>
                  <a:gd name="T38" fmla="*/ 36 w 37"/>
                  <a:gd name="T39" fmla="*/ 27 h 35"/>
                  <a:gd name="T40" fmla="*/ 34 w 37"/>
                  <a:gd name="T41" fmla="*/ 27 h 35"/>
                  <a:gd name="T42" fmla="*/ 34 w 37"/>
                  <a:gd name="T43" fmla="*/ 25 h 35"/>
                  <a:gd name="T44" fmla="*/ 29 w 37"/>
                  <a:gd name="T45" fmla="*/ 29 h 35"/>
                  <a:gd name="T46" fmla="*/ 9 w 37"/>
                  <a:gd name="T47" fmla="*/ 35 h 35"/>
                  <a:gd name="T48" fmla="*/ 9 w 37"/>
                  <a:gd name="T49" fmla="*/ 35 h 35"/>
                  <a:gd name="T50" fmla="*/ 7 w 37"/>
                  <a:gd name="T51" fmla="*/ 27 h 35"/>
                  <a:gd name="T52" fmla="*/ 7 w 37"/>
                  <a:gd name="T53" fmla="*/ 27 h 35"/>
                  <a:gd name="T54" fmla="*/ 5 w 37"/>
                  <a:gd name="T55" fmla="*/ 24 h 35"/>
                  <a:gd name="T56" fmla="*/ 5 w 37"/>
                  <a:gd name="T57" fmla="*/ 24 h 35"/>
                  <a:gd name="T58" fmla="*/ 4 w 37"/>
                  <a:gd name="T59" fmla="*/ 19 h 35"/>
                  <a:gd name="T60" fmla="*/ 4 w 37"/>
                  <a:gd name="T61" fmla="*/ 15 h 35"/>
                  <a:gd name="T62" fmla="*/ 0 w 37"/>
                  <a:gd name="T63" fmla="*/ 8 h 35"/>
                  <a:gd name="T64" fmla="*/ 14 w 37"/>
                  <a:gd name="T65" fmla="*/ 5 h 35"/>
                  <a:gd name="T66" fmla="*/ 15 w 37"/>
                  <a:gd name="T67" fmla="*/ 3 h 35"/>
                  <a:gd name="T68" fmla="*/ 15 w 37"/>
                  <a:gd name="T69" fmla="*/ 3 h 35"/>
                  <a:gd name="T70" fmla="*/ 17 w 37"/>
                  <a:gd name="T71" fmla="*/ 3 h 35"/>
                  <a:gd name="T72" fmla="*/ 17 w 37"/>
                  <a:gd name="T73" fmla="*/ 3 h 35"/>
                  <a:gd name="T74" fmla="*/ 19 w 37"/>
                  <a:gd name="T75" fmla="*/ 2 h 35"/>
                  <a:gd name="T76" fmla="*/ 19 w 37"/>
                  <a:gd name="T77" fmla="*/ 2 h 35"/>
                  <a:gd name="T78" fmla="*/ 21 w 37"/>
                  <a:gd name="T79" fmla="*/ 2 h 35"/>
                  <a:gd name="T80" fmla="*/ 22 w 37"/>
                  <a:gd name="T81" fmla="*/ 2 h 35"/>
                  <a:gd name="T82" fmla="*/ 27 w 37"/>
                  <a:gd name="T83" fmla="*/ 0 h 35"/>
                  <a:gd name="T84" fmla="*/ 27 w 37"/>
                  <a:gd name="T85" fmla="*/ 3 h 35"/>
                  <a:gd name="T86" fmla="*/ 29 w 37"/>
                  <a:gd name="T87" fmla="*/ 5 h 35"/>
                  <a:gd name="T88" fmla="*/ 29 w 37"/>
                  <a:gd name="T89" fmla="*/ 5 h 35"/>
                  <a:gd name="T90" fmla="*/ 29 w 37"/>
                  <a:gd name="T91" fmla="*/ 10 h 35"/>
                  <a:gd name="T92" fmla="*/ 29 w 37"/>
                  <a:gd name="T93"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 h="35">
                    <a:moveTo>
                      <a:pt x="29" y="10"/>
                    </a:moveTo>
                    <a:lnTo>
                      <a:pt x="31" y="12"/>
                    </a:lnTo>
                    <a:lnTo>
                      <a:pt x="31" y="12"/>
                    </a:lnTo>
                    <a:lnTo>
                      <a:pt x="31" y="12"/>
                    </a:lnTo>
                    <a:lnTo>
                      <a:pt x="31" y="12"/>
                    </a:lnTo>
                    <a:lnTo>
                      <a:pt x="31" y="12"/>
                    </a:lnTo>
                    <a:lnTo>
                      <a:pt x="32" y="12"/>
                    </a:lnTo>
                    <a:lnTo>
                      <a:pt x="32" y="12"/>
                    </a:lnTo>
                    <a:lnTo>
                      <a:pt x="32" y="12"/>
                    </a:lnTo>
                    <a:lnTo>
                      <a:pt x="32" y="12"/>
                    </a:lnTo>
                    <a:lnTo>
                      <a:pt x="32" y="12"/>
                    </a:lnTo>
                    <a:lnTo>
                      <a:pt x="34" y="17"/>
                    </a:lnTo>
                    <a:lnTo>
                      <a:pt x="34" y="17"/>
                    </a:lnTo>
                    <a:lnTo>
                      <a:pt x="36" y="20"/>
                    </a:lnTo>
                    <a:lnTo>
                      <a:pt x="37" y="22"/>
                    </a:lnTo>
                    <a:lnTo>
                      <a:pt x="37" y="22"/>
                    </a:lnTo>
                    <a:lnTo>
                      <a:pt x="37" y="22"/>
                    </a:lnTo>
                    <a:lnTo>
                      <a:pt x="36" y="25"/>
                    </a:lnTo>
                    <a:lnTo>
                      <a:pt x="36" y="27"/>
                    </a:lnTo>
                    <a:lnTo>
                      <a:pt x="36" y="27"/>
                    </a:lnTo>
                    <a:lnTo>
                      <a:pt x="34" y="27"/>
                    </a:lnTo>
                    <a:lnTo>
                      <a:pt x="34" y="25"/>
                    </a:lnTo>
                    <a:lnTo>
                      <a:pt x="29" y="29"/>
                    </a:lnTo>
                    <a:lnTo>
                      <a:pt x="9" y="35"/>
                    </a:lnTo>
                    <a:lnTo>
                      <a:pt x="9" y="35"/>
                    </a:lnTo>
                    <a:lnTo>
                      <a:pt x="7" y="27"/>
                    </a:lnTo>
                    <a:lnTo>
                      <a:pt x="7" y="27"/>
                    </a:lnTo>
                    <a:lnTo>
                      <a:pt x="5" y="24"/>
                    </a:lnTo>
                    <a:lnTo>
                      <a:pt x="5" y="24"/>
                    </a:lnTo>
                    <a:lnTo>
                      <a:pt x="4" y="19"/>
                    </a:lnTo>
                    <a:lnTo>
                      <a:pt x="4" y="15"/>
                    </a:lnTo>
                    <a:lnTo>
                      <a:pt x="0" y="8"/>
                    </a:lnTo>
                    <a:lnTo>
                      <a:pt x="14" y="5"/>
                    </a:lnTo>
                    <a:lnTo>
                      <a:pt x="15" y="3"/>
                    </a:lnTo>
                    <a:lnTo>
                      <a:pt x="15" y="3"/>
                    </a:lnTo>
                    <a:lnTo>
                      <a:pt x="17" y="3"/>
                    </a:lnTo>
                    <a:lnTo>
                      <a:pt x="17" y="3"/>
                    </a:lnTo>
                    <a:lnTo>
                      <a:pt x="19" y="2"/>
                    </a:lnTo>
                    <a:lnTo>
                      <a:pt x="19" y="2"/>
                    </a:lnTo>
                    <a:lnTo>
                      <a:pt x="21" y="2"/>
                    </a:lnTo>
                    <a:lnTo>
                      <a:pt x="22" y="2"/>
                    </a:lnTo>
                    <a:lnTo>
                      <a:pt x="27" y="0"/>
                    </a:lnTo>
                    <a:lnTo>
                      <a:pt x="27" y="3"/>
                    </a:lnTo>
                    <a:lnTo>
                      <a:pt x="29" y="5"/>
                    </a:lnTo>
                    <a:lnTo>
                      <a:pt x="29" y="5"/>
                    </a:lnTo>
                    <a:lnTo>
                      <a:pt x="29" y="10"/>
                    </a:lnTo>
                    <a:lnTo>
                      <a:pt x="29"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19" name="Freeform 4589"/>
              <p:cNvSpPr>
                <a:spLocks noEditPoints="1"/>
              </p:cNvSpPr>
              <p:nvPr/>
            </p:nvSpPr>
            <p:spPr bwMode="auto">
              <a:xfrm>
                <a:off x="5036" y="1512"/>
                <a:ext cx="27" cy="53"/>
              </a:xfrm>
              <a:custGeom>
                <a:avLst/>
                <a:gdLst>
                  <a:gd name="T0" fmla="*/ 24 w 27"/>
                  <a:gd name="T1" fmla="*/ 53 h 53"/>
                  <a:gd name="T2" fmla="*/ 22 w 27"/>
                  <a:gd name="T3" fmla="*/ 53 h 53"/>
                  <a:gd name="T4" fmla="*/ 22 w 27"/>
                  <a:gd name="T5" fmla="*/ 50 h 53"/>
                  <a:gd name="T6" fmla="*/ 22 w 27"/>
                  <a:gd name="T7" fmla="*/ 48 h 53"/>
                  <a:gd name="T8" fmla="*/ 24 w 27"/>
                  <a:gd name="T9" fmla="*/ 46 h 53"/>
                  <a:gd name="T10" fmla="*/ 24 w 27"/>
                  <a:gd name="T11" fmla="*/ 45 h 53"/>
                  <a:gd name="T12" fmla="*/ 24 w 27"/>
                  <a:gd name="T13" fmla="*/ 46 h 53"/>
                  <a:gd name="T14" fmla="*/ 25 w 27"/>
                  <a:gd name="T15" fmla="*/ 48 h 53"/>
                  <a:gd name="T16" fmla="*/ 25 w 27"/>
                  <a:gd name="T17" fmla="*/ 50 h 53"/>
                  <a:gd name="T18" fmla="*/ 25 w 27"/>
                  <a:gd name="T19" fmla="*/ 51 h 53"/>
                  <a:gd name="T20" fmla="*/ 27 w 27"/>
                  <a:gd name="T21" fmla="*/ 51 h 53"/>
                  <a:gd name="T22" fmla="*/ 27 w 27"/>
                  <a:gd name="T23" fmla="*/ 51 h 53"/>
                  <a:gd name="T24" fmla="*/ 27 w 27"/>
                  <a:gd name="T25" fmla="*/ 19 h 53"/>
                  <a:gd name="T26" fmla="*/ 27 w 27"/>
                  <a:gd name="T27" fmla="*/ 19 h 53"/>
                  <a:gd name="T28" fmla="*/ 25 w 27"/>
                  <a:gd name="T29" fmla="*/ 19 h 53"/>
                  <a:gd name="T30" fmla="*/ 27 w 27"/>
                  <a:gd name="T31" fmla="*/ 21 h 53"/>
                  <a:gd name="T32" fmla="*/ 27 w 27"/>
                  <a:gd name="T33" fmla="*/ 22 h 53"/>
                  <a:gd name="T34" fmla="*/ 25 w 27"/>
                  <a:gd name="T35" fmla="*/ 22 h 53"/>
                  <a:gd name="T36" fmla="*/ 25 w 27"/>
                  <a:gd name="T37" fmla="*/ 26 h 53"/>
                  <a:gd name="T38" fmla="*/ 25 w 27"/>
                  <a:gd name="T39" fmla="*/ 29 h 53"/>
                  <a:gd name="T40" fmla="*/ 22 w 27"/>
                  <a:gd name="T41" fmla="*/ 29 h 53"/>
                  <a:gd name="T42" fmla="*/ 17 w 27"/>
                  <a:gd name="T43" fmla="*/ 33 h 53"/>
                  <a:gd name="T44" fmla="*/ 12 w 27"/>
                  <a:gd name="T45" fmla="*/ 36 h 53"/>
                  <a:gd name="T46" fmla="*/ 10 w 27"/>
                  <a:gd name="T47" fmla="*/ 38 h 53"/>
                  <a:gd name="T48" fmla="*/ 7 w 27"/>
                  <a:gd name="T49" fmla="*/ 39 h 53"/>
                  <a:gd name="T50" fmla="*/ 3 w 27"/>
                  <a:gd name="T51" fmla="*/ 43 h 53"/>
                  <a:gd name="T52" fmla="*/ 2 w 27"/>
                  <a:gd name="T53" fmla="*/ 41 h 53"/>
                  <a:gd name="T54" fmla="*/ 3 w 27"/>
                  <a:gd name="T55" fmla="*/ 39 h 53"/>
                  <a:gd name="T56" fmla="*/ 3 w 27"/>
                  <a:gd name="T57" fmla="*/ 38 h 53"/>
                  <a:gd name="T58" fmla="*/ 2 w 27"/>
                  <a:gd name="T59" fmla="*/ 34 h 53"/>
                  <a:gd name="T60" fmla="*/ 2 w 27"/>
                  <a:gd name="T61" fmla="*/ 33 h 53"/>
                  <a:gd name="T62" fmla="*/ 2 w 27"/>
                  <a:gd name="T63" fmla="*/ 31 h 53"/>
                  <a:gd name="T64" fmla="*/ 3 w 27"/>
                  <a:gd name="T65" fmla="*/ 31 h 53"/>
                  <a:gd name="T66" fmla="*/ 0 w 27"/>
                  <a:gd name="T67" fmla="*/ 12 h 53"/>
                  <a:gd name="T68" fmla="*/ 22 w 27"/>
                  <a:gd name="T69" fmla="*/ 0 h 53"/>
                  <a:gd name="T70" fmla="*/ 22 w 27"/>
                  <a:gd name="T71" fmla="*/ 9 h 53"/>
                  <a:gd name="T72" fmla="*/ 25 w 27"/>
                  <a:gd name="T73" fmla="*/ 12 h 53"/>
                  <a:gd name="T74" fmla="*/ 25 w 27"/>
                  <a:gd name="T75" fmla="*/ 14 h 53"/>
                  <a:gd name="T76" fmla="*/ 25 w 27"/>
                  <a:gd name="T77" fmla="*/ 16 h 53"/>
                  <a:gd name="T78" fmla="*/ 27 w 27"/>
                  <a:gd name="T79"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53">
                    <a:moveTo>
                      <a:pt x="27" y="51"/>
                    </a:moveTo>
                    <a:lnTo>
                      <a:pt x="24" y="53"/>
                    </a:lnTo>
                    <a:lnTo>
                      <a:pt x="24" y="53"/>
                    </a:lnTo>
                    <a:lnTo>
                      <a:pt x="22" y="53"/>
                    </a:lnTo>
                    <a:lnTo>
                      <a:pt x="22" y="53"/>
                    </a:lnTo>
                    <a:lnTo>
                      <a:pt x="22" y="50"/>
                    </a:lnTo>
                    <a:lnTo>
                      <a:pt x="22" y="50"/>
                    </a:lnTo>
                    <a:lnTo>
                      <a:pt x="22" y="48"/>
                    </a:lnTo>
                    <a:lnTo>
                      <a:pt x="24" y="48"/>
                    </a:lnTo>
                    <a:lnTo>
                      <a:pt x="24" y="46"/>
                    </a:lnTo>
                    <a:lnTo>
                      <a:pt x="24" y="46"/>
                    </a:lnTo>
                    <a:lnTo>
                      <a:pt x="24" y="45"/>
                    </a:lnTo>
                    <a:lnTo>
                      <a:pt x="24" y="45"/>
                    </a:lnTo>
                    <a:lnTo>
                      <a:pt x="24" y="46"/>
                    </a:lnTo>
                    <a:lnTo>
                      <a:pt x="25" y="46"/>
                    </a:lnTo>
                    <a:lnTo>
                      <a:pt x="25" y="48"/>
                    </a:lnTo>
                    <a:lnTo>
                      <a:pt x="24" y="48"/>
                    </a:lnTo>
                    <a:lnTo>
                      <a:pt x="25" y="50"/>
                    </a:lnTo>
                    <a:lnTo>
                      <a:pt x="25" y="50"/>
                    </a:lnTo>
                    <a:lnTo>
                      <a:pt x="25" y="51"/>
                    </a:lnTo>
                    <a:lnTo>
                      <a:pt x="27" y="51"/>
                    </a:lnTo>
                    <a:lnTo>
                      <a:pt x="27" y="51"/>
                    </a:lnTo>
                    <a:lnTo>
                      <a:pt x="27" y="51"/>
                    </a:lnTo>
                    <a:lnTo>
                      <a:pt x="27" y="51"/>
                    </a:lnTo>
                    <a:close/>
                    <a:moveTo>
                      <a:pt x="27" y="17"/>
                    </a:moveTo>
                    <a:lnTo>
                      <a:pt x="27" y="19"/>
                    </a:lnTo>
                    <a:lnTo>
                      <a:pt x="27" y="19"/>
                    </a:lnTo>
                    <a:lnTo>
                      <a:pt x="27" y="19"/>
                    </a:lnTo>
                    <a:lnTo>
                      <a:pt x="25" y="19"/>
                    </a:lnTo>
                    <a:lnTo>
                      <a:pt x="25" y="19"/>
                    </a:lnTo>
                    <a:lnTo>
                      <a:pt x="27" y="21"/>
                    </a:lnTo>
                    <a:lnTo>
                      <a:pt x="27" y="21"/>
                    </a:lnTo>
                    <a:lnTo>
                      <a:pt x="27" y="21"/>
                    </a:lnTo>
                    <a:lnTo>
                      <a:pt x="27" y="22"/>
                    </a:lnTo>
                    <a:lnTo>
                      <a:pt x="25" y="22"/>
                    </a:lnTo>
                    <a:lnTo>
                      <a:pt x="25" y="22"/>
                    </a:lnTo>
                    <a:lnTo>
                      <a:pt x="25" y="22"/>
                    </a:lnTo>
                    <a:lnTo>
                      <a:pt x="25" y="26"/>
                    </a:lnTo>
                    <a:lnTo>
                      <a:pt x="25" y="28"/>
                    </a:lnTo>
                    <a:lnTo>
                      <a:pt x="25" y="29"/>
                    </a:lnTo>
                    <a:lnTo>
                      <a:pt x="24" y="29"/>
                    </a:lnTo>
                    <a:lnTo>
                      <a:pt x="22" y="29"/>
                    </a:lnTo>
                    <a:lnTo>
                      <a:pt x="20" y="31"/>
                    </a:lnTo>
                    <a:lnTo>
                      <a:pt x="17" y="33"/>
                    </a:lnTo>
                    <a:lnTo>
                      <a:pt x="14" y="36"/>
                    </a:lnTo>
                    <a:lnTo>
                      <a:pt x="12" y="36"/>
                    </a:lnTo>
                    <a:lnTo>
                      <a:pt x="10" y="38"/>
                    </a:lnTo>
                    <a:lnTo>
                      <a:pt x="10" y="38"/>
                    </a:lnTo>
                    <a:lnTo>
                      <a:pt x="7" y="39"/>
                    </a:lnTo>
                    <a:lnTo>
                      <a:pt x="7" y="39"/>
                    </a:lnTo>
                    <a:lnTo>
                      <a:pt x="3" y="41"/>
                    </a:lnTo>
                    <a:lnTo>
                      <a:pt x="3" y="43"/>
                    </a:lnTo>
                    <a:lnTo>
                      <a:pt x="2" y="43"/>
                    </a:lnTo>
                    <a:lnTo>
                      <a:pt x="2" y="41"/>
                    </a:lnTo>
                    <a:lnTo>
                      <a:pt x="2" y="41"/>
                    </a:lnTo>
                    <a:lnTo>
                      <a:pt x="3" y="39"/>
                    </a:lnTo>
                    <a:lnTo>
                      <a:pt x="3" y="38"/>
                    </a:lnTo>
                    <a:lnTo>
                      <a:pt x="3" y="38"/>
                    </a:lnTo>
                    <a:lnTo>
                      <a:pt x="3" y="36"/>
                    </a:lnTo>
                    <a:lnTo>
                      <a:pt x="2" y="34"/>
                    </a:lnTo>
                    <a:lnTo>
                      <a:pt x="2" y="33"/>
                    </a:lnTo>
                    <a:lnTo>
                      <a:pt x="2" y="33"/>
                    </a:lnTo>
                    <a:lnTo>
                      <a:pt x="2" y="33"/>
                    </a:lnTo>
                    <a:lnTo>
                      <a:pt x="2" y="31"/>
                    </a:lnTo>
                    <a:lnTo>
                      <a:pt x="2" y="31"/>
                    </a:lnTo>
                    <a:lnTo>
                      <a:pt x="3" y="31"/>
                    </a:lnTo>
                    <a:lnTo>
                      <a:pt x="3" y="31"/>
                    </a:lnTo>
                    <a:lnTo>
                      <a:pt x="0" y="12"/>
                    </a:lnTo>
                    <a:lnTo>
                      <a:pt x="19" y="7"/>
                    </a:lnTo>
                    <a:lnTo>
                      <a:pt x="22" y="0"/>
                    </a:lnTo>
                    <a:lnTo>
                      <a:pt x="25" y="7"/>
                    </a:lnTo>
                    <a:lnTo>
                      <a:pt x="22" y="9"/>
                    </a:lnTo>
                    <a:lnTo>
                      <a:pt x="24" y="11"/>
                    </a:lnTo>
                    <a:lnTo>
                      <a:pt x="25" y="12"/>
                    </a:lnTo>
                    <a:lnTo>
                      <a:pt x="25" y="12"/>
                    </a:lnTo>
                    <a:lnTo>
                      <a:pt x="25" y="14"/>
                    </a:lnTo>
                    <a:lnTo>
                      <a:pt x="25" y="14"/>
                    </a:lnTo>
                    <a:lnTo>
                      <a:pt x="25" y="16"/>
                    </a:lnTo>
                    <a:lnTo>
                      <a:pt x="27" y="17"/>
                    </a:lnTo>
                    <a:lnTo>
                      <a:pt x="27" y="17"/>
                    </a:lnTo>
                    <a:lnTo>
                      <a:pt x="27"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0" name="Freeform 4590"/>
              <p:cNvSpPr>
                <a:spLocks noEditPoints="1"/>
              </p:cNvSpPr>
              <p:nvPr/>
            </p:nvSpPr>
            <p:spPr bwMode="auto">
              <a:xfrm>
                <a:off x="5036" y="1512"/>
                <a:ext cx="27" cy="53"/>
              </a:xfrm>
              <a:custGeom>
                <a:avLst/>
                <a:gdLst>
                  <a:gd name="T0" fmla="*/ 24 w 27"/>
                  <a:gd name="T1" fmla="*/ 53 h 53"/>
                  <a:gd name="T2" fmla="*/ 22 w 27"/>
                  <a:gd name="T3" fmla="*/ 53 h 53"/>
                  <a:gd name="T4" fmla="*/ 22 w 27"/>
                  <a:gd name="T5" fmla="*/ 50 h 53"/>
                  <a:gd name="T6" fmla="*/ 22 w 27"/>
                  <a:gd name="T7" fmla="*/ 48 h 53"/>
                  <a:gd name="T8" fmla="*/ 24 w 27"/>
                  <a:gd name="T9" fmla="*/ 46 h 53"/>
                  <a:gd name="T10" fmla="*/ 24 w 27"/>
                  <a:gd name="T11" fmla="*/ 45 h 53"/>
                  <a:gd name="T12" fmla="*/ 24 w 27"/>
                  <a:gd name="T13" fmla="*/ 46 h 53"/>
                  <a:gd name="T14" fmla="*/ 25 w 27"/>
                  <a:gd name="T15" fmla="*/ 48 h 53"/>
                  <a:gd name="T16" fmla="*/ 25 w 27"/>
                  <a:gd name="T17" fmla="*/ 50 h 53"/>
                  <a:gd name="T18" fmla="*/ 25 w 27"/>
                  <a:gd name="T19" fmla="*/ 51 h 53"/>
                  <a:gd name="T20" fmla="*/ 27 w 27"/>
                  <a:gd name="T21" fmla="*/ 51 h 53"/>
                  <a:gd name="T22" fmla="*/ 27 w 27"/>
                  <a:gd name="T23" fmla="*/ 51 h 53"/>
                  <a:gd name="T24" fmla="*/ 27 w 27"/>
                  <a:gd name="T25" fmla="*/ 19 h 53"/>
                  <a:gd name="T26" fmla="*/ 27 w 27"/>
                  <a:gd name="T27" fmla="*/ 19 h 53"/>
                  <a:gd name="T28" fmla="*/ 25 w 27"/>
                  <a:gd name="T29" fmla="*/ 19 h 53"/>
                  <a:gd name="T30" fmla="*/ 27 w 27"/>
                  <a:gd name="T31" fmla="*/ 21 h 53"/>
                  <a:gd name="T32" fmla="*/ 27 w 27"/>
                  <a:gd name="T33" fmla="*/ 22 h 53"/>
                  <a:gd name="T34" fmla="*/ 25 w 27"/>
                  <a:gd name="T35" fmla="*/ 22 h 53"/>
                  <a:gd name="T36" fmla="*/ 25 w 27"/>
                  <a:gd name="T37" fmla="*/ 26 h 53"/>
                  <a:gd name="T38" fmla="*/ 25 w 27"/>
                  <a:gd name="T39" fmla="*/ 29 h 53"/>
                  <a:gd name="T40" fmla="*/ 22 w 27"/>
                  <a:gd name="T41" fmla="*/ 29 h 53"/>
                  <a:gd name="T42" fmla="*/ 17 w 27"/>
                  <a:gd name="T43" fmla="*/ 33 h 53"/>
                  <a:gd name="T44" fmla="*/ 12 w 27"/>
                  <a:gd name="T45" fmla="*/ 36 h 53"/>
                  <a:gd name="T46" fmla="*/ 10 w 27"/>
                  <a:gd name="T47" fmla="*/ 38 h 53"/>
                  <a:gd name="T48" fmla="*/ 7 w 27"/>
                  <a:gd name="T49" fmla="*/ 39 h 53"/>
                  <a:gd name="T50" fmla="*/ 3 w 27"/>
                  <a:gd name="T51" fmla="*/ 43 h 53"/>
                  <a:gd name="T52" fmla="*/ 2 w 27"/>
                  <a:gd name="T53" fmla="*/ 41 h 53"/>
                  <a:gd name="T54" fmla="*/ 3 w 27"/>
                  <a:gd name="T55" fmla="*/ 39 h 53"/>
                  <a:gd name="T56" fmla="*/ 3 w 27"/>
                  <a:gd name="T57" fmla="*/ 38 h 53"/>
                  <a:gd name="T58" fmla="*/ 2 w 27"/>
                  <a:gd name="T59" fmla="*/ 34 h 53"/>
                  <a:gd name="T60" fmla="*/ 2 w 27"/>
                  <a:gd name="T61" fmla="*/ 33 h 53"/>
                  <a:gd name="T62" fmla="*/ 2 w 27"/>
                  <a:gd name="T63" fmla="*/ 31 h 53"/>
                  <a:gd name="T64" fmla="*/ 3 w 27"/>
                  <a:gd name="T65" fmla="*/ 31 h 53"/>
                  <a:gd name="T66" fmla="*/ 0 w 27"/>
                  <a:gd name="T67" fmla="*/ 12 h 53"/>
                  <a:gd name="T68" fmla="*/ 22 w 27"/>
                  <a:gd name="T69" fmla="*/ 0 h 53"/>
                  <a:gd name="T70" fmla="*/ 22 w 27"/>
                  <a:gd name="T71" fmla="*/ 9 h 53"/>
                  <a:gd name="T72" fmla="*/ 25 w 27"/>
                  <a:gd name="T73" fmla="*/ 12 h 53"/>
                  <a:gd name="T74" fmla="*/ 25 w 27"/>
                  <a:gd name="T75" fmla="*/ 14 h 53"/>
                  <a:gd name="T76" fmla="*/ 25 w 27"/>
                  <a:gd name="T77" fmla="*/ 16 h 53"/>
                  <a:gd name="T78" fmla="*/ 27 w 27"/>
                  <a:gd name="T79"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53">
                    <a:moveTo>
                      <a:pt x="27" y="51"/>
                    </a:moveTo>
                    <a:lnTo>
                      <a:pt x="24" y="53"/>
                    </a:lnTo>
                    <a:lnTo>
                      <a:pt x="24" y="53"/>
                    </a:lnTo>
                    <a:lnTo>
                      <a:pt x="22" y="53"/>
                    </a:lnTo>
                    <a:lnTo>
                      <a:pt x="22" y="53"/>
                    </a:lnTo>
                    <a:lnTo>
                      <a:pt x="22" y="50"/>
                    </a:lnTo>
                    <a:lnTo>
                      <a:pt x="22" y="50"/>
                    </a:lnTo>
                    <a:lnTo>
                      <a:pt x="22" y="48"/>
                    </a:lnTo>
                    <a:lnTo>
                      <a:pt x="24" y="48"/>
                    </a:lnTo>
                    <a:lnTo>
                      <a:pt x="24" y="46"/>
                    </a:lnTo>
                    <a:lnTo>
                      <a:pt x="24" y="46"/>
                    </a:lnTo>
                    <a:lnTo>
                      <a:pt x="24" y="45"/>
                    </a:lnTo>
                    <a:lnTo>
                      <a:pt x="24" y="45"/>
                    </a:lnTo>
                    <a:lnTo>
                      <a:pt x="24" y="46"/>
                    </a:lnTo>
                    <a:lnTo>
                      <a:pt x="25" y="46"/>
                    </a:lnTo>
                    <a:lnTo>
                      <a:pt x="25" y="48"/>
                    </a:lnTo>
                    <a:lnTo>
                      <a:pt x="24" y="48"/>
                    </a:lnTo>
                    <a:lnTo>
                      <a:pt x="25" y="50"/>
                    </a:lnTo>
                    <a:lnTo>
                      <a:pt x="25" y="50"/>
                    </a:lnTo>
                    <a:lnTo>
                      <a:pt x="25" y="51"/>
                    </a:lnTo>
                    <a:lnTo>
                      <a:pt x="27" y="51"/>
                    </a:lnTo>
                    <a:lnTo>
                      <a:pt x="27" y="51"/>
                    </a:lnTo>
                    <a:lnTo>
                      <a:pt x="27" y="51"/>
                    </a:lnTo>
                    <a:lnTo>
                      <a:pt x="27" y="51"/>
                    </a:lnTo>
                    <a:moveTo>
                      <a:pt x="27" y="17"/>
                    </a:moveTo>
                    <a:lnTo>
                      <a:pt x="27" y="19"/>
                    </a:lnTo>
                    <a:lnTo>
                      <a:pt x="27" y="19"/>
                    </a:lnTo>
                    <a:lnTo>
                      <a:pt x="27" y="19"/>
                    </a:lnTo>
                    <a:lnTo>
                      <a:pt x="25" y="19"/>
                    </a:lnTo>
                    <a:lnTo>
                      <a:pt x="25" y="19"/>
                    </a:lnTo>
                    <a:lnTo>
                      <a:pt x="27" y="21"/>
                    </a:lnTo>
                    <a:lnTo>
                      <a:pt x="27" y="21"/>
                    </a:lnTo>
                    <a:lnTo>
                      <a:pt x="27" y="21"/>
                    </a:lnTo>
                    <a:lnTo>
                      <a:pt x="27" y="22"/>
                    </a:lnTo>
                    <a:lnTo>
                      <a:pt x="25" y="22"/>
                    </a:lnTo>
                    <a:lnTo>
                      <a:pt x="25" y="22"/>
                    </a:lnTo>
                    <a:lnTo>
                      <a:pt x="25" y="22"/>
                    </a:lnTo>
                    <a:lnTo>
                      <a:pt x="25" y="26"/>
                    </a:lnTo>
                    <a:lnTo>
                      <a:pt x="25" y="28"/>
                    </a:lnTo>
                    <a:lnTo>
                      <a:pt x="25" y="29"/>
                    </a:lnTo>
                    <a:lnTo>
                      <a:pt x="24" y="29"/>
                    </a:lnTo>
                    <a:lnTo>
                      <a:pt x="22" y="29"/>
                    </a:lnTo>
                    <a:lnTo>
                      <a:pt x="20" y="31"/>
                    </a:lnTo>
                    <a:lnTo>
                      <a:pt x="17" y="33"/>
                    </a:lnTo>
                    <a:lnTo>
                      <a:pt x="14" y="36"/>
                    </a:lnTo>
                    <a:lnTo>
                      <a:pt x="12" y="36"/>
                    </a:lnTo>
                    <a:lnTo>
                      <a:pt x="10" y="38"/>
                    </a:lnTo>
                    <a:lnTo>
                      <a:pt x="10" y="38"/>
                    </a:lnTo>
                    <a:lnTo>
                      <a:pt x="7" y="39"/>
                    </a:lnTo>
                    <a:lnTo>
                      <a:pt x="7" y="39"/>
                    </a:lnTo>
                    <a:lnTo>
                      <a:pt x="3" y="41"/>
                    </a:lnTo>
                    <a:lnTo>
                      <a:pt x="3" y="43"/>
                    </a:lnTo>
                    <a:lnTo>
                      <a:pt x="2" y="43"/>
                    </a:lnTo>
                    <a:lnTo>
                      <a:pt x="2" y="41"/>
                    </a:lnTo>
                    <a:lnTo>
                      <a:pt x="2" y="41"/>
                    </a:lnTo>
                    <a:lnTo>
                      <a:pt x="3" y="39"/>
                    </a:lnTo>
                    <a:lnTo>
                      <a:pt x="3" y="38"/>
                    </a:lnTo>
                    <a:lnTo>
                      <a:pt x="3" y="38"/>
                    </a:lnTo>
                    <a:lnTo>
                      <a:pt x="3" y="36"/>
                    </a:lnTo>
                    <a:lnTo>
                      <a:pt x="2" y="34"/>
                    </a:lnTo>
                    <a:lnTo>
                      <a:pt x="2" y="33"/>
                    </a:lnTo>
                    <a:lnTo>
                      <a:pt x="2" y="33"/>
                    </a:lnTo>
                    <a:lnTo>
                      <a:pt x="2" y="33"/>
                    </a:lnTo>
                    <a:lnTo>
                      <a:pt x="2" y="31"/>
                    </a:lnTo>
                    <a:lnTo>
                      <a:pt x="2" y="31"/>
                    </a:lnTo>
                    <a:lnTo>
                      <a:pt x="3" y="31"/>
                    </a:lnTo>
                    <a:lnTo>
                      <a:pt x="3" y="31"/>
                    </a:lnTo>
                    <a:lnTo>
                      <a:pt x="0" y="12"/>
                    </a:lnTo>
                    <a:lnTo>
                      <a:pt x="19" y="7"/>
                    </a:lnTo>
                    <a:lnTo>
                      <a:pt x="22" y="0"/>
                    </a:lnTo>
                    <a:lnTo>
                      <a:pt x="25" y="7"/>
                    </a:lnTo>
                    <a:lnTo>
                      <a:pt x="22" y="9"/>
                    </a:lnTo>
                    <a:lnTo>
                      <a:pt x="24" y="11"/>
                    </a:lnTo>
                    <a:lnTo>
                      <a:pt x="25" y="12"/>
                    </a:lnTo>
                    <a:lnTo>
                      <a:pt x="25" y="12"/>
                    </a:lnTo>
                    <a:lnTo>
                      <a:pt x="25" y="14"/>
                    </a:lnTo>
                    <a:lnTo>
                      <a:pt x="25" y="14"/>
                    </a:lnTo>
                    <a:lnTo>
                      <a:pt x="25" y="16"/>
                    </a:lnTo>
                    <a:lnTo>
                      <a:pt x="27" y="17"/>
                    </a:lnTo>
                    <a:lnTo>
                      <a:pt x="27" y="17"/>
                    </a:lnTo>
                    <a:lnTo>
                      <a:pt x="27"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21" name="Freeform 4591"/>
              <p:cNvSpPr>
                <a:spLocks/>
              </p:cNvSpPr>
              <p:nvPr/>
            </p:nvSpPr>
            <p:spPr bwMode="auto">
              <a:xfrm>
                <a:off x="4425" y="2366"/>
                <a:ext cx="35" cy="49"/>
              </a:xfrm>
              <a:custGeom>
                <a:avLst/>
                <a:gdLst>
                  <a:gd name="T0" fmla="*/ 35 w 35"/>
                  <a:gd name="T1" fmla="*/ 38 h 49"/>
                  <a:gd name="T2" fmla="*/ 32 w 35"/>
                  <a:gd name="T3" fmla="*/ 43 h 49"/>
                  <a:gd name="T4" fmla="*/ 16 w 35"/>
                  <a:gd name="T5" fmla="*/ 43 h 49"/>
                  <a:gd name="T6" fmla="*/ 13 w 35"/>
                  <a:gd name="T7" fmla="*/ 49 h 49"/>
                  <a:gd name="T8" fmla="*/ 8 w 35"/>
                  <a:gd name="T9" fmla="*/ 43 h 49"/>
                  <a:gd name="T10" fmla="*/ 8 w 35"/>
                  <a:gd name="T11" fmla="*/ 43 h 49"/>
                  <a:gd name="T12" fmla="*/ 8 w 35"/>
                  <a:gd name="T13" fmla="*/ 43 h 49"/>
                  <a:gd name="T14" fmla="*/ 8 w 35"/>
                  <a:gd name="T15" fmla="*/ 43 h 49"/>
                  <a:gd name="T16" fmla="*/ 6 w 35"/>
                  <a:gd name="T17" fmla="*/ 41 h 49"/>
                  <a:gd name="T18" fmla="*/ 6 w 35"/>
                  <a:gd name="T19" fmla="*/ 41 h 49"/>
                  <a:gd name="T20" fmla="*/ 6 w 35"/>
                  <a:gd name="T21" fmla="*/ 39 h 49"/>
                  <a:gd name="T22" fmla="*/ 5 w 35"/>
                  <a:gd name="T23" fmla="*/ 39 h 49"/>
                  <a:gd name="T24" fmla="*/ 3 w 35"/>
                  <a:gd name="T25" fmla="*/ 38 h 49"/>
                  <a:gd name="T26" fmla="*/ 1 w 35"/>
                  <a:gd name="T27" fmla="*/ 38 h 49"/>
                  <a:gd name="T28" fmla="*/ 1 w 35"/>
                  <a:gd name="T29" fmla="*/ 36 h 49"/>
                  <a:gd name="T30" fmla="*/ 0 w 35"/>
                  <a:gd name="T31" fmla="*/ 33 h 49"/>
                  <a:gd name="T32" fmla="*/ 27 w 35"/>
                  <a:gd name="T33" fmla="*/ 0 h 49"/>
                  <a:gd name="T34" fmla="*/ 33 w 35"/>
                  <a:gd name="T35" fmla="*/ 7 h 49"/>
                  <a:gd name="T36" fmla="*/ 27 w 35"/>
                  <a:gd name="T37" fmla="*/ 16 h 49"/>
                  <a:gd name="T38" fmla="*/ 35 w 35"/>
                  <a:gd name="T39" fmla="*/ 26 h 49"/>
                  <a:gd name="T40" fmla="*/ 35 w 35"/>
                  <a:gd name="T41"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9">
                    <a:moveTo>
                      <a:pt x="35" y="38"/>
                    </a:moveTo>
                    <a:lnTo>
                      <a:pt x="32" y="43"/>
                    </a:lnTo>
                    <a:lnTo>
                      <a:pt x="16" y="43"/>
                    </a:lnTo>
                    <a:lnTo>
                      <a:pt x="13" y="49"/>
                    </a:lnTo>
                    <a:lnTo>
                      <a:pt x="8" y="43"/>
                    </a:lnTo>
                    <a:lnTo>
                      <a:pt x="8" y="43"/>
                    </a:lnTo>
                    <a:lnTo>
                      <a:pt x="8" y="43"/>
                    </a:lnTo>
                    <a:lnTo>
                      <a:pt x="8" y="43"/>
                    </a:lnTo>
                    <a:lnTo>
                      <a:pt x="6" y="41"/>
                    </a:lnTo>
                    <a:lnTo>
                      <a:pt x="6" y="41"/>
                    </a:lnTo>
                    <a:lnTo>
                      <a:pt x="6" y="39"/>
                    </a:lnTo>
                    <a:lnTo>
                      <a:pt x="5" y="39"/>
                    </a:lnTo>
                    <a:lnTo>
                      <a:pt x="3" y="38"/>
                    </a:lnTo>
                    <a:lnTo>
                      <a:pt x="1" y="38"/>
                    </a:lnTo>
                    <a:lnTo>
                      <a:pt x="1" y="36"/>
                    </a:lnTo>
                    <a:lnTo>
                      <a:pt x="0" y="33"/>
                    </a:lnTo>
                    <a:lnTo>
                      <a:pt x="27" y="0"/>
                    </a:lnTo>
                    <a:lnTo>
                      <a:pt x="33" y="7"/>
                    </a:lnTo>
                    <a:lnTo>
                      <a:pt x="27" y="16"/>
                    </a:lnTo>
                    <a:lnTo>
                      <a:pt x="35" y="26"/>
                    </a:lnTo>
                    <a:lnTo>
                      <a:pt x="35"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2" name="Freeform 4592"/>
              <p:cNvSpPr>
                <a:spLocks/>
              </p:cNvSpPr>
              <p:nvPr/>
            </p:nvSpPr>
            <p:spPr bwMode="auto">
              <a:xfrm>
                <a:off x="4425" y="2366"/>
                <a:ext cx="35" cy="49"/>
              </a:xfrm>
              <a:custGeom>
                <a:avLst/>
                <a:gdLst>
                  <a:gd name="T0" fmla="*/ 35 w 35"/>
                  <a:gd name="T1" fmla="*/ 38 h 49"/>
                  <a:gd name="T2" fmla="*/ 32 w 35"/>
                  <a:gd name="T3" fmla="*/ 43 h 49"/>
                  <a:gd name="T4" fmla="*/ 16 w 35"/>
                  <a:gd name="T5" fmla="*/ 43 h 49"/>
                  <a:gd name="T6" fmla="*/ 13 w 35"/>
                  <a:gd name="T7" fmla="*/ 49 h 49"/>
                  <a:gd name="T8" fmla="*/ 8 w 35"/>
                  <a:gd name="T9" fmla="*/ 43 h 49"/>
                  <a:gd name="T10" fmla="*/ 8 w 35"/>
                  <a:gd name="T11" fmla="*/ 43 h 49"/>
                  <a:gd name="T12" fmla="*/ 8 w 35"/>
                  <a:gd name="T13" fmla="*/ 43 h 49"/>
                  <a:gd name="T14" fmla="*/ 8 w 35"/>
                  <a:gd name="T15" fmla="*/ 43 h 49"/>
                  <a:gd name="T16" fmla="*/ 6 w 35"/>
                  <a:gd name="T17" fmla="*/ 41 h 49"/>
                  <a:gd name="T18" fmla="*/ 6 w 35"/>
                  <a:gd name="T19" fmla="*/ 41 h 49"/>
                  <a:gd name="T20" fmla="*/ 6 w 35"/>
                  <a:gd name="T21" fmla="*/ 39 h 49"/>
                  <a:gd name="T22" fmla="*/ 5 w 35"/>
                  <a:gd name="T23" fmla="*/ 39 h 49"/>
                  <a:gd name="T24" fmla="*/ 3 w 35"/>
                  <a:gd name="T25" fmla="*/ 38 h 49"/>
                  <a:gd name="T26" fmla="*/ 1 w 35"/>
                  <a:gd name="T27" fmla="*/ 38 h 49"/>
                  <a:gd name="T28" fmla="*/ 1 w 35"/>
                  <a:gd name="T29" fmla="*/ 36 h 49"/>
                  <a:gd name="T30" fmla="*/ 0 w 35"/>
                  <a:gd name="T31" fmla="*/ 33 h 49"/>
                  <a:gd name="T32" fmla="*/ 27 w 35"/>
                  <a:gd name="T33" fmla="*/ 0 h 49"/>
                  <a:gd name="T34" fmla="*/ 33 w 35"/>
                  <a:gd name="T35" fmla="*/ 7 h 49"/>
                  <a:gd name="T36" fmla="*/ 27 w 35"/>
                  <a:gd name="T37" fmla="*/ 16 h 49"/>
                  <a:gd name="T38" fmla="*/ 35 w 35"/>
                  <a:gd name="T39" fmla="*/ 26 h 49"/>
                  <a:gd name="T40" fmla="*/ 35 w 35"/>
                  <a:gd name="T41"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9">
                    <a:moveTo>
                      <a:pt x="35" y="38"/>
                    </a:moveTo>
                    <a:lnTo>
                      <a:pt x="32" y="43"/>
                    </a:lnTo>
                    <a:lnTo>
                      <a:pt x="16" y="43"/>
                    </a:lnTo>
                    <a:lnTo>
                      <a:pt x="13" y="49"/>
                    </a:lnTo>
                    <a:lnTo>
                      <a:pt x="8" y="43"/>
                    </a:lnTo>
                    <a:lnTo>
                      <a:pt x="8" y="43"/>
                    </a:lnTo>
                    <a:lnTo>
                      <a:pt x="8" y="43"/>
                    </a:lnTo>
                    <a:lnTo>
                      <a:pt x="8" y="43"/>
                    </a:lnTo>
                    <a:lnTo>
                      <a:pt x="6" y="41"/>
                    </a:lnTo>
                    <a:lnTo>
                      <a:pt x="6" y="41"/>
                    </a:lnTo>
                    <a:lnTo>
                      <a:pt x="6" y="39"/>
                    </a:lnTo>
                    <a:lnTo>
                      <a:pt x="5" y="39"/>
                    </a:lnTo>
                    <a:lnTo>
                      <a:pt x="3" y="38"/>
                    </a:lnTo>
                    <a:lnTo>
                      <a:pt x="1" y="38"/>
                    </a:lnTo>
                    <a:lnTo>
                      <a:pt x="1" y="36"/>
                    </a:lnTo>
                    <a:lnTo>
                      <a:pt x="0" y="33"/>
                    </a:lnTo>
                    <a:lnTo>
                      <a:pt x="27" y="0"/>
                    </a:lnTo>
                    <a:lnTo>
                      <a:pt x="33" y="7"/>
                    </a:lnTo>
                    <a:lnTo>
                      <a:pt x="27" y="16"/>
                    </a:lnTo>
                    <a:lnTo>
                      <a:pt x="35" y="26"/>
                    </a:lnTo>
                    <a:lnTo>
                      <a:pt x="35"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23" name="Freeform 4593"/>
              <p:cNvSpPr>
                <a:spLocks/>
              </p:cNvSpPr>
              <p:nvPr/>
            </p:nvSpPr>
            <p:spPr bwMode="auto">
              <a:xfrm>
                <a:off x="4487" y="2417"/>
                <a:ext cx="59" cy="71"/>
              </a:xfrm>
              <a:custGeom>
                <a:avLst/>
                <a:gdLst>
                  <a:gd name="T0" fmla="*/ 29 w 59"/>
                  <a:gd name="T1" fmla="*/ 2 h 71"/>
                  <a:gd name="T2" fmla="*/ 31 w 59"/>
                  <a:gd name="T3" fmla="*/ 2 h 71"/>
                  <a:gd name="T4" fmla="*/ 31 w 59"/>
                  <a:gd name="T5" fmla="*/ 2 h 71"/>
                  <a:gd name="T6" fmla="*/ 31 w 59"/>
                  <a:gd name="T7" fmla="*/ 2 h 71"/>
                  <a:gd name="T8" fmla="*/ 31 w 59"/>
                  <a:gd name="T9" fmla="*/ 4 h 71"/>
                  <a:gd name="T10" fmla="*/ 31 w 59"/>
                  <a:gd name="T11" fmla="*/ 4 h 71"/>
                  <a:gd name="T12" fmla="*/ 31 w 59"/>
                  <a:gd name="T13" fmla="*/ 4 h 71"/>
                  <a:gd name="T14" fmla="*/ 31 w 59"/>
                  <a:gd name="T15" fmla="*/ 4 h 71"/>
                  <a:gd name="T16" fmla="*/ 31 w 59"/>
                  <a:gd name="T17" fmla="*/ 4 h 71"/>
                  <a:gd name="T18" fmla="*/ 32 w 59"/>
                  <a:gd name="T19" fmla="*/ 5 h 71"/>
                  <a:gd name="T20" fmla="*/ 32 w 59"/>
                  <a:gd name="T21" fmla="*/ 5 h 71"/>
                  <a:gd name="T22" fmla="*/ 32 w 59"/>
                  <a:gd name="T23" fmla="*/ 5 h 71"/>
                  <a:gd name="T24" fmla="*/ 32 w 59"/>
                  <a:gd name="T25" fmla="*/ 5 h 71"/>
                  <a:gd name="T26" fmla="*/ 32 w 59"/>
                  <a:gd name="T27" fmla="*/ 5 h 71"/>
                  <a:gd name="T28" fmla="*/ 43 w 59"/>
                  <a:gd name="T29" fmla="*/ 14 h 71"/>
                  <a:gd name="T30" fmla="*/ 59 w 59"/>
                  <a:gd name="T31" fmla="*/ 19 h 71"/>
                  <a:gd name="T32" fmla="*/ 49 w 59"/>
                  <a:gd name="T33" fmla="*/ 36 h 71"/>
                  <a:gd name="T34" fmla="*/ 49 w 59"/>
                  <a:gd name="T35" fmla="*/ 36 h 71"/>
                  <a:gd name="T36" fmla="*/ 49 w 59"/>
                  <a:gd name="T37" fmla="*/ 37 h 71"/>
                  <a:gd name="T38" fmla="*/ 39 w 59"/>
                  <a:gd name="T39" fmla="*/ 49 h 71"/>
                  <a:gd name="T40" fmla="*/ 24 w 59"/>
                  <a:gd name="T41" fmla="*/ 70 h 71"/>
                  <a:gd name="T42" fmla="*/ 24 w 59"/>
                  <a:gd name="T43" fmla="*/ 71 h 71"/>
                  <a:gd name="T44" fmla="*/ 17 w 59"/>
                  <a:gd name="T45" fmla="*/ 66 h 71"/>
                  <a:gd name="T46" fmla="*/ 17 w 59"/>
                  <a:gd name="T47" fmla="*/ 66 h 71"/>
                  <a:gd name="T48" fmla="*/ 12 w 59"/>
                  <a:gd name="T49" fmla="*/ 58 h 71"/>
                  <a:gd name="T50" fmla="*/ 10 w 59"/>
                  <a:gd name="T51" fmla="*/ 51 h 71"/>
                  <a:gd name="T52" fmla="*/ 5 w 59"/>
                  <a:gd name="T53" fmla="*/ 46 h 71"/>
                  <a:gd name="T54" fmla="*/ 5 w 59"/>
                  <a:gd name="T55" fmla="*/ 44 h 71"/>
                  <a:gd name="T56" fmla="*/ 2 w 59"/>
                  <a:gd name="T57" fmla="*/ 41 h 71"/>
                  <a:gd name="T58" fmla="*/ 2 w 59"/>
                  <a:gd name="T59" fmla="*/ 41 h 71"/>
                  <a:gd name="T60" fmla="*/ 0 w 59"/>
                  <a:gd name="T61" fmla="*/ 39 h 71"/>
                  <a:gd name="T62" fmla="*/ 0 w 59"/>
                  <a:gd name="T63" fmla="*/ 39 h 71"/>
                  <a:gd name="T64" fmla="*/ 24 w 59"/>
                  <a:gd name="T65" fmla="*/ 9 h 71"/>
                  <a:gd name="T66" fmla="*/ 29 w 59"/>
                  <a:gd name="T67" fmla="*/ 0 h 71"/>
                  <a:gd name="T68" fmla="*/ 29 w 59"/>
                  <a:gd name="T69" fmla="*/ 2 h 71"/>
                  <a:gd name="T70" fmla="*/ 29 w 59"/>
                  <a:gd name="T71" fmla="*/ 2 h 71"/>
                  <a:gd name="T72" fmla="*/ 29 w 59"/>
                  <a:gd name="T73"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71">
                    <a:moveTo>
                      <a:pt x="29" y="2"/>
                    </a:moveTo>
                    <a:lnTo>
                      <a:pt x="31" y="2"/>
                    </a:lnTo>
                    <a:lnTo>
                      <a:pt x="31" y="2"/>
                    </a:lnTo>
                    <a:lnTo>
                      <a:pt x="31" y="2"/>
                    </a:lnTo>
                    <a:lnTo>
                      <a:pt x="31" y="4"/>
                    </a:lnTo>
                    <a:lnTo>
                      <a:pt x="31" y="4"/>
                    </a:lnTo>
                    <a:lnTo>
                      <a:pt x="31" y="4"/>
                    </a:lnTo>
                    <a:lnTo>
                      <a:pt x="31" y="4"/>
                    </a:lnTo>
                    <a:lnTo>
                      <a:pt x="31" y="4"/>
                    </a:lnTo>
                    <a:lnTo>
                      <a:pt x="32" y="5"/>
                    </a:lnTo>
                    <a:lnTo>
                      <a:pt x="32" y="5"/>
                    </a:lnTo>
                    <a:lnTo>
                      <a:pt x="32" y="5"/>
                    </a:lnTo>
                    <a:lnTo>
                      <a:pt x="32" y="5"/>
                    </a:lnTo>
                    <a:lnTo>
                      <a:pt x="32" y="5"/>
                    </a:lnTo>
                    <a:lnTo>
                      <a:pt x="43" y="14"/>
                    </a:lnTo>
                    <a:lnTo>
                      <a:pt x="59" y="19"/>
                    </a:lnTo>
                    <a:lnTo>
                      <a:pt x="49" y="36"/>
                    </a:lnTo>
                    <a:lnTo>
                      <a:pt x="49" y="36"/>
                    </a:lnTo>
                    <a:lnTo>
                      <a:pt x="49" y="37"/>
                    </a:lnTo>
                    <a:lnTo>
                      <a:pt x="39" y="49"/>
                    </a:lnTo>
                    <a:lnTo>
                      <a:pt x="24" y="70"/>
                    </a:lnTo>
                    <a:lnTo>
                      <a:pt x="24" y="71"/>
                    </a:lnTo>
                    <a:lnTo>
                      <a:pt x="17" y="66"/>
                    </a:lnTo>
                    <a:lnTo>
                      <a:pt x="17" y="66"/>
                    </a:lnTo>
                    <a:lnTo>
                      <a:pt x="12" y="58"/>
                    </a:lnTo>
                    <a:lnTo>
                      <a:pt x="10" y="51"/>
                    </a:lnTo>
                    <a:lnTo>
                      <a:pt x="5" y="46"/>
                    </a:lnTo>
                    <a:lnTo>
                      <a:pt x="5" y="44"/>
                    </a:lnTo>
                    <a:lnTo>
                      <a:pt x="2" y="41"/>
                    </a:lnTo>
                    <a:lnTo>
                      <a:pt x="2" y="41"/>
                    </a:lnTo>
                    <a:lnTo>
                      <a:pt x="0" y="39"/>
                    </a:lnTo>
                    <a:lnTo>
                      <a:pt x="0" y="39"/>
                    </a:lnTo>
                    <a:lnTo>
                      <a:pt x="24" y="9"/>
                    </a:lnTo>
                    <a:lnTo>
                      <a:pt x="29" y="0"/>
                    </a:lnTo>
                    <a:lnTo>
                      <a:pt x="29" y="2"/>
                    </a:lnTo>
                    <a:lnTo>
                      <a:pt x="29" y="2"/>
                    </a:lnTo>
                    <a:lnTo>
                      <a:pt x="2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4" name="Freeform 4594"/>
              <p:cNvSpPr>
                <a:spLocks/>
              </p:cNvSpPr>
              <p:nvPr/>
            </p:nvSpPr>
            <p:spPr bwMode="auto">
              <a:xfrm>
                <a:off x="4487" y="2417"/>
                <a:ext cx="59" cy="71"/>
              </a:xfrm>
              <a:custGeom>
                <a:avLst/>
                <a:gdLst>
                  <a:gd name="T0" fmla="*/ 29 w 59"/>
                  <a:gd name="T1" fmla="*/ 2 h 71"/>
                  <a:gd name="T2" fmla="*/ 31 w 59"/>
                  <a:gd name="T3" fmla="*/ 2 h 71"/>
                  <a:gd name="T4" fmla="*/ 31 w 59"/>
                  <a:gd name="T5" fmla="*/ 2 h 71"/>
                  <a:gd name="T6" fmla="*/ 31 w 59"/>
                  <a:gd name="T7" fmla="*/ 2 h 71"/>
                  <a:gd name="T8" fmla="*/ 31 w 59"/>
                  <a:gd name="T9" fmla="*/ 4 h 71"/>
                  <a:gd name="T10" fmla="*/ 31 w 59"/>
                  <a:gd name="T11" fmla="*/ 4 h 71"/>
                  <a:gd name="T12" fmla="*/ 31 w 59"/>
                  <a:gd name="T13" fmla="*/ 4 h 71"/>
                  <a:gd name="T14" fmla="*/ 31 w 59"/>
                  <a:gd name="T15" fmla="*/ 4 h 71"/>
                  <a:gd name="T16" fmla="*/ 31 w 59"/>
                  <a:gd name="T17" fmla="*/ 4 h 71"/>
                  <a:gd name="T18" fmla="*/ 32 w 59"/>
                  <a:gd name="T19" fmla="*/ 5 h 71"/>
                  <a:gd name="T20" fmla="*/ 32 w 59"/>
                  <a:gd name="T21" fmla="*/ 5 h 71"/>
                  <a:gd name="T22" fmla="*/ 32 w 59"/>
                  <a:gd name="T23" fmla="*/ 5 h 71"/>
                  <a:gd name="T24" fmla="*/ 32 w 59"/>
                  <a:gd name="T25" fmla="*/ 5 h 71"/>
                  <a:gd name="T26" fmla="*/ 32 w 59"/>
                  <a:gd name="T27" fmla="*/ 5 h 71"/>
                  <a:gd name="T28" fmla="*/ 43 w 59"/>
                  <a:gd name="T29" fmla="*/ 14 h 71"/>
                  <a:gd name="T30" fmla="*/ 59 w 59"/>
                  <a:gd name="T31" fmla="*/ 19 h 71"/>
                  <a:gd name="T32" fmla="*/ 49 w 59"/>
                  <a:gd name="T33" fmla="*/ 36 h 71"/>
                  <a:gd name="T34" fmla="*/ 49 w 59"/>
                  <a:gd name="T35" fmla="*/ 36 h 71"/>
                  <a:gd name="T36" fmla="*/ 49 w 59"/>
                  <a:gd name="T37" fmla="*/ 37 h 71"/>
                  <a:gd name="T38" fmla="*/ 39 w 59"/>
                  <a:gd name="T39" fmla="*/ 49 h 71"/>
                  <a:gd name="T40" fmla="*/ 24 w 59"/>
                  <a:gd name="T41" fmla="*/ 70 h 71"/>
                  <a:gd name="T42" fmla="*/ 24 w 59"/>
                  <a:gd name="T43" fmla="*/ 71 h 71"/>
                  <a:gd name="T44" fmla="*/ 17 w 59"/>
                  <a:gd name="T45" fmla="*/ 66 h 71"/>
                  <a:gd name="T46" fmla="*/ 17 w 59"/>
                  <a:gd name="T47" fmla="*/ 66 h 71"/>
                  <a:gd name="T48" fmla="*/ 12 w 59"/>
                  <a:gd name="T49" fmla="*/ 58 h 71"/>
                  <a:gd name="T50" fmla="*/ 10 w 59"/>
                  <a:gd name="T51" fmla="*/ 51 h 71"/>
                  <a:gd name="T52" fmla="*/ 5 w 59"/>
                  <a:gd name="T53" fmla="*/ 46 h 71"/>
                  <a:gd name="T54" fmla="*/ 5 w 59"/>
                  <a:gd name="T55" fmla="*/ 44 h 71"/>
                  <a:gd name="T56" fmla="*/ 2 w 59"/>
                  <a:gd name="T57" fmla="*/ 41 h 71"/>
                  <a:gd name="T58" fmla="*/ 2 w 59"/>
                  <a:gd name="T59" fmla="*/ 41 h 71"/>
                  <a:gd name="T60" fmla="*/ 0 w 59"/>
                  <a:gd name="T61" fmla="*/ 39 h 71"/>
                  <a:gd name="T62" fmla="*/ 0 w 59"/>
                  <a:gd name="T63" fmla="*/ 39 h 71"/>
                  <a:gd name="T64" fmla="*/ 24 w 59"/>
                  <a:gd name="T65" fmla="*/ 9 h 71"/>
                  <a:gd name="T66" fmla="*/ 29 w 59"/>
                  <a:gd name="T67" fmla="*/ 0 h 71"/>
                  <a:gd name="T68" fmla="*/ 29 w 59"/>
                  <a:gd name="T69" fmla="*/ 2 h 71"/>
                  <a:gd name="T70" fmla="*/ 29 w 59"/>
                  <a:gd name="T71" fmla="*/ 2 h 71"/>
                  <a:gd name="T72" fmla="*/ 29 w 59"/>
                  <a:gd name="T73"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71">
                    <a:moveTo>
                      <a:pt x="29" y="2"/>
                    </a:moveTo>
                    <a:lnTo>
                      <a:pt x="31" y="2"/>
                    </a:lnTo>
                    <a:lnTo>
                      <a:pt x="31" y="2"/>
                    </a:lnTo>
                    <a:lnTo>
                      <a:pt x="31" y="2"/>
                    </a:lnTo>
                    <a:lnTo>
                      <a:pt x="31" y="4"/>
                    </a:lnTo>
                    <a:lnTo>
                      <a:pt x="31" y="4"/>
                    </a:lnTo>
                    <a:lnTo>
                      <a:pt x="31" y="4"/>
                    </a:lnTo>
                    <a:lnTo>
                      <a:pt x="31" y="4"/>
                    </a:lnTo>
                    <a:lnTo>
                      <a:pt x="31" y="4"/>
                    </a:lnTo>
                    <a:lnTo>
                      <a:pt x="32" y="5"/>
                    </a:lnTo>
                    <a:lnTo>
                      <a:pt x="32" y="5"/>
                    </a:lnTo>
                    <a:lnTo>
                      <a:pt x="32" y="5"/>
                    </a:lnTo>
                    <a:lnTo>
                      <a:pt x="32" y="5"/>
                    </a:lnTo>
                    <a:lnTo>
                      <a:pt x="32" y="5"/>
                    </a:lnTo>
                    <a:lnTo>
                      <a:pt x="43" y="14"/>
                    </a:lnTo>
                    <a:lnTo>
                      <a:pt x="59" y="19"/>
                    </a:lnTo>
                    <a:lnTo>
                      <a:pt x="49" y="36"/>
                    </a:lnTo>
                    <a:lnTo>
                      <a:pt x="49" y="36"/>
                    </a:lnTo>
                    <a:lnTo>
                      <a:pt x="49" y="37"/>
                    </a:lnTo>
                    <a:lnTo>
                      <a:pt x="39" y="49"/>
                    </a:lnTo>
                    <a:lnTo>
                      <a:pt x="24" y="70"/>
                    </a:lnTo>
                    <a:lnTo>
                      <a:pt x="24" y="71"/>
                    </a:lnTo>
                    <a:lnTo>
                      <a:pt x="17" y="66"/>
                    </a:lnTo>
                    <a:lnTo>
                      <a:pt x="17" y="66"/>
                    </a:lnTo>
                    <a:lnTo>
                      <a:pt x="12" y="58"/>
                    </a:lnTo>
                    <a:lnTo>
                      <a:pt x="10" y="51"/>
                    </a:lnTo>
                    <a:lnTo>
                      <a:pt x="5" y="46"/>
                    </a:lnTo>
                    <a:lnTo>
                      <a:pt x="5" y="44"/>
                    </a:lnTo>
                    <a:lnTo>
                      <a:pt x="2" y="41"/>
                    </a:lnTo>
                    <a:lnTo>
                      <a:pt x="2" y="41"/>
                    </a:lnTo>
                    <a:lnTo>
                      <a:pt x="0" y="39"/>
                    </a:lnTo>
                    <a:lnTo>
                      <a:pt x="0" y="39"/>
                    </a:lnTo>
                    <a:lnTo>
                      <a:pt x="24" y="9"/>
                    </a:lnTo>
                    <a:lnTo>
                      <a:pt x="29" y="0"/>
                    </a:lnTo>
                    <a:lnTo>
                      <a:pt x="29" y="2"/>
                    </a:lnTo>
                    <a:lnTo>
                      <a:pt x="29" y="2"/>
                    </a:lnTo>
                    <a:lnTo>
                      <a:pt x="2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25" name="Freeform 4595"/>
              <p:cNvSpPr>
                <a:spLocks/>
              </p:cNvSpPr>
              <p:nvPr/>
            </p:nvSpPr>
            <p:spPr bwMode="auto">
              <a:xfrm>
                <a:off x="4524" y="2488"/>
                <a:ext cx="41" cy="39"/>
              </a:xfrm>
              <a:custGeom>
                <a:avLst/>
                <a:gdLst>
                  <a:gd name="T0" fmla="*/ 4 w 41"/>
                  <a:gd name="T1" fmla="*/ 0 h 39"/>
                  <a:gd name="T2" fmla="*/ 19 w 41"/>
                  <a:gd name="T3" fmla="*/ 2 h 39"/>
                  <a:gd name="T4" fmla="*/ 31 w 41"/>
                  <a:gd name="T5" fmla="*/ 0 h 39"/>
                  <a:gd name="T6" fmla="*/ 41 w 41"/>
                  <a:gd name="T7" fmla="*/ 7 h 39"/>
                  <a:gd name="T8" fmla="*/ 31 w 41"/>
                  <a:gd name="T9" fmla="*/ 17 h 39"/>
                  <a:gd name="T10" fmla="*/ 31 w 41"/>
                  <a:gd name="T11" fmla="*/ 27 h 39"/>
                  <a:gd name="T12" fmla="*/ 21 w 41"/>
                  <a:gd name="T13" fmla="*/ 39 h 39"/>
                  <a:gd name="T14" fmla="*/ 21 w 41"/>
                  <a:gd name="T15" fmla="*/ 39 h 39"/>
                  <a:gd name="T16" fmla="*/ 19 w 41"/>
                  <a:gd name="T17" fmla="*/ 33 h 39"/>
                  <a:gd name="T18" fmla="*/ 11 w 41"/>
                  <a:gd name="T19" fmla="*/ 19 h 39"/>
                  <a:gd name="T20" fmla="*/ 11 w 41"/>
                  <a:gd name="T21" fmla="*/ 17 h 39"/>
                  <a:gd name="T22" fmla="*/ 11 w 41"/>
                  <a:gd name="T23" fmla="*/ 16 h 39"/>
                  <a:gd name="T24" fmla="*/ 11 w 41"/>
                  <a:gd name="T25" fmla="*/ 14 h 39"/>
                  <a:gd name="T26" fmla="*/ 9 w 41"/>
                  <a:gd name="T27" fmla="*/ 12 h 39"/>
                  <a:gd name="T28" fmla="*/ 6 w 41"/>
                  <a:gd name="T29" fmla="*/ 10 h 39"/>
                  <a:gd name="T30" fmla="*/ 0 w 41"/>
                  <a:gd name="T31" fmla="*/ 7 h 39"/>
                  <a:gd name="T32" fmla="*/ 4 w 41"/>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39">
                    <a:moveTo>
                      <a:pt x="4" y="0"/>
                    </a:moveTo>
                    <a:lnTo>
                      <a:pt x="19" y="2"/>
                    </a:lnTo>
                    <a:lnTo>
                      <a:pt x="31" y="0"/>
                    </a:lnTo>
                    <a:lnTo>
                      <a:pt x="41" y="7"/>
                    </a:lnTo>
                    <a:lnTo>
                      <a:pt x="31" y="17"/>
                    </a:lnTo>
                    <a:lnTo>
                      <a:pt x="31" y="27"/>
                    </a:lnTo>
                    <a:lnTo>
                      <a:pt x="21" y="39"/>
                    </a:lnTo>
                    <a:lnTo>
                      <a:pt x="21" y="39"/>
                    </a:lnTo>
                    <a:lnTo>
                      <a:pt x="19" y="33"/>
                    </a:lnTo>
                    <a:lnTo>
                      <a:pt x="11" y="19"/>
                    </a:lnTo>
                    <a:lnTo>
                      <a:pt x="11" y="17"/>
                    </a:lnTo>
                    <a:lnTo>
                      <a:pt x="11" y="16"/>
                    </a:lnTo>
                    <a:lnTo>
                      <a:pt x="11" y="14"/>
                    </a:lnTo>
                    <a:lnTo>
                      <a:pt x="9" y="12"/>
                    </a:lnTo>
                    <a:lnTo>
                      <a:pt x="6" y="10"/>
                    </a:lnTo>
                    <a:lnTo>
                      <a:pt x="0" y="7"/>
                    </a:lnTo>
                    <a:lnTo>
                      <a:pt x="4"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6" name="Freeform 4596"/>
              <p:cNvSpPr>
                <a:spLocks/>
              </p:cNvSpPr>
              <p:nvPr/>
            </p:nvSpPr>
            <p:spPr bwMode="auto">
              <a:xfrm>
                <a:off x="4524" y="2488"/>
                <a:ext cx="41" cy="39"/>
              </a:xfrm>
              <a:custGeom>
                <a:avLst/>
                <a:gdLst>
                  <a:gd name="T0" fmla="*/ 4 w 41"/>
                  <a:gd name="T1" fmla="*/ 0 h 39"/>
                  <a:gd name="T2" fmla="*/ 19 w 41"/>
                  <a:gd name="T3" fmla="*/ 2 h 39"/>
                  <a:gd name="T4" fmla="*/ 31 w 41"/>
                  <a:gd name="T5" fmla="*/ 0 h 39"/>
                  <a:gd name="T6" fmla="*/ 41 w 41"/>
                  <a:gd name="T7" fmla="*/ 7 h 39"/>
                  <a:gd name="T8" fmla="*/ 31 w 41"/>
                  <a:gd name="T9" fmla="*/ 17 h 39"/>
                  <a:gd name="T10" fmla="*/ 31 w 41"/>
                  <a:gd name="T11" fmla="*/ 27 h 39"/>
                  <a:gd name="T12" fmla="*/ 21 w 41"/>
                  <a:gd name="T13" fmla="*/ 39 h 39"/>
                  <a:gd name="T14" fmla="*/ 21 w 41"/>
                  <a:gd name="T15" fmla="*/ 39 h 39"/>
                  <a:gd name="T16" fmla="*/ 19 w 41"/>
                  <a:gd name="T17" fmla="*/ 33 h 39"/>
                  <a:gd name="T18" fmla="*/ 11 w 41"/>
                  <a:gd name="T19" fmla="*/ 19 h 39"/>
                  <a:gd name="T20" fmla="*/ 11 w 41"/>
                  <a:gd name="T21" fmla="*/ 17 h 39"/>
                  <a:gd name="T22" fmla="*/ 11 w 41"/>
                  <a:gd name="T23" fmla="*/ 16 h 39"/>
                  <a:gd name="T24" fmla="*/ 11 w 41"/>
                  <a:gd name="T25" fmla="*/ 14 h 39"/>
                  <a:gd name="T26" fmla="*/ 9 w 41"/>
                  <a:gd name="T27" fmla="*/ 12 h 39"/>
                  <a:gd name="T28" fmla="*/ 6 w 41"/>
                  <a:gd name="T29" fmla="*/ 10 h 39"/>
                  <a:gd name="T30" fmla="*/ 0 w 41"/>
                  <a:gd name="T31" fmla="*/ 7 h 39"/>
                  <a:gd name="T32" fmla="*/ 4 w 41"/>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39">
                    <a:moveTo>
                      <a:pt x="4" y="0"/>
                    </a:moveTo>
                    <a:lnTo>
                      <a:pt x="19" y="2"/>
                    </a:lnTo>
                    <a:lnTo>
                      <a:pt x="31" y="0"/>
                    </a:lnTo>
                    <a:lnTo>
                      <a:pt x="41" y="7"/>
                    </a:lnTo>
                    <a:lnTo>
                      <a:pt x="31" y="17"/>
                    </a:lnTo>
                    <a:lnTo>
                      <a:pt x="31" y="27"/>
                    </a:lnTo>
                    <a:lnTo>
                      <a:pt x="21" y="39"/>
                    </a:lnTo>
                    <a:lnTo>
                      <a:pt x="21" y="39"/>
                    </a:lnTo>
                    <a:lnTo>
                      <a:pt x="19" y="33"/>
                    </a:lnTo>
                    <a:lnTo>
                      <a:pt x="11" y="19"/>
                    </a:lnTo>
                    <a:lnTo>
                      <a:pt x="11" y="17"/>
                    </a:lnTo>
                    <a:lnTo>
                      <a:pt x="11" y="16"/>
                    </a:lnTo>
                    <a:lnTo>
                      <a:pt x="11" y="14"/>
                    </a:lnTo>
                    <a:lnTo>
                      <a:pt x="9" y="12"/>
                    </a:lnTo>
                    <a:lnTo>
                      <a:pt x="6" y="10"/>
                    </a:lnTo>
                    <a:lnTo>
                      <a:pt x="0" y="7"/>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27" name="Freeform 4597"/>
              <p:cNvSpPr>
                <a:spLocks/>
              </p:cNvSpPr>
              <p:nvPr/>
            </p:nvSpPr>
            <p:spPr bwMode="auto">
              <a:xfrm>
                <a:off x="4402" y="2336"/>
                <a:ext cx="50" cy="63"/>
              </a:xfrm>
              <a:custGeom>
                <a:avLst/>
                <a:gdLst>
                  <a:gd name="T0" fmla="*/ 41 w 50"/>
                  <a:gd name="T1" fmla="*/ 25 h 63"/>
                  <a:gd name="T2" fmla="*/ 50 w 50"/>
                  <a:gd name="T3" fmla="*/ 30 h 63"/>
                  <a:gd name="T4" fmla="*/ 23 w 50"/>
                  <a:gd name="T5" fmla="*/ 63 h 63"/>
                  <a:gd name="T6" fmla="*/ 23 w 50"/>
                  <a:gd name="T7" fmla="*/ 63 h 63"/>
                  <a:gd name="T8" fmla="*/ 23 w 50"/>
                  <a:gd name="T9" fmla="*/ 61 h 63"/>
                  <a:gd name="T10" fmla="*/ 23 w 50"/>
                  <a:gd name="T11" fmla="*/ 61 h 63"/>
                  <a:gd name="T12" fmla="*/ 23 w 50"/>
                  <a:gd name="T13" fmla="*/ 61 h 63"/>
                  <a:gd name="T14" fmla="*/ 21 w 50"/>
                  <a:gd name="T15" fmla="*/ 56 h 63"/>
                  <a:gd name="T16" fmla="*/ 19 w 50"/>
                  <a:gd name="T17" fmla="*/ 54 h 63"/>
                  <a:gd name="T18" fmla="*/ 12 w 50"/>
                  <a:gd name="T19" fmla="*/ 42 h 63"/>
                  <a:gd name="T20" fmla="*/ 9 w 50"/>
                  <a:gd name="T21" fmla="*/ 39 h 63"/>
                  <a:gd name="T22" fmla="*/ 9 w 50"/>
                  <a:gd name="T23" fmla="*/ 37 h 63"/>
                  <a:gd name="T24" fmla="*/ 9 w 50"/>
                  <a:gd name="T25" fmla="*/ 37 h 63"/>
                  <a:gd name="T26" fmla="*/ 7 w 50"/>
                  <a:gd name="T27" fmla="*/ 37 h 63"/>
                  <a:gd name="T28" fmla="*/ 4 w 50"/>
                  <a:gd name="T29" fmla="*/ 37 h 63"/>
                  <a:gd name="T30" fmla="*/ 0 w 50"/>
                  <a:gd name="T31" fmla="*/ 37 h 63"/>
                  <a:gd name="T32" fmla="*/ 0 w 50"/>
                  <a:gd name="T33" fmla="*/ 39 h 63"/>
                  <a:gd name="T34" fmla="*/ 9 w 50"/>
                  <a:gd name="T35" fmla="*/ 22 h 63"/>
                  <a:gd name="T36" fmla="*/ 12 w 50"/>
                  <a:gd name="T37" fmla="*/ 17 h 63"/>
                  <a:gd name="T38" fmla="*/ 33 w 50"/>
                  <a:gd name="T39" fmla="*/ 0 h 63"/>
                  <a:gd name="T40" fmla="*/ 38 w 50"/>
                  <a:gd name="T41" fmla="*/ 18 h 63"/>
                  <a:gd name="T42" fmla="*/ 41 w 50"/>
                  <a:gd name="T43"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63">
                    <a:moveTo>
                      <a:pt x="41" y="25"/>
                    </a:moveTo>
                    <a:lnTo>
                      <a:pt x="50" y="30"/>
                    </a:lnTo>
                    <a:lnTo>
                      <a:pt x="23" y="63"/>
                    </a:lnTo>
                    <a:lnTo>
                      <a:pt x="23" y="63"/>
                    </a:lnTo>
                    <a:lnTo>
                      <a:pt x="23" y="61"/>
                    </a:lnTo>
                    <a:lnTo>
                      <a:pt x="23" y="61"/>
                    </a:lnTo>
                    <a:lnTo>
                      <a:pt x="23" y="61"/>
                    </a:lnTo>
                    <a:lnTo>
                      <a:pt x="21" y="56"/>
                    </a:lnTo>
                    <a:lnTo>
                      <a:pt x="19" y="54"/>
                    </a:lnTo>
                    <a:lnTo>
                      <a:pt x="12" y="42"/>
                    </a:lnTo>
                    <a:lnTo>
                      <a:pt x="9" y="39"/>
                    </a:lnTo>
                    <a:lnTo>
                      <a:pt x="9" y="37"/>
                    </a:lnTo>
                    <a:lnTo>
                      <a:pt x="9" y="37"/>
                    </a:lnTo>
                    <a:lnTo>
                      <a:pt x="7" y="37"/>
                    </a:lnTo>
                    <a:lnTo>
                      <a:pt x="4" y="37"/>
                    </a:lnTo>
                    <a:lnTo>
                      <a:pt x="0" y="37"/>
                    </a:lnTo>
                    <a:lnTo>
                      <a:pt x="0" y="39"/>
                    </a:lnTo>
                    <a:lnTo>
                      <a:pt x="9" y="22"/>
                    </a:lnTo>
                    <a:lnTo>
                      <a:pt x="12" y="17"/>
                    </a:lnTo>
                    <a:lnTo>
                      <a:pt x="33" y="0"/>
                    </a:lnTo>
                    <a:lnTo>
                      <a:pt x="38" y="18"/>
                    </a:lnTo>
                    <a:lnTo>
                      <a:pt x="41"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8" name="Freeform 4598"/>
              <p:cNvSpPr>
                <a:spLocks/>
              </p:cNvSpPr>
              <p:nvPr/>
            </p:nvSpPr>
            <p:spPr bwMode="auto">
              <a:xfrm>
                <a:off x="4402" y="2336"/>
                <a:ext cx="50" cy="63"/>
              </a:xfrm>
              <a:custGeom>
                <a:avLst/>
                <a:gdLst>
                  <a:gd name="T0" fmla="*/ 41 w 50"/>
                  <a:gd name="T1" fmla="*/ 25 h 63"/>
                  <a:gd name="T2" fmla="*/ 50 w 50"/>
                  <a:gd name="T3" fmla="*/ 30 h 63"/>
                  <a:gd name="T4" fmla="*/ 23 w 50"/>
                  <a:gd name="T5" fmla="*/ 63 h 63"/>
                  <a:gd name="T6" fmla="*/ 23 w 50"/>
                  <a:gd name="T7" fmla="*/ 63 h 63"/>
                  <a:gd name="T8" fmla="*/ 23 w 50"/>
                  <a:gd name="T9" fmla="*/ 61 h 63"/>
                  <a:gd name="T10" fmla="*/ 23 w 50"/>
                  <a:gd name="T11" fmla="*/ 61 h 63"/>
                  <a:gd name="T12" fmla="*/ 23 w 50"/>
                  <a:gd name="T13" fmla="*/ 61 h 63"/>
                  <a:gd name="T14" fmla="*/ 21 w 50"/>
                  <a:gd name="T15" fmla="*/ 56 h 63"/>
                  <a:gd name="T16" fmla="*/ 19 w 50"/>
                  <a:gd name="T17" fmla="*/ 54 h 63"/>
                  <a:gd name="T18" fmla="*/ 12 w 50"/>
                  <a:gd name="T19" fmla="*/ 42 h 63"/>
                  <a:gd name="T20" fmla="*/ 9 w 50"/>
                  <a:gd name="T21" fmla="*/ 39 h 63"/>
                  <a:gd name="T22" fmla="*/ 9 w 50"/>
                  <a:gd name="T23" fmla="*/ 37 h 63"/>
                  <a:gd name="T24" fmla="*/ 9 w 50"/>
                  <a:gd name="T25" fmla="*/ 37 h 63"/>
                  <a:gd name="T26" fmla="*/ 7 w 50"/>
                  <a:gd name="T27" fmla="*/ 37 h 63"/>
                  <a:gd name="T28" fmla="*/ 4 w 50"/>
                  <a:gd name="T29" fmla="*/ 37 h 63"/>
                  <a:gd name="T30" fmla="*/ 0 w 50"/>
                  <a:gd name="T31" fmla="*/ 37 h 63"/>
                  <a:gd name="T32" fmla="*/ 0 w 50"/>
                  <a:gd name="T33" fmla="*/ 39 h 63"/>
                  <a:gd name="T34" fmla="*/ 9 w 50"/>
                  <a:gd name="T35" fmla="*/ 22 h 63"/>
                  <a:gd name="T36" fmla="*/ 12 w 50"/>
                  <a:gd name="T37" fmla="*/ 17 h 63"/>
                  <a:gd name="T38" fmla="*/ 33 w 50"/>
                  <a:gd name="T39" fmla="*/ 0 h 63"/>
                  <a:gd name="T40" fmla="*/ 38 w 50"/>
                  <a:gd name="T41" fmla="*/ 18 h 63"/>
                  <a:gd name="T42" fmla="*/ 41 w 50"/>
                  <a:gd name="T43"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63">
                    <a:moveTo>
                      <a:pt x="41" y="25"/>
                    </a:moveTo>
                    <a:lnTo>
                      <a:pt x="50" y="30"/>
                    </a:lnTo>
                    <a:lnTo>
                      <a:pt x="23" y="63"/>
                    </a:lnTo>
                    <a:lnTo>
                      <a:pt x="23" y="63"/>
                    </a:lnTo>
                    <a:lnTo>
                      <a:pt x="23" y="61"/>
                    </a:lnTo>
                    <a:lnTo>
                      <a:pt x="23" y="61"/>
                    </a:lnTo>
                    <a:lnTo>
                      <a:pt x="23" y="61"/>
                    </a:lnTo>
                    <a:lnTo>
                      <a:pt x="21" y="56"/>
                    </a:lnTo>
                    <a:lnTo>
                      <a:pt x="19" y="54"/>
                    </a:lnTo>
                    <a:lnTo>
                      <a:pt x="12" y="42"/>
                    </a:lnTo>
                    <a:lnTo>
                      <a:pt x="9" y="39"/>
                    </a:lnTo>
                    <a:lnTo>
                      <a:pt x="9" y="37"/>
                    </a:lnTo>
                    <a:lnTo>
                      <a:pt x="9" y="37"/>
                    </a:lnTo>
                    <a:lnTo>
                      <a:pt x="7" y="37"/>
                    </a:lnTo>
                    <a:lnTo>
                      <a:pt x="4" y="37"/>
                    </a:lnTo>
                    <a:lnTo>
                      <a:pt x="0" y="37"/>
                    </a:lnTo>
                    <a:lnTo>
                      <a:pt x="0" y="39"/>
                    </a:lnTo>
                    <a:lnTo>
                      <a:pt x="9" y="22"/>
                    </a:lnTo>
                    <a:lnTo>
                      <a:pt x="12" y="17"/>
                    </a:lnTo>
                    <a:lnTo>
                      <a:pt x="33" y="0"/>
                    </a:lnTo>
                    <a:lnTo>
                      <a:pt x="38" y="18"/>
                    </a:lnTo>
                    <a:lnTo>
                      <a:pt x="41"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29" name="Freeform 4599"/>
              <p:cNvSpPr>
                <a:spLocks/>
              </p:cNvSpPr>
              <p:nvPr/>
            </p:nvSpPr>
            <p:spPr bwMode="auto">
              <a:xfrm>
                <a:off x="4548" y="2456"/>
                <a:ext cx="36" cy="39"/>
              </a:xfrm>
              <a:custGeom>
                <a:avLst/>
                <a:gdLst>
                  <a:gd name="T0" fmla="*/ 0 w 36"/>
                  <a:gd name="T1" fmla="*/ 0 h 39"/>
                  <a:gd name="T2" fmla="*/ 0 w 36"/>
                  <a:gd name="T3" fmla="*/ 0 h 39"/>
                  <a:gd name="T4" fmla="*/ 0 w 36"/>
                  <a:gd name="T5" fmla="*/ 0 h 39"/>
                  <a:gd name="T6" fmla="*/ 22 w 36"/>
                  <a:gd name="T7" fmla="*/ 10 h 39"/>
                  <a:gd name="T8" fmla="*/ 36 w 36"/>
                  <a:gd name="T9" fmla="*/ 22 h 39"/>
                  <a:gd name="T10" fmla="*/ 17 w 36"/>
                  <a:gd name="T11" fmla="*/ 39 h 39"/>
                  <a:gd name="T12" fmla="*/ 7 w 36"/>
                  <a:gd name="T13" fmla="*/ 32 h 39"/>
                  <a:gd name="T14" fmla="*/ 4 w 36"/>
                  <a:gd name="T15" fmla="*/ 29 h 39"/>
                  <a:gd name="T16" fmla="*/ 0 w 36"/>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0" y="0"/>
                    </a:moveTo>
                    <a:lnTo>
                      <a:pt x="0" y="0"/>
                    </a:lnTo>
                    <a:lnTo>
                      <a:pt x="0" y="0"/>
                    </a:lnTo>
                    <a:lnTo>
                      <a:pt x="22" y="10"/>
                    </a:lnTo>
                    <a:lnTo>
                      <a:pt x="36" y="22"/>
                    </a:lnTo>
                    <a:lnTo>
                      <a:pt x="17" y="39"/>
                    </a:lnTo>
                    <a:lnTo>
                      <a:pt x="7" y="32"/>
                    </a:lnTo>
                    <a:lnTo>
                      <a:pt x="4" y="29"/>
                    </a:lnTo>
                    <a:lnTo>
                      <a:pt x="0"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0" name="Freeform 4600"/>
              <p:cNvSpPr>
                <a:spLocks/>
              </p:cNvSpPr>
              <p:nvPr/>
            </p:nvSpPr>
            <p:spPr bwMode="auto">
              <a:xfrm>
                <a:off x="4548" y="2456"/>
                <a:ext cx="36" cy="39"/>
              </a:xfrm>
              <a:custGeom>
                <a:avLst/>
                <a:gdLst>
                  <a:gd name="T0" fmla="*/ 0 w 36"/>
                  <a:gd name="T1" fmla="*/ 0 h 39"/>
                  <a:gd name="T2" fmla="*/ 0 w 36"/>
                  <a:gd name="T3" fmla="*/ 0 h 39"/>
                  <a:gd name="T4" fmla="*/ 0 w 36"/>
                  <a:gd name="T5" fmla="*/ 0 h 39"/>
                  <a:gd name="T6" fmla="*/ 22 w 36"/>
                  <a:gd name="T7" fmla="*/ 10 h 39"/>
                  <a:gd name="T8" fmla="*/ 36 w 36"/>
                  <a:gd name="T9" fmla="*/ 22 h 39"/>
                  <a:gd name="T10" fmla="*/ 17 w 36"/>
                  <a:gd name="T11" fmla="*/ 39 h 39"/>
                  <a:gd name="T12" fmla="*/ 7 w 36"/>
                  <a:gd name="T13" fmla="*/ 32 h 39"/>
                  <a:gd name="T14" fmla="*/ 4 w 36"/>
                  <a:gd name="T15" fmla="*/ 29 h 39"/>
                  <a:gd name="T16" fmla="*/ 0 w 36"/>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0" y="0"/>
                    </a:moveTo>
                    <a:lnTo>
                      <a:pt x="0" y="0"/>
                    </a:lnTo>
                    <a:lnTo>
                      <a:pt x="0" y="0"/>
                    </a:lnTo>
                    <a:lnTo>
                      <a:pt x="22" y="10"/>
                    </a:lnTo>
                    <a:lnTo>
                      <a:pt x="36" y="22"/>
                    </a:lnTo>
                    <a:lnTo>
                      <a:pt x="17" y="39"/>
                    </a:lnTo>
                    <a:lnTo>
                      <a:pt x="7" y="32"/>
                    </a:lnTo>
                    <a:lnTo>
                      <a:pt x="4" y="29"/>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31" name="Freeform 4601"/>
              <p:cNvSpPr>
                <a:spLocks/>
              </p:cNvSpPr>
              <p:nvPr/>
            </p:nvSpPr>
            <p:spPr bwMode="auto">
              <a:xfrm>
                <a:off x="4511" y="2453"/>
                <a:ext cx="44" cy="42"/>
              </a:xfrm>
              <a:custGeom>
                <a:avLst/>
                <a:gdLst>
                  <a:gd name="T0" fmla="*/ 41 w 44"/>
                  <a:gd name="T1" fmla="*/ 32 h 42"/>
                  <a:gd name="T2" fmla="*/ 44 w 44"/>
                  <a:gd name="T3" fmla="*/ 35 h 42"/>
                  <a:gd name="T4" fmla="*/ 32 w 44"/>
                  <a:gd name="T5" fmla="*/ 37 h 42"/>
                  <a:gd name="T6" fmla="*/ 17 w 44"/>
                  <a:gd name="T7" fmla="*/ 35 h 42"/>
                  <a:gd name="T8" fmla="*/ 13 w 44"/>
                  <a:gd name="T9" fmla="*/ 42 h 42"/>
                  <a:gd name="T10" fmla="*/ 12 w 44"/>
                  <a:gd name="T11" fmla="*/ 42 h 42"/>
                  <a:gd name="T12" fmla="*/ 7 w 44"/>
                  <a:gd name="T13" fmla="*/ 40 h 42"/>
                  <a:gd name="T14" fmla="*/ 0 w 44"/>
                  <a:gd name="T15" fmla="*/ 35 h 42"/>
                  <a:gd name="T16" fmla="*/ 0 w 44"/>
                  <a:gd name="T17" fmla="*/ 34 h 42"/>
                  <a:gd name="T18" fmla="*/ 15 w 44"/>
                  <a:gd name="T19" fmla="*/ 13 h 42"/>
                  <a:gd name="T20" fmla="*/ 25 w 44"/>
                  <a:gd name="T21" fmla="*/ 1 h 42"/>
                  <a:gd name="T22" fmla="*/ 25 w 44"/>
                  <a:gd name="T23" fmla="*/ 0 h 42"/>
                  <a:gd name="T24" fmla="*/ 37 w 44"/>
                  <a:gd name="T25" fmla="*/ 3 h 42"/>
                  <a:gd name="T26" fmla="*/ 41 w 44"/>
                  <a:gd name="T27"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42">
                    <a:moveTo>
                      <a:pt x="41" y="32"/>
                    </a:moveTo>
                    <a:lnTo>
                      <a:pt x="44" y="35"/>
                    </a:lnTo>
                    <a:lnTo>
                      <a:pt x="32" y="37"/>
                    </a:lnTo>
                    <a:lnTo>
                      <a:pt x="17" y="35"/>
                    </a:lnTo>
                    <a:lnTo>
                      <a:pt x="13" y="42"/>
                    </a:lnTo>
                    <a:lnTo>
                      <a:pt x="12" y="42"/>
                    </a:lnTo>
                    <a:lnTo>
                      <a:pt x="7" y="40"/>
                    </a:lnTo>
                    <a:lnTo>
                      <a:pt x="0" y="35"/>
                    </a:lnTo>
                    <a:lnTo>
                      <a:pt x="0" y="34"/>
                    </a:lnTo>
                    <a:lnTo>
                      <a:pt x="15" y="13"/>
                    </a:lnTo>
                    <a:lnTo>
                      <a:pt x="25" y="1"/>
                    </a:lnTo>
                    <a:lnTo>
                      <a:pt x="25" y="0"/>
                    </a:lnTo>
                    <a:lnTo>
                      <a:pt x="37" y="3"/>
                    </a:lnTo>
                    <a:lnTo>
                      <a:pt x="41"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2" name="Freeform 4602"/>
              <p:cNvSpPr>
                <a:spLocks/>
              </p:cNvSpPr>
              <p:nvPr/>
            </p:nvSpPr>
            <p:spPr bwMode="auto">
              <a:xfrm>
                <a:off x="4511" y="2453"/>
                <a:ext cx="44" cy="42"/>
              </a:xfrm>
              <a:custGeom>
                <a:avLst/>
                <a:gdLst>
                  <a:gd name="T0" fmla="*/ 41 w 44"/>
                  <a:gd name="T1" fmla="*/ 32 h 42"/>
                  <a:gd name="T2" fmla="*/ 44 w 44"/>
                  <a:gd name="T3" fmla="*/ 35 h 42"/>
                  <a:gd name="T4" fmla="*/ 32 w 44"/>
                  <a:gd name="T5" fmla="*/ 37 h 42"/>
                  <a:gd name="T6" fmla="*/ 17 w 44"/>
                  <a:gd name="T7" fmla="*/ 35 h 42"/>
                  <a:gd name="T8" fmla="*/ 13 w 44"/>
                  <a:gd name="T9" fmla="*/ 42 h 42"/>
                  <a:gd name="T10" fmla="*/ 12 w 44"/>
                  <a:gd name="T11" fmla="*/ 42 h 42"/>
                  <a:gd name="T12" fmla="*/ 7 w 44"/>
                  <a:gd name="T13" fmla="*/ 40 h 42"/>
                  <a:gd name="T14" fmla="*/ 0 w 44"/>
                  <a:gd name="T15" fmla="*/ 35 h 42"/>
                  <a:gd name="T16" fmla="*/ 0 w 44"/>
                  <a:gd name="T17" fmla="*/ 34 h 42"/>
                  <a:gd name="T18" fmla="*/ 15 w 44"/>
                  <a:gd name="T19" fmla="*/ 13 h 42"/>
                  <a:gd name="T20" fmla="*/ 25 w 44"/>
                  <a:gd name="T21" fmla="*/ 1 h 42"/>
                  <a:gd name="T22" fmla="*/ 25 w 44"/>
                  <a:gd name="T23" fmla="*/ 0 h 42"/>
                  <a:gd name="T24" fmla="*/ 37 w 44"/>
                  <a:gd name="T25" fmla="*/ 3 h 42"/>
                  <a:gd name="T26" fmla="*/ 41 w 44"/>
                  <a:gd name="T27"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42">
                    <a:moveTo>
                      <a:pt x="41" y="32"/>
                    </a:moveTo>
                    <a:lnTo>
                      <a:pt x="44" y="35"/>
                    </a:lnTo>
                    <a:lnTo>
                      <a:pt x="32" y="37"/>
                    </a:lnTo>
                    <a:lnTo>
                      <a:pt x="17" y="35"/>
                    </a:lnTo>
                    <a:lnTo>
                      <a:pt x="13" y="42"/>
                    </a:lnTo>
                    <a:lnTo>
                      <a:pt x="12" y="42"/>
                    </a:lnTo>
                    <a:lnTo>
                      <a:pt x="7" y="40"/>
                    </a:lnTo>
                    <a:lnTo>
                      <a:pt x="0" y="35"/>
                    </a:lnTo>
                    <a:lnTo>
                      <a:pt x="0" y="34"/>
                    </a:lnTo>
                    <a:lnTo>
                      <a:pt x="15" y="13"/>
                    </a:lnTo>
                    <a:lnTo>
                      <a:pt x="25" y="1"/>
                    </a:lnTo>
                    <a:lnTo>
                      <a:pt x="25" y="0"/>
                    </a:lnTo>
                    <a:lnTo>
                      <a:pt x="37" y="3"/>
                    </a:lnTo>
                    <a:lnTo>
                      <a:pt x="41"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33" name="Freeform 4603"/>
              <p:cNvSpPr>
                <a:spLocks/>
              </p:cNvSpPr>
              <p:nvPr/>
            </p:nvSpPr>
            <p:spPr bwMode="auto">
              <a:xfrm>
                <a:off x="4582" y="2524"/>
                <a:ext cx="42" cy="61"/>
              </a:xfrm>
              <a:custGeom>
                <a:avLst/>
                <a:gdLst>
                  <a:gd name="T0" fmla="*/ 41 w 42"/>
                  <a:gd name="T1" fmla="*/ 34 h 61"/>
                  <a:gd name="T2" fmla="*/ 36 w 42"/>
                  <a:gd name="T3" fmla="*/ 35 h 61"/>
                  <a:gd name="T4" fmla="*/ 36 w 42"/>
                  <a:gd name="T5" fmla="*/ 37 h 61"/>
                  <a:gd name="T6" fmla="*/ 34 w 42"/>
                  <a:gd name="T7" fmla="*/ 37 h 61"/>
                  <a:gd name="T8" fmla="*/ 32 w 42"/>
                  <a:gd name="T9" fmla="*/ 39 h 61"/>
                  <a:gd name="T10" fmla="*/ 31 w 42"/>
                  <a:gd name="T11" fmla="*/ 39 h 61"/>
                  <a:gd name="T12" fmla="*/ 29 w 42"/>
                  <a:gd name="T13" fmla="*/ 41 h 61"/>
                  <a:gd name="T14" fmla="*/ 29 w 42"/>
                  <a:gd name="T15" fmla="*/ 41 h 61"/>
                  <a:gd name="T16" fmla="*/ 27 w 42"/>
                  <a:gd name="T17" fmla="*/ 42 h 61"/>
                  <a:gd name="T18" fmla="*/ 27 w 42"/>
                  <a:gd name="T19" fmla="*/ 46 h 61"/>
                  <a:gd name="T20" fmla="*/ 25 w 42"/>
                  <a:gd name="T21" fmla="*/ 47 h 61"/>
                  <a:gd name="T22" fmla="*/ 24 w 42"/>
                  <a:gd name="T23" fmla="*/ 51 h 61"/>
                  <a:gd name="T24" fmla="*/ 22 w 42"/>
                  <a:gd name="T25" fmla="*/ 54 h 61"/>
                  <a:gd name="T26" fmla="*/ 19 w 42"/>
                  <a:gd name="T27" fmla="*/ 56 h 61"/>
                  <a:gd name="T28" fmla="*/ 17 w 42"/>
                  <a:gd name="T29" fmla="*/ 58 h 61"/>
                  <a:gd name="T30" fmla="*/ 17 w 42"/>
                  <a:gd name="T31" fmla="*/ 58 h 61"/>
                  <a:gd name="T32" fmla="*/ 15 w 42"/>
                  <a:gd name="T33" fmla="*/ 58 h 61"/>
                  <a:gd name="T34" fmla="*/ 15 w 42"/>
                  <a:gd name="T35" fmla="*/ 58 h 61"/>
                  <a:gd name="T36" fmla="*/ 15 w 42"/>
                  <a:gd name="T37" fmla="*/ 58 h 61"/>
                  <a:gd name="T38" fmla="*/ 14 w 42"/>
                  <a:gd name="T39" fmla="*/ 59 h 61"/>
                  <a:gd name="T40" fmla="*/ 12 w 42"/>
                  <a:gd name="T41" fmla="*/ 61 h 61"/>
                  <a:gd name="T42" fmla="*/ 0 w 42"/>
                  <a:gd name="T43" fmla="*/ 47 h 61"/>
                  <a:gd name="T44" fmla="*/ 0 w 42"/>
                  <a:gd name="T45" fmla="*/ 41 h 61"/>
                  <a:gd name="T46" fmla="*/ 5 w 42"/>
                  <a:gd name="T47" fmla="*/ 41 h 61"/>
                  <a:gd name="T48" fmla="*/ 12 w 42"/>
                  <a:gd name="T49" fmla="*/ 29 h 61"/>
                  <a:gd name="T50" fmla="*/ 3 w 42"/>
                  <a:gd name="T51" fmla="*/ 5 h 61"/>
                  <a:gd name="T52" fmla="*/ 7 w 42"/>
                  <a:gd name="T53" fmla="*/ 0 h 61"/>
                  <a:gd name="T54" fmla="*/ 7 w 42"/>
                  <a:gd name="T55" fmla="*/ 0 h 61"/>
                  <a:gd name="T56" fmla="*/ 19 w 42"/>
                  <a:gd name="T57" fmla="*/ 2 h 61"/>
                  <a:gd name="T58" fmla="*/ 20 w 42"/>
                  <a:gd name="T59" fmla="*/ 7 h 61"/>
                  <a:gd name="T60" fmla="*/ 29 w 42"/>
                  <a:gd name="T61" fmla="*/ 10 h 61"/>
                  <a:gd name="T62" fmla="*/ 37 w 42"/>
                  <a:gd name="T63" fmla="*/ 17 h 61"/>
                  <a:gd name="T64" fmla="*/ 36 w 42"/>
                  <a:gd name="T65" fmla="*/ 19 h 61"/>
                  <a:gd name="T66" fmla="*/ 36 w 42"/>
                  <a:gd name="T67" fmla="*/ 19 h 61"/>
                  <a:gd name="T68" fmla="*/ 37 w 42"/>
                  <a:gd name="T69" fmla="*/ 20 h 61"/>
                  <a:gd name="T70" fmla="*/ 39 w 42"/>
                  <a:gd name="T71" fmla="*/ 22 h 61"/>
                  <a:gd name="T72" fmla="*/ 39 w 42"/>
                  <a:gd name="T73" fmla="*/ 22 h 61"/>
                  <a:gd name="T74" fmla="*/ 41 w 42"/>
                  <a:gd name="T75" fmla="*/ 24 h 61"/>
                  <a:gd name="T76" fmla="*/ 41 w 42"/>
                  <a:gd name="T77" fmla="*/ 24 h 61"/>
                  <a:gd name="T78" fmla="*/ 42 w 42"/>
                  <a:gd name="T79" fmla="*/ 25 h 61"/>
                  <a:gd name="T80" fmla="*/ 41 w 42"/>
                  <a:gd name="T81" fmla="*/ 27 h 61"/>
                  <a:gd name="T82" fmla="*/ 41 w 42"/>
                  <a:gd name="T83" fmla="*/ 30 h 61"/>
                  <a:gd name="T84" fmla="*/ 41 w 42"/>
                  <a:gd name="T85" fmla="*/ 30 h 61"/>
                  <a:gd name="T86" fmla="*/ 41 w 42"/>
                  <a:gd name="T87" fmla="*/ 32 h 61"/>
                  <a:gd name="T88" fmla="*/ 41 w 42"/>
                  <a:gd name="T89"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61">
                    <a:moveTo>
                      <a:pt x="41" y="34"/>
                    </a:moveTo>
                    <a:lnTo>
                      <a:pt x="36" y="35"/>
                    </a:lnTo>
                    <a:lnTo>
                      <a:pt x="36" y="37"/>
                    </a:lnTo>
                    <a:lnTo>
                      <a:pt x="34" y="37"/>
                    </a:lnTo>
                    <a:lnTo>
                      <a:pt x="32" y="39"/>
                    </a:lnTo>
                    <a:lnTo>
                      <a:pt x="31" y="39"/>
                    </a:lnTo>
                    <a:lnTo>
                      <a:pt x="29" y="41"/>
                    </a:lnTo>
                    <a:lnTo>
                      <a:pt x="29" y="41"/>
                    </a:lnTo>
                    <a:lnTo>
                      <a:pt x="27" y="42"/>
                    </a:lnTo>
                    <a:lnTo>
                      <a:pt x="27" y="46"/>
                    </a:lnTo>
                    <a:lnTo>
                      <a:pt x="25" y="47"/>
                    </a:lnTo>
                    <a:lnTo>
                      <a:pt x="24" y="51"/>
                    </a:lnTo>
                    <a:lnTo>
                      <a:pt x="22" y="54"/>
                    </a:lnTo>
                    <a:lnTo>
                      <a:pt x="19" y="56"/>
                    </a:lnTo>
                    <a:lnTo>
                      <a:pt x="17" y="58"/>
                    </a:lnTo>
                    <a:lnTo>
                      <a:pt x="17" y="58"/>
                    </a:lnTo>
                    <a:lnTo>
                      <a:pt x="15" y="58"/>
                    </a:lnTo>
                    <a:lnTo>
                      <a:pt x="15" y="58"/>
                    </a:lnTo>
                    <a:lnTo>
                      <a:pt x="15" y="58"/>
                    </a:lnTo>
                    <a:lnTo>
                      <a:pt x="14" y="59"/>
                    </a:lnTo>
                    <a:lnTo>
                      <a:pt x="12" y="61"/>
                    </a:lnTo>
                    <a:lnTo>
                      <a:pt x="0" y="47"/>
                    </a:lnTo>
                    <a:lnTo>
                      <a:pt x="0" y="41"/>
                    </a:lnTo>
                    <a:lnTo>
                      <a:pt x="5" y="41"/>
                    </a:lnTo>
                    <a:lnTo>
                      <a:pt x="12" y="29"/>
                    </a:lnTo>
                    <a:lnTo>
                      <a:pt x="3" y="5"/>
                    </a:lnTo>
                    <a:lnTo>
                      <a:pt x="7" y="0"/>
                    </a:lnTo>
                    <a:lnTo>
                      <a:pt x="7" y="0"/>
                    </a:lnTo>
                    <a:lnTo>
                      <a:pt x="19" y="2"/>
                    </a:lnTo>
                    <a:lnTo>
                      <a:pt x="20" y="7"/>
                    </a:lnTo>
                    <a:lnTo>
                      <a:pt x="29" y="10"/>
                    </a:lnTo>
                    <a:lnTo>
                      <a:pt x="37" y="17"/>
                    </a:lnTo>
                    <a:lnTo>
                      <a:pt x="36" y="19"/>
                    </a:lnTo>
                    <a:lnTo>
                      <a:pt x="36" y="19"/>
                    </a:lnTo>
                    <a:lnTo>
                      <a:pt x="37" y="20"/>
                    </a:lnTo>
                    <a:lnTo>
                      <a:pt x="39" y="22"/>
                    </a:lnTo>
                    <a:lnTo>
                      <a:pt x="39" y="22"/>
                    </a:lnTo>
                    <a:lnTo>
                      <a:pt x="41" y="24"/>
                    </a:lnTo>
                    <a:lnTo>
                      <a:pt x="41" y="24"/>
                    </a:lnTo>
                    <a:lnTo>
                      <a:pt x="42" y="25"/>
                    </a:lnTo>
                    <a:lnTo>
                      <a:pt x="41" y="27"/>
                    </a:lnTo>
                    <a:lnTo>
                      <a:pt x="41" y="30"/>
                    </a:lnTo>
                    <a:lnTo>
                      <a:pt x="41" y="30"/>
                    </a:lnTo>
                    <a:lnTo>
                      <a:pt x="41" y="32"/>
                    </a:lnTo>
                    <a:lnTo>
                      <a:pt x="41"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4" name="Freeform 4604"/>
              <p:cNvSpPr>
                <a:spLocks/>
              </p:cNvSpPr>
              <p:nvPr/>
            </p:nvSpPr>
            <p:spPr bwMode="auto">
              <a:xfrm>
                <a:off x="4582" y="2524"/>
                <a:ext cx="42" cy="61"/>
              </a:xfrm>
              <a:custGeom>
                <a:avLst/>
                <a:gdLst>
                  <a:gd name="T0" fmla="*/ 41 w 42"/>
                  <a:gd name="T1" fmla="*/ 34 h 61"/>
                  <a:gd name="T2" fmla="*/ 36 w 42"/>
                  <a:gd name="T3" fmla="*/ 35 h 61"/>
                  <a:gd name="T4" fmla="*/ 36 w 42"/>
                  <a:gd name="T5" fmla="*/ 37 h 61"/>
                  <a:gd name="T6" fmla="*/ 34 w 42"/>
                  <a:gd name="T7" fmla="*/ 37 h 61"/>
                  <a:gd name="T8" fmla="*/ 32 w 42"/>
                  <a:gd name="T9" fmla="*/ 39 h 61"/>
                  <a:gd name="T10" fmla="*/ 31 w 42"/>
                  <a:gd name="T11" fmla="*/ 39 h 61"/>
                  <a:gd name="T12" fmla="*/ 29 w 42"/>
                  <a:gd name="T13" fmla="*/ 41 h 61"/>
                  <a:gd name="T14" fmla="*/ 29 w 42"/>
                  <a:gd name="T15" fmla="*/ 41 h 61"/>
                  <a:gd name="T16" fmla="*/ 27 w 42"/>
                  <a:gd name="T17" fmla="*/ 42 h 61"/>
                  <a:gd name="T18" fmla="*/ 27 w 42"/>
                  <a:gd name="T19" fmla="*/ 46 h 61"/>
                  <a:gd name="T20" fmla="*/ 25 w 42"/>
                  <a:gd name="T21" fmla="*/ 47 h 61"/>
                  <a:gd name="T22" fmla="*/ 24 w 42"/>
                  <a:gd name="T23" fmla="*/ 51 h 61"/>
                  <a:gd name="T24" fmla="*/ 22 w 42"/>
                  <a:gd name="T25" fmla="*/ 54 h 61"/>
                  <a:gd name="T26" fmla="*/ 19 w 42"/>
                  <a:gd name="T27" fmla="*/ 56 h 61"/>
                  <a:gd name="T28" fmla="*/ 17 w 42"/>
                  <a:gd name="T29" fmla="*/ 58 h 61"/>
                  <a:gd name="T30" fmla="*/ 17 w 42"/>
                  <a:gd name="T31" fmla="*/ 58 h 61"/>
                  <a:gd name="T32" fmla="*/ 15 w 42"/>
                  <a:gd name="T33" fmla="*/ 58 h 61"/>
                  <a:gd name="T34" fmla="*/ 15 w 42"/>
                  <a:gd name="T35" fmla="*/ 58 h 61"/>
                  <a:gd name="T36" fmla="*/ 15 w 42"/>
                  <a:gd name="T37" fmla="*/ 58 h 61"/>
                  <a:gd name="T38" fmla="*/ 14 w 42"/>
                  <a:gd name="T39" fmla="*/ 59 h 61"/>
                  <a:gd name="T40" fmla="*/ 12 w 42"/>
                  <a:gd name="T41" fmla="*/ 61 h 61"/>
                  <a:gd name="T42" fmla="*/ 0 w 42"/>
                  <a:gd name="T43" fmla="*/ 47 h 61"/>
                  <a:gd name="T44" fmla="*/ 0 w 42"/>
                  <a:gd name="T45" fmla="*/ 41 h 61"/>
                  <a:gd name="T46" fmla="*/ 5 w 42"/>
                  <a:gd name="T47" fmla="*/ 41 h 61"/>
                  <a:gd name="T48" fmla="*/ 12 w 42"/>
                  <a:gd name="T49" fmla="*/ 29 h 61"/>
                  <a:gd name="T50" fmla="*/ 3 w 42"/>
                  <a:gd name="T51" fmla="*/ 5 h 61"/>
                  <a:gd name="T52" fmla="*/ 7 w 42"/>
                  <a:gd name="T53" fmla="*/ 0 h 61"/>
                  <a:gd name="T54" fmla="*/ 7 w 42"/>
                  <a:gd name="T55" fmla="*/ 0 h 61"/>
                  <a:gd name="T56" fmla="*/ 19 w 42"/>
                  <a:gd name="T57" fmla="*/ 2 h 61"/>
                  <a:gd name="T58" fmla="*/ 20 w 42"/>
                  <a:gd name="T59" fmla="*/ 7 h 61"/>
                  <a:gd name="T60" fmla="*/ 29 w 42"/>
                  <a:gd name="T61" fmla="*/ 10 h 61"/>
                  <a:gd name="T62" fmla="*/ 37 w 42"/>
                  <a:gd name="T63" fmla="*/ 17 h 61"/>
                  <a:gd name="T64" fmla="*/ 36 w 42"/>
                  <a:gd name="T65" fmla="*/ 19 h 61"/>
                  <a:gd name="T66" fmla="*/ 36 w 42"/>
                  <a:gd name="T67" fmla="*/ 19 h 61"/>
                  <a:gd name="T68" fmla="*/ 37 w 42"/>
                  <a:gd name="T69" fmla="*/ 20 h 61"/>
                  <a:gd name="T70" fmla="*/ 39 w 42"/>
                  <a:gd name="T71" fmla="*/ 22 h 61"/>
                  <a:gd name="T72" fmla="*/ 39 w 42"/>
                  <a:gd name="T73" fmla="*/ 22 h 61"/>
                  <a:gd name="T74" fmla="*/ 41 w 42"/>
                  <a:gd name="T75" fmla="*/ 24 h 61"/>
                  <a:gd name="T76" fmla="*/ 41 w 42"/>
                  <a:gd name="T77" fmla="*/ 24 h 61"/>
                  <a:gd name="T78" fmla="*/ 42 w 42"/>
                  <a:gd name="T79" fmla="*/ 25 h 61"/>
                  <a:gd name="T80" fmla="*/ 41 w 42"/>
                  <a:gd name="T81" fmla="*/ 27 h 61"/>
                  <a:gd name="T82" fmla="*/ 41 w 42"/>
                  <a:gd name="T83" fmla="*/ 30 h 61"/>
                  <a:gd name="T84" fmla="*/ 41 w 42"/>
                  <a:gd name="T85" fmla="*/ 30 h 61"/>
                  <a:gd name="T86" fmla="*/ 41 w 42"/>
                  <a:gd name="T87" fmla="*/ 32 h 61"/>
                  <a:gd name="T88" fmla="*/ 41 w 42"/>
                  <a:gd name="T89"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61">
                    <a:moveTo>
                      <a:pt x="41" y="34"/>
                    </a:moveTo>
                    <a:lnTo>
                      <a:pt x="36" y="35"/>
                    </a:lnTo>
                    <a:lnTo>
                      <a:pt x="36" y="37"/>
                    </a:lnTo>
                    <a:lnTo>
                      <a:pt x="34" y="37"/>
                    </a:lnTo>
                    <a:lnTo>
                      <a:pt x="32" y="39"/>
                    </a:lnTo>
                    <a:lnTo>
                      <a:pt x="31" y="39"/>
                    </a:lnTo>
                    <a:lnTo>
                      <a:pt x="29" y="41"/>
                    </a:lnTo>
                    <a:lnTo>
                      <a:pt x="29" y="41"/>
                    </a:lnTo>
                    <a:lnTo>
                      <a:pt x="27" y="42"/>
                    </a:lnTo>
                    <a:lnTo>
                      <a:pt x="27" y="46"/>
                    </a:lnTo>
                    <a:lnTo>
                      <a:pt x="25" y="47"/>
                    </a:lnTo>
                    <a:lnTo>
                      <a:pt x="24" y="51"/>
                    </a:lnTo>
                    <a:lnTo>
                      <a:pt x="22" y="54"/>
                    </a:lnTo>
                    <a:lnTo>
                      <a:pt x="19" y="56"/>
                    </a:lnTo>
                    <a:lnTo>
                      <a:pt x="17" y="58"/>
                    </a:lnTo>
                    <a:lnTo>
                      <a:pt x="17" y="58"/>
                    </a:lnTo>
                    <a:lnTo>
                      <a:pt x="15" y="58"/>
                    </a:lnTo>
                    <a:lnTo>
                      <a:pt x="15" y="58"/>
                    </a:lnTo>
                    <a:lnTo>
                      <a:pt x="15" y="58"/>
                    </a:lnTo>
                    <a:lnTo>
                      <a:pt x="14" y="59"/>
                    </a:lnTo>
                    <a:lnTo>
                      <a:pt x="12" y="61"/>
                    </a:lnTo>
                    <a:lnTo>
                      <a:pt x="0" y="47"/>
                    </a:lnTo>
                    <a:lnTo>
                      <a:pt x="0" y="41"/>
                    </a:lnTo>
                    <a:lnTo>
                      <a:pt x="5" y="41"/>
                    </a:lnTo>
                    <a:lnTo>
                      <a:pt x="12" y="29"/>
                    </a:lnTo>
                    <a:lnTo>
                      <a:pt x="3" y="5"/>
                    </a:lnTo>
                    <a:lnTo>
                      <a:pt x="7" y="0"/>
                    </a:lnTo>
                    <a:lnTo>
                      <a:pt x="7" y="0"/>
                    </a:lnTo>
                    <a:lnTo>
                      <a:pt x="19" y="2"/>
                    </a:lnTo>
                    <a:lnTo>
                      <a:pt x="20" y="7"/>
                    </a:lnTo>
                    <a:lnTo>
                      <a:pt x="29" y="10"/>
                    </a:lnTo>
                    <a:lnTo>
                      <a:pt x="37" y="17"/>
                    </a:lnTo>
                    <a:lnTo>
                      <a:pt x="36" y="19"/>
                    </a:lnTo>
                    <a:lnTo>
                      <a:pt x="36" y="19"/>
                    </a:lnTo>
                    <a:lnTo>
                      <a:pt x="37" y="20"/>
                    </a:lnTo>
                    <a:lnTo>
                      <a:pt x="39" y="22"/>
                    </a:lnTo>
                    <a:lnTo>
                      <a:pt x="39" y="22"/>
                    </a:lnTo>
                    <a:lnTo>
                      <a:pt x="41" y="24"/>
                    </a:lnTo>
                    <a:lnTo>
                      <a:pt x="41" y="24"/>
                    </a:lnTo>
                    <a:lnTo>
                      <a:pt x="42" y="25"/>
                    </a:lnTo>
                    <a:lnTo>
                      <a:pt x="41" y="27"/>
                    </a:lnTo>
                    <a:lnTo>
                      <a:pt x="41" y="30"/>
                    </a:lnTo>
                    <a:lnTo>
                      <a:pt x="41" y="30"/>
                    </a:lnTo>
                    <a:lnTo>
                      <a:pt x="41" y="32"/>
                    </a:lnTo>
                    <a:lnTo>
                      <a:pt x="41"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35" name="Freeform 4605"/>
              <p:cNvSpPr>
                <a:spLocks/>
              </p:cNvSpPr>
              <p:nvPr/>
            </p:nvSpPr>
            <p:spPr bwMode="auto">
              <a:xfrm>
                <a:off x="4614" y="2436"/>
                <a:ext cx="70" cy="66"/>
              </a:xfrm>
              <a:custGeom>
                <a:avLst/>
                <a:gdLst>
                  <a:gd name="T0" fmla="*/ 56 w 70"/>
                  <a:gd name="T1" fmla="*/ 32 h 66"/>
                  <a:gd name="T2" fmla="*/ 44 w 70"/>
                  <a:gd name="T3" fmla="*/ 59 h 66"/>
                  <a:gd name="T4" fmla="*/ 41 w 70"/>
                  <a:gd name="T5" fmla="*/ 66 h 66"/>
                  <a:gd name="T6" fmla="*/ 37 w 70"/>
                  <a:gd name="T7" fmla="*/ 57 h 66"/>
                  <a:gd name="T8" fmla="*/ 32 w 70"/>
                  <a:gd name="T9" fmla="*/ 59 h 66"/>
                  <a:gd name="T10" fmla="*/ 27 w 70"/>
                  <a:gd name="T11" fmla="*/ 49 h 66"/>
                  <a:gd name="T12" fmla="*/ 21 w 70"/>
                  <a:gd name="T13" fmla="*/ 49 h 66"/>
                  <a:gd name="T14" fmla="*/ 9 w 70"/>
                  <a:gd name="T15" fmla="*/ 40 h 66"/>
                  <a:gd name="T16" fmla="*/ 7 w 70"/>
                  <a:gd name="T17" fmla="*/ 40 h 66"/>
                  <a:gd name="T18" fmla="*/ 0 w 70"/>
                  <a:gd name="T19" fmla="*/ 29 h 66"/>
                  <a:gd name="T20" fmla="*/ 9 w 70"/>
                  <a:gd name="T21" fmla="*/ 24 h 66"/>
                  <a:gd name="T22" fmla="*/ 9 w 70"/>
                  <a:gd name="T23" fmla="*/ 8 h 66"/>
                  <a:gd name="T24" fmla="*/ 15 w 70"/>
                  <a:gd name="T25" fmla="*/ 1 h 66"/>
                  <a:gd name="T26" fmla="*/ 26 w 70"/>
                  <a:gd name="T27" fmla="*/ 0 h 66"/>
                  <a:gd name="T28" fmla="*/ 44 w 70"/>
                  <a:gd name="T29" fmla="*/ 13 h 66"/>
                  <a:gd name="T30" fmla="*/ 51 w 70"/>
                  <a:gd name="T31" fmla="*/ 15 h 66"/>
                  <a:gd name="T32" fmla="*/ 70 w 70"/>
                  <a:gd name="T33" fmla="*/ 20 h 66"/>
                  <a:gd name="T34" fmla="*/ 65 w 70"/>
                  <a:gd name="T35" fmla="*/ 29 h 66"/>
                  <a:gd name="T36" fmla="*/ 56 w 70"/>
                  <a:gd name="T37"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6">
                    <a:moveTo>
                      <a:pt x="56" y="32"/>
                    </a:moveTo>
                    <a:lnTo>
                      <a:pt x="44" y="59"/>
                    </a:lnTo>
                    <a:lnTo>
                      <a:pt x="41" y="66"/>
                    </a:lnTo>
                    <a:lnTo>
                      <a:pt x="37" y="57"/>
                    </a:lnTo>
                    <a:lnTo>
                      <a:pt x="32" y="59"/>
                    </a:lnTo>
                    <a:lnTo>
                      <a:pt x="27" y="49"/>
                    </a:lnTo>
                    <a:lnTo>
                      <a:pt x="21" y="49"/>
                    </a:lnTo>
                    <a:lnTo>
                      <a:pt x="9" y="40"/>
                    </a:lnTo>
                    <a:lnTo>
                      <a:pt x="7" y="40"/>
                    </a:lnTo>
                    <a:lnTo>
                      <a:pt x="0" y="29"/>
                    </a:lnTo>
                    <a:lnTo>
                      <a:pt x="9" y="24"/>
                    </a:lnTo>
                    <a:lnTo>
                      <a:pt x="9" y="8"/>
                    </a:lnTo>
                    <a:lnTo>
                      <a:pt x="15" y="1"/>
                    </a:lnTo>
                    <a:lnTo>
                      <a:pt x="26" y="0"/>
                    </a:lnTo>
                    <a:lnTo>
                      <a:pt x="44" y="13"/>
                    </a:lnTo>
                    <a:lnTo>
                      <a:pt x="51" y="15"/>
                    </a:lnTo>
                    <a:lnTo>
                      <a:pt x="70" y="20"/>
                    </a:lnTo>
                    <a:lnTo>
                      <a:pt x="65" y="29"/>
                    </a:lnTo>
                    <a:lnTo>
                      <a:pt x="56"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6" name="Freeform 4606"/>
              <p:cNvSpPr>
                <a:spLocks/>
              </p:cNvSpPr>
              <p:nvPr/>
            </p:nvSpPr>
            <p:spPr bwMode="auto">
              <a:xfrm>
                <a:off x="4614" y="2436"/>
                <a:ext cx="70" cy="66"/>
              </a:xfrm>
              <a:custGeom>
                <a:avLst/>
                <a:gdLst>
                  <a:gd name="T0" fmla="*/ 56 w 70"/>
                  <a:gd name="T1" fmla="*/ 32 h 66"/>
                  <a:gd name="T2" fmla="*/ 44 w 70"/>
                  <a:gd name="T3" fmla="*/ 59 h 66"/>
                  <a:gd name="T4" fmla="*/ 41 w 70"/>
                  <a:gd name="T5" fmla="*/ 66 h 66"/>
                  <a:gd name="T6" fmla="*/ 37 w 70"/>
                  <a:gd name="T7" fmla="*/ 57 h 66"/>
                  <a:gd name="T8" fmla="*/ 32 w 70"/>
                  <a:gd name="T9" fmla="*/ 59 h 66"/>
                  <a:gd name="T10" fmla="*/ 27 w 70"/>
                  <a:gd name="T11" fmla="*/ 49 h 66"/>
                  <a:gd name="T12" fmla="*/ 21 w 70"/>
                  <a:gd name="T13" fmla="*/ 49 h 66"/>
                  <a:gd name="T14" fmla="*/ 9 w 70"/>
                  <a:gd name="T15" fmla="*/ 40 h 66"/>
                  <a:gd name="T16" fmla="*/ 7 w 70"/>
                  <a:gd name="T17" fmla="*/ 40 h 66"/>
                  <a:gd name="T18" fmla="*/ 0 w 70"/>
                  <a:gd name="T19" fmla="*/ 29 h 66"/>
                  <a:gd name="T20" fmla="*/ 9 w 70"/>
                  <a:gd name="T21" fmla="*/ 24 h 66"/>
                  <a:gd name="T22" fmla="*/ 9 w 70"/>
                  <a:gd name="T23" fmla="*/ 8 h 66"/>
                  <a:gd name="T24" fmla="*/ 15 w 70"/>
                  <a:gd name="T25" fmla="*/ 1 h 66"/>
                  <a:gd name="T26" fmla="*/ 26 w 70"/>
                  <a:gd name="T27" fmla="*/ 0 h 66"/>
                  <a:gd name="T28" fmla="*/ 44 w 70"/>
                  <a:gd name="T29" fmla="*/ 13 h 66"/>
                  <a:gd name="T30" fmla="*/ 51 w 70"/>
                  <a:gd name="T31" fmla="*/ 15 h 66"/>
                  <a:gd name="T32" fmla="*/ 70 w 70"/>
                  <a:gd name="T33" fmla="*/ 20 h 66"/>
                  <a:gd name="T34" fmla="*/ 65 w 70"/>
                  <a:gd name="T35" fmla="*/ 29 h 66"/>
                  <a:gd name="T36" fmla="*/ 56 w 70"/>
                  <a:gd name="T37"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6">
                    <a:moveTo>
                      <a:pt x="56" y="32"/>
                    </a:moveTo>
                    <a:lnTo>
                      <a:pt x="44" y="59"/>
                    </a:lnTo>
                    <a:lnTo>
                      <a:pt x="41" y="66"/>
                    </a:lnTo>
                    <a:lnTo>
                      <a:pt x="37" y="57"/>
                    </a:lnTo>
                    <a:lnTo>
                      <a:pt x="32" y="59"/>
                    </a:lnTo>
                    <a:lnTo>
                      <a:pt x="27" y="49"/>
                    </a:lnTo>
                    <a:lnTo>
                      <a:pt x="21" y="49"/>
                    </a:lnTo>
                    <a:lnTo>
                      <a:pt x="9" y="40"/>
                    </a:lnTo>
                    <a:lnTo>
                      <a:pt x="7" y="40"/>
                    </a:lnTo>
                    <a:lnTo>
                      <a:pt x="0" y="29"/>
                    </a:lnTo>
                    <a:lnTo>
                      <a:pt x="9" y="24"/>
                    </a:lnTo>
                    <a:lnTo>
                      <a:pt x="9" y="8"/>
                    </a:lnTo>
                    <a:lnTo>
                      <a:pt x="15" y="1"/>
                    </a:lnTo>
                    <a:lnTo>
                      <a:pt x="26" y="0"/>
                    </a:lnTo>
                    <a:lnTo>
                      <a:pt x="44" y="13"/>
                    </a:lnTo>
                    <a:lnTo>
                      <a:pt x="51" y="15"/>
                    </a:lnTo>
                    <a:lnTo>
                      <a:pt x="70" y="20"/>
                    </a:lnTo>
                    <a:lnTo>
                      <a:pt x="65" y="29"/>
                    </a:lnTo>
                    <a:lnTo>
                      <a:pt x="56"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37" name="Freeform 4607"/>
              <p:cNvSpPr>
                <a:spLocks/>
              </p:cNvSpPr>
              <p:nvPr/>
            </p:nvSpPr>
            <p:spPr bwMode="auto">
              <a:xfrm>
                <a:off x="4555" y="2412"/>
                <a:ext cx="44" cy="36"/>
              </a:xfrm>
              <a:custGeom>
                <a:avLst/>
                <a:gdLst>
                  <a:gd name="T0" fmla="*/ 24 w 44"/>
                  <a:gd name="T1" fmla="*/ 7 h 36"/>
                  <a:gd name="T2" fmla="*/ 32 w 44"/>
                  <a:gd name="T3" fmla="*/ 9 h 36"/>
                  <a:gd name="T4" fmla="*/ 41 w 44"/>
                  <a:gd name="T5" fmla="*/ 17 h 36"/>
                  <a:gd name="T6" fmla="*/ 44 w 44"/>
                  <a:gd name="T7" fmla="*/ 24 h 36"/>
                  <a:gd name="T8" fmla="*/ 41 w 44"/>
                  <a:gd name="T9" fmla="*/ 24 h 36"/>
                  <a:gd name="T10" fmla="*/ 34 w 44"/>
                  <a:gd name="T11" fmla="*/ 36 h 36"/>
                  <a:gd name="T12" fmla="*/ 20 w 44"/>
                  <a:gd name="T13" fmla="*/ 24 h 36"/>
                  <a:gd name="T14" fmla="*/ 15 w 44"/>
                  <a:gd name="T15" fmla="*/ 24 h 36"/>
                  <a:gd name="T16" fmla="*/ 12 w 44"/>
                  <a:gd name="T17" fmla="*/ 25 h 36"/>
                  <a:gd name="T18" fmla="*/ 2 w 44"/>
                  <a:gd name="T19" fmla="*/ 17 h 36"/>
                  <a:gd name="T20" fmla="*/ 10 w 44"/>
                  <a:gd name="T21" fmla="*/ 10 h 36"/>
                  <a:gd name="T22" fmla="*/ 0 w 44"/>
                  <a:gd name="T23" fmla="*/ 14 h 36"/>
                  <a:gd name="T24" fmla="*/ 2 w 44"/>
                  <a:gd name="T25" fmla="*/ 0 h 36"/>
                  <a:gd name="T26" fmla="*/ 10 w 44"/>
                  <a:gd name="T27" fmla="*/ 5 h 36"/>
                  <a:gd name="T28" fmla="*/ 24 w 44"/>
                  <a:gd name="T29"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36">
                    <a:moveTo>
                      <a:pt x="24" y="7"/>
                    </a:moveTo>
                    <a:lnTo>
                      <a:pt x="32" y="9"/>
                    </a:lnTo>
                    <a:lnTo>
                      <a:pt x="41" y="17"/>
                    </a:lnTo>
                    <a:lnTo>
                      <a:pt x="44" y="24"/>
                    </a:lnTo>
                    <a:lnTo>
                      <a:pt x="41" y="24"/>
                    </a:lnTo>
                    <a:lnTo>
                      <a:pt x="34" y="36"/>
                    </a:lnTo>
                    <a:lnTo>
                      <a:pt x="20" y="24"/>
                    </a:lnTo>
                    <a:lnTo>
                      <a:pt x="15" y="24"/>
                    </a:lnTo>
                    <a:lnTo>
                      <a:pt x="12" y="25"/>
                    </a:lnTo>
                    <a:lnTo>
                      <a:pt x="2" y="17"/>
                    </a:lnTo>
                    <a:lnTo>
                      <a:pt x="10" y="10"/>
                    </a:lnTo>
                    <a:lnTo>
                      <a:pt x="0" y="14"/>
                    </a:lnTo>
                    <a:lnTo>
                      <a:pt x="2" y="0"/>
                    </a:lnTo>
                    <a:lnTo>
                      <a:pt x="10" y="5"/>
                    </a:lnTo>
                    <a:lnTo>
                      <a:pt x="24" y="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8" name="Freeform 4608"/>
              <p:cNvSpPr>
                <a:spLocks/>
              </p:cNvSpPr>
              <p:nvPr/>
            </p:nvSpPr>
            <p:spPr bwMode="auto">
              <a:xfrm>
                <a:off x="4555" y="2412"/>
                <a:ext cx="44" cy="36"/>
              </a:xfrm>
              <a:custGeom>
                <a:avLst/>
                <a:gdLst>
                  <a:gd name="T0" fmla="*/ 24 w 44"/>
                  <a:gd name="T1" fmla="*/ 7 h 36"/>
                  <a:gd name="T2" fmla="*/ 32 w 44"/>
                  <a:gd name="T3" fmla="*/ 9 h 36"/>
                  <a:gd name="T4" fmla="*/ 41 w 44"/>
                  <a:gd name="T5" fmla="*/ 17 h 36"/>
                  <a:gd name="T6" fmla="*/ 44 w 44"/>
                  <a:gd name="T7" fmla="*/ 24 h 36"/>
                  <a:gd name="T8" fmla="*/ 41 w 44"/>
                  <a:gd name="T9" fmla="*/ 24 h 36"/>
                  <a:gd name="T10" fmla="*/ 34 w 44"/>
                  <a:gd name="T11" fmla="*/ 36 h 36"/>
                  <a:gd name="T12" fmla="*/ 20 w 44"/>
                  <a:gd name="T13" fmla="*/ 24 h 36"/>
                  <a:gd name="T14" fmla="*/ 15 w 44"/>
                  <a:gd name="T15" fmla="*/ 24 h 36"/>
                  <a:gd name="T16" fmla="*/ 12 w 44"/>
                  <a:gd name="T17" fmla="*/ 25 h 36"/>
                  <a:gd name="T18" fmla="*/ 2 w 44"/>
                  <a:gd name="T19" fmla="*/ 17 h 36"/>
                  <a:gd name="T20" fmla="*/ 10 w 44"/>
                  <a:gd name="T21" fmla="*/ 10 h 36"/>
                  <a:gd name="T22" fmla="*/ 0 w 44"/>
                  <a:gd name="T23" fmla="*/ 14 h 36"/>
                  <a:gd name="T24" fmla="*/ 2 w 44"/>
                  <a:gd name="T25" fmla="*/ 0 h 36"/>
                  <a:gd name="T26" fmla="*/ 10 w 44"/>
                  <a:gd name="T27" fmla="*/ 5 h 36"/>
                  <a:gd name="T28" fmla="*/ 24 w 44"/>
                  <a:gd name="T29"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36">
                    <a:moveTo>
                      <a:pt x="24" y="7"/>
                    </a:moveTo>
                    <a:lnTo>
                      <a:pt x="32" y="9"/>
                    </a:lnTo>
                    <a:lnTo>
                      <a:pt x="41" y="17"/>
                    </a:lnTo>
                    <a:lnTo>
                      <a:pt x="44" y="24"/>
                    </a:lnTo>
                    <a:lnTo>
                      <a:pt x="41" y="24"/>
                    </a:lnTo>
                    <a:lnTo>
                      <a:pt x="34" y="36"/>
                    </a:lnTo>
                    <a:lnTo>
                      <a:pt x="20" y="24"/>
                    </a:lnTo>
                    <a:lnTo>
                      <a:pt x="15" y="24"/>
                    </a:lnTo>
                    <a:lnTo>
                      <a:pt x="12" y="25"/>
                    </a:lnTo>
                    <a:lnTo>
                      <a:pt x="2" y="17"/>
                    </a:lnTo>
                    <a:lnTo>
                      <a:pt x="10" y="10"/>
                    </a:lnTo>
                    <a:lnTo>
                      <a:pt x="0" y="14"/>
                    </a:lnTo>
                    <a:lnTo>
                      <a:pt x="2" y="0"/>
                    </a:lnTo>
                    <a:lnTo>
                      <a:pt x="10" y="5"/>
                    </a:lnTo>
                    <a:lnTo>
                      <a:pt x="2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39" name="Freeform 4609"/>
              <p:cNvSpPr>
                <a:spLocks/>
              </p:cNvSpPr>
              <p:nvPr/>
            </p:nvSpPr>
            <p:spPr bwMode="auto">
              <a:xfrm>
                <a:off x="4618" y="2456"/>
                <a:ext cx="79" cy="81"/>
              </a:xfrm>
              <a:custGeom>
                <a:avLst/>
                <a:gdLst>
                  <a:gd name="T0" fmla="*/ 76 w 79"/>
                  <a:gd name="T1" fmla="*/ 20 h 81"/>
                  <a:gd name="T2" fmla="*/ 71 w 79"/>
                  <a:gd name="T3" fmla="*/ 20 h 81"/>
                  <a:gd name="T4" fmla="*/ 67 w 79"/>
                  <a:gd name="T5" fmla="*/ 20 h 81"/>
                  <a:gd name="T6" fmla="*/ 66 w 79"/>
                  <a:gd name="T7" fmla="*/ 20 h 81"/>
                  <a:gd name="T8" fmla="*/ 62 w 79"/>
                  <a:gd name="T9" fmla="*/ 19 h 81"/>
                  <a:gd name="T10" fmla="*/ 59 w 79"/>
                  <a:gd name="T11" fmla="*/ 22 h 81"/>
                  <a:gd name="T12" fmla="*/ 57 w 79"/>
                  <a:gd name="T13" fmla="*/ 26 h 81"/>
                  <a:gd name="T14" fmla="*/ 57 w 79"/>
                  <a:gd name="T15" fmla="*/ 29 h 81"/>
                  <a:gd name="T16" fmla="*/ 57 w 79"/>
                  <a:gd name="T17" fmla="*/ 31 h 81"/>
                  <a:gd name="T18" fmla="*/ 61 w 79"/>
                  <a:gd name="T19" fmla="*/ 31 h 81"/>
                  <a:gd name="T20" fmla="*/ 61 w 79"/>
                  <a:gd name="T21" fmla="*/ 29 h 81"/>
                  <a:gd name="T22" fmla="*/ 61 w 79"/>
                  <a:gd name="T23" fmla="*/ 31 h 81"/>
                  <a:gd name="T24" fmla="*/ 57 w 79"/>
                  <a:gd name="T25" fmla="*/ 36 h 81"/>
                  <a:gd name="T26" fmla="*/ 54 w 79"/>
                  <a:gd name="T27" fmla="*/ 39 h 81"/>
                  <a:gd name="T28" fmla="*/ 52 w 79"/>
                  <a:gd name="T29" fmla="*/ 41 h 81"/>
                  <a:gd name="T30" fmla="*/ 52 w 79"/>
                  <a:gd name="T31" fmla="*/ 42 h 81"/>
                  <a:gd name="T32" fmla="*/ 45 w 79"/>
                  <a:gd name="T33" fmla="*/ 48 h 81"/>
                  <a:gd name="T34" fmla="*/ 44 w 79"/>
                  <a:gd name="T35" fmla="*/ 51 h 81"/>
                  <a:gd name="T36" fmla="*/ 42 w 79"/>
                  <a:gd name="T37" fmla="*/ 51 h 81"/>
                  <a:gd name="T38" fmla="*/ 42 w 79"/>
                  <a:gd name="T39" fmla="*/ 53 h 81"/>
                  <a:gd name="T40" fmla="*/ 42 w 79"/>
                  <a:gd name="T41" fmla="*/ 54 h 81"/>
                  <a:gd name="T42" fmla="*/ 42 w 79"/>
                  <a:gd name="T43" fmla="*/ 58 h 81"/>
                  <a:gd name="T44" fmla="*/ 37 w 79"/>
                  <a:gd name="T45" fmla="*/ 63 h 81"/>
                  <a:gd name="T46" fmla="*/ 35 w 79"/>
                  <a:gd name="T47" fmla="*/ 65 h 81"/>
                  <a:gd name="T48" fmla="*/ 33 w 79"/>
                  <a:gd name="T49" fmla="*/ 66 h 81"/>
                  <a:gd name="T50" fmla="*/ 32 w 79"/>
                  <a:gd name="T51" fmla="*/ 68 h 81"/>
                  <a:gd name="T52" fmla="*/ 25 w 79"/>
                  <a:gd name="T53" fmla="*/ 70 h 81"/>
                  <a:gd name="T54" fmla="*/ 23 w 79"/>
                  <a:gd name="T55" fmla="*/ 73 h 81"/>
                  <a:gd name="T56" fmla="*/ 22 w 79"/>
                  <a:gd name="T57" fmla="*/ 75 h 81"/>
                  <a:gd name="T58" fmla="*/ 20 w 79"/>
                  <a:gd name="T59" fmla="*/ 75 h 81"/>
                  <a:gd name="T60" fmla="*/ 17 w 79"/>
                  <a:gd name="T61" fmla="*/ 78 h 81"/>
                  <a:gd name="T62" fmla="*/ 5 w 79"/>
                  <a:gd name="T63" fmla="*/ 78 h 81"/>
                  <a:gd name="T64" fmla="*/ 0 w 79"/>
                  <a:gd name="T65" fmla="*/ 61 h 81"/>
                  <a:gd name="T66" fmla="*/ 20 w 79"/>
                  <a:gd name="T67" fmla="*/ 48 h 81"/>
                  <a:gd name="T68" fmla="*/ 18 w 79"/>
                  <a:gd name="T69" fmla="*/ 46 h 81"/>
                  <a:gd name="T70" fmla="*/ 23 w 79"/>
                  <a:gd name="T71" fmla="*/ 37 h 81"/>
                  <a:gd name="T72" fmla="*/ 23 w 79"/>
                  <a:gd name="T73" fmla="*/ 29 h 81"/>
                  <a:gd name="T74" fmla="*/ 33 w 79"/>
                  <a:gd name="T75" fmla="*/ 37 h 81"/>
                  <a:gd name="T76" fmla="*/ 40 w 79"/>
                  <a:gd name="T77" fmla="*/ 39 h 81"/>
                  <a:gd name="T78" fmla="*/ 61 w 79"/>
                  <a:gd name="T79" fmla="*/ 9 h 81"/>
                  <a:gd name="T80" fmla="*/ 66 w 79"/>
                  <a:gd name="T81" fmla="*/ 0 h 81"/>
                  <a:gd name="T82" fmla="*/ 69 w 79"/>
                  <a:gd name="T83" fmla="*/ 4 h 81"/>
                  <a:gd name="T84" fmla="*/ 79 w 79"/>
                  <a:gd name="T85" fmla="*/ 9 h 81"/>
                  <a:gd name="T86" fmla="*/ 76 w 79"/>
                  <a:gd name="T87" fmla="*/ 12 h 81"/>
                  <a:gd name="T88" fmla="*/ 76 w 79"/>
                  <a:gd name="T89" fmla="*/ 1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81">
                    <a:moveTo>
                      <a:pt x="76" y="15"/>
                    </a:moveTo>
                    <a:lnTo>
                      <a:pt x="76" y="20"/>
                    </a:lnTo>
                    <a:lnTo>
                      <a:pt x="72" y="20"/>
                    </a:lnTo>
                    <a:lnTo>
                      <a:pt x="71" y="20"/>
                    </a:lnTo>
                    <a:lnTo>
                      <a:pt x="71" y="20"/>
                    </a:lnTo>
                    <a:lnTo>
                      <a:pt x="67" y="20"/>
                    </a:lnTo>
                    <a:lnTo>
                      <a:pt x="66" y="22"/>
                    </a:lnTo>
                    <a:lnTo>
                      <a:pt x="66" y="20"/>
                    </a:lnTo>
                    <a:lnTo>
                      <a:pt x="64" y="19"/>
                    </a:lnTo>
                    <a:lnTo>
                      <a:pt x="62" y="19"/>
                    </a:lnTo>
                    <a:lnTo>
                      <a:pt x="61" y="20"/>
                    </a:lnTo>
                    <a:lnTo>
                      <a:pt x="59" y="22"/>
                    </a:lnTo>
                    <a:lnTo>
                      <a:pt x="59" y="24"/>
                    </a:lnTo>
                    <a:lnTo>
                      <a:pt x="57" y="26"/>
                    </a:lnTo>
                    <a:lnTo>
                      <a:pt x="57" y="27"/>
                    </a:lnTo>
                    <a:lnTo>
                      <a:pt x="57" y="29"/>
                    </a:lnTo>
                    <a:lnTo>
                      <a:pt x="57" y="29"/>
                    </a:lnTo>
                    <a:lnTo>
                      <a:pt x="57" y="31"/>
                    </a:lnTo>
                    <a:lnTo>
                      <a:pt x="59" y="31"/>
                    </a:lnTo>
                    <a:lnTo>
                      <a:pt x="61" y="31"/>
                    </a:lnTo>
                    <a:lnTo>
                      <a:pt x="61" y="31"/>
                    </a:lnTo>
                    <a:lnTo>
                      <a:pt x="61" y="29"/>
                    </a:lnTo>
                    <a:lnTo>
                      <a:pt x="61" y="29"/>
                    </a:lnTo>
                    <a:lnTo>
                      <a:pt x="61" y="31"/>
                    </a:lnTo>
                    <a:lnTo>
                      <a:pt x="61" y="32"/>
                    </a:lnTo>
                    <a:lnTo>
                      <a:pt x="57" y="36"/>
                    </a:lnTo>
                    <a:lnTo>
                      <a:pt x="56" y="37"/>
                    </a:lnTo>
                    <a:lnTo>
                      <a:pt x="54" y="39"/>
                    </a:lnTo>
                    <a:lnTo>
                      <a:pt x="52" y="41"/>
                    </a:lnTo>
                    <a:lnTo>
                      <a:pt x="52" y="41"/>
                    </a:lnTo>
                    <a:lnTo>
                      <a:pt x="52" y="42"/>
                    </a:lnTo>
                    <a:lnTo>
                      <a:pt x="52" y="42"/>
                    </a:lnTo>
                    <a:lnTo>
                      <a:pt x="52" y="44"/>
                    </a:lnTo>
                    <a:lnTo>
                      <a:pt x="45" y="48"/>
                    </a:lnTo>
                    <a:lnTo>
                      <a:pt x="45" y="49"/>
                    </a:lnTo>
                    <a:lnTo>
                      <a:pt x="44" y="51"/>
                    </a:lnTo>
                    <a:lnTo>
                      <a:pt x="44" y="51"/>
                    </a:lnTo>
                    <a:lnTo>
                      <a:pt x="42" y="51"/>
                    </a:lnTo>
                    <a:lnTo>
                      <a:pt x="42" y="51"/>
                    </a:lnTo>
                    <a:lnTo>
                      <a:pt x="42" y="53"/>
                    </a:lnTo>
                    <a:lnTo>
                      <a:pt x="42" y="53"/>
                    </a:lnTo>
                    <a:lnTo>
                      <a:pt x="42" y="54"/>
                    </a:lnTo>
                    <a:lnTo>
                      <a:pt x="42" y="58"/>
                    </a:lnTo>
                    <a:lnTo>
                      <a:pt x="42" y="58"/>
                    </a:lnTo>
                    <a:lnTo>
                      <a:pt x="40" y="61"/>
                    </a:lnTo>
                    <a:lnTo>
                      <a:pt x="37" y="63"/>
                    </a:lnTo>
                    <a:lnTo>
                      <a:pt x="35" y="63"/>
                    </a:lnTo>
                    <a:lnTo>
                      <a:pt x="35" y="65"/>
                    </a:lnTo>
                    <a:lnTo>
                      <a:pt x="35" y="66"/>
                    </a:lnTo>
                    <a:lnTo>
                      <a:pt x="33" y="66"/>
                    </a:lnTo>
                    <a:lnTo>
                      <a:pt x="33" y="66"/>
                    </a:lnTo>
                    <a:lnTo>
                      <a:pt x="32" y="68"/>
                    </a:lnTo>
                    <a:lnTo>
                      <a:pt x="28" y="68"/>
                    </a:lnTo>
                    <a:lnTo>
                      <a:pt x="25" y="70"/>
                    </a:lnTo>
                    <a:lnTo>
                      <a:pt x="23" y="71"/>
                    </a:lnTo>
                    <a:lnTo>
                      <a:pt x="23" y="73"/>
                    </a:lnTo>
                    <a:lnTo>
                      <a:pt x="22" y="75"/>
                    </a:lnTo>
                    <a:lnTo>
                      <a:pt x="22" y="75"/>
                    </a:lnTo>
                    <a:lnTo>
                      <a:pt x="20" y="75"/>
                    </a:lnTo>
                    <a:lnTo>
                      <a:pt x="20" y="75"/>
                    </a:lnTo>
                    <a:lnTo>
                      <a:pt x="17" y="78"/>
                    </a:lnTo>
                    <a:lnTo>
                      <a:pt x="17" y="78"/>
                    </a:lnTo>
                    <a:lnTo>
                      <a:pt x="10" y="81"/>
                    </a:lnTo>
                    <a:lnTo>
                      <a:pt x="5" y="78"/>
                    </a:lnTo>
                    <a:lnTo>
                      <a:pt x="5" y="68"/>
                    </a:lnTo>
                    <a:lnTo>
                      <a:pt x="0" y="61"/>
                    </a:lnTo>
                    <a:lnTo>
                      <a:pt x="0" y="48"/>
                    </a:lnTo>
                    <a:lnTo>
                      <a:pt x="20" y="48"/>
                    </a:lnTo>
                    <a:lnTo>
                      <a:pt x="18" y="48"/>
                    </a:lnTo>
                    <a:lnTo>
                      <a:pt x="18" y="46"/>
                    </a:lnTo>
                    <a:lnTo>
                      <a:pt x="17" y="46"/>
                    </a:lnTo>
                    <a:lnTo>
                      <a:pt x="23" y="37"/>
                    </a:lnTo>
                    <a:lnTo>
                      <a:pt x="17" y="29"/>
                    </a:lnTo>
                    <a:lnTo>
                      <a:pt x="23" y="29"/>
                    </a:lnTo>
                    <a:lnTo>
                      <a:pt x="28" y="39"/>
                    </a:lnTo>
                    <a:lnTo>
                      <a:pt x="33" y="37"/>
                    </a:lnTo>
                    <a:lnTo>
                      <a:pt x="37" y="46"/>
                    </a:lnTo>
                    <a:lnTo>
                      <a:pt x="40" y="39"/>
                    </a:lnTo>
                    <a:lnTo>
                      <a:pt x="52" y="12"/>
                    </a:lnTo>
                    <a:lnTo>
                      <a:pt x="61" y="9"/>
                    </a:lnTo>
                    <a:lnTo>
                      <a:pt x="66" y="0"/>
                    </a:lnTo>
                    <a:lnTo>
                      <a:pt x="66" y="0"/>
                    </a:lnTo>
                    <a:lnTo>
                      <a:pt x="67" y="2"/>
                    </a:lnTo>
                    <a:lnTo>
                      <a:pt x="69" y="4"/>
                    </a:lnTo>
                    <a:lnTo>
                      <a:pt x="79" y="7"/>
                    </a:lnTo>
                    <a:lnTo>
                      <a:pt x="79" y="9"/>
                    </a:lnTo>
                    <a:lnTo>
                      <a:pt x="79" y="9"/>
                    </a:lnTo>
                    <a:lnTo>
                      <a:pt x="76" y="12"/>
                    </a:lnTo>
                    <a:lnTo>
                      <a:pt x="76" y="14"/>
                    </a:lnTo>
                    <a:lnTo>
                      <a:pt x="76" y="14"/>
                    </a:lnTo>
                    <a:lnTo>
                      <a:pt x="76"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0" name="Freeform 4610"/>
              <p:cNvSpPr>
                <a:spLocks/>
              </p:cNvSpPr>
              <p:nvPr/>
            </p:nvSpPr>
            <p:spPr bwMode="auto">
              <a:xfrm>
                <a:off x="4618" y="2456"/>
                <a:ext cx="79" cy="81"/>
              </a:xfrm>
              <a:custGeom>
                <a:avLst/>
                <a:gdLst>
                  <a:gd name="T0" fmla="*/ 76 w 79"/>
                  <a:gd name="T1" fmla="*/ 20 h 81"/>
                  <a:gd name="T2" fmla="*/ 71 w 79"/>
                  <a:gd name="T3" fmla="*/ 20 h 81"/>
                  <a:gd name="T4" fmla="*/ 67 w 79"/>
                  <a:gd name="T5" fmla="*/ 20 h 81"/>
                  <a:gd name="T6" fmla="*/ 66 w 79"/>
                  <a:gd name="T7" fmla="*/ 20 h 81"/>
                  <a:gd name="T8" fmla="*/ 62 w 79"/>
                  <a:gd name="T9" fmla="*/ 19 h 81"/>
                  <a:gd name="T10" fmla="*/ 59 w 79"/>
                  <a:gd name="T11" fmla="*/ 22 h 81"/>
                  <a:gd name="T12" fmla="*/ 57 w 79"/>
                  <a:gd name="T13" fmla="*/ 26 h 81"/>
                  <a:gd name="T14" fmla="*/ 57 w 79"/>
                  <a:gd name="T15" fmla="*/ 29 h 81"/>
                  <a:gd name="T16" fmla="*/ 57 w 79"/>
                  <a:gd name="T17" fmla="*/ 31 h 81"/>
                  <a:gd name="T18" fmla="*/ 61 w 79"/>
                  <a:gd name="T19" fmla="*/ 31 h 81"/>
                  <a:gd name="T20" fmla="*/ 61 w 79"/>
                  <a:gd name="T21" fmla="*/ 29 h 81"/>
                  <a:gd name="T22" fmla="*/ 61 w 79"/>
                  <a:gd name="T23" fmla="*/ 31 h 81"/>
                  <a:gd name="T24" fmla="*/ 57 w 79"/>
                  <a:gd name="T25" fmla="*/ 36 h 81"/>
                  <a:gd name="T26" fmla="*/ 54 w 79"/>
                  <a:gd name="T27" fmla="*/ 39 h 81"/>
                  <a:gd name="T28" fmla="*/ 52 w 79"/>
                  <a:gd name="T29" fmla="*/ 41 h 81"/>
                  <a:gd name="T30" fmla="*/ 52 w 79"/>
                  <a:gd name="T31" fmla="*/ 42 h 81"/>
                  <a:gd name="T32" fmla="*/ 45 w 79"/>
                  <a:gd name="T33" fmla="*/ 48 h 81"/>
                  <a:gd name="T34" fmla="*/ 44 w 79"/>
                  <a:gd name="T35" fmla="*/ 51 h 81"/>
                  <a:gd name="T36" fmla="*/ 42 w 79"/>
                  <a:gd name="T37" fmla="*/ 51 h 81"/>
                  <a:gd name="T38" fmla="*/ 42 w 79"/>
                  <a:gd name="T39" fmla="*/ 53 h 81"/>
                  <a:gd name="T40" fmla="*/ 42 w 79"/>
                  <a:gd name="T41" fmla="*/ 54 h 81"/>
                  <a:gd name="T42" fmla="*/ 42 w 79"/>
                  <a:gd name="T43" fmla="*/ 58 h 81"/>
                  <a:gd name="T44" fmla="*/ 37 w 79"/>
                  <a:gd name="T45" fmla="*/ 63 h 81"/>
                  <a:gd name="T46" fmla="*/ 35 w 79"/>
                  <a:gd name="T47" fmla="*/ 65 h 81"/>
                  <a:gd name="T48" fmla="*/ 33 w 79"/>
                  <a:gd name="T49" fmla="*/ 66 h 81"/>
                  <a:gd name="T50" fmla="*/ 32 w 79"/>
                  <a:gd name="T51" fmla="*/ 68 h 81"/>
                  <a:gd name="T52" fmla="*/ 25 w 79"/>
                  <a:gd name="T53" fmla="*/ 70 h 81"/>
                  <a:gd name="T54" fmla="*/ 23 w 79"/>
                  <a:gd name="T55" fmla="*/ 73 h 81"/>
                  <a:gd name="T56" fmla="*/ 22 w 79"/>
                  <a:gd name="T57" fmla="*/ 75 h 81"/>
                  <a:gd name="T58" fmla="*/ 20 w 79"/>
                  <a:gd name="T59" fmla="*/ 75 h 81"/>
                  <a:gd name="T60" fmla="*/ 17 w 79"/>
                  <a:gd name="T61" fmla="*/ 78 h 81"/>
                  <a:gd name="T62" fmla="*/ 5 w 79"/>
                  <a:gd name="T63" fmla="*/ 78 h 81"/>
                  <a:gd name="T64" fmla="*/ 0 w 79"/>
                  <a:gd name="T65" fmla="*/ 61 h 81"/>
                  <a:gd name="T66" fmla="*/ 20 w 79"/>
                  <a:gd name="T67" fmla="*/ 48 h 81"/>
                  <a:gd name="T68" fmla="*/ 18 w 79"/>
                  <a:gd name="T69" fmla="*/ 46 h 81"/>
                  <a:gd name="T70" fmla="*/ 23 w 79"/>
                  <a:gd name="T71" fmla="*/ 37 h 81"/>
                  <a:gd name="T72" fmla="*/ 23 w 79"/>
                  <a:gd name="T73" fmla="*/ 29 h 81"/>
                  <a:gd name="T74" fmla="*/ 33 w 79"/>
                  <a:gd name="T75" fmla="*/ 37 h 81"/>
                  <a:gd name="T76" fmla="*/ 40 w 79"/>
                  <a:gd name="T77" fmla="*/ 39 h 81"/>
                  <a:gd name="T78" fmla="*/ 61 w 79"/>
                  <a:gd name="T79" fmla="*/ 9 h 81"/>
                  <a:gd name="T80" fmla="*/ 66 w 79"/>
                  <a:gd name="T81" fmla="*/ 0 h 81"/>
                  <a:gd name="T82" fmla="*/ 69 w 79"/>
                  <a:gd name="T83" fmla="*/ 4 h 81"/>
                  <a:gd name="T84" fmla="*/ 79 w 79"/>
                  <a:gd name="T85" fmla="*/ 9 h 81"/>
                  <a:gd name="T86" fmla="*/ 76 w 79"/>
                  <a:gd name="T87" fmla="*/ 12 h 81"/>
                  <a:gd name="T88" fmla="*/ 76 w 79"/>
                  <a:gd name="T89" fmla="*/ 1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81">
                    <a:moveTo>
                      <a:pt x="76" y="15"/>
                    </a:moveTo>
                    <a:lnTo>
                      <a:pt x="76" y="20"/>
                    </a:lnTo>
                    <a:lnTo>
                      <a:pt x="72" y="20"/>
                    </a:lnTo>
                    <a:lnTo>
                      <a:pt x="71" y="20"/>
                    </a:lnTo>
                    <a:lnTo>
                      <a:pt x="71" y="20"/>
                    </a:lnTo>
                    <a:lnTo>
                      <a:pt x="67" y="20"/>
                    </a:lnTo>
                    <a:lnTo>
                      <a:pt x="66" y="22"/>
                    </a:lnTo>
                    <a:lnTo>
                      <a:pt x="66" y="20"/>
                    </a:lnTo>
                    <a:lnTo>
                      <a:pt x="64" y="19"/>
                    </a:lnTo>
                    <a:lnTo>
                      <a:pt x="62" y="19"/>
                    </a:lnTo>
                    <a:lnTo>
                      <a:pt x="61" y="20"/>
                    </a:lnTo>
                    <a:lnTo>
                      <a:pt x="59" y="22"/>
                    </a:lnTo>
                    <a:lnTo>
                      <a:pt x="59" y="24"/>
                    </a:lnTo>
                    <a:lnTo>
                      <a:pt x="57" y="26"/>
                    </a:lnTo>
                    <a:lnTo>
                      <a:pt x="57" y="27"/>
                    </a:lnTo>
                    <a:lnTo>
                      <a:pt x="57" y="29"/>
                    </a:lnTo>
                    <a:lnTo>
                      <a:pt x="57" y="29"/>
                    </a:lnTo>
                    <a:lnTo>
                      <a:pt x="57" y="31"/>
                    </a:lnTo>
                    <a:lnTo>
                      <a:pt x="59" y="31"/>
                    </a:lnTo>
                    <a:lnTo>
                      <a:pt x="61" y="31"/>
                    </a:lnTo>
                    <a:lnTo>
                      <a:pt x="61" y="31"/>
                    </a:lnTo>
                    <a:lnTo>
                      <a:pt x="61" y="29"/>
                    </a:lnTo>
                    <a:lnTo>
                      <a:pt x="61" y="29"/>
                    </a:lnTo>
                    <a:lnTo>
                      <a:pt x="61" y="31"/>
                    </a:lnTo>
                    <a:lnTo>
                      <a:pt x="61" y="32"/>
                    </a:lnTo>
                    <a:lnTo>
                      <a:pt x="57" y="36"/>
                    </a:lnTo>
                    <a:lnTo>
                      <a:pt x="56" y="37"/>
                    </a:lnTo>
                    <a:lnTo>
                      <a:pt x="54" y="39"/>
                    </a:lnTo>
                    <a:lnTo>
                      <a:pt x="52" y="41"/>
                    </a:lnTo>
                    <a:lnTo>
                      <a:pt x="52" y="41"/>
                    </a:lnTo>
                    <a:lnTo>
                      <a:pt x="52" y="42"/>
                    </a:lnTo>
                    <a:lnTo>
                      <a:pt x="52" y="42"/>
                    </a:lnTo>
                    <a:lnTo>
                      <a:pt x="52" y="44"/>
                    </a:lnTo>
                    <a:lnTo>
                      <a:pt x="45" y="48"/>
                    </a:lnTo>
                    <a:lnTo>
                      <a:pt x="45" y="49"/>
                    </a:lnTo>
                    <a:lnTo>
                      <a:pt x="44" y="51"/>
                    </a:lnTo>
                    <a:lnTo>
                      <a:pt x="44" y="51"/>
                    </a:lnTo>
                    <a:lnTo>
                      <a:pt x="42" y="51"/>
                    </a:lnTo>
                    <a:lnTo>
                      <a:pt x="42" y="51"/>
                    </a:lnTo>
                    <a:lnTo>
                      <a:pt x="42" y="53"/>
                    </a:lnTo>
                    <a:lnTo>
                      <a:pt x="42" y="53"/>
                    </a:lnTo>
                    <a:lnTo>
                      <a:pt x="42" y="54"/>
                    </a:lnTo>
                    <a:lnTo>
                      <a:pt x="42" y="58"/>
                    </a:lnTo>
                    <a:lnTo>
                      <a:pt x="42" y="58"/>
                    </a:lnTo>
                    <a:lnTo>
                      <a:pt x="40" y="61"/>
                    </a:lnTo>
                    <a:lnTo>
                      <a:pt x="37" y="63"/>
                    </a:lnTo>
                    <a:lnTo>
                      <a:pt x="35" y="63"/>
                    </a:lnTo>
                    <a:lnTo>
                      <a:pt x="35" y="65"/>
                    </a:lnTo>
                    <a:lnTo>
                      <a:pt x="35" y="66"/>
                    </a:lnTo>
                    <a:lnTo>
                      <a:pt x="33" y="66"/>
                    </a:lnTo>
                    <a:lnTo>
                      <a:pt x="33" y="66"/>
                    </a:lnTo>
                    <a:lnTo>
                      <a:pt x="32" y="68"/>
                    </a:lnTo>
                    <a:lnTo>
                      <a:pt x="28" y="68"/>
                    </a:lnTo>
                    <a:lnTo>
                      <a:pt x="25" y="70"/>
                    </a:lnTo>
                    <a:lnTo>
                      <a:pt x="23" y="71"/>
                    </a:lnTo>
                    <a:lnTo>
                      <a:pt x="23" y="73"/>
                    </a:lnTo>
                    <a:lnTo>
                      <a:pt x="22" y="75"/>
                    </a:lnTo>
                    <a:lnTo>
                      <a:pt x="22" y="75"/>
                    </a:lnTo>
                    <a:lnTo>
                      <a:pt x="20" y="75"/>
                    </a:lnTo>
                    <a:lnTo>
                      <a:pt x="20" y="75"/>
                    </a:lnTo>
                    <a:lnTo>
                      <a:pt x="17" y="78"/>
                    </a:lnTo>
                    <a:lnTo>
                      <a:pt x="17" y="78"/>
                    </a:lnTo>
                    <a:lnTo>
                      <a:pt x="10" y="81"/>
                    </a:lnTo>
                    <a:lnTo>
                      <a:pt x="5" y="78"/>
                    </a:lnTo>
                    <a:lnTo>
                      <a:pt x="5" y="68"/>
                    </a:lnTo>
                    <a:lnTo>
                      <a:pt x="0" y="61"/>
                    </a:lnTo>
                    <a:lnTo>
                      <a:pt x="0" y="48"/>
                    </a:lnTo>
                    <a:lnTo>
                      <a:pt x="20" y="48"/>
                    </a:lnTo>
                    <a:lnTo>
                      <a:pt x="18" y="48"/>
                    </a:lnTo>
                    <a:lnTo>
                      <a:pt x="18" y="46"/>
                    </a:lnTo>
                    <a:lnTo>
                      <a:pt x="17" y="46"/>
                    </a:lnTo>
                    <a:lnTo>
                      <a:pt x="23" y="37"/>
                    </a:lnTo>
                    <a:lnTo>
                      <a:pt x="17" y="29"/>
                    </a:lnTo>
                    <a:lnTo>
                      <a:pt x="23" y="29"/>
                    </a:lnTo>
                    <a:lnTo>
                      <a:pt x="28" y="39"/>
                    </a:lnTo>
                    <a:lnTo>
                      <a:pt x="33" y="37"/>
                    </a:lnTo>
                    <a:lnTo>
                      <a:pt x="37" y="46"/>
                    </a:lnTo>
                    <a:lnTo>
                      <a:pt x="40" y="39"/>
                    </a:lnTo>
                    <a:lnTo>
                      <a:pt x="52" y="12"/>
                    </a:lnTo>
                    <a:lnTo>
                      <a:pt x="61" y="9"/>
                    </a:lnTo>
                    <a:lnTo>
                      <a:pt x="66" y="0"/>
                    </a:lnTo>
                    <a:lnTo>
                      <a:pt x="66" y="0"/>
                    </a:lnTo>
                    <a:lnTo>
                      <a:pt x="67" y="2"/>
                    </a:lnTo>
                    <a:lnTo>
                      <a:pt x="69" y="4"/>
                    </a:lnTo>
                    <a:lnTo>
                      <a:pt x="79" y="7"/>
                    </a:lnTo>
                    <a:lnTo>
                      <a:pt x="79" y="9"/>
                    </a:lnTo>
                    <a:lnTo>
                      <a:pt x="79" y="9"/>
                    </a:lnTo>
                    <a:lnTo>
                      <a:pt x="76" y="12"/>
                    </a:lnTo>
                    <a:lnTo>
                      <a:pt x="76" y="14"/>
                    </a:lnTo>
                    <a:lnTo>
                      <a:pt x="76" y="14"/>
                    </a:lnTo>
                    <a:lnTo>
                      <a:pt x="76"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41" name="Freeform 4611"/>
              <p:cNvSpPr>
                <a:spLocks/>
              </p:cNvSpPr>
              <p:nvPr/>
            </p:nvSpPr>
            <p:spPr bwMode="auto">
              <a:xfrm>
                <a:off x="4474" y="2290"/>
                <a:ext cx="37" cy="32"/>
              </a:xfrm>
              <a:custGeom>
                <a:avLst/>
                <a:gdLst>
                  <a:gd name="T0" fmla="*/ 8 w 37"/>
                  <a:gd name="T1" fmla="*/ 2 h 32"/>
                  <a:gd name="T2" fmla="*/ 27 w 37"/>
                  <a:gd name="T3" fmla="*/ 0 h 32"/>
                  <a:gd name="T4" fmla="*/ 28 w 37"/>
                  <a:gd name="T5" fmla="*/ 0 h 32"/>
                  <a:gd name="T6" fmla="*/ 30 w 37"/>
                  <a:gd name="T7" fmla="*/ 0 h 32"/>
                  <a:gd name="T8" fmla="*/ 30 w 37"/>
                  <a:gd name="T9" fmla="*/ 0 h 32"/>
                  <a:gd name="T10" fmla="*/ 37 w 37"/>
                  <a:gd name="T11" fmla="*/ 0 h 32"/>
                  <a:gd name="T12" fmla="*/ 37 w 37"/>
                  <a:gd name="T13" fmla="*/ 0 h 32"/>
                  <a:gd name="T14" fmla="*/ 35 w 37"/>
                  <a:gd name="T15" fmla="*/ 12 h 32"/>
                  <a:gd name="T16" fmla="*/ 30 w 37"/>
                  <a:gd name="T17" fmla="*/ 14 h 32"/>
                  <a:gd name="T18" fmla="*/ 35 w 37"/>
                  <a:gd name="T19" fmla="*/ 32 h 32"/>
                  <a:gd name="T20" fmla="*/ 34 w 37"/>
                  <a:gd name="T21" fmla="*/ 31 h 32"/>
                  <a:gd name="T22" fmla="*/ 15 w 37"/>
                  <a:gd name="T23" fmla="*/ 29 h 32"/>
                  <a:gd name="T24" fmla="*/ 11 w 37"/>
                  <a:gd name="T25" fmla="*/ 27 h 32"/>
                  <a:gd name="T26" fmla="*/ 0 w 37"/>
                  <a:gd name="T27" fmla="*/ 3 h 32"/>
                  <a:gd name="T28" fmla="*/ 1 w 37"/>
                  <a:gd name="T29" fmla="*/ 3 h 32"/>
                  <a:gd name="T30" fmla="*/ 8 w 37"/>
                  <a:gd name="T3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2">
                    <a:moveTo>
                      <a:pt x="8" y="2"/>
                    </a:moveTo>
                    <a:lnTo>
                      <a:pt x="27" y="0"/>
                    </a:lnTo>
                    <a:lnTo>
                      <a:pt x="28" y="0"/>
                    </a:lnTo>
                    <a:lnTo>
                      <a:pt x="30" y="0"/>
                    </a:lnTo>
                    <a:lnTo>
                      <a:pt x="30" y="0"/>
                    </a:lnTo>
                    <a:lnTo>
                      <a:pt x="37" y="0"/>
                    </a:lnTo>
                    <a:lnTo>
                      <a:pt x="37" y="0"/>
                    </a:lnTo>
                    <a:lnTo>
                      <a:pt x="35" y="12"/>
                    </a:lnTo>
                    <a:lnTo>
                      <a:pt x="30" y="14"/>
                    </a:lnTo>
                    <a:lnTo>
                      <a:pt x="35" y="32"/>
                    </a:lnTo>
                    <a:lnTo>
                      <a:pt x="34" y="31"/>
                    </a:lnTo>
                    <a:lnTo>
                      <a:pt x="15" y="29"/>
                    </a:lnTo>
                    <a:lnTo>
                      <a:pt x="11" y="27"/>
                    </a:lnTo>
                    <a:lnTo>
                      <a:pt x="0" y="3"/>
                    </a:lnTo>
                    <a:lnTo>
                      <a:pt x="1" y="3"/>
                    </a:lnTo>
                    <a:lnTo>
                      <a:pt x="8"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2" name="Freeform 4612"/>
              <p:cNvSpPr>
                <a:spLocks/>
              </p:cNvSpPr>
              <p:nvPr/>
            </p:nvSpPr>
            <p:spPr bwMode="auto">
              <a:xfrm>
                <a:off x="4474" y="2290"/>
                <a:ext cx="37" cy="32"/>
              </a:xfrm>
              <a:custGeom>
                <a:avLst/>
                <a:gdLst>
                  <a:gd name="T0" fmla="*/ 8 w 37"/>
                  <a:gd name="T1" fmla="*/ 2 h 32"/>
                  <a:gd name="T2" fmla="*/ 27 w 37"/>
                  <a:gd name="T3" fmla="*/ 0 h 32"/>
                  <a:gd name="T4" fmla="*/ 28 w 37"/>
                  <a:gd name="T5" fmla="*/ 0 h 32"/>
                  <a:gd name="T6" fmla="*/ 30 w 37"/>
                  <a:gd name="T7" fmla="*/ 0 h 32"/>
                  <a:gd name="T8" fmla="*/ 30 w 37"/>
                  <a:gd name="T9" fmla="*/ 0 h 32"/>
                  <a:gd name="T10" fmla="*/ 37 w 37"/>
                  <a:gd name="T11" fmla="*/ 0 h 32"/>
                  <a:gd name="T12" fmla="*/ 37 w 37"/>
                  <a:gd name="T13" fmla="*/ 0 h 32"/>
                  <a:gd name="T14" fmla="*/ 35 w 37"/>
                  <a:gd name="T15" fmla="*/ 12 h 32"/>
                  <a:gd name="T16" fmla="*/ 30 w 37"/>
                  <a:gd name="T17" fmla="*/ 14 h 32"/>
                  <a:gd name="T18" fmla="*/ 35 w 37"/>
                  <a:gd name="T19" fmla="*/ 32 h 32"/>
                  <a:gd name="T20" fmla="*/ 34 w 37"/>
                  <a:gd name="T21" fmla="*/ 31 h 32"/>
                  <a:gd name="T22" fmla="*/ 15 w 37"/>
                  <a:gd name="T23" fmla="*/ 29 h 32"/>
                  <a:gd name="T24" fmla="*/ 11 w 37"/>
                  <a:gd name="T25" fmla="*/ 27 h 32"/>
                  <a:gd name="T26" fmla="*/ 0 w 37"/>
                  <a:gd name="T27" fmla="*/ 3 h 32"/>
                  <a:gd name="T28" fmla="*/ 1 w 37"/>
                  <a:gd name="T29" fmla="*/ 3 h 32"/>
                  <a:gd name="T30" fmla="*/ 8 w 37"/>
                  <a:gd name="T3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2">
                    <a:moveTo>
                      <a:pt x="8" y="2"/>
                    </a:moveTo>
                    <a:lnTo>
                      <a:pt x="27" y="0"/>
                    </a:lnTo>
                    <a:lnTo>
                      <a:pt x="28" y="0"/>
                    </a:lnTo>
                    <a:lnTo>
                      <a:pt x="30" y="0"/>
                    </a:lnTo>
                    <a:lnTo>
                      <a:pt x="30" y="0"/>
                    </a:lnTo>
                    <a:lnTo>
                      <a:pt x="37" y="0"/>
                    </a:lnTo>
                    <a:lnTo>
                      <a:pt x="37" y="0"/>
                    </a:lnTo>
                    <a:lnTo>
                      <a:pt x="35" y="12"/>
                    </a:lnTo>
                    <a:lnTo>
                      <a:pt x="30" y="14"/>
                    </a:lnTo>
                    <a:lnTo>
                      <a:pt x="35" y="32"/>
                    </a:lnTo>
                    <a:lnTo>
                      <a:pt x="34" y="31"/>
                    </a:lnTo>
                    <a:lnTo>
                      <a:pt x="15" y="29"/>
                    </a:lnTo>
                    <a:lnTo>
                      <a:pt x="11" y="27"/>
                    </a:lnTo>
                    <a:lnTo>
                      <a:pt x="0" y="3"/>
                    </a:lnTo>
                    <a:lnTo>
                      <a:pt x="1" y="3"/>
                    </a:lnTo>
                    <a:lnTo>
                      <a:pt x="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43" name="Freeform 4613"/>
              <p:cNvSpPr>
                <a:spLocks/>
              </p:cNvSpPr>
              <p:nvPr/>
            </p:nvSpPr>
            <p:spPr bwMode="auto">
              <a:xfrm>
                <a:off x="4508" y="2317"/>
                <a:ext cx="49" cy="31"/>
              </a:xfrm>
              <a:custGeom>
                <a:avLst/>
                <a:gdLst>
                  <a:gd name="T0" fmla="*/ 45 w 49"/>
                  <a:gd name="T1" fmla="*/ 19 h 31"/>
                  <a:gd name="T2" fmla="*/ 49 w 49"/>
                  <a:gd name="T3" fmla="*/ 27 h 31"/>
                  <a:gd name="T4" fmla="*/ 44 w 49"/>
                  <a:gd name="T5" fmla="*/ 29 h 31"/>
                  <a:gd name="T6" fmla="*/ 8 w 49"/>
                  <a:gd name="T7" fmla="*/ 31 h 31"/>
                  <a:gd name="T8" fmla="*/ 0 w 49"/>
                  <a:gd name="T9" fmla="*/ 7 h 31"/>
                  <a:gd name="T10" fmla="*/ 42 w 49"/>
                  <a:gd name="T11" fmla="*/ 0 h 31"/>
                  <a:gd name="T12" fmla="*/ 47 w 49"/>
                  <a:gd name="T13" fmla="*/ 12 h 31"/>
                  <a:gd name="T14" fmla="*/ 45 w 49"/>
                  <a:gd name="T15" fmla="*/ 19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1">
                    <a:moveTo>
                      <a:pt x="45" y="19"/>
                    </a:moveTo>
                    <a:lnTo>
                      <a:pt x="49" y="27"/>
                    </a:lnTo>
                    <a:lnTo>
                      <a:pt x="44" y="29"/>
                    </a:lnTo>
                    <a:lnTo>
                      <a:pt x="8" y="31"/>
                    </a:lnTo>
                    <a:lnTo>
                      <a:pt x="0" y="7"/>
                    </a:lnTo>
                    <a:lnTo>
                      <a:pt x="42" y="0"/>
                    </a:lnTo>
                    <a:lnTo>
                      <a:pt x="47" y="12"/>
                    </a:lnTo>
                    <a:lnTo>
                      <a:pt x="45"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4" name="Freeform 4614"/>
              <p:cNvSpPr>
                <a:spLocks/>
              </p:cNvSpPr>
              <p:nvPr/>
            </p:nvSpPr>
            <p:spPr bwMode="auto">
              <a:xfrm>
                <a:off x="4508" y="2317"/>
                <a:ext cx="49" cy="31"/>
              </a:xfrm>
              <a:custGeom>
                <a:avLst/>
                <a:gdLst>
                  <a:gd name="T0" fmla="*/ 45 w 49"/>
                  <a:gd name="T1" fmla="*/ 19 h 31"/>
                  <a:gd name="T2" fmla="*/ 49 w 49"/>
                  <a:gd name="T3" fmla="*/ 27 h 31"/>
                  <a:gd name="T4" fmla="*/ 44 w 49"/>
                  <a:gd name="T5" fmla="*/ 29 h 31"/>
                  <a:gd name="T6" fmla="*/ 8 w 49"/>
                  <a:gd name="T7" fmla="*/ 31 h 31"/>
                  <a:gd name="T8" fmla="*/ 0 w 49"/>
                  <a:gd name="T9" fmla="*/ 7 h 31"/>
                  <a:gd name="T10" fmla="*/ 42 w 49"/>
                  <a:gd name="T11" fmla="*/ 0 h 31"/>
                  <a:gd name="T12" fmla="*/ 47 w 49"/>
                  <a:gd name="T13" fmla="*/ 12 h 31"/>
                  <a:gd name="T14" fmla="*/ 45 w 49"/>
                  <a:gd name="T15" fmla="*/ 19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1">
                    <a:moveTo>
                      <a:pt x="45" y="19"/>
                    </a:moveTo>
                    <a:lnTo>
                      <a:pt x="49" y="27"/>
                    </a:lnTo>
                    <a:lnTo>
                      <a:pt x="44" y="29"/>
                    </a:lnTo>
                    <a:lnTo>
                      <a:pt x="8" y="31"/>
                    </a:lnTo>
                    <a:lnTo>
                      <a:pt x="0" y="7"/>
                    </a:lnTo>
                    <a:lnTo>
                      <a:pt x="42" y="0"/>
                    </a:lnTo>
                    <a:lnTo>
                      <a:pt x="47" y="12"/>
                    </a:lnTo>
                    <a:lnTo>
                      <a:pt x="45"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45" name="Freeform 4615"/>
              <p:cNvSpPr>
                <a:spLocks/>
              </p:cNvSpPr>
              <p:nvPr/>
            </p:nvSpPr>
            <p:spPr bwMode="auto">
              <a:xfrm>
                <a:off x="4575" y="2307"/>
                <a:ext cx="60" cy="47"/>
              </a:xfrm>
              <a:custGeom>
                <a:avLst/>
                <a:gdLst>
                  <a:gd name="T0" fmla="*/ 10 w 60"/>
                  <a:gd name="T1" fmla="*/ 5 h 47"/>
                  <a:gd name="T2" fmla="*/ 10 w 60"/>
                  <a:gd name="T3" fmla="*/ 5 h 47"/>
                  <a:gd name="T4" fmla="*/ 10 w 60"/>
                  <a:gd name="T5" fmla="*/ 5 h 47"/>
                  <a:gd name="T6" fmla="*/ 10 w 60"/>
                  <a:gd name="T7" fmla="*/ 5 h 47"/>
                  <a:gd name="T8" fmla="*/ 12 w 60"/>
                  <a:gd name="T9" fmla="*/ 5 h 47"/>
                  <a:gd name="T10" fmla="*/ 17 w 60"/>
                  <a:gd name="T11" fmla="*/ 5 h 47"/>
                  <a:gd name="T12" fmla="*/ 34 w 60"/>
                  <a:gd name="T13" fmla="*/ 2 h 47"/>
                  <a:gd name="T14" fmla="*/ 34 w 60"/>
                  <a:gd name="T15" fmla="*/ 2 h 47"/>
                  <a:gd name="T16" fmla="*/ 36 w 60"/>
                  <a:gd name="T17" fmla="*/ 2 h 47"/>
                  <a:gd name="T18" fmla="*/ 36 w 60"/>
                  <a:gd name="T19" fmla="*/ 2 h 47"/>
                  <a:gd name="T20" fmla="*/ 38 w 60"/>
                  <a:gd name="T21" fmla="*/ 2 h 47"/>
                  <a:gd name="T22" fmla="*/ 39 w 60"/>
                  <a:gd name="T23" fmla="*/ 2 h 47"/>
                  <a:gd name="T24" fmla="*/ 46 w 60"/>
                  <a:gd name="T25" fmla="*/ 0 h 47"/>
                  <a:gd name="T26" fmla="*/ 51 w 60"/>
                  <a:gd name="T27" fmla="*/ 10 h 47"/>
                  <a:gd name="T28" fmla="*/ 60 w 60"/>
                  <a:gd name="T29" fmla="*/ 17 h 47"/>
                  <a:gd name="T30" fmla="*/ 58 w 60"/>
                  <a:gd name="T31" fmla="*/ 25 h 47"/>
                  <a:gd name="T32" fmla="*/ 54 w 60"/>
                  <a:gd name="T33" fmla="*/ 31 h 47"/>
                  <a:gd name="T34" fmla="*/ 43 w 60"/>
                  <a:gd name="T35" fmla="*/ 32 h 47"/>
                  <a:gd name="T36" fmla="*/ 27 w 60"/>
                  <a:gd name="T37" fmla="*/ 47 h 47"/>
                  <a:gd name="T38" fmla="*/ 22 w 60"/>
                  <a:gd name="T39" fmla="*/ 36 h 47"/>
                  <a:gd name="T40" fmla="*/ 14 w 60"/>
                  <a:gd name="T41" fmla="*/ 25 h 47"/>
                  <a:gd name="T42" fmla="*/ 0 w 60"/>
                  <a:gd name="T43" fmla="*/ 7 h 47"/>
                  <a:gd name="T44" fmla="*/ 0 w 60"/>
                  <a:gd name="T45" fmla="*/ 7 h 47"/>
                  <a:gd name="T46" fmla="*/ 5 w 60"/>
                  <a:gd name="T47" fmla="*/ 7 h 47"/>
                  <a:gd name="T48" fmla="*/ 7 w 60"/>
                  <a:gd name="T49" fmla="*/ 5 h 47"/>
                  <a:gd name="T50" fmla="*/ 9 w 60"/>
                  <a:gd name="T51" fmla="*/ 5 h 47"/>
                  <a:gd name="T52" fmla="*/ 9 w 60"/>
                  <a:gd name="T53" fmla="*/ 5 h 47"/>
                  <a:gd name="T54" fmla="*/ 10 w 60"/>
                  <a:gd name="T5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47">
                    <a:moveTo>
                      <a:pt x="10" y="5"/>
                    </a:moveTo>
                    <a:lnTo>
                      <a:pt x="10" y="5"/>
                    </a:lnTo>
                    <a:lnTo>
                      <a:pt x="10" y="5"/>
                    </a:lnTo>
                    <a:lnTo>
                      <a:pt x="10" y="5"/>
                    </a:lnTo>
                    <a:lnTo>
                      <a:pt x="12" y="5"/>
                    </a:lnTo>
                    <a:lnTo>
                      <a:pt x="17" y="5"/>
                    </a:lnTo>
                    <a:lnTo>
                      <a:pt x="34" y="2"/>
                    </a:lnTo>
                    <a:lnTo>
                      <a:pt x="34" y="2"/>
                    </a:lnTo>
                    <a:lnTo>
                      <a:pt x="36" y="2"/>
                    </a:lnTo>
                    <a:lnTo>
                      <a:pt x="36" y="2"/>
                    </a:lnTo>
                    <a:lnTo>
                      <a:pt x="38" y="2"/>
                    </a:lnTo>
                    <a:lnTo>
                      <a:pt x="39" y="2"/>
                    </a:lnTo>
                    <a:lnTo>
                      <a:pt x="46" y="0"/>
                    </a:lnTo>
                    <a:lnTo>
                      <a:pt x="51" y="10"/>
                    </a:lnTo>
                    <a:lnTo>
                      <a:pt x="60" y="17"/>
                    </a:lnTo>
                    <a:lnTo>
                      <a:pt x="58" y="25"/>
                    </a:lnTo>
                    <a:lnTo>
                      <a:pt x="54" y="31"/>
                    </a:lnTo>
                    <a:lnTo>
                      <a:pt x="43" y="32"/>
                    </a:lnTo>
                    <a:lnTo>
                      <a:pt x="27" y="47"/>
                    </a:lnTo>
                    <a:lnTo>
                      <a:pt x="22" y="36"/>
                    </a:lnTo>
                    <a:lnTo>
                      <a:pt x="14" y="25"/>
                    </a:lnTo>
                    <a:lnTo>
                      <a:pt x="0" y="7"/>
                    </a:lnTo>
                    <a:lnTo>
                      <a:pt x="0" y="7"/>
                    </a:lnTo>
                    <a:lnTo>
                      <a:pt x="5" y="7"/>
                    </a:lnTo>
                    <a:lnTo>
                      <a:pt x="7" y="5"/>
                    </a:lnTo>
                    <a:lnTo>
                      <a:pt x="9" y="5"/>
                    </a:lnTo>
                    <a:lnTo>
                      <a:pt x="9" y="5"/>
                    </a:lnTo>
                    <a:lnTo>
                      <a:pt x="10" y="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6" name="Freeform 4616"/>
              <p:cNvSpPr>
                <a:spLocks/>
              </p:cNvSpPr>
              <p:nvPr/>
            </p:nvSpPr>
            <p:spPr bwMode="auto">
              <a:xfrm>
                <a:off x="4575" y="2307"/>
                <a:ext cx="60" cy="47"/>
              </a:xfrm>
              <a:custGeom>
                <a:avLst/>
                <a:gdLst>
                  <a:gd name="T0" fmla="*/ 10 w 60"/>
                  <a:gd name="T1" fmla="*/ 5 h 47"/>
                  <a:gd name="T2" fmla="*/ 10 w 60"/>
                  <a:gd name="T3" fmla="*/ 5 h 47"/>
                  <a:gd name="T4" fmla="*/ 10 w 60"/>
                  <a:gd name="T5" fmla="*/ 5 h 47"/>
                  <a:gd name="T6" fmla="*/ 10 w 60"/>
                  <a:gd name="T7" fmla="*/ 5 h 47"/>
                  <a:gd name="T8" fmla="*/ 12 w 60"/>
                  <a:gd name="T9" fmla="*/ 5 h 47"/>
                  <a:gd name="T10" fmla="*/ 17 w 60"/>
                  <a:gd name="T11" fmla="*/ 5 h 47"/>
                  <a:gd name="T12" fmla="*/ 34 w 60"/>
                  <a:gd name="T13" fmla="*/ 2 h 47"/>
                  <a:gd name="T14" fmla="*/ 34 w 60"/>
                  <a:gd name="T15" fmla="*/ 2 h 47"/>
                  <a:gd name="T16" fmla="*/ 36 w 60"/>
                  <a:gd name="T17" fmla="*/ 2 h 47"/>
                  <a:gd name="T18" fmla="*/ 36 w 60"/>
                  <a:gd name="T19" fmla="*/ 2 h 47"/>
                  <a:gd name="T20" fmla="*/ 38 w 60"/>
                  <a:gd name="T21" fmla="*/ 2 h 47"/>
                  <a:gd name="T22" fmla="*/ 39 w 60"/>
                  <a:gd name="T23" fmla="*/ 2 h 47"/>
                  <a:gd name="T24" fmla="*/ 46 w 60"/>
                  <a:gd name="T25" fmla="*/ 0 h 47"/>
                  <a:gd name="T26" fmla="*/ 51 w 60"/>
                  <a:gd name="T27" fmla="*/ 10 h 47"/>
                  <a:gd name="T28" fmla="*/ 60 w 60"/>
                  <a:gd name="T29" fmla="*/ 17 h 47"/>
                  <a:gd name="T30" fmla="*/ 58 w 60"/>
                  <a:gd name="T31" fmla="*/ 25 h 47"/>
                  <a:gd name="T32" fmla="*/ 54 w 60"/>
                  <a:gd name="T33" fmla="*/ 31 h 47"/>
                  <a:gd name="T34" fmla="*/ 43 w 60"/>
                  <a:gd name="T35" fmla="*/ 32 h 47"/>
                  <a:gd name="T36" fmla="*/ 27 w 60"/>
                  <a:gd name="T37" fmla="*/ 47 h 47"/>
                  <a:gd name="T38" fmla="*/ 22 w 60"/>
                  <a:gd name="T39" fmla="*/ 36 h 47"/>
                  <a:gd name="T40" fmla="*/ 14 w 60"/>
                  <a:gd name="T41" fmla="*/ 25 h 47"/>
                  <a:gd name="T42" fmla="*/ 0 w 60"/>
                  <a:gd name="T43" fmla="*/ 7 h 47"/>
                  <a:gd name="T44" fmla="*/ 0 w 60"/>
                  <a:gd name="T45" fmla="*/ 7 h 47"/>
                  <a:gd name="T46" fmla="*/ 5 w 60"/>
                  <a:gd name="T47" fmla="*/ 7 h 47"/>
                  <a:gd name="T48" fmla="*/ 7 w 60"/>
                  <a:gd name="T49" fmla="*/ 5 h 47"/>
                  <a:gd name="T50" fmla="*/ 9 w 60"/>
                  <a:gd name="T51" fmla="*/ 5 h 47"/>
                  <a:gd name="T52" fmla="*/ 9 w 60"/>
                  <a:gd name="T53" fmla="*/ 5 h 47"/>
                  <a:gd name="T54" fmla="*/ 10 w 60"/>
                  <a:gd name="T5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47">
                    <a:moveTo>
                      <a:pt x="10" y="5"/>
                    </a:moveTo>
                    <a:lnTo>
                      <a:pt x="10" y="5"/>
                    </a:lnTo>
                    <a:lnTo>
                      <a:pt x="10" y="5"/>
                    </a:lnTo>
                    <a:lnTo>
                      <a:pt x="10" y="5"/>
                    </a:lnTo>
                    <a:lnTo>
                      <a:pt x="12" y="5"/>
                    </a:lnTo>
                    <a:lnTo>
                      <a:pt x="17" y="5"/>
                    </a:lnTo>
                    <a:lnTo>
                      <a:pt x="34" y="2"/>
                    </a:lnTo>
                    <a:lnTo>
                      <a:pt x="34" y="2"/>
                    </a:lnTo>
                    <a:lnTo>
                      <a:pt x="36" y="2"/>
                    </a:lnTo>
                    <a:lnTo>
                      <a:pt x="36" y="2"/>
                    </a:lnTo>
                    <a:lnTo>
                      <a:pt x="38" y="2"/>
                    </a:lnTo>
                    <a:lnTo>
                      <a:pt x="39" y="2"/>
                    </a:lnTo>
                    <a:lnTo>
                      <a:pt x="46" y="0"/>
                    </a:lnTo>
                    <a:lnTo>
                      <a:pt x="51" y="10"/>
                    </a:lnTo>
                    <a:lnTo>
                      <a:pt x="60" y="17"/>
                    </a:lnTo>
                    <a:lnTo>
                      <a:pt x="58" y="25"/>
                    </a:lnTo>
                    <a:lnTo>
                      <a:pt x="54" y="31"/>
                    </a:lnTo>
                    <a:lnTo>
                      <a:pt x="43" y="32"/>
                    </a:lnTo>
                    <a:lnTo>
                      <a:pt x="27" y="47"/>
                    </a:lnTo>
                    <a:lnTo>
                      <a:pt x="22" y="36"/>
                    </a:lnTo>
                    <a:lnTo>
                      <a:pt x="14" y="25"/>
                    </a:lnTo>
                    <a:lnTo>
                      <a:pt x="0" y="7"/>
                    </a:lnTo>
                    <a:lnTo>
                      <a:pt x="0" y="7"/>
                    </a:lnTo>
                    <a:lnTo>
                      <a:pt x="5" y="7"/>
                    </a:lnTo>
                    <a:lnTo>
                      <a:pt x="7" y="5"/>
                    </a:lnTo>
                    <a:lnTo>
                      <a:pt x="9" y="5"/>
                    </a:lnTo>
                    <a:lnTo>
                      <a:pt x="9" y="5"/>
                    </a:lnTo>
                    <a:lnTo>
                      <a:pt x="1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47" name="Freeform 4617"/>
              <p:cNvSpPr>
                <a:spLocks/>
              </p:cNvSpPr>
              <p:nvPr/>
            </p:nvSpPr>
            <p:spPr bwMode="auto">
              <a:xfrm>
                <a:off x="4596" y="2392"/>
                <a:ext cx="44" cy="56"/>
              </a:xfrm>
              <a:custGeom>
                <a:avLst/>
                <a:gdLst>
                  <a:gd name="T0" fmla="*/ 27 w 44"/>
                  <a:gd name="T1" fmla="*/ 52 h 56"/>
                  <a:gd name="T2" fmla="*/ 17 w 44"/>
                  <a:gd name="T3" fmla="*/ 56 h 56"/>
                  <a:gd name="T4" fmla="*/ 3 w 44"/>
                  <a:gd name="T5" fmla="*/ 44 h 56"/>
                  <a:gd name="T6" fmla="*/ 0 w 44"/>
                  <a:gd name="T7" fmla="*/ 37 h 56"/>
                  <a:gd name="T8" fmla="*/ 3 w 44"/>
                  <a:gd name="T9" fmla="*/ 29 h 56"/>
                  <a:gd name="T10" fmla="*/ 10 w 44"/>
                  <a:gd name="T11" fmla="*/ 29 h 56"/>
                  <a:gd name="T12" fmla="*/ 8 w 44"/>
                  <a:gd name="T13" fmla="*/ 23 h 56"/>
                  <a:gd name="T14" fmla="*/ 18 w 44"/>
                  <a:gd name="T15" fmla="*/ 18 h 56"/>
                  <a:gd name="T16" fmla="*/ 35 w 44"/>
                  <a:gd name="T17" fmla="*/ 0 h 56"/>
                  <a:gd name="T18" fmla="*/ 39 w 44"/>
                  <a:gd name="T19" fmla="*/ 7 h 56"/>
                  <a:gd name="T20" fmla="*/ 44 w 44"/>
                  <a:gd name="T21" fmla="*/ 5 h 56"/>
                  <a:gd name="T22" fmla="*/ 37 w 44"/>
                  <a:gd name="T23" fmla="*/ 18 h 56"/>
                  <a:gd name="T24" fmla="*/ 40 w 44"/>
                  <a:gd name="T25" fmla="*/ 22 h 56"/>
                  <a:gd name="T26" fmla="*/ 33 w 44"/>
                  <a:gd name="T27" fmla="*/ 45 h 56"/>
                  <a:gd name="T28" fmla="*/ 27 w 44"/>
                  <a:gd name="T2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56">
                    <a:moveTo>
                      <a:pt x="27" y="52"/>
                    </a:moveTo>
                    <a:lnTo>
                      <a:pt x="17" y="56"/>
                    </a:lnTo>
                    <a:lnTo>
                      <a:pt x="3" y="44"/>
                    </a:lnTo>
                    <a:lnTo>
                      <a:pt x="0" y="37"/>
                    </a:lnTo>
                    <a:lnTo>
                      <a:pt x="3" y="29"/>
                    </a:lnTo>
                    <a:lnTo>
                      <a:pt x="10" y="29"/>
                    </a:lnTo>
                    <a:lnTo>
                      <a:pt x="8" y="23"/>
                    </a:lnTo>
                    <a:lnTo>
                      <a:pt x="18" y="18"/>
                    </a:lnTo>
                    <a:lnTo>
                      <a:pt x="35" y="0"/>
                    </a:lnTo>
                    <a:lnTo>
                      <a:pt x="39" y="7"/>
                    </a:lnTo>
                    <a:lnTo>
                      <a:pt x="44" y="5"/>
                    </a:lnTo>
                    <a:lnTo>
                      <a:pt x="37" y="18"/>
                    </a:lnTo>
                    <a:lnTo>
                      <a:pt x="40" y="22"/>
                    </a:lnTo>
                    <a:lnTo>
                      <a:pt x="33" y="45"/>
                    </a:lnTo>
                    <a:lnTo>
                      <a:pt x="27" y="5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8" name="Freeform 4618"/>
              <p:cNvSpPr>
                <a:spLocks/>
              </p:cNvSpPr>
              <p:nvPr/>
            </p:nvSpPr>
            <p:spPr bwMode="auto">
              <a:xfrm>
                <a:off x="4596" y="2392"/>
                <a:ext cx="44" cy="56"/>
              </a:xfrm>
              <a:custGeom>
                <a:avLst/>
                <a:gdLst>
                  <a:gd name="T0" fmla="*/ 27 w 44"/>
                  <a:gd name="T1" fmla="*/ 52 h 56"/>
                  <a:gd name="T2" fmla="*/ 17 w 44"/>
                  <a:gd name="T3" fmla="*/ 56 h 56"/>
                  <a:gd name="T4" fmla="*/ 3 w 44"/>
                  <a:gd name="T5" fmla="*/ 44 h 56"/>
                  <a:gd name="T6" fmla="*/ 0 w 44"/>
                  <a:gd name="T7" fmla="*/ 37 h 56"/>
                  <a:gd name="T8" fmla="*/ 3 w 44"/>
                  <a:gd name="T9" fmla="*/ 29 h 56"/>
                  <a:gd name="T10" fmla="*/ 10 w 44"/>
                  <a:gd name="T11" fmla="*/ 29 h 56"/>
                  <a:gd name="T12" fmla="*/ 8 w 44"/>
                  <a:gd name="T13" fmla="*/ 23 h 56"/>
                  <a:gd name="T14" fmla="*/ 18 w 44"/>
                  <a:gd name="T15" fmla="*/ 18 h 56"/>
                  <a:gd name="T16" fmla="*/ 35 w 44"/>
                  <a:gd name="T17" fmla="*/ 0 h 56"/>
                  <a:gd name="T18" fmla="*/ 39 w 44"/>
                  <a:gd name="T19" fmla="*/ 7 h 56"/>
                  <a:gd name="T20" fmla="*/ 44 w 44"/>
                  <a:gd name="T21" fmla="*/ 5 h 56"/>
                  <a:gd name="T22" fmla="*/ 37 w 44"/>
                  <a:gd name="T23" fmla="*/ 18 h 56"/>
                  <a:gd name="T24" fmla="*/ 40 w 44"/>
                  <a:gd name="T25" fmla="*/ 22 h 56"/>
                  <a:gd name="T26" fmla="*/ 33 w 44"/>
                  <a:gd name="T27" fmla="*/ 45 h 56"/>
                  <a:gd name="T28" fmla="*/ 27 w 44"/>
                  <a:gd name="T2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56">
                    <a:moveTo>
                      <a:pt x="27" y="52"/>
                    </a:moveTo>
                    <a:lnTo>
                      <a:pt x="17" y="56"/>
                    </a:lnTo>
                    <a:lnTo>
                      <a:pt x="3" y="44"/>
                    </a:lnTo>
                    <a:lnTo>
                      <a:pt x="0" y="37"/>
                    </a:lnTo>
                    <a:lnTo>
                      <a:pt x="3" y="29"/>
                    </a:lnTo>
                    <a:lnTo>
                      <a:pt x="10" y="29"/>
                    </a:lnTo>
                    <a:lnTo>
                      <a:pt x="8" y="23"/>
                    </a:lnTo>
                    <a:lnTo>
                      <a:pt x="18" y="18"/>
                    </a:lnTo>
                    <a:lnTo>
                      <a:pt x="35" y="0"/>
                    </a:lnTo>
                    <a:lnTo>
                      <a:pt x="39" y="7"/>
                    </a:lnTo>
                    <a:lnTo>
                      <a:pt x="44" y="5"/>
                    </a:lnTo>
                    <a:lnTo>
                      <a:pt x="37" y="18"/>
                    </a:lnTo>
                    <a:lnTo>
                      <a:pt x="40" y="22"/>
                    </a:lnTo>
                    <a:lnTo>
                      <a:pt x="33" y="45"/>
                    </a:lnTo>
                    <a:lnTo>
                      <a:pt x="27" y="5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49" name="Freeform 4619"/>
              <p:cNvSpPr>
                <a:spLocks/>
              </p:cNvSpPr>
              <p:nvPr/>
            </p:nvSpPr>
            <p:spPr bwMode="auto">
              <a:xfrm>
                <a:off x="4565" y="2476"/>
                <a:ext cx="70" cy="65"/>
              </a:xfrm>
              <a:custGeom>
                <a:avLst/>
                <a:gdLst>
                  <a:gd name="T0" fmla="*/ 19 w 70"/>
                  <a:gd name="T1" fmla="*/ 0 h 65"/>
                  <a:gd name="T2" fmla="*/ 26 w 70"/>
                  <a:gd name="T3" fmla="*/ 2 h 65"/>
                  <a:gd name="T4" fmla="*/ 34 w 70"/>
                  <a:gd name="T5" fmla="*/ 11 h 65"/>
                  <a:gd name="T6" fmla="*/ 51 w 70"/>
                  <a:gd name="T7" fmla="*/ 9 h 65"/>
                  <a:gd name="T8" fmla="*/ 53 w 70"/>
                  <a:gd name="T9" fmla="*/ 28 h 65"/>
                  <a:gd name="T10" fmla="*/ 53 w 70"/>
                  <a:gd name="T11" fmla="*/ 41 h 65"/>
                  <a:gd name="T12" fmla="*/ 58 w 70"/>
                  <a:gd name="T13" fmla="*/ 48 h 65"/>
                  <a:gd name="T14" fmla="*/ 58 w 70"/>
                  <a:gd name="T15" fmla="*/ 58 h 65"/>
                  <a:gd name="T16" fmla="*/ 63 w 70"/>
                  <a:gd name="T17" fmla="*/ 61 h 65"/>
                  <a:gd name="T18" fmla="*/ 70 w 70"/>
                  <a:gd name="T19" fmla="*/ 58 h 65"/>
                  <a:gd name="T20" fmla="*/ 68 w 70"/>
                  <a:gd name="T21" fmla="*/ 60 h 65"/>
                  <a:gd name="T22" fmla="*/ 64 w 70"/>
                  <a:gd name="T23" fmla="*/ 63 h 65"/>
                  <a:gd name="T24" fmla="*/ 64 w 70"/>
                  <a:gd name="T25" fmla="*/ 63 h 65"/>
                  <a:gd name="T26" fmla="*/ 63 w 70"/>
                  <a:gd name="T27" fmla="*/ 63 h 65"/>
                  <a:gd name="T28" fmla="*/ 61 w 70"/>
                  <a:gd name="T29" fmla="*/ 63 h 65"/>
                  <a:gd name="T30" fmla="*/ 61 w 70"/>
                  <a:gd name="T31" fmla="*/ 63 h 65"/>
                  <a:gd name="T32" fmla="*/ 61 w 70"/>
                  <a:gd name="T33" fmla="*/ 65 h 65"/>
                  <a:gd name="T34" fmla="*/ 59 w 70"/>
                  <a:gd name="T35" fmla="*/ 65 h 65"/>
                  <a:gd name="T36" fmla="*/ 58 w 70"/>
                  <a:gd name="T37" fmla="*/ 65 h 65"/>
                  <a:gd name="T38" fmla="*/ 58 w 70"/>
                  <a:gd name="T39" fmla="*/ 65 h 65"/>
                  <a:gd name="T40" fmla="*/ 58 w 70"/>
                  <a:gd name="T41" fmla="*/ 65 h 65"/>
                  <a:gd name="T42" fmla="*/ 58 w 70"/>
                  <a:gd name="T43" fmla="*/ 63 h 65"/>
                  <a:gd name="T44" fmla="*/ 58 w 70"/>
                  <a:gd name="T45" fmla="*/ 63 h 65"/>
                  <a:gd name="T46" fmla="*/ 56 w 70"/>
                  <a:gd name="T47" fmla="*/ 63 h 65"/>
                  <a:gd name="T48" fmla="*/ 56 w 70"/>
                  <a:gd name="T49" fmla="*/ 63 h 65"/>
                  <a:gd name="T50" fmla="*/ 54 w 70"/>
                  <a:gd name="T51" fmla="*/ 63 h 65"/>
                  <a:gd name="T52" fmla="*/ 54 w 70"/>
                  <a:gd name="T53" fmla="*/ 63 h 65"/>
                  <a:gd name="T54" fmla="*/ 54 w 70"/>
                  <a:gd name="T55" fmla="*/ 65 h 65"/>
                  <a:gd name="T56" fmla="*/ 46 w 70"/>
                  <a:gd name="T57" fmla="*/ 58 h 65"/>
                  <a:gd name="T58" fmla="*/ 37 w 70"/>
                  <a:gd name="T59" fmla="*/ 55 h 65"/>
                  <a:gd name="T60" fmla="*/ 36 w 70"/>
                  <a:gd name="T61" fmla="*/ 50 h 65"/>
                  <a:gd name="T62" fmla="*/ 24 w 70"/>
                  <a:gd name="T63" fmla="*/ 48 h 65"/>
                  <a:gd name="T64" fmla="*/ 17 w 70"/>
                  <a:gd name="T65" fmla="*/ 36 h 65"/>
                  <a:gd name="T66" fmla="*/ 0 w 70"/>
                  <a:gd name="T67" fmla="*/ 19 h 65"/>
                  <a:gd name="T68" fmla="*/ 19 w 70"/>
                  <a:gd name="T69" fmla="*/ 2 h 65"/>
                  <a:gd name="T70" fmla="*/ 19 w 70"/>
                  <a:gd name="T71" fmla="*/ 2 h 65"/>
                  <a:gd name="T72" fmla="*/ 19 w 70"/>
                  <a:gd name="T73" fmla="*/ 0 h 65"/>
                  <a:gd name="T74" fmla="*/ 19 w 70"/>
                  <a:gd name="T75" fmla="*/ 0 h 65"/>
                  <a:gd name="T76" fmla="*/ 19 w 70"/>
                  <a:gd name="T77" fmla="*/ 0 h 65"/>
                  <a:gd name="T78" fmla="*/ 19 w 70"/>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5">
                    <a:moveTo>
                      <a:pt x="19" y="0"/>
                    </a:moveTo>
                    <a:lnTo>
                      <a:pt x="26" y="2"/>
                    </a:lnTo>
                    <a:lnTo>
                      <a:pt x="34" y="11"/>
                    </a:lnTo>
                    <a:lnTo>
                      <a:pt x="51" y="9"/>
                    </a:lnTo>
                    <a:lnTo>
                      <a:pt x="53" y="28"/>
                    </a:lnTo>
                    <a:lnTo>
                      <a:pt x="53" y="41"/>
                    </a:lnTo>
                    <a:lnTo>
                      <a:pt x="58" y="48"/>
                    </a:lnTo>
                    <a:lnTo>
                      <a:pt x="58" y="58"/>
                    </a:lnTo>
                    <a:lnTo>
                      <a:pt x="63" y="61"/>
                    </a:lnTo>
                    <a:lnTo>
                      <a:pt x="70" y="58"/>
                    </a:lnTo>
                    <a:lnTo>
                      <a:pt x="68" y="60"/>
                    </a:lnTo>
                    <a:lnTo>
                      <a:pt x="64" y="63"/>
                    </a:lnTo>
                    <a:lnTo>
                      <a:pt x="64" y="63"/>
                    </a:lnTo>
                    <a:lnTo>
                      <a:pt x="63" y="63"/>
                    </a:lnTo>
                    <a:lnTo>
                      <a:pt x="61" y="63"/>
                    </a:lnTo>
                    <a:lnTo>
                      <a:pt x="61" y="63"/>
                    </a:lnTo>
                    <a:lnTo>
                      <a:pt x="61" y="65"/>
                    </a:lnTo>
                    <a:lnTo>
                      <a:pt x="59" y="65"/>
                    </a:lnTo>
                    <a:lnTo>
                      <a:pt x="58" y="65"/>
                    </a:lnTo>
                    <a:lnTo>
                      <a:pt x="58" y="65"/>
                    </a:lnTo>
                    <a:lnTo>
                      <a:pt x="58" y="65"/>
                    </a:lnTo>
                    <a:lnTo>
                      <a:pt x="58" y="63"/>
                    </a:lnTo>
                    <a:lnTo>
                      <a:pt x="58" y="63"/>
                    </a:lnTo>
                    <a:lnTo>
                      <a:pt x="56" y="63"/>
                    </a:lnTo>
                    <a:lnTo>
                      <a:pt x="56" y="63"/>
                    </a:lnTo>
                    <a:lnTo>
                      <a:pt x="54" y="63"/>
                    </a:lnTo>
                    <a:lnTo>
                      <a:pt x="54" y="63"/>
                    </a:lnTo>
                    <a:lnTo>
                      <a:pt x="54" y="65"/>
                    </a:lnTo>
                    <a:lnTo>
                      <a:pt x="46" y="58"/>
                    </a:lnTo>
                    <a:lnTo>
                      <a:pt x="37" y="55"/>
                    </a:lnTo>
                    <a:lnTo>
                      <a:pt x="36" y="50"/>
                    </a:lnTo>
                    <a:lnTo>
                      <a:pt x="24" y="48"/>
                    </a:lnTo>
                    <a:lnTo>
                      <a:pt x="17" y="36"/>
                    </a:lnTo>
                    <a:lnTo>
                      <a:pt x="0" y="19"/>
                    </a:lnTo>
                    <a:lnTo>
                      <a:pt x="19" y="2"/>
                    </a:lnTo>
                    <a:lnTo>
                      <a:pt x="19" y="2"/>
                    </a:lnTo>
                    <a:lnTo>
                      <a:pt x="19" y="0"/>
                    </a:lnTo>
                    <a:lnTo>
                      <a:pt x="19" y="0"/>
                    </a:lnTo>
                    <a:lnTo>
                      <a:pt x="19" y="0"/>
                    </a:lnTo>
                    <a:lnTo>
                      <a:pt x="1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0" name="Freeform 4620"/>
              <p:cNvSpPr>
                <a:spLocks/>
              </p:cNvSpPr>
              <p:nvPr/>
            </p:nvSpPr>
            <p:spPr bwMode="auto">
              <a:xfrm>
                <a:off x="4565" y="2476"/>
                <a:ext cx="70" cy="65"/>
              </a:xfrm>
              <a:custGeom>
                <a:avLst/>
                <a:gdLst>
                  <a:gd name="T0" fmla="*/ 19 w 70"/>
                  <a:gd name="T1" fmla="*/ 0 h 65"/>
                  <a:gd name="T2" fmla="*/ 26 w 70"/>
                  <a:gd name="T3" fmla="*/ 2 h 65"/>
                  <a:gd name="T4" fmla="*/ 34 w 70"/>
                  <a:gd name="T5" fmla="*/ 11 h 65"/>
                  <a:gd name="T6" fmla="*/ 51 w 70"/>
                  <a:gd name="T7" fmla="*/ 9 h 65"/>
                  <a:gd name="T8" fmla="*/ 53 w 70"/>
                  <a:gd name="T9" fmla="*/ 28 h 65"/>
                  <a:gd name="T10" fmla="*/ 53 w 70"/>
                  <a:gd name="T11" fmla="*/ 41 h 65"/>
                  <a:gd name="T12" fmla="*/ 58 w 70"/>
                  <a:gd name="T13" fmla="*/ 48 h 65"/>
                  <a:gd name="T14" fmla="*/ 58 w 70"/>
                  <a:gd name="T15" fmla="*/ 58 h 65"/>
                  <a:gd name="T16" fmla="*/ 63 w 70"/>
                  <a:gd name="T17" fmla="*/ 61 h 65"/>
                  <a:gd name="T18" fmla="*/ 70 w 70"/>
                  <a:gd name="T19" fmla="*/ 58 h 65"/>
                  <a:gd name="T20" fmla="*/ 68 w 70"/>
                  <a:gd name="T21" fmla="*/ 60 h 65"/>
                  <a:gd name="T22" fmla="*/ 64 w 70"/>
                  <a:gd name="T23" fmla="*/ 63 h 65"/>
                  <a:gd name="T24" fmla="*/ 64 w 70"/>
                  <a:gd name="T25" fmla="*/ 63 h 65"/>
                  <a:gd name="T26" fmla="*/ 63 w 70"/>
                  <a:gd name="T27" fmla="*/ 63 h 65"/>
                  <a:gd name="T28" fmla="*/ 61 w 70"/>
                  <a:gd name="T29" fmla="*/ 63 h 65"/>
                  <a:gd name="T30" fmla="*/ 61 w 70"/>
                  <a:gd name="T31" fmla="*/ 63 h 65"/>
                  <a:gd name="T32" fmla="*/ 61 w 70"/>
                  <a:gd name="T33" fmla="*/ 65 h 65"/>
                  <a:gd name="T34" fmla="*/ 59 w 70"/>
                  <a:gd name="T35" fmla="*/ 65 h 65"/>
                  <a:gd name="T36" fmla="*/ 58 w 70"/>
                  <a:gd name="T37" fmla="*/ 65 h 65"/>
                  <a:gd name="T38" fmla="*/ 58 w 70"/>
                  <a:gd name="T39" fmla="*/ 65 h 65"/>
                  <a:gd name="T40" fmla="*/ 58 w 70"/>
                  <a:gd name="T41" fmla="*/ 65 h 65"/>
                  <a:gd name="T42" fmla="*/ 58 w 70"/>
                  <a:gd name="T43" fmla="*/ 63 h 65"/>
                  <a:gd name="T44" fmla="*/ 58 w 70"/>
                  <a:gd name="T45" fmla="*/ 63 h 65"/>
                  <a:gd name="T46" fmla="*/ 56 w 70"/>
                  <a:gd name="T47" fmla="*/ 63 h 65"/>
                  <a:gd name="T48" fmla="*/ 56 w 70"/>
                  <a:gd name="T49" fmla="*/ 63 h 65"/>
                  <a:gd name="T50" fmla="*/ 54 w 70"/>
                  <a:gd name="T51" fmla="*/ 63 h 65"/>
                  <a:gd name="T52" fmla="*/ 54 w 70"/>
                  <a:gd name="T53" fmla="*/ 63 h 65"/>
                  <a:gd name="T54" fmla="*/ 54 w 70"/>
                  <a:gd name="T55" fmla="*/ 65 h 65"/>
                  <a:gd name="T56" fmla="*/ 46 w 70"/>
                  <a:gd name="T57" fmla="*/ 58 h 65"/>
                  <a:gd name="T58" fmla="*/ 37 w 70"/>
                  <a:gd name="T59" fmla="*/ 55 h 65"/>
                  <a:gd name="T60" fmla="*/ 36 w 70"/>
                  <a:gd name="T61" fmla="*/ 50 h 65"/>
                  <a:gd name="T62" fmla="*/ 24 w 70"/>
                  <a:gd name="T63" fmla="*/ 48 h 65"/>
                  <a:gd name="T64" fmla="*/ 17 w 70"/>
                  <a:gd name="T65" fmla="*/ 36 h 65"/>
                  <a:gd name="T66" fmla="*/ 0 w 70"/>
                  <a:gd name="T67" fmla="*/ 19 h 65"/>
                  <a:gd name="T68" fmla="*/ 19 w 70"/>
                  <a:gd name="T69" fmla="*/ 2 h 65"/>
                  <a:gd name="T70" fmla="*/ 19 w 70"/>
                  <a:gd name="T71" fmla="*/ 2 h 65"/>
                  <a:gd name="T72" fmla="*/ 19 w 70"/>
                  <a:gd name="T73" fmla="*/ 0 h 65"/>
                  <a:gd name="T74" fmla="*/ 19 w 70"/>
                  <a:gd name="T75" fmla="*/ 0 h 65"/>
                  <a:gd name="T76" fmla="*/ 19 w 70"/>
                  <a:gd name="T77" fmla="*/ 0 h 65"/>
                  <a:gd name="T78" fmla="*/ 19 w 70"/>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5">
                    <a:moveTo>
                      <a:pt x="19" y="0"/>
                    </a:moveTo>
                    <a:lnTo>
                      <a:pt x="26" y="2"/>
                    </a:lnTo>
                    <a:lnTo>
                      <a:pt x="34" y="11"/>
                    </a:lnTo>
                    <a:lnTo>
                      <a:pt x="51" y="9"/>
                    </a:lnTo>
                    <a:lnTo>
                      <a:pt x="53" y="28"/>
                    </a:lnTo>
                    <a:lnTo>
                      <a:pt x="53" y="41"/>
                    </a:lnTo>
                    <a:lnTo>
                      <a:pt x="58" y="48"/>
                    </a:lnTo>
                    <a:lnTo>
                      <a:pt x="58" y="58"/>
                    </a:lnTo>
                    <a:lnTo>
                      <a:pt x="63" y="61"/>
                    </a:lnTo>
                    <a:lnTo>
                      <a:pt x="70" y="58"/>
                    </a:lnTo>
                    <a:lnTo>
                      <a:pt x="68" y="60"/>
                    </a:lnTo>
                    <a:lnTo>
                      <a:pt x="64" y="63"/>
                    </a:lnTo>
                    <a:lnTo>
                      <a:pt x="64" y="63"/>
                    </a:lnTo>
                    <a:lnTo>
                      <a:pt x="63" y="63"/>
                    </a:lnTo>
                    <a:lnTo>
                      <a:pt x="61" y="63"/>
                    </a:lnTo>
                    <a:lnTo>
                      <a:pt x="61" y="63"/>
                    </a:lnTo>
                    <a:lnTo>
                      <a:pt x="61" y="65"/>
                    </a:lnTo>
                    <a:lnTo>
                      <a:pt x="59" y="65"/>
                    </a:lnTo>
                    <a:lnTo>
                      <a:pt x="58" y="65"/>
                    </a:lnTo>
                    <a:lnTo>
                      <a:pt x="58" y="65"/>
                    </a:lnTo>
                    <a:lnTo>
                      <a:pt x="58" y="65"/>
                    </a:lnTo>
                    <a:lnTo>
                      <a:pt x="58" y="63"/>
                    </a:lnTo>
                    <a:lnTo>
                      <a:pt x="58" y="63"/>
                    </a:lnTo>
                    <a:lnTo>
                      <a:pt x="56" y="63"/>
                    </a:lnTo>
                    <a:lnTo>
                      <a:pt x="56" y="63"/>
                    </a:lnTo>
                    <a:lnTo>
                      <a:pt x="54" y="63"/>
                    </a:lnTo>
                    <a:lnTo>
                      <a:pt x="54" y="63"/>
                    </a:lnTo>
                    <a:lnTo>
                      <a:pt x="54" y="65"/>
                    </a:lnTo>
                    <a:lnTo>
                      <a:pt x="46" y="58"/>
                    </a:lnTo>
                    <a:lnTo>
                      <a:pt x="37" y="55"/>
                    </a:lnTo>
                    <a:lnTo>
                      <a:pt x="36" y="50"/>
                    </a:lnTo>
                    <a:lnTo>
                      <a:pt x="24" y="48"/>
                    </a:lnTo>
                    <a:lnTo>
                      <a:pt x="17" y="36"/>
                    </a:lnTo>
                    <a:lnTo>
                      <a:pt x="0" y="19"/>
                    </a:lnTo>
                    <a:lnTo>
                      <a:pt x="19" y="2"/>
                    </a:lnTo>
                    <a:lnTo>
                      <a:pt x="19" y="2"/>
                    </a:lnTo>
                    <a:lnTo>
                      <a:pt x="19" y="0"/>
                    </a:lnTo>
                    <a:lnTo>
                      <a:pt x="19" y="0"/>
                    </a:lnTo>
                    <a:lnTo>
                      <a:pt x="19" y="0"/>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51" name="Freeform 4621"/>
              <p:cNvSpPr>
                <a:spLocks/>
              </p:cNvSpPr>
              <p:nvPr/>
            </p:nvSpPr>
            <p:spPr bwMode="auto">
              <a:xfrm>
                <a:off x="4602" y="2332"/>
                <a:ext cx="48" cy="48"/>
              </a:xfrm>
              <a:custGeom>
                <a:avLst/>
                <a:gdLst>
                  <a:gd name="T0" fmla="*/ 31 w 48"/>
                  <a:gd name="T1" fmla="*/ 0 h 48"/>
                  <a:gd name="T2" fmla="*/ 39 w 48"/>
                  <a:gd name="T3" fmla="*/ 4 h 48"/>
                  <a:gd name="T4" fmla="*/ 38 w 48"/>
                  <a:gd name="T5" fmla="*/ 9 h 48"/>
                  <a:gd name="T6" fmla="*/ 43 w 48"/>
                  <a:gd name="T7" fmla="*/ 12 h 48"/>
                  <a:gd name="T8" fmla="*/ 48 w 48"/>
                  <a:gd name="T9" fmla="*/ 21 h 48"/>
                  <a:gd name="T10" fmla="*/ 33 w 48"/>
                  <a:gd name="T11" fmla="*/ 34 h 48"/>
                  <a:gd name="T12" fmla="*/ 26 w 48"/>
                  <a:gd name="T13" fmla="*/ 43 h 48"/>
                  <a:gd name="T14" fmla="*/ 21 w 48"/>
                  <a:gd name="T15" fmla="*/ 48 h 48"/>
                  <a:gd name="T16" fmla="*/ 16 w 48"/>
                  <a:gd name="T17" fmla="*/ 45 h 48"/>
                  <a:gd name="T18" fmla="*/ 16 w 48"/>
                  <a:gd name="T19" fmla="*/ 38 h 48"/>
                  <a:gd name="T20" fmla="*/ 9 w 48"/>
                  <a:gd name="T21" fmla="*/ 22 h 48"/>
                  <a:gd name="T22" fmla="*/ 0 w 48"/>
                  <a:gd name="T23" fmla="*/ 22 h 48"/>
                  <a:gd name="T24" fmla="*/ 0 w 48"/>
                  <a:gd name="T25" fmla="*/ 22 h 48"/>
                  <a:gd name="T26" fmla="*/ 0 w 48"/>
                  <a:gd name="T27" fmla="*/ 22 h 48"/>
                  <a:gd name="T28" fmla="*/ 0 w 48"/>
                  <a:gd name="T29" fmla="*/ 22 h 48"/>
                  <a:gd name="T30" fmla="*/ 16 w 48"/>
                  <a:gd name="T31" fmla="*/ 7 h 48"/>
                  <a:gd name="T32" fmla="*/ 27 w 48"/>
                  <a:gd name="T33" fmla="*/ 6 h 48"/>
                  <a:gd name="T34" fmla="*/ 31 w 48"/>
                  <a:gd name="T3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31" y="0"/>
                    </a:moveTo>
                    <a:lnTo>
                      <a:pt x="39" y="4"/>
                    </a:lnTo>
                    <a:lnTo>
                      <a:pt x="38" y="9"/>
                    </a:lnTo>
                    <a:lnTo>
                      <a:pt x="43" y="12"/>
                    </a:lnTo>
                    <a:lnTo>
                      <a:pt x="48" y="21"/>
                    </a:lnTo>
                    <a:lnTo>
                      <a:pt x="33" y="34"/>
                    </a:lnTo>
                    <a:lnTo>
                      <a:pt x="26" y="43"/>
                    </a:lnTo>
                    <a:lnTo>
                      <a:pt x="21" y="48"/>
                    </a:lnTo>
                    <a:lnTo>
                      <a:pt x="16" y="45"/>
                    </a:lnTo>
                    <a:lnTo>
                      <a:pt x="16" y="38"/>
                    </a:lnTo>
                    <a:lnTo>
                      <a:pt x="9" y="22"/>
                    </a:lnTo>
                    <a:lnTo>
                      <a:pt x="0" y="22"/>
                    </a:lnTo>
                    <a:lnTo>
                      <a:pt x="0" y="22"/>
                    </a:lnTo>
                    <a:lnTo>
                      <a:pt x="0" y="22"/>
                    </a:lnTo>
                    <a:lnTo>
                      <a:pt x="0" y="22"/>
                    </a:lnTo>
                    <a:lnTo>
                      <a:pt x="16" y="7"/>
                    </a:lnTo>
                    <a:lnTo>
                      <a:pt x="27" y="6"/>
                    </a:lnTo>
                    <a:lnTo>
                      <a:pt x="31"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2" name="Freeform 4622"/>
              <p:cNvSpPr>
                <a:spLocks/>
              </p:cNvSpPr>
              <p:nvPr/>
            </p:nvSpPr>
            <p:spPr bwMode="auto">
              <a:xfrm>
                <a:off x="4602" y="2332"/>
                <a:ext cx="48" cy="48"/>
              </a:xfrm>
              <a:custGeom>
                <a:avLst/>
                <a:gdLst>
                  <a:gd name="T0" fmla="*/ 31 w 48"/>
                  <a:gd name="T1" fmla="*/ 0 h 48"/>
                  <a:gd name="T2" fmla="*/ 39 w 48"/>
                  <a:gd name="T3" fmla="*/ 4 h 48"/>
                  <a:gd name="T4" fmla="*/ 38 w 48"/>
                  <a:gd name="T5" fmla="*/ 9 h 48"/>
                  <a:gd name="T6" fmla="*/ 43 w 48"/>
                  <a:gd name="T7" fmla="*/ 12 h 48"/>
                  <a:gd name="T8" fmla="*/ 48 w 48"/>
                  <a:gd name="T9" fmla="*/ 21 h 48"/>
                  <a:gd name="T10" fmla="*/ 33 w 48"/>
                  <a:gd name="T11" fmla="*/ 34 h 48"/>
                  <a:gd name="T12" fmla="*/ 26 w 48"/>
                  <a:gd name="T13" fmla="*/ 43 h 48"/>
                  <a:gd name="T14" fmla="*/ 21 w 48"/>
                  <a:gd name="T15" fmla="*/ 48 h 48"/>
                  <a:gd name="T16" fmla="*/ 16 w 48"/>
                  <a:gd name="T17" fmla="*/ 45 h 48"/>
                  <a:gd name="T18" fmla="*/ 16 w 48"/>
                  <a:gd name="T19" fmla="*/ 38 h 48"/>
                  <a:gd name="T20" fmla="*/ 9 w 48"/>
                  <a:gd name="T21" fmla="*/ 22 h 48"/>
                  <a:gd name="T22" fmla="*/ 0 w 48"/>
                  <a:gd name="T23" fmla="*/ 22 h 48"/>
                  <a:gd name="T24" fmla="*/ 0 w 48"/>
                  <a:gd name="T25" fmla="*/ 22 h 48"/>
                  <a:gd name="T26" fmla="*/ 0 w 48"/>
                  <a:gd name="T27" fmla="*/ 22 h 48"/>
                  <a:gd name="T28" fmla="*/ 0 w 48"/>
                  <a:gd name="T29" fmla="*/ 22 h 48"/>
                  <a:gd name="T30" fmla="*/ 16 w 48"/>
                  <a:gd name="T31" fmla="*/ 7 h 48"/>
                  <a:gd name="T32" fmla="*/ 27 w 48"/>
                  <a:gd name="T33" fmla="*/ 6 h 48"/>
                  <a:gd name="T34" fmla="*/ 31 w 48"/>
                  <a:gd name="T3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31" y="0"/>
                    </a:moveTo>
                    <a:lnTo>
                      <a:pt x="39" y="4"/>
                    </a:lnTo>
                    <a:lnTo>
                      <a:pt x="38" y="9"/>
                    </a:lnTo>
                    <a:lnTo>
                      <a:pt x="43" y="12"/>
                    </a:lnTo>
                    <a:lnTo>
                      <a:pt x="48" y="21"/>
                    </a:lnTo>
                    <a:lnTo>
                      <a:pt x="33" y="34"/>
                    </a:lnTo>
                    <a:lnTo>
                      <a:pt x="26" y="43"/>
                    </a:lnTo>
                    <a:lnTo>
                      <a:pt x="21" y="48"/>
                    </a:lnTo>
                    <a:lnTo>
                      <a:pt x="16" y="45"/>
                    </a:lnTo>
                    <a:lnTo>
                      <a:pt x="16" y="38"/>
                    </a:lnTo>
                    <a:lnTo>
                      <a:pt x="9" y="22"/>
                    </a:lnTo>
                    <a:lnTo>
                      <a:pt x="0" y="22"/>
                    </a:lnTo>
                    <a:lnTo>
                      <a:pt x="0" y="22"/>
                    </a:lnTo>
                    <a:lnTo>
                      <a:pt x="0" y="22"/>
                    </a:lnTo>
                    <a:lnTo>
                      <a:pt x="0" y="22"/>
                    </a:lnTo>
                    <a:lnTo>
                      <a:pt x="16" y="7"/>
                    </a:lnTo>
                    <a:lnTo>
                      <a:pt x="27" y="6"/>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53" name="Freeform 4623"/>
              <p:cNvSpPr>
                <a:spLocks/>
              </p:cNvSpPr>
              <p:nvPr/>
            </p:nvSpPr>
            <p:spPr bwMode="auto">
              <a:xfrm>
                <a:off x="4651" y="2319"/>
                <a:ext cx="41" cy="41"/>
              </a:xfrm>
              <a:custGeom>
                <a:avLst/>
                <a:gdLst>
                  <a:gd name="T0" fmla="*/ 34 w 41"/>
                  <a:gd name="T1" fmla="*/ 22 h 41"/>
                  <a:gd name="T2" fmla="*/ 41 w 41"/>
                  <a:gd name="T3" fmla="*/ 27 h 41"/>
                  <a:gd name="T4" fmla="*/ 38 w 41"/>
                  <a:gd name="T5" fmla="*/ 32 h 41"/>
                  <a:gd name="T6" fmla="*/ 19 w 41"/>
                  <a:gd name="T7" fmla="*/ 30 h 41"/>
                  <a:gd name="T8" fmla="*/ 11 w 41"/>
                  <a:gd name="T9" fmla="*/ 34 h 41"/>
                  <a:gd name="T10" fmla="*/ 7 w 41"/>
                  <a:gd name="T11" fmla="*/ 41 h 41"/>
                  <a:gd name="T12" fmla="*/ 0 w 41"/>
                  <a:gd name="T13" fmla="*/ 34 h 41"/>
                  <a:gd name="T14" fmla="*/ 7 w 41"/>
                  <a:gd name="T15" fmla="*/ 0 h 41"/>
                  <a:gd name="T16" fmla="*/ 16 w 41"/>
                  <a:gd name="T17" fmla="*/ 7 h 41"/>
                  <a:gd name="T18" fmla="*/ 17 w 41"/>
                  <a:gd name="T19" fmla="*/ 8 h 41"/>
                  <a:gd name="T20" fmla="*/ 19 w 41"/>
                  <a:gd name="T21" fmla="*/ 10 h 41"/>
                  <a:gd name="T22" fmla="*/ 19 w 41"/>
                  <a:gd name="T23" fmla="*/ 10 h 41"/>
                  <a:gd name="T24" fmla="*/ 29 w 41"/>
                  <a:gd name="T25" fmla="*/ 19 h 41"/>
                  <a:gd name="T26" fmla="*/ 31 w 41"/>
                  <a:gd name="T27" fmla="*/ 19 h 41"/>
                  <a:gd name="T28" fmla="*/ 31 w 41"/>
                  <a:gd name="T29" fmla="*/ 19 h 41"/>
                  <a:gd name="T30" fmla="*/ 34 w 41"/>
                  <a:gd name="T31" fmla="*/ 22 h 41"/>
                  <a:gd name="T32" fmla="*/ 34 w 41"/>
                  <a:gd name="T3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34" y="22"/>
                    </a:moveTo>
                    <a:lnTo>
                      <a:pt x="41" y="27"/>
                    </a:lnTo>
                    <a:lnTo>
                      <a:pt x="38" y="32"/>
                    </a:lnTo>
                    <a:lnTo>
                      <a:pt x="19" y="30"/>
                    </a:lnTo>
                    <a:lnTo>
                      <a:pt x="11" y="34"/>
                    </a:lnTo>
                    <a:lnTo>
                      <a:pt x="7" y="41"/>
                    </a:lnTo>
                    <a:lnTo>
                      <a:pt x="0" y="34"/>
                    </a:lnTo>
                    <a:lnTo>
                      <a:pt x="7" y="0"/>
                    </a:lnTo>
                    <a:lnTo>
                      <a:pt x="16" y="7"/>
                    </a:lnTo>
                    <a:lnTo>
                      <a:pt x="17" y="8"/>
                    </a:lnTo>
                    <a:lnTo>
                      <a:pt x="19" y="10"/>
                    </a:lnTo>
                    <a:lnTo>
                      <a:pt x="19" y="10"/>
                    </a:lnTo>
                    <a:lnTo>
                      <a:pt x="29" y="19"/>
                    </a:lnTo>
                    <a:lnTo>
                      <a:pt x="31" y="19"/>
                    </a:lnTo>
                    <a:lnTo>
                      <a:pt x="31" y="19"/>
                    </a:lnTo>
                    <a:lnTo>
                      <a:pt x="34" y="22"/>
                    </a:lnTo>
                    <a:lnTo>
                      <a:pt x="34" y="2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4" name="Freeform 4624"/>
              <p:cNvSpPr>
                <a:spLocks/>
              </p:cNvSpPr>
              <p:nvPr/>
            </p:nvSpPr>
            <p:spPr bwMode="auto">
              <a:xfrm>
                <a:off x="4651" y="2319"/>
                <a:ext cx="41" cy="41"/>
              </a:xfrm>
              <a:custGeom>
                <a:avLst/>
                <a:gdLst>
                  <a:gd name="T0" fmla="*/ 34 w 41"/>
                  <a:gd name="T1" fmla="*/ 22 h 41"/>
                  <a:gd name="T2" fmla="*/ 41 w 41"/>
                  <a:gd name="T3" fmla="*/ 27 h 41"/>
                  <a:gd name="T4" fmla="*/ 38 w 41"/>
                  <a:gd name="T5" fmla="*/ 32 h 41"/>
                  <a:gd name="T6" fmla="*/ 19 w 41"/>
                  <a:gd name="T7" fmla="*/ 30 h 41"/>
                  <a:gd name="T8" fmla="*/ 11 w 41"/>
                  <a:gd name="T9" fmla="*/ 34 h 41"/>
                  <a:gd name="T10" fmla="*/ 7 w 41"/>
                  <a:gd name="T11" fmla="*/ 41 h 41"/>
                  <a:gd name="T12" fmla="*/ 0 w 41"/>
                  <a:gd name="T13" fmla="*/ 34 h 41"/>
                  <a:gd name="T14" fmla="*/ 7 w 41"/>
                  <a:gd name="T15" fmla="*/ 0 h 41"/>
                  <a:gd name="T16" fmla="*/ 16 w 41"/>
                  <a:gd name="T17" fmla="*/ 7 h 41"/>
                  <a:gd name="T18" fmla="*/ 17 w 41"/>
                  <a:gd name="T19" fmla="*/ 8 h 41"/>
                  <a:gd name="T20" fmla="*/ 19 w 41"/>
                  <a:gd name="T21" fmla="*/ 10 h 41"/>
                  <a:gd name="T22" fmla="*/ 19 w 41"/>
                  <a:gd name="T23" fmla="*/ 10 h 41"/>
                  <a:gd name="T24" fmla="*/ 29 w 41"/>
                  <a:gd name="T25" fmla="*/ 19 h 41"/>
                  <a:gd name="T26" fmla="*/ 31 w 41"/>
                  <a:gd name="T27" fmla="*/ 19 h 41"/>
                  <a:gd name="T28" fmla="*/ 31 w 41"/>
                  <a:gd name="T29" fmla="*/ 19 h 41"/>
                  <a:gd name="T30" fmla="*/ 34 w 41"/>
                  <a:gd name="T31" fmla="*/ 22 h 41"/>
                  <a:gd name="T32" fmla="*/ 34 w 41"/>
                  <a:gd name="T3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34" y="22"/>
                    </a:moveTo>
                    <a:lnTo>
                      <a:pt x="41" y="27"/>
                    </a:lnTo>
                    <a:lnTo>
                      <a:pt x="38" y="32"/>
                    </a:lnTo>
                    <a:lnTo>
                      <a:pt x="19" y="30"/>
                    </a:lnTo>
                    <a:lnTo>
                      <a:pt x="11" y="34"/>
                    </a:lnTo>
                    <a:lnTo>
                      <a:pt x="7" y="41"/>
                    </a:lnTo>
                    <a:lnTo>
                      <a:pt x="0" y="34"/>
                    </a:lnTo>
                    <a:lnTo>
                      <a:pt x="7" y="0"/>
                    </a:lnTo>
                    <a:lnTo>
                      <a:pt x="16" y="7"/>
                    </a:lnTo>
                    <a:lnTo>
                      <a:pt x="17" y="8"/>
                    </a:lnTo>
                    <a:lnTo>
                      <a:pt x="19" y="10"/>
                    </a:lnTo>
                    <a:lnTo>
                      <a:pt x="19" y="10"/>
                    </a:lnTo>
                    <a:lnTo>
                      <a:pt x="29" y="19"/>
                    </a:lnTo>
                    <a:lnTo>
                      <a:pt x="31" y="19"/>
                    </a:lnTo>
                    <a:lnTo>
                      <a:pt x="31" y="19"/>
                    </a:lnTo>
                    <a:lnTo>
                      <a:pt x="34" y="22"/>
                    </a:lnTo>
                    <a:lnTo>
                      <a:pt x="34"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55" name="Freeform 4625"/>
              <p:cNvSpPr>
                <a:spLocks/>
              </p:cNvSpPr>
              <p:nvPr/>
            </p:nvSpPr>
            <p:spPr bwMode="auto">
              <a:xfrm>
                <a:off x="4584" y="2458"/>
                <a:ext cx="57" cy="46"/>
              </a:xfrm>
              <a:custGeom>
                <a:avLst/>
                <a:gdLst>
                  <a:gd name="T0" fmla="*/ 52 w 57"/>
                  <a:gd name="T1" fmla="*/ 46 h 46"/>
                  <a:gd name="T2" fmla="*/ 54 w 57"/>
                  <a:gd name="T3" fmla="*/ 46 h 46"/>
                  <a:gd name="T4" fmla="*/ 34 w 57"/>
                  <a:gd name="T5" fmla="*/ 46 h 46"/>
                  <a:gd name="T6" fmla="*/ 32 w 57"/>
                  <a:gd name="T7" fmla="*/ 27 h 46"/>
                  <a:gd name="T8" fmla="*/ 15 w 57"/>
                  <a:gd name="T9" fmla="*/ 29 h 46"/>
                  <a:gd name="T10" fmla="*/ 7 w 57"/>
                  <a:gd name="T11" fmla="*/ 20 h 46"/>
                  <a:gd name="T12" fmla="*/ 0 w 57"/>
                  <a:gd name="T13" fmla="*/ 18 h 46"/>
                  <a:gd name="T14" fmla="*/ 18 w 57"/>
                  <a:gd name="T15" fmla="*/ 0 h 46"/>
                  <a:gd name="T16" fmla="*/ 22 w 57"/>
                  <a:gd name="T17" fmla="*/ 5 h 46"/>
                  <a:gd name="T18" fmla="*/ 30 w 57"/>
                  <a:gd name="T19" fmla="*/ 7 h 46"/>
                  <a:gd name="T20" fmla="*/ 37 w 57"/>
                  <a:gd name="T21" fmla="*/ 18 h 46"/>
                  <a:gd name="T22" fmla="*/ 39 w 57"/>
                  <a:gd name="T23" fmla="*/ 18 h 46"/>
                  <a:gd name="T24" fmla="*/ 51 w 57"/>
                  <a:gd name="T25" fmla="*/ 27 h 46"/>
                  <a:gd name="T26" fmla="*/ 57 w 57"/>
                  <a:gd name="T27" fmla="*/ 35 h 46"/>
                  <a:gd name="T28" fmla="*/ 51 w 57"/>
                  <a:gd name="T29" fmla="*/ 44 h 46"/>
                  <a:gd name="T30" fmla="*/ 52 w 57"/>
                  <a:gd name="T31" fmla="*/ 44 h 46"/>
                  <a:gd name="T32" fmla="*/ 52 w 57"/>
                  <a:gd name="T3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46">
                    <a:moveTo>
                      <a:pt x="52" y="46"/>
                    </a:moveTo>
                    <a:lnTo>
                      <a:pt x="54" y="46"/>
                    </a:lnTo>
                    <a:lnTo>
                      <a:pt x="34" y="46"/>
                    </a:lnTo>
                    <a:lnTo>
                      <a:pt x="32" y="27"/>
                    </a:lnTo>
                    <a:lnTo>
                      <a:pt x="15" y="29"/>
                    </a:lnTo>
                    <a:lnTo>
                      <a:pt x="7" y="20"/>
                    </a:lnTo>
                    <a:lnTo>
                      <a:pt x="0" y="18"/>
                    </a:lnTo>
                    <a:lnTo>
                      <a:pt x="18" y="0"/>
                    </a:lnTo>
                    <a:lnTo>
                      <a:pt x="22" y="5"/>
                    </a:lnTo>
                    <a:lnTo>
                      <a:pt x="30" y="7"/>
                    </a:lnTo>
                    <a:lnTo>
                      <a:pt x="37" y="18"/>
                    </a:lnTo>
                    <a:lnTo>
                      <a:pt x="39" y="18"/>
                    </a:lnTo>
                    <a:lnTo>
                      <a:pt x="51" y="27"/>
                    </a:lnTo>
                    <a:lnTo>
                      <a:pt x="57" y="35"/>
                    </a:lnTo>
                    <a:lnTo>
                      <a:pt x="51" y="44"/>
                    </a:lnTo>
                    <a:lnTo>
                      <a:pt x="52" y="44"/>
                    </a:lnTo>
                    <a:lnTo>
                      <a:pt x="52"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6" name="Freeform 4626"/>
              <p:cNvSpPr>
                <a:spLocks/>
              </p:cNvSpPr>
              <p:nvPr/>
            </p:nvSpPr>
            <p:spPr bwMode="auto">
              <a:xfrm>
                <a:off x="4584" y="2458"/>
                <a:ext cx="57" cy="46"/>
              </a:xfrm>
              <a:custGeom>
                <a:avLst/>
                <a:gdLst>
                  <a:gd name="T0" fmla="*/ 52 w 57"/>
                  <a:gd name="T1" fmla="*/ 46 h 46"/>
                  <a:gd name="T2" fmla="*/ 54 w 57"/>
                  <a:gd name="T3" fmla="*/ 46 h 46"/>
                  <a:gd name="T4" fmla="*/ 34 w 57"/>
                  <a:gd name="T5" fmla="*/ 46 h 46"/>
                  <a:gd name="T6" fmla="*/ 32 w 57"/>
                  <a:gd name="T7" fmla="*/ 27 h 46"/>
                  <a:gd name="T8" fmla="*/ 15 w 57"/>
                  <a:gd name="T9" fmla="*/ 29 h 46"/>
                  <a:gd name="T10" fmla="*/ 7 w 57"/>
                  <a:gd name="T11" fmla="*/ 20 h 46"/>
                  <a:gd name="T12" fmla="*/ 0 w 57"/>
                  <a:gd name="T13" fmla="*/ 18 h 46"/>
                  <a:gd name="T14" fmla="*/ 18 w 57"/>
                  <a:gd name="T15" fmla="*/ 0 h 46"/>
                  <a:gd name="T16" fmla="*/ 22 w 57"/>
                  <a:gd name="T17" fmla="*/ 5 h 46"/>
                  <a:gd name="T18" fmla="*/ 30 w 57"/>
                  <a:gd name="T19" fmla="*/ 7 h 46"/>
                  <a:gd name="T20" fmla="*/ 37 w 57"/>
                  <a:gd name="T21" fmla="*/ 18 h 46"/>
                  <a:gd name="T22" fmla="*/ 39 w 57"/>
                  <a:gd name="T23" fmla="*/ 18 h 46"/>
                  <a:gd name="T24" fmla="*/ 51 w 57"/>
                  <a:gd name="T25" fmla="*/ 27 h 46"/>
                  <a:gd name="T26" fmla="*/ 57 w 57"/>
                  <a:gd name="T27" fmla="*/ 35 h 46"/>
                  <a:gd name="T28" fmla="*/ 51 w 57"/>
                  <a:gd name="T29" fmla="*/ 44 h 46"/>
                  <a:gd name="T30" fmla="*/ 52 w 57"/>
                  <a:gd name="T31" fmla="*/ 44 h 46"/>
                  <a:gd name="T32" fmla="*/ 52 w 57"/>
                  <a:gd name="T3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46">
                    <a:moveTo>
                      <a:pt x="52" y="46"/>
                    </a:moveTo>
                    <a:lnTo>
                      <a:pt x="54" y="46"/>
                    </a:lnTo>
                    <a:lnTo>
                      <a:pt x="34" y="46"/>
                    </a:lnTo>
                    <a:lnTo>
                      <a:pt x="32" y="27"/>
                    </a:lnTo>
                    <a:lnTo>
                      <a:pt x="15" y="29"/>
                    </a:lnTo>
                    <a:lnTo>
                      <a:pt x="7" y="20"/>
                    </a:lnTo>
                    <a:lnTo>
                      <a:pt x="0" y="18"/>
                    </a:lnTo>
                    <a:lnTo>
                      <a:pt x="18" y="0"/>
                    </a:lnTo>
                    <a:lnTo>
                      <a:pt x="22" y="5"/>
                    </a:lnTo>
                    <a:lnTo>
                      <a:pt x="30" y="7"/>
                    </a:lnTo>
                    <a:lnTo>
                      <a:pt x="37" y="18"/>
                    </a:lnTo>
                    <a:lnTo>
                      <a:pt x="39" y="18"/>
                    </a:lnTo>
                    <a:lnTo>
                      <a:pt x="51" y="27"/>
                    </a:lnTo>
                    <a:lnTo>
                      <a:pt x="57" y="35"/>
                    </a:lnTo>
                    <a:lnTo>
                      <a:pt x="51" y="44"/>
                    </a:lnTo>
                    <a:lnTo>
                      <a:pt x="52" y="44"/>
                    </a:lnTo>
                    <a:lnTo>
                      <a:pt x="52"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1" name="Group 4828"/>
            <p:cNvGrpSpPr>
              <a:grpSpLocks/>
            </p:cNvGrpSpPr>
            <p:nvPr/>
          </p:nvGrpSpPr>
          <p:grpSpPr bwMode="auto">
            <a:xfrm>
              <a:off x="4633913" y="2019301"/>
              <a:ext cx="2890838" cy="2092325"/>
              <a:chOff x="2919" y="1272"/>
              <a:chExt cx="1821" cy="1318"/>
            </a:xfrm>
          </p:grpSpPr>
          <p:sp>
            <p:nvSpPr>
              <p:cNvPr id="1457" name="Freeform 4628"/>
              <p:cNvSpPr>
                <a:spLocks/>
              </p:cNvSpPr>
              <p:nvPr/>
            </p:nvSpPr>
            <p:spPr bwMode="auto">
              <a:xfrm>
                <a:off x="4472" y="2412"/>
                <a:ext cx="39" cy="44"/>
              </a:xfrm>
              <a:custGeom>
                <a:avLst/>
                <a:gdLst>
                  <a:gd name="T0" fmla="*/ 15 w 39"/>
                  <a:gd name="T1" fmla="*/ 44 h 44"/>
                  <a:gd name="T2" fmla="*/ 15 w 39"/>
                  <a:gd name="T3" fmla="*/ 44 h 44"/>
                  <a:gd name="T4" fmla="*/ 15 w 39"/>
                  <a:gd name="T5" fmla="*/ 44 h 44"/>
                  <a:gd name="T6" fmla="*/ 13 w 39"/>
                  <a:gd name="T7" fmla="*/ 42 h 44"/>
                  <a:gd name="T8" fmla="*/ 12 w 39"/>
                  <a:gd name="T9" fmla="*/ 41 h 44"/>
                  <a:gd name="T10" fmla="*/ 8 w 39"/>
                  <a:gd name="T11" fmla="*/ 41 h 44"/>
                  <a:gd name="T12" fmla="*/ 7 w 39"/>
                  <a:gd name="T13" fmla="*/ 41 h 44"/>
                  <a:gd name="T14" fmla="*/ 8 w 39"/>
                  <a:gd name="T15" fmla="*/ 36 h 44"/>
                  <a:gd name="T16" fmla="*/ 2 w 39"/>
                  <a:gd name="T17" fmla="*/ 31 h 44"/>
                  <a:gd name="T18" fmla="*/ 0 w 39"/>
                  <a:gd name="T19" fmla="*/ 24 h 44"/>
                  <a:gd name="T20" fmla="*/ 3 w 39"/>
                  <a:gd name="T21" fmla="*/ 17 h 44"/>
                  <a:gd name="T22" fmla="*/ 0 w 39"/>
                  <a:gd name="T23" fmla="*/ 7 h 44"/>
                  <a:gd name="T24" fmla="*/ 7 w 39"/>
                  <a:gd name="T25" fmla="*/ 3 h 44"/>
                  <a:gd name="T26" fmla="*/ 10 w 39"/>
                  <a:gd name="T27" fmla="*/ 2 h 44"/>
                  <a:gd name="T28" fmla="*/ 19 w 39"/>
                  <a:gd name="T29" fmla="*/ 0 h 44"/>
                  <a:gd name="T30" fmla="*/ 24 w 39"/>
                  <a:gd name="T31" fmla="*/ 10 h 44"/>
                  <a:gd name="T32" fmla="*/ 39 w 39"/>
                  <a:gd name="T33" fmla="*/ 14 h 44"/>
                  <a:gd name="T34" fmla="*/ 15 w 39"/>
                  <a:gd name="T3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4">
                    <a:moveTo>
                      <a:pt x="15" y="44"/>
                    </a:moveTo>
                    <a:lnTo>
                      <a:pt x="15" y="44"/>
                    </a:lnTo>
                    <a:lnTo>
                      <a:pt x="15" y="44"/>
                    </a:lnTo>
                    <a:lnTo>
                      <a:pt x="13" y="42"/>
                    </a:lnTo>
                    <a:lnTo>
                      <a:pt x="12" y="41"/>
                    </a:lnTo>
                    <a:lnTo>
                      <a:pt x="8" y="41"/>
                    </a:lnTo>
                    <a:lnTo>
                      <a:pt x="7" y="41"/>
                    </a:lnTo>
                    <a:lnTo>
                      <a:pt x="8" y="36"/>
                    </a:lnTo>
                    <a:lnTo>
                      <a:pt x="2" y="31"/>
                    </a:lnTo>
                    <a:lnTo>
                      <a:pt x="0" y="24"/>
                    </a:lnTo>
                    <a:lnTo>
                      <a:pt x="3" y="17"/>
                    </a:lnTo>
                    <a:lnTo>
                      <a:pt x="0" y="7"/>
                    </a:lnTo>
                    <a:lnTo>
                      <a:pt x="7" y="3"/>
                    </a:lnTo>
                    <a:lnTo>
                      <a:pt x="10" y="2"/>
                    </a:lnTo>
                    <a:lnTo>
                      <a:pt x="19" y="0"/>
                    </a:lnTo>
                    <a:lnTo>
                      <a:pt x="24" y="10"/>
                    </a:lnTo>
                    <a:lnTo>
                      <a:pt x="39" y="14"/>
                    </a:lnTo>
                    <a:lnTo>
                      <a:pt x="15"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8" name="Freeform 4629"/>
              <p:cNvSpPr>
                <a:spLocks/>
              </p:cNvSpPr>
              <p:nvPr/>
            </p:nvSpPr>
            <p:spPr bwMode="auto">
              <a:xfrm>
                <a:off x="4472" y="2412"/>
                <a:ext cx="39" cy="44"/>
              </a:xfrm>
              <a:custGeom>
                <a:avLst/>
                <a:gdLst>
                  <a:gd name="T0" fmla="*/ 15 w 39"/>
                  <a:gd name="T1" fmla="*/ 44 h 44"/>
                  <a:gd name="T2" fmla="*/ 15 w 39"/>
                  <a:gd name="T3" fmla="*/ 44 h 44"/>
                  <a:gd name="T4" fmla="*/ 15 w 39"/>
                  <a:gd name="T5" fmla="*/ 44 h 44"/>
                  <a:gd name="T6" fmla="*/ 13 w 39"/>
                  <a:gd name="T7" fmla="*/ 42 h 44"/>
                  <a:gd name="T8" fmla="*/ 12 w 39"/>
                  <a:gd name="T9" fmla="*/ 41 h 44"/>
                  <a:gd name="T10" fmla="*/ 8 w 39"/>
                  <a:gd name="T11" fmla="*/ 41 h 44"/>
                  <a:gd name="T12" fmla="*/ 7 w 39"/>
                  <a:gd name="T13" fmla="*/ 41 h 44"/>
                  <a:gd name="T14" fmla="*/ 8 w 39"/>
                  <a:gd name="T15" fmla="*/ 36 h 44"/>
                  <a:gd name="T16" fmla="*/ 2 w 39"/>
                  <a:gd name="T17" fmla="*/ 31 h 44"/>
                  <a:gd name="T18" fmla="*/ 0 w 39"/>
                  <a:gd name="T19" fmla="*/ 24 h 44"/>
                  <a:gd name="T20" fmla="*/ 3 w 39"/>
                  <a:gd name="T21" fmla="*/ 17 h 44"/>
                  <a:gd name="T22" fmla="*/ 0 w 39"/>
                  <a:gd name="T23" fmla="*/ 7 h 44"/>
                  <a:gd name="T24" fmla="*/ 7 w 39"/>
                  <a:gd name="T25" fmla="*/ 3 h 44"/>
                  <a:gd name="T26" fmla="*/ 10 w 39"/>
                  <a:gd name="T27" fmla="*/ 2 h 44"/>
                  <a:gd name="T28" fmla="*/ 19 w 39"/>
                  <a:gd name="T29" fmla="*/ 0 h 44"/>
                  <a:gd name="T30" fmla="*/ 24 w 39"/>
                  <a:gd name="T31" fmla="*/ 10 h 44"/>
                  <a:gd name="T32" fmla="*/ 39 w 39"/>
                  <a:gd name="T33" fmla="*/ 14 h 44"/>
                  <a:gd name="T34" fmla="*/ 15 w 39"/>
                  <a:gd name="T3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4">
                    <a:moveTo>
                      <a:pt x="15" y="44"/>
                    </a:moveTo>
                    <a:lnTo>
                      <a:pt x="15" y="44"/>
                    </a:lnTo>
                    <a:lnTo>
                      <a:pt x="15" y="44"/>
                    </a:lnTo>
                    <a:lnTo>
                      <a:pt x="13" y="42"/>
                    </a:lnTo>
                    <a:lnTo>
                      <a:pt x="12" y="41"/>
                    </a:lnTo>
                    <a:lnTo>
                      <a:pt x="8" y="41"/>
                    </a:lnTo>
                    <a:lnTo>
                      <a:pt x="7" y="41"/>
                    </a:lnTo>
                    <a:lnTo>
                      <a:pt x="8" y="36"/>
                    </a:lnTo>
                    <a:lnTo>
                      <a:pt x="2" y="31"/>
                    </a:lnTo>
                    <a:lnTo>
                      <a:pt x="0" y="24"/>
                    </a:lnTo>
                    <a:lnTo>
                      <a:pt x="3" y="17"/>
                    </a:lnTo>
                    <a:lnTo>
                      <a:pt x="0" y="7"/>
                    </a:lnTo>
                    <a:lnTo>
                      <a:pt x="7" y="3"/>
                    </a:lnTo>
                    <a:lnTo>
                      <a:pt x="10" y="2"/>
                    </a:lnTo>
                    <a:lnTo>
                      <a:pt x="19" y="0"/>
                    </a:lnTo>
                    <a:lnTo>
                      <a:pt x="24" y="10"/>
                    </a:lnTo>
                    <a:lnTo>
                      <a:pt x="39" y="14"/>
                    </a:lnTo>
                    <a:lnTo>
                      <a:pt x="15"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59" name="Freeform 4630"/>
              <p:cNvSpPr>
                <a:spLocks/>
              </p:cNvSpPr>
              <p:nvPr/>
            </p:nvSpPr>
            <p:spPr bwMode="auto">
              <a:xfrm>
                <a:off x="4516" y="2344"/>
                <a:ext cx="51" cy="41"/>
              </a:xfrm>
              <a:custGeom>
                <a:avLst/>
                <a:gdLst>
                  <a:gd name="T0" fmla="*/ 29 w 51"/>
                  <a:gd name="T1" fmla="*/ 36 h 41"/>
                  <a:gd name="T2" fmla="*/ 24 w 51"/>
                  <a:gd name="T3" fmla="*/ 41 h 41"/>
                  <a:gd name="T4" fmla="*/ 12 w 51"/>
                  <a:gd name="T5" fmla="*/ 36 h 41"/>
                  <a:gd name="T6" fmla="*/ 2 w 51"/>
                  <a:gd name="T7" fmla="*/ 12 h 41"/>
                  <a:gd name="T8" fmla="*/ 2 w 51"/>
                  <a:gd name="T9" fmla="*/ 10 h 41"/>
                  <a:gd name="T10" fmla="*/ 0 w 51"/>
                  <a:gd name="T11" fmla="*/ 9 h 41"/>
                  <a:gd name="T12" fmla="*/ 0 w 51"/>
                  <a:gd name="T13" fmla="*/ 9 h 41"/>
                  <a:gd name="T14" fmla="*/ 0 w 51"/>
                  <a:gd name="T15" fmla="*/ 5 h 41"/>
                  <a:gd name="T16" fmla="*/ 0 w 51"/>
                  <a:gd name="T17" fmla="*/ 5 h 41"/>
                  <a:gd name="T18" fmla="*/ 0 w 51"/>
                  <a:gd name="T19" fmla="*/ 4 h 41"/>
                  <a:gd name="T20" fmla="*/ 36 w 51"/>
                  <a:gd name="T21" fmla="*/ 2 h 41"/>
                  <a:gd name="T22" fmla="*/ 41 w 51"/>
                  <a:gd name="T23" fmla="*/ 0 h 41"/>
                  <a:gd name="T24" fmla="*/ 41 w 51"/>
                  <a:gd name="T25" fmla="*/ 9 h 41"/>
                  <a:gd name="T26" fmla="*/ 51 w 51"/>
                  <a:gd name="T27" fmla="*/ 16 h 41"/>
                  <a:gd name="T28" fmla="*/ 47 w 51"/>
                  <a:gd name="T29" fmla="*/ 27 h 41"/>
                  <a:gd name="T30" fmla="*/ 29 w 51"/>
                  <a:gd name="T31"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41">
                    <a:moveTo>
                      <a:pt x="29" y="36"/>
                    </a:moveTo>
                    <a:lnTo>
                      <a:pt x="24" y="41"/>
                    </a:lnTo>
                    <a:lnTo>
                      <a:pt x="12" y="36"/>
                    </a:lnTo>
                    <a:lnTo>
                      <a:pt x="2" y="12"/>
                    </a:lnTo>
                    <a:lnTo>
                      <a:pt x="2" y="10"/>
                    </a:lnTo>
                    <a:lnTo>
                      <a:pt x="0" y="9"/>
                    </a:lnTo>
                    <a:lnTo>
                      <a:pt x="0" y="9"/>
                    </a:lnTo>
                    <a:lnTo>
                      <a:pt x="0" y="5"/>
                    </a:lnTo>
                    <a:lnTo>
                      <a:pt x="0" y="5"/>
                    </a:lnTo>
                    <a:lnTo>
                      <a:pt x="0" y="4"/>
                    </a:lnTo>
                    <a:lnTo>
                      <a:pt x="36" y="2"/>
                    </a:lnTo>
                    <a:lnTo>
                      <a:pt x="41" y="0"/>
                    </a:lnTo>
                    <a:lnTo>
                      <a:pt x="41" y="9"/>
                    </a:lnTo>
                    <a:lnTo>
                      <a:pt x="51" y="16"/>
                    </a:lnTo>
                    <a:lnTo>
                      <a:pt x="47" y="27"/>
                    </a:lnTo>
                    <a:lnTo>
                      <a:pt x="29"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0" name="Freeform 4631"/>
              <p:cNvSpPr>
                <a:spLocks/>
              </p:cNvSpPr>
              <p:nvPr/>
            </p:nvSpPr>
            <p:spPr bwMode="auto">
              <a:xfrm>
                <a:off x="4516" y="2344"/>
                <a:ext cx="51" cy="41"/>
              </a:xfrm>
              <a:custGeom>
                <a:avLst/>
                <a:gdLst>
                  <a:gd name="T0" fmla="*/ 29 w 51"/>
                  <a:gd name="T1" fmla="*/ 36 h 41"/>
                  <a:gd name="T2" fmla="*/ 24 w 51"/>
                  <a:gd name="T3" fmla="*/ 41 h 41"/>
                  <a:gd name="T4" fmla="*/ 12 w 51"/>
                  <a:gd name="T5" fmla="*/ 36 h 41"/>
                  <a:gd name="T6" fmla="*/ 2 w 51"/>
                  <a:gd name="T7" fmla="*/ 12 h 41"/>
                  <a:gd name="T8" fmla="*/ 2 w 51"/>
                  <a:gd name="T9" fmla="*/ 10 h 41"/>
                  <a:gd name="T10" fmla="*/ 0 w 51"/>
                  <a:gd name="T11" fmla="*/ 9 h 41"/>
                  <a:gd name="T12" fmla="*/ 0 w 51"/>
                  <a:gd name="T13" fmla="*/ 9 h 41"/>
                  <a:gd name="T14" fmla="*/ 0 w 51"/>
                  <a:gd name="T15" fmla="*/ 5 h 41"/>
                  <a:gd name="T16" fmla="*/ 0 w 51"/>
                  <a:gd name="T17" fmla="*/ 5 h 41"/>
                  <a:gd name="T18" fmla="*/ 0 w 51"/>
                  <a:gd name="T19" fmla="*/ 4 h 41"/>
                  <a:gd name="T20" fmla="*/ 36 w 51"/>
                  <a:gd name="T21" fmla="*/ 2 h 41"/>
                  <a:gd name="T22" fmla="*/ 41 w 51"/>
                  <a:gd name="T23" fmla="*/ 0 h 41"/>
                  <a:gd name="T24" fmla="*/ 41 w 51"/>
                  <a:gd name="T25" fmla="*/ 9 h 41"/>
                  <a:gd name="T26" fmla="*/ 51 w 51"/>
                  <a:gd name="T27" fmla="*/ 16 h 41"/>
                  <a:gd name="T28" fmla="*/ 47 w 51"/>
                  <a:gd name="T29" fmla="*/ 27 h 41"/>
                  <a:gd name="T30" fmla="*/ 29 w 51"/>
                  <a:gd name="T31"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41">
                    <a:moveTo>
                      <a:pt x="29" y="36"/>
                    </a:moveTo>
                    <a:lnTo>
                      <a:pt x="24" y="41"/>
                    </a:lnTo>
                    <a:lnTo>
                      <a:pt x="12" y="36"/>
                    </a:lnTo>
                    <a:lnTo>
                      <a:pt x="2" y="12"/>
                    </a:lnTo>
                    <a:lnTo>
                      <a:pt x="2" y="10"/>
                    </a:lnTo>
                    <a:lnTo>
                      <a:pt x="0" y="9"/>
                    </a:lnTo>
                    <a:lnTo>
                      <a:pt x="0" y="9"/>
                    </a:lnTo>
                    <a:lnTo>
                      <a:pt x="0" y="5"/>
                    </a:lnTo>
                    <a:lnTo>
                      <a:pt x="0" y="5"/>
                    </a:lnTo>
                    <a:lnTo>
                      <a:pt x="0" y="4"/>
                    </a:lnTo>
                    <a:lnTo>
                      <a:pt x="36" y="2"/>
                    </a:lnTo>
                    <a:lnTo>
                      <a:pt x="41" y="0"/>
                    </a:lnTo>
                    <a:lnTo>
                      <a:pt x="41" y="9"/>
                    </a:lnTo>
                    <a:lnTo>
                      <a:pt x="51" y="16"/>
                    </a:lnTo>
                    <a:lnTo>
                      <a:pt x="47" y="27"/>
                    </a:lnTo>
                    <a:lnTo>
                      <a:pt x="29"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61" name="Freeform 4632"/>
              <p:cNvSpPr>
                <a:spLocks/>
              </p:cNvSpPr>
              <p:nvPr/>
            </p:nvSpPr>
            <p:spPr bwMode="auto">
              <a:xfrm>
                <a:off x="4623" y="2353"/>
                <a:ext cx="59" cy="51"/>
              </a:xfrm>
              <a:custGeom>
                <a:avLst/>
                <a:gdLst>
                  <a:gd name="T0" fmla="*/ 27 w 59"/>
                  <a:gd name="T1" fmla="*/ 0 h 51"/>
                  <a:gd name="T2" fmla="*/ 27 w 59"/>
                  <a:gd name="T3" fmla="*/ 0 h 51"/>
                  <a:gd name="T4" fmla="*/ 28 w 59"/>
                  <a:gd name="T5" fmla="*/ 0 h 51"/>
                  <a:gd name="T6" fmla="*/ 28 w 59"/>
                  <a:gd name="T7" fmla="*/ 0 h 51"/>
                  <a:gd name="T8" fmla="*/ 35 w 59"/>
                  <a:gd name="T9" fmla="*/ 7 h 51"/>
                  <a:gd name="T10" fmla="*/ 35 w 59"/>
                  <a:gd name="T11" fmla="*/ 7 h 51"/>
                  <a:gd name="T12" fmla="*/ 35 w 59"/>
                  <a:gd name="T13" fmla="*/ 7 h 51"/>
                  <a:gd name="T14" fmla="*/ 35 w 59"/>
                  <a:gd name="T15" fmla="*/ 12 h 51"/>
                  <a:gd name="T16" fmla="*/ 40 w 59"/>
                  <a:gd name="T17" fmla="*/ 18 h 51"/>
                  <a:gd name="T18" fmla="*/ 45 w 59"/>
                  <a:gd name="T19" fmla="*/ 34 h 51"/>
                  <a:gd name="T20" fmla="*/ 59 w 59"/>
                  <a:gd name="T21" fmla="*/ 46 h 51"/>
                  <a:gd name="T22" fmla="*/ 47 w 59"/>
                  <a:gd name="T23" fmla="*/ 51 h 51"/>
                  <a:gd name="T24" fmla="*/ 23 w 59"/>
                  <a:gd name="T25" fmla="*/ 47 h 51"/>
                  <a:gd name="T26" fmla="*/ 17 w 59"/>
                  <a:gd name="T27" fmla="*/ 44 h 51"/>
                  <a:gd name="T28" fmla="*/ 12 w 59"/>
                  <a:gd name="T29" fmla="*/ 46 h 51"/>
                  <a:gd name="T30" fmla="*/ 8 w 59"/>
                  <a:gd name="T31" fmla="*/ 39 h 51"/>
                  <a:gd name="T32" fmla="*/ 15 w 59"/>
                  <a:gd name="T33" fmla="*/ 34 h 51"/>
                  <a:gd name="T34" fmla="*/ 5 w 59"/>
                  <a:gd name="T35" fmla="*/ 30 h 51"/>
                  <a:gd name="T36" fmla="*/ 0 w 59"/>
                  <a:gd name="T37" fmla="*/ 27 h 51"/>
                  <a:gd name="T38" fmla="*/ 5 w 59"/>
                  <a:gd name="T39" fmla="*/ 22 h 51"/>
                  <a:gd name="T40" fmla="*/ 12 w 59"/>
                  <a:gd name="T41" fmla="*/ 13 h 51"/>
                  <a:gd name="T42" fmla="*/ 27 w 59"/>
                  <a:gd name="T43" fmla="*/ 0 h 51"/>
                  <a:gd name="T44" fmla="*/ 27 w 59"/>
                  <a:gd name="T4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1">
                    <a:moveTo>
                      <a:pt x="27" y="0"/>
                    </a:moveTo>
                    <a:lnTo>
                      <a:pt x="27" y="0"/>
                    </a:lnTo>
                    <a:lnTo>
                      <a:pt x="28" y="0"/>
                    </a:lnTo>
                    <a:lnTo>
                      <a:pt x="28" y="0"/>
                    </a:lnTo>
                    <a:lnTo>
                      <a:pt x="35" y="7"/>
                    </a:lnTo>
                    <a:lnTo>
                      <a:pt x="35" y="7"/>
                    </a:lnTo>
                    <a:lnTo>
                      <a:pt x="35" y="7"/>
                    </a:lnTo>
                    <a:lnTo>
                      <a:pt x="35" y="12"/>
                    </a:lnTo>
                    <a:lnTo>
                      <a:pt x="40" y="18"/>
                    </a:lnTo>
                    <a:lnTo>
                      <a:pt x="45" y="34"/>
                    </a:lnTo>
                    <a:lnTo>
                      <a:pt x="59" y="46"/>
                    </a:lnTo>
                    <a:lnTo>
                      <a:pt x="47" y="51"/>
                    </a:lnTo>
                    <a:lnTo>
                      <a:pt x="23" y="47"/>
                    </a:lnTo>
                    <a:lnTo>
                      <a:pt x="17" y="44"/>
                    </a:lnTo>
                    <a:lnTo>
                      <a:pt x="12" y="46"/>
                    </a:lnTo>
                    <a:lnTo>
                      <a:pt x="8" y="39"/>
                    </a:lnTo>
                    <a:lnTo>
                      <a:pt x="15" y="34"/>
                    </a:lnTo>
                    <a:lnTo>
                      <a:pt x="5" y="30"/>
                    </a:lnTo>
                    <a:lnTo>
                      <a:pt x="0" y="27"/>
                    </a:lnTo>
                    <a:lnTo>
                      <a:pt x="5" y="22"/>
                    </a:lnTo>
                    <a:lnTo>
                      <a:pt x="12" y="13"/>
                    </a:lnTo>
                    <a:lnTo>
                      <a:pt x="27" y="0"/>
                    </a:lnTo>
                    <a:lnTo>
                      <a:pt x="27"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2" name="Freeform 4633"/>
              <p:cNvSpPr>
                <a:spLocks/>
              </p:cNvSpPr>
              <p:nvPr/>
            </p:nvSpPr>
            <p:spPr bwMode="auto">
              <a:xfrm>
                <a:off x="4623" y="2353"/>
                <a:ext cx="59" cy="51"/>
              </a:xfrm>
              <a:custGeom>
                <a:avLst/>
                <a:gdLst>
                  <a:gd name="T0" fmla="*/ 27 w 59"/>
                  <a:gd name="T1" fmla="*/ 0 h 51"/>
                  <a:gd name="T2" fmla="*/ 27 w 59"/>
                  <a:gd name="T3" fmla="*/ 0 h 51"/>
                  <a:gd name="T4" fmla="*/ 28 w 59"/>
                  <a:gd name="T5" fmla="*/ 0 h 51"/>
                  <a:gd name="T6" fmla="*/ 28 w 59"/>
                  <a:gd name="T7" fmla="*/ 0 h 51"/>
                  <a:gd name="T8" fmla="*/ 35 w 59"/>
                  <a:gd name="T9" fmla="*/ 7 h 51"/>
                  <a:gd name="T10" fmla="*/ 35 w 59"/>
                  <a:gd name="T11" fmla="*/ 7 h 51"/>
                  <a:gd name="T12" fmla="*/ 35 w 59"/>
                  <a:gd name="T13" fmla="*/ 7 h 51"/>
                  <a:gd name="T14" fmla="*/ 35 w 59"/>
                  <a:gd name="T15" fmla="*/ 12 h 51"/>
                  <a:gd name="T16" fmla="*/ 40 w 59"/>
                  <a:gd name="T17" fmla="*/ 18 h 51"/>
                  <a:gd name="T18" fmla="*/ 45 w 59"/>
                  <a:gd name="T19" fmla="*/ 34 h 51"/>
                  <a:gd name="T20" fmla="*/ 59 w 59"/>
                  <a:gd name="T21" fmla="*/ 46 h 51"/>
                  <a:gd name="T22" fmla="*/ 47 w 59"/>
                  <a:gd name="T23" fmla="*/ 51 h 51"/>
                  <a:gd name="T24" fmla="*/ 23 w 59"/>
                  <a:gd name="T25" fmla="*/ 47 h 51"/>
                  <a:gd name="T26" fmla="*/ 17 w 59"/>
                  <a:gd name="T27" fmla="*/ 44 h 51"/>
                  <a:gd name="T28" fmla="*/ 12 w 59"/>
                  <a:gd name="T29" fmla="*/ 46 h 51"/>
                  <a:gd name="T30" fmla="*/ 8 w 59"/>
                  <a:gd name="T31" fmla="*/ 39 h 51"/>
                  <a:gd name="T32" fmla="*/ 15 w 59"/>
                  <a:gd name="T33" fmla="*/ 34 h 51"/>
                  <a:gd name="T34" fmla="*/ 5 w 59"/>
                  <a:gd name="T35" fmla="*/ 30 h 51"/>
                  <a:gd name="T36" fmla="*/ 0 w 59"/>
                  <a:gd name="T37" fmla="*/ 27 h 51"/>
                  <a:gd name="T38" fmla="*/ 5 w 59"/>
                  <a:gd name="T39" fmla="*/ 22 h 51"/>
                  <a:gd name="T40" fmla="*/ 12 w 59"/>
                  <a:gd name="T41" fmla="*/ 13 h 51"/>
                  <a:gd name="T42" fmla="*/ 27 w 59"/>
                  <a:gd name="T43" fmla="*/ 0 h 51"/>
                  <a:gd name="T44" fmla="*/ 27 w 59"/>
                  <a:gd name="T4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1">
                    <a:moveTo>
                      <a:pt x="27" y="0"/>
                    </a:moveTo>
                    <a:lnTo>
                      <a:pt x="27" y="0"/>
                    </a:lnTo>
                    <a:lnTo>
                      <a:pt x="28" y="0"/>
                    </a:lnTo>
                    <a:lnTo>
                      <a:pt x="28" y="0"/>
                    </a:lnTo>
                    <a:lnTo>
                      <a:pt x="35" y="7"/>
                    </a:lnTo>
                    <a:lnTo>
                      <a:pt x="35" y="7"/>
                    </a:lnTo>
                    <a:lnTo>
                      <a:pt x="35" y="7"/>
                    </a:lnTo>
                    <a:lnTo>
                      <a:pt x="35" y="12"/>
                    </a:lnTo>
                    <a:lnTo>
                      <a:pt x="40" y="18"/>
                    </a:lnTo>
                    <a:lnTo>
                      <a:pt x="45" y="34"/>
                    </a:lnTo>
                    <a:lnTo>
                      <a:pt x="59" y="46"/>
                    </a:lnTo>
                    <a:lnTo>
                      <a:pt x="47" y="51"/>
                    </a:lnTo>
                    <a:lnTo>
                      <a:pt x="23" y="47"/>
                    </a:lnTo>
                    <a:lnTo>
                      <a:pt x="17" y="44"/>
                    </a:lnTo>
                    <a:lnTo>
                      <a:pt x="12" y="46"/>
                    </a:lnTo>
                    <a:lnTo>
                      <a:pt x="8" y="39"/>
                    </a:lnTo>
                    <a:lnTo>
                      <a:pt x="15" y="34"/>
                    </a:lnTo>
                    <a:lnTo>
                      <a:pt x="5" y="30"/>
                    </a:lnTo>
                    <a:lnTo>
                      <a:pt x="0" y="27"/>
                    </a:lnTo>
                    <a:lnTo>
                      <a:pt x="5" y="22"/>
                    </a:lnTo>
                    <a:lnTo>
                      <a:pt x="12" y="13"/>
                    </a:lnTo>
                    <a:lnTo>
                      <a:pt x="27" y="0"/>
                    </a:lnTo>
                    <a:lnTo>
                      <a:pt x="2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63" name="Freeform 4634"/>
              <p:cNvSpPr>
                <a:spLocks/>
              </p:cNvSpPr>
              <p:nvPr/>
            </p:nvSpPr>
            <p:spPr bwMode="auto">
              <a:xfrm>
                <a:off x="4665" y="2400"/>
                <a:ext cx="46" cy="65"/>
              </a:xfrm>
              <a:custGeom>
                <a:avLst/>
                <a:gdLst>
                  <a:gd name="T0" fmla="*/ 22 w 46"/>
                  <a:gd name="T1" fmla="*/ 5 h 65"/>
                  <a:gd name="T2" fmla="*/ 22 w 46"/>
                  <a:gd name="T3" fmla="*/ 5 h 65"/>
                  <a:gd name="T4" fmla="*/ 22 w 46"/>
                  <a:gd name="T5" fmla="*/ 5 h 65"/>
                  <a:gd name="T6" fmla="*/ 22 w 46"/>
                  <a:gd name="T7" fmla="*/ 5 h 65"/>
                  <a:gd name="T8" fmla="*/ 22 w 46"/>
                  <a:gd name="T9" fmla="*/ 5 h 65"/>
                  <a:gd name="T10" fmla="*/ 22 w 46"/>
                  <a:gd name="T11" fmla="*/ 7 h 65"/>
                  <a:gd name="T12" fmla="*/ 22 w 46"/>
                  <a:gd name="T13" fmla="*/ 5 h 65"/>
                  <a:gd name="T14" fmla="*/ 24 w 46"/>
                  <a:gd name="T15" fmla="*/ 5 h 65"/>
                  <a:gd name="T16" fmla="*/ 24 w 46"/>
                  <a:gd name="T17" fmla="*/ 7 h 65"/>
                  <a:gd name="T18" fmla="*/ 24 w 46"/>
                  <a:gd name="T19" fmla="*/ 7 h 65"/>
                  <a:gd name="T20" fmla="*/ 24 w 46"/>
                  <a:gd name="T21" fmla="*/ 7 h 65"/>
                  <a:gd name="T22" fmla="*/ 25 w 46"/>
                  <a:gd name="T23" fmla="*/ 7 h 65"/>
                  <a:gd name="T24" fmla="*/ 25 w 46"/>
                  <a:gd name="T25" fmla="*/ 7 h 65"/>
                  <a:gd name="T26" fmla="*/ 25 w 46"/>
                  <a:gd name="T27" fmla="*/ 7 h 65"/>
                  <a:gd name="T28" fmla="*/ 25 w 46"/>
                  <a:gd name="T29" fmla="*/ 7 h 65"/>
                  <a:gd name="T30" fmla="*/ 24 w 46"/>
                  <a:gd name="T31" fmla="*/ 7 h 65"/>
                  <a:gd name="T32" fmla="*/ 25 w 46"/>
                  <a:gd name="T33" fmla="*/ 7 h 65"/>
                  <a:gd name="T34" fmla="*/ 27 w 46"/>
                  <a:gd name="T35" fmla="*/ 5 h 65"/>
                  <a:gd name="T36" fmla="*/ 29 w 46"/>
                  <a:gd name="T37" fmla="*/ 5 h 65"/>
                  <a:gd name="T38" fmla="*/ 37 w 46"/>
                  <a:gd name="T39" fmla="*/ 17 h 65"/>
                  <a:gd name="T40" fmla="*/ 44 w 46"/>
                  <a:gd name="T41" fmla="*/ 17 h 65"/>
                  <a:gd name="T42" fmla="*/ 42 w 46"/>
                  <a:gd name="T43" fmla="*/ 21 h 65"/>
                  <a:gd name="T44" fmla="*/ 39 w 46"/>
                  <a:gd name="T45" fmla="*/ 29 h 65"/>
                  <a:gd name="T46" fmla="*/ 37 w 46"/>
                  <a:gd name="T47" fmla="*/ 37 h 65"/>
                  <a:gd name="T48" fmla="*/ 37 w 46"/>
                  <a:gd name="T49" fmla="*/ 41 h 65"/>
                  <a:gd name="T50" fmla="*/ 37 w 46"/>
                  <a:gd name="T51" fmla="*/ 49 h 65"/>
                  <a:gd name="T52" fmla="*/ 39 w 46"/>
                  <a:gd name="T53" fmla="*/ 54 h 65"/>
                  <a:gd name="T54" fmla="*/ 37 w 46"/>
                  <a:gd name="T55" fmla="*/ 58 h 65"/>
                  <a:gd name="T56" fmla="*/ 36 w 46"/>
                  <a:gd name="T57" fmla="*/ 61 h 65"/>
                  <a:gd name="T58" fmla="*/ 32 w 46"/>
                  <a:gd name="T59" fmla="*/ 65 h 65"/>
                  <a:gd name="T60" fmla="*/ 22 w 46"/>
                  <a:gd name="T61" fmla="*/ 60 h 65"/>
                  <a:gd name="T62" fmla="*/ 19 w 46"/>
                  <a:gd name="T63" fmla="*/ 56 h 65"/>
                  <a:gd name="T64" fmla="*/ 0 w 46"/>
                  <a:gd name="T65" fmla="*/ 51 h 65"/>
                  <a:gd name="T66" fmla="*/ 14 w 46"/>
                  <a:gd name="T67" fmla="*/ 22 h 65"/>
                  <a:gd name="T68" fmla="*/ 19 w 46"/>
                  <a:gd name="T69" fmla="*/ 0 h 65"/>
                  <a:gd name="T70" fmla="*/ 19 w 46"/>
                  <a:gd name="T71" fmla="*/ 0 h 65"/>
                  <a:gd name="T72" fmla="*/ 19 w 46"/>
                  <a:gd name="T73" fmla="*/ 2 h 65"/>
                  <a:gd name="T74" fmla="*/ 20 w 46"/>
                  <a:gd name="T75" fmla="*/ 2 h 65"/>
                  <a:gd name="T76" fmla="*/ 20 w 46"/>
                  <a:gd name="T77" fmla="*/ 2 h 65"/>
                  <a:gd name="T78" fmla="*/ 20 w 46"/>
                  <a:gd name="T79" fmla="*/ 2 h 65"/>
                  <a:gd name="T80" fmla="*/ 20 w 46"/>
                  <a:gd name="T81" fmla="*/ 4 h 65"/>
                  <a:gd name="T82" fmla="*/ 20 w 46"/>
                  <a:gd name="T83" fmla="*/ 4 h 65"/>
                  <a:gd name="T84" fmla="*/ 20 w 46"/>
                  <a:gd name="T85" fmla="*/ 4 h 65"/>
                  <a:gd name="T86" fmla="*/ 20 w 46"/>
                  <a:gd name="T87" fmla="*/ 4 h 65"/>
                  <a:gd name="T88" fmla="*/ 20 w 46"/>
                  <a:gd name="T89" fmla="*/ 5 h 65"/>
                  <a:gd name="T90" fmla="*/ 22 w 46"/>
                  <a:gd name="T91"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5">
                    <a:moveTo>
                      <a:pt x="22" y="5"/>
                    </a:moveTo>
                    <a:lnTo>
                      <a:pt x="22" y="5"/>
                    </a:lnTo>
                    <a:lnTo>
                      <a:pt x="22" y="5"/>
                    </a:lnTo>
                    <a:lnTo>
                      <a:pt x="22" y="5"/>
                    </a:lnTo>
                    <a:lnTo>
                      <a:pt x="22" y="5"/>
                    </a:lnTo>
                    <a:lnTo>
                      <a:pt x="22" y="5"/>
                    </a:lnTo>
                    <a:lnTo>
                      <a:pt x="22" y="5"/>
                    </a:lnTo>
                    <a:lnTo>
                      <a:pt x="22" y="5"/>
                    </a:lnTo>
                    <a:lnTo>
                      <a:pt x="22" y="5"/>
                    </a:lnTo>
                    <a:lnTo>
                      <a:pt x="22" y="5"/>
                    </a:lnTo>
                    <a:lnTo>
                      <a:pt x="22" y="7"/>
                    </a:lnTo>
                    <a:lnTo>
                      <a:pt x="22" y="7"/>
                    </a:lnTo>
                    <a:lnTo>
                      <a:pt x="22" y="7"/>
                    </a:lnTo>
                    <a:lnTo>
                      <a:pt x="22" y="5"/>
                    </a:lnTo>
                    <a:lnTo>
                      <a:pt x="24" y="5"/>
                    </a:lnTo>
                    <a:lnTo>
                      <a:pt x="24" y="5"/>
                    </a:lnTo>
                    <a:lnTo>
                      <a:pt x="24" y="7"/>
                    </a:lnTo>
                    <a:lnTo>
                      <a:pt x="24" y="7"/>
                    </a:lnTo>
                    <a:lnTo>
                      <a:pt x="24" y="7"/>
                    </a:lnTo>
                    <a:lnTo>
                      <a:pt x="24" y="7"/>
                    </a:lnTo>
                    <a:lnTo>
                      <a:pt x="24" y="7"/>
                    </a:lnTo>
                    <a:lnTo>
                      <a:pt x="24" y="7"/>
                    </a:lnTo>
                    <a:lnTo>
                      <a:pt x="24" y="7"/>
                    </a:lnTo>
                    <a:lnTo>
                      <a:pt x="25" y="7"/>
                    </a:lnTo>
                    <a:lnTo>
                      <a:pt x="25" y="7"/>
                    </a:lnTo>
                    <a:lnTo>
                      <a:pt x="25" y="7"/>
                    </a:lnTo>
                    <a:lnTo>
                      <a:pt x="25" y="7"/>
                    </a:lnTo>
                    <a:lnTo>
                      <a:pt x="25" y="7"/>
                    </a:lnTo>
                    <a:lnTo>
                      <a:pt x="25" y="7"/>
                    </a:lnTo>
                    <a:lnTo>
                      <a:pt x="25" y="7"/>
                    </a:lnTo>
                    <a:lnTo>
                      <a:pt x="24" y="7"/>
                    </a:lnTo>
                    <a:lnTo>
                      <a:pt x="24" y="7"/>
                    </a:lnTo>
                    <a:lnTo>
                      <a:pt x="25" y="7"/>
                    </a:lnTo>
                    <a:lnTo>
                      <a:pt x="25" y="7"/>
                    </a:lnTo>
                    <a:lnTo>
                      <a:pt x="25" y="7"/>
                    </a:lnTo>
                    <a:lnTo>
                      <a:pt x="27" y="5"/>
                    </a:lnTo>
                    <a:lnTo>
                      <a:pt x="29" y="5"/>
                    </a:lnTo>
                    <a:lnTo>
                      <a:pt x="29" y="5"/>
                    </a:lnTo>
                    <a:lnTo>
                      <a:pt x="29" y="5"/>
                    </a:lnTo>
                    <a:lnTo>
                      <a:pt x="37" y="17"/>
                    </a:lnTo>
                    <a:lnTo>
                      <a:pt x="46" y="15"/>
                    </a:lnTo>
                    <a:lnTo>
                      <a:pt x="44" y="17"/>
                    </a:lnTo>
                    <a:lnTo>
                      <a:pt x="44" y="21"/>
                    </a:lnTo>
                    <a:lnTo>
                      <a:pt x="42" y="21"/>
                    </a:lnTo>
                    <a:lnTo>
                      <a:pt x="41" y="26"/>
                    </a:lnTo>
                    <a:lnTo>
                      <a:pt x="39" y="29"/>
                    </a:lnTo>
                    <a:lnTo>
                      <a:pt x="37" y="34"/>
                    </a:lnTo>
                    <a:lnTo>
                      <a:pt x="37" y="37"/>
                    </a:lnTo>
                    <a:lnTo>
                      <a:pt x="37" y="39"/>
                    </a:lnTo>
                    <a:lnTo>
                      <a:pt x="37" y="41"/>
                    </a:lnTo>
                    <a:lnTo>
                      <a:pt x="37" y="43"/>
                    </a:lnTo>
                    <a:lnTo>
                      <a:pt x="37" y="49"/>
                    </a:lnTo>
                    <a:lnTo>
                      <a:pt x="37" y="51"/>
                    </a:lnTo>
                    <a:lnTo>
                      <a:pt x="39" y="54"/>
                    </a:lnTo>
                    <a:lnTo>
                      <a:pt x="39" y="58"/>
                    </a:lnTo>
                    <a:lnTo>
                      <a:pt x="37" y="58"/>
                    </a:lnTo>
                    <a:lnTo>
                      <a:pt x="37" y="60"/>
                    </a:lnTo>
                    <a:lnTo>
                      <a:pt x="36" y="61"/>
                    </a:lnTo>
                    <a:lnTo>
                      <a:pt x="34" y="63"/>
                    </a:lnTo>
                    <a:lnTo>
                      <a:pt x="32" y="65"/>
                    </a:lnTo>
                    <a:lnTo>
                      <a:pt x="32" y="63"/>
                    </a:lnTo>
                    <a:lnTo>
                      <a:pt x="22" y="60"/>
                    </a:lnTo>
                    <a:lnTo>
                      <a:pt x="20" y="58"/>
                    </a:lnTo>
                    <a:lnTo>
                      <a:pt x="19" y="56"/>
                    </a:lnTo>
                    <a:lnTo>
                      <a:pt x="19" y="56"/>
                    </a:lnTo>
                    <a:lnTo>
                      <a:pt x="0" y="51"/>
                    </a:lnTo>
                    <a:lnTo>
                      <a:pt x="7" y="31"/>
                    </a:lnTo>
                    <a:lnTo>
                      <a:pt x="14" y="22"/>
                    </a:lnTo>
                    <a:lnTo>
                      <a:pt x="14" y="10"/>
                    </a:lnTo>
                    <a:lnTo>
                      <a:pt x="19" y="0"/>
                    </a:lnTo>
                    <a:lnTo>
                      <a:pt x="19" y="0"/>
                    </a:lnTo>
                    <a:lnTo>
                      <a:pt x="19" y="0"/>
                    </a:lnTo>
                    <a:lnTo>
                      <a:pt x="19" y="0"/>
                    </a:lnTo>
                    <a:lnTo>
                      <a:pt x="19" y="2"/>
                    </a:lnTo>
                    <a:lnTo>
                      <a:pt x="19" y="2"/>
                    </a:lnTo>
                    <a:lnTo>
                      <a:pt x="20" y="2"/>
                    </a:lnTo>
                    <a:lnTo>
                      <a:pt x="20" y="2"/>
                    </a:lnTo>
                    <a:lnTo>
                      <a:pt x="20" y="2"/>
                    </a:lnTo>
                    <a:lnTo>
                      <a:pt x="20" y="2"/>
                    </a:lnTo>
                    <a:lnTo>
                      <a:pt x="20" y="2"/>
                    </a:lnTo>
                    <a:lnTo>
                      <a:pt x="20" y="4"/>
                    </a:lnTo>
                    <a:lnTo>
                      <a:pt x="20" y="4"/>
                    </a:lnTo>
                    <a:lnTo>
                      <a:pt x="20" y="4"/>
                    </a:lnTo>
                    <a:lnTo>
                      <a:pt x="20" y="4"/>
                    </a:lnTo>
                    <a:lnTo>
                      <a:pt x="20" y="4"/>
                    </a:lnTo>
                    <a:lnTo>
                      <a:pt x="20" y="4"/>
                    </a:lnTo>
                    <a:lnTo>
                      <a:pt x="20" y="4"/>
                    </a:lnTo>
                    <a:lnTo>
                      <a:pt x="20" y="4"/>
                    </a:lnTo>
                    <a:lnTo>
                      <a:pt x="20" y="5"/>
                    </a:lnTo>
                    <a:lnTo>
                      <a:pt x="20" y="5"/>
                    </a:lnTo>
                    <a:lnTo>
                      <a:pt x="22" y="5"/>
                    </a:lnTo>
                    <a:lnTo>
                      <a:pt x="22"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4" name="Freeform 4635"/>
              <p:cNvSpPr>
                <a:spLocks/>
              </p:cNvSpPr>
              <p:nvPr/>
            </p:nvSpPr>
            <p:spPr bwMode="auto">
              <a:xfrm>
                <a:off x="4665" y="2400"/>
                <a:ext cx="46" cy="65"/>
              </a:xfrm>
              <a:custGeom>
                <a:avLst/>
                <a:gdLst>
                  <a:gd name="T0" fmla="*/ 22 w 46"/>
                  <a:gd name="T1" fmla="*/ 5 h 65"/>
                  <a:gd name="T2" fmla="*/ 22 w 46"/>
                  <a:gd name="T3" fmla="*/ 5 h 65"/>
                  <a:gd name="T4" fmla="*/ 22 w 46"/>
                  <a:gd name="T5" fmla="*/ 5 h 65"/>
                  <a:gd name="T6" fmla="*/ 22 w 46"/>
                  <a:gd name="T7" fmla="*/ 5 h 65"/>
                  <a:gd name="T8" fmla="*/ 22 w 46"/>
                  <a:gd name="T9" fmla="*/ 5 h 65"/>
                  <a:gd name="T10" fmla="*/ 22 w 46"/>
                  <a:gd name="T11" fmla="*/ 7 h 65"/>
                  <a:gd name="T12" fmla="*/ 22 w 46"/>
                  <a:gd name="T13" fmla="*/ 5 h 65"/>
                  <a:gd name="T14" fmla="*/ 24 w 46"/>
                  <a:gd name="T15" fmla="*/ 5 h 65"/>
                  <a:gd name="T16" fmla="*/ 24 w 46"/>
                  <a:gd name="T17" fmla="*/ 7 h 65"/>
                  <a:gd name="T18" fmla="*/ 24 w 46"/>
                  <a:gd name="T19" fmla="*/ 7 h 65"/>
                  <a:gd name="T20" fmla="*/ 24 w 46"/>
                  <a:gd name="T21" fmla="*/ 7 h 65"/>
                  <a:gd name="T22" fmla="*/ 25 w 46"/>
                  <a:gd name="T23" fmla="*/ 7 h 65"/>
                  <a:gd name="T24" fmla="*/ 25 w 46"/>
                  <a:gd name="T25" fmla="*/ 7 h 65"/>
                  <a:gd name="T26" fmla="*/ 25 w 46"/>
                  <a:gd name="T27" fmla="*/ 7 h 65"/>
                  <a:gd name="T28" fmla="*/ 25 w 46"/>
                  <a:gd name="T29" fmla="*/ 7 h 65"/>
                  <a:gd name="T30" fmla="*/ 24 w 46"/>
                  <a:gd name="T31" fmla="*/ 7 h 65"/>
                  <a:gd name="T32" fmla="*/ 25 w 46"/>
                  <a:gd name="T33" fmla="*/ 7 h 65"/>
                  <a:gd name="T34" fmla="*/ 27 w 46"/>
                  <a:gd name="T35" fmla="*/ 5 h 65"/>
                  <a:gd name="T36" fmla="*/ 29 w 46"/>
                  <a:gd name="T37" fmla="*/ 5 h 65"/>
                  <a:gd name="T38" fmla="*/ 37 w 46"/>
                  <a:gd name="T39" fmla="*/ 17 h 65"/>
                  <a:gd name="T40" fmla="*/ 44 w 46"/>
                  <a:gd name="T41" fmla="*/ 17 h 65"/>
                  <a:gd name="T42" fmla="*/ 42 w 46"/>
                  <a:gd name="T43" fmla="*/ 21 h 65"/>
                  <a:gd name="T44" fmla="*/ 39 w 46"/>
                  <a:gd name="T45" fmla="*/ 29 h 65"/>
                  <a:gd name="T46" fmla="*/ 37 w 46"/>
                  <a:gd name="T47" fmla="*/ 37 h 65"/>
                  <a:gd name="T48" fmla="*/ 37 w 46"/>
                  <a:gd name="T49" fmla="*/ 41 h 65"/>
                  <a:gd name="T50" fmla="*/ 37 w 46"/>
                  <a:gd name="T51" fmla="*/ 49 h 65"/>
                  <a:gd name="T52" fmla="*/ 39 w 46"/>
                  <a:gd name="T53" fmla="*/ 54 h 65"/>
                  <a:gd name="T54" fmla="*/ 37 w 46"/>
                  <a:gd name="T55" fmla="*/ 58 h 65"/>
                  <a:gd name="T56" fmla="*/ 36 w 46"/>
                  <a:gd name="T57" fmla="*/ 61 h 65"/>
                  <a:gd name="T58" fmla="*/ 32 w 46"/>
                  <a:gd name="T59" fmla="*/ 65 h 65"/>
                  <a:gd name="T60" fmla="*/ 22 w 46"/>
                  <a:gd name="T61" fmla="*/ 60 h 65"/>
                  <a:gd name="T62" fmla="*/ 19 w 46"/>
                  <a:gd name="T63" fmla="*/ 56 h 65"/>
                  <a:gd name="T64" fmla="*/ 0 w 46"/>
                  <a:gd name="T65" fmla="*/ 51 h 65"/>
                  <a:gd name="T66" fmla="*/ 14 w 46"/>
                  <a:gd name="T67" fmla="*/ 22 h 65"/>
                  <a:gd name="T68" fmla="*/ 19 w 46"/>
                  <a:gd name="T69" fmla="*/ 0 h 65"/>
                  <a:gd name="T70" fmla="*/ 19 w 46"/>
                  <a:gd name="T71" fmla="*/ 0 h 65"/>
                  <a:gd name="T72" fmla="*/ 19 w 46"/>
                  <a:gd name="T73" fmla="*/ 2 h 65"/>
                  <a:gd name="T74" fmla="*/ 20 w 46"/>
                  <a:gd name="T75" fmla="*/ 2 h 65"/>
                  <a:gd name="T76" fmla="*/ 20 w 46"/>
                  <a:gd name="T77" fmla="*/ 2 h 65"/>
                  <a:gd name="T78" fmla="*/ 20 w 46"/>
                  <a:gd name="T79" fmla="*/ 2 h 65"/>
                  <a:gd name="T80" fmla="*/ 20 w 46"/>
                  <a:gd name="T81" fmla="*/ 4 h 65"/>
                  <a:gd name="T82" fmla="*/ 20 w 46"/>
                  <a:gd name="T83" fmla="*/ 4 h 65"/>
                  <a:gd name="T84" fmla="*/ 20 w 46"/>
                  <a:gd name="T85" fmla="*/ 4 h 65"/>
                  <a:gd name="T86" fmla="*/ 20 w 46"/>
                  <a:gd name="T87" fmla="*/ 4 h 65"/>
                  <a:gd name="T88" fmla="*/ 20 w 46"/>
                  <a:gd name="T89" fmla="*/ 5 h 65"/>
                  <a:gd name="T90" fmla="*/ 22 w 46"/>
                  <a:gd name="T91"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5">
                    <a:moveTo>
                      <a:pt x="22" y="5"/>
                    </a:moveTo>
                    <a:lnTo>
                      <a:pt x="22" y="5"/>
                    </a:lnTo>
                    <a:lnTo>
                      <a:pt x="22" y="5"/>
                    </a:lnTo>
                    <a:lnTo>
                      <a:pt x="22" y="5"/>
                    </a:lnTo>
                    <a:lnTo>
                      <a:pt x="22" y="5"/>
                    </a:lnTo>
                    <a:lnTo>
                      <a:pt x="22" y="5"/>
                    </a:lnTo>
                    <a:lnTo>
                      <a:pt x="22" y="5"/>
                    </a:lnTo>
                    <a:lnTo>
                      <a:pt x="22" y="5"/>
                    </a:lnTo>
                    <a:lnTo>
                      <a:pt x="22" y="5"/>
                    </a:lnTo>
                    <a:lnTo>
                      <a:pt x="22" y="5"/>
                    </a:lnTo>
                    <a:lnTo>
                      <a:pt x="22" y="7"/>
                    </a:lnTo>
                    <a:lnTo>
                      <a:pt x="22" y="7"/>
                    </a:lnTo>
                    <a:lnTo>
                      <a:pt x="22" y="7"/>
                    </a:lnTo>
                    <a:lnTo>
                      <a:pt x="22" y="5"/>
                    </a:lnTo>
                    <a:lnTo>
                      <a:pt x="24" y="5"/>
                    </a:lnTo>
                    <a:lnTo>
                      <a:pt x="24" y="5"/>
                    </a:lnTo>
                    <a:lnTo>
                      <a:pt x="24" y="7"/>
                    </a:lnTo>
                    <a:lnTo>
                      <a:pt x="24" y="7"/>
                    </a:lnTo>
                    <a:lnTo>
                      <a:pt x="24" y="7"/>
                    </a:lnTo>
                    <a:lnTo>
                      <a:pt x="24" y="7"/>
                    </a:lnTo>
                    <a:lnTo>
                      <a:pt x="24" y="7"/>
                    </a:lnTo>
                    <a:lnTo>
                      <a:pt x="24" y="7"/>
                    </a:lnTo>
                    <a:lnTo>
                      <a:pt x="24" y="7"/>
                    </a:lnTo>
                    <a:lnTo>
                      <a:pt x="25" y="7"/>
                    </a:lnTo>
                    <a:lnTo>
                      <a:pt x="25" y="7"/>
                    </a:lnTo>
                    <a:lnTo>
                      <a:pt x="25" y="7"/>
                    </a:lnTo>
                    <a:lnTo>
                      <a:pt x="25" y="7"/>
                    </a:lnTo>
                    <a:lnTo>
                      <a:pt x="25" y="7"/>
                    </a:lnTo>
                    <a:lnTo>
                      <a:pt x="25" y="7"/>
                    </a:lnTo>
                    <a:lnTo>
                      <a:pt x="25" y="7"/>
                    </a:lnTo>
                    <a:lnTo>
                      <a:pt x="24" y="7"/>
                    </a:lnTo>
                    <a:lnTo>
                      <a:pt x="24" y="7"/>
                    </a:lnTo>
                    <a:lnTo>
                      <a:pt x="25" y="7"/>
                    </a:lnTo>
                    <a:lnTo>
                      <a:pt x="25" y="7"/>
                    </a:lnTo>
                    <a:lnTo>
                      <a:pt x="25" y="7"/>
                    </a:lnTo>
                    <a:lnTo>
                      <a:pt x="27" y="5"/>
                    </a:lnTo>
                    <a:lnTo>
                      <a:pt x="29" y="5"/>
                    </a:lnTo>
                    <a:lnTo>
                      <a:pt x="29" y="5"/>
                    </a:lnTo>
                    <a:lnTo>
                      <a:pt x="29" y="5"/>
                    </a:lnTo>
                    <a:lnTo>
                      <a:pt x="37" y="17"/>
                    </a:lnTo>
                    <a:lnTo>
                      <a:pt x="46" y="15"/>
                    </a:lnTo>
                    <a:lnTo>
                      <a:pt x="44" y="17"/>
                    </a:lnTo>
                    <a:lnTo>
                      <a:pt x="44" y="21"/>
                    </a:lnTo>
                    <a:lnTo>
                      <a:pt x="42" y="21"/>
                    </a:lnTo>
                    <a:lnTo>
                      <a:pt x="41" y="26"/>
                    </a:lnTo>
                    <a:lnTo>
                      <a:pt x="39" y="29"/>
                    </a:lnTo>
                    <a:lnTo>
                      <a:pt x="37" y="34"/>
                    </a:lnTo>
                    <a:lnTo>
                      <a:pt x="37" y="37"/>
                    </a:lnTo>
                    <a:lnTo>
                      <a:pt x="37" y="39"/>
                    </a:lnTo>
                    <a:lnTo>
                      <a:pt x="37" y="41"/>
                    </a:lnTo>
                    <a:lnTo>
                      <a:pt x="37" y="43"/>
                    </a:lnTo>
                    <a:lnTo>
                      <a:pt x="37" y="49"/>
                    </a:lnTo>
                    <a:lnTo>
                      <a:pt x="37" y="51"/>
                    </a:lnTo>
                    <a:lnTo>
                      <a:pt x="39" y="54"/>
                    </a:lnTo>
                    <a:lnTo>
                      <a:pt x="39" y="58"/>
                    </a:lnTo>
                    <a:lnTo>
                      <a:pt x="37" y="58"/>
                    </a:lnTo>
                    <a:lnTo>
                      <a:pt x="37" y="60"/>
                    </a:lnTo>
                    <a:lnTo>
                      <a:pt x="36" y="61"/>
                    </a:lnTo>
                    <a:lnTo>
                      <a:pt x="34" y="63"/>
                    </a:lnTo>
                    <a:lnTo>
                      <a:pt x="32" y="65"/>
                    </a:lnTo>
                    <a:lnTo>
                      <a:pt x="32" y="63"/>
                    </a:lnTo>
                    <a:lnTo>
                      <a:pt x="22" y="60"/>
                    </a:lnTo>
                    <a:lnTo>
                      <a:pt x="20" y="58"/>
                    </a:lnTo>
                    <a:lnTo>
                      <a:pt x="19" y="56"/>
                    </a:lnTo>
                    <a:lnTo>
                      <a:pt x="19" y="56"/>
                    </a:lnTo>
                    <a:lnTo>
                      <a:pt x="0" y="51"/>
                    </a:lnTo>
                    <a:lnTo>
                      <a:pt x="7" y="31"/>
                    </a:lnTo>
                    <a:lnTo>
                      <a:pt x="14" y="22"/>
                    </a:lnTo>
                    <a:lnTo>
                      <a:pt x="14" y="10"/>
                    </a:lnTo>
                    <a:lnTo>
                      <a:pt x="19" y="0"/>
                    </a:lnTo>
                    <a:lnTo>
                      <a:pt x="19" y="0"/>
                    </a:lnTo>
                    <a:lnTo>
                      <a:pt x="19" y="0"/>
                    </a:lnTo>
                    <a:lnTo>
                      <a:pt x="19" y="0"/>
                    </a:lnTo>
                    <a:lnTo>
                      <a:pt x="19" y="2"/>
                    </a:lnTo>
                    <a:lnTo>
                      <a:pt x="19" y="2"/>
                    </a:lnTo>
                    <a:lnTo>
                      <a:pt x="20" y="2"/>
                    </a:lnTo>
                    <a:lnTo>
                      <a:pt x="20" y="2"/>
                    </a:lnTo>
                    <a:lnTo>
                      <a:pt x="20" y="2"/>
                    </a:lnTo>
                    <a:lnTo>
                      <a:pt x="20" y="2"/>
                    </a:lnTo>
                    <a:lnTo>
                      <a:pt x="20" y="2"/>
                    </a:lnTo>
                    <a:lnTo>
                      <a:pt x="20" y="4"/>
                    </a:lnTo>
                    <a:lnTo>
                      <a:pt x="20" y="4"/>
                    </a:lnTo>
                    <a:lnTo>
                      <a:pt x="20" y="4"/>
                    </a:lnTo>
                    <a:lnTo>
                      <a:pt x="20" y="4"/>
                    </a:lnTo>
                    <a:lnTo>
                      <a:pt x="20" y="4"/>
                    </a:lnTo>
                    <a:lnTo>
                      <a:pt x="20" y="4"/>
                    </a:lnTo>
                    <a:lnTo>
                      <a:pt x="20" y="4"/>
                    </a:lnTo>
                    <a:lnTo>
                      <a:pt x="20" y="4"/>
                    </a:lnTo>
                    <a:lnTo>
                      <a:pt x="20" y="5"/>
                    </a:lnTo>
                    <a:lnTo>
                      <a:pt x="20" y="5"/>
                    </a:lnTo>
                    <a:lnTo>
                      <a:pt x="22" y="5"/>
                    </a:lnTo>
                    <a:lnTo>
                      <a:pt x="22"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65" name="Freeform 4636"/>
              <p:cNvSpPr>
                <a:spLocks/>
              </p:cNvSpPr>
              <p:nvPr/>
            </p:nvSpPr>
            <p:spPr bwMode="auto">
              <a:xfrm>
                <a:off x="4411" y="2295"/>
                <a:ext cx="49" cy="71"/>
              </a:xfrm>
              <a:custGeom>
                <a:avLst/>
                <a:gdLst>
                  <a:gd name="T0" fmla="*/ 27 w 49"/>
                  <a:gd name="T1" fmla="*/ 2 h 71"/>
                  <a:gd name="T2" fmla="*/ 32 w 49"/>
                  <a:gd name="T3" fmla="*/ 2 h 71"/>
                  <a:gd name="T4" fmla="*/ 36 w 49"/>
                  <a:gd name="T5" fmla="*/ 0 h 71"/>
                  <a:gd name="T6" fmla="*/ 37 w 49"/>
                  <a:gd name="T7" fmla="*/ 0 h 71"/>
                  <a:gd name="T8" fmla="*/ 37 w 49"/>
                  <a:gd name="T9" fmla="*/ 0 h 71"/>
                  <a:gd name="T10" fmla="*/ 37 w 49"/>
                  <a:gd name="T11" fmla="*/ 0 h 71"/>
                  <a:gd name="T12" fmla="*/ 42 w 49"/>
                  <a:gd name="T13" fmla="*/ 34 h 71"/>
                  <a:gd name="T14" fmla="*/ 49 w 49"/>
                  <a:gd name="T15" fmla="*/ 41 h 71"/>
                  <a:gd name="T16" fmla="*/ 47 w 49"/>
                  <a:gd name="T17" fmla="*/ 51 h 71"/>
                  <a:gd name="T18" fmla="*/ 46 w 49"/>
                  <a:gd name="T19" fmla="*/ 66 h 71"/>
                  <a:gd name="T20" fmla="*/ 41 w 49"/>
                  <a:gd name="T21" fmla="*/ 71 h 71"/>
                  <a:gd name="T22" fmla="*/ 32 w 49"/>
                  <a:gd name="T23" fmla="*/ 66 h 71"/>
                  <a:gd name="T24" fmla="*/ 29 w 49"/>
                  <a:gd name="T25" fmla="*/ 59 h 71"/>
                  <a:gd name="T26" fmla="*/ 24 w 49"/>
                  <a:gd name="T27" fmla="*/ 41 h 71"/>
                  <a:gd name="T28" fmla="*/ 17 w 49"/>
                  <a:gd name="T29" fmla="*/ 22 h 71"/>
                  <a:gd name="T30" fmla="*/ 12 w 49"/>
                  <a:gd name="T31" fmla="*/ 17 h 71"/>
                  <a:gd name="T32" fmla="*/ 0 w 49"/>
                  <a:gd name="T33" fmla="*/ 19 h 71"/>
                  <a:gd name="T34" fmla="*/ 5 w 49"/>
                  <a:gd name="T35" fmla="*/ 14 h 71"/>
                  <a:gd name="T36" fmla="*/ 5 w 49"/>
                  <a:gd name="T37" fmla="*/ 14 h 71"/>
                  <a:gd name="T38" fmla="*/ 12 w 49"/>
                  <a:gd name="T39" fmla="*/ 10 h 71"/>
                  <a:gd name="T40" fmla="*/ 12 w 49"/>
                  <a:gd name="T41" fmla="*/ 10 h 71"/>
                  <a:gd name="T42" fmla="*/ 12 w 49"/>
                  <a:gd name="T43" fmla="*/ 10 h 71"/>
                  <a:gd name="T44" fmla="*/ 15 w 49"/>
                  <a:gd name="T45" fmla="*/ 7 h 71"/>
                  <a:gd name="T46" fmla="*/ 15 w 49"/>
                  <a:gd name="T47" fmla="*/ 7 h 71"/>
                  <a:gd name="T48" fmla="*/ 17 w 49"/>
                  <a:gd name="T49" fmla="*/ 7 h 71"/>
                  <a:gd name="T50" fmla="*/ 17 w 49"/>
                  <a:gd name="T51" fmla="*/ 7 h 71"/>
                  <a:gd name="T52" fmla="*/ 19 w 49"/>
                  <a:gd name="T53" fmla="*/ 5 h 71"/>
                  <a:gd name="T54" fmla="*/ 25 w 49"/>
                  <a:gd name="T55" fmla="*/ 2 h 71"/>
                  <a:gd name="T56" fmla="*/ 27 w 49"/>
                  <a:gd name="T57"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71">
                    <a:moveTo>
                      <a:pt x="27" y="2"/>
                    </a:moveTo>
                    <a:lnTo>
                      <a:pt x="32" y="2"/>
                    </a:lnTo>
                    <a:lnTo>
                      <a:pt x="36" y="0"/>
                    </a:lnTo>
                    <a:lnTo>
                      <a:pt x="37" y="0"/>
                    </a:lnTo>
                    <a:lnTo>
                      <a:pt x="37" y="0"/>
                    </a:lnTo>
                    <a:lnTo>
                      <a:pt x="37" y="0"/>
                    </a:lnTo>
                    <a:lnTo>
                      <a:pt x="42" y="34"/>
                    </a:lnTo>
                    <a:lnTo>
                      <a:pt x="49" y="41"/>
                    </a:lnTo>
                    <a:lnTo>
                      <a:pt x="47" y="51"/>
                    </a:lnTo>
                    <a:lnTo>
                      <a:pt x="46" y="66"/>
                    </a:lnTo>
                    <a:lnTo>
                      <a:pt x="41" y="71"/>
                    </a:lnTo>
                    <a:lnTo>
                      <a:pt x="32" y="66"/>
                    </a:lnTo>
                    <a:lnTo>
                      <a:pt x="29" y="59"/>
                    </a:lnTo>
                    <a:lnTo>
                      <a:pt x="24" y="41"/>
                    </a:lnTo>
                    <a:lnTo>
                      <a:pt x="17" y="22"/>
                    </a:lnTo>
                    <a:lnTo>
                      <a:pt x="12" y="17"/>
                    </a:lnTo>
                    <a:lnTo>
                      <a:pt x="0" y="19"/>
                    </a:lnTo>
                    <a:lnTo>
                      <a:pt x="5" y="14"/>
                    </a:lnTo>
                    <a:lnTo>
                      <a:pt x="5" y="14"/>
                    </a:lnTo>
                    <a:lnTo>
                      <a:pt x="12" y="10"/>
                    </a:lnTo>
                    <a:lnTo>
                      <a:pt x="12" y="10"/>
                    </a:lnTo>
                    <a:lnTo>
                      <a:pt x="12" y="10"/>
                    </a:lnTo>
                    <a:lnTo>
                      <a:pt x="15" y="7"/>
                    </a:lnTo>
                    <a:lnTo>
                      <a:pt x="15" y="7"/>
                    </a:lnTo>
                    <a:lnTo>
                      <a:pt x="17" y="7"/>
                    </a:lnTo>
                    <a:lnTo>
                      <a:pt x="17" y="7"/>
                    </a:lnTo>
                    <a:lnTo>
                      <a:pt x="19" y="5"/>
                    </a:lnTo>
                    <a:lnTo>
                      <a:pt x="25" y="2"/>
                    </a:lnTo>
                    <a:lnTo>
                      <a:pt x="27"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6" name="Freeform 4637"/>
              <p:cNvSpPr>
                <a:spLocks/>
              </p:cNvSpPr>
              <p:nvPr/>
            </p:nvSpPr>
            <p:spPr bwMode="auto">
              <a:xfrm>
                <a:off x="4411" y="2295"/>
                <a:ext cx="49" cy="71"/>
              </a:xfrm>
              <a:custGeom>
                <a:avLst/>
                <a:gdLst>
                  <a:gd name="T0" fmla="*/ 27 w 49"/>
                  <a:gd name="T1" fmla="*/ 2 h 71"/>
                  <a:gd name="T2" fmla="*/ 32 w 49"/>
                  <a:gd name="T3" fmla="*/ 2 h 71"/>
                  <a:gd name="T4" fmla="*/ 36 w 49"/>
                  <a:gd name="T5" fmla="*/ 0 h 71"/>
                  <a:gd name="T6" fmla="*/ 37 w 49"/>
                  <a:gd name="T7" fmla="*/ 0 h 71"/>
                  <a:gd name="T8" fmla="*/ 37 w 49"/>
                  <a:gd name="T9" fmla="*/ 0 h 71"/>
                  <a:gd name="T10" fmla="*/ 37 w 49"/>
                  <a:gd name="T11" fmla="*/ 0 h 71"/>
                  <a:gd name="T12" fmla="*/ 42 w 49"/>
                  <a:gd name="T13" fmla="*/ 34 h 71"/>
                  <a:gd name="T14" fmla="*/ 49 w 49"/>
                  <a:gd name="T15" fmla="*/ 41 h 71"/>
                  <a:gd name="T16" fmla="*/ 47 w 49"/>
                  <a:gd name="T17" fmla="*/ 51 h 71"/>
                  <a:gd name="T18" fmla="*/ 46 w 49"/>
                  <a:gd name="T19" fmla="*/ 66 h 71"/>
                  <a:gd name="T20" fmla="*/ 41 w 49"/>
                  <a:gd name="T21" fmla="*/ 71 h 71"/>
                  <a:gd name="T22" fmla="*/ 32 w 49"/>
                  <a:gd name="T23" fmla="*/ 66 h 71"/>
                  <a:gd name="T24" fmla="*/ 29 w 49"/>
                  <a:gd name="T25" fmla="*/ 59 h 71"/>
                  <a:gd name="T26" fmla="*/ 24 w 49"/>
                  <a:gd name="T27" fmla="*/ 41 h 71"/>
                  <a:gd name="T28" fmla="*/ 17 w 49"/>
                  <a:gd name="T29" fmla="*/ 22 h 71"/>
                  <a:gd name="T30" fmla="*/ 12 w 49"/>
                  <a:gd name="T31" fmla="*/ 17 h 71"/>
                  <a:gd name="T32" fmla="*/ 0 w 49"/>
                  <a:gd name="T33" fmla="*/ 19 h 71"/>
                  <a:gd name="T34" fmla="*/ 5 w 49"/>
                  <a:gd name="T35" fmla="*/ 14 h 71"/>
                  <a:gd name="T36" fmla="*/ 5 w 49"/>
                  <a:gd name="T37" fmla="*/ 14 h 71"/>
                  <a:gd name="T38" fmla="*/ 12 w 49"/>
                  <a:gd name="T39" fmla="*/ 10 h 71"/>
                  <a:gd name="T40" fmla="*/ 12 w 49"/>
                  <a:gd name="T41" fmla="*/ 10 h 71"/>
                  <a:gd name="T42" fmla="*/ 12 w 49"/>
                  <a:gd name="T43" fmla="*/ 10 h 71"/>
                  <a:gd name="T44" fmla="*/ 15 w 49"/>
                  <a:gd name="T45" fmla="*/ 7 h 71"/>
                  <a:gd name="T46" fmla="*/ 15 w 49"/>
                  <a:gd name="T47" fmla="*/ 7 h 71"/>
                  <a:gd name="T48" fmla="*/ 17 w 49"/>
                  <a:gd name="T49" fmla="*/ 7 h 71"/>
                  <a:gd name="T50" fmla="*/ 17 w 49"/>
                  <a:gd name="T51" fmla="*/ 7 h 71"/>
                  <a:gd name="T52" fmla="*/ 19 w 49"/>
                  <a:gd name="T53" fmla="*/ 5 h 71"/>
                  <a:gd name="T54" fmla="*/ 25 w 49"/>
                  <a:gd name="T55" fmla="*/ 2 h 71"/>
                  <a:gd name="T56" fmla="*/ 27 w 49"/>
                  <a:gd name="T57"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71">
                    <a:moveTo>
                      <a:pt x="27" y="2"/>
                    </a:moveTo>
                    <a:lnTo>
                      <a:pt x="32" y="2"/>
                    </a:lnTo>
                    <a:lnTo>
                      <a:pt x="36" y="0"/>
                    </a:lnTo>
                    <a:lnTo>
                      <a:pt x="37" y="0"/>
                    </a:lnTo>
                    <a:lnTo>
                      <a:pt x="37" y="0"/>
                    </a:lnTo>
                    <a:lnTo>
                      <a:pt x="37" y="0"/>
                    </a:lnTo>
                    <a:lnTo>
                      <a:pt x="42" y="34"/>
                    </a:lnTo>
                    <a:lnTo>
                      <a:pt x="49" y="41"/>
                    </a:lnTo>
                    <a:lnTo>
                      <a:pt x="47" y="51"/>
                    </a:lnTo>
                    <a:lnTo>
                      <a:pt x="46" y="66"/>
                    </a:lnTo>
                    <a:lnTo>
                      <a:pt x="41" y="71"/>
                    </a:lnTo>
                    <a:lnTo>
                      <a:pt x="32" y="66"/>
                    </a:lnTo>
                    <a:lnTo>
                      <a:pt x="29" y="59"/>
                    </a:lnTo>
                    <a:lnTo>
                      <a:pt x="24" y="41"/>
                    </a:lnTo>
                    <a:lnTo>
                      <a:pt x="17" y="22"/>
                    </a:lnTo>
                    <a:lnTo>
                      <a:pt x="12" y="17"/>
                    </a:lnTo>
                    <a:lnTo>
                      <a:pt x="0" y="19"/>
                    </a:lnTo>
                    <a:lnTo>
                      <a:pt x="5" y="14"/>
                    </a:lnTo>
                    <a:lnTo>
                      <a:pt x="5" y="14"/>
                    </a:lnTo>
                    <a:lnTo>
                      <a:pt x="12" y="10"/>
                    </a:lnTo>
                    <a:lnTo>
                      <a:pt x="12" y="10"/>
                    </a:lnTo>
                    <a:lnTo>
                      <a:pt x="12" y="10"/>
                    </a:lnTo>
                    <a:lnTo>
                      <a:pt x="15" y="7"/>
                    </a:lnTo>
                    <a:lnTo>
                      <a:pt x="15" y="7"/>
                    </a:lnTo>
                    <a:lnTo>
                      <a:pt x="17" y="7"/>
                    </a:lnTo>
                    <a:lnTo>
                      <a:pt x="17" y="7"/>
                    </a:lnTo>
                    <a:lnTo>
                      <a:pt x="19" y="5"/>
                    </a:lnTo>
                    <a:lnTo>
                      <a:pt x="25" y="2"/>
                    </a:lnTo>
                    <a:lnTo>
                      <a:pt x="2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67" name="Freeform 4638"/>
              <p:cNvSpPr>
                <a:spLocks/>
              </p:cNvSpPr>
              <p:nvPr/>
            </p:nvSpPr>
            <p:spPr bwMode="auto">
              <a:xfrm>
                <a:off x="4452" y="2373"/>
                <a:ext cx="37" cy="44"/>
              </a:xfrm>
              <a:custGeom>
                <a:avLst/>
                <a:gdLst>
                  <a:gd name="T0" fmla="*/ 37 w 37"/>
                  <a:gd name="T1" fmla="*/ 24 h 44"/>
                  <a:gd name="T2" fmla="*/ 30 w 37"/>
                  <a:gd name="T3" fmla="*/ 41 h 44"/>
                  <a:gd name="T4" fmla="*/ 27 w 37"/>
                  <a:gd name="T5" fmla="*/ 42 h 44"/>
                  <a:gd name="T6" fmla="*/ 27 w 37"/>
                  <a:gd name="T7" fmla="*/ 39 h 44"/>
                  <a:gd name="T8" fmla="*/ 15 w 37"/>
                  <a:gd name="T9" fmla="*/ 42 h 44"/>
                  <a:gd name="T10" fmla="*/ 11 w 37"/>
                  <a:gd name="T11" fmla="*/ 39 h 44"/>
                  <a:gd name="T12" fmla="*/ 8 w 37"/>
                  <a:gd name="T13" fmla="*/ 44 h 44"/>
                  <a:gd name="T14" fmla="*/ 5 w 37"/>
                  <a:gd name="T15" fmla="*/ 36 h 44"/>
                  <a:gd name="T16" fmla="*/ 8 w 37"/>
                  <a:gd name="T17" fmla="*/ 31 h 44"/>
                  <a:gd name="T18" fmla="*/ 8 w 37"/>
                  <a:gd name="T19" fmla="*/ 19 h 44"/>
                  <a:gd name="T20" fmla="*/ 0 w 37"/>
                  <a:gd name="T21" fmla="*/ 9 h 44"/>
                  <a:gd name="T22" fmla="*/ 6 w 37"/>
                  <a:gd name="T23" fmla="*/ 0 h 44"/>
                  <a:gd name="T24" fmla="*/ 13 w 37"/>
                  <a:gd name="T25" fmla="*/ 7 h 44"/>
                  <a:gd name="T26" fmla="*/ 32 w 37"/>
                  <a:gd name="T27" fmla="*/ 17 h 44"/>
                  <a:gd name="T28" fmla="*/ 37 w 37"/>
                  <a:gd name="T2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4">
                    <a:moveTo>
                      <a:pt x="37" y="24"/>
                    </a:moveTo>
                    <a:lnTo>
                      <a:pt x="30" y="41"/>
                    </a:lnTo>
                    <a:lnTo>
                      <a:pt x="27" y="42"/>
                    </a:lnTo>
                    <a:lnTo>
                      <a:pt x="27" y="39"/>
                    </a:lnTo>
                    <a:lnTo>
                      <a:pt x="15" y="42"/>
                    </a:lnTo>
                    <a:lnTo>
                      <a:pt x="11" y="39"/>
                    </a:lnTo>
                    <a:lnTo>
                      <a:pt x="8" y="44"/>
                    </a:lnTo>
                    <a:lnTo>
                      <a:pt x="5" y="36"/>
                    </a:lnTo>
                    <a:lnTo>
                      <a:pt x="8" y="31"/>
                    </a:lnTo>
                    <a:lnTo>
                      <a:pt x="8" y="19"/>
                    </a:lnTo>
                    <a:lnTo>
                      <a:pt x="0" y="9"/>
                    </a:lnTo>
                    <a:lnTo>
                      <a:pt x="6" y="0"/>
                    </a:lnTo>
                    <a:lnTo>
                      <a:pt x="13" y="7"/>
                    </a:lnTo>
                    <a:lnTo>
                      <a:pt x="32" y="17"/>
                    </a:lnTo>
                    <a:lnTo>
                      <a:pt x="37"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8" name="Freeform 4639"/>
              <p:cNvSpPr>
                <a:spLocks/>
              </p:cNvSpPr>
              <p:nvPr/>
            </p:nvSpPr>
            <p:spPr bwMode="auto">
              <a:xfrm>
                <a:off x="4452" y="2373"/>
                <a:ext cx="37" cy="44"/>
              </a:xfrm>
              <a:custGeom>
                <a:avLst/>
                <a:gdLst>
                  <a:gd name="T0" fmla="*/ 37 w 37"/>
                  <a:gd name="T1" fmla="*/ 24 h 44"/>
                  <a:gd name="T2" fmla="*/ 30 w 37"/>
                  <a:gd name="T3" fmla="*/ 41 h 44"/>
                  <a:gd name="T4" fmla="*/ 27 w 37"/>
                  <a:gd name="T5" fmla="*/ 42 h 44"/>
                  <a:gd name="T6" fmla="*/ 27 w 37"/>
                  <a:gd name="T7" fmla="*/ 39 h 44"/>
                  <a:gd name="T8" fmla="*/ 15 w 37"/>
                  <a:gd name="T9" fmla="*/ 42 h 44"/>
                  <a:gd name="T10" fmla="*/ 11 w 37"/>
                  <a:gd name="T11" fmla="*/ 39 h 44"/>
                  <a:gd name="T12" fmla="*/ 8 w 37"/>
                  <a:gd name="T13" fmla="*/ 44 h 44"/>
                  <a:gd name="T14" fmla="*/ 5 w 37"/>
                  <a:gd name="T15" fmla="*/ 36 h 44"/>
                  <a:gd name="T16" fmla="*/ 8 w 37"/>
                  <a:gd name="T17" fmla="*/ 31 h 44"/>
                  <a:gd name="T18" fmla="*/ 8 w 37"/>
                  <a:gd name="T19" fmla="*/ 19 h 44"/>
                  <a:gd name="T20" fmla="*/ 0 w 37"/>
                  <a:gd name="T21" fmla="*/ 9 h 44"/>
                  <a:gd name="T22" fmla="*/ 6 w 37"/>
                  <a:gd name="T23" fmla="*/ 0 h 44"/>
                  <a:gd name="T24" fmla="*/ 13 w 37"/>
                  <a:gd name="T25" fmla="*/ 7 h 44"/>
                  <a:gd name="T26" fmla="*/ 32 w 37"/>
                  <a:gd name="T27" fmla="*/ 17 h 44"/>
                  <a:gd name="T28" fmla="*/ 37 w 37"/>
                  <a:gd name="T2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4">
                    <a:moveTo>
                      <a:pt x="37" y="24"/>
                    </a:moveTo>
                    <a:lnTo>
                      <a:pt x="30" y="41"/>
                    </a:lnTo>
                    <a:lnTo>
                      <a:pt x="27" y="42"/>
                    </a:lnTo>
                    <a:lnTo>
                      <a:pt x="27" y="39"/>
                    </a:lnTo>
                    <a:lnTo>
                      <a:pt x="15" y="42"/>
                    </a:lnTo>
                    <a:lnTo>
                      <a:pt x="11" y="39"/>
                    </a:lnTo>
                    <a:lnTo>
                      <a:pt x="8" y="44"/>
                    </a:lnTo>
                    <a:lnTo>
                      <a:pt x="5" y="36"/>
                    </a:lnTo>
                    <a:lnTo>
                      <a:pt x="8" y="31"/>
                    </a:lnTo>
                    <a:lnTo>
                      <a:pt x="8" y="19"/>
                    </a:lnTo>
                    <a:lnTo>
                      <a:pt x="0" y="9"/>
                    </a:lnTo>
                    <a:lnTo>
                      <a:pt x="6" y="0"/>
                    </a:lnTo>
                    <a:lnTo>
                      <a:pt x="13" y="7"/>
                    </a:lnTo>
                    <a:lnTo>
                      <a:pt x="32" y="17"/>
                    </a:lnTo>
                    <a:lnTo>
                      <a:pt x="37"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69" name="Freeform 4640"/>
              <p:cNvSpPr>
                <a:spLocks/>
              </p:cNvSpPr>
              <p:nvPr/>
            </p:nvSpPr>
            <p:spPr bwMode="auto">
              <a:xfrm>
                <a:off x="4545" y="2495"/>
                <a:ext cx="44" cy="49"/>
              </a:xfrm>
              <a:custGeom>
                <a:avLst/>
                <a:gdLst>
                  <a:gd name="T0" fmla="*/ 37 w 44"/>
                  <a:gd name="T1" fmla="*/ 17 h 49"/>
                  <a:gd name="T2" fmla="*/ 44 w 44"/>
                  <a:gd name="T3" fmla="*/ 29 h 49"/>
                  <a:gd name="T4" fmla="*/ 44 w 44"/>
                  <a:gd name="T5" fmla="*/ 29 h 49"/>
                  <a:gd name="T6" fmla="*/ 40 w 44"/>
                  <a:gd name="T7" fmla="*/ 34 h 49"/>
                  <a:gd name="T8" fmla="*/ 39 w 44"/>
                  <a:gd name="T9" fmla="*/ 37 h 49"/>
                  <a:gd name="T10" fmla="*/ 29 w 44"/>
                  <a:gd name="T11" fmla="*/ 27 h 49"/>
                  <a:gd name="T12" fmla="*/ 12 w 44"/>
                  <a:gd name="T13" fmla="*/ 49 h 49"/>
                  <a:gd name="T14" fmla="*/ 10 w 44"/>
                  <a:gd name="T15" fmla="*/ 49 h 49"/>
                  <a:gd name="T16" fmla="*/ 8 w 44"/>
                  <a:gd name="T17" fmla="*/ 49 h 49"/>
                  <a:gd name="T18" fmla="*/ 7 w 44"/>
                  <a:gd name="T19" fmla="*/ 48 h 49"/>
                  <a:gd name="T20" fmla="*/ 3 w 44"/>
                  <a:gd name="T21" fmla="*/ 46 h 49"/>
                  <a:gd name="T22" fmla="*/ 3 w 44"/>
                  <a:gd name="T23" fmla="*/ 46 h 49"/>
                  <a:gd name="T24" fmla="*/ 1 w 44"/>
                  <a:gd name="T25" fmla="*/ 44 h 49"/>
                  <a:gd name="T26" fmla="*/ 0 w 44"/>
                  <a:gd name="T27" fmla="*/ 42 h 49"/>
                  <a:gd name="T28" fmla="*/ 0 w 44"/>
                  <a:gd name="T29" fmla="*/ 42 h 49"/>
                  <a:gd name="T30" fmla="*/ 1 w 44"/>
                  <a:gd name="T31" fmla="*/ 42 h 49"/>
                  <a:gd name="T32" fmla="*/ 0 w 44"/>
                  <a:gd name="T33" fmla="*/ 32 h 49"/>
                  <a:gd name="T34" fmla="*/ 10 w 44"/>
                  <a:gd name="T35" fmla="*/ 20 h 49"/>
                  <a:gd name="T36" fmla="*/ 10 w 44"/>
                  <a:gd name="T37" fmla="*/ 10 h 49"/>
                  <a:gd name="T38" fmla="*/ 20 w 44"/>
                  <a:gd name="T39" fmla="*/ 0 h 49"/>
                  <a:gd name="T40" fmla="*/ 37 w 44"/>
                  <a:gd name="T41"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9">
                    <a:moveTo>
                      <a:pt x="37" y="17"/>
                    </a:moveTo>
                    <a:lnTo>
                      <a:pt x="44" y="29"/>
                    </a:lnTo>
                    <a:lnTo>
                      <a:pt x="44" y="29"/>
                    </a:lnTo>
                    <a:lnTo>
                      <a:pt x="40" y="34"/>
                    </a:lnTo>
                    <a:lnTo>
                      <a:pt x="39" y="37"/>
                    </a:lnTo>
                    <a:lnTo>
                      <a:pt x="29" y="27"/>
                    </a:lnTo>
                    <a:lnTo>
                      <a:pt x="12" y="49"/>
                    </a:lnTo>
                    <a:lnTo>
                      <a:pt x="10" y="49"/>
                    </a:lnTo>
                    <a:lnTo>
                      <a:pt x="8" y="49"/>
                    </a:lnTo>
                    <a:lnTo>
                      <a:pt x="7" y="48"/>
                    </a:lnTo>
                    <a:lnTo>
                      <a:pt x="3" y="46"/>
                    </a:lnTo>
                    <a:lnTo>
                      <a:pt x="3" y="46"/>
                    </a:lnTo>
                    <a:lnTo>
                      <a:pt x="1" y="44"/>
                    </a:lnTo>
                    <a:lnTo>
                      <a:pt x="0" y="42"/>
                    </a:lnTo>
                    <a:lnTo>
                      <a:pt x="0" y="42"/>
                    </a:lnTo>
                    <a:lnTo>
                      <a:pt x="1" y="42"/>
                    </a:lnTo>
                    <a:lnTo>
                      <a:pt x="0" y="32"/>
                    </a:lnTo>
                    <a:lnTo>
                      <a:pt x="10" y="20"/>
                    </a:lnTo>
                    <a:lnTo>
                      <a:pt x="10" y="10"/>
                    </a:lnTo>
                    <a:lnTo>
                      <a:pt x="20" y="0"/>
                    </a:lnTo>
                    <a:lnTo>
                      <a:pt x="37" y="1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0" name="Freeform 4641"/>
              <p:cNvSpPr>
                <a:spLocks/>
              </p:cNvSpPr>
              <p:nvPr/>
            </p:nvSpPr>
            <p:spPr bwMode="auto">
              <a:xfrm>
                <a:off x="4545" y="2495"/>
                <a:ext cx="44" cy="49"/>
              </a:xfrm>
              <a:custGeom>
                <a:avLst/>
                <a:gdLst>
                  <a:gd name="T0" fmla="*/ 37 w 44"/>
                  <a:gd name="T1" fmla="*/ 17 h 49"/>
                  <a:gd name="T2" fmla="*/ 44 w 44"/>
                  <a:gd name="T3" fmla="*/ 29 h 49"/>
                  <a:gd name="T4" fmla="*/ 44 w 44"/>
                  <a:gd name="T5" fmla="*/ 29 h 49"/>
                  <a:gd name="T6" fmla="*/ 40 w 44"/>
                  <a:gd name="T7" fmla="*/ 34 h 49"/>
                  <a:gd name="T8" fmla="*/ 39 w 44"/>
                  <a:gd name="T9" fmla="*/ 37 h 49"/>
                  <a:gd name="T10" fmla="*/ 29 w 44"/>
                  <a:gd name="T11" fmla="*/ 27 h 49"/>
                  <a:gd name="T12" fmla="*/ 12 w 44"/>
                  <a:gd name="T13" fmla="*/ 49 h 49"/>
                  <a:gd name="T14" fmla="*/ 10 w 44"/>
                  <a:gd name="T15" fmla="*/ 49 h 49"/>
                  <a:gd name="T16" fmla="*/ 8 w 44"/>
                  <a:gd name="T17" fmla="*/ 49 h 49"/>
                  <a:gd name="T18" fmla="*/ 7 w 44"/>
                  <a:gd name="T19" fmla="*/ 48 h 49"/>
                  <a:gd name="T20" fmla="*/ 3 w 44"/>
                  <a:gd name="T21" fmla="*/ 46 h 49"/>
                  <a:gd name="T22" fmla="*/ 3 w 44"/>
                  <a:gd name="T23" fmla="*/ 46 h 49"/>
                  <a:gd name="T24" fmla="*/ 1 w 44"/>
                  <a:gd name="T25" fmla="*/ 44 h 49"/>
                  <a:gd name="T26" fmla="*/ 0 w 44"/>
                  <a:gd name="T27" fmla="*/ 42 h 49"/>
                  <a:gd name="T28" fmla="*/ 0 w 44"/>
                  <a:gd name="T29" fmla="*/ 42 h 49"/>
                  <a:gd name="T30" fmla="*/ 1 w 44"/>
                  <a:gd name="T31" fmla="*/ 42 h 49"/>
                  <a:gd name="T32" fmla="*/ 0 w 44"/>
                  <a:gd name="T33" fmla="*/ 32 h 49"/>
                  <a:gd name="T34" fmla="*/ 10 w 44"/>
                  <a:gd name="T35" fmla="*/ 20 h 49"/>
                  <a:gd name="T36" fmla="*/ 10 w 44"/>
                  <a:gd name="T37" fmla="*/ 10 h 49"/>
                  <a:gd name="T38" fmla="*/ 20 w 44"/>
                  <a:gd name="T39" fmla="*/ 0 h 49"/>
                  <a:gd name="T40" fmla="*/ 37 w 44"/>
                  <a:gd name="T41"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9">
                    <a:moveTo>
                      <a:pt x="37" y="17"/>
                    </a:moveTo>
                    <a:lnTo>
                      <a:pt x="44" y="29"/>
                    </a:lnTo>
                    <a:lnTo>
                      <a:pt x="44" y="29"/>
                    </a:lnTo>
                    <a:lnTo>
                      <a:pt x="40" y="34"/>
                    </a:lnTo>
                    <a:lnTo>
                      <a:pt x="39" y="37"/>
                    </a:lnTo>
                    <a:lnTo>
                      <a:pt x="29" y="27"/>
                    </a:lnTo>
                    <a:lnTo>
                      <a:pt x="12" y="49"/>
                    </a:lnTo>
                    <a:lnTo>
                      <a:pt x="10" y="49"/>
                    </a:lnTo>
                    <a:lnTo>
                      <a:pt x="8" y="49"/>
                    </a:lnTo>
                    <a:lnTo>
                      <a:pt x="7" y="48"/>
                    </a:lnTo>
                    <a:lnTo>
                      <a:pt x="3" y="46"/>
                    </a:lnTo>
                    <a:lnTo>
                      <a:pt x="3" y="46"/>
                    </a:lnTo>
                    <a:lnTo>
                      <a:pt x="1" y="44"/>
                    </a:lnTo>
                    <a:lnTo>
                      <a:pt x="0" y="42"/>
                    </a:lnTo>
                    <a:lnTo>
                      <a:pt x="0" y="42"/>
                    </a:lnTo>
                    <a:lnTo>
                      <a:pt x="1" y="42"/>
                    </a:lnTo>
                    <a:lnTo>
                      <a:pt x="0" y="32"/>
                    </a:lnTo>
                    <a:lnTo>
                      <a:pt x="10" y="20"/>
                    </a:lnTo>
                    <a:lnTo>
                      <a:pt x="10" y="10"/>
                    </a:lnTo>
                    <a:lnTo>
                      <a:pt x="20" y="0"/>
                    </a:lnTo>
                    <a:lnTo>
                      <a:pt x="37"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71" name="Freeform 4642"/>
              <p:cNvSpPr>
                <a:spLocks/>
              </p:cNvSpPr>
              <p:nvPr/>
            </p:nvSpPr>
            <p:spPr bwMode="auto">
              <a:xfrm>
                <a:off x="4679" y="2346"/>
                <a:ext cx="61" cy="71"/>
              </a:xfrm>
              <a:custGeom>
                <a:avLst/>
                <a:gdLst>
                  <a:gd name="T0" fmla="*/ 32 w 61"/>
                  <a:gd name="T1" fmla="*/ 69 h 71"/>
                  <a:gd name="T2" fmla="*/ 23 w 61"/>
                  <a:gd name="T3" fmla="*/ 71 h 71"/>
                  <a:gd name="T4" fmla="*/ 15 w 61"/>
                  <a:gd name="T5" fmla="*/ 59 h 71"/>
                  <a:gd name="T6" fmla="*/ 0 w 61"/>
                  <a:gd name="T7" fmla="*/ 36 h 71"/>
                  <a:gd name="T8" fmla="*/ 10 w 61"/>
                  <a:gd name="T9" fmla="*/ 7 h 71"/>
                  <a:gd name="T10" fmla="*/ 10 w 61"/>
                  <a:gd name="T11" fmla="*/ 7 h 71"/>
                  <a:gd name="T12" fmla="*/ 10 w 61"/>
                  <a:gd name="T13" fmla="*/ 5 h 71"/>
                  <a:gd name="T14" fmla="*/ 13 w 61"/>
                  <a:gd name="T15" fmla="*/ 0 h 71"/>
                  <a:gd name="T16" fmla="*/ 45 w 61"/>
                  <a:gd name="T17" fmla="*/ 25 h 71"/>
                  <a:gd name="T18" fmla="*/ 45 w 61"/>
                  <a:gd name="T19" fmla="*/ 25 h 71"/>
                  <a:gd name="T20" fmla="*/ 50 w 61"/>
                  <a:gd name="T21" fmla="*/ 29 h 71"/>
                  <a:gd name="T22" fmla="*/ 61 w 61"/>
                  <a:gd name="T23" fmla="*/ 37 h 71"/>
                  <a:gd name="T24" fmla="*/ 59 w 61"/>
                  <a:gd name="T25" fmla="*/ 37 h 71"/>
                  <a:gd name="T26" fmla="*/ 57 w 61"/>
                  <a:gd name="T27" fmla="*/ 37 h 71"/>
                  <a:gd name="T28" fmla="*/ 50 w 61"/>
                  <a:gd name="T29" fmla="*/ 42 h 71"/>
                  <a:gd name="T30" fmla="*/ 49 w 61"/>
                  <a:gd name="T31" fmla="*/ 44 h 71"/>
                  <a:gd name="T32" fmla="*/ 44 w 61"/>
                  <a:gd name="T33" fmla="*/ 47 h 71"/>
                  <a:gd name="T34" fmla="*/ 42 w 61"/>
                  <a:gd name="T35" fmla="*/ 51 h 71"/>
                  <a:gd name="T36" fmla="*/ 39 w 61"/>
                  <a:gd name="T37" fmla="*/ 56 h 71"/>
                  <a:gd name="T38" fmla="*/ 35 w 61"/>
                  <a:gd name="T39" fmla="*/ 63 h 71"/>
                  <a:gd name="T40" fmla="*/ 32 w 61"/>
                  <a:gd name="T41" fmla="*/ 6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71">
                    <a:moveTo>
                      <a:pt x="32" y="69"/>
                    </a:moveTo>
                    <a:lnTo>
                      <a:pt x="23" y="71"/>
                    </a:lnTo>
                    <a:lnTo>
                      <a:pt x="15" y="59"/>
                    </a:lnTo>
                    <a:lnTo>
                      <a:pt x="0" y="36"/>
                    </a:lnTo>
                    <a:lnTo>
                      <a:pt x="10" y="7"/>
                    </a:lnTo>
                    <a:lnTo>
                      <a:pt x="10" y="7"/>
                    </a:lnTo>
                    <a:lnTo>
                      <a:pt x="10" y="5"/>
                    </a:lnTo>
                    <a:lnTo>
                      <a:pt x="13" y="0"/>
                    </a:lnTo>
                    <a:lnTo>
                      <a:pt x="45" y="25"/>
                    </a:lnTo>
                    <a:lnTo>
                      <a:pt x="45" y="25"/>
                    </a:lnTo>
                    <a:lnTo>
                      <a:pt x="50" y="29"/>
                    </a:lnTo>
                    <a:lnTo>
                      <a:pt x="61" y="37"/>
                    </a:lnTo>
                    <a:lnTo>
                      <a:pt x="59" y="37"/>
                    </a:lnTo>
                    <a:lnTo>
                      <a:pt x="57" y="37"/>
                    </a:lnTo>
                    <a:lnTo>
                      <a:pt x="50" y="42"/>
                    </a:lnTo>
                    <a:lnTo>
                      <a:pt x="49" y="44"/>
                    </a:lnTo>
                    <a:lnTo>
                      <a:pt x="44" y="47"/>
                    </a:lnTo>
                    <a:lnTo>
                      <a:pt x="42" y="51"/>
                    </a:lnTo>
                    <a:lnTo>
                      <a:pt x="39" y="56"/>
                    </a:lnTo>
                    <a:lnTo>
                      <a:pt x="35" y="63"/>
                    </a:lnTo>
                    <a:lnTo>
                      <a:pt x="32" y="6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2" name="Freeform 4643"/>
              <p:cNvSpPr>
                <a:spLocks/>
              </p:cNvSpPr>
              <p:nvPr/>
            </p:nvSpPr>
            <p:spPr bwMode="auto">
              <a:xfrm>
                <a:off x="4679" y="2346"/>
                <a:ext cx="61" cy="71"/>
              </a:xfrm>
              <a:custGeom>
                <a:avLst/>
                <a:gdLst>
                  <a:gd name="T0" fmla="*/ 32 w 61"/>
                  <a:gd name="T1" fmla="*/ 69 h 71"/>
                  <a:gd name="T2" fmla="*/ 23 w 61"/>
                  <a:gd name="T3" fmla="*/ 71 h 71"/>
                  <a:gd name="T4" fmla="*/ 15 w 61"/>
                  <a:gd name="T5" fmla="*/ 59 h 71"/>
                  <a:gd name="T6" fmla="*/ 0 w 61"/>
                  <a:gd name="T7" fmla="*/ 36 h 71"/>
                  <a:gd name="T8" fmla="*/ 10 w 61"/>
                  <a:gd name="T9" fmla="*/ 7 h 71"/>
                  <a:gd name="T10" fmla="*/ 10 w 61"/>
                  <a:gd name="T11" fmla="*/ 7 h 71"/>
                  <a:gd name="T12" fmla="*/ 10 w 61"/>
                  <a:gd name="T13" fmla="*/ 5 h 71"/>
                  <a:gd name="T14" fmla="*/ 13 w 61"/>
                  <a:gd name="T15" fmla="*/ 0 h 71"/>
                  <a:gd name="T16" fmla="*/ 45 w 61"/>
                  <a:gd name="T17" fmla="*/ 25 h 71"/>
                  <a:gd name="T18" fmla="*/ 45 w 61"/>
                  <a:gd name="T19" fmla="*/ 25 h 71"/>
                  <a:gd name="T20" fmla="*/ 50 w 61"/>
                  <a:gd name="T21" fmla="*/ 29 h 71"/>
                  <a:gd name="T22" fmla="*/ 61 w 61"/>
                  <a:gd name="T23" fmla="*/ 37 h 71"/>
                  <a:gd name="T24" fmla="*/ 59 w 61"/>
                  <a:gd name="T25" fmla="*/ 37 h 71"/>
                  <a:gd name="T26" fmla="*/ 57 w 61"/>
                  <a:gd name="T27" fmla="*/ 37 h 71"/>
                  <a:gd name="T28" fmla="*/ 50 w 61"/>
                  <a:gd name="T29" fmla="*/ 42 h 71"/>
                  <a:gd name="T30" fmla="*/ 49 w 61"/>
                  <a:gd name="T31" fmla="*/ 44 h 71"/>
                  <a:gd name="T32" fmla="*/ 44 w 61"/>
                  <a:gd name="T33" fmla="*/ 47 h 71"/>
                  <a:gd name="T34" fmla="*/ 42 w 61"/>
                  <a:gd name="T35" fmla="*/ 51 h 71"/>
                  <a:gd name="T36" fmla="*/ 39 w 61"/>
                  <a:gd name="T37" fmla="*/ 56 h 71"/>
                  <a:gd name="T38" fmla="*/ 35 w 61"/>
                  <a:gd name="T39" fmla="*/ 63 h 71"/>
                  <a:gd name="T40" fmla="*/ 32 w 61"/>
                  <a:gd name="T41" fmla="*/ 6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71">
                    <a:moveTo>
                      <a:pt x="32" y="69"/>
                    </a:moveTo>
                    <a:lnTo>
                      <a:pt x="23" y="71"/>
                    </a:lnTo>
                    <a:lnTo>
                      <a:pt x="15" y="59"/>
                    </a:lnTo>
                    <a:lnTo>
                      <a:pt x="0" y="36"/>
                    </a:lnTo>
                    <a:lnTo>
                      <a:pt x="10" y="7"/>
                    </a:lnTo>
                    <a:lnTo>
                      <a:pt x="10" y="7"/>
                    </a:lnTo>
                    <a:lnTo>
                      <a:pt x="10" y="5"/>
                    </a:lnTo>
                    <a:lnTo>
                      <a:pt x="13" y="0"/>
                    </a:lnTo>
                    <a:lnTo>
                      <a:pt x="45" y="25"/>
                    </a:lnTo>
                    <a:lnTo>
                      <a:pt x="45" y="25"/>
                    </a:lnTo>
                    <a:lnTo>
                      <a:pt x="50" y="29"/>
                    </a:lnTo>
                    <a:lnTo>
                      <a:pt x="61" y="37"/>
                    </a:lnTo>
                    <a:lnTo>
                      <a:pt x="59" y="37"/>
                    </a:lnTo>
                    <a:lnTo>
                      <a:pt x="57" y="37"/>
                    </a:lnTo>
                    <a:lnTo>
                      <a:pt x="50" y="42"/>
                    </a:lnTo>
                    <a:lnTo>
                      <a:pt x="49" y="44"/>
                    </a:lnTo>
                    <a:lnTo>
                      <a:pt x="44" y="47"/>
                    </a:lnTo>
                    <a:lnTo>
                      <a:pt x="42" y="51"/>
                    </a:lnTo>
                    <a:lnTo>
                      <a:pt x="39" y="56"/>
                    </a:lnTo>
                    <a:lnTo>
                      <a:pt x="35" y="63"/>
                    </a:lnTo>
                    <a:lnTo>
                      <a:pt x="32" y="6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73" name="Freeform 4644"/>
              <p:cNvSpPr>
                <a:spLocks/>
              </p:cNvSpPr>
              <p:nvPr/>
            </p:nvSpPr>
            <p:spPr bwMode="auto">
              <a:xfrm>
                <a:off x="4557" y="2522"/>
                <a:ext cx="39" cy="68"/>
              </a:xfrm>
              <a:custGeom>
                <a:avLst/>
                <a:gdLst>
                  <a:gd name="T0" fmla="*/ 17 w 39"/>
                  <a:gd name="T1" fmla="*/ 0 h 68"/>
                  <a:gd name="T2" fmla="*/ 27 w 39"/>
                  <a:gd name="T3" fmla="*/ 10 h 68"/>
                  <a:gd name="T4" fmla="*/ 28 w 39"/>
                  <a:gd name="T5" fmla="*/ 7 h 68"/>
                  <a:gd name="T6" fmla="*/ 37 w 39"/>
                  <a:gd name="T7" fmla="*/ 31 h 68"/>
                  <a:gd name="T8" fmla="*/ 30 w 39"/>
                  <a:gd name="T9" fmla="*/ 43 h 68"/>
                  <a:gd name="T10" fmla="*/ 25 w 39"/>
                  <a:gd name="T11" fmla="*/ 43 h 68"/>
                  <a:gd name="T12" fmla="*/ 25 w 39"/>
                  <a:gd name="T13" fmla="*/ 49 h 68"/>
                  <a:gd name="T14" fmla="*/ 37 w 39"/>
                  <a:gd name="T15" fmla="*/ 63 h 68"/>
                  <a:gd name="T16" fmla="*/ 37 w 39"/>
                  <a:gd name="T17" fmla="*/ 66 h 68"/>
                  <a:gd name="T18" fmla="*/ 37 w 39"/>
                  <a:gd name="T19" fmla="*/ 66 h 68"/>
                  <a:gd name="T20" fmla="*/ 39 w 39"/>
                  <a:gd name="T21" fmla="*/ 68 h 68"/>
                  <a:gd name="T22" fmla="*/ 28 w 39"/>
                  <a:gd name="T23" fmla="*/ 66 h 68"/>
                  <a:gd name="T24" fmla="*/ 25 w 39"/>
                  <a:gd name="T25" fmla="*/ 65 h 68"/>
                  <a:gd name="T26" fmla="*/ 23 w 39"/>
                  <a:gd name="T27" fmla="*/ 65 h 68"/>
                  <a:gd name="T28" fmla="*/ 20 w 39"/>
                  <a:gd name="T29" fmla="*/ 63 h 68"/>
                  <a:gd name="T30" fmla="*/ 18 w 39"/>
                  <a:gd name="T31" fmla="*/ 63 h 68"/>
                  <a:gd name="T32" fmla="*/ 18 w 39"/>
                  <a:gd name="T33" fmla="*/ 58 h 68"/>
                  <a:gd name="T34" fmla="*/ 17 w 39"/>
                  <a:gd name="T35" fmla="*/ 53 h 68"/>
                  <a:gd name="T36" fmla="*/ 17 w 39"/>
                  <a:gd name="T37" fmla="*/ 48 h 68"/>
                  <a:gd name="T38" fmla="*/ 17 w 39"/>
                  <a:gd name="T39" fmla="*/ 46 h 68"/>
                  <a:gd name="T40" fmla="*/ 17 w 39"/>
                  <a:gd name="T41" fmla="*/ 44 h 68"/>
                  <a:gd name="T42" fmla="*/ 15 w 39"/>
                  <a:gd name="T43" fmla="*/ 41 h 68"/>
                  <a:gd name="T44" fmla="*/ 13 w 39"/>
                  <a:gd name="T45" fmla="*/ 41 h 68"/>
                  <a:gd name="T46" fmla="*/ 11 w 39"/>
                  <a:gd name="T47" fmla="*/ 39 h 68"/>
                  <a:gd name="T48" fmla="*/ 8 w 39"/>
                  <a:gd name="T49" fmla="*/ 29 h 68"/>
                  <a:gd name="T50" fmla="*/ 1 w 39"/>
                  <a:gd name="T51" fmla="*/ 24 h 68"/>
                  <a:gd name="T52" fmla="*/ 0 w 39"/>
                  <a:gd name="T53" fmla="*/ 22 h 68"/>
                  <a:gd name="T54" fmla="*/ 17 w 39"/>
                  <a:gd name="T5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68">
                    <a:moveTo>
                      <a:pt x="17" y="0"/>
                    </a:moveTo>
                    <a:lnTo>
                      <a:pt x="27" y="10"/>
                    </a:lnTo>
                    <a:lnTo>
                      <a:pt x="28" y="7"/>
                    </a:lnTo>
                    <a:lnTo>
                      <a:pt x="37" y="31"/>
                    </a:lnTo>
                    <a:lnTo>
                      <a:pt x="30" y="43"/>
                    </a:lnTo>
                    <a:lnTo>
                      <a:pt x="25" y="43"/>
                    </a:lnTo>
                    <a:lnTo>
                      <a:pt x="25" y="49"/>
                    </a:lnTo>
                    <a:lnTo>
                      <a:pt x="37" y="63"/>
                    </a:lnTo>
                    <a:lnTo>
                      <a:pt x="37" y="66"/>
                    </a:lnTo>
                    <a:lnTo>
                      <a:pt x="37" y="66"/>
                    </a:lnTo>
                    <a:lnTo>
                      <a:pt x="39" y="68"/>
                    </a:lnTo>
                    <a:lnTo>
                      <a:pt x="28" y="66"/>
                    </a:lnTo>
                    <a:lnTo>
                      <a:pt x="25" y="65"/>
                    </a:lnTo>
                    <a:lnTo>
                      <a:pt x="23" y="65"/>
                    </a:lnTo>
                    <a:lnTo>
                      <a:pt x="20" y="63"/>
                    </a:lnTo>
                    <a:lnTo>
                      <a:pt x="18" y="63"/>
                    </a:lnTo>
                    <a:lnTo>
                      <a:pt x="18" y="58"/>
                    </a:lnTo>
                    <a:lnTo>
                      <a:pt x="17" y="53"/>
                    </a:lnTo>
                    <a:lnTo>
                      <a:pt x="17" y="48"/>
                    </a:lnTo>
                    <a:lnTo>
                      <a:pt x="17" y="46"/>
                    </a:lnTo>
                    <a:lnTo>
                      <a:pt x="17" y="44"/>
                    </a:lnTo>
                    <a:lnTo>
                      <a:pt x="15" y="41"/>
                    </a:lnTo>
                    <a:lnTo>
                      <a:pt x="13" y="41"/>
                    </a:lnTo>
                    <a:lnTo>
                      <a:pt x="11" y="39"/>
                    </a:lnTo>
                    <a:lnTo>
                      <a:pt x="8" y="29"/>
                    </a:lnTo>
                    <a:lnTo>
                      <a:pt x="1" y="24"/>
                    </a:lnTo>
                    <a:lnTo>
                      <a:pt x="0" y="22"/>
                    </a:lnTo>
                    <a:lnTo>
                      <a:pt x="1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4" name="Freeform 4645"/>
              <p:cNvSpPr>
                <a:spLocks/>
              </p:cNvSpPr>
              <p:nvPr/>
            </p:nvSpPr>
            <p:spPr bwMode="auto">
              <a:xfrm>
                <a:off x="4557" y="2522"/>
                <a:ext cx="39" cy="68"/>
              </a:xfrm>
              <a:custGeom>
                <a:avLst/>
                <a:gdLst>
                  <a:gd name="T0" fmla="*/ 17 w 39"/>
                  <a:gd name="T1" fmla="*/ 0 h 68"/>
                  <a:gd name="T2" fmla="*/ 27 w 39"/>
                  <a:gd name="T3" fmla="*/ 10 h 68"/>
                  <a:gd name="T4" fmla="*/ 28 w 39"/>
                  <a:gd name="T5" fmla="*/ 7 h 68"/>
                  <a:gd name="T6" fmla="*/ 37 w 39"/>
                  <a:gd name="T7" fmla="*/ 31 h 68"/>
                  <a:gd name="T8" fmla="*/ 30 w 39"/>
                  <a:gd name="T9" fmla="*/ 43 h 68"/>
                  <a:gd name="T10" fmla="*/ 25 w 39"/>
                  <a:gd name="T11" fmla="*/ 43 h 68"/>
                  <a:gd name="T12" fmla="*/ 25 w 39"/>
                  <a:gd name="T13" fmla="*/ 49 h 68"/>
                  <a:gd name="T14" fmla="*/ 37 w 39"/>
                  <a:gd name="T15" fmla="*/ 63 h 68"/>
                  <a:gd name="T16" fmla="*/ 37 w 39"/>
                  <a:gd name="T17" fmla="*/ 66 h 68"/>
                  <a:gd name="T18" fmla="*/ 37 w 39"/>
                  <a:gd name="T19" fmla="*/ 66 h 68"/>
                  <a:gd name="T20" fmla="*/ 39 w 39"/>
                  <a:gd name="T21" fmla="*/ 68 h 68"/>
                  <a:gd name="T22" fmla="*/ 28 w 39"/>
                  <a:gd name="T23" fmla="*/ 66 h 68"/>
                  <a:gd name="T24" fmla="*/ 25 w 39"/>
                  <a:gd name="T25" fmla="*/ 65 h 68"/>
                  <a:gd name="T26" fmla="*/ 23 w 39"/>
                  <a:gd name="T27" fmla="*/ 65 h 68"/>
                  <a:gd name="T28" fmla="*/ 20 w 39"/>
                  <a:gd name="T29" fmla="*/ 63 h 68"/>
                  <a:gd name="T30" fmla="*/ 18 w 39"/>
                  <a:gd name="T31" fmla="*/ 63 h 68"/>
                  <a:gd name="T32" fmla="*/ 18 w 39"/>
                  <a:gd name="T33" fmla="*/ 58 h 68"/>
                  <a:gd name="T34" fmla="*/ 17 w 39"/>
                  <a:gd name="T35" fmla="*/ 53 h 68"/>
                  <a:gd name="T36" fmla="*/ 17 w 39"/>
                  <a:gd name="T37" fmla="*/ 48 h 68"/>
                  <a:gd name="T38" fmla="*/ 17 w 39"/>
                  <a:gd name="T39" fmla="*/ 46 h 68"/>
                  <a:gd name="T40" fmla="*/ 17 w 39"/>
                  <a:gd name="T41" fmla="*/ 44 h 68"/>
                  <a:gd name="T42" fmla="*/ 15 w 39"/>
                  <a:gd name="T43" fmla="*/ 41 h 68"/>
                  <a:gd name="T44" fmla="*/ 13 w 39"/>
                  <a:gd name="T45" fmla="*/ 41 h 68"/>
                  <a:gd name="T46" fmla="*/ 11 w 39"/>
                  <a:gd name="T47" fmla="*/ 39 h 68"/>
                  <a:gd name="T48" fmla="*/ 8 w 39"/>
                  <a:gd name="T49" fmla="*/ 29 h 68"/>
                  <a:gd name="T50" fmla="*/ 1 w 39"/>
                  <a:gd name="T51" fmla="*/ 24 h 68"/>
                  <a:gd name="T52" fmla="*/ 0 w 39"/>
                  <a:gd name="T53" fmla="*/ 22 h 68"/>
                  <a:gd name="T54" fmla="*/ 17 w 39"/>
                  <a:gd name="T5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68">
                    <a:moveTo>
                      <a:pt x="17" y="0"/>
                    </a:moveTo>
                    <a:lnTo>
                      <a:pt x="27" y="10"/>
                    </a:lnTo>
                    <a:lnTo>
                      <a:pt x="28" y="7"/>
                    </a:lnTo>
                    <a:lnTo>
                      <a:pt x="37" y="31"/>
                    </a:lnTo>
                    <a:lnTo>
                      <a:pt x="30" y="43"/>
                    </a:lnTo>
                    <a:lnTo>
                      <a:pt x="25" y="43"/>
                    </a:lnTo>
                    <a:lnTo>
                      <a:pt x="25" y="49"/>
                    </a:lnTo>
                    <a:lnTo>
                      <a:pt x="37" y="63"/>
                    </a:lnTo>
                    <a:lnTo>
                      <a:pt x="37" y="66"/>
                    </a:lnTo>
                    <a:lnTo>
                      <a:pt x="37" y="66"/>
                    </a:lnTo>
                    <a:lnTo>
                      <a:pt x="39" y="68"/>
                    </a:lnTo>
                    <a:lnTo>
                      <a:pt x="28" y="66"/>
                    </a:lnTo>
                    <a:lnTo>
                      <a:pt x="25" y="65"/>
                    </a:lnTo>
                    <a:lnTo>
                      <a:pt x="23" y="65"/>
                    </a:lnTo>
                    <a:lnTo>
                      <a:pt x="20" y="63"/>
                    </a:lnTo>
                    <a:lnTo>
                      <a:pt x="18" y="63"/>
                    </a:lnTo>
                    <a:lnTo>
                      <a:pt x="18" y="58"/>
                    </a:lnTo>
                    <a:lnTo>
                      <a:pt x="17" y="53"/>
                    </a:lnTo>
                    <a:lnTo>
                      <a:pt x="17" y="48"/>
                    </a:lnTo>
                    <a:lnTo>
                      <a:pt x="17" y="46"/>
                    </a:lnTo>
                    <a:lnTo>
                      <a:pt x="17" y="44"/>
                    </a:lnTo>
                    <a:lnTo>
                      <a:pt x="15" y="41"/>
                    </a:lnTo>
                    <a:lnTo>
                      <a:pt x="13" y="41"/>
                    </a:lnTo>
                    <a:lnTo>
                      <a:pt x="11" y="39"/>
                    </a:lnTo>
                    <a:lnTo>
                      <a:pt x="8" y="29"/>
                    </a:lnTo>
                    <a:lnTo>
                      <a:pt x="1" y="24"/>
                    </a:lnTo>
                    <a:lnTo>
                      <a:pt x="0" y="22"/>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75" name="Freeform 4646"/>
              <p:cNvSpPr>
                <a:spLocks/>
              </p:cNvSpPr>
              <p:nvPr/>
            </p:nvSpPr>
            <p:spPr bwMode="auto">
              <a:xfrm>
                <a:off x="4557" y="2332"/>
                <a:ext cx="45" cy="58"/>
              </a:xfrm>
              <a:custGeom>
                <a:avLst/>
                <a:gdLst>
                  <a:gd name="T0" fmla="*/ 40 w 45"/>
                  <a:gd name="T1" fmla="*/ 11 h 58"/>
                  <a:gd name="T2" fmla="*/ 45 w 45"/>
                  <a:gd name="T3" fmla="*/ 22 h 58"/>
                  <a:gd name="T4" fmla="*/ 45 w 45"/>
                  <a:gd name="T5" fmla="*/ 22 h 58"/>
                  <a:gd name="T6" fmla="*/ 45 w 45"/>
                  <a:gd name="T7" fmla="*/ 22 h 58"/>
                  <a:gd name="T8" fmla="*/ 45 w 45"/>
                  <a:gd name="T9" fmla="*/ 22 h 58"/>
                  <a:gd name="T10" fmla="*/ 37 w 45"/>
                  <a:gd name="T11" fmla="*/ 31 h 58"/>
                  <a:gd name="T12" fmla="*/ 34 w 45"/>
                  <a:gd name="T13" fmla="*/ 45 h 58"/>
                  <a:gd name="T14" fmla="*/ 28 w 45"/>
                  <a:gd name="T15" fmla="*/ 53 h 58"/>
                  <a:gd name="T16" fmla="*/ 27 w 45"/>
                  <a:gd name="T17" fmla="*/ 53 h 58"/>
                  <a:gd name="T18" fmla="*/ 25 w 45"/>
                  <a:gd name="T19" fmla="*/ 53 h 58"/>
                  <a:gd name="T20" fmla="*/ 25 w 45"/>
                  <a:gd name="T21" fmla="*/ 53 h 58"/>
                  <a:gd name="T22" fmla="*/ 23 w 45"/>
                  <a:gd name="T23" fmla="*/ 53 h 58"/>
                  <a:gd name="T24" fmla="*/ 23 w 45"/>
                  <a:gd name="T25" fmla="*/ 53 h 58"/>
                  <a:gd name="T26" fmla="*/ 23 w 45"/>
                  <a:gd name="T27" fmla="*/ 55 h 58"/>
                  <a:gd name="T28" fmla="*/ 22 w 45"/>
                  <a:gd name="T29" fmla="*/ 55 h 58"/>
                  <a:gd name="T30" fmla="*/ 22 w 45"/>
                  <a:gd name="T31" fmla="*/ 55 h 58"/>
                  <a:gd name="T32" fmla="*/ 22 w 45"/>
                  <a:gd name="T33" fmla="*/ 55 h 58"/>
                  <a:gd name="T34" fmla="*/ 22 w 45"/>
                  <a:gd name="T35" fmla="*/ 55 h 58"/>
                  <a:gd name="T36" fmla="*/ 20 w 45"/>
                  <a:gd name="T37" fmla="*/ 56 h 58"/>
                  <a:gd name="T38" fmla="*/ 20 w 45"/>
                  <a:gd name="T39" fmla="*/ 56 h 58"/>
                  <a:gd name="T40" fmla="*/ 18 w 45"/>
                  <a:gd name="T41" fmla="*/ 58 h 58"/>
                  <a:gd name="T42" fmla="*/ 5 w 45"/>
                  <a:gd name="T43" fmla="*/ 48 h 58"/>
                  <a:gd name="T44" fmla="*/ 6 w 45"/>
                  <a:gd name="T45" fmla="*/ 39 h 58"/>
                  <a:gd name="T46" fmla="*/ 10 w 45"/>
                  <a:gd name="T47" fmla="*/ 28 h 58"/>
                  <a:gd name="T48" fmla="*/ 0 w 45"/>
                  <a:gd name="T49" fmla="*/ 21 h 58"/>
                  <a:gd name="T50" fmla="*/ 8 w 45"/>
                  <a:gd name="T51" fmla="*/ 12 h 58"/>
                  <a:gd name="T52" fmla="*/ 10 w 45"/>
                  <a:gd name="T53" fmla="*/ 17 h 58"/>
                  <a:gd name="T54" fmla="*/ 25 w 45"/>
                  <a:gd name="T55" fmla="*/ 12 h 58"/>
                  <a:gd name="T56" fmla="*/ 23 w 45"/>
                  <a:gd name="T57" fmla="*/ 7 h 58"/>
                  <a:gd name="T58" fmla="*/ 32 w 45"/>
                  <a:gd name="T59" fmla="*/ 0 h 58"/>
                  <a:gd name="T60" fmla="*/ 40 w 45"/>
                  <a:gd name="T61"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58">
                    <a:moveTo>
                      <a:pt x="40" y="11"/>
                    </a:moveTo>
                    <a:lnTo>
                      <a:pt x="45" y="22"/>
                    </a:lnTo>
                    <a:lnTo>
                      <a:pt x="45" y="22"/>
                    </a:lnTo>
                    <a:lnTo>
                      <a:pt x="45" y="22"/>
                    </a:lnTo>
                    <a:lnTo>
                      <a:pt x="45" y="22"/>
                    </a:lnTo>
                    <a:lnTo>
                      <a:pt x="37" y="31"/>
                    </a:lnTo>
                    <a:lnTo>
                      <a:pt x="34" y="45"/>
                    </a:lnTo>
                    <a:lnTo>
                      <a:pt x="28" y="53"/>
                    </a:lnTo>
                    <a:lnTo>
                      <a:pt x="27" y="53"/>
                    </a:lnTo>
                    <a:lnTo>
                      <a:pt x="25" y="53"/>
                    </a:lnTo>
                    <a:lnTo>
                      <a:pt x="25" y="53"/>
                    </a:lnTo>
                    <a:lnTo>
                      <a:pt x="23" y="53"/>
                    </a:lnTo>
                    <a:lnTo>
                      <a:pt x="23" y="53"/>
                    </a:lnTo>
                    <a:lnTo>
                      <a:pt x="23" y="55"/>
                    </a:lnTo>
                    <a:lnTo>
                      <a:pt x="22" y="55"/>
                    </a:lnTo>
                    <a:lnTo>
                      <a:pt x="22" y="55"/>
                    </a:lnTo>
                    <a:lnTo>
                      <a:pt x="22" y="55"/>
                    </a:lnTo>
                    <a:lnTo>
                      <a:pt x="22" y="55"/>
                    </a:lnTo>
                    <a:lnTo>
                      <a:pt x="20" y="56"/>
                    </a:lnTo>
                    <a:lnTo>
                      <a:pt x="20" y="56"/>
                    </a:lnTo>
                    <a:lnTo>
                      <a:pt x="18" y="58"/>
                    </a:lnTo>
                    <a:lnTo>
                      <a:pt x="5" y="48"/>
                    </a:lnTo>
                    <a:lnTo>
                      <a:pt x="6" y="39"/>
                    </a:lnTo>
                    <a:lnTo>
                      <a:pt x="10" y="28"/>
                    </a:lnTo>
                    <a:lnTo>
                      <a:pt x="0" y="21"/>
                    </a:lnTo>
                    <a:lnTo>
                      <a:pt x="8" y="12"/>
                    </a:lnTo>
                    <a:lnTo>
                      <a:pt x="10" y="17"/>
                    </a:lnTo>
                    <a:lnTo>
                      <a:pt x="25" y="12"/>
                    </a:lnTo>
                    <a:lnTo>
                      <a:pt x="23" y="7"/>
                    </a:lnTo>
                    <a:lnTo>
                      <a:pt x="32" y="0"/>
                    </a:lnTo>
                    <a:lnTo>
                      <a:pt x="40" y="1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6" name="Freeform 4647"/>
              <p:cNvSpPr>
                <a:spLocks/>
              </p:cNvSpPr>
              <p:nvPr/>
            </p:nvSpPr>
            <p:spPr bwMode="auto">
              <a:xfrm>
                <a:off x="4557" y="2332"/>
                <a:ext cx="45" cy="58"/>
              </a:xfrm>
              <a:custGeom>
                <a:avLst/>
                <a:gdLst>
                  <a:gd name="T0" fmla="*/ 40 w 45"/>
                  <a:gd name="T1" fmla="*/ 11 h 58"/>
                  <a:gd name="T2" fmla="*/ 45 w 45"/>
                  <a:gd name="T3" fmla="*/ 22 h 58"/>
                  <a:gd name="T4" fmla="*/ 45 w 45"/>
                  <a:gd name="T5" fmla="*/ 22 h 58"/>
                  <a:gd name="T6" fmla="*/ 45 w 45"/>
                  <a:gd name="T7" fmla="*/ 22 h 58"/>
                  <a:gd name="T8" fmla="*/ 45 w 45"/>
                  <a:gd name="T9" fmla="*/ 22 h 58"/>
                  <a:gd name="T10" fmla="*/ 37 w 45"/>
                  <a:gd name="T11" fmla="*/ 31 h 58"/>
                  <a:gd name="T12" fmla="*/ 34 w 45"/>
                  <a:gd name="T13" fmla="*/ 45 h 58"/>
                  <a:gd name="T14" fmla="*/ 28 w 45"/>
                  <a:gd name="T15" fmla="*/ 53 h 58"/>
                  <a:gd name="T16" fmla="*/ 27 w 45"/>
                  <a:gd name="T17" fmla="*/ 53 h 58"/>
                  <a:gd name="T18" fmla="*/ 25 w 45"/>
                  <a:gd name="T19" fmla="*/ 53 h 58"/>
                  <a:gd name="T20" fmla="*/ 25 w 45"/>
                  <a:gd name="T21" fmla="*/ 53 h 58"/>
                  <a:gd name="T22" fmla="*/ 23 w 45"/>
                  <a:gd name="T23" fmla="*/ 53 h 58"/>
                  <a:gd name="T24" fmla="*/ 23 w 45"/>
                  <a:gd name="T25" fmla="*/ 53 h 58"/>
                  <a:gd name="T26" fmla="*/ 23 w 45"/>
                  <a:gd name="T27" fmla="*/ 55 h 58"/>
                  <a:gd name="T28" fmla="*/ 22 w 45"/>
                  <a:gd name="T29" fmla="*/ 55 h 58"/>
                  <a:gd name="T30" fmla="*/ 22 w 45"/>
                  <a:gd name="T31" fmla="*/ 55 h 58"/>
                  <a:gd name="T32" fmla="*/ 22 w 45"/>
                  <a:gd name="T33" fmla="*/ 55 h 58"/>
                  <a:gd name="T34" fmla="*/ 22 w 45"/>
                  <a:gd name="T35" fmla="*/ 55 h 58"/>
                  <a:gd name="T36" fmla="*/ 20 w 45"/>
                  <a:gd name="T37" fmla="*/ 56 h 58"/>
                  <a:gd name="T38" fmla="*/ 20 w 45"/>
                  <a:gd name="T39" fmla="*/ 56 h 58"/>
                  <a:gd name="T40" fmla="*/ 18 w 45"/>
                  <a:gd name="T41" fmla="*/ 58 h 58"/>
                  <a:gd name="T42" fmla="*/ 5 w 45"/>
                  <a:gd name="T43" fmla="*/ 48 h 58"/>
                  <a:gd name="T44" fmla="*/ 6 w 45"/>
                  <a:gd name="T45" fmla="*/ 39 h 58"/>
                  <a:gd name="T46" fmla="*/ 10 w 45"/>
                  <a:gd name="T47" fmla="*/ 28 h 58"/>
                  <a:gd name="T48" fmla="*/ 0 w 45"/>
                  <a:gd name="T49" fmla="*/ 21 h 58"/>
                  <a:gd name="T50" fmla="*/ 8 w 45"/>
                  <a:gd name="T51" fmla="*/ 12 h 58"/>
                  <a:gd name="T52" fmla="*/ 10 w 45"/>
                  <a:gd name="T53" fmla="*/ 17 h 58"/>
                  <a:gd name="T54" fmla="*/ 25 w 45"/>
                  <a:gd name="T55" fmla="*/ 12 h 58"/>
                  <a:gd name="T56" fmla="*/ 23 w 45"/>
                  <a:gd name="T57" fmla="*/ 7 h 58"/>
                  <a:gd name="T58" fmla="*/ 32 w 45"/>
                  <a:gd name="T59" fmla="*/ 0 h 58"/>
                  <a:gd name="T60" fmla="*/ 40 w 45"/>
                  <a:gd name="T61"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58">
                    <a:moveTo>
                      <a:pt x="40" y="11"/>
                    </a:moveTo>
                    <a:lnTo>
                      <a:pt x="45" y="22"/>
                    </a:lnTo>
                    <a:lnTo>
                      <a:pt x="45" y="22"/>
                    </a:lnTo>
                    <a:lnTo>
                      <a:pt x="45" y="22"/>
                    </a:lnTo>
                    <a:lnTo>
                      <a:pt x="45" y="22"/>
                    </a:lnTo>
                    <a:lnTo>
                      <a:pt x="37" y="31"/>
                    </a:lnTo>
                    <a:lnTo>
                      <a:pt x="34" y="45"/>
                    </a:lnTo>
                    <a:lnTo>
                      <a:pt x="28" y="53"/>
                    </a:lnTo>
                    <a:lnTo>
                      <a:pt x="27" y="53"/>
                    </a:lnTo>
                    <a:lnTo>
                      <a:pt x="25" y="53"/>
                    </a:lnTo>
                    <a:lnTo>
                      <a:pt x="25" y="53"/>
                    </a:lnTo>
                    <a:lnTo>
                      <a:pt x="23" y="53"/>
                    </a:lnTo>
                    <a:lnTo>
                      <a:pt x="23" y="53"/>
                    </a:lnTo>
                    <a:lnTo>
                      <a:pt x="23" y="55"/>
                    </a:lnTo>
                    <a:lnTo>
                      <a:pt x="22" y="55"/>
                    </a:lnTo>
                    <a:lnTo>
                      <a:pt x="22" y="55"/>
                    </a:lnTo>
                    <a:lnTo>
                      <a:pt x="22" y="55"/>
                    </a:lnTo>
                    <a:lnTo>
                      <a:pt x="22" y="55"/>
                    </a:lnTo>
                    <a:lnTo>
                      <a:pt x="20" y="56"/>
                    </a:lnTo>
                    <a:lnTo>
                      <a:pt x="20" y="56"/>
                    </a:lnTo>
                    <a:lnTo>
                      <a:pt x="18" y="58"/>
                    </a:lnTo>
                    <a:lnTo>
                      <a:pt x="5" y="48"/>
                    </a:lnTo>
                    <a:lnTo>
                      <a:pt x="6" y="39"/>
                    </a:lnTo>
                    <a:lnTo>
                      <a:pt x="10" y="28"/>
                    </a:lnTo>
                    <a:lnTo>
                      <a:pt x="0" y="21"/>
                    </a:lnTo>
                    <a:lnTo>
                      <a:pt x="8" y="12"/>
                    </a:lnTo>
                    <a:lnTo>
                      <a:pt x="10" y="17"/>
                    </a:lnTo>
                    <a:lnTo>
                      <a:pt x="25" y="12"/>
                    </a:lnTo>
                    <a:lnTo>
                      <a:pt x="23" y="7"/>
                    </a:lnTo>
                    <a:lnTo>
                      <a:pt x="32" y="0"/>
                    </a:lnTo>
                    <a:lnTo>
                      <a:pt x="40"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77" name="Freeform 4648"/>
              <p:cNvSpPr>
                <a:spLocks/>
              </p:cNvSpPr>
              <p:nvPr/>
            </p:nvSpPr>
            <p:spPr bwMode="auto">
              <a:xfrm>
                <a:off x="4545" y="2293"/>
                <a:ext cx="44" cy="60"/>
              </a:xfrm>
              <a:custGeom>
                <a:avLst/>
                <a:gdLst>
                  <a:gd name="T0" fmla="*/ 23 w 44"/>
                  <a:gd name="T1" fmla="*/ 23 h 60"/>
                  <a:gd name="T2" fmla="*/ 25 w 44"/>
                  <a:gd name="T3" fmla="*/ 23 h 60"/>
                  <a:gd name="T4" fmla="*/ 25 w 44"/>
                  <a:gd name="T5" fmla="*/ 23 h 60"/>
                  <a:gd name="T6" fmla="*/ 25 w 44"/>
                  <a:gd name="T7" fmla="*/ 23 h 60"/>
                  <a:gd name="T8" fmla="*/ 30 w 44"/>
                  <a:gd name="T9" fmla="*/ 21 h 60"/>
                  <a:gd name="T10" fmla="*/ 44 w 44"/>
                  <a:gd name="T11" fmla="*/ 39 h 60"/>
                  <a:gd name="T12" fmla="*/ 35 w 44"/>
                  <a:gd name="T13" fmla="*/ 46 h 60"/>
                  <a:gd name="T14" fmla="*/ 37 w 44"/>
                  <a:gd name="T15" fmla="*/ 51 h 60"/>
                  <a:gd name="T16" fmla="*/ 22 w 44"/>
                  <a:gd name="T17" fmla="*/ 56 h 60"/>
                  <a:gd name="T18" fmla="*/ 20 w 44"/>
                  <a:gd name="T19" fmla="*/ 51 h 60"/>
                  <a:gd name="T20" fmla="*/ 12 w 44"/>
                  <a:gd name="T21" fmla="*/ 60 h 60"/>
                  <a:gd name="T22" fmla="*/ 12 w 44"/>
                  <a:gd name="T23" fmla="*/ 51 h 60"/>
                  <a:gd name="T24" fmla="*/ 8 w 44"/>
                  <a:gd name="T25" fmla="*/ 43 h 60"/>
                  <a:gd name="T26" fmla="*/ 10 w 44"/>
                  <a:gd name="T27" fmla="*/ 36 h 60"/>
                  <a:gd name="T28" fmla="*/ 5 w 44"/>
                  <a:gd name="T29" fmla="*/ 24 h 60"/>
                  <a:gd name="T30" fmla="*/ 5 w 44"/>
                  <a:gd name="T31" fmla="*/ 12 h 60"/>
                  <a:gd name="T32" fmla="*/ 0 w 44"/>
                  <a:gd name="T33" fmla="*/ 0 h 60"/>
                  <a:gd name="T34" fmla="*/ 7 w 44"/>
                  <a:gd name="T35" fmla="*/ 7 h 60"/>
                  <a:gd name="T36" fmla="*/ 10 w 44"/>
                  <a:gd name="T37" fmla="*/ 9 h 60"/>
                  <a:gd name="T38" fmla="*/ 10 w 44"/>
                  <a:gd name="T39" fmla="*/ 11 h 60"/>
                  <a:gd name="T40" fmla="*/ 12 w 44"/>
                  <a:gd name="T41" fmla="*/ 12 h 60"/>
                  <a:gd name="T42" fmla="*/ 13 w 44"/>
                  <a:gd name="T43" fmla="*/ 23 h 60"/>
                  <a:gd name="T44" fmla="*/ 13 w 44"/>
                  <a:gd name="T45" fmla="*/ 24 h 60"/>
                  <a:gd name="T46" fmla="*/ 15 w 44"/>
                  <a:gd name="T47" fmla="*/ 24 h 60"/>
                  <a:gd name="T48" fmla="*/ 23 w 44"/>
                  <a:gd name="T49" fmla="*/ 23 h 60"/>
                  <a:gd name="T50" fmla="*/ 23 w 44"/>
                  <a:gd name="T51" fmla="*/ 2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60">
                    <a:moveTo>
                      <a:pt x="23" y="23"/>
                    </a:moveTo>
                    <a:lnTo>
                      <a:pt x="25" y="23"/>
                    </a:lnTo>
                    <a:lnTo>
                      <a:pt x="25" y="23"/>
                    </a:lnTo>
                    <a:lnTo>
                      <a:pt x="25" y="23"/>
                    </a:lnTo>
                    <a:lnTo>
                      <a:pt x="30" y="21"/>
                    </a:lnTo>
                    <a:lnTo>
                      <a:pt x="44" y="39"/>
                    </a:lnTo>
                    <a:lnTo>
                      <a:pt x="35" y="46"/>
                    </a:lnTo>
                    <a:lnTo>
                      <a:pt x="37" y="51"/>
                    </a:lnTo>
                    <a:lnTo>
                      <a:pt x="22" y="56"/>
                    </a:lnTo>
                    <a:lnTo>
                      <a:pt x="20" y="51"/>
                    </a:lnTo>
                    <a:lnTo>
                      <a:pt x="12" y="60"/>
                    </a:lnTo>
                    <a:lnTo>
                      <a:pt x="12" y="51"/>
                    </a:lnTo>
                    <a:lnTo>
                      <a:pt x="8" y="43"/>
                    </a:lnTo>
                    <a:lnTo>
                      <a:pt x="10" y="36"/>
                    </a:lnTo>
                    <a:lnTo>
                      <a:pt x="5" y="24"/>
                    </a:lnTo>
                    <a:lnTo>
                      <a:pt x="5" y="12"/>
                    </a:lnTo>
                    <a:lnTo>
                      <a:pt x="0" y="0"/>
                    </a:lnTo>
                    <a:lnTo>
                      <a:pt x="7" y="7"/>
                    </a:lnTo>
                    <a:lnTo>
                      <a:pt x="10" y="9"/>
                    </a:lnTo>
                    <a:lnTo>
                      <a:pt x="10" y="11"/>
                    </a:lnTo>
                    <a:lnTo>
                      <a:pt x="12" y="12"/>
                    </a:lnTo>
                    <a:lnTo>
                      <a:pt x="13" y="23"/>
                    </a:lnTo>
                    <a:lnTo>
                      <a:pt x="13" y="24"/>
                    </a:lnTo>
                    <a:lnTo>
                      <a:pt x="15" y="24"/>
                    </a:lnTo>
                    <a:lnTo>
                      <a:pt x="23" y="23"/>
                    </a:lnTo>
                    <a:lnTo>
                      <a:pt x="23" y="2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8" name="Freeform 4649"/>
              <p:cNvSpPr>
                <a:spLocks/>
              </p:cNvSpPr>
              <p:nvPr/>
            </p:nvSpPr>
            <p:spPr bwMode="auto">
              <a:xfrm>
                <a:off x="4545" y="2293"/>
                <a:ext cx="44" cy="60"/>
              </a:xfrm>
              <a:custGeom>
                <a:avLst/>
                <a:gdLst>
                  <a:gd name="T0" fmla="*/ 23 w 44"/>
                  <a:gd name="T1" fmla="*/ 23 h 60"/>
                  <a:gd name="T2" fmla="*/ 25 w 44"/>
                  <a:gd name="T3" fmla="*/ 23 h 60"/>
                  <a:gd name="T4" fmla="*/ 25 w 44"/>
                  <a:gd name="T5" fmla="*/ 23 h 60"/>
                  <a:gd name="T6" fmla="*/ 25 w 44"/>
                  <a:gd name="T7" fmla="*/ 23 h 60"/>
                  <a:gd name="T8" fmla="*/ 30 w 44"/>
                  <a:gd name="T9" fmla="*/ 21 h 60"/>
                  <a:gd name="T10" fmla="*/ 44 w 44"/>
                  <a:gd name="T11" fmla="*/ 39 h 60"/>
                  <a:gd name="T12" fmla="*/ 35 w 44"/>
                  <a:gd name="T13" fmla="*/ 46 h 60"/>
                  <a:gd name="T14" fmla="*/ 37 w 44"/>
                  <a:gd name="T15" fmla="*/ 51 h 60"/>
                  <a:gd name="T16" fmla="*/ 22 w 44"/>
                  <a:gd name="T17" fmla="*/ 56 h 60"/>
                  <a:gd name="T18" fmla="*/ 20 w 44"/>
                  <a:gd name="T19" fmla="*/ 51 h 60"/>
                  <a:gd name="T20" fmla="*/ 12 w 44"/>
                  <a:gd name="T21" fmla="*/ 60 h 60"/>
                  <a:gd name="T22" fmla="*/ 12 w 44"/>
                  <a:gd name="T23" fmla="*/ 51 h 60"/>
                  <a:gd name="T24" fmla="*/ 8 w 44"/>
                  <a:gd name="T25" fmla="*/ 43 h 60"/>
                  <a:gd name="T26" fmla="*/ 10 w 44"/>
                  <a:gd name="T27" fmla="*/ 36 h 60"/>
                  <a:gd name="T28" fmla="*/ 5 w 44"/>
                  <a:gd name="T29" fmla="*/ 24 h 60"/>
                  <a:gd name="T30" fmla="*/ 5 w 44"/>
                  <a:gd name="T31" fmla="*/ 12 h 60"/>
                  <a:gd name="T32" fmla="*/ 0 w 44"/>
                  <a:gd name="T33" fmla="*/ 0 h 60"/>
                  <a:gd name="T34" fmla="*/ 7 w 44"/>
                  <a:gd name="T35" fmla="*/ 7 h 60"/>
                  <a:gd name="T36" fmla="*/ 10 w 44"/>
                  <a:gd name="T37" fmla="*/ 9 h 60"/>
                  <a:gd name="T38" fmla="*/ 10 w 44"/>
                  <a:gd name="T39" fmla="*/ 11 h 60"/>
                  <a:gd name="T40" fmla="*/ 12 w 44"/>
                  <a:gd name="T41" fmla="*/ 12 h 60"/>
                  <a:gd name="T42" fmla="*/ 13 w 44"/>
                  <a:gd name="T43" fmla="*/ 23 h 60"/>
                  <a:gd name="T44" fmla="*/ 13 w 44"/>
                  <a:gd name="T45" fmla="*/ 24 h 60"/>
                  <a:gd name="T46" fmla="*/ 15 w 44"/>
                  <a:gd name="T47" fmla="*/ 24 h 60"/>
                  <a:gd name="T48" fmla="*/ 23 w 44"/>
                  <a:gd name="T49" fmla="*/ 23 h 60"/>
                  <a:gd name="T50" fmla="*/ 23 w 44"/>
                  <a:gd name="T51" fmla="*/ 2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60">
                    <a:moveTo>
                      <a:pt x="23" y="23"/>
                    </a:moveTo>
                    <a:lnTo>
                      <a:pt x="25" y="23"/>
                    </a:lnTo>
                    <a:lnTo>
                      <a:pt x="25" y="23"/>
                    </a:lnTo>
                    <a:lnTo>
                      <a:pt x="25" y="23"/>
                    </a:lnTo>
                    <a:lnTo>
                      <a:pt x="30" y="21"/>
                    </a:lnTo>
                    <a:lnTo>
                      <a:pt x="44" y="39"/>
                    </a:lnTo>
                    <a:lnTo>
                      <a:pt x="35" y="46"/>
                    </a:lnTo>
                    <a:lnTo>
                      <a:pt x="37" y="51"/>
                    </a:lnTo>
                    <a:lnTo>
                      <a:pt x="22" y="56"/>
                    </a:lnTo>
                    <a:lnTo>
                      <a:pt x="20" y="51"/>
                    </a:lnTo>
                    <a:lnTo>
                      <a:pt x="12" y="60"/>
                    </a:lnTo>
                    <a:lnTo>
                      <a:pt x="12" y="51"/>
                    </a:lnTo>
                    <a:lnTo>
                      <a:pt x="8" y="43"/>
                    </a:lnTo>
                    <a:lnTo>
                      <a:pt x="10" y="36"/>
                    </a:lnTo>
                    <a:lnTo>
                      <a:pt x="5" y="24"/>
                    </a:lnTo>
                    <a:lnTo>
                      <a:pt x="5" y="12"/>
                    </a:lnTo>
                    <a:lnTo>
                      <a:pt x="0" y="0"/>
                    </a:lnTo>
                    <a:lnTo>
                      <a:pt x="7" y="7"/>
                    </a:lnTo>
                    <a:lnTo>
                      <a:pt x="10" y="9"/>
                    </a:lnTo>
                    <a:lnTo>
                      <a:pt x="10" y="11"/>
                    </a:lnTo>
                    <a:lnTo>
                      <a:pt x="12" y="12"/>
                    </a:lnTo>
                    <a:lnTo>
                      <a:pt x="13" y="23"/>
                    </a:lnTo>
                    <a:lnTo>
                      <a:pt x="13" y="24"/>
                    </a:lnTo>
                    <a:lnTo>
                      <a:pt x="15" y="24"/>
                    </a:lnTo>
                    <a:lnTo>
                      <a:pt x="23" y="23"/>
                    </a:lnTo>
                    <a:lnTo>
                      <a:pt x="23"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79" name="Freeform 4650"/>
              <p:cNvSpPr>
                <a:spLocks/>
              </p:cNvSpPr>
              <p:nvPr/>
            </p:nvSpPr>
            <p:spPr bwMode="auto">
              <a:xfrm>
                <a:off x="4452" y="2336"/>
                <a:ext cx="49" cy="54"/>
              </a:xfrm>
              <a:custGeom>
                <a:avLst/>
                <a:gdLst>
                  <a:gd name="T0" fmla="*/ 33 w 49"/>
                  <a:gd name="T1" fmla="*/ 44 h 54"/>
                  <a:gd name="T2" fmla="*/ 32 w 49"/>
                  <a:gd name="T3" fmla="*/ 54 h 54"/>
                  <a:gd name="T4" fmla="*/ 13 w 49"/>
                  <a:gd name="T5" fmla="*/ 44 h 54"/>
                  <a:gd name="T6" fmla="*/ 6 w 49"/>
                  <a:gd name="T7" fmla="*/ 37 h 54"/>
                  <a:gd name="T8" fmla="*/ 0 w 49"/>
                  <a:gd name="T9" fmla="*/ 30 h 54"/>
                  <a:gd name="T10" fmla="*/ 5 w 49"/>
                  <a:gd name="T11" fmla="*/ 25 h 54"/>
                  <a:gd name="T12" fmla="*/ 6 w 49"/>
                  <a:gd name="T13" fmla="*/ 10 h 54"/>
                  <a:gd name="T14" fmla="*/ 8 w 49"/>
                  <a:gd name="T15" fmla="*/ 0 h 54"/>
                  <a:gd name="T16" fmla="*/ 20 w 49"/>
                  <a:gd name="T17" fmla="*/ 10 h 54"/>
                  <a:gd name="T18" fmla="*/ 32 w 49"/>
                  <a:gd name="T19" fmla="*/ 15 h 54"/>
                  <a:gd name="T20" fmla="*/ 49 w 49"/>
                  <a:gd name="T21" fmla="*/ 18 h 54"/>
                  <a:gd name="T22" fmla="*/ 40 w 49"/>
                  <a:gd name="T23" fmla="*/ 37 h 54"/>
                  <a:gd name="T24" fmla="*/ 33 w 49"/>
                  <a:gd name="T2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4">
                    <a:moveTo>
                      <a:pt x="33" y="44"/>
                    </a:moveTo>
                    <a:lnTo>
                      <a:pt x="32" y="54"/>
                    </a:lnTo>
                    <a:lnTo>
                      <a:pt x="13" y="44"/>
                    </a:lnTo>
                    <a:lnTo>
                      <a:pt x="6" y="37"/>
                    </a:lnTo>
                    <a:lnTo>
                      <a:pt x="0" y="30"/>
                    </a:lnTo>
                    <a:lnTo>
                      <a:pt x="5" y="25"/>
                    </a:lnTo>
                    <a:lnTo>
                      <a:pt x="6" y="10"/>
                    </a:lnTo>
                    <a:lnTo>
                      <a:pt x="8" y="0"/>
                    </a:lnTo>
                    <a:lnTo>
                      <a:pt x="20" y="10"/>
                    </a:lnTo>
                    <a:lnTo>
                      <a:pt x="32" y="15"/>
                    </a:lnTo>
                    <a:lnTo>
                      <a:pt x="49" y="18"/>
                    </a:lnTo>
                    <a:lnTo>
                      <a:pt x="40" y="37"/>
                    </a:lnTo>
                    <a:lnTo>
                      <a:pt x="33" y="4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0" name="Freeform 4651"/>
              <p:cNvSpPr>
                <a:spLocks/>
              </p:cNvSpPr>
              <p:nvPr/>
            </p:nvSpPr>
            <p:spPr bwMode="auto">
              <a:xfrm>
                <a:off x="4452" y="2336"/>
                <a:ext cx="49" cy="54"/>
              </a:xfrm>
              <a:custGeom>
                <a:avLst/>
                <a:gdLst>
                  <a:gd name="T0" fmla="*/ 33 w 49"/>
                  <a:gd name="T1" fmla="*/ 44 h 54"/>
                  <a:gd name="T2" fmla="*/ 32 w 49"/>
                  <a:gd name="T3" fmla="*/ 54 h 54"/>
                  <a:gd name="T4" fmla="*/ 13 w 49"/>
                  <a:gd name="T5" fmla="*/ 44 h 54"/>
                  <a:gd name="T6" fmla="*/ 6 w 49"/>
                  <a:gd name="T7" fmla="*/ 37 h 54"/>
                  <a:gd name="T8" fmla="*/ 0 w 49"/>
                  <a:gd name="T9" fmla="*/ 30 h 54"/>
                  <a:gd name="T10" fmla="*/ 5 w 49"/>
                  <a:gd name="T11" fmla="*/ 25 h 54"/>
                  <a:gd name="T12" fmla="*/ 6 w 49"/>
                  <a:gd name="T13" fmla="*/ 10 h 54"/>
                  <a:gd name="T14" fmla="*/ 8 w 49"/>
                  <a:gd name="T15" fmla="*/ 0 h 54"/>
                  <a:gd name="T16" fmla="*/ 20 w 49"/>
                  <a:gd name="T17" fmla="*/ 10 h 54"/>
                  <a:gd name="T18" fmla="*/ 32 w 49"/>
                  <a:gd name="T19" fmla="*/ 15 h 54"/>
                  <a:gd name="T20" fmla="*/ 49 w 49"/>
                  <a:gd name="T21" fmla="*/ 18 h 54"/>
                  <a:gd name="T22" fmla="*/ 40 w 49"/>
                  <a:gd name="T23" fmla="*/ 37 h 54"/>
                  <a:gd name="T24" fmla="*/ 33 w 49"/>
                  <a:gd name="T2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4">
                    <a:moveTo>
                      <a:pt x="33" y="44"/>
                    </a:moveTo>
                    <a:lnTo>
                      <a:pt x="32" y="54"/>
                    </a:lnTo>
                    <a:lnTo>
                      <a:pt x="13" y="44"/>
                    </a:lnTo>
                    <a:lnTo>
                      <a:pt x="6" y="37"/>
                    </a:lnTo>
                    <a:lnTo>
                      <a:pt x="0" y="30"/>
                    </a:lnTo>
                    <a:lnTo>
                      <a:pt x="5" y="25"/>
                    </a:lnTo>
                    <a:lnTo>
                      <a:pt x="6" y="10"/>
                    </a:lnTo>
                    <a:lnTo>
                      <a:pt x="8" y="0"/>
                    </a:lnTo>
                    <a:lnTo>
                      <a:pt x="20" y="10"/>
                    </a:lnTo>
                    <a:lnTo>
                      <a:pt x="32" y="15"/>
                    </a:lnTo>
                    <a:lnTo>
                      <a:pt x="49" y="18"/>
                    </a:lnTo>
                    <a:lnTo>
                      <a:pt x="40" y="37"/>
                    </a:lnTo>
                    <a:lnTo>
                      <a:pt x="33"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81" name="Freeform 4652"/>
              <p:cNvSpPr>
                <a:spLocks/>
              </p:cNvSpPr>
              <p:nvPr/>
            </p:nvSpPr>
            <p:spPr bwMode="auto">
              <a:xfrm>
                <a:off x="4591" y="2354"/>
                <a:ext cx="37" cy="39"/>
              </a:xfrm>
              <a:custGeom>
                <a:avLst/>
                <a:gdLst>
                  <a:gd name="T0" fmla="*/ 37 w 37"/>
                  <a:gd name="T1" fmla="*/ 29 h 39"/>
                  <a:gd name="T2" fmla="*/ 25 w 37"/>
                  <a:gd name="T3" fmla="*/ 39 h 39"/>
                  <a:gd name="T4" fmla="*/ 18 w 37"/>
                  <a:gd name="T5" fmla="*/ 33 h 39"/>
                  <a:gd name="T6" fmla="*/ 16 w 37"/>
                  <a:gd name="T7" fmla="*/ 33 h 39"/>
                  <a:gd name="T8" fmla="*/ 16 w 37"/>
                  <a:gd name="T9" fmla="*/ 33 h 39"/>
                  <a:gd name="T10" fmla="*/ 16 w 37"/>
                  <a:gd name="T11" fmla="*/ 33 h 39"/>
                  <a:gd name="T12" fmla="*/ 13 w 37"/>
                  <a:gd name="T13" fmla="*/ 29 h 39"/>
                  <a:gd name="T14" fmla="*/ 1 w 37"/>
                  <a:gd name="T15" fmla="*/ 28 h 39"/>
                  <a:gd name="T16" fmla="*/ 0 w 37"/>
                  <a:gd name="T17" fmla="*/ 23 h 39"/>
                  <a:gd name="T18" fmla="*/ 3 w 37"/>
                  <a:gd name="T19" fmla="*/ 9 h 39"/>
                  <a:gd name="T20" fmla="*/ 11 w 37"/>
                  <a:gd name="T21" fmla="*/ 0 h 39"/>
                  <a:gd name="T22" fmla="*/ 20 w 37"/>
                  <a:gd name="T23" fmla="*/ 0 h 39"/>
                  <a:gd name="T24" fmla="*/ 27 w 37"/>
                  <a:gd name="T25" fmla="*/ 16 h 39"/>
                  <a:gd name="T26" fmla="*/ 27 w 37"/>
                  <a:gd name="T27" fmla="*/ 23 h 39"/>
                  <a:gd name="T28" fmla="*/ 32 w 37"/>
                  <a:gd name="T29" fmla="*/ 26 h 39"/>
                  <a:gd name="T30" fmla="*/ 37 w 37"/>
                  <a:gd name="T31"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37" y="29"/>
                    </a:moveTo>
                    <a:lnTo>
                      <a:pt x="25" y="39"/>
                    </a:lnTo>
                    <a:lnTo>
                      <a:pt x="18" y="33"/>
                    </a:lnTo>
                    <a:lnTo>
                      <a:pt x="16" y="33"/>
                    </a:lnTo>
                    <a:lnTo>
                      <a:pt x="16" y="33"/>
                    </a:lnTo>
                    <a:lnTo>
                      <a:pt x="16" y="33"/>
                    </a:lnTo>
                    <a:lnTo>
                      <a:pt x="13" y="29"/>
                    </a:lnTo>
                    <a:lnTo>
                      <a:pt x="1" y="28"/>
                    </a:lnTo>
                    <a:lnTo>
                      <a:pt x="0" y="23"/>
                    </a:lnTo>
                    <a:lnTo>
                      <a:pt x="3" y="9"/>
                    </a:lnTo>
                    <a:lnTo>
                      <a:pt x="11" y="0"/>
                    </a:lnTo>
                    <a:lnTo>
                      <a:pt x="20" y="0"/>
                    </a:lnTo>
                    <a:lnTo>
                      <a:pt x="27" y="16"/>
                    </a:lnTo>
                    <a:lnTo>
                      <a:pt x="27" y="23"/>
                    </a:lnTo>
                    <a:lnTo>
                      <a:pt x="32" y="26"/>
                    </a:lnTo>
                    <a:lnTo>
                      <a:pt x="37" y="2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2" name="Freeform 4653"/>
              <p:cNvSpPr>
                <a:spLocks/>
              </p:cNvSpPr>
              <p:nvPr/>
            </p:nvSpPr>
            <p:spPr bwMode="auto">
              <a:xfrm>
                <a:off x="4591" y="2354"/>
                <a:ext cx="37" cy="39"/>
              </a:xfrm>
              <a:custGeom>
                <a:avLst/>
                <a:gdLst>
                  <a:gd name="T0" fmla="*/ 37 w 37"/>
                  <a:gd name="T1" fmla="*/ 29 h 39"/>
                  <a:gd name="T2" fmla="*/ 25 w 37"/>
                  <a:gd name="T3" fmla="*/ 39 h 39"/>
                  <a:gd name="T4" fmla="*/ 18 w 37"/>
                  <a:gd name="T5" fmla="*/ 33 h 39"/>
                  <a:gd name="T6" fmla="*/ 16 w 37"/>
                  <a:gd name="T7" fmla="*/ 33 h 39"/>
                  <a:gd name="T8" fmla="*/ 16 w 37"/>
                  <a:gd name="T9" fmla="*/ 33 h 39"/>
                  <a:gd name="T10" fmla="*/ 16 w 37"/>
                  <a:gd name="T11" fmla="*/ 33 h 39"/>
                  <a:gd name="T12" fmla="*/ 13 w 37"/>
                  <a:gd name="T13" fmla="*/ 29 h 39"/>
                  <a:gd name="T14" fmla="*/ 1 w 37"/>
                  <a:gd name="T15" fmla="*/ 28 h 39"/>
                  <a:gd name="T16" fmla="*/ 0 w 37"/>
                  <a:gd name="T17" fmla="*/ 23 h 39"/>
                  <a:gd name="T18" fmla="*/ 3 w 37"/>
                  <a:gd name="T19" fmla="*/ 9 h 39"/>
                  <a:gd name="T20" fmla="*/ 11 w 37"/>
                  <a:gd name="T21" fmla="*/ 0 h 39"/>
                  <a:gd name="T22" fmla="*/ 20 w 37"/>
                  <a:gd name="T23" fmla="*/ 0 h 39"/>
                  <a:gd name="T24" fmla="*/ 27 w 37"/>
                  <a:gd name="T25" fmla="*/ 16 h 39"/>
                  <a:gd name="T26" fmla="*/ 27 w 37"/>
                  <a:gd name="T27" fmla="*/ 23 h 39"/>
                  <a:gd name="T28" fmla="*/ 32 w 37"/>
                  <a:gd name="T29" fmla="*/ 26 h 39"/>
                  <a:gd name="T30" fmla="*/ 37 w 37"/>
                  <a:gd name="T31"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37" y="29"/>
                    </a:moveTo>
                    <a:lnTo>
                      <a:pt x="25" y="39"/>
                    </a:lnTo>
                    <a:lnTo>
                      <a:pt x="18" y="33"/>
                    </a:lnTo>
                    <a:lnTo>
                      <a:pt x="16" y="33"/>
                    </a:lnTo>
                    <a:lnTo>
                      <a:pt x="16" y="33"/>
                    </a:lnTo>
                    <a:lnTo>
                      <a:pt x="16" y="33"/>
                    </a:lnTo>
                    <a:lnTo>
                      <a:pt x="13" y="29"/>
                    </a:lnTo>
                    <a:lnTo>
                      <a:pt x="1" y="28"/>
                    </a:lnTo>
                    <a:lnTo>
                      <a:pt x="0" y="23"/>
                    </a:lnTo>
                    <a:lnTo>
                      <a:pt x="3" y="9"/>
                    </a:lnTo>
                    <a:lnTo>
                      <a:pt x="11" y="0"/>
                    </a:lnTo>
                    <a:lnTo>
                      <a:pt x="20" y="0"/>
                    </a:lnTo>
                    <a:lnTo>
                      <a:pt x="27" y="16"/>
                    </a:lnTo>
                    <a:lnTo>
                      <a:pt x="27" y="23"/>
                    </a:lnTo>
                    <a:lnTo>
                      <a:pt x="32" y="26"/>
                    </a:lnTo>
                    <a:lnTo>
                      <a:pt x="37"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83" name="Freeform 4654"/>
              <p:cNvSpPr>
                <a:spLocks/>
              </p:cNvSpPr>
              <p:nvPr/>
            </p:nvSpPr>
            <p:spPr bwMode="auto">
              <a:xfrm>
                <a:off x="4516" y="2383"/>
                <a:ext cx="49" cy="53"/>
              </a:xfrm>
              <a:custGeom>
                <a:avLst/>
                <a:gdLst>
                  <a:gd name="T0" fmla="*/ 41 w 49"/>
                  <a:gd name="T1" fmla="*/ 29 h 53"/>
                  <a:gd name="T2" fmla="*/ 39 w 49"/>
                  <a:gd name="T3" fmla="*/ 43 h 53"/>
                  <a:gd name="T4" fmla="*/ 49 w 49"/>
                  <a:gd name="T5" fmla="*/ 39 h 53"/>
                  <a:gd name="T6" fmla="*/ 41 w 49"/>
                  <a:gd name="T7" fmla="*/ 46 h 53"/>
                  <a:gd name="T8" fmla="*/ 37 w 49"/>
                  <a:gd name="T9" fmla="*/ 48 h 53"/>
                  <a:gd name="T10" fmla="*/ 30 w 49"/>
                  <a:gd name="T11" fmla="*/ 53 h 53"/>
                  <a:gd name="T12" fmla="*/ 14 w 49"/>
                  <a:gd name="T13" fmla="*/ 48 h 53"/>
                  <a:gd name="T14" fmla="*/ 3 w 49"/>
                  <a:gd name="T15" fmla="*/ 39 h 53"/>
                  <a:gd name="T16" fmla="*/ 3 w 49"/>
                  <a:gd name="T17" fmla="*/ 39 h 53"/>
                  <a:gd name="T18" fmla="*/ 3 w 49"/>
                  <a:gd name="T19" fmla="*/ 39 h 53"/>
                  <a:gd name="T20" fmla="*/ 3 w 49"/>
                  <a:gd name="T21" fmla="*/ 39 h 53"/>
                  <a:gd name="T22" fmla="*/ 3 w 49"/>
                  <a:gd name="T23" fmla="*/ 39 h 53"/>
                  <a:gd name="T24" fmla="*/ 2 w 49"/>
                  <a:gd name="T25" fmla="*/ 38 h 53"/>
                  <a:gd name="T26" fmla="*/ 2 w 49"/>
                  <a:gd name="T27" fmla="*/ 38 h 53"/>
                  <a:gd name="T28" fmla="*/ 2 w 49"/>
                  <a:gd name="T29" fmla="*/ 38 h 53"/>
                  <a:gd name="T30" fmla="*/ 2 w 49"/>
                  <a:gd name="T31" fmla="*/ 38 h 53"/>
                  <a:gd name="T32" fmla="*/ 2 w 49"/>
                  <a:gd name="T33" fmla="*/ 38 h 53"/>
                  <a:gd name="T34" fmla="*/ 2 w 49"/>
                  <a:gd name="T35" fmla="*/ 36 h 53"/>
                  <a:gd name="T36" fmla="*/ 2 w 49"/>
                  <a:gd name="T37" fmla="*/ 36 h 53"/>
                  <a:gd name="T38" fmla="*/ 2 w 49"/>
                  <a:gd name="T39" fmla="*/ 36 h 53"/>
                  <a:gd name="T40" fmla="*/ 0 w 49"/>
                  <a:gd name="T41" fmla="*/ 36 h 53"/>
                  <a:gd name="T42" fmla="*/ 0 w 49"/>
                  <a:gd name="T43" fmla="*/ 36 h 53"/>
                  <a:gd name="T44" fmla="*/ 0 w 49"/>
                  <a:gd name="T45" fmla="*/ 36 h 53"/>
                  <a:gd name="T46" fmla="*/ 0 w 49"/>
                  <a:gd name="T47" fmla="*/ 34 h 53"/>
                  <a:gd name="T48" fmla="*/ 3 w 49"/>
                  <a:gd name="T49" fmla="*/ 14 h 53"/>
                  <a:gd name="T50" fmla="*/ 10 w 49"/>
                  <a:gd name="T51" fmla="*/ 14 h 53"/>
                  <a:gd name="T52" fmla="*/ 5 w 49"/>
                  <a:gd name="T53" fmla="*/ 9 h 53"/>
                  <a:gd name="T54" fmla="*/ 12 w 49"/>
                  <a:gd name="T55" fmla="*/ 0 h 53"/>
                  <a:gd name="T56" fmla="*/ 19 w 49"/>
                  <a:gd name="T57" fmla="*/ 10 h 53"/>
                  <a:gd name="T58" fmla="*/ 27 w 49"/>
                  <a:gd name="T59" fmla="*/ 10 h 53"/>
                  <a:gd name="T60" fmla="*/ 36 w 49"/>
                  <a:gd name="T61" fmla="*/ 17 h 53"/>
                  <a:gd name="T62" fmla="*/ 41 w 49"/>
                  <a:gd name="T63"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3">
                    <a:moveTo>
                      <a:pt x="41" y="29"/>
                    </a:moveTo>
                    <a:lnTo>
                      <a:pt x="39" y="43"/>
                    </a:lnTo>
                    <a:lnTo>
                      <a:pt x="49" y="39"/>
                    </a:lnTo>
                    <a:lnTo>
                      <a:pt x="41" y="46"/>
                    </a:lnTo>
                    <a:lnTo>
                      <a:pt x="37" y="48"/>
                    </a:lnTo>
                    <a:lnTo>
                      <a:pt x="30" y="53"/>
                    </a:lnTo>
                    <a:lnTo>
                      <a:pt x="14" y="48"/>
                    </a:lnTo>
                    <a:lnTo>
                      <a:pt x="3" y="39"/>
                    </a:lnTo>
                    <a:lnTo>
                      <a:pt x="3" y="39"/>
                    </a:lnTo>
                    <a:lnTo>
                      <a:pt x="3" y="39"/>
                    </a:lnTo>
                    <a:lnTo>
                      <a:pt x="3" y="39"/>
                    </a:lnTo>
                    <a:lnTo>
                      <a:pt x="3" y="39"/>
                    </a:lnTo>
                    <a:lnTo>
                      <a:pt x="2" y="38"/>
                    </a:lnTo>
                    <a:lnTo>
                      <a:pt x="2" y="38"/>
                    </a:lnTo>
                    <a:lnTo>
                      <a:pt x="2" y="38"/>
                    </a:lnTo>
                    <a:lnTo>
                      <a:pt x="2" y="38"/>
                    </a:lnTo>
                    <a:lnTo>
                      <a:pt x="2" y="38"/>
                    </a:lnTo>
                    <a:lnTo>
                      <a:pt x="2" y="36"/>
                    </a:lnTo>
                    <a:lnTo>
                      <a:pt x="2" y="36"/>
                    </a:lnTo>
                    <a:lnTo>
                      <a:pt x="2" y="36"/>
                    </a:lnTo>
                    <a:lnTo>
                      <a:pt x="0" y="36"/>
                    </a:lnTo>
                    <a:lnTo>
                      <a:pt x="0" y="36"/>
                    </a:lnTo>
                    <a:lnTo>
                      <a:pt x="0" y="36"/>
                    </a:lnTo>
                    <a:lnTo>
                      <a:pt x="0" y="34"/>
                    </a:lnTo>
                    <a:lnTo>
                      <a:pt x="3" y="14"/>
                    </a:lnTo>
                    <a:lnTo>
                      <a:pt x="10" y="14"/>
                    </a:lnTo>
                    <a:lnTo>
                      <a:pt x="5" y="9"/>
                    </a:lnTo>
                    <a:lnTo>
                      <a:pt x="12" y="0"/>
                    </a:lnTo>
                    <a:lnTo>
                      <a:pt x="19" y="10"/>
                    </a:lnTo>
                    <a:lnTo>
                      <a:pt x="27" y="10"/>
                    </a:lnTo>
                    <a:lnTo>
                      <a:pt x="36" y="17"/>
                    </a:lnTo>
                    <a:lnTo>
                      <a:pt x="41"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4" name="Freeform 4655"/>
              <p:cNvSpPr>
                <a:spLocks/>
              </p:cNvSpPr>
              <p:nvPr/>
            </p:nvSpPr>
            <p:spPr bwMode="auto">
              <a:xfrm>
                <a:off x="4516" y="2383"/>
                <a:ext cx="49" cy="53"/>
              </a:xfrm>
              <a:custGeom>
                <a:avLst/>
                <a:gdLst>
                  <a:gd name="T0" fmla="*/ 41 w 49"/>
                  <a:gd name="T1" fmla="*/ 29 h 53"/>
                  <a:gd name="T2" fmla="*/ 39 w 49"/>
                  <a:gd name="T3" fmla="*/ 43 h 53"/>
                  <a:gd name="T4" fmla="*/ 49 w 49"/>
                  <a:gd name="T5" fmla="*/ 39 h 53"/>
                  <a:gd name="T6" fmla="*/ 41 w 49"/>
                  <a:gd name="T7" fmla="*/ 46 h 53"/>
                  <a:gd name="T8" fmla="*/ 37 w 49"/>
                  <a:gd name="T9" fmla="*/ 48 h 53"/>
                  <a:gd name="T10" fmla="*/ 30 w 49"/>
                  <a:gd name="T11" fmla="*/ 53 h 53"/>
                  <a:gd name="T12" fmla="*/ 14 w 49"/>
                  <a:gd name="T13" fmla="*/ 48 h 53"/>
                  <a:gd name="T14" fmla="*/ 3 w 49"/>
                  <a:gd name="T15" fmla="*/ 39 h 53"/>
                  <a:gd name="T16" fmla="*/ 3 w 49"/>
                  <a:gd name="T17" fmla="*/ 39 h 53"/>
                  <a:gd name="T18" fmla="*/ 3 w 49"/>
                  <a:gd name="T19" fmla="*/ 39 h 53"/>
                  <a:gd name="T20" fmla="*/ 3 w 49"/>
                  <a:gd name="T21" fmla="*/ 39 h 53"/>
                  <a:gd name="T22" fmla="*/ 3 w 49"/>
                  <a:gd name="T23" fmla="*/ 39 h 53"/>
                  <a:gd name="T24" fmla="*/ 2 w 49"/>
                  <a:gd name="T25" fmla="*/ 38 h 53"/>
                  <a:gd name="T26" fmla="*/ 2 w 49"/>
                  <a:gd name="T27" fmla="*/ 38 h 53"/>
                  <a:gd name="T28" fmla="*/ 2 w 49"/>
                  <a:gd name="T29" fmla="*/ 38 h 53"/>
                  <a:gd name="T30" fmla="*/ 2 w 49"/>
                  <a:gd name="T31" fmla="*/ 38 h 53"/>
                  <a:gd name="T32" fmla="*/ 2 w 49"/>
                  <a:gd name="T33" fmla="*/ 38 h 53"/>
                  <a:gd name="T34" fmla="*/ 2 w 49"/>
                  <a:gd name="T35" fmla="*/ 36 h 53"/>
                  <a:gd name="T36" fmla="*/ 2 w 49"/>
                  <a:gd name="T37" fmla="*/ 36 h 53"/>
                  <a:gd name="T38" fmla="*/ 2 w 49"/>
                  <a:gd name="T39" fmla="*/ 36 h 53"/>
                  <a:gd name="T40" fmla="*/ 0 w 49"/>
                  <a:gd name="T41" fmla="*/ 36 h 53"/>
                  <a:gd name="T42" fmla="*/ 0 w 49"/>
                  <a:gd name="T43" fmla="*/ 36 h 53"/>
                  <a:gd name="T44" fmla="*/ 0 w 49"/>
                  <a:gd name="T45" fmla="*/ 36 h 53"/>
                  <a:gd name="T46" fmla="*/ 0 w 49"/>
                  <a:gd name="T47" fmla="*/ 34 h 53"/>
                  <a:gd name="T48" fmla="*/ 3 w 49"/>
                  <a:gd name="T49" fmla="*/ 14 h 53"/>
                  <a:gd name="T50" fmla="*/ 10 w 49"/>
                  <a:gd name="T51" fmla="*/ 14 h 53"/>
                  <a:gd name="T52" fmla="*/ 5 w 49"/>
                  <a:gd name="T53" fmla="*/ 9 h 53"/>
                  <a:gd name="T54" fmla="*/ 12 w 49"/>
                  <a:gd name="T55" fmla="*/ 0 h 53"/>
                  <a:gd name="T56" fmla="*/ 19 w 49"/>
                  <a:gd name="T57" fmla="*/ 10 h 53"/>
                  <a:gd name="T58" fmla="*/ 27 w 49"/>
                  <a:gd name="T59" fmla="*/ 10 h 53"/>
                  <a:gd name="T60" fmla="*/ 36 w 49"/>
                  <a:gd name="T61" fmla="*/ 17 h 53"/>
                  <a:gd name="T62" fmla="*/ 41 w 49"/>
                  <a:gd name="T63"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3">
                    <a:moveTo>
                      <a:pt x="41" y="29"/>
                    </a:moveTo>
                    <a:lnTo>
                      <a:pt x="39" y="43"/>
                    </a:lnTo>
                    <a:lnTo>
                      <a:pt x="49" y="39"/>
                    </a:lnTo>
                    <a:lnTo>
                      <a:pt x="41" y="46"/>
                    </a:lnTo>
                    <a:lnTo>
                      <a:pt x="37" y="48"/>
                    </a:lnTo>
                    <a:lnTo>
                      <a:pt x="30" y="53"/>
                    </a:lnTo>
                    <a:lnTo>
                      <a:pt x="14" y="48"/>
                    </a:lnTo>
                    <a:lnTo>
                      <a:pt x="3" y="39"/>
                    </a:lnTo>
                    <a:lnTo>
                      <a:pt x="3" y="39"/>
                    </a:lnTo>
                    <a:lnTo>
                      <a:pt x="3" y="39"/>
                    </a:lnTo>
                    <a:lnTo>
                      <a:pt x="3" y="39"/>
                    </a:lnTo>
                    <a:lnTo>
                      <a:pt x="3" y="39"/>
                    </a:lnTo>
                    <a:lnTo>
                      <a:pt x="2" y="38"/>
                    </a:lnTo>
                    <a:lnTo>
                      <a:pt x="2" y="38"/>
                    </a:lnTo>
                    <a:lnTo>
                      <a:pt x="2" y="38"/>
                    </a:lnTo>
                    <a:lnTo>
                      <a:pt x="2" y="38"/>
                    </a:lnTo>
                    <a:lnTo>
                      <a:pt x="2" y="38"/>
                    </a:lnTo>
                    <a:lnTo>
                      <a:pt x="2" y="36"/>
                    </a:lnTo>
                    <a:lnTo>
                      <a:pt x="2" y="36"/>
                    </a:lnTo>
                    <a:lnTo>
                      <a:pt x="2" y="36"/>
                    </a:lnTo>
                    <a:lnTo>
                      <a:pt x="0" y="36"/>
                    </a:lnTo>
                    <a:lnTo>
                      <a:pt x="0" y="36"/>
                    </a:lnTo>
                    <a:lnTo>
                      <a:pt x="0" y="36"/>
                    </a:lnTo>
                    <a:lnTo>
                      <a:pt x="0" y="34"/>
                    </a:lnTo>
                    <a:lnTo>
                      <a:pt x="3" y="14"/>
                    </a:lnTo>
                    <a:lnTo>
                      <a:pt x="10" y="14"/>
                    </a:lnTo>
                    <a:lnTo>
                      <a:pt x="5" y="9"/>
                    </a:lnTo>
                    <a:lnTo>
                      <a:pt x="12" y="0"/>
                    </a:lnTo>
                    <a:lnTo>
                      <a:pt x="19" y="10"/>
                    </a:lnTo>
                    <a:lnTo>
                      <a:pt x="27" y="10"/>
                    </a:lnTo>
                    <a:lnTo>
                      <a:pt x="36" y="17"/>
                    </a:lnTo>
                    <a:lnTo>
                      <a:pt x="41"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85" name="Freeform 4656"/>
              <p:cNvSpPr>
                <a:spLocks/>
              </p:cNvSpPr>
              <p:nvPr/>
            </p:nvSpPr>
            <p:spPr bwMode="auto">
              <a:xfrm>
                <a:off x="4438" y="2409"/>
                <a:ext cx="42" cy="44"/>
              </a:xfrm>
              <a:custGeom>
                <a:avLst/>
                <a:gdLst>
                  <a:gd name="T0" fmla="*/ 19 w 42"/>
                  <a:gd name="T1" fmla="*/ 0 h 44"/>
                  <a:gd name="T2" fmla="*/ 22 w 42"/>
                  <a:gd name="T3" fmla="*/ 8 h 44"/>
                  <a:gd name="T4" fmla="*/ 25 w 42"/>
                  <a:gd name="T5" fmla="*/ 3 h 44"/>
                  <a:gd name="T6" fmla="*/ 29 w 42"/>
                  <a:gd name="T7" fmla="*/ 6 h 44"/>
                  <a:gd name="T8" fmla="*/ 41 w 42"/>
                  <a:gd name="T9" fmla="*/ 3 h 44"/>
                  <a:gd name="T10" fmla="*/ 41 w 42"/>
                  <a:gd name="T11" fmla="*/ 6 h 44"/>
                  <a:gd name="T12" fmla="*/ 34 w 42"/>
                  <a:gd name="T13" fmla="*/ 10 h 44"/>
                  <a:gd name="T14" fmla="*/ 37 w 42"/>
                  <a:gd name="T15" fmla="*/ 20 h 44"/>
                  <a:gd name="T16" fmla="*/ 34 w 42"/>
                  <a:gd name="T17" fmla="*/ 27 h 44"/>
                  <a:gd name="T18" fmla="*/ 36 w 42"/>
                  <a:gd name="T19" fmla="*/ 34 h 44"/>
                  <a:gd name="T20" fmla="*/ 42 w 42"/>
                  <a:gd name="T21" fmla="*/ 39 h 44"/>
                  <a:gd name="T22" fmla="*/ 41 w 42"/>
                  <a:gd name="T23" fmla="*/ 44 h 44"/>
                  <a:gd name="T24" fmla="*/ 41 w 42"/>
                  <a:gd name="T25" fmla="*/ 44 h 44"/>
                  <a:gd name="T26" fmla="*/ 41 w 42"/>
                  <a:gd name="T27" fmla="*/ 44 h 44"/>
                  <a:gd name="T28" fmla="*/ 41 w 42"/>
                  <a:gd name="T29" fmla="*/ 44 h 44"/>
                  <a:gd name="T30" fmla="*/ 36 w 42"/>
                  <a:gd name="T31" fmla="*/ 42 h 44"/>
                  <a:gd name="T32" fmla="*/ 34 w 42"/>
                  <a:gd name="T33" fmla="*/ 40 h 44"/>
                  <a:gd name="T34" fmla="*/ 32 w 42"/>
                  <a:gd name="T35" fmla="*/ 35 h 44"/>
                  <a:gd name="T36" fmla="*/ 29 w 42"/>
                  <a:gd name="T37" fmla="*/ 28 h 44"/>
                  <a:gd name="T38" fmla="*/ 24 w 42"/>
                  <a:gd name="T39" fmla="*/ 25 h 44"/>
                  <a:gd name="T40" fmla="*/ 22 w 42"/>
                  <a:gd name="T41" fmla="*/ 23 h 44"/>
                  <a:gd name="T42" fmla="*/ 15 w 42"/>
                  <a:gd name="T43" fmla="*/ 20 h 44"/>
                  <a:gd name="T44" fmla="*/ 15 w 42"/>
                  <a:gd name="T45" fmla="*/ 20 h 44"/>
                  <a:gd name="T46" fmla="*/ 15 w 42"/>
                  <a:gd name="T47" fmla="*/ 20 h 44"/>
                  <a:gd name="T48" fmla="*/ 14 w 42"/>
                  <a:gd name="T49" fmla="*/ 20 h 44"/>
                  <a:gd name="T50" fmla="*/ 3 w 42"/>
                  <a:gd name="T51" fmla="*/ 12 h 44"/>
                  <a:gd name="T52" fmla="*/ 3 w 42"/>
                  <a:gd name="T53" fmla="*/ 12 h 44"/>
                  <a:gd name="T54" fmla="*/ 0 w 42"/>
                  <a:gd name="T55" fmla="*/ 6 h 44"/>
                  <a:gd name="T56" fmla="*/ 3 w 42"/>
                  <a:gd name="T57" fmla="*/ 0 h 44"/>
                  <a:gd name="T58" fmla="*/ 19 w 42"/>
                  <a:gd name="T5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4">
                    <a:moveTo>
                      <a:pt x="19" y="0"/>
                    </a:moveTo>
                    <a:lnTo>
                      <a:pt x="22" y="8"/>
                    </a:lnTo>
                    <a:lnTo>
                      <a:pt x="25" y="3"/>
                    </a:lnTo>
                    <a:lnTo>
                      <a:pt x="29" y="6"/>
                    </a:lnTo>
                    <a:lnTo>
                      <a:pt x="41" y="3"/>
                    </a:lnTo>
                    <a:lnTo>
                      <a:pt x="41" y="6"/>
                    </a:lnTo>
                    <a:lnTo>
                      <a:pt x="34" y="10"/>
                    </a:lnTo>
                    <a:lnTo>
                      <a:pt x="37" y="20"/>
                    </a:lnTo>
                    <a:lnTo>
                      <a:pt x="34" y="27"/>
                    </a:lnTo>
                    <a:lnTo>
                      <a:pt x="36" y="34"/>
                    </a:lnTo>
                    <a:lnTo>
                      <a:pt x="42" y="39"/>
                    </a:lnTo>
                    <a:lnTo>
                      <a:pt x="41" y="44"/>
                    </a:lnTo>
                    <a:lnTo>
                      <a:pt x="41" y="44"/>
                    </a:lnTo>
                    <a:lnTo>
                      <a:pt x="41" y="44"/>
                    </a:lnTo>
                    <a:lnTo>
                      <a:pt x="41" y="44"/>
                    </a:lnTo>
                    <a:lnTo>
                      <a:pt x="36" y="42"/>
                    </a:lnTo>
                    <a:lnTo>
                      <a:pt x="34" y="40"/>
                    </a:lnTo>
                    <a:lnTo>
                      <a:pt x="32" y="35"/>
                    </a:lnTo>
                    <a:lnTo>
                      <a:pt x="29" y="28"/>
                    </a:lnTo>
                    <a:lnTo>
                      <a:pt x="24" y="25"/>
                    </a:lnTo>
                    <a:lnTo>
                      <a:pt x="22" y="23"/>
                    </a:lnTo>
                    <a:lnTo>
                      <a:pt x="15" y="20"/>
                    </a:lnTo>
                    <a:lnTo>
                      <a:pt x="15" y="20"/>
                    </a:lnTo>
                    <a:lnTo>
                      <a:pt x="15" y="20"/>
                    </a:lnTo>
                    <a:lnTo>
                      <a:pt x="14" y="20"/>
                    </a:lnTo>
                    <a:lnTo>
                      <a:pt x="3" y="12"/>
                    </a:lnTo>
                    <a:lnTo>
                      <a:pt x="3" y="12"/>
                    </a:lnTo>
                    <a:lnTo>
                      <a:pt x="0" y="6"/>
                    </a:lnTo>
                    <a:lnTo>
                      <a:pt x="3" y="0"/>
                    </a:lnTo>
                    <a:lnTo>
                      <a:pt x="1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6" name="Freeform 4657"/>
              <p:cNvSpPr>
                <a:spLocks/>
              </p:cNvSpPr>
              <p:nvPr/>
            </p:nvSpPr>
            <p:spPr bwMode="auto">
              <a:xfrm>
                <a:off x="4438" y="2409"/>
                <a:ext cx="42" cy="44"/>
              </a:xfrm>
              <a:custGeom>
                <a:avLst/>
                <a:gdLst>
                  <a:gd name="T0" fmla="*/ 19 w 42"/>
                  <a:gd name="T1" fmla="*/ 0 h 44"/>
                  <a:gd name="T2" fmla="*/ 22 w 42"/>
                  <a:gd name="T3" fmla="*/ 8 h 44"/>
                  <a:gd name="T4" fmla="*/ 25 w 42"/>
                  <a:gd name="T5" fmla="*/ 3 h 44"/>
                  <a:gd name="T6" fmla="*/ 29 w 42"/>
                  <a:gd name="T7" fmla="*/ 6 h 44"/>
                  <a:gd name="T8" fmla="*/ 41 w 42"/>
                  <a:gd name="T9" fmla="*/ 3 h 44"/>
                  <a:gd name="T10" fmla="*/ 41 w 42"/>
                  <a:gd name="T11" fmla="*/ 6 h 44"/>
                  <a:gd name="T12" fmla="*/ 34 w 42"/>
                  <a:gd name="T13" fmla="*/ 10 h 44"/>
                  <a:gd name="T14" fmla="*/ 37 w 42"/>
                  <a:gd name="T15" fmla="*/ 20 h 44"/>
                  <a:gd name="T16" fmla="*/ 34 w 42"/>
                  <a:gd name="T17" fmla="*/ 27 h 44"/>
                  <a:gd name="T18" fmla="*/ 36 w 42"/>
                  <a:gd name="T19" fmla="*/ 34 h 44"/>
                  <a:gd name="T20" fmla="*/ 42 w 42"/>
                  <a:gd name="T21" fmla="*/ 39 h 44"/>
                  <a:gd name="T22" fmla="*/ 41 w 42"/>
                  <a:gd name="T23" fmla="*/ 44 h 44"/>
                  <a:gd name="T24" fmla="*/ 41 w 42"/>
                  <a:gd name="T25" fmla="*/ 44 h 44"/>
                  <a:gd name="T26" fmla="*/ 41 w 42"/>
                  <a:gd name="T27" fmla="*/ 44 h 44"/>
                  <a:gd name="T28" fmla="*/ 41 w 42"/>
                  <a:gd name="T29" fmla="*/ 44 h 44"/>
                  <a:gd name="T30" fmla="*/ 36 w 42"/>
                  <a:gd name="T31" fmla="*/ 42 h 44"/>
                  <a:gd name="T32" fmla="*/ 34 w 42"/>
                  <a:gd name="T33" fmla="*/ 40 h 44"/>
                  <a:gd name="T34" fmla="*/ 32 w 42"/>
                  <a:gd name="T35" fmla="*/ 35 h 44"/>
                  <a:gd name="T36" fmla="*/ 29 w 42"/>
                  <a:gd name="T37" fmla="*/ 28 h 44"/>
                  <a:gd name="T38" fmla="*/ 24 w 42"/>
                  <a:gd name="T39" fmla="*/ 25 h 44"/>
                  <a:gd name="T40" fmla="*/ 22 w 42"/>
                  <a:gd name="T41" fmla="*/ 23 h 44"/>
                  <a:gd name="T42" fmla="*/ 15 w 42"/>
                  <a:gd name="T43" fmla="*/ 20 h 44"/>
                  <a:gd name="T44" fmla="*/ 15 w 42"/>
                  <a:gd name="T45" fmla="*/ 20 h 44"/>
                  <a:gd name="T46" fmla="*/ 15 w 42"/>
                  <a:gd name="T47" fmla="*/ 20 h 44"/>
                  <a:gd name="T48" fmla="*/ 14 w 42"/>
                  <a:gd name="T49" fmla="*/ 20 h 44"/>
                  <a:gd name="T50" fmla="*/ 3 w 42"/>
                  <a:gd name="T51" fmla="*/ 12 h 44"/>
                  <a:gd name="T52" fmla="*/ 3 w 42"/>
                  <a:gd name="T53" fmla="*/ 12 h 44"/>
                  <a:gd name="T54" fmla="*/ 0 w 42"/>
                  <a:gd name="T55" fmla="*/ 6 h 44"/>
                  <a:gd name="T56" fmla="*/ 3 w 42"/>
                  <a:gd name="T57" fmla="*/ 0 h 44"/>
                  <a:gd name="T58" fmla="*/ 19 w 42"/>
                  <a:gd name="T5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4">
                    <a:moveTo>
                      <a:pt x="19" y="0"/>
                    </a:moveTo>
                    <a:lnTo>
                      <a:pt x="22" y="8"/>
                    </a:lnTo>
                    <a:lnTo>
                      <a:pt x="25" y="3"/>
                    </a:lnTo>
                    <a:lnTo>
                      <a:pt x="29" y="6"/>
                    </a:lnTo>
                    <a:lnTo>
                      <a:pt x="41" y="3"/>
                    </a:lnTo>
                    <a:lnTo>
                      <a:pt x="41" y="6"/>
                    </a:lnTo>
                    <a:lnTo>
                      <a:pt x="34" y="10"/>
                    </a:lnTo>
                    <a:lnTo>
                      <a:pt x="37" y="20"/>
                    </a:lnTo>
                    <a:lnTo>
                      <a:pt x="34" y="27"/>
                    </a:lnTo>
                    <a:lnTo>
                      <a:pt x="36" y="34"/>
                    </a:lnTo>
                    <a:lnTo>
                      <a:pt x="42" y="39"/>
                    </a:lnTo>
                    <a:lnTo>
                      <a:pt x="41" y="44"/>
                    </a:lnTo>
                    <a:lnTo>
                      <a:pt x="41" y="44"/>
                    </a:lnTo>
                    <a:lnTo>
                      <a:pt x="41" y="44"/>
                    </a:lnTo>
                    <a:lnTo>
                      <a:pt x="41" y="44"/>
                    </a:lnTo>
                    <a:lnTo>
                      <a:pt x="36" y="42"/>
                    </a:lnTo>
                    <a:lnTo>
                      <a:pt x="34" y="40"/>
                    </a:lnTo>
                    <a:lnTo>
                      <a:pt x="32" y="35"/>
                    </a:lnTo>
                    <a:lnTo>
                      <a:pt x="29" y="28"/>
                    </a:lnTo>
                    <a:lnTo>
                      <a:pt x="24" y="25"/>
                    </a:lnTo>
                    <a:lnTo>
                      <a:pt x="22" y="23"/>
                    </a:lnTo>
                    <a:lnTo>
                      <a:pt x="15" y="20"/>
                    </a:lnTo>
                    <a:lnTo>
                      <a:pt x="15" y="20"/>
                    </a:lnTo>
                    <a:lnTo>
                      <a:pt x="15" y="20"/>
                    </a:lnTo>
                    <a:lnTo>
                      <a:pt x="14" y="20"/>
                    </a:lnTo>
                    <a:lnTo>
                      <a:pt x="3" y="12"/>
                    </a:lnTo>
                    <a:lnTo>
                      <a:pt x="3" y="12"/>
                    </a:lnTo>
                    <a:lnTo>
                      <a:pt x="0" y="6"/>
                    </a:lnTo>
                    <a:lnTo>
                      <a:pt x="3" y="0"/>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87" name="Freeform 4658"/>
              <p:cNvSpPr>
                <a:spLocks/>
              </p:cNvSpPr>
              <p:nvPr/>
            </p:nvSpPr>
            <p:spPr bwMode="auto">
              <a:xfrm>
                <a:off x="4658" y="2349"/>
                <a:ext cx="36" cy="58"/>
              </a:xfrm>
              <a:custGeom>
                <a:avLst/>
                <a:gdLst>
                  <a:gd name="T0" fmla="*/ 36 w 36"/>
                  <a:gd name="T1" fmla="*/ 56 h 58"/>
                  <a:gd name="T2" fmla="*/ 36 w 36"/>
                  <a:gd name="T3" fmla="*/ 56 h 58"/>
                  <a:gd name="T4" fmla="*/ 32 w 36"/>
                  <a:gd name="T5" fmla="*/ 58 h 58"/>
                  <a:gd name="T6" fmla="*/ 32 w 36"/>
                  <a:gd name="T7" fmla="*/ 58 h 58"/>
                  <a:gd name="T8" fmla="*/ 31 w 36"/>
                  <a:gd name="T9" fmla="*/ 58 h 58"/>
                  <a:gd name="T10" fmla="*/ 32 w 36"/>
                  <a:gd name="T11" fmla="*/ 58 h 58"/>
                  <a:gd name="T12" fmla="*/ 32 w 36"/>
                  <a:gd name="T13" fmla="*/ 58 h 58"/>
                  <a:gd name="T14" fmla="*/ 32 w 36"/>
                  <a:gd name="T15" fmla="*/ 58 h 58"/>
                  <a:gd name="T16" fmla="*/ 31 w 36"/>
                  <a:gd name="T17" fmla="*/ 58 h 58"/>
                  <a:gd name="T18" fmla="*/ 31 w 36"/>
                  <a:gd name="T19" fmla="*/ 58 h 58"/>
                  <a:gd name="T20" fmla="*/ 31 w 36"/>
                  <a:gd name="T21" fmla="*/ 58 h 58"/>
                  <a:gd name="T22" fmla="*/ 31 w 36"/>
                  <a:gd name="T23" fmla="*/ 58 h 58"/>
                  <a:gd name="T24" fmla="*/ 31 w 36"/>
                  <a:gd name="T25" fmla="*/ 56 h 58"/>
                  <a:gd name="T26" fmla="*/ 29 w 36"/>
                  <a:gd name="T27" fmla="*/ 58 h 58"/>
                  <a:gd name="T28" fmla="*/ 29 w 36"/>
                  <a:gd name="T29" fmla="*/ 58 h 58"/>
                  <a:gd name="T30" fmla="*/ 29 w 36"/>
                  <a:gd name="T31" fmla="*/ 56 h 58"/>
                  <a:gd name="T32" fmla="*/ 29 w 36"/>
                  <a:gd name="T33" fmla="*/ 56 h 58"/>
                  <a:gd name="T34" fmla="*/ 29 w 36"/>
                  <a:gd name="T35" fmla="*/ 56 h 58"/>
                  <a:gd name="T36" fmla="*/ 29 w 36"/>
                  <a:gd name="T37" fmla="*/ 56 h 58"/>
                  <a:gd name="T38" fmla="*/ 29 w 36"/>
                  <a:gd name="T39" fmla="*/ 56 h 58"/>
                  <a:gd name="T40" fmla="*/ 27 w 36"/>
                  <a:gd name="T41" fmla="*/ 56 h 58"/>
                  <a:gd name="T42" fmla="*/ 27 w 36"/>
                  <a:gd name="T43" fmla="*/ 55 h 58"/>
                  <a:gd name="T44" fmla="*/ 27 w 36"/>
                  <a:gd name="T45" fmla="*/ 55 h 58"/>
                  <a:gd name="T46" fmla="*/ 27 w 36"/>
                  <a:gd name="T47" fmla="*/ 55 h 58"/>
                  <a:gd name="T48" fmla="*/ 27 w 36"/>
                  <a:gd name="T49" fmla="*/ 55 h 58"/>
                  <a:gd name="T50" fmla="*/ 27 w 36"/>
                  <a:gd name="T51" fmla="*/ 53 h 58"/>
                  <a:gd name="T52" fmla="*/ 27 w 36"/>
                  <a:gd name="T53" fmla="*/ 53 h 58"/>
                  <a:gd name="T54" fmla="*/ 27 w 36"/>
                  <a:gd name="T55" fmla="*/ 53 h 58"/>
                  <a:gd name="T56" fmla="*/ 26 w 36"/>
                  <a:gd name="T57" fmla="*/ 53 h 58"/>
                  <a:gd name="T58" fmla="*/ 26 w 36"/>
                  <a:gd name="T59" fmla="*/ 51 h 58"/>
                  <a:gd name="T60" fmla="*/ 26 w 36"/>
                  <a:gd name="T61" fmla="*/ 51 h 58"/>
                  <a:gd name="T62" fmla="*/ 24 w 36"/>
                  <a:gd name="T63" fmla="*/ 50 h 58"/>
                  <a:gd name="T64" fmla="*/ 24 w 36"/>
                  <a:gd name="T65" fmla="*/ 50 h 58"/>
                  <a:gd name="T66" fmla="*/ 10 w 36"/>
                  <a:gd name="T67" fmla="*/ 38 h 58"/>
                  <a:gd name="T68" fmla="*/ 0 w 36"/>
                  <a:gd name="T69" fmla="*/ 16 h 58"/>
                  <a:gd name="T70" fmla="*/ 0 w 36"/>
                  <a:gd name="T71" fmla="*/ 11 h 58"/>
                  <a:gd name="T72" fmla="*/ 4 w 36"/>
                  <a:gd name="T73" fmla="*/ 4 h 58"/>
                  <a:gd name="T74" fmla="*/ 31 w 36"/>
                  <a:gd name="T75" fmla="*/ 2 h 58"/>
                  <a:gd name="T76" fmla="*/ 31 w 36"/>
                  <a:gd name="T7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58">
                    <a:moveTo>
                      <a:pt x="21" y="33"/>
                    </a:moveTo>
                    <a:lnTo>
                      <a:pt x="36" y="56"/>
                    </a:lnTo>
                    <a:lnTo>
                      <a:pt x="36" y="56"/>
                    </a:lnTo>
                    <a:lnTo>
                      <a:pt x="36" y="56"/>
                    </a:lnTo>
                    <a:lnTo>
                      <a:pt x="34" y="56"/>
                    </a:lnTo>
                    <a:lnTo>
                      <a:pt x="32" y="58"/>
                    </a:lnTo>
                    <a:lnTo>
                      <a:pt x="32" y="58"/>
                    </a:lnTo>
                    <a:lnTo>
                      <a:pt x="32" y="58"/>
                    </a:lnTo>
                    <a:lnTo>
                      <a:pt x="31" y="58"/>
                    </a:lnTo>
                    <a:lnTo>
                      <a:pt x="31" y="58"/>
                    </a:lnTo>
                    <a:lnTo>
                      <a:pt x="32" y="58"/>
                    </a:lnTo>
                    <a:lnTo>
                      <a:pt x="32" y="58"/>
                    </a:lnTo>
                    <a:lnTo>
                      <a:pt x="32" y="58"/>
                    </a:lnTo>
                    <a:lnTo>
                      <a:pt x="32" y="58"/>
                    </a:lnTo>
                    <a:lnTo>
                      <a:pt x="32" y="58"/>
                    </a:lnTo>
                    <a:lnTo>
                      <a:pt x="32" y="58"/>
                    </a:lnTo>
                    <a:lnTo>
                      <a:pt x="32" y="58"/>
                    </a:lnTo>
                    <a:lnTo>
                      <a:pt x="31" y="58"/>
                    </a:lnTo>
                    <a:lnTo>
                      <a:pt x="31" y="58"/>
                    </a:lnTo>
                    <a:lnTo>
                      <a:pt x="31" y="58"/>
                    </a:lnTo>
                    <a:lnTo>
                      <a:pt x="31" y="58"/>
                    </a:lnTo>
                    <a:lnTo>
                      <a:pt x="31" y="58"/>
                    </a:lnTo>
                    <a:lnTo>
                      <a:pt x="31" y="58"/>
                    </a:lnTo>
                    <a:lnTo>
                      <a:pt x="31" y="58"/>
                    </a:lnTo>
                    <a:lnTo>
                      <a:pt x="31" y="56"/>
                    </a:lnTo>
                    <a:lnTo>
                      <a:pt x="31" y="56"/>
                    </a:lnTo>
                    <a:lnTo>
                      <a:pt x="29" y="56"/>
                    </a:lnTo>
                    <a:lnTo>
                      <a:pt x="29" y="58"/>
                    </a:lnTo>
                    <a:lnTo>
                      <a:pt x="29" y="58"/>
                    </a:lnTo>
                    <a:lnTo>
                      <a:pt x="29" y="58"/>
                    </a:lnTo>
                    <a:lnTo>
                      <a:pt x="29" y="56"/>
                    </a:lnTo>
                    <a:lnTo>
                      <a:pt x="29" y="56"/>
                    </a:lnTo>
                    <a:lnTo>
                      <a:pt x="29" y="56"/>
                    </a:lnTo>
                    <a:lnTo>
                      <a:pt x="29" y="56"/>
                    </a:lnTo>
                    <a:lnTo>
                      <a:pt x="29" y="56"/>
                    </a:lnTo>
                    <a:lnTo>
                      <a:pt x="29" y="56"/>
                    </a:lnTo>
                    <a:lnTo>
                      <a:pt x="29" y="56"/>
                    </a:lnTo>
                    <a:lnTo>
                      <a:pt x="29" y="56"/>
                    </a:lnTo>
                    <a:lnTo>
                      <a:pt x="29" y="56"/>
                    </a:lnTo>
                    <a:lnTo>
                      <a:pt x="29" y="56"/>
                    </a:lnTo>
                    <a:lnTo>
                      <a:pt x="29" y="56"/>
                    </a:lnTo>
                    <a:lnTo>
                      <a:pt x="27" y="56"/>
                    </a:lnTo>
                    <a:lnTo>
                      <a:pt x="27" y="56"/>
                    </a:lnTo>
                    <a:lnTo>
                      <a:pt x="27" y="55"/>
                    </a:lnTo>
                    <a:lnTo>
                      <a:pt x="27" y="55"/>
                    </a:lnTo>
                    <a:lnTo>
                      <a:pt x="27" y="55"/>
                    </a:lnTo>
                    <a:lnTo>
                      <a:pt x="27" y="55"/>
                    </a:lnTo>
                    <a:lnTo>
                      <a:pt x="27" y="55"/>
                    </a:lnTo>
                    <a:lnTo>
                      <a:pt x="27" y="55"/>
                    </a:lnTo>
                    <a:lnTo>
                      <a:pt x="27" y="55"/>
                    </a:lnTo>
                    <a:lnTo>
                      <a:pt x="27" y="55"/>
                    </a:lnTo>
                    <a:lnTo>
                      <a:pt x="27" y="53"/>
                    </a:lnTo>
                    <a:lnTo>
                      <a:pt x="27" y="53"/>
                    </a:lnTo>
                    <a:lnTo>
                      <a:pt x="27" y="53"/>
                    </a:lnTo>
                    <a:lnTo>
                      <a:pt x="27" y="53"/>
                    </a:lnTo>
                    <a:lnTo>
                      <a:pt x="27" y="53"/>
                    </a:lnTo>
                    <a:lnTo>
                      <a:pt x="26" y="53"/>
                    </a:lnTo>
                    <a:lnTo>
                      <a:pt x="26" y="53"/>
                    </a:lnTo>
                    <a:lnTo>
                      <a:pt x="26" y="51"/>
                    </a:lnTo>
                    <a:lnTo>
                      <a:pt x="26" y="51"/>
                    </a:lnTo>
                    <a:lnTo>
                      <a:pt x="26" y="51"/>
                    </a:lnTo>
                    <a:lnTo>
                      <a:pt x="26" y="51"/>
                    </a:lnTo>
                    <a:lnTo>
                      <a:pt x="26" y="51"/>
                    </a:lnTo>
                    <a:lnTo>
                      <a:pt x="24" y="50"/>
                    </a:lnTo>
                    <a:lnTo>
                      <a:pt x="24" y="50"/>
                    </a:lnTo>
                    <a:lnTo>
                      <a:pt x="24" y="50"/>
                    </a:lnTo>
                    <a:lnTo>
                      <a:pt x="24" y="50"/>
                    </a:lnTo>
                    <a:lnTo>
                      <a:pt x="10" y="38"/>
                    </a:lnTo>
                    <a:lnTo>
                      <a:pt x="5" y="22"/>
                    </a:lnTo>
                    <a:lnTo>
                      <a:pt x="0" y="16"/>
                    </a:lnTo>
                    <a:lnTo>
                      <a:pt x="0" y="11"/>
                    </a:lnTo>
                    <a:lnTo>
                      <a:pt x="0" y="11"/>
                    </a:lnTo>
                    <a:lnTo>
                      <a:pt x="0" y="11"/>
                    </a:lnTo>
                    <a:lnTo>
                      <a:pt x="4" y="4"/>
                    </a:lnTo>
                    <a:lnTo>
                      <a:pt x="12" y="0"/>
                    </a:lnTo>
                    <a:lnTo>
                      <a:pt x="31" y="2"/>
                    </a:lnTo>
                    <a:lnTo>
                      <a:pt x="31" y="4"/>
                    </a:lnTo>
                    <a:lnTo>
                      <a:pt x="31" y="4"/>
                    </a:lnTo>
                    <a:lnTo>
                      <a:pt x="21" y="3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8" name="Freeform 4659"/>
              <p:cNvSpPr>
                <a:spLocks/>
              </p:cNvSpPr>
              <p:nvPr/>
            </p:nvSpPr>
            <p:spPr bwMode="auto">
              <a:xfrm>
                <a:off x="4658" y="2349"/>
                <a:ext cx="36" cy="58"/>
              </a:xfrm>
              <a:custGeom>
                <a:avLst/>
                <a:gdLst>
                  <a:gd name="T0" fmla="*/ 36 w 36"/>
                  <a:gd name="T1" fmla="*/ 56 h 58"/>
                  <a:gd name="T2" fmla="*/ 36 w 36"/>
                  <a:gd name="T3" fmla="*/ 56 h 58"/>
                  <a:gd name="T4" fmla="*/ 32 w 36"/>
                  <a:gd name="T5" fmla="*/ 58 h 58"/>
                  <a:gd name="T6" fmla="*/ 32 w 36"/>
                  <a:gd name="T7" fmla="*/ 58 h 58"/>
                  <a:gd name="T8" fmla="*/ 31 w 36"/>
                  <a:gd name="T9" fmla="*/ 58 h 58"/>
                  <a:gd name="T10" fmla="*/ 32 w 36"/>
                  <a:gd name="T11" fmla="*/ 58 h 58"/>
                  <a:gd name="T12" fmla="*/ 32 w 36"/>
                  <a:gd name="T13" fmla="*/ 58 h 58"/>
                  <a:gd name="T14" fmla="*/ 32 w 36"/>
                  <a:gd name="T15" fmla="*/ 58 h 58"/>
                  <a:gd name="T16" fmla="*/ 31 w 36"/>
                  <a:gd name="T17" fmla="*/ 58 h 58"/>
                  <a:gd name="T18" fmla="*/ 31 w 36"/>
                  <a:gd name="T19" fmla="*/ 58 h 58"/>
                  <a:gd name="T20" fmla="*/ 31 w 36"/>
                  <a:gd name="T21" fmla="*/ 58 h 58"/>
                  <a:gd name="T22" fmla="*/ 31 w 36"/>
                  <a:gd name="T23" fmla="*/ 58 h 58"/>
                  <a:gd name="T24" fmla="*/ 31 w 36"/>
                  <a:gd name="T25" fmla="*/ 56 h 58"/>
                  <a:gd name="T26" fmla="*/ 29 w 36"/>
                  <a:gd name="T27" fmla="*/ 58 h 58"/>
                  <a:gd name="T28" fmla="*/ 29 w 36"/>
                  <a:gd name="T29" fmla="*/ 58 h 58"/>
                  <a:gd name="T30" fmla="*/ 29 w 36"/>
                  <a:gd name="T31" fmla="*/ 56 h 58"/>
                  <a:gd name="T32" fmla="*/ 29 w 36"/>
                  <a:gd name="T33" fmla="*/ 56 h 58"/>
                  <a:gd name="T34" fmla="*/ 29 w 36"/>
                  <a:gd name="T35" fmla="*/ 56 h 58"/>
                  <a:gd name="T36" fmla="*/ 29 w 36"/>
                  <a:gd name="T37" fmla="*/ 56 h 58"/>
                  <a:gd name="T38" fmla="*/ 29 w 36"/>
                  <a:gd name="T39" fmla="*/ 56 h 58"/>
                  <a:gd name="T40" fmla="*/ 27 w 36"/>
                  <a:gd name="T41" fmla="*/ 56 h 58"/>
                  <a:gd name="T42" fmla="*/ 27 w 36"/>
                  <a:gd name="T43" fmla="*/ 55 h 58"/>
                  <a:gd name="T44" fmla="*/ 27 w 36"/>
                  <a:gd name="T45" fmla="*/ 55 h 58"/>
                  <a:gd name="T46" fmla="*/ 27 w 36"/>
                  <a:gd name="T47" fmla="*/ 55 h 58"/>
                  <a:gd name="T48" fmla="*/ 27 w 36"/>
                  <a:gd name="T49" fmla="*/ 55 h 58"/>
                  <a:gd name="T50" fmla="*/ 27 w 36"/>
                  <a:gd name="T51" fmla="*/ 53 h 58"/>
                  <a:gd name="T52" fmla="*/ 27 w 36"/>
                  <a:gd name="T53" fmla="*/ 53 h 58"/>
                  <a:gd name="T54" fmla="*/ 27 w 36"/>
                  <a:gd name="T55" fmla="*/ 53 h 58"/>
                  <a:gd name="T56" fmla="*/ 26 w 36"/>
                  <a:gd name="T57" fmla="*/ 53 h 58"/>
                  <a:gd name="T58" fmla="*/ 26 w 36"/>
                  <a:gd name="T59" fmla="*/ 51 h 58"/>
                  <a:gd name="T60" fmla="*/ 26 w 36"/>
                  <a:gd name="T61" fmla="*/ 51 h 58"/>
                  <a:gd name="T62" fmla="*/ 24 w 36"/>
                  <a:gd name="T63" fmla="*/ 50 h 58"/>
                  <a:gd name="T64" fmla="*/ 24 w 36"/>
                  <a:gd name="T65" fmla="*/ 50 h 58"/>
                  <a:gd name="T66" fmla="*/ 10 w 36"/>
                  <a:gd name="T67" fmla="*/ 38 h 58"/>
                  <a:gd name="T68" fmla="*/ 0 w 36"/>
                  <a:gd name="T69" fmla="*/ 16 h 58"/>
                  <a:gd name="T70" fmla="*/ 0 w 36"/>
                  <a:gd name="T71" fmla="*/ 11 h 58"/>
                  <a:gd name="T72" fmla="*/ 4 w 36"/>
                  <a:gd name="T73" fmla="*/ 4 h 58"/>
                  <a:gd name="T74" fmla="*/ 31 w 36"/>
                  <a:gd name="T75" fmla="*/ 2 h 58"/>
                  <a:gd name="T76" fmla="*/ 31 w 36"/>
                  <a:gd name="T7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58">
                    <a:moveTo>
                      <a:pt x="21" y="33"/>
                    </a:moveTo>
                    <a:lnTo>
                      <a:pt x="36" y="56"/>
                    </a:lnTo>
                    <a:lnTo>
                      <a:pt x="36" y="56"/>
                    </a:lnTo>
                    <a:lnTo>
                      <a:pt x="36" y="56"/>
                    </a:lnTo>
                    <a:lnTo>
                      <a:pt x="34" y="56"/>
                    </a:lnTo>
                    <a:lnTo>
                      <a:pt x="32" y="58"/>
                    </a:lnTo>
                    <a:lnTo>
                      <a:pt x="32" y="58"/>
                    </a:lnTo>
                    <a:lnTo>
                      <a:pt x="32" y="58"/>
                    </a:lnTo>
                    <a:lnTo>
                      <a:pt x="31" y="58"/>
                    </a:lnTo>
                    <a:lnTo>
                      <a:pt x="31" y="58"/>
                    </a:lnTo>
                    <a:lnTo>
                      <a:pt x="32" y="58"/>
                    </a:lnTo>
                    <a:lnTo>
                      <a:pt x="32" y="58"/>
                    </a:lnTo>
                    <a:lnTo>
                      <a:pt x="32" y="58"/>
                    </a:lnTo>
                    <a:lnTo>
                      <a:pt x="32" y="58"/>
                    </a:lnTo>
                    <a:lnTo>
                      <a:pt x="32" y="58"/>
                    </a:lnTo>
                    <a:lnTo>
                      <a:pt x="32" y="58"/>
                    </a:lnTo>
                    <a:lnTo>
                      <a:pt x="32" y="58"/>
                    </a:lnTo>
                    <a:lnTo>
                      <a:pt x="31" y="58"/>
                    </a:lnTo>
                    <a:lnTo>
                      <a:pt x="31" y="58"/>
                    </a:lnTo>
                    <a:lnTo>
                      <a:pt x="31" y="58"/>
                    </a:lnTo>
                    <a:lnTo>
                      <a:pt x="31" y="58"/>
                    </a:lnTo>
                    <a:lnTo>
                      <a:pt x="31" y="58"/>
                    </a:lnTo>
                    <a:lnTo>
                      <a:pt x="31" y="58"/>
                    </a:lnTo>
                    <a:lnTo>
                      <a:pt x="31" y="58"/>
                    </a:lnTo>
                    <a:lnTo>
                      <a:pt x="31" y="56"/>
                    </a:lnTo>
                    <a:lnTo>
                      <a:pt x="31" y="56"/>
                    </a:lnTo>
                    <a:lnTo>
                      <a:pt x="29" y="56"/>
                    </a:lnTo>
                    <a:lnTo>
                      <a:pt x="29" y="58"/>
                    </a:lnTo>
                    <a:lnTo>
                      <a:pt x="29" y="58"/>
                    </a:lnTo>
                    <a:lnTo>
                      <a:pt x="29" y="58"/>
                    </a:lnTo>
                    <a:lnTo>
                      <a:pt x="29" y="56"/>
                    </a:lnTo>
                    <a:lnTo>
                      <a:pt x="29" y="56"/>
                    </a:lnTo>
                    <a:lnTo>
                      <a:pt x="29" y="56"/>
                    </a:lnTo>
                    <a:lnTo>
                      <a:pt x="29" y="56"/>
                    </a:lnTo>
                    <a:lnTo>
                      <a:pt x="29" y="56"/>
                    </a:lnTo>
                    <a:lnTo>
                      <a:pt x="29" y="56"/>
                    </a:lnTo>
                    <a:lnTo>
                      <a:pt x="29" y="56"/>
                    </a:lnTo>
                    <a:lnTo>
                      <a:pt x="29" y="56"/>
                    </a:lnTo>
                    <a:lnTo>
                      <a:pt x="29" y="56"/>
                    </a:lnTo>
                    <a:lnTo>
                      <a:pt x="29" y="56"/>
                    </a:lnTo>
                    <a:lnTo>
                      <a:pt x="29" y="56"/>
                    </a:lnTo>
                    <a:lnTo>
                      <a:pt x="27" y="56"/>
                    </a:lnTo>
                    <a:lnTo>
                      <a:pt x="27" y="56"/>
                    </a:lnTo>
                    <a:lnTo>
                      <a:pt x="27" y="55"/>
                    </a:lnTo>
                    <a:lnTo>
                      <a:pt x="27" y="55"/>
                    </a:lnTo>
                    <a:lnTo>
                      <a:pt x="27" y="55"/>
                    </a:lnTo>
                    <a:lnTo>
                      <a:pt x="27" y="55"/>
                    </a:lnTo>
                    <a:lnTo>
                      <a:pt x="27" y="55"/>
                    </a:lnTo>
                    <a:lnTo>
                      <a:pt x="27" y="55"/>
                    </a:lnTo>
                    <a:lnTo>
                      <a:pt x="27" y="55"/>
                    </a:lnTo>
                    <a:lnTo>
                      <a:pt x="27" y="55"/>
                    </a:lnTo>
                    <a:lnTo>
                      <a:pt x="27" y="53"/>
                    </a:lnTo>
                    <a:lnTo>
                      <a:pt x="27" y="53"/>
                    </a:lnTo>
                    <a:lnTo>
                      <a:pt x="27" y="53"/>
                    </a:lnTo>
                    <a:lnTo>
                      <a:pt x="27" y="53"/>
                    </a:lnTo>
                    <a:lnTo>
                      <a:pt x="27" y="53"/>
                    </a:lnTo>
                    <a:lnTo>
                      <a:pt x="26" y="53"/>
                    </a:lnTo>
                    <a:lnTo>
                      <a:pt x="26" y="53"/>
                    </a:lnTo>
                    <a:lnTo>
                      <a:pt x="26" y="51"/>
                    </a:lnTo>
                    <a:lnTo>
                      <a:pt x="26" y="51"/>
                    </a:lnTo>
                    <a:lnTo>
                      <a:pt x="26" y="51"/>
                    </a:lnTo>
                    <a:lnTo>
                      <a:pt x="26" y="51"/>
                    </a:lnTo>
                    <a:lnTo>
                      <a:pt x="26" y="51"/>
                    </a:lnTo>
                    <a:lnTo>
                      <a:pt x="24" y="50"/>
                    </a:lnTo>
                    <a:lnTo>
                      <a:pt x="24" y="50"/>
                    </a:lnTo>
                    <a:lnTo>
                      <a:pt x="24" y="50"/>
                    </a:lnTo>
                    <a:lnTo>
                      <a:pt x="24" y="50"/>
                    </a:lnTo>
                    <a:lnTo>
                      <a:pt x="10" y="38"/>
                    </a:lnTo>
                    <a:lnTo>
                      <a:pt x="5" y="22"/>
                    </a:lnTo>
                    <a:lnTo>
                      <a:pt x="0" y="16"/>
                    </a:lnTo>
                    <a:lnTo>
                      <a:pt x="0" y="11"/>
                    </a:lnTo>
                    <a:lnTo>
                      <a:pt x="0" y="11"/>
                    </a:lnTo>
                    <a:lnTo>
                      <a:pt x="0" y="11"/>
                    </a:lnTo>
                    <a:lnTo>
                      <a:pt x="4" y="4"/>
                    </a:lnTo>
                    <a:lnTo>
                      <a:pt x="12" y="0"/>
                    </a:lnTo>
                    <a:lnTo>
                      <a:pt x="31" y="2"/>
                    </a:lnTo>
                    <a:lnTo>
                      <a:pt x="31" y="4"/>
                    </a:lnTo>
                    <a:lnTo>
                      <a:pt x="31" y="4"/>
                    </a:lnTo>
                    <a:lnTo>
                      <a:pt x="21"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89" name="Freeform 4660"/>
              <p:cNvSpPr>
                <a:spLocks/>
              </p:cNvSpPr>
              <p:nvPr/>
            </p:nvSpPr>
            <p:spPr bwMode="auto">
              <a:xfrm>
                <a:off x="4621" y="2305"/>
                <a:ext cx="37" cy="48"/>
              </a:xfrm>
              <a:custGeom>
                <a:avLst/>
                <a:gdLst>
                  <a:gd name="T0" fmla="*/ 0 w 37"/>
                  <a:gd name="T1" fmla="*/ 2 h 48"/>
                  <a:gd name="T2" fmla="*/ 12 w 37"/>
                  <a:gd name="T3" fmla="*/ 0 h 48"/>
                  <a:gd name="T4" fmla="*/ 12 w 37"/>
                  <a:gd name="T5" fmla="*/ 0 h 48"/>
                  <a:gd name="T6" fmla="*/ 14 w 37"/>
                  <a:gd name="T7" fmla="*/ 0 h 48"/>
                  <a:gd name="T8" fmla="*/ 14 w 37"/>
                  <a:gd name="T9" fmla="*/ 0 h 48"/>
                  <a:gd name="T10" fmla="*/ 17 w 37"/>
                  <a:gd name="T11" fmla="*/ 0 h 48"/>
                  <a:gd name="T12" fmla="*/ 17 w 37"/>
                  <a:gd name="T13" fmla="*/ 0 h 48"/>
                  <a:gd name="T14" fmla="*/ 17 w 37"/>
                  <a:gd name="T15" fmla="*/ 0 h 48"/>
                  <a:gd name="T16" fmla="*/ 22 w 37"/>
                  <a:gd name="T17" fmla="*/ 2 h 48"/>
                  <a:gd name="T18" fmla="*/ 22 w 37"/>
                  <a:gd name="T19" fmla="*/ 2 h 48"/>
                  <a:gd name="T20" fmla="*/ 29 w 37"/>
                  <a:gd name="T21" fmla="*/ 7 h 48"/>
                  <a:gd name="T22" fmla="*/ 29 w 37"/>
                  <a:gd name="T23" fmla="*/ 7 h 48"/>
                  <a:gd name="T24" fmla="*/ 32 w 37"/>
                  <a:gd name="T25" fmla="*/ 11 h 48"/>
                  <a:gd name="T26" fmla="*/ 32 w 37"/>
                  <a:gd name="T27" fmla="*/ 11 h 48"/>
                  <a:gd name="T28" fmla="*/ 34 w 37"/>
                  <a:gd name="T29" fmla="*/ 12 h 48"/>
                  <a:gd name="T30" fmla="*/ 36 w 37"/>
                  <a:gd name="T31" fmla="*/ 12 h 48"/>
                  <a:gd name="T32" fmla="*/ 36 w 37"/>
                  <a:gd name="T33" fmla="*/ 14 h 48"/>
                  <a:gd name="T34" fmla="*/ 36 w 37"/>
                  <a:gd name="T35" fmla="*/ 14 h 48"/>
                  <a:gd name="T36" fmla="*/ 37 w 37"/>
                  <a:gd name="T37" fmla="*/ 14 h 48"/>
                  <a:gd name="T38" fmla="*/ 37 w 37"/>
                  <a:gd name="T39" fmla="*/ 14 h 48"/>
                  <a:gd name="T40" fmla="*/ 37 w 37"/>
                  <a:gd name="T41" fmla="*/ 14 h 48"/>
                  <a:gd name="T42" fmla="*/ 37 w 37"/>
                  <a:gd name="T43" fmla="*/ 14 h 48"/>
                  <a:gd name="T44" fmla="*/ 30 w 37"/>
                  <a:gd name="T45" fmla="*/ 48 h 48"/>
                  <a:gd name="T46" fmla="*/ 30 w 37"/>
                  <a:gd name="T47" fmla="*/ 48 h 48"/>
                  <a:gd name="T48" fmla="*/ 29 w 37"/>
                  <a:gd name="T49" fmla="*/ 48 h 48"/>
                  <a:gd name="T50" fmla="*/ 29 w 37"/>
                  <a:gd name="T51" fmla="*/ 48 h 48"/>
                  <a:gd name="T52" fmla="*/ 29 w 37"/>
                  <a:gd name="T53" fmla="*/ 48 h 48"/>
                  <a:gd name="T54" fmla="*/ 24 w 37"/>
                  <a:gd name="T55" fmla="*/ 39 h 48"/>
                  <a:gd name="T56" fmla="*/ 19 w 37"/>
                  <a:gd name="T57" fmla="*/ 36 h 48"/>
                  <a:gd name="T58" fmla="*/ 20 w 37"/>
                  <a:gd name="T59" fmla="*/ 31 h 48"/>
                  <a:gd name="T60" fmla="*/ 12 w 37"/>
                  <a:gd name="T61" fmla="*/ 27 h 48"/>
                  <a:gd name="T62" fmla="*/ 14 w 37"/>
                  <a:gd name="T63" fmla="*/ 19 h 48"/>
                  <a:gd name="T64" fmla="*/ 5 w 37"/>
                  <a:gd name="T65" fmla="*/ 12 h 48"/>
                  <a:gd name="T66" fmla="*/ 0 w 37"/>
                  <a:gd name="T6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8">
                    <a:moveTo>
                      <a:pt x="0" y="2"/>
                    </a:moveTo>
                    <a:lnTo>
                      <a:pt x="12" y="0"/>
                    </a:lnTo>
                    <a:lnTo>
                      <a:pt x="12" y="0"/>
                    </a:lnTo>
                    <a:lnTo>
                      <a:pt x="14" y="0"/>
                    </a:lnTo>
                    <a:lnTo>
                      <a:pt x="14" y="0"/>
                    </a:lnTo>
                    <a:lnTo>
                      <a:pt x="17" y="0"/>
                    </a:lnTo>
                    <a:lnTo>
                      <a:pt x="17" y="0"/>
                    </a:lnTo>
                    <a:lnTo>
                      <a:pt x="17" y="0"/>
                    </a:lnTo>
                    <a:lnTo>
                      <a:pt x="22" y="2"/>
                    </a:lnTo>
                    <a:lnTo>
                      <a:pt x="22" y="2"/>
                    </a:lnTo>
                    <a:lnTo>
                      <a:pt x="29" y="7"/>
                    </a:lnTo>
                    <a:lnTo>
                      <a:pt x="29" y="7"/>
                    </a:lnTo>
                    <a:lnTo>
                      <a:pt x="32" y="11"/>
                    </a:lnTo>
                    <a:lnTo>
                      <a:pt x="32" y="11"/>
                    </a:lnTo>
                    <a:lnTo>
                      <a:pt x="34" y="12"/>
                    </a:lnTo>
                    <a:lnTo>
                      <a:pt x="36" y="12"/>
                    </a:lnTo>
                    <a:lnTo>
                      <a:pt x="36" y="14"/>
                    </a:lnTo>
                    <a:lnTo>
                      <a:pt x="36" y="14"/>
                    </a:lnTo>
                    <a:lnTo>
                      <a:pt x="37" y="14"/>
                    </a:lnTo>
                    <a:lnTo>
                      <a:pt x="37" y="14"/>
                    </a:lnTo>
                    <a:lnTo>
                      <a:pt x="37" y="14"/>
                    </a:lnTo>
                    <a:lnTo>
                      <a:pt x="37" y="14"/>
                    </a:lnTo>
                    <a:lnTo>
                      <a:pt x="30" y="48"/>
                    </a:lnTo>
                    <a:lnTo>
                      <a:pt x="30" y="48"/>
                    </a:lnTo>
                    <a:lnTo>
                      <a:pt x="29" y="48"/>
                    </a:lnTo>
                    <a:lnTo>
                      <a:pt x="29" y="48"/>
                    </a:lnTo>
                    <a:lnTo>
                      <a:pt x="29" y="48"/>
                    </a:lnTo>
                    <a:lnTo>
                      <a:pt x="24" y="39"/>
                    </a:lnTo>
                    <a:lnTo>
                      <a:pt x="19" y="36"/>
                    </a:lnTo>
                    <a:lnTo>
                      <a:pt x="20" y="31"/>
                    </a:lnTo>
                    <a:lnTo>
                      <a:pt x="12" y="27"/>
                    </a:lnTo>
                    <a:lnTo>
                      <a:pt x="14" y="19"/>
                    </a:lnTo>
                    <a:lnTo>
                      <a:pt x="5" y="12"/>
                    </a:lnTo>
                    <a:lnTo>
                      <a:pt x="0" y="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0" name="Freeform 4661"/>
              <p:cNvSpPr>
                <a:spLocks/>
              </p:cNvSpPr>
              <p:nvPr/>
            </p:nvSpPr>
            <p:spPr bwMode="auto">
              <a:xfrm>
                <a:off x="4621" y="2305"/>
                <a:ext cx="37" cy="48"/>
              </a:xfrm>
              <a:custGeom>
                <a:avLst/>
                <a:gdLst>
                  <a:gd name="T0" fmla="*/ 0 w 37"/>
                  <a:gd name="T1" fmla="*/ 2 h 48"/>
                  <a:gd name="T2" fmla="*/ 12 w 37"/>
                  <a:gd name="T3" fmla="*/ 0 h 48"/>
                  <a:gd name="T4" fmla="*/ 12 w 37"/>
                  <a:gd name="T5" fmla="*/ 0 h 48"/>
                  <a:gd name="T6" fmla="*/ 14 w 37"/>
                  <a:gd name="T7" fmla="*/ 0 h 48"/>
                  <a:gd name="T8" fmla="*/ 14 w 37"/>
                  <a:gd name="T9" fmla="*/ 0 h 48"/>
                  <a:gd name="T10" fmla="*/ 17 w 37"/>
                  <a:gd name="T11" fmla="*/ 0 h 48"/>
                  <a:gd name="T12" fmla="*/ 17 w 37"/>
                  <a:gd name="T13" fmla="*/ 0 h 48"/>
                  <a:gd name="T14" fmla="*/ 17 w 37"/>
                  <a:gd name="T15" fmla="*/ 0 h 48"/>
                  <a:gd name="T16" fmla="*/ 22 w 37"/>
                  <a:gd name="T17" fmla="*/ 2 h 48"/>
                  <a:gd name="T18" fmla="*/ 22 w 37"/>
                  <a:gd name="T19" fmla="*/ 2 h 48"/>
                  <a:gd name="T20" fmla="*/ 29 w 37"/>
                  <a:gd name="T21" fmla="*/ 7 h 48"/>
                  <a:gd name="T22" fmla="*/ 29 w 37"/>
                  <a:gd name="T23" fmla="*/ 7 h 48"/>
                  <a:gd name="T24" fmla="*/ 32 w 37"/>
                  <a:gd name="T25" fmla="*/ 11 h 48"/>
                  <a:gd name="T26" fmla="*/ 32 w 37"/>
                  <a:gd name="T27" fmla="*/ 11 h 48"/>
                  <a:gd name="T28" fmla="*/ 34 w 37"/>
                  <a:gd name="T29" fmla="*/ 12 h 48"/>
                  <a:gd name="T30" fmla="*/ 36 w 37"/>
                  <a:gd name="T31" fmla="*/ 12 h 48"/>
                  <a:gd name="T32" fmla="*/ 36 w 37"/>
                  <a:gd name="T33" fmla="*/ 14 h 48"/>
                  <a:gd name="T34" fmla="*/ 36 w 37"/>
                  <a:gd name="T35" fmla="*/ 14 h 48"/>
                  <a:gd name="T36" fmla="*/ 37 w 37"/>
                  <a:gd name="T37" fmla="*/ 14 h 48"/>
                  <a:gd name="T38" fmla="*/ 37 w 37"/>
                  <a:gd name="T39" fmla="*/ 14 h 48"/>
                  <a:gd name="T40" fmla="*/ 37 w 37"/>
                  <a:gd name="T41" fmla="*/ 14 h 48"/>
                  <a:gd name="T42" fmla="*/ 37 w 37"/>
                  <a:gd name="T43" fmla="*/ 14 h 48"/>
                  <a:gd name="T44" fmla="*/ 30 w 37"/>
                  <a:gd name="T45" fmla="*/ 48 h 48"/>
                  <a:gd name="T46" fmla="*/ 30 w 37"/>
                  <a:gd name="T47" fmla="*/ 48 h 48"/>
                  <a:gd name="T48" fmla="*/ 29 w 37"/>
                  <a:gd name="T49" fmla="*/ 48 h 48"/>
                  <a:gd name="T50" fmla="*/ 29 w 37"/>
                  <a:gd name="T51" fmla="*/ 48 h 48"/>
                  <a:gd name="T52" fmla="*/ 29 w 37"/>
                  <a:gd name="T53" fmla="*/ 48 h 48"/>
                  <a:gd name="T54" fmla="*/ 24 w 37"/>
                  <a:gd name="T55" fmla="*/ 39 h 48"/>
                  <a:gd name="T56" fmla="*/ 19 w 37"/>
                  <a:gd name="T57" fmla="*/ 36 h 48"/>
                  <a:gd name="T58" fmla="*/ 20 w 37"/>
                  <a:gd name="T59" fmla="*/ 31 h 48"/>
                  <a:gd name="T60" fmla="*/ 12 w 37"/>
                  <a:gd name="T61" fmla="*/ 27 h 48"/>
                  <a:gd name="T62" fmla="*/ 14 w 37"/>
                  <a:gd name="T63" fmla="*/ 19 h 48"/>
                  <a:gd name="T64" fmla="*/ 5 w 37"/>
                  <a:gd name="T65" fmla="*/ 12 h 48"/>
                  <a:gd name="T66" fmla="*/ 0 w 37"/>
                  <a:gd name="T6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8">
                    <a:moveTo>
                      <a:pt x="0" y="2"/>
                    </a:moveTo>
                    <a:lnTo>
                      <a:pt x="12" y="0"/>
                    </a:lnTo>
                    <a:lnTo>
                      <a:pt x="12" y="0"/>
                    </a:lnTo>
                    <a:lnTo>
                      <a:pt x="14" y="0"/>
                    </a:lnTo>
                    <a:lnTo>
                      <a:pt x="14" y="0"/>
                    </a:lnTo>
                    <a:lnTo>
                      <a:pt x="17" y="0"/>
                    </a:lnTo>
                    <a:lnTo>
                      <a:pt x="17" y="0"/>
                    </a:lnTo>
                    <a:lnTo>
                      <a:pt x="17" y="0"/>
                    </a:lnTo>
                    <a:lnTo>
                      <a:pt x="22" y="2"/>
                    </a:lnTo>
                    <a:lnTo>
                      <a:pt x="22" y="2"/>
                    </a:lnTo>
                    <a:lnTo>
                      <a:pt x="29" y="7"/>
                    </a:lnTo>
                    <a:lnTo>
                      <a:pt x="29" y="7"/>
                    </a:lnTo>
                    <a:lnTo>
                      <a:pt x="32" y="11"/>
                    </a:lnTo>
                    <a:lnTo>
                      <a:pt x="32" y="11"/>
                    </a:lnTo>
                    <a:lnTo>
                      <a:pt x="34" y="12"/>
                    </a:lnTo>
                    <a:lnTo>
                      <a:pt x="36" y="12"/>
                    </a:lnTo>
                    <a:lnTo>
                      <a:pt x="36" y="14"/>
                    </a:lnTo>
                    <a:lnTo>
                      <a:pt x="36" y="14"/>
                    </a:lnTo>
                    <a:lnTo>
                      <a:pt x="37" y="14"/>
                    </a:lnTo>
                    <a:lnTo>
                      <a:pt x="37" y="14"/>
                    </a:lnTo>
                    <a:lnTo>
                      <a:pt x="37" y="14"/>
                    </a:lnTo>
                    <a:lnTo>
                      <a:pt x="37" y="14"/>
                    </a:lnTo>
                    <a:lnTo>
                      <a:pt x="30" y="48"/>
                    </a:lnTo>
                    <a:lnTo>
                      <a:pt x="30" y="48"/>
                    </a:lnTo>
                    <a:lnTo>
                      <a:pt x="29" y="48"/>
                    </a:lnTo>
                    <a:lnTo>
                      <a:pt x="29" y="48"/>
                    </a:lnTo>
                    <a:lnTo>
                      <a:pt x="29" y="48"/>
                    </a:lnTo>
                    <a:lnTo>
                      <a:pt x="24" y="39"/>
                    </a:lnTo>
                    <a:lnTo>
                      <a:pt x="19" y="36"/>
                    </a:lnTo>
                    <a:lnTo>
                      <a:pt x="20" y="31"/>
                    </a:lnTo>
                    <a:lnTo>
                      <a:pt x="12" y="27"/>
                    </a:lnTo>
                    <a:lnTo>
                      <a:pt x="14" y="19"/>
                    </a:lnTo>
                    <a:lnTo>
                      <a:pt x="5" y="12"/>
                    </a:lnTo>
                    <a:lnTo>
                      <a:pt x="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91" name="Freeform 4662"/>
              <p:cNvSpPr>
                <a:spLocks/>
              </p:cNvSpPr>
              <p:nvPr/>
            </p:nvSpPr>
            <p:spPr bwMode="auto">
              <a:xfrm>
                <a:off x="4484" y="2354"/>
                <a:ext cx="44" cy="43"/>
              </a:xfrm>
              <a:custGeom>
                <a:avLst/>
                <a:gdLst>
                  <a:gd name="T0" fmla="*/ 17 w 44"/>
                  <a:gd name="T1" fmla="*/ 0 h 43"/>
                  <a:gd name="T2" fmla="*/ 25 w 44"/>
                  <a:gd name="T3" fmla="*/ 7 h 43"/>
                  <a:gd name="T4" fmla="*/ 34 w 44"/>
                  <a:gd name="T5" fmla="*/ 2 h 43"/>
                  <a:gd name="T6" fmla="*/ 44 w 44"/>
                  <a:gd name="T7" fmla="*/ 26 h 43"/>
                  <a:gd name="T8" fmla="*/ 44 w 44"/>
                  <a:gd name="T9" fmla="*/ 29 h 43"/>
                  <a:gd name="T10" fmla="*/ 44 w 44"/>
                  <a:gd name="T11" fmla="*/ 29 h 43"/>
                  <a:gd name="T12" fmla="*/ 37 w 44"/>
                  <a:gd name="T13" fmla="*/ 38 h 43"/>
                  <a:gd name="T14" fmla="*/ 42 w 44"/>
                  <a:gd name="T15" fmla="*/ 43 h 43"/>
                  <a:gd name="T16" fmla="*/ 35 w 44"/>
                  <a:gd name="T17" fmla="*/ 43 h 43"/>
                  <a:gd name="T18" fmla="*/ 30 w 44"/>
                  <a:gd name="T19" fmla="*/ 43 h 43"/>
                  <a:gd name="T20" fmla="*/ 15 w 44"/>
                  <a:gd name="T21" fmla="*/ 36 h 43"/>
                  <a:gd name="T22" fmla="*/ 5 w 44"/>
                  <a:gd name="T23" fmla="*/ 38 h 43"/>
                  <a:gd name="T24" fmla="*/ 5 w 44"/>
                  <a:gd name="T25" fmla="*/ 43 h 43"/>
                  <a:gd name="T26" fmla="*/ 0 w 44"/>
                  <a:gd name="T27" fmla="*/ 36 h 43"/>
                  <a:gd name="T28" fmla="*/ 1 w 44"/>
                  <a:gd name="T29" fmla="*/ 26 h 43"/>
                  <a:gd name="T30" fmla="*/ 8 w 44"/>
                  <a:gd name="T31" fmla="*/ 19 h 43"/>
                  <a:gd name="T32" fmla="*/ 17 w 44"/>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3">
                    <a:moveTo>
                      <a:pt x="17" y="0"/>
                    </a:moveTo>
                    <a:lnTo>
                      <a:pt x="25" y="7"/>
                    </a:lnTo>
                    <a:lnTo>
                      <a:pt x="34" y="2"/>
                    </a:lnTo>
                    <a:lnTo>
                      <a:pt x="44" y="26"/>
                    </a:lnTo>
                    <a:lnTo>
                      <a:pt x="44" y="29"/>
                    </a:lnTo>
                    <a:lnTo>
                      <a:pt x="44" y="29"/>
                    </a:lnTo>
                    <a:lnTo>
                      <a:pt x="37" y="38"/>
                    </a:lnTo>
                    <a:lnTo>
                      <a:pt x="42" y="43"/>
                    </a:lnTo>
                    <a:lnTo>
                      <a:pt x="35" y="43"/>
                    </a:lnTo>
                    <a:lnTo>
                      <a:pt x="30" y="43"/>
                    </a:lnTo>
                    <a:lnTo>
                      <a:pt x="15" y="36"/>
                    </a:lnTo>
                    <a:lnTo>
                      <a:pt x="5" y="38"/>
                    </a:lnTo>
                    <a:lnTo>
                      <a:pt x="5" y="43"/>
                    </a:lnTo>
                    <a:lnTo>
                      <a:pt x="0" y="36"/>
                    </a:lnTo>
                    <a:lnTo>
                      <a:pt x="1" y="26"/>
                    </a:lnTo>
                    <a:lnTo>
                      <a:pt x="8" y="19"/>
                    </a:lnTo>
                    <a:lnTo>
                      <a:pt x="1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2" name="Freeform 4663"/>
              <p:cNvSpPr>
                <a:spLocks/>
              </p:cNvSpPr>
              <p:nvPr/>
            </p:nvSpPr>
            <p:spPr bwMode="auto">
              <a:xfrm>
                <a:off x="4484" y="2354"/>
                <a:ext cx="44" cy="43"/>
              </a:xfrm>
              <a:custGeom>
                <a:avLst/>
                <a:gdLst>
                  <a:gd name="T0" fmla="*/ 17 w 44"/>
                  <a:gd name="T1" fmla="*/ 0 h 43"/>
                  <a:gd name="T2" fmla="*/ 25 w 44"/>
                  <a:gd name="T3" fmla="*/ 7 h 43"/>
                  <a:gd name="T4" fmla="*/ 34 w 44"/>
                  <a:gd name="T5" fmla="*/ 2 h 43"/>
                  <a:gd name="T6" fmla="*/ 44 w 44"/>
                  <a:gd name="T7" fmla="*/ 26 h 43"/>
                  <a:gd name="T8" fmla="*/ 44 w 44"/>
                  <a:gd name="T9" fmla="*/ 29 h 43"/>
                  <a:gd name="T10" fmla="*/ 44 w 44"/>
                  <a:gd name="T11" fmla="*/ 29 h 43"/>
                  <a:gd name="T12" fmla="*/ 37 w 44"/>
                  <a:gd name="T13" fmla="*/ 38 h 43"/>
                  <a:gd name="T14" fmla="*/ 42 w 44"/>
                  <a:gd name="T15" fmla="*/ 43 h 43"/>
                  <a:gd name="T16" fmla="*/ 35 w 44"/>
                  <a:gd name="T17" fmla="*/ 43 h 43"/>
                  <a:gd name="T18" fmla="*/ 30 w 44"/>
                  <a:gd name="T19" fmla="*/ 43 h 43"/>
                  <a:gd name="T20" fmla="*/ 15 w 44"/>
                  <a:gd name="T21" fmla="*/ 36 h 43"/>
                  <a:gd name="T22" fmla="*/ 5 w 44"/>
                  <a:gd name="T23" fmla="*/ 38 h 43"/>
                  <a:gd name="T24" fmla="*/ 5 w 44"/>
                  <a:gd name="T25" fmla="*/ 43 h 43"/>
                  <a:gd name="T26" fmla="*/ 0 w 44"/>
                  <a:gd name="T27" fmla="*/ 36 h 43"/>
                  <a:gd name="T28" fmla="*/ 1 w 44"/>
                  <a:gd name="T29" fmla="*/ 26 h 43"/>
                  <a:gd name="T30" fmla="*/ 8 w 44"/>
                  <a:gd name="T31" fmla="*/ 19 h 43"/>
                  <a:gd name="T32" fmla="*/ 17 w 44"/>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3">
                    <a:moveTo>
                      <a:pt x="17" y="0"/>
                    </a:moveTo>
                    <a:lnTo>
                      <a:pt x="25" y="7"/>
                    </a:lnTo>
                    <a:lnTo>
                      <a:pt x="34" y="2"/>
                    </a:lnTo>
                    <a:lnTo>
                      <a:pt x="44" y="26"/>
                    </a:lnTo>
                    <a:lnTo>
                      <a:pt x="44" y="29"/>
                    </a:lnTo>
                    <a:lnTo>
                      <a:pt x="44" y="29"/>
                    </a:lnTo>
                    <a:lnTo>
                      <a:pt x="37" y="38"/>
                    </a:lnTo>
                    <a:lnTo>
                      <a:pt x="42" y="43"/>
                    </a:lnTo>
                    <a:lnTo>
                      <a:pt x="35" y="43"/>
                    </a:lnTo>
                    <a:lnTo>
                      <a:pt x="30" y="43"/>
                    </a:lnTo>
                    <a:lnTo>
                      <a:pt x="15" y="36"/>
                    </a:lnTo>
                    <a:lnTo>
                      <a:pt x="5" y="38"/>
                    </a:lnTo>
                    <a:lnTo>
                      <a:pt x="5" y="43"/>
                    </a:lnTo>
                    <a:lnTo>
                      <a:pt x="0" y="36"/>
                    </a:lnTo>
                    <a:lnTo>
                      <a:pt x="1" y="26"/>
                    </a:lnTo>
                    <a:lnTo>
                      <a:pt x="8" y="19"/>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93" name="Freeform 4664"/>
              <p:cNvSpPr>
                <a:spLocks/>
              </p:cNvSpPr>
              <p:nvPr/>
            </p:nvSpPr>
            <p:spPr bwMode="auto">
              <a:xfrm>
                <a:off x="4372" y="2317"/>
                <a:ext cx="39" cy="58"/>
              </a:xfrm>
              <a:custGeom>
                <a:avLst/>
                <a:gdLst>
                  <a:gd name="T0" fmla="*/ 30 w 39"/>
                  <a:gd name="T1" fmla="*/ 58 h 58"/>
                  <a:gd name="T2" fmla="*/ 29 w 39"/>
                  <a:gd name="T3" fmla="*/ 58 h 58"/>
                  <a:gd name="T4" fmla="*/ 27 w 39"/>
                  <a:gd name="T5" fmla="*/ 58 h 58"/>
                  <a:gd name="T6" fmla="*/ 25 w 39"/>
                  <a:gd name="T7" fmla="*/ 56 h 58"/>
                  <a:gd name="T8" fmla="*/ 24 w 39"/>
                  <a:gd name="T9" fmla="*/ 56 h 58"/>
                  <a:gd name="T10" fmla="*/ 22 w 39"/>
                  <a:gd name="T11" fmla="*/ 54 h 58"/>
                  <a:gd name="T12" fmla="*/ 20 w 39"/>
                  <a:gd name="T13" fmla="*/ 53 h 58"/>
                  <a:gd name="T14" fmla="*/ 15 w 39"/>
                  <a:gd name="T15" fmla="*/ 48 h 58"/>
                  <a:gd name="T16" fmla="*/ 15 w 39"/>
                  <a:gd name="T17" fmla="*/ 48 h 58"/>
                  <a:gd name="T18" fmla="*/ 15 w 39"/>
                  <a:gd name="T19" fmla="*/ 48 h 58"/>
                  <a:gd name="T20" fmla="*/ 10 w 39"/>
                  <a:gd name="T21" fmla="*/ 46 h 58"/>
                  <a:gd name="T22" fmla="*/ 10 w 39"/>
                  <a:gd name="T23" fmla="*/ 46 h 58"/>
                  <a:gd name="T24" fmla="*/ 7 w 39"/>
                  <a:gd name="T25" fmla="*/ 43 h 58"/>
                  <a:gd name="T26" fmla="*/ 2 w 39"/>
                  <a:gd name="T27" fmla="*/ 41 h 58"/>
                  <a:gd name="T28" fmla="*/ 2 w 39"/>
                  <a:gd name="T29" fmla="*/ 41 h 58"/>
                  <a:gd name="T30" fmla="*/ 2 w 39"/>
                  <a:gd name="T31" fmla="*/ 39 h 58"/>
                  <a:gd name="T32" fmla="*/ 0 w 39"/>
                  <a:gd name="T33" fmla="*/ 37 h 58"/>
                  <a:gd name="T34" fmla="*/ 0 w 39"/>
                  <a:gd name="T35" fmla="*/ 37 h 58"/>
                  <a:gd name="T36" fmla="*/ 0 w 39"/>
                  <a:gd name="T37" fmla="*/ 37 h 58"/>
                  <a:gd name="T38" fmla="*/ 0 w 39"/>
                  <a:gd name="T39" fmla="*/ 37 h 58"/>
                  <a:gd name="T40" fmla="*/ 2 w 39"/>
                  <a:gd name="T41" fmla="*/ 34 h 58"/>
                  <a:gd name="T42" fmla="*/ 2 w 39"/>
                  <a:gd name="T43" fmla="*/ 31 h 58"/>
                  <a:gd name="T44" fmla="*/ 5 w 39"/>
                  <a:gd name="T45" fmla="*/ 26 h 58"/>
                  <a:gd name="T46" fmla="*/ 5 w 39"/>
                  <a:gd name="T47" fmla="*/ 26 h 58"/>
                  <a:gd name="T48" fmla="*/ 7 w 39"/>
                  <a:gd name="T49" fmla="*/ 21 h 58"/>
                  <a:gd name="T50" fmla="*/ 14 w 39"/>
                  <a:gd name="T51" fmla="*/ 15 h 58"/>
                  <a:gd name="T52" fmla="*/ 15 w 39"/>
                  <a:gd name="T53" fmla="*/ 7 h 58"/>
                  <a:gd name="T54" fmla="*/ 22 w 39"/>
                  <a:gd name="T55" fmla="*/ 4 h 58"/>
                  <a:gd name="T56" fmla="*/ 29 w 39"/>
                  <a:gd name="T57" fmla="*/ 0 h 58"/>
                  <a:gd name="T58" fmla="*/ 29 w 39"/>
                  <a:gd name="T59" fmla="*/ 9 h 58"/>
                  <a:gd name="T60" fmla="*/ 34 w 39"/>
                  <a:gd name="T61" fmla="*/ 31 h 58"/>
                  <a:gd name="T62" fmla="*/ 39 w 39"/>
                  <a:gd name="T63" fmla="*/ 41 h 58"/>
                  <a:gd name="T64" fmla="*/ 30 w 39"/>
                  <a:gd name="T65" fmla="*/ 58 h 58"/>
                  <a:gd name="T66" fmla="*/ 30 w 39"/>
                  <a:gd name="T67" fmla="*/ 58 h 58"/>
                  <a:gd name="T68" fmla="*/ 30 w 39"/>
                  <a:gd name="T6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58">
                    <a:moveTo>
                      <a:pt x="30" y="58"/>
                    </a:moveTo>
                    <a:lnTo>
                      <a:pt x="29" y="58"/>
                    </a:lnTo>
                    <a:lnTo>
                      <a:pt x="27" y="58"/>
                    </a:lnTo>
                    <a:lnTo>
                      <a:pt x="25" y="56"/>
                    </a:lnTo>
                    <a:lnTo>
                      <a:pt x="24" y="56"/>
                    </a:lnTo>
                    <a:lnTo>
                      <a:pt x="22" y="54"/>
                    </a:lnTo>
                    <a:lnTo>
                      <a:pt x="20" y="53"/>
                    </a:lnTo>
                    <a:lnTo>
                      <a:pt x="15" y="48"/>
                    </a:lnTo>
                    <a:lnTo>
                      <a:pt x="15" y="48"/>
                    </a:lnTo>
                    <a:lnTo>
                      <a:pt x="15" y="48"/>
                    </a:lnTo>
                    <a:lnTo>
                      <a:pt x="10" y="46"/>
                    </a:lnTo>
                    <a:lnTo>
                      <a:pt x="10" y="46"/>
                    </a:lnTo>
                    <a:lnTo>
                      <a:pt x="7" y="43"/>
                    </a:lnTo>
                    <a:lnTo>
                      <a:pt x="2" y="41"/>
                    </a:lnTo>
                    <a:lnTo>
                      <a:pt x="2" y="41"/>
                    </a:lnTo>
                    <a:lnTo>
                      <a:pt x="2" y="39"/>
                    </a:lnTo>
                    <a:lnTo>
                      <a:pt x="0" y="37"/>
                    </a:lnTo>
                    <a:lnTo>
                      <a:pt x="0" y="37"/>
                    </a:lnTo>
                    <a:lnTo>
                      <a:pt x="0" y="37"/>
                    </a:lnTo>
                    <a:lnTo>
                      <a:pt x="0" y="37"/>
                    </a:lnTo>
                    <a:lnTo>
                      <a:pt x="2" y="34"/>
                    </a:lnTo>
                    <a:lnTo>
                      <a:pt x="2" y="31"/>
                    </a:lnTo>
                    <a:lnTo>
                      <a:pt x="5" y="26"/>
                    </a:lnTo>
                    <a:lnTo>
                      <a:pt x="5" y="26"/>
                    </a:lnTo>
                    <a:lnTo>
                      <a:pt x="7" y="21"/>
                    </a:lnTo>
                    <a:lnTo>
                      <a:pt x="14" y="15"/>
                    </a:lnTo>
                    <a:lnTo>
                      <a:pt x="15" y="7"/>
                    </a:lnTo>
                    <a:lnTo>
                      <a:pt x="22" y="4"/>
                    </a:lnTo>
                    <a:lnTo>
                      <a:pt x="29" y="0"/>
                    </a:lnTo>
                    <a:lnTo>
                      <a:pt x="29" y="9"/>
                    </a:lnTo>
                    <a:lnTo>
                      <a:pt x="34" y="31"/>
                    </a:lnTo>
                    <a:lnTo>
                      <a:pt x="39" y="41"/>
                    </a:lnTo>
                    <a:lnTo>
                      <a:pt x="30" y="58"/>
                    </a:lnTo>
                    <a:lnTo>
                      <a:pt x="30" y="58"/>
                    </a:lnTo>
                    <a:lnTo>
                      <a:pt x="30" y="5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4" name="Freeform 4665"/>
              <p:cNvSpPr>
                <a:spLocks/>
              </p:cNvSpPr>
              <p:nvPr/>
            </p:nvSpPr>
            <p:spPr bwMode="auto">
              <a:xfrm>
                <a:off x="4372" y="2317"/>
                <a:ext cx="39" cy="58"/>
              </a:xfrm>
              <a:custGeom>
                <a:avLst/>
                <a:gdLst>
                  <a:gd name="T0" fmla="*/ 30 w 39"/>
                  <a:gd name="T1" fmla="*/ 58 h 58"/>
                  <a:gd name="T2" fmla="*/ 29 w 39"/>
                  <a:gd name="T3" fmla="*/ 58 h 58"/>
                  <a:gd name="T4" fmla="*/ 27 w 39"/>
                  <a:gd name="T5" fmla="*/ 58 h 58"/>
                  <a:gd name="T6" fmla="*/ 25 w 39"/>
                  <a:gd name="T7" fmla="*/ 56 h 58"/>
                  <a:gd name="T8" fmla="*/ 24 w 39"/>
                  <a:gd name="T9" fmla="*/ 56 h 58"/>
                  <a:gd name="T10" fmla="*/ 22 w 39"/>
                  <a:gd name="T11" fmla="*/ 54 h 58"/>
                  <a:gd name="T12" fmla="*/ 20 w 39"/>
                  <a:gd name="T13" fmla="*/ 53 h 58"/>
                  <a:gd name="T14" fmla="*/ 15 w 39"/>
                  <a:gd name="T15" fmla="*/ 48 h 58"/>
                  <a:gd name="T16" fmla="*/ 15 w 39"/>
                  <a:gd name="T17" fmla="*/ 48 h 58"/>
                  <a:gd name="T18" fmla="*/ 15 w 39"/>
                  <a:gd name="T19" fmla="*/ 48 h 58"/>
                  <a:gd name="T20" fmla="*/ 10 w 39"/>
                  <a:gd name="T21" fmla="*/ 46 h 58"/>
                  <a:gd name="T22" fmla="*/ 10 w 39"/>
                  <a:gd name="T23" fmla="*/ 46 h 58"/>
                  <a:gd name="T24" fmla="*/ 7 w 39"/>
                  <a:gd name="T25" fmla="*/ 43 h 58"/>
                  <a:gd name="T26" fmla="*/ 2 w 39"/>
                  <a:gd name="T27" fmla="*/ 41 h 58"/>
                  <a:gd name="T28" fmla="*/ 2 w 39"/>
                  <a:gd name="T29" fmla="*/ 41 h 58"/>
                  <a:gd name="T30" fmla="*/ 2 w 39"/>
                  <a:gd name="T31" fmla="*/ 39 h 58"/>
                  <a:gd name="T32" fmla="*/ 0 w 39"/>
                  <a:gd name="T33" fmla="*/ 37 h 58"/>
                  <a:gd name="T34" fmla="*/ 0 w 39"/>
                  <a:gd name="T35" fmla="*/ 37 h 58"/>
                  <a:gd name="T36" fmla="*/ 0 w 39"/>
                  <a:gd name="T37" fmla="*/ 37 h 58"/>
                  <a:gd name="T38" fmla="*/ 0 w 39"/>
                  <a:gd name="T39" fmla="*/ 37 h 58"/>
                  <a:gd name="T40" fmla="*/ 2 w 39"/>
                  <a:gd name="T41" fmla="*/ 34 h 58"/>
                  <a:gd name="T42" fmla="*/ 2 w 39"/>
                  <a:gd name="T43" fmla="*/ 31 h 58"/>
                  <a:gd name="T44" fmla="*/ 5 w 39"/>
                  <a:gd name="T45" fmla="*/ 26 h 58"/>
                  <a:gd name="T46" fmla="*/ 5 w 39"/>
                  <a:gd name="T47" fmla="*/ 26 h 58"/>
                  <a:gd name="T48" fmla="*/ 7 w 39"/>
                  <a:gd name="T49" fmla="*/ 21 h 58"/>
                  <a:gd name="T50" fmla="*/ 14 w 39"/>
                  <a:gd name="T51" fmla="*/ 15 h 58"/>
                  <a:gd name="T52" fmla="*/ 15 w 39"/>
                  <a:gd name="T53" fmla="*/ 7 h 58"/>
                  <a:gd name="T54" fmla="*/ 22 w 39"/>
                  <a:gd name="T55" fmla="*/ 4 h 58"/>
                  <a:gd name="T56" fmla="*/ 29 w 39"/>
                  <a:gd name="T57" fmla="*/ 0 h 58"/>
                  <a:gd name="T58" fmla="*/ 29 w 39"/>
                  <a:gd name="T59" fmla="*/ 9 h 58"/>
                  <a:gd name="T60" fmla="*/ 34 w 39"/>
                  <a:gd name="T61" fmla="*/ 31 h 58"/>
                  <a:gd name="T62" fmla="*/ 39 w 39"/>
                  <a:gd name="T63" fmla="*/ 41 h 58"/>
                  <a:gd name="T64" fmla="*/ 30 w 39"/>
                  <a:gd name="T65" fmla="*/ 58 h 58"/>
                  <a:gd name="T66" fmla="*/ 30 w 39"/>
                  <a:gd name="T67" fmla="*/ 58 h 58"/>
                  <a:gd name="T68" fmla="*/ 30 w 39"/>
                  <a:gd name="T6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58">
                    <a:moveTo>
                      <a:pt x="30" y="58"/>
                    </a:moveTo>
                    <a:lnTo>
                      <a:pt x="29" y="58"/>
                    </a:lnTo>
                    <a:lnTo>
                      <a:pt x="27" y="58"/>
                    </a:lnTo>
                    <a:lnTo>
                      <a:pt x="25" y="56"/>
                    </a:lnTo>
                    <a:lnTo>
                      <a:pt x="24" y="56"/>
                    </a:lnTo>
                    <a:lnTo>
                      <a:pt x="22" y="54"/>
                    </a:lnTo>
                    <a:lnTo>
                      <a:pt x="20" y="53"/>
                    </a:lnTo>
                    <a:lnTo>
                      <a:pt x="15" y="48"/>
                    </a:lnTo>
                    <a:lnTo>
                      <a:pt x="15" y="48"/>
                    </a:lnTo>
                    <a:lnTo>
                      <a:pt x="15" y="48"/>
                    </a:lnTo>
                    <a:lnTo>
                      <a:pt x="10" y="46"/>
                    </a:lnTo>
                    <a:lnTo>
                      <a:pt x="10" y="46"/>
                    </a:lnTo>
                    <a:lnTo>
                      <a:pt x="7" y="43"/>
                    </a:lnTo>
                    <a:lnTo>
                      <a:pt x="2" y="41"/>
                    </a:lnTo>
                    <a:lnTo>
                      <a:pt x="2" y="41"/>
                    </a:lnTo>
                    <a:lnTo>
                      <a:pt x="2" y="39"/>
                    </a:lnTo>
                    <a:lnTo>
                      <a:pt x="0" y="37"/>
                    </a:lnTo>
                    <a:lnTo>
                      <a:pt x="0" y="37"/>
                    </a:lnTo>
                    <a:lnTo>
                      <a:pt x="0" y="37"/>
                    </a:lnTo>
                    <a:lnTo>
                      <a:pt x="0" y="37"/>
                    </a:lnTo>
                    <a:lnTo>
                      <a:pt x="2" y="34"/>
                    </a:lnTo>
                    <a:lnTo>
                      <a:pt x="2" y="31"/>
                    </a:lnTo>
                    <a:lnTo>
                      <a:pt x="5" y="26"/>
                    </a:lnTo>
                    <a:lnTo>
                      <a:pt x="5" y="26"/>
                    </a:lnTo>
                    <a:lnTo>
                      <a:pt x="7" y="21"/>
                    </a:lnTo>
                    <a:lnTo>
                      <a:pt x="14" y="15"/>
                    </a:lnTo>
                    <a:lnTo>
                      <a:pt x="15" y="7"/>
                    </a:lnTo>
                    <a:lnTo>
                      <a:pt x="22" y="4"/>
                    </a:lnTo>
                    <a:lnTo>
                      <a:pt x="29" y="0"/>
                    </a:lnTo>
                    <a:lnTo>
                      <a:pt x="29" y="9"/>
                    </a:lnTo>
                    <a:lnTo>
                      <a:pt x="34" y="31"/>
                    </a:lnTo>
                    <a:lnTo>
                      <a:pt x="39" y="41"/>
                    </a:lnTo>
                    <a:lnTo>
                      <a:pt x="30" y="58"/>
                    </a:lnTo>
                    <a:lnTo>
                      <a:pt x="30" y="58"/>
                    </a:lnTo>
                    <a:lnTo>
                      <a:pt x="30" y="5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95" name="Freeform 4666"/>
              <p:cNvSpPr>
                <a:spLocks/>
              </p:cNvSpPr>
              <p:nvPr/>
            </p:nvSpPr>
            <p:spPr bwMode="auto">
              <a:xfrm>
                <a:off x="4536" y="2429"/>
                <a:ext cx="87" cy="49"/>
              </a:xfrm>
              <a:custGeom>
                <a:avLst/>
                <a:gdLst>
                  <a:gd name="T0" fmla="*/ 21 w 87"/>
                  <a:gd name="T1" fmla="*/ 0 h 49"/>
                  <a:gd name="T2" fmla="*/ 31 w 87"/>
                  <a:gd name="T3" fmla="*/ 8 h 49"/>
                  <a:gd name="T4" fmla="*/ 34 w 87"/>
                  <a:gd name="T5" fmla="*/ 7 h 49"/>
                  <a:gd name="T6" fmla="*/ 39 w 87"/>
                  <a:gd name="T7" fmla="*/ 7 h 49"/>
                  <a:gd name="T8" fmla="*/ 53 w 87"/>
                  <a:gd name="T9" fmla="*/ 19 h 49"/>
                  <a:gd name="T10" fmla="*/ 60 w 87"/>
                  <a:gd name="T11" fmla="*/ 7 h 49"/>
                  <a:gd name="T12" fmla="*/ 63 w 87"/>
                  <a:gd name="T13" fmla="*/ 7 h 49"/>
                  <a:gd name="T14" fmla="*/ 77 w 87"/>
                  <a:gd name="T15" fmla="*/ 19 h 49"/>
                  <a:gd name="T16" fmla="*/ 87 w 87"/>
                  <a:gd name="T17" fmla="*/ 15 h 49"/>
                  <a:gd name="T18" fmla="*/ 87 w 87"/>
                  <a:gd name="T19" fmla="*/ 31 h 49"/>
                  <a:gd name="T20" fmla="*/ 78 w 87"/>
                  <a:gd name="T21" fmla="*/ 36 h 49"/>
                  <a:gd name="T22" fmla="*/ 70 w 87"/>
                  <a:gd name="T23" fmla="*/ 34 h 49"/>
                  <a:gd name="T24" fmla="*/ 66 w 87"/>
                  <a:gd name="T25" fmla="*/ 29 h 49"/>
                  <a:gd name="T26" fmla="*/ 48 w 87"/>
                  <a:gd name="T27" fmla="*/ 47 h 49"/>
                  <a:gd name="T28" fmla="*/ 48 w 87"/>
                  <a:gd name="T29" fmla="*/ 47 h 49"/>
                  <a:gd name="T30" fmla="*/ 48 w 87"/>
                  <a:gd name="T31" fmla="*/ 47 h 49"/>
                  <a:gd name="T32" fmla="*/ 48 w 87"/>
                  <a:gd name="T33" fmla="*/ 47 h 49"/>
                  <a:gd name="T34" fmla="*/ 48 w 87"/>
                  <a:gd name="T35" fmla="*/ 49 h 49"/>
                  <a:gd name="T36" fmla="*/ 48 w 87"/>
                  <a:gd name="T37" fmla="*/ 49 h 49"/>
                  <a:gd name="T38" fmla="*/ 34 w 87"/>
                  <a:gd name="T39" fmla="*/ 37 h 49"/>
                  <a:gd name="T40" fmla="*/ 12 w 87"/>
                  <a:gd name="T41" fmla="*/ 27 h 49"/>
                  <a:gd name="T42" fmla="*/ 12 w 87"/>
                  <a:gd name="T43" fmla="*/ 27 h 49"/>
                  <a:gd name="T44" fmla="*/ 12 w 87"/>
                  <a:gd name="T45" fmla="*/ 27 h 49"/>
                  <a:gd name="T46" fmla="*/ 0 w 87"/>
                  <a:gd name="T47" fmla="*/ 24 h 49"/>
                  <a:gd name="T48" fmla="*/ 0 w 87"/>
                  <a:gd name="T49" fmla="*/ 24 h 49"/>
                  <a:gd name="T50" fmla="*/ 10 w 87"/>
                  <a:gd name="T51" fmla="*/ 7 h 49"/>
                  <a:gd name="T52" fmla="*/ 17 w 87"/>
                  <a:gd name="T53" fmla="*/ 2 h 49"/>
                  <a:gd name="T54" fmla="*/ 21 w 87"/>
                  <a:gd name="T5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49">
                    <a:moveTo>
                      <a:pt x="21" y="0"/>
                    </a:moveTo>
                    <a:lnTo>
                      <a:pt x="31" y="8"/>
                    </a:lnTo>
                    <a:lnTo>
                      <a:pt x="34" y="7"/>
                    </a:lnTo>
                    <a:lnTo>
                      <a:pt x="39" y="7"/>
                    </a:lnTo>
                    <a:lnTo>
                      <a:pt x="53" y="19"/>
                    </a:lnTo>
                    <a:lnTo>
                      <a:pt x="60" y="7"/>
                    </a:lnTo>
                    <a:lnTo>
                      <a:pt x="63" y="7"/>
                    </a:lnTo>
                    <a:lnTo>
                      <a:pt x="77" y="19"/>
                    </a:lnTo>
                    <a:lnTo>
                      <a:pt x="87" y="15"/>
                    </a:lnTo>
                    <a:lnTo>
                      <a:pt x="87" y="31"/>
                    </a:lnTo>
                    <a:lnTo>
                      <a:pt x="78" y="36"/>
                    </a:lnTo>
                    <a:lnTo>
                      <a:pt x="70" y="34"/>
                    </a:lnTo>
                    <a:lnTo>
                      <a:pt x="66" y="29"/>
                    </a:lnTo>
                    <a:lnTo>
                      <a:pt x="48" y="47"/>
                    </a:lnTo>
                    <a:lnTo>
                      <a:pt x="48" y="47"/>
                    </a:lnTo>
                    <a:lnTo>
                      <a:pt x="48" y="47"/>
                    </a:lnTo>
                    <a:lnTo>
                      <a:pt x="48" y="47"/>
                    </a:lnTo>
                    <a:lnTo>
                      <a:pt x="48" y="49"/>
                    </a:lnTo>
                    <a:lnTo>
                      <a:pt x="48" y="49"/>
                    </a:lnTo>
                    <a:lnTo>
                      <a:pt x="34" y="37"/>
                    </a:lnTo>
                    <a:lnTo>
                      <a:pt x="12" y="27"/>
                    </a:lnTo>
                    <a:lnTo>
                      <a:pt x="12" y="27"/>
                    </a:lnTo>
                    <a:lnTo>
                      <a:pt x="12" y="27"/>
                    </a:lnTo>
                    <a:lnTo>
                      <a:pt x="0" y="24"/>
                    </a:lnTo>
                    <a:lnTo>
                      <a:pt x="0" y="24"/>
                    </a:lnTo>
                    <a:lnTo>
                      <a:pt x="10" y="7"/>
                    </a:lnTo>
                    <a:lnTo>
                      <a:pt x="17" y="2"/>
                    </a:lnTo>
                    <a:lnTo>
                      <a:pt x="21"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6" name="Freeform 4667"/>
              <p:cNvSpPr>
                <a:spLocks/>
              </p:cNvSpPr>
              <p:nvPr/>
            </p:nvSpPr>
            <p:spPr bwMode="auto">
              <a:xfrm>
                <a:off x="4536" y="2429"/>
                <a:ext cx="87" cy="49"/>
              </a:xfrm>
              <a:custGeom>
                <a:avLst/>
                <a:gdLst>
                  <a:gd name="T0" fmla="*/ 21 w 87"/>
                  <a:gd name="T1" fmla="*/ 0 h 49"/>
                  <a:gd name="T2" fmla="*/ 31 w 87"/>
                  <a:gd name="T3" fmla="*/ 8 h 49"/>
                  <a:gd name="T4" fmla="*/ 34 w 87"/>
                  <a:gd name="T5" fmla="*/ 7 h 49"/>
                  <a:gd name="T6" fmla="*/ 39 w 87"/>
                  <a:gd name="T7" fmla="*/ 7 h 49"/>
                  <a:gd name="T8" fmla="*/ 53 w 87"/>
                  <a:gd name="T9" fmla="*/ 19 h 49"/>
                  <a:gd name="T10" fmla="*/ 60 w 87"/>
                  <a:gd name="T11" fmla="*/ 7 h 49"/>
                  <a:gd name="T12" fmla="*/ 63 w 87"/>
                  <a:gd name="T13" fmla="*/ 7 h 49"/>
                  <a:gd name="T14" fmla="*/ 77 w 87"/>
                  <a:gd name="T15" fmla="*/ 19 h 49"/>
                  <a:gd name="T16" fmla="*/ 87 w 87"/>
                  <a:gd name="T17" fmla="*/ 15 h 49"/>
                  <a:gd name="T18" fmla="*/ 87 w 87"/>
                  <a:gd name="T19" fmla="*/ 31 h 49"/>
                  <a:gd name="T20" fmla="*/ 78 w 87"/>
                  <a:gd name="T21" fmla="*/ 36 h 49"/>
                  <a:gd name="T22" fmla="*/ 70 w 87"/>
                  <a:gd name="T23" fmla="*/ 34 h 49"/>
                  <a:gd name="T24" fmla="*/ 66 w 87"/>
                  <a:gd name="T25" fmla="*/ 29 h 49"/>
                  <a:gd name="T26" fmla="*/ 48 w 87"/>
                  <a:gd name="T27" fmla="*/ 47 h 49"/>
                  <a:gd name="T28" fmla="*/ 48 w 87"/>
                  <a:gd name="T29" fmla="*/ 47 h 49"/>
                  <a:gd name="T30" fmla="*/ 48 w 87"/>
                  <a:gd name="T31" fmla="*/ 47 h 49"/>
                  <a:gd name="T32" fmla="*/ 48 w 87"/>
                  <a:gd name="T33" fmla="*/ 47 h 49"/>
                  <a:gd name="T34" fmla="*/ 48 w 87"/>
                  <a:gd name="T35" fmla="*/ 49 h 49"/>
                  <a:gd name="T36" fmla="*/ 48 w 87"/>
                  <a:gd name="T37" fmla="*/ 49 h 49"/>
                  <a:gd name="T38" fmla="*/ 34 w 87"/>
                  <a:gd name="T39" fmla="*/ 37 h 49"/>
                  <a:gd name="T40" fmla="*/ 12 w 87"/>
                  <a:gd name="T41" fmla="*/ 27 h 49"/>
                  <a:gd name="T42" fmla="*/ 12 w 87"/>
                  <a:gd name="T43" fmla="*/ 27 h 49"/>
                  <a:gd name="T44" fmla="*/ 12 w 87"/>
                  <a:gd name="T45" fmla="*/ 27 h 49"/>
                  <a:gd name="T46" fmla="*/ 0 w 87"/>
                  <a:gd name="T47" fmla="*/ 24 h 49"/>
                  <a:gd name="T48" fmla="*/ 0 w 87"/>
                  <a:gd name="T49" fmla="*/ 24 h 49"/>
                  <a:gd name="T50" fmla="*/ 10 w 87"/>
                  <a:gd name="T51" fmla="*/ 7 h 49"/>
                  <a:gd name="T52" fmla="*/ 17 w 87"/>
                  <a:gd name="T53" fmla="*/ 2 h 49"/>
                  <a:gd name="T54" fmla="*/ 21 w 87"/>
                  <a:gd name="T5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49">
                    <a:moveTo>
                      <a:pt x="21" y="0"/>
                    </a:moveTo>
                    <a:lnTo>
                      <a:pt x="31" y="8"/>
                    </a:lnTo>
                    <a:lnTo>
                      <a:pt x="34" y="7"/>
                    </a:lnTo>
                    <a:lnTo>
                      <a:pt x="39" y="7"/>
                    </a:lnTo>
                    <a:lnTo>
                      <a:pt x="53" y="19"/>
                    </a:lnTo>
                    <a:lnTo>
                      <a:pt x="60" y="7"/>
                    </a:lnTo>
                    <a:lnTo>
                      <a:pt x="63" y="7"/>
                    </a:lnTo>
                    <a:lnTo>
                      <a:pt x="77" y="19"/>
                    </a:lnTo>
                    <a:lnTo>
                      <a:pt x="87" y="15"/>
                    </a:lnTo>
                    <a:lnTo>
                      <a:pt x="87" y="31"/>
                    </a:lnTo>
                    <a:lnTo>
                      <a:pt x="78" y="36"/>
                    </a:lnTo>
                    <a:lnTo>
                      <a:pt x="70" y="34"/>
                    </a:lnTo>
                    <a:lnTo>
                      <a:pt x="66" y="29"/>
                    </a:lnTo>
                    <a:lnTo>
                      <a:pt x="48" y="47"/>
                    </a:lnTo>
                    <a:lnTo>
                      <a:pt x="48" y="47"/>
                    </a:lnTo>
                    <a:lnTo>
                      <a:pt x="48" y="47"/>
                    </a:lnTo>
                    <a:lnTo>
                      <a:pt x="48" y="47"/>
                    </a:lnTo>
                    <a:lnTo>
                      <a:pt x="48" y="49"/>
                    </a:lnTo>
                    <a:lnTo>
                      <a:pt x="48" y="49"/>
                    </a:lnTo>
                    <a:lnTo>
                      <a:pt x="34" y="37"/>
                    </a:lnTo>
                    <a:lnTo>
                      <a:pt x="12" y="27"/>
                    </a:lnTo>
                    <a:lnTo>
                      <a:pt x="12" y="27"/>
                    </a:lnTo>
                    <a:lnTo>
                      <a:pt x="12" y="27"/>
                    </a:lnTo>
                    <a:lnTo>
                      <a:pt x="0" y="24"/>
                    </a:lnTo>
                    <a:lnTo>
                      <a:pt x="0" y="24"/>
                    </a:lnTo>
                    <a:lnTo>
                      <a:pt x="10" y="7"/>
                    </a:lnTo>
                    <a:lnTo>
                      <a:pt x="17" y="2"/>
                    </a:lnTo>
                    <a:lnTo>
                      <a:pt x="2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97" name="Freeform 4668"/>
              <p:cNvSpPr>
                <a:spLocks/>
              </p:cNvSpPr>
              <p:nvPr/>
            </p:nvSpPr>
            <p:spPr bwMode="auto">
              <a:xfrm>
                <a:off x="4401" y="2312"/>
                <a:ext cx="34" cy="46"/>
              </a:xfrm>
              <a:custGeom>
                <a:avLst/>
                <a:gdLst>
                  <a:gd name="T0" fmla="*/ 8 w 34"/>
                  <a:gd name="T1" fmla="*/ 2 h 46"/>
                  <a:gd name="T2" fmla="*/ 8 w 34"/>
                  <a:gd name="T3" fmla="*/ 2 h 46"/>
                  <a:gd name="T4" fmla="*/ 10 w 34"/>
                  <a:gd name="T5" fmla="*/ 2 h 46"/>
                  <a:gd name="T6" fmla="*/ 22 w 34"/>
                  <a:gd name="T7" fmla="*/ 0 h 46"/>
                  <a:gd name="T8" fmla="*/ 27 w 34"/>
                  <a:gd name="T9" fmla="*/ 5 h 46"/>
                  <a:gd name="T10" fmla="*/ 34 w 34"/>
                  <a:gd name="T11" fmla="*/ 24 h 46"/>
                  <a:gd name="T12" fmla="*/ 13 w 34"/>
                  <a:gd name="T13" fmla="*/ 41 h 46"/>
                  <a:gd name="T14" fmla="*/ 10 w 34"/>
                  <a:gd name="T15" fmla="*/ 46 h 46"/>
                  <a:gd name="T16" fmla="*/ 5 w 34"/>
                  <a:gd name="T17" fmla="*/ 36 h 46"/>
                  <a:gd name="T18" fmla="*/ 0 w 34"/>
                  <a:gd name="T19" fmla="*/ 14 h 46"/>
                  <a:gd name="T20" fmla="*/ 0 w 34"/>
                  <a:gd name="T21" fmla="*/ 5 h 46"/>
                  <a:gd name="T22" fmla="*/ 8 w 34"/>
                  <a:gd name="T23" fmla="*/ 0 h 46"/>
                  <a:gd name="T24" fmla="*/ 8 w 34"/>
                  <a:gd name="T25" fmla="*/ 0 h 46"/>
                  <a:gd name="T26" fmla="*/ 8 w 34"/>
                  <a:gd name="T27" fmla="*/ 2 h 46"/>
                  <a:gd name="T28" fmla="*/ 8 w 34"/>
                  <a:gd name="T29" fmla="*/ 2 h 46"/>
                  <a:gd name="T30" fmla="*/ 8 w 34"/>
                  <a:gd name="T3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46">
                    <a:moveTo>
                      <a:pt x="8" y="2"/>
                    </a:moveTo>
                    <a:lnTo>
                      <a:pt x="8" y="2"/>
                    </a:lnTo>
                    <a:lnTo>
                      <a:pt x="10" y="2"/>
                    </a:lnTo>
                    <a:lnTo>
                      <a:pt x="22" y="0"/>
                    </a:lnTo>
                    <a:lnTo>
                      <a:pt x="27" y="5"/>
                    </a:lnTo>
                    <a:lnTo>
                      <a:pt x="34" y="24"/>
                    </a:lnTo>
                    <a:lnTo>
                      <a:pt x="13" y="41"/>
                    </a:lnTo>
                    <a:lnTo>
                      <a:pt x="10" y="46"/>
                    </a:lnTo>
                    <a:lnTo>
                      <a:pt x="5" y="36"/>
                    </a:lnTo>
                    <a:lnTo>
                      <a:pt x="0" y="14"/>
                    </a:lnTo>
                    <a:lnTo>
                      <a:pt x="0" y="5"/>
                    </a:lnTo>
                    <a:lnTo>
                      <a:pt x="8" y="0"/>
                    </a:lnTo>
                    <a:lnTo>
                      <a:pt x="8" y="0"/>
                    </a:lnTo>
                    <a:lnTo>
                      <a:pt x="8" y="2"/>
                    </a:lnTo>
                    <a:lnTo>
                      <a:pt x="8" y="2"/>
                    </a:lnTo>
                    <a:lnTo>
                      <a:pt x="8"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8" name="Freeform 4669"/>
              <p:cNvSpPr>
                <a:spLocks/>
              </p:cNvSpPr>
              <p:nvPr/>
            </p:nvSpPr>
            <p:spPr bwMode="auto">
              <a:xfrm>
                <a:off x="4401" y="2312"/>
                <a:ext cx="34" cy="46"/>
              </a:xfrm>
              <a:custGeom>
                <a:avLst/>
                <a:gdLst>
                  <a:gd name="T0" fmla="*/ 8 w 34"/>
                  <a:gd name="T1" fmla="*/ 2 h 46"/>
                  <a:gd name="T2" fmla="*/ 8 w 34"/>
                  <a:gd name="T3" fmla="*/ 2 h 46"/>
                  <a:gd name="T4" fmla="*/ 10 w 34"/>
                  <a:gd name="T5" fmla="*/ 2 h 46"/>
                  <a:gd name="T6" fmla="*/ 22 w 34"/>
                  <a:gd name="T7" fmla="*/ 0 h 46"/>
                  <a:gd name="T8" fmla="*/ 27 w 34"/>
                  <a:gd name="T9" fmla="*/ 5 h 46"/>
                  <a:gd name="T10" fmla="*/ 34 w 34"/>
                  <a:gd name="T11" fmla="*/ 24 h 46"/>
                  <a:gd name="T12" fmla="*/ 13 w 34"/>
                  <a:gd name="T13" fmla="*/ 41 h 46"/>
                  <a:gd name="T14" fmla="*/ 10 w 34"/>
                  <a:gd name="T15" fmla="*/ 46 h 46"/>
                  <a:gd name="T16" fmla="*/ 5 w 34"/>
                  <a:gd name="T17" fmla="*/ 36 h 46"/>
                  <a:gd name="T18" fmla="*/ 0 w 34"/>
                  <a:gd name="T19" fmla="*/ 14 h 46"/>
                  <a:gd name="T20" fmla="*/ 0 w 34"/>
                  <a:gd name="T21" fmla="*/ 5 h 46"/>
                  <a:gd name="T22" fmla="*/ 8 w 34"/>
                  <a:gd name="T23" fmla="*/ 0 h 46"/>
                  <a:gd name="T24" fmla="*/ 8 w 34"/>
                  <a:gd name="T25" fmla="*/ 0 h 46"/>
                  <a:gd name="T26" fmla="*/ 8 w 34"/>
                  <a:gd name="T27" fmla="*/ 2 h 46"/>
                  <a:gd name="T28" fmla="*/ 8 w 34"/>
                  <a:gd name="T29" fmla="*/ 2 h 46"/>
                  <a:gd name="T30" fmla="*/ 8 w 34"/>
                  <a:gd name="T3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46">
                    <a:moveTo>
                      <a:pt x="8" y="2"/>
                    </a:moveTo>
                    <a:lnTo>
                      <a:pt x="8" y="2"/>
                    </a:lnTo>
                    <a:lnTo>
                      <a:pt x="10" y="2"/>
                    </a:lnTo>
                    <a:lnTo>
                      <a:pt x="22" y="0"/>
                    </a:lnTo>
                    <a:lnTo>
                      <a:pt x="27" y="5"/>
                    </a:lnTo>
                    <a:lnTo>
                      <a:pt x="34" y="24"/>
                    </a:lnTo>
                    <a:lnTo>
                      <a:pt x="13" y="41"/>
                    </a:lnTo>
                    <a:lnTo>
                      <a:pt x="10" y="46"/>
                    </a:lnTo>
                    <a:lnTo>
                      <a:pt x="5" y="36"/>
                    </a:lnTo>
                    <a:lnTo>
                      <a:pt x="0" y="14"/>
                    </a:lnTo>
                    <a:lnTo>
                      <a:pt x="0" y="5"/>
                    </a:lnTo>
                    <a:lnTo>
                      <a:pt x="8" y="0"/>
                    </a:lnTo>
                    <a:lnTo>
                      <a:pt x="8" y="0"/>
                    </a:lnTo>
                    <a:lnTo>
                      <a:pt x="8" y="2"/>
                    </a:lnTo>
                    <a:lnTo>
                      <a:pt x="8" y="2"/>
                    </a:lnTo>
                    <a:lnTo>
                      <a:pt x="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99" name="Freeform 4670"/>
              <p:cNvSpPr>
                <a:spLocks/>
              </p:cNvSpPr>
              <p:nvPr/>
            </p:nvSpPr>
            <p:spPr bwMode="auto">
              <a:xfrm>
                <a:off x="4528" y="2371"/>
                <a:ext cx="59" cy="50"/>
              </a:xfrm>
              <a:custGeom>
                <a:avLst/>
                <a:gdLst>
                  <a:gd name="T0" fmla="*/ 34 w 59"/>
                  <a:gd name="T1" fmla="*/ 9 h 50"/>
                  <a:gd name="T2" fmla="*/ 47 w 59"/>
                  <a:gd name="T3" fmla="*/ 19 h 50"/>
                  <a:gd name="T4" fmla="*/ 49 w 59"/>
                  <a:gd name="T5" fmla="*/ 17 h 50"/>
                  <a:gd name="T6" fmla="*/ 49 w 59"/>
                  <a:gd name="T7" fmla="*/ 17 h 50"/>
                  <a:gd name="T8" fmla="*/ 51 w 59"/>
                  <a:gd name="T9" fmla="*/ 16 h 50"/>
                  <a:gd name="T10" fmla="*/ 51 w 59"/>
                  <a:gd name="T11" fmla="*/ 16 h 50"/>
                  <a:gd name="T12" fmla="*/ 51 w 59"/>
                  <a:gd name="T13" fmla="*/ 16 h 50"/>
                  <a:gd name="T14" fmla="*/ 51 w 59"/>
                  <a:gd name="T15" fmla="*/ 16 h 50"/>
                  <a:gd name="T16" fmla="*/ 52 w 59"/>
                  <a:gd name="T17" fmla="*/ 16 h 50"/>
                  <a:gd name="T18" fmla="*/ 52 w 59"/>
                  <a:gd name="T19" fmla="*/ 14 h 50"/>
                  <a:gd name="T20" fmla="*/ 52 w 59"/>
                  <a:gd name="T21" fmla="*/ 14 h 50"/>
                  <a:gd name="T22" fmla="*/ 54 w 59"/>
                  <a:gd name="T23" fmla="*/ 14 h 50"/>
                  <a:gd name="T24" fmla="*/ 57 w 59"/>
                  <a:gd name="T25" fmla="*/ 38 h 50"/>
                  <a:gd name="T26" fmla="*/ 59 w 59"/>
                  <a:gd name="T27" fmla="*/ 50 h 50"/>
                  <a:gd name="T28" fmla="*/ 51 w 59"/>
                  <a:gd name="T29" fmla="*/ 48 h 50"/>
                  <a:gd name="T30" fmla="*/ 37 w 59"/>
                  <a:gd name="T31" fmla="*/ 46 h 50"/>
                  <a:gd name="T32" fmla="*/ 29 w 59"/>
                  <a:gd name="T33" fmla="*/ 41 h 50"/>
                  <a:gd name="T34" fmla="*/ 24 w 59"/>
                  <a:gd name="T35" fmla="*/ 29 h 50"/>
                  <a:gd name="T36" fmla="*/ 15 w 59"/>
                  <a:gd name="T37" fmla="*/ 22 h 50"/>
                  <a:gd name="T38" fmla="*/ 7 w 59"/>
                  <a:gd name="T39" fmla="*/ 22 h 50"/>
                  <a:gd name="T40" fmla="*/ 0 w 59"/>
                  <a:gd name="T41" fmla="*/ 12 h 50"/>
                  <a:gd name="T42" fmla="*/ 0 w 59"/>
                  <a:gd name="T43" fmla="*/ 12 h 50"/>
                  <a:gd name="T44" fmla="*/ 0 w 59"/>
                  <a:gd name="T45" fmla="*/ 9 h 50"/>
                  <a:gd name="T46" fmla="*/ 12 w 59"/>
                  <a:gd name="T47" fmla="*/ 14 h 50"/>
                  <a:gd name="T48" fmla="*/ 17 w 59"/>
                  <a:gd name="T49" fmla="*/ 9 h 50"/>
                  <a:gd name="T50" fmla="*/ 35 w 59"/>
                  <a:gd name="T51" fmla="*/ 0 h 50"/>
                  <a:gd name="T52" fmla="*/ 34 w 59"/>
                  <a:gd name="T5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50">
                    <a:moveTo>
                      <a:pt x="34" y="9"/>
                    </a:moveTo>
                    <a:lnTo>
                      <a:pt x="47" y="19"/>
                    </a:lnTo>
                    <a:lnTo>
                      <a:pt x="49" y="17"/>
                    </a:lnTo>
                    <a:lnTo>
                      <a:pt x="49" y="17"/>
                    </a:lnTo>
                    <a:lnTo>
                      <a:pt x="51" y="16"/>
                    </a:lnTo>
                    <a:lnTo>
                      <a:pt x="51" y="16"/>
                    </a:lnTo>
                    <a:lnTo>
                      <a:pt x="51" y="16"/>
                    </a:lnTo>
                    <a:lnTo>
                      <a:pt x="51" y="16"/>
                    </a:lnTo>
                    <a:lnTo>
                      <a:pt x="52" y="16"/>
                    </a:lnTo>
                    <a:lnTo>
                      <a:pt x="52" y="14"/>
                    </a:lnTo>
                    <a:lnTo>
                      <a:pt x="52" y="14"/>
                    </a:lnTo>
                    <a:lnTo>
                      <a:pt x="54" y="14"/>
                    </a:lnTo>
                    <a:lnTo>
                      <a:pt x="57" y="38"/>
                    </a:lnTo>
                    <a:lnTo>
                      <a:pt x="59" y="50"/>
                    </a:lnTo>
                    <a:lnTo>
                      <a:pt x="51" y="48"/>
                    </a:lnTo>
                    <a:lnTo>
                      <a:pt x="37" y="46"/>
                    </a:lnTo>
                    <a:lnTo>
                      <a:pt x="29" y="41"/>
                    </a:lnTo>
                    <a:lnTo>
                      <a:pt x="24" y="29"/>
                    </a:lnTo>
                    <a:lnTo>
                      <a:pt x="15" y="22"/>
                    </a:lnTo>
                    <a:lnTo>
                      <a:pt x="7" y="22"/>
                    </a:lnTo>
                    <a:lnTo>
                      <a:pt x="0" y="12"/>
                    </a:lnTo>
                    <a:lnTo>
                      <a:pt x="0" y="12"/>
                    </a:lnTo>
                    <a:lnTo>
                      <a:pt x="0" y="9"/>
                    </a:lnTo>
                    <a:lnTo>
                      <a:pt x="12" y="14"/>
                    </a:lnTo>
                    <a:lnTo>
                      <a:pt x="17" y="9"/>
                    </a:lnTo>
                    <a:lnTo>
                      <a:pt x="35" y="0"/>
                    </a:lnTo>
                    <a:lnTo>
                      <a:pt x="34" y="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0" name="Freeform 4671"/>
              <p:cNvSpPr>
                <a:spLocks/>
              </p:cNvSpPr>
              <p:nvPr/>
            </p:nvSpPr>
            <p:spPr bwMode="auto">
              <a:xfrm>
                <a:off x="4528" y="2371"/>
                <a:ext cx="59" cy="50"/>
              </a:xfrm>
              <a:custGeom>
                <a:avLst/>
                <a:gdLst>
                  <a:gd name="T0" fmla="*/ 34 w 59"/>
                  <a:gd name="T1" fmla="*/ 9 h 50"/>
                  <a:gd name="T2" fmla="*/ 47 w 59"/>
                  <a:gd name="T3" fmla="*/ 19 h 50"/>
                  <a:gd name="T4" fmla="*/ 49 w 59"/>
                  <a:gd name="T5" fmla="*/ 17 h 50"/>
                  <a:gd name="T6" fmla="*/ 49 w 59"/>
                  <a:gd name="T7" fmla="*/ 17 h 50"/>
                  <a:gd name="T8" fmla="*/ 51 w 59"/>
                  <a:gd name="T9" fmla="*/ 16 h 50"/>
                  <a:gd name="T10" fmla="*/ 51 w 59"/>
                  <a:gd name="T11" fmla="*/ 16 h 50"/>
                  <a:gd name="T12" fmla="*/ 51 w 59"/>
                  <a:gd name="T13" fmla="*/ 16 h 50"/>
                  <a:gd name="T14" fmla="*/ 51 w 59"/>
                  <a:gd name="T15" fmla="*/ 16 h 50"/>
                  <a:gd name="T16" fmla="*/ 52 w 59"/>
                  <a:gd name="T17" fmla="*/ 16 h 50"/>
                  <a:gd name="T18" fmla="*/ 52 w 59"/>
                  <a:gd name="T19" fmla="*/ 14 h 50"/>
                  <a:gd name="T20" fmla="*/ 52 w 59"/>
                  <a:gd name="T21" fmla="*/ 14 h 50"/>
                  <a:gd name="T22" fmla="*/ 54 w 59"/>
                  <a:gd name="T23" fmla="*/ 14 h 50"/>
                  <a:gd name="T24" fmla="*/ 57 w 59"/>
                  <a:gd name="T25" fmla="*/ 38 h 50"/>
                  <a:gd name="T26" fmla="*/ 59 w 59"/>
                  <a:gd name="T27" fmla="*/ 50 h 50"/>
                  <a:gd name="T28" fmla="*/ 51 w 59"/>
                  <a:gd name="T29" fmla="*/ 48 h 50"/>
                  <a:gd name="T30" fmla="*/ 37 w 59"/>
                  <a:gd name="T31" fmla="*/ 46 h 50"/>
                  <a:gd name="T32" fmla="*/ 29 w 59"/>
                  <a:gd name="T33" fmla="*/ 41 h 50"/>
                  <a:gd name="T34" fmla="*/ 24 w 59"/>
                  <a:gd name="T35" fmla="*/ 29 h 50"/>
                  <a:gd name="T36" fmla="*/ 15 w 59"/>
                  <a:gd name="T37" fmla="*/ 22 h 50"/>
                  <a:gd name="T38" fmla="*/ 7 w 59"/>
                  <a:gd name="T39" fmla="*/ 22 h 50"/>
                  <a:gd name="T40" fmla="*/ 0 w 59"/>
                  <a:gd name="T41" fmla="*/ 12 h 50"/>
                  <a:gd name="T42" fmla="*/ 0 w 59"/>
                  <a:gd name="T43" fmla="*/ 12 h 50"/>
                  <a:gd name="T44" fmla="*/ 0 w 59"/>
                  <a:gd name="T45" fmla="*/ 9 h 50"/>
                  <a:gd name="T46" fmla="*/ 12 w 59"/>
                  <a:gd name="T47" fmla="*/ 14 h 50"/>
                  <a:gd name="T48" fmla="*/ 17 w 59"/>
                  <a:gd name="T49" fmla="*/ 9 h 50"/>
                  <a:gd name="T50" fmla="*/ 35 w 59"/>
                  <a:gd name="T51" fmla="*/ 0 h 50"/>
                  <a:gd name="T52" fmla="*/ 34 w 59"/>
                  <a:gd name="T5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50">
                    <a:moveTo>
                      <a:pt x="34" y="9"/>
                    </a:moveTo>
                    <a:lnTo>
                      <a:pt x="47" y="19"/>
                    </a:lnTo>
                    <a:lnTo>
                      <a:pt x="49" y="17"/>
                    </a:lnTo>
                    <a:lnTo>
                      <a:pt x="49" y="17"/>
                    </a:lnTo>
                    <a:lnTo>
                      <a:pt x="51" y="16"/>
                    </a:lnTo>
                    <a:lnTo>
                      <a:pt x="51" y="16"/>
                    </a:lnTo>
                    <a:lnTo>
                      <a:pt x="51" y="16"/>
                    </a:lnTo>
                    <a:lnTo>
                      <a:pt x="51" y="16"/>
                    </a:lnTo>
                    <a:lnTo>
                      <a:pt x="52" y="16"/>
                    </a:lnTo>
                    <a:lnTo>
                      <a:pt x="52" y="14"/>
                    </a:lnTo>
                    <a:lnTo>
                      <a:pt x="52" y="14"/>
                    </a:lnTo>
                    <a:lnTo>
                      <a:pt x="54" y="14"/>
                    </a:lnTo>
                    <a:lnTo>
                      <a:pt x="57" y="38"/>
                    </a:lnTo>
                    <a:lnTo>
                      <a:pt x="59" y="50"/>
                    </a:lnTo>
                    <a:lnTo>
                      <a:pt x="51" y="48"/>
                    </a:lnTo>
                    <a:lnTo>
                      <a:pt x="37" y="46"/>
                    </a:lnTo>
                    <a:lnTo>
                      <a:pt x="29" y="41"/>
                    </a:lnTo>
                    <a:lnTo>
                      <a:pt x="24" y="29"/>
                    </a:lnTo>
                    <a:lnTo>
                      <a:pt x="15" y="22"/>
                    </a:lnTo>
                    <a:lnTo>
                      <a:pt x="7" y="22"/>
                    </a:lnTo>
                    <a:lnTo>
                      <a:pt x="0" y="12"/>
                    </a:lnTo>
                    <a:lnTo>
                      <a:pt x="0" y="12"/>
                    </a:lnTo>
                    <a:lnTo>
                      <a:pt x="0" y="9"/>
                    </a:lnTo>
                    <a:lnTo>
                      <a:pt x="12" y="14"/>
                    </a:lnTo>
                    <a:lnTo>
                      <a:pt x="17" y="9"/>
                    </a:lnTo>
                    <a:lnTo>
                      <a:pt x="35" y="0"/>
                    </a:lnTo>
                    <a:lnTo>
                      <a:pt x="34"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01" name="Freeform 4672"/>
              <p:cNvSpPr>
                <a:spLocks/>
              </p:cNvSpPr>
              <p:nvPr/>
            </p:nvSpPr>
            <p:spPr bwMode="auto">
              <a:xfrm>
                <a:off x="4482" y="2390"/>
                <a:ext cx="37" cy="36"/>
              </a:xfrm>
              <a:custGeom>
                <a:avLst/>
                <a:gdLst>
                  <a:gd name="T0" fmla="*/ 37 w 37"/>
                  <a:gd name="T1" fmla="*/ 7 h 36"/>
                  <a:gd name="T2" fmla="*/ 34 w 37"/>
                  <a:gd name="T3" fmla="*/ 27 h 36"/>
                  <a:gd name="T4" fmla="*/ 29 w 37"/>
                  <a:gd name="T5" fmla="*/ 36 h 36"/>
                  <a:gd name="T6" fmla="*/ 14 w 37"/>
                  <a:gd name="T7" fmla="*/ 32 h 36"/>
                  <a:gd name="T8" fmla="*/ 9 w 37"/>
                  <a:gd name="T9" fmla="*/ 22 h 36"/>
                  <a:gd name="T10" fmla="*/ 0 w 37"/>
                  <a:gd name="T11" fmla="*/ 24 h 36"/>
                  <a:gd name="T12" fmla="*/ 7 w 37"/>
                  <a:gd name="T13" fmla="*/ 7 h 36"/>
                  <a:gd name="T14" fmla="*/ 7 w 37"/>
                  <a:gd name="T15" fmla="*/ 2 h 36"/>
                  <a:gd name="T16" fmla="*/ 17 w 37"/>
                  <a:gd name="T17" fmla="*/ 0 h 36"/>
                  <a:gd name="T18" fmla="*/ 32 w 37"/>
                  <a:gd name="T19" fmla="*/ 7 h 36"/>
                  <a:gd name="T20" fmla="*/ 37 w 37"/>
                  <a:gd name="T2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37" y="7"/>
                    </a:moveTo>
                    <a:lnTo>
                      <a:pt x="34" y="27"/>
                    </a:lnTo>
                    <a:lnTo>
                      <a:pt x="29" y="36"/>
                    </a:lnTo>
                    <a:lnTo>
                      <a:pt x="14" y="32"/>
                    </a:lnTo>
                    <a:lnTo>
                      <a:pt x="9" y="22"/>
                    </a:lnTo>
                    <a:lnTo>
                      <a:pt x="0" y="24"/>
                    </a:lnTo>
                    <a:lnTo>
                      <a:pt x="7" y="7"/>
                    </a:lnTo>
                    <a:lnTo>
                      <a:pt x="7" y="2"/>
                    </a:lnTo>
                    <a:lnTo>
                      <a:pt x="17" y="0"/>
                    </a:lnTo>
                    <a:lnTo>
                      <a:pt x="32" y="7"/>
                    </a:lnTo>
                    <a:lnTo>
                      <a:pt x="37"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2" name="Freeform 4673"/>
              <p:cNvSpPr>
                <a:spLocks/>
              </p:cNvSpPr>
              <p:nvPr/>
            </p:nvSpPr>
            <p:spPr bwMode="auto">
              <a:xfrm>
                <a:off x="4482" y="2390"/>
                <a:ext cx="37" cy="36"/>
              </a:xfrm>
              <a:custGeom>
                <a:avLst/>
                <a:gdLst>
                  <a:gd name="T0" fmla="*/ 37 w 37"/>
                  <a:gd name="T1" fmla="*/ 7 h 36"/>
                  <a:gd name="T2" fmla="*/ 34 w 37"/>
                  <a:gd name="T3" fmla="*/ 27 h 36"/>
                  <a:gd name="T4" fmla="*/ 29 w 37"/>
                  <a:gd name="T5" fmla="*/ 36 h 36"/>
                  <a:gd name="T6" fmla="*/ 14 w 37"/>
                  <a:gd name="T7" fmla="*/ 32 h 36"/>
                  <a:gd name="T8" fmla="*/ 9 w 37"/>
                  <a:gd name="T9" fmla="*/ 22 h 36"/>
                  <a:gd name="T10" fmla="*/ 0 w 37"/>
                  <a:gd name="T11" fmla="*/ 24 h 36"/>
                  <a:gd name="T12" fmla="*/ 7 w 37"/>
                  <a:gd name="T13" fmla="*/ 7 h 36"/>
                  <a:gd name="T14" fmla="*/ 7 w 37"/>
                  <a:gd name="T15" fmla="*/ 2 h 36"/>
                  <a:gd name="T16" fmla="*/ 17 w 37"/>
                  <a:gd name="T17" fmla="*/ 0 h 36"/>
                  <a:gd name="T18" fmla="*/ 32 w 37"/>
                  <a:gd name="T19" fmla="*/ 7 h 36"/>
                  <a:gd name="T20" fmla="*/ 37 w 37"/>
                  <a:gd name="T2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37" y="7"/>
                    </a:moveTo>
                    <a:lnTo>
                      <a:pt x="34" y="27"/>
                    </a:lnTo>
                    <a:lnTo>
                      <a:pt x="29" y="36"/>
                    </a:lnTo>
                    <a:lnTo>
                      <a:pt x="14" y="32"/>
                    </a:lnTo>
                    <a:lnTo>
                      <a:pt x="9" y="22"/>
                    </a:lnTo>
                    <a:lnTo>
                      <a:pt x="0" y="24"/>
                    </a:lnTo>
                    <a:lnTo>
                      <a:pt x="7" y="7"/>
                    </a:lnTo>
                    <a:lnTo>
                      <a:pt x="7" y="2"/>
                    </a:lnTo>
                    <a:lnTo>
                      <a:pt x="17" y="0"/>
                    </a:lnTo>
                    <a:lnTo>
                      <a:pt x="32" y="7"/>
                    </a:lnTo>
                    <a:lnTo>
                      <a:pt x="37"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03" name="Freeform 4674"/>
              <p:cNvSpPr>
                <a:spLocks/>
              </p:cNvSpPr>
              <p:nvPr/>
            </p:nvSpPr>
            <p:spPr bwMode="auto">
              <a:xfrm>
                <a:off x="4448" y="2293"/>
                <a:ext cx="41" cy="58"/>
              </a:xfrm>
              <a:custGeom>
                <a:avLst/>
                <a:gdLst>
                  <a:gd name="T0" fmla="*/ 37 w 41"/>
                  <a:gd name="T1" fmla="*/ 33 h 58"/>
                  <a:gd name="T2" fmla="*/ 36 w 41"/>
                  <a:gd name="T3" fmla="*/ 58 h 58"/>
                  <a:gd name="T4" fmla="*/ 24 w 41"/>
                  <a:gd name="T5" fmla="*/ 53 h 58"/>
                  <a:gd name="T6" fmla="*/ 12 w 41"/>
                  <a:gd name="T7" fmla="*/ 43 h 58"/>
                  <a:gd name="T8" fmla="*/ 5 w 41"/>
                  <a:gd name="T9" fmla="*/ 36 h 58"/>
                  <a:gd name="T10" fmla="*/ 0 w 41"/>
                  <a:gd name="T11" fmla="*/ 2 h 58"/>
                  <a:gd name="T12" fmla="*/ 2 w 41"/>
                  <a:gd name="T13" fmla="*/ 2 h 58"/>
                  <a:gd name="T14" fmla="*/ 4 w 41"/>
                  <a:gd name="T15" fmla="*/ 2 h 58"/>
                  <a:gd name="T16" fmla="*/ 4 w 41"/>
                  <a:gd name="T17" fmla="*/ 2 h 58"/>
                  <a:gd name="T18" fmla="*/ 4 w 41"/>
                  <a:gd name="T19" fmla="*/ 2 h 58"/>
                  <a:gd name="T20" fmla="*/ 19 w 41"/>
                  <a:gd name="T21" fmla="*/ 0 h 58"/>
                  <a:gd name="T22" fmla="*/ 26 w 41"/>
                  <a:gd name="T23" fmla="*/ 0 h 58"/>
                  <a:gd name="T24" fmla="*/ 37 w 41"/>
                  <a:gd name="T25" fmla="*/ 24 h 58"/>
                  <a:gd name="T26" fmla="*/ 41 w 41"/>
                  <a:gd name="T27" fmla="*/ 26 h 58"/>
                  <a:gd name="T28" fmla="*/ 37 w 41"/>
                  <a:gd name="T29"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8">
                    <a:moveTo>
                      <a:pt x="37" y="33"/>
                    </a:moveTo>
                    <a:lnTo>
                      <a:pt x="36" y="58"/>
                    </a:lnTo>
                    <a:lnTo>
                      <a:pt x="24" y="53"/>
                    </a:lnTo>
                    <a:lnTo>
                      <a:pt x="12" y="43"/>
                    </a:lnTo>
                    <a:lnTo>
                      <a:pt x="5" y="36"/>
                    </a:lnTo>
                    <a:lnTo>
                      <a:pt x="0" y="2"/>
                    </a:lnTo>
                    <a:lnTo>
                      <a:pt x="2" y="2"/>
                    </a:lnTo>
                    <a:lnTo>
                      <a:pt x="4" y="2"/>
                    </a:lnTo>
                    <a:lnTo>
                      <a:pt x="4" y="2"/>
                    </a:lnTo>
                    <a:lnTo>
                      <a:pt x="4" y="2"/>
                    </a:lnTo>
                    <a:lnTo>
                      <a:pt x="19" y="0"/>
                    </a:lnTo>
                    <a:lnTo>
                      <a:pt x="26" y="0"/>
                    </a:lnTo>
                    <a:lnTo>
                      <a:pt x="37" y="24"/>
                    </a:lnTo>
                    <a:lnTo>
                      <a:pt x="41" y="26"/>
                    </a:lnTo>
                    <a:lnTo>
                      <a:pt x="37" y="3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4" name="Freeform 4675"/>
              <p:cNvSpPr>
                <a:spLocks/>
              </p:cNvSpPr>
              <p:nvPr/>
            </p:nvSpPr>
            <p:spPr bwMode="auto">
              <a:xfrm>
                <a:off x="4448" y="2293"/>
                <a:ext cx="41" cy="58"/>
              </a:xfrm>
              <a:custGeom>
                <a:avLst/>
                <a:gdLst>
                  <a:gd name="T0" fmla="*/ 37 w 41"/>
                  <a:gd name="T1" fmla="*/ 33 h 58"/>
                  <a:gd name="T2" fmla="*/ 36 w 41"/>
                  <a:gd name="T3" fmla="*/ 58 h 58"/>
                  <a:gd name="T4" fmla="*/ 24 w 41"/>
                  <a:gd name="T5" fmla="*/ 53 h 58"/>
                  <a:gd name="T6" fmla="*/ 12 w 41"/>
                  <a:gd name="T7" fmla="*/ 43 h 58"/>
                  <a:gd name="T8" fmla="*/ 5 w 41"/>
                  <a:gd name="T9" fmla="*/ 36 h 58"/>
                  <a:gd name="T10" fmla="*/ 0 w 41"/>
                  <a:gd name="T11" fmla="*/ 2 h 58"/>
                  <a:gd name="T12" fmla="*/ 2 w 41"/>
                  <a:gd name="T13" fmla="*/ 2 h 58"/>
                  <a:gd name="T14" fmla="*/ 4 w 41"/>
                  <a:gd name="T15" fmla="*/ 2 h 58"/>
                  <a:gd name="T16" fmla="*/ 4 w 41"/>
                  <a:gd name="T17" fmla="*/ 2 h 58"/>
                  <a:gd name="T18" fmla="*/ 4 w 41"/>
                  <a:gd name="T19" fmla="*/ 2 h 58"/>
                  <a:gd name="T20" fmla="*/ 19 w 41"/>
                  <a:gd name="T21" fmla="*/ 0 h 58"/>
                  <a:gd name="T22" fmla="*/ 26 w 41"/>
                  <a:gd name="T23" fmla="*/ 0 h 58"/>
                  <a:gd name="T24" fmla="*/ 37 w 41"/>
                  <a:gd name="T25" fmla="*/ 24 h 58"/>
                  <a:gd name="T26" fmla="*/ 41 w 41"/>
                  <a:gd name="T27" fmla="*/ 26 h 58"/>
                  <a:gd name="T28" fmla="*/ 37 w 41"/>
                  <a:gd name="T29"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8">
                    <a:moveTo>
                      <a:pt x="37" y="33"/>
                    </a:moveTo>
                    <a:lnTo>
                      <a:pt x="36" y="58"/>
                    </a:lnTo>
                    <a:lnTo>
                      <a:pt x="24" y="53"/>
                    </a:lnTo>
                    <a:lnTo>
                      <a:pt x="12" y="43"/>
                    </a:lnTo>
                    <a:lnTo>
                      <a:pt x="5" y="36"/>
                    </a:lnTo>
                    <a:lnTo>
                      <a:pt x="0" y="2"/>
                    </a:lnTo>
                    <a:lnTo>
                      <a:pt x="2" y="2"/>
                    </a:lnTo>
                    <a:lnTo>
                      <a:pt x="4" y="2"/>
                    </a:lnTo>
                    <a:lnTo>
                      <a:pt x="4" y="2"/>
                    </a:lnTo>
                    <a:lnTo>
                      <a:pt x="4" y="2"/>
                    </a:lnTo>
                    <a:lnTo>
                      <a:pt x="19" y="0"/>
                    </a:lnTo>
                    <a:lnTo>
                      <a:pt x="26" y="0"/>
                    </a:lnTo>
                    <a:lnTo>
                      <a:pt x="37" y="24"/>
                    </a:lnTo>
                    <a:lnTo>
                      <a:pt x="41" y="26"/>
                    </a:lnTo>
                    <a:lnTo>
                      <a:pt x="37"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05" name="Freeform 4676"/>
              <p:cNvSpPr>
                <a:spLocks/>
              </p:cNvSpPr>
              <p:nvPr/>
            </p:nvSpPr>
            <p:spPr bwMode="auto">
              <a:xfrm>
                <a:off x="4582" y="2377"/>
                <a:ext cx="56" cy="52"/>
              </a:xfrm>
              <a:custGeom>
                <a:avLst/>
                <a:gdLst>
                  <a:gd name="T0" fmla="*/ 10 w 56"/>
                  <a:gd name="T1" fmla="*/ 5 h 52"/>
                  <a:gd name="T2" fmla="*/ 22 w 56"/>
                  <a:gd name="T3" fmla="*/ 6 h 52"/>
                  <a:gd name="T4" fmla="*/ 25 w 56"/>
                  <a:gd name="T5" fmla="*/ 10 h 52"/>
                  <a:gd name="T6" fmla="*/ 25 w 56"/>
                  <a:gd name="T7" fmla="*/ 10 h 52"/>
                  <a:gd name="T8" fmla="*/ 25 w 56"/>
                  <a:gd name="T9" fmla="*/ 10 h 52"/>
                  <a:gd name="T10" fmla="*/ 27 w 56"/>
                  <a:gd name="T11" fmla="*/ 10 h 52"/>
                  <a:gd name="T12" fmla="*/ 34 w 56"/>
                  <a:gd name="T13" fmla="*/ 16 h 52"/>
                  <a:gd name="T14" fmla="*/ 46 w 56"/>
                  <a:gd name="T15" fmla="*/ 6 h 52"/>
                  <a:gd name="T16" fmla="*/ 56 w 56"/>
                  <a:gd name="T17" fmla="*/ 10 h 52"/>
                  <a:gd name="T18" fmla="*/ 49 w 56"/>
                  <a:gd name="T19" fmla="*/ 15 h 52"/>
                  <a:gd name="T20" fmla="*/ 32 w 56"/>
                  <a:gd name="T21" fmla="*/ 33 h 52"/>
                  <a:gd name="T22" fmla="*/ 22 w 56"/>
                  <a:gd name="T23" fmla="*/ 38 h 52"/>
                  <a:gd name="T24" fmla="*/ 24 w 56"/>
                  <a:gd name="T25" fmla="*/ 44 h 52"/>
                  <a:gd name="T26" fmla="*/ 17 w 56"/>
                  <a:gd name="T27" fmla="*/ 44 h 52"/>
                  <a:gd name="T28" fmla="*/ 14 w 56"/>
                  <a:gd name="T29" fmla="*/ 52 h 52"/>
                  <a:gd name="T30" fmla="*/ 5 w 56"/>
                  <a:gd name="T31" fmla="*/ 44 h 52"/>
                  <a:gd name="T32" fmla="*/ 3 w 56"/>
                  <a:gd name="T33" fmla="*/ 32 h 52"/>
                  <a:gd name="T34" fmla="*/ 0 w 56"/>
                  <a:gd name="T35" fmla="*/ 8 h 52"/>
                  <a:gd name="T36" fmla="*/ 0 w 56"/>
                  <a:gd name="T37" fmla="*/ 8 h 52"/>
                  <a:gd name="T38" fmla="*/ 2 w 56"/>
                  <a:gd name="T39" fmla="*/ 8 h 52"/>
                  <a:gd name="T40" fmla="*/ 3 w 56"/>
                  <a:gd name="T41" fmla="*/ 8 h 52"/>
                  <a:gd name="T42" fmla="*/ 9 w 56"/>
                  <a:gd name="T43" fmla="*/ 0 h 52"/>
                  <a:gd name="T44" fmla="*/ 10 w 56"/>
                  <a:gd name="T4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10" y="5"/>
                    </a:moveTo>
                    <a:lnTo>
                      <a:pt x="22" y="6"/>
                    </a:lnTo>
                    <a:lnTo>
                      <a:pt x="25" y="10"/>
                    </a:lnTo>
                    <a:lnTo>
                      <a:pt x="25" y="10"/>
                    </a:lnTo>
                    <a:lnTo>
                      <a:pt x="25" y="10"/>
                    </a:lnTo>
                    <a:lnTo>
                      <a:pt x="27" y="10"/>
                    </a:lnTo>
                    <a:lnTo>
                      <a:pt x="34" y="16"/>
                    </a:lnTo>
                    <a:lnTo>
                      <a:pt x="46" y="6"/>
                    </a:lnTo>
                    <a:lnTo>
                      <a:pt x="56" y="10"/>
                    </a:lnTo>
                    <a:lnTo>
                      <a:pt x="49" y="15"/>
                    </a:lnTo>
                    <a:lnTo>
                      <a:pt x="32" y="33"/>
                    </a:lnTo>
                    <a:lnTo>
                      <a:pt x="22" y="38"/>
                    </a:lnTo>
                    <a:lnTo>
                      <a:pt x="24" y="44"/>
                    </a:lnTo>
                    <a:lnTo>
                      <a:pt x="17" y="44"/>
                    </a:lnTo>
                    <a:lnTo>
                      <a:pt x="14" y="52"/>
                    </a:lnTo>
                    <a:lnTo>
                      <a:pt x="5" y="44"/>
                    </a:lnTo>
                    <a:lnTo>
                      <a:pt x="3" y="32"/>
                    </a:lnTo>
                    <a:lnTo>
                      <a:pt x="0" y="8"/>
                    </a:lnTo>
                    <a:lnTo>
                      <a:pt x="0" y="8"/>
                    </a:lnTo>
                    <a:lnTo>
                      <a:pt x="2" y="8"/>
                    </a:lnTo>
                    <a:lnTo>
                      <a:pt x="3" y="8"/>
                    </a:lnTo>
                    <a:lnTo>
                      <a:pt x="9" y="0"/>
                    </a:lnTo>
                    <a:lnTo>
                      <a:pt x="10" y="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6" name="Freeform 4677"/>
              <p:cNvSpPr>
                <a:spLocks/>
              </p:cNvSpPr>
              <p:nvPr/>
            </p:nvSpPr>
            <p:spPr bwMode="auto">
              <a:xfrm>
                <a:off x="4582" y="2377"/>
                <a:ext cx="56" cy="52"/>
              </a:xfrm>
              <a:custGeom>
                <a:avLst/>
                <a:gdLst>
                  <a:gd name="T0" fmla="*/ 10 w 56"/>
                  <a:gd name="T1" fmla="*/ 5 h 52"/>
                  <a:gd name="T2" fmla="*/ 22 w 56"/>
                  <a:gd name="T3" fmla="*/ 6 h 52"/>
                  <a:gd name="T4" fmla="*/ 25 w 56"/>
                  <a:gd name="T5" fmla="*/ 10 h 52"/>
                  <a:gd name="T6" fmla="*/ 25 w 56"/>
                  <a:gd name="T7" fmla="*/ 10 h 52"/>
                  <a:gd name="T8" fmla="*/ 25 w 56"/>
                  <a:gd name="T9" fmla="*/ 10 h 52"/>
                  <a:gd name="T10" fmla="*/ 27 w 56"/>
                  <a:gd name="T11" fmla="*/ 10 h 52"/>
                  <a:gd name="T12" fmla="*/ 34 w 56"/>
                  <a:gd name="T13" fmla="*/ 16 h 52"/>
                  <a:gd name="T14" fmla="*/ 46 w 56"/>
                  <a:gd name="T15" fmla="*/ 6 h 52"/>
                  <a:gd name="T16" fmla="*/ 56 w 56"/>
                  <a:gd name="T17" fmla="*/ 10 h 52"/>
                  <a:gd name="T18" fmla="*/ 49 w 56"/>
                  <a:gd name="T19" fmla="*/ 15 h 52"/>
                  <a:gd name="T20" fmla="*/ 32 w 56"/>
                  <a:gd name="T21" fmla="*/ 33 h 52"/>
                  <a:gd name="T22" fmla="*/ 22 w 56"/>
                  <a:gd name="T23" fmla="*/ 38 h 52"/>
                  <a:gd name="T24" fmla="*/ 24 w 56"/>
                  <a:gd name="T25" fmla="*/ 44 h 52"/>
                  <a:gd name="T26" fmla="*/ 17 w 56"/>
                  <a:gd name="T27" fmla="*/ 44 h 52"/>
                  <a:gd name="T28" fmla="*/ 14 w 56"/>
                  <a:gd name="T29" fmla="*/ 52 h 52"/>
                  <a:gd name="T30" fmla="*/ 5 w 56"/>
                  <a:gd name="T31" fmla="*/ 44 h 52"/>
                  <a:gd name="T32" fmla="*/ 3 w 56"/>
                  <a:gd name="T33" fmla="*/ 32 h 52"/>
                  <a:gd name="T34" fmla="*/ 0 w 56"/>
                  <a:gd name="T35" fmla="*/ 8 h 52"/>
                  <a:gd name="T36" fmla="*/ 0 w 56"/>
                  <a:gd name="T37" fmla="*/ 8 h 52"/>
                  <a:gd name="T38" fmla="*/ 2 w 56"/>
                  <a:gd name="T39" fmla="*/ 8 h 52"/>
                  <a:gd name="T40" fmla="*/ 3 w 56"/>
                  <a:gd name="T41" fmla="*/ 8 h 52"/>
                  <a:gd name="T42" fmla="*/ 9 w 56"/>
                  <a:gd name="T43" fmla="*/ 0 h 52"/>
                  <a:gd name="T44" fmla="*/ 10 w 56"/>
                  <a:gd name="T4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10" y="5"/>
                    </a:moveTo>
                    <a:lnTo>
                      <a:pt x="22" y="6"/>
                    </a:lnTo>
                    <a:lnTo>
                      <a:pt x="25" y="10"/>
                    </a:lnTo>
                    <a:lnTo>
                      <a:pt x="25" y="10"/>
                    </a:lnTo>
                    <a:lnTo>
                      <a:pt x="25" y="10"/>
                    </a:lnTo>
                    <a:lnTo>
                      <a:pt x="27" y="10"/>
                    </a:lnTo>
                    <a:lnTo>
                      <a:pt x="34" y="16"/>
                    </a:lnTo>
                    <a:lnTo>
                      <a:pt x="46" y="6"/>
                    </a:lnTo>
                    <a:lnTo>
                      <a:pt x="56" y="10"/>
                    </a:lnTo>
                    <a:lnTo>
                      <a:pt x="49" y="15"/>
                    </a:lnTo>
                    <a:lnTo>
                      <a:pt x="32" y="33"/>
                    </a:lnTo>
                    <a:lnTo>
                      <a:pt x="22" y="38"/>
                    </a:lnTo>
                    <a:lnTo>
                      <a:pt x="24" y="44"/>
                    </a:lnTo>
                    <a:lnTo>
                      <a:pt x="17" y="44"/>
                    </a:lnTo>
                    <a:lnTo>
                      <a:pt x="14" y="52"/>
                    </a:lnTo>
                    <a:lnTo>
                      <a:pt x="5" y="44"/>
                    </a:lnTo>
                    <a:lnTo>
                      <a:pt x="3" y="32"/>
                    </a:lnTo>
                    <a:lnTo>
                      <a:pt x="0" y="8"/>
                    </a:lnTo>
                    <a:lnTo>
                      <a:pt x="0" y="8"/>
                    </a:lnTo>
                    <a:lnTo>
                      <a:pt x="2" y="8"/>
                    </a:lnTo>
                    <a:lnTo>
                      <a:pt x="3" y="8"/>
                    </a:lnTo>
                    <a:lnTo>
                      <a:pt x="9" y="0"/>
                    </a:lnTo>
                    <a:lnTo>
                      <a:pt x="1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07" name="Freeform 4678"/>
              <p:cNvSpPr>
                <a:spLocks/>
              </p:cNvSpPr>
              <p:nvPr/>
            </p:nvSpPr>
            <p:spPr bwMode="auto">
              <a:xfrm>
                <a:off x="4484" y="2319"/>
                <a:ext cx="34" cy="42"/>
              </a:xfrm>
              <a:custGeom>
                <a:avLst/>
                <a:gdLst>
                  <a:gd name="T0" fmla="*/ 34 w 34"/>
                  <a:gd name="T1" fmla="*/ 37 h 42"/>
                  <a:gd name="T2" fmla="*/ 25 w 34"/>
                  <a:gd name="T3" fmla="*/ 42 h 42"/>
                  <a:gd name="T4" fmla="*/ 17 w 34"/>
                  <a:gd name="T5" fmla="*/ 35 h 42"/>
                  <a:gd name="T6" fmla="*/ 0 w 34"/>
                  <a:gd name="T7" fmla="*/ 32 h 42"/>
                  <a:gd name="T8" fmla="*/ 1 w 34"/>
                  <a:gd name="T9" fmla="*/ 7 h 42"/>
                  <a:gd name="T10" fmla="*/ 5 w 34"/>
                  <a:gd name="T11" fmla="*/ 0 h 42"/>
                  <a:gd name="T12" fmla="*/ 24 w 34"/>
                  <a:gd name="T13" fmla="*/ 2 h 42"/>
                  <a:gd name="T14" fmla="*/ 25 w 34"/>
                  <a:gd name="T15" fmla="*/ 3 h 42"/>
                  <a:gd name="T16" fmla="*/ 25 w 34"/>
                  <a:gd name="T17" fmla="*/ 5 h 42"/>
                  <a:gd name="T18" fmla="*/ 24 w 34"/>
                  <a:gd name="T19" fmla="*/ 5 h 42"/>
                  <a:gd name="T20" fmla="*/ 32 w 34"/>
                  <a:gd name="T21" fmla="*/ 29 h 42"/>
                  <a:gd name="T22" fmla="*/ 32 w 34"/>
                  <a:gd name="T23" fmla="*/ 30 h 42"/>
                  <a:gd name="T24" fmla="*/ 32 w 34"/>
                  <a:gd name="T25" fmla="*/ 30 h 42"/>
                  <a:gd name="T26" fmla="*/ 32 w 34"/>
                  <a:gd name="T27" fmla="*/ 34 h 42"/>
                  <a:gd name="T28" fmla="*/ 32 w 34"/>
                  <a:gd name="T29" fmla="*/ 34 h 42"/>
                  <a:gd name="T30" fmla="*/ 34 w 34"/>
                  <a:gd name="T31" fmla="*/ 35 h 42"/>
                  <a:gd name="T32" fmla="*/ 34 w 34"/>
                  <a:gd name="T33"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2">
                    <a:moveTo>
                      <a:pt x="34" y="37"/>
                    </a:moveTo>
                    <a:lnTo>
                      <a:pt x="25" y="42"/>
                    </a:lnTo>
                    <a:lnTo>
                      <a:pt x="17" y="35"/>
                    </a:lnTo>
                    <a:lnTo>
                      <a:pt x="0" y="32"/>
                    </a:lnTo>
                    <a:lnTo>
                      <a:pt x="1" y="7"/>
                    </a:lnTo>
                    <a:lnTo>
                      <a:pt x="5" y="0"/>
                    </a:lnTo>
                    <a:lnTo>
                      <a:pt x="24" y="2"/>
                    </a:lnTo>
                    <a:lnTo>
                      <a:pt x="25" y="3"/>
                    </a:lnTo>
                    <a:lnTo>
                      <a:pt x="25" y="5"/>
                    </a:lnTo>
                    <a:lnTo>
                      <a:pt x="24" y="5"/>
                    </a:lnTo>
                    <a:lnTo>
                      <a:pt x="32" y="29"/>
                    </a:lnTo>
                    <a:lnTo>
                      <a:pt x="32" y="30"/>
                    </a:lnTo>
                    <a:lnTo>
                      <a:pt x="32" y="30"/>
                    </a:lnTo>
                    <a:lnTo>
                      <a:pt x="32" y="34"/>
                    </a:lnTo>
                    <a:lnTo>
                      <a:pt x="32" y="34"/>
                    </a:lnTo>
                    <a:lnTo>
                      <a:pt x="34" y="35"/>
                    </a:lnTo>
                    <a:lnTo>
                      <a:pt x="34" y="3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8" name="Freeform 4679"/>
              <p:cNvSpPr>
                <a:spLocks/>
              </p:cNvSpPr>
              <p:nvPr/>
            </p:nvSpPr>
            <p:spPr bwMode="auto">
              <a:xfrm>
                <a:off x="4484" y="2319"/>
                <a:ext cx="34" cy="42"/>
              </a:xfrm>
              <a:custGeom>
                <a:avLst/>
                <a:gdLst>
                  <a:gd name="T0" fmla="*/ 34 w 34"/>
                  <a:gd name="T1" fmla="*/ 37 h 42"/>
                  <a:gd name="T2" fmla="*/ 25 w 34"/>
                  <a:gd name="T3" fmla="*/ 42 h 42"/>
                  <a:gd name="T4" fmla="*/ 17 w 34"/>
                  <a:gd name="T5" fmla="*/ 35 h 42"/>
                  <a:gd name="T6" fmla="*/ 0 w 34"/>
                  <a:gd name="T7" fmla="*/ 32 h 42"/>
                  <a:gd name="T8" fmla="*/ 1 w 34"/>
                  <a:gd name="T9" fmla="*/ 7 h 42"/>
                  <a:gd name="T10" fmla="*/ 5 w 34"/>
                  <a:gd name="T11" fmla="*/ 0 h 42"/>
                  <a:gd name="T12" fmla="*/ 24 w 34"/>
                  <a:gd name="T13" fmla="*/ 2 h 42"/>
                  <a:gd name="T14" fmla="*/ 25 w 34"/>
                  <a:gd name="T15" fmla="*/ 3 h 42"/>
                  <a:gd name="T16" fmla="*/ 25 w 34"/>
                  <a:gd name="T17" fmla="*/ 5 h 42"/>
                  <a:gd name="T18" fmla="*/ 24 w 34"/>
                  <a:gd name="T19" fmla="*/ 5 h 42"/>
                  <a:gd name="T20" fmla="*/ 32 w 34"/>
                  <a:gd name="T21" fmla="*/ 29 h 42"/>
                  <a:gd name="T22" fmla="*/ 32 w 34"/>
                  <a:gd name="T23" fmla="*/ 30 h 42"/>
                  <a:gd name="T24" fmla="*/ 32 w 34"/>
                  <a:gd name="T25" fmla="*/ 30 h 42"/>
                  <a:gd name="T26" fmla="*/ 32 w 34"/>
                  <a:gd name="T27" fmla="*/ 34 h 42"/>
                  <a:gd name="T28" fmla="*/ 32 w 34"/>
                  <a:gd name="T29" fmla="*/ 34 h 42"/>
                  <a:gd name="T30" fmla="*/ 34 w 34"/>
                  <a:gd name="T31" fmla="*/ 35 h 42"/>
                  <a:gd name="T32" fmla="*/ 34 w 34"/>
                  <a:gd name="T33"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2">
                    <a:moveTo>
                      <a:pt x="34" y="37"/>
                    </a:moveTo>
                    <a:lnTo>
                      <a:pt x="25" y="42"/>
                    </a:lnTo>
                    <a:lnTo>
                      <a:pt x="17" y="35"/>
                    </a:lnTo>
                    <a:lnTo>
                      <a:pt x="0" y="32"/>
                    </a:lnTo>
                    <a:lnTo>
                      <a:pt x="1" y="7"/>
                    </a:lnTo>
                    <a:lnTo>
                      <a:pt x="5" y="0"/>
                    </a:lnTo>
                    <a:lnTo>
                      <a:pt x="24" y="2"/>
                    </a:lnTo>
                    <a:lnTo>
                      <a:pt x="25" y="3"/>
                    </a:lnTo>
                    <a:lnTo>
                      <a:pt x="25" y="5"/>
                    </a:lnTo>
                    <a:lnTo>
                      <a:pt x="24" y="5"/>
                    </a:lnTo>
                    <a:lnTo>
                      <a:pt x="32" y="29"/>
                    </a:lnTo>
                    <a:lnTo>
                      <a:pt x="32" y="30"/>
                    </a:lnTo>
                    <a:lnTo>
                      <a:pt x="32" y="30"/>
                    </a:lnTo>
                    <a:lnTo>
                      <a:pt x="32" y="34"/>
                    </a:lnTo>
                    <a:lnTo>
                      <a:pt x="32" y="34"/>
                    </a:lnTo>
                    <a:lnTo>
                      <a:pt x="34" y="35"/>
                    </a:lnTo>
                    <a:lnTo>
                      <a:pt x="34"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09" name="Freeform 4680"/>
              <p:cNvSpPr>
                <a:spLocks/>
              </p:cNvSpPr>
              <p:nvPr/>
            </p:nvSpPr>
            <p:spPr bwMode="auto">
              <a:xfrm>
                <a:off x="4629" y="2397"/>
                <a:ext cx="55" cy="54"/>
              </a:xfrm>
              <a:custGeom>
                <a:avLst/>
                <a:gdLst>
                  <a:gd name="T0" fmla="*/ 17 w 55"/>
                  <a:gd name="T1" fmla="*/ 3 h 54"/>
                  <a:gd name="T2" fmla="*/ 41 w 55"/>
                  <a:gd name="T3" fmla="*/ 7 h 54"/>
                  <a:gd name="T4" fmla="*/ 53 w 55"/>
                  <a:gd name="T5" fmla="*/ 2 h 54"/>
                  <a:gd name="T6" fmla="*/ 53 w 55"/>
                  <a:gd name="T7" fmla="*/ 2 h 54"/>
                  <a:gd name="T8" fmla="*/ 53 w 55"/>
                  <a:gd name="T9" fmla="*/ 2 h 54"/>
                  <a:gd name="T10" fmla="*/ 53 w 55"/>
                  <a:gd name="T11" fmla="*/ 2 h 54"/>
                  <a:gd name="T12" fmla="*/ 55 w 55"/>
                  <a:gd name="T13" fmla="*/ 3 h 54"/>
                  <a:gd name="T14" fmla="*/ 55 w 55"/>
                  <a:gd name="T15" fmla="*/ 3 h 54"/>
                  <a:gd name="T16" fmla="*/ 50 w 55"/>
                  <a:gd name="T17" fmla="*/ 13 h 54"/>
                  <a:gd name="T18" fmla="*/ 50 w 55"/>
                  <a:gd name="T19" fmla="*/ 25 h 54"/>
                  <a:gd name="T20" fmla="*/ 43 w 55"/>
                  <a:gd name="T21" fmla="*/ 34 h 54"/>
                  <a:gd name="T22" fmla="*/ 36 w 55"/>
                  <a:gd name="T23" fmla="*/ 54 h 54"/>
                  <a:gd name="T24" fmla="*/ 29 w 55"/>
                  <a:gd name="T25" fmla="*/ 52 h 54"/>
                  <a:gd name="T26" fmla="*/ 11 w 55"/>
                  <a:gd name="T27" fmla="*/ 39 h 54"/>
                  <a:gd name="T28" fmla="*/ 0 w 55"/>
                  <a:gd name="T29" fmla="*/ 40 h 54"/>
                  <a:gd name="T30" fmla="*/ 7 w 55"/>
                  <a:gd name="T31" fmla="*/ 17 h 54"/>
                  <a:gd name="T32" fmla="*/ 4 w 55"/>
                  <a:gd name="T33" fmla="*/ 13 h 54"/>
                  <a:gd name="T34" fmla="*/ 11 w 55"/>
                  <a:gd name="T35" fmla="*/ 0 h 54"/>
                  <a:gd name="T36" fmla="*/ 17 w 55"/>
                  <a:gd name="T3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17" y="3"/>
                    </a:moveTo>
                    <a:lnTo>
                      <a:pt x="41" y="7"/>
                    </a:lnTo>
                    <a:lnTo>
                      <a:pt x="53" y="2"/>
                    </a:lnTo>
                    <a:lnTo>
                      <a:pt x="53" y="2"/>
                    </a:lnTo>
                    <a:lnTo>
                      <a:pt x="53" y="2"/>
                    </a:lnTo>
                    <a:lnTo>
                      <a:pt x="53" y="2"/>
                    </a:lnTo>
                    <a:lnTo>
                      <a:pt x="55" y="3"/>
                    </a:lnTo>
                    <a:lnTo>
                      <a:pt x="55" y="3"/>
                    </a:lnTo>
                    <a:lnTo>
                      <a:pt x="50" y="13"/>
                    </a:lnTo>
                    <a:lnTo>
                      <a:pt x="50" y="25"/>
                    </a:lnTo>
                    <a:lnTo>
                      <a:pt x="43" y="34"/>
                    </a:lnTo>
                    <a:lnTo>
                      <a:pt x="36" y="54"/>
                    </a:lnTo>
                    <a:lnTo>
                      <a:pt x="29" y="52"/>
                    </a:lnTo>
                    <a:lnTo>
                      <a:pt x="11" y="39"/>
                    </a:lnTo>
                    <a:lnTo>
                      <a:pt x="0" y="40"/>
                    </a:lnTo>
                    <a:lnTo>
                      <a:pt x="7" y="17"/>
                    </a:lnTo>
                    <a:lnTo>
                      <a:pt x="4" y="13"/>
                    </a:lnTo>
                    <a:lnTo>
                      <a:pt x="11" y="0"/>
                    </a:lnTo>
                    <a:lnTo>
                      <a:pt x="17" y="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0" name="Freeform 4681"/>
              <p:cNvSpPr>
                <a:spLocks/>
              </p:cNvSpPr>
              <p:nvPr/>
            </p:nvSpPr>
            <p:spPr bwMode="auto">
              <a:xfrm>
                <a:off x="4629" y="2397"/>
                <a:ext cx="55" cy="54"/>
              </a:xfrm>
              <a:custGeom>
                <a:avLst/>
                <a:gdLst>
                  <a:gd name="T0" fmla="*/ 17 w 55"/>
                  <a:gd name="T1" fmla="*/ 3 h 54"/>
                  <a:gd name="T2" fmla="*/ 41 w 55"/>
                  <a:gd name="T3" fmla="*/ 7 h 54"/>
                  <a:gd name="T4" fmla="*/ 53 w 55"/>
                  <a:gd name="T5" fmla="*/ 2 h 54"/>
                  <a:gd name="T6" fmla="*/ 53 w 55"/>
                  <a:gd name="T7" fmla="*/ 2 h 54"/>
                  <a:gd name="T8" fmla="*/ 53 w 55"/>
                  <a:gd name="T9" fmla="*/ 2 h 54"/>
                  <a:gd name="T10" fmla="*/ 53 w 55"/>
                  <a:gd name="T11" fmla="*/ 2 h 54"/>
                  <a:gd name="T12" fmla="*/ 55 w 55"/>
                  <a:gd name="T13" fmla="*/ 3 h 54"/>
                  <a:gd name="T14" fmla="*/ 55 w 55"/>
                  <a:gd name="T15" fmla="*/ 3 h 54"/>
                  <a:gd name="T16" fmla="*/ 50 w 55"/>
                  <a:gd name="T17" fmla="*/ 13 h 54"/>
                  <a:gd name="T18" fmla="*/ 50 w 55"/>
                  <a:gd name="T19" fmla="*/ 25 h 54"/>
                  <a:gd name="T20" fmla="*/ 43 w 55"/>
                  <a:gd name="T21" fmla="*/ 34 h 54"/>
                  <a:gd name="T22" fmla="*/ 36 w 55"/>
                  <a:gd name="T23" fmla="*/ 54 h 54"/>
                  <a:gd name="T24" fmla="*/ 29 w 55"/>
                  <a:gd name="T25" fmla="*/ 52 h 54"/>
                  <a:gd name="T26" fmla="*/ 11 w 55"/>
                  <a:gd name="T27" fmla="*/ 39 h 54"/>
                  <a:gd name="T28" fmla="*/ 0 w 55"/>
                  <a:gd name="T29" fmla="*/ 40 h 54"/>
                  <a:gd name="T30" fmla="*/ 7 w 55"/>
                  <a:gd name="T31" fmla="*/ 17 h 54"/>
                  <a:gd name="T32" fmla="*/ 4 w 55"/>
                  <a:gd name="T33" fmla="*/ 13 h 54"/>
                  <a:gd name="T34" fmla="*/ 11 w 55"/>
                  <a:gd name="T35" fmla="*/ 0 h 54"/>
                  <a:gd name="T36" fmla="*/ 17 w 55"/>
                  <a:gd name="T3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17" y="3"/>
                    </a:moveTo>
                    <a:lnTo>
                      <a:pt x="41" y="7"/>
                    </a:lnTo>
                    <a:lnTo>
                      <a:pt x="53" y="2"/>
                    </a:lnTo>
                    <a:lnTo>
                      <a:pt x="53" y="2"/>
                    </a:lnTo>
                    <a:lnTo>
                      <a:pt x="53" y="2"/>
                    </a:lnTo>
                    <a:lnTo>
                      <a:pt x="53" y="2"/>
                    </a:lnTo>
                    <a:lnTo>
                      <a:pt x="55" y="3"/>
                    </a:lnTo>
                    <a:lnTo>
                      <a:pt x="55" y="3"/>
                    </a:lnTo>
                    <a:lnTo>
                      <a:pt x="50" y="13"/>
                    </a:lnTo>
                    <a:lnTo>
                      <a:pt x="50" y="25"/>
                    </a:lnTo>
                    <a:lnTo>
                      <a:pt x="43" y="34"/>
                    </a:lnTo>
                    <a:lnTo>
                      <a:pt x="36" y="54"/>
                    </a:lnTo>
                    <a:lnTo>
                      <a:pt x="29" y="52"/>
                    </a:lnTo>
                    <a:lnTo>
                      <a:pt x="11" y="39"/>
                    </a:lnTo>
                    <a:lnTo>
                      <a:pt x="0" y="40"/>
                    </a:lnTo>
                    <a:lnTo>
                      <a:pt x="7" y="17"/>
                    </a:lnTo>
                    <a:lnTo>
                      <a:pt x="4" y="13"/>
                    </a:lnTo>
                    <a:lnTo>
                      <a:pt x="11" y="0"/>
                    </a:lnTo>
                    <a:lnTo>
                      <a:pt x="17"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11" name="Freeform 4682"/>
              <p:cNvSpPr>
                <a:spLocks/>
              </p:cNvSpPr>
              <p:nvPr/>
            </p:nvSpPr>
            <p:spPr bwMode="auto">
              <a:xfrm>
                <a:off x="4504" y="2287"/>
                <a:ext cx="46" cy="37"/>
              </a:xfrm>
              <a:custGeom>
                <a:avLst/>
                <a:gdLst>
                  <a:gd name="T0" fmla="*/ 31 w 46"/>
                  <a:gd name="T1" fmla="*/ 8 h 37"/>
                  <a:gd name="T2" fmla="*/ 32 w 46"/>
                  <a:gd name="T3" fmla="*/ 10 h 37"/>
                  <a:gd name="T4" fmla="*/ 37 w 46"/>
                  <a:gd name="T5" fmla="*/ 5 h 37"/>
                  <a:gd name="T6" fmla="*/ 39 w 46"/>
                  <a:gd name="T7" fmla="*/ 3 h 37"/>
                  <a:gd name="T8" fmla="*/ 41 w 46"/>
                  <a:gd name="T9" fmla="*/ 6 h 37"/>
                  <a:gd name="T10" fmla="*/ 41 w 46"/>
                  <a:gd name="T11" fmla="*/ 6 h 37"/>
                  <a:gd name="T12" fmla="*/ 46 w 46"/>
                  <a:gd name="T13" fmla="*/ 18 h 37"/>
                  <a:gd name="T14" fmla="*/ 46 w 46"/>
                  <a:gd name="T15" fmla="*/ 30 h 37"/>
                  <a:gd name="T16" fmla="*/ 4 w 46"/>
                  <a:gd name="T17" fmla="*/ 37 h 37"/>
                  <a:gd name="T18" fmla="*/ 5 w 46"/>
                  <a:gd name="T19" fmla="*/ 37 h 37"/>
                  <a:gd name="T20" fmla="*/ 5 w 46"/>
                  <a:gd name="T21" fmla="*/ 35 h 37"/>
                  <a:gd name="T22" fmla="*/ 0 w 46"/>
                  <a:gd name="T23" fmla="*/ 17 h 37"/>
                  <a:gd name="T24" fmla="*/ 5 w 46"/>
                  <a:gd name="T25" fmla="*/ 15 h 37"/>
                  <a:gd name="T26" fmla="*/ 7 w 46"/>
                  <a:gd name="T27" fmla="*/ 3 h 37"/>
                  <a:gd name="T28" fmla="*/ 10 w 46"/>
                  <a:gd name="T29" fmla="*/ 1 h 37"/>
                  <a:gd name="T30" fmla="*/ 14 w 46"/>
                  <a:gd name="T31" fmla="*/ 1 h 37"/>
                  <a:gd name="T32" fmla="*/ 15 w 46"/>
                  <a:gd name="T33" fmla="*/ 1 h 37"/>
                  <a:gd name="T34" fmla="*/ 15 w 46"/>
                  <a:gd name="T35" fmla="*/ 1 h 37"/>
                  <a:gd name="T36" fmla="*/ 27 w 46"/>
                  <a:gd name="T37" fmla="*/ 0 h 37"/>
                  <a:gd name="T38" fmla="*/ 31 w 46"/>
                  <a:gd name="T39" fmla="*/ 0 h 37"/>
                  <a:gd name="T40" fmla="*/ 31 w 46"/>
                  <a:gd name="T41" fmla="*/ 1 h 37"/>
                  <a:gd name="T42" fmla="*/ 32 w 46"/>
                  <a:gd name="T43" fmla="*/ 5 h 37"/>
                  <a:gd name="T44" fmla="*/ 32 w 46"/>
                  <a:gd name="T45" fmla="*/ 5 h 37"/>
                  <a:gd name="T46" fmla="*/ 31 w 46"/>
                  <a:gd name="T47" fmla="*/ 5 h 37"/>
                  <a:gd name="T48" fmla="*/ 31 w 46"/>
                  <a:gd name="T49" fmla="*/ 5 h 37"/>
                  <a:gd name="T50" fmla="*/ 31 w 46"/>
                  <a:gd name="T51" fmla="*/ 6 h 37"/>
                  <a:gd name="T52" fmla="*/ 31 w 46"/>
                  <a:gd name="T53" fmla="*/ 8 h 37"/>
                  <a:gd name="T54" fmla="*/ 31 w 46"/>
                  <a:gd name="T5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37">
                    <a:moveTo>
                      <a:pt x="31" y="8"/>
                    </a:moveTo>
                    <a:lnTo>
                      <a:pt x="32" y="10"/>
                    </a:lnTo>
                    <a:lnTo>
                      <a:pt x="37" y="5"/>
                    </a:lnTo>
                    <a:lnTo>
                      <a:pt x="39" y="3"/>
                    </a:lnTo>
                    <a:lnTo>
                      <a:pt x="41" y="6"/>
                    </a:lnTo>
                    <a:lnTo>
                      <a:pt x="41" y="6"/>
                    </a:lnTo>
                    <a:lnTo>
                      <a:pt x="46" y="18"/>
                    </a:lnTo>
                    <a:lnTo>
                      <a:pt x="46" y="30"/>
                    </a:lnTo>
                    <a:lnTo>
                      <a:pt x="4" y="37"/>
                    </a:lnTo>
                    <a:lnTo>
                      <a:pt x="5" y="37"/>
                    </a:lnTo>
                    <a:lnTo>
                      <a:pt x="5" y="35"/>
                    </a:lnTo>
                    <a:lnTo>
                      <a:pt x="0" y="17"/>
                    </a:lnTo>
                    <a:lnTo>
                      <a:pt x="5" y="15"/>
                    </a:lnTo>
                    <a:lnTo>
                      <a:pt x="7" y="3"/>
                    </a:lnTo>
                    <a:lnTo>
                      <a:pt x="10" y="1"/>
                    </a:lnTo>
                    <a:lnTo>
                      <a:pt x="14" y="1"/>
                    </a:lnTo>
                    <a:lnTo>
                      <a:pt x="15" y="1"/>
                    </a:lnTo>
                    <a:lnTo>
                      <a:pt x="15" y="1"/>
                    </a:lnTo>
                    <a:lnTo>
                      <a:pt x="27" y="0"/>
                    </a:lnTo>
                    <a:lnTo>
                      <a:pt x="31" y="0"/>
                    </a:lnTo>
                    <a:lnTo>
                      <a:pt x="31" y="1"/>
                    </a:lnTo>
                    <a:lnTo>
                      <a:pt x="32" y="5"/>
                    </a:lnTo>
                    <a:lnTo>
                      <a:pt x="32" y="5"/>
                    </a:lnTo>
                    <a:lnTo>
                      <a:pt x="31" y="5"/>
                    </a:lnTo>
                    <a:lnTo>
                      <a:pt x="31" y="5"/>
                    </a:lnTo>
                    <a:lnTo>
                      <a:pt x="31" y="6"/>
                    </a:lnTo>
                    <a:lnTo>
                      <a:pt x="31" y="8"/>
                    </a:lnTo>
                    <a:lnTo>
                      <a:pt x="31" y="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2" name="Freeform 4683"/>
              <p:cNvSpPr>
                <a:spLocks/>
              </p:cNvSpPr>
              <p:nvPr/>
            </p:nvSpPr>
            <p:spPr bwMode="auto">
              <a:xfrm>
                <a:off x="4504" y="2287"/>
                <a:ext cx="46" cy="37"/>
              </a:xfrm>
              <a:custGeom>
                <a:avLst/>
                <a:gdLst>
                  <a:gd name="T0" fmla="*/ 31 w 46"/>
                  <a:gd name="T1" fmla="*/ 8 h 37"/>
                  <a:gd name="T2" fmla="*/ 32 w 46"/>
                  <a:gd name="T3" fmla="*/ 10 h 37"/>
                  <a:gd name="T4" fmla="*/ 37 w 46"/>
                  <a:gd name="T5" fmla="*/ 5 h 37"/>
                  <a:gd name="T6" fmla="*/ 39 w 46"/>
                  <a:gd name="T7" fmla="*/ 3 h 37"/>
                  <a:gd name="T8" fmla="*/ 41 w 46"/>
                  <a:gd name="T9" fmla="*/ 6 h 37"/>
                  <a:gd name="T10" fmla="*/ 41 w 46"/>
                  <a:gd name="T11" fmla="*/ 6 h 37"/>
                  <a:gd name="T12" fmla="*/ 46 w 46"/>
                  <a:gd name="T13" fmla="*/ 18 h 37"/>
                  <a:gd name="T14" fmla="*/ 46 w 46"/>
                  <a:gd name="T15" fmla="*/ 30 h 37"/>
                  <a:gd name="T16" fmla="*/ 4 w 46"/>
                  <a:gd name="T17" fmla="*/ 37 h 37"/>
                  <a:gd name="T18" fmla="*/ 5 w 46"/>
                  <a:gd name="T19" fmla="*/ 37 h 37"/>
                  <a:gd name="T20" fmla="*/ 5 w 46"/>
                  <a:gd name="T21" fmla="*/ 35 h 37"/>
                  <a:gd name="T22" fmla="*/ 0 w 46"/>
                  <a:gd name="T23" fmla="*/ 17 h 37"/>
                  <a:gd name="T24" fmla="*/ 5 w 46"/>
                  <a:gd name="T25" fmla="*/ 15 h 37"/>
                  <a:gd name="T26" fmla="*/ 7 w 46"/>
                  <a:gd name="T27" fmla="*/ 3 h 37"/>
                  <a:gd name="T28" fmla="*/ 10 w 46"/>
                  <a:gd name="T29" fmla="*/ 1 h 37"/>
                  <a:gd name="T30" fmla="*/ 14 w 46"/>
                  <a:gd name="T31" fmla="*/ 1 h 37"/>
                  <a:gd name="T32" fmla="*/ 15 w 46"/>
                  <a:gd name="T33" fmla="*/ 1 h 37"/>
                  <a:gd name="T34" fmla="*/ 15 w 46"/>
                  <a:gd name="T35" fmla="*/ 1 h 37"/>
                  <a:gd name="T36" fmla="*/ 27 w 46"/>
                  <a:gd name="T37" fmla="*/ 0 h 37"/>
                  <a:gd name="T38" fmla="*/ 31 w 46"/>
                  <a:gd name="T39" fmla="*/ 0 h 37"/>
                  <a:gd name="T40" fmla="*/ 31 w 46"/>
                  <a:gd name="T41" fmla="*/ 1 h 37"/>
                  <a:gd name="T42" fmla="*/ 32 w 46"/>
                  <a:gd name="T43" fmla="*/ 5 h 37"/>
                  <a:gd name="T44" fmla="*/ 32 w 46"/>
                  <a:gd name="T45" fmla="*/ 5 h 37"/>
                  <a:gd name="T46" fmla="*/ 31 w 46"/>
                  <a:gd name="T47" fmla="*/ 5 h 37"/>
                  <a:gd name="T48" fmla="*/ 31 w 46"/>
                  <a:gd name="T49" fmla="*/ 5 h 37"/>
                  <a:gd name="T50" fmla="*/ 31 w 46"/>
                  <a:gd name="T51" fmla="*/ 6 h 37"/>
                  <a:gd name="T52" fmla="*/ 31 w 46"/>
                  <a:gd name="T53" fmla="*/ 8 h 37"/>
                  <a:gd name="T54" fmla="*/ 31 w 46"/>
                  <a:gd name="T5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37">
                    <a:moveTo>
                      <a:pt x="31" y="8"/>
                    </a:moveTo>
                    <a:lnTo>
                      <a:pt x="32" y="10"/>
                    </a:lnTo>
                    <a:lnTo>
                      <a:pt x="37" y="5"/>
                    </a:lnTo>
                    <a:lnTo>
                      <a:pt x="39" y="3"/>
                    </a:lnTo>
                    <a:lnTo>
                      <a:pt x="41" y="6"/>
                    </a:lnTo>
                    <a:lnTo>
                      <a:pt x="41" y="6"/>
                    </a:lnTo>
                    <a:lnTo>
                      <a:pt x="46" y="18"/>
                    </a:lnTo>
                    <a:lnTo>
                      <a:pt x="46" y="30"/>
                    </a:lnTo>
                    <a:lnTo>
                      <a:pt x="4" y="37"/>
                    </a:lnTo>
                    <a:lnTo>
                      <a:pt x="5" y="37"/>
                    </a:lnTo>
                    <a:lnTo>
                      <a:pt x="5" y="35"/>
                    </a:lnTo>
                    <a:lnTo>
                      <a:pt x="0" y="17"/>
                    </a:lnTo>
                    <a:lnTo>
                      <a:pt x="5" y="15"/>
                    </a:lnTo>
                    <a:lnTo>
                      <a:pt x="7" y="3"/>
                    </a:lnTo>
                    <a:lnTo>
                      <a:pt x="10" y="1"/>
                    </a:lnTo>
                    <a:lnTo>
                      <a:pt x="14" y="1"/>
                    </a:lnTo>
                    <a:lnTo>
                      <a:pt x="15" y="1"/>
                    </a:lnTo>
                    <a:lnTo>
                      <a:pt x="15" y="1"/>
                    </a:lnTo>
                    <a:lnTo>
                      <a:pt x="27" y="0"/>
                    </a:lnTo>
                    <a:lnTo>
                      <a:pt x="31" y="0"/>
                    </a:lnTo>
                    <a:lnTo>
                      <a:pt x="31" y="1"/>
                    </a:lnTo>
                    <a:lnTo>
                      <a:pt x="32" y="5"/>
                    </a:lnTo>
                    <a:lnTo>
                      <a:pt x="32" y="5"/>
                    </a:lnTo>
                    <a:lnTo>
                      <a:pt x="31" y="5"/>
                    </a:lnTo>
                    <a:lnTo>
                      <a:pt x="31" y="5"/>
                    </a:lnTo>
                    <a:lnTo>
                      <a:pt x="31" y="6"/>
                    </a:lnTo>
                    <a:lnTo>
                      <a:pt x="31" y="8"/>
                    </a:lnTo>
                    <a:lnTo>
                      <a:pt x="31"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13" name="Freeform 4684"/>
              <p:cNvSpPr>
                <a:spLocks/>
              </p:cNvSpPr>
              <p:nvPr/>
            </p:nvSpPr>
            <p:spPr bwMode="auto">
              <a:xfrm>
                <a:off x="3262" y="1492"/>
                <a:ext cx="31" cy="44"/>
              </a:xfrm>
              <a:custGeom>
                <a:avLst/>
                <a:gdLst>
                  <a:gd name="T0" fmla="*/ 31 w 31"/>
                  <a:gd name="T1" fmla="*/ 0 h 44"/>
                  <a:gd name="T2" fmla="*/ 31 w 31"/>
                  <a:gd name="T3" fmla="*/ 10 h 44"/>
                  <a:gd name="T4" fmla="*/ 31 w 31"/>
                  <a:gd name="T5" fmla="*/ 10 h 44"/>
                  <a:gd name="T6" fmla="*/ 31 w 31"/>
                  <a:gd name="T7" fmla="*/ 44 h 44"/>
                  <a:gd name="T8" fmla="*/ 6 w 31"/>
                  <a:gd name="T9" fmla="*/ 44 h 44"/>
                  <a:gd name="T10" fmla="*/ 6 w 31"/>
                  <a:gd name="T11" fmla="*/ 44 h 44"/>
                  <a:gd name="T12" fmla="*/ 0 w 31"/>
                  <a:gd name="T13" fmla="*/ 44 h 44"/>
                  <a:gd name="T14" fmla="*/ 0 w 31"/>
                  <a:gd name="T15" fmla="*/ 0 h 44"/>
                  <a:gd name="T16" fmla="*/ 31 w 31"/>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4">
                    <a:moveTo>
                      <a:pt x="31" y="0"/>
                    </a:moveTo>
                    <a:lnTo>
                      <a:pt x="31" y="10"/>
                    </a:lnTo>
                    <a:lnTo>
                      <a:pt x="31" y="10"/>
                    </a:lnTo>
                    <a:lnTo>
                      <a:pt x="31" y="44"/>
                    </a:lnTo>
                    <a:lnTo>
                      <a:pt x="6" y="44"/>
                    </a:lnTo>
                    <a:lnTo>
                      <a:pt x="6" y="44"/>
                    </a:lnTo>
                    <a:lnTo>
                      <a:pt x="0" y="44"/>
                    </a:lnTo>
                    <a:lnTo>
                      <a:pt x="0" y="0"/>
                    </a:lnTo>
                    <a:lnTo>
                      <a:pt x="3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4" name="Freeform 4685"/>
              <p:cNvSpPr>
                <a:spLocks/>
              </p:cNvSpPr>
              <p:nvPr/>
            </p:nvSpPr>
            <p:spPr bwMode="auto">
              <a:xfrm>
                <a:off x="3262" y="1492"/>
                <a:ext cx="31" cy="44"/>
              </a:xfrm>
              <a:custGeom>
                <a:avLst/>
                <a:gdLst>
                  <a:gd name="T0" fmla="*/ 31 w 31"/>
                  <a:gd name="T1" fmla="*/ 0 h 44"/>
                  <a:gd name="T2" fmla="*/ 31 w 31"/>
                  <a:gd name="T3" fmla="*/ 10 h 44"/>
                  <a:gd name="T4" fmla="*/ 31 w 31"/>
                  <a:gd name="T5" fmla="*/ 10 h 44"/>
                  <a:gd name="T6" fmla="*/ 31 w 31"/>
                  <a:gd name="T7" fmla="*/ 44 h 44"/>
                  <a:gd name="T8" fmla="*/ 6 w 31"/>
                  <a:gd name="T9" fmla="*/ 44 h 44"/>
                  <a:gd name="T10" fmla="*/ 6 w 31"/>
                  <a:gd name="T11" fmla="*/ 44 h 44"/>
                  <a:gd name="T12" fmla="*/ 0 w 31"/>
                  <a:gd name="T13" fmla="*/ 44 h 44"/>
                  <a:gd name="T14" fmla="*/ 0 w 31"/>
                  <a:gd name="T15" fmla="*/ 0 h 44"/>
                  <a:gd name="T16" fmla="*/ 31 w 31"/>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4">
                    <a:moveTo>
                      <a:pt x="31" y="0"/>
                    </a:moveTo>
                    <a:lnTo>
                      <a:pt x="31" y="10"/>
                    </a:lnTo>
                    <a:lnTo>
                      <a:pt x="31" y="10"/>
                    </a:lnTo>
                    <a:lnTo>
                      <a:pt x="31" y="44"/>
                    </a:lnTo>
                    <a:lnTo>
                      <a:pt x="6" y="44"/>
                    </a:lnTo>
                    <a:lnTo>
                      <a:pt x="6" y="44"/>
                    </a:lnTo>
                    <a:lnTo>
                      <a:pt x="0" y="44"/>
                    </a:lnTo>
                    <a:lnTo>
                      <a:pt x="0"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15" name="Freeform 4686"/>
              <p:cNvSpPr>
                <a:spLocks/>
              </p:cNvSpPr>
              <p:nvPr/>
            </p:nvSpPr>
            <p:spPr bwMode="auto">
              <a:xfrm>
                <a:off x="3269" y="1423"/>
                <a:ext cx="56" cy="45"/>
              </a:xfrm>
              <a:custGeom>
                <a:avLst/>
                <a:gdLst>
                  <a:gd name="T0" fmla="*/ 56 w 56"/>
                  <a:gd name="T1" fmla="*/ 10 h 45"/>
                  <a:gd name="T2" fmla="*/ 54 w 56"/>
                  <a:gd name="T3" fmla="*/ 45 h 45"/>
                  <a:gd name="T4" fmla="*/ 24 w 56"/>
                  <a:gd name="T5" fmla="*/ 44 h 45"/>
                  <a:gd name="T6" fmla="*/ 0 w 56"/>
                  <a:gd name="T7" fmla="*/ 44 h 45"/>
                  <a:gd name="T8" fmla="*/ 2 w 56"/>
                  <a:gd name="T9" fmla="*/ 0 h 45"/>
                  <a:gd name="T10" fmla="*/ 48 w 56"/>
                  <a:gd name="T11" fmla="*/ 1 h 45"/>
                  <a:gd name="T12" fmla="*/ 56 w 56"/>
                  <a:gd name="T13" fmla="*/ 1 h 45"/>
                  <a:gd name="T14" fmla="*/ 56 w 56"/>
                  <a:gd name="T15" fmla="*/ 10 h 45"/>
                  <a:gd name="T16" fmla="*/ 56 w 56"/>
                  <a:gd name="T17"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5">
                    <a:moveTo>
                      <a:pt x="56" y="10"/>
                    </a:moveTo>
                    <a:lnTo>
                      <a:pt x="54" y="45"/>
                    </a:lnTo>
                    <a:lnTo>
                      <a:pt x="24" y="44"/>
                    </a:lnTo>
                    <a:lnTo>
                      <a:pt x="0" y="44"/>
                    </a:lnTo>
                    <a:lnTo>
                      <a:pt x="2" y="0"/>
                    </a:lnTo>
                    <a:lnTo>
                      <a:pt x="48" y="1"/>
                    </a:lnTo>
                    <a:lnTo>
                      <a:pt x="56" y="1"/>
                    </a:lnTo>
                    <a:lnTo>
                      <a:pt x="56" y="10"/>
                    </a:lnTo>
                    <a:lnTo>
                      <a:pt x="56"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6" name="Freeform 4687"/>
              <p:cNvSpPr>
                <a:spLocks/>
              </p:cNvSpPr>
              <p:nvPr/>
            </p:nvSpPr>
            <p:spPr bwMode="auto">
              <a:xfrm>
                <a:off x="3269" y="1423"/>
                <a:ext cx="56" cy="45"/>
              </a:xfrm>
              <a:custGeom>
                <a:avLst/>
                <a:gdLst>
                  <a:gd name="T0" fmla="*/ 56 w 56"/>
                  <a:gd name="T1" fmla="*/ 10 h 45"/>
                  <a:gd name="T2" fmla="*/ 54 w 56"/>
                  <a:gd name="T3" fmla="*/ 45 h 45"/>
                  <a:gd name="T4" fmla="*/ 24 w 56"/>
                  <a:gd name="T5" fmla="*/ 44 h 45"/>
                  <a:gd name="T6" fmla="*/ 0 w 56"/>
                  <a:gd name="T7" fmla="*/ 44 h 45"/>
                  <a:gd name="T8" fmla="*/ 2 w 56"/>
                  <a:gd name="T9" fmla="*/ 0 h 45"/>
                  <a:gd name="T10" fmla="*/ 48 w 56"/>
                  <a:gd name="T11" fmla="*/ 1 h 45"/>
                  <a:gd name="T12" fmla="*/ 56 w 56"/>
                  <a:gd name="T13" fmla="*/ 1 h 45"/>
                  <a:gd name="T14" fmla="*/ 56 w 56"/>
                  <a:gd name="T15" fmla="*/ 10 h 45"/>
                  <a:gd name="T16" fmla="*/ 56 w 56"/>
                  <a:gd name="T17"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5">
                    <a:moveTo>
                      <a:pt x="56" y="10"/>
                    </a:moveTo>
                    <a:lnTo>
                      <a:pt x="54" y="45"/>
                    </a:lnTo>
                    <a:lnTo>
                      <a:pt x="24" y="44"/>
                    </a:lnTo>
                    <a:lnTo>
                      <a:pt x="0" y="44"/>
                    </a:lnTo>
                    <a:lnTo>
                      <a:pt x="2" y="0"/>
                    </a:lnTo>
                    <a:lnTo>
                      <a:pt x="48" y="1"/>
                    </a:lnTo>
                    <a:lnTo>
                      <a:pt x="56" y="1"/>
                    </a:lnTo>
                    <a:lnTo>
                      <a:pt x="56" y="10"/>
                    </a:lnTo>
                    <a:lnTo>
                      <a:pt x="56"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17" name="Freeform 4688"/>
              <p:cNvSpPr>
                <a:spLocks/>
              </p:cNvSpPr>
              <p:nvPr/>
            </p:nvSpPr>
            <p:spPr bwMode="auto">
              <a:xfrm>
                <a:off x="3046" y="1536"/>
                <a:ext cx="59" cy="44"/>
              </a:xfrm>
              <a:custGeom>
                <a:avLst/>
                <a:gdLst>
                  <a:gd name="T0" fmla="*/ 55 w 59"/>
                  <a:gd name="T1" fmla="*/ 43 h 44"/>
                  <a:gd name="T2" fmla="*/ 55 w 59"/>
                  <a:gd name="T3" fmla="*/ 44 h 44"/>
                  <a:gd name="T4" fmla="*/ 55 w 59"/>
                  <a:gd name="T5" fmla="*/ 44 h 44"/>
                  <a:gd name="T6" fmla="*/ 55 w 59"/>
                  <a:gd name="T7" fmla="*/ 44 h 44"/>
                  <a:gd name="T8" fmla="*/ 30 w 59"/>
                  <a:gd name="T9" fmla="*/ 43 h 44"/>
                  <a:gd name="T10" fmla="*/ 15 w 59"/>
                  <a:gd name="T11" fmla="*/ 41 h 44"/>
                  <a:gd name="T12" fmla="*/ 1 w 59"/>
                  <a:gd name="T13" fmla="*/ 41 h 44"/>
                  <a:gd name="T14" fmla="*/ 0 w 59"/>
                  <a:gd name="T15" fmla="*/ 27 h 44"/>
                  <a:gd name="T16" fmla="*/ 1 w 59"/>
                  <a:gd name="T17" fmla="*/ 0 h 44"/>
                  <a:gd name="T18" fmla="*/ 59 w 59"/>
                  <a:gd name="T19" fmla="*/ 5 h 44"/>
                  <a:gd name="T20" fmla="*/ 55 w 59"/>
                  <a:gd name="T2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4">
                    <a:moveTo>
                      <a:pt x="55" y="43"/>
                    </a:moveTo>
                    <a:lnTo>
                      <a:pt x="55" y="44"/>
                    </a:lnTo>
                    <a:lnTo>
                      <a:pt x="55" y="44"/>
                    </a:lnTo>
                    <a:lnTo>
                      <a:pt x="55" y="44"/>
                    </a:lnTo>
                    <a:lnTo>
                      <a:pt x="30" y="43"/>
                    </a:lnTo>
                    <a:lnTo>
                      <a:pt x="15" y="41"/>
                    </a:lnTo>
                    <a:lnTo>
                      <a:pt x="1" y="41"/>
                    </a:lnTo>
                    <a:lnTo>
                      <a:pt x="0" y="27"/>
                    </a:lnTo>
                    <a:lnTo>
                      <a:pt x="1" y="0"/>
                    </a:lnTo>
                    <a:lnTo>
                      <a:pt x="59" y="5"/>
                    </a:lnTo>
                    <a:lnTo>
                      <a:pt x="55" y="4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8" name="Freeform 4689"/>
              <p:cNvSpPr>
                <a:spLocks/>
              </p:cNvSpPr>
              <p:nvPr/>
            </p:nvSpPr>
            <p:spPr bwMode="auto">
              <a:xfrm>
                <a:off x="3046" y="1536"/>
                <a:ext cx="59" cy="44"/>
              </a:xfrm>
              <a:custGeom>
                <a:avLst/>
                <a:gdLst>
                  <a:gd name="T0" fmla="*/ 55 w 59"/>
                  <a:gd name="T1" fmla="*/ 43 h 44"/>
                  <a:gd name="T2" fmla="*/ 55 w 59"/>
                  <a:gd name="T3" fmla="*/ 44 h 44"/>
                  <a:gd name="T4" fmla="*/ 55 w 59"/>
                  <a:gd name="T5" fmla="*/ 44 h 44"/>
                  <a:gd name="T6" fmla="*/ 55 w 59"/>
                  <a:gd name="T7" fmla="*/ 44 h 44"/>
                  <a:gd name="T8" fmla="*/ 30 w 59"/>
                  <a:gd name="T9" fmla="*/ 43 h 44"/>
                  <a:gd name="T10" fmla="*/ 15 w 59"/>
                  <a:gd name="T11" fmla="*/ 41 h 44"/>
                  <a:gd name="T12" fmla="*/ 1 w 59"/>
                  <a:gd name="T13" fmla="*/ 41 h 44"/>
                  <a:gd name="T14" fmla="*/ 0 w 59"/>
                  <a:gd name="T15" fmla="*/ 27 h 44"/>
                  <a:gd name="T16" fmla="*/ 1 w 59"/>
                  <a:gd name="T17" fmla="*/ 0 h 44"/>
                  <a:gd name="T18" fmla="*/ 59 w 59"/>
                  <a:gd name="T19" fmla="*/ 5 h 44"/>
                  <a:gd name="T20" fmla="*/ 55 w 59"/>
                  <a:gd name="T2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4">
                    <a:moveTo>
                      <a:pt x="55" y="43"/>
                    </a:moveTo>
                    <a:lnTo>
                      <a:pt x="55" y="44"/>
                    </a:lnTo>
                    <a:lnTo>
                      <a:pt x="55" y="44"/>
                    </a:lnTo>
                    <a:lnTo>
                      <a:pt x="55" y="44"/>
                    </a:lnTo>
                    <a:lnTo>
                      <a:pt x="30" y="43"/>
                    </a:lnTo>
                    <a:lnTo>
                      <a:pt x="15" y="41"/>
                    </a:lnTo>
                    <a:lnTo>
                      <a:pt x="1" y="41"/>
                    </a:lnTo>
                    <a:lnTo>
                      <a:pt x="0" y="27"/>
                    </a:lnTo>
                    <a:lnTo>
                      <a:pt x="1" y="0"/>
                    </a:lnTo>
                    <a:lnTo>
                      <a:pt x="59" y="5"/>
                    </a:lnTo>
                    <a:lnTo>
                      <a:pt x="55" y="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19" name="Freeform 4690"/>
              <p:cNvSpPr>
                <a:spLocks/>
              </p:cNvSpPr>
              <p:nvPr/>
            </p:nvSpPr>
            <p:spPr bwMode="auto">
              <a:xfrm>
                <a:off x="3301" y="1570"/>
                <a:ext cx="34" cy="41"/>
              </a:xfrm>
              <a:custGeom>
                <a:avLst/>
                <a:gdLst>
                  <a:gd name="T0" fmla="*/ 34 w 34"/>
                  <a:gd name="T1" fmla="*/ 2 h 41"/>
                  <a:gd name="T2" fmla="*/ 34 w 34"/>
                  <a:gd name="T3" fmla="*/ 34 h 41"/>
                  <a:gd name="T4" fmla="*/ 31 w 34"/>
                  <a:gd name="T5" fmla="*/ 34 h 41"/>
                  <a:gd name="T6" fmla="*/ 26 w 34"/>
                  <a:gd name="T7" fmla="*/ 32 h 41"/>
                  <a:gd name="T8" fmla="*/ 22 w 34"/>
                  <a:gd name="T9" fmla="*/ 32 h 41"/>
                  <a:gd name="T10" fmla="*/ 22 w 34"/>
                  <a:gd name="T11" fmla="*/ 31 h 41"/>
                  <a:gd name="T12" fmla="*/ 21 w 34"/>
                  <a:gd name="T13" fmla="*/ 31 h 41"/>
                  <a:gd name="T14" fmla="*/ 19 w 34"/>
                  <a:gd name="T15" fmla="*/ 31 h 41"/>
                  <a:gd name="T16" fmla="*/ 19 w 34"/>
                  <a:gd name="T17" fmla="*/ 32 h 41"/>
                  <a:gd name="T18" fmla="*/ 19 w 34"/>
                  <a:gd name="T19" fmla="*/ 34 h 41"/>
                  <a:gd name="T20" fmla="*/ 17 w 34"/>
                  <a:gd name="T21" fmla="*/ 36 h 41"/>
                  <a:gd name="T22" fmla="*/ 17 w 34"/>
                  <a:gd name="T23" fmla="*/ 37 h 41"/>
                  <a:gd name="T24" fmla="*/ 14 w 34"/>
                  <a:gd name="T25" fmla="*/ 41 h 41"/>
                  <a:gd name="T26" fmla="*/ 14 w 34"/>
                  <a:gd name="T27" fmla="*/ 41 h 41"/>
                  <a:gd name="T28" fmla="*/ 11 w 34"/>
                  <a:gd name="T29" fmla="*/ 41 h 41"/>
                  <a:gd name="T30" fmla="*/ 9 w 34"/>
                  <a:gd name="T31" fmla="*/ 41 h 41"/>
                  <a:gd name="T32" fmla="*/ 9 w 34"/>
                  <a:gd name="T33" fmla="*/ 41 h 41"/>
                  <a:gd name="T34" fmla="*/ 7 w 34"/>
                  <a:gd name="T35" fmla="*/ 41 h 41"/>
                  <a:gd name="T36" fmla="*/ 0 w 34"/>
                  <a:gd name="T37" fmla="*/ 34 h 41"/>
                  <a:gd name="T38" fmla="*/ 5 w 34"/>
                  <a:gd name="T39" fmla="*/ 20 h 41"/>
                  <a:gd name="T40" fmla="*/ 7 w 34"/>
                  <a:gd name="T41" fmla="*/ 0 h 41"/>
                  <a:gd name="T42" fmla="*/ 34 w 34"/>
                  <a:gd name="T43"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41">
                    <a:moveTo>
                      <a:pt x="34" y="2"/>
                    </a:moveTo>
                    <a:lnTo>
                      <a:pt x="34" y="34"/>
                    </a:lnTo>
                    <a:lnTo>
                      <a:pt x="31" y="34"/>
                    </a:lnTo>
                    <a:lnTo>
                      <a:pt x="26" y="32"/>
                    </a:lnTo>
                    <a:lnTo>
                      <a:pt x="22" y="32"/>
                    </a:lnTo>
                    <a:lnTo>
                      <a:pt x="22" y="31"/>
                    </a:lnTo>
                    <a:lnTo>
                      <a:pt x="21" y="31"/>
                    </a:lnTo>
                    <a:lnTo>
                      <a:pt x="19" y="31"/>
                    </a:lnTo>
                    <a:lnTo>
                      <a:pt x="19" y="32"/>
                    </a:lnTo>
                    <a:lnTo>
                      <a:pt x="19" y="34"/>
                    </a:lnTo>
                    <a:lnTo>
                      <a:pt x="17" y="36"/>
                    </a:lnTo>
                    <a:lnTo>
                      <a:pt x="17" y="37"/>
                    </a:lnTo>
                    <a:lnTo>
                      <a:pt x="14" y="41"/>
                    </a:lnTo>
                    <a:lnTo>
                      <a:pt x="14" y="41"/>
                    </a:lnTo>
                    <a:lnTo>
                      <a:pt x="11" y="41"/>
                    </a:lnTo>
                    <a:lnTo>
                      <a:pt x="9" y="41"/>
                    </a:lnTo>
                    <a:lnTo>
                      <a:pt x="9" y="41"/>
                    </a:lnTo>
                    <a:lnTo>
                      <a:pt x="7" y="41"/>
                    </a:lnTo>
                    <a:lnTo>
                      <a:pt x="0" y="34"/>
                    </a:lnTo>
                    <a:lnTo>
                      <a:pt x="5" y="20"/>
                    </a:lnTo>
                    <a:lnTo>
                      <a:pt x="7" y="0"/>
                    </a:lnTo>
                    <a:lnTo>
                      <a:pt x="34"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0" name="Freeform 4691"/>
              <p:cNvSpPr>
                <a:spLocks/>
              </p:cNvSpPr>
              <p:nvPr/>
            </p:nvSpPr>
            <p:spPr bwMode="auto">
              <a:xfrm>
                <a:off x="3301" y="1570"/>
                <a:ext cx="34" cy="41"/>
              </a:xfrm>
              <a:custGeom>
                <a:avLst/>
                <a:gdLst>
                  <a:gd name="T0" fmla="*/ 34 w 34"/>
                  <a:gd name="T1" fmla="*/ 2 h 41"/>
                  <a:gd name="T2" fmla="*/ 34 w 34"/>
                  <a:gd name="T3" fmla="*/ 34 h 41"/>
                  <a:gd name="T4" fmla="*/ 31 w 34"/>
                  <a:gd name="T5" fmla="*/ 34 h 41"/>
                  <a:gd name="T6" fmla="*/ 26 w 34"/>
                  <a:gd name="T7" fmla="*/ 32 h 41"/>
                  <a:gd name="T8" fmla="*/ 22 w 34"/>
                  <a:gd name="T9" fmla="*/ 32 h 41"/>
                  <a:gd name="T10" fmla="*/ 22 w 34"/>
                  <a:gd name="T11" fmla="*/ 31 h 41"/>
                  <a:gd name="T12" fmla="*/ 21 w 34"/>
                  <a:gd name="T13" fmla="*/ 31 h 41"/>
                  <a:gd name="T14" fmla="*/ 19 w 34"/>
                  <a:gd name="T15" fmla="*/ 31 h 41"/>
                  <a:gd name="T16" fmla="*/ 19 w 34"/>
                  <a:gd name="T17" fmla="*/ 32 h 41"/>
                  <a:gd name="T18" fmla="*/ 19 w 34"/>
                  <a:gd name="T19" fmla="*/ 34 h 41"/>
                  <a:gd name="T20" fmla="*/ 17 w 34"/>
                  <a:gd name="T21" fmla="*/ 36 h 41"/>
                  <a:gd name="T22" fmla="*/ 17 w 34"/>
                  <a:gd name="T23" fmla="*/ 37 h 41"/>
                  <a:gd name="T24" fmla="*/ 14 w 34"/>
                  <a:gd name="T25" fmla="*/ 41 h 41"/>
                  <a:gd name="T26" fmla="*/ 14 w 34"/>
                  <a:gd name="T27" fmla="*/ 41 h 41"/>
                  <a:gd name="T28" fmla="*/ 11 w 34"/>
                  <a:gd name="T29" fmla="*/ 41 h 41"/>
                  <a:gd name="T30" fmla="*/ 9 w 34"/>
                  <a:gd name="T31" fmla="*/ 41 h 41"/>
                  <a:gd name="T32" fmla="*/ 9 w 34"/>
                  <a:gd name="T33" fmla="*/ 41 h 41"/>
                  <a:gd name="T34" fmla="*/ 7 w 34"/>
                  <a:gd name="T35" fmla="*/ 41 h 41"/>
                  <a:gd name="T36" fmla="*/ 0 w 34"/>
                  <a:gd name="T37" fmla="*/ 34 h 41"/>
                  <a:gd name="T38" fmla="*/ 5 w 34"/>
                  <a:gd name="T39" fmla="*/ 20 h 41"/>
                  <a:gd name="T40" fmla="*/ 7 w 34"/>
                  <a:gd name="T41" fmla="*/ 0 h 41"/>
                  <a:gd name="T42" fmla="*/ 34 w 34"/>
                  <a:gd name="T43"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41">
                    <a:moveTo>
                      <a:pt x="34" y="2"/>
                    </a:moveTo>
                    <a:lnTo>
                      <a:pt x="34" y="34"/>
                    </a:lnTo>
                    <a:lnTo>
                      <a:pt x="31" y="34"/>
                    </a:lnTo>
                    <a:lnTo>
                      <a:pt x="26" y="32"/>
                    </a:lnTo>
                    <a:lnTo>
                      <a:pt x="22" y="32"/>
                    </a:lnTo>
                    <a:lnTo>
                      <a:pt x="22" y="31"/>
                    </a:lnTo>
                    <a:lnTo>
                      <a:pt x="21" y="31"/>
                    </a:lnTo>
                    <a:lnTo>
                      <a:pt x="19" y="31"/>
                    </a:lnTo>
                    <a:lnTo>
                      <a:pt x="19" y="32"/>
                    </a:lnTo>
                    <a:lnTo>
                      <a:pt x="19" y="34"/>
                    </a:lnTo>
                    <a:lnTo>
                      <a:pt x="17" y="36"/>
                    </a:lnTo>
                    <a:lnTo>
                      <a:pt x="17" y="37"/>
                    </a:lnTo>
                    <a:lnTo>
                      <a:pt x="14" y="41"/>
                    </a:lnTo>
                    <a:lnTo>
                      <a:pt x="14" y="41"/>
                    </a:lnTo>
                    <a:lnTo>
                      <a:pt x="11" y="41"/>
                    </a:lnTo>
                    <a:lnTo>
                      <a:pt x="9" y="41"/>
                    </a:lnTo>
                    <a:lnTo>
                      <a:pt x="9" y="41"/>
                    </a:lnTo>
                    <a:lnTo>
                      <a:pt x="7" y="41"/>
                    </a:lnTo>
                    <a:lnTo>
                      <a:pt x="0" y="34"/>
                    </a:lnTo>
                    <a:lnTo>
                      <a:pt x="5" y="20"/>
                    </a:lnTo>
                    <a:lnTo>
                      <a:pt x="7" y="0"/>
                    </a:lnTo>
                    <a:lnTo>
                      <a:pt x="3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21" name="Freeform 4692"/>
              <p:cNvSpPr>
                <a:spLocks/>
              </p:cNvSpPr>
              <p:nvPr/>
            </p:nvSpPr>
            <p:spPr bwMode="auto">
              <a:xfrm>
                <a:off x="3371" y="1433"/>
                <a:ext cx="42" cy="35"/>
              </a:xfrm>
              <a:custGeom>
                <a:avLst/>
                <a:gdLst>
                  <a:gd name="T0" fmla="*/ 42 w 42"/>
                  <a:gd name="T1" fmla="*/ 35 h 35"/>
                  <a:gd name="T2" fmla="*/ 15 w 42"/>
                  <a:gd name="T3" fmla="*/ 35 h 35"/>
                  <a:gd name="T4" fmla="*/ 0 w 42"/>
                  <a:gd name="T5" fmla="*/ 35 h 35"/>
                  <a:gd name="T6" fmla="*/ 0 w 42"/>
                  <a:gd name="T7" fmla="*/ 0 h 35"/>
                  <a:gd name="T8" fmla="*/ 15 w 42"/>
                  <a:gd name="T9" fmla="*/ 0 h 35"/>
                  <a:gd name="T10" fmla="*/ 42 w 42"/>
                  <a:gd name="T11" fmla="*/ 2 h 35"/>
                  <a:gd name="T12" fmla="*/ 42 w 42"/>
                  <a:gd name="T13" fmla="*/ 2 h 35"/>
                  <a:gd name="T14" fmla="*/ 42 w 42"/>
                  <a:gd name="T15" fmla="*/ 3 h 35"/>
                  <a:gd name="T16" fmla="*/ 42 w 42"/>
                  <a:gd name="T17" fmla="*/ 3 h 35"/>
                  <a:gd name="T18" fmla="*/ 42 w 42"/>
                  <a:gd name="T19" fmla="*/ 5 h 35"/>
                  <a:gd name="T20" fmla="*/ 42 w 42"/>
                  <a:gd name="T21" fmla="*/ 8 h 35"/>
                  <a:gd name="T22" fmla="*/ 42 w 42"/>
                  <a:gd name="T23" fmla="*/ 8 h 35"/>
                  <a:gd name="T24" fmla="*/ 42 w 42"/>
                  <a:gd name="T25" fmla="*/ 10 h 35"/>
                  <a:gd name="T26" fmla="*/ 42 w 42"/>
                  <a:gd name="T27" fmla="*/ 12 h 35"/>
                  <a:gd name="T28" fmla="*/ 42 w 42"/>
                  <a:gd name="T29" fmla="*/ 17 h 35"/>
                  <a:gd name="T30" fmla="*/ 42 w 42"/>
                  <a:gd name="T31" fmla="*/ 17 h 35"/>
                  <a:gd name="T32" fmla="*/ 42 w 42"/>
                  <a:gd name="T33" fmla="*/ 18 h 35"/>
                  <a:gd name="T34" fmla="*/ 42 w 42"/>
                  <a:gd name="T35" fmla="*/ 20 h 35"/>
                  <a:gd name="T36" fmla="*/ 42 w 42"/>
                  <a:gd name="T37" fmla="*/ 20 h 35"/>
                  <a:gd name="T38" fmla="*/ 42 w 42"/>
                  <a:gd name="T39" fmla="*/ 22 h 35"/>
                  <a:gd name="T40" fmla="*/ 42 w 42"/>
                  <a:gd name="T41" fmla="*/ 22 h 35"/>
                  <a:gd name="T42" fmla="*/ 42 w 42"/>
                  <a:gd name="T43" fmla="*/ 22 h 35"/>
                  <a:gd name="T44" fmla="*/ 42 w 42"/>
                  <a:gd name="T45" fmla="*/ 22 h 35"/>
                  <a:gd name="T46" fmla="*/ 42 w 42"/>
                  <a:gd name="T47" fmla="*/ 24 h 35"/>
                  <a:gd name="T48" fmla="*/ 42 w 42"/>
                  <a:gd name="T49" fmla="*/ 24 h 35"/>
                  <a:gd name="T50" fmla="*/ 42 w 42"/>
                  <a:gd name="T51" fmla="*/ 25 h 35"/>
                  <a:gd name="T52" fmla="*/ 42 w 42"/>
                  <a:gd name="T53" fmla="*/ 25 h 35"/>
                  <a:gd name="T54" fmla="*/ 42 w 42"/>
                  <a:gd name="T55" fmla="*/ 27 h 35"/>
                  <a:gd name="T56" fmla="*/ 42 w 42"/>
                  <a:gd name="T57" fmla="*/ 27 h 35"/>
                  <a:gd name="T58" fmla="*/ 42 w 42"/>
                  <a:gd name="T59" fmla="*/ 29 h 35"/>
                  <a:gd name="T60" fmla="*/ 42 w 42"/>
                  <a:gd name="T61" fmla="*/ 29 h 35"/>
                  <a:gd name="T62" fmla="*/ 42 w 42"/>
                  <a:gd name="T63" fmla="*/ 30 h 35"/>
                  <a:gd name="T64" fmla="*/ 42 w 42"/>
                  <a:gd name="T65" fmla="*/ 30 h 35"/>
                  <a:gd name="T66" fmla="*/ 42 w 42"/>
                  <a:gd name="T67" fmla="*/ 35 h 35"/>
                  <a:gd name="T68" fmla="*/ 42 w 42"/>
                  <a:gd name="T6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35">
                    <a:moveTo>
                      <a:pt x="42" y="35"/>
                    </a:moveTo>
                    <a:lnTo>
                      <a:pt x="15" y="35"/>
                    </a:lnTo>
                    <a:lnTo>
                      <a:pt x="0" y="35"/>
                    </a:lnTo>
                    <a:lnTo>
                      <a:pt x="0" y="0"/>
                    </a:lnTo>
                    <a:lnTo>
                      <a:pt x="15" y="0"/>
                    </a:lnTo>
                    <a:lnTo>
                      <a:pt x="42" y="2"/>
                    </a:lnTo>
                    <a:lnTo>
                      <a:pt x="42" y="2"/>
                    </a:lnTo>
                    <a:lnTo>
                      <a:pt x="42" y="3"/>
                    </a:lnTo>
                    <a:lnTo>
                      <a:pt x="42" y="3"/>
                    </a:lnTo>
                    <a:lnTo>
                      <a:pt x="42" y="5"/>
                    </a:lnTo>
                    <a:lnTo>
                      <a:pt x="42" y="8"/>
                    </a:lnTo>
                    <a:lnTo>
                      <a:pt x="42" y="8"/>
                    </a:lnTo>
                    <a:lnTo>
                      <a:pt x="42" y="10"/>
                    </a:lnTo>
                    <a:lnTo>
                      <a:pt x="42" y="12"/>
                    </a:lnTo>
                    <a:lnTo>
                      <a:pt x="42" y="17"/>
                    </a:lnTo>
                    <a:lnTo>
                      <a:pt x="42" y="17"/>
                    </a:lnTo>
                    <a:lnTo>
                      <a:pt x="42" y="18"/>
                    </a:lnTo>
                    <a:lnTo>
                      <a:pt x="42" y="20"/>
                    </a:lnTo>
                    <a:lnTo>
                      <a:pt x="42" y="20"/>
                    </a:lnTo>
                    <a:lnTo>
                      <a:pt x="42" y="22"/>
                    </a:lnTo>
                    <a:lnTo>
                      <a:pt x="42" y="22"/>
                    </a:lnTo>
                    <a:lnTo>
                      <a:pt x="42" y="22"/>
                    </a:lnTo>
                    <a:lnTo>
                      <a:pt x="42" y="22"/>
                    </a:lnTo>
                    <a:lnTo>
                      <a:pt x="42" y="24"/>
                    </a:lnTo>
                    <a:lnTo>
                      <a:pt x="42" y="24"/>
                    </a:lnTo>
                    <a:lnTo>
                      <a:pt x="42" y="25"/>
                    </a:lnTo>
                    <a:lnTo>
                      <a:pt x="42" y="25"/>
                    </a:lnTo>
                    <a:lnTo>
                      <a:pt x="42" y="27"/>
                    </a:lnTo>
                    <a:lnTo>
                      <a:pt x="42" y="27"/>
                    </a:lnTo>
                    <a:lnTo>
                      <a:pt x="42" y="29"/>
                    </a:lnTo>
                    <a:lnTo>
                      <a:pt x="42" y="29"/>
                    </a:lnTo>
                    <a:lnTo>
                      <a:pt x="42" y="30"/>
                    </a:lnTo>
                    <a:lnTo>
                      <a:pt x="42" y="30"/>
                    </a:lnTo>
                    <a:lnTo>
                      <a:pt x="42" y="35"/>
                    </a:lnTo>
                    <a:lnTo>
                      <a:pt x="42" y="3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2" name="Freeform 4693"/>
              <p:cNvSpPr>
                <a:spLocks/>
              </p:cNvSpPr>
              <p:nvPr/>
            </p:nvSpPr>
            <p:spPr bwMode="auto">
              <a:xfrm>
                <a:off x="3371" y="1433"/>
                <a:ext cx="42" cy="35"/>
              </a:xfrm>
              <a:custGeom>
                <a:avLst/>
                <a:gdLst>
                  <a:gd name="T0" fmla="*/ 42 w 42"/>
                  <a:gd name="T1" fmla="*/ 35 h 35"/>
                  <a:gd name="T2" fmla="*/ 15 w 42"/>
                  <a:gd name="T3" fmla="*/ 35 h 35"/>
                  <a:gd name="T4" fmla="*/ 0 w 42"/>
                  <a:gd name="T5" fmla="*/ 35 h 35"/>
                  <a:gd name="T6" fmla="*/ 0 w 42"/>
                  <a:gd name="T7" fmla="*/ 0 h 35"/>
                  <a:gd name="T8" fmla="*/ 15 w 42"/>
                  <a:gd name="T9" fmla="*/ 0 h 35"/>
                  <a:gd name="T10" fmla="*/ 42 w 42"/>
                  <a:gd name="T11" fmla="*/ 2 h 35"/>
                  <a:gd name="T12" fmla="*/ 42 w 42"/>
                  <a:gd name="T13" fmla="*/ 2 h 35"/>
                  <a:gd name="T14" fmla="*/ 42 w 42"/>
                  <a:gd name="T15" fmla="*/ 3 h 35"/>
                  <a:gd name="T16" fmla="*/ 42 w 42"/>
                  <a:gd name="T17" fmla="*/ 3 h 35"/>
                  <a:gd name="T18" fmla="*/ 42 w 42"/>
                  <a:gd name="T19" fmla="*/ 5 h 35"/>
                  <a:gd name="T20" fmla="*/ 42 w 42"/>
                  <a:gd name="T21" fmla="*/ 8 h 35"/>
                  <a:gd name="T22" fmla="*/ 42 w 42"/>
                  <a:gd name="T23" fmla="*/ 8 h 35"/>
                  <a:gd name="T24" fmla="*/ 42 w 42"/>
                  <a:gd name="T25" fmla="*/ 10 h 35"/>
                  <a:gd name="T26" fmla="*/ 42 w 42"/>
                  <a:gd name="T27" fmla="*/ 12 h 35"/>
                  <a:gd name="T28" fmla="*/ 42 w 42"/>
                  <a:gd name="T29" fmla="*/ 17 h 35"/>
                  <a:gd name="T30" fmla="*/ 42 w 42"/>
                  <a:gd name="T31" fmla="*/ 17 h 35"/>
                  <a:gd name="T32" fmla="*/ 42 w 42"/>
                  <a:gd name="T33" fmla="*/ 18 h 35"/>
                  <a:gd name="T34" fmla="*/ 42 w 42"/>
                  <a:gd name="T35" fmla="*/ 20 h 35"/>
                  <a:gd name="T36" fmla="*/ 42 w 42"/>
                  <a:gd name="T37" fmla="*/ 20 h 35"/>
                  <a:gd name="T38" fmla="*/ 42 w 42"/>
                  <a:gd name="T39" fmla="*/ 22 h 35"/>
                  <a:gd name="T40" fmla="*/ 42 w 42"/>
                  <a:gd name="T41" fmla="*/ 22 h 35"/>
                  <a:gd name="T42" fmla="*/ 42 w 42"/>
                  <a:gd name="T43" fmla="*/ 22 h 35"/>
                  <a:gd name="T44" fmla="*/ 42 w 42"/>
                  <a:gd name="T45" fmla="*/ 22 h 35"/>
                  <a:gd name="T46" fmla="*/ 42 w 42"/>
                  <a:gd name="T47" fmla="*/ 24 h 35"/>
                  <a:gd name="T48" fmla="*/ 42 w 42"/>
                  <a:gd name="T49" fmla="*/ 24 h 35"/>
                  <a:gd name="T50" fmla="*/ 42 w 42"/>
                  <a:gd name="T51" fmla="*/ 25 h 35"/>
                  <a:gd name="T52" fmla="*/ 42 w 42"/>
                  <a:gd name="T53" fmla="*/ 25 h 35"/>
                  <a:gd name="T54" fmla="*/ 42 w 42"/>
                  <a:gd name="T55" fmla="*/ 27 h 35"/>
                  <a:gd name="T56" fmla="*/ 42 w 42"/>
                  <a:gd name="T57" fmla="*/ 27 h 35"/>
                  <a:gd name="T58" fmla="*/ 42 w 42"/>
                  <a:gd name="T59" fmla="*/ 29 h 35"/>
                  <a:gd name="T60" fmla="*/ 42 w 42"/>
                  <a:gd name="T61" fmla="*/ 29 h 35"/>
                  <a:gd name="T62" fmla="*/ 42 w 42"/>
                  <a:gd name="T63" fmla="*/ 30 h 35"/>
                  <a:gd name="T64" fmla="*/ 42 w 42"/>
                  <a:gd name="T65" fmla="*/ 30 h 35"/>
                  <a:gd name="T66" fmla="*/ 42 w 42"/>
                  <a:gd name="T67" fmla="*/ 35 h 35"/>
                  <a:gd name="T68" fmla="*/ 42 w 42"/>
                  <a:gd name="T6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35">
                    <a:moveTo>
                      <a:pt x="42" y="35"/>
                    </a:moveTo>
                    <a:lnTo>
                      <a:pt x="15" y="35"/>
                    </a:lnTo>
                    <a:lnTo>
                      <a:pt x="0" y="35"/>
                    </a:lnTo>
                    <a:lnTo>
                      <a:pt x="0" y="0"/>
                    </a:lnTo>
                    <a:lnTo>
                      <a:pt x="15" y="0"/>
                    </a:lnTo>
                    <a:lnTo>
                      <a:pt x="42" y="2"/>
                    </a:lnTo>
                    <a:lnTo>
                      <a:pt x="42" y="2"/>
                    </a:lnTo>
                    <a:lnTo>
                      <a:pt x="42" y="3"/>
                    </a:lnTo>
                    <a:lnTo>
                      <a:pt x="42" y="3"/>
                    </a:lnTo>
                    <a:lnTo>
                      <a:pt x="42" y="5"/>
                    </a:lnTo>
                    <a:lnTo>
                      <a:pt x="42" y="8"/>
                    </a:lnTo>
                    <a:lnTo>
                      <a:pt x="42" y="8"/>
                    </a:lnTo>
                    <a:lnTo>
                      <a:pt x="42" y="10"/>
                    </a:lnTo>
                    <a:lnTo>
                      <a:pt x="42" y="12"/>
                    </a:lnTo>
                    <a:lnTo>
                      <a:pt x="42" y="17"/>
                    </a:lnTo>
                    <a:lnTo>
                      <a:pt x="42" y="17"/>
                    </a:lnTo>
                    <a:lnTo>
                      <a:pt x="42" y="18"/>
                    </a:lnTo>
                    <a:lnTo>
                      <a:pt x="42" y="20"/>
                    </a:lnTo>
                    <a:lnTo>
                      <a:pt x="42" y="20"/>
                    </a:lnTo>
                    <a:lnTo>
                      <a:pt x="42" y="22"/>
                    </a:lnTo>
                    <a:lnTo>
                      <a:pt x="42" y="22"/>
                    </a:lnTo>
                    <a:lnTo>
                      <a:pt x="42" y="22"/>
                    </a:lnTo>
                    <a:lnTo>
                      <a:pt x="42" y="22"/>
                    </a:lnTo>
                    <a:lnTo>
                      <a:pt x="42" y="24"/>
                    </a:lnTo>
                    <a:lnTo>
                      <a:pt x="42" y="24"/>
                    </a:lnTo>
                    <a:lnTo>
                      <a:pt x="42" y="25"/>
                    </a:lnTo>
                    <a:lnTo>
                      <a:pt x="42" y="25"/>
                    </a:lnTo>
                    <a:lnTo>
                      <a:pt x="42" y="27"/>
                    </a:lnTo>
                    <a:lnTo>
                      <a:pt x="42" y="27"/>
                    </a:lnTo>
                    <a:lnTo>
                      <a:pt x="42" y="29"/>
                    </a:lnTo>
                    <a:lnTo>
                      <a:pt x="42" y="29"/>
                    </a:lnTo>
                    <a:lnTo>
                      <a:pt x="42" y="30"/>
                    </a:lnTo>
                    <a:lnTo>
                      <a:pt x="42" y="30"/>
                    </a:lnTo>
                    <a:lnTo>
                      <a:pt x="42" y="35"/>
                    </a:lnTo>
                    <a:lnTo>
                      <a:pt x="42"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23" name="Freeform 4694"/>
              <p:cNvSpPr>
                <a:spLocks/>
              </p:cNvSpPr>
              <p:nvPr/>
            </p:nvSpPr>
            <p:spPr bwMode="auto">
              <a:xfrm>
                <a:off x="3271" y="1292"/>
                <a:ext cx="49" cy="71"/>
              </a:xfrm>
              <a:custGeom>
                <a:avLst/>
                <a:gdLst>
                  <a:gd name="T0" fmla="*/ 47 w 49"/>
                  <a:gd name="T1" fmla="*/ 36 h 71"/>
                  <a:gd name="T2" fmla="*/ 47 w 49"/>
                  <a:gd name="T3" fmla="*/ 71 h 71"/>
                  <a:gd name="T4" fmla="*/ 2 w 49"/>
                  <a:gd name="T5" fmla="*/ 70 h 71"/>
                  <a:gd name="T6" fmla="*/ 0 w 49"/>
                  <a:gd name="T7" fmla="*/ 70 h 71"/>
                  <a:gd name="T8" fmla="*/ 2 w 49"/>
                  <a:gd name="T9" fmla="*/ 34 h 71"/>
                  <a:gd name="T10" fmla="*/ 2 w 49"/>
                  <a:gd name="T11" fmla="*/ 34 h 71"/>
                  <a:gd name="T12" fmla="*/ 3 w 49"/>
                  <a:gd name="T13" fmla="*/ 0 h 71"/>
                  <a:gd name="T14" fmla="*/ 35 w 49"/>
                  <a:gd name="T15" fmla="*/ 0 h 71"/>
                  <a:gd name="T16" fmla="*/ 35 w 49"/>
                  <a:gd name="T17" fmla="*/ 0 h 71"/>
                  <a:gd name="T18" fmla="*/ 42 w 49"/>
                  <a:gd name="T19" fmla="*/ 0 h 71"/>
                  <a:gd name="T20" fmla="*/ 47 w 49"/>
                  <a:gd name="T21" fmla="*/ 0 h 71"/>
                  <a:gd name="T22" fmla="*/ 47 w 49"/>
                  <a:gd name="T23" fmla="*/ 0 h 71"/>
                  <a:gd name="T24" fmla="*/ 47 w 49"/>
                  <a:gd name="T25" fmla="*/ 0 h 71"/>
                  <a:gd name="T26" fmla="*/ 49 w 49"/>
                  <a:gd name="T27" fmla="*/ 0 h 71"/>
                  <a:gd name="T28" fmla="*/ 47 w 49"/>
                  <a:gd name="T2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71">
                    <a:moveTo>
                      <a:pt x="47" y="36"/>
                    </a:moveTo>
                    <a:lnTo>
                      <a:pt x="47" y="71"/>
                    </a:lnTo>
                    <a:lnTo>
                      <a:pt x="2" y="70"/>
                    </a:lnTo>
                    <a:lnTo>
                      <a:pt x="0" y="70"/>
                    </a:lnTo>
                    <a:lnTo>
                      <a:pt x="2" y="34"/>
                    </a:lnTo>
                    <a:lnTo>
                      <a:pt x="2" y="34"/>
                    </a:lnTo>
                    <a:lnTo>
                      <a:pt x="3" y="0"/>
                    </a:lnTo>
                    <a:lnTo>
                      <a:pt x="35" y="0"/>
                    </a:lnTo>
                    <a:lnTo>
                      <a:pt x="35" y="0"/>
                    </a:lnTo>
                    <a:lnTo>
                      <a:pt x="42" y="0"/>
                    </a:lnTo>
                    <a:lnTo>
                      <a:pt x="47" y="0"/>
                    </a:lnTo>
                    <a:lnTo>
                      <a:pt x="47" y="0"/>
                    </a:lnTo>
                    <a:lnTo>
                      <a:pt x="47" y="0"/>
                    </a:lnTo>
                    <a:lnTo>
                      <a:pt x="49" y="0"/>
                    </a:lnTo>
                    <a:lnTo>
                      <a:pt x="47"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4" name="Freeform 4695"/>
              <p:cNvSpPr>
                <a:spLocks/>
              </p:cNvSpPr>
              <p:nvPr/>
            </p:nvSpPr>
            <p:spPr bwMode="auto">
              <a:xfrm>
                <a:off x="3271" y="1292"/>
                <a:ext cx="49" cy="71"/>
              </a:xfrm>
              <a:custGeom>
                <a:avLst/>
                <a:gdLst>
                  <a:gd name="T0" fmla="*/ 47 w 49"/>
                  <a:gd name="T1" fmla="*/ 36 h 71"/>
                  <a:gd name="T2" fmla="*/ 47 w 49"/>
                  <a:gd name="T3" fmla="*/ 71 h 71"/>
                  <a:gd name="T4" fmla="*/ 2 w 49"/>
                  <a:gd name="T5" fmla="*/ 70 h 71"/>
                  <a:gd name="T6" fmla="*/ 0 w 49"/>
                  <a:gd name="T7" fmla="*/ 70 h 71"/>
                  <a:gd name="T8" fmla="*/ 2 w 49"/>
                  <a:gd name="T9" fmla="*/ 34 h 71"/>
                  <a:gd name="T10" fmla="*/ 2 w 49"/>
                  <a:gd name="T11" fmla="*/ 34 h 71"/>
                  <a:gd name="T12" fmla="*/ 3 w 49"/>
                  <a:gd name="T13" fmla="*/ 0 h 71"/>
                  <a:gd name="T14" fmla="*/ 35 w 49"/>
                  <a:gd name="T15" fmla="*/ 0 h 71"/>
                  <a:gd name="T16" fmla="*/ 35 w 49"/>
                  <a:gd name="T17" fmla="*/ 0 h 71"/>
                  <a:gd name="T18" fmla="*/ 42 w 49"/>
                  <a:gd name="T19" fmla="*/ 0 h 71"/>
                  <a:gd name="T20" fmla="*/ 47 w 49"/>
                  <a:gd name="T21" fmla="*/ 0 h 71"/>
                  <a:gd name="T22" fmla="*/ 47 w 49"/>
                  <a:gd name="T23" fmla="*/ 0 h 71"/>
                  <a:gd name="T24" fmla="*/ 47 w 49"/>
                  <a:gd name="T25" fmla="*/ 0 h 71"/>
                  <a:gd name="T26" fmla="*/ 49 w 49"/>
                  <a:gd name="T27" fmla="*/ 0 h 71"/>
                  <a:gd name="T28" fmla="*/ 47 w 49"/>
                  <a:gd name="T2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71">
                    <a:moveTo>
                      <a:pt x="47" y="36"/>
                    </a:moveTo>
                    <a:lnTo>
                      <a:pt x="47" y="71"/>
                    </a:lnTo>
                    <a:lnTo>
                      <a:pt x="2" y="70"/>
                    </a:lnTo>
                    <a:lnTo>
                      <a:pt x="0" y="70"/>
                    </a:lnTo>
                    <a:lnTo>
                      <a:pt x="2" y="34"/>
                    </a:lnTo>
                    <a:lnTo>
                      <a:pt x="2" y="34"/>
                    </a:lnTo>
                    <a:lnTo>
                      <a:pt x="3" y="0"/>
                    </a:lnTo>
                    <a:lnTo>
                      <a:pt x="35" y="0"/>
                    </a:lnTo>
                    <a:lnTo>
                      <a:pt x="35" y="0"/>
                    </a:lnTo>
                    <a:lnTo>
                      <a:pt x="42" y="0"/>
                    </a:lnTo>
                    <a:lnTo>
                      <a:pt x="47" y="0"/>
                    </a:lnTo>
                    <a:lnTo>
                      <a:pt x="47" y="0"/>
                    </a:lnTo>
                    <a:lnTo>
                      <a:pt x="47" y="0"/>
                    </a:lnTo>
                    <a:lnTo>
                      <a:pt x="49" y="0"/>
                    </a:lnTo>
                    <a:lnTo>
                      <a:pt x="47"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25" name="Freeform 4696"/>
              <p:cNvSpPr>
                <a:spLocks/>
              </p:cNvSpPr>
              <p:nvPr/>
            </p:nvSpPr>
            <p:spPr bwMode="auto">
              <a:xfrm>
                <a:off x="3220" y="1490"/>
                <a:ext cx="42" cy="46"/>
              </a:xfrm>
              <a:custGeom>
                <a:avLst/>
                <a:gdLst>
                  <a:gd name="T0" fmla="*/ 42 w 42"/>
                  <a:gd name="T1" fmla="*/ 2 h 46"/>
                  <a:gd name="T2" fmla="*/ 42 w 42"/>
                  <a:gd name="T3" fmla="*/ 46 h 46"/>
                  <a:gd name="T4" fmla="*/ 10 w 42"/>
                  <a:gd name="T5" fmla="*/ 44 h 46"/>
                  <a:gd name="T6" fmla="*/ 5 w 42"/>
                  <a:gd name="T7" fmla="*/ 29 h 46"/>
                  <a:gd name="T8" fmla="*/ 0 w 42"/>
                  <a:gd name="T9" fmla="*/ 29 h 46"/>
                  <a:gd name="T10" fmla="*/ 3 w 42"/>
                  <a:gd name="T11" fmla="*/ 17 h 46"/>
                  <a:gd name="T12" fmla="*/ 10 w 42"/>
                  <a:gd name="T13" fmla="*/ 9 h 46"/>
                  <a:gd name="T14" fmla="*/ 7 w 42"/>
                  <a:gd name="T15" fmla="*/ 0 h 46"/>
                  <a:gd name="T16" fmla="*/ 7 w 42"/>
                  <a:gd name="T17" fmla="*/ 2 h 46"/>
                  <a:gd name="T18" fmla="*/ 34 w 42"/>
                  <a:gd name="T19" fmla="*/ 2 h 46"/>
                  <a:gd name="T20" fmla="*/ 42 w 42"/>
                  <a:gd name="T2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6">
                    <a:moveTo>
                      <a:pt x="42" y="2"/>
                    </a:moveTo>
                    <a:lnTo>
                      <a:pt x="42" y="46"/>
                    </a:lnTo>
                    <a:lnTo>
                      <a:pt x="10" y="44"/>
                    </a:lnTo>
                    <a:lnTo>
                      <a:pt x="5" y="29"/>
                    </a:lnTo>
                    <a:lnTo>
                      <a:pt x="0" y="29"/>
                    </a:lnTo>
                    <a:lnTo>
                      <a:pt x="3" y="17"/>
                    </a:lnTo>
                    <a:lnTo>
                      <a:pt x="10" y="9"/>
                    </a:lnTo>
                    <a:lnTo>
                      <a:pt x="7" y="0"/>
                    </a:lnTo>
                    <a:lnTo>
                      <a:pt x="7" y="2"/>
                    </a:lnTo>
                    <a:lnTo>
                      <a:pt x="34" y="2"/>
                    </a:lnTo>
                    <a:lnTo>
                      <a:pt x="4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6" name="Freeform 4697"/>
              <p:cNvSpPr>
                <a:spLocks/>
              </p:cNvSpPr>
              <p:nvPr/>
            </p:nvSpPr>
            <p:spPr bwMode="auto">
              <a:xfrm>
                <a:off x="3220" y="1490"/>
                <a:ext cx="42" cy="46"/>
              </a:xfrm>
              <a:custGeom>
                <a:avLst/>
                <a:gdLst>
                  <a:gd name="T0" fmla="*/ 42 w 42"/>
                  <a:gd name="T1" fmla="*/ 2 h 46"/>
                  <a:gd name="T2" fmla="*/ 42 w 42"/>
                  <a:gd name="T3" fmla="*/ 46 h 46"/>
                  <a:gd name="T4" fmla="*/ 10 w 42"/>
                  <a:gd name="T5" fmla="*/ 44 h 46"/>
                  <a:gd name="T6" fmla="*/ 5 w 42"/>
                  <a:gd name="T7" fmla="*/ 29 h 46"/>
                  <a:gd name="T8" fmla="*/ 0 w 42"/>
                  <a:gd name="T9" fmla="*/ 29 h 46"/>
                  <a:gd name="T10" fmla="*/ 3 w 42"/>
                  <a:gd name="T11" fmla="*/ 17 h 46"/>
                  <a:gd name="T12" fmla="*/ 10 w 42"/>
                  <a:gd name="T13" fmla="*/ 9 h 46"/>
                  <a:gd name="T14" fmla="*/ 7 w 42"/>
                  <a:gd name="T15" fmla="*/ 0 h 46"/>
                  <a:gd name="T16" fmla="*/ 7 w 42"/>
                  <a:gd name="T17" fmla="*/ 2 h 46"/>
                  <a:gd name="T18" fmla="*/ 34 w 42"/>
                  <a:gd name="T19" fmla="*/ 2 h 46"/>
                  <a:gd name="T20" fmla="*/ 42 w 42"/>
                  <a:gd name="T2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6">
                    <a:moveTo>
                      <a:pt x="42" y="2"/>
                    </a:moveTo>
                    <a:lnTo>
                      <a:pt x="42" y="46"/>
                    </a:lnTo>
                    <a:lnTo>
                      <a:pt x="10" y="44"/>
                    </a:lnTo>
                    <a:lnTo>
                      <a:pt x="5" y="29"/>
                    </a:lnTo>
                    <a:lnTo>
                      <a:pt x="0" y="29"/>
                    </a:lnTo>
                    <a:lnTo>
                      <a:pt x="3" y="17"/>
                    </a:lnTo>
                    <a:lnTo>
                      <a:pt x="10" y="9"/>
                    </a:lnTo>
                    <a:lnTo>
                      <a:pt x="7" y="0"/>
                    </a:lnTo>
                    <a:lnTo>
                      <a:pt x="7" y="2"/>
                    </a:lnTo>
                    <a:lnTo>
                      <a:pt x="34" y="2"/>
                    </a:lnTo>
                    <a:lnTo>
                      <a:pt x="4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27" name="Freeform 4698"/>
              <p:cNvSpPr>
                <a:spLocks/>
              </p:cNvSpPr>
              <p:nvPr/>
            </p:nvSpPr>
            <p:spPr bwMode="auto">
              <a:xfrm>
                <a:off x="3213" y="1465"/>
                <a:ext cx="43" cy="27"/>
              </a:xfrm>
              <a:custGeom>
                <a:avLst/>
                <a:gdLst>
                  <a:gd name="T0" fmla="*/ 41 w 43"/>
                  <a:gd name="T1" fmla="*/ 27 h 27"/>
                  <a:gd name="T2" fmla="*/ 14 w 43"/>
                  <a:gd name="T3" fmla="*/ 27 h 27"/>
                  <a:gd name="T4" fmla="*/ 14 w 43"/>
                  <a:gd name="T5" fmla="*/ 25 h 27"/>
                  <a:gd name="T6" fmla="*/ 14 w 43"/>
                  <a:gd name="T7" fmla="*/ 20 h 27"/>
                  <a:gd name="T8" fmla="*/ 2 w 43"/>
                  <a:gd name="T9" fmla="*/ 8 h 27"/>
                  <a:gd name="T10" fmla="*/ 0 w 43"/>
                  <a:gd name="T11" fmla="*/ 0 h 27"/>
                  <a:gd name="T12" fmla="*/ 19 w 43"/>
                  <a:gd name="T13" fmla="*/ 0 h 27"/>
                  <a:gd name="T14" fmla="*/ 43 w 43"/>
                  <a:gd name="T15" fmla="*/ 0 h 27"/>
                  <a:gd name="T16" fmla="*/ 41 w 43"/>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7">
                    <a:moveTo>
                      <a:pt x="41" y="27"/>
                    </a:moveTo>
                    <a:lnTo>
                      <a:pt x="14" y="27"/>
                    </a:lnTo>
                    <a:lnTo>
                      <a:pt x="14" y="25"/>
                    </a:lnTo>
                    <a:lnTo>
                      <a:pt x="14" y="20"/>
                    </a:lnTo>
                    <a:lnTo>
                      <a:pt x="2" y="8"/>
                    </a:lnTo>
                    <a:lnTo>
                      <a:pt x="0" y="0"/>
                    </a:lnTo>
                    <a:lnTo>
                      <a:pt x="19" y="0"/>
                    </a:lnTo>
                    <a:lnTo>
                      <a:pt x="43" y="0"/>
                    </a:lnTo>
                    <a:lnTo>
                      <a:pt x="41"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8" name="Freeform 4699"/>
              <p:cNvSpPr>
                <a:spLocks/>
              </p:cNvSpPr>
              <p:nvPr/>
            </p:nvSpPr>
            <p:spPr bwMode="auto">
              <a:xfrm>
                <a:off x="3213" y="1465"/>
                <a:ext cx="43" cy="27"/>
              </a:xfrm>
              <a:custGeom>
                <a:avLst/>
                <a:gdLst>
                  <a:gd name="T0" fmla="*/ 41 w 43"/>
                  <a:gd name="T1" fmla="*/ 27 h 27"/>
                  <a:gd name="T2" fmla="*/ 14 w 43"/>
                  <a:gd name="T3" fmla="*/ 27 h 27"/>
                  <a:gd name="T4" fmla="*/ 14 w 43"/>
                  <a:gd name="T5" fmla="*/ 25 h 27"/>
                  <a:gd name="T6" fmla="*/ 14 w 43"/>
                  <a:gd name="T7" fmla="*/ 20 h 27"/>
                  <a:gd name="T8" fmla="*/ 2 w 43"/>
                  <a:gd name="T9" fmla="*/ 8 h 27"/>
                  <a:gd name="T10" fmla="*/ 0 w 43"/>
                  <a:gd name="T11" fmla="*/ 0 h 27"/>
                  <a:gd name="T12" fmla="*/ 19 w 43"/>
                  <a:gd name="T13" fmla="*/ 0 h 27"/>
                  <a:gd name="T14" fmla="*/ 43 w 43"/>
                  <a:gd name="T15" fmla="*/ 0 h 27"/>
                  <a:gd name="T16" fmla="*/ 41 w 43"/>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7">
                    <a:moveTo>
                      <a:pt x="41" y="27"/>
                    </a:moveTo>
                    <a:lnTo>
                      <a:pt x="14" y="27"/>
                    </a:lnTo>
                    <a:lnTo>
                      <a:pt x="14" y="25"/>
                    </a:lnTo>
                    <a:lnTo>
                      <a:pt x="14" y="20"/>
                    </a:lnTo>
                    <a:lnTo>
                      <a:pt x="2" y="8"/>
                    </a:lnTo>
                    <a:lnTo>
                      <a:pt x="0" y="0"/>
                    </a:lnTo>
                    <a:lnTo>
                      <a:pt x="19" y="0"/>
                    </a:lnTo>
                    <a:lnTo>
                      <a:pt x="43" y="0"/>
                    </a:lnTo>
                    <a:lnTo>
                      <a:pt x="41"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29" name="Freeform 4700"/>
              <p:cNvSpPr>
                <a:spLocks/>
              </p:cNvSpPr>
              <p:nvPr/>
            </p:nvSpPr>
            <p:spPr bwMode="auto">
              <a:xfrm>
                <a:off x="2932" y="1345"/>
                <a:ext cx="75" cy="66"/>
              </a:xfrm>
              <a:custGeom>
                <a:avLst/>
                <a:gdLst>
                  <a:gd name="T0" fmla="*/ 73 w 75"/>
                  <a:gd name="T1" fmla="*/ 23 h 66"/>
                  <a:gd name="T2" fmla="*/ 70 w 75"/>
                  <a:gd name="T3" fmla="*/ 66 h 66"/>
                  <a:gd name="T4" fmla="*/ 31 w 75"/>
                  <a:gd name="T5" fmla="*/ 64 h 66"/>
                  <a:gd name="T6" fmla="*/ 15 w 75"/>
                  <a:gd name="T7" fmla="*/ 62 h 66"/>
                  <a:gd name="T8" fmla="*/ 0 w 75"/>
                  <a:gd name="T9" fmla="*/ 64 h 66"/>
                  <a:gd name="T10" fmla="*/ 2 w 75"/>
                  <a:gd name="T11" fmla="*/ 52 h 66"/>
                  <a:gd name="T12" fmla="*/ 2 w 75"/>
                  <a:gd name="T13" fmla="*/ 52 h 66"/>
                  <a:gd name="T14" fmla="*/ 2 w 75"/>
                  <a:gd name="T15" fmla="*/ 52 h 66"/>
                  <a:gd name="T16" fmla="*/ 2 w 75"/>
                  <a:gd name="T17" fmla="*/ 49 h 66"/>
                  <a:gd name="T18" fmla="*/ 2 w 75"/>
                  <a:gd name="T19" fmla="*/ 49 h 66"/>
                  <a:gd name="T20" fmla="*/ 2 w 75"/>
                  <a:gd name="T21" fmla="*/ 45 h 66"/>
                  <a:gd name="T22" fmla="*/ 2 w 75"/>
                  <a:gd name="T23" fmla="*/ 45 h 66"/>
                  <a:gd name="T24" fmla="*/ 3 w 75"/>
                  <a:gd name="T25" fmla="*/ 22 h 66"/>
                  <a:gd name="T26" fmla="*/ 5 w 75"/>
                  <a:gd name="T27" fmla="*/ 22 h 66"/>
                  <a:gd name="T28" fmla="*/ 7 w 75"/>
                  <a:gd name="T29" fmla="*/ 0 h 66"/>
                  <a:gd name="T30" fmla="*/ 75 w 75"/>
                  <a:gd name="T31" fmla="*/ 7 h 66"/>
                  <a:gd name="T32" fmla="*/ 73 w 75"/>
                  <a:gd name="T33"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66">
                    <a:moveTo>
                      <a:pt x="73" y="23"/>
                    </a:moveTo>
                    <a:lnTo>
                      <a:pt x="70" y="66"/>
                    </a:lnTo>
                    <a:lnTo>
                      <a:pt x="31" y="64"/>
                    </a:lnTo>
                    <a:lnTo>
                      <a:pt x="15" y="62"/>
                    </a:lnTo>
                    <a:lnTo>
                      <a:pt x="0" y="64"/>
                    </a:lnTo>
                    <a:lnTo>
                      <a:pt x="2" y="52"/>
                    </a:lnTo>
                    <a:lnTo>
                      <a:pt x="2" y="52"/>
                    </a:lnTo>
                    <a:lnTo>
                      <a:pt x="2" y="52"/>
                    </a:lnTo>
                    <a:lnTo>
                      <a:pt x="2" y="49"/>
                    </a:lnTo>
                    <a:lnTo>
                      <a:pt x="2" y="49"/>
                    </a:lnTo>
                    <a:lnTo>
                      <a:pt x="2" y="45"/>
                    </a:lnTo>
                    <a:lnTo>
                      <a:pt x="2" y="45"/>
                    </a:lnTo>
                    <a:lnTo>
                      <a:pt x="3" y="22"/>
                    </a:lnTo>
                    <a:lnTo>
                      <a:pt x="5" y="22"/>
                    </a:lnTo>
                    <a:lnTo>
                      <a:pt x="7" y="0"/>
                    </a:lnTo>
                    <a:lnTo>
                      <a:pt x="75" y="7"/>
                    </a:lnTo>
                    <a:lnTo>
                      <a:pt x="73" y="2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0" name="Freeform 4701"/>
              <p:cNvSpPr>
                <a:spLocks/>
              </p:cNvSpPr>
              <p:nvPr/>
            </p:nvSpPr>
            <p:spPr bwMode="auto">
              <a:xfrm>
                <a:off x="2932" y="1345"/>
                <a:ext cx="75" cy="66"/>
              </a:xfrm>
              <a:custGeom>
                <a:avLst/>
                <a:gdLst>
                  <a:gd name="T0" fmla="*/ 73 w 75"/>
                  <a:gd name="T1" fmla="*/ 23 h 66"/>
                  <a:gd name="T2" fmla="*/ 70 w 75"/>
                  <a:gd name="T3" fmla="*/ 66 h 66"/>
                  <a:gd name="T4" fmla="*/ 31 w 75"/>
                  <a:gd name="T5" fmla="*/ 64 h 66"/>
                  <a:gd name="T6" fmla="*/ 15 w 75"/>
                  <a:gd name="T7" fmla="*/ 62 h 66"/>
                  <a:gd name="T8" fmla="*/ 0 w 75"/>
                  <a:gd name="T9" fmla="*/ 64 h 66"/>
                  <a:gd name="T10" fmla="*/ 2 w 75"/>
                  <a:gd name="T11" fmla="*/ 52 h 66"/>
                  <a:gd name="T12" fmla="*/ 2 w 75"/>
                  <a:gd name="T13" fmla="*/ 52 h 66"/>
                  <a:gd name="T14" fmla="*/ 2 w 75"/>
                  <a:gd name="T15" fmla="*/ 52 h 66"/>
                  <a:gd name="T16" fmla="*/ 2 w 75"/>
                  <a:gd name="T17" fmla="*/ 49 h 66"/>
                  <a:gd name="T18" fmla="*/ 2 w 75"/>
                  <a:gd name="T19" fmla="*/ 49 h 66"/>
                  <a:gd name="T20" fmla="*/ 2 w 75"/>
                  <a:gd name="T21" fmla="*/ 45 h 66"/>
                  <a:gd name="T22" fmla="*/ 2 w 75"/>
                  <a:gd name="T23" fmla="*/ 45 h 66"/>
                  <a:gd name="T24" fmla="*/ 3 w 75"/>
                  <a:gd name="T25" fmla="*/ 22 h 66"/>
                  <a:gd name="T26" fmla="*/ 5 w 75"/>
                  <a:gd name="T27" fmla="*/ 22 h 66"/>
                  <a:gd name="T28" fmla="*/ 7 w 75"/>
                  <a:gd name="T29" fmla="*/ 0 h 66"/>
                  <a:gd name="T30" fmla="*/ 75 w 75"/>
                  <a:gd name="T31" fmla="*/ 7 h 66"/>
                  <a:gd name="T32" fmla="*/ 73 w 75"/>
                  <a:gd name="T33"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66">
                    <a:moveTo>
                      <a:pt x="73" y="23"/>
                    </a:moveTo>
                    <a:lnTo>
                      <a:pt x="70" y="66"/>
                    </a:lnTo>
                    <a:lnTo>
                      <a:pt x="31" y="64"/>
                    </a:lnTo>
                    <a:lnTo>
                      <a:pt x="15" y="62"/>
                    </a:lnTo>
                    <a:lnTo>
                      <a:pt x="0" y="64"/>
                    </a:lnTo>
                    <a:lnTo>
                      <a:pt x="2" y="52"/>
                    </a:lnTo>
                    <a:lnTo>
                      <a:pt x="2" y="52"/>
                    </a:lnTo>
                    <a:lnTo>
                      <a:pt x="2" y="52"/>
                    </a:lnTo>
                    <a:lnTo>
                      <a:pt x="2" y="49"/>
                    </a:lnTo>
                    <a:lnTo>
                      <a:pt x="2" y="49"/>
                    </a:lnTo>
                    <a:lnTo>
                      <a:pt x="2" y="45"/>
                    </a:lnTo>
                    <a:lnTo>
                      <a:pt x="2" y="45"/>
                    </a:lnTo>
                    <a:lnTo>
                      <a:pt x="3" y="22"/>
                    </a:lnTo>
                    <a:lnTo>
                      <a:pt x="5" y="22"/>
                    </a:lnTo>
                    <a:lnTo>
                      <a:pt x="7" y="0"/>
                    </a:lnTo>
                    <a:lnTo>
                      <a:pt x="75" y="7"/>
                    </a:lnTo>
                    <a:lnTo>
                      <a:pt x="73"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31" name="Freeform 4702"/>
              <p:cNvSpPr>
                <a:spLocks/>
              </p:cNvSpPr>
              <p:nvPr/>
            </p:nvSpPr>
            <p:spPr bwMode="auto">
              <a:xfrm>
                <a:off x="3164" y="1287"/>
                <a:ext cx="48" cy="37"/>
              </a:xfrm>
              <a:custGeom>
                <a:avLst/>
                <a:gdLst>
                  <a:gd name="T0" fmla="*/ 4 w 48"/>
                  <a:gd name="T1" fmla="*/ 0 h 37"/>
                  <a:gd name="T2" fmla="*/ 5 w 48"/>
                  <a:gd name="T3" fmla="*/ 0 h 37"/>
                  <a:gd name="T4" fmla="*/ 5 w 48"/>
                  <a:gd name="T5" fmla="*/ 0 h 37"/>
                  <a:gd name="T6" fmla="*/ 12 w 48"/>
                  <a:gd name="T7" fmla="*/ 0 h 37"/>
                  <a:gd name="T8" fmla="*/ 12 w 48"/>
                  <a:gd name="T9" fmla="*/ 0 h 37"/>
                  <a:gd name="T10" fmla="*/ 14 w 48"/>
                  <a:gd name="T11" fmla="*/ 0 h 37"/>
                  <a:gd name="T12" fmla="*/ 14 w 48"/>
                  <a:gd name="T13" fmla="*/ 0 h 37"/>
                  <a:gd name="T14" fmla="*/ 14 w 48"/>
                  <a:gd name="T15" fmla="*/ 0 h 37"/>
                  <a:gd name="T16" fmla="*/ 21 w 48"/>
                  <a:gd name="T17" fmla="*/ 0 h 37"/>
                  <a:gd name="T18" fmla="*/ 21 w 48"/>
                  <a:gd name="T19" fmla="*/ 0 h 37"/>
                  <a:gd name="T20" fmla="*/ 22 w 48"/>
                  <a:gd name="T21" fmla="*/ 2 h 37"/>
                  <a:gd name="T22" fmla="*/ 24 w 48"/>
                  <a:gd name="T23" fmla="*/ 2 h 37"/>
                  <a:gd name="T24" fmla="*/ 24 w 48"/>
                  <a:gd name="T25" fmla="*/ 2 h 37"/>
                  <a:gd name="T26" fmla="*/ 26 w 48"/>
                  <a:gd name="T27" fmla="*/ 2 h 37"/>
                  <a:gd name="T28" fmla="*/ 26 w 48"/>
                  <a:gd name="T29" fmla="*/ 2 h 37"/>
                  <a:gd name="T30" fmla="*/ 31 w 48"/>
                  <a:gd name="T31" fmla="*/ 2 h 37"/>
                  <a:gd name="T32" fmla="*/ 32 w 48"/>
                  <a:gd name="T33" fmla="*/ 2 h 37"/>
                  <a:gd name="T34" fmla="*/ 37 w 48"/>
                  <a:gd name="T35" fmla="*/ 2 h 37"/>
                  <a:gd name="T36" fmla="*/ 37 w 48"/>
                  <a:gd name="T37" fmla="*/ 2 h 37"/>
                  <a:gd name="T38" fmla="*/ 41 w 48"/>
                  <a:gd name="T39" fmla="*/ 2 h 37"/>
                  <a:gd name="T40" fmla="*/ 46 w 48"/>
                  <a:gd name="T41" fmla="*/ 2 h 37"/>
                  <a:gd name="T42" fmla="*/ 46 w 48"/>
                  <a:gd name="T43" fmla="*/ 2 h 37"/>
                  <a:gd name="T44" fmla="*/ 46 w 48"/>
                  <a:gd name="T45" fmla="*/ 2 h 37"/>
                  <a:gd name="T46" fmla="*/ 46 w 48"/>
                  <a:gd name="T47" fmla="*/ 2 h 37"/>
                  <a:gd name="T48" fmla="*/ 48 w 48"/>
                  <a:gd name="T49" fmla="*/ 2 h 37"/>
                  <a:gd name="T50" fmla="*/ 48 w 48"/>
                  <a:gd name="T51" fmla="*/ 2 h 37"/>
                  <a:gd name="T52" fmla="*/ 46 w 48"/>
                  <a:gd name="T53" fmla="*/ 37 h 37"/>
                  <a:gd name="T54" fmla="*/ 2 w 48"/>
                  <a:gd name="T55" fmla="*/ 36 h 37"/>
                  <a:gd name="T56" fmla="*/ 10 w 48"/>
                  <a:gd name="T57" fmla="*/ 24 h 37"/>
                  <a:gd name="T58" fmla="*/ 7 w 48"/>
                  <a:gd name="T59" fmla="*/ 7 h 37"/>
                  <a:gd name="T60" fmla="*/ 0 w 48"/>
                  <a:gd name="T61" fmla="*/ 0 h 37"/>
                  <a:gd name="T62" fmla="*/ 2 w 48"/>
                  <a:gd name="T63" fmla="*/ 0 h 37"/>
                  <a:gd name="T64" fmla="*/ 4 w 48"/>
                  <a:gd name="T65" fmla="*/ 0 h 37"/>
                  <a:gd name="T66" fmla="*/ 4 w 48"/>
                  <a:gd name="T6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7">
                    <a:moveTo>
                      <a:pt x="4" y="0"/>
                    </a:moveTo>
                    <a:lnTo>
                      <a:pt x="5" y="0"/>
                    </a:lnTo>
                    <a:lnTo>
                      <a:pt x="5" y="0"/>
                    </a:lnTo>
                    <a:lnTo>
                      <a:pt x="12" y="0"/>
                    </a:lnTo>
                    <a:lnTo>
                      <a:pt x="12" y="0"/>
                    </a:lnTo>
                    <a:lnTo>
                      <a:pt x="14" y="0"/>
                    </a:lnTo>
                    <a:lnTo>
                      <a:pt x="14" y="0"/>
                    </a:lnTo>
                    <a:lnTo>
                      <a:pt x="14" y="0"/>
                    </a:lnTo>
                    <a:lnTo>
                      <a:pt x="21" y="0"/>
                    </a:lnTo>
                    <a:lnTo>
                      <a:pt x="21" y="0"/>
                    </a:lnTo>
                    <a:lnTo>
                      <a:pt x="22" y="2"/>
                    </a:lnTo>
                    <a:lnTo>
                      <a:pt x="24" y="2"/>
                    </a:lnTo>
                    <a:lnTo>
                      <a:pt x="24" y="2"/>
                    </a:lnTo>
                    <a:lnTo>
                      <a:pt x="26" y="2"/>
                    </a:lnTo>
                    <a:lnTo>
                      <a:pt x="26" y="2"/>
                    </a:lnTo>
                    <a:lnTo>
                      <a:pt x="31" y="2"/>
                    </a:lnTo>
                    <a:lnTo>
                      <a:pt x="32" y="2"/>
                    </a:lnTo>
                    <a:lnTo>
                      <a:pt x="37" y="2"/>
                    </a:lnTo>
                    <a:lnTo>
                      <a:pt x="37" y="2"/>
                    </a:lnTo>
                    <a:lnTo>
                      <a:pt x="41" y="2"/>
                    </a:lnTo>
                    <a:lnTo>
                      <a:pt x="46" y="2"/>
                    </a:lnTo>
                    <a:lnTo>
                      <a:pt x="46" y="2"/>
                    </a:lnTo>
                    <a:lnTo>
                      <a:pt x="46" y="2"/>
                    </a:lnTo>
                    <a:lnTo>
                      <a:pt x="46" y="2"/>
                    </a:lnTo>
                    <a:lnTo>
                      <a:pt x="48" y="2"/>
                    </a:lnTo>
                    <a:lnTo>
                      <a:pt x="48" y="2"/>
                    </a:lnTo>
                    <a:lnTo>
                      <a:pt x="46" y="37"/>
                    </a:lnTo>
                    <a:lnTo>
                      <a:pt x="2" y="36"/>
                    </a:lnTo>
                    <a:lnTo>
                      <a:pt x="10" y="24"/>
                    </a:lnTo>
                    <a:lnTo>
                      <a:pt x="7" y="7"/>
                    </a:lnTo>
                    <a:lnTo>
                      <a:pt x="0" y="0"/>
                    </a:lnTo>
                    <a:lnTo>
                      <a:pt x="2" y="0"/>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2" name="Freeform 4703"/>
              <p:cNvSpPr>
                <a:spLocks/>
              </p:cNvSpPr>
              <p:nvPr/>
            </p:nvSpPr>
            <p:spPr bwMode="auto">
              <a:xfrm>
                <a:off x="3164" y="1287"/>
                <a:ext cx="48" cy="37"/>
              </a:xfrm>
              <a:custGeom>
                <a:avLst/>
                <a:gdLst>
                  <a:gd name="T0" fmla="*/ 4 w 48"/>
                  <a:gd name="T1" fmla="*/ 0 h 37"/>
                  <a:gd name="T2" fmla="*/ 5 w 48"/>
                  <a:gd name="T3" fmla="*/ 0 h 37"/>
                  <a:gd name="T4" fmla="*/ 5 w 48"/>
                  <a:gd name="T5" fmla="*/ 0 h 37"/>
                  <a:gd name="T6" fmla="*/ 12 w 48"/>
                  <a:gd name="T7" fmla="*/ 0 h 37"/>
                  <a:gd name="T8" fmla="*/ 12 w 48"/>
                  <a:gd name="T9" fmla="*/ 0 h 37"/>
                  <a:gd name="T10" fmla="*/ 14 w 48"/>
                  <a:gd name="T11" fmla="*/ 0 h 37"/>
                  <a:gd name="T12" fmla="*/ 14 w 48"/>
                  <a:gd name="T13" fmla="*/ 0 h 37"/>
                  <a:gd name="T14" fmla="*/ 14 w 48"/>
                  <a:gd name="T15" fmla="*/ 0 h 37"/>
                  <a:gd name="T16" fmla="*/ 21 w 48"/>
                  <a:gd name="T17" fmla="*/ 0 h 37"/>
                  <a:gd name="T18" fmla="*/ 21 w 48"/>
                  <a:gd name="T19" fmla="*/ 0 h 37"/>
                  <a:gd name="T20" fmla="*/ 22 w 48"/>
                  <a:gd name="T21" fmla="*/ 2 h 37"/>
                  <a:gd name="T22" fmla="*/ 24 w 48"/>
                  <a:gd name="T23" fmla="*/ 2 h 37"/>
                  <a:gd name="T24" fmla="*/ 24 w 48"/>
                  <a:gd name="T25" fmla="*/ 2 h 37"/>
                  <a:gd name="T26" fmla="*/ 26 w 48"/>
                  <a:gd name="T27" fmla="*/ 2 h 37"/>
                  <a:gd name="T28" fmla="*/ 26 w 48"/>
                  <a:gd name="T29" fmla="*/ 2 h 37"/>
                  <a:gd name="T30" fmla="*/ 31 w 48"/>
                  <a:gd name="T31" fmla="*/ 2 h 37"/>
                  <a:gd name="T32" fmla="*/ 32 w 48"/>
                  <a:gd name="T33" fmla="*/ 2 h 37"/>
                  <a:gd name="T34" fmla="*/ 37 w 48"/>
                  <a:gd name="T35" fmla="*/ 2 h 37"/>
                  <a:gd name="T36" fmla="*/ 37 w 48"/>
                  <a:gd name="T37" fmla="*/ 2 h 37"/>
                  <a:gd name="T38" fmla="*/ 41 w 48"/>
                  <a:gd name="T39" fmla="*/ 2 h 37"/>
                  <a:gd name="T40" fmla="*/ 46 w 48"/>
                  <a:gd name="T41" fmla="*/ 2 h 37"/>
                  <a:gd name="T42" fmla="*/ 46 w 48"/>
                  <a:gd name="T43" fmla="*/ 2 h 37"/>
                  <a:gd name="T44" fmla="*/ 46 w 48"/>
                  <a:gd name="T45" fmla="*/ 2 h 37"/>
                  <a:gd name="T46" fmla="*/ 46 w 48"/>
                  <a:gd name="T47" fmla="*/ 2 h 37"/>
                  <a:gd name="T48" fmla="*/ 48 w 48"/>
                  <a:gd name="T49" fmla="*/ 2 h 37"/>
                  <a:gd name="T50" fmla="*/ 48 w 48"/>
                  <a:gd name="T51" fmla="*/ 2 h 37"/>
                  <a:gd name="T52" fmla="*/ 46 w 48"/>
                  <a:gd name="T53" fmla="*/ 37 h 37"/>
                  <a:gd name="T54" fmla="*/ 2 w 48"/>
                  <a:gd name="T55" fmla="*/ 36 h 37"/>
                  <a:gd name="T56" fmla="*/ 10 w 48"/>
                  <a:gd name="T57" fmla="*/ 24 h 37"/>
                  <a:gd name="T58" fmla="*/ 7 w 48"/>
                  <a:gd name="T59" fmla="*/ 7 h 37"/>
                  <a:gd name="T60" fmla="*/ 0 w 48"/>
                  <a:gd name="T61" fmla="*/ 0 h 37"/>
                  <a:gd name="T62" fmla="*/ 2 w 48"/>
                  <a:gd name="T63" fmla="*/ 0 h 37"/>
                  <a:gd name="T64" fmla="*/ 4 w 48"/>
                  <a:gd name="T65" fmla="*/ 0 h 37"/>
                  <a:gd name="T66" fmla="*/ 4 w 48"/>
                  <a:gd name="T6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7">
                    <a:moveTo>
                      <a:pt x="4" y="0"/>
                    </a:moveTo>
                    <a:lnTo>
                      <a:pt x="5" y="0"/>
                    </a:lnTo>
                    <a:lnTo>
                      <a:pt x="5" y="0"/>
                    </a:lnTo>
                    <a:lnTo>
                      <a:pt x="12" y="0"/>
                    </a:lnTo>
                    <a:lnTo>
                      <a:pt x="12" y="0"/>
                    </a:lnTo>
                    <a:lnTo>
                      <a:pt x="14" y="0"/>
                    </a:lnTo>
                    <a:lnTo>
                      <a:pt x="14" y="0"/>
                    </a:lnTo>
                    <a:lnTo>
                      <a:pt x="14" y="0"/>
                    </a:lnTo>
                    <a:lnTo>
                      <a:pt x="21" y="0"/>
                    </a:lnTo>
                    <a:lnTo>
                      <a:pt x="21" y="0"/>
                    </a:lnTo>
                    <a:lnTo>
                      <a:pt x="22" y="2"/>
                    </a:lnTo>
                    <a:lnTo>
                      <a:pt x="24" y="2"/>
                    </a:lnTo>
                    <a:lnTo>
                      <a:pt x="24" y="2"/>
                    </a:lnTo>
                    <a:lnTo>
                      <a:pt x="26" y="2"/>
                    </a:lnTo>
                    <a:lnTo>
                      <a:pt x="26" y="2"/>
                    </a:lnTo>
                    <a:lnTo>
                      <a:pt x="31" y="2"/>
                    </a:lnTo>
                    <a:lnTo>
                      <a:pt x="32" y="2"/>
                    </a:lnTo>
                    <a:lnTo>
                      <a:pt x="37" y="2"/>
                    </a:lnTo>
                    <a:lnTo>
                      <a:pt x="37" y="2"/>
                    </a:lnTo>
                    <a:lnTo>
                      <a:pt x="41" y="2"/>
                    </a:lnTo>
                    <a:lnTo>
                      <a:pt x="46" y="2"/>
                    </a:lnTo>
                    <a:lnTo>
                      <a:pt x="46" y="2"/>
                    </a:lnTo>
                    <a:lnTo>
                      <a:pt x="46" y="2"/>
                    </a:lnTo>
                    <a:lnTo>
                      <a:pt x="46" y="2"/>
                    </a:lnTo>
                    <a:lnTo>
                      <a:pt x="48" y="2"/>
                    </a:lnTo>
                    <a:lnTo>
                      <a:pt x="48" y="2"/>
                    </a:lnTo>
                    <a:lnTo>
                      <a:pt x="46" y="37"/>
                    </a:lnTo>
                    <a:lnTo>
                      <a:pt x="2" y="36"/>
                    </a:lnTo>
                    <a:lnTo>
                      <a:pt x="10" y="24"/>
                    </a:lnTo>
                    <a:lnTo>
                      <a:pt x="7" y="7"/>
                    </a:lnTo>
                    <a:lnTo>
                      <a:pt x="0" y="0"/>
                    </a:lnTo>
                    <a:lnTo>
                      <a:pt x="2" y="0"/>
                    </a:lnTo>
                    <a:lnTo>
                      <a:pt x="4" y="0"/>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33" name="Freeform 4704"/>
              <p:cNvSpPr>
                <a:spLocks/>
              </p:cNvSpPr>
              <p:nvPr/>
            </p:nvSpPr>
            <p:spPr bwMode="auto">
              <a:xfrm>
                <a:off x="3229" y="1534"/>
                <a:ext cx="79" cy="70"/>
              </a:xfrm>
              <a:custGeom>
                <a:avLst/>
                <a:gdLst>
                  <a:gd name="T0" fmla="*/ 33 w 79"/>
                  <a:gd name="T1" fmla="*/ 2 h 70"/>
                  <a:gd name="T2" fmla="*/ 39 w 79"/>
                  <a:gd name="T3" fmla="*/ 2 h 70"/>
                  <a:gd name="T4" fmla="*/ 39 w 79"/>
                  <a:gd name="T5" fmla="*/ 2 h 70"/>
                  <a:gd name="T6" fmla="*/ 40 w 79"/>
                  <a:gd name="T7" fmla="*/ 16 h 70"/>
                  <a:gd name="T8" fmla="*/ 76 w 79"/>
                  <a:gd name="T9" fmla="*/ 34 h 70"/>
                  <a:gd name="T10" fmla="*/ 79 w 79"/>
                  <a:gd name="T11" fmla="*/ 34 h 70"/>
                  <a:gd name="T12" fmla="*/ 79 w 79"/>
                  <a:gd name="T13" fmla="*/ 36 h 70"/>
                  <a:gd name="T14" fmla="*/ 77 w 79"/>
                  <a:gd name="T15" fmla="*/ 56 h 70"/>
                  <a:gd name="T16" fmla="*/ 72 w 79"/>
                  <a:gd name="T17" fmla="*/ 70 h 70"/>
                  <a:gd name="T18" fmla="*/ 72 w 79"/>
                  <a:gd name="T19" fmla="*/ 70 h 70"/>
                  <a:gd name="T20" fmla="*/ 69 w 79"/>
                  <a:gd name="T21" fmla="*/ 68 h 70"/>
                  <a:gd name="T22" fmla="*/ 62 w 79"/>
                  <a:gd name="T23" fmla="*/ 65 h 70"/>
                  <a:gd name="T24" fmla="*/ 62 w 79"/>
                  <a:gd name="T25" fmla="*/ 65 h 70"/>
                  <a:gd name="T26" fmla="*/ 54 w 79"/>
                  <a:gd name="T27" fmla="*/ 60 h 70"/>
                  <a:gd name="T28" fmla="*/ 52 w 79"/>
                  <a:gd name="T29" fmla="*/ 58 h 70"/>
                  <a:gd name="T30" fmla="*/ 50 w 79"/>
                  <a:gd name="T31" fmla="*/ 55 h 70"/>
                  <a:gd name="T32" fmla="*/ 50 w 79"/>
                  <a:gd name="T33" fmla="*/ 55 h 70"/>
                  <a:gd name="T34" fmla="*/ 50 w 79"/>
                  <a:gd name="T35" fmla="*/ 53 h 70"/>
                  <a:gd name="T36" fmla="*/ 49 w 79"/>
                  <a:gd name="T37" fmla="*/ 48 h 70"/>
                  <a:gd name="T38" fmla="*/ 39 w 79"/>
                  <a:gd name="T39" fmla="*/ 45 h 70"/>
                  <a:gd name="T40" fmla="*/ 33 w 79"/>
                  <a:gd name="T41" fmla="*/ 38 h 70"/>
                  <a:gd name="T42" fmla="*/ 27 w 79"/>
                  <a:gd name="T43" fmla="*/ 36 h 70"/>
                  <a:gd name="T44" fmla="*/ 25 w 79"/>
                  <a:gd name="T45" fmla="*/ 28 h 70"/>
                  <a:gd name="T46" fmla="*/ 15 w 79"/>
                  <a:gd name="T47" fmla="*/ 19 h 70"/>
                  <a:gd name="T48" fmla="*/ 10 w 79"/>
                  <a:gd name="T49" fmla="*/ 9 h 70"/>
                  <a:gd name="T50" fmla="*/ 0 w 79"/>
                  <a:gd name="T51" fmla="*/ 6 h 70"/>
                  <a:gd name="T52" fmla="*/ 1 w 79"/>
                  <a:gd name="T53" fmla="*/ 0 h 70"/>
                  <a:gd name="T54" fmla="*/ 1 w 79"/>
                  <a:gd name="T55" fmla="*/ 0 h 70"/>
                  <a:gd name="T56" fmla="*/ 33 w 79"/>
                  <a:gd name="T57"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70">
                    <a:moveTo>
                      <a:pt x="33" y="2"/>
                    </a:moveTo>
                    <a:lnTo>
                      <a:pt x="39" y="2"/>
                    </a:lnTo>
                    <a:lnTo>
                      <a:pt x="39" y="2"/>
                    </a:lnTo>
                    <a:lnTo>
                      <a:pt x="40" y="16"/>
                    </a:lnTo>
                    <a:lnTo>
                      <a:pt x="76" y="34"/>
                    </a:lnTo>
                    <a:lnTo>
                      <a:pt x="79" y="34"/>
                    </a:lnTo>
                    <a:lnTo>
                      <a:pt x="79" y="36"/>
                    </a:lnTo>
                    <a:lnTo>
                      <a:pt x="77" y="56"/>
                    </a:lnTo>
                    <a:lnTo>
                      <a:pt x="72" y="70"/>
                    </a:lnTo>
                    <a:lnTo>
                      <a:pt x="72" y="70"/>
                    </a:lnTo>
                    <a:lnTo>
                      <a:pt x="69" y="68"/>
                    </a:lnTo>
                    <a:lnTo>
                      <a:pt x="62" y="65"/>
                    </a:lnTo>
                    <a:lnTo>
                      <a:pt x="62" y="65"/>
                    </a:lnTo>
                    <a:lnTo>
                      <a:pt x="54" y="60"/>
                    </a:lnTo>
                    <a:lnTo>
                      <a:pt x="52" y="58"/>
                    </a:lnTo>
                    <a:lnTo>
                      <a:pt x="50" y="55"/>
                    </a:lnTo>
                    <a:lnTo>
                      <a:pt x="50" y="55"/>
                    </a:lnTo>
                    <a:lnTo>
                      <a:pt x="50" y="53"/>
                    </a:lnTo>
                    <a:lnTo>
                      <a:pt x="49" y="48"/>
                    </a:lnTo>
                    <a:lnTo>
                      <a:pt x="39" y="45"/>
                    </a:lnTo>
                    <a:lnTo>
                      <a:pt x="33" y="38"/>
                    </a:lnTo>
                    <a:lnTo>
                      <a:pt x="27" y="36"/>
                    </a:lnTo>
                    <a:lnTo>
                      <a:pt x="25" y="28"/>
                    </a:lnTo>
                    <a:lnTo>
                      <a:pt x="15" y="19"/>
                    </a:lnTo>
                    <a:lnTo>
                      <a:pt x="10" y="9"/>
                    </a:lnTo>
                    <a:lnTo>
                      <a:pt x="0" y="6"/>
                    </a:lnTo>
                    <a:lnTo>
                      <a:pt x="1" y="0"/>
                    </a:lnTo>
                    <a:lnTo>
                      <a:pt x="1" y="0"/>
                    </a:lnTo>
                    <a:lnTo>
                      <a:pt x="33"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4" name="Freeform 4705"/>
              <p:cNvSpPr>
                <a:spLocks/>
              </p:cNvSpPr>
              <p:nvPr/>
            </p:nvSpPr>
            <p:spPr bwMode="auto">
              <a:xfrm>
                <a:off x="3229" y="1534"/>
                <a:ext cx="79" cy="70"/>
              </a:xfrm>
              <a:custGeom>
                <a:avLst/>
                <a:gdLst>
                  <a:gd name="T0" fmla="*/ 33 w 79"/>
                  <a:gd name="T1" fmla="*/ 2 h 70"/>
                  <a:gd name="T2" fmla="*/ 39 w 79"/>
                  <a:gd name="T3" fmla="*/ 2 h 70"/>
                  <a:gd name="T4" fmla="*/ 39 w 79"/>
                  <a:gd name="T5" fmla="*/ 2 h 70"/>
                  <a:gd name="T6" fmla="*/ 40 w 79"/>
                  <a:gd name="T7" fmla="*/ 16 h 70"/>
                  <a:gd name="T8" fmla="*/ 76 w 79"/>
                  <a:gd name="T9" fmla="*/ 34 h 70"/>
                  <a:gd name="T10" fmla="*/ 79 w 79"/>
                  <a:gd name="T11" fmla="*/ 34 h 70"/>
                  <a:gd name="T12" fmla="*/ 79 w 79"/>
                  <a:gd name="T13" fmla="*/ 36 h 70"/>
                  <a:gd name="T14" fmla="*/ 77 w 79"/>
                  <a:gd name="T15" fmla="*/ 56 h 70"/>
                  <a:gd name="T16" fmla="*/ 72 w 79"/>
                  <a:gd name="T17" fmla="*/ 70 h 70"/>
                  <a:gd name="T18" fmla="*/ 72 w 79"/>
                  <a:gd name="T19" fmla="*/ 70 h 70"/>
                  <a:gd name="T20" fmla="*/ 69 w 79"/>
                  <a:gd name="T21" fmla="*/ 68 h 70"/>
                  <a:gd name="T22" fmla="*/ 62 w 79"/>
                  <a:gd name="T23" fmla="*/ 65 h 70"/>
                  <a:gd name="T24" fmla="*/ 62 w 79"/>
                  <a:gd name="T25" fmla="*/ 65 h 70"/>
                  <a:gd name="T26" fmla="*/ 54 w 79"/>
                  <a:gd name="T27" fmla="*/ 60 h 70"/>
                  <a:gd name="T28" fmla="*/ 52 w 79"/>
                  <a:gd name="T29" fmla="*/ 58 h 70"/>
                  <a:gd name="T30" fmla="*/ 50 w 79"/>
                  <a:gd name="T31" fmla="*/ 55 h 70"/>
                  <a:gd name="T32" fmla="*/ 50 w 79"/>
                  <a:gd name="T33" fmla="*/ 55 h 70"/>
                  <a:gd name="T34" fmla="*/ 50 w 79"/>
                  <a:gd name="T35" fmla="*/ 53 h 70"/>
                  <a:gd name="T36" fmla="*/ 49 w 79"/>
                  <a:gd name="T37" fmla="*/ 48 h 70"/>
                  <a:gd name="T38" fmla="*/ 39 w 79"/>
                  <a:gd name="T39" fmla="*/ 45 h 70"/>
                  <a:gd name="T40" fmla="*/ 33 w 79"/>
                  <a:gd name="T41" fmla="*/ 38 h 70"/>
                  <a:gd name="T42" fmla="*/ 27 w 79"/>
                  <a:gd name="T43" fmla="*/ 36 h 70"/>
                  <a:gd name="T44" fmla="*/ 25 w 79"/>
                  <a:gd name="T45" fmla="*/ 28 h 70"/>
                  <a:gd name="T46" fmla="*/ 15 w 79"/>
                  <a:gd name="T47" fmla="*/ 19 h 70"/>
                  <a:gd name="T48" fmla="*/ 10 w 79"/>
                  <a:gd name="T49" fmla="*/ 9 h 70"/>
                  <a:gd name="T50" fmla="*/ 0 w 79"/>
                  <a:gd name="T51" fmla="*/ 6 h 70"/>
                  <a:gd name="T52" fmla="*/ 1 w 79"/>
                  <a:gd name="T53" fmla="*/ 0 h 70"/>
                  <a:gd name="T54" fmla="*/ 1 w 79"/>
                  <a:gd name="T55" fmla="*/ 0 h 70"/>
                  <a:gd name="T56" fmla="*/ 33 w 79"/>
                  <a:gd name="T57"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70">
                    <a:moveTo>
                      <a:pt x="33" y="2"/>
                    </a:moveTo>
                    <a:lnTo>
                      <a:pt x="39" y="2"/>
                    </a:lnTo>
                    <a:lnTo>
                      <a:pt x="39" y="2"/>
                    </a:lnTo>
                    <a:lnTo>
                      <a:pt x="40" y="16"/>
                    </a:lnTo>
                    <a:lnTo>
                      <a:pt x="76" y="34"/>
                    </a:lnTo>
                    <a:lnTo>
                      <a:pt x="79" y="34"/>
                    </a:lnTo>
                    <a:lnTo>
                      <a:pt x="79" y="36"/>
                    </a:lnTo>
                    <a:lnTo>
                      <a:pt x="77" y="56"/>
                    </a:lnTo>
                    <a:lnTo>
                      <a:pt x="72" y="70"/>
                    </a:lnTo>
                    <a:lnTo>
                      <a:pt x="72" y="70"/>
                    </a:lnTo>
                    <a:lnTo>
                      <a:pt x="69" y="68"/>
                    </a:lnTo>
                    <a:lnTo>
                      <a:pt x="62" y="65"/>
                    </a:lnTo>
                    <a:lnTo>
                      <a:pt x="62" y="65"/>
                    </a:lnTo>
                    <a:lnTo>
                      <a:pt x="54" y="60"/>
                    </a:lnTo>
                    <a:lnTo>
                      <a:pt x="52" y="58"/>
                    </a:lnTo>
                    <a:lnTo>
                      <a:pt x="50" y="55"/>
                    </a:lnTo>
                    <a:lnTo>
                      <a:pt x="50" y="55"/>
                    </a:lnTo>
                    <a:lnTo>
                      <a:pt x="50" y="53"/>
                    </a:lnTo>
                    <a:lnTo>
                      <a:pt x="49" y="48"/>
                    </a:lnTo>
                    <a:lnTo>
                      <a:pt x="39" y="45"/>
                    </a:lnTo>
                    <a:lnTo>
                      <a:pt x="33" y="38"/>
                    </a:lnTo>
                    <a:lnTo>
                      <a:pt x="27" y="36"/>
                    </a:lnTo>
                    <a:lnTo>
                      <a:pt x="25" y="28"/>
                    </a:lnTo>
                    <a:lnTo>
                      <a:pt x="15" y="19"/>
                    </a:lnTo>
                    <a:lnTo>
                      <a:pt x="10" y="9"/>
                    </a:lnTo>
                    <a:lnTo>
                      <a:pt x="0" y="6"/>
                    </a:lnTo>
                    <a:lnTo>
                      <a:pt x="1" y="0"/>
                    </a:lnTo>
                    <a:lnTo>
                      <a:pt x="1" y="0"/>
                    </a:lnTo>
                    <a:lnTo>
                      <a:pt x="3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35" name="Freeform 4706"/>
              <p:cNvSpPr>
                <a:spLocks/>
              </p:cNvSpPr>
              <p:nvPr/>
            </p:nvSpPr>
            <p:spPr bwMode="auto">
              <a:xfrm>
                <a:off x="3317" y="1372"/>
                <a:ext cx="32" cy="61"/>
              </a:xfrm>
              <a:custGeom>
                <a:avLst/>
                <a:gdLst>
                  <a:gd name="T0" fmla="*/ 32 w 32"/>
                  <a:gd name="T1" fmla="*/ 35 h 61"/>
                  <a:gd name="T2" fmla="*/ 30 w 32"/>
                  <a:gd name="T3" fmla="*/ 61 h 61"/>
                  <a:gd name="T4" fmla="*/ 8 w 32"/>
                  <a:gd name="T5" fmla="*/ 61 h 61"/>
                  <a:gd name="T6" fmla="*/ 8 w 32"/>
                  <a:gd name="T7" fmla="*/ 52 h 61"/>
                  <a:gd name="T8" fmla="*/ 0 w 32"/>
                  <a:gd name="T9" fmla="*/ 52 h 61"/>
                  <a:gd name="T10" fmla="*/ 1 w 32"/>
                  <a:gd name="T11" fmla="*/ 0 h 61"/>
                  <a:gd name="T12" fmla="*/ 32 w 32"/>
                  <a:gd name="T13" fmla="*/ 0 h 61"/>
                  <a:gd name="T14" fmla="*/ 32 w 32"/>
                  <a:gd name="T15" fmla="*/ 3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61">
                    <a:moveTo>
                      <a:pt x="32" y="35"/>
                    </a:moveTo>
                    <a:lnTo>
                      <a:pt x="30" y="61"/>
                    </a:lnTo>
                    <a:lnTo>
                      <a:pt x="8" y="61"/>
                    </a:lnTo>
                    <a:lnTo>
                      <a:pt x="8" y="52"/>
                    </a:lnTo>
                    <a:lnTo>
                      <a:pt x="0" y="52"/>
                    </a:lnTo>
                    <a:lnTo>
                      <a:pt x="1" y="0"/>
                    </a:lnTo>
                    <a:lnTo>
                      <a:pt x="32" y="0"/>
                    </a:lnTo>
                    <a:lnTo>
                      <a:pt x="32"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6" name="Freeform 4707"/>
              <p:cNvSpPr>
                <a:spLocks/>
              </p:cNvSpPr>
              <p:nvPr/>
            </p:nvSpPr>
            <p:spPr bwMode="auto">
              <a:xfrm>
                <a:off x="3317" y="1372"/>
                <a:ext cx="32" cy="61"/>
              </a:xfrm>
              <a:custGeom>
                <a:avLst/>
                <a:gdLst>
                  <a:gd name="T0" fmla="*/ 32 w 32"/>
                  <a:gd name="T1" fmla="*/ 35 h 61"/>
                  <a:gd name="T2" fmla="*/ 30 w 32"/>
                  <a:gd name="T3" fmla="*/ 61 h 61"/>
                  <a:gd name="T4" fmla="*/ 8 w 32"/>
                  <a:gd name="T5" fmla="*/ 61 h 61"/>
                  <a:gd name="T6" fmla="*/ 8 w 32"/>
                  <a:gd name="T7" fmla="*/ 52 h 61"/>
                  <a:gd name="T8" fmla="*/ 0 w 32"/>
                  <a:gd name="T9" fmla="*/ 52 h 61"/>
                  <a:gd name="T10" fmla="*/ 1 w 32"/>
                  <a:gd name="T11" fmla="*/ 0 h 61"/>
                  <a:gd name="T12" fmla="*/ 32 w 32"/>
                  <a:gd name="T13" fmla="*/ 0 h 61"/>
                  <a:gd name="T14" fmla="*/ 32 w 32"/>
                  <a:gd name="T15" fmla="*/ 3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61">
                    <a:moveTo>
                      <a:pt x="32" y="35"/>
                    </a:moveTo>
                    <a:lnTo>
                      <a:pt x="30" y="61"/>
                    </a:lnTo>
                    <a:lnTo>
                      <a:pt x="8" y="61"/>
                    </a:lnTo>
                    <a:lnTo>
                      <a:pt x="8" y="52"/>
                    </a:lnTo>
                    <a:lnTo>
                      <a:pt x="0" y="52"/>
                    </a:lnTo>
                    <a:lnTo>
                      <a:pt x="1" y="0"/>
                    </a:lnTo>
                    <a:lnTo>
                      <a:pt x="32" y="0"/>
                    </a:lnTo>
                    <a:lnTo>
                      <a:pt x="32"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37" name="Freeform 4708"/>
              <p:cNvSpPr>
                <a:spLocks/>
              </p:cNvSpPr>
              <p:nvPr/>
            </p:nvSpPr>
            <p:spPr bwMode="auto">
              <a:xfrm>
                <a:off x="3366" y="1580"/>
                <a:ext cx="23" cy="38"/>
              </a:xfrm>
              <a:custGeom>
                <a:avLst/>
                <a:gdLst>
                  <a:gd name="T0" fmla="*/ 23 w 23"/>
                  <a:gd name="T1" fmla="*/ 0 h 38"/>
                  <a:gd name="T2" fmla="*/ 23 w 23"/>
                  <a:gd name="T3" fmla="*/ 38 h 38"/>
                  <a:gd name="T4" fmla="*/ 23 w 23"/>
                  <a:gd name="T5" fmla="*/ 38 h 38"/>
                  <a:gd name="T6" fmla="*/ 23 w 23"/>
                  <a:gd name="T7" fmla="*/ 38 h 38"/>
                  <a:gd name="T8" fmla="*/ 17 w 23"/>
                  <a:gd name="T9" fmla="*/ 36 h 38"/>
                  <a:gd name="T10" fmla="*/ 17 w 23"/>
                  <a:gd name="T11" fmla="*/ 36 h 38"/>
                  <a:gd name="T12" fmla="*/ 13 w 23"/>
                  <a:gd name="T13" fmla="*/ 34 h 38"/>
                  <a:gd name="T14" fmla="*/ 10 w 23"/>
                  <a:gd name="T15" fmla="*/ 32 h 38"/>
                  <a:gd name="T16" fmla="*/ 10 w 23"/>
                  <a:gd name="T17" fmla="*/ 32 h 38"/>
                  <a:gd name="T18" fmla="*/ 8 w 23"/>
                  <a:gd name="T19" fmla="*/ 31 h 38"/>
                  <a:gd name="T20" fmla="*/ 1 w 23"/>
                  <a:gd name="T21" fmla="*/ 31 h 38"/>
                  <a:gd name="T22" fmla="*/ 0 w 23"/>
                  <a:gd name="T23" fmla="*/ 29 h 38"/>
                  <a:gd name="T24" fmla="*/ 0 w 23"/>
                  <a:gd name="T25" fmla="*/ 29 h 38"/>
                  <a:gd name="T26" fmla="*/ 1 w 23"/>
                  <a:gd name="T27" fmla="*/ 0 h 38"/>
                  <a:gd name="T28" fmla="*/ 17 w 23"/>
                  <a:gd name="T29" fmla="*/ 0 h 38"/>
                  <a:gd name="T30" fmla="*/ 23 w 23"/>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38">
                    <a:moveTo>
                      <a:pt x="23" y="0"/>
                    </a:moveTo>
                    <a:lnTo>
                      <a:pt x="23" y="38"/>
                    </a:lnTo>
                    <a:lnTo>
                      <a:pt x="23" y="38"/>
                    </a:lnTo>
                    <a:lnTo>
                      <a:pt x="23" y="38"/>
                    </a:lnTo>
                    <a:lnTo>
                      <a:pt x="17" y="36"/>
                    </a:lnTo>
                    <a:lnTo>
                      <a:pt x="17" y="36"/>
                    </a:lnTo>
                    <a:lnTo>
                      <a:pt x="13" y="34"/>
                    </a:lnTo>
                    <a:lnTo>
                      <a:pt x="10" y="32"/>
                    </a:lnTo>
                    <a:lnTo>
                      <a:pt x="10" y="32"/>
                    </a:lnTo>
                    <a:lnTo>
                      <a:pt x="8" y="31"/>
                    </a:lnTo>
                    <a:lnTo>
                      <a:pt x="1" y="31"/>
                    </a:lnTo>
                    <a:lnTo>
                      <a:pt x="0" y="29"/>
                    </a:lnTo>
                    <a:lnTo>
                      <a:pt x="0" y="29"/>
                    </a:lnTo>
                    <a:lnTo>
                      <a:pt x="1" y="0"/>
                    </a:lnTo>
                    <a:lnTo>
                      <a:pt x="17" y="0"/>
                    </a:lnTo>
                    <a:lnTo>
                      <a:pt x="2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8" name="Freeform 4709"/>
              <p:cNvSpPr>
                <a:spLocks/>
              </p:cNvSpPr>
              <p:nvPr/>
            </p:nvSpPr>
            <p:spPr bwMode="auto">
              <a:xfrm>
                <a:off x="3366" y="1580"/>
                <a:ext cx="23" cy="38"/>
              </a:xfrm>
              <a:custGeom>
                <a:avLst/>
                <a:gdLst>
                  <a:gd name="T0" fmla="*/ 23 w 23"/>
                  <a:gd name="T1" fmla="*/ 0 h 38"/>
                  <a:gd name="T2" fmla="*/ 23 w 23"/>
                  <a:gd name="T3" fmla="*/ 38 h 38"/>
                  <a:gd name="T4" fmla="*/ 23 w 23"/>
                  <a:gd name="T5" fmla="*/ 38 h 38"/>
                  <a:gd name="T6" fmla="*/ 23 w 23"/>
                  <a:gd name="T7" fmla="*/ 38 h 38"/>
                  <a:gd name="T8" fmla="*/ 17 w 23"/>
                  <a:gd name="T9" fmla="*/ 36 h 38"/>
                  <a:gd name="T10" fmla="*/ 17 w 23"/>
                  <a:gd name="T11" fmla="*/ 36 h 38"/>
                  <a:gd name="T12" fmla="*/ 13 w 23"/>
                  <a:gd name="T13" fmla="*/ 34 h 38"/>
                  <a:gd name="T14" fmla="*/ 10 w 23"/>
                  <a:gd name="T15" fmla="*/ 32 h 38"/>
                  <a:gd name="T16" fmla="*/ 10 w 23"/>
                  <a:gd name="T17" fmla="*/ 32 h 38"/>
                  <a:gd name="T18" fmla="*/ 8 w 23"/>
                  <a:gd name="T19" fmla="*/ 31 h 38"/>
                  <a:gd name="T20" fmla="*/ 1 w 23"/>
                  <a:gd name="T21" fmla="*/ 31 h 38"/>
                  <a:gd name="T22" fmla="*/ 0 w 23"/>
                  <a:gd name="T23" fmla="*/ 29 h 38"/>
                  <a:gd name="T24" fmla="*/ 0 w 23"/>
                  <a:gd name="T25" fmla="*/ 29 h 38"/>
                  <a:gd name="T26" fmla="*/ 1 w 23"/>
                  <a:gd name="T27" fmla="*/ 0 h 38"/>
                  <a:gd name="T28" fmla="*/ 17 w 23"/>
                  <a:gd name="T29" fmla="*/ 0 h 38"/>
                  <a:gd name="T30" fmla="*/ 23 w 23"/>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38">
                    <a:moveTo>
                      <a:pt x="23" y="0"/>
                    </a:moveTo>
                    <a:lnTo>
                      <a:pt x="23" y="38"/>
                    </a:lnTo>
                    <a:lnTo>
                      <a:pt x="23" y="38"/>
                    </a:lnTo>
                    <a:lnTo>
                      <a:pt x="23" y="38"/>
                    </a:lnTo>
                    <a:lnTo>
                      <a:pt x="17" y="36"/>
                    </a:lnTo>
                    <a:lnTo>
                      <a:pt x="17" y="36"/>
                    </a:lnTo>
                    <a:lnTo>
                      <a:pt x="13" y="34"/>
                    </a:lnTo>
                    <a:lnTo>
                      <a:pt x="10" y="32"/>
                    </a:lnTo>
                    <a:lnTo>
                      <a:pt x="10" y="32"/>
                    </a:lnTo>
                    <a:lnTo>
                      <a:pt x="8" y="31"/>
                    </a:lnTo>
                    <a:lnTo>
                      <a:pt x="1" y="31"/>
                    </a:lnTo>
                    <a:lnTo>
                      <a:pt x="0" y="29"/>
                    </a:lnTo>
                    <a:lnTo>
                      <a:pt x="0" y="29"/>
                    </a:lnTo>
                    <a:lnTo>
                      <a:pt x="1" y="0"/>
                    </a:lnTo>
                    <a:lnTo>
                      <a:pt x="17" y="0"/>
                    </a:lnTo>
                    <a:lnTo>
                      <a:pt x="2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39" name="Freeform 4710"/>
              <p:cNvSpPr>
                <a:spLocks/>
              </p:cNvSpPr>
              <p:nvPr/>
            </p:nvSpPr>
            <p:spPr bwMode="auto">
              <a:xfrm>
                <a:off x="3349" y="1372"/>
                <a:ext cx="37" cy="35"/>
              </a:xfrm>
              <a:custGeom>
                <a:avLst/>
                <a:gdLst>
                  <a:gd name="T0" fmla="*/ 37 w 37"/>
                  <a:gd name="T1" fmla="*/ 35 h 35"/>
                  <a:gd name="T2" fmla="*/ 0 w 37"/>
                  <a:gd name="T3" fmla="*/ 35 h 35"/>
                  <a:gd name="T4" fmla="*/ 0 w 37"/>
                  <a:gd name="T5" fmla="*/ 0 h 35"/>
                  <a:gd name="T6" fmla="*/ 17 w 37"/>
                  <a:gd name="T7" fmla="*/ 0 h 35"/>
                  <a:gd name="T8" fmla="*/ 37 w 37"/>
                  <a:gd name="T9" fmla="*/ 2 h 35"/>
                  <a:gd name="T10" fmla="*/ 37 w 37"/>
                  <a:gd name="T11" fmla="*/ 18 h 35"/>
                  <a:gd name="T12" fmla="*/ 37 w 37"/>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37" h="35">
                    <a:moveTo>
                      <a:pt x="37" y="35"/>
                    </a:moveTo>
                    <a:lnTo>
                      <a:pt x="0" y="35"/>
                    </a:lnTo>
                    <a:lnTo>
                      <a:pt x="0" y="0"/>
                    </a:lnTo>
                    <a:lnTo>
                      <a:pt x="17" y="0"/>
                    </a:lnTo>
                    <a:lnTo>
                      <a:pt x="37" y="2"/>
                    </a:lnTo>
                    <a:lnTo>
                      <a:pt x="37" y="18"/>
                    </a:lnTo>
                    <a:lnTo>
                      <a:pt x="37"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0" name="Freeform 4711"/>
              <p:cNvSpPr>
                <a:spLocks/>
              </p:cNvSpPr>
              <p:nvPr/>
            </p:nvSpPr>
            <p:spPr bwMode="auto">
              <a:xfrm>
                <a:off x="3349" y="1372"/>
                <a:ext cx="37" cy="35"/>
              </a:xfrm>
              <a:custGeom>
                <a:avLst/>
                <a:gdLst>
                  <a:gd name="T0" fmla="*/ 37 w 37"/>
                  <a:gd name="T1" fmla="*/ 35 h 35"/>
                  <a:gd name="T2" fmla="*/ 0 w 37"/>
                  <a:gd name="T3" fmla="*/ 35 h 35"/>
                  <a:gd name="T4" fmla="*/ 0 w 37"/>
                  <a:gd name="T5" fmla="*/ 0 h 35"/>
                  <a:gd name="T6" fmla="*/ 17 w 37"/>
                  <a:gd name="T7" fmla="*/ 0 h 35"/>
                  <a:gd name="T8" fmla="*/ 37 w 37"/>
                  <a:gd name="T9" fmla="*/ 2 h 35"/>
                  <a:gd name="T10" fmla="*/ 37 w 37"/>
                  <a:gd name="T11" fmla="*/ 18 h 35"/>
                  <a:gd name="T12" fmla="*/ 37 w 37"/>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37" h="35">
                    <a:moveTo>
                      <a:pt x="37" y="35"/>
                    </a:moveTo>
                    <a:lnTo>
                      <a:pt x="0" y="35"/>
                    </a:lnTo>
                    <a:lnTo>
                      <a:pt x="0" y="0"/>
                    </a:lnTo>
                    <a:lnTo>
                      <a:pt x="17" y="0"/>
                    </a:lnTo>
                    <a:lnTo>
                      <a:pt x="37" y="2"/>
                    </a:lnTo>
                    <a:lnTo>
                      <a:pt x="37" y="18"/>
                    </a:lnTo>
                    <a:lnTo>
                      <a:pt x="37"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41" name="Freeform 4712"/>
              <p:cNvSpPr>
                <a:spLocks/>
              </p:cNvSpPr>
              <p:nvPr/>
            </p:nvSpPr>
            <p:spPr bwMode="auto">
              <a:xfrm>
                <a:off x="3068" y="1282"/>
                <a:ext cx="106" cy="53"/>
              </a:xfrm>
              <a:custGeom>
                <a:avLst/>
                <a:gdLst>
                  <a:gd name="T0" fmla="*/ 3 w 106"/>
                  <a:gd name="T1" fmla="*/ 0 h 53"/>
                  <a:gd name="T2" fmla="*/ 5 w 106"/>
                  <a:gd name="T3" fmla="*/ 0 h 53"/>
                  <a:gd name="T4" fmla="*/ 10 w 106"/>
                  <a:gd name="T5" fmla="*/ 0 h 53"/>
                  <a:gd name="T6" fmla="*/ 13 w 106"/>
                  <a:gd name="T7" fmla="*/ 0 h 53"/>
                  <a:gd name="T8" fmla="*/ 17 w 106"/>
                  <a:gd name="T9" fmla="*/ 0 h 53"/>
                  <a:gd name="T10" fmla="*/ 17 w 106"/>
                  <a:gd name="T11" fmla="*/ 0 h 53"/>
                  <a:gd name="T12" fmla="*/ 18 w 106"/>
                  <a:gd name="T13" fmla="*/ 0 h 53"/>
                  <a:gd name="T14" fmla="*/ 20 w 106"/>
                  <a:gd name="T15" fmla="*/ 0 h 53"/>
                  <a:gd name="T16" fmla="*/ 22 w 106"/>
                  <a:gd name="T17" fmla="*/ 0 h 53"/>
                  <a:gd name="T18" fmla="*/ 23 w 106"/>
                  <a:gd name="T19" fmla="*/ 2 h 53"/>
                  <a:gd name="T20" fmla="*/ 30 w 106"/>
                  <a:gd name="T21" fmla="*/ 2 h 53"/>
                  <a:gd name="T22" fmla="*/ 42 w 106"/>
                  <a:gd name="T23" fmla="*/ 2 h 53"/>
                  <a:gd name="T24" fmla="*/ 42 w 106"/>
                  <a:gd name="T25" fmla="*/ 2 h 53"/>
                  <a:gd name="T26" fmla="*/ 45 w 106"/>
                  <a:gd name="T27" fmla="*/ 2 h 53"/>
                  <a:gd name="T28" fmla="*/ 47 w 106"/>
                  <a:gd name="T29" fmla="*/ 2 h 53"/>
                  <a:gd name="T30" fmla="*/ 52 w 106"/>
                  <a:gd name="T31" fmla="*/ 3 h 53"/>
                  <a:gd name="T32" fmla="*/ 54 w 106"/>
                  <a:gd name="T33" fmla="*/ 3 h 53"/>
                  <a:gd name="T34" fmla="*/ 54 w 106"/>
                  <a:gd name="T35" fmla="*/ 3 h 53"/>
                  <a:gd name="T36" fmla="*/ 56 w 106"/>
                  <a:gd name="T37" fmla="*/ 3 h 53"/>
                  <a:gd name="T38" fmla="*/ 59 w 106"/>
                  <a:gd name="T39" fmla="*/ 3 h 53"/>
                  <a:gd name="T40" fmla="*/ 66 w 106"/>
                  <a:gd name="T41" fmla="*/ 3 h 53"/>
                  <a:gd name="T42" fmla="*/ 69 w 106"/>
                  <a:gd name="T43" fmla="*/ 3 h 53"/>
                  <a:gd name="T44" fmla="*/ 71 w 106"/>
                  <a:gd name="T45" fmla="*/ 3 h 53"/>
                  <a:gd name="T46" fmla="*/ 79 w 106"/>
                  <a:gd name="T47" fmla="*/ 3 h 53"/>
                  <a:gd name="T48" fmla="*/ 79 w 106"/>
                  <a:gd name="T49" fmla="*/ 3 h 53"/>
                  <a:gd name="T50" fmla="*/ 86 w 106"/>
                  <a:gd name="T51" fmla="*/ 5 h 53"/>
                  <a:gd name="T52" fmla="*/ 94 w 106"/>
                  <a:gd name="T53" fmla="*/ 5 h 53"/>
                  <a:gd name="T54" fmla="*/ 96 w 106"/>
                  <a:gd name="T55" fmla="*/ 5 h 53"/>
                  <a:gd name="T56" fmla="*/ 106 w 106"/>
                  <a:gd name="T57" fmla="*/ 29 h 53"/>
                  <a:gd name="T58" fmla="*/ 94 w 106"/>
                  <a:gd name="T59" fmla="*/ 46 h 53"/>
                  <a:gd name="T60" fmla="*/ 45 w 106"/>
                  <a:gd name="T61" fmla="*/ 49 h 53"/>
                  <a:gd name="T62" fmla="*/ 0 w 106"/>
                  <a:gd name="T63" fmla="*/ 47 h 53"/>
                  <a:gd name="T64" fmla="*/ 3 w 106"/>
                  <a:gd name="T65" fmla="*/ 0 h 53"/>
                  <a:gd name="T66" fmla="*/ 3 w 106"/>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53">
                    <a:moveTo>
                      <a:pt x="3" y="0"/>
                    </a:moveTo>
                    <a:lnTo>
                      <a:pt x="3" y="0"/>
                    </a:lnTo>
                    <a:lnTo>
                      <a:pt x="3" y="0"/>
                    </a:lnTo>
                    <a:lnTo>
                      <a:pt x="5" y="0"/>
                    </a:lnTo>
                    <a:lnTo>
                      <a:pt x="5" y="0"/>
                    </a:lnTo>
                    <a:lnTo>
                      <a:pt x="10" y="0"/>
                    </a:lnTo>
                    <a:lnTo>
                      <a:pt x="11" y="0"/>
                    </a:lnTo>
                    <a:lnTo>
                      <a:pt x="13" y="0"/>
                    </a:lnTo>
                    <a:lnTo>
                      <a:pt x="15" y="0"/>
                    </a:lnTo>
                    <a:lnTo>
                      <a:pt x="17" y="0"/>
                    </a:lnTo>
                    <a:lnTo>
                      <a:pt x="17" y="0"/>
                    </a:lnTo>
                    <a:lnTo>
                      <a:pt x="17" y="0"/>
                    </a:lnTo>
                    <a:lnTo>
                      <a:pt x="17" y="0"/>
                    </a:lnTo>
                    <a:lnTo>
                      <a:pt x="18" y="0"/>
                    </a:lnTo>
                    <a:lnTo>
                      <a:pt x="20" y="0"/>
                    </a:lnTo>
                    <a:lnTo>
                      <a:pt x="20" y="0"/>
                    </a:lnTo>
                    <a:lnTo>
                      <a:pt x="20" y="0"/>
                    </a:lnTo>
                    <a:lnTo>
                      <a:pt x="22" y="0"/>
                    </a:lnTo>
                    <a:lnTo>
                      <a:pt x="23" y="0"/>
                    </a:lnTo>
                    <a:lnTo>
                      <a:pt x="23" y="2"/>
                    </a:lnTo>
                    <a:lnTo>
                      <a:pt x="25" y="2"/>
                    </a:lnTo>
                    <a:lnTo>
                      <a:pt x="30" y="2"/>
                    </a:lnTo>
                    <a:lnTo>
                      <a:pt x="30" y="2"/>
                    </a:lnTo>
                    <a:lnTo>
                      <a:pt x="42" y="2"/>
                    </a:lnTo>
                    <a:lnTo>
                      <a:pt x="42" y="2"/>
                    </a:lnTo>
                    <a:lnTo>
                      <a:pt x="42" y="2"/>
                    </a:lnTo>
                    <a:lnTo>
                      <a:pt x="44" y="2"/>
                    </a:lnTo>
                    <a:lnTo>
                      <a:pt x="45" y="2"/>
                    </a:lnTo>
                    <a:lnTo>
                      <a:pt x="47" y="2"/>
                    </a:lnTo>
                    <a:lnTo>
                      <a:pt x="47" y="2"/>
                    </a:lnTo>
                    <a:lnTo>
                      <a:pt x="50" y="2"/>
                    </a:lnTo>
                    <a:lnTo>
                      <a:pt x="52" y="3"/>
                    </a:lnTo>
                    <a:lnTo>
                      <a:pt x="54" y="3"/>
                    </a:lnTo>
                    <a:lnTo>
                      <a:pt x="54" y="3"/>
                    </a:lnTo>
                    <a:lnTo>
                      <a:pt x="54" y="3"/>
                    </a:lnTo>
                    <a:lnTo>
                      <a:pt x="54" y="3"/>
                    </a:lnTo>
                    <a:lnTo>
                      <a:pt x="56" y="3"/>
                    </a:lnTo>
                    <a:lnTo>
                      <a:pt x="56" y="3"/>
                    </a:lnTo>
                    <a:lnTo>
                      <a:pt x="57" y="3"/>
                    </a:lnTo>
                    <a:lnTo>
                      <a:pt x="59" y="3"/>
                    </a:lnTo>
                    <a:lnTo>
                      <a:pt x="66" y="3"/>
                    </a:lnTo>
                    <a:lnTo>
                      <a:pt x="66" y="3"/>
                    </a:lnTo>
                    <a:lnTo>
                      <a:pt x="67" y="3"/>
                    </a:lnTo>
                    <a:lnTo>
                      <a:pt x="69" y="3"/>
                    </a:lnTo>
                    <a:lnTo>
                      <a:pt x="69" y="3"/>
                    </a:lnTo>
                    <a:lnTo>
                      <a:pt x="71" y="3"/>
                    </a:lnTo>
                    <a:lnTo>
                      <a:pt x="79" y="3"/>
                    </a:lnTo>
                    <a:lnTo>
                      <a:pt x="79" y="3"/>
                    </a:lnTo>
                    <a:lnTo>
                      <a:pt x="79" y="3"/>
                    </a:lnTo>
                    <a:lnTo>
                      <a:pt x="79" y="3"/>
                    </a:lnTo>
                    <a:lnTo>
                      <a:pt x="83" y="3"/>
                    </a:lnTo>
                    <a:lnTo>
                      <a:pt x="86" y="5"/>
                    </a:lnTo>
                    <a:lnTo>
                      <a:pt x="88" y="5"/>
                    </a:lnTo>
                    <a:lnTo>
                      <a:pt x="94" y="5"/>
                    </a:lnTo>
                    <a:lnTo>
                      <a:pt x="94" y="5"/>
                    </a:lnTo>
                    <a:lnTo>
                      <a:pt x="96" y="5"/>
                    </a:lnTo>
                    <a:lnTo>
                      <a:pt x="103" y="12"/>
                    </a:lnTo>
                    <a:lnTo>
                      <a:pt x="106" y="29"/>
                    </a:lnTo>
                    <a:lnTo>
                      <a:pt x="98" y="41"/>
                    </a:lnTo>
                    <a:lnTo>
                      <a:pt x="94" y="46"/>
                    </a:lnTo>
                    <a:lnTo>
                      <a:pt x="103" y="53"/>
                    </a:lnTo>
                    <a:lnTo>
                      <a:pt x="45" y="49"/>
                    </a:lnTo>
                    <a:lnTo>
                      <a:pt x="33" y="49"/>
                    </a:lnTo>
                    <a:lnTo>
                      <a:pt x="0" y="47"/>
                    </a:lnTo>
                    <a:lnTo>
                      <a:pt x="3" y="0"/>
                    </a:lnTo>
                    <a:lnTo>
                      <a:pt x="3" y="0"/>
                    </a:lnTo>
                    <a:lnTo>
                      <a:pt x="3" y="0"/>
                    </a:lnTo>
                    <a:lnTo>
                      <a:pt x="3" y="0"/>
                    </a:lnTo>
                    <a:lnTo>
                      <a:pt x="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2" name="Freeform 4713"/>
              <p:cNvSpPr>
                <a:spLocks/>
              </p:cNvSpPr>
              <p:nvPr/>
            </p:nvSpPr>
            <p:spPr bwMode="auto">
              <a:xfrm>
                <a:off x="3068" y="1282"/>
                <a:ext cx="106" cy="53"/>
              </a:xfrm>
              <a:custGeom>
                <a:avLst/>
                <a:gdLst>
                  <a:gd name="T0" fmla="*/ 3 w 106"/>
                  <a:gd name="T1" fmla="*/ 0 h 53"/>
                  <a:gd name="T2" fmla="*/ 5 w 106"/>
                  <a:gd name="T3" fmla="*/ 0 h 53"/>
                  <a:gd name="T4" fmla="*/ 10 w 106"/>
                  <a:gd name="T5" fmla="*/ 0 h 53"/>
                  <a:gd name="T6" fmla="*/ 13 w 106"/>
                  <a:gd name="T7" fmla="*/ 0 h 53"/>
                  <a:gd name="T8" fmla="*/ 17 w 106"/>
                  <a:gd name="T9" fmla="*/ 0 h 53"/>
                  <a:gd name="T10" fmla="*/ 17 w 106"/>
                  <a:gd name="T11" fmla="*/ 0 h 53"/>
                  <a:gd name="T12" fmla="*/ 18 w 106"/>
                  <a:gd name="T13" fmla="*/ 0 h 53"/>
                  <a:gd name="T14" fmla="*/ 20 w 106"/>
                  <a:gd name="T15" fmla="*/ 0 h 53"/>
                  <a:gd name="T16" fmla="*/ 22 w 106"/>
                  <a:gd name="T17" fmla="*/ 0 h 53"/>
                  <a:gd name="T18" fmla="*/ 23 w 106"/>
                  <a:gd name="T19" fmla="*/ 2 h 53"/>
                  <a:gd name="T20" fmla="*/ 30 w 106"/>
                  <a:gd name="T21" fmla="*/ 2 h 53"/>
                  <a:gd name="T22" fmla="*/ 42 w 106"/>
                  <a:gd name="T23" fmla="*/ 2 h 53"/>
                  <a:gd name="T24" fmla="*/ 42 w 106"/>
                  <a:gd name="T25" fmla="*/ 2 h 53"/>
                  <a:gd name="T26" fmla="*/ 45 w 106"/>
                  <a:gd name="T27" fmla="*/ 2 h 53"/>
                  <a:gd name="T28" fmla="*/ 47 w 106"/>
                  <a:gd name="T29" fmla="*/ 2 h 53"/>
                  <a:gd name="T30" fmla="*/ 52 w 106"/>
                  <a:gd name="T31" fmla="*/ 3 h 53"/>
                  <a:gd name="T32" fmla="*/ 54 w 106"/>
                  <a:gd name="T33" fmla="*/ 3 h 53"/>
                  <a:gd name="T34" fmla="*/ 54 w 106"/>
                  <a:gd name="T35" fmla="*/ 3 h 53"/>
                  <a:gd name="T36" fmla="*/ 56 w 106"/>
                  <a:gd name="T37" fmla="*/ 3 h 53"/>
                  <a:gd name="T38" fmla="*/ 59 w 106"/>
                  <a:gd name="T39" fmla="*/ 3 h 53"/>
                  <a:gd name="T40" fmla="*/ 66 w 106"/>
                  <a:gd name="T41" fmla="*/ 3 h 53"/>
                  <a:gd name="T42" fmla="*/ 69 w 106"/>
                  <a:gd name="T43" fmla="*/ 3 h 53"/>
                  <a:gd name="T44" fmla="*/ 71 w 106"/>
                  <a:gd name="T45" fmla="*/ 3 h 53"/>
                  <a:gd name="T46" fmla="*/ 79 w 106"/>
                  <a:gd name="T47" fmla="*/ 3 h 53"/>
                  <a:gd name="T48" fmla="*/ 79 w 106"/>
                  <a:gd name="T49" fmla="*/ 3 h 53"/>
                  <a:gd name="T50" fmla="*/ 86 w 106"/>
                  <a:gd name="T51" fmla="*/ 5 h 53"/>
                  <a:gd name="T52" fmla="*/ 94 w 106"/>
                  <a:gd name="T53" fmla="*/ 5 h 53"/>
                  <a:gd name="T54" fmla="*/ 96 w 106"/>
                  <a:gd name="T55" fmla="*/ 5 h 53"/>
                  <a:gd name="T56" fmla="*/ 106 w 106"/>
                  <a:gd name="T57" fmla="*/ 29 h 53"/>
                  <a:gd name="T58" fmla="*/ 94 w 106"/>
                  <a:gd name="T59" fmla="*/ 46 h 53"/>
                  <a:gd name="T60" fmla="*/ 45 w 106"/>
                  <a:gd name="T61" fmla="*/ 49 h 53"/>
                  <a:gd name="T62" fmla="*/ 0 w 106"/>
                  <a:gd name="T63" fmla="*/ 47 h 53"/>
                  <a:gd name="T64" fmla="*/ 3 w 106"/>
                  <a:gd name="T65" fmla="*/ 0 h 53"/>
                  <a:gd name="T66" fmla="*/ 3 w 106"/>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53">
                    <a:moveTo>
                      <a:pt x="3" y="0"/>
                    </a:moveTo>
                    <a:lnTo>
                      <a:pt x="3" y="0"/>
                    </a:lnTo>
                    <a:lnTo>
                      <a:pt x="3" y="0"/>
                    </a:lnTo>
                    <a:lnTo>
                      <a:pt x="5" y="0"/>
                    </a:lnTo>
                    <a:lnTo>
                      <a:pt x="5" y="0"/>
                    </a:lnTo>
                    <a:lnTo>
                      <a:pt x="10" y="0"/>
                    </a:lnTo>
                    <a:lnTo>
                      <a:pt x="11" y="0"/>
                    </a:lnTo>
                    <a:lnTo>
                      <a:pt x="13" y="0"/>
                    </a:lnTo>
                    <a:lnTo>
                      <a:pt x="15" y="0"/>
                    </a:lnTo>
                    <a:lnTo>
                      <a:pt x="17" y="0"/>
                    </a:lnTo>
                    <a:lnTo>
                      <a:pt x="17" y="0"/>
                    </a:lnTo>
                    <a:lnTo>
                      <a:pt x="17" y="0"/>
                    </a:lnTo>
                    <a:lnTo>
                      <a:pt x="17" y="0"/>
                    </a:lnTo>
                    <a:lnTo>
                      <a:pt x="18" y="0"/>
                    </a:lnTo>
                    <a:lnTo>
                      <a:pt x="20" y="0"/>
                    </a:lnTo>
                    <a:lnTo>
                      <a:pt x="20" y="0"/>
                    </a:lnTo>
                    <a:lnTo>
                      <a:pt x="20" y="0"/>
                    </a:lnTo>
                    <a:lnTo>
                      <a:pt x="22" y="0"/>
                    </a:lnTo>
                    <a:lnTo>
                      <a:pt x="23" y="0"/>
                    </a:lnTo>
                    <a:lnTo>
                      <a:pt x="23" y="2"/>
                    </a:lnTo>
                    <a:lnTo>
                      <a:pt x="25" y="2"/>
                    </a:lnTo>
                    <a:lnTo>
                      <a:pt x="30" y="2"/>
                    </a:lnTo>
                    <a:lnTo>
                      <a:pt x="30" y="2"/>
                    </a:lnTo>
                    <a:lnTo>
                      <a:pt x="42" y="2"/>
                    </a:lnTo>
                    <a:lnTo>
                      <a:pt x="42" y="2"/>
                    </a:lnTo>
                    <a:lnTo>
                      <a:pt x="42" y="2"/>
                    </a:lnTo>
                    <a:lnTo>
                      <a:pt x="44" y="2"/>
                    </a:lnTo>
                    <a:lnTo>
                      <a:pt x="45" y="2"/>
                    </a:lnTo>
                    <a:lnTo>
                      <a:pt x="47" y="2"/>
                    </a:lnTo>
                    <a:lnTo>
                      <a:pt x="47" y="2"/>
                    </a:lnTo>
                    <a:lnTo>
                      <a:pt x="50" y="2"/>
                    </a:lnTo>
                    <a:lnTo>
                      <a:pt x="52" y="3"/>
                    </a:lnTo>
                    <a:lnTo>
                      <a:pt x="54" y="3"/>
                    </a:lnTo>
                    <a:lnTo>
                      <a:pt x="54" y="3"/>
                    </a:lnTo>
                    <a:lnTo>
                      <a:pt x="54" y="3"/>
                    </a:lnTo>
                    <a:lnTo>
                      <a:pt x="54" y="3"/>
                    </a:lnTo>
                    <a:lnTo>
                      <a:pt x="56" y="3"/>
                    </a:lnTo>
                    <a:lnTo>
                      <a:pt x="56" y="3"/>
                    </a:lnTo>
                    <a:lnTo>
                      <a:pt x="57" y="3"/>
                    </a:lnTo>
                    <a:lnTo>
                      <a:pt x="59" y="3"/>
                    </a:lnTo>
                    <a:lnTo>
                      <a:pt x="66" y="3"/>
                    </a:lnTo>
                    <a:lnTo>
                      <a:pt x="66" y="3"/>
                    </a:lnTo>
                    <a:lnTo>
                      <a:pt x="67" y="3"/>
                    </a:lnTo>
                    <a:lnTo>
                      <a:pt x="69" y="3"/>
                    </a:lnTo>
                    <a:lnTo>
                      <a:pt x="69" y="3"/>
                    </a:lnTo>
                    <a:lnTo>
                      <a:pt x="71" y="3"/>
                    </a:lnTo>
                    <a:lnTo>
                      <a:pt x="79" y="3"/>
                    </a:lnTo>
                    <a:lnTo>
                      <a:pt x="79" y="3"/>
                    </a:lnTo>
                    <a:lnTo>
                      <a:pt x="79" y="3"/>
                    </a:lnTo>
                    <a:lnTo>
                      <a:pt x="79" y="3"/>
                    </a:lnTo>
                    <a:lnTo>
                      <a:pt x="83" y="3"/>
                    </a:lnTo>
                    <a:lnTo>
                      <a:pt x="86" y="5"/>
                    </a:lnTo>
                    <a:lnTo>
                      <a:pt x="88" y="5"/>
                    </a:lnTo>
                    <a:lnTo>
                      <a:pt x="94" y="5"/>
                    </a:lnTo>
                    <a:lnTo>
                      <a:pt x="94" y="5"/>
                    </a:lnTo>
                    <a:lnTo>
                      <a:pt x="96" y="5"/>
                    </a:lnTo>
                    <a:lnTo>
                      <a:pt x="103" y="12"/>
                    </a:lnTo>
                    <a:lnTo>
                      <a:pt x="106" y="29"/>
                    </a:lnTo>
                    <a:lnTo>
                      <a:pt x="98" y="41"/>
                    </a:lnTo>
                    <a:lnTo>
                      <a:pt x="94" y="46"/>
                    </a:lnTo>
                    <a:lnTo>
                      <a:pt x="103" y="53"/>
                    </a:lnTo>
                    <a:lnTo>
                      <a:pt x="45" y="49"/>
                    </a:lnTo>
                    <a:lnTo>
                      <a:pt x="33" y="49"/>
                    </a:lnTo>
                    <a:lnTo>
                      <a:pt x="0" y="47"/>
                    </a:lnTo>
                    <a:lnTo>
                      <a:pt x="3" y="0"/>
                    </a:lnTo>
                    <a:lnTo>
                      <a:pt x="3" y="0"/>
                    </a:lnTo>
                    <a:lnTo>
                      <a:pt x="3" y="0"/>
                    </a:lnTo>
                    <a:lnTo>
                      <a:pt x="3" y="0"/>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43" name="Freeform 4714"/>
              <p:cNvSpPr>
                <a:spLocks/>
              </p:cNvSpPr>
              <p:nvPr/>
            </p:nvSpPr>
            <p:spPr bwMode="auto">
              <a:xfrm>
                <a:off x="2924" y="1482"/>
                <a:ext cx="89" cy="42"/>
              </a:xfrm>
              <a:custGeom>
                <a:avLst/>
                <a:gdLst>
                  <a:gd name="T0" fmla="*/ 67 w 89"/>
                  <a:gd name="T1" fmla="*/ 29 h 42"/>
                  <a:gd name="T2" fmla="*/ 67 w 89"/>
                  <a:gd name="T3" fmla="*/ 42 h 42"/>
                  <a:gd name="T4" fmla="*/ 6 w 89"/>
                  <a:gd name="T5" fmla="*/ 37 h 42"/>
                  <a:gd name="T6" fmla="*/ 0 w 89"/>
                  <a:gd name="T7" fmla="*/ 37 h 42"/>
                  <a:gd name="T8" fmla="*/ 0 w 89"/>
                  <a:gd name="T9" fmla="*/ 34 h 42"/>
                  <a:gd name="T10" fmla="*/ 0 w 89"/>
                  <a:gd name="T11" fmla="*/ 34 h 42"/>
                  <a:gd name="T12" fmla="*/ 0 w 89"/>
                  <a:gd name="T13" fmla="*/ 29 h 42"/>
                  <a:gd name="T14" fmla="*/ 0 w 89"/>
                  <a:gd name="T15" fmla="*/ 27 h 42"/>
                  <a:gd name="T16" fmla="*/ 0 w 89"/>
                  <a:gd name="T17" fmla="*/ 25 h 42"/>
                  <a:gd name="T18" fmla="*/ 0 w 89"/>
                  <a:gd name="T19" fmla="*/ 25 h 42"/>
                  <a:gd name="T20" fmla="*/ 1 w 89"/>
                  <a:gd name="T21" fmla="*/ 10 h 42"/>
                  <a:gd name="T22" fmla="*/ 1 w 89"/>
                  <a:gd name="T23" fmla="*/ 10 h 42"/>
                  <a:gd name="T24" fmla="*/ 1 w 89"/>
                  <a:gd name="T25" fmla="*/ 0 h 42"/>
                  <a:gd name="T26" fmla="*/ 89 w 89"/>
                  <a:gd name="T27" fmla="*/ 5 h 42"/>
                  <a:gd name="T28" fmla="*/ 89 w 89"/>
                  <a:gd name="T29" fmla="*/ 12 h 42"/>
                  <a:gd name="T30" fmla="*/ 79 w 89"/>
                  <a:gd name="T31" fmla="*/ 22 h 42"/>
                  <a:gd name="T32" fmla="*/ 81 w 89"/>
                  <a:gd name="T33" fmla="*/ 22 h 42"/>
                  <a:gd name="T34" fmla="*/ 74 w 89"/>
                  <a:gd name="T35" fmla="*/ 24 h 42"/>
                  <a:gd name="T36" fmla="*/ 67 w 89"/>
                  <a:gd name="T37"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2">
                    <a:moveTo>
                      <a:pt x="67" y="29"/>
                    </a:moveTo>
                    <a:lnTo>
                      <a:pt x="67" y="42"/>
                    </a:lnTo>
                    <a:lnTo>
                      <a:pt x="6" y="37"/>
                    </a:lnTo>
                    <a:lnTo>
                      <a:pt x="0" y="37"/>
                    </a:lnTo>
                    <a:lnTo>
                      <a:pt x="0" y="34"/>
                    </a:lnTo>
                    <a:lnTo>
                      <a:pt x="0" y="34"/>
                    </a:lnTo>
                    <a:lnTo>
                      <a:pt x="0" y="29"/>
                    </a:lnTo>
                    <a:lnTo>
                      <a:pt x="0" y="27"/>
                    </a:lnTo>
                    <a:lnTo>
                      <a:pt x="0" y="25"/>
                    </a:lnTo>
                    <a:lnTo>
                      <a:pt x="0" y="25"/>
                    </a:lnTo>
                    <a:lnTo>
                      <a:pt x="1" y="10"/>
                    </a:lnTo>
                    <a:lnTo>
                      <a:pt x="1" y="10"/>
                    </a:lnTo>
                    <a:lnTo>
                      <a:pt x="1" y="0"/>
                    </a:lnTo>
                    <a:lnTo>
                      <a:pt x="89" y="5"/>
                    </a:lnTo>
                    <a:lnTo>
                      <a:pt x="89" y="12"/>
                    </a:lnTo>
                    <a:lnTo>
                      <a:pt x="79" y="22"/>
                    </a:lnTo>
                    <a:lnTo>
                      <a:pt x="81" y="22"/>
                    </a:lnTo>
                    <a:lnTo>
                      <a:pt x="74" y="24"/>
                    </a:lnTo>
                    <a:lnTo>
                      <a:pt x="67"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4" name="Freeform 4715"/>
              <p:cNvSpPr>
                <a:spLocks/>
              </p:cNvSpPr>
              <p:nvPr/>
            </p:nvSpPr>
            <p:spPr bwMode="auto">
              <a:xfrm>
                <a:off x="2924" y="1482"/>
                <a:ext cx="89" cy="42"/>
              </a:xfrm>
              <a:custGeom>
                <a:avLst/>
                <a:gdLst>
                  <a:gd name="T0" fmla="*/ 67 w 89"/>
                  <a:gd name="T1" fmla="*/ 29 h 42"/>
                  <a:gd name="T2" fmla="*/ 67 w 89"/>
                  <a:gd name="T3" fmla="*/ 42 h 42"/>
                  <a:gd name="T4" fmla="*/ 6 w 89"/>
                  <a:gd name="T5" fmla="*/ 37 h 42"/>
                  <a:gd name="T6" fmla="*/ 0 w 89"/>
                  <a:gd name="T7" fmla="*/ 37 h 42"/>
                  <a:gd name="T8" fmla="*/ 0 w 89"/>
                  <a:gd name="T9" fmla="*/ 34 h 42"/>
                  <a:gd name="T10" fmla="*/ 0 w 89"/>
                  <a:gd name="T11" fmla="*/ 34 h 42"/>
                  <a:gd name="T12" fmla="*/ 0 w 89"/>
                  <a:gd name="T13" fmla="*/ 29 h 42"/>
                  <a:gd name="T14" fmla="*/ 0 w 89"/>
                  <a:gd name="T15" fmla="*/ 27 h 42"/>
                  <a:gd name="T16" fmla="*/ 0 w 89"/>
                  <a:gd name="T17" fmla="*/ 25 h 42"/>
                  <a:gd name="T18" fmla="*/ 0 w 89"/>
                  <a:gd name="T19" fmla="*/ 25 h 42"/>
                  <a:gd name="T20" fmla="*/ 1 w 89"/>
                  <a:gd name="T21" fmla="*/ 10 h 42"/>
                  <a:gd name="T22" fmla="*/ 1 w 89"/>
                  <a:gd name="T23" fmla="*/ 10 h 42"/>
                  <a:gd name="T24" fmla="*/ 1 w 89"/>
                  <a:gd name="T25" fmla="*/ 0 h 42"/>
                  <a:gd name="T26" fmla="*/ 89 w 89"/>
                  <a:gd name="T27" fmla="*/ 5 h 42"/>
                  <a:gd name="T28" fmla="*/ 89 w 89"/>
                  <a:gd name="T29" fmla="*/ 12 h 42"/>
                  <a:gd name="T30" fmla="*/ 79 w 89"/>
                  <a:gd name="T31" fmla="*/ 22 h 42"/>
                  <a:gd name="T32" fmla="*/ 81 w 89"/>
                  <a:gd name="T33" fmla="*/ 22 h 42"/>
                  <a:gd name="T34" fmla="*/ 74 w 89"/>
                  <a:gd name="T35" fmla="*/ 24 h 42"/>
                  <a:gd name="T36" fmla="*/ 67 w 89"/>
                  <a:gd name="T37"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2">
                    <a:moveTo>
                      <a:pt x="67" y="29"/>
                    </a:moveTo>
                    <a:lnTo>
                      <a:pt x="67" y="42"/>
                    </a:lnTo>
                    <a:lnTo>
                      <a:pt x="6" y="37"/>
                    </a:lnTo>
                    <a:lnTo>
                      <a:pt x="0" y="37"/>
                    </a:lnTo>
                    <a:lnTo>
                      <a:pt x="0" y="34"/>
                    </a:lnTo>
                    <a:lnTo>
                      <a:pt x="0" y="34"/>
                    </a:lnTo>
                    <a:lnTo>
                      <a:pt x="0" y="29"/>
                    </a:lnTo>
                    <a:lnTo>
                      <a:pt x="0" y="27"/>
                    </a:lnTo>
                    <a:lnTo>
                      <a:pt x="0" y="25"/>
                    </a:lnTo>
                    <a:lnTo>
                      <a:pt x="0" y="25"/>
                    </a:lnTo>
                    <a:lnTo>
                      <a:pt x="1" y="10"/>
                    </a:lnTo>
                    <a:lnTo>
                      <a:pt x="1" y="10"/>
                    </a:lnTo>
                    <a:lnTo>
                      <a:pt x="1" y="0"/>
                    </a:lnTo>
                    <a:lnTo>
                      <a:pt x="89" y="5"/>
                    </a:lnTo>
                    <a:lnTo>
                      <a:pt x="89" y="12"/>
                    </a:lnTo>
                    <a:lnTo>
                      <a:pt x="79" y="22"/>
                    </a:lnTo>
                    <a:lnTo>
                      <a:pt x="81" y="22"/>
                    </a:lnTo>
                    <a:lnTo>
                      <a:pt x="74" y="24"/>
                    </a:lnTo>
                    <a:lnTo>
                      <a:pt x="67"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45" name="Freeform 4716"/>
              <p:cNvSpPr>
                <a:spLocks/>
              </p:cNvSpPr>
              <p:nvPr/>
            </p:nvSpPr>
            <p:spPr bwMode="auto">
              <a:xfrm>
                <a:off x="3293" y="1502"/>
                <a:ext cx="24" cy="36"/>
              </a:xfrm>
              <a:custGeom>
                <a:avLst/>
                <a:gdLst>
                  <a:gd name="T0" fmla="*/ 22 w 24"/>
                  <a:gd name="T1" fmla="*/ 36 h 36"/>
                  <a:gd name="T2" fmla="*/ 13 w 24"/>
                  <a:gd name="T3" fmla="*/ 36 h 36"/>
                  <a:gd name="T4" fmla="*/ 0 w 24"/>
                  <a:gd name="T5" fmla="*/ 34 h 36"/>
                  <a:gd name="T6" fmla="*/ 0 w 24"/>
                  <a:gd name="T7" fmla="*/ 0 h 36"/>
                  <a:gd name="T8" fmla="*/ 24 w 24"/>
                  <a:gd name="T9" fmla="*/ 0 h 36"/>
                  <a:gd name="T10" fmla="*/ 24 w 24"/>
                  <a:gd name="T11" fmla="*/ 0 h 36"/>
                  <a:gd name="T12" fmla="*/ 22 w 2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4" h="36">
                    <a:moveTo>
                      <a:pt x="22" y="36"/>
                    </a:moveTo>
                    <a:lnTo>
                      <a:pt x="13" y="36"/>
                    </a:lnTo>
                    <a:lnTo>
                      <a:pt x="0" y="34"/>
                    </a:lnTo>
                    <a:lnTo>
                      <a:pt x="0" y="0"/>
                    </a:lnTo>
                    <a:lnTo>
                      <a:pt x="24" y="0"/>
                    </a:lnTo>
                    <a:lnTo>
                      <a:pt x="24" y="0"/>
                    </a:lnTo>
                    <a:lnTo>
                      <a:pt x="22"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6" name="Freeform 4717"/>
              <p:cNvSpPr>
                <a:spLocks/>
              </p:cNvSpPr>
              <p:nvPr/>
            </p:nvSpPr>
            <p:spPr bwMode="auto">
              <a:xfrm>
                <a:off x="3293" y="1502"/>
                <a:ext cx="24" cy="36"/>
              </a:xfrm>
              <a:custGeom>
                <a:avLst/>
                <a:gdLst>
                  <a:gd name="T0" fmla="*/ 22 w 24"/>
                  <a:gd name="T1" fmla="*/ 36 h 36"/>
                  <a:gd name="T2" fmla="*/ 13 w 24"/>
                  <a:gd name="T3" fmla="*/ 36 h 36"/>
                  <a:gd name="T4" fmla="*/ 0 w 24"/>
                  <a:gd name="T5" fmla="*/ 34 h 36"/>
                  <a:gd name="T6" fmla="*/ 0 w 24"/>
                  <a:gd name="T7" fmla="*/ 0 h 36"/>
                  <a:gd name="T8" fmla="*/ 24 w 24"/>
                  <a:gd name="T9" fmla="*/ 0 h 36"/>
                  <a:gd name="T10" fmla="*/ 24 w 24"/>
                  <a:gd name="T11" fmla="*/ 0 h 36"/>
                  <a:gd name="T12" fmla="*/ 22 w 2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4" h="36">
                    <a:moveTo>
                      <a:pt x="22" y="36"/>
                    </a:moveTo>
                    <a:lnTo>
                      <a:pt x="13" y="36"/>
                    </a:lnTo>
                    <a:lnTo>
                      <a:pt x="0" y="34"/>
                    </a:lnTo>
                    <a:lnTo>
                      <a:pt x="0" y="0"/>
                    </a:lnTo>
                    <a:lnTo>
                      <a:pt x="24" y="0"/>
                    </a:lnTo>
                    <a:lnTo>
                      <a:pt x="24" y="0"/>
                    </a:lnTo>
                    <a:lnTo>
                      <a:pt x="22"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47" name="Freeform 4718"/>
              <p:cNvSpPr>
                <a:spLocks/>
              </p:cNvSpPr>
              <p:nvPr/>
            </p:nvSpPr>
            <p:spPr bwMode="auto">
              <a:xfrm>
                <a:off x="3318" y="1328"/>
                <a:ext cx="48" cy="44"/>
              </a:xfrm>
              <a:custGeom>
                <a:avLst/>
                <a:gdLst>
                  <a:gd name="T0" fmla="*/ 48 w 48"/>
                  <a:gd name="T1" fmla="*/ 44 h 44"/>
                  <a:gd name="T2" fmla="*/ 31 w 48"/>
                  <a:gd name="T3" fmla="*/ 44 h 44"/>
                  <a:gd name="T4" fmla="*/ 0 w 48"/>
                  <a:gd name="T5" fmla="*/ 44 h 44"/>
                  <a:gd name="T6" fmla="*/ 0 w 48"/>
                  <a:gd name="T7" fmla="*/ 42 h 44"/>
                  <a:gd name="T8" fmla="*/ 0 w 48"/>
                  <a:gd name="T9" fmla="*/ 42 h 44"/>
                  <a:gd name="T10" fmla="*/ 0 w 48"/>
                  <a:gd name="T11" fmla="*/ 35 h 44"/>
                  <a:gd name="T12" fmla="*/ 0 w 48"/>
                  <a:gd name="T13" fmla="*/ 0 h 44"/>
                  <a:gd name="T14" fmla="*/ 39 w 48"/>
                  <a:gd name="T15" fmla="*/ 0 h 44"/>
                  <a:gd name="T16" fmla="*/ 48 w 48"/>
                  <a:gd name="T17" fmla="*/ 3 h 44"/>
                  <a:gd name="T18" fmla="*/ 48 w 48"/>
                  <a:gd name="T19" fmla="*/ 30 h 44"/>
                  <a:gd name="T20" fmla="*/ 48 w 48"/>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4">
                    <a:moveTo>
                      <a:pt x="48" y="44"/>
                    </a:moveTo>
                    <a:lnTo>
                      <a:pt x="31" y="44"/>
                    </a:lnTo>
                    <a:lnTo>
                      <a:pt x="0" y="44"/>
                    </a:lnTo>
                    <a:lnTo>
                      <a:pt x="0" y="42"/>
                    </a:lnTo>
                    <a:lnTo>
                      <a:pt x="0" y="42"/>
                    </a:lnTo>
                    <a:lnTo>
                      <a:pt x="0" y="35"/>
                    </a:lnTo>
                    <a:lnTo>
                      <a:pt x="0" y="0"/>
                    </a:lnTo>
                    <a:lnTo>
                      <a:pt x="39" y="0"/>
                    </a:lnTo>
                    <a:lnTo>
                      <a:pt x="48" y="3"/>
                    </a:lnTo>
                    <a:lnTo>
                      <a:pt x="48" y="30"/>
                    </a:lnTo>
                    <a:lnTo>
                      <a:pt x="48"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8" name="Freeform 4719"/>
              <p:cNvSpPr>
                <a:spLocks/>
              </p:cNvSpPr>
              <p:nvPr/>
            </p:nvSpPr>
            <p:spPr bwMode="auto">
              <a:xfrm>
                <a:off x="3318" y="1328"/>
                <a:ext cx="48" cy="44"/>
              </a:xfrm>
              <a:custGeom>
                <a:avLst/>
                <a:gdLst>
                  <a:gd name="T0" fmla="*/ 48 w 48"/>
                  <a:gd name="T1" fmla="*/ 44 h 44"/>
                  <a:gd name="T2" fmla="*/ 31 w 48"/>
                  <a:gd name="T3" fmla="*/ 44 h 44"/>
                  <a:gd name="T4" fmla="*/ 0 w 48"/>
                  <a:gd name="T5" fmla="*/ 44 h 44"/>
                  <a:gd name="T6" fmla="*/ 0 w 48"/>
                  <a:gd name="T7" fmla="*/ 42 h 44"/>
                  <a:gd name="T8" fmla="*/ 0 w 48"/>
                  <a:gd name="T9" fmla="*/ 42 h 44"/>
                  <a:gd name="T10" fmla="*/ 0 w 48"/>
                  <a:gd name="T11" fmla="*/ 35 h 44"/>
                  <a:gd name="T12" fmla="*/ 0 w 48"/>
                  <a:gd name="T13" fmla="*/ 0 h 44"/>
                  <a:gd name="T14" fmla="*/ 39 w 48"/>
                  <a:gd name="T15" fmla="*/ 0 h 44"/>
                  <a:gd name="T16" fmla="*/ 48 w 48"/>
                  <a:gd name="T17" fmla="*/ 3 h 44"/>
                  <a:gd name="T18" fmla="*/ 48 w 48"/>
                  <a:gd name="T19" fmla="*/ 30 h 44"/>
                  <a:gd name="T20" fmla="*/ 48 w 48"/>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4">
                    <a:moveTo>
                      <a:pt x="48" y="44"/>
                    </a:moveTo>
                    <a:lnTo>
                      <a:pt x="31" y="44"/>
                    </a:lnTo>
                    <a:lnTo>
                      <a:pt x="0" y="44"/>
                    </a:lnTo>
                    <a:lnTo>
                      <a:pt x="0" y="42"/>
                    </a:lnTo>
                    <a:lnTo>
                      <a:pt x="0" y="42"/>
                    </a:lnTo>
                    <a:lnTo>
                      <a:pt x="0" y="35"/>
                    </a:lnTo>
                    <a:lnTo>
                      <a:pt x="0" y="0"/>
                    </a:lnTo>
                    <a:lnTo>
                      <a:pt x="39" y="0"/>
                    </a:lnTo>
                    <a:lnTo>
                      <a:pt x="48" y="3"/>
                    </a:lnTo>
                    <a:lnTo>
                      <a:pt x="48" y="30"/>
                    </a:lnTo>
                    <a:lnTo>
                      <a:pt x="48"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49" name="Freeform 4720"/>
              <p:cNvSpPr>
                <a:spLocks/>
              </p:cNvSpPr>
              <p:nvPr/>
            </p:nvSpPr>
            <p:spPr bwMode="auto">
              <a:xfrm>
                <a:off x="3386" y="1390"/>
                <a:ext cx="27" cy="45"/>
              </a:xfrm>
              <a:custGeom>
                <a:avLst/>
                <a:gdLst>
                  <a:gd name="T0" fmla="*/ 27 w 27"/>
                  <a:gd name="T1" fmla="*/ 45 h 45"/>
                  <a:gd name="T2" fmla="*/ 27 w 27"/>
                  <a:gd name="T3" fmla="*/ 45 h 45"/>
                  <a:gd name="T4" fmla="*/ 0 w 27"/>
                  <a:gd name="T5" fmla="*/ 43 h 45"/>
                  <a:gd name="T6" fmla="*/ 0 w 27"/>
                  <a:gd name="T7" fmla="*/ 17 h 45"/>
                  <a:gd name="T8" fmla="*/ 0 w 27"/>
                  <a:gd name="T9" fmla="*/ 0 h 45"/>
                  <a:gd name="T10" fmla="*/ 27 w 27"/>
                  <a:gd name="T11" fmla="*/ 0 h 45"/>
                  <a:gd name="T12" fmla="*/ 27 w 27"/>
                  <a:gd name="T13" fmla="*/ 0 h 45"/>
                  <a:gd name="T14" fmla="*/ 27 w 27"/>
                  <a:gd name="T15" fmla="*/ 2 h 45"/>
                  <a:gd name="T16" fmla="*/ 27 w 27"/>
                  <a:gd name="T17" fmla="*/ 7 h 45"/>
                  <a:gd name="T18" fmla="*/ 27 w 27"/>
                  <a:gd name="T19" fmla="*/ 7 h 45"/>
                  <a:gd name="T20" fmla="*/ 27 w 27"/>
                  <a:gd name="T21" fmla="*/ 9 h 45"/>
                  <a:gd name="T22" fmla="*/ 27 w 27"/>
                  <a:gd name="T23" fmla="*/ 17 h 45"/>
                  <a:gd name="T24" fmla="*/ 27 w 27"/>
                  <a:gd name="T25" fmla="*/ 17 h 45"/>
                  <a:gd name="T26" fmla="*/ 27 w 27"/>
                  <a:gd name="T27" fmla="*/ 19 h 45"/>
                  <a:gd name="T28" fmla="*/ 27 w 27"/>
                  <a:gd name="T29" fmla="*/ 19 h 45"/>
                  <a:gd name="T30" fmla="*/ 27 w 27"/>
                  <a:gd name="T31" fmla="*/ 19 h 45"/>
                  <a:gd name="T32" fmla="*/ 27 w 27"/>
                  <a:gd name="T33" fmla="*/ 21 h 45"/>
                  <a:gd name="T34" fmla="*/ 27 w 27"/>
                  <a:gd name="T35" fmla="*/ 23 h 45"/>
                  <a:gd name="T36" fmla="*/ 27 w 27"/>
                  <a:gd name="T37" fmla="*/ 23 h 45"/>
                  <a:gd name="T38" fmla="*/ 27 w 27"/>
                  <a:gd name="T39" fmla="*/ 28 h 45"/>
                  <a:gd name="T40" fmla="*/ 27 w 27"/>
                  <a:gd name="T41" fmla="*/ 34 h 45"/>
                  <a:gd name="T42" fmla="*/ 27 w 27"/>
                  <a:gd name="T43" fmla="*/ 34 h 45"/>
                  <a:gd name="T44" fmla="*/ 27 w 27"/>
                  <a:gd name="T45" fmla="*/ 34 h 45"/>
                  <a:gd name="T46" fmla="*/ 27 w 27"/>
                  <a:gd name="T4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45">
                    <a:moveTo>
                      <a:pt x="27" y="45"/>
                    </a:moveTo>
                    <a:lnTo>
                      <a:pt x="27" y="45"/>
                    </a:lnTo>
                    <a:lnTo>
                      <a:pt x="0" y="43"/>
                    </a:lnTo>
                    <a:lnTo>
                      <a:pt x="0" y="17"/>
                    </a:lnTo>
                    <a:lnTo>
                      <a:pt x="0" y="0"/>
                    </a:lnTo>
                    <a:lnTo>
                      <a:pt x="27" y="0"/>
                    </a:lnTo>
                    <a:lnTo>
                      <a:pt x="27" y="0"/>
                    </a:lnTo>
                    <a:lnTo>
                      <a:pt x="27" y="2"/>
                    </a:lnTo>
                    <a:lnTo>
                      <a:pt x="27" y="7"/>
                    </a:lnTo>
                    <a:lnTo>
                      <a:pt x="27" y="7"/>
                    </a:lnTo>
                    <a:lnTo>
                      <a:pt x="27" y="9"/>
                    </a:lnTo>
                    <a:lnTo>
                      <a:pt x="27" y="17"/>
                    </a:lnTo>
                    <a:lnTo>
                      <a:pt x="27" y="17"/>
                    </a:lnTo>
                    <a:lnTo>
                      <a:pt x="27" y="19"/>
                    </a:lnTo>
                    <a:lnTo>
                      <a:pt x="27" y="19"/>
                    </a:lnTo>
                    <a:lnTo>
                      <a:pt x="27" y="19"/>
                    </a:lnTo>
                    <a:lnTo>
                      <a:pt x="27" y="21"/>
                    </a:lnTo>
                    <a:lnTo>
                      <a:pt x="27" y="23"/>
                    </a:lnTo>
                    <a:lnTo>
                      <a:pt x="27" y="23"/>
                    </a:lnTo>
                    <a:lnTo>
                      <a:pt x="27" y="28"/>
                    </a:lnTo>
                    <a:lnTo>
                      <a:pt x="27" y="34"/>
                    </a:lnTo>
                    <a:lnTo>
                      <a:pt x="27" y="34"/>
                    </a:lnTo>
                    <a:lnTo>
                      <a:pt x="27" y="34"/>
                    </a:lnTo>
                    <a:lnTo>
                      <a:pt x="27" y="4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0" name="Freeform 4721"/>
              <p:cNvSpPr>
                <a:spLocks/>
              </p:cNvSpPr>
              <p:nvPr/>
            </p:nvSpPr>
            <p:spPr bwMode="auto">
              <a:xfrm>
                <a:off x="3386" y="1390"/>
                <a:ext cx="27" cy="45"/>
              </a:xfrm>
              <a:custGeom>
                <a:avLst/>
                <a:gdLst>
                  <a:gd name="T0" fmla="*/ 27 w 27"/>
                  <a:gd name="T1" fmla="*/ 45 h 45"/>
                  <a:gd name="T2" fmla="*/ 27 w 27"/>
                  <a:gd name="T3" fmla="*/ 45 h 45"/>
                  <a:gd name="T4" fmla="*/ 0 w 27"/>
                  <a:gd name="T5" fmla="*/ 43 h 45"/>
                  <a:gd name="T6" fmla="*/ 0 w 27"/>
                  <a:gd name="T7" fmla="*/ 17 h 45"/>
                  <a:gd name="T8" fmla="*/ 0 w 27"/>
                  <a:gd name="T9" fmla="*/ 0 h 45"/>
                  <a:gd name="T10" fmla="*/ 27 w 27"/>
                  <a:gd name="T11" fmla="*/ 0 h 45"/>
                  <a:gd name="T12" fmla="*/ 27 w 27"/>
                  <a:gd name="T13" fmla="*/ 0 h 45"/>
                  <a:gd name="T14" fmla="*/ 27 w 27"/>
                  <a:gd name="T15" fmla="*/ 2 h 45"/>
                  <a:gd name="T16" fmla="*/ 27 w 27"/>
                  <a:gd name="T17" fmla="*/ 7 h 45"/>
                  <a:gd name="T18" fmla="*/ 27 w 27"/>
                  <a:gd name="T19" fmla="*/ 7 h 45"/>
                  <a:gd name="T20" fmla="*/ 27 w 27"/>
                  <a:gd name="T21" fmla="*/ 9 h 45"/>
                  <a:gd name="T22" fmla="*/ 27 w 27"/>
                  <a:gd name="T23" fmla="*/ 17 h 45"/>
                  <a:gd name="T24" fmla="*/ 27 w 27"/>
                  <a:gd name="T25" fmla="*/ 17 h 45"/>
                  <a:gd name="T26" fmla="*/ 27 w 27"/>
                  <a:gd name="T27" fmla="*/ 19 h 45"/>
                  <a:gd name="T28" fmla="*/ 27 w 27"/>
                  <a:gd name="T29" fmla="*/ 19 h 45"/>
                  <a:gd name="T30" fmla="*/ 27 w 27"/>
                  <a:gd name="T31" fmla="*/ 19 h 45"/>
                  <a:gd name="T32" fmla="*/ 27 w 27"/>
                  <a:gd name="T33" fmla="*/ 21 h 45"/>
                  <a:gd name="T34" fmla="*/ 27 w 27"/>
                  <a:gd name="T35" fmla="*/ 23 h 45"/>
                  <a:gd name="T36" fmla="*/ 27 w 27"/>
                  <a:gd name="T37" fmla="*/ 23 h 45"/>
                  <a:gd name="T38" fmla="*/ 27 w 27"/>
                  <a:gd name="T39" fmla="*/ 28 h 45"/>
                  <a:gd name="T40" fmla="*/ 27 w 27"/>
                  <a:gd name="T41" fmla="*/ 34 h 45"/>
                  <a:gd name="T42" fmla="*/ 27 w 27"/>
                  <a:gd name="T43" fmla="*/ 34 h 45"/>
                  <a:gd name="T44" fmla="*/ 27 w 27"/>
                  <a:gd name="T45" fmla="*/ 34 h 45"/>
                  <a:gd name="T46" fmla="*/ 27 w 27"/>
                  <a:gd name="T4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45">
                    <a:moveTo>
                      <a:pt x="27" y="45"/>
                    </a:moveTo>
                    <a:lnTo>
                      <a:pt x="27" y="45"/>
                    </a:lnTo>
                    <a:lnTo>
                      <a:pt x="0" y="43"/>
                    </a:lnTo>
                    <a:lnTo>
                      <a:pt x="0" y="17"/>
                    </a:lnTo>
                    <a:lnTo>
                      <a:pt x="0" y="0"/>
                    </a:lnTo>
                    <a:lnTo>
                      <a:pt x="27" y="0"/>
                    </a:lnTo>
                    <a:lnTo>
                      <a:pt x="27" y="0"/>
                    </a:lnTo>
                    <a:lnTo>
                      <a:pt x="27" y="2"/>
                    </a:lnTo>
                    <a:lnTo>
                      <a:pt x="27" y="7"/>
                    </a:lnTo>
                    <a:lnTo>
                      <a:pt x="27" y="7"/>
                    </a:lnTo>
                    <a:lnTo>
                      <a:pt x="27" y="9"/>
                    </a:lnTo>
                    <a:lnTo>
                      <a:pt x="27" y="17"/>
                    </a:lnTo>
                    <a:lnTo>
                      <a:pt x="27" y="17"/>
                    </a:lnTo>
                    <a:lnTo>
                      <a:pt x="27" y="19"/>
                    </a:lnTo>
                    <a:lnTo>
                      <a:pt x="27" y="19"/>
                    </a:lnTo>
                    <a:lnTo>
                      <a:pt x="27" y="19"/>
                    </a:lnTo>
                    <a:lnTo>
                      <a:pt x="27" y="21"/>
                    </a:lnTo>
                    <a:lnTo>
                      <a:pt x="27" y="23"/>
                    </a:lnTo>
                    <a:lnTo>
                      <a:pt x="27" y="23"/>
                    </a:lnTo>
                    <a:lnTo>
                      <a:pt x="27" y="28"/>
                    </a:lnTo>
                    <a:lnTo>
                      <a:pt x="27" y="34"/>
                    </a:lnTo>
                    <a:lnTo>
                      <a:pt x="27" y="34"/>
                    </a:lnTo>
                    <a:lnTo>
                      <a:pt x="27" y="34"/>
                    </a:lnTo>
                    <a:lnTo>
                      <a:pt x="27"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51" name="Freeform 4722"/>
              <p:cNvSpPr>
                <a:spLocks/>
              </p:cNvSpPr>
              <p:nvPr/>
            </p:nvSpPr>
            <p:spPr bwMode="auto">
              <a:xfrm>
                <a:off x="3096" y="1331"/>
                <a:ext cx="80" cy="76"/>
              </a:xfrm>
              <a:custGeom>
                <a:avLst/>
                <a:gdLst>
                  <a:gd name="T0" fmla="*/ 75 w 80"/>
                  <a:gd name="T1" fmla="*/ 41 h 76"/>
                  <a:gd name="T2" fmla="*/ 77 w 80"/>
                  <a:gd name="T3" fmla="*/ 49 h 76"/>
                  <a:gd name="T4" fmla="*/ 70 w 80"/>
                  <a:gd name="T5" fmla="*/ 48 h 76"/>
                  <a:gd name="T6" fmla="*/ 68 w 80"/>
                  <a:gd name="T7" fmla="*/ 61 h 76"/>
                  <a:gd name="T8" fmla="*/ 68 w 80"/>
                  <a:gd name="T9" fmla="*/ 66 h 76"/>
                  <a:gd name="T10" fmla="*/ 60 w 80"/>
                  <a:gd name="T11" fmla="*/ 75 h 76"/>
                  <a:gd name="T12" fmla="*/ 51 w 80"/>
                  <a:gd name="T13" fmla="*/ 68 h 76"/>
                  <a:gd name="T14" fmla="*/ 48 w 80"/>
                  <a:gd name="T15" fmla="*/ 73 h 76"/>
                  <a:gd name="T16" fmla="*/ 41 w 80"/>
                  <a:gd name="T17" fmla="*/ 71 h 76"/>
                  <a:gd name="T18" fmla="*/ 29 w 80"/>
                  <a:gd name="T19" fmla="*/ 76 h 76"/>
                  <a:gd name="T20" fmla="*/ 22 w 80"/>
                  <a:gd name="T21" fmla="*/ 73 h 76"/>
                  <a:gd name="T22" fmla="*/ 22 w 80"/>
                  <a:gd name="T23" fmla="*/ 49 h 76"/>
                  <a:gd name="T24" fmla="*/ 0 w 80"/>
                  <a:gd name="T25" fmla="*/ 48 h 76"/>
                  <a:gd name="T26" fmla="*/ 4 w 80"/>
                  <a:gd name="T27" fmla="*/ 9 h 76"/>
                  <a:gd name="T28" fmla="*/ 5 w 80"/>
                  <a:gd name="T29" fmla="*/ 0 h 76"/>
                  <a:gd name="T30" fmla="*/ 17 w 80"/>
                  <a:gd name="T31" fmla="*/ 0 h 76"/>
                  <a:gd name="T32" fmla="*/ 75 w 80"/>
                  <a:gd name="T33" fmla="*/ 4 h 76"/>
                  <a:gd name="T34" fmla="*/ 78 w 80"/>
                  <a:gd name="T35" fmla="*/ 12 h 76"/>
                  <a:gd name="T36" fmla="*/ 77 w 80"/>
                  <a:gd name="T37" fmla="*/ 19 h 76"/>
                  <a:gd name="T38" fmla="*/ 80 w 80"/>
                  <a:gd name="T39" fmla="*/ 26 h 76"/>
                  <a:gd name="T40" fmla="*/ 75 w 80"/>
                  <a:gd name="T4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76">
                    <a:moveTo>
                      <a:pt x="75" y="41"/>
                    </a:moveTo>
                    <a:lnTo>
                      <a:pt x="77" y="49"/>
                    </a:lnTo>
                    <a:lnTo>
                      <a:pt x="70" y="48"/>
                    </a:lnTo>
                    <a:lnTo>
                      <a:pt x="68" y="61"/>
                    </a:lnTo>
                    <a:lnTo>
                      <a:pt x="68" y="66"/>
                    </a:lnTo>
                    <a:lnTo>
                      <a:pt x="60" y="75"/>
                    </a:lnTo>
                    <a:lnTo>
                      <a:pt x="51" y="68"/>
                    </a:lnTo>
                    <a:lnTo>
                      <a:pt x="48" y="73"/>
                    </a:lnTo>
                    <a:lnTo>
                      <a:pt x="41" y="71"/>
                    </a:lnTo>
                    <a:lnTo>
                      <a:pt x="29" y="76"/>
                    </a:lnTo>
                    <a:lnTo>
                      <a:pt x="22" y="73"/>
                    </a:lnTo>
                    <a:lnTo>
                      <a:pt x="22" y="49"/>
                    </a:lnTo>
                    <a:lnTo>
                      <a:pt x="0" y="48"/>
                    </a:lnTo>
                    <a:lnTo>
                      <a:pt x="4" y="9"/>
                    </a:lnTo>
                    <a:lnTo>
                      <a:pt x="5" y="0"/>
                    </a:lnTo>
                    <a:lnTo>
                      <a:pt x="17" y="0"/>
                    </a:lnTo>
                    <a:lnTo>
                      <a:pt x="75" y="4"/>
                    </a:lnTo>
                    <a:lnTo>
                      <a:pt x="78" y="12"/>
                    </a:lnTo>
                    <a:lnTo>
                      <a:pt x="77" y="19"/>
                    </a:lnTo>
                    <a:lnTo>
                      <a:pt x="80" y="26"/>
                    </a:lnTo>
                    <a:lnTo>
                      <a:pt x="75" y="4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2" name="Freeform 4723"/>
              <p:cNvSpPr>
                <a:spLocks/>
              </p:cNvSpPr>
              <p:nvPr/>
            </p:nvSpPr>
            <p:spPr bwMode="auto">
              <a:xfrm>
                <a:off x="3096" y="1331"/>
                <a:ext cx="80" cy="76"/>
              </a:xfrm>
              <a:custGeom>
                <a:avLst/>
                <a:gdLst>
                  <a:gd name="T0" fmla="*/ 75 w 80"/>
                  <a:gd name="T1" fmla="*/ 41 h 76"/>
                  <a:gd name="T2" fmla="*/ 77 w 80"/>
                  <a:gd name="T3" fmla="*/ 49 h 76"/>
                  <a:gd name="T4" fmla="*/ 70 w 80"/>
                  <a:gd name="T5" fmla="*/ 48 h 76"/>
                  <a:gd name="T6" fmla="*/ 68 w 80"/>
                  <a:gd name="T7" fmla="*/ 61 h 76"/>
                  <a:gd name="T8" fmla="*/ 68 w 80"/>
                  <a:gd name="T9" fmla="*/ 66 h 76"/>
                  <a:gd name="T10" fmla="*/ 60 w 80"/>
                  <a:gd name="T11" fmla="*/ 75 h 76"/>
                  <a:gd name="T12" fmla="*/ 51 w 80"/>
                  <a:gd name="T13" fmla="*/ 68 h 76"/>
                  <a:gd name="T14" fmla="*/ 48 w 80"/>
                  <a:gd name="T15" fmla="*/ 73 h 76"/>
                  <a:gd name="T16" fmla="*/ 41 w 80"/>
                  <a:gd name="T17" fmla="*/ 71 h 76"/>
                  <a:gd name="T18" fmla="*/ 29 w 80"/>
                  <a:gd name="T19" fmla="*/ 76 h 76"/>
                  <a:gd name="T20" fmla="*/ 22 w 80"/>
                  <a:gd name="T21" fmla="*/ 73 h 76"/>
                  <a:gd name="T22" fmla="*/ 22 w 80"/>
                  <a:gd name="T23" fmla="*/ 49 h 76"/>
                  <a:gd name="T24" fmla="*/ 0 w 80"/>
                  <a:gd name="T25" fmla="*/ 48 h 76"/>
                  <a:gd name="T26" fmla="*/ 4 w 80"/>
                  <a:gd name="T27" fmla="*/ 9 h 76"/>
                  <a:gd name="T28" fmla="*/ 5 w 80"/>
                  <a:gd name="T29" fmla="*/ 0 h 76"/>
                  <a:gd name="T30" fmla="*/ 17 w 80"/>
                  <a:gd name="T31" fmla="*/ 0 h 76"/>
                  <a:gd name="T32" fmla="*/ 75 w 80"/>
                  <a:gd name="T33" fmla="*/ 4 h 76"/>
                  <a:gd name="T34" fmla="*/ 78 w 80"/>
                  <a:gd name="T35" fmla="*/ 12 h 76"/>
                  <a:gd name="T36" fmla="*/ 77 w 80"/>
                  <a:gd name="T37" fmla="*/ 19 h 76"/>
                  <a:gd name="T38" fmla="*/ 80 w 80"/>
                  <a:gd name="T39" fmla="*/ 26 h 76"/>
                  <a:gd name="T40" fmla="*/ 75 w 80"/>
                  <a:gd name="T4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76">
                    <a:moveTo>
                      <a:pt x="75" y="41"/>
                    </a:moveTo>
                    <a:lnTo>
                      <a:pt x="77" y="49"/>
                    </a:lnTo>
                    <a:lnTo>
                      <a:pt x="70" y="48"/>
                    </a:lnTo>
                    <a:lnTo>
                      <a:pt x="68" y="61"/>
                    </a:lnTo>
                    <a:lnTo>
                      <a:pt x="68" y="66"/>
                    </a:lnTo>
                    <a:lnTo>
                      <a:pt x="60" y="75"/>
                    </a:lnTo>
                    <a:lnTo>
                      <a:pt x="51" y="68"/>
                    </a:lnTo>
                    <a:lnTo>
                      <a:pt x="48" y="73"/>
                    </a:lnTo>
                    <a:lnTo>
                      <a:pt x="41" y="71"/>
                    </a:lnTo>
                    <a:lnTo>
                      <a:pt x="29" y="76"/>
                    </a:lnTo>
                    <a:lnTo>
                      <a:pt x="22" y="73"/>
                    </a:lnTo>
                    <a:lnTo>
                      <a:pt x="22" y="49"/>
                    </a:lnTo>
                    <a:lnTo>
                      <a:pt x="0" y="48"/>
                    </a:lnTo>
                    <a:lnTo>
                      <a:pt x="4" y="9"/>
                    </a:lnTo>
                    <a:lnTo>
                      <a:pt x="5" y="0"/>
                    </a:lnTo>
                    <a:lnTo>
                      <a:pt x="17" y="0"/>
                    </a:lnTo>
                    <a:lnTo>
                      <a:pt x="75" y="4"/>
                    </a:lnTo>
                    <a:lnTo>
                      <a:pt x="78" y="12"/>
                    </a:lnTo>
                    <a:lnTo>
                      <a:pt x="77" y="19"/>
                    </a:lnTo>
                    <a:lnTo>
                      <a:pt x="80" y="26"/>
                    </a:lnTo>
                    <a:lnTo>
                      <a:pt x="75"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53" name="Freeform 4724"/>
              <p:cNvSpPr>
                <a:spLocks/>
              </p:cNvSpPr>
              <p:nvPr/>
            </p:nvSpPr>
            <p:spPr bwMode="auto">
              <a:xfrm>
                <a:off x="3268" y="1536"/>
                <a:ext cx="38" cy="32"/>
              </a:xfrm>
              <a:custGeom>
                <a:avLst/>
                <a:gdLst>
                  <a:gd name="T0" fmla="*/ 38 w 38"/>
                  <a:gd name="T1" fmla="*/ 2 h 32"/>
                  <a:gd name="T2" fmla="*/ 37 w 38"/>
                  <a:gd name="T3" fmla="*/ 32 h 32"/>
                  <a:gd name="T4" fmla="*/ 1 w 38"/>
                  <a:gd name="T5" fmla="*/ 14 h 32"/>
                  <a:gd name="T6" fmla="*/ 0 w 38"/>
                  <a:gd name="T7" fmla="*/ 0 h 32"/>
                  <a:gd name="T8" fmla="*/ 25 w 38"/>
                  <a:gd name="T9" fmla="*/ 0 h 32"/>
                  <a:gd name="T10" fmla="*/ 38 w 38"/>
                  <a:gd name="T11" fmla="*/ 2 h 32"/>
                  <a:gd name="T12" fmla="*/ 38 w 38"/>
                  <a:gd name="T13" fmla="*/ 2 h 32"/>
                </a:gdLst>
                <a:ahLst/>
                <a:cxnLst>
                  <a:cxn ang="0">
                    <a:pos x="T0" y="T1"/>
                  </a:cxn>
                  <a:cxn ang="0">
                    <a:pos x="T2" y="T3"/>
                  </a:cxn>
                  <a:cxn ang="0">
                    <a:pos x="T4" y="T5"/>
                  </a:cxn>
                  <a:cxn ang="0">
                    <a:pos x="T6" y="T7"/>
                  </a:cxn>
                  <a:cxn ang="0">
                    <a:pos x="T8" y="T9"/>
                  </a:cxn>
                  <a:cxn ang="0">
                    <a:pos x="T10" y="T11"/>
                  </a:cxn>
                  <a:cxn ang="0">
                    <a:pos x="T12" y="T13"/>
                  </a:cxn>
                </a:cxnLst>
                <a:rect l="0" t="0" r="r" b="b"/>
                <a:pathLst>
                  <a:path w="38" h="32">
                    <a:moveTo>
                      <a:pt x="38" y="2"/>
                    </a:moveTo>
                    <a:lnTo>
                      <a:pt x="37" y="32"/>
                    </a:lnTo>
                    <a:lnTo>
                      <a:pt x="1" y="14"/>
                    </a:lnTo>
                    <a:lnTo>
                      <a:pt x="0" y="0"/>
                    </a:lnTo>
                    <a:lnTo>
                      <a:pt x="25" y="0"/>
                    </a:lnTo>
                    <a:lnTo>
                      <a:pt x="38" y="2"/>
                    </a:lnTo>
                    <a:lnTo>
                      <a:pt x="38"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4" name="Freeform 4725"/>
              <p:cNvSpPr>
                <a:spLocks/>
              </p:cNvSpPr>
              <p:nvPr/>
            </p:nvSpPr>
            <p:spPr bwMode="auto">
              <a:xfrm>
                <a:off x="3268" y="1536"/>
                <a:ext cx="38" cy="32"/>
              </a:xfrm>
              <a:custGeom>
                <a:avLst/>
                <a:gdLst>
                  <a:gd name="T0" fmla="*/ 38 w 38"/>
                  <a:gd name="T1" fmla="*/ 2 h 32"/>
                  <a:gd name="T2" fmla="*/ 37 w 38"/>
                  <a:gd name="T3" fmla="*/ 32 h 32"/>
                  <a:gd name="T4" fmla="*/ 1 w 38"/>
                  <a:gd name="T5" fmla="*/ 14 h 32"/>
                  <a:gd name="T6" fmla="*/ 0 w 38"/>
                  <a:gd name="T7" fmla="*/ 0 h 32"/>
                  <a:gd name="T8" fmla="*/ 25 w 38"/>
                  <a:gd name="T9" fmla="*/ 0 h 32"/>
                  <a:gd name="T10" fmla="*/ 38 w 38"/>
                  <a:gd name="T11" fmla="*/ 2 h 32"/>
                  <a:gd name="T12" fmla="*/ 38 w 38"/>
                  <a:gd name="T13" fmla="*/ 2 h 32"/>
                </a:gdLst>
                <a:ahLst/>
                <a:cxnLst>
                  <a:cxn ang="0">
                    <a:pos x="T0" y="T1"/>
                  </a:cxn>
                  <a:cxn ang="0">
                    <a:pos x="T2" y="T3"/>
                  </a:cxn>
                  <a:cxn ang="0">
                    <a:pos x="T4" y="T5"/>
                  </a:cxn>
                  <a:cxn ang="0">
                    <a:pos x="T6" y="T7"/>
                  </a:cxn>
                  <a:cxn ang="0">
                    <a:pos x="T8" y="T9"/>
                  </a:cxn>
                  <a:cxn ang="0">
                    <a:pos x="T10" y="T11"/>
                  </a:cxn>
                  <a:cxn ang="0">
                    <a:pos x="T12" y="T13"/>
                  </a:cxn>
                </a:cxnLst>
                <a:rect l="0" t="0" r="r" b="b"/>
                <a:pathLst>
                  <a:path w="38" h="32">
                    <a:moveTo>
                      <a:pt x="38" y="2"/>
                    </a:moveTo>
                    <a:lnTo>
                      <a:pt x="37" y="32"/>
                    </a:lnTo>
                    <a:lnTo>
                      <a:pt x="1" y="14"/>
                    </a:lnTo>
                    <a:lnTo>
                      <a:pt x="0" y="0"/>
                    </a:lnTo>
                    <a:lnTo>
                      <a:pt x="25" y="0"/>
                    </a:lnTo>
                    <a:lnTo>
                      <a:pt x="38" y="2"/>
                    </a:lnTo>
                    <a:lnTo>
                      <a:pt x="3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55" name="Freeform 4726"/>
              <p:cNvSpPr>
                <a:spLocks/>
              </p:cNvSpPr>
              <p:nvPr/>
            </p:nvSpPr>
            <p:spPr bwMode="auto">
              <a:xfrm>
                <a:off x="3210" y="1324"/>
                <a:ext cx="63" cy="38"/>
              </a:xfrm>
              <a:custGeom>
                <a:avLst/>
                <a:gdLst>
                  <a:gd name="T0" fmla="*/ 63 w 63"/>
                  <a:gd name="T1" fmla="*/ 2 h 38"/>
                  <a:gd name="T2" fmla="*/ 61 w 63"/>
                  <a:gd name="T3" fmla="*/ 38 h 38"/>
                  <a:gd name="T4" fmla="*/ 8 w 63"/>
                  <a:gd name="T5" fmla="*/ 36 h 38"/>
                  <a:gd name="T6" fmla="*/ 0 w 63"/>
                  <a:gd name="T7" fmla="*/ 34 h 38"/>
                  <a:gd name="T8" fmla="*/ 2 w 63"/>
                  <a:gd name="T9" fmla="*/ 0 h 38"/>
                  <a:gd name="T10" fmla="*/ 63 w 63"/>
                  <a:gd name="T11" fmla="*/ 2 h 38"/>
                  <a:gd name="T12" fmla="*/ 63 w 63"/>
                  <a:gd name="T13" fmla="*/ 2 h 38"/>
                </a:gdLst>
                <a:ahLst/>
                <a:cxnLst>
                  <a:cxn ang="0">
                    <a:pos x="T0" y="T1"/>
                  </a:cxn>
                  <a:cxn ang="0">
                    <a:pos x="T2" y="T3"/>
                  </a:cxn>
                  <a:cxn ang="0">
                    <a:pos x="T4" y="T5"/>
                  </a:cxn>
                  <a:cxn ang="0">
                    <a:pos x="T6" y="T7"/>
                  </a:cxn>
                  <a:cxn ang="0">
                    <a:pos x="T8" y="T9"/>
                  </a:cxn>
                  <a:cxn ang="0">
                    <a:pos x="T10" y="T11"/>
                  </a:cxn>
                  <a:cxn ang="0">
                    <a:pos x="T12" y="T13"/>
                  </a:cxn>
                </a:cxnLst>
                <a:rect l="0" t="0" r="r" b="b"/>
                <a:pathLst>
                  <a:path w="63" h="38">
                    <a:moveTo>
                      <a:pt x="63" y="2"/>
                    </a:moveTo>
                    <a:lnTo>
                      <a:pt x="61" y="38"/>
                    </a:lnTo>
                    <a:lnTo>
                      <a:pt x="8" y="36"/>
                    </a:lnTo>
                    <a:lnTo>
                      <a:pt x="0" y="34"/>
                    </a:lnTo>
                    <a:lnTo>
                      <a:pt x="2" y="0"/>
                    </a:lnTo>
                    <a:lnTo>
                      <a:pt x="63" y="2"/>
                    </a:lnTo>
                    <a:lnTo>
                      <a:pt x="63"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6" name="Freeform 4727"/>
              <p:cNvSpPr>
                <a:spLocks/>
              </p:cNvSpPr>
              <p:nvPr/>
            </p:nvSpPr>
            <p:spPr bwMode="auto">
              <a:xfrm>
                <a:off x="3210" y="1324"/>
                <a:ext cx="63" cy="38"/>
              </a:xfrm>
              <a:custGeom>
                <a:avLst/>
                <a:gdLst>
                  <a:gd name="T0" fmla="*/ 63 w 63"/>
                  <a:gd name="T1" fmla="*/ 2 h 38"/>
                  <a:gd name="T2" fmla="*/ 61 w 63"/>
                  <a:gd name="T3" fmla="*/ 38 h 38"/>
                  <a:gd name="T4" fmla="*/ 8 w 63"/>
                  <a:gd name="T5" fmla="*/ 36 h 38"/>
                  <a:gd name="T6" fmla="*/ 0 w 63"/>
                  <a:gd name="T7" fmla="*/ 34 h 38"/>
                  <a:gd name="T8" fmla="*/ 2 w 63"/>
                  <a:gd name="T9" fmla="*/ 0 h 38"/>
                  <a:gd name="T10" fmla="*/ 63 w 63"/>
                  <a:gd name="T11" fmla="*/ 2 h 38"/>
                  <a:gd name="T12" fmla="*/ 63 w 63"/>
                  <a:gd name="T13" fmla="*/ 2 h 38"/>
                </a:gdLst>
                <a:ahLst/>
                <a:cxnLst>
                  <a:cxn ang="0">
                    <a:pos x="T0" y="T1"/>
                  </a:cxn>
                  <a:cxn ang="0">
                    <a:pos x="T2" y="T3"/>
                  </a:cxn>
                  <a:cxn ang="0">
                    <a:pos x="T4" y="T5"/>
                  </a:cxn>
                  <a:cxn ang="0">
                    <a:pos x="T6" y="T7"/>
                  </a:cxn>
                  <a:cxn ang="0">
                    <a:pos x="T8" y="T9"/>
                  </a:cxn>
                  <a:cxn ang="0">
                    <a:pos x="T10" y="T11"/>
                  </a:cxn>
                  <a:cxn ang="0">
                    <a:pos x="T12" y="T13"/>
                  </a:cxn>
                </a:cxnLst>
                <a:rect l="0" t="0" r="r" b="b"/>
                <a:pathLst>
                  <a:path w="63" h="38">
                    <a:moveTo>
                      <a:pt x="63" y="2"/>
                    </a:moveTo>
                    <a:lnTo>
                      <a:pt x="61" y="38"/>
                    </a:lnTo>
                    <a:lnTo>
                      <a:pt x="8" y="36"/>
                    </a:lnTo>
                    <a:lnTo>
                      <a:pt x="0" y="34"/>
                    </a:lnTo>
                    <a:lnTo>
                      <a:pt x="2" y="0"/>
                    </a:lnTo>
                    <a:lnTo>
                      <a:pt x="63" y="2"/>
                    </a:lnTo>
                    <a:lnTo>
                      <a:pt x="6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57" name="Freeform 4728"/>
              <p:cNvSpPr>
                <a:spLocks/>
              </p:cNvSpPr>
              <p:nvPr/>
            </p:nvSpPr>
            <p:spPr bwMode="auto">
              <a:xfrm>
                <a:off x="2919" y="1519"/>
                <a:ext cx="72" cy="53"/>
              </a:xfrm>
              <a:custGeom>
                <a:avLst/>
                <a:gdLst>
                  <a:gd name="T0" fmla="*/ 72 w 72"/>
                  <a:gd name="T1" fmla="*/ 5 h 53"/>
                  <a:gd name="T2" fmla="*/ 67 w 72"/>
                  <a:gd name="T3" fmla="*/ 53 h 53"/>
                  <a:gd name="T4" fmla="*/ 59 w 72"/>
                  <a:gd name="T5" fmla="*/ 53 h 53"/>
                  <a:gd name="T6" fmla="*/ 59 w 72"/>
                  <a:gd name="T7" fmla="*/ 53 h 53"/>
                  <a:gd name="T8" fmla="*/ 45 w 72"/>
                  <a:gd name="T9" fmla="*/ 51 h 53"/>
                  <a:gd name="T10" fmla="*/ 42 w 72"/>
                  <a:gd name="T11" fmla="*/ 51 h 53"/>
                  <a:gd name="T12" fmla="*/ 35 w 72"/>
                  <a:gd name="T13" fmla="*/ 51 h 53"/>
                  <a:gd name="T14" fmla="*/ 35 w 72"/>
                  <a:gd name="T15" fmla="*/ 51 h 53"/>
                  <a:gd name="T16" fmla="*/ 35 w 72"/>
                  <a:gd name="T17" fmla="*/ 51 h 53"/>
                  <a:gd name="T18" fmla="*/ 35 w 72"/>
                  <a:gd name="T19" fmla="*/ 51 h 53"/>
                  <a:gd name="T20" fmla="*/ 30 w 72"/>
                  <a:gd name="T21" fmla="*/ 49 h 53"/>
                  <a:gd name="T22" fmla="*/ 30 w 72"/>
                  <a:gd name="T23" fmla="*/ 49 h 53"/>
                  <a:gd name="T24" fmla="*/ 15 w 72"/>
                  <a:gd name="T25" fmla="*/ 49 h 53"/>
                  <a:gd name="T26" fmla="*/ 15 w 72"/>
                  <a:gd name="T27" fmla="*/ 49 h 53"/>
                  <a:gd name="T28" fmla="*/ 0 w 72"/>
                  <a:gd name="T29" fmla="*/ 48 h 53"/>
                  <a:gd name="T30" fmla="*/ 3 w 72"/>
                  <a:gd name="T31" fmla="*/ 19 h 53"/>
                  <a:gd name="T32" fmla="*/ 3 w 72"/>
                  <a:gd name="T33" fmla="*/ 17 h 53"/>
                  <a:gd name="T34" fmla="*/ 3 w 72"/>
                  <a:gd name="T35" fmla="*/ 17 h 53"/>
                  <a:gd name="T36" fmla="*/ 3 w 72"/>
                  <a:gd name="T37" fmla="*/ 15 h 53"/>
                  <a:gd name="T38" fmla="*/ 3 w 72"/>
                  <a:gd name="T39" fmla="*/ 9 h 53"/>
                  <a:gd name="T40" fmla="*/ 3 w 72"/>
                  <a:gd name="T41" fmla="*/ 5 h 53"/>
                  <a:gd name="T42" fmla="*/ 5 w 72"/>
                  <a:gd name="T43" fmla="*/ 0 h 53"/>
                  <a:gd name="T44" fmla="*/ 11 w 72"/>
                  <a:gd name="T45" fmla="*/ 0 h 53"/>
                  <a:gd name="T46" fmla="*/ 72 w 72"/>
                  <a:gd name="T47"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3">
                    <a:moveTo>
                      <a:pt x="72" y="5"/>
                    </a:moveTo>
                    <a:lnTo>
                      <a:pt x="67" y="53"/>
                    </a:lnTo>
                    <a:lnTo>
                      <a:pt x="59" y="53"/>
                    </a:lnTo>
                    <a:lnTo>
                      <a:pt x="59" y="53"/>
                    </a:lnTo>
                    <a:lnTo>
                      <a:pt x="45" y="51"/>
                    </a:lnTo>
                    <a:lnTo>
                      <a:pt x="42" y="51"/>
                    </a:lnTo>
                    <a:lnTo>
                      <a:pt x="35" y="51"/>
                    </a:lnTo>
                    <a:lnTo>
                      <a:pt x="35" y="51"/>
                    </a:lnTo>
                    <a:lnTo>
                      <a:pt x="35" y="51"/>
                    </a:lnTo>
                    <a:lnTo>
                      <a:pt x="35" y="51"/>
                    </a:lnTo>
                    <a:lnTo>
                      <a:pt x="30" y="49"/>
                    </a:lnTo>
                    <a:lnTo>
                      <a:pt x="30" y="49"/>
                    </a:lnTo>
                    <a:lnTo>
                      <a:pt x="15" y="49"/>
                    </a:lnTo>
                    <a:lnTo>
                      <a:pt x="15" y="49"/>
                    </a:lnTo>
                    <a:lnTo>
                      <a:pt x="0" y="48"/>
                    </a:lnTo>
                    <a:lnTo>
                      <a:pt x="3" y="19"/>
                    </a:lnTo>
                    <a:lnTo>
                      <a:pt x="3" y="17"/>
                    </a:lnTo>
                    <a:lnTo>
                      <a:pt x="3" y="17"/>
                    </a:lnTo>
                    <a:lnTo>
                      <a:pt x="3" y="15"/>
                    </a:lnTo>
                    <a:lnTo>
                      <a:pt x="3" y="9"/>
                    </a:lnTo>
                    <a:lnTo>
                      <a:pt x="3" y="5"/>
                    </a:lnTo>
                    <a:lnTo>
                      <a:pt x="5" y="0"/>
                    </a:lnTo>
                    <a:lnTo>
                      <a:pt x="11" y="0"/>
                    </a:lnTo>
                    <a:lnTo>
                      <a:pt x="72"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8" name="Freeform 4729"/>
              <p:cNvSpPr>
                <a:spLocks/>
              </p:cNvSpPr>
              <p:nvPr/>
            </p:nvSpPr>
            <p:spPr bwMode="auto">
              <a:xfrm>
                <a:off x="2919" y="1519"/>
                <a:ext cx="72" cy="53"/>
              </a:xfrm>
              <a:custGeom>
                <a:avLst/>
                <a:gdLst>
                  <a:gd name="T0" fmla="*/ 72 w 72"/>
                  <a:gd name="T1" fmla="*/ 5 h 53"/>
                  <a:gd name="T2" fmla="*/ 67 w 72"/>
                  <a:gd name="T3" fmla="*/ 53 h 53"/>
                  <a:gd name="T4" fmla="*/ 59 w 72"/>
                  <a:gd name="T5" fmla="*/ 53 h 53"/>
                  <a:gd name="T6" fmla="*/ 59 w 72"/>
                  <a:gd name="T7" fmla="*/ 53 h 53"/>
                  <a:gd name="T8" fmla="*/ 45 w 72"/>
                  <a:gd name="T9" fmla="*/ 51 h 53"/>
                  <a:gd name="T10" fmla="*/ 42 w 72"/>
                  <a:gd name="T11" fmla="*/ 51 h 53"/>
                  <a:gd name="T12" fmla="*/ 35 w 72"/>
                  <a:gd name="T13" fmla="*/ 51 h 53"/>
                  <a:gd name="T14" fmla="*/ 35 w 72"/>
                  <a:gd name="T15" fmla="*/ 51 h 53"/>
                  <a:gd name="T16" fmla="*/ 35 w 72"/>
                  <a:gd name="T17" fmla="*/ 51 h 53"/>
                  <a:gd name="T18" fmla="*/ 35 w 72"/>
                  <a:gd name="T19" fmla="*/ 51 h 53"/>
                  <a:gd name="T20" fmla="*/ 30 w 72"/>
                  <a:gd name="T21" fmla="*/ 49 h 53"/>
                  <a:gd name="T22" fmla="*/ 30 w 72"/>
                  <a:gd name="T23" fmla="*/ 49 h 53"/>
                  <a:gd name="T24" fmla="*/ 15 w 72"/>
                  <a:gd name="T25" fmla="*/ 49 h 53"/>
                  <a:gd name="T26" fmla="*/ 15 w 72"/>
                  <a:gd name="T27" fmla="*/ 49 h 53"/>
                  <a:gd name="T28" fmla="*/ 0 w 72"/>
                  <a:gd name="T29" fmla="*/ 48 h 53"/>
                  <a:gd name="T30" fmla="*/ 3 w 72"/>
                  <a:gd name="T31" fmla="*/ 19 h 53"/>
                  <a:gd name="T32" fmla="*/ 3 w 72"/>
                  <a:gd name="T33" fmla="*/ 17 h 53"/>
                  <a:gd name="T34" fmla="*/ 3 w 72"/>
                  <a:gd name="T35" fmla="*/ 17 h 53"/>
                  <a:gd name="T36" fmla="*/ 3 w 72"/>
                  <a:gd name="T37" fmla="*/ 15 h 53"/>
                  <a:gd name="T38" fmla="*/ 3 w 72"/>
                  <a:gd name="T39" fmla="*/ 9 h 53"/>
                  <a:gd name="T40" fmla="*/ 3 w 72"/>
                  <a:gd name="T41" fmla="*/ 5 h 53"/>
                  <a:gd name="T42" fmla="*/ 5 w 72"/>
                  <a:gd name="T43" fmla="*/ 0 h 53"/>
                  <a:gd name="T44" fmla="*/ 11 w 72"/>
                  <a:gd name="T45" fmla="*/ 0 h 53"/>
                  <a:gd name="T46" fmla="*/ 72 w 72"/>
                  <a:gd name="T47"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3">
                    <a:moveTo>
                      <a:pt x="72" y="5"/>
                    </a:moveTo>
                    <a:lnTo>
                      <a:pt x="67" y="53"/>
                    </a:lnTo>
                    <a:lnTo>
                      <a:pt x="59" y="53"/>
                    </a:lnTo>
                    <a:lnTo>
                      <a:pt x="59" y="53"/>
                    </a:lnTo>
                    <a:lnTo>
                      <a:pt x="45" y="51"/>
                    </a:lnTo>
                    <a:lnTo>
                      <a:pt x="42" y="51"/>
                    </a:lnTo>
                    <a:lnTo>
                      <a:pt x="35" y="51"/>
                    </a:lnTo>
                    <a:lnTo>
                      <a:pt x="35" y="51"/>
                    </a:lnTo>
                    <a:lnTo>
                      <a:pt x="35" y="51"/>
                    </a:lnTo>
                    <a:lnTo>
                      <a:pt x="35" y="51"/>
                    </a:lnTo>
                    <a:lnTo>
                      <a:pt x="30" y="49"/>
                    </a:lnTo>
                    <a:lnTo>
                      <a:pt x="30" y="49"/>
                    </a:lnTo>
                    <a:lnTo>
                      <a:pt x="15" y="49"/>
                    </a:lnTo>
                    <a:lnTo>
                      <a:pt x="15" y="49"/>
                    </a:lnTo>
                    <a:lnTo>
                      <a:pt x="0" y="48"/>
                    </a:lnTo>
                    <a:lnTo>
                      <a:pt x="3" y="19"/>
                    </a:lnTo>
                    <a:lnTo>
                      <a:pt x="3" y="17"/>
                    </a:lnTo>
                    <a:lnTo>
                      <a:pt x="3" y="17"/>
                    </a:lnTo>
                    <a:lnTo>
                      <a:pt x="3" y="15"/>
                    </a:lnTo>
                    <a:lnTo>
                      <a:pt x="3" y="9"/>
                    </a:lnTo>
                    <a:lnTo>
                      <a:pt x="3" y="5"/>
                    </a:lnTo>
                    <a:lnTo>
                      <a:pt x="5" y="0"/>
                    </a:lnTo>
                    <a:lnTo>
                      <a:pt x="11" y="0"/>
                    </a:lnTo>
                    <a:lnTo>
                      <a:pt x="72"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59" name="Freeform 4730"/>
              <p:cNvSpPr>
                <a:spLocks/>
              </p:cNvSpPr>
              <p:nvPr/>
            </p:nvSpPr>
            <p:spPr bwMode="auto">
              <a:xfrm>
                <a:off x="3217" y="1360"/>
                <a:ext cx="56" cy="36"/>
              </a:xfrm>
              <a:custGeom>
                <a:avLst/>
                <a:gdLst>
                  <a:gd name="T0" fmla="*/ 56 w 56"/>
                  <a:gd name="T1" fmla="*/ 2 h 36"/>
                  <a:gd name="T2" fmla="*/ 54 w 56"/>
                  <a:gd name="T3" fmla="*/ 36 h 36"/>
                  <a:gd name="T4" fmla="*/ 17 w 56"/>
                  <a:gd name="T5" fmla="*/ 36 h 36"/>
                  <a:gd name="T6" fmla="*/ 0 w 56"/>
                  <a:gd name="T7" fmla="*/ 34 h 36"/>
                  <a:gd name="T8" fmla="*/ 1 w 56"/>
                  <a:gd name="T9" fmla="*/ 0 h 36"/>
                  <a:gd name="T10" fmla="*/ 54 w 56"/>
                  <a:gd name="T11" fmla="*/ 2 h 36"/>
                  <a:gd name="T12" fmla="*/ 56 w 56"/>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56" h="36">
                    <a:moveTo>
                      <a:pt x="56" y="2"/>
                    </a:moveTo>
                    <a:lnTo>
                      <a:pt x="54" y="36"/>
                    </a:lnTo>
                    <a:lnTo>
                      <a:pt x="17" y="36"/>
                    </a:lnTo>
                    <a:lnTo>
                      <a:pt x="0" y="34"/>
                    </a:lnTo>
                    <a:lnTo>
                      <a:pt x="1" y="0"/>
                    </a:lnTo>
                    <a:lnTo>
                      <a:pt x="54" y="2"/>
                    </a:lnTo>
                    <a:lnTo>
                      <a:pt x="56"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0" name="Freeform 4731"/>
              <p:cNvSpPr>
                <a:spLocks/>
              </p:cNvSpPr>
              <p:nvPr/>
            </p:nvSpPr>
            <p:spPr bwMode="auto">
              <a:xfrm>
                <a:off x="3217" y="1360"/>
                <a:ext cx="56" cy="36"/>
              </a:xfrm>
              <a:custGeom>
                <a:avLst/>
                <a:gdLst>
                  <a:gd name="T0" fmla="*/ 56 w 56"/>
                  <a:gd name="T1" fmla="*/ 2 h 36"/>
                  <a:gd name="T2" fmla="*/ 54 w 56"/>
                  <a:gd name="T3" fmla="*/ 36 h 36"/>
                  <a:gd name="T4" fmla="*/ 17 w 56"/>
                  <a:gd name="T5" fmla="*/ 36 h 36"/>
                  <a:gd name="T6" fmla="*/ 0 w 56"/>
                  <a:gd name="T7" fmla="*/ 34 h 36"/>
                  <a:gd name="T8" fmla="*/ 1 w 56"/>
                  <a:gd name="T9" fmla="*/ 0 h 36"/>
                  <a:gd name="T10" fmla="*/ 54 w 56"/>
                  <a:gd name="T11" fmla="*/ 2 h 36"/>
                  <a:gd name="T12" fmla="*/ 56 w 56"/>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56" h="36">
                    <a:moveTo>
                      <a:pt x="56" y="2"/>
                    </a:moveTo>
                    <a:lnTo>
                      <a:pt x="54" y="36"/>
                    </a:lnTo>
                    <a:lnTo>
                      <a:pt x="17" y="36"/>
                    </a:lnTo>
                    <a:lnTo>
                      <a:pt x="0" y="34"/>
                    </a:lnTo>
                    <a:lnTo>
                      <a:pt x="1" y="0"/>
                    </a:lnTo>
                    <a:lnTo>
                      <a:pt x="54" y="2"/>
                    </a:lnTo>
                    <a:lnTo>
                      <a:pt x="5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61" name="Freeform 4732"/>
              <p:cNvSpPr>
                <a:spLocks/>
              </p:cNvSpPr>
              <p:nvPr/>
            </p:nvSpPr>
            <p:spPr bwMode="auto">
              <a:xfrm>
                <a:off x="3366" y="1355"/>
                <a:ext cx="47" cy="35"/>
              </a:xfrm>
              <a:custGeom>
                <a:avLst/>
                <a:gdLst>
                  <a:gd name="T0" fmla="*/ 47 w 47"/>
                  <a:gd name="T1" fmla="*/ 3 h 35"/>
                  <a:gd name="T2" fmla="*/ 47 w 47"/>
                  <a:gd name="T3" fmla="*/ 5 h 35"/>
                  <a:gd name="T4" fmla="*/ 47 w 47"/>
                  <a:gd name="T5" fmla="*/ 7 h 35"/>
                  <a:gd name="T6" fmla="*/ 47 w 47"/>
                  <a:gd name="T7" fmla="*/ 7 h 35"/>
                  <a:gd name="T8" fmla="*/ 47 w 47"/>
                  <a:gd name="T9" fmla="*/ 12 h 35"/>
                  <a:gd name="T10" fmla="*/ 47 w 47"/>
                  <a:gd name="T11" fmla="*/ 12 h 35"/>
                  <a:gd name="T12" fmla="*/ 47 w 47"/>
                  <a:gd name="T13" fmla="*/ 13 h 35"/>
                  <a:gd name="T14" fmla="*/ 47 w 47"/>
                  <a:gd name="T15" fmla="*/ 15 h 35"/>
                  <a:gd name="T16" fmla="*/ 47 w 47"/>
                  <a:gd name="T17" fmla="*/ 20 h 35"/>
                  <a:gd name="T18" fmla="*/ 47 w 47"/>
                  <a:gd name="T19" fmla="*/ 20 h 35"/>
                  <a:gd name="T20" fmla="*/ 47 w 47"/>
                  <a:gd name="T21" fmla="*/ 24 h 35"/>
                  <a:gd name="T22" fmla="*/ 47 w 47"/>
                  <a:gd name="T23" fmla="*/ 24 h 35"/>
                  <a:gd name="T24" fmla="*/ 47 w 47"/>
                  <a:gd name="T25" fmla="*/ 29 h 35"/>
                  <a:gd name="T26" fmla="*/ 47 w 47"/>
                  <a:gd name="T27" fmla="*/ 29 h 35"/>
                  <a:gd name="T28" fmla="*/ 47 w 47"/>
                  <a:gd name="T29" fmla="*/ 29 h 35"/>
                  <a:gd name="T30" fmla="*/ 47 w 47"/>
                  <a:gd name="T31" fmla="*/ 35 h 35"/>
                  <a:gd name="T32" fmla="*/ 20 w 47"/>
                  <a:gd name="T33" fmla="*/ 35 h 35"/>
                  <a:gd name="T34" fmla="*/ 20 w 47"/>
                  <a:gd name="T35" fmla="*/ 19 h 35"/>
                  <a:gd name="T36" fmla="*/ 0 w 47"/>
                  <a:gd name="T37" fmla="*/ 17 h 35"/>
                  <a:gd name="T38" fmla="*/ 0 w 47"/>
                  <a:gd name="T39" fmla="*/ 3 h 35"/>
                  <a:gd name="T40" fmla="*/ 13 w 47"/>
                  <a:gd name="T41" fmla="*/ 3 h 35"/>
                  <a:gd name="T42" fmla="*/ 13 w 47"/>
                  <a:gd name="T43" fmla="*/ 0 h 35"/>
                  <a:gd name="T44" fmla="*/ 47 w 47"/>
                  <a:gd name="T45" fmla="*/ 0 h 35"/>
                  <a:gd name="T46" fmla="*/ 47 w 47"/>
                  <a:gd name="T47" fmla="*/ 3 h 35"/>
                  <a:gd name="T48" fmla="*/ 47 w 47"/>
                  <a:gd name="T4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5">
                    <a:moveTo>
                      <a:pt x="47" y="3"/>
                    </a:moveTo>
                    <a:lnTo>
                      <a:pt x="47" y="5"/>
                    </a:lnTo>
                    <a:lnTo>
                      <a:pt x="47" y="7"/>
                    </a:lnTo>
                    <a:lnTo>
                      <a:pt x="47" y="7"/>
                    </a:lnTo>
                    <a:lnTo>
                      <a:pt x="47" y="12"/>
                    </a:lnTo>
                    <a:lnTo>
                      <a:pt x="47" y="12"/>
                    </a:lnTo>
                    <a:lnTo>
                      <a:pt x="47" y="13"/>
                    </a:lnTo>
                    <a:lnTo>
                      <a:pt x="47" y="15"/>
                    </a:lnTo>
                    <a:lnTo>
                      <a:pt x="47" y="20"/>
                    </a:lnTo>
                    <a:lnTo>
                      <a:pt x="47" y="20"/>
                    </a:lnTo>
                    <a:lnTo>
                      <a:pt x="47" y="24"/>
                    </a:lnTo>
                    <a:lnTo>
                      <a:pt x="47" y="24"/>
                    </a:lnTo>
                    <a:lnTo>
                      <a:pt x="47" y="29"/>
                    </a:lnTo>
                    <a:lnTo>
                      <a:pt x="47" y="29"/>
                    </a:lnTo>
                    <a:lnTo>
                      <a:pt x="47" y="29"/>
                    </a:lnTo>
                    <a:lnTo>
                      <a:pt x="47" y="35"/>
                    </a:lnTo>
                    <a:lnTo>
                      <a:pt x="20" y="35"/>
                    </a:lnTo>
                    <a:lnTo>
                      <a:pt x="20" y="19"/>
                    </a:lnTo>
                    <a:lnTo>
                      <a:pt x="0" y="17"/>
                    </a:lnTo>
                    <a:lnTo>
                      <a:pt x="0" y="3"/>
                    </a:lnTo>
                    <a:lnTo>
                      <a:pt x="13" y="3"/>
                    </a:lnTo>
                    <a:lnTo>
                      <a:pt x="13" y="0"/>
                    </a:lnTo>
                    <a:lnTo>
                      <a:pt x="47" y="0"/>
                    </a:lnTo>
                    <a:lnTo>
                      <a:pt x="47" y="3"/>
                    </a:lnTo>
                    <a:lnTo>
                      <a:pt x="47"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2" name="Freeform 4733"/>
              <p:cNvSpPr>
                <a:spLocks/>
              </p:cNvSpPr>
              <p:nvPr/>
            </p:nvSpPr>
            <p:spPr bwMode="auto">
              <a:xfrm>
                <a:off x="3366" y="1355"/>
                <a:ext cx="47" cy="35"/>
              </a:xfrm>
              <a:custGeom>
                <a:avLst/>
                <a:gdLst>
                  <a:gd name="T0" fmla="*/ 47 w 47"/>
                  <a:gd name="T1" fmla="*/ 3 h 35"/>
                  <a:gd name="T2" fmla="*/ 47 w 47"/>
                  <a:gd name="T3" fmla="*/ 5 h 35"/>
                  <a:gd name="T4" fmla="*/ 47 w 47"/>
                  <a:gd name="T5" fmla="*/ 7 h 35"/>
                  <a:gd name="T6" fmla="*/ 47 w 47"/>
                  <a:gd name="T7" fmla="*/ 7 h 35"/>
                  <a:gd name="T8" fmla="*/ 47 w 47"/>
                  <a:gd name="T9" fmla="*/ 12 h 35"/>
                  <a:gd name="T10" fmla="*/ 47 w 47"/>
                  <a:gd name="T11" fmla="*/ 12 h 35"/>
                  <a:gd name="T12" fmla="*/ 47 w 47"/>
                  <a:gd name="T13" fmla="*/ 13 h 35"/>
                  <a:gd name="T14" fmla="*/ 47 w 47"/>
                  <a:gd name="T15" fmla="*/ 15 h 35"/>
                  <a:gd name="T16" fmla="*/ 47 w 47"/>
                  <a:gd name="T17" fmla="*/ 20 h 35"/>
                  <a:gd name="T18" fmla="*/ 47 w 47"/>
                  <a:gd name="T19" fmla="*/ 20 h 35"/>
                  <a:gd name="T20" fmla="*/ 47 w 47"/>
                  <a:gd name="T21" fmla="*/ 24 h 35"/>
                  <a:gd name="T22" fmla="*/ 47 w 47"/>
                  <a:gd name="T23" fmla="*/ 24 h 35"/>
                  <a:gd name="T24" fmla="*/ 47 w 47"/>
                  <a:gd name="T25" fmla="*/ 29 h 35"/>
                  <a:gd name="T26" fmla="*/ 47 w 47"/>
                  <a:gd name="T27" fmla="*/ 29 h 35"/>
                  <a:gd name="T28" fmla="*/ 47 w 47"/>
                  <a:gd name="T29" fmla="*/ 29 h 35"/>
                  <a:gd name="T30" fmla="*/ 47 w 47"/>
                  <a:gd name="T31" fmla="*/ 35 h 35"/>
                  <a:gd name="T32" fmla="*/ 20 w 47"/>
                  <a:gd name="T33" fmla="*/ 35 h 35"/>
                  <a:gd name="T34" fmla="*/ 20 w 47"/>
                  <a:gd name="T35" fmla="*/ 19 h 35"/>
                  <a:gd name="T36" fmla="*/ 0 w 47"/>
                  <a:gd name="T37" fmla="*/ 17 h 35"/>
                  <a:gd name="T38" fmla="*/ 0 w 47"/>
                  <a:gd name="T39" fmla="*/ 3 h 35"/>
                  <a:gd name="T40" fmla="*/ 13 w 47"/>
                  <a:gd name="T41" fmla="*/ 3 h 35"/>
                  <a:gd name="T42" fmla="*/ 13 w 47"/>
                  <a:gd name="T43" fmla="*/ 0 h 35"/>
                  <a:gd name="T44" fmla="*/ 47 w 47"/>
                  <a:gd name="T45" fmla="*/ 0 h 35"/>
                  <a:gd name="T46" fmla="*/ 47 w 47"/>
                  <a:gd name="T47" fmla="*/ 3 h 35"/>
                  <a:gd name="T48" fmla="*/ 47 w 47"/>
                  <a:gd name="T4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5">
                    <a:moveTo>
                      <a:pt x="47" y="3"/>
                    </a:moveTo>
                    <a:lnTo>
                      <a:pt x="47" y="5"/>
                    </a:lnTo>
                    <a:lnTo>
                      <a:pt x="47" y="7"/>
                    </a:lnTo>
                    <a:lnTo>
                      <a:pt x="47" y="7"/>
                    </a:lnTo>
                    <a:lnTo>
                      <a:pt x="47" y="12"/>
                    </a:lnTo>
                    <a:lnTo>
                      <a:pt x="47" y="12"/>
                    </a:lnTo>
                    <a:lnTo>
                      <a:pt x="47" y="13"/>
                    </a:lnTo>
                    <a:lnTo>
                      <a:pt x="47" y="15"/>
                    </a:lnTo>
                    <a:lnTo>
                      <a:pt x="47" y="20"/>
                    </a:lnTo>
                    <a:lnTo>
                      <a:pt x="47" y="20"/>
                    </a:lnTo>
                    <a:lnTo>
                      <a:pt x="47" y="24"/>
                    </a:lnTo>
                    <a:lnTo>
                      <a:pt x="47" y="24"/>
                    </a:lnTo>
                    <a:lnTo>
                      <a:pt x="47" y="29"/>
                    </a:lnTo>
                    <a:lnTo>
                      <a:pt x="47" y="29"/>
                    </a:lnTo>
                    <a:lnTo>
                      <a:pt x="47" y="29"/>
                    </a:lnTo>
                    <a:lnTo>
                      <a:pt x="47" y="35"/>
                    </a:lnTo>
                    <a:lnTo>
                      <a:pt x="20" y="35"/>
                    </a:lnTo>
                    <a:lnTo>
                      <a:pt x="20" y="19"/>
                    </a:lnTo>
                    <a:lnTo>
                      <a:pt x="0" y="17"/>
                    </a:lnTo>
                    <a:lnTo>
                      <a:pt x="0" y="3"/>
                    </a:lnTo>
                    <a:lnTo>
                      <a:pt x="13" y="3"/>
                    </a:lnTo>
                    <a:lnTo>
                      <a:pt x="13" y="0"/>
                    </a:lnTo>
                    <a:lnTo>
                      <a:pt x="47" y="0"/>
                    </a:lnTo>
                    <a:lnTo>
                      <a:pt x="47" y="3"/>
                    </a:lnTo>
                    <a:lnTo>
                      <a:pt x="47"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63" name="Freeform 4734"/>
              <p:cNvSpPr>
                <a:spLocks/>
              </p:cNvSpPr>
              <p:nvPr/>
            </p:nvSpPr>
            <p:spPr bwMode="auto">
              <a:xfrm>
                <a:off x="3212" y="1534"/>
                <a:ext cx="67" cy="53"/>
              </a:xfrm>
              <a:custGeom>
                <a:avLst/>
                <a:gdLst>
                  <a:gd name="T0" fmla="*/ 67 w 67"/>
                  <a:gd name="T1" fmla="*/ 53 h 53"/>
                  <a:gd name="T2" fmla="*/ 64 w 67"/>
                  <a:gd name="T3" fmla="*/ 53 h 53"/>
                  <a:gd name="T4" fmla="*/ 62 w 67"/>
                  <a:gd name="T5" fmla="*/ 53 h 53"/>
                  <a:gd name="T6" fmla="*/ 57 w 67"/>
                  <a:gd name="T7" fmla="*/ 53 h 53"/>
                  <a:gd name="T8" fmla="*/ 57 w 67"/>
                  <a:gd name="T9" fmla="*/ 53 h 53"/>
                  <a:gd name="T10" fmla="*/ 52 w 67"/>
                  <a:gd name="T11" fmla="*/ 53 h 53"/>
                  <a:gd name="T12" fmla="*/ 50 w 67"/>
                  <a:gd name="T13" fmla="*/ 53 h 53"/>
                  <a:gd name="T14" fmla="*/ 49 w 67"/>
                  <a:gd name="T15" fmla="*/ 53 h 53"/>
                  <a:gd name="T16" fmla="*/ 47 w 67"/>
                  <a:gd name="T17" fmla="*/ 53 h 53"/>
                  <a:gd name="T18" fmla="*/ 42 w 67"/>
                  <a:gd name="T19" fmla="*/ 51 h 53"/>
                  <a:gd name="T20" fmla="*/ 42 w 67"/>
                  <a:gd name="T21" fmla="*/ 51 h 53"/>
                  <a:gd name="T22" fmla="*/ 40 w 67"/>
                  <a:gd name="T23" fmla="*/ 51 h 53"/>
                  <a:gd name="T24" fmla="*/ 40 w 67"/>
                  <a:gd name="T25" fmla="*/ 51 h 53"/>
                  <a:gd name="T26" fmla="*/ 37 w 67"/>
                  <a:gd name="T27" fmla="*/ 51 h 53"/>
                  <a:gd name="T28" fmla="*/ 35 w 67"/>
                  <a:gd name="T29" fmla="*/ 51 h 53"/>
                  <a:gd name="T30" fmla="*/ 33 w 67"/>
                  <a:gd name="T31" fmla="*/ 51 h 53"/>
                  <a:gd name="T32" fmla="*/ 33 w 67"/>
                  <a:gd name="T33" fmla="*/ 51 h 53"/>
                  <a:gd name="T34" fmla="*/ 30 w 67"/>
                  <a:gd name="T35" fmla="*/ 51 h 53"/>
                  <a:gd name="T36" fmla="*/ 30 w 67"/>
                  <a:gd name="T37" fmla="*/ 51 h 53"/>
                  <a:gd name="T38" fmla="*/ 27 w 67"/>
                  <a:gd name="T39" fmla="*/ 51 h 53"/>
                  <a:gd name="T40" fmla="*/ 27 w 67"/>
                  <a:gd name="T41" fmla="*/ 51 h 53"/>
                  <a:gd name="T42" fmla="*/ 25 w 67"/>
                  <a:gd name="T43" fmla="*/ 51 h 53"/>
                  <a:gd name="T44" fmla="*/ 25 w 67"/>
                  <a:gd name="T45" fmla="*/ 51 h 53"/>
                  <a:gd name="T46" fmla="*/ 22 w 67"/>
                  <a:gd name="T47" fmla="*/ 51 h 53"/>
                  <a:gd name="T48" fmla="*/ 20 w 67"/>
                  <a:gd name="T49" fmla="*/ 51 h 53"/>
                  <a:gd name="T50" fmla="*/ 18 w 67"/>
                  <a:gd name="T51" fmla="*/ 51 h 53"/>
                  <a:gd name="T52" fmla="*/ 18 w 67"/>
                  <a:gd name="T53" fmla="*/ 51 h 53"/>
                  <a:gd name="T54" fmla="*/ 18 w 67"/>
                  <a:gd name="T55" fmla="*/ 51 h 53"/>
                  <a:gd name="T56" fmla="*/ 17 w 67"/>
                  <a:gd name="T57" fmla="*/ 51 h 53"/>
                  <a:gd name="T58" fmla="*/ 13 w 67"/>
                  <a:gd name="T59" fmla="*/ 51 h 53"/>
                  <a:gd name="T60" fmla="*/ 11 w 67"/>
                  <a:gd name="T61" fmla="*/ 51 h 53"/>
                  <a:gd name="T62" fmla="*/ 11 w 67"/>
                  <a:gd name="T63" fmla="*/ 51 h 53"/>
                  <a:gd name="T64" fmla="*/ 11 w 67"/>
                  <a:gd name="T65" fmla="*/ 51 h 53"/>
                  <a:gd name="T66" fmla="*/ 10 w 67"/>
                  <a:gd name="T67" fmla="*/ 51 h 53"/>
                  <a:gd name="T68" fmla="*/ 5 w 67"/>
                  <a:gd name="T69" fmla="*/ 51 h 53"/>
                  <a:gd name="T70" fmla="*/ 5 w 67"/>
                  <a:gd name="T71" fmla="*/ 51 h 53"/>
                  <a:gd name="T72" fmla="*/ 3 w 67"/>
                  <a:gd name="T73" fmla="*/ 51 h 53"/>
                  <a:gd name="T74" fmla="*/ 3 w 67"/>
                  <a:gd name="T75" fmla="*/ 51 h 53"/>
                  <a:gd name="T76" fmla="*/ 0 w 67"/>
                  <a:gd name="T77" fmla="*/ 51 h 53"/>
                  <a:gd name="T78" fmla="*/ 3 w 67"/>
                  <a:gd name="T79" fmla="*/ 0 h 53"/>
                  <a:gd name="T80" fmla="*/ 3 w 67"/>
                  <a:gd name="T81" fmla="*/ 0 h 53"/>
                  <a:gd name="T82" fmla="*/ 18 w 67"/>
                  <a:gd name="T83" fmla="*/ 0 h 53"/>
                  <a:gd name="T84" fmla="*/ 17 w 67"/>
                  <a:gd name="T85" fmla="*/ 6 h 53"/>
                  <a:gd name="T86" fmla="*/ 27 w 67"/>
                  <a:gd name="T87" fmla="*/ 9 h 53"/>
                  <a:gd name="T88" fmla="*/ 32 w 67"/>
                  <a:gd name="T89" fmla="*/ 19 h 53"/>
                  <a:gd name="T90" fmla="*/ 42 w 67"/>
                  <a:gd name="T91" fmla="*/ 28 h 53"/>
                  <a:gd name="T92" fmla="*/ 44 w 67"/>
                  <a:gd name="T93" fmla="*/ 36 h 53"/>
                  <a:gd name="T94" fmla="*/ 50 w 67"/>
                  <a:gd name="T95" fmla="*/ 38 h 53"/>
                  <a:gd name="T96" fmla="*/ 56 w 67"/>
                  <a:gd name="T97" fmla="*/ 45 h 53"/>
                  <a:gd name="T98" fmla="*/ 66 w 67"/>
                  <a:gd name="T99" fmla="*/ 48 h 53"/>
                  <a:gd name="T100" fmla="*/ 67 w 67"/>
                  <a:gd name="T10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 h="53">
                    <a:moveTo>
                      <a:pt x="67" y="53"/>
                    </a:moveTo>
                    <a:lnTo>
                      <a:pt x="64" y="53"/>
                    </a:lnTo>
                    <a:lnTo>
                      <a:pt x="62" y="53"/>
                    </a:lnTo>
                    <a:lnTo>
                      <a:pt x="57" y="53"/>
                    </a:lnTo>
                    <a:lnTo>
                      <a:pt x="57" y="53"/>
                    </a:lnTo>
                    <a:lnTo>
                      <a:pt x="52" y="53"/>
                    </a:lnTo>
                    <a:lnTo>
                      <a:pt x="50" y="53"/>
                    </a:lnTo>
                    <a:lnTo>
                      <a:pt x="49" y="53"/>
                    </a:lnTo>
                    <a:lnTo>
                      <a:pt x="47" y="53"/>
                    </a:lnTo>
                    <a:lnTo>
                      <a:pt x="42" y="51"/>
                    </a:lnTo>
                    <a:lnTo>
                      <a:pt x="42" y="51"/>
                    </a:lnTo>
                    <a:lnTo>
                      <a:pt x="40" y="51"/>
                    </a:lnTo>
                    <a:lnTo>
                      <a:pt x="40" y="51"/>
                    </a:lnTo>
                    <a:lnTo>
                      <a:pt x="37" y="51"/>
                    </a:lnTo>
                    <a:lnTo>
                      <a:pt x="35" y="51"/>
                    </a:lnTo>
                    <a:lnTo>
                      <a:pt x="33" y="51"/>
                    </a:lnTo>
                    <a:lnTo>
                      <a:pt x="33" y="51"/>
                    </a:lnTo>
                    <a:lnTo>
                      <a:pt x="30" y="51"/>
                    </a:lnTo>
                    <a:lnTo>
                      <a:pt x="30" y="51"/>
                    </a:lnTo>
                    <a:lnTo>
                      <a:pt x="27" y="51"/>
                    </a:lnTo>
                    <a:lnTo>
                      <a:pt x="27" y="51"/>
                    </a:lnTo>
                    <a:lnTo>
                      <a:pt x="25" y="51"/>
                    </a:lnTo>
                    <a:lnTo>
                      <a:pt x="25" y="51"/>
                    </a:lnTo>
                    <a:lnTo>
                      <a:pt x="22" y="51"/>
                    </a:lnTo>
                    <a:lnTo>
                      <a:pt x="20" y="51"/>
                    </a:lnTo>
                    <a:lnTo>
                      <a:pt x="18" y="51"/>
                    </a:lnTo>
                    <a:lnTo>
                      <a:pt x="18" y="51"/>
                    </a:lnTo>
                    <a:lnTo>
                      <a:pt x="18" y="51"/>
                    </a:lnTo>
                    <a:lnTo>
                      <a:pt x="17" y="51"/>
                    </a:lnTo>
                    <a:lnTo>
                      <a:pt x="13" y="51"/>
                    </a:lnTo>
                    <a:lnTo>
                      <a:pt x="11" y="51"/>
                    </a:lnTo>
                    <a:lnTo>
                      <a:pt x="11" y="51"/>
                    </a:lnTo>
                    <a:lnTo>
                      <a:pt x="11" y="51"/>
                    </a:lnTo>
                    <a:lnTo>
                      <a:pt x="10" y="51"/>
                    </a:lnTo>
                    <a:lnTo>
                      <a:pt x="5" y="51"/>
                    </a:lnTo>
                    <a:lnTo>
                      <a:pt x="5" y="51"/>
                    </a:lnTo>
                    <a:lnTo>
                      <a:pt x="3" y="51"/>
                    </a:lnTo>
                    <a:lnTo>
                      <a:pt x="3" y="51"/>
                    </a:lnTo>
                    <a:lnTo>
                      <a:pt x="0" y="51"/>
                    </a:lnTo>
                    <a:lnTo>
                      <a:pt x="3" y="0"/>
                    </a:lnTo>
                    <a:lnTo>
                      <a:pt x="3" y="0"/>
                    </a:lnTo>
                    <a:lnTo>
                      <a:pt x="18" y="0"/>
                    </a:lnTo>
                    <a:lnTo>
                      <a:pt x="17" y="6"/>
                    </a:lnTo>
                    <a:lnTo>
                      <a:pt x="27" y="9"/>
                    </a:lnTo>
                    <a:lnTo>
                      <a:pt x="32" y="19"/>
                    </a:lnTo>
                    <a:lnTo>
                      <a:pt x="42" y="28"/>
                    </a:lnTo>
                    <a:lnTo>
                      <a:pt x="44" y="36"/>
                    </a:lnTo>
                    <a:lnTo>
                      <a:pt x="50" y="38"/>
                    </a:lnTo>
                    <a:lnTo>
                      <a:pt x="56" y="45"/>
                    </a:lnTo>
                    <a:lnTo>
                      <a:pt x="66" y="48"/>
                    </a:lnTo>
                    <a:lnTo>
                      <a:pt x="67" y="5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4" name="Freeform 4735"/>
              <p:cNvSpPr>
                <a:spLocks/>
              </p:cNvSpPr>
              <p:nvPr/>
            </p:nvSpPr>
            <p:spPr bwMode="auto">
              <a:xfrm>
                <a:off x="3212" y="1534"/>
                <a:ext cx="67" cy="53"/>
              </a:xfrm>
              <a:custGeom>
                <a:avLst/>
                <a:gdLst>
                  <a:gd name="T0" fmla="*/ 67 w 67"/>
                  <a:gd name="T1" fmla="*/ 53 h 53"/>
                  <a:gd name="T2" fmla="*/ 64 w 67"/>
                  <a:gd name="T3" fmla="*/ 53 h 53"/>
                  <a:gd name="T4" fmla="*/ 62 w 67"/>
                  <a:gd name="T5" fmla="*/ 53 h 53"/>
                  <a:gd name="T6" fmla="*/ 57 w 67"/>
                  <a:gd name="T7" fmla="*/ 53 h 53"/>
                  <a:gd name="T8" fmla="*/ 57 w 67"/>
                  <a:gd name="T9" fmla="*/ 53 h 53"/>
                  <a:gd name="T10" fmla="*/ 52 w 67"/>
                  <a:gd name="T11" fmla="*/ 53 h 53"/>
                  <a:gd name="T12" fmla="*/ 50 w 67"/>
                  <a:gd name="T13" fmla="*/ 53 h 53"/>
                  <a:gd name="T14" fmla="*/ 49 w 67"/>
                  <a:gd name="T15" fmla="*/ 53 h 53"/>
                  <a:gd name="T16" fmla="*/ 47 w 67"/>
                  <a:gd name="T17" fmla="*/ 53 h 53"/>
                  <a:gd name="T18" fmla="*/ 42 w 67"/>
                  <a:gd name="T19" fmla="*/ 51 h 53"/>
                  <a:gd name="T20" fmla="*/ 42 w 67"/>
                  <a:gd name="T21" fmla="*/ 51 h 53"/>
                  <a:gd name="T22" fmla="*/ 40 w 67"/>
                  <a:gd name="T23" fmla="*/ 51 h 53"/>
                  <a:gd name="T24" fmla="*/ 40 w 67"/>
                  <a:gd name="T25" fmla="*/ 51 h 53"/>
                  <a:gd name="T26" fmla="*/ 37 w 67"/>
                  <a:gd name="T27" fmla="*/ 51 h 53"/>
                  <a:gd name="T28" fmla="*/ 35 w 67"/>
                  <a:gd name="T29" fmla="*/ 51 h 53"/>
                  <a:gd name="T30" fmla="*/ 33 w 67"/>
                  <a:gd name="T31" fmla="*/ 51 h 53"/>
                  <a:gd name="T32" fmla="*/ 33 w 67"/>
                  <a:gd name="T33" fmla="*/ 51 h 53"/>
                  <a:gd name="T34" fmla="*/ 30 w 67"/>
                  <a:gd name="T35" fmla="*/ 51 h 53"/>
                  <a:gd name="T36" fmla="*/ 30 w 67"/>
                  <a:gd name="T37" fmla="*/ 51 h 53"/>
                  <a:gd name="T38" fmla="*/ 27 w 67"/>
                  <a:gd name="T39" fmla="*/ 51 h 53"/>
                  <a:gd name="T40" fmla="*/ 27 w 67"/>
                  <a:gd name="T41" fmla="*/ 51 h 53"/>
                  <a:gd name="T42" fmla="*/ 25 w 67"/>
                  <a:gd name="T43" fmla="*/ 51 h 53"/>
                  <a:gd name="T44" fmla="*/ 25 w 67"/>
                  <a:gd name="T45" fmla="*/ 51 h 53"/>
                  <a:gd name="T46" fmla="*/ 22 w 67"/>
                  <a:gd name="T47" fmla="*/ 51 h 53"/>
                  <a:gd name="T48" fmla="*/ 20 w 67"/>
                  <a:gd name="T49" fmla="*/ 51 h 53"/>
                  <a:gd name="T50" fmla="*/ 18 w 67"/>
                  <a:gd name="T51" fmla="*/ 51 h 53"/>
                  <a:gd name="T52" fmla="*/ 18 w 67"/>
                  <a:gd name="T53" fmla="*/ 51 h 53"/>
                  <a:gd name="T54" fmla="*/ 18 w 67"/>
                  <a:gd name="T55" fmla="*/ 51 h 53"/>
                  <a:gd name="T56" fmla="*/ 17 w 67"/>
                  <a:gd name="T57" fmla="*/ 51 h 53"/>
                  <a:gd name="T58" fmla="*/ 13 w 67"/>
                  <a:gd name="T59" fmla="*/ 51 h 53"/>
                  <a:gd name="T60" fmla="*/ 11 w 67"/>
                  <a:gd name="T61" fmla="*/ 51 h 53"/>
                  <a:gd name="T62" fmla="*/ 11 w 67"/>
                  <a:gd name="T63" fmla="*/ 51 h 53"/>
                  <a:gd name="T64" fmla="*/ 11 w 67"/>
                  <a:gd name="T65" fmla="*/ 51 h 53"/>
                  <a:gd name="T66" fmla="*/ 10 w 67"/>
                  <a:gd name="T67" fmla="*/ 51 h 53"/>
                  <a:gd name="T68" fmla="*/ 5 w 67"/>
                  <a:gd name="T69" fmla="*/ 51 h 53"/>
                  <a:gd name="T70" fmla="*/ 5 w 67"/>
                  <a:gd name="T71" fmla="*/ 51 h 53"/>
                  <a:gd name="T72" fmla="*/ 3 w 67"/>
                  <a:gd name="T73" fmla="*/ 51 h 53"/>
                  <a:gd name="T74" fmla="*/ 3 w 67"/>
                  <a:gd name="T75" fmla="*/ 51 h 53"/>
                  <a:gd name="T76" fmla="*/ 0 w 67"/>
                  <a:gd name="T77" fmla="*/ 51 h 53"/>
                  <a:gd name="T78" fmla="*/ 3 w 67"/>
                  <a:gd name="T79" fmla="*/ 0 h 53"/>
                  <a:gd name="T80" fmla="*/ 3 w 67"/>
                  <a:gd name="T81" fmla="*/ 0 h 53"/>
                  <a:gd name="T82" fmla="*/ 18 w 67"/>
                  <a:gd name="T83" fmla="*/ 0 h 53"/>
                  <a:gd name="T84" fmla="*/ 17 w 67"/>
                  <a:gd name="T85" fmla="*/ 6 h 53"/>
                  <a:gd name="T86" fmla="*/ 27 w 67"/>
                  <a:gd name="T87" fmla="*/ 9 h 53"/>
                  <a:gd name="T88" fmla="*/ 32 w 67"/>
                  <a:gd name="T89" fmla="*/ 19 h 53"/>
                  <a:gd name="T90" fmla="*/ 42 w 67"/>
                  <a:gd name="T91" fmla="*/ 28 h 53"/>
                  <a:gd name="T92" fmla="*/ 44 w 67"/>
                  <a:gd name="T93" fmla="*/ 36 h 53"/>
                  <a:gd name="T94" fmla="*/ 50 w 67"/>
                  <a:gd name="T95" fmla="*/ 38 h 53"/>
                  <a:gd name="T96" fmla="*/ 56 w 67"/>
                  <a:gd name="T97" fmla="*/ 45 h 53"/>
                  <a:gd name="T98" fmla="*/ 66 w 67"/>
                  <a:gd name="T99" fmla="*/ 48 h 53"/>
                  <a:gd name="T100" fmla="*/ 67 w 67"/>
                  <a:gd name="T10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 h="53">
                    <a:moveTo>
                      <a:pt x="67" y="53"/>
                    </a:moveTo>
                    <a:lnTo>
                      <a:pt x="64" y="53"/>
                    </a:lnTo>
                    <a:lnTo>
                      <a:pt x="62" y="53"/>
                    </a:lnTo>
                    <a:lnTo>
                      <a:pt x="57" y="53"/>
                    </a:lnTo>
                    <a:lnTo>
                      <a:pt x="57" y="53"/>
                    </a:lnTo>
                    <a:lnTo>
                      <a:pt x="52" y="53"/>
                    </a:lnTo>
                    <a:lnTo>
                      <a:pt x="50" y="53"/>
                    </a:lnTo>
                    <a:lnTo>
                      <a:pt x="49" y="53"/>
                    </a:lnTo>
                    <a:lnTo>
                      <a:pt x="47" y="53"/>
                    </a:lnTo>
                    <a:lnTo>
                      <a:pt x="42" y="51"/>
                    </a:lnTo>
                    <a:lnTo>
                      <a:pt x="42" y="51"/>
                    </a:lnTo>
                    <a:lnTo>
                      <a:pt x="40" y="51"/>
                    </a:lnTo>
                    <a:lnTo>
                      <a:pt x="40" y="51"/>
                    </a:lnTo>
                    <a:lnTo>
                      <a:pt x="37" y="51"/>
                    </a:lnTo>
                    <a:lnTo>
                      <a:pt x="35" y="51"/>
                    </a:lnTo>
                    <a:lnTo>
                      <a:pt x="33" y="51"/>
                    </a:lnTo>
                    <a:lnTo>
                      <a:pt x="33" y="51"/>
                    </a:lnTo>
                    <a:lnTo>
                      <a:pt x="30" y="51"/>
                    </a:lnTo>
                    <a:lnTo>
                      <a:pt x="30" y="51"/>
                    </a:lnTo>
                    <a:lnTo>
                      <a:pt x="27" y="51"/>
                    </a:lnTo>
                    <a:lnTo>
                      <a:pt x="27" y="51"/>
                    </a:lnTo>
                    <a:lnTo>
                      <a:pt x="25" y="51"/>
                    </a:lnTo>
                    <a:lnTo>
                      <a:pt x="25" y="51"/>
                    </a:lnTo>
                    <a:lnTo>
                      <a:pt x="22" y="51"/>
                    </a:lnTo>
                    <a:lnTo>
                      <a:pt x="20" y="51"/>
                    </a:lnTo>
                    <a:lnTo>
                      <a:pt x="18" y="51"/>
                    </a:lnTo>
                    <a:lnTo>
                      <a:pt x="18" y="51"/>
                    </a:lnTo>
                    <a:lnTo>
                      <a:pt x="18" y="51"/>
                    </a:lnTo>
                    <a:lnTo>
                      <a:pt x="17" y="51"/>
                    </a:lnTo>
                    <a:lnTo>
                      <a:pt x="13" y="51"/>
                    </a:lnTo>
                    <a:lnTo>
                      <a:pt x="11" y="51"/>
                    </a:lnTo>
                    <a:lnTo>
                      <a:pt x="11" y="51"/>
                    </a:lnTo>
                    <a:lnTo>
                      <a:pt x="11" y="51"/>
                    </a:lnTo>
                    <a:lnTo>
                      <a:pt x="10" y="51"/>
                    </a:lnTo>
                    <a:lnTo>
                      <a:pt x="5" y="51"/>
                    </a:lnTo>
                    <a:lnTo>
                      <a:pt x="5" y="51"/>
                    </a:lnTo>
                    <a:lnTo>
                      <a:pt x="3" y="51"/>
                    </a:lnTo>
                    <a:lnTo>
                      <a:pt x="3" y="51"/>
                    </a:lnTo>
                    <a:lnTo>
                      <a:pt x="0" y="51"/>
                    </a:lnTo>
                    <a:lnTo>
                      <a:pt x="3" y="0"/>
                    </a:lnTo>
                    <a:lnTo>
                      <a:pt x="3" y="0"/>
                    </a:lnTo>
                    <a:lnTo>
                      <a:pt x="18" y="0"/>
                    </a:lnTo>
                    <a:lnTo>
                      <a:pt x="17" y="6"/>
                    </a:lnTo>
                    <a:lnTo>
                      <a:pt x="27" y="9"/>
                    </a:lnTo>
                    <a:lnTo>
                      <a:pt x="32" y="19"/>
                    </a:lnTo>
                    <a:lnTo>
                      <a:pt x="42" y="28"/>
                    </a:lnTo>
                    <a:lnTo>
                      <a:pt x="44" y="36"/>
                    </a:lnTo>
                    <a:lnTo>
                      <a:pt x="50" y="38"/>
                    </a:lnTo>
                    <a:lnTo>
                      <a:pt x="56" y="45"/>
                    </a:lnTo>
                    <a:lnTo>
                      <a:pt x="66" y="48"/>
                    </a:lnTo>
                    <a:lnTo>
                      <a:pt x="67" y="5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65" name="Freeform 4736"/>
              <p:cNvSpPr>
                <a:spLocks/>
              </p:cNvSpPr>
              <p:nvPr/>
            </p:nvSpPr>
            <p:spPr bwMode="auto">
              <a:xfrm>
                <a:off x="3057" y="1404"/>
                <a:ext cx="63" cy="76"/>
              </a:xfrm>
              <a:custGeom>
                <a:avLst/>
                <a:gdLst>
                  <a:gd name="T0" fmla="*/ 60 w 63"/>
                  <a:gd name="T1" fmla="*/ 7 h 76"/>
                  <a:gd name="T2" fmla="*/ 56 w 63"/>
                  <a:gd name="T3" fmla="*/ 59 h 76"/>
                  <a:gd name="T4" fmla="*/ 63 w 63"/>
                  <a:gd name="T5" fmla="*/ 59 h 76"/>
                  <a:gd name="T6" fmla="*/ 63 w 63"/>
                  <a:gd name="T7" fmla="*/ 76 h 76"/>
                  <a:gd name="T8" fmla="*/ 61 w 63"/>
                  <a:gd name="T9" fmla="*/ 76 h 76"/>
                  <a:gd name="T10" fmla="*/ 0 w 63"/>
                  <a:gd name="T11" fmla="*/ 73 h 76"/>
                  <a:gd name="T12" fmla="*/ 4 w 63"/>
                  <a:gd name="T13" fmla="*/ 20 h 76"/>
                  <a:gd name="T14" fmla="*/ 4 w 63"/>
                  <a:gd name="T15" fmla="*/ 20 h 76"/>
                  <a:gd name="T16" fmla="*/ 4 w 63"/>
                  <a:gd name="T17" fmla="*/ 20 h 76"/>
                  <a:gd name="T18" fmla="*/ 12 w 63"/>
                  <a:gd name="T19" fmla="*/ 19 h 76"/>
                  <a:gd name="T20" fmla="*/ 17 w 63"/>
                  <a:gd name="T21" fmla="*/ 20 h 76"/>
                  <a:gd name="T22" fmla="*/ 22 w 63"/>
                  <a:gd name="T23" fmla="*/ 15 h 76"/>
                  <a:gd name="T24" fmla="*/ 34 w 63"/>
                  <a:gd name="T25" fmla="*/ 17 h 76"/>
                  <a:gd name="T26" fmla="*/ 46 w 63"/>
                  <a:gd name="T27" fmla="*/ 5 h 76"/>
                  <a:gd name="T28" fmla="*/ 55 w 63"/>
                  <a:gd name="T29" fmla="*/ 7 h 76"/>
                  <a:gd name="T30" fmla="*/ 61 w 63"/>
                  <a:gd name="T31" fmla="*/ 0 h 76"/>
                  <a:gd name="T32" fmla="*/ 60 w 63"/>
                  <a:gd name="T33"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76">
                    <a:moveTo>
                      <a:pt x="60" y="7"/>
                    </a:moveTo>
                    <a:lnTo>
                      <a:pt x="56" y="59"/>
                    </a:lnTo>
                    <a:lnTo>
                      <a:pt x="63" y="59"/>
                    </a:lnTo>
                    <a:lnTo>
                      <a:pt x="63" y="76"/>
                    </a:lnTo>
                    <a:lnTo>
                      <a:pt x="61" y="76"/>
                    </a:lnTo>
                    <a:lnTo>
                      <a:pt x="0" y="73"/>
                    </a:lnTo>
                    <a:lnTo>
                      <a:pt x="4" y="20"/>
                    </a:lnTo>
                    <a:lnTo>
                      <a:pt x="4" y="20"/>
                    </a:lnTo>
                    <a:lnTo>
                      <a:pt x="4" y="20"/>
                    </a:lnTo>
                    <a:lnTo>
                      <a:pt x="12" y="19"/>
                    </a:lnTo>
                    <a:lnTo>
                      <a:pt x="17" y="20"/>
                    </a:lnTo>
                    <a:lnTo>
                      <a:pt x="22" y="15"/>
                    </a:lnTo>
                    <a:lnTo>
                      <a:pt x="34" y="17"/>
                    </a:lnTo>
                    <a:lnTo>
                      <a:pt x="46" y="5"/>
                    </a:lnTo>
                    <a:lnTo>
                      <a:pt x="55" y="7"/>
                    </a:lnTo>
                    <a:lnTo>
                      <a:pt x="61" y="0"/>
                    </a:lnTo>
                    <a:lnTo>
                      <a:pt x="60"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6" name="Freeform 4737"/>
              <p:cNvSpPr>
                <a:spLocks/>
              </p:cNvSpPr>
              <p:nvPr/>
            </p:nvSpPr>
            <p:spPr bwMode="auto">
              <a:xfrm>
                <a:off x="3057" y="1404"/>
                <a:ext cx="63" cy="76"/>
              </a:xfrm>
              <a:custGeom>
                <a:avLst/>
                <a:gdLst>
                  <a:gd name="T0" fmla="*/ 60 w 63"/>
                  <a:gd name="T1" fmla="*/ 7 h 76"/>
                  <a:gd name="T2" fmla="*/ 56 w 63"/>
                  <a:gd name="T3" fmla="*/ 59 h 76"/>
                  <a:gd name="T4" fmla="*/ 63 w 63"/>
                  <a:gd name="T5" fmla="*/ 59 h 76"/>
                  <a:gd name="T6" fmla="*/ 63 w 63"/>
                  <a:gd name="T7" fmla="*/ 76 h 76"/>
                  <a:gd name="T8" fmla="*/ 61 w 63"/>
                  <a:gd name="T9" fmla="*/ 76 h 76"/>
                  <a:gd name="T10" fmla="*/ 0 w 63"/>
                  <a:gd name="T11" fmla="*/ 73 h 76"/>
                  <a:gd name="T12" fmla="*/ 4 w 63"/>
                  <a:gd name="T13" fmla="*/ 20 h 76"/>
                  <a:gd name="T14" fmla="*/ 4 w 63"/>
                  <a:gd name="T15" fmla="*/ 20 h 76"/>
                  <a:gd name="T16" fmla="*/ 4 w 63"/>
                  <a:gd name="T17" fmla="*/ 20 h 76"/>
                  <a:gd name="T18" fmla="*/ 12 w 63"/>
                  <a:gd name="T19" fmla="*/ 19 h 76"/>
                  <a:gd name="T20" fmla="*/ 17 w 63"/>
                  <a:gd name="T21" fmla="*/ 20 h 76"/>
                  <a:gd name="T22" fmla="*/ 22 w 63"/>
                  <a:gd name="T23" fmla="*/ 15 h 76"/>
                  <a:gd name="T24" fmla="*/ 34 w 63"/>
                  <a:gd name="T25" fmla="*/ 17 h 76"/>
                  <a:gd name="T26" fmla="*/ 46 w 63"/>
                  <a:gd name="T27" fmla="*/ 5 h 76"/>
                  <a:gd name="T28" fmla="*/ 55 w 63"/>
                  <a:gd name="T29" fmla="*/ 7 h 76"/>
                  <a:gd name="T30" fmla="*/ 61 w 63"/>
                  <a:gd name="T31" fmla="*/ 0 h 76"/>
                  <a:gd name="T32" fmla="*/ 60 w 63"/>
                  <a:gd name="T33"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76">
                    <a:moveTo>
                      <a:pt x="60" y="7"/>
                    </a:moveTo>
                    <a:lnTo>
                      <a:pt x="56" y="59"/>
                    </a:lnTo>
                    <a:lnTo>
                      <a:pt x="63" y="59"/>
                    </a:lnTo>
                    <a:lnTo>
                      <a:pt x="63" y="76"/>
                    </a:lnTo>
                    <a:lnTo>
                      <a:pt x="61" y="76"/>
                    </a:lnTo>
                    <a:lnTo>
                      <a:pt x="0" y="73"/>
                    </a:lnTo>
                    <a:lnTo>
                      <a:pt x="4" y="20"/>
                    </a:lnTo>
                    <a:lnTo>
                      <a:pt x="4" y="20"/>
                    </a:lnTo>
                    <a:lnTo>
                      <a:pt x="4" y="20"/>
                    </a:lnTo>
                    <a:lnTo>
                      <a:pt x="12" y="19"/>
                    </a:lnTo>
                    <a:lnTo>
                      <a:pt x="17" y="20"/>
                    </a:lnTo>
                    <a:lnTo>
                      <a:pt x="22" y="15"/>
                    </a:lnTo>
                    <a:lnTo>
                      <a:pt x="34" y="17"/>
                    </a:lnTo>
                    <a:lnTo>
                      <a:pt x="46" y="5"/>
                    </a:lnTo>
                    <a:lnTo>
                      <a:pt x="55" y="7"/>
                    </a:lnTo>
                    <a:lnTo>
                      <a:pt x="61" y="0"/>
                    </a:lnTo>
                    <a:lnTo>
                      <a:pt x="60"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67" name="Freeform 4738"/>
              <p:cNvSpPr>
                <a:spLocks/>
              </p:cNvSpPr>
              <p:nvPr/>
            </p:nvSpPr>
            <p:spPr bwMode="auto">
              <a:xfrm>
                <a:off x="3347" y="1407"/>
                <a:ext cx="39" cy="26"/>
              </a:xfrm>
              <a:custGeom>
                <a:avLst/>
                <a:gdLst>
                  <a:gd name="T0" fmla="*/ 39 w 39"/>
                  <a:gd name="T1" fmla="*/ 26 h 26"/>
                  <a:gd name="T2" fmla="*/ 24 w 39"/>
                  <a:gd name="T3" fmla="*/ 26 h 26"/>
                  <a:gd name="T4" fmla="*/ 0 w 39"/>
                  <a:gd name="T5" fmla="*/ 26 h 26"/>
                  <a:gd name="T6" fmla="*/ 2 w 39"/>
                  <a:gd name="T7" fmla="*/ 0 h 26"/>
                  <a:gd name="T8" fmla="*/ 39 w 39"/>
                  <a:gd name="T9" fmla="*/ 0 h 26"/>
                  <a:gd name="T10" fmla="*/ 39 w 39"/>
                  <a:gd name="T11" fmla="*/ 26 h 26"/>
                </a:gdLst>
                <a:ahLst/>
                <a:cxnLst>
                  <a:cxn ang="0">
                    <a:pos x="T0" y="T1"/>
                  </a:cxn>
                  <a:cxn ang="0">
                    <a:pos x="T2" y="T3"/>
                  </a:cxn>
                  <a:cxn ang="0">
                    <a:pos x="T4" y="T5"/>
                  </a:cxn>
                  <a:cxn ang="0">
                    <a:pos x="T6" y="T7"/>
                  </a:cxn>
                  <a:cxn ang="0">
                    <a:pos x="T8" y="T9"/>
                  </a:cxn>
                  <a:cxn ang="0">
                    <a:pos x="T10" y="T11"/>
                  </a:cxn>
                </a:cxnLst>
                <a:rect l="0" t="0" r="r" b="b"/>
                <a:pathLst>
                  <a:path w="39" h="26">
                    <a:moveTo>
                      <a:pt x="39" y="26"/>
                    </a:moveTo>
                    <a:lnTo>
                      <a:pt x="24" y="26"/>
                    </a:lnTo>
                    <a:lnTo>
                      <a:pt x="0" y="26"/>
                    </a:lnTo>
                    <a:lnTo>
                      <a:pt x="2" y="0"/>
                    </a:lnTo>
                    <a:lnTo>
                      <a:pt x="39" y="0"/>
                    </a:lnTo>
                    <a:lnTo>
                      <a:pt x="39"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8" name="Freeform 4739"/>
              <p:cNvSpPr>
                <a:spLocks/>
              </p:cNvSpPr>
              <p:nvPr/>
            </p:nvSpPr>
            <p:spPr bwMode="auto">
              <a:xfrm>
                <a:off x="3347" y="1407"/>
                <a:ext cx="39" cy="26"/>
              </a:xfrm>
              <a:custGeom>
                <a:avLst/>
                <a:gdLst>
                  <a:gd name="T0" fmla="*/ 39 w 39"/>
                  <a:gd name="T1" fmla="*/ 26 h 26"/>
                  <a:gd name="T2" fmla="*/ 24 w 39"/>
                  <a:gd name="T3" fmla="*/ 26 h 26"/>
                  <a:gd name="T4" fmla="*/ 0 w 39"/>
                  <a:gd name="T5" fmla="*/ 26 h 26"/>
                  <a:gd name="T6" fmla="*/ 2 w 39"/>
                  <a:gd name="T7" fmla="*/ 0 h 26"/>
                  <a:gd name="T8" fmla="*/ 39 w 39"/>
                  <a:gd name="T9" fmla="*/ 0 h 26"/>
                  <a:gd name="T10" fmla="*/ 39 w 39"/>
                  <a:gd name="T11" fmla="*/ 26 h 26"/>
                </a:gdLst>
                <a:ahLst/>
                <a:cxnLst>
                  <a:cxn ang="0">
                    <a:pos x="T0" y="T1"/>
                  </a:cxn>
                  <a:cxn ang="0">
                    <a:pos x="T2" y="T3"/>
                  </a:cxn>
                  <a:cxn ang="0">
                    <a:pos x="T4" y="T5"/>
                  </a:cxn>
                  <a:cxn ang="0">
                    <a:pos x="T6" y="T7"/>
                  </a:cxn>
                  <a:cxn ang="0">
                    <a:pos x="T8" y="T9"/>
                  </a:cxn>
                  <a:cxn ang="0">
                    <a:pos x="T10" y="T11"/>
                  </a:cxn>
                </a:cxnLst>
                <a:rect l="0" t="0" r="r" b="b"/>
                <a:pathLst>
                  <a:path w="39" h="26">
                    <a:moveTo>
                      <a:pt x="39" y="26"/>
                    </a:moveTo>
                    <a:lnTo>
                      <a:pt x="24" y="26"/>
                    </a:lnTo>
                    <a:lnTo>
                      <a:pt x="0" y="26"/>
                    </a:lnTo>
                    <a:lnTo>
                      <a:pt x="2" y="0"/>
                    </a:lnTo>
                    <a:lnTo>
                      <a:pt x="39" y="0"/>
                    </a:lnTo>
                    <a:lnTo>
                      <a:pt x="39"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69" name="Freeform 4740"/>
              <p:cNvSpPr>
                <a:spLocks/>
              </p:cNvSpPr>
              <p:nvPr/>
            </p:nvSpPr>
            <p:spPr bwMode="auto">
              <a:xfrm>
                <a:off x="3232" y="1396"/>
                <a:ext cx="39" cy="71"/>
              </a:xfrm>
              <a:custGeom>
                <a:avLst/>
                <a:gdLst>
                  <a:gd name="T0" fmla="*/ 24 w 39"/>
                  <a:gd name="T1" fmla="*/ 69 h 71"/>
                  <a:gd name="T2" fmla="*/ 0 w 39"/>
                  <a:gd name="T3" fmla="*/ 69 h 71"/>
                  <a:gd name="T4" fmla="*/ 2 w 39"/>
                  <a:gd name="T5" fmla="*/ 0 h 71"/>
                  <a:gd name="T6" fmla="*/ 39 w 39"/>
                  <a:gd name="T7" fmla="*/ 0 h 71"/>
                  <a:gd name="T8" fmla="*/ 39 w 39"/>
                  <a:gd name="T9" fmla="*/ 0 h 71"/>
                  <a:gd name="T10" fmla="*/ 39 w 39"/>
                  <a:gd name="T11" fmla="*/ 27 h 71"/>
                  <a:gd name="T12" fmla="*/ 37 w 39"/>
                  <a:gd name="T13" fmla="*/ 71 h 71"/>
                  <a:gd name="T14" fmla="*/ 24 w 39"/>
                  <a:gd name="T15" fmla="*/ 69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1">
                    <a:moveTo>
                      <a:pt x="24" y="69"/>
                    </a:moveTo>
                    <a:lnTo>
                      <a:pt x="0" y="69"/>
                    </a:lnTo>
                    <a:lnTo>
                      <a:pt x="2" y="0"/>
                    </a:lnTo>
                    <a:lnTo>
                      <a:pt x="39" y="0"/>
                    </a:lnTo>
                    <a:lnTo>
                      <a:pt x="39" y="0"/>
                    </a:lnTo>
                    <a:lnTo>
                      <a:pt x="39" y="27"/>
                    </a:lnTo>
                    <a:lnTo>
                      <a:pt x="37" y="71"/>
                    </a:lnTo>
                    <a:lnTo>
                      <a:pt x="24" y="6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0" name="Freeform 4741"/>
              <p:cNvSpPr>
                <a:spLocks/>
              </p:cNvSpPr>
              <p:nvPr/>
            </p:nvSpPr>
            <p:spPr bwMode="auto">
              <a:xfrm>
                <a:off x="3232" y="1396"/>
                <a:ext cx="39" cy="71"/>
              </a:xfrm>
              <a:custGeom>
                <a:avLst/>
                <a:gdLst>
                  <a:gd name="T0" fmla="*/ 24 w 39"/>
                  <a:gd name="T1" fmla="*/ 69 h 71"/>
                  <a:gd name="T2" fmla="*/ 0 w 39"/>
                  <a:gd name="T3" fmla="*/ 69 h 71"/>
                  <a:gd name="T4" fmla="*/ 2 w 39"/>
                  <a:gd name="T5" fmla="*/ 0 h 71"/>
                  <a:gd name="T6" fmla="*/ 39 w 39"/>
                  <a:gd name="T7" fmla="*/ 0 h 71"/>
                  <a:gd name="T8" fmla="*/ 39 w 39"/>
                  <a:gd name="T9" fmla="*/ 0 h 71"/>
                  <a:gd name="T10" fmla="*/ 39 w 39"/>
                  <a:gd name="T11" fmla="*/ 27 h 71"/>
                  <a:gd name="T12" fmla="*/ 37 w 39"/>
                  <a:gd name="T13" fmla="*/ 71 h 71"/>
                  <a:gd name="T14" fmla="*/ 24 w 39"/>
                  <a:gd name="T15" fmla="*/ 69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1">
                    <a:moveTo>
                      <a:pt x="24" y="69"/>
                    </a:moveTo>
                    <a:lnTo>
                      <a:pt x="0" y="69"/>
                    </a:lnTo>
                    <a:lnTo>
                      <a:pt x="2" y="0"/>
                    </a:lnTo>
                    <a:lnTo>
                      <a:pt x="39" y="0"/>
                    </a:lnTo>
                    <a:lnTo>
                      <a:pt x="39" y="0"/>
                    </a:lnTo>
                    <a:lnTo>
                      <a:pt x="39" y="27"/>
                    </a:lnTo>
                    <a:lnTo>
                      <a:pt x="37" y="71"/>
                    </a:lnTo>
                    <a:lnTo>
                      <a:pt x="24" y="6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71" name="Freeform 4742"/>
              <p:cNvSpPr>
                <a:spLocks/>
              </p:cNvSpPr>
              <p:nvPr/>
            </p:nvSpPr>
            <p:spPr bwMode="auto">
              <a:xfrm>
                <a:off x="3315" y="1502"/>
                <a:ext cx="24" cy="36"/>
              </a:xfrm>
              <a:custGeom>
                <a:avLst/>
                <a:gdLst>
                  <a:gd name="T0" fmla="*/ 24 w 24"/>
                  <a:gd name="T1" fmla="*/ 36 h 36"/>
                  <a:gd name="T2" fmla="*/ 0 w 24"/>
                  <a:gd name="T3" fmla="*/ 36 h 36"/>
                  <a:gd name="T4" fmla="*/ 2 w 24"/>
                  <a:gd name="T5" fmla="*/ 0 h 36"/>
                  <a:gd name="T6" fmla="*/ 2 w 24"/>
                  <a:gd name="T7" fmla="*/ 0 h 36"/>
                  <a:gd name="T8" fmla="*/ 8 w 24"/>
                  <a:gd name="T9" fmla="*/ 0 h 36"/>
                  <a:gd name="T10" fmla="*/ 24 w 24"/>
                  <a:gd name="T11" fmla="*/ 0 h 36"/>
                  <a:gd name="T12" fmla="*/ 24 w 2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4" h="36">
                    <a:moveTo>
                      <a:pt x="24" y="36"/>
                    </a:moveTo>
                    <a:lnTo>
                      <a:pt x="0" y="36"/>
                    </a:lnTo>
                    <a:lnTo>
                      <a:pt x="2" y="0"/>
                    </a:lnTo>
                    <a:lnTo>
                      <a:pt x="2" y="0"/>
                    </a:lnTo>
                    <a:lnTo>
                      <a:pt x="8" y="0"/>
                    </a:lnTo>
                    <a:lnTo>
                      <a:pt x="24" y="0"/>
                    </a:lnTo>
                    <a:lnTo>
                      <a:pt x="24"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2" name="Freeform 4743"/>
              <p:cNvSpPr>
                <a:spLocks/>
              </p:cNvSpPr>
              <p:nvPr/>
            </p:nvSpPr>
            <p:spPr bwMode="auto">
              <a:xfrm>
                <a:off x="3315" y="1502"/>
                <a:ext cx="24" cy="36"/>
              </a:xfrm>
              <a:custGeom>
                <a:avLst/>
                <a:gdLst>
                  <a:gd name="T0" fmla="*/ 24 w 24"/>
                  <a:gd name="T1" fmla="*/ 36 h 36"/>
                  <a:gd name="T2" fmla="*/ 0 w 24"/>
                  <a:gd name="T3" fmla="*/ 36 h 36"/>
                  <a:gd name="T4" fmla="*/ 2 w 24"/>
                  <a:gd name="T5" fmla="*/ 0 h 36"/>
                  <a:gd name="T6" fmla="*/ 2 w 24"/>
                  <a:gd name="T7" fmla="*/ 0 h 36"/>
                  <a:gd name="T8" fmla="*/ 8 w 24"/>
                  <a:gd name="T9" fmla="*/ 0 h 36"/>
                  <a:gd name="T10" fmla="*/ 24 w 24"/>
                  <a:gd name="T11" fmla="*/ 0 h 36"/>
                  <a:gd name="T12" fmla="*/ 24 w 2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4" h="36">
                    <a:moveTo>
                      <a:pt x="24" y="36"/>
                    </a:moveTo>
                    <a:lnTo>
                      <a:pt x="0" y="36"/>
                    </a:lnTo>
                    <a:lnTo>
                      <a:pt x="2" y="0"/>
                    </a:lnTo>
                    <a:lnTo>
                      <a:pt x="2" y="0"/>
                    </a:lnTo>
                    <a:lnTo>
                      <a:pt x="8" y="0"/>
                    </a:lnTo>
                    <a:lnTo>
                      <a:pt x="24" y="0"/>
                    </a:lnTo>
                    <a:lnTo>
                      <a:pt x="24"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73" name="Freeform 4744"/>
              <p:cNvSpPr>
                <a:spLocks/>
              </p:cNvSpPr>
              <p:nvPr/>
            </p:nvSpPr>
            <p:spPr bwMode="auto">
              <a:xfrm>
                <a:off x="2939" y="1272"/>
                <a:ext cx="74" cy="80"/>
              </a:xfrm>
              <a:custGeom>
                <a:avLst/>
                <a:gdLst>
                  <a:gd name="T0" fmla="*/ 68 w 74"/>
                  <a:gd name="T1" fmla="*/ 5 h 80"/>
                  <a:gd name="T2" fmla="*/ 71 w 74"/>
                  <a:gd name="T3" fmla="*/ 5 h 80"/>
                  <a:gd name="T4" fmla="*/ 71 w 74"/>
                  <a:gd name="T5" fmla="*/ 5 h 80"/>
                  <a:gd name="T6" fmla="*/ 71 w 74"/>
                  <a:gd name="T7" fmla="*/ 5 h 80"/>
                  <a:gd name="T8" fmla="*/ 74 w 74"/>
                  <a:gd name="T9" fmla="*/ 5 h 80"/>
                  <a:gd name="T10" fmla="*/ 68 w 74"/>
                  <a:gd name="T11" fmla="*/ 80 h 80"/>
                  <a:gd name="T12" fmla="*/ 0 w 74"/>
                  <a:gd name="T13" fmla="*/ 73 h 80"/>
                  <a:gd name="T14" fmla="*/ 0 w 74"/>
                  <a:gd name="T15" fmla="*/ 61 h 80"/>
                  <a:gd name="T16" fmla="*/ 0 w 74"/>
                  <a:gd name="T17" fmla="*/ 61 h 80"/>
                  <a:gd name="T18" fmla="*/ 2 w 74"/>
                  <a:gd name="T19" fmla="*/ 57 h 80"/>
                  <a:gd name="T20" fmla="*/ 2 w 74"/>
                  <a:gd name="T21" fmla="*/ 56 h 80"/>
                  <a:gd name="T22" fmla="*/ 2 w 74"/>
                  <a:gd name="T23" fmla="*/ 46 h 80"/>
                  <a:gd name="T24" fmla="*/ 2 w 74"/>
                  <a:gd name="T25" fmla="*/ 44 h 80"/>
                  <a:gd name="T26" fmla="*/ 2 w 74"/>
                  <a:gd name="T27" fmla="*/ 44 h 80"/>
                  <a:gd name="T28" fmla="*/ 2 w 74"/>
                  <a:gd name="T29" fmla="*/ 41 h 80"/>
                  <a:gd name="T30" fmla="*/ 2 w 74"/>
                  <a:gd name="T31" fmla="*/ 39 h 80"/>
                  <a:gd name="T32" fmla="*/ 2 w 74"/>
                  <a:gd name="T33" fmla="*/ 39 h 80"/>
                  <a:gd name="T34" fmla="*/ 5 w 74"/>
                  <a:gd name="T35" fmla="*/ 8 h 80"/>
                  <a:gd name="T36" fmla="*/ 5 w 74"/>
                  <a:gd name="T37" fmla="*/ 7 h 80"/>
                  <a:gd name="T38" fmla="*/ 5 w 74"/>
                  <a:gd name="T39" fmla="*/ 7 h 80"/>
                  <a:gd name="T40" fmla="*/ 5 w 74"/>
                  <a:gd name="T41" fmla="*/ 7 h 80"/>
                  <a:gd name="T42" fmla="*/ 5 w 74"/>
                  <a:gd name="T43" fmla="*/ 0 h 80"/>
                  <a:gd name="T44" fmla="*/ 29 w 74"/>
                  <a:gd name="T45" fmla="*/ 2 h 80"/>
                  <a:gd name="T46" fmla="*/ 29 w 74"/>
                  <a:gd name="T47" fmla="*/ 2 h 80"/>
                  <a:gd name="T48" fmla="*/ 29 w 74"/>
                  <a:gd name="T49" fmla="*/ 2 h 80"/>
                  <a:gd name="T50" fmla="*/ 34 w 74"/>
                  <a:gd name="T51" fmla="*/ 3 h 80"/>
                  <a:gd name="T52" fmla="*/ 35 w 74"/>
                  <a:gd name="T53" fmla="*/ 3 h 80"/>
                  <a:gd name="T54" fmla="*/ 44 w 74"/>
                  <a:gd name="T55" fmla="*/ 3 h 80"/>
                  <a:gd name="T56" fmla="*/ 44 w 74"/>
                  <a:gd name="T57" fmla="*/ 3 h 80"/>
                  <a:gd name="T58" fmla="*/ 44 w 74"/>
                  <a:gd name="T59" fmla="*/ 3 h 80"/>
                  <a:gd name="T60" fmla="*/ 44 w 74"/>
                  <a:gd name="T61" fmla="*/ 3 h 80"/>
                  <a:gd name="T62" fmla="*/ 52 w 74"/>
                  <a:gd name="T63" fmla="*/ 3 h 80"/>
                  <a:gd name="T64" fmla="*/ 52 w 74"/>
                  <a:gd name="T65" fmla="*/ 3 h 80"/>
                  <a:gd name="T66" fmla="*/ 56 w 74"/>
                  <a:gd name="T67" fmla="*/ 5 h 80"/>
                  <a:gd name="T68" fmla="*/ 57 w 74"/>
                  <a:gd name="T69" fmla="*/ 5 h 80"/>
                  <a:gd name="T70" fmla="*/ 61 w 74"/>
                  <a:gd name="T71" fmla="*/ 5 h 80"/>
                  <a:gd name="T72" fmla="*/ 61 w 74"/>
                  <a:gd name="T73" fmla="*/ 5 h 80"/>
                  <a:gd name="T74" fmla="*/ 64 w 74"/>
                  <a:gd name="T75" fmla="*/ 5 h 80"/>
                  <a:gd name="T76" fmla="*/ 66 w 74"/>
                  <a:gd name="T77" fmla="*/ 5 h 80"/>
                  <a:gd name="T78" fmla="*/ 68 w 74"/>
                  <a:gd name="T79" fmla="*/ 5 h 80"/>
                  <a:gd name="T80" fmla="*/ 68 w 74"/>
                  <a:gd name="T81"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80">
                    <a:moveTo>
                      <a:pt x="68" y="5"/>
                    </a:moveTo>
                    <a:lnTo>
                      <a:pt x="71" y="5"/>
                    </a:lnTo>
                    <a:lnTo>
                      <a:pt x="71" y="5"/>
                    </a:lnTo>
                    <a:lnTo>
                      <a:pt x="71" y="5"/>
                    </a:lnTo>
                    <a:lnTo>
                      <a:pt x="74" y="5"/>
                    </a:lnTo>
                    <a:lnTo>
                      <a:pt x="68" y="80"/>
                    </a:lnTo>
                    <a:lnTo>
                      <a:pt x="0" y="73"/>
                    </a:lnTo>
                    <a:lnTo>
                      <a:pt x="0" y="61"/>
                    </a:lnTo>
                    <a:lnTo>
                      <a:pt x="0" y="61"/>
                    </a:lnTo>
                    <a:lnTo>
                      <a:pt x="2" y="57"/>
                    </a:lnTo>
                    <a:lnTo>
                      <a:pt x="2" y="56"/>
                    </a:lnTo>
                    <a:lnTo>
                      <a:pt x="2" y="46"/>
                    </a:lnTo>
                    <a:lnTo>
                      <a:pt x="2" y="44"/>
                    </a:lnTo>
                    <a:lnTo>
                      <a:pt x="2" y="44"/>
                    </a:lnTo>
                    <a:lnTo>
                      <a:pt x="2" y="41"/>
                    </a:lnTo>
                    <a:lnTo>
                      <a:pt x="2" y="39"/>
                    </a:lnTo>
                    <a:lnTo>
                      <a:pt x="2" y="39"/>
                    </a:lnTo>
                    <a:lnTo>
                      <a:pt x="5" y="8"/>
                    </a:lnTo>
                    <a:lnTo>
                      <a:pt x="5" y="7"/>
                    </a:lnTo>
                    <a:lnTo>
                      <a:pt x="5" y="7"/>
                    </a:lnTo>
                    <a:lnTo>
                      <a:pt x="5" y="7"/>
                    </a:lnTo>
                    <a:lnTo>
                      <a:pt x="5" y="0"/>
                    </a:lnTo>
                    <a:lnTo>
                      <a:pt x="29" y="2"/>
                    </a:lnTo>
                    <a:lnTo>
                      <a:pt x="29" y="2"/>
                    </a:lnTo>
                    <a:lnTo>
                      <a:pt x="29" y="2"/>
                    </a:lnTo>
                    <a:lnTo>
                      <a:pt x="34" y="3"/>
                    </a:lnTo>
                    <a:lnTo>
                      <a:pt x="35" y="3"/>
                    </a:lnTo>
                    <a:lnTo>
                      <a:pt x="44" y="3"/>
                    </a:lnTo>
                    <a:lnTo>
                      <a:pt x="44" y="3"/>
                    </a:lnTo>
                    <a:lnTo>
                      <a:pt x="44" y="3"/>
                    </a:lnTo>
                    <a:lnTo>
                      <a:pt x="44" y="3"/>
                    </a:lnTo>
                    <a:lnTo>
                      <a:pt x="52" y="3"/>
                    </a:lnTo>
                    <a:lnTo>
                      <a:pt x="52" y="3"/>
                    </a:lnTo>
                    <a:lnTo>
                      <a:pt x="56" y="5"/>
                    </a:lnTo>
                    <a:lnTo>
                      <a:pt x="57" y="5"/>
                    </a:lnTo>
                    <a:lnTo>
                      <a:pt x="61" y="5"/>
                    </a:lnTo>
                    <a:lnTo>
                      <a:pt x="61" y="5"/>
                    </a:lnTo>
                    <a:lnTo>
                      <a:pt x="64" y="5"/>
                    </a:lnTo>
                    <a:lnTo>
                      <a:pt x="66" y="5"/>
                    </a:lnTo>
                    <a:lnTo>
                      <a:pt x="68" y="5"/>
                    </a:lnTo>
                    <a:lnTo>
                      <a:pt x="68"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4" name="Freeform 4745"/>
              <p:cNvSpPr>
                <a:spLocks/>
              </p:cNvSpPr>
              <p:nvPr/>
            </p:nvSpPr>
            <p:spPr bwMode="auto">
              <a:xfrm>
                <a:off x="2939" y="1272"/>
                <a:ext cx="74" cy="80"/>
              </a:xfrm>
              <a:custGeom>
                <a:avLst/>
                <a:gdLst>
                  <a:gd name="T0" fmla="*/ 68 w 74"/>
                  <a:gd name="T1" fmla="*/ 5 h 80"/>
                  <a:gd name="T2" fmla="*/ 71 w 74"/>
                  <a:gd name="T3" fmla="*/ 5 h 80"/>
                  <a:gd name="T4" fmla="*/ 71 w 74"/>
                  <a:gd name="T5" fmla="*/ 5 h 80"/>
                  <a:gd name="T6" fmla="*/ 71 w 74"/>
                  <a:gd name="T7" fmla="*/ 5 h 80"/>
                  <a:gd name="T8" fmla="*/ 74 w 74"/>
                  <a:gd name="T9" fmla="*/ 5 h 80"/>
                  <a:gd name="T10" fmla="*/ 68 w 74"/>
                  <a:gd name="T11" fmla="*/ 80 h 80"/>
                  <a:gd name="T12" fmla="*/ 0 w 74"/>
                  <a:gd name="T13" fmla="*/ 73 h 80"/>
                  <a:gd name="T14" fmla="*/ 0 w 74"/>
                  <a:gd name="T15" fmla="*/ 61 h 80"/>
                  <a:gd name="T16" fmla="*/ 0 w 74"/>
                  <a:gd name="T17" fmla="*/ 61 h 80"/>
                  <a:gd name="T18" fmla="*/ 2 w 74"/>
                  <a:gd name="T19" fmla="*/ 57 h 80"/>
                  <a:gd name="T20" fmla="*/ 2 w 74"/>
                  <a:gd name="T21" fmla="*/ 56 h 80"/>
                  <a:gd name="T22" fmla="*/ 2 w 74"/>
                  <a:gd name="T23" fmla="*/ 46 h 80"/>
                  <a:gd name="T24" fmla="*/ 2 w 74"/>
                  <a:gd name="T25" fmla="*/ 44 h 80"/>
                  <a:gd name="T26" fmla="*/ 2 w 74"/>
                  <a:gd name="T27" fmla="*/ 44 h 80"/>
                  <a:gd name="T28" fmla="*/ 2 w 74"/>
                  <a:gd name="T29" fmla="*/ 41 h 80"/>
                  <a:gd name="T30" fmla="*/ 2 w 74"/>
                  <a:gd name="T31" fmla="*/ 39 h 80"/>
                  <a:gd name="T32" fmla="*/ 2 w 74"/>
                  <a:gd name="T33" fmla="*/ 39 h 80"/>
                  <a:gd name="T34" fmla="*/ 5 w 74"/>
                  <a:gd name="T35" fmla="*/ 8 h 80"/>
                  <a:gd name="T36" fmla="*/ 5 w 74"/>
                  <a:gd name="T37" fmla="*/ 7 h 80"/>
                  <a:gd name="T38" fmla="*/ 5 w 74"/>
                  <a:gd name="T39" fmla="*/ 7 h 80"/>
                  <a:gd name="T40" fmla="*/ 5 w 74"/>
                  <a:gd name="T41" fmla="*/ 7 h 80"/>
                  <a:gd name="T42" fmla="*/ 5 w 74"/>
                  <a:gd name="T43" fmla="*/ 0 h 80"/>
                  <a:gd name="T44" fmla="*/ 29 w 74"/>
                  <a:gd name="T45" fmla="*/ 2 h 80"/>
                  <a:gd name="T46" fmla="*/ 29 w 74"/>
                  <a:gd name="T47" fmla="*/ 2 h 80"/>
                  <a:gd name="T48" fmla="*/ 29 w 74"/>
                  <a:gd name="T49" fmla="*/ 2 h 80"/>
                  <a:gd name="T50" fmla="*/ 34 w 74"/>
                  <a:gd name="T51" fmla="*/ 3 h 80"/>
                  <a:gd name="T52" fmla="*/ 35 w 74"/>
                  <a:gd name="T53" fmla="*/ 3 h 80"/>
                  <a:gd name="T54" fmla="*/ 44 w 74"/>
                  <a:gd name="T55" fmla="*/ 3 h 80"/>
                  <a:gd name="T56" fmla="*/ 44 w 74"/>
                  <a:gd name="T57" fmla="*/ 3 h 80"/>
                  <a:gd name="T58" fmla="*/ 44 w 74"/>
                  <a:gd name="T59" fmla="*/ 3 h 80"/>
                  <a:gd name="T60" fmla="*/ 44 w 74"/>
                  <a:gd name="T61" fmla="*/ 3 h 80"/>
                  <a:gd name="T62" fmla="*/ 52 w 74"/>
                  <a:gd name="T63" fmla="*/ 3 h 80"/>
                  <a:gd name="T64" fmla="*/ 52 w 74"/>
                  <a:gd name="T65" fmla="*/ 3 h 80"/>
                  <a:gd name="T66" fmla="*/ 56 w 74"/>
                  <a:gd name="T67" fmla="*/ 5 h 80"/>
                  <a:gd name="T68" fmla="*/ 57 w 74"/>
                  <a:gd name="T69" fmla="*/ 5 h 80"/>
                  <a:gd name="T70" fmla="*/ 61 w 74"/>
                  <a:gd name="T71" fmla="*/ 5 h 80"/>
                  <a:gd name="T72" fmla="*/ 61 w 74"/>
                  <a:gd name="T73" fmla="*/ 5 h 80"/>
                  <a:gd name="T74" fmla="*/ 64 w 74"/>
                  <a:gd name="T75" fmla="*/ 5 h 80"/>
                  <a:gd name="T76" fmla="*/ 66 w 74"/>
                  <a:gd name="T77" fmla="*/ 5 h 80"/>
                  <a:gd name="T78" fmla="*/ 68 w 74"/>
                  <a:gd name="T79" fmla="*/ 5 h 80"/>
                  <a:gd name="T80" fmla="*/ 68 w 74"/>
                  <a:gd name="T81"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80">
                    <a:moveTo>
                      <a:pt x="68" y="5"/>
                    </a:moveTo>
                    <a:lnTo>
                      <a:pt x="71" y="5"/>
                    </a:lnTo>
                    <a:lnTo>
                      <a:pt x="71" y="5"/>
                    </a:lnTo>
                    <a:lnTo>
                      <a:pt x="71" y="5"/>
                    </a:lnTo>
                    <a:lnTo>
                      <a:pt x="74" y="5"/>
                    </a:lnTo>
                    <a:lnTo>
                      <a:pt x="68" y="80"/>
                    </a:lnTo>
                    <a:lnTo>
                      <a:pt x="0" y="73"/>
                    </a:lnTo>
                    <a:lnTo>
                      <a:pt x="0" y="61"/>
                    </a:lnTo>
                    <a:lnTo>
                      <a:pt x="0" y="61"/>
                    </a:lnTo>
                    <a:lnTo>
                      <a:pt x="2" y="57"/>
                    </a:lnTo>
                    <a:lnTo>
                      <a:pt x="2" y="56"/>
                    </a:lnTo>
                    <a:lnTo>
                      <a:pt x="2" y="46"/>
                    </a:lnTo>
                    <a:lnTo>
                      <a:pt x="2" y="44"/>
                    </a:lnTo>
                    <a:lnTo>
                      <a:pt x="2" y="44"/>
                    </a:lnTo>
                    <a:lnTo>
                      <a:pt x="2" y="41"/>
                    </a:lnTo>
                    <a:lnTo>
                      <a:pt x="2" y="39"/>
                    </a:lnTo>
                    <a:lnTo>
                      <a:pt x="2" y="39"/>
                    </a:lnTo>
                    <a:lnTo>
                      <a:pt x="5" y="8"/>
                    </a:lnTo>
                    <a:lnTo>
                      <a:pt x="5" y="7"/>
                    </a:lnTo>
                    <a:lnTo>
                      <a:pt x="5" y="7"/>
                    </a:lnTo>
                    <a:lnTo>
                      <a:pt x="5" y="7"/>
                    </a:lnTo>
                    <a:lnTo>
                      <a:pt x="5" y="0"/>
                    </a:lnTo>
                    <a:lnTo>
                      <a:pt x="29" y="2"/>
                    </a:lnTo>
                    <a:lnTo>
                      <a:pt x="29" y="2"/>
                    </a:lnTo>
                    <a:lnTo>
                      <a:pt x="29" y="2"/>
                    </a:lnTo>
                    <a:lnTo>
                      <a:pt x="34" y="3"/>
                    </a:lnTo>
                    <a:lnTo>
                      <a:pt x="35" y="3"/>
                    </a:lnTo>
                    <a:lnTo>
                      <a:pt x="44" y="3"/>
                    </a:lnTo>
                    <a:lnTo>
                      <a:pt x="44" y="3"/>
                    </a:lnTo>
                    <a:lnTo>
                      <a:pt x="44" y="3"/>
                    </a:lnTo>
                    <a:lnTo>
                      <a:pt x="44" y="3"/>
                    </a:lnTo>
                    <a:lnTo>
                      <a:pt x="52" y="3"/>
                    </a:lnTo>
                    <a:lnTo>
                      <a:pt x="52" y="3"/>
                    </a:lnTo>
                    <a:lnTo>
                      <a:pt x="56" y="5"/>
                    </a:lnTo>
                    <a:lnTo>
                      <a:pt x="57" y="5"/>
                    </a:lnTo>
                    <a:lnTo>
                      <a:pt x="61" y="5"/>
                    </a:lnTo>
                    <a:lnTo>
                      <a:pt x="61" y="5"/>
                    </a:lnTo>
                    <a:lnTo>
                      <a:pt x="64" y="5"/>
                    </a:lnTo>
                    <a:lnTo>
                      <a:pt x="66" y="5"/>
                    </a:lnTo>
                    <a:lnTo>
                      <a:pt x="68" y="5"/>
                    </a:lnTo>
                    <a:lnTo>
                      <a:pt x="68"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75" name="Freeform 4746"/>
              <p:cNvSpPr>
                <a:spLocks/>
              </p:cNvSpPr>
              <p:nvPr/>
            </p:nvSpPr>
            <p:spPr bwMode="auto">
              <a:xfrm>
                <a:off x="3152" y="1426"/>
                <a:ext cx="60" cy="47"/>
              </a:xfrm>
              <a:custGeom>
                <a:avLst/>
                <a:gdLst>
                  <a:gd name="T0" fmla="*/ 55 w 60"/>
                  <a:gd name="T1" fmla="*/ 41 h 47"/>
                  <a:gd name="T2" fmla="*/ 60 w 60"/>
                  <a:gd name="T3" fmla="*/ 47 h 47"/>
                  <a:gd name="T4" fmla="*/ 43 w 60"/>
                  <a:gd name="T5" fmla="*/ 44 h 47"/>
                  <a:gd name="T6" fmla="*/ 39 w 60"/>
                  <a:gd name="T7" fmla="*/ 37 h 47"/>
                  <a:gd name="T8" fmla="*/ 43 w 60"/>
                  <a:gd name="T9" fmla="*/ 34 h 47"/>
                  <a:gd name="T10" fmla="*/ 31 w 60"/>
                  <a:gd name="T11" fmla="*/ 25 h 47"/>
                  <a:gd name="T12" fmla="*/ 12 w 60"/>
                  <a:gd name="T13" fmla="*/ 20 h 47"/>
                  <a:gd name="T14" fmla="*/ 12 w 60"/>
                  <a:gd name="T15" fmla="*/ 12 h 47"/>
                  <a:gd name="T16" fmla="*/ 0 w 60"/>
                  <a:gd name="T17" fmla="*/ 10 h 47"/>
                  <a:gd name="T18" fmla="*/ 4 w 60"/>
                  <a:gd name="T19" fmla="*/ 0 h 47"/>
                  <a:gd name="T20" fmla="*/ 58 w 60"/>
                  <a:gd name="T21" fmla="*/ 3 h 47"/>
                  <a:gd name="T22" fmla="*/ 58 w 60"/>
                  <a:gd name="T23" fmla="*/ 3 h 47"/>
                  <a:gd name="T24" fmla="*/ 56 w 60"/>
                  <a:gd name="T25" fmla="*/ 36 h 47"/>
                  <a:gd name="T26" fmla="*/ 55 w 60"/>
                  <a:gd name="T27"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7">
                    <a:moveTo>
                      <a:pt x="55" y="41"/>
                    </a:moveTo>
                    <a:lnTo>
                      <a:pt x="60" y="47"/>
                    </a:lnTo>
                    <a:lnTo>
                      <a:pt x="43" y="44"/>
                    </a:lnTo>
                    <a:lnTo>
                      <a:pt x="39" y="37"/>
                    </a:lnTo>
                    <a:lnTo>
                      <a:pt x="43" y="34"/>
                    </a:lnTo>
                    <a:lnTo>
                      <a:pt x="31" y="25"/>
                    </a:lnTo>
                    <a:lnTo>
                      <a:pt x="12" y="20"/>
                    </a:lnTo>
                    <a:lnTo>
                      <a:pt x="12" y="12"/>
                    </a:lnTo>
                    <a:lnTo>
                      <a:pt x="0" y="10"/>
                    </a:lnTo>
                    <a:lnTo>
                      <a:pt x="4" y="0"/>
                    </a:lnTo>
                    <a:lnTo>
                      <a:pt x="58" y="3"/>
                    </a:lnTo>
                    <a:lnTo>
                      <a:pt x="58" y="3"/>
                    </a:lnTo>
                    <a:lnTo>
                      <a:pt x="56" y="36"/>
                    </a:lnTo>
                    <a:lnTo>
                      <a:pt x="55"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6" name="Freeform 4747"/>
              <p:cNvSpPr>
                <a:spLocks/>
              </p:cNvSpPr>
              <p:nvPr/>
            </p:nvSpPr>
            <p:spPr bwMode="auto">
              <a:xfrm>
                <a:off x="3152" y="1426"/>
                <a:ext cx="60" cy="47"/>
              </a:xfrm>
              <a:custGeom>
                <a:avLst/>
                <a:gdLst>
                  <a:gd name="T0" fmla="*/ 55 w 60"/>
                  <a:gd name="T1" fmla="*/ 41 h 47"/>
                  <a:gd name="T2" fmla="*/ 60 w 60"/>
                  <a:gd name="T3" fmla="*/ 47 h 47"/>
                  <a:gd name="T4" fmla="*/ 43 w 60"/>
                  <a:gd name="T5" fmla="*/ 44 h 47"/>
                  <a:gd name="T6" fmla="*/ 39 w 60"/>
                  <a:gd name="T7" fmla="*/ 37 h 47"/>
                  <a:gd name="T8" fmla="*/ 43 w 60"/>
                  <a:gd name="T9" fmla="*/ 34 h 47"/>
                  <a:gd name="T10" fmla="*/ 31 w 60"/>
                  <a:gd name="T11" fmla="*/ 25 h 47"/>
                  <a:gd name="T12" fmla="*/ 12 w 60"/>
                  <a:gd name="T13" fmla="*/ 20 h 47"/>
                  <a:gd name="T14" fmla="*/ 12 w 60"/>
                  <a:gd name="T15" fmla="*/ 12 h 47"/>
                  <a:gd name="T16" fmla="*/ 0 w 60"/>
                  <a:gd name="T17" fmla="*/ 10 h 47"/>
                  <a:gd name="T18" fmla="*/ 4 w 60"/>
                  <a:gd name="T19" fmla="*/ 0 h 47"/>
                  <a:gd name="T20" fmla="*/ 58 w 60"/>
                  <a:gd name="T21" fmla="*/ 3 h 47"/>
                  <a:gd name="T22" fmla="*/ 58 w 60"/>
                  <a:gd name="T23" fmla="*/ 3 h 47"/>
                  <a:gd name="T24" fmla="*/ 56 w 60"/>
                  <a:gd name="T25" fmla="*/ 36 h 47"/>
                  <a:gd name="T26" fmla="*/ 55 w 60"/>
                  <a:gd name="T27"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7">
                    <a:moveTo>
                      <a:pt x="55" y="41"/>
                    </a:moveTo>
                    <a:lnTo>
                      <a:pt x="60" y="47"/>
                    </a:lnTo>
                    <a:lnTo>
                      <a:pt x="43" y="44"/>
                    </a:lnTo>
                    <a:lnTo>
                      <a:pt x="39" y="37"/>
                    </a:lnTo>
                    <a:lnTo>
                      <a:pt x="43" y="34"/>
                    </a:lnTo>
                    <a:lnTo>
                      <a:pt x="31" y="25"/>
                    </a:lnTo>
                    <a:lnTo>
                      <a:pt x="12" y="20"/>
                    </a:lnTo>
                    <a:lnTo>
                      <a:pt x="12" y="12"/>
                    </a:lnTo>
                    <a:lnTo>
                      <a:pt x="0" y="10"/>
                    </a:lnTo>
                    <a:lnTo>
                      <a:pt x="4" y="0"/>
                    </a:lnTo>
                    <a:lnTo>
                      <a:pt x="58" y="3"/>
                    </a:lnTo>
                    <a:lnTo>
                      <a:pt x="58" y="3"/>
                    </a:lnTo>
                    <a:lnTo>
                      <a:pt x="56" y="36"/>
                    </a:lnTo>
                    <a:lnTo>
                      <a:pt x="55"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77" name="Freeform 4748"/>
              <p:cNvSpPr>
                <a:spLocks/>
              </p:cNvSpPr>
              <p:nvPr/>
            </p:nvSpPr>
            <p:spPr bwMode="auto">
              <a:xfrm>
                <a:off x="3305" y="1538"/>
                <a:ext cx="47" cy="34"/>
              </a:xfrm>
              <a:custGeom>
                <a:avLst/>
                <a:gdLst>
                  <a:gd name="T0" fmla="*/ 30 w 47"/>
                  <a:gd name="T1" fmla="*/ 34 h 34"/>
                  <a:gd name="T2" fmla="*/ 3 w 47"/>
                  <a:gd name="T3" fmla="*/ 32 h 34"/>
                  <a:gd name="T4" fmla="*/ 3 w 47"/>
                  <a:gd name="T5" fmla="*/ 30 h 34"/>
                  <a:gd name="T6" fmla="*/ 0 w 47"/>
                  <a:gd name="T7" fmla="*/ 30 h 34"/>
                  <a:gd name="T8" fmla="*/ 1 w 47"/>
                  <a:gd name="T9" fmla="*/ 0 h 34"/>
                  <a:gd name="T10" fmla="*/ 1 w 47"/>
                  <a:gd name="T11" fmla="*/ 0 h 34"/>
                  <a:gd name="T12" fmla="*/ 10 w 47"/>
                  <a:gd name="T13" fmla="*/ 0 h 34"/>
                  <a:gd name="T14" fmla="*/ 34 w 47"/>
                  <a:gd name="T15" fmla="*/ 0 h 34"/>
                  <a:gd name="T16" fmla="*/ 47 w 47"/>
                  <a:gd name="T17" fmla="*/ 0 h 34"/>
                  <a:gd name="T18" fmla="*/ 47 w 47"/>
                  <a:gd name="T19" fmla="*/ 34 h 34"/>
                  <a:gd name="T20" fmla="*/ 30 w 47"/>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4">
                    <a:moveTo>
                      <a:pt x="30" y="34"/>
                    </a:moveTo>
                    <a:lnTo>
                      <a:pt x="3" y="32"/>
                    </a:lnTo>
                    <a:lnTo>
                      <a:pt x="3" y="30"/>
                    </a:lnTo>
                    <a:lnTo>
                      <a:pt x="0" y="30"/>
                    </a:lnTo>
                    <a:lnTo>
                      <a:pt x="1" y="0"/>
                    </a:lnTo>
                    <a:lnTo>
                      <a:pt x="1" y="0"/>
                    </a:lnTo>
                    <a:lnTo>
                      <a:pt x="10" y="0"/>
                    </a:lnTo>
                    <a:lnTo>
                      <a:pt x="34" y="0"/>
                    </a:lnTo>
                    <a:lnTo>
                      <a:pt x="47" y="0"/>
                    </a:lnTo>
                    <a:lnTo>
                      <a:pt x="47" y="34"/>
                    </a:lnTo>
                    <a:lnTo>
                      <a:pt x="30"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8" name="Freeform 4749"/>
              <p:cNvSpPr>
                <a:spLocks/>
              </p:cNvSpPr>
              <p:nvPr/>
            </p:nvSpPr>
            <p:spPr bwMode="auto">
              <a:xfrm>
                <a:off x="3305" y="1538"/>
                <a:ext cx="47" cy="34"/>
              </a:xfrm>
              <a:custGeom>
                <a:avLst/>
                <a:gdLst>
                  <a:gd name="T0" fmla="*/ 30 w 47"/>
                  <a:gd name="T1" fmla="*/ 34 h 34"/>
                  <a:gd name="T2" fmla="*/ 3 w 47"/>
                  <a:gd name="T3" fmla="*/ 32 h 34"/>
                  <a:gd name="T4" fmla="*/ 3 w 47"/>
                  <a:gd name="T5" fmla="*/ 30 h 34"/>
                  <a:gd name="T6" fmla="*/ 0 w 47"/>
                  <a:gd name="T7" fmla="*/ 30 h 34"/>
                  <a:gd name="T8" fmla="*/ 1 w 47"/>
                  <a:gd name="T9" fmla="*/ 0 h 34"/>
                  <a:gd name="T10" fmla="*/ 1 w 47"/>
                  <a:gd name="T11" fmla="*/ 0 h 34"/>
                  <a:gd name="T12" fmla="*/ 10 w 47"/>
                  <a:gd name="T13" fmla="*/ 0 h 34"/>
                  <a:gd name="T14" fmla="*/ 34 w 47"/>
                  <a:gd name="T15" fmla="*/ 0 h 34"/>
                  <a:gd name="T16" fmla="*/ 47 w 47"/>
                  <a:gd name="T17" fmla="*/ 0 h 34"/>
                  <a:gd name="T18" fmla="*/ 47 w 47"/>
                  <a:gd name="T19" fmla="*/ 34 h 34"/>
                  <a:gd name="T20" fmla="*/ 30 w 47"/>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4">
                    <a:moveTo>
                      <a:pt x="30" y="34"/>
                    </a:moveTo>
                    <a:lnTo>
                      <a:pt x="3" y="32"/>
                    </a:lnTo>
                    <a:lnTo>
                      <a:pt x="3" y="30"/>
                    </a:lnTo>
                    <a:lnTo>
                      <a:pt x="0" y="30"/>
                    </a:lnTo>
                    <a:lnTo>
                      <a:pt x="1" y="0"/>
                    </a:lnTo>
                    <a:lnTo>
                      <a:pt x="1" y="0"/>
                    </a:lnTo>
                    <a:lnTo>
                      <a:pt x="10" y="0"/>
                    </a:lnTo>
                    <a:lnTo>
                      <a:pt x="34" y="0"/>
                    </a:lnTo>
                    <a:lnTo>
                      <a:pt x="47" y="0"/>
                    </a:lnTo>
                    <a:lnTo>
                      <a:pt x="47" y="34"/>
                    </a:lnTo>
                    <a:lnTo>
                      <a:pt x="30"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79" name="Freeform 4750"/>
              <p:cNvSpPr>
                <a:spLocks/>
              </p:cNvSpPr>
              <p:nvPr/>
            </p:nvSpPr>
            <p:spPr bwMode="auto">
              <a:xfrm>
                <a:off x="3208" y="1394"/>
                <a:ext cx="26" cy="71"/>
              </a:xfrm>
              <a:custGeom>
                <a:avLst/>
                <a:gdLst>
                  <a:gd name="T0" fmla="*/ 24 w 26"/>
                  <a:gd name="T1" fmla="*/ 71 h 71"/>
                  <a:gd name="T2" fmla="*/ 5 w 26"/>
                  <a:gd name="T3" fmla="*/ 71 h 71"/>
                  <a:gd name="T4" fmla="*/ 5 w 26"/>
                  <a:gd name="T5" fmla="*/ 69 h 71"/>
                  <a:gd name="T6" fmla="*/ 2 w 26"/>
                  <a:gd name="T7" fmla="*/ 68 h 71"/>
                  <a:gd name="T8" fmla="*/ 0 w 26"/>
                  <a:gd name="T9" fmla="*/ 68 h 71"/>
                  <a:gd name="T10" fmla="*/ 2 w 26"/>
                  <a:gd name="T11" fmla="*/ 35 h 71"/>
                  <a:gd name="T12" fmla="*/ 2 w 26"/>
                  <a:gd name="T13" fmla="*/ 35 h 71"/>
                  <a:gd name="T14" fmla="*/ 2 w 26"/>
                  <a:gd name="T15" fmla="*/ 0 h 71"/>
                  <a:gd name="T16" fmla="*/ 9 w 26"/>
                  <a:gd name="T17" fmla="*/ 0 h 71"/>
                  <a:gd name="T18" fmla="*/ 26 w 26"/>
                  <a:gd name="T19" fmla="*/ 2 h 71"/>
                  <a:gd name="T20" fmla="*/ 24 w 26"/>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71">
                    <a:moveTo>
                      <a:pt x="24" y="71"/>
                    </a:moveTo>
                    <a:lnTo>
                      <a:pt x="5" y="71"/>
                    </a:lnTo>
                    <a:lnTo>
                      <a:pt x="5" y="69"/>
                    </a:lnTo>
                    <a:lnTo>
                      <a:pt x="2" y="68"/>
                    </a:lnTo>
                    <a:lnTo>
                      <a:pt x="0" y="68"/>
                    </a:lnTo>
                    <a:lnTo>
                      <a:pt x="2" y="35"/>
                    </a:lnTo>
                    <a:lnTo>
                      <a:pt x="2" y="35"/>
                    </a:lnTo>
                    <a:lnTo>
                      <a:pt x="2" y="0"/>
                    </a:lnTo>
                    <a:lnTo>
                      <a:pt x="9" y="0"/>
                    </a:lnTo>
                    <a:lnTo>
                      <a:pt x="26" y="2"/>
                    </a:lnTo>
                    <a:lnTo>
                      <a:pt x="24" y="7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0" name="Freeform 4751"/>
              <p:cNvSpPr>
                <a:spLocks/>
              </p:cNvSpPr>
              <p:nvPr/>
            </p:nvSpPr>
            <p:spPr bwMode="auto">
              <a:xfrm>
                <a:off x="3208" y="1394"/>
                <a:ext cx="26" cy="71"/>
              </a:xfrm>
              <a:custGeom>
                <a:avLst/>
                <a:gdLst>
                  <a:gd name="T0" fmla="*/ 24 w 26"/>
                  <a:gd name="T1" fmla="*/ 71 h 71"/>
                  <a:gd name="T2" fmla="*/ 5 w 26"/>
                  <a:gd name="T3" fmla="*/ 71 h 71"/>
                  <a:gd name="T4" fmla="*/ 5 w 26"/>
                  <a:gd name="T5" fmla="*/ 69 h 71"/>
                  <a:gd name="T6" fmla="*/ 2 w 26"/>
                  <a:gd name="T7" fmla="*/ 68 h 71"/>
                  <a:gd name="T8" fmla="*/ 0 w 26"/>
                  <a:gd name="T9" fmla="*/ 68 h 71"/>
                  <a:gd name="T10" fmla="*/ 2 w 26"/>
                  <a:gd name="T11" fmla="*/ 35 h 71"/>
                  <a:gd name="T12" fmla="*/ 2 w 26"/>
                  <a:gd name="T13" fmla="*/ 35 h 71"/>
                  <a:gd name="T14" fmla="*/ 2 w 26"/>
                  <a:gd name="T15" fmla="*/ 0 h 71"/>
                  <a:gd name="T16" fmla="*/ 9 w 26"/>
                  <a:gd name="T17" fmla="*/ 0 h 71"/>
                  <a:gd name="T18" fmla="*/ 26 w 26"/>
                  <a:gd name="T19" fmla="*/ 2 h 71"/>
                  <a:gd name="T20" fmla="*/ 24 w 26"/>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71">
                    <a:moveTo>
                      <a:pt x="24" y="71"/>
                    </a:moveTo>
                    <a:lnTo>
                      <a:pt x="5" y="71"/>
                    </a:lnTo>
                    <a:lnTo>
                      <a:pt x="5" y="69"/>
                    </a:lnTo>
                    <a:lnTo>
                      <a:pt x="2" y="68"/>
                    </a:lnTo>
                    <a:lnTo>
                      <a:pt x="0" y="68"/>
                    </a:lnTo>
                    <a:lnTo>
                      <a:pt x="2" y="35"/>
                    </a:lnTo>
                    <a:lnTo>
                      <a:pt x="2" y="35"/>
                    </a:lnTo>
                    <a:lnTo>
                      <a:pt x="2" y="0"/>
                    </a:lnTo>
                    <a:lnTo>
                      <a:pt x="9" y="0"/>
                    </a:lnTo>
                    <a:lnTo>
                      <a:pt x="26" y="2"/>
                    </a:lnTo>
                    <a:lnTo>
                      <a:pt x="24" y="7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81" name="Freeform 4752"/>
              <p:cNvSpPr>
                <a:spLocks/>
              </p:cNvSpPr>
              <p:nvPr/>
            </p:nvSpPr>
            <p:spPr bwMode="auto">
              <a:xfrm>
                <a:off x="3046" y="1477"/>
                <a:ext cx="72" cy="64"/>
              </a:xfrm>
              <a:custGeom>
                <a:avLst/>
                <a:gdLst>
                  <a:gd name="T0" fmla="*/ 61 w 72"/>
                  <a:gd name="T1" fmla="*/ 24 h 64"/>
                  <a:gd name="T2" fmla="*/ 59 w 72"/>
                  <a:gd name="T3" fmla="*/ 64 h 64"/>
                  <a:gd name="T4" fmla="*/ 1 w 72"/>
                  <a:gd name="T5" fmla="*/ 59 h 64"/>
                  <a:gd name="T6" fmla="*/ 0 w 72"/>
                  <a:gd name="T7" fmla="*/ 51 h 64"/>
                  <a:gd name="T8" fmla="*/ 1 w 72"/>
                  <a:gd name="T9" fmla="*/ 29 h 64"/>
                  <a:gd name="T10" fmla="*/ 10 w 72"/>
                  <a:gd name="T11" fmla="*/ 29 h 64"/>
                  <a:gd name="T12" fmla="*/ 11 w 72"/>
                  <a:gd name="T13" fmla="*/ 0 h 64"/>
                  <a:gd name="T14" fmla="*/ 72 w 72"/>
                  <a:gd name="T15" fmla="*/ 3 h 64"/>
                  <a:gd name="T16" fmla="*/ 71 w 72"/>
                  <a:gd name="T17" fmla="*/ 19 h 64"/>
                  <a:gd name="T18" fmla="*/ 61 w 72"/>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64">
                    <a:moveTo>
                      <a:pt x="61" y="24"/>
                    </a:moveTo>
                    <a:lnTo>
                      <a:pt x="59" y="64"/>
                    </a:lnTo>
                    <a:lnTo>
                      <a:pt x="1" y="59"/>
                    </a:lnTo>
                    <a:lnTo>
                      <a:pt x="0" y="51"/>
                    </a:lnTo>
                    <a:lnTo>
                      <a:pt x="1" y="29"/>
                    </a:lnTo>
                    <a:lnTo>
                      <a:pt x="10" y="29"/>
                    </a:lnTo>
                    <a:lnTo>
                      <a:pt x="11" y="0"/>
                    </a:lnTo>
                    <a:lnTo>
                      <a:pt x="72" y="3"/>
                    </a:lnTo>
                    <a:lnTo>
                      <a:pt x="71" y="19"/>
                    </a:lnTo>
                    <a:lnTo>
                      <a:pt x="61" y="2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2" name="Freeform 4753"/>
              <p:cNvSpPr>
                <a:spLocks/>
              </p:cNvSpPr>
              <p:nvPr/>
            </p:nvSpPr>
            <p:spPr bwMode="auto">
              <a:xfrm>
                <a:off x="3046" y="1477"/>
                <a:ext cx="72" cy="64"/>
              </a:xfrm>
              <a:custGeom>
                <a:avLst/>
                <a:gdLst>
                  <a:gd name="T0" fmla="*/ 61 w 72"/>
                  <a:gd name="T1" fmla="*/ 24 h 64"/>
                  <a:gd name="T2" fmla="*/ 59 w 72"/>
                  <a:gd name="T3" fmla="*/ 64 h 64"/>
                  <a:gd name="T4" fmla="*/ 1 w 72"/>
                  <a:gd name="T5" fmla="*/ 59 h 64"/>
                  <a:gd name="T6" fmla="*/ 0 w 72"/>
                  <a:gd name="T7" fmla="*/ 51 h 64"/>
                  <a:gd name="T8" fmla="*/ 1 w 72"/>
                  <a:gd name="T9" fmla="*/ 29 h 64"/>
                  <a:gd name="T10" fmla="*/ 10 w 72"/>
                  <a:gd name="T11" fmla="*/ 29 h 64"/>
                  <a:gd name="T12" fmla="*/ 11 w 72"/>
                  <a:gd name="T13" fmla="*/ 0 h 64"/>
                  <a:gd name="T14" fmla="*/ 72 w 72"/>
                  <a:gd name="T15" fmla="*/ 3 h 64"/>
                  <a:gd name="T16" fmla="*/ 71 w 72"/>
                  <a:gd name="T17" fmla="*/ 19 h 64"/>
                  <a:gd name="T18" fmla="*/ 61 w 72"/>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64">
                    <a:moveTo>
                      <a:pt x="61" y="24"/>
                    </a:moveTo>
                    <a:lnTo>
                      <a:pt x="59" y="64"/>
                    </a:lnTo>
                    <a:lnTo>
                      <a:pt x="1" y="59"/>
                    </a:lnTo>
                    <a:lnTo>
                      <a:pt x="0" y="51"/>
                    </a:lnTo>
                    <a:lnTo>
                      <a:pt x="1" y="29"/>
                    </a:lnTo>
                    <a:lnTo>
                      <a:pt x="10" y="29"/>
                    </a:lnTo>
                    <a:lnTo>
                      <a:pt x="11" y="0"/>
                    </a:lnTo>
                    <a:lnTo>
                      <a:pt x="72" y="3"/>
                    </a:lnTo>
                    <a:lnTo>
                      <a:pt x="71" y="19"/>
                    </a:lnTo>
                    <a:lnTo>
                      <a:pt x="61"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83" name="Freeform 4754"/>
              <p:cNvSpPr>
                <a:spLocks/>
              </p:cNvSpPr>
              <p:nvPr/>
            </p:nvSpPr>
            <p:spPr bwMode="auto">
              <a:xfrm>
                <a:off x="3254" y="1465"/>
                <a:ext cx="39" cy="27"/>
              </a:xfrm>
              <a:custGeom>
                <a:avLst/>
                <a:gdLst>
                  <a:gd name="T0" fmla="*/ 8 w 39"/>
                  <a:gd name="T1" fmla="*/ 27 h 27"/>
                  <a:gd name="T2" fmla="*/ 0 w 39"/>
                  <a:gd name="T3" fmla="*/ 27 h 27"/>
                  <a:gd name="T4" fmla="*/ 2 w 39"/>
                  <a:gd name="T5" fmla="*/ 0 h 27"/>
                  <a:gd name="T6" fmla="*/ 15 w 39"/>
                  <a:gd name="T7" fmla="*/ 2 h 27"/>
                  <a:gd name="T8" fmla="*/ 39 w 39"/>
                  <a:gd name="T9" fmla="*/ 2 h 27"/>
                  <a:gd name="T10" fmla="*/ 39 w 39"/>
                  <a:gd name="T11" fmla="*/ 27 h 27"/>
                  <a:gd name="T12" fmla="*/ 8 w 3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39" h="27">
                    <a:moveTo>
                      <a:pt x="8" y="27"/>
                    </a:moveTo>
                    <a:lnTo>
                      <a:pt x="0" y="27"/>
                    </a:lnTo>
                    <a:lnTo>
                      <a:pt x="2" y="0"/>
                    </a:lnTo>
                    <a:lnTo>
                      <a:pt x="15" y="2"/>
                    </a:lnTo>
                    <a:lnTo>
                      <a:pt x="39" y="2"/>
                    </a:lnTo>
                    <a:lnTo>
                      <a:pt x="39" y="27"/>
                    </a:lnTo>
                    <a:lnTo>
                      <a:pt x="8"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4" name="Freeform 4755"/>
              <p:cNvSpPr>
                <a:spLocks/>
              </p:cNvSpPr>
              <p:nvPr/>
            </p:nvSpPr>
            <p:spPr bwMode="auto">
              <a:xfrm>
                <a:off x="3254" y="1465"/>
                <a:ext cx="39" cy="27"/>
              </a:xfrm>
              <a:custGeom>
                <a:avLst/>
                <a:gdLst>
                  <a:gd name="T0" fmla="*/ 8 w 39"/>
                  <a:gd name="T1" fmla="*/ 27 h 27"/>
                  <a:gd name="T2" fmla="*/ 0 w 39"/>
                  <a:gd name="T3" fmla="*/ 27 h 27"/>
                  <a:gd name="T4" fmla="*/ 2 w 39"/>
                  <a:gd name="T5" fmla="*/ 0 h 27"/>
                  <a:gd name="T6" fmla="*/ 15 w 39"/>
                  <a:gd name="T7" fmla="*/ 2 h 27"/>
                  <a:gd name="T8" fmla="*/ 39 w 39"/>
                  <a:gd name="T9" fmla="*/ 2 h 27"/>
                  <a:gd name="T10" fmla="*/ 39 w 39"/>
                  <a:gd name="T11" fmla="*/ 27 h 27"/>
                  <a:gd name="T12" fmla="*/ 8 w 3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39" h="27">
                    <a:moveTo>
                      <a:pt x="8" y="27"/>
                    </a:moveTo>
                    <a:lnTo>
                      <a:pt x="0" y="27"/>
                    </a:lnTo>
                    <a:lnTo>
                      <a:pt x="2" y="0"/>
                    </a:lnTo>
                    <a:lnTo>
                      <a:pt x="15" y="2"/>
                    </a:lnTo>
                    <a:lnTo>
                      <a:pt x="39" y="2"/>
                    </a:lnTo>
                    <a:lnTo>
                      <a:pt x="39" y="27"/>
                    </a:lnTo>
                    <a:lnTo>
                      <a:pt x="8"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85" name="Freeform 4756"/>
              <p:cNvSpPr>
                <a:spLocks/>
              </p:cNvSpPr>
              <p:nvPr/>
            </p:nvSpPr>
            <p:spPr bwMode="auto">
              <a:xfrm>
                <a:off x="3117" y="1463"/>
                <a:ext cx="47" cy="48"/>
              </a:xfrm>
              <a:custGeom>
                <a:avLst/>
                <a:gdLst>
                  <a:gd name="T0" fmla="*/ 47 w 47"/>
                  <a:gd name="T1" fmla="*/ 2 h 48"/>
                  <a:gd name="T2" fmla="*/ 45 w 47"/>
                  <a:gd name="T3" fmla="*/ 34 h 48"/>
                  <a:gd name="T4" fmla="*/ 45 w 47"/>
                  <a:gd name="T5" fmla="*/ 48 h 48"/>
                  <a:gd name="T6" fmla="*/ 37 w 47"/>
                  <a:gd name="T7" fmla="*/ 46 h 48"/>
                  <a:gd name="T8" fmla="*/ 30 w 47"/>
                  <a:gd name="T9" fmla="*/ 41 h 48"/>
                  <a:gd name="T10" fmla="*/ 20 w 47"/>
                  <a:gd name="T11" fmla="*/ 48 h 48"/>
                  <a:gd name="T12" fmla="*/ 17 w 47"/>
                  <a:gd name="T13" fmla="*/ 46 h 48"/>
                  <a:gd name="T14" fmla="*/ 17 w 47"/>
                  <a:gd name="T15" fmla="*/ 43 h 48"/>
                  <a:gd name="T16" fmla="*/ 3 w 47"/>
                  <a:gd name="T17" fmla="*/ 31 h 48"/>
                  <a:gd name="T18" fmla="*/ 0 w 47"/>
                  <a:gd name="T19" fmla="*/ 33 h 48"/>
                  <a:gd name="T20" fmla="*/ 1 w 47"/>
                  <a:gd name="T21" fmla="*/ 17 h 48"/>
                  <a:gd name="T22" fmla="*/ 3 w 47"/>
                  <a:gd name="T23" fmla="*/ 17 h 48"/>
                  <a:gd name="T24" fmla="*/ 3 w 47"/>
                  <a:gd name="T25" fmla="*/ 0 h 48"/>
                  <a:gd name="T26" fmla="*/ 47 w 47"/>
                  <a:gd name="T2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8">
                    <a:moveTo>
                      <a:pt x="47" y="2"/>
                    </a:moveTo>
                    <a:lnTo>
                      <a:pt x="45" y="34"/>
                    </a:lnTo>
                    <a:lnTo>
                      <a:pt x="45" y="48"/>
                    </a:lnTo>
                    <a:lnTo>
                      <a:pt x="37" y="46"/>
                    </a:lnTo>
                    <a:lnTo>
                      <a:pt x="30" y="41"/>
                    </a:lnTo>
                    <a:lnTo>
                      <a:pt x="20" y="48"/>
                    </a:lnTo>
                    <a:lnTo>
                      <a:pt x="17" y="46"/>
                    </a:lnTo>
                    <a:lnTo>
                      <a:pt x="17" y="43"/>
                    </a:lnTo>
                    <a:lnTo>
                      <a:pt x="3" y="31"/>
                    </a:lnTo>
                    <a:lnTo>
                      <a:pt x="0" y="33"/>
                    </a:lnTo>
                    <a:lnTo>
                      <a:pt x="1" y="17"/>
                    </a:lnTo>
                    <a:lnTo>
                      <a:pt x="3" y="17"/>
                    </a:lnTo>
                    <a:lnTo>
                      <a:pt x="3" y="0"/>
                    </a:lnTo>
                    <a:lnTo>
                      <a:pt x="4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6" name="Freeform 4757"/>
              <p:cNvSpPr>
                <a:spLocks/>
              </p:cNvSpPr>
              <p:nvPr/>
            </p:nvSpPr>
            <p:spPr bwMode="auto">
              <a:xfrm>
                <a:off x="3117" y="1463"/>
                <a:ext cx="47" cy="48"/>
              </a:xfrm>
              <a:custGeom>
                <a:avLst/>
                <a:gdLst>
                  <a:gd name="T0" fmla="*/ 47 w 47"/>
                  <a:gd name="T1" fmla="*/ 2 h 48"/>
                  <a:gd name="T2" fmla="*/ 45 w 47"/>
                  <a:gd name="T3" fmla="*/ 34 h 48"/>
                  <a:gd name="T4" fmla="*/ 45 w 47"/>
                  <a:gd name="T5" fmla="*/ 48 h 48"/>
                  <a:gd name="T6" fmla="*/ 37 w 47"/>
                  <a:gd name="T7" fmla="*/ 46 h 48"/>
                  <a:gd name="T8" fmla="*/ 30 w 47"/>
                  <a:gd name="T9" fmla="*/ 41 h 48"/>
                  <a:gd name="T10" fmla="*/ 20 w 47"/>
                  <a:gd name="T11" fmla="*/ 48 h 48"/>
                  <a:gd name="T12" fmla="*/ 17 w 47"/>
                  <a:gd name="T13" fmla="*/ 46 h 48"/>
                  <a:gd name="T14" fmla="*/ 17 w 47"/>
                  <a:gd name="T15" fmla="*/ 43 h 48"/>
                  <a:gd name="T16" fmla="*/ 3 w 47"/>
                  <a:gd name="T17" fmla="*/ 31 h 48"/>
                  <a:gd name="T18" fmla="*/ 0 w 47"/>
                  <a:gd name="T19" fmla="*/ 33 h 48"/>
                  <a:gd name="T20" fmla="*/ 1 w 47"/>
                  <a:gd name="T21" fmla="*/ 17 h 48"/>
                  <a:gd name="T22" fmla="*/ 3 w 47"/>
                  <a:gd name="T23" fmla="*/ 17 h 48"/>
                  <a:gd name="T24" fmla="*/ 3 w 47"/>
                  <a:gd name="T25" fmla="*/ 0 h 48"/>
                  <a:gd name="T26" fmla="*/ 47 w 47"/>
                  <a:gd name="T2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8">
                    <a:moveTo>
                      <a:pt x="47" y="2"/>
                    </a:moveTo>
                    <a:lnTo>
                      <a:pt x="45" y="34"/>
                    </a:lnTo>
                    <a:lnTo>
                      <a:pt x="45" y="48"/>
                    </a:lnTo>
                    <a:lnTo>
                      <a:pt x="37" y="46"/>
                    </a:lnTo>
                    <a:lnTo>
                      <a:pt x="30" y="41"/>
                    </a:lnTo>
                    <a:lnTo>
                      <a:pt x="20" y="48"/>
                    </a:lnTo>
                    <a:lnTo>
                      <a:pt x="17" y="46"/>
                    </a:lnTo>
                    <a:lnTo>
                      <a:pt x="17" y="43"/>
                    </a:lnTo>
                    <a:lnTo>
                      <a:pt x="3" y="31"/>
                    </a:lnTo>
                    <a:lnTo>
                      <a:pt x="0" y="33"/>
                    </a:lnTo>
                    <a:lnTo>
                      <a:pt x="1" y="17"/>
                    </a:lnTo>
                    <a:lnTo>
                      <a:pt x="3" y="17"/>
                    </a:lnTo>
                    <a:lnTo>
                      <a:pt x="3" y="0"/>
                    </a:lnTo>
                    <a:lnTo>
                      <a:pt x="4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87" name="Freeform 4758"/>
              <p:cNvSpPr>
                <a:spLocks/>
              </p:cNvSpPr>
              <p:nvPr/>
            </p:nvSpPr>
            <p:spPr bwMode="auto">
              <a:xfrm>
                <a:off x="3323" y="1433"/>
                <a:ext cx="48" cy="35"/>
              </a:xfrm>
              <a:custGeom>
                <a:avLst/>
                <a:gdLst>
                  <a:gd name="T0" fmla="*/ 48 w 48"/>
                  <a:gd name="T1" fmla="*/ 35 h 35"/>
                  <a:gd name="T2" fmla="*/ 33 w 48"/>
                  <a:gd name="T3" fmla="*/ 35 h 35"/>
                  <a:gd name="T4" fmla="*/ 0 w 48"/>
                  <a:gd name="T5" fmla="*/ 35 h 35"/>
                  <a:gd name="T6" fmla="*/ 0 w 48"/>
                  <a:gd name="T7" fmla="*/ 35 h 35"/>
                  <a:gd name="T8" fmla="*/ 0 w 48"/>
                  <a:gd name="T9" fmla="*/ 35 h 35"/>
                  <a:gd name="T10" fmla="*/ 2 w 48"/>
                  <a:gd name="T11" fmla="*/ 0 h 35"/>
                  <a:gd name="T12" fmla="*/ 2 w 48"/>
                  <a:gd name="T13" fmla="*/ 0 h 35"/>
                  <a:gd name="T14" fmla="*/ 24 w 48"/>
                  <a:gd name="T15" fmla="*/ 0 h 35"/>
                  <a:gd name="T16" fmla="*/ 48 w 48"/>
                  <a:gd name="T17" fmla="*/ 0 h 35"/>
                  <a:gd name="T18" fmla="*/ 48 w 4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5">
                    <a:moveTo>
                      <a:pt x="48" y="35"/>
                    </a:moveTo>
                    <a:lnTo>
                      <a:pt x="33" y="35"/>
                    </a:lnTo>
                    <a:lnTo>
                      <a:pt x="0" y="35"/>
                    </a:lnTo>
                    <a:lnTo>
                      <a:pt x="0" y="35"/>
                    </a:lnTo>
                    <a:lnTo>
                      <a:pt x="0" y="35"/>
                    </a:lnTo>
                    <a:lnTo>
                      <a:pt x="2" y="0"/>
                    </a:lnTo>
                    <a:lnTo>
                      <a:pt x="2" y="0"/>
                    </a:lnTo>
                    <a:lnTo>
                      <a:pt x="24" y="0"/>
                    </a:lnTo>
                    <a:lnTo>
                      <a:pt x="48" y="0"/>
                    </a:lnTo>
                    <a:lnTo>
                      <a:pt x="48" y="3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8" name="Freeform 4759"/>
              <p:cNvSpPr>
                <a:spLocks/>
              </p:cNvSpPr>
              <p:nvPr/>
            </p:nvSpPr>
            <p:spPr bwMode="auto">
              <a:xfrm>
                <a:off x="3323" y="1433"/>
                <a:ext cx="48" cy="35"/>
              </a:xfrm>
              <a:custGeom>
                <a:avLst/>
                <a:gdLst>
                  <a:gd name="T0" fmla="*/ 48 w 48"/>
                  <a:gd name="T1" fmla="*/ 35 h 35"/>
                  <a:gd name="T2" fmla="*/ 33 w 48"/>
                  <a:gd name="T3" fmla="*/ 35 h 35"/>
                  <a:gd name="T4" fmla="*/ 0 w 48"/>
                  <a:gd name="T5" fmla="*/ 35 h 35"/>
                  <a:gd name="T6" fmla="*/ 0 w 48"/>
                  <a:gd name="T7" fmla="*/ 35 h 35"/>
                  <a:gd name="T8" fmla="*/ 0 w 48"/>
                  <a:gd name="T9" fmla="*/ 35 h 35"/>
                  <a:gd name="T10" fmla="*/ 2 w 48"/>
                  <a:gd name="T11" fmla="*/ 0 h 35"/>
                  <a:gd name="T12" fmla="*/ 2 w 48"/>
                  <a:gd name="T13" fmla="*/ 0 h 35"/>
                  <a:gd name="T14" fmla="*/ 24 w 48"/>
                  <a:gd name="T15" fmla="*/ 0 h 35"/>
                  <a:gd name="T16" fmla="*/ 48 w 48"/>
                  <a:gd name="T17" fmla="*/ 0 h 35"/>
                  <a:gd name="T18" fmla="*/ 48 w 4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5">
                    <a:moveTo>
                      <a:pt x="48" y="35"/>
                    </a:moveTo>
                    <a:lnTo>
                      <a:pt x="33" y="35"/>
                    </a:lnTo>
                    <a:lnTo>
                      <a:pt x="0" y="35"/>
                    </a:lnTo>
                    <a:lnTo>
                      <a:pt x="0" y="35"/>
                    </a:lnTo>
                    <a:lnTo>
                      <a:pt x="0" y="35"/>
                    </a:lnTo>
                    <a:lnTo>
                      <a:pt x="2" y="0"/>
                    </a:lnTo>
                    <a:lnTo>
                      <a:pt x="2" y="0"/>
                    </a:lnTo>
                    <a:lnTo>
                      <a:pt x="24" y="0"/>
                    </a:lnTo>
                    <a:lnTo>
                      <a:pt x="48" y="0"/>
                    </a:lnTo>
                    <a:lnTo>
                      <a:pt x="48"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89" name="Freeform 4760"/>
              <p:cNvSpPr>
                <a:spLocks/>
              </p:cNvSpPr>
              <p:nvPr/>
            </p:nvSpPr>
            <p:spPr bwMode="auto">
              <a:xfrm>
                <a:off x="3354" y="1468"/>
                <a:ext cx="32" cy="36"/>
              </a:xfrm>
              <a:custGeom>
                <a:avLst/>
                <a:gdLst>
                  <a:gd name="T0" fmla="*/ 30 w 32"/>
                  <a:gd name="T1" fmla="*/ 36 h 36"/>
                  <a:gd name="T2" fmla="*/ 15 w 32"/>
                  <a:gd name="T3" fmla="*/ 36 h 36"/>
                  <a:gd name="T4" fmla="*/ 0 w 32"/>
                  <a:gd name="T5" fmla="*/ 34 h 36"/>
                  <a:gd name="T6" fmla="*/ 2 w 32"/>
                  <a:gd name="T7" fmla="*/ 0 h 36"/>
                  <a:gd name="T8" fmla="*/ 17 w 32"/>
                  <a:gd name="T9" fmla="*/ 0 h 36"/>
                  <a:gd name="T10" fmla="*/ 32 w 32"/>
                  <a:gd name="T11" fmla="*/ 0 h 36"/>
                  <a:gd name="T12" fmla="*/ 30 w 3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2" h="36">
                    <a:moveTo>
                      <a:pt x="30" y="36"/>
                    </a:moveTo>
                    <a:lnTo>
                      <a:pt x="15" y="36"/>
                    </a:lnTo>
                    <a:lnTo>
                      <a:pt x="0" y="34"/>
                    </a:lnTo>
                    <a:lnTo>
                      <a:pt x="2" y="0"/>
                    </a:lnTo>
                    <a:lnTo>
                      <a:pt x="17" y="0"/>
                    </a:lnTo>
                    <a:lnTo>
                      <a:pt x="32" y="0"/>
                    </a:lnTo>
                    <a:lnTo>
                      <a:pt x="30"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0" name="Freeform 4761"/>
              <p:cNvSpPr>
                <a:spLocks/>
              </p:cNvSpPr>
              <p:nvPr/>
            </p:nvSpPr>
            <p:spPr bwMode="auto">
              <a:xfrm>
                <a:off x="3354" y="1468"/>
                <a:ext cx="32" cy="36"/>
              </a:xfrm>
              <a:custGeom>
                <a:avLst/>
                <a:gdLst>
                  <a:gd name="T0" fmla="*/ 30 w 32"/>
                  <a:gd name="T1" fmla="*/ 36 h 36"/>
                  <a:gd name="T2" fmla="*/ 15 w 32"/>
                  <a:gd name="T3" fmla="*/ 36 h 36"/>
                  <a:gd name="T4" fmla="*/ 0 w 32"/>
                  <a:gd name="T5" fmla="*/ 34 h 36"/>
                  <a:gd name="T6" fmla="*/ 2 w 32"/>
                  <a:gd name="T7" fmla="*/ 0 h 36"/>
                  <a:gd name="T8" fmla="*/ 17 w 32"/>
                  <a:gd name="T9" fmla="*/ 0 h 36"/>
                  <a:gd name="T10" fmla="*/ 32 w 32"/>
                  <a:gd name="T11" fmla="*/ 0 h 36"/>
                  <a:gd name="T12" fmla="*/ 30 w 3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2" h="36">
                    <a:moveTo>
                      <a:pt x="30" y="36"/>
                    </a:moveTo>
                    <a:lnTo>
                      <a:pt x="15" y="36"/>
                    </a:lnTo>
                    <a:lnTo>
                      <a:pt x="0" y="34"/>
                    </a:lnTo>
                    <a:lnTo>
                      <a:pt x="2" y="0"/>
                    </a:lnTo>
                    <a:lnTo>
                      <a:pt x="17" y="0"/>
                    </a:lnTo>
                    <a:lnTo>
                      <a:pt x="32" y="0"/>
                    </a:lnTo>
                    <a:lnTo>
                      <a:pt x="30"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91" name="Freeform 4762"/>
              <p:cNvSpPr>
                <a:spLocks/>
              </p:cNvSpPr>
              <p:nvPr/>
            </p:nvSpPr>
            <p:spPr bwMode="auto">
              <a:xfrm>
                <a:off x="2929" y="1407"/>
                <a:ext cx="39" cy="48"/>
              </a:xfrm>
              <a:custGeom>
                <a:avLst/>
                <a:gdLst>
                  <a:gd name="T0" fmla="*/ 34 w 39"/>
                  <a:gd name="T1" fmla="*/ 2 h 48"/>
                  <a:gd name="T2" fmla="*/ 30 w 39"/>
                  <a:gd name="T3" fmla="*/ 36 h 48"/>
                  <a:gd name="T4" fmla="*/ 39 w 39"/>
                  <a:gd name="T5" fmla="*/ 38 h 48"/>
                  <a:gd name="T6" fmla="*/ 39 w 39"/>
                  <a:gd name="T7" fmla="*/ 48 h 48"/>
                  <a:gd name="T8" fmla="*/ 0 w 39"/>
                  <a:gd name="T9" fmla="*/ 46 h 48"/>
                  <a:gd name="T10" fmla="*/ 0 w 39"/>
                  <a:gd name="T11" fmla="*/ 41 h 48"/>
                  <a:gd name="T12" fmla="*/ 3 w 39"/>
                  <a:gd name="T13" fmla="*/ 7 h 48"/>
                  <a:gd name="T14" fmla="*/ 3 w 39"/>
                  <a:gd name="T15" fmla="*/ 6 h 48"/>
                  <a:gd name="T16" fmla="*/ 3 w 39"/>
                  <a:gd name="T17" fmla="*/ 2 h 48"/>
                  <a:gd name="T18" fmla="*/ 18 w 39"/>
                  <a:gd name="T19" fmla="*/ 0 h 48"/>
                  <a:gd name="T20" fmla="*/ 34 w 39"/>
                  <a:gd name="T21"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8">
                    <a:moveTo>
                      <a:pt x="34" y="2"/>
                    </a:moveTo>
                    <a:lnTo>
                      <a:pt x="30" y="36"/>
                    </a:lnTo>
                    <a:lnTo>
                      <a:pt x="39" y="38"/>
                    </a:lnTo>
                    <a:lnTo>
                      <a:pt x="39" y="48"/>
                    </a:lnTo>
                    <a:lnTo>
                      <a:pt x="0" y="46"/>
                    </a:lnTo>
                    <a:lnTo>
                      <a:pt x="0" y="41"/>
                    </a:lnTo>
                    <a:lnTo>
                      <a:pt x="3" y="7"/>
                    </a:lnTo>
                    <a:lnTo>
                      <a:pt x="3" y="6"/>
                    </a:lnTo>
                    <a:lnTo>
                      <a:pt x="3" y="2"/>
                    </a:lnTo>
                    <a:lnTo>
                      <a:pt x="18" y="0"/>
                    </a:lnTo>
                    <a:lnTo>
                      <a:pt x="34"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2" name="Freeform 4763"/>
              <p:cNvSpPr>
                <a:spLocks/>
              </p:cNvSpPr>
              <p:nvPr/>
            </p:nvSpPr>
            <p:spPr bwMode="auto">
              <a:xfrm>
                <a:off x="2929" y="1407"/>
                <a:ext cx="39" cy="48"/>
              </a:xfrm>
              <a:custGeom>
                <a:avLst/>
                <a:gdLst>
                  <a:gd name="T0" fmla="*/ 34 w 39"/>
                  <a:gd name="T1" fmla="*/ 2 h 48"/>
                  <a:gd name="T2" fmla="*/ 30 w 39"/>
                  <a:gd name="T3" fmla="*/ 36 h 48"/>
                  <a:gd name="T4" fmla="*/ 39 w 39"/>
                  <a:gd name="T5" fmla="*/ 38 h 48"/>
                  <a:gd name="T6" fmla="*/ 39 w 39"/>
                  <a:gd name="T7" fmla="*/ 48 h 48"/>
                  <a:gd name="T8" fmla="*/ 0 w 39"/>
                  <a:gd name="T9" fmla="*/ 46 h 48"/>
                  <a:gd name="T10" fmla="*/ 0 w 39"/>
                  <a:gd name="T11" fmla="*/ 41 h 48"/>
                  <a:gd name="T12" fmla="*/ 3 w 39"/>
                  <a:gd name="T13" fmla="*/ 7 h 48"/>
                  <a:gd name="T14" fmla="*/ 3 w 39"/>
                  <a:gd name="T15" fmla="*/ 6 h 48"/>
                  <a:gd name="T16" fmla="*/ 3 w 39"/>
                  <a:gd name="T17" fmla="*/ 2 h 48"/>
                  <a:gd name="T18" fmla="*/ 18 w 39"/>
                  <a:gd name="T19" fmla="*/ 0 h 48"/>
                  <a:gd name="T20" fmla="*/ 34 w 39"/>
                  <a:gd name="T21"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8">
                    <a:moveTo>
                      <a:pt x="34" y="2"/>
                    </a:moveTo>
                    <a:lnTo>
                      <a:pt x="30" y="36"/>
                    </a:lnTo>
                    <a:lnTo>
                      <a:pt x="39" y="38"/>
                    </a:lnTo>
                    <a:lnTo>
                      <a:pt x="39" y="48"/>
                    </a:lnTo>
                    <a:lnTo>
                      <a:pt x="0" y="46"/>
                    </a:lnTo>
                    <a:lnTo>
                      <a:pt x="0" y="41"/>
                    </a:lnTo>
                    <a:lnTo>
                      <a:pt x="3" y="7"/>
                    </a:lnTo>
                    <a:lnTo>
                      <a:pt x="3" y="6"/>
                    </a:lnTo>
                    <a:lnTo>
                      <a:pt x="3" y="2"/>
                    </a:lnTo>
                    <a:lnTo>
                      <a:pt x="18" y="0"/>
                    </a:lnTo>
                    <a:lnTo>
                      <a:pt x="3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93" name="Freeform 4764"/>
              <p:cNvSpPr>
                <a:spLocks/>
              </p:cNvSpPr>
              <p:nvPr/>
            </p:nvSpPr>
            <p:spPr bwMode="auto">
              <a:xfrm>
                <a:off x="3383" y="1538"/>
                <a:ext cx="30" cy="42"/>
              </a:xfrm>
              <a:custGeom>
                <a:avLst/>
                <a:gdLst>
                  <a:gd name="T0" fmla="*/ 23 w 30"/>
                  <a:gd name="T1" fmla="*/ 10 h 42"/>
                  <a:gd name="T2" fmla="*/ 25 w 30"/>
                  <a:gd name="T3" fmla="*/ 12 h 42"/>
                  <a:gd name="T4" fmla="*/ 25 w 30"/>
                  <a:gd name="T5" fmla="*/ 12 h 42"/>
                  <a:gd name="T6" fmla="*/ 25 w 30"/>
                  <a:gd name="T7" fmla="*/ 10 h 42"/>
                  <a:gd name="T8" fmla="*/ 25 w 30"/>
                  <a:gd name="T9" fmla="*/ 12 h 42"/>
                  <a:gd name="T10" fmla="*/ 25 w 30"/>
                  <a:gd name="T11" fmla="*/ 12 h 42"/>
                  <a:gd name="T12" fmla="*/ 25 w 30"/>
                  <a:gd name="T13" fmla="*/ 13 h 42"/>
                  <a:gd name="T14" fmla="*/ 25 w 30"/>
                  <a:gd name="T15" fmla="*/ 20 h 42"/>
                  <a:gd name="T16" fmla="*/ 25 w 30"/>
                  <a:gd name="T17" fmla="*/ 20 h 42"/>
                  <a:gd name="T18" fmla="*/ 23 w 30"/>
                  <a:gd name="T19" fmla="*/ 22 h 42"/>
                  <a:gd name="T20" fmla="*/ 22 w 30"/>
                  <a:gd name="T21" fmla="*/ 20 h 42"/>
                  <a:gd name="T22" fmla="*/ 22 w 30"/>
                  <a:gd name="T23" fmla="*/ 24 h 42"/>
                  <a:gd name="T24" fmla="*/ 22 w 30"/>
                  <a:gd name="T25" fmla="*/ 24 h 42"/>
                  <a:gd name="T26" fmla="*/ 22 w 30"/>
                  <a:gd name="T27" fmla="*/ 25 h 42"/>
                  <a:gd name="T28" fmla="*/ 23 w 30"/>
                  <a:gd name="T29" fmla="*/ 29 h 42"/>
                  <a:gd name="T30" fmla="*/ 28 w 30"/>
                  <a:gd name="T31" fmla="*/ 29 h 42"/>
                  <a:gd name="T32" fmla="*/ 28 w 30"/>
                  <a:gd name="T33" fmla="*/ 29 h 42"/>
                  <a:gd name="T34" fmla="*/ 30 w 30"/>
                  <a:gd name="T35" fmla="*/ 39 h 42"/>
                  <a:gd name="T36" fmla="*/ 30 w 30"/>
                  <a:gd name="T37" fmla="*/ 39 h 42"/>
                  <a:gd name="T38" fmla="*/ 30 w 30"/>
                  <a:gd name="T39" fmla="*/ 42 h 42"/>
                  <a:gd name="T40" fmla="*/ 6 w 30"/>
                  <a:gd name="T41" fmla="*/ 42 h 42"/>
                  <a:gd name="T42" fmla="*/ 0 w 30"/>
                  <a:gd name="T43" fmla="*/ 42 h 42"/>
                  <a:gd name="T44" fmla="*/ 0 w 30"/>
                  <a:gd name="T45" fmla="*/ 0 h 42"/>
                  <a:gd name="T46" fmla="*/ 20 w 30"/>
                  <a:gd name="T47" fmla="*/ 0 h 42"/>
                  <a:gd name="T48" fmla="*/ 22 w 30"/>
                  <a:gd name="T49" fmla="*/ 2 h 42"/>
                  <a:gd name="T50" fmla="*/ 22 w 30"/>
                  <a:gd name="T51" fmla="*/ 3 h 42"/>
                  <a:gd name="T52" fmla="*/ 20 w 30"/>
                  <a:gd name="T53" fmla="*/ 5 h 42"/>
                  <a:gd name="T54" fmla="*/ 20 w 30"/>
                  <a:gd name="T55" fmla="*/ 5 h 42"/>
                  <a:gd name="T56" fmla="*/ 20 w 30"/>
                  <a:gd name="T57" fmla="*/ 7 h 42"/>
                  <a:gd name="T58" fmla="*/ 23 w 30"/>
                  <a:gd name="T59"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42">
                    <a:moveTo>
                      <a:pt x="23" y="10"/>
                    </a:moveTo>
                    <a:lnTo>
                      <a:pt x="25" y="12"/>
                    </a:lnTo>
                    <a:lnTo>
                      <a:pt x="25" y="12"/>
                    </a:lnTo>
                    <a:lnTo>
                      <a:pt x="25" y="10"/>
                    </a:lnTo>
                    <a:lnTo>
                      <a:pt x="25" y="12"/>
                    </a:lnTo>
                    <a:lnTo>
                      <a:pt x="25" y="12"/>
                    </a:lnTo>
                    <a:lnTo>
                      <a:pt x="25" y="13"/>
                    </a:lnTo>
                    <a:lnTo>
                      <a:pt x="25" y="20"/>
                    </a:lnTo>
                    <a:lnTo>
                      <a:pt x="25" y="20"/>
                    </a:lnTo>
                    <a:lnTo>
                      <a:pt x="23" y="22"/>
                    </a:lnTo>
                    <a:lnTo>
                      <a:pt x="22" y="20"/>
                    </a:lnTo>
                    <a:lnTo>
                      <a:pt x="22" y="24"/>
                    </a:lnTo>
                    <a:lnTo>
                      <a:pt x="22" y="24"/>
                    </a:lnTo>
                    <a:lnTo>
                      <a:pt x="22" y="25"/>
                    </a:lnTo>
                    <a:lnTo>
                      <a:pt x="23" y="29"/>
                    </a:lnTo>
                    <a:lnTo>
                      <a:pt x="28" y="29"/>
                    </a:lnTo>
                    <a:lnTo>
                      <a:pt x="28" y="29"/>
                    </a:lnTo>
                    <a:lnTo>
                      <a:pt x="30" y="39"/>
                    </a:lnTo>
                    <a:lnTo>
                      <a:pt x="30" y="39"/>
                    </a:lnTo>
                    <a:lnTo>
                      <a:pt x="30" y="42"/>
                    </a:lnTo>
                    <a:lnTo>
                      <a:pt x="6" y="42"/>
                    </a:lnTo>
                    <a:lnTo>
                      <a:pt x="0" y="42"/>
                    </a:lnTo>
                    <a:lnTo>
                      <a:pt x="0" y="0"/>
                    </a:lnTo>
                    <a:lnTo>
                      <a:pt x="20" y="0"/>
                    </a:lnTo>
                    <a:lnTo>
                      <a:pt x="22" y="2"/>
                    </a:lnTo>
                    <a:lnTo>
                      <a:pt x="22" y="3"/>
                    </a:lnTo>
                    <a:lnTo>
                      <a:pt x="20" y="5"/>
                    </a:lnTo>
                    <a:lnTo>
                      <a:pt x="20" y="5"/>
                    </a:lnTo>
                    <a:lnTo>
                      <a:pt x="20" y="7"/>
                    </a:lnTo>
                    <a:lnTo>
                      <a:pt x="23"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4" name="Freeform 4765"/>
              <p:cNvSpPr>
                <a:spLocks/>
              </p:cNvSpPr>
              <p:nvPr/>
            </p:nvSpPr>
            <p:spPr bwMode="auto">
              <a:xfrm>
                <a:off x="3383" y="1538"/>
                <a:ext cx="30" cy="42"/>
              </a:xfrm>
              <a:custGeom>
                <a:avLst/>
                <a:gdLst>
                  <a:gd name="T0" fmla="*/ 23 w 30"/>
                  <a:gd name="T1" fmla="*/ 10 h 42"/>
                  <a:gd name="T2" fmla="*/ 25 w 30"/>
                  <a:gd name="T3" fmla="*/ 12 h 42"/>
                  <a:gd name="T4" fmla="*/ 25 w 30"/>
                  <a:gd name="T5" fmla="*/ 12 h 42"/>
                  <a:gd name="T6" fmla="*/ 25 w 30"/>
                  <a:gd name="T7" fmla="*/ 10 h 42"/>
                  <a:gd name="T8" fmla="*/ 25 w 30"/>
                  <a:gd name="T9" fmla="*/ 12 h 42"/>
                  <a:gd name="T10" fmla="*/ 25 w 30"/>
                  <a:gd name="T11" fmla="*/ 12 h 42"/>
                  <a:gd name="T12" fmla="*/ 25 w 30"/>
                  <a:gd name="T13" fmla="*/ 13 h 42"/>
                  <a:gd name="T14" fmla="*/ 25 w 30"/>
                  <a:gd name="T15" fmla="*/ 20 h 42"/>
                  <a:gd name="T16" fmla="*/ 25 w 30"/>
                  <a:gd name="T17" fmla="*/ 20 h 42"/>
                  <a:gd name="T18" fmla="*/ 23 w 30"/>
                  <a:gd name="T19" fmla="*/ 22 h 42"/>
                  <a:gd name="T20" fmla="*/ 22 w 30"/>
                  <a:gd name="T21" fmla="*/ 20 h 42"/>
                  <a:gd name="T22" fmla="*/ 22 w 30"/>
                  <a:gd name="T23" fmla="*/ 24 h 42"/>
                  <a:gd name="T24" fmla="*/ 22 w 30"/>
                  <a:gd name="T25" fmla="*/ 24 h 42"/>
                  <a:gd name="T26" fmla="*/ 22 w 30"/>
                  <a:gd name="T27" fmla="*/ 25 h 42"/>
                  <a:gd name="T28" fmla="*/ 23 w 30"/>
                  <a:gd name="T29" fmla="*/ 29 h 42"/>
                  <a:gd name="T30" fmla="*/ 28 w 30"/>
                  <a:gd name="T31" fmla="*/ 29 h 42"/>
                  <a:gd name="T32" fmla="*/ 28 w 30"/>
                  <a:gd name="T33" fmla="*/ 29 h 42"/>
                  <a:gd name="T34" fmla="*/ 30 w 30"/>
                  <a:gd name="T35" fmla="*/ 39 h 42"/>
                  <a:gd name="T36" fmla="*/ 30 w 30"/>
                  <a:gd name="T37" fmla="*/ 39 h 42"/>
                  <a:gd name="T38" fmla="*/ 30 w 30"/>
                  <a:gd name="T39" fmla="*/ 42 h 42"/>
                  <a:gd name="T40" fmla="*/ 6 w 30"/>
                  <a:gd name="T41" fmla="*/ 42 h 42"/>
                  <a:gd name="T42" fmla="*/ 0 w 30"/>
                  <a:gd name="T43" fmla="*/ 42 h 42"/>
                  <a:gd name="T44" fmla="*/ 0 w 30"/>
                  <a:gd name="T45" fmla="*/ 0 h 42"/>
                  <a:gd name="T46" fmla="*/ 20 w 30"/>
                  <a:gd name="T47" fmla="*/ 0 h 42"/>
                  <a:gd name="T48" fmla="*/ 22 w 30"/>
                  <a:gd name="T49" fmla="*/ 2 h 42"/>
                  <a:gd name="T50" fmla="*/ 22 w 30"/>
                  <a:gd name="T51" fmla="*/ 3 h 42"/>
                  <a:gd name="T52" fmla="*/ 20 w 30"/>
                  <a:gd name="T53" fmla="*/ 5 h 42"/>
                  <a:gd name="T54" fmla="*/ 20 w 30"/>
                  <a:gd name="T55" fmla="*/ 5 h 42"/>
                  <a:gd name="T56" fmla="*/ 20 w 30"/>
                  <a:gd name="T57" fmla="*/ 7 h 42"/>
                  <a:gd name="T58" fmla="*/ 23 w 30"/>
                  <a:gd name="T59"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42">
                    <a:moveTo>
                      <a:pt x="23" y="10"/>
                    </a:moveTo>
                    <a:lnTo>
                      <a:pt x="25" y="12"/>
                    </a:lnTo>
                    <a:lnTo>
                      <a:pt x="25" y="12"/>
                    </a:lnTo>
                    <a:lnTo>
                      <a:pt x="25" y="10"/>
                    </a:lnTo>
                    <a:lnTo>
                      <a:pt x="25" y="12"/>
                    </a:lnTo>
                    <a:lnTo>
                      <a:pt x="25" y="12"/>
                    </a:lnTo>
                    <a:lnTo>
                      <a:pt x="25" y="13"/>
                    </a:lnTo>
                    <a:lnTo>
                      <a:pt x="25" y="20"/>
                    </a:lnTo>
                    <a:lnTo>
                      <a:pt x="25" y="20"/>
                    </a:lnTo>
                    <a:lnTo>
                      <a:pt x="23" y="22"/>
                    </a:lnTo>
                    <a:lnTo>
                      <a:pt x="22" y="20"/>
                    </a:lnTo>
                    <a:lnTo>
                      <a:pt x="22" y="24"/>
                    </a:lnTo>
                    <a:lnTo>
                      <a:pt x="22" y="24"/>
                    </a:lnTo>
                    <a:lnTo>
                      <a:pt x="22" y="25"/>
                    </a:lnTo>
                    <a:lnTo>
                      <a:pt x="23" y="29"/>
                    </a:lnTo>
                    <a:lnTo>
                      <a:pt x="28" y="29"/>
                    </a:lnTo>
                    <a:lnTo>
                      <a:pt x="28" y="29"/>
                    </a:lnTo>
                    <a:lnTo>
                      <a:pt x="30" y="39"/>
                    </a:lnTo>
                    <a:lnTo>
                      <a:pt x="30" y="39"/>
                    </a:lnTo>
                    <a:lnTo>
                      <a:pt x="30" y="42"/>
                    </a:lnTo>
                    <a:lnTo>
                      <a:pt x="6" y="42"/>
                    </a:lnTo>
                    <a:lnTo>
                      <a:pt x="0" y="42"/>
                    </a:lnTo>
                    <a:lnTo>
                      <a:pt x="0" y="0"/>
                    </a:lnTo>
                    <a:lnTo>
                      <a:pt x="20" y="0"/>
                    </a:lnTo>
                    <a:lnTo>
                      <a:pt x="22" y="2"/>
                    </a:lnTo>
                    <a:lnTo>
                      <a:pt x="22" y="3"/>
                    </a:lnTo>
                    <a:lnTo>
                      <a:pt x="20" y="5"/>
                    </a:lnTo>
                    <a:lnTo>
                      <a:pt x="20" y="5"/>
                    </a:lnTo>
                    <a:lnTo>
                      <a:pt x="20" y="7"/>
                    </a:lnTo>
                    <a:lnTo>
                      <a:pt x="23"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95" name="Freeform 4766"/>
              <p:cNvSpPr>
                <a:spLocks/>
              </p:cNvSpPr>
              <p:nvPr/>
            </p:nvSpPr>
            <p:spPr bwMode="auto">
              <a:xfrm>
                <a:off x="3162" y="1462"/>
                <a:ext cx="68" cy="72"/>
              </a:xfrm>
              <a:custGeom>
                <a:avLst/>
                <a:gdLst>
                  <a:gd name="T0" fmla="*/ 51 w 68"/>
                  <a:gd name="T1" fmla="*/ 3 h 72"/>
                  <a:gd name="T2" fmla="*/ 53 w 68"/>
                  <a:gd name="T3" fmla="*/ 11 h 72"/>
                  <a:gd name="T4" fmla="*/ 65 w 68"/>
                  <a:gd name="T5" fmla="*/ 23 h 72"/>
                  <a:gd name="T6" fmla="*/ 65 w 68"/>
                  <a:gd name="T7" fmla="*/ 28 h 72"/>
                  <a:gd name="T8" fmla="*/ 68 w 68"/>
                  <a:gd name="T9" fmla="*/ 37 h 72"/>
                  <a:gd name="T10" fmla="*/ 61 w 68"/>
                  <a:gd name="T11" fmla="*/ 45 h 72"/>
                  <a:gd name="T12" fmla="*/ 58 w 68"/>
                  <a:gd name="T13" fmla="*/ 57 h 72"/>
                  <a:gd name="T14" fmla="*/ 63 w 68"/>
                  <a:gd name="T15" fmla="*/ 57 h 72"/>
                  <a:gd name="T16" fmla="*/ 68 w 68"/>
                  <a:gd name="T17" fmla="*/ 72 h 72"/>
                  <a:gd name="T18" fmla="*/ 68 w 68"/>
                  <a:gd name="T19" fmla="*/ 72 h 72"/>
                  <a:gd name="T20" fmla="*/ 53 w 68"/>
                  <a:gd name="T21" fmla="*/ 72 h 72"/>
                  <a:gd name="T22" fmla="*/ 53 w 68"/>
                  <a:gd name="T23" fmla="*/ 72 h 72"/>
                  <a:gd name="T24" fmla="*/ 46 w 68"/>
                  <a:gd name="T25" fmla="*/ 72 h 72"/>
                  <a:gd name="T26" fmla="*/ 48 w 68"/>
                  <a:gd name="T27" fmla="*/ 47 h 72"/>
                  <a:gd name="T28" fmla="*/ 45 w 68"/>
                  <a:gd name="T29" fmla="*/ 45 h 72"/>
                  <a:gd name="T30" fmla="*/ 45 w 68"/>
                  <a:gd name="T31" fmla="*/ 49 h 72"/>
                  <a:gd name="T32" fmla="*/ 43 w 68"/>
                  <a:gd name="T33" fmla="*/ 45 h 72"/>
                  <a:gd name="T34" fmla="*/ 41 w 68"/>
                  <a:gd name="T35" fmla="*/ 50 h 72"/>
                  <a:gd name="T36" fmla="*/ 33 w 68"/>
                  <a:gd name="T37" fmla="*/ 52 h 72"/>
                  <a:gd name="T38" fmla="*/ 24 w 68"/>
                  <a:gd name="T39" fmla="*/ 52 h 72"/>
                  <a:gd name="T40" fmla="*/ 23 w 68"/>
                  <a:gd name="T41" fmla="*/ 50 h 72"/>
                  <a:gd name="T42" fmla="*/ 16 w 68"/>
                  <a:gd name="T43" fmla="*/ 52 h 72"/>
                  <a:gd name="T44" fmla="*/ 9 w 68"/>
                  <a:gd name="T45" fmla="*/ 49 h 72"/>
                  <a:gd name="T46" fmla="*/ 0 w 68"/>
                  <a:gd name="T47" fmla="*/ 49 h 72"/>
                  <a:gd name="T48" fmla="*/ 0 w 68"/>
                  <a:gd name="T49" fmla="*/ 35 h 72"/>
                  <a:gd name="T50" fmla="*/ 2 w 68"/>
                  <a:gd name="T51" fmla="*/ 3 h 72"/>
                  <a:gd name="T52" fmla="*/ 2 w 68"/>
                  <a:gd name="T53" fmla="*/ 1 h 72"/>
                  <a:gd name="T54" fmla="*/ 29 w 68"/>
                  <a:gd name="T55" fmla="*/ 1 h 72"/>
                  <a:gd name="T56" fmla="*/ 33 w 68"/>
                  <a:gd name="T57" fmla="*/ 8 h 72"/>
                  <a:gd name="T58" fmla="*/ 50 w 68"/>
                  <a:gd name="T59" fmla="*/ 11 h 72"/>
                  <a:gd name="T60" fmla="*/ 45 w 68"/>
                  <a:gd name="T61" fmla="*/ 5 h 72"/>
                  <a:gd name="T62" fmla="*/ 46 w 68"/>
                  <a:gd name="T63" fmla="*/ 0 h 72"/>
                  <a:gd name="T64" fmla="*/ 48 w 68"/>
                  <a:gd name="T65" fmla="*/ 0 h 72"/>
                  <a:gd name="T66" fmla="*/ 51 w 68"/>
                  <a:gd name="T67" fmla="*/ 1 h 72"/>
                  <a:gd name="T68" fmla="*/ 51 w 68"/>
                  <a:gd name="T69" fmla="*/ 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72">
                    <a:moveTo>
                      <a:pt x="51" y="3"/>
                    </a:moveTo>
                    <a:lnTo>
                      <a:pt x="53" y="11"/>
                    </a:lnTo>
                    <a:lnTo>
                      <a:pt x="65" y="23"/>
                    </a:lnTo>
                    <a:lnTo>
                      <a:pt x="65" y="28"/>
                    </a:lnTo>
                    <a:lnTo>
                      <a:pt x="68" y="37"/>
                    </a:lnTo>
                    <a:lnTo>
                      <a:pt x="61" y="45"/>
                    </a:lnTo>
                    <a:lnTo>
                      <a:pt x="58" y="57"/>
                    </a:lnTo>
                    <a:lnTo>
                      <a:pt x="63" y="57"/>
                    </a:lnTo>
                    <a:lnTo>
                      <a:pt x="68" y="72"/>
                    </a:lnTo>
                    <a:lnTo>
                      <a:pt x="68" y="72"/>
                    </a:lnTo>
                    <a:lnTo>
                      <a:pt x="53" y="72"/>
                    </a:lnTo>
                    <a:lnTo>
                      <a:pt x="53" y="72"/>
                    </a:lnTo>
                    <a:lnTo>
                      <a:pt x="46" y="72"/>
                    </a:lnTo>
                    <a:lnTo>
                      <a:pt x="48" y="47"/>
                    </a:lnTo>
                    <a:lnTo>
                      <a:pt x="45" y="45"/>
                    </a:lnTo>
                    <a:lnTo>
                      <a:pt x="45" y="49"/>
                    </a:lnTo>
                    <a:lnTo>
                      <a:pt x="43" y="45"/>
                    </a:lnTo>
                    <a:lnTo>
                      <a:pt x="41" y="50"/>
                    </a:lnTo>
                    <a:lnTo>
                      <a:pt x="33" y="52"/>
                    </a:lnTo>
                    <a:lnTo>
                      <a:pt x="24" y="52"/>
                    </a:lnTo>
                    <a:lnTo>
                      <a:pt x="23" y="50"/>
                    </a:lnTo>
                    <a:lnTo>
                      <a:pt x="16" y="52"/>
                    </a:lnTo>
                    <a:lnTo>
                      <a:pt x="9" y="49"/>
                    </a:lnTo>
                    <a:lnTo>
                      <a:pt x="0" y="49"/>
                    </a:lnTo>
                    <a:lnTo>
                      <a:pt x="0" y="35"/>
                    </a:lnTo>
                    <a:lnTo>
                      <a:pt x="2" y="3"/>
                    </a:lnTo>
                    <a:lnTo>
                      <a:pt x="2" y="1"/>
                    </a:lnTo>
                    <a:lnTo>
                      <a:pt x="29" y="1"/>
                    </a:lnTo>
                    <a:lnTo>
                      <a:pt x="33" y="8"/>
                    </a:lnTo>
                    <a:lnTo>
                      <a:pt x="50" y="11"/>
                    </a:lnTo>
                    <a:lnTo>
                      <a:pt x="45" y="5"/>
                    </a:lnTo>
                    <a:lnTo>
                      <a:pt x="46" y="0"/>
                    </a:lnTo>
                    <a:lnTo>
                      <a:pt x="48" y="0"/>
                    </a:lnTo>
                    <a:lnTo>
                      <a:pt x="51" y="1"/>
                    </a:lnTo>
                    <a:lnTo>
                      <a:pt x="51"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6" name="Freeform 4767"/>
              <p:cNvSpPr>
                <a:spLocks/>
              </p:cNvSpPr>
              <p:nvPr/>
            </p:nvSpPr>
            <p:spPr bwMode="auto">
              <a:xfrm>
                <a:off x="3162" y="1462"/>
                <a:ext cx="68" cy="72"/>
              </a:xfrm>
              <a:custGeom>
                <a:avLst/>
                <a:gdLst>
                  <a:gd name="T0" fmla="*/ 51 w 68"/>
                  <a:gd name="T1" fmla="*/ 3 h 72"/>
                  <a:gd name="T2" fmla="*/ 53 w 68"/>
                  <a:gd name="T3" fmla="*/ 11 h 72"/>
                  <a:gd name="T4" fmla="*/ 65 w 68"/>
                  <a:gd name="T5" fmla="*/ 23 h 72"/>
                  <a:gd name="T6" fmla="*/ 65 w 68"/>
                  <a:gd name="T7" fmla="*/ 28 h 72"/>
                  <a:gd name="T8" fmla="*/ 68 w 68"/>
                  <a:gd name="T9" fmla="*/ 37 h 72"/>
                  <a:gd name="T10" fmla="*/ 61 w 68"/>
                  <a:gd name="T11" fmla="*/ 45 h 72"/>
                  <a:gd name="T12" fmla="*/ 58 w 68"/>
                  <a:gd name="T13" fmla="*/ 57 h 72"/>
                  <a:gd name="T14" fmla="*/ 63 w 68"/>
                  <a:gd name="T15" fmla="*/ 57 h 72"/>
                  <a:gd name="T16" fmla="*/ 68 w 68"/>
                  <a:gd name="T17" fmla="*/ 72 h 72"/>
                  <a:gd name="T18" fmla="*/ 68 w 68"/>
                  <a:gd name="T19" fmla="*/ 72 h 72"/>
                  <a:gd name="T20" fmla="*/ 53 w 68"/>
                  <a:gd name="T21" fmla="*/ 72 h 72"/>
                  <a:gd name="T22" fmla="*/ 53 w 68"/>
                  <a:gd name="T23" fmla="*/ 72 h 72"/>
                  <a:gd name="T24" fmla="*/ 46 w 68"/>
                  <a:gd name="T25" fmla="*/ 72 h 72"/>
                  <a:gd name="T26" fmla="*/ 48 w 68"/>
                  <a:gd name="T27" fmla="*/ 47 h 72"/>
                  <a:gd name="T28" fmla="*/ 45 w 68"/>
                  <a:gd name="T29" fmla="*/ 45 h 72"/>
                  <a:gd name="T30" fmla="*/ 45 w 68"/>
                  <a:gd name="T31" fmla="*/ 49 h 72"/>
                  <a:gd name="T32" fmla="*/ 43 w 68"/>
                  <a:gd name="T33" fmla="*/ 45 h 72"/>
                  <a:gd name="T34" fmla="*/ 41 w 68"/>
                  <a:gd name="T35" fmla="*/ 50 h 72"/>
                  <a:gd name="T36" fmla="*/ 33 w 68"/>
                  <a:gd name="T37" fmla="*/ 52 h 72"/>
                  <a:gd name="T38" fmla="*/ 24 w 68"/>
                  <a:gd name="T39" fmla="*/ 52 h 72"/>
                  <a:gd name="T40" fmla="*/ 23 w 68"/>
                  <a:gd name="T41" fmla="*/ 50 h 72"/>
                  <a:gd name="T42" fmla="*/ 16 w 68"/>
                  <a:gd name="T43" fmla="*/ 52 h 72"/>
                  <a:gd name="T44" fmla="*/ 9 w 68"/>
                  <a:gd name="T45" fmla="*/ 49 h 72"/>
                  <a:gd name="T46" fmla="*/ 0 w 68"/>
                  <a:gd name="T47" fmla="*/ 49 h 72"/>
                  <a:gd name="T48" fmla="*/ 0 w 68"/>
                  <a:gd name="T49" fmla="*/ 35 h 72"/>
                  <a:gd name="T50" fmla="*/ 2 w 68"/>
                  <a:gd name="T51" fmla="*/ 3 h 72"/>
                  <a:gd name="T52" fmla="*/ 2 w 68"/>
                  <a:gd name="T53" fmla="*/ 1 h 72"/>
                  <a:gd name="T54" fmla="*/ 29 w 68"/>
                  <a:gd name="T55" fmla="*/ 1 h 72"/>
                  <a:gd name="T56" fmla="*/ 33 w 68"/>
                  <a:gd name="T57" fmla="*/ 8 h 72"/>
                  <a:gd name="T58" fmla="*/ 50 w 68"/>
                  <a:gd name="T59" fmla="*/ 11 h 72"/>
                  <a:gd name="T60" fmla="*/ 45 w 68"/>
                  <a:gd name="T61" fmla="*/ 5 h 72"/>
                  <a:gd name="T62" fmla="*/ 46 w 68"/>
                  <a:gd name="T63" fmla="*/ 0 h 72"/>
                  <a:gd name="T64" fmla="*/ 48 w 68"/>
                  <a:gd name="T65" fmla="*/ 0 h 72"/>
                  <a:gd name="T66" fmla="*/ 51 w 68"/>
                  <a:gd name="T67" fmla="*/ 1 h 72"/>
                  <a:gd name="T68" fmla="*/ 51 w 68"/>
                  <a:gd name="T69" fmla="*/ 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72">
                    <a:moveTo>
                      <a:pt x="51" y="3"/>
                    </a:moveTo>
                    <a:lnTo>
                      <a:pt x="53" y="11"/>
                    </a:lnTo>
                    <a:lnTo>
                      <a:pt x="65" y="23"/>
                    </a:lnTo>
                    <a:lnTo>
                      <a:pt x="65" y="28"/>
                    </a:lnTo>
                    <a:lnTo>
                      <a:pt x="68" y="37"/>
                    </a:lnTo>
                    <a:lnTo>
                      <a:pt x="61" y="45"/>
                    </a:lnTo>
                    <a:lnTo>
                      <a:pt x="58" y="57"/>
                    </a:lnTo>
                    <a:lnTo>
                      <a:pt x="63" y="57"/>
                    </a:lnTo>
                    <a:lnTo>
                      <a:pt x="68" y="72"/>
                    </a:lnTo>
                    <a:lnTo>
                      <a:pt x="68" y="72"/>
                    </a:lnTo>
                    <a:lnTo>
                      <a:pt x="53" y="72"/>
                    </a:lnTo>
                    <a:lnTo>
                      <a:pt x="53" y="72"/>
                    </a:lnTo>
                    <a:lnTo>
                      <a:pt x="46" y="72"/>
                    </a:lnTo>
                    <a:lnTo>
                      <a:pt x="48" y="47"/>
                    </a:lnTo>
                    <a:lnTo>
                      <a:pt x="45" y="45"/>
                    </a:lnTo>
                    <a:lnTo>
                      <a:pt x="45" y="49"/>
                    </a:lnTo>
                    <a:lnTo>
                      <a:pt x="43" y="45"/>
                    </a:lnTo>
                    <a:lnTo>
                      <a:pt x="41" y="50"/>
                    </a:lnTo>
                    <a:lnTo>
                      <a:pt x="33" y="52"/>
                    </a:lnTo>
                    <a:lnTo>
                      <a:pt x="24" y="52"/>
                    </a:lnTo>
                    <a:lnTo>
                      <a:pt x="23" y="50"/>
                    </a:lnTo>
                    <a:lnTo>
                      <a:pt x="16" y="52"/>
                    </a:lnTo>
                    <a:lnTo>
                      <a:pt x="9" y="49"/>
                    </a:lnTo>
                    <a:lnTo>
                      <a:pt x="0" y="49"/>
                    </a:lnTo>
                    <a:lnTo>
                      <a:pt x="0" y="35"/>
                    </a:lnTo>
                    <a:lnTo>
                      <a:pt x="2" y="3"/>
                    </a:lnTo>
                    <a:lnTo>
                      <a:pt x="2" y="1"/>
                    </a:lnTo>
                    <a:lnTo>
                      <a:pt x="29" y="1"/>
                    </a:lnTo>
                    <a:lnTo>
                      <a:pt x="33" y="8"/>
                    </a:lnTo>
                    <a:lnTo>
                      <a:pt x="50" y="11"/>
                    </a:lnTo>
                    <a:lnTo>
                      <a:pt x="45" y="5"/>
                    </a:lnTo>
                    <a:lnTo>
                      <a:pt x="46" y="0"/>
                    </a:lnTo>
                    <a:lnTo>
                      <a:pt x="48" y="0"/>
                    </a:lnTo>
                    <a:lnTo>
                      <a:pt x="51" y="1"/>
                    </a:lnTo>
                    <a:lnTo>
                      <a:pt x="5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97" name="Freeform 4768"/>
              <p:cNvSpPr>
                <a:spLocks/>
              </p:cNvSpPr>
              <p:nvPr/>
            </p:nvSpPr>
            <p:spPr bwMode="auto">
              <a:xfrm>
                <a:off x="3339" y="1502"/>
                <a:ext cx="30" cy="36"/>
              </a:xfrm>
              <a:custGeom>
                <a:avLst/>
                <a:gdLst>
                  <a:gd name="T0" fmla="*/ 30 w 30"/>
                  <a:gd name="T1" fmla="*/ 2 h 36"/>
                  <a:gd name="T2" fmla="*/ 30 w 30"/>
                  <a:gd name="T3" fmla="*/ 36 h 36"/>
                  <a:gd name="T4" fmla="*/ 13 w 30"/>
                  <a:gd name="T5" fmla="*/ 36 h 36"/>
                  <a:gd name="T6" fmla="*/ 0 w 30"/>
                  <a:gd name="T7" fmla="*/ 36 h 36"/>
                  <a:gd name="T8" fmla="*/ 0 w 30"/>
                  <a:gd name="T9" fmla="*/ 0 h 36"/>
                  <a:gd name="T10" fmla="*/ 15 w 30"/>
                  <a:gd name="T11" fmla="*/ 0 h 36"/>
                  <a:gd name="T12" fmla="*/ 30 w 30"/>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30" h="36">
                    <a:moveTo>
                      <a:pt x="30" y="2"/>
                    </a:moveTo>
                    <a:lnTo>
                      <a:pt x="30" y="36"/>
                    </a:lnTo>
                    <a:lnTo>
                      <a:pt x="13" y="36"/>
                    </a:lnTo>
                    <a:lnTo>
                      <a:pt x="0" y="36"/>
                    </a:lnTo>
                    <a:lnTo>
                      <a:pt x="0" y="0"/>
                    </a:lnTo>
                    <a:lnTo>
                      <a:pt x="15" y="0"/>
                    </a:lnTo>
                    <a:lnTo>
                      <a:pt x="3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8" name="Freeform 4769"/>
              <p:cNvSpPr>
                <a:spLocks/>
              </p:cNvSpPr>
              <p:nvPr/>
            </p:nvSpPr>
            <p:spPr bwMode="auto">
              <a:xfrm>
                <a:off x="3339" y="1502"/>
                <a:ext cx="30" cy="36"/>
              </a:xfrm>
              <a:custGeom>
                <a:avLst/>
                <a:gdLst>
                  <a:gd name="T0" fmla="*/ 30 w 30"/>
                  <a:gd name="T1" fmla="*/ 2 h 36"/>
                  <a:gd name="T2" fmla="*/ 30 w 30"/>
                  <a:gd name="T3" fmla="*/ 36 h 36"/>
                  <a:gd name="T4" fmla="*/ 13 w 30"/>
                  <a:gd name="T5" fmla="*/ 36 h 36"/>
                  <a:gd name="T6" fmla="*/ 0 w 30"/>
                  <a:gd name="T7" fmla="*/ 36 h 36"/>
                  <a:gd name="T8" fmla="*/ 0 w 30"/>
                  <a:gd name="T9" fmla="*/ 0 h 36"/>
                  <a:gd name="T10" fmla="*/ 15 w 30"/>
                  <a:gd name="T11" fmla="*/ 0 h 36"/>
                  <a:gd name="T12" fmla="*/ 30 w 30"/>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30" h="36">
                    <a:moveTo>
                      <a:pt x="30" y="2"/>
                    </a:moveTo>
                    <a:lnTo>
                      <a:pt x="30" y="36"/>
                    </a:lnTo>
                    <a:lnTo>
                      <a:pt x="13" y="36"/>
                    </a:lnTo>
                    <a:lnTo>
                      <a:pt x="0" y="36"/>
                    </a:lnTo>
                    <a:lnTo>
                      <a:pt x="0" y="0"/>
                    </a:lnTo>
                    <a:lnTo>
                      <a:pt x="15" y="0"/>
                    </a:lnTo>
                    <a:lnTo>
                      <a:pt x="3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99" name="Freeform 4770"/>
              <p:cNvSpPr>
                <a:spLocks/>
              </p:cNvSpPr>
              <p:nvPr/>
            </p:nvSpPr>
            <p:spPr bwMode="auto">
              <a:xfrm>
                <a:off x="3210" y="1289"/>
                <a:ext cx="64" cy="37"/>
              </a:xfrm>
              <a:custGeom>
                <a:avLst/>
                <a:gdLst>
                  <a:gd name="T0" fmla="*/ 15 w 64"/>
                  <a:gd name="T1" fmla="*/ 2 h 37"/>
                  <a:gd name="T2" fmla="*/ 17 w 64"/>
                  <a:gd name="T3" fmla="*/ 2 h 37"/>
                  <a:gd name="T4" fmla="*/ 22 w 64"/>
                  <a:gd name="T5" fmla="*/ 2 h 37"/>
                  <a:gd name="T6" fmla="*/ 22 w 64"/>
                  <a:gd name="T7" fmla="*/ 2 h 37"/>
                  <a:gd name="T8" fmla="*/ 24 w 64"/>
                  <a:gd name="T9" fmla="*/ 2 h 37"/>
                  <a:gd name="T10" fmla="*/ 25 w 64"/>
                  <a:gd name="T11" fmla="*/ 2 h 37"/>
                  <a:gd name="T12" fmla="*/ 25 w 64"/>
                  <a:gd name="T13" fmla="*/ 2 h 37"/>
                  <a:gd name="T14" fmla="*/ 27 w 64"/>
                  <a:gd name="T15" fmla="*/ 2 h 37"/>
                  <a:gd name="T16" fmla="*/ 29 w 64"/>
                  <a:gd name="T17" fmla="*/ 2 h 37"/>
                  <a:gd name="T18" fmla="*/ 29 w 64"/>
                  <a:gd name="T19" fmla="*/ 2 h 37"/>
                  <a:gd name="T20" fmla="*/ 29 w 64"/>
                  <a:gd name="T21" fmla="*/ 2 h 37"/>
                  <a:gd name="T22" fmla="*/ 30 w 64"/>
                  <a:gd name="T23" fmla="*/ 2 h 37"/>
                  <a:gd name="T24" fmla="*/ 32 w 64"/>
                  <a:gd name="T25" fmla="*/ 2 h 37"/>
                  <a:gd name="T26" fmla="*/ 32 w 64"/>
                  <a:gd name="T27" fmla="*/ 2 h 37"/>
                  <a:gd name="T28" fmla="*/ 34 w 64"/>
                  <a:gd name="T29" fmla="*/ 2 h 37"/>
                  <a:gd name="T30" fmla="*/ 34 w 64"/>
                  <a:gd name="T31" fmla="*/ 2 h 37"/>
                  <a:gd name="T32" fmla="*/ 41 w 64"/>
                  <a:gd name="T33" fmla="*/ 2 h 37"/>
                  <a:gd name="T34" fmla="*/ 41 w 64"/>
                  <a:gd name="T35" fmla="*/ 2 h 37"/>
                  <a:gd name="T36" fmla="*/ 46 w 64"/>
                  <a:gd name="T37" fmla="*/ 2 h 37"/>
                  <a:gd name="T38" fmla="*/ 46 w 64"/>
                  <a:gd name="T39" fmla="*/ 2 h 37"/>
                  <a:gd name="T40" fmla="*/ 52 w 64"/>
                  <a:gd name="T41" fmla="*/ 2 h 37"/>
                  <a:gd name="T42" fmla="*/ 52 w 64"/>
                  <a:gd name="T43" fmla="*/ 2 h 37"/>
                  <a:gd name="T44" fmla="*/ 64 w 64"/>
                  <a:gd name="T45" fmla="*/ 3 h 37"/>
                  <a:gd name="T46" fmla="*/ 63 w 64"/>
                  <a:gd name="T47" fmla="*/ 37 h 37"/>
                  <a:gd name="T48" fmla="*/ 2 w 64"/>
                  <a:gd name="T49" fmla="*/ 35 h 37"/>
                  <a:gd name="T50" fmla="*/ 0 w 64"/>
                  <a:gd name="T51" fmla="*/ 35 h 37"/>
                  <a:gd name="T52" fmla="*/ 2 w 64"/>
                  <a:gd name="T53" fmla="*/ 0 h 37"/>
                  <a:gd name="T54" fmla="*/ 3 w 64"/>
                  <a:gd name="T55" fmla="*/ 0 h 37"/>
                  <a:gd name="T56" fmla="*/ 5 w 64"/>
                  <a:gd name="T57" fmla="*/ 0 h 37"/>
                  <a:gd name="T58" fmla="*/ 8 w 64"/>
                  <a:gd name="T59" fmla="*/ 0 h 37"/>
                  <a:gd name="T60" fmla="*/ 10 w 64"/>
                  <a:gd name="T61" fmla="*/ 0 h 37"/>
                  <a:gd name="T62" fmla="*/ 15 w 64"/>
                  <a:gd name="T6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37">
                    <a:moveTo>
                      <a:pt x="15" y="2"/>
                    </a:moveTo>
                    <a:lnTo>
                      <a:pt x="17" y="2"/>
                    </a:lnTo>
                    <a:lnTo>
                      <a:pt x="22" y="2"/>
                    </a:lnTo>
                    <a:lnTo>
                      <a:pt x="22" y="2"/>
                    </a:lnTo>
                    <a:lnTo>
                      <a:pt x="24" y="2"/>
                    </a:lnTo>
                    <a:lnTo>
                      <a:pt x="25" y="2"/>
                    </a:lnTo>
                    <a:lnTo>
                      <a:pt x="25" y="2"/>
                    </a:lnTo>
                    <a:lnTo>
                      <a:pt x="27" y="2"/>
                    </a:lnTo>
                    <a:lnTo>
                      <a:pt x="29" y="2"/>
                    </a:lnTo>
                    <a:lnTo>
                      <a:pt x="29" y="2"/>
                    </a:lnTo>
                    <a:lnTo>
                      <a:pt x="29" y="2"/>
                    </a:lnTo>
                    <a:lnTo>
                      <a:pt x="30" y="2"/>
                    </a:lnTo>
                    <a:lnTo>
                      <a:pt x="32" y="2"/>
                    </a:lnTo>
                    <a:lnTo>
                      <a:pt x="32" y="2"/>
                    </a:lnTo>
                    <a:lnTo>
                      <a:pt x="34" y="2"/>
                    </a:lnTo>
                    <a:lnTo>
                      <a:pt x="34" y="2"/>
                    </a:lnTo>
                    <a:lnTo>
                      <a:pt x="41" y="2"/>
                    </a:lnTo>
                    <a:lnTo>
                      <a:pt x="41" y="2"/>
                    </a:lnTo>
                    <a:lnTo>
                      <a:pt x="46" y="2"/>
                    </a:lnTo>
                    <a:lnTo>
                      <a:pt x="46" y="2"/>
                    </a:lnTo>
                    <a:lnTo>
                      <a:pt x="52" y="2"/>
                    </a:lnTo>
                    <a:lnTo>
                      <a:pt x="52" y="2"/>
                    </a:lnTo>
                    <a:lnTo>
                      <a:pt x="64" y="3"/>
                    </a:lnTo>
                    <a:lnTo>
                      <a:pt x="63" y="37"/>
                    </a:lnTo>
                    <a:lnTo>
                      <a:pt x="2" y="35"/>
                    </a:lnTo>
                    <a:lnTo>
                      <a:pt x="0" y="35"/>
                    </a:lnTo>
                    <a:lnTo>
                      <a:pt x="2" y="0"/>
                    </a:lnTo>
                    <a:lnTo>
                      <a:pt x="3" y="0"/>
                    </a:lnTo>
                    <a:lnTo>
                      <a:pt x="5" y="0"/>
                    </a:lnTo>
                    <a:lnTo>
                      <a:pt x="8" y="0"/>
                    </a:lnTo>
                    <a:lnTo>
                      <a:pt x="10" y="0"/>
                    </a:lnTo>
                    <a:lnTo>
                      <a:pt x="15"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0" name="Freeform 4771"/>
              <p:cNvSpPr>
                <a:spLocks/>
              </p:cNvSpPr>
              <p:nvPr/>
            </p:nvSpPr>
            <p:spPr bwMode="auto">
              <a:xfrm>
                <a:off x="3210" y="1289"/>
                <a:ext cx="64" cy="37"/>
              </a:xfrm>
              <a:custGeom>
                <a:avLst/>
                <a:gdLst>
                  <a:gd name="T0" fmla="*/ 15 w 64"/>
                  <a:gd name="T1" fmla="*/ 2 h 37"/>
                  <a:gd name="T2" fmla="*/ 17 w 64"/>
                  <a:gd name="T3" fmla="*/ 2 h 37"/>
                  <a:gd name="T4" fmla="*/ 22 w 64"/>
                  <a:gd name="T5" fmla="*/ 2 h 37"/>
                  <a:gd name="T6" fmla="*/ 22 w 64"/>
                  <a:gd name="T7" fmla="*/ 2 h 37"/>
                  <a:gd name="T8" fmla="*/ 24 w 64"/>
                  <a:gd name="T9" fmla="*/ 2 h 37"/>
                  <a:gd name="T10" fmla="*/ 25 w 64"/>
                  <a:gd name="T11" fmla="*/ 2 h 37"/>
                  <a:gd name="T12" fmla="*/ 25 w 64"/>
                  <a:gd name="T13" fmla="*/ 2 h 37"/>
                  <a:gd name="T14" fmla="*/ 27 w 64"/>
                  <a:gd name="T15" fmla="*/ 2 h 37"/>
                  <a:gd name="T16" fmla="*/ 29 w 64"/>
                  <a:gd name="T17" fmla="*/ 2 h 37"/>
                  <a:gd name="T18" fmla="*/ 29 w 64"/>
                  <a:gd name="T19" fmla="*/ 2 h 37"/>
                  <a:gd name="T20" fmla="*/ 29 w 64"/>
                  <a:gd name="T21" fmla="*/ 2 h 37"/>
                  <a:gd name="T22" fmla="*/ 30 w 64"/>
                  <a:gd name="T23" fmla="*/ 2 h 37"/>
                  <a:gd name="T24" fmla="*/ 32 w 64"/>
                  <a:gd name="T25" fmla="*/ 2 h 37"/>
                  <a:gd name="T26" fmla="*/ 32 w 64"/>
                  <a:gd name="T27" fmla="*/ 2 h 37"/>
                  <a:gd name="T28" fmla="*/ 34 w 64"/>
                  <a:gd name="T29" fmla="*/ 2 h 37"/>
                  <a:gd name="T30" fmla="*/ 34 w 64"/>
                  <a:gd name="T31" fmla="*/ 2 h 37"/>
                  <a:gd name="T32" fmla="*/ 41 w 64"/>
                  <a:gd name="T33" fmla="*/ 2 h 37"/>
                  <a:gd name="T34" fmla="*/ 41 w 64"/>
                  <a:gd name="T35" fmla="*/ 2 h 37"/>
                  <a:gd name="T36" fmla="*/ 46 w 64"/>
                  <a:gd name="T37" fmla="*/ 2 h 37"/>
                  <a:gd name="T38" fmla="*/ 46 w 64"/>
                  <a:gd name="T39" fmla="*/ 2 h 37"/>
                  <a:gd name="T40" fmla="*/ 52 w 64"/>
                  <a:gd name="T41" fmla="*/ 2 h 37"/>
                  <a:gd name="T42" fmla="*/ 52 w 64"/>
                  <a:gd name="T43" fmla="*/ 2 h 37"/>
                  <a:gd name="T44" fmla="*/ 64 w 64"/>
                  <a:gd name="T45" fmla="*/ 3 h 37"/>
                  <a:gd name="T46" fmla="*/ 63 w 64"/>
                  <a:gd name="T47" fmla="*/ 37 h 37"/>
                  <a:gd name="T48" fmla="*/ 2 w 64"/>
                  <a:gd name="T49" fmla="*/ 35 h 37"/>
                  <a:gd name="T50" fmla="*/ 0 w 64"/>
                  <a:gd name="T51" fmla="*/ 35 h 37"/>
                  <a:gd name="T52" fmla="*/ 2 w 64"/>
                  <a:gd name="T53" fmla="*/ 0 h 37"/>
                  <a:gd name="T54" fmla="*/ 3 w 64"/>
                  <a:gd name="T55" fmla="*/ 0 h 37"/>
                  <a:gd name="T56" fmla="*/ 5 w 64"/>
                  <a:gd name="T57" fmla="*/ 0 h 37"/>
                  <a:gd name="T58" fmla="*/ 8 w 64"/>
                  <a:gd name="T59" fmla="*/ 0 h 37"/>
                  <a:gd name="T60" fmla="*/ 10 w 64"/>
                  <a:gd name="T61" fmla="*/ 0 h 37"/>
                  <a:gd name="T62" fmla="*/ 15 w 64"/>
                  <a:gd name="T6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37">
                    <a:moveTo>
                      <a:pt x="15" y="2"/>
                    </a:moveTo>
                    <a:lnTo>
                      <a:pt x="17" y="2"/>
                    </a:lnTo>
                    <a:lnTo>
                      <a:pt x="22" y="2"/>
                    </a:lnTo>
                    <a:lnTo>
                      <a:pt x="22" y="2"/>
                    </a:lnTo>
                    <a:lnTo>
                      <a:pt x="24" y="2"/>
                    </a:lnTo>
                    <a:lnTo>
                      <a:pt x="25" y="2"/>
                    </a:lnTo>
                    <a:lnTo>
                      <a:pt x="25" y="2"/>
                    </a:lnTo>
                    <a:lnTo>
                      <a:pt x="27" y="2"/>
                    </a:lnTo>
                    <a:lnTo>
                      <a:pt x="29" y="2"/>
                    </a:lnTo>
                    <a:lnTo>
                      <a:pt x="29" y="2"/>
                    </a:lnTo>
                    <a:lnTo>
                      <a:pt x="29" y="2"/>
                    </a:lnTo>
                    <a:lnTo>
                      <a:pt x="30" y="2"/>
                    </a:lnTo>
                    <a:lnTo>
                      <a:pt x="32" y="2"/>
                    </a:lnTo>
                    <a:lnTo>
                      <a:pt x="32" y="2"/>
                    </a:lnTo>
                    <a:lnTo>
                      <a:pt x="34" y="2"/>
                    </a:lnTo>
                    <a:lnTo>
                      <a:pt x="34" y="2"/>
                    </a:lnTo>
                    <a:lnTo>
                      <a:pt x="41" y="2"/>
                    </a:lnTo>
                    <a:lnTo>
                      <a:pt x="41" y="2"/>
                    </a:lnTo>
                    <a:lnTo>
                      <a:pt x="46" y="2"/>
                    </a:lnTo>
                    <a:lnTo>
                      <a:pt x="46" y="2"/>
                    </a:lnTo>
                    <a:lnTo>
                      <a:pt x="52" y="2"/>
                    </a:lnTo>
                    <a:lnTo>
                      <a:pt x="52" y="2"/>
                    </a:lnTo>
                    <a:lnTo>
                      <a:pt x="64" y="3"/>
                    </a:lnTo>
                    <a:lnTo>
                      <a:pt x="63" y="37"/>
                    </a:lnTo>
                    <a:lnTo>
                      <a:pt x="2" y="35"/>
                    </a:lnTo>
                    <a:lnTo>
                      <a:pt x="0" y="35"/>
                    </a:lnTo>
                    <a:lnTo>
                      <a:pt x="2" y="0"/>
                    </a:lnTo>
                    <a:lnTo>
                      <a:pt x="3" y="0"/>
                    </a:lnTo>
                    <a:lnTo>
                      <a:pt x="5" y="0"/>
                    </a:lnTo>
                    <a:lnTo>
                      <a:pt x="8" y="0"/>
                    </a:lnTo>
                    <a:lnTo>
                      <a:pt x="10" y="0"/>
                    </a:lnTo>
                    <a:lnTo>
                      <a:pt x="1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01" name="Freeform 4772"/>
              <p:cNvSpPr>
                <a:spLocks/>
              </p:cNvSpPr>
              <p:nvPr/>
            </p:nvSpPr>
            <p:spPr bwMode="auto">
              <a:xfrm>
                <a:off x="3318" y="1292"/>
                <a:ext cx="48" cy="39"/>
              </a:xfrm>
              <a:custGeom>
                <a:avLst/>
                <a:gdLst>
                  <a:gd name="T0" fmla="*/ 2 w 48"/>
                  <a:gd name="T1" fmla="*/ 0 h 39"/>
                  <a:gd name="T2" fmla="*/ 14 w 48"/>
                  <a:gd name="T3" fmla="*/ 2 h 39"/>
                  <a:gd name="T4" fmla="*/ 14 w 48"/>
                  <a:gd name="T5" fmla="*/ 2 h 39"/>
                  <a:gd name="T6" fmla="*/ 19 w 48"/>
                  <a:gd name="T7" fmla="*/ 2 h 39"/>
                  <a:gd name="T8" fmla="*/ 29 w 48"/>
                  <a:gd name="T9" fmla="*/ 2 h 39"/>
                  <a:gd name="T10" fmla="*/ 31 w 48"/>
                  <a:gd name="T11" fmla="*/ 2 h 39"/>
                  <a:gd name="T12" fmla="*/ 31 w 48"/>
                  <a:gd name="T13" fmla="*/ 2 h 39"/>
                  <a:gd name="T14" fmla="*/ 33 w 48"/>
                  <a:gd name="T15" fmla="*/ 2 h 39"/>
                  <a:gd name="T16" fmla="*/ 33 w 48"/>
                  <a:gd name="T17" fmla="*/ 2 h 39"/>
                  <a:gd name="T18" fmla="*/ 43 w 48"/>
                  <a:gd name="T19" fmla="*/ 2 h 39"/>
                  <a:gd name="T20" fmla="*/ 43 w 48"/>
                  <a:gd name="T21" fmla="*/ 2 h 39"/>
                  <a:gd name="T22" fmla="*/ 48 w 48"/>
                  <a:gd name="T23" fmla="*/ 2 h 39"/>
                  <a:gd name="T24" fmla="*/ 48 w 48"/>
                  <a:gd name="T25" fmla="*/ 2 h 39"/>
                  <a:gd name="T26" fmla="*/ 48 w 48"/>
                  <a:gd name="T27" fmla="*/ 39 h 39"/>
                  <a:gd name="T28" fmla="*/ 39 w 48"/>
                  <a:gd name="T29" fmla="*/ 36 h 39"/>
                  <a:gd name="T30" fmla="*/ 0 w 48"/>
                  <a:gd name="T31" fmla="*/ 36 h 39"/>
                  <a:gd name="T32" fmla="*/ 2 w 48"/>
                  <a:gd name="T33" fmla="*/ 0 h 39"/>
                  <a:gd name="T34" fmla="*/ 2 w 48"/>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39">
                    <a:moveTo>
                      <a:pt x="2" y="0"/>
                    </a:moveTo>
                    <a:lnTo>
                      <a:pt x="14" y="2"/>
                    </a:lnTo>
                    <a:lnTo>
                      <a:pt x="14" y="2"/>
                    </a:lnTo>
                    <a:lnTo>
                      <a:pt x="19" y="2"/>
                    </a:lnTo>
                    <a:lnTo>
                      <a:pt x="29" y="2"/>
                    </a:lnTo>
                    <a:lnTo>
                      <a:pt x="31" y="2"/>
                    </a:lnTo>
                    <a:lnTo>
                      <a:pt x="31" y="2"/>
                    </a:lnTo>
                    <a:lnTo>
                      <a:pt x="33" y="2"/>
                    </a:lnTo>
                    <a:lnTo>
                      <a:pt x="33" y="2"/>
                    </a:lnTo>
                    <a:lnTo>
                      <a:pt x="43" y="2"/>
                    </a:lnTo>
                    <a:lnTo>
                      <a:pt x="43" y="2"/>
                    </a:lnTo>
                    <a:lnTo>
                      <a:pt x="48" y="2"/>
                    </a:lnTo>
                    <a:lnTo>
                      <a:pt x="48" y="2"/>
                    </a:lnTo>
                    <a:lnTo>
                      <a:pt x="48" y="39"/>
                    </a:lnTo>
                    <a:lnTo>
                      <a:pt x="39" y="36"/>
                    </a:lnTo>
                    <a:lnTo>
                      <a:pt x="0" y="36"/>
                    </a:lnTo>
                    <a:lnTo>
                      <a:pt x="2" y="0"/>
                    </a:lnTo>
                    <a:lnTo>
                      <a:pt x="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2" name="Freeform 4773"/>
              <p:cNvSpPr>
                <a:spLocks/>
              </p:cNvSpPr>
              <p:nvPr/>
            </p:nvSpPr>
            <p:spPr bwMode="auto">
              <a:xfrm>
                <a:off x="3318" y="1292"/>
                <a:ext cx="48" cy="39"/>
              </a:xfrm>
              <a:custGeom>
                <a:avLst/>
                <a:gdLst>
                  <a:gd name="T0" fmla="*/ 2 w 48"/>
                  <a:gd name="T1" fmla="*/ 0 h 39"/>
                  <a:gd name="T2" fmla="*/ 14 w 48"/>
                  <a:gd name="T3" fmla="*/ 2 h 39"/>
                  <a:gd name="T4" fmla="*/ 14 w 48"/>
                  <a:gd name="T5" fmla="*/ 2 h 39"/>
                  <a:gd name="T6" fmla="*/ 19 w 48"/>
                  <a:gd name="T7" fmla="*/ 2 h 39"/>
                  <a:gd name="T8" fmla="*/ 29 w 48"/>
                  <a:gd name="T9" fmla="*/ 2 h 39"/>
                  <a:gd name="T10" fmla="*/ 31 w 48"/>
                  <a:gd name="T11" fmla="*/ 2 h 39"/>
                  <a:gd name="T12" fmla="*/ 31 w 48"/>
                  <a:gd name="T13" fmla="*/ 2 h 39"/>
                  <a:gd name="T14" fmla="*/ 33 w 48"/>
                  <a:gd name="T15" fmla="*/ 2 h 39"/>
                  <a:gd name="T16" fmla="*/ 33 w 48"/>
                  <a:gd name="T17" fmla="*/ 2 h 39"/>
                  <a:gd name="T18" fmla="*/ 43 w 48"/>
                  <a:gd name="T19" fmla="*/ 2 h 39"/>
                  <a:gd name="T20" fmla="*/ 43 w 48"/>
                  <a:gd name="T21" fmla="*/ 2 h 39"/>
                  <a:gd name="T22" fmla="*/ 48 w 48"/>
                  <a:gd name="T23" fmla="*/ 2 h 39"/>
                  <a:gd name="T24" fmla="*/ 48 w 48"/>
                  <a:gd name="T25" fmla="*/ 2 h 39"/>
                  <a:gd name="T26" fmla="*/ 48 w 48"/>
                  <a:gd name="T27" fmla="*/ 39 h 39"/>
                  <a:gd name="T28" fmla="*/ 39 w 48"/>
                  <a:gd name="T29" fmla="*/ 36 h 39"/>
                  <a:gd name="T30" fmla="*/ 0 w 48"/>
                  <a:gd name="T31" fmla="*/ 36 h 39"/>
                  <a:gd name="T32" fmla="*/ 2 w 48"/>
                  <a:gd name="T33" fmla="*/ 0 h 39"/>
                  <a:gd name="T34" fmla="*/ 2 w 48"/>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39">
                    <a:moveTo>
                      <a:pt x="2" y="0"/>
                    </a:moveTo>
                    <a:lnTo>
                      <a:pt x="14" y="2"/>
                    </a:lnTo>
                    <a:lnTo>
                      <a:pt x="14" y="2"/>
                    </a:lnTo>
                    <a:lnTo>
                      <a:pt x="19" y="2"/>
                    </a:lnTo>
                    <a:lnTo>
                      <a:pt x="29" y="2"/>
                    </a:lnTo>
                    <a:lnTo>
                      <a:pt x="31" y="2"/>
                    </a:lnTo>
                    <a:lnTo>
                      <a:pt x="31" y="2"/>
                    </a:lnTo>
                    <a:lnTo>
                      <a:pt x="33" y="2"/>
                    </a:lnTo>
                    <a:lnTo>
                      <a:pt x="33" y="2"/>
                    </a:lnTo>
                    <a:lnTo>
                      <a:pt x="43" y="2"/>
                    </a:lnTo>
                    <a:lnTo>
                      <a:pt x="43" y="2"/>
                    </a:lnTo>
                    <a:lnTo>
                      <a:pt x="48" y="2"/>
                    </a:lnTo>
                    <a:lnTo>
                      <a:pt x="48" y="2"/>
                    </a:lnTo>
                    <a:lnTo>
                      <a:pt x="48" y="39"/>
                    </a:lnTo>
                    <a:lnTo>
                      <a:pt x="39" y="36"/>
                    </a:lnTo>
                    <a:lnTo>
                      <a:pt x="0" y="36"/>
                    </a:lnTo>
                    <a:lnTo>
                      <a:pt x="2" y="0"/>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03" name="Freeform 4774"/>
              <p:cNvSpPr>
                <a:spLocks/>
              </p:cNvSpPr>
              <p:nvPr/>
            </p:nvSpPr>
            <p:spPr bwMode="auto">
              <a:xfrm>
                <a:off x="2959" y="1368"/>
                <a:ext cx="105" cy="92"/>
              </a:xfrm>
              <a:custGeom>
                <a:avLst/>
                <a:gdLst>
                  <a:gd name="T0" fmla="*/ 102 w 105"/>
                  <a:gd name="T1" fmla="*/ 56 h 92"/>
                  <a:gd name="T2" fmla="*/ 92 w 105"/>
                  <a:gd name="T3" fmla="*/ 65 h 92"/>
                  <a:gd name="T4" fmla="*/ 83 w 105"/>
                  <a:gd name="T5" fmla="*/ 63 h 92"/>
                  <a:gd name="T6" fmla="*/ 76 w 105"/>
                  <a:gd name="T7" fmla="*/ 92 h 92"/>
                  <a:gd name="T8" fmla="*/ 9 w 105"/>
                  <a:gd name="T9" fmla="*/ 87 h 92"/>
                  <a:gd name="T10" fmla="*/ 9 w 105"/>
                  <a:gd name="T11" fmla="*/ 77 h 92"/>
                  <a:gd name="T12" fmla="*/ 0 w 105"/>
                  <a:gd name="T13" fmla="*/ 75 h 92"/>
                  <a:gd name="T14" fmla="*/ 4 w 105"/>
                  <a:gd name="T15" fmla="*/ 41 h 92"/>
                  <a:gd name="T16" fmla="*/ 43 w 105"/>
                  <a:gd name="T17" fmla="*/ 43 h 92"/>
                  <a:gd name="T18" fmla="*/ 46 w 105"/>
                  <a:gd name="T19" fmla="*/ 0 h 92"/>
                  <a:gd name="T20" fmla="*/ 105 w 105"/>
                  <a:gd name="T21" fmla="*/ 4 h 92"/>
                  <a:gd name="T22" fmla="*/ 102 w 105"/>
                  <a:gd name="T23" fmla="*/ 56 h 92"/>
                  <a:gd name="T24" fmla="*/ 102 w 105"/>
                  <a:gd name="T25" fmla="*/ 56 h 92"/>
                  <a:gd name="T26" fmla="*/ 102 w 105"/>
                  <a:gd name="T27" fmla="*/ 5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5" h="92">
                    <a:moveTo>
                      <a:pt x="102" y="56"/>
                    </a:moveTo>
                    <a:lnTo>
                      <a:pt x="92" y="65"/>
                    </a:lnTo>
                    <a:lnTo>
                      <a:pt x="83" y="63"/>
                    </a:lnTo>
                    <a:lnTo>
                      <a:pt x="76" y="92"/>
                    </a:lnTo>
                    <a:lnTo>
                      <a:pt x="9" y="87"/>
                    </a:lnTo>
                    <a:lnTo>
                      <a:pt x="9" y="77"/>
                    </a:lnTo>
                    <a:lnTo>
                      <a:pt x="0" y="75"/>
                    </a:lnTo>
                    <a:lnTo>
                      <a:pt x="4" y="41"/>
                    </a:lnTo>
                    <a:lnTo>
                      <a:pt x="43" y="43"/>
                    </a:lnTo>
                    <a:lnTo>
                      <a:pt x="46" y="0"/>
                    </a:lnTo>
                    <a:lnTo>
                      <a:pt x="105" y="4"/>
                    </a:lnTo>
                    <a:lnTo>
                      <a:pt x="102" y="56"/>
                    </a:lnTo>
                    <a:lnTo>
                      <a:pt x="102" y="56"/>
                    </a:lnTo>
                    <a:lnTo>
                      <a:pt x="102" y="5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4" name="Freeform 4775"/>
              <p:cNvSpPr>
                <a:spLocks/>
              </p:cNvSpPr>
              <p:nvPr/>
            </p:nvSpPr>
            <p:spPr bwMode="auto">
              <a:xfrm>
                <a:off x="2959" y="1368"/>
                <a:ext cx="105" cy="92"/>
              </a:xfrm>
              <a:custGeom>
                <a:avLst/>
                <a:gdLst>
                  <a:gd name="T0" fmla="*/ 102 w 105"/>
                  <a:gd name="T1" fmla="*/ 56 h 92"/>
                  <a:gd name="T2" fmla="*/ 92 w 105"/>
                  <a:gd name="T3" fmla="*/ 65 h 92"/>
                  <a:gd name="T4" fmla="*/ 83 w 105"/>
                  <a:gd name="T5" fmla="*/ 63 h 92"/>
                  <a:gd name="T6" fmla="*/ 76 w 105"/>
                  <a:gd name="T7" fmla="*/ 92 h 92"/>
                  <a:gd name="T8" fmla="*/ 9 w 105"/>
                  <a:gd name="T9" fmla="*/ 87 h 92"/>
                  <a:gd name="T10" fmla="*/ 9 w 105"/>
                  <a:gd name="T11" fmla="*/ 77 h 92"/>
                  <a:gd name="T12" fmla="*/ 0 w 105"/>
                  <a:gd name="T13" fmla="*/ 75 h 92"/>
                  <a:gd name="T14" fmla="*/ 4 w 105"/>
                  <a:gd name="T15" fmla="*/ 41 h 92"/>
                  <a:gd name="T16" fmla="*/ 43 w 105"/>
                  <a:gd name="T17" fmla="*/ 43 h 92"/>
                  <a:gd name="T18" fmla="*/ 46 w 105"/>
                  <a:gd name="T19" fmla="*/ 0 h 92"/>
                  <a:gd name="T20" fmla="*/ 105 w 105"/>
                  <a:gd name="T21" fmla="*/ 4 h 92"/>
                  <a:gd name="T22" fmla="*/ 102 w 105"/>
                  <a:gd name="T23" fmla="*/ 56 h 92"/>
                  <a:gd name="T24" fmla="*/ 102 w 105"/>
                  <a:gd name="T25" fmla="*/ 56 h 92"/>
                  <a:gd name="T26" fmla="*/ 102 w 105"/>
                  <a:gd name="T27" fmla="*/ 5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5" h="92">
                    <a:moveTo>
                      <a:pt x="102" y="56"/>
                    </a:moveTo>
                    <a:lnTo>
                      <a:pt x="92" y="65"/>
                    </a:lnTo>
                    <a:lnTo>
                      <a:pt x="83" y="63"/>
                    </a:lnTo>
                    <a:lnTo>
                      <a:pt x="76" y="92"/>
                    </a:lnTo>
                    <a:lnTo>
                      <a:pt x="9" y="87"/>
                    </a:lnTo>
                    <a:lnTo>
                      <a:pt x="9" y="77"/>
                    </a:lnTo>
                    <a:lnTo>
                      <a:pt x="0" y="75"/>
                    </a:lnTo>
                    <a:lnTo>
                      <a:pt x="4" y="41"/>
                    </a:lnTo>
                    <a:lnTo>
                      <a:pt x="43" y="43"/>
                    </a:lnTo>
                    <a:lnTo>
                      <a:pt x="46" y="0"/>
                    </a:lnTo>
                    <a:lnTo>
                      <a:pt x="105" y="4"/>
                    </a:lnTo>
                    <a:lnTo>
                      <a:pt x="102" y="56"/>
                    </a:lnTo>
                    <a:lnTo>
                      <a:pt x="102" y="56"/>
                    </a:lnTo>
                    <a:lnTo>
                      <a:pt x="102" y="5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05" name="Freeform 4776"/>
              <p:cNvSpPr>
                <a:spLocks/>
              </p:cNvSpPr>
              <p:nvPr/>
            </p:nvSpPr>
            <p:spPr bwMode="auto">
              <a:xfrm>
                <a:off x="3105" y="1494"/>
                <a:ext cx="66" cy="49"/>
              </a:xfrm>
              <a:custGeom>
                <a:avLst/>
                <a:gdLst>
                  <a:gd name="T0" fmla="*/ 29 w 66"/>
                  <a:gd name="T1" fmla="*/ 15 h 49"/>
                  <a:gd name="T2" fmla="*/ 32 w 66"/>
                  <a:gd name="T3" fmla="*/ 17 h 49"/>
                  <a:gd name="T4" fmla="*/ 42 w 66"/>
                  <a:gd name="T5" fmla="*/ 10 h 49"/>
                  <a:gd name="T6" fmla="*/ 49 w 66"/>
                  <a:gd name="T7" fmla="*/ 15 h 49"/>
                  <a:gd name="T8" fmla="*/ 57 w 66"/>
                  <a:gd name="T9" fmla="*/ 17 h 49"/>
                  <a:gd name="T10" fmla="*/ 66 w 66"/>
                  <a:gd name="T11" fmla="*/ 17 h 49"/>
                  <a:gd name="T12" fmla="*/ 64 w 66"/>
                  <a:gd name="T13" fmla="*/ 49 h 49"/>
                  <a:gd name="T14" fmla="*/ 0 w 66"/>
                  <a:gd name="T15" fmla="*/ 47 h 49"/>
                  <a:gd name="T16" fmla="*/ 2 w 66"/>
                  <a:gd name="T17" fmla="*/ 7 h 49"/>
                  <a:gd name="T18" fmla="*/ 12 w 66"/>
                  <a:gd name="T19" fmla="*/ 2 h 49"/>
                  <a:gd name="T20" fmla="*/ 15 w 66"/>
                  <a:gd name="T21" fmla="*/ 0 h 49"/>
                  <a:gd name="T22" fmla="*/ 29 w 66"/>
                  <a:gd name="T23" fmla="*/ 12 h 49"/>
                  <a:gd name="T24" fmla="*/ 29 w 66"/>
                  <a:gd name="T25"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49">
                    <a:moveTo>
                      <a:pt x="29" y="15"/>
                    </a:moveTo>
                    <a:lnTo>
                      <a:pt x="32" y="17"/>
                    </a:lnTo>
                    <a:lnTo>
                      <a:pt x="42" y="10"/>
                    </a:lnTo>
                    <a:lnTo>
                      <a:pt x="49" y="15"/>
                    </a:lnTo>
                    <a:lnTo>
                      <a:pt x="57" y="17"/>
                    </a:lnTo>
                    <a:lnTo>
                      <a:pt x="66" y="17"/>
                    </a:lnTo>
                    <a:lnTo>
                      <a:pt x="64" y="49"/>
                    </a:lnTo>
                    <a:lnTo>
                      <a:pt x="0" y="47"/>
                    </a:lnTo>
                    <a:lnTo>
                      <a:pt x="2" y="7"/>
                    </a:lnTo>
                    <a:lnTo>
                      <a:pt x="12" y="2"/>
                    </a:lnTo>
                    <a:lnTo>
                      <a:pt x="15" y="0"/>
                    </a:lnTo>
                    <a:lnTo>
                      <a:pt x="29" y="12"/>
                    </a:lnTo>
                    <a:lnTo>
                      <a:pt x="29"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6" name="Freeform 4777"/>
              <p:cNvSpPr>
                <a:spLocks/>
              </p:cNvSpPr>
              <p:nvPr/>
            </p:nvSpPr>
            <p:spPr bwMode="auto">
              <a:xfrm>
                <a:off x="3105" y="1494"/>
                <a:ext cx="66" cy="49"/>
              </a:xfrm>
              <a:custGeom>
                <a:avLst/>
                <a:gdLst>
                  <a:gd name="T0" fmla="*/ 29 w 66"/>
                  <a:gd name="T1" fmla="*/ 15 h 49"/>
                  <a:gd name="T2" fmla="*/ 32 w 66"/>
                  <a:gd name="T3" fmla="*/ 17 h 49"/>
                  <a:gd name="T4" fmla="*/ 42 w 66"/>
                  <a:gd name="T5" fmla="*/ 10 h 49"/>
                  <a:gd name="T6" fmla="*/ 49 w 66"/>
                  <a:gd name="T7" fmla="*/ 15 h 49"/>
                  <a:gd name="T8" fmla="*/ 57 w 66"/>
                  <a:gd name="T9" fmla="*/ 17 h 49"/>
                  <a:gd name="T10" fmla="*/ 66 w 66"/>
                  <a:gd name="T11" fmla="*/ 17 h 49"/>
                  <a:gd name="T12" fmla="*/ 64 w 66"/>
                  <a:gd name="T13" fmla="*/ 49 h 49"/>
                  <a:gd name="T14" fmla="*/ 0 w 66"/>
                  <a:gd name="T15" fmla="*/ 47 h 49"/>
                  <a:gd name="T16" fmla="*/ 2 w 66"/>
                  <a:gd name="T17" fmla="*/ 7 h 49"/>
                  <a:gd name="T18" fmla="*/ 12 w 66"/>
                  <a:gd name="T19" fmla="*/ 2 h 49"/>
                  <a:gd name="T20" fmla="*/ 15 w 66"/>
                  <a:gd name="T21" fmla="*/ 0 h 49"/>
                  <a:gd name="T22" fmla="*/ 29 w 66"/>
                  <a:gd name="T23" fmla="*/ 12 h 49"/>
                  <a:gd name="T24" fmla="*/ 29 w 66"/>
                  <a:gd name="T25"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49">
                    <a:moveTo>
                      <a:pt x="29" y="15"/>
                    </a:moveTo>
                    <a:lnTo>
                      <a:pt x="32" y="17"/>
                    </a:lnTo>
                    <a:lnTo>
                      <a:pt x="42" y="10"/>
                    </a:lnTo>
                    <a:lnTo>
                      <a:pt x="49" y="15"/>
                    </a:lnTo>
                    <a:lnTo>
                      <a:pt x="57" y="17"/>
                    </a:lnTo>
                    <a:lnTo>
                      <a:pt x="66" y="17"/>
                    </a:lnTo>
                    <a:lnTo>
                      <a:pt x="64" y="49"/>
                    </a:lnTo>
                    <a:lnTo>
                      <a:pt x="0" y="47"/>
                    </a:lnTo>
                    <a:lnTo>
                      <a:pt x="2" y="7"/>
                    </a:lnTo>
                    <a:lnTo>
                      <a:pt x="12" y="2"/>
                    </a:lnTo>
                    <a:lnTo>
                      <a:pt x="15" y="0"/>
                    </a:lnTo>
                    <a:lnTo>
                      <a:pt x="29" y="12"/>
                    </a:lnTo>
                    <a:lnTo>
                      <a:pt x="2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07" name="Freeform 4778"/>
              <p:cNvSpPr>
                <a:spLocks/>
              </p:cNvSpPr>
              <p:nvPr/>
            </p:nvSpPr>
            <p:spPr bwMode="auto">
              <a:xfrm>
                <a:off x="3323" y="1468"/>
                <a:ext cx="33" cy="34"/>
              </a:xfrm>
              <a:custGeom>
                <a:avLst/>
                <a:gdLst>
                  <a:gd name="T0" fmla="*/ 33 w 33"/>
                  <a:gd name="T1" fmla="*/ 0 h 34"/>
                  <a:gd name="T2" fmla="*/ 31 w 33"/>
                  <a:gd name="T3" fmla="*/ 34 h 34"/>
                  <a:gd name="T4" fmla="*/ 16 w 33"/>
                  <a:gd name="T5" fmla="*/ 34 h 34"/>
                  <a:gd name="T6" fmla="*/ 0 w 33"/>
                  <a:gd name="T7" fmla="*/ 34 h 34"/>
                  <a:gd name="T8" fmla="*/ 0 w 33"/>
                  <a:gd name="T9" fmla="*/ 0 h 34"/>
                  <a:gd name="T10" fmla="*/ 33 w 33"/>
                  <a:gd name="T11" fmla="*/ 0 h 34"/>
                </a:gdLst>
                <a:ahLst/>
                <a:cxnLst>
                  <a:cxn ang="0">
                    <a:pos x="T0" y="T1"/>
                  </a:cxn>
                  <a:cxn ang="0">
                    <a:pos x="T2" y="T3"/>
                  </a:cxn>
                  <a:cxn ang="0">
                    <a:pos x="T4" y="T5"/>
                  </a:cxn>
                  <a:cxn ang="0">
                    <a:pos x="T6" y="T7"/>
                  </a:cxn>
                  <a:cxn ang="0">
                    <a:pos x="T8" y="T9"/>
                  </a:cxn>
                  <a:cxn ang="0">
                    <a:pos x="T10" y="T11"/>
                  </a:cxn>
                </a:cxnLst>
                <a:rect l="0" t="0" r="r" b="b"/>
                <a:pathLst>
                  <a:path w="33" h="34">
                    <a:moveTo>
                      <a:pt x="33" y="0"/>
                    </a:moveTo>
                    <a:lnTo>
                      <a:pt x="31" y="34"/>
                    </a:lnTo>
                    <a:lnTo>
                      <a:pt x="16" y="34"/>
                    </a:lnTo>
                    <a:lnTo>
                      <a:pt x="0" y="34"/>
                    </a:lnTo>
                    <a:lnTo>
                      <a:pt x="0" y="0"/>
                    </a:lnTo>
                    <a:lnTo>
                      <a:pt x="3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8" name="Freeform 4779"/>
              <p:cNvSpPr>
                <a:spLocks/>
              </p:cNvSpPr>
              <p:nvPr/>
            </p:nvSpPr>
            <p:spPr bwMode="auto">
              <a:xfrm>
                <a:off x="3323" y="1468"/>
                <a:ext cx="33" cy="34"/>
              </a:xfrm>
              <a:custGeom>
                <a:avLst/>
                <a:gdLst>
                  <a:gd name="T0" fmla="*/ 33 w 33"/>
                  <a:gd name="T1" fmla="*/ 0 h 34"/>
                  <a:gd name="T2" fmla="*/ 31 w 33"/>
                  <a:gd name="T3" fmla="*/ 34 h 34"/>
                  <a:gd name="T4" fmla="*/ 16 w 33"/>
                  <a:gd name="T5" fmla="*/ 34 h 34"/>
                  <a:gd name="T6" fmla="*/ 0 w 33"/>
                  <a:gd name="T7" fmla="*/ 34 h 34"/>
                  <a:gd name="T8" fmla="*/ 0 w 33"/>
                  <a:gd name="T9" fmla="*/ 0 h 34"/>
                  <a:gd name="T10" fmla="*/ 33 w 33"/>
                  <a:gd name="T11" fmla="*/ 0 h 34"/>
                </a:gdLst>
                <a:ahLst/>
                <a:cxnLst>
                  <a:cxn ang="0">
                    <a:pos x="T0" y="T1"/>
                  </a:cxn>
                  <a:cxn ang="0">
                    <a:pos x="T2" y="T3"/>
                  </a:cxn>
                  <a:cxn ang="0">
                    <a:pos x="T4" y="T5"/>
                  </a:cxn>
                  <a:cxn ang="0">
                    <a:pos x="T6" y="T7"/>
                  </a:cxn>
                  <a:cxn ang="0">
                    <a:pos x="T8" y="T9"/>
                  </a:cxn>
                  <a:cxn ang="0">
                    <a:pos x="T10" y="T11"/>
                  </a:cxn>
                </a:cxnLst>
                <a:rect l="0" t="0" r="r" b="b"/>
                <a:pathLst>
                  <a:path w="33" h="34">
                    <a:moveTo>
                      <a:pt x="33" y="0"/>
                    </a:moveTo>
                    <a:lnTo>
                      <a:pt x="31" y="34"/>
                    </a:lnTo>
                    <a:lnTo>
                      <a:pt x="16" y="34"/>
                    </a:lnTo>
                    <a:lnTo>
                      <a:pt x="0" y="34"/>
                    </a:lnTo>
                    <a:lnTo>
                      <a:pt x="0" y="0"/>
                    </a:lnTo>
                    <a:lnTo>
                      <a:pt x="3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09" name="Freeform 4780"/>
              <p:cNvSpPr>
                <a:spLocks/>
              </p:cNvSpPr>
              <p:nvPr/>
            </p:nvSpPr>
            <p:spPr bwMode="auto">
              <a:xfrm>
                <a:off x="3369" y="1504"/>
                <a:ext cx="44" cy="34"/>
              </a:xfrm>
              <a:custGeom>
                <a:avLst/>
                <a:gdLst>
                  <a:gd name="T0" fmla="*/ 44 w 44"/>
                  <a:gd name="T1" fmla="*/ 0 h 34"/>
                  <a:gd name="T2" fmla="*/ 44 w 44"/>
                  <a:gd name="T3" fmla="*/ 3 h 34"/>
                  <a:gd name="T4" fmla="*/ 44 w 44"/>
                  <a:gd name="T5" fmla="*/ 5 h 34"/>
                  <a:gd name="T6" fmla="*/ 44 w 44"/>
                  <a:gd name="T7" fmla="*/ 15 h 34"/>
                  <a:gd name="T8" fmla="*/ 44 w 44"/>
                  <a:gd name="T9" fmla="*/ 17 h 34"/>
                  <a:gd name="T10" fmla="*/ 44 w 44"/>
                  <a:gd name="T11" fmla="*/ 24 h 34"/>
                  <a:gd name="T12" fmla="*/ 44 w 44"/>
                  <a:gd name="T13" fmla="*/ 24 h 34"/>
                  <a:gd name="T14" fmla="*/ 44 w 44"/>
                  <a:gd name="T15" fmla="*/ 25 h 34"/>
                  <a:gd name="T16" fmla="*/ 44 w 44"/>
                  <a:gd name="T17" fmla="*/ 25 h 34"/>
                  <a:gd name="T18" fmla="*/ 44 w 44"/>
                  <a:gd name="T19" fmla="*/ 34 h 34"/>
                  <a:gd name="T20" fmla="*/ 36 w 44"/>
                  <a:gd name="T21" fmla="*/ 34 h 34"/>
                  <a:gd name="T22" fmla="*/ 34 w 44"/>
                  <a:gd name="T23" fmla="*/ 34 h 34"/>
                  <a:gd name="T24" fmla="*/ 14 w 44"/>
                  <a:gd name="T25" fmla="*/ 34 h 34"/>
                  <a:gd name="T26" fmla="*/ 0 w 44"/>
                  <a:gd name="T27" fmla="*/ 34 h 34"/>
                  <a:gd name="T28" fmla="*/ 0 w 44"/>
                  <a:gd name="T29" fmla="*/ 0 h 34"/>
                  <a:gd name="T30" fmla="*/ 15 w 44"/>
                  <a:gd name="T31" fmla="*/ 0 h 34"/>
                  <a:gd name="T32" fmla="*/ 41 w 44"/>
                  <a:gd name="T33" fmla="*/ 0 h 34"/>
                  <a:gd name="T34" fmla="*/ 44 w 44"/>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4">
                    <a:moveTo>
                      <a:pt x="44" y="0"/>
                    </a:moveTo>
                    <a:lnTo>
                      <a:pt x="44" y="3"/>
                    </a:lnTo>
                    <a:lnTo>
                      <a:pt x="44" y="5"/>
                    </a:lnTo>
                    <a:lnTo>
                      <a:pt x="44" y="15"/>
                    </a:lnTo>
                    <a:lnTo>
                      <a:pt x="44" y="17"/>
                    </a:lnTo>
                    <a:lnTo>
                      <a:pt x="44" y="24"/>
                    </a:lnTo>
                    <a:lnTo>
                      <a:pt x="44" y="24"/>
                    </a:lnTo>
                    <a:lnTo>
                      <a:pt x="44" y="25"/>
                    </a:lnTo>
                    <a:lnTo>
                      <a:pt x="44" y="25"/>
                    </a:lnTo>
                    <a:lnTo>
                      <a:pt x="44" y="34"/>
                    </a:lnTo>
                    <a:lnTo>
                      <a:pt x="36" y="34"/>
                    </a:lnTo>
                    <a:lnTo>
                      <a:pt x="34" y="34"/>
                    </a:lnTo>
                    <a:lnTo>
                      <a:pt x="14" y="34"/>
                    </a:lnTo>
                    <a:lnTo>
                      <a:pt x="0" y="34"/>
                    </a:lnTo>
                    <a:lnTo>
                      <a:pt x="0" y="0"/>
                    </a:lnTo>
                    <a:lnTo>
                      <a:pt x="15" y="0"/>
                    </a:lnTo>
                    <a:lnTo>
                      <a:pt x="41" y="0"/>
                    </a:lnTo>
                    <a:lnTo>
                      <a:pt x="4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0" name="Freeform 4781"/>
              <p:cNvSpPr>
                <a:spLocks/>
              </p:cNvSpPr>
              <p:nvPr/>
            </p:nvSpPr>
            <p:spPr bwMode="auto">
              <a:xfrm>
                <a:off x="3369" y="1504"/>
                <a:ext cx="44" cy="34"/>
              </a:xfrm>
              <a:custGeom>
                <a:avLst/>
                <a:gdLst>
                  <a:gd name="T0" fmla="*/ 44 w 44"/>
                  <a:gd name="T1" fmla="*/ 0 h 34"/>
                  <a:gd name="T2" fmla="*/ 44 w 44"/>
                  <a:gd name="T3" fmla="*/ 3 h 34"/>
                  <a:gd name="T4" fmla="*/ 44 w 44"/>
                  <a:gd name="T5" fmla="*/ 5 h 34"/>
                  <a:gd name="T6" fmla="*/ 44 w 44"/>
                  <a:gd name="T7" fmla="*/ 15 h 34"/>
                  <a:gd name="T8" fmla="*/ 44 w 44"/>
                  <a:gd name="T9" fmla="*/ 17 h 34"/>
                  <a:gd name="T10" fmla="*/ 44 w 44"/>
                  <a:gd name="T11" fmla="*/ 24 h 34"/>
                  <a:gd name="T12" fmla="*/ 44 w 44"/>
                  <a:gd name="T13" fmla="*/ 24 h 34"/>
                  <a:gd name="T14" fmla="*/ 44 w 44"/>
                  <a:gd name="T15" fmla="*/ 25 h 34"/>
                  <a:gd name="T16" fmla="*/ 44 w 44"/>
                  <a:gd name="T17" fmla="*/ 25 h 34"/>
                  <a:gd name="T18" fmla="*/ 44 w 44"/>
                  <a:gd name="T19" fmla="*/ 34 h 34"/>
                  <a:gd name="T20" fmla="*/ 36 w 44"/>
                  <a:gd name="T21" fmla="*/ 34 h 34"/>
                  <a:gd name="T22" fmla="*/ 34 w 44"/>
                  <a:gd name="T23" fmla="*/ 34 h 34"/>
                  <a:gd name="T24" fmla="*/ 14 w 44"/>
                  <a:gd name="T25" fmla="*/ 34 h 34"/>
                  <a:gd name="T26" fmla="*/ 0 w 44"/>
                  <a:gd name="T27" fmla="*/ 34 h 34"/>
                  <a:gd name="T28" fmla="*/ 0 w 44"/>
                  <a:gd name="T29" fmla="*/ 0 h 34"/>
                  <a:gd name="T30" fmla="*/ 15 w 44"/>
                  <a:gd name="T31" fmla="*/ 0 h 34"/>
                  <a:gd name="T32" fmla="*/ 41 w 44"/>
                  <a:gd name="T33" fmla="*/ 0 h 34"/>
                  <a:gd name="T34" fmla="*/ 44 w 44"/>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4">
                    <a:moveTo>
                      <a:pt x="44" y="0"/>
                    </a:moveTo>
                    <a:lnTo>
                      <a:pt x="44" y="3"/>
                    </a:lnTo>
                    <a:lnTo>
                      <a:pt x="44" y="5"/>
                    </a:lnTo>
                    <a:lnTo>
                      <a:pt x="44" y="15"/>
                    </a:lnTo>
                    <a:lnTo>
                      <a:pt x="44" y="17"/>
                    </a:lnTo>
                    <a:lnTo>
                      <a:pt x="44" y="24"/>
                    </a:lnTo>
                    <a:lnTo>
                      <a:pt x="44" y="24"/>
                    </a:lnTo>
                    <a:lnTo>
                      <a:pt x="44" y="25"/>
                    </a:lnTo>
                    <a:lnTo>
                      <a:pt x="44" y="25"/>
                    </a:lnTo>
                    <a:lnTo>
                      <a:pt x="44" y="34"/>
                    </a:lnTo>
                    <a:lnTo>
                      <a:pt x="36" y="34"/>
                    </a:lnTo>
                    <a:lnTo>
                      <a:pt x="34" y="34"/>
                    </a:lnTo>
                    <a:lnTo>
                      <a:pt x="14" y="34"/>
                    </a:lnTo>
                    <a:lnTo>
                      <a:pt x="0" y="34"/>
                    </a:lnTo>
                    <a:lnTo>
                      <a:pt x="0" y="0"/>
                    </a:lnTo>
                    <a:lnTo>
                      <a:pt x="15" y="0"/>
                    </a:lnTo>
                    <a:lnTo>
                      <a:pt x="41" y="0"/>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11" name="Freeform 4782"/>
              <p:cNvSpPr>
                <a:spLocks/>
              </p:cNvSpPr>
              <p:nvPr/>
            </p:nvSpPr>
            <p:spPr bwMode="auto">
              <a:xfrm>
                <a:off x="3384" y="1468"/>
                <a:ext cx="29" cy="36"/>
              </a:xfrm>
              <a:custGeom>
                <a:avLst/>
                <a:gdLst>
                  <a:gd name="T0" fmla="*/ 29 w 29"/>
                  <a:gd name="T1" fmla="*/ 36 h 36"/>
                  <a:gd name="T2" fmla="*/ 26 w 29"/>
                  <a:gd name="T3" fmla="*/ 36 h 36"/>
                  <a:gd name="T4" fmla="*/ 0 w 29"/>
                  <a:gd name="T5" fmla="*/ 36 h 36"/>
                  <a:gd name="T6" fmla="*/ 2 w 29"/>
                  <a:gd name="T7" fmla="*/ 0 h 36"/>
                  <a:gd name="T8" fmla="*/ 29 w 29"/>
                  <a:gd name="T9" fmla="*/ 0 h 36"/>
                  <a:gd name="T10" fmla="*/ 29 w 29"/>
                  <a:gd name="T11" fmla="*/ 17 h 36"/>
                  <a:gd name="T12" fmla="*/ 29 w 29"/>
                  <a:gd name="T13" fmla="*/ 17 h 36"/>
                  <a:gd name="T14" fmla="*/ 29 w 29"/>
                  <a:gd name="T15" fmla="*/ 17 h 36"/>
                  <a:gd name="T16" fmla="*/ 29 w 29"/>
                  <a:gd name="T17" fmla="*/ 17 h 36"/>
                  <a:gd name="T18" fmla="*/ 29 w 29"/>
                  <a:gd name="T19" fmla="*/ 19 h 36"/>
                  <a:gd name="T20" fmla="*/ 29 w 29"/>
                  <a:gd name="T21" fmla="*/ 19 h 36"/>
                  <a:gd name="T22" fmla="*/ 29 w 29"/>
                  <a:gd name="T23" fmla="*/ 21 h 36"/>
                  <a:gd name="T24" fmla="*/ 29 w 29"/>
                  <a:gd name="T25" fmla="*/ 21 h 36"/>
                  <a:gd name="T26" fmla="*/ 29 w 29"/>
                  <a:gd name="T27" fmla="*/ 22 h 36"/>
                  <a:gd name="T28" fmla="*/ 29 w 29"/>
                  <a:gd name="T29" fmla="*/ 22 h 36"/>
                  <a:gd name="T30" fmla="*/ 29 w 29"/>
                  <a:gd name="T31" fmla="*/ 24 h 36"/>
                  <a:gd name="T32" fmla="*/ 29 w 29"/>
                  <a:gd name="T33" fmla="*/ 24 h 36"/>
                  <a:gd name="T34" fmla="*/ 29 w 29"/>
                  <a:gd name="T35" fmla="*/ 26 h 36"/>
                  <a:gd name="T36" fmla="*/ 29 w 29"/>
                  <a:gd name="T37" fmla="*/ 26 h 36"/>
                  <a:gd name="T38" fmla="*/ 29 w 29"/>
                  <a:gd name="T39" fmla="*/ 33 h 36"/>
                  <a:gd name="T40" fmla="*/ 29 w 29"/>
                  <a:gd name="T41" fmla="*/ 33 h 36"/>
                  <a:gd name="T42" fmla="*/ 29 w 29"/>
                  <a:gd name="T43" fmla="*/ 33 h 36"/>
                  <a:gd name="T44" fmla="*/ 29 w 29"/>
                  <a:gd name="T45" fmla="*/ 36 h 36"/>
                  <a:gd name="T46" fmla="*/ 29 w 29"/>
                  <a:gd name="T47" fmla="*/ 36 h 36"/>
                  <a:gd name="T48" fmla="*/ 29 w 29"/>
                  <a:gd name="T4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36">
                    <a:moveTo>
                      <a:pt x="29" y="36"/>
                    </a:moveTo>
                    <a:lnTo>
                      <a:pt x="26" y="36"/>
                    </a:lnTo>
                    <a:lnTo>
                      <a:pt x="0" y="36"/>
                    </a:lnTo>
                    <a:lnTo>
                      <a:pt x="2" y="0"/>
                    </a:lnTo>
                    <a:lnTo>
                      <a:pt x="29" y="0"/>
                    </a:lnTo>
                    <a:lnTo>
                      <a:pt x="29" y="17"/>
                    </a:lnTo>
                    <a:lnTo>
                      <a:pt x="29" y="17"/>
                    </a:lnTo>
                    <a:lnTo>
                      <a:pt x="29" y="17"/>
                    </a:lnTo>
                    <a:lnTo>
                      <a:pt x="29" y="17"/>
                    </a:lnTo>
                    <a:lnTo>
                      <a:pt x="29" y="19"/>
                    </a:lnTo>
                    <a:lnTo>
                      <a:pt x="29" y="19"/>
                    </a:lnTo>
                    <a:lnTo>
                      <a:pt x="29" y="21"/>
                    </a:lnTo>
                    <a:lnTo>
                      <a:pt x="29" y="21"/>
                    </a:lnTo>
                    <a:lnTo>
                      <a:pt x="29" y="22"/>
                    </a:lnTo>
                    <a:lnTo>
                      <a:pt x="29" y="22"/>
                    </a:lnTo>
                    <a:lnTo>
                      <a:pt x="29" y="24"/>
                    </a:lnTo>
                    <a:lnTo>
                      <a:pt x="29" y="24"/>
                    </a:lnTo>
                    <a:lnTo>
                      <a:pt x="29" y="26"/>
                    </a:lnTo>
                    <a:lnTo>
                      <a:pt x="29" y="26"/>
                    </a:lnTo>
                    <a:lnTo>
                      <a:pt x="29" y="33"/>
                    </a:lnTo>
                    <a:lnTo>
                      <a:pt x="29" y="33"/>
                    </a:lnTo>
                    <a:lnTo>
                      <a:pt x="29" y="33"/>
                    </a:lnTo>
                    <a:lnTo>
                      <a:pt x="29" y="36"/>
                    </a:lnTo>
                    <a:lnTo>
                      <a:pt x="29" y="36"/>
                    </a:lnTo>
                    <a:lnTo>
                      <a:pt x="29"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2" name="Freeform 4783"/>
              <p:cNvSpPr>
                <a:spLocks/>
              </p:cNvSpPr>
              <p:nvPr/>
            </p:nvSpPr>
            <p:spPr bwMode="auto">
              <a:xfrm>
                <a:off x="3384" y="1468"/>
                <a:ext cx="29" cy="36"/>
              </a:xfrm>
              <a:custGeom>
                <a:avLst/>
                <a:gdLst>
                  <a:gd name="T0" fmla="*/ 29 w 29"/>
                  <a:gd name="T1" fmla="*/ 36 h 36"/>
                  <a:gd name="T2" fmla="*/ 26 w 29"/>
                  <a:gd name="T3" fmla="*/ 36 h 36"/>
                  <a:gd name="T4" fmla="*/ 0 w 29"/>
                  <a:gd name="T5" fmla="*/ 36 h 36"/>
                  <a:gd name="T6" fmla="*/ 2 w 29"/>
                  <a:gd name="T7" fmla="*/ 0 h 36"/>
                  <a:gd name="T8" fmla="*/ 29 w 29"/>
                  <a:gd name="T9" fmla="*/ 0 h 36"/>
                  <a:gd name="T10" fmla="*/ 29 w 29"/>
                  <a:gd name="T11" fmla="*/ 17 h 36"/>
                  <a:gd name="T12" fmla="*/ 29 w 29"/>
                  <a:gd name="T13" fmla="*/ 17 h 36"/>
                  <a:gd name="T14" fmla="*/ 29 w 29"/>
                  <a:gd name="T15" fmla="*/ 17 h 36"/>
                  <a:gd name="T16" fmla="*/ 29 w 29"/>
                  <a:gd name="T17" fmla="*/ 17 h 36"/>
                  <a:gd name="T18" fmla="*/ 29 w 29"/>
                  <a:gd name="T19" fmla="*/ 19 h 36"/>
                  <a:gd name="T20" fmla="*/ 29 w 29"/>
                  <a:gd name="T21" fmla="*/ 19 h 36"/>
                  <a:gd name="T22" fmla="*/ 29 w 29"/>
                  <a:gd name="T23" fmla="*/ 21 h 36"/>
                  <a:gd name="T24" fmla="*/ 29 w 29"/>
                  <a:gd name="T25" fmla="*/ 21 h 36"/>
                  <a:gd name="T26" fmla="*/ 29 w 29"/>
                  <a:gd name="T27" fmla="*/ 22 h 36"/>
                  <a:gd name="T28" fmla="*/ 29 w 29"/>
                  <a:gd name="T29" fmla="*/ 22 h 36"/>
                  <a:gd name="T30" fmla="*/ 29 w 29"/>
                  <a:gd name="T31" fmla="*/ 24 h 36"/>
                  <a:gd name="T32" fmla="*/ 29 w 29"/>
                  <a:gd name="T33" fmla="*/ 24 h 36"/>
                  <a:gd name="T34" fmla="*/ 29 w 29"/>
                  <a:gd name="T35" fmla="*/ 26 h 36"/>
                  <a:gd name="T36" fmla="*/ 29 w 29"/>
                  <a:gd name="T37" fmla="*/ 26 h 36"/>
                  <a:gd name="T38" fmla="*/ 29 w 29"/>
                  <a:gd name="T39" fmla="*/ 33 h 36"/>
                  <a:gd name="T40" fmla="*/ 29 w 29"/>
                  <a:gd name="T41" fmla="*/ 33 h 36"/>
                  <a:gd name="T42" fmla="*/ 29 w 29"/>
                  <a:gd name="T43" fmla="*/ 33 h 36"/>
                  <a:gd name="T44" fmla="*/ 29 w 29"/>
                  <a:gd name="T45" fmla="*/ 36 h 36"/>
                  <a:gd name="T46" fmla="*/ 29 w 29"/>
                  <a:gd name="T47" fmla="*/ 36 h 36"/>
                  <a:gd name="T48" fmla="*/ 29 w 29"/>
                  <a:gd name="T4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36">
                    <a:moveTo>
                      <a:pt x="29" y="36"/>
                    </a:moveTo>
                    <a:lnTo>
                      <a:pt x="26" y="36"/>
                    </a:lnTo>
                    <a:lnTo>
                      <a:pt x="0" y="36"/>
                    </a:lnTo>
                    <a:lnTo>
                      <a:pt x="2" y="0"/>
                    </a:lnTo>
                    <a:lnTo>
                      <a:pt x="29" y="0"/>
                    </a:lnTo>
                    <a:lnTo>
                      <a:pt x="29" y="17"/>
                    </a:lnTo>
                    <a:lnTo>
                      <a:pt x="29" y="17"/>
                    </a:lnTo>
                    <a:lnTo>
                      <a:pt x="29" y="17"/>
                    </a:lnTo>
                    <a:lnTo>
                      <a:pt x="29" y="17"/>
                    </a:lnTo>
                    <a:lnTo>
                      <a:pt x="29" y="19"/>
                    </a:lnTo>
                    <a:lnTo>
                      <a:pt x="29" y="19"/>
                    </a:lnTo>
                    <a:lnTo>
                      <a:pt x="29" y="21"/>
                    </a:lnTo>
                    <a:lnTo>
                      <a:pt x="29" y="21"/>
                    </a:lnTo>
                    <a:lnTo>
                      <a:pt x="29" y="22"/>
                    </a:lnTo>
                    <a:lnTo>
                      <a:pt x="29" y="22"/>
                    </a:lnTo>
                    <a:lnTo>
                      <a:pt x="29" y="24"/>
                    </a:lnTo>
                    <a:lnTo>
                      <a:pt x="29" y="24"/>
                    </a:lnTo>
                    <a:lnTo>
                      <a:pt x="29" y="26"/>
                    </a:lnTo>
                    <a:lnTo>
                      <a:pt x="29" y="26"/>
                    </a:lnTo>
                    <a:lnTo>
                      <a:pt x="29" y="33"/>
                    </a:lnTo>
                    <a:lnTo>
                      <a:pt x="29" y="33"/>
                    </a:lnTo>
                    <a:lnTo>
                      <a:pt x="29" y="33"/>
                    </a:lnTo>
                    <a:lnTo>
                      <a:pt x="29" y="36"/>
                    </a:lnTo>
                    <a:lnTo>
                      <a:pt x="29" y="36"/>
                    </a:lnTo>
                    <a:lnTo>
                      <a:pt x="29"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13" name="Freeform 4784"/>
              <p:cNvSpPr>
                <a:spLocks/>
              </p:cNvSpPr>
              <p:nvPr/>
            </p:nvSpPr>
            <p:spPr bwMode="auto">
              <a:xfrm>
                <a:off x="2925" y="1424"/>
                <a:ext cx="136" cy="83"/>
              </a:xfrm>
              <a:custGeom>
                <a:avLst/>
                <a:gdLst>
                  <a:gd name="T0" fmla="*/ 136 w 136"/>
                  <a:gd name="T1" fmla="*/ 0 h 83"/>
                  <a:gd name="T2" fmla="*/ 132 w 136"/>
                  <a:gd name="T3" fmla="*/ 53 h 83"/>
                  <a:gd name="T4" fmla="*/ 131 w 136"/>
                  <a:gd name="T5" fmla="*/ 82 h 83"/>
                  <a:gd name="T6" fmla="*/ 122 w 136"/>
                  <a:gd name="T7" fmla="*/ 82 h 83"/>
                  <a:gd name="T8" fmla="*/ 121 w 136"/>
                  <a:gd name="T9" fmla="*/ 83 h 83"/>
                  <a:gd name="T10" fmla="*/ 80 w 136"/>
                  <a:gd name="T11" fmla="*/ 80 h 83"/>
                  <a:gd name="T12" fmla="*/ 78 w 136"/>
                  <a:gd name="T13" fmla="*/ 80 h 83"/>
                  <a:gd name="T14" fmla="*/ 88 w 136"/>
                  <a:gd name="T15" fmla="*/ 70 h 83"/>
                  <a:gd name="T16" fmla="*/ 88 w 136"/>
                  <a:gd name="T17" fmla="*/ 63 h 83"/>
                  <a:gd name="T18" fmla="*/ 0 w 136"/>
                  <a:gd name="T19" fmla="*/ 58 h 83"/>
                  <a:gd name="T20" fmla="*/ 2 w 136"/>
                  <a:gd name="T21" fmla="*/ 49 h 83"/>
                  <a:gd name="T22" fmla="*/ 2 w 136"/>
                  <a:gd name="T23" fmla="*/ 49 h 83"/>
                  <a:gd name="T24" fmla="*/ 4 w 136"/>
                  <a:gd name="T25" fmla="*/ 29 h 83"/>
                  <a:gd name="T26" fmla="*/ 43 w 136"/>
                  <a:gd name="T27" fmla="*/ 31 h 83"/>
                  <a:gd name="T28" fmla="*/ 110 w 136"/>
                  <a:gd name="T29" fmla="*/ 36 h 83"/>
                  <a:gd name="T30" fmla="*/ 117 w 136"/>
                  <a:gd name="T31" fmla="*/ 7 h 83"/>
                  <a:gd name="T32" fmla="*/ 126 w 136"/>
                  <a:gd name="T33" fmla="*/ 9 h 83"/>
                  <a:gd name="T34" fmla="*/ 136 w 136"/>
                  <a:gd name="T3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83">
                    <a:moveTo>
                      <a:pt x="136" y="0"/>
                    </a:moveTo>
                    <a:lnTo>
                      <a:pt x="132" y="53"/>
                    </a:lnTo>
                    <a:lnTo>
                      <a:pt x="131" y="82"/>
                    </a:lnTo>
                    <a:lnTo>
                      <a:pt x="122" y="82"/>
                    </a:lnTo>
                    <a:lnTo>
                      <a:pt x="121" y="83"/>
                    </a:lnTo>
                    <a:lnTo>
                      <a:pt x="80" y="80"/>
                    </a:lnTo>
                    <a:lnTo>
                      <a:pt x="78" y="80"/>
                    </a:lnTo>
                    <a:lnTo>
                      <a:pt x="88" y="70"/>
                    </a:lnTo>
                    <a:lnTo>
                      <a:pt x="88" y="63"/>
                    </a:lnTo>
                    <a:lnTo>
                      <a:pt x="0" y="58"/>
                    </a:lnTo>
                    <a:lnTo>
                      <a:pt x="2" y="49"/>
                    </a:lnTo>
                    <a:lnTo>
                      <a:pt x="2" y="49"/>
                    </a:lnTo>
                    <a:lnTo>
                      <a:pt x="4" y="29"/>
                    </a:lnTo>
                    <a:lnTo>
                      <a:pt x="43" y="31"/>
                    </a:lnTo>
                    <a:lnTo>
                      <a:pt x="110" y="36"/>
                    </a:lnTo>
                    <a:lnTo>
                      <a:pt x="117" y="7"/>
                    </a:lnTo>
                    <a:lnTo>
                      <a:pt x="126" y="9"/>
                    </a:lnTo>
                    <a:lnTo>
                      <a:pt x="13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4" name="Freeform 4785"/>
              <p:cNvSpPr>
                <a:spLocks/>
              </p:cNvSpPr>
              <p:nvPr/>
            </p:nvSpPr>
            <p:spPr bwMode="auto">
              <a:xfrm>
                <a:off x="2925" y="1424"/>
                <a:ext cx="136" cy="83"/>
              </a:xfrm>
              <a:custGeom>
                <a:avLst/>
                <a:gdLst>
                  <a:gd name="T0" fmla="*/ 136 w 136"/>
                  <a:gd name="T1" fmla="*/ 0 h 83"/>
                  <a:gd name="T2" fmla="*/ 132 w 136"/>
                  <a:gd name="T3" fmla="*/ 53 h 83"/>
                  <a:gd name="T4" fmla="*/ 131 w 136"/>
                  <a:gd name="T5" fmla="*/ 82 h 83"/>
                  <a:gd name="T6" fmla="*/ 122 w 136"/>
                  <a:gd name="T7" fmla="*/ 82 h 83"/>
                  <a:gd name="T8" fmla="*/ 121 w 136"/>
                  <a:gd name="T9" fmla="*/ 83 h 83"/>
                  <a:gd name="T10" fmla="*/ 80 w 136"/>
                  <a:gd name="T11" fmla="*/ 80 h 83"/>
                  <a:gd name="T12" fmla="*/ 78 w 136"/>
                  <a:gd name="T13" fmla="*/ 80 h 83"/>
                  <a:gd name="T14" fmla="*/ 88 w 136"/>
                  <a:gd name="T15" fmla="*/ 70 h 83"/>
                  <a:gd name="T16" fmla="*/ 88 w 136"/>
                  <a:gd name="T17" fmla="*/ 63 h 83"/>
                  <a:gd name="T18" fmla="*/ 0 w 136"/>
                  <a:gd name="T19" fmla="*/ 58 h 83"/>
                  <a:gd name="T20" fmla="*/ 2 w 136"/>
                  <a:gd name="T21" fmla="*/ 49 h 83"/>
                  <a:gd name="T22" fmla="*/ 2 w 136"/>
                  <a:gd name="T23" fmla="*/ 49 h 83"/>
                  <a:gd name="T24" fmla="*/ 4 w 136"/>
                  <a:gd name="T25" fmla="*/ 29 h 83"/>
                  <a:gd name="T26" fmla="*/ 43 w 136"/>
                  <a:gd name="T27" fmla="*/ 31 h 83"/>
                  <a:gd name="T28" fmla="*/ 110 w 136"/>
                  <a:gd name="T29" fmla="*/ 36 h 83"/>
                  <a:gd name="T30" fmla="*/ 117 w 136"/>
                  <a:gd name="T31" fmla="*/ 7 h 83"/>
                  <a:gd name="T32" fmla="*/ 126 w 136"/>
                  <a:gd name="T33" fmla="*/ 9 h 83"/>
                  <a:gd name="T34" fmla="*/ 136 w 136"/>
                  <a:gd name="T3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83">
                    <a:moveTo>
                      <a:pt x="136" y="0"/>
                    </a:moveTo>
                    <a:lnTo>
                      <a:pt x="132" y="53"/>
                    </a:lnTo>
                    <a:lnTo>
                      <a:pt x="131" y="82"/>
                    </a:lnTo>
                    <a:lnTo>
                      <a:pt x="122" y="82"/>
                    </a:lnTo>
                    <a:lnTo>
                      <a:pt x="121" y="83"/>
                    </a:lnTo>
                    <a:lnTo>
                      <a:pt x="80" y="80"/>
                    </a:lnTo>
                    <a:lnTo>
                      <a:pt x="78" y="80"/>
                    </a:lnTo>
                    <a:lnTo>
                      <a:pt x="88" y="70"/>
                    </a:lnTo>
                    <a:lnTo>
                      <a:pt x="88" y="63"/>
                    </a:lnTo>
                    <a:lnTo>
                      <a:pt x="0" y="58"/>
                    </a:lnTo>
                    <a:lnTo>
                      <a:pt x="2" y="49"/>
                    </a:lnTo>
                    <a:lnTo>
                      <a:pt x="2" y="49"/>
                    </a:lnTo>
                    <a:lnTo>
                      <a:pt x="4" y="29"/>
                    </a:lnTo>
                    <a:lnTo>
                      <a:pt x="43" y="31"/>
                    </a:lnTo>
                    <a:lnTo>
                      <a:pt x="110" y="36"/>
                    </a:lnTo>
                    <a:lnTo>
                      <a:pt x="117" y="7"/>
                    </a:lnTo>
                    <a:lnTo>
                      <a:pt x="126" y="9"/>
                    </a:lnTo>
                    <a:lnTo>
                      <a:pt x="1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15" name="Freeform 4786"/>
              <p:cNvSpPr>
                <a:spLocks/>
              </p:cNvSpPr>
              <p:nvPr/>
            </p:nvSpPr>
            <p:spPr bwMode="auto">
              <a:xfrm>
                <a:off x="3005" y="1277"/>
                <a:ext cx="66" cy="95"/>
              </a:xfrm>
              <a:custGeom>
                <a:avLst/>
                <a:gdLst>
                  <a:gd name="T0" fmla="*/ 25 w 66"/>
                  <a:gd name="T1" fmla="*/ 2 h 95"/>
                  <a:gd name="T2" fmla="*/ 30 w 66"/>
                  <a:gd name="T3" fmla="*/ 2 h 95"/>
                  <a:gd name="T4" fmla="*/ 32 w 66"/>
                  <a:gd name="T5" fmla="*/ 2 h 95"/>
                  <a:gd name="T6" fmla="*/ 37 w 66"/>
                  <a:gd name="T7" fmla="*/ 3 h 95"/>
                  <a:gd name="T8" fmla="*/ 37 w 66"/>
                  <a:gd name="T9" fmla="*/ 3 h 95"/>
                  <a:gd name="T10" fmla="*/ 37 w 66"/>
                  <a:gd name="T11" fmla="*/ 3 h 95"/>
                  <a:gd name="T12" fmla="*/ 39 w 66"/>
                  <a:gd name="T13" fmla="*/ 3 h 95"/>
                  <a:gd name="T14" fmla="*/ 39 w 66"/>
                  <a:gd name="T15" fmla="*/ 3 h 95"/>
                  <a:gd name="T16" fmla="*/ 39 w 66"/>
                  <a:gd name="T17" fmla="*/ 3 h 95"/>
                  <a:gd name="T18" fmla="*/ 41 w 66"/>
                  <a:gd name="T19" fmla="*/ 3 h 95"/>
                  <a:gd name="T20" fmla="*/ 41 w 66"/>
                  <a:gd name="T21" fmla="*/ 3 h 95"/>
                  <a:gd name="T22" fmla="*/ 41 w 66"/>
                  <a:gd name="T23" fmla="*/ 3 h 95"/>
                  <a:gd name="T24" fmla="*/ 41 w 66"/>
                  <a:gd name="T25" fmla="*/ 3 h 95"/>
                  <a:gd name="T26" fmla="*/ 41 w 66"/>
                  <a:gd name="T27" fmla="*/ 3 h 95"/>
                  <a:gd name="T28" fmla="*/ 42 w 66"/>
                  <a:gd name="T29" fmla="*/ 3 h 95"/>
                  <a:gd name="T30" fmla="*/ 42 w 66"/>
                  <a:gd name="T31" fmla="*/ 3 h 95"/>
                  <a:gd name="T32" fmla="*/ 44 w 66"/>
                  <a:gd name="T33" fmla="*/ 3 h 95"/>
                  <a:gd name="T34" fmla="*/ 44 w 66"/>
                  <a:gd name="T35" fmla="*/ 3 h 95"/>
                  <a:gd name="T36" fmla="*/ 46 w 66"/>
                  <a:gd name="T37" fmla="*/ 3 h 95"/>
                  <a:gd name="T38" fmla="*/ 52 w 66"/>
                  <a:gd name="T39" fmla="*/ 3 h 95"/>
                  <a:gd name="T40" fmla="*/ 54 w 66"/>
                  <a:gd name="T41" fmla="*/ 3 h 95"/>
                  <a:gd name="T42" fmla="*/ 54 w 66"/>
                  <a:gd name="T43" fmla="*/ 3 h 95"/>
                  <a:gd name="T44" fmla="*/ 56 w 66"/>
                  <a:gd name="T45" fmla="*/ 3 h 95"/>
                  <a:gd name="T46" fmla="*/ 56 w 66"/>
                  <a:gd name="T47" fmla="*/ 3 h 95"/>
                  <a:gd name="T48" fmla="*/ 56 w 66"/>
                  <a:gd name="T49" fmla="*/ 3 h 95"/>
                  <a:gd name="T50" fmla="*/ 58 w 66"/>
                  <a:gd name="T51" fmla="*/ 3 h 95"/>
                  <a:gd name="T52" fmla="*/ 58 w 66"/>
                  <a:gd name="T53" fmla="*/ 3 h 95"/>
                  <a:gd name="T54" fmla="*/ 58 w 66"/>
                  <a:gd name="T55" fmla="*/ 3 h 95"/>
                  <a:gd name="T56" fmla="*/ 58 w 66"/>
                  <a:gd name="T57" fmla="*/ 3 h 95"/>
                  <a:gd name="T58" fmla="*/ 61 w 66"/>
                  <a:gd name="T59" fmla="*/ 5 h 95"/>
                  <a:gd name="T60" fmla="*/ 61 w 66"/>
                  <a:gd name="T61" fmla="*/ 5 h 95"/>
                  <a:gd name="T62" fmla="*/ 63 w 66"/>
                  <a:gd name="T63" fmla="*/ 5 h 95"/>
                  <a:gd name="T64" fmla="*/ 66 w 66"/>
                  <a:gd name="T65" fmla="*/ 5 h 95"/>
                  <a:gd name="T66" fmla="*/ 63 w 66"/>
                  <a:gd name="T67" fmla="*/ 52 h 95"/>
                  <a:gd name="T68" fmla="*/ 59 w 66"/>
                  <a:gd name="T69" fmla="*/ 95 h 95"/>
                  <a:gd name="T70" fmla="*/ 0 w 66"/>
                  <a:gd name="T71" fmla="*/ 91 h 95"/>
                  <a:gd name="T72" fmla="*/ 2 w 66"/>
                  <a:gd name="T73" fmla="*/ 75 h 95"/>
                  <a:gd name="T74" fmla="*/ 8 w 66"/>
                  <a:gd name="T75" fmla="*/ 0 h 95"/>
                  <a:gd name="T76" fmla="*/ 8 w 66"/>
                  <a:gd name="T77" fmla="*/ 0 h 95"/>
                  <a:gd name="T78" fmla="*/ 12 w 66"/>
                  <a:gd name="T79" fmla="*/ 2 h 95"/>
                  <a:gd name="T80" fmla="*/ 22 w 66"/>
                  <a:gd name="T81" fmla="*/ 2 h 95"/>
                  <a:gd name="T82" fmla="*/ 24 w 66"/>
                  <a:gd name="T83" fmla="*/ 2 h 95"/>
                  <a:gd name="T84" fmla="*/ 24 w 66"/>
                  <a:gd name="T85" fmla="*/ 2 h 95"/>
                  <a:gd name="T86" fmla="*/ 25 w 66"/>
                  <a:gd name="T87" fmla="*/ 2 h 95"/>
                  <a:gd name="T88" fmla="*/ 25 w 66"/>
                  <a:gd name="T89" fmla="*/ 2 h 95"/>
                  <a:gd name="T90" fmla="*/ 25 w 66"/>
                  <a:gd name="T91" fmla="*/ 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 h="95">
                    <a:moveTo>
                      <a:pt x="25" y="2"/>
                    </a:moveTo>
                    <a:lnTo>
                      <a:pt x="30" y="2"/>
                    </a:lnTo>
                    <a:lnTo>
                      <a:pt x="32" y="2"/>
                    </a:lnTo>
                    <a:lnTo>
                      <a:pt x="37" y="3"/>
                    </a:lnTo>
                    <a:lnTo>
                      <a:pt x="37" y="3"/>
                    </a:lnTo>
                    <a:lnTo>
                      <a:pt x="37" y="3"/>
                    </a:lnTo>
                    <a:lnTo>
                      <a:pt x="39" y="3"/>
                    </a:lnTo>
                    <a:lnTo>
                      <a:pt x="39" y="3"/>
                    </a:lnTo>
                    <a:lnTo>
                      <a:pt x="39" y="3"/>
                    </a:lnTo>
                    <a:lnTo>
                      <a:pt x="41" y="3"/>
                    </a:lnTo>
                    <a:lnTo>
                      <a:pt x="41" y="3"/>
                    </a:lnTo>
                    <a:lnTo>
                      <a:pt x="41" y="3"/>
                    </a:lnTo>
                    <a:lnTo>
                      <a:pt x="41" y="3"/>
                    </a:lnTo>
                    <a:lnTo>
                      <a:pt x="41" y="3"/>
                    </a:lnTo>
                    <a:lnTo>
                      <a:pt x="42" y="3"/>
                    </a:lnTo>
                    <a:lnTo>
                      <a:pt x="42" y="3"/>
                    </a:lnTo>
                    <a:lnTo>
                      <a:pt x="44" y="3"/>
                    </a:lnTo>
                    <a:lnTo>
                      <a:pt x="44" y="3"/>
                    </a:lnTo>
                    <a:lnTo>
                      <a:pt x="46" y="3"/>
                    </a:lnTo>
                    <a:lnTo>
                      <a:pt x="52" y="3"/>
                    </a:lnTo>
                    <a:lnTo>
                      <a:pt x="54" y="3"/>
                    </a:lnTo>
                    <a:lnTo>
                      <a:pt x="54" y="3"/>
                    </a:lnTo>
                    <a:lnTo>
                      <a:pt x="56" y="3"/>
                    </a:lnTo>
                    <a:lnTo>
                      <a:pt x="56" y="3"/>
                    </a:lnTo>
                    <a:lnTo>
                      <a:pt x="56" y="3"/>
                    </a:lnTo>
                    <a:lnTo>
                      <a:pt x="58" y="3"/>
                    </a:lnTo>
                    <a:lnTo>
                      <a:pt x="58" y="3"/>
                    </a:lnTo>
                    <a:lnTo>
                      <a:pt x="58" y="3"/>
                    </a:lnTo>
                    <a:lnTo>
                      <a:pt x="58" y="3"/>
                    </a:lnTo>
                    <a:lnTo>
                      <a:pt x="61" y="5"/>
                    </a:lnTo>
                    <a:lnTo>
                      <a:pt x="61" y="5"/>
                    </a:lnTo>
                    <a:lnTo>
                      <a:pt x="63" y="5"/>
                    </a:lnTo>
                    <a:lnTo>
                      <a:pt x="66" y="5"/>
                    </a:lnTo>
                    <a:lnTo>
                      <a:pt x="63" y="52"/>
                    </a:lnTo>
                    <a:lnTo>
                      <a:pt x="59" y="95"/>
                    </a:lnTo>
                    <a:lnTo>
                      <a:pt x="0" y="91"/>
                    </a:lnTo>
                    <a:lnTo>
                      <a:pt x="2" y="75"/>
                    </a:lnTo>
                    <a:lnTo>
                      <a:pt x="8" y="0"/>
                    </a:lnTo>
                    <a:lnTo>
                      <a:pt x="8" y="0"/>
                    </a:lnTo>
                    <a:lnTo>
                      <a:pt x="12" y="2"/>
                    </a:lnTo>
                    <a:lnTo>
                      <a:pt x="22" y="2"/>
                    </a:lnTo>
                    <a:lnTo>
                      <a:pt x="24" y="2"/>
                    </a:lnTo>
                    <a:lnTo>
                      <a:pt x="24" y="2"/>
                    </a:lnTo>
                    <a:lnTo>
                      <a:pt x="25" y="2"/>
                    </a:lnTo>
                    <a:lnTo>
                      <a:pt x="25" y="2"/>
                    </a:lnTo>
                    <a:lnTo>
                      <a:pt x="25"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6" name="Freeform 4787"/>
              <p:cNvSpPr>
                <a:spLocks/>
              </p:cNvSpPr>
              <p:nvPr/>
            </p:nvSpPr>
            <p:spPr bwMode="auto">
              <a:xfrm>
                <a:off x="3005" y="1277"/>
                <a:ext cx="66" cy="95"/>
              </a:xfrm>
              <a:custGeom>
                <a:avLst/>
                <a:gdLst>
                  <a:gd name="T0" fmla="*/ 25 w 66"/>
                  <a:gd name="T1" fmla="*/ 2 h 95"/>
                  <a:gd name="T2" fmla="*/ 30 w 66"/>
                  <a:gd name="T3" fmla="*/ 2 h 95"/>
                  <a:gd name="T4" fmla="*/ 32 w 66"/>
                  <a:gd name="T5" fmla="*/ 2 h 95"/>
                  <a:gd name="T6" fmla="*/ 37 w 66"/>
                  <a:gd name="T7" fmla="*/ 3 h 95"/>
                  <a:gd name="T8" fmla="*/ 37 w 66"/>
                  <a:gd name="T9" fmla="*/ 3 h 95"/>
                  <a:gd name="T10" fmla="*/ 37 w 66"/>
                  <a:gd name="T11" fmla="*/ 3 h 95"/>
                  <a:gd name="T12" fmla="*/ 39 w 66"/>
                  <a:gd name="T13" fmla="*/ 3 h 95"/>
                  <a:gd name="T14" fmla="*/ 39 w 66"/>
                  <a:gd name="T15" fmla="*/ 3 h 95"/>
                  <a:gd name="T16" fmla="*/ 39 w 66"/>
                  <a:gd name="T17" fmla="*/ 3 h 95"/>
                  <a:gd name="T18" fmla="*/ 41 w 66"/>
                  <a:gd name="T19" fmla="*/ 3 h 95"/>
                  <a:gd name="T20" fmla="*/ 41 w 66"/>
                  <a:gd name="T21" fmla="*/ 3 h 95"/>
                  <a:gd name="T22" fmla="*/ 41 w 66"/>
                  <a:gd name="T23" fmla="*/ 3 h 95"/>
                  <a:gd name="T24" fmla="*/ 41 w 66"/>
                  <a:gd name="T25" fmla="*/ 3 h 95"/>
                  <a:gd name="T26" fmla="*/ 41 w 66"/>
                  <a:gd name="T27" fmla="*/ 3 h 95"/>
                  <a:gd name="T28" fmla="*/ 42 w 66"/>
                  <a:gd name="T29" fmla="*/ 3 h 95"/>
                  <a:gd name="T30" fmla="*/ 42 w 66"/>
                  <a:gd name="T31" fmla="*/ 3 h 95"/>
                  <a:gd name="T32" fmla="*/ 44 w 66"/>
                  <a:gd name="T33" fmla="*/ 3 h 95"/>
                  <a:gd name="T34" fmla="*/ 44 w 66"/>
                  <a:gd name="T35" fmla="*/ 3 h 95"/>
                  <a:gd name="T36" fmla="*/ 46 w 66"/>
                  <a:gd name="T37" fmla="*/ 3 h 95"/>
                  <a:gd name="T38" fmla="*/ 52 w 66"/>
                  <a:gd name="T39" fmla="*/ 3 h 95"/>
                  <a:gd name="T40" fmla="*/ 54 w 66"/>
                  <a:gd name="T41" fmla="*/ 3 h 95"/>
                  <a:gd name="T42" fmla="*/ 54 w 66"/>
                  <a:gd name="T43" fmla="*/ 3 h 95"/>
                  <a:gd name="T44" fmla="*/ 56 w 66"/>
                  <a:gd name="T45" fmla="*/ 3 h 95"/>
                  <a:gd name="T46" fmla="*/ 56 w 66"/>
                  <a:gd name="T47" fmla="*/ 3 h 95"/>
                  <a:gd name="T48" fmla="*/ 56 w 66"/>
                  <a:gd name="T49" fmla="*/ 3 h 95"/>
                  <a:gd name="T50" fmla="*/ 58 w 66"/>
                  <a:gd name="T51" fmla="*/ 3 h 95"/>
                  <a:gd name="T52" fmla="*/ 58 w 66"/>
                  <a:gd name="T53" fmla="*/ 3 h 95"/>
                  <a:gd name="T54" fmla="*/ 58 w 66"/>
                  <a:gd name="T55" fmla="*/ 3 h 95"/>
                  <a:gd name="T56" fmla="*/ 58 w 66"/>
                  <a:gd name="T57" fmla="*/ 3 h 95"/>
                  <a:gd name="T58" fmla="*/ 61 w 66"/>
                  <a:gd name="T59" fmla="*/ 5 h 95"/>
                  <a:gd name="T60" fmla="*/ 61 w 66"/>
                  <a:gd name="T61" fmla="*/ 5 h 95"/>
                  <a:gd name="T62" fmla="*/ 63 w 66"/>
                  <a:gd name="T63" fmla="*/ 5 h 95"/>
                  <a:gd name="T64" fmla="*/ 66 w 66"/>
                  <a:gd name="T65" fmla="*/ 5 h 95"/>
                  <a:gd name="T66" fmla="*/ 63 w 66"/>
                  <a:gd name="T67" fmla="*/ 52 h 95"/>
                  <a:gd name="T68" fmla="*/ 59 w 66"/>
                  <a:gd name="T69" fmla="*/ 95 h 95"/>
                  <a:gd name="T70" fmla="*/ 0 w 66"/>
                  <a:gd name="T71" fmla="*/ 91 h 95"/>
                  <a:gd name="T72" fmla="*/ 2 w 66"/>
                  <a:gd name="T73" fmla="*/ 75 h 95"/>
                  <a:gd name="T74" fmla="*/ 8 w 66"/>
                  <a:gd name="T75" fmla="*/ 0 h 95"/>
                  <a:gd name="T76" fmla="*/ 8 w 66"/>
                  <a:gd name="T77" fmla="*/ 0 h 95"/>
                  <a:gd name="T78" fmla="*/ 12 w 66"/>
                  <a:gd name="T79" fmla="*/ 2 h 95"/>
                  <a:gd name="T80" fmla="*/ 22 w 66"/>
                  <a:gd name="T81" fmla="*/ 2 h 95"/>
                  <a:gd name="T82" fmla="*/ 24 w 66"/>
                  <a:gd name="T83" fmla="*/ 2 h 95"/>
                  <a:gd name="T84" fmla="*/ 24 w 66"/>
                  <a:gd name="T85" fmla="*/ 2 h 95"/>
                  <a:gd name="T86" fmla="*/ 25 w 66"/>
                  <a:gd name="T87" fmla="*/ 2 h 95"/>
                  <a:gd name="T88" fmla="*/ 25 w 66"/>
                  <a:gd name="T89" fmla="*/ 2 h 95"/>
                  <a:gd name="T90" fmla="*/ 25 w 66"/>
                  <a:gd name="T91" fmla="*/ 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 h="95">
                    <a:moveTo>
                      <a:pt x="25" y="2"/>
                    </a:moveTo>
                    <a:lnTo>
                      <a:pt x="30" y="2"/>
                    </a:lnTo>
                    <a:lnTo>
                      <a:pt x="32" y="2"/>
                    </a:lnTo>
                    <a:lnTo>
                      <a:pt x="37" y="3"/>
                    </a:lnTo>
                    <a:lnTo>
                      <a:pt x="37" y="3"/>
                    </a:lnTo>
                    <a:lnTo>
                      <a:pt x="37" y="3"/>
                    </a:lnTo>
                    <a:lnTo>
                      <a:pt x="39" y="3"/>
                    </a:lnTo>
                    <a:lnTo>
                      <a:pt x="39" y="3"/>
                    </a:lnTo>
                    <a:lnTo>
                      <a:pt x="39" y="3"/>
                    </a:lnTo>
                    <a:lnTo>
                      <a:pt x="41" y="3"/>
                    </a:lnTo>
                    <a:lnTo>
                      <a:pt x="41" y="3"/>
                    </a:lnTo>
                    <a:lnTo>
                      <a:pt x="41" y="3"/>
                    </a:lnTo>
                    <a:lnTo>
                      <a:pt x="41" y="3"/>
                    </a:lnTo>
                    <a:lnTo>
                      <a:pt x="41" y="3"/>
                    </a:lnTo>
                    <a:lnTo>
                      <a:pt x="42" y="3"/>
                    </a:lnTo>
                    <a:lnTo>
                      <a:pt x="42" y="3"/>
                    </a:lnTo>
                    <a:lnTo>
                      <a:pt x="44" y="3"/>
                    </a:lnTo>
                    <a:lnTo>
                      <a:pt x="44" y="3"/>
                    </a:lnTo>
                    <a:lnTo>
                      <a:pt x="46" y="3"/>
                    </a:lnTo>
                    <a:lnTo>
                      <a:pt x="52" y="3"/>
                    </a:lnTo>
                    <a:lnTo>
                      <a:pt x="54" y="3"/>
                    </a:lnTo>
                    <a:lnTo>
                      <a:pt x="54" y="3"/>
                    </a:lnTo>
                    <a:lnTo>
                      <a:pt x="56" y="3"/>
                    </a:lnTo>
                    <a:lnTo>
                      <a:pt x="56" y="3"/>
                    </a:lnTo>
                    <a:lnTo>
                      <a:pt x="56" y="3"/>
                    </a:lnTo>
                    <a:lnTo>
                      <a:pt x="58" y="3"/>
                    </a:lnTo>
                    <a:lnTo>
                      <a:pt x="58" y="3"/>
                    </a:lnTo>
                    <a:lnTo>
                      <a:pt x="58" y="3"/>
                    </a:lnTo>
                    <a:lnTo>
                      <a:pt x="58" y="3"/>
                    </a:lnTo>
                    <a:lnTo>
                      <a:pt x="61" y="5"/>
                    </a:lnTo>
                    <a:lnTo>
                      <a:pt x="61" y="5"/>
                    </a:lnTo>
                    <a:lnTo>
                      <a:pt x="63" y="5"/>
                    </a:lnTo>
                    <a:lnTo>
                      <a:pt x="66" y="5"/>
                    </a:lnTo>
                    <a:lnTo>
                      <a:pt x="63" y="52"/>
                    </a:lnTo>
                    <a:lnTo>
                      <a:pt x="59" y="95"/>
                    </a:lnTo>
                    <a:lnTo>
                      <a:pt x="0" y="91"/>
                    </a:lnTo>
                    <a:lnTo>
                      <a:pt x="2" y="75"/>
                    </a:lnTo>
                    <a:lnTo>
                      <a:pt x="8" y="0"/>
                    </a:lnTo>
                    <a:lnTo>
                      <a:pt x="8" y="0"/>
                    </a:lnTo>
                    <a:lnTo>
                      <a:pt x="12" y="2"/>
                    </a:lnTo>
                    <a:lnTo>
                      <a:pt x="22" y="2"/>
                    </a:lnTo>
                    <a:lnTo>
                      <a:pt x="24" y="2"/>
                    </a:lnTo>
                    <a:lnTo>
                      <a:pt x="24" y="2"/>
                    </a:lnTo>
                    <a:lnTo>
                      <a:pt x="25" y="2"/>
                    </a:lnTo>
                    <a:lnTo>
                      <a:pt x="25" y="2"/>
                    </a:lnTo>
                    <a:lnTo>
                      <a:pt x="2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17" name="Freeform 4788"/>
              <p:cNvSpPr>
                <a:spLocks/>
              </p:cNvSpPr>
              <p:nvPr/>
            </p:nvSpPr>
            <p:spPr bwMode="auto">
              <a:xfrm>
                <a:off x="3164" y="1357"/>
                <a:ext cx="54" cy="37"/>
              </a:xfrm>
              <a:custGeom>
                <a:avLst/>
                <a:gdLst>
                  <a:gd name="T0" fmla="*/ 54 w 54"/>
                  <a:gd name="T1" fmla="*/ 3 h 37"/>
                  <a:gd name="T2" fmla="*/ 53 w 54"/>
                  <a:gd name="T3" fmla="*/ 37 h 37"/>
                  <a:gd name="T4" fmla="*/ 46 w 54"/>
                  <a:gd name="T5" fmla="*/ 37 h 37"/>
                  <a:gd name="T6" fmla="*/ 0 w 54"/>
                  <a:gd name="T7" fmla="*/ 35 h 37"/>
                  <a:gd name="T8" fmla="*/ 2 w 54"/>
                  <a:gd name="T9" fmla="*/ 22 h 37"/>
                  <a:gd name="T10" fmla="*/ 9 w 54"/>
                  <a:gd name="T11" fmla="*/ 23 h 37"/>
                  <a:gd name="T12" fmla="*/ 7 w 54"/>
                  <a:gd name="T13" fmla="*/ 15 h 37"/>
                  <a:gd name="T14" fmla="*/ 12 w 54"/>
                  <a:gd name="T15" fmla="*/ 0 h 37"/>
                  <a:gd name="T16" fmla="*/ 46 w 54"/>
                  <a:gd name="T17" fmla="*/ 1 h 37"/>
                  <a:gd name="T18" fmla="*/ 54 w 54"/>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7">
                    <a:moveTo>
                      <a:pt x="54" y="3"/>
                    </a:moveTo>
                    <a:lnTo>
                      <a:pt x="53" y="37"/>
                    </a:lnTo>
                    <a:lnTo>
                      <a:pt x="46" y="37"/>
                    </a:lnTo>
                    <a:lnTo>
                      <a:pt x="0" y="35"/>
                    </a:lnTo>
                    <a:lnTo>
                      <a:pt x="2" y="22"/>
                    </a:lnTo>
                    <a:lnTo>
                      <a:pt x="9" y="23"/>
                    </a:lnTo>
                    <a:lnTo>
                      <a:pt x="7" y="15"/>
                    </a:lnTo>
                    <a:lnTo>
                      <a:pt x="12" y="0"/>
                    </a:lnTo>
                    <a:lnTo>
                      <a:pt x="46" y="1"/>
                    </a:lnTo>
                    <a:lnTo>
                      <a:pt x="54"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8" name="Freeform 4789"/>
              <p:cNvSpPr>
                <a:spLocks/>
              </p:cNvSpPr>
              <p:nvPr/>
            </p:nvSpPr>
            <p:spPr bwMode="auto">
              <a:xfrm>
                <a:off x="3164" y="1357"/>
                <a:ext cx="54" cy="37"/>
              </a:xfrm>
              <a:custGeom>
                <a:avLst/>
                <a:gdLst>
                  <a:gd name="T0" fmla="*/ 54 w 54"/>
                  <a:gd name="T1" fmla="*/ 3 h 37"/>
                  <a:gd name="T2" fmla="*/ 53 w 54"/>
                  <a:gd name="T3" fmla="*/ 37 h 37"/>
                  <a:gd name="T4" fmla="*/ 46 w 54"/>
                  <a:gd name="T5" fmla="*/ 37 h 37"/>
                  <a:gd name="T6" fmla="*/ 0 w 54"/>
                  <a:gd name="T7" fmla="*/ 35 h 37"/>
                  <a:gd name="T8" fmla="*/ 2 w 54"/>
                  <a:gd name="T9" fmla="*/ 22 h 37"/>
                  <a:gd name="T10" fmla="*/ 9 w 54"/>
                  <a:gd name="T11" fmla="*/ 23 h 37"/>
                  <a:gd name="T12" fmla="*/ 7 w 54"/>
                  <a:gd name="T13" fmla="*/ 15 h 37"/>
                  <a:gd name="T14" fmla="*/ 12 w 54"/>
                  <a:gd name="T15" fmla="*/ 0 h 37"/>
                  <a:gd name="T16" fmla="*/ 46 w 54"/>
                  <a:gd name="T17" fmla="*/ 1 h 37"/>
                  <a:gd name="T18" fmla="*/ 54 w 54"/>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7">
                    <a:moveTo>
                      <a:pt x="54" y="3"/>
                    </a:moveTo>
                    <a:lnTo>
                      <a:pt x="53" y="37"/>
                    </a:lnTo>
                    <a:lnTo>
                      <a:pt x="46" y="37"/>
                    </a:lnTo>
                    <a:lnTo>
                      <a:pt x="0" y="35"/>
                    </a:lnTo>
                    <a:lnTo>
                      <a:pt x="2" y="22"/>
                    </a:lnTo>
                    <a:lnTo>
                      <a:pt x="9" y="23"/>
                    </a:lnTo>
                    <a:lnTo>
                      <a:pt x="7" y="15"/>
                    </a:lnTo>
                    <a:lnTo>
                      <a:pt x="12" y="0"/>
                    </a:lnTo>
                    <a:lnTo>
                      <a:pt x="46" y="1"/>
                    </a:lnTo>
                    <a:lnTo>
                      <a:pt x="5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19" name="Freeform 4790"/>
              <p:cNvSpPr>
                <a:spLocks/>
              </p:cNvSpPr>
              <p:nvPr/>
            </p:nvSpPr>
            <p:spPr bwMode="auto">
              <a:xfrm>
                <a:off x="3366" y="1294"/>
                <a:ext cx="47" cy="64"/>
              </a:xfrm>
              <a:custGeom>
                <a:avLst/>
                <a:gdLst>
                  <a:gd name="T0" fmla="*/ 35 w 47"/>
                  <a:gd name="T1" fmla="*/ 0 h 64"/>
                  <a:gd name="T2" fmla="*/ 37 w 47"/>
                  <a:gd name="T3" fmla="*/ 0 h 64"/>
                  <a:gd name="T4" fmla="*/ 39 w 47"/>
                  <a:gd name="T5" fmla="*/ 0 h 64"/>
                  <a:gd name="T6" fmla="*/ 39 w 47"/>
                  <a:gd name="T7" fmla="*/ 0 h 64"/>
                  <a:gd name="T8" fmla="*/ 39 w 47"/>
                  <a:gd name="T9" fmla="*/ 0 h 64"/>
                  <a:gd name="T10" fmla="*/ 40 w 47"/>
                  <a:gd name="T11" fmla="*/ 0 h 64"/>
                  <a:gd name="T12" fmla="*/ 42 w 47"/>
                  <a:gd name="T13" fmla="*/ 0 h 64"/>
                  <a:gd name="T14" fmla="*/ 40 w 47"/>
                  <a:gd name="T15" fmla="*/ 2 h 64"/>
                  <a:gd name="T16" fmla="*/ 40 w 47"/>
                  <a:gd name="T17" fmla="*/ 2 h 64"/>
                  <a:gd name="T18" fmla="*/ 40 w 47"/>
                  <a:gd name="T19" fmla="*/ 2 h 64"/>
                  <a:gd name="T20" fmla="*/ 40 w 47"/>
                  <a:gd name="T21" fmla="*/ 2 h 64"/>
                  <a:gd name="T22" fmla="*/ 40 w 47"/>
                  <a:gd name="T23" fmla="*/ 3 h 64"/>
                  <a:gd name="T24" fmla="*/ 40 w 47"/>
                  <a:gd name="T25" fmla="*/ 3 h 64"/>
                  <a:gd name="T26" fmla="*/ 40 w 47"/>
                  <a:gd name="T27" fmla="*/ 3 h 64"/>
                  <a:gd name="T28" fmla="*/ 40 w 47"/>
                  <a:gd name="T29" fmla="*/ 3 h 64"/>
                  <a:gd name="T30" fmla="*/ 40 w 47"/>
                  <a:gd name="T31" fmla="*/ 5 h 64"/>
                  <a:gd name="T32" fmla="*/ 40 w 47"/>
                  <a:gd name="T33" fmla="*/ 5 h 64"/>
                  <a:gd name="T34" fmla="*/ 40 w 47"/>
                  <a:gd name="T35" fmla="*/ 8 h 64"/>
                  <a:gd name="T36" fmla="*/ 40 w 47"/>
                  <a:gd name="T37" fmla="*/ 10 h 64"/>
                  <a:gd name="T38" fmla="*/ 40 w 47"/>
                  <a:gd name="T39" fmla="*/ 12 h 64"/>
                  <a:gd name="T40" fmla="*/ 40 w 47"/>
                  <a:gd name="T41" fmla="*/ 12 h 64"/>
                  <a:gd name="T42" fmla="*/ 35 w 47"/>
                  <a:gd name="T43" fmla="*/ 19 h 64"/>
                  <a:gd name="T44" fmla="*/ 34 w 47"/>
                  <a:gd name="T45" fmla="*/ 20 h 64"/>
                  <a:gd name="T46" fmla="*/ 32 w 47"/>
                  <a:gd name="T47" fmla="*/ 22 h 64"/>
                  <a:gd name="T48" fmla="*/ 30 w 47"/>
                  <a:gd name="T49" fmla="*/ 24 h 64"/>
                  <a:gd name="T50" fmla="*/ 23 w 47"/>
                  <a:gd name="T51" fmla="*/ 29 h 64"/>
                  <a:gd name="T52" fmla="*/ 23 w 47"/>
                  <a:gd name="T53" fmla="*/ 29 h 64"/>
                  <a:gd name="T54" fmla="*/ 23 w 47"/>
                  <a:gd name="T55" fmla="*/ 30 h 64"/>
                  <a:gd name="T56" fmla="*/ 23 w 47"/>
                  <a:gd name="T57" fmla="*/ 34 h 64"/>
                  <a:gd name="T58" fmla="*/ 23 w 47"/>
                  <a:gd name="T59" fmla="*/ 34 h 64"/>
                  <a:gd name="T60" fmla="*/ 23 w 47"/>
                  <a:gd name="T61" fmla="*/ 34 h 64"/>
                  <a:gd name="T62" fmla="*/ 23 w 47"/>
                  <a:gd name="T63" fmla="*/ 34 h 64"/>
                  <a:gd name="T64" fmla="*/ 23 w 47"/>
                  <a:gd name="T65" fmla="*/ 34 h 64"/>
                  <a:gd name="T66" fmla="*/ 23 w 47"/>
                  <a:gd name="T67" fmla="*/ 35 h 64"/>
                  <a:gd name="T68" fmla="*/ 27 w 47"/>
                  <a:gd name="T69" fmla="*/ 39 h 64"/>
                  <a:gd name="T70" fmla="*/ 29 w 47"/>
                  <a:gd name="T71" fmla="*/ 42 h 64"/>
                  <a:gd name="T72" fmla="*/ 30 w 47"/>
                  <a:gd name="T73" fmla="*/ 46 h 64"/>
                  <a:gd name="T74" fmla="*/ 30 w 47"/>
                  <a:gd name="T75" fmla="*/ 46 h 64"/>
                  <a:gd name="T76" fmla="*/ 30 w 47"/>
                  <a:gd name="T77" fmla="*/ 47 h 64"/>
                  <a:gd name="T78" fmla="*/ 34 w 47"/>
                  <a:gd name="T79" fmla="*/ 52 h 64"/>
                  <a:gd name="T80" fmla="*/ 34 w 47"/>
                  <a:gd name="T81" fmla="*/ 52 h 64"/>
                  <a:gd name="T82" fmla="*/ 37 w 47"/>
                  <a:gd name="T83" fmla="*/ 52 h 64"/>
                  <a:gd name="T84" fmla="*/ 44 w 47"/>
                  <a:gd name="T85" fmla="*/ 56 h 64"/>
                  <a:gd name="T86" fmla="*/ 45 w 47"/>
                  <a:gd name="T87" fmla="*/ 58 h 64"/>
                  <a:gd name="T88" fmla="*/ 47 w 47"/>
                  <a:gd name="T89" fmla="*/ 61 h 64"/>
                  <a:gd name="T90" fmla="*/ 13 w 47"/>
                  <a:gd name="T91" fmla="*/ 61 h 64"/>
                  <a:gd name="T92" fmla="*/ 13 w 47"/>
                  <a:gd name="T93" fmla="*/ 64 h 64"/>
                  <a:gd name="T94" fmla="*/ 0 w 47"/>
                  <a:gd name="T95" fmla="*/ 64 h 64"/>
                  <a:gd name="T96" fmla="*/ 0 w 47"/>
                  <a:gd name="T97" fmla="*/ 37 h 64"/>
                  <a:gd name="T98" fmla="*/ 0 w 47"/>
                  <a:gd name="T99" fmla="*/ 0 h 64"/>
                  <a:gd name="T100" fmla="*/ 0 w 47"/>
                  <a:gd name="T101" fmla="*/ 0 h 64"/>
                  <a:gd name="T102" fmla="*/ 5 w 47"/>
                  <a:gd name="T103" fmla="*/ 0 h 64"/>
                  <a:gd name="T104" fmla="*/ 7 w 47"/>
                  <a:gd name="T105" fmla="*/ 0 h 64"/>
                  <a:gd name="T106" fmla="*/ 13 w 47"/>
                  <a:gd name="T107" fmla="*/ 0 h 64"/>
                  <a:gd name="T108" fmla="*/ 15 w 47"/>
                  <a:gd name="T109" fmla="*/ 0 h 64"/>
                  <a:gd name="T110" fmla="*/ 27 w 47"/>
                  <a:gd name="T111" fmla="*/ 0 h 64"/>
                  <a:gd name="T112" fmla="*/ 32 w 47"/>
                  <a:gd name="T113" fmla="*/ 0 h 64"/>
                  <a:gd name="T114" fmla="*/ 34 w 47"/>
                  <a:gd name="T115" fmla="*/ 0 h 64"/>
                  <a:gd name="T116" fmla="*/ 35 w 47"/>
                  <a:gd name="T1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 h="64">
                    <a:moveTo>
                      <a:pt x="35" y="0"/>
                    </a:moveTo>
                    <a:lnTo>
                      <a:pt x="37" y="0"/>
                    </a:lnTo>
                    <a:lnTo>
                      <a:pt x="39" y="0"/>
                    </a:lnTo>
                    <a:lnTo>
                      <a:pt x="39" y="0"/>
                    </a:lnTo>
                    <a:lnTo>
                      <a:pt x="39" y="0"/>
                    </a:lnTo>
                    <a:lnTo>
                      <a:pt x="40" y="0"/>
                    </a:lnTo>
                    <a:lnTo>
                      <a:pt x="42" y="0"/>
                    </a:lnTo>
                    <a:lnTo>
                      <a:pt x="40" y="2"/>
                    </a:lnTo>
                    <a:lnTo>
                      <a:pt x="40" y="2"/>
                    </a:lnTo>
                    <a:lnTo>
                      <a:pt x="40" y="2"/>
                    </a:lnTo>
                    <a:lnTo>
                      <a:pt x="40" y="2"/>
                    </a:lnTo>
                    <a:lnTo>
                      <a:pt x="40" y="3"/>
                    </a:lnTo>
                    <a:lnTo>
                      <a:pt x="40" y="3"/>
                    </a:lnTo>
                    <a:lnTo>
                      <a:pt x="40" y="3"/>
                    </a:lnTo>
                    <a:lnTo>
                      <a:pt x="40" y="3"/>
                    </a:lnTo>
                    <a:lnTo>
                      <a:pt x="40" y="5"/>
                    </a:lnTo>
                    <a:lnTo>
                      <a:pt x="40" y="5"/>
                    </a:lnTo>
                    <a:lnTo>
                      <a:pt x="40" y="8"/>
                    </a:lnTo>
                    <a:lnTo>
                      <a:pt x="40" y="10"/>
                    </a:lnTo>
                    <a:lnTo>
                      <a:pt x="40" y="12"/>
                    </a:lnTo>
                    <a:lnTo>
                      <a:pt x="40" y="12"/>
                    </a:lnTo>
                    <a:lnTo>
                      <a:pt x="35" y="19"/>
                    </a:lnTo>
                    <a:lnTo>
                      <a:pt x="34" y="20"/>
                    </a:lnTo>
                    <a:lnTo>
                      <a:pt x="32" y="22"/>
                    </a:lnTo>
                    <a:lnTo>
                      <a:pt x="30" y="24"/>
                    </a:lnTo>
                    <a:lnTo>
                      <a:pt x="23" y="29"/>
                    </a:lnTo>
                    <a:lnTo>
                      <a:pt x="23" y="29"/>
                    </a:lnTo>
                    <a:lnTo>
                      <a:pt x="23" y="30"/>
                    </a:lnTo>
                    <a:lnTo>
                      <a:pt x="23" y="34"/>
                    </a:lnTo>
                    <a:lnTo>
                      <a:pt x="23" y="34"/>
                    </a:lnTo>
                    <a:lnTo>
                      <a:pt x="23" y="34"/>
                    </a:lnTo>
                    <a:lnTo>
                      <a:pt x="23" y="34"/>
                    </a:lnTo>
                    <a:lnTo>
                      <a:pt x="23" y="34"/>
                    </a:lnTo>
                    <a:lnTo>
                      <a:pt x="23" y="35"/>
                    </a:lnTo>
                    <a:lnTo>
                      <a:pt x="27" y="39"/>
                    </a:lnTo>
                    <a:lnTo>
                      <a:pt x="29" y="42"/>
                    </a:lnTo>
                    <a:lnTo>
                      <a:pt x="30" y="46"/>
                    </a:lnTo>
                    <a:lnTo>
                      <a:pt x="30" y="46"/>
                    </a:lnTo>
                    <a:lnTo>
                      <a:pt x="30" y="47"/>
                    </a:lnTo>
                    <a:lnTo>
                      <a:pt x="34" y="52"/>
                    </a:lnTo>
                    <a:lnTo>
                      <a:pt x="34" y="52"/>
                    </a:lnTo>
                    <a:lnTo>
                      <a:pt x="37" y="52"/>
                    </a:lnTo>
                    <a:lnTo>
                      <a:pt x="44" y="56"/>
                    </a:lnTo>
                    <a:lnTo>
                      <a:pt x="45" y="58"/>
                    </a:lnTo>
                    <a:lnTo>
                      <a:pt x="47" y="61"/>
                    </a:lnTo>
                    <a:lnTo>
                      <a:pt x="13" y="61"/>
                    </a:lnTo>
                    <a:lnTo>
                      <a:pt x="13" y="64"/>
                    </a:lnTo>
                    <a:lnTo>
                      <a:pt x="0" y="64"/>
                    </a:lnTo>
                    <a:lnTo>
                      <a:pt x="0" y="37"/>
                    </a:lnTo>
                    <a:lnTo>
                      <a:pt x="0" y="0"/>
                    </a:lnTo>
                    <a:lnTo>
                      <a:pt x="0" y="0"/>
                    </a:lnTo>
                    <a:lnTo>
                      <a:pt x="5" y="0"/>
                    </a:lnTo>
                    <a:lnTo>
                      <a:pt x="7" y="0"/>
                    </a:lnTo>
                    <a:lnTo>
                      <a:pt x="13" y="0"/>
                    </a:lnTo>
                    <a:lnTo>
                      <a:pt x="15" y="0"/>
                    </a:lnTo>
                    <a:lnTo>
                      <a:pt x="27" y="0"/>
                    </a:lnTo>
                    <a:lnTo>
                      <a:pt x="32" y="0"/>
                    </a:lnTo>
                    <a:lnTo>
                      <a:pt x="34" y="0"/>
                    </a:lnTo>
                    <a:lnTo>
                      <a:pt x="3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0" name="Freeform 4791"/>
              <p:cNvSpPr>
                <a:spLocks/>
              </p:cNvSpPr>
              <p:nvPr/>
            </p:nvSpPr>
            <p:spPr bwMode="auto">
              <a:xfrm>
                <a:off x="3366" y="1294"/>
                <a:ext cx="47" cy="64"/>
              </a:xfrm>
              <a:custGeom>
                <a:avLst/>
                <a:gdLst>
                  <a:gd name="T0" fmla="*/ 35 w 47"/>
                  <a:gd name="T1" fmla="*/ 0 h 64"/>
                  <a:gd name="T2" fmla="*/ 37 w 47"/>
                  <a:gd name="T3" fmla="*/ 0 h 64"/>
                  <a:gd name="T4" fmla="*/ 39 w 47"/>
                  <a:gd name="T5" fmla="*/ 0 h 64"/>
                  <a:gd name="T6" fmla="*/ 39 w 47"/>
                  <a:gd name="T7" fmla="*/ 0 h 64"/>
                  <a:gd name="T8" fmla="*/ 39 w 47"/>
                  <a:gd name="T9" fmla="*/ 0 h 64"/>
                  <a:gd name="T10" fmla="*/ 40 w 47"/>
                  <a:gd name="T11" fmla="*/ 0 h 64"/>
                  <a:gd name="T12" fmla="*/ 42 w 47"/>
                  <a:gd name="T13" fmla="*/ 0 h 64"/>
                  <a:gd name="T14" fmla="*/ 40 w 47"/>
                  <a:gd name="T15" fmla="*/ 2 h 64"/>
                  <a:gd name="T16" fmla="*/ 40 w 47"/>
                  <a:gd name="T17" fmla="*/ 2 h 64"/>
                  <a:gd name="T18" fmla="*/ 40 w 47"/>
                  <a:gd name="T19" fmla="*/ 2 h 64"/>
                  <a:gd name="T20" fmla="*/ 40 w 47"/>
                  <a:gd name="T21" fmla="*/ 2 h 64"/>
                  <a:gd name="T22" fmla="*/ 40 w 47"/>
                  <a:gd name="T23" fmla="*/ 3 h 64"/>
                  <a:gd name="T24" fmla="*/ 40 w 47"/>
                  <a:gd name="T25" fmla="*/ 3 h 64"/>
                  <a:gd name="T26" fmla="*/ 40 w 47"/>
                  <a:gd name="T27" fmla="*/ 3 h 64"/>
                  <a:gd name="T28" fmla="*/ 40 w 47"/>
                  <a:gd name="T29" fmla="*/ 3 h 64"/>
                  <a:gd name="T30" fmla="*/ 40 w 47"/>
                  <a:gd name="T31" fmla="*/ 5 h 64"/>
                  <a:gd name="T32" fmla="*/ 40 w 47"/>
                  <a:gd name="T33" fmla="*/ 5 h 64"/>
                  <a:gd name="T34" fmla="*/ 40 w 47"/>
                  <a:gd name="T35" fmla="*/ 8 h 64"/>
                  <a:gd name="T36" fmla="*/ 40 w 47"/>
                  <a:gd name="T37" fmla="*/ 10 h 64"/>
                  <a:gd name="T38" fmla="*/ 40 w 47"/>
                  <a:gd name="T39" fmla="*/ 12 h 64"/>
                  <a:gd name="T40" fmla="*/ 40 w 47"/>
                  <a:gd name="T41" fmla="*/ 12 h 64"/>
                  <a:gd name="T42" fmla="*/ 35 w 47"/>
                  <a:gd name="T43" fmla="*/ 19 h 64"/>
                  <a:gd name="T44" fmla="*/ 34 w 47"/>
                  <a:gd name="T45" fmla="*/ 20 h 64"/>
                  <a:gd name="T46" fmla="*/ 32 w 47"/>
                  <a:gd name="T47" fmla="*/ 22 h 64"/>
                  <a:gd name="T48" fmla="*/ 30 w 47"/>
                  <a:gd name="T49" fmla="*/ 24 h 64"/>
                  <a:gd name="T50" fmla="*/ 23 w 47"/>
                  <a:gd name="T51" fmla="*/ 29 h 64"/>
                  <a:gd name="T52" fmla="*/ 23 w 47"/>
                  <a:gd name="T53" fmla="*/ 29 h 64"/>
                  <a:gd name="T54" fmla="*/ 23 w 47"/>
                  <a:gd name="T55" fmla="*/ 30 h 64"/>
                  <a:gd name="T56" fmla="*/ 23 w 47"/>
                  <a:gd name="T57" fmla="*/ 34 h 64"/>
                  <a:gd name="T58" fmla="*/ 23 w 47"/>
                  <a:gd name="T59" fmla="*/ 34 h 64"/>
                  <a:gd name="T60" fmla="*/ 23 w 47"/>
                  <a:gd name="T61" fmla="*/ 34 h 64"/>
                  <a:gd name="T62" fmla="*/ 23 w 47"/>
                  <a:gd name="T63" fmla="*/ 34 h 64"/>
                  <a:gd name="T64" fmla="*/ 23 w 47"/>
                  <a:gd name="T65" fmla="*/ 34 h 64"/>
                  <a:gd name="T66" fmla="*/ 23 w 47"/>
                  <a:gd name="T67" fmla="*/ 35 h 64"/>
                  <a:gd name="T68" fmla="*/ 27 w 47"/>
                  <a:gd name="T69" fmla="*/ 39 h 64"/>
                  <a:gd name="T70" fmla="*/ 29 w 47"/>
                  <a:gd name="T71" fmla="*/ 42 h 64"/>
                  <a:gd name="T72" fmla="*/ 30 w 47"/>
                  <a:gd name="T73" fmla="*/ 46 h 64"/>
                  <a:gd name="T74" fmla="*/ 30 w 47"/>
                  <a:gd name="T75" fmla="*/ 46 h 64"/>
                  <a:gd name="T76" fmla="*/ 30 w 47"/>
                  <a:gd name="T77" fmla="*/ 47 h 64"/>
                  <a:gd name="T78" fmla="*/ 34 w 47"/>
                  <a:gd name="T79" fmla="*/ 52 h 64"/>
                  <a:gd name="T80" fmla="*/ 34 w 47"/>
                  <a:gd name="T81" fmla="*/ 52 h 64"/>
                  <a:gd name="T82" fmla="*/ 37 w 47"/>
                  <a:gd name="T83" fmla="*/ 52 h 64"/>
                  <a:gd name="T84" fmla="*/ 44 w 47"/>
                  <a:gd name="T85" fmla="*/ 56 h 64"/>
                  <a:gd name="T86" fmla="*/ 45 w 47"/>
                  <a:gd name="T87" fmla="*/ 58 h 64"/>
                  <a:gd name="T88" fmla="*/ 47 w 47"/>
                  <a:gd name="T89" fmla="*/ 61 h 64"/>
                  <a:gd name="T90" fmla="*/ 13 w 47"/>
                  <a:gd name="T91" fmla="*/ 61 h 64"/>
                  <a:gd name="T92" fmla="*/ 13 w 47"/>
                  <a:gd name="T93" fmla="*/ 64 h 64"/>
                  <a:gd name="T94" fmla="*/ 0 w 47"/>
                  <a:gd name="T95" fmla="*/ 64 h 64"/>
                  <a:gd name="T96" fmla="*/ 0 w 47"/>
                  <a:gd name="T97" fmla="*/ 37 h 64"/>
                  <a:gd name="T98" fmla="*/ 0 w 47"/>
                  <a:gd name="T99" fmla="*/ 0 h 64"/>
                  <a:gd name="T100" fmla="*/ 0 w 47"/>
                  <a:gd name="T101" fmla="*/ 0 h 64"/>
                  <a:gd name="T102" fmla="*/ 5 w 47"/>
                  <a:gd name="T103" fmla="*/ 0 h 64"/>
                  <a:gd name="T104" fmla="*/ 7 w 47"/>
                  <a:gd name="T105" fmla="*/ 0 h 64"/>
                  <a:gd name="T106" fmla="*/ 13 w 47"/>
                  <a:gd name="T107" fmla="*/ 0 h 64"/>
                  <a:gd name="T108" fmla="*/ 15 w 47"/>
                  <a:gd name="T109" fmla="*/ 0 h 64"/>
                  <a:gd name="T110" fmla="*/ 27 w 47"/>
                  <a:gd name="T111" fmla="*/ 0 h 64"/>
                  <a:gd name="T112" fmla="*/ 32 w 47"/>
                  <a:gd name="T113" fmla="*/ 0 h 64"/>
                  <a:gd name="T114" fmla="*/ 34 w 47"/>
                  <a:gd name="T115" fmla="*/ 0 h 64"/>
                  <a:gd name="T116" fmla="*/ 35 w 47"/>
                  <a:gd name="T1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 h="64">
                    <a:moveTo>
                      <a:pt x="35" y="0"/>
                    </a:moveTo>
                    <a:lnTo>
                      <a:pt x="37" y="0"/>
                    </a:lnTo>
                    <a:lnTo>
                      <a:pt x="39" y="0"/>
                    </a:lnTo>
                    <a:lnTo>
                      <a:pt x="39" y="0"/>
                    </a:lnTo>
                    <a:lnTo>
                      <a:pt x="39" y="0"/>
                    </a:lnTo>
                    <a:lnTo>
                      <a:pt x="40" y="0"/>
                    </a:lnTo>
                    <a:lnTo>
                      <a:pt x="42" y="0"/>
                    </a:lnTo>
                    <a:lnTo>
                      <a:pt x="40" y="2"/>
                    </a:lnTo>
                    <a:lnTo>
                      <a:pt x="40" y="2"/>
                    </a:lnTo>
                    <a:lnTo>
                      <a:pt x="40" y="2"/>
                    </a:lnTo>
                    <a:lnTo>
                      <a:pt x="40" y="2"/>
                    </a:lnTo>
                    <a:lnTo>
                      <a:pt x="40" y="3"/>
                    </a:lnTo>
                    <a:lnTo>
                      <a:pt x="40" y="3"/>
                    </a:lnTo>
                    <a:lnTo>
                      <a:pt x="40" y="3"/>
                    </a:lnTo>
                    <a:lnTo>
                      <a:pt x="40" y="3"/>
                    </a:lnTo>
                    <a:lnTo>
                      <a:pt x="40" y="5"/>
                    </a:lnTo>
                    <a:lnTo>
                      <a:pt x="40" y="5"/>
                    </a:lnTo>
                    <a:lnTo>
                      <a:pt x="40" y="8"/>
                    </a:lnTo>
                    <a:lnTo>
                      <a:pt x="40" y="10"/>
                    </a:lnTo>
                    <a:lnTo>
                      <a:pt x="40" y="12"/>
                    </a:lnTo>
                    <a:lnTo>
                      <a:pt x="40" y="12"/>
                    </a:lnTo>
                    <a:lnTo>
                      <a:pt x="35" y="19"/>
                    </a:lnTo>
                    <a:lnTo>
                      <a:pt x="34" y="20"/>
                    </a:lnTo>
                    <a:lnTo>
                      <a:pt x="32" y="22"/>
                    </a:lnTo>
                    <a:lnTo>
                      <a:pt x="30" y="24"/>
                    </a:lnTo>
                    <a:lnTo>
                      <a:pt x="23" y="29"/>
                    </a:lnTo>
                    <a:lnTo>
                      <a:pt x="23" y="29"/>
                    </a:lnTo>
                    <a:lnTo>
                      <a:pt x="23" y="30"/>
                    </a:lnTo>
                    <a:lnTo>
                      <a:pt x="23" y="34"/>
                    </a:lnTo>
                    <a:lnTo>
                      <a:pt x="23" y="34"/>
                    </a:lnTo>
                    <a:lnTo>
                      <a:pt x="23" y="34"/>
                    </a:lnTo>
                    <a:lnTo>
                      <a:pt x="23" y="34"/>
                    </a:lnTo>
                    <a:lnTo>
                      <a:pt x="23" y="34"/>
                    </a:lnTo>
                    <a:lnTo>
                      <a:pt x="23" y="35"/>
                    </a:lnTo>
                    <a:lnTo>
                      <a:pt x="27" y="39"/>
                    </a:lnTo>
                    <a:lnTo>
                      <a:pt x="29" y="42"/>
                    </a:lnTo>
                    <a:lnTo>
                      <a:pt x="30" y="46"/>
                    </a:lnTo>
                    <a:lnTo>
                      <a:pt x="30" y="46"/>
                    </a:lnTo>
                    <a:lnTo>
                      <a:pt x="30" y="47"/>
                    </a:lnTo>
                    <a:lnTo>
                      <a:pt x="34" y="52"/>
                    </a:lnTo>
                    <a:lnTo>
                      <a:pt x="34" y="52"/>
                    </a:lnTo>
                    <a:lnTo>
                      <a:pt x="37" y="52"/>
                    </a:lnTo>
                    <a:lnTo>
                      <a:pt x="44" y="56"/>
                    </a:lnTo>
                    <a:lnTo>
                      <a:pt x="45" y="58"/>
                    </a:lnTo>
                    <a:lnTo>
                      <a:pt x="47" y="61"/>
                    </a:lnTo>
                    <a:lnTo>
                      <a:pt x="13" y="61"/>
                    </a:lnTo>
                    <a:lnTo>
                      <a:pt x="13" y="64"/>
                    </a:lnTo>
                    <a:lnTo>
                      <a:pt x="0" y="64"/>
                    </a:lnTo>
                    <a:lnTo>
                      <a:pt x="0" y="37"/>
                    </a:lnTo>
                    <a:lnTo>
                      <a:pt x="0" y="0"/>
                    </a:lnTo>
                    <a:lnTo>
                      <a:pt x="0" y="0"/>
                    </a:lnTo>
                    <a:lnTo>
                      <a:pt x="5" y="0"/>
                    </a:lnTo>
                    <a:lnTo>
                      <a:pt x="7" y="0"/>
                    </a:lnTo>
                    <a:lnTo>
                      <a:pt x="13" y="0"/>
                    </a:lnTo>
                    <a:lnTo>
                      <a:pt x="15" y="0"/>
                    </a:lnTo>
                    <a:lnTo>
                      <a:pt x="27" y="0"/>
                    </a:lnTo>
                    <a:lnTo>
                      <a:pt x="32" y="0"/>
                    </a:lnTo>
                    <a:lnTo>
                      <a:pt x="34" y="0"/>
                    </a:lnTo>
                    <a:lnTo>
                      <a:pt x="3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21" name="Freeform 4792"/>
              <p:cNvSpPr>
                <a:spLocks/>
              </p:cNvSpPr>
              <p:nvPr/>
            </p:nvSpPr>
            <p:spPr bwMode="auto">
              <a:xfrm>
                <a:off x="3293" y="1467"/>
                <a:ext cx="30" cy="35"/>
              </a:xfrm>
              <a:custGeom>
                <a:avLst/>
                <a:gdLst>
                  <a:gd name="T0" fmla="*/ 30 w 30"/>
                  <a:gd name="T1" fmla="*/ 1 h 35"/>
                  <a:gd name="T2" fmla="*/ 30 w 30"/>
                  <a:gd name="T3" fmla="*/ 1 h 35"/>
                  <a:gd name="T4" fmla="*/ 30 w 30"/>
                  <a:gd name="T5" fmla="*/ 1 h 35"/>
                  <a:gd name="T6" fmla="*/ 30 w 30"/>
                  <a:gd name="T7" fmla="*/ 35 h 35"/>
                  <a:gd name="T8" fmla="*/ 24 w 30"/>
                  <a:gd name="T9" fmla="*/ 35 h 35"/>
                  <a:gd name="T10" fmla="*/ 0 w 30"/>
                  <a:gd name="T11" fmla="*/ 35 h 35"/>
                  <a:gd name="T12" fmla="*/ 0 w 30"/>
                  <a:gd name="T13" fmla="*/ 35 h 35"/>
                  <a:gd name="T14" fmla="*/ 0 w 30"/>
                  <a:gd name="T15" fmla="*/ 25 h 35"/>
                  <a:gd name="T16" fmla="*/ 0 w 30"/>
                  <a:gd name="T17" fmla="*/ 0 h 35"/>
                  <a:gd name="T18" fmla="*/ 30 w 30"/>
                  <a:gd name="T1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30" y="1"/>
                    </a:moveTo>
                    <a:lnTo>
                      <a:pt x="30" y="1"/>
                    </a:lnTo>
                    <a:lnTo>
                      <a:pt x="30" y="1"/>
                    </a:lnTo>
                    <a:lnTo>
                      <a:pt x="30" y="35"/>
                    </a:lnTo>
                    <a:lnTo>
                      <a:pt x="24" y="35"/>
                    </a:lnTo>
                    <a:lnTo>
                      <a:pt x="0" y="35"/>
                    </a:lnTo>
                    <a:lnTo>
                      <a:pt x="0" y="35"/>
                    </a:lnTo>
                    <a:lnTo>
                      <a:pt x="0" y="25"/>
                    </a:lnTo>
                    <a:lnTo>
                      <a:pt x="0" y="0"/>
                    </a:lnTo>
                    <a:lnTo>
                      <a:pt x="30"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2" name="Freeform 4793"/>
              <p:cNvSpPr>
                <a:spLocks/>
              </p:cNvSpPr>
              <p:nvPr/>
            </p:nvSpPr>
            <p:spPr bwMode="auto">
              <a:xfrm>
                <a:off x="3293" y="1467"/>
                <a:ext cx="30" cy="35"/>
              </a:xfrm>
              <a:custGeom>
                <a:avLst/>
                <a:gdLst>
                  <a:gd name="T0" fmla="*/ 30 w 30"/>
                  <a:gd name="T1" fmla="*/ 1 h 35"/>
                  <a:gd name="T2" fmla="*/ 30 w 30"/>
                  <a:gd name="T3" fmla="*/ 1 h 35"/>
                  <a:gd name="T4" fmla="*/ 30 w 30"/>
                  <a:gd name="T5" fmla="*/ 1 h 35"/>
                  <a:gd name="T6" fmla="*/ 30 w 30"/>
                  <a:gd name="T7" fmla="*/ 35 h 35"/>
                  <a:gd name="T8" fmla="*/ 24 w 30"/>
                  <a:gd name="T9" fmla="*/ 35 h 35"/>
                  <a:gd name="T10" fmla="*/ 0 w 30"/>
                  <a:gd name="T11" fmla="*/ 35 h 35"/>
                  <a:gd name="T12" fmla="*/ 0 w 30"/>
                  <a:gd name="T13" fmla="*/ 35 h 35"/>
                  <a:gd name="T14" fmla="*/ 0 w 30"/>
                  <a:gd name="T15" fmla="*/ 25 h 35"/>
                  <a:gd name="T16" fmla="*/ 0 w 30"/>
                  <a:gd name="T17" fmla="*/ 0 h 35"/>
                  <a:gd name="T18" fmla="*/ 30 w 30"/>
                  <a:gd name="T1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30" y="1"/>
                    </a:moveTo>
                    <a:lnTo>
                      <a:pt x="30" y="1"/>
                    </a:lnTo>
                    <a:lnTo>
                      <a:pt x="30" y="1"/>
                    </a:lnTo>
                    <a:lnTo>
                      <a:pt x="30" y="35"/>
                    </a:lnTo>
                    <a:lnTo>
                      <a:pt x="24" y="35"/>
                    </a:lnTo>
                    <a:lnTo>
                      <a:pt x="0" y="35"/>
                    </a:lnTo>
                    <a:lnTo>
                      <a:pt x="0" y="35"/>
                    </a:lnTo>
                    <a:lnTo>
                      <a:pt x="0" y="25"/>
                    </a:lnTo>
                    <a:lnTo>
                      <a:pt x="0" y="0"/>
                    </a:lnTo>
                    <a:lnTo>
                      <a:pt x="3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23" name="Freeform 4794"/>
              <p:cNvSpPr>
                <a:spLocks/>
              </p:cNvSpPr>
              <p:nvPr/>
            </p:nvSpPr>
            <p:spPr bwMode="auto">
              <a:xfrm>
                <a:off x="2986" y="1504"/>
                <a:ext cx="61" cy="73"/>
              </a:xfrm>
              <a:custGeom>
                <a:avLst/>
                <a:gdLst>
                  <a:gd name="T0" fmla="*/ 61 w 61"/>
                  <a:gd name="T1" fmla="*/ 2 h 73"/>
                  <a:gd name="T2" fmla="*/ 60 w 61"/>
                  <a:gd name="T3" fmla="*/ 24 h 73"/>
                  <a:gd name="T4" fmla="*/ 61 w 61"/>
                  <a:gd name="T5" fmla="*/ 32 h 73"/>
                  <a:gd name="T6" fmla="*/ 60 w 61"/>
                  <a:gd name="T7" fmla="*/ 59 h 73"/>
                  <a:gd name="T8" fmla="*/ 61 w 61"/>
                  <a:gd name="T9" fmla="*/ 73 h 73"/>
                  <a:gd name="T10" fmla="*/ 61 w 61"/>
                  <a:gd name="T11" fmla="*/ 73 h 73"/>
                  <a:gd name="T12" fmla="*/ 38 w 61"/>
                  <a:gd name="T13" fmla="*/ 71 h 73"/>
                  <a:gd name="T14" fmla="*/ 34 w 61"/>
                  <a:gd name="T15" fmla="*/ 71 h 73"/>
                  <a:gd name="T16" fmla="*/ 14 w 61"/>
                  <a:gd name="T17" fmla="*/ 69 h 73"/>
                  <a:gd name="T18" fmla="*/ 0 w 61"/>
                  <a:gd name="T19" fmla="*/ 68 h 73"/>
                  <a:gd name="T20" fmla="*/ 5 w 61"/>
                  <a:gd name="T21" fmla="*/ 20 h 73"/>
                  <a:gd name="T22" fmla="*/ 5 w 61"/>
                  <a:gd name="T23" fmla="*/ 7 h 73"/>
                  <a:gd name="T24" fmla="*/ 12 w 61"/>
                  <a:gd name="T25" fmla="*/ 2 h 73"/>
                  <a:gd name="T26" fmla="*/ 19 w 61"/>
                  <a:gd name="T27" fmla="*/ 0 h 73"/>
                  <a:gd name="T28" fmla="*/ 60 w 61"/>
                  <a:gd name="T29" fmla="*/ 3 h 73"/>
                  <a:gd name="T30" fmla="*/ 61 w 61"/>
                  <a:gd name="T31"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73">
                    <a:moveTo>
                      <a:pt x="61" y="2"/>
                    </a:moveTo>
                    <a:lnTo>
                      <a:pt x="60" y="24"/>
                    </a:lnTo>
                    <a:lnTo>
                      <a:pt x="61" y="32"/>
                    </a:lnTo>
                    <a:lnTo>
                      <a:pt x="60" y="59"/>
                    </a:lnTo>
                    <a:lnTo>
                      <a:pt x="61" y="73"/>
                    </a:lnTo>
                    <a:lnTo>
                      <a:pt x="61" y="73"/>
                    </a:lnTo>
                    <a:lnTo>
                      <a:pt x="38" y="71"/>
                    </a:lnTo>
                    <a:lnTo>
                      <a:pt x="34" y="71"/>
                    </a:lnTo>
                    <a:lnTo>
                      <a:pt x="14" y="69"/>
                    </a:lnTo>
                    <a:lnTo>
                      <a:pt x="0" y="68"/>
                    </a:lnTo>
                    <a:lnTo>
                      <a:pt x="5" y="20"/>
                    </a:lnTo>
                    <a:lnTo>
                      <a:pt x="5" y="7"/>
                    </a:lnTo>
                    <a:lnTo>
                      <a:pt x="12" y="2"/>
                    </a:lnTo>
                    <a:lnTo>
                      <a:pt x="19" y="0"/>
                    </a:lnTo>
                    <a:lnTo>
                      <a:pt x="60" y="3"/>
                    </a:lnTo>
                    <a:lnTo>
                      <a:pt x="61"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4" name="Freeform 4795"/>
              <p:cNvSpPr>
                <a:spLocks/>
              </p:cNvSpPr>
              <p:nvPr/>
            </p:nvSpPr>
            <p:spPr bwMode="auto">
              <a:xfrm>
                <a:off x="2986" y="1504"/>
                <a:ext cx="61" cy="73"/>
              </a:xfrm>
              <a:custGeom>
                <a:avLst/>
                <a:gdLst>
                  <a:gd name="T0" fmla="*/ 61 w 61"/>
                  <a:gd name="T1" fmla="*/ 2 h 73"/>
                  <a:gd name="T2" fmla="*/ 60 w 61"/>
                  <a:gd name="T3" fmla="*/ 24 h 73"/>
                  <a:gd name="T4" fmla="*/ 61 w 61"/>
                  <a:gd name="T5" fmla="*/ 32 h 73"/>
                  <a:gd name="T6" fmla="*/ 60 w 61"/>
                  <a:gd name="T7" fmla="*/ 59 h 73"/>
                  <a:gd name="T8" fmla="*/ 61 w 61"/>
                  <a:gd name="T9" fmla="*/ 73 h 73"/>
                  <a:gd name="T10" fmla="*/ 61 w 61"/>
                  <a:gd name="T11" fmla="*/ 73 h 73"/>
                  <a:gd name="T12" fmla="*/ 38 w 61"/>
                  <a:gd name="T13" fmla="*/ 71 h 73"/>
                  <a:gd name="T14" fmla="*/ 34 w 61"/>
                  <a:gd name="T15" fmla="*/ 71 h 73"/>
                  <a:gd name="T16" fmla="*/ 14 w 61"/>
                  <a:gd name="T17" fmla="*/ 69 h 73"/>
                  <a:gd name="T18" fmla="*/ 0 w 61"/>
                  <a:gd name="T19" fmla="*/ 68 h 73"/>
                  <a:gd name="T20" fmla="*/ 5 w 61"/>
                  <a:gd name="T21" fmla="*/ 20 h 73"/>
                  <a:gd name="T22" fmla="*/ 5 w 61"/>
                  <a:gd name="T23" fmla="*/ 7 h 73"/>
                  <a:gd name="T24" fmla="*/ 12 w 61"/>
                  <a:gd name="T25" fmla="*/ 2 h 73"/>
                  <a:gd name="T26" fmla="*/ 19 w 61"/>
                  <a:gd name="T27" fmla="*/ 0 h 73"/>
                  <a:gd name="T28" fmla="*/ 60 w 61"/>
                  <a:gd name="T29" fmla="*/ 3 h 73"/>
                  <a:gd name="T30" fmla="*/ 61 w 61"/>
                  <a:gd name="T31"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73">
                    <a:moveTo>
                      <a:pt x="61" y="2"/>
                    </a:moveTo>
                    <a:lnTo>
                      <a:pt x="60" y="24"/>
                    </a:lnTo>
                    <a:lnTo>
                      <a:pt x="61" y="32"/>
                    </a:lnTo>
                    <a:lnTo>
                      <a:pt x="60" y="59"/>
                    </a:lnTo>
                    <a:lnTo>
                      <a:pt x="61" y="73"/>
                    </a:lnTo>
                    <a:lnTo>
                      <a:pt x="61" y="73"/>
                    </a:lnTo>
                    <a:lnTo>
                      <a:pt x="38" y="71"/>
                    </a:lnTo>
                    <a:lnTo>
                      <a:pt x="34" y="71"/>
                    </a:lnTo>
                    <a:lnTo>
                      <a:pt x="14" y="69"/>
                    </a:lnTo>
                    <a:lnTo>
                      <a:pt x="0" y="68"/>
                    </a:lnTo>
                    <a:lnTo>
                      <a:pt x="5" y="20"/>
                    </a:lnTo>
                    <a:lnTo>
                      <a:pt x="5" y="7"/>
                    </a:lnTo>
                    <a:lnTo>
                      <a:pt x="12" y="2"/>
                    </a:lnTo>
                    <a:lnTo>
                      <a:pt x="19" y="0"/>
                    </a:lnTo>
                    <a:lnTo>
                      <a:pt x="60" y="3"/>
                    </a:lnTo>
                    <a:lnTo>
                      <a:pt x="6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25" name="Freeform 4796"/>
              <p:cNvSpPr>
                <a:spLocks/>
              </p:cNvSpPr>
              <p:nvPr/>
            </p:nvSpPr>
            <p:spPr bwMode="auto">
              <a:xfrm>
                <a:off x="3271" y="1362"/>
                <a:ext cx="47" cy="62"/>
              </a:xfrm>
              <a:custGeom>
                <a:avLst/>
                <a:gdLst>
                  <a:gd name="T0" fmla="*/ 47 w 47"/>
                  <a:gd name="T1" fmla="*/ 10 h 62"/>
                  <a:gd name="T2" fmla="*/ 46 w 47"/>
                  <a:gd name="T3" fmla="*/ 62 h 62"/>
                  <a:gd name="T4" fmla="*/ 0 w 47"/>
                  <a:gd name="T5" fmla="*/ 61 h 62"/>
                  <a:gd name="T6" fmla="*/ 0 w 47"/>
                  <a:gd name="T7" fmla="*/ 34 h 62"/>
                  <a:gd name="T8" fmla="*/ 0 w 47"/>
                  <a:gd name="T9" fmla="*/ 34 h 62"/>
                  <a:gd name="T10" fmla="*/ 2 w 47"/>
                  <a:gd name="T11" fmla="*/ 0 h 62"/>
                  <a:gd name="T12" fmla="*/ 47 w 47"/>
                  <a:gd name="T13" fmla="*/ 1 h 62"/>
                  <a:gd name="T14" fmla="*/ 47 w 47"/>
                  <a:gd name="T15" fmla="*/ 8 h 62"/>
                  <a:gd name="T16" fmla="*/ 47 w 47"/>
                  <a:gd name="T17" fmla="*/ 8 h 62"/>
                  <a:gd name="T18" fmla="*/ 47 w 47"/>
                  <a:gd name="T1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2">
                    <a:moveTo>
                      <a:pt x="47" y="10"/>
                    </a:moveTo>
                    <a:lnTo>
                      <a:pt x="46" y="62"/>
                    </a:lnTo>
                    <a:lnTo>
                      <a:pt x="0" y="61"/>
                    </a:lnTo>
                    <a:lnTo>
                      <a:pt x="0" y="34"/>
                    </a:lnTo>
                    <a:lnTo>
                      <a:pt x="0" y="34"/>
                    </a:lnTo>
                    <a:lnTo>
                      <a:pt x="2" y="0"/>
                    </a:lnTo>
                    <a:lnTo>
                      <a:pt x="47" y="1"/>
                    </a:lnTo>
                    <a:lnTo>
                      <a:pt x="47" y="8"/>
                    </a:lnTo>
                    <a:lnTo>
                      <a:pt x="47" y="8"/>
                    </a:lnTo>
                    <a:lnTo>
                      <a:pt x="47"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6" name="Freeform 4797"/>
              <p:cNvSpPr>
                <a:spLocks/>
              </p:cNvSpPr>
              <p:nvPr/>
            </p:nvSpPr>
            <p:spPr bwMode="auto">
              <a:xfrm>
                <a:off x="3271" y="1362"/>
                <a:ext cx="47" cy="62"/>
              </a:xfrm>
              <a:custGeom>
                <a:avLst/>
                <a:gdLst>
                  <a:gd name="T0" fmla="*/ 47 w 47"/>
                  <a:gd name="T1" fmla="*/ 10 h 62"/>
                  <a:gd name="T2" fmla="*/ 46 w 47"/>
                  <a:gd name="T3" fmla="*/ 62 h 62"/>
                  <a:gd name="T4" fmla="*/ 0 w 47"/>
                  <a:gd name="T5" fmla="*/ 61 h 62"/>
                  <a:gd name="T6" fmla="*/ 0 w 47"/>
                  <a:gd name="T7" fmla="*/ 34 h 62"/>
                  <a:gd name="T8" fmla="*/ 0 w 47"/>
                  <a:gd name="T9" fmla="*/ 34 h 62"/>
                  <a:gd name="T10" fmla="*/ 2 w 47"/>
                  <a:gd name="T11" fmla="*/ 0 h 62"/>
                  <a:gd name="T12" fmla="*/ 47 w 47"/>
                  <a:gd name="T13" fmla="*/ 1 h 62"/>
                  <a:gd name="T14" fmla="*/ 47 w 47"/>
                  <a:gd name="T15" fmla="*/ 8 h 62"/>
                  <a:gd name="T16" fmla="*/ 47 w 47"/>
                  <a:gd name="T17" fmla="*/ 8 h 62"/>
                  <a:gd name="T18" fmla="*/ 47 w 47"/>
                  <a:gd name="T1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2">
                    <a:moveTo>
                      <a:pt x="47" y="10"/>
                    </a:moveTo>
                    <a:lnTo>
                      <a:pt x="46" y="62"/>
                    </a:lnTo>
                    <a:lnTo>
                      <a:pt x="0" y="61"/>
                    </a:lnTo>
                    <a:lnTo>
                      <a:pt x="0" y="34"/>
                    </a:lnTo>
                    <a:lnTo>
                      <a:pt x="0" y="34"/>
                    </a:lnTo>
                    <a:lnTo>
                      <a:pt x="2" y="0"/>
                    </a:lnTo>
                    <a:lnTo>
                      <a:pt x="47" y="1"/>
                    </a:lnTo>
                    <a:lnTo>
                      <a:pt x="47" y="8"/>
                    </a:lnTo>
                    <a:lnTo>
                      <a:pt x="47" y="8"/>
                    </a:lnTo>
                    <a:lnTo>
                      <a:pt x="47"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27" name="Freeform 4798"/>
              <p:cNvSpPr>
                <a:spLocks/>
              </p:cNvSpPr>
              <p:nvPr/>
            </p:nvSpPr>
            <p:spPr bwMode="auto">
              <a:xfrm>
                <a:off x="3113" y="1402"/>
                <a:ext cx="82" cy="63"/>
              </a:xfrm>
              <a:custGeom>
                <a:avLst/>
                <a:gdLst>
                  <a:gd name="T0" fmla="*/ 31 w 82"/>
                  <a:gd name="T1" fmla="*/ 2 h 63"/>
                  <a:gd name="T2" fmla="*/ 38 w 82"/>
                  <a:gd name="T3" fmla="*/ 9 h 63"/>
                  <a:gd name="T4" fmla="*/ 36 w 82"/>
                  <a:gd name="T5" fmla="*/ 21 h 63"/>
                  <a:gd name="T6" fmla="*/ 43 w 82"/>
                  <a:gd name="T7" fmla="*/ 24 h 63"/>
                  <a:gd name="T8" fmla="*/ 39 w 82"/>
                  <a:gd name="T9" fmla="*/ 34 h 63"/>
                  <a:gd name="T10" fmla="*/ 51 w 82"/>
                  <a:gd name="T11" fmla="*/ 36 h 63"/>
                  <a:gd name="T12" fmla="*/ 51 w 82"/>
                  <a:gd name="T13" fmla="*/ 44 h 63"/>
                  <a:gd name="T14" fmla="*/ 70 w 82"/>
                  <a:gd name="T15" fmla="*/ 49 h 63"/>
                  <a:gd name="T16" fmla="*/ 82 w 82"/>
                  <a:gd name="T17" fmla="*/ 58 h 63"/>
                  <a:gd name="T18" fmla="*/ 78 w 82"/>
                  <a:gd name="T19" fmla="*/ 61 h 63"/>
                  <a:gd name="T20" fmla="*/ 51 w 82"/>
                  <a:gd name="T21" fmla="*/ 61 h 63"/>
                  <a:gd name="T22" fmla="*/ 51 w 82"/>
                  <a:gd name="T23" fmla="*/ 63 h 63"/>
                  <a:gd name="T24" fmla="*/ 7 w 82"/>
                  <a:gd name="T25" fmla="*/ 61 h 63"/>
                  <a:gd name="T26" fmla="*/ 0 w 82"/>
                  <a:gd name="T27" fmla="*/ 61 h 63"/>
                  <a:gd name="T28" fmla="*/ 4 w 82"/>
                  <a:gd name="T29" fmla="*/ 9 h 63"/>
                  <a:gd name="T30" fmla="*/ 5 w 82"/>
                  <a:gd name="T31" fmla="*/ 2 h 63"/>
                  <a:gd name="T32" fmla="*/ 12 w 82"/>
                  <a:gd name="T33" fmla="*/ 5 h 63"/>
                  <a:gd name="T34" fmla="*/ 24 w 82"/>
                  <a:gd name="T35" fmla="*/ 0 h 63"/>
                  <a:gd name="T36" fmla="*/ 31 w 82"/>
                  <a:gd name="T37"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63">
                    <a:moveTo>
                      <a:pt x="31" y="2"/>
                    </a:moveTo>
                    <a:lnTo>
                      <a:pt x="38" y="9"/>
                    </a:lnTo>
                    <a:lnTo>
                      <a:pt x="36" y="21"/>
                    </a:lnTo>
                    <a:lnTo>
                      <a:pt x="43" y="24"/>
                    </a:lnTo>
                    <a:lnTo>
                      <a:pt x="39" y="34"/>
                    </a:lnTo>
                    <a:lnTo>
                      <a:pt x="51" y="36"/>
                    </a:lnTo>
                    <a:lnTo>
                      <a:pt x="51" y="44"/>
                    </a:lnTo>
                    <a:lnTo>
                      <a:pt x="70" y="49"/>
                    </a:lnTo>
                    <a:lnTo>
                      <a:pt x="82" y="58"/>
                    </a:lnTo>
                    <a:lnTo>
                      <a:pt x="78" y="61"/>
                    </a:lnTo>
                    <a:lnTo>
                      <a:pt x="51" y="61"/>
                    </a:lnTo>
                    <a:lnTo>
                      <a:pt x="51" y="63"/>
                    </a:lnTo>
                    <a:lnTo>
                      <a:pt x="7" y="61"/>
                    </a:lnTo>
                    <a:lnTo>
                      <a:pt x="0" y="61"/>
                    </a:lnTo>
                    <a:lnTo>
                      <a:pt x="4" y="9"/>
                    </a:lnTo>
                    <a:lnTo>
                      <a:pt x="5" y="2"/>
                    </a:lnTo>
                    <a:lnTo>
                      <a:pt x="12" y="5"/>
                    </a:lnTo>
                    <a:lnTo>
                      <a:pt x="24" y="0"/>
                    </a:lnTo>
                    <a:lnTo>
                      <a:pt x="31"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8" name="Freeform 4799"/>
              <p:cNvSpPr>
                <a:spLocks/>
              </p:cNvSpPr>
              <p:nvPr/>
            </p:nvSpPr>
            <p:spPr bwMode="auto">
              <a:xfrm>
                <a:off x="3113" y="1402"/>
                <a:ext cx="82" cy="63"/>
              </a:xfrm>
              <a:custGeom>
                <a:avLst/>
                <a:gdLst>
                  <a:gd name="T0" fmla="*/ 31 w 82"/>
                  <a:gd name="T1" fmla="*/ 2 h 63"/>
                  <a:gd name="T2" fmla="*/ 38 w 82"/>
                  <a:gd name="T3" fmla="*/ 9 h 63"/>
                  <a:gd name="T4" fmla="*/ 36 w 82"/>
                  <a:gd name="T5" fmla="*/ 21 h 63"/>
                  <a:gd name="T6" fmla="*/ 43 w 82"/>
                  <a:gd name="T7" fmla="*/ 24 h 63"/>
                  <a:gd name="T8" fmla="*/ 39 w 82"/>
                  <a:gd name="T9" fmla="*/ 34 h 63"/>
                  <a:gd name="T10" fmla="*/ 51 w 82"/>
                  <a:gd name="T11" fmla="*/ 36 h 63"/>
                  <a:gd name="T12" fmla="*/ 51 w 82"/>
                  <a:gd name="T13" fmla="*/ 44 h 63"/>
                  <a:gd name="T14" fmla="*/ 70 w 82"/>
                  <a:gd name="T15" fmla="*/ 49 h 63"/>
                  <a:gd name="T16" fmla="*/ 82 w 82"/>
                  <a:gd name="T17" fmla="*/ 58 h 63"/>
                  <a:gd name="T18" fmla="*/ 78 w 82"/>
                  <a:gd name="T19" fmla="*/ 61 h 63"/>
                  <a:gd name="T20" fmla="*/ 51 w 82"/>
                  <a:gd name="T21" fmla="*/ 61 h 63"/>
                  <a:gd name="T22" fmla="*/ 51 w 82"/>
                  <a:gd name="T23" fmla="*/ 63 h 63"/>
                  <a:gd name="T24" fmla="*/ 7 w 82"/>
                  <a:gd name="T25" fmla="*/ 61 h 63"/>
                  <a:gd name="T26" fmla="*/ 0 w 82"/>
                  <a:gd name="T27" fmla="*/ 61 h 63"/>
                  <a:gd name="T28" fmla="*/ 4 w 82"/>
                  <a:gd name="T29" fmla="*/ 9 h 63"/>
                  <a:gd name="T30" fmla="*/ 5 w 82"/>
                  <a:gd name="T31" fmla="*/ 2 h 63"/>
                  <a:gd name="T32" fmla="*/ 12 w 82"/>
                  <a:gd name="T33" fmla="*/ 5 h 63"/>
                  <a:gd name="T34" fmla="*/ 24 w 82"/>
                  <a:gd name="T35" fmla="*/ 0 h 63"/>
                  <a:gd name="T36" fmla="*/ 31 w 82"/>
                  <a:gd name="T37"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63">
                    <a:moveTo>
                      <a:pt x="31" y="2"/>
                    </a:moveTo>
                    <a:lnTo>
                      <a:pt x="38" y="9"/>
                    </a:lnTo>
                    <a:lnTo>
                      <a:pt x="36" y="21"/>
                    </a:lnTo>
                    <a:lnTo>
                      <a:pt x="43" y="24"/>
                    </a:lnTo>
                    <a:lnTo>
                      <a:pt x="39" y="34"/>
                    </a:lnTo>
                    <a:lnTo>
                      <a:pt x="51" y="36"/>
                    </a:lnTo>
                    <a:lnTo>
                      <a:pt x="51" y="44"/>
                    </a:lnTo>
                    <a:lnTo>
                      <a:pt x="70" y="49"/>
                    </a:lnTo>
                    <a:lnTo>
                      <a:pt x="82" y="58"/>
                    </a:lnTo>
                    <a:lnTo>
                      <a:pt x="78" y="61"/>
                    </a:lnTo>
                    <a:lnTo>
                      <a:pt x="51" y="61"/>
                    </a:lnTo>
                    <a:lnTo>
                      <a:pt x="51" y="63"/>
                    </a:lnTo>
                    <a:lnTo>
                      <a:pt x="7" y="61"/>
                    </a:lnTo>
                    <a:lnTo>
                      <a:pt x="0" y="61"/>
                    </a:lnTo>
                    <a:lnTo>
                      <a:pt x="4" y="9"/>
                    </a:lnTo>
                    <a:lnTo>
                      <a:pt x="5" y="2"/>
                    </a:lnTo>
                    <a:lnTo>
                      <a:pt x="12" y="5"/>
                    </a:lnTo>
                    <a:lnTo>
                      <a:pt x="24" y="0"/>
                    </a:lnTo>
                    <a:lnTo>
                      <a:pt x="3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29" name="Freeform 4800"/>
              <p:cNvSpPr>
                <a:spLocks/>
              </p:cNvSpPr>
              <p:nvPr/>
            </p:nvSpPr>
            <p:spPr bwMode="auto">
              <a:xfrm>
                <a:off x="3144" y="1392"/>
                <a:ext cx="66" cy="37"/>
              </a:xfrm>
              <a:custGeom>
                <a:avLst/>
                <a:gdLst>
                  <a:gd name="T0" fmla="*/ 66 w 66"/>
                  <a:gd name="T1" fmla="*/ 2 h 37"/>
                  <a:gd name="T2" fmla="*/ 66 w 66"/>
                  <a:gd name="T3" fmla="*/ 37 h 37"/>
                  <a:gd name="T4" fmla="*/ 12 w 66"/>
                  <a:gd name="T5" fmla="*/ 34 h 37"/>
                  <a:gd name="T6" fmla="*/ 5 w 66"/>
                  <a:gd name="T7" fmla="*/ 31 h 37"/>
                  <a:gd name="T8" fmla="*/ 7 w 66"/>
                  <a:gd name="T9" fmla="*/ 19 h 37"/>
                  <a:gd name="T10" fmla="*/ 0 w 66"/>
                  <a:gd name="T11" fmla="*/ 12 h 37"/>
                  <a:gd name="T12" fmla="*/ 3 w 66"/>
                  <a:gd name="T13" fmla="*/ 7 h 37"/>
                  <a:gd name="T14" fmla="*/ 12 w 66"/>
                  <a:gd name="T15" fmla="*/ 14 h 37"/>
                  <a:gd name="T16" fmla="*/ 20 w 66"/>
                  <a:gd name="T17" fmla="*/ 5 h 37"/>
                  <a:gd name="T18" fmla="*/ 20 w 66"/>
                  <a:gd name="T19" fmla="*/ 0 h 37"/>
                  <a:gd name="T20" fmla="*/ 66 w 66"/>
                  <a:gd name="T2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37">
                    <a:moveTo>
                      <a:pt x="66" y="2"/>
                    </a:moveTo>
                    <a:lnTo>
                      <a:pt x="66" y="37"/>
                    </a:lnTo>
                    <a:lnTo>
                      <a:pt x="12" y="34"/>
                    </a:lnTo>
                    <a:lnTo>
                      <a:pt x="5" y="31"/>
                    </a:lnTo>
                    <a:lnTo>
                      <a:pt x="7" y="19"/>
                    </a:lnTo>
                    <a:lnTo>
                      <a:pt x="0" y="12"/>
                    </a:lnTo>
                    <a:lnTo>
                      <a:pt x="3" y="7"/>
                    </a:lnTo>
                    <a:lnTo>
                      <a:pt x="12" y="14"/>
                    </a:lnTo>
                    <a:lnTo>
                      <a:pt x="20" y="5"/>
                    </a:lnTo>
                    <a:lnTo>
                      <a:pt x="20" y="0"/>
                    </a:lnTo>
                    <a:lnTo>
                      <a:pt x="66"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0" name="Freeform 4801"/>
              <p:cNvSpPr>
                <a:spLocks/>
              </p:cNvSpPr>
              <p:nvPr/>
            </p:nvSpPr>
            <p:spPr bwMode="auto">
              <a:xfrm>
                <a:off x="3144" y="1392"/>
                <a:ext cx="66" cy="37"/>
              </a:xfrm>
              <a:custGeom>
                <a:avLst/>
                <a:gdLst>
                  <a:gd name="T0" fmla="*/ 66 w 66"/>
                  <a:gd name="T1" fmla="*/ 2 h 37"/>
                  <a:gd name="T2" fmla="*/ 66 w 66"/>
                  <a:gd name="T3" fmla="*/ 37 h 37"/>
                  <a:gd name="T4" fmla="*/ 12 w 66"/>
                  <a:gd name="T5" fmla="*/ 34 h 37"/>
                  <a:gd name="T6" fmla="*/ 5 w 66"/>
                  <a:gd name="T7" fmla="*/ 31 h 37"/>
                  <a:gd name="T8" fmla="*/ 7 w 66"/>
                  <a:gd name="T9" fmla="*/ 19 h 37"/>
                  <a:gd name="T10" fmla="*/ 0 w 66"/>
                  <a:gd name="T11" fmla="*/ 12 h 37"/>
                  <a:gd name="T12" fmla="*/ 3 w 66"/>
                  <a:gd name="T13" fmla="*/ 7 h 37"/>
                  <a:gd name="T14" fmla="*/ 12 w 66"/>
                  <a:gd name="T15" fmla="*/ 14 h 37"/>
                  <a:gd name="T16" fmla="*/ 20 w 66"/>
                  <a:gd name="T17" fmla="*/ 5 h 37"/>
                  <a:gd name="T18" fmla="*/ 20 w 66"/>
                  <a:gd name="T19" fmla="*/ 0 h 37"/>
                  <a:gd name="T20" fmla="*/ 66 w 66"/>
                  <a:gd name="T2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37">
                    <a:moveTo>
                      <a:pt x="66" y="2"/>
                    </a:moveTo>
                    <a:lnTo>
                      <a:pt x="66" y="37"/>
                    </a:lnTo>
                    <a:lnTo>
                      <a:pt x="12" y="34"/>
                    </a:lnTo>
                    <a:lnTo>
                      <a:pt x="5" y="31"/>
                    </a:lnTo>
                    <a:lnTo>
                      <a:pt x="7" y="19"/>
                    </a:lnTo>
                    <a:lnTo>
                      <a:pt x="0" y="12"/>
                    </a:lnTo>
                    <a:lnTo>
                      <a:pt x="3" y="7"/>
                    </a:lnTo>
                    <a:lnTo>
                      <a:pt x="12" y="14"/>
                    </a:lnTo>
                    <a:lnTo>
                      <a:pt x="20" y="5"/>
                    </a:lnTo>
                    <a:lnTo>
                      <a:pt x="20" y="0"/>
                    </a:lnTo>
                    <a:lnTo>
                      <a:pt x="6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31" name="Freeform 4802"/>
              <p:cNvSpPr>
                <a:spLocks/>
              </p:cNvSpPr>
              <p:nvPr/>
            </p:nvSpPr>
            <p:spPr bwMode="auto">
              <a:xfrm>
                <a:off x="3101" y="1541"/>
                <a:ext cx="68" cy="43"/>
              </a:xfrm>
              <a:custGeom>
                <a:avLst/>
                <a:gdLst>
                  <a:gd name="T0" fmla="*/ 68 w 68"/>
                  <a:gd name="T1" fmla="*/ 2 h 43"/>
                  <a:gd name="T2" fmla="*/ 68 w 68"/>
                  <a:gd name="T3" fmla="*/ 43 h 43"/>
                  <a:gd name="T4" fmla="*/ 68 w 68"/>
                  <a:gd name="T5" fmla="*/ 43 h 43"/>
                  <a:gd name="T6" fmla="*/ 63 w 68"/>
                  <a:gd name="T7" fmla="*/ 41 h 43"/>
                  <a:gd name="T8" fmla="*/ 63 w 68"/>
                  <a:gd name="T9" fmla="*/ 41 h 43"/>
                  <a:gd name="T10" fmla="*/ 58 w 68"/>
                  <a:gd name="T11" fmla="*/ 41 h 43"/>
                  <a:gd name="T12" fmla="*/ 58 w 68"/>
                  <a:gd name="T13" fmla="*/ 41 h 43"/>
                  <a:gd name="T14" fmla="*/ 50 w 68"/>
                  <a:gd name="T15" fmla="*/ 41 h 43"/>
                  <a:gd name="T16" fmla="*/ 46 w 68"/>
                  <a:gd name="T17" fmla="*/ 41 h 43"/>
                  <a:gd name="T18" fmla="*/ 46 w 68"/>
                  <a:gd name="T19" fmla="*/ 41 h 43"/>
                  <a:gd name="T20" fmla="*/ 45 w 68"/>
                  <a:gd name="T21" fmla="*/ 41 h 43"/>
                  <a:gd name="T22" fmla="*/ 23 w 68"/>
                  <a:gd name="T23" fmla="*/ 39 h 43"/>
                  <a:gd name="T24" fmla="*/ 23 w 68"/>
                  <a:gd name="T25" fmla="*/ 39 h 43"/>
                  <a:gd name="T26" fmla="*/ 19 w 68"/>
                  <a:gd name="T27" fmla="*/ 39 h 43"/>
                  <a:gd name="T28" fmla="*/ 19 w 68"/>
                  <a:gd name="T29" fmla="*/ 39 h 43"/>
                  <a:gd name="T30" fmla="*/ 0 w 68"/>
                  <a:gd name="T31" fmla="*/ 39 h 43"/>
                  <a:gd name="T32" fmla="*/ 0 w 68"/>
                  <a:gd name="T33" fmla="*/ 39 h 43"/>
                  <a:gd name="T34" fmla="*/ 0 w 68"/>
                  <a:gd name="T35" fmla="*/ 39 h 43"/>
                  <a:gd name="T36" fmla="*/ 0 w 68"/>
                  <a:gd name="T37" fmla="*/ 38 h 43"/>
                  <a:gd name="T38" fmla="*/ 4 w 68"/>
                  <a:gd name="T39" fmla="*/ 0 h 43"/>
                  <a:gd name="T40" fmla="*/ 68 w 68"/>
                  <a:gd name="T4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43">
                    <a:moveTo>
                      <a:pt x="68" y="2"/>
                    </a:moveTo>
                    <a:lnTo>
                      <a:pt x="68" y="43"/>
                    </a:lnTo>
                    <a:lnTo>
                      <a:pt x="68" y="43"/>
                    </a:lnTo>
                    <a:lnTo>
                      <a:pt x="63" y="41"/>
                    </a:lnTo>
                    <a:lnTo>
                      <a:pt x="63" y="41"/>
                    </a:lnTo>
                    <a:lnTo>
                      <a:pt x="58" y="41"/>
                    </a:lnTo>
                    <a:lnTo>
                      <a:pt x="58" y="41"/>
                    </a:lnTo>
                    <a:lnTo>
                      <a:pt x="50" y="41"/>
                    </a:lnTo>
                    <a:lnTo>
                      <a:pt x="46" y="41"/>
                    </a:lnTo>
                    <a:lnTo>
                      <a:pt x="46" y="41"/>
                    </a:lnTo>
                    <a:lnTo>
                      <a:pt x="45" y="41"/>
                    </a:lnTo>
                    <a:lnTo>
                      <a:pt x="23" y="39"/>
                    </a:lnTo>
                    <a:lnTo>
                      <a:pt x="23" y="39"/>
                    </a:lnTo>
                    <a:lnTo>
                      <a:pt x="19" y="39"/>
                    </a:lnTo>
                    <a:lnTo>
                      <a:pt x="19" y="39"/>
                    </a:lnTo>
                    <a:lnTo>
                      <a:pt x="0" y="39"/>
                    </a:lnTo>
                    <a:lnTo>
                      <a:pt x="0" y="39"/>
                    </a:lnTo>
                    <a:lnTo>
                      <a:pt x="0" y="39"/>
                    </a:lnTo>
                    <a:lnTo>
                      <a:pt x="0" y="38"/>
                    </a:lnTo>
                    <a:lnTo>
                      <a:pt x="4" y="0"/>
                    </a:lnTo>
                    <a:lnTo>
                      <a:pt x="68"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2" name="Freeform 4803"/>
              <p:cNvSpPr>
                <a:spLocks/>
              </p:cNvSpPr>
              <p:nvPr/>
            </p:nvSpPr>
            <p:spPr bwMode="auto">
              <a:xfrm>
                <a:off x="3101" y="1541"/>
                <a:ext cx="68" cy="43"/>
              </a:xfrm>
              <a:custGeom>
                <a:avLst/>
                <a:gdLst>
                  <a:gd name="T0" fmla="*/ 68 w 68"/>
                  <a:gd name="T1" fmla="*/ 2 h 43"/>
                  <a:gd name="T2" fmla="*/ 68 w 68"/>
                  <a:gd name="T3" fmla="*/ 43 h 43"/>
                  <a:gd name="T4" fmla="*/ 68 w 68"/>
                  <a:gd name="T5" fmla="*/ 43 h 43"/>
                  <a:gd name="T6" fmla="*/ 63 w 68"/>
                  <a:gd name="T7" fmla="*/ 41 h 43"/>
                  <a:gd name="T8" fmla="*/ 63 w 68"/>
                  <a:gd name="T9" fmla="*/ 41 h 43"/>
                  <a:gd name="T10" fmla="*/ 58 w 68"/>
                  <a:gd name="T11" fmla="*/ 41 h 43"/>
                  <a:gd name="T12" fmla="*/ 58 w 68"/>
                  <a:gd name="T13" fmla="*/ 41 h 43"/>
                  <a:gd name="T14" fmla="*/ 50 w 68"/>
                  <a:gd name="T15" fmla="*/ 41 h 43"/>
                  <a:gd name="T16" fmla="*/ 46 w 68"/>
                  <a:gd name="T17" fmla="*/ 41 h 43"/>
                  <a:gd name="T18" fmla="*/ 46 w 68"/>
                  <a:gd name="T19" fmla="*/ 41 h 43"/>
                  <a:gd name="T20" fmla="*/ 45 w 68"/>
                  <a:gd name="T21" fmla="*/ 41 h 43"/>
                  <a:gd name="T22" fmla="*/ 23 w 68"/>
                  <a:gd name="T23" fmla="*/ 39 h 43"/>
                  <a:gd name="T24" fmla="*/ 23 w 68"/>
                  <a:gd name="T25" fmla="*/ 39 h 43"/>
                  <a:gd name="T26" fmla="*/ 19 w 68"/>
                  <a:gd name="T27" fmla="*/ 39 h 43"/>
                  <a:gd name="T28" fmla="*/ 19 w 68"/>
                  <a:gd name="T29" fmla="*/ 39 h 43"/>
                  <a:gd name="T30" fmla="*/ 0 w 68"/>
                  <a:gd name="T31" fmla="*/ 39 h 43"/>
                  <a:gd name="T32" fmla="*/ 0 w 68"/>
                  <a:gd name="T33" fmla="*/ 39 h 43"/>
                  <a:gd name="T34" fmla="*/ 0 w 68"/>
                  <a:gd name="T35" fmla="*/ 39 h 43"/>
                  <a:gd name="T36" fmla="*/ 0 w 68"/>
                  <a:gd name="T37" fmla="*/ 38 h 43"/>
                  <a:gd name="T38" fmla="*/ 4 w 68"/>
                  <a:gd name="T39" fmla="*/ 0 h 43"/>
                  <a:gd name="T40" fmla="*/ 68 w 68"/>
                  <a:gd name="T4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43">
                    <a:moveTo>
                      <a:pt x="68" y="2"/>
                    </a:moveTo>
                    <a:lnTo>
                      <a:pt x="68" y="43"/>
                    </a:lnTo>
                    <a:lnTo>
                      <a:pt x="68" y="43"/>
                    </a:lnTo>
                    <a:lnTo>
                      <a:pt x="63" y="41"/>
                    </a:lnTo>
                    <a:lnTo>
                      <a:pt x="63" y="41"/>
                    </a:lnTo>
                    <a:lnTo>
                      <a:pt x="58" y="41"/>
                    </a:lnTo>
                    <a:lnTo>
                      <a:pt x="58" y="41"/>
                    </a:lnTo>
                    <a:lnTo>
                      <a:pt x="50" y="41"/>
                    </a:lnTo>
                    <a:lnTo>
                      <a:pt x="46" y="41"/>
                    </a:lnTo>
                    <a:lnTo>
                      <a:pt x="46" y="41"/>
                    </a:lnTo>
                    <a:lnTo>
                      <a:pt x="45" y="41"/>
                    </a:lnTo>
                    <a:lnTo>
                      <a:pt x="23" y="39"/>
                    </a:lnTo>
                    <a:lnTo>
                      <a:pt x="23" y="39"/>
                    </a:lnTo>
                    <a:lnTo>
                      <a:pt x="19" y="39"/>
                    </a:lnTo>
                    <a:lnTo>
                      <a:pt x="19" y="39"/>
                    </a:lnTo>
                    <a:lnTo>
                      <a:pt x="0" y="39"/>
                    </a:lnTo>
                    <a:lnTo>
                      <a:pt x="0" y="39"/>
                    </a:lnTo>
                    <a:lnTo>
                      <a:pt x="0" y="39"/>
                    </a:lnTo>
                    <a:lnTo>
                      <a:pt x="0" y="38"/>
                    </a:lnTo>
                    <a:lnTo>
                      <a:pt x="4" y="0"/>
                    </a:lnTo>
                    <a:lnTo>
                      <a:pt x="6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33" name="Freeform 4804"/>
              <p:cNvSpPr>
                <a:spLocks/>
              </p:cNvSpPr>
              <p:nvPr/>
            </p:nvSpPr>
            <p:spPr bwMode="auto">
              <a:xfrm>
                <a:off x="3169" y="1507"/>
                <a:ext cx="46" cy="78"/>
              </a:xfrm>
              <a:custGeom>
                <a:avLst/>
                <a:gdLst>
                  <a:gd name="T0" fmla="*/ 41 w 46"/>
                  <a:gd name="T1" fmla="*/ 2 h 78"/>
                  <a:gd name="T2" fmla="*/ 39 w 46"/>
                  <a:gd name="T3" fmla="*/ 27 h 78"/>
                  <a:gd name="T4" fmla="*/ 46 w 46"/>
                  <a:gd name="T5" fmla="*/ 27 h 78"/>
                  <a:gd name="T6" fmla="*/ 43 w 46"/>
                  <a:gd name="T7" fmla="*/ 78 h 78"/>
                  <a:gd name="T8" fmla="*/ 43 w 46"/>
                  <a:gd name="T9" fmla="*/ 78 h 78"/>
                  <a:gd name="T10" fmla="*/ 41 w 46"/>
                  <a:gd name="T11" fmla="*/ 78 h 78"/>
                  <a:gd name="T12" fmla="*/ 32 w 46"/>
                  <a:gd name="T13" fmla="*/ 77 h 78"/>
                  <a:gd name="T14" fmla="*/ 32 w 46"/>
                  <a:gd name="T15" fmla="*/ 77 h 78"/>
                  <a:gd name="T16" fmla="*/ 31 w 46"/>
                  <a:gd name="T17" fmla="*/ 77 h 78"/>
                  <a:gd name="T18" fmla="*/ 31 w 46"/>
                  <a:gd name="T19" fmla="*/ 77 h 78"/>
                  <a:gd name="T20" fmla="*/ 29 w 46"/>
                  <a:gd name="T21" fmla="*/ 77 h 78"/>
                  <a:gd name="T22" fmla="*/ 27 w 46"/>
                  <a:gd name="T23" fmla="*/ 77 h 78"/>
                  <a:gd name="T24" fmla="*/ 27 w 46"/>
                  <a:gd name="T25" fmla="*/ 77 h 78"/>
                  <a:gd name="T26" fmla="*/ 26 w 46"/>
                  <a:gd name="T27" fmla="*/ 77 h 78"/>
                  <a:gd name="T28" fmla="*/ 26 w 46"/>
                  <a:gd name="T29" fmla="*/ 77 h 78"/>
                  <a:gd name="T30" fmla="*/ 26 w 46"/>
                  <a:gd name="T31" fmla="*/ 77 h 78"/>
                  <a:gd name="T32" fmla="*/ 24 w 46"/>
                  <a:gd name="T33" fmla="*/ 77 h 78"/>
                  <a:gd name="T34" fmla="*/ 22 w 46"/>
                  <a:gd name="T35" fmla="*/ 77 h 78"/>
                  <a:gd name="T36" fmla="*/ 22 w 46"/>
                  <a:gd name="T37" fmla="*/ 77 h 78"/>
                  <a:gd name="T38" fmla="*/ 22 w 46"/>
                  <a:gd name="T39" fmla="*/ 77 h 78"/>
                  <a:gd name="T40" fmla="*/ 21 w 46"/>
                  <a:gd name="T41" fmla="*/ 77 h 78"/>
                  <a:gd name="T42" fmla="*/ 19 w 46"/>
                  <a:gd name="T43" fmla="*/ 77 h 78"/>
                  <a:gd name="T44" fmla="*/ 17 w 46"/>
                  <a:gd name="T45" fmla="*/ 77 h 78"/>
                  <a:gd name="T46" fmla="*/ 16 w 46"/>
                  <a:gd name="T47" fmla="*/ 77 h 78"/>
                  <a:gd name="T48" fmla="*/ 16 w 46"/>
                  <a:gd name="T49" fmla="*/ 77 h 78"/>
                  <a:gd name="T50" fmla="*/ 16 w 46"/>
                  <a:gd name="T51" fmla="*/ 77 h 78"/>
                  <a:gd name="T52" fmla="*/ 12 w 46"/>
                  <a:gd name="T53" fmla="*/ 77 h 78"/>
                  <a:gd name="T54" fmla="*/ 10 w 46"/>
                  <a:gd name="T55" fmla="*/ 77 h 78"/>
                  <a:gd name="T56" fmla="*/ 10 w 46"/>
                  <a:gd name="T57" fmla="*/ 77 h 78"/>
                  <a:gd name="T58" fmla="*/ 5 w 46"/>
                  <a:gd name="T59" fmla="*/ 77 h 78"/>
                  <a:gd name="T60" fmla="*/ 5 w 46"/>
                  <a:gd name="T61" fmla="*/ 77 h 78"/>
                  <a:gd name="T62" fmla="*/ 5 w 46"/>
                  <a:gd name="T63" fmla="*/ 77 h 78"/>
                  <a:gd name="T64" fmla="*/ 0 w 46"/>
                  <a:gd name="T65" fmla="*/ 77 h 78"/>
                  <a:gd name="T66" fmla="*/ 0 w 46"/>
                  <a:gd name="T67" fmla="*/ 77 h 78"/>
                  <a:gd name="T68" fmla="*/ 0 w 46"/>
                  <a:gd name="T69" fmla="*/ 36 h 78"/>
                  <a:gd name="T70" fmla="*/ 2 w 46"/>
                  <a:gd name="T71" fmla="*/ 4 h 78"/>
                  <a:gd name="T72" fmla="*/ 9 w 46"/>
                  <a:gd name="T73" fmla="*/ 7 h 78"/>
                  <a:gd name="T74" fmla="*/ 16 w 46"/>
                  <a:gd name="T75" fmla="*/ 5 h 78"/>
                  <a:gd name="T76" fmla="*/ 17 w 46"/>
                  <a:gd name="T77" fmla="*/ 7 h 78"/>
                  <a:gd name="T78" fmla="*/ 26 w 46"/>
                  <a:gd name="T79" fmla="*/ 7 h 78"/>
                  <a:gd name="T80" fmla="*/ 34 w 46"/>
                  <a:gd name="T81" fmla="*/ 5 h 78"/>
                  <a:gd name="T82" fmla="*/ 36 w 46"/>
                  <a:gd name="T83" fmla="*/ 0 h 78"/>
                  <a:gd name="T84" fmla="*/ 38 w 46"/>
                  <a:gd name="T85" fmla="*/ 4 h 78"/>
                  <a:gd name="T86" fmla="*/ 38 w 46"/>
                  <a:gd name="T87" fmla="*/ 0 h 78"/>
                  <a:gd name="T88" fmla="*/ 41 w 46"/>
                  <a:gd name="T89"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78">
                    <a:moveTo>
                      <a:pt x="41" y="2"/>
                    </a:moveTo>
                    <a:lnTo>
                      <a:pt x="39" y="27"/>
                    </a:lnTo>
                    <a:lnTo>
                      <a:pt x="46" y="27"/>
                    </a:lnTo>
                    <a:lnTo>
                      <a:pt x="43" y="78"/>
                    </a:lnTo>
                    <a:lnTo>
                      <a:pt x="43" y="78"/>
                    </a:lnTo>
                    <a:lnTo>
                      <a:pt x="41" y="78"/>
                    </a:lnTo>
                    <a:lnTo>
                      <a:pt x="32" y="77"/>
                    </a:lnTo>
                    <a:lnTo>
                      <a:pt x="32" y="77"/>
                    </a:lnTo>
                    <a:lnTo>
                      <a:pt x="31" y="77"/>
                    </a:lnTo>
                    <a:lnTo>
                      <a:pt x="31" y="77"/>
                    </a:lnTo>
                    <a:lnTo>
                      <a:pt x="29" y="77"/>
                    </a:lnTo>
                    <a:lnTo>
                      <a:pt x="27" y="77"/>
                    </a:lnTo>
                    <a:lnTo>
                      <a:pt x="27" y="77"/>
                    </a:lnTo>
                    <a:lnTo>
                      <a:pt x="26" y="77"/>
                    </a:lnTo>
                    <a:lnTo>
                      <a:pt x="26" y="77"/>
                    </a:lnTo>
                    <a:lnTo>
                      <a:pt x="26" y="77"/>
                    </a:lnTo>
                    <a:lnTo>
                      <a:pt x="24" y="77"/>
                    </a:lnTo>
                    <a:lnTo>
                      <a:pt x="22" y="77"/>
                    </a:lnTo>
                    <a:lnTo>
                      <a:pt x="22" y="77"/>
                    </a:lnTo>
                    <a:lnTo>
                      <a:pt x="22" y="77"/>
                    </a:lnTo>
                    <a:lnTo>
                      <a:pt x="21" y="77"/>
                    </a:lnTo>
                    <a:lnTo>
                      <a:pt x="19" y="77"/>
                    </a:lnTo>
                    <a:lnTo>
                      <a:pt x="17" y="77"/>
                    </a:lnTo>
                    <a:lnTo>
                      <a:pt x="16" y="77"/>
                    </a:lnTo>
                    <a:lnTo>
                      <a:pt x="16" y="77"/>
                    </a:lnTo>
                    <a:lnTo>
                      <a:pt x="16" y="77"/>
                    </a:lnTo>
                    <a:lnTo>
                      <a:pt x="12" y="77"/>
                    </a:lnTo>
                    <a:lnTo>
                      <a:pt x="10" y="77"/>
                    </a:lnTo>
                    <a:lnTo>
                      <a:pt x="10" y="77"/>
                    </a:lnTo>
                    <a:lnTo>
                      <a:pt x="5" y="77"/>
                    </a:lnTo>
                    <a:lnTo>
                      <a:pt x="5" y="77"/>
                    </a:lnTo>
                    <a:lnTo>
                      <a:pt x="5" y="77"/>
                    </a:lnTo>
                    <a:lnTo>
                      <a:pt x="0" y="77"/>
                    </a:lnTo>
                    <a:lnTo>
                      <a:pt x="0" y="77"/>
                    </a:lnTo>
                    <a:lnTo>
                      <a:pt x="0" y="36"/>
                    </a:lnTo>
                    <a:lnTo>
                      <a:pt x="2" y="4"/>
                    </a:lnTo>
                    <a:lnTo>
                      <a:pt x="9" y="7"/>
                    </a:lnTo>
                    <a:lnTo>
                      <a:pt x="16" y="5"/>
                    </a:lnTo>
                    <a:lnTo>
                      <a:pt x="17" y="7"/>
                    </a:lnTo>
                    <a:lnTo>
                      <a:pt x="26" y="7"/>
                    </a:lnTo>
                    <a:lnTo>
                      <a:pt x="34" y="5"/>
                    </a:lnTo>
                    <a:lnTo>
                      <a:pt x="36" y="0"/>
                    </a:lnTo>
                    <a:lnTo>
                      <a:pt x="38" y="4"/>
                    </a:lnTo>
                    <a:lnTo>
                      <a:pt x="38" y="0"/>
                    </a:lnTo>
                    <a:lnTo>
                      <a:pt x="41"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4" name="Freeform 4805"/>
              <p:cNvSpPr>
                <a:spLocks/>
              </p:cNvSpPr>
              <p:nvPr/>
            </p:nvSpPr>
            <p:spPr bwMode="auto">
              <a:xfrm>
                <a:off x="3169" y="1507"/>
                <a:ext cx="46" cy="78"/>
              </a:xfrm>
              <a:custGeom>
                <a:avLst/>
                <a:gdLst>
                  <a:gd name="T0" fmla="*/ 41 w 46"/>
                  <a:gd name="T1" fmla="*/ 2 h 78"/>
                  <a:gd name="T2" fmla="*/ 39 w 46"/>
                  <a:gd name="T3" fmla="*/ 27 h 78"/>
                  <a:gd name="T4" fmla="*/ 46 w 46"/>
                  <a:gd name="T5" fmla="*/ 27 h 78"/>
                  <a:gd name="T6" fmla="*/ 43 w 46"/>
                  <a:gd name="T7" fmla="*/ 78 h 78"/>
                  <a:gd name="T8" fmla="*/ 43 w 46"/>
                  <a:gd name="T9" fmla="*/ 78 h 78"/>
                  <a:gd name="T10" fmla="*/ 41 w 46"/>
                  <a:gd name="T11" fmla="*/ 78 h 78"/>
                  <a:gd name="T12" fmla="*/ 32 w 46"/>
                  <a:gd name="T13" fmla="*/ 77 h 78"/>
                  <a:gd name="T14" fmla="*/ 32 w 46"/>
                  <a:gd name="T15" fmla="*/ 77 h 78"/>
                  <a:gd name="T16" fmla="*/ 31 w 46"/>
                  <a:gd name="T17" fmla="*/ 77 h 78"/>
                  <a:gd name="T18" fmla="*/ 31 w 46"/>
                  <a:gd name="T19" fmla="*/ 77 h 78"/>
                  <a:gd name="T20" fmla="*/ 29 w 46"/>
                  <a:gd name="T21" fmla="*/ 77 h 78"/>
                  <a:gd name="T22" fmla="*/ 27 w 46"/>
                  <a:gd name="T23" fmla="*/ 77 h 78"/>
                  <a:gd name="T24" fmla="*/ 27 w 46"/>
                  <a:gd name="T25" fmla="*/ 77 h 78"/>
                  <a:gd name="T26" fmla="*/ 26 w 46"/>
                  <a:gd name="T27" fmla="*/ 77 h 78"/>
                  <a:gd name="T28" fmla="*/ 26 w 46"/>
                  <a:gd name="T29" fmla="*/ 77 h 78"/>
                  <a:gd name="T30" fmla="*/ 26 w 46"/>
                  <a:gd name="T31" fmla="*/ 77 h 78"/>
                  <a:gd name="T32" fmla="*/ 24 w 46"/>
                  <a:gd name="T33" fmla="*/ 77 h 78"/>
                  <a:gd name="T34" fmla="*/ 22 w 46"/>
                  <a:gd name="T35" fmla="*/ 77 h 78"/>
                  <a:gd name="T36" fmla="*/ 22 w 46"/>
                  <a:gd name="T37" fmla="*/ 77 h 78"/>
                  <a:gd name="T38" fmla="*/ 22 w 46"/>
                  <a:gd name="T39" fmla="*/ 77 h 78"/>
                  <a:gd name="T40" fmla="*/ 21 w 46"/>
                  <a:gd name="T41" fmla="*/ 77 h 78"/>
                  <a:gd name="T42" fmla="*/ 19 w 46"/>
                  <a:gd name="T43" fmla="*/ 77 h 78"/>
                  <a:gd name="T44" fmla="*/ 17 w 46"/>
                  <a:gd name="T45" fmla="*/ 77 h 78"/>
                  <a:gd name="T46" fmla="*/ 16 w 46"/>
                  <a:gd name="T47" fmla="*/ 77 h 78"/>
                  <a:gd name="T48" fmla="*/ 16 w 46"/>
                  <a:gd name="T49" fmla="*/ 77 h 78"/>
                  <a:gd name="T50" fmla="*/ 16 w 46"/>
                  <a:gd name="T51" fmla="*/ 77 h 78"/>
                  <a:gd name="T52" fmla="*/ 12 w 46"/>
                  <a:gd name="T53" fmla="*/ 77 h 78"/>
                  <a:gd name="T54" fmla="*/ 10 w 46"/>
                  <a:gd name="T55" fmla="*/ 77 h 78"/>
                  <a:gd name="T56" fmla="*/ 10 w 46"/>
                  <a:gd name="T57" fmla="*/ 77 h 78"/>
                  <a:gd name="T58" fmla="*/ 5 w 46"/>
                  <a:gd name="T59" fmla="*/ 77 h 78"/>
                  <a:gd name="T60" fmla="*/ 5 w 46"/>
                  <a:gd name="T61" fmla="*/ 77 h 78"/>
                  <a:gd name="T62" fmla="*/ 5 w 46"/>
                  <a:gd name="T63" fmla="*/ 77 h 78"/>
                  <a:gd name="T64" fmla="*/ 0 w 46"/>
                  <a:gd name="T65" fmla="*/ 77 h 78"/>
                  <a:gd name="T66" fmla="*/ 0 w 46"/>
                  <a:gd name="T67" fmla="*/ 77 h 78"/>
                  <a:gd name="T68" fmla="*/ 0 w 46"/>
                  <a:gd name="T69" fmla="*/ 36 h 78"/>
                  <a:gd name="T70" fmla="*/ 2 w 46"/>
                  <a:gd name="T71" fmla="*/ 4 h 78"/>
                  <a:gd name="T72" fmla="*/ 9 w 46"/>
                  <a:gd name="T73" fmla="*/ 7 h 78"/>
                  <a:gd name="T74" fmla="*/ 16 w 46"/>
                  <a:gd name="T75" fmla="*/ 5 h 78"/>
                  <a:gd name="T76" fmla="*/ 17 w 46"/>
                  <a:gd name="T77" fmla="*/ 7 h 78"/>
                  <a:gd name="T78" fmla="*/ 26 w 46"/>
                  <a:gd name="T79" fmla="*/ 7 h 78"/>
                  <a:gd name="T80" fmla="*/ 34 w 46"/>
                  <a:gd name="T81" fmla="*/ 5 h 78"/>
                  <a:gd name="T82" fmla="*/ 36 w 46"/>
                  <a:gd name="T83" fmla="*/ 0 h 78"/>
                  <a:gd name="T84" fmla="*/ 38 w 46"/>
                  <a:gd name="T85" fmla="*/ 4 h 78"/>
                  <a:gd name="T86" fmla="*/ 38 w 46"/>
                  <a:gd name="T87" fmla="*/ 0 h 78"/>
                  <a:gd name="T88" fmla="*/ 41 w 46"/>
                  <a:gd name="T89"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78">
                    <a:moveTo>
                      <a:pt x="41" y="2"/>
                    </a:moveTo>
                    <a:lnTo>
                      <a:pt x="39" y="27"/>
                    </a:lnTo>
                    <a:lnTo>
                      <a:pt x="46" y="27"/>
                    </a:lnTo>
                    <a:lnTo>
                      <a:pt x="43" y="78"/>
                    </a:lnTo>
                    <a:lnTo>
                      <a:pt x="43" y="78"/>
                    </a:lnTo>
                    <a:lnTo>
                      <a:pt x="41" y="78"/>
                    </a:lnTo>
                    <a:lnTo>
                      <a:pt x="32" y="77"/>
                    </a:lnTo>
                    <a:lnTo>
                      <a:pt x="32" y="77"/>
                    </a:lnTo>
                    <a:lnTo>
                      <a:pt x="31" y="77"/>
                    </a:lnTo>
                    <a:lnTo>
                      <a:pt x="31" y="77"/>
                    </a:lnTo>
                    <a:lnTo>
                      <a:pt x="29" y="77"/>
                    </a:lnTo>
                    <a:lnTo>
                      <a:pt x="27" y="77"/>
                    </a:lnTo>
                    <a:lnTo>
                      <a:pt x="27" y="77"/>
                    </a:lnTo>
                    <a:lnTo>
                      <a:pt x="26" y="77"/>
                    </a:lnTo>
                    <a:lnTo>
                      <a:pt x="26" y="77"/>
                    </a:lnTo>
                    <a:lnTo>
                      <a:pt x="26" y="77"/>
                    </a:lnTo>
                    <a:lnTo>
                      <a:pt x="24" y="77"/>
                    </a:lnTo>
                    <a:lnTo>
                      <a:pt x="22" y="77"/>
                    </a:lnTo>
                    <a:lnTo>
                      <a:pt x="22" y="77"/>
                    </a:lnTo>
                    <a:lnTo>
                      <a:pt x="22" y="77"/>
                    </a:lnTo>
                    <a:lnTo>
                      <a:pt x="21" y="77"/>
                    </a:lnTo>
                    <a:lnTo>
                      <a:pt x="19" y="77"/>
                    </a:lnTo>
                    <a:lnTo>
                      <a:pt x="17" y="77"/>
                    </a:lnTo>
                    <a:lnTo>
                      <a:pt x="16" y="77"/>
                    </a:lnTo>
                    <a:lnTo>
                      <a:pt x="16" y="77"/>
                    </a:lnTo>
                    <a:lnTo>
                      <a:pt x="16" y="77"/>
                    </a:lnTo>
                    <a:lnTo>
                      <a:pt x="12" y="77"/>
                    </a:lnTo>
                    <a:lnTo>
                      <a:pt x="10" y="77"/>
                    </a:lnTo>
                    <a:lnTo>
                      <a:pt x="10" y="77"/>
                    </a:lnTo>
                    <a:lnTo>
                      <a:pt x="5" y="77"/>
                    </a:lnTo>
                    <a:lnTo>
                      <a:pt x="5" y="77"/>
                    </a:lnTo>
                    <a:lnTo>
                      <a:pt x="5" y="77"/>
                    </a:lnTo>
                    <a:lnTo>
                      <a:pt x="0" y="77"/>
                    </a:lnTo>
                    <a:lnTo>
                      <a:pt x="0" y="77"/>
                    </a:lnTo>
                    <a:lnTo>
                      <a:pt x="0" y="36"/>
                    </a:lnTo>
                    <a:lnTo>
                      <a:pt x="2" y="4"/>
                    </a:lnTo>
                    <a:lnTo>
                      <a:pt x="9" y="7"/>
                    </a:lnTo>
                    <a:lnTo>
                      <a:pt x="16" y="5"/>
                    </a:lnTo>
                    <a:lnTo>
                      <a:pt x="17" y="7"/>
                    </a:lnTo>
                    <a:lnTo>
                      <a:pt x="26" y="7"/>
                    </a:lnTo>
                    <a:lnTo>
                      <a:pt x="34" y="5"/>
                    </a:lnTo>
                    <a:lnTo>
                      <a:pt x="36" y="0"/>
                    </a:lnTo>
                    <a:lnTo>
                      <a:pt x="38" y="4"/>
                    </a:lnTo>
                    <a:lnTo>
                      <a:pt x="38" y="0"/>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35" name="Freeform 4806"/>
              <p:cNvSpPr>
                <a:spLocks/>
              </p:cNvSpPr>
              <p:nvPr/>
            </p:nvSpPr>
            <p:spPr bwMode="auto">
              <a:xfrm>
                <a:off x="3352" y="1538"/>
                <a:ext cx="31" cy="42"/>
              </a:xfrm>
              <a:custGeom>
                <a:avLst/>
                <a:gdLst>
                  <a:gd name="T0" fmla="*/ 31 w 31"/>
                  <a:gd name="T1" fmla="*/ 0 h 42"/>
                  <a:gd name="T2" fmla="*/ 31 w 31"/>
                  <a:gd name="T3" fmla="*/ 42 h 42"/>
                  <a:gd name="T4" fmla="*/ 15 w 31"/>
                  <a:gd name="T5" fmla="*/ 42 h 42"/>
                  <a:gd name="T6" fmla="*/ 15 w 31"/>
                  <a:gd name="T7" fmla="*/ 34 h 42"/>
                  <a:gd name="T8" fmla="*/ 0 w 31"/>
                  <a:gd name="T9" fmla="*/ 34 h 42"/>
                  <a:gd name="T10" fmla="*/ 0 w 31"/>
                  <a:gd name="T11" fmla="*/ 0 h 42"/>
                  <a:gd name="T12" fmla="*/ 17 w 31"/>
                  <a:gd name="T13" fmla="*/ 0 h 42"/>
                  <a:gd name="T14" fmla="*/ 31 w 3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2">
                    <a:moveTo>
                      <a:pt x="31" y="0"/>
                    </a:moveTo>
                    <a:lnTo>
                      <a:pt x="31" y="42"/>
                    </a:lnTo>
                    <a:lnTo>
                      <a:pt x="15" y="42"/>
                    </a:lnTo>
                    <a:lnTo>
                      <a:pt x="15" y="34"/>
                    </a:lnTo>
                    <a:lnTo>
                      <a:pt x="0" y="34"/>
                    </a:lnTo>
                    <a:lnTo>
                      <a:pt x="0" y="0"/>
                    </a:lnTo>
                    <a:lnTo>
                      <a:pt x="17" y="0"/>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6" name="Freeform 4807"/>
              <p:cNvSpPr>
                <a:spLocks/>
              </p:cNvSpPr>
              <p:nvPr/>
            </p:nvSpPr>
            <p:spPr bwMode="auto">
              <a:xfrm>
                <a:off x="3352" y="1538"/>
                <a:ext cx="31" cy="42"/>
              </a:xfrm>
              <a:custGeom>
                <a:avLst/>
                <a:gdLst>
                  <a:gd name="T0" fmla="*/ 31 w 31"/>
                  <a:gd name="T1" fmla="*/ 0 h 42"/>
                  <a:gd name="T2" fmla="*/ 31 w 31"/>
                  <a:gd name="T3" fmla="*/ 42 h 42"/>
                  <a:gd name="T4" fmla="*/ 15 w 31"/>
                  <a:gd name="T5" fmla="*/ 42 h 42"/>
                  <a:gd name="T6" fmla="*/ 15 w 31"/>
                  <a:gd name="T7" fmla="*/ 34 h 42"/>
                  <a:gd name="T8" fmla="*/ 0 w 31"/>
                  <a:gd name="T9" fmla="*/ 34 h 42"/>
                  <a:gd name="T10" fmla="*/ 0 w 31"/>
                  <a:gd name="T11" fmla="*/ 0 h 42"/>
                  <a:gd name="T12" fmla="*/ 17 w 31"/>
                  <a:gd name="T13" fmla="*/ 0 h 42"/>
                  <a:gd name="T14" fmla="*/ 31 w 3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2">
                    <a:moveTo>
                      <a:pt x="31" y="0"/>
                    </a:moveTo>
                    <a:lnTo>
                      <a:pt x="31" y="42"/>
                    </a:lnTo>
                    <a:lnTo>
                      <a:pt x="15" y="42"/>
                    </a:lnTo>
                    <a:lnTo>
                      <a:pt x="15" y="34"/>
                    </a:lnTo>
                    <a:lnTo>
                      <a:pt x="0" y="34"/>
                    </a:lnTo>
                    <a:lnTo>
                      <a:pt x="0" y="0"/>
                    </a:lnTo>
                    <a:lnTo>
                      <a:pt x="17"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37" name="Freeform 4808"/>
              <p:cNvSpPr>
                <a:spLocks/>
              </p:cNvSpPr>
              <p:nvPr/>
            </p:nvSpPr>
            <p:spPr bwMode="auto">
              <a:xfrm>
                <a:off x="3389" y="1580"/>
                <a:ext cx="24" cy="61"/>
              </a:xfrm>
              <a:custGeom>
                <a:avLst/>
                <a:gdLst>
                  <a:gd name="T0" fmla="*/ 14 w 24"/>
                  <a:gd name="T1" fmla="*/ 39 h 61"/>
                  <a:gd name="T2" fmla="*/ 14 w 24"/>
                  <a:gd name="T3" fmla="*/ 39 h 61"/>
                  <a:gd name="T4" fmla="*/ 14 w 24"/>
                  <a:gd name="T5" fmla="*/ 39 h 61"/>
                  <a:gd name="T6" fmla="*/ 16 w 24"/>
                  <a:gd name="T7" fmla="*/ 41 h 61"/>
                  <a:gd name="T8" fmla="*/ 17 w 24"/>
                  <a:gd name="T9" fmla="*/ 43 h 61"/>
                  <a:gd name="T10" fmla="*/ 19 w 24"/>
                  <a:gd name="T11" fmla="*/ 46 h 61"/>
                  <a:gd name="T12" fmla="*/ 22 w 24"/>
                  <a:gd name="T13" fmla="*/ 53 h 61"/>
                  <a:gd name="T14" fmla="*/ 22 w 24"/>
                  <a:gd name="T15" fmla="*/ 53 h 61"/>
                  <a:gd name="T16" fmla="*/ 22 w 24"/>
                  <a:gd name="T17" fmla="*/ 56 h 61"/>
                  <a:gd name="T18" fmla="*/ 22 w 24"/>
                  <a:gd name="T19" fmla="*/ 56 h 61"/>
                  <a:gd name="T20" fmla="*/ 21 w 24"/>
                  <a:gd name="T21" fmla="*/ 58 h 61"/>
                  <a:gd name="T22" fmla="*/ 22 w 24"/>
                  <a:gd name="T23" fmla="*/ 58 h 61"/>
                  <a:gd name="T24" fmla="*/ 22 w 24"/>
                  <a:gd name="T25" fmla="*/ 60 h 61"/>
                  <a:gd name="T26" fmla="*/ 24 w 24"/>
                  <a:gd name="T27" fmla="*/ 60 h 61"/>
                  <a:gd name="T28" fmla="*/ 22 w 24"/>
                  <a:gd name="T29" fmla="*/ 61 h 61"/>
                  <a:gd name="T30" fmla="*/ 21 w 24"/>
                  <a:gd name="T31" fmla="*/ 61 h 61"/>
                  <a:gd name="T32" fmla="*/ 12 w 24"/>
                  <a:gd name="T33" fmla="*/ 58 h 61"/>
                  <a:gd name="T34" fmla="*/ 12 w 24"/>
                  <a:gd name="T35" fmla="*/ 58 h 61"/>
                  <a:gd name="T36" fmla="*/ 12 w 24"/>
                  <a:gd name="T37" fmla="*/ 56 h 61"/>
                  <a:gd name="T38" fmla="*/ 7 w 24"/>
                  <a:gd name="T39" fmla="*/ 49 h 61"/>
                  <a:gd name="T40" fmla="*/ 7 w 24"/>
                  <a:gd name="T41" fmla="*/ 48 h 61"/>
                  <a:gd name="T42" fmla="*/ 7 w 24"/>
                  <a:gd name="T43" fmla="*/ 46 h 61"/>
                  <a:gd name="T44" fmla="*/ 7 w 24"/>
                  <a:gd name="T45" fmla="*/ 46 h 61"/>
                  <a:gd name="T46" fmla="*/ 7 w 24"/>
                  <a:gd name="T47" fmla="*/ 44 h 61"/>
                  <a:gd name="T48" fmla="*/ 6 w 24"/>
                  <a:gd name="T49" fmla="*/ 43 h 61"/>
                  <a:gd name="T50" fmla="*/ 0 w 24"/>
                  <a:gd name="T51" fmla="*/ 38 h 61"/>
                  <a:gd name="T52" fmla="*/ 0 w 24"/>
                  <a:gd name="T53" fmla="*/ 38 h 61"/>
                  <a:gd name="T54" fmla="*/ 0 w 24"/>
                  <a:gd name="T55" fmla="*/ 0 h 61"/>
                  <a:gd name="T56" fmla="*/ 24 w 24"/>
                  <a:gd name="T57" fmla="*/ 0 h 61"/>
                  <a:gd name="T58" fmla="*/ 22 w 24"/>
                  <a:gd name="T59" fmla="*/ 2 h 61"/>
                  <a:gd name="T60" fmla="*/ 19 w 24"/>
                  <a:gd name="T61" fmla="*/ 5 h 61"/>
                  <a:gd name="T62" fmla="*/ 21 w 24"/>
                  <a:gd name="T63" fmla="*/ 12 h 61"/>
                  <a:gd name="T64" fmla="*/ 19 w 24"/>
                  <a:gd name="T65" fmla="*/ 14 h 61"/>
                  <a:gd name="T66" fmla="*/ 19 w 24"/>
                  <a:gd name="T67" fmla="*/ 17 h 61"/>
                  <a:gd name="T68" fmla="*/ 17 w 24"/>
                  <a:gd name="T69" fmla="*/ 22 h 61"/>
                  <a:gd name="T70" fmla="*/ 17 w 24"/>
                  <a:gd name="T71" fmla="*/ 26 h 61"/>
                  <a:gd name="T72" fmla="*/ 17 w 24"/>
                  <a:gd name="T73" fmla="*/ 26 h 61"/>
                  <a:gd name="T74" fmla="*/ 16 w 24"/>
                  <a:gd name="T75" fmla="*/ 26 h 61"/>
                  <a:gd name="T76" fmla="*/ 16 w 24"/>
                  <a:gd name="T77" fmla="*/ 26 h 61"/>
                  <a:gd name="T78" fmla="*/ 12 w 24"/>
                  <a:gd name="T79" fmla="*/ 32 h 61"/>
                  <a:gd name="T80" fmla="*/ 12 w 24"/>
                  <a:gd name="T81" fmla="*/ 32 h 61"/>
                  <a:gd name="T82" fmla="*/ 11 w 24"/>
                  <a:gd name="T83" fmla="*/ 36 h 61"/>
                  <a:gd name="T84" fmla="*/ 12 w 24"/>
                  <a:gd name="T85" fmla="*/ 38 h 61"/>
                  <a:gd name="T86" fmla="*/ 14 w 24"/>
                  <a:gd name="T87"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61">
                    <a:moveTo>
                      <a:pt x="14" y="39"/>
                    </a:moveTo>
                    <a:lnTo>
                      <a:pt x="14" y="39"/>
                    </a:lnTo>
                    <a:lnTo>
                      <a:pt x="14" y="39"/>
                    </a:lnTo>
                    <a:lnTo>
                      <a:pt x="16" y="41"/>
                    </a:lnTo>
                    <a:lnTo>
                      <a:pt x="17" y="43"/>
                    </a:lnTo>
                    <a:lnTo>
                      <a:pt x="19" y="46"/>
                    </a:lnTo>
                    <a:lnTo>
                      <a:pt x="22" y="53"/>
                    </a:lnTo>
                    <a:lnTo>
                      <a:pt x="22" y="53"/>
                    </a:lnTo>
                    <a:lnTo>
                      <a:pt x="22" y="56"/>
                    </a:lnTo>
                    <a:lnTo>
                      <a:pt x="22" y="56"/>
                    </a:lnTo>
                    <a:lnTo>
                      <a:pt x="21" y="58"/>
                    </a:lnTo>
                    <a:lnTo>
                      <a:pt x="22" y="58"/>
                    </a:lnTo>
                    <a:lnTo>
                      <a:pt x="22" y="60"/>
                    </a:lnTo>
                    <a:lnTo>
                      <a:pt x="24" y="60"/>
                    </a:lnTo>
                    <a:lnTo>
                      <a:pt x="22" y="61"/>
                    </a:lnTo>
                    <a:lnTo>
                      <a:pt x="21" y="61"/>
                    </a:lnTo>
                    <a:lnTo>
                      <a:pt x="12" y="58"/>
                    </a:lnTo>
                    <a:lnTo>
                      <a:pt x="12" y="58"/>
                    </a:lnTo>
                    <a:lnTo>
                      <a:pt x="12" y="56"/>
                    </a:lnTo>
                    <a:lnTo>
                      <a:pt x="7" y="49"/>
                    </a:lnTo>
                    <a:lnTo>
                      <a:pt x="7" y="48"/>
                    </a:lnTo>
                    <a:lnTo>
                      <a:pt x="7" y="46"/>
                    </a:lnTo>
                    <a:lnTo>
                      <a:pt x="7" y="46"/>
                    </a:lnTo>
                    <a:lnTo>
                      <a:pt x="7" y="44"/>
                    </a:lnTo>
                    <a:lnTo>
                      <a:pt x="6" y="43"/>
                    </a:lnTo>
                    <a:lnTo>
                      <a:pt x="0" y="38"/>
                    </a:lnTo>
                    <a:lnTo>
                      <a:pt x="0" y="38"/>
                    </a:lnTo>
                    <a:lnTo>
                      <a:pt x="0" y="0"/>
                    </a:lnTo>
                    <a:lnTo>
                      <a:pt x="24" y="0"/>
                    </a:lnTo>
                    <a:lnTo>
                      <a:pt x="22" y="2"/>
                    </a:lnTo>
                    <a:lnTo>
                      <a:pt x="19" y="5"/>
                    </a:lnTo>
                    <a:lnTo>
                      <a:pt x="21" y="12"/>
                    </a:lnTo>
                    <a:lnTo>
                      <a:pt x="19" y="14"/>
                    </a:lnTo>
                    <a:lnTo>
                      <a:pt x="19" y="17"/>
                    </a:lnTo>
                    <a:lnTo>
                      <a:pt x="17" y="22"/>
                    </a:lnTo>
                    <a:lnTo>
                      <a:pt x="17" y="26"/>
                    </a:lnTo>
                    <a:lnTo>
                      <a:pt x="17" y="26"/>
                    </a:lnTo>
                    <a:lnTo>
                      <a:pt x="16" y="26"/>
                    </a:lnTo>
                    <a:lnTo>
                      <a:pt x="16" y="26"/>
                    </a:lnTo>
                    <a:lnTo>
                      <a:pt x="12" y="32"/>
                    </a:lnTo>
                    <a:lnTo>
                      <a:pt x="12" y="32"/>
                    </a:lnTo>
                    <a:lnTo>
                      <a:pt x="11" y="36"/>
                    </a:lnTo>
                    <a:lnTo>
                      <a:pt x="12" y="38"/>
                    </a:lnTo>
                    <a:lnTo>
                      <a:pt x="14" y="3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8" name="Freeform 4809"/>
              <p:cNvSpPr>
                <a:spLocks/>
              </p:cNvSpPr>
              <p:nvPr/>
            </p:nvSpPr>
            <p:spPr bwMode="auto">
              <a:xfrm>
                <a:off x="3389" y="1580"/>
                <a:ext cx="24" cy="61"/>
              </a:xfrm>
              <a:custGeom>
                <a:avLst/>
                <a:gdLst>
                  <a:gd name="T0" fmla="*/ 14 w 24"/>
                  <a:gd name="T1" fmla="*/ 39 h 61"/>
                  <a:gd name="T2" fmla="*/ 14 w 24"/>
                  <a:gd name="T3" fmla="*/ 39 h 61"/>
                  <a:gd name="T4" fmla="*/ 14 w 24"/>
                  <a:gd name="T5" fmla="*/ 39 h 61"/>
                  <a:gd name="T6" fmla="*/ 16 w 24"/>
                  <a:gd name="T7" fmla="*/ 41 h 61"/>
                  <a:gd name="T8" fmla="*/ 17 w 24"/>
                  <a:gd name="T9" fmla="*/ 43 h 61"/>
                  <a:gd name="T10" fmla="*/ 19 w 24"/>
                  <a:gd name="T11" fmla="*/ 46 h 61"/>
                  <a:gd name="T12" fmla="*/ 22 w 24"/>
                  <a:gd name="T13" fmla="*/ 53 h 61"/>
                  <a:gd name="T14" fmla="*/ 22 w 24"/>
                  <a:gd name="T15" fmla="*/ 53 h 61"/>
                  <a:gd name="T16" fmla="*/ 22 w 24"/>
                  <a:gd name="T17" fmla="*/ 56 h 61"/>
                  <a:gd name="T18" fmla="*/ 22 w 24"/>
                  <a:gd name="T19" fmla="*/ 56 h 61"/>
                  <a:gd name="T20" fmla="*/ 21 w 24"/>
                  <a:gd name="T21" fmla="*/ 58 h 61"/>
                  <a:gd name="T22" fmla="*/ 22 w 24"/>
                  <a:gd name="T23" fmla="*/ 58 h 61"/>
                  <a:gd name="T24" fmla="*/ 22 w 24"/>
                  <a:gd name="T25" fmla="*/ 60 h 61"/>
                  <a:gd name="T26" fmla="*/ 24 w 24"/>
                  <a:gd name="T27" fmla="*/ 60 h 61"/>
                  <a:gd name="T28" fmla="*/ 22 w 24"/>
                  <a:gd name="T29" fmla="*/ 61 h 61"/>
                  <a:gd name="T30" fmla="*/ 21 w 24"/>
                  <a:gd name="T31" fmla="*/ 61 h 61"/>
                  <a:gd name="T32" fmla="*/ 12 w 24"/>
                  <a:gd name="T33" fmla="*/ 58 h 61"/>
                  <a:gd name="T34" fmla="*/ 12 w 24"/>
                  <a:gd name="T35" fmla="*/ 58 h 61"/>
                  <a:gd name="T36" fmla="*/ 12 w 24"/>
                  <a:gd name="T37" fmla="*/ 56 h 61"/>
                  <a:gd name="T38" fmla="*/ 7 w 24"/>
                  <a:gd name="T39" fmla="*/ 49 h 61"/>
                  <a:gd name="T40" fmla="*/ 7 w 24"/>
                  <a:gd name="T41" fmla="*/ 48 h 61"/>
                  <a:gd name="T42" fmla="*/ 7 w 24"/>
                  <a:gd name="T43" fmla="*/ 46 h 61"/>
                  <a:gd name="T44" fmla="*/ 7 w 24"/>
                  <a:gd name="T45" fmla="*/ 46 h 61"/>
                  <a:gd name="T46" fmla="*/ 7 w 24"/>
                  <a:gd name="T47" fmla="*/ 44 h 61"/>
                  <a:gd name="T48" fmla="*/ 6 w 24"/>
                  <a:gd name="T49" fmla="*/ 43 h 61"/>
                  <a:gd name="T50" fmla="*/ 0 w 24"/>
                  <a:gd name="T51" fmla="*/ 38 h 61"/>
                  <a:gd name="T52" fmla="*/ 0 w 24"/>
                  <a:gd name="T53" fmla="*/ 38 h 61"/>
                  <a:gd name="T54" fmla="*/ 0 w 24"/>
                  <a:gd name="T55" fmla="*/ 0 h 61"/>
                  <a:gd name="T56" fmla="*/ 24 w 24"/>
                  <a:gd name="T57" fmla="*/ 0 h 61"/>
                  <a:gd name="T58" fmla="*/ 22 w 24"/>
                  <a:gd name="T59" fmla="*/ 2 h 61"/>
                  <a:gd name="T60" fmla="*/ 19 w 24"/>
                  <a:gd name="T61" fmla="*/ 5 h 61"/>
                  <a:gd name="T62" fmla="*/ 21 w 24"/>
                  <a:gd name="T63" fmla="*/ 12 h 61"/>
                  <a:gd name="T64" fmla="*/ 19 w 24"/>
                  <a:gd name="T65" fmla="*/ 14 h 61"/>
                  <a:gd name="T66" fmla="*/ 19 w 24"/>
                  <a:gd name="T67" fmla="*/ 17 h 61"/>
                  <a:gd name="T68" fmla="*/ 17 w 24"/>
                  <a:gd name="T69" fmla="*/ 22 h 61"/>
                  <a:gd name="T70" fmla="*/ 17 w 24"/>
                  <a:gd name="T71" fmla="*/ 26 h 61"/>
                  <a:gd name="T72" fmla="*/ 17 w 24"/>
                  <a:gd name="T73" fmla="*/ 26 h 61"/>
                  <a:gd name="T74" fmla="*/ 16 w 24"/>
                  <a:gd name="T75" fmla="*/ 26 h 61"/>
                  <a:gd name="T76" fmla="*/ 16 w 24"/>
                  <a:gd name="T77" fmla="*/ 26 h 61"/>
                  <a:gd name="T78" fmla="*/ 12 w 24"/>
                  <a:gd name="T79" fmla="*/ 32 h 61"/>
                  <a:gd name="T80" fmla="*/ 12 w 24"/>
                  <a:gd name="T81" fmla="*/ 32 h 61"/>
                  <a:gd name="T82" fmla="*/ 11 w 24"/>
                  <a:gd name="T83" fmla="*/ 36 h 61"/>
                  <a:gd name="T84" fmla="*/ 12 w 24"/>
                  <a:gd name="T85" fmla="*/ 38 h 61"/>
                  <a:gd name="T86" fmla="*/ 14 w 24"/>
                  <a:gd name="T87"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61">
                    <a:moveTo>
                      <a:pt x="14" y="39"/>
                    </a:moveTo>
                    <a:lnTo>
                      <a:pt x="14" y="39"/>
                    </a:lnTo>
                    <a:lnTo>
                      <a:pt x="14" y="39"/>
                    </a:lnTo>
                    <a:lnTo>
                      <a:pt x="16" y="41"/>
                    </a:lnTo>
                    <a:lnTo>
                      <a:pt x="17" y="43"/>
                    </a:lnTo>
                    <a:lnTo>
                      <a:pt x="19" y="46"/>
                    </a:lnTo>
                    <a:lnTo>
                      <a:pt x="22" y="53"/>
                    </a:lnTo>
                    <a:lnTo>
                      <a:pt x="22" y="53"/>
                    </a:lnTo>
                    <a:lnTo>
                      <a:pt x="22" y="56"/>
                    </a:lnTo>
                    <a:lnTo>
                      <a:pt x="22" y="56"/>
                    </a:lnTo>
                    <a:lnTo>
                      <a:pt x="21" y="58"/>
                    </a:lnTo>
                    <a:lnTo>
                      <a:pt x="22" y="58"/>
                    </a:lnTo>
                    <a:lnTo>
                      <a:pt x="22" y="60"/>
                    </a:lnTo>
                    <a:lnTo>
                      <a:pt x="24" y="60"/>
                    </a:lnTo>
                    <a:lnTo>
                      <a:pt x="22" y="61"/>
                    </a:lnTo>
                    <a:lnTo>
                      <a:pt x="21" y="61"/>
                    </a:lnTo>
                    <a:lnTo>
                      <a:pt x="12" y="58"/>
                    </a:lnTo>
                    <a:lnTo>
                      <a:pt x="12" y="58"/>
                    </a:lnTo>
                    <a:lnTo>
                      <a:pt x="12" y="56"/>
                    </a:lnTo>
                    <a:lnTo>
                      <a:pt x="7" y="49"/>
                    </a:lnTo>
                    <a:lnTo>
                      <a:pt x="7" y="48"/>
                    </a:lnTo>
                    <a:lnTo>
                      <a:pt x="7" y="46"/>
                    </a:lnTo>
                    <a:lnTo>
                      <a:pt x="7" y="46"/>
                    </a:lnTo>
                    <a:lnTo>
                      <a:pt x="7" y="44"/>
                    </a:lnTo>
                    <a:lnTo>
                      <a:pt x="6" y="43"/>
                    </a:lnTo>
                    <a:lnTo>
                      <a:pt x="0" y="38"/>
                    </a:lnTo>
                    <a:lnTo>
                      <a:pt x="0" y="38"/>
                    </a:lnTo>
                    <a:lnTo>
                      <a:pt x="0" y="0"/>
                    </a:lnTo>
                    <a:lnTo>
                      <a:pt x="24" y="0"/>
                    </a:lnTo>
                    <a:lnTo>
                      <a:pt x="22" y="2"/>
                    </a:lnTo>
                    <a:lnTo>
                      <a:pt x="19" y="5"/>
                    </a:lnTo>
                    <a:lnTo>
                      <a:pt x="21" y="12"/>
                    </a:lnTo>
                    <a:lnTo>
                      <a:pt x="19" y="14"/>
                    </a:lnTo>
                    <a:lnTo>
                      <a:pt x="19" y="17"/>
                    </a:lnTo>
                    <a:lnTo>
                      <a:pt x="17" y="22"/>
                    </a:lnTo>
                    <a:lnTo>
                      <a:pt x="17" y="26"/>
                    </a:lnTo>
                    <a:lnTo>
                      <a:pt x="17" y="26"/>
                    </a:lnTo>
                    <a:lnTo>
                      <a:pt x="16" y="26"/>
                    </a:lnTo>
                    <a:lnTo>
                      <a:pt x="16" y="26"/>
                    </a:lnTo>
                    <a:lnTo>
                      <a:pt x="12" y="32"/>
                    </a:lnTo>
                    <a:lnTo>
                      <a:pt x="12" y="32"/>
                    </a:lnTo>
                    <a:lnTo>
                      <a:pt x="11" y="36"/>
                    </a:lnTo>
                    <a:lnTo>
                      <a:pt x="12" y="38"/>
                    </a:lnTo>
                    <a:lnTo>
                      <a:pt x="14"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39" name="Freeform 4810"/>
              <p:cNvSpPr>
                <a:spLocks/>
              </p:cNvSpPr>
              <p:nvPr/>
            </p:nvSpPr>
            <p:spPr bwMode="auto">
              <a:xfrm>
                <a:off x="3162" y="1323"/>
                <a:ext cx="50" cy="35"/>
              </a:xfrm>
              <a:custGeom>
                <a:avLst/>
                <a:gdLst>
                  <a:gd name="T0" fmla="*/ 50 w 50"/>
                  <a:gd name="T1" fmla="*/ 1 h 35"/>
                  <a:gd name="T2" fmla="*/ 48 w 50"/>
                  <a:gd name="T3" fmla="*/ 35 h 35"/>
                  <a:gd name="T4" fmla="*/ 14 w 50"/>
                  <a:gd name="T5" fmla="*/ 34 h 35"/>
                  <a:gd name="T6" fmla="*/ 11 w 50"/>
                  <a:gd name="T7" fmla="*/ 27 h 35"/>
                  <a:gd name="T8" fmla="*/ 12 w 50"/>
                  <a:gd name="T9" fmla="*/ 20 h 35"/>
                  <a:gd name="T10" fmla="*/ 9 w 50"/>
                  <a:gd name="T11" fmla="*/ 12 h 35"/>
                  <a:gd name="T12" fmla="*/ 0 w 50"/>
                  <a:gd name="T13" fmla="*/ 5 h 35"/>
                  <a:gd name="T14" fmla="*/ 4 w 50"/>
                  <a:gd name="T15" fmla="*/ 0 h 35"/>
                  <a:gd name="T16" fmla="*/ 48 w 50"/>
                  <a:gd name="T17" fmla="*/ 1 h 35"/>
                  <a:gd name="T18" fmla="*/ 50 w 50"/>
                  <a:gd name="T1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5">
                    <a:moveTo>
                      <a:pt x="50" y="1"/>
                    </a:moveTo>
                    <a:lnTo>
                      <a:pt x="48" y="35"/>
                    </a:lnTo>
                    <a:lnTo>
                      <a:pt x="14" y="34"/>
                    </a:lnTo>
                    <a:lnTo>
                      <a:pt x="11" y="27"/>
                    </a:lnTo>
                    <a:lnTo>
                      <a:pt x="12" y="20"/>
                    </a:lnTo>
                    <a:lnTo>
                      <a:pt x="9" y="12"/>
                    </a:lnTo>
                    <a:lnTo>
                      <a:pt x="0" y="5"/>
                    </a:lnTo>
                    <a:lnTo>
                      <a:pt x="4" y="0"/>
                    </a:lnTo>
                    <a:lnTo>
                      <a:pt x="48" y="1"/>
                    </a:lnTo>
                    <a:lnTo>
                      <a:pt x="50"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0" name="Freeform 4811"/>
              <p:cNvSpPr>
                <a:spLocks/>
              </p:cNvSpPr>
              <p:nvPr/>
            </p:nvSpPr>
            <p:spPr bwMode="auto">
              <a:xfrm>
                <a:off x="3162" y="1323"/>
                <a:ext cx="50" cy="35"/>
              </a:xfrm>
              <a:custGeom>
                <a:avLst/>
                <a:gdLst>
                  <a:gd name="T0" fmla="*/ 50 w 50"/>
                  <a:gd name="T1" fmla="*/ 1 h 35"/>
                  <a:gd name="T2" fmla="*/ 48 w 50"/>
                  <a:gd name="T3" fmla="*/ 35 h 35"/>
                  <a:gd name="T4" fmla="*/ 14 w 50"/>
                  <a:gd name="T5" fmla="*/ 34 h 35"/>
                  <a:gd name="T6" fmla="*/ 11 w 50"/>
                  <a:gd name="T7" fmla="*/ 27 h 35"/>
                  <a:gd name="T8" fmla="*/ 12 w 50"/>
                  <a:gd name="T9" fmla="*/ 20 h 35"/>
                  <a:gd name="T10" fmla="*/ 9 w 50"/>
                  <a:gd name="T11" fmla="*/ 12 h 35"/>
                  <a:gd name="T12" fmla="*/ 0 w 50"/>
                  <a:gd name="T13" fmla="*/ 5 h 35"/>
                  <a:gd name="T14" fmla="*/ 4 w 50"/>
                  <a:gd name="T15" fmla="*/ 0 h 35"/>
                  <a:gd name="T16" fmla="*/ 48 w 50"/>
                  <a:gd name="T17" fmla="*/ 1 h 35"/>
                  <a:gd name="T18" fmla="*/ 50 w 50"/>
                  <a:gd name="T1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5">
                    <a:moveTo>
                      <a:pt x="50" y="1"/>
                    </a:moveTo>
                    <a:lnTo>
                      <a:pt x="48" y="35"/>
                    </a:lnTo>
                    <a:lnTo>
                      <a:pt x="14" y="34"/>
                    </a:lnTo>
                    <a:lnTo>
                      <a:pt x="11" y="27"/>
                    </a:lnTo>
                    <a:lnTo>
                      <a:pt x="12" y="20"/>
                    </a:lnTo>
                    <a:lnTo>
                      <a:pt x="9" y="12"/>
                    </a:lnTo>
                    <a:lnTo>
                      <a:pt x="0" y="5"/>
                    </a:lnTo>
                    <a:lnTo>
                      <a:pt x="4" y="0"/>
                    </a:lnTo>
                    <a:lnTo>
                      <a:pt x="48" y="1"/>
                    </a:lnTo>
                    <a:lnTo>
                      <a:pt x="5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41" name="Freeform 4812"/>
              <p:cNvSpPr>
                <a:spLocks/>
              </p:cNvSpPr>
              <p:nvPr/>
            </p:nvSpPr>
            <p:spPr bwMode="auto">
              <a:xfrm>
                <a:off x="3335" y="1572"/>
                <a:ext cx="32" cy="37"/>
              </a:xfrm>
              <a:custGeom>
                <a:avLst/>
                <a:gdLst>
                  <a:gd name="T0" fmla="*/ 32 w 32"/>
                  <a:gd name="T1" fmla="*/ 8 h 37"/>
                  <a:gd name="T2" fmla="*/ 31 w 32"/>
                  <a:gd name="T3" fmla="*/ 37 h 37"/>
                  <a:gd name="T4" fmla="*/ 31 w 32"/>
                  <a:gd name="T5" fmla="*/ 37 h 37"/>
                  <a:gd name="T6" fmla="*/ 29 w 32"/>
                  <a:gd name="T7" fmla="*/ 35 h 37"/>
                  <a:gd name="T8" fmla="*/ 27 w 32"/>
                  <a:gd name="T9" fmla="*/ 34 h 37"/>
                  <a:gd name="T10" fmla="*/ 26 w 32"/>
                  <a:gd name="T11" fmla="*/ 30 h 37"/>
                  <a:gd name="T12" fmla="*/ 21 w 32"/>
                  <a:gd name="T13" fmla="*/ 30 h 37"/>
                  <a:gd name="T14" fmla="*/ 14 w 32"/>
                  <a:gd name="T15" fmla="*/ 30 h 37"/>
                  <a:gd name="T16" fmla="*/ 10 w 32"/>
                  <a:gd name="T17" fmla="*/ 30 h 37"/>
                  <a:gd name="T18" fmla="*/ 7 w 32"/>
                  <a:gd name="T19" fmla="*/ 30 h 37"/>
                  <a:gd name="T20" fmla="*/ 0 w 32"/>
                  <a:gd name="T21" fmla="*/ 32 h 37"/>
                  <a:gd name="T22" fmla="*/ 0 w 32"/>
                  <a:gd name="T23" fmla="*/ 0 h 37"/>
                  <a:gd name="T24" fmla="*/ 17 w 32"/>
                  <a:gd name="T25" fmla="*/ 0 h 37"/>
                  <a:gd name="T26" fmla="*/ 32 w 32"/>
                  <a:gd name="T27" fmla="*/ 0 h 37"/>
                  <a:gd name="T28" fmla="*/ 32 w 32"/>
                  <a:gd name="T29"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7">
                    <a:moveTo>
                      <a:pt x="32" y="8"/>
                    </a:moveTo>
                    <a:lnTo>
                      <a:pt x="31" y="37"/>
                    </a:lnTo>
                    <a:lnTo>
                      <a:pt x="31" y="37"/>
                    </a:lnTo>
                    <a:lnTo>
                      <a:pt x="29" y="35"/>
                    </a:lnTo>
                    <a:lnTo>
                      <a:pt x="27" y="34"/>
                    </a:lnTo>
                    <a:lnTo>
                      <a:pt x="26" y="30"/>
                    </a:lnTo>
                    <a:lnTo>
                      <a:pt x="21" y="30"/>
                    </a:lnTo>
                    <a:lnTo>
                      <a:pt x="14" y="30"/>
                    </a:lnTo>
                    <a:lnTo>
                      <a:pt x="10" y="30"/>
                    </a:lnTo>
                    <a:lnTo>
                      <a:pt x="7" y="30"/>
                    </a:lnTo>
                    <a:lnTo>
                      <a:pt x="0" y="32"/>
                    </a:lnTo>
                    <a:lnTo>
                      <a:pt x="0" y="0"/>
                    </a:lnTo>
                    <a:lnTo>
                      <a:pt x="17" y="0"/>
                    </a:lnTo>
                    <a:lnTo>
                      <a:pt x="32" y="0"/>
                    </a:lnTo>
                    <a:lnTo>
                      <a:pt x="32"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2" name="Freeform 4813"/>
              <p:cNvSpPr>
                <a:spLocks/>
              </p:cNvSpPr>
              <p:nvPr/>
            </p:nvSpPr>
            <p:spPr bwMode="auto">
              <a:xfrm>
                <a:off x="3335" y="1572"/>
                <a:ext cx="32" cy="37"/>
              </a:xfrm>
              <a:custGeom>
                <a:avLst/>
                <a:gdLst>
                  <a:gd name="T0" fmla="*/ 32 w 32"/>
                  <a:gd name="T1" fmla="*/ 8 h 37"/>
                  <a:gd name="T2" fmla="*/ 31 w 32"/>
                  <a:gd name="T3" fmla="*/ 37 h 37"/>
                  <a:gd name="T4" fmla="*/ 31 w 32"/>
                  <a:gd name="T5" fmla="*/ 37 h 37"/>
                  <a:gd name="T6" fmla="*/ 29 w 32"/>
                  <a:gd name="T7" fmla="*/ 35 h 37"/>
                  <a:gd name="T8" fmla="*/ 27 w 32"/>
                  <a:gd name="T9" fmla="*/ 34 h 37"/>
                  <a:gd name="T10" fmla="*/ 26 w 32"/>
                  <a:gd name="T11" fmla="*/ 30 h 37"/>
                  <a:gd name="T12" fmla="*/ 21 w 32"/>
                  <a:gd name="T13" fmla="*/ 30 h 37"/>
                  <a:gd name="T14" fmla="*/ 14 w 32"/>
                  <a:gd name="T15" fmla="*/ 30 h 37"/>
                  <a:gd name="T16" fmla="*/ 10 w 32"/>
                  <a:gd name="T17" fmla="*/ 30 h 37"/>
                  <a:gd name="T18" fmla="*/ 7 w 32"/>
                  <a:gd name="T19" fmla="*/ 30 h 37"/>
                  <a:gd name="T20" fmla="*/ 0 w 32"/>
                  <a:gd name="T21" fmla="*/ 32 h 37"/>
                  <a:gd name="T22" fmla="*/ 0 w 32"/>
                  <a:gd name="T23" fmla="*/ 0 h 37"/>
                  <a:gd name="T24" fmla="*/ 17 w 32"/>
                  <a:gd name="T25" fmla="*/ 0 h 37"/>
                  <a:gd name="T26" fmla="*/ 32 w 32"/>
                  <a:gd name="T27" fmla="*/ 0 h 37"/>
                  <a:gd name="T28" fmla="*/ 32 w 32"/>
                  <a:gd name="T29"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7">
                    <a:moveTo>
                      <a:pt x="32" y="8"/>
                    </a:moveTo>
                    <a:lnTo>
                      <a:pt x="31" y="37"/>
                    </a:lnTo>
                    <a:lnTo>
                      <a:pt x="31" y="37"/>
                    </a:lnTo>
                    <a:lnTo>
                      <a:pt x="29" y="35"/>
                    </a:lnTo>
                    <a:lnTo>
                      <a:pt x="27" y="34"/>
                    </a:lnTo>
                    <a:lnTo>
                      <a:pt x="26" y="30"/>
                    </a:lnTo>
                    <a:lnTo>
                      <a:pt x="21" y="30"/>
                    </a:lnTo>
                    <a:lnTo>
                      <a:pt x="14" y="30"/>
                    </a:lnTo>
                    <a:lnTo>
                      <a:pt x="10" y="30"/>
                    </a:lnTo>
                    <a:lnTo>
                      <a:pt x="7" y="30"/>
                    </a:lnTo>
                    <a:lnTo>
                      <a:pt x="0" y="32"/>
                    </a:lnTo>
                    <a:lnTo>
                      <a:pt x="0" y="0"/>
                    </a:lnTo>
                    <a:lnTo>
                      <a:pt x="17" y="0"/>
                    </a:lnTo>
                    <a:lnTo>
                      <a:pt x="32" y="0"/>
                    </a:lnTo>
                    <a:lnTo>
                      <a:pt x="32"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43" name="Freeform 4814"/>
              <p:cNvSpPr>
                <a:spLocks/>
              </p:cNvSpPr>
              <p:nvPr/>
            </p:nvSpPr>
            <p:spPr bwMode="auto">
              <a:xfrm>
                <a:off x="3061" y="1329"/>
                <a:ext cx="57" cy="95"/>
              </a:xfrm>
              <a:custGeom>
                <a:avLst/>
                <a:gdLst>
                  <a:gd name="T0" fmla="*/ 39 w 57"/>
                  <a:gd name="T1" fmla="*/ 11 h 95"/>
                  <a:gd name="T2" fmla="*/ 35 w 57"/>
                  <a:gd name="T3" fmla="*/ 50 h 95"/>
                  <a:gd name="T4" fmla="*/ 57 w 57"/>
                  <a:gd name="T5" fmla="*/ 51 h 95"/>
                  <a:gd name="T6" fmla="*/ 57 w 57"/>
                  <a:gd name="T7" fmla="*/ 75 h 95"/>
                  <a:gd name="T8" fmla="*/ 51 w 57"/>
                  <a:gd name="T9" fmla="*/ 82 h 95"/>
                  <a:gd name="T10" fmla="*/ 42 w 57"/>
                  <a:gd name="T11" fmla="*/ 80 h 95"/>
                  <a:gd name="T12" fmla="*/ 30 w 57"/>
                  <a:gd name="T13" fmla="*/ 92 h 95"/>
                  <a:gd name="T14" fmla="*/ 18 w 57"/>
                  <a:gd name="T15" fmla="*/ 90 h 95"/>
                  <a:gd name="T16" fmla="*/ 13 w 57"/>
                  <a:gd name="T17" fmla="*/ 95 h 95"/>
                  <a:gd name="T18" fmla="*/ 8 w 57"/>
                  <a:gd name="T19" fmla="*/ 94 h 95"/>
                  <a:gd name="T20" fmla="*/ 0 w 57"/>
                  <a:gd name="T21" fmla="*/ 95 h 95"/>
                  <a:gd name="T22" fmla="*/ 3 w 57"/>
                  <a:gd name="T23" fmla="*/ 43 h 95"/>
                  <a:gd name="T24" fmla="*/ 7 w 57"/>
                  <a:gd name="T25" fmla="*/ 0 h 95"/>
                  <a:gd name="T26" fmla="*/ 40 w 57"/>
                  <a:gd name="T27" fmla="*/ 2 h 95"/>
                  <a:gd name="T28" fmla="*/ 39 w 57"/>
                  <a:gd name="T29" fmla="*/ 1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95">
                    <a:moveTo>
                      <a:pt x="39" y="11"/>
                    </a:moveTo>
                    <a:lnTo>
                      <a:pt x="35" y="50"/>
                    </a:lnTo>
                    <a:lnTo>
                      <a:pt x="57" y="51"/>
                    </a:lnTo>
                    <a:lnTo>
                      <a:pt x="57" y="75"/>
                    </a:lnTo>
                    <a:lnTo>
                      <a:pt x="51" y="82"/>
                    </a:lnTo>
                    <a:lnTo>
                      <a:pt x="42" y="80"/>
                    </a:lnTo>
                    <a:lnTo>
                      <a:pt x="30" y="92"/>
                    </a:lnTo>
                    <a:lnTo>
                      <a:pt x="18" y="90"/>
                    </a:lnTo>
                    <a:lnTo>
                      <a:pt x="13" y="95"/>
                    </a:lnTo>
                    <a:lnTo>
                      <a:pt x="8" y="94"/>
                    </a:lnTo>
                    <a:lnTo>
                      <a:pt x="0" y="95"/>
                    </a:lnTo>
                    <a:lnTo>
                      <a:pt x="3" y="43"/>
                    </a:lnTo>
                    <a:lnTo>
                      <a:pt x="7" y="0"/>
                    </a:lnTo>
                    <a:lnTo>
                      <a:pt x="40" y="2"/>
                    </a:lnTo>
                    <a:lnTo>
                      <a:pt x="39" y="1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4" name="Freeform 4815"/>
              <p:cNvSpPr>
                <a:spLocks/>
              </p:cNvSpPr>
              <p:nvPr/>
            </p:nvSpPr>
            <p:spPr bwMode="auto">
              <a:xfrm>
                <a:off x="3061" y="1329"/>
                <a:ext cx="57" cy="95"/>
              </a:xfrm>
              <a:custGeom>
                <a:avLst/>
                <a:gdLst>
                  <a:gd name="T0" fmla="*/ 39 w 57"/>
                  <a:gd name="T1" fmla="*/ 11 h 95"/>
                  <a:gd name="T2" fmla="*/ 35 w 57"/>
                  <a:gd name="T3" fmla="*/ 50 h 95"/>
                  <a:gd name="T4" fmla="*/ 57 w 57"/>
                  <a:gd name="T5" fmla="*/ 51 h 95"/>
                  <a:gd name="T6" fmla="*/ 57 w 57"/>
                  <a:gd name="T7" fmla="*/ 75 h 95"/>
                  <a:gd name="T8" fmla="*/ 51 w 57"/>
                  <a:gd name="T9" fmla="*/ 82 h 95"/>
                  <a:gd name="T10" fmla="*/ 42 w 57"/>
                  <a:gd name="T11" fmla="*/ 80 h 95"/>
                  <a:gd name="T12" fmla="*/ 30 w 57"/>
                  <a:gd name="T13" fmla="*/ 92 h 95"/>
                  <a:gd name="T14" fmla="*/ 18 w 57"/>
                  <a:gd name="T15" fmla="*/ 90 h 95"/>
                  <a:gd name="T16" fmla="*/ 13 w 57"/>
                  <a:gd name="T17" fmla="*/ 95 h 95"/>
                  <a:gd name="T18" fmla="*/ 8 w 57"/>
                  <a:gd name="T19" fmla="*/ 94 h 95"/>
                  <a:gd name="T20" fmla="*/ 0 w 57"/>
                  <a:gd name="T21" fmla="*/ 95 h 95"/>
                  <a:gd name="T22" fmla="*/ 3 w 57"/>
                  <a:gd name="T23" fmla="*/ 43 h 95"/>
                  <a:gd name="T24" fmla="*/ 7 w 57"/>
                  <a:gd name="T25" fmla="*/ 0 h 95"/>
                  <a:gd name="T26" fmla="*/ 40 w 57"/>
                  <a:gd name="T27" fmla="*/ 2 h 95"/>
                  <a:gd name="T28" fmla="*/ 39 w 57"/>
                  <a:gd name="T29" fmla="*/ 1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95">
                    <a:moveTo>
                      <a:pt x="39" y="11"/>
                    </a:moveTo>
                    <a:lnTo>
                      <a:pt x="35" y="50"/>
                    </a:lnTo>
                    <a:lnTo>
                      <a:pt x="57" y="51"/>
                    </a:lnTo>
                    <a:lnTo>
                      <a:pt x="57" y="75"/>
                    </a:lnTo>
                    <a:lnTo>
                      <a:pt x="51" y="82"/>
                    </a:lnTo>
                    <a:lnTo>
                      <a:pt x="42" y="80"/>
                    </a:lnTo>
                    <a:lnTo>
                      <a:pt x="30" y="92"/>
                    </a:lnTo>
                    <a:lnTo>
                      <a:pt x="18" y="90"/>
                    </a:lnTo>
                    <a:lnTo>
                      <a:pt x="13" y="95"/>
                    </a:lnTo>
                    <a:lnTo>
                      <a:pt x="8" y="94"/>
                    </a:lnTo>
                    <a:lnTo>
                      <a:pt x="0" y="95"/>
                    </a:lnTo>
                    <a:lnTo>
                      <a:pt x="3" y="43"/>
                    </a:lnTo>
                    <a:lnTo>
                      <a:pt x="7" y="0"/>
                    </a:lnTo>
                    <a:lnTo>
                      <a:pt x="40" y="2"/>
                    </a:lnTo>
                    <a:lnTo>
                      <a:pt x="39"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45" name="Freeform 4816"/>
              <p:cNvSpPr>
                <a:spLocks/>
              </p:cNvSpPr>
              <p:nvPr/>
            </p:nvSpPr>
            <p:spPr bwMode="auto">
              <a:xfrm>
                <a:off x="4275" y="2207"/>
                <a:ext cx="36" cy="39"/>
              </a:xfrm>
              <a:custGeom>
                <a:avLst/>
                <a:gdLst>
                  <a:gd name="T0" fmla="*/ 31 w 36"/>
                  <a:gd name="T1" fmla="*/ 0 h 39"/>
                  <a:gd name="T2" fmla="*/ 36 w 36"/>
                  <a:gd name="T3" fmla="*/ 9 h 39"/>
                  <a:gd name="T4" fmla="*/ 26 w 36"/>
                  <a:gd name="T5" fmla="*/ 20 h 39"/>
                  <a:gd name="T6" fmla="*/ 29 w 36"/>
                  <a:gd name="T7" fmla="*/ 24 h 39"/>
                  <a:gd name="T8" fmla="*/ 21 w 36"/>
                  <a:gd name="T9" fmla="*/ 29 h 39"/>
                  <a:gd name="T10" fmla="*/ 16 w 36"/>
                  <a:gd name="T11" fmla="*/ 39 h 39"/>
                  <a:gd name="T12" fmla="*/ 11 w 36"/>
                  <a:gd name="T13" fmla="*/ 31 h 39"/>
                  <a:gd name="T14" fmla="*/ 11 w 36"/>
                  <a:gd name="T15" fmla="*/ 29 h 39"/>
                  <a:gd name="T16" fmla="*/ 9 w 36"/>
                  <a:gd name="T17" fmla="*/ 25 h 39"/>
                  <a:gd name="T18" fmla="*/ 9 w 36"/>
                  <a:gd name="T19" fmla="*/ 25 h 39"/>
                  <a:gd name="T20" fmla="*/ 9 w 36"/>
                  <a:gd name="T21" fmla="*/ 25 h 39"/>
                  <a:gd name="T22" fmla="*/ 0 w 36"/>
                  <a:gd name="T23" fmla="*/ 15 h 39"/>
                  <a:gd name="T24" fmla="*/ 6 w 36"/>
                  <a:gd name="T25" fmla="*/ 9 h 39"/>
                  <a:gd name="T26" fmla="*/ 14 w 36"/>
                  <a:gd name="T27" fmla="*/ 12 h 39"/>
                  <a:gd name="T28" fmla="*/ 14 w 36"/>
                  <a:gd name="T29" fmla="*/ 5 h 39"/>
                  <a:gd name="T30" fmla="*/ 26 w 36"/>
                  <a:gd name="T31" fmla="*/ 5 h 39"/>
                  <a:gd name="T32" fmla="*/ 31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31" y="0"/>
                    </a:moveTo>
                    <a:lnTo>
                      <a:pt x="36" y="9"/>
                    </a:lnTo>
                    <a:lnTo>
                      <a:pt x="26" y="20"/>
                    </a:lnTo>
                    <a:lnTo>
                      <a:pt x="29" y="24"/>
                    </a:lnTo>
                    <a:lnTo>
                      <a:pt x="21" y="29"/>
                    </a:lnTo>
                    <a:lnTo>
                      <a:pt x="16" y="39"/>
                    </a:lnTo>
                    <a:lnTo>
                      <a:pt x="11" y="31"/>
                    </a:lnTo>
                    <a:lnTo>
                      <a:pt x="11" y="29"/>
                    </a:lnTo>
                    <a:lnTo>
                      <a:pt x="9" y="25"/>
                    </a:lnTo>
                    <a:lnTo>
                      <a:pt x="9" y="25"/>
                    </a:lnTo>
                    <a:lnTo>
                      <a:pt x="9" y="25"/>
                    </a:lnTo>
                    <a:lnTo>
                      <a:pt x="0" y="15"/>
                    </a:lnTo>
                    <a:lnTo>
                      <a:pt x="6" y="9"/>
                    </a:lnTo>
                    <a:lnTo>
                      <a:pt x="14" y="12"/>
                    </a:lnTo>
                    <a:lnTo>
                      <a:pt x="14" y="5"/>
                    </a:lnTo>
                    <a:lnTo>
                      <a:pt x="26" y="5"/>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6" name="Freeform 4817"/>
              <p:cNvSpPr>
                <a:spLocks/>
              </p:cNvSpPr>
              <p:nvPr/>
            </p:nvSpPr>
            <p:spPr bwMode="auto">
              <a:xfrm>
                <a:off x="4275" y="2207"/>
                <a:ext cx="36" cy="39"/>
              </a:xfrm>
              <a:custGeom>
                <a:avLst/>
                <a:gdLst>
                  <a:gd name="T0" fmla="*/ 31 w 36"/>
                  <a:gd name="T1" fmla="*/ 0 h 39"/>
                  <a:gd name="T2" fmla="*/ 36 w 36"/>
                  <a:gd name="T3" fmla="*/ 9 h 39"/>
                  <a:gd name="T4" fmla="*/ 26 w 36"/>
                  <a:gd name="T5" fmla="*/ 20 h 39"/>
                  <a:gd name="T6" fmla="*/ 29 w 36"/>
                  <a:gd name="T7" fmla="*/ 24 h 39"/>
                  <a:gd name="T8" fmla="*/ 21 w 36"/>
                  <a:gd name="T9" fmla="*/ 29 h 39"/>
                  <a:gd name="T10" fmla="*/ 16 w 36"/>
                  <a:gd name="T11" fmla="*/ 39 h 39"/>
                  <a:gd name="T12" fmla="*/ 11 w 36"/>
                  <a:gd name="T13" fmla="*/ 31 h 39"/>
                  <a:gd name="T14" fmla="*/ 11 w 36"/>
                  <a:gd name="T15" fmla="*/ 29 h 39"/>
                  <a:gd name="T16" fmla="*/ 9 w 36"/>
                  <a:gd name="T17" fmla="*/ 25 h 39"/>
                  <a:gd name="T18" fmla="*/ 9 w 36"/>
                  <a:gd name="T19" fmla="*/ 25 h 39"/>
                  <a:gd name="T20" fmla="*/ 9 w 36"/>
                  <a:gd name="T21" fmla="*/ 25 h 39"/>
                  <a:gd name="T22" fmla="*/ 0 w 36"/>
                  <a:gd name="T23" fmla="*/ 15 h 39"/>
                  <a:gd name="T24" fmla="*/ 6 w 36"/>
                  <a:gd name="T25" fmla="*/ 9 h 39"/>
                  <a:gd name="T26" fmla="*/ 14 w 36"/>
                  <a:gd name="T27" fmla="*/ 12 h 39"/>
                  <a:gd name="T28" fmla="*/ 14 w 36"/>
                  <a:gd name="T29" fmla="*/ 5 h 39"/>
                  <a:gd name="T30" fmla="*/ 26 w 36"/>
                  <a:gd name="T31" fmla="*/ 5 h 39"/>
                  <a:gd name="T32" fmla="*/ 31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31" y="0"/>
                    </a:moveTo>
                    <a:lnTo>
                      <a:pt x="36" y="9"/>
                    </a:lnTo>
                    <a:lnTo>
                      <a:pt x="26" y="20"/>
                    </a:lnTo>
                    <a:lnTo>
                      <a:pt x="29" y="24"/>
                    </a:lnTo>
                    <a:lnTo>
                      <a:pt x="21" y="29"/>
                    </a:lnTo>
                    <a:lnTo>
                      <a:pt x="16" y="39"/>
                    </a:lnTo>
                    <a:lnTo>
                      <a:pt x="11" y="31"/>
                    </a:lnTo>
                    <a:lnTo>
                      <a:pt x="11" y="29"/>
                    </a:lnTo>
                    <a:lnTo>
                      <a:pt x="9" y="25"/>
                    </a:lnTo>
                    <a:lnTo>
                      <a:pt x="9" y="25"/>
                    </a:lnTo>
                    <a:lnTo>
                      <a:pt x="9" y="25"/>
                    </a:lnTo>
                    <a:lnTo>
                      <a:pt x="0" y="15"/>
                    </a:lnTo>
                    <a:lnTo>
                      <a:pt x="6" y="9"/>
                    </a:lnTo>
                    <a:lnTo>
                      <a:pt x="14" y="12"/>
                    </a:lnTo>
                    <a:lnTo>
                      <a:pt x="14" y="5"/>
                    </a:lnTo>
                    <a:lnTo>
                      <a:pt x="26" y="5"/>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47" name="Freeform 4818"/>
              <p:cNvSpPr>
                <a:spLocks/>
              </p:cNvSpPr>
              <p:nvPr/>
            </p:nvSpPr>
            <p:spPr bwMode="auto">
              <a:xfrm>
                <a:off x="4123" y="2285"/>
                <a:ext cx="30" cy="36"/>
              </a:xfrm>
              <a:custGeom>
                <a:avLst/>
                <a:gdLst>
                  <a:gd name="T0" fmla="*/ 7 w 30"/>
                  <a:gd name="T1" fmla="*/ 0 h 36"/>
                  <a:gd name="T2" fmla="*/ 17 w 30"/>
                  <a:gd name="T3" fmla="*/ 7 h 36"/>
                  <a:gd name="T4" fmla="*/ 20 w 30"/>
                  <a:gd name="T5" fmla="*/ 2 h 36"/>
                  <a:gd name="T6" fmla="*/ 29 w 30"/>
                  <a:gd name="T7" fmla="*/ 3 h 36"/>
                  <a:gd name="T8" fmla="*/ 30 w 30"/>
                  <a:gd name="T9" fmla="*/ 25 h 36"/>
                  <a:gd name="T10" fmla="*/ 17 w 30"/>
                  <a:gd name="T11" fmla="*/ 36 h 36"/>
                  <a:gd name="T12" fmla="*/ 10 w 30"/>
                  <a:gd name="T13" fmla="*/ 34 h 36"/>
                  <a:gd name="T14" fmla="*/ 10 w 30"/>
                  <a:gd name="T15" fmla="*/ 32 h 36"/>
                  <a:gd name="T16" fmla="*/ 8 w 30"/>
                  <a:gd name="T17" fmla="*/ 34 h 36"/>
                  <a:gd name="T18" fmla="*/ 7 w 30"/>
                  <a:gd name="T19" fmla="*/ 32 h 36"/>
                  <a:gd name="T20" fmla="*/ 5 w 30"/>
                  <a:gd name="T21" fmla="*/ 34 h 36"/>
                  <a:gd name="T22" fmla="*/ 0 w 30"/>
                  <a:gd name="T23" fmla="*/ 27 h 36"/>
                  <a:gd name="T24" fmla="*/ 0 w 30"/>
                  <a:gd name="T25" fmla="*/ 2 h 36"/>
                  <a:gd name="T26" fmla="*/ 7 w 30"/>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6">
                    <a:moveTo>
                      <a:pt x="7" y="0"/>
                    </a:moveTo>
                    <a:lnTo>
                      <a:pt x="17" y="7"/>
                    </a:lnTo>
                    <a:lnTo>
                      <a:pt x="20" y="2"/>
                    </a:lnTo>
                    <a:lnTo>
                      <a:pt x="29" y="3"/>
                    </a:lnTo>
                    <a:lnTo>
                      <a:pt x="30" y="25"/>
                    </a:lnTo>
                    <a:lnTo>
                      <a:pt x="17" y="36"/>
                    </a:lnTo>
                    <a:lnTo>
                      <a:pt x="10" y="34"/>
                    </a:lnTo>
                    <a:lnTo>
                      <a:pt x="10" y="32"/>
                    </a:lnTo>
                    <a:lnTo>
                      <a:pt x="8" y="34"/>
                    </a:lnTo>
                    <a:lnTo>
                      <a:pt x="7" y="32"/>
                    </a:lnTo>
                    <a:lnTo>
                      <a:pt x="5" y="34"/>
                    </a:lnTo>
                    <a:lnTo>
                      <a:pt x="0" y="27"/>
                    </a:lnTo>
                    <a:lnTo>
                      <a:pt x="0" y="2"/>
                    </a:lnTo>
                    <a:lnTo>
                      <a:pt x="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8" name="Freeform 4819"/>
              <p:cNvSpPr>
                <a:spLocks/>
              </p:cNvSpPr>
              <p:nvPr/>
            </p:nvSpPr>
            <p:spPr bwMode="auto">
              <a:xfrm>
                <a:off x="4123" y="2285"/>
                <a:ext cx="30" cy="36"/>
              </a:xfrm>
              <a:custGeom>
                <a:avLst/>
                <a:gdLst>
                  <a:gd name="T0" fmla="*/ 7 w 30"/>
                  <a:gd name="T1" fmla="*/ 0 h 36"/>
                  <a:gd name="T2" fmla="*/ 17 w 30"/>
                  <a:gd name="T3" fmla="*/ 7 h 36"/>
                  <a:gd name="T4" fmla="*/ 20 w 30"/>
                  <a:gd name="T5" fmla="*/ 2 h 36"/>
                  <a:gd name="T6" fmla="*/ 29 w 30"/>
                  <a:gd name="T7" fmla="*/ 3 h 36"/>
                  <a:gd name="T8" fmla="*/ 30 w 30"/>
                  <a:gd name="T9" fmla="*/ 25 h 36"/>
                  <a:gd name="T10" fmla="*/ 17 w 30"/>
                  <a:gd name="T11" fmla="*/ 36 h 36"/>
                  <a:gd name="T12" fmla="*/ 10 w 30"/>
                  <a:gd name="T13" fmla="*/ 34 h 36"/>
                  <a:gd name="T14" fmla="*/ 10 w 30"/>
                  <a:gd name="T15" fmla="*/ 32 h 36"/>
                  <a:gd name="T16" fmla="*/ 8 w 30"/>
                  <a:gd name="T17" fmla="*/ 34 h 36"/>
                  <a:gd name="T18" fmla="*/ 7 w 30"/>
                  <a:gd name="T19" fmla="*/ 32 h 36"/>
                  <a:gd name="T20" fmla="*/ 5 w 30"/>
                  <a:gd name="T21" fmla="*/ 34 h 36"/>
                  <a:gd name="T22" fmla="*/ 0 w 30"/>
                  <a:gd name="T23" fmla="*/ 27 h 36"/>
                  <a:gd name="T24" fmla="*/ 0 w 30"/>
                  <a:gd name="T25" fmla="*/ 2 h 36"/>
                  <a:gd name="T26" fmla="*/ 7 w 30"/>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6">
                    <a:moveTo>
                      <a:pt x="7" y="0"/>
                    </a:moveTo>
                    <a:lnTo>
                      <a:pt x="17" y="7"/>
                    </a:lnTo>
                    <a:lnTo>
                      <a:pt x="20" y="2"/>
                    </a:lnTo>
                    <a:lnTo>
                      <a:pt x="29" y="3"/>
                    </a:lnTo>
                    <a:lnTo>
                      <a:pt x="30" y="25"/>
                    </a:lnTo>
                    <a:lnTo>
                      <a:pt x="17" y="36"/>
                    </a:lnTo>
                    <a:lnTo>
                      <a:pt x="10" y="34"/>
                    </a:lnTo>
                    <a:lnTo>
                      <a:pt x="10" y="32"/>
                    </a:lnTo>
                    <a:lnTo>
                      <a:pt x="8" y="34"/>
                    </a:lnTo>
                    <a:lnTo>
                      <a:pt x="7" y="32"/>
                    </a:lnTo>
                    <a:lnTo>
                      <a:pt x="5" y="34"/>
                    </a:lnTo>
                    <a:lnTo>
                      <a:pt x="0" y="27"/>
                    </a:lnTo>
                    <a:lnTo>
                      <a:pt x="0" y="2"/>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49" name="Freeform 4820"/>
              <p:cNvSpPr>
                <a:spLocks/>
              </p:cNvSpPr>
              <p:nvPr/>
            </p:nvSpPr>
            <p:spPr bwMode="auto">
              <a:xfrm>
                <a:off x="4004" y="2229"/>
                <a:ext cx="22" cy="54"/>
              </a:xfrm>
              <a:custGeom>
                <a:avLst/>
                <a:gdLst>
                  <a:gd name="T0" fmla="*/ 21 w 22"/>
                  <a:gd name="T1" fmla="*/ 53 h 54"/>
                  <a:gd name="T2" fmla="*/ 21 w 22"/>
                  <a:gd name="T3" fmla="*/ 54 h 54"/>
                  <a:gd name="T4" fmla="*/ 5 w 22"/>
                  <a:gd name="T5" fmla="*/ 53 h 54"/>
                  <a:gd name="T6" fmla="*/ 2 w 22"/>
                  <a:gd name="T7" fmla="*/ 53 h 54"/>
                  <a:gd name="T8" fmla="*/ 0 w 22"/>
                  <a:gd name="T9" fmla="*/ 26 h 54"/>
                  <a:gd name="T10" fmla="*/ 9 w 22"/>
                  <a:gd name="T11" fmla="*/ 10 h 54"/>
                  <a:gd name="T12" fmla="*/ 7 w 22"/>
                  <a:gd name="T13" fmla="*/ 0 h 54"/>
                  <a:gd name="T14" fmla="*/ 14 w 22"/>
                  <a:gd name="T15" fmla="*/ 0 h 54"/>
                  <a:gd name="T16" fmla="*/ 16 w 22"/>
                  <a:gd name="T17" fmla="*/ 0 h 54"/>
                  <a:gd name="T18" fmla="*/ 16 w 22"/>
                  <a:gd name="T19" fmla="*/ 0 h 54"/>
                  <a:gd name="T20" fmla="*/ 16 w 22"/>
                  <a:gd name="T21" fmla="*/ 0 h 54"/>
                  <a:gd name="T22" fmla="*/ 19 w 22"/>
                  <a:gd name="T23" fmla="*/ 12 h 54"/>
                  <a:gd name="T24" fmla="*/ 22 w 22"/>
                  <a:gd name="T25" fmla="*/ 22 h 54"/>
                  <a:gd name="T26" fmla="*/ 17 w 22"/>
                  <a:gd name="T27" fmla="*/ 32 h 54"/>
                  <a:gd name="T28" fmla="*/ 17 w 22"/>
                  <a:gd name="T29" fmla="*/ 41 h 54"/>
                  <a:gd name="T30" fmla="*/ 22 w 22"/>
                  <a:gd name="T31" fmla="*/ 42 h 54"/>
                  <a:gd name="T32" fmla="*/ 21 w 22"/>
                  <a:gd name="T33" fmla="*/ 51 h 54"/>
                  <a:gd name="T34" fmla="*/ 21 w 22"/>
                  <a:gd name="T35"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54">
                    <a:moveTo>
                      <a:pt x="21" y="53"/>
                    </a:moveTo>
                    <a:lnTo>
                      <a:pt x="21" y="54"/>
                    </a:lnTo>
                    <a:lnTo>
                      <a:pt x="5" y="53"/>
                    </a:lnTo>
                    <a:lnTo>
                      <a:pt x="2" y="53"/>
                    </a:lnTo>
                    <a:lnTo>
                      <a:pt x="0" y="26"/>
                    </a:lnTo>
                    <a:lnTo>
                      <a:pt x="9" y="10"/>
                    </a:lnTo>
                    <a:lnTo>
                      <a:pt x="7" y="0"/>
                    </a:lnTo>
                    <a:lnTo>
                      <a:pt x="14" y="0"/>
                    </a:lnTo>
                    <a:lnTo>
                      <a:pt x="16" y="0"/>
                    </a:lnTo>
                    <a:lnTo>
                      <a:pt x="16" y="0"/>
                    </a:lnTo>
                    <a:lnTo>
                      <a:pt x="16" y="0"/>
                    </a:lnTo>
                    <a:lnTo>
                      <a:pt x="19" y="12"/>
                    </a:lnTo>
                    <a:lnTo>
                      <a:pt x="22" y="22"/>
                    </a:lnTo>
                    <a:lnTo>
                      <a:pt x="17" y="32"/>
                    </a:lnTo>
                    <a:lnTo>
                      <a:pt x="17" y="41"/>
                    </a:lnTo>
                    <a:lnTo>
                      <a:pt x="22" y="42"/>
                    </a:lnTo>
                    <a:lnTo>
                      <a:pt x="21" y="51"/>
                    </a:lnTo>
                    <a:lnTo>
                      <a:pt x="21" y="5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0" name="Freeform 4821"/>
              <p:cNvSpPr>
                <a:spLocks/>
              </p:cNvSpPr>
              <p:nvPr/>
            </p:nvSpPr>
            <p:spPr bwMode="auto">
              <a:xfrm>
                <a:off x="4004" y="2229"/>
                <a:ext cx="22" cy="54"/>
              </a:xfrm>
              <a:custGeom>
                <a:avLst/>
                <a:gdLst>
                  <a:gd name="T0" fmla="*/ 21 w 22"/>
                  <a:gd name="T1" fmla="*/ 53 h 54"/>
                  <a:gd name="T2" fmla="*/ 21 w 22"/>
                  <a:gd name="T3" fmla="*/ 54 h 54"/>
                  <a:gd name="T4" fmla="*/ 5 w 22"/>
                  <a:gd name="T5" fmla="*/ 53 h 54"/>
                  <a:gd name="T6" fmla="*/ 2 w 22"/>
                  <a:gd name="T7" fmla="*/ 53 h 54"/>
                  <a:gd name="T8" fmla="*/ 0 w 22"/>
                  <a:gd name="T9" fmla="*/ 26 h 54"/>
                  <a:gd name="T10" fmla="*/ 9 w 22"/>
                  <a:gd name="T11" fmla="*/ 10 h 54"/>
                  <a:gd name="T12" fmla="*/ 7 w 22"/>
                  <a:gd name="T13" fmla="*/ 0 h 54"/>
                  <a:gd name="T14" fmla="*/ 14 w 22"/>
                  <a:gd name="T15" fmla="*/ 0 h 54"/>
                  <a:gd name="T16" fmla="*/ 16 w 22"/>
                  <a:gd name="T17" fmla="*/ 0 h 54"/>
                  <a:gd name="T18" fmla="*/ 16 w 22"/>
                  <a:gd name="T19" fmla="*/ 0 h 54"/>
                  <a:gd name="T20" fmla="*/ 16 w 22"/>
                  <a:gd name="T21" fmla="*/ 0 h 54"/>
                  <a:gd name="T22" fmla="*/ 19 w 22"/>
                  <a:gd name="T23" fmla="*/ 12 h 54"/>
                  <a:gd name="T24" fmla="*/ 22 w 22"/>
                  <a:gd name="T25" fmla="*/ 22 h 54"/>
                  <a:gd name="T26" fmla="*/ 17 w 22"/>
                  <a:gd name="T27" fmla="*/ 32 h 54"/>
                  <a:gd name="T28" fmla="*/ 17 w 22"/>
                  <a:gd name="T29" fmla="*/ 41 h 54"/>
                  <a:gd name="T30" fmla="*/ 22 w 22"/>
                  <a:gd name="T31" fmla="*/ 42 h 54"/>
                  <a:gd name="T32" fmla="*/ 21 w 22"/>
                  <a:gd name="T33" fmla="*/ 51 h 54"/>
                  <a:gd name="T34" fmla="*/ 21 w 22"/>
                  <a:gd name="T35"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54">
                    <a:moveTo>
                      <a:pt x="21" y="53"/>
                    </a:moveTo>
                    <a:lnTo>
                      <a:pt x="21" y="54"/>
                    </a:lnTo>
                    <a:lnTo>
                      <a:pt x="5" y="53"/>
                    </a:lnTo>
                    <a:lnTo>
                      <a:pt x="2" y="53"/>
                    </a:lnTo>
                    <a:lnTo>
                      <a:pt x="0" y="26"/>
                    </a:lnTo>
                    <a:lnTo>
                      <a:pt x="9" y="10"/>
                    </a:lnTo>
                    <a:lnTo>
                      <a:pt x="7" y="0"/>
                    </a:lnTo>
                    <a:lnTo>
                      <a:pt x="14" y="0"/>
                    </a:lnTo>
                    <a:lnTo>
                      <a:pt x="16" y="0"/>
                    </a:lnTo>
                    <a:lnTo>
                      <a:pt x="16" y="0"/>
                    </a:lnTo>
                    <a:lnTo>
                      <a:pt x="16" y="0"/>
                    </a:lnTo>
                    <a:lnTo>
                      <a:pt x="19" y="12"/>
                    </a:lnTo>
                    <a:lnTo>
                      <a:pt x="22" y="22"/>
                    </a:lnTo>
                    <a:lnTo>
                      <a:pt x="17" y="32"/>
                    </a:lnTo>
                    <a:lnTo>
                      <a:pt x="17" y="41"/>
                    </a:lnTo>
                    <a:lnTo>
                      <a:pt x="22" y="42"/>
                    </a:lnTo>
                    <a:lnTo>
                      <a:pt x="21" y="51"/>
                    </a:lnTo>
                    <a:lnTo>
                      <a:pt x="21" y="5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51" name="Freeform 4822"/>
              <p:cNvSpPr>
                <a:spLocks/>
              </p:cNvSpPr>
              <p:nvPr/>
            </p:nvSpPr>
            <p:spPr bwMode="auto">
              <a:xfrm>
                <a:off x="4211" y="2266"/>
                <a:ext cx="36" cy="43"/>
              </a:xfrm>
              <a:custGeom>
                <a:avLst/>
                <a:gdLst>
                  <a:gd name="T0" fmla="*/ 22 w 36"/>
                  <a:gd name="T1" fmla="*/ 31 h 43"/>
                  <a:gd name="T2" fmla="*/ 17 w 36"/>
                  <a:gd name="T3" fmla="*/ 43 h 43"/>
                  <a:gd name="T4" fmla="*/ 3 w 36"/>
                  <a:gd name="T5" fmla="*/ 31 h 43"/>
                  <a:gd name="T6" fmla="*/ 0 w 36"/>
                  <a:gd name="T7" fmla="*/ 22 h 43"/>
                  <a:gd name="T8" fmla="*/ 10 w 36"/>
                  <a:gd name="T9" fmla="*/ 7 h 43"/>
                  <a:gd name="T10" fmla="*/ 10 w 36"/>
                  <a:gd name="T11" fmla="*/ 2 h 43"/>
                  <a:gd name="T12" fmla="*/ 36 w 36"/>
                  <a:gd name="T13" fmla="*/ 0 h 43"/>
                  <a:gd name="T14" fmla="*/ 24 w 36"/>
                  <a:gd name="T15" fmla="*/ 21 h 43"/>
                  <a:gd name="T16" fmla="*/ 22 w 36"/>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3">
                    <a:moveTo>
                      <a:pt x="22" y="31"/>
                    </a:moveTo>
                    <a:lnTo>
                      <a:pt x="17" y="43"/>
                    </a:lnTo>
                    <a:lnTo>
                      <a:pt x="3" y="31"/>
                    </a:lnTo>
                    <a:lnTo>
                      <a:pt x="0" y="22"/>
                    </a:lnTo>
                    <a:lnTo>
                      <a:pt x="10" y="7"/>
                    </a:lnTo>
                    <a:lnTo>
                      <a:pt x="10" y="2"/>
                    </a:lnTo>
                    <a:lnTo>
                      <a:pt x="36" y="0"/>
                    </a:lnTo>
                    <a:lnTo>
                      <a:pt x="24" y="21"/>
                    </a:lnTo>
                    <a:lnTo>
                      <a:pt x="22" y="3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2" name="Freeform 4823"/>
              <p:cNvSpPr>
                <a:spLocks/>
              </p:cNvSpPr>
              <p:nvPr/>
            </p:nvSpPr>
            <p:spPr bwMode="auto">
              <a:xfrm>
                <a:off x="4211" y="2266"/>
                <a:ext cx="36" cy="43"/>
              </a:xfrm>
              <a:custGeom>
                <a:avLst/>
                <a:gdLst>
                  <a:gd name="T0" fmla="*/ 22 w 36"/>
                  <a:gd name="T1" fmla="*/ 31 h 43"/>
                  <a:gd name="T2" fmla="*/ 17 w 36"/>
                  <a:gd name="T3" fmla="*/ 43 h 43"/>
                  <a:gd name="T4" fmla="*/ 3 w 36"/>
                  <a:gd name="T5" fmla="*/ 31 h 43"/>
                  <a:gd name="T6" fmla="*/ 0 w 36"/>
                  <a:gd name="T7" fmla="*/ 22 h 43"/>
                  <a:gd name="T8" fmla="*/ 10 w 36"/>
                  <a:gd name="T9" fmla="*/ 7 h 43"/>
                  <a:gd name="T10" fmla="*/ 10 w 36"/>
                  <a:gd name="T11" fmla="*/ 2 h 43"/>
                  <a:gd name="T12" fmla="*/ 36 w 36"/>
                  <a:gd name="T13" fmla="*/ 0 h 43"/>
                  <a:gd name="T14" fmla="*/ 24 w 36"/>
                  <a:gd name="T15" fmla="*/ 21 h 43"/>
                  <a:gd name="T16" fmla="*/ 22 w 36"/>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3">
                    <a:moveTo>
                      <a:pt x="22" y="31"/>
                    </a:moveTo>
                    <a:lnTo>
                      <a:pt x="17" y="43"/>
                    </a:lnTo>
                    <a:lnTo>
                      <a:pt x="3" y="31"/>
                    </a:lnTo>
                    <a:lnTo>
                      <a:pt x="0" y="22"/>
                    </a:lnTo>
                    <a:lnTo>
                      <a:pt x="10" y="7"/>
                    </a:lnTo>
                    <a:lnTo>
                      <a:pt x="10" y="2"/>
                    </a:lnTo>
                    <a:lnTo>
                      <a:pt x="36" y="0"/>
                    </a:lnTo>
                    <a:lnTo>
                      <a:pt x="24" y="21"/>
                    </a:lnTo>
                    <a:lnTo>
                      <a:pt x="22"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53" name="Freeform 4824"/>
              <p:cNvSpPr>
                <a:spLocks/>
              </p:cNvSpPr>
              <p:nvPr/>
            </p:nvSpPr>
            <p:spPr bwMode="auto">
              <a:xfrm>
                <a:off x="4299" y="2243"/>
                <a:ext cx="41" cy="44"/>
              </a:xfrm>
              <a:custGeom>
                <a:avLst/>
                <a:gdLst>
                  <a:gd name="T0" fmla="*/ 27 w 41"/>
                  <a:gd name="T1" fmla="*/ 3 h 44"/>
                  <a:gd name="T2" fmla="*/ 39 w 41"/>
                  <a:gd name="T3" fmla="*/ 18 h 44"/>
                  <a:gd name="T4" fmla="*/ 41 w 41"/>
                  <a:gd name="T5" fmla="*/ 30 h 44"/>
                  <a:gd name="T6" fmla="*/ 39 w 41"/>
                  <a:gd name="T7" fmla="*/ 30 h 44"/>
                  <a:gd name="T8" fmla="*/ 34 w 41"/>
                  <a:gd name="T9" fmla="*/ 32 h 44"/>
                  <a:gd name="T10" fmla="*/ 26 w 41"/>
                  <a:gd name="T11" fmla="*/ 37 h 44"/>
                  <a:gd name="T12" fmla="*/ 22 w 41"/>
                  <a:gd name="T13" fmla="*/ 42 h 44"/>
                  <a:gd name="T14" fmla="*/ 20 w 41"/>
                  <a:gd name="T15" fmla="*/ 44 h 44"/>
                  <a:gd name="T16" fmla="*/ 20 w 41"/>
                  <a:gd name="T17" fmla="*/ 44 h 44"/>
                  <a:gd name="T18" fmla="*/ 20 w 41"/>
                  <a:gd name="T19" fmla="*/ 44 h 44"/>
                  <a:gd name="T20" fmla="*/ 20 w 41"/>
                  <a:gd name="T21" fmla="*/ 44 h 44"/>
                  <a:gd name="T22" fmla="*/ 17 w 41"/>
                  <a:gd name="T23" fmla="*/ 35 h 44"/>
                  <a:gd name="T24" fmla="*/ 10 w 41"/>
                  <a:gd name="T25" fmla="*/ 37 h 44"/>
                  <a:gd name="T26" fmla="*/ 2 w 41"/>
                  <a:gd name="T27" fmla="*/ 32 h 44"/>
                  <a:gd name="T28" fmla="*/ 5 w 41"/>
                  <a:gd name="T29" fmla="*/ 25 h 44"/>
                  <a:gd name="T30" fmla="*/ 0 w 41"/>
                  <a:gd name="T31" fmla="*/ 12 h 44"/>
                  <a:gd name="T32" fmla="*/ 12 w 41"/>
                  <a:gd name="T33" fmla="*/ 3 h 44"/>
                  <a:gd name="T34" fmla="*/ 22 w 41"/>
                  <a:gd name="T35" fmla="*/ 5 h 44"/>
                  <a:gd name="T36" fmla="*/ 27 w 41"/>
                  <a:gd name="T37" fmla="*/ 0 h 44"/>
                  <a:gd name="T38" fmla="*/ 27 w 41"/>
                  <a:gd name="T39" fmla="*/ 1 h 44"/>
                  <a:gd name="T40" fmla="*/ 27 w 41"/>
                  <a:gd name="T41" fmla="*/ 1 h 44"/>
                  <a:gd name="T42" fmla="*/ 27 w 41"/>
                  <a:gd name="T43"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7" y="3"/>
                    </a:moveTo>
                    <a:lnTo>
                      <a:pt x="39" y="18"/>
                    </a:lnTo>
                    <a:lnTo>
                      <a:pt x="41" y="30"/>
                    </a:lnTo>
                    <a:lnTo>
                      <a:pt x="39" y="30"/>
                    </a:lnTo>
                    <a:lnTo>
                      <a:pt x="34" y="32"/>
                    </a:lnTo>
                    <a:lnTo>
                      <a:pt x="26" y="37"/>
                    </a:lnTo>
                    <a:lnTo>
                      <a:pt x="22" y="42"/>
                    </a:lnTo>
                    <a:lnTo>
                      <a:pt x="20" y="44"/>
                    </a:lnTo>
                    <a:lnTo>
                      <a:pt x="20" y="44"/>
                    </a:lnTo>
                    <a:lnTo>
                      <a:pt x="20" y="44"/>
                    </a:lnTo>
                    <a:lnTo>
                      <a:pt x="20" y="44"/>
                    </a:lnTo>
                    <a:lnTo>
                      <a:pt x="17" y="35"/>
                    </a:lnTo>
                    <a:lnTo>
                      <a:pt x="10" y="37"/>
                    </a:lnTo>
                    <a:lnTo>
                      <a:pt x="2" y="32"/>
                    </a:lnTo>
                    <a:lnTo>
                      <a:pt x="5" y="25"/>
                    </a:lnTo>
                    <a:lnTo>
                      <a:pt x="0" y="12"/>
                    </a:lnTo>
                    <a:lnTo>
                      <a:pt x="12" y="3"/>
                    </a:lnTo>
                    <a:lnTo>
                      <a:pt x="22" y="5"/>
                    </a:lnTo>
                    <a:lnTo>
                      <a:pt x="27" y="0"/>
                    </a:lnTo>
                    <a:lnTo>
                      <a:pt x="27" y="1"/>
                    </a:lnTo>
                    <a:lnTo>
                      <a:pt x="27" y="1"/>
                    </a:lnTo>
                    <a:lnTo>
                      <a:pt x="27"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4" name="Freeform 4825"/>
              <p:cNvSpPr>
                <a:spLocks/>
              </p:cNvSpPr>
              <p:nvPr/>
            </p:nvSpPr>
            <p:spPr bwMode="auto">
              <a:xfrm>
                <a:off x="4299" y="2243"/>
                <a:ext cx="41" cy="44"/>
              </a:xfrm>
              <a:custGeom>
                <a:avLst/>
                <a:gdLst>
                  <a:gd name="T0" fmla="*/ 27 w 41"/>
                  <a:gd name="T1" fmla="*/ 3 h 44"/>
                  <a:gd name="T2" fmla="*/ 39 w 41"/>
                  <a:gd name="T3" fmla="*/ 18 h 44"/>
                  <a:gd name="T4" fmla="*/ 41 w 41"/>
                  <a:gd name="T5" fmla="*/ 30 h 44"/>
                  <a:gd name="T6" fmla="*/ 39 w 41"/>
                  <a:gd name="T7" fmla="*/ 30 h 44"/>
                  <a:gd name="T8" fmla="*/ 34 w 41"/>
                  <a:gd name="T9" fmla="*/ 32 h 44"/>
                  <a:gd name="T10" fmla="*/ 26 w 41"/>
                  <a:gd name="T11" fmla="*/ 37 h 44"/>
                  <a:gd name="T12" fmla="*/ 22 w 41"/>
                  <a:gd name="T13" fmla="*/ 42 h 44"/>
                  <a:gd name="T14" fmla="*/ 20 w 41"/>
                  <a:gd name="T15" fmla="*/ 44 h 44"/>
                  <a:gd name="T16" fmla="*/ 20 w 41"/>
                  <a:gd name="T17" fmla="*/ 44 h 44"/>
                  <a:gd name="T18" fmla="*/ 20 w 41"/>
                  <a:gd name="T19" fmla="*/ 44 h 44"/>
                  <a:gd name="T20" fmla="*/ 20 w 41"/>
                  <a:gd name="T21" fmla="*/ 44 h 44"/>
                  <a:gd name="T22" fmla="*/ 17 w 41"/>
                  <a:gd name="T23" fmla="*/ 35 h 44"/>
                  <a:gd name="T24" fmla="*/ 10 w 41"/>
                  <a:gd name="T25" fmla="*/ 37 h 44"/>
                  <a:gd name="T26" fmla="*/ 2 w 41"/>
                  <a:gd name="T27" fmla="*/ 32 h 44"/>
                  <a:gd name="T28" fmla="*/ 5 w 41"/>
                  <a:gd name="T29" fmla="*/ 25 h 44"/>
                  <a:gd name="T30" fmla="*/ 0 w 41"/>
                  <a:gd name="T31" fmla="*/ 12 h 44"/>
                  <a:gd name="T32" fmla="*/ 12 w 41"/>
                  <a:gd name="T33" fmla="*/ 3 h 44"/>
                  <a:gd name="T34" fmla="*/ 22 w 41"/>
                  <a:gd name="T35" fmla="*/ 5 h 44"/>
                  <a:gd name="T36" fmla="*/ 27 w 41"/>
                  <a:gd name="T37" fmla="*/ 0 h 44"/>
                  <a:gd name="T38" fmla="*/ 27 w 41"/>
                  <a:gd name="T39" fmla="*/ 1 h 44"/>
                  <a:gd name="T40" fmla="*/ 27 w 41"/>
                  <a:gd name="T41" fmla="*/ 1 h 44"/>
                  <a:gd name="T42" fmla="*/ 27 w 41"/>
                  <a:gd name="T43"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7" y="3"/>
                    </a:moveTo>
                    <a:lnTo>
                      <a:pt x="39" y="18"/>
                    </a:lnTo>
                    <a:lnTo>
                      <a:pt x="41" y="30"/>
                    </a:lnTo>
                    <a:lnTo>
                      <a:pt x="39" y="30"/>
                    </a:lnTo>
                    <a:lnTo>
                      <a:pt x="34" y="32"/>
                    </a:lnTo>
                    <a:lnTo>
                      <a:pt x="26" y="37"/>
                    </a:lnTo>
                    <a:lnTo>
                      <a:pt x="22" y="42"/>
                    </a:lnTo>
                    <a:lnTo>
                      <a:pt x="20" y="44"/>
                    </a:lnTo>
                    <a:lnTo>
                      <a:pt x="20" y="44"/>
                    </a:lnTo>
                    <a:lnTo>
                      <a:pt x="20" y="44"/>
                    </a:lnTo>
                    <a:lnTo>
                      <a:pt x="20" y="44"/>
                    </a:lnTo>
                    <a:lnTo>
                      <a:pt x="17" y="35"/>
                    </a:lnTo>
                    <a:lnTo>
                      <a:pt x="10" y="37"/>
                    </a:lnTo>
                    <a:lnTo>
                      <a:pt x="2" y="32"/>
                    </a:lnTo>
                    <a:lnTo>
                      <a:pt x="5" y="25"/>
                    </a:lnTo>
                    <a:lnTo>
                      <a:pt x="0" y="12"/>
                    </a:lnTo>
                    <a:lnTo>
                      <a:pt x="12" y="3"/>
                    </a:lnTo>
                    <a:lnTo>
                      <a:pt x="22" y="5"/>
                    </a:lnTo>
                    <a:lnTo>
                      <a:pt x="27" y="0"/>
                    </a:lnTo>
                    <a:lnTo>
                      <a:pt x="27" y="1"/>
                    </a:lnTo>
                    <a:lnTo>
                      <a:pt x="27" y="1"/>
                    </a:lnTo>
                    <a:lnTo>
                      <a:pt x="27"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55" name="Freeform 4826"/>
              <p:cNvSpPr>
                <a:spLocks/>
              </p:cNvSpPr>
              <p:nvPr/>
            </p:nvSpPr>
            <p:spPr bwMode="auto">
              <a:xfrm>
                <a:off x="4245" y="2305"/>
                <a:ext cx="24" cy="38"/>
              </a:xfrm>
              <a:custGeom>
                <a:avLst/>
                <a:gdLst>
                  <a:gd name="T0" fmla="*/ 24 w 24"/>
                  <a:gd name="T1" fmla="*/ 17 h 38"/>
                  <a:gd name="T2" fmla="*/ 20 w 24"/>
                  <a:gd name="T3" fmla="*/ 36 h 38"/>
                  <a:gd name="T4" fmla="*/ 19 w 24"/>
                  <a:gd name="T5" fmla="*/ 36 h 38"/>
                  <a:gd name="T6" fmla="*/ 19 w 24"/>
                  <a:gd name="T7" fmla="*/ 36 h 38"/>
                  <a:gd name="T8" fmla="*/ 19 w 24"/>
                  <a:gd name="T9" fmla="*/ 36 h 38"/>
                  <a:gd name="T10" fmla="*/ 19 w 24"/>
                  <a:gd name="T11" fmla="*/ 36 h 38"/>
                  <a:gd name="T12" fmla="*/ 17 w 24"/>
                  <a:gd name="T13" fmla="*/ 36 h 38"/>
                  <a:gd name="T14" fmla="*/ 17 w 24"/>
                  <a:gd name="T15" fmla="*/ 36 h 38"/>
                  <a:gd name="T16" fmla="*/ 17 w 24"/>
                  <a:gd name="T17" fmla="*/ 36 h 38"/>
                  <a:gd name="T18" fmla="*/ 17 w 24"/>
                  <a:gd name="T19" fmla="*/ 36 h 38"/>
                  <a:gd name="T20" fmla="*/ 13 w 24"/>
                  <a:gd name="T21" fmla="*/ 36 h 38"/>
                  <a:gd name="T22" fmla="*/ 13 w 24"/>
                  <a:gd name="T23" fmla="*/ 36 h 38"/>
                  <a:gd name="T24" fmla="*/ 8 w 24"/>
                  <a:gd name="T25" fmla="*/ 38 h 38"/>
                  <a:gd name="T26" fmla="*/ 8 w 24"/>
                  <a:gd name="T27" fmla="*/ 38 h 38"/>
                  <a:gd name="T28" fmla="*/ 7 w 24"/>
                  <a:gd name="T29" fmla="*/ 38 h 38"/>
                  <a:gd name="T30" fmla="*/ 5 w 24"/>
                  <a:gd name="T31" fmla="*/ 38 h 38"/>
                  <a:gd name="T32" fmla="*/ 0 w 24"/>
                  <a:gd name="T33" fmla="*/ 22 h 38"/>
                  <a:gd name="T34" fmla="*/ 5 w 24"/>
                  <a:gd name="T35" fmla="*/ 7 h 38"/>
                  <a:gd name="T36" fmla="*/ 10 w 24"/>
                  <a:gd name="T37" fmla="*/ 0 h 38"/>
                  <a:gd name="T38" fmla="*/ 22 w 24"/>
                  <a:gd name="T39" fmla="*/ 11 h 38"/>
                  <a:gd name="T40" fmla="*/ 24 w 24"/>
                  <a:gd name="T41"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8">
                    <a:moveTo>
                      <a:pt x="24" y="17"/>
                    </a:moveTo>
                    <a:lnTo>
                      <a:pt x="20" y="36"/>
                    </a:lnTo>
                    <a:lnTo>
                      <a:pt x="19" y="36"/>
                    </a:lnTo>
                    <a:lnTo>
                      <a:pt x="19" y="36"/>
                    </a:lnTo>
                    <a:lnTo>
                      <a:pt x="19" y="36"/>
                    </a:lnTo>
                    <a:lnTo>
                      <a:pt x="19" y="36"/>
                    </a:lnTo>
                    <a:lnTo>
                      <a:pt x="17" y="36"/>
                    </a:lnTo>
                    <a:lnTo>
                      <a:pt x="17" y="36"/>
                    </a:lnTo>
                    <a:lnTo>
                      <a:pt x="17" y="36"/>
                    </a:lnTo>
                    <a:lnTo>
                      <a:pt x="17" y="36"/>
                    </a:lnTo>
                    <a:lnTo>
                      <a:pt x="13" y="36"/>
                    </a:lnTo>
                    <a:lnTo>
                      <a:pt x="13" y="36"/>
                    </a:lnTo>
                    <a:lnTo>
                      <a:pt x="8" y="38"/>
                    </a:lnTo>
                    <a:lnTo>
                      <a:pt x="8" y="38"/>
                    </a:lnTo>
                    <a:lnTo>
                      <a:pt x="7" y="38"/>
                    </a:lnTo>
                    <a:lnTo>
                      <a:pt x="5" y="38"/>
                    </a:lnTo>
                    <a:lnTo>
                      <a:pt x="0" y="22"/>
                    </a:lnTo>
                    <a:lnTo>
                      <a:pt x="5" y="7"/>
                    </a:lnTo>
                    <a:lnTo>
                      <a:pt x="10" y="0"/>
                    </a:lnTo>
                    <a:lnTo>
                      <a:pt x="22" y="11"/>
                    </a:lnTo>
                    <a:lnTo>
                      <a:pt x="24"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6" name="Freeform 4827"/>
              <p:cNvSpPr>
                <a:spLocks/>
              </p:cNvSpPr>
              <p:nvPr/>
            </p:nvSpPr>
            <p:spPr bwMode="auto">
              <a:xfrm>
                <a:off x="4245" y="2305"/>
                <a:ext cx="24" cy="38"/>
              </a:xfrm>
              <a:custGeom>
                <a:avLst/>
                <a:gdLst>
                  <a:gd name="T0" fmla="*/ 24 w 24"/>
                  <a:gd name="T1" fmla="*/ 17 h 38"/>
                  <a:gd name="T2" fmla="*/ 20 w 24"/>
                  <a:gd name="T3" fmla="*/ 36 h 38"/>
                  <a:gd name="T4" fmla="*/ 19 w 24"/>
                  <a:gd name="T5" fmla="*/ 36 h 38"/>
                  <a:gd name="T6" fmla="*/ 19 w 24"/>
                  <a:gd name="T7" fmla="*/ 36 h 38"/>
                  <a:gd name="T8" fmla="*/ 19 w 24"/>
                  <a:gd name="T9" fmla="*/ 36 h 38"/>
                  <a:gd name="T10" fmla="*/ 19 w 24"/>
                  <a:gd name="T11" fmla="*/ 36 h 38"/>
                  <a:gd name="T12" fmla="*/ 17 w 24"/>
                  <a:gd name="T13" fmla="*/ 36 h 38"/>
                  <a:gd name="T14" fmla="*/ 17 w 24"/>
                  <a:gd name="T15" fmla="*/ 36 h 38"/>
                  <a:gd name="T16" fmla="*/ 17 w 24"/>
                  <a:gd name="T17" fmla="*/ 36 h 38"/>
                  <a:gd name="T18" fmla="*/ 17 w 24"/>
                  <a:gd name="T19" fmla="*/ 36 h 38"/>
                  <a:gd name="T20" fmla="*/ 13 w 24"/>
                  <a:gd name="T21" fmla="*/ 36 h 38"/>
                  <a:gd name="T22" fmla="*/ 13 w 24"/>
                  <a:gd name="T23" fmla="*/ 36 h 38"/>
                  <a:gd name="T24" fmla="*/ 8 w 24"/>
                  <a:gd name="T25" fmla="*/ 38 h 38"/>
                  <a:gd name="T26" fmla="*/ 8 w 24"/>
                  <a:gd name="T27" fmla="*/ 38 h 38"/>
                  <a:gd name="T28" fmla="*/ 7 w 24"/>
                  <a:gd name="T29" fmla="*/ 38 h 38"/>
                  <a:gd name="T30" fmla="*/ 5 w 24"/>
                  <a:gd name="T31" fmla="*/ 38 h 38"/>
                  <a:gd name="T32" fmla="*/ 0 w 24"/>
                  <a:gd name="T33" fmla="*/ 22 h 38"/>
                  <a:gd name="T34" fmla="*/ 5 w 24"/>
                  <a:gd name="T35" fmla="*/ 7 h 38"/>
                  <a:gd name="T36" fmla="*/ 10 w 24"/>
                  <a:gd name="T37" fmla="*/ 0 h 38"/>
                  <a:gd name="T38" fmla="*/ 22 w 24"/>
                  <a:gd name="T39" fmla="*/ 11 h 38"/>
                  <a:gd name="T40" fmla="*/ 24 w 24"/>
                  <a:gd name="T41"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8">
                    <a:moveTo>
                      <a:pt x="24" y="17"/>
                    </a:moveTo>
                    <a:lnTo>
                      <a:pt x="20" y="36"/>
                    </a:lnTo>
                    <a:lnTo>
                      <a:pt x="19" y="36"/>
                    </a:lnTo>
                    <a:lnTo>
                      <a:pt x="19" y="36"/>
                    </a:lnTo>
                    <a:lnTo>
                      <a:pt x="19" y="36"/>
                    </a:lnTo>
                    <a:lnTo>
                      <a:pt x="19" y="36"/>
                    </a:lnTo>
                    <a:lnTo>
                      <a:pt x="17" y="36"/>
                    </a:lnTo>
                    <a:lnTo>
                      <a:pt x="17" y="36"/>
                    </a:lnTo>
                    <a:lnTo>
                      <a:pt x="17" y="36"/>
                    </a:lnTo>
                    <a:lnTo>
                      <a:pt x="17" y="36"/>
                    </a:lnTo>
                    <a:lnTo>
                      <a:pt x="13" y="36"/>
                    </a:lnTo>
                    <a:lnTo>
                      <a:pt x="13" y="36"/>
                    </a:lnTo>
                    <a:lnTo>
                      <a:pt x="8" y="38"/>
                    </a:lnTo>
                    <a:lnTo>
                      <a:pt x="8" y="38"/>
                    </a:lnTo>
                    <a:lnTo>
                      <a:pt x="7" y="38"/>
                    </a:lnTo>
                    <a:lnTo>
                      <a:pt x="5" y="38"/>
                    </a:lnTo>
                    <a:lnTo>
                      <a:pt x="0" y="22"/>
                    </a:lnTo>
                    <a:lnTo>
                      <a:pt x="5" y="7"/>
                    </a:lnTo>
                    <a:lnTo>
                      <a:pt x="10" y="0"/>
                    </a:lnTo>
                    <a:lnTo>
                      <a:pt x="22" y="11"/>
                    </a:lnTo>
                    <a:lnTo>
                      <a:pt x="24"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2" name="Group 5029"/>
            <p:cNvGrpSpPr>
              <a:grpSpLocks/>
            </p:cNvGrpSpPr>
            <p:nvPr/>
          </p:nvGrpSpPr>
          <p:grpSpPr bwMode="auto">
            <a:xfrm>
              <a:off x="4606926" y="3411538"/>
              <a:ext cx="2487613" cy="1498600"/>
              <a:chOff x="2902" y="2149"/>
              <a:chExt cx="1567" cy="944"/>
            </a:xfrm>
          </p:grpSpPr>
          <p:sp>
            <p:nvSpPr>
              <p:cNvPr id="1257" name="Freeform 4829"/>
              <p:cNvSpPr>
                <a:spLocks/>
              </p:cNvSpPr>
              <p:nvPr/>
            </p:nvSpPr>
            <p:spPr bwMode="auto">
              <a:xfrm>
                <a:off x="4279" y="2177"/>
                <a:ext cx="32" cy="42"/>
              </a:xfrm>
              <a:custGeom>
                <a:avLst/>
                <a:gdLst>
                  <a:gd name="T0" fmla="*/ 27 w 32"/>
                  <a:gd name="T1" fmla="*/ 30 h 42"/>
                  <a:gd name="T2" fmla="*/ 22 w 32"/>
                  <a:gd name="T3" fmla="*/ 35 h 42"/>
                  <a:gd name="T4" fmla="*/ 10 w 32"/>
                  <a:gd name="T5" fmla="*/ 35 h 42"/>
                  <a:gd name="T6" fmla="*/ 10 w 32"/>
                  <a:gd name="T7" fmla="*/ 42 h 42"/>
                  <a:gd name="T8" fmla="*/ 2 w 32"/>
                  <a:gd name="T9" fmla="*/ 39 h 42"/>
                  <a:gd name="T10" fmla="*/ 3 w 32"/>
                  <a:gd name="T11" fmla="*/ 32 h 42"/>
                  <a:gd name="T12" fmla="*/ 0 w 32"/>
                  <a:gd name="T13" fmla="*/ 15 h 42"/>
                  <a:gd name="T14" fmla="*/ 5 w 32"/>
                  <a:gd name="T15" fmla="*/ 8 h 42"/>
                  <a:gd name="T16" fmla="*/ 5 w 32"/>
                  <a:gd name="T17" fmla="*/ 1 h 42"/>
                  <a:gd name="T18" fmla="*/ 7 w 32"/>
                  <a:gd name="T19" fmla="*/ 1 h 42"/>
                  <a:gd name="T20" fmla="*/ 24 w 32"/>
                  <a:gd name="T21" fmla="*/ 0 h 42"/>
                  <a:gd name="T22" fmla="*/ 24 w 32"/>
                  <a:gd name="T23" fmla="*/ 0 h 42"/>
                  <a:gd name="T24" fmla="*/ 32 w 32"/>
                  <a:gd name="T25" fmla="*/ 15 h 42"/>
                  <a:gd name="T26" fmla="*/ 27 w 32"/>
                  <a:gd name="T27"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2">
                    <a:moveTo>
                      <a:pt x="27" y="30"/>
                    </a:moveTo>
                    <a:lnTo>
                      <a:pt x="22" y="35"/>
                    </a:lnTo>
                    <a:lnTo>
                      <a:pt x="10" y="35"/>
                    </a:lnTo>
                    <a:lnTo>
                      <a:pt x="10" y="42"/>
                    </a:lnTo>
                    <a:lnTo>
                      <a:pt x="2" y="39"/>
                    </a:lnTo>
                    <a:lnTo>
                      <a:pt x="3" y="32"/>
                    </a:lnTo>
                    <a:lnTo>
                      <a:pt x="0" y="15"/>
                    </a:lnTo>
                    <a:lnTo>
                      <a:pt x="5" y="8"/>
                    </a:lnTo>
                    <a:lnTo>
                      <a:pt x="5" y="1"/>
                    </a:lnTo>
                    <a:lnTo>
                      <a:pt x="7" y="1"/>
                    </a:lnTo>
                    <a:lnTo>
                      <a:pt x="24" y="0"/>
                    </a:lnTo>
                    <a:lnTo>
                      <a:pt x="24" y="0"/>
                    </a:lnTo>
                    <a:lnTo>
                      <a:pt x="32" y="15"/>
                    </a:lnTo>
                    <a:lnTo>
                      <a:pt x="27" y="3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8" name="Freeform 4830"/>
              <p:cNvSpPr>
                <a:spLocks/>
              </p:cNvSpPr>
              <p:nvPr/>
            </p:nvSpPr>
            <p:spPr bwMode="auto">
              <a:xfrm>
                <a:off x="4279" y="2177"/>
                <a:ext cx="32" cy="42"/>
              </a:xfrm>
              <a:custGeom>
                <a:avLst/>
                <a:gdLst>
                  <a:gd name="T0" fmla="*/ 27 w 32"/>
                  <a:gd name="T1" fmla="*/ 30 h 42"/>
                  <a:gd name="T2" fmla="*/ 22 w 32"/>
                  <a:gd name="T3" fmla="*/ 35 h 42"/>
                  <a:gd name="T4" fmla="*/ 10 w 32"/>
                  <a:gd name="T5" fmla="*/ 35 h 42"/>
                  <a:gd name="T6" fmla="*/ 10 w 32"/>
                  <a:gd name="T7" fmla="*/ 42 h 42"/>
                  <a:gd name="T8" fmla="*/ 2 w 32"/>
                  <a:gd name="T9" fmla="*/ 39 h 42"/>
                  <a:gd name="T10" fmla="*/ 3 w 32"/>
                  <a:gd name="T11" fmla="*/ 32 h 42"/>
                  <a:gd name="T12" fmla="*/ 0 w 32"/>
                  <a:gd name="T13" fmla="*/ 15 h 42"/>
                  <a:gd name="T14" fmla="*/ 5 w 32"/>
                  <a:gd name="T15" fmla="*/ 8 h 42"/>
                  <a:gd name="T16" fmla="*/ 5 w 32"/>
                  <a:gd name="T17" fmla="*/ 1 h 42"/>
                  <a:gd name="T18" fmla="*/ 7 w 32"/>
                  <a:gd name="T19" fmla="*/ 1 h 42"/>
                  <a:gd name="T20" fmla="*/ 24 w 32"/>
                  <a:gd name="T21" fmla="*/ 0 h 42"/>
                  <a:gd name="T22" fmla="*/ 24 w 32"/>
                  <a:gd name="T23" fmla="*/ 0 h 42"/>
                  <a:gd name="T24" fmla="*/ 32 w 32"/>
                  <a:gd name="T25" fmla="*/ 15 h 42"/>
                  <a:gd name="T26" fmla="*/ 27 w 32"/>
                  <a:gd name="T27"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2">
                    <a:moveTo>
                      <a:pt x="27" y="30"/>
                    </a:moveTo>
                    <a:lnTo>
                      <a:pt x="22" y="35"/>
                    </a:lnTo>
                    <a:lnTo>
                      <a:pt x="10" y="35"/>
                    </a:lnTo>
                    <a:lnTo>
                      <a:pt x="10" y="42"/>
                    </a:lnTo>
                    <a:lnTo>
                      <a:pt x="2" y="39"/>
                    </a:lnTo>
                    <a:lnTo>
                      <a:pt x="3" y="32"/>
                    </a:lnTo>
                    <a:lnTo>
                      <a:pt x="0" y="15"/>
                    </a:lnTo>
                    <a:lnTo>
                      <a:pt x="5" y="8"/>
                    </a:lnTo>
                    <a:lnTo>
                      <a:pt x="5" y="1"/>
                    </a:lnTo>
                    <a:lnTo>
                      <a:pt x="7" y="1"/>
                    </a:lnTo>
                    <a:lnTo>
                      <a:pt x="24" y="0"/>
                    </a:lnTo>
                    <a:lnTo>
                      <a:pt x="24" y="0"/>
                    </a:lnTo>
                    <a:lnTo>
                      <a:pt x="32" y="15"/>
                    </a:lnTo>
                    <a:lnTo>
                      <a:pt x="27"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59" name="Freeform 4831"/>
              <p:cNvSpPr>
                <a:spLocks/>
              </p:cNvSpPr>
              <p:nvPr/>
            </p:nvSpPr>
            <p:spPr bwMode="auto">
              <a:xfrm>
                <a:off x="4153" y="2255"/>
                <a:ext cx="22" cy="30"/>
              </a:xfrm>
              <a:custGeom>
                <a:avLst/>
                <a:gdLst>
                  <a:gd name="T0" fmla="*/ 16 w 22"/>
                  <a:gd name="T1" fmla="*/ 22 h 30"/>
                  <a:gd name="T2" fmla="*/ 17 w 22"/>
                  <a:gd name="T3" fmla="*/ 30 h 30"/>
                  <a:gd name="T4" fmla="*/ 6 w 22"/>
                  <a:gd name="T5" fmla="*/ 30 h 30"/>
                  <a:gd name="T6" fmla="*/ 0 w 22"/>
                  <a:gd name="T7" fmla="*/ 27 h 30"/>
                  <a:gd name="T8" fmla="*/ 2 w 22"/>
                  <a:gd name="T9" fmla="*/ 1 h 30"/>
                  <a:gd name="T10" fmla="*/ 12 w 22"/>
                  <a:gd name="T11" fmla="*/ 0 h 30"/>
                  <a:gd name="T12" fmla="*/ 22 w 22"/>
                  <a:gd name="T13" fmla="*/ 11 h 30"/>
                  <a:gd name="T14" fmla="*/ 16 w 22"/>
                  <a:gd name="T15" fmla="*/ 2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0">
                    <a:moveTo>
                      <a:pt x="16" y="22"/>
                    </a:moveTo>
                    <a:lnTo>
                      <a:pt x="17" y="30"/>
                    </a:lnTo>
                    <a:lnTo>
                      <a:pt x="6" y="30"/>
                    </a:lnTo>
                    <a:lnTo>
                      <a:pt x="0" y="27"/>
                    </a:lnTo>
                    <a:lnTo>
                      <a:pt x="2" y="1"/>
                    </a:lnTo>
                    <a:lnTo>
                      <a:pt x="12" y="0"/>
                    </a:lnTo>
                    <a:lnTo>
                      <a:pt x="22" y="11"/>
                    </a:lnTo>
                    <a:lnTo>
                      <a:pt x="16"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0" name="Freeform 4832"/>
              <p:cNvSpPr>
                <a:spLocks/>
              </p:cNvSpPr>
              <p:nvPr/>
            </p:nvSpPr>
            <p:spPr bwMode="auto">
              <a:xfrm>
                <a:off x="4153" y="2255"/>
                <a:ext cx="22" cy="30"/>
              </a:xfrm>
              <a:custGeom>
                <a:avLst/>
                <a:gdLst>
                  <a:gd name="T0" fmla="*/ 16 w 22"/>
                  <a:gd name="T1" fmla="*/ 22 h 30"/>
                  <a:gd name="T2" fmla="*/ 17 w 22"/>
                  <a:gd name="T3" fmla="*/ 30 h 30"/>
                  <a:gd name="T4" fmla="*/ 6 w 22"/>
                  <a:gd name="T5" fmla="*/ 30 h 30"/>
                  <a:gd name="T6" fmla="*/ 0 w 22"/>
                  <a:gd name="T7" fmla="*/ 27 h 30"/>
                  <a:gd name="T8" fmla="*/ 2 w 22"/>
                  <a:gd name="T9" fmla="*/ 1 h 30"/>
                  <a:gd name="T10" fmla="*/ 12 w 22"/>
                  <a:gd name="T11" fmla="*/ 0 h 30"/>
                  <a:gd name="T12" fmla="*/ 22 w 22"/>
                  <a:gd name="T13" fmla="*/ 11 h 30"/>
                  <a:gd name="T14" fmla="*/ 16 w 22"/>
                  <a:gd name="T15" fmla="*/ 2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0">
                    <a:moveTo>
                      <a:pt x="16" y="22"/>
                    </a:moveTo>
                    <a:lnTo>
                      <a:pt x="17" y="30"/>
                    </a:lnTo>
                    <a:lnTo>
                      <a:pt x="6" y="30"/>
                    </a:lnTo>
                    <a:lnTo>
                      <a:pt x="0" y="27"/>
                    </a:lnTo>
                    <a:lnTo>
                      <a:pt x="2" y="1"/>
                    </a:lnTo>
                    <a:lnTo>
                      <a:pt x="12" y="0"/>
                    </a:lnTo>
                    <a:lnTo>
                      <a:pt x="22" y="11"/>
                    </a:lnTo>
                    <a:lnTo>
                      <a:pt x="16"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61" name="Freeform 4833"/>
              <p:cNvSpPr>
                <a:spLocks/>
              </p:cNvSpPr>
              <p:nvPr/>
            </p:nvSpPr>
            <p:spPr bwMode="auto">
              <a:xfrm>
                <a:off x="3971" y="2251"/>
                <a:ext cx="38" cy="39"/>
              </a:xfrm>
              <a:custGeom>
                <a:avLst/>
                <a:gdLst>
                  <a:gd name="T0" fmla="*/ 33 w 38"/>
                  <a:gd name="T1" fmla="*/ 4 h 39"/>
                  <a:gd name="T2" fmla="*/ 35 w 38"/>
                  <a:gd name="T3" fmla="*/ 31 h 39"/>
                  <a:gd name="T4" fmla="*/ 38 w 38"/>
                  <a:gd name="T5" fmla="*/ 31 h 39"/>
                  <a:gd name="T6" fmla="*/ 38 w 38"/>
                  <a:gd name="T7" fmla="*/ 32 h 39"/>
                  <a:gd name="T8" fmla="*/ 38 w 38"/>
                  <a:gd name="T9" fmla="*/ 32 h 39"/>
                  <a:gd name="T10" fmla="*/ 10 w 38"/>
                  <a:gd name="T11" fmla="*/ 34 h 39"/>
                  <a:gd name="T12" fmla="*/ 8 w 38"/>
                  <a:gd name="T13" fmla="*/ 37 h 39"/>
                  <a:gd name="T14" fmla="*/ 1 w 38"/>
                  <a:gd name="T15" fmla="*/ 39 h 39"/>
                  <a:gd name="T16" fmla="*/ 0 w 38"/>
                  <a:gd name="T17" fmla="*/ 12 h 39"/>
                  <a:gd name="T18" fmla="*/ 1 w 38"/>
                  <a:gd name="T19" fmla="*/ 5 h 39"/>
                  <a:gd name="T20" fmla="*/ 11 w 38"/>
                  <a:gd name="T21" fmla="*/ 5 h 39"/>
                  <a:gd name="T22" fmla="*/ 11 w 38"/>
                  <a:gd name="T23" fmla="*/ 2 h 39"/>
                  <a:gd name="T24" fmla="*/ 33 w 38"/>
                  <a:gd name="T25" fmla="*/ 0 h 39"/>
                  <a:gd name="T26" fmla="*/ 33 w 38"/>
                  <a:gd name="T27"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9">
                    <a:moveTo>
                      <a:pt x="33" y="4"/>
                    </a:moveTo>
                    <a:lnTo>
                      <a:pt x="35" y="31"/>
                    </a:lnTo>
                    <a:lnTo>
                      <a:pt x="38" y="31"/>
                    </a:lnTo>
                    <a:lnTo>
                      <a:pt x="38" y="32"/>
                    </a:lnTo>
                    <a:lnTo>
                      <a:pt x="38" y="32"/>
                    </a:lnTo>
                    <a:lnTo>
                      <a:pt x="10" y="34"/>
                    </a:lnTo>
                    <a:lnTo>
                      <a:pt x="8" y="37"/>
                    </a:lnTo>
                    <a:lnTo>
                      <a:pt x="1" y="39"/>
                    </a:lnTo>
                    <a:lnTo>
                      <a:pt x="0" y="12"/>
                    </a:lnTo>
                    <a:lnTo>
                      <a:pt x="1" y="5"/>
                    </a:lnTo>
                    <a:lnTo>
                      <a:pt x="11" y="5"/>
                    </a:lnTo>
                    <a:lnTo>
                      <a:pt x="11" y="2"/>
                    </a:lnTo>
                    <a:lnTo>
                      <a:pt x="33" y="0"/>
                    </a:lnTo>
                    <a:lnTo>
                      <a:pt x="33" y="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2" name="Freeform 4834"/>
              <p:cNvSpPr>
                <a:spLocks/>
              </p:cNvSpPr>
              <p:nvPr/>
            </p:nvSpPr>
            <p:spPr bwMode="auto">
              <a:xfrm>
                <a:off x="3971" y="2251"/>
                <a:ext cx="38" cy="39"/>
              </a:xfrm>
              <a:custGeom>
                <a:avLst/>
                <a:gdLst>
                  <a:gd name="T0" fmla="*/ 33 w 38"/>
                  <a:gd name="T1" fmla="*/ 4 h 39"/>
                  <a:gd name="T2" fmla="*/ 35 w 38"/>
                  <a:gd name="T3" fmla="*/ 31 h 39"/>
                  <a:gd name="T4" fmla="*/ 38 w 38"/>
                  <a:gd name="T5" fmla="*/ 31 h 39"/>
                  <a:gd name="T6" fmla="*/ 38 w 38"/>
                  <a:gd name="T7" fmla="*/ 32 h 39"/>
                  <a:gd name="T8" fmla="*/ 38 w 38"/>
                  <a:gd name="T9" fmla="*/ 32 h 39"/>
                  <a:gd name="T10" fmla="*/ 10 w 38"/>
                  <a:gd name="T11" fmla="*/ 34 h 39"/>
                  <a:gd name="T12" fmla="*/ 8 w 38"/>
                  <a:gd name="T13" fmla="*/ 37 h 39"/>
                  <a:gd name="T14" fmla="*/ 1 w 38"/>
                  <a:gd name="T15" fmla="*/ 39 h 39"/>
                  <a:gd name="T16" fmla="*/ 0 w 38"/>
                  <a:gd name="T17" fmla="*/ 12 h 39"/>
                  <a:gd name="T18" fmla="*/ 1 w 38"/>
                  <a:gd name="T19" fmla="*/ 5 h 39"/>
                  <a:gd name="T20" fmla="*/ 11 w 38"/>
                  <a:gd name="T21" fmla="*/ 5 h 39"/>
                  <a:gd name="T22" fmla="*/ 11 w 38"/>
                  <a:gd name="T23" fmla="*/ 2 h 39"/>
                  <a:gd name="T24" fmla="*/ 33 w 38"/>
                  <a:gd name="T25" fmla="*/ 0 h 39"/>
                  <a:gd name="T26" fmla="*/ 33 w 38"/>
                  <a:gd name="T27"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9">
                    <a:moveTo>
                      <a:pt x="33" y="4"/>
                    </a:moveTo>
                    <a:lnTo>
                      <a:pt x="35" y="31"/>
                    </a:lnTo>
                    <a:lnTo>
                      <a:pt x="38" y="31"/>
                    </a:lnTo>
                    <a:lnTo>
                      <a:pt x="38" y="32"/>
                    </a:lnTo>
                    <a:lnTo>
                      <a:pt x="38" y="32"/>
                    </a:lnTo>
                    <a:lnTo>
                      <a:pt x="10" y="34"/>
                    </a:lnTo>
                    <a:lnTo>
                      <a:pt x="8" y="37"/>
                    </a:lnTo>
                    <a:lnTo>
                      <a:pt x="1" y="39"/>
                    </a:lnTo>
                    <a:lnTo>
                      <a:pt x="0" y="12"/>
                    </a:lnTo>
                    <a:lnTo>
                      <a:pt x="1" y="5"/>
                    </a:lnTo>
                    <a:lnTo>
                      <a:pt x="11" y="5"/>
                    </a:lnTo>
                    <a:lnTo>
                      <a:pt x="11" y="2"/>
                    </a:lnTo>
                    <a:lnTo>
                      <a:pt x="33" y="0"/>
                    </a:lnTo>
                    <a:lnTo>
                      <a:pt x="33"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63" name="Freeform 4835"/>
              <p:cNvSpPr>
                <a:spLocks/>
              </p:cNvSpPr>
              <p:nvPr/>
            </p:nvSpPr>
            <p:spPr bwMode="auto">
              <a:xfrm>
                <a:off x="4425" y="2165"/>
                <a:ext cx="28" cy="40"/>
              </a:xfrm>
              <a:custGeom>
                <a:avLst/>
                <a:gdLst>
                  <a:gd name="T0" fmla="*/ 27 w 28"/>
                  <a:gd name="T1" fmla="*/ 27 h 40"/>
                  <a:gd name="T2" fmla="*/ 23 w 28"/>
                  <a:gd name="T3" fmla="*/ 37 h 40"/>
                  <a:gd name="T4" fmla="*/ 20 w 28"/>
                  <a:gd name="T5" fmla="*/ 40 h 40"/>
                  <a:gd name="T6" fmla="*/ 20 w 28"/>
                  <a:gd name="T7" fmla="*/ 40 h 40"/>
                  <a:gd name="T8" fmla="*/ 16 w 28"/>
                  <a:gd name="T9" fmla="*/ 40 h 40"/>
                  <a:gd name="T10" fmla="*/ 16 w 28"/>
                  <a:gd name="T11" fmla="*/ 40 h 40"/>
                  <a:gd name="T12" fmla="*/ 16 w 28"/>
                  <a:gd name="T13" fmla="*/ 39 h 40"/>
                  <a:gd name="T14" fmla="*/ 16 w 28"/>
                  <a:gd name="T15" fmla="*/ 39 h 40"/>
                  <a:gd name="T16" fmla="*/ 15 w 28"/>
                  <a:gd name="T17" fmla="*/ 35 h 40"/>
                  <a:gd name="T18" fmla="*/ 10 w 28"/>
                  <a:gd name="T19" fmla="*/ 35 h 40"/>
                  <a:gd name="T20" fmla="*/ 10 w 28"/>
                  <a:gd name="T21" fmla="*/ 37 h 40"/>
                  <a:gd name="T22" fmla="*/ 6 w 28"/>
                  <a:gd name="T23" fmla="*/ 29 h 40"/>
                  <a:gd name="T24" fmla="*/ 0 w 28"/>
                  <a:gd name="T25" fmla="*/ 29 h 40"/>
                  <a:gd name="T26" fmla="*/ 1 w 28"/>
                  <a:gd name="T27" fmla="*/ 13 h 40"/>
                  <a:gd name="T28" fmla="*/ 8 w 28"/>
                  <a:gd name="T29" fmla="*/ 12 h 40"/>
                  <a:gd name="T30" fmla="*/ 22 w 28"/>
                  <a:gd name="T31" fmla="*/ 0 h 40"/>
                  <a:gd name="T32" fmla="*/ 25 w 28"/>
                  <a:gd name="T33" fmla="*/ 1 h 40"/>
                  <a:gd name="T34" fmla="*/ 18 w 28"/>
                  <a:gd name="T35" fmla="*/ 13 h 40"/>
                  <a:gd name="T36" fmla="*/ 28 w 28"/>
                  <a:gd name="T37" fmla="*/ 22 h 40"/>
                  <a:gd name="T38" fmla="*/ 27 w 28"/>
                  <a:gd name="T39"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0">
                    <a:moveTo>
                      <a:pt x="27" y="27"/>
                    </a:moveTo>
                    <a:lnTo>
                      <a:pt x="23" y="37"/>
                    </a:lnTo>
                    <a:lnTo>
                      <a:pt x="20" y="40"/>
                    </a:lnTo>
                    <a:lnTo>
                      <a:pt x="20" y="40"/>
                    </a:lnTo>
                    <a:lnTo>
                      <a:pt x="16" y="40"/>
                    </a:lnTo>
                    <a:lnTo>
                      <a:pt x="16" y="40"/>
                    </a:lnTo>
                    <a:lnTo>
                      <a:pt x="16" y="39"/>
                    </a:lnTo>
                    <a:lnTo>
                      <a:pt x="16" y="39"/>
                    </a:lnTo>
                    <a:lnTo>
                      <a:pt x="15" y="35"/>
                    </a:lnTo>
                    <a:lnTo>
                      <a:pt x="10" y="35"/>
                    </a:lnTo>
                    <a:lnTo>
                      <a:pt x="10" y="37"/>
                    </a:lnTo>
                    <a:lnTo>
                      <a:pt x="6" y="29"/>
                    </a:lnTo>
                    <a:lnTo>
                      <a:pt x="0" y="29"/>
                    </a:lnTo>
                    <a:lnTo>
                      <a:pt x="1" y="13"/>
                    </a:lnTo>
                    <a:lnTo>
                      <a:pt x="8" y="12"/>
                    </a:lnTo>
                    <a:lnTo>
                      <a:pt x="22" y="0"/>
                    </a:lnTo>
                    <a:lnTo>
                      <a:pt x="25" y="1"/>
                    </a:lnTo>
                    <a:lnTo>
                      <a:pt x="18" y="13"/>
                    </a:lnTo>
                    <a:lnTo>
                      <a:pt x="28" y="22"/>
                    </a:lnTo>
                    <a:lnTo>
                      <a:pt x="27"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4" name="Freeform 4836"/>
              <p:cNvSpPr>
                <a:spLocks/>
              </p:cNvSpPr>
              <p:nvPr/>
            </p:nvSpPr>
            <p:spPr bwMode="auto">
              <a:xfrm>
                <a:off x="4425" y="2165"/>
                <a:ext cx="28" cy="40"/>
              </a:xfrm>
              <a:custGeom>
                <a:avLst/>
                <a:gdLst>
                  <a:gd name="T0" fmla="*/ 27 w 28"/>
                  <a:gd name="T1" fmla="*/ 27 h 40"/>
                  <a:gd name="T2" fmla="*/ 23 w 28"/>
                  <a:gd name="T3" fmla="*/ 37 h 40"/>
                  <a:gd name="T4" fmla="*/ 20 w 28"/>
                  <a:gd name="T5" fmla="*/ 40 h 40"/>
                  <a:gd name="T6" fmla="*/ 20 w 28"/>
                  <a:gd name="T7" fmla="*/ 40 h 40"/>
                  <a:gd name="T8" fmla="*/ 16 w 28"/>
                  <a:gd name="T9" fmla="*/ 40 h 40"/>
                  <a:gd name="T10" fmla="*/ 16 w 28"/>
                  <a:gd name="T11" fmla="*/ 40 h 40"/>
                  <a:gd name="T12" fmla="*/ 16 w 28"/>
                  <a:gd name="T13" fmla="*/ 39 h 40"/>
                  <a:gd name="T14" fmla="*/ 16 w 28"/>
                  <a:gd name="T15" fmla="*/ 39 h 40"/>
                  <a:gd name="T16" fmla="*/ 15 w 28"/>
                  <a:gd name="T17" fmla="*/ 35 h 40"/>
                  <a:gd name="T18" fmla="*/ 10 w 28"/>
                  <a:gd name="T19" fmla="*/ 35 h 40"/>
                  <a:gd name="T20" fmla="*/ 10 w 28"/>
                  <a:gd name="T21" fmla="*/ 37 h 40"/>
                  <a:gd name="T22" fmla="*/ 6 w 28"/>
                  <a:gd name="T23" fmla="*/ 29 h 40"/>
                  <a:gd name="T24" fmla="*/ 0 w 28"/>
                  <a:gd name="T25" fmla="*/ 29 h 40"/>
                  <a:gd name="T26" fmla="*/ 1 w 28"/>
                  <a:gd name="T27" fmla="*/ 13 h 40"/>
                  <a:gd name="T28" fmla="*/ 8 w 28"/>
                  <a:gd name="T29" fmla="*/ 12 h 40"/>
                  <a:gd name="T30" fmla="*/ 22 w 28"/>
                  <a:gd name="T31" fmla="*/ 0 h 40"/>
                  <a:gd name="T32" fmla="*/ 25 w 28"/>
                  <a:gd name="T33" fmla="*/ 1 h 40"/>
                  <a:gd name="T34" fmla="*/ 18 w 28"/>
                  <a:gd name="T35" fmla="*/ 13 h 40"/>
                  <a:gd name="T36" fmla="*/ 28 w 28"/>
                  <a:gd name="T37" fmla="*/ 22 h 40"/>
                  <a:gd name="T38" fmla="*/ 27 w 28"/>
                  <a:gd name="T39"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0">
                    <a:moveTo>
                      <a:pt x="27" y="27"/>
                    </a:moveTo>
                    <a:lnTo>
                      <a:pt x="23" y="37"/>
                    </a:lnTo>
                    <a:lnTo>
                      <a:pt x="20" y="40"/>
                    </a:lnTo>
                    <a:lnTo>
                      <a:pt x="20" y="40"/>
                    </a:lnTo>
                    <a:lnTo>
                      <a:pt x="16" y="40"/>
                    </a:lnTo>
                    <a:lnTo>
                      <a:pt x="16" y="40"/>
                    </a:lnTo>
                    <a:lnTo>
                      <a:pt x="16" y="39"/>
                    </a:lnTo>
                    <a:lnTo>
                      <a:pt x="16" y="39"/>
                    </a:lnTo>
                    <a:lnTo>
                      <a:pt x="15" y="35"/>
                    </a:lnTo>
                    <a:lnTo>
                      <a:pt x="10" y="35"/>
                    </a:lnTo>
                    <a:lnTo>
                      <a:pt x="10" y="37"/>
                    </a:lnTo>
                    <a:lnTo>
                      <a:pt x="6" y="29"/>
                    </a:lnTo>
                    <a:lnTo>
                      <a:pt x="0" y="29"/>
                    </a:lnTo>
                    <a:lnTo>
                      <a:pt x="1" y="13"/>
                    </a:lnTo>
                    <a:lnTo>
                      <a:pt x="8" y="12"/>
                    </a:lnTo>
                    <a:lnTo>
                      <a:pt x="22" y="0"/>
                    </a:lnTo>
                    <a:lnTo>
                      <a:pt x="25" y="1"/>
                    </a:lnTo>
                    <a:lnTo>
                      <a:pt x="18" y="13"/>
                    </a:lnTo>
                    <a:lnTo>
                      <a:pt x="28" y="22"/>
                    </a:lnTo>
                    <a:lnTo>
                      <a:pt x="2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65" name="Freeform 4837"/>
              <p:cNvSpPr>
                <a:spLocks noEditPoints="1"/>
              </p:cNvSpPr>
              <p:nvPr/>
            </p:nvSpPr>
            <p:spPr bwMode="auto">
              <a:xfrm>
                <a:off x="4069" y="2214"/>
                <a:ext cx="27" cy="41"/>
              </a:xfrm>
              <a:custGeom>
                <a:avLst/>
                <a:gdLst>
                  <a:gd name="T0" fmla="*/ 12 w 27"/>
                  <a:gd name="T1" fmla="*/ 0 h 41"/>
                  <a:gd name="T2" fmla="*/ 22 w 27"/>
                  <a:gd name="T3" fmla="*/ 7 h 41"/>
                  <a:gd name="T4" fmla="*/ 27 w 27"/>
                  <a:gd name="T5" fmla="*/ 5 h 41"/>
                  <a:gd name="T6" fmla="*/ 23 w 27"/>
                  <a:gd name="T7" fmla="*/ 32 h 41"/>
                  <a:gd name="T8" fmla="*/ 20 w 27"/>
                  <a:gd name="T9" fmla="*/ 41 h 41"/>
                  <a:gd name="T10" fmla="*/ 18 w 27"/>
                  <a:gd name="T11" fmla="*/ 41 h 41"/>
                  <a:gd name="T12" fmla="*/ 17 w 27"/>
                  <a:gd name="T13" fmla="*/ 41 h 41"/>
                  <a:gd name="T14" fmla="*/ 13 w 27"/>
                  <a:gd name="T15" fmla="*/ 41 h 41"/>
                  <a:gd name="T16" fmla="*/ 10 w 27"/>
                  <a:gd name="T17" fmla="*/ 41 h 41"/>
                  <a:gd name="T18" fmla="*/ 12 w 27"/>
                  <a:gd name="T19" fmla="*/ 27 h 41"/>
                  <a:gd name="T20" fmla="*/ 8 w 27"/>
                  <a:gd name="T21" fmla="*/ 13 h 41"/>
                  <a:gd name="T22" fmla="*/ 0 w 27"/>
                  <a:gd name="T23" fmla="*/ 13 h 41"/>
                  <a:gd name="T24" fmla="*/ 8 w 27"/>
                  <a:gd name="T25" fmla="*/ 3 h 41"/>
                  <a:gd name="T26" fmla="*/ 8 w 27"/>
                  <a:gd name="T27" fmla="*/ 3 h 41"/>
                  <a:gd name="T28" fmla="*/ 8 w 27"/>
                  <a:gd name="T29" fmla="*/ 3 h 41"/>
                  <a:gd name="T30" fmla="*/ 8 w 27"/>
                  <a:gd name="T31" fmla="*/ 5 h 41"/>
                  <a:gd name="T32" fmla="*/ 10 w 27"/>
                  <a:gd name="T33" fmla="*/ 3 h 41"/>
                  <a:gd name="T34" fmla="*/ 10 w 27"/>
                  <a:gd name="T35" fmla="*/ 3 h 41"/>
                  <a:gd name="T36" fmla="*/ 10 w 27"/>
                  <a:gd name="T37" fmla="*/ 2 h 41"/>
                  <a:gd name="T38" fmla="*/ 12 w 27"/>
                  <a:gd name="T39" fmla="*/ 0 h 41"/>
                  <a:gd name="T40" fmla="*/ 12 w 27"/>
                  <a:gd name="T41" fmla="*/ 15 h 41"/>
                  <a:gd name="T42" fmla="*/ 12 w 27"/>
                  <a:gd name="T43" fmla="*/ 17 h 41"/>
                  <a:gd name="T44" fmla="*/ 12 w 27"/>
                  <a:gd name="T45" fmla="*/ 17 h 41"/>
                  <a:gd name="T46" fmla="*/ 10 w 27"/>
                  <a:gd name="T47" fmla="*/ 17 h 41"/>
                  <a:gd name="T48" fmla="*/ 12 w 27"/>
                  <a:gd name="T49" fmla="*/ 17 h 41"/>
                  <a:gd name="T50" fmla="*/ 12 w 27"/>
                  <a:gd name="T51" fmla="*/ 17 h 41"/>
                  <a:gd name="T52" fmla="*/ 12 w 27"/>
                  <a:gd name="T5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41">
                    <a:moveTo>
                      <a:pt x="12" y="0"/>
                    </a:moveTo>
                    <a:lnTo>
                      <a:pt x="22" y="7"/>
                    </a:lnTo>
                    <a:lnTo>
                      <a:pt x="27" y="5"/>
                    </a:lnTo>
                    <a:lnTo>
                      <a:pt x="23" y="32"/>
                    </a:lnTo>
                    <a:lnTo>
                      <a:pt x="20" y="41"/>
                    </a:lnTo>
                    <a:lnTo>
                      <a:pt x="18" y="41"/>
                    </a:lnTo>
                    <a:lnTo>
                      <a:pt x="17" y="41"/>
                    </a:lnTo>
                    <a:lnTo>
                      <a:pt x="13" y="41"/>
                    </a:lnTo>
                    <a:lnTo>
                      <a:pt x="10" y="41"/>
                    </a:lnTo>
                    <a:lnTo>
                      <a:pt x="12" y="27"/>
                    </a:lnTo>
                    <a:lnTo>
                      <a:pt x="8" y="13"/>
                    </a:lnTo>
                    <a:lnTo>
                      <a:pt x="0" y="13"/>
                    </a:lnTo>
                    <a:lnTo>
                      <a:pt x="8" y="3"/>
                    </a:lnTo>
                    <a:lnTo>
                      <a:pt x="8" y="3"/>
                    </a:lnTo>
                    <a:lnTo>
                      <a:pt x="8" y="3"/>
                    </a:lnTo>
                    <a:lnTo>
                      <a:pt x="8" y="5"/>
                    </a:lnTo>
                    <a:lnTo>
                      <a:pt x="10" y="3"/>
                    </a:lnTo>
                    <a:lnTo>
                      <a:pt x="10" y="3"/>
                    </a:lnTo>
                    <a:lnTo>
                      <a:pt x="10" y="2"/>
                    </a:lnTo>
                    <a:lnTo>
                      <a:pt x="12" y="0"/>
                    </a:lnTo>
                    <a:close/>
                    <a:moveTo>
                      <a:pt x="12" y="15"/>
                    </a:moveTo>
                    <a:lnTo>
                      <a:pt x="12" y="17"/>
                    </a:lnTo>
                    <a:lnTo>
                      <a:pt x="12" y="17"/>
                    </a:lnTo>
                    <a:lnTo>
                      <a:pt x="10" y="17"/>
                    </a:lnTo>
                    <a:lnTo>
                      <a:pt x="12" y="17"/>
                    </a:lnTo>
                    <a:lnTo>
                      <a:pt x="12" y="17"/>
                    </a:lnTo>
                    <a:lnTo>
                      <a:pt x="12" y="1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6" name="Freeform 4838"/>
              <p:cNvSpPr>
                <a:spLocks noEditPoints="1"/>
              </p:cNvSpPr>
              <p:nvPr/>
            </p:nvSpPr>
            <p:spPr bwMode="auto">
              <a:xfrm>
                <a:off x="4069" y="2214"/>
                <a:ext cx="27" cy="41"/>
              </a:xfrm>
              <a:custGeom>
                <a:avLst/>
                <a:gdLst>
                  <a:gd name="T0" fmla="*/ 12 w 27"/>
                  <a:gd name="T1" fmla="*/ 0 h 41"/>
                  <a:gd name="T2" fmla="*/ 22 w 27"/>
                  <a:gd name="T3" fmla="*/ 7 h 41"/>
                  <a:gd name="T4" fmla="*/ 27 w 27"/>
                  <a:gd name="T5" fmla="*/ 5 h 41"/>
                  <a:gd name="T6" fmla="*/ 23 w 27"/>
                  <a:gd name="T7" fmla="*/ 32 h 41"/>
                  <a:gd name="T8" fmla="*/ 20 w 27"/>
                  <a:gd name="T9" fmla="*/ 41 h 41"/>
                  <a:gd name="T10" fmla="*/ 18 w 27"/>
                  <a:gd name="T11" fmla="*/ 41 h 41"/>
                  <a:gd name="T12" fmla="*/ 17 w 27"/>
                  <a:gd name="T13" fmla="*/ 41 h 41"/>
                  <a:gd name="T14" fmla="*/ 13 w 27"/>
                  <a:gd name="T15" fmla="*/ 41 h 41"/>
                  <a:gd name="T16" fmla="*/ 10 w 27"/>
                  <a:gd name="T17" fmla="*/ 41 h 41"/>
                  <a:gd name="T18" fmla="*/ 12 w 27"/>
                  <a:gd name="T19" fmla="*/ 27 h 41"/>
                  <a:gd name="T20" fmla="*/ 8 w 27"/>
                  <a:gd name="T21" fmla="*/ 13 h 41"/>
                  <a:gd name="T22" fmla="*/ 0 w 27"/>
                  <a:gd name="T23" fmla="*/ 13 h 41"/>
                  <a:gd name="T24" fmla="*/ 8 w 27"/>
                  <a:gd name="T25" fmla="*/ 3 h 41"/>
                  <a:gd name="T26" fmla="*/ 8 w 27"/>
                  <a:gd name="T27" fmla="*/ 3 h 41"/>
                  <a:gd name="T28" fmla="*/ 8 w 27"/>
                  <a:gd name="T29" fmla="*/ 3 h 41"/>
                  <a:gd name="T30" fmla="*/ 8 w 27"/>
                  <a:gd name="T31" fmla="*/ 5 h 41"/>
                  <a:gd name="T32" fmla="*/ 10 w 27"/>
                  <a:gd name="T33" fmla="*/ 3 h 41"/>
                  <a:gd name="T34" fmla="*/ 10 w 27"/>
                  <a:gd name="T35" fmla="*/ 3 h 41"/>
                  <a:gd name="T36" fmla="*/ 10 w 27"/>
                  <a:gd name="T37" fmla="*/ 2 h 41"/>
                  <a:gd name="T38" fmla="*/ 12 w 27"/>
                  <a:gd name="T39" fmla="*/ 0 h 41"/>
                  <a:gd name="T40" fmla="*/ 12 w 27"/>
                  <a:gd name="T41" fmla="*/ 15 h 41"/>
                  <a:gd name="T42" fmla="*/ 12 w 27"/>
                  <a:gd name="T43" fmla="*/ 17 h 41"/>
                  <a:gd name="T44" fmla="*/ 12 w 27"/>
                  <a:gd name="T45" fmla="*/ 17 h 41"/>
                  <a:gd name="T46" fmla="*/ 10 w 27"/>
                  <a:gd name="T47" fmla="*/ 17 h 41"/>
                  <a:gd name="T48" fmla="*/ 12 w 27"/>
                  <a:gd name="T49" fmla="*/ 17 h 41"/>
                  <a:gd name="T50" fmla="*/ 12 w 27"/>
                  <a:gd name="T51" fmla="*/ 17 h 41"/>
                  <a:gd name="T52" fmla="*/ 12 w 27"/>
                  <a:gd name="T5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41">
                    <a:moveTo>
                      <a:pt x="12" y="0"/>
                    </a:moveTo>
                    <a:lnTo>
                      <a:pt x="22" y="7"/>
                    </a:lnTo>
                    <a:lnTo>
                      <a:pt x="27" y="5"/>
                    </a:lnTo>
                    <a:lnTo>
                      <a:pt x="23" y="32"/>
                    </a:lnTo>
                    <a:lnTo>
                      <a:pt x="20" y="41"/>
                    </a:lnTo>
                    <a:lnTo>
                      <a:pt x="18" y="41"/>
                    </a:lnTo>
                    <a:lnTo>
                      <a:pt x="17" y="41"/>
                    </a:lnTo>
                    <a:lnTo>
                      <a:pt x="13" y="41"/>
                    </a:lnTo>
                    <a:lnTo>
                      <a:pt x="10" y="41"/>
                    </a:lnTo>
                    <a:lnTo>
                      <a:pt x="12" y="27"/>
                    </a:lnTo>
                    <a:lnTo>
                      <a:pt x="8" y="13"/>
                    </a:lnTo>
                    <a:lnTo>
                      <a:pt x="0" y="13"/>
                    </a:lnTo>
                    <a:lnTo>
                      <a:pt x="8" y="3"/>
                    </a:lnTo>
                    <a:lnTo>
                      <a:pt x="8" y="3"/>
                    </a:lnTo>
                    <a:lnTo>
                      <a:pt x="8" y="3"/>
                    </a:lnTo>
                    <a:lnTo>
                      <a:pt x="8" y="5"/>
                    </a:lnTo>
                    <a:lnTo>
                      <a:pt x="10" y="3"/>
                    </a:lnTo>
                    <a:lnTo>
                      <a:pt x="10" y="3"/>
                    </a:lnTo>
                    <a:lnTo>
                      <a:pt x="10" y="2"/>
                    </a:lnTo>
                    <a:lnTo>
                      <a:pt x="12" y="0"/>
                    </a:lnTo>
                    <a:moveTo>
                      <a:pt x="12" y="15"/>
                    </a:moveTo>
                    <a:lnTo>
                      <a:pt x="12" y="17"/>
                    </a:lnTo>
                    <a:lnTo>
                      <a:pt x="12" y="17"/>
                    </a:lnTo>
                    <a:lnTo>
                      <a:pt x="10" y="17"/>
                    </a:lnTo>
                    <a:lnTo>
                      <a:pt x="12" y="17"/>
                    </a:lnTo>
                    <a:lnTo>
                      <a:pt x="12" y="17"/>
                    </a:lnTo>
                    <a:lnTo>
                      <a:pt x="12"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67" name="Freeform 4839"/>
              <p:cNvSpPr>
                <a:spLocks/>
              </p:cNvSpPr>
              <p:nvPr/>
            </p:nvSpPr>
            <p:spPr bwMode="auto">
              <a:xfrm>
                <a:off x="3964" y="2309"/>
                <a:ext cx="37" cy="35"/>
              </a:xfrm>
              <a:custGeom>
                <a:avLst/>
                <a:gdLst>
                  <a:gd name="T0" fmla="*/ 37 w 37"/>
                  <a:gd name="T1" fmla="*/ 17 h 35"/>
                  <a:gd name="T2" fmla="*/ 37 w 37"/>
                  <a:gd name="T3" fmla="*/ 18 h 35"/>
                  <a:gd name="T4" fmla="*/ 35 w 37"/>
                  <a:gd name="T5" fmla="*/ 18 h 35"/>
                  <a:gd name="T6" fmla="*/ 35 w 37"/>
                  <a:gd name="T7" fmla="*/ 18 h 35"/>
                  <a:gd name="T8" fmla="*/ 15 w 37"/>
                  <a:gd name="T9" fmla="*/ 23 h 35"/>
                  <a:gd name="T10" fmla="*/ 12 w 37"/>
                  <a:gd name="T11" fmla="*/ 34 h 35"/>
                  <a:gd name="T12" fmla="*/ 7 w 37"/>
                  <a:gd name="T13" fmla="*/ 35 h 35"/>
                  <a:gd name="T14" fmla="*/ 0 w 37"/>
                  <a:gd name="T15" fmla="*/ 17 h 35"/>
                  <a:gd name="T16" fmla="*/ 12 w 37"/>
                  <a:gd name="T17" fmla="*/ 10 h 35"/>
                  <a:gd name="T18" fmla="*/ 17 w 37"/>
                  <a:gd name="T19" fmla="*/ 0 h 35"/>
                  <a:gd name="T20" fmla="*/ 25 w 37"/>
                  <a:gd name="T21" fmla="*/ 7 h 35"/>
                  <a:gd name="T22" fmla="*/ 35 w 37"/>
                  <a:gd name="T23" fmla="*/ 8 h 35"/>
                  <a:gd name="T24" fmla="*/ 35 w 37"/>
                  <a:gd name="T25" fmla="*/ 15 h 35"/>
                  <a:gd name="T26" fmla="*/ 35 w 37"/>
                  <a:gd name="T27" fmla="*/ 17 h 35"/>
                  <a:gd name="T28" fmla="*/ 37 w 37"/>
                  <a:gd name="T29"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5">
                    <a:moveTo>
                      <a:pt x="37" y="17"/>
                    </a:moveTo>
                    <a:lnTo>
                      <a:pt x="37" y="18"/>
                    </a:lnTo>
                    <a:lnTo>
                      <a:pt x="35" y="18"/>
                    </a:lnTo>
                    <a:lnTo>
                      <a:pt x="35" y="18"/>
                    </a:lnTo>
                    <a:lnTo>
                      <a:pt x="15" y="23"/>
                    </a:lnTo>
                    <a:lnTo>
                      <a:pt x="12" y="34"/>
                    </a:lnTo>
                    <a:lnTo>
                      <a:pt x="7" y="35"/>
                    </a:lnTo>
                    <a:lnTo>
                      <a:pt x="0" y="17"/>
                    </a:lnTo>
                    <a:lnTo>
                      <a:pt x="12" y="10"/>
                    </a:lnTo>
                    <a:lnTo>
                      <a:pt x="17" y="0"/>
                    </a:lnTo>
                    <a:lnTo>
                      <a:pt x="25" y="7"/>
                    </a:lnTo>
                    <a:lnTo>
                      <a:pt x="35" y="8"/>
                    </a:lnTo>
                    <a:lnTo>
                      <a:pt x="35" y="15"/>
                    </a:lnTo>
                    <a:lnTo>
                      <a:pt x="35" y="17"/>
                    </a:lnTo>
                    <a:lnTo>
                      <a:pt x="37"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8" name="Freeform 4840"/>
              <p:cNvSpPr>
                <a:spLocks/>
              </p:cNvSpPr>
              <p:nvPr/>
            </p:nvSpPr>
            <p:spPr bwMode="auto">
              <a:xfrm>
                <a:off x="3964" y="2309"/>
                <a:ext cx="37" cy="35"/>
              </a:xfrm>
              <a:custGeom>
                <a:avLst/>
                <a:gdLst>
                  <a:gd name="T0" fmla="*/ 37 w 37"/>
                  <a:gd name="T1" fmla="*/ 17 h 35"/>
                  <a:gd name="T2" fmla="*/ 37 w 37"/>
                  <a:gd name="T3" fmla="*/ 18 h 35"/>
                  <a:gd name="T4" fmla="*/ 35 w 37"/>
                  <a:gd name="T5" fmla="*/ 18 h 35"/>
                  <a:gd name="T6" fmla="*/ 35 w 37"/>
                  <a:gd name="T7" fmla="*/ 18 h 35"/>
                  <a:gd name="T8" fmla="*/ 15 w 37"/>
                  <a:gd name="T9" fmla="*/ 23 h 35"/>
                  <a:gd name="T10" fmla="*/ 12 w 37"/>
                  <a:gd name="T11" fmla="*/ 34 h 35"/>
                  <a:gd name="T12" fmla="*/ 7 w 37"/>
                  <a:gd name="T13" fmla="*/ 35 h 35"/>
                  <a:gd name="T14" fmla="*/ 0 w 37"/>
                  <a:gd name="T15" fmla="*/ 17 h 35"/>
                  <a:gd name="T16" fmla="*/ 12 w 37"/>
                  <a:gd name="T17" fmla="*/ 10 h 35"/>
                  <a:gd name="T18" fmla="*/ 17 w 37"/>
                  <a:gd name="T19" fmla="*/ 0 h 35"/>
                  <a:gd name="T20" fmla="*/ 25 w 37"/>
                  <a:gd name="T21" fmla="*/ 7 h 35"/>
                  <a:gd name="T22" fmla="*/ 35 w 37"/>
                  <a:gd name="T23" fmla="*/ 8 h 35"/>
                  <a:gd name="T24" fmla="*/ 35 w 37"/>
                  <a:gd name="T25" fmla="*/ 15 h 35"/>
                  <a:gd name="T26" fmla="*/ 35 w 37"/>
                  <a:gd name="T27" fmla="*/ 17 h 35"/>
                  <a:gd name="T28" fmla="*/ 37 w 37"/>
                  <a:gd name="T29"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5">
                    <a:moveTo>
                      <a:pt x="37" y="17"/>
                    </a:moveTo>
                    <a:lnTo>
                      <a:pt x="37" y="18"/>
                    </a:lnTo>
                    <a:lnTo>
                      <a:pt x="35" y="18"/>
                    </a:lnTo>
                    <a:lnTo>
                      <a:pt x="35" y="18"/>
                    </a:lnTo>
                    <a:lnTo>
                      <a:pt x="15" y="23"/>
                    </a:lnTo>
                    <a:lnTo>
                      <a:pt x="12" y="34"/>
                    </a:lnTo>
                    <a:lnTo>
                      <a:pt x="7" y="35"/>
                    </a:lnTo>
                    <a:lnTo>
                      <a:pt x="0" y="17"/>
                    </a:lnTo>
                    <a:lnTo>
                      <a:pt x="12" y="10"/>
                    </a:lnTo>
                    <a:lnTo>
                      <a:pt x="17" y="0"/>
                    </a:lnTo>
                    <a:lnTo>
                      <a:pt x="25" y="7"/>
                    </a:lnTo>
                    <a:lnTo>
                      <a:pt x="35" y="8"/>
                    </a:lnTo>
                    <a:lnTo>
                      <a:pt x="35" y="15"/>
                    </a:lnTo>
                    <a:lnTo>
                      <a:pt x="35" y="17"/>
                    </a:lnTo>
                    <a:lnTo>
                      <a:pt x="37"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69" name="Freeform 4841"/>
              <p:cNvSpPr>
                <a:spLocks/>
              </p:cNvSpPr>
              <p:nvPr/>
            </p:nvSpPr>
            <p:spPr bwMode="auto">
              <a:xfrm>
                <a:off x="4303" y="2170"/>
                <a:ext cx="45" cy="27"/>
              </a:xfrm>
              <a:custGeom>
                <a:avLst/>
                <a:gdLst>
                  <a:gd name="T0" fmla="*/ 37 w 45"/>
                  <a:gd name="T1" fmla="*/ 0 h 27"/>
                  <a:gd name="T2" fmla="*/ 42 w 45"/>
                  <a:gd name="T3" fmla="*/ 5 h 27"/>
                  <a:gd name="T4" fmla="*/ 45 w 45"/>
                  <a:gd name="T5" fmla="*/ 17 h 27"/>
                  <a:gd name="T6" fmla="*/ 35 w 45"/>
                  <a:gd name="T7" fmla="*/ 25 h 27"/>
                  <a:gd name="T8" fmla="*/ 25 w 45"/>
                  <a:gd name="T9" fmla="*/ 27 h 27"/>
                  <a:gd name="T10" fmla="*/ 22 w 45"/>
                  <a:gd name="T11" fmla="*/ 27 h 27"/>
                  <a:gd name="T12" fmla="*/ 15 w 45"/>
                  <a:gd name="T13" fmla="*/ 18 h 27"/>
                  <a:gd name="T14" fmla="*/ 8 w 45"/>
                  <a:gd name="T15" fmla="*/ 22 h 27"/>
                  <a:gd name="T16" fmla="*/ 0 w 45"/>
                  <a:gd name="T17" fmla="*/ 7 h 27"/>
                  <a:gd name="T18" fmla="*/ 3 w 45"/>
                  <a:gd name="T19" fmla="*/ 5 h 27"/>
                  <a:gd name="T20" fmla="*/ 22 w 45"/>
                  <a:gd name="T21" fmla="*/ 3 h 27"/>
                  <a:gd name="T22" fmla="*/ 22 w 45"/>
                  <a:gd name="T23" fmla="*/ 2 h 27"/>
                  <a:gd name="T24" fmla="*/ 22 w 45"/>
                  <a:gd name="T25" fmla="*/ 2 h 27"/>
                  <a:gd name="T26" fmla="*/ 22 w 45"/>
                  <a:gd name="T27" fmla="*/ 2 h 27"/>
                  <a:gd name="T28" fmla="*/ 22 w 45"/>
                  <a:gd name="T29" fmla="*/ 2 h 27"/>
                  <a:gd name="T30" fmla="*/ 37 w 45"/>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27">
                    <a:moveTo>
                      <a:pt x="37" y="0"/>
                    </a:moveTo>
                    <a:lnTo>
                      <a:pt x="42" y="5"/>
                    </a:lnTo>
                    <a:lnTo>
                      <a:pt x="45" y="17"/>
                    </a:lnTo>
                    <a:lnTo>
                      <a:pt x="35" y="25"/>
                    </a:lnTo>
                    <a:lnTo>
                      <a:pt x="25" y="27"/>
                    </a:lnTo>
                    <a:lnTo>
                      <a:pt x="22" y="27"/>
                    </a:lnTo>
                    <a:lnTo>
                      <a:pt x="15" y="18"/>
                    </a:lnTo>
                    <a:lnTo>
                      <a:pt x="8" y="22"/>
                    </a:lnTo>
                    <a:lnTo>
                      <a:pt x="0" y="7"/>
                    </a:lnTo>
                    <a:lnTo>
                      <a:pt x="3" y="5"/>
                    </a:lnTo>
                    <a:lnTo>
                      <a:pt x="22" y="3"/>
                    </a:lnTo>
                    <a:lnTo>
                      <a:pt x="22" y="2"/>
                    </a:lnTo>
                    <a:lnTo>
                      <a:pt x="22" y="2"/>
                    </a:lnTo>
                    <a:lnTo>
                      <a:pt x="22" y="2"/>
                    </a:lnTo>
                    <a:lnTo>
                      <a:pt x="22" y="2"/>
                    </a:lnTo>
                    <a:lnTo>
                      <a:pt x="3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0" name="Freeform 4842"/>
              <p:cNvSpPr>
                <a:spLocks/>
              </p:cNvSpPr>
              <p:nvPr/>
            </p:nvSpPr>
            <p:spPr bwMode="auto">
              <a:xfrm>
                <a:off x="4303" y="2170"/>
                <a:ext cx="45" cy="27"/>
              </a:xfrm>
              <a:custGeom>
                <a:avLst/>
                <a:gdLst>
                  <a:gd name="T0" fmla="*/ 37 w 45"/>
                  <a:gd name="T1" fmla="*/ 0 h 27"/>
                  <a:gd name="T2" fmla="*/ 42 w 45"/>
                  <a:gd name="T3" fmla="*/ 5 h 27"/>
                  <a:gd name="T4" fmla="*/ 45 w 45"/>
                  <a:gd name="T5" fmla="*/ 17 h 27"/>
                  <a:gd name="T6" fmla="*/ 35 w 45"/>
                  <a:gd name="T7" fmla="*/ 25 h 27"/>
                  <a:gd name="T8" fmla="*/ 25 w 45"/>
                  <a:gd name="T9" fmla="*/ 27 h 27"/>
                  <a:gd name="T10" fmla="*/ 22 w 45"/>
                  <a:gd name="T11" fmla="*/ 27 h 27"/>
                  <a:gd name="T12" fmla="*/ 15 w 45"/>
                  <a:gd name="T13" fmla="*/ 18 h 27"/>
                  <a:gd name="T14" fmla="*/ 8 w 45"/>
                  <a:gd name="T15" fmla="*/ 22 h 27"/>
                  <a:gd name="T16" fmla="*/ 0 w 45"/>
                  <a:gd name="T17" fmla="*/ 7 h 27"/>
                  <a:gd name="T18" fmla="*/ 3 w 45"/>
                  <a:gd name="T19" fmla="*/ 5 h 27"/>
                  <a:gd name="T20" fmla="*/ 22 w 45"/>
                  <a:gd name="T21" fmla="*/ 3 h 27"/>
                  <a:gd name="T22" fmla="*/ 22 w 45"/>
                  <a:gd name="T23" fmla="*/ 2 h 27"/>
                  <a:gd name="T24" fmla="*/ 22 w 45"/>
                  <a:gd name="T25" fmla="*/ 2 h 27"/>
                  <a:gd name="T26" fmla="*/ 22 w 45"/>
                  <a:gd name="T27" fmla="*/ 2 h 27"/>
                  <a:gd name="T28" fmla="*/ 22 w 45"/>
                  <a:gd name="T29" fmla="*/ 2 h 27"/>
                  <a:gd name="T30" fmla="*/ 37 w 45"/>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27">
                    <a:moveTo>
                      <a:pt x="37" y="0"/>
                    </a:moveTo>
                    <a:lnTo>
                      <a:pt x="42" y="5"/>
                    </a:lnTo>
                    <a:lnTo>
                      <a:pt x="45" y="17"/>
                    </a:lnTo>
                    <a:lnTo>
                      <a:pt x="35" y="25"/>
                    </a:lnTo>
                    <a:lnTo>
                      <a:pt x="25" y="27"/>
                    </a:lnTo>
                    <a:lnTo>
                      <a:pt x="22" y="27"/>
                    </a:lnTo>
                    <a:lnTo>
                      <a:pt x="15" y="18"/>
                    </a:lnTo>
                    <a:lnTo>
                      <a:pt x="8" y="22"/>
                    </a:lnTo>
                    <a:lnTo>
                      <a:pt x="0" y="7"/>
                    </a:lnTo>
                    <a:lnTo>
                      <a:pt x="3" y="5"/>
                    </a:lnTo>
                    <a:lnTo>
                      <a:pt x="22" y="3"/>
                    </a:lnTo>
                    <a:lnTo>
                      <a:pt x="22" y="2"/>
                    </a:lnTo>
                    <a:lnTo>
                      <a:pt x="22" y="2"/>
                    </a:lnTo>
                    <a:lnTo>
                      <a:pt x="22" y="2"/>
                    </a:lnTo>
                    <a:lnTo>
                      <a:pt x="22" y="2"/>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71" name="Freeform 4843"/>
              <p:cNvSpPr>
                <a:spLocks/>
              </p:cNvSpPr>
              <p:nvPr/>
            </p:nvSpPr>
            <p:spPr bwMode="auto">
              <a:xfrm>
                <a:off x="4174" y="2183"/>
                <a:ext cx="37" cy="24"/>
              </a:xfrm>
              <a:custGeom>
                <a:avLst/>
                <a:gdLst>
                  <a:gd name="T0" fmla="*/ 37 w 37"/>
                  <a:gd name="T1" fmla="*/ 0 h 24"/>
                  <a:gd name="T2" fmla="*/ 37 w 37"/>
                  <a:gd name="T3" fmla="*/ 9 h 24"/>
                  <a:gd name="T4" fmla="*/ 27 w 37"/>
                  <a:gd name="T5" fmla="*/ 14 h 24"/>
                  <a:gd name="T6" fmla="*/ 24 w 37"/>
                  <a:gd name="T7" fmla="*/ 24 h 24"/>
                  <a:gd name="T8" fmla="*/ 7 w 37"/>
                  <a:gd name="T9" fmla="*/ 14 h 24"/>
                  <a:gd name="T10" fmla="*/ 0 w 37"/>
                  <a:gd name="T11" fmla="*/ 17 h 24"/>
                  <a:gd name="T12" fmla="*/ 0 w 37"/>
                  <a:gd name="T13" fmla="*/ 5 h 24"/>
                  <a:gd name="T14" fmla="*/ 17 w 37"/>
                  <a:gd name="T15" fmla="*/ 4 h 24"/>
                  <a:gd name="T16" fmla="*/ 17 w 37"/>
                  <a:gd name="T17" fmla="*/ 4 h 24"/>
                  <a:gd name="T18" fmla="*/ 20 w 37"/>
                  <a:gd name="T19" fmla="*/ 4 h 24"/>
                  <a:gd name="T20" fmla="*/ 22 w 37"/>
                  <a:gd name="T21" fmla="*/ 2 h 24"/>
                  <a:gd name="T22" fmla="*/ 25 w 37"/>
                  <a:gd name="T23" fmla="*/ 2 h 24"/>
                  <a:gd name="T24" fmla="*/ 35 w 37"/>
                  <a:gd name="T25" fmla="*/ 0 h 24"/>
                  <a:gd name="T26" fmla="*/ 37 w 37"/>
                  <a:gd name="T27" fmla="*/ 0 h 24"/>
                  <a:gd name="T28" fmla="*/ 37 w 37"/>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4">
                    <a:moveTo>
                      <a:pt x="37" y="0"/>
                    </a:moveTo>
                    <a:lnTo>
                      <a:pt x="37" y="9"/>
                    </a:lnTo>
                    <a:lnTo>
                      <a:pt x="27" y="14"/>
                    </a:lnTo>
                    <a:lnTo>
                      <a:pt x="24" y="24"/>
                    </a:lnTo>
                    <a:lnTo>
                      <a:pt x="7" y="14"/>
                    </a:lnTo>
                    <a:lnTo>
                      <a:pt x="0" y="17"/>
                    </a:lnTo>
                    <a:lnTo>
                      <a:pt x="0" y="5"/>
                    </a:lnTo>
                    <a:lnTo>
                      <a:pt x="17" y="4"/>
                    </a:lnTo>
                    <a:lnTo>
                      <a:pt x="17" y="4"/>
                    </a:lnTo>
                    <a:lnTo>
                      <a:pt x="20" y="4"/>
                    </a:lnTo>
                    <a:lnTo>
                      <a:pt x="22" y="2"/>
                    </a:lnTo>
                    <a:lnTo>
                      <a:pt x="25" y="2"/>
                    </a:lnTo>
                    <a:lnTo>
                      <a:pt x="35" y="0"/>
                    </a:lnTo>
                    <a:lnTo>
                      <a:pt x="37" y="0"/>
                    </a:lnTo>
                    <a:lnTo>
                      <a:pt x="3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2" name="Freeform 4844"/>
              <p:cNvSpPr>
                <a:spLocks/>
              </p:cNvSpPr>
              <p:nvPr/>
            </p:nvSpPr>
            <p:spPr bwMode="auto">
              <a:xfrm>
                <a:off x="4174" y="2183"/>
                <a:ext cx="37" cy="24"/>
              </a:xfrm>
              <a:custGeom>
                <a:avLst/>
                <a:gdLst>
                  <a:gd name="T0" fmla="*/ 37 w 37"/>
                  <a:gd name="T1" fmla="*/ 0 h 24"/>
                  <a:gd name="T2" fmla="*/ 37 w 37"/>
                  <a:gd name="T3" fmla="*/ 9 h 24"/>
                  <a:gd name="T4" fmla="*/ 27 w 37"/>
                  <a:gd name="T5" fmla="*/ 14 h 24"/>
                  <a:gd name="T6" fmla="*/ 24 w 37"/>
                  <a:gd name="T7" fmla="*/ 24 h 24"/>
                  <a:gd name="T8" fmla="*/ 7 w 37"/>
                  <a:gd name="T9" fmla="*/ 14 h 24"/>
                  <a:gd name="T10" fmla="*/ 0 w 37"/>
                  <a:gd name="T11" fmla="*/ 17 h 24"/>
                  <a:gd name="T12" fmla="*/ 0 w 37"/>
                  <a:gd name="T13" fmla="*/ 5 h 24"/>
                  <a:gd name="T14" fmla="*/ 17 w 37"/>
                  <a:gd name="T15" fmla="*/ 4 h 24"/>
                  <a:gd name="T16" fmla="*/ 17 w 37"/>
                  <a:gd name="T17" fmla="*/ 4 h 24"/>
                  <a:gd name="T18" fmla="*/ 20 w 37"/>
                  <a:gd name="T19" fmla="*/ 4 h 24"/>
                  <a:gd name="T20" fmla="*/ 22 w 37"/>
                  <a:gd name="T21" fmla="*/ 2 h 24"/>
                  <a:gd name="T22" fmla="*/ 25 w 37"/>
                  <a:gd name="T23" fmla="*/ 2 h 24"/>
                  <a:gd name="T24" fmla="*/ 35 w 37"/>
                  <a:gd name="T25" fmla="*/ 0 h 24"/>
                  <a:gd name="T26" fmla="*/ 37 w 37"/>
                  <a:gd name="T27" fmla="*/ 0 h 24"/>
                  <a:gd name="T28" fmla="*/ 37 w 37"/>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4">
                    <a:moveTo>
                      <a:pt x="37" y="0"/>
                    </a:moveTo>
                    <a:lnTo>
                      <a:pt x="37" y="9"/>
                    </a:lnTo>
                    <a:lnTo>
                      <a:pt x="27" y="14"/>
                    </a:lnTo>
                    <a:lnTo>
                      <a:pt x="24" y="24"/>
                    </a:lnTo>
                    <a:lnTo>
                      <a:pt x="7" y="14"/>
                    </a:lnTo>
                    <a:lnTo>
                      <a:pt x="0" y="17"/>
                    </a:lnTo>
                    <a:lnTo>
                      <a:pt x="0" y="5"/>
                    </a:lnTo>
                    <a:lnTo>
                      <a:pt x="17" y="4"/>
                    </a:lnTo>
                    <a:lnTo>
                      <a:pt x="17" y="4"/>
                    </a:lnTo>
                    <a:lnTo>
                      <a:pt x="20" y="4"/>
                    </a:lnTo>
                    <a:lnTo>
                      <a:pt x="22" y="2"/>
                    </a:lnTo>
                    <a:lnTo>
                      <a:pt x="25" y="2"/>
                    </a:lnTo>
                    <a:lnTo>
                      <a:pt x="35" y="0"/>
                    </a:lnTo>
                    <a:lnTo>
                      <a:pt x="37" y="0"/>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73" name="Freeform 4845"/>
              <p:cNvSpPr>
                <a:spLocks/>
              </p:cNvSpPr>
              <p:nvPr/>
            </p:nvSpPr>
            <p:spPr bwMode="auto">
              <a:xfrm>
                <a:off x="4360" y="2209"/>
                <a:ext cx="31" cy="46"/>
              </a:xfrm>
              <a:custGeom>
                <a:avLst/>
                <a:gdLst>
                  <a:gd name="T0" fmla="*/ 26 w 31"/>
                  <a:gd name="T1" fmla="*/ 37 h 46"/>
                  <a:gd name="T2" fmla="*/ 24 w 31"/>
                  <a:gd name="T3" fmla="*/ 39 h 46"/>
                  <a:gd name="T4" fmla="*/ 17 w 31"/>
                  <a:gd name="T5" fmla="*/ 39 h 46"/>
                  <a:gd name="T6" fmla="*/ 17 w 31"/>
                  <a:gd name="T7" fmla="*/ 39 h 46"/>
                  <a:gd name="T8" fmla="*/ 17 w 31"/>
                  <a:gd name="T9" fmla="*/ 39 h 46"/>
                  <a:gd name="T10" fmla="*/ 12 w 31"/>
                  <a:gd name="T11" fmla="*/ 40 h 46"/>
                  <a:gd name="T12" fmla="*/ 7 w 31"/>
                  <a:gd name="T13" fmla="*/ 46 h 46"/>
                  <a:gd name="T14" fmla="*/ 7 w 31"/>
                  <a:gd name="T15" fmla="*/ 46 h 46"/>
                  <a:gd name="T16" fmla="*/ 7 w 31"/>
                  <a:gd name="T17" fmla="*/ 46 h 46"/>
                  <a:gd name="T18" fmla="*/ 0 w 31"/>
                  <a:gd name="T19" fmla="*/ 29 h 46"/>
                  <a:gd name="T20" fmla="*/ 2 w 31"/>
                  <a:gd name="T21" fmla="*/ 17 h 46"/>
                  <a:gd name="T22" fmla="*/ 4 w 31"/>
                  <a:gd name="T23" fmla="*/ 10 h 46"/>
                  <a:gd name="T24" fmla="*/ 7 w 31"/>
                  <a:gd name="T25" fmla="*/ 0 h 46"/>
                  <a:gd name="T26" fmla="*/ 29 w 31"/>
                  <a:gd name="T27" fmla="*/ 20 h 46"/>
                  <a:gd name="T28" fmla="*/ 29 w 31"/>
                  <a:gd name="T29" fmla="*/ 22 h 46"/>
                  <a:gd name="T30" fmla="*/ 31 w 31"/>
                  <a:gd name="T31" fmla="*/ 27 h 46"/>
                  <a:gd name="T32" fmla="*/ 29 w 31"/>
                  <a:gd name="T33" fmla="*/ 30 h 46"/>
                  <a:gd name="T34" fmla="*/ 27 w 31"/>
                  <a:gd name="T35" fmla="*/ 35 h 46"/>
                  <a:gd name="T36" fmla="*/ 27 w 31"/>
                  <a:gd name="T37" fmla="*/ 35 h 46"/>
                  <a:gd name="T38" fmla="*/ 26 w 31"/>
                  <a:gd name="T3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46">
                    <a:moveTo>
                      <a:pt x="26" y="37"/>
                    </a:moveTo>
                    <a:lnTo>
                      <a:pt x="24" y="39"/>
                    </a:lnTo>
                    <a:lnTo>
                      <a:pt x="17" y="39"/>
                    </a:lnTo>
                    <a:lnTo>
                      <a:pt x="17" y="39"/>
                    </a:lnTo>
                    <a:lnTo>
                      <a:pt x="17" y="39"/>
                    </a:lnTo>
                    <a:lnTo>
                      <a:pt x="12" y="40"/>
                    </a:lnTo>
                    <a:lnTo>
                      <a:pt x="7" y="46"/>
                    </a:lnTo>
                    <a:lnTo>
                      <a:pt x="7" y="46"/>
                    </a:lnTo>
                    <a:lnTo>
                      <a:pt x="7" y="46"/>
                    </a:lnTo>
                    <a:lnTo>
                      <a:pt x="0" y="29"/>
                    </a:lnTo>
                    <a:lnTo>
                      <a:pt x="2" y="17"/>
                    </a:lnTo>
                    <a:lnTo>
                      <a:pt x="4" y="10"/>
                    </a:lnTo>
                    <a:lnTo>
                      <a:pt x="7" y="0"/>
                    </a:lnTo>
                    <a:lnTo>
                      <a:pt x="29" y="20"/>
                    </a:lnTo>
                    <a:lnTo>
                      <a:pt x="29" y="22"/>
                    </a:lnTo>
                    <a:lnTo>
                      <a:pt x="31" y="27"/>
                    </a:lnTo>
                    <a:lnTo>
                      <a:pt x="29" y="30"/>
                    </a:lnTo>
                    <a:lnTo>
                      <a:pt x="27" y="35"/>
                    </a:lnTo>
                    <a:lnTo>
                      <a:pt x="27" y="35"/>
                    </a:lnTo>
                    <a:lnTo>
                      <a:pt x="26" y="3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4" name="Freeform 4846"/>
              <p:cNvSpPr>
                <a:spLocks/>
              </p:cNvSpPr>
              <p:nvPr/>
            </p:nvSpPr>
            <p:spPr bwMode="auto">
              <a:xfrm>
                <a:off x="4360" y="2209"/>
                <a:ext cx="31" cy="46"/>
              </a:xfrm>
              <a:custGeom>
                <a:avLst/>
                <a:gdLst>
                  <a:gd name="T0" fmla="*/ 26 w 31"/>
                  <a:gd name="T1" fmla="*/ 37 h 46"/>
                  <a:gd name="T2" fmla="*/ 24 w 31"/>
                  <a:gd name="T3" fmla="*/ 39 h 46"/>
                  <a:gd name="T4" fmla="*/ 17 w 31"/>
                  <a:gd name="T5" fmla="*/ 39 h 46"/>
                  <a:gd name="T6" fmla="*/ 17 w 31"/>
                  <a:gd name="T7" fmla="*/ 39 h 46"/>
                  <a:gd name="T8" fmla="*/ 17 w 31"/>
                  <a:gd name="T9" fmla="*/ 39 h 46"/>
                  <a:gd name="T10" fmla="*/ 12 w 31"/>
                  <a:gd name="T11" fmla="*/ 40 h 46"/>
                  <a:gd name="T12" fmla="*/ 7 w 31"/>
                  <a:gd name="T13" fmla="*/ 46 h 46"/>
                  <a:gd name="T14" fmla="*/ 7 w 31"/>
                  <a:gd name="T15" fmla="*/ 46 h 46"/>
                  <a:gd name="T16" fmla="*/ 7 w 31"/>
                  <a:gd name="T17" fmla="*/ 46 h 46"/>
                  <a:gd name="T18" fmla="*/ 0 w 31"/>
                  <a:gd name="T19" fmla="*/ 29 h 46"/>
                  <a:gd name="T20" fmla="*/ 2 w 31"/>
                  <a:gd name="T21" fmla="*/ 17 h 46"/>
                  <a:gd name="T22" fmla="*/ 4 w 31"/>
                  <a:gd name="T23" fmla="*/ 10 h 46"/>
                  <a:gd name="T24" fmla="*/ 7 w 31"/>
                  <a:gd name="T25" fmla="*/ 0 h 46"/>
                  <a:gd name="T26" fmla="*/ 29 w 31"/>
                  <a:gd name="T27" fmla="*/ 20 h 46"/>
                  <a:gd name="T28" fmla="*/ 29 w 31"/>
                  <a:gd name="T29" fmla="*/ 22 h 46"/>
                  <a:gd name="T30" fmla="*/ 31 w 31"/>
                  <a:gd name="T31" fmla="*/ 27 h 46"/>
                  <a:gd name="T32" fmla="*/ 29 w 31"/>
                  <a:gd name="T33" fmla="*/ 30 h 46"/>
                  <a:gd name="T34" fmla="*/ 27 w 31"/>
                  <a:gd name="T35" fmla="*/ 35 h 46"/>
                  <a:gd name="T36" fmla="*/ 27 w 31"/>
                  <a:gd name="T37" fmla="*/ 35 h 46"/>
                  <a:gd name="T38" fmla="*/ 26 w 31"/>
                  <a:gd name="T3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46">
                    <a:moveTo>
                      <a:pt x="26" y="37"/>
                    </a:moveTo>
                    <a:lnTo>
                      <a:pt x="24" y="39"/>
                    </a:lnTo>
                    <a:lnTo>
                      <a:pt x="17" y="39"/>
                    </a:lnTo>
                    <a:lnTo>
                      <a:pt x="17" y="39"/>
                    </a:lnTo>
                    <a:lnTo>
                      <a:pt x="17" y="39"/>
                    </a:lnTo>
                    <a:lnTo>
                      <a:pt x="12" y="40"/>
                    </a:lnTo>
                    <a:lnTo>
                      <a:pt x="7" y="46"/>
                    </a:lnTo>
                    <a:lnTo>
                      <a:pt x="7" y="46"/>
                    </a:lnTo>
                    <a:lnTo>
                      <a:pt x="7" y="46"/>
                    </a:lnTo>
                    <a:lnTo>
                      <a:pt x="0" y="29"/>
                    </a:lnTo>
                    <a:lnTo>
                      <a:pt x="2" y="17"/>
                    </a:lnTo>
                    <a:lnTo>
                      <a:pt x="4" y="10"/>
                    </a:lnTo>
                    <a:lnTo>
                      <a:pt x="7" y="0"/>
                    </a:lnTo>
                    <a:lnTo>
                      <a:pt x="29" y="20"/>
                    </a:lnTo>
                    <a:lnTo>
                      <a:pt x="29" y="22"/>
                    </a:lnTo>
                    <a:lnTo>
                      <a:pt x="31" y="27"/>
                    </a:lnTo>
                    <a:lnTo>
                      <a:pt x="29" y="30"/>
                    </a:lnTo>
                    <a:lnTo>
                      <a:pt x="27" y="35"/>
                    </a:lnTo>
                    <a:lnTo>
                      <a:pt x="27" y="35"/>
                    </a:lnTo>
                    <a:lnTo>
                      <a:pt x="26"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75" name="Freeform 4847"/>
              <p:cNvSpPr>
                <a:spLocks/>
              </p:cNvSpPr>
              <p:nvPr/>
            </p:nvSpPr>
            <p:spPr bwMode="auto">
              <a:xfrm>
                <a:off x="4152" y="2282"/>
                <a:ext cx="27" cy="39"/>
              </a:xfrm>
              <a:custGeom>
                <a:avLst/>
                <a:gdLst>
                  <a:gd name="T0" fmla="*/ 27 w 27"/>
                  <a:gd name="T1" fmla="*/ 15 h 39"/>
                  <a:gd name="T2" fmla="*/ 27 w 27"/>
                  <a:gd name="T3" fmla="*/ 39 h 39"/>
                  <a:gd name="T4" fmla="*/ 8 w 27"/>
                  <a:gd name="T5" fmla="*/ 34 h 39"/>
                  <a:gd name="T6" fmla="*/ 1 w 27"/>
                  <a:gd name="T7" fmla="*/ 37 h 39"/>
                  <a:gd name="T8" fmla="*/ 1 w 27"/>
                  <a:gd name="T9" fmla="*/ 28 h 39"/>
                  <a:gd name="T10" fmla="*/ 0 w 27"/>
                  <a:gd name="T11" fmla="*/ 6 h 39"/>
                  <a:gd name="T12" fmla="*/ 1 w 27"/>
                  <a:gd name="T13" fmla="*/ 0 h 39"/>
                  <a:gd name="T14" fmla="*/ 7 w 27"/>
                  <a:gd name="T15" fmla="*/ 3 h 39"/>
                  <a:gd name="T16" fmla="*/ 18 w 27"/>
                  <a:gd name="T17" fmla="*/ 3 h 39"/>
                  <a:gd name="T18" fmla="*/ 27 w 27"/>
                  <a:gd name="T1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9">
                    <a:moveTo>
                      <a:pt x="27" y="15"/>
                    </a:moveTo>
                    <a:lnTo>
                      <a:pt x="27" y="39"/>
                    </a:lnTo>
                    <a:lnTo>
                      <a:pt x="8" y="34"/>
                    </a:lnTo>
                    <a:lnTo>
                      <a:pt x="1" y="37"/>
                    </a:lnTo>
                    <a:lnTo>
                      <a:pt x="1" y="28"/>
                    </a:lnTo>
                    <a:lnTo>
                      <a:pt x="0" y="6"/>
                    </a:lnTo>
                    <a:lnTo>
                      <a:pt x="1" y="0"/>
                    </a:lnTo>
                    <a:lnTo>
                      <a:pt x="7" y="3"/>
                    </a:lnTo>
                    <a:lnTo>
                      <a:pt x="18" y="3"/>
                    </a:lnTo>
                    <a:lnTo>
                      <a:pt x="27"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6" name="Freeform 4848"/>
              <p:cNvSpPr>
                <a:spLocks/>
              </p:cNvSpPr>
              <p:nvPr/>
            </p:nvSpPr>
            <p:spPr bwMode="auto">
              <a:xfrm>
                <a:off x="4152" y="2282"/>
                <a:ext cx="27" cy="39"/>
              </a:xfrm>
              <a:custGeom>
                <a:avLst/>
                <a:gdLst>
                  <a:gd name="T0" fmla="*/ 27 w 27"/>
                  <a:gd name="T1" fmla="*/ 15 h 39"/>
                  <a:gd name="T2" fmla="*/ 27 w 27"/>
                  <a:gd name="T3" fmla="*/ 39 h 39"/>
                  <a:gd name="T4" fmla="*/ 8 w 27"/>
                  <a:gd name="T5" fmla="*/ 34 h 39"/>
                  <a:gd name="T6" fmla="*/ 1 w 27"/>
                  <a:gd name="T7" fmla="*/ 37 h 39"/>
                  <a:gd name="T8" fmla="*/ 1 w 27"/>
                  <a:gd name="T9" fmla="*/ 28 h 39"/>
                  <a:gd name="T10" fmla="*/ 0 w 27"/>
                  <a:gd name="T11" fmla="*/ 6 h 39"/>
                  <a:gd name="T12" fmla="*/ 1 w 27"/>
                  <a:gd name="T13" fmla="*/ 0 h 39"/>
                  <a:gd name="T14" fmla="*/ 7 w 27"/>
                  <a:gd name="T15" fmla="*/ 3 h 39"/>
                  <a:gd name="T16" fmla="*/ 18 w 27"/>
                  <a:gd name="T17" fmla="*/ 3 h 39"/>
                  <a:gd name="T18" fmla="*/ 27 w 27"/>
                  <a:gd name="T1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9">
                    <a:moveTo>
                      <a:pt x="27" y="15"/>
                    </a:moveTo>
                    <a:lnTo>
                      <a:pt x="27" y="39"/>
                    </a:lnTo>
                    <a:lnTo>
                      <a:pt x="8" y="34"/>
                    </a:lnTo>
                    <a:lnTo>
                      <a:pt x="1" y="37"/>
                    </a:lnTo>
                    <a:lnTo>
                      <a:pt x="1" y="28"/>
                    </a:lnTo>
                    <a:lnTo>
                      <a:pt x="0" y="6"/>
                    </a:lnTo>
                    <a:lnTo>
                      <a:pt x="1" y="0"/>
                    </a:lnTo>
                    <a:lnTo>
                      <a:pt x="7" y="3"/>
                    </a:lnTo>
                    <a:lnTo>
                      <a:pt x="18" y="3"/>
                    </a:lnTo>
                    <a:lnTo>
                      <a:pt x="27"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77" name="Freeform 4849"/>
              <p:cNvSpPr>
                <a:spLocks/>
              </p:cNvSpPr>
              <p:nvPr/>
            </p:nvSpPr>
            <p:spPr bwMode="auto">
              <a:xfrm>
                <a:off x="3925" y="2271"/>
                <a:ext cx="34" cy="33"/>
              </a:xfrm>
              <a:custGeom>
                <a:avLst/>
                <a:gdLst>
                  <a:gd name="T0" fmla="*/ 34 w 34"/>
                  <a:gd name="T1" fmla="*/ 21 h 33"/>
                  <a:gd name="T2" fmla="*/ 25 w 34"/>
                  <a:gd name="T3" fmla="*/ 33 h 33"/>
                  <a:gd name="T4" fmla="*/ 22 w 34"/>
                  <a:gd name="T5" fmla="*/ 31 h 33"/>
                  <a:gd name="T6" fmla="*/ 7 w 34"/>
                  <a:gd name="T7" fmla="*/ 26 h 33"/>
                  <a:gd name="T8" fmla="*/ 0 w 34"/>
                  <a:gd name="T9" fmla="*/ 19 h 33"/>
                  <a:gd name="T10" fmla="*/ 0 w 34"/>
                  <a:gd name="T11" fmla="*/ 12 h 33"/>
                  <a:gd name="T12" fmla="*/ 5 w 34"/>
                  <a:gd name="T13" fmla="*/ 12 h 33"/>
                  <a:gd name="T14" fmla="*/ 10 w 34"/>
                  <a:gd name="T15" fmla="*/ 0 h 33"/>
                  <a:gd name="T16" fmla="*/ 17 w 34"/>
                  <a:gd name="T17" fmla="*/ 14 h 33"/>
                  <a:gd name="T18" fmla="*/ 32 w 34"/>
                  <a:gd name="T19" fmla="*/ 19 h 33"/>
                  <a:gd name="T20" fmla="*/ 34 w 34"/>
                  <a:gd name="T21"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3">
                    <a:moveTo>
                      <a:pt x="34" y="21"/>
                    </a:moveTo>
                    <a:lnTo>
                      <a:pt x="25" y="33"/>
                    </a:lnTo>
                    <a:lnTo>
                      <a:pt x="22" y="31"/>
                    </a:lnTo>
                    <a:lnTo>
                      <a:pt x="7" y="26"/>
                    </a:lnTo>
                    <a:lnTo>
                      <a:pt x="0" y="19"/>
                    </a:lnTo>
                    <a:lnTo>
                      <a:pt x="0" y="12"/>
                    </a:lnTo>
                    <a:lnTo>
                      <a:pt x="5" y="12"/>
                    </a:lnTo>
                    <a:lnTo>
                      <a:pt x="10" y="0"/>
                    </a:lnTo>
                    <a:lnTo>
                      <a:pt x="17" y="14"/>
                    </a:lnTo>
                    <a:lnTo>
                      <a:pt x="32" y="19"/>
                    </a:lnTo>
                    <a:lnTo>
                      <a:pt x="34" y="2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8" name="Freeform 4850"/>
              <p:cNvSpPr>
                <a:spLocks/>
              </p:cNvSpPr>
              <p:nvPr/>
            </p:nvSpPr>
            <p:spPr bwMode="auto">
              <a:xfrm>
                <a:off x="3925" y="2271"/>
                <a:ext cx="34" cy="33"/>
              </a:xfrm>
              <a:custGeom>
                <a:avLst/>
                <a:gdLst>
                  <a:gd name="T0" fmla="*/ 34 w 34"/>
                  <a:gd name="T1" fmla="*/ 21 h 33"/>
                  <a:gd name="T2" fmla="*/ 25 w 34"/>
                  <a:gd name="T3" fmla="*/ 33 h 33"/>
                  <a:gd name="T4" fmla="*/ 22 w 34"/>
                  <a:gd name="T5" fmla="*/ 31 h 33"/>
                  <a:gd name="T6" fmla="*/ 7 w 34"/>
                  <a:gd name="T7" fmla="*/ 26 h 33"/>
                  <a:gd name="T8" fmla="*/ 0 w 34"/>
                  <a:gd name="T9" fmla="*/ 19 h 33"/>
                  <a:gd name="T10" fmla="*/ 0 w 34"/>
                  <a:gd name="T11" fmla="*/ 12 h 33"/>
                  <a:gd name="T12" fmla="*/ 5 w 34"/>
                  <a:gd name="T13" fmla="*/ 12 h 33"/>
                  <a:gd name="T14" fmla="*/ 10 w 34"/>
                  <a:gd name="T15" fmla="*/ 0 h 33"/>
                  <a:gd name="T16" fmla="*/ 17 w 34"/>
                  <a:gd name="T17" fmla="*/ 14 h 33"/>
                  <a:gd name="T18" fmla="*/ 32 w 34"/>
                  <a:gd name="T19" fmla="*/ 19 h 33"/>
                  <a:gd name="T20" fmla="*/ 34 w 34"/>
                  <a:gd name="T21"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3">
                    <a:moveTo>
                      <a:pt x="34" y="21"/>
                    </a:moveTo>
                    <a:lnTo>
                      <a:pt x="25" y="33"/>
                    </a:lnTo>
                    <a:lnTo>
                      <a:pt x="22" y="31"/>
                    </a:lnTo>
                    <a:lnTo>
                      <a:pt x="7" y="26"/>
                    </a:lnTo>
                    <a:lnTo>
                      <a:pt x="0" y="19"/>
                    </a:lnTo>
                    <a:lnTo>
                      <a:pt x="0" y="12"/>
                    </a:lnTo>
                    <a:lnTo>
                      <a:pt x="5" y="12"/>
                    </a:lnTo>
                    <a:lnTo>
                      <a:pt x="10" y="0"/>
                    </a:lnTo>
                    <a:lnTo>
                      <a:pt x="17" y="14"/>
                    </a:lnTo>
                    <a:lnTo>
                      <a:pt x="32" y="19"/>
                    </a:lnTo>
                    <a:lnTo>
                      <a:pt x="34"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79" name="Freeform 4851"/>
              <p:cNvSpPr>
                <a:spLocks/>
              </p:cNvSpPr>
              <p:nvPr/>
            </p:nvSpPr>
            <p:spPr bwMode="auto">
              <a:xfrm>
                <a:off x="4218" y="2227"/>
                <a:ext cx="44" cy="41"/>
              </a:xfrm>
              <a:custGeom>
                <a:avLst/>
                <a:gdLst>
                  <a:gd name="T0" fmla="*/ 37 w 44"/>
                  <a:gd name="T1" fmla="*/ 31 h 41"/>
                  <a:gd name="T2" fmla="*/ 29 w 44"/>
                  <a:gd name="T3" fmla="*/ 39 h 41"/>
                  <a:gd name="T4" fmla="*/ 3 w 44"/>
                  <a:gd name="T5" fmla="*/ 41 h 41"/>
                  <a:gd name="T6" fmla="*/ 3 w 44"/>
                  <a:gd name="T7" fmla="*/ 39 h 41"/>
                  <a:gd name="T8" fmla="*/ 3 w 44"/>
                  <a:gd name="T9" fmla="*/ 39 h 41"/>
                  <a:gd name="T10" fmla="*/ 2 w 44"/>
                  <a:gd name="T11" fmla="*/ 39 h 41"/>
                  <a:gd name="T12" fmla="*/ 2 w 44"/>
                  <a:gd name="T13" fmla="*/ 39 h 41"/>
                  <a:gd name="T14" fmla="*/ 5 w 44"/>
                  <a:gd name="T15" fmla="*/ 26 h 41"/>
                  <a:gd name="T16" fmla="*/ 0 w 44"/>
                  <a:gd name="T17" fmla="*/ 21 h 41"/>
                  <a:gd name="T18" fmla="*/ 0 w 44"/>
                  <a:gd name="T19" fmla="*/ 7 h 41"/>
                  <a:gd name="T20" fmla="*/ 10 w 44"/>
                  <a:gd name="T21" fmla="*/ 4 h 41"/>
                  <a:gd name="T22" fmla="*/ 24 w 44"/>
                  <a:gd name="T23" fmla="*/ 0 h 41"/>
                  <a:gd name="T24" fmla="*/ 39 w 44"/>
                  <a:gd name="T25" fmla="*/ 14 h 41"/>
                  <a:gd name="T26" fmla="*/ 44 w 44"/>
                  <a:gd name="T27" fmla="*/ 22 h 41"/>
                  <a:gd name="T28" fmla="*/ 37 w 44"/>
                  <a:gd name="T29"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1">
                    <a:moveTo>
                      <a:pt x="37" y="31"/>
                    </a:moveTo>
                    <a:lnTo>
                      <a:pt x="29" y="39"/>
                    </a:lnTo>
                    <a:lnTo>
                      <a:pt x="3" y="41"/>
                    </a:lnTo>
                    <a:lnTo>
                      <a:pt x="3" y="39"/>
                    </a:lnTo>
                    <a:lnTo>
                      <a:pt x="3" y="39"/>
                    </a:lnTo>
                    <a:lnTo>
                      <a:pt x="2" y="39"/>
                    </a:lnTo>
                    <a:lnTo>
                      <a:pt x="2" y="39"/>
                    </a:lnTo>
                    <a:lnTo>
                      <a:pt x="5" y="26"/>
                    </a:lnTo>
                    <a:lnTo>
                      <a:pt x="0" y="21"/>
                    </a:lnTo>
                    <a:lnTo>
                      <a:pt x="0" y="7"/>
                    </a:lnTo>
                    <a:lnTo>
                      <a:pt x="10" y="4"/>
                    </a:lnTo>
                    <a:lnTo>
                      <a:pt x="24" y="0"/>
                    </a:lnTo>
                    <a:lnTo>
                      <a:pt x="39" y="14"/>
                    </a:lnTo>
                    <a:lnTo>
                      <a:pt x="44" y="22"/>
                    </a:lnTo>
                    <a:lnTo>
                      <a:pt x="37"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0" name="Freeform 4852"/>
              <p:cNvSpPr>
                <a:spLocks/>
              </p:cNvSpPr>
              <p:nvPr/>
            </p:nvSpPr>
            <p:spPr bwMode="auto">
              <a:xfrm>
                <a:off x="4218" y="2227"/>
                <a:ext cx="44" cy="41"/>
              </a:xfrm>
              <a:custGeom>
                <a:avLst/>
                <a:gdLst>
                  <a:gd name="T0" fmla="*/ 37 w 44"/>
                  <a:gd name="T1" fmla="*/ 31 h 41"/>
                  <a:gd name="T2" fmla="*/ 29 w 44"/>
                  <a:gd name="T3" fmla="*/ 39 h 41"/>
                  <a:gd name="T4" fmla="*/ 3 w 44"/>
                  <a:gd name="T5" fmla="*/ 41 h 41"/>
                  <a:gd name="T6" fmla="*/ 3 w 44"/>
                  <a:gd name="T7" fmla="*/ 39 h 41"/>
                  <a:gd name="T8" fmla="*/ 3 w 44"/>
                  <a:gd name="T9" fmla="*/ 39 h 41"/>
                  <a:gd name="T10" fmla="*/ 2 w 44"/>
                  <a:gd name="T11" fmla="*/ 39 h 41"/>
                  <a:gd name="T12" fmla="*/ 2 w 44"/>
                  <a:gd name="T13" fmla="*/ 39 h 41"/>
                  <a:gd name="T14" fmla="*/ 5 w 44"/>
                  <a:gd name="T15" fmla="*/ 26 h 41"/>
                  <a:gd name="T16" fmla="*/ 0 w 44"/>
                  <a:gd name="T17" fmla="*/ 21 h 41"/>
                  <a:gd name="T18" fmla="*/ 0 w 44"/>
                  <a:gd name="T19" fmla="*/ 7 h 41"/>
                  <a:gd name="T20" fmla="*/ 10 w 44"/>
                  <a:gd name="T21" fmla="*/ 4 h 41"/>
                  <a:gd name="T22" fmla="*/ 24 w 44"/>
                  <a:gd name="T23" fmla="*/ 0 h 41"/>
                  <a:gd name="T24" fmla="*/ 39 w 44"/>
                  <a:gd name="T25" fmla="*/ 14 h 41"/>
                  <a:gd name="T26" fmla="*/ 44 w 44"/>
                  <a:gd name="T27" fmla="*/ 22 h 41"/>
                  <a:gd name="T28" fmla="*/ 37 w 44"/>
                  <a:gd name="T29"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1">
                    <a:moveTo>
                      <a:pt x="37" y="31"/>
                    </a:moveTo>
                    <a:lnTo>
                      <a:pt x="29" y="39"/>
                    </a:lnTo>
                    <a:lnTo>
                      <a:pt x="3" y="41"/>
                    </a:lnTo>
                    <a:lnTo>
                      <a:pt x="3" y="39"/>
                    </a:lnTo>
                    <a:lnTo>
                      <a:pt x="3" y="39"/>
                    </a:lnTo>
                    <a:lnTo>
                      <a:pt x="2" y="39"/>
                    </a:lnTo>
                    <a:lnTo>
                      <a:pt x="2" y="39"/>
                    </a:lnTo>
                    <a:lnTo>
                      <a:pt x="5" y="26"/>
                    </a:lnTo>
                    <a:lnTo>
                      <a:pt x="0" y="21"/>
                    </a:lnTo>
                    <a:lnTo>
                      <a:pt x="0" y="7"/>
                    </a:lnTo>
                    <a:lnTo>
                      <a:pt x="10" y="4"/>
                    </a:lnTo>
                    <a:lnTo>
                      <a:pt x="24" y="0"/>
                    </a:lnTo>
                    <a:lnTo>
                      <a:pt x="39" y="14"/>
                    </a:lnTo>
                    <a:lnTo>
                      <a:pt x="44" y="22"/>
                    </a:lnTo>
                    <a:lnTo>
                      <a:pt x="37"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81" name="Freeform 4853"/>
              <p:cNvSpPr>
                <a:spLocks/>
              </p:cNvSpPr>
              <p:nvPr/>
            </p:nvSpPr>
            <p:spPr bwMode="auto">
              <a:xfrm>
                <a:off x="4089" y="2216"/>
                <a:ext cx="37" cy="44"/>
              </a:xfrm>
              <a:custGeom>
                <a:avLst/>
                <a:gdLst>
                  <a:gd name="T0" fmla="*/ 19 w 37"/>
                  <a:gd name="T1" fmla="*/ 0 h 44"/>
                  <a:gd name="T2" fmla="*/ 20 w 37"/>
                  <a:gd name="T3" fmla="*/ 6 h 44"/>
                  <a:gd name="T4" fmla="*/ 31 w 37"/>
                  <a:gd name="T5" fmla="*/ 15 h 44"/>
                  <a:gd name="T6" fmla="*/ 37 w 37"/>
                  <a:gd name="T7" fmla="*/ 28 h 44"/>
                  <a:gd name="T8" fmla="*/ 32 w 37"/>
                  <a:gd name="T9" fmla="*/ 42 h 44"/>
                  <a:gd name="T10" fmla="*/ 31 w 37"/>
                  <a:gd name="T11" fmla="*/ 42 h 44"/>
                  <a:gd name="T12" fmla="*/ 31 w 37"/>
                  <a:gd name="T13" fmla="*/ 42 h 44"/>
                  <a:gd name="T14" fmla="*/ 27 w 37"/>
                  <a:gd name="T15" fmla="*/ 40 h 44"/>
                  <a:gd name="T16" fmla="*/ 27 w 37"/>
                  <a:gd name="T17" fmla="*/ 40 h 44"/>
                  <a:gd name="T18" fmla="*/ 27 w 37"/>
                  <a:gd name="T19" fmla="*/ 40 h 44"/>
                  <a:gd name="T20" fmla="*/ 27 w 37"/>
                  <a:gd name="T21" fmla="*/ 40 h 44"/>
                  <a:gd name="T22" fmla="*/ 19 w 37"/>
                  <a:gd name="T23" fmla="*/ 37 h 44"/>
                  <a:gd name="T24" fmla="*/ 14 w 37"/>
                  <a:gd name="T25" fmla="*/ 37 h 44"/>
                  <a:gd name="T26" fmla="*/ 9 w 37"/>
                  <a:gd name="T27" fmla="*/ 37 h 44"/>
                  <a:gd name="T28" fmla="*/ 2 w 37"/>
                  <a:gd name="T29" fmla="*/ 44 h 44"/>
                  <a:gd name="T30" fmla="*/ 0 w 37"/>
                  <a:gd name="T31" fmla="*/ 39 h 44"/>
                  <a:gd name="T32" fmla="*/ 3 w 37"/>
                  <a:gd name="T33" fmla="*/ 30 h 44"/>
                  <a:gd name="T34" fmla="*/ 7 w 37"/>
                  <a:gd name="T35" fmla="*/ 3 h 44"/>
                  <a:gd name="T36" fmla="*/ 14 w 37"/>
                  <a:gd name="T37" fmla="*/ 6 h 44"/>
                  <a:gd name="T38" fmla="*/ 19 w 37"/>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44">
                    <a:moveTo>
                      <a:pt x="19" y="0"/>
                    </a:moveTo>
                    <a:lnTo>
                      <a:pt x="20" y="6"/>
                    </a:lnTo>
                    <a:lnTo>
                      <a:pt x="31" y="15"/>
                    </a:lnTo>
                    <a:lnTo>
                      <a:pt x="37" y="28"/>
                    </a:lnTo>
                    <a:lnTo>
                      <a:pt x="32" y="42"/>
                    </a:lnTo>
                    <a:lnTo>
                      <a:pt x="31" y="42"/>
                    </a:lnTo>
                    <a:lnTo>
                      <a:pt x="31" y="42"/>
                    </a:lnTo>
                    <a:lnTo>
                      <a:pt x="27" y="40"/>
                    </a:lnTo>
                    <a:lnTo>
                      <a:pt x="27" y="40"/>
                    </a:lnTo>
                    <a:lnTo>
                      <a:pt x="27" y="40"/>
                    </a:lnTo>
                    <a:lnTo>
                      <a:pt x="27" y="40"/>
                    </a:lnTo>
                    <a:lnTo>
                      <a:pt x="19" y="37"/>
                    </a:lnTo>
                    <a:lnTo>
                      <a:pt x="14" y="37"/>
                    </a:lnTo>
                    <a:lnTo>
                      <a:pt x="9" y="37"/>
                    </a:lnTo>
                    <a:lnTo>
                      <a:pt x="2" y="44"/>
                    </a:lnTo>
                    <a:lnTo>
                      <a:pt x="0" y="39"/>
                    </a:lnTo>
                    <a:lnTo>
                      <a:pt x="3" y="30"/>
                    </a:lnTo>
                    <a:lnTo>
                      <a:pt x="7" y="3"/>
                    </a:lnTo>
                    <a:lnTo>
                      <a:pt x="14" y="6"/>
                    </a:lnTo>
                    <a:lnTo>
                      <a:pt x="1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2" name="Freeform 4854"/>
              <p:cNvSpPr>
                <a:spLocks/>
              </p:cNvSpPr>
              <p:nvPr/>
            </p:nvSpPr>
            <p:spPr bwMode="auto">
              <a:xfrm>
                <a:off x="4089" y="2216"/>
                <a:ext cx="37" cy="44"/>
              </a:xfrm>
              <a:custGeom>
                <a:avLst/>
                <a:gdLst>
                  <a:gd name="T0" fmla="*/ 19 w 37"/>
                  <a:gd name="T1" fmla="*/ 0 h 44"/>
                  <a:gd name="T2" fmla="*/ 20 w 37"/>
                  <a:gd name="T3" fmla="*/ 6 h 44"/>
                  <a:gd name="T4" fmla="*/ 31 w 37"/>
                  <a:gd name="T5" fmla="*/ 15 h 44"/>
                  <a:gd name="T6" fmla="*/ 37 w 37"/>
                  <a:gd name="T7" fmla="*/ 28 h 44"/>
                  <a:gd name="T8" fmla="*/ 32 w 37"/>
                  <a:gd name="T9" fmla="*/ 42 h 44"/>
                  <a:gd name="T10" fmla="*/ 31 w 37"/>
                  <a:gd name="T11" fmla="*/ 42 h 44"/>
                  <a:gd name="T12" fmla="*/ 31 w 37"/>
                  <a:gd name="T13" fmla="*/ 42 h 44"/>
                  <a:gd name="T14" fmla="*/ 27 w 37"/>
                  <a:gd name="T15" fmla="*/ 40 h 44"/>
                  <a:gd name="T16" fmla="*/ 27 w 37"/>
                  <a:gd name="T17" fmla="*/ 40 h 44"/>
                  <a:gd name="T18" fmla="*/ 27 w 37"/>
                  <a:gd name="T19" fmla="*/ 40 h 44"/>
                  <a:gd name="T20" fmla="*/ 27 w 37"/>
                  <a:gd name="T21" fmla="*/ 40 h 44"/>
                  <a:gd name="T22" fmla="*/ 19 w 37"/>
                  <a:gd name="T23" fmla="*/ 37 h 44"/>
                  <a:gd name="T24" fmla="*/ 14 w 37"/>
                  <a:gd name="T25" fmla="*/ 37 h 44"/>
                  <a:gd name="T26" fmla="*/ 9 w 37"/>
                  <a:gd name="T27" fmla="*/ 37 h 44"/>
                  <a:gd name="T28" fmla="*/ 2 w 37"/>
                  <a:gd name="T29" fmla="*/ 44 h 44"/>
                  <a:gd name="T30" fmla="*/ 0 w 37"/>
                  <a:gd name="T31" fmla="*/ 39 h 44"/>
                  <a:gd name="T32" fmla="*/ 3 w 37"/>
                  <a:gd name="T33" fmla="*/ 30 h 44"/>
                  <a:gd name="T34" fmla="*/ 7 w 37"/>
                  <a:gd name="T35" fmla="*/ 3 h 44"/>
                  <a:gd name="T36" fmla="*/ 14 w 37"/>
                  <a:gd name="T37" fmla="*/ 6 h 44"/>
                  <a:gd name="T38" fmla="*/ 19 w 37"/>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44">
                    <a:moveTo>
                      <a:pt x="19" y="0"/>
                    </a:moveTo>
                    <a:lnTo>
                      <a:pt x="20" y="6"/>
                    </a:lnTo>
                    <a:lnTo>
                      <a:pt x="31" y="15"/>
                    </a:lnTo>
                    <a:lnTo>
                      <a:pt x="37" y="28"/>
                    </a:lnTo>
                    <a:lnTo>
                      <a:pt x="32" y="42"/>
                    </a:lnTo>
                    <a:lnTo>
                      <a:pt x="31" y="42"/>
                    </a:lnTo>
                    <a:lnTo>
                      <a:pt x="31" y="42"/>
                    </a:lnTo>
                    <a:lnTo>
                      <a:pt x="27" y="40"/>
                    </a:lnTo>
                    <a:lnTo>
                      <a:pt x="27" y="40"/>
                    </a:lnTo>
                    <a:lnTo>
                      <a:pt x="27" y="40"/>
                    </a:lnTo>
                    <a:lnTo>
                      <a:pt x="27" y="40"/>
                    </a:lnTo>
                    <a:lnTo>
                      <a:pt x="19" y="37"/>
                    </a:lnTo>
                    <a:lnTo>
                      <a:pt x="14" y="37"/>
                    </a:lnTo>
                    <a:lnTo>
                      <a:pt x="9" y="37"/>
                    </a:lnTo>
                    <a:lnTo>
                      <a:pt x="2" y="44"/>
                    </a:lnTo>
                    <a:lnTo>
                      <a:pt x="0" y="39"/>
                    </a:lnTo>
                    <a:lnTo>
                      <a:pt x="3" y="30"/>
                    </a:lnTo>
                    <a:lnTo>
                      <a:pt x="7" y="3"/>
                    </a:lnTo>
                    <a:lnTo>
                      <a:pt x="14" y="6"/>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83" name="Freeform 4855"/>
              <p:cNvSpPr>
                <a:spLocks/>
              </p:cNvSpPr>
              <p:nvPr/>
            </p:nvSpPr>
            <p:spPr bwMode="auto">
              <a:xfrm>
                <a:off x="4008" y="2282"/>
                <a:ext cx="20" cy="45"/>
              </a:xfrm>
              <a:custGeom>
                <a:avLst/>
                <a:gdLst>
                  <a:gd name="T0" fmla="*/ 20 w 20"/>
                  <a:gd name="T1" fmla="*/ 40 h 45"/>
                  <a:gd name="T2" fmla="*/ 20 w 20"/>
                  <a:gd name="T3" fmla="*/ 42 h 45"/>
                  <a:gd name="T4" fmla="*/ 17 w 20"/>
                  <a:gd name="T5" fmla="*/ 44 h 45"/>
                  <a:gd name="T6" fmla="*/ 3 w 20"/>
                  <a:gd name="T7" fmla="*/ 45 h 45"/>
                  <a:gd name="T8" fmla="*/ 0 w 20"/>
                  <a:gd name="T9" fmla="*/ 42 h 45"/>
                  <a:gd name="T10" fmla="*/ 0 w 20"/>
                  <a:gd name="T11" fmla="*/ 30 h 45"/>
                  <a:gd name="T12" fmla="*/ 3 w 20"/>
                  <a:gd name="T13" fmla="*/ 23 h 45"/>
                  <a:gd name="T14" fmla="*/ 1 w 20"/>
                  <a:gd name="T15" fmla="*/ 1 h 45"/>
                  <a:gd name="T16" fmla="*/ 1 w 20"/>
                  <a:gd name="T17" fmla="*/ 1 h 45"/>
                  <a:gd name="T18" fmla="*/ 1 w 20"/>
                  <a:gd name="T19" fmla="*/ 0 h 45"/>
                  <a:gd name="T20" fmla="*/ 17 w 20"/>
                  <a:gd name="T21" fmla="*/ 1 h 45"/>
                  <a:gd name="T22" fmla="*/ 13 w 20"/>
                  <a:gd name="T23" fmla="*/ 11 h 45"/>
                  <a:gd name="T24" fmla="*/ 13 w 20"/>
                  <a:gd name="T25" fmla="*/ 20 h 45"/>
                  <a:gd name="T26" fmla="*/ 18 w 20"/>
                  <a:gd name="T27" fmla="*/ 30 h 45"/>
                  <a:gd name="T28" fmla="*/ 15 w 20"/>
                  <a:gd name="T29" fmla="*/ 39 h 45"/>
                  <a:gd name="T30" fmla="*/ 17 w 20"/>
                  <a:gd name="T31" fmla="*/ 40 h 45"/>
                  <a:gd name="T32" fmla="*/ 20 w 20"/>
                  <a:gd name="T33"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45">
                    <a:moveTo>
                      <a:pt x="20" y="40"/>
                    </a:moveTo>
                    <a:lnTo>
                      <a:pt x="20" y="42"/>
                    </a:lnTo>
                    <a:lnTo>
                      <a:pt x="17" y="44"/>
                    </a:lnTo>
                    <a:lnTo>
                      <a:pt x="3" y="45"/>
                    </a:lnTo>
                    <a:lnTo>
                      <a:pt x="0" y="42"/>
                    </a:lnTo>
                    <a:lnTo>
                      <a:pt x="0" y="30"/>
                    </a:lnTo>
                    <a:lnTo>
                      <a:pt x="3" y="23"/>
                    </a:lnTo>
                    <a:lnTo>
                      <a:pt x="1" y="1"/>
                    </a:lnTo>
                    <a:lnTo>
                      <a:pt x="1" y="1"/>
                    </a:lnTo>
                    <a:lnTo>
                      <a:pt x="1" y="0"/>
                    </a:lnTo>
                    <a:lnTo>
                      <a:pt x="17" y="1"/>
                    </a:lnTo>
                    <a:lnTo>
                      <a:pt x="13" y="11"/>
                    </a:lnTo>
                    <a:lnTo>
                      <a:pt x="13" y="20"/>
                    </a:lnTo>
                    <a:lnTo>
                      <a:pt x="18" y="30"/>
                    </a:lnTo>
                    <a:lnTo>
                      <a:pt x="15" y="39"/>
                    </a:lnTo>
                    <a:lnTo>
                      <a:pt x="17" y="40"/>
                    </a:lnTo>
                    <a:lnTo>
                      <a:pt x="20" y="4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4" name="Freeform 4856"/>
              <p:cNvSpPr>
                <a:spLocks/>
              </p:cNvSpPr>
              <p:nvPr/>
            </p:nvSpPr>
            <p:spPr bwMode="auto">
              <a:xfrm>
                <a:off x="4008" y="2282"/>
                <a:ext cx="20" cy="45"/>
              </a:xfrm>
              <a:custGeom>
                <a:avLst/>
                <a:gdLst>
                  <a:gd name="T0" fmla="*/ 20 w 20"/>
                  <a:gd name="T1" fmla="*/ 40 h 45"/>
                  <a:gd name="T2" fmla="*/ 20 w 20"/>
                  <a:gd name="T3" fmla="*/ 42 h 45"/>
                  <a:gd name="T4" fmla="*/ 17 w 20"/>
                  <a:gd name="T5" fmla="*/ 44 h 45"/>
                  <a:gd name="T6" fmla="*/ 3 w 20"/>
                  <a:gd name="T7" fmla="*/ 45 h 45"/>
                  <a:gd name="T8" fmla="*/ 0 w 20"/>
                  <a:gd name="T9" fmla="*/ 42 h 45"/>
                  <a:gd name="T10" fmla="*/ 0 w 20"/>
                  <a:gd name="T11" fmla="*/ 30 h 45"/>
                  <a:gd name="T12" fmla="*/ 3 w 20"/>
                  <a:gd name="T13" fmla="*/ 23 h 45"/>
                  <a:gd name="T14" fmla="*/ 1 w 20"/>
                  <a:gd name="T15" fmla="*/ 1 h 45"/>
                  <a:gd name="T16" fmla="*/ 1 w 20"/>
                  <a:gd name="T17" fmla="*/ 1 h 45"/>
                  <a:gd name="T18" fmla="*/ 1 w 20"/>
                  <a:gd name="T19" fmla="*/ 0 h 45"/>
                  <a:gd name="T20" fmla="*/ 17 w 20"/>
                  <a:gd name="T21" fmla="*/ 1 h 45"/>
                  <a:gd name="T22" fmla="*/ 13 w 20"/>
                  <a:gd name="T23" fmla="*/ 11 h 45"/>
                  <a:gd name="T24" fmla="*/ 13 w 20"/>
                  <a:gd name="T25" fmla="*/ 20 h 45"/>
                  <a:gd name="T26" fmla="*/ 18 w 20"/>
                  <a:gd name="T27" fmla="*/ 30 h 45"/>
                  <a:gd name="T28" fmla="*/ 15 w 20"/>
                  <a:gd name="T29" fmla="*/ 39 h 45"/>
                  <a:gd name="T30" fmla="*/ 17 w 20"/>
                  <a:gd name="T31" fmla="*/ 40 h 45"/>
                  <a:gd name="T32" fmla="*/ 20 w 20"/>
                  <a:gd name="T33"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45">
                    <a:moveTo>
                      <a:pt x="20" y="40"/>
                    </a:moveTo>
                    <a:lnTo>
                      <a:pt x="20" y="42"/>
                    </a:lnTo>
                    <a:lnTo>
                      <a:pt x="17" y="44"/>
                    </a:lnTo>
                    <a:lnTo>
                      <a:pt x="3" y="45"/>
                    </a:lnTo>
                    <a:lnTo>
                      <a:pt x="0" y="42"/>
                    </a:lnTo>
                    <a:lnTo>
                      <a:pt x="0" y="30"/>
                    </a:lnTo>
                    <a:lnTo>
                      <a:pt x="3" y="23"/>
                    </a:lnTo>
                    <a:lnTo>
                      <a:pt x="1" y="1"/>
                    </a:lnTo>
                    <a:lnTo>
                      <a:pt x="1" y="1"/>
                    </a:lnTo>
                    <a:lnTo>
                      <a:pt x="1" y="0"/>
                    </a:lnTo>
                    <a:lnTo>
                      <a:pt x="17" y="1"/>
                    </a:lnTo>
                    <a:lnTo>
                      <a:pt x="13" y="11"/>
                    </a:lnTo>
                    <a:lnTo>
                      <a:pt x="13" y="20"/>
                    </a:lnTo>
                    <a:lnTo>
                      <a:pt x="18" y="30"/>
                    </a:lnTo>
                    <a:lnTo>
                      <a:pt x="15" y="39"/>
                    </a:lnTo>
                    <a:lnTo>
                      <a:pt x="17" y="40"/>
                    </a:lnTo>
                    <a:lnTo>
                      <a:pt x="20"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85" name="Freeform 4857"/>
              <p:cNvSpPr>
                <a:spLocks/>
              </p:cNvSpPr>
              <p:nvPr/>
            </p:nvSpPr>
            <p:spPr bwMode="auto">
              <a:xfrm>
                <a:off x="4160" y="2236"/>
                <a:ext cx="32" cy="30"/>
              </a:xfrm>
              <a:custGeom>
                <a:avLst/>
                <a:gdLst>
                  <a:gd name="T0" fmla="*/ 32 w 32"/>
                  <a:gd name="T1" fmla="*/ 24 h 30"/>
                  <a:gd name="T2" fmla="*/ 31 w 32"/>
                  <a:gd name="T3" fmla="*/ 29 h 30"/>
                  <a:gd name="T4" fmla="*/ 15 w 32"/>
                  <a:gd name="T5" fmla="*/ 30 h 30"/>
                  <a:gd name="T6" fmla="*/ 5 w 32"/>
                  <a:gd name="T7" fmla="*/ 19 h 30"/>
                  <a:gd name="T8" fmla="*/ 0 w 32"/>
                  <a:gd name="T9" fmla="*/ 7 h 30"/>
                  <a:gd name="T10" fmla="*/ 17 w 32"/>
                  <a:gd name="T11" fmla="*/ 0 h 30"/>
                  <a:gd name="T12" fmla="*/ 31 w 32"/>
                  <a:gd name="T13" fmla="*/ 10 h 30"/>
                  <a:gd name="T14" fmla="*/ 32 w 32"/>
                  <a:gd name="T15" fmla="*/ 24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0">
                    <a:moveTo>
                      <a:pt x="32" y="24"/>
                    </a:moveTo>
                    <a:lnTo>
                      <a:pt x="31" y="29"/>
                    </a:lnTo>
                    <a:lnTo>
                      <a:pt x="15" y="30"/>
                    </a:lnTo>
                    <a:lnTo>
                      <a:pt x="5" y="19"/>
                    </a:lnTo>
                    <a:lnTo>
                      <a:pt x="0" y="7"/>
                    </a:lnTo>
                    <a:lnTo>
                      <a:pt x="17" y="0"/>
                    </a:lnTo>
                    <a:lnTo>
                      <a:pt x="31" y="10"/>
                    </a:lnTo>
                    <a:lnTo>
                      <a:pt x="32"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6" name="Freeform 4858"/>
              <p:cNvSpPr>
                <a:spLocks/>
              </p:cNvSpPr>
              <p:nvPr/>
            </p:nvSpPr>
            <p:spPr bwMode="auto">
              <a:xfrm>
                <a:off x="4160" y="2236"/>
                <a:ext cx="32" cy="30"/>
              </a:xfrm>
              <a:custGeom>
                <a:avLst/>
                <a:gdLst>
                  <a:gd name="T0" fmla="*/ 32 w 32"/>
                  <a:gd name="T1" fmla="*/ 24 h 30"/>
                  <a:gd name="T2" fmla="*/ 31 w 32"/>
                  <a:gd name="T3" fmla="*/ 29 h 30"/>
                  <a:gd name="T4" fmla="*/ 15 w 32"/>
                  <a:gd name="T5" fmla="*/ 30 h 30"/>
                  <a:gd name="T6" fmla="*/ 5 w 32"/>
                  <a:gd name="T7" fmla="*/ 19 h 30"/>
                  <a:gd name="T8" fmla="*/ 0 w 32"/>
                  <a:gd name="T9" fmla="*/ 7 h 30"/>
                  <a:gd name="T10" fmla="*/ 17 w 32"/>
                  <a:gd name="T11" fmla="*/ 0 h 30"/>
                  <a:gd name="T12" fmla="*/ 31 w 32"/>
                  <a:gd name="T13" fmla="*/ 10 h 30"/>
                  <a:gd name="T14" fmla="*/ 32 w 32"/>
                  <a:gd name="T15" fmla="*/ 24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0">
                    <a:moveTo>
                      <a:pt x="32" y="24"/>
                    </a:moveTo>
                    <a:lnTo>
                      <a:pt x="31" y="29"/>
                    </a:lnTo>
                    <a:lnTo>
                      <a:pt x="15" y="30"/>
                    </a:lnTo>
                    <a:lnTo>
                      <a:pt x="5" y="19"/>
                    </a:lnTo>
                    <a:lnTo>
                      <a:pt x="0" y="7"/>
                    </a:lnTo>
                    <a:lnTo>
                      <a:pt x="17" y="0"/>
                    </a:lnTo>
                    <a:lnTo>
                      <a:pt x="31" y="10"/>
                    </a:lnTo>
                    <a:lnTo>
                      <a:pt x="32"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87" name="Freeform 4859"/>
              <p:cNvSpPr>
                <a:spLocks noEditPoints="1"/>
              </p:cNvSpPr>
              <p:nvPr/>
            </p:nvSpPr>
            <p:spPr bwMode="auto">
              <a:xfrm>
                <a:off x="4050" y="2227"/>
                <a:ext cx="31" cy="36"/>
              </a:xfrm>
              <a:custGeom>
                <a:avLst/>
                <a:gdLst>
                  <a:gd name="T0" fmla="*/ 31 w 31"/>
                  <a:gd name="T1" fmla="*/ 4 h 36"/>
                  <a:gd name="T2" fmla="*/ 31 w 31"/>
                  <a:gd name="T3" fmla="*/ 4 h 36"/>
                  <a:gd name="T4" fmla="*/ 29 w 31"/>
                  <a:gd name="T5" fmla="*/ 4 h 36"/>
                  <a:gd name="T6" fmla="*/ 31 w 31"/>
                  <a:gd name="T7" fmla="*/ 4 h 36"/>
                  <a:gd name="T8" fmla="*/ 31 w 31"/>
                  <a:gd name="T9" fmla="*/ 4 h 36"/>
                  <a:gd name="T10" fmla="*/ 31 w 31"/>
                  <a:gd name="T11" fmla="*/ 2 h 36"/>
                  <a:gd name="T12" fmla="*/ 31 w 31"/>
                  <a:gd name="T13" fmla="*/ 4 h 36"/>
                  <a:gd name="T14" fmla="*/ 29 w 31"/>
                  <a:gd name="T15" fmla="*/ 28 h 36"/>
                  <a:gd name="T16" fmla="*/ 29 w 31"/>
                  <a:gd name="T17" fmla="*/ 36 h 36"/>
                  <a:gd name="T18" fmla="*/ 5 w 31"/>
                  <a:gd name="T19" fmla="*/ 36 h 36"/>
                  <a:gd name="T20" fmla="*/ 0 w 31"/>
                  <a:gd name="T21" fmla="*/ 17 h 36"/>
                  <a:gd name="T22" fmla="*/ 4 w 31"/>
                  <a:gd name="T23" fmla="*/ 2 h 36"/>
                  <a:gd name="T24" fmla="*/ 19 w 31"/>
                  <a:gd name="T25" fmla="*/ 0 h 36"/>
                  <a:gd name="T26" fmla="*/ 27 w 31"/>
                  <a:gd name="T27" fmla="*/ 0 h 36"/>
                  <a:gd name="T28" fmla="*/ 31 w 31"/>
                  <a:gd name="T29" fmla="*/ 14 h 36"/>
                  <a:gd name="T30" fmla="*/ 29 w 31"/>
                  <a:gd name="T31"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36">
                    <a:moveTo>
                      <a:pt x="31" y="4"/>
                    </a:moveTo>
                    <a:lnTo>
                      <a:pt x="31" y="4"/>
                    </a:lnTo>
                    <a:lnTo>
                      <a:pt x="29" y="4"/>
                    </a:lnTo>
                    <a:lnTo>
                      <a:pt x="31" y="4"/>
                    </a:lnTo>
                    <a:lnTo>
                      <a:pt x="31" y="4"/>
                    </a:lnTo>
                    <a:lnTo>
                      <a:pt x="31" y="2"/>
                    </a:lnTo>
                    <a:lnTo>
                      <a:pt x="31" y="4"/>
                    </a:lnTo>
                    <a:close/>
                    <a:moveTo>
                      <a:pt x="29" y="28"/>
                    </a:moveTo>
                    <a:lnTo>
                      <a:pt x="29" y="36"/>
                    </a:lnTo>
                    <a:lnTo>
                      <a:pt x="5" y="36"/>
                    </a:lnTo>
                    <a:lnTo>
                      <a:pt x="0" y="17"/>
                    </a:lnTo>
                    <a:lnTo>
                      <a:pt x="4" y="2"/>
                    </a:lnTo>
                    <a:lnTo>
                      <a:pt x="19" y="0"/>
                    </a:lnTo>
                    <a:lnTo>
                      <a:pt x="27" y="0"/>
                    </a:lnTo>
                    <a:lnTo>
                      <a:pt x="31" y="14"/>
                    </a:lnTo>
                    <a:lnTo>
                      <a:pt x="29" y="2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8" name="Freeform 4860"/>
              <p:cNvSpPr>
                <a:spLocks noEditPoints="1"/>
              </p:cNvSpPr>
              <p:nvPr/>
            </p:nvSpPr>
            <p:spPr bwMode="auto">
              <a:xfrm>
                <a:off x="4050" y="2227"/>
                <a:ext cx="31" cy="36"/>
              </a:xfrm>
              <a:custGeom>
                <a:avLst/>
                <a:gdLst>
                  <a:gd name="T0" fmla="*/ 31 w 31"/>
                  <a:gd name="T1" fmla="*/ 4 h 36"/>
                  <a:gd name="T2" fmla="*/ 31 w 31"/>
                  <a:gd name="T3" fmla="*/ 4 h 36"/>
                  <a:gd name="T4" fmla="*/ 29 w 31"/>
                  <a:gd name="T5" fmla="*/ 4 h 36"/>
                  <a:gd name="T6" fmla="*/ 31 w 31"/>
                  <a:gd name="T7" fmla="*/ 4 h 36"/>
                  <a:gd name="T8" fmla="*/ 31 w 31"/>
                  <a:gd name="T9" fmla="*/ 4 h 36"/>
                  <a:gd name="T10" fmla="*/ 31 w 31"/>
                  <a:gd name="T11" fmla="*/ 2 h 36"/>
                  <a:gd name="T12" fmla="*/ 31 w 31"/>
                  <a:gd name="T13" fmla="*/ 4 h 36"/>
                  <a:gd name="T14" fmla="*/ 29 w 31"/>
                  <a:gd name="T15" fmla="*/ 28 h 36"/>
                  <a:gd name="T16" fmla="*/ 29 w 31"/>
                  <a:gd name="T17" fmla="*/ 36 h 36"/>
                  <a:gd name="T18" fmla="*/ 5 w 31"/>
                  <a:gd name="T19" fmla="*/ 36 h 36"/>
                  <a:gd name="T20" fmla="*/ 0 w 31"/>
                  <a:gd name="T21" fmla="*/ 17 h 36"/>
                  <a:gd name="T22" fmla="*/ 4 w 31"/>
                  <a:gd name="T23" fmla="*/ 2 h 36"/>
                  <a:gd name="T24" fmla="*/ 19 w 31"/>
                  <a:gd name="T25" fmla="*/ 0 h 36"/>
                  <a:gd name="T26" fmla="*/ 27 w 31"/>
                  <a:gd name="T27" fmla="*/ 0 h 36"/>
                  <a:gd name="T28" fmla="*/ 31 w 31"/>
                  <a:gd name="T29" fmla="*/ 14 h 36"/>
                  <a:gd name="T30" fmla="*/ 29 w 31"/>
                  <a:gd name="T31"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36">
                    <a:moveTo>
                      <a:pt x="31" y="4"/>
                    </a:moveTo>
                    <a:lnTo>
                      <a:pt x="31" y="4"/>
                    </a:lnTo>
                    <a:lnTo>
                      <a:pt x="29" y="4"/>
                    </a:lnTo>
                    <a:lnTo>
                      <a:pt x="31" y="4"/>
                    </a:lnTo>
                    <a:lnTo>
                      <a:pt x="31" y="4"/>
                    </a:lnTo>
                    <a:lnTo>
                      <a:pt x="31" y="2"/>
                    </a:lnTo>
                    <a:lnTo>
                      <a:pt x="31" y="4"/>
                    </a:lnTo>
                    <a:moveTo>
                      <a:pt x="29" y="28"/>
                    </a:moveTo>
                    <a:lnTo>
                      <a:pt x="29" y="36"/>
                    </a:lnTo>
                    <a:lnTo>
                      <a:pt x="5" y="36"/>
                    </a:lnTo>
                    <a:lnTo>
                      <a:pt x="0" y="17"/>
                    </a:lnTo>
                    <a:lnTo>
                      <a:pt x="4" y="2"/>
                    </a:lnTo>
                    <a:lnTo>
                      <a:pt x="19" y="0"/>
                    </a:lnTo>
                    <a:lnTo>
                      <a:pt x="27" y="0"/>
                    </a:lnTo>
                    <a:lnTo>
                      <a:pt x="31" y="14"/>
                    </a:lnTo>
                    <a:lnTo>
                      <a:pt x="29"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89" name="Freeform 4861"/>
              <p:cNvSpPr>
                <a:spLocks/>
              </p:cNvSpPr>
              <p:nvPr/>
            </p:nvSpPr>
            <p:spPr bwMode="auto">
              <a:xfrm>
                <a:off x="3896" y="2251"/>
                <a:ext cx="41" cy="32"/>
              </a:xfrm>
              <a:custGeom>
                <a:avLst/>
                <a:gdLst>
                  <a:gd name="T0" fmla="*/ 39 w 41"/>
                  <a:gd name="T1" fmla="*/ 20 h 32"/>
                  <a:gd name="T2" fmla="*/ 34 w 41"/>
                  <a:gd name="T3" fmla="*/ 32 h 32"/>
                  <a:gd name="T4" fmla="*/ 29 w 41"/>
                  <a:gd name="T5" fmla="*/ 32 h 32"/>
                  <a:gd name="T6" fmla="*/ 24 w 41"/>
                  <a:gd name="T7" fmla="*/ 27 h 32"/>
                  <a:gd name="T8" fmla="*/ 3 w 41"/>
                  <a:gd name="T9" fmla="*/ 32 h 32"/>
                  <a:gd name="T10" fmla="*/ 3 w 41"/>
                  <a:gd name="T11" fmla="*/ 27 h 32"/>
                  <a:gd name="T12" fmla="*/ 2 w 41"/>
                  <a:gd name="T13" fmla="*/ 26 h 32"/>
                  <a:gd name="T14" fmla="*/ 0 w 41"/>
                  <a:gd name="T15" fmla="*/ 24 h 32"/>
                  <a:gd name="T16" fmla="*/ 2 w 41"/>
                  <a:gd name="T17" fmla="*/ 22 h 32"/>
                  <a:gd name="T18" fmla="*/ 3 w 41"/>
                  <a:gd name="T19" fmla="*/ 20 h 32"/>
                  <a:gd name="T20" fmla="*/ 3 w 41"/>
                  <a:gd name="T21" fmla="*/ 19 h 32"/>
                  <a:gd name="T22" fmla="*/ 3 w 41"/>
                  <a:gd name="T23" fmla="*/ 17 h 32"/>
                  <a:gd name="T24" fmla="*/ 7 w 41"/>
                  <a:gd name="T25" fmla="*/ 12 h 32"/>
                  <a:gd name="T26" fmla="*/ 8 w 41"/>
                  <a:gd name="T27" fmla="*/ 10 h 32"/>
                  <a:gd name="T28" fmla="*/ 8 w 41"/>
                  <a:gd name="T29" fmla="*/ 10 h 32"/>
                  <a:gd name="T30" fmla="*/ 8 w 41"/>
                  <a:gd name="T31" fmla="*/ 9 h 32"/>
                  <a:gd name="T32" fmla="*/ 8 w 41"/>
                  <a:gd name="T33" fmla="*/ 7 h 32"/>
                  <a:gd name="T34" fmla="*/ 8 w 41"/>
                  <a:gd name="T35" fmla="*/ 5 h 32"/>
                  <a:gd name="T36" fmla="*/ 7 w 41"/>
                  <a:gd name="T37" fmla="*/ 5 h 32"/>
                  <a:gd name="T38" fmla="*/ 7 w 41"/>
                  <a:gd name="T39" fmla="*/ 4 h 32"/>
                  <a:gd name="T40" fmla="*/ 17 w 41"/>
                  <a:gd name="T41" fmla="*/ 0 h 32"/>
                  <a:gd name="T42" fmla="*/ 41 w 41"/>
                  <a:gd name="T43" fmla="*/ 0 h 32"/>
                  <a:gd name="T44" fmla="*/ 41 w 41"/>
                  <a:gd name="T45" fmla="*/ 17 h 32"/>
                  <a:gd name="T46" fmla="*/ 39 w 41"/>
                  <a:gd name="T4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32">
                    <a:moveTo>
                      <a:pt x="39" y="20"/>
                    </a:moveTo>
                    <a:lnTo>
                      <a:pt x="34" y="32"/>
                    </a:lnTo>
                    <a:lnTo>
                      <a:pt x="29" y="32"/>
                    </a:lnTo>
                    <a:lnTo>
                      <a:pt x="24" y="27"/>
                    </a:lnTo>
                    <a:lnTo>
                      <a:pt x="3" y="32"/>
                    </a:lnTo>
                    <a:lnTo>
                      <a:pt x="3" y="27"/>
                    </a:lnTo>
                    <a:lnTo>
                      <a:pt x="2" y="26"/>
                    </a:lnTo>
                    <a:lnTo>
                      <a:pt x="0" y="24"/>
                    </a:lnTo>
                    <a:lnTo>
                      <a:pt x="2" y="22"/>
                    </a:lnTo>
                    <a:lnTo>
                      <a:pt x="3" y="20"/>
                    </a:lnTo>
                    <a:lnTo>
                      <a:pt x="3" y="19"/>
                    </a:lnTo>
                    <a:lnTo>
                      <a:pt x="3" y="17"/>
                    </a:lnTo>
                    <a:lnTo>
                      <a:pt x="7" y="12"/>
                    </a:lnTo>
                    <a:lnTo>
                      <a:pt x="8" y="10"/>
                    </a:lnTo>
                    <a:lnTo>
                      <a:pt x="8" y="10"/>
                    </a:lnTo>
                    <a:lnTo>
                      <a:pt x="8" y="9"/>
                    </a:lnTo>
                    <a:lnTo>
                      <a:pt x="8" y="7"/>
                    </a:lnTo>
                    <a:lnTo>
                      <a:pt x="8" y="5"/>
                    </a:lnTo>
                    <a:lnTo>
                      <a:pt x="7" y="5"/>
                    </a:lnTo>
                    <a:lnTo>
                      <a:pt x="7" y="4"/>
                    </a:lnTo>
                    <a:lnTo>
                      <a:pt x="17" y="0"/>
                    </a:lnTo>
                    <a:lnTo>
                      <a:pt x="41" y="0"/>
                    </a:lnTo>
                    <a:lnTo>
                      <a:pt x="41" y="17"/>
                    </a:lnTo>
                    <a:lnTo>
                      <a:pt x="39"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0" name="Freeform 4862"/>
              <p:cNvSpPr>
                <a:spLocks/>
              </p:cNvSpPr>
              <p:nvPr/>
            </p:nvSpPr>
            <p:spPr bwMode="auto">
              <a:xfrm>
                <a:off x="3896" y="2251"/>
                <a:ext cx="41" cy="32"/>
              </a:xfrm>
              <a:custGeom>
                <a:avLst/>
                <a:gdLst>
                  <a:gd name="T0" fmla="*/ 39 w 41"/>
                  <a:gd name="T1" fmla="*/ 20 h 32"/>
                  <a:gd name="T2" fmla="*/ 34 w 41"/>
                  <a:gd name="T3" fmla="*/ 32 h 32"/>
                  <a:gd name="T4" fmla="*/ 29 w 41"/>
                  <a:gd name="T5" fmla="*/ 32 h 32"/>
                  <a:gd name="T6" fmla="*/ 24 w 41"/>
                  <a:gd name="T7" fmla="*/ 27 h 32"/>
                  <a:gd name="T8" fmla="*/ 3 w 41"/>
                  <a:gd name="T9" fmla="*/ 32 h 32"/>
                  <a:gd name="T10" fmla="*/ 3 w 41"/>
                  <a:gd name="T11" fmla="*/ 27 h 32"/>
                  <a:gd name="T12" fmla="*/ 2 w 41"/>
                  <a:gd name="T13" fmla="*/ 26 h 32"/>
                  <a:gd name="T14" fmla="*/ 0 w 41"/>
                  <a:gd name="T15" fmla="*/ 24 h 32"/>
                  <a:gd name="T16" fmla="*/ 2 w 41"/>
                  <a:gd name="T17" fmla="*/ 22 h 32"/>
                  <a:gd name="T18" fmla="*/ 3 w 41"/>
                  <a:gd name="T19" fmla="*/ 20 h 32"/>
                  <a:gd name="T20" fmla="*/ 3 w 41"/>
                  <a:gd name="T21" fmla="*/ 19 h 32"/>
                  <a:gd name="T22" fmla="*/ 3 w 41"/>
                  <a:gd name="T23" fmla="*/ 17 h 32"/>
                  <a:gd name="T24" fmla="*/ 7 w 41"/>
                  <a:gd name="T25" fmla="*/ 12 h 32"/>
                  <a:gd name="T26" fmla="*/ 8 w 41"/>
                  <a:gd name="T27" fmla="*/ 10 h 32"/>
                  <a:gd name="T28" fmla="*/ 8 w 41"/>
                  <a:gd name="T29" fmla="*/ 10 h 32"/>
                  <a:gd name="T30" fmla="*/ 8 w 41"/>
                  <a:gd name="T31" fmla="*/ 9 h 32"/>
                  <a:gd name="T32" fmla="*/ 8 w 41"/>
                  <a:gd name="T33" fmla="*/ 7 h 32"/>
                  <a:gd name="T34" fmla="*/ 8 w 41"/>
                  <a:gd name="T35" fmla="*/ 5 h 32"/>
                  <a:gd name="T36" fmla="*/ 7 w 41"/>
                  <a:gd name="T37" fmla="*/ 5 h 32"/>
                  <a:gd name="T38" fmla="*/ 7 w 41"/>
                  <a:gd name="T39" fmla="*/ 4 h 32"/>
                  <a:gd name="T40" fmla="*/ 17 w 41"/>
                  <a:gd name="T41" fmla="*/ 0 h 32"/>
                  <a:gd name="T42" fmla="*/ 41 w 41"/>
                  <a:gd name="T43" fmla="*/ 0 h 32"/>
                  <a:gd name="T44" fmla="*/ 41 w 41"/>
                  <a:gd name="T45" fmla="*/ 17 h 32"/>
                  <a:gd name="T46" fmla="*/ 39 w 41"/>
                  <a:gd name="T4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32">
                    <a:moveTo>
                      <a:pt x="39" y="20"/>
                    </a:moveTo>
                    <a:lnTo>
                      <a:pt x="34" y="32"/>
                    </a:lnTo>
                    <a:lnTo>
                      <a:pt x="29" y="32"/>
                    </a:lnTo>
                    <a:lnTo>
                      <a:pt x="24" y="27"/>
                    </a:lnTo>
                    <a:lnTo>
                      <a:pt x="3" y="32"/>
                    </a:lnTo>
                    <a:lnTo>
                      <a:pt x="3" y="27"/>
                    </a:lnTo>
                    <a:lnTo>
                      <a:pt x="2" y="26"/>
                    </a:lnTo>
                    <a:lnTo>
                      <a:pt x="0" y="24"/>
                    </a:lnTo>
                    <a:lnTo>
                      <a:pt x="2" y="22"/>
                    </a:lnTo>
                    <a:lnTo>
                      <a:pt x="3" y="20"/>
                    </a:lnTo>
                    <a:lnTo>
                      <a:pt x="3" y="19"/>
                    </a:lnTo>
                    <a:lnTo>
                      <a:pt x="3" y="17"/>
                    </a:lnTo>
                    <a:lnTo>
                      <a:pt x="7" y="12"/>
                    </a:lnTo>
                    <a:lnTo>
                      <a:pt x="8" y="10"/>
                    </a:lnTo>
                    <a:lnTo>
                      <a:pt x="8" y="10"/>
                    </a:lnTo>
                    <a:lnTo>
                      <a:pt x="8" y="9"/>
                    </a:lnTo>
                    <a:lnTo>
                      <a:pt x="8" y="7"/>
                    </a:lnTo>
                    <a:lnTo>
                      <a:pt x="8" y="5"/>
                    </a:lnTo>
                    <a:lnTo>
                      <a:pt x="7" y="5"/>
                    </a:lnTo>
                    <a:lnTo>
                      <a:pt x="7" y="4"/>
                    </a:lnTo>
                    <a:lnTo>
                      <a:pt x="17" y="0"/>
                    </a:lnTo>
                    <a:lnTo>
                      <a:pt x="41" y="0"/>
                    </a:lnTo>
                    <a:lnTo>
                      <a:pt x="41" y="17"/>
                    </a:lnTo>
                    <a:lnTo>
                      <a:pt x="39"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91" name="Freeform 4863"/>
              <p:cNvSpPr>
                <a:spLocks/>
              </p:cNvSpPr>
              <p:nvPr/>
            </p:nvSpPr>
            <p:spPr bwMode="auto">
              <a:xfrm>
                <a:off x="3908" y="2331"/>
                <a:ext cx="34" cy="42"/>
              </a:xfrm>
              <a:custGeom>
                <a:avLst/>
                <a:gdLst>
                  <a:gd name="T0" fmla="*/ 22 w 34"/>
                  <a:gd name="T1" fmla="*/ 40 h 42"/>
                  <a:gd name="T2" fmla="*/ 12 w 34"/>
                  <a:gd name="T3" fmla="*/ 42 h 42"/>
                  <a:gd name="T4" fmla="*/ 10 w 34"/>
                  <a:gd name="T5" fmla="*/ 42 h 42"/>
                  <a:gd name="T6" fmla="*/ 2 w 34"/>
                  <a:gd name="T7" fmla="*/ 42 h 42"/>
                  <a:gd name="T8" fmla="*/ 2 w 34"/>
                  <a:gd name="T9" fmla="*/ 40 h 42"/>
                  <a:gd name="T10" fmla="*/ 2 w 34"/>
                  <a:gd name="T11" fmla="*/ 40 h 42"/>
                  <a:gd name="T12" fmla="*/ 2 w 34"/>
                  <a:gd name="T13" fmla="*/ 37 h 42"/>
                  <a:gd name="T14" fmla="*/ 0 w 34"/>
                  <a:gd name="T15" fmla="*/ 5 h 42"/>
                  <a:gd name="T16" fmla="*/ 10 w 34"/>
                  <a:gd name="T17" fmla="*/ 1 h 42"/>
                  <a:gd name="T18" fmla="*/ 32 w 34"/>
                  <a:gd name="T19" fmla="*/ 0 h 42"/>
                  <a:gd name="T20" fmla="*/ 34 w 34"/>
                  <a:gd name="T21" fmla="*/ 40 h 42"/>
                  <a:gd name="T22" fmla="*/ 22 w 34"/>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2">
                    <a:moveTo>
                      <a:pt x="22" y="40"/>
                    </a:moveTo>
                    <a:lnTo>
                      <a:pt x="12" y="42"/>
                    </a:lnTo>
                    <a:lnTo>
                      <a:pt x="10" y="42"/>
                    </a:lnTo>
                    <a:lnTo>
                      <a:pt x="2" y="42"/>
                    </a:lnTo>
                    <a:lnTo>
                      <a:pt x="2" y="40"/>
                    </a:lnTo>
                    <a:lnTo>
                      <a:pt x="2" y="40"/>
                    </a:lnTo>
                    <a:lnTo>
                      <a:pt x="2" y="37"/>
                    </a:lnTo>
                    <a:lnTo>
                      <a:pt x="0" y="5"/>
                    </a:lnTo>
                    <a:lnTo>
                      <a:pt x="10" y="1"/>
                    </a:lnTo>
                    <a:lnTo>
                      <a:pt x="32" y="0"/>
                    </a:lnTo>
                    <a:lnTo>
                      <a:pt x="34" y="40"/>
                    </a:lnTo>
                    <a:lnTo>
                      <a:pt x="22" y="4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2" name="Freeform 4864"/>
              <p:cNvSpPr>
                <a:spLocks/>
              </p:cNvSpPr>
              <p:nvPr/>
            </p:nvSpPr>
            <p:spPr bwMode="auto">
              <a:xfrm>
                <a:off x="3908" y="2331"/>
                <a:ext cx="34" cy="42"/>
              </a:xfrm>
              <a:custGeom>
                <a:avLst/>
                <a:gdLst>
                  <a:gd name="T0" fmla="*/ 22 w 34"/>
                  <a:gd name="T1" fmla="*/ 40 h 42"/>
                  <a:gd name="T2" fmla="*/ 12 w 34"/>
                  <a:gd name="T3" fmla="*/ 42 h 42"/>
                  <a:gd name="T4" fmla="*/ 10 w 34"/>
                  <a:gd name="T5" fmla="*/ 42 h 42"/>
                  <a:gd name="T6" fmla="*/ 2 w 34"/>
                  <a:gd name="T7" fmla="*/ 42 h 42"/>
                  <a:gd name="T8" fmla="*/ 2 w 34"/>
                  <a:gd name="T9" fmla="*/ 40 h 42"/>
                  <a:gd name="T10" fmla="*/ 2 w 34"/>
                  <a:gd name="T11" fmla="*/ 40 h 42"/>
                  <a:gd name="T12" fmla="*/ 2 w 34"/>
                  <a:gd name="T13" fmla="*/ 37 h 42"/>
                  <a:gd name="T14" fmla="*/ 0 w 34"/>
                  <a:gd name="T15" fmla="*/ 5 h 42"/>
                  <a:gd name="T16" fmla="*/ 10 w 34"/>
                  <a:gd name="T17" fmla="*/ 1 h 42"/>
                  <a:gd name="T18" fmla="*/ 32 w 34"/>
                  <a:gd name="T19" fmla="*/ 0 h 42"/>
                  <a:gd name="T20" fmla="*/ 34 w 34"/>
                  <a:gd name="T21" fmla="*/ 40 h 42"/>
                  <a:gd name="T22" fmla="*/ 22 w 34"/>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2">
                    <a:moveTo>
                      <a:pt x="22" y="40"/>
                    </a:moveTo>
                    <a:lnTo>
                      <a:pt x="12" y="42"/>
                    </a:lnTo>
                    <a:lnTo>
                      <a:pt x="10" y="42"/>
                    </a:lnTo>
                    <a:lnTo>
                      <a:pt x="2" y="42"/>
                    </a:lnTo>
                    <a:lnTo>
                      <a:pt x="2" y="40"/>
                    </a:lnTo>
                    <a:lnTo>
                      <a:pt x="2" y="40"/>
                    </a:lnTo>
                    <a:lnTo>
                      <a:pt x="2" y="37"/>
                    </a:lnTo>
                    <a:lnTo>
                      <a:pt x="0" y="5"/>
                    </a:lnTo>
                    <a:lnTo>
                      <a:pt x="10" y="1"/>
                    </a:lnTo>
                    <a:lnTo>
                      <a:pt x="32" y="0"/>
                    </a:lnTo>
                    <a:lnTo>
                      <a:pt x="34" y="40"/>
                    </a:lnTo>
                    <a:lnTo>
                      <a:pt x="22"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93" name="Freeform 4865"/>
              <p:cNvSpPr>
                <a:spLocks/>
              </p:cNvSpPr>
              <p:nvPr/>
            </p:nvSpPr>
            <p:spPr bwMode="auto">
              <a:xfrm>
                <a:off x="4225" y="2185"/>
                <a:ext cx="32" cy="46"/>
              </a:xfrm>
              <a:custGeom>
                <a:avLst/>
                <a:gdLst>
                  <a:gd name="T0" fmla="*/ 17 w 32"/>
                  <a:gd name="T1" fmla="*/ 42 h 46"/>
                  <a:gd name="T2" fmla="*/ 3 w 32"/>
                  <a:gd name="T3" fmla="*/ 46 h 46"/>
                  <a:gd name="T4" fmla="*/ 1 w 32"/>
                  <a:gd name="T5" fmla="*/ 44 h 46"/>
                  <a:gd name="T6" fmla="*/ 5 w 32"/>
                  <a:gd name="T7" fmla="*/ 39 h 46"/>
                  <a:gd name="T8" fmla="*/ 0 w 32"/>
                  <a:gd name="T9" fmla="*/ 29 h 46"/>
                  <a:gd name="T10" fmla="*/ 0 w 32"/>
                  <a:gd name="T11" fmla="*/ 19 h 46"/>
                  <a:gd name="T12" fmla="*/ 3 w 32"/>
                  <a:gd name="T13" fmla="*/ 3 h 46"/>
                  <a:gd name="T14" fmla="*/ 10 w 32"/>
                  <a:gd name="T15" fmla="*/ 0 h 46"/>
                  <a:gd name="T16" fmla="*/ 25 w 32"/>
                  <a:gd name="T17" fmla="*/ 3 h 46"/>
                  <a:gd name="T18" fmla="*/ 32 w 32"/>
                  <a:gd name="T19" fmla="*/ 15 h 46"/>
                  <a:gd name="T20" fmla="*/ 30 w 32"/>
                  <a:gd name="T21" fmla="*/ 19 h 46"/>
                  <a:gd name="T22" fmla="*/ 23 w 32"/>
                  <a:gd name="T23" fmla="*/ 27 h 46"/>
                  <a:gd name="T24" fmla="*/ 18 w 32"/>
                  <a:gd name="T25" fmla="*/ 29 h 46"/>
                  <a:gd name="T26" fmla="*/ 17 w 32"/>
                  <a:gd name="T2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6">
                    <a:moveTo>
                      <a:pt x="17" y="42"/>
                    </a:moveTo>
                    <a:lnTo>
                      <a:pt x="3" y="46"/>
                    </a:lnTo>
                    <a:lnTo>
                      <a:pt x="1" y="44"/>
                    </a:lnTo>
                    <a:lnTo>
                      <a:pt x="5" y="39"/>
                    </a:lnTo>
                    <a:lnTo>
                      <a:pt x="0" y="29"/>
                    </a:lnTo>
                    <a:lnTo>
                      <a:pt x="0" y="19"/>
                    </a:lnTo>
                    <a:lnTo>
                      <a:pt x="3" y="3"/>
                    </a:lnTo>
                    <a:lnTo>
                      <a:pt x="10" y="0"/>
                    </a:lnTo>
                    <a:lnTo>
                      <a:pt x="25" y="3"/>
                    </a:lnTo>
                    <a:lnTo>
                      <a:pt x="32" y="15"/>
                    </a:lnTo>
                    <a:lnTo>
                      <a:pt x="30" y="19"/>
                    </a:lnTo>
                    <a:lnTo>
                      <a:pt x="23" y="27"/>
                    </a:lnTo>
                    <a:lnTo>
                      <a:pt x="18" y="29"/>
                    </a:lnTo>
                    <a:lnTo>
                      <a:pt x="17"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4" name="Freeform 4866"/>
              <p:cNvSpPr>
                <a:spLocks/>
              </p:cNvSpPr>
              <p:nvPr/>
            </p:nvSpPr>
            <p:spPr bwMode="auto">
              <a:xfrm>
                <a:off x="4225" y="2185"/>
                <a:ext cx="32" cy="46"/>
              </a:xfrm>
              <a:custGeom>
                <a:avLst/>
                <a:gdLst>
                  <a:gd name="T0" fmla="*/ 17 w 32"/>
                  <a:gd name="T1" fmla="*/ 42 h 46"/>
                  <a:gd name="T2" fmla="*/ 3 w 32"/>
                  <a:gd name="T3" fmla="*/ 46 h 46"/>
                  <a:gd name="T4" fmla="*/ 1 w 32"/>
                  <a:gd name="T5" fmla="*/ 44 h 46"/>
                  <a:gd name="T6" fmla="*/ 5 w 32"/>
                  <a:gd name="T7" fmla="*/ 39 h 46"/>
                  <a:gd name="T8" fmla="*/ 0 w 32"/>
                  <a:gd name="T9" fmla="*/ 29 h 46"/>
                  <a:gd name="T10" fmla="*/ 0 w 32"/>
                  <a:gd name="T11" fmla="*/ 19 h 46"/>
                  <a:gd name="T12" fmla="*/ 3 w 32"/>
                  <a:gd name="T13" fmla="*/ 3 h 46"/>
                  <a:gd name="T14" fmla="*/ 10 w 32"/>
                  <a:gd name="T15" fmla="*/ 0 h 46"/>
                  <a:gd name="T16" fmla="*/ 25 w 32"/>
                  <a:gd name="T17" fmla="*/ 3 h 46"/>
                  <a:gd name="T18" fmla="*/ 32 w 32"/>
                  <a:gd name="T19" fmla="*/ 15 h 46"/>
                  <a:gd name="T20" fmla="*/ 30 w 32"/>
                  <a:gd name="T21" fmla="*/ 19 h 46"/>
                  <a:gd name="T22" fmla="*/ 23 w 32"/>
                  <a:gd name="T23" fmla="*/ 27 h 46"/>
                  <a:gd name="T24" fmla="*/ 18 w 32"/>
                  <a:gd name="T25" fmla="*/ 29 h 46"/>
                  <a:gd name="T26" fmla="*/ 17 w 32"/>
                  <a:gd name="T2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6">
                    <a:moveTo>
                      <a:pt x="17" y="42"/>
                    </a:moveTo>
                    <a:lnTo>
                      <a:pt x="3" y="46"/>
                    </a:lnTo>
                    <a:lnTo>
                      <a:pt x="1" y="44"/>
                    </a:lnTo>
                    <a:lnTo>
                      <a:pt x="5" y="39"/>
                    </a:lnTo>
                    <a:lnTo>
                      <a:pt x="0" y="29"/>
                    </a:lnTo>
                    <a:lnTo>
                      <a:pt x="0" y="19"/>
                    </a:lnTo>
                    <a:lnTo>
                      <a:pt x="3" y="3"/>
                    </a:lnTo>
                    <a:lnTo>
                      <a:pt x="10" y="0"/>
                    </a:lnTo>
                    <a:lnTo>
                      <a:pt x="25" y="3"/>
                    </a:lnTo>
                    <a:lnTo>
                      <a:pt x="32" y="15"/>
                    </a:lnTo>
                    <a:lnTo>
                      <a:pt x="30" y="19"/>
                    </a:lnTo>
                    <a:lnTo>
                      <a:pt x="23" y="27"/>
                    </a:lnTo>
                    <a:lnTo>
                      <a:pt x="18" y="29"/>
                    </a:lnTo>
                    <a:lnTo>
                      <a:pt x="17"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95" name="Freeform 4867"/>
              <p:cNvSpPr>
                <a:spLocks/>
              </p:cNvSpPr>
              <p:nvPr/>
            </p:nvSpPr>
            <p:spPr bwMode="auto">
              <a:xfrm>
                <a:off x="4152" y="2316"/>
                <a:ext cx="34" cy="37"/>
              </a:xfrm>
              <a:custGeom>
                <a:avLst/>
                <a:gdLst>
                  <a:gd name="T0" fmla="*/ 30 w 34"/>
                  <a:gd name="T1" fmla="*/ 11 h 37"/>
                  <a:gd name="T2" fmla="*/ 34 w 34"/>
                  <a:gd name="T3" fmla="*/ 33 h 37"/>
                  <a:gd name="T4" fmla="*/ 1 w 34"/>
                  <a:gd name="T5" fmla="*/ 37 h 37"/>
                  <a:gd name="T6" fmla="*/ 0 w 34"/>
                  <a:gd name="T7" fmla="*/ 37 h 37"/>
                  <a:gd name="T8" fmla="*/ 0 w 34"/>
                  <a:gd name="T9" fmla="*/ 33 h 37"/>
                  <a:gd name="T10" fmla="*/ 0 w 34"/>
                  <a:gd name="T11" fmla="*/ 23 h 37"/>
                  <a:gd name="T12" fmla="*/ 1 w 34"/>
                  <a:gd name="T13" fmla="*/ 3 h 37"/>
                  <a:gd name="T14" fmla="*/ 8 w 34"/>
                  <a:gd name="T15" fmla="*/ 0 h 37"/>
                  <a:gd name="T16" fmla="*/ 27 w 34"/>
                  <a:gd name="T17" fmla="*/ 5 h 37"/>
                  <a:gd name="T18" fmla="*/ 27 w 34"/>
                  <a:gd name="T19" fmla="*/ 6 h 37"/>
                  <a:gd name="T20" fmla="*/ 29 w 34"/>
                  <a:gd name="T21" fmla="*/ 8 h 37"/>
                  <a:gd name="T22" fmla="*/ 29 w 34"/>
                  <a:gd name="T23" fmla="*/ 8 h 37"/>
                  <a:gd name="T24" fmla="*/ 30 w 34"/>
                  <a:gd name="T25" fmla="*/ 10 h 37"/>
                  <a:gd name="T26" fmla="*/ 30 w 34"/>
                  <a:gd name="T2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7">
                    <a:moveTo>
                      <a:pt x="30" y="11"/>
                    </a:moveTo>
                    <a:lnTo>
                      <a:pt x="34" y="33"/>
                    </a:lnTo>
                    <a:lnTo>
                      <a:pt x="1" y="37"/>
                    </a:lnTo>
                    <a:lnTo>
                      <a:pt x="0" y="37"/>
                    </a:lnTo>
                    <a:lnTo>
                      <a:pt x="0" y="33"/>
                    </a:lnTo>
                    <a:lnTo>
                      <a:pt x="0" y="23"/>
                    </a:lnTo>
                    <a:lnTo>
                      <a:pt x="1" y="3"/>
                    </a:lnTo>
                    <a:lnTo>
                      <a:pt x="8" y="0"/>
                    </a:lnTo>
                    <a:lnTo>
                      <a:pt x="27" y="5"/>
                    </a:lnTo>
                    <a:lnTo>
                      <a:pt x="27" y="6"/>
                    </a:lnTo>
                    <a:lnTo>
                      <a:pt x="29" y="8"/>
                    </a:lnTo>
                    <a:lnTo>
                      <a:pt x="29" y="8"/>
                    </a:lnTo>
                    <a:lnTo>
                      <a:pt x="30" y="10"/>
                    </a:lnTo>
                    <a:lnTo>
                      <a:pt x="30" y="1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6" name="Freeform 4868"/>
              <p:cNvSpPr>
                <a:spLocks/>
              </p:cNvSpPr>
              <p:nvPr/>
            </p:nvSpPr>
            <p:spPr bwMode="auto">
              <a:xfrm>
                <a:off x="4152" y="2316"/>
                <a:ext cx="34" cy="37"/>
              </a:xfrm>
              <a:custGeom>
                <a:avLst/>
                <a:gdLst>
                  <a:gd name="T0" fmla="*/ 30 w 34"/>
                  <a:gd name="T1" fmla="*/ 11 h 37"/>
                  <a:gd name="T2" fmla="*/ 34 w 34"/>
                  <a:gd name="T3" fmla="*/ 33 h 37"/>
                  <a:gd name="T4" fmla="*/ 1 w 34"/>
                  <a:gd name="T5" fmla="*/ 37 h 37"/>
                  <a:gd name="T6" fmla="*/ 0 w 34"/>
                  <a:gd name="T7" fmla="*/ 37 h 37"/>
                  <a:gd name="T8" fmla="*/ 0 w 34"/>
                  <a:gd name="T9" fmla="*/ 33 h 37"/>
                  <a:gd name="T10" fmla="*/ 0 w 34"/>
                  <a:gd name="T11" fmla="*/ 23 h 37"/>
                  <a:gd name="T12" fmla="*/ 1 w 34"/>
                  <a:gd name="T13" fmla="*/ 3 h 37"/>
                  <a:gd name="T14" fmla="*/ 8 w 34"/>
                  <a:gd name="T15" fmla="*/ 0 h 37"/>
                  <a:gd name="T16" fmla="*/ 27 w 34"/>
                  <a:gd name="T17" fmla="*/ 5 h 37"/>
                  <a:gd name="T18" fmla="*/ 27 w 34"/>
                  <a:gd name="T19" fmla="*/ 6 h 37"/>
                  <a:gd name="T20" fmla="*/ 29 w 34"/>
                  <a:gd name="T21" fmla="*/ 8 h 37"/>
                  <a:gd name="T22" fmla="*/ 29 w 34"/>
                  <a:gd name="T23" fmla="*/ 8 h 37"/>
                  <a:gd name="T24" fmla="*/ 30 w 34"/>
                  <a:gd name="T25" fmla="*/ 10 h 37"/>
                  <a:gd name="T26" fmla="*/ 30 w 34"/>
                  <a:gd name="T2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7">
                    <a:moveTo>
                      <a:pt x="30" y="11"/>
                    </a:moveTo>
                    <a:lnTo>
                      <a:pt x="34" y="33"/>
                    </a:lnTo>
                    <a:lnTo>
                      <a:pt x="1" y="37"/>
                    </a:lnTo>
                    <a:lnTo>
                      <a:pt x="0" y="37"/>
                    </a:lnTo>
                    <a:lnTo>
                      <a:pt x="0" y="33"/>
                    </a:lnTo>
                    <a:lnTo>
                      <a:pt x="0" y="23"/>
                    </a:lnTo>
                    <a:lnTo>
                      <a:pt x="1" y="3"/>
                    </a:lnTo>
                    <a:lnTo>
                      <a:pt x="8" y="0"/>
                    </a:lnTo>
                    <a:lnTo>
                      <a:pt x="27" y="5"/>
                    </a:lnTo>
                    <a:lnTo>
                      <a:pt x="27" y="6"/>
                    </a:lnTo>
                    <a:lnTo>
                      <a:pt x="29" y="8"/>
                    </a:lnTo>
                    <a:lnTo>
                      <a:pt x="29" y="8"/>
                    </a:lnTo>
                    <a:lnTo>
                      <a:pt x="30" y="10"/>
                    </a:lnTo>
                    <a:lnTo>
                      <a:pt x="30"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97" name="Freeform 4869"/>
              <p:cNvSpPr>
                <a:spLocks/>
              </p:cNvSpPr>
              <p:nvPr/>
            </p:nvSpPr>
            <p:spPr bwMode="auto">
              <a:xfrm>
                <a:off x="3935" y="2248"/>
                <a:ext cx="37" cy="42"/>
              </a:xfrm>
              <a:custGeom>
                <a:avLst/>
                <a:gdLst>
                  <a:gd name="T0" fmla="*/ 15 w 37"/>
                  <a:gd name="T1" fmla="*/ 0 h 42"/>
                  <a:gd name="T2" fmla="*/ 24 w 37"/>
                  <a:gd name="T3" fmla="*/ 10 h 42"/>
                  <a:gd name="T4" fmla="*/ 36 w 37"/>
                  <a:gd name="T5" fmla="*/ 15 h 42"/>
                  <a:gd name="T6" fmla="*/ 37 w 37"/>
                  <a:gd name="T7" fmla="*/ 42 h 42"/>
                  <a:gd name="T8" fmla="*/ 22 w 37"/>
                  <a:gd name="T9" fmla="*/ 42 h 42"/>
                  <a:gd name="T10" fmla="*/ 22 w 37"/>
                  <a:gd name="T11" fmla="*/ 42 h 42"/>
                  <a:gd name="T12" fmla="*/ 7 w 37"/>
                  <a:gd name="T13" fmla="*/ 37 h 42"/>
                  <a:gd name="T14" fmla="*/ 0 w 37"/>
                  <a:gd name="T15" fmla="*/ 23 h 42"/>
                  <a:gd name="T16" fmla="*/ 2 w 37"/>
                  <a:gd name="T17" fmla="*/ 20 h 42"/>
                  <a:gd name="T18" fmla="*/ 2 w 37"/>
                  <a:gd name="T19" fmla="*/ 3 h 42"/>
                  <a:gd name="T20" fmla="*/ 15 w 37"/>
                  <a:gd name="T21" fmla="*/ 1 h 42"/>
                  <a:gd name="T22" fmla="*/ 15 w 37"/>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2">
                    <a:moveTo>
                      <a:pt x="15" y="0"/>
                    </a:moveTo>
                    <a:lnTo>
                      <a:pt x="24" y="10"/>
                    </a:lnTo>
                    <a:lnTo>
                      <a:pt x="36" y="15"/>
                    </a:lnTo>
                    <a:lnTo>
                      <a:pt x="37" y="42"/>
                    </a:lnTo>
                    <a:lnTo>
                      <a:pt x="22" y="42"/>
                    </a:lnTo>
                    <a:lnTo>
                      <a:pt x="22" y="42"/>
                    </a:lnTo>
                    <a:lnTo>
                      <a:pt x="7" y="37"/>
                    </a:lnTo>
                    <a:lnTo>
                      <a:pt x="0" y="23"/>
                    </a:lnTo>
                    <a:lnTo>
                      <a:pt x="2" y="20"/>
                    </a:lnTo>
                    <a:lnTo>
                      <a:pt x="2" y="3"/>
                    </a:lnTo>
                    <a:lnTo>
                      <a:pt x="15" y="1"/>
                    </a:lnTo>
                    <a:lnTo>
                      <a:pt x="15"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8" name="Freeform 4870"/>
              <p:cNvSpPr>
                <a:spLocks/>
              </p:cNvSpPr>
              <p:nvPr/>
            </p:nvSpPr>
            <p:spPr bwMode="auto">
              <a:xfrm>
                <a:off x="3935" y="2248"/>
                <a:ext cx="37" cy="42"/>
              </a:xfrm>
              <a:custGeom>
                <a:avLst/>
                <a:gdLst>
                  <a:gd name="T0" fmla="*/ 15 w 37"/>
                  <a:gd name="T1" fmla="*/ 0 h 42"/>
                  <a:gd name="T2" fmla="*/ 24 w 37"/>
                  <a:gd name="T3" fmla="*/ 10 h 42"/>
                  <a:gd name="T4" fmla="*/ 36 w 37"/>
                  <a:gd name="T5" fmla="*/ 15 h 42"/>
                  <a:gd name="T6" fmla="*/ 37 w 37"/>
                  <a:gd name="T7" fmla="*/ 42 h 42"/>
                  <a:gd name="T8" fmla="*/ 22 w 37"/>
                  <a:gd name="T9" fmla="*/ 42 h 42"/>
                  <a:gd name="T10" fmla="*/ 22 w 37"/>
                  <a:gd name="T11" fmla="*/ 42 h 42"/>
                  <a:gd name="T12" fmla="*/ 7 w 37"/>
                  <a:gd name="T13" fmla="*/ 37 h 42"/>
                  <a:gd name="T14" fmla="*/ 0 w 37"/>
                  <a:gd name="T15" fmla="*/ 23 h 42"/>
                  <a:gd name="T16" fmla="*/ 2 w 37"/>
                  <a:gd name="T17" fmla="*/ 20 h 42"/>
                  <a:gd name="T18" fmla="*/ 2 w 37"/>
                  <a:gd name="T19" fmla="*/ 3 h 42"/>
                  <a:gd name="T20" fmla="*/ 15 w 37"/>
                  <a:gd name="T21" fmla="*/ 1 h 42"/>
                  <a:gd name="T22" fmla="*/ 15 w 37"/>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2">
                    <a:moveTo>
                      <a:pt x="15" y="0"/>
                    </a:moveTo>
                    <a:lnTo>
                      <a:pt x="24" y="10"/>
                    </a:lnTo>
                    <a:lnTo>
                      <a:pt x="36" y="15"/>
                    </a:lnTo>
                    <a:lnTo>
                      <a:pt x="37" y="42"/>
                    </a:lnTo>
                    <a:lnTo>
                      <a:pt x="22" y="42"/>
                    </a:lnTo>
                    <a:lnTo>
                      <a:pt x="22" y="42"/>
                    </a:lnTo>
                    <a:lnTo>
                      <a:pt x="7" y="37"/>
                    </a:lnTo>
                    <a:lnTo>
                      <a:pt x="0" y="23"/>
                    </a:lnTo>
                    <a:lnTo>
                      <a:pt x="2" y="20"/>
                    </a:lnTo>
                    <a:lnTo>
                      <a:pt x="2" y="3"/>
                    </a:lnTo>
                    <a:lnTo>
                      <a:pt x="15" y="1"/>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99" name="Freeform 4871"/>
              <p:cNvSpPr>
                <a:spLocks/>
              </p:cNvSpPr>
              <p:nvPr/>
            </p:nvSpPr>
            <p:spPr bwMode="auto">
              <a:xfrm>
                <a:off x="4084" y="2312"/>
                <a:ext cx="31" cy="48"/>
              </a:xfrm>
              <a:custGeom>
                <a:avLst/>
                <a:gdLst>
                  <a:gd name="T0" fmla="*/ 29 w 31"/>
                  <a:gd name="T1" fmla="*/ 17 h 48"/>
                  <a:gd name="T2" fmla="*/ 31 w 31"/>
                  <a:gd name="T3" fmla="*/ 44 h 48"/>
                  <a:gd name="T4" fmla="*/ 31 w 31"/>
                  <a:gd name="T5" fmla="*/ 44 h 48"/>
                  <a:gd name="T6" fmla="*/ 31 w 31"/>
                  <a:gd name="T7" fmla="*/ 44 h 48"/>
                  <a:gd name="T8" fmla="*/ 31 w 31"/>
                  <a:gd name="T9" fmla="*/ 44 h 48"/>
                  <a:gd name="T10" fmla="*/ 29 w 31"/>
                  <a:gd name="T11" fmla="*/ 44 h 48"/>
                  <a:gd name="T12" fmla="*/ 20 w 31"/>
                  <a:gd name="T13" fmla="*/ 46 h 48"/>
                  <a:gd name="T14" fmla="*/ 20 w 31"/>
                  <a:gd name="T15" fmla="*/ 46 h 48"/>
                  <a:gd name="T16" fmla="*/ 20 w 31"/>
                  <a:gd name="T17" fmla="*/ 46 h 48"/>
                  <a:gd name="T18" fmla="*/ 20 w 31"/>
                  <a:gd name="T19" fmla="*/ 46 h 48"/>
                  <a:gd name="T20" fmla="*/ 19 w 31"/>
                  <a:gd name="T21" fmla="*/ 46 h 48"/>
                  <a:gd name="T22" fmla="*/ 19 w 31"/>
                  <a:gd name="T23" fmla="*/ 46 h 48"/>
                  <a:gd name="T24" fmla="*/ 3 w 31"/>
                  <a:gd name="T25" fmla="*/ 46 h 48"/>
                  <a:gd name="T26" fmla="*/ 3 w 31"/>
                  <a:gd name="T27" fmla="*/ 46 h 48"/>
                  <a:gd name="T28" fmla="*/ 2 w 31"/>
                  <a:gd name="T29" fmla="*/ 48 h 48"/>
                  <a:gd name="T30" fmla="*/ 0 w 31"/>
                  <a:gd name="T31" fmla="*/ 4 h 48"/>
                  <a:gd name="T32" fmla="*/ 5 w 31"/>
                  <a:gd name="T33" fmla="*/ 0 h 48"/>
                  <a:gd name="T34" fmla="*/ 17 w 31"/>
                  <a:gd name="T35" fmla="*/ 4 h 48"/>
                  <a:gd name="T36" fmla="*/ 22 w 31"/>
                  <a:gd name="T37" fmla="*/ 14 h 48"/>
                  <a:gd name="T38" fmla="*/ 29 w 31"/>
                  <a:gd name="T39"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48">
                    <a:moveTo>
                      <a:pt x="29" y="17"/>
                    </a:moveTo>
                    <a:lnTo>
                      <a:pt x="31" y="44"/>
                    </a:lnTo>
                    <a:lnTo>
                      <a:pt x="31" y="44"/>
                    </a:lnTo>
                    <a:lnTo>
                      <a:pt x="31" y="44"/>
                    </a:lnTo>
                    <a:lnTo>
                      <a:pt x="31" y="44"/>
                    </a:lnTo>
                    <a:lnTo>
                      <a:pt x="29" y="44"/>
                    </a:lnTo>
                    <a:lnTo>
                      <a:pt x="20" y="46"/>
                    </a:lnTo>
                    <a:lnTo>
                      <a:pt x="20" y="46"/>
                    </a:lnTo>
                    <a:lnTo>
                      <a:pt x="20" y="46"/>
                    </a:lnTo>
                    <a:lnTo>
                      <a:pt x="20" y="46"/>
                    </a:lnTo>
                    <a:lnTo>
                      <a:pt x="19" y="46"/>
                    </a:lnTo>
                    <a:lnTo>
                      <a:pt x="19" y="46"/>
                    </a:lnTo>
                    <a:lnTo>
                      <a:pt x="3" y="46"/>
                    </a:lnTo>
                    <a:lnTo>
                      <a:pt x="3" y="46"/>
                    </a:lnTo>
                    <a:lnTo>
                      <a:pt x="2" y="48"/>
                    </a:lnTo>
                    <a:lnTo>
                      <a:pt x="0" y="4"/>
                    </a:lnTo>
                    <a:lnTo>
                      <a:pt x="5" y="0"/>
                    </a:lnTo>
                    <a:lnTo>
                      <a:pt x="17" y="4"/>
                    </a:lnTo>
                    <a:lnTo>
                      <a:pt x="22" y="14"/>
                    </a:lnTo>
                    <a:lnTo>
                      <a:pt x="29"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0" name="Freeform 4872"/>
              <p:cNvSpPr>
                <a:spLocks/>
              </p:cNvSpPr>
              <p:nvPr/>
            </p:nvSpPr>
            <p:spPr bwMode="auto">
              <a:xfrm>
                <a:off x="4084" y="2312"/>
                <a:ext cx="31" cy="48"/>
              </a:xfrm>
              <a:custGeom>
                <a:avLst/>
                <a:gdLst>
                  <a:gd name="T0" fmla="*/ 29 w 31"/>
                  <a:gd name="T1" fmla="*/ 17 h 48"/>
                  <a:gd name="T2" fmla="*/ 31 w 31"/>
                  <a:gd name="T3" fmla="*/ 44 h 48"/>
                  <a:gd name="T4" fmla="*/ 31 w 31"/>
                  <a:gd name="T5" fmla="*/ 44 h 48"/>
                  <a:gd name="T6" fmla="*/ 31 w 31"/>
                  <a:gd name="T7" fmla="*/ 44 h 48"/>
                  <a:gd name="T8" fmla="*/ 31 w 31"/>
                  <a:gd name="T9" fmla="*/ 44 h 48"/>
                  <a:gd name="T10" fmla="*/ 29 w 31"/>
                  <a:gd name="T11" fmla="*/ 44 h 48"/>
                  <a:gd name="T12" fmla="*/ 20 w 31"/>
                  <a:gd name="T13" fmla="*/ 46 h 48"/>
                  <a:gd name="T14" fmla="*/ 20 w 31"/>
                  <a:gd name="T15" fmla="*/ 46 h 48"/>
                  <a:gd name="T16" fmla="*/ 20 w 31"/>
                  <a:gd name="T17" fmla="*/ 46 h 48"/>
                  <a:gd name="T18" fmla="*/ 20 w 31"/>
                  <a:gd name="T19" fmla="*/ 46 h 48"/>
                  <a:gd name="T20" fmla="*/ 19 w 31"/>
                  <a:gd name="T21" fmla="*/ 46 h 48"/>
                  <a:gd name="T22" fmla="*/ 19 w 31"/>
                  <a:gd name="T23" fmla="*/ 46 h 48"/>
                  <a:gd name="T24" fmla="*/ 3 w 31"/>
                  <a:gd name="T25" fmla="*/ 46 h 48"/>
                  <a:gd name="T26" fmla="*/ 3 w 31"/>
                  <a:gd name="T27" fmla="*/ 46 h 48"/>
                  <a:gd name="T28" fmla="*/ 2 w 31"/>
                  <a:gd name="T29" fmla="*/ 48 h 48"/>
                  <a:gd name="T30" fmla="*/ 0 w 31"/>
                  <a:gd name="T31" fmla="*/ 4 h 48"/>
                  <a:gd name="T32" fmla="*/ 5 w 31"/>
                  <a:gd name="T33" fmla="*/ 0 h 48"/>
                  <a:gd name="T34" fmla="*/ 17 w 31"/>
                  <a:gd name="T35" fmla="*/ 4 h 48"/>
                  <a:gd name="T36" fmla="*/ 22 w 31"/>
                  <a:gd name="T37" fmla="*/ 14 h 48"/>
                  <a:gd name="T38" fmla="*/ 29 w 31"/>
                  <a:gd name="T39"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48">
                    <a:moveTo>
                      <a:pt x="29" y="17"/>
                    </a:moveTo>
                    <a:lnTo>
                      <a:pt x="31" y="44"/>
                    </a:lnTo>
                    <a:lnTo>
                      <a:pt x="31" y="44"/>
                    </a:lnTo>
                    <a:lnTo>
                      <a:pt x="31" y="44"/>
                    </a:lnTo>
                    <a:lnTo>
                      <a:pt x="31" y="44"/>
                    </a:lnTo>
                    <a:lnTo>
                      <a:pt x="29" y="44"/>
                    </a:lnTo>
                    <a:lnTo>
                      <a:pt x="20" y="46"/>
                    </a:lnTo>
                    <a:lnTo>
                      <a:pt x="20" y="46"/>
                    </a:lnTo>
                    <a:lnTo>
                      <a:pt x="20" y="46"/>
                    </a:lnTo>
                    <a:lnTo>
                      <a:pt x="20" y="46"/>
                    </a:lnTo>
                    <a:lnTo>
                      <a:pt x="19" y="46"/>
                    </a:lnTo>
                    <a:lnTo>
                      <a:pt x="19" y="46"/>
                    </a:lnTo>
                    <a:lnTo>
                      <a:pt x="3" y="46"/>
                    </a:lnTo>
                    <a:lnTo>
                      <a:pt x="3" y="46"/>
                    </a:lnTo>
                    <a:lnTo>
                      <a:pt x="2" y="48"/>
                    </a:lnTo>
                    <a:lnTo>
                      <a:pt x="0" y="4"/>
                    </a:lnTo>
                    <a:lnTo>
                      <a:pt x="5" y="0"/>
                    </a:lnTo>
                    <a:lnTo>
                      <a:pt x="17" y="4"/>
                    </a:lnTo>
                    <a:lnTo>
                      <a:pt x="22" y="14"/>
                    </a:lnTo>
                    <a:lnTo>
                      <a:pt x="2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01" name="Freeform 4873"/>
              <p:cNvSpPr>
                <a:spLocks/>
              </p:cNvSpPr>
              <p:nvPr/>
            </p:nvSpPr>
            <p:spPr bwMode="auto">
              <a:xfrm>
                <a:off x="4326" y="2187"/>
                <a:ext cx="32" cy="35"/>
              </a:xfrm>
              <a:custGeom>
                <a:avLst/>
                <a:gdLst>
                  <a:gd name="T0" fmla="*/ 29 w 32"/>
                  <a:gd name="T1" fmla="*/ 1 h 35"/>
                  <a:gd name="T2" fmla="*/ 32 w 32"/>
                  <a:gd name="T3" fmla="*/ 12 h 35"/>
                  <a:gd name="T4" fmla="*/ 27 w 32"/>
                  <a:gd name="T5" fmla="*/ 12 h 35"/>
                  <a:gd name="T6" fmla="*/ 19 w 32"/>
                  <a:gd name="T7" fmla="*/ 25 h 35"/>
                  <a:gd name="T8" fmla="*/ 14 w 32"/>
                  <a:gd name="T9" fmla="*/ 25 h 35"/>
                  <a:gd name="T10" fmla="*/ 5 w 32"/>
                  <a:gd name="T11" fmla="*/ 32 h 35"/>
                  <a:gd name="T12" fmla="*/ 5 w 32"/>
                  <a:gd name="T13" fmla="*/ 32 h 35"/>
                  <a:gd name="T14" fmla="*/ 7 w 32"/>
                  <a:gd name="T15" fmla="*/ 35 h 35"/>
                  <a:gd name="T16" fmla="*/ 5 w 32"/>
                  <a:gd name="T17" fmla="*/ 35 h 35"/>
                  <a:gd name="T18" fmla="*/ 0 w 32"/>
                  <a:gd name="T19" fmla="*/ 29 h 35"/>
                  <a:gd name="T20" fmla="*/ 2 w 32"/>
                  <a:gd name="T21" fmla="*/ 10 h 35"/>
                  <a:gd name="T22" fmla="*/ 12 w 32"/>
                  <a:gd name="T23" fmla="*/ 8 h 35"/>
                  <a:gd name="T24" fmla="*/ 22 w 32"/>
                  <a:gd name="T25" fmla="*/ 0 h 35"/>
                  <a:gd name="T26" fmla="*/ 29 w 32"/>
                  <a:gd name="T2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5">
                    <a:moveTo>
                      <a:pt x="29" y="1"/>
                    </a:moveTo>
                    <a:lnTo>
                      <a:pt x="32" y="12"/>
                    </a:lnTo>
                    <a:lnTo>
                      <a:pt x="27" y="12"/>
                    </a:lnTo>
                    <a:lnTo>
                      <a:pt x="19" y="25"/>
                    </a:lnTo>
                    <a:lnTo>
                      <a:pt x="14" y="25"/>
                    </a:lnTo>
                    <a:lnTo>
                      <a:pt x="5" y="32"/>
                    </a:lnTo>
                    <a:lnTo>
                      <a:pt x="5" y="32"/>
                    </a:lnTo>
                    <a:lnTo>
                      <a:pt x="7" y="35"/>
                    </a:lnTo>
                    <a:lnTo>
                      <a:pt x="5" y="35"/>
                    </a:lnTo>
                    <a:lnTo>
                      <a:pt x="0" y="29"/>
                    </a:lnTo>
                    <a:lnTo>
                      <a:pt x="2" y="10"/>
                    </a:lnTo>
                    <a:lnTo>
                      <a:pt x="12" y="8"/>
                    </a:lnTo>
                    <a:lnTo>
                      <a:pt x="22" y="0"/>
                    </a:lnTo>
                    <a:lnTo>
                      <a:pt x="29" y="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2" name="Freeform 4874"/>
              <p:cNvSpPr>
                <a:spLocks/>
              </p:cNvSpPr>
              <p:nvPr/>
            </p:nvSpPr>
            <p:spPr bwMode="auto">
              <a:xfrm>
                <a:off x="4326" y="2187"/>
                <a:ext cx="32" cy="35"/>
              </a:xfrm>
              <a:custGeom>
                <a:avLst/>
                <a:gdLst>
                  <a:gd name="T0" fmla="*/ 29 w 32"/>
                  <a:gd name="T1" fmla="*/ 1 h 35"/>
                  <a:gd name="T2" fmla="*/ 32 w 32"/>
                  <a:gd name="T3" fmla="*/ 12 h 35"/>
                  <a:gd name="T4" fmla="*/ 27 w 32"/>
                  <a:gd name="T5" fmla="*/ 12 h 35"/>
                  <a:gd name="T6" fmla="*/ 19 w 32"/>
                  <a:gd name="T7" fmla="*/ 25 h 35"/>
                  <a:gd name="T8" fmla="*/ 14 w 32"/>
                  <a:gd name="T9" fmla="*/ 25 h 35"/>
                  <a:gd name="T10" fmla="*/ 5 w 32"/>
                  <a:gd name="T11" fmla="*/ 32 h 35"/>
                  <a:gd name="T12" fmla="*/ 5 w 32"/>
                  <a:gd name="T13" fmla="*/ 32 h 35"/>
                  <a:gd name="T14" fmla="*/ 7 w 32"/>
                  <a:gd name="T15" fmla="*/ 35 h 35"/>
                  <a:gd name="T16" fmla="*/ 5 w 32"/>
                  <a:gd name="T17" fmla="*/ 35 h 35"/>
                  <a:gd name="T18" fmla="*/ 0 w 32"/>
                  <a:gd name="T19" fmla="*/ 29 h 35"/>
                  <a:gd name="T20" fmla="*/ 2 w 32"/>
                  <a:gd name="T21" fmla="*/ 10 h 35"/>
                  <a:gd name="T22" fmla="*/ 12 w 32"/>
                  <a:gd name="T23" fmla="*/ 8 h 35"/>
                  <a:gd name="T24" fmla="*/ 22 w 32"/>
                  <a:gd name="T25" fmla="*/ 0 h 35"/>
                  <a:gd name="T26" fmla="*/ 29 w 32"/>
                  <a:gd name="T2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5">
                    <a:moveTo>
                      <a:pt x="29" y="1"/>
                    </a:moveTo>
                    <a:lnTo>
                      <a:pt x="32" y="12"/>
                    </a:lnTo>
                    <a:lnTo>
                      <a:pt x="27" y="12"/>
                    </a:lnTo>
                    <a:lnTo>
                      <a:pt x="19" y="25"/>
                    </a:lnTo>
                    <a:lnTo>
                      <a:pt x="14" y="25"/>
                    </a:lnTo>
                    <a:lnTo>
                      <a:pt x="5" y="32"/>
                    </a:lnTo>
                    <a:lnTo>
                      <a:pt x="5" y="32"/>
                    </a:lnTo>
                    <a:lnTo>
                      <a:pt x="7" y="35"/>
                    </a:lnTo>
                    <a:lnTo>
                      <a:pt x="5" y="35"/>
                    </a:lnTo>
                    <a:lnTo>
                      <a:pt x="0" y="29"/>
                    </a:lnTo>
                    <a:lnTo>
                      <a:pt x="2" y="10"/>
                    </a:lnTo>
                    <a:lnTo>
                      <a:pt x="12" y="8"/>
                    </a:lnTo>
                    <a:lnTo>
                      <a:pt x="22" y="0"/>
                    </a:lnTo>
                    <a:lnTo>
                      <a:pt x="29"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03" name="Freeform 4875"/>
              <p:cNvSpPr>
                <a:spLocks/>
              </p:cNvSpPr>
              <p:nvPr/>
            </p:nvSpPr>
            <p:spPr bwMode="auto">
              <a:xfrm>
                <a:off x="4367" y="2180"/>
                <a:ext cx="44" cy="49"/>
              </a:xfrm>
              <a:custGeom>
                <a:avLst/>
                <a:gdLst>
                  <a:gd name="T0" fmla="*/ 44 w 44"/>
                  <a:gd name="T1" fmla="*/ 32 h 49"/>
                  <a:gd name="T2" fmla="*/ 42 w 44"/>
                  <a:gd name="T3" fmla="*/ 37 h 49"/>
                  <a:gd name="T4" fmla="*/ 41 w 44"/>
                  <a:gd name="T5" fmla="*/ 36 h 49"/>
                  <a:gd name="T6" fmla="*/ 39 w 44"/>
                  <a:gd name="T7" fmla="*/ 34 h 49"/>
                  <a:gd name="T8" fmla="*/ 39 w 44"/>
                  <a:gd name="T9" fmla="*/ 34 h 49"/>
                  <a:gd name="T10" fmla="*/ 35 w 44"/>
                  <a:gd name="T11" fmla="*/ 37 h 49"/>
                  <a:gd name="T12" fmla="*/ 34 w 44"/>
                  <a:gd name="T13" fmla="*/ 39 h 49"/>
                  <a:gd name="T14" fmla="*/ 32 w 44"/>
                  <a:gd name="T15" fmla="*/ 42 h 49"/>
                  <a:gd name="T16" fmla="*/ 30 w 44"/>
                  <a:gd name="T17" fmla="*/ 44 h 49"/>
                  <a:gd name="T18" fmla="*/ 27 w 44"/>
                  <a:gd name="T19" fmla="*/ 49 h 49"/>
                  <a:gd name="T20" fmla="*/ 25 w 44"/>
                  <a:gd name="T21" fmla="*/ 47 h 49"/>
                  <a:gd name="T22" fmla="*/ 24 w 44"/>
                  <a:gd name="T23" fmla="*/ 47 h 49"/>
                  <a:gd name="T24" fmla="*/ 22 w 44"/>
                  <a:gd name="T25" fmla="*/ 49 h 49"/>
                  <a:gd name="T26" fmla="*/ 22 w 44"/>
                  <a:gd name="T27" fmla="*/ 49 h 49"/>
                  <a:gd name="T28" fmla="*/ 0 w 44"/>
                  <a:gd name="T29" fmla="*/ 29 h 49"/>
                  <a:gd name="T30" fmla="*/ 5 w 44"/>
                  <a:gd name="T31" fmla="*/ 22 h 49"/>
                  <a:gd name="T32" fmla="*/ 13 w 44"/>
                  <a:gd name="T33" fmla="*/ 10 h 49"/>
                  <a:gd name="T34" fmla="*/ 30 w 44"/>
                  <a:gd name="T35" fmla="*/ 2 h 49"/>
                  <a:gd name="T36" fmla="*/ 35 w 44"/>
                  <a:gd name="T37" fmla="*/ 0 h 49"/>
                  <a:gd name="T38" fmla="*/ 37 w 44"/>
                  <a:gd name="T39" fmla="*/ 27 h 49"/>
                  <a:gd name="T40" fmla="*/ 42 w 44"/>
                  <a:gd name="T41" fmla="*/ 30 h 49"/>
                  <a:gd name="T42" fmla="*/ 44 w 44"/>
                  <a:gd name="T43" fmla="*/ 3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9">
                    <a:moveTo>
                      <a:pt x="44" y="32"/>
                    </a:moveTo>
                    <a:lnTo>
                      <a:pt x="42" y="37"/>
                    </a:lnTo>
                    <a:lnTo>
                      <a:pt x="41" y="36"/>
                    </a:lnTo>
                    <a:lnTo>
                      <a:pt x="39" y="34"/>
                    </a:lnTo>
                    <a:lnTo>
                      <a:pt x="39" y="34"/>
                    </a:lnTo>
                    <a:lnTo>
                      <a:pt x="35" y="37"/>
                    </a:lnTo>
                    <a:lnTo>
                      <a:pt x="34" y="39"/>
                    </a:lnTo>
                    <a:lnTo>
                      <a:pt x="32" y="42"/>
                    </a:lnTo>
                    <a:lnTo>
                      <a:pt x="30" y="44"/>
                    </a:lnTo>
                    <a:lnTo>
                      <a:pt x="27" y="49"/>
                    </a:lnTo>
                    <a:lnTo>
                      <a:pt x="25" y="47"/>
                    </a:lnTo>
                    <a:lnTo>
                      <a:pt x="24" y="47"/>
                    </a:lnTo>
                    <a:lnTo>
                      <a:pt x="22" y="49"/>
                    </a:lnTo>
                    <a:lnTo>
                      <a:pt x="22" y="49"/>
                    </a:lnTo>
                    <a:lnTo>
                      <a:pt x="0" y="29"/>
                    </a:lnTo>
                    <a:lnTo>
                      <a:pt x="5" y="22"/>
                    </a:lnTo>
                    <a:lnTo>
                      <a:pt x="13" y="10"/>
                    </a:lnTo>
                    <a:lnTo>
                      <a:pt x="30" y="2"/>
                    </a:lnTo>
                    <a:lnTo>
                      <a:pt x="35" y="0"/>
                    </a:lnTo>
                    <a:lnTo>
                      <a:pt x="37" y="27"/>
                    </a:lnTo>
                    <a:lnTo>
                      <a:pt x="42" y="30"/>
                    </a:lnTo>
                    <a:lnTo>
                      <a:pt x="44"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4" name="Freeform 4876"/>
              <p:cNvSpPr>
                <a:spLocks/>
              </p:cNvSpPr>
              <p:nvPr/>
            </p:nvSpPr>
            <p:spPr bwMode="auto">
              <a:xfrm>
                <a:off x="4367" y="2180"/>
                <a:ext cx="44" cy="49"/>
              </a:xfrm>
              <a:custGeom>
                <a:avLst/>
                <a:gdLst>
                  <a:gd name="T0" fmla="*/ 44 w 44"/>
                  <a:gd name="T1" fmla="*/ 32 h 49"/>
                  <a:gd name="T2" fmla="*/ 42 w 44"/>
                  <a:gd name="T3" fmla="*/ 37 h 49"/>
                  <a:gd name="T4" fmla="*/ 41 w 44"/>
                  <a:gd name="T5" fmla="*/ 36 h 49"/>
                  <a:gd name="T6" fmla="*/ 39 w 44"/>
                  <a:gd name="T7" fmla="*/ 34 h 49"/>
                  <a:gd name="T8" fmla="*/ 39 w 44"/>
                  <a:gd name="T9" fmla="*/ 34 h 49"/>
                  <a:gd name="T10" fmla="*/ 35 w 44"/>
                  <a:gd name="T11" fmla="*/ 37 h 49"/>
                  <a:gd name="T12" fmla="*/ 34 w 44"/>
                  <a:gd name="T13" fmla="*/ 39 h 49"/>
                  <a:gd name="T14" fmla="*/ 32 w 44"/>
                  <a:gd name="T15" fmla="*/ 42 h 49"/>
                  <a:gd name="T16" fmla="*/ 30 w 44"/>
                  <a:gd name="T17" fmla="*/ 44 h 49"/>
                  <a:gd name="T18" fmla="*/ 27 w 44"/>
                  <a:gd name="T19" fmla="*/ 49 h 49"/>
                  <a:gd name="T20" fmla="*/ 25 w 44"/>
                  <a:gd name="T21" fmla="*/ 47 h 49"/>
                  <a:gd name="T22" fmla="*/ 24 w 44"/>
                  <a:gd name="T23" fmla="*/ 47 h 49"/>
                  <a:gd name="T24" fmla="*/ 22 w 44"/>
                  <a:gd name="T25" fmla="*/ 49 h 49"/>
                  <a:gd name="T26" fmla="*/ 22 w 44"/>
                  <a:gd name="T27" fmla="*/ 49 h 49"/>
                  <a:gd name="T28" fmla="*/ 0 w 44"/>
                  <a:gd name="T29" fmla="*/ 29 h 49"/>
                  <a:gd name="T30" fmla="*/ 5 w 44"/>
                  <a:gd name="T31" fmla="*/ 22 h 49"/>
                  <a:gd name="T32" fmla="*/ 13 w 44"/>
                  <a:gd name="T33" fmla="*/ 10 h 49"/>
                  <a:gd name="T34" fmla="*/ 30 w 44"/>
                  <a:gd name="T35" fmla="*/ 2 h 49"/>
                  <a:gd name="T36" fmla="*/ 35 w 44"/>
                  <a:gd name="T37" fmla="*/ 0 h 49"/>
                  <a:gd name="T38" fmla="*/ 37 w 44"/>
                  <a:gd name="T39" fmla="*/ 27 h 49"/>
                  <a:gd name="T40" fmla="*/ 42 w 44"/>
                  <a:gd name="T41" fmla="*/ 30 h 49"/>
                  <a:gd name="T42" fmla="*/ 44 w 44"/>
                  <a:gd name="T43" fmla="*/ 3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9">
                    <a:moveTo>
                      <a:pt x="44" y="32"/>
                    </a:moveTo>
                    <a:lnTo>
                      <a:pt x="42" y="37"/>
                    </a:lnTo>
                    <a:lnTo>
                      <a:pt x="41" y="36"/>
                    </a:lnTo>
                    <a:lnTo>
                      <a:pt x="39" y="34"/>
                    </a:lnTo>
                    <a:lnTo>
                      <a:pt x="39" y="34"/>
                    </a:lnTo>
                    <a:lnTo>
                      <a:pt x="35" y="37"/>
                    </a:lnTo>
                    <a:lnTo>
                      <a:pt x="34" y="39"/>
                    </a:lnTo>
                    <a:lnTo>
                      <a:pt x="32" y="42"/>
                    </a:lnTo>
                    <a:lnTo>
                      <a:pt x="30" y="44"/>
                    </a:lnTo>
                    <a:lnTo>
                      <a:pt x="27" y="49"/>
                    </a:lnTo>
                    <a:lnTo>
                      <a:pt x="25" y="47"/>
                    </a:lnTo>
                    <a:lnTo>
                      <a:pt x="24" y="47"/>
                    </a:lnTo>
                    <a:lnTo>
                      <a:pt x="22" y="49"/>
                    </a:lnTo>
                    <a:lnTo>
                      <a:pt x="22" y="49"/>
                    </a:lnTo>
                    <a:lnTo>
                      <a:pt x="0" y="29"/>
                    </a:lnTo>
                    <a:lnTo>
                      <a:pt x="5" y="22"/>
                    </a:lnTo>
                    <a:lnTo>
                      <a:pt x="13" y="10"/>
                    </a:lnTo>
                    <a:lnTo>
                      <a:pt x="30" y="2"/>
                    </a:lnTo>
                    <a:lnTo>
                      <a:pt x="35" y="0"/>
                    </a:lnTo>
                    <a:lnTo>
                      <a:pt x="37" y="27"/>
                    </a:lnTo>
                    <a:lnTo>
                      <a:pt x="42" y="30"/>
                    </a:lnTo>
                    <a:lnTo>
                      <a:pt x="44"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05" name="Freeform 4877"/>
              <p:cNvSpPr>
                <a:spLocks/>
              </p:cNvSpPr>
              <p:nvPr/>
            </p:nvSpPr>
            <p:spPr bwMode="auto">
              <a:xfrm>
                <a:off x="4179" y="2293"/>
                <a:ext cx="30" cy="34"/>
              </a:xfrm>
              <a:custGeom>
                <a:avLst/>
                <a:gdLst>
                  <a:gd name="T0" fmla="*/ 15 w 30"/>
                  <a:gd name="T1" fmla="*/ 26 h 34"/>
                  <a:gd name="T2" fmla="*/ 13 w 30"/>
                  <a:gd name="T3" fmla="*/ 33 h 34"/>
                  <a:gd name="T4" fmla="*/ 3 w 30"/>
                  <a:gd name="T5" fmla="*/ 34 h 34"/>
                  <a:gd name="T6" fmla="*/ 3 w 30"/>
                  <a:gd name="T7" fmla="*/ 33 h 34"/>
                  <a:gd name="T8" fmla="*/ 2 w 30"/>
                  <a:gd name="T9" fmla="*/ 31 h 34"/>
                  <a:gd name="T10" fmla="*/ 2 w 30"/>
                  <a:gd name="T11" fmla="*/ 31 h 34"/>
                  <a:gd name="T12" fmla="*/ 0 w 30"/>
                  <a:gd name="T13" fmla="*/ 29 h 34"/>
                  <a:gd name="T14" fmla="*/ 0 w 30"/>
                  <a:gd name="T15" fmla="*/ 28 h 34"/>
                  <a:gd name="T16" fmla="*/ 0 w 30"/>
                  <a:gd name="T17" fmla="*/ 4 h 34"/>
                  <a:gd name="T18" fmla="*/ 20 w 30"/>
                  <a:gd name="T19" fmla="*/ 0 h 34"/>
                  <a:gd name="T20" fmla="*/ 30 w 30"/>
                  <a:gd name="T21" fmla="*/ 12 h 34"/>
                  <a:gd name="T22" fmla="*/ 25 w 30"/>
                  <a:gd name="T23" fmla="*/ 23 h 34"/>
                  <a:gd name="T24" fmla="*/ 15 w 30"/>
                  <a:gd name="T2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4">
                    <a:moveTo>
                      <a:pt x="15" y="26"/>
                    </a:moveTo>
                    <a:lnTo>
                      <a:pt x="13" y="33"/>
                    </a:lnTo>
                    <a:lnTo>
                      <a:pt x="3" y="34"/>
                    </a:lnTo>
                    <a:lnTo>
                      <a:pt x="3" y="33"/>
                    </a:lnTo>
                    <a:lnTo>
                      <a:pt x="2" y="31"/>
                    </a:lnTo>
                    <a:lnTo>
                      <a:pt x="2" y="31"/>
                    </a:lnTo>
                    <a:lnTo>
                      <a:pt x="0" y="29"/>
                    </a:lnTo>
                    <a:lnTo>
                      <a:pt x="0" y="28"/>
                    </a:lnTo>
                    <a:lnTo>
                      <a:pt x="0" y="4"/>
                    </a:lnTo>
                    <a:lnTo>
                      <a:pt x="20" y="0"/>
                    </a:lnTo>
                    <a:lnTo>
                      <a:pt x="30" y="12"/>
                    </a:lnTo>
                    <a:lnTo>
                      <a:pt x="25" y="23"/>
                    </a:lnTo>
                    <a:lnTo>
                      <a:pt x="15"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6" name="Freeform 4878"/>
              <p:cNvSpPr>
                <a:spLocks/>
              </p:cNvSpPr>
              <p:nvPr/>
            </p:nvSpPr>
            <p:spPr bwMode="auto">
              <a:xfrm>
                <a:off x="4179" y="2293"/>
                <a:ext cx="30" cy="34"/>
              </a:xfrm>
              <a:custGeom>
                <a:avLst/>
                <a:gdLst>
                  <a:gd name="T0" fmla="*/ 15 w 30"/>
                  <a:gd name="T1" fmla="*/ 26 h 34"/>
                  <a:gd name="T2" fmla="*/ 13 w 30"/>
                  <a:gd name="T3" fmla="*/ 33 h 34"/>
                  <a:gd name="T4" fmla="*/ 3 w 30"/>
                  <a:gd name="T5" fmla="*/ 34 h 34"/>
                  <a:gd name="T6" fmla="*/ 3 w 30"/>
                  <a:gd name="T7" fmla="*/ 33 h 34"/>
                  <a:gd name="T8" fmla="*/ 2 w 30"/>
                  <a:gd name="T9" fmla="*/ 31 h 34"/>
                  <a:gd name="T10" fmla="*/ 2 w 30"/>
                  <a:gd name="T11" fmla="*/ 31 h 34"/>
                  <a:gd name="T12" fmla="*/ 0 w 30"/>
                  <a:gd name="T13" fmla="*/ 29 h 34"/>
                  <a:gd name="T14" fmla="*/ 0 w 30"/>
                  <a:gd name="T15" fmla="*/ 28 h 34"/>
                  <a:gd name="T16" fmla="*/ 0 w 30"/>
                  <a:gd name="T17" fmla="*/ 4 h 34"/>
                  <a:gd name="T18" fmla="*/ 20 w 30"/>
                  <a:gd name="T19" fmla="*/ 0 h 34"/>
                  <a:gd name="T20" fmla="*/ 30 w 30"/>
                  <a:gd name="T21" fmla="*/ 12 h 34"/>
                  <a:gd name="T22" fmla="*/ 25 w 30"/>
                  <a:gd name="T23" fmla="*/ 23 h 34"/>
                  <a:gd name="T24" fmla="*/ 15 w 30"/>
                  <a:gd name="T2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4">
                    <a:moveTo>
                      <a:pt x="15" y="26"/>
                    </a:moveTo>
                    <a:lnTo>
                      <a:pt x="13" y="33"/>
                    </a:lnTo>
                    <a:lnTo>
                      <a:pt x="3" y="34"/>
                    </a:lnTo>
                    <a:lnTo>
                      <a:pt x="3" y="33"/>
                    </a:lnTo>
                    <a:lnTo>
                      <a:pt x="2" y="31"/>
                    </a:lnTo>
                    <a:lnTo>
                      <a:pt x="2" y="31"/>
                    </a:lnTo>
                    <a:lnTo>
                      <a:pt x="0" y="29"/>
                    </a:lnTo>
                    <a:lnTo>
                      <a:pt x="0" y="28"/>
                    </a:lnTo>
                    <a:lnTo>
                      <a:pt x="0" y="4"/>
                    </a:lnTo>
                    <a:lnTo>
                      <a:pt x="20" y="0"/>
                    </a:lnTo>
                    <a:lnTo>
                      <a:pt x="30" y="12"/>
                    </a:lnTo>
                    <a:lnTo>
                      <a:pt x="25" y="23"/>
                    </a:lnTo>
                    <a:lnTo>
                      <a:pt x="15"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07" name="Freeform 4879"/>
              <p:cNvSpPr>
                <a:spLocks/>
              </p:cNvSpPr>
              <p:nvPr/>
            </p:nvSpPr>
            <p:spPr bwMode="auto">
              <a:xfrm>
                <a:off x="4345" y="2192"/>
                <a:ext cx="27" cy="27"/>
              </a:xfrm>
              <a:custGeom>
                <a:avLst/>
                <a:gdLst>
                  <a:gd name="T0" fmla="*/ 20 w 27"/>
                  <a:gd name="T1" fmla="*/ 0 h 27"/>
                  <a:gd name="T2" fmla="*/ 27 w 27"/>
                  <a:gd name="T3" fmla="*/ 10 h 27"/>
                  <a:gd name="T4" fmla="*/ 22 w 27"/>
                  <a:gd name="T5" fmla="*/ 17 h 27"/>
                  <a:gd name="T6" fmla="*/ 19 w 27"/>
                  <a:gd name="T7" fmla="*/ 27 h 27"/>
                  <a:gd name="T8" fmla="*/ 13 w 27"/>
                  <a:gd name="T9" fmla="*/ 22 h 27"/>
                  <a:gd name="T10" fmla="*/ 2 w 27"/>
                  <a:gd name="T11" fmla="*/ 22 h 27"/>
                  <a:gd name="T12" fmla="*/ 2 w 27"/>
                  <a:gd name="T13" fmla="*/ 22 h 27"/>
                  <a:gd name="T14" fmla="*/ 0 w 27"/>
                  <a:gd name="T15" fmla="*/ 20 h 27"/>
                  <a:gd name="T16" fmla="*/ 8 w 27"/>
                  <a:gd name="T17" fmla="*/ 7 h 27"/>
                  <a:gd name="T18" fmla="*/ 13 w 27"/>
                  <a:gd name="T19" fmla="*/ 7 h 27"/>
                  <a:gd name="T20" fmla="*/ 20 w 27"/>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7">
                    <a:moveTo>
                      <a:pt x="20" y="0"/>
                    </a:moveTo>
                    <a:lnTo>
                      <a:pt x="27" y="10"/>
                    </a:lnTo>
                    <a:lnTo>
                      <a:pt x="22" y="17"/>
                    </a:lnTo>
                    <a:lnTo>
                      <a:pt x="19" y="27"/>
                    </a:lnTo>
                    <a:lnTo>
                      <a:pt x="13" y="22"/>
                    </a:lnTo>
                    <a:lnTo>
                      <a:pt x="2" y="22"/>
                    </a:lnTo>
                    <a:lnTo>
                      <a:pt x="2" y="22"/>
                    </a:lnTo>
                    <a:lnTo>
                      <a:pt x="0" y="20"/>
                    </a:lnTo>
                    <a:lnTo>
                      <a:pt x="8" y="7"/>
                    </a:lnTo>
                    <a:lnTo>
                      <a:pt x="13" y="7"/>
                    </a:lnTo>
                    <a:lnTo>
                      <a:pt x="2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8" name="Freeform 4880"/>
              <p:cNvSpPr>
                <a:spLocks/>
              </p:cNvSpPr>
              <p:nvPr/>
            </p:nvSpPr>
            <p:spPr bwMode="auto">
              <a:xfrm>
                <a:off x="4345" y="2192"/>
                <a:ext cx="27" cy="27"/>
              </a:xfrm>
              <a:custGeom>
                <a:avLst/>
                <a:gdLst>
                  <a:gd name="T0" fmla="*/ 20 w 27"/>
                  <a:gd name="T1" fmla="*/ 0 h 27"/>
                  <a:gd name="T2" fmla="*/ 27 w 27"/>
                  <a:gd name="T3" fmla="*/ 10 h 27"/>
                  <a:gd name="T4" fmla="*/ 22 w 27"/>
                  <a:gd name="T5" fmla="*/ 17 h 27"/>
                  <a:gd name="T6" fmla="*/ 19 w 27"/>
                  <a:gd name="T7" fmla="*/ 27 h 27"/>
                  <a:gd name="T8" fmla="*/ 13 w 27"/>
                  <a:gd name="T9" fmla="*/ 22 h 27"/>
                  <a:gd name="T10" fmla="*/ 2 w 27"/>
                  <a:gd name="T11" fmla="*/ 22 h 27"/>
                  <a:gd name="T12" fmla="*/ 2 w 27"/>
                  <a:gd name="T13" fmla="*/ 22 h 27"/>
                  <a:gd name="T14" fmla="*/ 0 w 27"/>
                  <a:gd name="T15" fmla="*/ 20 h 27"/>
                  <a:gd name="T16" fmla="*/ 8 w 27"/>
                  <a:gd name="T17" fmla="*/ 7 h 27"/>
                  <a:gd name="T18" fmla="*/ 13 w 27"/>
                  <a:gd name="T19" fmla="*/ 7 h 27"/>
                  <a:gd name="T20" fmla="*/ 20 w 27"/>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7">
                    <a:moveTo>
                      <a:pt x="20" y="0"/>
                    </a:moveTo>
                    <a:lnTo>
                      <a:pt x="27" y="10"/>
                    </a:lnTo>
                    <a:lnTo>
                      <a:pt x="22" y="17"/>
                    </a:lnTo>
                    <a:lnTo>
                      <a:pt x="19" y="27"/>
                    </a:lnTo>
                    <a:lnTo>
                      <a:pt x="13" y="22"/>
                    </a:lnTo>
                    <a:lnTo>
                      <a:pt x="2" y="22"/>
                    </a:lnTo>
                    <a:lnTo>
                      <a:pt x="2" y="22"/>
                    </a:lnTo>
                    <a:lnTo>
                      <a:pt x="0" y="20"/>
                    </a:lnTo>
                    <a:lnTo>
                      <a:pt x="8" y="7"/>
                    </a:lnTo>
                    <a:lnTo>
                      <a:pt x="13" y="7"/>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09" name="Freeform 4881"/>
              <p:cNvSpPr>
                <a:spLocks/>
              </p:cNvSpPr>
              <p:nvPr/>
            </p:nvSpPr>
            <p:spPr bwMode="auto">
              <a:xfrm>
                <a:off x="4214" y="2297"/>
                <a:ext cx="36" cy="51"/>
              </a:xfrm>
              <a:custGeom>
                <a:avLst/>
                <a:gdLst>
                  <a:gd name="T0" fmla="*/ 36 w 36"/>
                  <a:gd name="T1" fmla="*/ 46 h 51"/>
                  <a:gd name="T2" fmla="*/ 31 w 36"/>
                  <a:gd name="T3" fmla="*/ 46 h 51"/>
                  <a:gd name="T4" fmla="*/ 31 w 36"/>
                  <a:gd name="T5" fmla="*/ 46 h 51"/>
                  <a:gd name="T6" fmla="*/ 22 w 36"/>
                  <a:gd name="T7" fmla="*/ 47 h 51"/>
                  <a:gd name="T8" fmla="*/ 21 w 36"/>
                  <a:gd name="T9" fmla="*/ 47 h 51"/>
                  <a:gd name="T10" fmla="*/ 19 w 36"/>
                  <a:gd name="T11" fmla="*/ 47 h 51"/>
                  <a:gd name="T12" fmla="*/ 19 w 36"/>
                  <a:gd name="T13" fmla="*/ 47 h 51"/>
                  <a:gd name="T14" fmla="*/ 19 w 36"/>
                  <a:gd name="T15" fmla="*/ 47 h 51"/>
                  <a:gd name="T16" fmla="*/ 19 w 36"/>
                  <a:gd name="T17" fmla="*/ 47 h 51"/>
                  <a:gd name="T18" fmla="*/ 17 w 36"/>
                  <a:gd name="T19" fmla="*/ 47 h 51"/>
                  <a:gd name="T20" fmla="*/ 17 w 36"/>
                  <a:gd name="T21" fmla="*/ 47 h 51"/>
                  <a:gd name="T22" fmla="*/ 16 w 36"/>
                  <a:gd name="T23" fmla="*/ 49 h 51"/>
                  <a:gd name="T24" fmla="*/ 16 w 36"/>
                  <a:gd name="T25" fmla="*/ 49 h 51"/>
                  <a:gd name="T26" fmla="*/ 14 w 36"/>
                  <a:gd name="T27" fmla="*/ 49 h 51"/>
                  <a:gd name="T28" fmla="*/ 14 w 36"/>
                  <a:gd name="T29" fmla="*/ 49 h 51"/>
                  <a:gd name="T30" fmla="*/ 14 w 36"/>
                  <a:gd name="T31" fmla="*/ 49 h 51"/>
                  <a:gd name="T32" fmla="*/ 12 w 36"/>
                  <a:gd name="T33" fmla="*/ 49 h 51"/>
                  <a:gd name="T34" fmla="*/ 12 w 36"/>
                  <a:gd name="T35" fmla="*/ 49 h 51"/>
                  <a:gd name="T36" fmla="*/ 12 w 36"/>
                  <a:gd name="T37" fmla="*/ 49 h 51"/>
                  <a:gd name="T38" fmla="*/ 9 w 36"/>
                  <a:gd name="T39" fmla="*/ 49 h 51"/>
                  <a:gd name="T40" fmla="*/ 0 w 36"/>
                  <a:gd name="T41" fmla="*/ 51 h 51"/>
                  <a:gd name="T42" fmla="*/ 7 w 36"/>
                  <a:gd name="T43" fmla="*/ 39 h 51"/>
                  <a:gd name="T44" fmla="*/ 6 w 36"/>
                  <a:gd name="T45" fmla="*/ 34 h 51"/>
                  <a:gd name="T46" fmla="*/ 14 w 36"/>
                  <a:gd name="T47" fmla="*/ 15 h 51"/>
                  <a:gd name="T48" fmla="*/ 14 w 36"/>
                  <a:gd name="T49" fmla="*/ 12 h 51"/>
                  <a:gd name="T50" fmla="*/ 19 w 36"/>
                  <a:gd name="T51" fmla="*/ 0 h 51"/>
                  <a:gd name="T52" fmla="*/ 29 w 36"/>
                  <a:gd name="T53" fmla="*/ 5 h 51"/>
                  <a:gd name="T54" fmla="*/ 36 w 36"/>
                  <a:gd name="T55" fmla="*/ 15 h 51"/>
                  <a:gd name="T56" fmla="*/ 31 w 36"/>
                  <a:gd name="T57" fmla="*/ 30 h 51"/>
                  <a:gd name="T58" fmla="*/ 36 w 36"/>
                  <a:gd name="T59" fmla="*/ 46 h 51"/>
                  <a:gd name="T60" fmla="*/ 36 w 36"/>
                  <a:gd name="T61"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51">
                    <a:moveTo>
                      <a:pt x="36" y="46"/>
                    </a:moveTo>
                    <a:lnTo>
                      <a:pt x="31" y="46"/>
                    </a:lnTo>
                    <a:lnTo>
                      <a:pt x="31" y="46"/>
                    </a:lnTo>
                    <a:lnTo>
                      <a:pt x="22" y="47"/>
                    </a:lnTo>
                    <a:lnTo>
                      <a:pt x="21" y="47"/>
                    </a:lnTo>
                    <a:lnTo>
                      <a:pt x="19" y="47"/>
                    </a:lnTo>
                    <a:lnTo>
                      <a:pt x="19" y="47"/>
                    </a:lnTo>
                    <a:lnTo>
                      <a:pt x="19" y="47"/>
                    </a:lnTo>
                    <a:lnTo>
                      <a:pt x="19" y="47"/>
                    </a:lnTo>
                    <a:lnTo>
                      <a:pt x="17" y="47"/>
                    </a:lnTo>
                    <a:lnTo>
                      <a:pt x="17" y="47"/>
                    </a:lnTo>
                    <a:lnTo>
                      <a:pt x="16" y="49"/>
                    </a:lnTo>
                    <a:lnTo>
                      <a:pt x="16" y="49"/>
                    </a:lnTo>
                    <a:lnTo>
                      <a:pt x="14" y="49"/>
                    </a:lnTo>
                    <a:lnTo>
                      <a:pt x="14" y="49"/>
                    </a:lnTo>
                    <a:lnTo>
                      <a:pt x="14" y="49"/>
                    </a:lnTo>
                    <a:lnTo>
                      <a:pt x="12" y="49"/>
                    </a:lnTo>
                    <a:lnTo>
                      <a:pt x="12" y="49"/>
                    </a:lnTo>
                    <a:lnTo>
                      <a:pt x="12" y="49"/>
                    </a:lnTo>
                    <a:lnTo>
                      <a:pt x="9" y="49"/>
                    </a:lnTo>
                    <a:lnTo>
                      <a:pt x="0" y="51"/>
                    </a:lnTo>
                    <a:lnTo>
                      <a:pt x="7" y="39"/>
                    </a:lnTo>
                    <a:lnTo>
                      <a:pt x="6" y="34"/>
                    </a:lnTo>
                    <a:lnTo>
                      <a:pt x="14" y="15"/>
                    </a:lnTo>
                    <a:lnTo>
                      <a:pt x="14" y="12"/>
                    </a:lnTo>
                    <a:lnTo>
                      <a:pt x="19" y="0"/>
                    </a:lnTo>
                    <a:lnTo>
                      <a:pt x="29" y="5"/>
                    </a:lnTo>
                    <a:lnTo>
                      <a:pt x="36" y="15"/>
                    </a:lnTo>
                    <a:lnTo>
                      <a:pt x="31" y="30"/>
                    </a:lnTo>
                    <a:lnTo>
                      <a:pt x="36" y="46"/>
                    </a:lnTo>
                    <a:lnTo>
                      <a:pt x="36"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0" name="Freeform 4882"/>
              <p:cNvSpPr>
                <a:spLocks/>
              </p:cNvSpPr>
              <p:nvPr/>
            </p:nvSpPr>
            <p:spPr bwMode="auto">
              <a:xfrm>
                <a:off x="4214" y="2297"/>
                <a:ext cx="36" cy="51"/>
              </a:xfrm>
              <a:custGeom>
                <a:avLst/>
                <a:gdLst>
                  <a:gd name="T0" fmla="*/ 36 w 36"/>
                  <a:gd name="T1" fmla="*/ 46 h 51"/>
                  <a:gd name="T2" fmla="*/ 31 w 36"/>
                  <a:gd name="T3" fmla="*/ 46 h 51"/>
                  <a:gd name="T4" fmla="*/ 31 w 36"/>
                  <a:gd name="T5" fmla="*/ 46 h 51"/>
                  <a:gd name="T6" fmla="*/ 22 w 36"/>
                  <a:gd name="T7" fmla="*/ 47 h 51"/>
                  <a:gd name="T8" fmla="*/ 21 w 36"/>
                  <a:gd name="T9" fmla="*/ 47 h 51"/>
                  <a:gd name="T10" fmla="*/ 19 w 36"/>
                  <a:gd name="T11" fmla="*/ 47 h 51"/>
                  <a:gd name="T12" fmla="*/ 19 w 36"/>
                  <a:gd name="T13" fmla="*/ 47 h 51"/>
                  <a:gd name="T14" fmla="*/ 19 w 36"/>
                  <a:gd name="T15" fmla="*/ 47 h 51"/>
                  <a:gd name="T16" fmla="*/ 19 w 36"/>
                  <a:gd name="T17" fmla="*/ 47 h 51"/>
                  <a:gd name="T18" fmla="*/ 17 w 36"/>
                  <a:gd name="T19" fmla="*/ 47 h 51"/>
                  <a:gd name="T20" fmla="*/ 17 w 36"/>
                  <a:gd name="T21" fmla="*/ 47 h 51"/>
                  <a:gd name="T22" fmla="*/ 16 w 36"/>
                  <a:gd name="T23" fmla="*/ 49 h 51"/>
                  <a:gd name="T24" fmla="*/ 16 w 36"/>
                  <a:gd name="T25" fmla="*/ 49 h 51"/>
                  <a:gd name="T26" fmla="*/ 14 w 36"/>
                  <a:gd name="T27" fmla="*/ 49 h 51"/>
                  <a:gd name="T28" fmla="*/ 14 w 36"/>
                  <a:gd name="T29" fmla="*/ 49 h 51"/>
                  <a:gd name="T30" fmla="*/ 14 w 36"/>
                  <a:gd name="T31" fmla="*/ 49 h 51"/>
                  <a:gd name="T32" fmla="*/ 12 w 36"/>
                  <a:gd name="T33" fmla="*/ 49 h 51"/>
                  <a:gd name="T34" fmla="*/ 12 w 36"/>
                  <a:gd name="T35" fmla="*/ 49 h 51"/>
                  <a:gd name="T36" fmla="*/ 12 w 36"/>
                  <a:gd name="T37" fmla="*/ 49 h 51"/>
                  <a:gd name="T38" fmla="*/ 9 w 36"/>
                  <a:gd name="T39" fmla="*/ 49 h 51"/>
                  <a:gd name="T40" fmla="*/ 0 w 36"/>
                  <a:gd name="T41" fmla="*/ 51 h 51"/>
                  <a:gd name="T42" fmla="*/ 7 w 36"/>
                  <a:gd name="T43" fmla="*/ 39 h 51"/>
                  <a:gd name="T44" fmla="*/ 6 w 36"/>
                  <a:gd name="T45" fmla="*/ 34 h 51"/>
                  <a:gd name="T46" fmla="*/ 14 w 36"/>
                  <a:gd name="T47" fmla="*/ 15 h 51"/>
                  <a:gd name="T48" fmla="*/ 14 w 36"/>
                  <a:gd name="T49" fmla="*/ 12 h 51"/>
                  <a:gd name="T50" fmla="*/ 19 w 36"/>
                  <a:gd name="T51" fmla="*/ 0 h 51"/>
                  <a:gd name="T52" fmla="*/ 29 w 36"/>
                  <a:gd name="T53" fmla="*/ 5 h 51"/>
                  <a:gd name="T54" fmla="*/ 36 w 36"/>
                  <a:gd name="T55" fmla="*/ 15 h 51"/>
                  <a:gd name="T56" fmla="*/ 31 w 36"/>
                  <a:gd name="T57" fmla="*/ 30 h 51"/>
                  <a:gd name="T58" fmla="*/ 36 w 36"/>
                  <a:gd name="T59" fmla="*/ 46 h 51"/>
                  <a:gd name="T60" fmla="*/ 36 w 36"/>
                  <a:gd name="T61"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51">
                    <a:moveTo>
                      <a:pt x="36" y="46"/>
                    </a:moveTo>
                    <a:lnTo>
                      <a:pt x="31" y="46"/>
                    </a:lnTo>
                    <a:lnTo>
                      <a:pt x="31" y="46"/>
                    </a:lnTo>
                    <a:lnTo>
                      <a:pt x="22" y="47"/>
                    </a:lnTo>
                    <a:lnTo>
                      <a:pt x="21" y="47"/>
                    </a:lnTo>
                    <a:lnTo>
                      <a:pt x="19" y="47"/>
                    </a:lnTo>
                    <a:lnTo>
                      <a:pt x="19" y="47"/>
                    </a:lnTo>
                    <a:lnTo>
                      <a:pt x="19" y="47"/>
                    </a:lnTo>
                    <a:lnTo>
                      <a:pt x="19" y="47"/>
                    </a:lnTo>
                    <a:lnTo>
                      <a:pt x="17" y="47"/>
                    </a:lnTo>
                    <a:lnTo>
                      <a:pt x="17" y="47"/>
                    </a:lnTo>
                    <a:lnTo>
                      <a:pt x="16" y="49"/>
                    </a:lnTo>
                    <a:lnTo>
                      <a:pt x="16" y="49"/>
                    </a:lnTo>
                    <a:lnTo>
                      <a:pt x="14" y="49"/>
                    </a:lnTo>
                    <a:lnTo>
                      <a:pt x="14" y="49"/>
                    </a:lnTo>
                    <a:lnTo>
                      <a:pt x="14" y="49"/>
                    </a:lnTo>
                    <a:lnTo>
                      <a:pt x="12" y="49"/>
                    </a:lnTo>
                    <a:lnTo>
                      <a:pt x="12" y="49"/>
                    </a:lnTo>
                    <a:lnTo>
                      <a:pt x="12" y="49"/>
                    </a:lnTo>
                    <a:lnTo>
                      <a:pt x="9" y="49"/>
                    </a:lnTo>
                    <a:lnTo>
                      <a:pt x="0" y="51"/>
                    </a:lnTo>
                    <a:lnTo>
                      <a:pt x="7" y="39"/>
                    </a:lnTo>
                    <a:lnTo>
                      <a:pt x="6" y="34"/>
                    </a:lnTo>
                    <a:lnTo>
                      <a:pt x="14" y="15"/>
                    </a:lnTo>
                    <a:lnTo>
                      <a:pt x="14" y="12"/>
                    </a:lnTo>
                    <a:lnTo>
                      <a:pt x="19" y="0"/>
                    </a:lnTo>
                    <a:lnTo>
                      <a:pt x="29" y="5"/>
                    </a:lnTo>
                    <a:lnTo>
                      <a:pt x="36" y="15"/>
                    </a:lnTo>
                    <a:lnTo>
                      <a:pt x="31" y="30"/>
                    </a:lnTo>
                    <a:lnTo>
                      <a:pt x="36" y="46"/>
                    </a:lnTo>
                    <a:lnTo>
                      <a:pt x="36"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11" name="Freeform 4883"/>
              <p:cNvSpPr>
                <a:spLocks/>
              </p:cNvSpPr>
              <p:nvPr/>
            </p:nvSpPr>
            <p:spPr bwMode="auto">
              <a:xfrm>
                <a:off x="4340" y="2165"/>
                <a:ext cx="46" cy="23"/>
              </a:xfrm>
              <a:custGeom>
                <a:avLst/>
                <a:gdLst>
                  <a:gd name="T0" fmla="*/ 15 w 46"/>
                  <a:gd name="T1" fmla="*/ 3 h 23"/>
                  <a:gd name="T2" fmla="*/ 15 w 46"/>
                  <a:gd name="T3" fmla="*/ 3 h 23"/>
                  <a:gd name="T4" fmla="*/ 30 w 46"/>
                  <a:gd name="T5" fmla="*/ 1 h 23"/>
                  <a:gd name="T6" fmla="*/ 30 w 46"/>
                  <a:gd name="T7" fmla="*/ 1 h 23"/>
                  <a:gd name="T8" fmla="*/ 34 w 46"/>
                  <a:gd name="T9" fmla="*/ 1 h 23"/>
                  <a:gd name="T10" fmla="*/ 46 w 46"/>
                  <a:gd name="T11" fmla="*/ 0 h 23"/>
                  <a:gd name="T12" fmla="*/ 37 w 46"/>
                  <a:gd name="T13" fmla="*/ 5 h 23"/>
                  <a:gd name="T14" fmla="*/ 32 w 46"/>
                  <a:gd name="T15" fmla="*/ 5 h 23"/>
                  <a:gd name="T16" fmla="*/ 15 w 46"/>
                  <a:gd name="T17" fmla="*/ 23 h 23"/>
                  <a:gd name="T18" fmla="*/ 8 w 46"/>
                  <a:gd name="T19" fmla="*/ 22 h 23"/>
                  <a:gd name="T20" fmla="*/ 5 w 46"/>
                  <a:gd name="T21" fmla="*/ 10 h 23"/>
                  <a:gd name="T22" fmla="*/ 0 w 46"/>
                  <a:gd name="T23" fmla="*/ 5 h 23"/>
                  <a:gd name="T24" fmla="*/ 13 w 46"/>
                  <a:gd name="T25" fmla="*/ 3 h 23"/>
                  <a:gd name="T26" fmla="*/ 15 w 46"/>
                  <a:gd name="T27" fmla="*/ 3 h 23"/>
                  <a:gd name="T28" fmla="*/ 15 w 46"/>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23">
                    <a:moveTo>
                      <a:pt x="15" y="3"/>
                    </a:moveTo>
                    <a:lnTo>
                      <a:pt x="15" y="3"/>
                    </a:lnTo>
                    <a:lnTo>
                      <a:pt x="30" y="1"/>
                    </a:lnTo>
                    <a:lnTo>
                      <a:pt x="30" y="1"/>
                    </a:lnTo>
                    <a:lnTo>
                      <a:pt x="34" y="1"/>
                    </a:lnTo>
                    <a:lnTo>
                      <a:pt x="46" y="0"/>
                    </a:lnTo>
                    <a:lnTo>
                      <a:pt x="37" y="5"/>
                    </a:lnTo>
                    <a:lnTo>
                      <a:pt x="32" y="5"/>
                    </a:lnTo>
                    <a:lnTo>
                      <a:pt x="15" y="23"/>
                    </a:lnTo>
                    <a:lnTo>
                      <a:pt x="8" y="22"/>
                    </a:lnTo>
                    <a:lnTo>
                      <a:pt x="5" y="10"/>
                    </a:lnTo>
                    <a:lnTo>
                      <a:pt x="0" y="5"/>
                    </a:lnTo>
                    <a:lnTo>
                      <a:pt x="13" y="3"/>
                    </a:lnTo>
                    <a:lnTo>
                      <a:pt x="15" y="3"/>
                    </a:lnTo>
                    <a:lnTo>
                      <a:pt x="15" y="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2" name="Freeform 4884"/>
              <p:cNvSpPr>
                <a:spLocks/>
              </p:cNvSpPr>
              <p:nvPr/>
            </p:nvSpPr>
            <p:spPr bwMode="auto">
              <a:xfrm>
                <a:off x="4340" y="2165"/>
                <a:ext cx="46" cy="23"/>
              </a:xfrm>
              <a:custGeom>
                <a:avLst/>
                <a:gdLst>
                  <a:gd name="T0" fmla="*/ 15 w 46"/>
                  <a:gd name="T1" fmla="*/ 3 h 23"/>
                  <a:gd name="T2" fmla="*/ 15 w 46"/>
                  <a:gd name="T3" fmla="*/ 3 h 23"/>
                  <a:gd name="T4" fmla="*/ 30 w 46"/>
                  <a:gd name="T5" fmla="*/ 1 h 23"/>
                  <a:gd name="T6" fmla="*/ 30 w 46"/>
                  <a:gd name="T7" fmla="*/ 1 h 23"/>
                  <a:gd name="T8" fmla="*/ 34 w 46"/>
                  <a:gd name="T9" fmla="*/ 1 h 23"/>
                  <a:gd name="T10" fmla="*/ 46 w 46"/>
                  <a:gd name="T11" fmla="*/ 0 h 23"/>
                  <a:gd name="T12" fmla="*/ 37 w 46"/>
                  <a:gd name="T13" fmla="*/ 5 h 23"/>
                  <a:gd name="T14" fmla="*/ 32 w 46"/>
                  <a:gd name="T15" fmla="*/ 5 h 23"/>
                  <a:gd name="T16" fmla="*/ 15 w 46"/>
                  <a:gd name="T17" fmla="*/ 23 h 23"/>
                  <a:gd name="T18" fmla="*/ 8 w 46"/>
                  <a:gd name="T19" fmla="*/ 22 h 23"/>
                  <a:gd name="T20" fmla="*/ 5 w 46"/>
                  <a:gd name="T21" fmla="*/ 10 h 23"/>
                  <a:gd name="T22" fmla="*/ 0 w 46"/>
                  <a:gd name="T23" fmla="*/ 5 h 23"/>
                  <a:gd name="T24" fmla="*/ 13 w 46"/>
                  <a:gd name="T25" fmla="*/ 3 h 23"/>
                  <a:gd name="T26" fmla="*/ 15 w 46"/>
                  <a:gd name="T27" fmla="*/ 3 h 23"/>
                  <a:gd name="T28" fmla="*/ 15 w 46"/>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23">
                    <a:moveTo>
                      <a:pt x="15" y="3"/>
                    </a:moveTo>
                    <a:lnTo>
                      <a:pt x="15" y="3"/>
                    </a:lnTo>
                    <a:lnTo>
                      <a:pt x="30" y="1"/>
                    </a:lnTo>
                    <a:lnTo>
                      <a:pt x="30" y="1"/>
                    </a:lnTo>
                    <a:lnTo>
                      <a:pt x="34" y="1"/>
                    </a:lnTo>
                    <a:lnTo>
                      <a:pt x="46" y="0"/>
                    </a:lnTo>
                    <a:lnTo>
                      <a:pt x="37" y="5"/>
                    </a:lnTo>
                    <a:lnTo>
                      <a:pt x="32" y="5"/>
                    </a:lnTo>
                    <a:lnTo>
                      <a:pt x="15" y="23"/>
                    </a:lnTo>
                    <a:lnTo>
                      <a:pt x="8" y="22"/>
                    </a:lnTo>
                    <a:lnTo>
                      <a:pt x="5" y="10"/>
                    </a:lnTo>
                    <a:lnTo>
                      <a:pt x="0" y="5"/>
                    </a:lnTo>
                    <a:lnTo>
                      <a:pt x="13" y="3"/>
                    </a:lnTo>
                    <a:lnTo>
                      <a:pt x="15" y="3"/>
                    </a:lnTo>
                    <a:lnTo>
                      <a:pt x="1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13" name="Freeform 4885"/>
              <p:cNvSpPr>
                <a:spLocks/>
              </p:cNvSpPr>
              <p:nvPr/>
            </p:nvSpPr>
            <p:spPr bwMode="auto">
              <a:xfrm>
                <a:off x="3940" y="2326"/>
                <a:ext cx="32" cy="45"/>
              </a:xfrm>
              <a:custGeom>
                <a:avLst/>
                <a:gdLst>
                  <a:gd name="T0" fmla="*/ 7 w 32"/>
                  <a:gd name="T1" fmla="*/ 45 h 45"/>
                  <a:gd name="T2" fmla="*/ 7 w 32"/>
                  <a:gd name="T3" fmla="*/ 45 h 45"/>
                  <a:gd name="T4" fmla="*/ 2 w 32"/>
                  <a:gd name="T5" fmla="*/ 45 h 45"/>
                  <a:gd name="T6" fmla="*/ 0 w 32"/>
                  <a:gd name="T7" fmla="*/ 5 h 45"/>
                  <a:gd name="T8" fmla="*/ 0 w 32"/>
                  <a:gd name="T9" fmla="*/ 1 h 45"/>
                  <a:gd name="T10" fmla="*/ 7 w 32"/>
                  <a:gd name="T11" fmla="*/ 1 h 45"/>
                  <a:gd name="T12" fmla="*/ 24 w 32"/>
                  <a:gd name="T13" fmla="*/ 0 h 45"/>
                  <a:gd name="T14" fmla="*/ 31 w 32"/>
                  <a:gd name="T15" fmla="*/ 18 h 45"/>
                  <a:gd name="T16" fmla="*/ 31 w 32"/>
                  <a:gd name="T17" fmla="*/ 30 h 45"/>
                  <a:gd name="T18" fmla="*/ 32 w 32"/>
                  <a:gd name="T19" fmla="*/ 42 h 45"/>
                  <a:gd name="T20" fmla="*/ 29 w 32"/>
                  <a:gd name="T21" fmla="*/ 44 h 45"/>
                  <a:gd name="T22" fmla="*/ 15 w 32"/>
                  <a:gd name="T23" fmla="*/ 44 h 45"/>
                  <a:gd name="T24" fmla="*/ 7 w 32"/>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5">
                    <a:moveTo>
                      <a:pt x="7" y="45"/>
                    </a:moveTo>
                    <a:lnTo>
                      <a:pt x="7" y="45"/>
                    </a:lnTo>
                    <a:lnTo>
                      <a:pt x="2" y="45"/>
                    </a:lnTo>
                    <a:lnTo>
                      <a:pt x="0" y="5"/>
                    </a:lnTo>
                    <a:lnTo>
                      <a:pt x="0" y="1"/>
                    </a:lnTo>
                    <a:lnTo>
                      <a:pt x="7" y="1"/>
                    </a:lnTo>
                    <a:lnTo>
                      <a:pt x="24" y="0"/>
                    </a:lnTo>
                    <a:lnTo>
                      <a:pt x="31" y="18"/>
                    </a:lnTo>
                    <a:lnTo>
                      <a:pt x="31" y="30"/>
                    </a:lnTo>
                    <a:lnTo>
                      <a:pt x="32" y="42"/>
                    </a:lnTo>
                    <a:lnTo>
                      <a:pt x="29" y="44"/>
                    </a:lnTo>
                    <a:lnTo>
                      <a:pt x="15" y="44"/>
                    </a:lnTo>
                    <a:lnTo>
                      <a:pt x="7" y="4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4" name="Freeform 4886"/>
              <p:cNvSpPr>
                <a:spLocks/>
              </p:cNvSpPr>
              <p:nvPr/>
            </p:nvSpPr>
            <p:spPr bwMode="auto">
              <a:xfrm>
                <a:off x="3940" y="2326"/>
                <a:ext cx="32" cy="45"/>
              </a:xfrm>
              <a:custGeom>
                <a:avLst/>
                <a:gdLst>
                  <a:gd name="T0" fmla="*/ 7 w 32"/>
                  <a:gd name="T1" fmla="*/ 45 h 45"/>
                  <a:gd name="T2" fmla="*/ 7 w 32"/>
                  <a:gd name="T3" fmla="*/ 45 h 45"/>
                  <a:gd name="T4" fmla="*/ 2 w 32"/>
                  <a:gd name="T5" fmla="*/ 45 h 45"/>
                  <a:gd name="T6" fmla="*/ 0 w 32"/>
                  <a:gd name="T7" fmla="*/ 5 h 45"/>
                  <a:gd name="T8" fmla="*/ 0 w 32"/>
                  <a:gd name="T9" fmla="*/ 1 h 45"/>
                  <a:gd name="T10" fmla="*/ 7 w 32"/>
                  <a:gd name="T11" fmla="*/ 1 h 45"/>
                  <a:gd name="T12" fmla="*/ 24 w 32"/>
                  <a:gd name="T13" fmla="*/ 0 h 45"/>
                  <a:gd name="T14" fmla="*/ 31 w 32"/>
                  <a:gd name="T15" fmla="*/ 18 h 45"/>
                  <a:gd name="T16" fmla="*/ 31 w 32"/>
                  <a:gd name="T17" fmla="*/ 30 h 45"/>
                  <a:gd name="T18" fmla="*/ 32 w 32"/>
                  <a:gd name="T19" fmla="*/ 42 h 45"/>
                  <a:gd name="T20" fmla="*/ 29 w 32"/>
                  <a:gd name="T21" fmla="*/ 44 h 45"/>
                  <a:gd name="T22" fmla="*/ 15 w 32"/>
                  <a:gd name="T23" fmla="*/ 44 h 45"/>
                  <a:gd name="T24" fmla="*/ 7 w 32"/>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5">
                    <a:moveTo>
                      <a:pt x="7" y="45"/>
                    </a:moveTo>
                    <a:lnTo>
                      <a:pt x="7" y="45"/>
                    </a:lnTo>
                    <a:lnTo>
                      <a:pt x="2" y="45"/>
                    </a:lnTo>
                    <a:lnTo>
                      <a:pt x="0" y="5"/>
                    </a:lnTo>
                    <a:lnTo>
                      <a:pt x="0" y="1"/>
                    </a:lnTo>
                    <a:lnTo>
                      <a:pt x="7" y="1"/>
                    </a:lnTo>
                    <a:lnTo>
                      <a:pt x="24" y="0"/>
                    </a:lnTo>
                    <a:lnTo>
                      <a:pt x="31" y="18"/>
                    </a:lnTo>
                    <a:lnTo>
                      <a:pt x="31" y="30"/>
                    </a:lnTo>
                    <a:lnTo>
                      <a:pt x="32" y="42"/>
                    </a:lnTo>
                    <a:lnTo>
                      <a:pt x="29" y="44"/>
                    </a:lnTo>
                    <a:lnTo>
                      <a:pt x="15" y="44"/>
                    </a:lnTo>
                    <a:lnTo>
                      <a:pt x="7"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15" name="Freeform 4887"/>
              <p:cNvSpPr>
                <a:spLocks/>
              </p:cNvSpPr>
              <p:nvPr/>
            </p:nvSpPr>
            <p:spPr bwMode="auto">
              <a:xfrm>
                <a:off x="3999" y="2324"/>
                <a:ext cx="31" cy="42"/>
              </a:xfrm>
              <a:custGeom>
                <a:avLst/>
                <a:gdLst>
                  <a:gd name="T0" fmla="*/ 9 w 31"/>
                  <a:gd name="T1" fmla="*/ 0 h 42"/>
                  <a:gd name="T2" fmla="*/ 12 w 31"/>
                  <a:gd name="T3" fmla="*/ 3 h 42"/>
                  <a:gd name="T4" fmla="*/ 26 w 31"/>
                  <a:gd name="T5" fmla="*/ 2 h 42"/>
                  <a:gd name="T6" fmla="*/ 29 w 31"/>
                  <a:gd name="T7" fmla="*/ 10 h 42"/>
                  <a:gd name="T8" fmla="*/ 31 w 31"/>
                  <a:gd name="T9" fmla="*/ 39 h 42"/>
                  <a:gd name="T10" fmla="*/ 17 w 31"/>
                  <a:gd name="T11" fmla="*/ 41 h 42"/>
                  <a:gd name="T12" fmla="*/ 16 w 31"/>
                  <a:gd name="T13" fmla="*/ 41 h 42"/>
                  <a:gd name="T14" fmla="*/ 12 w 31"/>
                  <a:gd name="T15" fmla="*/ 42 h 42"/>
                  <a:gd name="T16" fmla="*/ 12 w 31"/>
                  <a:gd name="T17" fmla="*/ 42 h 42"/>
                  <a:gd name="T18" fmla="*/ 4 w 31"/>
                  <a:gd name="T19" fmla="*/ 42 h 42"/>
                  <a:gd name="T20" fmla="*/ 2 w 31"/>
                  <a:gd name="T21" fmla="*/ 42 h 42"/>
                  <a:gd name="T22" fmla="*/ 0 w 31"/>
                  <a:gd name="T23" fmla="*/ 3 h 42"/>
                  <a:gd name="T24" fmla="*/ 0 w 31"/>
                  <a:gd name="T25" fmla="*/ 3 h 42"/>
                  <a:gd name="T26" fmla="*/ 2 w 31"/>
                  <a:gd name="T27" fmla="*/ 3 h 42"/>
                  <a:gd name="T28" fmla="*/ 2 w 31"/>
                  <a:gd name="T29" fmla="*/ 2 h 42"/>
                  <a:gd name="T30" fmla="*/ 0 w 31"/>
                  <a:gd name="T31" fmla="*/ 2 h 42"/>
                  <a:gd name="T32" fmla="*/ 0 w 31"/>
                  <a:gd name="T33" fmla="*/ 0 h 42"/>
                  <a:gd name="T34" fmla="*/ 9 w 31"/>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2">
                    <a:moveTo>
                      <a:pt x="9" y="0"/>
                    </a:moveTo>
                    <a:lnTo>
                      <a:pt x="12" y="3"/>
                    </a:lnTo>
                    <a:lnTo>
                      <a:pt x="26" y="2"/>
                    </a:lnTo>
                    <a:lnTo>
                      <a:pt x="29" y="10"/>
                    </a:lnTo>
                    <a:lnTo>
                      <a:pt x="31" y="39"/>
                    </a:lnTo>
                    <a:lnTo>
                      <a:pt x="17" y="41"/>
                    </a:lnTo>
                    <a:lnTo>
                      <a:pt x="16" y="41"/>
                    </a:lnTo>
                    <a:lnTo>
                      <a:pt x="12" y="42"/>
                    </a:lnTo>
                    <a:lnTo>
                      <a:pt x="12" y="42"/>
                    </a:lnTo>
                    <a:lnTo>
                      <a:pt x="4" y="42"/>
                    </a:lnTo>
                    <a:lnTo>
                      <a:pt x="2" y="42"/>
                    </a:lnTo>
                    <a:lnTo>
                      <a:pt x="0" y="3"/>
                    </a:lnTo>
                    <a:lnTo>
                      <a:pt x="0" y="3"/>
                    </a:lnTo>
                    <a:lnTo>
                      <a:pt x="2" y="3"/>
                    </a:lnTo>
                    <a:lnTo>
                      <a:pt x="2" y="2"/>
                    </a:lnTo>
                    <a:lnTo>
                      <a:pt x="0" y="2"/>
                    </a:lnTo>
                    <a:lnTo>
                      <a:pt x="0" y="0"/>
                    </a:lnTo>
                    <a:lnTo>
                      <a:pt x="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6" name="Freeform 4888"/>
              <p:cNvSpPr>
                <a:spLocks/>
              </p:cNvSpPr>
              <p:nvPr/>
            </p:nvSpPr>
            <p:spPr bwMode="auto">
              <a:xfrm>
                <a:off x="3999" y="2324"/>
                <a:ext cx="31" cy="42"/>
              </a:xfrm>
              <a:custGeom>
                <a:avLst/>
                <a:gdLst>
                  <a:gd name="T0" fmla="*/ 9 w 31"/>
                  <a:gd name="T1" fmla="*/ 0 h 42"/>
                  <a:gd name="T2" fmla="*/ 12 w 31"/>
                  <a:gd name="T3" fmla="*/ 3 h 42"/>
                  <a:gd name="T4" fmla="*/ 26 w 31"/>
                  <a:gd name="T5" fmla="*/ 2 h 42"/>
                  <a:gd name="T6" fmla="*/ 29 w 31"/>
                  <a:gd name="T7" fmla="*/ 10 h 42"/>
                  <a:gd name="T8" fmla="*/ 31 w 31"/>
                  <a:gd name="T9" fmla="*/ 39 h 42"/>
                  <a:gd name="T10" fmla="*/ 17 w 31"/>
                  <a:gd name="T11" fmla="*/ 41 h 42"/>
                  <a:gd name="T12" fmla="*/ 16 w 31"/>
                  <a:gd name="T13" fmla="*/ 41 h 42"/>
                  <a:gd name="T14" fmla="*/ 12 w 31"/>
                  <a:gd name="T15" fmla="*/ 42 h 42"/>
                  <a:gd name="T16" fmla="*/ 12 w 31"/>
                  <a:gd name="T17" fmla="*/ 42 h 42"/>
                  <a:gd name="T18" fmla="*/ 4 w 31"/>
                  <a:gd name="T19" fmla="*/ 42 h 42"/>
                  <a:gd name="T20" fmla="*/ 2 w 31"/>
                  <a:gd name="T21" fmla="*/ 42 h 42"/>
                  <a:gd name="T22" fmla="*/ 0 w 31"/>
                  <a:gd name="T23" fmla="*/ 3 h 42"/>
                  <a:gd name="T24" fmla="*/ 0 w 31"/>
                  <a:gd name="T25" fmla="*/ 3 h 42"/>
                  <a:gd name="T26" fmla="*/ 2 w 31"/>
                  <a:gd name="T27" fmla="*/ 3 h 42"/>
                  <a:gd name="T28" fmla="*/ 2 w 31"/>
                  <a:gd name="T29" fmla="*/ 2 h 42"/>
                  <a:gd name="T30" fmla="*/ 0 w 31"/>
                  <a:gd name="T31" fmla="*/ 2 h 42"/>
                  <a:gd name="T32" fmla="*/ 0 w 31"/>
                  <a:gd name="T33" fmla="*/ 0 h 42"/>
                  <a:gd name="T34" fmla="*/ 9 w 31"/>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2">
                    <a:moveTo>
                      <a:pt x="9" y="0"/>
                    </a:moveTo>
                    <a:lnTo>
                      <a:pt x="12" y="3"/>
                    </a:lnTo>
                    <a:lnTo>
                      <a:pt x="26" y="2"/>
                    </a:lnTo>
                    <a:lnTo>
                      <a:pt x="29" y="10"/>
                    </a:lnTo>
                    <a:lnTo>
                      <a:pt x="31" y="39"/>
                    </a:lnTo>
                    <a:lnTo>
                      <a:pt x="17" y="41"/>
                    </a:lnTo>
                    <a:lnTo>
                      <a:pt x="16" y="41"/>
                    </a:lnTo>
                    <a:lnTo>
                      <a:pt x="12" y="42"/>
                    </a:lnTo>
                    <a:lnTo>
                      <a:pt x="12" y="42"/>
                    </a:lnTo>
                    <a:lnTo>
                      <a:pt x="4" y="42"/>
                    </a:lnTo>
                    <a:lnTo>
                      <a:pt x="2" y="42"/>
                    </a:lnTo>
                    <a:lnTo>
                      <a:pt x="0" y="3"/>
                    </a:lnTo>
                    <a:lnTo>
                      <a:pt x="0" y="3"/>
                    </a:lnTo>
                    <a:lnTo>
                      <a:pt x="2" y="3"/>
                    </a:lnTo>
                    <a:lnTo>
                      <a:pt x="2" y="2"/>
                    </a:lnTo>
                    <a:lnTo>
                      <a:pt x="0" y="2"/>
                    </a:lnTo>
                    <a:lnTo>
                      <a:pt x="0" y="0"/>
                    </a:lnTo>
                    <a:lnTo>
                      <a:pt x="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17" name="Freeform 4889"/>
              <p:cNvSpPr>
                <a:spLocks/>
              </p:cNvSpPr>
              <p:nvPr/>
            </p:nvSpPr>
            <p:spPr bwMode="auto">
              <a:xfrm>
                <a:off x="4355" y="2161"/>
                <a:ext cx="46" cy="41"/>
              </a:xfrm>
              <a:custGeom>
                <a:avLst/>
                <a:gdLst>
                  <a:gd name="T0" fmla="*/ 46 w 46"/>
                  <a:gd name="T1" fmla="*/ 0 h 41"/>
                  <a:gd name="T2" fmla="*/ 42 w 46"/>
                  <a:gd name="T3" fmla="*/ 17 h 41"/>
                  <a:gd name="T4" fmla="*/ 44 w 46"/>
                  <a:gd name="T5" fmla="*/ 19 h 41"/>
                  <a:gd name="T6" fmla="*/ 42 w 46"/>
                  <a:gd name="T7" fmla="*/ 21 h 41"/>
                  <a:gd name="T8" fmla="*/ 25 w 46"/>
                  <a:gd name="T9" fmla="*/ 29 h 41"/>
                  <a:gd name="T10" fmla="*/ 17 w 46"/>
                  <a:gd name="T11" fmla="*/ 41 h 41"/>
                  <a:gd name="T12" fmla="*/ 10 w 46"/>
                  <a:gd name="T13" fmla="*/ 31 h 41"/>
                  <a:gd name="T14" fmla="*/ 3 w 46"/>
                  <a:gd name="T15" fmla="*/ 38 h 41"/>
                  <a:gd name="T16" fmla="*/ 0 w 46"/>
                  <a:gd name="T17" fmla="*/ 27 h 41"/>
                  <a:gd name="T18" fmla="*/ 17 w 46"/>
                  <a:gd name="T19" fmla="*/ 9 h 41"/>
                  <a:gd name="T20" fmla="*/ 22 w 46"/>
                  <a:gd name="T21" fmla="*/ 9 h 41"/>
                  <a:gd name="T22" fmla="*/ 31 w 46"/>
                  <a:gd name="T23" fmla="*/ 4 h 41"/>
                  <a:gd name="T24" fmla="*/ 39 w 46"/>
                  <a:gd name="T25" fmla="*/ 2 h 41"/>
                  <a:gd name="T26" fmla="*/ 41 w 46"/>
                  <a:gd name="T27" fmla="*/ 2 h 41"/>
                  <a:gd name="T28" fmla="*/ 46 w 46"/>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1">
                    <a:moveTo>
                      <a:pt x="46" y="0"/>
                    </a:moveTo>
                    <a:lnTo>
                      <a:pt x="42" y="17"/>
                    </a:lnTo>
                    <a:lnTo>
                      <a:pt x="44" y="19"/>
                    </a:lnTo>
                    <a:lnTo>
                      <a:pt x="42" y="21"/>
                    </a:lnTo>
                    <a:lnTo>
                      <a:pt x="25" y="29"/>
                    </a:lnTo>
                    <a:lnTo>
                      <a:pt x="17" y="41"/>
                    </a:lnTo>
                    <a:lnTo>
                      <a:pt x="10" y="31"/>
                    </a:lnTo>
                    <a:lnTo>
                      <a:pt x="3" y="38"/>
                    </a:lnTo>
                    <a:lnTo>
                      <a:pt x="0" y="27"/>
                    </a:lnTo>
                    <a:lnTo>
                      <a:pt x="17" y="9"/>
                    </a:lnTo>
                    <a:lnTo>
                      <a:pt x="22" y="9"/>
                    </a:lnTo>
                    <a:lnTo>
                      <a:pt x="31" y="4"/>
                    </a:lnTo>
                    <a:lnTo>
                      <a:pt x="39" y="2"/>
                    </a:lnTo>
                    <a:lnTo>
                      <a:pt x="41" y="2"/>
                    </a:lnTo>
                    <a:lnTo>
                      <a:pt x="4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8" name="Freeform 4890"/>
              <p:cNvSpPr>
                <a:spLocks/>
              </p:cNvSpPr>
              <p:nvPr/>
            </p:nvSpPr>
            <p:spPr bwMode="auto">
              <a:xfrm>
                <a:off x="4355" y="2161"/>
                <a:ext cx="46" cy="41"/>
              </a:xfrm>
              <a:custGeom>
                <a:avLst/>
                <a:gdLst>
                  <a:gd name="T0" fmla="*/ 46 w 46"/>
                  <a:gd name="T1" fmla="*/ 0 h 41"/>
                  <a:gd name="T2" fmla="*/ 42 w 46"/>
                  <a:gd name="T3" fmla="*/ 17 h 41"/>
                  <a:gd name="T4" fmla="*/ 44 w 46"/>
                  <a:gd name="T5" fmla="*/ 19 h 41"/>
                  <a:gd name="T6" fmla="*/ 42 w 46"/>
                  <a:gd name="T7" fmla="*/ 21 h 41"/>
                  <a:gd name="T8" fmla="*/ 25 w 46"/>
                  <a:gd name="T9" fmla="*/ 29 h 41"/>
                  <a:gd name="T10" fmla="*/ 17 w 46"/>
                  <a:gd name="T11" fmla="*/ 41 h 41"/>
                  <a:gd name="T12" fmla="*/ 10 w 46"/>
                  <a:gd name="T13" fmla="*/ 31 h 41"/>
                  <a:gd name="T14" fmla="*/ 3 w 46"/>
                  <a:gd name="T15" fmla="*/ 38 h 41"/>
                  <a:gd name="T16" fmla="*/ 0 w 46"/>
                  <a:gd name="T17" fmla="*/ 27 h 41"/>
                  <a:gd name="T18" fmla="*/ 17 w 46"/>
                  <a:gd name="T19" fmla="*/ 9 h 41"/>
                  <a:gd name="T20" fmla="*/ 22 w 46"/>
                  <a:gd name="T21" fmla="*/ 9 h 41"/>
                  <a:gd name="T22" fmla="*/ 31 w 46"/>
                  <a:gd name="T23" fmla="*/ 4 h 41"/>
                  <a:gd name="T24" fmla="*/ 39 w 46"/>
                  <a:gd name="T25" fmla="*/ 2 h 41"/>
                  <a:gd name="T26" fmla="*/ 41 w 46"/>
                  <a:gd name="T27" fmla="*/ 2 h 41"/>
                  <a:gd name="T28" fmla="*/ 46 w 46"/>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1">
                    <a:moveTo>
                      <a:pt x="46" y="0"/>
                    </a:moveTo>
                    <a:lnTo>
                      <a:pt x="42" y="17"/>
                    </a:lnTo>
                    <a:lnTo>
                      <a:pt x="44" y="19"/>
                    </a:lnTo>
                    <a:lnTo>
                      <a:pt x="42" y="21"/>
                    </a:lnTo>
                    <a:lnTo>
                      <a:pt x="25" y="29"/>
                    </a:lnTo>
                    <a:lnTo>
                      <a:pt x="17" y="41"/>
                    </a:lnTo>
                    <a:lnTo>
                      <a:pt x="10" y="31"/>
                    </a:lnTo>
                    <a:lnTo>
                      <a:pt x="3" y="38"/>
                    </a:lnTo>
                    <a:lnTo>
                      <a:pt x="0" y="27"/>
                    </a:lnTo>
                    <a:lnTo>
                      <a:pt x="17" y="9"/>
                    </a:lnTo>
                    <a:lnTo>
                      <a:pt x="22" y="9"/>
                    </a:lnTo>
                    <a:lnTo>
                      <a:pt x="31" y="4"/>
                    </a:lnTo>
                    <a:lnTo>
                      <a:pt x="39" y="2"/>
                    </a:lnTo>
                    <a:lnTo>
                      <a:pt x="41" y="2"/>
                    </a:lnTo>
                    <a:lnTo>
                      <a:pt x="4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19" name="Freeform 4891"/>
              <p:cNvSpPr>
                <a:spLocks/>
              </p:cNvSpPr>
              <p:nvPr/>
            </p:nvSpPr>
            <p:spPr bwMode="auto">
              <a:xfrm>
                <a:off x="3915" y="2290"/>
                <a:ext cx="32" cy="42"/>
              </a:xfrm>
              <a:custGeom>
                <a:avLst/>
                <a:gdLst>
                  <a:gd name="T0" fmla="*/ 32 w 32"/>
                  <a:gd name="T1" fmla="*/ 12 h 42"/>
                  <a:gd name="T2" fmla="*/ 32 w 32"/>
                  <a:gd name="T3" fmla="*/ 37 h 42"/>
                  <a:gd name="T4" fmla="*/ 25 w 32"/>
                  <a:gd name="T5" fmla="*/ 37 h 42"/>
                  <a:gd name="T6" fmla="*/ 25 w 32"/>
                  <a:gd name="T7" fmla="*/ 41 h 42"/>
                  <a:gd name="T8" fmla="*/ 3 w 32"/>
                  <a:gd name="T9" fmla="*/ 42 h 42"/>
                  <a:gd name="T10" fmla="*/ 3 w 32"/>
                  <a:gd name="T11" fmla="*/ 27 h 42"/>
                  <a:gd name="T12" fmla="*/ 0 w 32"/>
                  <a:gd name="T13" fmla="*/ 24 h 42"/>
                  <a:gd name="T14" fmla="*/ 6 w 32"/>
                  <a:gd name="T15" fmla="*/ 0 h 42"/>
                  <a:gd name="T16" fmla="*/ 10 w 32"/>
                  <a:gd name="T17" fmla="*/ 0 h 42"/>
                  <a:gd name="T18" fmla="*/ 17 w 32"/>
                  <a:gd name="T19" fmla="*/ 7 h 42"/>
                  <a:gd name="T20" fmla="*/ 32 w 32"/>
                  <a:gd name="T21"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2">
                    <a:moveTo>
                      <a:pt x="32" y="12"/>
                    </a:moveTo>
                    <a:lnTo>
                      <a:pt x="32" y="37"/>
                    </a:lnTo>
                    <a:lnTo>
                      <a:pt x="25" y="37"/>
                    </a:lnTo>
                    <a:lnTo>
                      <a:pt x="25" y="41"/>
                    </a:lnTo>
                    <a:lnTo>
                      <a:pt x="3" y="42"/>
                    </a:lnTo>
                    <a:lnTo>
                      <a:pt x="3" y="27"/>
                    </a:lnTo>
                    <a:lnTo>
                      <a:pt x="0" y="24"/>
                    </a:lnTo>
                    <a:lnTo>
                      <a:pt x="6" y="0"/>
                    </a:lnTo>
                    <a:lnTo>
                      <a:pt x="10" y="0"/>
                    </a:lnTo>
                    <a:lnTo>
                      <a:pt x="17" y="7"/>
                    </a:lnTo>
                    <a:lnTo>
                      <a:pt x="32" y="1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0" name="Freeform 4892"/>
              <p:cNvSpPr>
                <a:spLocks/>
              </p:cNvSpPr>
              <p:nvPr/>
            </p:nvSpPr>
            <p:spPr bwMode="auto">
              <a:xfrm>
                <a:off x="3915" y="2290"/>
                <a:ext cx="32" cy="42"/>
              </a:xfrm>
              <a:custGeom>
                <a:avLst/>
                <a:gdLst>
                  <a:gd name="T0" fmla="*/ 32 w 32"/>
                  <a:gd name="T1" fmla="*/ 12 h 42"/>
                  <a:gd name="T2" fmla="*/ 32 w 32"/>
                  <a:gd name="T3" fmla="*/ 37 h 42"/>
                  <a:gd name="T4" fmla="*/ 25 w 32"/>
                  <a:gd name="T5" fmla="*/ 37 h 42"/>
                  <a:gd name="T6" fmla="*/ 25 w 32"/>
                  <a:gd name="T7" fmla="*/ 41 h 42"/>
                  <a:gd name="T8" fmla="*/ 3 w 32"/>
                  <a:gd name="T9" fmla="*/ 42 h 42"/>
                  <a:gd name="T10" fmla="*/ 3 w 32"/>
                  <a:gd name="T11" fmla="*/ 27 h 42"/>
                  <a:gd name="T12" fmla="*/ 0 w 32"/>
                  <a:gd name="T13" fmla="*/ 24 h 42"/>
                  <a:gd name="T14" fmla="*/ 6 w 32"/>
                  <a:gd name="T15" fmla="*/ 0 h 42"/>
                  <a:gd name="T16" fmla="*/ 10 w 32"/>
                  <a:gd name="T17" fmla="*/ 0 h 42"/>
                  <a:gd name="T18" fmla="*/ 17 w 32"/>
                  <a:gd name="T19" fmla="*/ 7 h 42"/>
                  <a:gd name="T20" fmla="*/ 32 w 32"/>
                  <a:gd name="T21"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2">
                    <a:moveTo>
                      <a:pt x="32" y="12"/>
                    </a:moveTo>
                    <a:lnTo>
                      <a:pt x="32" y="37"/>
                    </a:lnTo>
                    <a:lnTo>
                      <a:pt x="25" y="37"/>
                    </a:lnTo>
                    <a:lnTo>
                      <a:pt x="25" y="41"/>
                    </a:lnTo>
                    <a:lnTo>
                      <a:pt x="3" y="42"/>
                    </a:lnTo>
                    <a:lnTo>
                      <a:pt x="3" y="27"/>
                    </a:lnTo>
                    <a:lnTo>
                      <a:pt x="0" y="24"/>
                    </a:lnTo>
                    <a:lnTo>
                      <a:pt x="6" y="0"/>
                    </a:lnTo>
                    <a:lnTo>
                      <a:pt x="10" y="0"/>
                    </a:lnTo>
                    <a:lnTo>
                      <a:pt x="17" y="7"/>
                    </a:lnTo>
                    <a:lnTo>
                      <a:pt x="32"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21" name="Freeform 4893"/>
              <p:cNvSpPr>
                <a:spLocks/>
              </p:cNvSpPr>
              <p:nvPr/>
            </p:nvSpPr>
            <p:spPr bwMode="auto">
              <a:xfrm>
                <a:off x="3979" y="2283"/>
                <a:ext cx="32" cy="41"/>
              </a:xfrm>
              <a:custGeom>
                <a:avLst/>
                <a:gdLst>
                  <a:gd name="T0" fmla="*/ 29 w 32"/>
                  <a:gd name="T1" fmla="*/ 41 h 41"/>
                  <a:gd name="T2" fmla="*/ 20 w 32"/>
                  <a:gd name="T3" fmla="*/ 41 h 41"/>
                  <a:gd name="T4" fmla="*/ 20 w 32"/>
                  <a:gd name="T5" fmla="*/ 34 h 41"/>
                  <a:gd name="T6" fmla="*/ 10 w 32"/>
                  <a:gd name="T7" fmla="*/ 33 h 41"/>
                  <a:gd name="T8" fmla="*/ 2 w 32"/>
                  <a:gd name="T9" fmla="*/ 26 h 41"/>
                  <a:gd name="T10" fmla="*/ 0 w 32"/>
                  <a:gd name="T11" fmla="*/ 5 h 41"/>
                  <a:gd name="T12" fmla="*/ 2 w 32"/>
                  <a:gd name="T13" fmla="*/ 2 h 41"/>
                  <a:gd name="T14" fmla="*/ 30 w 32"/>
                  <a:gd name="T15" fmla="*/ 0 h 41"/>
                  <a:gd name="T16" fmla="*/ 32 w 32"/>
                  <a:gd name="T17" fmla="*/ 22 h 41"/>
                  <a:gd name="T18" fmla="*/ 29 w 32"/>
                  <a:gd name="T19" fmla="*/ 29 h 41"/>
                  <a:gd name="T20" fmla="*/ 29 w 32"/>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1">
                    <a:moveTo>
                      <a:pt x="29" y="41"/>
                    </a:moveTo>
                    <a:lnTo>
                      <a:pt x="20" y="41"/>
                    </a:lnTo>
                    <a:lnTo>
                      <a:pt x="20" y="34"/>
                    </a:lnTo>
                    <a:lnTo>
                      <a:pt x="10" y="33"/>
                    </a:lnTo>
                    <a:lnTo>
                      <a:pt x="2" y="26"/>
                    </a:lnTo>
                    <a:lnTo>
                      <a:pt x="0" y="5"/>
                    </a:lnTo>
                    <a:lnTo>
                      <a:pt x="2" y="2"/>
                    </a:lnTo>
                    <a:lnTo>
                      <a:pt x="30" y="0"/>
                    </a:lnTo>
                    <a:lnTo>
                      <a:pt x="32" y="22"/>
                    </a:lnTo>
                    <a:lnTo>
                      <a:pt x="29" y="29"/>
                    </a:lnTo>
                    <a:lnTo>
                      <a:pt x="29" y="4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2" name="Freeform 4894"/>
              <p:cNvSpPr>
                <a:spLocks/>
              </p:cNvSpPr>
              <p:nvPr/>
            </p:nvSpPr>
            <p:spPr bwMode="auto">
              <a:xfrm>
                <a:off x="3979" y="2283"/>
                <a:ext cx="32" cy="41"/>
              </a:xfrm>
              <a:custGeom>
                <a:avLst/>
                <a:gdLst>
                  <a:gd name="T0" fmla="*/ 29 w 32"/>
                  <a:gd name="T1" fmla="*/ 41 h 41"/>
                  <a:gd name="T2" fmla="*/ 20 w 32"/>
                  <a:gd name="T3" fmla="*/ 41 h 41"/>
                  <a:gd name="T4" fmla="*/ 20 w 32"/>
                  <a:gd name="T5" fmla="*/ 34 h 41"/>
                  <a:gd name="T6" fmla="*/ 10 w 32"/>
                  <a:gd name="T7" fmla="*/ 33 h 41"/>
                  <a:gd name="T8" fmla="*/ 2 w 32"/>
                  <a:gd name="T9" fmla="*/ 26 h 41"/>
                  <a:gd name="T10" fmla="*/ 0 w 32"/>
                  <a:gd name="T11" fmla="*/ 5 h 41"/>
                  <a:gd name="T12" fmla="*/ 2 w 32"/>
                  <a:gd name="T13" fmla="*/ 2 h 41"/>
                  <a:gd name="T14" fmla="*/ 30 w 32"/>
                  <a:gd name="T15" fmla="*/ 0 h 41"/>
                  <a:gd name="T16" fmla="*/ 32 w 32"/>
                  <a:gd name="T17" fmla="*/ 22 h 41"/>
                  <a:gd name="T18" fmla="*/ 29 w 32"/>
                  <a:gd name="T19" fmla="*/ 29 h 41"/>
                  <a:gd name="T20" fmla="*/ 29 w 32"/>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1">
                    <a:moveTo>
                      <a:pt x="29" y="41"/>
                    </a:moveTo>
                    <a:lnTo>
                      <a:pt x="20" y="41"/>
                    </a:lnTo>
                    <a:lnTo>
                      <a:pt x="20" y="34"/>
                    </a:lnTo>
                    <a:lnTo>
                      <a:pt x="10" y="33"/>
                    </a:lnTo>
                    <a:lnTo>
                      <a:pt x="2" y="26"/>
                    </a:lnTo>
                    <a:lnTo>
                      <a:pt x="0" y="5"/>
                    </a:lnTo>
                    <a:lnTo>
                      <a:pt x="2" y="2"/>
                    </a:lnTo>
                    <a:lnTo>
                      <a:pt x="30" y="0"/>
                    </a:lnTo>
                    <a:lnTo>
                      <a:pt x="32" y="22"/>
                    </a:lnTo>
                    <a:lnTo>
                      <a:pt x="29" y="29"/>
                    </a:lnTo>
                    <a:lnTo>
                      <a:pt x="29"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23" name="Freeform 4895"/>
              <p:cNvSpPr>
                <a:spLocks/>
              </p:cNvSpPr>
              <p:nvPr/>
            </p:nvSpPr>
            <p:spPr bwMode="auto">
              <a:xfrm>
                <a:off x="3981" y="2216"/>
                <a:ext cx="37" cy="39"/>
              </a:xfrm>
              <a:custGeom>
                <a:avLst/>
                <a:gdLst>
                  <a:gd name="T0" fmla="*/ 1 w 37"/>
                  <a:gd name="T1" fmla="*/ 1 h 39"/>
                  <a:gd name="T2" fmla="*/ 3 w 37"/>
                  <a:gd name="T3" fmla="*/ 1 h 39"/>
                  <a:gd name="T4" fmla="*/ 3 w 37"/>
                  <a:gd name="T5" fmla="*/ 1 h 39"/>
                  <a:gd name="T6" fmla="*/ 6 w 37"/>
                  <a:gd name="T7" fmla="*/ 1 h 39"/>
                  <a:gd name="T8" fmla="*/ 12 w 37"/>
                  <a:gd name="T9" fmla="*/ 1 h 39"/>
                  <a:gd name="T10" fmla="*/ 13 w 37"/>
                  <a:gd name="T11" fmla="*/ 1 h 39"/>
                  <a:gd name="T12" fmla="*/ 13 w 37"/>
                  <a:gd name="T13" fmla="*/ 1 h 39"/>
                  <a:gd name="T14" fmla="*/ 32 w 37"/>
                  <a:gd name="T15" fmla="*/ 0 h 39"/>
                  <a:gd name="T16" fmla="*/ 32 w 37"/>
                  <a:gd name="T17" fmla="*/ 5 h 39"/>
                  <a:gd name="T18" fmla="*/ 37 w 37"/>
                  <a:gd name="T19" fmla="*/ 13 h 39"/>
                  <a:gd name="T20" fmla="*/ 30 w 37"/>
                  <a:gd name="T21" fmla="*/ 13 h 39"/>
                  <a:gd name="T22" fmla="*/ 32 w 37"/>
                  <a:gd name="T23" fmla="*/ 23 h 39"/>
                  <a:gd name="T24" fmla="*/ 23 w 37"/>
                  <a:gd name="T25" fmla="*/ 39 h 39"/>
                  <a:gd name="T26" fmla="*/ 23 w 37"/>
                  <a:gd name="T27" fmla="*/ 35 h 39"/>
                  <a:gd name="T28" fmla="*/ 1 w 37"/>
                  <a:gd name="T29" fmla="*/ 37 h 39"/>
                  <a:gd name="T30" fmla="*/ 0 w 37"/>
                  <a:gd name="T31" fmla="*/ 1 h 39"/>
                  <a:gd name="T32" fmla="*/ 0 w 37"/>
                  <a:gd name="T33" fmla="*/ 1 h 39"/>
                  <a:gd name="T34" fmla="*/ 0 w 37"/>
                  <a:gd name="T35" fmla="*/ 1 h 39"/>
                  <a:gd name="T36" fmla="*/ 1 w 37"/>
                  <a:gd name="T37" fmla="*/ 1 h 39"/>
                  <a:gd name="T38" fmla="*/ 1 w 37"/>
                  <a:gd name="T39" fmla="*/ 1 h 39"/>
                  <a:gd name="T40" fmla="*/ 1 w 37"/>
                  <a:gd name="T4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9">
                    <a:moveTo>
                      <a:pt x="1" y="1"/>
                    </a:moveTo>
                    <a:lnTo>
                      <a:pt x="3" y="1"/>
                    </a:lnTo>
                    <a:lnTo>
                      <a:pt x="3" y="1"/>
                    </a:lnTo>
                    <a:lnTo>
                      <a:pt x="6" y="1"/>
                    </a:lnTo>
                    <a:lnTo>
                      <a:pt x="12" y="1"/>
                    </a:lnTo>
                    <a:lnTo>
                      <a:pt x="13" y="1"/>
                    </a:lnTo>
                    <a:lnTo>
                      <a:pt x="13" y="1"/>
                    </a:lnTo>
                    <a:lnTo>
                      <a:pt x="32" y="0"/>
                    </a:lnTo>
                    <a:lnTo>
                      <a:pt x="32" y="5"/>
                    </a:lnTo>
                    <a:lnTo>
                      <a:pt x="37" y="13"/>
                    </a:lnTo>
                    <a:lnTo>
                      <a:pt x="30" y="13"/>
                    </a:lnTo>
                    <a:lnTo>
                      <a:pt x="32" y="23"/>
                    </a:lnTo>
                    <a:lnTo>
                      <a:pt x="23" y="39"/>
                    </a:lnTo>
                    <a:lnTo>
                      <a:pt x="23" y="35"/>
                    </a:lnTo>
                    <a:lnTo>
                      <a:pt x="1" y="37"/>
                    </a:lnTo>
                    <a:lnTo>
                      <a:pt x="0" y="1"/>
                    </a:lnTo>
                    <a:lnTo>
                      <a:pt x="0" y="1"/>
                    </a:lnTo>
                    <a:lnTo>
                      <a:pt x="0" y="1"/>
                    </a:lnTo>
                    <a:lnTo>
                      <a:pt x="1" y="1"/>
                    </a:lnTo>
                    <a:lnTo>
                      <a:pt x="1" y="1"/>
                    </a:lnTo>
                    <a:lnTo>
                      <a:pt x="1" y="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4" name="Freeform 4896"/>
              <p:cNvSpPr>
                <a:spLocks/>
              </p:cNvSpPr>
              <p:nvPr/>
            </p:nvSpPr>
            <p:spPr bwMode="auto">
              <a:xfrm>
                <a:off x="3981" y="2216"/>
                <a:ext cx="37" cy="39"/>
              </a:xfrm>
              <a:custGeom>
                <a:avLst/>
                <a:gdLst>
                  <a:gd name="T0" fmla="*/ 1 w 37"/>
                  <a:gd name="T1" fmla="*/ 1 h 39"/>
                  <a:gd name="T2" fmla="*/ 3 w 37"/>
                  <a:gd name="T3" fmla="*/ 1 h 39"/>
                  <a:gd name="T4" fmla="*/ 3 w 37"/>
                  <a:gd name="T5" fmla="*/ 1 h 39"/>
                  <a:gd name="T6" fmla="*/ 6 w 37"/>
                  <a:gd name="T7" fmla="*/ 1 h 39"/>
                  <a:gd name="T8" fmla="*/ 12 w 37"/>
                  <a:gd name="T9" fmla="*/ 1 h 39"/>
                  <a:gd name="T10" fmla="*/ 13 w 37"/>
                  <a:gd name="T11" fmla="*/ 1 h 39"/>
                  <a:gd name="T12" fmla="*/ 13 w 37"/>
                  <a:gd name="T13" fmla="*/ 1 h 39"/>
                  <a:gd name="T14" fmla="*/ 32 w 37"/>
                  <a:gd name="T15" fmla="*/ 0 h 39"/>
                  <a:gd name="T16" fmla="*/ 32 w 37"/>
                  <a:gd name="T17" fmla="*/ 5 h 39"/>
                  <a:gd name="T18" fmla="*/ 37 w 37"/>
                  <a:gd name="T19" fmla="*/ 13 h 39"/>
                  <a:gd name="T20" fmla="*/ 30 w 37"/>
                  <a:gd name="T21" fmla="*/ 13 h 39"/>
                  <a:gd name="T22" fmla="*/ 32 w 37"/>
                  <a:gd name="T23" fmla="*/ 23 h 39"/>
                  <a:gd name="T24" fmla="*/ 23 w 37"/>
                  <a:gd name="T25" fmla="*/ 39 h 39"/>
                  <a:gd name="T26" fmla="*/ 23 w 37"/>
                  <a:gd name="T27" fmla="*/ 35 h 39"/>
                  <a:gd name="T28" fmla="*/ 1 w 37"/>
                  <a:gd name="T29" fmla="*/ 37 h 39"/>
                  <a:gd name="T30" fmla="*/ 0 w 37"/>
                  <a:gd name="T31" fmla="*/ 1 h 39"/>
                  <a:gd name="T32" fmla="*/ 0 w 37"/>
                  <a:gd name="T33" fmla="*/ 1 h 39"/>
                  <a:gd name="T34" fmla="*/ 0 w 37"/>
                  <a:gd name="T35" fmla="*/ 1 h 39"/>
                  <a:gd name="T36" fmla="*/ 1 w 37"/>
                  <a:gd name="T37" fmla="*/ 1 h 39"/>
                  <a:gd name="T38" fmla="*/ 1 w 37"/>
                  <a:gd name="T39" fmla="*/ 1 h 39"/>
                  <a:gd name="T40" fmla="*/ 1 w 37"/>
                  <a:gd name="T4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9">
                    <a:moveTo>
                      <a:pt x="1" y="1"/>
                    </a:moveTo>
                    <a:lnTo>
                      <a:pt x="3" y="1"/>
                    </a:lnTo>
                    <a:lnTo>
                      <a:pt x="3" y="1"/>
                    </a:lnTo>
                    <a:lnTo>
                      <a:pt x="6" y="1"/>
                    </a:lnTo>
                    <a:lnTo>
                      <a:pt x="12" y="1"/>
                    </a:lnTo>
                    <a:lnTo>
                      <a:pt x="13" y="1"/>
                    </a:lnTo>
                    <a:lnTo>
                      <a:pt x="13" y="1"/>
                    </a:lnTo>
                    <a:lnTo>
                      <a:pt x="32" y="0"/>
                    </a:lnTo>
                    <a:lnTo>
                      <a:pt x="32" y="5"/>
                    </a:lnTo>
                    <a:lnTo>
                      <a:pt x="37" y="13"/>
                    </a:lnTo>
                    <a:lnTo>
                      <a:pt x="30" y="13"/>
                    </a:lnTo>
                    <a:lnTo>
                      <a:pt x="32" y="23"/>
                    </a:lnTo>
                    <a:lnTo>
                      <a:pt x="23" y="39"/>
                    </a:lnTo>
                    <a:lnTo>
                      <a:pt x="23" y="35"/>
                    </a:lnTo>
                    <a:lnTo>
                      <a:pt x="1" y="37"/>
                    </a:lnTo>
                    <a:lnTo>
                      <a:pt x="0" y="1"/>
                    </a:lnTo>
                    <a:lnTo>
                      <a:pt x="0" y="1"/>
                    </a:lnTo>
                    <a:lnTo>
                      <a:pt x="0" y="1"/>
                    </a:lnTo>
                    <a:lnTo>
                      <a:pt x="1" y="1"/>
                    </a:lnTo>
                    <a:lnTo>
                      <a:pt x="1" y="1"/>
                    </a:lnTo>
                    <a:lnTo>
                      <a:pt x="1"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25" name="Freeform 4897"/>
              <p:cNvSpPr>
                <a:spLocks/>
              </p:cNvSpPr>
              <p:nvPr/>
            </p:nvSpPr>
            <p:spPr bwMode="auto">
              <a:xfrm>
                <a:off x="4042" y="2263"/>
                <a:ext cx="37" cy="39"/>
              </a:xfrm>
              <a:custGeom>
                <a:avLst/>
                <a:gdLst>
                  <a:gd name="T0" fmla="*/ 30 w 37"/>
                  <a:gd name="T1" fmla="*/ 30 h 39"/>
                  <a:gd name="T2" fmla="*/ 22 w 37"/>
                  <a:gd name="T3" fmla="*/ 36 h 39"/>
                  <a:gd name="T4" fmla="*/ 12 w 37"/>
                  <a:gd name="T5" fmla="*/ 34 h 39"/>
                  <a:gd name="T6" fmla="*/ 6 w 37"/>
                  <a:gd name="T7" fmla="*/ 39 h 39"/>
                  <a:gd name="T8" fmla="*/ 0 w 37"/>
                  <a:gd name="T9" fmla="*/ 34 h 39"/>
                  <a:gd name="T10" fmla="*/ 3 w 37"/>
                  <a:gd name="T11" fmla="*/ 29 h 39"/>
                  <a:gd name="T12" fmla="*/ 1 w 37"/>
                  <a:gd name="T13" fmla="*/ 15 h 39"/>
                  <a:gd name="T14" fmla="*/ 1 w 37"/>
                  <a:gd name="T15" fmla="*/ 8 h 39"/>
                  <a:gd name="T16" fmla="*/ 13 w 37"/>
                  <a:gd name="T17" fmla="*/ 0 h 39"/>
                  <a:gd name="T18" fmla="*/ 37 w 37"/>
                  <a:gd name="T19" fmla="*/ 0 h 39"/>
                  <a:gd name="T20" fmla="*/ 37 w 37"/>
                  <a:gd name="T21" fmla="*/ 2 h 39"/>
                  <a:gd name="T22" fmla="*/ 37 w 37"/>
                  <a:gd name="T23" fmla="*/ 2 h 39"/>
                  <a:gd name="T24" fmla="*/ 37 w 37"/>
                  <a:gd name="T25" fmla="*/ 3 h 39"/>
                  <a:gd name="T26" fmla="*/ 37 w 37"/>
                  <a:gd name="T27" fmla="*/ 5 h 39"/>
                  <a:gd name="T28" fmla="*/ 37 w 37"/>
                  <a:gd name="T29" fmla="*/ 12 h 39"/>
                  <a:gd name="T30" fmla="*/ 37 w 37"/>
                  <a:gd name="T31" fmla="*/ 24 h 39"/>
                  <a:gd name="T32" fmla="*/ 30 w 37"/>
                  <a:gd name="T33"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9">
                    <a:moveTo>
                      <a:pt x="30" y="30"/>
                    </a:moveTo>
                    <a:lnTo>
                      <a:pt x="22" y="36"/>
                    </a:lnTo>
                    <a:lnTo>
                      <a:pt x="12" y="34"/>
                    </a:lnTo>
                    <a:lnTo>
                      <a:pt x="6" y="39"/>
                    </a:lnTo>
                    <a:lnTo>
                      <a:pt x="0" y="34"/>
                    </a:lnTo>
                    <a:lnTo>
                      <a:pt x="3" y="29"/>
                    </a:lnTo>
                    <a:lnTo>
                      <a:pt x="1" y="15"/>
                    </a:lnTo>
                    <a:lnTo>
                      <a:pt x="1" y="8"/>
                    </a:lnTo>
                    <a:lnTo>
                      <a:pt x="13" y="0"/>
                    </a:lnTo>
                    <a:lnTo>
                      <a:pt x="37" y="0"/>
                    </a:lnTo>
                    <a:lnTo>
                      <a:pt x="37" y="2"/>
                    </a:lnTo>
                    <a:lnTo>
                      <a:pt x="37" y="2"/>
                    </a:lnTo>
                    <a:lnTo>
                      <a:pt x="37" y="3"/>
                    </a:lnTo>
                    <a:lnTo>
                      <a:pt x="37" y="5"/>
                    </a:lnTo>
                    <a:lnTo>
                      <a:pt x="37" y="12"/>
                    </a:lnTo>
                    <a:lnTo>
                      <a:pt x="37" y="24"/>
                    </a:lnTo>
                    <a:lnTo>
                      <a:pt x="30" y="3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6" name="Freeform 4898"/>
              <p:cNvSpPr>
                <a:spLocks/>
              </p:cNvSpPr>
              <p:nvPr/>
            </p:nvSpPr>
            <p:spPr bwMode="auto">
              <a:xfrm>
                <a:off x="4042" y="2263"/>
                <a:ext cx="37" cy="39"/>
              </a:xfrm>
              <a:custGeom>
                <a:avLst/>
                <a:gdLst>
                  <a:gd name="T0" fmla="*/ 30 w 37"/>
                  <a:gd name="T1" fmla="*/ 30 h 39"/>
                  <a:gd name="T2" fmla="*/ 22 w 37"/>
                  <a:gd name="T3" fmla="*/ 36 h 39"/>
                  <a:gd name="T4" fmla="*/ 12 w 37"/>
                  <a:gd name="T5" fmla="*/ 34 h 39"/>
                  <a:gd name="T6" fmla="*/ 6 w 37"/>
                  <a:gd name="T7" fmla="*/ 39 h 39"/>
                  <a:gd name="T8" fmla="*/ 0 w 37"/>
                  <a:gd name="T9" fmla="*/ 34 h 39"/>
                  <a:gd name="T10" fmla="*/ 3 w 37"/>
                  <a:gd name="T11" fmla="*/ 29 h 39"/>
                  <a:gd name="T12" fmla="*/ 1 w 37"/>
                  <a:gd name="T13" fmla="*/ 15 h 39"/>
                  <a:gd name="T14" fmla="*/ 1 w 37"/>
                  <a:gd name="T15" fmla="*/ 8 h 39"/>
                  <a:gd name="T16" fmla="*/ 13 w 37"/>
                  <a:gd name="T17" fmla="*/ 0 h 39"/>
                  <a:gd name="T18" fmla="*/ 37 w 37"/>
                  <a:gd name="T19" fmla="*/ 0 h 39"/>
                  <a:gd name="T20" fmla="*/ 37 w 37"/>
                  <a:gd name="T21" fmla="*/ 2 h 39"/>
                  <a:gd name="T22" fmla="*/ 37 w 37"/>
                  <a:gd name="T23" fmla="*/ 2 h 39"/>
                  <a:gd name="T24" fmla="*/ 37 w 37"/>
                  <a:gd name="T25" fmla="*/ 3 h 39"/>
                  <a:gd name="T26" fmla="*/ 37 w 37"/>
                  <a:gd name="T27" fmla="*/ 5 h 39"/>
                  <a:gd name="T28" fmla="*/ 37 w 37"/>
                  <a:gd name="T29" fmla="*/ 12 h 39"/>
                  <a:gd name="T30" fmla="*/ 37 w 37"/>
                  <a:gd name="T31" fmla="*/ 24 h 39"/>
                  <a:gd name="T32" fmla="*/ 30 w 37"/>
                  <a:gd name="T33"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9">
                    <a:moveTo>
                      <a:pt x="30" y="30"/>
                    </a:moveTo>
                    <a:lnTo>
                      <a:pt x="22" y="36"/>
                    </a:lnTo>
                    <a:lnTo>
                      <a:pt x="12" y="34"/>
                    </a:lnTo>
                    <a:lnTo>
                      <a:pt x="6" y="39"/>
                    </a:lnTo>
                    <a:lnTo>
                      <a:pt x="0" y="34"/>
                    </a:lnTo>
                    <a:lnTo>
                      <a:pt x="3" y="29"/>
                    </a:lnTo>
                    <a:lnTo>
                      <a:pt x="1" y="15"/>
                    </a:lnTo>
                    <a:lnTo>
                      <a:pt x="1" y="8"/>
                    </a:lnTo>
                    <a:lnTo>
                      <a:pt x="13" y="0"/>
                    </a:lnTo>
                    <a:lnTo>
                      <a:pt x="37" y="0"/>
                    </a:lnTo>
                    <a:lnTo>
                      <a:pt x="37" y="2"/>
                    </a:lnTo>
                    <a:lnTo>
                      <a:pt x="37" y="2"/>
                    </a:lnTo>
                    <a:lnTo>
                      <a:pt x="37" y="3"/>
                    </a:lnTo>
                    <a:lnTo>
                      <a:pt x="37" y="5"/>
                    </a:lnTo>
                    <a:lnTo>
                      <a:pt x="37" y="12"/>
                    </a:lnTo>
                    <a:lnTo>
                      <a:pt x="37" y="24"/>
                    </a:lnTo>
                    <a:lnTo>
                      <a:pt x="30"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27" name="Freeform 4899"/>
              <p:cNvSpPr>
                <a:spLocks/>
              </p:cNvSpPr>
              <p:nvPr/>
            </p:nvSpPr>
            <p:spPr bwMode="auto">
              <a:xfrm>
                <a:off x="4020" y="2226"/>
                <a:ext cx="34" cy="18"/>
              </a:xfrm>
              <a:custGeom>
                <a:avLst/>
                <a:gdLst>
                  <a:gd name="T0" fmla="*/ 34 w 34"/>
                  <a:gd name="T1" fmla="*/ 3 h 18"/>
                  <a:gd name="T2" fmla="*/ 30 w 34"/>
                  <a:gd name="T3" fmla="*/ 18 h 18"/>
                  <a:gd name="T4" fmla="*/ 13 w 34"/>
                  <a:gd name="T5" fmla="*/ 13 h 18"/>
                  <a:gd name="T6" fmla="*/ 3 w 34"/>
                  <a:gd name="T7" fmla="*/ 15 h 18"/>
                  <a:gd name="T8" fmla="*/ 0 w 34"/>
                  <a:gd name="T9" fmla="*/ 3 h 18"/>
                  <a:gd name="T10" fmla="*/ 11 w 34"/>
                  <a:gd name="T11" fmla="*/ 5 h 18"/>
                  <a:gd name="T12" fmla="*/ 18 w 34"/>
                  <a:gd name="T13" fmla="*/ 0 h 18"/>
                  <a:gd name="T14" fmla="*/ 27 w 34"/>
                  <a:gd name="T15" fmla="*/ 0 h 18"/>
                  <a:gd name="T16" fmla="*/ 28 w 34"/>
                  <a:gd name="T17" fmla="*/ 1 h 18"/>
                  <a:gd name="T18" fmla="*/ 34 w 34"/>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34" y="3"/>
                    </a:moveTo>
                    <a:lnTo>
                      <a:pt x="30" y="18"/>
                    </a:lnTo>
                    <a:lnTo>
                      <a:pt x="13" y="13"/>
                    </a:lnTo>
                    <a:lnTo>
                      <a:pt x="3" y="15"/>
                    </a:lnTo>
                    <a:lnTo>
                      <a:pt x="0" y="3"/>
                    </a:lnTo>
                    <a:lnTo>
                      <a:pt x="11" y="5"/>
                    </a:lnTo>
                    <a:lnTo>
                      <a:pt x="18" y="0"/>
                    </a:lnTo>
                    <a:lnTo>
                      <a:pt x="27" y="0"/>
                    </a:lnTo>
                    <a:lnTo>
                      <a:pt x="28" y="1"/>
                    </a:lnTo>
                    <a:lnTo>
                      <a:pt x="34" y="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8" name="Freeform 4900"/>
              <p:cNvSpPr>
                <a:spLocks/>
              </p:cNvSpPr>
              <p:nvPr/>
            </p:nvSpPr>
            <p:spPr bwMode="auto">
              <a:xfrm>
                <a:off x="4020" y="2226"/>
                <a:ext cx="34" cy="18"/>
              </a:xfrm>
              <a:custGeom>
                <a:avLst/>
                <a:gdLst>
                  <a:gd name="T0" fmla="*/ 34 w 34"/>
                  <a:gd name="T1" fmla="*/ 3 h 18"/>
                  <a:gd name="T2" fmla="*/ 30 w 34"/>
                  <a:gd name="T3" fmla="*/ 18 h 18"/>
                  <a:gd name="T4" fmla="*/ 13 w 34"/>
                  <a:gd name="T5" fmla="*/ 13 h 18"/>
                  <a:gd name="T6" fmla="*/ 3 w 34"/>
                  <a:gd name="T7" fmla="*/ 15 h 18"/>
                  <a:gd name="T8" fmla="*/ 0 w 34"/>
                  <a:gd name="T9" fmla="*/ 3 h 18"/>
                  <a:gd name="T10" fmla="*/ 11 w 34"/>
                  <a:gd name="T11" fmla="*/ 5 h 18"/>
                  <a:gd name="T12" fmla="*/ 18 w 34"/>
                  <a:gd name="T13" fmla="*/ 0 h 18"/>
                  <a:gd name="T14" fmla="*/ 27 w 34"/>
                  <a:gd name="T15" fmla="*/ 0 h 18"/>
                  <a:gd name="T16" fmla="*/ 28 w 34"/>
                  <a:gd name="T17" fmla="*/ 1 h 18"/>
                  <a:gd name="T18" fmla="*/ 34 w 34"/>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34" y="3"/>
                    </a:moveTo>
                    <a:lnTo>
                      <a:pt x="30" y="18"/>
                    </a:lnTo>
                    <a:lnTo>
                      <a:pt x="13" y="13"/>
                    </a:lnTo>
                    <a:lnTo>
                      <a:pt x="3" y="15"/>
                    </a:lnTo>
                    <a:lnTo>
                      <a:pt x="0" y="3"/>
                    </a:lnTo>
                    <a:lnTo>
                      <a:pt x="11" y="5"/>
                    </a:lnTo>
                    <a:lnTo>
                      <a:pt x="18" y="0"/>
                    </a:lnTo>
                    <a:lnTo>
                      <a:pt x="27" y="0"/>
                    </a:lnTo>
                    <a:lnTo>
                      <a:pt x="28" y="1"/>
                    </a:lnTo>
                    <a:lnTo>
                      <a:pt x="3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29" name="Freeform 4901"/>
              <p:cNvSpPr>
                <a:spLocks/>
              </p:cNvSpPr>
              <p:nvPr/>
            </p:nvSpPr>
            <p:spPr bwMode="auto">
              <a:xfrm>
                <a:off x="4021" y="2239"/>
                <a:ext cx="34" cy="44"/>
              </a:xfrm>
              <a:custGeom>
                <a:avLst/>
                <a:gdLst>
                  <a:gd name="T0" fmla="*/ 22 w 34"/>
                  <a:gd name="T1" fmla="*/ 39 h 44"/>
                  <a:gd name="T2" fmla="*/ 12 w 34"/>
                  <a:gd name="T3" fmla="*/ 44 h 44"/>
                  <a:gd name="T4" fmla="*/ 4 w 34"/>
                  <a:gd name="T5" fmla="*/ 41 h 44"/>
                  <a:gd name="T6" fmla="*/ 5 w 34"/>
                  <a:gd name="T7" fmla="*/ 32 h 44"/>
                  <a:gd name="T8" fmla="*/ 0 w 34"/>
                  <a:gd name="T9" fmla="*/ 31 h 44"/>
                  <a:gd name="T10" fmla="*/ 0 w 34"/>
                  <a:gd name="T11" fmla="*/ 22 h 44"/>
                  <a:gd name="T12" fmla="*/ 5 w 34"/>
                  <a:gd name="T13" fmla="*/ 12 h 44"/>
                  <a:gd name="T14" fmla="*/ 2 w 34"/>
                  <a:gd name="T15" fmla="*/ 2 h 44"/>
                  <a:gd name="T16" fmla="*/ 12 w 34"/>
                  <a:gd name="T17" fmla="*/ 0 h 44"/>
                  <a:gd name="T18" fmla="*/ 29 w 34"/>
                  <a:gd name="T19" fmla="*/ 5 h 44"/>
                  <a:gd name="T20" fmla="*/ 34 w 34"/>
                  <a:gd name="T21" fmla="*/ 24 h 44"/>
                  <a:gd name="T22" fmla="*/ 22 w 34"/>
                  <a:gd name="T23" fmla="*/ 32 h 44"/>
                  <a:gd name="T24" fmla="*/ 22 w 34"/>
                  <a:gd name="T25"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44">
                    <a:moveTo>
                      <a:pt x="22" y="39"/>
                    </a:moveTo>
                    <a:lnTo>
                      <a:pt x="12" y="44"/>
                    </a:lnTo>
                    <a:lnTo>
                      <a:pt x="4" y="41"/>
                    </a:lnTo>
                    <a:lnTo>
                      <a:pt x="5" y="32"/>
                    </a:lnTo>
                    <a:lnTo>
                      <a:pt x="0" y="31"/>
                    </a:lnTo>
                    <a:lnTo>
                      <a:pt x="0" y="22"/>
                    </a:lnTo>
                    <a:lnTo>
                      <a:pt x="5" y="12"/>
                    </a:lnTo>
                    <a:lnTo>
                      <a:pt x="2" y="2"/>
                    </a:lnTo>
                    <a:lnTo>
                      <a:pt x="12" y="0"/>
                    </a:lnTo>
                    <a:lnTo>
                      <a:pt x="29" y="5"/>
                    </a:lnTo>
                    <a:lnTo>
                      <a:pt x="34" y="24"/>
                    </a:lnTo>
                    <a:lnTo>
                      <a:pt x="22" y="32"/>
                    </a:lnTo>
                    <a:lnTo>
                      <a:pt x="22"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0" name="Freeform 4902"/>
              <p:cNvSpPr>
                <a:spLocks/>
              </p:cNvSpPr>
              <p:nvPr/>
            </p:nvSpPr>
            <p:spPr bwMode="auto">
              <a:xfrm>
                <a:off x="4021" y="2239"/>
                <a:ext cx="34" cy="44"/>
              </a:xfrm>
              <a:custGeom>
                <a:avLst/>
                <a:gdLst>
                  <a:gd name="T0" fmla="*/ 22 w 34"/>
                  <a:gd name="T1" fmla="*/ 39 h 44"/>
                  <a:gd name="T2" fmla="*/ 12 w 34"/>
                  <a:gd name="T3" fmla="*/ 44 h 44"/>
                  <a:gd name="T4" fmla="*/ 4 w 34"/>
                  <a:gd name="T5" fmla="*/ 41 h 44"/>
                  <a:gd name="T6" fmla="*/ 5 w 34"/>
                  <a:gd name="T7" fmla="*/ 32 h 44"/>
                  <a:gd name="T8" fmla="*/ 0 w 34"/>
                  <a:gd name="T9" fmla="*/ 31 h 44"/>
                  <a:gd name="T10" fmla="*/ 0 w 34"/>
                  <a:gd name="T11" fmla="*/ 22 h 44"/>
                  <a:gd name="T12" fmla="*/ 5 w 34"/>
                  <a:gd name="T13" fmla="*/ 12 h 44"/>
                  <a:gd name="T14" fmla="*/ 2 w 34"/>
                  <a:gd name="T15" fmla="*/ 2 h 44"/>
                  <a:gd name="T16" fmla="*/ 12 w 34"/>
                  <a:gd name="T17" fmla="*/ 0 h 44"/>
                  <a:gd name="T18" fmla="*/ 29 w 34"/>
                  <a:gd name="T19" fmla="*/ 5 h 44"/>
                  <a:gd name="T20" fmla="*/ 34 w 34"/>
                  <a:gd name="T21" fmla="*/ 24 h 44"/>
                  <a:gd name="T22" fmla="*/ 22 w 34"/>
                  <a:gd name="T23" fmla="*/ 32 h 44"/>
                  <a:gd name="T24" fmla="*/ 22 w 34"/>
                  <a:gd name="T25"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44">
                    <a:moveTo>
                      <a:pt x="22" y="39"/>
                    </a:moveTo>
                    <a:lnTo>
                      <a:pt x="12" y="44"/>
                    </a:lnTo>
                    <a:lnTo>
                      <a:pt x="4" y="41"/>
                    </a:lnTo>
                    <a:lnTo>
                      <a:pt x="5" y="32"/>
                    </a:lnTo>
                    <a:lnTo>
                      <a:pt x="0" y="31"/>
                    </a:lnTo>
                    <a:lnTo>
                      <a:pt x="0" y="22"/>
                    </a:lnTo>
                    <a:lnTo>
                      <a:pt x="5" y="12"/>
                    </a:lnTo>
                    <a:lnTo>
                      <a:pt x="2" y="2"/>
                    </a:lnTo>
                    <a:lnTo>
                      <a:pt x="12" y="0"/>
                    </a:lnTo>
                    <a:lnTo>
                      <a:pt x="29" y="5"/>
                    </a:lnTo>
                    <a:lnTo>
                      <a:pt x="34" y="24"/>
                    </a:lnTo>
                    <a:lnTo>
                      <a:pt x="22" y="32"/>
                    </a:lnTo>
                    <a:lnTo>
                      <a:pt x="22"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31" name="Freeform 4903"/>
              <p:cNvSpPr>
                <a:spLocks/>
              </p:cNvSpPr>
              <p:nvPr/>
            </p:nvSpPr>
            <p:spPr bwMode="auto">
              <a:xfrm>
                <a:off x="4174" y="2197"/>
                <a:ext cx="24" cy="29"/>
              </a:xfrm>
              <a:custGeom>
                <a:avLst/>
                <a:gdLst>
                  <a:gd name="T0" fmla="*/ 22 w 24"/>
                  <a:gd name="T1" fmla="*/ 27 h 29"/>
                  <a:gd name="T2" fmla="*/ 5 w 24"/>
                  <a:gd name="T3" fmla="*/ 29 h 29"/>
                  <a:gd name="T4" fmla="*/ 0 w 24"/>
                  <a:gd name="T5" fmla="*/ 24 h 29"/>
                  <a:gd name="T6" fmla="*/ 0 w 24"/>
                  <a:gd name="T7" fmla="*/ 12 h 29"/>
                  <a:gd name="T8" fmla="*/ 0 w 24"/>
                  <a:gd name="T9" fmla="*/ 12 h 29"/>
                  <a:gd name="T10" fmla="*/ 0 w 24"/>
                  <a:gd name="T11" fmla="*/ 7 h 29"/>
                  <a:gd name="T12" fmla="*/ 0 w 24"/>
                  <a:gd name="T13" fmla="*/ 7 h 29"/>
                  <a:gd name="T14" fmla="*/ 0 w 24"/>
                  <a:gd name="T15" fmla="*/ 3 h 29"/>
                  <a:gd name="T16" fmla="*/ 7 w 24"/>
                  <a:gd name="T17" fmla="*/ 0 h 29"/>
                  <a:gd name="T18" fmla="*/ 24 w 24"/>
                  <a:gd name="T19" fmla="*/ 10 h 29"/>
                  <a:gd name="T20" fmla="*/ 24 w 24"/>
                  <a:gd name="T21" fmla="*/ 13 h 29"/>
                  <a:gd name="T22" fmla="*/ 24 w 24"/>
                  <a:gd name="T23" fmla="*/ 20 h 29"/>
                  <a:gd name="T24" fmla="*/ 22 w 24"/>
                  <a:gd name="T2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9">
                    <a:moveTo>
                      <a:pt x="22" y="27"/>
                    </a:moveTo>
                    <a:lnTo>
                      <a:pt x="5" y="29"/>
                    </a:lnTo>
                    <a:lnTo>
                      <a:pt x="0" y="24"/>
                    </a:lnTo>
                    <a:lnTo>
                      <a:pt x="0" y="12"/>
                    </a:lnTo>
                    <a:lnTo>
                      <a:pt x="0" y="12"/>
                    </a:lnTo>
                    <a:lnTo>
                      <a:pt x="0" y="7"/>
                    </a:lnTo>
                    <a:lnTo>
                      <a:pt x="0" y="7"/>
                    </a:lnTo>
                    <a:lnTo>
                      <a:pt x="0" y="3"/>
                    </a:lnTo>
                    <a:lnTo>
                      <a:pt x="7" y="0"/>
                    </a:lnTo>
                    <a:lnTo>
                      <a:pt x="24" y="10"/>
                    </a:lnTo>
                    <a:lnTo>
                      <a:pt x="24" y="13"/>
                    </a:lnTo>
                    <a:lnTo>
                      <a:pt x="24" y="20"/>
                    </a:lnTo>
                    <a:lnTo>
                      <a:pt x="22"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2" name="Freeform 4904"/>
              <p:cNvSpPr>
                <a:spLocks/>
              </p:cNvSpPr>
              <p:nvPr/>
            </p:nvSpPr>
            <p:spPr bwMode="auto">
              <a:xfrm>
                <a:off x="4174" y="2197"/>
                <a:ext cx="24" cy="29"/>
              </a:xfrm>
              <a:custGeom>
                <a:avLst/>
                <a:gdLst>
                  <a:gd name="T0" fmla="*/ 22 w 24"/>
                  <a:gd name="T1" fmla="*/ 27 h 29"/>
                  <a:gd name="T2" fmla="*/ 5 w 24"/>
                  <a:gd name="T3" fmla="*/ 29 h 29"/>
                  <a:gd name="T4" fmla="*/ 0 w 24"/>
                  <a:gd name="T5" fmla="*/ 24 h 29"/>
                  <a:gd name="T6" fmla="*/ 0 w 24"/>
                  <a:gd name="T7" fmla="*/ 12 h 29"/>
                  <a:gd name="T8" fmla="*/ 0 w 24"/>
                  <a:gd name="T9" fmla="*/ 12 h 29"/>
                  <a:gd name="T10" fmla="*/ 0 w 24"/>
                  <a:gd name="T11" fmla="*/ 7 h 29"/>
                  <a:gd name="T12" fmla="*/ 0 w 24"/>
                  <a:gd name="T13" fmla="*/ 7 h 29"/>
                  <a:gd name="T14" fmla="*/ 0 w 24"/>
                  <a:gd name="T15" fmla="*/ 3 h 29"/>
                  <a:gd name="T16" fmla="*/ 7 w 24"/>
                  <a:gd name="T17" fmla="*/ 0 h 29"/>
                  <a:gd name="T18" fmla="*/ 24 w 24"/>
                  <a:gd name="T19" fmla="*/ 10 h 29"/>
                  <a:gd name="T20" fmla="*/ 24 w 24"/>
                  <a:gd name="T21" fmla="*/ 13 h 29"/>
                  <a:gd name="T22" fmla="*/ 24 w 24"/>
                  <a:gd name="T23" fmla="*/ 20 h 29"/>
                  <a:gd name="T24" fmla="*/ 22 w 24"/>
                  <a:gd name="T2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9">
                    <a:moveTo>
                      <a:pt x="22" y="27"/>
                    </a:moveTo>
                    <a:lnTo>
                      <a:pt x="5" y="29"/>
                    </a:lnTo>
                    <a:lnTo>
                      <a:pt x="0" y="24"/>
                    </a:lnTo>
                    <a:lnTo>
                      <a:pt x="0" y="12"/>
                    </a:lnTo>
                    <a:lnTo>
                      <a:pt x="0" y="12"/>
                    </a:lnTo>
                    <a:lnTo>
                      <a:pt x="0" y="7"/>
                    </a:lnTo>
                    <a:lnTo>
                      <a:pt x="0" y="7"/>
                    </a:lnTo>
                    <a:lnTo>
                      <a:pt x="0" y="3"/>
                    </a:lnTo>
                    <a:lnTo>
                      <a:pt x="7" y="0"/>
                    </a:lnTo>
                    <a:lnTo>
                      <a:pt x="24" y="10"/>
                    </a:lnTo>
                    <a:lnTo>
                      <a:pt x="24" y="13"/>
                    </a:lnTo>
                    <a:lnTo>
                      <a:pt x="24" y="20"/>
                    </a:lnTo>
                    <a:lnTo>
                      <a:pt x="22"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33" name="Freeform 4905"/>
              <p:cNvSpPr>
                <a:spLocks/>
              </p:cNvSpPr>
              <p:nvPr/>
            </p:nvSpPr>
            <p:spPr bwMode="auto">
              <a:xfrm>
                <a:off x="4331" y="2212"/>
                <a:ext cx="33" cy="26"/>
              </a:xfrm>
              <a:custGeom>
                <a:avLst/>
                <a:gdLst>
                  <a:gd name="T0" fmla="*/ 14 w 33"/>
                  <a:gd name="T1" fmla="*/ 0 h 26"/>
                  <a:gd name="T2" fmla="*/ 16 w 33"/>
                  <a:gd name="T3" fmla="*/ 2 h 26"/>
                  <a:gd name="T4" fmla="*/ 16 w 33"/>
                  <a:gd name="T5" fmla="*/ 2 h 26"/>
                  <a:gd name="T6" fmla="*/ 27 w 33"/>
                  <a:gd name="T7" fmla="*/ 2 h 26"/>
                  <a:gd name="T8" fmla="*/ 33 w 33"/>
                  <a:gd name="T9" fmla="*/ 7 h 26"/>
                  <a:gd name="T10" fmla="*/ 31 w 33"/>
                  <a:gd name="T11" fmla="*/ 14 h 26"/>
                  <a:gd name="T12" fmla="*/ 29 w 33"/>
                  <a:gd name="T13" fmla="*/ 26 h 26"/>
                  <a:gd name="T14" fmla="*/ 12 w 33"/>
                  <a:gd name="T15" fmla="*/ 20 h 26"/>
                  <a:gd name="T16" fmla="*/ 0 w 33"/>
                  <a:gd name="T17" fmla="*/ 15 h 26"/>
                  <a:gd name="T18" fmla="*/ 0 w 33"/>
                  <a:gd name="T19" fmla="*/ 10 h 26"/>
                  <a:gd name="T20" fmla="*/ 2 w 33"/>
                  <a:gd name="T21" fmla="*/ 10 h 26"/>
                  <a:gd name="T22" fmla="*/ 0 w 33"/>
                  <a:gd name="T23" fmla="*/ 7 h 26"/>
                  <a:gd name="T24" fmla="*/ 0 w 33"/>
                  <a:gd name="T25" fmla="*/ 7 h 26"/>
                  <a:gd name="T26" fmla="*/ 9 w 33"/>
                  <a:gd name="T27" fmla="*/ 0 h 26"/>
                  <a:gd name="T28" fmla="*/ 14 w 3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14" y="0"/>
                    </a:moveTo>
                    <a:lnTo>
                      <a:pt x="16" y="2"/>
                    </a:lnTo>
                    <a:lnTo>
                      <a:pt x="16" y="2"/>
                    </a:lnTo>
                    <a:lnTo>
                      <a:pt x="27" y="2"/>
                    </a:lnTo>
                    <a:lnTo>
                      <a:pt x="33" y="7"/>
                    </a:lnTo>
                    <a:lnTo>
                      <a:pt x="31" y="14"/>
                    </a:lnTo>
                    <a:lnTo>
                      <a:pt x="29" y="26"/>
                    </a:lnTo>
                    <a:lnTo>
                      <a:pt x="12" y="20"/>
                    </a:lnTo>
                    <a:lnTo>
                      <a:pt x="0" y="15"/>
                    </a:lnTo>
                    <a:lnTo>
                      <a:pt x="0" y="10"/>
                    </a:lnTo>
                    <a:lnTo>
                      <a:pt x="2" y="10"/>
                    </a:lnTo>
                    <a:lnTo>
                      <a:pt x="0" y="7"/>
                    </a:lnTo>
                    <a:lnTo>
                      <a:pt x="0" y="7"/>
                    </a:lnTo>
                    <a:lnTo>
                      <a:pt x="9" y="0"/>
                    </a:lnTo>
                    <a:lnTo>
                      <a:pt x="1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4" name="Freeform 4906"/>
              <p:cNvSpPr>
                <a:spLocks/>
              </p:cNvSpPr>
              <p:nvPr/>
            </p:nvSpPr>
            <p:spPr bwMode="auto">
              <a:xfrm>
                <a:off x="4331" y="2212"/>
                <a:ext cx="33" cy="26"/>
              </a:xfrm>
              <a:custGeom>
                <a:avLst/>
                <a:gdLst>
                  <a:gd name="T0" fmla="*/ 14 w 33"/>
                  <a:gd name="T1" fmla="*/ 0 h 26"/>
                  <a:gd name="T2" fmla="*/ 16 w 33"/>
                  <a:gd name="T3" fmla="*/ 2 h 26"/>
                  <a:gd name="T4" fmla="*/ 16 w 33"/>
                  <a:gd name="T5" fmla="*/ 2 h 26"/>
                  <a:gd name="T6" fmla="*/ 27 w 33"/>
                  <a:gd name="T7" fmla="*/ 2 h 26"/>
                  <a:gd name="T8" fmla="*/ 33 w 33"/>
                  <a:gd name="T9" fmla="*/ 7 h 26"/>
                  <a:gd name="T10" fmla="*/ 31 w 33"/>
                  <a:gd name="T11" fmla="*/ 14 h 26"/>
                  <a:gd name="T12" fmla="*/ 29 w 33"/>
                  <a:gd name="T13" fmla="*/ 26 h 26"/>
                  <a:gd name="T14" fmla="*/ 12 w 33"/>
                  <a:gd name="T15" fmla="*/ 20 h 26"/>
                  <a:gd name="T16" fmla="*/ 0 w 33"/>
                  <a:gd name="T17" fmla="*/ 15 h 26"/>
                  <a:gd name="T18" fmla="*/ 0 w 33"/>
                  <a:gd name="T19" fmla="*/ 10 h 26"/>
                  <a:gd name="T20" fmla="*/ 2 w 33"/>
                  <a:gd name="T21" fmla="*/ 10 h 26"/>
                  <a:gd name="T22" fmla="*/ 0 w 33"/>
                  <a:gd name="T23" fmla="*/ 7 h 26"/>
                  <a:gd name="T24" fmla="*/ 0 w 33"/>
                  <a:gd name="T25" fmla="*/ 7 h 26"/>
                  <a:gd name="T26" fmla="*/ 9 w 33"/>
                  <a:gd name="T27" fmla="*/ 0 h 26"/>
                  <a:gd name="T28" fmla="*/ 14 w 3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14" y="0"/>
                    </a:moveTo>
                    <a:lnTo>
                      <a:pt x="16" y="2"/>
                    </a:lnTo>
                    <a:lnTo>
                      <a:pt x="16" y="2"/>
                    </a:lnTo>
                    <a:lnTo>
                      <a:pt x="27" y="2"/>
                    </a:lnTo>
                    <a:lnTo>
                      <a:pt x="33" y="7"/>
                    </a:lnTo>
                    <a:lnTo>
                      <a:pt x="31" y="14"/>
                    </a:lnTo>
                    <a:lnTo>
                      <a:pt x="29" y="26"/>
                    </a:lnTo>
                    <a:lnTo>
                      <a:pt x="12" y="20"/>
                    </a:lnTo>
                    <a:lnTo>
                      <a:pt x="0" y="15"/>
                    </a:lnTo>
                    <a:lnTo>
                      <a:pt x="0" y="10"/>
                    </a:lnTo>
                    <a:lnTo>
                      <a:pt x="2" y="10"/>
                    </a:lnTo>
                    <a:lnTo>
                      <a:pt x="0" y="7"/>
                    </a:lnTo>
                    <a:lnTo>
                      <a:pt x="0" y="7"/>
                    </a:lnTo>
                    <a:lnTo>
                      <a:pt x="9" y="0"/>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35" name="Freeform 4907"/>
              <p:cNvSpPr>
                <a:spLocks/>
              </p:cNvSpPr>
              <p:nvPr/>
            </p:nvSpPr>
            <p:spPr bwMode="auto">
              <a:xfrm>
                <a:off x="4443" y="2149"/>
                <a:ext cx="26" cy="38"/>
              </a:xfrm>
              <a:custGeom>
                <a:avLst/>
                <a:gdLst>
                  <a:gd name="T0" fmla="*/ 24 w 26"/>
                  <a:gd name="T1" fmla="*/ 24 h 38"/>
                  <a:gd name="T2" fmla="*/ 24 w 26"/>
                  <a:gd name="T3" fmla="*/ 29 h 38"/>
                  <a:gd name="T4" fmla="*/ 24 w 26"/>
                  <a:gd name="T5" fmla="*/ 29 h 38"/>
                  <a:gd name="T6" fmla="*/ 22 w 26"/>
                  <a:gd name="T7" fmla="*/ 29 h 38"/>
                  <a:gd name="T8" fmla="*/ 22 w 26"/>
                  <a:gd name="T9" fmla="*/ 29 h 38"/>
                  <a:gd name="T10" fmla="*/ 19 w 26"/>
                  <a:gd name="T11" fmla="*/ 29 h 38"/>
                  <a:gd name="T12" fmla="*/ 19 w 26"/>
                  <a:gd name="T13" fmla="*/ 28 h 38"/>
                  <a:gd name="T14" fmla="*/ 19 w 26"/>
                  <a:gd name="T15" fmla="*/ 28 h 38"/>
                  <a:gd name="T16" fmla="*/ 15 w 26"/>
                  <a:gd name="T17" fmla="*/ 31 h 38"/>
                  <a:gd name="T18" fmla="*/ 12 w 26"/>
                  <a:gd name="T19" fmla="*/ 34 h 38"/>
                  <a:gd name="T20" fmla="*/ 12 w 26"/>
                  <a:gd name="T21" fmla="*/ 36 h 38"/>
                  <a:gd name="T22" fmla="*/ 10 w 26"/>
                  <a:gd name="T23" fmla="*/ 38 h 38"/>
                  <a:gd name="T24" fmla="*/ 0 w 26"/>
                  <a:gd name="T25" fmla="*/ 29 h 38"/>
                  <a:gd name="T26" fmla="*/ 7 w 26"/>
                  <a:gd name="T27" fmla="*/ 17 h 38"/>
                  <a:gd name="T28" fmla="*/ 4 w 26"/>
                  <a:gd name="T29" fmla="*/ 16 h 38"/>
                  <a:gd name="T30" fmla="*/ 14 w 26"/>
                  <a:gd name="T31" fmla="*/ 2 h 38"/>
                  <a:gd name="T32" fmla="*/ 26 w 26"/>
                  <a:gd name="T33" fmla="*/ 0 h 38"/>
                  <a:gd name="T34" fmla="*/ 24 w 26"/>
                  <a:gd name="T35" fmla="*/ 4 h 38"/>
                  <a:gd name="T36" fmla="*/ 24 w 26"/>
                  <a:gd name="T37" fmla="*/ 9 h 38"/>
                  <a:gd name="T38" fmla="*/ 22 w 26"/>
                  <a:gd name="T39" fmla="*/ 9 h 38"/>
                  <a:gd name="T40" fmla="*/ 24 w 26"/>
                  <a:gd name="T41" fmla="*/ 11 h 38"/>
                  <a:gd name="T42" fmla="*/ 24 w 26"/>
                  <a:gd name="T43" fmla="*/ 11 h 38"/>
                  <a:gd name="T44" fmla="*/ 24 w 26"/>
                  <a:gd name="T45" fmla="*/ 12 h 38"/>
                  <a:gd name="T46" fmla="*/ 24 w 26"/>
                  <a:gd name="T47" fmla="*/ 12 h 38"/>
                  <a:gd name="T48" fmla="*/ 24 w 26"/>
                  <a:gd name="T49" fmla="*/ 12 h 38"/>
                  <a:gd name="T50" fmla="*/ 24 w 26"/>
                  <a:gd name="T51" fmla="*/ 12 h 38"/>
                  <a:gd name="T52" fmla="*/ 24 w 26"/>
                  <a:gd name="T53" fmla="*/ 12 h 38"/>
                  <a:gd name="T54" fmla="*/ 24 w 26"/>
                  <a:gd name="T55" fmla="*/ 12 h 38"/>
                  <a:gd name="T56" fmla="*/ 24 w 26"/>
                  <a:gd name="T57" fmla="*/ 12 h 38"/>
                  <a:gd name="T58" fmla="*/ 24 w 26"/>
                  <a:gd name="T59" fmla="*/ 12 h 38"/>
                  <a:gd name="T60" fmla="*/ 24 w 26"/>
                  <a:gd name="T61" fmla="*/ 12 h 38"/>
                  <a:gd name="T62" fmla="*/ 24 w 26"/>
                  <a:gd name="T63" fmla="*/ 12 h 38"/>
                  <a:gd name="T64" fmla="*/ 24 w 26"/>
                  <a:gd name="T65" fmla="*/ 14 h 38"/>
                  <a:gd name="T66" fmla="*/ 24 w 26"/>
                  <a:gd name="T67" fmla="*/ 14 h 38"/>
                  <a:gd name="T68" fmla="*/ 24 w 26"/>
                  <a:gd name="T69" fmla="*/ 14 h 38"/>
                  <a:gd name="T70" fmla="*/ 24 w 26"/>
                  <a:gd name="T71" fmla="*/ 14 h 38"/>
                  <a:gd name="T72" fmla="*/ 24 w 26"/>
                  <a:gd name="T73" fmla="*/ 17 h 38"/>
                  <a:gd name="T74" fmla="*/ 24 w 26"/>
                  <a:gd name="T75" fmla="*/ 17 h 38"/>
                  <a:gd name="T76" fmla="*/ 24 w 26"/>
                  <a:gd name="T7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38">
                    <a:moveTo>
                      <a:pt x="24" y="24"/>
                    </a:moveTo>
                    <a:lnTo>
                      <a:pt x="24" y="29"/>
                    </a:lnTo>
                    <a:lnTo>
                      <a:pt x="24" y="29"/>
                    </a:lnTo>
                    <a:lnTo>
                      <a:pt x="22" y="29"/>
                    </a:lnTo>
                    <a:lnTo>
                      <a:pt x="22" y="29"/>
                    </a:lnTo>
                    <a:lnTo>
                      <a:pt x="19" y="29"/>
                    </a:lnTo>
                    <a:lnTo>
                      <a:pt x="19" y="28"/>
                    </a:lnTo>
                    <a:lnTo>
                      <a:pt x="19" y="28"/>
                    </a:lnTo>
                    <a:lnTo>
                      <a:pt x="15" y="31"/>
                    </a:lnTo>
                    <a:lnTo>
                      <a:pt x="12" y="34"/>
                    </a:lnTo>
                    <a:lnTo>
                      <a:pt x="12" y="36"/>
                    </a:lnTo>
                    <a:lnTo>
                      <a:pt x="10" y="38"/>
                    </a:lnTo>
                    <a:lnTo>
                      <a:pt x="0" y="29"/>
                    </a:lnTo>
                    <a:lnTo>
                      <a:pt x="7" y="17"/>
                    </a:lnTo>
                    <a:lnTo>
                      <a:pt x="4" y="16"/>
                    </a:lnTo>
                    <a:lnTo>
                      <a:pt x="14" y="2"/>
                    </a:lnTo>
                    <a:lnTo>
                      <a:pt x="26" y="0"/>
                    </a:lnTo>
                    <a:lnTo>
                      <a:pt x="24" y="4"/>
                    </a:lnTo>
                    <a:lnTo>
                      <a:pt x="24" y="9"/>
                    </a:lnTo>
                    <a:lnTo>
                      <a:pt x="22" y="9"/>
                    </a:lnTo>
                    <a:lnTo>
                      <a:pt x="24" y="11"/>
                    </a:lnTo>
                    <a:lnTo>
                      <a:pt x="24" y="11"/>
                    </a:lnTo>
                    <a:lnTo>
                      <a:pt x="24" y="12"/>
                    </a:lnTo>
                    <a:lnTo>
                      <a:pt x="24" y="12"/>
                    </a:lnTo>
                    <a:lnTo>
                      <a:pt x="24" y="12"/>
                    </a:lnTo>
                    <a:lnTo>
                      <a:pt x="24" y="12"/>
                    </a:lnTo>
                    <a:lnTo>
                      <a:pt x="24" y="12"/>
                    </a:lnTo>
                    <a:lnTo>
                      <a:pt x="24" y="12"/>
                    </a:lnTo>
                    <a:lnTo>
                      <a:pt x="24" y="12"/>
                    </a:lnTo>
                    <a:lnTo>
                      <a:pt x="24" y="12"/>
                    </a:lnTo>
                    <a:lnTo>
                      <a:pt x="24" y="12"/>
                    </a:lnTo>
                    <a:lnTo>
                      <a:pt x="24" y="12"/>
                    </a:lnTo>
                    <a:lnTo>
                      <a:pt x="24" y="14"/>
                    </a:lnTo>
                    <a:lnTo>
                      <a:pt x="24" y="14"/>
                    </a:lnTo>
                    <a:lnTo>
                      <a:pt x="24" y="14"/>
                    </a:lnTo>
                    <a:lnTo>
                      <a:pt x="24" y="14"/>
                    </a:lnTo>
                    <a:lnTo>
                      <a:pt x="24" y="17"/>
                    </a:lnTo>
                    <a:lnTo>
                      <a:pt x="24" y="17"/>
                    </a:lnTo>
                    <a:lnTo>
                      <a:pt x="24"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6" name="Freeform 4908"/>
              <p:cNvSpPr>
                <a:spLocks/>
              </p:cNvSpPr>
              <p:nvPr/>
            </p:nvSpPr>
            <p:spPr bwMode="auto">
              <a:xfrm>
                <a:off x="4443" y="2149"/>
                <a:ext cx="26" cy="38"/>
              </a:xfrm>
              <a:custGeom>
                <a:avLst/>
                <a:gdLst>
                  <a:gd name="T0" fmla="*/ 24 w 26"/>
                  <a:gd name="T1" fmla="*/ 24 h 38"/>
                  <a:gd name="T2" fmla="*/ 24 w 26"/>
                  <a:gd name="T3" fmla="*/ 29 h 38"/>
                  <a:gd name="T4" fmla="*/ 24 w 26"/>
                  <a:gd name="T5" fmla="*/ 29 h 38"/>
                  <a:gd name="T6" fmla="*/ 22 w 26"/>
                  <a:gd name="T7" fmla="*/ 29 h 38"/>
                  <a:gd name="T8" fmla="*/ 22 w 26"/>
                  <a:gd name="T9" fmla="*/ 29 h 38"/>
                  <a:gd name="T10" fmla="*/ 19 w 26"/>
                  <a:gd name="T11" fmla="*/ 29 h 38"/>
                  <a:gd name="T12" fmla="*/ 19 w 26"/>
                  <a:gd name="T13" fmla="*/ 28 h 38"/>
                  <a:gd name="T14" fmla="*/ 19 w 26"/>
                  <a:gd name="T15" fmla="*/ 28 h 38"/>
                  <a:gd name="T16" fmla="*/ 15 w 26"/>
                  <a:gd name="T17" fmla="*/ 31 h 38"/>
                  <a:gd name="T18" fmla="*/ 12 w 26"/>
                  <a:gd name="T19" fmla="*/ 34 h 38"/>
                  <a:gd name="T20" fmla="*/ 12 w 26"/>
                  <a:gd name="T21" fmla="*/ 36 h 38"/>
                  <a:gd name="T22" fmla="*/ 10 w 26"/>
                  <a:gd name="T23" fmla="*/ 38 h 38"/>
                  <a:gd name="T24" fmla="*/ 0 w 26"/>
                  <a:gd name="T25" fmla="*/ 29 h 38"/>
                  <a:gd name="T26" fmla="*/ 7 w 26"/>
                  <a:gd name="T27" fmla="*/ 17 h 38"/>
                  <a:gd name="T28" fmla="*/ 4 w 26"/>
                  <a:gd name="T29" fmla="*/ 16 h 38"/>
                  <a:gd name="T30" fmla="*/ 14 w 26"/>
                  <a:gd name="T31" fmla="*/ 2 h 38"/>
                  <a:gd name="T32" fmla="*/ 26 w 26"/>
                  <a:gd name="T33" fmla="*/ 0 h 38"/>
                  <a:gd name="T34" fmla="*/ 24 w 26"/>
                  <a:gd name="T35" fmla="*/ 4 h 38"/>
                  <a:gd name="T36" fmla="*/ 24 w 26"/>
                  <a:gd name="T37" fmla="*/ 9 h 38"/>
                  <a:gd name="T38" fmla="*/ 22 w 26"/>
                  <a:gd name="T39" fmla="*/ 9 h 38"/>
                  <a:gd name="T40" fmla="*/ 24 w 26"/>
                  <a:gd name="T41" fmla="*/ 11 h 38"/>
                  <a:gd name="T42" fmla="*/ 24 w 26"/>
                  <a:gd name="T43" fmla="*/ 11 h 38"/>
                  <a:gd name="T44" fmla="*/ 24 w 26"/>
                  <a:gd name="T45" fmla="*/ 12 h 38"/>
                  <a:gd name="T46" fmla="*/ 24 w 26"/>
                  <a:gd name="T47" fmla="*/ 12 h 38"/>
                  <a:gd name="T48" fmla="*/ 24 w 26"/>
                  <a:gd name="T49" fmla="*/ 12 h 38"/>
                  <a:gd name="T50" fmla="*/ 24 w 26"/>
                  <a:gd name="T51" fmla="*/ 12 h 38"/>
                  <a:gd name="T52" fmla="*/ 24 w 26"/>
                  <a:gd name="T53" fmla="*/ 12 h 38"/>
                  <a:gd name="T54" fmla="*/ 24 w 26"/>
                  <a:gd name="T55" fmla="*/ 12 h 38"/>
                  <a:gd name="T56" fmla="*/ 24 w 26"/>
                  <a:gd name="T57" fmla="*/ 12 h 38"/>
                  <a:gd name="T58" fmla="*/ 24 w 26"/>
                  <a:gd name="T59" fmla="*/ 12 h 38"/>
                  <a:gd name="T60" fmla="*/ 24 w 26"/>
                  <a:gd name="T61" fmla="*/ 12 h 38"/>
                  <a:gd name="T62" fmla="*/ 24 w 26"/>
                  <a:gd name="T63" fmla="*/ 12 h 38"/>
                  <a:gd name="T64" fmla="*/ 24 w 26"/>
                  <a:gd name="T65" fmla="*/ 14 h 38"/>
                  <a:gd name="T66" fmla="*/ 24 w 26"/>
                  <a:gd name="T67" fmla="*/ 14 h 38"/>
                  <a:gd name="T68" fmla="*/ 24 w 26"/>
                  <a:gd name="T69" fmla="*/ 14 h 38"/>
                  <a:gd name="T70" fmla="*/ 24 w 26"/>
                  <a:gd name="T71" fmla="*/ 14 h 38"/>
                  <a:gd name="T72" fmla="*/ 24 w 26"/>
                  <a:gd name="T73" fmla="*/ 17 h 38"/>
                  <a:gd name="T74" fmla="*/ 24 w 26"/>
                  <a:gd name="T75" fmla="*/ 17 h 38"/>
                  <a:gd name="T76" fmla="*/ 24 w 26"/>
                  <a:gd name="T7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38">
                    <a:moveTo>
                      <a:pt x="24" y="24"/>
                    </a:moveTo>
                    <a:lnTo>
                      <a:pt x="24" y="29"/>
                    </a:lnTo>
                    <a:lnTo>
                      <a:pt x="24" y="29"/>
                    </a:lnTo>
                    <a:lnTo>
                      <a:pt x="22" y="29"/>
                    </a:lnTo>
                    <a:lnTo>
                      <a:pt x="22" y="29"/>
                    </a:lnTo>
                    <a:lnTo>
                      <a:pt x="19" y="29"/>
                    </a:lnTo>
                    <a:lnTo>
                      <a:pt x="19" y="28"/>
                    </a:lnTo>
                    <a:lnTo>
                      <a:pt x="19" y="28"/>
                    </a:lnTo>
                    <a:lnTo>
                      <a:pt x="15" y="31"/>
                    </a:lnTo>
                    <a:lnTo>
                      <a:pt x="12" y="34"/>
                    </a:lnTo>
                    <a:lnTo>
                      <a:pt x="12" y="36"/>
                    </a:lnTo>
                    <a:lnTo>
                      <a:pt x="10" y="38"/>
                    </a:lnTo>
                    <a:lnTo>
                      <a:pt x="0" y="29"/>
                    </a:lnTo>
                    <a:lnTo>
                      <a:pt x="7" y="17"/>
                    </a:lnTo>
                    <a:lnTo>
                      <a:pt x="4" y="16"/>
                    </a:lnTo>
                    <a:lnTo>
                      <a:pt x="14" y="2"/>
                    </a:lnTo>
                    <a:lnTo>
                      <a:pt x="26" y="0"/>
                    </a:lnTo>
                    <a:lnTo>
                      <a:pt x="24" y="4"/>
                    </a:lnTo>
                    <a:lnTo>
                      <a:pt x="24" y="9"/>
                    </a:lnTo>
                    <a:lnTo>
                      <a:pt x="22" y="9"/>
                    </a:lnTo>
                    <a:lnTo>
                      <a:pt x="24" y="11"/>
                    </a:lnTo>
                    <a:lnTo>
                      <a:pt x="24" y="11"/>
                    </a:lnTo>
                    <a:lnTo>
                      <a:pt x="24" y="12"/>
                    </a:lnTo>
                    <a:lnTo>
                      <a:pt x="24" y="12"/>
                    </a:lnTo>
                    <a:lnTo>
                      <a:pt x="24" y="12"/>
                    </a:lnTo>
                    <a:lnTo>
                      <a:pt x="24" y="12"/>
                    </a:lnTo>
                    <a:lnTo>
                      <a:pt x="24" y="12"/>
                    </a:lnTo>
                    <a:lnTo>
                      <a:pt x="24" y="12"/>
                    </a:lnTo>
                    <a:lnTo>
                      <a:pt x="24" y="12"/>
                    </a:lnTo>
                    <a:lnTo>
                      <a:pt x="24" y="12"/>
                    </a:lnTo>
                    <a:lnTo>
                      <a:pt x="24" y="12"/>
                    </a:lnTo>
                    <a:lnTo>
                      <a:pt x="24" y="12"/>
                    </a:lnTo>
                    <a:lnTo>
                      <a:pt x="24" y="14"/>
                    </a:lnTo>
                    <a:lnTo>
                      <a:pt x="24" y="14"/>
                    </a:lnTo>
                    <a:lnTo>
                      <a:pt x="24" y="14"/>
                    </a:lnTo>
                    <a:lnTo>
                      <a:pt x="24" y="14"/>
                    </a:lnTo>
                    <a:lnTo>
                      <a:pt x="24" y="17"/>
                    </a:lnTo>
                    <a:lnTo>
                      <a:pt x="24" y="17"/>
                    </a:lnTo>
                    <a:lnTo>
                      <a:pt x="24"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37" name="Freeform 4909"/>
              <p:cNvSpPr>
                <a:spLocks/>
              </p:cNvSpPr>
              <p:nvPr/>
            </p:nvSpPr>
            <p:spPr bwMode="auto">
              <a:xfrm>
                <a:off x="4291" y="2216"/>
                <a:ext cx="44" cy="39"/>
              </a:xfrm>
              <a:custGeom>
                <a:avLst/>
                <a:gdLst>
                  <a:gd name="T0" fmla="*/ 35 w 44"/>
                  <a:gd name="T1" fmla="*/ 27 h 39"/>
                  <a:gd name="T2" fmla="*/ 30 w 44"/>
                  <a:gd name="T3" fmla="*/ 32 h 39"/>
                  <a:gd name="T4" fmla="*/ 20 w 44"/>
                  <a:gd name="T5" fmla="*/ 30 h 39"/>
                  <a:gd name="T6" fmla="*/ 8 w 44"/>
                  <a:gd name="T7" fmla="*/ 39 h 39"/>
                  <a:gd name="T8" fmla="*/ 1 w 44"/>
                  <a:gd name="T9" fmla="*/ 30 h 39"/>
                  <a:gd name="T10" fmla="*/ 0 w 44"/>
                  <a:gd name="T11" fmla="*/ 30 h 39"/>
                  <a:gd name="T12" fmla="*/ 0 w 44"/>
                  <a:gd name="T13" fmla="*/ 30 h 39"/>
                  <a:gd name="T14" fmla="*/ 5 w 44"/>
                  <a:gd name="T15" fmla="*/ 20 h 39"/>
                  <a:gd name="T16" fmla="*/ 13 w 44"/>
                  <a:gd name="T17" fmla="*/ 15 h 39"/>
                  <a:gd name="T18" fmla="*/ 10 w 44"/>
                  <a:gd name="T19" fmla="*/ 11 h 39"/>
                  <a:gd name="T20" fmla="*/ 20 w 44"/>
                  <a:gd name="T21" fmla="*/ 0 h 39"/>
                  <a:gd name="T22" fmla="*/ 35 w 44"/>
                  <a:gd name="T23" fmla="*/ 0 h 39"/>
                  <a:gd name="T24" fmla="*/ 40 w 44"/>
                  <a:gd name="T25" fmla="*/ 6 h 39"/>
                  <a:gd name="T26" fmla="*/ 40 w 44"/>
                  <a:gd name="T27" fmla="*/ 11 h 39"/>
                  <a:gd name="T28" fmla="*/ 44 w 44"/>
                  <a:gd name="T29" fmla="*/ 18 h 39"/>
                  <a:gd name="T30" fmla="*/ 35 w 44"/>
                  <a:gd name="T31"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39">
                    <a:moveTo>
                      <a:pt x="35" y="27"/>
                    </a:moveTo>
                    <a:lnTo>
                      <a:pt x="30" y="32"/>
                    </a:lnTo>
                    <a:lnTo>
                      <a:pt x="20" y="30"/>
                    </a:lnTo>
                    <a:lnTo>
                      <a:pt x="8" y="39"/>
                    </a:lnTo>
                    <a:lnTo>
                      <a:pt x="1" y="30"/>
                    </a:lnTo>
                    <a:lnTo>
                      <a:pt x="0" y="30"/>
                    </a:lnTo>
                    <a:lnTo>
                      <a:pt x="0" y="30"/>
                    </a:lnTo>
                    <a:lnTo>
                      <a:pt x="5" y="20"/>
                    </a:lnTo>
                    <a:lnTo>
                      <a:pt x="13" y="15"/>
                    </a:lnTo>
                    <a:lnTo>
                      <a:pt x="10" y="11"/>
                    </a:lnTo>
                    <a:lnTo>
                      <a:pt x="20" y="0"/>
                    </a:lnTo>
                    <a:lnTo>
                      <a:pt x="35" y="0"/>
                    </a:lnTo>
                    <a:lnTo>
                      <a:pt x="40" y="6"/>
                    </a:lnTo>
                    <a:lnTo>
                      <a:pt x="40" y="11"/>
                    </a:lnTo>
                    <a:lnTo>
                      <a:pt x="44" y="18"/>
                    </a:lnTo>
                    <a:lnTo>
                      <a:pt x="35"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8" name="Freeform 4910"/>
              <p:cNvSpPr>
                <a:spLocks/>
              </p:cNvSpPr>
              <p:nvPr/>
            </p:nvSpPr>
            <p:spPr bwMode="auto">
              <a:xfrm>
                <a:off x="4291" y="2216"/>
                <a:ext cx="44" cy="39"/>
              </a:xfrm>
              <a:custGeom>
                <a:avLst/>
                <a:gdLst>
                  <a:gd name="T0" fmla="*/ 35 w 44"/>
                  <a:gd name="T1" fmla="*/ 27 h 39"/>
                  <a:gd name="T2" fmla="*/ 30 w 44"/>
                  <a:gd name="T3" fmla="*/ 32 h 39"/>
                  <a:gd name="T4" fmla="*/ 20 w 44"/>
                  <a:gd name="T5" fmla="*/ 30 h 39"/>
                  <a:gd name="T6" fmla="*/ 8 w 44"/>
                  <a:gd name="T7" fmla="*/ 39 h 39"/>
                  <a:gd name="T8" fmla="*/ 1 w 44"/>
                  <a:gd name="T9" fmla="*/ 30 h 39"/>
                  <a:gd name="T10" fmla="*/ 0 w 44"/>
                  <a:gd name="T11" fmla="*/ 30 h 39"/>
                  <a:gd name="T12" fmla="*/ 0 w 44"/>
                  <a:gd name="T13" fmla="*/ 30 h 39"/>
                  <a:gd name="T14" fmla="*/ 5 w 44"/>
                  <a:gd name="T15" fmla="*/ 20 h 39"/>
                  <a:gd name="T16" fmla="*/ 13 w 44"/>
                  <a:gd name="T17" fmla="*/ 15 h 39"/>
                  <a:gd name="T18" fmla="*/ 10 w 44"/>
                  <a:gd name="T19" fmla="*/ 11 h 39"/>
                  <a:gd name="T20" fmla="*/ 20 w 44"/>
                  <a:gd name="T21" fmla="*/ 0 h 39"/>
                  <a:gd name="T22" fmla="*/ 35 w 44"/>
                  <a:gd name="T23" fmla="*/ 0 h 39"/>
                  <a:gd name="T24" fmla="*/ 40 w 44"/>
                  <a:gd name="T25" fmla="*/ 6 h 39"/>
                  <a:gd name="T26" fmla="*/ 40 w 44"/>
                  <a:gd name="T27" fmla="*/ 11 h 39"/>
                  <a:gd name="T28" fmla="*/ 44 w 44"/>
                  <a:gd name="T29" fmla="*/ 18 h 39"/>
                  <a:gd name="T30" fmla="*/ 35 w 44"/>
                  <a:gd name="T31"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39">
                    <a:moveTo>
                      <a:pt x="35" y="27"/>
                    </a:moveTo>
                    <a:lnTo>
                      <a:pt x="30" y="32"/>
                    </a:lnTo>
                    <a:lnTo>
                      <a:pt x="20" y="30"/>
                    </a:lnTo>
                    <a:lnTo>
                      <a:pt x="8" y="39"/>
                    </a:lnTo>
                    <a:lnTo>
                      <a:pt x="1" y="30"/>
                    </a:lnTo>
                    <a:lnTo>
                      <a:pt x="0" y="30"/>
                    </a:lnTo>
                    <a:lnTo>
                      <a:pt x="0" y="30"/>
                    </a:lnTo>
                    <a:lnTo>
                      <a:pt x="5" y="20"/>
                    </a:lnTo>
                    <a:lnTo>
                      <a:pt x="13" y="15"/>
                    </a:lnTo>
                    <a:lnTo>
                      <a:pt x="10" y="11"/>
                    </a:lnTo>
                    <a:lnTo>
                      <a:pt x="20" y="0"/>
                    </a:lnTo>
                    <a:lnTo>
                      <a:pt x="35" y="0"/>
                    </a:lnTo>
                    <a:lnTo>
                      <a:pt x="40" y="6"/>
                    </a:lnTo>
                    <a:lnTo>
                      <a:pt x="40" y="11"/>
                    </a:lnTo>
                    <a:lnTo>
                      <a:pt x="44" y="18"/>
                    </a:lnTo>
                    <a:lnTo>
                      <a:pt x="35"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39" name="Freeform 4911"/>
              <p:cNvSpPr>
                <a:spLocks/>
              </p:cNvSpPr>
              <p:nvPr/>
            </p:nvSpPr>
            <p:spPr bwMode="auto">
              <a:xfrm>
                <a:off x="3896" y="2222"/>
                <a:ext cx="24" cy="33"/>
              </a:xfrm>
              <a:custGeom>
                <a:avLst/>
                <a:gdLst>
                  <a:gd name="T0" fmla="*/ 24 w 24"/>
                  <a:gd name="T1" fmla="*/ 0 h 33"/>
                  <a:gd name="T2" fmla="*/ 24 w 24"/>
                  <a:gd name="T3" fmla="*/ 9 h 33"/>
                  <a:gd name="T4" fmla="*/ 19 w 24"/>
                  <a:gd name="T5" fmla="*/ 27 h 33"/>
                  <a:gd name="T6" fmla="*/ 17 w 24"/>
                  <a:gd name="T7" fmla="*/ 29 h 33"/>
                  <a:gd name="T8" fmla="*/ 7 w 24"/>
                  <a:gd name="T9" fmla="*/ 33 h 33"/>
                  <a:gd name="T10" fmla="*/ 0 w 24"/>
                  <a:gd name="T11" fmla="*/ 27 h 33"/>
                  <a:gd name="T12" fmla="*/ 2 w 24"/>
                  <a:gd name="T13" fmla="*/ 27 h 33"/>
                  <a:gd name="T14" fmla="*/ 2 w 24"/>
                  <a:gd name="T15" fmla="*/ 27 h 33"/>
                  <a:gd name="T16" fmla="*/ 8 w 24"/>
                  <a:gd name="T17" fmla="*/ 27 h 33"/>
                  <a:gd name="T18" fmla="*/ 8 w 24"/>
                  <a:gd name="T19" fmla="*/ 27 h 33"/>
                  <a:gd name="T20" fmla="*/ 12 w 24"/>
                  <a:gd name="T21" fmla="*/ 26 h 33"/>
                  <a:gd name="T22" fmla="*/ 12 w 24"/>
                  <a:gd name="T23" fmla="*/ 26 h 33"/>
                  <a:gd name="T24" fmla="*/ 12 w 24"/>
                  <a:gd name="T25" fmla="*/ 24 h 33"/>
                  <a:gd name="T26" fmla="*/ 12 w 24"/>
                  <a:gd name="T27" fmla="*/ 24 h 33"/>
                  <a:gd name="T28" fmla="*/ 12 w 24"/>
                  <a:gd name="T29" fmla="*/ 24 h 33"/>
                  <a:gd name="T30" fmla="*/ 10 w 24"/>
                  <a:gd name="T31" fmla="*/ 24 h 33"/>
                  <a:gd name="T32" fmla="*/ 8 w 24"/>
                  <a:gd name="T33" fmla="*/ 22 h 33"/>
                  <a:gd name="T34" fmla="*/ 7 w 24"/>
                  <a:gd name="T35" fmla="*/ 21 h 33"/>
                  <a:gd name="T36" fmla="*/ 5 w 24"/>
                  <a:gd name="T37" fmla="*/ 19 h 33"/>
                  <a:gd name="T38" fmla="*/ 5 w 24"/>
                  <a:gd name="T39" fmla="*/ 19 h 33"/>
                  <a:gd name="T40" fmla="*/ 7 w 24"/>
                  <a:gd name="T41" fmla="*/ 17 h 33"/>
                  <a:gd name="T42" fmla="*/ 7 w 24"/>
                  <a:gd name="T43" fmla="*/ 17 h 33"/>
                  <a:gd name="T44" fmla="*/ 7 w 24"/>
                  <a:gd name="T45" fmla="*/ 17 h 33"/>
                  <a:gd name="T46" fmla="*/ 8 w 24"/>
                  <a:gd name="T47" fmla="*/ 17 h 33"/>
                  <a:gd name="T48" fmla="*/ 10 w 24"/>
                  <a:gd name="T49" fmla="*/ 17 h 33"/>
                  <a:gd name="T50" fmla="*/ 12 w 24"/>
                  <a:gd name="T51" fmla="*/ 17 h 33"/>
                  <a:gd name="T52" fmla="*/ 12 w 24"/>
                  <a:gd name="T53" fmla="*/ 17 h 33"/>
                  <a:gd name="T54" fmla="*/ 14 w 24"/>
                  <a:gd name="T55" fmla="*/ 16 h 33"/>
                  <a:gd name="T56" fmla="*/ 14 w 24"/>
                  <a:gd name="T57" fmla="*/ 16 h 33"/>
                  <a:gd name="T58" fmla="*/ 14 w 24"/>
                  <a:gd name="T59" fmla="*/ 14 h 33"/>
                  <a:gd name="T60" fmla="*/ 12 w 24"/>
                  <a:gd name="T61" fmla="*/ 4 h 33"/>
                  <a:gd name="T62" fmla="*/ 12 w 24"/>
                  <a:gd name="T63" fmla="*/ 4 h 33"/>
                  <a:gd name="T64" fmla="*/ 10 w 24"/>
                  <a:gd name="T65" fmla="*/ 2 h 33"/>
                  <a:gd name="T66" fmla="*/ 14 w 24"/>
                  <a:gd name="T67" fmla="*/ 2 h 33"/>
                  <a:gd name="T68" fmla="*/ 14 w 24"/>
                  <a:gd name="T69" fmla="*/ 2 h 33"/>
                  <a:gd name="T70" fmla="*/ 15 w 24"/>
                  <a:gd name="T71" fmla="*/ 2 h 33"/>
                  <a:gd name="T72" fmla="*/ 14 w 24"/>
                  <a:gd name="T73" fmla="*/ 4 h 33"/>
                  <a:gd name="T74" fmla="*/ 14 w 24"/>
                  <a:gd name="T75" fmla="*/ 4 h 33"/>
                  <a:gd name="T76" fmla="*/ 15 w 24"/>
                  <a:gd name="T77" fmla="*/ 5 h 33"/>
                  <a:gd name="T78" fmla="*/ 15 w 24"/>
                  <a:gd name="T79" fmla="*/ 5 h 33"/>
                  <a:gd name="T80" fmla="*/ 17 w 24"/>
                  <a:gd name="T81" fmla="*/ 5 h 33"/>
                  <a:gd name="T82" fmla="*/ 17 w 24"/>
                  <a:gd name="T83" fmla="*/ 4 h 33"/>
                  <a:gd name="T84" fmla="*/ 19 w 24"/>
                  <a:gd name="T85" fmla="*/ 2 h 33"/>
                  <a:gd name="T86" fmla="*/ 19 w 24"/>
                  <a:gd name="T87" fmla="*/ 0 h 33"/>
                  <a:gd name="T88" fmla="*/ 20 w 24"/>
                  <a:gd name="T89" fmla="*/ 0 h 33"/>
                  <a:gd name="T90" fmla="*/ 22 w 24"/>
                  <a:gd name="T91" fmla="*/ 0 h 33"/>
                  <a:gd name="T92" fmla="*/ 22 w 24"/>
                  <a:gd name="T93" fmla="*/ 0 h 33"/>
                  <a:gd name="T94" fmla="*/ 24 w 24"/>
                  <a:gd name="T95" fmla="*/ 0 h 33"/>
                  <a:gd name="T96" fmla="*/ 24 w 24"/>
                  <a:gd name="T9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33">
                    <a:moveTo>
                      <a:pt x="24" y="0"/>
                    </a:moveTo>
                    <a:lnTo>
                      <a:pt x="24" y="9"/>
                    </a:lnTo>
                    <a:lnTo>
                      <a:pt x="19" y="27"/>
                    </a:lnTo>
                    <a:lnTo>
                      <a:pt x="17" y="29"/>
                    </a:lnTo>
                    <a:lnTo>
                      <a:pt x="7" y="33"/>
                    </a:lnTo>
                    <a:lnTo>
                      <a:pt x="0" y="27"/>
                    </a:lnTo>
                    <a:lnTo>
                      <a:pt x="2" y="27"/>
                    </a:lnTo>
                    <a:lnTo>
                      <a:pt x="2" y="27"/>
                    </a:lnTo>
                    <a:lnTo>
                      <a:pt x="8" y="27"/>
                    </a:lnTo>
                    <a:lnTo>
                      <a:pt x="8" y="27"/>
                    </a:lnTo>
                    <a:lnTo>
                      <a:pt x="12" y="26"/>
                    </a:lnTo>
                    <a:lnTo>
                      <a:pt x="12" y="26"/>
                    </a:lnTo>
                    <a:lnTo>
                      <a:pt x="12" y="24"/>
                    </a:lnTo>
                    <a:lnTo>
                      <a:pt x="12" y="24"/>
                    </a:lnTo>
                    <a:lnTo>
                      <a:pt x="12" y="24"/>
                    </a:lnTo>
                    <a:lnTo>
                      <a:pt x="10" y="24"/>
                    </a:lnTo>
                    <a:lnTo>
                      <a:pt x="8" y="22"/>
                    </a:lnTo>
                    <a:lnTo>
                      <a:pt x="7" y="21"/>
                    </a:lnTo>
                    <a:lnTo>
                      <a:pt x="5" y="19"/>
                    </a:lnTo>
                    <a:lnTo>
                      <a:pt x="5" y="19"/>
                    </a:lnTo>
                    <a:lnTo>
                      <a:pt x="7" y="17"/>
                    </a:lnTo>
                    <a:lnTo>
                      <a:pt x="7" y="17"/>
                    </a:lnTo>
                    <a:lnTo>
                      <a:pt x="7" y="17"/>
                    </a:lnTo>
                    <a:lnTo>
                      <a:pt x="8" y="17"/>
                    </a:lnTo>
                    <a:lnTo>
                      <a:pt x="10" y="17"/>
                    </a:lnTo>
                    <a:lnTo>
                      <a:pt x="12" y="17"/>
                    </a:lnTo>
                    <a:lnTo>
                      <a:pt x="12" y="17"/>
                    </a:lnTo>
                    <a:lnTo>
                      <a:pt x="14" y="16"/>
                    </a:lnTo>
                    <a:lnTo>
                      <a:pt x="14" y="16"/>
                    </a:lnTo>
                    <a:lnTo>
                      <a:pt x="14" y="14"/>
                    </a:lnTo>
                    <a:lnTo>
                      <a:pt x="12" y="4"/>
                    </a:lnTo>
                    <a:lnTo>
                      <a:pt x="12" y="4"/>
                    </a:lnTo>
                    <a:lnTo>
                      <a:pt x="10" y="2"/>
                    </a:lnTo>
                    <a:lnTo>
                      <a:pt x="14" y="2"/>
                    </a:lnTo>
                    <a:lnTo>
                      <a:pt x="14" y="2"/>
                    </a:lnTo>
                    <a:lnTo>
                      <a:pt x="15" y="2"/>
                    </a:lnTo>
                    <a:lnTo>
                      <a:pt x="14" y="4"/>
                    </a:lnTo>
                    <a:lnTo>
                      <a:pt x="14" y="4"/>
                    </a:lnTo>
                    <a:lnTo>
                      <a:pt x="15" y="5"/>
                    </a:lnTo>
                    <a:lnTo>
                      <a:pt x="15" y="5"/>
                    </a:lnTo>
                    <a:lnTo>
                      <a:pt x="17" y="5"/>
                    </a:lnTo>
                    <a:lnTo>
                      <a:pt x="17" y="4"/>
                    </a:lnTo>
                    <a:lnTo>
                      <a:pt x="19" y="2"/>
                    </a:lnTo>
                    <a:lnTo>
                      <a:pt x="19" y="0"/>
                    </a:lnTo>
                    <a:lnTo>
                      <a:pt x="20" y="0"/>
                    </a:lnTo>
                    <a:lnTo>
                      <a:pt x="22" y="0"/>
                    </a:lnTo>
                    <a:lnTo>
                      <a:pt x="22" y="0"/>
                    </a:lnTo>
                    <a:lnTo>
                      <a:pt x="24" y="0"/>
                    </a:lnTo>
                    <a:lnTo>
                      <a:pt x="2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0" name="Freeform 4912"/>
              <p:cNvSpPr>
                <a:spLocks/>
              </p:cNvSpPr>
              <p:nvPr/>
            </p:nvSpPr>
            <p:spPr bwMode="auto">
              <a:xfrm>
                <a:off x="3896" y="2222"/>
                <a:ext cx="24" cy="33"/>
              </a:xfrm>
              <a:custGeom>
                <a:avLst/>
                <a:gdLst>
                  <a:gd name="T0" fmla="*/ 24 w 24"/>
                  <a:gd name="T1" fmla="*/ 0 h 33"/>
                  <a:gd name="T2" fmla="*/ 24 w 24"/>
                  <a:gd name="T3" fmla="*/ 9 h 33"/>
                  <a:gd name="T4" fmla="*/ 19 w 24"/>
                  <a:gd name="T5" fmla="*/ 27 h 33"/>
                  <a:gd name="T6" fmla="*/ 17 w 24"/>
                  <a:gd name="T7" fmla="*/ 29 h 33"/>
                  <a:gd name="T8" fmla="*/ 7 w 24"/>
                  <a:gd name="T9" fmla="*/ 33 h 33"/>
                  <a:gd name="T10" fmla="*/ 0 w 24"/>
                  <a:gd name="T11" fmla="*/ 27 h 33"/>
                  <a:gd name="T12" fmla="*/ 2 w 24"/>
                  <a:gd name="T13" fmla="*/ 27 h 33"/>
                  <a:gd name="T14" fmla="*/ 2 w 24"/>
                  <a:gd name="T15" fmla="*/ 27 h 33"/>
                  <a:gd name="T16" fmla="*/ 8 w 24"/>
                  <a:gd name="T17" fmla="*/ 27 h 33"/>
                  <a:gd name="T18" fmla="*/ 8 w 24"/>
                  <a:gd name="T19" fmla="*/ 27 h 33"/>
                  <a:gd name="T20" fmla="*/ 12 w 24"/>
                  <a:gd name="T21" fmla="*/ 26 h 33"/>
                  <a:gd name="T22" fmla="*/ 12 w 24"/>
                  <a:gd name="T23" fmla="*/ 26 h 33"/>
                  <a:gd name="T24" fmla="*/ 12 w 24"/>
                  <a:gd name="T25" fmla="*/ 24 h 33"/>
                  <a:gd name="T26" fmla="*/ 12 w 24"/>
                  <a:gd name="T27" fmla="*/ 24 h 33"/>
                  <a:gd name="T28" fmla="*/ 12 w 24"/>
                  <a:gd name="T29" fmla="*/ 24 h 33"/>
                  <a:gd name="T30" fmla="*/ 10 w 24"/>
                  <a:gd name="T31" fmla="*/ 24 h 33"/>
                  <a:gd name="T32" fmla="*/ 8 w 24"/>
                  <a:gd name="T33" fmla="*/ 22 h 33"/>
                  <a:gd name="T34" fmla="*/ 7 w 24"/>
                  <a:gd name="T35" fmla="*/ 21 h 33"/>
                  <a:gd name="T36" fmla="*/ 5 w 24"/>
                  <a:gd name="T37" fmla="*/ 19 h 33"/>
                  <a:gd name="T38" fmla="*/ 5 w 24"/>
                  <a:gd name="T39" fmla="*/ 19 h 33"/>
                  <a:gd name="T40" fmla="*/ 7 w 24"/>
                  <a:gd name="T41" fmla="*/ 17 h 33"/>
                  <a:gd name="T42" fmla="*/ 7 w 24"/>
                  <a:gd name="T43" fmla="*/ 17 h 33"/>
                  <a:gd name="T44" fmla="*/ 7 w 24"/>
                  <a:gd name="T45" fmla="*/ 17 h 33"/>
                  <a:gd name="T46" fmla="*/ 8 w 24"/>
                  <a:gd name="T47" fmla="*/ 17 h 33"/>
                  <a:gd name="T48" fmla="*/ 10 w 24"/>
                  <a:gd name="T49" fmla="*/ 17 h 33"/>
                  <a:gd name="T50" fmla="*/ 12 w 24"/>
                  <a:gd name="T51" fmla="*/ 17 h 33"/>
                  <a:gd name="T52" fmla="*/ 12 w 24"/>
                  <a:gd name="T53" fmla="*/ 17 h 33"/>
                  <a:gd name="T54" fmla="*/ 14 w 24"/>
                  <a:gd name="T55" fmla="*/ 16 h 33"/>
                  <a:gd name="T56" fmla="*/ 14 w 24"/>
                  <a:gd name="T57" fmla="*/ 16 h 33"/>
                  <a:gd name="T58" fmla="*/ 14 w 24"/>
                  <a:gd name="T59" fmla="*/ 14 h 33"/>
                  <a:gd name="T60" fmla="*/ 12 w 24"/>
                  <a:gd name="T61" fmla="*/ 4 h 33"/>
                  <a:gd name="T62" fmla="*/ 12 w 24"/>
                  <a:gd name="T63" fmla="*/ 4 h 33"/>
                  <a:gd name="T64" fmla="*/ 10 w 24"/>
                  <a:gd name="T65" fmla="*/ 2 h 33"/>
                  <a:gd name="T66" fmla="*/ 14 w 24"/>
                  <a:gd name="T67" fmla="*/ 2 h 33"/>
                  <a:gd name="T68" fmla="*/ 14 w 24"/>
                  <a:gd name="T69" fmla="*/ 2 h 33"/>
                  <a:gd name="T70" fmla="*/ 15 w 24"/>
                  <a:gd name="T71" fmla="*/ 2 h 33"/>
                  <a:gd name="T72" fmla="*/ 14 w 24"/>
                  <a:gd name="T73" fmla="*/ 4 h 33"/>
                  <a:gd name="T74" fmla="*/ 14 w 24"/>
                  <a:gd name="T75" fmla="*/ 4 h 33"/>
                  <a:gd name="T76" fmla="*/ 15 w 24"/>
                  <a:gd name="T77" fmla="*/ 5 h 33"/>
                  <a:gd name="T78" fmla="*/ 15 w 24"/>
                  <a:gd name="T79" fmla="*/ 5 h 33"/>
                  <a:gd name="T80" fmla="*/ 17 w 24"/>
                  <a:gd name="T81" fmla="*/ 5 h 33"/>
                  <a:gd name="T82" fmla="*/ 17 w 24"/>
                  <a:gd name="T83" fmla="*/ 4 h 33"/>
                  <a:gd name="T84" fmla="*/ 19 w 24"/>
                  <a:gd name="T85" fmla="*/ 2 h 33"/>
                  <a:gd name="T86" fmla="*/ 19 w 24"/>
                  <a:gd name="T87" fmla="*/ 0 h 33"/>
                  <a:gd name="T88" fmla="*/ 20 w 24"/>
                  <a:gd name="T89" fmla="*/ 0 h 33"/>
                  <a:gd name="T90" fmla="*/ 22 w 24"/>
                  <a:gd name="T91" fmla="*/ 0 h 33"/>
                  <a:gd name="T92" fmla="*/ 22 w 24"/>
                  <a:gd name="T93" fmla="*/ 0 h 33"/>
                  <a:gd name="T94" fmla="*/ 24 w 24"/>
                  <a:gd name="T95" fmla="*/ 0 h 33"/>
                  <a:gd name="T96" fmla="*/ 24 w 24"/>
                  <a:gd name="T9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33">
                    <a:moveTo>
                      <a:pt x="24" y="0"/>
                    </a:moveTo>
                    <a:lnTo>
                      <a:pt x="24" y="9"/>
                    </a:lnTo>
                    <a:lnTo>
                      <a:pt x="19" y="27"/>
                    </a:lnTo>
                    <a:lnTo>
                      <a:pt x="17" y="29"/>
                    </a:lnTo>
                    <a:lnTo>
                      <a:pt x="7" y="33"/>
                    </a:lnTo>
                    <a:lnTo>
                      <a:pt x="0" y="27"/>
                    </a:lnTo>
                    <a:lnTo>
                      <a:pt x="2" y="27"/>
                    </a:lnTo>
                    <a:lnTo>
                      <a:pt x="2" y="27"/>
                    </a:lnTo>
                    <a:lnTo>
                      <a:pt x="8" y="27"/>
                    </a:lnTo>
                    <a:lnTo>
                      <a:pt x="8" y="27"/>
                    </a:lnTo>
                    <a:lnTo>
                      <a:pt x="12" y="26"/>
                    </a:lnTo>
                    <a:lnTo>
                      <a:pt x="12" y="26"/>
                    </a:lnTo>
                    <a:lnTo>
                      <a:pt x="12" y="24"/>
                    </a:lnTo>
                    <a:lnTo>
                      <a:pt x="12" y="24"/>
                    </a:lnTo>
                    <a:lnTo>
                      <a:pt x="12" y="24"/>
                    </a:lnTo>
                    <a:lnTo>
                      <a:pt x="10" y="24"/>
                    </a:lnTo>
                    <a:lnTo>
                      <a:pt x="8" y="22"/>
                    </a:lnTo>
                    <a:lnTo>
                      <a:pt x="7" y="21"/>
                    </a:lnTo>
                    <a:lnTo>
                      <a:pt x="5" y="19"/>
                    </a:lnTo>
                    <a:lnTo>
                      <a:pt x="5" y="19"/>
                    </a:lnTo>
                    <a:lnTo>
                      <a:pt x="7" y="17"/>
                    </a:lnTo>
                    <a:lnTo>
                      <a:pt x="7" y="17"/>
                    </a:lnTo>
                    <a:lnTo>
                      <a:pt x="7" y="17"/>
                    </a:lnTo>
                    <a:lnTo>
                      <a:pt x="8" y="17"/>
                    </a:lnTo>
                    <a:lnTo>
                      <a:pt x="10" y="17"/>
                    </a:lnTo>
                    <a:lnTo>
                      <a:pt x="12" y="17"/>
                    </a:lnTo>
                    <a:lnTo>
                      <a:pt x="12" y="17"/>
                    </a:lnTo>
                    <a:lnTo>
                      <a:pt x="14" y="16"/>
                    </a:lnTo>
                    <a:lnTo>
                      <a:pt x="14" y="16"/>
                    </a:lnTo>
                    <a:lnTo>
                      <a:pt x="14" y="14"/>
                    </a:lnTo>
                    <a:lnTo>
                      <a:pt x="12" y="4"/>
                    </a:lnTo>
                    <a:lnTo>
                      <a:pt x="12" y="4"/>
                    </a:lnTo>
                    <a:lnTo>
                      <a:pt x="10" y="2"/>
                    </a:lnTo>
                    <a:lnTo>
                      <a:pt x="14" y="2"/>
                    </a:lnTo>
                    <a:lnTo>
                      <a:pt x="14" y="2"/>
                    </a:lnTo>
                    <a:lnTo>
                      <a:pt x="15" y="2"/>
                    </a:lnTo>
                    <a:lnTo>
                      <a:pt x="14" y="4"/>
                    </a:lnTo>
                    <a:lnTo>
                      <a:pt x="14" y="4"/>
                    </a:lnTo>
                    <a:lnTo>
                      <a:pt x="15" y="5"/>
                    </a:lnTo>
                    <a:lnTo>
                      <a:pt x="15" y="5"/>
                    </a:lnTo>
                    <a:lnTo>
                      <a:pt x="17" y="5"/>
                    </a:lnTo>
                    <a:lnTo>
                      <a:pt x="17" y="4"/>
                    </a:lnTo>
                    <a:lnTo>
                      <a:pt x="19" y="2"/>
                    </a:lnTo>
                    <a:lnTo>
                      <a:pt x="19" y="0"/>
                    </a:lnTo>
                    <a:lnTo>
                      <a:pt x="20" y="0"/>
                    </a:lnTo>
                    <a:lnTo>
                      <a:pt x="22" y="0"/>
                    </a:lnTo>
                    <a:lnTo>
                      <a:pt x="22" y="0"/>
                    </a:lnTo>
                    <a:lnTo>
                      <a:pt x="24" y="0"/>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41" name="Freeform 4913"/>
              <p:cNvSpPr>
                <a:spLocks/>
              </p:cNvSpPr>
              <p:nvPr/>
            </p:nvSpPr>
            <p:spPr bwMode="auto">
              <a:xfrm>
                <a:off x="3881" y="2278"/>
                <a:ext cx="44" cy="43"/>
              </a:xfrm>
              <a:custGeom>
                <a:avLst/>
                <a:gdLst>
                  <a:gd name="T0" fmla="*/ 39 w 44"/>
                  <a:gd name="T1" fmla="*/ 0 h 43"/>
                  <a:gd name="T2" fmla="*/ 44 w 44"/>
                  <a:gd name="T3" fmla="*/ 5 h 43"/>
                  <a:gd name="T4" fmla="*/ 44 w 44"/>
                  <a:gd name="T5" fmla="*/ 12 h 43"/>
                  <a:gd name="T6" fmla="*/ 40 w 44"/>
                  <a:gd name="T7" fmla="*/ 12 h 43"/>
                  <a:gd name="T8" fmla="*/ 34 w 44"/>
                  <a:gd name="T9" fmla="*/ 36 h 43"/>
                  <a:gd name="T10" fmla="*/ 23 w 44"/>
                  <a:gd name="T11" fmla="*/ 31 h 43"/>
                  <a:gd name="T12" fmla="*/ 15 w 44"/>
                  <a:gd name="T13" fmla="*/ 31 h 43"/>
                  <a:gd name="T14" fmla="*/ 5 w 44"/>
                  <a:gd name="T15" fmla="*/ 43 h 43"/>
                  <a:gd name="T16" fmla="*/ 7 w 44"/>
                  <a:gd name="T17" fmla="*/ 31 h 43"/>
                  <a:gd name="T18" fmla="*/ 7 w 44"/>
                  <a:gd name="T19" fmla="*/ 31 h 43"/>
                  <a:gd name="T20" fmla="*/ 5 w 44"/>
                  <a:gd name="T21" fmla="*/ 31 h 43"/>
                  <a:gd name="T22" fmla="*/ 3 w 44"/>
                  <a:gd name="T23" fmla="*/ 31 h 43"/>
                  <a:gd name="T24" fmla="*/ 1 w 44"/>
                  <a:gd name="T25" fmla="*/ 31 h 43"/>
                  <a:gd name="T26" fmla="*/ 1 w 44"/>
                  <a:gd name="T27" fmla="*/ 27 h 43"/>
                  <a:gd name="T28" fmla="*/ 0 w 44"/>
                  <a:gd name="T29" fmla="*/ 24 h 43"/>
                  <a:gd name="T30" fmla="*/ 0 w 44"/>
                  <a:gd name="T31" fmla="*/ 24 h 43"/>
                  <a:gd name="T32" fmla="*/ 1 w 44"/>
                  <a:gd name="T33" fmla="*/ 22 h 43"/>
                  <a:gd name="T34" fmla="*/ 3 w 44"/>
                  <a:gd name="T35" fmla="*/ 21 h 43"/>
                  <a:gd name="T36" fmla="*/ 3 w 44"/>
                  <a:gd name="T37" fmla="*/ 21 h 43"/>
                  <a:gd name="T38" fmla="*/ 5 w 44"/>
                  <a:gd name="T39" fmla="*/ 22 h 43"/>
                  <a:gd name="T40" fmla="*/ 7 w 44"/>
                  <a:gd name="T41" fmla="*/ 22 h 43"/>
                  <a:gd name="T42" fmla="*/ 10 w 44"/>
                  <a:gd name="T43" fmla="*/ 21 h 43"/>
                  <a:gd name="T44" fmla="*/ 18 w 44"/>
                  <a:gd name="T45" fmla="*/ 14 h 43"/>
                  <a:gd name="T46" fmla="*/ 18 w 44"/>
                  <a:gd name="T47" fmla="*/ 14 h 43"/>
                  <a:gd name="T48" fmla="*/ 18 w 44"/>
                  <a:gd name="T49" fmla="*/ 12 h 43"/>
                  <a:gd name="T50" fmla="*/ 18 w 44"/>
                  <a:gd name="T51" fmla="*/ 12 h 43"/>
                  <a:gd name="T52" fmla="*/ 17 w 44"/>
                  <a:gd name="T53" fmla="*/ 10 h 43"/>
                  <a:gd name="T54" fmla="*/ 15 w 44"/>
                  <a:gd name="T55" fmla="*/ 10 h 43"/>
                  <a:gd name="T56" fmla="*/ 13 w 44"/>
                  <a:gd name="T57" fmla="*/ 10 h 43"/>
                  <a:gd name="T58" fmla="*/ 13 w 44"/>
                  <a:gd name="T59" fmla="*/ 10 h 43"/>
                  <a:gd name="T60" fmla="*/ 13 w 44"/>
                  <a:gd name="T61" fmla="*/ 9 h 43"/>
                  <a:gd name="T62" fmla="*/ 13 w 44"/>
                  <a:gd name="T63" fmla="*/ 9 h 43"/>
                  <a:gd name="T64" fmla="*/ 13 w 44"/>
                  <a:gd name="T65" fmla="*/ 7 h 43"/>
                  <a:gd name="T66" fmla="*/ 13 w 44"/>
                  <a:gd name="T67" fmla="*/ 7 h 43"/>
                  <a:gd name="T68" fmla="*/ 15 w 44"/>
                  <a:gd name="T69" fmla="*/ 5 h 43"/>
                  <a:gd name="T70" fmla="*/ 17 w 44"/>
                  <a:gd name="T71" fmla="*/ 5 h 43"/>
                  <a:gd name="T72" fmla="*/ 18 w 44"/>
                  <a:gd name="T73" fmla="*/ 5 h 43"/>
                  <a:gd name="T74" fmla="*/ 18 w 44"/>
                  <a:gd name="T75" fmla="*/ 5 h 43"/>
                  <a:gd name="T76" fmla="*/ 39 w 44"/>
                  <a:gd name="T7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3">
                    <a:moveTo>
                      <a:pt x="39" y="0"/>
                    </a:moveTo>
                    <a:lnTo>
                      <a:pt x="44" y="5"/>
                    </a:lnTo>
                    <a:lnTo>
                      <a:pt x="44" y="12"/>
                    </a:lnTo>
                    <a:lnTo>
                      <a:pt x="40" y="12"/>
                    </a:lnTo>
                    <a:lnTo>
                      <a:pt x="34" y="36"/>
                    </a:lnTo>
                    <a:lnTo>
                      <a:pt x="23" y="31"/>
                    </a:lnTo>
                    <a:lnTo>
                      <a:pt x="15" y="31"/>
                    </a:lnTo>
                    <a:lnTo>
                      <a:pt x="5" y="43"/>
                    </a:lnTo>
                    <a:lnTo>
                      <a:pt x="7" y="31"/>
                    </a:lnTo>
                    <a:lnTo>
                      <a:pt x="7" y="31"/>
                    </a:lnTo>
                    <a:lnTo>
                      <a:pt x="5" y="31"/>
                    </a:lnTo>
                    <a:lnTo>
                      <a:pt x="3" y="31"/>
                    </a:lnTo>
                    <a:lnTo>
                      <a:pt x="1" y="31"/>
                    </a:lnTo>
                    <a:lnTo>
                      <a:pt x="1" y="27"/>
                    </a:lnTo>
                    <a:lnTo>
                      <a:pt x="0" y="24"/>
                    </a:lnTo>
                    <a:lnTo>
                      <a:pt x="0" y="24"/>
                    </a:lnTo>
                    <a:lnTo>
                      <a:pt x="1" y="22"/>
                    </a:lnTo>
                    <a:lnTo>
                      <a:pt x="3" y="21"/>
                    </a:lnTo>
                    <a:lnTo>
                      <a:pt x="3" y="21"/>
                    </a:lnTo>
                    <a:lnTo>
                      <a:pt x="5" y="22"/>
                    </a:lnTo>
                    <a:lnTo>
                      <a:pt x="7" y="22"/>
                    </a:lnTo>
                    <a:lnTo>
                      <a:pt x="10" y="21"/>
                    </a:lnTo>
                    <a:lnTo>
                      <a:pt x="18" y="14"/>
                    </a:lnTo>
                    <a:lnTo>
                      <a:pt x="18" y="14"/>
                    </a:lnTo>
                    <a:lnTo>
                      <a:pt x="18" y="12"/>
                    </a:lnTo>
                    <a:lnTo>
                      <a:pt x="18" y="12"/>
                    </a:lnTo>
                    <a:lnTo>
                      <a:pt x="17" y="10"/>
                    </a:lnTo>
                    <a:lnTo>
                      <a:pt x="15" y="10"/>
                    </a:lnTo>
                    <a:lnTo>
                      <a:pt x="13" y="10"/>
                    </a:lnTo>
                    <a:lnTo>
                      <a:pt x="13" y="10"/>
                    </a:lnTo>
                    <a:lnTo>
                      <a:pt x="13" y="9"/>
                    </a:lnTo>
                    <a:lnTo>
                      <a:pt x="13" y="9"/>
                    </a:lnTo>
                    <a:lnTo>
                      <a:pt x="13" y="7"/>
                    </a:lnTo>
                    <a:lnTo>
                      <a:pt x="13" y="7"/>
                    </a:lnTo>
                    <a:lnTo>
                      <a:pt x="15" y="5"/>
                    </a:lnTo>
                    <a:lnTo>
                      <a:pt x="17" y="5"/>
                    </a:lnTo>
                    <a:lnTo>
                      <a:pt x="18" y="5"/>
                    </a:lnTo>
                    <a:lnTo>
                      <a:pt x="18" y="5"/>
                    </a:lnTo>
                    <a:lnTo>
                      <a:pt x="3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2" name="Freeform 4914"/>
              <p:cNvSpPr>
                <a:spLocks/>
              </p:cNvSpPr>
              <p:nvPr/>
            </p:nvSpPr>
            <p:spPr bwMode="auto">
              <a:xfrm>
                <a:off x="3881" y="2278"/>
                <a:ext cx="44" cy="43"/>
              </a:xfrm>
              <a:custGeom>
                <a:avLst/>
                <a:gdLst>
                  <a:gd name="T0" fmla="*/ 39 w 44"/>
                  <a:gd name="T1" fmla="*/ 0 h 43"/>
                  <a:gd name="T2" fmla="*/ 44 w 44"/>
                  <a:gd name="T3" fmla="*/ 5 h 43"/>
                  <a:gd name="T4" fmla="*/ 44 w 44"/>
                  <a:gd name="T5" fmla="*/ 12 h 43"/>
                  <a:gd name="T6" fmla="*/ 40 w 44"/>
                  <a:gd name="T7" fmla="*/ 12 h 43"/>
                  <a:gd name="T8" fmla="*/ 34 w 44"/>
                  <a:gd name="T9" fmla="*/ 36 h 43"/>
                  <a:gd name="T10" fmla="*/ 23 w 44"/>
                  <a:gd name="T11" fmla="*/ 31 h 43"/>
                  <a:gd name="T12" fmla="*/ 15 w 44"/>
                  <a:gd name="T13" fmla="*/ 31 h 43"/>
                  <a:gd name="T14" fmla="*/ 5 w 44"/>
                  <a:gd name="T15" fmla="*/ 43 h 43"/>
                  <a:gd name="T16" fmla="*/ 7 w 44"/>
                  <a:gd name="T17" fmla="*/ 31 h 43"/>
                  <a:gd name="T18" fmla="*/ 7 w 44"/>
                  <a:gd name="T19" fmla="*/ 31 h 43"/>
                  <a:gd name="T20" fmla="*/ 5 w 44"/>
                  <a:gd name="T21" fmla="*/ 31 h 43"/>
                  <a:gd name="T22" fmla="*/ 3 w 44"/>
                  <a:gd name="T23" fmla="*/ 31 h 43"/>
                  <a:gd name="T24" fmla="*/ 1 w 44"/>
                  <a:gd name="T25" fmla="*/ 31 h 43"/>
                  <a:gd name="T26" fmla="*/ 1 w 44"/>
                  <a:gd name="T27" fmla="*/ 27 h 43"/>
                  <a:gd name="T28" fmla="*/ 0 w 44"/>
                  <a:gd name="T29" fmla="*/ 24 h 43"/>
                  <a:gd name="T30" fmla="*/ 0 w 44"/>
                  <a:gd name="T31" fmla="*/ 24 h 43"/>
                  <a:gd name="T32" fmla="*/ 1 w 44"/>
                  <a:gd name="T33" fmla="*/ 22 h 43"/>
                  <a:gd name="T34" fmla="*/ 3 w 44"/>
                  <a:gd name="T35" fmla="*/ 21 h 43"/>
                  <a:gd name="T36" fmla="*/ 3 w 44"/>
                  <a:gd name="T37" fmla="*/ 21 h 43"/>
                  <a:gd name="T38" fmla="*/ 5 w 44"/>
                  <a:gd name="T39" fmla="*/ 22 h 43"/>
                  <a:gd name="T40" fmla="*/ 7 w 44"/>
                  <a:gd name="T41" fmla="*/ 22 h 43"/>
                  <a:gd name="T42" fmla="*/ 10 w 44"/>
                  <a:gd name="T43" fmla="*/ 21 h 43"/>
                  <a:gd name="T44" fmla="*/ 18 w 44"/>
                  <a:gd name="T45" fmla="*/ 14 h 43"/>
                  <a:gd name="T46" fmla="*/ 18 w 44"/>
                  <a:gd name="T47" fmla="*/ 14 h 43"/>
                  <a:gd name="T48" fmla="*/ 18 w 44"/>
                  <a:gd name="T49" fmla="*/ 12 h 43"/>
                  <a:gd name="T50" fmla="*/ 18 w 44"/>
                  <a:gd name="T51" fmla="*/ 12 h 43"/>
                  <a:gd name="T52" fmla="*/ 17 w 44"/>
                  <a:gd name="T53" fmla="*/ 10 h 43"/>
                  <a:gd name="T54" fmla="*/ 15 w 44"/>
                  <a:gd name="T55" fmla="*/ 10 h 43"/>
                  <a:gd name="T56" fmla="*/ 13 w 44"/>
                  <a:gd name="T57" fmla="*/ 10 h 43"/>
                  <a:gd name="T58" fmla="*/ 13 w 44"/>
                  <a:gd name="T59" fmla="*/ 10 h 43"/>
                  <a:gd name="T60" fmla="*/ 13 w 44"/>
                  <a:gd name="T61" fmla="*/ 9 h 43"/>
                  <a:gd name="T62" fmla="*/ 13 w 44"/>
                  <a:gd name="T63" fmla="*/ 9 h 43"/>
                  <a:gd name="T64" fmla="*/ 13 w 44"/>
                  <a:gd name="T65" fmla="*/ 7 h 43"/>
                  <a:gd name="T66" fmla="*/ 13 w 44"/>
                  <a:gd name="T67" fmla="*/ 7 h 43"/>
                  <a:gd name="T68" fmla="*/ 15 w 44"/>
                  <a:gd name="T69" fmla="*/ 5 h 43"/>
                  <a:gd name="T70" fmla="*/ 17 w 44"/>
                  <a:gd name="T71" fmla="*/ 5 h 43"/>
                  <a:gd name="T72" fmla="*/ 18 w 44"/>
                  <a:gd name="T73" fmla="*/ 5 h 43"/>
                  <a:gd name="T74" fmla="*/ 18 w 44"/>
                  <a:gd name="T75" fmla="*/ 5 h 43"/>
                  <a:gd name="T76" fmla="*/ 39 w 44"/>
                  <a:gd name="T7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3">
                    <a:moveTo>
                      <a:pt x="39" y="0"/>
                    </a:moveTo>
                    <a:lnTo>
                      <a:pt x="44" y="5"/>
                    </a:lnTo>
                    <a:lnTo>
                      <a:pt x="44" y="12"/>
                    </a:lnTo>
                    <a:lnTo>
                      <a:pt x="40" y="12"/>
                    </a:lnTo>
                    <a:lnTo>
                      <a:pt x="34" y="36"/>
                    </a:lnTo>
                    <a:lnTo>
                      <a:pt x="23" y="31"/>
                    </a:lnTo>
                    <a:lnTo>
                      <a:pt x="15" y="31"/>
                    </a:lnTo>
                    <a:lnTo>
                      <a:pt x="5" y="43"/>
                    </a:lnTo>
                    <a:lnTo>
                      <a:pt x="7" y="31"/>
                    </a:lnTo>
                    <a:lnTo>
                      <a:pt x="7" y="31"/>
                    </a:lnTo>
                    <a:lnTo>
                      <a:pt x="5" y="31"/>
                    </a:lnTo>
                    <a:lnTo>
                      <a:pt x="3" y="31"/>
                    </a:lnTo>
                    <a:lnTo>
                      <a:pt x="1" y="31"/>
                    </a:lnTo>
                    <a:lnTo>
                      <a:pt x="1" y="27"/>
                    </a:lnTo>
                    <a:lnTo>
                      <a:pt x="0" y="24"/>
                    </a:lnTo>
                    <a:lnTo>
                      <a:pt x="0" y="24"/>
                    </a:lnTo>
                    <a:lnTo>
                      <a:pt x="1" y="22"/>
                    </a:lnTo>
                    <a:lnTo>
                      <a:pt x="3" y="21"/>
                    </a:lnTo>
                    <a:lnTo>
                      <a:pt x="3" y="21"/>
                    </a:lnTo>
                    <a:lnTo>
                      <a:pt x="5" y="22"/>
                    </a:lnTo>
                    <a:lnTo>
                      <a:pt x="7" y="22"/>
                    </a:lnTo>
                    <a:lnTo>
                      <a:pt x="10" y="21"/>
                    </a:lnTo>
                    <a:lnTo>
                      <a:pt x="18" y="14"/>
                    </a:lnTo>
                    <a:lnTo>
                      <a:pt x="18" y="14"/>
                    </a:lnTo>
                    <a:lnTo>
                      <a:pt x="18" y="12"/>
                    </a:lnTo>
                    <a:lnTo>
                      <a:pt x="18" y="12"/>
                    </a:lnTo>
                    <a:lnTo>
                      <a:pt x="17" y="10"/>
                    </a:lnTo>
                    <a:lnTo>
                      <a:pt x="15" y="10"/>
                    </a:lnTo>
                    <a:lnTo>
                      <a:pt x="13" y="10"/>
                    </a:lnTo>
                    <a:lnTo>
                      <a:pt x="13" y="10"/>
                    </a:lnTo>
                    <a:lnTo>
                      <a:pt x="13" y="9"/>
                    </a:lnTo>
                    <a:lnTo>
                      <a:pt x="13" y="9"/>
                    </a:lnTo>
                    <a:lnTo>
                      <a:pt x="13" y="7"/>
                    </a:lnTo>
                    <a:lnTo>
                      <a:pt x="13" y="7"/>
                    </a:lnTo>
                    <a:lnTo>
                      <a:pt x="15" y="5"/>
                    </a:lnTo>
                    <a:lnTo>
                      <a:pt x="17" y="5"/>
                    </a:lnTo>
                    <a:lnTo>
                      <a:pt x="18" y="5"/>
                    </a:lnTo>
                    <a:lnTo>
                      <a:pt x="18" y="5"/>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43" name="Freeform 4915"/>
              <p:cNvSpPr>
                <a:spLocks/>
              </p:cNvSpPr>
              <p:nvPr/>
            </p:nvSpPr>
            <p:spPr bwMode="auto">
              <a:xfrm>
                <a:off x="4057" y="2316"/>
                <a:ext cx="29" cy="45"/>
              </a:xfrm>
              <a:custGeom>
                <a:avLst/>
                <a:gdLst>
                  <a:gd name="T0" fmla="*/ 20 w 29"/>
                  <a:gd name="T1" fmla="*/ 0 h 45"/>
                  <a:gd name="T2" fmla="*/ 25 w 29"/>
                  <a:gd name="T3" fmla="*/ 0 h 45"/>
                  <a:gd name="T4" fmla="*/ 25 w 29"/>
                  <a:gd name="T5" fmla="*/ 0 h 45"/>
                  <a:gd name="T6" fmla="*/ 27 w 29"/>
                  <a:gd name="T7" fmla="*/ 0 h 45"/>
                  <a:gd name="T8" fmla="*/ 29 w 29"/>
                  <a:gd name="T9" fmla="*/ 44 h 45"/>
                  <a:gd name="T10" fmla="*/ 29 w 29"/>
                  <a:gd name="T11" fmla="*/ 44 h 45"/>
                  <a:gd name="T12" fmla="*/ 25 w 29"/>
                  <a:gd name="T13" fmla="*/ 44 h 45"/>
                  <a:gd name="T14" fmla="*/ 24 w 29"/>
                  <a:gd name="T15" fmla="*/ 44 h 45"/>
                  <a:gd name="T16" fmla="*/ 20 w 29"/>
                  <a:gd name="T17" fmla="*/ 44 h 45"/>
                  <a:gd name="T18" fmla="*/ 19 w 29"/>
                  <a:gd name="T19" fmla="*/ 44 h 45"/>
                  <a:gd name="T20" fmla="*/ 19 w 29"/>
                  <a:gd name="T21" fmla="*/ 44 h 45"/>
                  <a:gd name="T22" fmla="*/ 17 w 29"/>
                  <a:gd name="T23" fmla="*/ 44 h 45"/>
                  <a:gd name="T24" fmla="*/ 15 w 29"/>
                  <a:gd name="T25" fmla="*/ 44 h 45"/>
                  <a:gd name="T26" fmla="*/ 15 w 29"/>
                  <a:gd name="T27" fmla="*/ 44 h 45"/>
                  <a:gd name="T28" fmla="*/ 13 w 29"/>
                  <a:gd name="T29" fmla="*/ 44 h 45"/>
                  <a:gd name="T30" fmla="*/ 2 w 29"/>
                  <a:gd name="T31" fmla="*/ 45 h 45"/>
                  <a:gd name="T32" fmla="*/ 2 w 29"/>
                  <a:gd name="T33" fmla="*/ 38 h 45"/>
                  <a:gd name="T34" fmla="*/ 0 w 29"/>
                  <a:gd name="T35" fmla="*/ 6 h 45"/>
                  <a:gd name="T36" fmla="*/ 8 w 29"/>
                  <a:gd name="T37" fmla="*/ 3 h 45"/>
                  <a:gd name="T38" fmla="*/ 8 w 29"/>
                  <a:gd name="T39" fmla="*/ 0 h 45"/>
                  <a:gd name="T40" fmla="*/ 20 w 29"/>
                  <a:gd name="T41" fmla="*/ 0 h 45"/>
                  <a:gd name="T42" fmla="*/ 20 w 29"/>
                  <a:gd name="T4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5">
                    <a:moveTo>
                      <a:pt x="20" y="0"/>
                    </a:moveTo>
                    <a:lnTo>
                      <a:pt x="25" y="0"/>
                    </a:lnTo>
                    <a:lnTo>
                      <a:pt x="25" y="0"/>
                    </a:lnTo>
                    <a:lnTo>
                      <a:pt x="27" y="0"/>
                    </a:lnTo>
                    <a:lnTo>
                      <a:pt x="29" y="44"/>
                    </a:lnTo>
                    <a:lnTo>
                      <a:pt x="29" y="44"/>
                    </a:lnTo>
                    <a:lnTo>
                      <a:pt x="25" y="44"/>
                    </a:lnTo>
                    <a:lnTo>
                      <a:pt x="24" y="44"/>
                    </a:lnTo>
                    <a:lnTo>
                      <a:pt x="20" y="44"/>
                    </a:lnTo>
                    <a:lnTo>
                      <a:pt x="19" y="44"/>
                    </a:lnTo>
                    <a:lnTo>
                      <a:pt x="19" y="44"/>
                    </a:lnTo>
                    <a:lnTo>
                      <a:pt x="17" y="44"/>
                    </a:lnTo>
                    <a:lnTo>
                      <a:pt x="15" y="44"/>
                    </a:lnTo>
                    <a:lnTo>
                      <a:pt x="15" y="44"/>
                    </a:lnTo>
                    <a:lnTo>
                      <a:pt x="13" y="44"/>
                    </a:lnTo>
                    <a:lnTo>
                      <a:pt x="2" y="45"/>
                    </a:lnTo>
                    <a:lnTo>
                      <a:pt x="2" y="38"/>
                    </a:lnTo>
                    <a:lnTo>
                      <a:pt x="0" y="6"/>
                    </a:lnTo>
                    <a:lnTo>
                      <a:pt x="8" y="3"/>
                    </a:lnTo>
                    <a:lnTo>
                      <a:pt x="8" y="0"/>
                    </a:lnTo>
                    <a:lnTo>
                      <a:pt x="20" y="0"/>
                    </a:lnTo>
                    <a:lnTo>
                      <a:pt x="2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4" name="Freeform 4916"/>
              <p:cNvSpPr>
                <a:spLocks/>
              </p:cNvSpPr>
              <p:nvPr/>
            </p:nvSpPr>
            <p:spPr bwMode="auto">
              <a:xfrm>
                <a:off x="4057" y="2316"/>
                <a:ext cx="29" cy="45"/>
              </a:xfrm>
              <a:custGeom>
                <a:avLst/>
                <a:gdLst>
                  <a:gd name="T0" fmla="*/ 20 w 29"/>
                  <a:gd name="T1" fmla="*/ 0 h 45"/>
                  <a:gd name="T2" fmla="*/ 25 w 29"/>
                  <a:gd name="T3" fmla="*/ 0 h 45"/>
                  <a:gd name="T4" fmla="*/ 25 w 29"/>
                  <a:gd name="T5" fmla="*/ 0 h 45"/>
                  <a:gd name="T6" fmla="*/ 27 w 29"/>
                  <a:gd name="T7" fmla="*/ 0 h 45"/>
                  <a:gd name="T8" fmla="*/ 29 w 29"/>
                  <a:gd name="T9" fmla="*/ 44 h 45"/>
                  <a:gd name="T10" fmla="*/ 29 w 29"/>
                  <a:gd name="T11" fmla="*/ 44 h 45"/>
                  <a:gd name="T12" fmla="*/ 25 w 29"/>
                  <a:gd name="T13" fmla="*/ 44 h 45"/>
                  <a:gd name="T14" fmla="*/ 24 w 29"/>
                  <a:gd name="T15" fmla="*/ 44 h 45"/>
                  <a:gd name="T16" fmla="*/ 20 w 29"/>
                  <a:gd name="T17" fmla="*/ 44 h 45"/>
                  <a:gd name="T18" fmla="*/ 19 w 29"/>
                  <a:gd name="T19" fmla="*/ 44 h 45"/>
                  <a:gd name="T20" fmla="*/ 19 w 29"/>
                  <a:gd name="T21" fmla="*/ 44 h 45"/>
                  <a:gd name="T22" fmla="*/ 17 w 29"/>
                  <a:gd name="T23" fmla="*/ 44 h 45"/>
                  <a:gd name="T24" fmla="*/ 15 w 29"/>
                  <a:gd name="T25" fmla="*/ 44 h 45"/>
                  <a:gd name="T26" fmla="*/ 15 w 29"/>
                  <a:gd name="T27" fmla="*/ 44 h 45"/>
                  <a:gd name="T28" fmla="*/ 13 w 29"/>
                  <a:gd name="T29" fmla="*/ 44 h 45"/>
                  <a:gd name="T30" fmla="*/ 2 w 29"/>
                  <a:gd name="T31" fmla="*/ 45 h 45"/>
                  <a:gd name="T32" fmla="*/ 2 w 29"/>
                  <a:gd name="T33" fmla="*/ 38 h 45"/>
                  <a:gd name="T34" fmla="*/ 0 w 29"/>
                  <a:gd name="T35" fmla="*/ 6 h 45"/>
                  <a:gd name="T36" fmla="*/ 8 w 29"/>
                  <a:gd name="T37" fmla="*/ 3 h 45"/>
                  <a:gd name="T38" fmla="*/ 8 w 29"/>
                  <a:gd name="T39" fmla="*/ 0 h 45"/>
                  <a:gd name="T40" fmla="*/ 20 w 29"/>
                  <a:gd name="T41" fmla="*/ 0 h 45"/>
                  <a:gd name="T42" fmla="*/ 20 w 29"/>
                  <a:gd name="T4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5">
                    <a:moveTo>
                      <a:pt x="20" y="0"/>
                    </a:moveTo>
                    <a:lnTo>
                      <a:pt x="25" y="0"/>
                    </a:lnTo>
                    <a:lnTo>
                      <a:pt x="25" y="0"/>
                    </a:lnTo>
                    <a:lnTo>
                      <a:pt x="27" y="0"/>
                    </a:lnTo>
                    <a:lnTo>
                      <a:pt x="29" y="44"/>
                    </a:lnTo>
                    <a:lnTo>
                      <a:pt x="29" y="44"/>
                    </a:lnTo>
                    <a:lnTo>
                      <a:pt x="25" y="44"/>
                    </a:lnTo>
                    <a:lnTo>
                      <a:pt x="24" y="44"/>
                    </a:lnTo>
                    <a:lnTo>
                      <a:pt x="20" y="44"/>
                    </a:lnTo>
                    <a:lnTo>
                      <a:pt x="19" y="44"/>
                    </a:lnTo>
                    <a:lnTo>
                      <a:pt x="19" y="44"/>
                    </a:lnTo>
                    <a:lnTo>
                      <a:pt x="17" y="44"/>
                    </a:lnTo>
                    <a:lnTo>
                      <a:pt x="15" y="44"/>
                    </a:lnTo>
                    <a:lnTo>
                      <a:pt x="15" y="44"/>
                    </a:lnTo>
                    <a:lnTo>
                      <a:pt x="13" y="44"/>
                    </a:lnTo>
                    <a:lnTo>
                      <a:pt x="2" y="45"/>
                    </a:lnTo>
                    <a:lnTo>
                      <a:pt x="2" y="38"/>
                    </a:lnTo>
                    <a:lnTo>
                      <a:pt x="0" y="6"/>
                    </a:lnTo>
                    <a:lnTo>
                      <a:pt x="8" y="3"/>
                    </a:lnTo>
                    <a:lnTo>
                      <a:pt x="8" y="0"/>
                    </a:lnTo>
                    <a:lnTo>
                      <a:pt x="20" y="0"/>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45" name="Freeform 4917"/>
              <p:cNvSpPr>
                <a:spLocks/>
              </p:cNvSpPr>
              <p:nvPr/>
            </p:nvSpPr>
            <p:spPr bwMode="auto">
              <a:xfrm>
                <a:off x="4047" y="2293"/>
                <a:ext cx="30" cy="29"/>
              </a:xfrm>
              <a:custGeom>
                <a:avLst/>
                <a:gdLst>
                  <a:gd name="T0" fmla="*/ 25 w 30"/>
                  <a:gd name="T1" fmla="*/ 0 h 29"/>
                  <a:gd name="T2" fmla="*/ 30 w 30"/>
                  <a:gd name="T3" fmla="*/ 12 h 29"/>
                  <a:gd name="T4" fmla="*/ 30 w 30"/>
                  <a:gd name="T5" fmla="*/ 23 h 29"/>
                  <a:gd name="T6" fmla="*/ 18 w 30"/>
                  <a:gd name="T7" fmla="*/ 23 h 29"/>
                  <a:gd name="T8" fmla="*/ 18 w 30"/>
                  <a:gd name="T9" fmla="*/ 26 h 29"/>
                  <a:gd name="T10" fmla="*/ 10 w 30"/>
                  <a:gd name="T11" fmla="*/ 29 h 29"/>
                  <a:gd name="T12" fmla="*/ 0 w 30"/>
                  <a:gd name="T13" fmla="*/ 21 h 29"/>
                  <a:gd name="T14" fmla="*/ 1 w 30"/>
                  <a:gd name="T15" fmla="*/ 9 h 29"/>
                  <a:gd name="T16" fmla="*/ 7 w 30"/>
                  <a:gd name="T17" fmla="*/ 4 h 29"/>
                  <a:gd name="T18" fmla="*/ 17 w 30"/>
                  <a:gd name="T19" fmla="*/ 6 h 29"/>
                  <a:gd name="T20" fmla="*/ 25 w 3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25" y="0"/>
                    </a:moveTo>
                    <a:lnTo>
                      <a:pt x="30" y="12"/>
                    </a:lnTo>
                    <a:lnTo>
                      <a:pt x="30" y="23"/>
                    </a:lnTo>
                    <a:lnTo>
                      <a:pt x="18" y="23"/>
                    </a:lnTo>
                    <a:lnTo>
                      <a:pt x="18" y="26"/>
                    </a:lnTo>
                    <a:lnTo>
                      <a:pt x="10" y="29"/>
                    </a:lnTo>
                    <a:lnTo>
                      <a:pt x="0" y="21"/>
                    </a:lnTo>
                    <a:lnTo>
                      <a:pt x="1" y="9"/>
                    </a:lnTo>
                    <a:lnTo>
                      <a:pt x="7" y="4"/>
                    </a:lnTo>
                    <a:lnTo>
                      <a:pt x="17" y="6"/>
                    </a:lnTo>
                    <a:lnTo>
                      <a:pt x="2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6" name="Freeform 4918"/>
              <p:cNvSpPr>
                <a:spLocks/>
              </p:cNvSpPr>
              <p:nvPr/>
            </p:nvSpPr>
            <p:spPr bwMode="auto">
              <a:xfrm>
                <a:off x="4047" y="2293"/>
                <a:ext cx="30" cy="29"/>
              </a:xfrm>
              <a:custGeom>
                <a:avLst/>
                <a:gdLst>
                  <a:gd name="T0" fmla="*/ 25 w 30"/>
                  <a:gd name="T1" fmla="*/ 0 h 29"/>
                  <a:gd name="T2" fmla="*/ 30 w 30"/>
                  <a:gd name="T3" fmla="*/ 12 h 29"/>
                  <a:gd name="T4" fmla="*/ 30 w 30"/>
                  <a:gd name="T5" fmla="*/ 23 h 29"/>
                  <a:gd name="T6" fmla="*/ 18 w 30"/>
                  <a:gd name="T7" fmla="*/ 23 h 29"/>
                  <a:gd name="T8" fmla="*/ 18 w 30"/>
                  <a:gd name="T9" fmla="*/ 26 h 29"/>
                  <a:gd name="T10" fmla="*/ 10 w 30"/>
                  <a:gd name="T11" fmla="*/ 29 h 29"/>
                  <a:gd name="T12" fmla="*/ 0 w 30"/>
                  <a:gd name="T13" fmla="*/ 21 h 29"/>
                  <a:gd name="T14" fmla="*/ 1 w 30"/>
                  <a:gd name="T15" fmla="*/ 9 h 29"/>
                  <a:gd name="T16" fmla="*/ 7 w 30"/>
                  <a:gd name="T17" fmla="*/ 4 h 29"/>
                  <a:gd name="T18" fmla="*/ 17 w 30"/>
                  <a:gd name="T19" fmla="*/ 6 h 29"/>
                  <a:gd name="T20" fmla="*/ 25 w 3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25" y="0"/>
                    </a:moveTo>
                    <a:lnTo>
                      <a:pt x="30" y="12"/>
                    </a:lnTo>
                    <a:lnTo>
                      <a:pt x="30" y="23"/>
                    </a:lnTo>
                    <a:lnTo>
                      <a:pt x="18" y="23"/>
                    </a:lnTo>
                    <a:lnTo>
                      <a:pt x="18" y="26"/>
                    </a:lnTo>
                    <a:lnTo>
                      <a:pt x="10" y="29"/>
                    </a:lnTo>
                    <a:lnTo>
                      <a:pt x="0" y="21"/>
                    </a:lnTo>
                    <a:lnTo>
                      <a:pt x="1" y="9"/>
                    </a:lnTo>
                    <a:lnTo>
                      <a:pt x="7" y="4"/>
                    </a:lnTo>
                    <a:lnTo>
                      <a:pt x="17" y="6"/>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47" name="Freeform 4919"/>
              <p:cNvSpPr>
                <a:spLocks/>
              </p:cNvSpPr>
              <p:nvPr/>
            </p:nvSpPr>
            <p:spPr bwMode="auto">
              <a:xfrm>
                <a:off x="4113" y="2317"/>
                <a:ext cx="39" cy="39"/>
              </a:xfrm>
              <a:custGeom>
                <a:avLst/>
                <a:gdLst>
                  <a:gd name="T0" fmla="*/ 17 w 39"/>
                  <a:gd name="T1" fmla="*/ 0 h 39"/>
                  <a:gd name="T2" fmla="*/ 18 w 39"/>
                  <a:gd name="T3" fmla="*/ 2 h 39"/>
                  <a:gd name="T4" fmla="*/ 20 w 39"/>
                  <a:gd name="T5" fmla="*/ 0 h 39"/>
                  <a:gd name="T6" fmla="*/ 20 w 39"/>
                  <a:gd name="T7" fmla="*/ 2 h 39"/>
                  <a:gd name="T8" fmla="*/ 22 w 39"/>
                  <a:gd name="T9" fmla="*/ 5 h 39"/>
                  <a:gd name="T10" fmla="*/ 32 w 39"/>
                  <a:gd name="T11" fmla="*/ 12 h 39"/>
                  <a:gd name="T12" fmla="*/ 35 w 39"/>
                  <a:gd name="T13" fmla="*/ 24 h 39"/>
                  <a:gd name="T14" fmla="*/ 39 w 39"/>
                  <a:gd name="T15" fmla="*/ 22 h 39"/>
                  <a:gd name="T16" fmla="*/ 39 w 39"/>
                  <a:gd name="T17" fmla="*/ 32 h 39"/>
                  <a:gd name="T18" fmla="*/ 39 w 39"/>
                  <a:gd name="T19" fmla="*/ 36 h 39"/>
                  <a:gd name="T20" fmla="*/ 34 w 39"/>
                  <a:gd name="T21" fmla="*/ 36 h 39"/>
                  <a:gd name="T22" fmla="*/ 30 w 39"/>
                  <a:gd name="T23" fmla="*/ 37 h 39"/>
                  <a:gd name="T24" fmla="*/ 29 w 39"/>
                  <a:gd name="T25" fmla="*/ 37 h 39"/>
                  <a:gd name="T26" fmla="*/ 24 w 39"/>
                  <a:gd name="T27" fmla="*/ 37 h 39"/>
                  <a:gd name="T28" fmla="*/ 22 w 39"/>
                  <a:gd name="T29" fmla="*/ 37 h 39"/>
                  <a:gd name="T30" fmla="*/ 22 w 39"/>
                  <a:gd name="T31" fmla="*/ 37 h 39"/>
                  <a:gd name="T32" fmla="*/ 20 w 39"/>
                  <a:gd name="T33" fmla="*/ 37 h 39"/>
                  <a:gd name="T34" fmla="*/ 18 w 39"/>
                  <a:gd name="T35" fmla="*/ 37 h 39"/>
                  <a:gd name="T36" fmla="*/ 17 w 39"/>
                  <a:gd name="T37" fmla="*/ 39 h 39"/>
                  <a:gd name="T38" fmla="*/ 15 w 39"/>
                  <a:gd name="T39" fmla="*/ 39 h 39"/>
                  <a:gd name="T40" fmla="*/ 13 w 39"/>
                  <a:gd name="T41" fmla="*/ 39 h 39"/>
                  <a:gd name="T42" fmla="*/ 13 w 39"/>
                  <a:gd name="T43" fmla="*/ 39 h 39"/>
                  <a:gd name="T44" fmla="*/ 13 w 39"/>
                  <a:gd name="T45" fmla="*/ 39 h 39"/>
                  <a:gd name="T46" fmla="*/ 13 w 39"/>
                  <a:gd name="T47" fmla="*/ 39 h 39"/>
                  <a:gd name="T48" fmla="*/ 5 w 39"/>
                  <a:gd name="T49" fmla="*/ 39 h 39"/>
                  <a:gd name="T50" fmla="*/ 5 w 39"/>
                  <a:gd name="T51" fmla="*/ 39 h 39"/>
                  <a:gd name="T52" fmla="*/ 3 w 39"/>
                  <a:gd name="T53" fmla="*/ 39 h 39"/>
                  <a:gd name="T54" fmla="*/ 2 w 39"/>
                  <a:gd name="T55" fmla="*/ 39 h 39"/>
                  <a:gd name="T56" fmla="*/ 0 w 39"/>
                  <a:gd name="T57" fmla="*/ 12 h 39"/>
                  <a:gd name="T58" fmla="*/ 5 w 39"/>
                  <a:gd name="T59" fmla="*/ 14 h 39"/>
                  <a:gd name="T60" fmla="*/ 15 w 39"/>
                  <a:gd name="T61" fmla="*/ 5 h 39"/>
                  <a:gd name="T62" fmla="*/ 15 w 39"/>
                  <a:gd name="T63" fmla="*/ 2 h 39"/>
                  <a:gd name="T64" fmla="*/ 17 w 39"/>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9">
                    <a:moveTo>
                      <a:pt x="17" y="0"/>
                    </a:moveTo>
                    <a:lnTo>
                      <a:pt x="18" y="2"/>
                    </a:lnTo>
                    <a:lnTo>
                      <a:pt x="20" y="0"/>
                    </a:lnTo>
                    <a:lnTo>
                      <a:pt x="20" y="2"/>
                    </a:lnTo>
                    <a:lnTo>
                      <a:pt x="22" y="5"/>
                    </a:lnTo>
                    <a:lnTo>
                      <a:pt x="32" y="12"/>
                    </a:lnTo>
                    <a:lnTo>
                      <a:pt x="35" y="24"/>
                    </a:lnTo>
                    <a:lnTo>
                      <a:pt x="39" y="22"/>
                    </a:lnTo>
                    <a:lnTo>
                      <a:pt x="39" y="32"/>
                    </a:lnTo>
                    <a:lnTo>
                      <a:pt x="39" y="36"/>
                    </a:lnTo>
                    <a:lnTo>
                      <a:pt x="34" y="36"/>
                    </a:lnTo>
                    <a:lnTo>
                      <a:pt x="30" y="37"/>
                    </a:lnTo>
                    <a:lnTo>
                      <a:pt x="29" y="37"/>
                    </a:lnTo>
                    <a:lnTo>
                      <a:pt x="24" y="37"/>
                    </a:lnTo>
                    <a:lnTo>
                      <a:pt x="22" y="37"/>
                    </a:lnTo>
                    <a:lnTo>
                      <a:pt x="22" y="37"/>
                    </a:lnTo>
                    <a:lnTo>
                      <a:pt x="20" y="37"/>
                    </a:lnTo>
                    <a:lnTo>
                      <a:pt x="18" y="37"/>
                    </a:lnTo>
                    <a:lnTo>
                      <a:pt x="17" y="39"/>
                    </a:lnTo>
                    <a:lnTo>
                      <a:pt x="15" y="39"/>
                    </a:lnTo>
                    <a:lnTo>
                      <a:pt x="13" y="39"/>
                    </a:lnTo>
                    <a:lnTo>
                      <a:pt x="13" y="39"/>
                    </a:lnTo>
                    <a:lnTo>
                      <a:pt x="13" y="39"/>
                    </a:lnTo>
                    <a:lnTo>
                      <a:pt x="13" y="39"/>
                    </a:lnTo>
                    <a:lnTo>
                      <a:pt x="5" y="39"/>
                    </a:lnTo>
                    <a:lnTo>
                      <a:pt x="5" y="39"/>
                    </a:lnTo>
                    <a:lnTo>
                      <a:pt x="3" y="39"/>
                    </a:lnTo>
                    <a:lnTo>
                      <a:pt x="2" y="39"/>
                    </a:lnTo>
                    <a:lnTo>
                      <a:pt x="0" y="12"/>
                    </a:lnTo>
                    <a:lnTo>
                      <a:pt x="5" y="14"/>
                    </a:lnTo>
                    <a:lnTo>
                      <a:pt x="15" y="5"/>
                    </a:lnTo>
                    <a:lnTo>
                      <a:pt x="15" y="2"/>
                    </a:lnTo>
                    <a:lnTo>
                      <a:pt x="1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8" name="Freeform 4920"/>
              <p:cNvSpPr>
                <a:spLocks/>
              </p:cNvSpPr>
              <p:nvPr/>
            </p:nvSpPr>
            <p:spPr bwMode="auto">
              <a:xfrm>
                <a:off x="4113" y="2317"/>
                <a:ext cx="39" cy="39"/>
              </a:xfrm>
              <a:custGeom>
                <a:avLst/>
                <a:gdLst>
                  <a:gd name="T0" fmla="*/ 17 w 39"/>
                  <a:gd name="T1" fmla="*/ 0 h 39"/>
                  <a:gd name="T2" fmla="*/ 18 w 39"/>
                  <a:gd name="T3" fmla="*/ 2 h 39"/>
                  <a:gd name="T4" fmla="*/ 20 w 39"/>
                  <a:gd name="T5" fmla="*/ 0 h 39"/>
                  <a:gd name="T6" fmla="*/ 20 w 39"/>
                  <a:gd name="T7" fmla="*/ 2 h 39"/>
                  <a:gd name="T8" fmla="*/ 22 w 39"/>
                  <a:gd name="T9" fmla="*/ 5 h 39"/>
                  <a:gd name="T10" fmla="*/ 32 w 39"/>
                  <a:gd name="T11" fmla="*/ 12 h 39"/>
                  <a:gd name="T12" fmla="*/ 35 w 39"/>
                  <a:gd name="T13" fmla="*/ 24 h 39"/>
                  <a:gd name="T14" fmla="*/ 39 w 39"/>
                  <a:gd name="T15" fmla="*/ 22 h 39"/>
                  <a:gd name="T16" fmla="*/ 39 w 39"/>
                  <a:gd name="T17" fmla="*/ 32 h 39"/>
                  <a:gd name="T18" fmla="*/ 39 w 39"/>
                  <a:gd name="T19" fmla="*/ 36 h 39"/>
                  <a:gd name="T20" fmla="*/ 34 w 39"/>
                  <a:gd name="T21" fmla="*/ 36 h 39"/>
                  <a:gd name="T22" fmla="*/ 30 w 39"/>
                  <a:gd name="T23" fmla="*/ 37 h 39"/>
                  <a:gd name="T24" fmla="*/ 29 w 39"/>
                  <a:gd name="T25" fmla="*/ 37 h 39"/>
                  <a:gd name="T26" fmla="*/ 24 w 39"/>
                  <a:gd name="T27" fmla="*/ 37 h 39"/>
                  <a:gd name="T28" fmla="*/ 22 w 39"/>
                  <a:gd name="T29" fmla="*/ 37 h 39"/>
                  <a:gd name="T30" fmla="*/ 22 w 39"/>
                  <a:gd name="T31" fmla="*/ 37 h 39"/>
                  <a:gd name="T32" fmla="*/ 20 w 39"/>
                  <a:gd name="T33" fmla="*/ 37 h 39"/>
                  <a:gd name="T34" fmla="*/ 18 w 39"/>
                  <a:gd name="T35" fmla="*/ 37 h 39"/>
                  <a:gd name="T36" fmla="*/ 17 w 39"/>
                  <a:gd name="T37" fmla="*/ 39 h 39"/>
                  <a:gd name="T38" fmla="*/ 15 w 39"/>
                  <a:gd name="T39" fmla="*/ 39 h 39"/>
                  <a:gd name="T40" fmla="*/ 13 w 39"/>
                  <a:gd name="T41" fmla="*/ 39 h 39"/>
                  <a:gd name="T42" fmla="*/ 13 w 39"/>
                  <a:gd name="T43" fmla="*/ 39 h 39"/>
                  <a:gd name="T44" fmla="*/ 13 w 39"/>
                  <a:gd name="T45" fmla="*/ 39 h 39"/>
                  <a:gd name="T46" fmla="*/ 13 w 39"/>
                  <a:gd name="T47" fmla="*/ 39 h 39"/>
                  <a:gd name="T48" fmla="*/ 5 w 39"/>
                  <a:gd name="T49" fmla="*/ 39 h 39"/>
                  <a:gd name="T50" fmla="*/ 5 w 39"/>
                  <a:gd name="T51" fmla="*/ 39 h 39"/>
                  <a:gd name="T52" fmla="*/ 3 w 39"/>
                  <a:gd name="T53" fmla="*/ 39 h 39"/>
                  <a:gd name="T54" fmla="*/ 2 w 39"/>
                  <a:gd name="T55" fmla="*/ 39 h 39"/>
                  <a:gd name="T56" fmla="*/ 0 w 39"/>
                  <a:gd name="T57" fmla="*/ 12 h 39"/>
                  <a:gd name="T58" fmla="*/ 5 w 39"/>
                  <a:gd name="T59" fmla="*/ 14 h 39"/>
                  <a:gd name="T60" fmla="*/ 15 w 39"/>
                  <a:gd name="T61" fmla="*/ 5 h 39"/>
                  <a:gd name="T62" fmla="*/ 15 w 39"/>
                  <a:gd name="T63" fmla="*/ 2 h 39"/>
                  <a:gd name="T64" fmla="*/ 17 w 39"/>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9">
                    <a:moveTo>
                      <a:pt x="17" y="0"/>
                    </a:moveTo>
                    <a:lnTo>
                      <a:pt x="18" y="2"/>
                    </a:lnTo>
                    <a:lnTo>
                      <a:pt x="20" y="0"/>
                    </a:lnTo>
                    <a:lnTo>
                      <a:pt x="20" y="2"/>
                    </a:lnTo>
                    <a:lnTo>
                      <a:pt x="22" y="5"/>
                    </a:lnTo>
                    <a:lnTo>
                      <a:pt x="32" y="12"/>
                    </a:lnTo>
                    <a:lnTo>
                      <a:pt x="35" y="24"/>
                    </a:lnTo>
                    <a:lnTo>
                      <a:pt x="39" y="22"/>
                    </a:lnTo>
                    <a:lnTo>
                      <a:pt x="39" y="32"/>
                    </a:lnTo>
                    <a:lnTo>
                      <a:pt x="39" y="36"/>
                    </a:lnTo>
                    <a:lnTo>
                      <a:pt x="34" y="36"/>
                    </a:lnTo>
                    <a:lnTo>
                      <a:pt x="30" y="37"/>
                    </a:lnTo>
                    <a:lnTo>
                      <a:pt x="29" y="37"/>
                    </a:lnTo>
                    <a:lnTo>
                      <a:pt x="24" y="37"/>
                    </a:lnTo>
                    <a:lnTo>
                      <a:pt x="22" y="37"/>
                    </a:lnTo>
                    <a:lnTo>
                      <a:pt x="22" y="37"/>
                    </a:lnTo>
                    <a:lnTo>
                      <a:pt x="20" y="37"/>
                    </a:lnTo>
                    <a:lnTo>
                      <a:pt x="18" y="37"/>
                    </a:lnTo>
                    <a:lnTo>
                      <a:pt x="17" y="39"/>
                    </a:lnTo>
                    <a:lnTo>
                      <a:pt x="15" y="39"/>
                    </a:lnTo>
                    <a:lnTo>
                      <a:pt x="13" y="39"/>
                    </a:lnTo>
                    <a:lnTo>
                      <a:pt x="13" y="39"/>
                    </a:lnTo>
                    <a:lnTo>
                      <a:pt x="13" y="39"/>
                    </a:lnTo>
                    <a:lnTo>
                      <a:pt x="13" y="39"/>
                    </a:lnTo>
                    <a:lnTo>
                      <a:pt x="5" y="39"/>
                    </a:lnTo>
                    <a:lnTo>
                      <a:pt x="5" y="39"/>
                    </a:lnTo>
                    <a:lnTo>
                      <a:pt x="3" y="39"/>
                    </a:lnTo>
                    <a:lnTo>
                      <a:pt x="2" y="39"/>
                    </a:lnTo>
                    <a:lnTo>
                      <a:pt x="0" y="12"/>
                    </a:lnTo>
                    <a:lnTo>
                      <a:pt x="5" y="14"/>
                    </a:lnTo>
                    <a:lnTo>
                      <a:pt x="15" y="5"/>
                    </a:lnTo>
                    <a:lnTo>
                      <a:pt x="15" y="2"/>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49" name="Freeform 4921"/>
              <p:cNvSpPr>
                <a:spLocks/>
              </p:cNvSpPr>
              <p:nvPr/>
            </p:nvSpPr>
            <p:spPr bwMode="auto">
              <a:xfrm>
                <a:off x="4272" y="2246"/>
                <a:ext cx="32" cy="31"/>
              </a:xfrm>
              <a:custGeom>
                <a:avLst/>
                <a:gdLst>
                  <a:gd name="T0" fmla="*/ 27 w 32"/>
                  <a:gd name="T1" fmla="*/ 9 h 31"/>
                  <a:gd name="T2" fmla="*/ 32 w 32"/>
                  <a:gd name="T3" fmla="*/ 22 h 31"/>
                  <a:gd name="T4" fmla="*/ 29 w 32"/>
                  <a:gd name="T5" fmla="*/ 29 h 31"/>
                  <a:gd name="T6" fmla="*/ 10 w 32"/>
                  <a:gd name="T7" fmla="*/ 24 h 31"/>
                  <a:gd name="T8" fmla="*/ 3 w 32"/>
                  <a:gd name="T9" fmla="*/ 31 h 31"/>
                  <a:gd name="T10" fmla="*/ 3 w 32"/>
                  <a:gd name="T11" fmla="*/ 29 h 31"/>
                  <a:gd name="T12" fmla="*/ 3 w 32"/>
                  <a:gd name="T13" fmla="*/ 29 h 31"/>
                  <a:gd name="T14" fmla="*/ 3 w 32"/>
                  <a:gd name="T15" fmla="*/ 29 h 31"/>
                  <a:gd name="T16" fmla="*/ 2 w 32"/>
                  <a:gd name="T17" fmla="*/ 29 h 31"/>
                  <a:gd name="T18" fmla="*/ 2 w 32"/>
                  <a:gd name="T19" fmla="*/ 29 h 31"/>
                  <a:gd name="T20" fmla="*/ 2 w 32"/>
                  <a:gd name="T21" fmla="*/ 29 h 31"/>
                  <a:gd name="T22" fmla="*/ 2 w 32"/>
                  <a:gd name="T23" fmla="*/ 29 h 31"/>
                  <a:gd name="T24" fmla="*/ 0 w 32"/>
                  <a:gd name="T25" fmla="*/ 31 h 31"/>
                  <a:gd name="T26" fmla="*/ 0 w 32"/>
                  <a:gd name="T27" fmla="*/ 29 h 31"/>
                  <a:gd name="T28" fmla="*/ 0 w 32"/>
                  <a:gd name="T29" fmla="*/ 29 h 31"/>
                  <a:gd name="T30" fmla="*/ 0 w 32"/>
                  <a:gd name="T31" fmla="*/ 29 h 31"/>
                  <a:gd name="T32" fmla="*/ 20 w 32"/>
                  <a:gd name="T33" fmla="*/ 0 h 31"/>
                  <a:gd name="T34" fmla="*/ 27 w 32"/>
                  <a:gd name="T35"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1">
                    <a:moveTo>
                      <a:pt x="27" y="9"/>
                    </a:moveTo>
                    <a:lnTo>
                      <a:pt x="32" y="22"/>
                    </a:lnTo>
                    <a:lnTo>
                      <a:pt x="29" y="29"/>
                    </a:lnTo>
                    <a:lnTo>
                      <a:pt x="10" y="24"/>
                    </a:lnTo>
                    <a:lnTo>
                      <a:pt x="3" y="31"/>
                    </a:lnTo>
                    <a:lnTo>
                      <a:pt x="3" y="29"/>
                    </a:lnTo>
                    <a:lnTo>
                      <a:pt x="3" y="29"/>
                    </a:lnTo>
                    <a:lnTo>
                      <a:pt x="3" y="29"/>
                    </a:lnTo>
                    <a:lnTo>
                      <a:pt x="2" y="29"/>
                    </a:lnTo>
                    <a:lnTo>
                      <a:pt x="2" y="29"/>
                    </a:lnTo>
                    <a:lnTo>
                      <a:pt x="2" y="29"/>
                    </a:lnTo>
                    <a:lnTo>
                      <a:pt x="2" y="29"/>
                    </a:lnTo>
                    <a:lnTo>
                      <a:pt x="0" y="31"/>
                    </a:lnTo>
                    <a:lnTo>
                      <a:pt x="0" y="29"/>
                    </a:lnTo>
                    <a:lnTo>
                      <a:pt x="0" y="29"/>
                    </a:lnTo>
                    <a:lnTo>
                      <a:pt x="0" y="29"/>
                    </a:lnTo>
                    <a:lnTo>
                      <a:pt x="20" y="0"/>
                    </a:lnTo>
                    <a:lnTo>
                      <a:pt x="27"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0" name="Freeform 4922"/>
              <p:cNvSpPr>
                <a:spLocks/>
              </p:cNvSpPr>
              <p:nvPr/>
            </p:nvSpPr>
            <p:spPr bwMode="auto">
              <a:xfrm>
                <a:off x="4272" y="2246"/>
                <a:ext cx="32" cy="31"/>
              </a:xfrm>
              <a:custGeom>
                <a:avLst/>
                <a:gdLst>
                  <a:gd name="T0" fmla="*/ 27 w 32"/>
                  <a:gd name="T1" fmla="*/ 9 h 31"/>
                  <a:gd name="T2" fmla="*/ 32 w 32"/>
                  <a:gd name="T3" fmla="*/ 22 h 31"/>
                  <a:gd name="T4" fmla="*/ 29 w 32"/>
                  <a:gd name="T5" fmla="*/ 29 h 31"/>
                  <a:gd name="T6" fmla="*/ 10 w 32"/>
                  <a:gd name="T7" fmla="*/ 24 h 31"/>
                  <a:gd name="T8" fmla="*/ 3 w 32"/>
                  <a:gd name="T9" fmla="*/ 31 h 31"/>
                  <a:gd name="T10" fmla="*/ 3 w 32"/>
                  <a:gd name="T11" fmla="*/ 29 h 31"/>
                  <a:gd name="T12" fmla="*/ 3 w 32"/>
                  <a:gd name="T13" fmla="*/ 29 h 31"/>
                  <a:gd name="T14" fmla="*/ 3 w 32"/>
                  <a:gd name="T15" fmla="*/ 29 h 31"/>
                  <a:gd name="T16" fmla="*/ 2 w 32"/>
                  <a:gd name="T17" fmla="*/ 29 h 31"/>
                  <a:gd name="T18" fmla="*/ 2 w 32"/>
                  <a:gd name="T19" fmla="*/ 29 h 31"/>
                  <a:gd name="T20" fmla="*/ 2 w 32"/>
                  <a:gd name="T21" fmla="*/ 29 h 31"/>
                  <a:gd name="T22" fmla="*/ 2 w 32"/>
                  <a:gd name="T23" fmla="*/ 29 h 31"/>
                  <a:gd name="T24" fmla="*/ 0 w 32"/>
                  <a:gd name="T25" fmla="*/ 31 h 31"/>
                  <a:gd name="T26" fmla="*/ 0 w 32"/>
                  <a:gd name="T27" fmla="*/ 29 h 31"/>
                  <a:gd name="T28" fmla="*/ 0 w 32"/>
                  <a:gd name="T29" fmla="*/ 29 h 31"/>
                  <a:gd name="T30" fmla="*/ 0 w 32"/>
                  <a:gd name="T31" fmla="*/ 29 h 31"/>
                  <a:gd name="T32" fmla="*/ 20 w 32"/>
                  <a:gd name="T33" fmla="*/ 0 h 31"/>
                  <a:gd name="T34" fmla="*/ 27 w 32"/>
                  <a:gd name="T35"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1">
                    <a:moveTo>
                      <a:pt x="27" y="9"/>
                    </a:moveTo>
                    <a:lnTo>
                      <a:pt x="32" y="22"/>
                    </a:lnTo>
                    <a:lnTo>
                      <a:pt x="29" y="29"/>
                    </a:lnTo>
                    <a:lnTo>
                      <a:pt x="10" y="24"/>
                    </a:lnTo>
                    <a:lnTo>
                      <a:pt x="3" y="31"/>
                    </a:lnTo>
                    <a:lnTo>
                      <a:pt x="3" y="29"/>
                    </a:lnTo>
                    <a:lnTo>
                      <a:pt x="3" y="29"/>
                    </a:lnTo>
                    <a:lnTo>
                      <a:pt x="3" y="29"/>
                    </a:lnTo>
                    <a:lnTo>
                      <a:pt x="2" y="29"/>
                    </a:lnTo>
                    <a:lnTo>
                      <a:pt x="2" y="29"/>
                    </a:lnTo>
                    <a:lnTo>
                      <a:pt x="2" y="29"/>
                    </a:lnTo>
                    <a:lnTo>
                      <a:pt x="2" y="29"/>
                    </a:lnTo>
                    <a:lnTo>
                      <a:pt x="0" y="31"/>
                    </a:lnTo>
                    <a:lnTo>
                      <a:pt x="0" y="29"/>
                    </a:lnTo>
                    <a:lnTo>
                      <a:pt x="0" y="29"/>
                    </a:lnTo>
                    <a:lnTo>
                      <a:pt x="0" y="29"/>
                    </a:lnTo>
                    <a:lnTo>
                      <a:pt x="20" y="0"/>
                    </a:lnTo>
                    <a:lnTo>
                      <a:pt x="27"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51" name="Freeform 4923"/>
              <p:cNvSpPr>
                <a:spLocks/>
              </p:cNvSpPr>
              <p:nvPr/>
            </p:nvSpPr>
            <p:spPr bwMode="auto">
              <a:xfrm>
                <a:off x="4255" y="2275"/>
                <a:ext cx="34" cy="41"/>
              </a:xfrm>
              <a:custGeom>
                <a:avLst/>
                <a:gdLst>
                  <a:gd name="T0" fmla="*/ 17 w 34"/>
                  <a:gd name="T1" fmla="*/ 0 h 41"/>
                  <a:gd name="T2" fmla="*/ 17 w 34"/>
                  <a:gd name="T3" fmla="*/ 0 h 41"/>
                  <a:gd name="T4" fmla="*/ 17 w 34"/>
                  <a:gd name="T5" fmla="*/ 0 h 41"/>
                  <a:gd name="T6" fmla="*/ 17 w 34"/>
                  <a:gd name="T7" fmla="*/ 2 h 41"/>
                  <a:gd name="T8" fmla="*/ 19 w 34"/>
                  <a:gd name="T9" fmla="*/ 0 h 41"/>
                  <a:gd name="T10" fmla="*/ 19 w 34"/>
                  <a:gd name="T11" fmla="*/ 0 h 41"/>
                  <a:gd name="T12" fmla="*/ 19 w 34"/>
                  <a:gd name="T13" fmla="*/ 0 h 41"/>
                  <a:gd name="T14" fmla="*/ 19 w 34"/>
                  <a:gd name="T15" fmla="*/ 0 h 41"/>
                  <a:gd name="T16" fmla="*/ 20 w 34"/>
                  <a:gd name="T17" fmla="*/ 0 h 41"/>
                  <a:gd name="T18" fmla="*/ 20 w 34"/>
                  <a:gd name="T19" fmla="*/ 0 h 41"/>
                  <a:gd name="T20" fmla="*/ 20 w 34"/>
                  <a:gd name="T21" fmla="*/ 0 h 41"/>
                  <a:gd name="T22" fmla="*/ 20 w 34"/>
                  <a:gd name="T23" fmla="*/ 2 h 41"/>
                  <a:gd name="T24" fmla="*/ 32 w 34"/>
                  <a:gd name="T25" fmla="*/ 22 h 41"/>
                  <a:gd name="T26" fmla="*/ 34 w 34"/>
                  <a:gd name="T27" fmla="*/ 29 h 41"/>
                  <a:gd name="T28" fmla="*/ 27 w 34"/>
                  <a:gd name="T29" fmla="*/ 34 h 41"/>
                  <a:gd name="T30" fmla="*/ 12 w 34"/>
                  <a:gd name="T31" fmla="*/ 41 h 41"/>
                  <a:gd name="T32" fmla="*/ 0 w 34"/>
                  <a:gd name="T33" fmla="*/ 30 h 41"/>
                  <a:gd name="T34" fmla="*/ 2 w 34"/>
                  <a:gd name="T35" fmla="*/ 22 h 41"/>
                  <a:gd name="T36" fmla="*/ 14 w 34"/>
                  <a:gd name="T37" fmla="*/ 0 h 41"/>
                  <a:gd name="T38" fmla="*/ 17 w 34"/>
                  <a:gd name="T3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41">
                    <a:moveTo>
                      <a:pt x="17" y="0"/>
                    </a:moveTo>
                    <a:lnTo>
                      <a:pt x="17" y="0"/>
                    </a:lnTo>
                    <a:lnTo>
                      <a:pt x="17" y="0"/>
                    </a:lnTo>
                    <a:lnTo>
                      <a:pt x="17" y="2"/>
                    </a:lnTo>
                    <a:lnTo>
                      <a:pt x="19" y="0"/>
                    </a:lnTo>
                    <a:lnTo>
                      <a:pt x="19" y="0"/>
                    </a:lnTo>
                    <a:lnTo>
                      <a:pt x="19" y="0"/>
                    </a:lnTo>
                    <a:lnTo>
                      <a:pt x="19" y="0"/>
                    </a:lnTo>
                    <a:lnTo>
                      <a:pt x="20" y="0"/>
                    </a:lnTo>
                    <a:lnTo>
                      <a:pt x="20" y="0"/>
                    </a:lnTo>
                    <a:lnTo>
                      <a:pt x="20" y="0"/>
                    </a:lnTo>
                    <a:lnTo>
                      <a:pt x="20" y="2"/>
                    </a:lnTo>
                    <a:lnTo>
                      <a:pt x="32" y="22"/>
                    </a:lnTo>
                    <a:lnTo>
                      <a:pt x="34" y="29"/>
                    </a:lnTo>
                    <a:lnTo>
                      <a:pt x="27" y="34"/>
                    </a:lnTo>
                    <a:lnTo>
                      <a:pt x="12" y="41"/>
                    </a:lnTo>
                    <a:lnTo>
                      <a:pt x="0" y="30"/>
                    </a:lnTo>
                    <a:lnTo>
                      <a:pt x="2" y="22"/>
                    </a:lnTo>
                    <a:lnTo>
                      <a:pt x="14" y="0"/>
                    </a:lnTo>
                    <a:lnTo>
                      <a:pt x="1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2" name="Freeform 4924"/>
              <p:cNvSpPr>
                <a:spLocks/>
              </p:cNvSpPr>
              <p:nvPr/>
            </p:nvSpPr>
            <p:spPr bwMode="auto">
              <a:xfrm>
                <a:off x="4255" y="2275"/>
                <a:ext cx="34" cy="41"/>
              </a:xfrm>
              <a:custGeom>
                <a:avLst/>
                <a:gdLst>
                  <a:gd name="T0" fmla="*/ 17 w 34"/>
                  <a:gd name="T1" fmla="*/ 0 h 41"/>
                  <a:gd name="T2" fmla="*/ 17 w 34"/>
                  <a:gd name="T3" fmla="*/ 0 h 41"/>
                  <a:gd name="T4" fmla="*/ 17 w 34"/>
                  <a:gd name="T5" fmla="*/ 0 h 41"/>
                  <a:gd name="T6" fmla="*/ 17 w 34"/>
                  <a:gd name="T7" fmla="*/ 2 h 41"/>
                  <a:gd name="T8" fmla="*/ 19 w 34"/>
                  <a:gd name="T9" fmla="*/ 0 h 41"/>
                  <a:gd name="T10" fmla="*/ 19 w 34"/>
                  <a:gd name="T11" fmla="*/ 0 h 41"/>
                  <a:gd name="T12" fmla="*/ 19 w 34"/>
                  <a:gd name="T13" fmla="*/ 0 h 41"/>
                  <a:gd name="T14" fmla="*/ 19 w 34"/>
                  <a:gd name="T15" fmla="*/ 0 h 41"/>
                  <a:gd name="T16" fmla="*/ 20 w 34"/>
                  <a:gd name="T17" fmla="*/ 0 h 41"/>
                  <a:gd name="T18" fmla="*/ 20 w 34"/>
                  <a:gd name="T19" fmla="*/ 0 h 41"/>
                  <a:gd name="T20" fmla="*/ 20 w 34"/>
                  <a:gd name="T21" fmla="*/ 0 h 41"/>
                  <a:gd name="T22" fmla="*/ 20 w 34"/>
                  <a:gd name="T23" fmla="*/ 2 h 41"/>
                  <a:gd name="T24" fmla="*/ 32 w 34"/>
                  <a:gd name="T25" fmla="*/ 22 h 41"/>
                  <a:gd name="T26" fmla="*/ 34 w 34"/>
                  <a:gd name="T27" fmla="*/ 29 h 41"/>
                  <a:gd name="T28" fmla="*/ 27 w 34"/>
                  <a:gd name="T29" fmla="*/ 34 h 41"/>
                  <a:gd name="T30" fmla="*/ 12 w 34"/>
                  <a:gd name="T31" fmla="*/ 41 h 41"/>
                  <a:gd name="T32" fmla="*/ 0 w 34"/>
                  <a:gd name="T33" fmla="*/ 30 h 41"/>
                  <a:gd name="T34" fmla="*/ 2 w 34"/>
                  <a:gd name="T35" fmla="*/ 22 h 41"/>
                  <a:gd name="T36" fmla="*/ 14 w 34"/>
                  <a:gd name="T37" fmla="*/ 0 h 41"/>
                  <a:gd name="T38" fmla="*/ 17 w 34"/>
                  <a:gd name="T3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41">
                    <a:moveTo>
                      <a:pt x="17" y="0"/>
                    </a:moveTo>
                    <a:lnTo>
                      <a:pt x="17" y="0"/>
                    </a:lnTo>
                    <a:lnTo>
                      <a:pt x="17" y="0"/>
                    </a:lnTo>
                    <a:lnTo>
                      <a:pt x="17" y="2"/>
                    </a:lnTo>
                    <a:lnTo>
                      <a:pt x="19" y="0"/>
                    </a:lnTo>
                    <a:lnTo>
                      <a:pt x="19" y="0"/>
                    </a:lnTo>
                    <a:lnTo>
                      <a:pt x="19" y="0"/>
                    </a:lnTo>
                    <a:lnTo>
                      <a:pt x="19" y="0"/>
                    </a:lnTo>
                    <a:lnTo>
                      <a:pt x="20" y="0"/>
                    </a:lnTo>
                    <a:lnTo>
                      <a:pt x="20" y="0"/>
                    </a:lnTo>
                    <a:lnTo>
                      <a:pt x="20" y="0"/>
                    </a:lnTo>
                    <a:lnTo>
                      <a:pt x="20" y="2"/>
                    </a:lnTo>
                    <a:lnTo>
                      <a:pt x="32" y="22"/>
                    </a:lnTo>
                    <a:lnTo>
                      <a:pt x="34" y="29"/>
                    </a:lnTo>
                    <a:lnTo>
                      <a:pt x="27" y="34"/>
                    </a:lnTo>
                    <a:lnTo>
                      <a:pt x="12" y="41"/>
                    </a:lnTo>
                    <a:lnTo>
                      <a:pt x="0" y="30"/>
                    </a:lnTo>
                    <a:lnTo>
                      <a:pt x="2" y="22"/>
                    </a:lnTo>
                    <a:lnTo>
                      <a:pt x="14"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53" name="Freeform 4925"/>
              <p:cNvSpPr>
                <a:spLocks/>
              </p:cNvSpPr>
              <p:nvPr/>
            </p:nvSpPr>
            <p:spPr bwMode="auto">
              <a:xfrm>
                <a:off x="3971" y="2327"/>
                <a:ext cx="30" cy="41"/>
              </a:xfrm>
              <a:custGeom>
                <a:avLst/>
                <a:gdLst>
                  <a:gd name="T0" fmla="*/ 28 w 30"/>
                  <a:gd name="T1" fmla="*/ 0 h 41"/>
                  <a:gd name="T2" fmla="*/ 30 w 30"/>
                  <a:gd name="T3" fmla="*/ 39 h 41"/>
                  <a:gd name="T4" fmla="*/ 23 w 30"/>
                  <a:gd name="T5" fmla="*/ 39 h 41"/>
                  <a:gd name="T6" fmla="*/ 23 w 30"/>
                  <a:gd name="T7" fmla="*/ 39 h 41"/>
                  <a:gd name="T8" fmla="*/ 1 w 30"/>
                  <a:gd name="T9" fmla="*/ 41 h 41"/>
                  <a:gd name="T10" fmla="*/ 0 w 30"/>
                  <a:gd name="T11" fmla="*/ 29 h 41"/>
                  <a:gd name="T12" fmla="*/ 0 w 30"/>
                  <a:gd name="T13" fmla="*/ 17 h 41"/>
                  <a:gd name="T14" fmla="*/ 5 w 30"/>
                  <a:gd name="T15" fmla="*/ 16 h 41"/>
                  <a:gd name="T16" fmla="*/ 8 w 30"/>
                  <a:gd name="T17" fmla="*/ 5 h 41"/>
                  <a:gd name="T18" fmla="*/ 28 w 30"/>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1">
                    <a:moveTo>
                      <a:pt x="28" y="0"/>
                    </a:moveTo>
                    <a:lnTo>
                      <a:pt x="30" y="39"/>
                    </a:lnTo>
                    <a:lnTo>
                      <a:pt x="23" y="39"/>
                    </a:lnTo>
                    <a:lnTo>
                      <a:pt x="23" y="39"/>
                    </a:lnTo>
                    <a:lnTo>
                      <a:pt x="1" y="41"/>
                    </a:lnTo>
                    <a:lnTo>
                      <a:pt x="0" y="29"/>
                    </a:lnTo>
                    <a:lnTo>
                      <a:pt x="0" y="17"/>
                    </a:lnTo>
                    <a:lnTo>
                      <a:pt x="5" y="16"/>
                    </a:lnTo>
                    <a:lnTo>
                      <a:pt x="8" y="5"/>
                    </a:lnTo>
                    <a:lnTo>
                      <a:pt x="28"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4" name="Freeform 4926"/>
              <p:cNvSpPr>
                <a:spLocks/>
              </p:cNvSpPr>
              <p:nvPr/>
            </p:nvSpPr>
            <p:spPr bwMode="auto">
              <a:xfrm>
                <a:off x="3971" y="2327"/>
                <a:ext cx="30" cy="41"/>
              </a:xfrm>
              <a:custGeom>
                <a:avLst/>
                <a:gdLst>
                  <a:gd name="T0" fmla="*/ 28 w 30"/>
                  <a:gd name="T1" fmla="*/ 0 h 41"/>
                  <a:gd name="T2" fmla="*/ 30 w 30"/>
                  <a:gd name="T3" fmla="*/ 39 h 41"/>
                  <a:gd name="T4" fmla="*/ 23 w 30"/>
                  <a:gd name="T5" fmla="*/ 39 h 41"/>
                  <a:gd name="T6" fmla="*/ 23 w 30"/>
                  <a:gd name="T7" fmla="*/ 39 h 41"/>
                  <a:gd name="T8" fmla="*/ 1 w 30"/>
                  <a:gd name="T9" fmla="*/ 41 h 41"/>
                  <a:gd name="T10" fmla="*/ 0 w 30"/>
                  <a:gd name="T11" fmla="*/ 29 h 41"/>
                  <a:gd name="T12" fmla="*/ 0 w 30"/>
                  <a:gd name="T13" fmla="*/ 17 h 41"/>
                  <a:gd name="T14" fmla="*/ 5 w 30"/>
                  <a:gd name="T15" fmla="*/ 16 h 41"/>
                  <a:gd name="T16" fmla="*/ 8 w 30"/>
                  <a:gd name="T17" fmla="*/ 5 h 41"/>
                  <a:gd name="T18" fmla="*/ 28 w 30"/>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1">
                    <a:moveTo>
                      <a:pt x="28" y="0"/>
                    </a:moveTo>
                    <a:lnTo>
                      <a:pt x="30" y="39"/>
                    </a:lnTo>
                    <a:lnTo>
                      <a:pt x="23" y="39"/>
                    </a:lnTo>
                    <a:lnTo>
                      <a:pt x="23" y="39"/>
                    </a:lnTo>
                    <a:lnTo>
                      <a:pt x="1" y="41"/>
                    </a:lnTo>
                    <a:lnTo>
                      <a:pt x="0" y="29"/>
                    </a:lnTo>
                    <a:lnTo>
                      <a:pt x="0" y="17"/>
                    </a:lnTo>
                    <a:lnTo>
                      <a:pt x="5" y="16"/>
                    </a:lnTo>
                    <a:lnTo>
                      <a:pt x="8" y="5"/>
                    </a:lnTo>
                    <a:lnTo>
                      <a:pt x="2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55" name="Freeform 4927"/>
              <p:cNvSpPr>
                <a:spLocks/>
              </p:cNvSpPr>
              <p:nvPr/>
            </p:nvSpPr>
            <p:spPr bwMode="auto">
              <a:xfrm>
                <a:off x="4143" y="2188"/>
                <a:ext cx="31" cy="21"/>
              </a:xfrm>
              <a:custGeom>
                <a:avLst/>
                <a:gdLst>
                  <a:gd name="T0" fmla="*/ 2 w 31"/>
                  <a:gd name="T1" fmla="*/ 0 h 21"/>
                  <a:gd name="T2" fmla="*/ 10 w 31"/>
                  <a:gd name="T3" fmla="*/ 0 h 21"/>
                  <a:gd name="T4" fmla="*/ 10 w 31"/>
                  <a:gd name="T5" fmla="*/ 0 h 21"/>
                  <a:gd name="T6" fmla="*/ 12 w 31"/>
                  <a:gd name="T7" fmla="*/ 0 h 21"/>
                  <a:gd name="T8" fmla="*/ 14 w 31"/>
                  <a:gd name="T9" fmla="*/ 0 h 21"/>
                  <a:gd name="T10" fmla="*/ 14 w 31"/>
                  <a:gd name="T11" fmla="*/ 0 h 21"/>
                  <a:gd name="T12" fmla="*/ 17 w 31"/>
                  <a:gd name="T13" fmla="*/ 0 h 21"/>
                  <a:gd name="T14" fmla="*/ 31 w 31"/>
                  <a:gd name="T15" fmla="*/ 0 h 21"/>
                  <a:gd name="T16" fmla="*/ 31 w 31"/>
                  <a:gd name="T17" fmla="*/ 0 h 21"/>
                  <a:gd name="T18" fmla="*/ 31 w 31"/>
                  <a:gd name="T19" fmla="*/ 12 h 21"/>
                  <a:gd name="T20" fmla="*/ 31 w 31"/>
                  <a:gd name="T21" fmla="*/ 16 h 21"/>
                  <a:gd name="T22" fmla="*/ 31 w 31"/>
                  <a:gd name="T23" fmla="*/ 16 h 21"/>
                  <a:gd name="T24" fmla="*/ 31 w 31"/>
                  <a:gd name="T25" fmla="*/ 21 h 21"/>
                  <a:gd name="T26" fmla="*/ 31 w 31"/>
                  <a:gd name="T27" fmla="*/ 21 h 21"/>
                  <a:gd name="T28" fmla="*/ 19 w 31"/>
                  <a:gd name="T29" fmla="*/ 21 h 21"/>
                  <a:gd name="T30" fmla="*/ 5 w 31"/>
                  <a:gd name="T31" fmla="*/ 21 h 21"/>
                  <a:gd name="T32" fmla="*/ 0 w 31"/>
                  <a:gd name="T33" fmla="*/ 16 h 21"/>
                  <a:gd name="T34" fmla="*/ 0 w 31"/>
                  <a:gd name="T35" fmla="*/ 0 h 21"/>
                  <a:gd name="T36" fmla="*/ 0 w 31"/>
                  <a:gd name="T37" fmla="*/ 0 h 21"/>
                  <a:gd name="T38" fmla="*/ 2 w 31"/>
                  <a:gd name="T3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1">
                    <a:moveTo>
                      <a:pt x="2" y="0"/>
                    </a:moveTo>
                    <a:lnTo>
                      <a:pt x="10" y="0"/>
                    </a:lnTo>
                    <a:lnTo>
                      <a:pt x="10" y="0"/>
                    </a:lnTo>
                    <a:lnTo>
                      <a:pt x="12" y="0"/>
                    </a:lnTo>
                    <a:lnTo>
                      <a:pt x="14" y="0"/>
                    </a:lnTo>
                    <a:lnTo>
                      <a:pt x="14" y="0"/>
                    </a:lnTo>
                    <a:lnTo>
                      <a:pt x="17" y="0"/>
                    </a:lnTo>
                    <a:lnTo>
                      <a:pt x="31" y="0"/>
                    </a:lnTo>
                    <a:lnTo>
                      <a:pt x="31" y="0"/>
                    </a:lnTo>
                    <a:lnTo>
                      <a:pt x="31" y="12"/>
                    </a:lnTo>
                    <a:lnTo>
                      <a:pt x="31" y="16"/>
                    </a:lnTo>
                    <a:lnTo>
                      <a:pt x="31" y="16"/>
                    </a:lnTo>
                    <a:lnTo>
                      <a:pt x="31" y="21"/>
                    </a:lnTo>
                    <a:lnTo>
                      <a:pt x="31" y="21"/>
                    </a:lnTo>
                    <a:lnTo>
                      <a:pt x="19" y="21"/>
                    </a:lnTo>
                    <a:lnTo>
                      <a:pt x="5" y="21"/>
                    </a:lnTo>
                    <a:lnTo>
                      <a:pt x="0" y="16"/>
                    </a:lnTo>
                    <a:lnTo>
                      <a:pt x="0" y="0"/>
                    </a:lnTo>
                    <a:lnTo>
                      <a:pt x="0" y="0"/>
                    </a:lnTo>
                    <a:lnTo>
                      <a:pt x="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6" name="Freeform 4928"/>
              <p:cNvSpPr>
                <a:spLocks/>
              </p:cNvSpPr>
              <p:nvPr/>
            </p:nvSpPr>
            <p:spPr bwMode="auto">
              <a:xfrm>
                <a:off x="4143" y="2188"/>
                <a:ext cx="31" cy="21"/>
              </a:xfrm>
              <a:custGeom>
                <a:avLst/>
                <a:gdLst>
                  <a:gd name="T0" fmla="*/ 2 w 31"/>
                  <a:gd name="T1" fmla="*/ 0 h 21"/>
                  <a:gd name="T2" fmla="*/ 10 w 31"/>
                  <a:gd name="T3" fmla="*/ 0 h 21"/>
                  <a:gd name="T4" fmla="*/ 10 w 31"/>
                  <a:gd name="T5" fmla="*/ 0 h 21"/>
                  <a:gd name="T6" fmla="*/ 12 w 31"/>
                  <a:gd name="T7" fmla="*/ 0 h 21"/>
                  <a:gd name="T8" fmla="*/ 14 w 31"/>
                  <a:gd name="T9" fmla="*/ 0 h 21"/>
                  <a:gd name="T10" fmla="*/ 14 w 31"/>
                  <a:gd name="T11" fmla="*/ 0 h 21"/>
                  <a:gd name="T12" fmla="*/ 17 w 31"/>
                  <a:gd name="T13" fmla="*/ 0 h 21"/>
                  <a:gd name="T14" fmla="*/ 31 w 31"/>
                  <a:gd name="T15" fmla="*/ 0 h 21"/>
                  <a:gd name="T16" fmla="*/ 31 w 31"/>
                  <a:gd name="T17" fmla="*/ 0 h 21"/>
                  <a:gd name="T18" fmla="*/ 31 w 31"/>
                  <a:gd name="T19" fmla="*/ 12 h 21"/>
                  <a:gd name="T20" fmla="*/ 31 w 31"/>
                  <a:gd name="T21" fmla="*/ 16 h 21"/>
                  <a:gd name="T22" fmla="*/ 31 w 31"/>
                  <a:gd name="T23" fmla="*/ 16 h 21"/>
                  <a:gd name="T24" fmla="*/ 31 w 31"/>
                  <a:gd name="T25" fmla="*/ 21 h 21"/>
                  <a:gd name="T26" fmla="*/ 31 w 31"/>
                  <a:gd name="T27" fmla="*/ 21 h 21"/>
                  <a:gd name="T28" fmla="*/ 19 w 31"/>
                  <a:gd name="T29" fmla="*/ 21 h 21"/>
                  <a:gd name="T30" fmla="*/ 5 w 31"/>
                  <a:gd name="T31" fmla="*/ 21 h 21"/>
                  <a:gd name="T32" fmla="*/ 0 w 31"/>
                  <a:gd name="T33" fmla="*/ 16 h 21"/>
                  <a:gd name="T34" fmla="*/ 0 w 31"/>
                  <a:gd name="T35" fmla="*/ 0 h 21"/>
                  <a:gd name="T36" fmla="*/ 0 w 31"/>
                  <a:gd name="T37" fmla="*/ 0 h 21"/>
                  <a:gd name="T38" fmla="*/ 2 w 31"/>
                  <a:gd name="T3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1">
                    <a:moveTo>
                      <a:pt x="2" y="0"/>
                    </a:moveTo>
                    <a:lnTo>
                      <a:pt x="10" y="0"/>
                    </a:lnTo>
                    <a:lnTo>
                      <a:pt x="10" y="0"/>
                    </a:lnTo>
                    <a:lnTo>
                      <a:pt x="12" y="0"/>
                    </a:lnTo>
                    <a:lnTo>
                      <a:pt x="14" y="0"/>
                    </a:lnTo>
                    <a:lnTo>
                      <a:pt x="14" y="0"/>
                    </a:lnTo>
                    <a:lnTo>
                      <a:pt x="17" y="0"/>
                    </a:lnTo>
                    <a:lnTo>
                      <a:pt x="31" y="0"/>
                    </a:lnTo>
                    <a:lnTo>
                      <a:pt x="31" y="0"/>
                    </a:lnTo>
                    <a:lnTo>
                      <a:pt x="31" y="12"/>
                    </a:lnTo>
                    <a:lnTo>
                      <a:pt x="31" y="16"/>
                    </a:lnTo>
                    <a:lnTo>
                      <a:pt x="31" y="16"/>
                    </a:lnTo>
                    <a:lnTo>
                      <a:pt x="31" y="21"/>
                    </a:lnTo>
                    <a:lnTo>
                      <a:pt x="31" y="21"/>
                    </a:lnTo>
                    <a:lnTo>
                      <a:pt x="19" y="21"/>
                    </a:lnTo>
                    <a:lnTo>
                      <a:pt x="5" y="21"/>
                    </a:lnTo>
                    <a:lnTo>
                      <a:pt x="0" y="16"/>
                    </a:lnTo>
                    <a:lnTo>
                      <a:pt x="0" y="0"/>
                    </a:lnTo>
                    <a:lnTo>
                      <a:pt x="0" y="0"/>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57" name="Freeform 4929"/>
              <p:cNvSpPr>
                <a:spLocks/>
              </p:cNvSpPr>
              <p:nvPr/>
            </p:nvSpPr>
            <p:spPr bwMode="auto">
              <a:xfrm>
                <a:off x="3947" y="2288"/>
                <a:ext cx="34" cy="39"/>
              </a:xfrm>
              <a:custGeom>
                <a:avLst/>
                <a:gdLst>
                  <a:gd name="T0" fmla="*/ 32 w 34"/>
                  <a:gd name="T1" fmla="*/ 0 h 39"/>
                  <a:gd name="T2" fmla="*/ 34 w 34"/>
                  <a:gd name="T3" fmla="*/ 21 h 39"/>
                  <a:gd name="T4" fmla="*/ 29 w 34"/>
                  <a:gd name="T5" fmla="*/ 31 h 39"/>
                  <a:gd name="T6" fmla="*/ 17 w 34"/>
                  <a:gd name="T7" fmla="*/ 38 h 39"/>
                  <a:gd name="T8" fmla="*/ 0 w 34"/>
                  <a:gd name="T9" fmla="*/ 39 h 39"/>
                  <a:gd name="T10" fmla="*/ 0 w 34"/>
                  <a:gd name="T11" fmla="*/ 14 h 39"/>
                  <a:gd name="T12" fmla="*/ 3 w 34"/>
                  <a:gd name="T13" fmla="*/ 16 h 39"/>
                  <a:gd name="T14" fmla="*/ 12 w 34"/>
                  <a:gd name="T15" fmla="*/ 4 h 39"/>
                  <a:gd name="T16" fmla="*/ 10 w 34"/>
                  <a:gd name="T17" fmla="*/ 2 h 39"/>
                  <a:gd name="T18" fmla="*/ 10 w 34"/>
                  <a:gd name="T19" fmla="*/ 2 h 39"/>
                  <a:gd name="T20" fmla="*/ 25 w 34"/>
                  <a:gd name="T21" fmla="*/ 2 h 39"/>
                  <a:gd name="T22" fmla="*/ 32 w 34"/>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9">
                    <a:moveTo>
                      <a:pt x="32" y="0"/>
                    </a:moveTo>
                    <a:lnTo>
                      <a:pt x="34" y="21"/>
                    </a:lnTo>
                    <a:lnTo>
                      <a:pt x="29" y="31"/>
                    </a:lnTo>
                    <a:lnTo>
                      <a:pt x="17" y="38"/>
                    </a:lnTo>
                    <a:lnTo>
                      <a:pt x="0" y="39"/>
                    </a:lnTo>
                    <a:lnTo>
                      <a:pt x="0" y="14"/>
                    </a:lnTo>
                    <a:lnTo>
                      <a:pt x="3" y="16"/>
                    </a:lnTo>
                    <a:lnTo>
                      <a:pt x="12" y="4"/>
                    </a:lnTo>
                    <a:lnTo>
                      <a:pt x="10" y="2"/>
                    </a:lnTo>
                    <a:lnTo>
                      <a:pt x="10" y="2"/>
                    </a:lnTo>
                    <a:lnTo>
                      <a:pt x="25" y="2"/>
                    </a:lnTo>
                    <a:lnTo>
                      <a:pt x="3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8" name="Freeform 4930"/>
              <p:cNvSpPr>
                <a:spLocks/>
              </p:cNvSpPr>
              <p:nvPr/>
            </p:nvSpPr>
            <p:spPr bwMode="auto">
              <a:xfrm>
                <a:off x="3947" y="2288"/>
                <a:ext cx="34" cy="39"/>
              </a:xfrm>
              <a:custGeom>
                <a:avLst/>
                <a:gdLst>
                  <a:gd name="T0" fmla="*/ 32 w 34"/>
                  <a:gd name="T1" fmla="*/ 0 h 39"/>
                  <a:gd name="T2" fmla="*/ 34 w 34"/>
                  <a:gd name="T3" fmla="*/ 21 h 39"/>
                  <a:gd name="T4" fmla="*/ 29 w 34"/>
                  <a:gd name="T5" fmla="*/ 31 h 39"/>
                  <a:gd name="T6" fmla="*/ 17 w 34"/>
                  <a:gd name="T7" fmla="*/ 38 h 39"/>
                  <a:gd name="T8" fmla="*/ 0 w 34"/>
                  <a:gd name="T9" fmla="*/ 39 h 39"/>
                  <a:gd name="T10" fmla="*/ 0 w 34"/>
                  <a:gd name="T11" fmla="*/ 14 h 39"/>
                  <a:gd name="T12" fmla="*/ 3 w 34"/>
                  <a:gd name="T13" fmla="*/ 16 h 39"/>
                  <a:gd name="T14" fmla="*/ 12 w 34"/>
                  <a:gd name="T15" fmla="*/ 4 h 39"/>
                  <a:gd name="T16" fmla="*/ 10 w 34"/>
                  <a:gd name="T17" fmla="*/ 2 h 39"/>
                  <a:gd name="T18" fmla="*/ 10 w 34"/>
                  <a:gd name="T19" fmla="*/ 2 h 39"/>
                  <a:gd name="T20" fmla="*/ 25 w 34"/>
                  <a:gd name="T21" fmla="*/ 2 h 39"/>
                  <a:gd name="T22" fmla="*/ 32 w 34"/>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9">
                    <a:moveTo>
                      <a:pt x="32" y="0"/>
                    </a:moveTo>
                    <a:lnTo>
                      <a:pt x="34" y="21"/>
                    </a:lnTo>
                    <a:lnTo>
                      <a:pt x="29" y="31"/>
                    </a:lnTo>
                    <a:lnTo>
                      <a:pt x="17" y="38"/>
                    </a:lnTo>
                    <a:lnTo>
                      <a:pt x="0" y="39"/>
                    </a:lnTo>
                    <a:lnTo>
                      <a:pt x="0" y="14"/>
                    </a:lnTo>
                    <a:lnTo>
                      <a:pt x="3" y="16"/>
                    </a:lnTo>
                    <a:lnTo>
                      <a:pt x="12" y="4"/>
                    </a:lnTo>
                    <a:lnTo>
                      <a:pt x="10" y="2"/>
                    </a:lnTo>
                    <a:lnTo>
                      <a:pt x="10" y="2"/>
                    </a:lnTo>
                    <a:lnTo>
                      <a:pt x="25" y="2"/>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59" name="Freeform 4931"/>
              <p:cNvSpPr>
                <a:spLocks/>
              </p:cNvSpPr>
              <p:nvPr/>
            </p:nvSpPr>
            <p:spPr bwMode="auto">
              <a:xfrm>
                <a:off x="4182" y="2316"/>
                <a:ext cx="39" cy="33"/>
              </a:xfrm>
              <a:custGeom>
                <a:avLst/>
                <a:gdLst>
                  <a:gd name="T0" fmla="*/ 31 w 39"/>
                  <a:gd name="T1" fmla="*/ 3 h 33"/>
                  <a:gd name="T2" fmla="*/ 38 w 39"/>
                  <a:gd name="T3" fmla="*/ 15 h 33"/>
                  <a:gd name="T4" fmla="*/ 39 w 39"/>
                  <a:gd name="T5" fmla="*/ 20 h 33"/>
                  <a:gd name="T6" fmla="*/ 32 w 39"/>
                  <a:gd name="T7" fmla="*/ 32 h 33"/>
                  <a:gd name="T8" fmla="*/ 22 w 39"/>
                  <a:gd name="T9" fmla="*/ 32 h 33"/>
                  <a:gd name="T10" fmla="*/ 7 w 39"/>
                  <a:gd name="T11" fmla="*/ 33 h 33"/>
                  <a:gd name="T12" fmla="*/ 7 w 39"/>
                  <a:gd name="T13" fmla="*/ 33 h 33"/>
                  <a:gd name="T14" fmla="*/ 4 w 39"/>
                  <a:gd name="T15" fmla="*/ 33 h 33"/>
                  <a:gd name="T16" fmla="*/ 0 w 39"/>
                  <a:gd name="T17" fmla="*/ 11 h 33"/>
                  <a:gd name="T18" fmla="*/ 10 w 39"/>
                  <a:gd name="T19" fmla="*/ 10 h 33"/>
                  <a:gd name="T20" fmla="*/ 12 w 39"/>
                  <a:gd name="T21" fmla="*/ 3 h 33"/>
                  <a:gd name="T22" fmla="*/ 22 w 39"/>
                  <a:gd name="T23" fmla="*/ 0 h 33"/>
                  <a:gd name="T24" fmla="*/ 31 w 39"/>
                  <a:gd name="T25"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3">
                    <a:moveTo>
                      <a:pt x="31" y="3"/>
                    </a:moveTo>
                    <a:lnTo>
                      <a:pt x="38" y="15"/>
                    </a:lnTo>
                    <a:lnTo>
                      <a:pt x="39" y="20"/>
                    </a:lnTo>
                    <a:lnTo>
                      <a:pt x="32" y="32"/>
                    </a:lnTo>
                    <a:lnTo>
                      <a:pt x="22" y="32"/>
                    </a:lnTo>
                    <a:lnTo>
                      <a:pt x="7" y="33"/>
                    </a:lnTo>
                    <a:lnTo>
                      <a:pt x="7" y="33"/>
                    </a:lnTo>
                    <a:lnTo>
                      <a:pt x="4" y="33"/>
                    </a:lnTo>
                    <a:lnTo>
                      <a:pt x="0" y="11"/>
                    </a:lnTo>
                    <a:lnTo>
                      <a:pt x="10" y="10"/>
                    </a:lnTo>
                    <a:lnTo>
                      <a:pt x="12" y="3"/>
                    </a:lnTo>
                    <a:lnTo>
                      <a:pt x="22" y="0"/>
                    </a:lnTo>
                    <a:lnTo>
                      <a:pt x="31"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0" name="Freeform 4932"/>
              <p:cNvSpPr>
                <a:spLocks/>
              </p:cNvSpPr>
              <p:nvPr/>
            </p:nvSpPr>
            <p:spPr bwMode="auto">
              <a:xfrm>
                <a:off x="4182" y="2316"/>
                <a:ext cx="39" cy="33"/>
              </a:xfrm>
              <a:custGeom>
                <a:avLst/>
                <a:gdLst>
                  <a:gd name="T0" fmla="*/ 31 w 39"/>
                  <a:gd name="T1" fmla="*/ 3 h 33"/>
                  <a:gd name="T2" fmla="*/ 38 w 39"/>
                  <a:gd name="T3" fmla="*/ 15 h 33"/>
                  <a:gd name="T4" fmla="*/ 39 w 39"/>
                  <a:gd name="T5" fmla="*/ 20 h 33"/>
                  <a:gd name="T6" fmla="*/ 32 w 39"/>
                  <a:gd name="T7" fmla="*/ 32 h 33"/>
                  <a:gd name="T8" fmla="*/ 22 w 39"/>
                  <a:gd name="T9" fmla="*/ 32 h 33"/>
                  <a:gd name="T10" fmla="*/ 7 w 39"/>
                  <a:gd name="T11" fmla="*/ 33 h 33"/>
                  <a:gd name="T12" fmla="*/ 7 w 39"/>
                  <a:gd name="T13" fmla="*/ 33 h 33"/>
                  <a:gd name="T14" fmla="*/ 4 w 39"/>
                  <a:gd name="T15" fmla="*/ 33 h 33"/>
                  <a:gd name="T16" fmla="*/ 0 w 39"/>
                  <a:gd name="T17" fmla="*/ 11 h 33"/>
                  <a:gd name="T18" fmla="*/ 10 w 39"/>
                  <a:gd name="T19" fmla="*/ 10 h 33"/>
                  <a:gd name="T20" fmla="*/ 12 w 39"/>
                  <a:gd name="T21" fmla="*/ 3 h 33"/>
                  <a:gd name="T22" fmla="*/ 22 w 39"/>
                  <a:gd name="T23" fmla="*/ 0 h 33"/>
                  <a:gd name="T24" fmla="*/ 31 w 39"/>
                  <a:gd name="T25"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3">
                    <a:moveTo>
                      <a:pt x="31" y="3"/>
                    </a:moveTo>
                    <a:lnTo>
                      <a:pt x="38" y="15"/>
                    </a:lnTo>
                    <a:lnTo>
                      <a:pt x="39" y="20"/>
                    </a:lnTo>
                    <a:lnTo>
                      <a:pt x="32" y="32"/>
                    </a:lnTo>
                    <a:lnTo>
                      <a:pt x="22" y="32"/>
                    </a:lnTo>
                    <a:lnTo>
                      <a:pt x="7" y="33"/>
                    </a:lnTo>
                    <a:lnTo>
                      <a:pt x="7" y="33"/>
                    </a:lnTo>
                    <a:lnTo>
                      <a:pt x="4" y="33"/>
                    </a:lnTo>
                    <a:lnTo>
                      <a:pt x="0" y="11"/>
                    </a:lnTo>
                    <a:lnTo>
                      <a:pt x="10" y="10"/>
                    </a:lnTo>
                    <a:lnTo>
                      <a:pt x="12" y="3"/>
                    </a:lnTo>
                    <a:lnTo>
                      <a:pt x="22" y="0"/>
                    </a:lnTo>
                    <a:lnTo>
                      <a:pt x="3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61" name="Freeform 4933"/>
              <p:cNvSpPr>
                <a:spLocks/>
              </p:cNvSpPr>
              <p:nvPr/>
            </p:nvSpPr>
            <p:spPr bwMode="auto">
              <a:xfrm>
                <a:off x="4101" y="2285"/>
                <a:ext cx="27" cy="46"/>
              </a:xfrm>
              <a:custGeom>
                <a:avLst/>
                <a:gdLst>
                  <a:gd name="T0" fmla="*/ 27 w 27"/>
                  <a:gd name="T1" fmla="*/ 37 h 46"/>
                  <a:gd name="T2" fmla="*/ 17 w 27"/>
                  <a:gd name="T3" fmla="*/ 46 h 46"/>
                  <a:gd name="T4" fmla="*/ 12 w 27"/>
                  <a:gd name="T5" fmla="*/ 44 h 46"/>
                  <a:gd name="T6" fmla="*/ 5 w 27"/>
                  <a:gd name="T7" fmla="*/ 41 h 46"/>
                  <a:gd name="T8" fmla="*/ 0 w 27"/>
                  <a:gd name="T9" fmla="*/ 31 h 46"/>
                  <a:gd name="T10" fmla="*/ 8 w 27"/>
                  <a:gd name="T11" fmla="*/ 19 h 46"/>
                  <a:gd name="T12" fmla="*/ 10 w 27"/>
                  <a:gd name="T13" fmla="*/ 0 h 46"/>
                  <a:gd name="T14" fmla="*/ 17 w 27"/>
                  <a:gd name="T15" fmla="*/ 0 h 46"/>
                  <a:gd name="T16" fmla="*/ 19 w 27"/>
                  <a:gd name="T17" fmla="*/ 0 h 46"/>
                  <a:gd name="T18" fmla="*/ 19 w 27"/>
                  <a:gd name="T19" fmla="*/ 0 h 46"/>
                  <a:gd name="T20" fmla="*/ 19 w 27"/>
                  <a:gd name="T21" fmla="*/ 0 h 46"/>
                  <a:gd name="T22" fmla="*/ 20 w 27"/>
                  <a:gd name="T23" fmla="*/ 2 h 46"/>
                  <a:gd name="T24" fmla="*/ 22 w 27"/>
                  <a:gd name="T25" fmla="*/ 2 h 46"/>
                  <a:gd name="T26" fmla="*/ 22 w 27"/>
                  <a:gd name="T27" fmla="*/ 27 h 46"/>
                  <a:gd name="T28" fmla="*/ 27 w 27"/>
                  <a:gd name="T29" fmla="*/ 34 h 46"/>
                  <a:gd name="T30" fmla="*/ 27 w 27"/>
                  <a:gd name="T31"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6">
                    <a:moveTo>
                      <a:pt x="27" y="37"/>
                    </a:moveTo>
                    <a:lnTo>
                      <a:pt x="17" y="46"/>
                    </a:lnTo>
                    <a:lnTo>
                      <a:pt x="12" y="44"/>
                    </a:lnTo>
                    <a:lnTo>
                      <a:pt x="5" y="41"/>
                    </a:lnTo>
                    <a:lnTo>
                      <a:pt x="0" y="31"/>
                    </a:lnTo>
                    <a:lnTo>
                      <a:pt x="8" y="19"/>
                    </a:lnTo>
                    <a:lnTo>
                      <a:pt x="10" y="0"/>
                    </a:lnTo>
                    <a:lnTo>
                      <a:pt x="17" y="0"/>
                    </a:lnTo>
                    <a:lnTo>
                      <a:pt x="19" y="0"/>
                    </a:lnTo>
                    <a:lnTo>
                      <a:pt x="19" y="0"/>
                    </a:lnTo>
                    <a:lnTo>
                      <a:pt x="19" y="0"/>
                    </a:lnTo>
                    <a:lnTo>
                      <a:pt x="20" y="2"/>
                    </a:lnTo>
                    <a:lnTo>
                      <a:pt x="22" y="2"/>
                    </a:lnTo>
                    <a:lnTo>
                      <a:pt x="22" y="27"/>
                    </a:lnTo>
                    <a:lnTo>
                      <a:pt x="27" y="34"/>
                    </a:lnTo>
                    <a:lnTo>
                      <a:pt x="27"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2" name="Freeform 4934"/>
              <p:cNvSpPr>
                <a:spLocks/>
              </p:cNvSpPr>
              <p:nvPr/>
            </p:nvSpPr>
            <p:spPr bwMode="auto">
              <a:xfrm>
                <a:off x="4101" y="2285"/>
                <a:ext cx="27" cy="46"/>
              </a:xfrm>
              <a:custGeom>
                <a:avLst/>
                <a:gdLst>
                  <a:gd name="T0" fmla="*/ 27 w 27"/>
                  <a:gd name="T1" fmla="*/ 37 h 46"/>
                  <a:gd name="T2" fmla="*/ 17 w 27"/>
                  <a:gd name="T3" fmla="*/ 46 h 46"/>
                  <a:gd name="T4" fmla="*/ 12 w 27"/>
                  <a:gd name="T5" fmla="*/ 44 h 46"/>
                  <a:gd name="T6" fmla="*/ 5 w 27"/>
                  <a:gd name="T7" fmla="*/ 41 h 46"/>
                  <a:gd name="T8" fmla="*/ 0 w 27"/>
                  <a:gd name="T9" fmla="*/ 31 h 46"/>
                  <a:gd name="T10" fmla="*/ 8 w 27"/>
                  <a:gd name="T11" fmla="*/ 19 h 46"/>
                  <a:gd name="T12" fmla="*/ 10 w 27"/>
                  <a:gd name="T13" fmla="*/ 0 h 46"/>
                  <a:gd name="T14" fmla="*/ 17 w 27"/>
                  <a:gd name="T15" fmla="*/ 0 h 46"/>
                  <a:gd name="T16" fmla="*/ 19 w 27"/>
                  <a:gd name="T17" fmla="*/ 0 h 46"/>
                  <a:gd name="T18" fmla="*/ 19 w 27"/>
                  <a:gd name="T19" fmla="*/ 0 h 46"/>
                  <a:gd name="T20" fmla="*/ 19 w 27"/>
                  <a:gd name="T21" fmla="*/ 0 h 46"/>
                  <a:gd name="T22" fmla="*/ 20 w 27"/>
                  <a:gd name="T23" fmla="*/ 2 h 46"/>
                  <a:gd name="T24" fmla="*/ 22 w 27"/>
                  <a:gd name="T25" fmla="*/ 2 h 46"/>
                  <a:gd name="T26" fmla="*/ 22 w 27"/>
                  <a:gd name="T27" fmla="*/ 27 h 46"/>
                  <a:gd name="T28" fmla="*/ 27 w 27"/>
                  <a:gd name="T29" fmla="*/ 34 h 46"/>
                  <a:gd name="T30" fmla="*/ 27 w 27"/>
                  <a:gd name="T31"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6">
                    <a:moveTo>
                      <a:pt x="27" y="37"/>
                    </a:moveTo>
                    <a:lnTo>
                      <a:pt x="17" y="46"/>
                    </a:lnTo>
                    <a:lnTo>
                      <a:pt x="12" y="44"/>
                    </a:lnTo>
                    <a:lnTo>
                      <a:pt x="5" y="41"/>
                    </a:lnTo>
                    <a:lnTo>
                      <a:pt x="0" y="31"/>
                    </a:lnTo>
                    <a:lnTo>
                      <a:pt x="8" y="19"/>
                    </a:lnTo>
                    <a:lnTo>
                      <a:pt x="10" y="0"/>
                    </a:lnTo>
                    <a:lnTo>
                      <a:pt x="17" y="0"/>
                    </a:lnTo>
                    <a:lnTo>
                      <a:pt x="19" y="0"/>
                    </a:lnTo>
                    <a:lnTo>
                      <a:pt x="19" y="0"/>
                    </a:lnTo>
                    <a:lnTo>
                      <a:pt x="19" y="0"/>
                    </a:lnTo>
                    <a:lnTo>
                      <a:pt x="20" y="2"/>
                    </a:lnTo>
                    <a:lnTo>
                      <a:pt x="22" y="2"/>
                    </a:lnTo>
                    <a:lnTo>
                      <a:pt x="22" y="27"/>
                    </a:lnTo>
                    <a:lnTo>
                      <a:pt x="27" y="34"/>
                    </a:lnTo>
                    <a:lnTo>
                      <a:pt x="27"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63" name="Freeform 4935"/>
              <p:cNvSpPr>
                <a:spLocks/>
              </p:cNvSpPr>
              <p:nvPr/>
            </p:nvSpPr>
            <p:spPr bwMode="auto">
              <a:xfrm>
                <a:off x="4072" y="2275"/>
                <a:ext cx="39" cy="41"/>
              </a:xfrm>
              <a:custGeom>
                <a:avLst/>
                <a:gdLst>
                  <a:gd name="T0" fmla="*/ 37 w 39"/>
                  <a:gd name="T1" fmla="*/ 29 h 41"/>
                  <a:gd name="T2" fmla="*/ 29 w 39"/>
                  <a:gd name="T3" fmla="*/ 41 h 41"/>
                  <a:gd name="T4" fmla="*/ 17 w 39"/>
                  <a:gd name="T5" fmla="*/ 37 h 41"/>
                  <a:gd name="T6" fmla="*/ 12 w 39"/>
                  <a:gd name="T7" fmla="*/ 41 h 41"/>
                  <a:gd name="T8" fmla="*/ 10 w 39"/>
                  <a:gd name="T9" fmla="*/ 41 h 41"/>
                  <a:gd name="T10" fmla="*/ 10 w 39"/>
                  <a:gd name="T11" fmla="*/ 41 h 41"/>
                  <a:gd name="T12" fmla="*/ 5 w 39"/>
                  <a:gd name="T13" fmla="*/ 41 h 41"/>
                  <a:gd name="T14" fmla="*/ 5 w 39"/>
                  <a:gd name="T15" fmla="*/ 41 h 41"/>
                  <a:gd name="T16" fmla="*/ 5 w 39"/>
                  <a:gd name="T17" fmla="*/ 30 h 41"/>
                  <a:gd name="T18" fmla="*/ 0 w 39"/>
                  <a:gd name="T19" fmla="*/ 18 h 41"/>
                  <a:gd name="T20" fmla="*/ 7 w 39"/>
                  <a:gd name="T21" fmla="*/ 12 h 41"/>
                  <a:gd name="T22" fmla="*/ 7 w 39"/>
                  <a:gd name="T23" fmla="*/ 0 h 41"/>
                  <a:gd name="T24" fmla="*/ 27 w 39"/>
                  <a:gd name="T25" fmla="*/ 5 h 41"/>
                  <a:gd name="T26" fmla="*/ 39 w 39"/>
                  <a:gd name="T27" fmla="*/ 10 h 41"/>
                  <a:gd name="T28" fmla="*/ 37 w 39"/>
                  <a:gd name="T2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1">
                    <a:moveTo>
                      <a:pt x="37" y="29"/>
                    </a:moveTo>
                    <a:lnTo>
                      <a:pt x="29" y="41"/>
                    </a:lnTo>
                    <a:lnTo>
                      <a:pt x="17" y="37"/>
                    </a:lnTo>
                    <a:lnTo>
                      <a:pt x="12" y="41"/>
                    </a:lnTo>
                    <a:lnTo>
                      <a:pt x="10" y="41"/>
                    </a:lnTo>
                    <a:lnTo>
                      <a:pt x="10" y="41"/>
                    </a:lnTo>
                    <a:lnTo>
                      <a:pt x="5" y="41"/>
                    </a:lnTo>
                    <a:lnTo>
                      <a:pt x="5" y="41"/>
                    </a:lnTo>
                    <a:lnTo>
                      <a:pt x="5" y="30"/>
                    </a:lnTo>
                    <a:lnTo>
                      <a:pt x="0" y="18"/>
                    </a:lnTo>
                    <a:lnTo>
                      <a:pt x="7" y="12"/>
                    </a:lnTo>
                    <a:lnTo>
                      <a:pt x="7" y="0"/>
                    </a:lnTo>
                    <a:lnTo>
                      <a:pt x="27" y="5"/>
                    </a:lnTo>
                    <a:lnTo>
                      <a:pt x="39" y="10"/>
                    </a:lnTo>
                    <a:lnTo>
                      <a:pt x="37" y="2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4" name="Freeform 4936"/>
              <p:cNvSpPr>
                <a:spLocks/>
              </p:cNvSpPr>
              <p:nvPr/>
            </p:nvSpPr>
            <p:spPr bwMode="auto">
              <a:xfrm>
                <a:off x="4072" y="2275"/>
                <a:ext cx="39" cy="41"/>
              </a:xfrm>
              <a:custGeom>
                <a:avLst/>
                <a:gdLst>
                  <a:gd name="T0" fmla="*/ 37 w 39"/>
                  <a:gd name="T1" fmla="*/ 29 h 41"/>
                  <a:gd name="T2" fmla="*/ 29 w 39"/>
                  <a:gd name="T3" fmla="*/ 41 h 41"/>
                  <a:gd name="T4" fmla="*/ 17 w 39"/>
                  <a:gd name="T5" fmla="*/ 37 h 41"/>
                  <a:gd name="T6" fmla="*/ 12 w 39"/>
                  <a:gd name="T7" fmla="*/ 41 h 41"/>
                  <a:gd name="T8" fmla="*/ 10 w 39"/>
                  <a:gd name="T9" fmla="*/ 41 h 41"/>
                  <a:gd name="T10" fmla="*/ 10 w 39"/>
                  <a:gd name="T11" fmla="*/ 41 h 41"/>
                  <a:gd name="T12" fmla="*/ 5 w 39"/>
                  <a:gd name="T13" fmla="*/ 41 h 41"/>
                  <a:gd name="T14" fmla="*/ 5 w 39"/>
                  <a:gd name="T15" fmla="*/ 41 h 41"/>
                  <a:gd name="T16" fmla="*/ 5 w 39"/>
                  <a:gd name="T17" fmla="*/ 30 h 41"/>
                  <a:gd name="T18" fmla="*/ 0 w 39"/>
                  <a:gd name="T19" fmla="*/ 18 h 41"/>
                  <a:gd name="T20" fmla="*/ 7 w 39"/>
                  <a:gd name="T21" fmla="*/ 12 h 41"/>
                  <a:gd name="T22" fmla="*/ 7 w 39"/>
                  <a:gd name="T23" fmla="*/ 0 h 41"/>
                  <a:gd name="T24" fmla="*/ 27 w 39"/>
                  <a:gd name="T25" fmla="*/ 5 h 41"/>
                  <a:gd name="T26" fmla="*/ 39 w 39"/>
                  <a:gd name="T27" fmla="*/ 10 h 41"/>
                  <a:gd name="T28" fmla="*/ 37 w 39"/>
                  <a:gd name="T2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1">
                    <a:moveTo>
                      <a:pt x="37" y="29"/>
                    </a:moveTo>
                    <a:lnTo>
                      <a:pt x="29" y="41"/>
                    </a:lnTo>
                    <a:lnTo>
                      <a:pt x="17" y="37"/>
                    </a:lnTo>
                    <a:lnTo>
                      <a:pt x="12" y="41"/>
                    </a:lnTo>
                    <a:lnTo>
                      <a:pt x="10" y="41"/>
                    </a:lnTo>
                    <a:lnTo>
                      <a:pt x="10" y="41"/>
                    </a:lnTo>
                    <a:lnTo>
                      <a:pt x="5" y="41"/>
                    </a:lnTo>
                    <a:lnTo>
                      <a:pt x="5" y="41"/>
                    </a:lnTo>
                    <a:lnTo>
                      <a:pt x="5" y="30"/>
                    </a:lnTo>
                    <a:lnTo>
                      <a:pt x="0" y="18"/>
                    </a:lnTo>
                    <a:lnTo>
                      <a:pt x="7" y="12"/>
                    </a:lnTo>
                    <a:lnTo>
                      <a:pt x="7" y="0"/>
                    </a:lnTo>
                    <a:lnTo>
                      <a:pt x="27" y="5"/>
                    </a:lnTo>
                    <a:lnTo>
                      <a:pt x="39" y="10"/>
                    </a:lnTo>
                    <a:lnTo>
                      <a:pt x="37"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65" name="Freeform 4937"/>
              <p:cNvSpPr>
                <a:spLocks/>
              </p:cNvSpPr>
              <p:nvPr/>
            </p:nvSpPr>
            <p:spPr bwMode="auto">
              <a:xfrm>
                <a:off x="4243" y="2265"/>
                <a:ext cx="26" cy="47"/>
              </a:xfrm>
              <a:custGeom>
                <a:avLst/>
                <a:gdLst>
                  <a:gd name="T0" fmla="*/ 26 w 26"/>
                  <a:gd name="T1" fmla="*/ 10 h 47"/>
                  <a:gd name="T2" fmla="*/ 14 w 26"/>
                  <a:gd name="T3" fmla="*/ 32 h 47"/>
                  <a:gd name="T4" fmla="*/ 12 w 26"/>
                  <a:gd name="T5" fmla="*/ 40 h 47"/>
                  <a:gd name="T6" fmla="*/ 7 w 26"/>
                  <a:gd name="T7" fmla="*/ 47 h 47"/>
                  <a:gd name="T8" fmla="*/ 0 w 26"/>
                  <a:gd name="T9" fmla="*/ 37 h 47"/>
                  <a:gd name="T10" fmla="*/ 2 w 26"/>
                  <a:gd name="T11" fmla="*/ 30 h 47"/>
                  <a:gd name="T12" fmla="*/ 7 w 26"/>
                  <a:gd name="T13" fmla="*/ 32 h 47"/>
                  <a:gd name="T14" fmla="*/ 9 w 26"/>
                  <a:gd name="T15" fmla="*/ 22 h 47"/>
                  <a:gd name="T16" fmla="*/ 14 w 26"/>
                  <a:gd name="T17" fmla="*/ 20 h 47"/>
                  <a:gd name="T18" fmla="*/ 14 w 26"/>
                  <a:gd name="T19" fmla="*/ 8 h 47"/>
                  <a:gd name="T20" fmla="*/ 17 w 26"/>
                  <a:gd name="T21" fmla="*/ 0 h 47"/>
                  <a:gd name="T22" fmla="*/ 26 w 26"/>
                  <a:gd name="T23" fmla="*/ 8 h 47"/>
                  <a:gd name="T24" fmla="*/ 26 w 26"/>
                  <a:gd name="T25" fmla="*/ 8 h 47"/>
                  <a:gd name="T26" fmla="*/ 26 w 26"/>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7">
                    <a:moveTo>
                      <a:pt x="26" y="10"/>
                    </a:moveTo>
                    <a:lnTo>
                      <a:pt x="14" y="32"/>
                    </a:lnTo>
                    <a:lnTo>
                      <a:pt x="12" y="40"/>
                    </a:lnTo>
                    <a:lnTo>
                      <a:pt x="7" y="47"/>
                    </a:lnTo>
                    <a:lnTo>
                      <a:pt x="0" y="37"/>
                    </a:lnTo>
                    <a:lnTo>
                      <a:pt x="2" y="30"/>
                    </a:lnTo>
                    <a:lnTo>
                      <a:pt x="7" y="32"/>
                    </a:lnTo>
                    <a:lnTo>
                      <a:pt x="9" y="22"/>
                    </a:lnTo>
                    <a:lnTo>
                      <a:pt x="14" y="20"/>
                    </a:lnTo>
                    <a:lnTo>
                      <a:pt x="14" y="8"/>
                    </a:lnTo>
                    <a:lnTo>
                      <a:pt x="17" y="0"/>
                    </a:lnTo>
                    <a:lnTo>
                      <a:pt x="26" y="8"/>
                    </a:lnTo>
                    <a:lnTo>
                      <a:pt x="26" y="8"/>
                    </a:lnTo>
                    <a:lnTo>
                      <a:pt x="26" y="1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6" name="Freeform 4938"/>
              <p:cNvSpPr>
                <a:spLocks/>
              </p:cNvSpPr>
              <p:nvPr/>
            </p:nvSpPr>
            <p:spPr bwMode="auto">
              <a:xfrm>
                <a:off x="4243" y="2265"/>
                <a:ext cx="26" cy="47"/>
              </a:xfrm>
              <a:custGeom>
                <a:avLst/>
                <a:gdLst>
                  <a:gd name="T0" fmla="*/ 26 w 26"/>
                  <a:gd name="T1" fmla="*/ 10 h 47"/>
                  <a:gd name="T2" fmla="*/ 14 w 26"/>
                  <a:gd name="T3" fmla="*/ 32 h 47"/>
                  <a:gd name="T4" fmla="*/ 12 w 26"/>
                  <a:gd name="T5" fmla="*/ 40 h 47"/>
                  <a:gd name="T6" fmla="*/ 7 w 26"/>
                  <a:gd name="T7" fmla="*/ 47 h 47"/>
                  <a:gd name="T8" fmla="*/ 0 w 26"/>
                  <a:gd name="T9" fmla="*/ 37 h 47"/>
                  <a:gd name="T10" fmla="*/ 2 w 26"/>
                  <a:gd name="T11" fmla="*/ 30 h 47"/>
                  <a:gd name="T12" fmla="*/ 7 w 26"/>
                  <a:gd name="T13" fmla="*/ 32 h 47"/>
                  <a:gd name="T14" fmla="*/ 9 w 26"/>
                  <a:gd name="T15" fmla="*/ 22 h 47"/>
                  <a:gd name="T16" fmla="*/ 14 w 26"/>
                  <a:gd name="T17" fmla="*/ 20 h 47"/>
                  <a:gd name="T18" fmla="*/ 14 w 26"/>
                  <a:gd name="T19" fmla="*/ 8 h 47"/>
                  <a:gd name="T20" fmla="*/ 17 w 26"/>
                  <a:gd name="T21" fmla="*/ 0 h 47"/>
                  <a:gd name="T22" fmla="*/ 26 w 26"/>
                  <a:gd name="T23" fmla="*/ 8 h 47"/>
                  <a:gd name="T24" fmla="*/ 26 w 26"/>
                  <a:gd name="T25" fmla="*/ 8 h 47"/>
                  <a:gd name="T26" fmla="*/ 26 w 26"/>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7">
                    <a:moveTo>
                      <a:pt x="26" y="10"/>
                    </a:moveTo>
                    <a:lnTo>
                      <a:pt x="14" y="32"/>
                    </a:lnTo>
                    <a:lnTo>
                      <a:pt x="12" y="40"/>
                    </a:lnTo>
                    <a:lnTo>
                      <a:pt x="7" y="47"/>
                    </a:lnTo>
                    <a:lnTo>
                      <a:pt x="0" y="37"/>
                    </a:lnTo>
                    <a:lnTo>
                      <a:pt x="2" y="30"/>
                    </a:lnTo>
                    <a:lnTo>
                      <a:pt x="7" y="32"/>
                    </a:lnTo>
                    <a:lnTo>
                      <a:pt x="9" y="22"/>
                    </a:lnTo>
                    <a:lnTo>
                      <a:pt x="14" y="20"/>
                    </a:lnTo>
                    <a:lnTo>
                      <a:pt x="14" y="8"/>
                    </a:lnTo>
                    <a:lnTo>
                      <a:pt x="17" y="0"/>
                    </a:lnTo>
                    <a:lnTo>
                      <a:pt x="26" y="8"/>
                    </a:lnTo>
                    <a:lnTo>
                      <a:pt x="26" y="8"/>
                    </a:lnTo>
                    <a:lnTo>
                      <a:pt x="26"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67" name="Freeform 4939"/>
              <p:cNvSpPr>
                <a:spLocks/>
              </p:cNvSpPr>
              <p:nvPr/>
            </p:nvSpPr>
            <p:spPr bwMode="auto">
              <a:xfrm>
                <a:off x="4275" y="2270"/>
                <a:ext cx="44" cy="46"/>
              </a:xfrm>
              <a:custGeom>
                <a:avLst/>
                <a:gdLst>
                  <a:gd name="T0" fmla="*/ 26 w 44"/>
                  <a:gd name="T1" fmla="*/ 5 h 46"/>
                  <a:gd name="T2" fmla="*/ 34 w 44"/>
                  <a:gd name="T3" fmla="*/ 10 h 46"/>
                  <a:gd name="T4" fmla="*/ 41 w 44"/>
                  <a:gd name="T5" fmla="*/ 8 h 46"/>
                  <a:gd name="T6" fmla="*/ 44 w 44"/>
                  <a:gd name="T7" fmla="*/ 17 h 46"/>
                  <a:gd name="T8" fmla="*/ 44 w 44"/>
                  <a:gd name="T9" fmla="*/ 17 h 46"/>
                  <a:gd name="T10" fmla="*/ 44 w 44"/>
                  <a:gd name="T11" fmla="*/ 17 h 46"/>
                  <a:gd name="T12" fmla="*/ 41 w 44"/>
                  <a:gd name="T13" fmla="*/ 20 h 46"/>
                  <a:gd name="T14" fmla="*/ 41 w 44"/>
                  <a:gd name="T15" fmla="*/ 22 h 46"/>
                  <a:gd name="T16" fmla="*/ 41 w 44"/>
                  <a:gd name="T17" fmla="*/ 29 h 46"/>
                  <a:gd name="T18" fmla="*/ 39 w 44"/>
                  <a:gd name="T19" fmla="*/ 29 h 46"/>
                  <a:gd name="T20" fmla="*/ 39 w 44"/>
                  <a:gd name="T21" fmla="*/ 29 h 46"/>
                  <a:gd name="T22" fmla="*/ 39 w 44"/>
                  <a:gd name="T23" fmla="*/ 29 h 46"/>
                  <a:gd name="T24" fmla="*/ 41 w 44"/>
                  <a:gd name="T25" fmla="*/ 30 h 46"/>
                  <a:gd name="T26" fmla="*/ 41 w 44"/>
                  <a:gd name="T27" fmla="*/ 30 h 46"/>
                  <a:gd name="T28" fmla="*/ 41 w 44"/>
                  <a:gd name="T29" fmla="*/ 34 h 46"/>
                  <a:gd name="T30" fmla="*/ 41 w 44"/>
                  <a:gd name="T31" fmla="*/ 34 h 46"/>
                  <a:gd name="T32" fmla="*/ 41 w 44"/>
                  <a:gd name="T33" fmla="*/ 34 h 46"/>
                  <a:gd name="T34" fmla="*/ 39 w 44"/>
                  <a:gd name="T35" fmla="*/ 37 h 46"/>
                  <a:gd name="T36" fmla="*/ 36 w 44"/>
                  <a:gd name="T37" fmla="*/ 39 h 46"/>
                  <a:gd name="T38" fmla="*/ 36 w 44"/>
                  <a:gd name="T39" fmla="*/ 39 h 46"/>
                  <a:gd name="T40" fmla="*/ 36 w 44"/>
                  <a:gd name="T41" fmla="*/ 39 h 46"/>
                  <a:gd name="T42" fmla="*/ 34 w 44"/>
                  <a:gd name="T43" fmla="*/ 39 h 46"/>
                  <a:gd name="T44" fmla="*/ 34 w 44"/>
                  <a:gd name="T45" fmla="*/ 39 h 46"/>
                  <a:gd name="T46" fmla="*/ 29 w 44"/>
                  <a:gd name="T47" fmla="*/ 39 h 46"/>
                  <a:gd name="T48" fmla="*/ 28 w 44"/>
                  <a:gd name="T49" fmla="*/ 39 h 46"/>
                  <a:gd name="T50" fmla="*/ 28 w 44"/>
                  <a:gd name="T51" fmla="*/ 39 h 46"/>
                  <a:gd name="T52" fmla="*/ 28 w 44"/>
                  <a:gd name="T53" fmla="*/ 39 h 46"/>
                  <a:gd name="T54" fmla="*/ 22 w 44"/>
                  <a:gd name="T55" fmla="*/ 44 h 46"/>
                  <a:gd name="T56" fmla="*/ 22 w 44"/>
                  <a:gd name="T57" fmla="*/ 46 h 46"/>
                  <a:gd name="T58" fmla="*/ 7 w 44"/>
                  <a:gd name="T59" fmla="*/ 39 h 46"/>
                  <a:gd name="T60" fmla="*/ 14 w 44"/>
                  <a:gd name="T61" fmla="*/ 34 h 46"/>
                  <a:gd name="T62" fmla="*/ 12 w 44"/>
                  <a:gd name="T63" fmla="*/ 27 h 46"/>
                  <a:gd name="T64" fmla="*/ 0 w 44"/>
                  <a:gd name="T65" fmla="*/ 7 h 46"/>
                  <a:gd name="T66" fmla="*/ 7 w 44"/>
                  <a:gd name="T67" fmla="*/ 0 h 46"/>
                  <a:gd name="T68" fmla="*/ 26 w 44"/>
                  <a:gd name="T6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6">
                    <a:moveTo>
                      <a:pt x="26" y="5"/>
                    </a:moveTo>
                    <a:lnTo>
                      <a:pt x="34" y="10"/>
                    </a:lnTo>
                    <a:lnTo>
                      <a:pt x="41" y="8"/>
                    </a:lnTo>
                    <a:lnTo>
                      <a:pt x="44" y="17"/>
                    </a:lnTo>
                    <a:lnTo>
                      <a:pt x="44" y="17"/>
                    </a:lnTo>
                    <a:lnTo>
                      <a:pt x="44" y="17"/>
                    </a:lnTo>
                    <a:lnTo>
                      <a:pt x="41" y="20"/>
                    </a:lnTo>
                    <a:lnTo>
                      <a:pt x="41" y="22"/>
                    </a:lnTo>
                    <a:lnTo>
                      <a:pt x="41" y="29"/>
                    </a:lnTo>
                    <a:lnTo>
                      <a:pt x="39" y="29"/>
                    </a:lnTo>
                    <a:lnTo>
                      <a:pt x="39" y="29"/>
                    </a:lnTo>
                    <a:lnTo>
                      <a:pt x="39" y="29"/>
                    </a:lnTo>
                    <a:lnTo>
                      <a:pt x="41" y="30"/>
                    </a:lnTo>
                    <a:lnTo>
                      <a:pt x="41" y="30"/>
                    </a:lnTo>
                    <a:lnTo>
                      <a:pt x="41" y="34"/>
                    </a:lnTo>
                    <a:lnTo>
                      <a:pt x="41" y="34"/>
                    </a:lnTo>
                    <a:lnTo>
                      <a:pt x="41" y="34"/>
                    </a:lnTo>
                    <a:lnTo>
                      <a:pt x="39" y="37"/>
                    </a:lnTo>
                    <a:lnTo>
                      <a:pt x="36" y="39"/>
                    </a:lnTo>
                    <a:lnTo>
                      <a:pt x="36" y="39"/>
                    </a:lnTo>
                    <a:lnTo>
                      <a:pt x="36" y="39"/>
                    </a:lnTo>
                    <a:lnTo>
                      <a:pt x="34" y="39"/>
                    </a:lnTo>
                    <a:lnTo>
                      <a:pt x="34" y="39"/>
                    </a:lnTo>
                    <a:lnTo>
                      <a:pt x="29" y="39"/>
                    </a:lnTo>
                    <a:lnTo>
                      <a:pt x="28" y="39"/>
                    </a:lnTo>
                    <a:lnTo>
                      <a:pt x="28" y="39"/>
                    </a:lnTo>
                    <a:lnTo>
                      <a:pt x="28" y="39"/>
                    </a:lnTo>
                    <a:lnTo>
                      <a:pt x="22" y="44"/>
                    </a:lnTo>
                    <a:lnTo>
                      <a:pt x="22" y="46"/>
                    </a:lnTo>
                    <a:lnTo>
                      <a:pt x="7" y="39"/>
                    </a:lnTo>
                    <a:lnTo>
                      <a:pt x="14" y="34"/>
                    </a:lnTo>
                    <a:lnTo>
                      <a:pt x="12" y="27"/>
                    </a:lnTo>
                    <a:lnTo>
                      <a:pt x="0" y="7"/>
                    </a:lnTo>
                    <a:lnTo>
                      <a:pt x="7" y="0"/>
                    </a:lnTo>
                    <a:lnTo>
                      <a:pt x="26"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8" name="Freeform 4940"/>
              <p:cNvSpPr>
                <a:spLocks/>
              </p:cNvSpPr>
              <p:nvPr/>
            </p:nvSpPr>
            <p:spPr bwMode="auto">
              <a:xfrm>
                <a:off x="4275" y="2270"/>
                <a:ext cx="44" cy="46"/>
              </a:xfrm>
              <a:custGeom>
                <a:avLst/>
                <a:gdLst>
                  <a:gd name="T0" fmla="*/ 26 w 44"/>
                  <a:gd name="T1" fmla="*/ 5 h 46"/>
                  <a:gd name="T2" fmla="*/ 34 w 44"/>
                  <a:gd name="T3" fmla="*/ 10 h 46"/>
                  <a:gd name="T4" fmla="*/ 41 w 44"/>
                  <a:gd name="T5" fmla="*/ 8 h 46"/>
                  <a:gd name="T6" fmla="*/ 44 w 44"/>
                  <a:gd name="T7" fmla="*/ 17 h 46"/>
                  <a:gd name="T8" fmla="*/ 44 w 44"/>
                  <a:gd name="T9" fmla="*/ 17 h 46"/>
                  <a:gd name="T10" fmla="*/ 44 w 44"/>
                  <a:gd name="T11" fmla="*/ 17 h 46"/>
                  <a:gd name="T12" fmla="*/ 41 w 44"/>
                  <a:gd name="T13" fmla="*/ 20 h 46"/>
                  <a:gd name="T14" fmla="*/ 41 w 44"/>
                  <a:gd name="T15" fmla="*/ 22 h 46"/>
                  <a:gd name="T16" fmla="*/ 41 w 44"/>
                  <a:gd name="T17" fmla="*/ 29 h 46"/>
                  <a:gd name="T18" fmla="*/ 39 w 44"/>
                  <a:gd name="T19" fmla="*/ 29 h 46"/>
                  <a:gd name="T20" fmla="*/ 39 w 44"/>
                  <a:gd name="T21" fmla="*/ 29 h 46"/>
                  <a:gd name="T22" fmla="*/ 39 w 44"/>
                  <a:gd name="T23" fmla="*/ 29 h 46"/>
                  <a:gd name="T24" fmla="*/ 41 w 44"/>
                  <a:gd name="T25" fmla="*/ 30 h 46"/>
                  <a:gd name="T26" fmla="*/ 41 w 44"/>
                  <a:gd name="T27" fmla="*/ 30 h 46"/>
                  <a:gd name="T28" fmla="*/ 41 w 44"/>
                  <a:gd name="T29" fmla="*/ 34 h 46"/>
                  <a:gd name="T30" fmla="*/ 41 w 44"/>
                  <a:gd name="T31" fmla="*/ 34 h 46"/>
                  <a:gd name="T32" fmla="*/ 41 w 44"/>
                  <a:gd name="T33" fmla="*/ 34 h 46"/>
                  <a:gd name="T34" fmla="*/ 39 w 44"/>
                  <a:gd name="T35" fmla="*/ 37 h 46"/>
                  <a:gd name="T36" fmla="*/ 36 w 44"/>
                  <a:gd name="T37" fmla="*/ 39 h 46"/>
                  <a:gd name="T38" fmla="*/ 36 w 44"/>
                  <a:gd name="T39" fmla="*/ 39 h 46"/>
                  <a:gd name="T40" fmla="*/ 36 w 44"/>
                  <a:gd name="T41" fmla="*/ 39 h 46"/>
                  <a:gd name="T42" fmla="*/ 34 w 44"/>
                  <a:gd name="T43" fmla="*/ 39 h 46"/>
                  <a:gd name="T44" fmla="*/ 34 w 44"/>
                  <a:gd name="T45" fmla="*/ 39 h 46"/>
                  <a:gd name="T46" fmla="*/ 29 w 44"/>
                  <a:gd name="T47" fmla="*/ 39 h 46"/>
                  <a:gd name="T48" fmla="*/ 28 w 44"/>
                  <a:gd name="T49" fmla="*/ 39 h 46"/>
                  <a:gd name="T50" fmla="*/ 28 w 44"/>
                  <a:gd name="T51" fmla="*/ 39 h 46"/>
                  <a:gd name="T52" fmla="*/ 28 w 44"/>
                  <a:gd name="T53" fmla="*/ 39 h 46"/>
                  <a:gd name="T54" fmla="*/ 22 w 44"/>
                  <a:gd name="T55" fmla="*/ 44 h 46"/>
                  <a:gd name="T56" fmla="*/ 22 w 44"/>
                  <a:gd name="T57" fmla="*/ 46 h 46"/>
                  <a:gd name="T58" fmla="*/ 7 w 44"/>
                  <a:gd name="T59" fmla="*/ 39 h 46"/>
                  <a:gd name="T60" fmla="*/ 14 w 44"/>
                  <a:gd name="T61" fmla="*/ 34 h 46"/>
                  <a:gd name="T62" fmla="*/ 12 w 44"/>
                  <a:gd name="T63" fmla="*/ 27 h 46"/>
                  <a:gd name="T64" fmla="*/ 0 w 44"/>
                  <a:gd name="T65" fmla="*/ 7 h 46"/>
                  <a:gd name="T66" fmla="*/ 7 w 44"/>
                  <a:gd name="T67" fmla="*/ 0 h 46"/>
                  <a:gd name="T68" fmla="*/ 26 w 44"/>
                  <a:gd name="T6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6">
                    <a:moveTo>
                      <a:pt x="26" y="5"/>
                    </a:moveTo>
                    <a:lnTo>
                      <a:pt x="34" y="10"/>
                    </a:lnTo>
                    <a:lnTo>
                      <a:pt x="41" y="8"/>
                    </a:lnTo>
                    <a:lnTo>
                      <a:pt x="44" y="17"/>
                    </a:lnTo>
                    <a:lnTo>
                      <a:pt x="44" y="17"/>
                    </a:lnTo>
                    <a:lnTo>
                      <a:pt x="44" y="17"/>
                    </a:lnTo>
                    <a:lnTo>
                      <a:pt x="41" y="20"/>
                    </a:lnTo>
                    <a:lnTo>
                      <a:pt x="41" y="22"/>
                    </a:lnTo>
                    <a:lnTo>
                      <a:pt x="41" y="29"/>
                    </a:lnTo>
                    <a:lnTo>
                      <a:pt x="39" y="29"/>
                    </a:lnTo>
                    <a:lnTo>
                      <a:pt x="39" y="29"/>
                    </a:lnTo>
                    <a:lnTo>
                      <a:pt x="39" y="29"/>
                    </a:lnTo>
                    <a:lnTo>
                      <a:pt x="41" y="30"/>
                    </a:lnTo>
                    <a:lnTo>
                      <a:pt x="41" y="30"/>
                    </a:lnTo>
                    <a:lnTo>
                      <a:pt x="41" y="34"/>
                    </a:lnTo>
                    <a:lnTo>
                      <a:pt x="41" y="34"/>
                    </a:lnTo>
                    <a:lnTo>
                      <a:pt x="41" y="34"/>
                    </a:lnTo>
                    <a:lnTo>
                      <a:pt x="39" y="37"/>
                    </a:lnTo>
                    <a:lnTo>
                      <a:pt x="36" y="39"/>
                    </a:lnTo>
                    <a:lnTo>
                      <a:pt x="36" y="39"/>
                    </a:lnTo>
                    <a:lnTo>
                      <a:pt x="36" y="39"/>
                    </a:lnTo>
                    <a:lnTo>
                      <a:pt x="34" y="39"/>
                    </a:lnTo>
                    <a:lnTo>
                      <a:pt x="34" y="39"/>
                    </a:lnTo>
                    <a:lnTo>
                      <a:pt x="29" y="39"/>
                    </a:lnTo>
                    <a:lnTo>
                      <a:pt x="28" y="39"/>
                    </a:lnTo>
                    <a:lnTo>
                      <a:pt x="28" y="39"/>
                    </a:lnTo>
                    <a:lnTo>
                      <a:pt x="28" y="39"/>
                    </a:lnTo>
                    <a:lnTo>
                      <a:pt x="22" y="44"/>
                    </a:lnTo>
                    <a:lnTo>
                      <a:pt x="22" y="46"/>
                    </a:lnTo>
                    <a:lnTo>
                      <a:pt x="7" y="39"/>
                    </a:lnTo>
                    <a:lnTo>
                      <a:pt x="14" y="34"/>
                    </a:lnTo>
                    <a:lnTo>
                      <a:pt x="12" y="27"/>
                    </a:lnTo>
                    <a:lnTo>
                      <a:pt x="0" y="7"/>
                    </a:lnTo>
                    <a:lnTo>
                      <a:pt x="7" y="0"/>
                    </a:lnTo>
                    <a:lnTo>
                      <a:pt x="26"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69" name="Freeform 4941"/>
              <p:cNvSpPr>
                <a:spLocks/>
              </p:cNvSpPr>
              <p:nvPr/>
            </p:nvSpPr>
            <p:spPr bwMode="auto">
              <a:xfrm>
                <a:off x="4042" y="2195"/>
                <a:ext cx="39" cy="34"/>
              </a:xfrm>
              <a:custGeom>
                <a:avLst/>
                <a:gdLst>
                  <a:gd name="T0" fmla="*/ 37 w 39"/>
                  <a:gd name="T1" fmla="*/ 0 h 34"/>
                  <a:gd name="T2" fmla="*/ 39 w 39"/>
                  <a:gd name="T3" fmla="*/ 19 h 34"/>
                  <a:gd name="T4" fmla="*/ 37 w 39"/>
                  <a:gd name="T5" fmla="*/ 21 h 34"/>
                  <a:gd name="T6" fmla="*/ 37 w 39"/>
                  <a:gd name="T7" fmla="*/ 22 h 34"/>
                  <a:gd name="T8" fmla="*/ 37 w 39"/>
                  <a:gd name="T9" fmla="*/ 22 h 34"/>
                  <a:gd name="T10" fmla="*/ 35 w 39"/>
                  <a:gd name="T11" fmla="*/ 24 h 34"/>
                  <a:gd name="T12" fmla="*/ 35 w 39"/>
                  <a:gd name="T13" fmla="*/ 22 h 34"/>
                  <a:gd name="T14" fmla="*/ 35 w 39"/>
                  <a:gd name="T15" fmla="*/ 22 h 34"/>
                  <a:gd name="T16" fmla="*/ 35 w 39"/>
                  <a:gd name="T17" fmla="*/ 22 h 34"/>
                  <a:gd name="T18" fmla="*/ 27 w 39"/>
                  <a:gd name="T19" fmla="*/ 32 h 34"/>
                  <a:gd name="T20" fmla="*/ 12 w 39"/>
                  <a:gd name="T21" fmla="*/ 34 h 34"/>
                  <a:gd name="T22" fmla="*/ 6 w 39"/>
                  <a:gd name="T23" fmla="*/ 32 h 34"/>
                  <a:gd name="T24" fmla="*/ 5 w 39"/>
                  <a:gd name="T25" fmla="*/ 31 h 34"/>
                  <a:gd name="T26" fmla="*/ 5 w 39"/>
                  <a:gd name="T27" fmla="*/ 26 h 34"/>
                  <a:gd name="T28" fmla="*/ 5 w 39"/>
                  <a:gd name="T29" fmla="*/ 26 h 34"/>
                  <a:gd name="T30" fmla="*/ 0 w 39"/>
                  <a:gd name="T31" fmla="*/ 4 h 34"/>
                  <a:gd name="T32" fmla="*/ 5 w 39"/>
                  <a:gd name="T33" fmla="*/ 4 h 34"/>
                  <a:gd name="T34" fmla="*/ 5 w 39"/>
                  <a:gd name="T35" fmla="*/ 4 h 34"/>
                  <a:gd name="T36" fmla="*/ 13 w 39"/>
                  <a:gd name="T37" fmla="*/ 2 h 34"/>
                  <a:gd name="T38" fmla="*/ 15 w 39"/>
                  <a:gd name="T39" fmla="*/ 2 h 34"/>
                  <a:gd name="T40" fmla="*/ 15 w 39"/>
                  <a:gd name="T41" fmla="*/ 2 h 34"/>
                  <a:gd name="T42" fmla="*/ 20 w 39"/>
                  <a:gd name="T43" fmla="*/ 2 h 34"/>
                  <a:gd name="T44" fmla="*/ 20 w 39"/>
                  <a:gd name="T45" fmla="*/ 2 h 34"/>
                  <a:gd name="T46" fmla="*/ 22 w 39"/>
                  <a:gd name="T47" fmla="*/ 2 h 34"/>
                  <a:gd name="T48" fmla="*/ 25 w 39"/>
                  <a:gd name="T49" fmla="*/ 2 h 34"/>
                  <a:gd name="T50" fmla="*/ 25 w 39"/>
                  <a:gd name="T51" fmla="*/ 2 h 34"/>
                  <a:gd name="T52" fmla="*/ 27 w 39"/>
                  <a:gd name="T53" fmla="*/ 2 h 34"/>
                  <a:gd name="T54" fmla="*/ 28 w 39"/>
                  <a:gd name="T55" fmla="*/ 0 h 34"/>
                  <a:gd name="T56" fmla="*/ 28 w 39"/>
                  <a:gd name="T57" fmla="*/ 0 h 34"/>
                  <a:gd name="T58" fmla="*/ 37 w 39"/>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34">
                    <a:moveTo>
                      <a:pt x="37" y="0"/>
                    </a:moveTo>
                    <a:lnTo>
                      <a:pt x="39" y="19"/>
                    </a:lnTo>
                    <a:lnTo>
                      <a:pt x="37" y="21"/>
                    </a:lnTo>
                    <a:lnTo>
                      <a:pt x="37" y="22"/>
                    </a:lnTo>
                    <a:lnTo>
                      <a:pt x="37" y="22"/>
                    </a:lnTo>
                    <a:lnTo>
                      <a:pt x="35" y="24"/>
                    </a:lnTo>
                    <a:lnTo>
                      <a:pt x="35" y="22"/>
                    </a:lnTo>
                    <a:lnTo>
                      <a:pt x="35" y="22"/>
                    </a:lnTo>
                    <a:lnTo>
                      <a:pt x="35" y="22"/>
                    </a:lnTo>
                    <a:lnTo>
                      <a:pt x="27" y="32"/>
                    </a:lnTo>
                    <a:lnTo>
                      <a:pt x="12" y="34"/>
                    </a:lnTo>
                    <a:lnTo>
                      <a:pt x="6" y="32"/>
                    </a:lnTo>
                    <a:lnTo>
                      <a:pt x="5" y="31"/>
                    </a:lnTo>
                    <a:lnTo>
                      <a:pt x="5" y="26"/>
                    </a:lnTo>
                    <a:lnTo>
                      <a:pt x="5" y="26"/>
                    </a:lnTo>
                    <a:lnTo>
                      <a:pt x="0" y="4"/>
                    </a:lnTo>
                    <a:lnTo>
                      <a:pt x="5" y="4"/>
                    </a:lnTo>
                    <a:lnTo>
                      <a:pt x="5" y="4"/>
                    </a:lnTo>
                    <a:lnTo>
                      <a:pt x="13" y="2"/>
                    </a:lnTo>
                    <a:lnTo>
                      <a:pt x="15" y="2"/>
                    </a:lnTo>
                    <a:lnTo>
                      <a:pt x="15" y="2"/>
                    </a:lnTo>
                    <a:lnTo>
                      <a:pt x="20" y="2"/>
                    </a:lnTo>
                    <a:lnTo>
                      <a:pt x="20" y="2"/>
                    </a:lnTo>
                    <a:lnTo>
                      <a:pt x="22" y="2"/>
                    </a:lnTo>
                    <a:lnTo>
                      <a:pt x="25" y="2"/>
                    </a:lnTo>
                    <a:lnTo>
                      <a:pt x="25" y="2"/>
                    </a:lnTo>
                    <a:lnTo>
                      <a:pt x="27" y="2"/>
                    </a:lnTo>
                    <a:lnTo>
                      <a:pt x="28" y="0"/>
                    </a:lnTo>
                    <a:lnTo>
                      <a:pt x="28" y="0"/>
                    </a:lnTo>
                    <a:lnTo>
                      <a:pt x="37"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0" name="Freeform 4942"/>
              <p:cNvSpPr>
                <a:spLocks/>
              </p:cNvSpPr>
              <p:nvPr/>
            </p:nvSpPr>
            <p:spPr bwMode="auto">
              <a:xfrm>
                <a:off x="4042" y="2195"/>
                <a:ext cx="39" cy="34"/>
              </a:xfrm>
              <a:custGeom>
                <a:avLst/>
                <a:gdLst>
                  <a:gd name="T0" fmla="*/ 37 w 39"/>
                  <a:gd name="T1" fmla="*/ 0 h 34"/>
                  <a:gd name="T2" fmla="*/ 39 w 39"/>
                  <a:gd name="T3" fmla="*/ 19 h 34"/>
                  <a:gd name="T4" fmla="*/ 37 w 39"/>
                  <a:gd name="T5" fmla="*/ 21 h 34"/>
                  <a:gd name="T6" fmla="*/ 37 w 39"/>
                  <a:gd name="T7" fmla="*/ 22 h 34"/>
                  <a:gd name="T8" fmla="*/ 37 w 39"/>
                  <a:gd name="T9" fmla="*/ 22 h 34"/>
                  <a:gd name="T10" fmla="*/ 35 w 39"/>
                  <a:gd name="T11" fmla="*/ 24 h 34"/>
                  <a:gd name="T12" fmla="*/ 35 w 39"/>
                  <a:gd name="T13" fmla="*/ 22 h 34"/>
                  <a:gd name="T14" fmla="*/ 35 w 39"/>
                  <a:gd name="T15" fmla="*/ 22 h 34"/>
                  <a:gd name="T16" fmla="*/ 35 w 39"/>
                  <a:gd name="T17" fmla="*/ 22 h 34"/>
                  <a:gd name="T18" fmla="*/ 27 w 39"/>
                  <a:gd name="T19" fmla="*/ 32 h 34"/>
                  <a:gd name="T20" fmla="*/ 12 w 39"/>
                  <a:gd name="T21" fmla="*/ 34 h 34"/>
                  <a:gd name="T22" fmla="*/ 6 w 39"/>
                  <a:gd name="T23" fmla="*/ 32 h 34"/>
                  <a:gd name="T24" fmla="*/ 5 w 39"/>
                  <a:gd name="T25" fmla="*/ 31 h 34"/>
                  <a:gd name="T26" fmla="*/ 5 w 39"/>
                  <a:gd name="T27" fmla="*/ 26 h 34"/>
                  <a:gd name="T28" fmla="*/ 5 w 39"/>
                  <a:gd name="T29" fmla="*/ 26 h 34"/>
                  <a:gd name="T30" fmla="*/ 0 w 39"/>
                  <a:gd name="T31" fmla="*/ 4 h 34"/>
                  <a:gd name="T32" fmla="*/ 5 w 39"/>
                  <a:gd name="T33" fmla="*/ 4 h 34"/>
                  <a:gd name="T34" fmla="*/ 5 w 39"/>
                  <a:gd name="T35" fmla="*/ 4 h 34"/>
                  <a:gd name="T36" fmla="*/ 13 w 39"/>
                  <a:gd name="T37" fmla="*/ 2 h 34"/>
                  <a:gd name="T38" fmla="*/ 15 w 39"/>
                  <a:gd name="T39" fmla="*/ 2 h 34"/>
                  <a:gd name="T40" fmla="*/ 15 w 39"/>
                  <a:gd name="T41" fmla="*/ 2 h 34"/>
                  <a:gd name="T42" fmla="*/ 20 w 39"/>
                  <a:gd name="T43" fmla="*/ 2 h 34"/>
                  <a:gd name="T44" fmla="*/ 20 w 39"/>
                  <a:gd name="T45" fmla="*/ 2 h 34"/>
                  <a:gd name="T46" fmla="*/ 22 w 39"/>
                  <a:gd name="T47" fmla="*/ 2 h 34"/>
                  <a:gd name="T48" fmla="*/ 25 w 39"/>
                  <a:gd name="T49" fmla="*/ 2 h 34"/>
                  <a:gd name="T50" fmla="*/ 25 w 39"/>
                  <a:gd name="T51" fmla="*/ 2 h 34"/>
                  <a:gd name="T52" fmla="*/ 27 w 39"/>
                  <a:gd name="T53" fmla="*/ 2 h 34"/>
                  <a:gd name="T54" fmla="*/ 28 w 39"/>
                  <a:gd name="T55" fmla="*/ 0 h 34"/>
                  <a:gd name="T56" fmla="*/ 28 w 39"/>
                  <a:gd name="T57" fmla="*/ 0 h 34"/>
                  <a:gd name="T58" fmla="*/ 37 w 39"/>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34">
                    <a:moveTo>
                      <a:pt x="37" y="0"/>
                    </a:moveTo>
                    <a:lnTo>
                      <a:pt x="39" y="19"/>
                    </a:lnTo>
                    <a:lnTo>
                      <a:pt x="37" y="21"/>
                    </a:lnTo>
                    <a:lnTo>
                      <a:pt x="37" y="22"/>
                    </a:lnTo>
                    <a:lnTo>
                      <a:pt x="37" y="22"/>
                    </a:lnTo>
                    <a:lnTo>
                      <a:pt x="35" y="24"/>
                    </a:lnTo>
                    <a:lnTo>
                      <a:pt x="35" y="22"/>
                    </a:lnTo>
                    <a:lnTo>
                      <a:pt x="35" y="22"/>
                    </a:lnTo>
                    <a:lnTo>
                      <a:pt x="35" y="22"/>
                    </a:lnTo>
                    <a:lnTo>
                      <a:pt x="27" y="32"/>
                    </a:lnTo>
                    <a:lnTo>
                      <a:pt x="12" y="34"/>
                    </a:lnTo>
                    <a:lnTo>
                      <a:pt x="6" y="32"/>
                    </a:lnTo>
                    <a:lnTo>
                      <a:pt x="5" y="31"/>
                    </a:lnTo>
                    <a:lnTo>
                      <a:pt x="5" y="26"/>
                    </a:lnTo>
                    <a:lnTo>
                      <a:pt x="5" y="26"/>
                    </a:lnTo>
                    <a:lnTo>
                      <a:pt x="0" y="4"/>
                    </a:lnTo>
                    <a:lnTo>
                      <a:pt x="5" y="4"/>
                    </a:lnTo>
                    <a:lnTo>
                      <a:pt x="5" y="4"/>
                    </a:lnTo>
                    <a:lnTo>
                      <a:pt x="13" y="2"/>
                    </a:lnTo>
                    <a:lnTo>
                      <a:pt x="15" y="2"/>
                    </a:lnTo>
                    <a:lnTo>
                      <a:pt x="15" y="2"/>
                    </a:lnTo>
                    <a:lnTo>
                      <a:pt x="20" y="2"/>
                    </a:lnTo>
                    <a:lnTo>
                      <a:pt x="20" y="2"/>
                    </a:lnTo>
                    <a:lnTo>
                      <a:pt x="22" y="2"/>
                    </a:lnTo>
                    <a:lnTo>
                      <a:pt x="25" y="2"/>
                    </a:lnTo>
                    <a:lnTo>
                      <a:pt x="25" y="2"/>
                    </a:lnTo>
                    <a:lnTo>
                      <a:pt x="27" y="2"/>
                    </a:lnTo>
                    <a:lnTo>
                      <a:pt x="28" y="0"/>
                    </a:lnTo>
                    <a:lnTo>
                      <a:pt x="28" y="0"/>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71" name="Freeform 4943"/>
              <p:cNvSpPr>
                <a:spLocks/>
              </p:cNvSpPr>
              <p:nvPr/>
            </p:nvSpPr>
            <p:spPr bwMode="auto">
              <a:xfrm>
                <a:off x="4133" y="2310"/>
                <a:ext cx="20" cy="31"/>
              </a:xfrm>
              <a:custGeom>
                <a:avLst/>
                <a:gdLst>
                  <a:gd name="T0" fmla="*/ 20 w 20"/>
                  <a:gd name="T1" fmla="*/ 9 h 31"/>
                  <a:gd name="T2" fmla="*/ 19 w 20"/>
                  <a:gd name="T3" fmla="*/ 29 h 31"/>
                  <a:gd name="T4" fmla="*/ 15 w 20"/>
                  <a:gd name="T5" fmla="*/ 31 h 31"/>
                  <a:gd name="T6" fmla="*/ 12 w 20"/>
                  <a:gd name="T7" fmla="*/ 19 h 31"/>
                  <a:gd name="T8" fmla="*/ 2 w 20"/>
                  <a:gd name="T9" fmla="*/ 12 h 31"/>
                  <a:gd name="T10" fmla="*/ 0 w 20"/>
                  <a:gd name="T11" fmla="*/ 9 h 31"/>
                  <a:gd name="T12" fmla="*/ 7 w 20"/>
                  <a:gd name="T13" fmla="*/ 11 h 31"/>
                  <a:gd name="T14" fmla="*/ 20 w 20"/>
                  <a:gd name="T15" fmla="*/ 0 h 31"/>
                  <a:gd name="T16" fmla="*/ 20 w 20"/>
                  <a:gd name="T17"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20" y="9"/>
                    </a:moveTo>
                    <a:lnTo>
                      <a:pt x="19" y="29"/>
                    </a:lnTo>
                    <a:lnTo>
                      <a:pt x="15" y="31"/>
                    </a:lnTo>
                    <a:lnTo>
                      <a:pt x="12" y="19"/>
                    </a:lnTo>
                    <a:lnTo>
                      <a:pt x="2" y="12"/>
                    </a:lnTo>
                    <a:lnTo>
                      <a:pt x="0" y="9"/>
                    </a:lnTo>
                    <a:lnTo>
                      <a:pt x="7" y="11"/>
                    </a:lnTo>
                    <a:lnTo>
                      <a:pt x="20" y="0"/>
                    </a:lnTo>
                    <a:lnTo>
                      <a:pt x="20" y="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2" name="Freeform 4944"/>
              <p:cNvSpPr>
                <a:spLocks/>
              </p:cNvSpPr>
              <p:nvPr/>
            </p:nvSpPr>
            <p:spPr bwMode="auto">
              <a:xfrm>
                <a:off x="4133" y="2310"/>
                <a:ext cx="20" cy="31"/>
              </a:xfrm>
              <a:custGeom>
                <a:avLst/>
                <a:gdLst>
                  <a:gd name="T0" fmla="*/ 20 w 20"/>
                  <a:gd name="T1" fmla="*/ 9 h 31"/>
                  <a:gd name="T2" fmla="*/ 19 w 20"/>
                  <a:gd name="T3" fmla="*/ 29 h 31"/>
                  <a:gd name="T4" fmla="*/ 15 w 20"/>
                  <a:gd name="T5" fmla="*/ 31 h 31"/>
                  <a:gd name="T6" fmla="*/ 12 w 20"/>
                  <a:gd name="T7" fmla="*/ 19 h 31"/>
                  <a:gd name="T8" fmla="*/ 2 w 20"/>
                  <a:gd name="T9" fmla="*/ 12 h 31"/>
                  <a:gd name="T10" fmla="*/ 0 w 20"/>
                  <a:gd name="T11" fmla="*/ 9 h 31"/>
                  <a:gd name="T12" fmla="*/ 7 w 20"/>
                  <a:gd name="T13" fmla="*/ 11 h 31"/>
                  <a:gd name="T14" fmla="*/ 20 w 20"/>
                  <a:gd name="T15" fmla="*/ 0 h 31"/>
                  <a:gd name="T16" fmla="*/ 20 w 20"/>
                  <a:gd name="T17"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20" y="9"/>
                    </a:moveTo>
                    <a:lnTo>
                      <a:pt x="19" y="29"/>
                    </a:lnTo>
                    <a:lnTo>
                      <a:pt x="15" y="31"/>
                    </a:lnTo>
                    <a:lnTo>
                      <a:pt x="12" y="19"/>
                    </a:lnTo>
                    <a:lnTo>
                      <a:pt x="2" y="12"/>
                    </a:lnTo>
                    <a:lnTo>
                      <a:pt x="0" y="9"/>
                    </a:lnTo>
                    <a:lnTo>
                      <a:pt x="7" y="11"/>
                    </a:lnTo>
                    <a:lnTo>
                      <a:pt x="20" y="0"/>
                    </a:lnTo>
                    <a:lnTo>
                      <a:pt x="20"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73" name="Freeform 4945"/>
              <p:cNvSpPr>
                <a:spLocks/>
              </p:cNvSpPr>
              <p:nvPr/>
            </p:nvSpPr>
            <p:spPr bwMode="auto">
              <a:xfrm>
                <a:off x="4242" y="2204"/>
                <a:ext cx="42" cy="45"/>
              </a:xfrm>
              <a:custGeom>
                <a:avLst/>
                <a:gdLst>
                  <a:gd name="T0" fmla="*/ 25 w 42"/>
                  <a:gd name="T1" fmla="*/ 40 h 45"/>
                  <a:gd name="T2" fmla="*/ 20 w 42"/>
                  <a:gd name="T3" fmla="*/ 45 h 45"/>
                  <a:gd name="T4" fmla="*/ 15 w 42"/>
                  <a:gd name="T5" fmla="*/ 37 h 45"/>
                  <a:gd name="T6" fmla="*/ 0 w 42"/>
                  <a:gd name="T7" fmla="*/ 23 h 45"/>
                  <a:gd name="T8" fmla="*/ 1 w 42"/>
                  <a:gd name="T9" fmla="*/ 10 h 45"/>
                  <a:gd name="T10" fmla="*/ 6 w 42"/>
                  <a:gd name="T11" fmla="*/ 8 h 45"/>
                  <a:gd name="T12" fmla="*/ 13 w 42"/>
                  <a:gd name="T13" fmla="*/ 0 h 45"/>
                  <a:gd name="T14" fmla="*/ 20 w 42"/>
                  <a:gd name="T15" fmla="*/ 8 h 45"/>
                  <a:gd name="T16" fmla="*/ 33 w 42"/>
                  <a:gd name="T17" fmla="*/ 18 h 45"/>
                  <a:gd name="T18" fmla="*/ 42 w 42"/>
                  <a:gd name="T19" fmla="*/ 28 h 45"/>
                  <a:gd name="T20" fmla="*/ 35 w 42"/>
                  <a:gd name="T21" fmla="*/ 35 h 45"/>
                  <a:gd name="T22" fmla="*/ 25 w 42"/>
                  <a:gd name="T23"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5">
                    <a:moveTo>
                      <a:pt x="25" y="40"/>
                    </a:moveTo>
                    <a:lnTo>
                      <a:pt x="20" y="45"/>
                    </a:lnTo>
                    <a:lnTo>
                      <a:pt x="15" y="37"/>
                    </a:lnTo>
                    <a:lnTo>
                      <a:pt x="0" y="23"/>
                    </a:lnTo>
                    <a:lnTo>
                      <a:pt x="1" y="10"/>
                    </a:lnTo>
                    <a:lnTo>
                      <a:pt x="6" y="8"/>
                    </a:lnTo>
                    <a:lnTo>
                      <a:pt x="13" y="0"/>
                    </a:lnTo>
                    <a:lnTo>
                      <a:pt x="20" y="8"/>
                    </a:lnTo>
                    <a:lnTo>
                      <a:pt x="33" y="18"/>
                    </a:lnTo>
                    <a:lnTo>
                      <a:pt x="42" y="28"/>
                    </a:lnTo>
                    <a:lnTo>
                      <a:pt x="35" y="35"/>
                    </a:lnTo>
                    <a:lnTo>
                      <a:pt x="25" y="4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4" name="Freeform 4946"/>
              <p:cNvSpPr>
                <a:spLocks/>
              </p:cNvSpPr>
              <p:nvPr/>
            </p:nvSpPr>
            <p:spPr bwMode="auto">
              <a:xfrm>
                <a:off x="4242" y="2204"/>
                <a:ext cx="42" cy="45"/>
              </a:xfrm>
              <a:custGeom>
                <a:avLst/>
                <a:gdLst>
                  <a:gd name="T0" fmla="*/ 25 w 42"/>
                  <a:gd name="T1" fmla="*/ 40 h 45"/>
                  <a:gd name="T2" fmla="*/ 20 w 42"/>
                  <a:gd name="T3" fmla="*/ 45 h 45"/>
                  <a:gd name="T4" fmla="*/ 15 w 42"/>
                  <a:gd name="T5" fmla="*/ 37 h 45"/>
                  <a:gd name="T6" fmla="*/ 0 w 42"/>
                  <a:gd name="T7" fmla="*/ 23 h 45"/>
                  <a:gd name="T8" fmla="*/ 1 w 42"/>
                  <a:gd name="T9" fmla="*/ 10 h 45"/>
                  <a:gd name="T10" fmla="*/ 6 w 42"/>
                  <a:gd name="T11" fmla="*/ 8 h 45"/>
                  <a:gd name="T12" fmla="*/ 13 w 42"/>
                  <a:gd name="T13" fmla="*/ 0 h 45"/>
                  <a:gd name="T14" fmla="*/ 20 w 42"/>
                  <a:gd name="T15" fmla="*/ 8 h 45"/>
                  <a:gd name="T16" fmla="*/ 33 w 42"/>
                  <a:gd name="T17" fmla="*/ 18 h 45"/>
                  <a:gd name="T18" fmla="*/ 42 w 42"/>
                  <a:gd name="T19" fmla="*/ 28 h 45"/>
                  <a:gd name="T20" fmla="*/ 35 w 42"/>
                  <a:gd name="T21" fmla="*/ 35 h 45"/>
                  <a:gd name="T22" fmla="*/ 25 w 42"/>
                  <a:gd name="T23"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5">
                    <a:moveTo>
                      <a:pt x="25" y="40"/>
                    </a:moveTo>
                    <a:lnTo>
                      <a:pt x="20" y="45"/>
                    </a:lnTo>
                    <a:lnTo>
                      <a:pt x="15" y="37"/>
                    </a:lnTo>
                    <a:lnTo>
                      <a:pt x="0" y="23"/>
                    </a:lnTo>
                    <a:lnTo>
                      <a:pt x="1" y="10"/>
                    </a:lnTo>
                    <a:lnTo>
                      <a:pt x="6" y="8"/>
                    </a:lnTo>
                    <a:lnTo>
                      <a:pt x="13" y="0"/>
                    </a:lnTo>
                    <a:lnTo>
                      <a:pt x="20" y="8"/>
                    </a:lnTo>
                    <a:lnTo>
                      <a:pt x="33" y="18"/>
                    </a:lnTo>
                    <a:lnTo>
                      <a:pt x="42" y="28"/>
                    </a:lnTo>
                    <a:lnTo>
                      <a:pt x="35" y="35"/>
                    </a:lnTo>
                    <a:lnTo>
                      <a:pt x="25"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75" name="Freeform 4947"/>
              <p:cNvSpPr>
                <a:spLocks/>
              </p:cNvSpPr>
              <p:nvPr/>
            </p:nvSpPr>
            <p:spPr bwMode="auto">
              <a:xfrm>
                <a:off x="3913" y="2219"/>
                <a:ext cx="46" cy="32"/>
              </a:xfrm>
              <a:custGeom>
                <a:avLst/>
                <a:gdLst>
                  <a:gd name="T0" fmla="*/ 32 w 46"/>
                  <a:gd name="T1" fmla="*/ 2 h 32"/>
                  <a:gd name="T2" fmla="*/ 35 w 46"/>
                  <a:gd name="T3" fmla="*/ 2 h 32"/>
                  <a:gd name="T4" fmla="*/ 41 w 46"/>
                  <a:gd name="T5" fmla="*/ 0 h 32"/>
                  <a:gd name="T6" fmla="*/ 44 w 46"/>
                  <a:gd name="T7" fmla="*/ 0 h 32"/>
                  <a:gd name="T8" fmla="*/ 44 w 46"/>
                  <a:gd name="T9" fmla="*/ 0 h 32"/>
                  <a:gd name="T10" fmla="*/ 44 w 46"/>
                  <a:gd name="T11" fmla="*/ 0 h 32"/>
                  <a:gd name="T12" fmla="*/ 46 w 46"/>
                  <a:gd name="T13" fmla="*/ 10 h 32"/>
                  <a:gd name="T14" fmla="*/ 37 w 46"/>
                  <a:gd name="T15" fmla="*/ 10 h 32"/>
                  <a:gd name="T16" fmla="*/ 37 w 46"/>
                  <a:gd name="T17" fmla="*/ 29 h 32"/>
                  <a:gd name="T18" fmla="*/ 37 w 46"/>
                  <a:gd name="T19" fmla="*/ 30 h 32"/>
                  <a:gd name="T20" fmla="*/ 24 w 46"/>
                  <a:gd name="T21" fmla="*/ 32 h 32"/>
                  <a:gd name="T22" fmla="*/ 0 w 46"/>
                  <a:gd name="T23" fmla="*/ 32 h 32"/>
                  <a:gd name="T24" fmla="*/ 2 w 46"/>
                  <a:gd name="T25" fmla="*/ 30 h 32"/>
                  <a:gd name="T26" fmla="*/ 7 w 46"/>
                  <a:gd name="T27" fmla="*/ 12 h 32"/>
                  <a:gd name="T28" fmla="*/ 7 w 46"/>
                  <a:gd name="T29" fmla="*/ 3 h 32"/>
                  <a:gd name="T30" fmla="*/ 7 w 46"/>
                  <a:gd name="T31" fmla="*/ 3 h 32"/>
                  <a:gd name="T32" fmla="*/ 12 w 46"/>
                  <a:gd name="T33" fmla="*/ 3 h 32"/>
                  <a:gd name="T34" fmla="*/ 12 w 46"/>
                  <a:gd name="T35" fmla="*/ 3 h 32"/>
                  <a:gd name="T36" fmla="*/ 17 w 46"/>
                  <a:gd name="T37" fmla="*/ 2 h 32"/>
                  <a:gd name="T38" fmla="*/ 20 w 46"/>
                  <a:gd name="T39" fmla="*/ 2 h 32"/>
                  <a:gd name="T40" fmla="*/ 20 w 46"/>
                  <a:gd name="T41" fmla="*/ 2 h 32"/>
                  <a:gd name="T42" fmla="*/ 24 w 46"/>
                  <a:gd name="T43" fmla="*/ 2 h 32"/>
                  <a:gd name="T44" fmla="*/ 24 w 46"/>
                  <a:gd name="T45" fmla="*/ 2 h 32"/>
                  <a:gd name="T46" fmla="*/ 25 w 46"/>
                  <a:gd name="T47" fmla="*/ 2 h 32"/>
                  <a:gd name="T48" fmla="*/ 27 w 46"/>
                  <a:gd name="T49" fmla="*/ 2 h 32"/>
                  <a:gd name="T50" fmla="*/ 29 w 46"/>
                  <a:gd name="T51" fmla="*/ 2 h 32"/>
                  <a:gd name="T52" fmla="*/ 30 w 46"/>
                  <a:gd name="T53" fmla="*/ 2 h 32"/>
                  <a:gd name="T54" fmla="*/ 32 w 46"/>
                  <a:gd name="T55" fmla="*/ 2 h 32"/>
                  <a:gd name="T56" fmla="*/ 32 w 46"/>
                  <a:gd name="T57" fmla="*/ 2 h 32"/>
                  <a:gd name="T58" fmla="*/ 32 w 46"/>
                  <a:gd name="T5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32">
                    <a:moveTo>
                      <a:pt x="32" y="2"/>
                    </a:moveTo>
                    <a:lnTo>
                      <a:pt x="35" y="2"/>
                    </a:lnTo>
                    <a:lnTo>
                      <a:pt x="41" y="0"/>
                    </a:lnTo>
                    <a:lnTo>
                      <a:pt x="44" y="0"/>
                    </a:lnTo>
                    <a:lnTo>
                      <a:pt x="44" y="0"/>
                    </a:lnTo>
                    <a:lnTo>
                      <a:pt x="44" y="0"/>
                    </a:lnTo>
                    <a:lnTo>
                      <a:pt x="46" y="10"/>
                    </a:lnTo>
                    <a:lnTo>
                      <a:pt x="37" y="10"/>
                    </a:lnTo>
                    <a:lnTo>
                      <a:pt x="37" y="29"/>
                    </a:lnTo>
                    <a:lnTo>
                      <a:pt x="37" y="30"/>
                    </a:lnTo>
                    <a:lnTo>
                      <a:pt x="24" y="32"/>
                    </a:lnTo>
                    <a:lnTo>
                      <a:pt x="0" y="32"/>
                    </a:lnTo>
                    <a:lnTo>
                      <a:pt x="2" y="30"/>
                    </a:lnTo>
                    <a:lnTo>
                      <a:pt x="7" y="12"/>
                    </a:lnTo>
                    <a:lnTo>
                      <a:pt x="7" y="3"/>
                    </a:lnTo>
                    <a:lnTo>
                      <a:pt x="7" y="3"/>
                    </a:lnTo>
                    <a:lnTo>
                      <a:pt x="12" y="3"/>
                    </a:lnTo>
                    <a:lnTo>
                      <a:pt x="12" y="3"/>
                    </a:lnTo>
                    <a:lnTo>
                      <a:pt x="17" y="2"/>
                    </a:lnTo>
                    <a:lnTo>
                      <a:pt x="20" y="2"/>
                    </a:lnTo>
                    <a:lnTo>
                      <a:pt x="20" y="2"/>
                    </a:lnTo>
                    <a:lnTo>
                      <a:pt x="24" y="2"/>
                    </a:lnTo>
                    <a:lnTo>
                      <a:pt x="24" y="2"/>
                    </a:lnTo>
                    <a:lnTo>
                      <a:pt x="25" y="2"/>
                    </a:lnTo>
                    <a:lnTo>
                      <a:pt x="27" y="2"/>
                    </a:lnTo>
                    <a:lnTo>
                      <a:pt x="29" y="2"/>
                    </a:lnTo>
                    <a:lnTo>
                      <a:pt x="30" y="2"/>
                    </a:lnTo>
                    <a:lnTo>
                      <a:pt x="32" y="2"/>
                    </a:lnTo>
                    <a:lnTo>
                      <a:pt x="32" y="2"/>
                    </a:lnTo>
                    <a:lnTo>
                      <a:pt x="3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6" name="Freeform 4948"/>
              <p:cNvSpPr>
                <a:spLocks/>
              </p:cNvSpPr>
              <p:nvPr/>
            </p:nvSpPr>
            <p:spPr bwMode="auto">
              <a:xfrm>
                <a:off x="3913" y="2219"/>
                <a:ext cx="46" cy="32"/>
              </a:xfrm>
              <a:custGeom>
                <a:avLst/>
                <a:gdLst>
                  <a:gd name="T0" fmla="*/ 32 w 46"/>
                  <a:gd name="T1" fmla="*/ 2 h 32"/>
                  <a:gd name="T2" fmla="*/ 35 w 46"/>
                  <a:gd name="T3" fmla="*/ 2 h 32"/>
                  <a:gd name="T4" fmla="*/ 41 w 46"/>
                  <a:gd name="T5" fmla="*/ 0 h 32"/>
                  <a:gd name="T6" fmla="*/ 44 w 46"/>
                  <a:gd name="T7" fmla="*/ 0 h 32"/>
                  <a:gd name="T8" fmla="*/ 44 w 46"/>
                  <a:gd name="T9" fmla="*/ 0 h 32"/>
                  <a:gd name="T10" fmla="*/ 44 w 46"/>
                  <a:gd name="T11" fmla="*/ 0 h 32"/>
                  <a:gd name="T12" fmla="*/ 46 w 46"/>
                  <a:gd name="T13" fmla="*/ 10 h 32"/>
                  <a:gd name="T14" fmla="*/ 37 w 46"/>
                  <a:gd name="T15" fmla="*/ 10 h 32"/>
                  <a:gd name="T16" fmla="*/ 37 w 46"/>
                  <a:gd name="T17" fmla="*/ 29 h 32"/>
                  <a:gd name="T18" fmla="*/ 37 w 46"/>
                  <a:gd name="T19" fmla="*/ 30 h 32"/>
                  <a:gd name="T20" fmla="*/ 24 w 46"/>
                  <a:gd name="T21" fmla="*/ 32 h 32"/>
                  <a:gd name="T22" fmla="*/ 0 w 46"/>
                  <a:gd name="T23" fmla="*/ 32 h 32"/>
                  <a:gd name="T24" fmla="*/ 2 w 46"/>
                  <a:gd name="T25" fmla="*/ 30 h 32"/>
                  <a:gd name="T26" fmla="*/ 7 w 46"/>
                  <a:gd name="T27" fmla="*/ 12 h 32"/>
                  <a:gd name="T28" fmla="*/ 7 w 46"/>
                  <a:gd name="T29" fmla="*/ 3 h 32"/>
                  <a:gd name="T30" fmla="*/ 7 w 46"/>
                  <a:gd name="T31" fmla="*/ 3 h 32"/>
                  <a:gd name="T32" fmla="*/ 12 w 46"/>
                  <a:gd name="T33" fmla="*/ 3 h 32"/>
                  <a:gd name="T34" fmla="*/ 12 w 46"/>
                  <a:gd name="T35" fmla="*/ 3 h 32"/>
                  <a:gd name="T36" fmla="*/ 17 w 46"/>
                  <a:gd name="T37" fmla="*/ 2 h 32"/>
                  <a:gd name="T38" fmla="*/ 20 w 46"/>
                  <a:gd name="T39" fmla="*/ 2 h 32"/>
                  <a:gd name="T40" fmla="*/ 20 w 46"/>
                  <a:gd name="T41" fmla="*/ 2 h 32"/>
                  <a:gd name="T42" fmla="*/ 24 w 46"/>
                  <a:gd name="T43" fmla="*/ 2 h 32"/>
                  <a:gd name="T44" fmla="*/ 24 w 46"/>
                  <a:gd name="T45" fmla="*/ 2 h 32"/>
                  <a:gd name="T46" fmla="*/ 25 w 46"/>
                  <a:gd name="T47" fmla="*/ 2 h 32"/>
                  <a:gd name="T48" fmla="*/ 27 w 46"/>
                  <a:gd name="T49" fmla="*/ 2 h 32"/>
                  <a:gd name="T50" fmla="*/ 29 w 46"/>
                  <a:gd name="T51" fmla="*/ 2 h 32"/>
                  <a:gd name="T52" fmla="*/ 30 w 46"/>
                  <a:gd name="T53" fmla="*/ 2 h 32"/>
                  <a:gd name="T54" fmla="*/ 32 w 46"/>
                  <a:gd name="T55" fmla="*/ 2 h 32"/>
                  <a:gd name="T56" fmla="*/ 32 w 46"/>
                  <a:gd name="T57" fmla="*/ 2 h 32"/>
                  <a:gd name="T58" fmla="*/ 32 w 46"/>
                  <a:gd name="T5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32">
                    <a:moveTo>
                      <a:pt x="32" y="2"/>
                    </a:moveTo>
                    <a:lnTo>
                      <a:pt x="35" y="2"/>
                    </a:lnTo>
                    <a:lnTo>
                      <a:pt x="41" y="0"/>
                    </a:lnTo>
                    <a:lnTo>
                      <a:pt x="44" y="0"/>
                    </a:lnTo>
                    <a:lnTo>
                      <a:pt x="44" y="0"/>
                    </a:lnTo>
                    <a:lnTo>
                      <a:pt x="44" y="0"/>
                    </a:lnTo>
                    <a:lnTo>
                      <a:pt x="46" y="10"/>
                    </a:lnTo>
                    <a:lnTo>
                      <a:pt x="37" y="10"/>
                    </a:lnTo>
                    <a:lnTo>
                      <a:pt x="37" y="29"/>
                    </a:lnTo>
                    <a:lnTo>
                      <a:pt x="37" y="30"/>
                    </a:lnTo>
                    <a:lnTo>
                      <a:pt x="24" y="32"/>
                    </a:lnTo>
                    <a:lnTo>
                      <a:pt x="0" y="32"/>
                    </a:lnTo>
                    <a:lnTo>
                      <a:pt x="2" y="30"/>
                    </a:lnTo>
                    <a:lnTo>
                      <a:pt x="7" y="12"/>
                    </a:lnTo>
                    <a:lnTo>
                      <a:pt x="7" y="3"/>
                    </a:lnTo>
                    <a:lnTo>
                      <a:pt x="7" y="3"/>
                    </a:lnTo>
                    <a:lnTo>
                      <a:pt x="12" y="3"/>
                    </a:lnTo>
                    <a:lnTo>
                      <a:pt x="12" y="3"/>
                    </a:lnTo>
                    <a:lnTo>
                      <a:pt x="17" y="2"/>
                    </a:lnTo>
                    <a:lnTo>
                      <a:pt x="20" y="2"/>
                    </a:lnTo>
                    <a:lnTo>
                      <a:pt x="20" y="2"/>
                    </a:lnTo>
                    <a:lnTo>
                      <a:pt x="24" y="2"/>
                    </a:lnTo>
                    <a:lnTo>
                      <a:pt x="24" y="2"/>
                    </a:lnTo>
                    <a:lnTo>
                      <a:pt x="25" y="2"/>
                    </a:lnTo>
                    <a:lnTo>
                      <a:pt x="27" y="2"/>
                    </a:lnTo>
                    <a:lnTo>
                      <a:pt x="29" y="2"/>
                    </a:lnTo>
                    <a:lnTo>
                      <a:pt x="30" y="2"/>
                    </a:lnTo>
                    <a:lnTo>
                      <a:pt x="32" y="2"/>
                    </a:lnTo>
                    <a:lnTo>
                      <a:pt x="32" y="2"/>
                    </a:lnTo>
                    <a:lnTo>
                      <a:pt x="3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77" name="Freeform 4949"/>
              <p:cNvSpPr>
                <a:spLocks/>
              </p:cNvSpPr>
              <p:nvPr/>
            </p:nvSpPr>
            <p:spPr bwMode="auto">
              <a:xfrm>
                <a:off x="4198" y="2192"/>
                <a:ext cx="32" cy="37"/>
              </a:xfrm>
              <a:custGeom>
                <a:avLst/>
                <a:gdLst>
                  <a:gd name="T0" fmla="*/ 32 w 32"/>
                  <a:gd name="T1" fmla="*/ 32 h 37"/>
                  <a:gd name="T2" fmla="*/ 28 w 32"/>
                  <a:gd name="T3" fmla="*/ 37 h 37"/>
                  <a:gd name="T4" fmla="*/ 23 w 32"/>
                  <a:gd name="T5" fmla="*/ 37 h 37"/>
                  <a:gd name="T6" fmla="*/ 6 w 32"/>
                  <a:gd name="T7" fmla="*/ 30 h 37"/>
                  <a:gd name="T8" fmla="*/ 0 w 32"/>
                  <a:gd name="T9" fmla="*/ 25 h 37"/>
                  <a:gd name="T10" fmla="*/ 0 w 32"/>
                  <a:gd name="T11" fmla="*/ 18 h 37"/>
                  <a:gd name="T12" fmla="*/ 0 w 32"/>
                  <a:gd name="T13" fmla="*/ 15 h 37"/>
                  <a:gd name="T14" fmla="*/ 3 w 32"/>
                  <a:gd name="T15" fmla="*/ 5 h 37"/>
                  <a:gd name="T16" fmla="*/ 13 w 32"/>
                  <a:gd name="T17" fmla="*/ 0 h 37"/>
                  <a:gd name="T18" fmla="*/ 20 w 32"/>
                  <a:gd name="T19" fmla="*/ 3 h 37"/>
                  <a:gd name="T20" fmla="*/ 27 w 32"/>
                  <a:gd name="T21" fmla="*/ 12 h 37"/>
                  <a:gd name="T22" fmla="*/ 27 w 32"/>
                  <a:gd name="T23" fmla="*/ 22 h 37"/>
                  <a:gd name="T24" fmla="*/ 32 w 32"/>
                  <a:gd name="T25"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7">
                    <a:moveTo>
                      <a:pt x="32" y="32"/>
                    </a:moveTo>
                    <a:lnTo>
                      <a:pt x="28" y="37"/>
                    </a:lnTo>
                    <a:lnTo>
                      <a:pt x="23" y="37"/>
                    </a:lnTo>
                    <a:lnTo>
                      <a:pt x="6" y="30"/>
                    </a:lnTo>
                    <a:lnTo>
                      <a:pt x="0" y="25"/>
                    </a:lnTo>
                    <a:lnTo>
                      <a:pt x="0" y="18"/>
                    </a:lnTo>
                    <a:lnTo>
                      <a:pt x="0" y="15"/>
                    </a:lnTo>
                    <a:lnTo>
                      <a:pt x="3" y="5"/>
                    </a:lnTo>
                    <a:lnTo>
                      <a:pt x="13" y="0"/>
                    </a:lnTo>
                    <a:lnTo>
                      <a:pt x="20" y="3"/>
                    </a:lnTo>
                    <a:lnTo>
                      <a:pt x="27" y="12"/>
                    </a:lnTo>
                    <a:lnTo>
                      <a:pt x="27" y="22"/>
                    </a:lnTo>
                    <a:lnTo>
                      <a:pt x="32"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8" name="Freeform 4950"/>
              <p:cNvSpPr>
                <a:spLocks/>
              </p:cNvSpPr>
              <p:nvPr/>
            </p:nvSpPr>
            <p:spPr bwMode="auto">
              <a:xfrm>
                <a:off x="4198" y="2192"/>
                <a:ext cx="32" cy="37"/>
              </a:xfrm>
              <a:custGeom>
                <a:avLst/>
                <a:gdLst>
                  <a:gd name="T0" fmla="*/ 32 w 32"/>
                  <a:gd name="T1" fmla="*/ 32 h 37"/>
                  <a:gd name="T2" fmla="*/ 28 w 32"/>
                  <a:gd name="T3" fmla="*/ 37 h 37"/>
                  <a:gd name="T4" fmla="*/ 23 w 32"/>
                  <a:gd name="T5" fmla="*/ 37 h 37"/>
                  <a:gd name="T6" fmla="*/ 6 w 32"/>
                  <a:gd name="T7" fmla="*/ 30 h 37"/>
                  <a:gd name="T8" fmla="*/ 0 w 32"/>
                  <a:gd name="T9" fmla="*/ 25 h 37"/>
                  <a:gd name="T10" fmla="*/ 0 w 32"/>
                  <a:gd name="T11" fmla="*/ 18 h 37"/>
                  <a:gd name="T12" fmla="*/ 0 w 32"/>
                  <a:gd name="T13" fmla="*/ 15 h 37"/>
                  <a:gd name="T14" fmla="*/ 3 w 32"/>
                  <a:gd name="T15" fmla="*/ 5 h 37"/>
                  <a:gd name="T16" fmla="*/ 13 w 32"/>
                  <a:gd name="T17" fmla="*/ 0 h 37"/>
                  <a:gd name="T18" fmla="*/ 20 w 32"/>
                  <a:gd name="T19" fmla="*/ 3 h 37"/>
                  <a:gd name="T20" fmla="*/ 27 w 32"/>
                  <a:gd name="T21" fmla="*/ 12 h 37"/>
                  <a:gd name="T22" fmla="*/ 27 w 32"/>
                  <a:gd name="T23" fmla="*/ 22 h 37"/>
                  <a:gd name="T24" fmla="*/ 32 w 32"/>
                  <a:gd name="T25"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7">
                    <a:moveTo>
                      <a:pt x="32" y="32"/>
                    </a:moveTo>
                    <a:lnTo>
                      <a:pt x="28" y="37"/>
                    </a:lnTo>
                    <a:lnTo>
                      <a:pt x="23" y="37"/>
                    </a:lnTo>
                    <a:lnTo>
                      <a:pt x="6" y="30"/>
                    </a:lnTo>
                    <a:lnTo>
                      <a:pt x="0" y="25"/>
                    </a:lnTo>
                    <a:lnTo>
                      <a:pt x="0" y="18"/>
                    </a:lnTo>
                    <a:lnTo>
                      <a:pt x="0" y="15"/>
                    </a:lnTo>
                    <a:lnTo>
                      <a:pt x="3" y="5"/>
                    </a:lnTo>
                    <a:lnTo>
                      <a:pt x="13" y="0"/>
                    </a:lnTo>
                    <a:lnTo>
                      <a:pt x="20" y="3"/>
                    </a:lnTo>
                    <a:lnTo>
                      <a:pt x="27" y="12"/>
                    </a:lnTo>
                    <a:lnTo>
                      <a:pt x="27" y="22"/>
                    </a:lnTo>
                    <a:lnTo>
                      <a:pt x="32"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79" name="Freeform 4951"/>
              <p:cNvSpPr>
                <a:spLocks/>
              </p:cNvSpPr>
              <p:nvPr/>
            </p:nvSpPr>
            <p:spPr bwMode="auto">
              <a:xfrm>
                <a:off x="4021" y="2278"/>
                <a:ext cx="27" cy="44"/>
              </a:xfrm>
              <a:custGeom>
                <a:avLst/>
                <a:gdLst>
                  <a:gd name="T0" fmla="*/ 4 w 27"/>
                  <a:gd name="T1" fmla="*/ 2 h 44"/>
                  <a:gd name="T2" fmla="*/ 12 w 27"/>
                  <a:gd name="T3" fmla="*/ 5 h 44"/>
                  <a:gd name="T4" fmla="*/ 22 w 27"/>
                  <a:gd name="T5" fmla="*/ 0 h 44"/>
                  <a:gd name="T6" fmla="*/ 24 w 27"/>
                  <a:gd name="T7" fmla="*/ 14 h 44"/>
                  <a:gd name="T8" fmla="*/ 21 w 27"/>
                  <a:gd name="T9" fmla="*/ 19 h 44"/>
                  <a:gd name="T10" fmla="*/ 27 w 27"/>
                  <a:gd name="T11" fmla="*/ 24 h 44"/>
                  <a:gd name="T12" fmla="*/ 26 w 27"/>
                  <a:gd name="T13" fmla="*/ 36 h 44"/>
                  <a:gd name="T14" fmla="*/ 7 w 27"/>
                  <a:gd name="T15" fmla="*/ 39 h 44"/>
                  <a:gd name="T16" fmla="*/ 4 w 27"/>
                  <a:gd name="T17" fmla="*/ 44 h 44"/>
                  <a:gd name="T18" fmla="*/ 2 w 27"/>
                  <a:gd name="T19" fmla="*/ 43 h 44"/>
                  <a:gd name="T20" fmla="*/ 5 w 27"/>
                  <a:gd name="T21" fmla="*/ 34 h 44"/>
                  <a:gd name="T22" fmla="*/ 0 w 27"/>
                  <a:gd name="T23" fmla="*/ 24 h 44"/>
                  <a:gd name="T24" fmla="*/ 0 w 27"/>
                  <a:gd name="T25" fmla="*/ 15 h 44"/>
                  <a:gd name="T26" fmla="*/ 4 w 27"/>
                  <a:gd name="T27" fmla="*/ 5 h 44"/>
                  <a:gd name="T28" fmla="*/ 4 w 27"/>
                  <a:gd name="T29" fmla="*/ 4 h 44"/>
                  <a:gd name="T30" fmla="*/ 4 w 27"/>
                  <a:gd name="T31"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4">
                    <a:moveTo>
                      <a:pt x="4" y="2"/>
                    </a:moveTo>
                    <a:lnTo>
                      <a:pt x="12" y="5"/>
                    </a:lnTo>
                    <a:lnTo>
                      <a:pt x="22" y="0"/>
                    </a:lnTo>
                    <a:lnTo>
                      <a:pt x="24" y="14"/>
                    </a:lnTo>
                    <a:lnTo>
                      <a:pt x="21" y="19"/>
                    </a:lnTo>
                    <a:lnTo>
                      <a:pt x="27" y="24"/>
                    </a:lnTo>
                    <a:lnTo>
                      <a:pt x="26" y="36"/>
                    </a:lnTo>
                    <a:lnTo>
                      <a:pt x="7" y="39"/>
                    </a:lnTo>
                    <a:lnTo>
                      <a:pt x="4" y="44"/>
                    </a:lnTo>
                    <a:lnTo>
                      <a:pt x="2" y="43"/>
                    </a:lnTo>
                    <a:lnTo>
                      <a:pt x="5" y="34"/>
                    </a:lnTo>
                    <a:lnTo>
                      <a:pt x="0" y="24"/>
                    </a:lnTo>
                    <a:lnTo>
                      <a:pt x="0" y="15"/>
                    </a:lnTo>
                    <a:lnTo>
                      <a:pt x="4" y="5"/>
                    </a:lnTo>
                    <a:lnTo>
                      <a:pt x="4" y="4"/>
                    </a:lnTo>
                    <a:lnTo>
                      <a:pt x="4"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0" name="Freeform 4952"/>
              <p:cNvSpPr>
                <a:spLocks/>
              </p:cNvSpPr>
              <p:nvPr/>
            </p:nvSpPr>
            <p:spPr bwMode="auto">
              <a:xfrm>
                <a:off x="4021" y="2278"/>
                <a:ext cx="27" cy="44"/>
              </a:xfrm>
              <a:custGeom>
                <a:avLst/>
                <a:gdLst>
                  <a:gd name="T0" fmla="*/ 4 w 27"/>
                  <a:gd name="T1" fmla="*/ 2 h 44"/>
                  <a:gd name="T2" fmla="*/ 12 w 27"/>
                  <a:gd name="T3" fmla="*/ 5 h 44"/>
                  <a:gd name="T4" fmla="*/ 22 w 27"/>
                  <a:gd name="T5" fmla="*/ 0 h 44"/>
                  <a:gd name="T6" fmla="*/ 24 w 27"/>
                  <a:gd name="T7" fmla="*/ 14 h 44"/>
                  <a:gd name="T8" fmla="*/ 21 w 27"/>
                  <a:gd name="T9" fmla="*/ 19 h 44"/>
                  <a:gd name="T10" fmla="*/ 27 w 27"/>
                  <a:gd name="T11" fmla="*/ 24 h 44"/>
                  <a:gd name="T12" fmla="*/ 26 w 27"/>
                  <a:gd name="T13" fmla="*/ 36 h 44"/>
                  <a:gd name="T14" fmla="*/ 7 w 27"/>
                  <a:gd name="T15" fmla="*/ 39 h 44"/>
                  <a:gd name="T16" fmla="*/ 4 w 27"/>
                  <a:gd name="T17" fmla="*/ 44 h 44"/>
                  <a:gd name="T18" fmla="*/ 2 w 27"/>
                  <a:gd name="T19" fmla="*/ 43 h 44"/>
                  <a:gd name="T20" fmla="*/ 5 w 27"/>
                  <a:gd name="T21" fmla="*/ 34 h 44"/>
                  <a:gd name="T22" fmla="*/ 0 w 27"/>
                  <a:gd name="T23" fmla="*/ 24 h 44"/>
                  <a:gd name="T24" fmla="*/ 0 w 27"/>
                  <a:gd name="T25" fmla="*/ 15 h 44"/>
                  <a:gd name="T26" fmla="*/ 4 w 27"/>
                  <a:gd name="T27" fmla="*/ 5 h 44"/>
                  <a:gd name="T28" fmla="*/ 4 w 27"/>
                  <a:gd name="T29" fmla="*/ 4 h 44"/>
                  <a:gd name="T30" fmla="*/ 4 w 27"/>
                  <a:gd name="T31"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4">
                    <a:moveTo>
                      <a:pt x="4" y="2"/>
                    </a:moveTo>
                    <a:lnTo>
                      <a:pt x="12" y="5"/>
                    </a:lnTo>
                    <a:lnTo>
                      <a:pt x="22" y="0"/>
                    </a:lnTo>
                    <a:lnTo>
                      <a:pt x="24" y="14"/>
                    </a:lnTo>
                    <a:lnTo>
                      <a:pt x="21" y="19"/>
                    </a:lnTo>
                    <a:lnTo>
                      <a:pt x="27" y="24"/>
                    </a:lnTo>
                    <a:lnTo>
                      <a:pt x="26" y="36"/>
                    </a:lnTo>
                    <a:lnTo>
                      <a:pt x="7" y="39"/>
                    </a:lnTo>
                    <a:lnTo>
                      <a:pt x="4" y="44"/>
                    </a:lnTo>
                    <a:lnTo>
                      <a:pt x="2" y="43"/>
                    </a:lnTo>
                    <a:lnTo>
                      <a:pt x="5" y="34"/>
                    </a:lnTo>
                    <a:lnTo>
                      <a:pt x="0" y="24"/>
                    </a:lnTo>
                    <a:lnTo>
                      <a:pt x="0" y="15"/>
                    </a:lnTo>
                    <a:lnTo>
                      <a:pt x="4" y="5"/>
                    </a:lnTo>
                    <a:lnTo>
                      <a:pt x="4" y="4"/>
                    </a:lnTo>
                    <a:lnTo>
                      <a:pt x="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81" name="Freeform 4953"/>
              <p:cNvSpPr>
                <a:spLocks/>
              </p:cNvSpPr>
              <p:nvPr/>
            </p:nvSpPr>
            <p:spPr bwMode="auto">
              <a:xfrm>
                <a:off x="4211" y="2182"/>
                <a:ext cx="39" cy="22"/>
              </a:xfrm>
              <a:custGeom>
                <a:avLst/>
                <a:gdLst>
                  <a:gd name="T0" fmla="*/ 34 w 39"/>
                  <a:gd name="T1" fmla="*/ 0 h 22"/>
                  <a:gd name="T2" fmla="*/ 37 w 39"/>
                  <a:gd name="T3" fmla="*/ 5 h 22"/>
                  <a:gd name="T4" fmla="*/ 39 w 39"/>
                  <a:gd name="T5" fmla="*/ 6 h 22"/>
                  <a:gd name="T6" fmla="*/ 24 w 39"/>
                  <a:gd name="T7" fmla="*/ 3 h 22"/>
                  <a:gd name="T8" fmla="*/ 17 w 39"/>
                  <a:gd name="T9" fmla="*/ 6 h 22"/>
                  <a:gd name="T10" fmla="*/ 14 w 39"/>
                  <a:gd name="T11" fmla="*/ 22 h 22"/>
                  <a:gd name="T12" fmla="*/ 7 w 39"/>
                  <a:gd name="T13" fmla="*/ 13 h 22"/>
                  <a:gd name="T14" fmla="*/ 0 w 39"/>
                  <a:gd name="T15" fmla="*/ 10 h 22"/>
                  <a:gd name="T16" fmla="*/ 0 w 39"/>
                  <a:gd name="T17" fmla="*/ 1 h 22"/>
                  <a:gd name="T18" fmla="*/ 12 w 39"/>
                  <a:gd name="T19" fmla="*/ 0 h 22"/>
                  <a:gd name="T20" fmla="*/ 14 w 39"/>
                  <a:gd name="T21" fmla="*/ 0 h 22"/>
                  <a:gd name="T22" fmla="*/ 20 w 39"/>
                  <a:gd name="T23" fmla="*/ 0 h 22"/>
                  <a:gd name="T24" fmla="*/ 29 w 39"/>
                  <a:gd name="T25" fmla="*/ 0 h 22"/>
                  <a:gd name="T26" fmla="*/ 29 w 39"/>
                  <a:gd name="T27" fmla="*/ 0 h 22"/>
                  <a:gd name="T28" fmla="*/ 34 w 39"/>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2">
                    <a:moveTo>
                      <a:pt x="34" y="0"/>
                    </a:moveTo>
                    <a:lnTo>
                      <a:pt x="37" y="5"/>
                    </a:lnTo>
                    <a:lnTo>
                      <a:pt x="39" y="6"/>
                    </a:lnTo>
                    <a:lnTo>
                      <a:pt x="24" y="3"/>
                    </a:lnTo>
                    <a:lnTo>
                      <a:pt x="17" y="6"/>
                    </a:lnTo>
                    <a:lnTo>
                      <a:pt x="14" y="22"/>
                    </a:lnTo>
                    <a:lnTo>
                      <a:pt x="7" y="13"/>
                    </a:lnTo>
                    <a:lnTo>
                      <a:pt x="0" y="10"/>
                    </a:lnTo>
                    <a:lnTo>
                      <a:pt x="0" y="1"/>
                    </a:lnTo>
                    <a:lnTo>
                      <a:pt x="12" y="0"/>
                    </a:lnTo>
                    <a:lnTo>
                      <a:pt x="14" y="0"/>
                    </a:lnTo>
                    <a:lnTo>
                      <a:pt x="20" y="0"/>
                    </a:lnTo>
                    <a:lnTo>
                      <a:pt x="29" y="0"/>
                    </a:lnTo>
                    <a:lnTo>
                      <a:pt x="29" y="0"/>
                    </a:lnTo>
                    <a:lnTo>
                      <a:pt x="3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2" name="Freeform 4954"/>
              <p:cNvSpPr>
                <a:spLocks/>
              </p:cNvSpPr>
              <p:nvPr/>
            </p:nvSpPr>
            <p:spPr bwMode="auto">
              <a:xfrm>
                <a:off x="4211" y="2182"/>
                <a:ext cx="39" cy="22"/>
              </a:xfrm>
              <a:custGeom>
                <a:avLst/>
                <a:gdLst>
                  <a:gd name="T0" fmla="*/ 34 w 39"/>
                  <a:gd name="T1" fmla="*/ 0 h 22"/>
                  <a:gd name="T2" fmla="*/ 37 w 39"/>
                  <a:gd name="T3" fmla="*/ 5 h 22"/>
                  <a:gd name="T4" fmla="*/ 39 w 39"/>
                  <a:gd name="T5" fmla="*/ 6 h 22"/>
                  <a:gd name="T6" fmla="*/ 24 w 39"/>
                  <a:gd name="T7" fmla="*/ 3 h 22"/>
                  <a:gd name="T8" fmla="*/ 17 w 39"/>
                  <a:gd name="T9" fmla="*/ 6 h 22"/>
                  <a:gd name="T10" fmla="*/ 14 w 39"/>
                  <a:gd name="T11" fmla="*/ 22 h 22"/>
                  <a:gd name="T12" fmla="*/ 7 w 39"/>
                  <a:gd name="T13" fmla="*/ 13 h 22"/>
                  <a:gd name="T14" fmla="*/ 0 w 39"/>
                  <a:gd name="T15" fmla="*/ 10 h 22"/>
                  <a:gd name="T16" fmla="*/ 0 w 39"/>
                  <a:gd name="T17" fmla="*/ 1 h 22"/>
                  <a:gd name="T18" fmla="*/ 12 w 39"/>
                  <a:gd name="T19" fmla="*/ 0 h 22"/>
                  <a:gd name="T20" fmla="*/ 14 w 39"/>
                  <a:gd name="T21" fmla="*/ 0 h 22"/>
                  <a:gd name="T22" fmla="*/ 20 w 39"/>
                  <a:gd name="T23" fmla="*/ 0 h 22"/>
                  <a:gd name="T24" fmla="*/ 29 w 39"/>
                  <a:gd name="T25" fmla="*/ 0 h 22"/>
                  <a:gd name="T26" fmla="*/ 29 w 39"/>
                  <a:gd name="T27" fmla="*/ 0 h 22"/>
                  <a:gd name="T28" fmla="*/ 34 w 39"/>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2">
                    <a:moveTo>
                      <a:pt x="34" y="0"/>
                    </a:moveTo>
                    <a:lnTo>
                      <a:pt x="37" y="5"/>
                    </a:lnTo>
                    <a:lnTo>
                      <a:pt x="39" y="6"/>
                    </a:lnTo>
                    <a:lnTo>
                      <a:pt x="24" y="3"/>
                    </a:lnTo>
                    <a:lnTo>
                      <a:pt x="17" y="6"/>
                    </a:lnTo>
                    <a:lnTo>
                      <a:pt x="14" y="22"/>
                    </a:lnTo>
                    <a:lnTo>
                      <a:pt x="7" y="13"/>
                    </a:lnTo>
                    <a:lnTo>
                      <a:pt x="0" y="10"/>
                    </a:lnTo>
                    <a:lnTo>
                      <a:pt x="0" y="1"/>
                    </a:lnTo>
                    <a:lnTo>
                      <a:pt x="12" y="0"/>
                    </a:lnTo>
                    <a:lnTo>
                      <a:pt x="14" y="0"/>
                    </a:lnTo>
                    <a:lnTo>
                      <a:pt x="20" y="0"/>
                    </a:lnTo>
                    <a:lnTo>
                      <a:pt x="29" y="0"/>
                    </a:lnTo>
                    <a:lnTo>
                      <a:pt x="29"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83" name="Freeform 4955"/>
              <p:cNvSpPr>
                <a:spLocks/>
              </p:cNvSpPr>
              <p:nvPr/>
            </p:nvSpPr>
            <p:spPr bwMode="auto">
              <a:xfrm>
                <a:off x="4265" y="2309"/>
                <a:ext cx="34" cy="32"/>
              </a:xfrm>
              <a:custGeom>
                <a:avLst/>
                <a:gdLst>
                  <a:gd name="T0" fmla="*/ 34 w 34"/>
                  <a:gd name="T1" fmla="*/ 29 h 32"/>
                  <a:gd name="T2" fmla="*/ 27 w 34"/>
                  <a:gd name="T3" fmla="*/ 29 h 32"/>
                  <a:gd name="T4" fmla="*/ 27 w 34"/>
                  <a:gd name="T5" fmla="*/ 29 h 32"/>
                  <a:gd name="T6" fmla="*/ 21 w 34"/>
                  <a:gd name="T7" fmla="*/ 30 h 32"/>
                  <a:gd name="T8" fmla="*/ 19 w 34"/>
                  <a:gd name="T9" fmla="*/ 30 h 32"/>
                  <a:gd name="T10" fmla="*/ 12 w 34"/>
                  <a:gd name="T11" fmla="*/ 30 h 32"/>
                  <a:gd name="T12" fmla="*/ 4 w 34"/>
                  <a:gd name="T13" fmla="*/ 32 h 32"/>
                  <a:gd name="T14" fmla="*/ 4 w 34"/>
                  <a:gd name="T15" fmla="*/ 32 h 32"/>
                  <a:gd name="T16" fmla="*/ 0 w 34"/>
                  <a:gd name="T17" fmla="*/ 32 h 32"/>
                  <a:gd name="T18" fmla="*/ 4 w 34"/>
                  <a:gd name="T19" fmla="*/ 13 h 32"/>
                  <a:gd name="T20" fmla="*/ 2 w 34"/>
                  <a:gd name="T21" fmla="*/ 7 h 32"/>
                  <a:gd name="T22" fmla="*/ 17 w 34"/>
                  <a:gd name="T23" fmla="*/ 0 h 32"/>
                  <a:gd name="T24" fmla="*/ 32 w 34"/>
                  <a:gd name="T25" fmla="*/ 7 h 32"/>
                  <a:gd name="T26" fmla="*/ 32 w 34"/>
                  <a:gd name="T27" fmla="*/ 17 h 32"/>
                  <a:gd name="T28" fmla="*/ 32 w 34"/>
                  <a:gd name="T29" fmla="*/ 17 h 32"/>
                  <a:gd name="T30" fmla="*/ 34 w 34"/>
                  <a:gd name="T31"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2">
                    <a:moveTo>
                      <a:pt x="34" y="29"/>
                    </a:moveTo>
                    <a:lnTo>
                      <a:pt x="27" y="29"/>
                    </a:lnTo>
                    <a:lnTo>
                      <a:pt x="27" y="29"/>
                    </a:lnTo>
                    <a:lnTo>
                      <a:pt x="21" y="30"/>
                    </a:lnTo>
                    <a:lnTo>
                      <a:pt x="19" y="30"/>
                    </a:lnTo>
                    <a:lnTo>
                      <a:pt x="12" y="30"/>
                    </a:lnTo>
                    <a:lnTo>
                      <a:pt x="4" y="32"/>
                    </a:lnTo>
                    <a:lnTo>
                      <a:pt x="4" y="32"/>
                    </a:lnTo>
                    <a:lnTo>
                      <a:pt x="0" y="32"/>
                    </a:lnTo>
                    <a:lnTo>
                      <a:pt x="4" y="13"/>
                    </a:lnTo>
                    <a:lnTo>
                      <a:pt x="2" y="7"/>
                    </a:lnTo>
                    <a:lnTo>
                      <a:pt x="17" y="0"/>
                    </a:lnTo>
                    <a:lnTo>
                      <a:pt x="32" y="7"/>
                    </a:lnTo>
                    <a:lnTo>
                      <a:pt x="32" y="17"/>
                    </a:lnTo>
                    <a:lnTo>
                      <a:pt x="32" y="17"/>
                    </a:lnTo>
                    <a:lnTo>
                      <a:pt x="34"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4" name="Freeform 4956"/>
              <p:cNvSpPr>
                <a:spLocks/>
              </p:cNvSpPr>
              <p:nvPr/>
            </p:nvSpPr>
            <p:spPr bwMode="auto">
              <a:xfrm>
                <a:off x="4265" y="2309"/>
                <a:ext cx="34" cy="32"/>
              </a:xfrm>
              <a:custGeom>
                <a:avLst/>
                <a:gdLst>
                  <a:gd name="T0" fmla="*/ 34 w 34"/>
                  <a:gd name="T1" fmla="*/ 29 h 32"/>
                  <a:gd name="T2" fmla="*/ 27 w 34"/>
                  <a:gd name="T3" fmla="*/ 29 h 32"/>
                  <a:gd name="T4" fmla="*/ 27 w 34"/>
                  <a:gd name="T5" fmla="*/ 29 h 32"/>
                  <a:gd name="T6" fmla="*/ 21 w 34"/>
                  <a:gd name="T7" fmla="*/ 30 h 32"/>
                  <a:gd name="T8" fmla="*/ 19 w 34"/>
                  <a:gd name="T9" fmla="*/ 30 h 32"/>
                  <a:gd name="T10" fmla="*/ 12 w 34"/>
                  <a:gd name="T11" fmla="*/ 30 h 32"/>
                  <a:gd name="T12" fmla="*/ 4 w 34"/>
                  <a:gd name="T13" fmla="*/ 32 h 32"/>
                  <a:gd name="T14" fmla="*/ 4 w 34"/>
                  <a:gd name="T15" fmla="*/ 32 h 32"/>
                  <a:gd name="T16" fmla="*/ 0 w 34"/>
                  <a:gd name="T17" fmla="*/ 32 h 32"/>
                  <a:gd name="T18" fmla="*/ 4 w 34"/>
                  <a:gd name="T19" fmla="*/ 13 h 32"/>
                  <a:gd name="T20" fmla="*/ 2 w 34"/>
                  <a:gd name="T21" fmla="*/ 7 h 32"/>
                  <a:gd name="T22" fmla="*/ 17 w 34"/>
                  <a:gd name="T23" fmla="*/ 0 h 32"/>
                  <a:gd name="T24" fmla="*/ 32 w 34"/>
                  <a:gd name="T25" fmla="*/ 7 h 32"/>
                  <a:gd name="T26" fmla="*/ 32 w 34"/>
                  <a:gd name="T27" fmla="*/ 17 h 32"/>
                  <a:gd name="T28" fmla="*/ 32 w 34"/>
                  <a:gd name="T29" fmla="*/ 17 h 32"/>
                  <a:gd name="T30" fmla="*/ 34 w 34"/>
                  <a:gd name="T31"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2">
                    <a:moveTo>
                      <a:pt x="34" y="29"/>
                    </a:moveTo>
                    <a:lnTo>
                      <a:pt x="27" y="29"/>
                    </a:lnTo>
                    <a:lnTo>
                      <a:pt x="27" y="29"/>
                    </a:lnTo>
                    <a:lnTo>
                      <a:pt x="21" y="30"/>
                    </a:lnTo>
                    <a:lnTo>
                      <a:pt x="19" y="30"/>
                    </a:lnTo>
                    <a:lnTo>
                      <a:pt x="12" y="30"/>
                    </a:lnTo>
                    <a:lnTo>
                      <a:pt x="4" y="32"/>
                    </a:lnTo>
                    <a:lnTo>
                      <a:pt x="4" y="32"/>
                    </a:lnTo>
                    <a:lnTo>
                      <a:pt x="0" y="32"/>
                    </a:lnTo>
                    <a:lnTo>
                      <a:pt x="4" y="13"/>
                    </a:lnTo>
                    <a:lnTo>
                      <a:pt x="2" y="7"/>
                    </a:lnTo>
                    <a:lnTo>
                      <a:pt x="17" y="0"/>
                    </a:lnTo>
                    <a:lnTo>
                      <a:pt x="32" y="7"/>
                    </a:lnTo>
                    <a:lnTo>
                      <a:pt x="32" y="17"/>
                    </a:lnTo>
                    <a:lnTo>
                      <a:pt x="32" y="17"/>
                    </a:lnTo>
                    <a:lnTo>
                      <a:pt x="34"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85" name="Freeform 4957"/>
              <p:cNvSpPr>
                <a:spLocks/>
              </p:cNvSpPr>
              <p:nvPr/>
            </p:nvSpPr>
            <p:spPr bwMode="auto">
              <a:xfrm>
                <a:off x="4177" y="2217"/>
                <a:ext cx="51" cy="31"/>
              </a:xfrm>
              <a:custGeom>
                <a:avLst/>
                <a:gdLst>
                  <a:gd name="T0" fmla="*/ 41 w 51"/>
                  <a:gd name="T1" fmla="*/ 17 h 31"/>
                  <a:gd name="T2" fmla="*/ 41 w 51"/>
                  <a:gd name="T3" fmla="*/ 31 h 31"/>
                  <a:gd name="T4" fmla="*/ 37 w 51"/>
                  <a:gd name="T5" fmla="*/ 26 h 31"/>
                  <a:gd name="T6" fmla="*/ 22 w 51"/>
                  <a:gd name="T7" fmla="*/ 22 h 31"/>
                  <a:gd name="T8" fmla="*/ 14 w 51"/>
                  <a:gd name="T9" fmla="*/ 29 h 31"/>
                  <a:gd name="T10" fmla="*/ 0 w 51"/>
                  <a:gd name="T11" fmla="*/ 19 h 31"/>
                  <a:gd name="T12" fmla="*/ 2 w 51"/>
                  <a:gd name="T13" fmla="*/ 9 h 31"/>
                  <a:gd name="T14" fmla="*/ 19 w 51"/>
                  <a:gd name="T15" fmla="*/ 7 h 31"/>
                  <a:gd name="T16" fmla="*/ 21 w 51"/>
                  <a:gd name="T17" fmla="*/ 0 h 31"/>
                  <a:gd name="T18" fmla="*/ 27 w 51"/>
                  <a:gd name="T19" fmla="*/ 5 h 31"/>
                  <a:gd name="T20" fmla="*/ 44 w 51"/>
                  <a:gd name="T21" fmla="*/ 12 h 31"/>
                  <a:gd name="T22" fmla="*/ 49 w 51"/>
                  <a:gd name="T23" fmla="*/ 12 h 31"/>
                  <a:gd name="T24" fmla="*/ 51 w 51"/>
                  <a:gd name="T25" fmla="*/ 14 h 31"/>
                  <a:gd name="T26" fmla="*/ 41 w 51"/>
                  <a:gd name="T2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31">
                    <a:moveTo>
                      <a:pt x="41" y="17"/>
                    </a:moveTo>
                    <a:lnTo>
                      <a:pt x="41" y="31"/>
                    </a:lnTo>
                    <a:lnTo>
                      <a:pt x="37" y="26"/>
                    </a:lnTo>
                    <a:lnTo>
                      <a:pt x="22" y="22"/>
                    </a:lnTo>
                    <a:lnTo>
                      <a:pt x="14" y="29"/>
                    </a:lnTo>
                    <a:lnTo>
                      <a:pt x="0" y="19"/>
                    </a:lnTo>
                    <a:lnTo>
                      <a:pt x="2" y="9"/>
                    </a:lnTo>
                    <a:lnTo>
                      <a:pt x="19" y="7"/>
                    </a:lnTo>
                    <a:lnTo>
                      <a:pt x="21" y="0"/>
                    </a:lnTo>
                    <a:lnTo>
                      <a:pt x="27" y="5"/>
                    </a:lnTo>
                    <a:lnTo>
                      <a:pt x="44" y="12"/>
                    </a:lnTo>
                    <a:lnTo>
                      <a:pt x="49" y="12"/>
                    </a:lnTo>
                    <a:lnTo>
                      <a:pt x="51" y="14"/>
                    </a:lnTo>
                    <a:lnTo>
                      <a:pt x="41"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6" name="Freeform 4958"/>
              <p:cNvSpPr>
                <a:spLocks/>
              </p:cNvSpPr>
              <p:nvPr/>
            </p:nvSpPr>
            <p:spPr bwMode="auto">
              <a:xfrm>
                <a:off x="4177" y="2217"/>
                <a:ext cx="51" cy="31"/>
              </a:xfrm>
              <a:custGeom>
                <a:avLst/>
                <a:gdLst>
                  <a:gd name="T0" fmla="*/ 41 w 51"/>
                  <a:gd name="T1" fmla="*/ 17 h 31"/>
                  <a:gd name="T2" fmla="*/ 41 w 51"/>
                  <a:gd name="T3" fmla="*/ 31 h 31"/>
                  <a:gd name="T4" fmla="*/ 37 w 51"/>
                  <a:gd name="T5" fmla="*/ 26 h 31"/>
                  <a:gd name="T6" fmla="*/ 22 w 51"/>
                  <a:gd name="T7" fmla="*/ 22 h 31"/>
                  <a:gd name="T8" fmla="*/ 14 w 51"/>
                  <a:gd name="T9" fmla="*/ 29 h 31"/>
                  <a:gd name="T10" fmla="*/ 0 w 51"/>
                  <a:gd name="T11" fmla="*/ 19 h 31"/>
                  <a:gd name="T12" fmla="*/ 2 w 51"/>
                  <a:gd name="T13" fmla="*/ 9 h 31"/>
                  <a:gd name="T14" fmla="*/ 19 w 51"/>
                  <a:gd name="T15" fmla="*/ 7 h 31"/>
                  <a:gd name="T16" fmla="*/ 21 w 51"/>
                  <a:gd name="T17" fmla="*/ 0 h 31"/>
                  <a:gd name="T18" fmla="*/ 27 w 51"/>
                  <a:gd name="T19" fmla="*/ 5 h 31"/>
                  <a:gd name="T20" fmla="*/ 44 w 51"/>
                  <a:gd name="T21" fmla="*/ 12 h 31"/>
                  <a:gd name="T22" fmla="*/ 49 w 51"/>
                  <a:gd name="T23" fmla="*/ 12 h 31"/>
                  <a:gd name="T24" fmla="*/ 51 w 51"/>
                  <a:gd name="T25" fmla="*/ 14 h 31"/>
                  <a:gd name="T26" fmla="*/ 41 w 51"/>
                  <a:gd name="T2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31">
                    <a:moveTo>
                      <a:pt x="41" y="17"/>
                    </a:moveTo>
                    <a:lnTo>
                      <a:pt x="41" y="31"/>
                    </a:lnTo>
                    <a:lnTo>
                      <a:pt x="37" y="26"/>
                    </a:lnTo>
                    <a:lnTo>
                      <a:pt x="22" y="22"/>
                    </a:lnTo>
                    <a:lnTo>
                      <a:pt x="14" y="29"/>
                    </a:lnTo>
                    <a:lnTo>
                      <a:pt x="0" y="19"/>
                    </a:lnTo>
                    <a:lnTo>
                      <a:pt x="2" y="9"/>
                    </a:lnTo>
                    <a:lnTo>
                      <a:pt x="19" y="7"/>
                    </a:lnTo>
                    <a:lnTo>
                      <a:pt x="21" y="0"/>
                    </a:lnTo>
                    <a:lnTo>
                      <a:pt x="27" y="5"/>
                    </a:lnTo>
                    <a:lnTo>
                      <a:pt x="44" y="12"/>
                    </a:lnTo>
                    <a:lnTo>
                      <a:pt x="49" y="12"/>
                    </a:lnTo>
                    <a:lnTo>
                      <a:pt x="51" y="14"/>
                    </a:lnTo>
                    <a:lnTo>
                      <a:pt x="41"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87" name="Freeform 4959"/>
              <p:cNvSpPr>
                <a:spLocks/>
              </p:cNvSpPr>
              <p:nvPr/>
            </p:nvSpPr>
            <p:spPr bwMode="auto">
              <a:xfrm>
                <a:off x="4233" y="2258"/>
                <a:ext cx="27" cy="44"/>
              </a:xfrm>
              <a:custGeom>
                <a:avLst/>
                <a:gdLst>
                  <a:gd name="T0" fmla="*/ 19 w 27"/>
                  <a:gd name="T1" fmla="*/ 29 h 44"/>
                  <a:gd name="T2" fmla="*/ 17 w 27"/>
                  <a:gd name="T3" fmla="*/ 39 h 44"/>
                  <a:gd name="T4" fmla="*/ 12 w 27"/>
                  <a:gd name="T5" fmla="*/ 37 h 44"/>
                  <a:gd name="T6" fmla="*/ 10 w 27"/>
                  <a:gd name="T7" fmla="*/ 44 h 44"/>
                  <a:gd name="T8" fmla="*/ 0 w 27"/>
                  <a:gd name="T9" fmla="*/ 39 h 44"/>
                  <a:gd name="T10" fmla="*/ 2 w 27"/>
                  <a:gd name="T11" fmla="*/ 29 h 44"/>
                  <a:gd name="T12" fmla="*/ 14 w 27"/>
                  <a:gd name="T13" fmla="*/ 8 h 44"/>
                  <a:gd name="T14" fmla="*/ 22 w 27"/>
                  <a:gd name="T15" fmla="*/ 0 h 44"/>
                  <a:gd name="T16" fmla="*/ 27 w 27"/>
                  <a:gd name="T17" fmla="*/ 7 h 44"/>
                  <a:gd name="T18" fmla="*/ 24 w 27"/>
                  <a:gd name="T19" fmla="*/ 15 h 44"/>
                  <a:gd name="T20" fmla="*/ 24 w 27"/>
                  <a:gd name="T21" fmla="*/ 27 h 44"/>
                  <a:gd name="T22" fmla="*/ 19 w 27"/>
                  <a:gd name="T23"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4">
                    <a:moveTo>
                      <a:pt x="19" y="29"/>
                    </a:moveTo>
                    <a:lnTo>
                      <a:pt x="17" y="39"/>
                    </a:lnTo>
                    <a:lnTo>
                      <a:pt x="12" y="37"/>
                    </a:lnTo>
                    <a:lnTo>
                      <a:pt x="10" y="44"/>
                    </a:lnTo>
                    <a:lnTo>
                      <a:pt x="0" y="39"/>
                    </a:lnTo>
                    <a:lnTo>
                      <a:pt x="2" y="29"/>
                    </a:lnTo>
                    <a:lnTo>
                      <a:pt x="14" y="8"/>
                    </a:lnTo>
                    <a:lnTo>
                      <a:pt x="22" y="0"/>
                    </a:lnTo>
                    <a:lnTo>
                      <a:pt x="27" y="7"/>
                    </a:lnTo>
                    <a:lnTo>
                      <a:pt x="24" y="15"/>
                    </a:lnTo>
                    <a:lnTo>
                      <a:pt x="24" y="27"/>
                    </a:lnTo>
                    <a:lnTo>
                      <a:pt x="19"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8" name="Freeform 4960"/>
              <p:cNvSpPr>
                <a:spLocks/>
              </p:cNvSpPr>
              <p:nvPr/>
            </p:nvSpPr>
            <p:spPr bwMode="auto">
              <a:xfrm>
                <a:off x="4233" y="2258"/>
                <a:ext cx="27" cy="44"/>
              </a:xfrm>
              <a:custGeom>
                <a:avLst/>
                <a:gdLst>
                  <a:gd name="T0" fmla="*/ 19 w 27"/>
                  <a:gd name="T1" fmla="*/ 29 h 44"/>
                  <a:gd name="T2" fmla="*/ 17 w 27"/>
                  <a:gd name="T3" fmla="*/ 39 h 44"/>
                  <a:gd name="T4" fmla="*/ 12 w 27"/>
                  <a:gd name="T5" fmla="*/ 37 h 44"/>
                  <a:gd name="T6" fmla="*/ 10 w 27"/>
                  <a:gd name="T7" fmla="*/ 44 h 44"/>
                  <a:gd name="T8" fmla="*/ 0 w 27"/>
                  <a:gd name="T9" fmla="*/ 39 h 44"/>
                  <a:gd name="T10" fmla="*/ 2 w 27"/>
                  <a:gd name="T11" fmla="*/ 29 h 44"/>
                  <a:gd name="T12" fmla="*/ 14 w 27"/>
                  <a:gd name="T13" fmla="*/ 8 h 44"/>
                  <a:gd name="T14" fmla="*/ 22 w 27"/>
                  <a:gd name="T15" fmla="*/ 0 h 44"/>
                  <a:gd name="T16" fmla="*/ 27 w 27"/>
                  <a:gd name="T17" fmla="*/ 7 h 44"/>
                  <a:gd name="T18" fmla="*/ 24 w 27"/>
                  <a:gd name="T19" fmla="*/ 15 h 44"/>
                  <a:gd name="T20" fmla="*/ 24 w 27"/>
                  <a:gd name="T21" fmla="*/ 27 h 44"/>
                  <a:gd name="T22" fmla="*/ 19 w 27"/>
                  <a:gd name="T23"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4">
                    <a:moveTo>
                      <a:pt x="19" y="29"/>
                    </a:moveTo>
                    <a:lnTo>
                      <a:pt x="17" y="39"/>
                    </a:lnTo>
                    <a:lnTo>
                      <a:pt x="12" y="37"/>
                    </a:lnTo>
                    <a:lnTo>
                      <a:pt x="10" y="44"/>
                    </a:lnTo>
                    <a:lnTo>
                      <a:pt x="0" y="39"/>
                    </a:lnTo>
                    <a:lnTo>
                      <a:pt x="2" y="29"/>
                    </a:lnTo>
                    <a:lnTo>
                      <a:pt x="14" y="8"/>
                    </a:lnTo>
                    <a:lnTo>
                      <a:pt x="22" y="0"/>
                    </a:lnTo>
                    <a:lnTo>
                      <a:pt x="27" y="7"/>
                    </a:lnTo>
                    <a:lnTo>
                      <a:pt x="24" y="15"/>
                    </a:lnTo>
                    <a:lnTo>
                      <a:pt x="24" y="27"/>
                    </a:lnTo>
                    <a:lnTo>
                      <a:pt x="19"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89" name="Freeform 4961"/>
              <p:cNvSpPr>
                <a:spLocks/>
              </p:cNvSpPr>
              <p:nvPr/>
            </p:nvSpPr>
            <p:spPr bwMode="auto">
              <a:xfrm>
                <a:off x="4255" y="2232"/>
                <a:ext cx="37" cy="43"/>
              </a:xfrm>
              <a:custGeom>
                <a:avLst/>
                <a:gdLst>
                  <a:gd name="T0" fmla="*/ 37 w 37"/>
                  <a:gd name="T1" fmla="*/ 14 h 43"/>
                  <a:gd name="T2" fmla="*/ 17 w 37"/>
                  <a:gd name="T3" fmla="*/ 43 h 43"/>
                  <a:gd name="T4" fmla="*/ 14 w 37"/>
                  <a:gd name="T5" fmla="*/ 43 h 43"/>
                  <a:gd name="T6" fmla="*/ 14 w 37"/>
                  <a:gd name="T7" fmla="*/ 41 h 43"/>
                  <a:gd name="T8" fmla="*/ 14 w 37"/>
                  <a:gd name="T9" fmla="*/ 41 h 43"/>
                  <a:gd name="T10" fmla="*/ 5 w 37"/>
                  <a:gd name="T11" fmla="*/ 33 h 43"/>
                  <a:gd name="T12" fmla="*/ 0 w 37"/>
                  <a:gd name="T13" fmla="*/ 26 h 43"/>
                  <a:gd name="T14" fmla="*/ 7 w 37"/>
                  <a:gd name="T15" fmla="*/ 17 h 43"/>
                  <a:gd name="T16" fmla="*/ 12 w 37"/>
                  <a:gd name="T17" fmla="*/ 12 h 43"/>
                  <a:gd name="T18" fmla="*/ 22 w 37"/>
                  <a:gd name="T19" fmla="*/ 7 h 43"/>
                  <a:gd name="T20" fmla="*/ 29 w 37"/>
                  <a:gd name="T21" fmla="*/ 0 h 43"/>
                  <a:gd name="T22" fmla="*/ 29 w 37"/>
                  <a:gd name="T23" fmla="*/ 0 h 43"/>
                  <a:gd name="T24" fmla="*/ 29 w 37"/>
                  <a:gd name="T25" fmla="*/ 0 h 43"/>
                  <a:gd name="T26" fmla="*/ 31 w 37"/>
                  <a:gd name="T27" fmla="*/ 4 h 43"/>
                  <a:gd name="T28" fmla="*/ 31 w 37"/>
                  <a:gd name="T29" fmla="*/ 6 h 43"/>
                  <a:gd name="T30" fmla="*/ 36 w 37"/>
                  <a:gd name="T31" fmla="*/ 14 h 43"/>
                  <a:gd name="T32" fmla="*/ 36 w 37"/>
                  <a:gd name="T33" fmla="*/ 14 h 43"/>
                  <a:gd name="T34" fmla="*/ 37 w 37"/>
                  <a:gd name="T35"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43">
                    <a:moveTo>
                      <a:pt x="37" y="14"/>
                    </a:moveTo>
                    <a:lnTo>
                      <a:pt x="17" y="43"/>
                    </a:lnTo>
                    <a:lnTo>
                      <a:pt x="14" y="43"/>
                    </a:lnTo>
                    <a:lnTo>
                      <a:pt x="14" y="41"/>
                    </a:lnTo>
                    <a:lnTo>
                      <a:pt x="14" y="41"/>
                    </a:lnTo>
                    <a:lnTo>
                      <a:pt x="5" y="33"/>
                    </a:lnTo>
                    <a:lnTo>
                      <a:pt x="0" y="26"/>
                    </a:lnTo>
                    <a:lnTo>
                      <a:pt x="7" y="17"/>
                    </a:lnTo>
                    <a:lnTo>
                      <a:pt x="12" y="12"/>
                    </a:lnTo>
                    <a:lnTo>
                      <a:pt x="22" y="7"/>
                    </a:lnTo>
                    <a:lnTo>
                      <a:pt x="29" y="0"/>
                    </a:lnTo>
                    <a:lnTo>
                      <a:pt x="29" y="0"/>
                    </a:lnTo>
                    <a:lnTo>
                      <a:pt x="29" y="0"/>
                    </a:lnTo>
                    <a:lnTo>
                      <a:pt x="31" y="4"/>
                    </a:lnTo>
                    <a:lnTo>
                      <a:pt x="31" y="6"/>
                    </a:lnTo>
                    <a:lnTo>
                      <a:pt x="36" y="14"/>
                    </a:lnTo>
                    <a:lnTo>
                      <a:pt x="36" y="14"/>
                    </a:lnTo>
                    <a:lnTo>
                      <a:pt x="37"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0" name="Freeform 4962"/>
              <p:cNvSpPr>
                <a:spLocks/>
              </p:cNvSpPr>
              <p:nvPr/>
            </p:nvSpPr>
            <p:spPr bwMode="auto">
              <a:xfrm>
                <a:off x="4255" y="2232"/>
                <a:ext cx="37" cy="43"/>
              </a:xfrm>
              <a:custGeom>
                <a:avLst/>
                <a:gdLst>
                  <a:gd name="T0" fmla="*/ 37 w 37"/>
                  <a:gd name="T1" fmla="*/ 14 h 43"/>
                  <a:gd name="T2" fmla="*/ 17 w 37"/>
                  <a:gd name="T3" fmla="*/ 43 h 43"/>
                  <a:gd name="T4" fmla="*/ 14 w 37"/>
                  <a:gd name="T5" fmla="*/ 43 h 43"/>
                  <a:gd name="T6" fmla="*/ 14 w 37"/>
                  <a:gd name="T7" fmla="*/ 41 h 43"/>
                  <a:gd name="T8" fmla="*/ 14 w 37"/>
                  <a:gd name="T9" fmla="*/ 41 h 43"/>
                  <a:gd name="T10" fmla="*/ 5 w 37"/>
                  <a:gd name="T11" fmla="*/ 33 h 43"/>
                  <a:gd name="T12" fmla="*/ 0 w 37"/>
                  <a:gd name="T13" fmla="*/ 26 h 43"/>
                  <a:gd name="T14" fmla="*/ 7 w 37"/>
                  <a:gd name="T15" fmla="*/ 17 h 43"/>
                  <a:gd name="T16" fmla="*/ 12 w 37"/>
                  <a:gd name="T17" fmla="*/ 12 h 43"/>
                  <a:gd name="T18" fmla="*/ 22 w 37"/>
                  <a:gd name="T19" fmla="*/ 7 h 43"/>
                  <a:gd name="T20" fmla="*/ 29 w 37"/>
                  <a:gd name="T21" fmla="*/ 0 h 43"/>
                  <a:gd name="T22" fmla="*/ 29 w 37"/>
                  <a:gd name="T23" fmla="*/ 0 h 43"/>
                  <a:gd name="T24" fmla="*/ 29 w 37"/>
                  <a:gd name="T25" fmla="*/ 0 h 43"/>
                  <a:gd name="T26" fmla="*/ 31 w 37"/>
                  <a:gd name="T27" fmla="*/ 4 h 43"/>
                  <a:gd name="T28" fmla="*/ 31 w 37"/>
                  <a:gd name="T29" fmla="*/ 6 h 43"/>
                  <a:gd name="T30" fmla="*/ 36 w 37"/>
                  <a:gd name="T31" fmla="*/ 14 h 43"/>
                  <a:gd name="T32" fmla="*/ 36 w 37"/>
                  <a:gd name="T33" fmla="*/ 14 h 43"/>
                  <a:gd name="T34" fmla="*/ 37 w 37"/>
                  <a:gd name="T35"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43">
                    <a:moveTo>
                      <a:pt x="37" y="14"/>
                    </a:moveTo>
                    <a:lnTo>
                      <a:pt x="17" y="43"/>
                    </a:lnTo>
                    <a:lnTo>
                      <a:pt x="14" y="43"/>
                    </a:lnTo>
                    <a:lnTo>
                      <a:pt x="14" y="41"/>
                    </a:lnTo>
                    <a:lnTo>
                      <a:pt x="14" y="41"/>
                    </a:lnTo>
                    <a:lnTo>
                      <a:pt x="5" y="33"/>
                    </a:lnTo>
                    <a:lnTo>
                      <a:pt x="0" y="26"/>
                    </a:lnTo>
                    <a:lnTo>
                      <a:pt x="7" y="17"/>
                    </a:lnTo>
                    <a:lnTo>
                      <a:pt x="12" y="12"/>
                    </a:lnTo>
                    <a:lnTo>
                      <a:pt x="22" y="7"/>
                    </a:lnTo>
                    <a:lnTo>
                      <a:pt x="29" y="0"/>
                    </a:lnTo>
                    <a:lnTo>
                      <a:pt x="29" y="0"/>
                    </a:lnTo>
                    <a:lnTo>
                      <a:pt x="29" y="0"/>
                    </a:lnTo>
                    <a:lnTo>
                      <a:pt x="31" y="4"/>
                    </a:lnTo>
                    <a:lnTo>
                      <a:pt x="31" y="6"/>
                    </a:lnTo>
                    <a:lnTo>
                      <a:pt x="36" y="14"/>
                    </a:lnTo>
                    <a:lnTo>
                      <a:pt x="36" y="14"/>
                    </a:lnTo>
                    <a:lnTo>
                      <a:pt x="37"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91" name="Freeform 4963"/>
              <p:cNvSpPr>
                <a:spLocks/>
              </p:cNvSpPr>
              <p:nvPr/>
            </p:nvSpPr>
            <p:spPr bwMode="auto">
              <a:xfrm>
                <a:off x="4079" y="2190"/>
                <a:ext cx="39" cy="32"/>
              </a:xfrm>
              <a:custGeom>
                <a:avLst/>
                <a:gdLst>
                  <a:gd name="T0" fmla="*/ 36 w 39"/>
                  <a:gd name="T1" fmla="*/ 0 h 32"/>
                  <a:gd name="T2" fmla="*/ 39 w 39"/>
                  <a:gd name="T3" fmla="*/ 2 h 32"/>
                  <a:gd name="T4" fmla="*/ 32 w 39"/>
                  <a:gd name="T5" fmla="*/ 26 h 32"/>
                  <a:gd name="T6" fmla="*/ 29 w 39"/>
                  <a:gd name="T7" fmla="*/ 26 h 32"/>
                  <a:gd name="T8" fmla="*/ 24 w 39"/>
                  <a:gd name="T9" fmla="*/ 32 h 32"/>
                  <a:gd name="T10" fmla="*/ 17 w 39"/>
                  <a:gd name="T11" fmla="*/ 29 h 32"/>
                  <a:gd name="T12" fmla="*/ 12 w 39"/>
                  <a:gd name="T13" fmla="*/ 31 h 32"/>
                  <a:gd name="T14" fmla="*/ 2 w 39"/>
                  <a:gd name="T15" fmla="*/ 24 h 32"/>
                  <a:gd name="T16" fmla="*/ 0 w 39"/>
                  <a:gd name="T17" fmla="*/ 5 h 32"/>
                  <a:gd name="T18" fmla="*/ 0 w 39"/>
                  <a:gd name="T19" fmla="*/ 5 h 32"/>
                  <a:gd name="T20" fmla="*/ 3 w 39"/>
                  <a:gd name="T21" fmla="*/ 5 h 32"/>
                  <a:gd name="T22" fmla="*/ 15 w 39"/>
                  <a:gd name="T23" fmla="*/ 4 h 32"/>
                  <a:gd name="T24" fmla="*/ 15 w 39"/>
                  <a:gd name="T25" fmla="*/ 4 h 32"/>
                  <a:gd name="T26" fmla="*/ 19 w 39"/>
                  <a:gd name="T27" fmla="*/ 4 h 32"/>
                  <a:gd name="T28" fmla="*/ 20 w 39"/>
                  <a:gd name="T29" fmla="*/ 4 h 32"/>
                  <a:gd name="T30" fmla="*/ 20 w 39"/>
                  <a:gd name="T31" fmla="*/ 4 h 32"/>
                  <a:gd name="T32" fmla="*/ 22 w 39"/>
                  <a:gd name="T33" fmla="*/ 2 h 32"/>
                  <a:gd name="T34" fmla="*/ 22 w 39"/>
                  <a:gd name="T35" fmla="*/ 2 h 32"/>
                  <a:gd name="T36" fmla="*/ 25 w 39"/>
                  <a:gd name="T37" fmla="*/ 2 h 32"/>
                  <a:gd name="T38" fmla="*/ 25 w 39"/>
                  <a:gd name="T39" fmla="*/ 2 h 32"/>
                  <a:gd name="T40" fmla="*/ 36 w 39"/>
                  <a:gd name="T41" fmla="*/ 0 h 32"/>
                  <a:gd name="T42" fmla="*/ 36 w 39"/>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32">
                    <a:moveTo>
                      <a:pt x="36" y="0"/>
                    </a:moveTo>
                    <a:lnTo>
                      <a:pt x="39" y="2"/>
                    </a:lnTo>
                    <a:lnTo>
                      <a:pt x="32" y="26"/>
                    </a:lnTo>
                    <a:lnTo>
                      <a:pt x="29" y="26"/>
                    </a:lnTo>
                    <a:lnTo>
                      <a:pt x="24" y="32"/>
                    </a:lnTo>
                    <a:lnTo>
                      <a:pt x="17" y="29"/>
                    </a:lnTo>
                    <a:lnTo>
                      <a:pt x="12" y="31"/>
                    </a:lnTo>
                    <a:lnTo>
                      <a:pt x="2" y="24"/>
                    </a:lnTo>
                    <a:lnTo>
                      <a:pt x="0" y="5"/>
                    </a:lnTo>
                    <a:lnTo>
                      <a:pt x="0" y="5"/>
                    </a:lnTo>
                    <a:lnTo>
                      <a:pt x="3" y="5"/>
                    </a:lnTo>
                    <a:lnTo>
                      <a:pt x="15" y="4"/>
                    </a:lnTo>
                    <a:lnTo>
                      <a:pt x="15" y="4"/>
                    </a:lnTo>
                    <a:lnTo>
                      <a:pt x="19" y="4"/>
                    </a:lnTo>
                    <a:lnTo>
                      <a:pt x="20" y="4"/>
                    </a:lnTo>
                    <a:lnTo>
                      <a:pt x="20" y="4"/>
                    </a:lnTo>
                    <a:lnTo>
                      <a:pt x="22" y="2"/>
                    </a:lnTo>
                    <a:lnTo>
                      <a:pt x="22" y="2"/>
                    </a:lnTo>
                    <a:lnTo>
                      <a:pt x="25" y="2"/>
                    </a:lnTo>
                    <a:lnTo>
                      <a:pt x="25" y="2"/>
                    </a:lnTo>
                    <a:lnTo>
                      <a:pt x="36" y="0"/>
                    </a:lnTo>
                    <a:lnTo>
                      <a:pt x="3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2" name="Freeform 4964"/>
              <p:cNvSpPr>
                <a:spLocks/>
              </p:cNvSpPr>
              <p:nvPr/>
            </p:nvSpPr>
            <p:spPr bwMode="auto">
              <a:xfrm>
                <a:off x="4079" y="2190"/>
                <a:ext cx="39" cy="32"/>
              </a:xfrm>
              <a:custGeom>
                <a:avLst/>
                <a:gdLst>
                  <a:gd name="T0" fmla="*/ 36 w 39"/>
                  <a:gd name="T1" fmla="*/ 0 h 32"/>
                  <a:gd name="T2" fmla="*/ 39 w 39"/>
                  <a:gd name="T3" fmla="*/ 2 h 32"/>
                  <a:gd name="T4" fmla="*/ 32 w 39"/>
                  <a:gd name="T5" fmla="*/ 26 h 32"/>
                  <a:gd name="T6" fmla="*/ 29 w 39"/>
                  <a:gd name="T7" fmla="*/ 26 h 32"/>
                  <a:gd name="T8" fmla="*/ 24 w 39"/>
                  <a:gd name="T9" fmla="*/ 32 h 32"/>
                  <a:gd name="T10" fmla="*/ 17 w 39"/>
                  <a:gd name="T11" fmla="*/ 29 h 32"/>
                  <a:gd name="T12" fmla="*/ 12 w 39"/>
                  <a:gd name="T13" fmla="*/ 31 h 32"/>
                  <a:gd name="T14" fmla="*/ 2 w 39"/>
                  <a:gd name="T15" fmla="*/ 24 h 32"/>
                  <a:gd name="T16" fmla="*/ 0 w 39"/>
                  <a:gd name="T17" fmla="*/ 5 h 32"/>
                  <a:gd name="T18" fmla="*/ 0 w 39"/>
                  <a:gd name="T19" fmla="*/ 5 h 32"/>
                  <a:gd name="T20" fmla="*/ 3 w 39"/>
                  <a:gd name="T21" fmla="*/ 5 h 32"/>
                  <a:gd name="T22" fmla="*/ 15 w 39"/>
                  <a:gd name="T23" fmla="*/ 4 h 32"/>
                  <a:gd name="T24" fmla="*/ 15 w 39"/>
                  <a:gd name="T25" fmla="*/ 4 h 32"/>
                  <a:gd name="T26" fmla="*/ 19 w 39"/>
                  <a:gd name="T27" fmla="*/ 4 h 32"/>
                  <a:gd name="T28" fmla="*/ 20 w 39"/>
                  <a:gd name="T29" fmla="*/ 4 h 32"/>
                  <a:gd name="T30" fmla="*/ 20 w 39"/>
                  <a:gd name="T31" fmla="*/ 4 h 32"/>
                  <a:gd name="T32" fmla="*/ 22 w 39"/>
                  <a:gd name="T33" fmla="*/ 2 h 32"/>
                  <a:gd name="T34" fmla="*/ 22 w 39"/>
                  <a:gd name="T35" fmla="*/ 2 h 32"/>
                  <a:gd name="T36" fmla="*/ 25 w 39"/>
                  <a:gd name="T37" fmla="*/ 2 h 32"/>
                  <a:gd name="T38" fmla="*/ 25 w 39"/>
                  <a:gd name="T39" fmla="*/ 2 h 32"/>
                  <a:gd name="T40" fmla="*/ 36 w 39"/>
                  <a:gd name="T41" fmla="*/ 0 h 32"/>
                  <a:gd name="T42" fmla="*/ 36 w 39"/>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32">
                    <a:moveTo>
                      <a:pt x="36" y="0"/>
                    </a:moveTo>
                    <a:lnTo>
                      <a:pt x="39" y="2"/>
                    </a:lnTo>
                    <a:lnTo>
                      <a:pt x="32" y="26"/>
                    </a:lnTo>
                    <a:lnTo>
                      <a:pt x="29" y="26"/>
                    </a:lnTo>
                    <a:lnTo>
                      <a:pt x="24" y="32"/>
                    </a:lnTo>
                    <a:lnTo>
                      <a:pt x="17" y="29"/>
                    </a:lnTo>
                    <a:lnTo>
                      <a:pt x="12" y="31"/>
                    </a:lnTo>
                    <a:lnTo>
                      <a:pt x="2" y="24"/>
                    </a:lnTo>
                    <a:lnTo>
                      <a:pt x="0" y="5"/>
                    </a:lnTo>
                    <a:lnTo>
                      <a:pt x="0" y="5"/>
                    </a:lnTo>
                    <a:lnTo>
                      <a:pt x="3" y="5"/>
                    </a:lnTo>
                    <a:lnTo>
                      <a:pt x="15" y="4"/>
                    </a:lnTo>
                    <a:lnTo>
                      <a:pt x="15" y="4"/>
                    </a:lnTo>
                    <a:lnTo>
                      <a:pt x="19" y="4"/>
                    </a:lnTo>
                    <a:lnTo>
                      <a:pt x="20" y="4"/>
                    </a:lnTo>
                    <a:lnTo>
                      <a:pt x="20" y="4"/>
                    </a:lnTo>
                    <a:lnTo>
                      <a:pt x="22" y="2"/>
                    </a:lnTo>
                    <a:lnTo>
                      <a:pt x="22" y="2"/>
                    </a:lnTo>
                    <a:lnTo>
                      <a:pt x="25" y="2"/>
                    </a:lnTo>
                    <a:lnTo>
                      <a:pt x="25" y="2"/>
                    </a:lnTo>
                    <a:lnTo>
                      <a:pt x="36" y="0"/>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93" name="Freeform 4965"/>
              <p:cNvSpPr>
                <a:spLocks/>
              </p:cNvSpPr>
              <p:nvPr/>
            </p:nvSpPr>
            <p:spPr bwMode="auto">
              <a:xfrm>
                <a:off x="4118" y="2244"/>
                <a:ext cx="37" cy="48"/>
              </a:xfrm>
              <a:custGeom>
                <a:avLst/>
                <a:gdLst>
                  <a:gd name="T0" fmla="*/ 35 w 37"/>
                  <a:gd name="T1" fmla="*/ 38 h 48"/>
                  <a:gd name="T2" fmla="*/ 34 w 37"/>
                  <a:gd name="T3" fmla="*/ 44 h 48"/>
                  <a:gd name="T4" fmla="*/ 25 w 37"/>
                  <a:gd name="T5" fmla="*/ 43 h 48"/>
                  <a:gd name="T6" fmla="*/ 22 w 37"/>
                  <a:gd name="T7" fmla="*/ 48 h 48"/>
                  <a:gd name="T8" fmla="*/ 12 w 37"/>
                  <a:gd name="T9" fmla="*/ 41 h 48"/>
                  <a:gd name="T10" fmla="*/ 5 w 37"/>
                  <a:gd name="T11" fmla="*/ 43 h 48"/>
                  <a:gd name="T12" fmla="*/ 3 w 37"/>
                  <a:gd name="T13" fmla="*/ 43 h 48"/>
                  <a:gd name="T14" fmla="*/ 2 w 37"/>
                  <a:gd name="T15" fmla="*/ 41 h 48"/>
                  <a:gd name="T16" fmla="*/ 2 w 37"/>
                  <a:gd name="T17" fmla="*/ 41 h 48"/>
                  <a:gd name="T18" fmla="*/ 2 w 37"/>
                  <a:gd name="T19" fmla="*/ 41 h 48"/>
                  <a:gd name="T20" fmla="*/ 0 w 37"/>
                  <a:gd name="T21" fmla="*/ 41 h 48"/>
                  <a:gd name="T22" fmla="*/ 5 w 37"/>
                  <a:gd name="T23" fmla="*/ 33 h 48"/>
                  <a:gd name="T24" fmla="*/ 3 w 37"/>
                  <a:gd name="T25" fmla="*/ 14 h 48"/>
                  <a:gd name="T26" fmla="*/ 8 w 37"/>
                  <a:gd name="T27" fmla="*/ 0 h 48"/>
                  <a:gd name="T28" fmla="*/ 17 w 37"/>
                  <a:gd name="T29" fmla="*/ 5 h 48"/>
                  <a:gd name="T30" fmla="*/ 25 w 37"/>
                  <a:gd name="T31" fmla="*/ 11 h 48"/>
                  <a:gd name="T32" fmla="*/ 37 w 37"/>
                  <a:gd name="T33" fmla="*/ 12 h 48"/>
                  <a:gd name="T34" fmla="*/ 35 w 37"/>
                  <a:gd name="T35"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48">
                    <a:moveTo>
                      <a:pt x="35" y="38"/>
                    </a:moveTo>
                    <a:lnTo>
                      <a:pt x="34" y="44"/>
                    </a:lnTo>
                    <a:lnTo>
                      <a:pt x="25" y="43"/>
                    </a:lnTo>
                    <a:lnTo>
                      <a:pt x="22" y="48"/>
                    </a:lnTo>
                    <a:lnTo>
                      <a:pt x="12" y="41"/>
                    </a:lnTo>
                    <a:lnTo>
                      <a:pt x="5" y="43"/>
                    </a:lnTo>
                    <a:lnTo>
                      <a:pt x="3" y="43"/>
                    </a:lnTo>
                    <a:lnTo>
                      <a:pt x="2" y="41"/>
                    </a:lnTo>
                    <a:lnTo>
                      <a:pt x="2" y="41"/>
                    </a:lnTo>
                    <a:lnTo>
                      <a:pt x="2" y="41"/>
                    </a:lnTo>
                    <a:lnTo>
                      <a:pt x="0" y="41"/>
                    </a:lnTo>
                    <a:lnTo>
                      <a:pt x="5" y="33"/>
                    </a:lnTo>
                    <a:lnTo>
                      <a:pt x="3" y="14"/>
                    </a:lnTo>
                    <a:lnTo>
                      <a:pt x="8" y="0"/>
                    </a:lnTo>
                    <a:lnTo>
                      <a:pt x="17" y="5"/>
                    </a:lnTo>
                    <a:lnTo>
                      <a:pt x="25" y="11"/>
                    </a:lnTo>
                    <a:lnTo>
                      <a:pt x="37" y="12"/>
                    </a:lnTo>
                    <a:lnTo>
                      <a:pt x="35"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4" name="Freeform 4966"/>
              <p:cNvSpPr>
                <a:spLocks/>
              </p:cNvSpPr>
              <p:nvPr/>
            </p:nvSpPr>
            <p:spPr bwMode="auto">
              <a:xfrm>
                <a:off x="4118" y="2244"/>
                <a:ext cx="37" cy="48"/>
              </a:xfrm>
              <a:custGeom>
                <a:avLst/>
                <a:gdLst>
                  <a:gd name="T0" fmla="*/ 35 w 37"/>
                  <a:gd name="T1" fmla="*/ 38 h 48"/>
                  <a:gd name="T2" fmla="*/ 34 w 37"/>
                  <a:gd name="T3" fmla="*/ 44 h 48"/>
                  <a:gd name="T4" fmla="*/ 25 w 37"/>
                  <a:gd name="T5" fmla="*/ 43 h 48"/>
                  <a:gd name="T6" fmla="*/ 22 w 37"/>
                  <a:gd name="T7" fmla="*/ 48 h 48"/>
                  <a:gd name="T8" fmla="*/ 12 w 37"/>
                  <a:gd name="T9" fmla="*/ 41 h 48"/>
                  <a:gd name="T10" fmla="*/ 5 w 37"/>
                  <a:gd name="T11" fmla="*/ 43 h 48"/>
                  <a:gd name="T12" fmla="*/ 3 w 37"/>
                  <a:gd name="T13" fmla="*/ 43 h 48"/>
                  <a:gd name="T14" fmla="*/ 2 w 37"/>
                  <a:gd name="T15" fmla="*/ 41 h 48"/>
                  <a:gd name="T16" fmla="*/ 2 w 37"/>
                  <a:gd name="T17" fmla="*/ 41 h 48"/>
                  <a:gd name="T18" fmla="*/ 2 w 37"/>
                  <a:gd name="T19" fmla="*/ 41 h 48"/>
                  <a:gd name="T20" fmla="*/ 0 w 37"/>
                  <a:gd name="T21" fmla="*/ 41 h 48"/>
                  <a:gd name="T22" fmla="*/ 5 w 37"/>
                  <a:gd name="T23" fmla="*/ 33 h 48"/>
                  <a:gd name="T24" fmla="*/ 3 w 37"/>
                  <a:gd name="T25" fmla="*/ 14 h 48"/>
                  <a:gd name="T26" fmla="*/ 8 w 37"/>
                  <a:gd name="T27" fmla="*/ 0 h 48"/>
                  <a:gd name="T28" fmla="*/ 17 w 37"/>
                  <a:gd name="T29" fmla="*/ 5 h 48"/>
                  <a:gd name="T30" fmla="*/ 25 w 37"/>
                  <a:gd name="T31" fmla="*/ 11 h 48"/>
                  <a:gd name="T32" fmla="*/ 37 w 37"/>
                  <a:gd name="T33" fmla="*/ 12 h 48"/>
                  <a:gd name="T34" fmla="*/ 35 w 37"/>
                  <a:gd name="T35"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48">
                    <a:moveTo>
                      <a:pt x="35" y="38"/>
                    </a:moveTo>
                    <a:lnTo>
                      <a:pt x="34" y="44"/>
                    </a:lnTo>
                    <a:lnTo>
                      <a:pt x="25" y="43"/>
                    </a:lnTo>
                    <a:lnTo>
                      <a:pt x="22" y="48"/>
                    </a:lnTo>
                    <a:lnTo>
                      <a:pt x="12" y="41"/>
                    </a:lnTo>
                    <a:lnTo>
                      <a:pt x="5" y="43"/>
                    </a:lnTo>
                    <a:lnTo>
                      <a:pt x="3" y="43"/>
                    </a:lnTo>
                    <a:lnTo>
                      <a:pt x="2" y="41"/>
                    </a:lnTo>
                    <a:lnTo>
                      <a:pt x="2" y="41"/>
                    </a:lnTo>
                    <a:lnTo>
                      <a:pt x="2" y="41"/>
                    </a:lnTo>
                    <a:lnTo>
                      <a:pt x="0" y="41"/>
                    </a:lnTo>
                    <a:lnTo>
                      <a:pt x="5" y="33"/>
                    </a:lnTo>
                    <a:lnTo>
                      <a:pt x="3" y="14"/>
                    </a:lnTo>
                    <a:lnTo>
                      <a:pt x="8" y="0"/>
                    </a:lnTo>
                    <a:lnTo>
                      <a:pt x="17" y="5"/>
                    </a:lnTo>
                    <a:lnTo>
                      <a:pt x="25" y="11"/>
                    </a:lnTo>
                    <a:lnTo>
                      <a:pt x="37" y="12"/>
                    </a:lnTo>
                    <a:lnTo>
                      <a:pt x="35"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95" name="Freeform 4967"/>
              <p:cNvSpPr>
                <a:spLocks/>
              </p:cNvSpPr>
              <p:nvPr/>
            </p:nvSpPr>
            <p:spPr bwMode="auto">
              <a:xfrm>
                <a:off x="4245" y="2178"/>
                <a:ext cx="39" cy="44"/>
              </a:xfrm>
              <a:custGeom>
                <a:avLst/>
                <a:gdLst>
                  <a:gd name="T0" fmla="*/ 36 w 39"/>
                  <a:gd name="T1" fmla="*/ 38 h 44"/>
                  <a:gd name="T2" fmla="*/ 30 w 39"/>
                  <a:gd name="T3" fmla="*/ 44 h 44"/>
                  <a:gd name="T4" fmla="*/ 17 w 39"/>
                  <a:gd name="T5" fmla="*/ 34 h 44"/>
                  <a:gd name="T6" fmla="*/ 10 w 39"/>
                  <a:gd name="T7" fmla="*/ 26 h 44"/>
                  <a:gd name="T8" fmla="*/ 12 w 39"/>
                  <a:gd name="T9" fmla="*/ 22 h 44"/>
                  <a:gd name="T10" fmla="*/ 5 w 39"/>
                  <a:gd name="T11" fmla="*/ 10 h 44"/>
                  <a:gd name="T12" fmla="*/ 3 w 39"/>
                  <a:gd name="T13" fmla="*/ 9 h 44"/>
                  <a:gd name="T14" fmla="*/ 0 w 39"/>
                  <a:gd name="T15" fmla="*/ 4 h 44"/>
                  <a:gd name="T16" fmla="*/ 0 w 39"/>
                  <a:gd name="T17" fmla="*/ 4 h 44"/>
                  <a:gd name="T18" fmla="*/ 2 w 39"/>
                  <a:gd name="T19" fmla="*/ 4 h 44"/>
                  <a:gd name="T20" fmla="*/ 39 w 39"/>
                  <a:gd name="T21" fmla="*/ 0 h 44"/>
                  <a:gd name="T22" fmla="*/ 39 w 39"/>
                  <a:gd name="T23" fmla="*/ 7 h 44"/>
                  <a:gd name="T24" fmla="*/ 34 w 39"/>
                  <a:gd name="T25" fmla="*/ 14 h 44"/>
                  <a:gd name="T26" fmla="*/ 37 w 39"/>
                  <a:gd name="T27" fmla="*/ 31 h 44"/>
                  <a:gd name="T28" fmla="*/ 36 w 39"/>
                  <a:gd name="T2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4">
                    <a:moveTo>
                      <a:pt x="36" y="38"/>
                    </a:moveTo>
                    <a:lnTo>
                      <a:pt x="30" y="44"/>
                    </a:lnTo>
                    <a:lnTo>
                      <a:pt x="17" y="34"/>
                    </a:lnTo>
                    <a:lnTo>
                      <a:pt x="10" y="26"/>
                    </a:lnTo>
                    <a:lnTo>
                      <a:pt x="12" y="22"/>
                    </a:lnTo>
                    <a:lnTo>
                      <a:pt x="5" y="10"/>
                    </a:lnTo>
                    <a:lnTo>
                      <a:pt x="3" y="9"/>
                    </a:lnTo>
                    <a:lnTo>
                      <a:pt x="0" y="4"/>
                    </a:lnTo>
                    <a:lnTo>
                      <a:pt x="0" y="4"/>
                    </a:lnTo>
                    <a:lnTo>
                      <a:pt x="2" y="4"/>
                    </a:lnTo>
                    <a:lnTo>
                      <a:pt x="39" y="0"/>
                    </a:lnTo>
                    <a:lnTo>
                      <a:pt x="39" y="7"/>
                    </a:lnTo>
                    <a:lnTo>
                      <a:pt x="34" y="14"/>
                    </a:lnTo>
                    <a:lnTo>
                      <a:pt x="37" y="31"/>
                    </a:lnTo>
                    <a:lnTo>
                      <a:pt x="36" y="3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6" name="Freeform 4968"/>
              <p:cNvSpPr>
                <a:spLocks/>
              </p:cNvSpPr>
              <p:nvPr/>
            </p:nvSpPr>
            <p:spPr bwMode="auto">
              <a:xfrm>
                <a:off x="4245" y="2178"/>
                <a:ext cx="39" cy="44"/>
              </a:xfrm>
              <a:custGeom>
                <a:avLst/>
                <a:gdLst>
                  <a:gd name="T0" fmla="*/ 36 w 39"/>
                  <a:gd name="T1" fmla="*/ 38 h 44"/>
                  <a:gd name="T2" fmla="*/ 30 w 39"/>
                  <a:gd name="T3" fmla="*/ 44 h 44"/>
                  <a:gd name="T4" fmla="*/ 17 w 39"/>
                  <a:gd name="T5" fmla="*/ 34 h 44"/>
                  <a:gd name="T6" fmla="*/ 10 w 39"/>
                  <a:gd name="T7" fmla="*/ 26 h 44"/>
                  <a:gd name="T8" fmla="*/ 12 w 39"/>
                  <a:gd name="T9" fmla="*/ 22 h 44"/>
                  <a:gd name="T10" fmla="*/ 5 w 39"/>
                  <a:gd name="T11" fmla="*/ 10 h 44"/>
                  <a:gd name="T12" fmla="*/ 3 w 39"/>
                  <a:gd name="T13" fmla="*/ 9 h 44"/>
                  <a:gd name="T14" fmla="*/ 0 w 39"/>
                  <a:gd name="T15" fmla="*/ 4 h 44"/>
                  <a:gd name="T16" fmla="*/ 0 w 39"/>
                  <a:gd name="T17" fmla="*/ 4 h 44"/>
                  <a:gd name="T18" fmla="*/ 2 w 39"/>
                  <a:gd name="T19" fmla="*/ 4 h 44"/>
                  <a:gd name="T20" fmla="*/ 39 w 39"/>
                  <a:gd name="T21" fmla="*/ 0 h 44"/>
                  <a:gd name="T22" fmla="*/ 39 w 39"/>
                  <a:gd name="T23" fmla="*/ 7 h 44"/>
                  <a:gd name="T24" fmla="*/ 34 w 39"/>
                  <a:gd name="T25" fmla="*/ 14 h 44"/>
                  <a:gd name="T26" fmla="*/ 37 w 39"/>
                  <a:gd name="T27" fmla="*/ 31 h 44"/>
                  <a:gd name="T28" fmla="*/ 36 w 39"/>
                  <a:gd name="T2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4">
                    <a:moveTo>
                      <a:pt x="36" y="38"/>
                    </a:moveTo>
                    <a:lnTo>
                      <a:pt x="30" y="44"/>
                    </a:lnTo>
                    <a:lnTo>
                      <a:pt x="17" y="34"/>
                    </a:lnTo>
                    <a:lnTo>
                      <a:pt x="10" y="26"/>
                    </a:lnTo>
                    <a:lnTo>
                      <a:pt x="12" y="22"/>
                    </a:lnTo>
                    <a:lnTo>
                      <a:pt x="5" y="10"/>
                    </a:lnTo>
                    <a:lnTo>
                      <a:pt x="3" y="9"/>
                    </a:lnTo>
                    <a:lnTo>
                      <a:pt x="0" y="4"/>
                    </a:lnTo>
                    <a:lnTo>
                      <a:pt x="0" y="4"/>
                    </a:lnTo>
                    <a:lnTo>
                      <a:pt x="2" y="4"/>
                    </a:lnTo>
                    <a:lnTo>
                      <a:pt x="39" y="0"/>
                    </a:lnTo>
                    <a:lnTo>
                      <a:pt x="39" y="7"/>
                    </a:lnTo>
                    <a:lnTo>
                      <a:pt x="34" y="14"/>
                    </a:lnTo>
                    <a:lnTo>
                      <a:pt x="37" y="31"/>
                    </a:lnTo>
                    <a:lnTo>
                      <a:pt x="36"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97" name="Freeform 4969"/>
              <p:cNvSpPr>
                <a:spLocks/>
              </p:cNvSpPr>
              <p:nvPr/>
            </p:nvSpPr>
            <p:spPr bwMode="auto">
              <a:xfrm>
                <a:off x="4199" y="2288"/>
                <a:ext cx="29" cy="43"/>
              </a:xfrm>
              <a:custGeom>
                <a:avLst/>
                <a:gdLst>
                  <a:gd name="T0" fmla="*/ 29 w 29"/>
                  <a:gd name="T1" fmla="*/ 24 h 43"/>
                  <a:gd name="T2" fmla="*/ 21 w 29"/>
                  <a:gd name="T3" fmla="*/ 43 h 43"/>
                  <a:gd name="T4" fmla="*/ 14 w 29"/>
                  <a:gd name="T5" fmla="*/ 31 h 43"/>
                  <a:gd name="T6" fmla="*/ 5 w 29"/>
                  <a:gd name="T7" fmla="*/ 28 h 43"/>
                  <a:gd name="T8" fmla="*/ 10 w 29"/>
                  <a:gd name="T9" fmla="*/ 17 h 43"/>
                  <a:gd name="T10" fmla="*/ 0 w 29"/>
                  <a:gd name="T11" fmla="*/ 5 h 43"/>
                  <a:gd name="T12" fmla="*/ 4 w 29"/>
                  <a:gd name="T13" fmla="*/ 5 h 43"/>
                  <a:gd name="T14" fmla="*/ 12 w 29"/>
                  <a:gd name="T15" fmla="*/ 0 h 43"/>
                  <a:gd name="T16" fmla="*/ 15 w 29"/>
                  <a:gd name="T17" fmla="*/ 9 h 43"/>
                  <a:gd name="T18" fmla="*/ 29 w 29"/>
                  <a:gd name="T19" fmla="*/ 21 h 43"/>
                  <a:gd name="T20" fmla="*/ 29 w 29"/>
                  <a:gd name="T21"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3">
                    <a:moveTo>
                      <a:pt x="29" y="24"/>
                    </a:moveTo>
                    <a:lnTo>
                      <a:pt x="21" y="43"/>
                    </a:lnTo>
                    <a:lnTo>
                      <a:pt x="14" y="31"/>
                    </a:lnTo>
                    <a:lnTo>
                      <a:pt x="5" y="28"/>
                    </a:lnTo>
                    <a:lnTo>
                      <a:pt x="10" y="17"/>
                    </a:lnTo>
                    <a:lnTo>
                      <a:pt x="0" y="5"/>
                    </a:lnTo>
                    <a:lnTo>
                      <a:pt x="4" y="5"/>
                    </a:lnTo>
                    <a:lnTo>
                      <a:pt x="12" y="0"/>
                    </a:lnTo>
                    <a:lnTo>
                      <a:pt x="15" y="9"/>
                    </a:lnTo>
                    <a:lnTo>
                      <a:pt x="29" y="21"/>
                    </a:lnTo>
                    <a:lnTo>
                      <a:pt x="29"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8" name="Freeform 4970"/>
              <p:cNvSpPr>
                <a:spLocks/>
              </p:cNvSpPr>
              <p:nvPr/>
            </p:nvSpPr>
            <p:spPr bwMode="auto">
              <a:xfrm>
                <a:off x="4199" y="2288"/>
                <a:ext cx="29" cy="43"/>
              </a:xfrm>
              <a:custGeom>
                <a:avLst/>
                <a:gdLst>
                  <a:gd name="T0" fmla="*/ 29 w 29"/>
                  <a:gd name="T1" fmla="*/ 24 h 43"/>
                  <a:gd name="T2" fmla="*/ 21 w 29"/>
                  <a:gd name="T3" fmla="*/ 43 h 43"/>
                  <a:gd name="T4" fmla="*/ 14 w 29"/>
                  <a:gd name="T5" fmla="*/ 31 h 43"/>
                  <a:gd name="T6" fmla="*/ 5 w 29"/>
                  <a:gd name="T7" fmla="*/ 28 h 43"/>
                  <a:gd name="T8" fmla="*/ 10 w 29"/>
                  <a:gd name="T9" fmla="*/ 17 h 43"/>
                  <a:gd name="T10" fmla="*/ 0 w 29"/>
                  <a:gd name="T11" fmla="*/ 5 h 43"/>
                  <a:gd name="T12" fmla="*/ 4 w 29"/>
                  <a:gd name="T13" fmla="*/ 5 h 43"/>
                  <a:gd name="T14" fmla="*/ 12 w 29"/>
                  <a:gd name="T15" fmla="*/ 0 h 43"/>
                  <a:gd name="T16" fmla="*/ 15 w 29"/>
                  <a:gd name="T17" fmla="*/ 9 h 43"/>
                  <a:gd name="T18" fmla="*/ 29 w 29"/>
                  <a:gd name="T19" fmla="*/ 21 h 43"/>
                  <a:gd name="T20" fmla="*/ 29 w 29"/>
                  <a:gd name="T21"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3">
                    <a:moveTo>
                      <a:pt x="29" y="24"/>
                    </a:moveTo>
                    <a:lnTo>
                      <a:pt x="21" y="43"/>
                    </a:lnTo>
                    <a:lnTo>
                      <a:pt x="14" y="31"/>
                    </a:lnTo>
                    <a:lnTo>
                      <a:pt x="5" y="28"/>
                    </a:lnTo>
                    <a:lnTo>
                      <a:pt x="10" y="17"/>
                    </a:lnTo>
                    <a:lnTo>
                      <a:pt x="0" y="5"/>
                    </a:lnTo>
                    <a:lnTo>
                      <a:pt x="4" y="5"/>
                    </a:lnTo>
                    <a:lnTo>
                      <a:pt x="12" y="0"/>
                    </a:lnTo>
                    <a:lnTo>
                      <a:pt x="15" y="9"/>
                    </a:lnTo>
                    <a:lnTo>
                      <a:pt x="29" y="21"/>
                    </a:lnTo>
                    <a:lnTo>
                      <a:pt x="29"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99" name="Freeform 4971"/>
              <p:cNvSpPr>
                <a:spLocks/>
              </p:cNvSpPr>
              <p:nvPr/>
            </p:nvSpPr>
            <p:spPr bwMode="auto">
              <a:xfrm>
                <a:off x="4326" y="2227"/>
                <a:ext cx="41" cy="46"/>
              </a:xfrm>
              <a:custGeom>
                <a:avLst/>
                <a:gdLst>
                  <a:gd name="T0" fmla="*/ 26 w 41"/>
                  <a:gd name="T1" fmla="*/ 44 h 46"/>
                  <a:gd name="T2" fmla="*/ 26 w 41"/>
                  <a:gd name="T3" fmla="*/ 46 h 46"/>
                  <a:gd name="T4" fmla="*/ 14 w 41"/>
                  <a:gd name="T5" fmla="*/ 46 h 46"/>
                  <a:gd name="T6" fmla="*/ 14 w 41"/>
                  <a:gd name="T7" fmla="*/ 46 h 46"/>
                  <a:gd name="T8" fmla="*/ 12 w 41"/>
                  <a:gd name="T9" fmla="*/ 34 h 46"/>
                  <a:gd name="T10" fmla="*/ 0 w 41"/>
                  <a:gd name="T11" fmla="*/ 19 h 46"/>
                  <a:gd name="T12" fmla="*/ 0 w 41"/>
                  <a:gd name="T13" fmla="*/ 17 h 46"/>
                  <a:gd name="T14" fmla="*/ 0 w 41"/>
                  <a:gd name="T15" fmla="*/ 17 h 46"/>
                  <a:gd name="T16" fmla="*/ 0 w 41"/>
                  <a:gd name="T17" fmla="*/ 16 h 46"/>
                  <a:gd name="T18" fmla="*/ 9 w 41"/>
                  <a:gd name="T19" fmla="*/ 7 h 46"/>
                  <a:gd name="T20" fmla="*/ 5 w 41"/>
                  <a:gd name="T21" fmla="*/ 0 h 46"/>
                  <a:gd name="T22" fmla="*/ 17 w 41"/>
                  <a:gd name="T23" fmla="*/ 5 h 46"/>
                  <a:gd name="T24" fmla="*/ 34 w 41"/>
                  <a:gd name="T25" fmla="*/ 11 h 46"/>
                  <a:gd name="T26" fmla="*/ 41 w 41"/>
                  <a:gd name="T27" fmla="*/ 28 h 46"/>
                  <a:gd name="T28" fmla="*/ 41 w 41"/>
                  <a:gd name="T29" fmla="*/ 29 h 46"/>
                  <a:gd name="T30" fmla="*/ 41 w 41"/>
                  <a:gd name="T31" fmla="*/ 31 h 46"/>
                  <a:gd name="T32" fmla="*/ 38 w 41"/>
                  <a:gd name="T33" fmla="*/ 34 h 46"/>
                  <a:gd name="T34" fmla="*/ 34 w 41"/>
                  <a:gd name="T35" fmla="*/ 36 h 46"/>
                  <a:gd name="T36" fmla="*/ 27 w 41"/>
                  <a:gd name="T37" fmla="*/ 39 h 46"/>
                  <a:gd name="T38" fmla="*/ 26 w 41"/>
                  <a:gd name="T39" fmla="*/ 43 h 46"/>
                  <a:gd name="T40" fmla="*/ 26 w 41"/>
                  <a:gd name="T41" fmla="*/ 44 h 46"/>
                  <a:gd name="T42" fmla="*/ 26 w 41"/>
                  <a:gd name="T43" fmla="*/ 44 h 46"/>
                  <a:gd name="T44" fmla="*/ 26 w 41"/>
                  <a:gd name="T45"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46">
                    <a:moveTo>
                      <a:pt x="26" y="44"/>
                    </a:moveTo>
                    <a:lnTo>
                      <a:pt x="26" y="46"/>
                    </a:lnTo>
                    <a:lnTo>
                      <a:pt x="14" y="46"/>
                    </a:lnTo>
                    <a:lnTo>
                      <a:pt x="14" y="46"/>
                    </a:lnTo>
                    <a:lnTo>
                      <a:pt x="12" y="34"/>
                    </a:lnTo>
                    <a:lnTo>
                      <a:pt x="0" y="19"/>
                    </a:lnTo>
                    <a:lnTo>
                      <a:pt x="0" y="17"/>
                    </a:lnTo>
                    <a:lnTo>
                      <a:pt x="0" y="17"/>
                    </a:lnTo>
                    <a:lnTo>
                      <a:pt x="0" y="16"/>
                    </a:lnTo>
                    <a:lnTo>
                      <a:pt x="9" y="7"/>
                    </a:lnTo>
                    <a:lnTo>
                      <a:pt x="5" y="0"/>
                    </a:lnTo>
                    <a:lnTo>
                      <a:pt x="17" y="5"/>
                    </a:lnTo>
                    <a:lnTo>
                      <a:pt x="34" y="11"/>
                    </a:lnTo>
                    <a:lnTo>
                      <a:pt x="41" y="28"/>
                    </a:lnTo>
                    <a:lnTo>
                      <a:pt x="41" y="29"/>
                    </a:lnTo>
                    <a:lnTo>
                      <a:pt x="41" y="31"/>
                    </a:lnTo>
                    <a:lnTo>
                      <a:pt x="38" y="34"/>
                    </a:lnTo>
                    <a:lnTo>
                      <a:pt x="34" y="36"/>
                    </a:lnTo>
                    <a:lnTo>
                      <a:pt x="27" y="39"/>
                    </a:lnTo>
                    <a:lnTo>
                      <a:pt x="26" y="43"/>
                    </a:lnTo>
                    <a:lnTo>
                      <a:pt x="26" y="44"/>
                    </a:lnTo>
                    <a:lnTo>
                      <a:pt x="26" y="44"/>
                    </a:lnTo>
                    <a:lnTo>
                      <a:pt x="26" y="4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0" name="Freeform 4972"/>
              <p:cNvSpPr>
                <a:spLocks/>
              </p:cNvSpPr>
              <p:nvPr/>
            </p:nvSpPr>
            <p:spPr bwMode="auto">
              <a:xfrm>
                <a:off x="4326" y="2227"/>
                <a:ext cx="41" cy="46"/>
              </a:xfrm>
              <a:custGeom>
                <a:avLst/>
                <a:gdLst>
                  <a:gd name="T0" fmla="*/ 26 w 41"/>
                  <a:gd name="T1" fmla="*/ 44 h 46"/>
                  <a:gd name="T2" fmla="*/ 26 w 41"/>
                  <a:gd name="T3" fmla="*/ 46 h 46"/>
                  <a:gd name="T4" fmla="*/ 14 w 41"/>
                  <a:gd name="T5" fmla="*/ 46 h 46"/>
                  <a:gd name="T6" fmla="*/ 14 w 41"/>
                  <a:gd name="T7" fmla="*/ 46 h 46"/>
                  <a:gd name="T8" fmla="*/ 12 w 41"/>
                  <a:gd name="T9" fmla="*/ 34 h 46"/>
                  <a:gd name="T10" fmla="*/ 0 w 41"/>
                  <a:gd name="T11" fmla="*/ 19 h 46"/>
                  <a:gd name="T12" fmla="*/ 0 w 41"/>
                  <a:gd name="T13" fmla="*/ 17 h 46"/>
                  <a:gd name="T14" fmla="*/ 0 w 41"/>
                  <a:gd name="T15" fmla="*/ 17 h 46"/>
                  <a:gd name="T16" fmla="*/ 0 w 41"/>
                  <a:gd name="T17" fmla="*/ 16 h 46"/>
                  <a:gd name="T18" fmla="*/ 9 w 41"/>
                  <a:gd name="T19" fmla="*/ 7 h 46"/>
                  <a:gd name="T20" fmla="*/ 5 w 41"/>
                  <a:gd name="T21" fmla="*/ 0 h 46"/>
                  <a:gd name="T22" fmla="*/ 17 w 41"/>
                  <a:gd name="T23" fmla="*/ 5 h 46"/>
                  <a:gd name="T24" fmla="*/ 34 w 41"/>
                  <a:gd name="T25" fmla="*/ 11 h 46"/>
                  <a:gd name="T26" fmla="*/ 41 w 41"/>
                  <a:gd name="T27" fmla="*/ 28 h 46"/>
                  <a:gd name="T28" fmla="*/ 41 w 41"/>
                  <a:gd name="T29" fmla="*/ 29 h 46"/>
                  <a:gd name="T30" fmla="*/ 41 w 41"/>
                  <a:gd name="T31" fmla="*/ 31 h 46"/>
                  <a:gd name="T32" fmla="*/ 38 w 41"/>
                  <a:gd name="T33" fmla="*/ 34 h 46"/>
                  <a:gd name="T34" fmla="*/ 34 w 41"/>
                  <a:gd name="T35" fmla="*/ 36 h 46"/>
                  <a:gd name="T36" fmla="*/ 27 w 41"/>
                  <a:gd name="T37" fmla="*/ 39 h 46"/>
                  <a:gd name="T38" fmla="*/ 26 w 41"/>
                  <a:gd name="T39" fmla="*/ 43 h 46"/>
                  <a:gd name="T40" fmla="*/ 26 w 41"/>
                  <a:gd name="T41" fmla="*/ 44 h 46"/>
                  <a:gd name="T42" fmla="*/ 26 w 41"/>
                  <a:gd name="T43" fmla="*/ 44 h 46"/>
                  <a:gd name="T44" fmla="*/ 26 w 41"/>
                  <a:gd name="T45"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46">
                    <a:moveTo>
                      <a:pt x="26" y="44"/>
                    </a:moveTo>
                    <a:lnTo>
                      <a:pt x="26" y="46"/>
                    </a:lnTo>
                    <a:lnTo>
                      <a:pt x="14" y="46"/>
                    </a:lnTo>
                    <a:lnTo>
                      <a:pt x="14" y="46"/>
                    </a:lnTo>
                    <a:lnTo>
                      <a:pt x="12" y="34"/>
                    </a:lnTo>
                    <a:lnTo>
                      <a:pt x="0" y="19"/>
                    </a:lnTo>
                    <a:lnTo>
                      <a:pt x="0" y="17"/>
                    </a:lnTo>
                    <a:lnTo>
                      <a:pt x="0" y="17"/>
                    </a:lnTo>
                    <a:lnTo>
                      <a:pt x="0" y="16"/>
                    </a:lnTo>
                    <a:lnTo>
                      <a:pt x="9" y="7"/>
                    </a:lnTo>
                    <a:lnTo>
                      <a:pt x="5" y="0"/>
                    </a:lnTo>
                    <a:lnTo>
                      <a:pt x="17" y="5"/>
                    </a:lnTo>
                    <a:lnTo>
                      <a:pt x="34" y="11"/>
                    </a:lnTo>
                    <a:lnTo>
                      <a:pt x="41" y="28"/>
                    </a:lnTo>
                    <a:lnTo>
                      <a:pt x="41" y="29"/>
                    </a:lnTo>
                    <a:lnTo>
                      <a:pt x="41" y="31"/>
                    </a:lnTo>
                    <a:lnTo>
                      <a:pt x="38" y="34"/>
                    </a:lnTo>
                    <a:lnTo>
                      <a:pt x="34" y="36"/>
                    </a:lnTo>
                    <a:lnTo>
                      <a:pt x="27" y="39"/>
                    </a:lnTo>
                    <a:lnTo>
                      <a:pt x="26" y="43"/>
                    </a:lnTo>
                    <a:lnTo>
                      <a:pt x="26" y="44"/>
                    </a:lnTo>
                    <a:lnTo>
                      <a:pt x="26" y="44"/>
                    </a:lnTo>
                    <a:lnTo>
                      <a:pt x="26"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01" name="Freeform 4973"/>
              <p:cNvSpPr>
                <a:spLocks/>
              </p:cNvSpPr>
              <p:nvPr/>
            </p:nvSpPr>
            <p:spPr bwMode="auto">
              <a:xfrm>
                <a:off x="3860" y="2321"/>
                <a:ext cx="50" cy="56"/>
              </a:xfrm>
              <a:custGeom>
                <a:avLst/>
                <a:gdLst>
                  <a:gd name="T0" fmla="*/ 17 w 50"/>
                  <a:gd name="T1" fmla="*/ 15 h 56"/>
                  <a:gd name="T2" fmla="*/ 29 w 50"/>
                  <a:gd name="T3" fmla="*/ 15 h 56"/>
                  <a:gd name="T4" fmla="*/ 43 w 50"/>
                  <a:gd name="T5" fmla="*/ 11 h 56"/>
                  <a:gd name="T6" fmla="*/ 48 w 50"/>
                  <a:gd name="T7" fmla="*/ 15 h 56"/>
                  <a:gd name="T8" fmla="*/ 50 w 50"/>
                  <a:gd name="T9" fmla="*/ 47 h 56"/>
                  <a:gd name="T10" fmla="*/ 50 w 50"/>
                  <a:gd name="T11" fmla="*/ 50 h 56"/>
                  <a:gd name="T12" fmla="*/ 50 w 50"/>
                  <a:gd name="T13" fmla="*/ 50 h 56"/>
                  <a:gd name="T14" fmla="*/ 50 w 50"/>
                  <a:gd name="T15" fmla="*/ 52 h 56"/>
                  <a:gd name="T16" fmla="*/ 43 w 50"/>
                  <a:gd name="T17" fmla="*/ 52 h 56"/>
                  <a:gd name="T18" fmla="*/ 38 w 50"/>
                  <a:gd name="T19" fmla="*/ 54 h 56"/>
                  <a:gd name="T20" fmla="*/ 34 w 50"/>
                  <a:gd name="T21" fmla="*/ 54 h 56"/>
                  <a:gd name="T22" fmla="*/ 31 w 50"/>
                  <a:gd name="T23" fmla="*/ 54 h 56"/>
                  <a:gd name="T24" fmla="*/ 31 w 50"/>
                  <a:gd name="T25" fmla="*/ 54 h 56"/>
                  <a:gd name="T26" fmla="*/ 0 w 50"/>
                  <a:gd name="T27" fmla="*/ 56 h 56"/>
                  <a:gd name="T28" fmla="*/ 0 w 50"/>
                  <a:gd name="T29" fmla="*/ 54 h 56"/>
                  <a:gd name="T30" fmla="*/ 0 w 50"/>
                  <a:gd name="T31" fmla="*/ 50 h 56"/>
                  <a:gd name="T32" fmla="*/ 9 w 50"/>
                  <a:gd name="T33" fmla="*/ 49 h 56"/>
                  <a:gd name="T34" fmla="*/ 9 w 50"/>
                  <a:gd name="T35" fmla="*/ 42 h 56"/>
                  <a:gd name="T36" fmla="*/ 11 w 50"/>
                  <a:gd name="T37" fmla="*/ 42 h 56"/>
                  <a:gd name="T38" fmla="*/ 12 w 50"/>
                  <a:gd name="T39" fmla="*/ 40 h 56"/>
                  <a:gd name="T40" fmla="*/ 14 w 50"/>
                  <a:gd name="T41" fmla="*/ 42 h 56"/>
                  <a:gd name="T42" fmla="*/ 14 w 50"/>
                  <a:gd name="T43" fmla="*/ 42 h 56"/>
                  <a:gd name="T44" fmla="*/ 16 w 50"/>
                  <a:gd name="T45" fmla="*/ 42 h 56"/>
                  <a:gd name="T46" fmla="*/ 16 w 50"/>
                  <a:gd name="T47" fmla="*/ 42 h 56"/>
                  <a:gd name="T48" fmla="*/ 17 w 50"/>
                  <a:gd name="T49" fmla="*/ 40 h 56"/>
                  <a:gd name="T50" fmla="*/ 17 w 50"/>
                  <a:gd name="T51" fmla="*/ 40 h 56"/>
                  <a:gd name="T52" fmla="*/ 16 w 50"/>
                  <a:gd name="T53" fmla="*/ 33 h 56"/>
                  <a:gd name="T54" fmla="*/ 16 w 50"/>
                  <a:gd name="T55" fmla="*/ 32 h 56"/>
                  <a:gd name="T56" fmla="*/ 16 w 50"/>
                  <a:gd name="T57" fmla="*/ 32 h 56"/>
                  <a:gd name="T58" fmla="*/ 14 w 50"/>
                  <a:gd name="T59" fmla="*/ 28 h 56"/>
                  <a:gd name="T60" fmla="*/ 14 w 50"/>
                  <a:gd name="T61" fmla="*/ 28 h 56"/>
                  <a:gd name="T62" fmla="*/ 12 w 50"/>
                  <a:gd name="T63" fmla="*/ 28 h 56"/>
                  <a:gd name="T64" fmla="*/ 11 w 50"/>
                  <a:gd name="T65" fmla="*/ 28 h 56"/>
                  <a:gd name="T66" fmla="*/ 11 w 50"/>
                  <a:gd name="T67" fmla="*/ 28 h 56"/>
                  <a:gd name="T68" fmla="*/ 9 w 50"/>
                  <a:gd name="T69" fmla="*/ 28 h 56"/>
                  <a:gd name="T70" fmla="*/ 9 w 50"/>
                  <a:gd name="T71" fmla="*/ 27 h 56"/>
                  <a:gd name="T72" fmla="*/ 9 w 50"/>
                  <a:gd name="T73" fmla="*/ 27 h 56"/>
                  <a:gd name="T74" fmla="*/ 9 w 50"/>
                  <a:gd name="T75" fmla="*/ 25 h 56"/>
                  <a:gd name="T76" fmla="*/ 9 w 50"/>
                  <a:gd name="T77" fmla="*/ 25 h 56"/>
                  <a:gd name="T78" fmla="*/ 11 w 50"/>
                  <a:gd name="T79" fmla="*/ 25 h 56"/>
                  <a:gd name="T80" fmla="*/ 12 w 50"/>
                  <a:gd name="T81" fmla="*/ 23 h 56"/>
                  <a:gd name="T82" fmla="*/ 14 w 50"/>
                  <a:gd name="T83" fmla="*/ 17 h 56"/>
                  <a:gd name="T84" fmla="*/ 14 w 50"/>
                  <a:gd name="T85" fmla="*/ 17 h 56"/>
                  <a:gd name="T86" fmla="*/ 16 w 50"/>
                  <a:gd name="T87" fmla="*/ 17 h 56"/>
                  <a:gd name="T88" fmla="*/ 16 w 50"/>
                  <a:gd name="T89" fmla="*/ 15 h 56"/>
                  <a:gd name="T90" fmla="*/ 16 w 50"/>
                  <a:gd name="T91" fmla="*/ 15 h 56"/>
                  <a:gd name="T92" fmla="*/ 22 w 50"/>
                  <a:gd name="T93" fmla="*/ 1 h 56"/>
                  <a:gd name="T94" fmla="*/ 24 w 50"/>
                  <a:gd name="T95" fmla="*/ 0 h 56"/>
                  <a:gd name="T96" fmla="*/ 17 w 50"/>
                  <a:gd name="T9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56">
                    <a:moveTo>
                      <a:pt x="17" y="15"/>
                    </a:moveTo>
                    <a:lnTo>
                      <a:pt x="29" y="15"/>
                    </a:lnTo>
                    <a:lnTo>
                      <a:pt x="43" y="11"/>
                    </a:lnTo>
                    <a:lnTo>
                      <a:pt x="48" y="15"/>
                    </a:lnTo>
                    <a:lnTo>
                      <a:pt x="50" y="47"/>
                    </a:lnTo>
                    <a:lnTo>
                      <a:pt x="50" y="50"/>
                    </a:lnTo>
                    <a:lnTo>
                      <a:pt x="50" y="50"/>
                    </a:lnTo>
                    <a:lnTo>
                      <a:pt x="50" y="52"/>
                    </a:lnTo>
                    <a:lnTo>
                      <a:pt x="43" y="52"/>
                    </a:lnTo>
                    <a:lnTo>
                      <a:pt x="38" y="54"/>
                    </a:lnTo>
                    <a:lnTo>
                      <a:pt x="34" y="54"/>
                    </a:lnTo>
                    <a:lnTo>
                      <a:pt x="31" y="54"/>
                    </a:lnTo>
                    <a:lnTo>
                      <a:pt x="31" y="54"/>
                    </a:lnTo>
                    <a:lnTo>
                      <a:pt x="0" y="56"/>
                    </a:lnTo>
                    <a:lnTo>
                      <a:pt x="0" y="54"/>
                    </a:lnTo>
                    <a:lnTo>
                      <a:pt x="0" y="50"/>
                    </a:lnTo>
                    <a:lnTo>
                      <a:pt x="9" y="49"/>
                    </a:lnTo>
                    <a:lnTo>
                      <a:pt x="9" y="42"/>
                    </a:lnTo>
                    <a:lnTo>
                      <a:pt x="11" y="42"/>
                    </a:lnTo>
                    <a:lnTo>
                      <a:pt x="12" y="40"/>
                    </a:lnTo>
                    <a:lnTo>
                      <a:pt x="14" y="42"/>
                    </a:lnTo>
                    <a:lnTo>
                      <a:pt x="14" y="42"/>
                    </a:lnTo>
                    <a:lnTo>
                      <a:pt x="16" y="42"/>
                    </a:lnTo>
                    <a:lnTo>
                      <a:pt x="16" y="42"/>
                    </a:lnTo>
                    <a:lnTo>
                      <a:pt x="17" y="40"/>
                    </a:lnTo>
                    <a:lnTo>
                      <a:pt x="17" y="40"/>
                    </a:lnTo>
                    <a:lnTo>
                      <a:pt x="16" y="33"/>
                    </a:lnTo>
                    <a:lnTo>
                      <a:pt x="16" y="32"/>
                    </a:lnTo>
                    <a:lnTo>
                      <a:pt x="16" y="32"/>
                    </a:lnTo>
                    <a:lnTo>
                      <a:pt x="14" y="28"/>
                    </a:lnTo>
                    <a:lnTo>
                      <a:pt x="14" y="28"/>
                    </a:lnTo>
                    <a:lnTo>
                      <a:pt x="12" y="28"/>
                    </a:lnTo>
                    <a:lnTo>
                      <a:pt x="11" y="28"/>
                    </a:lnTo>
                    <a:lnTo>
                      <a:pt x="11" y="28"/>
                    </a:lnTo>
                    <a:lnTo>
                      <a:pt x="9" y="28"/>
                    </a:lnTo>
                    <a:lnTo>
                      <a:pt x="9" y="27"/>
                    </a:lnTo>
                    <a:lnTo>
                      <a:pt x="9" y="27"/>
                    </a:lnTo>
                    <a:lnTo>
                      <a:pt x="9" y="25"/>
                    </a:lnTo>
                    <a:lnTo>
                      <a:pt x="9" y="25"/>
                    </a:lnTo>
                    <a:lnTo>
                      <a:pt x="11" y="25"/>
                    </a:lnTo>
                    <a:lnTo>
                      <a:pt x="12" y="23"/>
                    </a:lnTo>
                    <a:lnTo>
                      <a:pt x="14" y="17"/>
                    </a:lnTo>
                    <a:lnTo>
                      <a:pt x="14" y="17"/>
                    </a:lnTo>
                    <a:lnTo>
                      <a:pt x="16" y="17"/>
                    </a:lnTo>
                    <a:lnTo>
                      <a:pt x="16" y="15"/>
                    </a:lnTo>
                    <a:lnTo>
                      <a:pt x="16" y="15"/>
                    </a:lnTo>
                    <a:lnTo>
                      <a:pt x="22" y="1"/>
                    </a:lnTo>
                    <a:lnTo>
                      <a:pt x="24" y="0"/>
                    </a:lnTo>
                    <a:lnTo>
                      <a:pt x="17"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2" name="Freeform 4974"/>
              <p:cNvSpPr>
                <a:spLocks/>
              </p:cNvSpPr>
              <p:nvPr/>
            </p:nvSpPr>
            <p:spPr bwMode="auto">
              <a:xfrm>
                <a:off x="3860" y="2321"/>
                <a:ext cx="50" cy="56"/>
              </a:xfrm>
              <a:custGeom>
                <a:avLst/>
                <a:gdLst>
                  <a:gd name="T0" fmla="*/ 17 w 50"/>
                  <a:gd name="T1" fmla="*/ 15 h 56"/>
                  <a:gd name="T2" fmla="*/ 29 w 50"/>
                  <a:gd name="T3" fmla="*/ 15 h 56"/>
                  <a:gd name="T4" fmla="*/ 43 w 50"/>
                  <a:gd name="T5" fmla="*/ 11 h 56"/>
                  <a:gd name="T6" fmla="*/ 48 w 50"/>
                  <a:gd name="T7" fmla="*/ 15 h 56"/>
                  <a:gd name="T8" fmla="*/ 50 w 50"/>
                  <a:gd name="T9" fmla="*/ 47 h 56"/>
                  <a:gd name="T10" fmla="*/ 50 w 50"/>
                  <a:gd name="T11" fmla="*/ 50 h 56"/>
                  <a:gd name="T12" fmla="*/ 50 w 50"/>
                  <a:gd name="T13" fmla="*/ 50 h 56"/>
                  <a:gd name="T14" fmla="*/ 50 w 50"/>
                  <a:gd name="T15" fmla="*/ 52 h 56"/>
                  <a:gd name="T16" fmla="*/ 43 w 50"/>
                  <a:gd name="T17" fmla="*/ 52 h 56"/>
                  <a:gd name="T18" fmla="*/ 38 w 50"/>
                  <a:gd name="T19" fmla="*/ 54 h 56"/>
                  <a:gd name="T20" fmla="*/ 34 w 50"/>
                  <a:gd name="T21" fmla="*/ 54 h 56"/>
                  <a:gd name="T22" fmla="*/ 31 w 50"/>
                  <a:gd name="T23" fmla="*/ 54 h 56"/>
                  <a:gd name="T24" fmla="*/ 31 w 50"/>
                  <a:gd name="T25" fmla="*/ 54 h 56"/>
                  <a:gd name="T26" fmla="*/ 0 w 50"/>
                  <a:gd name="T27" fmla="*/ 56 h 56"/>
                  <a:gd name="T28" fmla="*/ 0 w 50"/>
                  <a:gd name="T29" fmla="*/ 54 h 56"/>
                  <a:gd name="T30" fmla="*/ 0 w 50"/>
                  <a:gd name="T31" fmla="*/ 50 h 56"/>
                  <a:gd name="T32" fmla="*/ 9 w 50"/>
                  <a:gd name="T33" fmla="*/ 49 h 56"/>
                  <a:gd name="T34" fmla="*/ 9 w 50"/>
                  <a:gd name="T35" fmla="*/ 42 h 56"/>
                  <a:gd name="T36" fmla="*/ 11 w 50"/>
                  <a:gd name="T37" fmla="*/ 42 h 56"/>
                  <a:gd name="T38" fmla="*/ 12 w 50"/>
                  <a:gd name="T39" fmla="*/ 40 h 56"/>
                  <a:gd name="T40" fmla="*/ 14 w 50"/>
                  <a:gd name="T41" fmla="*/ 42 h 56"/>
                  <a:gd name="T42" fmla="*/ 14 w 50"/>
                  <a:gd name="T43" fmla="*/ 42 h 56"/>
                  <a:gd name="T44" fmla="*/ 16 w 50"/>
                  <a:gd name="T45" fmla="*/ 42 h 56"/>
                  <a:gd name="T46" fmla="*/ 16 w 50"/>
                  <a:gd name="T47" fmla="*/ 42 h 56"/>
                  <a:gd name="T48" fmla="*/ 17 w 50"/>
                  <a:gd name="T49" fmla="*/ 40 h 56"/>
                  <a:gd name="T50" fmla="*/ 17 w 50"/>
                  <a:gd name="T51" fmla="*/ 40 h 56"/>
                  <a:gd name="T52" fmla="*/ 16 w 50"/>
                  <a:gd name="T53" fmla="*/ 33 h 56"/>
                  <a:gd name="T54" fmla="*/ 16 w 50"/>
                  <a:gd name="T55" fmla="*/ 32 h 56"/>
                  <a:gd name="T56" fmla="*/ 16 w 50"/>
                  <a:gd name="T57" fmla="*/ 32 h 56"/>
                  <a:gd name="T58" fmla="*/ 14 w 50"/>
                  <a:gd name="T59" fmla="*/ 28 h 56"/>
                  <a:gd name="T60" fmla="*/ 14 w 50"/>
                  <a:gd name="T61" fmla="*/ 28 h 56"/>
                  <a:gd name="T62" fmla="*/ 12 w 50"/>
                  <a:gd name="T63" fmla="*/ 28 h 56"/>
                  <a:gd name="T64" fmla="*/ 11 w 50"/>
                  <a:gd name="T65" fmla="*/ 28 h 56"/>
                  <a:gd name="T66" fmla="*/ 11 w 50"/>
                  <a:gd name="T67" fmla="*/ 28 h 56"/>
                  <a:gd name="T68" fmla="*/ 9 w 50"/>
                  <a:gd name="T69" fmla="*/ 28 h 56"/>
                  <a:gd name="T70" fmla="*/ 9 w 50"/>
                  <a:gd name="T71" fmla="*/ 27 h 56"/>
                  <a:gd name="T72" fmla="*/ 9 w 50"/>
                  <a:gd name="T73" fmla="*/ 27 h 56"/>
                  <a:gd name="T74" fmla="*/ 9 w 50"/>
                  <a:gd name="T75" fmla="*/ 25 h 56"/>
                  <a:gd name="T76" fmla="*/ 9 w 50"/>
                  <a:gd name="T77" fmla="*/ 25 h 56"/>
                  <a:gd name="T78" fmla="*/ 11 w 50"/>
                  <a:gd name="T79" fmla="*/ 25 h 56"/>
                  <a:gd name="T80" fmla="*/ 12 w 50"/>
                  <a:gd name="T81" fmla="*/ 23 h 56"/>
                  <a:gd name="T82" fmla="*/ 14 w 50"/>
                  <a:gd name="T83" fmla="*/ 17 h 56"/>
                  <a:gd name="T84" fmla="*/ 14 w 50"/>
                  <a:gd name="T85" fmla="*/ 17 h 56"/>
                  <a:gd name="T86" fmla="*/ 16 w 50"/>
                  <a:gd name="T87" fmla="*/ 17 h 56"/>
                  <a:gd name="T88" fmla="*/ 16 w 50"/>
                  <a:gd name="T89" fmla="*/ 15 h 56"/>
                  <a:gd name="T90" fmla="*/ 16 w 50"/>
                  <a:gd name="T91" fmla="*/ 15 h 56"/>
                  <a:gd name="T92" fmla="*/ 22 w 50"/>
                  <a:gd name="T93" fmla="*/ 1 h 56"/>
                  <a:gd name="T94" fmla="*/ 24 w 50"/>
                  <a:gd name="T95" fmla="*/ 0 h 56"/>
                  <a:gd name="T96" fmla="*/ 17 w 50"/>
                  <a:gd name="T9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56">
                    <a:moveTo>
                      <a:pt x="17" y="15"/>
                    </a:moveTo>
                    <a:lnTo>
                      <a:pt x="29" y="15"/>
                    </a:lnTo>
                    <a:lnTo>
                      <a:pt x="43" y="11"/>
                    </a:lnTo>
                    <a:lnTo>
                      <a:pt x="48" y="15"/>
                    </a:lnTo>
                    <a:lnTo>
                      <a:pt x="50" y="47"/>
                    </a:lnTo>
                    <a:lnTo>
                      <a:pt x="50" y="50"/>
                    </a:lnTo>
                    <a:lnTo>
                      <a:pt x="50" y="50"/>
                    </a:lnTo>
                    <a:lnTo>
                      <a:pt x="50" y="52"/>
                    </a:lnTo>
                    <a:lnTo>
                      <a:pt x="43" y="52"/>
                    </a:lnTo>
                    <a:lnTo>
                      <a:pt x="38" y="54"/>
                    </a:lnTo>
                    <a:lnTo>
                      <a:pt x="34" y="54"/>
                    </a:lnTo>
                    <a:lnTo>
                      <a:pt x="31" y="54"/>
                    </a:lnTo>
                    <a:lnTo>
                      <a:pt x="31" y="54"/>
                    </a:lnTo>
                    <a:lnTo>
                      <a:pt x="0" y="56"/>
                    </a:lnTo>
                    <a:lnTo>
                      <a:pt x="0" y="54"/>
                    </a:lnTo>
                    <a:lnTo>
                      <a:pt x="0" y="50"/>
                    </a:lnTo>
                    <a:lnTo>
                      <a:pt x="9" y="49"/>
                    </a:lnTo>
                    <a:lnTo>
                      <a:pt x="9" y="42"/>
                    </a:lnTo>
                    <a:lnTo>
                      <a:pt x="11" y="42"/>
                    </a:lnTo>
                    <a:lnTo>
                      <a:pt x="12" y="40"/>
                    </a:lnTo>
                    <a:lnTo>
                      <a:pt x="14" y="42"/>
                    </a:lnTo>
                    <a:lnTo>
                      <a:pt x="14" y="42"/>
                    </a:lnTo>
                    <a:lnTo>
                      <a:pt x="16" y="42"/>
                    </a:lnTo>
                    <a:lnTo>
                      <a:pt x="16" y="42"/>
                    </a:lnTo>
                    <a:lnTo>
                      <a:pt x="17" y="40"/>
                    </a:lnTo>
                    <a:lnTo>
                      <a:pt x="17" y="40"/>
                    </a:lnTo>
                    <a:lnTo>
                      <a:pt x="16" y="33"/>
                    </a:lnTo>
                    <a:lnTo>
                      <a:pt x="16" y="32"/>
                    </a:lnTo>
                    <a:lnTo>
                      <a:pt x="16" y="32"/>
                    </a:lnTo>
                    <a:lnTo>
                      <a:pt x="14" y="28"/>
                    </a:lnTo>
                    <a:lnTo>
                      <a:pt x="14" y="28"/>
                    </a:lnTo>
                    <a:lnTo>
                      <a:pt x="12" y="28"/>
                    </a:lnTo>
                    <a:lnTo>
                      <a:pt x="11" y="28"/>
                    </a:lnTo>
                    <a:lnTo>
                      <a:pt x="11" y="28"/>
                    </a:lnTo>
                    <a:lnTo>
                      <a:pt x="9" y="28"/>
                    </a:lnTo>
                    <a:lnTo>
                      <a:pt x="9" y="27"/>
                    </a:lnTo>
                    <a:lnTo>
                      <a:pt x="9" y="27"/>
                    </a:lnTo>
                    <a:lnTo>
                      <a:pt x="9" y="25"/>
                    </a:lnTo>
                    <a:lnTo>
                      <a:pt x="9" y="25"/>
                    </a:lnTo>
                    <a:lnTo>
                      <a:pt x="11" y="25"/>
                    </a:lnTo>
                    <a:lnTo>
                      <a:pt x="12" y="23"/>
                    </a:lnTo>
                    <a:lnTo>
                      <a:pt x="14" y="17"/>
                    </a:lnTo>
                    <a:lnTo>
                      <a:pt x="14" y="17"/>
                    </a:lnTo>
                    <a:lnTo>
                      <a:pt x="16" y="17"/>
                    </a:lnTo>
                    <a:lnTo>
                      <a:pt x="16" y="15"/>
                    </a:lnTo>
                    <a:lnTo>
                      <a:pt x="16" y="15"/>
                    </a:lnTo>
                    <a:lnTo>
                      <a:pt x="22" y="1"/>
                    </a:lnTo>
                    <a:lnTo>
                      <a:pt x="24" y="0"/>
                    </a:lnTo>
                    <a:lnTo>
                      <a:pt x="17"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03" name="Freeform 4975"/>
              <p:cNvSpPr>
                <a:spLocks/>
              </p:cNvSpPr>
              <p:nvPr/>
            </p:nvSpPr>
            <p:spPr bwMode="auto">
              <a:xfrm>
                <a:off x="4152" y="2209"/>
                <a:ext cx="27" cy="34"/>
              </a:xfrm>
              <a:custGeom>
                <a:avLst/>
                <a:gdLst>
                  <a:gd name="T0" fmla="*/ 25 w 27"/>
                  <a:gd name="T1" fmla="*/ 27 h 34"/>
                  <a:gd name="T2" fmla="*/ 8 w 27"/>
                  <a:gd name="T3" fmla="*/ 34 h 34"/>
                  <a:gd name="T4" fmla="*/ 0 w 27"/>
                  <a:gd name="T5" fmla="*/ 13 h 34"/>
                  <a:gd name="T6" fmla="*/ 10 w 27"/>
                  <a:gd name="T7" fmla="*/ 0 h 34"/>
                  <a:gd name="T8" fmla="*/ 22 w 27"/>
                  <a:gd name="T9" fmla="*/ 0 h 34"/>
                  <a:gd name="T10" fmla="*/ 22 w 27"/>
                  <a:gd name="T11" fmla="*/ 12 h 34"/>
                  <a:gd name="T12" fmla="*/ 27 w 27"/>
                  <a:gd name="T13" fmla="*/ 17 h 34"/>
                  <a:gd name="T14" fmla="*/ 25 w 27"/>
                  <a:gd name="T15" fmla="*/ 2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4">
                    <a:moveTo>
                      <a:pt x="25" y="27"/>
                    </a:moveTo>
                    <a:lnTo>
                      <a:pt x="8" y="34"/>
                    </a:lnTo>
                    <a:lnTo>
                      <a:pt x="0" y="13"/>
                    </a:lnTo>
                    <a:lnTo>
                      <a:pt x="10" y="0"/>
                    </a:lnTo>
                    <a:lnTo>
                      <a:pt x="22" y="0"/>
                    </a:lnTo>
                    <a:lnTo>
                      <a:pt x="22" y="12"/>
                    </a:lnTo>
                    <a:lnTo>
                      <a:pt x="27" y="17"/>
                    </a:lnTo>
                    <a:lnTo>
                      <a:pt x="25"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4" name="Freeform 4976"/>
              <p:cNvSpPr>
                <a:spLocks/>
              </p:cNvSpPr>
              <p:nvPr/>
            </p:nvSpPr>
            <p:spPr bwMode="auto">
              <a:xfrm>
                <a:off x="4152" y="2209"/>
                <a:ext cx="27" cy="34"/>
              </a:xfrm>
              <a:custGeom>
                <a:avLst/>
                <a:gdLst>
                  <a:gd name="T0" fmla="*/ 25 w 27"/>
                  <a:gd name="T1" fmla="*/ 27 h 34"/>
                  <a:gd name="T2" fmla="*/ 8 w 27"/>
                  <a:gd name="T3" fmla="*/ 34 h 34"/>
                  <a:gd name="T4" fmla="*/ 0 w 27"/>
                  <a:gd name="T5" fmla="*/ 13 h 34"/>
                  <a:gd name="T6" fmla="*/ 10 w 27"/>
                  <a:gd name="T7" fmla="*/ 0 h 34"/>
                  <a:gd name="T8" fmla="*/ 22 w 27"/>
                  <a:gd name="T9" fmla="*/ 0 h 34"/>
                  <a:gd name="T10" fmla="*/ 22 w 27"/>
                  <a:gd name="T11" fmla="*/ 12 h 34"/>
                  <a:gd name="T12" fmla="*/ 27 w 27"/>
                  <a:gd name="T13" fmla="*/ 17 h 34"/>
                  <a:gd name="T14" fmla="*/ 25 w 27"/>
                  <a:gd name="T15" fmla="*/ 2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4">
                    <a:moveTo>
                      <a:pt x="25" y="27"/>
                    </a:moveTo>
                    <a:lnTo>
                      <a:pt x="8" y="34"/>
                    </a:lnTo>
                    <a:lnTo>
                      <a:pt x="0" y="13"/>
                    </a:lnTo>
                    <a:lnTo>
                      <a:pt x="10" y="0"/>
                    </a:lnTo>
                    <a:lnTo>
                      <a:pt x="22" y="0"/>
                    </a:lnTo>
                    <a:lnTo>
                      <a:pt x="22" y="12"/>
                    </a:lnTo>
                    <a:lnTo>
                      <a:pt x="27" y="17"/>
                    </a:lnTo>
                    <a:lnTo>
                      <a:pt x="25"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05" name="Freeform 4977"/>
              <p:cNvSpPr>
                <a:spLocks/>
              </p:cNvSpPr>
              <p:nvPr/>
            </p:nvSpPr>
            <p:spPr bwMode="auto">
              <a:xfrm>
                <a:off x="4009" y="2197"/>
                <a:ext cx="38" cy="34"/>
              </a:xfrm>
              <a:custGeom>
                <a:avLst/>
                <a:gdLst>
                  <a:gd name="T0" fmla="*/ 17 w 38"/>
                  <a:gd name="T1" fmla="*/ 2 h 34"/>
                  <a:gd name="T2" fmla="*/ 17 w 38"/>
                  <a:gd name="T3" fmla="*/ 3 h 34"/>
                  <a:gd name="T4" fmla="*/ 29 w 38"/>
                  <a:gd name="T5" fmla="*/ 3 h 34"/>
                  <a:gd name="T6" fmla="*/ 33 w 38"/>
                  <a:gd name="T7" fmla="*/ 2 h 34"/>
                  <a:gd name="T8" fmla="*/ 33 w 38"/>
                  <a:gd name="T9" fmla="*/ 2 h 34"/>
                  <a:gd name="T10" fmla="*/ 38 w 38"/>
                  <a:gd name="T11" fmla="*/ 24 h 34"/>
                  <a:gd name="T12" fmla="*/ 38 w 38"/>
                  <a:gd name="T13" fmla="*/ 24 h 34"/>
                  <a:gd name="T14" fmla="*/ 38 w 38"/>
                  <a:gd name="T15" fmla="*/ 29 h 34"/>
                  <a:gd name="T16" fmla="*/ 29 w 38"/>
                  <a:gd name="T17" fmla="*/ 29 h 34"/>
                  <a:gd name="T18" fmla="*/ 22 w 38"/>
                  <a:gd name="T19" fmla="*/ 34 h 34"/>
                  <a:gd name="T20" fmla="*/ 11 w 38"/>
                  <a:gd name="T21" fmla="*/ 32 h 34"/>
                  <a:gd name="T22" fmla="*/ 11 w 38"/>
                  <a:gd name="T23" fmla="*/ 32 h 34"/>
                  <a:gd name="T24" fmla="*/ 11 w 38"/>
                  <a:gd name="T25" fmla="*/ 32 h 34"/>
                  <a:gd name="T26" fmla="*/ 9 w 38"/>
                  <a:gd name="T27" fmla="*/ 32 h 34"/>
                  <a:gd name="T28" fmla="*/ 4 w 38"/>
                  <a:gd name="T29" fmla="*/ 24 h 34"/>
                  <a:gd name="T30" fmla="*/ 4 w 38"/>
                  <a:gd name="T31" fmla="*/ 19 h 34"/>
                  <a:gd name="T32" fmla="*/ 4 w 38"/>
                  <a:gd name="T33" fmla="*/ 19 h 34"/>
                  <a:gd name="T34" fmla="*/ 6 w 38"/>
                  <a:gd name="T35" fmla="*/ 17 h 34"/>
                  <a:gd name="T36" fmla="*/ 6 w 38"/>
                  <a:gd name="T37" fmla="*/ 17 h 34"/>
                  <a:gd name="T38" fmla="*/ 6 w 38"/>
                  <a:gd name="T39" fmla="*/ 13 h 34"/>
                  <a:gd name="T40" fmla="*/ 6 w 38"/>
                  <a:gd name="T41" fmla="*/ 12 h 34"/>
                  <a:gd name="T42" fmla="*/ 4 w 38"/>
                  <a:gd name="T43" fmla="*/ 8 h 34"/>
                  <a:gd name="T44" fmla="*/ 2 w 38"/>
                  <a:gd name="T45" fmla="*/ 5 h 34"/>
                  <a:gd name="T46" fmla="*/ 2 w 38"/>
                  <a:gd name="T47" fmla="*/ 3 h 34"/>
                  <a:gd name="T48" fmla="*/ 0 w 38"/>
                  <a:gd name="T49" fmla="*/ 0 h 34"/>
                  <a:gd name="T50" fmla="*/ 6 w 38"/>
                  <a:gd name="T51" fmla="*/ 0 h 34"/>
                  <a:gd name="T52" fmla="*/ 17 w 38"/>
                  <a:gd name="T5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4">
                    <a:moveTo>
                      <a:pt x="17" y="2"/>
                    </a:moveTo>
                    <a:lnTo>
                      <a:pt x="17" y="3"/>
                    </a:lnTo>
                    <a:lnTo>
                      <a:pt x="29" y="3"/>
                    </a:lnTo>
                    <a:lnTo>
                      <a:pt x="33" y="2"/>
                    </a:lnTo>
                    <a:lnTo>
                      <a:pt x="33" y="2"/>
                    </a:lnTo>
                    <a:lnTo>
                      <a:pt x="38" y="24"/>
                    </a:lnTo>
                    <a:lnTo>
                      <a:pt x="38" y="24"/>
                    </a:lnTo>
                    <a:lnTo>
                      <a:pt x="38" y="29"/>
                    </a:lnTo>
                    <a:lnTo>
                      <a:pt x="29" y="29"/>
                    </a:lnTo>
                    <a:lnTo>
                      <a:pt x="22" y="34"/>
                    </a:lnTo>
                    <a:lnTo>
                      <a:pt x="11" y="32"/>
                    </a:lnTo>
                    <a:lnTo>
                      <a:pt x="11" y="32"/>
                    </a:lnTo>
                    <a:lnTo>
                      <a:pt x="11" y="32"/>
                    </a:lnTo>
                    <a:lnTo>
                      <a:pt x="9" y="32"/>
                    </a:lnTo>
                    <a:lnTo>
                      <a:pt x="4" y="24"/>
                    </a:lnTo>
                    <a:lnTo>
                      <a:pt x="4" y="19"/>
                    </a:lnTo>
                    <a:lnTo>
                      <a:pt x="4" y="19"/>
                    </a:lnTo>
                    <a:lnTo>
                      <a:pt x="6" y="17"/>
                    </a:lnTo>
                    <a:lnTo>
                      <a:pt x="6" y="17"/>
                    </a:lnTo>
                    <a:lnTo>
                      <a:pt x="6" y="13"/>
                    </a:lnTo>
                    <a:lnTo>
                      <a:pt x="6" y="12"/>
                    </a:lnTo>
                    <a:lnTo>
                      <a:pt x="4" y="8"/>
                    </a:lnTo>
                    <a:lnTo>
                      <a:pt x="2" y="5"/>
                    </a:lnTo>
                    <a:lnTo>
                      <a:pt x="2" y="3"/>
                    </a:lnTo>
                    <a:lnTo>
                      <a:pt x="0" y="0"/>
                    </a:lnTo>
                    <a:lnTo>
                      <a:pt x="6" y="0"/>
                    </a:lnTo>
                    <a:lnTo>
                      <a:pt x="17"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6" name="Freeform 4978"/>
              <p:cNvSpPr>
                <a:spLocks/>
              </p:cNvSpPr>
              <p:nvPr/>
            </p:nvSpPr>
            <p:spPr bwMode="auto">
              <a:xfrm>
                <a:off x="4009" y="2197"/>
                <a:ext cx="38" cy="34"/>
              </a:xfrm>
              <a:custGeom>
                <a:avLst/>
                <a:gdLst>
                  <a:gd name="T0" fmla="*/ 17 w 38"/>
                  <a:gd name="T1" fmla="*/ 2 h 34"/>
                  <a:gd name="T2" fmla="*/ 17 w 38"/>
                  <a:gd name="T3" fmla="*/ 3 h 34"/>
                  <a:gd name="T4" fmla="*/ 29 w 38"/>
                  <a:gd name="T5" fmla="*/ 3 h 34"/>
                  <a:gd name="T6" fmla="*/ 33 w 38"/>
                  <a:gd name="T7" fmla="*/ 2 h 34"/>
                  <a:gd name="T8" fmla="*/ 33 w 38"/>
                  <a:gd name="T9" fmla="*/ 2 h 34"/>
                  <a:gd name="T10" fmla="*/ 38 w 38"/>
                  <a:gd name="T11" fmla="*/ 24 h 34"/>
                  <a:gd name="T12" fmla="*/ 38 w 38"/>
                  <a:gd name="T13" fmla="*/ 24 h 34"/>
                  <a:gd name="T14" fmla="*/ 38 w 38"/>
                  <a:gd name="T15" fmla="*/ 29 h 34"/>
                  <a:gd name="T16" fmla="*/ 29 w 38"/>
                  <a:gd name="T17" fmla="*/ 29 h 34"/>
                  <a:gd name="T18" fmla="*/ 22 w 38"/>
                  <a:gd name="T19" fmla="*/ 34 h 34"/>
                  <a:gd name="T20" fmla="*/ 11 w 38"/>
                  <a:gd name="T21" fmla="*/ 32 h 34"/>
                  <a:gd name="T22" fmla="*/ 11 w 38"/>
                  <a:gd name="T23" fmla="*/ 32 h 34"/>
                  <a:gd name="T24" fmla="*/ 11 w 38"/>
                  <a:gd name="T25" fmla="*/ 32 h 34"/>
                  <a:gd name="T26" fmla="*/ 9 w 38"/>
                  <a:gd name="T27" fmla="*/ 32 h 34"/>
                  <a:gd name="T28" fmla="*/ 4 w 38"/>
                  <a:gd name="T29" fmla="*/ 24 h 34"/>
                  <a:gd name="T30" fmla="*/ 4 w 38"/>
                  <a:gd name="T31" fmla="*/ 19 h 34"/>
                  <a:gd name="T32" fmla="*/ 4 w 38"/>
                  <a:gd name="T33" fmla="*/ 19 h 34"/>
                  <a:gd name="T34" fmla="*/ 6 w 38"/>
                  <a:gd name="T35" fmla="*/ 17 h 34"/>
                  <a:gd name="T36" fmla="*/ 6 w 38"/>
                  <a:gd name="T37" fmla="*/ 17 h 34"/>
                  <a:gd name="T38" fmla="*/ 6 w 38"/>
                  <a:gd name="T39" fmla="*/ 13 h 34"/>
                  <a:gd name="T40" fmla="*/ 6 w 38"/>
                  <a:gd name="T41" fmla="*/ 12 h 34"/>
                  <a:gd name="T42" fmla="*/ 4 w 38"/>
                  <a:gd name="T43" fmla="*/ 8 h 34"/>
                  <a:gd name="T44" fmla="*/ 2 w 38"/>
                  <a:gd name="T45" fmla="*/ 5 h 34"/>
                  <a:gd name="T46" fmla="*/ 2 w 38"/>
                  <a:gd name="T47" fmla="*/ 3 h 34"/>
                  <a:gd name="T48" fmla="*/ 0 w 38"/>
                  <a:gd name="T49" fmla="*/ 0 h 34"/>
                  <a:gd name="T50" fmla="*/ 6 w 38"/>
                  <a:gd name="T51" fmla="*/ 0 h 34"/>
                  <a:gd name="T52" fmla="*/ 17 w 38"/>
                  <a:gd name="T5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4">
                    <a:moveTo>
                      <a:pt x="17" y="2"/>
                    </a:moveTo>
                    <a:lnTo>
                      <a:pt x="17" y="3"/>
                    </a:lnTo>
                    <a:lnTo>
                      <a:pt x="29" y="3"/>
                    </a:lnTo>
                    <a:lnTo>
                      <a:pt x="33" y="2"/>
                    </a:lnTo>
                    <a:lnTo>
                      <a:pt x="33" y="2"/>
                    </a:lnTo>
                    <a:lnTo>
                      <a:pt x="38" y="24"/>
                    </a:lnTo>
                    <a:lnTo>
                      <a:pt x="38" y="24"/>
                    </a:lnTo>
                    <a:lnTo>
                      <a:pt x="38" y="29"/>
                    </a:lnTo>
                    <a:lnTo>
                      <a:pt x="29" y="29"/>
                    </a:lnTo>
                    <a:lnTo>
                      <a:pt x="22" y="34"/>
                    </a:lnTo>
                    <a:lnTo>
                      <a:pt x="11" y="32"/>
                    </a:lnTo>
                    <a:lnTo>
                      <a:pt x="11" y="32"/>
                    </a:lnTo>
                    <a:lnTo>
                      <a:pt x="11" y="32"/>
                    </a:lnTo>
                    <a:lnTo>
                      <a:pt x="9" y="32"/>
                    </a:lnTo>
                    <a:lnTo>
                      <a:pt x="4" y="24"/>
                    </a:lnTo>
                    <a:lnTo>
                      <a:pt x="4" y="19"/>
                    </a:lnTo>
                    <a:lnTo>
                      <a:pt x="4" y="19"/>
                    </a:lnTo>
                    <a:lnTo>
                      <a:pt x="6" y="17"/>
                    </a:lnTo>
                    <a:lnTo>
                      <a:pt x="6" y="17"/>
                    </a:lnTo>
                    <a:lnTo>
                      <a:pt x="6" y="13"/>
                    </a:lnTo>
                    <a:lnTo>
                      <a:pt x="6" y="12"/>
                    </a:lnTo>
                    <a:lnTo>
                      <a:pt x="4" y="8"/>
                    </a:lnTo>
                    <a:lnTo>
                      <a:pt x="2" y="5"/>
                    </a:lnTo>
                    <a:lnTo>
                      <a:pt x="2" y="3"/>
                    </a:lnTo>
                    <a:lnTo>
                      <a:pt x="0" y="0"/>
                    </a:lnTo>
                    <a:lnTo>
                      <a:pt x="6" y="0"/>
                    </a:lnTo>
                    <a:lnTo>
                      <a:pt x="1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07" name="Freeform 4979"/>
              <p:cNvSpPr>
                <a:spLocks/>
              </p:cNvSpPr>
              <p:nvPr/>
            </p:nvSpPr>
            <p:spPr bwMode="auto">
              <a:xfrm>
                <a:off x="4397" y="2151"/>
                <a:ext cx="60" cy="27"/>
              </a:xfrm>
              <a:custGeom>
                <a:avLst/>
                <a:gdLst>
                  <a:gd name="T0" fmla="*/ 60 w 60"/>
                  <a:gd name="T1" fmla="*/ 0 h 27"/>
                  <a:gd name="T2" fmla="*/ 50 w 60"/>
                  <a:gd name="T3" fmla="*/ 14 h 27"/>
                  <a:gd name="T4" fmla="*/ 36 w 60"/>
                  <a:gd name="T5" fmla="*/ 26 h 27"/>
                  <a:gd name="T6" fmla="*/ 29 w 60"/>
                  <a:gd name="T7" fmla="*/ 27 h 27"/>
                  <a:gd name="T8" fmla="*/ 17 w 60"/>
                  <a:gd name="T9" fmla="*/ 24 h 27"/>
                  <a:gd name="T10" fmla="*/ 0 w 60"/>
                  <a:gd name="T11" fmla="*/ 27 h 27"/>
                  <a:gd name="T12" fmla="*/ 4 w 60"/>
                  <a:gd name="T13" fmla="*/ 10 h 27"/>
                  <a:gd name="T14" fmla="*/ 7 w 60"/>
                  <a:gd name="T15" fmla="*/ 10 h 27"/>
                  <a:gd name="T16" fmla="*/ 7 w 60"/>
                  <a:gd name="T17" fmla="*/ 10 h 27"/>
                  <a:gd name="T18" fmla="*/ 7 w 60"/>
                  <a:gd name="T19" fmla="*/ 10 h 27"/>
                  <a:gd name="T20" fmla="*/ 26 w 60"/>
                  <a:gd name="T21" fmla="*/ 7 h 27"/>
                  <a:gd name="T22" fmla="*/ 29 w 60"/>
                  <a:gd name="T23" fmla="*/ 7 h 27"/>
                  <a:gd name="T24" fmla="*/ 31 w 60"/>
                  <a:gd name="T25" fmla="*/ 7 h 27"/>
                  <a:gd name="T26" fmla="*/ 31 w 60"/>
                  <a:gd name="T27" fmla="*/ 7 h 27"/>
                  <a:gd name="T28" fmla="*/ 31 w 60"/>
                  <a:gd name="T29" fmla="*/ 7 h 27"/>
                  <a:gd name="T30" fmla="*/ 31 w 60"/>
                  <a:gd name="T31" fmla="*/ 7 h 27"/>
                  <a:gd name="T32" fmla="*/ 33 w 60"/>
                  <a:gd name="T33" fmla="*/ 7 h 27"/>
                  <a:gd name="T34" fmla="*/ 33 w 60"/>
                  <a:gd name="T35" fmla="*/ 7 h 27"/>
                  <a:gd name="T36" fmla="*/ 34 w 60"/>
                  <a:gd name="T37" fmla="*/ 7 h 27"/>
                  <a:gd name="T38" fmla="*/ 34 w 60"/>
                  <a:gd name="T39" fmla="*/ 7 h 27"/>
                  <a:gd name="T40" fmla="*/ 34 w 60"/>
                  <a:gd name="T41" fmla="*/ 7 h 27"/>
                  <a:gd name="T42" fmla="*/ 34 w 60"/>
                  <a:gd name="T43" fmla="*/ 7 h 27"/>
                  <a:gd name="T44" fmla="*/ 36 w 60"/>
                  <a:gd name="T45" fmla="*/ 7 h 27"/>
                  <a:gd name="T46" fmla="*/ 36 w 60"/>
                  <a:gd name="T47" fmla="*/ 7 h 27"/>
                  <a:gd name="T48" fmla="*/ 36 w 60"/>
                  <a:gd name="T49" fmla="*/ 7 h 27"/>
                  <a:gd name="T50" fmla="*/ 51 w 60"/>
                  <a:gd name="T51" fmla="*/ 4 h 27"/>
                  <a:gd name="T52" fmla="*/ 53 w 60"/>
                  <a:gd name="T53" fmla="*/ 2 h 27"/>
                  <a:gd name="T54" fmla="*/ 60 w 60"/>
                  <a:gd name="T5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27">
                    <a:moveTo>
                      <a:pt x="60" y="0"/>
                    </a:moveTo>
                    <a:lnTo>
                      <a:pt x="50" y="14"/>
                    </a:lnTo>
                    <a:lnTo>
                      <a:pt x="36" y="26"/>
                    </a:lnTo>
                    <a:lnTo>
                      <a:pt x="29" y="27"/>
                    </a:lnTo>
                    <a:lnTo>
                      <a:pt x="17" y="24"/>
                    </a:lnTo>
                    <a:lnTo>
                      <a:pt x="0" y="27"/>
                    </a:lnTo>
                    <a:lnTo>
                      <a:pt x="4" y="10"/>
                    </a:lnTo>
                    <a:lnTo>
                      <a:pt x="7" y="10"/>
                    </a:lnTo>
                    <a:lnTo>
                      <a:pt x="7" y="10"/>
                    </a:lnTo>
                    <a:lnTo>
                      <a:pt x="7" y="10"/>
                    </a:lnTo>
                    <a:lnTo>
                      <a:pt x="26" y="7"/>
                    </a:lnTo>
                    <a:lnTo>
                      <a:pt x="29" y="7"/>
                    </a:lnTo>
                    <a:lnTo>
                      <a:pt x="31" y="7"/>
                    </a:lnTo>
                    <a:lnTo>
                      <a:pt x="31" y="7"/>
                    </a:lnTo>
                    <a:lnTo>
                      <a:pt x="31" y="7"/>
                    </a:lnTo>
                    <a:lnTo>
                      <a:pt x="31" y="7"/>
                    </a:lnTo>
                    <a:lnTo>
                      <a:pt x="33" y="7"/>
                    </a:lnTo>
                    <a:lnTo>
                      <a:pt x="33" y="7"/>
                    </a:lnTo>
                    <a:lnTo>
                      <a:pt x="34" y="7"/>
                    </a:lnTo>
                    <a:lnTo>
                      <a:pt x="34" y="7"/>
                    </a:lnTo>
                    <a:lnTo>
                      <a:pt x="34" y="7"/>
                    </a:lnTo>
                    <a:lnTo>
                      <a:pt x="34" y="7"/>
                    </a:lnTo>
                    <a:lnTo>
                      <a:pt x="36" y="7"/>
                    </a:lnTo>
                    <a:lnTo>
                      <a:pt x="36" y="7"/>
                    </a:lnTo>
                    <a:lnTo>
                      <a:pt x="36" y="7"/>
                    </a:lnTo>
                    <a:lnTo>
                      <a:pt x="51" y="4"/>
                    </a:lnTo>
                    <a:lnTo>
                      <a:pt x="53" y="2"/>
                    </a:lnTo>
                    <a:lnTo>
                      <a:pt x="6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8" name="Freeform 4980"/>
              <p:cNvSpPr>
                <a:spLocks/>
              </p:cNvSpPr>
              <p:nvPr/>
            </p:nvSpPr>
            <p:spPr bwMode="auto">
              <a:xfrm>
                <a:off x="4397" y="2151"/>
                <a:ext cx="60" cy="27"/>
              </a:xfrm>
              <a:custGeom>
                <a:avLst/>
                <a:gdLst>
                  <a:gd name="T0" fmla="*/ 60 w 60"/>
                  <a:gd name="T1" fmla="*/ 0 h 27"/>
                  <a:gd name="T2" fmla="*/ 50 w 60"/>
                  <a:gd name="T3" fmla="*/ 14 h 27"/>
                  <a:gd name="T4" fmla="*/ 36 w 60"/>
                  <a:gd name="T5" fmla="*/ 26 h 27"/>
                  <a:gd name="T6" fmla="*/ 29 w 60"/>
                  <a:gd name="T7" fmla="*/ 27 h 27"/>
                  <a:gd name="T8" fmla="*/ 17 w 60"/>
                  <a:gd name="T9" fmla="*/ 24 h 27"/>
                  <a:gd name="T10" fmla="*/ 0 w 60"/>
                  <a:gd name="T11" fmla="*/ 27 h 27"/>
                  <a:gd name="T12" fmla="*/ 4 w 60"/>
                  <a:gd name="T13" fmla="*/ 10 h 27"/>
                  <a:gd name="T14" fmla="*/ 7 w 60"/>
                  <a:gd name="T15" fmla="*/ 10 h 27"/>
                  <a:gd name="T16" fmla="*/ 7 w 60"/>
                  <a:gd name="T17" fmla="*/ 10 h 27"/>
                  <a:gd name="T18" fmla="*/ 7 w 60"/>
                  <a:gd name="T19" fmla="*/ 10 h 27"/>
                  <a:gd name="T20" fmla="*/ 26 w 60"/>
                  <a:gd name="T21" fmla="*/ 7 h 27"/>
                  <a:gd name="T22" fmla="*/ 29 w 60"/>
                  <a:gd name="T23" fmla="*/ 7 h 27"/>
                  <a:gd name="T24" fmla="*/ 31 w 60"/>
                  <a:gd name="T25" fmla="*/ 7 h 27"/>
                  <a:gd name="T26" fmla="*/ 31 w 60"/>
                  <a:gd name="T27" fmla="*/ 7 h 27"/>
                  <a:gd name="T28" fmla="*/ 31 w 60"/>
                  <a:gd name="T29" fmla="*/ 7 h 27"/>
                  <a:gd name="T30" fmla="*/ 31 w 60"/>
                  <a:gd name="T31" fmla="*/ 7 h 27"/>
                  <a:gd name="T32" fmla="*/ 33 w 60"/>
                  <a:gd name="T33" fmla="*/ 7 h 27"/>
                  <a:gd name="T34" fmla="*/ 33 w 60"/>
                  <a:gd name="T35" fmla="*/ 7 h 27"/>
                  <a:gd name="T36" fmla="*/ 34 w 60"/>
                  <a:gd name="T37" fmla="*/ 7 h 27"/>
                  <a:gd name="T38" fmla="*/ 34 w 60"/>
                  <a:gd name="T39" fmla="*/ 7 h 27"/>
                  <a:gd name="T40" fmla="*/ 34 w 60"/>
                  <a:gd name="T41" fmla="*/ 7 h 27"/>
                  <a:gd name="T42" fmla="*/ 34 w 60"/>
                  <a:gd name="T43" fmla="*/ 7 h 27"/>
                  <a:gd name="T44" fmla="*/ 36 w 60"/>
                  <a:gd name="T45" fmla="*/ 7 h 27"/>
                  <a:gd name="T46" fmla="*/ 36 w 60"/>
                  <a:gd name="T47" fmla="*/ 7 h 27"/>
                  <a:gd name="T48" fmla="*/ 36 w 60"/>
                  <a:gd name="T49" fmla="*/ 7 h 27"/>
                  <a:gd name="T50" fmla="*/ 51 w 60"/>
                  <a:gd name="T51" fmla="*/ 4 h 27"/>
                  <a:gd name="T52" fmla="*/ 53 w 60"/>
                  <a:gd name="T53" fmla="*/ 2 h 27"/>
                  <a:gd name="T54" fmla="*/ 60 w 60"/>
                  <a:gd name="T5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27">
                    <a:moveTo>
                      <a:pt x="60" y="0"/>
                    </a:moveTo>
                    <a:lnTo>
                      <a:pt x="50" y="14"/>
                    </a:lnTo>
                    <a:lnTo>
                      <a:pt x="36" y="26"/>
                    </a:lnTo>
                    <a:lnTo>
                      <a:pt x="29" y="27"/>
                    </a:lnTo>
                    <a:lnTo>
                      <a:pt x="17" y="24"/>
                    </a:lnTo>
                    <a:lnTo>
                      <a:pt x="0" y="27"/>
                    </a:lnTo>
                    <a:lnTo>
                      <a:pt x="4" y="10"/>
                    </a:lnTo>
                    <a:lnTo>
                      <a:pt x="7" y="10"/>
                    </a:lnTo>
                    <a:lnTo>
                      <a:pt x="7" y="10"/>
                    </a:lnTo>
                    <a:lnTo>
                      <a:pt x="7" y="10"/>
                    </a:lnTo>
                    <a:lnTo>
                      <a:pt x="26" y="7"/>
                    </a:lnTo>
                    <a:lnTo>
                      <a:pt x="29" y="7"/>
                    </a:lnTo>
                    <a:lnTo>
                      <a:pt x="31" y="7"/>
                    </a:lnTo>
                    <a:lnTo>
                      <a:pt x="31" y="7"/>
                    </a:lnTo>
                    <a:lnTo>
                      <a:pt x="31" y="7"/>
                    </a:lnTo>
                    <a:lnTo>
                      <a:pt x="31" y="7"/>
                    </a:lnTo>
                    <a:lnTo>
                      <a:pt x="33" y="7"/>
                    </a:lnTo>
                    <a:lnTo>
                      <a:pt x="33" y="7"/>
                    </a:lnTo>
                    <a:lnTo>
                      <a:pt x="34" y="7"/>
                    </a:lnTo>
                    <a:lnTo>
                      <a:pt x="34" y="7"/>
                    </a:lnTo>
                    <a:lnTo>
                      <a:pt x="34" y="7"/>
                    </a:lnTo>
                    <a:lnTo>
                      <a:pt x="34" y="7"/>
                    </a:lnTo>
                    <a:lnTo>
                      <a:pt x="36" y="7"/>
                    </a:lnTo>
                    <a:lnTo>
                      <a:pt x="36" y="7"/>
                    </a:lnTo>
                    <a:lnTo>
                      <a:pt x="36" y="7"/>
                    </a:lnTo>
                    <a:lnTo>
                      <a:pt x="51" y="4"/>
                    </a:lnTo>
                    <a:lnTo>
                      <a:pt x="53" y="2"/>
                    </a:lnTo>
                    <a:lnTo>
                      <a:pt x="6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09" name="Freeform 4981"/>
              <p:cNvSpPr>
                <a:spLocks/>
              </p:cNvSpPr>
              <p:nvPr/>
            </p:nvSpPr>
            <p:spPr bwMode="auto">
              <a:xfrm>
                <a:off x="4108" y="2188"/>
                <a:ext cx="35" cy="43"/>
              </a:xfrm>
              <a:custGeom>
                <a:avLst/>
                <a:gdLst>
                  <a:gd name="T0" fmla="*/ 35 w 35"/>
                  <a:gd name="T1" fmla="*/ 0 h 43"/>
                  <a:gd name="T2" fmla="*/ 35 w 35"/>
                  <a:gd name="T3" fmla="*/ 16 h 43"/>
                  <a:gd name="T4" fmla="*/ 34 w 35"/>
                  <a:gd name="T5" fmla="*/ 31 h 43"/>
                  <a:gd name="T6" fmla="*/ 32 w 35"/>
                  <a:gd name="T7" fmla="*/ 34 h 43"/>
                  <a:gd name="T8" fmla="*/ 22 w 35"/>
                  <a:gd name="T9" fmla="*/ 33 h 43"/>
                  <a:gd name="T10" fmla="*/ 15 w 35"/>
                  <a:gd name="T11" fmla="*/ 34 h 43"/>
                  <a:gd name="T12" fmla="*/ 12 w 35"/>
                  <a:gd name="T13" fmla="*/ 43 h 43"/>
                  <a:gd name="T14" fmla="*/ 1 w 35"/>
                  <a:gd name="T15" fmla="*/ 34 h 43"/>
                  <a:gd name="T16" fmla="*/ 0 w 35"/>
                  <a:gd name="T17" fmla="*/ 28 h 43"/>
                  <a:gd name="T18" fmla="*/ 3 w 35"/>
                  <a:gd name="T19" fmla="*/ 28 h 43"/>
                  <a:gd name="T20" fmla="*/ 10 w 35"/>
                  <a:gd name="T21" fmla="*/ 4 h 43"/>
                  <a:gd name="T22" fmla="*/ 10 w 35"/>
                  <a:gd name="T23" fmla="*/ 4 h 43"/>
                  <a:gd name="T24" fmla="*/ 17 w 35"/>
                  <a:gd name="T25" fmla="*/ 2 h 43"/>
                  <a:gd name="T26" fmla="*/ 17 w 35"/>
                  <a:gd name="T27" fmla="*/ 2 h 43"/>
                  <a:gd name="T28" fmla="*/ 17 w 35"/>
                  <a:gd name="T29" fmla="*/ 2 h 43"/>
                  <a:gd name="T30" fmla="*/ 17 w 35"/>
                  <a:gd name="T31" fmla="*/ 2 h 43"/>
                  <a:gd name="T32" fmla="*/ 22 w 35"/>
                  <a:gd name="T33" fmla="*/ 2 h 43"/>
                  <a:gd name="T34" fmla="*/ 27 w 35"/>
                  <a:gd name="T35" fmla="*/ 0 h 43"/>
                  <a:gd name="T36" fmla="*/ 35 w 35"/>
                  <a:gd name="T37" fmla="*/ 0 h 43"/>
                  <a:gd name="T38" fmla="*/ 35 w 35"/>
                  <a:gd name="T39" fmla="*/ 0 h 43"/>
                  <a:gd name="T40" fmla="*/ 35 w 35"/>
                  <a:gd name="T41" fmla="*/ 0 h 43"/>
                  <a:gd name="T42" fmla="*/ 35 w 35"/>
                  <a:gd name="T43" fmla="*/ 0 h 43"/>
                  <a:gd name="T44" fmla="*/ 35 w 35"/>
                  <a:gd name="T4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43">
                    <a:moveTo>
                      <a:pt x="35" y="0"/>
                    </a:moveTo>
                    <a:lnTo>
                      <a:pt x="35" y="16"/>
                    </a:lnTo>
                    <a:lnTo>
                      <a:pt x="34" y="31"/>
                    </a:lnTo>
                    <a:lnTo>
                      <a:pt x="32" y="34"/>
                    </a:lnTo>
                    <a:lnTo>
                      <a:pt x="22" y="33"/>
                    </a:lnTo>
                    <a:lnTo>
                      <a:pt x="15" y="34"/>
                    </a:lnTo>
                    <a:lnTo>
                      <a:pt x="12" y="43"/>
                    </a:lnTo>
                    <a:lnTo>
                      <a:pt x="1" y="34"/>
                    </a:lnTo>
                    <a:lnTo>
                      <a:pt x="0" y="28"/>
                    </a:lnTo>
                    <a:lnTo>
                      <a:pt x="3" y="28"/>
                    </a:lnTo>
                    <a:lnTo>
                      <a:pt x="10" y="4"/>
                    </a:lnTo>
                    <a:lnTo>
                      <a:pt x="10" y="4"/>
                    </a:lnTo>
                    <a:lnTo>
                      <a:pt x="17" y="2"/>
                    </a:lnTo>
                    <a:lnTo>
                      <a:pt x="17" y="2"/>
                    </a:lnTo>
                    <a:lnTo>
                      <a:pt x="17" y="2"/>
                    </a:lnTo>
                    <a:lnTo>
                      <a:pt x="17" y="2"/>
                    </a:lnTo>
                    <a:lnTo>
                      <a:pt x="22" y="2"/>
                    </a:lnTo>
                    <a:lnTo>
                      <a:pt x="27" y="0"/>
                    </a:lnTo>
                    <a:lnTo>
                      <a:pt x="35" y="0"/>
                    </a:lnTo>
                    <a:lnTo>
                      <a:pt x="35" y="0"/>
                    </a:lnTo>
                    <a:lnTo>
                      <a:pt x="35" y="0"/>
                    </a:lnTo>
                    <a:lnTo>
                      <a:pt x="35" y="0"/>
                    </a:lnTo>
                    <a:lnTo>
                      <a:pt x="3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0" name="Freeform 4982"/>
              <p:cNvSpPr>
                <a:spLocks/>
              </p:cNvSpPr>
              <p:nvPr/>
            </p:nvSpPr>
            <p:spPr bwMode="auto">
              <a:xfrm>
                <a:off x="4108" y="2188"/>
                <a:ext cx="35" cy="43"/>
              </a:xfrm>
              <a:custGeom>
                <a:avLst/>
                <a:gdLst>
                  <a:gd name="T0" fmla="*/ 35 w 35"/>
                  <a:gd name="T1" fmla="*/ 0 h 43"/>
                  <a:gd name="T2" fmla="*/ 35 w 35"/>
                  <a:gd name="T3" fmla="*/ 16 h 43"/>
                  <a:gd name="T4" fmla="*/ 34 w 35"/>
                  <a:gd name="T5" fmla="*/ 31 h 43"/>
                  <a:gd name="T6" fmla="*/ 32 w 35"/>
                  <a:gd name="T7" fmla="*/ 34 h 43"/>
                  <a:gd name="T8" fmla="*/ 22 w 35"/>
                  <a:gd name="T9" fmla="*/ 33 h 43"/>
                  <a:gd name="T10" fmla="*/ 15 w 35"/>
                  <a:gd name="T11" fmla="*/ 34 h 43"/>
                  <a:gd name="T12" fmla="*/ 12 w 35"/>
                  <a:gd name="T13" fmla="*/ 43 h 43"/>
                  <a:gd name="T14" fmla="*/ 1 w 35"/>
                  <a:gd name="T15" fmla="*/ 34 h 43"/>
                  <a:gd name="T16" fmla="*/ 0 w 35"/>
                  <a:gd name="T17" fmla="*/ 28 h 43"/>
                  <a:gd name="T18" fmla="*/ 3 w 35"/>
                  <a:gd name="T19" fmla="*/ 28 h 43"/>
                  <a:gd name="T20" fmla="*/ 10 w 35"/>
                  <a:gd name="T21" fmla="*/ 4 h 43"/>
                  <a:gd name="T22" fmla="*/ 10 w 35"/>
                  <a:gd name="T23" fmla="*/ 4 h 43"/>
                  <a:gd name="T24" fmla="*/ 17 w 35"/>
                  <a:gd name="T25" fmla="*/ 2 h 43"/>
                  <a:gd name="T26" fmla="*/ 17 w 35"/>
                  <a:gd name="T27" fmla="*/ 2 h 43"/>
                  <a:gd name="T28" fmla="*/ 17 w 35"/>
                  <a:gd name="T29" fmla="*/ 2 h 43"/>
                  <a:gd name="T30" fmla="*/ 17 w 35"/>
                  <a:gd name="T31" fmla="*/ 2 h 43"/>
                  <a:gd name="T32" fmla="*/ 22 w 35"/>
                  <a:gd name="T33" fmla="*/ 2 h 43"/>
                  <a:gd name="T34" fmla="*/ 27 w 35"/>
                  <a:gd name="T35" fmla="*/ 0 h 43"/>
                  <a:gd name="T36" fmla="*/ 35 w 35"/>
                  <a:gd name="T37" fmla="*/ 0 h 43"/>
                  <a:gd name="T38" fmla="*/ 35 w 35"/>
                  <a:gd name="T39" fmla="*/ 0 h 43"/>
                  <a:gd name="T40" fmla="*/ 35 w 35"/>
                  <a:gd name="T41" fmla="*/ 0 h 43"/>
                  <a:gd name="T42" fmla="*/ 35 w 35"/>
                  <a:gd name="T43" fmla="*/ 0 h 43"/>
                  <a:gd name="T44" fmla="*/ 35 w 35"/>
                  <a:gd name="T4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43">
                    <a:moveTo>
                      <a:pt x="35" y="0"/>
                    </a:moveTo>
                    <a:lnTo>
                      <a:pt x="35" y="16"/>
                    </a:lnTo>
                    <a:lnTo>
                      <a:pt x="34" y="31"/>
                    </a:lnTo>
                    <a:lnTo>
                      <a:pt x="32" y="34"/>
                    </a:lnTo>
                    <a:lnTo>
                      <a:pt x="22" y="33"/>
                    </a:lnTo>
                    <a:lnTo>
                      <a:pt x="15" y="34"/>
                    </a:lnTo>
                    <a:lnTo>
                      <a:pt x="12" y="43"/>
                    </a:lnTo>
                    <a:lnTo>
                      <a:pt x="1" y="34"/>
                    </a:lnTo>
                    <a:lnTo>
                      <a:pt x="0" y="28"/>
                    </a:lnTo>
                    <a:lnTo>
                      <a:pt x="3" y="28"/>
                    </a:lnTo>
                    <a:lnTo>
                      <a:pt x="10" y="4"/>
                    </a:lnTo>
                    <a:lnTo>
                      <a:pt x="10" y="4"/>
                    </a:lnTo>
                    <a:lnTo>
                      <a:pt x="17" y="2"/>
                    </a:lnTo>
                    <a:lnTo>
                      <a:pt x="17" y="2"/>
                    </a:lnTo>
                    <a:lnTo>
                      <a:pt x="17" y="2"/>
                    </a:lnTo>
                    <a:lnTo>
                      <a:pt x="17" y="2"/>
                    </a:lnTo>
                    <a:lnTo>
                      <a:pt x="22" y="2"/>
                    </a:lnTo>
                    <a:lnTo>
                      <a:pt x="27" y="0"/>
                    </a:lnTo>
                    <a:lnTo>
                      <a:pt x="35" y="0"/>
                    </a:lnTo>
                    <a:lnTo>
                      <a:pt x="35" y="0"/>
                    </a:lnTo>
                    <a:lnTo>
                      <a:pt x="35" y="0"/>
                    </a:lnTo>
                    <a:lnTo>
                      <a:pt x="35" y="0"/>
                    </a:lnTo>
                    <a:lnTo>
                      <a:pt x="3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11" name="Freeform 4983"/>
              <p:cNvSpPr>
                <a:spLocks noEditPoints="1"/>
              </p:cNvSpPr>
              <p:nvPr/>
            </p:nvSpPr>
            <p:spPr bwMode="auto">
              <a:xfrm>
                <a:off x="3867" y="2309"/>
                <a:ext cx="51" cy="29"/>
              </a:xfrm>
              <a:custGeom>
                <a:avLst/>
                <a:gdLst>
                  <a:gd name="T0" fmla="*/ 15 w 51"/>
                  <a:gd name="T1" fmla="*/ 13 h 29"/>
                  <a:gd name="T2" fmla="*/ 9 w 51"/>
                  <a:gd name="T3" fmla="*/ 27 h 29"/>
                  <a:gd name="T4" fmla="*/ 9 w 51"/>
                  <a:gd name="T5" fmla="*/ 27 h 29"/>
                  <a:gd name="T6" fmla="*/ 9 w 51"/>
                  <a:gd name="T7" fmla="*/ 29 h 29"/>
                  <a:gd name="T8" fmla="*/ 7 w 51"/>
                  <a:gd name="T9" fmla="*/ 29 h 29"/>
                  <a:gd name="T10" fmla="*/ 7 w 51"/>
                  <a:gd name="T11" fmla="*/ 27 h 29"/>
                  <a:gd name="T12" fmla="*/ 4 w 51"/>
                  <a:gd name="T13" fmla="*/ 29 h 29"/>
                  <a:gd name="T14" fmla="*/ 4 w 51"/>
                  <a:gd name="T15" fmla="*/ 29 h 29"/>
                  <a:gd name="T16" fmla="*/ 2 w 51"/>
                  <a:gd name="T17" fmla="*/ 29 h 29"/>
                  <a:gd name="T18" fmla="*/ 0 w 51"/>
                  <a:gd name="T19" fmla="*/ 29 h 29"/>
                  <a:gd name="T20" fmla="*/ 0 w 51"/>
                  <a:gd name="T21" fmla="*/ 29 h 29"/>
                  <a:gd name="T22" fmla="*/ 0 w 51"/>
                  <a:gd name="T23" fmla="*/ 25 h 29"/>
                  <a:gd name="T24" fmla="*/ 2 w 51"/>
                  <a:gd name="T25" fmla="*/ 23 h 29"/>
                  <a:gd name="T26" fmla="*/ 5 w 51"/>
                  <a:gd name="T27" fmla="*/ 18 h 29"/>
                  <a:gd name="T28" fmla="*/ 7 w 51"/>
                  <a:gd name="T29" fmla="*/ 18 h 29"/>
                  <a:gd name="T30" fmla="*/ 7 w 51"/>
                  <a:gd name="T31" fmla="*/ 18 h 29"/>
                  <a:gd name="T32" fmla="*/ 9 w 51"/>
                  <a:gd name="T33" fmla="*/ 20 h 29"/>
                  <a:gd name="T34" fmla="*/ 9 w 51"/>
                  <a:gd name="T35" fmla="*/ 20 h 29"/>
                  <a:gd name="T36" fmla="*/ 9 w 51"/>
                  <a:gd name="T37" fmla="*/ 20 h 29"/>
                  <a:gd name="T38" fmla="*/ 10 w 51"/>
                  <a:gd name="T39" fmla="*/ 18 h 29"/>
                  <a:gd name="T40" fmla="*/ 10 w 51"/>
                  <a:gd name="T41" fmla="*/ 18 h 29"/>
                  <a:gd name="T42" fmla="*/ 10 w 51"/>
                  <a:gd name="T43" fmla="*/ 12 h 29"/>
                  <a:gd name="T44" fmla="*/ 10 w 51"/>
                  <a:gd name="T45" fmla="*/ 12 h 29"/>
                  <a:gd name="T46" fmla="*/ 10 w 51"/>
                  <a:gd name="T47" fmla="*/ 10 h 29"/>
                  <a:gd name="T48" fmla="*/ 10 w 51"/>
                  <a:gd name="T49" fmla="*/ 10 h 29"/>
                  <a:gd name="T50" fmla="*/ 15 w 51"/>
                  <a:gd name="T51" fmla="*/ 13 h 29"/>
                  <a:gd name="T52" fmla="*/ 51 w 51"/>
                  <a:gd name="T53" fmla="*/ 8 h 29"/>
                  <a:gd name="T54" fmla="*/ 51 w 51"/>
                  <a:gd name="T55" fmla="*/ 23 h 29"/>
                  <a:gd name="T56" fmla="*/ 41 w 51"/>
                  <a:gd name="T57" fmla="*/ 27 h 29"/>
                  <a:gd name="T58" fmla="*/ 36 w 51"/>
                  <a:gd name="T59" fmla="*/ 23 h 29"/>
                  <a:gd name="T60" fmla="*/ 22 w 51"/>
                  <a:gd name="T61" fmla="*/ 27 h 29"/>
                  <a:gd name="T62" fmla="*/ 10 w 51"/>
                  <a:gd name="T63" fmla="*/ 27 h 29"/>
                  <a:gd name="T64" fmla="*/ 17 w 51"/>
                  <a:gd name="T65" fmla="*/ 12 h 29"/>
                  <a:gd name="T66" fmla="*/ 19 w 51"/>
                  <a:gd name="T67" fmla="*/ 12 h 29"/>
                  <a:gd name="T68" fmla="*/ 29 w 51"/>
                  <a:gd name="T69" fmla="*/ 0 h 29"/>
                  <a:gd name="T70" fmla="*/ 37 w 51"/>
                  <a:gd name="T71" fmla="*/ 0 h 29"/>
                  <a:gd name="T72" fmla="*/ 48 w 51"/>
                  <a:gd name="T73" fmla="*/ 5 h 29"/>
                  <a:gd name="T74" fmla="*/ 51 w 51"/>
                  <a:gd name="T7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29">
                    <a:moveTo>
                      <a:pt x="15" y="13"/>
                    </a:moveTo>
                    <a:lnTo>
                      <a:pt x="9" y="27"/>
                    </a:lnTo>
                    <a:lnTo>
                      <a:pt x="9" y="27"/>
                    </a:lnTo>
                    <a:lnTo>
                      <a:pt x="9" y="29"/>
                    </a:lnTo>
                    <a:lnTo>
                      <a:pt x="7" y="29"/>
                    </a:lnTo>
                    <a:lnTo>
                      <a:pt x="7" y="27"/>
                    </a:lnTo>
                    <a:lnTo>
                      <a:pt x="4" y="29"/>
                    </a:lnTo>
                    <a:lnTo>
                      <a:pt x="4" y="29"/>
                    </a:lnTo>
                    <a:lnTo>
                      <a:pt x="2" y="29"/>
                    </a:lnTo>
                    <a:lnTo>
                      <a:pt x="0" y="29"/>
                    </a:lnTo>
                    <a:lnTo>
                      <a:pt x="0" y="29"/>
                    </a:lnTo>
                    <a:lnTo>
                      <a:pt x="0" y="25"/>
                    </a:lnTo>
                    <a:lnTo>
                      <a:pt x="2" y="23"/>
                    </a:lnTo>
                    <a:lnTo>
                      <a:pt x="5" y="18"/>
                    </a:lnTo>
                    <a:lnTo>
                      <a:pt x="7" y="18"/>
                    </a:lnTo>
                    <a:lnTo>
                      <a:pt x="7" y="18"/>
                    </a:lnTo>
                    <a:lnTo>
                      <a:pt x="9" y="20"/>
                    </a:lnTo>
                    <a:lnTo>
                      <a:pt x="9" y="20"/>
                    </a:lnTo>
                    <a:lnTo>
                      <a:pt x="9" y="20"/>
                    </a:lnTo>
                    <a:lnTo>
                      <a:pt x="10" y="18"/>
                    </a:lnTo>
                    <a:lnTo>
                      <a:pt x="10" y="18"/>
                    </a:lnTo>
                    <a:lnTo>
                      <a:pt x="10" y="12"/>
                    </a:lnTo>
                    <a:lnTo>
                      <a:pt x="10" y="12"/>
                    </a:lnTo>
                    <a:lnTo>
                      <a:pt x="10" y="10"/>
                    </a:lnTo>
                    <a:lnTo>
                      <a:pt x="10" y="10"/>
                    </a:lnTo>
                    <a:lnTo>
                      <a:pt x="15" y="13"/>
                    </a:lnTo>
                    <a:close/>
                    <a:moveTo>
                      <a:pt x="51" y="8"/>
                    </a:moveTo>
                    <a:lnTo>
                      <a:pt x="51" y="23"/>
                    </a:lnTo>
                    <a:lnTo>
                      <a:pt x="41" y="27"/>
                    </a:lnTo>
                    <a:lnTo>
                      <a:pt x="36" y="23"/>
                    </a:lnTo>
                    <a:lnTo>
                      <a:pt x="22" y="27"/>
                    </a:lnTo>
                    <a:lnTo>
                      <a:pt x="10" y="27"/>
                    </a:lnTo>
                    <a:lnTo>
                      <a:pt x="17" y="12"/>
                    </a:lnTo>
                    <a:lnTo>
                      <a:pt x="19" y="12"/>
                    </a:lnTo>
                    <a:lnTo>
                      <a:pt x="29" y="0"/>
                    </a:lnTo>
                    <a:lnTo>
                      <a:pt x="37" y="0"/>
                    </a:lnTo>
                    <a:lnTo>
                      <a:pt x="48" y="5"/>
                    </a:lnTo>
                    <a:lnTo>
                      <a:pt x="51" y="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2" name="Freeform 4984"/>
              <p:cNvSpPr>
                <a:spLocks noEditPoints="1"/>
              </p:cNvSpPr>
              <p:nvPr/>
            </p:nvSpPr>
            <p:spPr bwMode="auto">
              <a:xfrm>
                <a:off x="3867" y="2309"/>
                <a:ext cx="51" cy="29"/>
              </a:xfrm>
              <a:custGeom>
                <a:avLst/>
                <a:gdLst>
                  <a:gd name="T0" fmla="*/ 15 w 51"/>
                  <a:gd name="T1" fmla="*/ 13 h 29"/>
                  <a:gd name="T2" fmla="*/ 9 w 51"/>
                  <a:gd name="T3" fmla="*/ 27 h 29"/>
                  <a:gd name="T4" fmla="*/ 9 w 51"/>
                  <a:gd name="T5" fmla="*/ 27 h 29"/>
                  <a:gd name="T6" fmla="*/ 9 w 51"/>
                  <a:gd name="T7" fmla="*/ 29 h 29"/>
                  <a:gd name="T8" fmla="*/ 7 w 51"/>
                  <a:gd name="T9" fmla="*/ 29 h 29"/>
                  <a:gd name="T10" fmla="*/ 7 w 51"/>
                  <a:gd name="T11" fmla="*/ 27 h 29"/>
                  <a:gd name="T12" fmla="*/ 4 w 51"/>
                  <a:gd name="T13" fmla="*/ 29 h 29"/>
                  <a:gd name="T14" fmla="*/ 4 w 51"/>
                  <a:gd name="T15" fmla="*/ 29 h 29"/>
                  <a:gd name="T16" fmla="*/ 2 w 51"/>
                  <a:gd name="T17" fmla="*/ 29 h 29"/>
                  <a:gd name="T18" fmla="*/ 0 w 51"/>
                  <a:gd name="T19" fmla="*/ 29 h 29"/>
                  <a:gd name="T20" fmla="*/ 0 w 51"/>
                  <a:gd name="T21" fmla="*/ 29 h 29"/>
                  <a:gd name="T22" fmla="*/ 0 w 51"/>
                  <a:gd name="T23" fmla="*/ 25 h 29"/>
                  <a:gd name="T24" fmla="*/ 2 w 51"/>
                  <a:gd name="T25" fmla="*/ 23 h 29"/>
                  <a:gd name="T26" fmla="*/ 5 w 51"/>
                  <a:gd name="T27" fmla="*/ 18 h 29"/>
                  <a:gd name="T28" fmla="*/ 7 w 51"/>
                  <a:gd name="T29" fmla="*/ 18 h 29"/>
                  <a:gd name="T30" fmla="*/ 7 w 51"/>
                  <a:gd name="T31" fmla="*/ 18 h 29"/>
                  <a:gd name="T32" fmla="*/ 9 w 51"/>
                  <a:gd name="T33" fmla="*/ 20 h 29"/>
                  <a:gd name="T34" fmla="*/ 9 w 51"/>
                  <a:gd name="T35" fmla="*/ 20 h 29"/>
                  <a:gd name="T36" fmla="*/ 9 w 51"/>
                  <a:gd name="T37" fmla="*/ 20 h 29"/>
                  <a:gd name="T38" fmla="*/ 10 w 51"/>
                  <a:gd name="T39" fmla="*/ 18 h 29"/>
                  <a:gd name="T40" fmla="*/ 10 w 51"/>
                  <a:gd name="T41" fmla="*/ 18 h 29"/>
                  <a:gd name="T42" fmla="*/ 10 w 51"/>
                  <a:gd name="T43" fmla="*/ 12 h 29"/>
                  <a:gd name="T44" fmla="*/ 10 w 51"/>
                  <a:gd name="T45" fmla="*/ 12 h 29"/>
                  <a:gd name="T46" fmla="*/ 10 w 51"/>
                  <a:gd name="T47" fmla="*/ 10 h 29"/>
                  <a:gd name="T48" fmla="*/ 10 w 51"/>
                  <a:gd name="T49" fmla="*/ 10 h 29"/>
                  <a:gd name="T50" fmla="*/ 15 w 51"/>
                  <a:gd name="T51" fmla="*/ 13 h 29"/>
                  <a:gd name="T52" fmla="*/ 51 w 51"/>
                  <a:gd name="T53" fmla="*/ 8 h 29"/>
                  <a:gd name="T54" fmla="*/ 51 w 51"/>
                  <a:gd name="T55" fmla="*/ 23 h 29"/>
                  <a:gd name="T56" fmla="*/ 41 w 51"/>
                  <a:gd name="T57" fmla="*/ 27 h 29"/>
                  <a:gd name="T58" fmla="*/ 36 w 51"/>
                  <a:gd name="T59" fmla="*/ 23 h 29"/>
                  <a:gd name="T60" fmla="*/ 22 w 51"/>
                  <a:gd name="T61" fmla="*/ 27 h 29"/>
                  <a:gd name="T62" fmla="*/ 10 w 51"/>
                  <a:gd name="T63" fmla="*/ 27 h 29"/>
                  <a:gd name="T64" fmla="*/ 17 w 51"/>
                  <a:gd name="T65" fmla="*/ 12 h 29"/>
                  <a:gd name="T66" fmla="*/ 19 w 51"/>
                  <a:gd name="T67" fmla="*/ 12 h 29"/>
                  <a:gd name="T68" fmla="*/ 29 w 51"/>
                  <a:gd name="T69" fmla="*/ 0 h 29"/>
                  <a:gd name="T70" fmla="*/ 37 w 51"/>
                  <a:gd name="T71" fmla="*/ 0 h 29"/>
                  <a:gd name="T72" fmla="*/ 48 w 51"/>
                  <a:gd name="T73" fmla="*/ 5 h 29"/>
                  <a:gd name="T74" fmla="*/ 51 w 51"/>
                  <a:gd name="T7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29">
                    <a:moveTo>
                      <a:pt x="15" y="13"/>
                    </a:moveTo>
                    <a:lnTo>
                      <a:pt x="9" y="27"/>
                    </a:lnTo>
                    <a:lnTo>
                      <a:pt x="9" y="27"/>
                    </a:lnTo>
                    <a:lnTo>
                      <a:pt x="9" y="29"/>
                    </a:lnTo>
                    <a:lnTo>
                      <a:pt x="7" y="29"/>
                    </a:lnTo>
                    <a:lnTo>
                      <a:pt x="7" y="27"/>
                    </a:lnTo>
                    <a:lnTo>
                      <a:pt x="4" y="29"/>
                    </a:lnTo>
                    <a:lnTo>
                      <a:pt x="4" y="29"/>
                    </a:lnTo>
                    <a:lnTo>
                      <a:pt x="2" y="29"/>
                    </a:lnTo>
                    <a:lnTo>
                      <a:pt x="0" y="29"/>
                    </a:lnTo>
                    <a:lnTo>
                      <a:pt x="0" y="29"/>
                    </a:lnTo>
                    <a:lnTo>
                      <a:pt x="0" y="25"/>
                    </a:lnTo>
                    <a:lnTo>
                      <a:pt x="2" y="23"/>
                    </a:lnTo>
                    <a:lnTo>
                      <a:pt x="5" y="18"/>
                    </a:lnTo>
                    <a:lnTo>
                      <a:pt x="7" y="18"/>
                    </a:lnTo>
                    <a:lnTo>
                      <a:pt x="7" y="18"/>
                    </a:lnTo>
                    <a:lnTo>
                      <a:pt x="9" y="20"/>
                    </a:lnTo>
                    <a:lnTo>
                      <a:pt x="9" y="20"/>
                    </a:lnTo>
                    <a:lnTo>
                      <a:pt x="9" y="20"/>
                    </a:lnTo>
                    <a:lnTo>
                      <a:pt x="10" y="18"/>
                    </a:lnTo>
                    <a:lnTo>
                      <a:pt x="10" y="18"/>
                    </a:lnTo>
                    <a:lnTo>
                      <a:pt x="10" y="12"/>
                    </a:lnTo>
                    <a:lnTo>
                      <a:pt x="10" y="12"/>
                    </a:lnTo>
                    <a:lnTo>
                      <a:pt x="10" y="10"/>
                    </a:lnTo>
                    <a:lnTo>
                      <a:pt x="10" y="10"/>
                    </a:lnTo>
                    <a:lnTo>
                      <a:pt x="15" y="13"/>
                    </a:lnTo>
                    <a:moveTo>
                      <a:pt x="51" y="8"/>
                    </a:moveTo>
                    <a:lnTo>
                      <a:pt x="51" y="23"/>
                    </a:lnTo>
                    <a:lnTo>
                      <a:pt x="41" y="27"/>
                    </a:lnTo>
                    <a:lnTo>
                      <a:pt x="36" y="23"/>
                    </a:lnTo>
                    <a:lnTo>
                      <a:pt x="22" y="27"/>
                    </a:lnTo>
                    <a:lnTo>
                      <a:pt x="10" y="27"/>
                    </a:lnTo>
                    <a:lnTo>
                      <a:pt x="17" y="12"/>
                    </a:lnTo>
                    <a:lnTo>
                      <a:pt x="19" y="12"/>
                    </a:lnTo>
                    <a:lnTo>
                      <a:pt x="29" y="0"/>
                    </a:lnTo>
                    <a:lnTo>
                      <a:pt x="37" y="0"/>
                    </a:lnTo>
                    <a:lnTo>
                      <a:pt x="48" y="5"/>
                    </a:lnTo>
                    <a:lnTo>
                      <a:pt x="51"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13" name="Freeform 4985"/>
              <p:cNvSpPr>
                <a:spLocks/>
              </p:cNvSpPr>
              <p:nvPr/>
            </p:nvSpPr>
            <p:spPr bwMode="auto">
              <a:xfrm>
                <a:off x="4142" y="2204"/>
                <a:ext cx="20" cy="18"/>
              </a:xfrm>
              <a:custGeom>
                <a:avLst/>
                <a:gdLst>
                  <a:gd name="T0" fmla="*/ 20 w 20"/>
                  <a:gd name="T1" fmla="*/ 5 h 18"/>
                  <a:gd name="T2" fmla="*/ 10 w 20"/>
                  <a:gd name="T3" fmla="*/ 18 h 18"/>
                  <a:gd name="T4" fmla="*/ 10 w 20"/>
                  <a:gd name="T5" fmla="*/ 18 h 18"/>
                  <a:gd name="T6" fmla="*/ 8 w 20"/>
                  <a:gd name="T7" fmla="*/ 17 h 18"/>
                  <a:gd name="T8" fmla="*/ 8 w 20"/>
                  <a:gd name="T9" fmla="*/ 15 h 18"/>
                  <a:gd name="T10" fmla="*/ 0 w 20"/>
                  <a:gd name="T11" fmla="*/ 15 h 18"/>
                  <a:gd name="T12" fmla="*/ 1 w 20"/>
                  <a:gd name="T13" fmla="*/ 0 h 18"/>
                  <a:gd name="T14" fmla="*/ 6 w 20"/>
                  <a:gd name="T15" fmla="*/ 5 h 18"/>
                  <a:gd name="T16" fmla="*/ 20 w 20"/>
                  <a:gd name="T1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8">
                    <a:moveTo>
                      <a:pt x="20" y="5"/>
                    </a:moveTo>
                    <a:lnTo>
                      <a:pt x="10" y="18"/>
                    </a:lnTo>
                    <a:lnTo>
                      <a:pt x="10" y="18"/>
                    </a:lnTo>
                    <a:lnTo>
                      <a:pt x="8" y="17"/>
                    </a:lnTo>
                    <a:lnTo>
                      <a:pt x="8" y="15"/>
                    </a:lnTo>
                    <a:lnTo>
                      <a:pt x="0" y="15"/>
                    </a:lnTo>
                    <a:lnTo>
                      <a:pt x="1" y="0"/>
                    </a:lnTo>
                    <a:lnTo>
                      <a:pt x="6" y="5"/>
                    </a:lnTo>
                    <a:lnTo>
                      <a:pt x="20"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4" name="Freeform 4986"/>
              <p:cNvSpPr>
                <a:spLocks/>
              </p:cNvSpPr>
              <p:nvPr/>
            </p:nvSpPr>
            <p:spPr bwMode="auto">
              <a:xfrm>
                <a:off x="4142" y="2204"/>
                <a:ext cx="20" cy="18"/>
              </a:xfrm>
              <a:custGeom>
                <a:avLst/>
                <a:gdLst>
                  <a:gd name="T0" fmla="*/ 20 w 20"/>
                  <a:gd name="T1" fmla="*/ 5 h 18"/>
                  <a:gd name="T2" fmla="*/ 10 w 20"/>
                  <a:gd name="T3" fmla="*/ 18 h 18"/>
                  <a:gd name="T4" fmla="*/ 10 w 20"/>
                  <a:gd name="T5" fmla="*/ 18 h 18"/>
                  <a:gd name="T6" fmla="*/ 8 w 20"/>
                  <a:gd name="T7" fmla="*/ 17 h 18"/>
                  <a:gd name="T8" fmla="*/ 8 w 20"/>
                  <a:gd name="T9" fmla="*/ 15 h 18"/>
                  <a:gd name="T10" fmla="*/ 0 w 20"/>
                  <a:gd name="T11" fmla="*/ 15 h 18"/>
                  <a:gd name="T12" fmla="*/ 1 w 20"/>
                  <a:gd name="T13" fmla="*/ 0 h 18"/>
                  <a:gd name="T14" fmla="*/ 6 w 20"/>
                  <a:gd name="T15" fmla="*/ 5 h 18"/>
                  <a:gd name="T16" fmla="*/ 20 w 20"/>
                  <a:gd name="T1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8">
                    <a:moveTo>
                      <a:pt x="20" y="5"/>
                    </a:moveTo>
                    <a:lnTo>
                      <a:pt x="10" y="18"/>
                    </a:lnTo>
                    <a:lnTo>
                      <a:pt x="10" y="18"/>
                    </a:lnTo>
                    <a:lnTo>
                      <a:pt x="8" y="17"/>
                    </a:lnTo>
                    <a:lnTo>
                      <a:pt x="8" y="15"/>
                    </a:lnTo>
                    <a:lnTo>
                      <a:pt x="0" y="15"/>
                    </a:lnTo>
                    <a:lnTo>
                      <a:pt x="1" y="0"/>
                    </a:lnTo>
                    <a:lnTo>
                      <a:pt x="6" y="5"/>
                    </a:lnTo>
                    <a:lnTo>
                      <a:pt x="20"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15" name="Freeform 4987"/>
              <p:cNvSpPr>
                <a:spLocks/>
              </p:cNvSpPr>
              <p:nvPr/>
            </p:nvSpPr>
            <p:spPr bwMode="auto">
              <a:xfrm>
                <a:off x="4409" y="2194"/>
                <a:ext cx="26" cy="30"/>
              </a:xfrm>
              <a:custGeom>
                <a:avLst/>
                <a:gdLst>
                  <a:gd name="T0" fmla="*/ 7 w 26"/>
                  <a:gd name="T1" fmla="*/ 28 h 30"/>
                  <a:gd name="T2" fmla="*/ 4 w 26"/>
                  <a:gd name="T3" fmla="*/ 30 h 30"/>
                  <a:gd name="T4" fmla="*/ 2 w 26"/>
                  <a:gd name="T5" fmla="*/ 30 h 30"/>
                  <a:gd name="T6" fmla="*/ 0 w 26"/>
                  <a:gd name="T7" fmla="*/ 30 h 30"/>
                  <a:gd name="T8" fmla="*/ 0 w 26"/>
                  <a:gd name="T9" fmla="*/ 27 h 30"/>
                  <a:gd name="T10" fmla="*/ 0 w 26"/>
                  <a:gd name="T11" fmla="*/ 23 h 30"/>
                  <a:gd name="T12" fmla="*/ 2 w 26"/>
                  <a:gd name="T13" fmla="*/ 18 h 30"/>
                  <a:gd name="T14" fmla="*/ 0 w 26"/>
                  <a:gd name="T15" fmla="*/ 16 h 30"/>
                  <a:gd name="T16" fmla="*/ 4 w 26"/>
                  <a:gd name="T17" fmla="*/ 11 h 30"/>
                  <a:gd name="T18" fmla="*/ 10 w 26"/>
                  <a:gd name="T19" fmla="*/ 10 h 30"/>
                  <a:gd name="T20" fmla="*/ 16 w 26"/>
                  <a:gd name="T21" fmla="*/ 0 h 30"/>
                  <a:gd name="T22" fmla="*/ 22 w 26"/>
                  <a:gd name="T23" fmla="*/ 0 h 30"/>
                  <a:gd name="T24" fmla="*/ 26 w 26"/>
                  <a:gd name="T25" fmla="*/ 8 h 30"/>
                  <a:gd name="T26" fmla="*/ 26 w 26"/>
                  <a:gd name="T27" fmla="*/ 8 h 30"/>
                  <a:gd name="T28" fmla="*/ 26 w 26"/>
                  <a:gd name="T29" fmla="*/ 10 h 30"/>
                  <a:gd name="T30" fmla="*/ 24 w 26"/>
                  <a:gd name="T31" fmla="*/ 10 h 30"/>
                  <a:gd name="T32" fmla="*/ 24 w 26"/>
                  <a:gd name="T33" fmla="*/ 10 h 30"/>
                  <a:gd name="T34" fmla="*/ 19 w 26"/>
                  <a:gd name="T35" fmla="*/ 11 h 30"/>
                  <a:gd name="T36" fmla="*/ 19 w 26"/>
                  <a:gd name="T37" fmla="*/ 11 h 30"/>
                  <a:gd name="T38" fmla="*/ 17 w 26"/>
                  <a:gd name="T39" fmla="*/ 13 h 30"/>
                  <a:gd name="T40" fmla="*/ 16 w 26"/>
                  <a:gd name="T41" fmla="*/ 13 h 30"/>
                  <a:gd name="T42" fmla="*/ 16 w 26"/>
                  <a:gd name="T43" fmla="*/ 13 h 30"/>
                  <a:gd name="T44" fmla="*/ 16 w 26"/>
                  <a:gd name="T45" fmla="*/ 13 h 30"/>
                  <a:gd name="T46" fmla="*/ 16 w 26"/>
                  <a:gd name="T47" fmla="*/ 13 h 30"/>
                  <a:gd name="T48" fmla="*/ 14 w 26"/>
                  <a:gd name="T49" fmla="*/ 16 h 30"/>
                  <a:gd name="T50" fmla="*/ 12 w 26"/>
                  <a:gd name="T51" fmla="*/ 18 h 30"/>
                  <a:gd name="T52" fmla="*/ 10 w 26"/>
                  <a:gd name="T53" fmla="*/ 25 h 30"/>
                  <a:gd name="T54" fmla="*/ 9 w 26"/>
                  <a:gd name="T55" fmla="*/ 27 h 30"/>
                  <a:gd name="T56" fmla="*/ 9 w 26"/>
                  <a:gd name="T57" fmla="*/ 27 h 30"/>
                  <a:gd name="T58" fmla="*/ 7 w 26"/>
                  <a:gd name="T59" fmla="*/ 28 h 30"/>
                  <a:gd name="T60" fmla="*/ 7 w 26"/>
                  <a:gd name="T61" fmla="*/ 28 h 30"/>
                  <a:gd name="T62" fmla="*/ 7 w 26"/>
                  <a:gd name="T63"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30">
                    <a:moveTo>
                      <a:pt x="7" y="28"/>
                    </a:moveTo>
                    <a:lnTo>
                      <a:pt x="4" y="30"/>
                    </a:lnTo>
                    <a:lnTo>
                      <a:pt x="2" y="30"/>
                    </a:lnTo>
                    <a:lnTo>
                      <a:pt x="0" y="30"/>
                    </a:lnTo>
                    <a:lnTo>
                      <a:pt x="0" y="27"/>
                    </a:lnTo>
                    <a:lnTo>
                      <a:pt x="0" y="23"/>
                    </a:lnTo>
                    <a:lnTo>
                      <a:pt x="2" y="18"/>
                    </a:lnTo>
                    <a:lnTo>
                      <a:pt x="0" y="16"/>
                    </a:lnTo>
                    <a:lnTo>
                      <a:pt x="4" y="11"/>
                    </a:lnTo>
                    <a:lnTo>
                      <a:pt x="10" y="10"/>
                    </a:lnTo>
                    <a:lnTo>
                      <a:pt x="16" y="0"/>
                    </a:lnTo>
                    <a:lnTo>
                      <a:pt x="22" y="0"/>
                    </a:lnTo>
                    <a:lnTo>
                      <a:pt x="26" y="8"/>
                    </a:lnTo>
                    <a:lnTo>
                      <a:pt x="26" y="8"/>
                    </a:lnTo>
                    <a:lnTo>
                      <a:pt x="26" y="10"/>
                    </a:lnTo>
                    <a:lnTo>
                      <a:pt x="24" y="10"/>
                    </a:lnTo>
                    <a:lnTo>
                      <a:pt x="24" y="10"/>
                    </a:lnTo>
                    <a:lnTo>
                      <a:pt x="19" y="11"/>
                    </a:lnTo>
                    <a:lnTo>
                      <a:pt x="19" y="11"/>
                    </a:lnTo>
                    <a:lnTo>
                      <a:pt x="17" y="13"/>
                    </a:lnTo>
                    <a:lnTo>
                      <a:pt x="16" y="13"/>
                    </a:lnTo>
                    <a:lnTo>
                      <a:pt x="16" y="13"/>
                    </a:lnTo>
                    <a:lnTo>
                      <a:pt x="16" y="13"/>
                    </a:lnTo>
                    <a:lnTo>
                      <a:pt x="16" y="13"/>
                    </a:lnTo>
                    <a:lnTo>
                      <a:pt x="14" y="16"/>
                    </a:lnTo>
                    <a:lnTo>
                      <a:pt x="12" y="18"/>
                    </a:lnTo>
                    <a:lnTo>
                      <a:pt x="10" y="25"/>
                    </a:lnTo>
                    <a:lnTo>
                      <a:pt x="9" y="27"/>
                    </a:lnTo>
                    <a:lnTo>
                      <a:pt x="9" y="27"/>
                    </a:lnTo>
                    <a:lnTo>
                      <a:pt x="7" y="28"/>
                    </a:lnTo>
                    <a:lnTo>
                      <a:pt x="7" y="28"/>
                    </a:lnTo>
                    <a:lnTo>
                      <a:pt x="7" y="2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6" name="Freeform 4988"/>
              <p:cNvSpPr>
                <a:spLocks/>
              </p:cNvSpPr>
              <p:nvPr/>
            </p:nvSpPr>
            <p:spPr bwMode="auto">
              <a:xfrm>
                <a:off x="4409" y="2194"/>
                <a:ext cx="26" cy="30"/>
              </a:xfrm>
              <a:custGeom>
                <a:avLst/>
                <a:gdLst>
                  <a:gd name="T0" fmla="*/ 7 w 26"/>
                  <a:gd name="T1" fmla="*/ 28 h 30"/>
                  <a:gd name="T2" fmla="*/ 4 w 26"/>
                  <a:gd name="T3" fmla="*/ 30 h 30"/>
                  <a:gd name="T4" fmla="*/ 2 w 26"/>
                  <a:gd name="T5" fmla="*/ 30 h 30"/>
                  <a:gd name="T6" fmla="*/ 0 w 26"/>
                  <a:gd name="T7" fmla="*/ 30 h 30"/>
                  <a:gd name="T8" fmla="*/ 0 w 26"/>
                  <a:gd name="T9" fmla="*/ 27 h 30"/>
                  <a:gd name="T10" fmla="*/ 0 w 26"/>
                  <a:gd name="T11" fmla="*/ 23 h 30"/>
                  <a:gd name="T12" fmla="*/ 2 w 26"/>
                  <a:gd name="T13" fmla="*/ 18 h 30"/>
                  <a:gd name="T14" fmla="*/ 0 w 26"/>
                  <a:gd name="T15" fmla="*/ 16 h 30"/>
                  <a:gd name="T16" fmla="*/ 4 w 26"/>
                  <a:gd name="T17" fmla="*/ 11 h 30"/>
                  <a:gd name="T18" fmla="*/ 10 w 26"/>
                  <a:gd name="T19" fmla="*/ 10 h 30"/>
                  <a:gd name="T20" fmla="*/ 16 w 26"/>
                  <a:gd name="T21" fmla="*/ 0 h 30"/>
                  <a:gd name="T22" fmla="*/ 22 w 26"/>
                  <a:gd name="T23" fmla="*/ 0 h 30"/>
                  <a:gd name="T24" fmla="*/ 26 w 26"/>
                  <a:gd name="T25" fmla="*/ 8 h 30"/>
                  <a:gd name="T26" fmla="*/ 26 w 26"/>
                  <a:gd name="T27" fmla="*/ 8 h 30"/>
                  <a:gd name="T28" fmla="*/ 26 w 26"/>
                  <a:gd name="T29" fmla="*/ 10 h 30"/>
                  <a:gd name="T30" fmla="*/ 24 w 26"/>
                  <a:gd name="T31" fmla="*/ 10 h 30"/>
                  <a:gd name="T32" fmla="*/ 24 w 26"/>
                  <a:gd name="T33" fmla="*/ 10 h 30"/>
                  <a:gd name="T34" fmla="*/ 19 w 26"/>
                  <a:gd name="T35" fmla="*/ 11 h 30"/>
                  <a:gd name="T36" fmla="*/ 19 w 26"/>
                  <a:gd name="T37" fmla="*/ 11 h 30"/>
                  <a:gd name="T38" fmla="*/ 17 w 26"/>
                  <a:gd name="T39" fmla="*/ 13 h 30"/>
                  <a:gd name="T40" fmla="*/ 16 w 26"/>
                  <a:gd name="T41" fmla="*/ 13 h 30"/>
                  <a:gd name="T42" fmla="*/ 16 w 26"/>
                  <a:gd name="T43" fmla="*/ 13 h 30"/>
                  <a:gd name="T44" fmla="*/ 16 w 26"/>
                  <a:gd name="T45" fmla="*/ 13 h 30"/>
                  <a:gd name="T46" fmla="*/ 16 w 26"/>
                  <a:gd name="T47" fmla="*/ 13 h 30"/>
                  <a:gd name="T48" fmla="*/ 14 w 26"/>
                  <a:gd name="T49" fmla="*/ 16 h 30"/>
                  <a:gd name="T50" fmla="*/ 12 w 26"/>
                  <a:gd name="T51" fmla="*/ 18 h 30"/>
                  <a:gd name="T52" fmla="*/ 10 w 26"/>
                  <a:gd name="T53" fmla="*/ 25 h 30"/>
                  <a:gd name="T54" fmla="*/ 9 w 26"/>
                  <a:gd name="T55" fmla="*/ 27 h 30"/>
                  <a:gd name="T56" fmla="*/ 9 w 26"/>
                  <a:gd name="T57" fmla="*/ 27 h 30"/>
                  <a:gd name="T58" fmla="*/ 7 w 26"/>
                  <a:gd name="T59" fmla="*/ 28 h 30"/>
                  <a:gd name="T60" fmla="*/ 7 w 26"/>
                  <a:gd name="T61" fmla="*/ 28 h 30"/>
                  <a:gd name="T62" fmla="*/ 7 w 26"/>
                  <a:gd name="T63"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30">
                    <a:moveTo>
                      <a:pt x="7" y="28"/>
                    </a:moveTo>
                    <a:lnTo>
                      <a:pt x="4" y="30"/>
                    </a:lnTo>
                    <a:lnTo>
                      <a:pt x="2" y="30"/>
                    </a:lnTo>
                    <a:lnTo>
                      <a:pt x="0" y="30"/>
                    </a:lnTo>
                    <a:lnTo>
                      <a:pt x="0" y="27"/>
                    </a:lnTo>
                    <a:lnTo>
                      <a:pt x="0" y="23"/>
                    </a:lnTo>
                    <a:lnTo>
                      <a:pt x="2" y="18"/>
                    </a:lnTo>
                    <a:lnTo>
                      <a:pt x="0" y="16"/>
                    </a:lnTo>
                    <a:lnTo>
                      <a:pt x="4" y="11"/>
                    </a:lnTo>
                    <a:lnTo>
                      <a:pt x="10" y="10"/>
                    </a:lnTo>
                    <a:lnTo>
                      <a:pt x="16" y="0"/>
                    </a:lnTo>
                    <a:lnTo>
                      <a:pt x="22" y="0"/>
                    </a:lnTo>
                    <a:lnTo>
                      <a:pt x="26" y="8"/>
                    </a:lnTo>
                    <a:lnTo>
                      <a:pt x="26" y="8"/>
                    </a:lnTo>
                    <a:lnTo>
                      <a:pt x="26" y="10"/>
                    </a:lnTo>
                    <a:lnTo>
                      <a:pt x="24" y="10"/>
                    </a:lnTo>
                    <a:lnTo>
                      <a:pt x="24" y="10"/>
                    </a:lnTo>
                    <a:lnTo>
                      <a:pt x="19" y="11"/>
                    </a:lnTo>
                    <a:lnTo>
                      <a:pt x="19" y="11"/>
                    </a:lnTo>
                    <a:lnTo>
                      <a:pt x="17" y="13"/>
                    </a:lnTo>
                    <a:lnTo>
                      <a:pt x="16" y="13"/>
                    </a:lnTo>
                    <a:lnTo>
                      <a:pt x="16" y="13"/>
                    </a:lnTo>
                    <a:lnTo>
                      <a:pt x="16" y="13"/>
                    </a:lnTo>
                    <a:lnTo>
                      <a:pt x="16" y="13"/>
                    </a:lnTo>
                    <a:lnTo>
                      <a:pt x="14" y="16"/>
                    </a:lnTo>
                    <a:lnTo>
                      <a:pt x="12" y="18"/>
                    </a:lnTo>
                    <a:lnTo>
                      <a:pt x="10" y="25"/>
                    </a:lnTo>
                    <a:lnTo>
                      <a:pt x="9" y="27"/>
                    </a:lnTo>
                    <a:lnTo>
                      <a:pt x="9" y="27"/>
                    </a:lnTo>
                    <a:lnTo>
                      <a:pt x="7" y="28"/>
                    </a:lnTo>
                    <a:lnTo>
                      <a:pt x="7" y="28"/>
                    </a:lnTo>
                    <a:lnTo>
                      <a:pt x="7"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17" name="Freeform 4989"/>
              <p:cNvSpPr>
                <a:spLocks/>
              </p:cNvSpPr>
              <p:nvPr/>
            </p:nvSpPr>
            <p:spPr bwMode="auto">
              <a:xfrm>
                <a:off x="4306" y="2188"/>
                <a:ext cx="22" cy="28"/>
              </a:xfrm>
              <a:custGeom>
                <a:avLst/>
                <a:gdLst>
                  <a:gd name="T0" fmla="*/ 22 w 22"/>
                  <a:gd name="T1" fmla="*/ 9 h 28"/>
                  <a:gd name="T2" fmla="*/ 20 w 22"/>
                  <a:gd name="T3" fmla="*/ 28 h 28"/>
                  <a:gd name="T4" fmla="*/ 5 w 22"/>
                  <a:gd name="T5" fmla="*/ 28 h 28"/>
                  <a:gd name="T6" fmla="*/ 0 w 22"/>
                  <a:gd name="T7" fmla="*/ 19 h 28"/>
                  <a:gd name="T8" fmla="*/ 5 w 22"/>
                  <a:gd name="T9" fmla="*/ 4 h 28"/>
                  <a:gd name="T10" fmla="*/ 12 w 22"/>
                  <a:gd name="T11" fmla="*/ 0 h 28"/>
                  <a:gd name="T12" fmla="*/ 19 w 22"/>
                  <a:gd name="T13" fmla="*/ 9 h 28"/>
                  <a:gd name="T14" fmla="*/ 22 w 22"/>
                  <a:gd name="T15" fmla="*/ 9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8">
                    <a:moveTo>
                      <a:pt x="22" y="9"/>
                    </a:moveTo>
                    <a:lnTo>
                      <a:pt x="20" y="28"/>
                    </a:lnTo>
                    <a:lnTo>
                      <a:pt x="5" y="28"/>
                    </a:lnTo>
                    <a:lnTo>
                      <a:pt x="0" y="19"/>
                    </a:lnTo>
                    <a:lnTo>
                      <a:pt x="5" y="4"/>
                    </a:lnTo>
                    <a:lnTo>
                      <a:pt x="12" y="0"/>
                    </a:lnTo>
                    <a:lnTo>
                      <a:pt x="19" y="9"/>
                    </a:lnTo>
                    <a:lnTo>
                      <a:pt x="22"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8" name="Freeform 4990"/>
              <p:cNvSpPr>
                <a:spLocks/>
              </p:cNvSpPr>
              <p:nvPr/>
            </p:nvSpPr>
            <p:spPr bwMode="auto">
              <a:xfrm>
                <a:off x="4306" y="2188"/>
                <a:ext cx="22" cy="28"/>
              </a:xfrm>
              <a:custGeom>
                <a:avLst/>
                <a:gdLst>
                  <a:gd name="T0" fmla="*/ 22 w 22"/>
                  <a:gd name="T1" fmla="*/ 9 h 28"/>
                  <a:gd name="T2" fmla="*/ 20 w 22"/>
                  <a:gd name="T3" fmla="*/ 28 h 28"/>
                  <a:gd name="T4" fmla="*/ 5 w 22"/>
                  <a:gd name="T5" fmla="*/ 28 h 28"/>
                  <a:gd name="T6" fmla="*/ 0 w 22"/>
                  <a:gd name="T7" fmla="*/ 19 h 28"/>
                  <a:gd name="T8" fmla="*/ 5 w 22"/>
                  <a:gd name="T9" fmla="*/ 4 h 28"/>
                  <a:gd name="T10" fmla="*/ 12 w 22"/>
                  <a:gd name="T11" fmla="*/ 0 h 28"/>
                  <a:gd name="T12" fmla="*/ 19 w 22"/>
                  <a:gd name="T13" fmla="*/ 9 h 28"/>
                  <a:gd name="T14" fmla="*/ 22 w 22"/>
                  <a:gd name="T15" fmla="*/ 9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8">
                    <a:moveTo>
                      <a:pt x="22" y="9"/>
                    </a:moveTo>
                    <a:lnTo>
                      <a:pt x="20" y="28"/>
                    </a:lnTo>
                    <a:lnTo>
                      <a:pt x="5" y="28"/>
                    </a:lnTo>
                    <a:lnTo>
                      <a:pt x="0" y="19"/>
                    </a:lnTo>
                    <a:lnTo>
                      <a:pt x="5" y="4"/>
                    </a:lnTo>
                    <a:lnTo>
                      <a:pt x="12" y="0"/>
                    </a:lnTo>
                    <a:lnTo>
                      <a:pt x="19" y="9"/>
                    </a:lnTo>
                    <a:lnTo>
                      <a:pt x="22"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19" name="Freeform 4991"/>
              <p:cNvSpPr>
                <a:spLocks/>
              </p:cNvSpPr>
              <p:nvPr/>
            </p:nvSpPr>
            <p:spPr bwMode="auto">
              <a:xfrm>
                <a:off x="4196" y="2265"/>
                <a:ext cx="25" cy="28"/>
              </a:xfrm>
              <a:custGeom>
                <a:avLst/>
                <a:gdLst>
                  <a:gd name="T0" fmla="*/ 24 w 25"/>
                  <a:gd name="T1" fmla="*/ 1 h 28"/>
                  <a:gd name="T2" fmla="*/ 25 w 25"/>
                  <a:gd name="T3" fmla="*/ 1 h 28"/>
                  <a:gd name="T4" fmla="*/ 25 w 25"/>
                  <a:gd name="T5" fmla="*/ 1 h 28"/>
                  <a:gd name="T6" fmla="*/ 25 w 25"/>
                  <a:gd name="T7" fmla="*/ 3 h 28"/>
                  <a:gd name="T8" fmla="*/ 25 w 25"/>
                  <a:gd name="T9" fmla="*/ 8 h 28"/>
                  <a:gd name="T10" fmla="*/ 15 w 25"/>
                  <a:gd name="T11" fmla="*/ 23 h 28"/>
                  <a:gd name="T12" fmla="*/ 7 w 25"/>
                  <a:gd name="T13" fmla="*/ 28 h 28"/>
                  <a:gd name="T14" fmla="*/ 3 w 25"/>
                  <a:gd name="T15" fmla="*/ 20 h 28"/>
                  <a:gd name="T16" fmla="*/ 0 w 25"/>
                  <a:gd name="T17" fmla="*/ 3 h 28"/>
                  <a:gd name="T18" fmla="*/ 8 w 25"/>
                  <a:gd name="T19" fmla="*/ 0 h 28"/>
                  <a:gd name="T20" fmla="*/ 24 w 25"/>
                  <a:gd name="T21" fmla="*/ 1 h 28"/>
                  <a:gd name="T22" fmla="*/ 24 w 25"/>
                  <a:gd name="T2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8">
                    <a:moveTo>
                      <a:pt x="24" y="1"/>
                    </a:moveTo>
                    <a:lnTo>
                      <a:pt x="25" y="1"/>
                    </a:lnTo>
                    <a:lnTo>
                      <a:pt x="25" y="1"/>
                    </a:lnTo>
                    <a:lnTo>
                      <a:pt x="25" y="3"/>
                    </a:lnTo>
                    <a:lnTo>
                      <a:pt x="25" y="8"/>
                    </a:lnTo>
                    <a:lnTo>
                      <a:pt x="15" y="23"/>
                    </a:lnTo>
                    <a:lnTo>
                      <a:pt x="7" y="28"/>
                    </a:lnTo>
                    <a:lnTo>
                      <a:pt x="3" y="20"/>
                    </a:lnTo>
                    <a:lnTo>
                      <a:pt x="0" y="3"/>
                    </a:lnTo>
                    <a:lnTo>
                      <a:pt x="8" y="0"/>
                    </a:lnTo>
                    <a:lnTo>
                      <a:pt x="24" y="1"/>
                    </a:lnTo>
                    <a:lnTo>
                      <a:pt x="24"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0" name="Freeform 4992"/>
              <p:cNvSpPr>
                <a:spLocks/>
              </p:cNvSpPr>
              <p:nvPr/>
            </p:nvSpPr>
            <p:spPr bwMode="auto">
              <a:xfrm>
                <a:off x="4196" y="2265"/>
                <a:ext cx="25" cy="28"/>
              </a:xfrm>
              <a:custGeom>
                <a:avLst/>
                <a:gdLst>
                  <a:gd name="T0" fmla="*/ 24 w 25"/>
                  <a:gd name="T1" fmla="*/ 1 h 28"/>
                  <a:gd name="T2" fmla="*/ 25 w 25"/>
                  <a:gd name="T3" fmla="*/ 1 h 28"/>
                  <a:gd name="T4" fmla="*/ 25 w 25"/>
                  <a:gd name="T5" fmla="*/ 1 h 28"/>
                  <a:gd name="T6" fmla="*/ 25 w 25"/>
                  <a:gd name="T7" fmla="*/ 3 h 28"/>
                  <a:gd name="T8" fmla="*/ 25 w 25"/>
                  <a:gd name="T9" fmla="*/ 8 h 28"/>
                  <a:gd name="T10" fmla="*/ 15 w 25"/>
                  <a:gd name="T11" fmla="*/ 23 h 28"/>
                  <a:gd name="T12" fmla="*/ 7 w 25"/>
                  <a:gd name="T13" fmla="*/ 28 h 28"/>
                  <a:gd name="T14" fmla="*/ 3 w 25"/>
                  <a:gd name="T15" fmla="*/ 20 h 28"/>
                  <a:gd name="T16" fmla="*/ 0 w 25"/>
                  <a:gd name="T17" fmla="*/ 3 h 28"/>
                  <a:gd name="T18" fmla="*/ 8 w 25"/>
                  <a:gd name="T19" fmla="*/ 0 h 28"/>
                  <a:gd name="T20" fmla="*/ 24 w 25"/>
                  <a:gd name="T21" fmla="*/ 1 h 28"/>
                  <a:gd name="T22" fmla="*/ 24 w 25"/>
                  <a:gd name="T2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8">
                    <a:moveTo>
                      <a:pt x="24" y="1"/>
                    </a:moveTo>
                    <a:lnTo>
                      <a:pt x="25" y="1"/>
                    </a:lnTo>
                    <a:lnTo>
                      <a:pt x="25" y="1"/>
                    </a:lnTo>
                    <a:lnTo>
                      <a:pt x="25" y="3"/>
                    </a:lnTo>
                    <a:lnTo>
                      <a:pt x="25" y="8"/>
                    </a:lnTo>
                    <a:lnTo>
                      <a:pt x="15" y="23"/>
                    </a:lnTo>
                    <a:lnTo>
                      <a:pt x="7" y="28"/>
                    </a:lnTo>
                    <a:lnTo>
                      <a:pt x="3" y="20"/>
                    </a:lnTo>
                    <a:lnTo>
                      <a:pt x="0" y="3"/>
                    </a:lnTo>
                    <a:lnTo>
                      <a:pt x="8" y="0"/>
                    </a:lnTo>
                    <a:lnTo>
                      <a:pt x="24" y="1"/>
                    </a:lnTo>
                    <a:lnTo>
                      <a:pt x="24"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21" name="Freeform 4993"/>
              <p:cNvSpPr>
                <a:spLocks/>
              </p:cNvSpPr>
              <p:nvPr/>
            </p:nvSpPr>
            <p:spPr bwMode="auto">
              <a:xfrm>
                <a:off x="4169" y="2265"/>
                <a:ext cx="34" cy="32"/>
              </a:xfrm>
              <a:custGeom>
                <a:avLst/>
                <a:gdLst>
                  <a:gd name="T0" fmla="*/ 22 w 34"/>
                  <a:gd name="T1" fmla="*/ 1 h 32"/>
                  <a:gd name="T2" fmla="*/ 23 w 34"/>
                  <a:gd name="T3" fmla="*/ 1 h 32"/>
                  <a:gd name="T4" fmla="*/ 23 w 34"/>
                  <a:gd name="T5" fmla="*/ 1 h 32"/>
                  <a:gd name="T6" fmla="*/ 25 w 34"/>
                  <a:gd name="T7" fmla="*/ 1 h 32"/>
                  <a:gd name="T8" fmla="*/ 25 w 34"/>
                  <a:gd name="T9" fmla="*/ 3 h 32"/>
                  <a:gd name="T10" fmla="*/ 27 w 34"/>
                  <a:gd name="T11" fmla="*/ 3 h 32"/>
                  <a:gd name="T12" fmla="*/ 27 w 34"/>
                  <a:gd name="T13" fmla="*/ 3 h 32"/>
                  <a:gd name="T14" fmla="*/ 30 w 34"/>
                  <a:gd name="T15" fmla="*/ 20 h 32"/>
                  <a:gd name="T16" fmla="*/ 34 w 34"/>
                  <a:gd name="T17" fmla="*/ 28 h 32"/>
                  <a:gd name="T18" fmla="*/ 30 w 34"/>
                  <a:gd name="T19" fmla="*/ 28 h 32"/>
                  <a:gd name="T20" fmla="*/ 10 w 34"/>
                  <a:gd name="T21" fmla="*/ 32 h 32"/>
                  <a:gd name="T22" fmla="*/ 1 w 34"/>
                  <a:gd name="T23" fmla="*/ 20 h 32"/>
                  <a:gd name="T24" fmla="*/ 0 w 34"/>
                  <a:gd name="T25" fmla="*/ 12 h 32"/>
                  <a:gd name="T26" fmla="*/ 6 w 34"/>
                  <a:gd name="T27" fmla="*/ 1 h 32"/>
                  <a:gd name="T28" fmla="*/ 22 w 34"/>
                  <a:gd name="T29" fmla="*/ 0 h 32"/>
                  <a:gd name="T30" fmla="*/ 22 w 34"/>
                  <a:gd name="T31" fmla="*/ 0 h 32"/>
                  <a:gd name="T32" fmla="*/ 22 w 34"/>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2">
                    <a:moveTo>
                      <a:pt x="22" y="1"/>
                    </a:moveTo>
                    <a:lnTo>
                      <a:pt x="23" y="1"/>
                    </a:lnTo>
                    <a:lnTo>
                      <a:pt x="23" y="1"/>
                    </a:lnTo>
                    <a:lnTo>
                      <a:pt x="25" y="1"/>
                    </a:lnTo>
                    <a:lnTo>
                      <a:pt x="25" y="3"/>
                    </a:lnTo>
                    <a:lnTo>
                      <a:pt x="27" y="3"/>
                    </a:lnTo>
                    <a:lnTo>
                      <a:pt x="27" y="3"/>
                    </a:lnTo>
                    <a:lnTo>
                      <a:pt x="30" y="20"/>
                    </a:lnTo>
                    <a:lnTo>
                      <a:pt x="34" y="28"/>
                    </a:lnTo>
                    <a:lnTo>
                      <a:pt x="30" y="28"/>
                    </a:lnTo>
                    <a:lnTo>
                      <a:pt x="10" y="32"/>
                    </a:lnTo>
                    <a:lnTo>
                      <a:pt x="1" y="20"/>
                    </a:lnTo>
                    <a:lnTo>
                      <a:pt x="0" y="12"/>
                    </a:lnTo>
                    <a:lnTo>
                      <a:pt x="6" y="1"/>
                    </a:lnTo>
                    <a:lnTo>
                      <a:pt x="22" y="0"/>
                    </a:lnTo>
                    <a:lnTo>
                      <a:pt x="22" y="0"/>
                    </a:lnTo>
                    <a:lnTo>
                      <a:pt x="22"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2" name="Freeform 4994"/>
              <p:cNvSpPr>
                <a:spLocks/>
              </p:cNvSpPr>
              <p:nvPr/>
            </p:nvSpPr>
            <p:spPr bwMode="auto">
              <a:xfrm>
                <a:off x="4169" y="2265"/>
                <a:ext cx="34" cy="32"/>
              </a:xfrm>
              <a:custGeom>
                <a:avLst/>
                <a:gdLst>
                  <a:gd name="T0" fmla="*/ 22 w 34"/>
                  <a:gd name="T1" fmla="*/ 1 h 32"/>
                  <a:gd name="T2" fmla="*/ 23 w 34"/>
                  <a:gd name="T3" fmla="*/ 1 h 32"/>
                  <a:gd name="T4" fmla="*/ 23 w 34"/>
                  <a:gd name="T5" fmla="*/ 1 h 32"/>
                  <a:gd name="T6" fmla="*/ 25 w 34"/>
                  <a:gd name="T7" fmla="*/ 1 h 32"/>
                  <a:gd name="T8" fmla="*/ 25 w 34"/>
                  <a:gd name="T9" fmla="*/ 3 h 32"/>
                  <a:gd name="T10" fmla="*/ 27 w 34"/>
                  <a:gd name="T11" fmla="*/ 3 h 32"/>
                  <a:gd name="T12" fmla="*/ 27 w 34"/>
                  <a:gd name="T13" fmla="*/ 3 h 32"/>
                  <a:gd name="T14" fmla="*/ 30 w 34"/>
                  <a:gd name="T15" fmla="*/ 20 h 32"/>
                  <a:gd name="T16" fmla="*/ 34 w 34"/>
                  <a:gd name="T17" fmla="*/ 28 h 32"/>
                  <a:gd name="T18" fmla="*/ 30 w 34"/>
                  <a:gd name="T19" fmla="*/ 28 h 32"/>
                  <a:gd name="T20" fmla="*/ 10 w 34"/>
                  <a:gd name="T21" fmla="*/ 32 h 32"/>
                  <a:gd name="T22" fmla="*/ 1 w 34"/>
                  <a:gd name="T23" fmla="*/ 20 h 32"/>
                  <a:gd name="T24" fmla="*/ 0 w 34"/>
                  <a:gd name="T25" fmla="*/ 12 h 32"/>
                  <a:gd name="T26" fmla="*/ 6 w 34"/>
                  <a:gd name="T27" fmla="*/ 1 h 32"/>
                  <a:gd name="T28" fmla="*/ 22 w 34"/>
                  <a:gd name="T29" fmla="*/ 0 h 32"/>
                  <a:gd name="T30" fmla="*/ 22 w 34"/>
                  <a:gd name="T31" fmla="*/ 0 h 32"/>
                  <a:gd name="T32" fmla="*/ 22 w 34"/>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2">
                    <a:moveTo>
                      <a:pt x="22" y="1"/>
                    </a:moveTo>
                    <a:lnTo>
                      <a:pt x="23" y="1"/>
                    </a:lnTo>
                    <a:lnTo>
                      <a:pt x="23" y="1"/>
                    </a:lnTo>
                    <a:lnTo>
                      <a:pt x="25" y="1"/>
                    </a:lnTo>
                    <a:lnTo>
                      <a:pt x="25" y="3"/>
                    </a:lnTo>
                    <a:lnTo>
                      <a:pt x="27" y="3"/>
                    </a:lnTo>
                    <a:lnTo>
                      <a:pt x="27" y="3"/>
                    </a:lnTo>
                    <a:lnTo>
                      <a:pt x="30" y="20"/>
                    </a:lnTo>
                    <a:lnTo>
                      <a:pt x="34" y="28"/>
                    </a:lnTo>
                    <a:lnTo>
                      <a:pt x="30" y="28"/>
                    </a:lnTo>
                    <a:lnTo>
                      <a:pt x="10" y="32"/>
                    </a:lnTo>
                    <a:lnTo>
                      <a:pt x="1" y="20"/>
                    </a:lnTo>
                    <a:lnTo>
                      <a:pt x="0" y="12"/>
                    </a:lnTo>
                    <a:lnTo>
                      <a:pt x="6" y="1"/>
                    </a:lnTo>
                    <a:lnTo>
                      <a:pt x="22" y="0"/>
                    </a:lnTo>
                    <a:lnTo>
                      <a:pt x="22" y="0"/>
                    </a:lnTo>
                    <a:lnTo>
                      <a:pt x="22"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23" name="Freeform 4995"/>
              <p:cNvSpPr>
                <a:spLocks/>
              </p:cNvSpPr>
              <p:nvPr/>
            </p:nvSpPr>
            <p:spPr bwMode="auto">
              <a:xfrm>
                <a:off x="4397" y="2175"/>
                <a:ext cx="29" cy="35"/>
              </a:xfrm>
              <a:custGeom>
                <a:avLst/>
                <a:gdLst>
                  <a:gd name="T0" fmla="*/ 17 w 29"/>
                  <a:gd name="T1" fmla="*/ 0 h 35"/>
                  <a:gd name="T2" fmla="*/ 29 w 29"/>
                  <a:gd name="T3" fmla="*/ 3 h 35"/>
                  <a:gd name="T4" fmla="*/ 28 w 29"/>
                  <a:gd name="T5" fmla="*/ 19 h 35"/>
                  <a:gd name="T6" fmla="*/ 22 w 29"/>
                  <a:gd name="T7" fmla="*/ 29 h 35"/>
                  <a:gd name="T8" fmla="*/ 16 w 29"/>
                  <a:gd name="T9" fmla="*/ 30 h 35"/>
                  <a:gd name="T10" fmla="*/ 12 w 29"/>
                  <a:gd name="T11" fmla="*/ 35 h 35"/>
                  <a:gd name="T12" fmla="*/ 7 w 29"/>
                  <a:gd name="T13" fmla="*/ 32 h 35"/>
                  <a:gd name="T14" fmla="*/ 5 w 29"/>
                  <a:gd name="T15" fmla="*/ 5 h 35"/>
                  <a:gd name="T16" fmla="*/ 0 w 29"/>
                  <a:gd name="T17" fmla="*/ 7 h 35"/>
                  <a:gd name="T18" fmla="*/ 2 w 29"/>
                  <a:gd name="T19" fmla="*/ 5 h 35"/>
                  <a:gd name="T20" fmla="*/ 0 w 29"/>
                  <a:gd name="T21" fmla="*/ 3 h 35"/>
                  <a:gd name="T22" fmla="*/ 17 w 2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5">
                    <a:moveTo>
                      <a:pt x="17" y="0"/>
                    </a:moveTo>
                    <a:lnTo>
                      <a:pt x="29" y="3"/>
                    </a:lnTo>
                    <a:lnTo>
                      <a:pt x="28" y="19"/>
                    </a:lnTo>
                    <a:lnTo>
                      <a:pt x="22" y="29"/>
                    </a:lnTo>
                    <a:lnTo>
                      <a:pt x="16" y="30"/>
                    </a:lnTo>
                    <a:lnTo>
                      <a:pt x="12" y="35"/>
                    </a:lnTo>
                    <a:lnTo>
                      <a:pt x="7" y="32"/>
                    </a:lnTo>
                    <a:lnTo>
                      <a:pt x="5" y="5"/>
                    </a:lnTo>
                    <a:lnTo>
                      <a:pt x="0" y="7"/>
                    </a:lnTo>
                    <a:lnTo>
                      <a:pt x="2" y="5"/>
                    </a:lnTo>
                    <a:lnTo>
                      <a:pt x="0" y="3"/>
                    </a:lnTo>
                    <a:lnTo>
                      <a:pt x="1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4" name="Freeform 4996"/>
              <p:cNvSpPr>
                <a:spLocks/>
              </p:cNvSpPr>
              <p:nvPr/>
            </p:nvSpPr>
            <p:spPr bwMode="auto">
              <a:xfrm>
                <a:off x="4397" y="2175"/>
                <a:ext cx="29" cy="35"/>
              </a:xfrm>
              <a:custGeom>
                <a:avLst/>
                <a:gdLst>
                  <a:gd name="T0" fmla="*/ 17 w 29"/>
                  <a:gd name="T1" fmla="*/ 0 h 35"/>
                  <a:gd name="T2" fmla="*/ 29 w 29"/>
                  <a:gd name="T3" fmla="*/ 3 h 35"/>
                  <a:gd name="T4" fmla="*/ 28 w 29"/>
                  <a:gd name="T5" fmla="*/ 19 h 35"/>
                  <a:gd name="T6" fmla="*/ 22 w 29"/>
                  <a:gd name="T7" fmla="*/ 29 h 35"/>
                  <a:gd name="T8" fmla="*/ 16 w 29"/>
                  <a:gd name="T9" fmla="*/ 30 h 35"/>
                  <a:gd name="T10" fmla="*/ 12 w 29"/>
                  <a:gd name="T11" fmla="*/ 35 h 35"/>
                  <a:gd name="T12" fmla="*/ 7 w 29"/>
                  <a:gd name="T13" fmla="*/ 32 h 35"/>
                  <a:gd name="T14" fmla="*/ 5 w 29"/>
                  <a:gd name="T15" fmla="*/ 5 h 35"/>
                  <a:gd name="T16" fmla="*/ 0 w 29"/>
                  <a:gd name="T17" fmla="*/ 7 h 35"/>
                  <a:gd name="T18" fmla="*/ 2 w 29"/>
                  <a:gd name="T19" fmla="*/ 5 h 35"/>
                  <a:gd name="T20" fmla="*/ 0 w 29"/>
                  <a:gd name="T21" fmla="*/ 3 h 35"/>
                  <a:gd name="T22" fmla="*/ 17 w 2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5">
                    <a:moveTo>
                      <a:pt x="17" y="0"/>
                    </a:moveTo>
                    <a:lnTo>
                      <a:pt x="29" y="3"/>
                    </a:lnTo>
                    <a:lnTo>
                      <a:pt x="28" y="19"/>
                    </a:lnTo>
                    <a:lnTo>
                      <a:pt x="22" y="29"/>
                    </a:lnTo>
                    <a:lnTo>
                      <a:pt x="16" y="30"/>
                    </a:lnTo>
                    <a:lnTo>
                      <a:pt x="12" y="35"/>
                    </a:lnTo>
                    <a:lnTo>
                      <a:pt x="7" y="32"/>
                    </a:lnTo>
                    <a:lnTo>
                      <a:pt x="5" y="5"/>
                    </a:lnTo>
                    <a:lnTo>
                      <a:pt x="0" y="7"/>
                    </a:lnTo>
                    <a:lnTo>
                      <a:pt x="2" y="5"/>
                    </a:lnTo>
                    <a:lnTo>
                      <a:pt x="0" y="3"/>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25" name="Freeform 4997"/>
              <p:cNvSpPr>
                <a:spLocks/>
              </p:cNvSpPr>
              <p:nvPr/>
            </p:nvSpPr>
            <p:spPr bwMode="auto">
              <a:xfrm>
                <a:off x="4025" y="2314"/>
                <a:ext cx="34" cy="49"/>
              </a:xfrm>
              <a:custGeom>
                <a:avLst/>
                <a:gdLst>
                  <a:gd name="T0" fmla="*/ 32 w 34"/>
                  <a:gd name="T1" fmla="*/ 8 h 49"/>
                  <a:gd name="T2" fmla="*/ 34 w 34"/>
                  <a:gd name="T3" fmla="*/ 40 h 49"/>
                  <a:gd name="T4" fmla="*/ 34 w 34"/>
                  <a:gd name="T5" fmla="*/ 47 h 49"/>
                  <a:gd name="T6" fmla="*/ 29 w 34"/>
                  <a:gd name="T7" fmla="*/ 47 h 49"/>
                  <a:gd name="T8" fmla="*/ 29 w 34"/>
                  <a:gd name="T9" fmla="*/ 47 h 49"/>
                  <a:gd name="T10" fmla="*/ 27 w 34"/>
                  <a:gd name="T11" fmla="*/ 47 h 49"/>
                  <a:gd name="T12" fmla="*/ 27 w 34"/>
                  <a:gd name="T13" fmla="*/ 47 h 49"/>
                  <a:gd name="T14" fmla="*/ 27 w 34"/>
                  <a:gd name="T15" fmla="*/ 47 h 49"/>
                  <a:gd name="T16" fmla="*/ 25 w 34"/>
                  <a:gd name="T17" fmla="*/ 47 h 49"/>
                  <a:gd name="T18" fmla="*/ 22 w 34"/>
                  <a:gd name="T19" fmla="*/ 47 h 49"/>
                  <a:gd name="T20" fmla="*/ 22 w 34"/>
                  <a:gd name="T21" fmla="*/ 47 h 49"/>
                  <a:gd name="T22" fmla="*/ 22 w 34"/>
                  <a:gd name="T23" fmla="*/ 47 h 49"/>
                  <a:gd name="T24" fmla="*/ 15 w 34"/>
                  <a:gd name="T25" fmla="*/ 49 h 49"/>
                  <a:gd name="T26" fmla="*/ 15 w 34"/>
                  <a:gd name="T27" fmla="*/ 49 h 49"/>
                  <a:gd name="T28" fmla="*/ 15 w 34"/>
                  <a:gd name="T29" fmla="*/ 49 h 49"/>
                  <a:gd name="T30" fmla="*/ 13 w 34"/>
                  <a:gd name="T31" fmla="*/ 49 h 49"/>
                  <a:gd name="T32" fmla="*/ 13 w 34"/>
                  <a:gd name="T33" fmla="*/ 49 h 49"/>
                  <a:gd name="T34" fmla="*/ 13 w 34"/>
                  <a:gd name="T35" fmla="*/ 49 h 49"/>
                  <a:gd name="T36" fmla="*/ 5 w 34"/>
                  <a:gd name="T37" fmla="*/ 49 h 49"/>
                  <a:gd name="T38" fmla="*/ 3 w 34"/>
                  <a:gd name="T39" fmla="*/ 20 h 49"/>
                  <a:gd name="T40" fmla="*/ 0 w 34"/>
                  <a:gd name="T41" fmla="*/ 12 h 49"/>
                  <a:gd name="T42" fmla="*/ 3 w 34"/>
                  <a:gd name="T43" fmla="*/ 10 h 49"/>
                  <a:gd name="T44" fmla="*/ 3 w 34"/>
                  <a:gd name="T45" fmla="*/ 8 h 49"/>
                  <a:gd name="T46" fmla="*/ 0 w 34"/>
                  <a:gd name="T47" fmla="*/ 8 h 49"/>
                  <a:gd name="T48" fmla="*/ 3 w 34"/>
                  <a:gd name="T49" fmla="*/ 3 h 49"/>
                  <a:gd name="T50" fmla="*/ 22 w 34"/>
                  <a:gd name="T51" fmla="*/ 0 h 49"/>
                  <a:gd name="T52" fmla="*/ 32 w 34"/>
                  <a:gd name="T5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49">
                    <a:moveTo>
                      <a:pt x="32" y="8"/>
                    </a:moveTo>
                    <a:lnTo>
                      <a:pt x="34" y="40"/>
                    </a:lnTo>
                    <a:lnTo>
                      <a:pt x="34" y="47"/>
                    </a:lnTo>
                    <a:lnTo>
                      <a:pt x="29" y="47"/>
                    </a:lnTo>
                    <a:lnTo>
                      <a:pt x="29" y="47"/>
                    </a:lnTo>
                    <a:lnTo>
                      <a:pt x="27" y="47"/>
                    </a:lnTo>
                    <a:lnTo>
                      <a:pt x="27" y="47"/>
                    </a:lnTo>
                    <a:lnTo>
                      <a:pt x="27" y="47"/>
                    </a:lnTo>
                    <a:lnTo>
                      <a:pt x="25" y="47"/>
                    </a:lnTo>
                    <a:lnTo>
                      <a:pt x="22" y="47"/>
                    </a:lnTo>
                    <a:lnTo>
                      <a:pt x="22" y="47"/>
                    </a:lnTo>
                    <a:lnTo>
                      <a:pt x="22" y="47"/>
                    </a:lnTo>
                    <a:lnTo>
                      <a:pt x="15" y="49"/>
                    </a:lnTo>
                    <a:lnTo>
                      <a:pt x="15" y="49"/>
                    </a:lnTo>
                    <a:lnTo>
                      <a:pt x="15" y="49"/>
                    </a:lnTo>
                    <a:lnTo>
                      <a:pt x="13" y="49"/>
                    </a:lnTo>
                    <a:lnTo>
                      <a:pt x="13" y="49"/>
                    </a:lnTo>
                    <a:lnTo>
                      <a:pt x="13" y="49"/>
                    </a:lnTo>
                    <a:lnTo>
                      <a:pt x="5" y="49"/>
                    </a:lnTo>
                    <a:lnTo>
                      <a:pt x="3" y="20"/>
                    </a:lnTo>
                    <a:lnTo>
                      <a:pt x="0" y="12"/>
                    </a:lnTo>
                    <a:lnTo>
                      <a:pt x="3" y="10"/>
                    </a:lnTo>
                    <a:lnTo>
                      <a:pt x="3" y="8"/>
                    </a:lnTo>
                    <a:lnTo>
                      <a:pt x="0" y="8"/>
                    </a:lnTo>
                    <a:lnTo>
                      <a:pt x="3" y="3"/>
                    </a:lnTo>
                    <a:lnTo>
                      <a:pt x="22" y="0"/>
                    </a:lnTo>
                    <a:lnTo>
                      <a:pt x="32" y="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6" name="Freeform 4998"/>
              <p:cNvSpPr>
                <a:spLocks/>
              </p:cNvSpPr>
              <p:nvPr/>
            </p:nvSpPr>
            <p:spPr bwMode="auto">
              <a:xfrm>
                <a:off x="4025" y="2314"/>
                <a:ext cx="34" cy="49"/>
              </a:xfrm>
              <a:custGeom>
                <a:avLst/>
                <a:gdLst>
                  <a:gd name="T0" fmla="*/ 32 w 34"/>
                  <a:gd name="T1" fmla="*/ 8 h 49"/>
                  <a:gd name="T2" fmla="*/ 34 w 34"/>
                  <a:gd name="T3" fmla="*/ 40 h 49"/>
                  <a:gd name="T4" fmla="*/ 34 w 34"/>
                  <a:gd name="T5" fmla="*/ 47 h 49"/>
                  <a:gd name="T6" fmla="*/ 29 w 34"/>
                  <a:gd name="T7" fmla="*/ 47 h 49"/>
                  <a:gd name="T8" fmla="*/ 29 w 34"/>
                  <a:gd name="T9" fmla="*/ 47 h 49"/>
                  <a:gd name="T10" fmla="*/ 27 w 34"/>
                  <a:gd name="T11" fmla="*/ 47 h 49"/>
                  <a:gd name="T12" fmla="*/ 27 w 34"/>
                  <a:gd name="T13" fmla="*/ 47 h 49"/>
                  <a:gd name="T14" fmla="*/ 27 w 34"/>
                  <a:gd name="T15" fmla="*/ 47 h 49"/>
                  <a:gd name="T16" fmla="*/ 25 w 34"/>
                  <a:gd name="T17" fmla="*/ 47 h 49"/>
                  <a:gd name="T18" fmla="*/ 22 w 34"/>
                  <a:gd name="T19" fmla="*/ 47 h 49"/>
                  <a:gd name="T20" fmla="*/ 22 w 34"/>
                  <a:gd name="T21" fmla="*/ 47 h 49"/>
                  <a:gd name="T22" fmla="*/ 22 w 34"/>
                  <a:gd name="T23" fmla="*/ 47 h 49"/>
                  <a:gd name="T24" fmla="*/ 15 w 34"/>
                  <a:gd name="T25" fmla="*/ 49 h 49"/>
                  <a:gd name="T26" fmla="*/ 15 w 34"/>
                  <a:gd name="T27" fmla="*/ 49 h 49"/>
                  <a:gd name="T28" fmla="*/ 15 w 34"/>
                  <a:gd name="T29" fmla="*/ 49 h 49"/>
                  <a:gd name="T30" fmla="*/ 13 w 34"/>
                  <a:gd name="T31" fmla="*/ 49 h 49"/>
                  <a:gd name="T32" fmla="*/ 13 w 34"/>
                  <a:gd name="T33" fmla="*/ 49 h 49"/>
                  <a:gd name="T34" fmla="*/ 13 w 34"/>
                  <a:gd name="T35" fmla="*/ 49 h 49"/>
                  <a:gd name="T36" fmla="*/ 5 w 34"/>
                  <a:gd name="T37" fmla="*/ 49 h 49"/>
                  <a:gd name="T38" fmla="*/ 3 w 34"/>
                  <a:gd name="T39" fmla="*/ 20 h 49"/>
                  <a:gd name="T40" fmla="*/ 0 w 34"/>
                  <a:gd name="T41" fmla="*/ 12 h 49"/>
                  <a:gd name="T42" fmla="*/ 3 w 34"/>
                  <a:gd name="T43" fmla="*/ 10 h 49"/>
                  <a:gd name="T44" fmla="*/ 3 w 34"/>
                  <a:gd name="T45" fmla="*/ 8 h 49"/>
                  <a:gd name="T46" fmla="*/ 0 w 34"/>
                  <a:gd name="T47" fmla="*/ 8 h 49"/>
                  <a:gd name="T48" fmla="*/ 3 w 34"/>
                  <a:gd name="T49" fmla="*/ 3 h 49"/>
                  <a:gd name="T50" fmla="*/ 22 w 34"/>
                  <a:gd name="T51" fmla="*/ 0 h 49"/>
                  <a:gd name="T52" fmla="*/ 32 w 34"/>
                  <a:gd name="T5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49">
                    <a:moveTo>
                      <a:pt x="32" y="8"/>
                    </a:moveTo>
                    <a:lnTo>
                      <a:pt x="34" y="40"/>
                    </a:lnTo>
                    <a:lnTo>
                      <a:pt x="34" y="47"/>
                    </a:lnTo>
                    <a:lnTo>
                      <a:pt x="29" y="47"/>
                    </a:lnTo>
                    <a:lnTo>
                      <a:pt x="29" y="47"/>
                    </a:lnTo>
                    <a:lnTo>
                      <a:pt x="27" y="47"/>
                    </a:lnTo>
                    <a:lnTo>
                      <a:pt x="27" y="47"/>
                    </a:lnTo>
                    <a:lnTo>
                      <a:pt x="27" y="47"/>
                    </a:lnTo>
                    <a:lnTo>
                      <a:pt x="25" y="47"/>
                    </a:lnTo>
                    <a:lnTo>
                      <a:pt x="22" y="47"/>
                    </a:lnTo>
                    <a:lnTo>
                      <a:pt x="22" y="47"/>
                    </a:lnTo>
                    <a:lnTo>
                      <a:pt x="22" y="47"/>
                    </a:lnTo>
                    <a:lnTo>
                      <a:pt x="15" y="49"/>
                    </a:lnTo>
                    <a:lnTo>
                      <a:pt x="15" y="49"/>
                    </a:lnTo>
                    <a:lnTo>
                      <a:pt x="15" y="49"/>
                    </a:lnTo>
                    <a:lnTo>
                      <a:pt x="13" y="49"/>
                    </a:lnTo>
                    <a:lnTo>
                      <a:pt x="13" y="49"/>
                    </a:lnTo>
                    <a:lnTo>
                      <a:pt x="13" y="49"/>
                    </a:lnTo>
                    <a:lnTo>
                      <a:pt x="5" y="49"/>
                    </a:lnTo>
                    <a:lnTo>
                      <a:pt x="3" y="20"/>
                    </a:lnTo>
                    <a:lnTo>
                      <a:pt x="0" y="12"/>
                    </a:lnTo>
                    <a:lnTo>
                      <a:pt x="3" y="10"/>
                    </a:lnTo>
                    <a:lnTo>
                      <a:pt x="3" y="8"/>
                    </a:lnTo>
                    <a:lnTo>
                      <a:pt x="0" y="8"/>
                    </a:lnTo>
                    <a:lnTo>
                      <a:pt x="3" y="3"/>
                    </a:lnTo>
                    <a:lnTo>
                      <a:pt x="22" y="0"/>
                    </a:lnTo>
                    <a:lnTo>
                      <a:pt x="32"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27" name="Freeform 4999"/>
              <p:cNvSpPr>
                <a:spLocks/>
              </p:cNvSpPr>
              <p:nvPr/>
            </p:nvSpPr>
            <p:spPr bwMode="auto">
              <a:xfrm>
                <a:off x="3950" y="2217"/>
                <a:ext cx="32" cy="46"/>
              </a:xfrm>
              <a:custGeom>
                <a:avLst/>
                <a:gdLst>
                  <a:gd name="T0" fmla="*/ 9 w 32"/>
                  <a:gd name="T1" fmla="*/ 2 h 46"/>
                  <a:gd name="T2" fmla="*/ 10 w 32"/>
                  <a:gd name="T3" fmla="*/ 2 h 46"/>
                  <a:gd name="T4" fmla="*/ 14 w 32"/>
                  <a:gd name="T5" fmla="*/ 2 h 46"/>
                  <a:gd name="T6" fmla="*/ 15 w 32"/>
                  <a:gd name="T7" fmla="*/ 2 h 46"/>
                  <a:gd name="T8" fmla="*/ 19 w 32"/>
                  <a:gd name="T9" fmla="*/ 2 h 46"/>
                  <a:gd name="T10" fmla="*/ 26 w 32"/>
                  <a:gd name="T11" fmla="*/ 2 h 46"/>
                  <a:gd name="T12" fmla="*/ 27 w 32"/>
                  <a:gd name="T13" fmla="*/ 0 h 46"/>
                  <a:gd name="T14" fmla="*/ 29 w 32"/>
                  <a:gd name="T15" fmla="*/ 0 h 46"/>
                  <a:gd name="T16" fmla="*/ 31 w 32"/>
                  <a:gd name="T17" fmla="*/ 0 h 46"/>
                  <a:gd name="T18" fmla="*/ 32 w 32"/>
                  <a:gd name="T19" fmla="*/ 36 h 46"/>
                  <a:gd name="T20" fmla="*/ 32 w 32"/>
                  <a:gd name="T21" fmla="*/ 39 h 46"/>
                  <a:gd name="T22" fmla="*/ 22 w 32"/>
                  <a:gd name="T23" fmla="*/ 39 h 46"/>
                  <a:gd name="T24" fmla="*/ 21 w 32"/>
                  <a:gd name="T25" fmla="*/ 46 h 46"/>
                  <a:gd name="T26" fmla="*/ 9 w 32"/>
                  <a:gd name="T27" fmla="*/ 41 h 46"/>
                  <a:gd name="T28" fmla="*/ 0 w 32"/>
                  <a:gd name="T29" fmla="*/ 31 h 46"/>
                  <a:gd name="T30" fmla="*/ 0 w 32"/>
                  <a:gd name="T31" fmla="*/ 12 h 46"/>
                  <a:gd name="T32" fmla="*/ 9 w 32"/>
                  <a:gd name="T33" fmla="*/ 12 h 46"/>
                  <a:gd name="T34" fmla="*/ 7 w 32"/>
                  <a:gd name="T35" fmla="*/ 2 h 46"/>
                  <a:gd name="T36" fmla="*/ 7 w 32"/>
                  <a:gd name="T37" fmla="*/ 2 h 46"/>
                  <a:gd name="T38" fmla="*/ 9 w 32"/>
                  <a:gd name="T3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46">
                    <a:moveTo>
                      <a:pt x="9" y="2"/>
                    </a:moveTo>
                    <a:lnTo>
                      <a:pt x="10" y="2"/>
                    </a:lnTo>
                    <a:lnTo>
                      <a:pt x="14" y="2"/>
                    </a:lnTo>
                    <a:lnTo>
                      <a:pt x="15" y="2"/>
                    </a:lnTo>
                    <a:lnTo>
                      <a:pt x="19" y="2"/>
                    </a:lnTo>
                    <a:lnTo>
                      <a:pt x="26" y="2"/>
                    </a:lnTo>
                    <a:lnTo>
                      <a:pt x="27" y="0"/>
                    </a:lnTo>
                    <a:lnTo>
                      <a:pt x="29" y="0"/>
                    </a:lnTo>
                    <a:lnTo>
                      <a:pt x="31" y="0"/>
                    </a:lnTo>
                    <a:lnTo>
                      <a:pt x="32" y="36"/>
                    </a:lnTo>
                    <a:lnTo>
                      <a:pt x="32" y="39"/>
                    </a:lnTo>
                    <a:lnTo>
                      <a:pt x="22" y="39"/>
                    </a:lnTo>
                    <a:lnTo>
                      <a:pt x="21" y="46"/>
                    </a:lnTo>
                    <a:lnTo>
                      <a:pt x="9" y="41"/>
                    </a:lnTo>
                    <a:lnTo>
                      <a:pt x="0" y="31"/>
                    </a:lnTo>
                    <a:lnTo>
                      <a:pt x="0" y="12"/>
                    </a:lnTo>
                    <a:lnTo>
                      <a:pt x="9" y="12"/>
                    </a:lnTo>
                    <a:lnTo>
                      <a:pt x="7" y="2"/>
                    </a:lnTo>
                    <a:lnTo>
                      <a:pt x="7" y="2"/>
                    </a:lnTo>
                    <a:lnTo>
                      <a:pt x="9"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8" name="Freeform 5000"/>
              <p:cNvSpPr>
                <a:spLocks/>
              </p:cNvSpPr>
              <p:nvPr/>
            </p:nvSpPr>
            <p:spPr bwMode="auto">
              <a:xfrm>
                <a:off x="3950" y="2217"/>
                <a:ext cx="32" cy="46"/>
              </a:xfrm>
              <a:custGeom>
                <a:avLst/>
                <a:gdLst>
                  <a:gd name="T0" fmla="*/ 9 w 32"/>
                  <a:gd name="T1" fmla="*/ 2 h 46"/>
                  <a:gd name="T2" fmla="*/ 10 w 32"/>
                  <a:gd name="T3" fmla="*/ 2 h 46"/>
                  <a:gd name="T4" fmla="*/ 14 w 32"/>
                  <a:gd name="T5" fmla="*/ 2 h 46"/>
                  <a:gd name="T6" fmla="*/ 15 w 32"/>
                  <a:gd name="T7" fmla="*/ 2 h 46"/>
                  <a:gd name="T8" fmla="*/ 19 w 32"/>
                  <a:gd name="T9" fmla="*/ 2 h 46"/>
                  <a:gd name="T10" fmla="*/ 26 w 32"/>
                  <a:gd name="T11" fmla="*/ 2 h 46"/>
                  <a:gd name="T12" fmla="*/ 27 w 32"/>
                  <a:gd name="T13" fmla="*/ 0 h 46"/>
                  <a:gd name="T14" fmla="*/ 29 w 32"/>
                  <a:gd name="T15" fmla="*/ 0 h 46"/>
                  <a:gd name="T16" fmla="*/ 31 w 32"/>
                  <a:gd name="T17" fmla="*/ 0 h 46"/>
                  <a:gd name="T18" fmla="*/ 32 w 32"/>
                  <a:gd name="T19" fmla="*/ 36 h 46"/>
                  <a:gd name="T20" fmla="*/ 32 w 32"/>
                  <a:gd name="T21" fmla="*/ 39 h 46"/>
                  <a:gd name="T22" fmla="*/ 22 w 32"/>
                  <a:gd name="T23" fmla="*/ 39 h 46"/>
                  <a:gd name="T24" fmla="*/ 21 w 32"/>
                  <a:gd name="T25" fmla="*/ 46 h 46"/>
                  <a:gd name="T26" fmla="*/ 9 w 32"/>
                  <a:gd name="T27" fmla="*/ 41 h 46"/>
                  <a:gd name="T28" fmla="*/ 0 w 32"/>
                  <a:gd name="T29" fmla="*/ 31 h 46"/>
                  <a:gd name="T30" fmla="*/ 0 w 32"/>
                  <a:gd name="T31" fmla="*/ 12 h 46"/>
                  <a:gd name="T32" fmla="*/ 9 w 32"/>
                  <a:gd name="T33" fmla="*/ 12 h 46"/>
                  <a:gd name="T34" fmla="*/ 7 w 32"/>
                  <a:gd name="T35" fmla="*/ 2 h 46"/>
                  <a:gd name="T36" fmla="*/ 7 w 32"/>
                  <a:gd name="T37" fmla="*/ 2 h 46"/>
                  <a:gd name="T38" fmla="*/ 9 w 32"/>
                  <a:gd name="T3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46">
                    <a:moveTo>
                      <a:pt x="9" y="2"/>
                    </a:moveTo>
                    <a:lnTo>
                      <a:pt x="10" y="2"/>
                    </a:lnTo>
                    <a:lnTo>
                      <a:pt x="14" y="2"/>
                    </a:lnTo>
                    <a:lnTo>
                      <a:pt x="15" y="2"/>
                    </a:lnTo>
                    <a:lnTo>
                      <a:pt x="19" y="2"/>
                    </a:lnTo>
                    <a:lnTo>
                      <a:pt x="26" y="2"/>
                    </a:lnTo>
                    <a:lnTo>
                      <a:pt x="27" y="0"/>
                    </a:lnTo>
                    <a:lnTo>
                      <a:pt x="29" y="0"/>
                    </a:lnTo>
                    <a:lnTo>
                      <a:pt x="31" y="0"/>
                    </a:lnTo>
                    <a:lnTo>
                      <a:pt x="32" y="36"/>
                    </a:lnTo>
                    <a:lnTo>
                      <a:pt x="32" y="39"/>
                    </a:lnTo>
                    <a:lnTo>
                      <a:pt x="22" y="39"/>
                    </a:lnTo>
                    <a:lnTo>
                      <a:pt x="21" y="46"/>
                    </a:lnTo>
                    <a:lnTo>
                      <a:pt x="9" y="41"/>
                    </a:lnTo>
                    <a:lnTo>
                      <a:pt x="0" y="31"/>
                    </a:lnTo>
                    <a:lnTo>
                      <a:pt x="0" y="12"/>
                    </a:lnTo>
                    <a:lnTo>
                      <a:pt x="9" y="12"/>
                    </a:lnTo>
                    <a:lnTo>
                      <a:pt x="7" y="2"/>
                    </a:lnTo>
                    <a:lnTo>
                      <a:pt x="7" y="2"/>
                    </a:lnTo>
                    <a:lnTo>
                      <a:pt x="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29" name="Freeform 5001"/>
              <p:cNvSpPr>
                <a:spLocks/>
              </p:cNvSpPr>
              <p:nvPr/>
            </p:nvSpPr>
            <p:spPr bwMode="auto">
              <a:xfrm>
                <a:off x="4191" y="2239"/>
                <a:ext cx="32" cy="29"/>
              </a:xfrm>
              <a:custGeom>
                <a:avLst/>
                <a:gdLst>
                  <a:gd name="T0" fmla="*/ 32 w 32"/>
                  <a:gd name="T1" fmla="*/ 14 h 29"/>
                  <a:gd name="T2" fmla="*/ 29 w 32"/>
                  <a:gd name="T3" fmla="*/ 27 h 29"/>
                  <a:gd name="T4" fmla="*/ 13 w 32"/>
                  <a:gd name="T5" fmla="*/ 26 h 29"/>
                  <a:gd name="T6" fmla="*/ 5 w 32"/>
                  <a:gd name="T7" fmla="*/ 29 h 29"/>
                  <a:gd name="T8" fmla="*/ 5 w 32"/>
                  <a:gd name="T9" fmla="*/ 29 h 29"/>
                  <a:gd name="T10" fmla="*/ 3 w 32"/>
                  <a:gd name="T11" fmla="*/ 29 h 29"/>
                  <a:gd name="T12" fmla="*/ 3 w 32"/>
                  <a:gd name="T13" fmla="*/ 27 h 29"/>
                  <a:gd name="T14" fmla="*/ 1 w 32"/>
                  <a:gd name="T15" fmla="*/ 27 h 29"/>
                  <a:gd name="T16" fmla="*/ 1 w 32"/>
                  <a:gd name="T17" fmla="*/ 27 h 29"/>
                  <a:gd name="T18" fmla="*/ 0 w 32"/>
                  <a:gd name="T19" fmla="*/ 27 h 29"/>
                  <a:gd name="T20" fmla="*/ 0 w 32"/>
                  <a:gd name="T21" fmla="*/ 26 h 29"/>
                  <a:gd name="T22" fmla="*/ 0 w 32"/>
                  <a:gd name="T23" fmla="*/ 26 h 29"/>
                  <a:gd name="T24" fmla="*/ 1 w 32"/>
                  <a:gd name="T25" fmla="*/ 21 h 29"/>
                  <a:gd name="T26" fmla="*/ 0 w 32"/>
                  <a:gd name="T27" fmla="*/ 7 h 29"/>
                  <a:gd name="T28" fmla="*/ 8 w 32"/>
                  <a:gd name="T29" fmla="*/ 0 h 29"/>
                  <a:gd name="T30" fmla="*/ 23 w 32"/>
                  <a:gd name="T31" fmla="*/ 4 h 29"/>
                  <a:gd name="T32" fmla="*/ 27 w 32"/>
                  <a:gd name="T33" fmla="*/ 9 h 29"/>
                  <a:gd name="T34" fmla="*/ 32 w 32"/>
                  <a:gd name="T35"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9">
                    <a:moveTo>
                      <a:pt x="32" y="14"/>
                    </a:moveTo>
                    <a:lnTo>
                      <a:pt x="29" y="27"/>
                    </a:lnTo>
                    <a:lnTo>
                      <a:pt x="13" y="26"/>
                    </a:lnTo>
                    <a:lnTo>
                      <a:pt x="5" y="29"/>
                    </a:lnTo>
                    <a:lnTo>
                      <a:pt x="5" y="29"/>
                    </a:lnTo>
                    <a:lnTo>
                      <a:pt x="3" y="29"/>
                    </a:lnTo>
                    <a:lnTo>
                      <a:pt x="3" y="27"/>
                    </a:lnTo>
                    <a:lnTo>
                      <a:pt x="1" y="27"/>
                    </a:lnTo>
                    <a:lnTo>
                      <a:pt x="1" y="27"/>
                    </a:lnTo>
                    <a:lnTo>
                      <a:pt x="0" y="27"/>
                    </a:lnTo>
                    <a:lnTo>
                      <a:pt x="0" y="26"/>
                    </a:lnTo>
                    <a:lnTo>
                      <a:pt x="0" y="26"/>
                    </a:lnTo>
                    <a:lnTo>
                      <a:pt x="1" y="21"/>
                    </a:lnTo>
                    <a:lnTo>
                      <a:pt x="0" y="7"/>
                    </a:lnTo>
                    <a:lnTo>
                      <a:pt x="8" y="0"/>
                    </a:lnTo>
                    <a:lnTo>
                      <a:pt x="23" y="4"/>
                    </a:lnTo>
                    <a:lnTo>
                      <a:pt x="27" y="9"/>
                    </a:lnTo>
                    <a:lnTo>
                      <a:pt x="32" y="1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0" name="Freeform 5002"/>
              <p:cNvSpPr>
                <a:spLocks/>
              </p:cNvSpPr>
              <p:nvPr/>
            </p:nvSpPr>
            <p:spPr bwMode="auto">
              <a:xfrm>
                <a:off x="4191" y="2239"/>
                <a:ext cx="32" cy="29"/>
              </a:xfrm>
              <a:custGeom>
                <a:avLst/>
                <a:gdLst>
                  <a:gd name="T0" fmla="*/ 32 w 32"/>
                  <a:gd name="T1" fmla="*/ 14 h 29"/>
                  <a:gd name="T2" fmla="*/ 29 w 32"/>
                  <a:gd name="T3" fmla="*/ 27 h 29"/>
                  <a:gd name="T4" fmla="*/ 13 w 32"/>
                  <a:gd name="T5" fmla="*/ 26 h 29"/>
                  <a:gd name="T6" fmla="*/ 5 w 32"/>
                  <a:gd name="T7" fmla="*/ 29 h 29"/>
                  <a:gd name="T8" fmla="*/ 5 w 32"/>
                  <a:gd name="T9" fmla="*/ 29 h 29"/>
                  <a:gd name="T10" fmla="*/ 3 w 32"/>
                  <a:gd name="T11" fmla="*/ 29 h 29"/>
                  <a:gd name="T12" fmla="*/ 3 w 32"/>
                  <a:gd name="T13" fmla="*/ 27 h 29"/>
                  <a:gd name="T14" fmla="*/ 1 w 32"/>
                  <a:gd name="T15" fmla="*/ 27 h 29"/>
                  <a:gd name="T16" fmla="*/ 1 w 32"/>
                  <a:gd name="T17" fmla="*/ 27 h 29"/>
                  <a:gd name="T18" fmla="*/ 0 w 32"/>
                  <a:gd name="T19" fmla="*/ 27 h 29"/>
                  <a:gd name="T20" fmla="*/ 0 w 32"/>
                  <a:gd name="T21" fmla="*/ 26 h 29"/>
                  <a:gd name="T22" fmla="*/ 0 w 32"/>
                  <a:gd name="T23" fmla="*/ 26 h 29"/>
                  <a:gd name="T24" fmla="*/ 1 w 32"/>
                  <a:gd name="T25" fmla="*/ 21 h 29"/>
                  <a:gd name="T26" fmla="*/ 0 w 32"/>
                  <a:gd name="T27" fmla="*/ 7 h 29"/>
                  <a:gd name="T28" fmla="*/ 8 w 32"/>
                  <a:gd name="T29" fmla="*/ 0 h 29"/>
                  <a:gd name="T30" fmla="*/ 23 w 32"/>
                  <a:gd name="T31" fmla="*/ 4 h 29"/>
                  <a:gd name="T32" fmla="*/ 27 w 32"/>
                  <a:gd name="T33" fmla="*/ 9 h 29"/>
                  <a:gd name="T34" fmla="*/ 32 w 32"/>
                  <a:gd name="T35"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9">
                    <a:moveTo>
                      <a:pt x="32" y="14"/>
                    </a:moveTo>
                    <a:lnTo>
                      <a:pt x="29" y="27"/>
                    </a:lnTo>
                    <a:lnTo>
                      <a:pt x="13" y="26"/>
                    </a:lnTo>
                    <a:lnTo>
                      <a:pt x="5" y="29"/>
                    </a:lnTo>
                    <a:lnTo>
                      <a:pt x="5" y="29"/>
                    </a:lnTo>
                    <a:lnTo>
                      <a:pt x="3" y="29"/>
                    </a:lnTo>
                    <a:lnTo>
                      <a:pt x="3" y="27"/>
                    </a:lnTo>
                    <a:lnTo>
                      <a:pt x="1" y="27"/>
                    </a:lnTo>
                    <a:lnTo>
                      <a:pt x="1" y="27"/>
                    </a:lnTo>
                    <a:lnTo>
                      <a:pt x="0" y="27"/>
                    </a:lnTo>
                    <a:lnTo>
                      <a:pt x="0" y="26"/>
                    </a:lnTo>
                    <a:lnTo>
                      <a:pt x="0" y="26"/>
                    </a:lnTo>
                    <a:lnTo>
                      <a:pt x="1" y="21"/>
                    </a:lnTo>
                    <a:lnTo>
                      <a:pt x="0" y="7"/>
                    </a:lnTo>
                    <a:lnTo>
                      <a:pt x="8" y="0"/>
                    </a:lnTo>
                    <a:lnTo>
                      <a:pt x="23" y="4"/>
                    </a:lnTo>
                    <a:lnTo>
                      <a:pt x="27" y="9"/>
                    </a:lnTo>
                    <a:lnTo>
                      <a:pt x="32"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31" name="Freeform 5003"/>
              <p:cNvSpPr>
                <a:spLocks/>
              </p:cNvSpPr>
              <p:nvPr/>
            </p:nvSpPr>
            <p:spPr bwMode="auto">
              <a:xfrm>
                <a:off x="4079" y="2253"/>
                <a:ext cx="44" cy="32"/>
              </a:xfrm>
              <a:custGeom>
                <a:avLst/>
                <a:gdLst>
                  <a:gd name="T0" fmla="*/ 29 w 44"/>
                  <a:gd name="T1" fmla="*/ 0 h 32"/>
                  <a:gd name="T2" fmla="*/ 37 w 44"/>
                  <a:gd name="T3" fmla="*/ 3 h 32"/>
                  <a:gd name="T4" fmla="*/ 37 w 44"/>
                  <a:gd name="T5" fmla="*/ 3 h 32"/>
                  <a:gd name="T6" fmla="*/ 37 w 44"/>
                  <a:gd name="T7" fmla="*/ 3 h 32"/>
                  <a:gd name="T8" fmla="*/ 37 w 44"/>
                  <a:gd name="T9" fmla="*/ 3 h 32"/>
                  <a:gd name="T10" fmla="*/ 41 w 44"/>
                  <a:gd name="T11" fmla="*/ 5 h 32"/>
                  <a:gd name="T12" fmla="*/ 41 w 44"/>
                  <a:gd name="T13" fmla="*/ 5 h 32"/>
                  <a:gd name="T14" fmla="*/ 42 w 44"/>
                  <a:gd name="T15" fmla="*/ 5 h 32"/>
                  <a:gd name="T16" fmla="*/ 44 w 44"/>
                  <a:gd name="T17" fmla="*/ 24 h 32"/>
                  <a:gd name="T18" fmla="*/ 39 w 44"/>
                  <a:gd name="T19" fmla="*/ 32 h 32"/>
                  <a:gd name="T20" fmla="*/ 32 w 44"/>
                  <a:gd name="T21" fmla="*/ 32 h 32"/>
                  <a:gd name="T22" fmla="*/ 20 w 44"/>
                  <a:gd name="T23" fmla="*/ 27 h 32"/>
                  <a:gd name="T24" fmla="*/ 0 w 44"/>
                  <a:gd name="T25" fmla="*/ 22 h 32"/>
                  <a:gd name="T26" fmla="*/ 0 w 44"/>
                  <a:gd name="T27" fmla="*/ 15 h 32"/>
                  <a:gd name="T28" fmla="*/ 0 w 44"/>
                  <a:gd name="T29" fmla="*/ 13 h 32"/>
                  <a:gd name="T30" fmla="*/ 0 w 44"/>
                  <a:gd name="T31" fmla="*/ 12 h 32"/>
                  <a:gd name="T32" fmla="*/ 0 w 44"/>
                  <a:gd name="T33" fmla="*/ 12 h 32"/>
                  <a:gd name="T34" fmla="*/ 0 w 44"/>
                  <a:gd name="T35" fmla="*/ 10 h 32"/>
                  <a:gd name="T36" fmla="*/ 0 w 44"/>
                  <a:gd name="T37" fmla="*/ 2 h 32"/>
                  <a:gd name="T38" fmla="*/ 3 w 44"/>
                  <a:gd name="T39" fmla="*/ 2 h 32"/>
                  <a:gd name="T40" fmla="*/ 7 w 44"/>
                  <a:gd name="T41" fmla="*/ 2 h 32"/>
                  <a:gd name="T42" fmla="*/ 8 w 44"/>
                  <a:gd name="T43" fmla="*/ 2 h 32"/>
                  <a:gd name="T44" fmla="*/ 10 w 44"/>
                  <a:gd name="T45" fmla="*/ 2 h 32"/>
                  <a:gd name="T46" fmla="*/ 12 w 44"/>
                  <a:gd name="T47" fmla="*/ 7 h 32"/>
                  <a:gd name="T48" fmla="*/ 19 w 44"/>
                  <a:gd name="T49" fmla="*/ 0 h 32"/>
                  <a:gd name="T50" fmla="*/ 24 w 44"/>
                  <a:gd name="T51" fmla="*/ 0 h 32"/>
                  <a:gd name="T52" fmla="*/ 29 w 44"/>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2">
                    <a:moveTo>
                      <a:pt x="29" y="0"/>
                    </a:moveTo>
                    <a:lnTo>
                      <a:pt x="37" y="3"/>
                    </a:lnTo>
                    <a:lnTo>
                      <a:pt x="37" y="3"/>
                    </a:lnTo>
                    <a:lnTo>
                      <a:pt x="37" y="3"/>
                    </a:lnTo>
                    <a:lnTo>
                      <a:pt x="37" y="3"/>
                    </a:lnTo>
                    <a:lnTo>
                      <a:pt x="41" y="5"/>
                    </a:lnTo>
                    <a:lnTo>
                      <a:pt x="41" y="5"/>
                    </a:lnTo>
                    <a:lnTo>
                      <a:pt x="42" y="5"/>
                    </a:lnTo>
                    <a:lnTo>
                      <a:pt x="44" y="24"/>
                    </a:lnTo>
                    <a:lnTo>
                      <a:pt x="39" y="32"/>
                    </a:lnTo>
                    <a:lnTo>
                      <a:pt x="32" y="32"/>
                    </a:lnTo>
                    <a:lnTo>
                      <a:pt x="20" y="27"/>
                    </a:lnTo>
                    <a:lnTo>
                      <a:pt x="0" y="22"/>
                    </a:lnTo>
                    <a:lnTo>
                      <a:pt x="0" y="15"/>
                    </a:lnTo>
                    <a:lnTo>
                      <a:pt x="0" y="13"/>
                    </a:lnTo>
                    <a:lnTo>
                      <a:pt x="0" y="12"/>
                    </a:lnTo>
                    <a:lnTo>
                      <a:pt x="0" y="12"/>
                    </a:lnTo>
                    <a:lnTo>
                      <a:pt x="0" y="10"/>
                    </a:lnTo>
                    <a:lnTo>
                      <a:pt x="0" y="2"/>
                    </a:lnTo>
                    <a:lnTo>
                      <a:pt x="3" y="2"/>
                    </a:lnTo>
                    <a:lnTo>
                      <a:pt x="7" y="2"/>
                    </a:lnTo>
                    <a:lnTo>
                      <a:pt x="8" y="2"/>
                    </a:lnTo>
                    <a:lnTo>
                      <a:pt x="10" y="2"/>
                    </a:lnTo>
                    <a:lnTo>
                      <a:pt x="12" y="7"/>
                    </a:lnTo>
                    <a:lnTo>
                      <a:pt x="19" y="0"/>
                    </a:lnTo>
                    <a:lnTo>
                      <a:pt x="24" y="0"/>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2" name="Freeform 5004"/>
              <p:cNvSpPr>
                <a:spLocks/>
              </p:cNvSpPr>
              <p:nvPr/>
            </p:nvSpPr>
            <p:spPr bwMode="auto">
              <a:xfrm>
                <a:off x="4079" y="2253"/>
                <a:ext cx="44" cy="32"/>
              </a:xfrm>
              <a:custGeom>
                <a:avLst/>
                <a:gdLst>
                  <a:gd name="T0" fmla="*/ 29 w 44"/>
                  <a:gd name="T1" fmla="*/ 0 h 32"/>
                  <a:gd name="T2" fmla="*/ 37 w 44"/>
                  <a:gd name="T3" fmla="*/ 3 h 32"/>
                  <a:gd name="T4" fmla="*/ 37 w 44"/>
                  <a:gd name="T5" fmla="*/ 3 h 32"/>
                  <a:gd name="T6" fmla="*/ 37 w 44"/>
                  <a:gd name="T7" fmla="*/ 3 h 32"/>
                  <a:gd name="T8" fmla="*/ 37 w 44"/>
                  <a:gd name="T9" fmla="*/ 3 h 32"/>
                  <a:gd name="T10" fmla="*/ 41 w 44"/>
                  <a:gd name="T11" fmla="*/ 5 h 32"/>
                  <a:gd name="T12" fmla="*/ 41 w 44"/>
                  <a:gd name="T13" fmla="*/ 5 h 32"/>
                  <a:gd name="T14" fmla="*/ 42 w 44"/>
                  <a:gd name="T15" fmla="*/ 5 h 32"/>
                  <a:gd name="T16" fmla="*/ 44 w 44"/>
                  <a:gd name="T17" fmla="*/ 24 h 32"/>
                  <a:gd name="T18" fmla="*/ 39 w 44"/>
                  <a:gd name="T19" fmla="*/ 32 h 32"/>
                  <a:gd name="T20" fmla="*/ 32 w 44"/>
                  <a:gd name="T21" fmla="*/ 32 h 32"/>
                  <a:gd name="T22" fmla="*/ 20 w 44"/>
                  <a:gd name="T23" fmla="*/ 27 h 32"/>
                  <a:gd name="T24" fmla="*/ 0 w 44"/>
                  <a:gd name="T25" fmla="*/ 22 h 32"/>
                  <a:gd name="T26" fmla="*/ 0 w 44"/>
                  <a:gd name="T27" fmla="*/ 15 h 32"/>
                  <a:gd name="T28" fmla="*/ 0 w 44"/>
                  <a:gd name="T29" fmla="*/ 13 h 32"/>
                  <a:gd name="T30" fmla="*/ 0 w 44"/>
                  <a:gd name="T31" fmla="*/ 12 h 32"/>
                  <a:gd name="T32" fmla="*/ 0 w 44"/>
                  <a:gd name="T33" fmla="*/ 12 h 32"/>
                  <a:gd name="T34" fmla="*/ 0 w 44"/>
                  <a:gd name="T35" fmla="*/ 10 h 32"/>
                  <a:gd name="T36" fmla="*/ 0 w 44"/>
                  <a:gd name="T37" fmla="*/ 2 h 32"/>
                  <a:gd name="T38" fmla="*/ 3 w 44"/>
                  <a:gd name="T39" fmla="*/ 2 h 32"/>
                  <a:gd name="T40" fmla="*/ 7 w 44"/>
                  <a:gd name="T41" fmla="*/ 2 h 32"/>
                  <a:gd name="T42" fmla="*/ 8 w 44"/>
                  <a:gd name="T43" fmla="*/ 2 h 32"/>
                  <a:gd name="T44" fmla="*/ 10 w 44"/>
                  <a:gd name="T45" fmla="*/ 2 h 32"/>
                  <a:gd name="T46" fmla="*/ 12 w 44"/>
                  <a:gd name="T47" fmla="*/ 7 h 32"/>
                  <a:gd name="T48" fmla="*/ 19 w 44"/>
                  <a:gd name="T49" fmla="*/ 0 h 32"/>
                  <a:gd name="T50" fmla="*/ 24 w 44"/>
                  <a:gd name="T51" fmla="*/ 0 h 32"/>
                  <a:gd name="T52" fmla="*/ 29 w 44"/>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2">
                    <a:moveTo>
                      <a:pt x="29" y="0"/>
                    </a:moveTo>
                    <a:lnTo>
                      <a:pt x="37" y="3"/>
                    </a:lnTo>
                    <a:lnTo>
                      <a:pt x="37" y="3"/>
                    </a:lnTo>
                    <a:lnTo>
                      <a:pt x="37" y="3"/>
                    </a:lnTo>
                    <a:lnTo>
                      <a:pt x="37" y="3"/>
                    </a:lnTo>
                    <a:lnTo>
                      <a:pt x="41" y="5"/>
                    </a:lnTo>
                    <a:lnTo>
                      <a:pt x="41" y="5"/>
                    </a:lnTo>
                    <a:lnTo>
                      <a:pt x="42" y="5"/>
                    </a:lnTo>
                    <a:lnTo>
                      <a:pt x="44" y="24"/>
                    </a:lnTo>
                    <a:lnTo>
                      <a:pt x="39" y="32"/>
                    </a:lnTo>
                    <a:lnTo>
                      <a:pt x="32" y="32"/>
                    </a:lnTo>
                    <a:lnTo>
                      <a:pt x="20" y="27"/>
                    </a:lnTo>
                    <a:lnTo>
                      <a:pt x="0" y="22"/>
                    </a:lnTo>
                    <a:lnTo>
                      <a:pt x="0" y="15"/>
                    </a:lnTo>
                    <a:lnTo>
                      <a:pt x="0" y="13"/>
                    </a:lnTo>
                    <a:lnTo>
                      <a:pt x="0" y="12"/>
                    </a:lnTo>
                    <a:lnTo>
                      <a:pt x="0" y="12"/>
                    </a:lnTo>
                    <a:lnTo>
                      <a:pt x="0" y="10"/>
                    </a:lnTo>
                    <a:lnTo>
                      <a:pt x="0" y="2"/>
                    </a:lnTo>
                    <a:lnTo>
                      <a:pt x="3" y="2"/>
                    </a:lnTo>
                    <a:lnTo>
                      <a:pt x="7" y="2"/>
                    </a:lnTo>
                    <a:lnTo>
                      <a:pt x="8" y="2"/>
                    </a:lnTo>
                    <a:lnTo>
                      <a:pt x="10" y="2"/>
                    </a:lnTo>
                    <a:lnTo>
                      <a:pt x="12" y="7"/>
                    </a:lnTo>
                    <a:lnTo>
                      <a:pt x="19" y="0"/>
                    </a:lnTo>
                    <a:lnTo>
                      <a:pt x="24" y="0"/>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33" name="Freeform 5005"/>
              <p:cNvSpPr>
                <a:spLocks/>
              </p:cNvSpPr>
              <p:nvPr/>
            </p:nvSpPr>
            <p:spPr bwMode="auto">
              <a:xfrm>
                <a:off x="4120" y="2219"/>
                <a:ext cx="45" cy="37"/>
              </a:xfrm>
              <a:custGeom>
                <a:avLst/>
                <a:gdLst>
                  <a:gd name="T0" fmla="*/ 30 w 45"/>
                  <a:gd name="T1" fmla="*/ 2 h 37"/>
                  <a:gd name="T2" fmla="*/ 32 w 45"/>
                  <a:gd name="T3" fmla="*/ 3 h 37"/>
                  <a:gd name="T4" fmla="*/ 32 w 45"/>
                  <a:gd name="T5" fmla="*/ 3 h 37"/>
                  <a:gd name="T6" fmla="*/ 40 w 45"/>
                  <a:gd name="T7" fmla="*/ 24 h 37"/>
                  <a:gd name="T8" fmla="*/ 45 w 45"/>
                  <a:gd name="T9" fmla="*/ 36 h 37"/>
                  <a:gd name="T10" fmla="*/ 35 w 45"/>
                  <a:gd name="T11" fmla="*/ 37 h 37"/>
                  <a:gd name="T12" fmla="*/ 23 w 45"/>
                  <a:gd name="T13" fmla="*/ 36 h 37"/>
                  <a:gd name="T14" fmla="*/ 15 w 45"/>
                  <a:gd name="T15" fmla="*/ 30 h 37"/>
                  <a:gd name="T16" fmla="*/ 6 w 45"/>
                  <a:gd name="T17" fmla="*/ 25 h 37"/>
                  <a:gd name="T18" fmla="*/ 0 w 45"/>
                  <a:gd name="T19" fmla="*/ 12 h 37"/>
                  <a:gd name="T20" fmla="*/ 3 w 45"/>
                  <a:gd name="T21" fmla="*/ 3 h 37"/>
                  <a:gd name="T22" fmla="*/ 10 w 45"/>
                  <a:gd name="T23" fmla="*/ 2 h 37"/>
                  <a:gd name="T24" fmla="*/ 20 w 45"/>
                  <a:gd name="T25" fmla="*/ 3 h 37"/>
                  <a:gd name="T26" fmla="*/ 22 w 45"/>
                  <a:gd name="T27" fmla="*/ 0 h 37"/>
                  <a:gd name="T28" fmla="*/ 30 w 45"/>
                  <a:gd name="T29" fmla="*/ 0 h 37"/>
                  <a:gd name="T30" fmla="*/ 30 w 45"/>
                  <a:gd name="T3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7">
                    <a:moveTo>
                      <a:pt x="30" y="2"/>
                    </a:moveTo>
                    <a:lnTo>
                      <a:pt x="32" y="3"/>
                    </a:lnTo>
                    <a:lnTo>
                      <a:pt x="32" y="3"/>
                    </a:lnTo>
                    <a:lnTo>
                      <a:pt x="40" y="24"/>
                    </a:lnTo>
                    <a:lnTo>
                      <a:pt x="45" y="36"/>
                    </a:lnTo>
                    <a:lnTo>
                      <a:pt x="35" y="37"/>
                    </a:lnTo>
                    <a:lnTo>
                      <a:pt x="23" y="36"/>
                    </a:lnTo>
                    <a:lnTo>
                      <a:pt x="15" y="30"/>
                    </a:lnTo>
                    <a:lnTo>
                      <a:pt x="6" y="25"/>
                    </a:lnTo>
                    <a:lnTo>
                      <a:pt x="0" y="12"/>
                    </a:lnTo>
                    <a:lnTo>
                      <a:pt x="3" y="3"/>
                    </a:lnTo>
                    <a:lnTo>
                      <a:pt x="10" y="2"/>
                    </a:lnTo>
                    <a:lnTo>
                      <a:pt x="20" y="3"/>
                    </a:lnTo>
                    <a:lnTo>
                      <a:pt x="22" y="0"/>
                    </a:lnTo>
                    <a:lnTo>
                      <a:pt x="30" y="0"/>
                    </a:lnTo>
                    <a:lnTo>
                      <a:pt x="3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4" name="Freeform 5006"/>
              <p:cNvSpPr>
                <a:spLocks/>
              </p:cNvSpPr>
              <p:nvPr/>
            </p:nvSpPr>
            <p:spPr bwMode="auto">
              <a:xfrm>
                <a:off x="4120" y="2219"/>
                <a:ext cx="45" cy="37"/>
              </a:xfrm>
              <a:custGeom>
                <a:avLst/>
                <a:gdLst>
                  <a:gd name="T0" fmla="*/ 30 w 45"/>
                  <a:gd name="T1" fmla="*/ 2 h 37"/>
                  <a:gd name="T2" fmla="*/ 32 w 45"/>
                  <a:gd name="T3" fmla="*/ 3 h 37"/>
                  <a:gd name="T4" fmla="*/ 32 w 45"/>
                  <a:gd name="T5" fmla="*/ 3 h 37"/>
                  <a:gd name="T6" fmla="*/ 40 w 45"/>
                  <a:gd name="T7" fmla="*/ 24 h 37"/>
                  <a:gd name="T8" fmla="*/ 45 w 45"/>
                  <a:gd name="T9" fmla="*/ 36 h 37"/>
                  <a:gd name="T10" fmla="*/ 35 w 45"/>
                  <a:gd name="T11" fmla="*/ 37 h 37"/>
                  <a:gd name="T12" fmla="*/ 23 w 45"/>
                  <a:gd name="T13" fmla="*/ 36 h 37"/>
                  <a:gd name="T14" fmla="*/ 15 w 45"/>
                  <a:gd name="T15" fmla="*/ 30 h 37"/>
                  <a:gd name="T16" fmla="*/ 6 w 45"/>
                  <a:gd name="T17" fmla="*/ 25 h 37"/>
                  <a:gd name="T18" fmla="*/ 0 w 45"/>
                  <a:gd name="T19" fmla="*/ 12 h 37"/>
                  <a:gd name="T20" fmla="*/ 3 w 45"/>
                  <a:gd name="T21" fmla="*/ 3 h 37"/>
                  <a:gd name="T22" fmla="*/ 10 w 45"/>
                  <a:gd name="T23" fmla="*/ 2 h 37"/>
                  <a:gd name="T24" fmla="*/ 20 w 45"/>
                  <a:gd name="T25" fmla="*/ 3 h 37"/>
                  <a:gd name="T26" fmla="*/ 22 w 45"/>
                  <a:gd name="T27" fmla="*/ 0 h 37"/>
                  <a:gd name="T28" fmla="*/ 30 w 45"/>
                  <a:gd name="T29" fmla="*/ 0 h 37"/>
                  <a:gd name="T30" fmla="*/ 30 w 45"/>
                  <a:gd name="T3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7">
                    <a:moveTo>
                      <a:pt x="30" y="2"/>
                    </a:moveTo>
                    <a:lnTo>
                      <a:pt x="32" y="3"/>
                    </a:lnTo>
                    <a:lnTo>
                      <a:pt x="32" y="3"/>
                    </a:lnTo>
                    <a:lnTo>
                      <a:pt x="40" y="24"/>
                    </a:lnTo>
                    <a:lnTo>
                      <a:pt x="45" y="36"/>
                    </a:lnTo>
                    <a:lnTo>
                      <a:pt x="35" y="37"/>
                    </a:lnTo>
                    <a:lnTo>
                      <a:pt x="23" y="36"/>
                    </a:lnTo>
                    <a:lnTo>
                      <a:pt x="15" y="30"/>
                    </a:lnTo>
                    <a:lnTo>
                      <a:pt x="6" y="25"/>
                    </a:lnTo>
                    <a:lnTo>
                      <a:pt x="0" y="12"/>
                    </a:lnTo>
                    <a:lnTo>
                      <a:pt x="3" y="3"/>
                    </a:lnTo>
                    <a:lnTo>
                      <a:pt x="10" y="2"/>
                    </a:lnTo>
                    <a:lnTo>
                      <a:pt x="20" y="3"/>
                    </a:lnTo>
                    <a:lnTo>
                      <a:pt x="22" y="0"/>
                    </a:lnTo>
                    <a:lnTo>
                      <a:pt x="30" y="0"/>
                    </a:lnTo>
                    <a:lnTo>
                      <a:pt x="3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35" name="Freeform 5007"/>
              <p:cNvSpPr>
                <a:spLocks/>
              </p:cNvSpPr>
              <p:nvPr/>
            </p:nvSpPr>
            <p:spPr bwMode="auto">
              <a:xfrm>
                <a:off x="3437" y="2676"/>
                <a:ext cx="63" cy="58"/>
              </a:xfrm>
              <a:custGeom>
                <a:avLst/>
                <a:gdLst>
                  <a:gd name="T0" fmla="*/ 49 w 63"/>
                  <a:gd name="T1" fmla="*/ 0 h 58"/>
                  <a:gd name="T2" fmla="*/ 47 w 63"/>
                  <a:gd name="T3" fmla="*/ 24 h 58"/>
                  <a:gd name="T4" fmla="*/ 51 w 63"/>
                  <a:gd name="T5" fmla="*/ 26 h 58"/>
                  <a:gd name="T6" fmla="*/ 63 w 63"/>
                  <a:gd name="T7" fmla="*/ 48 h 58"/>
                  <a:gd name="T8" fmla="*/ 61 w 63"/>
                  <a:gd name="T9" fmla="*/ 50 h 58"/>
                  <a:gd name="T10" fmla="*/ 32 w 63"/>
                  <a:gd name="T11" fmla="*/ 55 h 58"/>
                  <a:gd name="T12" fmla="*/ 25 w 63"/>
                  <a:gd name="T13" fmla="*/ 58 h 58"/>
                  <a:gd name="T14" fmla="*/ 27 w 63"/>
                  <a:gd name="T15" fmla="*/ 48 h 58"/>
                  <a:gd name="T16" fmla="*/ 22 w 63"/>
                  <a:gd name="T17" fmla="*/ 46 h 58"/>
                  <a:gd name="T18" fmla="*/ 20 w 63"/>
                  <a:gd name="T19" fmla="*/ 43 h 58"/>
                  <a:gd name="T20" fmla="*/ 15 w 63"/>
                  <a:gd name="T21" fmla="*/ 39 h 58"/>
                  <a:gd name="T22" fmla="*/ 15 w 63"/>
                  <a:gd name="T23" fmla="*/ 33 h 58"/>
                  <a:gd name="T24" fmla="*/ 7 w 63"/>
                  <a:gd name="T25" fmla="*/ 31 h 58"/>
                  <a:gd name="T26" fmla="*/ 5 w 63"/>
                  <a:gd name="T27" fmla="*/ 22 h 58"/>
                  <a:gd name="T28" fmla="*/ 3 w 63"/>
                  <a:gd name="T29" fmla="*/ 21 h 58"/>
                  <a:gd name="T30" fmla="*/ 3 w 63"/>
                  <a:gd name="T31" fmla="*/ 14 h 58"/>
                  <a:gd name="T32" fmla="*/ 0 w 63"/>
                  <a:gd name="T33" fmla="*/ 14 h 58"/>
                  <a:gd name="T34" fmla="*/ 2 w 63"/>
                  <a:gd name="T35" fmla="*/ 9 h 58"/>
                  <a:gd name="T36" fmla="*/ 49 w 63"/>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8">
                    <a:moveTo>
                      <a:pt x="49" y="0"/>
                    </a:moveTo>
                    <a:lnTo>
                      <a:pt x="47" y="24"/>
                    </a:lnTo>
                    <a:lnTo>
                      <a:pt x="51" y="26"/>
                    </a:lnTo>
                    <a:lnTo>
                      <a:pt x="63" y="48"/>
                    </a:lnTo>
                    <a:lnTo>
                      <a:pt x="61" y="50"/>
                    </a:lnTo>
                    <a:lnTo>
                      <a:pt x="32" y="55"/>
                    </a:lnTo>
                    <a:lnTo>
                      <a:pt x="25" y="58"/>
                    </a:lnTo>
                    <a:lnTo>
                      <a:pt x="27" y="48"/>
                    </a:lnTo>
                    <a:lnTo>
                      <a:pt x="22" y="46"/>
                    </a:lnTo>
                    <a:lnTo>
                      <a:pt x="20" y="43"/>
                    </a:lnTo>
                    <a:lnTo>
                      <a:pt x="15" y="39"/>
                    </a:lnTo>
                    <a:lnTo>
                      <a:pt x="15" y="33"/>
                    </a:lnTo>
                    <a:lnTo>
                      <a:pt x="7" y="31"/>
                    </a:lnTo>
                    <a:lnTo>
                      <a:pt x="5" y="22"/>
                    </a:lnTo>
                    <a:lnTo>
                      <a:pt x="3" y="21"/>
                    </a:lnTo>
                    <a:lnTo>
                      <a:pt x="3" y="14"/>
                    </a:lnTo>
                    <a:lnTo>
                      <a:pt x="0" y="14"/>
                    </a:lnTo>
                    <a:lnTo>
                      <a:pt x="2" y="9"/>
                    </a:lnTo>
                    <a:lnTo>
                      <a:pt x="49"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6" name="Freeform 5008"/>
              <p:cNvSpPr>
                <a:spLocks/>
              </p:cNvSpPr>
              <p:nvPr/>
            </p:nvSpPr>
            <p:spPr bwMode="auto">
              <a:xfrm>
                <a:off x="3437" y="2676"/>
                <a:ext cx="63" cy="58"/>
              </a:xfrm>
              <a:custGeom>
                <a:avLst/>
                <a:gdLst>
                  <a:gd name="T0" fmla="*/ 49 w 63"/>
                  <a:gd name="T1" fmla="*/ 0 h 58"/>
                  <a:gd name="T2" fmla="*/ 47 w 63"/>
                  <a:gd name="T3" fmla="*/ 24 h 58"/>
                  <a:gd name="T4" fmla="*/ 51 w 63"/>
                  <a:gd name="T5" fmla="*/ 26 h 58"/>
                  <a:gd name="T6" fmla="*/ 63 w 63"/>
                  <a:gd name="T7" fmla="*/ 48 h 58"/>
                  <a:gd name="T8" fmla="*/ 61 w 63"/>
                  <a:gd name="T9" fmla="*/ 50 h 58"/>
                  <a:gd name="T10" fmla="*/ 32 w 63"/>
                  <a:gd name="T11" fmla="*/ 55 h 58"/>
                  <a:gd name="T12" fmla="*/ 25 w 63"/>
                  <a:gd name="T13" fmla="*/ 58 h 58"/>
                  <a:gd name="T14" fmla="*/ 27 w 63"/>
                  <a:gd name="T15" fmla="*/ 48 h 58"/>
                  <a:gd name="T16" fmla="*/ 22 w 63"/>
                  <a:gd name="T17" fmla="*/ 46 h 58"/>
                  <a:gd name="T18" fmla="*/ 20 w 63"/>
                  <a:gd name="T19" fmla="*/ 43 h 58"/>
                  <a:gd name="T20" fmla="*/ 15 w 63"/>
                  <a:gd name="T21" fmla="*/ 39 h 58"/>
                  <a:gd name="T22" fmla="*/ 15 w 63"/>
                  <a:gd name="T23" fmla="*/ 33 h 58"/>
                  <a:gd name="T24" fmla="*/ 7 w 63"/>
                  <a:gd name="T25" fmla="*/ 31 h 58"/>
                  <a:gd name="T26" fmla="*/ 5 w 63"/>
                  <a:gd name="T27" fmla="*/ 22 h 58"/>
                  <a:gd name="T28" fmla="*/ 3 w 63"/>
                  <a:gd name="T29" fmla="*/ 21 h 58"/>
                  <a:gd name="T30" fmla="*/ 3 w 63"/>
                  <a:gd name="T31" fmla="*/ 14 h 58"/>
                  <a:gd name="T32" fmla="*/ 0 w 63"/>
                  <a:gd name="T33" fmla="*/ 14 h 58"/>
                  <a:gd name="T34" fmla="*/ 2 w 63"/>
                  <a:gd name="T35" fmla="*/ 9 h 58"/>
                  <a:gd name="T36" fmla="*/ 49 w 63"/>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8">
                    <a:moveTo>
                      <a:pt x="49" y="0"/>
                    </a:moveTo>
                    <a:lnTo>
                      <a:pt x="47" y="24"/>
                    </a:lnTo>
                    <a:lnTo>
                      <a:pt x="51" y="26"/>
                    </a:lnTo>
                    <a:lnTo>
                      <a:pt x="63" y="48"/>
                    </a:lnTo>
                    <a:lnTo>
                      <a:pt x="61" y="50"/>
                    </a:lnTo>
                    <a:lnTo>
                      <a:pt x="32" y="55"/>
                    </a:lnTo>
                    <a:lnTo>
                      <a:pt x="25" y="58"/>
                    </a:lnTo>
                    <a:lnTo>
                      <a:pt x="27" y="48"/>
                    </a:lnTo>
                    <a:lnTo>
                      <a:pt x="22" y="46"/>
                    </a:lnTo>
                    <a:lnTo>
                      <a:pt x="20" y="43"/>
                    </a:lnTo>
                    <a:lnTo>
                      <a:pt x="15" y="39"/>
                    </a:lnTo>
                    <a:lnTo>
                      <a:pt x="15" y="33"/>
                    </a:lnTo>
                    <a:lnTo>
                      <a:pt x="7" y="31"/>
                    </a:lnTo>
                    <a:lnTo>
                      <a:pt x="5" y="22"/>
                    </a:lnTo>
                    <a:lnTo>
                      <a:pt x="3" y="21"/>
                    </a:lnTo>
                    <a:lnTo>
                      <a:pt x="3" y="14"/>
                    </a:lnTo>
                    <a:lnTo>
                      <a:pt x="0" y="14"/>
                    </a:lnTo>
                    <a:lnTo>
                      <a:pt x="2" y="9"/>
                    </a:lnTo>
                    <a:lnTo>
                      <a:pt x="4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37" name="Freeform 5009"/>
              <p:cNvSpPr>
                <a:spLocks/>
              </p:cNvSpPr>
              <p:nvPr/>
            </p:nvSpPr>
            <p:spPr bwMode="auto">
              <a:xfrm>
                <a:off x="2902" y="2614"/>
                <a:ext cx="67" cy="47"/>
              </a:xfrm>
              <a:custGeom>
                <a:avLst/>
                <a:gdLst>
                  <a:gd name="T0" fmla="*/ 67 w 67"/>
                  <a:gd name="T1" fmla="*/ 5 h 47"/>
                  <a:gd name="T2" fmla="*/ 66 w 67"/>
                  <a:gd name="T3" fmla="*/ 47 h 47"/>
                  <a:gd name="T4" fmla="*/ 59 w 67"/>
                  <a:gd name="T5" fmla="*/ 47 h 47"/>
                  <a:gd name="T6" fmla="*/ 20 w 67"/>
                  <a:gd name="T7" fmla="*/ 44 h 47"/>
                  <a:gd name="T8" fmla="*/ 0 w 67"/>
                  <a:gd name="T9" fmla="*/ 42 h 47"/>
                  <a:gd name="T10" fmla="*/ 0 w 67"/>
                  <a:gd name="T11" fmla="*/ 39 h 47"/>
                  <a:gd name="T12" fmla="*/ 0 w 67"/>
                  <a:gd name="T13" fmla="*/ 37 h 47"/>
                  <a:gd name="T14" fmla="*/ 3 w 67"/>
                  <a:gd name="T15" fmla="*/ 0 h 47"/>
                  <a:gd name="T16" fmla="*/ 67 w 67"/>
                  <a:gd name="T17"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7">
                    <a:moveTo>
                      <a:pt x="67" y="5"/>
                    </a:moveTo>
                    <a:lnTo>
                      <a:pt x="66" y="47"/>
                    </a:lnTo>
                    <a:lnTo>
                      <a:pt x="59" y="47"/>
                    </a:lnTo>
                    <a:lnTo>
                      <a:pt x="20" y="44"/>
                    </a:lnTo>
                    <a:lnTo>
                      <a:pt x="0" y="42"/>
                    </a:lnTo>
                    <a:lnTo>
                      <a:pt x="0" y="39"/>
                    </a:lnTo>
                    <a:lnTo>
                      <a:pt x="0" y="37"/>
                    </a:lnTo>
                    <a:lnTo>
                      <a:pt x="3" y="0"/>
                    </a:lnTo>
                    <a:lnTo>
                      <a:pt x="67"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8" name="Freeform 5010"/>
              <p:cNvSpPr>
                <a:spLocks/>
              </p:cNvSpPr>
              <p:nvPr/>
            </p:nvSpPr>
            <p:spPr bwMode="auto">
              <a:xfrm>
                <a:off x="2902" y="2614"/>
                <a:ext cx="67" cy="47"/>
              </a:xfrm>
              <a:custGeom>
                <a:avLst/>
                <a:gdLst>
                  <a:gd name="T0" fmla="*/ 67 w 67"/>
                  <a:gd name="T1" fmla="*/ 5 h 47"/>
                  <a:gd name="T2" fmla="*/ 66 w 67"/>
                  <a:gd name="T3" fmla="*/ 47 h 47"/>
                  <a:gd name="T4" fmla="*/ 59 w 67"/>
                  <a:gd name="T5" fmla="*/ 47 h 47"/>
                  <a:gd name="T6" fmla="*/ 20 w 67"/>
                  <a:gd name="T7" fmla="*/ 44 h 47"/>
                  <a:gd name="T8" fmla="*/ 0 w 67"/>
                  <a:gd name="T9" fmla="*/ 42 h 47"/>
                  <a:gd name="T10" fmla="*/ 0 w 67"/>
                  <a:gd name="T11" fmla="*/ 39 h 47"/>
                  <a:gd name="T12" fmla="*/ 0 w 67"/>
                  <a:gd name="T13" fmla="*/ 37 h 47"/>
                  <a:gd name="T14" fmla="*/ 3 w 67"/>
                  <a:gd name="T15" fmla="*/ 0 h 47"/>
                  <a:gd name="T16" fmla="*/ 67 w 67"/>
                  <a:gd name="T17"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7">
                    <a:moveTo>
                      <a:pt x="67" y="5"/>
                    </a:moveTo>
                    <a:lnTo>
                      <a:pt x="66" y="47"/>
                    </a:lnTo>
                    <a:lnTo>
                      <a:pt x="59" y="47"/>
                    </a:lnTo>
                    <a:lnTo>
                      <a:pt x="20" y="44"/>
                    </a:lnTo>
                    <a:lnTo>
                      <a:pt x="0" y="42"/>
                    </a:lnTo>
                    <a:lnTo>
                      <a:pt x="0" y="39"/>
                    </a:lnTo>
                    <a:lnTo>
                      <a:pt x="0" y="37"/>
                    </a:lnTo>
                    <a:lnTo>
                      <a:pt x="3" y="0"/>
                    </a:lnTo>
                    <a:lnTo>
                      <a:pt x="67"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39" name="Freeform 5011"/>
              <p:cNvSpPr>
                <a:spLocks/>
              </p:cNvSpPr>
              <p:nvPr/>
            </p:nvSpPr>
            <p:spPr bwMode="auto">
              <a:xfrm>
                <a:off x="3518" y="2731"/>
                <a:ext cx="70" cy="49"/>
              </a:xfrm>
              <a:custGeom>
                <a:avLst/>
                <a:gdLst>
                  <a:gd name="T0" fmla="*/ 36 w 70"/>
                  <a:gd name="T1" fmla="*/ 10 h 49"/>
                  <a:gd name="T2" fmla="*/ 37 w 70"/>
                  <a:gd name="T3" fmla="*/ 13 h 49"/>
                  <a:gd name="T4" fmla="*/ 41 w 70"/>
                  <a:gd name="T5" fmla="*/ 11 h 49"/>
                  <a:gd name="T6" fmla="*/ 54 w 70"/>
                  <a:gd name="T7" fmla="*/ 30 h 49"/>
                  <a:gd name="T8" fmla="*/ 70 w 70"/>
                  <a:gd name="T9" fmla="*/ 42 h 49"/>
                  <a:gd name="T10" fmla="*/ 44 w 70"/>
                  <a:gd name="T11" fmla="*/ 49 h 49"/>
                  <a:gd name="T12" fmla="*/ 36 w 70"/>
                  <a:gd name="T13" fmla="*/ 45 h 49"/>
                  <a:gd name="T14" fmla="*/ 14 w 70"/>
                  <a:gd name="T15" fmla="*/ 39 h 49"/>
                  <a:gd name="T16" fmla="*/ 9 w 70"/>
                  <a:gd name="T17" fmla="*/ 20 h 49"/>
                  <a:gd name="T18" fmla="*/ 5 w 70"/>
                  <a:gd name="T19" fmla="*/ 15 h 49"/>
                  <a:gd name="T20" fmla="*/ 5 w 70"/>
                  <a:gd name="T21" fmla="*/ 15 h 49"/>
                  <a:gd name="T22" fmla="*/ 4 w 70"/>
                  <a:gd name="T23" fmla="*/ 13 h 49"/>
                  <a:gd name="T24" fmla="*/ 4 w 70"/>
                  <a:gd name="T25" fmla="*/ 13 h 49"/>
                  <a:gd name="T26" fmla="*/ 4 w 70"/>
                  <a:gd name="T27" fmla="*/ 13 h 49"/>
                  <a:gd name="T28" fmla="*/ 4 w 70"/>
                  <a:gd name="T29" fmla="*/ 13 h 49"/>
                  <a:gd name="T30" fmla="*/ 4 w 70"/>
                  <a:gd name="T31" fmla="*/ 13 h 49"/>
                  <a:gd name="T32" fmla="*/ 4 w 70"/>
                  <a:gd name="T33" fmla="*/ 13 h 49"/>
                  <a:gd name="T34" fmla="*/ 4 w 70"/>
                  <a:gd name="T35" fmla="*/ 13 h 49"/>
                  <a:gd name="T36" fmla="*/ 4 w 70"/>
                  <a:gd name="T37" fmla="*/ 13 h 49"/>
                  <a:gd name="T38" fmla="*/ 4 w 70"/>
                  <a:gd name="T39" fmla="*/ 13 h 49"/>
                  <a:gd name="T40" fmla="*/ 4 w 70"/>
                  <a:gd name="T41" fmla="*/ 11 h 49"/>
                  <a:gd name="T42" fmla="*/ 2 w 70"/>
                  <a:gd name="T43" fmla="*/ 11 h 49"/>
                  <a:gd name="T44" fmla="*/ 2 w 70"/>
                  <a:gd name="T45" fmla="*/ 11 h 49"/>
                  <a:gd name="T46" fmla="*/ 2 w 70"/>
                  <a:gd name="T47" fmla="*/ 11 h 49"/>
                  <a:gd name="T48" fmla="*/ 2 w 70"/>
                  <a:gd name="T49" fmla="*/ 11 h 49"/>
                  <a:gd name="T50" fmla="*/ 2 w 70"/>
                  <a:gd name="T51" fmla="*/ 11 h 49"/>
                  <a:gd name="T52" fmla="*/ 2 w 70"/>
                  <a:gd name="T53" fmla="*/ 11 h 49"/>
                  <a:gd name="T54" fmla="*/ 2 w 70"/>
                  <a:gd name="T55" fmla="*/ 11 h 49"/>
                  <a:gd name="T56" fmla="*/ 2 w 70"/>
                  <a:gd name="T57" fmla="*/ 11 h 49"/>
                  <a:gd name="T58" fmla="*/ 2 w 70"/>
                  <a:gd name="T59" fmla="*/ 11 h 49"/>
                  <a:gd name="T60" fmla="*/ 0 w 70"/>
                  <a:gd name="T61" fmla="*/ 11 h 49"/>
                  <a:gd name="T62" fmla="*/ 2 w 70"/>
                  <a:gd name="T63" fmla="*/ 10 h 49"/>
                  <a:gd name="T64" fmla="*/ 2 w 70"/>
                  <a:gd name="T65" fmla="*/ 10 h 49"/>
                  <a:gd name="T66" fmla="*/ 12 w 70"/>
                  <a:gd name="T67" fmla="*/ 0 h 49"/>
                  <a:gd name="T68" fmla="*/ 22 w 70"/>
                  <a:gd name="T69" fmla="*/ 6 h 49"/>
                  <a:gd name="T70" fmla="*/ 36 w 70"/>
                  <a:gd name="T71"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49">
                    <a:moveTo>
                      <a:pt x="36" y="10"/>
                    </a:moveTo>
                    <a:lnTo>
                      <a:pt x="37" y="13"/>
                    </a:lnTo>
                    <a:lnTo>
                      <a:pt x="41" y="11"/>
                    </a:lnTo>
                    <a:lnTo>
                      <a:pt x="54" y="30"/>
                    </a:lnTo>
                    <a:lnTo>
                      <a:pt x="70" y="42"/>
                    </a:lnTo>
                    <a:lnTo>
                      <a:pt x="44" y="49"/>
                    </a:lnTo>
                    <a:lnTo>
                      <a:pt x="36" y="45"/>
                    </a:lnTo>
                    <a:lnTo>
                      <a:pt x="14" y="39"/>
                    </a:lnTo>
                    <a:lnTo>
                      <a:pt x="9" y="20"/>
                    </a:lnTo>
                    <a:lnTo>
                      <a:pt x="5" y="15"/>
                    </a:lnTo>
                    <a:lnTo>
                      <a:pt x="5" y="15"/>
                    </a:lnTo>
                    <a:lnTo>
                      <a:pt x="4" y="13"/>
                    </a:lnTo>
                    <a:lnTo>
                      <a:pt x="4" y="13"/>
                    </a:lnTo>
                    <a:lnTo>
                      <a:pt x="4" y="13"/>
                    </a:lnTo>
                    <a:lnTo>
                      <a:pt x="4" y="13"/>
                    </a:lnTo>
                    <a:lnTo>
                      <a:pt x="4" y="13"/>
                    </a:lnTo>
                    <a:lnTo>
                      <a:pt x="4" y="13"/>
                    </a:lnTo>
                    <a:lnTo>
                      <a:pt x="4" y="13"/>
                    </a:lnTo>
                    <a:lnTo>
                      <a:pt x="4" y="13"/>
                    </a:lnTo>
                    <a:lnTo>
                      <a:pt x="4" y="13"/>
                    </a:lnTo>
                    <a:lnTo>
                      <a:pt x="4" y="11"/>
                    </a:lnTo>
                    <a:lnTo>
                      <a:pt x="2" y="11"/>
                    </a:lnTo>
                    <a:lnTo>
                      <a:pt x="2" y="11"/>
                    </a:lnTo>
                    <a:lnTo>
                      <a:pt x="2" y="11"/>
                    </a:lnTo>
                    <a:lnTo>
                      <a:pt x="2" y="11"/>
                    </a:lnTo>
                    <a:lnTo>
                      <a:pt x="2" y="11"/>
                    </a:lnTo>
                    <a:lnTo>
                      <a:pt x="2" y="11"/>
                    </a:lnTo>
                    <a:lnTo>
                      <a:pt x="2" y="11"/>
                    </a:lnTo>
                    <a:lnTo>
                      <a:pt x="2" y="11"/>
                    </a:lnTo>
                    <a:lnTo>
                      <a:pt x="2" y="11"/>
                    </a:lnTo>
                    <a:lnTo>
                      <a:pt x="0" y="11"/>
                    </a:lnTo>
                    <a:lnTo>
                      <a:pt x="2" y="10"/>
                    </a:lnTo>
                    <a:lnTo>
                      <a:pt x="2" y="10"/>
                    </a:lnTo>
                    <a:lnTo>
                      <a:pt x="12" y="0"/>
                    </a:lnTo>
                    <a:lnTo>
                      <a:pt x="22" y="6"/>
                    </a:lnTo>
                    <a:lnTo>
                      <a:pt x="36" y="1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0" name="Freeform 5012"/>
              <p:cNvSpPr>
                <a:spLocks/>
              </p:cNvSpPr>
              <p:nvPr/>
            </p:nvSpPr>
            <p:spPr bwMode="auto">
              <a:xfrm>
                <a:off x="3518" y="2731"/>
                <a:ext cx="70" cy="49"/>
              </a:xfrm>
              <a:custGeom>
                <a:avLst/>
                <a:gdLst>
                  <a:gd name="T0" fmla="*/ 36 w 70"/>
                  <a:gd name="T1" fmla="*/ 10 h 49"/>
                  <a:gd name="T2" fmla="*/ 37 w 70"/>
                  <a:gd name="T3" fmla="*/ 13 h 49"/>
                  <a:gd name="T4" fmla="*/ 41 w 70"/>
                  <a:gd name="T5" fmla="*/ 11 h 49"/>
                  <a:gd name="T6" fmla="*/ 54 w 70"/>
                  <a:gd name="T7" fmla="*/ 30 h 49"/>
                  <a:gd name="T8" fmla="*/ 70 w 70"/>
                  <a:gd name="T9" fmla="*/ 42 h 49"/>
                  <a:gd name="T10" fmla="*/ 44 w 70"/>
                  <a:gd name="T11" fmla="*/ 49 h 49"/>
                  <a:gd name="T12" fmla="*/ 36 w 70"/>
                  <a:gd name="T13" fmla="*/ 45 h 49"/>
                  <a:gd name="T14" fmla="*/ 14 w 70"/>
                  <a:gd name="T15" fmla="*/ 39 h 49"/>
                  <a:gd name="T16" fmla="*/ 9 w 70"/>
                  <a:gd name="T17" fmla="*/ 20 h 49"/>
                  <a:gd name="T18" fmla="*/ 5 w 70"/>
                  <a:gd name="T19" fmla="*/ 15 h 49"/>
                  <a:gd name="T20" fmla="*/ 5 w 70"/>
                  <a:gd name="T21" fmla="*/ 15 h 49"/>
                  <a:gd name="T22" fmla="*/ 4 w 70"/>
                  <a:gd name="T23" fmla="*/ 13 h 49"/>
                  <a:gd name="T24" fmla="*/ 4 w 70"/>
                  <a:gd name="T25" fmla="*/ 13 h 49"/>
                  <a:gd name="T26" fmla="*/ 4 w 70"/>
                  <a:gd name="T27" fmla="*/ 13 h 49"/>
                  <a:gd name="T28" fmla="*/ 4 w 70"/>
                  <a:gd name="T29" fmla="*/ 13 h 49"/>
                  <a:gd name="T30" fmla="*/ 4 w 70"/>
                  <a:gd name="T31" fmla="*/ 13 h 49"/>
                  <a:gd name="T32" fmla="*/ 4 w 70"/>
                  <a:gd name="T33" fmla="*/ 13 h 49"/>
                  <a:gd name="T34" fmla="*/ 4 w 70"/>
                  <a:gd name="T35" fmla="*/ 13 h 49"/>
                  <a:gd name="T36" fmla="*/ 4 w 70"/>
                  <a:gd name="T37" fmla="*/ 13 h 49"/>
                  <a:gd name="T38" fmla="*/ 4 w 70"/>
                  <a:gd name="T39" fmla="*/ 13 h 49"/>
                  <a:gd name="T40" fmla="*/ 4 w 70"/>
                  <a:gd name="T41" fmla="*/ 11 h 49"/>
                  <a:gd name="T42" fmla="*/ 2 w 70"/>
                  <a:gd name="T43" fmla="*/ 11 h 49"/>
                  <a:gd name="T44" fmla="*/ 2 w 70"/>
                  <a:gd name="T45" fmla="*/ 11 h 49"/>
                  <a:gd name="T46" fmla="*/ 2 w 70"/>
                  <a:gd name="T47" fmla="*/ 11 h 49"/>
                  <a:gd name="T48" fmla="*/ 2 w 70"/>
                  <a:gd name="T49" fmla="*/ 11 h 49"/>
                  <a:gd name="T50" fmla="*/ 2 w 70"/>
                  <a:gd name="T51" fmla="*/ 11 h 49"/>
                  <a:gd name="T52" fmla="*/ 2 w 70"/>
                  <a:gd name="T53" fmla="*/ 11 h 49"/>
                  <a:gd name="T54" fmla="*/ 2 w 70"/>
                  <a:gd name="T55" fmla="*/ 11 h 49"/>
                  <a:gd name="T56" fmla="*/ 2 w 70"/>
                  <a:gd name="T57" fmla="*/ 11 h 49"/>
                  <a:gd name="T58" fmla="*/ 2 w 70"/>
                  <a:gd name="T59" fmla="*/ 11 h 49"/>
                  <a:gd name="T60" fmla="*/ 0 w 70"/>
                  <a:gd name="T61" fmla="*/ 11 h 49"/>
                  <a:gd name="T62" fmla="*/ 2 w 70"/>
                  <a:gd name="T63" fmla="*/ 10 h 49"/>
                  <a:gd name="T64" fmla="*/ 2 w 70"/>
                  <a:gd name="T65" fmla="*/ 10 h 49"/>
                  <a:gd name="T66" fmla="*/ 12 w 70"/>
                  <a:gd name="T67" fmla="*/ 0 h 49"/>
                  <a:gd name="T68" fmla="*/ 22 w 70"/>
                  <a:gd name="T69" fmla="*/ 6 h 49"/>
                  <a:gd name="T70" fmla="*/ 36 w 70"/>
                  <a:gd name="T71"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49">
                    <a:moveTo>
                      <a:pt x="36" y="10"/>
                    </a:moveTo>
                    <a:lnTo>
                      <a:pt x="37" y="13"/>
                    </a:lnTo>
                    <a:lnTo>
                      <a:pt x="41" y="11"/>
                    </a:lnTo>
                    <a:lnTo>
                      <a:pt x="54" y="30"/>
                    </a:lnTo>
                    <a:lnTo>
                      <a:pt x="70" y="42"/>
                    </a:lnTo>
                    <a:lnTo>
                      <a:pt x="44" y="49"/>
                    </a:lnTo>
                    <a:lnTo>
                      <a:pt x="36" y="45"/>
                    </a:lnTo>
                    <a:lnTo>
                      <a:pt x="14" y="39"/>
                    </a:lnTo>
                    <a:lnTo>
                      <a:pt x="9" y="20"/>
                    </a:lnTo>
                    <a:lnTo>
                      <a:pt x="5" y="15"/>
                    </a:lnTo>
                    <a:lnTo>
                      <a:pt x="5" y="15"/>
                    </a:lnTo>
                    <a:lnTo>
                      <a:pt x="4" y="13"/>
                    </a:lnTo>
                    <a:lnTo>
                      <a:pt x="4" y="13"/>
                    </a:lnTo>
                    <a:lnTo>
                      <a:pt x="4" y="13"/>
                    </a:lnTo>
                    <a:lnTo>
                      <a:pt x="4" y="13"/>
                    </a:lnTo>
                    <a:lnTo>
                      <a:pt x="4" y="13"/>
                    </a:lnTo>
                    <a:lnTo>
                      <a:pt x="4" y="13"/>
                    </a:lnTo>
                    <a:lnTo>
                      <a:pt x="4" y="13"/>
                    </a:lnTo>
                    <a:lnTo>
                      <a:pt x="4" y="13"/>
                    </a:lnTo>
                    <a:lnTo>
                      <a:pt x="4" y="13"/>
                    </a:lnTo>
                    <a:lnTo>
                      <a:pt x="4" y="11"/>
                    </a:lnTo>
                    <a:lnTo>
                      <a:pt x="2" y="11"/>
                    </a:lnTo>
                    <a:lnTo>
                      <a:pt x="2" y="11"/>
                    </a:lnTo>
                    <a:lnTo>
                      <a:pt x="2" y="11"/>
                    </a:lnTo>
                    <a:lnTo>
                      <a:pt x="2" y="11"/>
                    </a:lnTo>
                    <a:lnTo>
                      <a:pt x="2" y="11"/>
                    </a:lnTo>
                    <a:lnTo>
                      <a:pt x="2" y="11"/>
                    </a:lnTo>
                    <a:lnTo>
                      <a:pt x="2" y="11"/>
                    </a:lnTo>
                    <a:lnTo>
                      <a:pt x="2" y="11"/>
                    </a:lnTo>
                    <a:lnTo>
                      <a:pt x="2" y="11"/>
                    </a:lnTo>
                    <a:lnTo>
                      <a:pt x="0" y="11"/>
                    </a:lnTo>
                    <a:lnTo>
                      <a:pt x="2" y="10"/>
                    </a:lnTo>
                    <a:lnTo>
                      <a:pt x="2" y="10"/>
                    </a:lnTo>
                    <a:lnTo>
                      <a:pt x="12" y="0"/>
                    </a:lnTo>
                    <a:lnTo>
                      <a:pt x="22" y="6"/>
                    </a:lnTo>
                    <a:lnTo>
                      <a:pt x="36"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41" name="Freeform 5013"/>
              <p:cNvSpPr>
                <a:spLocks noEditPoints="1"/>
              </p:cNvSpPr>
              <p:nvPr/>
            </p:nvSpPr>
            <p:spPr bwMode="auto">
              <a:xfrm>
                <a:off x="3340" y="3046"/>
                <a:ext cx="39" cy="47"/>
              </a:xfrm>
              <a:custGeom>
                <a:avLst/>
                <a:gdLst>
                  <a:gd name="T0" fmla="*/ 34 w 39"/>
                  <a:gd name="T1" fmla="*/ 20 h 47"/>
                  <a:gd name="T2" fmla="*/ 36 w 39"/>
                  <a:gd name="T3" fmla="*/ 20 h 47"/>
                  <a:gd name="T4" fmla="*/ 34 w 39"/>
                  <a:gd name="T5" fmla="*/ 22 h 47"/>
                  <a:gd name="T6" fmla="*/ 34 w 39"/>
                  <a:gd name="T7" fmla="*/ 23 h 47"/>
                  <a:gd name="T8" fmla="*/ 33 w 39"/>
                  <a:gd name="T9" fmla="*/ 25 h 47"/>
                  <a:gd name="T10" fmla="*/ 24 w 39"/>
                  <a:gd name="T11" fmla="*/ 35 h 47"/>
                  <a:gd name="T12" fmla="*/ 19 w 39"/>
                  <a:gd name="T13" fmla="*/ 44 h 47"/>
                  <a:gd name="T14" fmla="*/ 17 w 39"/>
                  <a:gd name="T15" fmla="*/ 47 h 47"/>
                  <a:gd name="T16" fmla="*/ 17 w 39"/>
                  <a:gd name="T17" fmla="*/ 45 h 47"/>
                  <a:gd name="T18" fmla="*/ 21 w 39"/>
                  <a:gd name="T19" fmla="*/ 40 h 47"/>
                  <a:gd name="T20" fmla="*/ 21 w 39"/>
                  <a:gd name="T21" fmla="*/ 39 h 47"/>
                  <a:gd name="T22" fmla="*/ 22 w 39"/>
                  <a:gd name="T23" fmla="*/ 34 h 47"/>
                  <a:gd name="T24" fmla="*/ 22 w 39"/>
                  <a:gd name="T25" fmla="*/ 34 h 47"/>
                  <a:gd name="T26" fmla="*/ 22 w 39"/>
                  <a:gd name="T27" fmla="*/ 32 h 47"/>
                  <a:gd name="T28" fmla="*/ 24 w 39"/>
                  <a:gd name="T29" fmla="*/ 29 h 47"/>
                  <a:gd name="T30" fmla="*/ 24 w 39"/>
                  <a:gd name="T31" fmla="*/ 29 h 47"/>
                  <a:gd name="T32" fmla="*/ 26 w 39"/>
                  <a:gd name="T33" fmla="*/ 29 h 47"/>
                  <a:gd name="T34" fmla="*/ 27 w 39"/>
                  <a:gd name="T35" fmla="*/ 27 h 47"/>
                  <a:gd name="T36" fmla="*/ 27 w 39"/>
                  <a:gd name="T37" fmla="*/ 25 h 47"/>
                  <a:gd name="T38" fmla="*/ 29 w 39"/>
                  <a:gd name="T39" fmla="*/ 23 h 47"/>
                  <a:gd name="T40" fmla="*/ 31 w 39"/>
                  <a:gd name="T41" fmla="*/ 22 h 47"/>
                  <a:gd name="T42" fmla="*/ 31 w 39"/>
                  <a:gd name="T43" fmla="*/ 22 h 47"/>
                  <a:gd name="T44" fmla="*/ 31 w 39"/>
                  <a:gd name="T45" fmla="*/ 18 h 47"/>
                  <a:gd name="T46" fmla="*/ 33 w 39"/>
                  <a:gd name="T47" fmla="*/ 18 h 47"/>
                  <a:gd name="T48" fmla="*/ 33 w 39"/>
                  <a:gd name="T49" fmla="*/ 20 h 47"/>
                  <a:gd name="T50" fmla="*/ 27 w 39"/>
                  <a:gd name="T51" fmla="*/ 18 h 47"/>
                  <a:gd name="T52" fmla="*/ 22 w 39"/>
                  <a:gd name="T53" fmla="*/ 17 h 47"/>
                  <a:gd name="T54" fmla="*/ 19 w 39"/>
                  <a:gd name="T55" fmla="*/ 18 h 47"/>
                  <a:gd name="T56" fmla="*/ 19 w 39"/>
                  <a:gd name="T57" fmla="*/ 20 h 47"/>
                  <a:gd name="T58" fmla="*/ 19 w 39"/>
                  <a:gd name="T59" fmla="*/ 22 h 47"/>
                  <a:gd name="T60" fmla="*/ 19 w 39"/>
                  <a:gd name="T61" fmla="*/ 23 h 47"/>
                  <a:gd name="T62" fmla="*/ 19 w 39"/>
                  <a:gd name="T63" fmla="*/ 27 h 47"/>
                  <a:gd name="T64" fmla="*/ 19 w 39"/>
                  <a:gd name="T65" fmla="*/ 29 h 47"/>
                  <a:gd name="T66" fmla="*/ 16 w 39"/>
                  <a:gd name="T67" fmla="*/ 30 h 47"/>
                  <a:gd name="T68" fmla="*/ 12 w 39"/>
                  <a:gd name="T69" fmla="*/ 39 h 47"/>
                  <a:gd name="T70" fmla="*/ 11 w 39"/>
                  <a:gd name="T71" fmla="*/ 40 h 47"/>
                  <a:gd name="T72" fmla="*/ 0 w 39"/>
                  <a:gd name="T73" fmla="*/ 23 h 47"/>
                  <a:gd name="T74" fmla="*/ 19 w 39"/>
                  <a:gd name="T75" fmla="*/ 12 h 47"/>
                  <a:gd name="T76" fmla="*/ 39 w 39"/>
                  <a:gd name="T77" fmla="*/ 0 h 47"/>
                  <a:gd name="T78" fmla="*/ 38 w 39"/>
                  <a:gd name="T79" fmla="*/ 1 h 47"/>
                  <a:gd name="T80" fmla="*/ 38 w 39"/>
                  <a:gd name="T81" fmla="*/ 3 h 47"/>
                  <a:gd name="T82" fmla="*/ 39 w 39"/>
                  <a:gd name="T83" fmla="*/ 6 h 47"/>
                  <a:gd name="T84" fmla="*/ 38 w 39"/>
                  <a:gd name="T85" fmla="*/ 8 h 47"/>
                  <a:gd name="T86" fmla="*/ 34 w 39"/>
                  <a:gd name="T87" fmla="*/ 12 h 47"/>
                  <a:gd name="T88" fmla="*/ 29 w 39"/>
                  <a:gd name="T89"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47">
                    <a:moveTo>
                      <a:pt x="33" y="20"/>
                    </a:moveTo>
                    <a:lnTo>
                      <a:pt x="34" y="20"/>
                    </a:lnTo>
                    <a:lnTo>
                      <a:pt x="36" y="20"/>
                    </a:lnTo>
                    <a:lnTo>
                      <a:pt x="36" y="20"/>
                    </a:lnTo>
                    <a:lnTo>
                      <a:pt x="34" y="22"/>
                    </a:lnTo>
                    <a:lnTo>
                      <a:pt x="34" y="22"/>
                    </a:lnTo>
                    <a:lnTo>
                      <a:pt x="34" y="22"/>
                    </a:lnTo>
                    <a:lnTo>
                      <a:pt x="34" y="23"/>
                    </a:lnTo>
                    <a:lnTo>
                      <a:pt x="33" y="25"/>
                    </a:lnTo>
                    <a:lnTo>
                      <a:pt x="33" y="25"/>
                    </a:lnTo>
                    <a:lnTo>
                      <a:pt x="27" y="32"/>
                    </a:lnTo>
                    <a:lnTo>
                      <a:pt x="24" y="35"/>
                    </a:lnTo>
                    <a:lnTo>
                      <a:pt x="21" y="39"/>
                    </a:lnTo>
                    <a:lnTo>
                      <a:pt x="19" y="44"/>
                    </a:lnTo>
                    <a:lnTo>
                      <a:pt x="17" y="45"/>
                    </a:lnTo>
                    <a:lnTo>
                      <a:pt x="17" y="47"/>
                    </a:lnTo>
                    <a:lnTo>
                      <a:pt x="17" y="45"/>
                    </a:lnTo>
                    <a:lnTo>
                      <a:pt x="17" y="45"/>
                    </a:lnTo>
                    <a:lnTo>
                      <a:pt x="17" y="44"/>
                    </a:lnTo>
                    <a:lnTo>
                      <a:pt x="21" y="40"/>
                    </a:lnTo>
                    <a:lnTo>
                      <a:pt x="21" y="39"/>
                    </a:lnTo>
                    <a:lnTo>
                      <a:pt x="21" y="39"/>
                    </a:lnTo>
                    <a:lnTo>
                      <a:pt x="22" y="35"/>
                    </a:lnTo>
                    <a:lnTo>
                      <a:pt x="22" y="34"/>
                    </a:lnTo>
                    <a:lnTo>
                      <a:pt x="22" y="34"/>
                    </a:lnTo>
                    <a:lnTo>
                      <a:pt x="22" y="34"/>
                    </a:lnTo>
                    <a:lnTo>
                      <a:pt x="22" y="34"/>
                    </a:lnTo>
                    <a:lnTo>
                      <a:pt x="22" y="32"/>
                    </a:lnTo>
                    <a:lnTo>
                      <a:pt x="22" y="30"/>
                    </a:lnTo>
                    <a:lnTo>
                      <a:pt x="24" y="29"/>
                    </a:lnTo>
                    <a:lnTo>
                      <a:pt x="24" y="29"/>
                    </a:lnTo>
                    <a:lnTo>
                      <a:pt x="24" y="29"/>
                    </a:lnTo>
                    <a:lnTo>
                      <a:pt x="24" y="30"/>
                    </a:lnTo>
                    <a:lnTo>
                      <a:pt x="26" y="29"/>
                    </a:lnTo>
                    <a:lnTo>
                      <a:pt x="26" y="29"/>
                    </a:lnTo>
                    <a:lnTo>
                      <a:pt x="27" y="27"/>
                    </a:lnTo>
                    <a:lnTo>
                      <a:pt x="27" y="27"/>
                    </a:lnTo>
                    <a:lnTo>
                      <a:pt x="27" y="25"/>
                    </a:lnTo>
                    <a:lnTo>
                      <a:pt x="27" y="25"/>
                    </a:lnTo>
                    <a:lnTo>
                      <a:pt x="29" y="23"/>
                    </a:lnTo>
                    <a:lnTo>
                      <a:pt x="31" y="23"/>
                    </a:lnTo>
                    <a:lnTo>
                      <a:pt x="31" y="22"/>
                    </a:lnTo>
                    <a:lnTo>
                      <a:pt x="31" y="22"/>
                    </a:lnTo>
                    <a:lnTo>
                      <a:pt x="31" y="22"/>
                    </a:lnTo>
                    <a:lnTo>
                      <a:pt x="31" y="20"/>
                    </a:lnTo>
                    <a:lnTo>
                      <a:pt x="31" y="18"/>
                    </a:lnTo>
                    <a:lnTo>
                      <a:pt x="31" y="18"/>
                    </a:lnTo>
                    <a:lnTo>
                      <a:pt x="33" y="18"/>
                    </a:lnTo>
                    <a:lnTo>
                      <a:pt x="33" y="18"/>
                    </a:lnTo>
                    <a:lnTo>
                      <a:pt x="33" y="20"/>
                    </a:lnTo>
                    <a:close/>
                    <a:moveTo>
                      <a:pt x="29" y="17"/>
                    </a:moveTo>
                    <a:lnTo>
                      <a:pt x="27" y="18"/>
                    </a:lnTo>
                    <a:lnTo>
                      <a:pt x="24" y="18"/>
                    </a:lnTo>
                    <a:lnTo>
                      <a:pt x="22" y="17"/>
                    </a:lnTo>
                    <a:lnTo>
                      <a:pt x="21" y="17"/>
                    </a:lnTo>
                    <a:lnTo>
                      <a:pt x="19" y="18"/>
                    </a:lnTo>
                    <a:lnTo>
                      <a:pt x="19" y="18"/>
                    </a:lnTo>
                    <a:lnTo>
                      <a:pt x="19" y="20"/>
                    </a:lnTo>
                    <a:lnTo>
                      <a:pt x="19" y="20"/>
                    </a:lnTo>
                    <a:lnTo>
                      <a:pt x="19" y="22"/>
                    </a:lnTo>
                    <a:lnTo>
                      <a:pt x="19" y="22"/>
                    </a:lnTo>
                    <a:lnTo>
                      <a:pt x="19" y="23"/>
                    </a:lnTo>
                    <a:lnTo>
                      <a:pt x="19" y="25"/>
                    </a:lnTo>
                    <a:lnTo>
                      <a:pt x="19" y="27"/>
                    </a:lnTo>
                    <a:lnTo>
                      <a:pt x="19" y="27"/>
                    </a:lnTo>
                    <a:lnTo>
                      <a:pt x="19" y="29"/>
                    </a:lnTo>
                    <a:lnTo>
                      <a:pt x="17" y="29"/>
                    </a:lnTo>
                    <a:lnTo>
                      <a:pt x="16" y="30"/>
                    </a:lnTo>
                    <a:lnTo>
                      <a:pt x="16" y="32"/>
                    </a:lnTo>
                    <a:lnTo>
                      <a:pt x="12" y="39"/>
                    </a:lnTo>
                    <a:lnTo>
                      <a:pt x="11" y="39"/>
                    </a:lnTo>
                    <a:lnTo>
                      <a:pt x="11" y="40"/>
                    </a:lnTo>
                    <a:lnTo>
                      <a:pt x="0" y="23"/>
                    </a:lnTo>
                    <a:lnTo>
                      <a:pt x="0" y="23"/>
                    </a:lnTo>
                    <a:lnTo>
                      <a:pt x="11" y="20"/>
                    </a:lnTo>
                    <a:lnTo>
                      <a:pt x="19" y="12"/>
                    </a:lnTo>
                    <a:lnTo>
                      <a:pt x="12" y="5"/>
                    </a:lnTo>
                    <a:lnTo>
                      <a:pt x="39" y="0"/>
                    </a:lnTo>
                    <a:lnTo>
                      <a:pt x="39" y="0"/>
                    </a:lnTo>
                    <a:lnTo>
                      <a:pt x="38" y="1"/>
                    </a:lnTo>
                    <a:lnTo>
                      <a:pt x="38" y="3"/>
                    </a:lnTo>
                    <a:lnTo>
                      <a:pt x="38" y="3"/>
                    </a:lnTo>
                    <a:lnTo>
                      <a:pt x="38" y="5"/>
                    </a:lnTo>
                    <a:lnTo>
                      <a:pt x="39" y="6"/>
                    </a:lnTo>
                    <a:lnTo>
                      <a:pt x="39" y="6"/>
                    </a:lnTo>
                    <a:lnTo>
                      <a:pt x="38" y="8"/>
                    </a:lnTo>
                    <a:lnTo>
                      <a:pt x="38" y="10"/>
                    </a:lnTo>
                    <a:lnTo>
                      <a:pt x="34" y="12"/>
                    </a:lnTo>
                    <a:lnTo>
                      <a:pt x="33" y="13"/>
                    </a:lnTo>
                    <a:lnTo>
                      <a:pt x="29" y="17"/>
                    </a:lnTo>
                    <a:lnTo>
                      <a:pt x="29"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2" name="Freeform 5014"/>
              <p:cNvSpPr>
                <a:spLocks noEditPoints="1"/>
              </p:cNvSpPr>
              <p:nvPr/>
            </p:nvSpPr>
            <p:spPr bwMode="auto">
              <a:xfrm>
                <a:off x="3340" y="3046"/>
                <a:ext cx="39" cy="47"/>
              </a:xfrm>
              <a:custGeom>
                <a:avLst/>
                <a:gdLst>
                  <a:gd name="T0" fmla="*/ 34 w 39"/>
                  <a:gd name="T1" fmla="*/ 20 h 47"/>
                  <a:gd name="T2" fmla="*/ 36 w 39"/>
                  <a:gd name="T3" fmla="*/ 20 h 47"/>
                  <a:gd name="T4" fmla="*/ 34 w 39"/>
                  <a:gd name="T5" fmla="*/ 22 h 47"/>
                  <a:gd name="T6" fmla="*/ 34 w 39"/>
                  <a:gd name="T7" fmla="*/ 23 h 47"/>
                  <a:gd name="T8" fmla="*/ 33 w 39"/>
                  <a:gd name="T9" fmla="*/ 25 h 47"/>
                  <a:gd name="T10" fmla="*/ 24 w 39"/>
                  <a:gd name="T11" fmla="*/ 35 h 47"/>
                  <a:gd name="T12" fmla="*/ 19 w 39"/>
                  <a:gd name="T13" fmla="*/ 44 h 47"/>
                  <a:gd name="T14" fmla="*/ 17 w 39"/>
                  <a:gd name="T15" fmla="*/ 47 h 47"/>
                  <a:gd name="T16" fmla="*/ 17 w 39"/>
                  <a:gd name="T17" fmla="*/ 45 h 47"/>
                  <a:gd name="T18" fmla="*/ 21 w 39"/>
                  <a:gd name="T19" fmla="*/ 40 h 47"/>
                  <a:gd name="T20" fmla="*/ 21 w 39"/>
                  <a:gd name="T21" fmla="*/ 39 h 47"/>
                  <a:gd name="T22" fmla="*/ 22 w 39"/>
                  <a:gd name="T23" fmla="*/ 34 h 47"/>
                  <a:gd name="T24" fmla="*/ 22 w 39"/>
                  <a:gd name="T25" fmla="*/ 34 h 47"/>
                  <a:gd name="T26" fmla="*/ 22 w 39"/>
                  <a:gd name="T27" fmla="*/ 32 h 47"/>
                  <a:gd name="T28" fmla="*/ 24 w 39"/>
                  <a:gd name="T29" fmla="*/ 29 h 47"/>
                  <a:gd name="T30" fmla="*/ 24 w 39"/>
                  <a:gd name="T31" fmla="*/ 29 h 47"/>
                  <a:gd name="T32" fmla="*/ 26 w 39"/>
                  <a:gd name="T33" fmla="*/ 29 h 47"/>
                  <a:gd name="T34" fmla="*/ 27 w 39"/>
                  <a:gd name="T35" fmla="*/ 27 h 47"/>
                  <a:gd name="T36" fmla="*/ 27 w 39"/>
                  <a:gd name="T37" fmla="*/ 25 h 47"/>
                  <a:gd name="T38" fmla="*/ 29 w 39"/>
                  <a:gd name="T39" fmla="*/ 23 h 47"/>
                  <a:gd name="T40" fmla="*/ 31 w 39"/>
                  <a:gd name="T41" fmla="*/ 22 h 47"/>
                  <a:gd name="T42" fmla="*/ 31 w 39"/>
                  <a:gd name="T43" fmla="*/ 22 h 47"/>
                  <a:gd name="T44" fmla="*/ 31 w 39"/>
                  <a:gd name="T45" fmla="*/ 18 h 47"/>
                  <a:gd name="T46" fmla="*/ 33 w 39"/>
                  <a:gd name="T47" fmla="*/ 18 h 47"/>
                  <a:gd name="T48" fmla="*/ 33 w 39"/>
                  <a:gd name="T49" fmla="*/ 20 h 47"/>
                  <a:gd name="T50" fmla="*/ 27 w 39"/>
                  <a:gd name="T51" fmla="*/ 18 h 47"/>
                  <a:gd name="T52" fmla="*/ 22 w 39"/>
                  <a:gd name="T53" fmla="*/ 17 h 47"/>
                  <a:gd name="T54" fmla="*/ 19 w 39"/>
                  <a:gd name="T55" fmla="*/ 18 h 47"/>
                  <a:gd name="T56" fmla="*/ 19 w 39"/>
                  <a:gd name="T57" fmla="*/ 20 h 47"/>
                  <a:gd name="T58" fmla="*/ 19 w 39"/>
                  <a:gd name="T59" fmla="*/ 22 h 47"/>
                  <a:gd name="T60" fmla="*/ 19 w 39"/>
                  <a:gd name="T61" fmla="*/ 23 h 47"/>
                  <a:gd name="T62" fmla="*/ 19 w 39"/>
                  <a:gd name="T63" fmla="*/ 27 h 47"/>
                  <a:gd name="T64" fmla="*/ 19 w 39"/>
                  <a:gd name="T65" fmla="*/ 29 h 47"/>
                  <a:gd name="T66" fmla="*/ 16 w 39"/>
                  <a:gd name="T67" fmla="*/ 30 h 47"/>
                  <a:gd name="T68" fmla="*/ 12 w 39"/>
                  <a:gd name="T69" fmla="*/ 39 h 47"/>
                  <a:gd name="T70" fmla="*/ 11 w 39"/>
                  <a:gd name="T71" fmla="*/ 40 h 47"/>
                  <a:gd name="T72" fmla="*/ 0 w 39"/>
                  <a:gd name="T73" fmla="*/ 23 h 47"/>
                  <a:gd name="T74" fmla="*/ 19 w 39"/>
                  <a:gd name="T75" fmla="*/ 12 h 47"/>
                  <a:gd name="T76" fmla="*/ 39 w 39"/>
                  <a:gd name="T77" fmla="*/ 0 h 47"/>
                  <a:gd name="T78" fmla="*/ 38 w 39"/>
                  <a:gd name="T79" fmla="*/ 1 h 47"/>
                  <a:gd name="T80" fmla="*/ 38 w 39"/>
                  <a:gd name="T81" fmla="*/ 3 h 47"/>
                  <a:gd name="T82" fmla="*/ 39 w 39"/>
                  <a:gd name="T83" fmla="*/ 6 h 47"/>
                  <a:gd name="T84" fmla="*/ 38 w 39"/>
                  <a:gd name="T85" fmla="*/ 8 h 47"/>
                  <a:gd name="T86" fmla="*/ 34 w 39"/>
                  <a:gd name="T87" fmla="*/ 12 h 47"/>
                  <a:gd name="T88" fmla="*/ 29 w 39"/>
                  <a:gd name="T89"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47">
                    <a:moveTo>
                      <a:pt x="33" y="20"/>
                    </a:moveTo>
                    <a:lnTo>
                      <a:pt x="34" y="20"/>
                    </a:lnTo>
                    <a:lnTo>
                      <a:pt x="36" y="20"/>
                    </a:lnTo>
                    <a:lnTo>
                      <a:pt x="36" y="20"/>
                    </a:lnTo>
                    <a:lnTo>
                      <a:pt x="34" y="22"/>
                    </a:lnTo>
                    <a:lnTo>
                      <a:pt x="34" y="22"/>
                    </a:lnTo>
                    <a:lnTo>
                      <a:pt x="34" y="22"/>
                    </a:lnTo>
                    <a:lnTo>
                      <a:pt x="34" y="23"/>
                    </a:lnTo>
                    <a:lnTo>
                      <a:pt x="33" y="25"/>
                    </a:lnTo>
                    <a:lnTo>
                      <a:pt x="33" y="25"/>
                    </a:lnTo>
                    <a:lnTo>
                      <a:pt x="27" y="32"/>
                    </a:lnTo>
                    <a:lnTo>
                      <a:pt x="24" y="35"/>
                    </a:lnTo>
                    <a:lnTo>
                      <a:pt x="21" y="39"/>
                    </a:lnTo>
                    <a:lnTo>
                      <a:pt x="19" y="44"/>
                    </a:lnTo>
                    <a:lnTo>
                      <a:pt x="17" y="45"/>
                    </a:lnTo>
                    <a:lnTo>
                      <a:pt x="17" y="47"/>
                    </a:lnTo>
                    <a:lnTo>
                      <a:pt x="17" y="45"/>
                    </a:lnTo>
                    <a:lnTo>
                      <a:pt x="17" y="45"/>
                    </a:lnTo>
                    <a:lnTo>
                      <a:pt x="17" y="44"/>
                    </a:lnTo>
                    <a:lnTo>
                      <a:pt x="21" y="40"/>
                    </a:lnTo>
                    <a:lnTo>
                      <a:pt x="21" y="39"/>
                    </a:lnTo>
                    <a:lnTo>
                      <a:pt x="21" y="39"/>
                    </a:lnTo>
                    <a:lnTo>
                      <a:pt x="22" y="35"/>
                    </a:lnTo>
                    <a:lnTo>
                      <a:pt x="22" y="34"/>
                    </a:lnTo>
                    <a:lnTo>
                      <a:pt x="22" y="34"/>
                    </a:lnTo>
                    <a:lnTo>
                      <a:pt x="22" y="34"/>
                    </a:lnTo>
                    <a:lnTo>
                      <a:pt x="22" y="34"/>
                    </a:lnTo>
                    <a:lnTo>
                      <a:pt x="22" y="32"/>
                    </a:lnTo>
                    <a:lnTo>
                      <a:pt x="22" y="30"/>
                    </a:lnTo>
                    <a:lnTo>
                      <a:pt x="24" y="29"/>
                    </a:lnTo>
                    <a:lnTo>
                      <a:pt x="24" y="29"/>
                    </a:lnTo>
                    <a:lnTo>
                      <a:pt x="24" y="29"/>
                    </a:lnTo>
                    <a:lnTo>
                      <a:pt x="24" y="30"/>
                    </a:lnTo>
                    <a:lnTo>
                      <a:pt x="26" y="29"/>
                    </a:lnTo>
                    <a:lnTo>
                      <a:pt x="26" y="29"/>
                    </a:lnTo>
                    <a:lnTo>
                      <a:pt x="27" y="27"/>
                    </a:lnTo>
                    <a:lnTo>
                      <a:pt x="27" y="27"/>
                    </a:lnTo>
                    <a:lnTo>
                      <a:pt x="27" y="25"/>
                    </a:lnTo>
                    <a:lnTo>
                      <a:pt x="27" y="25"/>
                    </a:lnTo>
                    <a:lnTo>
                      <a:pt x="29" y="23"/>
                    </a:lnTo>
                    <a:lnTo>
                      <a:pt x="31" y="23"/>
                    </a:lnTo>
                    <a:lnTo>
                      <a:pt x="31" y="22"/>
                    </a:lnTo>
                    <a:lnTo>
                      <a:pt x="31" y="22"/>
                    </a:lnTo>
                    <a:lnTo>
                      <a:pt x="31" y="22"/>
                    </a:lnTo>
                    <a:lnTo>
                      <a:pt x="31" y="20"/>
                    </a:lnTo>
                    <a:lnTo>
                      <a:pt x="31" y="18"/>
                    </a:lnTo>
                    <a:lnTo>
                      <a:pt x="31" y="18"/>
                    </a:lnTo>
                    <a:lnTo>
                      <a:pt x="33" y="18"/>
                    </a:lnTo>
                    <a:lnTo>
                      <a:pt x="33" y="18"/>
                    </a:lnTo>
                    <a:lnTo>
                      <a:pt x="33" y="20"/>
                    </a:lnTo>
                    <a:moveTo>
                      <a:pt x="29" y="17"/>
                    </a:moveTo>
                    <a:lnTo>
                      <a:pt x="27" y="18"/>
                    </a:lnTo>
                    <a:lnTo>
                      <a:pt x="24" y="18"/>
                    </a:lnTo>
                    <a:lnTo>
                      <a:pt x="22" y="17"/>
                    </a:lnTo>
                    <a:lnTo>
                      <a:pt x="21" y="17"/>
                    </a:lnTo>
                    <a:lnTo>
                      <a:pt x="19" y="18"/>
                    </a:lnTo>
                    <a:lnTo>
                      <a:pt x="19" y="18"/>
                    </a:lnTo>
                    <a:lnTo>
                      <a:pt x="19" y="20"/>
                    </a:lnTo>
                    <a:lnTo>
                      <a:pt x="19" y="20"/>
                    </a:lnTo>
                    <a:lnTo>
                      <a:pt x="19" y="22"/>
                    </a:lnTo>
                    <a:lnTo>
                      <a:pt x="19" y="22"/>
                    </a:lnTo>
                    <a:lnTo>
                      <a:pt x="19" y="23"/>
                    </a:lnTo>
                    <a:lnTo>
                      <a:pt x="19" y="25"/>
                    </a:lnTo>
                    <a:lnTo>
                      <a:pt x="19" y="27"/>
                    </a:lnTo>
                    <a:lnTo>
                      <a:pt x="19" y="27"/>
                    </a:lnTo>
                    <a:lnTo>
                      <a:pt x="19" y="29"/>
                    </a:lnTo>
                    <a:lnTo>
                      <a:pt x="17" y="29"/>
                    </a:lnTo>
                    <a:lnTo>
                      <a:pt x="16" y="30"/>
                    </a:lnTo>
                    <a:lnTo>
                      <a:pt x="16" y="32"/>
                    </a:lnTo>
                    <a:lnTo>
                      <a:pt x="12" y="39"/>
                    </a:lnTo>
                    <a:lnTo>
                      <a:pt x="11" y="39"/>
                    </a:lnTo>
                    <a:lnTo>
                      <a:pt x="11" y="40"/>
                    </a:lnTo>
                    <a:lnTo>
                      <a:pt x="0" y="23"/>
                    </a:lnTo>
                    <a:lnTo>
                      <a:pt x="0" y="23"/>
                    </a:lnTo>
                    <a:lnTo>
                      <a:pt x="11" y="20"/>
                    </a:lnTo>
                    <a:lnTo>
                      <a:pt x="19" y="12"/>
                    </a:lnTo>
                    <a:lnTo>
                      <a:pt x="12" y="5"/>
                    </a:lnTo>
                    <a:lnTo>
                      <a:pt x="39" y="0"/>
                    </a:lnTo>
                    <a:lnTo>
                      <a:pt x="39" y="0"/>
                    </a:lnTo>
                    <a:lnTo>
                      <a:pt x="38" y="1"/>
                    </a:lnTo>
                    <a:lnTo>
                      <a:pt x="38" y="3"/>
                    </a:lnTo>
                    <a:lnTo>
                      <a:pt x="38" y="3"/>
                    </a:lnTo>
                    <a:lnTo>
                      <a:pt x="38" y="5"/>
                    </a:lnTo>
                    <a:lnTo>
                      <a:pt x="39" y="6"/>
                    </a:lnTo>
                    <a:lnTo>
                      <a:pt x="39" y="6"/>
                    </a:lnTo>
                    <a:lnTo>
                      <a:pt x="38" y="8"/>
                    </a:lnTo>
                    <a:lnTo>
                      <a:pt x="38" y="10"/>
                    </a:lnTo>
                    <a:lnTo>
                      <a:pt x="34" y="12"/>
                    </a:lnTo>
                    <a:lnTo>
                      <a:pt x="33" y="13"/>
                    </a:lnTo>
                    <a:lnTo>
                      <a:pt x="29" y="17"/>
                    </a:lnTo>
                    <a:lnTo>
                      <a:pt x="2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43" name="Freeform 5015"/>
              <p:cNvSpPr>
                <a:spLocks/>
              </p:cNvSpPr>
              <p:nvPr/>
            </p:nvSpPr>
            <p:spPr bwMode="auto">
              <a:xfrm>
                <a:off x="3220" y="2500"/>
                <a:ext cx="41" cy="46"/>
              </a:xfrm>
              <a:custGeom>
                <a:avLst/>
                <a:gdLst>
                  <a:gd name="T0" fmla="*/ 41 w 41"/>
                  <a:gd name="T1" fmla="*/ 37 h 46"/>
                  <a:gd name="T2" fmla="*/ 41 w 41"/>
                  <a:gd name="T3" fmla="*/ 46 h 46"/>
                  <a:gd name="T4" fmla="*/ 0 w 41"/>
                  <a:gd name="T5" fmla="*/ 44 h 46"/>
                  <a:gd name="T6" fmla="*/ 2 w 41"/>
                  <a:gd name="T7" fmla="*/ 0 h 46"/>
                  <a:gd name="T8" fmla="*/ 17 w 41"/>
                  <a:gd name="T9" fmla="*/ 2 h 46"/>
                  <a:gd name="T10" fmla="*/ 41 w 41"/>
                  <a:gd name="T11" fmla="*/ 2 h 46"/>
                  <a:gd name="T12" fmla="*/ 41 w 41"/>
                  <a:gd name="T13" fmla="*/ 24 h 46"/>
                  <a:gd name="T14" fmla="*/ 41 w 41"/>
                  <a:gd name="T15" fmla="*/ 37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6">
                    <a:moveTo>
                      <a:pt x="41" y="37"/>
                    </a:moveTo>
                    <a:lnTo>
                      <a:pt x="41" y="46"/>
                    </a:lnTo>
                    <a:lnTo>
                      <a:pt x="0" y="44"/>
                    </a:lnTo>
                    <a:lnTo>
                      <a:pt x="2" y="0"/>
                    </a:lnTo>
                    <a:lnTo>
                      <a:pt x="17" y="2"/>
                    </a:lnTo>
                    <a:lnTo>
                      <a:pt x="41" y="2"/>
                    </a:lnTo>
                    <a:lnTo>
                      <a:pt x="41" y="24"/>
                    </a:lnTo>
                    <a:lnTo>
                      <a:pt x="41" y="3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4" name="Freeform 5016"/>
              <p:cNvSpPr>
                <a:spLocks/>
              </p:cNvSpPr>
              <p:nvPr/>
            </p:nvSpPr>
            <p:spPr bwMode="auto">
              <a:xfrm>
                <a:off x="3220" y="2500"/>
                <a:ext cx="41" cy="46"/>
              </a:xfrm>
              <a:custGeom>
                <a:avLst/>
                <a:gdLst>
                  <a:gd name="T0" fmla="*/ 41 w 41"/>
                  <a:gd name="T1" fmla="*/ 37 h 46"/>
                  <a:gd name="T2" fmla="*/ 41 w 41"/>
                  <a:gd name="T3" fmla="*/ 46 h 46"/>
                  <a:gd name="T4" fmla="*/ 0 w 41"/>
                  <a:gd name="T5" fmla="*/ 44 h 46"/>
                  <a:gd name="T6" fmla="*/ 2 w 41"/>
                  <a:gd name="T7" fmla="*/ 0 h 46"/>
                  <a:gd name="T8" fmla="*/ 17 w 41"/>
                  <a:gd name="T9" fmla="*/ 2 h 46"/>
                  <a:gd name="T10" fmla="*/ 41 w 41"/>
                  <a:gd name="T11" fmla="*/ 2 h 46"/>
                  <a:gd name="T12" fmla="*/ 41 w 41"/>
                  <a:gd name="T13" fmla="*/ 24 h 46"/>
                  <a:gd name="T14" fmla="*/ 41 w 41"/>
                  <a:gd name="T15" fmla="*/ 37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6">
                    <a:moveTo>
                      <a:pt x="41" y="37"/>
                    </a:moveTo>
                    <a:lnTo>
                      <a:pt x="41" y="46"/>
                    </a:lnTo>
                    <a:lnTo>
                      <a:pt x="0" y="44"/>
                    </a:lnTo>
                    <a:lnTo>
                      <a:pt x="2" y="0"/>
                    </a:lnTo>
                    <a:lnTo>
                      <a:pt x="17" y="2"/>
                    </a:lnTo>
                    <a:lnTo>
                      <a:pt x="41" y="2"/>
                    </a:lnTo>
                    <a:lnTo>
                      <a:pt x="41" y="24"/>
                    </a:lnTo>
                    <a:lnTo>
                      <a:pt x="41"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45" name="Freeform 5017"/>
              <p:cNvSpPr>
                <a:spLocks/>
              </p:cNvSpPr>
              <p:nvPr/>
            </p:nvSpPr>
            <p:spPr bwMode="auto">
              <a:xfrm>
                <a:off x="3027" y="2358"/>
                <a:ext cx="42" cy="46"/>
              </a:xfrm>
              <a:custGeom>
                <a:avLst/>
                <a:gdLst>
                  <a:gd name="T0" fmla="*/ 41 w 42"/>
                  <a:gd name="T1" fmla="*/ 46 h 46"/>
                  <a:gd name="T2" fmla="*/ 12 w 42"/>
                  <a:gd name="T3" fmla="*/ 44 h 46"/>
                  <a:gd name="T4" fmla="*/ 0 w 42"/>
                  <a:gd name="T5" fmla="*/ 44 h 46"/>
                  <a:gd name="T6" fmla="*/ 0 w 42"/>
                  <a:gd name="T7" fmla="*/ 42 h 46"/>
                  <a:gd name="T8" fmla="*/ 3 w 42"/>
                  <a:gd name="T9" fmla="*/ 0 h 46"/>
                  <a:gd name="T10" fmla="*/ 42 w 42"/>
                  <a:gd name="T11" fmla="*/ 2 h 46"/>
                  <a:gd name="T12" fmla="*/ 41 w 42"/>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42" h="46">
                    <a:moveTo>
                      <a:pt x="41" y="46"/>
                    </a:moveTo>
                    <a:lnTo>
                      <a:pt x="12" y="44"/>
                    </a:lnTo>
                    <a:lnTo>
                      <a:pt x="0" y="44"/>
                    </a:lnTo>
                    <a:lnTo>
                      <a:pt x="0" y="42"/>
                    </a:lnTo>
                    <a:lnTo>
                      <a:pt x="3" y="0"/>
                    </a:lnTo>
                    <a:lnTo>
                      <a:pt x="42" y="2"/>
                    </a:lnTo>
                    <a:lnTo>
                      <a:pt x="41"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6" name="Freeform 5018"/>
              <p:cNvSpPr>
                <a:spLocks/>
              </p:cNvSpPr>
              <p:nvPr/>
            </p:nvSpPr>
            <p:spPr bwMode="auto">
              <a:xfrm>
                <a:off x="3027" y="2358"/>
                <a:ext cx="42" cy="46"/>
              </a:xfrm>
              <a:custGeom>
                <a:avLst/>
                <a:gdLst>
                  <a:gd name="T0" fmla="*/ 41 w 42"/>
                  <a:gd name="T1" fmla="*/ 46 h 46"/>
                  <a:gd name="T2" fmla="*/ 12 w 42"/>
                  <a:gd name="T3" fmla="*/ 44 h 46"/>
                  <a:gd name="T4" fmla="*/ 0 w 42"/>
                  <a:gd name="T5" fmla="*/ 44 h 46"/>
                  <a:gd name="T6" fmla="*/ 0 w 42"/>
                  <a:gd name="T7" fmla="*/ 42 h 46"/>
                  <a:gd name="T8" fmla="*/ 3 w 42"/>
                  <a:gd name="T9" fmla="*/ 0 h 46"/>
                  <a:gd name="T10" fmla="*/ 42 w 42"/>
                  <a:gd name="T11" fmla="*/ 2 h 46"/>
                  <a:gd name="T12" fmla="*/ 41 w 42"/>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42" h="46">
                    <a:moveTo>
                      <a:pt x="41" y="46"/>
                    </a:moveTo>
                    <a:lnTo>
                      <a:pt x="12" y="44"/>
                    </a:lnTo>
                    <a:lnTo>
                      <a:pt x="0" y="44"/>
                    </a:lnTo>
                    <a:lnTo>
                      <a:pt x="0" y="42"/>
                    </a:lnTo>
                    <a:lnTo>
                      <a:pt x="3" y="0"/>
                    </a:lnTo>
                    <a:lnTo>
                      <a:pt x="42" y="2"/>
                    </a:lnTo>
                    <a:lnTo>
                      <a:pt x="41"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47" name="Freeform 5019"/>
              <p:cNvSpPr>
                <a:spLocks/>
              </p:cNvSpPr>
              <p:nvPr/>
            </p:nvSpPr>
            <p:spPr bwMode="auto">
              <a:xfrm>
                <a:off x="3218" y="2953"/>
                <a:ext cx="56" cy="62"/>
              </a:xfrm>
              <a:custGeom>
                <a:avLst/>
                <a:gdLst>
                  <a:gd name="T0" fmla="*/ 56 w 56"/>
                  <a:gd name="T1" fmla="*/ 45 h 62"/>
                  <a:gd name="T2" fmla="*/ 38 w 56"/>
                  <a:gd name="T3" fmla="*/ 62 h 62"/>
                  <a:gd name="T4" fmla="*/ 38 w 56"/>
                  <a:gd name="T5" fmla="*/ 59 h 62"/>
                  <a:gd name="T6" fmla="*/ 0 w 56"/>
                  <a:gd name="T7" fmla="*/ 57 h 62"/>
                  <a:gd name="T8" fmla="*/ 0 w 56"/>
                  <a:gd name="T9" fmla="*/ 57 h 62"/>
                  <a:gd name="T10" fmla="*/ 0 w 56"/>
                  <a:gd name="T11" fmla="*/ 15 h 62"/>
                  <a:gd name="T12" fmla="*/ 2 w 56"/>
                  <a:gd name="T13" fmla="*/ 0 h 62"/>
                  <a:gd name="T14" fmla="*/ 33 w 56"/>
                  <a:gd name="T15" fmla="*/ 13 h 62"/>
                  <a:gd name="T16" fmla="*/ 50 w 56"/>
                  <a:gd name="T17" fmla="*/ 37 h 62"/>
                  <a:gd name="T18" fmla="*/ 56 w 56"/>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45"/>
                    </a:moveTo>
                    <a:lnTo>
                      <a:pt x="38" y="62"/>
                    </a:lnTo>
                    <a:lnTo>
                      <a:pt x="38" y="59"/>
                    </a:lnTo>
                    <a:lnTo>
                      <a:pt x="0" y="57"/>
                    </a:lnTo>
                    <a:lnTo>
                      <a:pt x="0" y="57"/>
                    </a:lnTo>
                    <a:lnTo>
                      <a:pt x="0" y="15"/>
                    </a:lnTo>
                    <a:lnTo>
                      <a:pt x="2" y="0"/>
                    </a:lnTo>
                    <a:lnTo>
                      <a:pt x="33" y="13"/>
                    </a:lnTo>
                    <a:lnTo>
                      <a:pt x="50" y="37"/>
                    </a:lnTo>
                    <a:lnTo>
                      <a:pt x="56" y="4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8" name="Freeform 5020"/>
              <p:cNvSpPr>
                <a:spLocks/>
              </p:cNvSpPr>
              <p:nvPr/>
            </p:nvSpPr>
            <p:spPr bwMode="auto">
              <a:xfrm>
                <a:off x="3218" y="2953"/>
                <a:ext cx="56" cy="62"/>
              </a:xfrm>
              <a:custGeom>
                <a:avLst/>
                <a:gdLst>
                  <a:gd name="T0" fmla="*/ 56 w 56"/>
                  <a:gd name="T1" fmla="*/ 45 h 62"/>
                  <a:gd name="T2" fmla="*/ 38 w 56"/>
                  <a:gd name="T3" fmla="*/ 62 h 62"/>
                  <a:gd name="T4" fmla="*/ 38 w 56"/>
                  <a:gd name="T5" fmla="*/ 59 h 62"/>
                  <a:gd name="T6" fmla="*/ 0 w 56"/>
                  <a:gd name="T7" fmla="*/ 57 h 62"/>
                  <a:gd name="T8" fmla="*/ 0 w 56"/>
                  <a:gd name="T9" fmla="*/ 57 h 62"/>
                  <a:gd name="T10" fmla="*/ 0 w 56"/>
                  <a:gd name="T11" fmla="*/ 15 h 62"/>
                  <a:gd name="T12" fmla="*/ 2 w 56"/>
                  <a:gd name="T13" fmla="*/ 0 h 62"/>
                  <a:gd name="T14" fmla="*/ 33 w 56"/>
                  <a:gd name="T15" fmla="*/ 13 h 62"/>
                  <a:gd name="T16" fmla="*/ 50 w 56"/>
                  <a:gd name="T17" fmla="*/ 37 h 62"/>
                  <a:gd name="T18" fmla="*/ 56 w 56"/>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45"/>
                    </a:moveTo>
                    <a:lnTo>
                      <a:pt x="38" y="62"/>
                    </a:lnTo>
                    <a:lnTo>
                      <a:pt x="38" y="59"/>
                    </a:lnTo>
                    <a:lnTo>
                      <a:pt x="0" y="57"/>
                    </a:lnTo>
                    <a:lnTo>
                      <a:pt x="0" y="57"/>
                    </a:lnTo>
                    <a:lnTo>
                      <a:pt x="0" y="15"/>
                    </a:lnTo>
                    <a:lnTo>
                      <a:pt x="2" y="0"/>
                    </a:lnTo>
                    <a:lnTo>
                      <a:pt x="33" y="13"/>
                    </a:lnTo>
                    <a:lnTo>
                      <a:pt x="50" y="37"/>
                    </a:lnTo>
                    <a:lnTo>
                      <a:pt x="56"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49" name="Freeform 5021"/>
              <p:cNvSpPr>
                <a:spLocks/>
              </p:cNvSpPr>
              <p:nvPr/>
            </p:nvSpPr>
            <p:spPr bwMode="auto">
              <a:xfrm>
                <a:off x="3393" y="2873"/>
                <a:ext cx="47" cy="47"/>
              </a:xfrm>
              <a:custGeom>
                <a:avLst/>
                <a:gdLst>
                  <a:gd name="T0" fmla="*/ 39 w 47"/>
                  <a:gd name="T1" fmla="*/ 24 h 47"/>
                  <a:gd name="T2" fmla="*/ 46 w 47"/>
                  <a:gd name="T3" fmla="*/ 29 h 47"/>
                  <a:gd name="T4" fmla="*/ 47 w 47"/>
                  <a:gd name="T5" fmla="*/ 35 h 47"/>
                  <a:gd name="T6" fmla="*/ 47 w 47"/>
                  <a:gd name="T7" fmla="*/ 47 h 47"/>
                  <a:gd name="T8" fmla="*/ 42 w 47"/>
                  <a:gd name="T9" fmla="*/ 47 h 47"/>
                  <a:gd name="T10" fmla="*/ 35 w 47"/>
                  <a:gd name="T11" fmla="*/ 44 h 47"/>
                  <a:gd name="T12" fmla="*/ 29 w 47"/>
                  <a:gd name="T13" fmla="*/ 41 h 47"/>
                  <a:gd name="T14" fmla="*/ 22 w 47"/>
                  <a:gd name="T15" fmla="*/ 25 h 47"/>
                  <a:gd name="T16" fmla="*/ 17 w 47"/>
                  <a:gd name="T17" fmla="*/ 25 h 47"/>
                  <a:gd name="T18" fmla="*/ 5 w 47"/>
                  <a:gd name="T19" fmla="*/ 12 h 47"/>
                  <a:gd name="T20" fmla="*/ 0 w 47"/>
                  <a:gd name="T21" fmla="*/ 5 h 47"/>
                  <a:gd name="T22" fmla="*/ 27 w 47"/>
                  <a:gd name="T23" fmla="*/ 0 h 47"/>
                  <a:gd name="T24" fmla="*/ 37 w 47"/>
                  <a:gd name="T25" fmla="*/ 2 h 47"/>
                  <a:gd name="T26" fmla="*/ 42 w 47"/>
                  <a:gd name="T27" fmla="*/ 8 h 47"/>
                  <a:gd name="T28" fmla="*/ 39 w 47"/>
                  <a:gd name="T29" fmla="*/ 12 h 47"/>
                  <a:gd name="T30" fmla="*/ 39 w 47"/>
                  <a:gd name="T31"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7">
                    <a:moveTo>
                      <a:pt x="39" y="24"/>
                    </a:moveTo>
                    <a:lnTo>
                      <a:pt x="46" y="29"/>
                    </a:lnTo>
                    <a:lnTo>
                      <a:pt x="47" y="35"/>
                    </a:lnTo>
                    <a:lnTo>
                      <a:pt x="47" y="47"/>
                    </a:lnTo>
                    <a:lnTo>
                      <a:pt x="42" y="47"/>
                    </a:lnTo>
                    <a:lnTo>
                      <a:pt x="35" y="44"/>
                    </a:lnTo>
                    <a:lnTo>
                      <a:pt x="29" y="41"/>
                    </a:lnTo>
                    <a:lnTo>
                      <a:pt x="22" y="25"/>
                    </a:lnTo>
                    <a:lnTo>
                      <a:pt x="17" y="25"/>
                    </a:lnTo>
                    <a:lnTo>
                      <a:pt x="5" y="12"/>
                    </a:lnTo>
                    <a:lnTo>
                      <a:pt x="0" y="5"/>
                    </a:lnTo>
                    <a:lnTo>
                      <a:pt x="27" y="0"/>
                    </a:lnTo>
                    <a:lnTo>
                      <a:pt x="37" y="2"/>
                    </a:lnTo>
                    <a:lnTo>
                      <a:pt x="42" y="8"/>
                    </a:lnTo>
                    <a:lnTo>
                      <a:pt x="39" y="12"/>
                    </a:lnTo>
                    <a:lnTo>
                      <a:pt x="39" y="2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0" name="Freeform 5022"/>
              <p:cNvSpPr>
                <a:spLocks/>
              </p:cNvSpPr>
              <p:nvPr/>
            </p:nvSpPr>
            <p:spPr bwMode="auto">
              <a:xfrm>
                <a:off x="3393" y="2873"/>
                <a:ext cx="47" cy="47"/>
              </a:xfrm>
              <a:custGeom>
                <a:avLst/>
                <a:gdLst>
                  <a:gd name="T0" fmla="*/ 39 w 47"/>
                  <a:gd name="T1" fmla="*/ 24 h 47"/>
                  <a:gd name="T2" fmla="*/ 46 w 47"/>
                  <a:gd name="T3" fmla="*/ 29 h 47"/>
                  <a:gd name="T4" fmla="*/ 47 w 47"/>
                  <a:gd name="T5" fmla="*/ 35 h 47"/>
                  <a:gd name="T6" fmla="*/ 47 w 47"/>
                  <a:gd name="T7" fmla="*/ 47 h 47"/>
                  <a:gd name="T8" fmla="*/ 42 w 47"/>
                  <a:gd name="T9" fmla="*/ 47 h 47"/>
                  <a:gd name="T10" fmla="*/ 35 w 47"/>
                  <a:gd name="T11" fmla="*/ 44 h 47"/>
                  <a:gd name="T12" fmla="*/ 29 w 47"/>
                  <a:gd name="T13" fmla="*/ 41 h 47"/>
                  <a:gd name="T14" fmla="*/ 22 w 47"/>
                  <a:gd name="T15" fmla="*/ 25 h 47"/>
                  <a:gd name="T16" fmla="*/ 17 w 47"/>
                  <a:gd name="T17" fmla="*/ 25 h 47"/>
                  <a:gd name="T18" fmla="*/ 5 w 47"/>
                  <a:gd name="T19" fmla="*/ 12 h 47"/>
                  <a:gd name="T20" fmla="*/ 0 w 47"/>
                  <a:gd name="T21" fmla="*/ 5 h 47"/>
                  <a:gd name="T22" fmla="*/ 27 w 47"/>
                  <a:gd name="T23" fmla="*/ 0 h 47"/>
                  <a:gd name="T24" fmla="*/ 37 w 47"/>
                  <a:gd name="T25" fmla="*/ 2 h 47"/>
                  <a:gd name="T26" fmla="*/ 42 w 47"/>
                  <a:gd name="T27" fmla="*/ 8 h 47"/>
                  <a:gd name="T28" fmla="*/ 39 w 47"/>
                  <a:gd name="T29" fmla="*/ 12 h 47"/>
                  <a:gd name="T30" fmla="*/ 39 w 47"/>
                  <a:gd name="T31"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7">
                    <a:moveTo>
                      <a:pt x="39" y="24"/>
                    </a:moveTo>
                    <a:lnTo>
                      <a:pt x="46" y="29"/>
                    </a:lnTo>
                    <a:lnTo>
                      <a:pt x="47" y="35"/>
                    </a:lnTo>
                    <a:lnTo>
                      <a:pt x="47" y="47"/>
                    </a:lnTo>
                    <a:lnTo>
                      <a:pt x="42" y="47"/>
                    </a:lnTo>
                    <a:lnTo>
                      <a:pt x="35" y="44"/>
                    </a:lnTo>
                    <a:lnTo>
                      <a:pt x="29" y="41"/>
                    </a:lnTo>
                    <a:lnTo>
                      <a:pt x="22" y="25"/>
                    </a:lnTo>
                    <a:lnTo>
                      <a:pt x="17" y="25"/>
                    </a:lnTo>
                    <a:lnTo>
                      <a:pt x="5" y="12"/>
                    </a:lnTo>
                    <a:lnTo>
                      <a:pt x="0" y="5"/>
                    </a:lnTo>
                    <a:lnTo>
                      <a:pt x="27" y="0"/>
                    </a:lnTo>
                    <a:lnTo>
                      <a:pt x="37" y="2"/>
                    </a:lnTo>
                    <a:lnTo>
                      <a:pt x="42" y="8"/>
                    </a:lnTo>
                    <a:lnTo>
                      <a:pt x="39" y="12"/>
                    </a:lnTo>
                    <a:lnTo>
                      <a:pt x="39"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51" name="Freeform 5023"/>
              <p:cNvSpPr>
                <a:spLocks/>
              </p:cNvSpPr>
              <p:nvPr/>
            </p:nvSpPr>
            <p:spPr bwMode="auto">
              <a:xfrm>
                <a:off x="2917" y="2437"/>
                <a:ext cx="35" cy="51"/>
              </a:xfrm>
              <a:custGeom>
                <a:avLst/>
                <a:gdLst>
                  <a:gd name="T0" fmla="*/ 32 w 35"/>
                  <a:gd name="T1" fmla="*/ 51 h 51"/>
                  <a:gd name="T2" fmla="*/ 0 w 35"/>
                  <a:gd name="T3" fmla="*/ 48 h 51"/>
                  <a:gd name="T4" fmla="*/ 0 w 35"/>
                  <a:gd name="T5" fmla="*/ 46 h 51"/>
                  <a:gd name="T6" fmla="*/ 0 w 35"/>
                  <a:gd name="T7" fmla="*/ 41 h 51"/>
                  <a:gd name="T8" fmla="*/ 0 w 35"/>
                  <a:gd name="T9" fmla="*/ 41 h 51"/>
                  <a:gd name="T10" fmla="*/ 0 w 35"/>
                  <a:gd name="T11" fmla="*/ 36 h 51"/>
                  <a:gd name="T12" fmla="*/ 0 w 35"/>
                  <a:gd name="T13" fmla="*/ 34 h 51"/>
                  <a:gd name="T14" fmla="*/ 0 w 35"/>
                  <a:gd name="T15" fmla="*/ 31 h 51"/>
                  <a:gd name="T16" fmla="*/ 2 w 35"/>
                  <a:gd name="T17" fmla="*/ 29 h 51"/>
                  <a:gd name="T18" fmla="*/ 2 w 35"/>
                  <a:gd name="T19" fmla="*/ 28 h 51"/>
                  <a:gd name="T20" fmla="*/ 2 w 35"/>
                  <a:gd name="T21" fmla="*/ 28 h 51"/>
                  <a:gd name="T22" fmla="*/ 2 w 35"/>
                  <a:gd name="T23" fmla="*/ 28 h 51"/>
                  <a:gd name="T24" fmla="*/ 2 w 35"/>
                  <a:gd name="T25" fmla="*/ 28 h 51"/>
                  <a:gd name="T26" fmla="*/ 2 w 35"/>
                  <a:gd name="T27" fmla="*/ 28 h 51"/>
                  <a:gd name="T28" fmla="*/ 2 w 35"/>
                  <a:gd name="T29" fmla="*/ 26 h 51"/>
                  <a:gd name="T30" fmla="*/ 2 w 35"/>
                  <a:gd name="T31" fmla="*/ 24 h 51"/>
                  <a:gd name="T32" fmla="*/ 2 w 35"/>
                  <a:gd name="T33" fmla="*/ 23 h 51"/>
                  <a:gd name="T34" fmla="*/ 2 w 35"/>
                  <a:gd name="T35" fmla="*/ 23 h 51"/>
                  <a:gd name="T36" fmla="*/ 3 w 35"/>
                  <a:gd name="T37" fmla="*/ 6 h 51"/>
                  <a:gd name="T38" fmla="*/ 3 w 35"/>
                  <a:gd name="T39" fmla="*/ 2 h 51"/>
                  <a:gd name="T40" fmla="*/ 3 w 35"/>
                  <a:gd name="T41" fmla="*/ 0 h 51"/>
                  <a:gd name="T42" fmla="*/ 3 w 35"/>
                  <a:gd name="T43" fmla="*/ 0 h 51"/>
                  <a:gd name="T44" fmla="*/ 35 w 35"/>
                  <a:gd name="T45" fmla="*/ 2 h 51"/>
                  <a:gd name="T46" fmla="*/ 32 w 35"/>
                  <a:gd name="T4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51">
                    <a:moveTo>
                      <a:pt x="32" y="51"/>
                    </a:moveTo>
                    <a:lnTo>
                      <a:pt x="0" y="48"/>
                    </a:lnTo>
                    <a:lnTo>
                      <a:pt x="0" y="46"/>
                    </a:lnTo>
                    <a:lnTo>
                      <a:pt x="0" y="41"/>
                    </a:lnTo>
                    <a:lnTo>
                      <a:pt x="0" y="41"/>
                    </a:lnTo>
                    <a:lnTo>
                      <a:pt x="0" y="36"/>
                    </a:lnTo>
                    <a:lnTo>
                      <a:pt x="0" y="34"/>
                    </a:lnTo>
                    <a:lnTo>
                      <a:pt x="0" y="31"/>
                    </a:lnTo>
                    <a:lnTo>
                      <a:pt x="2" y="29"/>
                    </a:lnTo>
                    <a:lnTo>
                      <a:pt x="2" y="28"/>
                    </a:lnTo>
                    <a:lnTo>
                      <a:pt x="2" y="28"/>
                    </a:lnTo>
                    <a:lnTo>
                      <a:pt x="2" y="28"/>
                    </a:lnTo>
                    <a:lnTo>
                      <a:pt x="2" y="28"/>
                    </a:lnTo>
                    <a:lnTo>
                      <a:pt x="2" y="28"/>
                    </a:lnTo>
                    <a:lnTo>
                      <a:pt x="2" y="26"/>
                    </a:lnTo>
                    <a:lnTo>
                      <a:pt x="2" y="24"/>
                    </a:lnTo>
                    <a:lnTo>
                      <a:pt x="2" y="23"/>
                    </a:lnTo>
                    <a:lnTo>
                      <a:pt x="2" y="23"/>
                    </a:lnTo>
                    <a:lnTo>
                      <a:pt x="3" y="6"/>
                    </a:lnTo>
                    <a:lnTo>
                      <a:pt x="3" y="2"/>
                    </a:lnTo>
                    <a:lnTo>
                      <a:pt x="3" y="0"/>
                    </a:lnTo>
                    <a:lnTo>
                      <a:pt x="3" y="0"/>
                    </a:lnTo>
                    <a:lnTo>
                      <a:pt x="35" y="2"/>
                    </a:lnTo>
                    <a:lnTo>
                      <a:pt x="32" y="5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2" name="Freeform 5024"/>
              <p:cNvSpPr>
                <a:spLocks/>
              </p:cNvSpPr>
              <p:nvPr/>
            </p:nvSpPr>
            <p:spPr bwMode="auto">
              <a:xfrm>
                <a:off x="2917" y="2437"/>
                <a:ext cx="35" cy="51"/>
              </a:xfrm>
              <a:custGeom>
                <a:avLst/>
                <a:gdLst>
                  <a:gd name="T0" fmla="*/ 32 w 35"/>
                  <a:gd name="T1" fmla="*/ 51 h 51"/>
                  <a:gd name="T2" fmla="*/ 0 w 35"/>
                  <a:gd name="T3" fmla="*/ 48 h 51"/>
                  <a:gd name="T4" fmla="*/ 0 w 35"/>
                  <a:gd name="T5" fmla="*/ 46 h 51"/>
                  <a:gd name="T6" fmla="*/ 0 w 35"/>
                  <a:gd name="T7" fmla="*/ 41 h 51"/>
                  <a:gd name="T8" fmla="*/ 0 w 35"/>
                  <a:gd name="T9" fmla="*/ 41 h 51"/>
                  <a:gd name="T10" fmla="*/ 0 w 35"/>
                  <a:gd name="T11" fmla="*/ 36 h 51"/>
                  <a:gd name="T12" fmla="*/ 0 w 35"/>
                  <a:gd name="T13" fmla="*/ 34 h 51"/>
                  <a:gd name="T14" fmla="*/ 0 w 35"/>
                  <a:gd name="T15" fmla="*/ 31 h 51"/>
                  <a:gd name="T16" fmla="*/ 2 w 35"/>
                  <a:gd name="T17" fmla="*/ 29 h 51"/>
                  <a:gd name="T18" fmla="*/ 2 w 35"/>
                  <a:gd name="T19" fmla="*/ 28 h 51"/>
                  <a:gd name="T20" fmla="*/ 2 w 35"/>
                  <a:gd name="T21" fmla="*/ 28 h 51"/>
                  <a:gd name="T22" fmla="*/ 2 w 35"/>
                  <a:gd name="T23" fmla="*/ 28 h 51"/>
                  <a:gd name="T24" fmla="*/ 2 w 35"/>
                  <a:gd name="T25" fmla="*/ 28 h 51"/>
                  <a:gd name="T26" fmla="*/ 2 w 35"/>
                  <a:gd name="T27" fmla="*/ 28 h 51"/>
                  <a:gd name="T28" fmla="*/ 2 w 35"/>
                  <a:gd name="T29" fmla="*/ 26 h 51"/>
                  <a:gd name="T30" fmla="*/ 2 w 35"/>
                  <a:gd name="T31" fmla="*/ 24 h 51"/>
                  <a:gd name="T32" fmla="*/ 2 w 35"/>
                  <a:gd name="T33" fmla="*/ 23 h 51"/>
                  <a:gd name="T34" fmla="*/ 2 w 35"/>
                  <a:gd name="T35" fmla="*/ 23 h 51"/>
                  <a:gd name="T36" fmla="*/ 3 w 35"/>
                  <a:gd name="T37" fmla="*/ 6 h 51"/>
                  <a:gd name="T38" fmla="*/ 3 w 35"/>
                  <a:gd name="T39" fmla="*/ 2 h 51"/>
                  <a:gd name="T40" fmla="*/ 3 w 35"/>
                  <a:gd name="T41" fmla="*/ 0 h 51"/>
                  <a:gd name="T42" fmla="*/ 3 w 35"/>
                  <a:gd name="T43" fmla="*/ 0 h 51"/>
                  <a:gd name="T44" fmla="*/ 35 w 35"/>
                  <a:gd name="T45" fmla="*/ 2 h 51"/>
                  <a:gd name="T46" fmla="*/ 32 w 35"/>
                  <a:gd name="T4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51">
                    <a:moveTo>
                      <a:pt x="32" y="51"/>
                    </a:moveTo>
                    <a:lnTo>
                      <a:pt x="0" y="48"/>
                    </a:lnTo>
                    <a:lnTo>
                      <a:pt x="0" y="46"/>
                    </a:lnTo>
                    <a:lnTo>
                      <a:pt x="0" y="41"/>
                    </a:lnTo>
                    <a:lnTo>
                      <a:pt x="0" y="41"/>
                    </a:lnTo>
                    <a:lnTo>
                      <a:pt x="0" y="36"/>
                    </a:lnTo>
                    <a:lnTo>
                      <a:pt x="0" y="34"/>
                    </a:lnTo>
                    <a:lnTo>
                      <a:pt x="0" y="31"/>
                    </a:lnTo>
                    <a:lnTo>
                      <a:pt x="2" y="29"/>
                    </a:lnTo>
                    <a:lnTo>
                      <a:pt x="2" y="28"/>
                    </a:lnTo>
                    <a:lnTo>
                      <a:pt x="2" y="28"/>
                    </a:lnTo>
                    <a:lnTo>
                      <a:pt x="2" y="28"/>
                    </a:lnTo>
                    <a:lnTo>
                      <a:pt x="2" y="28"/>
                    </a:lnTo>
                    <a:lnTo>
                      <a:pt x="2" y="28"/>
                    </a:lnTo>
                    <a:lnTo>
                      <a:pt x="2" y="26"/>
                    </a:lnTo>
                    <a:lnTo>
                      <a:pt x="2" y="24"/>
                    </a:lnTo>
                    <a:lnTo>
                      <a:pt x="2" y="23"/>
                    </a:lnTo>
                    <a:lnTo>
                      <a:pt x="2" y="23"/>
                    </a:lnTo>
                    <a:lnTo>
                      <a:pt x="3" y="6"/>
                    </a:lnTo>
                    <a:lnTo>
                      <a:pt x="3" y="2"/>
                    </a:lnTo>
                    <a:lnTo>
                      <a:pt x="3" y="0"/>
                    </a:lnTo>
                    <a:lnTo>
                      <a:pt x="3" y="0"/>
                    </a:lnTo>
                    <a:lnTo>
                      <a:pt x="35" y="2"/>
                    </a:lnTo>
                    <a:lnTo>
                      <a:pt x="32" y="5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53" name="Freeform 5025"/>
              <p:cNvSpPr>
                <a:spLocks/>
              </p:cNvSpPr>
              <p:nvPr/>
            </p:nvSpPr>
            <p:spPr bwMode="auto">
              <a:xfrm>
                <a:off x="3157" y="2885"/>
                <a:ext cx="66" cy="35"/>
              </a:xfrm>
              <a:custGeom>
                <a:avLst/>
                <a:gdLst>
                  <a:gd name="T0" fmla="*/ 63 w 66"/>
                  <a:gd name="T1" fmla="*/ 23 h 35"/>
                  <a:gd name="T2" fmla="*/ 53 w 66"/>
                  <a:gd name="T3" fmla="*/ 35 h 35"/>
                  <a:gd name="T4" fmla="*/ 50 w 66"/>
                  <a:gd name="T5" fmla="*/ 30 h 35"/>
                  <a:gd name="T6" fmla="*/ 16 w 66"/>
                  <a:gd name="T7" fmla="*/ 29 h 35"/>
                  <a:gd name="T8" fmla="*/ 0 w 66"/>
                  <a:gd name="T9" fmla="*/ 29 h 35"/>
                  <a:gd name="T10" fmla="*/ 2 w 66"/>
                  <a:gd name="T11" fmla="*/ 1 h 35"/>
                  <a:gd name="T12" fmla="*/ 2 w 66"/>
                  <a:gd name="T13" fmla="*/ 0 h 35"/>
                  <a:gd name="T14" fmla="*/ 34 w 66"/>
                  <a:gd name="T15" fmla="*/ 3 h 35"/>
                  <a:gd name="T16" fmla="*/ 55 w 66"/>
                  <a:gd name="T17" fmla="*/ 15 h 35"/>
                  <a:gd name="T18" fmla="*/ 65 w 66"/>
                  <a:gd name="T19" fmla="*/ 20 h 35"/>
                  <a:gd name="T20" fmla="*/ 66 w 66"/>
                  <a:gd name="T21" fmla="*/ 22 h 35"/>
                  <a:gd name="T22" fmla="*/ 63 w 66"/>
                  <a:gd name="T23"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35">
                    <a:moveTo>
                      <a:pt x="63" y="23"/>
                    </a:moveTo>
                    <a:lnTo>
                      <a:pt x="53" y="35"/>
                    </a:lnTo>
                    <a:lnTo>
                      <a:pt x="50" y="30"/>
                    </a:lnTo>
                    <a:lnTo>
                      <a:pt x="16" y="29"/>
                    </a:lnTo>
                    <a:lnTo>
                      <a:pt x="0" y="29"/>
                    </a:lnTo>
                    <a:lnTo>
                      <a:pt x="2" y="1"/>
                    </a:lnTo>
                    <a:lnTo>
                      <a:pt x="2" y="0"/>
                    </a:lnTo>
                    <a:lnTo>
                      <a:pt x="34" y="3"/>
                    </a:lnTo>
                    <a:lnTo>
                      <a:pt x="55" y="15"/>
                    </a:lnTo>
                    <a:lnTo>
                      <a:pt x="65" y="20"/>
                    </a:lnTo>
                    <a:lnTo>
                      <a:pt x="66" y="22"/>
                    </a:lnTo>
                    <a:lnTo>
                      <a:pt x="63" y="2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4" name="Freeform 5026"/>
              <p:cNvSpPr>
                <a:spLocks/>
              </p:cNvSpPr>
              <p:nvPr/>
            </p:nvSpPr>
            <p:spPr bwMode="auto">
              <a:xfrm>
                <a:off x="3157" y="2885"/>
                <a:ext cx="66" cy="35"/>
              </a:xfrm>
              <a:custGeom>
                <a:avLst/>
                <a:gdLst>
                  <a:gd name="T0" fmla="*/ 63 w 66"/>
                  <a:gd name="T1" fmla="*/ 23 h 35"/>
                  <a:gd name="T2" fmla="*/ 53 w 66"/>
                  <a:gd name="T3" fmla="*/ 35 h 35"/>
                  <a:gd name="T4" fmla="*/ 50 w 66"/>
                  <a:gd name="T5" fmla="*/ 30 h 35"/>
                  <a:gd name="T6" fmla="*/ 16 w 66"/>
                  <a:gd name="T7" fmla="*/ 29 h 35"/>
                  <a:gd name="T8" fmla="*/ 0 w 66"/>
                  <a:gd name="T9" fmla="*/ 29 h 35"/>
                  <a:gd name="T10" fmla="*/ 2 w 66"/>
                  <a:gd name="T11" fmla="*/ 1 h 35"/>
                  <a:gd name="T12" fmla="*/ 2 w 66"/>
                  <a:gd name="T13" fmla="*/ 0 h 35"/>
                  <a:gd name="T14" fmla="*/ 34 w 66"/>
                  <a:gd name="T15" fmla="*/ 3 h 35"/>
                  <a:gd name="T16" fmla="*/ 55 w 66"/>
                  <a:gd name="T17" fmla="*/ 15 h 35"/>
                  <a:gd name="T18" fmla="*/ 65 w 66"/>
                  <a:gd name="T19" fmla="*/ 20 h 35"/>
                  <a:gd name="T20" fmla="*/ 66 w 66"/>
                  <a:gd name="T21" fmla="*/ 22 h 35"/>
                  <a:gd name="T22" fmla="*/ 63 w 66"/>
                  <a:gd name="T23"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35">
                    <a:moveTo>
                      <a:pt x="63" y="23"/>
                    </a:moveTo>
                    <a:lnTo>
                      <a:pt x="53" y="35"/>
                    </a:lnTo>
                    <a:lnTo>
                      <a:pt x="50" y="30"/>
                    </a:lnTo>
                    <a:lnTo>
                      <a:pt x="16" y="29"/>
                    </a:lnTo>
                    <a:lnTo>
                      <a:pt x="0" y="29"/>
                    </a:lnTo>
                    <a:lnTo>
                      <a:pt x="2" y="1"/>
                    </a:lnTo>
                    <a:lnTo>
                      <a:pt x="2" y="0"/>
                    </a:lnTo>
                    <a:lnTo>
                      <a:pt x="34" y="3"/>
                    </a:lnTo>
                    <a:lnTo>
                      <a:pt x="55" y="15"/>
                    </a:lnTo>
                    <a:lnTo>
                      <a:pt x="65" y="20"/>
                    </a:lnTo>
                    <a:lnTo>
                      <a:pt x="66" y="22"/>
                    </a:lnTo>
                    <a:lnTo>
                      <a:pt x="63"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55" name="Freeform 5027"/>
              <p:cNvSpPr>
                <a:spLocks/>
              </p:cNvSpPr>
              <p:nvPr/>
            </p:nvSpPr>
            <p:spPr bwMode="auto">
              <a:xfrm>
                <a:off x="3313" y="2841"/>
                <a:ext cx="49" cy="61"/>
              </a:xfrm>
              <a:custGeom>
                <a:avLst/>
                <a:gdLst>
                  <a:gd name="T0" fmla="*/ 49 w 49"/>
                  <a:gd name="T1" fmla="*/ 35 h 61"/>
                  <a:gd name="T2" fmla="*/ 26 w 49"/>
                  <a:gd name="T3" fmla="*/ 61 h 61"/>
                  <a:gd name="T4" fmla="*/ 0 w 49"/>
                  <a:gd name="T5" fmla="*/ 34 h 61"/>
                  <a:gd name="T6" fmla="*/ 0 w 49"/>
                  <a:gd name="T7" fmla="*/ 34 h 61"/>
                  <a:gd name="T8" fmla="*/ 12 w 49"/>
                  <a:gd name="T9" fmla="*/ 20 h 61"/>
                  <a:gd name="T10" fmla="*/ 12 w 49"/>
                  <a:gd name="T11" fmla="*/ 18 h 61"/>
                  <a:gd name="T12" fmla="*/ 19 w 49"/>
                  <a:gd name="T13" fmla="*/ 5 h 61"/>
                  <a:gd name="T14" fmla="*/ 21 w 49"/>
                  <a:gd name="T15" fmla="*/ 0 h 61"/>
                  <a:gd name="T16" fmla="*/ 22 w 49"/>
                  <a:gd name="T17" fmla="*/ 0 h 61"/>
                  <a:gd name="T18" fmla="*/ 24 w 49"/>
                  <a:gd name="T19" fmla="*/ 1 h 61"/>
                  <a:gd name="T20" fmla="*/ 44 w 49"/>
                  <a:gd name="T21" fmla="*/ 15 h 61"/>
                  <a:gd name="T22" fmla="*/ 48 w 49"/>
                  <a:gd name="T23" fmla="*/ 27 h 61"/>
                  <a:gd name="T24" fmla="*/ 49 w 49"/>
                  <a:gd name="T25"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1">
                    <a:moveTo>
                      <a:pt x="49" y="35"/>
                    </a:moveTo>
                    <a:lnTo>
                      <a:pt x="26" y="61"/>
                    </a:lnTo>
                    <a:lnTo>
                      <a:pt x="0" y="34"/>
                    </a:lnTo>
                    <a:lnTo>
                      <a:pt x="0" y="34"/>
                    </a:lnTo>
                    <a:lnTo>
                      <a:pt x="12" y="20"/>
                    </a:lnTo>
                    <a:lnTo>
                      <a:pt x="12" y="18"/>
                    </a:lnTo>
                    <a:lnTo>
                      <a:pt x="19" y="5"/>
                    </a:lnTo>
                    <a:lnTo>
                      <a:pt x="21" y="0"/>
                    </a:lnTo>
                    <a:lnTo>
                      <a:pt x="22" y="0"/>
                    </a:lnTo>
                    <a:lnTo>
                      <a:pt x="24" y="1"/>
                    </a:lnTo>
                    <a:lnTo>
                      <a:pt x="44" y="15"/>
                    </a:lnTo>
                    <a:lnTo>
                      <a:pt x="48" y="27"/>
                    </a:lnTo>
                    <a:lnTo>
                      <a:pt x="49"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6" name="Freeform 5028"/>
              <p:cNvSpPr>
                <a:spLocks/>
              </p:cNvSpPr>
              <p:nvPr/>
            </p:nvSpPr>
            <p:spPr bwMode="auto">
              <a:xfrm>
                <a:off x="3313" y="2841"/>
                <a:ext cx="49" cy="61"/>
              </a:xfrm>
              <a:custGeom>
                <a:avLst/>
                <a:gdLst>
                  <a:gd name="T0" fmla="*/ 49 w 49"/>
                  <a:gd name="T1" fmla="*/ 35 h 61"/>
                  <a:gd name="T2" fmla="*/ 26 w 49"/>
                  <a:gd name="T3" fmla="*/ 61 h 61"/>
                  <a:gd name="T4" fmla="*/ 0 w 49"/>
                  <a:gd name="T5" fmla="*/ 34 h 61"/>
                  <a:gd name="T6" fmla="*/ 0 w 49"/>
                  <a:gd name="T7" fmla="*/ 34 h 61"/>
                  <a:gd name="T8" fmla="*/ 12 w 49"/>
                  <a:gd name="T9" fmla="*/ 20 h 61"/>
                  <a:gd name="T10" fmla="*/ 12 w 49"/>
                  <a:gd name="T11" fmla="*/ 18 h 61"/>
                  <a:gd name="T12" fmla="*/ 19 w 49"/>
                  <a:gd name="T13" fmla="*/ 5 h 61"/>
                  <a:gd name="T14" fmla="*/ 21 w 49"/>
                  <a:gd name="T15" fmla="*/ 0 h 61"/>
                  <a:gd name="T16" fmla="*/ 22 w 49"/>
                  <a:gd name="T17" fmla="*/ 0 h 61"/>
                  <a:gd name="T18" fmla="*/ 24 w 49"/>
                  <a:gd name="T19" fmla="*/ 1 h 61"/>
                  <a:gd name="T20" fmla="*/ 44 w 49"/>
                  <a:gd name="T21" fmla="*/ 15 h 61"/>
                  <a:gd name="T22" fmla="*/ 48 w 49"/>
                  <a:gd name="T23" fmla="*/ 27 h 61"/>
                  <a:gd name="T24" fmla="*/ 49 w 49"/>
                  <a:gd name="T25"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1">
                    <a:moveTo>
                      <a:pt x="49" y="35"/>
                    </a:moveTo>
                    <a:lnTo>
                      <a:pt x="26" y="61"/>
                    </a:lnTo>
                    <a:lnTo>
                      <a:pt x="0" y="34"/>
                    </a:lnTo>
                    <a:lnTo>
                      <a:pt x="0" y="34"/>
                    </a:lnTo>
                    <a:lnTo>
                      <a:pt x="12" y="20"/>
                    </a:lnTo>
                    <a:lnTo>
                      <a:pt x="12" y="18"/>
                    </a:lnTo>
                    <a:lnTo>
                      <a:pt x="19" y="5"/>
                    </a:lnTo>
                    <a:lnTo>
                      <a:pt x="21" y="0"/>
                    </a:lnTo>
                    <a:lnTo>
                      <a:pt x="22" y="0"/>
                    </a:lnTo>
                    <a:lnTo>
                      <a:pt x="24" y="1"/>
                    </a:lnTo>
                    <a:lnTo>
                      <a:pt x="44" y="15"/>
                    </a:lnTo>
                    <a:lnTo>
                      <a:pt x="48" y="27"/>
                    </a:lnTo>
                    <a:lnTo>
                      <a:pt x="49"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3" name="Group 5230"/>
            <p:cNvGrpSpPr>
              <a:grpSpLocks/>
            </p:cNvGrpSpPr>
            <p:nvPr/>
          </p:nvGrpSpPr>
          <p:grpSpPr bwMode="auto">
            <a:xfrm>
              <a:off x="4170363" y="3525838"/>
              <a:ext cx="1533525" cy="1689100"/>
              <a:chOff x="2627" y="2221"/>
              <a:chExt cx="966" cy="1064"/>
            </a:xfrm>
          </p:grpSpPr>
          <p:sp>
            <p:nvSpPr>
              <p:cNvPr id="1057" name="Freeform 5030"/>
              <p:cNvSpPr>
                <a:spLocks/>
              </p:cNvSpPr>
              <p:nvPr/>
            </p:nvSpPr>
            <p:spPr bwMode="auto">
              <a:xfrm>
                <a:off x="3181" y="2500"/>
                <a:ext cx="41" cy="44"/>
              </a:xfrm>
              <a:custGeom>
                <a:avLst/>
                <a:gdLst>
                  <a:gd name="T0" fmla="*/ 41 w 41"/>
                  <a:gd name="T1" fmla="*/ 0 h 44"/>
                  <a:gd name="T2" fmla="*/ 39 w 41"/>
                  <a:gd name="T3" fmla="*/ 44 h 44"/>
                  <a:gd name="T4" fmla="*/ 0 w 41"/>
                  <a:gd name="T5" fmla="*/ 43 h 44"/>
                  <a:gd name="T6" fmla="*/ 2 w 41"/>
                  <a:gd name="T7" fmla="*/ 9 h 44"/>
                  <a:gd name="T8" fmla="*/ 2 w 41"/>
                  <a:gd name="T9" fmla="*/ 0 h 44"/>
                  <a:gd name="T10" fmla="*/ 41 w 41"/>
                  <a:gd name="T11" fmla="*/ 0 h 44"/>
                </a:gdLst>
                <a:ahLst/>
                <a:cxnLst>
                  <a:cxn ang="0">
                    <a:pos x="T0" y="T1"/>
                  </a:cxn>
                  <a:cxn ang="0">
                    <a:pos x="T2" y="T3"/>
                  </a:cxn>
                  <a:cxn ang="0">
                    <a:pos x="T4" y="T5"/>
                  </a:cxn>
                  <a:cxn ang="0">
                    <a:pos x="T6" y="T7"/>
                  </a:cxn>
                  <a:cxn ang="0">
                    <a:pos x="T8" y="T9"/>
                  </a:cxn>
                  <a:cxn ang="0">
                    <a:pos x="T10" y="T11"/>
                  </a:cxn>
                </a:cxnLst>
                <a:rect l="0" t="0" r="r" b="b"/>
                <a:pathLst>
                  <a:path w="41" h="44">
                    <a:moveTo>
                      <a:pt x="41" y="0"/>
                    </a:moveTo>
                    <a:lnTo>
                      <a:pt x="39" y="44"/>
                    </a:lnTo>
                    <a:lnTo>
                      <a:pt x="0" y="43"/>
                    </a:lnTo>
                    <a:lnTo>
                      <a:pt x="2" y="9"/>
                    </a:lnTo>
                    <a:lnTo>
                      <a:pt x="2" y="0"/>
                    </a:lnTo>
                    <a:lnTo>
                      <a:pt x="41"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8" name="Freeform 5031"/>
              <p:cNvSpPr>
                <a:spLocks/>
              </p:cNvSpPr>
              <p:nvPr/>
            </p:nvSpPr>
            <p:spPr bwMode="auto">
              <a:xfrm>
                <a:off x="3181" y="2500"/>
                <a:ext cx="41" cy="44"/>
              </a:xfrm>
              <a:custGeom>
                <a:avLst/>
                <a:gdLst>
                  <a:gd name="T0" fmla="*/ 41 w 41"/>
                  <a:gd name="T1" fmla="*/ 0 h 44"/>
                  <a:gd name="T2" fmla="*/ 39 w 41"/>
                  <a:gd name="T3" fmla="*/ 44 h 44"/>
                  <a:gd name="T4" fmla="*/ 0 w 41"/>
                  <a:gd name="T5" fmla="*/ 43 h 44"/>
                  <a:gd name="T6" fmla="*/ 2 w 41"/>
                  <a:gd name="T7" fmla="*/ 9 h 44"/>
                  <a:gd name="T8" fmla="*/ 2 w 41"/>
                  <a:gd name="T9" fmla="*/ 0 h 44"/>
                  <a:gd name="T10" fmla="*/ 41 w 41"/>
                  <a:gd name="T11" fmla="*/ 0 h 44"/>
                </a:gdLst>
                <a:ahLst/>
                <a:cxnLst>
                  <a:cxn ang="0">
                    <a:pos x="T0" y="T1"/>
                  </a:cxn>
                  <a:cxn ang="0">
                    <a:pos x="T2" y="T3"/>
                  </a:cxn>
                  <a:cxn ang="0">
                    <a:pos x="T4" y="T5"/>
                  </a:cxn>
                  <a:cxn ang="0">
                    <a:pos x="T6" y="T7"/>
                  </a:cxn>
                  <a:cxn ang="0">
                    <a:pos x="T8" y="T9"/>
                  </a:cxn>
                  <a:cxn ang="0">
                    <a:pos x="T10" y="T11"/>
                  </a:cxn>
                </a:cxnLst>
                <a:rect l="0" t="0" r="r" b="b"/>
                <a:pathLst>
                  <a:path w="41" h="44">
                    <a:moveTo>
                      <a:pt x="41" y="0"/>
                    </a:moveTo>
                    <a:lnTo>
                      <a:pt x="39" y="44"/>
                    </a:lnTo>
                    <a:lnTo>
                      <a:pt x="0" y="43"/>
                    </a:lnTo>
                    <a:lnTo>
                      <a:pt x="2" y="9"/>
                    </a:lnTo>
                    <a:lnTo>
                      <a:pt x="2" y="0"/>
                    </a:lnTo>
                    <a:lnTo>
                      <a:pt x="4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59" name="Freeform 5032"/>
              <p:cNvSpPr>
                <a:spLocks/>
              </p:cNvSpPr>
              <p:nvPr/>
            </p:nvSpPr>
            <p:spPr bwMode="auto">
              <a:xfrm>
                <a:off x="3274" y="3005"/>
                <a:ext cx="58" cy="58"/>
              </a:xfrm>
              <a:custGeom>
                <a:avLst/>
                <a:gdLst>
                  <a:gd name="T0" fmla="*/ 44 w 58"/>
                  <a:gd name="T1" fmla="*/ 54 h 58"/>
                  <a:gd name="T2" fmla="*/ 43 w 58"/>
                  <a:gd name="T3" fmla="*/ 58 h 58"/>
                  <a:gd name="T4" fmla="*/ 22 w 58"/>
                  <a:gd name="T5" fmla="*/ 54 h 58"/>
                  <a:gd name="T6" fmla="*/ 22 w 58"/>
                  <a:gd name="T7" fmla="*/ 53 h 58"/>
                  <a:gd name="T8" fmla="*/ 0 w 58"/>
                  <a:gd name="T9" fmla="*/ 5 h 58"/>
                  <a:gd name="T10" fmla="*/ 7 w 58"/>
                  <a:gd name="T11" fmla="*/ 3 h 58"/>
                  <a:gd name="T12" fmla="*/ 16 w 58"/>
                  <a:gd name="T13" fmla="*/ 0 h 58"/>
                  <a:gd name="T14" fmla="*/ 26 w 58"/>
                  <a:gd name="T15" fmla="*/ 5 h 58"/>
                  <a:gd name="T16" fmla="*/ 32 w 58"/>
                  <a:gd name="T17" fmla="*/ 19 h 58"/>
                  <a:gd name="T18" fmla="*/ 43 w 58"/>
                  <a:gd name="T19" fmla="*/ 20 h 58"/>
                  <a:gd name="T20" fmla="*/ 44 w 58"/>
                  <a:gd name="T21" fmla="*/ 27 h 58"/>
                  <a:gd name="T22" fmla="*/ 58 w 58"/>
                  <a:gd name="T23" fmla="*/ 34 h 58"/>
                  <a:gd name="T24" fmla="*/ 44 w 58"/>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8">
                    <a:moveTo>
                      <a:pt x="44" y="54"/>
                    </a:moveTo>
                    <a:lnTo>
                      <a:pt x="43" y="58"/>
                    </a:lnTo>
                    <a:lnTo>
                      <a:pt x="22" y="54"/>
                    </a:lnTo>
                    <a:lnTo>
                      <a:pt x="22" y="53"/>
                    </a:lnTo>
                    <a:lnTo>
                      <a:pt x="0" y="5"/>
                    </a:lnTo>
                    <a:lnTo>
                      <a:pt x="7" y="3"/>
                    </a:lnTo>
                    <a:lnTo>
                      <a:pt x="16" y="0"/>
                    </a:lnTo>
                    <a:lnTo>
                      <a:pt x="26" y="5"/>
                    </a:lnTo>
                    <a:lnTo>
                      <a:pt x="32" y="19"/>
                    </a:lnTo>
                    <a:lnTo>
                      <a:pt x="43" y="20"/>
                    </a:lnTo>
                    <a:lnTo>
                      <a:pt x="44" y="27"/>
                    </a:lnTo>
                    <a:lnTo>
                      <a:pt x="58" y="34"/>
                    </a:lnTo>
                    <a:lnTo>
                      <a:pt x="44" y="5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0" name="Freeform 5033"/>
              <p:cNvSpPr>
                <a:spLocks/>
              </p:cNvSpPr>
              <p:nvPr/>
            </p:nvSpPr>
            <p:spPr bwMode="auto">
              <a:xfrm>
                <a:off x="3274" y="3005"/>
                <a:ext cx="58" cy="58"/>
              </a:xfrm>
              <a:custGeom>
                <a:avLst/>
                <a:gdLst>
                  <a:gd name="T0" fmla="*/ 44 w 58"/>
                  <a:gd name="T1" fmla="*/ 54 h 58"/>
                  <a:gd name="T2" fmla="*/ 43 w 58"/>
                  <a:gd name="T3" fmla="*/ 58 h 58"/>
                  <a:gd name="T4" fmla="*/ 22 w 58"/>
                  <a:gd name="T5" fmla="*/ 54 h 58"/>
                  <a:gd name="T6" fmla="*/ 22 w 58"/>
                  <a:gd name="T7" fmla="*/ 53 h 58"/>
                  <a:gd name="T8" fmla="*/ 0 w 58"/>
                  <a:gd name="T9" fmla="*/ 5 h 58"/>
                  <a:gd name="T10" fmla="*/ 7 w 58"/>
                  <a:gd name="T11" fmla="*/ 3 h 58"/>
                  <a:gd name="T12" fmla="*/ 16 w 58"/>
                  <a:gd name="T13" fmla="*/ 0 h 58"/>
                  <a:gd name="T14" fmla="*/ 26 w 58"/>
                  <a:gd name="T15" fmla="*/ 5 h 58"/>
                  <a:gd name="T16" fmla="*/ 32 w 58"/>
                  <a:gd name="T17" fmla="*/ 19 h 58"/>
                  <a:gd name="T18" fmla="*/ 43 w 58"/>
                  <a:gd name="T19" fmla="*/ 20 h 58"/>
                  <a:gd name="T20" fmla="*/ 44 w 58"/>
                  <a:gd name="T21" fmla="*/ 27 h 58"/>
                  <a:gd name="T22" fmla="*/ 58 w 58"/>
                  <a:gd name="T23" fmla="*/ 34 h 58"/>
                  <a:gd name="T24" fmla="*/ 44 w 58"/>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8">
                    <a:moveTo>
                      <a:pt x="44" y="54"/>
                    </a:moveTo>
                    <a:lnTo>
                      <a:pt x="43" y="58"/>
                    </a:lnTo>
                    <a:lnTo>
                      <a:pt x="22" y="54"/>
                    </a:lnTo>
                    <a:lnTo>
                      <a:pt x="22" y="53"/>
                    </a:lnTo>
                    <a:lnTo>
                      <a:pt x="0" y="5"/>
                    </a:lnTo>
                    <a:lnTo>
                      <a:pt x="7" y="3"/>
                    </a:lnTo>
                    <a:lnTo>
                      <a:pt x="16" y="0"/>
                    </a:lnTo>
                    <a:lnTo>
                      <a:pt x="26" y="5"/>
                    </a:lnTo>
                    <a:lnTo>
                      <a:pt x="32" y="19"/>
                    </a:lnTo>
                    <a:lnTo>
                      <a:pt x="43" y="20"/>
                    </a:lnTo>
                    <a:lnTo>
                      <a:pt x="44" y="27"/>
                    </a:lnTo>
                    <a:lnTo>
                      <a:pt x="58" y="34"/>
                    </a:lnTo>
                    <a:lnTo>
                      <a:pt x="44"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61" name="Freeform 5034"/>
              <p:cNvSpPr>
                <a:spLocks/>
              </p:cNvSpPr>
              <p:nvPr/>
            </p:nvSpPr>
            <p:spPr bwMode="auto">
              <a:xfrm>
                <a:off x="3293" y="2751"/>
                <a:ext cx="66" cy="56"/>
              </a:xfrm>
              <a:custGeom>
                <a:avLst/>
                <a:gdLst>
                  <a:gd name="T0" fmla="*/ 39 w 66"/>
                  <a:gd name="T1" fmla="*/ 0 h 56"/>
                  <a:gd name="T2" fmla="*/ 46 w 66"/>
                  <a:gd name="T3" fmla="*/ 8 h 56"/>
                  <a:gd name="T4" fmla="*/ 51 w 66"/>
                  <a:gd name="T5" fmla="*/ 5 h 56"/>
                  <a:gd name="T6" fmla="*/ 66 w 66"/>
                  <a:gd name="T7" fmla="*/ 34 h 56"/>
                  <a:gd name="T8" fmla="*/ 51 w 66"/>
                  <a:gd name="T9" fmla="*/ 42 h 56"/>
                  <a:gd name="T10" fmla="*/ 47 w 66"/>
                  <a:gd name="T11" fmla="*/ 56 h 56"/>
                  <a:gd name="T12" fmla="*/ 22 w 66"/>
                  <a:gd name="T13" fmla="*/ 44 h 56"/>
                  <a:gd name="T14" fmla="*/ 7 w 66"/>
                  <a:gd name="T15" fmla="*/ 41 h 56"/>
                  <a:gd name="T16" fmla="*/ 7 w 66"/>
                  <a:gd name="T17" fmla="*/ 39 h 56"/>
                  <a:gd name="T18" fmla="*/ 2 w 66"/>
                  <a:gd name="T19" fmla="*/ 27 h 56"/>
                  <a:gd name="T20" fmla="*/ 0 w 66"/>
                  <a:gd name="T21" fmla="*/ 25 h 56"/>
                  <a:gd name="T22" fmla="*/ 2 w 66"/>
                  <a:gd name="T23" fmla="*/ 24 h 56"/>
                  <a:gd name="T24" fmla="*/ 39 w 66"/>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6">
                    <a:moveTo>
                      <a:pt x="39" y="0"/>
                    </a:moveTo>
                    <a:lnTo>
                      <a:pt x="46" y="8"/>
                    </a:lnTo>
                    <a:lnTo>
                      <a:pt x="51" y="5"/>
                    </a:lnTo>
                    <a:lnTo>
                      <a:pt x="66" y="34"/>
                    </a:lnTo>
                    <a:lnTo>
                      <a:pt x="51" y="42"/>
                    </a:lnTo>
                    <a:lnTo>
                      <a:pt x="47" y="56"/>
                    </a:lnTo>
                    <a:lnTo>
                      <a:pt x="22" y="44"/>
                    </a:lnTo>
                    <a:lnTo>
                      <a:pt x="7" y="41"/>
                    </a:lnTo>
                    <a:lnTo>
                      <a:pt x="7" y="39"/>
                    </a:lnTo>
                    <a:lnTo>
                      <a:pt x="2" y="27"/>
                    </a:lnTo>
                    <a:lnTo>
                      <a:pt x="0" y="25"/>
                    </a:lnTo>
                    <a:lnTo>
                      <a:pt x="2" y="24"/>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2" name="Freeform 5035"/>
              <p:cNvSpPr>
                <a:spLocks/>
              </p:cNvSpPr>
              <p:nvPr/>
            </p:nvSpPr>
            <p:spPr bwMode="auto">
              <a:xfrm>
                <a:off x="3293" y="2751"/>
                <a:ext cx="66" cy="56"/>
              </a:xfrm>
              <a:custGeom>
                <a:avLst/>
                <a:gdLst>
                  <a:gd name="T0" fmla="*/ 39 w 66"/>
                  <a:gd name="T1" fmla="*/ 0 h 56"/>
                  <a:gd name="T2" fmla="*/ 46 w 66"/>
                  <a:gd name="T3" fmla="*/ 8 h 56"/>
                  <a:gd name="T4" fmla="*/ 51 w 66"/>
                  <a:gd name="T5" fmla="*/ 5 h 56"/>
                  <a:gd name="T6" fmla="*/ 66 w 66"/>
                  <a:gd name="T7" fmla="*/ 34 h 56"/>
                  <a:gd name="T8" fmla="*/ 51 w 66"/>
                  <a:gd name="T9" fmla="*/ 42 h 56"/>
                  <a:gd name="T10" fmla="*/ 47 w 66"/>
                  <a:gd name="T11" fmla="*/ 56 h 56"/>
                  <a:gd name="T12" fmla="*/ 22 w 66"/>
                  <a:gd name="T13" fmla="*/ 44 h 56"/>
                  <a:gd name="T14" fmla="*/ 7 w 66"/>
                  <a:gd name="T15" fmla="*/ 41 h 56"/>
                  <a:gd name="T16" fmla="*/ 7 w 66"/>
                  <a:gd name="T17" fmla="*/ 39 h 56"/>
                  <a:gd name="T18" fmla="*/ 2 w 66"/>
                  <a:gd name="T19" fmla="*/ 27 h 56"/>
                  <a:gd name="T20" fmla="*/ 0 w 66"/>
                  <a:gd name="T21" fmla="*/ 25 h 56"/>
                  <a:gd name="T22" fmla="*/ 2 w 66"/>
                  <a:gd name="T23" fmla="*/ 24 h 56"/>
                  <a:gd name="T24" fmla="*/ 39 w 66"/>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6">
                    <a:moveTo>
                      <a:pt x="39" y="0"/>
                    </a:moveTo>
                    <a:lnTo>
                      <a:pt x="46" y="8"/>
                    </a:lnTo>
                    <a:lnTo>
                      <a:pt x="51" y="5"/>
                    </a:lnTo>
                    <a:lnTo>
                      <a:pt x="66" y="34"/>
                    </a:lnTo>
                    <a:lnTo>
                      <a:pt x="51" y="42"/>
                    </a:lnTo>
                    <a:lnTo>
                      <a:pt x="47" y="56"/>
                    </a:lnTo>
                    <a:lnTo>
                      <a:pt x="22" y="44"/>
                    </a:lnTo>
                    <a:lnTo>
                      <a:pt x="7" y="41"/>
                    </a:lnTo>
                    <a:lnTo>
                      <a:pt x="7" y="39"/>
                    </a:lnTo>
                    <a:lnTo>
                      <a:pt x="2" y="27"/>
                    </a:lnTo>
                    <a:lnTo>
                      <a:pt x="0" y="25"/>
                    </a:lnTo>
                    <a:lnTo>
                      <a:pt x="2" y="24"/>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63" name="Freeform 5036"/>
              <p:cNvSpPr>
                <a:spLocks/>
              </p:cNvSpPr>
              <p:nvPr/>
            </p:nvSpPr>
            <p:spPr bwMode="auto">
              <a:xfrm>
                <a:off x="3220" y="2902"/>
                <a:ext cx="54" cy="64"/>
              </a:xfrm>
              <a:custGeom>
                <a:avLst/>
                <a:gdLst>
                  <a:gd name="T0" fmla="*/ 20 w 54"/>
                  <a:gd name="T1" fmla="*/ 0 h 64"/>
                  <a:gd name="T2" fmla="*/ 29 w 54"/>
                  <a:gd name="T3" fmla="*/ 5 h 64"/>
                  <a:gd name="T4" fmla="*/ 37 w 54"/>
                  <a:gd name="T5" fmla="*/ 5 h 64"/>
                  <a:gd name="T6" fmla="*/ 34 w 54"/>
                  <a:gd name="T7" fmla="*/ 10 h 64"/>
                  <a:gd name="T8" fmla="*/ 39 w 54"/>
                  <a:gd name="T9" fmla="*/ 17 h 64"/>
                  <a:gd name="T10" fmla="*/ 41 w 54"/>
                  <a:gd name="T11" fmla="*/ 20 h 64"/>
                  <a:gd name="T12" fmla="*/ 42 w 54"/>
                  <a:gd name="T13" fmla="*/ 22 h 64"/>
                  <a:gd name="T14" fmla="*/ 54 w 54"/>
                  <a:gd name="T15" fmla="*/ 29 h 64"/>
                  <a:gd name="T16" fmla="*/ 53 w 54"/>
                  <a:gd name="T17" fmla="*/ 32 h 64"/>
                  <a:gd name="T18" fmla="*/ 53 w 54"/>
                  <a:gd name="T19" fmla="*/ 32 h 64"/>
                  <a:gd name="T20" fmla="*/ 41 w 54"/>
                  <a:gd name="T21" fmla="*/ 51 h 64"/>
                  <a:gd name="T22" fmla="*/ 31 w 54"/>
                  <a:gd name="T23" fmla="*/ 64 h 64"/>
                  <a:gd name="T24" fmla="*/ 0 w 54"/>
                  <a:gd name="T25" fmla="*/ 51 h 64"/>
                  <a:gd name="T26" fmla="*/ 0 w 54"/>
                  <a:gd name="T27" fmla="*/ 6 h 64"/>
                  <a:gd name="T28" fmla="*/ 3 w 54"/>
                  <a:gd name="T29" fmla="*/ 5 h 64"/>
                  <a:gd name="T30" fmla="*/ 14 w 54"/>
                  <a:gd name="T31" fmla="*/ 1 h 64"/>
                  <a:gd name="T32" fmla="*/ 20 w 5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64">
                    <a:moveTo>
                      <a:pt x="20" y="0"/>
                    </a:moveTo>
                    <a:lnTo>
                      <a:pt x="29" y="5"/>
                    </a:lnTo>
                    <a:lnTo>
                      <a:pt x="37" y="5"/>
                    </a:lnTo>
                    <a:lnTo>
                      <a:pt x="34" y="10"/>
                    </a:lnTo>
                    <a:lnTo>
                      <a:pt x="39" y="17"/>
                    </a:lnTo>
                    <a:lnTo>
                      <a:pt x="41" y="20"/>
                    </a:lnTo>
                    <a:lnTo>
                      <a:pt x="42" y="22"/>
                    </a:lnTo>
                    <a:lnTo>
                      <a:pt x="54" y="29"/>
                    </a:lnTo>
                    <a:lnTo>
                      <a:pt x="53" y="32"/>
                    </a:lnTo>
                    <a:lnTo>
                      <a:pt x="53" y="32"/>
                    </a:lnTo>
                    <a:lnTo>
                      <a:pt x="41" y="51"/>
                    </a:lnTo>
                    <a:lnTo>
                      <a:pt x="31" y="64"/>
                    </a:lnTo>
                    <a:lnTo>
                      <a:pt x="0" y="51"/>
                    </a:lnTo>
                    <a:lnTo>
                      <a:pt x="0" y="6"/>
                    </a:lnTo>
                    <a:lnTo>
                      <a:pt x="3" y="5"/>
                    </a:lnTo>
                    <a:lnTo>
                      <a:pt x="14" y="1"/>
                    </a:lnTo>
                    <a:lnTo>
                      <a:pt x="2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4" name="Freeform 5037"/>
              <p:cNvSpPr>
                <a:spLocks/>
              </p:cNvSpPr>
              <p:nvPr/>
            </p:nvSpPr>
            <p:spPr bwMode="auto">
              <a:xfrm>
                <a:off x="3220" y="2902"/>
                <a:ext cx="54" cy="64"/>
              </a:xfrm>
              <a:custGeom>
                <a:avLst/>
                <a:gdLst>
                  <a:gd name="T0" fmla="*/ 20 w 54"/>
                  <a:gd name="T1" fmla="*/ 0 h 64"/>
                  <a:gd name="T2" fmla="*/ 29 w 54"/>
                  <a:gd name="T3" fmla="*/ 5 h 64"/>
                  <a:gd name="T4" fmla="*/ 37 w 54"/>
                  <a:gd name="T5" fmla="*/ 5 h 64"/>
                  <a:gd name="T6" fmla="*/ 34 w 54"/>
                  <a:gd name="T7" fmla="*/ 10 h 64"/>
                  <a:gd name="T8" fmla="*/ 39 w 54"/>
                  <a:gd name="T9" fmla="*/ 17 h 64"/>
                  <a:gd name="T10" fmla="*/ 41 w 54"/>
                  <a:gd name="T11" fmla="*/ 20 h 64"/>
                  <a:gd name="T12" fmla="*/ 42 w 54"/>
                  <a:gd name="T13" fmla="*/ 22 h 64"/>
                  <a:gd name="T14" fmla="*/ 54 w 54"/>
                  <a:gd name="T15" fmla="*/ 29 h 64"/>
                  <a:gd name="T16" fmla="*/ 53 w 54"/>
                  <a:gd name="T17" fmla="*/ 32 h 64"/>
                  <a:gd name="T18" fmla="*/ 53 w 54"/>
                  <a:gd name="T19" fmla="*/ 32 h 64"/>
                  <a:gd name="T20" fmla="*/ 41 w 54"/>
                  <a:gd name="T21" fmla="*/ 51 h 64"/>
                  <a:gd name="T22" fmla="*/ 31 w 54"/>
                  <a:gd name="T23" fmla="*/ 64 h 64"/>
                  <a:gd name="T24" fmla="*/ 0 w 54"/>
                  <a:gd name="T25" fmla="*/ 51 h 64"/>
                  <a:gd name="T26" fmla="*/ 0 w 54"/>
                  <a:gd name="T27" fmla="*/ 6 h 64"/>
                  <a:gd name="T28" fmla="*/ 3 w 54"/>
                  <a:gd name="T29" fmla="*/ 5 h 64"/>
                  <a:gd name="T30" fmla="*/ 14 w 54"/>
                  <a:gd name="T31" fmla="*/ 1 h 64"/>
                  <a:gd name="T32" fmla="*/ 20 w 5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64">
                    <a:moveTo>
                      <a:pt x="20" y="0"/>
                    </a:moveTo>
                    <a:lnTo>
                      <a:pt x="29" y="5"/>
                    </a:lnTo>
                    <a:lnTo>
                      <a:pt x="37" y="5"/>
                    </a:lnTo>
                    <a:lnTo>
                      <a:pt x="34" y="10"/>
                    </a:lnTo>
                    <a:lnTo>
                      <a:pt x="39" y="17"/>
                    </a:lnTo>
                    <a:lnTo>
                      <a:pt x="41" y="20"/>
                    </a:lnTo>
                    <a:lnTo>
                      <a:pt x="42" y="22"/>
                    </a:lnTo>
                    <a:lnTo>
                      <a:pt x="54" y="29"/>
                    </a:lnTo>
                    <a:lnTo>
                      <a:pt x="53" y="32"/>
                    </a:lnTo>
                    <a:lnTo>
                      <a:pt x="53" y="32"/>
                    </a:lnTo>
                    <a:lnTo>
                      <a:pt x="41" y="51"/>
                    </a:lnTo>
                    <a:lnTo>
                      <a:pt x="31" y="64"/>
                    </a:lnTo>
                    <a:lnTo>
                      <a:pt x="0" y="51"/>
                    </a:lnTo>
                    <a:lnTo>
                      <a:pt x="0" y="6"/>
                    </a:lnTo>
                    <a:lnTo>
                      <a:pt x="3" y="5"/>
                    </a:lnTo>
                    <a:lnTo>
                      <a:pt x="14" y="1"/>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65" name="Freeform 5038"/>
              <p:cNvSpPr>
                <a:spLocks/>
              </p:cNvSpPr>
              <p:nvPr/>
            </p:nvSpPr>
            <p:spPr bwMode="auto">
              <a:xfrm>
                <a:off x="3239" y="2831"/>
                <a:ext cx="37" cy="54"/>
              </a:xfrm>
              <a:custGeom>
                <a:avLst/>
                <a:gdLst>
                  <a:gd name="T0" fmla="*/ 22 w 37"/>
                  <a:gd name="T1" fmla="*/ 45 h 54"/>
                  <a:gd name="T2" fmla="*/ 13 w 37"/>
                  <a:gd name="T3" fmla="*/ 54 h 54"/>
                  <a:gd name="T4" fmla="*/ 0 w 37"/>
                  <a:gd name="T5" fmla="*/ 35 h 54"/>
                  <a:gd name="T6" fmla="*/ 1 w 37"/>
                  <a:gd name="T7" fmla="*/ 0 h 54"/>
                  <a:gd name="T8" fmla="*/ 15 w 37"/>
                  <a:gd name="T9" fmla="*/ 0 h 54"/>
                  <a:gd name="T10" fmla="*/ 20 w 37"/>
                  <a:gd name="T11" fmla="*/ 1 h 54"/>
                  <a:gd name="T12" fmla="*/ 37 w 37"/>
                  <a:gd name="T13" fmla="*/ 8 h 54"/>
                  <a:gd name="T14" fmla="*/ 34 w 37"/>
                  <a:gd name="T15" fmla="*/ 13 h 54"/>
                  <a:gd name="T16" fmla="*/ 22 w 37"/>
                  <a:gd name="T17"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4">
                    <a:moveTo>
                      <a:pt x="22" y="45"/>
                    </a:moveTo>
                    <a:lnTo>
                      <a:pt x="13" y="54"/>
                    </a:lnTo>
                    <a:lnTo>
                      <a:pt x="0" y="35"/>
                    </a:lnTo>
                    <a:lnTo>
                      <a:pt x="1" y="0"/>
                    </a:lnTo>
                    <a:lnTo>
                      <a:pt x="15" y="0"/>
                    </a:lnTo>
                    <a:lnTo>
                      <a:pt x="20" y="1"/>
                    </a:lnTo>
                    <a:lnTo>
                      <a:pt x="37" y="8"/>
                    </a:lnTo>
                    <a:lnTo>
                      <a:pt x="34" y="13"/>
                    </a:lnTo>
                    <a:lnTo>
                      <a:pt x="22" y="4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6" name="Freeform 5039"/>
              <p:cNvSpPr>
                <a:spLocks/>
              </p:cNvSpPr>
              <p:nvPr/>
            </p:nvSpPr>
            <p:spPr bwMode="auto">
              <a:xfrm>
                <a:off x="3239" y="2831"/>
                <a:ext cx="37" cy="54"/>
              </a:xfrm>
              <a:custGeom>
                <a:avLst/>
                <a:gdLst>
                  <a:gd name="T0" fmla="*/ 22 w 37"/>
                  <a:gd name="T1" fmla="*/ 45 h 54"/>
                  <a:gd name="T2" fmla="*/ 13 w 37"/>
                  <a:gd name="T3" fmla="*/ 54 h 54"/>
                  <a:gd name="T4" fmla="*/ 0 w 37"/>
                  <a:gd name="T5" fmla="*/ 35 h 54"/>
                  <a:gd name="T6" fmla="*/ 1 w 37"/>
                  <a:gd name="T7" fmla="*/ 0 h 54"/>
                  <a:gd name="T8" fmla="*/ 15 w 37"/>
                  <a:gd name="T9" fmla="*/ 0 h 54"/>
                  <a:gd name="T10" fmla="*/ 20 w 37"/>
                  <a:gd name="T11" fmla="*/ 1 h 54"/>
                  <a:gd name="T12" fmla="*/ 37 w 37"/>
                  <a:gd name="T13" fmla="*/ 8 h 54"/>
                  <a:gd name="T14" fmla="*/ 34 w 37"/>
                  <a:gd name="T15" fmla="*/ 13 h 54"/>
                  <a:gd name="T16" fmla="*/ 22 w 37"/>
                  <a:gd name="T17"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4">
                    <a:moveTo>
                      <a:pt x="22" y="45"/>
                    </a:moveTo>
                    <a:lnTo>
                      <a:pt x="13" y="54"/>
                    </a:lnTo>
                    <a:lnTo>
                      <a:pt x="0" y="35"/>
                    </a:lnTo>
                    <a:lnTo>
                      <a:pt x="1" y="0"/>
                    </a:lnTo>
                    <a:lnTo>
                      <a:pt x="15" y="0"/>
                    </a:lnTo>
                    <a:lnTo>
                      <a:pt x="20" y="1"/>
                    </a:lnTo>
                    <a:lnTo>
                      <a:pt x="37" y="8"/>
                    </a:lnTo>
                    <a:lnTo>
                      <a:pt x="34" y="13"/>
                    </a:lnTo>
                    <a:lnTo>
                      <a:pt x="22"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67" name="Freeform 5040"/>
              <p:cNvSpPr>
                <a:spLocks/>
              </p:cNvSpPr>
              <p:nvPr/>
            </p:nvSpPr>
            <p:spPr bwMode="auto">
              <a:xfrm>
                <a:off x="3010" y="2578"/>
                <a:ext cx="41" cy="44"/>
              </a:xfrm>
              <a:custGeom>
                <a:avLst/>
                <a:gdLst>
                  <a:gd name="T0" fmla="*/ 41 w 41"/>
                  <a:gd name="T1" fmla="*/ 2 h 44"/>
                  <a:gd name="T2" fmla="*/ 39 w 41"/>
                  <a:gd name="T3" fmla="*/ 44 h 44"/>
                  <a:gd name="T4" fmla="*/ 39 w 41"/>
                  <a:gd name="T5" fmla="*/ 44 h 44"/>
                  <a:gd name="T6" fmla="*/ 0 w 41"/>
                  <a:gd name="T7" fmla="*/ 42 h 44"/>
                  <a:gd name="T8" fmla="*/ 2 w 41"/>
                  <a:gd name="T9" fmla="*/ 0 h 44"/>
                  <a:gd name="T10" fmla="*/ 12 w 41"/>
                  <a:gd name="T11" fmla="*/ 0 h 44"/>
                  <a:gd name="T12" fmla="*/ 41 w 41"/>
                  <a:gd name="T13" fmla="*/ 2 h 44"/>
                </a:gdLst>
                <a:ahLst/>
                <a:cxnLst>
                  <a:cxn ang="0">
                    <a:pos x="T0" y="T1"/>
                  </a:cxn>
                  <a:cxn ang="0">
                    <a:pos x="T2" y="T3"/>
                  </a:cxn>
                  <a:cxn ang="0">
                    <a:pos x="T4" y="T5"/>
                  </a:cxn>
                  <a:cxn ang="0">
                    <a:pos x="T6" y="T7"/>
                  </a:cxn>
                  <a:cxn ang="0">
                    <a:pos x="T8" y="T9"/>
                  </a:cxn>
                  <a:cxn ang="0">
                    <a:pos x="T10" y="T11"/>
                  </a:cxn>
                  <a:cxn ang="0">
                    <a:pos x="T12" y="T13"/>
                  </a:cxn>
                </a:cxnLst>
                <a:rect l="0" t="0" r="r" b="b"/>
                <a:pathLst>
                  <a:path w="41" h="44">
                    <a:moveTo>
                      <a:pt x="41" y="2"/>
                    </a:moveTo>
                    <a:lnTo>
                      <a:pt x="39" y="44"/>
                    </a:lnTo>
                    <a:lnTo>
                      <a:pt x="39" y="44"/>
                    </a:lnTo>
                    <a:lnTo>
                      <a:pt x="0" y="42"/>
                    </a:lnTo>
                    <a:lnTo>
                      <a:pt x="2" y="0"/>
                    </a:lnTo>
                    <a:lnTo>
                      <a:pt x="12" y="0"/>
                    </a:lnTo>
                    <a:lnTo>
                      <a:pt x="41"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8" name="Freeform 5041"/>
              <p:cNvSpPr>
                <a:spLocks/>
              </p:cNvSpPr>
              <p:nvPr/>
            </p:nvSpPr>
            <p:spPr bwMode="auto">
              <a:xfrm>
                <a:off x="3010" y="2578"/>
                <a:ext cx="41" cy="44"/>
              </a:xfrm>
              <a:custGeom>
                <a:avLst/>
                <a:gdLst>
                  <a:gd name="T0" fmla="*/ 41 w 41"/>
                  <a:gd name="T1" fmla="*/ 2 h 44"/>
                  <a:gd name="T2" fmla="*/ 39 w 41"/>
                  <a:gd name="T3" fmla="*/ 44 h 44"/>
                  <a:gd name="T4" fmla="*/ 39 w 41"/>
                  <a:gd name="T5" fmla="*/ 44 h 44"/>
                  <a:gd name="T6" fmla="*/ 0 w 41"/>
                  <a:gd name="T7" fmla="*/ 42 h 44"/>
                  <a:gd name="T8" fmla="*/ 2 w 41"/>
                  <a:gd name="T9" fmla="*/ 0 h 44"/>
                  <a:gd name="T10" fmla="*/ 12 w 41"/>
                  <a:gd name="T11" fmla="*/ 0 h 44"/>
                  <a:gd name="T12" fmla="*/ 41 w 41"/>
                  <a:gd name="T13" fmla="*/ 2 h 44"/>
                </a:gdLst>
                <a:ahLst/>
                <a:cxnLst>
                  <a:cxn ang="0">
                    <a:pos x="T0" y="T1"/>
                  </a:cxn>
                  <a:cxn ang="0">
                    <a:pos x="T2" y="T3"/>
                  </a:cxn>
                  <a:cxn ang="0">
                    <a:pos x="T4" y="T5"/>
                  </a:cxn>
                  <a:cxn ang="0">
                    <a:pos x="T6" y="T7"/>
                  </a:cxn>
                  <a:cxn ang="0">
                    <a:pos x="T8" y="T9"/>
                  </a:cxn>
                  <a:cxn ang="0">
                    <a:pos x="T10" y="T11"/>
                  </a:cxn>
                  <a:cxn ang="0">
                    <a:pos x="T12" y="T13"/>
                  </a:cxn>
                </a:cxnLst>
                <a:rect l="0" t="0" r="r" b="b"/>
                <a:pathLst>
                  <a:path w="41" h="44">
                    <a:moveTo>
                      <a:pt x="41" y="2"/>
                    </a:moveTo>
                    <a:lnTo>
                      <a:pt x="39" y="44"/>
                    </a:lnTo>
                    <a:lnTo>
                      <a:pt x="39" y="44"/>
                    </a:lnTo>
                    <a:lnTo>
                      <a:pt x="0" y="42"/>
                    </a:lnTo>
                    <a:lnTo>
                      <a:pt x="2" y="0"/>
                    </a:lnTo>
                    <a:lnTo>
                      <a:pt x="12" y="0"/>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69" name="Freeform 5042"/>
              <p:cNvSpPr>
                <a:spLocks/>
              </p:cNvSpPr>
              <p:nvPr/>
            </p:nvSpPr>
            <p:spPr bwMode="auto">
              <a:xfrm>
                <a:off x="3288" y="2665"/>
                <a:ext cx="56" cy="61"/>
              </a:xfrm>
              <a:custGeom>
                <a:avLst/>
                <a:gdLst>
                  <a:gd name="T0" fmla="*/ 30 w 56"/>
                  <a:gd name="T1" fmla="*/ 0 h 61"/>
                  <a:gd name="T2" fmla="*/ 39 w 56"/>
                  <a:gd name="T3" fmla="*/ 6 h 61"/>
                  <a:gd name="T4" fmla="*/ 42 w 56"/>
                  <a:gd name="T5" fmla="*/ 3 h 61"/>
                  <a:gd name="T6" fmla="*/ 40 w 56"/>
                  <a:gd name="T7" fmla="*/ 18 h 61"/>
                  <a:gd name="T8" fmla="*/ 49 w 56"/>
                  <a:gd name="T9" fmla="*/ 22 h 61"/>
                  <a:gd name="T10" fmla="*/ 44 w 56"/>
                  <a:gd name="T11" fmla="*/ 27 h 61"/>
                  <a:gd name="T12" fmla="*/ 47 w 56"/>
                  <a:gd name="T13" fmla="*/ 32 h 61"/>
                  <a:gd name="T14" fmla="*/ 56 w 56"/>
                  <a:gd name="T15" fmla="*/ 35 h 61"/>
                  <a:gd name="T16" fmla="*/ 52 w 56"/>
                  <a:gd name="T17" fmla="*/ 40 h 61"/>
                  <a:gd name="T18" fmla="*/ 56 w 56"/>
                  <a:gd name="T19" fmla="*/ 45 h 61"/>
                  <a:gd name="T20" fmla="*/ 32 w 56"/>
                  <a:gd name="T21" fmla="*/ 59 h 61"/>
                  <a:gd name="T22" fmla="*/ 30 w 56"/>
                  <a:gd name="T23" fmla="*/ 61 h 61"/>
                  <a:gd name="T24" fmla="*/ 24 w 56"/>
                  <a:gd name="T25" fmla="*/ 47 h 61"/>
                  <a:gd name="T26" fmla="*/ 18 w 56"/>
                  <a:gd name="T27" fmla="*/ 52 h 61"/>
                  <a:gd name="T28" fmla="*/ 0 w 56"/>
                  <a:gd name="T29" fmla="*/ 16 h 61"/>
                  <a:gd name="T30" fmla="*/ 12 w 56"/>
                  <a:gd name="T31" fmla="*/ 10 h 61"/>
                  <a:gd name="T32" fmla="*/ 30 w 56"/>
                  <a:gd name="T3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61">
                    <a:moveTo>
                      <a:pt x="30" y="0"/>
                    </a:moveTo>
                    <a:lnTo>
                      <a:pt x="39" y="6"/>
                    </a:lnTo>
                    <a:lnTo>
                      <a:pt x="42" y="3"/>
                    </a:lnTo>
                    <a:lnTo>
                      <a:pt x="40" y="18"/>
                    </a:lnTo>
                    <a:lnTo>
                      <a:pt x="49" y="22"/>
                    </a:lnTo>
                    <a:lnTo>
                      <a:pt x="44" y="27"/>
                    </a:lnTo>
                    <a:lnTo>
                      <a:pt x="47" y="32"/>
                    </a:lnTo>
                    <a:lnTo>
                      <a:pt x="56" y="35"/>
                    </a:lnTo>
                    <a:lnTo>
                      <a:pt x="52" y="40"/>
                    </a:lnTo>
                    <a:lnTo>
                      <a:pt x="56" y="45"/>
                    </a:lnTo>
                    <a:lnTo>
                      <a:pt x="32" y="59"/>
                    </a:lnTo>
                    <a:lnTo>
                      <a:pt x="30" y="61"/>
                    </a:lnTo>
                    <a:lnTo>
                      <a:pt x="24" y="47"/>
                    </a:lnTo>
                    <a:lnTo>
                      <a:pt x="18" y="52"/>
                    </a:lnTo>
                    <a:lnTo>
                      <a:pt x="0" y="16"/>
                    </a:lnTo>
                    <a:lnTo>
                      <a:pt x="12" y="10"/>
                    </a:lnTo>
                    <a:lnTo>
                      <a:pt x="3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0" name="Freeform 5043"/>
              <p:cNvSpPr>
                <a:spLocks/>
              </p:cNvSpPr>
              <p:nvPr/>
            </p:nvSpPr>
            <p:spPr bwMode="auto">
              <a:xfrm>
                <a:off x="3288" y="2665"/>
                <a:ext cx="56" cy="61"/>
              </a:xfrm>
              <a:custGeom>
                <a:avLst/>
                <a:gdLst>
                  <a:gd name="T0" fmla="*/ 30 w 56"/>
                  <a:gd name="T1" fmla="*/ 0 h 61"/>
                  <a:gd name="T2" fmla="*/ 39 w 56"/>
                  <a:gd name="T3" fmla="*/ 6 h 61"/>
                  <a:gd name="T4" fmla="*/ 42 w 56"/>
                  <a:gd name="T5" fmla="*/ 3 h 61"/>
                  <a:gd name="T6" fmla="*/ 40 w 56"/>
                  <a:gd name="T7" fmla="*/ 18 h 61"/>
                  <a:gd name="T8" fmla="*/ 49 w 56"/>
                  <a:gd name="T9" fmla="*/ 22 h 61"/>
                  <a:gd name="T10" fmla="*/ 44 w 56"/>
                  <a:gd name="T11" fmla="*/ 27 h 61"/>
                  <a:gd name="T12" fmla="*/ 47 w 56"/>
                  <a:gd name="T13" fmla="*/ 32 h 61"/>
                  <a:gd name="T14" fmla="*/ 56 w 56"/>
                  <a:gd name="T15" fmla="*/ 35 h 61"/>
                  <a:gd name="T16" fmla="*/ 52 w 56"/>
                  <a:gd name="T17" fmla="*/ 40 h 61"/>
                  <a:gd name="T18" fmla="*/ 56 w 56"/>
                  <a:gd name="T19" fmla="*/ 45 h 61"/>
                  <a:gd name="T20" fmla="*/ 32 w 56"/>
                  <a:gd name="T21" fmla="*/ 59 h 61"/>
                  <a:gd name="T22" fmla="*/ 30 w 56"/>
                  <a:gd name="T23" fmla="*/ 61 h 61"/>
                  <a:gd name="T24" fmla="*/ 24 w 56"/>
                  <a:gd name="T25" fmla="*/ 47 h 61"/>
                  <a:gd name="T26" fmla="*/ 18 w 56"/>
                  <a:gd name="T27" fmla="*/ 52 h 61"/>
                  <a:gd name="T28" fmla="*/ 0 w 56"/>
                  <a:gd name="T29" fmla="*/ 16 h 61"/>
                  <a:gd name="T30" fmla="*/ 12 w 56"/>
                  <a:gd name="T31" fmla="*/ 10 h 61"/>
                  <a:gd name="T32" fmla="*/ 30 w 56"/>
                  <a:gd name="T3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61">
                    <a:moveTo>
                      <a:pt x="30" y="0"/>
                    </a:moveTo>
                    <a:lnTo>
                      <a:pt x="39" y="6"/>
                    </a:lnTo>
                    <a:lnTo>
                      <a:pt x="42" y="3"/>
                    </a:lnTo>
                    <a:lnTo>
                      <a:pt x="40" y="18"/>
                    </a:lnTo>
                    <a:lnTo>
                      <a:pt x="49" y="22"/>
                    </a:lnTo>
                    <a:lnTo>
                      <a:pt x="44" y="27"/>
                    </a:lnTo>
                    <a:lnTo>
                      <a:pt x="47" y="32"/>
                    </a:lnTo>
                    <a:lnTo>
                      <a:pt x="56" y="35"/>
                    </a:lnTo>
                    <a:lnTo>
                      <a:pt x="52" y="40"/>
                    </a:lnTo>
                    <a:lnTo>
                      <a:pt x="56" y="45"/>
                    </a:lnTo>
                    <a:lnTo>
                      <a:pt x="32" y="59"/>
                    </a:lnTo>
                    <a:lnTo>
                      <a:pt x="30" y="61"/>
                    </a:lnTo>
                    <a:lnTo>
                      <a:pt x="24" y="47"/>
                    </a:lnTo>
                    <a:lnTo>
                      <a:pt x="18" y="52"/>
                    </a:lnTo>
                    <a:lnTo>
                      <a:pt x="0" y="16"/>
                    </a:lnTo>
                    <a:lnTo>
                      <a:pt x="12" y="1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71" name="Freeform 5044"/>
              <p:cNvSpPr>
                <a:spLocks/>
              </p:cNvSpPr>
              <p:nvPr/>
            </p:nvSpPr>
            <p:spPr bwMode="auto">
              <a:xfrm>
                <a:off x="3537" y="2517"/>
                <a:ext cx="52" cy="44"/>
              </a:xfrm>
              <a:custGeom>
                <a:avLst/>
                <a:gdLst>
                  <a:gd name="T0" fmla="*/ 15 w 52"/>
                  <a:gd name="T1" fmla="*/ 9 h 44"/>
                  <a:gd name="T2" fmla="*/ 15 w 52"/>
                  <a:gd name="T3" fmla="*/ 9 h 44"/>
                  <a:gd name="T4" fmla="*/ 18 w 52"/>
                  <a:gd name="T5" fmla="*/ 7 h 44"/>
                  <a:gd name="T6" fmla="*/ 18 w 52"/>
                  <a:gd name="T7" fmla="*/ 7 h 44"/>
                  <a:gd name="T8" fmla="*/ 18 w 52"/>
                  <a:gd name="T9" fmla="*/ 5 h 44"/>
                  <a:gd name="T10" fmla="*/ 18 w 52"/>
                  <a:gd name="T11" fmla="*/ 7 h 44"/>
                  <a:gd name="T12" fmla="*/ 20 w 52"/>
                  <a:gd name="T13" fmla="*/ 9 h 44"/>
                  <a:gd name="T14" fmla="*/ 20 w 52"/>
                  <a:gd name="T15" fmla="*/ 10 h 44"/>
                  <a:gd name="T16" fmla="*/ 25 w 52"/>
                  <a:gd name="T17" fmla="*/ 12 h 44"/>
                  <a:gd name="T18" fmla="*/ 29 w 52"/>
                  <a:gd name="T19" fmla="*/ 15 h 44"/>
                  <a:gd name="T20" fmla="*/ 35 w 52"/>
                  <a:gd name="T21" fmla="*/ 10 h 44"/>
                  <a:gd name="T22" fmla="*/ 35 w 52"/>
                  <a:gd name="T23" fmla="*/ 10 h 44"/>
                  <a:gd name="T24" fmla="*/ 42 w 52"/>
                  <a:gd name="T25" fmla="*/ 10 h 44"/>
                  <a:gd name="T26" fmla="*/ 49 w 52"/>
                  <a:gd name="T27" fmla="*/ 12 h 44"/>
                  <a:gd name="T28" fmla="*/ 51 w 52"/>
                  <a:gd name="T29" fmla="*/ 12 h 44"/>
                  <a:gd name="T30" fmla="*/ 52 w 52"/>
                  <a:gd name="T31" fmla="*/ 14 h 44"/>
                  <a:gd name="T32" fmla="*/ 52 w 52"/>
                  <a:gd name="T33" fmla="*/ 14 h 44"/>
                  <a:gd name="T34" fmla="*/ 52 w 52"/>
                  <a:gd name="T35" fmla="*/ 14 h 44"/>
                  <a:gd name="T36" fmla="*/ 52 w 52"/>
                  <a:gd name="T37" fmla="*/ 19 h 44"/>
                  <a:gd name="T38" fmla="*/ 52 w 52"/>
                  <a:gd name="T39" fmla="*/ 19 h 44"/>
                  <a:gd name="T40" fmla="*/ 52 w 52"/>
                  <a:gd name="T41" fmla="*/ 22 h 44"/>
                  <a:gd name="T42" fmla="*/ 52 w 52"/>
                  <a:gd name="T43" fmla="*/ 26 h 44"/>
                  <a:gd name="T44" fmla="*/ 52 w 52"/>
                  <a:gd name="T45" fmla="*/ 26 h 44"/>
                  <a:gd name="T46" fmla="*/ 52 w 52"/>
                  <a:gd name="T47" fmla="*/ 27 h 44"/>
                  <a:gd name="T48" fmla="*/ 52 w 52"/>
                  <a:gd name="T49" fmla="*/ 31 h 44"/>
                  <a:gd name="T50" fmla="*/ 52 w 52"/>
                  <a:gd name="T51" fmla="*/ 31 h 44"/>
                  <a:gd name="T52" fmla="*/ 52 w 52"/>
                  <a:gd name="T53" fmla="*/ 32 h 44"/>
                  <a:gd name="T54" fmla="*/ 52 w 52"/>
                  <a:gd name="T55" fmla="*/ 34 h 44"/>
                  <a:gd name="T56" fmla="*/ 52 w 52"/>
                  <a:gd name="T57" fmla="*/ 34 h 44"/>
                  <a:gd name="T58" fmla="*/ 52 w 52"/>
                  <a:gd name="T59" fmla="*/ 36 h 44"/>
                  <a:gd name="T60" fmla="*/ 52 w 52"/>
                  <a:gd name="T61" fmla="*/ 41 h 44"/>
                  <a:gd name="T62" fmla="*/ 51 w 52"/>
                  <a:gd name="T63" fmla="*/ 39 h 44"/>
                  <a:gd name="T64" fmla="*/ 39 w 52"/>
                  <a:gd name="T65" fmla="*/ 39 h 44"/>
                  <a:gd name="T66" fmla="*/ 39 w 52"/>
                  <a:gd name="T67" fmla="*/ 44 h 44"/>
                  <a:gd name="T68" fmla="*/ 27 w 52"/>
                  <a:gd name="T69" fmla="*/ 42 h 44"/>
                  <a:gd name="T70" fmla="*/ 25 w 52"/>
                  <a:gd name="T71" fmla="*/ 41 h 44"/>
                  <a:gd name="T72" fmla="*/ 17 w 52"/>
                  <a:gd name="T73" fmla="*/ 41 h 44"/>
                  <a:gd name="T74" fmla="*/ 13 w 52"/>
                  <a:gd name="T75" fmla="*/ 44 h 44"/>
                  <a:gd name="T76" fmla="*/ 7 w 52"/>
                  <a:gd name="T77" fmla="*/ 42 h 44"/>
                  <a:gd name="T78" fmla="*/ 0 w 52"/>
                  <a:gd name="T79" fmla="*/ 36 h 44"/>
                  <a:gd name="T80" fmla="*/ 0 w 52"/>
                  <a:gd name="T81" fmla="*/ 0 h 44"/>
                  <a:gd name="T82" fmla="*/ 0 w 52"/>
                  <a:gd name="T83" fmla="*/ 0 h 44"/>
                  <a:gd name="T84" fmla="*/ 5 w 52"/>
                  <a:gd name="T85" fmla="*/ 4 h 44"/>
                  <a:gd name="T86" fmla="*/ 15 w 52"/>
                  <a:gd name="T87"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44">
                    <a:moveTo>
                      <a:pt x="15" y="9"/>
                    </a:moveTo>
                    <a:lnTo>
                      <a:pt x="15" y="9"/>
                    </a:lnTo>
                    <a:lnTo>
                      <a:pt x="18" y="7"/>
                    </a:lnTo>
                    <a:lnTo>
                      <a:pt x="18" y="7"/>
                    </a:lnTo>
                    <a:lnTo>
                      <a:pt x="18" y="5"/>
                    </a:lnTo>
                    <a:lnTo>
                      <a:pt x="18" y="7"/>
                    </a:lnTo>
                    <a:lnTo>
                      <a:pt x="20" y="9"/>
                    </a:lnTo>
                    <a:lnTo>
                      <a:pt x="20" y="10"/>
                    </a:lnTo>
                    <a:lnTo>
                      <a:pt x="25" y="12"/>
                    </a:lnTo>
                    <a:lnTo>
                      <a:pt x="29" y="15"/>
                    </a:lnTo>
                    <a:lnTo>
                      <a:pt x="35" y="10"/>
                    </a:lnTo>
                    <a:lnTo>
                      <a:pt x="35" y="10"/>
                    </a:lnTo>
                    <a:lnTo>
                      <a:pt x="42" y="10"/>
                    </a:lnTo>
                    <a:lnTo>
                      <a:pt x="49" y="12"/>
                    </a:lnTo>
                    <a:lnTo>
                      <a:pt x="51" y="12"/>
                    </a:lnTo>
                    <a:lnTo>
                      <a:pt x="52" y="14"/>
                    </a:lnTo>
                    <a:lnTo>
                      <a:pt x="52" y="14"/>
                    </a:lnTo>
                    <a:lnTo>
                      <a:pt x="52" y="14"/>
                    </a:lnTo>
                    <a:lnTo>
                      <a:pt x="52" y="19"/>
                    </a:lnTo>
                    <a:lnTo>
                      <a:pt x="52" y="19"/>
                    </a:lnTo>
                    <a:lnTo>
                      <a:pt x="52" y="22"/>
                    </a:lnTo>
                    <a:lnTo>
                      <a:pt x="52" y="26"/>
                    </a:lnTo>
                    <a:lnTo>
                      <a:pt x="52" y="26"/>
                    </a:lnTo>
                    <a:lnTo>
                      <a:pt x="52" y="27"/>
                    </a:lnTo>
                    <a:lnTo>
                      <a:pt x="52" y="31"/>
                    </a:lnTo>
                    <a:lnTo>
                      <a:pt x="52" y="31"/>
                    </a:lnTo>
                    <a:lnTo>
                      <a:pt x="52" y="32"/>
                    </a:lnTo>
                    <a:lnTo>
                      <a:pt x="52" y="34"/>
                    </a:lnTo>
                    <a:lnTo>
                      <a:pt x="52" y="34"/>
                    </a:lnTo>
                    <a:lnTo>
                      <a:pt x="52" y="36"/>
                    </a:lnTo>
                    <a:lnTo>
                      <a:pt x="52" y="41"/>
                    </a:lnTo>
                    <a:lnTo>
                      <a:pt x="51" y="39"/>
                    </a:lnTo>
                    <a:lnTo>
                      <a:pt x="39" y="39"/>
                    </a:lnTo>
                    <a:lnTo>
                      <a:pt x="39" y="44"/>
                    </a:lnTo>
                    <a:lnTo>
                      <a:pt x="27" y="42"/>
                    </a:lnTo>
                    <a:lnTo>
                      <a:pt x="25" y="41"/>
                    </a:lnTo>
                    <a:lnTo>
                      <a:pt x="17" y="41"/>
                    </a:lnTo>
                    <a:lnTo>
                      <a:pt x="13" y="44"/>
                    </a:lnTo>
                    <a:lnTo>
                      <a:pt x="7" y="42"/>
                    </a:lnTo>
                    <a:lnTo>
                      <a:pt x="0" y="36"/>
                    </a:lnTo>
                    <a:lnTo>
                      <a:pt x="0" y="0"/>
                    </a:lnTo>
                    <a:lnTo>
                      <a:pt x="0" y="0"/>
                    </a:lnTo>
                    <a:lnTo>
                      <a:pt x="5" y="4"/>
                    </a:lnTo>
                    <a:lnTo>
                      <a:pt x="15" y="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2" name="Freeform 5045"/>
              <p:cNvSpPr>
                <a:spLocks/>
              </p:cNvSpPr>
              <p:nvPr/>
            </p:nvSpPr>
            <p:spPr bwMode="auto">
              <a:xfrm>
                <a:off x="3537" y="2517"/>
                <a:ext cx="52" cy="44"/>
              </a:xfrm>
              <a:custGeom>
                <a:avLst/>
                <a:gdLst>
                  <a:gd name="T0" fmla="*/ 15 w 52"/>
                  <a:gd name="T1" fmla="*/ 9 h 44"/>
                  <a:gd name="T2" fmla="*/ 15 w 52"/>
                  <a:gd name="T3" fmla="*/ 9 h 44"/>
                  <a:gd name="T4" fmla="*/ 18 w 52"/>
                  <a:gd name="T5" fmla="*/ 7 h 44"/>
                  <a:gd name="T6" fmla="*/ 18 w 52"/>
                  <a:gd name="T7" fmla="*/ 7 h 44"/>
                  <a:gd name="T8" fmla="*/ 18 w 52"/>
                  <a:gd name="T9" fmla="*/ 5 h 44"/>
                  <a:gd name="T10" fmla="*/ 18 w 52"/>
                  <a:gd name="T11" fmla="*/ 7 h 44"/>
                  <a:gd name="T12" fmla="*/ 20 w 52"/>
                  <a:gd name="T13" fmla="*/ 9 h 44"/>
                  <a:gd name="T14" fmla="*/ 20 w 52"/>
                  <a:gd name="T15" fmla="*/ 10 h 44"/>
                  <a:gd name="T16" fmla="*/ 25 w 52"/>
                  <a:gd name="T17" fmla="*/ 12 h 44"/>
                  <a:gd name="T18" fmla="*/ 29 w 52"/>
                  <a:gd name="T19" fmla="*/ 15 h 44"/>
                  <a:gd name="T20" fmla="*/ 35 w 52"/>
                  <a:gd name="T21" fmla="*/ 10 h 44"/>
                  <a:gd name="T22" fmla="*/ 35 w 52"/>
                  <a:gd name="T23" fmla="*/ 10 h 44"/>
                  <a:gd name="T24" fmla="*/ 42 w 52"/>
                  <a:gd name="T25" fmla="*/ 10 h 44"/>
                  <a:gd name="T26" fmla="*/ 49 w 52"/>
                  <a:gd name="T27" fmla="*/ 12 h 44"/>
                  <a:gd name="T28" fmla="*/ 51 w 52"/>
                  <a:gd name="T29" fmla="*/ 12 h 44"/>
                  <a:gd name="T30" fmla="*/ 52 w 52"/>
                  <a:gd name="T31" fmla="*/ 14 h 44"/>
                  <a:gd name="T32" fmla="*/ 52 w 52"/>
                  <a:gd name="T33" fmla="*/ 14 h 44"/>
                  <a:gd name="T34" fmla="*/ 52 w 52"/>
                  <a:gd name="T35" fmla="*/ 14 h 44"/>
                  <a:gd name="T36" fmla="*/ 52 w 52"/>
                  <a:gd name="T37" fmla="*/ 19 h 44"/>
                  <a:gd name="T38" fmla="*/ 52 w 52"/>
                  <a:gd name="T39" fmla="*/ 19 h 44"/>
                  <a:gd name="T40" fmla="*/ 52 w 52"/>
                  <a:gd name="T41" fmla="*/ 22 h 44"/>
                  <a:gd name="T42" fmla="*/ 52 w 52"/>
                  <a:gd name="T43" fmla="*/ 26 h 44"/>
                  <a:gd name="T44" fmla="*/ 52 w 52"/>
                  <a:gd name="T45" fmla="*/ 26 h 44"/>
                  <a:gd name="T46" fmla="*/ 52 w 52"/>
                  <a:gd name="T47" fmla="*/ 27 h 44"/>
                  <a:gd name="T48" fmla="*/ 52 w 52"/>
                  <a:gd name="T49" fmla="*/ 31 h 44"/>
                  <a:gd name="T50" fmla="*/ 52 w 52"/>
                  <a:gd name="T51" fmla="*/ 31 h 44"/>
                  <a:gd name="T52" fmla="*/ 52 w 52"/>
                  <a:gd name="T53" fmla="*/ 32 h 44"/>
                  <a:gd name="T54" fmla="*/ 52 w 52"/>
                  <a:gd name="T55" fmla="*/ 34 h 44"/>
                  <a:gd name="T56" fmla="*/ 52 w 52"/>
                  <a:gd name="T57" fmla="*/ 34 h 44"/>
                  <a:gd name="T58" fmla="*/ 52 w 52"/>
                  <a:gd name="T59" fmla="*/ 36 h 44"/>
                  <a:gd name="T60" fmla="*/ 52 w 52"/>
                  <a:gd name="T61" fmla="*/ 41 h 44"/>
                  <a:gd name="T62" fmla="*/ 51 w 52"/>
                  <a:gd name="T63" fmla="*/ 39 h 44"/>
                  <a:gd name="T64" fmla="*/ 39 w 52"/>
                  <a:gd name="T65" fmla="*/ 39 h 44"/>
                  <a:gd name="T66" fmla="*/ 39 w 52"/>
                  <a:gd name="T67" fmla="*/ 44 h 44"/>
                  <a:gd name="T68" fmla="*/ 27 w 52"/>
                  <a:gd name="T69" fmla="*/ 42 h 44"/>
                  <a:gd name="T70" fmla="*/ 25 w 52"/>
                  <a:gd name="T71" fmla="*/ 41 h 44"/>
                  <a:gd name="T72" fmla="*/ 17 w 52"/>
                  <a:gd name="T73" fmla="*/ 41 h 44"/>
                  <a:gd name="T74" fmla="*/ 13 w 52"/>
                  <a:gd name="T75" fmla="*/ 44 h 44"/>
                  <a:gd name="T76" fmla="*/ 7 w 52"/>
                  <a:gd name="T77" fmla="*/ 42 h 44"/>
                  <a:gd name="T78" fmla="*/ 0 w 52"/>
                  <a:gd name="T79" fmla="*/ 36 h 44"/>
                  <a:gd name="T80" fmla="*/ 0 w 52"/>
                  <a:gd name="T81" fmla="*/ 0 h 44"/>
                  <a:gd name="T82" fmla="*/ 0 w 52"/>
                  <a:gd name="T83" fmla="*/ 0 h 44"/>
                  <a:gd name="T84" fmla="*/ 5 w 52"/>
                  <a:gd name="T85" fmla="*/ 4 h 44"/>
                  <a:gd name="T86" fmla="*/ 15 w 52"/>
                  <a:gd name="T87"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44">
                    <a:moveTo>
                      <a:pt x="15" y="9"/>
                    </a:moveTo>
                    <a:lnTo>
                      <a:pt x="15" y="9"/>
                    </a:lnTo>
                    <a:lnTo>
                      <a:pt x="18" y="7"/>
                    </a:lnTo>
                    <a:lnTo>
                      <a:pt x="18" y="7"/>
                    </a:lnTo>
                    <a:lnTo>
                      <a:pt x="18" y="5"/>
                    </a:lnTo>
                    <a:lnTo>
                      <a:pt x="18" y="7"/>
                    </a:lnTo>
                    <a:lnTo>
                      <a:pt x="20" y="9"/>
                    </a:lnTo>
                    <a:lnTo>
                      <a:pt x="20" y="10"/>
                    </a:lnTo>
                    <a:lnTo>
                      <a:pt x="25" y="12"/>
                    </a:lnTo>
                    <a:lnTo>
                      <a:pt x="29" y="15"/>
                    </a:lnTo>
                    <a:lnTo>
                      <a:pt x="35" y="10"/>
                    </a:lnTo>
                    <a:lnTo>
                      <a:pt x="35" y="10"/>
                    </a:lnTo>
                    <a:lnTo>
                      <a:pt x="42" y="10"/>
                    </a:lnTo>
                    <a:lnTo>
                      <a:pt x="49" y="12"/>
                    </a:lnTo>
                    <a:lnTo>
                      <a:pt x="51" y="12"/>
                    </a:lnTo>
                    <a:lnTo>
                      <a:pt x="52" y="14"/>
                    </a:lnTo>
                    <a:lnTo>
                      <a:pt x="52" y="14"/>
                    </a:lnTo>
                    <a:lnTo>
                      <a:pt x="52" y="14"/>
                    </a:lnTo>
                    <a:lnTo>
                      <a:pt x="52" y="19"/>
                    </a:lnTo>
                    <a:lnTo>
                      <a:pt x="52" y="19"/>
                    </a:lnTo>
                    <a:lnTo>
                      <a:pt x="52" y="22"/>
                    </a:lnTo>
                    <a:lnTo>
                      <a:pt x="52" y="26"/>
                    </a:lnTo>
                    <a:lnTo>
                      <a:pt x="52" y="26"/>
                    </a:lnTo>
                    <a:lnTo>
                      <a:pt x="52" y="27"/>
                    </a:lnTo>
                    <a:lnTo>
                      <a:pt x="52" y="31"/>
                    </a:lnTo>
                    <a:lnTo>
                      <a:pt x="52" y="31"/>
                    </a:lnTo>
                    <a:lnTo>
                      <a:pt x="52" y="32"/>
                    </a:lnTo>
                    <a:lnTo>
                      <a:pt x="52" y="34"/>
                    </a:lnTo>
                    <a:lnTo>
                      <a:pt x="52" y="34"/>
                    </a:lnTo>
                    <a:lnTo>
                      <a:pt x="52" y="36"/>
                    </a:lnTo>
                    <a:lnTo>
                      <a:pt x="52" y="41"/>
                    </a:lnTo>
                    <a:lnTo>
                      <a:pt x="51" y="39"/>
                    </a:lnTo>
                    <a:lnTo>
                      <a:pt x="39" y="39"/>
                    </a:lnTo>
                    <a:lnTo>
                      <a:pt x="39" y="44"/>
                    </a:lnTo>
                    <a:lnTo>
                      <a:pt x="27" y="42"/>
                    </a:lnTo>
                    <a:lnTo>
                      <a:pt x="25" y="41"/>
                    </a:lnTo>
                    <a:lnTo>
                      <a:pt x="17" y="41"/>
                    </a:lnTo>
                    <a:lnTo>
                      <a:pt x="13" y="44"/>
                    </a:lnTo>
                    <a:lnTo>
                      <a:pt x="7" y="42"/>
                    </a:lnTo>
                    <a:lnTo>
                      <a:pt x="0" y="36"/>
                    </a:lnTo>
                    <a:lnTo>
                      <a:pt x="0" y="0"/>
                    </a:lnTo>
                    <a:lnTo>
                      <a:pt x="0" y="0"/>
                    </a:lnTo>
                    <a:lnTo>
                      <a:pt x="5" y="4"/>
                    </a:lnTo>
                    <a:lnTo>
                      <a:pt x="15"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73" name="Freeform 5046"/>
              <p:cNvSpPr>
                <a:spLocks/>
              </p:cNvSpPr>
              <p:nvPr/>
            </p:nvSpPr>
            <p:spPr bwMode="auto">
              <a:xfrm>
                <a:off x="3452" y="2920"/>
                <a:ext cx="65" cy="77"/>
              </a:xfrm>
              <a:custGeom>
                <a:avLst/>
                <a:gdLst>
                  <a:gd name="T0" fmla="*/ 51 w 65"/>
                  <a:gd name="T1" fmla="*/ 14 h 77"/>
                  <a:gd name="T2" fmla="*/ 65 w 65"/>
                  <a:gd name="T3" fmla="*/ 39 h 77"/>
                  <a:gd name="T4" fmla="*/ 61 w 65"/>
                  <a:gd name="T5" fmla="*/ 51 h 77"/>
                  <a:gd name="T6" fmla="*/ 59 w 65"/>
                  <a:gd name="T7" fmla="*/ 53 h 77"/>
                  <a:gd name="T8" fmla="*/ 59 w 65"/>
                  <a:gd name="T9" fmla="*/ 53 h 77"/>
                  <a:gd name="T10" fmla="*/ 54 w 65"/>
                  <a:gd name="T11" fmla="*/ 56 h 77"/>
                  <a:gd name="T12" fmla="*/ 51 w 65"/>
                  <a:gd name="T13" fmla="*/ 60 h 77"/>
                  <a:gd name="T14" fmla="*/ 48 w 65"/>
                  <a:gd name="T15" fmla="*/ 63 h 77"/>
                  <a:gd name="T16" fmla="*/ 46 w 65"/>
                  <a:gd name="T17" fmla="*/ 66 h 77"/>
                  <a:gd name="T18" fmla="*/ 46 w 65"/>
                  <a:gd name="T19" fmla="*/ 66 h 77"/>
                  <a:gd name="T20" fmla="*/ 43 w 65"/>
                  <a:gd name="T21" fmla="*/ 70 h 77"/>
                  <a:gd name="T22" fmla="*/ 39 w 65"/>
                  <a:gd name="T23" fmla="*/ 71 h 77"/>
                  <a:gd name="T24" fmla="*/ 39 w 65"/>
                  <a:gd name="T25" fmla="*/ 73 h 77"/>
                  <a:gd name="T26" fmla="*/ 37 w 65"/>
                  <a:gd name="T27" fmla="*/ 73 h 77"/>
                  <a:gd name="T28" fmla="*/ 36 w 65"/>
                  <a:gd name="T29" fmla="*/ 73 h 77"/>
                  <a:gd name="T30" fmla="*/ 31 w 65"/>
                  <a:gd name="T31" fmla="*/ 75 h 77"/>
                  <a:gd name="T32" fmla="*/ 29 w 65"/>
                  <a:gd name="T33" fmla="*/ 77 h 77"/>
                  <a:gd name="T34" fmla="*/ 26 w 65"/>
                  <a:gd name="T35" fmla="*/ 77 h 77"/>
                  <a:gd name="T36" fmla="*/ 15 w 65"/>
                  <a:gd name="T37" fmla="*/ 63 h 77"/>
                  <a:gd name="T38" fmla="*/ 9 w 65"/>
                  <a:gd name="T39" fmla="*/ 63 h 77"/>
                  <a:gd name="T40" fmla="*/ 9 w 65"/>
                  <a:gd name="T41" fmla="*/ 53 h 77"/>
                  <a:gd name="T42" fmla="*/ 2 w 65"/>
                  <a:gd name="T43" fmla="*/ 49 h 77"/>
                  <a:gd name="T44" fmla="*/ 0 w 65"/>
                  <a:gd name="T45" fmla="*/ 38 h 77"/>
                  <a:gd name="T46" fmla="*/ 4 w 65"/>
                  <a:gd name="T47" fmla="*/ 34 h 77"/>
                  <a:gd name="T48" fmla="*/ 2 w 65"/>
                  <a:gd name="T49" fmla="*/ 34 h 77"/>
                  <a:gd name="T50" fmla="*/ 10 w 65"/>
                  <a:gd name="T51" fmla="*/ 27 h 77"/>
                  <a:gd name="T52" fmla="*/ 17 w 65"/>
                  <a:gd name="T53" fmla="*/ 31 h 77"/>
                  <a:gd name="T54" fmla="*/ 24 w 65"/>
                  <a:gd name="T55" fmla="*/ 26 h 77"/>
                  <a:gd name="T56" fmla="*/ 26 w 65"/>
                  <a:gd name="T57" fmla="*/ 17 h 77"/>
                  <a:gd name="T58" fmla="*/ 32 w 65"/>
                  <a:gd name="T59" fmla="*/ 17 h 77"/>
                  <a:gd name="T60" fmla="*/ 34 w 65"/>
                  <a:gd name="T61" fmla="*/ 9 h 77"/>
                  <a:gd name="T62" fmla="*/ 36 w 65"/>
                  <a:gd name="T63" fmla="*/ 2 h 77"/>
                  <a:gd name="T64" fmla="*/ 46 w 65"/>
                  <a:gd name="T65" fmla="*/ 0 h 77"/>
                  <a:gd name="T66" fmla="*/ 53 w 65"/>
                  <a:gd name="T67" fmla="*/ 5 h 77"/>
                  <a:gd name="T68" fmla="*/ 53 w 65"/>
                  <a:gd name="T69" fmla="*/ 5 h 77"/>
                  <a:gd name="T70" fmla="*/ 53 w 65"/>
                  <a:gd name="T71" fmla="*/ 5 h 77"/>
                  <a:gd name="T72" fmla="*/ 53 w 65"/>
                  <a:gd name="T73" fmla="*/ 5 h 77"/>
                  <a:gd name="T74" fmla="*/ 53 w 65"/>
                  <a:gd name="T75" fmla="*/ 7 h 77"/>
                  <a:gd name="T76" fmla="*/ 53 w 65"/>
                  <a:gd name="T77" fmla="*/ 7 h 77"/>
                  <a:gd name="T78" fmla="*/ 53 w 65"/>
                  <a:gd name="T79" fmla="*/ 7 h 77"/>
                  <a:gd name="T80" fmla="*/ 53 w 65"/>
                  <a:gd name="T81" fmla="*/ 7 h 77"/>
                  <a:gd name="T82" fmla="*/ 53 w 65"/>
                  <a:gd name="T83" fmla="*/ 7 h 77"/>
                  <a:gd name="T84" fmla="*/ 51 w 65"/>
                  <a:gd name="T85" fmla="*/ 7 h 77"/>
                  <a:gd name="T86" fmla="*/ 51 w 65"/>
                  <a:gd name="T87" fmla="*/ 9 h 77"/>
                  <a:gd name="T88" fmla="*/ 51 w 65"/>
                  <a:gd name="T89" fmla="*/ 11 h 77"/>
                  <a:gd name="T90" fmla="*/ 51 w 65"/>
                  <a:gd name="T91" fmla="*/ 12 h 77"/>
                  <a:gd name="T92" fmla="*/ 51 w 65"/>
                  <a:gd name="T93" fmla="*/ 14 h 77"/>
                  <a:gd name="T94" fmla="*/ 51 w 65"/>
                  <a:gd name="T95" fmla="*/ 1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77">
                    <a:moveTo>
                      <a:pt x="51" y="14"/>
                    </a:moveTo>
                    <a:lnTo>
                      <a:pt x="65" y="39"/>
                    </a:lnTo>
                    <a:lnTo>
                      <a:pt x="61" y="51"/>
                    </a:lnTo>
                    <a:lnTo>
                      <a:pt x="59" y="53"/>
                    </a:lnTo>
                    <a:lnTo>
                      <a:pt x="59" y="53"/>
                    </a:lnTo>
                    <a:lnTo>
                      <a:pt x="54" y="56"/>
                    </a:lnTo>
                    <a:lnTo>
                      <a:pt x="51" y="60"/>
                    </a:lnTo>
                    <a:lnTo>
                      <a:pt x="48" y="63"/>
                    </a:lnTo>
                    <a:lnTo>
                      <a:pt x="46" y="66"/>
                    </a:lnTo>
                    <a:lnTo>
                      <a:pt x="46" y="66"/>
                    </a:lnTo>
                    <a:lnTo>
                      <a:pt x="43" y="70"/>
                    </a:lnTo>
                    <a:lnTo>
                      <a:pt x="39" y="71"/>
                    </a:lnTo>
                    <a:lnTo>
                      <a:pt x="39" y="73"/>
                    </a:lnTo>
                    <a:lnTo>
                      <a:pt x="37" y="73"/>
                    </a:lnTo>
                    <a:lnTo>
                      <a:pt x="36" y="73"/>
                    </a:lnTo>
                    <a:lnTo>
                      <a:pt x="31" y="75"/>
                    </a:lnTo>
                    <a:lnTo>
                      <a:pt x="29" y="77"/>
                    </a:lnTo>
                    <a:lnTo>
                      <a:pt x="26" y="77"/>
                    </a:lnTo>
                    <a:lnTo>
                      <a:pt x="15" y="63"/>
                    </a:lnTo>
                    <a:lnTo>
                      <a:pt x="9" y="63"/>
                    </a:lnTo>
                    <a:lnTo>
                      <a:pt x="9" y="53"/>
                    </a:lnTo>
                    <a:lnTo>
                      <a:pt x="2" y="49"/>
                    </a:lnTo>
                    <a:lnTo>
                      <a:pt x="0" y="38"/>
                    </a:lnTo>
                    <a:lnTo>
                      <a:pt x="4" y="34"/>
                    </a:lnTo>
                    <a:lnTo>
                      <a:pt x="2" y="34"/>
                    </a:lnTo>
                    <a:lnTo>
                      <a:pt x="10" y="27"/>
                    </a:lnTo>
                    <a:lnTo>
                      <a:pt x="17" y="31"/>
                    </a:lnTo>
                    <a:lnTo>
                      <a:pt x="24" y="26"/>
                    </a:lnTo>
                    <a:lnTo>
                      <a:pt x="26" y="17"/>
                    </a:lnTo>
                    <a:lnTo>
                      <a:pt x="32" y="17"/>
                    </a:lnTo>
                    <a:lnTo>
                      <a:pt x="34" y="9"/>
                    </a:lnTo>
                    <a:lnTo>
                      <a:pt x="36" y="2"/>
                    </a:lnTo>
                    <a:lnTo>
                      <a:pt x="46" y="0"/>
                    </a:lnTo>
                    <a:lnTo>
                      <a:pt x="53" y="5"/>
                    </a:lnTo>
                    <a:lnTo>
                      <a:pt x="53" y="5"/>
                    </a:lnTo>
                    <a:lnTo>
                      <a:pt x="53" y="5"/>
                    </a:lnTo>
                    <a:lnTo>
                      <a:pt x="53" y="5"/>
                    </a:lnTo>
                    <a:lnTo>
                      <a:pt x="53" y="7"/>
                    </a:lnTo>
                    <a:lnTo>
                      <a:pt x="53" y="7"/>
                    </a:lnTo>
                    <a:lnTo>
                      <a:pt x="53" y="7"/>
                    </a:lnTo>
                    <a:lnTo>
                      <a:pt x="53" y="7"/>
                    </a:lnTo>
                    <a:lnTo>
                      <a:pt x="53" y="7"/>
                    </a:lnTo>
                    <a:lnTo>
                      <a:pt x="51" y="7"/>
                    </a:lnTo>
                    <a:lnTo>
                      <a:pt x="51" y="9"/>
                    </a:lnTo>
                    <a:lnTo>
                      <a:pt x="51" y="11"/>
                    </a:lnTo>
                    <a:lnTo>
                      <a:pt x="51" y="12"/>
                    </a:lnTo>
                    <a:lnTo>
                      <a:pt x="51" y="14"/>
                    </a:lnTo>
                    <a:lnTo>
                      <a:pt x="51"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4" name="Freeform 5047"/>
              <p:cNvSpPr>
                <a:spLocks/>
              </p:cNvSpPr>
              <p:nvPr/>
            </p:nvSpPr>
            <p:spPr bwMode="auto">
              <a:xfrm>
                <a:off x="3452" y="2920"/>
                <a:ext cx="65" cy="77"/>
              </a:xfrm>
              <a:custGeom>
                <a:avLst/>
                <a:gdLst>
                  <a:gd name="T0" fmla="*/ 51 w 65"/>
                  <a:gd name="T1" fmla="*/ 14 h 77"/>
                  <a:gd name="T2" fmla="*/ 65 w 65"/>
                  <a:gd name="T3" fmla="*/ 39 h 77"/>
                  <a:gd name="T4" fmla="*/ 61 w 65"/>
                  <a:gd name="T5" fmla="*/ 51 h 77"/>
                  <a:gd name="T6" fmla="*/ 59 w 65"/>
                  <a:gd name="T7" fmla="*/ 53 h 77"/>
                  <a:gd name="T8" fmla="*/ 59 w 65"/>
                  <a:gd name="T9" fmla="*/ 53 h 77"/>
                  <a:gd name="T10" fmla="*/ 54 w 65"/>
                  <a:gd name="T11" fmla="*/ 56 h 77"/>
                  <a:gd name="T12" fmla="*/ 51 w 65"/>
                  <a:gd name="T13" fmla="*/ 60 h 77"/>
                  <a:gd name="T14" fmla="*/ 48 w 65"/>
                  <a:gd name="T15" fmla="*/ 63 h 77"/>
                  <a:gd name="T16" fmla="*/ 46 w 65"/>
                  <a:gd name="T17" fmla="*/ 66 h 77"/>
                  <a:gd name="T18" fmla="*/ 46 w 65"/>
                  <a:gd name="T19" fmla="*/ 66 h 77"/>
                  <a:gd name="T20" fmla="*/ 43 w 65"/>
                  <a:gd name="T21" fmla="*/ 70 h 77"/>
                  <a:gd name="T22" fmla="*/ 39 w 65"/>
                  <a:gd name="T23" fmla="*/ 71 h 77"/>
                  <a:gd name="T24" fmla="*/ 39 w 65"/>
                  <a:gd name="T25" fmla="*/ 73 h 77"/>
                  <a:gd name="T26" fmla="*/ 37 w 65"/>
                  <a:gd name="T27" fmla="*/ 73 h 77"/>
                  <a:gd name="T28" fmla="*/ 36 w 65"/>
                  <a:gd name="T29" fmla="*/ 73 h 77"/>
                  <a:gd name="T30" fmla="*/ 31 w 65"/>
                  <a:gd name="T31" fmla="*/ 75 h 77"/>
                  <a:gd name="T32" fmla="*/ 29 w 65"/>
                  <a:gd name="T33" fmla="*/ 77 h 77"/>
                  <a:gd name="T34" fmla="*/ 26 w 65"/>
                  <a:gd name="T35" fmla="*/ 77 h 77"/>
                  <a:gd name="T36" fmla="*/ 15 w 65"/>
                  <a:gd name="T37" fmla="*/ 63 h 77"/>
                  <a:gd name="T38" fmla="*/ 9 w 65"/>
                  <a:gd name="T39" fmla="*/ 63 h 77"/>
                  <a:gd name="T40" fmla="*/ 9 w 65"/>
                  <a:gd name="T41" fmla="*/ 53 h 77"/>
                  <a:gd name="T42" fmla="*/ 2 w 65"/>
                  <a:gd name="T43" fmla="*/ 49 h 77"/>
                  <a:gd name="T44" fmla="*/ 0 w 65"/>
                  <a:gd name="T45" fmla="*/ 38 h 77"/>
                  <a:gd name="T46" fmla="*/ 4 w 65"/>
                  <a:gd name="T47" fmla="*/ 34 h 77"/>
                  <a:gd name="T48" fmla="*/ 2 w 65"/>
                  <a:gd name="T49" fmla="*/ 34 h 77"/>
                  <a:gd name="T50" fmla="*/ 10 w 65"/>
                  <a:gd name="T51" fmla="*/ 27 h 77"/>
                  <a:gd name="T52" fmla="*/ 17 w 65"/>
                  <a:gd name="T53" fmla="*/ 31 h 77"/>
                  <a:gd name="T54" fmla="*/ 24 w 65"/>
                  <a:gd name="T55" fmla="*/ 26 h 77"/>
                  <a:gd name="T56" fmla="*/ 26 w 65"/>
                  <a:gd name="T57" fmla="*/ 17 h 77"/>
                  <a:gd name="T58" fmla="*/ 32 w 65"/>
                  <a:gd name="T59" fmla="*/ 17 h 77"/>
                  <a:gd name="T60" fmla="*/ 34 w 65"/>
                  <a:gd name="T61" fmla="*/ 9 h 77"/>
                  <a:gd name="T62" fmla="*/ 36 w 65"/>
                  <a:gd name="T63" fmla="*/ 2 h 77"/>
                  <a:gd name="T64" fmla="*/ 46 w 65"/>
                  <a:gd name="T65" fmla="*/ 0 h 77"/>
                  <a:gd name="T66" fmla="*/ 53 w 65"/>
                  <a:gd name="T67" fmla="*/ 5 h 77"/>
                  <a:gd name="T68" fmla="*/ 53 w 65"/>
                  <a:gd name="T69" fmla="*/ 5 h 77"/>
                  <a:gd name="T70" fmla="*/ 53 w 65"/>
                  <a:gd name="T71" fmla="*/ 5 h 77"/>
                  <a:gd name="T72" fmla="*/ 53 w 65"/>
                  <a:gd name="T73" fmla="*/ 5 h 77"/>
                  <a:gd name="T74" fmla="*/ 53 w 65"/>
                  <a:gd name="T75" fmla="*/ 7 h 77"/>
                  <a:gd name="T76" fmla="*/ 53 w 65"/>
                  <a:gd name="T77" fmla="*/ 7 h 77"/>
                  <a:gd name="T78" fmla="*/ 53 w 65"/>
                  <a:gd name="T79" fmla="*/ 7 h 77"/>
                  <a:gd name="T80" fmla="*/ 53 w 65"/>
                  <a:gd name="T81" fmla="*/ 7 h 77"/>
                  <a:gd name="T82" fmla="*/ 53 w 65"/>
                  <a:gd name="T83" fmla="*/ 7 h 77"/>
                  <a:gd name="T84" fmla="*/ 51 w 65"/>
                  <a:gd name="T85" fmla="*/ 7 h 77"/>
                  <a:gd name="T86" fmla="*/ 51 w 65"/>
                  <a:gd name="T87" fmla="*/ 9 h 77"/>
                  <a:gd name="T88" fmla="*/ 51 w 65"/>
                  <a:gd name="T89" fmla="*/ 11 h 77"/>
                  <a:gd name="T90" fmla="*/ 51 w 65"/>
                  <a:gd name="T91" fmla="*/ 12 h 77"/>
                  <a:gd name="T92" fmla="*/ 51 w 65"/>
                  <a:gd name="T93" fmla="*/ 14 h 77"/>
                  <a:gd name="T94" fmla="*/ 51 w 65"/>
                  <a:gd name="T95" fmla="*/ 1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77">
                    <a:moveTo>
                      <a:pt x="51" y="14"/>
                    </a:moveTo>
                    <a:lnTo>
                      <a:pt x="65" y="39"/>
                    </a:lnTo>
                    <a:lnTo>
                      <a:pt x="61" y="51"/>
                    </a:lnTo>
                    <a:lnTo>
                      <a:pt x="59" y="53"/>
                    </a:lnTo>
                    <a:lnTo>
                      <a:pt x="59" y="53"/>
                    </a:lnTo>
                    <a:lnTo>
                      <a:pt x="54" y="56"/>
                    </a:lnTo>
                    <a:lnTo>
                      <a:pt x="51" y="60"/>
                    </a:lnTo>
                    <a:lnTo>
                      <a:pt x="48" y="63"/>
                    </a:lnTo>
                    <a:lnTo>
                      <a:pt x="46" y="66"/>
                    </a:lnTo>
                    <a:lnTo>
                      <a:pt x="46" y="66"/>
                    </a:lnTo>
                    <a:lnTo>
                      <a:pt x="43" y="70"/>
                    </a:lnTo>
                    <a:lnTo>
                      <a:pt x="39" y="71"/>
                    </a:lnTo>
                    <a:lnTo>
                      <a:pt x="39" y="73"/>
                    </a:lnTo>
                    <a:lnTo>
                      <a:pt x="37" y="73"/>
                    </a:lnTo>
                    <a:lnTo>
                      <a:pt x="36" y="73"/>
                    </a:lnTo>
                    <a:lnTo>
                      <a:pt x="31" y="75"/>
                    </a:lnTo>
                    <a:lnTo>
                      <a:pt x="29" y="77"/>
                    </a:lnTo>
                    <a:lnTo>
                      <a:pt x="26" y="77"/>
                    </a:lnTo>
                    <a:lnTo>
                      <a:pt x="15" y="63"/>
                    </a:lnTo>
                    <a:lnTo>
                      <a:pt x="9" y="63"/>
                    </a:lnTo>
                    <a:lnTo>
                      <a:pt x="9" y="53"/>
                    </a:lnTo>
                    <a:lnTo>
                      <a:pt x="2" y="49"/>
                    </a:lnTo>
                    <a:lnTo>
                      <a:pt x="0" y="38"/>
                    </a:lnTo>
                    <a:lnTo>
                      <a:pt x="4" y="34"/>
                    </a:lnTo>
                    <a:lnTo>
                      <a:pt x="2" y="34"/>
                    </a:lnTo>
                    <a:lnTo>
                      <a:pt x="10" y="27"/>
                    </a:lnTo>
                    <a:lnTo>
                      <a:pt x="17" y="31"/>
                    </a:lnTo>
                    <a:lnTo>
                      <a:pt x="24" y="26"/>
                    </a:lnTo>
                    <a:lnTo>
                      <a:pt x="26" y="17"/>
                    </a:lnTo>
                    <a:lnTo>
                      <a:pt x="32" y="17"/>
                    </a:lnTo>
                    <a:lnTo>
                      <a:pt x="34" y="9"/>
                    </a:lnTo>
                    <a:lnTo>
                      <a:pt x="36" y="2"/>
                    </a:lnTo>
                    <a:lnTo>
                      <a:pt x="46" y="0"/>
                    </a:lnTo>
                    <a:lnTo>
                      <a:pt x="53" y="5"/>
                    </a:lnTo>
                    <a:lnTo>
                      <a:pt x="53" y="5"/>
                    </a:lnTo>
                    <a:lnTo>
                      <a:pt x="53" y="5"/>
                    </a:lnTo>
                    <a:lnTo>
                      <a:pt x="53" y="5"/>
                    </a:lnTo>
                    <a:lnTo>
                      <a:pt x="53" y="7"/>
                    </a:lnTo>
                    <a:lnTo>
                      <a:pt x="53" y="7"/>
                    </a:lnTo>
                    <a:lnTo>
                      <a:pt x="53" y="7"/>
                    </a:lnTo>
                    <a:lnTo>
                      <a:pt x="53" y="7"/>
                    </a:lnTo>
                    <a:lnTo>
                      <a:pt x="53" y="7"/>
                    </a:lnTo>
                    <a:lnTo>
                      <a:pt x="51" y="7"/>
                    </a:lnTo>
                    <a:lnTo>
                      <a:pt x="51" y="9"/>
                    </a:lnTo>
                    <a:lnTo>
                      <a:pt x="51" y="11"/>
                    </a:lnTo>
                    <a:lnTo>
                      <a:pt x="51" y="12"/>
                    </a:lnTo>
                    <a:lnTo>
                      <a:pt x="51" y="14"/>
                    </a:lnTo>
                    <a:lnTo>
                      <a:pt x="51"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75" name="Freeform 5048"/>
              <p:cNvSpPr>
                <a:spLocks/>
              </p:cNvSpPr>
              <p:nvPr/>
            </p:nvSpPr>
            <p:spPr bwMode="auto">
              <a:xfrm>
                <a:off x="3395" y="2787"/>
                <a:ext cx="40" cy="62"/>
              </a:xfrm>
              <a:custGeom>
                <a:avLst/>
                <a:gdLst>
                  <a:gd name="T0" fmla="*/ 33 w 40"/>
                  <a:gd name="T1" fmla="*/ 15 h 62"/>
                  <a:gd name="T2" fmla="*/ 32 w 40"/>
                  <a:gd name="T3" fmla="*/ 37 h 62"/>
                  <a:gd name="T4" fmla="*/ 37 w 40"/>
                  <a:gd name="T5" fmla="*/ 52 h 62"/>
                  <a:gd name="T6" fmla="*/ 40 w 40"/>
                  <a:gd name="T7" fmla="*/ 52 h 62"/>
                  <a:gd name="T8" fmla="*/ 35 w 40"/>
                  <a:gd name="T9" fmla="*/ 57 h 62"/>
                  <a:gd name="T10" fmla="*/ 35 w 40"/>
                  <a:gd name="T11" fmla="*/ 62 h 62"/>
                  <a:gd name="T12" fmla="*/ 32 w 40"/>
                  <a:gd name="T13" fmla="*/ 57 h 62"/>
                  <a:gd name="T14" fmla="*/ 23 w 40"/>
                  <a:gd name="T15" fmla="*/ 57 h 62"/>
                  <a:gd name="T16" fmla="*/ 25 w 40"/>
                  <a:gd name="T17" fmla="*/ 57 h 62"/>
                  <a:gd name="T18" fmla="*/ 23 w 40"/>
                  <a:gd name="T19" fmla="*/ 57 h 62"/>
                  <a:gd name="T20" fmla="*/ 23 w 40"/>
                  <a:gd name="T21" fmla="*/ 57 h 62"/>
                  <a:gd name="T22" fmla="*/ 23 w 40"/>
                  <a:gd name="T23" fmla="*/ 55 h 62"/>
                  <a:gd name="T24" fmla="*/ 23 w 40"/>
                  <a:gd name="T25" fmla="*/ 55 h 62"/>
                  <a:gd name="T26" fmla="*/ 23 w 40"/>
                  <a:gd name="T27" fmla="*/ 54 h 62"/>
                  <a:gd name="T28" fmla="*/ 25 w 40"/>
                  <a:gd name="T29" fmla="*/ 54 h 62"/>
                  <a:gd name="T30" fmla="*/ 25 w 40"/>
                  <a:gd name="T31" fmla="*/ 55 h 62"/>
                  <a:gd name="T32" fmla="*/ 27 w 40"/>
                  <a:gd name="T33" fmla="*/ 55 h 62"/>
                  <a:gd name="T34" fmla="*/ 27 w 40"/>
                  <a:gd name="T35" fmla="*/ 54 h 62"/>
                  <a:gd name="T36" fmla="*/ 25 w 40"/>
                  <a:gd name="T37" fmla="*/ 54 h 62"/>
                  <a:gd name="T38" fmla="*/ 25 w 40"/>
                  <a:gd name="T39" fmla="*/ 54 h 62"/>
                  <a:gd name="T40" fmla="*/ 25 w 40"/>
                  <a:gd name="T41" fmla="*/ 54 h 62"/>
                  <a:gd name="T42" fmla="*/ 25 w 40"/>
                  <a:gd name="T43" fmla="*/ 52 h 62"/>
                  <a:gd name="T44" fmla="*/ 25 w 40"/>
                  <a:gd name="T45" fmla="*/ 50 h 62"/>
                  <a:gd name="T46" fmla="*/ 25 w 40"/>
                  <a:gd name="T47" fmla="*/ 52 h 62"/>
                  <a:gd name="T48" fmla="*/ 20 w 40"/>
                  <a:gd name="T49" fmla="*/ 42 h 62"/>
                  <a:gd name="T50" fmla="*/ 8 w 40"/>
                  <a:gd name="T51" fmla="*/ 33 h 62"/>
                  <a:gd name="T52" fmla="*/ 0 w 40"/>
                  <a:gd name="T53" fmla="*/ 32 h 62"/>
                  <a:gd name="T54" fmla="*/ 1 w 40"/>
                  <a:gd name="T55" fmla="*/ 30 h 62"/>
                  <a:gd name="T56" fmla="*/ 1 w 40"/>
                  <a:gd name="T57" fmla="*/ 30 h 62"/>
                  <a:gd name="T58" fmla="*/ 1 w 40"/>
                  <a:gd name="T59" fmla="*/ 30 h 62"/>
                  <a:gd name="T60" fmla="*/ 1 w 40"/>
                  <a:gd name="T61" fmla="*/ 28 h 62"/>
                  <a:gd name="T62" fmla="*/ 1 w 40"/>
                  <a:gd name="T63" fmla="*/ 27 h 62"/>
                  <a:gd name="T64" fmla="*/ 3 w 40"/>
                  <a:gd name="T65" fmla="*/ 27 h 62"/>
                  <a:gd name="T66" fmla="*/ 3 w 40"/>
                  <a:gd name="T67" fmla="*/ 27 h 62"/>
                  <a:gd name="T68" fmla="*/ 11 w 40"/>
                  <a:gd name="T69" fmla="*/ 22 h 62"/>
                  <a:gd name="T70" fmla="*/ 20 w 40"/>
                  <a:gd name="T71" fmla="*/ 5 h 62"/>
                  <a:gd name="T72" fmla="*/ 22 w 40"/>
                  <a:gd name="T73" fmla="*/ 5 h 62"/>
                  <a:gd name="T74" fmla="*/ 27 w 40"/>
                  <a:gd name="T75" fmla="*/ 0 h 62"/>
                  <a:gd name="T76" fmla="*/ 28 w 40"/>
                  <a:gd name="T77" fmla="*/ 0 h 62"/>
                  <a:gd name="T78" fmla="*/ 33 w 40"/>
                  <a:gd name="T79"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 h="62">
                    <a:moveTo>
                      <a:pt x="33" y="15"/>
                    </a:moveTo>
                    <a:lnTo>
                      <a:pt x="32" y="37"/>
                    </a:lnTo>
                    <a:lnTo>
                      <a:pt x="37" y="52"/>
                    </a:lnTo>
                    <a:lnTo>
                      <a:pt x="40" y="52"/>
                    </a:lnTo>
                    <a:lnTo>
                      <a:pt x="35" y="57"/>
                    </a:lnTo>
                    <a:lnTo>
                      <a:pt x="35" y="62"/>
                    </a:lnTo>
                    <a:lnTo>
                      <a:pt x="32" y="57"/>
                    </a:lnTo>
                    <a:lnTo>
                      <a:pt x="23" y="57"/>
                    </a:lnTo>
                    <a:lnTo>
                      <a:pt x="25" y="57"/>
                    </a:lnTo>
                    <a:lnTo>
                      <a:pt x="23" y="57"/>
                    </a:lnTo>
                    <a:lnTo>
                      <a:pt x="23" y="57"/>
                    </a:lnTo>
                    <a:lnTo>
                      <a:pt x="23" y="55"/>
                    </a:lnTo>
                    <a:lnTo>
                      <a:pt x="23" y="55"/>
                    </a:lnTo>
                    <a:lnTo>
                      <a:pt x="23" y="54"/>
                    </a:lnTo>
                    <a:lnTo>
                      <a:pt x="25" y="54"/>
                    </a:lnTo>
                    <a:lnTo>
                      <a:pt x="25" y="55"/>
                    </a:lnTo>
                    <a:lnTo>
                      <a:pt x="27" y="55"/>
                    </a:lnTo>
                    <a:lnTo>
                      <a:pt x="27" y="54"/>
                    </a:lnTo>
                    <a:lnTo>
                      <a:pt x="25" y="54"/>
                    </a:lnTo>
                    <a:lnTo>
                      <a:pt x="25" y="54"/>
                    </a:lnTo>
                    <a:lnTo>
                      <a:pt x="25" y="54"/>
                    </a:lnTo>
                    <a:lnTo>
                      <a:pt x="25" y="52"/>
                    </a:lnTo>
                    <a:lnTo>
                      <a:pt x="25" y="50"/>
                    </a:lnTo>
                    <a:lnTo>
                      <a:pt x="25" y="52"/>
                    </a:lnTo>
                    <a:lnTo>
                      <a:pt x="20" y="42"/>
                    </a:lnTo>
                    <a:lnTo>
                      <a:pt x="8" y="33"/>
                    </a:lnTo>
                    <a:lnTo>
                      <a:pt x="0" y="32"/>
                    </a:lnTo>
                    <a:lnTo>
                      <a:pt x="1" y="30"/>
                    </a:lnTo>
                    <a:lnTo>
                      <a:pt x="1" y="30"/>
                    </a:lnTo>
                    <a:lnTo>
                      <a:pt x="1" y="30"/>
                    </a:lnTo>
                    <a:lnTo>
                      <a:pt x="1" y="28"/>
                    </a:lnTo>
                    <a:lnTo>
                      <a:pt x="1" y="27"/>
                    </a:lnTo>
                    <a:lnTo>
                      <a:pt x="3" y="27"/>
                    </a:lnTo>
                    <a:lnTo>
                      <a:pt x="3" y="27"/>
                    </a:lnTo>
                    <a:lnTo>
                      <a:pt x="11" y="22"/>
                    </a:lnTo>
                    <a:lnTo>
                      <a:pt x="20" y="5"/>
                    </a:lnTo>
                    <a:lnTo>
                      <a:pt x="22" y="5"/>
                    </a:lnTo>
                    <a:lnTo>
                      <a:pt x="27" y="0"/>
                    </a:lnTo>
                    <a:lnTo>
                      <a:pt x="28" y="0"/>
                    </a:lnTo>
                    <a:lnTo>
                      <a:pt x="33"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6" name="Freeform 5049"/>
              <p:cNvSpPr>
                <a:spLocks/>
              </p:cNvSpPr>
              <p:nvPr/>
            </p:nvSpPr>
            <p:spPr bwMode="auto">
              <a:xfrm>
                <a:off x="3395" y="2787"/>
                <a:ext cx="40" cy="62"/>
              </a:xfrm>
              <a:custGeom>
                <a:avLst/>
                <a:gdLst>
                  <a:gd name="T0" fmla="*/ 33 w 40"/>
                  <a:gd name="T1" fmla="*/ 15 h 62"/>
                  <a:gd name="T2" fmla="*/ 32 w 40"/>
                  <a:gd name="T3" fmla="*/ 37 h 62"/>
                  <a:gd name="T4" fmla="*/ 37 w 40"/>
                  <a:gd name="T5" fmla="*/ 52 h 62"/>
                  <a:gd name="T6" fmla="*/ 40 w 40"/>
                  <a:gd name="T7" fmla="*/ 52 h 62"/>
                  <a:gd name="T8" fmla="*/ 35 w 40"/>
                  <a:gd name="T9" fmla="*/ 57 h 62"/>
                  <a:gd name="T10" fmla="*/ 35 w 40"/>
                  <a:gd name="T11" fmla="*/ 62 h 62"/>
                  <a:gd name="T12" fmla="*/ 32 w 40"/>
                  <a:gd name="T13" fmla="*/ 57 h 62"/>
                  <a:gd name="T14" fmla="*/ 23 w 40"/>
                  <a:gd name="T15" fmla="*/ 57 h 62"/>
                  <a:gd name="T16" fmla="*/ 25 w 40"/>
                  <a:gd name="T17" fmla="*/ 57 h 62"/>
                  <a:gd name="T18" fmla="*/ 23 w 40"/>
                  <a:gd name="T19" fmla="*/ 57 h 62"/>
                  <a:gd name="T20" fmla="*/ 23 w 40"/>
                  <a:gd name="T21" fmla="*/ 57 h 62"/>
                  <a:gd name="T22" fmla="*/ 23 w 40"/>
                  <a:gd name="T23" fmla="*/ 55 h 62"/>
                  <a:gd name="T24" fmla="*/ 23 w 40"/>
                  <a:gd name="T25" fmla="*/ 55 h 62"/>
                  <a:gd name="T26" fmla="*/ 23 w 40"/>
                  <a:gd name="T27" fmla="*/ 54 h 62"/>
                  <a:gd name="T28" fmla="*/ 25 w 40"/>
                  <a:gd name="T29" fmla="*/ 54 h 62"/>
                  <a:gd name="T30" fmla="*/ 25 w 40"/>
                  <a:gd name="T31" fmla="*/ 55 h 62"/>
                  <a:gd name="T32" fmla="*/ 27 w 40"/>
                  <a:gd name="T33" fmla="*/ 55 h 62"/>
                  <a:gd name="T34" fmla="*/ 27 w 40"/>
                  <a:gd name="T35" fmla="*/ 54 h 62"/>
                  <a:gd name="T36" fmla="*/ 25 w 40"/>
                  <a:gd name="T37" fmla="*/ 54 h 62"/>
                  <a:gd name="T38" fmla="*/ 25 w 40"/>
                  <a:gd name="T39" fmla="*/ 54 h 62"/>
                  <a:gd name="T40" fmla="*/ 25 w 40"/>
                  <a:gd name="T41" fmla="*/ 54 h 62"/>
                  <a:gd name="T42" fmla="*/ 25 w 40"/>
                  <a:gd name="T43" fmla="*/ 52 h 62"/>
                  <a:gd name="T44" fmla="*/ 25 w 40"/>
                  <a:gd name="T45" fmla="*/ 50 h 62"/>
                  <a:gd name="T46" fmla="*/ 25 w 40"/>
                  <a:gd name="T47" fmla="*/ 52 h 62"/>
                  <a:gd name="T48" fmla="*/ 20 w 40"/>
                  <a:gd name="T49" fmla="*/ 42 h 62"/>
                  <a:gd name="T50" fmla="*/ 8 w 40"/>
                  <a:gd name="T51" fmla="*/ 33 h 62"/>
                  <a:gd name="T52" fmla="*/ 0 w 40"/>
                  <a:gd name="T53" fmla="*/ 32 h 62"/>
                  <a:gd name="T54" fmla="*/ 1 w 40"/>
                  <a:gd name="T55" fmla="*/ 30 h 62"/>
                  <a:gd name="T56" fmla="*/ 1 w 40"/>
                  <a:gd name="T57" fmla="*/ 30 h 62"/>
                  <a:gd name="T58" fmla="*/ 1 w 40"/>
                  <a:gd name="T59" fmla="*/ 30 h 62"/>
                  <a:gd name="T60" fmla="*/ 1 w 40"/>
                  <a:gd name="T61" fmla="*/ 28 h 62"/>
                  <a:gd name="T62" fmla="*/ 1 w 40"/>
                  <a:gd name="T63" fmla="*/ 27 h 62"/>
                  <a:gd name="T64" fmla="*/ 3 w 40"/>
                  <a:gd name="T65" fmla="*/ 27 h 62"/>
                  <a:gd name="T66" fmla="*/ 3 w 40"/>
                  <a:gd name="T67" fmla="*/ 27 h 62"/>
                  <a:gd name="T68" fmla="*/ 11 w 40"/>
                  <a:gd name="T69" fmla="*/ 22 h 62"/>
                  <a:gd name="T70" fmla="*/ 20 w 40"/>
                  <a:gd name="T71" fmla="*/ 5 h 62"/>
                  <a:gd name="T72" fmla="*/ 22 w 40"/>
                  <a:gd name="T73" fmla="*/ 5 h 62"/>
                  <a:gd name="T74" fmla="*/ 27 w 40"/>
                  <a:gd name="T75" fmla="*/ 0 h 62"/>
                  <a:gd name="T76" fmla="*/ 28 w 40"/>
                  <a:gd name="T77" fmla="*/ 0 h 62"/>
                  <a:gd name="T78" fmla="*/ 33 w 40"/>
                  <a:gd name="T79"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 h="62">
                    <a:moveTo>
                      <a:pt x="33" y="15"/>
                    </a:moveTo>
                    <a:lnTo>
                      <a:pt x="32" y="37"/>
                    </a:lnTo>
                    <a:lnTo>
                      <a:pt x="37" y="52"/>
                    </a:lnTo>
                    <a:lnTo>
                      <a:pt x="40" y="52"/>
                    </a:lnTo>
                    <a:lnTo>
                      <a:pt x="35" y="57"/>
                    </a:lnTo>
                    <a:lnTo>
                      <a:pt x="35" y="62"/>
                    </a:lnTo>
                    <a:lnTo>
                      <a:pt x="32" y="57"/>
                    </a:lnTo>
                    <a:lnTo>
                      <a:pt x="23" y="57"/>
                    </a:lnTo>
                    <a:lnTo>
                      <a:pt x="25" y="57"/>
                    </a:lnTo>
                    <a:lnTo>
                      <a:pt x="23" y="57"/>
                    </a:lnTo>
                    <a:lnTo>
                      <a:pt x="23" y="57"/>
                    </a:lnTo>
                    <a:lnTo>
                      <a:pt x="23" y="55"/>
                    </a:lnTo>
                    <a:lnTo>
                      <a:pt x="23" y="55"/>
                    </a:lnTo>
                    <a:lnTo>
                      <a:pt x="23" y="54"/>
                    </a:lnTo>
                    <a:lnTo>
                      <a:pt x="25" y="54"/>
                    </a:lnTo>
                    <a:lnTo>
                      <a:pt x="25" y="55"/>
                    </a:lnTo>
                    <a:lnTo>
                      <a:pt x="27" y="55"/>
                    </a:lnTo>
                    <a:lnTo>
                      <a:pt x="27" y="54"/>
                    </a:lnTo>
                    <a:lnTo>
                      <a:pt x="25" y="54"/>
                    </a:lnTo>
                    <a:lnTo>
                      <a:pt x="25" y="54"/>
                    </a:lnTo>
                    <a:lnTo>
                      <a:pt x="25" y="54"/>
                    </a:lnTo>
                    <a:lnTo>
                      <a:pt x="25" y="52"/>
                    </a:lnTo>
                    <a:lnTo>
                      <a:pt x="25" y="50"/>
                    </a:lnTo>
                    <a:lnTo>
                      <a:pt x="25" y="52"/>
                    </a:lnTo>
                    <a:lnTo>
                      <a:pt x="20" y="42"/>
                    </a:lnTo>
                    <a:lnTo>
                      <a:pt x="8" y="33"/>
                    </a:lnTo>
                    <a:lnTo>
                      <a:pt x="0" y="32"/>
                    </a:lnTo>
                    <a:lnTo>
                      <a:pt x="1" y="30"/>
                    </a:lnTo>
                    <a:lnTo>
                      <a:pt x="1" y="30"/>
                    </a:lnTo>
                    <a:lnTo>
                      <a:pt x="1" y="30"/>
                    </a:lnTo>
                    <a:lnTo>
                      <a:pt x="1" y="28"/>
                    </a:lnTo>
                    <a:lnTo>
                      <a:pt x="1" y="27"/>
                    </a:lnTo>
                    <a:lnTo>
                      <a:pt x="3" y="27"/>
                    </a:lnTo>
                    <a:lnTo>
                      <a:pt x="3" y="27"/>
                    </a:lnTo>
                    <a:lnTo>
                      <a:pt x="11" y="22"/>
                    </a:lnTo>
                    <a:lnTo>
                      <a:pt x="20" y="5"/>
                    </a:lnTo>
                    <a:lnTo>
                      <a:pt x="22" y="5"/>
                    </a:lnTo>
                    <a:lnTo>
                      <a:pt x="27" y="0"/>
                    </a:lnTo>
                    <a:lnTo>
                      <a:pt x="28" y="0"/>
                    </a:lnTo>
                    <a:lnTo>
                      <a:pt x="33"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77" name="Freeform 5050"/>
              <p:cNvSpPr>
                <a:spLocks/>
              </p:cNvSpPr>
              <p:nvPr/>
            </p:nvSpPr>
            <p:spPr bwMode="auto">
              <a:xfrm>
                <a:off x="2824" y="2793"/>
                <a:ext cx="120" cy="168"/>
              </a:xfrm>
              <a:custGeom>
                <a:avLst/>
                <a:gdLst>
                  <a:gd name="T0" fmla="*/ 117 w 120"/>
                  <a:gd name="T1" fmla="*/ 87 h 168"/>
                  <a:gd name="T2" fmla="*/ 115 w 120"/>
                  <a:gd name="T3" fmla="*/ 95 h 168"/>
                  <a:gd name="T4" fmla="*/ 113 w 120"/>
                  <a:gd name="T5" fmla="*/ 95 h 168"/>
                  <a:gd name="T6" fmla="*/ 111 w 120"/>
                  <a:gd name="T7" fmla="*/ 93 h 168"/>
                  <a:gd name="T8" fmla="*/ 106 w 120"/>
                  <a:gd name="T9" fmla="*/ 92 h 168"/>
                  <a:gd name="T10" fmla="*/ 105 w 120"/>
                  <a:gd name="T11" fmla="*/ 93 h 168"/>
                  <a:gd name="T12" fmla="*/ 101 w 120"/>
                  <a:gd name="T13" fmla="*/ 95 h 168"/>
                  <a:gd name="T14" fmla="*/ 96 w 120"/>
                  <a:gd name="T15" fmla="*/ 95 h 168"/>
                  <a:gd name="T16" fmla="*/ 93 w 120"/>
                  <a:gd name="T17" fmla="*/ 97 h 168"/>
                  <a:gd name="T18" fmla="*/ 89 w 120"/>
                  <a:gd name="T19" fmla="*/ 97 h 168"/>
                  <a:gd name="T20" fmla="*/ 89 w 120"/>
                  <a:gd name="T21" fmla="*/ 100 h 168"/>
                  <a:gd name="T22" fmla="*/ 84 w 120"/>
                  <a:gd name="T23" fmla="*/ 110 h 168"/>
                  <a:gd name="T24" fmla="*/ 81 w 120"/>
                  <a:gd name="T25" fmla="*/ 114 h 168"/>
                  <a:gd name="T26" fmla="*/ 79 w 120"/>
                  <a:gd name="T27" fmla="*/ 115 h 168"/>
                  <a:gd name="T28" fmla="*/ 78 w 120"/>
                  <a:gd name="T29" fmla="*/ 124 h 168"/>
                  <a:gd name="T30" fmla="*/ 76 w 120"/>
                  <a:gd name="T31" fmla="*/ 127 h 168"/>
                  <a:gd name="T32" fmla="*/ 73 w 120"/>
                  <a:gd name="T33" fmla="*/ 132 h 168"/>
                  <a:gd name="T34" fmla="*/ 71 w 120"/>
                  <a:gd name="T35" fmla="*/ 139 h 168"/>
                  <a:gd name="T36" fmla="*/ 71 w 120"/>
                  <a:gd name="T37" fmla="*/ 143 h 168"/>
                  <a:gd name="T38" fmla="*/ 73 w 120"/>
                  <a:gd name="T39" fmla="*/ 143 h 168"/>
                  <a:gd name="T40" fmla="*/ 73 w 120"/>
                  <a:gd name="T41" fmla="*/ 143 h 168"/>
                  <a:gd name="T42" fmla="*/ 73 w 120"/>
                  <a:gd name="T43" fmla="*/ 144 h 168"/>
                  <a:gd name="T44" fmla="*/ 73 w 120"/>
                  <a:gd name="T45" fmla="*/ 146 h 168"/>
                  <a:gd name="T46" fmla="*/ 66 w 120"/>
                  <a:gd name="T47" fmla="*/ 149 h 168"/>
                  <a:gd name="T48" fmla="*/ 62 w 120"/>
                  <a:gd name="T49" fmla="*/ 151 h 168"/>
                  <a:gd name="T50" fmla="*/ 52 w 120"/>
                  <a:gd name="T51" fmla="*/ 163 h 168"/>
                  <a:gd name="T52" fmla="*/ 51 w 120"/>
                  <a:gd name="T53" fmla="*/ 166 h 168"/>
                  <a:gd name="T54" fmla="*/ 47 w 120"/>
                  <a:gd name="T55" fmla="*/ 168 h 168"/>
                  <a:gd name="T56" fmla="*/ 47 w 120"/>
                  <a:gd name="T57" fmla="*/ 168 h 168"/>
                  <a:gd name="T58" fmla="*/ 39 w 120"/>
                  <a:gd name="T59" fmla="*/ 165 h 168"/>
                  <a:gd name="T60" fmla="*/ 30 w 120"/>
                  <a:gd name="T61" fmla="*/ 161 h 168"/>
                  <a:gd name="T62" fmla="*/ 23 w 120"/>
                  <a:gd name="T63" fmla="*/ 156 h 168"/>
                  <a:gd name="T64" fmla="*/ 23 w 120"/>
                  <a:gd name="T65" fmla="*/ 154 h 168"/>
                  <a:gd name="T66" fmla="*/ 22 w 120"/>
                  <a:gd name="T67" fmla="*/ 151 h 168"/>
                  <a:gd name="T68" fmla="*/ 20 w 120"/>
                  <a:gd name="T69" fmla="*/ 149 h 168"/>
                  <a:gd name="T70" fmla="*/ 17 w 120"/>
                  <a:gd name="T71" fmla="*/ 148 h 168"/>
                  <a:gd name="T72" fmla="*/ 13 w 120"/>
                  <a:gd name="T73" fmla="*/ 146 h 168"/>
                  <a:gd name="T74" fmla="*/ 12 w 120"/>
                  <a:gd name="T75" fmla="*/ 146 h 168"/>
                  <a:gd name="T76" fmla="*/ 5 w 120"/>
                  <a:gd name="T77" fmla="*/ 144 h 168"/>
                  <a:gd name="T78" fmla="*/ 1 w 120"/>
                  <a:gd name="T79" fmla="*/ 139 h 168"/>
                  <a:gd name="T80" fmla="*/ 0 w 120"/>
                  <a:gd name="T81" fmla="*/ 136 h 168"/>
                  <a:gd name="T82" fmla="*/ 0 w 120"/>
                  <a:gd name="T83" fmla="*/ 136 h 168"/>
                  <a:gd name="T84" fmla="*/ 5 w 120"/>
                  <a:gd name="T85" fmla="*/ 63 h 168"/>
                  <a:gd name="T86" fmla="*/ 8 w 120"/>
                  <a:gd name="T87" fmla="*/ 24 h 168"/>
                  <a:gd name="T88" fmla="*/ 39 w 120"/>
                  <a:gd name="T89" fmla="*/ 0 h 168"/>
                  <a:gd name="T90" fmla="*/ 56 w 120"/>
                  <a:gd name="T91" fmla="*/ 19 h 168"/>
                  <a:gd name="T92" fmla="*/ 101 w 120"/>
                  <a:gd name="T93" fmla="*/ 66 h 168"/>
                  <a:gd name="T94" fmla="*/ 120 w 120"/>
                  <a:gd name="T95" fmla="*/ 83 h 168"/>
                  <a:gd name="T96" fmla="*/ 120 w 120"/>
                  <a:gd name="T97" fmla="*/ 85 h 168"/>
                  <a:gd name="T98" fmla="*/ 120 w 120"/>
                  <a:gd name="T99" fmla="*/ 85 h 168"/>
                  <a:gd name="T100" fmla="*/ 117 w 120"/>
                  <a:gd name="T101" fmla="*/ 8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0" h="168">
                    <a:moveTo>
                      <a:pt x="117" y="87"/>
                    </a:moveTo>
                    <a:lnTo>
                      <a:pt x="115" y="95"/>
                    </a:lnTo>
                    <a:lnTo>
                      <a:pt x="113" y="95"/>
                    </a:lnTo>
                    <a:lnTo>
                      <a:pt x="111" y="93"/>
                    </a:lnTo>
                    <a:lnTo>
                      <a:pt x="106" y="92"/>
                    </a:lnTo>
                    <a:lnTo>
                      <a:pt x="105" y="93"/>
                    </a:lnTo>
                    <a:lnTo>
                      <a:pt x="101" y="95"/>
                    </a:lnTo>
                    <a:lnTo>
                      <a:pt x="96" y="95"/>
                    </a:lnTo>
                    <a:lnTo>
                      <a:pt x="93" y="97"/>
                    </a:lnTo>
                    <a:lnTo>
                      <a:pt x="89" y="97"/>
                    </a:lnTo>
                    <a:lnTo>
                      <a:pt x="89" y="100"/>
                    </a:lnTo>
                    <a:lnTo>
                      <a:pt x="84" y="110"/>
                    </a:lnTo>
                    <a:lnTo>
                      <a:pt x="81" y="114"/>
                    </a:lnTo>
                    <a:lnTo>
                      <a:pt x="79" y="115"/>
                    </a:lnTo>
                    <a:lnTo>
                      <a:pt x="78" y="124"/>
                    </a:lnTo>
                    <a:lnTo>
                      <a:pt x="76" y="127"/>
                    </a:lnTo>
                    <a:lnTo>
                      <a:pt x="73" y="132"/>
                    </a:lnTo>
                    <a:lnTo>
                      <a:pt x="71" y="139"/>
                    </a:lnTo>
                    <a:lnTo>
                      <a:pt x="71" y="143"/>
                    </a:lnTo>
                    <a:lnTo>
                      <a:pt x="73" y="143"/>
                    </a:lnTo>
                    <a:lnTo>
                      <a:pt x="73" y="143"/>
                    </a:lnTo>
                    <a:lnTo>
                      <a:pt x="73" y="144"/>
                    </a:lnTo>
                    <a:lnTo>
                      <a:pt x="73" y="146"/>
                    </a:lnTo>
                    <a:lnTo>
                      <a:pt x="66" y="149"/>
                    </a:lnTo>
                    <a:lnTo>
                      <a:pt x="62" y="151"/>
                    </a:lnTo>
                    <a:lnTo>
                      <a:pt x="52" y="163"/>
                    </a:lnTo>
                    <a:lnTo>
                      <a:pt x="51" y="166"/>
                    </a:lnTo>
                    <a:lnTo>
                      <a:pt x="47" y="168"/>
                    </a:lnTo>
                    <a:lnTo>
                      <a:pt x="47" y="168"/>
                    </a:lnTo>
                    <a:lnTo>
                      <a:pt x="39" y="165"/>
                    </a:lnTo>
                    <a:lnTo>
                      <a:pt x="30" y="161"/>
                    </a:lnTo>
                    <a:lnTo>
                      <a:pt x="23" y="156"/>
                    </a:lnTo>
                    <a:lnTo>
                      <a:pt x="23" y="154"/>
                    </a:lnTo>
                    <a:lnTo>
                      <a:pt x="22" y="151"/>
                    </a:lnTo>
                    <a:lnTo>
                      <a:pt x="20" y="149"/>
                    </a:lnTo>
                    <a:lnTo>
                      <a:pt x="17" y="148"/>
                    </a:lnTo>
                    <a:lnTo>
                      <a:pt x="13" y="146"/>
                    </a:lnTo>
                    <a:lnTo>
                      <a:pt x="12" y="146"/>
                    </a:lnTo>
                    <a:lnTo>
                      <a:pt x="5" y="144"/>
                    </a:lnTo>
                    <a:lnTo>
                      <a:pt x="1" y="139"/>
                    </a:lnTo>
                    <a:lnTo>
                      <a:pt x="0" y="136"/>
                    </a:lnTo>
                    <a:lnTo>
                      <a:pt x="0" y="136"/>
                    </a:lnTo>
                    <a:lnTo>
                      <a:pt x="5" y="63"/>
                    </a:lnTo>
                    <a:lnTo>
                      <a:pt x="8" y="24"/>
                    </a:lnTo>
                    <a:lnTo>
                      <a:pt x="39" y="0"/>
                    </a:lnTo>
                    <a:lnTo>
                      <a:pt x="56" y="19"/>
                    </a:lnTo>
                    <a:lnTo>
                      <a:pt x="101" y="66"/>
                    </a:lnTo>
                    <a:lnTo>
                      <a:pt x="120" y="83"/>
                    </a:lnTo>
                    <a:lnTo>
                      <a:pt x="120" y="85"/>
                    </a:lnTo>
                    <a:lnTo>
                      <a:pt x="120" y="85"/>
                    </a:lnTo>
                    <a:lnTo>
                      <a:pt x="117" y="8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8" name="Freeform 5051"/>
              <p:cNvSpPr>
                <a:spLocks/>
              </p:cNvSpPr>
              <p:nvPr/>
            </p:nvSpPr>
            <p:spPr bwMode="auto">
              <a:xfrm>
                <a:off x="2824" y="2793"/>
                <a:ext cx="120" cy="168"/>
              </a:xfrm>
              <a:custGeom>
                <a:avLst/>
                <a:gdLst>
                  <a:gd name="T0" fmla="*/ 117 w 120"/>
                  <a:gd name="T1" fmla="*/ 87 h 168"/>
                  <a:gd name="T2" fmla="*/ 115 w 120"/>
                  <a:gd name="T3" fmla="*/ 95 h 168"/>
                  <a:gd name="T4" fmla="*/ 113 w 120"/>
                  <a:gd name="T5" fmla="*/ 95 h 168"/>
                  <a:gd name="T6" fmla="*/ 111 w 120"/>
                  <a:gd name="T7" fmla="*/ 93 h 168"/>
                  <a:gd name="T8" fmla="*/ 106 w 120"/>
                  <a:gd name="T9" fmla="*/ 92 h 168"/>
                  <a:gd name="T10" fmla="*/ 105 w 120"/>
                  <a:gd name="T11" fmla="*/ 93 h 168"/>
                  <a:gd name="T12" fmla="*/ 101 w 120"/>
                  <a:gd name="T13" fmla="*/ 95 h 168"/>
                  <a:gd name="T14" fmla="*/ 96 w 120"/>
                  <a:gd name="T15" fmla="*/ 95 h 168"/>
                  <a:gd name="T16" fmla="*/ 93 w 120"/>
                  <a:gd name="T17" fmla="*/ 97 h 168"/>
                  <a:gd name="T18" fmla="*/ 89 w 120"/>
                  <a:gd name="T19" fmla="*/ 97 h 168"/>
                  <a:gd name="T20" fmla="*/ 89 w 120"/>
                  <a:gd name="T21" fmla="*/ 100 h 168"/>
                  <a:gd name="T22" fmla="*/ 84 w 120"/>
                  <a:gd name="T23" fmla="*/ 110 h 168"/>
                  <a:gd name="T24" fmla="*/ 81 w 120"/>
                  <a:gd name="T25" fmla="*/ 114 h 168"/>
                  <a:gd name="T26" fmla="*/ 79 w 120"/>
                  <a:gd name="T27" fmla="*/ 115 h 168"/>
                  <a:gd name="T28" fmla="*/ 78 w 120"/>
                  <a:gd name="T29" fmla="*/ 124 h 168"/>
                  <a:gd name="T30" fmla="*/ 76 w 120"/>
                  <a:gd name="T31" fmla="*/ 127 h 168"/>
                  <a:gd name="T32" fmla="*/ 73 w 120"/>
                  <a:gd name="T33" fmla="*/ 132 h 168"/>
                  <a:gd name="T34" fmla="*/ 71 w 120"/>
                  <a:gd name="T35" fmla="*/ 139 h 168"/>
                  <a:gd name="T36" fmla="*/ 71 w 120"/>
                  <a:gd name="T37" fmla="*/ 143 h 168"/>
                  <a:gd name="T38" fmla="*/ 73 w 120"/>
                  <a:gd name="T39" fmla="*/ 143 h 168"/>
                  <a:gd name="T40" fmla="*/ 73 w 120"/>
                  <a:gd name="T41" fmla="*/ 143 h 168"/>
                  <a:gd name="T42" fmla="*/ 73 w 120"/>
                  <a:gd name="T43" fmla="*/ 144 h 168"/>
                  <a:gd name="T44" fmla="*/ 73 w 120"/>
                  <a:gd name="T45" fmla="*/ 146 h 168"/>
                  <a:gd name="T46" fmla="*/ 66 w 120"/>
                  <a:gd name="T47" fmla="*/ 149 h 168"/>
                  <a:gd name="T48" fmla="*/ 62 w 120"/>
                  <a:gd name="T49" fmla="*/ 151 h 168"/>
                  <a:gd name="T50" fmla="*/ 52 w 120"/>
                  <a:gd name="T51" fmla="*/ 163 h 168"/>
                  <a:gd name="T52" fmla="*/ 51 w 120"/>
                  <a:gd name="T53" fmla="*/ 166 h 168"/>
                  <a:gd name="T54" fmla="*/ 47 w 120"/>
                  <a:gd name="T55" fmla="*/ 168 h 168"/>
                  <a:gd name="T56" fmla="*/ 47 w 120"/>
                  <a:gd name="T57" fmla="*/ 168 h 168"/>
                  <a:gd name="T58" fmla="*/ 39 w 120"/>
                  <a:gd name="T59" fmla="*/ 165 h 168"/>
                  <a:gd name="T60" fmla="*/ 30 w 120"/>
                  <a:gd name="T61" fmla="*/ 161 h 168"/>
                  <a:gd name="T62" fmla="*/ 23 w 120"/>
                  <a:gd name="T63" fmla="*/ 156 h 168"/>
                  <a:gd name="T64" fmla="*/ 23 w 120"/>
                  <a:gd name="T65" fmla="*/ 154 h 168"/>
                  <a:gd name="T66" fmla="*/ 22 w 120"/>
                  <a:gd name="T67" fmla="*/ 151 h 168"/>
                  <a:gd name="T68" fmla="*/ 20 w 120"/>
                  <a:gd name="T69" fmla="*/ 149 h 168"/>
                  <a:gd name="T70" fmla="*/ 17 w 120"/>
                  <a:gd name="T71" fmla="*/ 148 h 168"/>
                  <a:gd name="T72" fmla="*/ 13 w 120"/>
                  <a:gd name="T73" fmla="*/ 146 h 168"/>
                  <a:gd name="T74" fmla="*/ 12 w 120"/>
                  <a:gd name="T75" fmla="*/ 146 h 168"/>
                  <a:gd name="T76" fmla="*/ 5 w 120"/>
                  <a:gd name="T77" fmla="*/ 144 h 168"/>
                  <a:gd name="T78" fmla="*/ 1 w 120"/>
                  <a:gd name="T79" fmla="*/ 139 h 168"/>
                  <a:gd name="T80" fmla="*/ 0 w 120"/>
                  <a:gd name="T81" fmla="*/ 136 h 168"/>
                  <a:gd name="T82" fmla="*/ 0 w 120"/>
                  <a:gd name="T83" fmla="*/ 136 h 168"/>
                  <a:gd name="T84" fmla="*/ 5 w 120"/>
                  <a:gd name="T85" fmla="*/ 63 h 168"/>
                  <a:gd name="T86" fmla="*/ 8 w 120"/>
                  <a:gd name="T87" fmla="*/ 24 h 168"/>
                  <a:gd name="T88" fmla="*/ 39 w 120"/>
                  <a:gd name="T89" fmla="*/ 0 h 168"/>
                  <a:gd name="T90" fmla="*/ 56 w 120"/>
                  <a:gd name="T91" fmla="*/ 19 h 168"/>
                  <a:gd name="T92" fmla="*/ 101 w 120"/>
                  <a:gd name="T93" fmla="*/ 66 h 168"/>
                  <a:gd name="T94" fmla="*/ 120 w 120"/>
                  <a:gd name="T95" fmla="*/ 83 h 168"/>
                  <a:gd name="T96" fmla="*/ 120 w 120"/>
                  <a:gd name="T97" fmla="*/ 85 h 168"/>
                  <a:gd name="T98" fmla="*/ 120 w 120"/>
                  <a:gd name="T99" fmla="*/ 85 h 168"/>
                  <a:gd name="T100" fmla="*/ 117 w 120"/>
                  <a:gd name="T101" fmla="*/ 8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0" h="168">
                    <a:moveTo>
                      <a:pt x="117" y="87"/>
                    </a:moveTo>
                    <a:lnTo>
                      <a:pt x="115" y="95"/>
                    </a:lnTo>
                    <a:lnTo>
                      <a:pt x="113" y="95"/>
                    </a:lnTo>
                    <a:lnTo>
                      <a:pt x="111" y="93"/>
                    </a:lnTo>
                    <a:lnTo>
                      <a:pt x="106" y="92"/>
                    </a:lnTo>
                    <a:lnTo>
                      <a:pt x="105" y="93"/>
                    </a:lnTo>
                    <a:lnTo>
                      <a:pt x="101" y="95"/>
                    </a:lnTo>
                    <a:lnTo>
                      <a:pt x="96" y="95"/>
                    </a:lnTo>
                    <a:lnTo>
                      <a:pt x="93" y="97"/>
                    </a:lnTo>
                    <a:lnTo>
                      <a:pt x="89" y="97"/>
                    </a:lnTo>
                    <a:lnTo>
                      <a:pt x="89" y="100"/>
                    </a:lnTo>
                    <a:lnTo>
                      <a:pt x="84" y="110"/>
                    </a:lnTo>
                    <a:lnTo>
                      <a:pt x="81" y="114"/>
                    </a:lnTo>
                    <a:lnTo>
                      <a:pt x="79" y="115"/>
                    </a:lnTo>
                    <a:lnTo>
                      <a:pt x="78" y="124"/>
                    </a:lnTo>
                    <a:lnTo>
                      <a:pt x="76" y="127"/>
                    </a:lnTo>
                    <a:lnTo>
                      <a:pt x="73" y="132"/>
                    </a:lnTo>
                    <a:lnTo>
                      <a:pt x="71" y="139"/>
                    </a:lnTo>
                    <a:lnTo>
                      <a:pt x="71" y="143"/>
                    </a:lnTo>
                    <a:lnTo>
                      <a:pt x="73" y="143"/>
                    </a:lnTo>
                    <a:lnTo>
                      <a:pt x="73" y="143"/>
                    </a:lnTo>
                    <a:lnTo>
                      <a:pt x="73" y="144"/>
                    </a:lnTo>
                    <a:lnTo>
                      <a:pt x="73" y="146"/>
                    </a:lnTo>
                    <a:lnTo>
                      <a:pt x="66" y="149"/>
                    </a:lnTo>
                    <a:lnTo>
                      <a:pt x="62" y="151"/>
                    </a:lnTo>
                    <a:lnTo>
                      <a:pt x="52" y="163"/>
                    </a:lnTo>
                    <a:lnTo>
                      <a:pt x="51" y="166"/>
                    </a:lnTo>
                    <a:lnTo>
                      <a:pt x="47" y="168"/>
                    </a:lnTo>
                    <a:lnTo>
                      <a:pt x="47" y="168"/>
                    </a:lnTo>
                    <a:lnTo>
                      <a:pt x="39" y="165"/>
                    </a:lnTo>
                    <a:lnTo>
                      <a:pt x="30" y="161"/>
                    </a:lnTo>
                    <a:lnTo>
                      <a:pt x="23" y="156"/>
                    </a:lnTo>
                    <a:lnTo>
                      <a:pt x="23" y="154"/>
                    </a:lnTo>
                    <a:lnTo>
                      <a:pt x="22" y="151"/>
                    </a:lnTo>
                    <a:lnTo>
                      <a:pt x="20" y="149"/>
                    </a:lnTo>
                    <a:lnTo>
                      <a:pt x="17" y="148"/>
                    </a:lnTo>
                    <a:lnTo>
                      <a:pt x="13" y="146"/>
                    </a:lnTo>
                    <a:lnTo>
                      <a:pt x="12" y="146"/>
                    </a:lnTo>
                    <a:lnTo>
                      <a:pt x="5" y="144"/>
                    </a:lnTo>
                    <a:lnTo>
                      <a:pt x="1" y="139"/>
                    </a:lnTo>
                    <a:lnTo>
                      <a:pt x="0" y="136"/>
                    </a:lnTo>
                    <a:lnTo>
                      <a:pt x="0" y="136"/>
                    </a:lnTo>
                    <a:lnTo>
                      <a:pt x="5" y="63"/>
                    </a:lnTo>
                    <a:lnTo>
                      <a:pt x="8" y="24"/>
                    </a:lnTo>
                    <a:lnTo>
                      <a:pt x="39" y="0"/>
                    </a:lnTo>
                    <a:lnTo>
                      <a:pt x="56" y="19"/>
                    </a:lnTo>
                    <a:lnTo>
                      <a:pt x="101" y="66"/>
                    </a:lnTo>
                    <a:lnTo>
                      <a:pt x="120" y="83"/>
                    </a:lnTo>
                    <a:lnTo>
                      <a:pt x="120" y="85"/>
                    </a:lnTo>
                    <a:lnTo>
                      <a:pt x="120" y="85"/>
                    </a:lnTo>
                    <a:lnTo>
                      <a:pt x="117" y="8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79" name="Freeform 5052"/>
              <p:cNvSpPr>
                <a:spLocks/>
              </p:cNvSpPr>
              <p:nvPr/>
            </p:nvSpPr>
            <p:spPr bwMode="auto">
              <a:xfrm>
                <a:off x="3037" y="2402"/>
                <a:ext cx="41" cy="46"/>
              </a:xfrm>
              <a:custGeom>
                <a:avLst/>
                <a:gdLst>
                  <a:gd name="T0" fmla="*/ 31 w 41"/>
                  <a:gd name="T1" fmla="*/ 44 h 46"/>
                  <a:gd name="T2" fmla="*/ 0 w 41"/>
                  <a:gd name="T3" fmla="*/ 42 h 46"/>
                  <a:gd name="T4" fmla="*/ 2 w 41"/>
                  <a:gd name="T5" fmla="*/ 0 h 46"/>
                  <a:gd name="T6" fmla="*/ 31 w 41"/>
                  <a:gd name="T7" fmla="*/ 2 h 46"/>
                  <a:gd name="T8" fmla="*/ 41 w 41"/>
                  <a:gd name="T9" fmla="*/ 2 h 46"/>
                  <a:gd name="T10" fmla="*/ 39 w 41"/>
                  <a:gd name="T11" fmla="*/ 46 h 46"/>
                  <a:gd name="T12" fmla="*/ 37 w 41"/>
                  <a:gd name="T13" fmla="*/ 46 h 46"/>
                  <a:gd name="T14" fmla="*/ 37 w 41"/>
                  <a:gd name="T15" fmla="*/ 46 h 46"/>
                  <a:gd name="T16" fmla="*/ 31 w 41"/>
                  <a:gd name="T17"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44"/>
                    </a:moveTo>
                    <a:lnTo>
                      <a:pt x="0" y="42"/>
                    </a:lnTo>
                    <a:lnTo>
                      <a:pt x="2" y="0"/>
                    </a:lnTo>
                    <a:lnTo>
                      <a:pt x="31" y="2"/>
                    </a:lnTo>
                    <a:lnTo>
                      <a:pt x="41" y="2"/>
                    </a:lnTo>
                    <a:lnTo>
                      <a:pt x="39" y="46"/>
                    </a:lnTo>
                    <a:lnTo>
                      <a:pt x="37" y="46"/>
                    </a:lnTo>
                    <a:lnTo>
                      <a:pt x="37" y="46"/>
                    </a:lnTo>
                    <a:lnTo>
                      <a:pt x="31" y="4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0" name="Freeform 5053"/>
              <p:cNvSpPr>
                <a:spLocks/>
              </p:cNvSpPr>
              <p:nvPr/>
            </p:nvSpPr>
            <p:spPr bwMode="auto">
              <a:xfrm>
                <a:off x="3037" y="2402"/>
                <a:ext cx="41" cy="46"/>
              </a:xfrm>
              <a:custGeom>
                <a:avLst/>
                <a:gdLst>
                  <a:gd name="T0" fmla="*/ 31 w 41"/>
                  <a:gd name="T1" fmla="*/ 44 h 46"/>
                  <a:gd name="T2" fmla="*/ 0 w 41"/>
                  <a:gd name="T3" fmla="*/ 42 h 46"/>
                  <a:gd name="T4" fmla="*/ 2 w 41"/>
                  <a:gd name="T5" fmla="*/ 0 h 46"/>
                  <a:gd name="T6" fmla="*/ 31 w 41"/>
                  <a:gd name="T7" fmla="*/ 2 h 46"/>
                  <a:gd name="T8" fmla="*/ 41 w 41"/>
                  <a:gd name="T9" fmla="*/ 2 h 46"/>
                  <a:gd name="T10" fmla="*/ 39 w 41"/>
                  <a:gd name="T11" fmla="*/ 46 h 46"/>
                  <a:gd name="T12" fmla="*/ 37 w 41"/>
                  <a:gd name="T13" fmla="*/ 46 h 46"/>
                  <a:gd name="T14" fmla="*/ 37 w 41"/>
                  <a:gd name="T15" fmla="*/ 46 h 46"/>
                  <a:gd name="T16" fmla="*/ 31 w 41"/>
                  <a:gd name="T17"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44"/>
                    </a:moveTo>
                    <a:lnTo>
                      <a:pt x="0" y="42"/>
                    </a:lnTo>
                    <a:lnTo>
                      <a:pt x="2" y="0"/>
                    </a:lnTo>
                    <a:lnTo>
                      <a:pt x="31" y="2"/>
                    </a:lnTo>
                    <a:lnTo>
                      <a:pt x="41" y="2"/>
                    </a:lnTo>
                    <a:lnTo>
                      <a:pt x="39" y="46"/>
                    </a:lnTo>
                    <a:lnTo>
                      <a:pt x="37" y="46"/>
                    </a:lnTo>
                    <a:lnTo>
                      <a:pt x="37" y="46"/>
                    </a:lnTo>
                    <a:lnTo>
                      <a:pt x="31"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81" name="Freeform 5054"/>
              <p:cNvSpPr>
                <a:spLocks/>
              </p:cNvSpPr>
              <p:nvPr/>
            </p:nvSpPr>
            <p:spPr bwMode="auto">
              <a:xfrm>
                <a:off x="3237" y="3146"/>
                <a:ext cx="44" cy="47"/>
              </a:xfrm>
              <a:custGeom>
                <a:avLst/>
                <a:gdLst>
                  <a:gd name="T0" fmla="*/ 44 w 44"/>
                  <a:gd name="T1" fmla="*/ 6 h 47"/>
                  <a:gd name="T2" fmla="*/ 42 w 44"/>
                  <a:gd name="T3" fmla="*/ 47 h 47"/>
                  <a:gd name="T4" fmla="*/ 15 w 44"/>
                  <a:gd name="T5" fmla="*/ 47 h 47"/>
                  <a:gd name="T6" fmla="*/ 7 w 44"/>
                  <a:gd name="T7" fmla="*/ 47 h 47"/>
                  <a:gd name="T8" fmla="*/ 7 w 44"/>
                  <a:gd name="T9" fmla="*/ 20 h 47"/>
                  <a:gd name="T10" fmla="*/ 3 w 44"/>
                  <a:gd name="T11" fmla="*/ 20 h 47"/>
                  <a:gd name="T12" fmla="*/ 2 w 44"/>
                  <a:gd name="T13" fmla="*/ 3 h 47"/>
                  <a:gd name="T14" fmla="*/ 0 w 44"/>
                  <a:gd name="T15" fmla="*/ 0 h 47"/>
                  <a:gd name="T16" fmla="*/ 24 w 44"/>
                  <a:gd name="T17" fmla="*/ 1 h 47"/>
                  <a:gd name="T18" fmla="*/ 37 w 44"/>
                  <a:gd name="T19" fmla="*/ 1 h 47"/>
                  <a:gd name="T20" fmla="*/ 44 w 44"/>
                  <a:gd name="T21"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7">
                    <a:moveTo>
                      <a:pt x="44" y="6"/>
                    </a:moveTo>
                    <a:lnTo>
                      <a:pt x="42" y="47"/>
                    </a:lnTo>
                    <a:lnTo>
                      <a:pt x="15" y="47"/>
                    </a:lnTo>
                    <a:lnTo>
                      <a:pt x="7" y="47"/>
                    </a:lnTo>
                    <a:lnTo>
                      <a:pt x="7" y="20"/>
                    </a:lnTo>
                    <a:lnTo>
                      <a:pt x="3" y="20"/>
                    </a:lnTo>
                    <a:lnTo>
                      <a:pt x="2" y="3"/>
                    </a:lnTo>
                    <a:lnTo>
                      <a:pt x="0" y="0"/>
                    </a:lnTo>
                    <a:lnTo>
                      <a:pt x="24" y="1"/>
                    </a:lnTo>
                    <a:lnTo>
                      <a:pt x="37" y="1"/>
                    </a:lnTo>
                    <a:lnTo>
                      <a:pt x="44" y="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2" name="Freeform 5055"/>
              <p:cNvSpPr>
                <a:spLocks/>
              </p:cNvSpPr>
              <p:nvPr/>
            </p:nvSpPr>
            <p:spPr bwMode="auto">
              <a:xfrm>
                <a:off x="3237" y="3146"/>
                <a:ext cx="44" cy="47"/>
              </a:xfrm>
              <a:custGeom>
                <a:avLst/>
                <a:gdLst>
                  <a:gd name="T0" fmla="*/ 44 w 44"/>
                  <a:gd name="T1" fmla="*/ 6 h 47"/>
                  <a:gd name="T2" fmla="*/ 42 w 44"/>
                  <a:gd name="T3" fmla="*/ 47 h 47"/>
                  <a:gd name="T4" fmla="*/ 15 w 44"/>
                  <a:gd name="T5" fmla="*/ 47 h 47"/>
                  <a:gd name="T6" fmla="*/ 7 w 44"/>
                  <a:gd name="T7" fmla="*/ 47 h 47"/>
                  <a:gd name="T8" fmla="*/ 7 w 44"/>
                  <a:gd name="T9" fmla="*/ 20 h 47"/>
                  <a:gd name="T10" fmla="*/ 3 w 44"/>
                  <a:gd name="T11" fmla="*/ 20 h 47"/>
                  <a:gd name="T12" fmla="*/ 2 w 44"/>
                  <a:gd name="T13" fmla="*/ 3 h 47"/>
                  <a:gd name="T14" fmla="*/ 0 w 44"/>
                  <a:gd name="T15" fmla="*/ 0 h 47"/>
                  <a:gd name="T16" fmla="*/ 24 w 44"/>
                  <a:gd name="T17" fmla="*/ 1 h 47"/>
                  <a:gd name="T18" fmla="*/ 37 w 44"/>
                  <a:gd name="T19" fmla="*/ 1 h 47"/>
                  <a:gd name="T20" fmla="*/ 44 w 44"/>
                  <a:gd name="T21"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7">
                    <a:moveTo>
                      <a:pt x="44" y="6"/>
                    </a:moveTo>
                    <a:lnTo>
                      <a:pt x="42" y="47"/>
                    </a:lnTo>
                    <a:lnTo>
                      <a:pt x="15" y="47"/>
                    </a:lnTo>
                    <a:lnTo>
                      <a:pt x="7" y="47"/>
                    </a:lnTo>
                    <a:lnTo>
                      <a:pt x="7" y="20"/>
                    </a:lnTo>
                    <a:lnTo>
                      <a:pt x="3" y="20"/>
                    </a:lnTo>
                    <a:lnTo>
                      <a:pt x="2" y="3"/>
                    </a:lnTo>
                    <a:lnTo>
                      <a:pt x="0" y="0"/>
                    </a:lnTo>
                    <a:lnTo>
                      <a:pt x="24" y="1"/>
                    </a:lnTo>
                    <a:lnTo>
                      <a:pt x="37" y="1"/>
                    </a:lnTo>
                    <a:lnTo>
                      <a:pt x="44"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83" name="Freeform 5056"/>
              <p:cNvSpPr>
                <a:spLocks/>
              </p:cNvSpPr>
              <p:nvPr/>
            </p:nvSpPr>
            <p:spPr bwMode="auto">
              <a:xfrm>
                <a:off x="3195" y="2673"/>
                <a:ext cx="42" cy="61"/>
              </a:xfrm>
              <a:custGeom>
                <a:avLst/>
                <a:gdLst>
                  <a:gd name="T0" fmla="*/ 8 w 42"/>
                  <a:gd name="T1" fmla="*/ 0 h 61"/>
                  <a:gd name="T2" fmla="*/ 23 w 42"/>
                  <a:gd name="T3" fmla="*/ 2 h 61"/>
                  <a:gd name="T4" fmla="*/ 42 w 42"/>
                  <a:gd name="T5" fmla="*/ 39 h 61"/>
                  <a:gd name="T6" fmla="*/ 35 w 42"/>
                  <a:gd name="T7" fmla="*/ 41 h 61"/>
                  <a:gd name="T8" fmla="*/ 34 w 42"/>
                  <a:gd name="T9" fmla="*/ 47 h 61"/>
                  <a:gd name="T10" fmla="*/ 17 w 42"/>
                  <a:gd name="T11" fmla="*/ 59 h 61"/>
                  <a:gd name="T12" fmla="*/ 8 w 42"/>
                  <a:gd name="T13" fmla="*/ 61 h 61"/>
                  <a:gd name="T14" fmla="*/ 0 w 42"/>
                  <a:gd name="T15" fmla="*/ 61 h 61"/>
                  <a:gd name="T16" fmla="*/ 3 w 42"/>
                  <a:gd name="T17" fmla="*/ 0 h 61"/>
                  <a:gd name="T18" fmla="*/ 6 w 42"/>
                  <a:gd name="T19" fmla="*/ 0 h 61"/>
                  <a:gd name="T20" fmla="*/ 8 w 42"/>
                  <a:gd name="T21" fmla="*/ 0 h 61"/>
                  <a:gd name="T22" fmla="*/ 8 w 42"/>
                  <a:gd name="T2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61">
                    <a:moveTo>
                      <a:pt x="8" y="0"/>
                    </a:moveTo>
                    <a:lnTo>
                      <a:pt x="23" y="2"/>
                    </a:lnTo>
                    <a:lnTo>
                      <a:pt x="42" y="39"/>
                    </a:lnTo>
                    <a:lnTo>
                      <a:pt x="35" y="41"/>
                    </a:lnTo>
                    <a:lnTo>
                      <a:pt x="34" y="47"/>
                    </a:lnTo>
                    <a:lnTo>
                      <a:pt x="17" y="59"/>
                    </a:lnTo>
                    <a:lnTo>
                      <a:pt x="8" y="61"/>
                    </a:lnTo>
                    <a:lnTo>
                      <a:pt x="0" y="61"/>
                    </a:lnTo>
                    <a:lnTo>
                      <a:pt x="3" y="0"/>
                    </a:lnTo>
                    <a:lnTo>
                      <a:pt x="6" y="0"/>
                    </a:lnTo>
                    <a:lnTo>
                      <a:pt x="8" y="0"/>
                    </a:lnTo>
                    <a:lnTo>
                      <a:pt x="8"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4" name="Freeform 5057"/>
              <p:cNvSpPr>
                <a:spLocks/>
              </p:cNvSpPr>
              <p:nvPr/>
            </p:nvSpPr>
            <p:spPr bwMode="auto">
              <a:xfrm>
                <a:off x="3195" y="2673"/>
                <a:ext cx="42" cy="61"/>
              </a:xfrm>
              <a:custGeom>
                <a:avLst/>
                <a:gdLst>
                  <a:gd name="T0" fmla="*/ 8 w 42"/>
                  <a:gd name="T1" fmla="*/ 0 h 61"/>
                  <a:gd name="T2" fmla="*/ 23 w 42"/>
                  <a:gd name="T3" fmla="*/ 2 h 61"/>
                  <a:gd name="T4" fmla="*/ 42 w 42"/>
                  <a:gd name="T5" fmla="*/ 39 h 61"/>
                  <a:gd name="T6" fmla="*/ 35 w 42"/>
                  <a:gd name="T7" fmla="*/ 41 h 61"/>
                  <a:gd name="T8" fmla="*/ 34 w 42"/>
                  <a:gd name="T9" fmla="*/ 47 h 61"/>
                  <a:gd name="T10" fmla="*/ 17 w 42"/>
                  <a:gd name="T11" fmla="*/ 59 h 61"/>
                  <a:gd name="T12" fmla="*/ 8 w 42"/>
                  <a:gd name="T13" fmla="*/ 61 h 61"/>
                  <a:gd name="T14" fmla="*/ 0 w 42"/>
                  <a:gd name="T15" fmla="*/ 61 h 61"/>
                  <a:gd name="T16" fmla="*/ 3 w 42"/>
                  <a:gd name="T17" fmla="*/ 0 h 61"/>
                  <a:gd name="T18" fmla="*/ 6 w 42"/>
                  <a:gd name="T19" fmla="*/ 0 h 61"/>
                  <a:gd name="T20" fmla="*/ 8 w 42"/>
                  <a:gd name="T21" fmla="*/ 0 h 61"/>
                  <a:gd name="T22" fmla="*/ 8 w 42"/>
                  <a:gd name="T2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61">
                    <a:moveTo>
                      <a:pt x="8" y="0"/>
                    </a:moveTo>
                    <a:lnTo>
                      <a:pt x="23" y="2"/>
                    </a:lnTo>
                    <a:lnTo>
                      <a:pt x="42" y="39"/>
                    </a:lnTo>
                    <a:lnTo>
                      <a:pt x="35" y="41"/>
                    </a:lnTo>
                    <a:lnTo>
                      <a:pt x="34" y="47"/>
                    </a:lnTo>
                    <a:lnTo>
                      <a:pt x="17" y="59"/>
                    </a:lnTo>
                    <a:lnTo>
                      <a:pt x="8" y="61"/>
                    </a:lnTo>
                    <a:lnTo>
                      <a:pt x="0" y="61"/>
                    </a:lnTo>
                    <a:lnTo>
                      <a:pt x="3" y="0"/>
                    </a:lnTo>
                    <a:lnTo>
                      <a:pt x="6" y="0"/>
                    </a:lnTo>
                    <a:lnTo>
                      <a:pt x="8" y="0"/>
                    </a:lnTo>
                    <a:lnTo>
                      <a:pt x="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85" name="Freeform 5058"/>
              <p:cNvSpPr>
                <a:spLocks/>
              </p:cNvSpPr>
              <p:nvPr/>
            </p:nvSpPr>
            <p:spPr bwMode="auto">
              <a:xfrm>
                <a:off x="3367" y="2810"/>
                <a:ext cx="55" cy="43"/>
              </a:xfrm>
              <a:custGeom>
                <a:avLst/>
                <a:gdLst>
                  <a:gd name="T0" fmla="*/ 31 w 55"/>
                  <a:gd name="T1" fmla="*/ 4 h 43"/>
                  <a:gd name="T2" fmla="*/ 31 w 55"/>
                  <a:gd name="T3" fmla="*/ 4 h 43"/>
                  <a:gd name="T4" fmla="*/ 29 w 55"/>
                  <a:gd name="T5" fmla="*/ 4 h 43"/>
                  <a:gd name="T6" fmla="*/ 29 w 55"/>
                  <a:gd name="T7" fmla="*/ 5 h 43"/>
                  <a:gd name="T8" fmla="*/ 29 w 55"/>
                  <a:gd name="T9" fmla="*/ 7 h 43"/>
                  <a:gd name="T10" fmla="*/ 29 w 55"/>
                  <a:gd name="T11" fmla="*/ 7 h 43"/>
                  <a:gd name="T12" fmla="*/ 29 w 55"/>
                  <a:gd name="T13" fmla="*/ 7 h 43"/>
                  <a:gd name="T14" fmla="*/ 28 w 55"/>
                  <a:gd name="T15" fmla="*/ 9 h 43"/>
                  <a:gd name="T16" fmla="*/ 36 w 55"/>
                  <a:gd name="T17" fmla="*/ 10 h 43"/>
                  <a:gd name="T18" fmla="*/ 48 w 55"/>
                  <a:gd name="T19" fmla="*/ 19 h 43"/>
                  <a:gd name="T20" fmla="*/ 53 w 55"/>
                  <a:gd name="T21" fmla="*/ 29 h 43"/>
                  <a:gd name="T22" fmla="*/ 53 w 55"/>
                  <a:gd name="T23" fmla="*/ 27 h 43"/>
                  <a:gd name="T24" fmla="*/ 53 w 55"/>
                  <a:gd name="T25" fmla="*/ 29 h 43"/>
                  <a:gd name="T26" fmla="*/ 53 w 55"/>
                  <a:gd name="T27" fmla="*/ 31 h 43"/>
                  <a:gd name="T28" fmla="*/ 53 w 55"/>
                  <a:gd name="T29" fmla="*/ 31 h 43"/>
                  <a:gd name="T30" fmla="*/ 53 w 55"/>
                  <a:gd name="T31" fmla="*/ 31 h 43"/>
                  <a:gd name="T32" fmla="*/ 55 w 55"/>
                  <a:gd name="T33" fmla="*/ 31 h 43"/>
                  <a:gd name="T34" fmla="*/ 55 w 55"/>
                  <a:gd name="T35" fmla="*/ 32 h 43"/>
                  <a:gd name="T36" fmla="*/ 53 w 55"/>
                  <a:gd name="T37" fmla="*/ 32 h 43"/>
                  <a:gd name="T38" fmla="*/ 53 w 55"/>
                  <a:gd name="T39" fmla="*/ 31 h 43"/>
                  <a:gd name="T40" fmla="*/ 51 w 55"/>
                  <a:gd name="T41" fmla="*/ 31 h 43"/>
                  <a:gd name="T42" fmla="*/ 51 w 55"/>
                  <a:gd name="T43" fmla="*/ 32 h 43"/>
                  <a:gd name="T44" fmla="*/ 51 w 55"/>
                  <a:gd name="T45" fmla="*/ 32 h 43"/>
                  <a:gd name="T46" fmla="*/ 51 w 55"/>
                  <a:gd name="T47" fmla="*/ 34 h 43"/>
                  <a:gd name="T48" fmla="*/ 51 w 55"/>
                  <a:gd name="T49" fmla="*/ 34 h 43"/>
                  <a:gd name="T50" fmla="*/ 53 w 55"/>
                  <a:gd name="T51" fmla="*/ 34 h 43"/>
                  <a:gd name="T52" fmla="*/ 51 w 55"/>
                  <a:gd name="T53" fmla="*/ 34 h 43"/>
                  <a:gd name="T54" fmla="*/ 51 w 55"/>
                  <a:gd name="T55" fmla="*/ 34 h 43"/>
                  <a:gd name="T56" fmla="*/ 48 w 55"/>
                  <a:gd name="T57" fmla="*/ 36 h 43"/>
                  <a:gd name="T58" fmla="*/ 48 w 55"/>
                  <a:gd name="T59" fmla="*/ 36 h 43"/>
                  <a:gd name="T60" fmla="*/ 46 w 55"/>
                  <a:gd name="T61" fmla="*/ 36 h 43"/>
                  <a:gd name="T62" fmla="*/ 24 w 55"/>
                  <a:gd name="T63" fmla="*/ 43 h 43"/>
                  <a:gd name="T64" fmla="*/ 17 w 55"/>
                  <a:gd name="T65" fmla="*/ 41 h 43"/>
                  <a:gd name="T66" fmla="*/ 0 w 55"/>
                  <a:gd name="T67" fmla="*/ 17 h 43"/>
                  <a:gd name="T68" fmla="*/ 28 w 55"/>
                  <a:gd name="T69" fmla="*/ 0 h 43"/>
                  <a:gd name="T70" fmla="*/ 29 w 55"/>
                  <a:gd name="T71" fmla="*/ 0 h 43"/>
                  <a:gd name="T72" fmla="*/ 29 w 55"/>
                  <a:gd name="T73" fmla="*/ 2 h 43"/>
                  <a:gd name="T74" fmla="*/ 31 w 55"/>
                  <a:gd name="T75" fmla="*/ 4 h 43"/>
                  <a:gd name="T76" fmla="*/ 31 w 55"/>
                  <a:gd name="T7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3">
                    <a:moveTo>
                      <a:pt x="31" y="4"/>
                    </a:moveTo>
                    <a:lnTo>
                      <a:pt x="31" y="4"/>
                    </a:lnTo>
                    <a:lnTo>
                      <a:pt x="29" y="4"/>
                    </a:lnTo>
                    <a:lnTo>
                      <a:pt x="29" y="5"/>
                    </a:lnTo>
                    <a:lnTo>
                      <a:pt x="29" y="7"/>
                    </a:lnTo>
                    <a:lnTo>
                      <a:pt x="29" y="7"/>
                    </a:lnTo>
                    <a:lnTo>
                      <a:pt x="29" y="7"/>
                    </a:lnTo>
                    <a:lnTo>
                      <a:pt x="28" y="9"/>
                    </a:lnTo>
                    <a:lnTo>
                      <a:pt x="36" y="10"/>
                    </a:lnTo>
                    <a:lnTo>
                      <a:pt x="48" y="19"/>
                    </a:lnTo>
                    <a:lnTo>
                      <a:pt x="53" y="29"/>
                    </a:lnTo>
                    <a:lnTo>
                      <a:pt x="53" y="27"/>
                    </a:lnTo>
                    <a:lnTo>
                      <a:pt x="53" y="29"/>
                    </a:lnTo>
                    <a:lnTo>
                      <a:pt x="53" y="31"/>
                    </a:lnTo>
                    <a:lnTo>
                      <a:pt x="53" y="31"/>
                    </a:lnTo>
                    <a:lnTo>
                      <a:pt x="53" y="31"/>
                    </a:lnTo>
                    <a:lnTo>
                      <a:pt x="55" y="31"/>
                    </a:lnTo>
                    <a:lnTo>
                      <a:pt x="55" y="32"/>
                    </a:lnTo>
                    <a:lnTo>
                      <a:pt x="53" y="32"/>
                    </a:lnTo>
                    <a:lnTo>
                      <a:pt x="53" y="31"/>
                    </a:lnTo>
                    <a:lnTo>
                      <a:pt x="51" y="31"/>
                    </a:lnTo>
                    <a:lnTo>
                      <a:pt x="51" y="32"/>
                    </a:lnTo>
                    <a:lnTo>
                      <a:pt x="51" y="32"/>
                    </a:lnTo>
                    <a:lnTo>
                      <a:pt x="51" y="34"/>
                    </a:lnTo>
                    <a:lnTo>
                      <a:pt x="51" y="34"/>
                    </a:lnTo>
                    <a:lnTo>
                      <a:pt x="53" y="34"/>
                    </a:lnTo>
                    <a:lnTo>
                      <a:pt x="51" y="34"/>
                    </a:lnTo>
                    <a:lnTo>
                      <a:pt x="51" y="34"/>
                    </a:lnTo>
                    <a:lnTo>
                      <a:pt x="48" y="36"/>
                    </a:lnTo>
                    <a:lnTo>
                      <a:pt x="48" y="36"/>
                    </a:lnTo>
                    <a:lnTo>
                      <a:pt x="46" y="36"/>
                    </a:lnTo>
                    <a:lnTo>
                      <a:pt x="24" y="43"/>
                    </a:lnTo>
                    <a:lnTo>
                      <a:pt x="17" y="41"/>
                    </a:lnTo>
                    <a:lnTo>
                      <a:pt x="0" y="17"/>
                    </a:lnTo>
                    <a:lnTo>
                      <a:pt x="28" y="0"/>
                    </a:lnTo>
                    <a:lnTo>
                      <a:pt x="29" y="0"/>
                    </a:lnTo>
                    <a:lnTo>
                      <a:pt x="29" y="2"/>
                    </a:lnTo>
                    <a:lnTo>
                      <a:pt x="31" y="4"/>
                    </a:lnTo>
                    <a:lnTo>
                      <a:pt x="31"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6" name="Freeform 5059"/>
              <p:cNvSpPr>
                <a:spLocks/>
              </p:cNvSpPr>
              <p:nvPr/>
            </p:nvSpPr>
            <p:spPr bwMode="auto">
              <a:xfrm>
                <a:off x="3367" y="2810"/>
                <a:ext cx="55" cy="43"/>
              </a:xfrm>
              <a:custGeom>
                <a:avLst/>
                <a:gdLst>
                  <a:gd name="T0" fmla="*/ 31 w 55"/>
                  <a:gd name="T1" fmla="*/ 4 h 43"/>
                  <a:gd name="T2" fmla="*/ 31 w 55"/>
                  <a:gd name="T3" fmla="*/ 4 h 43"/>
                  <a:gd name="T4" fmla="*/ 29 w 55"/>
                  <a:gd name="T5" fmla="*/ 4 h 43"/>
                  <a:gd name="T6" fmla="*/ 29 w 55"/>
                  <a:gd name="T7" fmla="*/ 5 h 43"/>
                  <a:gd name="T8" fmla="*/ 29 w 55"/>
                  <a:gd name="T9" fmla="*/ 7 h 43"/>
                  <a:gd name="T10" fmla="*/ 29 w 55"/>
                  <a:gd name="T11" fmla="*/ 7 h 43"/>
                  <a:gd name="T12" fmla="*/ 29 w 55"/>
                  <a:gd name="T13" fmla="*/ 7 h 43"/>
                  <a:gd name="T14" fmla="*/ 28 w 55"/>
                  <a:gd name="T15" fmla="*/ 9 h 43"/>
                  <a:gd name="T16" fmla="*/ 36 w 55"/>
                  <a:gd name="T17" fmla="*/ 10 h 43"/>
                  <a:gd name="T18" fmla="*/ 48 w 55"/>
                  <a:gd name="T19" fmla="*/ 19 h 43"/>
                  <a:gd name="T20" fmla="*/ 53 w 55"/>
                  <a:gd name="T21" fmla="*/ 29 h 43"/>
                  <a:gd name="T22" fmla="*/ 53 w 55"/>
                  <a:gd name="T23" fmla="*/ 27 h 43"/>
                  <a:gd name="T24" fmla="*/ 53 w 55"/>
                  <a:gd name="T25" fmla="*/ 29 h 43"/>
                  <a:gd name="T26" fmla="*/ 53 w 55"/>
                  <a:gd name="T27" fmla="*/ 31 h 43"/>
                  <a:gd name="T28" fmla="*/ 53 w 55"/>
                  <a:gd name="T29" fmla="*/ 31 h 43"/>
                  <a:gd name="T30" fmla="*/ 53 w 55"/>
                  <a:gd name="T31" fmla="*/ 31 h 43"/>
                  <a:gd name="T32" fmla="*/ 55 w 55"/>
                  <a:gd name="T33" fmla="*/ 31 h 43"/>
                  <a:gd name="T34" fmla="*/ 55 w 55"/>
                  <a:gd name="T35" fmla="*/ 32 h 43"/>
                  <a:gd name="T36" fmla="*/ 53 w 55"/>
                  <a:gd name="T37" fmla="*/ 32 h 43"/>
                  <a:gd name="T38" fmla="*/ 53 w 55"/>
                  <a:gd name="T39" fmla="*/ 31 h 43"/>
                  <a:gd name="T40" fmla="*/ 51 w 55"/>
                  <a:gd name="T41" fmla="*/ 31 h 43"/>
                  <a:gd name="T42" fmla="*/ 51 w 55"/>
                  <a:gd name="T43" fmla="*/ 32 h 43"/>
                  <a:gd name="T44" fmla="*/ 51 w 55"/>
                  <a:gd name="T45" fmla="*/ 32 h 43"/>
                  <a:gd name="T46" fmla="*/ 51 w 55"/>
                  <a:gd name="T47" fmla="*/ 34 h 43"/>
                  <a:gd name="T48" fmla="*/ 51 w 55"/>
                  <a:gd name="T49" fmla="*/ 34 h 43"/>
                  <a:gd name="T50" fmla="*/ 53 w 55"/>
                  <a:gd name="T51" fmla="*/ 34 h 43"/>
                  <a:gd name="T52" fmla="*/ 51 w 55"/>
                  <a:gd name="T53" fmla="*/ 34 h 43"/>
                  <a:gd name="T54" fmla="*/ 51 w 55"/>
                  <a:gd name="T55" fmla="*/ 34 h 43"/>
                  <a:gd name="T56" fmla="*/ 48 w 55"/>
                  <a:gd name="T57" fmla="*/ 36 h 43"/>
                  <a:gd name="T58" fmla="*/ 48 w 55"/>
                  <a:gd name="T59" fmla="*/ 36 h 43"/>
                  <a:gd name="T60" fmla="*/ 46 w 55"/>
                  <a:gd name="T61" fmla="*/ 36 h 43"/>
                  <a:gd name="T62" fmla="*/ 24 w 55"/>
                  <a:gd name="T63" fmla="*/ 43 h 43"/>
                  <a:gd name="T64" fmla="*/ 17 w 55"/>
                  <a:gd name="T65" fmla="*/ 41 h 43"/>
                  <a:gd name="T66" fmla="*/ 0 w 55"/>
                  <a:gd name="T67" fmla="*/ 17 h 43"/>
                  <a:gd name="T68" fmla="*/ 28 w 55"/>
                  <a:gd name="T69" fmla="*/ 0 h 43"/>
                  <a:gd name="T70" fmla="*/ 29 w 55"/>
                  <a:gd name="T71" fmla="*/ 0 h 43"/>
                  <a:gd name="T72" fmla="*/ 29 w 55"/>
                  <a:gd name="T73" fmla="*/ 2 h 43"/>
                  <a:gd name="T74" fmla="*/ 31 w 55"/>
                  <a:gd name="T75" fmla="*/ 4 h 43"/>
                  <a:gd name="T76" fmla="*/ 31 w 55"/>
                  <a:gd name="T7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3">
                    <a:moveTo>
                      <a:pt x="31" y="4"/>
                    </a:moveTo>
                    <a:lnTo>
                      <a:pt x="31" y="4"/>
                    </a:lnTo>
                    <a:lnTo>
                      <a:pt x="29" y="4"/>
                    </a:lnTo>
                    <a:lnTo>
                      <a:pt x="29" y="5"/>
                    </a:lnTo>
                    <a:lnTo>
                      <a:pt x="29" y="7"/>
                    </a:lnTo>
                    <a:lnTo>
                      <a:pt x="29" y="7"/>
                    </a:lnTo>
                    <a:lnTo>
                      <a:pt x="29" y="7"/>
                    </a:lnTo>
                    <a:lnTo>
                      <a:pt x="28" y="9"/>
                    </a:lnTo>
                    <a:lnTo>
                      <a:pt x="36" y="10"/>
                    </a:lnTo>
                    <a:lnTo>
                      <a:pt x="48" y="19"/>
                    </a:lnTo>
                    <a:lnTo>
                      <a:pt x="53" y="29"/>
                    </a:lnTo>
                    <a:lnTo>
                      <a:pt x="53" y="27"/>
                    </a:lnTo>
                    <a:lnTo>
                      <a:pt x="53" y="29"/>
                    </a:lnTo>
                    <a:lnTo>
                      <a:pt x="53" y="31"/>
                    </a:lnTo>
                    <a:lnTo>
                      <a:pt x="53" y="31"/>
                    </a:lnTo>
                    <a:lnTo>
                      <a:pt x="53" y="31"/>
                    </a:lnTo>
                    <a:lnTo>
                      <a:pt x="55" y="31"/>
                    </a:lnTo>
                    <a:lnTo>
                      <a:pt x="55" y="32"/>
                    </a:lnTo>
                    <a:lnTo>
                      <a:pt x="53" y="32"/>
                    </a:lnTo>
                    <a:lnTo>
                      <a:pt x="53" y="31"/>
                    </a:lnTo>
                    <a:lnTo>
                      <a:pt x="51" y="31"/>
                    </a:lnTo>
                    <a:lnTo>
                      <a:pt x="51" y="32"/>
                    </a:lnTo>
                    <a:lnTo>
                      <a:pt x="51" y="32"/>
                    </a:lnTo>
                    <a:lnTo>
                      <a:pt x="51" y="34"/>
                    </a:lnTo>
                    <a:lnTo>
                      <a:pt x="51" y="34"/>
                    </a:lnTo>
                    <a:lnTo>
                      <a:pt x="53" y="34"/>
                    </a:lnTo>
                    <a:lnTo>
                      <a:pt x="51" y="34"/>
                    </a:lnTo>
                    <a:lnTo>
                      <a:pt x="51" y="34"/>
                    </a:lnTo>
                    <a:lnTo>
                      <a:pt x="48" y="36"/>
                    </a:lnTo>
                    <a:lnTo>
                      <a:pt x="48" y="36"/>
                    </a:lnTo>
                    <a:lnTo>
                      <a:pt x="46" y="36"/>
                    </a:lnTo>
                    <a:lnTo>
                      <a:pt x="24" y="43"/>
                    </a:lnTo>
                    <a:lnTo>
                      <a:pt x="17" y="41"/>
                    </a:lnTo>
                    <a:lnTo>
                      <a:pt x="0" y="17"/>
                    </a:lnTo>
                    <a:lnTo>
                      <a:pt x="28" y="0"/>
                    </a:lnTo>
                    <a:lnTo>
                      <a:pt x="29" y="0"/>
                    </a:lnTo>
                    <a:lnTo>
                      <a:pt x="29" y="2"/>
                    </a:lnTo>
                    <a:lnTo>
                      <a:pt x="31" y="4"/>
                    </a:lnTo>
                    <a:lnTo>
                      <a:pt x="31"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87" name="Freeform 5060"/>
              <p:cNvSpPr>
                <a:spLocks/>
              </p:cNvSpPr>
              <p:nvPr/>
            </p:nvSpPr>
            <p:spPr bwMode="auto">
              <a:xfrm>
                <a:off x="3252" y="2778"/>
                <a:ext cx="48" cy="61"/>
              </a:xfrm>
              <a:custGeom>
                <a:avLst/>
                <a:gdLst>
                  <a:gd name="T0" fmla="*/ 24 w 48"/>
                  <a:gd name="T1" fmla="*/ 54 h 61"/>
                  <a:gd name="T2" fmla="*/ 24 w 48"/>
                  <a:gd name="T3" fmla="*/ 61 h 61"/>
                  <a:gd name="T4" fmla="*/ 7 w 48"/>
                  <a:gd name="T5" fmla="*/ 54 h 61"/>
                  <a:gd name="T6" fmla="*/ 0 w 48"/>
                  <a:gd name="T7" fmla="*/ 36 h 61"/>
                  <a:gd name="T8" fmla="*/ 5 w 48"/>
                  <a:gd name="T9" fmla="*/ 29 h 61"/>
                  <a:gd name="T10" fmla="*/ 0 w 48"/>
                  <a:gd name="T11" fmla="*/ 24 h 61"/>
                  <a:gd name="T12" fmla="*/ 5 w 48"/>
                  <a:gd name="T13" fmla="*/ 20 h 61"/>
                  <a:gd name="T14" fmla="*/ 0 w 48"/>
                  <a:gd name="T15" fmla="*/ 10 h 61"/>
                  <a:gd name="T16" fmla="*/ 0 w 48"/>
                  <a:gd name="T17" fmla="*/ 0 h 61"/>
                  <a:gd name="T18" fmla="*/ 43 w 48"/>
                  <a:gd name="T19" fmla="*/ 0 h 61"/>
                  <a:gd name="T20" fmla="*/ 48 w 48"/>
                  <a:gd name="T21" fmla="*/ 12 h 61"/>
                  <a:gd name="T22" fmla="*/ 48 w 48"/>
                  <a:gd name="T23" fmla="*/ 14 h 61"/>
                  <a:gd name="T24" fmla="*/ 38 w 48"/>
                  <a:gd name="T25" fmla="*/ 25 h 61"/>
                  <a:gd name="T26" fmla="*/ 31 w 48"/>
                  <a:gd name="T27" fmla="*/ 41 h 61"/>
                  <a:gd name="T28" fmla="*/ 24 w 48"/>
                  <a:gd name="T29"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1">
                    <a:moveTo>
                      <a:pt x="24" y="54"/>
                    </a:moveTo>
                    <a:lnTo>
                      <a:pt x="24" y="61"/>
                    </a:lnTo>
                    <a:lnTo>
                      <a:pt x="7" y="54"/>
                    </a:lnTo>
                    <a:lnTo>
                      <a:pt x="0" y="36"/>
                    </a:lnTo>
                    <a:lnTo>
                      <a:pt x="5" y="29"/>
                    </a:lnTo>
                    <a:lnTo>
                      <a:pt x="0" y="24"/>
                    </a:lnTo>
                    <a:lnTo>
                      <a:pt x="5" y="20"/>
                    </a:lnTo>
                    <a:lnTo>
                      <a:pt x="0" y="10"/>
                    </a:lnTo>
                    <a:lnTo>
                      <a:pt x="0" y="0"/>
                    </a:lnTo>
                    <a:lnTo>
                      <a:pt x="43" y="0"/>
                    </a:lnTo>
                    <a:lnTo>
                      <a:pt x="48" y="12"/>
                    </a:lnTo>
                    <a:lnTo>
                      <a:pt x="48" y="14"/>
                    </a:lnTo>
                    <a:lnTo>
                      <a:pt x="38" y="25"/>
                    </a:lnTo>
                    <a:lnTo>
                      <a:pt x="31" y="41"/>
                    </a:lnTo>
                    <a:lnTo>
                      <a:pt x="24" y="5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8" name="Freeform 5061"/>
              <p:cNvSpPr>
                <a:spLocks/>
              </p:cNvSpPr>
              <p:nvPr/>
            </p:nvSpPr>
            <p:spPr bwMode="auto">
              <a:xfrm>
                <a:off x="3252" y="2778"/>
                <a:ext cx="48" cy="61"/>
              </a:xfrm>
              <a:custGeom>
                <a:avLst/>
                <a:gdLst>
                  <a:gd name="T0" fmla="*/ 24 w 48"/>
                  <a:gd name="T1" fmla="*/ 54 h 61"/>
                  <a:gd name="T2" fmla="*/ 24 w 48"/>
                  <a:gd name="T3" fmla="*/ 61 h 61"/>
                  <a:gd name="T4" fmla="*/ 7 w 48"/>
                  <a:gd name="T5" fmla="*/ 54 h 61"/>
                  <a:gd name="T6" fmla="*/ 0 w 48"/>
                  <a:gd name="T7" fmla="*/ 36 h 61"/>
                  <a:gd name="T8" fmla="*/ 5 w 48"/>
                  <a:gd name="T9" fmla="*/ 29 h 61"/>
                  <a:gd name="T10" fmla="*/ 0 w 48"/>
                  <a:gd name="T11" fmla="*/ 24 h 61"/>
                  <a:gd name="T12" fmla="*/ 5 w 48"/>
                  <a:gd name="T13" fmla="*/ 20 h 61"/>
                  <a:gd name="T14" fmla="*/ 0 w 48"/>
                  <a:gd name="T15" fmla="*/ 10 h 61"/>
                  <a:gd name="T16" fmla="*/ 0 w 48"/>
                  <a:gd name="T17" fmla="*/ 0 h 61"/>
                  <a:gd name="T18" fmla="*/ 43 w 48"/>
                  <a:gd name="T19" fmla="*/ 0 h 61"/>
                  <a:gd name="T20" fmla="*/ 48 w 48"/>
                  <a:gd name="T21" fmla="*/ 12 h 61"/>
                  <a:gd name="T22" fmla="*/ 48 w 48"/>
                  <a:gd name="T23" fmla="*/ 14 h 61"/>
                  <a:gd name="T24" fmla="*/ 38 w 48"/>
                  <a:gd name="T25" fmla="*/ 25 h 61"/>
                  <a:gd name="T26" fmla="*/ 31 w 48"/>
                  <a:gd name="T27" fmla="*/ 41 h 61"/>
                  <a:gd name="T28" fmla="*/ 24 w 48"/>
                  <a:gd name="T29"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1">
                    <a:moveTo>
                      <a:pt x="24" y="54"/>
                    </a:moveTo>
                    <a:lnTo>
                      <a:pt x="24" y="61"/>
                    </a:lnTo>
                    <a:lnTo>
                      <a:pt x="7" y="54"/>
                    </a:lnTo>
                    <a:lnTo>
                      <a:pt x="0" y="36"/>
                    </a:lnTo>
                    <a:lnTo>
                      <a:pt x="5" y="29"/>
                    </a:lnTo>
                    <a:lnTo>
                      <a:pt x="0" y="24"/>
                    </a:lnTo>
                    <a:lnTo>
                      <a:pt x="5" y="20"/>
                    </a:lnTo>
                    <a:lnTo>
                      <a:pt x="0" y="10"/>
                    </a:lnTo>
                    <a:lnTo>
                      <a:pt x="0" y="0"/>
                    </a:lnTo>
                    <a:lnTo>
                      <a:pt x="43" y="0"/>
                    </a:lnTo>
                    <a:lnTo>
                      <a:pt x="48" y="12"/>
                    </a:lnTo>
                    <a:lnTo>
                      <a:pt x="48" y="14"/>
                    </a:lnTo>
                    <a:lnTo>
                      <a:pt x="38" y="25"/>
                    </a:lnTo>
                    <a:lnTo>
                      <a:pt x="31" y="41"/>
                    </a:lnTo>
                    <a:lnTo>
                      <a:pt x="24"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89" name="Freeform 5062"/>
              <p:cNvSpPr>
                <a:spLocks/>
              </p:cNvSpPr>
              <p:nvPr/>
            </p:nvSpPr>
            <p:spPr bwMode="auto">
              <a:xfrm>
                <a:off x="3293" y="2873"/>
                <a:ext cx="46" cy="44"/>
              </a:xfrm>
              <a:custGeom>
                <a:avLst/>
                <a:gdLst>
                  <a:gd name="T0" fmla="*/ 46 w 46"/>
                  <a:gd name="T1" fmla="*/ 29 h 44"/>
                  <a:gd name="T2" fmla="*/ 24 w 46"/>
                  <a:gd name="T3" fmla="*/ 44 h 44"/>
                  <a:gd name="T4" fmla="*/ 20 w 46"/>
                  <a:gd name="T5" fmla="*/ 42 h 44"/>
                  <a:gd name="T6" fmla="*/ 13 w 46"/>
                  <a:gd name="T7" fmla="*/ 39 h 44"/>
                  <a:gd name="T8" fmla="*/ 2 w 46"/>
                  <a:gd name="T9" fmla="*/ 22 h 44"/>
                  <a:gd name="T10" fmla="*/ 0 w 46"/>
                  <a:gd name="T11" fmla="*/ 19 h 44"/>
                  <a:gd name="T12" fmla="*/ 15 w 46"/>
                  <a:gd name="T13" fmla="*/ 5 h 44"/>
                  <a:gd name="T14" fmla="*/ 19 w 46"/>
                  <a:gd name="T15" fmla="*/ 0 h 44"/>
                  <a:gd name="T16" fmla="*/ 20 w 46"/>
                  <a:gd name="T17" fmla="*/ 2 h 44"/>
                  <a:gd name="T18" fmla="*/ 20 w 46"/>
                  <a:gd name="T19" fmla="*/ 2 h 44"/>
                  <a:gd name="T20" fmla="*/ 46 w 46"/>
                  <a:gd name="T21" fmla="*/ 29 h 44"/>
                  <a:gd name="T22" fmla="*/ 46 w 46"/>
                  <a:gd name="T23"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46" y="29"/>
                    </a:moveTo>
                    <a:lnTo>
                      <a:pt x="24" y="44"/>
                    </a:lnTo>
                    <a:lnTo>
                      <a:pt x="20" y="42"/>
                    </a:lnTo>
                    <a:lnTo>
                      <a:pt x="13" y="39"/>
                    </a:lnTo>
                    <a:lnTo>
                      <a:pt x="2" y="22"/>
                    </a:lnTo>
                    <a:lnTo>
                      <a:pt x="0" y="19"/>
                    </a:lnTo>
                    <a:lnTo>
                      <a:pt x="15" y="5"/>
                    </a:lnTo>
                    <a:lnTo>
                      <a:pt x="19" y="0"/>
                    </a:lnTo>
                    <a:lnTo>
                      <a:pt x="20" y="2"/>
                    </a:lnTo>
                    <a:lnTo>
                      <a:pt x="20" y="2"/>
                    </a:lnTo>
                    <a:lnTo>
                      <a:pt x="46" y="29"/>
                    </a:lnTo>
                    <a:lnTo>
                      <a:pt x="46"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0" name="Freeform 5063"/>
              <p:cNvSpPr>
                <a:spLocks/>
              </p:cNvSpPr>
              <p:nvPr/>
            </p:nvSpPr>
            <p:spPr bwMode="auto">
              <a:xfrm>
                <a:off x="3293" y="2873"/>
                <a:ext cx="46" cy="44"/>
              </a:xfrm>
              <a:custGeom>
                <a:avLst/>
                <a:gdLst>
                  <a:gd name="T0" fmla="*/ 46 w 46"/>
                  <a:gd name="T1" fmla="*/ 29 h 44"/>
                  <a:gd name="T2" fmla="*/ 24 w 46"/>
                  <a:gd name="T3" fmla="*/ 44 h 44"/>
                  <a:gd name="T4" fmla="*/ 20 w 46"/>
                  <a:gd name="T5" fmla="*/ 42 h 44"/>
                  <a:gd name="T6" fmla="*/ 13 w 46"/>
                  <a:gd name="T7" fmla="*/ 39 h 44"/>
                  <a:gd name="T8" fmla="*/ 2 w 46"/>
                  <a:gd name="T9" fmla="*/ 22 h 44"/>
                  <a:gd name="T10" fmla="*/ 0 w 46"/>
                  <a:gd name="T11" fmla="*/ 19 h 44"/>
                  <a:gd name="T12" fmla="*/ 15 w 46"/>
                  <a:gd name="T13" fmla="*/ 5 h 44"/>
                  <a:gd name="T14" fmla="*/ 19 w 46"/>
                  <a:gd name="T15" fmla="*/ 0 h 44"/>
                  <a:gd name="T16" fmla="*/ 20 w 46"/>
                  <a:gd name="T17" fmla="*/ 2 h 44"/>
                  <a:gd name="T18" fmla="*/ 20 w 46"/>
                  <a:gd name="T19" fmla="*/ 2 h 44"/>
                  <a:gd name="T20" fmla="*/ 46 w 46"/>
                  <a:gd name="T21" fmla="*/ 29 h 44"/>
                  <a:gd name="T22" fmla="*/ 46 w 46"/>
                  <a:gd name="T23"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46" y="29"/>
                    </a:moveTo>
                    <a:lnTo>
                      <a:pt x="24" y="44"/>
                    </a:lnTo>
                    <a:lnTo>
                      <a:pt x="20" y="42"/>
                    </a:lnTo>
                    <a:lnTo>
                      <a:pt x="13" y="39"/>
                    </a:lnTo>
                    <a:lnTo>
                      <a:pt x="2" y="22"/>
                    </a:lnTo>
                    <a:lnTo>
                      <a:pt x="0" y="19"/>
                    </a:lnTo>
                    <a:lnTo>
                      <a:pt x="15" y="5"/>
                    </a:lnTo>
                    <a:lnTo>
                      <a:pt x="19" y="0"/>
                    </a:lnTo>
                    <a:lnTo>
                      <a:pt x="20" y="2"/>
                    </a:lnTo>
                    <a:lnTo>
                      <a:pt x="20" y="2"/>
                    </a:lnTo>
                    <a:lnTo>
                      <a:pt x="46" y="29"/>
                    </a:lnTo>
                    <a:lnTo>
                      <a:pt x="46"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91" name="Freeform 5064"/>
              <p:cNvSpPr>
                <a:spLocks noEditPoints="1"/>
              </p:cNvSpPr>
              <p:nvPr/>
            </p:nvSpPr>
            <p:spPr bwMode="auto">
              <a:xfrm>
                <a:off x="3367" y="3008"/>
                <a:ext cx="50" cy="63"/>
              </a:xfrm>
              <a:custGeom>
                <a:avLst/>
                <a:gdLst>
                  <a:gd name="T0" fmla="*/ 6 w 50"/>
                  <a:gd name="T1" fmla="*/ 63 h 63"/>
                  <a:gd name="T2" fmla="*/ 7 w 50"/>
                  <a:gd name="T3" fmla="*/ 60 h 63"/>
                  <a:gd name="T4" fmla="*/ 9 w 50"/>
                  <a:gd name="T5" fmla="*/ 58 h 63"/>
                  <a:gd name="T6" fmla="*/ 11 w 50"/>
                  <a:gd name="T7" fmla="*/ 56 h 63"/>
                  <a:gd name="T8" fmla="*/ 9 w 50"/>
                  <a:gd name="T9" fmla="*/ 53 h 63"/>
                  <a:gd name="T10" fmla="*/ 9 w 50"/>
                  <a:gd name="T11" fmla="*/ 51 h 63"/>
                  <a:gd name="T12" fmla="*/ 19 w 50"/>
                  <a:gd name="T13" fmla="*/ 50 h 63"/>
                  <a:gd name="T14" fmla="*/ 19 w 50"/>
                  <a:gd name="T15" fmla="*/ 48 h 63"/>
                  <a:gd name="T16" fmla="*/ 22 w 50"/>
                  <a:gd name="T17" fmla="*/ 46 h 63"/>
                  <a:gd name="T18" fmla="*/ 26 w 50"/>
                  <a:gd name="T19" fmla="*/ 41 h 63"/>
                  <a:gd name="T20" fmla="*/ 26 w 50"/>
                  <a:gd name="T21" fmla="*/ 41 h 63"/>
                  <a:gd name="T22" fmla="*/ 31 w 50"/>
                  <a:gd name="T23" fmla="*/ 39 h 63"/>
                  <a:gd name="T24" fmla="*/ 33 w 50"/>
                  <a:gd name="T25" fmla="*/ 38 h 63"/>
                  <a:gd name="T26" fmla="*/ 41 w 50"/>
                  <a:gd name="T27" fmla="*/ 36 h 63"/>
                  <a:gd name="T28" fmla="*/ 41 w 50"/>
                  <a:gd name="T29" fmla="*/ 33 h 63"/>
                  <a:gd name="T30" fmla="*/ 43 w 50"/>
                  <a:gd name="T31" fmla="*/ 33 h 63"/>
                  <a:gd name="T32" fmla="*/ 39 w 50"/>
                  <a:gd name="T33" fmla="*/ 38 h 63"/>
                  <a:gd name="T34" fmla="*/ 19 w 50"/>
                  <a:gd name="T35" fmla="*/ 51 h 63"/>
                  <a:gd name="T36" fmla="*/ 50 w 50"/>
                  <a:gd name="T37" fmla="*/ 4 h 63"/>
                  <a:gd name="T38" fmla="*/ 44 w 50"/>
                  <a:gd name="T39" fmla="*/ 7 h 63"/>
                  <a:gd name="T40" fmla="*/ 38 w 50"/>
                  <a:gd name="T41" fmla="*/ 12 h 63"/>
                  <a:gd name="T42" fmla="*/ 36 w 50"/>
                  <a:gd name="T43" fmla="*/ 11 h 63"/>
                  <a:gd name="T44" fmla="*/ 34 w 50"/>
                  <a:gd name="T45" fmla="*/ 9 h 63"/>
                  <a:gd name="T46" fmla="*/ 36 w 50"/>
                  <a:gd name="T47" fmla="*/ 7 h 63"/>
                  <a:gd name="T48" fmla="*/ 31 w 50"/>
                  <a:gd name="T49" fmla="*/ 6 h 63"/>
                  <a:gd name="T50" fmla="*/ 29 w 50"/>
                  <a:gd name="T51" fmla="*/ 4 h 63"/>
                  <a:gd name="T52" fmla="*/ 31 w 50"/>
                  <a:gd name="T53" fmla="*/ 2 h 63"/>
                  <a:gd name="T54" fmla="*/ 29 w 50"/>
                  <a:gd name="T55" fmla="*/ 0 h 63"/>
                  <a:gd name="T56" fmla="*/ 26 w 50"/>
                  <a:gd name="T57" fmla="*/ 12 h 63"/>
                  <a:gd name="T58" fmla="*/ 29 w 50"/>
                  <a:gd name="T59" fmla="*/ 12 h 63"/>
                  <a:gd name="T60" fmla="*/ 33 w 50"/>
                  <a:gd name="T61" fmla="*/ 14 h 63"/>
                  <a:gd name="T62" fmla="*/ 34 w 50"/>
                  <a:gd name="T63" fmla="*/ 17 h 63"/>
                  <a:gd name="T64" fmla="*/ 41 w 50"/>
                  <a:gd name="T65" fmla="*/ 24 h 63"/>
                  <a:gd name="T66" fmla="*/ 43 w 50"/>
                  <a:gd name="T67" fmla="*/ 26 h 63"/>
                  <a:gd name="T68" fmla="*/ 34 w 50"/>
                  <a:gd name="T69" fmla="*/ 31 h 63"/>
                  <a:gd name="T70" fmla="*/ 31 w 50"/>
                  <a:gd name="T71" fmla="*/ 33 h 63"/>
                  <a:gd name="T72" fmla="*/ 28 w 50"/>
                  <a:gd name="T73" fmla="*/ 34 h 63"/>
                  <a:gd name="T74" fmla="*/ 19 w 50"/>
                  <a:gd name="T75" fmla="*/ 34 h 63"/>
                  <a:gd name="T76" fmla="*/ 19 w 50"/>
                  <a:gd name="T77" fmla="*/ 34 h 63"/>
                  <a:gd name="T78" fmla="*/ 17 w 50"/>
                  <a:gd name="T79" fmla="*/ 29 h 63"/>
                  <a:gd name="T80" fmla="*/ 14 w 50"/>
                  <a:gd name="T81" fmla="*/ 29 h 63"/>
                  <a:gd name="T82" fmla="*/ 0 w 50"/>
                  <a:gd name="T83" fmla="*/ 12 h 63"/>
                  <a:gd name="T84" fmla="*/ 22 w 50"/>
                  <a:gd name="T85" fmla="*/ 0 h 63"/>
                  <a:gd name="T86" fmla="*/ 24 w 50"/>
                  <a:gd name="T87" fmla="*/ 6 h 63"/>
                  <a:gd name="T88" fmla="*/ 26 w 50"/>
                  <a:gd name="T89" fmla="*/ 6 h 63"/>
                  <a:gd name="T90" fmla="*/ 26 w 50"/>
                  <a:gd name="T91"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 h="63">
                    <a:moveTo>
                      <a:pt x="7" y="63"/>
                    </a:moveTo>
                    <a:lnTo>
                      <a:pt x="6" y="63"/>
                    </a:lnTo>
                    <a:lnTo>
                      <a:pt x="6" y="63"/>
                    </a:lnTo>
                    <a:lnTo>
                      <a:pt x="7" y="61"/>
                    </a:lnTo>
                    <a:lnTo>
                      <a:pt x="7" y="60"/>
                    </a:lnTo>
                    <a:lnTo>
                      <a:pt x="7" y="60"/>
                    </a:lnTo>
                    <a:lnTo>
                      <a:pt x="7" y="60"/>
                    </a:lnTo>
                    <a:lnTo>
                      <a:pt x="9" y="58"/>
                    </a:lnTo>
                    <a:lnTo>
                      <a:pt x="9" y="58"/>
                    </a:lnTo>
                    <a:lnTo>
                      <a:pt x="9" y="58"/>
                    </a:lnTo>
                    <a:lnTo>
                      <a:pt x="9" y="56"/>
                    </a:lnTo>
                    <a:lnTo>
                      <a:pt x="11" y="56"/>
                    </a:lnTo>
                    <a:lnTo>
                      <a:pt x="11" y="55"/>
                    </a:lnTo>
                    <a:lnTo>
                      <a:pt x="9" y="53"/>
                    </a:lnTo>
                    <a:lnTo>
                      <a:pt x="9" y="53"/>
                    </a:lnTo>
                    <a:lnTo>
                      <a:pt x="9" y="53"/>
                    </a:lnTo>
                    <a:lnTo>
                      <a:pt x="9" y="51"/>
                    </a:lnTo>
                    <a:lnTo>
                      <a:pt x="9" y="51"/>
                    </a:lnTo>
                    <a:lnTo>
                      <a:pt x="11" y="51"/>
                    </a:lnTo>
                    <a:lnTo>
                      <a:pt x="16" y="50"/>
                    </a:lnTo>
                    <a:lnTo>
                      <a:pt x="19" y="50"/>
                    </a:lnTo>
                    <a:lnTo>
                      <a:pt x="19" y="50"/>
                    </a:lnTo>
                    <a:lnTo>
                      <a:pt x="19" y="48"/>
                    </a:lnTo>
                    <a:lnTo>
                      <a:pt x="19" y="48"/>
                    </a:lnTo>
                    <a:lnTo>
                      <a:pt x="19" y="48"/>
                    </a:lnTo>
                    <a:lnTo>
                      <a:pt x="22" y="46"/>
                    </a:lnTo>
                    <a:lnTo>
                      <a:pt x="22" y="46"/>
                    </a:lnTo>
                    <a:lnTo>
                      <a:pt x="22" y="46"/>
                    </a:lnTo>
                    <a:lnTo>
                      <a:pt x="22" y="44"/>
                    </a:lnTo>
                    <a:lnTo>
                      <a:pt x="26" y="41"/>
                    </a:lnTo>
                    <a:lnTo>
                      <a:pt x="26" y="41"/>
                    </a:lnTo>
                    <a:lnTo>
                      <a:pt x="26" y="41"/>
                    </a:lnTo>
                    <a:lnTo>
                      <a:pt x="26" y="41"/>
                    </a:lnTo>
                    <a:lnTo>
                      <a:pt x="28" y="39"/>
                    </a:lnTo>
                    <a:lnTo>
                      <a:pt x="29" y="39"/>
                    </a:lnTo>
                    <a:lnTo>
                      <a:pt x="31" y="39"/>
                    </a:lnTo>
                    <a:lnTo>
                      <a:pt x="31" y="39"/>
                    </a:lnTo>
                    <a:lnTo>
                      <a:pt x="31" y="38"/>
                    </a:lnTo>
                    <a:lnTo>
                      <a:pt x="33" y="38"/>
                    </a:lnTo>
                    <a:lnTo>
                      <a:pt x="38" y="36"/>
                    </a:lnTo>
                    <a:lnTo>
                      <a:pt x="39" y="36"/>
                    </a:lnTo>
                    <a:lnTo>
                      <a:pt x="41" y="36"/>
                    </a:lnTo>
                    <a:lnTo>
                      <a:pt x="41" y="34"/>
                    </a:lnTo>
                    <a:lnTo>
                      <a:pt x="41" y="34"/>
                    </a:lnTo>
                    <a:lnTo>
                      <a:pt x="41" y="33"/>
                    </a:lnTo>
                    <a:lnTo>
                      <a:pt x="43" y="33"/>
                    </a:lnTo>
                    <a:lnTo>
                      <a:pt x="43" y="33"/>
                    </a:lnTo>
                    <a:lnTo>
                      <a:pt x="43" y="33"/>
                    </a:lnTo>
                    <a:lnTo>
                      <a:pt x="43" y="36"/>
                    </a:lnTo>
                    <a:lnTo>
                      <a:pt x="41" y="38"/>
                    </a:lnTo>
                    <a:lnTo>
                      <a:pt x="39" y="38"/>
                    </a:lnTo>
                    <a:lnTo>
                      <a:pt x="31" y="43"/>
                    </a:lnTo>
                    <a:lnTo>
                      <a:pt x="26" y="46"/>
                    </a:lnTo>
                    <a:lnTo>
                      <a:pt x="19" y="51"/>
                    </a:lnTo>
                    <a:lnTo>
                      <a:pt x="14" y="55"/>
                    </a:lnTo>
                    <a:lnTo>
                      <a:pt x="7" y="63"/>
                    </a:lnTo>
                    <a:close/>
                    <a:moveTo>
                      <a:pt x="50" y="4"/>
                    </a:moveTo>
                    <a:lnTo>
                      <a:pt x="50" y="7"/>
                    </a:lnTo>
                    <a:lnTo>
                      <a:pt x="50" y="7"/>
                    </a:lnTo>
                    <a:lnTo>
                      <a:pt x="44" y="7"/>
                    </a:lnTo>
                    <a:lnTo>
                      <a:pt x="44" y="9"/>
                    </a:lnTo>
                    <a:lnTo>
                      <a:pt x="44" y="9"/>
                    </a:lnTo>
                    <a:lnTo>
                      <a:pt x="38" y="12"/>
                    </a:lnTo>
                    <a:lnTo>
                      <a:pt x="36" y="14"/>
                    </a:lnTo>
                    <a:lnTo>
                      <a:pt x="36" y="12"/>
                    </a:lnTo>
                    <a:lnTo>
                      <a:pt x="36" y="11"/>
                    </a:lnTo>
                    <a:lnTo>
                      <a:pt x="36" y="9"/>
                    </a:lnTo>
                    <a:lnTo>
                      <a:pt x="36" y="9"/>
                    </a:lnTo>
                    <a:lnTo>
                      <a:pt x="34" y="9"/>
                    </a:lnTo>
                    <a:lnTo>
                      <a:pt x="34" y="9"/>
                    </a:lnTo>
                    <a:lnTo>
                      <a:pt x="36" y="7"/>
                    </a:lnTo>
                    <a:lnTo>
                      <a:pt x="36" y="7"/>
                    </a:lnTo>
                    <a:lnTo>
                      <a:pt x="34" y="7"/>
                    </a:lnTo>
                    <a:lnTo>
                      <a:pt x="34" y="7"/>
                    </a:lnTo>
                    <a:lnTo>
                      <a:pt x="31" y="6"/>
                    </a:lnTo>
                    <a:lnTo>
                      <a:pt x="31" y="6"/>
                    </a:lnTo>
                    <a:lnTo>
                      <a:pt x="29" y="6"/>
                    </a:lnTo>
                    <a:lnTo>
                      <a:pt x="29" y="4"/>
                    </a:lnTo>
                    <a:lnTo>
                      <a:pt x="29" y="4"/>
                    </a:lnTo>
                    <a:lnTo>
                      <a:pt x="31" y="2"/>
                    </a:lnTo>
                    <a:lnTo>
                      <a:pt x="31" y="2"/>
                    </a:lnTo>
                    <a:lnTo>
                      <a:pt x="31" y="0"/>
                    </a:lnTo>
                    <a:lnTo>
                      <a:pt x="29" y="0"/>
                    </a:lnTo>
                    <a:lnTo>
                      <a:pt x="29" y="0"/>
                    </a:lnTo>
                    <a:lnTo>
                      <a:pt x="41" y="0"/>
                    </a:lnTo>
                    <a:lnTo>
                      <a:pt x="50" y="4"/>
                    </a:lnTo>
                    <a:close/>
                    <a:moveTo>
                      <a:pt x="26" y="12"/>
                    </a:moveTo>
                    <a:lnTo>
                      <a:pt x="26" y="12"/>
                    </a:lnTo>
                    <a:lnTo>
                      <a:pt x="29" y="12"/>
                    </a:lnTo>
                    <a:lnTo>
                      <a:pt x="29" y="12"/>
                    </a:lnTo>
                    <a:lnTo>
                      <a:pt x="29" y="12"/>
                    </a:lnTo>
                    <a:lnTo>
                      <a:pt x="31" y="14"/>
                    </a:lnTo>
                    <a:lnTo>
                      <a:pt x="33" y="14"/>
                    </a:lnTo>
                    <a:lnTo>
                      <a:pt x="33" y="14"/>
                    </a:lnTo>
                    <a:lnTo>
                      <a:pt x="33" y="16"/>
                    </a:lnTo>
                    <a:lnTo>
                      <a:pt x="34" y="17"/>
                    </a:lnTo>
                    <a:lnTo>
                      <a:pt x="34" y="17"/>
                    </a:lnTo>
                    <a:lnTo>
                      <a:pt x="39" y="21"/>
                    </a:lnTo>
                    <a:lnTo>
                      <a:pt x="41" y="24"/>
                    </a:lnTo>
                    <a:lnTo>
                      <a:pt x="43" y="24"/>
                    </a:lnTo>
                    <a:lnTo>
                      <a:pt x="43" y="26"/>
                    </a:lnTo>
                    <a:lnTo>
                      <a:pt x="43" y="26"/>
                    </a:lnTo>
                    <a:lnTo>
                      <a:pt x="38" y="28"/>
                    </a:lnTo>
                    <a:lnTo>
                      <a:pt x="36" y="29"/>
                    </a:lnTo>
                    <a:lnTo>
                      <a:pt x="34" y="31"/>
                    </a:lnTo>
                    <a:lnTo>
                      <a:pt x="33" y="31"/>
                    </a:lnTo>
                    <a:lnTo>
                      <a:pt x="31" y="31"/>
                    </a:lnTo>
                    <a:lnTo>
                      <a:pt x="31" y="33"/>
                    </a:lnTo>
                    <a:lnTo>
                      <a:pt x="29" y="33"/>
                    </a:lnTo>
                    <a:lnTo>
                      <a:pt x="28" y="34"/>
                    </a:lnTo>
                    <a:lnTo>
                      <a:pt x="28" y="34"/>
                    </a:lnTo>
                    <a:lnTo>
                      <a:pt x="22" y="34"/>
                    </a:lnTo>
                    <a:lnTo>
                      <a:pt x="21" y="36"/>
                    </a:lnTo>
                    <a:lnTo>
                      <a:pt x="19" y="34"/>
                    </a:lnTo>
                    <a:lnTo>
                      <a:pt x="19" y="34"/>
                    </a:lnTo>
                    <a:lnTo>
                      <a:pt x="19" y="36"/>
                    </a:lnTo>
                    <a:lnTo>
                      <a:pt x="19" y="34"/>
                    </a:lnTo>
                    <a:lnTo>
                      <a:pt x="19" y="33"/>
                    </a:lnTo>
                    <a:lnTo>
                      <a:pt x="19" y="29"/>
                    </a:lnTo>
                    <a:lnTo>
                      <a:pt x="17" y="29"/>
                    </a:lnTo>
                    <a:lnTo>
                      <a:pt x="17" y="29"/>
                    </a:lnTo>
                    <a:lnTo>
                      <a:pt x="16" y="29"/>
                    </a:lnTo>
                    <a:lnTo>
                      <a:pt x="14" y="29"/>
                    </a:lnTo>
                    <a:lnTo>
                      <a:pt x="14" y="29"/>
                    </a:lnTo>
                    <a:lnTo>
                      <a:pt x="4" y="19"/>
                    </a:lnTo>
                    <a:lnTo>
                      <a:pt x="0" y="12"/>
                    </a:lnTo>
                    <a:lnTo>
                      <a:pt x="7" y="7"/>
                    </a:lnTo>
                    <a:lnTo>
                      <a:pt x="22" y="0"/>
                    </a:lnTo>
                    <a:lnTo>
                      <a:pt x="22" y="0"/>
                    </a:lnTo>
                    <a:lnTo>
                      <a:pt x="22" y="2"/>
                    </a:lnTo>
                    <a:lnTo>
                      <a:pt x="24" y="4"/>
                    </a:lnTo>
                    <a:lnTo>
                      <a:pt x="24" y="6"/>
                    </a:lnTo>
                    <a:lnTo>
                      <a:pt x="24" y="6"/>
                    </a:lnTo>
                    <a:lnTo>
                      <a:pt x="26" y="6"/>
                    </a:lnTo>
                    <a:lnTo>
                      <a:pt x="26" y="6"/>
                    </a:lnTo>
                    <a:lnTo>
                      <a:pt x="26" y="7"/>
                    </a:lnTo>
                    <a:lnTo>
                      <a:pt x="26" y="7"/>
                    </a:lnTo>
                    <a:lnTo>
                      <a:pt x="26" y="7"/>
                    </a:lnTo>
                    <a:lnTo>
                      <a:pt x="26" y="9"/>
                    </a:lnTo>
                    <a:lnTo>
                      <a:pt x="26"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2" name="Freeform 5065"/>
              <p:cNvSpPr>
                <a:spLocks noEditPoints="1"/>
              </p:cNvSpPr>
              <p:nvPr/>
            </p:nvSpPr>
            <p:spPr bwMode="auto">
              <a:xfrm>
                <a:off x="3367" y="3008"/>
                <a:ext cx="50" cy="63"/>
              </a:xfrm>
              <a:custGeom>
                <a:avLst/>
                <a:gdLst>
                  <a:gd name="T0" fmla="*/ 6 w 50"/>
                  <a:gd name="T1" fmla="*/ 63 h 63"/>
                  <a:gd name="T2" fmla="*/ 7 w 50"/>
                  <a:gd name="T3" fmla="*/ 60 h 63"/>
                  <a:gd name="T4" fmla="*/ 9 w 50"/>
                  <a:gd name="T5" fmla="*/ 58 h 63"/>
                  <a:gd name="T6" fmla="*/ 11 w 50"/>
                  <a:gd name="T7" fmla="*/ 56 h 63"/>
                  <a:gd name="T8" fmla="*/ 9 w 50"/>
                  <a:gd name="T9" fmla="*/ 53 h 63"/>
                  <a:gd name="T10" fmla="*/ 9 w 50"/>
                  <a:gd name="T11" fmla="*/ 51 h 63"/>
                  <a:gd name="T12" fmla="*/ 19 w 50"/>
                  <a:gd name="T13" fmla="*/ 50 h 63"/>
                  <a:gd name="T14" fmla="*/ 19 w 50"/>
                  <a:gd name="T15" fmla="*/ 48 h 63"/>
                  <a:gd name="T16" fmla="*/ 22 w 50"/>
                  <a:gd name="T17" fmla="*/ 46 h 63"/>
                  <a:gd name="T18" fmla="*/ 26 w 50"/>
                  <a:gd name="T19" fmla="*/ 41 h 63"/>
                  <a:gd name="T20" fmla="*/ 26 w 50"/>
                  <a:gd name="T21" fmla="*/ 41 h 63"/>
                  <a:gd name="T22" fmla="*/ 31 w 50"/>
                  <a:gd name="T23" fmla="*/ 39 h 63"/>
                  <a:gd name="T24" fmla="*/ 33 w 50"/>
                  <a:gd name="T25" fmla="*/ 38 h 63"/>
                  <a:gd name="T26" fmla="*/ 41 w 50"/>
                  <a:gd name="T27" fmla="*/ 36 h 63"/>
                  <a:gd name="T28" fmla="*/ 41 w 50"/>
                  <a:gd name="T29" fmla="*/ 33 h 63"/>
                  <a:gd name="T30" fmla="*/ 43 w 50"/>
                  <a:gd name="T31" fmla="*/ 33 h 63"/>
                  <a:gd name="T32" fmla="*/ 39 w 50"/>
                  <a:gd name="T33" fmla="*/ 38 h 63"/>
                  <a:gd name="T34" fmla="*/ 19 w 50"/>
                  <a:gd name="T35" fmla="*/ 51 h 63"/>
                  <a:gd name="T36" fmla="*/ 50 w 50"/>
                  <a:gd name="T37" fmla="*/ 4 h 63"/>
                  <a:gd name="T38" fmla="*/ 44 w 50"/>
                  <a:gd name="T39" fmla="*/ 7 h 63"/>
                  <a:gd name="T40" fmla="*/ 38 w 50"/>
                  <a:gd name="T41" fmla="*/ 12 h 63"/>
                  <a:gd name="T42" fmla="*/ 36 w 50"/>
                  <a:gd name="T43" fmla="*/ 11 h 63"/>
                  <a:gd name="T44" fmla="*/ 34 w 50"/>
                  <a:gd name="T45" fmla="*/ 9 h 63"/>
                  <a:gd name="T46" fmla="*/ 36 w 50"/>
                  <a:gd name="T47" fmla="*/ 7 h 63"/>
                  <a:gd name="T48" fmla="*/ 31 w 50"/>
                  <a:gd name="T49" fmla="*/ 6 h 63"/>
                  <a:gd name="T50" fmla="*/ 29 w 50"/>
                  <a:gd name="T51" fmla="*/ 4 h 63"/>
                  <a:gd name="T52" fmla="*/ 31 w 50"/>
                  <a:gd name="T53" fmla="*/ 2 h 63"/>
                  <a:gd name="T54" fmla="*/ 29 w 50"/>
                  <a:gd name="T55" fmla="*/ 0 h 63"/>
                  <a:gd name="T56" fmla="*/ 26 w 50"/>
                  <a:gd name="T57" fmla="*/ 12 h 63"/>
                  <a:gd name="T58" fmla="*/ 29 w 50"/>
                  <a:gd name="T59" fmla="*/ 12 h 63"/>
                  <a:gd name="T60" fmla="*/ 33 w 50"/>
                  <a:gd name="T61" fmla="*/ 14 h 63"/>
                  <a:gd name="T62" fmla="*/ 34 w 50"/>
                  <a:gd name="T63" fmla="*/ 17 h 63"/>
                  <a:gd name="T64" fmla="*/ 41 w 50"/>
                  <a:gd name="T65" fmla="*/ 24 h 63"/>
                  <a:gd name="T66" fmla="*/ 43 w 50"/>
                  <a:gd name="T67" fmla="*/ 26 h 63"/>
                  <a:gd name="T68" fmla="*/ 34 w 50"/>
                  <a:gd name="T69" fmla="*/ 31 h 63"/>
                  <a:gd name="T70" fmla="*/ 31 w 50"/>
                  <a:gd name="T71" fmla="*/ 33 h 63"/>
                  <a:gd name="T72" fmla="*/ 28 w 50"/>
                  <a:gd name="T73" fmla="*/ 34 h 63"/>
                  <a:gd name="T74" fmla="*/ 19 w 50"/>
                  <a:gd name="T75" fmla="*/ 34 h 63"/>
                  <a:gd name="T76" fmla="*/ 19 w 50"/>
                  <a:gd name="T77" fmla="*/ 34 h 63"/>
                  <a:gd name="T78" fmla="*/ 17 w 50"/>
                  <a:gd name="T79" fmla="*/ 29 h 63"/>
                  <a:gd name="T80" fmla="*/ 14 w 50"/>
                  <a:gd name="T81" fmla="*/ 29 h 63"/>
                  <a:gd name="T82" fmla="*/ 0 w 50"/>
                  <a:gd name="T83" fmla="*/ 12 h 63"/>
                  <a:gd name="T84" fmla="*/ 22 w 50"/>
                  <a:gd name="T85" fmla="*/ 0 h 63"/>
                  <a:gd name="T86" fmla="*/ 24 w 50"/>
                  <a:gd name="T87" fmla="*/ 6 h 63"/>
                  <a:gd name="T88" fmla="*/ 26 w 50"/>
                  <a:gd name="T89" fmla="*/ 6 h 63"/>
                  <a:gd name="T90" fmla="*/ 26 w 50"/>
                  <a:gd name="T91"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 h="63">
                    <a:moveTo>
                      <a:pt x="7" y="63"/>
                    </a:moveTo>
                    <a:lnTo>
                      <a:pt x="6" y="63"/>
                    </a:lnTo>
                    <a:lnTo>
                      <a:pt x="6" y="63"/>
                    </a:lnTo>
                    <a:lnTo>
                      <a:pt x="7" y="61"/>
                    </a:lnTo>
                    <a:lnTo>
                      <a:pt x="7" y="60"/>
                    </a:lnTo>
                    <a:lnTo>
                      <a:pt x="7" y="60"/>
                    </a:lnTo>
                    <a:lnTo>
                      <a:pt x="7" y="60"/>
                    </a:lnTo>
                    <a:lnTo>
                      <a:pt x="9" y="58"/>
                    </a:lnTo>
                    <a:lnTo>
                      <a:pt x="9" y="58"/>
                    </a:lnTo>
                    <a:lnTo>
                      <a:pt x="9" y="58"/>
                    </a:lnTo>
                    <a:lnTo>
                      <a:pt x="9" y="56"/>
                    </a:lnTo>
                    <a:lnTo>
                      <a:pt x="11" y="56"/>
                    </a:lnTo>
                    <a:lnTo>
                      <a:pt x="11" y="55"/>
                    </a:lnTo>
                    <a:lnTo>
                      <a:pt x="9" y="53"/>
                    </a:lnTo>
                    <a:lnTo>
                      <a:pt x="9" y="53"/>
                    </a:lnTo>
                    <a:lnTo>
                      <a:pt x="9" y="53"/>
                    </a:lnTo>
                    <a:lnTo>
                      <a:pt x="9" y="51"/>
                    </a:lnTo>
                    <a:lnTo>
                      <a:pt x="9" y="51"/>
                    </a:lnTo>
                    <a:lnTo>
                      <a:pt x="11" y="51"/>
                    </a:lnTo>
                    <a:lnTo>
                      <a:pt x="16" y="50"/>
                    </a:lnTo>
                    <a:lnTo>
                      <a:pt x="19" y="50"/>
                    </a:lnTo>
                    <a:lnTo>
                      <a:pt x="19" y="50"/>
                    </a:lnTo>
                    <a:lnTo>
                      <a:pt x="19" y="48"/>
                    </a:lnTo>
                    <a:lnTo>
                      <a:pt x="19" y="48"/>
                    </a:lnTo>
                    <a:lnTo>
                      <a:pt x="19" y="48"/>
                    </a:lnTo>
                    <a:lnTo>
                      <a:pt x="22" y="46"/>
                    </a:lnTo>
                    <a:lnTo>
                      <a:pt x="22" y="46"/>
                    </a:lnTo>
                    <a:lnTo>
                      <a:pt x="22" y="46"/>
                    </a:lnTo>
                    <a:lnTo>
                      <a:pt x="22" y="44"/>
                    </a:lnTo>
                    <a:lnTo>
                      <a:pt x="26" y="41"/>
                    </a:lnTo>
                    <a:lnTo>
                      <a:pt x="26" y="41"/>
                    </a:lnTo>
                    <a:lnTo>
                      <a:pt x="26" y="41"/>
                    </a:lnTo>
                    <a:lnTo>
                      <a:pt x="26" y="41"/>
                    </a:lnTo>
                    <a:lnTo>
                      <a:pt x="28" y="39"/>
                    </a:lnTo>
                    <a:lnTo>
                      <a:pt x="29" y="39"/>
                    </a:lnTo>
                    <a:lnTo>
                      <a:pt x="31" y="39"/>
                    </a:lnTo>
                    <a:lnTo>
                      <a:pt x="31" y="39"/>
                    </a:lnTo>
                    <a:lnTo>
                      <a:pt x="31" y="38"/>
                    </a:lnTo>
                    <a:lnTo>
                      <a:pt x="33" y="38"/>
                    </a:lnTo>
                    <a:lnTo>
                      <a:pt x="38" y="36"/>
                    </a:lnTo>
                    <a:lnTo>
                      <a:pt x="39" y="36"/>
                    </a:lnTo>
                    <a:lnTo>
                      <a:pt x="41" y="36"/>
                    </a:lnTo>
                    <a:lnTo>
                      <a:pt x="41" y="34"/>
                    </a:lnTo>
                    <a:lnTo>
                      <a:pt x="41" y="34"/>
                    </a:lnTo>
                    <a:lnTo>
                      <a:pt x="41" y="33"/>
                    </a:lnTo>
                    <a:lnTo>
                      <a:pt x="43" y="33"/>
                    </a:lnTo>
                    <a:lnTo>
                      <a:pt x="43" y="33"/>
                    </a:lnTo>
                    <a:lnTo>
                      <a:pt x="43" y="33"/>
                    </a:lnTo>
                    <a:lnTo>
                      <a:pt x="43" y="36"/>
                    </a:lnTo>
                    <a:lnTo>
                      <a:pt x="41" y="38"/>
                    </a:lnTo>
                    <a:lnTo>
                      <a:pt x="39" y="38"/>
                    </a:lnTo>
                    <a:lnTo>
                      <a:pt x="31" y="43"/>
                    </a:lnTo>
                    <a:lnTo>
                      <a:pt x="26" y="46"/>
                    </a:lnTo>
                    <a:lnTo>
                      <a:pt x="19" y="51"/>
                    </a:lnTo>
                    <a:lnTo>
                      <a:pt x="14" y="55"/>
                    </a:lnTo>
                    <a:lnTo>
                      <a:pt x="7" y="63"/>
                    </a:lnTo>
                    <a:moveTo>
                      <a:pt x="50" y="4"/>
                    </a:moveTo>
                    <a:lnTo>
                      <a:pt x="50" y="7"/>
                    </a:lnTo>
                    <a:lnTo>
                      <a:pt x="50" y="7"/>
                    </a:lnTo>
                    <a:lnTo>
                      <a:pt x="44" y="7"/>
                    </a:lnTo>
                    <a:lnTo>
                      <a:pt x="44" y="9"/>
                    </a:lnTo>
                    <a:lnTo>
                      <a:pt x="44" y="9"/>
                    </a:lnTo>
                    <a:lnTo>
                      <a:pt x="38" y="12"/>
                    </a:lnTo>
                    <a:lnTo>
                      <a:pt x="36" y="14"/>
                    </a:lnTo>
                    <a:lnTo>
                      <a:pt x="36" y="12"/>
                    </a:lnTo>
                    <a:lnTo>
                      <a:pt x="36" y="11"/>
                    </a:lnTo>
                    <a:lnTo>
                      <a:pt x="36" y="9"/>
                    </a:lnTo>
                    <a:lnTo>
                      <a:pt x="36" y="9"/>
                    </a:lnTo>
                    <a:lnTo>
                      <a:pt x="34" y="9"/>
                    </a:lnTo>
                    <a:lnTo>
                      <a:pt x="34" y="9"/>
                    </a:lnTo>
                    <a:lnTo>
                      <a:pt x="36" y="7"/>
                    </a:lnTo>
                    <a:lnTo>
                      <a:pt x="36" y="7"/>
                    </a:lnTo>
                    <a:lnTo>
                      <a:pt x="34" y="7"/>
                    </a:lnTo>
                    <a:lnTo>
                      <a:pt x="34" y="7"/>
                    </a:lnTo>
                    <a:lnTo>
                      <a:pt x="31" y="6"/>
                    </a:lnTo>
                    <a:lnTo>
                      <a:pt x="31" y="6"/>
                    </a:lnTo>
                    <a:lnTo>
                      <a:pt x="29" y="6"/>
                    </a:lnTo>
                    <a:lnTo>
                      <a:pt x="29" y="4"/>
                    </a:lnTo>
                    <a:lnTo>
                      <a:pt x="29" y="4"/>
                    </a:lnTo>
                    <a:lnTo>
                      <a:pt x="31" y="2"/>
                    </a:lnTo>
                    <a:lnTo>
                      <a:pt x="31" y="2"/>
                    </a:lnTo>
                    <a:lnTo>
                      <a:pt x="31" y="0"/>
                    </a:lnTo>
                    <a:lnTo>
                      <a:pt x="29" y="0"/>
                    </a:lnTo>
                    <a:lnTo>
                      <a:pt x="29" y="0"/>
                    </a:lnTo>
                    <a:lnTo>
                      <a:pt x="41" y="0"/>
                    </a:lnTo>
                    <a:lnTo>
                      <a:pt x="50" y="4"/>
                    </a:lnTo>
                    <a:moveTo>
                      <a:pt x="26" y="12"/>
                    </a:moveTo>
                    <a:lnTo>
                      <a:pt x="26" y="12"/>
                    </a:lnTo>
                    <a:lnTo>
                      <a:pt x="29" y="12"/>
                    </a:lnTo>
                    <a:lnTo>
                      <a:pt x="29" y="12"/>
                    </a:lnTo>
                    <a:lnTo>
                      <a:pt x="29" y="12"/>
                    </a:lnTo>
                    <a:lnTo>
                      <a:pt x="31" y="14"/>
                    </a:lnTo>
                    <a:lnTo>
                      <a:pt x="33" y="14"/>
                    </a:lnTo>
                    <a:lnTo>
                      <a:pt x="33" y="14"/>
                    </a:lnTo>
                    <a:lnTo>
                      <a:pt x="33" y="16"/>
                    </a:lnTo>
                    <a:lnTo>
                      <a:pt x="34" y="17"/>
                    </a:lnTo>
                    <a:lnTo>
                      <a:pt x="34" y="17"/>
                    </a:lnTo>
                    <a:lnTo>
                      <a:pt x="39" y="21"/>
                    </a:lnTo>
                    <a:lnTo>
                      <a:pt x="41" y="24"/>
                    </a:lnTo>
                    <a:lnTo>
                      <a:pt x="43" y="24"/>
                    </a:lnTo>
                    <a:lnTo>
                      <a:pt x="43" y="26"/>
                    </a:lnTo>
                    <a:lnTo>
                      <a:pt x="43" y="26"/>
                    </a:lnTo>
                    <a:lnTo>
                      <a:pt x="38" y="28"/>
                    </a:lnTo>
                    <a:lnTo>
                      <a:pt x="36" y="29"/>
                    </a:lnTo>
                    <a:lnTo>
                      <a:pt x="34" y="31"/>
                    </a:lnTo>
                    <a:lnTo>
                      <a:pt x="33" y="31"/>
                    </a:lnTo>
                    <a:lnTo>
                      <a:pt x="31" y="31"/>
                    </a:lnTo>
                    <a:lnTo>
                      <a:pt x="31" y="33"/>
                    </a:lnTo>
                    <a:lnTo>
                      <a:pt x="29" y="33"/>
                    </a:lnTo>
                    <a:lnTo>
                      <a:pt x="28" y="34"/>
                    </a:lnTo>
                    <a:lnTo>
                      <a:pt x="28" y="34"/>
                    </a:lnTo>
                    <a:lnTo>
                      <a:pt x="22" y="34"/>
                    </a:lnTo>
                    <a:lnTo>
                      <a:pt x="21" y="36"/>
                    </a:lnTo>
                    <a:lnTo>
                      <a:pt x="19" y="34"/>
                    </a:lnTo>
                    <a:lnTo>
                      <a:pt x="19" y="34"/>
                    </a:lnTo>
                    <a:lnTo>
                      <a:pt x="19" y="36"/>
                    </a:lnTo>
                    <a:lnTo>
                      <a:pt x="19" y="34"/>
                    </a:lnTo>
                    <a:lnTo>
                      <a:pt x="19" y="33"/>
                    </a:lnTo>
                    <a:lnTo>
                      <a:pt x="19" y="29"/>
                    </a:lnTo>
                    <a:lnTo>
                      <a:pt x="17" y="29"/>
                    </a:lnTo>
                    <a:lnTo>
                      <a:pt x="17" y="29"/>
                    </a:lnTo>
                    <a:lnTo>
                      <a:pt x="16" y="29"/>
                    </a:lnTo>
                    <a:lnTo>
                      <a:pt x="14" y="29"/>
                    </a:lnTo>
                    <a:lnTo>
                      <a:pt x="14" y="29"/>
                    </a:lnTo>
                    <a:lnTo>
                      <a:pt x="4" y="19"/>
                    </a:lnTo>
                    <a:lnTo>
                      <a:pt x="0" y="12"/>
                    </a:lnTo>
                    <a:lnTo>
                      <a:pt x="7" y="7"/>
                    </a:lnTo>
                    <a:lnTo>
                      <a:pt x="22" y="0"/>
                    </a:lnTo>
                    <a:lnTo>
                      <a:pt x="22" y="0"/>
                    </a:lnTo>
                    <a:lnTo>
                      <a:pt x="22" y="2"/>
                    </a:lnTo>
                    <a:lnTo>
                      <a:pt x="24" y="4"/>
                    </a:lnTo>
                    <a:lnTo>
                      <a:pt x="24" y="6"/>
                    </a:lnTo>
                    <a:lnTo>
                      <a:pt x="24" y="6"/>
                    </a:lnTo>
                    <a:lnTo>
                      <a:pt x="26" y="6"/>
                    </a:lnTo>
                    <a:lnTo>
                      <a:pt x="26" y="6"/>
                    </a:lnTo>
                    <a:lnTo>
                      <a:pt x="26" y="7"/>
                    </a:lnTo>
                    <a:lnTo>
                      <a:pt x="26" y="7"/>
                    </a:lnTo>
                    <a:lnTo>
                      <a:pt x="26" y="7"/>
                    </a:lnTo>
                    <a:lnTo>
                      <a:pt x="26" y="9"/>
                    </a:lnTo>
                    <a:lnTo>
                      <a:pt x="26"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93" name="Freeform 5066"/>
              <p:cNvSpPr>
                <a:spLocks/>
              </p:cNvSpPr>
              <p:nvPr/>
            </p:nvSpPr>
            <p:spPr bwMode="auto">
              <a:xfrm>
                <a:off x="3164" y="2629"/>
                <a:ext cx="41" cy="44"/>
              </a:xfrm>
              <a:custGeom>
                <a:avLst/>
                <a:gdLst>
                  <a:gd name="T0" fmla="*/ 41 w 41"/>
                  <a:gd name="T1" fmla="*/ 2 h 44"/>
                  <a:gd name="T2" fmla="*/ 39 w 41"/>
                  <a:gd name="T3" fmla="*/ 44 h 44"/>
                  <a:gd name="T4" fmla="*/ 39 w 41"/>
                  <a:gd name="T5" fmla="*/ 44 h 44"/>
                  <a:gd name="T6" fmla="*/ 37 w 41"/>
                  <a:gd name="T7" fmla="*/ 44 h 44"/>
                  <a:gd name="T8" fmla="*/ 34 w 41"/>
                  <a:gd name="T9" fmla="*/ 44 h 44"/>
                  <a:gd name="T10" fmla="*/ 0 w 41"/>
                  <a:gd name="T11" fmla="*/ 42 h 44"/>
                  <a:gd name="T12" fmla="*/ 2 w 41"/>
                  <a:gd name="T13" fmla="*/ 0 h 44"/>
                  <a:gd name="T14" fmla="*/ 4 w 41"/>
                  <a:gd name="T15" fmla="*/ 0 h 44"/>
                  <a:gd name="T16" fmla="*/ 41 w 41"/>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4">
                    <a:moveTo>
                      <a:pt x="41" y="2"/>
                    </a:moveTo>
                    <a:lnTo>
                      <a:pt x="39" y="44"/>
                    </a:lnTo>
                    <a:lnTo>
                      <a:pt x="39" y="44"/>
                    </a:lnTo>
                    <a:lnTo>
                      <a:pt x="37" y="44"/>
                    </a:lnTo>
                    <a:lnTo>
                      <a:pt x="34" y="44"/>
                    </a:lnTo>
                    <a:lnTo>
                      <a:pt x="0" y="42"/>
                    </a:lnTo>
                    <a:lnTo>
                      <a:pt x="2" y="0"/>
                    </a:lnTo>
                    <a:lnTo>
                      <a:pt x="4" y="0"/>
                    </a:lnTo>
                    <a:lnTo>
                      <a:pt x="41"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4" name="Freeform 5067"/>
              <p:cNvSpPr>
                <a:spLocks/>
              </p:cNvSpPr>
              <p:nvPr/>
            </p:nvSpPr>
            <p:spPr bwMode="auto">
              <a:xfrm>
                <a:off x="3164" y="2629"/>
                <a:ext cx="41" cy="44"/>
              </a:xfrm>
              <a:custGeom>
                <a:avLst/>
                <a:gdLst>
                  <a:gd name="T0" fmla="*/ 41 w 41"/>
                  <a:gd name="T1" fmla="*/ 2 h 44"/>
                  <a:gd name="T2" fmla="*/ 39 w 41"/>
                  <a:gd name="T3" fmla="*/ 44 h 44"/>
                  <a:gd name="T4" fmla="*/ 39 w 41"/>
                  <a:gd name="T5" fmla="*/ 44 h 44"/>
                  <a:gd name="T6" fmla="*/ 37 w 41"/>
                  <a:gd name="T7" fmla="*/ 44 h 44"/>
                  <a:gd name="T8" fmla="*/ 34 w 41"/>
                  <a:gd name="T9" fmla="*/ 44 h 44"/>
                  <a:gd name="T10" fmla="*/ 0 w 41"/>
                  <a:gd name="T11" fmla="*/ 42 h 44"/>
                  <a:gd name="T12" fmla="*/ 2 w 41"/>
                  <a:gd name="T13" fmla="*/ 0 h 44"/>
                  <a:gd name="T14" fmla="*/ 4 w 41"/>
                  <a:gd name="T15" fmla="*/ 0 h 44"/>
                  <a:gd name="T16" fmla="*/ 41 w 41"/>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4">
                    <a:moveTo>
                      <a:pt x="41" y="2"/>
                    </a:moveTo>
                    <a:lnTo>
                      <a:pt x="39" y="44"/>
                    </a:lnTo>
                    <a:lnTo>
                      <a:pt x="39" y="44"/>
                    </a:lnTo>
                    <a:lnTo>
                      <a:pt x="37" y="44"/>
                    </a:lnTo>
                    <a:lnTo>
                      <a:pt x="34" y="44"/>
                    </a:lnTo>
                    <a:lnTo>
                      <a:pt x="0" y="42"/>
                    </a:lnTo>
                    <a:lnTo>
                      <a:pt x="2" y="0"/>
                    </a:lnTo>
                    <a:lnTo>
                      <a:pt x="4" y="0"/>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95" name="Freeform 5068"/>
              <p:cNvSpPr>
                <a:spLocks/>
              </p:cNvSpPr>
              <p:nvPr/>
            </p:nvSpPr>
            <p:spPr bwMode="auto">
              <a:xfrm>
                <a:off x="3288" y="3230"/>
                <a:ext cx="59" cy="55"/>
              </a:xfrm>
              <a:custGeom>
                <a:avLst/>
                <a:gdLst>
                  <a:gd name="T0" fmla="*/ 40 w 59"/>
                  <a:gd name="T1" fmla="*/ 9 h 55"/>
                  <a:gd name="T2" fmla="*/ 40 w 59"/>
                  <a:gd name="T3" fmla="*/ 7 h 55"/>
                  <a:gd name="T4" fmla="*/ 42 w 59"/>
                  <a:gd name="T5" fmla="*/ 5 h 55"/>
                  <a:gd name="T6" fmla="*/ 44 w 59"/>
                  <a:gd name="T7" fmla="*/ 5 h 55"/>
                  <a:gd name="T8" fmla="*/ 44 w 59"/>
                  <a:gd name="T9" fmla="*/ 9 h 55"/>
                  <a:gd name="T10" fmla="*/ 42 w 59"/>
                  <a:gd name="T11" fmla="*/ 11 h 55"/>
                  <a:gd name="T12" fmla="*/ 42 w 59"/>
                  <a:gd name="T13" fmla="*/ 12 h 55"/>
                  <a:gd name="T14" fmla="*/ 44 w 59"/>
                  <a:gd name="T15" fmla="*/ 14 h 55"/>
                  <a:gd name="T16" fmla="*/ 46 w 59"/>
                  <a:gd name="T17" fmla="*/ 14 h 55"/>
                  <a:gd name="T18" fmla="*/ 46 w 59"/>
                  <a:gd name="T19" fmla="*/ 16 h 55"/>
                  <a:gd name="T20" fmla="*/ 46 w 59"/>
                  <a:gd name="T21" fmla="*/ 17 h 55"/>
                  <a:gd name="T22" fmla="*/ 47 w 59"/>
                  <a:gd name="T23" fmla="*/ 21 h 55"/>
                  <a:gd name="T24" fmla="*/ 47 w 59"/>
                  <a:gd name="T25" fmla="*/ 22 h 55"/>
                  <a:gd name="T26" fmla="*/ 46 w 59"/>
                  <a:gd name="T27" fmla="*/ 24 h 55"/>
                  <a:gd name="T28" fmla="*/ 47 w 59"/>
                  <a:gd name="T29" fmla="*/ 27 h 55"/>
                  <a:gd name="T30" fmla="*/ 47 w 59"/>
                  <a:gd name="T31" fmla="*/ 29 h 55"/>
                  <a:gd name="T32" fmla="*/ 47 w 59"/>
                  <a:gd name="T33" fmla="*/ 29 h 55"/>
                  <a:gd name="T34" fmla="*/ 49 w 59"/>
                  <a:gd name="T35" fmla="*/ 33 h 55"/>
                  <a:gd name="T36" fmla="*/ 54 w 59"/>
                  <a:gd name="T37" fmla="*/ 33 h 55"/>
                  <a:gd name="T38" fmla="*/ 56 w 59"/>
                  <a:gd name="T39" fmla="*/ 36 h 55"/>
                  <a:gd name="T40" fmla="*/ 54 w 59"/>
                  <a:gd name="T41" fmla="*/ 38 h 55"/>
                  <a:gd name="T42" fmla="*/ 52 w 59"/>
                  <a:gd name="T43" fmla="*/ 38 h 55"/>
                  <a:gd name="T44" fmla="*/ 54 w 59"/>
                  <a:gd name="T45" fmla="*/ 41 h 55"/>
                  <a:gd name="T46" fmla="*/ 56 w 59"/>
                  <a:gd name="T47" fmla="*/ 41 h 55"/>
                  <a:gd name="T48" fmla="*/ 57 w 59"/>
                  <a:gd name="T49" fmla="*/ 39 h 55"/>
                  <a:gd name="T50" fmla="*/ 57 w 59"/>
                  <a:gd name="T51" fmla="*/ 38 h 55"/>
                  <a:gd name="T52" fmla="*/ 57 w 59"/>
                  <a:gd name="T53" fmla="*/ 36 h 55"/>
                  <a:gd name="T54" fmla="*/ 57 w 59"/>
                  <a:gd name="T55" fmla="*/ 34 h 55"/>
                  <a:gd name="T56" fmla="*/ 59 w 59"/>
                  <a:gd name="T57" fmla="*/ 36 h 55"/>
                  <a:gd name="T58" fmla="*/ 59 w 59"/>
                  <a:gd name="T59" fmla="*/ 43 h 55"/>
                  <a:gd name="T60" fmla="*/ 52 w 59"/>
                  <a:gd name="T61" fmla="*/ 44 h 55"/>
                  <a:gd name="T62" fmla="*/ 42 w 59"/>
                  <a:gd name="T63" fmla="*/ 46 h 55"/>
                  <a:gd name="T64" fmla="*/ 40 w 59"/>
                  <a:gd name="T65" fmla="*/ 50 h 55"/>
                  <a:gd name="T66" fmla="*/ 37 w 59"/>
                  <a:gd name="T67" fmla="*/ 55 h 55"/>
                  <a:gd name="T68" fmla="*/ 29 w 59"/>
                  <a:gd name="T69" fmla="*/ 51 h 55"/>
                  <a:gd name="T70" fmla="*/ 17 w 59"/>
                  <a:gd name="T71" fmla="*/ 38 h 55"/>
                  <a:gd name="T72" fmla="*/ 0 w 59"/>
                  <a:gd name="T73" fmla="*/ 34 h 55"/>
                  <a:gd name="T74" fmla="*/ 0 w 59"/>
                  <a:gd name="T75" fmla="*/ 24 h 55"/>
                  <a:gd name="T76" fmla="*/ 5 w 59"/>
                  <a:gd name="T77" fmla="*/ 7 h 55"/>
                  <a:gd name="T78" fmla="*/ 7 w 59"/>
                  <a:gd name="T79" fmla="*/ 7 h 55"/>
                  <a:gd name="T80" fmla="*/ 7 w 59"/>
                  <a:gd name="T81" fmla="*/ 7 h 55"/>
                  <a:gd name="T82" fmla="*/ 35 w 59"/>
                  <a:gd name="T83" fmla="*/ 9 h 55"/>
                  <a:gd name="T84" fmla="*/ 40 w 59"/>
                  <a:gd name="T85" fmla="*/ 0 h 55"/>
                  <a:gd name="T86" fmla="*/ 40 w 59"/>
                  <a:gd name="T87" fmla="*/ 4 h 55"/>
                  <a:gd name="T88" fmla="*/ 39 w 59"/>
                  <a:gd name="T89" fmla="*/ 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5">
                    <a:moveTo>
                      <a:pt x="39" y="7"/>
                    </a:moveTo>
                    <a:lnTo>
                      <a:pt x="40" y="9"/>
                    </a:lnTo>
                    <a:lnTo>
                      <a:pt x="40" y="7"/>
                    </a:lnTo>
                    <a:lnTo>
                      <a:pt x="40" y="7"/>
                    </a:lnTo>
                    <a:lnTo>
                      <a:pt x="40" y="7"/>
                    </a:lnTo>
                    <a:lnTo>
                      <a:pt x="42" y="5"/>
                    </a:lnTo>
                    <a:lnTo>
                      <a:pt x="44" y="5"/>
                    </a:lnTo>
                    <a:lnTo>
                      <a:pt x="44" y="5"/>
                    </a:lnTo>
                    <a:lnTo>
                      <a:pt x="44" y="5"/>
                    </a:lnTo>
                    <a:lnTo>
                      <a:pt x="44" y="9"/>
                    </a:lnTo>
                    <a:lnTo>
                      <a:pt x="42" y="9"/>
                    </a:lnTo>
                    <a:lnTo>
                      <a:pt x="42" y="11"/>
                    </a:lnTo>
                    <a:lnTo>
                      <a:pt x="44" y="11"/>
                    </a:lnTo>
                    <a:lnTo>
                      <a:pt x="42" y="12"/>
                    </a:lnTo>
                    <a:lnTo>
                      <a:pt x="44" y="14"/>
                    </a:lnTo>
                    <a:lnTo>
                      <a:pt x="44" y="14"/>
                    </a:lnTo>
                    <a:lnTo>
                      <a:pt x="44" y="14"/>
                    </a:lnTo>
                    <a:lnTo>
                      <a:pt x="46" y="14"/>
                    </a:lnTo>
                    <a:lnTo>
                      <a:pt x="46" y="14"/>
                    </a:lnTo>
                    <a:lnTo>
                      <a:pt x="46" y="16"/>
                    </a:lnTo>
                    <a:lnTo>
                      <a:pt x="46" y="16"/>
                    </a:lnTo>
                    <a:lnTo>
                      <a:pt x="46" y="17"/>
                    </a:lnTo>
                    <a:lnTo>
                      <a:pt x="46" y="17"/>
                    </a:lnTo>
                    <a:lnTo>
                      <a:pt x="47" y="21"/>
                    </a:lnTo>
                    <a:lnTo>
                      <a:pt x="47" y="21"/>
                    </a:lnTo>
                    <a:lnTo>
                      <a:pt x="47" y="22"/>
                    </a:lnTo>
                    <a:lnTo>
                      <a:pt x="47" y="22"/>
                    </a:lnTo>
                    <a:lnTo>
                      <a:pt x="46" y="24"/>
                    </a:lnTo>
                    <a:lnTo>
                      <a:pt x="47" y="26"/>
                    </a:lnTo>
                    <a:lnTo>
                      <a:pt x="47" y="27"/>
                    </a:lnTo>
                    <a:lnTo>
                      <a:pt x="49" y="29"/>
                    </a:lnTo>
                    <a:lnTo>
                      <a:pt x="47" y="29"/>
                    </a:lnTo>
                    <a:lnTo>
                      <a:pt x="47" y="29"/>
                    </a:lnTo>
                    <a:lnTo>
                      <a:pt x="47" y="29"/>
                    </a:lnTo>
                    <a:lnTo>
                      <a:pt x="49" y="31"/>
                    </a:lnTo>
                    <a:lnTo>
                      <a:pt x="49" y="33"/>
                    </a:lnTo>
                    <a:lnTo>
                      <a:pt x="51" y="33"/>
                    </a:lnTo>
                    <a:lnTo>
                      <a:pt x="54" y="33"/>
                    </a:lnTo>
                    <a:lnTo>
                      <a:pt x="56" y="33"/>
                    </a:lnTo>
                    <a:lnTo>
                      <a:pt x="56" y="36"/>
                    </a:lnTo>
                    <a:lnTo>
                      <a:pt x="54" y="38"/>
                    </a:lnTo>
                    <a:lnTo>
                      <a:pt x="54" y="38"/>
                    </a:lnTo>
                    <a:lnTo>
                      <a:pt x="52" y="38"/>
                    </a:lnTo>
                    <a:lnTo>
                      <a:pt x="52" y="38"/>
                    </a:lnTo>
                    <a:lnTo>
                      <a:pt x="54" y="41"/>
                    </a:lnTo>
                    <a:lnTo>
                      <a:pt x="54" y="41"/>
                    </a:lnTo>
                    <a:lnTo>
                      <a:pt x="54" y="41"/>
                    </a:lnTo>
                    <a:lnTo>
                      <a:pt x="56" y="41"/>
                    </a:lnTo>
                    <a:lnTo>
                      <a:pt x="57" y="41"/>
                    </a:lnTo>
                    <a:lnTo>
                      <a:pt x="57" y="39"/>
                    </a:lnTo>
                    <a:lnTo>
                      <a:pt x="57" y="39"/>
                    </a:lnTo>
                    <a:lnTo>
                      <a:pt x="57" y="38"/>
                    </a:lnTo>
                    <a:lnTo>
                      <a:pt x="57" y="36"/>
                    </a:lnTo>
                    <a:lnTo>
                      <a:pt x="57" y="36"/>
                    </a:lnTo>
                    <a:lnTo>
                      <a:pt x="56" y="36"/>
                    </a:lnTo>
                    <a:lnTo>
                      <a:pt x="57" y="34"/>
                    </a:lnTo>
                    <a:lnTo>
                      <a:pt x="59" y="34"/>
                    </a:lnTo>
                    <a:lnTo>
                      <a:pt x="59" y="36"/>
                    </a:lnTo>
                    <a:lnTo>
                      <a:pt x="59" y="39"/>
                    </a:lnTo>
                    <a:lnTo>
                      <a:pt x="59" y="43"/>
                    </a:lnTo>
                    <a:lnTo>
                      <a:pt x="57" y="44"/>
                    </a:lnTo>
                    <a:lnTo>
                      <a:pt x="52" y="44"/>
                    </a:lnTo>
                    <a:lnTo>
                      <a:pt x="49" y="44"/>
                    </a:lnTo>
                    <a:lnTo>
                      <a:pt x="42" y="46"/>
                    </a:lnTo>
                    <a:lnTo>
                      <a:pt x="40" y="48"/>
                    </a:lnTo>
                    <a:lnTo>
                      <a:pt x="40" y="50"/>
                    </a:lnTo>
                    <a:lnTo>
                      <a:pt x="40" y="51"/>
                    </a:lnTo>
                    <a:lnTo>
                      <a:pt x="37" y="55"/>
                    </a:lnTo>
                    <a:lnTo>
                      <a:pt x="30" y="51"/>
                    </a:lnTo>
                    <a:lnTo>
                      <a:pt x="29" y="51"/>
                    </a:lnTo>
                    <a:lnTo>
                      <a:pt x="24" y="46"/>
                    </a:lnTo>
                    <a:lnTo>
                      <a:pt x="17" y="38"/>
                    </a:lnTo>
                    <a:lnTo>
                      <a:pt x="15" y="36"/>
                    </a:lnTo>
                    <a:lnTo>
                      <a:pt x="0" y="34"/>
                    </a:lnTo>
                    <a:lnTo>
                      <a:pt x="0" y="33"/>
                    </a:lnTo>
                    <a:lnTo>
                      <a:pt x="0" y="24"/>
                    </a:lnTo>
                    <a:lnTo>
                      <a:pt x="2" y="5"/>
                    </a:lnTo>
                    <a:lnTo>
                      <a:pt x="5" y="7"/>
                    </a:lnTo>
                    <a:lnTo>
                      <a:pt x="7" y="7"/>
                    </a:lnTo>
                    <a:lnTo>
                      <a:pt x="7" y="7"/>
                    </a:lnTo>
                    <a:lnTo>
                      <a:pt x="7" y="7"/>
                    </a:lnTo>
                    <a:lnTo>
                      <a:pt x="7" y="7"/>
                    </a:lnTo>
                    <a:lnTo>
                      <a:pt x="29" y="11"/>
                    </a:lnTo>
                    <a:lnTo>
                      <a:pt x="35" y="9"/>
                    </a:lnTo>
                    <a:lnTo>
                      <a:pt x="40" y="0"/>
                    </a:lnTo>
                    <a:lnTo>
                      <a:pt x="40" y="0"/>
                    </a:lnTo>
                    <a:lnTo>
                      <a:pt x="40" y="2"/>
                    </a:lnTo>
                    <a:lnTo>
                      <a:pt x="40" y="4"/>
                    </a:lnTo>
                    <a:lnTo>
                      <a:pt x="40" y="5"/>
                    </a:lnTo>
                    <a:lnTo>
                      <a:pt x="39" y="7"/>
                    </a:lnTo>
                    <a:lnTo>
                      <a:pt x="39"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6" name="Freeform 5069"/>
              <p:cNvSpPr>
                <a:spLocks/>
              </p:cNvSpPr>
              <p:nvPr/>
            </p:nvSpPr>
            <p:spPr bwMode="auto">
              <a:xfrm>
                <a:off x="3288" y="3230"/>
                <a:ext cx="59" cy="55"/>
              </a:xfrm>
              <a:custGeom>
                <a:avLst/>
                <a:gdLst>
                  <a:gd name="T0" fmla="*/ 40 w 59"/>
                  <a:gd name="T1" fmla="*/ 9 h 55"/>
                  <a:gd name="T2" fmla="*/ 40 w 59"/>
                  <a:gd name="T3" fmla="*/ 7 h 55"/>
                  <a:gd name="T4" fmla="*/ 42 w 59"/>
                  <a:gd name="T5" fmla="*/ 5 h 55"/>
                  <a:gd name="T6" fmla="*/ 44 w 59"/>
                  <a:gd name="T7" fmla="*/ 5 h 55"/>
                  <a:gd name="T8" fmla="*/ 44 w 59"/>
                  <a:gd name="T9" fmla="*/ 9 h 55"/>
                  <a:gd name="T10" fmla="*/ 42 w 59"/>
                  <a:gd name="T11" fmla="*/ 11 h 55"/>
                  <a:gd name="T12" fmla="*/ 42 w 59"/>
                  <a:gd name="T13" fmla="*/ 12 h 55"/>
                  <a:gd name="T14" fmla="*/ 44 w 59"/>
                  <a:gd name="T15" fmla="*/ 14 h 55"/>
                  <a:gd name="T16" fmla="*/ 46 w 59"/>
                  <a:gd name="T17" fmla="*/ 14 h 55"/>
                  <a:gd name="T18" fmla="*/ 46 w 59"/>
                  <a:gd name="T19" fmla="*/ 16 h 55"/>
                  <a:gd name="T20" fmla="*/ 46 w 59"/>
                  <a:gd name="T21" fmla="*/ 17 h 55"/>
                  <a:gd name="T22" fmla="*/ 47 w 59"/>
                  <a:gd name="T23" fmla="*/ 21 h 55"/>
                  <a:gd name="T24" fmla="*/ 47 w 59"/>
                  <a:gd name="T25" fmla="*/ 22 h 55"/>
                  <a:gd name="T26" fmla="*/ 46 w 59"/>
                  <a:gd name="T27" fmla="*/ 24 h 55"/>
                  <a:gd name="T28" fmla="*/ 47 w 59"/>
                  <a:gd name="T29" fmla="*/ 27 h 55"/>
                  <a:gd name="T30" fmla="*/ 47 w 59"/>
                  <a:gd name="T31" fmla="*/ 29 h 55"/>
                  <a:gd name="T32" fmla="*/ 47 w 59"/>
                  <a:gd name="T33" fmla="*/ 29 h 55"/>
                  <a:gd name="T34" fmla="*/ 49 w 59"/>
                  <a:gd name="T35" fmla="*/ 33 h 55"/>
                  <a:gd name="T36" fmla="*/ 54 w 59"/>
                  <a:gd name="T37" fmla="*/ 33 h 55"/>
                  <a:gd name="T38" fmla="*/ 56 w 59"/>
                  <a:gd name="T39" fmla="*/ 36 h 55"/>
                  <a:gd name="T40" fmla="*/ 54 w 59"/>
                  <a:gd name="T41" fmla="*/ 38 h 55"/>
                  <a:gd name="T42" fmla="*/ 52 w 59"/>
                  <a:gd name="T43" fmla="*/ 38 h 55"/>
                  <a:gd name="T44" fmla="*/ 54 w 59"/>
                  <a:gd name="T45" fmla="*/ 41 h 55"/>
                  <a:gd name="T46" fmla="*/ 56 w 59"/>
                  <a:gd name="T47" fmla="*/ 41 h 55"/>
                  <a:gd name="T48" fmla="*/ 57 w 59"/>
                  <a:gd name="T49" fmla="*/ 39 h 55"/>
                  <a:gd name="T50" fmla="*/ 57 w 59"/>
                  <a:gd name="T51" fmla="*/ 38 h 55"/>
                  <a:gd name="T52" fmla="*/ 57 w 59"/>
                  <a:gd name="T53" fmla="*/ 36 h 55"/>
                  <a:gd name="T54" fmla="*/ 57 w 59"/>
                  <a:gd name="T55" fmla="*/ 34 h 55"/>
                  <a:gd name="T56" fmla="*/ 59 w 59"/>
                  <a:gd name="T57" fmla="*/ 36 h 55"/>
                  <a:gd name="T58" fmla="*/ 59 w 59"/>
                  <a:gd name="T59" fmla="*/ 43 h 55"/>
                  <a:gd name="T60" fmla="*/ 52 w 59"/>
                  <a:gd name="T61" fmla="*/ 44 h 55"/>
                  <a:gd name="T62" fmla="*/ 42 w 59"/>
                  <a:gd name="T63" fmla="*/ 46 h 55"/>
                  <a:gd name="T64" fmla="*/ 40 w 59"/>
                  <a:gd name="T65" fmla="*/ 50 h 55"/>
                  <a:gd name="T66" fmla="*/ 37 w 59"/>
                  <a:gd name="T67" fmla="*/ 55 h 55"/>
                  <a:gd name="T68" fmla="*/ 29 w 59"/>
                  <a:gd name="T69" fmla="*/ 51 h 55"/>
                  <a:gd name="T70" fmla="*/ 17 w 59"/>
                  <a:gd name="T71" fmla="*/ 38 h 55"/>
                  <a:gd name="T72" fmla="*/ 0 w 59"/>
                  <a:gd name="T73" fmla="*/ 34 h 55"/>
                  <a:gd name="T74" fmla="*/ 0 w 59"/>
                  <a:gd name="T75" fmla="*/ 24 h 55"/>
                  <a:gd name="T76" fmla="*/ 5 w 59"/>
                  <a:gd name="T77" fmla="*/ 7 h 55"/>
                  <a:gd name="T78" fmla="*/ 7 w 59"/>
                  <a:gd name="T79" fmla="*/ 7 h 55"/>
                  <a:gd name="T80" fmla="*/ 7 w 59"/>
                  <a:gd name="T81" fmla="*/ 7 h 55"/>
                  <a:gd name="T82" fmla="*/ 35 w 59"/>
                  <a:gd name="T83" fmla="*/ 9 h 55"/>
                  <a:gd name="T84" fmla="*/ 40 w 59"/>
                  <a:gd name="T85" fmla="*/ 0 h 55"/>
                  <a:gd name="T86" fmla="*/ 40 w 59"/>
                  <a:gd name="T87" fmla="*/ 4 h 55"/>
                  <a:gd name="T88" fmla="*/ 39 w 59"/>
                  <a:gd name="T89" fmla="*/ 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5">
                    <a:moveTo>
                      <a:pt x="39" y="7"/>
                    </a:moveTo>
                    <a:lnTo>
                      <a:pt x="40" y="9"/>
                    </a:lnTo>
                    <a:lnTo>
                      <a:pt x="40" y="7"/>
                    </a:lnTo>
                    <a:lnTo>
                      <a:pt x="40" y="7"/>
                    </a:lnTo>
                    <a:lnTo>
                      <a:pt x="40" y="7"/>
                    </a:lnTo>
                    <a:lnTo>
                      <a:pt x="42" y="5"/>
                    </a:lnTo>
                    <a:lnTo>
                      <a:pt x="44" y="5"/>
                    </a:lnTo>
                    <a:lnTo>
                      <a:pt x="44" y="5"/>
                    </a:lnTo>
                    <a:lnTo>
                      <a:pt x="44" y="5"/>
                    </a:lnTo>
                    <a:lnTo>
                      <a:pt x="44" y="9"/>
                    </a:lnTo>
                    <a:lnTo>
                      <a:pt x="42" y="9"/>
                    </a:lnTo>
                    <a:lnTo>
                      <a:pt x="42" y="11"/>
                    </a:lnTo>
                    <a:lnTo>
                      <a:pt x="44" y="11"/>
                    </a:lnTo>
                    <a:lnTo>
                      <a:pt x="42" y="12"/>
                    </a:lnTo>
                    <a:lnTo>
                      <a:pt x="44" y="14"/>
                    </a:lnTo>
                    <a:lnTo>
                      <a:pt x="44" y="14"/>
                    </a:lnTo>
                    <a:lnTo>
                      <a:pt x="44" y="14"/>
                    </a:lnTo>
                    <a:lnTo>
                      <a:pt x="46" y="14"/>
                    </a:lnTo>
                    <a:lnTo>
                      <a:pt x="46" y="14"/>
                    </a:lnTo>
                    <a:lnTo>
                      <a:pt x="46" y="16"/>
                    </a:lnTo>
                    <a:lnTo>
                      <a:pt x="46" y="16"/>
                    </a:lnTo>
                    <a:lnTo>
                      <a:pt x="46" y="17"/>
                    </a:lnTo>
                    <a:lnTo>
                      <a:pt x="46" y="17"/>
                    </a:lnTo>
                    <a:lnTo>
                      <a:pt x="47" y="21"/>
                    </a:lnTo>
                    <a:lnTo>
                      <a:pt x="47" y="21"/>
                    </a:lnTo>
                    <a:lnTo>
                      <a:pt x="47" y="22"/>
                    </a:lnTo>
                    <a:lnTo>
                      <a:pt x="47" y="22"/>
                    </a:lnTo>
                    <a:lnTo>
                      <a:pt x="46" y="24"/>
                    </a:lnTo>
                    <a:lnTo>
                      <a:pt x="47" y="26"/>
                    </a:lnTo>
                    <a:lnTo>
                      <a:pt x="47" y="27"/>
                    </a:lnTo>
                    <a:lnTo>
                      <a:pt x="49" y="29"/>
                    </a:lnTo>
                    <a:lnTo>
                      <a:pt x="47" y="29"/>
                    </a:lnTo>
                    <a:lnTo>
                      <a:pt x="47" y="29"/>
                    </a:lnTo>
                    <a:lnTo>
                      <a:pt x="47" y="29"/>
                    </a:lnTo>
                    <a:lnTo>
                      <a:pt x="49" y="31"/>
                    </a:lnTo>
                    <a:lnTo>
                      <a:pt x="49" y="33"/>
                    </a:lnTo>
                    <a:lnTo>
                      <a:pt x="51" y="33"/>
                    </a:lnTo>
                    <a:lnTo>
                      <a:pt x="54" y="33"/>
                    </a:lnTo>
                    <a:lnTo>
                      <a:pt x="56" y="33"/>
                    </a:lnTo>
                    <a:lnTo>
                      <a:pt x="56" y="36"/>
                    </a:lnTo>
                    <a:lnTo>
                      <a:pt x="54" y="38"/>
                    </a:lnTo>
                    <a:lnTo>
                      <a:pt x="54" y="38"/>
                    </a:lnTo>
                    <a:lnTo>
                      <a:pt x="52" y="38"/>
                    </a:lnTo>
                    <a:lnTo>
                      <a:pt x="52" y="38"/>
                    </a:lnTo>
                    <a:lnTo>
                      <a:pt x="54" y="41"/>
                    </a:lnTo>
                    <a:lnTo>
                      <a:pt x="54" y="41"/>
                    </a:lnTo>
                    <a:lnTo>
                      <a:pt x="54" y="41"/>
                    </a:lnTo>
                    <a:lnTo>
                      <a:pt x="56" y="41"/>
                    </a:lnTo>
                    <a:lnTo>
                      <a:pt x="57" y="41"/>
                    </a:lnTo>
                    <a:lnTo>
                      <a:pt x="57" y="39"/>
                    </a:lnTo>
                    <a:lnTo>
                      <a:pt x="57" y="39"/>
                    </a:lnTo>
                    <a:lnTo>
                      <a:pt x="57" y="38"/>
                    </a:lnTo>
                    <a:lnTo>
                      <a:pt x="57" y="36"/>
                    </a:lnTo>
                    <a:lnTo>
                      <a:pt x="57" y="36"/>
                    </a:lnTo>
                    <a:lnTo>
                      <a:pt x="56" y="36"/>
                    </a:lnTo>
                    <a:lnTo>
                      <a:pt x="57" y="34"/>
                    </a:lnTo>
                    <a:lnTo>
                      <a:pt x="59" y="34"/>
                    </a:lnTo>
                    <a:lnTo>
                      <a:pt x="59" y="36"/>
                    </a:lnTo>
                    <a:lnTo>
                      <a:pt x="59" y="39"/>
                    </a:lnTo>
                    <a:lnTo>
                      <a:pt x="59" y="43"/>
                    </a:lnTo>
                    <a:lnTo>
                      <a:pt x="57" y="44"/>
                    </a:lnTo>
                    <a:lnTo>
                      <a:pt x="52" y="44"/>
                    </a:lnTo>
                    <a:lnTo>
                      <a:pt x="49" y="44"/>
                    </a:lnTo>
                    <a:lnTo>
                      <a:pt x="42" y="46"/>
                    </a:lnTo>
                    <a:lnTo>
                      <a:pt x="40" y="48"/>
                    </a:lnTo>
                    <a:lnTo>
                      <a:pt x="40" y="50"/>
                    </a:lnTo>
                    <a:lnTo>
                      <a:pt x="40" y="51"/>
                    </a:lnTo>
                    <a:lnTo>
                      <a:pt x="37" y="55"/>
                    </a:lnTo>
                    <a:lnTo>
                      <a:pt x="30" y="51"/>
                    </a:lnTo>
                    <a:lnTo>
                      <a:pt x="29" y="51"/>
                    </a:lnTo>
                    <a:lnTo>
                      <a:pt x="24" y="46"/>
                    </a:lnTo>
                    <a:lnTo>
                      <a:pt x="17" y="38"/>
                    </a:lnTo>
                    <a:lnTo>
                      <a:pt x="15" y="36"/>
                    </a:lnTo>
                    <a:lnTo>
                      <a:pt x="0" y="34"/>
                    </a:lnTo>
                    <a:lnTo>
                      <a:pt x="0" y="33"/>
                    </a:lnTo>
                    <a:lnTo>
                      <a:pt x="0" y="24"/>
                    </a:lnTo>
                    <a:lnTo>
                      <a:pt x="2" y="5"/>
                    </a:lnTo>
                    <a:lnTo>
                      <a:pt x="5" y="7"/>
                    </a:lnTo>
                    <a:lnTo>
                      <a:pt x="7" y="7"/>
                    </a:lnTo>
                    <a:lnTo>
                      <a:pt x="7" y="7"/>
                    </a:lnTo>
                    <a:lnTo>
                      <a:pt x="7" y="7"/>
                    </a:lnTo>
                    <a:lnTo>
                      <a:pt x="7" y="7"/>
                    </a:lnTo>
                    <a:lnTo>
                      <a:pt x="29" y="11"/>
                    </a:lnTo>
                    <a:lnTo>
                      <a:pt x="35" y="9"/>
                    </a:lnTo>
                    <a:lnTo>
                      <a:pt x="40" y="0"/>
                    </a:lnTo>
                    <a:lnTo>
                      <a:pt x="40" y="0"/>
                    </a:lnTo>
                    <a:lnTo>
                      <a:pt x="40" y="2"/>
                    </a:lnTo>
                    <a:lnTo>
                      <a:pt x="40" y="4"/>
                    </a:lnTo>
                    <a:lnTo>
                      <a:pt x="40" y="5"/>
                    </a:lnTo>
                    <a:lnTo>
                      <a:pt x="39" y="7"/>
                    </a:lnTo>
                    <a:lnTo>
                      <a:pt x="39"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97" name="Freeform 5070"/>
              <p:cNvSpPr>
                <a:spLocks/>
              </p:cNvSpPr>
              <p:nvPr/>
            </p:nvSpPr>
            <p:spPr bwMode="auto">
              <a:xfrm>
                <a:off x="3506" y="2580"/>
                <a:ext cx="33" cy="17"/>
              </a:xfrm>
              <a:custGeom>
                <a:avLst/>
                <a:gdLst>
                  <a:gd name="T0" fmla="*/ 17 w 33"/>
                  <a:gd name="T1" fmla="*/ 0 h 17"/>
                  <a:gd name="T2" fmla="*/ 26 w 33"/>
                  <a:gd name="T3" fmla="*/ 8 h 17"/>
                  <a:gd name="T4" fmla="*/ 33 w 33"/>
                  <a:gd name="T5" fmla="*/ 15 h 17"/>
                  <a:gd name="T6" fmla="*/ 0 w 33"/>
                  <a:gd name="T7" fmla="*/ 17 h 17"/>
                  <a:gd name="T8" fmla="*/ 0 w 33"/>
                  <a:gd name="T9" fmla="*/ 5 h 17"/>
                  <a:gd name="T10" fmla="*/ 0 w 33"/>
                  <a:gd name="T11" fmla="*/ 5 h 17"/>
                  <a:gd name="T12" fmla="*/ 2 w 33"/>
                  <a:gd name="T13" fmla="*/ 3 h 17"/>
                  <a:gd name="T14" fmla="*/ 2 w 33"/>
                  <a:gd name="T15" fmla="*/ 3 h 17"/>
                  <a:gd name="T16" fmla="*/ 2 w 33"/>
                  <a:gd name="T17" fmla="*/ 3 h 17"/>
                  <a:gd name="T18" fmla="*/ 2 w 33"/>
                  <a:gd name="T19" fmla="*/ 3 h 17"/>
                  <a:gd name="T20" fmla="*/ 17 w 33"/>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7">
                    <a:moveTo>
                      <a:pt x="17" y="0"/>
                    </a:moveTo>
                    <a:lnTo>
                      <a:pt x="26" y="8"/>
                    </a:lnTo>
                    <a:lnTo>
                      <a:pt x="33" y="15"/>
                    </a:lnTo>
                    <a:lnTo>
                      <a:pt x="0" y="17"/>
                    </a:lnTo>
                    <a:lnTo>
                      <a:pt x="0" y="5"/>
                    </a:lnTo>
                    <a:lnTo>
                      <a:pt x="0" y="5"/>
                    </a:lnTo>
                    <a:lnTo>
                      <a:pt x="2" y="3"/>
                    </a:lnTo>
                    <a:lnTo>
                      <a:pt x="2" y="3"/>
                    </a:lnTo>
                    <a:lnTo>
                      <a:pt x="2" y="3"/>
                    </a:lnTo>
                    <a:lnTo>
                      <a:pt x="2" y="3"/>
                    </a:lnTo>
                    <a:lnTo>
                      <a:pt x="1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8" name="Freeform 5071"/>
              <p:cNvSpPr>
                <a:spLocks/>
              </p:cNvSpPr>
              <p:nvPr/>
            </p:nvSpPr>
            <p:spPr bwMode="auto">
              <a:xfrm>
                <a:off x="3506" y="2580"/>
                <a:ext cx="33" cy="17"/>
              </a:xfrm>
              <a:custGeom>
                <a:avLst/>
                <a:gdLst>
                  <a:gd name="T0" fmla="*/ 17 w 33"/>
                  <a:gd name="T1" fmla="*/ 0 h 17"/>
                  <a:gd name="T2" fmla="*/ 26 w 33"/>
                  <a:gd name="T3" fmla="*/ 8 h 17"/>
                  <a:gd name="T4" fmla="*/ 33 w 33"/>
                  <a:gd name="T5" fmla="*/ 15 h 17"/>
                  <a:gd name="T6" fmla="*/ 0 w 33"/>
                  <a:gd name="T7" fmla="*/ 17 h 17"/>
                  <a:gd name="T8" fmla="*/ 0 w 33"/>
                  <a:gd name="T9" fmla="*/ 5 h 17"/>
                  <a:gd name="T10" fmla="*/ 0 w 33"/>
                  <a:gd name="T11" fmla="*/ 5 h 17"/>
                  <a:gd name="T12" fmla="*/ 2 w 33"/>
                  <a:gd name="T13" fmla="*/ 3 h 17"/>
                  <a:gd name="T14" fmla="*/ 2 w 33"/>
                  <a:gd name="T15" fmla="*/ 3 h 17"/>
                  <a:gd name="T16" fmla="*/ 2 w 33"/>
                  <a:gd name="T17" fmla="*/ 3 h 17"/>
                  <a:gd name="T18" fmla="*/ 2 w 33"/>
                  <a:gd name="T19" fmla="*/ 3 h 17"/>
                  <a:gd name="T20" fmla="*/ 17 w 33"/>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7">
                    <a:moveTo>
                      <a:pt x="17" y="0"/>
                    </a:moveTo>
                    <a:lnTo>
                      <a:pt x="26" y="8"/>
                    </a:lnTo>
                    <a:lnTo>
                      <a:pt x="33" y="15"/>
                    </a:lnTo>
                    <a:lnTo>
                      <a:pt x="0" y="17"/>
                    </a:lnTo>
                    <a:lnTo>
                      <a:pt x="0" y="5"/>
                    </a:lnTo>
                    <a:lnTo>
                      <a:pt x="0" y="5"/>
                    </a:lnTo>
                    <a:lnTo>
                      <a:pt x="2" y="3"/>
                    </a:lnTo>
                    <a:lnTo>
                      <a:pt x="2" y="3"/>
                    </a:lnTo>
                    <a:lnTo>
                      <a:pt x="2" y="3"/>
                    </a:lnTo>
                    <a:lnTo>
                      <a:pt x="2" y="3"/>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99" name="Freeform 5072"/>
              <p:cNvSpPr>
                <a:spLocks/>
              </p:cNvSpPr>
              <p:nvPr/>
            </p:nvSpPr>
            <p:spPr bwMode="auto">
              <a:xfrm>
                <a:off x="3030" y="2314"/>
                <a:ext cx="43" cy="46"/>
              </a:xfrm>
              <a:custGeom>
                <a:avLst/>
                <a:gdLst>
                  <a:gd name="T0" fmla="*/ 43 w 43"/>
                  <a:gd name="T1" fmla="*/ 3 h 46"/>
                  <a:gd name="T2" fmla="*/ 39 w 43"/>
                  <a:gd name="T3" fmla="*/ 46 h 46"/>
                  <a:gd name="T4" fmla="*/ 0 w 43"/>
                  <a:gd name="T5" fmla="*/ 44 h 46"/>
                  <a:gd name="T6" fmla="*/ 0 w 43"/>
                  <a:gd name="T7" fmla="*/ 44 h 46"/>
                  <a:gd name="T8" fmla="*/ 2 w 43"/>
                  <a:gd name="T9" fmla="*/ 2 h 46"/>
                  <a:gd name="T10" fmla="*/ 2 w 43"/>
                  <a:gd name="T11" fmla="*/ 0 h 46"/>
                  <a:gd name="T12" fmla="*/ 43 w 43"/>
                  <a:gd name="T13" fmla="*/ 3 h 46"/>
                  <a:gd name="T14" fmla="*/ 43 w 43"/>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6">
                    <a:moveTo>
                      <a:pt x="43" y="3"/>
                    </a:moveTo>
                    <a:lnTo>
                      <a:pt x="39" y="46"/>
                    </a:lnTo>
                    <a:lnTo>
                      <a:pt x="0" y="44"/>
                    </a:lnTo>
                    <a:lnTo>
                      <a:pt x="0" y="44"/>
                    </a:lnTo>
                    <a:lnTo>
                      <a:pt x="2" y="2"/>
                    </a:lnTo>
                    <a:lnTo>
                      <a:pt x="2" y="0"/>
                    </a:lnTo>
                    <a:lnTo>
                      <a:pt x="43" y="3"/>
                    </a:lnTo>
                    <a:lnTo>
                      <a:pt x="43"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0" name="Freeform 5073"/>
              <p:cNvSpPr>
                <a:spLocks/>
              </p:cNvSpPr>
              <p:nvPr/>
            </p:nvSpPr>
            <p:spPr bwMode="auto">
              <a:xfrm>
                <a:off x="3030" y="2314"/>
                <a:ext cx="43" cy="46"/>
              </a:xfrm>
              <a:custGeom>
                <a:avLst/>
                <a:gdLst>
                  <a:gd name="T0" fmla="*/ 43 w 43"/>
                  <a:gd name="T1" fmla="*/ 3 h 46"/>
                  <a:gd name="T2" fmla="*/ 39 w 43"/>
                  <a:gd name="T3" fmla="*/ 46 h 46"/>
                  <a:gd name="T4" fmla="*/ 0 w 43"/>
                  <a:gd name="T5" fmla="*/ 44 h 46"/>
                  <a:gd name="T6" fmla="*/ 0 w 43"/>
                  <a:gd name="T7" fmla="*/ 44 h 46"/>
                  <a:gd name="T8" fmla="*/ 2 w 43"/>
                  <a:gd name="T9" fmla="*/ 2 h 46"/>
                  <a:gd name="T10" fmla="*/ 2 w 43"/>
                  <a:gd name="T11" fmla="*/ 0 h 46"/>
                  <a:gd name="T12" fmla="*/ 43 w 43"/>
                  <a:gd name="T13" fmla="*/ 3 h 46"/>
                  <a:gd name="T14" fmla="*/ 43 w 43"/>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6">
                    <a:moveTo>
                      <a:pt x="43" y="3"/>
                    </a:moveTo>
                    <a:lnTo>
                      <a:pt x="39" y="46"/>
                    </a:lnTo>
                    <a:lnTo>
                      <a:pt x="0" y="44"/>
                    </a:lnTo>
                    <a:lnTo>
                      <a:pt x="0" y="44"/>
                    </a:lnTo>
                    <a:lnTo>
                      <a:pt x="2" y="2"/>
                    </a:lnTo>
                    <a:lnTo>
                      <a:pt x="2" y="0"/>
                    </a:lnTo>
                    <a:lnTo>
                      <a:pt x="43" y="3"/>
                    </a:lnTo>
                    <a:lnTo>
                      <a:pt x="43"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01" name="Freeform 5074"/>
              <p:cNvSpPr>
                <a:spLocks/>
              </p:cNvSpPr>
              <p:nvPr/>
            </p:nvSpPr>
            <p:spPr bwMode="auto">
              <a:xfrm>
                <a:off x="3544" y="2556"/>
                <a:ext cx="47" cy="42"/>
              </a:xfrm>
              <a:custGeom>
                <a:avLst/>
                <a:gdLst>
                  <a:gd name="T0" fmla="*/ 45 w 47"/>
                  <a:gd name="T1" fmla="*/ 5 h 42"/>
                  <a:gd name="T2" fmla="*/ 45 w 47"/>
                  <a:gd name="T3" fmla="*/ 9 h 42"/>
                  <a:gd name="T4" fmla="*/ 45 w 47"/>
                  <a:gd name="T5" fmla="*/ 9 h 42"/>
                  <a:gd name="T6" fmla="*/ 45 w 47"/>
                  <a:gd name="T7" fmla="*/ 9 h 42"/>
                  <a:gd name="T8" fmla="*/ 45 w 47"/>
                  <a:gd name="T9" fmla="*/ 15 h 42"/>
                  <a:gd name="T10" fmla="*/ 45 w 47"/>
                  <a:gd name="T11" fmla="*/ 15 h 42"/>
                  <a:gd name="T12" fmla="*/ 45 w 47"/>
                  <a:gd name="T13" fmla="*/ 15 h 42"/>
                  <a:gd name="T14" fmla="*/ 45 w 47"/>
                  <a:gd name="T15" fmla="*/ 20 h 42"/>
                  <a:gd name="T16" fmla="*/ 45 w 47"/>
                  <a:gd name="T17" fmla="*/ 20 h 42"/>
                  <a:gd name="T18" fmla="*/ 45 w 47"/>
                  <a:gd name="T19" fmla="*/ 27 h 42"/>
                  <a:gd name="T20" fmla="*/ 45 w 47"/>
                  <a:gd name="T21" fmla="*/ 34 h 42"/>
                  <a:gd name="T22" fmla="*/ 47 w 47"/>
                  <a:gd name="T23" fmla="*/ 36 h 42"/>
                  <a:gd name="T24" fmla="*/ 47 w 47"/>
                  <a:gd name="T25" fmla="*/ 37 h 42"/>
                  <a:gd name="T26" fmla="*/ 47 w 47"/>
                  <a:gd name="T27" fmla="*/ 39 h 42"/>
                  <a:gd name="T28" fmla="*/ 47 w 47"/>
                  <a:gd name="T29" fmla="*/ 39 h 42"/>
                  <a:gd name="T30" fmla="*/ 47 w 47"/>
                  <a:gd name="T31" fmla="*/ 41 h 42"/>
                  <a:gd name="T32" fmla="*/ 45 w 47"/>
                  <a:gd name="T33" fmla="*/ 41 h 42"/>
                  <a:gd name="T34" fmla="*/ 28 w 47"/>
                  <a:gd name="T35" fmla="*/ 41 h 42"/>
                  <a:gd name="T36" fmla="*/ 0 w 47"/>
                  <a:gd name="T37" fmla="*/ 42 h 42"/>
                  <a:gd name="T38" fmla="*/ 0 w 47"/>
                  <a:gd name="T39" fmla="*/ 3 h 42"/>
                  <a:gd name="T40" fmla="*/ 6 w 47"/>
                  <a:gd name="T41" fmla="*/ 5 h 42"/>
                  <a:gd name="T42" fmla="*/ 10 w 47"/>
                  <a:gd name="T43" fmla="*/ 2 h 42"/>
                  <a:gd name="T44" fmla="*/ 18 w 47"/>
                  <a:gd name="T45" fmla="*/ 2 h 42"/>
                  <a:gd name="T46" fmla="*/ 20 w 47"/>
                  <a:gd name="T47" fmla="*/ 3 h 42"/>
                  <a:gd name="T48" fmla="*/ 32 w 47"/>
                  <a:gd name="T49" fmla="*/ 5 h 42"/>
                  <a:gd name="T50" fmla="*/ 32 w 47"/>
                  <a:gd name="T51" fmla="*/ 0 h 42"/>
                  <a:gd name="T52" fmla="*/ 44 w 47"/>
                  <a:gd name="T53" fmla="*/ 0 h 42"/>
                  <a:gd name="T54" fmla="*/ 45 w 47"/>
                  <a:gd name="T55" fmla="*/ 2 h 42"/>
                  <a:gd name="T56" fmla="*/ 45 w 47"/>
                  <a:gd name="T57" fmla="*/ 2 h 42"/>
                  <a:gd name="T58" fmla="*/ 45 w 47"/>
                  <a:gd name="T59" fmla="*/ 3 h 42"/>
                  <a:gd name="T60" fmla="*/ 45 w 47"/>
                  <a:gd name="T61" fmla="*/ 5 h 42"/>
                  <a:gd name="T62" fmla="*/ 45 w 47"/>
                  <a:gd name="T63"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42">
                    <a:moveTo>
                      <a:pt x="45" y="5"/>
                    </a:moveTo>
                    <a:lnTo>
                      <a:pt x="45" y="9"/>
                    </a:lnTo>
                    <a:lnTo>
                      <a:pt x="45" y="9"/>
                    </a:lnTo>
                    <a:lnTo>
                      <a:pt x="45" y="9"/>
                    </a:lnTo>
                    <a:lnTo>
                      <a:pt x="45" y="15"/>
                    </a:lnTo>
                    <a:lnTo>
                      <a:pt x="45" y="15"/>
                    </a:lnTo>
                    <a:lnTo>
                      <a:pt x="45" y="15"/>
                    </a:lnTo>
                    <a:lnTo>
                      <a:pt x="45" y="20"/>
                    </a:lnTo>
                    <a:lnTo>
                      <a:pt x="45" y="20"/>
                    </a:lnTo>
                    <a:lnTo>
                      <a:pt x="45" y="27"/>
                    </a:lnTo>
                    <a:lnTo>
                      <a:pt x="45" y="34"/>
                    </a:lnTo>
                    <a:lnTo>
                      <a:pt x="47" y="36"/>
                    </a:lnTo>
                    <a:lnTo>
                      <a:pt x="47" y="37"/>
                    </a:lnTo>
                    <a:lnTo>
                      <a:pt x="47" y="39"/>
                    </a:lnTo>
                    <a:lnTo>
                      <a:pt x="47" y="39"/>
                    </a:lnTo>
                    <a:lnTo>
                      <a:pt x="47" y="41"/>
                    </a:lnTo>
                    <a:lnTo>
                      <a:pt x="45" y="41"/>
                    </a:lnTo>
                    <a:lnTo>
                      <a:pt x="28" y="41"/>
                    </a:lnTo>
                    <a:lnTo>
                      <a:pt x="0" y="42"/>
                    </a:lnTo>
                    <a:lnTo>
                      <a:pt x="0" y="3"/>
                    </a:lnTo>
                    <a:lnTo>
                      <a:pt x="6" y="5"/>
                    </a:lnTo>
                    <a:lnTo>
                      <a:pt x="10" y="2"/>
                    </a:lnTo>
                    <a:lnTo>
                      <a:pt x="18" y="2"/>
                    </a:lnTo>
                    <a:lnTo>
                      <a:pt x="20" y="3"/>
                    </a:lnTo>
                    <a:lnTo>
                      <a:pt x="32" y="5"/>
                    </a:lnTo>
                    <a:lnTo>
                      <a:pt x="32" y="0"/>
                    </a:lnTo>
                    <a:lnTo>
                      <a:pt x="44" y="0"/>
                    </a:lnTo>
                    <a:lnTo>
                      <a:pt x="45" y="2"/>
                    </a:lnTo>
                    <a:lnTo>
                      <a:pt x="45" y="2"/>
                    </a:lnTo>
                    <a:lnTo>
                      <a:pt x="45" y="3"/>
                    </a:lnTo>
                    <a:lnTo>
                      <a:pt x="45" y="5"/>
                    </a:lnTo>
                    <a:lnTo>
                      <a:pt x="45" y="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2" name="Freeform 5075"/>
              <p:cNvSpPr>
                <a:spLocks/>
              </p:cNvSpPr>
              <p:nvPr/>
            </p:nvSpPr>
            <p:spPr bwMode="auto">
              <a:xfrm>
                <a:off x="3544" y="2556"/>
                <a:ext cx="47" cy="42"/>
              </a:xfrm>
              <a:custGeom>
                <a:avLst/>
                <a:gdLst>
                  <a:gd name="T0" fmla="*/ 45 w 47"/>
                  <a:gd name="T1" fmla="*/ 5 h 42"/>
                  <a:gd name="T2" fmla="*/ 45 w 47"/>
                  <a:gd name="T3" fmla="*/ 9 h 42"/>
                  <a:gd name="T4" fmla="*/ 45 w 47"/>
                  <a:gd name="T5" fmla="*/ 9 h 42"/>
                  <a:gd name="T6" fmla="*/ 45 w 47"/>
                  <a:gd name="T7" fmla="*/ 9 h 42"/>
                  <a:gd name="T8" fmla="*/ 45 w 47"/>
                  <a:gd name="T9" fmla="*/ 15 h 42"/>
                  <a:gd name="T10" fmla="*/ 45 w 47"/>
                  <a:gd name="T11" fmla="*/ 15 h 42"/>
                  <a:gd name="T12" fmla="*/ 45 w 47"/>
                  <a:gd name="T13" fmla="*/ 15 h 42"/>
                  <a:gd name="T14" fmla="*/ 45 w 47"/>
                  <a:gd name="T15" fmla="*/ 20 h 42"/>
                  <a:gd name="T16" fmla="*/ 45 w 47"/>
                  <a:gd name="T17" fmla="*/ 20 h 42"/>
                  <a:gd name="T18" fmla="*/ 45 w 47"/>
                  <a:gd name="T19" fmla="*/ 27 h 42"/>
                  <a:gd name="T20" fmla="*/ 45 w 47"/>
                  <a:gd name="T21" fmla="*/ 34 h 42"/>
                  <a:gd name="T22" fmla="*/ 47 w 47"/>
                  <a:gd name="T23" fmla="*/ 36 h 42"/>
                  <a:gd name="T24" fmla="*/ 47 w 47"/>
                  <a:gd name="T25" fmla="*/ 37 h 42"/>
                  <a:gd name="T26" fmla="*/ 47 w 47"/>
                  <a:gd name="T27" fmla="*/ 39 h 42"/>
                  <a:gd name="T28" fmla="*/ 47 w 47"/>
                  <a:gd name="T29" fmla="*/ 39 h 42"/>
                  <a:gd name="T30" fmla="*/ 47 w 47"/>
                  <a:gd name="T31" fmla="*/ 41 h 42"/>
                  <a:gd name="T32" fmla="*/ 45 w 47"/>
                  <a:gd name="T33" fmla="*/ 41 h 42"/>
                  <a:gd name="T34" fmla="*/ 28 w 47"/>
                  <a:gd name="T35" fmla="*/ 41 h 42"/>
                  <a:gd name="T36" fmla="*/ 0 w 47"/>
                  <a:gd name="T37" fmla="*/ 42 h 42"/>
                  <a:gd name="T38" fmla="*/ 0 w 47"/>
                  <a:gd name="T39" fmla="*/ 3 h 42"/>
                  <a:gd name="T40" fmla="*/ 6 w 47"/>
                  <a:gd name="T41" fmla="*/ 5 h 42"/>
                  <a:gd name="T42" fmla="*/ 10 w 47"/>
                  <a:gd name="T43" fmla="*/ 2 h 42"/>
                  <a:gd name="T44" fmla="*/ 18 w 47"/>
                  <a:gd name="T45" fmla="*/ 2 h 42"/>
                  <a:gd name="T46" fmla="*/ 20 w 47"/>
                  <a:gd name="T47" fmla="*/ 3 h 42"/>
                  <a:gd name="T48" fmla="*/ 32 w 47"/>
                  <a:gd name="T49" fmla="*/ 5 h 42"/>
                  <a:gd name="T50" fmla="*/ 32 w 47"/>
                  <a:gd name="T51" fmla="*/ 0 h 42"/>
                  <a:gd name="T52" fmla="*/ 44 w 47"/>
                  <a:gd name="T53" fmla="*/ 0 h 42"/>
                  <a:gd name="T54" fmla="*/ 45 w 47"/>
                  <a:gd name="T55" fmla="*/ 2 h 42"/>
                  <a:gd name="T56" fmla="*/ 45 w 47"/>
                  <a:gd name="T57" fmla="*/ 2 h 42"/>
                  <a:gd name="T58" fmla="*/ 45 w 47"/>
                  <a:gd name="T59" fmla="*/ 3 h 42"/>
                  <a:gd name="T60" fmla="*/ 45 w 47"/>
                  <a:gd name="T61" fmla="*/ 5 h 42"/>
                  <a:gd name="T62" fmla="*/ 45 w 47"/>
                  <a:gd name="T63"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42">
                    <a:moveTo>
                      <a:pt x="45" y="5"/>
                    </a:moveTo>
                    <a:lnTo>
                      <a:pt x="45" y="9"/>
                    </a:lnTo>
                    <a:lnTo>
                      <a:pt x="45" y="9"/>
                    </a:lnTo>
                    <a:lnTo>
                      <a:pt x="45" y="9"/>
                    </a:lnTo>
                    <a:lnTo>
                      <a:pt x="45" y="15"/>
                    </a:lnTo>
                    <a:lnTo>
                      <a:pt x="45" y="15"/>
                    </a:lnTo>
                    <a:lnTo>
                      <a:pt x="45" y="15"/>
                    </a:lnTo>
                    <a:lnTo>
                      <a:pt x="45" y="20"/>
                    </a:lnTo>
                    <a:lnTo>
                      <a:pt x="45" y="20"/>
                    </a:lnTo>
                    <a:lnTo>
                      <a:pt x="45" y="27"/>
                    </a:lnTo>
                    <a:lnTo>
                      <a:pt x="45" y="34"/>
                    </a:lnTo>
                    <a:lnTo>
                      <a:pt x="47" y="36"/>
                    </a:lnTo>
                    <a:lnTo>
                      <a:pt x="47" y="37"/>
                    </a:lnTo>
                    <a:lnTo>
                      <a:pt x="47" y="39"/>
                    </a:lnTo>
                    <a:lnTo>
                      <a:pt x="47" y="39"/>
                    </a:lnTo>
                    <a:lnTo>
                      <a:pt x="47" y="41"/>
                    </a:lnTo>
                    <a:lnTo>
                      <a:pt x="45" y="41"/>
                    </a:lnTo>
                    <a:lnTo>
                      <a:pt x="28" y="41"/>
                    </a:lnTo>
                    <a:lnTo>
                      <a:pt x="0" y="42"/>
                    </a:lnTo>
                    <a:lnTo>
                      <a:pt x="0" y="3"/>
                    </a:lnTo>
                    <a:lnTo>
                      <a:pt x="6" y="5"/>
                    </a:lnTo>
                    <a:lnTo>
                      <a:pt x="10" y="2"/>
                    </a:lnTo>
                    <a:lnTo>
                      <a:pt x="18" y="2"/>
                    </a:lnTo>
                    <a:lnTo>
                      <a:pt x="20" y="3"/>
                    </a:lnTo>
                    <a:lnTo>
                      <a:pt x="32" y="5"/>
                    </a:lnTo>
                    <a:lnTo>
                      <a:pt x="32" y="0"/>
                    </a:lnTo>
                    <a:lnTo>
                      <a:pt x="44" y="0"/>
                    </a:lnTo>
                    <a:lnTo>
                      <a:pt x="45" y="2"/>
                    </a:lnTo>
                    <a:lnTo>
                      <a:pt x="45" y="2"/>
                    </a:lnTo>
                    <a:lnTo>
                      <a:pt x="45" y="3"/>
                    </a:lnTo>
                    <a:lnTo>
                      <a:pt x="45" y="5"/>
                    </a:lnTo>
                    <a:lnTo>
                      <a:pt x="45"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03" name="Freeform 5076"/>
              <p:cNvSpPr>
                <a:spLocks/>
              </p:cNvSpPr>
              <p:nvPr/>
            </p:nvSpPr>
            <p:spPr bwMode="auto">
              <a:xfrm>
                <a:off x="2958" y="2397"/>
                <a:ext cx="42" cy="46"/>
              </a:xfrm>
              <a:custGeom>
                <a:avLst/>
                <a:gdLst>
                  <a:gd name="T0" fmla="*/ 42 w 42"/>
                  <a:gd name="T1" fmla="*/ 3 h 46"/>
                  <a:gd name="T2" fmla="*/ 40 w 42"/>
                  <a:gd name="T3" fmla="*/ 46 h 46"/>
                  <a:gd name="T4" fmla="*/ 32 w 42"/>
                  <a:gd name="T5" fmla="*/ 46 h 46"/>
                  <a:gd name="T6" fmla="*/ 0 w 42"/>
                  <a:gd name="T7" fmla="*/ 42 h 46"/>
                  <a:gd name="T8" fmla="*/ 3 w 42"/>
                  <a:gd name="T9" fmla="*/ 0 h 46"/>
                  <a:gd name="T10" fmla="*/ 30 w 42"/>
                  <a:gd name="T11" fmla="*/ 2 h 46"/>
                  <a:gd name="T12" fmla="*/ 42 w 42"/>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42" h="46">
                    <a:moveTo>
                      <a:pt x="42" y="3"/>
                    </a:moveTo>
                    <a:lnTo>
                      <a:pt x="40" y="46"/>
                    </a:lnTo>
                    <a:lnTo>
                      <a:pt x="32" y="46"/>
                    </a:lnTo>
                    <a:lnTo>
                      <a:pt x="0" y="42"/>
                    </a:lnTo>
                    <a:lnTo>
                      <a:pt x="3" y="0"/>
                    </a:lnTo>
                    <a:lnTo>
                      <a:pt x="30" y="2"/>
                    </a:lnTo>
                    <a:lnTo>
                      <a:pt x="42"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4" name="Freeform 5077"/>
              <p:cNvSpPr>
                <a:spLocks/>
              </p:cNvSpPr>
              <p:nvPr/>
            </p:nvSpPr>
            <p:spPr bwMode="auto">
              <a:xfrm>
                <a:off x="2958" y="2397"/>
                <a:ext cx="42" cy="46"/>
              </a:xfrm>
              <a:custGeom>
                <a:avLst/>
                <a:gdLst>
                  <a:gd name="T0" fmla="*/ 42 w 42"/>
                  <a:gd name="T1" fmla="*/ 3 h 46"/>
                  <a:gd name="T2" fmla="*/ 40 w 42"/>
                  <a:gd name="T3" fmla="*/ 46 h 46"/>
                  <a:gd name="T4" fmla="*/ 32 w 42"/>
                  <a:gd name="T5" fmla="*/ 46 h 46"/>
                  <a:gd name="T6" fmla="*/ 0 w 42"/>
                  <a:gd name="T7" fmla="*/ 42 h 46"/>
                  <a:gd name="T8" fmla="*/ 3 w 42"/>
                  <a:gd name="T9" fmla="*/ 0 h 46"/>
                  <a:gd name="T10" fmla="*/ 30 w 42"/>
                  <a:gd name="T11" fmla="*/ 2 h 46"/>
                  <a:gd name="T12" fmla="*/ 42 w 42"/>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42" h="46">
                    <a:moveTo>
                      <a:pt x="42" y="3"/>
                    </a:moveTo>
                    <a:lnTo>
                      <a:pt x="40" y="46"/>
                    </a:lnTo>
                    <a:lnTo>
                      <a:pt x="32" y="46"/>
                    </a:lnTo>
                    <a:lnTo>
                      <a:pt x="0" y="42"/>
                    </a:lnTo>
                    <a:lnTo>
                      <a:pt x="3" y="0"/>
                    </a:lnTo>
                    <a:lnTo>
                      <a:pt x="30" y="2"/>
                    </a:lnTo>
                    <a:lnTo>
                      <a:pt x="4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05" name="Freeform 5078"/>
              <p:cNvSpPr>
                <a:spLocks/>
              </p:cNvSpPr>
              <p:nvPr/>
            </p:nvSpPr>
            <p:spPr bwMode="auto">
              <a:xfrm>
                <a:off x="3523" y="2892"/>
                <a:ext cx="49" cy="35"/>
              </a:xfrm>
              <a:custGeom>
                <a:avLst/>
                <a:gdLst>
                  <a:gd name="T0" fmla="*/ 49 w 49"/>
                  <a:gd name="T1" fmla="*/ 32 h 35"/>
                  <a:gd name="T2" fmla="*/ 48 w 49"/>
                  <a:gd name="T3" fmla="*/ 28 h 35"/>
                  <a:gd name="T4" fmla="*/ 44 w 49"/>
                  <a:gd name="T5" fmla="*/ 30 h 35"/>
                  <a:gd name="T6" fmla="*/ 36 w 49"/>
                  <a:gd name="T7" fmla="*/ 33 h 35"/>
                  <a:gd name="T8" fmla="*/ 36 w 49"/>
                  <a:gd name="T9" fmla="*/ 33 h 35"/>
                  <a:gd name="T10" fmla="*/ 34 w 49"/>
                  <a:gd name="T11" fmla="*/ 32 h 35"/>
                  <a:gd name="T12" fmla="*/ 34 w 49"/>
                  <a:gd name="T13" fmla="*/ 30 h 35"/>
                  <a:gd name="T14" fmla="*/ 32 w 49"/>
                  <a:gd name="T15" fmla="*/ 30 h 35"/>
                  <a:gd name="T16" fmla="*/ 32 w 49"/>
                  <a:gd name="T17" fmla="*/ 32 h 35"/>
                  <a:gd name="T18" fmla="*/ 31 w 49"/>
                  <a:gd name="T19" fmla="*/ 32 h 35"/>
                  <a:gd name="T20" fmla="*/ 29 w 49"/>
                  <a:gd name="T21" fmla="*/ 33 h 35"/>
                  <a:gd name="T22" fmla="*/ 29 w 49"/>
                  <a:gd name="T23" fmla="*/ 33 h 35"/>
                  <a:gd name="T24" fmla="*/ 24 w 49"/>
                  <a:gd name="T25" fmla="*/ 33 h 35"/>
                  <a:gd name="T26" fmla="*/ 22 w 49"/>
                  <a:gd name="T27" fmla="*/ 35 h 35"/>
                  <a:gd name="T28" fmla="*/ 19 w 49"/>
                  <a:gd name="T29" fmla="*/ 35 h 35"/>
                  <a:gd name="T30" fmla="*/ 17 w 49"/>
                  <a:gd name="T31" fmla="*/ 35 h 35"/>
                  <a:gd name="T32" fmla="*/ 17 w 49"/>
                  <a:gd name="T33" fmla="*/ 35 h 35"/>
                  <a:gd name="T34" fmla="*/ 17 w 49"/>
                  <a:gd name="T35" fmla="*/ 35 h 35"/>
                  <a:gd name="T36" fmla="*/ 17 w 49"/>
                  <a:gd name="T37" fmla="*/ 35 h 35"/>
                  <a:gd name="T38" fmla="*/ 16 w 49"/>
                  <a:gd name="T39" fmla="*/ 35 h 35"/>
                  <a:gd name="T40" fmla="*/ 16 w 49"/>
                  <a:gd name="T41" fmla="*/ 35 h 35"/>
                  <a:gd name="T42" fmla="*/ 16 w 49"/>
                  <a:gd name="T43" fmla="*/ 35 h 35"/>
                  <a:gd name="T44" fmla="*/ 16 w 49"/>
                  <a:gd name="T45" fmla="*/ 35 h 35"/>
                  <a:gd name="T46" fmla="*/ 16 w 49"/>
                  <a:gd name="T47" fmla="*/ 33 h 35"/>
                  <a:gd name="T48" fmla="*/ 16 w 49"/>
                  <a:gd name="T49" fmla="*/ 33 h 35"/>
                  <a:gd name="T50" fmla="*/ 16 w 49"/>
                  <a:gd name="T51" fmla="*/ 33 h 35"/>
                  <a:gd name="T52" fmla="*/ 17 w 49"/>
                  <a:gd name="T53" fmla="*/ 32 h 35"/>
                  <a:gd name="T54" fmla="*/ 21 w 49"/>
                  <a:gd name="T55" fmla="*/ 27 h 35"/>
                  <a:gd name="T56" fmla="*/ 22 w 49"/>
                  <a:gd name="T57" fmla="*/ 18 h 35"/>
                  <a:gd name="T58" fmla="*/ 21 w 49"/>
                  <a:gd name="T59" fmla="*/ 11 h 35"/>
                  <a:gd name="T60" fmla="*/ 19 w 49"/>
                  <a:gd name="T61" fmla="*/ 10 h 35"/>
                  <a:gd name="T62" fmla="*/ 14 w 49"/>
                  <a:gd name="T63" fmla="*/ 11 h 35"/>
                  <a:gd name="T64" fmla="*/ 10 w 49"/>
                  <a:gd name="T65" fmla="*/ 16 h 35"/>
                  <a:gd name="T66" fmla="*/ 9 w 49"/>
                  <a:gd name="T67" fmla="*/ 22 h 35"/>
                  <a:gd name="T68" fmla="*/ 7 w 49"/>
                  <a:gd name="T69" fmla="*/ 23 h 35"/>
                  <a:gd name="T70" fmla="*/ 4 w 49"/>
                  <a:gd name="T71" fmla="*/ 23 h 35"/>
                  <a:gd name="T72" fmla="*/ 5 w 49"/>
                  <a:gd name="T73" fmla="*/ 6 h 35"/>
                  <a:gd name="T74" fmla="*/ 43 w 49"/>
                  <a:gd name="T7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5">
                    <a:moveTo>
                      <a:pt x="49" y="0"/>
                    </a:moveTo>
                    <a:lnTo>
                      <a:pt x="49" y="32"/>
                    </a:lnTo>
                    <a:lnTo>
                      <a:pt x="48" y="32"/>
                    </a:lnTo>
                    <a:lnTo>
                      <a:pt x="48" y="28"/>
                    </a:lnTo>
                    <a:lnTo>
                      <a:pt x="44" y="28"/>
                    </a:lnTo>
                    <a:lnTo>
                      <a:pt x="44" y="30"/>
                    </a:lnTo>
                    <a:lnTo>
                      <a:pt x="38" y="33"/>
                    </a:lnTo>
                    <a:lnTo>
                      <a:pt x="36" y="33"/>
                    </a:lnTo>
                    <a:lnTo>
                      <a:pt x="36" y="33"/>
                    </a:lnTo>
                    <a:lnTo>
                      <a:pt x="36" y="33"/>
                    </a:lnTo>
                    <a:lnTo>
                      <a:pt x="36" y="32"/>
                    </a:lnTo>
                    <a:lnTo>
                      <a:pt x="34" y="32"/>
                    </a:lnTo>
                    <a:lnTo>
                      <a:pt x="34" y="32"/>
                    </a:lnTo>
                    <a:lnTo>
                      <a:pt x="34" y="30"/>
                    </a:lnTo>
                    <a:lnTo>
                      <a:pt x="34" y="30"/>
                    </a:lnTo>
                    <a:lnTo>
                      <a:pt x="32" y="30"/>
                    </a:lnTo>
                    <a:lnTo>
                      <a:pt x="32" y="30"/>
                    </a:lnTo>
                    <a:lnTo>
                      <a:pt x="32" y="32"/>
                    </a:lnTo>
                    <a:lnTo>
                      <a:pt x="32" y="32"/>
                    </a:lnTo>
                    <a:lnTo>
                      <a:pt x="31" y="32"/>
                    </a:lnTo>
                    <a:lnTo>
                      <a:pt x="29" y="32"/>
                    </a:lnTo>
                    <a:lnTo>
                      <a:pt x="29" y="33"/>
                    </a:lnTo>
                    <a:lnTo>
                      <a:pt x="29" y="33"/>
                    </a:lnTo>
                    <a:lnTo>
                      <a:pt x="29" y="33"/>
                    </a:lnTo>
                    <a:lnTo>
                      <a:pt x="27" y="33"/>
                    </a:lnTo>
                    <a:lnTo>
                      <a:pt x="24" y="33"/>
                    </a:lnTo>
                    <a:lnTo>
                      <a:pt x="22" y="35"/>
                    </a:lnTo>
                    <a:lnTo>
                      <a:pt x="22" y="35"/>
                    </a:lnTo>
                    <a:lnTo>
                      <a:pt x="21" y="35"/>
                    </a:lnTo>
                    <a:lnTo>
                      <a:pt x="19" y="35"/>
                    </a:lnTo>
                    <a:lnTo>
                      <a:pt x="17" y="35"/>
                    </a:lnTo>
                    <a:lnTo>
                      <a:pt x="17" y="35"/>
                    </a:lnTo>
                    <a:lnTo>
                      <a:pt x="17" y="35"/>
                    </a:lnTo>
                    <a:lnTo>
                      <a:pt x="17" y="35"/>
                    </a:lnTo>
                    <a:lnTo>
                      <a:pt x="17" y="35"/>
                    </a:lnTo>
                    <a:lnTo>
                      <a:pt x="17" y="35"/>
                    </a:lnTo>
                    <a:lnTo>
                      <a:pt x="17" y="35"/>
                    </a:lnTo>
                    <a:lnTo>
                      <a:pt x="17" y="35"/>
                    </a:lnTo>
                    <a:lnTo>
                      <a:pt x="17" y="35"/>
                    </a:lnTo>
                    <a:lnTo>
                      <a:pt x="16" y="35"/>
                    </a:lnTo>
                    <a:lnTo>
                      <a:pt x="16" y="35"/>
                    </a:lnTo>
                    <a:lnTo>
                      <a:pt x="16" y="35"/>
                    </a:lnTo>
                    <a:lnTo>
                      <a:pt x="16" y="35"/>
                    </a:lnTo>
                    <a:lnTo>
                      <a:pt x="16" y="35"/>
                    </a:lnTo>
                    <a:lnTo>
                      <a:pt x="16" y="35"/>
                    </a:lnTo>
                    <a:lnTo>
                      <a:pt x="16" y="35"/>
                    </a:lnTo>
                    <a:lnTo>
                      <a:pt x="16" y="35"/>
                    </a:lnTo>
                    <a:lnTo>
                      <a:pt x="16" y="33"/>
                    </a:lnTo>
                    <a:lnTo>
                      <a:pt x="16" y="33"/>
                    </a:lnTo>
                    <a:lnTo>
                      <a:pt x="16" y="33"/>
                    </a:lnTo>
                    <a:lnTo>
                      <a:pt x="16" y="33"/>
                    </a:lnTo>
                    <a:lnTo>
                      <a:pt x="16" y="33"/>
                    </a:lnTo>
                    <a:lnTo>
                      <a:pt x="17" y="33"/>
                    </a:lnTo>
                    <a:lnTo>
                      <a:pt x="17" y="32"/>
                    </a:lnTo>
                    <a:lnTo>
                      <a:pt x="19" y="30"/>
                    </a:lnTo>
                    <a:lnTo>
                      <a:pt x="21" y="27"/>
                    </a:lnTo>
                    <a:lnTo>
                      <a:pt x="22" y="18"/>
                    </a:lnTo>
                    <a:lnTo>
                      <a:pt x="22" y="18"/>
                    </a:lnTo>
                    <a:lnTo>
                      <a:pt x="22" y="16"/>
                    </a:lnTo>
                    <a:lnTo>
                      <a:pt x="21" y="11"/>
                    </a:lnTo>
                    <a:lnTo>
                      <a:pt x="19" y="10"/>
                    </a:lnTo>
                    <a:lnTo>
                      <a:pt x="19" y="10"/>
                    </a:lnTo>
                    <a:lnTo>
                      <a:pt x="16" y="11"/>
                    </a:lnTo>
                    <a:lnTo>
                      <a:pt x="14" y="11"/>
                    </a:lnTo>
                    <a:lnTo>
                      <a:pt x="12" y="13"/>
                    </a:lnTo>
                    <a:lnTo>
                      <a:pt x="10" y="16"/>
                    </a:lnTo>
                    <a:lnTo>
                      <a:pt x="9" y="20"/>
                    </a:lnTo>
                    <a:lnTo>
                      <a:pt x="9" y="22"/>
                    </a:lnTo>
                    <a:lnTo>
                      <a:pt x="9" y="22"/>
                    </a:lnTo>
                    <a:lnTo>
                      <a:pt x="7" y="23"/>
                    </a:lnTo>
                    <a:lnTo>
                      <a:pt x="5" y="23"/>
                    </a:lnTo>
                    <a:lnTo>
                      <a:pt x="4" y="23"/>
                    </a:lnTo>
                    <a:lnTo>
                      <a:pt x="4" y="22"/>
                    </a:lnTo>
                    <a:lnTo>
                      <a:pt x="5" y="6"/>
                    </a:lnTo>
                    <a:lnTo>
                      <a:pt x="0" y="1"/>
                    </a:lnTo>
                    <a:lnTo>
                      <a:pt x="43" y="0"/>
                    </a:lnTo>
                    <a:lnTo>
                      <a:pt x="4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6" name="Freeform 5079"/>
              <p:cNvSpPr>
                <a:spLocks/>
              </p:cNvSpPr>
              <p:nvPr/>
            </p:nvSpPr>
            <p:spPr bwMode="auto">
              <a:xfrm>
                <a:off x="3523" y="2892"/>
                <a:ext cx="49" cy="35"/>
              </a:xfrm>
              <a:custGeom>
                <a:avLst/>
                <a:gdLst>
                  <a:gd name="T0" fmla="*/ 49 w 49"/>
                  <a:gd name="T1" fmla="*/ 32 h 35"/>
                  <a:gd name="T2" fmla="*/ 48 w 49"/>
                  <a:gd name="T3" fmla="*/ 28 h 35"/>
                  <a:gd name="T4" fmla="*/ 44 w 49"/>
                  <a:gd name="T5" fmla="*/ 30 h 35"/>
                  <a:gd name="T6" fmla="*/ 36 w 49"/>
                  <a:gd name="T7" fmla="*/ 33 h 35"/>
                  <a:gd name="T8" fmla="*/ 36 w 49"/>
                  <a:gd name="T9" fmla="*/ 33 h 35"/>
                  <a:gd name="T10" fmla="*/ 34 w 49"/>
                  <a:gd name="T11" fmla="*/ 32 h 35"/>
                  <a:gd name="T12" fmla="*/ 34 w 49"/>
                  <a:gd name="T13" fmla="*/ 30 h 35"/>
                  <a:gd name="T14" fmla="*/ 32 w 49"/>
                  <a:gd name="T15" fmla="*/ 30 h 35"/>
                  <a:gd name="T16" fmla="*/ 32 w 49"/>
                  <a:gd name="T17" fmla="*/ 32 h 35"/>
                  <a:gd name="T18" fmla="*/ 31 w 49"/>
                  <a:gd name="T19" fmla="*/ 32 h 35"/>
                  <a:gd name="T20" fmla="*/ 29 w 49"/>
                  <a:gd name="T21" fmla="*/ 33 h 35"/>
                  <a:gd name="T22" fmla="*/ 29 w 49"/>
                  <a:gd name="T23" fmla="*/ 33 h 35"/>
                  <a:gd name="T24" fmla="*/ 24 w 49"/>
                  <a:gd name="T25" fmla="*/ 33 h 35"/>
                  <a:gd name="T26" fmla="*/ 22 w 49"/>
                  <a:gd name="T27" fmla="*/ 35 h 35"/>
                  <a:gd name="T28" fmla="*/ 19 w 49"/>
                  <a:gd name="T29" fmla="*/ 35 h 35"/>
                  <a:gd name="T30" fmla="*/ 17 w 49"/>
                  <a:gd name="T31" fmla="*/ 35 h 35"/>
                  <a:gd name="T32" fmla="*/ 17 w 49"/>
                  <a:gd name="T33" fmla="*/ 35 h 35"/>
                  <a:gd name="T34" fmla="*/ 17 w 49"/>
                  <a:gd name="T35" fmla="*/ 35 h 35"/>
                  <a:gd name="T36" fmla="*/ 17 w 49"/>
                  <a:gd name="T37" fmla="*/ 35 h 35"/>
                  <a:gd name="T38" fmla="*/ 16 w 49"/>
                  <a:gd name="T39" fmla="*/ 35 h 35"/>
                  <a:gd name="T40" fmla="*/ 16 w 49"/>
                  <a:gd name="T41" fmla="*/ 35 h 35"/>
                  <a:gd name="T42" fmla="*/ 16 w 49"/>
                  <a:gd name="T43" fmla="*/ 35 h 35"/>
                  <a:gd name="T44" fmla="*/ 16 w 49"/>
                  <a:gd name="T45" fmla="*/ 35 h 35"/>
                  <a:gd name="T46" fmla="*/ 16 w 49"/>
                  <a:gd name="T47" fmla="*/ 33 h 35"/>
                  <a:gd name="T48" fmla="*/ 16 w 49"/>
                  <a:gd name="T49" fmla="*/ 33 h 35"/>
                  <a:gd name="T50" fmla="*/ 16 w 49"/>
                  <a:gd name="T51" fmla="*/ 33 h 35"/>
                  <a:gd name="T52" fmla="*/ 17 w 49"/>
                  <a:gd name="T53" fmla="*/ 32 h 35"/>
                  <a:gd name="T54" fmla="*/ 21 w 49"/>
                  <a:gd name="T55" fmla="*/ 27 h 35"/>
                  <a:gd name="T56" fmla="*/ 22 w 49"/>
                  <a:gd name="T57" fmla="*/ 18 h 35"/>
                  <a:gd name="T58" fmla="*/ 21 w 49"/>
                  <a:gd name="T59" fmla="*/ 11 h 35"/>
                  <a:gd name="T60" fmla="*/ 19 w 49"/>
                  <a:gd name="T61" fmla="*/ 10 h 35"/>
                  <a:gd name="T62" fmla="*/ 14 w 49"/>
                  <a:gd name="T63" fmla="*/ 11 h 35"/>
                  <a:gd name="T64" fmla="*/ 10 w 49"/>
                  <a:gd name="T65" fmla="*/ 16 h 35"/>
                  <a:gd name="T66" fmla="*/ 9 w 49"/>
                  <a:gd name="T67" fmla="*/ 22 h 35"/>
                  <a:gd name="T68" fmla="*/ 7 w 49"/>
                  <a:gd name="T69" fmla="*/ 23 h 35"/>
                  <a:gd name="T70" fmla="*/ 4 w 49"/>
                  <a:gd name="T71" fmla="*/ 23 h 35"/>
                  <a:gd name="T72" fmla="*/ 5 w 49"/>
                  <a:gd name="T73" fmla="*/ 6 h 35"/>
                  <a:gd name="T74" fmla="*/ 43 w 49"/>
                  <a:gd name="T7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5">
                    <a:moveTo>
                      <a:pt x="49" y="0"/>
                    </a:moveTo>
                    <a:lnTo>
                      <a:pt x="49" y="32"/>
                    </a:lnTo>
                    <a:lnTo>
                      <a:pt x="48" y="32"/>
                    </a:lnTo>
                    <a:lnTo>
                      <a:pt x="48" y="28"/>
                    </a:lnTo>
                    <a:lnTo>
                      <a:pt x="44" y="28"/>
                    </a:lnTo>
                    <a:lnTo>
                      <a:pt x="44" y="30"/>
                    </a:lnTo>
                    <a:lnTo>
                      <a:pt x="38" y="33"/>
                    </a:lnTo>
                    <a:lnTo>
                      <a:pt x="36" y="33"/>
                    </a:lnTo>
                    <a:lnTo>
                      <a:pt x="36" y="33"/>
                    </a:lnTo>
                    <a:lnTo>
                      <a:pt x="36" y="33"/>
                    </a:lnTo>
                    <a:lnTo>
                      <a:pt x="36" y="32"/>
                    </a:lnTo>
                    <a:lnTo>
                      <a:pt x="34" y="32"/>
                    </a:lnTo>
                    <a:lnTo>
                      <a:pt x="34" y="32"/>
                    </a:lnTo>
                    <a:lnTo>
                      <a:pt x="34" y="30"/>
                    </a:lnTo>
                    <a:lnTo>
                      <a:pt x="34" y="30"/>
                    </a:lnTo>
                    <a:lnTo>
                      <a:pt x="32" y="30"/>
                    </a:lnTo>
                    <a:lnTo>
                      <a:pt x="32" y="30"/>
                    </a:lnTo>
                    <a:lnTo>
                      <a:pt x="32" y="32"/>
                    </a:lnTo>
                    <a:lnTo>
                      <a:pt x="32" y="32"/>
                    </a:lnTo>
                    <a:lnTo>
                      <a:pt x="31" y="32"/>
                    </a:lnTo>
                    <a:lnTo>
                      <a:pt x="29" y="32"/>
                    </a:lnTo>
                    <a:lnTo>
                      <a:pt x="29" y="33"/>
                    </a:lnTo>
                    <a:lnTo>
                      <a:pt x="29" y="33"/>
                    </a:lnTo>
                    <a:lnTo>
                      <a:pt x="29" y="33"/>
                    </a:lnTo>
                    <a:lnTo>
                      <a:pt x="27" y="33"/>
                    </a:lnTo>
                    <a:lnTo>
                      <a:pt x="24" y="33"/>
                    </a:lnTo>
                    <a:lnTo>
                      <a:pt x="22" y="35"/>
                    </a:lnTo>
                    <a:lnTo>
                      <a:pt x="22" y="35"/>
                    </a:lnTo>
                    <a:lnTo>
                      <a:pt x="21" y="35"/>
                    </a:lnTo>
                    <a:lnTo>
                      <a:pt x="19" y="35"/>
                    </a:lnTo>
                    <a:lnTo>
                      <a:pt x="17" y="35"/>
                    </a:lnTo>
                    <a:lnTo>
                      <a:pt x="17" y="35"/>
                    </a:lnTo>
                    <a:lnTo>
                      <a:pt x="17" y="35"/>
                    </a:lnTo>
                    <a:lnTo>
                      <a:pt x="17" y="35"/>
                    </a:lnTo>
                    <a:lnTo>
                      <a:pt x="17" y="35"/>
                    </a:lnTo>
                    <a:lnTo>
                      <a:pt x="17" y="35"/>
                    </a:lnTo>
                    <a:lnTo>
                      <a:pt x="17" y="35"/>
                    </a:lnTo>
                    <a:lnTo>
                      <a:pt x="17" y="35"/>
                    </a:lnTo>
                    <a:lnTo>
                      <a:pt x="17" y="35"/>
                    </a:lnTo>
                    <a:lnTo>
                      <a:pt x="16" y="35"/>
                    </a:lnTo>
                    <a:lnTo>
                      <a:pt x="16" y="35"/>
                    </a:lnTo>
                    <a:lnTo>
                      <a:pt x="16" y="35"/>
                    </a:lnTo>
                    <a:lnTo>
                      <a:pt x="16" y="35"/>
                    </a:lnTo>
                    <a:lnTo>
                      <a:pt x="16" y="35"/>
                    </a:lnTo>
                    <a:lnTo>
                      <a:pt x="16" y="35"/>
                    </a:lnTo>
                    <a:lnTo>
                      <a:pt x="16" y="35"/>
                    </a:lnTo>
                    <a:lnTo>
                      <a:pt x="16" y="35"/>
                    </a:lnTo>
                    <a:lnTo>
                      <a:pt x="16" y="33"/>
                    </a:lnTo>
                    <a:lnTo>
                      <a:pt x="16" y="33"/>
                    </a:lnTo>
                    <a:lnTo>
                      <a:pt x="16" y="33"/>
                    </a:lnTo>
                    <a:lnTo>
                      <a:pt x="16" y="33"/>
                    </a:lnTo>
                    <a:lnTo>
                      <a:pt x="16" y="33"/>
                    </a:lnTo>
                    <a:lnTo>
                      <a:pt x="17" y="33"/>
                    </a:lnTo>
                    <a:lnTo>
                      <a:pt x="17" y="32"/>
                    </a:lnTo>
                    <a:lnTo>
                      <a:pt x="19" y="30"/>
                    </a:lnTo>
                    <a:lnTo>
                      <a:pt x="21" y="27"/>
                    </a:lnTo>
                    <a:lnTo>
                      <a:pt x="22" y="18"/>
                    </a:lnTo>
                    <a:lnTo>
                      <a:pt x="22" y="18"/>
                    </a:lnTo>
                    <a:lnTo>
                      <a:pt x="22" y="16"/>
                    </a:lnTo>
                    <a:lnTo>
                      <a:pt x="21" y="11"/>
                    </a:lnTo>
                    <a:lnTo>
                      <a:pt x="19" y="10"/>
                    </a:lnTo>
                    <a:lnTo>
                      <a:pt x="19" y="10"/>
                    </a:lnTo>
                    <a:lnTo>
                      <a:pt x="16" y="11"/>
                    </a:lnTo>
                    <a:lnTo>
                      <a:pt x="14" y="11"/>
                    </a:lnTo>
                    <a:lnTo>
                      <a:pt x="12" y="13"/>
                    </a:lnTo>
                    <a:lnTo>
                      <a:pt x="10" y="16"/>
                    </a:lnTo>
                    <a:lnTo>
                      <a:pt x="9" y="20"/>
                    </a:lnTo>
                    <a:lnTo>
                      <a:pt x="9" y="22"/>
                    </a:lnTo>
                    <a:lnTo>
                      <a:pt x="9" y="22"/>
                    </a:lnTo>
                    <a:lnTo>
                      <a:pt x="7" y="23"/>
                    </a:lnTo>
                    <a:lnTo>
                      <a:pt x="5" y="23"/>
                    </a:lnTo>
                    <a:lnTo>
                      <a:pt x="4" y="23"/>
                    </a:lnTo>
                    <a:lnTo>
                      <a:pt x="4" y="22"/>
                    </a:lnTo>
                    <a:lnTo>
                      <a:pt x="5" y="6"/>
                    </a:lnTo>
                    <a:lnTo>
                      <a:pt x="0" y="1"/>
                    </a:lnTo>
                    <a:lnTo>
                      <a:pt x="43" y="0"/>
                    </a:lnTo>
                    <a:lnTo>
                      <a:pt x="4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07" name="Freeform 5080"/>
              <p:cNvSpPr>
                <a:spLocks/>
              </p:cNvSpPr>
              <p:nvPr/>
            </p:nvSpPr>
            <p:spPr bwMode="auto">
              <a:xfrm>
                <a:off x="3484" y="2671"/>
                <a:ext cx="46" cy="70"/>
              </a:xfrm>
              <a:custGeom>
                <a:avLst/>
                <a:gdLst>
                  <a:gd name="T0" fmla="*/ 36 w 46"/>
                  <a:gd name="T1" fmla="*/ 70 h 70"/>
                  <a:gd name="T2" fmla="*/ 36 w 46"/>
                  <a:gd name="T3" fmla="*/ 70 h 70"/>
                  <a:gd name="T4" fmla="*/ 27 w 46"/>
                  <a:gd name="T5" fmla="*/ 66 h 70"/>
                  <a:gd name="T6" fmla="*/ 22 w 46"/>
                  <a:gd name="T7" fmla="*/ 55 h 70"/>
                  <a:gd name="T8" fmla="*/ 14 w 46"/>
                  <a:gd name="T9" fmla="*/ 55 h 70"/>
                  <a:gd name="T10" fmla="*/ 16 w 46"/>
                  <a:gd name="T11" fmla="*/ 53 h 70"/>
                  <a:gd name="T12" fmla="*/ 4 w 46"/>
                  <a:gd name="T13" fmla="*/ 31 h 70"/>
                  <a:gd name="T14" fmla="*/ 0 w 46"/>
                  <a:gd name="T15" fmla="*/ 29 h 70"/>
                  <a:gd name="T16" fmla="*/ 2 w 46"/>
                  <a:gd name="T17" fmla="*/ 5 h 70"/>
                  <a:gd name="T18" fmla="*/ 0 w 46"/>
                  <a:gd name="T19" fmla="*/ 4 h 70"/>
                  <a:gd name="T20" fmla="*/ 0 w 46"/>
                  <a:gd name="T21" fmla="*/ 4 h 70"/>
                  <a:gd name="T22" fmla="*/ 0 w 46"/>
                  <a:gd name="T23" fmla="*/ 0 h 70"/>
                  <a:gd name="T24" fmla="*/ 36 w 46"/>
                  <a:gd name="T25" fmla="*/ 0 h 70"/>
                  <a:gd name="T26" fmla="*/ 36 w 46"/>
                  <a:gd name="T27" fmla="*/ 29 h 70"/>
                  <a:gd name="T28" fmla="*/ 39 w 46"/>
                  <a:gd name="T29" fmla="*/ 29 h 70"/>
                  <a:gd name="T30" fmla="*/ 38 w 46"/>
                  <a:gd name="T31" fmla="*/ 38 h 70"/>
                  <a:gd name="T32" fmla="*/ 39 w 46"/>
                  <a:gd name="T33" fmla="*/ 49 h 70"/>
                  <a:gd name="T34" fmla="*/ 46 w 46"/>
                  <a:gd name="T35" fmla="*/ 60 h 70"/>
                  <a:gd name="T36" fmla="*/ 36 w 46"/>
                  <a:gd name="T3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70">
                    <a:moveTo>
                      <a:pt x="36" y="70"/>
                    </a:moveTo>
                    <a:lnTo>
                      <a:pt x="36" y="70"/>
                    </a:lnTo>
                    <a:lnTo>
                      <a:pt x="27" y="66"/>
                    </a:lnTo>
                    <a:lnTo>
                      <a:pt x="22" y="55"/>
                    </a:lnTo>
                    <a:lnTo>
                      <a:pt x="14" y="55"/>
                    </a:lnTo>
                    <a:lnTo>
                      <a:pt x="16" y="53"/>
                    </a:lnTo>
                    <a:lnTo>
                      <a:pt x="4" y="31"/>
                    </a:lnTo>
                    <a:lnTo>
                      <a:pt x="0" y="29"/>
                    </a:lnTo>
                    <a:lnTo>
                      <a:pt x="2" y="5"/>
                    </a:lnTo>
                    <a:lnTo>
                      <a:pt x="0" y="4"/>
                    </a:lnTo>
                    <a:lnTo>
                      <a:pt x="0" y="4"/>
                    </a:lnTo>
                    <a:lnTo>
                      <a:pt x="0" y="0"/>
                    </a:lnTo>
                    <a:lnTo>
                      <a:pt x="36" y="0"/>
                    </a:lnTo>
                    <a:lnTo>
                      <a:pt x="36" y="29"/>
                    </a:lnTo>
                    <a:lnTo>
                      <a:pt x="39" y="29"/>
                    </a:lnTo>
                    <a:lnTo>
                      <a:pt x="38" y="38"/>
                    </a:lnTo>
                    <a:lnTo>
                      <a:pt x="39" y="49"/>
                    </a:lnTo>
                    <a:lnTo>
                      <a:pt x="46" y="60"/>
                    </a:lnTo>
                    <a:lnTo>
                      <a:pt x="36" y="7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8" name="Freeform 5081"/>
              <p:cNvSpPr>
                <a:spLocks/>
              </p:cNvSpPr>
              <p:nvPr/>
            </p:nvSpPr>
            <p:spPr bwMode="auto">
              <a:xfrm>
                <a:off x="3484" y="2671"/>
                <a:ext cx="46" cy="70"/>
              </a:xfrm>
              <a:custGeom>
                <a:avLst/>
                <a:gdLst>
                  <a:gd name="T0" fmla="*/ 36 w 46"/>
                  <a:gd name="T1" fmla="*/ 70 h 70"/>
                  <a:gd name="T2" fmla="*/ 36 w 46"/>
                  <a:gd name="T3" fmla="*/ 70 h 70"/>
                  <a:gd name="T4" fmla="*/ 27 w 46"/>
                  <a:gd name="T5" fmla="*/ 66 h 70"/>
                  <a:gd name="T6" fmla="*/ 22 w 46"/>
                  <a:gd name="T7" fmla="*/ 55 h 70"/>
                  <a:gd name="T8" fmla="*/ 14 w 46"/>
                  <a:gd name="T9" fmla="*/ 55 h 70"/>
                  <a:gd name="T10" fmla="*/ 16 w 46"/>
                  <a:gd name="T11" fmla="*/ 53 h 70"/>
                  <a:gd name="T12" fmla="*/ 4 w 46"/>
                  <a:gd name="T13" fmla="*/ 31 h 70"/>
                  <a:gd name="T14" fmla="*/ 0 w 46"/>
                  <a:gd name="T15" fmla="*/ 29 h 70"/>
                  <a:gd name="T16" fmla="*/ 2 w 46"/>
                  <a:gd name="T17" fmla="*/ 5 h 70"/>
                  <a:gd name="T18" fmla="*/ 0 w 46"/>
                  <a:gd name="T19" fmla="*/ 4 h 70"/>
                  <a:gd name="T20" fmla="*/ 0 w 46"/>
                  <a:gd name="T21" fmla="*/ 4 h 70"/>
                  <a:gd name="T22" fmla="*/ 0 w 46"/>
                  <a:gd name="T23" fmla="*/ 0 h 70"/>
                  <a:gd name="T24" fmla="*/ 36 w 46"/>
                  <a:gd name="T25" fmla="*/ 0 h 70"/>
                  <a:gd name="T26" fmla="*/ 36 w 46"/>
                  <a:gd name="T27" fmla="*/ 29 h 70"/>
                  <a:gd name="T28" fmla="*/ 39 w 46"/>
                  <a:gd name="T29" fmla="*/ 29 h 70"/>
                  <a:gd name="T30" fmla="*/ 38 w 46"/>
                  <a:gd name="T31" fmla="*/ 38 h 70"/>
                  <a:gd name="T32" fmla="*/ 39 w 46"/>
                  <a:gd name="T33" fmla="*/ 49 h 70"/>
                  <a:gd name="T34" fmla="*/ 46 w 46"/>
                  <a:gd name="T35" fmla="*/ 60 h 70"/>
                  <a:gd name="T36" fmla="*/ 36 w 46"/>
                  <a:gd name="T3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70">
                    <a:moveTo>
                      <a:pt x="36" y="70"/>
                    </a:moveTo>
                    <a:lnTo>
                      <a:pt x="36" y="70"/>
                    </a:lnTo>
                    <a:lnTo>
                      <a:pt x="27" y="66"/>
                    </a:lnTo>
                    <a:lnTo>
                      <a:pt x="22" y="55"/>
                    </a:lnTo>
                    <a:lnTo>
                      <a:pt x="14" y="55"/>
                    </a:lnTo>
                    <a:lnTo>
                      <a:pt x="16" y="53"/>
                    </a:lnTo>
                    <a:lnTo>
                      <a:pt x="4" y="31"/>
                    </a:lnTo>
                    <a:lnTo>
                      <a:pt x="0" y="29"/>
                    </a:lnTo>
                    <a:lnTo>
                      <a:pt x="2" y="5"/>
                    </a:lnTo>
                    <a:lnTo>
                      <a:pt x="0" y="4"/>
                    </a:lnTo>
                    <a:lnTo>
                      <a:pt x="0" y="4"/>
                    </a:lnTo>
                    <a:lnTo>
                      <a:pt x="0" y="0"/>
                    </a:lnTo>
                    <a:lnTo>
                      <a:pt x="36" y="0"/>
                    </a:lnTo>
                    <a:lnTo>
                      <a:pt x="36" y="29"/>
                    </a:lnTo>
                    <a:lnTo>
                      <a:pt x="39" y="29"/>
                    </a:lnTo>
                    <a:lnTo>
                      <a:pt x="38" y="38"/>
                    </a:lnTo>
                    <a:lnTo>
                      <a:pt x="39" y="49"/>
                    </a:lnTo>
                    <a:lnTo>
                      <a:pt x="46" y="60"/>
                    </a:lnTo>
                    <a:lnTo>
                      <a:pt x="36" y="7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09" name="Freeform 5082"/>
              <p:cNvSpPr>
                <a:spLocks/>
              </p:cNvSpPr>
              <p:nvPr/>
            </p:nvSpPr>
            <p:spPr bwMode="auto">
              <a:xfrm>
                <a:off x="3115" y="2405"/>
                <a:ext cx="32" cy="46"/>
              </a:xfrm>
              <a:custGeom>
                <a:avLst/>
                <a:gdLst>
                  <a:gd name="T0" fmla="*/ 32 w 32"/>
                  <a:gd name="T1" fmla="*/ 2 h 46"/>
                  <a:gd name="T2" fmla="*/ 32 w 32"/>
                  <a:gd name="T3" fmla="*/ 21 h 46"/>
                  <a:gd name="T4" fmla="*/ 32 w 32"/>
                  <a:gd name="T5" fmla="*/ 21 h 46"/>
                  <a:gd name="T6" fmla="*/ 32 w 32"/>
                  <a:gd name="T7" fmla="*/ 21 h 46"/>
                  <a:gd name="T8" fmla="*/ 31 w 32"/>
                  <a:gd name="T9" fmla="*/ 46 h 46"/>
                  <a:gd name="T10" fmla="*/ 0 w 32"/>
                  <a:gd name="T11" fmla="*/ 44 h 46"/>
                  <a:gd name="T12" fmla="*/ 2 w 32"/>
                  <a:gd name="T13" fmla="*/ 0 h 46"/>
                  <a:gd name="T14" fmla="*/ 32 w 32"/>
                  <a:gd name="T15" fmla="*/ 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2"/>
                    </a:moveTo>
                    <a:lnTo>
                      <a:pt x="32" y="21"/>
                    </a:lnTo>
                    <a:lnTo>
                      <a:pt x="32" y="21"/>
                    </a:lnTo>
                    <a:lnTo>
                      <a:pt x="32" y="21"/>
                    </a:lnTo>
                    <a:lnTo>
                      <a:pt x="31" y="46"/>
                    </a:lnTo>
                    <a:lnTo>
                      <a:pt x="0" y="44"/>
                    </a:lnTo>
                    <a:lnTo>
                      <a:pt x="2" y="0"/>
                    </a:lnTo>
                    <a:lnTo>
                      <a:pt x="32" y="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0" name="Freeform 5083"/>
              <p:cNvSpPr>
                <a:spLocks/>
              </p:cNvSpPr>
              <p:nvPr/>
            </p:nvSpPr>
            <p:spPr bwMode="auto">
              <a:xfrm>
                <a:off x="3115" y="2405"/>
                <a:ext cx="32" cy="46"/>
              </a:xfrm>
              <a:custGeom>
                <a:avLst/>
                <a:gdLst>
                  <a:gd name="T0" fmla="*/ 32 w 32"/>
                  <a:gd name="T1" fmla="*/ 2 h 46"/>
                  <a:gd name="T2" fmla="*/ 32 w 32"/>
                  <a:gd name="T3" fmla="*/ 21 h 46"/>
                  <a:gd name="T4" fmla="*/ 32 w 32"/>
                  <a:gd name="T5" fmla="*/ 21 h 46"/>
                  <a:gd name="T6" fmla="*/ 32 w 32"/>
                  <a:gd name="T7" fmla="*/ 21 h 46"/>
                  <a:gd name="T8" fmla="*/ 31 w 32"/>
                  <a:gd name="T9" fmla="*/ 46 h 46"/>
                  <a:gd name="T10" fmla="*/ 0 w 32"/>
                  <a:gd name="T11" fmla="*/ 44 h 46"/>
                  <a:gd name="T12" fmla="*/ 2 w 32"/>
                  <a:gd name="T13" fmla="*/ 0 h 46"/>
                  <a:gd name="T14" fmla="*/ 32 w 32"/>
                  <a:gd name="T15" fmla="*/ 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2"/>
                    </a:moveTo>
                    <a:lnTo>
                      <a:pt x="32" y="21"/>
                    </a:lnTo>
                    <a:lnTo>
                      <a:pt x="32" y="21"/>
                    </a:lnTo>
                    <a:lnTo>
                      <a:pt x="32" y="21"/>
                    </a:lnTo>
                    <a:lnTo>
                      <a:pt x="31" y="46"/>
                    </a:lnTo>
                    <a:lnTo>
                      <a:pt x="0" y="44"/>
                    </a:lnTo>
                    <a:lnTo>
                      <a:pt x="2" y="0"/>
                    </a:lnTo>
                    <a:lnTo>
                      <a:pt x="3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11" name="Freeform 5084"/>
              <p:cNvSpPr>
                <a:spLocks/>
              </p:cNvSpPr>
              <p:nvPr/>
            </p:nvSpPr>
            <p:spPr bwMode="auto">
              <a:xfrm>
                <a:off x="3261" y="2470"/>
                <a:ext cx="35" cy="69"/>
              </a:xfrm>
              <a:custGeom>
                <a:avLst/>
                <a:gdLst>
                  <a:gd name="T0" fmla="*/ 25 w 35"/>
                  <a:gd name="T1" fmla="*/ 15 h 69"/>
                  <a:gd name="T2" fmla="*/ 29 w 35"/>
                  <a:gd name="T3" fmla="*/ 17 h 69"/>
                  <a:gd name="T4" fmla="*/ 30 w 35"/>
                  <a:gd name="T5" fmla="*/ 17 h 69"/>
                  <a:gd name="T6" fmla="*/ 34 w 35"/>
                  <a:gd name="T7" fmla="*/ 17 h 69"/>
                  <a:gd name="T8" fmla="*/ 35 w 35"/>
                  <a:gd name="T9" fmla="*/ 17 h 69"/>
                  <a:gd name="T10" fmla="*/ 35 w 35"/>
                  <a:gd name="T11" fmla="*/ 22 h 69"/>
                  <a:gd name="T12" fmla="*/ 34 w 35"/>
                  <a:gd name="T13" fmla="*/ 27 h 69"/>
                  <a:gd name="T14" fmla="*/ 34 w 35"/>
                  <a:gd name="T15" fmla="*/ 27 h 69"/>
                  <a:gd name="T16" fmla="*/ 32 w 35"/>
                  <a:gd name="T17" fmla="*/ 69 h 69"/>
                  <a:gd name="T18" fmla="*/ 0 w 35"/>
                  <a:gd name="T19" fmla="*/ 67 h 69"/>
                  <a:gd name="T20" fmla="*/ 0 w 35"/>
                  <a:gd name="T21" fmla="*/ 54 h 69"/>
                  <a:gd name="T22" fmla="*/ 0 w 35"/>
                  <a:gd name="T23" fmla="*/ 32 h 69"/>
                  <a:gd name="T24" fmla="*/ 0 w 35"/>
                  <a:gd name="T25" fmla="*/ 6 h 69"/>
                  <a:gd name="T26" fmla="*/ 3 w 35"/>
                  <a:gd name="T27" fmla="*/ 3 h 69"/>
                  <a:gd name="T28" fmla="*/ 3 w 35"/>
                  <a:gd name="T29" fmla="*/ 3 h 69"/>
                  <a:gd name="T30" fmla="*/ 3 w 35"/>
                  <a:gd name="T31" fmla="*/ 1 h 69"/>
                  <a:gd name="T32" fmla="*/ 5 w 35"/>
                  <a:gd name="T33" fmla="*/ 0 h 69"/>
                  <a:gd name="T34" fmla="*/ 8 w 35"/>
                  <a:gd name="T35" fmla="*/ 1 h 69"/>
                  <a:gd name="T36" fmla="*/ 10 w 35"/>
                  <a:gd name="T37" fmla="*/ 3 h 69"/>
                  <a:gd name="T38" fmla="*/ 10 w 35"/>
                  <a:gd name="T39" fmla="*/ 3 h 69"/>
                  <a:gd name="T40" fmla="*/ 17 w 35"/>
                  <a:gd name="T41" fmla="*/ 5 h 69"/>
                  <a:gd name="T42" fmla="*/ 20 w 35"/>
                  <a:gd name="T43" fmla="*/ 5 h 69"/>
                  <a:gd name="T44" fmla="*/ 23 w 35"/>
                  <a:gd name="T45" fmla="*/ 13 h 69"/>
                  <a:gd name="T46" fmla="*/ 25 w 35"/>
                  <a:gd name="T47" fmla="*/ 15 h 69"/>
                  <a:gd name="T48" fmla="*/ 25 w 35"/>
                  <a:gd name="T49" fmla="*/ 1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69">
                    <a:moveTo>
                      <a:pt x="25" y="15"/>
                    </a:moveTo>
                    <a:lnTo>
                      <a:pt x="29" y="17"/>
                    </a:lnTo>
                    <a:lnTo>
                      <a:pt x="30" y="17"/>
                    </a:lnTo>
                    <a:lnTo>
                      <a:pt x="34" y="17"/>
                    </a:lnTo>
                    <a:lnTo>
                      <a:pt x="35" y="17"/>
                    </a:lnTo>
                    <a:lnTo>
                      <a:pt x="35" y="22"/>
                    </a:lnTo>
                    <a:lnTo>
                      <a:pt x="34" y="27"/>
                    </a:lnTo>
                    <a:lnTo>
                      <a:pt x="34" y="27"/>
                    </a:lnTo>
                    <a:lnTo>
                      <a:pt x="32" y="69"/>
                    </a:lnTo>
                    <a:lnTo>
                      <a:pt x="0" y="67"/>
                    </a:lnTo>
                    <a:lnTo>
                      <a:pt x="0" y="54"/>
                    </a:lnTo>
                    <a:lnTo>
                      <a:pt x="0" y="32"/>
                    </a:lnTo>
                    <a:lnTo>
                      <a:pt x="0" y="6"/>
                    </a:lnTo>
                    <a:lnTo>
                      <a:pt x="3" y="3"/>
                    </a:lnTo>
                    <a:lnTo>
                      <a:pt x="3" y="3"/>
                    </a:lnTo>
                    <a:lnTo>
                      <a:pt x="3" y="1"/>
                    </a:lnTo>
                    <a:lnTo>
                      <a:pt x="5" y="0"/>
                    </a:lnTo>
                    <a:lnTo>
                      <a:pt x="8" y="1"/>
                    </a:lnTo>
                    <a:lnTo>
                      <a:pt x="10" y="3"/>
                    </a:lnTo>
                    <a:lnTo>
                      <a:pt x="10" y="3"/>
                    </a:lnTo>
                    <a:lnTo>
                      <a:pt x="17" y="5"/>
                    </a:lnTo>
                    <a:lnTo>
                      <a:pt x="20" y="5"/>
                    </a:lnTo>
                    <a:lnTo>
                      <a:pt x="23" y="13"/>
                    </a:lnTo>
                    <a:lnTo>
                      <a:pt x="25" y="15"/>
                    </a:lnTo>
                    <a:lnTo>
                      <a:pt x="25" y="1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2" name="Freeform 5085"/>
              <p:cNvSpPr>
                <a:spLocks/>
              </p:cNvSpPr>
              <p:nvPr/>
            </p:nvSpPr>
            <p:spPr bwMode="auto">
              <a:xfrm>
                <a:off x="3261" y="2470"/>
                <a:ext cx="35" cy="69"/>
              </a:xfrm>
              <a:custGeom>
                <a:avLst/>
                <a:gdLst>
                  <a:gd name="T0" fmla="*/ 25 w 35"/>
                  <a:gd name="T1" fmla="*/ 15 h 69"/>
                  <a:gd name="T2" fmla="*/ 29 w 35"/>
                  <a:gd name="T3" fmla="*/ 17 h 69"/>
                  <a:gd name="T4" fmla="*/ 30 w 35"/>
                  <a:gd name="T5" fmla="*/ 17 h 69"/>
                  <a:gd name="T6" fmla="*/ 34 w 35"/>
                  <a:gd name="T7" fmla="*/ 17 h 69"/>
                  <a:gd name="T8" fmla="*/ 35 w 35"/>
                  <a:gd name="T9" fmla="*/ 17 h 69"/>
                  <a:gd name="T10" fmla="*/ 35 w 35"/>
                  <a:gd name="T11" fmla="*/ 22 h 69"/>
                  <a:gd name="T12" fmla="*/ 34 w 35"/>
                  <a:gd name="T13" fmla="*/ 27 h 69"/>
                  <a:gd name="T14" fmla="*/ 34 w 35"/>
                  <a:gd name="T15" fmla="*/ 27 h 69"/>
                  <a:gd name="T16" fmla="*/ 32 w 35"/>
                  <a:gd name="T17" fmla="*/ 69 h 69"/>
                  <a:gd name="T18" fmla="*/ 0 w 35"/>
                  <a:gd name="T19" fmla="*/ 67 h 69"/>
                  <a:gd name="T20" fmla="*/ 0 w 35"/>
                  <a:gd name="T21" fmla="*/ 54 h 69"/>
                  <a:gd name="T22" fmla="*/ 0 w 35"/>
                  <a:gd name="T23" fmla="*/ 32 h 69"/>
                  <a:gd name="T24" fmla="*/ 0 w 35"/>
                  <a:gd name="T25" fmla="*/ 6 h 69"/>
                  <a:gd name="T26" fmla="*/ 3 w 35"/>
                  <a:gd name="T27" fmla="*/ 3 h 69"/>
                  <a:gd name="T28" fmla="*/ 3 w 35"/>
                  <a:gd name="T29" fmla="*/ 3 h 69"/>
                  <a:gd name="T30" fmla="*/ 3 w 35"/>
                  <a:gd name="T31" fmla="*/ 1 h 69"/>
                  <a:gd name="T32" fmla="*/ 5 w 35"/>
                  <a:gd name="T33" fmla="*/ 0 h 69"/>
                  <a:gd name="T34" fmla="*/ 8 w 35"/>
                  <a:gd name="T35" fmla="*/ 1 h 69"/>
                  <a:gd name="T36" fmla="*/ 10 w 35"/>
                  <a:gd name="T37" fmla="*/ 3 h 69"/>
                  <a:gd name="T38" fmla="*/ 10 w 35"/>
                  <a:gd name="T39" fmla="*/ 3 h 69"/>
                  <a:gd name="T40" fmla="*/ 17 w 35"/>
                  <a:gd name="T41" fmla="*/ 5 h 69"/>
                  <a:gd name="T42" fmla="*/ 20 w 35"/>
                  <a:gd name="T43" fmla="*/ 5 h 69"/>
                  <a:gd name="T44" fmla="*/ 23 w 35"/>
                  <a:gd name="T45" fmla="*/ 13 h 69"/>
                  <a:gd name="T46" fmla="*/ 25 w 35"/>
                  <a:gd name="T47" fmla="*/ 15 h 69"/>
                  <a:gd name="T48" fmla="*/ 25 w 35"/>
                  <a:gd name="T49" fmla="*/ 1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69">
                    <a:moveTo>
                      <a:pt x="25" y="15"/>
                    </a:moveTo>
                    <a:lnTo>
                      <a:pt x="29" y="17"/>
                    </a:lnTo>
                    <a:lnTo>
                      <a:pt x="30" y="17"/>
                    </a:lnTo>
                    <a:lnTo>
                      <a:pt x="34" y="17"/>
                    </a:lnTo>
                    <a:lnTo>
                      <a:pt x="35" y="17"/>
                    </a:lnTo>
                    <a:lnTo>
                      <a:pt x="35" y="22"/>
                    </a:lnTo>
                    <a:lnTo>
                      <a:pt x="34" y="27"/>
                    </a:lnTo>
                    <a:lnTo>
                      <a:pt x="34" y="27"/>
                    </a:lnTo>
                    <a:lnTo>
                      <a:pt x="32" y="69"/>
                    </a:lnTo>
                    <a:lnTo>
                      <a:pt x="0" y="67"/>
                    </a:lnTo>
                    <a:lnTo>
                      <a:pt x="0" y="54"/>
                    </a:lnTo>
                    <a:lnTo>
                      <a:pt x="0" y="32"/>
                    </a:lnTo>
                    <a:lnTo>
                      <a:pt x="0" y="6"/>
                    </a:lnTo>
                    <a:lnTo>
                      <a:pt x="3" y="3"/>
                    </a:lnTo>
                    <a:lnTo>
                      <a:pt x="3" y="3"/>
                    </a:lnTo>
                    <a:lnTo>
                      <a:pt x="3" y="1"/>
                    </a:lnTo>
                    <a:lnTo>
                      <a:pt x="5" y="0"/>
                    </a:lnTo>
                    <a:lnTo>
                      <a:pt x="8" y="1"/>
                    </a:lnTo>
                    <a:lnTo>
                      <a:pt x="10" y="3"/>
                    </a:lnTo>
                    <a:lnTo>
                      <a:pt x="10" y="3"/>
                    </a:lnTo>
                    <a:lnTo>
                      <a:pt x="17" y="5"/>
                    </a:lnTo>
                    <a:lnTo>
                      <a:pt x="20" y="5"/>
                    </a:lnTo>
                    <a:lnTo>
                      <a:pt x="23" y="13"/>
                    </a:lnTo>
                    <a:lnTo>
                      <a:pt x="25" y="15"/>
                    </a:lnTo>
                    <a:lnTo>
                      <a:pt x="25"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13" name="Freeform 5086"/>
              <p:cNvSpPr>
                <a:spLocks/>
              </p:cNvSpPr>
              <p:nvPr/>
            </p:nvSpPr>
            <p:spPr bwMode="auto">
              <a:xfrm>
                <a:off x="2912" y="2485"/>
                <a:ext cx="37" cy="46"/>
              </a:xfrm>
              <a:custGeom>
                <a:avLst/>
                <a:gdLst>
                  <a:gd name="T0" fmla="*/ 35 w 37"/>
                  <a:gd name="T1" fmla="*/ 46 h 46"/>
                  <a:gd name="T2" fmla="*/ 0 w 37"/>
                  <a:gd name="T3" fmla="*/ 44 h 46"/>
                  <a:gd name="T4" fmla="*/ 0 w 37"/>
                  <a:gd name="T5" fmla="*/ 44 h 46"/>
                  <a:gd name="T6" fmla="*/ 1 w 37"/>
                  <a:gd name="T7" fmla="*/ 25 h 46"/>
                  <a:gd name="T8" fmla="*/ 3 w 37"/>
                  <a:gd name="T9" fmla="*/ 20 h 46"/>
                  <a:gd name="T10" fmla="*/ 3 w 37"/>
                  <a:gd name="T11" fmla="*/ 19 h 46"/>
                  <a:gd name="T12" fmla="*/ 3 w 37"/>
                  <a:gd name="T13" fmla="*/ 17 h 46"/>
                  <a:gd name="T14" fmla="*/ 3 w 37"/>
                  <a:gd name="T15" fmla="*/ 17 h 46"/>
                  <a:gd name="T16" fmla="*/ 3 w 37"/>
                  <a:gd name="T17" fmla="*/ 15 h 46"/>
                  <a:gd name="T18" fmla="*/ 3 w 37"/>
                  <a:gd name="T19" fmla="*/ 12 h 46"/>
                  <a:gd name="T20" fmla="*/ 3 w 37"/>
                  <a:gd name="T21" fmla="*/ 8 h 46"/>
                  <a:gd name="T22" fmla="*/ 5 w 37"/>
                  <a:gd name="T23" fmla="*/ 0 h 46"/>
                  <a:gd name="T24" fmla="*/ 37 w 37"/>
                  <a:gd name="T25" fmla="*/ 3 h 46"/>
                  <a:gd name="T26" fmla="*/ 35 w 37"/>
                  <a:gd name="T2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6">
                    <a:moveTo>
                      <a:pt x="35" y="46"/>
                    </a:moveTo>
                    <a:lnTo>
                      <a:pt x="0" y="44"/>
                    </a:lnTo>
                    <a:lnTo>
                      <a:pt x="0" y="44"/>
                    </a:lnTo>
                    <a:lnTo>
                      <a:pt x="1" y="25"/>
                    </a:lnTo>
                    <a:lnTo>
                      <a:pt x="3" y="20"/>
                    </a:lnTo>
                    <a:lnTo>
                      <a:pt x="3" y="19"/>
                    </a:lnTo>
                    <a:lnTo>
                      <a:pt x="3" y="17"/>
                    </a:lnTo>
                    <a:lnTo>
                      <a:pt x="3" y="17"/>
                    </a:lnTo>
                    <a:lnTo>
                      <a:pt x="3" y="15"/>
                    </a:lnTo>
                    <a:lnTo>
                      <a:pt x="3" y="12"/>
                    </a:lnTo>
                    <a:lnTo>
                      <a:pt x="3" y="8"/>
                    </a:lnTo>
                    <a:lnTo>
                      <a:pt x="5" y="0"/>
                    </a:lnTo>
                    <a:lnTo>
                      <a:pt x="37" y="3"/>
                    </a:lnTo>
                    <a:lnTo>
                      <a:pt x="35" y="4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4" name="Freeform 5087"/>
              <p:cNvSpPr>
                <a:spLocks/>
              </p:cNvSpPr>
              <p:nvPr/>
            </p:nvSpPr>
            <p:spPr bwMode="auto">
              <a:xfrm>
                <a:off x="2912" y="2485"/>
                <a:ext cx="37" cy="46"/>
              </a:xfrm>
              <a:custGeom>
                <a:avLst/>
                <a:gdLst>
                  <a:gd name="T0" fmla="*/ 35 w 37"/>
                  <a:gd name="T1" fmla="*/ 46 h 46"/>
                  <a:gd name="T2" fmla="*/ 0 w 37"/>
                  <a:gd name="T3" fmla="*/ 44 h 46"/>
                  <a:gd name="T4" fmla="*/ 0 w 37"/>
                  <a:gd name="T5" fmla="*/ 44 h 46"/>
                  <a:gd name="T6" fmla="*/ 1 w 37"/>
                  <a:gd name="T7" fmla="*/ 25 h 46"/>
                  <a:gd name="T8" fmla="*/ 3 w 37"/>
                  <a:gd name="T9" fmla="*/ 20 h 46"/>
                  <a:gd name="T10" fmla="*/ 3 w 37"/>
                  <a:gd name="T11" fmla="*/ 19 h 46"/>
                  <a:gd name="T12" fmla="*/ 3 w 37"/>
                  <a:gd name="T13" fmla="*/ 17 h 46"/>
                  <a:gd name="T14" fmla="*/ 3 w 37"/>
                  <a:gd name="T15" fmla="*/ 17 h 46"/>
                  <a:gd name="T16" fmla="*/ 3 w 37"/>
                  <a:gd name="T17" fmla="*/ 15 h 46"/>
                  <a:gd name="T18" fmla="*/ 3 w 37"/>
                  <a:gd name="T19" fmla="*/ 12 h 46"/>
                  <a:gd name="T20" fmla="*/ 3 w 37"/>
                  <a:gd name="T21" fmla="*/ 8 h 46"/>
                  <a:gd name="T22" fmla="*/ 5 w 37"/>
                  <a:gd name="T23" fmla="*/ 0 h 46"/>
                  <a:gd name="T24" fmla="*/ 37 w 37"/>
                  <a:gd name="T25" fmla="*/ 3 h 46"/>
                  <a:gd name="T26" fmla="*/ 35 w 37"/>
                  <a:gd name="T2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6">
                    <a:moveTo>
                      <a:pt x="35" y="46"/>
                    </a:moveTo>
                    <a:lnTo>
                      <a:pt x="0" y="44"/>
                    </a:lnTo>
                    <a:lnTo>
                      <a:pt x="0" y="44"/>
                    </a:lnTo>
                    <a:lnTo>
                      <a:pt x="1" y="25"/>
                    </a:lnTo>
                    <a:lnTo>
                      <a:pt x="3" y="20"/>
                    </a:lnTo>
                    <a:lnTo>
                      <a:pt x="3" y="19"/>
                    </a:lnTo>
                    <a:lnTo>
                      <a:pt x="3" y="17"/>
                    </a:lnTo>
                    <a:lnTo>
                      <a:pt x="3" y="17"/>
                    </a:lnTo>
                    <a:lnTo>
                      <a:pt x="3" y="15"/>
                    </a:lnTo>
                    <a:lnTo>
                      <a:pt x="3" y="12"/>
                    </a:lnTo>
                    <a:lnTo>
                      <a:pt x="3" y="8"/>
                    </a:lnTo>
                    <a:lnTo>
                      <a:pt x="5" y="0"/>
                    </a:lnTo>
                    <a:lnTo>
                      <a:pt x="37" y="3"/>
                    </a:lnTo>
                    <a:lnTo>
                      <a:pt x="35"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15" name="Freeform 5088"/>
              <p:cNvSpPr>
                <a:spLocks/>
              </p:cNvSpPr>
              <p:nvPr/>
            </p:nvSpPr>
            <p:spPr bwMode="auto">
              <a:xfrm>
                <a:off x="3071" y="2668"/>
                <a:ext cx="47" cy="41"/>
              </a:xfrm>
              <a:custGeom>
                <a:avLst/>
                <a:gdLst>
                  <a:gd name="T0" fmla="*/ 47 w 47"/>
                  <a:gd name="T1" fmla="*/ 2 h 41"/>
                  <a:gd name="T2" fmla="*/ 46 w 47"/>
                  <a:gd name="T3" fmla="*/ 41 h 41"/>
                  <a:gd name="T4" fmla="*/ 0 w 47"/>
                  <a:gd name="T5" fmla="*/ 37 h 41"/>
                  <a:gd name="T6" fmla="*/ 2 w 47"/>
                  <a:gd name="T7" fmla="*/ 0 h 41"/>
                  <a:gd name="T8" fmla="*/ 14 w 47"/>
                  <a:gd name="T9" fmla="*/ 0 h 41"/>
                  <a:gd name="T10" fmla="*/ 47 w 47"/>
                  <a:gd name="T11" fmla="*/ 2 h 41"/>
                </a:gdLst>
                <a:ahLst/>
                <a:cxnLst>
                  <a:cxn ang="0">
                    <a:pos x="T0" y="T1"/>
                  </a:cxn>
                  <a:cxn ang="0">
                    <a:pos x="T2" y="T3"/>
                  </a:cxn>
                  <a:cxn ang="0">
                    <a:pos x="T4" y="T5"/>
                  </a:cxn>
                  <a:cxn ang="0">
                    <a:pos x="T6" y="T7"/>
                  </a:cxn>
                  <a:cxn ang="0">
                    <a:pos x="T8" y="T9"/>
                  </a:cxn>
                  <a:cxn ang="0">
                    <a:pos x="T10" y="T11"/>
                  </a:cxn>
                </a:cxnLst>
                <a:rect l="0" t="0" r="r" b="b"/>
                <a:pathLst>
                  <a:path w="47" h="41">
                    <a:moveTo>
                      <a:pt x="47" y="2"/>
                    </a:moveTo>
                    <a:lnTo>
                      <a:pt x="46" y="41"/>
                    </a:lnTo>
                    <a:lnTo>
                      <a:pt x="0" y="37"/>
                    </a:lnTo>
                    <a:lnTo>
                      <a:pt x="2" y="0"/>
                    </a:lnTo>
                    <a:lnTo>
                      <a:pt x="14" y="0"/>
                    </a:lnTo>
                    <a:lnTo>
                      <a:pt x="47"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6" name="Freeform 5089"/>
              <p:cNvSpPr>
                <a:spLocks/>
              </p:cNvSpPr>
              <p:nvPr/>
            </p:nvSpPr>
            <p:spPr bwMode="auto">
              <a:xfrm>
                <a:off x="3071" y="2668"/>
                <a:ext cx="47" cy="41"/>
              </a:xfrm>
              <a:custGeom>
                <a:avLst/>
                <a:gdLst>
                  <a:gd name="T0" fmla="*/ 47 w 47"/>
                  <a:gd name="T1" fmla="*/ 2 h 41"/>
                  <a:gd name="T2" fmla="*/ 46 w 47"/>
                  <a:gd name="T3" fmla="*/ 41 h 41"/>
                  <a:gd name="T4" fmla="*/ 0 w 47"/>
                  <a:gd name="T5" fmla="*/ 37 h 41"/>
                  <a:gd name="T6" fmla="*/ 2 w 47"/>
                  <a:gd name="T7" fmla="*/ 0 h 41"/>
                  <a:gd name="T8" fmla="*/ 14 w 47"/>
                  <a:gd name="T9" fmla="*/ 0 h 41"/>
                  <a:gd name="T10" fmla="*/ 47 w 47"/>
                  <a:gd name="T11" fmla="*/ 2 h 41"/>
                </a:gdLst>
                <a:ahLst/>
                <a:cxnLst>
                  <a:cxn ang="0">
                    <a:pos x="T0" y="T1"/>
                  </a:cxn>
                  <a:cxn ang="0">
                    <a:pos x="T2" y="T3"/>
                  </a:cxn>
                  <a:cxn ang="0">
                    <a:pos x="T4" y="T5"/>
                  </a:cxn>
                  <a:cxn ang="0">
                    <a:pos x="T6" y="T7"/>
                  </a:cxn>
                  <a:cxn ang="0">
                    <a:pos x="T8" y="T9"/>
                  </a:cxn>
                  <a:cxn ang="0">
                    <a:pos x="T10" y="T11"/>
                  </a:cxn>
                </a:cxnLst>
                <a:rect l="0" t="0" r="r" b="b"/>
                <a:pathLst>
                  <a:path w="47" h="41">
                    <a:moveTo>
                      <a:pt x="47" y="2"/>
                    </a:moveTo>
                    <a:lnTo>
                      <a:pt x="46" y="41"/>
                    </a:lnTo>
                    <a:lnTo>
                      <a:pt x="0" y="37"/>
                    </a:lnTo>
                    <a:lnTo>
                      <a:pt x="2" y="0"/>
                    </a:lnTo>
                    <a:lnTo>
                      <a:pt x="14" y="0"/>
                    </a:lnTo>
                    <a:lnTo>
                      <a:pt x="4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17" name="Freeform 5090"/>
              <p:cNvSpPr>
                <a:spLocks/>
              </p:cNvSpPr>
              <p:nvPr/>
            </p:nvSpPr>
            <p:spPr bwMode="auto">
              <a:xfrm>
                <a:off x="3156" y="2671"/>
                <a:ext cx="42" cy="68"/>
              </a:xfrm>
              <a:custGeom>
                <a:avLst/>
                <a:gdLst>
                  <a:gd name="T0" fmla="*/ 39 w 42"/>
                  <a:gd name="T1" fmla="*/ 63 h 68"/>
                  <a:gd name="T2" fmla="*/ 30 w 42"/>
                  <a:gd name="T3" fmla="*/ 68 h 68"/>
                  <a:gd name="T4" fmla="*/ 23 w 42"/>
                  <a:gd name="T5" fmla="*/ 65 h 68"/>
                  <a:gd name="T6" fmla="*/ 15 w 42"/>
                  <a:gd name="T7" fmla="*/ 66 h 68"/>
                  <a:gd name="T8" fmla="*/ 8 w 42"/>
                  <a:gd name="T9" fmla="*/ 60 h 68"/>
                  <a:gd name="T10" fmla="*/ 0 w 42"/>
                  <a:gd name="T11" fmla="*/ 51 h 68"/>
                  <a:gd name="T12" fmla="*/ 1 w 42"/>
                  <a:gd name="T13" fmla="*/ 0 h 68"/>
                  <a:gd name="T14" fmla="*/ 8 w 42"/>
                  <a:gd name="T15" fmla="*/ 0 h 68"/>
                  <a:gd name="T16" fmla="*/ 42 w 42"/>
                  <a:gd name="T17" fmla="*/ 2 h 68"/>
                  <a:gd name="T18" fmla="*/ 39 w 42"/>
                  <a:gd name="T19"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8">
                    <a:moveTo>
                      <a:pt x="39" y="63"/>
                    </a:moveTo>
                    <a:lnTo>
                      <a:pt x="30" y="68"/>
                    </a:lnTo>
                    <a:lnTo>
                      <a:pt x="23" y="65"/>
                    </a:lnTo>
                    <a:lnTo>
                      <a:pt x="15" y="66"/>
                    </a:lnTo>
                    <a:lnTo>
                      <a:pt x="8" y="60"/>
                    </a:lnTo>
                    <a:lnTo>
                      <a:pt x="0" y="51"/>
                    </a:lnTo>
                    <a:lnTo>
                      <a:pt x="1" y="0"/>
                    </a:lnTo>
                    <a:lnTo>
                      <a:pt x="8" y="0"/>
                    </a:lnTo>
                    <a:lnTo>
                      <a:pt x="42" y="2"/>
                    </a:lnTo>
                    <a:lnTo>
                      <a:pt x="39" y="6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8" name="Freeform 5091"/>
              <p:cNvSpPr>
                <a:spLocks/>
              </p:cNvSpPr>
              <p:nvPr/>
            </p:nvSpPr>
            <p:spPr bwMode="auto">
              <a:xfrm>
                <a:off x="3156" y="2671"/>
                <a:ext cx="42" cy="68"/>
              </a:xfrm>
              <a:custGeom>
                <a:avLst/>
                <a:gdLst>
                  <a:gd name="T0" fmla="*/ 39 w 42"/>
                  <a:gd name="T1" fmla="*/ 63 h 68"/>
                  <a:gd name="T2" fmla="*/ 30 w 42"/>
                  <a:gd name="T3" fmla="*/ 68 h 68"/>
                  <a:gd name="T4" fmla="*/ 23 w 42"/>
                  <a:gd name="T5" fmla="*/ 65 h 68"/>
                  <a:gd name="T6" fmla="*/ 15 w 42"/>
                  <a:gd name="T7" fmla="*/ 66 h 68"/>
                  <a:gd name="T8" fmla="*/ 8 w 42"/>
                  <a:gd name="T9" fmla="*/ 60 h 68"/>
                  <a:gd name="T10" fmla="*/ 0 w 42"/>
                  <a:gd name="T11" fmla="*/ 51 h 68"/>
                  <a:gd name="T12" fmla="*/ 1 w 42"/>
                  <a:gd name="T13" fmla="*/ 0 h 68"/>
                  <a:gd name="T14" fmla="*/ 8 w 42"/>
                  <a:gd name="T15" fmla="*/ 0 h 68"/>
                  <a:gd name="T16" fmla="*/ 42 w 42"/>
                  <a:gd name="T17" fmla="*/ 2 h 68"/>
                  <a:gd name="T18" fmla="*/ 39 w 42"/>
                  <a:gd name="T19"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8">
                    <a:moveTo>
                      <a:pt x="39" y="63"/>
                    </a:moveTo>
                    <a:lnTo>
                      <a:pt x="30" y="68"/>
                    </a:lnTo>
                    <a:lnTo>
                      <a:pt x="23" y="65"/>
                    </a:lnTo>
                    <a:lnTo>
                      <a:pt x="15" y="66"/>
                    </a:lnTo>
                    <a:lnTo>
                      <a:pt x="8" y="60"/>
                    </a:lnTo>
                    <a:lnTo>
                      <a:pt x="0" y="51"/>
                    </a:lnTo>
                    <a:lnTo>
                      <a:pt x="1" y="0"/>
                    </a:lnTo>
                    <a:lnTo>
                      <a:pt x="8" y="0"/>
                    </a:lnTo>
                    <a:lnTo>
                      <a:pt x="42" y="2"/>
                    </a:lnTo>
                    <a:lnTo>
                      <a:pt x="39" y="6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19" name="Freeform 5092"/>
              <p:cNvSpPr>
                <a:spLocks/>
              </p:cNvSpPr>
              <p:nvPr/>
            </p:nvSpPr>
            <p:spPr bwMode="auto">
              <a:xfrm>
                <a:off x="3378" y="2546"/>
                <a:ext cx="42" cy="42"/>
              </a:xfrm>
              <a:custGeom>
                <a:avLst/>
                <a:gdLst>
                  <a:gd name="T0" fmla="*/ 35 w 42"/>
                  <a:gd name="T1" fmla="*/ 2 h 42"/>
                  <a:gd name="T2" fmla="*/ 35 w 42"/>
                  <a:gd name="T3" fmla="*/ 7 h 42"/>
                  <a:gd name="T4" fmla="*/ 42 w 42"/>
                  <a:gd name="T5" fmla="*/ 5 h 42"/>
                  <a:gd name="T6" fmla="*/ 42 w 42"/>
                  <a:gd name="T7" fmla="*/ 42 h 42"/>
                  <a:gd name="T8" fmla="*/ 25 w 42"/>
                  <a:gd name="T9" fmla="*/ 42 h 42"/>
                  <a:gd name="T10" fmla="*/ 18 w 42"/>
                  <a:gd name="T11" fmla="*/ 42 h 42"/>
                  <a:gd name="T12" fmla="*/ 15 w 42"/>
                  <a:gd name="T13" fmla="*/ 42 h 42"/>
                  <a:gd name="T14" fmla="*/ 13 w 42"/>
                  <a:gd name="T15" fmla="*/ 42 h 42"/>
                  <a:gd name="T16" fmla="*/ 11 w 42"/>
                  <a:gd name="T17" fmla="*/ 42 h 42"/>
                  <a:gd name="T18" fmla="*/ 1 w 42"/>
                  <a:gd name="T19" fmla="*/ 42 h 42"/>
                  <a:gd name="T20" fmla="*/ 1 w 42"/>
                  <a:gd name="T21" fmla="*/ 42 h 42"/>
                  <a:gd name="T22" fmla="*/ 0 w 42"/>
                  <a:gd name="T23" fmla="*/ 42 h 42"/>
                  <a:gd name="T24" fmla="*/ 1 w 42"/>
                  <a:gd name="T25" fmla="*/ 32 h 42"/>
                  <a:gd name="T26" fmla="*/ 1 w 42"/>
                  <a:gd name="T27" fmla="*/ 25 h 42"/>
                  <a:gd name="T28" fmla="*/ 1 w 42"/>
                  <a:gd name="T29" fmla="*/ 0 h 42"/>
                  <a:gd name="T30" fmla="*/ 35 w 42"/>
                  <a:gd name="T31" fmla="*/ 2 h 42"/>
                  <a:gd name="T32" fmla="*/ 35 w 42"/>
                  <a:gd name="T3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2">
                    <a:moveTo>
                      <a:pt x="35" y="2"/>
                    </a:moveTo>
                    <a:lnTo>
                      <a:pt x="35" y="7"/>
                    </a:lnTo>
                    <a:lnTo>
                      <a:pt x="42" y="5"/>
                    </a:lnTo>
                    <a:lnTo>
                      <a:pt x="42" y="42"/>
                    </a:lnTo>
                    <a:lnTo>
                      <a:pt x="25" y="42"/>
                    </a:lnTo>
                    <a:lnTo>
                      <a:pt x="18" y="42"/>
                    </a:lnTo>
                    <a:lnTo>
                      <a:pt x="15" y="42"/>
                    </a:lnTo>
                    <a:lnTo>
                      <a:pt x="13" y="42"/>
                    </a:lnTo>
                    <a:lnTo>
                      <a:pt x="11" y="42"/>
                    </a:lnTo>
                    <a:lnTo>
                      <a:pt x="1" y="42"/>
                    </a:lnTo>
                    <a:lnTo>
                      <a:pt x="1" y="42"/>
                    </a:lnTo>
                    <a:lnTo>
                      <a:pt x="0" y="42"/>
                    </a:lnTo>
                    <a:lnTo>
                      <a:pt x="1" y="32"/>
                    </a:lnTo>
                    <a:lnTo>
                      <a:pt x="1" y="25"/>
                    </a:lnTo>
                    <a:lnTo>
                      <a:pt x="1" y="0"/>
                    </a:lnTo>
                    <a:lnTo>
                      <a:pt x="35" y="2"/>
                    </a:lnTo>
                    <a:lnTo>
                      <a:pt x="35"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0" name="Freeform 5093"/>
              <p:cNvSpPr>
                <a:spLocks/>
              </p:cNvSpPr>
              <p:nvPr/>
            </p:nvSpPr>
            <p:spPr bwMode="auto">
              <a:xfrm>
                <a:off x="3378" y="2546"/>
                <a:ext cx="42" cy="42"/>
              </a:xfrm>
              <a:custGeom>
                <a:avLst/>
                <a:gdLst>
                  <a:gd name="T0" fmla="*/ 35 w 42"/>
                  <a:gd name="T1" fmla="*/ 2 h 42"/>
                  <a:gd name="T2" fmla="*/ 35 w 42"/>
                  <a:gd name="T3" fmla="*/ 7 h 42"/>
                  <a:gd name="T4" fmla="*/ 42 w 42"/>
                  <a:gd name="T5" fmla="*/ 5 h 42"/>
                  <a:gd name="T6" fmla="*/ 42 w 42"/>
                  <a:gd name="T7" fmla="*/ 42 h 42"/>
                  <a:gd name="T8" fmla="*/ 25 w 42"/>
                  <a:gd name="T9" fmla="*/ 42 h 42"/>
                  <a:gd name="T10" fmla="*/ 18 w 42"/>
                  <a:gd name="T11" fmla="*/ 42 h 42"/>
                  <a:gd name="T12" fmla="*/ 15 w 42"/>
                  <a:gd name="T13" fmla="*/ 42 h 42"/>
                  <a:gd name="T14" fmla="*/ 13 w 42"/>
                  <a:gd name="T15" fmla="*/ 42 h 42"/>
                  <a:gd name="T16" fmla="*/ 11 w 42"/>
                  <a:gd name="T17" fmla="*/ 42 h 42"/>
                  <a:gd name="T18" fmla="*/ 1 w 42"/>
                  <a:gd name="T19" fmla="*/ 42 h 42"/>
                  <a:gd name="T20" fmla="*/ 1 w 42"/>
                  <a:gd name="T21" fmla="*/ 42 h 42"/>
                  <a:gd name="T22" fmla="*/ 0 w 42"/>
                  <a:gd name="T23" fmla="*/ 42 h 42"/>
                  <a:gd name="T24" fmla="*/ 1 w 42"/>
                  <a:gd name="T25" fmla="*/ 32 h 42"/>
                  <a:gd name="T26" fmla="*/ 1 w 42"/>
                  <a:gd name="T27" fmla="*/ 25 h 42"/>
                  <a:gd name="T28" fmla="*/ 1 w 42"/>
                  <a:gd name="T29" fmla="*/ 0 h 42"/>
                  <a:gd name="T30" fmla="*/ 35 w 42"/>
                  <a:gd name="T31" fmla="*/ 2 h 42"/>
                  <a:gd name="T32" fmla="*/ 35 w 42"/>
                  <a:gd name="T3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2">
                    <a:moveTo>
                      <a:pt x="35" y="2"/>
                    </a:moveTo>
                    <a:lnTo>
                      <a:pt x="35" y="7"/>
                    </a:lnTo>
                    <a:lnTo>
                      <a:pt x="42" y="5"/>
                    </a:lnTo>
                    <a:lnTo>
                      <a:pt x="42" y="42"/>
                    </a:lnTo>
                    <a:lnTo>
                      <a:pt x="25" y="42"/>
                    </a:lnTo>
                    <a:lnTo>
                      <a:pt x="18" y="42"/>
                    </a:lnTo>
                    <a:lnTo>
                      <a:pt x="15" y="42"/>
                    </a:lnTo>
                    <a:lnTo>
                      <a:pt x="13" y="42"/>
                    </a:lnTo>
                    <a:lnTo>
                      <a:pt x="11" y="42"/>
                    </a:lnTo>
                    <a:lnTo>
                      <a:pt x="1" y="42"/>
                    </a:lnTo>
                    <a:lnTo>
                      <a:pt x="1" y="42"/>
                    </a:lnTo>
                    <a:lnTo>
                      <a:pt x="0" y="42"/>
                    </a:lnTo>
                    <a:lnTo>
                      <a:pt x="1" y="32"/>
                    </a:lnTo>
                    <a:lnTo>
                      <a:pt x="1" y="25"/>
                    </a:lnTo>
                    <a:lnTo>
                      <a:pt x="1" y="0"/>
                    </a:lnTo>
                    <a:lnTo>
                      <a:pt x="35" y="2"/>
                    </a:lnTo>
                    <a:lnTo>
                      <a:pt x="3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21" name="Freeform 5094"/>
              <p:cNvSpPr>
                <a:spLocks/>
              </p:cNvSpPr>
              <p:nvPr/>
            </p:nvSpPr>
            <p:spPr bwMode="auto">
              <a:xfrm>
                <a:off x="3107" y="2363"/>
                <a:ext cx="42" cy="44"/>
              </a:xfrm>
              <a:custGeom>
                <a:avLst/>
                <a:gdLst>
                  <a:gd name="T0" fmla="*/ 40 w 42"/>
                  <a:gd name="T1" fmla="*/ 44 h 44"/>
                  <a:gd name="T2" fmla="*/ 40 w 42"/>
                  <a:gd name="T3" fmla="*/ 44 h 44"/>
                  <a:gd name="T4" fmla="*/ 10 w 42"/>
                  <a:gd name="T5" fmla="*/ 42 h 44"/>
                  <a:gd name="T6" fmla="*/ 0 w 42"/>
                  <a:gd name="T7" fmla="*/ 42 h 44"/>
                  <a:gd name="T8" fmla="*/ 0 w 42"/>
                  <a:gd name="T9" fmla="*/ 42 h 44"/>
                  <a:gd name="T10" fmla="*/ 3 w 42"/>
                  <a:gd name="T11" fmla="*/ 0 h 44"/>
                  <a:gd name="T12" fmla="*/ 42 w 42"/>
                  <a:gd name="T13" fmla="*/ 2 h 44"/>
                  <a:gd name="T14" fmla="*/ 42 w 42"/>
                  <a:gd name="T15" fmla="*/ 17 h 44"/>
                  <a:gd name="T16" fmla="*/ 40 w 42"/>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4">
                    <a:moveTo>
                      <a:pt x="40" y="44"/>
                    </a:moveTo>
                    <a:lnTo>
                      <a:pt x="40" y="44"/>
                    </a:lnTo>
                    <a:lnTo>
                      <a:pt x="10" y="42"/>
                    </a:lnTo>
                    <a:lnTo>
                      <a:pt x="0" y="42"/>
                    </a:lnTo>
                    <a:lnTo>
                      <a:pt x="0" y="42"/>
                    </a:lnTo>
                    <a:lnTo>
                      <a:pt x="3" y="0"/>
                    </a:lnTo>
                    <a:lnTo>
                      <a:pt x="42" y="2"/>
                    </a:lnTo>
                    <a:lnTo>
                      <a:pt x="42" y="17"/>
                    </a:lnTo>
                    <a:lnTo>
                      <a:pt x="40"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2" name="Freeform 5095"/>
              <p:cNvSpPr>
                <a:spLocks/>
              </p:cNvSpPr>
              <p:nvPr/>
            </p:nvSpPr>
            <p:spPr bwMode="auto">
              <a:xfrm>
                <a:off x="3107" y="2363"/>
                <a:ext cx="42" cy="44"/>
              </a:xfrm>
              <a:custGeom>
                <a:avLst/>
                <a:gdLst>
                  <a:gd name="T0" fmla="*/ 40 w 42"/>
                  <a:gd name="T1" fmla="*/ 44 h 44"/>
                  <a:gd name="T2" fmla="*/ 40 w 42"/>
                  <a:gd name="T3" fmla="*/ 44 h 44"/>
                  <a:gd name="T4" fmla="*/ 10 w 42"/>
                  <a:gd name="T5" fmla="*/ 42 h 44"/>
                  <a:gd name="T6" fmla="*/ 0 w 42"/>
                  <a:gd name="T7" fmla="*/ 42 h 44"/>
                  <a:gd name="T8" fmla="*/ 0 w 42"/>
                  <a:gd name="T9" fmla="*/ 42 h 44"/>
                  <a:gd name="T10" fmla="*/ 3 w 42"/>
                  <a:gd name="T11" fmla="*/ 0 h 44"/>
                  <a:gd name="T12" fmla="*/ 42 w 42"/>
                  <a:gd name="T13" fmla="*/ 2 h 44"/>
                  <a:gd name="T14" fmla="*/ 42 w 42"/>
                  <a:gd name="T15" fmla="*/ 17 h 44"/>
                  <a:gd name="T16" fmla="*/ 40 w 42"/>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4">
                    <a:moveTo>
                      <a:pt x="40" y="44"/>
                    </a:moveTo>
                    <a:lnTo>
                      <a:pt x="40" y="44"/>
                    </a:lnTo>
                    <a:lnTo>
                      <a:pt x="10" y="42"/>
                    </a:lnTo>
                    <a:lnTo>
                      <a:pt x="0" y="42"/>
                    </a:lnTo>
                    <a:lnTo>
                      <a:pt x="0" y="42"/>
                    </a:lnTo>
                    <a:lnTo>
                      <a:pt x="3" y="0"/>
                    </a:lnTo>
                    <a:lnTo>
                      <a:pt x="42" y="2"/>
                    </a:lnTo>
                    <a:lnTo>
                      <a:pt x="42" y="17"/>
                    </a:lnTo>
                    <a:lnTo>
                      <a:pt x="40"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23" name="Freeform 5096"/>
              <p:cNvSpPr>
                <a:spLocks/>
              </p:cNvSpPr>
              <p:nvPr/>
            </p:nvSpPr>
            <p:spPr bwMode="auto">
              <a:xfrm>
                <a:off x="3373" y="2885"/>
                <a:ext cx="55" cy="71"/>
              </a:xfrm>
              <a:custGeom>
                <a:avLst/>
                <a:gdLst>
                  <a:gd name="T0" fmla="*/ 25 w 55"/>
                  <a:gd name="T1" fmla="*/ 0 h 71"/>
                  <a:gd name="T2" fmla="*/ 37 w 55"/>
                  <a:gd name="T3" fmla="*/ 13 h 71"/>
                  <a:gd name="T4" fmla="*/ 42 w 55"/>
                  <a:gd name="T5" fmla="*/ 13 h 71"/>
                  <a:gd name="T6" fmla="*/ 49 w 55"/>
                  <a:gd name="T7" fmla="*/ 29 h 71"/>
                  <a:gd name="T8" fmla="*/ 55 w 55"/>
                  <a:gd name="T9" fmla="*/ 32 h 71"/>
                  <a:gd name="T10" fmla="*/ 45 w 55"/>
                  <a:gd name="T11" fmla="*/ 44 h 71"/>
                  <a:gd name="T12" fmla="*/ 42 w 55"/>
                  <a:gd name="T13" fmla="*/ 56 h 71"/>
                  <a:gd name="T14" fmla="*/ 18 w 55"/>
                  <a:gd name="T15" fmla="*/ 71 h 71"/>
                  <a:gd name="T16" fmla="*/ 18 w 55"/>
                  <a:gd name="T17" fmla="*/ 69 h 71"/>
                  <a:gd name="T18" fmla="*/ 18 w 55"/>
                  <a:gd name="T19" fmla="*/ 69 h 71"/>
                  <a:gd name="T20" fmla="*/ 16 w 55"/>
                  <a:gd name="T21" fmla="*/ 69 h 71"/>
                  <a:gd name="T22" fmla="*/ 25 w 55"/>
                  <a:gd name="T23" fmla="*/ 62 h 71"/>
                  <a:gd name="T24" fmla="*/ 6 w 55"/>
                  <a:gd name="T25" fmla="*/ 39 h 71"/>
                  <a:gd name="T26" fmla="*/ 0 w 55"/>
                  <a:gd name="T27" fmla="*/ 32 h 71"/>
                  <a:gd name="T28" fmla="*/ 10 w 55"/>
                  <a:gd name="T29" fmla="*/ 20 h 71"/>
                  <a:gd name="T30" fmla="*/ 25 w 55"/>
                  <a:gd name="T3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1">
                    <a:moveTo>
                      <a:pt x="25" y="0"/>
                    </a:moveTo>
                    <a:lnTo>
                      <a:pt x="37" y="13"/>
                    </a:lnTo>
                    <a:lnTo>
                      <a:pt x="42" y="13"/>
                    </a:lnTo>
                    <a:lnTo>
                      <a:pt x="49" y="29"/>
                    </a:lnTo>
                    <a:lnTo>
                      <a:pt x="55" y="32"/>
                    </a:lnTo>
                    <a:lnTo>
                      <a:pt x="45" y="44"/>
                    </a:lnTo>
                    <a:lnTo>
                      <a:pt x="42" y="56"/>
                    </a:lnTo>
                    <a:lnTo>
                      <a:pt x="18" y="71"/>
                    </a:lnTo>
                    <a:lnTo>
                      <a:pt x="18" y="69"/>
                    </a:lnTo>
                    <a:lnTo>
                      <a:pt x="18" y="69"/>
                    </a:lnTo>
                    <a:lnTo>
                      <a:pt x="16" y="69"/>
                    </a:lnTo>
                    <a:lnTo>
                      <a:pt x="25" y="62"/>
                    </a:lnTo>
                    <a:lnTo>
                      <a:pt x="6" y="39"/>
                    </a:lnTo>
                    <a:lnTo>
                      <a:pt x="0" y="32"/>
                    </a:lnTo>
                    <a:lnTo>
                      <a:pt x="10" y="20"/>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4" name="Freeform 5097"/>
              <p:cNvSpPr>
                <a:spLocks/>
              </p:cNvSpPr>
              <p:nvPr/>
            </p:nvSpPr>
            <p:spPr bwMode="auto">
              <a:xfrm>
                <a:off x="3373" y="2885"/>
                <a:ext cx="55" cy="71"/>
              </a:xfrm>
              <a:custGeom>
                <a:avLst/>
                <a:gdLst>
                  <a:gd name="T0" fmla="*/ 25 w 55"/>
                  <a:gd name="T1" fmla="*/ 0 h 71"/>
                  <a:gd name="T2" fmla="*/ 37 w 55"/>
                  <a:gd name="T3" fmla="*/ 13 h 71"/>
                  <a:gd name="T4" fmla="*/ 42 w 55"/>
                  <a:gd name="T5" fmla="*/ 13 h 71"/>
                  <a:gd name="T6" fmla="*/ 49 w 55"/>
                  <a:gd name="T7" fmla="*/ 29 h 71"/>
                  <a:gd name="T8" fmla="*/ 55 w 55"/>
                  <a:gd name="T9" fmla="*/ 32 h 71"/>
                  <a:gd name="T10" fmla="*/ 45 w 55"/>
                  <a:gd name="T11" fmla="*/ 44 h 71"/>
                  <a:gd name="T12" fmla="*/ 42 w 55"/>
                  <a:gd name="T13" fmla="*/ 56 h 71"/>
                  <a:gd name="T14" fmla="*/ 18 w 55"/>
                  <a:gd name="T15" fmla="*/ 71 h 71"/>
                  <a:gd name="T16" fmla="*/ 18 w 55"/>
                  <a:gd name="T17" fmla="*/ 69 h 71"/>
                  <a:gd name="T18" fmla="*/ 18 w 55"/>
                  <a:gd name="T19" fmla="*/ 69 h 71"/>
                  <a:gd name="T20" fmla="*/ 16 w 55"/>
                  <a:gd name="T21" fmla="*/ 69 h 71"/>
                  <a:gd name="T22" fmla="*/ 25 w 55"/>
                  <a:gd name="T23" fmla="*/ 62 h 71"/>
                  <a:gd name="T24" fmla="*/ 6 w 55"/>
                  <a:gd name="T25" fmla="*/ 39 h 71"/>
                  <a:gd name="T26" fmla="*/ 0 w 55"/>
                  <a:gd name="T27" fmla="*/ 32 h 71"/>
                  <a:gd name="T28" fmla="*/ 10 w 55"/>
                  <a:gd name="T29" fmla="*/ 20 h 71"/>
                  <a:gd name="T30" fmla="*/ 25 w 55"/>
                  <a:gd name="T3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1">
                    <a:moveTo>
                      <a:pt x="25" y="0"/>
                    </a:moveTo>
                    <a:lnTo>
                      <a:pt x="37" y="13"/>
                    </a:lnTo>
                    <a:lnTo>
                      <a:pt x="42" y="13"/>
                    </a:lnTo>
                    <a:lnTo>
                      <a:pt x="49" y="29"/>
                    </a:lnTo>
                    <a:lnTo>
                      <a:pt x="55" y="32"/>
                    </a:lnTo>
                    <a:lnTo>
                      <a:pt x="45" y="44"/>
                    </a:lnTo>
                    <a:lnTo>
                      <a:pt x="42" y="56"/>
                    </a:lnTo>
                    <a:lnTo>
                      <a:pt x="18" y="71"/>
                    </a:lnTo>
                    <a:lnTo>
                      <a:pt x="18" y="69"/>
                    </a:lnTo>
                    <a:lnTo>
                      <a:pt x="18" y="69"/>
                    </a:lnTo>
                    <a:lnTo>
                      <a:pt x="16" y="69"/>
                    </a:lnTo>
                    <a:lnTo>
                      <a:pt x="25" y="62"/>
                    </a:lnTo>
                    <a:lnTo>
                      <a:pt x="6" y="39"/>
                    </a:lnTo>
                    <a:lnTo>
                      <a:pt x="0" y="32"/>
                    </a:lnTo>
                    <a:lnTo>
                      <a:pt x="10" y="20"/>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25" name="Freeform 5098"/>
              <p:cNvSpPr>
                <a:spLocks/>
              </p:cNvSpPr>
              <p:nvPr/>
            </p:nvSpPr>
            <p:spPr bwMode="auto">
              <a:xfrm>
                <a:off x="3234" y="2876"/>
                <a:ext cx="50" cy="43"/>
              </a:xfrm>
              <a:custGeom>
                <a:avLst/>
                <a:gdLst>
                  <a:gd name="T0" fmla="*/ 49 w 50"/>
                  <a:gd name="T1" fmla="*/ 19 h 43"/>
                  <a:gd name="T2" fmla="*/ 50 w 50"/>
                  <a:gd name="T3" fmla="*/ 29 h 43"/>
                  <a:gd name="T4" fmla="*/ 44 w 50"/>
                  <a:gd name="T5" fmla="*/ 34 h 43"/>
                  <a:gd name="T6" fmla="*/ 25 w 50"/>
                  <a:gd name="T7" fmla="*/ 43 h 43"/>
                  <a:gd name="T8" fmla="*/ 20 w 50"/>
                  <a:gd name="T9" fmla="*/ 36 h 43"/>
                  <a:gd name="T10" fmla="*/ 23 w 50"/>
                  <a:gd name="T11" fmla="*/ 31 h 43"/>
                  <a:gd name="T12" fmla="*/ 15 w 50"/>
                  <a:gd name="T13" fmla="*/ 31 h 43"/>
                  <a:gd name="T14" fmla="*/ 6 w 50"/>
                  <a:gd name="T15" fmla="*/ 26 h 43"/>
                  <a:gd name="T16" fmla="*/ 0 w 50"/>
                  <a:gd name="T17" fmla="*/ 27 h 43"/>
                  <a:gd name="T18" fmla="*/ 0 w 50"/>
                  <a:gd name="T19" fmla="*/ 27 h 43"/>
                  <a:gd name="T20" fmla="*/ 18 w 50"/>
                  <a:gd name="T21" fmla="*/ 9 h 43"/>
                  <a:gd name="T22" fmla="*/ 27 w 50"/>
                  <a:gd name="T23" fmla="*/ 0 h 43"/>
                  <a:gd name="T24" fmla="*/ 49 w 50"/>
                  <a:gd name="T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3">
                    <a:moveTo>
                      <a:pt x="49" y="19"/>
                    </a:moveTo>
                    <a:lnTo>
                      <a:pt x="50" y="29"/>
                    </a:lnTo>
                    <a:lnTo>
                      <a:pt x="44" y="34"/>
                    </a:lnTo>
                    <a:lnTo>
                      <a:pt x="25" y="43"/>
                    </a:lnTo>
                    <a:lnTo>
                      <a:pt x="20" y="36"/>
                    </a:lnTo>
                    <a:lnTo>
                      <a:pt x="23" y="31"/>
                    </a:lnTo>
                    <a:lnTo>
                      <a:pt x="15" y="31"/>
                    </a:lnTo>
                    <a:lnTo>
                      <a:pt x="6" y="26"/>
                    </a:lnTo>
                    <a:lnTo>
                      <a:pt x="0" y="27"/>
                    </a:lnTo>
                    <a:lnTo>
                      <a:pt x="0" y="27"/>
                    </a:lnTo>
                    <a:lnTo>
                      <a:pt x="18" y="9"/>
                    </a:lnTo>
                    <a:lnTo>
                      <a:pt x="27" y="0"/>
                    </a:lnTo>
                    <a:lnTo>
                      <a:pt x="49"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6" name="Freeform 5099"/>
              <p:cNvSpPr>
                <a:spLocks/>
              </p:cNvSpPr>
              <p:nvPr/>
            </p:nvSpPr>
            <p:spPr bwMode="auto">
              <a:xfrm>
                <a:off x="3234" y="2876"/>
                <a:ext cx="50" cy="43"/>
              </a:xfrm>
              <a:custGeom>
                <a:avLst/>
                <a:gdLst>
                  <a:gd name="T0" fmla="*/ 49 w 50"/>
                  <a:gd name="T1" fmla="*/ 19 h 43"/>
                  <a:gd name="T2" fmla="*/ 50 w 50"/>
                  <a:gd name="T3" fmla="*/ 29 h 43"/>
                  <a:gd name="T4" fmla="*/ 44 w 50"/>
                  <a:gd name="T5" fmla="*/ 34 h 43"/>
                  <a:gd name="T6" fmla="*/ 25 w 50"/>
                  <a:gd name="T7" fmla="*/ 43 h 43"/>
                  <a:gd name="T8" fmla="*/ 20 w 50"/>
                  <a:gd name="T9" fmla="*/ 36 h 43"/>
                  <a:gd name="T10" fmla="*/ 23 w 50"/>
                  <a:gd name="T11" fmla="*/ 31 h 43"/>
                  <a:gd name="T12" fmla="*/ 15 w 50"/>
                  <a:gd name="T13" fmla="*/ 31 h 43"/>
                  <a:gd name="T14" fmla="*/ 6 w 50"/>
                  <a:gd name="T15" fmla="*/ 26 h 43"/>
                  <a:gd name="T16" fmla="*/ 0 w 50"/>
                  <a:gd name="T17" fmla="*/ 27 h 43"/>
                  <a:gd name="T18" fmla="*/ 0 w 50"/>
                  <a:gd name="T19" fmla="*/ 27 h 43"/>
                  <a:gd name="T20" fmla="*/ 18 w 50"/>
                  <a:gd name="T21" fmla="*/ 9 h 43"/>
                  <a:gd name="T22" fmla="*/ 27 w 50"/>
                  <a:gd name="T23" fmla="*/ 0 h 43"/>
                  <a:gd name="T24" fmla="*/ 49 w 50"/>
                  <a:gd name="T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3">
                    <a:moveTo>
                      <a:pt x="49" y="19"/>
                    </a:moveTo>
                    <a:lnTo>
                      <a:pt x="50" y="29"/>
                    </a:lnTo>
                    <a:lnTo>
                      <a:pt x="44" y="34"/>
                    </a:lnTo>
                    <a:lnTo>
                      <a:pt x="25" y="43"/>
                    </a:lnTo>
                    <a:lnTo>
                      <a:pt x="20" y="36"/>
                    </a:lnTo>
                    <a:lnTo>
                      <a:pt x="23" y="31"/>
                    </a:lnTo>
                    <a:lnTo>
                      <a:pt x="15" y="31"/>
                    </a:lnTo>
                    <a:lnTo>
                      <a:pt x="6" y="26"/>
                    </a:lnTo>
                    <a:lnTo>
                      <a:pt x="0" y="27"/>
                    </a:lnTo>
                    <a:lnTo>
                      <a:pt x="0" y="27"/>
                    </a:lnTo>
                    <a:lnTo>
                      <a:pt x="18" y="9"/>
                    </a:lnTo>
                    <a:lnTo>
                      <a:pt x="27" y="0"/>
                    </a:lnTo>
                    <a:lnTo>
                      <a:pt x="49"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27" name="Freeform 5100"/>
              <p:cNvSpPr>
                <a:spLocks/>
              </p:cNvSpPr>
              <p:nvPr/>
            </p:nvSpPr>
            <p:spPr bwMode="auto">
              <a:xfrm>
                <a:off x="3218" y="2658"/>
                <a:ext cx="58" cy="56"/>
              </a:xfrm>
              <a:custGeom>
                <a:avLst/>
                <a:gdLst>
                  <a:gd name="T0" fmla="*/ 29 w 58"/>
                  <a:gd name="T1" fmla="*/ 0 h 56"/>
                  <a:gd name="T2" fmla="*/ 46 w 58"/>
                  <a:gd name="T3" fmla="*/ 30 h 56"/>
                  <a:gd name="T4" fmla="*/ 51 w 58"/>
                  <a:gd name="T5" fmla="*/ 27 h 56"/>
                  <a:gd name="T6" fmla="*/ 55 w 58"/>
                  <a:gd name="T7" fmla="*/ 34 h 56"/>
                  <a:gd name="T8" fmla="*/ 58 w 58"/>
                  <a:gd name="T9" fmla="*/ 40 h 56"/>
                  <a:gd name="T10" fmla="*/ 34 w 58"/>
                  <a:gd name="T11" fmla="*/ 56 h 56"/>
                  <a:gd name="T12" fmla="*/ 33 w 58"/>
                  <a:gd name="T13" fmla="*/ 52 h 56"/>
                  <a:gd name="T14" fmla="*/ 19 w 58"/>
                  <a:gd name="T15" fmla="*/ 54 h 56"/>
                  <a:gd name="T16" fmla="*/ 0 w 58"/>
                  <a:gd name="T17" fmla="*/ 17 h 56"/>
                  <a:gd name="T18" fmla="*/ 21 w 58"/>
                  <a:gd name="T19" fmla="*/ 5 h 56"/>
                  <a:gd name="T20" fmla="*/ 29 w 58"/>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6">
                    <a:moveTo>
                      <a:pt x="29" y="0"/>
                    </a:moveTo>
                    <a:lnTo>
                      <a:pt x="46" y="30"/>
                    </a:lnTo>
                    <a:lnTo>
                      <a:pt x="51" y="27"/>
                    </a:lnTo>
                    <a:lnTo>
                      <a:pt x="55" y="34"/>
                    </a:lnTo>
                    <a:lnTo>
                      <a:pt x="58" y="40"/>
                    </a:lnTo>
                    <a:lnTo>
                      <a:pt x="34" y="56"/>
                    </a:lnTo>
                    <a:lnTo>
                      <a:pt x="33" y="52"/>
                    </a:lnTo>
                    <a:lnTo>
                      <a:pt x="19" y="54"/>
                    </a:lnTo>
                    <a:lnTo>
                      <a:pt x="0" y="17"/>
                    </a:lnTo>
                    <a:lnTo>
                      <a:pt x="21" y="5"/>
                    </a:lnTo>
                    <a:lnTo>
                      <a:pt x="2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8" name="Freeform 5101"/>
              <p:cNvSpPr>
                <a:spLocks/>
              </p:cNvSpPr>
              <p:nvPr/>
            </p:nvSpPr>
            <p:spPr bwMode="auto">
              <a:xfrm>
                <a:off x="3218" y="2658"/>
                <a:ext cx="58" cy="56"/>
              </a:xfrm>
              <a:custGeom>
                <a:avLst/>
                <a:gdLst>
                  <a:gd name="T0" fmla="*/ 29 w 58"/>
                  <a:gd name="T1" fmla="*/ 0 h 56"/>
                  <a:gd name="T2" fmla="*/ 46 w 58"/>
                  <a:gd name="T3" fmla="*/ 30 h 56"/>
                  <a:gd name="T4" fmla="*/ 51 w 58"/>
                  <a:gd name="T5" fmla="*/ 27 h 56"/>
                  <a:gd name="T6" fmla="*/ 55 w 58"/>
                  <a:gd name="T7" fmla="*/ 34 h 56"/>
                  <a:gd name="T8" fmla="*/ 58 w 58"/>
                  <a:gd name="T9" fmla="*/ 40 h 56"/>
                  <a:gd name="T10" fmla="*/ 34 w 58"/>
                  <a:gd name="T11" fmla="*/ 56 h 56"/>
                  <a:gd name="T12" fmla="*/ 33 w 58"/>
                  <a:gd name="T13" fmla="*/ 52 h 56"/>
                  <a:gd name="T14" fmla="*/ 19 w 58"/>
                  <a:gd name="T15" fmla="*/ 54 h 56"/>
                  <a:gd name="T16" fmla="*/ 0 w 58"/>
                  <a:gd name="T17" fmla="*/ 17 h 56"/>
                  <a:gd name="T18" fmla="*/ 21 w 58"/>
                  <a:gd name="T19" fmla="*/ 5 h 56"/>
                  <a:gd name="T20" fmla="*/ 29 w 58"/>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6">
                    <a:moveTo>
                      <a:pt x="29" y="0"/>
                    </a:moveTo>
                    <a:lnTo>
                      <a:pt x="46" y="30"/>
                    </a:lnTo>
                    <a:lnTo>
                      <a:pt x="51" y="27"/>
                    </a:lnTo>
                    <a:lnTo>
                      <a:pt x="55" y="34"/>
                    </a:lnTo>
                    <a:lnTo>
                      <a:pt x="58" y="40"/>
                    </a:lnTo>
                    <a:lnTo>
                      <a:pt x="34" y="56"/>
                    </a:lnTo>
                    <a:lnTo>
                      <a:pt x="33" y="52"/>
                    </a:lnTo>
                    <a:lnTo>
                      <a:pt x="19" y="54"/>
                    </a:lnTo>
                    <a:lnTo>
                      <a:pt x="0" y="17"/>
                    </a:lnTo>
                    <a:lnTo>
                      <a:pt x="21" y="5"/>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29" name="Freeform 5102"/>
              <p:cNvSpPr>
                <a:spLocks/>
              </p:cNvSpPr>
              <p:nvPr/>
            </p:nvSpPr>
            <p:spPr bwMode="auto">
              <a:xfrm>
                <a:off x="3124" y="2720"/>
                <a:ext cx="40" cy="50"/>
              </a:xfrm>
              <a:custGeom>
                <a:avLst/>
                <a:gdLst>
                  <a:gd name="T0" fmla="*/ 40 w 40"/>
                  <a:gd name="T1" fmla="*/ 11 h 50"/>
                  <a:gd name="T2" fmla="*/ 38 w 40"/>
                  <a:gd name="T3" fmla="*/ 50 h 50"/>
                  <a:gd name="T4" fmla="*/ 0 w 40"/>
                  <a:gd name="T5" fmla="*/ 48 h 50"/>
                  <a:gd name="T6" fmla="*/ 1 w 40"/>
                  <a:gd name="T7" fmla="*/ 0 h 50"/>
                  <a:gd name="T8" fmla="*/ 32 w 40"/>
                  <a:gd name="T9" fmla="*/ 2 h 50"/>
                  <a:gd name="T10" fmla="*/ 40 w 40"/>
                  <a:gd name="T11" fmla="*/ 11 h 50"/>
                </a:gdLst>
                <a:ahLst/>
                <a:cxnLst>
                  <a:cxn ang="0">
                    <a:pos x="T0" y="T1"/>
                  </a:cxn>
                  <a:cxn ang="0">
                    <a:pos x="T2" y="T3"/>
                  </a:cxn>
                  <a:cxn ang="0">
                    <a:pos x="T4" y="T5"/>
                  </a:cxn>
                  <a:cxn ang="0">
                    <a:pos x="T6" y="T7"/>
                  </a:cxn>
                  <a:cxn ang="0">
                    <a:pos x="T8" y="T9"/>
                  </a:cxn>
                  <a:cxn ang="0">
                    <a:pos x="T10" y="T11"/>
                  </a:cxn>
                </a:cxnLst>
                <a:rect l="0" t="0" r="r" b="b"/>
                <a:pathLst>
                  <a:path w="40" h="50">
                    <a:moveTo>
                      <a:pt x="40" y="11"/>
                    </a:moveTo>
                    <a:lnTo>
                      <a:pt x="38" y="50"/>
                    </a:lnTo>
                    <a:lnTo>
                      <a:pt x="0" y="48"/>
                    </a:lnTo>
                    <a:lnTo>
                      <a:pt x="1" y="0"/>
                    </a:lnTo>
                    <a:lnTo>
                      <a:pt x="32" y="2"/>
                    </a:lnTo>
                    <a:lnTo>
                      <a:pt x="40" y="1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0" name="Freeform 5103"/>
              <p:cNvSpPr>
                <a:spLocks/>
              </p:cNvSpPr>
              <p:nvPr/>
            </p:nvSpPr>
            <p:spPr bwMode="auto">
              <a:xfrm>
                <a:off x="3124" y="2720"/>
                <a:ext cx="40" cy="50"/>
              </a:xfrm>
              <a:custGeom>
                <a:avLst/>
                <a:gdLst>
                  <a:gd name="T0" fmla="*/ 40 w 40"/>
                  <a:gd name="T1" fmla="*/ 11 h 50"/>
                  <a:gd name="T2" fmla="*/ 38 w 40"/>
                  <a:gd name="T3" fmla="*/ 50 h 50"/>
                  <a:gd name="T4" fmla="*/ 0 w 40"/>
                  <a:gd name="T5" fmla="*/ 48 h 50"/>
                  <a:gd name="T6" fmla="*/ 1 w 40"/>
                  <a:gd name="T7" fmla="*/ 0 h 50"/>
                  <a:gd name="T8" fmla="*/ 32 w 40"/>
                  <a:gd name="T9" fmla="*/ 2 h 50"/>
                  <a:gd name="T10" fmla="*/ 40 w 40"/>
                  <a:gd name="T11" fmla="*/ 11 h 50"/>
                </a:gdLst>
                <a:ahLst/>
                <a:cxnLst>
                  <a:cxn ang="0">
                    <a:pos x="T0" y="T1"/>
                  </a:cxn>
                  <a:cxn ang="0">
                    <a:pos x="T2" y="T3"/>
                  </a:cxn>
                  <a:cxn ang="0">
                    <a:pos x="T4" y="T5"/>
                  </a:cxn>
                  <a:cxn ang="0">
                    <a:pos x="T6" y="T7"/>
                  </a:cxn>
                  <a:cxn ang="0">
                    <a:pos x="T8" y="T9"/>
                  </a:cxn>
                  <a:cxn ang="0">
                    <a:pos x="T10" y="T11"/>
                  </a:cxn>
                </a:cxnLst>
                <a:rect l="0" t="0" r="r" b="b"/>
                <a:pathLst>
                  <a:path w="40" h="50">
                    <a:moveTo>
                      <a:pt x="40" y="11"/>
                    </a:moveTo>
                    <a:lnTo>
                      <a:pt x="38" y="50"/>
                    </a:lnTo>
                    <a:lnTo>
                      <a:pt x="0" y="48"/>
                    </a:lnTo>
                    <a:lnTo>
                      <a:pt x="1" y="0"/>
                    </a:lnTo>
                    <a:lnTo>
                      <a:pt x="32" y="2"/>
                    </a:lnTo>
                    <a:lnTo>
                      <a:pt x="40"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31" name="Freeform 5104"/>
              <p:cNvSpPr>
                <a:spLocks/>
              </p:cNvSpPr>
              <p:nvPr/>
            </p:nvSpPr>
            <p:spPr bwMode="auto">
              <a:xfrm>
                <a:off x="3330" y="2492"/>
                <a:ext cx="43" cy="54"/>
              </a:xfrm>
              <a:custGeom>
                <a:avLst/>
                <a:gdLst>
                  <a:gd name="T0" fmla="*/ 43 w 43"/>
                  <a:gd name="T1" fmla="*/ 0 h 54"/>
                  <a:gd name="T2" fmla="*/ 41 w 43"/>
                  <a:gd name="T3" fmla="*/ 54 h 54"/>
                  <a:gd name="T4" fmla="*/ 32 w 43"/>
                  <a:gd name="T5" fmla="*/ 52 h 54"/>
                  <a:gd name="T6" fmla="*/ 9 w 43"/>
                  <a:gd name="T7" fmla="*/ 51 h 54"/>
                  <a:gd name="T8" fmla="*/ 9 w 43"/>
                  <a:gd name="T9" fmla="*/ 51 h 54"/>
                  <a:gd name="T10" fmla="*/ 0 w 43"/>
                  <a:gd name="T11" fmla="*/ 51 h 54"/>
                  <a:gd name="T12" fmla="*/ 2 w 43"/>
                  <a:gd name="T13" fmla="*/ 3 h 54"/>
                  <a:gd name="T14" fmla="*/ 4 w 43"/>
                  <a:gd name="T15" fmla="*/ 5 h 54"/>
                  <a:gd name="T16" fmla="*/ 4 w 43"/>
                  <a:gd name="T17" fmla="*/ 5 h 54"/>
                  <a:gd name="T18" fmla="*/ 4 w 43"/>
                  <a:gd name="T19" fmla="*/ 8 h 54"/>
                  <a:gd name="T20" fmla="*/ 4 w 43"/>
                  <a:gd name="T21" fmla="*/ 10 h 54"/>
                  <a:gd name="T22" fmla="*/ 4 w 43"/>
                  <a:gd name="T23" fmla="*/ 10 h 54"/>
                  <a:gd name="T24" fmla="*/ 4 w 43"/>
                  <a:gd name="T25" fmla="*/ 10 h 54"/>
                  <a:gd name="T26" fmla="*/ 4 w 43"/>
                  <a:gd name="T27" fmla="*/ 12 h 54"/>
                  <a:gd name="T28" fmla="*/ 4 w 43"/>
                  <a:gd name="T29" fmla="*/ 12 h 54"/>
                  <a:gd name="T30" fmla="*/ 4 w 43"/>
                  <a:gd name="T31" fmla="*/ 12 h 54"/>
                  <a:gd name="T32" fmla="*/ 5 w 43"/>
                  <a:gd name="T33" fmla="*/ 13 h 54"/>
                  <a:gd name="T34" fmla="*/ 10 w 43"/>
                  <a:gd name="T35" fmla="*/ 13 h 54"/>
                  <a:gd name="T36" fmla="*/ 14 w 43"/>
                  <a:gd name="T37" fmla="*/ 8 h 54"/>
                  <a:gd name="T38" fmla="*/ 21 w 43"/>
                  <a:gd name="T39" fmla="*/ 3 h 54"/>
                  <a:gd name="T40" fmla="*/ 22 w 43"/>
                  <a:gd name="T41" fmla="*/ 3 h 54"/>
                  <a:gd name="T42" fmla="*/ 24 w 43"/>
                  <a:gd name="T43" fmla="*/ 5 h 54"/>
                  <a:gd name="T44" fmla="*/ 24 w 43"/>
                  <a:gd name="T45" fmla="*/ 5 h 54"/>
                  <a:gd name="T46" fmla="*/ 26 w 43"/>
                  <a:gd name="T47" fmla="*/ 10 h 54"/>
                  <a:gd name="T48" fmla="*/ 26 w 43"/>
                  <a:gd name="T49" fmla="*/ 12 h 54"/>
                  <a:gd name="T50" fmla="*/ 24 w 43"/>
                  <a:gd name="T51" fmla="*/ 12 h 54"/>
                  <a:gd name="T52" fmla="*/ 24 w 43"/>
                  <a:gd name="T53" fmla="*/ 12 h 54"/>
                  <a:gd name="T54" fmla="*/ 22 w 43"/>
                  <a:gd name="T55" fmla="*/ 12 h 54"/>
                  <a:gd name="T56" fmla="*/ 22 w 43"/>
                  <a:gd name="T57" fmla="*/ 12 h 54"/>
                  <a:gd name="T58" fmla="*/ 22 w 43"/>
                  <a:gd name="T59" fmla="*/ 13 h 54"/>
                  <a:gd name="T60" fmla="*/ 22 w 43"/>
                  <a:gd name="T61" fmla="*/ 15 h 54"/>
                  <a:gd name="T62" fmla="*/ 24 w 43"/>
                  <a:gd name="T63" fmla="*/ 22 h 54"/>
                  <a:gd name="T64" fmla="*/ 26 w 43"/>
                  <a:gd name="T65" fmla="*/ 22 h 54"/>
                  <a:gd name="T66" fmla="*/ 26 w 43"/>
                  <a:gd name="T67" fmla="*/ 22 h 54"/>
                  <a:gd name="T68" fmla="*/ 26 w 43"/>
                  <a:gd name="T69" fmla="*/ 23 h 54"/>
                  <a:gd name="T70" fmla="*/ 27 w 43"/>
                  <a:gd name="T71" fmla="*/ 23 h 54"/>
                  <a:gd name="T72" fmla="*/ 29 w 43"/>
                  <a:gd name="T73" fmla="*/ 23 h 54"/>
                  <a:gd name="T74" fmla="*/ 29 w 43"/>
                  <a:gd name="T75" fmla="*/ 23 h 54"/>
                  <a:gd name="T76" fmla="*/ 31 w 43"/>
                  <a:gd name="T77" fmla="*/ 22 h 54"/>
                  <a:gd name="T78" fmla="*/ 31 w 43"/>
                  <a:gd name="T79" fmla="*/ 22 h 54"/>
                  <a:gd name="T80" fmla="*/ 34 w 43"/>
                  <a:gd name="T81" fmla="*/ 13 h 54"/>
                  <a:gd name="T82" fmla="*/ 37 w 43"/>
                  <a:gd name="T83" fmla="*/ 8 h 54"/>
                  <a:gd name="T84" fmla="*/ 39 w 43"/>
                  <a:gd name="T85" fmla="*/ 6 h 54"/>
                  <a:gd name="T86" fmla="*/ 39 w 43"/>
                  <a:gd name="T87" fmla="*/ 1 h 54"/>
                  <a:gd name="T88" fmla="*/ 43 w 43"/>
                  <a:gd name="T8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54">
                    <a:moveTo>
                      <a:pt x="43" y="0"/>
                    </a:moveTo>
                    <a:lnTo>
                      <a:pt x="41" y="54"/>
                    </a:lnTo>
                    <a:lnTo>
                      <a:pt x="32" y="52"/>
                    </a:lnTo>
                    <a:lnTo>
                      <a:pt x="9" y="51"/>
                    </a:lnTo>
                    <a:lnTo>
                      <a:pt x="9" y="51"/>
                    </a:lnTo>
                    <a:lnTo>
                      <a:pt x="0" y="51"/>
                    </a:lnTo>
                    <a:lnTo>
                      <a:pt x="2" y="3"/>
                    </a:lnTo>
                    <a:lnTo>
                      <a:pt x="4" y="5"/>
                    </a:lnTo>
                    <a:lnTo>
                      <a:pt x="4" y="5"/>
                    </a:lnTo>
                    <a:lnTo>
                      <a:pt x="4" y="8"/>
                    </a:lnTo>
                    <a:lnTo>
                      <a:pt x="4" y="10"/>
                    </a:lnTo>
                    <a:lnTo>
                      <a:pt x="4" y="10"/>
                    </a:lnTo>
                    <a:lnTo>
                      <a:pt x="4" y="10"/>
                    </a:lnTo>
                    <a:lnTo>
                      <a:pt x="4" y="12"/>
                    </a:lnTo>
                    <a:lnTo>
                      <a:pt x="4" y="12"/>
                    </a:lnTo>
                    <a:lnTo>
                      <a:pt x="4" y="12"/>
                    </a:lnTo>
                    <a:lnTo>
                      <a:pt x="5" y="13"/>
                    </a:lnTo>
                    <a:lnTo>
                      <a:pt x="10" y="13"/>
                    </a:lnTo>
                    <a:lnTo>
                      <a:pt x="14" y="8"/>
                    </a:lnTo>
                    <a:lnTo>
                      <a:pt x="21" y="3"/>
                    </a:lnTo>
                    <a:lnTo>
                      <a:pt x="22" y="3"/>
                    </a:lnTo>
                    <a:lnTo>
                      <a:pt x="24" y="5"/>
                    </a:lnTo>
                    <a:lnTo>
                      <a:pt x="24" y="5"/>
                    </a:lnTo>
                    <a:lnTo>
                      <a:pt x="26" y="10"/>
                    </a:lnTo>
                    <a:lnTo>
                      <a:pt x="26" y="12"/>
                    </a:lnTo>
                    <a:lnTo>
                      <a:pt x="24" y="12"/>
                    </a:lnTo>
                    <a:lnTo>
                      <a:pt x="24" y="12"/>
                    </a:lnTo>
                    <a:lnTo>
                      <a:pt x="22" y="12"/>
                    </a:lnTo>
                    <a:lnTo>
                      <a:pt x="22" y="12"/>
                    </a:lnTo>
                    <a:lnTo>
                      <a:pt x="22" y="13"/>
                    </a:lnTo>
                    <a:lnTo>
                      <a:pt x="22" y="15"/>
                    </a:lnTo>
                    <a:lnTo>
                      <a:pt x="24" y="22"/>
                    </a:lnTo>
                    <a:lnTo>
                      <a:pt x="26" y="22"/>
                    </a:lnTo>
                    <a:lnTo>
                      <a:pt x="26" y="22"/>
                    </a:lnTo>
                    <a:lnTo>
                      <a:pt x="26" y="23"/>
                    </a:lnTo>
                    <a:lnTo>
                      <a:pt x="27" y="23"/>
                    </a:lnTo>
                    <a:lnTo>
                      <a:pt x="29" y="23"/>
                    </a:lnTo>
                    <a:lnTo>
                      <a:pt x="29" y="23"/>
                    </a:lnTo>
                    <a:lnTo>
                      <a:pt x="31" y="22"/>
                    </a:lnTo>
                    <a:lnTo>
                      <a:pt x="31" y="22"/>
                    </a:lnTo>
                    <a:lnTo>
                      <a:pt x="34" y="13"/>
                    </a:lnTo>
                    <a:lnTo>
                      <a:pt x="37" y="8"/>
                    </a:lnTo>
                    <a:lnTo>
                      <a:pt x="39" y="6"/>
                    </a:lnTo>
                    <a:lnTo>
                      <a:pt x="39" y="1"/>
                    </a:lnTo>
                    <a:lnTo>
                      <a:pt x="4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2" name="Freeform 5105"/>
              <p:cNvSpPr>
                <a:spLocks/>
              </p:cNvSpPr>
              <p:nvPr/>
            </p:nvSpPr>
            <p:spPr bwMode="auto">
              <a:xfrm>
                <a:off x="3330" y="2492"/>
                <a:ext cx="43" cy="54"/>
              </a:xfrm>
              <a:custGeom>
                <a:avLst/>
                <a:gdLst>
                  <a:gd name="T0" fmla="*/ 43 w 43"/>
                  <a:gd name="T1" fmla="*/ 0 h 54"/>
                  <a:gd name="T2" fmla="*/ 41 w 43"/>
                  <a:gd name="T3" fmla="*/ 54 h 54"/>
                  <a:gd name="T4" fmla="*/ 32 w 43"/>
                  <a:gd name="T5" fmla="*/ 52 h 54"/>
                  <a:gd name="T6" fmla="*/ 9 w 43"/>
                  <a:gd name="T7" fmla="*/ 51 h 54"/>
                  <a:gd name="T8" fmla="*/ 9 w 43"/>
                  <a:gd name="T9" fmla="*/ 51 h 54"/>
                  <a:gd name="T10" fmla="*/ 0 w 43"/>
                  <a:gd name="T11" fmla="*/ 51 h 54"/>
                  <a:gd name="T12" fmla="*/ 2 w 43"/>
                  <a:gd name="T13" fmla="*/ 3 h 54"/>
                  <a:gd name="T14" fmla="*/ 4 w 43"/>
                  <a:gd name="T15" fmla="*/ 5 h 54"/>
                  <a:gd name="T16" fmla="*/ 4 w 43"/>
                  <a:gd name="T17" fmla="*/ 5 h 54"/>
                  <a:gd name="T18" fmla="*/ 4 w 43"/>
                  <a:gd name="T19" fmla="*/ 8 h 54"/>
                  <a:gd name="T20" fmla="*/ 4 w 43"/>
                  <a:gd name="T21" fmla="*/ 10 h 54"/>
                  <a:gd name="T22" fmla="*/ 4 w 43"/>
                  <a:gd name="T23" fmla="*/ 10 h 54"/>
                  <a:gd name="T24" fmla="*/ 4 w 43"/>
                  <a:gd name="T25" fmla="*/ 10 h 54"/>
                  <a:gd name="T26" fmla="*/ 4 w 43"/>
                  <a:gd name="T27" fmla="*/ 12 h 54"/>
                  <a:gd name="T28" fmla="*/ 4 w 43"/>
                  <a:gd name="T29" fmla="*/ 12 h 54"/>
                  <a:gd name="T30" fmla="*/ 4 w 43"/>
                  <a:gd name="T31" fmla="*/ 12 h 54"/>
                  <a:gd name="T32" fmla="*/ 5 w 43"/>
                  <a:gd name="T33" fmla="*/ 13 h 54"/>
                  <a:gd name="T34" fmla="*/ 10 w 43"/>
                  <a:gd name="T35" fmla="*/ 13 h 54"/>
                  <a:gd name="T36" fmla="*/ 14 w 43"/>
                  <a:gd name="T37" fmla="*/ 8 h 54"/>
                  <a:gd name="T38" fmla="*/ 21 w 43"/>
                  <a:gd name="T39" fmla="*/ 3 h 54"/>
                  <a:gd name="T40" fmla="*/ 22 w 43"/>
                  <a:gd name="T41" fmla="*/ 3 h 54"/>
                  <a:gd name="T42" fmla="*/ 24 w 43"/>
                  <a:gd name="T43" fmla="*/ 5 h 54"/>
                  <a:gd name="T44" fmla="*/ 24 w 43"/>
                  <a:gd name="T45" fmla="*/ 5 h 54"/>
                  <a:gd name="T46" fmla="*/ 26 w 43"/>
                  <a:gd name="T47" fmla="*/ 10 h 54"/>
                  <a:gd name="T48" fmla="*/ 26 w 43"/>
                  <a:gd name="T49" fmla="*/ 12 h 54"/>
                  <a:gd name="T50" fmla="*/ 24 w 43"/>
                  <a:gd name="T51" fmla="*/ 12 h 54"/>
                  <a:gd name="T52" fmla="*/ 24 w 43"/>
                  <a:gd name="T53" fmla="*/ 12 h 54"/>
                  <a:gd name="T54" fmla="*/ 22 w 43"/>
                  <a:gd name="T55" fmla="*/ 12 h 54"/>
                  <a:gd name="T56" fmla="*/ 22 w 43"/>
                  <a:gd name="T57" fmla="*/ 12 h 54"/>
                  <a:gd name="T58" fmla="*/ 22 w 43"/>
                  <a:gd name="T59" fmla="*/ 13 h 54"/>
                  <a:gd name="T60" fmla="*/ 22 w 43"/>
                  <a:gd name="T61" fmla="*/ 15 h 54"/>
                  <a:gd name="T62" fmla="*/ 24 w 43"/>
                  <a:gd name="T63" fmla="*/ 22 h 54"/>
                  <a:gd name="T64" fmla="*/ 26 w 43"/>
                  <a:gd name="T65" fmla="*/ 22 h 54"/>
                  <a:gd name="T66" fmla="*/ 26 w 43"/>
                  <a:gd name="T67" fmla="*/ 22 h 54"/>
                  <a:gd name="T68" fmla="*/ 26 w 43"/>
                  <a:gd name="T69" fmla="*/ 23 h 54"/>
                  <a:gd name="T70" fmla="*/ 27 w 43"/>
                  <a:gd name="T71" fmla="*/ 23 h 54"/>
                  <a:gd name="T72" fmla="*/ 29 w 43"/>
                  <a:gd name="T73" fmla="*/ 23 h 54"/>
                  <a:gd name="T74" fmla="*/ 29 w 43"/>
                  <a:gd name="T75" fmla="*/ 23 h 54"/>
                  <a:gd name="T76" fmla="*/ 31 w 43"/>
                  <a:gd name="T77" fmla="*/ 22 h 54"/>
                  <a:gd name="T78" fmla="*/ 31 w 43"/>
                  <a:gd name="T79" fmla="*/ 22 h 54"/>
                  <a:gd name="T80" fmla="*/ 34 w 43"/>
                  <a:gd name="T81" fmla="*/ 13 h 54"/>
                  <a:gd name="T82" fmla="*/ 37 w 43"/>
                  <a:gd name="T83" fmla="*/ 8 h 54"/>
                  <a:gd name="T84" fmla="*/ 39 w 43"/>
                  <a:gd name="T85" fmla="*/ 6 h 54"/>
                  <a:gd name="T86" fmla="*/ 39 w 43"/>
                  <a:gd name="T87" fmla="*/ 1 h 54"/>
                  <a:gd name="T88" fmla="*/ 43 w 43"/>
                  <a:gd name="T8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54">
                    <a:moveTo>
                      <a:pt x="43" y="0"/>
                    </a:moveTo>
                    <a:lnTo>
                      <a:pt x="41" y="54"/>
                    </a:lnTo>
                    <a:lnTo>
                      <a:pt x="32" y="52"/>
                    </a:lnTo>
                    <a:lnTo>
                      <a:pt x="9" y="51"/>
                    </a:lnTo>
                    <a:lnTo>
                      <a:pt x="9" y="51"/>
                    </a:lnTo>
                    <a:lnTo>
                      <a:pt x="0" y="51"/>
                    </a:lnTo>
                    <a:lnTo>
                      <a:pt x="2" y="3"/>
                    </a:lnTo>
                    <a:lnTo>
                      <a:pt x="4" y="5"/>
                    </a:lnTo>
                    <a:lnTo>
                      <a:pt x="4" y="5"/>
                    </a:lnTo>
                    <a:lnTo>
                      <a:pt x="4" y="8"/>
                    </a:lnTo>
                    <a:lnTo>
                      <a:pt x="4" y="10"/>
                    </a:lnTo>
                    <a:lnTo>
                      <a:pt x="4" y="10"/>
                    </a:lnTo>
                    <a:lnTo>
                      <a:pt x="4" y="10"/>
                    </a:lnTo>
                    <a:lnTo>
                      <a:pt x="4" y="12"/>
                    </a:lnTo>
                    <a:lnTo>
                      <a:pt x="4" y="12"/>
                    </a:lnTo>
                    <a:lnTo>
                      <a:pt x="4" y="12"/>
                    </a:lnTo>
                    <a:lnTo>
                      <a:pt x="5" y="13"/>
                    </a:lnTo>
                    <a:lnTo>
                      <a:pt x="10" y="13"/>
                    </a:lnTo>
                    <a:lnTo>
                      <a:pt x="14" y="8"/>
                    </a:lnTo>
                    <a:lnTo>
                      <a:pt x="21" y="3"/>
                    </a:lnTo>
                    <a:lnTo>
                      <a:pt x="22" y="3"/>
                    </a:lnTo>
                    <a:lnTo>
                      <a:pt x="24" y="5"/>
                    </a:lnTo>
                    <a:lnTo>
                      <a:pt x="24" y="5"/>
                    </a:lnTo>
                    <a:lnTo>
                      <a:pt x="26" y="10"/>
                    </a:lnTo>
                    <a:lnTo>
                      <a:pt x="26" y="12"/>
                    </a:lnTo>
                    <a:lnTo>
                      <a:pt x="24" y="12"/>
                    </a:lnTo>
                    <a:lnTo>
                      <a:pt x="24" y="12"/>
                    </a:lnTo>
                    <a:lnTo>
                      <a:pt x="22" y="12"/>
                    </a:lnTo>
                    <a:lnTo>
                      <a:pt x="22" y="12"/>
                    </a:lnTo>
                    <a:lnTo>
                      <a:pt x="22" y="13"/>
                    </a:lnTo>
                    <a:lnTo>
                      <a:pt x="22" y="15"/>
                    </a:lnTo>
                    <a:lnTo>
                      <a:pt x="24" y="22"/>
                    </a:lnTo>
                    <a:lnTo>
                      <a:pt x="26" y="22"/>
                    </a:lnTo>
                    <a:lnTo>
                      <a:pt x="26" y="22"/>
                    </a:lnTo>
                    <a:lnTo>
                      <a:pt x="26" y="23"/>
                    </a:lnTo>
                    <a:lnTo>
                      <a:pt x="27" y="23"/>
                    </a:lnTo>
                    <a:lnTo>
                      <a:pt x="29" y="23"/>
                    </a:lnTo>
                    <a:lnTo>
                      <a:pt x="29" y="23"/>
                    </a:lnTo>
                    <a:lnTo>
                      <a:pt x="31" y="22"/>
                    </a:lnTo>
                    <a:lnTo>
                      <a:pt x="31" y="22"/>
                    </a:lnTo>
                    <a:lnTo>
                      <a:pt x="34" y="13"/>
                    </a:lnTo>
                    <a:lnTo>
                      <a:pt x="37" y="8"/>
                    </a:lnTo>
                    <a:lnTo>
                      <a:pt x="39" y="6"/>
                    </a:lnTo>
                    <a:lnTo>
                      <a:pt x="39" y="1"/>
                    </a:lnTo>
                    <a:lnTo>
                      <a:pt x="4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33" name="Freeform 5106"/>
              <p:cNvSpPr>
                <a:spLocks/>
              </p:cNvSpPr>
              <p:nvPr/>
            </p:nvSpPr>
            <p:spPr bwMode="auto">
              <a:xfrm>
                <a:off x="3274" y="2712"/>
                <a:ext cx="58" cy="63"/>
              </a:xfrm>
              <a:custGeom>
                <a:avLst/>
                <a:gdLst>
                  <a:gd name="T0" fmla="*/ 58 w 58"/>
                  <a:gd name="T1" fmla="*/ 39 h 63"/>
                  <a:gd name="T2" fmla="*/ 21 w 58"/>
                  <a:gd name="T3" fmla="*/ 63 h 63"/>
                  <a:gd name="T4" fmla="*/ 0 w 58"/>
                  <a:gd name="T5" fmla="*/ 24 h 63"/>
                  <a:gd name="T6" fmla="*/ 32 w 58"/>
                  <a:gd name="T7" fmla="*/ 5 h 63"/>
                  <a:gd name="T8" fmla="*/ 38 w 58"/>
                  <a:gd name="T9" fmla="*/ 0 h 63"/>
                  <a:gd name="T10" fmla="*/ 44 w 58"/>
                  <a:gd name="T11" fmla="*/ 14 h 63"/>
                  <a:gd name="T12" fmla="*/ 58 w 58"/>
                  <a:gd name="T13" fmla="*/ 39 h 63"/>
                </a:gdLst>
                <a:ahLst/>
                <a:cxnLst>
                  <a:cxn ang="0">
                    <a:pos x="T0" y="T1"/>
                  </a:cxn>
                  <a:cxn ang="0">
                    <a:pos x="T2" y="T3"/>
                  </a:cxn>
                  <a:cxn ang="0">
                    <a:pos x="T4" y="T5"/>
                  </a:cxn>
                  <a:cxn ang="0">
                    <a:pos x="T6" y="T7"/>
                  </a:cxn>
                  <a:cxn ang="0">
                    <a:pos x="T8" y="T9"/>
                  </a:cxn>
                  <a:cxn ang="0">
                    <a:pos x="T10" y="T11"/>
                  </a:cxn>
                  <a:cxn ang="0">
                    <a:pos x="T12" y="T13"/>
                  </a:cxn>
                </a:cxnLst>
                <a:rect l="0" t="0" r="r" b="b"/>
                <a:pathLst>
                  <a:path w="58" h="63">
                    <a:moveTo>
                      <a:pt x="58" y="39"/>
                    </a:moveTo>
                    <a:lnTo>
                      <a:pt x="21" y="63"/>
                    </a:lnTo>
                    <a:lnTo>
                      <a:pt x="0" y="24"/>
                    </a:lnTo>
                    <a:lnTo>
                      <a:pt x="32" y="5"/>
                    </a:lnTo>
                    <a:lnTo>
                      <a:pt x="38" y="0"/>
                    </a:lnTo>
                    <a:lnTo>
                      <a:pt x="44" y="14"/>
                    </a:lnTo>
                    <a:lnTo>
                      <a:pt x="58" y="3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4" name="Freeform 5107"/>
              <p:cNvSpPr>
                <a:spLocks/>
              </p:cNvSpPr>
              <p:nvPr/>
            </p:nvSpPr>
            <p:spPr bwMode="auto">
              <a:xfrm>
                <a:off x="3274" y="2712"/>
                <a:ext cx="58" cy="63"/>
              </a:xfrm>
              <a:custGeom>
                <a:avLst/>
                <a:gdLst>
                  <a:gd name="T0" fmla="*/ 58 w 58"/>
                  <a:gd name="T1" fmla="*/ 39 h 63"/>
                  <a:gd name="T2" fmla="*/ 21 w 58"/>
                  <a:gd name="T3" fmla="*/ 63 h 63"/>
                  <a:gd name="T4" fmla="*/ 0 w 58"/>
                  <a:gd name="T5" fmla="*/ 24 h 63"/>
                  <a:gd name="T6" fmla="*/ 32 w 58"/>
                  <a:gd name="T7" fmla="*/ 5 h 63"/>
                  <a:gd name="T8" fmla="*/ 38 w 58"/>
                  <a:gd name="T9" fmla="*/ 0 h 63"/>
                  <a:gd name="T10" fmla="*/ 44 w 58"/>
                  <a:gd name="T11" fmla="*/ 14 h 63"/>
                  <a:gd name="T12" fmla="*/ 58 w 58"/>
                  <a:gd name="T13" fmla="*/ 39 h 63"/>
                </a:gdLst>
                <a:ahLst/>
                <a:cxnLst>
                  <a:cxn ang="0">
                    <a:pos x="T0" y="T1"/>
                  </a:cxn>
                  <a:cxn ang="0">
                    <a:pos x="T2" y="T3"/>
                  </a:cxn>
                  <a:cxn ang="0">
                    <a:pos x="T4" y="T5"/>
                  </a:cxn>
                  <a:cxn ang="0">
                    <a:pos x="T6" y="T7"/>
                  </a:cxn>
                  <a:cxn ang="0">
                    <a:pos x="T8" y="T9"/>
                  </a:cxn>
                  <a:cxn ang="0">
                    <a:pos x="T10" y="T11"/>
                  </a:cxn>
                  <a:cxn ang="0">
                    <a:pos x="T12" y="T13"/>
                  </a:cxn>
                </a:cxnLst>
                <a:rect l="0" t="0" r="r" b="b"/>
                <a:pathLst>
                  <a:path w="58" h="63">
                    <a:moveTo>
                      <a:pt x="58" y="39"/>
                    </a:moveTo>
                    <a:lnTo>
                      <a:pt x="21" y="63"/>
                    </a:lnTo>
                    <a:lnTo>
                      <a:pt x="0" y="24"/>
                    </a:lnTo>
                    <a:lnTo>
                      <a:pt x="32" y="5"/>
                    </a:lnTo>
                    <a:lnTo>
                      <a:pt x="38" y="0"/>
                    </a:lnTo>
                    <a:lnTo>
                      <a:pt x="44" y="14"/>
                    </a:lnTo>
                    <a:lnTo>
                      <a:pt x="58"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35" name="Freeform 5108"/>
              <p:cNvSpPr>
                <a:spLocks/>
              </p:cNvSpPr>
              <p:nvPr/>
            </p:nvSpPr>
            <p:spPr bwMode="auto">
              <a:xfrm>
                <a:off x="3105" y="2449"/>
                <a:ext cx="41" cy="48"/>
              </a:xfrm>
              <a:custGeom>
                <a:avLst/>
                <a:gdLst>
                  <a:gd name="T0" fmla="*/ 41 w 41"/>
                  <a:gd name="T1" fmla="*/ 4 h 48"/>
                  <a:gd name="T2" fmla="*/ 41 w 41"/>
                  <a:gd name="T3" fmla="*/ 11 h 48"/>
                  <a:gd name="T4" fmla="*/ 37 w 41"/>
                  <a:gd name="T5" fmla="*/ 9 h 48"/>
                  <a:gd name="T6" fmla="*/ 35 w 41"/>
                  <a:gd name="T7" fmla="*/ 48 h 48"/>
                  <a:gd name="T8" fmla="*/ 0 w 41"/>
                  <a:gd name="T9" fmla="*/ 46 h 48"/>
                  <a:gd name="T10" fmla="*/ 2 w 41"/>
                  <a:gd name="T11" fmla="*/ 0 h 48"/>
                  <a:gd name="T12" fmla="*/ 3 w 41"/>
                  <a:gd name="T13" fmla="*/ 0 h 48"/>
                  <a:gd name="T14" fmla="*/ 3 w 41"/>
                  <a:gd name="T15" fmla="*/ 0 h 48"/>
                  <a:gd name="T16" fmla="*/ 10 w 41"/>
                  <a:gd name="T17" fmla="*/ 0 h 48"/>
                  <a:gd name="T18" fmla="*/ 41 w 41"/>
                  <a:gd name="T19" fmla="*/ 2 h 48"/>
                  <a:gd name="T20" fmla="*/ 41 w 41"/>
                  <a:gd name="T21" fmla="*/ 4 h 48"/>
                  <a:gd name="T22" fmla="*/ 41 w 41"/>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8">
                    <a:moveTo>
                      <a:pt x="41" y="4"/>
                    </a:moveTo>
                    <a:lnTo>
                      <a:pt x="41" y="11"/>
                    </a:lnTo>
                    <a:lnTo>
                      <a:pt x="37" y="9"/>
                    </a:lnTo>
                    <a:lnTo>
                      <a:pt x="35" y="48"/>
                    </a:lnTo>
                    <a:lnTo>
                      <a:pt x="0" y="46"/>
                    </a:lnTo>
                    <a:lnTo>
                      <a:pt x="2" y="0"/>
                    </a:lnTo>
                    <a:lnTo>
                      <a:pt x="3" y="0"/>
                    </a:lnTo>
                    <a:lnTo>
                      <a:pt x="3" y="0"/>
                    </a:lnTo>
                    <a:lnTo>
                      <a:pt x="10" y="0"/>
                    </a:lnTo>
                    <a:lnTo>
                      <a:pt x="41" y="2"/>
                    </a:lnTo>
                    <a:lnTo>
                      <a:pt x="41" y="4"/>
                    </a:lnTo>
                    <a:lnTo>
                      <a:pt x="41" y="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6" name="Freeform 5109"/>
              <p:cNvSpPr>
                <a:spLocks/>
              </p:cNvSpPr>
              <p:nvPr/>
            </p:nvSpPr>
            <p:spPr bwMode="auto">
              <a:xfrm>
                <a:off x="3105" y="2449"/>
                <a:ext cx="41" cy="48"/>
              </a:xfrm>
              <a:custGeom>
                <a:avLst/>
                <a:gdLst>
                  <a:gd name="T0" fmla="*/ 41 w 41"/>
                  <a:gd name="T1" fmla="*/ 4 h 48"/>
                  <a:gd name="T2" fmla="*/ 41 w 41"/>
                  <a:gd name="T3" fmla="*/ 11 h 48"/>
                  <a:gd name="T4" fmla="*/ 37 w 41"/>
                  <a:gd name="T5" fmla="*/ 9 h 48"/>
                  <a:gd name="T6" fmla="*/ 35 w 41"/>
                  <a:gd name="T7" fmla="*/ 48 h 48"/>
                  <a:gd name="T8" fmla="*/ 0 w 41"/>
                  <a:gd name="T9" fmla="*/ 46 h 48"/>
                  <a:gd name="T10" fmla="*/ 2 w 41"/>
                  <a:gd name="T11" fmla="*/ 0 h 48"/>
                  <a:gd name="T12" fmla="*/ 3 w 41"/>
                  <a:gd name="T13" fmla="*/ 0 h 48"/>
                  <a:gd name="T14" fmla="*/ 3 w 41"/>
                  <a:gd name="T15" fmla="*/ 0 h 48"/>
                  <a:gd name="T16" fmla="*/ 10 w 41"/>
                  <a:gd name="T17" fmla="*/ 0 h 48"/>
                  <a:gd name="T18" fmla="*/ 41 w 41"/>
                  <a:gd name="T19" fmla="*/ 2 h 48"/>
                  <a:gd name="T20" fmla="*/ 41 w 41"/>
                  <a:gd name="T21" fmla="*/ 4 h 48"/>
                  <a:gd name="T22" fmla="*/ 41 w 41"/>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8">
                    <a:moveTo>
                      <a:pt x="41" y="4"/>
                    </a:moveTo>
                    <a:lnTo>
                      <a:pt x="41" y="11"/>
                    </a:lnTo>
                    <a:lnTo>
                      <a:pt x="37" y="9"/>
                    </a:lnTo>
                    <a:lnTo>
                      <a:pt x="35" y="48"/>
                    </a:lnTo>
                    <a:lnTo>
                      <a:pt x="0" y="46"/>
                    </a:lnTo>
                    <a:lnTo>
                      <a:pt x="2" y="0"/>
                    </a:lnTo>
                    <a:lnTo>
                      <a:pt x="3" y="0"/>
                    </a:lnTo>
                    <a:lnTo>
                      <a:pt x="3" y="0"/>
                    </a:lnTo>
                    <a:lnTo>
                      <a:pt x="10" y="0"/>
                    </a:lnTo>
                    <a:lnTo>
                      <a:pt x="41" y="2"/>
                    </a:lnTo>
                    <a:lnTo>
                      <a:pt x="41" y="4"/>
                    </a:lnTo>
                    <a:lnTo>
                      <a:pt x="41"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37" name="Freeform 5110"/>
              <p:cNvSpPr>
                <a:spLocks/>
              </p:cNvSpPr>
              <p:nvPr/>
            </p:nvSpPr>
            <p:spPr bwMode="auto">
              <a:xfrm>
                <a:off x="2919" y="2702"/>
                <a:ext cx="37" cy="57"/>
              </a:xfrm>
              <a:custGeom>
                <a:avLst/>
                <a:gdLst>
                  <a:gd name="T0" fmla="*/ 37 w 37"/>
                  <a:gd name="T1" fmla="*/ 1 h 57"/>
                  <a:gd name="T2" fmla="*/ 35 w 37"/>
                  <a:gd name="T3" fmla="*/ 57 h 57"/>
                  <a:gd name="T4" fmla="*/ 28 w 37"/>
                  <a:gd name="T5" fmla="*/ 56 h 57"/>
                  <a:gd name="T6" fmla="*/ 25 w 37"/>
                  <a:gd name="T7" fmla="*/ 46 h 57"/>
                  <a:gd name="T8" fmla="*/ 8 w 37"/>
                  <a:gd name="T9" fmla="*/ 32 h 57"/>
                  <a:gd name="T10" fmla="*/ 0 w 37"/>
                  <a:gd name="T11" fmla="*/ 34 h 57"/>
                  <a:gd name="T12" fmla="*/ 3 w 37"/>
                  <a:gd name="T13" fmla="*/ 0 h 57"/>
                  <a:gd name="T14" fmla="*/ 3 w 37"/>
                  <a:gd name="T15" fmla="*/ 0 h 57"/>
                  <a:gd name="T16" fmla="*/ 37 w 37"/>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7">
                    <a:moveTo>
                      <a:pt x="37" y="1"/>
                    </a:moveTo>
                    <a:lnTo>
                      <a:pt x="35" y="57"/>
                    </a:lnTo>
                    <a:lnTo>
                      <a:pt x="28" y="56"/>
                    </a:lnTo>
                    <a:lnTo>
                      <a:pt x="25" y="46"/>
                    </a:lnTo>
                    <a:lnTo>
                      <a:pt x="8" y="32"/>
                    </a:lnTo>
                    <a:lnTo>
                      <a:pt x="0" y="34"/>
                    </a:lnTo>
                    <a:lnTo>
                      <a:pt x="3" y="0"/>
                    </a:lnTo>
                    <a:lnTo>
                      <a:pt x="3" y="0"/>
                    </a:lnTo>
                    <a:lnTo>
                      <a:pt x="37"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8" name="Freeform 5111"/>
              <p:cNvSpPr>
                <a:spLocks/>
              </p:cNvSpPr>
              <p:nvPr/>
            </p:nvSpPr>
            <p:spPr bwMode="auto">
              <a:xfrm>
                <a:off x="2919" y="2702"/>
                <a:ext cx="37" cy="57"/>
              </a:xfrm>
              <a:custGeom>
                <a:avLst/>
                <a:gdLst>
                  <a:gd name="T0" fmla="*/ 37 w 37"/>
                  <a:gd name="T1" fmla="*/ 1 h 57"/>
                  <a:gd name="T2" fmla="*/ 35 w 37"/>
                  <a:gd name="T3" fmla="*/ 57 h 57"/>
                  <a:gd name="T4" fmla="*/ 28 w 37"/>
                  <a:gd name="T5" fmla="*/ 56 h 57"/>
                  <a:gd name="T6" fmla="*/ 25 w 37"/>
                  <a:gd name="T7" fmla="*/ 46 h 57"/>
                  <a:gd name="T8" fmla="*/ 8 w 37"/>
                  <a:gd name="T9" fmla="*/ 32 h 57"/>
                  <a:gd name="T10" fmla="*/ 0 w 37"/>
                  <a:gd name="T11" fmla="*/ 34 h 57"/>
                  <a:gd name="T12" fmla="*/ 3 w 37"/>
                  <a:gd name="T13" fmla="*/ 0 h 57"/>
                  <a:gd name="T14" fmla="*/ 3 w 37"/>
                  <a:gd name="T15" fmla="*/ 0 h 57"/>
                  <a:gd name="T16" fmla="*/ 37 w 37"/>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7">
                    <a:moveTo>
                      <a:pt x="37" y="1"/>
                    </a:moveTo>
                    <a:lnTo>
                      <a:pt x="35" y="57"/>
                    </a:lnTo>
                    <a:lnTo>
                      <a:pt x="28" y="56"/>
                    </a:lnTo>
                    <a:lnTo>
                      <a:pt x="25" y="46"/>
                    </a:lnTo>
                    <a:lnTo>
                      <a:pt x="8" y="32"/>
                    </a:lnTo>
                    <a:lnTo>
                      <a:pt x="0" y="34"/>
                    </a:lnTo>
                    <a:lnTo>
                      <a:pt x="3" y="0"/>
                    </a:lnTo>
                    <a:lnTo>
                      <a:pt x="3" y="0"/>
                    </a:lnTo>
                    <a:lnTo>
                      <a:pt x="37"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39" name="Freeform 5112"/>
              <p:cNvSpPr>
                <a:spLocks/>
              </p:cNvSpPr>
              <p:nvPr/>
            </p:nvSpPr>
            <p:spPr bwMode="auto">
              <a:xfrm>
                <a:off x="2947" y="2758"/>
                <a:ext cx="110" cy="86"/>
              </a:xfrm>
              <a:custGeom>
                <a:avLst/>
                <a:gdLst>
                  <a:gd name="T0" fmla="*/ 48 w 110"/>
                  <a:gd name="T1" fmla="*/ 5 h 86"/>
                  <a:gd name="T2" fmla="*/ 87 w 110"/>
                  <a:gd name="T3" fmla="*/ 6 h 86"/>
                  <a:gd name="T4" fmla="*/ 110 w 110"/>
                  <a:gd name="T5" fmla="*/ 8 h 86"/>
                  <a:gd name="T6" fmla="*/ 109 w 110"/>
                  <a:gd name="T7" fmla="*/ 44 h 86"/>
                  <a:gd name="T8" fmla="*/ 107 w 110"/>
                  <a:gd name="T9" fmla="*/ 86 h 86"/>
                  <a:gd name="T10" fmla="*/ 44 w 110"/>
                  <a:gd name="T11" fmla="*/ 83 h 86"/>
                  <a:gd name="T12" fmla="*/ 53 w 110"/>
                  <a:gd name="T13" fmla="*/ 76 h 86"/>
                  <a:gd name="T14" fmla="*/ 46 w 110"/>
                  <a:gd name="T15" fmla="*/ 69 h 86"/>
                  <a:gd name="T16" fmla="*/ 55 w 110"/>
                  <a:gd name="T17" fmla="*/ 56 h 86"/>
                  <a:gd name="T18" fmla="*/ 55 w 110"/>
                  <a:gd name="T19" fmla="*/ 51 h 86"/>
                  <a:gd name="T20" fmla="*/ 46 w 110"/>
                  <a:gd name="T21" fmla="*/ 45 h 86"/>
                  <a:gd name="T22" fmla="*/ 38 w 110"/>
                  <a:gd name="T23" fmla="*/ 18 h 86"/>
                  <a:gd name="T24" fmla="*/ 31 w 110"/>
                  <a:gd name="T25" fmla="*/ 12 h 86"/>
                  <a:gd name="T26" fmla="*/ 14 w 110"/>
                  <a:gd name="T27" fmla="*/ 10 h 86"/>
                  <a:gd name="T28" fmla="*/ 0 w 110"/>
                  <a:gd name="T29" fmla="*/ 0 h 86"/>
                  <a:gd name="T30" fmla="*/ 7 w 110"/>
                  <a:gd name="T31" fmla="*/ 1 h 86"/>
                  <a:gd name="T32" fmla="*/ 48 w 110"/>
                  <a:gd name="T33"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86">
                    <a:moveTo>
                      <a:pt x="48" y="5"/>
                    </a:moveTo>
                    <a:lnTo>
                      <a:pt x="87" y="6"/>
                    </a:lnTo>
                    <a:lnTo>
                      <a:pt x="110" y="8"/>
                    </a:lnTo>
                    <a:lnTo>
                      <a:pt x="109" y="44"/>
                    </a:lnTo>
                    <a:lnTo>
                      <a:pt x="107" y="86"/>
                    </a:lnTo>
                    <a:lnTo>
                      <a:pt x="44" y="83"/>
                    </a:lnTo>
                    <a:lnTo>
                      <a:pt x="53" y="76"/>
                    </a:lnTo>
                    <a:lnTo>
                      <a:pt x="46" y="69"/>
                    </a:lnTo>
                    <a:lnTo>
                      <a:pt x="55" y="56"/>
                    </a:lnTo>
                    <a:lnTo>
                      <a:pt x="55" y="51"/>
                    </a:lnTo>
                    <a:lnTo>
                      <a:pt x="46" y="45"/>
                    </a:lnTo>
                    <a:lnTo>
                      <a:pt x="38" y="18"/>
                    </a:lnTo>
                    <a:lnTo>
                      <a:pt x="31" y="12"/>
                    </a:lnTo>
                    <a:lnTo>
                      <a:pt x="14" y="10"/>
                    </a:lnTo>
                    <a:lnTo>
                      <a:pt x="0" y="0"/>
                    </a:lnTo>
                    <a:lnTo>
                      <a:pt x="7" y="1"/>
                    </a:lnTo>
                    <a:lnTo>
                      <a:pt x="48"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0" name="Freeform 5113"/>
              <p:cNvSpPr>
                <a:spLocks/>
              </p:cNvSpPr>
              <p:nvPr/>
            </p:nvSpPr>
            <p:spPr bwMode="auto">
              <a:xfrm>
                <a:off x="2947" y="2758"/>
                <a:ext cx="110" cy="86"/>
              </a:xfrm>
              <a:custGeom>
                <a:avLst/>
                <a:gdLst>
                  <a:gd name="T0" fmla="*/ 48 w 110"/>
                  <a:gd name="T1" fmla="*/ 5 h 86"/>
                  <a:gd name="T2" fmla="*/ 87 w 110"/>
                  <a:gd name="T3" fmla="*/ 6 h 86"/>
                  <a:gd name="T4" fmla="*/ 110 w 110"/>
                  <a:gd name="T5" fmla="*/ 8 h 86"/>
                  <a:gd name="T6" fmla="*/ 109 w 110"/>
                  <a:gd name="T7" fmla="*/ 44 h 86"/>
                  <a:gd name="T8" fmla="*/ 107 w 110"/>
                  <a:gd name="T9" fmla="*/ 86 h 86"/>
                  <a:gd name="T10" fmla="*/ 44 w 110"/>
                  <a:gd name="T11" fmla="*/ 83 h 86"/>
                  <a:gd name="T12" fmla="*/ 53 w 110"/>
                  <a:gd name="T13" fmla="*/ 76 h 86"/>
                  <a:gd name="T14" fmla="*/ 46 w 110"/>
                  <a:gd name="T15" fmla="*/ 69 h 86"/>
                  <a:gd name="T16" fmla="*/ 55 w 110"/>
                  <a:gd name="T17" fmla="*/ 56 h 86"/>
                  <a:gd name="T18" fmla="*/ 55 w 110"/>
                  <a:gd name="T19" fmla="*/ 51 h 86"/>
                  <a:gd name="T20" fmla="*/ 46 w 110"/>
                  <a:gd name="T21" fmla="*/ 45 h 86"/>
                  <a:gd name="T22" fmla="*/ 38 w 110"/>
                  <a:gd name="T23" fmla="*/ 18 h 86"/>
                  <a:gd name="T24" fmla="*/ 31 w 110"/>
                  <a:gd name="T25" fmla="*/ 12 h 86"/>
                  <a:gd name="T26" fmla="*/ 14 w 110"/>
                  <a:gd name="T27" fmla="*/ 10 h 86"/>
                  <a:gd name="T28" fmla="*/ 0 w 110"/>
                  <a:gd name="T29" fmla="*/ 0 h 86"/>
                  <a:gd name="T30" fmla="*/ 7 w 110"/>
                  <a:gd name="T31" fmla="*/ 1 h 86"/>
                  <a:gd name="T32" fmla="*/ 48 w 110"/>
                  <a:gd name="T33"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86">
                    <a:moveTo>
                      <a:pt x="48" y="5"/>
                    </a:moveTo>
                    <a:lnTo>
                      <a:pt x="87" y="6"/>
                    </a:lnTo>
                    <a:lnTo>
                      <a:pt x="110" y="8"/>
                    </a:lnTo>
                    <a:lnTo>
                      <a:pt x="109" y="44"/>
                    </a:lnTo>
                    <a:lnTo>
                      <a:pt x="107" y="86"/>
                    </a:lnTo>
                    <a:lnTo>
                      <a:pt x="44" y="83"/>
                    </a:lnTo>
                    <a:lnTo>
                      <a:pt x="53" y="76"/>
                    </a:lnTo>
                    <a:lnTo>
                      <a:pt x="46" y="69"/>
                    </a:lnTo>
                    <a:lnTo>
                      <a:pt x="55" y="56"/>
                    </a:lnTo>
                    <a:lnTo>
                      <a:pt x="55" y="51"/>
                    </a:lnTo>
                    <a:lnTo>
                      <a:pt x="46" y="45"/>
                    </a:lnTo>
                    <a:lnTo>
                      <a:pt x="38" y="18"/>
                    </a:lnTo>
                    <a:lnTo>
                      <a:pt x="31" y="12"/>
                    </a:lnTo>
                    <a:lnTo>
                      <a:pt x="14" y="10"/>
                    </a:lnTo>
                    <a:lnTo>
                      <a:pt x="0" y="0"/>
                    </a:lnTo>
                    <a:lnTo>
                      <a:pt x="7" y="1"/>
                    </a:lnTo>
                    <a:lnTo>
                      <a:pt x="48"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41" name="Freeform 5114"/>
              <p:cNvSpPr>
                <a:spLocks/>
              </p:cNvSpPr>
              <p:nvPr/>
            </p:nvSpPr>
            <p:spPr bwMode="auto">
              <a:xfrm>
                <a:off x="3025" y="2492"/>
                <a:ext cx="41" cy="45"/>
              </a:xfrm>
              <a:custGeom>
                <a:avLst/>
                <a:gdLst>
                  <a:gd name="T0" fmla="*/ 39 w 41"/>
                  <a:gd name="T1" fmla="*/ 45 h 45"/>
                  <a:gd name="T2" fmla="*/ 0 w 41"/>
                  <a:gd name="T3" fmla="*/ 44 h 45"/>
                  <a:gd name="T4" fmla="*/ 2 w 41"/>
                  <a:gd name="T5" fmla="*/ 0 h 45"/>
                  <a:gd name="T6" fmla="*/ 41 w 41"/>
                  <a:gd name="T7" fmla="*/ 1 h 45"/>
                  <a:gd name="T8" fmla="*/ 39 w 41"/>
                  <a:gd name="T9" fmla="*/ 45 h 45"/>
                </a:gdLst>
                <a:ahLst/>
                <a:cxnLst>
                  <a:cxn ang="0">
                    <a:pos x="T0" y="T1"/>
                  </a:cxn>
                  <a:cxn ang="0">
                    <a:pos x="T2" y="T3"/>
                  </a:cxn>
                  <a:cxn ang="0">
                    <a:pos x="T4" y="T5"/>
                  </a:cxn>
                  <a:cxn ang="0">
                    <a:pos x="T6" y="T7"/>
                  </a:cxn>
                  <a:cxn ang="0">
                    <a:pos x="T8" y="T9"/>
                  </a:cxn>
                </a:cxnLst>
                <a:rect l="0" t="0" r="r" b="b"/>
                <a:pathLst>
                  <a:path w="41" h="45">
                    <a:moveTo>
                      <a:pt x="39" y="45"/>
                    </a:moveTo>
                    <a:lnTo>
                      <a:pt x="0" y="44"/>
                    </a:lnTo>
                    <a:lnTo>
                      <a:pt x="2" y="0"/>
                    </a:lnTo>
                    <a:lnTo>
                      <a:pt x="41" y="1"/>
                    </a:lnTo>
                    <a:lnTo>
                      <a:pt x="39" y="4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2" name="Freeform 5115"/>
              <p:cNvSpPr>
                <a:spLocks/>
              </p:cNvSpPr>
              <p:nvPr/>
            </p:nvSpPr>
            <p:spPr bwMode="auto">
              <a:xfrm>
                <a:off x="3025" y="2492"/>
                <a:ext cx="41" cy="45"/>
              </a:xfrm>
              <a:custGeom>
                <a:avLst/>
                <a:gdLst>
                  <a:gd name="T0" fmla="*/ 39 w 41"/>
                  <a:gd name="T1" fmla="*/ 45 h 45"/>
                  <a:gd name="T2" fmla="*/ 0 w 41"/>
                  <a:gd name="T3" fmla="*/ 44 h 45"/>
                  <a:gd name="T4" fmla="*/ 2 w 41"/>
                  <a:gd name="T5" fmla="*/ 0 h 45"/>
                  <a:gd name="T6" fmla="*/ 41 w 41"/>
                  <a:gd name="T7" fmla="*/ 1 h 45"/>
                  <a:gd name="T8" fmla="*/ 39 w 41"/>
                  <a:gd name="T9" fmla="*/ 45 h 45"/>
                </a:gdLst>
                <a:ahLst/>
                <a:cxnLst>
                  <a:cxn ang="0">
                    <a:pos x="T0" y="T1"/>
                  </a:cxn>
                  <a:cxn ang="0">
                    <a:pos x="T2" y="T3"/>
                  </a:cxn>
                  <a:cxn ang="0">
                    <a:pos x="T4" y="T5"/>
                  </a:cxn>
                  <a:cxn ang="0">
                    <a:pos x="T6" y="T7"/>
                  </a:cxn>
                  <a:cxn ang="0">
                    <a:pos x="T8" y="T9"/>
                  </a:cxn>
                </a:cxnLst>
                <a:rect l="0" t="0" r="r" b="b"/>
                <a:pathLst>
                  <a:path w="41" h="45">
                    <a:moveTo>
                      <a:pt x="39" y="45"/>
                    </a:moveTo>
                    <a:lnTo>
                      <a:pt x="0" y="44"/>
                    </a:lnTo>
                    <a:lnTo>
                      <a:pt x="2" y="0"/>
                    </a:lnTo>
                    <a:lnTo>
                      <a:pt x="41" y="1"/>
                    </a:lnTo>
                    <a:lnTo>
                      <a:pt x="39"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43" name="Freeform 5116"/>
              <p:cNvSpPr>
                <a:spLocks/>
              </p:cNvSpPr>
              <p:nvPr/>
            </p:nvSpPr>
            <p:spPr bwMode="auto">
              <a:xfrm>
                <a:off x="2747" y="2653"/>
                <a:ext cx="82" cy="132"/>
              </a:xfrm>
              <a:custGeom>
                <a:avLst/>
                <a:gdLst>
                  <a:gd name="T0" fmla="*/ 68 w 82"/>
                  <a:gd name="T1" fmla="*/ 93 h 132"/>
                  <a:gd name="T2" fmla="*/ 0 w 82"/>
                  <a:gd name="T3" fmla="*/ 132 h 132"/>
                  <a:gd name="T4" fmla="*/ 2 w 82"/>
                  <a:gd name="T5" fmla="*/ 115 h 132"/>
                  <a:gd name="T6" fmla="*/ 2 w 82"/>
                  <a:gd name="T7" fmla="*/ 115 h 132"/>
                  <a:gd name="T8" fmla="*/ 12 w 82"/>
                  <a:gd name="T9" fmla="*/ 1 h 132"/>
                  <a:gd name="T10" fmla="*/ 12 w 82"/>
                  <a:gd name="T11" fmla="*/ 0 h 132"/>
                  <a:gd name="T12" fmla="*/ 17 w 82"/>
                  <a:gd name="T13" fmla="*/ 1 h 132"/>
                  <a:gd name="T14" fmla="*/ 34 w 82"/>
                  <a:gd name="T15" fmla="*/ 1 h 132"/>
                  <a:gd name="T16" fmla="*/ 34 w 82"/>
                  <a:gd name="T17" fmla="*/ 1 h 132"/>
                  <a:gd name="T18" fmla="*/ 43 w 82"/>
                  <a:gd name="T19" fmla="*/ 3 h 132"/>
                  <a:gd name="T20" fmla="*/ 43 w 82"/>
                  <a:gd name="T21" fmla="*/ 3 h 132"/>
                  <a:gd name="T22" fmla="*/ 82 w 82"/>
                  <a:gd name="T23" fmla="*/ 6 h 132"/>
                  <a:gd name="T24" fmla="*/ 68 w 82"/>
                  <a:gd name="T25" fmla="*/ 9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32">
                    <a:moveTo>
                      <a:pt x="68" y="93"/>
                    </a:moveTo>
                    <a:lnTo>
                      <a:pt x="0" y="132"/>
                    </a:lnTo>
                    <a:lnTo>
                      <a:pt x="2" y="115"/>
                    </a:lnTo>
                    <a:lnTo>
                      <a:pt x="2" y="115"/>
                    </a:lnTo>
                    <a:lnTo>
                      <a:pt x="12" y="1"/>
                    </a:lnTo>
                    <a:lnTo>
                      <a:pt x="12" y="0"/>
                    </a:lnTo>
                    <a:lnTo>
                      <a:pt x="17" y="1"/>
                    </a:lnTo>
                    <a:lnTo>
                      <a:pt x="34" y="1"/>
                    </a:lnTo>
                    <a:lnTo>
                      <a:pt x="34" y="1"/>
                    </a:lnTo>
                    <a:lnTo>
                      <a:pt x="43" y="3"/>
                    </a:lnTo>
                    <a:lnTo>
                      <a:pt x="43" y="3"/>
                    </a:lnTo>
                    <a:lnTo>
                      <a:pt x="82" y="6"/>
                    </a:lnTo>
                    <a:lnTo>
                      <a:pt x="68" y="9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4" name="Freeform 5117"/>
              <p:cNvSpPr>
                <a:spLocks/>
              </p:cNvSpPr>
              <p:nvPr/>
            </p:nvSpPr>
            <p:spPr bwMode="auto">
              <a:xfrm>
                <a:off x="2747" y="2653"/>
                <a:ext cx="82" cy="132"/>
              </a:xfrm>
              <a:custGeom>
                <a:avLst/>
                <a:gdLst>
                  <a:gd name="T0" fmla="*/ 68 w 82"/>
                  <a:gd name="T1" fmla="*/ 93 h 132"/>
                  <a:gd name="T2" fmla="*/ 0 w 82"/>
                  <a:gd name="T3" fmla="*/ 132 h 132"/>
                  <a:gd name="T4" fmla="*/ 2 w 82"/>
                  <a:gd name="T5" fmla="*/ 115 h 132"/>
                  <a:gd name="T6" fmla="*/ 2 w 82"/>
                  <a:gd name="T7" fmla="*/ 115 h 132"/>
                  <a:gd name="T8" fmla="*/ 12 w 82"/>
                  <a:gd name="T9" fmla="*/ 1 h 132"/>
                  <a:gd name="T10" fmla="*/ 12 w 82"/>
                  <a:gd name="T11" fmla="*/ 0 h 132"/>
                  <a:gd name="T12" fmla="*/ 17 w 82"/>
                  <a:gd name="T13" fmla="*/ 1 h 132"/>
                  <a:gd name="T14" fmla="*/ 34 w 82"/>
                  <a:gd name="T15" fmla="*/ 1 h 132"/>
                  <a:gd name="T16" fmla="*/ 34 w 82"/>
                  <a:gd name="T17" fmla="*/ 1 h 132"/>
                  <a:gd name="T18" fmla="*/ 43 w 82"/>
                  <a:gd name="T19" fmla="*/ 3 h 132"/>
                  <a:gd name="T20" fmla="*/ 43 w 82"/>
                  <a:gd name="T21" fmla="*/ 3 h 132"/>
                  <a:gd name="T22" fmla="*/ 82 w 82"/>
                  <a:gd name="T23" fmla="*/ 6 h 132"/>
                  <a:gd name="T24" fmla="*/ 68 w 82"/>
                  <a:gd name="T25" fmla="*/ 9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32">
                    <a:moveTo>
                      <a:pt x="68" y="93"/>
                    </a:moveTo>
                    <a:lnTo>
                      <a:pt x="0" y="132"/>
                    </a:lnTo>
                    <a:lnTo>
                      <a:pt x="2" y="115"/>
                    </a:lnTo>
                    <a:lnTo>
                      <a:pt x="2" y="115"/>
                    </a:lnTo>
                    <a:lnTo>
                      <a:pt x="12" y="1"/>
                    </a:lnTo>
                    <a:lnTo>
                      <a:pt x="12" y="0"/>
                    </a:lnTo>
                    <a:lnTo>
                      <a:pt x="17" y="1"/>
                    </a:lnTo>
                    <a:lnTo>
                      <a:pt x="34" y="1"/>
                    </a:lnTo>
                    <a:lnTo>
                      <a:pt x="34" y="1"/>
                    </a:lnTo>
                    <a:lnTo>
                      <a:pt x="43" y="3"/>
                    </a:lnTo>
                    <a:lnTo>
                      <a:pt x="43" y="3"/>
                    </a:lnTo>
                    <a:lnTo>
                      <a:pt x="82" y="6"/>
                    </a:lnTo>
                    <a:lnTo>
                      <a:pt x="68" y="9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45" name="Freeform 5118"/>
              <p:cNvSpPr>
                <a:spLocks/>
              </p:cNvSpPr>
              <p:nvPr/>
            </p:nvSpPr>
            <p:spPr bwMode="auto">
              <a:xfrm>
                <a:off x="2934" y="2221"/>
                <a:ext cx="66" cy="49"/>
              </a:xfrm>
              <a:custGeom>
                <a:avLst/>
                <a:gdLst>
                  <a:gd name="T0" fmla="*/ 62 w 66"/>
                  <a:gd name="T1" fmla="*/ 49 h 49"/>
                  <a:gd name="T2" fmla="*/ 0 w 66"/>
                  <a:gd name="T3" fmla="*/ 44 h 49"/>
                  <a:gd name="T4" fmla="*/ 1 w 66"/>
                  <a:gd name="T5" fmla="*/ 18 h 49"/>
                  <a:gd name="T6" fmla="*/ 1 w 66"/>
                  <a:gd name="T7" fmla="*/ 18 h 49"/>
                  <a:gd name="T8" fmla="*/ 1 w 66"/>
                  <a:gd name="T9" fmla="*/ 1 h 49"/>
                  <a:gd name="T10" fmla="*/ 5 w 66"/>
                  <a:gd name="T11" fmla="*/ 0 h 49"/>
                  <a:gd name="T12" fmla="*/ 66 w 66"/>
                  <a:gd name="T13" fmla="*/ 3 h 49"/>
                  <a:gd name="T14" fmla="*/ 66 w 66"/>
                  <a:gd name="T15" fmla="*/ 5 h 49"/>
                  <a:gd name="T16" fmla="*/ 62 w 66"/>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9">
                    <a:moveTo>
                      <a:pt x="62" y="49"/>
                    </a:moveTo>
                    <a:lnTo>
                      <a:pt x="0" y="44"/>
                    </a:lnTo>
                    <a:lnTo>
                      <a:pt x="1" y="18"/>
                    </a:lnTo>
                    <a:lnTo>
                      <a:pt x="1" y="18"/>
                    </a:lnTo>
                    <a:lnTo>
                      <a:pt x="1" y="1"/>
                    </a:lnTo>
                    <a:lnTo>
                      <a:pt x="5" y="0"/>
                    </a:lnTo>
                    <a:lnTo>
                      <a:pt x="66" y="3"/>
                    </a:lnTo>
                    <a:lnTo>
                      <a:pt x="66" y="5"/>
                    </a:lnTo>
                    <a:lnTo>
                      <a:pt x="62" y="4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6" name="Freeform 5119"/>
              <p:cNvSpPr>
                <a:spLocks/>
              </p:cNvSpPr>
              <p:nvPr/>
            </p:nvSpPr>
            <p:spPr bwMode="auto">
              <a:xfrm>
                <a:off x="2934" y="2221"/>
                <a:ext cx="66" cy="49"/>
              </a:xfrm>
              <a:custGeom>
                <a:avLst/>
                <a:gdLst>
                  <a:gd name="T0" fmla="*/ 62 w 66"/>
                  <a:gd name="T1" fmla="*/ 49 h 49"/>
                  <a:gd name="T2" fmla="*/ 0 w 66"/>
                  <a:gd name="T3" fmla="*/ 44 h 49"/>
                  <a:gd name="T4" fmla="*/ 1 w 66"/>
                  <a:gd name="T5" fmla="*/ 18 h 49"/>
                  <a:gd name="T6" fmla="*/ 1 w 66"/>
                  <a:gd name="T7" fmla="*/ 18 h 49"/>
                  <a:gd name="T8" fmla="*/ 1 w 66"/>
                  <a:gd name="T9" fmla="*/ 1 h 49"/>
                  <a:gd name="T10" fmla="*/ 5 w 66"/>
                  <a:gd name="T11" fmla="*/ 0 h 49"/>
                  <a:gd name="T12" fmla="*/ 66 w 66"/>
                  <a:gd name="T13" fmla="*/ 3 h 49"/>
                  <a:gd name="T14" fmla="*/ 66 w 66"/>
                  <a:gd name="T15" fmla="*/ 5 h 49"/>
                  <a:gd name="T16" fmla="*/ 62 w 66"/>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9">
                    <a:moveTo>
                      <a:pt x="62" y="49"/>
                    </a:moveTo>
                    <a:lnTo>
                      <a:pt x="0" y="44"/>
                    </a:lnTo>
                    <a:lnTo>
                      <a:pt x="1" y="18"/>
                    </a:lnTo>
                    <a:lnTo>
                      <a:pt x="1" y="18"/>
                    </a:lnTo>
                    <a:lnTo>
                      <a:pt x="1" y="1"/>
                    </a:lnTo>
                    <a:lnTo>
                      <a:pt x="5" y="0"/>
                    </a:lnTo>
                    <a:lnTo>
                      <a:pt x="66" y="3"/>
                    </a:lnTo>
                    <a:lnTo>
                      <a:pt x="66" y="5"/>
                    </a:lnTo>
                    <a:lnTo>
                      <a:pt x="62"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47" name="Freeform 5120"/>
              <p:cNvSpPr>
                <a:spLocks/>
              </p:cNvSpPr>
              <p:nvPr/>
            </p:nvSpPr>
            <p:spPr bwMode="auto">
              <a:xfrm>
                <a:off x="3362" y="2587"/>
                <a:ext cx="41" cy="44"/>
              </a:xfrm>
              <a:custGeom>
                <a:avLst/>
                <a:gdLst>
                  <a:gd name="T0" fmla="*/ 4 w 41"/>
                  <a:gd name="T1" fmla="*/ 0 h 44"/>
                  <a:gd name="T2" fmla="*/ 16 w 41"/>
                  <a:gd name="T3" fmla="*/ 1 h 44"/>
                  <a:gd name="T4" fmla="*/ 17 w 41"/>
                  <a:gd name="T5" fmla="*/ 1 h 44"/>
                  <a:gd name="T6" fmla="*/ 17 w 41"/>
                  <a:gd name="T7" fmla="*/ 1 h 44"/>
                  <a:gd name="T8" fmla="*/ 27 w 41"/>
                  <a:gd name="T9" fmla="*/ 1 h 44"/>
                  <a:gd name="T10" fmla="*/ 29 w 41"/>
                  <a:gd name="T11" fmla="*/ 1 h 44"/>
                  <a:gd name="T12" fmla="*/ 31 w 41"/>
                  <a:gd name="T13" fmla="*/ 1 h 44"/>
                  <a:gd name="T14" fmla="*/ 34 w 41"/>
                  <a:gd name="T15" fmla="*/ 1 h 44"/>
                  <a:gd name="T16" fmla="*/ 41 w 41"/>
                  <a:gd name="T17" fmla="*/ 1 h 44"/>
                  <a:gd name="T18" fmla="*/ 41 w 41"/>
                  <a:gd name="T19" fmla="*/ 10 h 44"/>
                  <a:gd name="T20" fmla="*/ 41 w 41"/>
                  <a:gd name="T21" fmla="*/ 11 h 44"/>
                  <a:gd name="T22" fmla="*/ 41 w 41"/>
                  <a:gd name="T23" fmla="*/ 11 h 44"/>
                  <a:gd name="T24" fmla="*/ 41 w 41"/>
                  <a:gd name="T25" fmla="*/ 18 h 44"/>
                  <a:gd name="T26" fmla="*/ 41 w 41"/>
                  <a:gd name="T27" fmla="*/ 44 h 44"/>
                  <a:gd name="T28" fmla="*/ 39 w 41"/>
                  <a:gd name="T29" fmla="*/ 44 h 44"/>
                  <a:gd name="T30" fmla="*/ 11 w 41"/>
                  <a:gd name="T31" fmla="*/ 44 h 44"/>
                  <a:gd name="T32" fmla="*/ 0 w 41"/>
                  <a:gd name="T33" fmla="*/ 44 h 44"/>
                  <a:gd name="T34" fmla="*/ 2 w 41"/>
                  <a:gd name="T35" fmla="*/ 6 h 44"/>
                  <a:gd name="T36" fmla="*/ 2 w 41"/>
                  <a:gd name="T37" fmla="*/ 0 h 44"/>
                  <a:gd name="T38" fmla="*/ 4 w 41"/>
                  <a:gd name="T39" fmla="*/ 0 h 44"/>
                  <a:gd name="T40" fmla="*/ 4 w 41"/>
                  <a:gd name="T4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4">
                    <a:moveTo>
                      <a:pt x="4" y="0"/>
                    </a:moveTo>
                    <a:lnTo>
                      <a:pt x="16" y="1"/>
                    </a:lnTo>
                    <a:lnTo>
                      <a:pt x="17" y="1"/>
                    </a:lnTo>
                    <a:lnTo>
                      <a:pt x="17" y="1"/>
                    </a:lnTo>
                    <a:lnTo>
                      <a:pt x="27" y="1"/>
                    </a:lnTo>
                    <a:lnTo>
                      <a:pt x="29" y="1"/>
                    </a:lnTo>
                    <a:lnTo>
                      <a:pt x="31" y="1"/>
                    </a:lnTo>
                    <a:lnTo>
                      <a:pt x="34" y="1"/>
                    </a:lnTo>
                    <a:lnTo>
                      <a:pt x="41" y="1"/>
                    </a:lnTo>
                    <a:lnTo>
                      <a:pt x="41" y="10"/>
                    </a:lnTo>
                    <a:lnTo>
                      <a:pt x="41" y="11"/>
                    </a:lnTo>
                    <a:lnTo>
                      <a:pt x="41" y="11"/>
                    </a:lnTo>
                    <a:lnTo>
                      <a:pt x="41" y="18"/>
                    </a:lnTo>
                    <a:lnTo>
                      <a:pt x="41" y="44"/>
                    </a:lnTo>
                    <a:lnTo>
                      <a:pt x="39" y="44"/>
                    </a:lnTo>
                    <a:lnTo>
                      <a:pt x="11" y="44"/>
                    </a:lnTo>
                    <a:lnTo>
                      <a:pt x="0" y="44"/>
                    </a:lnTo>
                    <a:lnTo>
                      <a:pt x="2" y="6"/>
                    </a:lnTo>
                    <a:lnTo>
                      <a:pt x="2" y="0"/>
                    </a:lnTo>
                    <a:lnTo>
                      <a:pt x="4" y="0"/>
                    </a:lnTo>
                    <a:lnTo>
                      <a:pt x="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8" name="Freeform 5121"/>
              <p:cNvSpPr>
                <a:spLocks/>
              </p:cNvSpPr>
              <p:nvPr/>
            </p:nvSpPr>
            <p:spPr bwMode="auto">
              <a:xfrm>
                <a:off x="3362" y="2587"/>
                <a:ext cx="41" cy="44"/>
              </a:xfrm>
              <a:custGeom>
                <a:avLst/>
                <a:gdLst>
                  <a:gd name="T0" fmla="*/ 4 w 41"/>
                  <a:gd name="T1" fmla="*/ 0 h 44"/>
                  <a:gd name="T2" fmla="*/ 16 w 41"/>
                  <a:gd name="T3" fmla="*/ 1 h 44"/>
                  <a:gd name="T4" fmla="*/ 17 w 41"/>
                  <a:gd name="T5" fmla="*/ 1 h 44"/>
                  <a:gd name="T6" fmla="*/ 17 w 41"/>
                  <a:gd name="T7" fmla="*/ 1 h 44"/>
                  <a:gd name="T8" fmla="*/ 27 w 41"/>
                  <a:gd name="T9" fmla="*/ 1 h 44"/>
                  <a:gd name="T10" fmla="*/ 29 w 41"/>
                  <a:gd name="T11" fmla="*/ 1 h 44"/>
                  <a:gd name="T12" fmla="*/ 31 w 41"/>
                  <a:gd name="T13" fmla="*/ 1 h 44"/>
                  <a:gd name="T14" fmla="*/ 34 w 41"/>
                  <a:gd name="T15" fmla="*/ 1 h 44"/>
                  <a:gd name="T16" fmla="*/ 41 w 41"/>
                  <a:gd name="T17" fmla="*/ 1 h 44"/>
                  <a:gd name="T18" fmla="*/ 41 w 41"/>
                  <a:gd name="T19" fmla="*/ 10 h 44"/>
                  <a:gd name="T20" fmla="*/ 41 w 41"/>
                  <a:gd name="T21" fmla="*/ 11 h 44"/>
                  <a:gd name="T22" fmla="*/ 41 w 41"/>
                  <a:gd name="T23" fmla="*/ 11 h 44"/>
                  <a:gd name="T24" fmla="*/ 41 w 41"/>
                  <a:gd name="T25" fmla="*/ 18 h 44"/>
                  <a:gd name="T26" fmla="*/ 41 w 41"/>
                  <a:gd name="T27" fmla="*/ 44 h 44"/>
                  <a:gd name="T28" fmla="*/ 39 w 41"/>
                  <a:gd name="T29" fmla="*/ 44 h 44"/>
                  <a:gd name="T30" fmla="*/ 11 w 41"/>
                  <a:gd name="T31" fmla="*/ 44 h 44"/>
                  <a:gd name="T32" fmla="*/ 0 w 41"/>
                  <a:gd name="T33" fmla="*/ 44 h 44"/>
                  <a:gd name="T34" fmla="*/ 2 w 41"/>
                  <a:gd name="T35" fmla="*/ 6 h 44"/>
                  <a:gd name="T36" fmla="*/ 2 w 41"/>
                  <a:gd name="T37" fmla="*/ 0 h 44"/>
                  <a:gd name="T38" fmla="*/ 4 w 41"/>
                  <a:gd name="T39" fmla="*/ 0 h 44"/>
                  <a:gd name="T40" fmla="*/ 4 w 41"/>
                  <a:gd name="T4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4">
                    <a:moveTo>
                      <a:pt x="4" y="0"/>
                    </a:moveTo>
                    <a:lnTo>
                      <a:pt x="16" y="1"/>
                    </a:lnTo>
                    <a:lnTo>
                      <a:pt x="17" y="1"/>
                    </a:lnTo>
                    <a:lnTo>
                      <a:pt x="17" y="1"/>
                    </a:lnTo>
                    <a:lnTo>
                      <a:pt x="27" y="1"/>
                    </a:lnTo>
                    <a:lnTo>
                      <a:pt x="29" y="1"/>
                    </a:lnTo>
                    <a:lnTo>
                      <a:pt x="31" y="1"/>
                    </a:lnTo>
                    <a:lnTo>
                      <a:pt x="34" y="1"/>
                    </a:lnTo>
                    <a:lnTo>
                      <a:pt x="41" y="1"/>
                    </a:lnTo>
                    <a:lnTo>
                      <a:pt x="41" y="10"/>
                    </a:lnTo>
                    <a:lnTo>
                      <a:pt x="41" y="11"/>
                    </a:lnTo>
                    <a:lnTo>
                      <a:pt x="41" y="11"/>
                    </a:lnTo>
                    <a:lnTo>
                      <a:pt x="41" y="18"/>
                    </a:lnTo>
                    <a:lnTo>
                      <a:pt x="41" y="44"/>
                    </a:lnTo>
                    <a:lnTo>
                      <a:pt x="39" y="44"/>
                    </a:lnTo>
                    <a:lnTo>
                      <a:pt x="11" y="44"/>
                    </a:lnTo>
                    <a:lnTo>
                      <a:pt x="0" y="44"/>
                    </a:lnTo>
                    <a:lnTo>
                      <a:pt x="2" y="6"/>
                    </a:lnTo>
                    <a:lnTo>
                      <a:pt x="2" y="0"/>
                    </a:lnTo>
                    <a:lnTo>
                      <a:pt x="4" y="0"/>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49" name="Freeform 5122"/>
              <p:cNvSpPr>
                <a:spLocks/>
              </p:cNvSpPr>
              <p:nvPr/>
            </p:nvSpPr>
            <p:spPr bwMode="auto">
              <a:xfrm>
                <a:off x="2971" y="2575"/>
                <a:ext cx="41" cy="45"/>
              </a:xfrm>
              <a:custGeom>
                <a:avLst/>
                <a:gdLst>
                  <a:gd name="T0" fmla="*/ 39 w 41"/>
                  <a:gd name="T1" fmla="*/ 45 h 45"/>
                  <a:gd name="T2" fmla="*/ 0 w 41"/>
                  <a:gd name="T3" fmla="*/ 44 h 45"/>
                  <a:gd name="T4" fmla="*/ 2 w 41"/>
                  <a:gd name="T5" fmla="*/ 0 h 45"/>
                  <a:gd name="T6" fmla="*/ 12 w 41"/>
                  <a:gd name="T7" fmla="*/ 1 h 45"/>
                  <a:gd name="T8" fmla="*/ 41 w 41"/>
                  <a:gd name="T9" fmla="*/ 3 h 45"/>
                  <a:gd name="T10" fmla="*/ 39 w 41"/>
                  <a:gd name="T11" fmla="*/ 45 h 45"/>
                </a:gdLst>
                <a:ahLst/>
                <a:cxnLst>
                  <a:cxn ang="0">
                    <a:pos x="T0" y="T1"/>
                  </a:cxn>
                  <a:cxn ang="0">
                    <a:pos x="T2" y="T3"/>
                  </a:cxn>
                  <a:cxn ang="0">
                    <a:pos x="T4" y="T5"/>
                  </a:cxn>
                  <a:cxn ang="0">
                    <a:pos x="T6" y="T7"/>
                  </a:cxn>
                  <a:cxn ang="0">
                    <a:pos x="T8" y="T9"/>
                  </a:cxn>
                  <a:cxn ang="0">
                    <a:pos x="T10" y="T11"/>
                  </a:cxn>
                </a:cxnLst>
                <a:rect l="0" t="0" r="r" b="b"/>
                <a:pathLst>
                  <a:path w="41" h="45">
                    <a:moveTo>
                      <a:pt x="39" y="45"/>
                    </a:moveTo>
                    <a:lnTo>
                      <a:pt x="0" y="44"/>
                    </a:lnTo>
                    <a:lnTo>
                      <a:pt x="2" y="0"/>
                    </a:lnTo>
                    <a:lnTo>
                      <a:pt x="12" y="1"/>
                    </a:lnTo>
                    <a:lnTo>
                      <a:pt x="41" y="3"/>
                    </a:lnTo>
                    <a:lnTo>
                      <a:pt x="39" y="4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0" name="Freeform 5123"/>
              <p:cNvSpPr>
                <a:spLocks/>
              </p:cNvSpPr>
              <p:nvPr/>
            </p:nvSpPr>
            <p:spPr bwMode="auto">
              <a:xfrm>
                <a:off x="2971" y="2575"/>
                <a:ext cx="41" cy="45"/>
              </a:xfrm>
              <a:custGeom>
                <a:avLst/>
                <a:gdLst>
                  <a:gd name="T0" fmla="*/ 39 w 41"/>
                  <a:gd name="T1" fmla="*/ 45 h 45"/>
                  <a:gd name="T2" fmla="*/ 0 w 41"/>
                  <a:gd name="T3" fmla="*/ 44 h 45"/>
                  <a:gd name="T4" fmla="*/ 2 w 41"/>
                  <a:gd name="T5" fmla="*/ 0 h 45"/>
                  <a:gd name="T6" fmla="*/ 12 w 41"/>
                  <a:gd name="T7" fmla="*/ 1 h 45"/>
                  <a:gd name="T8" fmla="*/ 41 w 41"/>
                  <a:gd name="T9" fmla="*/ 3 h 45"/>
                  <a:gd name="T10" fmla="*/ 39 w 41"/>
                  <a:gd name="T11" fmla="*/ 45 h 45"/>
                </a:gdLst>
                <a:ahLst/>
                <a:cxnLst>
                  <a:cxn ang="0">
                    <a:pos x="T0" y="T1"/>
                  </a:cxn>
                  <a:cxn ang="0">
                    <a:pos x="T2" y="T3"/>
                  </a:cxn>
                  <a:cxn ang="0">
                    <a:pos x="T4" y="T5"/>
                  </a:cxn>
                  <a:cxn ang="0">
                    <a:pos x="T6" y="T7"/>
                  </a:cxn>
                  <a:cxn ang="0">
                    <a:pos x="T8" y="T9"/>
                  </a:cxn>
                  <a:cxn ang="0">
                    <a:pos x="T10" y="T11"/>
                  </a:cxn>
                </a:cxnLst>
                <a:rect l="0" t="0" r="r" b="b"/>
                <a:pathLst>
                  <a:path w="41" h="45">
                    <a:moveTo>
                      <a:pt x="39" y="45"/>
                    </a:moveTo>
                    <a:lnTo>
                      <a:pt x="0" y="44"/>
                    </a:lnTo>
                    <a:lnTo>
                      <a:pt x="2" y="0"/>
                    </a:lnTo>
                    <a:lnTo>
                      <a:pt x="12" y="1"/>
                    </a:lnTo>
                    <a:lnTo>
                      <a:pt x="41" y="3"/>
                    </a:lnTo>
                    <a:lnTo>
                      <a:pt x="39"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51" name="Freeform 5124"/>
              <p:cNvSpPr>
                <a:spLocks/>
              </p:cNvSpPr>
              <p:nvPr/>
            </p:nvSpPr>
            <p:spPr bwMode="auto">
              <a:xfrm>
                <a:off x="2924" y="2351"/>
                <a:ext cx="66" cy="48"/>
              </a:xfrm>
              <a:custGeom>
                <a:avLst/>
                <a:gdLst>
                  <a:gd name="T0" fmla="*/ 64 w 66"/>
                  <a:gd name="T1" fmla="*/ 48 h 48"/>
                  <a:gd name="T2" fmla="*/ 37 w 66"/>
                  <a:gd name="T3" fmla="*/ 46 h 48"/>
                  <a:gd name="T4" fmla="*/ 0 w 66"/>
                  <a:gd name="T5" fmla="*/ 42 h 48"/>
                  <a:gd name="T6" fmla="*/ 0 w 66"/>
                  <a:gd name="T7" fmla="*/ 39 h 48"/>
                  <a:gd name="T8" fmla="*/ 0 w 66"/>
                  <a:gd name="T9" fmla="*/ 32 h 48"/>
                  <a:gd name="T10" fmla="*/ 0 w 66"/>
                  <a:gd name="T11" fmla="*/ 29 h 48"/>
                  <a:gd name="T12" fmla="*/ 1 w 66"/>
                  <a:gd name="T13" fmla="*/ 22 h 48"/>
                  <a:gd name="T14" fmla="*/ 1 w 66"/>
                  <a:gd name="T15" fmla="*/ 5 h 48"/>
                  <a:gd name="T16" fmla="*/ 1 w 66"/>
                  <a:gd name="T17" fmla="*/ 3 h 48"/>
                  <a:gd name="T18" fmla="*/ 1 w 66"/>
                  <a:gd name="T19" fmla="*/ 3 h 48"/>
                  <a:gd name="T20" fmla="*/ 3 w 66"/>
                  <a:gd name="T21" fmla="*/ 2 h 48"/>
                  <a:gd name="T22" fmla="*/ 3 w 66"/>
                  <a:gd name="T23" fmla="*/ 0 h 48"/>
                  <a:gd name="T24" fmla="*/ 3 w 66"/>
                  <a:gd name="T25" fmla="*/ 0 h 48"/>
                  <a:gd name="T26" fmla="*/ 3 w 66"/>
                  <a:gd name="T27" fmla="*/ 0 h 48"/>
                  <a:gd name="T28" fmla="*/ 3 w 66"/>
                  <a:gd name="T29" fmla="*/ 0 h 48"/>
                  <a:gd name="T30" fmla="*/ 3 w 66"/>
                  <a:gd name="T31" fmla="*/ 0 h 48"/>
                  <a:gd name="T32" fmla="*/ 66 w 66"/>
                  <a:gd name="T33" fmla="*/ 5 h 48"/>
                  <a:gd name="T34" fmla="*/ 64 w 66"/>
                  <a:gd name="T3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48">
                    <a:moveTo>
                      <a:pt x="64" y="48"/>
                    </a:moveTo>
                    <a:lnTo>
                      <a:pt x="37" y="46"/>
                    </a:lnTo>
                    <a:lnTo>
                      <a:pt x="0" y="42"/>
                    </a:lnTo>
                    <a:lnTo>
                      <a:pt x="0" y="39"/>
                    </a:lnTo>
                    <a:lnTo>
                      <a:pt x="0" y="32"/>
                    </a:lnTo>
                    <a:lnTo>
                      <a:pt x="0" y="29"/>
                    </a:lnTo>
                    <a:lnTo>
                      <a:pt x="1" y="22"/>
                    </a:lnTo>
                    <a:lnTo>
                      <a:pt x="1" y="5"/>
                    </a:lnTo>
                    <a:lnTo>
                      <a:pt x="1" y="3"/>
                    </a:lnTo>
                    <a:lnTo>
                      <a:pt x="1" y="3"/>
                    </a:lnTo>
                    <a:lnTo>
                      <a:pt x="3" y="2"/>
                    </a:lnTo>
                    <a:lnTo>
                      <a:pt x="3" y="0"/>
                    </a:lnTo>
                    <a:lnTo>
                      <a:pt x="3" y="0"/>
                    </a:lnTo>
                    <a:lnTo>
                      <a:pt x="3" y="0"/>
                    </a:lnTo>
                    <a:lnTo>
                      <a:pt x="3" y="0"/>
                    </a:lnTo>
                    <a:lnTo>
                      <a:pt x="3" y="0"/>
                    </a:lnTo>
                    <a:lnTo>
                      <a:pt x="66" y="5"/>
                    </a:lnTo>
                    <a:lnTo>
                      <a:pt x="64" y="4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2" name="Freeform 5125"/>
              <p:cNvSpPr>
                <a:spLocks/>
              </p:cNvSpPr>
              <p:nvPr/>
            </p:nvSpPr>
            <p:spPr bwMode="auto">
              <a:xfrm>
                <a:off x="2924" y="2351"/>
                <a:ext cx="66" cy="48"/>
              </a:xfrm>
              <a:custGeom>
                <a:avLst/>
                <a:gdLst>
                  <a:gd name="T0" fmla="*/ 64 w 66"/>
                  <a:gd name="T1" fmla="*/ 48 h 48"/>
                  <a:gd name="T2" fmla="*/ 37 w 66"/>
                  <a:gd name="T3" fmla="*/ 46 h 48"/>
                  <a:gd name="T4" fmla="*/ 0 w 66"/>
                  <a:gd name="T5" fmla="*/ 42 h 48"/>
                  <a:gd name="T6" fmla="*/ 0 w 66"/>
                  <a:gd name="T7" fmla="*/ 39 h 48"/>
                  <a:gd name="T8" fmla="*/ 0 w 66"/>
                  <a:gd name="T9" fmla="*/ 32 h 48"/>
                  <a:gd name="T10" fmla="*/ 0 w 66"/>
                  <a:gd name="T11" fmla="*/ 29 h 48"/>
                  <a:gd name="T12" fmla="*/ 1 w 66"/>
                  <a:gd name="T13" fmla="*/ 22 h 48"/>
                  <a:gd name="T14" fmla="*/ 1 w 66"/>
                  <a:gd name="T15" fmla="*/ 5 h 48"/>
                  <a:gd name="T16" fmla="*/ 1 w 66"/>
                  <a:gd name="T17" fmla="*/ 3 h 48"/>
                  <a:gd name="T18" fmla="*/ 1 w 66"/>
                  <a:gd name="T19" fmla="*/ 3 h 48"/>
                  <a:gd name="T20" fmla="*/ 3 w 66"/>
                  <a:gd name="T21" fmla="*/ 2 h 48"/>
                  <a:gd name="T22" fmla="*/ 3 w 66"/>
                  <a:gd name="T23" fmla="*/ 0 h 48"/>
                  <a:gd name="T24" fmla="*/ 3 w 66"/>
                  <a:gd name="T25" fmla="*/ 0 h 48"/>
                  <a:gd name="T26" fmla="*/ 3 w 66"/>
                  <a:gd name="T27" fmla="*/ 0 h 48"/>
                  <a:gd name="T28" fmla="*/ 3 w 66"/>
                  <a:gd name="T29" fmla="*/ 0 h 48"/>
                  <a:gd name="T30" fmla="*/ 3 w 66"/>
                  <a:gd name="T31" fmla="*/ 0 h 48"/>
                  <a:gd name="T32" fmla="*/ 66 w 66"/>
                  <a:gd name="T33" fmla="*/ 5 h 48"/>
                  <a:gd name="T34" fmla="*/ 64 w 66"/>
                  <a:gd name="T3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48">
                    <a:moveTo>
                      <a:pt x="64" y="48"/>
                    </a:moveTo>
                    <a:lnTo>
                      <a:pt x="37" y="46"/>
                    </a:lnTo>
                    <a:lnTo>
                      <a:pt x="0" y="42"/>
                    </a:lnTo>
                    <a:lnTo>
                      <a:pt x="0" y="39"/>
                    </a:lnTo>
                    <a:lnTo>
                      <a:pt x="0" y="32"/>
                    </a:lnTo>
                    <a:lnTo>
                      <a:pt x="0" y="29"/>
                    </a:lnTo>
                    <a:lnTo>
                      <a:pt x="1" y="22"/>
                    </a:lnTo>
                    <a:lnTo>
                      <a:pt x="1" y="5"/>
                    </a:lnTo>
                    <a:lnTo>
                      <a:pt x="1" y="3"/>
                    </a:lnTo>
                    <a:lnTo>
                      <a:pt x="1" y="3"/>
                    </a:lnTo>
                    <a:lnTo>
                      <a:pt x="3" y="2"/>
                    </a:lnTo>
                    <a:lnTo>
                      <a:pt x="3" y="0"/>
                    </a:lnTo>
                    <a:lnTo>
                      <a:pt x="3" y="0"/>
                    </a:lnTo>
                    <a:lnTo>
                      <a:pt x="3" y="0"/>
                    </a:lnTo>
                    <a:lnTo>
                      <a:pt x="3" y="0"/>
                    </a:lnTo>
                    <a:lnTo>
                      <a:pt x="3" y="0"/>
                    </a:lnTo>
                    <a:lnTo>
                      <a:pt x="66" y="5"/>
                    </a:lnTo>
                    <a:lnTo>
                      <a:pt x="64" y="4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53" name="Freeform 5126"/>
              <p:cNvSpPr>
                <a:spLocks/>
              </p:cNvSpPr>
              <p:nvPr/>
            </p:nvSpPr>
            <p:spPr bwMode="auto">
              <a:xfrm>
                <a:off x="3452" y="2537"/>
                <a:ext cx="43" cy="28"/>
              </a:xfrm>
              <a:custGeom>
                <a:avLst/>
                <a:gdLst>
                  <a:gd name="T0" fmla="*/ 19 w 43"/>
                  <a:gd name="T1" fmla="*/ 2 h 28"/>
                  <a:gd name="T2" fmla="*/ 43 w 43"/>
                  <a:gd name="T3" fmla="*/ 12 h 28"/>
                  <a:gd name="T4" fmla="*/ 43 w 43"/>
                  <a:gd name="T5" fmla="*/ 12 h 28"/>
                  <a:gd name="T6" fmla="*/ 43 w 43"/>
                  <a:gd name="T7" fmla="*/ 12 h 28"/>
                  <a:gd name="T8" fmla="*/ 43 w 43"/>
                  <a:gd name="T9" fmla="*/ 12 h 28"/>
                  <a:gd name="T10" fmla="*/ 43 w 43"/>
                  <a:gd name="T11" fmla="*/ 12 h 28"/>
                  <a:gd name="T12" fmla="*/ 43 w 43"/>
                  <a:gd name="T13" fmla="*/ 12 h 28"/>
                  <a:gd name="T14" fmla="*/ 22 w 43"/>
                  <a:gd name="T15" fmla="*/ 14 h 28"/>
                  <a:gd name="T16" fmla="*/ 10 w 43"/>
                  <a:gd name="T17" fmla="*/ 19 h 28"/>
                  <a:gd name="T18" fmla="*/ 0 w 43"/>
                  <a:gd name="T19" fmla="*/ 28 h 28"/>
                  <a:gd name="T20" fmla="*/ 0 w 43"/>
                  <a:gd name="T21" fmla="*/ 9 h 28"/>
                  <a:gd name="T22" fmla="*/ 0 w 43"/>
                  <a:gd name="T23" fmla="*/ 4 h 28"/>
                  <a:gd name="T24" fmla="*/ 4 w 43"/>
                  <a:gd name="T25" fmla="*/ 4 h 28"/>
                  <a:gd name="T26" fmla="*/ 9 w 43"/>
                  <a:gd name="T27" fmla="*/ 0 h 28"/>
                  <a:gd name="T28" fmla="*/ 19 w 43"/>
                  <a:gd name="T2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8">
                    <a:moveTo>
                      <a:pt x="19" y="2"/>
                    </a:moveTo>
                    <a:lnTo>
                      <a:pt x="43" y="12"/>
                    </a:lnTo>
                    <a:lnTo>
                      <a:pt x="43" y="12"/>
                    </a:lnTo>
                    <a:lnTo>
                      <a:pt x="43" y="12"/>
                    </a:lnTo>
                    <a:lnTo>
                      <a:pt x="43" y="12"/>
                    </a:lnTo>
                    <a:lnTo>
                      <a:pt x="43" y="12"/>
                    </a:lnTo>
                    <a:lnTo>
                      <a:pt x="43" y="12"/>
                    </a:lnTo>
                    <a:lnTo>
                      <a:pt x="22" y="14"/>
                    </a:lnTo>
                    <a:lnTo>
                      <a:pt x="10" y="19"/>
                    </a:lnTo>
                    <a:lnTo>
                      <a:pt x="0" y="28"/>
                    </a:lnTo>
                    <a:lnTo>
                      <a:pt x="0" y="9"/>
                    </a:lnTo>
                    <a:lnTo>
                      <a:pt x="0" y="4"/>
                    </a:lnTo>
                    <a:lnTo>
                      <a:pt x="4" y="4"/>
                    </a:lnTo>
                    <a:lnTo>
                      <a:pt x="9" y="0"/>
                    </a:lnTo>
                    <a:lnTo>
                      <a:pt x="19"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4" name="Freeform 5127"/>
              <p:cNvSpPr>
                <a:spLocks/>
              </p:cNvSpPr>
              <p:nvPr/>
            </p:nvSpPr>
            <p:spPr bwMode="auto">
              <a:xfrm>
                <a:off x="3452" y="2537"/>
                <a:ext cx="43" cy="28"/>
              </a:xfrm>
              <a:custGeom>
                <a:avLst/>
                <a:gdLst>
                  <a:gd name="T0" fmla="*/ 19 w 43"/>
                  <a:gd name="T1" fmla="*/ 2 h 28"/>
                  <a:gd name="T2" fmla="*/ 43 w 43"/>
                  <a:gd name="T3" fmla="*/ 12 h 28"/>
                  <a:gd name="T4" fmla="*/ 43 w 43"/>
                  <a:gd name="T5" fmla="*/ 12 h 28"/>
                  <a:gd name="T6" fmla="*/ 43 w 43"/>
                  <a:gd name="T7" fmla="*/ 12 h 28"/>
                  <a:gd name="T8" fmla="*/ 43 w 43"/>
                  <a:gd name="T9" fmla="*/ 12 h 28"/>
                  <a:gd name="T10" fmla="*/ 43 w 43"/>
                  <a:gd name="T11" fmla="*/ 12 h 28"/>
                  <a:gd name="T12" fmla="*/ 43 w 43"/>
                  <a:gd name="T13" fmla="*/ 12 h 28"/>
                  <a:gd name="T14" fmla="*/ 22 w 43"/>
                  <a:gd name="T15" fmla="*/ 14 h 28"/>
                  <a:gd name="T16" fmla="*/ 10 w 43"/>
                  <a:gd name="T17" fmla="*/ 19 h 28"/>
                  <a:gd name="T18" fmla="*/ 0 w 43"/>
                  <a:gd name="T19" fmla="*/ 28 h 28"/>
                  <a:gd name="T20" fmla="*/ 0 w 43"/>
                  <a:gd name="T21" fmla="*/ 9 h 28"/>
                  <a:gd name="T22" fmla="*/ 0 w 43"/>
                  <a:gd name="T23" fmla="*/ 4 h 28"/>
                  <a:gd name="T24" fmla="*/ 4 w 43"/>
                  <a:gd name="T25" fmla="*/ 4 h 28"/>
                  <a:gd name="T26" fmla="*/ 9 w 43"/>
                  <a:gd name="T27" fmla="*/ 0 h 28"/>
                  <a:gd name="T28" fmla="*/ 19 w 43"/>
                  <a:gd name="T2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8">
                    <a:moveTo>
                      <a:pt x="19" y="2"/>
                    </a:moveTo>
                    <a:lnTo>
                      <a:pt x="43" y="12"/>
                    </a:lnTo>
                    <a:lnTo>
                      <a:pt x="43" y="12"/>
                    </a:lnTo>
                    <a:lnTo>
                      <a:pt x="43" y="12"/>
                    </a:lnTo>
                    <a:lnTo>
                      <a:pt x="43" y="12"/>
                    </a:lnTo>
                    <a:lnTo>
                      <a:pt x="43" y="12"/>
                    </a:lnTo>
                    <a:lnTo>
                      <a:pt x="43" y="12"/>
                    </a:lnTo>
                    <a:lnTo>
                      <a:pt x="22" y="14"/>
                    </a:lnTo>
                    <a:lnTo>
                      <a:pt x="10" y="19"/>
                    </a:lnTo>
                    <a:lnTo>
                      <a:pt x="0" y="28"/>
                    </a:lnTo>
                    <a:lnTo>
                      <a:pt x="0" y="9"/>
                    </a:lnTo>
                    <a:lnTo>
                      <a:pt x="0" y="4"/>
                    </a:lnTo>
                    <a:lnTo>
                      <a:pt x="4" y="4"/>
                    </a:lnTo>
                    <a:lnTo>
                      <a:pt x="9" y="0"/>
                    </a:lnTo>
                    <a:lnTo>
                      <a:pt x="1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55" name="Freeform 5128"/>
              <p:cNvSpPr>
                <a:spLocks/>
              </p:cNvSpPr>
              <p:nvPr/>
            </p:nvSpPr>
            <p:spPr bwMode="auto">
              <a:xfrm>
                <a:off x="3337" y="2543"/>
                <a:ext cx="42" cy="45"/>
              </a:xfrm>
              <a:custGeom>
                <a:avLst/>
                <a:gdLst>
                  <a:gd name="T0" fmla="*/ 42 w 42"/>
                  <a:gd name="T1" fmla="*/ 35 h 45"/>
                  <a:gd name="T2" fmla="*/ 41 w 42"/>
                  <a:gd name="T3" fmla="*/ 45 h 45"/>
                  <a:gd name="T4" fmla="*/ 29 w 42"/>
                  <a:gd name="T5" fmla="*/ 44 h 45"/>
                  <a:gd name="T6" fmla="*/ 29 w 42"/>
                  <a:gd name="T7" fmla="*/ 44 h 45"/>
                  <a:gd name="T8" fmla="*/ 27 w 42"/>
                  <a:gd name="T9" fmla="*/ 44 h 45"/>
                  <a:gd name="T10" fmla="*/ 17 w 42"/>
                  <a:gd name="T11" fmla="*/ 44 h 45"/>
                  <a:gd name="T12" fmla="*/ 7 w 42"/>
                  <a:gd name="T13" fmla="*/ 44 h 45"/>
                  <a:gd name="T14" fmla="*/ 2 w 42"/>
                  <a:gd name="T15" fmla="*/ 44 h 45"/>
                  <a:gd name="T16" fmla="*/ 0 w 42"/>
                  <a:gd name="T17" fmla="*/ 44 h 45"/>
                  <a:gd name="T18" fmla="*/ 0 w 42"/>
                  <a:gd name="T19" fmla="*/ 44 h 45"/>
                  <a:gd name="T20" fmla="*/ 2 w 42"/>
                  <a:gd name="T21" fmla="*/ 0 h 45"/>
                  <a:gd name="T22" fmla="*/ 25 w 42"/>
                  <a:gd name="T23" fmla="*/ 1 h 45"/>
                  <a:gd name="T24" fmla="*/ 34 w 42"/>
                  <a:gd name="T25" fmla="*/ 3 h 45"/>
                  <a:gd name="T26" fmla="*/ 42 w 42"/>
                  <a:gd name="T27" fmla="*/ 3 h 45"/>
                  <a:gd name="T28" fmla="*/ 42 w 42"/>
                  <a:gd name="T29" fmla="*/ 28 h 45"/>
                  <a:gd name="T30" fmla="*/ 42 w 42"/>
                  <a:gd name="T31"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45">
                    <a:moveTo>
                      <a:pt x="42" y="35"/>
                    </a:moveTo>
                    <a:lnTo>
                      <a:pt x="41" y="45"/>
                    </a:lnTo>
                    <a:lnTo>
                      <a:pt x="29" y="44"/>
                    </a:lnTo>
                    <a:lnTo>
                      <a:pt x="29" y="44"/>
                    </a:lnTo>
                    <a:lnTo>
                      <a:pt x="27" y="44"/>
                    </a:lnTo>
                    <a:lnTo>
                      <a:pt x="17" y="44"/>
                    </a:lnTo>
                    <a:lnTo>
                      <a:pt x="7" y="44"/>
                    </a:lnTo>
                    <a:lnTo>
                      <a:pt x="2" y="44"/>
                    </a:lnTo>
                    <a:lnTo>
                      <a:pt x="0" y="44"/>
                    </a:lnTo>
                    <a:lnTo>
                      <a:pt x="0" y="44"/>
                    </a:lnTo>
                    <a:lnTo>
                      <a:pt x="2" y="0"/>
                    </a:lnTo>
                    <a:lnTo>
                      <a:pt x="25" y="1"/>
                    </a:lnTo>
                    <a:lnTo>
                      <a:pt x="34" y="3"/>
                    </a:lnTo>
                    <a:lnTo>
                      <a:pt x="42" y="3"/>
                    </a:lnTo>
                    <a:lnTo>
                      <a:pt x="42" y="28"/>
                    </a:lnTo>
                    <a:lnTo>
                      <a:pt x="42"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6" name="Freeform 5129"/>
              <p:cNvSpPr>
                <a:spLocks/>
              </p:cNvSpPr>
              <p:nvPr/>
            </p:nvSpPr>
            <p:spPr bwMode="auto">
              <a:xfrm>
                <a:off x="3337" y="2543"/>
                <a:ext cx="42" cy="45"/>
              </a:xfrm>
              <a:custGeom>
                <a:avLst/>
                <a:gdLst>
                  <a:gd name="T0" fmla="*/ 42 w 42"/>
                  <a:gd name="T1" fmla="*/ 35 h 45"/>
                  <a:gd name="T2" fmla="*/ 41 w 42"/>
                  <a:gd name="T3" fmla="*/ 45 h 45"/>
                  <a:gd name="T4" fmla="*/ 29 w 42"/>
                  <a:gd name="T5" fmla="*/ 44 h 45"/>
                  <a:gd name="T6" fmla="*/ 29 w 42"/>
                  <a:gd name="T7" fmla="*/ 44 h 45"/>
                  <a:gd name="T8" fmla="*/ 27 w 42"/>
                  <a:gd name="T9" fmla="*/ 44 h 45"/>
                  <a:gd name="T10" fmla="*/ 17 w 42"/>
                  <a:gd name="T11" fmla="*/ 44 h 45"/>
                  <a:gd name="T12" fmla="*/ 7 w 42"/>
                  <a:gd name="T13" fmla="*/ 44 h 45"/>
                  <a:gd name="T14" fmla="*/ 2 w 42"/>
                  <a:gd name="T15" fmla="*/ 44 h 45"/>
                  <a:gd name="T16" fmla="*/ 0 w 42"/>
                  <a:gd name="T17" fmla="*/ 44 h 45"/>
                  <a:gd name="T18" fmla="*/ 0 w 42"/>
                  <a:gd name="T19" fmla="*/ 44 h 45"/>
                  <a:gd name="T20" fmla="*/ 2 w 42"/>
                  <a:gd name="T21" fmla="*/ 0 h 45"/>
                  <a:gd name="T22" fmla="*/ 25 w 42"/>
                  <a:gd name="T23" fmla="*/ 1 h 45"/>
                  <a:gd name="T24" fmla="*/ 34 w 42"/>
                  <a:gd name="T25" fmla="*/ 3 h 45"/>
                  <a:gd name="T26" fmla="*/ 42 w 42"/>
                  <a:gd name="T27" fmla="*/ 3 h 45"/>
                  <a:gd name="T28" fmla="*/ 42 w 42"/>
                  <a:gd name="T29" fmla="*/ 28 h 45"/>
                  <a:gd name="T30" fmla="*/ 42 w 42"/>
                  <a:gd name="T31"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45">
                    <a:moveTo>
                      <a:pt x="42" y="35"/>
                    </a:moveTo>
                    <a:lnTo>
                      <a:pt x="41" y="45"/>
                    </a:lnTo>
                    <a:lnTo>
                      <a:pt x="29" y="44"/>
                    </a:lnTo>
                    <a:lnTo>
                      <a:pt x="29" y="44"/>
                    </a:lnTo>
                    <a:lnTo>
                      <a:pt x="27" y="44"/>
                    </a:lnTo>
                    <a:lnTo>
                      <a:pt x="17" y="44"/>
                    </a:lnTo>
                    <a:lnTo>
                      <a:pt x="7" y="44"/>
                    </a:lnTo>
                    <a:lnTo>
                      <a:pt x="2" y="44"/>
                    </a:lnTo>
                    <a:lnTo>
                      <a:pt x="0" y="44"/>
                    </a:lnTo>
                    <a:lnTo>
                      <a:pt x="0" y="44"/>
                    </a:lnTo>
                    <a:lnTo>
                      <a:pt x="2" y="0"/>
                    </a:lnTo>
                    <a:lnTo>
                      <a:pt x="25" y="1"/>
                    </a:lnTo>
                    <a:lnTo>
                      <a:pt x="34" y="3"/>
                    </a:lnTo>
                    <a:lnTo>
                      <a:pt x="42" y="3"/>
                    </a:lnTo>
                    <a:lnTo>
                      <a:pt x="42" y="28"/>
                    </a:lnTo>
                    <a:lnTo>
                      <a:pt x="42"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57" name="Freeform 5130"/>
              <p:cNvSpPr>
                <a:spLocks/>
              </p:cNvSpPr>
              <p:nvPr/>
            </p:nvSpPr>
            <p:spPr bwMode="auto">
              <a:xfrm>
                <a:off x="3303" y="2941"/>
                <a:ext cx="61" cy="56"/>
              </a:xfrm>
              <a:custGeom>
                <a:avLst/>
                <a:gdLst>
                  <a:gd name="T0" fmla="*/ 61 w 61"/>
                  <a:gd name="T1" fmla="*/ 28 h 56"/>
                  <a:gd name="T2" fmla="*/ 36 w 61"/>
                  <a:gd name="T3" fmla="*/ 50 h 56"/>
                  <a:gd name="T4" fmla="*/ 25 w 61"/>
                  <a:gd name="T5" fmla="*/ 45 h 56"/>
                  <a:gd name="T6" fmla="*/ 14 w 61"/>
                  <a:gd name="T7" fmla="*/ 56 h 56"/>
                  <a:gd name="T8" fmla="*/ 0 w 61"/>
                  <a:gd name="T9" fmla="*/ 37 h 56"/>
                  <a:gd name="T10" fmla="*/ 10 w 61"/>
                  <a:gd name="T11" fmla="*/ 27 h 56"/>
                  <a:gd name="T12" fmla="*/ 41 w 61"/>
                  <a:gd name="T13" fmla="*/ 0 h 56"/>
                  <a:gd name="T14" fmla="*/ 61 w 61"/>
                  <a:gd name="T15" fmla="*/ 28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6">
                    <a:moveTo>
                      <a:pt x="61" y="28"/>
                    </a:moveTo>
                    <a:lnTo>
                      <a:pt x="36" y="50"/>
                    </a:lnTo>
                    <a:lnTo>
                      <a:pt x="25" y="45"/>
                    </a:lnTo>
                    <a:lnTo>
                      <a:pt x="14" y="56"/>
                    </a:lnTo>
                    <a:lnTo>
                      <a:pt x="0" y="37"/>
                    </a:lnTo>
                    <a:lnTo>
                      <a:pt x="10" y="27"/>
                    </a:lnTo>
                    <a:lnTo>
                      <a:pt x="41" y="0"/>
                    </a:lnTo>
                    <a:lnTo>
                      <a:pt x="61" y="2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8" name="Freeform 5131"/>
              <p:cNvSpPr>
                <a:spLocks/>
              </p:cNvSpPr>
              <p:nvPr/>
            </p:nvSpPr>
            <p:spPr bwMode="auto">
              <a:xfrm>
                <a:off x="3303" y="2941"/>
                <a:ext cx="61" cy="56"/>
              </a:xfrm>
              <a:custGeom>
                <a:avLst/>
                <a:gdLst>
                  <a:gd name="T0" fmla="*/ 61 w 61"/>
                  <a:gd name="T1" fmla="*/ 28 h 56"/>
                  <a:gd name="T2" fmla="*/ 36 w 61"/>
                  <a:gd name="T3" fmla="*/ 50 h 56"/>
                  <a:gd name="T4" fmla="*/ 25 w 61"/>
                  <a:gd name="T5" fmla="*/ 45 h 56"/>
                  <a:gd name="T6" fmla="*/ 14 w 61"/>
                  <a:gd name="T7" fmla="*/ 56 h 56"/>
                  <a:gd name="T8" fmla="*/ 0 w 61"/>
                  <a:gd name="T9" fmla="*/ 37 h 56"/>
                  <a:gd name="T10" fmla="*/ 10 w 61"/>
                  <a:gd name="T11" fmla="*/ 27 h 56"/>
                  <a:gd name="T12" fmla="*/ 41 w 61"/>
                  <a:gd name="T13" fmla="*/ 0 h 56"/>
                  <a:gd name="T14" fmla="*/ 61 w 61"/>
                  <a:gd name="T15" fmla="*/ 28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6">
                    <a:moveTo>
                      <a:pt x="61" y="28"/>
                    </a:moveTo>
                    <a:lnTo>
                      <a:pt x="36" y="50"/>
                    </a:lnTo>
                    <a:lnTo>
                      <a:pt x="25" y="45"/>
                    </a:lnTo>
                    <a:lnTo>
                      <a:pt x="14" y="56"/>
                    </a:lnTo>
                    <a:lnTo>
                      <a:pt x="0" y="37"/>
                    </a:lnTo>
                    <a:lnTo>
                      <a:pt x="10" y="27"/>
                    </a:lnTo>
                    <a:lnTo>
                      <a:pt x="41" y="0"/>
                    </a:lnTo>
                    <a:lnTo>
                      <a:pt x="61"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59" name="Freeform 5132"/>
              <p:cNvSpPr>
                <a:spLocks/>
              </p:cNvSpPr>
              <p:nvPr/>
            </p:nvSpPr>
            <p:spPr bwMode="auto">
              <a:xfrm>
                <a:off x="3064" y="2493"/>
                <a:ext cx="41" cy="46"/>
              </a:xfrm>
              <a:custGeom>
                <a:avLst/>
                <a:gdLst>
                  <a:gd name="T0" fmla="*/ 39 w 41"/>
                  <a:gd name="T1" fmla="*/ 46 h 46"/>
                  <a:gd name="T2" fmla="*/ 0 w 41"/>
                  <a:gd name="T3" fmla="*/ 44 h 46"/>
                  <a:gd name="T4" fmla="*/ 2 w 41"/>
                  <a:gd name="T5" fmla="*/ 0 h 46"/>
                  <a:gd name="T6" fmla="*/ 41 w 41"/>
                  <a:gd name="T7" fmla="*/ 2 h 46"/>
                  <a:gd name="T8" fmla="*/ 39 w 41"/>
                  <a:gd name="T9" fmla="*/ 46 h 46"/>
                </a:gdLst>
                <a:ahLst/>
                <a:cxnLst>
                  <a:cxn ang="0">
                    <a:pos x="T0" y="T1"/>
                  </a:cxn>
                  <a:cxn ang="0">
                    <a:pos x="T2" y="T3"/>
                  </a:cxn>
                  <a:cxn ang="0">
                    <a:pos x="T4" y="T5"/>
                  </a:cxn>
                  <a:cxn ang="0">
                    <a:pos x="T6" y="T7"/>
                  </a:cxn>
                  <a:cxn ang="0">
                    <a:pos x="T8" y="T9"/>
                  </a:cxn>
                </a:cxnLst>
                <a:rect l="0" t="0" r="r" b="b"/>
                <a:pathLst>
                  <a:path w="41" h="46">
                    <a:moveTo>
                      <a:pt x="39" y="46"/>
                    </a:moveTo>
                    <a:lnTo>
                      <a:pt x="0" y="44"/>
                    </a:lnTo>
                    <a:lnTo>
                      <a:pt x="2" y="0"/>
                    </a:lnTo>
                    <a:lnTo>
                      <a:pt x="41" y="2"/>
                    </a:lnTo>
                    <a:lnTo>
                      <a:pt x="39"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0" name="Freeform 5133"/>
              <p:cNvSpPr>
                <a:spLocks/>
              </p:cNvSpPr>
              <p:nvPr/>
            </p:nvSpPr>
            <p:spPr bwMode="auto">
              <a:xfrm>
                <a:off x="3064" y="2493"/>
                <a:ext cx="41" cy="46"/>
              </a:xfrm>
              <a:custGeom>
                <a:avLst/>
                <a:gdLst>
                  <a:gd name="T0" fmla="*/ 39 w 41"/>
                  <a:gd name="T1" fmla="*/ 46 h 46"/>
                  <a:gd name="T2" fmla="*/ 0 w 41"/>
                  <a:gd name="T3" fmla="*/ 44 h 46"/>
                  <a:gd name="T4" fmla="*/ 2 w 41"/>
                  <a:gd name="T5" fmla="*/ 0 h 46"/>
                  <a:gd name="T6" fmla="*/ 41 w 41"/>
                  <a:gd name="T7" fmla="*/ 2 h 46"/>
                  <a:gd name="T8" fmla="*/ 39 w 41"/>
                  <a:gd name="T9" fmla="*/ 46 h 46"/>
                </a:gdLst>
                <a:ahLst/>
                <a:cxnLst>
                  <a:cxn ang="0">
                    <a:pos x="T0" y="T1"/>
                  </a:cxn>
                  <a:cxn ang="0">
                    <a:pos x="T2" y="T3"/>
                  </a:cxn>
                  <a:cxn ang="0">
                    <a:pos x="T4" y="T5"/>
                  </a:cxn>
                  <a:cxn ang="0">
                    <a:pos x="T6" y="T7"/>
                  </a:cxn>
                  <a:cxn ang="0">
                    <a:pos x="T8" y="T9"/>
                  </a:cxn>
                </a:cxnLst>
                <a:rect l="0" t="0" r="r" b="b"/>
                <a:pathLst>
                  <a:path w="41" h="46">
                    <a:moveTo>
                      <a:pt x="39" y="46"/>
                    </a:moveTo>
                    <a:lnTo>
                      <a:pt x="0" y="44"/>
                    </a:lnTo>
                    <a:lnTo>
                      <a:pt x="2" y="0"/>
                    </a:lnTo>
                    <a:lnTo>
                      <a:pt x="41" y="2"/>
                    </a:lnTo>
                    <a:lnTo>
                      <a:pt x="39"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61" name="Freeform 5134"/>
              <p:cNvSpPr>
                <a:spLocks/>
              </p:cNvSpPr>
              <p:nvPr/>
            </p:nvSpPr>
            <p:spPr bwMode="auto">
              <a:xfrm>
                <a:off x="3112" y="3007"/>
                <a:ext cx="59" cy="45"/>
              </a:xfrm>
              <a:custGeom>
                <a:avLst/>
                <a:gdLst>
                  <a:gd name="T0" fmla="*/ 1 w 59"/>
                  <a:gd name="T1" fmla="*/ 0 h 45"/>
                  <a:gd name="T2" fmla="*/ 57 w 59"/>
                  <a:gd name="T3" fmla="*/ 3 h 45"/>
                  <a:gd name="T4" fmla="*/ 59 w 59"/>
                  <a:gd name="T5" fmla="*/ 3 h 45"/>
                  <a:gd name="T6" fmla="*/ 57 w 59"/>
                  <a:gd name="T7" fmla="*/ 45 h 45"/>
                  <a:gd name="T8" fmla="*/ 0 w 59"/>
                  <a:gd name="T9" fmla="*/ 44 h 45"/>
                  <a:gd name="T10" fmla="*/ 1 w 59"/>
                  <a:gd name="T11" fmla="*/ 0 h 45"/>
                </a:gdLst>
                <a:ahLst/>
                <a:cxnLst>
                  <a:cxn ang="0">
                    <a:pos x="T0" y="T1"/>
                  </a:cxn>
                  <a:cxn ang="0">
                    <a:pos x="T2" y="T3"/>
                  </a:cxn>
                  <a:cxn ang="0">
                    <a:pos x="T4" y="T5"/>
                  </a:cxn>
                  <a:cxn ang="0">
                    <a:pos x="T6" y="T7"/>
                  </a:cxn>
                  <a:cxn ang="0">
                    <a:pos x="T8" y="T9"/>
                  </a:cxn>
                  <a:cxn ang="0">
                    <a:pos x="T10" y="T11"/>
                  </a:cxn>
                </a:cxnLst>
                <a:rect l="0" t="0" r="r" b="b"/>
                <a:pathLst>
                  <a:path w="59" h="45">
                    <a:moveTo>
                      <a:pt x="1" y="0"/>
                    </a:moveTo>
                    <a:lnTo>
                      <a:pt x="57" y="3"/>
                    </a:lnTo>
                    <a:lnTo>
                      <a:pt x="59" y="3"/>
                    </a:lnTo>
                    <a:lnTo>
                      <a:pt x="57" y="45"/>
                    </a:lnTo>
                    <a:lnTo>
                      <a:pt x="0" y="44"/>
                    </a:lnTo>
                    <a:lnTo>
                      <a:pt x="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2" name="Freeform 5135"/>
              <p:cNvSpPr>
                <a:spLocks/>
              </p:cNvSpPr>
              <p:nvPr/>
            </p:nvSpPr>
            <p:spPr bwMode="auto">
              <a:xfrm>
                <a:off x="3112" y="3007"/>
                <a:ext cx="59" cy="45"/>
              </a:xfrm>
              <a:custGeom>
                <a:avLst/>
                <a:gdLst>
                  <a:gd name="T0" fmla="*/ 1 w 59"/>
                  <a:gd name="T1" fmla="*/ 0 h 45"/>
                  <a:gd name="T2" fmla="*/ 57 w 59"/>
                  <a:gd name="T3" fmla="*/ 3 h 45"/>
                  <a:gd name="T4" fmla="*/ 59 w 59"/>
                  <a:gd name="T5" fmla="*/ 3 h 45"/>
                  <a:gd name="T6" fmla="*/ 57 w 59"/>
                  <a:gd name="T7" fmla="*/ 45 h 45"/>
                  <a:gd name="T8" fmla="*/ 0 w 59"/>
                  <a:gd name="T9" fmla="*/ 44 h 45"/>
                  <a:gd name="T10" fmla="*/ 1 w 59"/>
                  <a:gd name="T11" fmla="*/ 0 h 45"/>
                </a:gdLst>
                <a:ahLst/>
                <a:cxnLst>
                  <a:cxn ang="0">
                    <a:pos x="T0" y="T1"/>
                  </a:cxn>
                  <a:cxn ang="0">
                    <a:pos x="T2" y="T3"/>
                  </a:cxn>
                  <a:cxn ang="0">
                    <a:pos x="T4" y="T5"/>
                  </a:cxn>
                  <a:cxn ang="0">
                    <a:pos x="T6" y="T7"/>
                  </a:cxn>
                  <a:cxn ang="0">
                    <a:pos x="T8" y="T9"/>
                  </a:cxn>
                  <a:cxn ang="0">
                    <a:pos x="T10" y="T11"/>
                  </a:cxn>
                </a:cxnLst>
                <a:rect l="0" t="0" r="r" b="b"/>
                <a:pathLst>
                  <a:path w="59" h="45">
                    <a:moveTo>
                      <a:pt x="1" y="0"/>
                    </a:moveTo>
                    <a:lnTo>
                      <a:pt x="57" y="3"/>
                    </a:lnTo>
                    <a:lnTo>
                      <a:pt x="59" y="3"/>
                    </a:lnTo>
                    <a:lnTo>
                      <a:pt x="57" y="45"/>
                    </a:lnTo>
                    <a:lnTo>
                      <a:pt x="0" y="44"/>
                    </a:lnTo>
                    <a:lnTo>
                      <a:pt x="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63" name="Freeform 5136"/>
              <p:cNvSpPr>
                <a:spLocks/>
              </p:cNvSpPr>
              <p:nvPr/>
            </p:nvSpPr>
            <p:spPr bwMode="auto">
              <a:xfrm>
                <a:off x="3068" y="2360"/>
                <a:ext cx="42" cy="45"/>
              </a:xfrm>
              <a:custGeom>
                <a:avLst/>
                <a:gdLst>
                  <a:gd name="T0" fmla="*/ 39 w 42"/>
                  <a:gd name="T1" fmla="*/ 45 h 45"/>
                  <a:gd name="T2" fmla="*/ 39 w 42"/>
                  <a:gd name="T3" fmla="*/ 45 h 45"/>
                  <a:gd name="T4" fmla="*/ 10 w 42"/>
                  <a:gd name="T5" fmla="*/ 44 h 45"/>
                  <a:gd name="T6" fmla="*/ 0 w 42"/>
                  <a:gd name="T7" fmla="*/ 44 h 45"/>
                  <a:gd name="T8" fmla="*/ 1 w 42"/>
                  <a:gd name="T9" fmla="*/ 0 h 45"/>
                  <a:gd name="T10" fmla="*/ 42 w 42"/>
                  <a:gd name="T11" fmla="*/ 3 h 45"/>
                  <a:gd name="T12" fmla="*/ 39 w 4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9" y="45"/>
                    </a:moveTo>
                    <a:lnTo>
                      <a:pt x="39" y="45"/>
                    </a:lnTo>
                    <a:lnTo>
                      <a:pt x="10" y="44"/>
                    </a:lnTo>
                    <a:lnTo>
                      <a:pt x="0" y="44"/>
                    </a:lnTo>
                    <a:lnTo>
                      <a:pt x="1" y="0"/>
                    </a:lnTo>
                    <a:lnTo>
                      <a:pt x="42" y="3"/>
                    </a:lnTo>
                    <a:lnTo>
                      <a:pt x="39" y="4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4" name="Freeform 5137"/>
              <p:cNvSpPr>
                <a:spLocks/>
              </p:cNvSpPr>
              <p:nvPr/>
            </p:nvSpPr>
            <p:spPr bwMode="auto">
              <a:xfrm>
                <a:off x="3068" y="2360"/>
                <a:ext cx="42" cy="45"/>
              </a:xfrm>
              <a:custGeom>
                <a:avLst/>
                <a:gdLst>
                  <a:gd name="T0" fmla="*/ 39 w 42"/>
                  <a:gd name="T1" fmla="*/ 45 h 45"/>
                  <a:gd name="T2" fmla="*/ 39 w 42"/>
                  <a:gd name="T3" fmla="*/ 45 h 45"/>
                  <a:gd name="T4" fmla="*/ 10 w 42"/>
                  <a:gd name="T5" fmla="*/ 44 h 45"/>
                  <a:gd name="T6" fmla="*/ 0 w 42"/>
                  <a:gd name="T7" fmla="*/ 44 h 45"/>
                  <a:gd name="T8" fmla="*/ 1 w 42"/>
                  <a:gd name="T9" fmla="*/ 0 h 45"/>
                  <a:gd name="T10" fmla="*/ 42 w 42"/>
                  <a:gd name="T11" fmla="*/ 3 h 45"/>
                  <a:gd name="T12" fmla="*/ 39 w 4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9" y="45"/>
                    </a:moveTo>
                    <a:lnTo>
                      <a:pt x="39" y="45"/>
                    </a:lnTo>
                    <a:lnTo>
                      <a:pt x="10" y="44"/>
                    </a:lnTo>
                    <a:lnTo>
                      <a:pt x="0" y="44"/>
                    </a:lnTo>
                    <a:lnTo>
                      <a:pt x="1" y="0"/>
                    </a:lnTo>
                    <a:lnTo>
                      <a:pt x="42" y="3"/>
                    </a:lnTo>
                    <a:lnTo>
                      <a:pt x="39"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65" name="Freeform 5138"/>
              <p:cNvSpPr>
                <a:spLocks/>
              </p:cNvSpPr>
              <p:nvPr/>
            </p:nvSpPr>
            <p:spPr bwMode="auto">
              <a:xfrm>
                <a:off x="3215" y="3068"/>
                <a:ext cx="47" cy="79"/>
              </a:xfrm>
              <a:custGeom>
                <a:avLst/>
                <a:gdLst>
                  <a:gd name="T0" fmla="*/ 47 w 47"/>
                  <a:gd name="T1" fmla="*/ 1 h 79"/>
                  <a:gd name="T2" fmla="*/ 46 w 47"/>
                  <a:gd name="T3" fmla="*/ 79 h 79"/>
                  <a:gd name="T4" fmla="*/ 22 w 47"/>
                  <a:gd name="T5" fmla="*/ 78 h 79"/>
                  <a:gd name="T6" fmla="*/ 22 w 47"/>
                  <a:gd name="T7" fmla="*/ 71 h 79"/>
                  <a:gd name="T8" fmla="*/ 0 w 47"/>
                  <a:gd name="T9" fmla="*/ 69 h 79"/>
                  <a:gd name="T10" fmla="*/ 2 w 47"/>
                  <a:gd name="T11" fmla="*/ 0 h 79"/>
                  <a:gd name="T12" fmla="*/ 39 w 47"/>
                  <a:gd name="T13" fmla="*/ 1 h 79"/>
                  <a:gd name="T14" fmla="*/ 47 w 47"/>
                  <a:gd name="T15" fmla="*/ 1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79">
                    <a:moveTo>
                      <a:pt x="47" y="1"/>
                    </a:moveTo>
                    <a:lnTo>
                      <a:pt x="46" y="79"/>
                    </a:lnTo>
                    <a:lnTo>
                      <a:pt x="22" y="78"/>
                    </a:lnTo>
                    <a:lnTo>
                      <a:pt x="22" y="71"/>
                    </a:lnTo>
                    <a:lnTo>
                      <a:pt x="0" y="69"/>
                    </a:lnTo>
                    <a:lnTo>
                      <a:pt x="2" y="0"/>
                    </a:lnTo>
                    <a:lnTo>
                      <a:pt x="39" y="1"/>
                    </a:lnTo>
                    <a:lnTo>
                      <a:pt x="47"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6" name="Freeform 5139"/>
              <p:cNvSpPr>
                <a:spLocks/>
              </p:cNvSpPr>
              <p:nvPr/>
            </p:nvSpPr>
            <p:spPr bwMode="auto">
              <a:xfrm>
                <a:off x="3215" y="3068"/>
                <a:ext cx="47" cy="79"/>
              </a:xfrm>
              <a:custGeom>
                <a:avLst/>
                <a:gdLst>
                  <a:gd name="T0" fmla="*/ 47 w 47"/>
                  <a:gd name="T1" fmla="*/ 1 h 79"/>
                  <a:gd name="T2" fmla="*/ 46 w 47"/>
                  <a:gd name="T3" fmla="*/ 79 h 79"/>
                  <a:gd name="T4" fmla="*/ 22 w 47"/>
                  <a:gd name="T5" fmla="*/ 78 h 79"/>
                  <a:gd name="T6" fmla="*/ 22 w 47"/>
                  <a:gd name="T7" fmla="*/ 71 h 79"/>
                  <a:gd name="T8" fmla="*/ 0 w 47"/>
                  <a:gd name="T9" fmla="*/ 69 h 79"/>
                  <a:gd name="T10" fmla="*/ 2 w 47"/>
                  <a:gd name="T11" fmla="*/ 0 h 79"/>
                  <a:gd name="T12" fmla="*/ 39 w 47"/>
                  <a:gd name="T13" fmla="*/ 1 h 79"/>
                  <a:gd name="T14" fmla="*/ 47 w 47"/>
                  <a:gd name="T15" fmla="*/ 1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79">
                    <a:moveTo>
                      <a:pt x="47" y="1"/>
                    </a:moveTo>
                    <a:lnTo>
                      <a:pt x="46" y="79"/>
                    </a:lnTo>
                    <a:lnTo>
                      <a:pt x="22" y="78"/>
                    </a:lnTo>
                    <a:lnTo>
                      <a:pt x="22" y="71"/>
                    </a:lnTo>
                    <a:lnTo>
                      <a:pt x="0" y="69"/>
                    </a:lnTo>
                    <a:lnTo>
                      <a:pt x="2" y="0"/>
                    </a:lnTo>
                    <a:lnTo>
                      <a:pt x="39" y="1"/>
                    </a:lnTo>
                    <a:lnTo>
                      <a:pt x="47"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67" name="Freeform 5140"/>
              <p:cNvSpPr>
                <a:spLocks/>
              </p:cNvSpPr>
              <p:nvPr/>
            </p:nvSpPr>
            <p:spPr bwMode="auto">
              <a:xfrm>
                <a:off x="3203" y="2631"/>
                <a:ext cx="51" cy="44"/>
              </a:xfrm>
              <a:custGeom>
                <a:avLst/>
                <a:gdLst>
                  <a:gd name="T0" fmla="*/ 44 w 51"/>
                  <a:gd name="T1" fmla="*/ 1 h 44"/>
                  <a:gd name="T2" fmla="*/ 49 w 51"/>
                  <a:gd name="T3" fmla="*/ 1 h 44"/>
                  <a:gd name="T4" fmla="*/ 51 w 51"/>
                  <a:gd name="T5" fmla="*/ 1 h 44"/>
                  <a:gd name="T6" fmla="*/ 51 w 51"/>
                  <a:gd name="T7" fmla="*/ 22 h 44"/>
                  <a:gd name="T8" fmla="*/ 44 w 51"/>
                  <a:gd name="T9" fmla="*/ 27 h 44"/>
                  <a:gd name="T10" fmla="*/ 36 w 51"/>
                  <a:gd name="T11" fmla="*/ 32 h 44"/>
                  <a:gd name="T12" fmla="*/ 15 w 51"/>
                  <a:gd name="T13" fmla="*/ 44 h 44"/>
                  <a:gd name="T14" fmla="*/ 0 w 51"/>
                  <a:gd name="T15" fmla="*/ 42 h 44"/>
                  <a:gd name="T16" fmla="*/ 2 w 51"/>
                  <a:gd name="T17" fmla="*/ 0 h 44"/>
                  <a:gd name="T18" fmla="*/ 4 w 51"/>
                  <a:gd name="T19" fmla="*/ 0 h 44"/>
                  <a:gd name="T20" fmla="*/ 42 w 51"/>
                  <a:gd name="T21" fmla="*/ 1 h 44"/>
                  <a:gd name="T22" fmla="*/ 44 w 51"/>
                  <a:gd name="T2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44">
                    <a:moveTo>
                      <a:pt x="44" y="1"/>
                    </a:moveTo>
                    <a:lnTo>
                      <a:pt x="49" y="1"/>
                    </a:lnTo>
                    <a:lnTo>
                      <a:pt x="51" y="1"/>
                    </a:lnTo>
                    <a:lnTo>
                      <a:pt x="51" y="22"/>
                    </a:lnTo>
                    <a:lnTo>
                      <a:pt x="44" y="27"/>
                    </a:lnTo>
                    <a:lnTo>
                      <a:pt x="36" y="32"/>
                    </a:lnTo>
                    <a:lnTo>
                      <a:pt x="15" y="44"/>
                    </a:lnTo>
                    <a:lnTo>
                      <a:pt x="0" y="42"/>
                    </a:lnTo>
                    <a:lnTo>
                      <a:pt x="2" y="0"/>
                    </a:lnTo>
                    <a:lnTo>
                      <a:pt x="4" y="0"/>
                    </a:lnTo>
                    <a:lnTo>
                      <a:pt x="42" y="1"/>
                    </a:lnTo>
                    <a:lnTo>
                      <a:pt x="44"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8" name="Freeform 5141"/>
              <p:cNvSpPr>
                <a:spLocks/>
              </p:cNvSpPr>
              <p:nvPr/>
            </p:nvSpPr>
            <p:spPr bwMode="auto">
              <a:xfrm>
                <a:off x="3203" y="2631"/>
                <a:ext cx="51" cy="44"/>
              </a:xfrm>
              <a:custGeom>
                <a:avLst/>
                <a:gdLst>
                  <a:gd name="T0" fmla="*/ 44 w 51"/>
                  <a:gd name="T1" fmla="*/ 1 h 44"/>
                  <a:gd name="T2" fmla="*/ 49 w 51"/>
                  <a:gd name="T3" fmla="*/ 1 h 44"/>
                  <a:gd name="T4" fmla="*/ 51 w 51"/>
                  <a:gd name="T5" fmla="*/ 1 h 44"/>
                  <a:gd name="T6" fmla="*/ 51 w 51"/>
                  <a:gd name="T7" fmla="*/ 22 h 44"/>
                  <a:gd name="T8" fmla="*/ 44 w 51"/>
                  <a:gd name="T9" fmla="*/ 27 h 44"/>
                  <a:gd name="T10" fmla="*/ 36 w 51"/>
                  <a:gd name="T11" fmla="*/ 32 h 44"/>
                  <a:gd name="T12" fmla="*/ 15 w 51"/>
                  <a:gd name="T13" fmla="*/ 44 h 44"/>
                  <a:gd name="T14" fmla="*/ 0 w 51"/>
                  <a:gd name="T15" fmla="*/ 42 h 44"/>
                  <a:gd name="T16" fmla="*/ 2 w 51"/>
                  <a:gd name="T17" fmla="*/ 0 h 44"/>
                  <a:gd name="T18" fmla="*/ 4 w 51"/>
                  <a:gd name="T19" fmla="*/ 0 h 44"/>
                  <a:gd name="T20" fmla="*/ 42 w 51"/>
                  <a:gd name="T21" fmla="*/ 1 h 44"/>
                  <a:gd name="T22" fmla="*/ 44 w 51"/>
                  <a:gd name="T2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44">
                    <a:moveTo>
                      <a:pt x="44" y="1"/>
                    </a:moveTo>
                    <a:lnTo>
                      <a:pt x="49" y="1"/>
                    </a:lnTo>
                    <a:lnTo>
                      <a:pt x="51" y="1"/>
                    </a:lnTo>
                    <a:lnTo>
                      <a:pt x="51" y="22"/>
                    </a:lnTo>
                    <a:lnTo>
                      <a:pt x="44" y="27"/>
                    </a:lnTo>
                    <a:lnTo>
                      <a:pt x="36" y="32"/>
                    </a:lnTo>
                    <a:lnTo>
                      <a:pt x="15" y="44"/>
                    </a:lnTo>
                    <a:lnTo>
                      <a:pt x="0" y="42"/>
                    </a:lnTo>
                    <a:lnTo>
                      <a:pt x="2" y="0"/>
                    </a:lnTo>
                    <a:lnTo>
                      <a:pt x="4" y="0"/>
                    </a:lnTo>
                    <a:lnTo>
                      <a:pt x="42" y="1"/>
                    </a:lnTo>
                    <a:lnTo>
                      <a:pt x="44"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69" name="Freeform 5142"/>
              <p:cNvSpPr>
                <a:spLocks/>
              </p:cNvSpPr>
              <p:nvPr/>
            </p:nvSpPr>
            <p:spPr bwMode="auto">
              <a:xfrm>
                <a:off x="2919" y="2658"/>
                <a:ext cx="42" cy="45"/>
              </a:xfrm>
              <a:custGeom>
                <a:avLst/>
                <a:gdLst>
                  <a:gd name="T0" fmla="*/ 42 w 42"/>
                  <a:gd name="T1" fmla="*/ 3 h 45"/>
                  <a:gd name="T2" fmla="*/ 40 w 42"/>
                  <a:gd name="T3" fmla="*/ 45 h 45"/>
                  <a:gd name="T4" fmla="*/ 40 w 42"/>
                  <a:gd name="T5" fmla="*/ 45 h 45"/>
                  <a:gd name="T6" fmla="*/ 37 w 42"/>
                  <a:gd name="T7" fmla="*/ 45 h 45"/>
                  <a:gd name="T8" fmla="*/ 3 w 42"/>
                  <a:gd name="T9" fmla="*/ 44 h 45"/>
                  <a:gd name="T10" fmla="*/ 0 w 42"/>
                  <a:gd name="T11" fmla="*/ 42 h 45"/>
                  <a:gd name="T12" fmla="*/ 3 w 42"/>
                  <a:gd name="T13" fmla="*/ 0 h 45"/>
                  <a:gd name="T14" fmla="*/ 42 w 42"/>
                  <a:gd name="T15" fmla="*/ 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5">
                    <a:moveTo>
                      <a:pt x="42" y="3"/>
                    </a:moveTo>
                    <a:lnTo>
                      <a:pt x="40" y="45"/>
                    </a:lnTo>
                    <a:lnTo>
                      <a:pt x="40" y="45"/>
                    </a:lnTo>
                    <a:lnTo>
                      <a:pt x="37" y="45"/>
                    </a:lnTo>
                    <a:lnTo>
                      <a:pt x="3" y="44"/>
                    </a:lnTo>
                    <a:lnTo>
                      <a:pt x="0" y="42"/>
                    </a:lnTo>
                    <a:lnTo>
                      <a:pt x="3" y="0"/>
                    </a:lnTo>
                    <a:lnTo>
                      <a:pt x="42"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0" name="Freeform 5143"/>
              <p:cNvSpPr>
                <a:spLocks/>
              </p:cNvSpPr>
              <p:nvPr/>
            </p:nvSpPr>
            <p:spPr bwMode="auto">
              <a:xfrm>
                <a:off x="2919" y="2658"/>
                <a:ext cx="42" cy="45"/>
              </a:xfrm>
              <a:custGeom>
                <a:avLst/>
                <a:gdLst>
                  <a:gd name="T0" fmla="*/ 42 w 42"/>
                  <a:gd name="T1" fmla="*/ 3 h 45"/>
                  <a:gd name="T2" fmla="*/ 40 w 42"/>
                  <a:gd name="T3" fmla="*/ 45 h 45"/>
                  <a:gd name="T4" fmla="*/ 40 w 42"/>
                  <a:gd name="T5" fmla="*/ 45 h 45"/>
                  <a:gd name="T6" fmla="*/ 37 w 42"/>
                  <a:gd name="T7" fmla="*/ 45 h 45"/>
                  <a:gd name="T8" fmla="*/ 3 w 42"/>
                  <a:gd name="T9" fmla="*/ 44 h 45"/>
                  <a:gd name="T10" fmla="*/ 0 w 42"/>
                  <a:gd name="T11" fmla="*/ 42 h 45"/>
                  <a:gd name="T12" fmla="*/ 3 w 42"/>
                  <a:gd name="T13" fmla="*/ 0 h 45"/>
                  <a:gd name="T14" fmla="*/ 42 w 42"/>
                  <a:gd name="T15" fmla="*/ 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5">
                    <a:moveTo>
                      <a:pt x="42" y="3"/>
                    </a:moveTo>
                    <a:lnTo>
                      <a:pt x="40" y="45"/>
                    </a:lnTo>
                    <a:lnTo>
                      <a:pt x="40" y="45"/>
                    </a:lnTo>
                    <a:lnTo>
                      <a:pt x="37" y="45"/>
                    </a:lnTo>
                    <a:lnTo>
                      <a:pt x="3" y="44"/>
                    </a:lnTo>
                    <a:lnTo>
                      <a:pt x="0" y="42"/>
                    </a:lnTo>
                    <a:lnTo>
                      <a:pt x="3" y="0"/>
                    </a:lnTo>
                    <a:lnTo>
                      <a:pt x="4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71" name="Freeform 5144"/>
              <p:cNvSpPr>
                <a:spLocks/>
              </p:cNvSpPr>
              <p:nvPr/>
            </p:nvSpPr>
            <p:spPr bwMode="auto">
              <a:xfrm>
                <a:off x="3071" y="2844"/>
                <a:ext cx="76" cy="68"/>
              </a:xfrm>
              <a:custGeom>
                <a:avLst/>
                <a:gdLst>
                  <a:gd name="T0" fmla="*/ 76 w 76"/>
                  <a:gd name="T1" fmla="*/ 3 h 68"/>
                  <a:gd name="T2" fmla="*/ 76 w 76"/>
                  <a:gd name="T3" fmla="*/ 26 h 68"/>
                  <a:gd name="T4" fmla="*/ 59 w 76"/>
                  <a:gd name="T5" fmla="*/ 24 h 68"/>
                  <a:gd name="T6" fmla="*/ 54 w 76"/>
                  <a:gd name="T7" fmla="*/ 46 h 68"/>
                  <a:gd name="T8" fmla="*/ 54 w 76"/>
                  <a:gd name="T9" fmla="*/ 68 h 68"/>
                  <a:gd name="T10" fmla="*/ 46 w 76"/>
                  <a:gd name="T11" fmla="*/ 68 h 68"/>
                  <a:gd name="T12" fmla="*/ 0 w 76"/>
                  <a:gd name="T13" fmla="*/ 66 h 68"/>
                  <a:gd name="T14" fmla="*/ 3 w 76"/>
                  <a:gd name="T15" fmla="*/ 0 h 68"/>
                  <a:gd name="T16" fmla="*/ 27 w 76"/>
                  <a:gd name="T17" fmla="*/ 2 h 68"/>
                  <a:gd name="T18" fmla="*/ 49 w 76"/>
                  <a:gd name="T19" fmla="*/ 2 h 68"/>
                  <a:gd name="T20" fmla="*/ 76 w 76"/>
                  <a:gd name="T21"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68">
                    <a:moveTo>
                      <a:pt x="76" y="3"/>
                    </a:moveTo>
                    <a:lnTo>
                      <a:pt x="76" y="26"/>
                    </a:lnTo>
                    <a:lnTo>
                      <a:pt x="59" y="24"/>
                    </a:lnTo>
                    <a:lnTo>
                      <a:pt x="54" y="46"/>
                    </a:lnTo>
                    <a:lnTo>
                      <a:pt x="54" y="68"/>
                    </a:lnTo>
                    <a:lnTo>
                      <a:pt x="46" y="68"/>
                    </a:lnTo>
                    <a:lnTo>
                      <a:pt x="0" y="66"/>
                    </a:lnTo>
                    <a:lnTo>
                      <a:pt x="3" y="0"/>
                    </a:lnTo>
                    <a:lnTo>
                      <a:pt x="27" y="2"/>
                    </a:lnTo>
                    <a:lnTo>
                      <a:pt x="49" y="2"/>
                    </a:lnTo>
                    <a:lnTo>
                      <a:pt x="76"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2" name="Freeform 5145"/>
              <p:cNvSpPr>
                <a:spLocks/>
              </p:cNvSpPr>
              <p:nvPr/>
            </p:nvSpPr>
            <p:spPr bwMode="auto">
              <a:xfrm>
                <a:off x="3071" y="2844"/>
                <a:ext cx="76" cy="68"/>
              </a:xfrm>
              <a:custGeom>
                <a:avLst/>
                <a:gdLst>
                  <a:gd name="T0" fmla="*/ 76 w 76"/>
                  <a:gd name="T1" fmla="*/ 3 h 68"/>
                  <a:gd name="T2" fmla="*/ 76 w 76"/>
                  <a:gd name="T3" fmla="*/ 26 h 68"/>
                  <a:gd name="T4" fmla="*/ 59 w 76"/>
                  <a:gd name="T5" fmla="*/ 24 h 68"/>
                  <a:gd name="T6" fmla="*/ 54 w 76"/>
                  <a:gd name="T7" fmla="*/ 46 h 68"/>
                  <a:gd name="T8" fmla="*/ 54 w 76"/>
                  <a:gd name="T9" fmla="*/ 68 h 68"/>
                  <a:gd name="T10" fmla="*/ 46 w 76"/>
                  <a:gd name="T11" fmla="*/ 68 h 68"/>
                  <a:gd name="T12" fmla="*/ 0 w 76"/>
                  <a:gd name="T13" fmla="*/ 66 h 68"/>
                  <a:gd name="T14" fmla="*/ 3 w 76"/>
                  <a:gd name="T15" fmla="*/ 0 h 68"/>
                  <a:gd name="T16" fmla="*/ 27 w 76"/>
                  <a:gd name="T17" fmla="*/ 2 h 68"/>
                  <a:gd name="T18" fmla="*/ 49 w 76"/>
                  <a:gd name="T19" fmla="*/ 2 h 68"/>
                  <a:gd name="T20" fmla="*/ 76 w 76"/>
                  <a:gd name="T21"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68">
                    <a:moveTo>
                      <a:pt x="76" y="3"/>
                    </a:moveTo>
                    <a:lnTo>
                      <a:pt x="76" y="26"/>
                    </a:lnTo>
                    <a:lnTo>
                      <a:pt x="59" y="24"/>
                    </a:lnTo>
                    <a:lnTo>
                      <a:pt x="54" y="46"/>
                    </a:lnTo>
                    <a:lnTo>
                      <a:pt x="54" y="68"/>
                    </a:lnTo>
                    <a:lnTo>
                      <a:pt x="46" y="68"/>
                    </a:lnTo>
                    <a:lnTo>
                      <a:pt x="0" y="66"/>
                    </a:lnTo>
                    <a:lnTo>
                      <a:pt x="3" y="0"/>
                    </a:lnTo>
                    <a:lnTo>
                      <a:pt x="27" y="2"/>
                    </a:lnTo>
                    <a:lnTo>
                      <a:pt x="49" y="2"/>
                    </a:lnTo>
                    <a:lnTo>
                      <a:pt x="7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73" name="Freeform 5146"/>
              <p:cNvSpPr>
                <a:spLocks/>
              </p:cNvSpPr>
              <p:nvPr/>
            </p:nvSpPr>
            <p:spPr bwMode="auto">
              <a:xfrm>
                <a:off x="3359" y="2631"/>
                <a:ext cx="54" cy="49"/>
              </a:xfrm>
              <a:custGeom>
                <a:avLst/>
                <a:gdLst>
                  <a:gd name="T0" fmla="*/ 15 w 54"/>
                  <a:gd name="T1" fmla="*/ 47 h 49"/>
                  <a:gd name="T2" fmla="*/ 12 w 54"/>
                  <a:gd name="T3" fmla="*/ 49 h 49"/>
                  <a:gd name="T4" fmla="*/ 0 w 54"/>
                  <a:gd name="T5" fmla="*/ 28 h 49"/>
                  <a:gd name="T6" fmla="*/ 0 w 54"/>
                  <a:gd name="T7" fmla="*/ 0 h 49"/>
                  <a:gd name="T8" fmla="*/ 3 w 54"/>
                  <a:gd name="T9" fmla="*/ 0 h 49"/>
                  <a:gd name="T10" fmla="*/ 3 w 54"/>
                  <a:gd name="T11" fmla="*/ 0 h 49"/>
                  <a:gd name="T12" fmla="*/ 14 w 54"/>
                  <a:gd name="T13" fmla="*/ 0 h 49"/>
                  <a:gd name="T14" fmla="*/ 42 w 54"/>
                  <a:gd name="T15" fmla="*/ 0 h 49"/>
                  <a:gd name="T16" fmla="*/ 49 w 54"/>
                  <a:gd name="T17" fmla="*/ 18 h 49"/>
                  <a:gd name="T18" fmla="*/ 54 w 54"/>
                  <a:gd name="T19" fmla="*/ 22 h 49"/>
                  <a:gd name="T20" fmla="*/ 15 w 54"/>
                  <a:gd name="T21"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49">
                    <a:moveTo>
                      <a:pt x="15" y="47"/>
                    </a:moveTo>
                    <a:lnTo>
                      <a:pt x="12" y="49"/>
                    </a:lnTo>
                    <a:lnTo>
                      <a:pt x="0" y="28"/>
                    </a:lnTo>
                    <a:lnTo>
                      <a:pt x="0" y="0"/>
                    </a:lnTo>
                    <a:lnTo>
                      <a:pt x="3" y="0"/>
                    </a:lnTo>
                    <a:lnTo>
                      <a:pt x="3" y="0"/>
                    </a:lnTo>
                    <a:lnTo>
                      <a:pt x="14" y="0"/>
                    </a:lnTo>
                    <a:lnTo>
                      <a:pt x="42" y="0"/>
                    </a:lnTo>
                    <a:lnTo>
                      <a:pt x="49" y="18"/>
                    </a:lnTo>
                    <a:lnTo>
                      <a:pt x="54" y="22"/>
                    </a:lnTo>
                    <a:lnTo>
                      <a:pt x="15" y="4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4" name="Freeform 5147"/>
              <p:cNvSpPr>
                <a:spLocks/>
              </p:cNvSpPr>
              <p:nvPr/>
            </p:nvSpPr>
            <p:spPr bwMode="auto">
              <a:xfrm>
                <a:off x="3359" y="2631"/>
                <a:ext cx="54" cy="49"/>
              </a:xfrm>
              <a:custGeom>
                <a:avLst/>
                <a:gdLst>
                  <a:gd name="T0" fmla="*/ 15 w 54"/>
                  <a:gd name="T1" fmla="*/ 47 h 49"/>
                  <a:gd name="T2" fmla="*/ 12 w 54"/>
                  <a:gd name="T3" fmla="*/ 49 h 49"/>
                  <a:gd name="T4" fmla="*/ 0 w 54"/>
                  <a:gd name="T5" fmla="*/ 28 h 49"/>
                  <a:gd name="T6" fmla="*/ 0 w 54"/>
                  <a:gd name="T7" fmla="*/ 0 h 49"/>
                  <a:gd name="T8" fmla="*/ 3 w 54"/>
                  <a:gd name="T9" fmla="*/ 0 h 49"/>
                  <a:gd name="T10" fmla="*/ 3 w 54"/>
                  <a:gd name="T11" fmla="*/ 0 h 49"/>
                  <a:gd name="T12" fmla="*/ 14 w 54"/>
                  <a:gd name="T13" fmla="*/ 0 h 49"/>
                  <a:gd name="T14" fmla="*/ 42 w 54"/>
                  <a:gd name="T15" fmla="*/ 0 h 49"/>
                  <a:gd name="T16" fmla="*/ 49 w 54"/>
                  <a:gd name="T17" fmla="*/ 18 h 49"/>
                  <a:gd name="T18" fmla="*/ 54 w 54"/>
                  <a:gd name="T19" fmla="*/ 22 h 49"/>
                  <a:gd name="T20" fmla="*/ 15 w 54"/>
                  <a:gd name="T21"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49">
                    <a:moveTo>
                      <a:pt x="15" y="47"/>
                    </a:moveTo>
                    <a:lnTo>
                      <a:pt x="12" y="49"/>
                    </a:lnTo>
                    <a:lnTo>
                      <a:pt x="0" y="28"/>
                    </a:lnTo>
                    <a:lnTo>
                      <a:pt x="0" y="0"/>
                    </a:lnTo>
                    <a:lnTo>
                      <a:pt x="3" y="0"/>
                    </a:lnTo>
                    <a:lnTo>
                      <a:pt x="3" y="0"/>
                    </a:lnTo>
                    <a:lnTo>
                      <a:pt x="14" y="0"/>
                    </a:lnTo>
                    <a:lnTo>
                      <a:pt x="42" y="0"/>
                    </a:lnTo>
                    <a:lnTo>
                      <a:pt x="49" y="18"/>
                    </a:lnTo>
                    <a:lnTo>
                      <a:pt x="54" y="22"/>
                    </a:lnTo>
                    <a:lnTo>
                      <a:pt x="15"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75" name="Freeform 5148"/>
              <p:cNvSpPr>
                <a:spLocks/>
              </p:cNvSpPr>
              <p:nvPr/>
            </p:nvSpPr>
            <p:spPr bwMode="auto">
              <a:xfrm>
                <a:off x="2627" y="2639"/>
                <a:ext cx="51" cy="66"/>
              </a:xfrm>
              <a:custGeom>
                <a:avLst/>
                <a:gdLst>
                  <a:gd name="T0" fmla="*/ 51 w 51"/>
                  <a:gd name="T1" fmla="*/ 5 h 66"/>
                  <a:gd name="T2" fmla="*/ 44 w 51"/>
                  <a:gd name="T3" fmla="*/ 66 h 66"/>
                  <a:gd name="T4" fmla="*/ 44 w 51"/>
                  <a:gd name="T5" fmla="*/ 64 h 66"/>
                  <a:gd name="T6" fmla="*/ 37 w 51"/>
                  <a:gd name="T7" fmla="*/ 63 h 66"/>
                  <a:gd name="T8" fmla="*/ 34 w 51"/>
                  <a:gd name="T9" fmla="*/ 61 h 66"/>
                  <a:gd name="T10" fmla="*/ 29 w 51"/>
                  <a:gd name="T11" fmla="*/ 56 h 66"/>
                  <a:gd name="T12" fmla="*/ 29 w 51"/>
                  <a:gd name="T13" fmla="*/ 56 h 66"/>
                  <a:gd name="T14" fmla="*/ 29 w 51"/>
                  <a:gd name="T15" fmla="*/ 56 h 66"/>
                  <a:gd name="T16" fmla="*/ 29 w 51"/>
                  <a:gd name="T17" fmla="*/ 56 h 66"/>
                  <a:gd name="T18" fmla="*/ 29 w 51"/>
                  <a:gd name="T19" fmla="*/ 56 h 66"/>
                  <a:gd name="T20" fmla="*/ 29 w 51"/>
                  <a:gd name="T21" fmla="*/ 54 h 66"/>
                  <a:gd name="T22" fmla="*/ 26 w 51"/>
                  <a:gd name="T23" fmla="*/ 48 h 66"/>
                  <a:gd name="T24" fmla="*/ 21 w 51"/>
                  <a:gd name="T25" fmla="*/ 32 h 66"/>
                  <a:gd name="T26" fmla="*/ 19 w 51"/>
                  <a:gd name="T27" fmla="*/ 29 h 66"/>
                  <a:gd name="T28" fmla="*/ 15 w 51"/>
                  <a:gd name="T29" fmla="*/ 27 h 66"/>
                  <a:gd name="T30" fmla="*/ 14 w 51"/>
                  <a:gd name="T31" fmla="*/ 26 h 66"/>
                  <a:gd name="T32" fmla="*/ 12 w 51"/>
                  <a:gd name="T33" fmla="*/ 26 h 66"/>
                  <a:gd name="T34" fmla="*/ 7 w 51"/>
                  <a:gd name="T35" fmla="*/ 22 h 66"/>
                  <a:gd name="T36" fmla="*/ 7 w 51"/>
                  <a:gd name="T37" fmla="*/ 22 h 66"/>
                  <a:gd name="T38" fmla="*/ 9 w 51"/>
                  <a:gd name="T39" fmla="*/ 22 h 66"/>
                  <a:gd name="T40" fmla="*/ 9 w 51"/>
                  <a:gd name="T41" fmla="*/ 22 h 66"/>
                  <a:gd name="T42" fmla="*/ 9 w 51"/>
                  <a:gd name="T43" fmla="*/ 22 h 66"/>
                  <a:gd name="T44" fmla="*/ 9 w 51"/>
                  <a:gd name="T45" fmla="*/ 22 h 66"/>
                  <a:gd name="T46" fmla="*/ 7 w 51"/>
                  <a:gd name="T47" fmla="*/ 22 h 66"/>
                  <a:gd name="T48" fmla="*/ 7 w 51"/>
                  <a:gd name="T49" fmla="*/ 22 h 66"/>
                  <a:gd name="T50" fmla="*/ 7 w 51"/>
                  <a:gd name="T51" fmla="*/ 22 h 66"/>
                  <a:gd name="T52" fmla="*/ 7 w 51"/>
                  <a:gd name="T53" fmla="*/ 22 h 66"/>
                  <a:gd name="T54" fmla="*/ 7 w 51"/>
                  <a:gd name="T55" fmla="*/ 22 h 66"/>
                  <a:gd name="T56" fmla="*/ 7 w 51"/>
                  <a:gd name="T57" fmla="*/ 22 h 66"/>
                  <a:gd name="T58" fmla="*/ 7 w 51"/>
                  <a:gd name="T59" fmla="*/ 22 h 66"/>
                  <a:gd name="T60" fmla="*/ 7 w 51"/>
                  <a:gd name="T61" fmla="*/ 20 h 66"/>
                  <a:gd name="T62" fmla="*/ 7 w 51"/>
                  <a:gd name="T63" fmla="*/ 20 h 66"/>
                  <a:gd name="T64" fmla="*/ 7 w 51"/>
                  <a:gd name="T65" fmla="*/ 20 h 66"/>
                  <a:gd name="T66" fmla="*/ 7 w 51"/>
                  <a:gd name="T67" fmla="*/ 20 h 66"/>
                  <a:gd name="T68" fmla="*/ 7 w 51"/>
                  <a:gd name="T69" fmla="*/ 20 h 66"/>
                  <a:gd name="T70" fmla="*/ 5 w 51"/>
                  <a:gd name="T71" fmla="*/ 20 h 66"/>
                  <a:gd name="T72" fmla="*/ 5 w 51"/>
                  <a:gd name="T73" fmla="*/ 19 h 66"/>
                  <a:gd name="T74" fmla="*/ 2 w 51"/>
                  <a:gd name="T75" fmla="*/ 15 h 66"/>
                  <a:gd name="T76" fmla="*/ 2 w 51"/>
                  <a:gd name="T77" fmla="*/ 15 h 66"/>
                  <a:gd name="T78" fmla="*/ 2 w 51"/>
                  <a:gd name="T79" fmla="*/ 15 h 66"/>
                  <a:gd name="T80" fmla="*/ 2 w 51"/>
                  <a:gd name="T81" fmla="*/ 15 h 66"/>
                  <a:gd name="T82" fmla="*/ 2 w 51"/>
                  <a:gd name="T83" fmla="*/ 15 h 66"/>
                  <a:gd name="T84" fmla="*/ 0 w 51"/>
                  <a:gd name="T85" fmla="*/ 14 h 66"/>
                  <a:gd name="T86" fmla="*/ 4 w 51"/>
                  <a:gd name="T87" fmla="*/ 5 h 66"/>
                  <a:gd name="T88" fmla="*/ 4 w 51"/>
                  <a:gd name="T89" fmla="*/ 5 h 66"/>
                  <a:gd name="T90" fmla="*/ 5 w 51"/>
                  <a:gd name="T91" fmla="*/ 0 h 66"/>
                  <a:gd name="T92" fmla="*/ 5 w 51"/>
                  <a:gd name="T93" fmla="*/ 0 h 66"/>
                  <a:gd name="T94" fmla="*/ 5 w 51"/>
                  <a:gd name="T95" fmla="*/ 0 h 66"/>
                  <a:gd name="T96" fmla="*/ 5 w 51"/>
                  <a:gd name="T97" fmla="*/ 2 h 66"/>
                  <a:gd name="T98" fmla="*/ 7 w 51"/>
                  <a:gd name="T99" fmla="*/ 2 h 66"/>
                  <a:gd name="T100" fmla="*/ 7 w 51"/>
                  <a:gd name="T101" fmla="*/ 2 h 66"/>
                  <a:gd name="T102" fmla="*/ 19 w 51"/>
                  <a:gd name="T103" fmla="*/ 2 h 66"/>
                  <a:gd name="T104" fmla="*/ 21 w 51"/>
                  <a:gd name="T105" fmla="*/ 2 h 66"/>
                  <a:gd name="T106" fmla="*/ 22 w 51"/>
                  <a:gd name="T107" fmla="*/ 3 h 66"/>
                  <a:gd name="T108" fmla="*/ 27 w 51"/>
                  <a:gd name="T109" fmla="*/ 3 h 66"/>
                  <a:gd name="T110" fmla="*/ 34 w 51"/>
                  <a:gd name="T111" fmla="*/ 3 h 66"/>
                  <a:gd name="T112" fmla="*/ 36 w 51"/>
                  <a:gd name="T113" fmla="*/ 3 h 66"/>
                  <a:gd name="T114" fmla="*/ 36 w 51"/>
                  <a:gd name="T115" fmla="*/ 3 h 66"/>
                  <a:gd name="T116" fmla="*/ 43 w 51"/>
                  <a:gd name="T117" fmla="*/ 5 h 66"/>
                  <a:gd name="T118" fmla="*/ 51 w 51"/>
                  <a:gd name="T1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66">
                    <a:moveTo>
                      <a:pt x="51" y="5"/>
                    </a:moveTo>
                    <a:lnTo>
                      <a:pt x="44" y="66"/>
                    </a:lnTo>
                    <a:lnTo>
                      <a:pt x="44" y="64"/>
                    </a:lnTo>
                    <a:lnTo>
                      <a:pt x="37" y="63"/>
                    </a:lnTo>
                    <a:lnTo>
                      <a:pt x="34" y="61"/>
                    </a:lnTo>
                    <a:lnTo>
                      <a:pt x="29" y="56"/>
                    </a:lnTo>
                    <a:lnTo>
                      <a:pt x="29" y="56"/>
                    </a:lnTo>
                    <a:lnTo>
                      <a:pt x="29" y="56"/>
                    </a:lnTo>
                    <a:lnTo>
                      <a:pt x="29" y="56"/>
                    </a:lnTo>
                    <a:lnTo>
                      <a:pt x="29" y="56"/>
                    </a:lnTo>
                    <a:lnTo>
                      <a:pt x="29" y="54"/>
                    </a:lnTo>
                    <a:lnTo>
                      <a:pt x="26" y="48"/>
                    </a:lnTo>
                    <a:lnTo>
                      <a:pt x="21" y="32"/>
                    </a:lnTo>
                    <a:lnTo>
                      <a:pt x="19" y="29"/>
                    </a:lnTo>
                    <a:lnTo>
                      <a:pt x="15" y="27"/>
                    </a:lnTo>
                    <a:lnTo>
                      <a:pt x="14" y="26"/>
                    </a:lnTo>
                    <a:lnTo>
                      <a:pt x="12" y="26"/>
                    </a:lnTo>
                    <a:lnTo>
                      <a:pt x="7" y="22"/>
                    </a:lnTo>
                    <a:lnTo>
                      <a:pt x="7" y="22"/>
                    </a:lnTo>
                    <a:lnTo>
                      <a:pt x="9" y="22"/>
                    </a:lnTo>
                    <a:lnTo>
                      <a:pt x="9" y="22"/>
                    </a:lnTo>
                    <a:lnTo>
                      <a:pt x="9" y="22"/>
                    </a:lnTo>
                    <a:lnTo>
                      <a:pt x="9" y="22"/>
                    </a:lnTo>
                    <a:lnTo>
                      <a:pt x="7" y="22"/>
                    </a:lnTo>
                    <a:lnTo>
                      <a:pt x="7" y="22"/>
                    </a:lnTo>
                    <a:lnTo>
                      <a:pt x="7" y="22"/>
                    </a:lnTo>
                    <a:lnTo>
                      <a:pt x="7" y="22"/>
                    </a:lnTo>
                    <a:lnTo>
                      <a:pt x="7" y="22"/>
                    </a:lnTo>
                    <a:lnTo>
                      <a:pt x="7" y="22"/>
                    </a:lnTo>
                    <a:lnTo>
                      <a:pt x="7" y="22"/>
                    </a:lnTo>
                    <a:lnTo>
                      <a:pt x="7" y="20"/>
                    </a:lnTo>
                    <a:lnTo>
                      <a:pt x="7" y="20"/>
                    </a:lnTo>
                    <a:lnTo>
                      <a:pt x="7" y="20"/>
                    </a:lnTo>
                    <a:lnTo>
                      <a:pt x="7" y="20"/>
                    </a:lnTo>
                    <a:lnTo>
                      <a:pt x="7" y="20"/>
                    </a:lnTo>
                    <a:lnTo>
                      <a:pt x="5" y="20"/>
                    </a:lnTo>
                    <a:lnTo>
                      <a:pt x="5" y="19"/>
                    </a:lnTo>
                    <a:lnTo>
                      <a:pt x="2" y="15"/>
                    </a:lnTo>
                    <a:lnTo>
                      <a:pt x="2" y="15"/>
                    </a:lnTo>
                    <a:lnTo>
                      <a:pt x="2" y="15"/>
                    </a:lnTo>
                    <a:lnTo>
                      <a:pt x="2" y="15"/>
                    </a:lnTo>
                    <a:lnTo>
                      <a:pt x="2" y="15"/>
                    </a:lnTo>
                    <a:lnTo>
                      <a:pt x="0" y="14"/>
                    </a:lnTo>
                    <a:lnTo>
                      <a:pt x="4" y="5"/>
                    </a:lnTo>
                    <a:lnTo>
                      <a:pt x="4" y="5"/>
                    </a:lnTo>
                    <a:lnTo>
                      <a:pt x="5" y="0"/>
                    </a:lnTo>
                    <a:lnTo>
                      <a:pt x="5" y="0"/>
                    </a:lnTo>
                    <a:lnTo>
                      <a:pt x="5" y="0"/>
                    </a:lnTo>
                    <a:lnTo>
                      <a:pt x="5" y="2"/>
                    </a:lnTo>
                    <a:lnTo>
                      <a:pt x="7" y="2"/>
                    </a:lnTo>
                    <a:lnTo>
                      <a:pt x="7" y="2"/>
                    </a:lnTo>
                    <a:lnTo>
                      <a:pt x="19" y="2"/>
                    </a:lnTo>
                    <a:lnTo>
                      <a:pt x="21" y="2"/>
                    </a:lnTo>
                    <a:lnTo>
                      <a:pt x="22" y="3"/>
                    </a:lnTo>
                    <a:lnTo>
                      <a:pt x="27" y="3"/>
                    </a:lnTo>
                    <a:lnTo>
                      <a:pt x="34" y="3"/>
                    </a:lnTo>
                    <a:lnTo>
                      <a:pt x="36" y="3"/>
                    </a:lnTo>
                    <a:lnTo>
                      <a:pt x="36" y="3"/>
                    </a:lnTo>
                    <a:lnTo>
                      <a:pt x="43" y="5"/>
                    </a:lnTo>
                    <a:lnTo>
                      <a:pt x="51"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6" name="Freeform 5149"/>
              <p:cNvSpPr>
                <a:spLocks/>
              </p:cNvSpPr>
              <p:nvPr/>
            </p:nvSpPr>
            <p:spPr bwMode="auto">
              <a:xfrm>
                <a:off x="2627" y="2639"/>
                <a:ext cx="51" cy="66"/>
              </a:xfrm>
              <a:custGeom>
                <a:avLst/>
                <a:gdLst>
                  <a:gd name="T0" fmla="*/ 51 w 51"/>
                  <a:gd name="T1" fmla="*/ 5 h 66"/>
                  <a:gd name="T2" fmla="*/ 44 w 51"/>
                  <a:gd name="T3" fmla="*/ 66 h 66"/>
                  <a:gd name="T4" fmla="*/ 44 w 51"/>
                  <a:gd name="T5" fmla="*/ 64 h 66"/>
                  <a:gd name="T6" fmla="*/ 37 w 51"/>
                  <a:gd name="T7" fmla="*/ 63 h 66"/>
                  <a:gd name="T8" fmla="*/ 34 w 51"/>
                  <a:gd name="T9" fmla="*/ 61 h 66"/>
                  <a:gd name="T10" fmla="*/ 29 w 51"/>
                  <a:gd name="T11" fmla="*/ 56 h 66"/>
                  <a:gd name="T12" fmla="*/ 29 w 51"/>
                  <a:gd name="T13" fmla="*/ 56 h 66"/>
                  <a:gd name="T14" fmla="*/ 29 w 51"/>
                  <a:gd name="T15" fmla="*/ 56 h 66"/>
                  <a:gd name="T16" fmla="*/ 29 w 51"/>
                  <a:gd name="T17" fmla="*/ 56 h 66"/>
                  <a:gd name="T18" fmla="*/ 29 w 51"/>
                  <a:gd name="T19" fmla="*/ 56 h 66"/>
                  <a:gd name="T20" fmla="*/ 29 w 51"/>
                  <a:gd name="T21" fmla="*/ 54 h 66"/>
                  <a:gd name="T22" fmla="*/ 26 w 51"/>
                  <a:gd name="T23" fmla="*/ 48 h 66"/>
                  <a:gd name="T24" fmla="*/ 21 w 51"/>
                  <a:gd name="T25" fmla="*/ 32 h 66"/>
                  <a:gd name="T26" fmla="*/ 19 w 51"/>
                  <a:gd name="T27" fmla="*/ 29 h 66"/>
                  <a:gd name="T28" fmla="*/ 15 w 51"/>
                  <a:gd name="T29" fmla="*/ 27 h 66"/>
                  <a:gd name="T30" fmla="*/ 14 w 51"/>
                  <a:gd name="T31" fmla="*/ 26 h 66"/>
                  <a:gd name="T32" fmla="*/ 12 w 51"/>
                  <a:gd name="T33" fmla="*/ 26 h 66"/>
                  <a:gd name="T34" fmla="*/ 7 w 51"/>
                  <a:gd name="T35" fmla="*/ 22 h 66"/>
                  <a:gd name="T36" fmla="*/ 7 w 51"/>
                  <a:gd name="T37" fmla="*/ 22 h 66"/>
                  <a:gd name="T38" fmla="*/ 9 w 51"/>
                  <a:gd name="T39" fmla="*/ 22 h 66"/>
                  <a:gd name="T40" fmla="*/ 9 w 51"/>
                  <a:gd name="T41" fmla="*/ 22 h 66"/>
                  <a:gd name="T42" fmla="*/ 9 w 51"/>
                  <a:gd name="T43" fmla="*/ 22 h 66"/>
                  <a:gd name="T44" fmla="*/ 9 w 51"/>
                  <a:gd name="T45" fmla="*/ 22 h 66"/>
                  <a:gd name="T46" fmla="*/ 7 w 51"/>
                  <a:gd name="T47" fmla="*/ 22 h 66"/>
                  <a:gd name="T48" fmla="*/ 7 w 51"/>
                  <a:gd name="T49" fmla="*/ 22 h 66"/>
                  <a:gd name="T50" fmla="*/ 7 w 51"/>
                  <a:gd name="T51" fmla="*/ 22 h 66"/>
                  <a:gd name="T52" fmla="*/ 7 w 51"/>
                  <a:gd name="T53" fmla="*/ 22 h 66"/>
                  <a:gd name="T54" fmla="*/ 7 w 51"/>
                  <a:gd name="T55" fmla="*/ 22 h 66"/>
                  <a:gd name="T56" fmla="*/ 7 w 51"/>
                  <a:gd name="T57" fmla="*/ 22 h 66"/>
                  <a:gd name="T58" fmla="*/ 7 w 51"/>
                  <a:gd name="T59" fmla="*/ 22 h 66"/>
                  <a:gd name="T60" fmla="*/ 7 w 51"/>
                  <a:gd name="T61" fmla="*/ 20 h 66"/>
                  <a:gd name="T62" fmla="*/ 7 w 51"/>
                  <a:gd name="T63" fmla="*/ 20 h 66"/>
                  <a:gd name="T64" fmla="*/ 7 w 51"/>
                  <a:gd name="T65" fmla="*/ 20 h 66"/>
                  <a:gd name="T66" fmla="*/ 7 w 51"/>
                  <a:gd name="T67" fmla="*/ 20 h 66"/>
                  <a:gd name="T68" fmla="*/ 7 w 51"/>
                  <a:gd name="T69" fmla="*/ 20 h 66"/>
                  <a:gd name="T70" fmla="*/ 5 w 51"/>
                  <a:gd name="T71" fmla="*/ 20 h 66"/>
                  <a:gd name="T72" fmla="*/ 5 w 51"/>
                  <a:gd name="T73" fmla="*/ 19 h 66"/>
                  <a:gd name="T74" fmla="*/ 2 w 51"/>
                  <a:gd name="T75" fmla="*/ 15 h 66"/>
                  <a:gd name="T76" fmla="*/ 2 w 51"/>
                  <a:gd name="T77" fmla="*/ 15 h 66"/>
                  <a:gd name="T78" fmla="*/ 2 w 51"/>
                  <a:gd name="T79" fmla="*/ 15 h 66"/>
                  <a:gd name="T80" fmla="*/ 2 w 51"/>
                  <a:gd name="T81" fmla="*/ 15 h 66"/>
                  <a:gd name="T82" fmla="*/ 2 w 51"/>
                  <a:gd name="T83" fmla="*/ 15 h 66"/>
                  <a:gd name="T84" fmla="*/ 0 w 51"/>
                  <a:gd name="T85" fmla="*/ 14 h 66"/>
                  <a:gd name="T86" fmla="*/ 4 w 51"/>
                  <a:gd name="T87" fmla="*/ 5 h 66"/>
                  <a:gd name="T88" fmla="*/ 4 w 51"/>
                  <a:gd name="T89" fmla="*/ 5 h 66"/>
                  <a:gd name="T90" fmla="*/ 5 w 51"/>
                  <a:gd name="T91" fmla="*/ 0 h 66"/>
                  <a:gd name="T92" fmla="*/ 5 w 51"/>
                  <a:gd name="T93" fmla="*/ 0 h 66"/>
                  <a:gd name="T94" fmla="*/ 5 w 51"/>
                  <a:gd name="T95" fmla="*/ 0 h 66"/>
                  <a:gd name="T96" fmla="*/ 5 w 51"/>
                  <a:gd name="T97" fmla="*/ 2 h 66"/>
                  <a:gd name="T98" fmla="*/ 7 w 51"/>
                  <a:gd name="T99" fmla="*/ 2 h 66"/>
                  <a:gd name="T100" fmla="*/ 7 w 51"/>
                  <a:gd name="T101" fmla="*/ 2 h 66"/>
                  <a:gd name="T102" fmla="*/ 19 w 51"/>
                  <a:gd name="T103" fmla="*/ 2 h 66"/>
                  <a:gd name="T104" fmla="*/ 21 w 51"/>
                  <a:gd name="T105" fmla="*/ 2 h 66"/>
                  <a:gd name="T106" fmla="*/ 22 w 51"/>
                  <a:gd name="T107" fmla="*/ 3 h 66"/>
                  <a:gd name="T108" fmla="*/ 27 w 51"/>
                  <a:gd name="T109" fmla="*/ 3 h 66"/>
                  <a:gd name="T110" fmla="*/ 34 w 51"/>
                  <a:gd name="T111" fmla="*/ 3 h 66"/>
                  <a:gd name="T112" fmla="*/ 36 w 51"/>
                  <a:gd name="T113" fmla="*/ 3 h 66"/>
                  <a:gd name="T114" fmla="*/ 36 w 51"/>
                  <a:gd name="T115" fmla="*/ 3 h 66"/>
                  <a:gd name="T116" fmla="*/ 43 w 51"/>
                  <a:gd name="T117" fmla="*/ 5 h 66"/>
                  <a:gd name="T118" fmla="*/ 51 w 51"/>
                  <a:gd name="T1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66">
                    <a:moveTo>
                      <a:pt x="51" y="5"/>
                    </a:moveTo>
                    <a:lnTo>
                      <a:pt x="44" y="66"/>
                    </a:lnTo>
                    <a:lnTo>
                      <a:pt x="44" y="64"/>
                    </a:lnTo>
                    <a:lnTo>
                      <a:pt x="37" y="63"/>
                    </a:lnTo>
                    <a:lnTo>
                      <a:pt x="34" y="61"/>
                    </a:lnTo>
                    <a:lnTo>
                      <a:pt x="29" y="56"/>
                    </a:lnTo>
                    <a:lnTo>
                      <a:pt x="29" y="56"/>
                    </a:lnTo>
                    <a:lnTo>
                      <a:pt x="29" y="56"/>
                    </a:lnTo>
                    <a:lnTo>
                      <a:pt x="29" y="56"/>
                    </a:lnTo>
                    <a:lnTo>
                      <a:pt x="29" y="56"/>
                    </a:lnTo>
                    <a:lnTo>
                      <a:pt x="29" y="54"/>
                    </a:lnTo>
                    <a:lnTo>
                      <a:pt x="26" y="48"/>
                    </a:lnTo>
                    <a:lnTo>
                      <a:pt x="21" y="32"/>
                    </a:lnTo>
                    <a:lnTo>
                      <a:pt x="19" y="29"/>
                    </a:lnTo>
                    <a:lnTo>
                      <a:pt x="15" y="27"/>
                    </a:lnTo>
                    <a:lnTo>
                      <a:pt x="14" y="26"/>
                    </a:lnTo>
                    <a:lnTo>
                      <a:pt x="12" y="26"/>
                    </a:lnTo>
                    <a:lnTo>
                      <a:pt x="7" y="22"/>
                    </a:lnTo>
                    <a:lnTo>
                      <a:pt x="7" y="22"/>
                    </a:lnTo>
                    <a:lnTo>
                      <a:pt x="9" y="22"/>
                    </a:lnTo>
                    <a:lnTo>
                      <a:pt x="9" y="22"/>
                    </a:lnTo>
                    <a:lnTo>
                      <a:pt x="9" y="22"/>
                    </a:lnTo>
                    <a:lnTo>
                      <a:pt x="9" y="22"/>
                    </a:lnTo>
                    <a:lnTo>
                      <a:pt x="7" y="22"/>
                    </a:lnTo>
                    <a:lnTo>
                      <a:pt x="7" y="22"/>
                    </a:lnTo>
                    <a:lnTo>
                      <a:pt x="7" y="22"/>
                    </a:lnTo>
                    <a:lnTo>
                      <a:pt x="7" y="22"/>
                    </a:lnTo>
                    <a:lnTo>
                      <a:pt x="7" y="22"/>
                    </a:lnTo>
                    <a:lnTo>
                      <a:pt x="7" y="22"/>
                    </a:lnTo>
                    <a:lnTo>
                      <a:pt x="7" y="22"/>
                    </a:lnTo>
                    <a:lnTo>
                      <a:pt x="7" y="20"/>
                    </a:lnTo>
                    <a:lnTo>
                      <a:pt x="7" y="20"/>
                    </a:lnTo>
                    <a:lnTo>
                      <a:pt x="7" y="20"/>
                    </a:lnTo>
                    <a:lnTo>
                      <a:pt x="7" y="20"/>
                    </a:lnTo>
                    <a:lnTo>
                      <a:pt x="7" y="20"/>
                    </a:lnTo>
                    <a:lnTo>
                      <a:pt x="5" y="20"/>
                    </a:lnTo>
                    <a:lnTo>
                      <a:pt x="5" y="19"/>
                    </a:lnTo>
                    <a:lnTo>
                      <a:pt x="2" y="15"/>
                    </a:lnTo>
                    <a:lnTo>
                      <a:pt x="2" y="15"/>
                    </a:lnTo>
                    <a:lnTo>
                      <a:pt x="2" y="15"/>
                    </a:lnTo>
                    <a:lnTo>
                      <a:pt x="2" y="15"/>
                    </a:lnTo>
                    <a:lnTo>
                      <a:pt x="2" y="15"/>
                    </a:lnTo>
                    <a:lnTo>
                      <a:pt x="0" y="14"/>
                    </a:lnTo>
                    <a:lnTo>
                      <a:pt x="4" y="5"/>
                    </a:lnTo>
                    <a:lnTo>
                      <a:pt x="4" y="5"/>
                    </a:lnTo>
                    <a:lnTo>
                      <a:pt x="5" y="0"/>
                    </a:lnTo>
                    <a:lnTo>
                      <a:pt x="5" y="0"/>
                    </a:lnTo>
                    <a:lnTo>
                      <a:pt x="5" y="0"/>
                    </a:lnTo>
                    <a:lnTo>
                      <a:pt x="5" y="2"/>
                    </a:lnTo>
                    <a:lnTo>
                      <a:pt x="7" y="2"/>
                    </a:lnTo>
                    <a:lnTo>
                      <a:pt x="7" y="2"/>
                    </a:lnTo>
                    <a:lnTo>
                      <a:pt x="19" y="2"/>
                    </a:lnTo>
                    <a:lnTo>
                      <a:pt x="21" y="2"/>
                    </a:lnTo>
                    <a:lnTo>
                      <a:pt x="22" y="3"/>
                    </a:lnTo>
                    <a:lnTo>
                      <a:pt x="27" y="3"/>
                    </a:lnTo>
                    <a:lnTo>
                      <a:pt x="34" y="3"/>
                    </a:lnTo>
                    <a:lnTo>
                      <a:pt x="36" y="3"/>
                    </a:lnTo>
                    <a:lnTo>
                      <a:pt x="36" y="3"/>
                    </a:lnTo>
                    <a:lnTo>
                      <a:pt x="43" y="5"/>
                    </a:lnTo>
                    <a:lnTo>
                      <a:pt x="5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77" name="Freeform 5150"/>
              <p:cNvSpPr>
                <a:spLocks/>
              </p:cNvSpPr>
              <p:nvPr/>
            </p:nvSpPr>
            <p:spPr bwMode="auto">
              <a:xfrm>
                <a:off x="3247" y="2632"/>
                <a:ext cx="53" cy="60"/>
              </a:xfrm>
              <a:custGeom>
                <a:avLst/>
                <a:gdLst>
                  <a:gd name="T0" fmla="*/ 41 w 53"/>
                  <a:gd name="T1" fmla="*/ 49 h 60"/>
                  <a:gd name="T2" fmla="*/ 26 w 53"/>
                  <a:gd name="T3" fmla="*/ 60 h 60"/>
                  <a:gd name="T4" fmla="*/ 22 w 53"/>
                  <a:gd name="T5" fmla="*/ 53 h 60"/>
                  <a:gd name="T6" fmla="*/ 17 w 53"/>
                  <a:gd name="T7" fmla="*/ 56 h 60"/>
                  <a:gd name="T8" fmla="*/ 0 w 53"/>
                  <a:gd name="T9" fmla="*/ 26 h 60"/>
                  <a:gd name="T10" fmla="*/ 7 w 53"/>
                  <a:gd name="T11" fmla="*/ 21 h 60"/>
                  <a:gd name="T12" fmla="*/ 7 w 53"/>
                  <a:gd name="T13" fmla="*/ 0 h 60"/>
                  <a:gd name="T14" fmla="*/ 37 w 53"/>
                  <a:gd name="T15" fmla="*/ 0 h 60"/>
                  <a:gd name="T16" fmla="*/ 46 w 53"/>
                  <a:gd name="T17" fmla="*/ 29 h 60"/>
                  <a:gd name="T18" fmla="*/ 48 w 53"/>
                  <a:gd name="T19" fmla="*/ 29 h 60"/>
                  <a:gd name="T20" fmla="*/ 53 w 53"/>
                  <a:gd name="T21" fmla="*/ 43 h 60"/>
                  <a:gd name="T22" fmla="*/ 41 w 53"/>
                  <a:gd name="T23"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60">
                    <a:moveTo>
                      <a:pt x="41" y="49"/>
                    </a:moveTo>
                    <a:lnTo>
                      <a:pt x="26" y="60"/>
                    </a:lnTo>
                    <a:lnTo>
                      <a:pt x="22" y="53"/>
                    </a:lnTo>
                    <a:lnTo>
                      <a:pt x="17" y="56"/>
                    </a:lnTo>
                    <a:lnTo>
                      <a:pt x="0" y="26"/>
                    </a:lnTo>
                    <a:lnTo>
                      <a:pt x="7" y="21"/>
                    </a:lnTo>
                    <a:lnTo>
                      <a:pt x="7" y="0"/>
                    </a:lnTo>
                    <a:lnTo>
                      <a:pt x="37" y="0"/>
                    </a:lnTo>
                    <a:lnTo>
                      <a:pt x="46" y="29"/>
                    </a:lnTo>
                    <a:lnTo>
                      <a:pt x="48" y="29"/>
                    </a:lnTo>
                    <a:lnTo>
                      <a:pt x="53" y="43"/>
                    </a:lnTo>
                    <a:lnTo>
                      <a:pt x="41" y="4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8" name="Freeform 5151"/>
              <p:cNvSpPr>
                <a:spLocks/>
              </p:cNvSpPr>
              <p:nvPr/>
            </p:nvSpPr>
            <p:spPr bwMode="auto">
              <a:xfrm>
                <a:off x="3247" y="2632"/>
                <a:ext cx="53" cy="60"/>
              </a:xfrm>
              <a:custGeom>
                <a:avLst/>
                <a:gdLst>
                  <a:gd name="T0" fmla="*/ 41 w 53"/>
                  <a:gd name="T1" fmla="*/ 49 h 60"/>
                  <a:gd name="T2" fmla="*/ 26 w 53"/>
                  <a:gd name="T3" fmla="*/ 60 h 60"/>
                  <a:gd name="T4" fmla="*/ 22 w 53"/>
                  <a:gd name="T5" fmla="*/ 53 h 60"/>
                  <a:gd name="T6" fmla="*/ 17 w 53"/>
                  <a:gd name="T7" fmla="*/ 56 h 60"/>
                  <a:gd name="T8" fmla="*/ 0 w 53"/>
                  <a:gd name="T9" fmla="*/ 26 h 60"/>
                  <a:gd name="T10" fmla="*/ 7 w 53"/>
                  <a:gd name="T11" fmla="*/ 21 h 60"/>
                  <a:gd name="T12" fmla="*/ 7 w 53"/>
                  <a:gd name="T13" fmla="*/ 0 h 60"/>
                  <a:gd name="T14" fmla="*/ 37 w 53"/>
                  <a:gd name="T15" fmla="*/ 0 h 60"/>
                  <a:gd name="T16" fmla="*/ 46 w 53"/>
                  <a:gd name="T17" fmla="*/ 29 h 60"/>
                  <a:gd name="T18" fmla="*/ 48 w 53"/>
                  <a:gd name="T19" fmla="*/ 29 h 60"/>
                  <a:gd name="T20" fmla="*/ 53 w 53"/>
                  <a:gd name="T21" fmla="*/ 43 h 60"/>
                  <a:gd name="T22" fmla="*/ 41 w 53"/>
                  <a:gd name="T23"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60">
                    <a:moveTo>
                      <a:pt x="41" y="49"/>
                    </a:moveTo>
                    <a:lnTo>
                      <a:pt x="26" y="60"/>
                    </a:lnTo>
                    <a:lnTo>
                      <a:pt x="22" y="53"/>
                    </a:lnTo>
                    <a:lnTo>
                      <a:pt x="17" y="56"/>
                    </a:lnTo>
                    <a:lnTo>
                      <a:pt x="0" y="26"/>
                    </a:lnTo>
                    <a:lnTo>
                      <a:pt x="7" y="21"/>
                    </a:lnTo>
                    <a:lnTo>
                      <a:pt x="7" y="0"/>
                    </a:lnTo>
                    <a:lnTo>
                      <a:pt x="37" y="0"/>
                    </a:lnTo>
                    <a:lnTo>
                      <a:pt x="46" y="29"/>
                    </a:lnTo>
                    <a:lnTo>
                      <a:pt x="48" y="29"/>
                    </a:lnTo>
                    <a:lnTo>
                      <a:pt x="53" y="43"/>
                    </a:lnTo>
                    <a:lnTo>
                      <a:pt x="41"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79" name="Freeform 5152"/>
              <p:cNvSpPr>
                <a:spLocks/>
              </p:cNvSpPr>
              <p:nvPr/>
            </p:nvSpPr>
            <p:spPr bwMode="auto">
              <a:xfrm>
                <a:off x="3344" y="2732"/>
                <a:ext cx="52" cy="53"/>
              </a:xfrm>
              <a:custGeom>
                <a:avLst/>
                <a:gdLst>
                  <a:gd name="T0" fmla="*/ 34 w 52"/>
                  <a:gd name="T1" fmla="*/ 41 h 53"/>
                  <a:gd name="T2" fmla="*/ 15 w 52"/>
                  <a:gd name="T3" fmla="*/ 53 h 53"/>
                  <a:gd name="T4" fmla="*/ 0 w 52"/>
                  <a:gd name="T5" fmla="*/ 24 h 53"/>
                  <a:gd name="T6" fmla="*/ 37 w 52"/>
                  <a:gd name="T7" fmla="*/ 0 h 53"/>
                  <a:gd name="T8" fmla="*/ 52 w 52"/>
                  <a:gd name="T9" fmla="*/ 29 h 53"/>
                  <a:gd name="T10" fmla="*/ 34 w 52"/>
                  <a:gd name="T11" fmla="*/ 41 h 53"/>
                </a:gdLst>
                <a:ahLst/>
                <a:cxnLst>
                  <a:cxn ang="0">
                    <a:pos x="T0" y="T1"/>
                  </a:cxn>
                  <a:cxn ang="0">
                    <a:pos x="T2" y="T3"/>
                  </a:cxn>
                  <a:cxn ang="0">
                    <a:pos x="T4" y="T5"/>
                  </a:cxn>
                  <a:cxn ang="0">
                    <a:pos x="T6" y="T7"/>
                  </a:cxn>
                  <a:cxn ang="0">
                    <a:pos x="T8" y="T9"/>
                  </a:cxn>
                  <a:cxn ang="0">
                    <a:pos x="T10" y="T11"/>
                  </a:cxn>
                </a:cxnLst>
                <a:rect l="0" t="0" r="r" b="b"/>
                <a:pathLst>
                  <a:path w="52" h="53">
                    <a:moveTo>
                      <a:pt x="34" y="41"/>
                    </a:moveTo>
                    <a:lnTo>
                      <a:pt x="15" y="53"/>
                    </a:lnTo>
                    <a:lnTo>
                      <a:pt x="0" y="24"/>
                    </a:lnTo>
                    <a:lnTo>
                      <a:pt x="37" y="0"/>
                    </a:lnTo>
                    <a:lnTo>
                      <a:pt x="52" y="29"/>
                    </a:lnTo>
                    <a:lnTo>
                      <a:pt x="34"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0" name="Freeform 5153"/>
              <p:cNvSpPr>
                <a:spLocks/>
              </p:cNvSpPr>
              <p:nvPr/>
            </p:nvSpPr>
            <p:spPr bwMode="auto">
              <a:xfrm>
                <a:off x="3344" y="2732"/>
                <a:ext cx="52" cy="53"/>
              </a:xfrm>
              <a:custGeom>
                <a:avLst/>
                <a:gdLst>
                  <a:gd name="T0" fmla="*/ 34 w 52"/>
                  <a:gd name="T1" fmla="*/ 41 h 53"/>
                  <a:gd name="T2" fmla="*/ 15 w 52"/>
                  <a:gd name="T3" fmla="*/ 53 h 53"/>
                  <a:gd name="T4" fmla="*/ 0 w 52"/>
                  <a:gd name="T5" fmla="*/ 24 h 53"/>
                  <a:gd name="T6" fmla="*/ 37 w 52"/>
                  <a:gd name="T7" fmla="*/ 0 h 53"/>
                  <a:gd name="T8" fmla="*/ 52 w 52"/>
                  <a:gd name="T9" fmla="*/ 29 h 53"/>
                  <a:gd name="T10" fmla="*/ 34 w 52"/>
                  <a:gd name="T11" fmla="*/ 41 h 53"/>
                </a:gdLst>
                <a:ahLst/>
                <a:cxnLst>
                  <a:cxn ang="0">
                    <a:pos x="T0" y="T1"/>
                  </a:cxn>
                  <a:cxn ang="0">
                    <a:pos x="T2" y="T3"/>
                  </a:cxn>
                  <a:cxn ang="0">
                    <a:pos x="T4" y="T5"/>
                  </a:cxn>
                  <a:cxn ang="0">
                    <a:pos x="T6" y="T7"/>
                  </a:cxn>
                  <a:cxn ang="0">
                    <a:pos x="T8" y="T9"/>
                  </a:cxn>
                  <a:cxn ang="0">
                    <a:pos x="T10" y="T11"/>
                  </a:cxn>
                </a:cxnLst>
                <a:rect l="0" t="0" r="r" b="b"/>
                <a:pathLst>
                  <a:path w="52" h="53">
                    <a:moveTo>
                      <a:pt x="34" y="41"/>
                    </a:moveTo>
                    <a:lnTo>
                      <a:pt x="15" y="53"/>
                    </a:lnTo>
                    <a:lnTo>
                      <a:pt x="0" y="24"/>
                    </a:lnTo>
                    <a:lnTo>
                      <a:pt x="37" y="0"/>
                    </a:lnTo>
                    <a:lnTo>
                      <a:pt x="52" y="29"/>
                    </a:lnTo>
                    <a:lnTo>
                      <a:pt x="34"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81" name="Freeform 5154"/>
              <p:cNvSpPr>
                <a:spLocks/>
              </p:cNvSpPr>
              <p:nvPr/>
            </p:nvSpPr>
            <p:spPr bwMode="auto">
              <a:xfrm>
                <a:off x="3413" y="2502"/>
                <a:ext cx="41" cy="51"/>
              </a:xfrm>
              <a:custGeom>
                <a:avLst/>
                <a:gdLst>
                  <a:gd name="T0" fmla="*/ 41 w 41"/>
                  <a:gd name="T1" fmla="*/ 2 h 51"/>
                  <a:gd name="T2" fmla="*/ 39 w 41"/>
                  <a:gd name="T3" fmla="*/ 39 h 51"/>
                  <a:gd name="T4" fmla="*/ 39 w 41"/>
                  <a:gd name="T5" fmla="*/ 44 h 51"/>
                  <a:gd name="T6" fmla="*/ 7 w 41"/>
                  <a:gd name="T7" fmla="*/ 49 h 51"/>
                  <a:gd name="T8" fmla="*/ 0 w 41"/>
                  <a:gd name="T9" fmla="*/ 51 h 51"/>
                  <a:gd name="T10" fmla="*/ 0 w 41"/>
                  <a:gd name="T11" fmla="*/ 46 h 51"/>
                  <a:gd name="T12" fmla="*/ 0 w 41"/>
                  <a:gd name="T13" fmla="*/ 13 h 51"/>
                  <a:gd name="T14" fmla="*/ 0 w 41"/>
                  <a:gd name="T15" fmla="*/ 13 h 51"/>
                  <a:gd name="T16" fmla="*/ 2 w 41"/>
                  <a:gd name="T17" fmla="*/ 13 h 51"/>
                  <a:gd name="T18" fmla="*/ 7 w 41"/>
                  <a:gd name="T19" fmla="*/ 10 h 51"/>
                  <a:gd name="T20" fmla="*/ 12 w 41"/>
                  <a:gd name="T21" fmla="*/ 10 h 51"/>
                  <a:gd name="T22" fmla="*/ 12 w 41"/>
                  <a:gd name="T23" fmla="*/ 10 h 51"/>
                  <a:gd name="T24" fmla="*/ 14 w 41"/>
                  <a:gd name="T25" fmla="*/ 10 h 51"/>
                  <a:gd name="T26" fmla="*/ 15 w 41"/>
                  <a:gd name="T27" fmla="*/ 10 h 51"/>
                  <a:gd name="T28" fmla="*/ 17 w 41"/>
                  <a:gd name="T29" fmla="*/ 8 h 51"/>
                  <a:gd name="T30" fmla="*/ 17 w 41"/>
                  <a:gd name="T31" fmla="*/ 7 h 51"/>
                  <a:gd name="T32" fmla="*/ 17 w 41"/>
                  <a:gd name="T33" fmla="*/ 5 h 51"/>
                  <a:gd name="T34" fmla="*/ 19 w 41"/>
                  <a:gd name="T35" fmla="*/ 2 h 51"/>
                  <a:gd name="T36" fmla="*/ 22 w 41"/>
                  <a:gd name="T37" fmla="*/ 2 h 51"/>
                  <a:gd name="T38" fmla="*/ 32 w 41"/>
                  <a:gd name="T39" fmla="*/ 0 h 51"/>
                  <a:gd name="T40" fmla="*/ 41 w 41"/>
                  <a:gd name="T41"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51">
                    <a:moveTo>
                      <a:pt x="41" y="2"/>
                    </a:moveTo>
                    <a:lnTo>
                      <a:pt x="39" y="39"/>
                    </a:lnTo>
                    <a:lnTo>
                      <a:pt x="39" y="44"/>
                    </a:lnTo>
                    <a:lnTo>
                      <a:pt x="7" y="49"/>
                    </a:lnTo>
                    <a:lnTo>
                      <a:pt x="0" y="51"/>
                    </a:lnTo>
                    <a:lnTo>
                      <a:pt x="0" y="46"/>
                    </a:lnTo>
                    <a:lnTo>
                      <a:pt x="0" y="13"/>
                    </a:lnTo>
                    <a:lnTo>
                      <a:pt x="0" y="13"/>
                    </a:lnTo>
                    <a:lnTo>
                      <a:pt x="2" y="13"/>
                    </a:lnTo>
                    <a:lnTo>
                      <a:pt x="7" y="10"/>
                    </a:lnTo>
                    <a:lnTo>
                      <a:pt x="12" y="10"/>
                    </a:lnTo>
                    <a:lnTo>
                      <a:pt x="12" y="10"/>
                    </a:lnTo>
                    <a:lnTo>
                      <a:pt x="14" y="10"/>
                    </a:lnTo>
                    <a:lnTo>
                      <a:pt x="15" y="10"/>
                    </a:lnTo>
                    <a:lnTo>
                      <a:pt x="17" y="8"/>
                    </a:lnTo>
                    <a:lnTo>
                      <a:pt x="17" y="7"/>
                    </a:lnTo>
                    <a:lnTo>
                      <a:pt x="17" y="5"/>
                    </a:lnTo>
                    <a:lnTo>
                      <a:pt x="19" y="2"/>
                    </a:lnTo>
                    <a:lnTo>
                      <a:pt x="22" y="2"/>
                    </a:lnTo>
                    <a:lnTo>
                      <a:pt x="32" y="0"/>
                    </a:lnTo>
                    <a:lnTo>
                      <a:pt x="41"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2" name="Freeform 5155"/>
              <p:cNvSpPr>
                <a:spLocks/>
              </p:cNvSpPr>
              <p:nvPr/>
            </p:nvSpPr>
            <p:spPr bwMode="auto">
              <a:xfrm>
                <a:off x="3413" y="2502"/>
                <a:ext cx="41" cy="51"/>
              </a:xfrm>
              <a:custGeom>
                <a:avLst/>
                <a:gdLst>
                  <a:gd name="T0" fmla="*/ 41 w 41"/>
                  <a:gd name="T1" fmla="*/ 2 h 51"/>
                  <a:gd name="T2" fmla="*/ 39 w 41"/>
                  <a:gd name="T3" fmla="*/ 39 h 51"/>
                  <a:gd name="T4" fmla="*/ 39 w 41"/>
                  <a:gd name="T5" fmla="*/ 44 h 51"/>
                  <a:gd name="T6" fmla="*/ 7 w 41"/>
                  <a:gd name="T7" fmla="*/ 49 h 51"/>
                  <a:gd name="T8" fmla="*/ 0 w 41"/>
                  <a:gd name="T9" fmla="*/ 51 h 51"/>
                  <a:gd name="T10" fmla="*/ 0 w 41"/>
                  <a:gd name="T11" fmla="*/ 46 h 51"/>
                  <a:gd name="T12" fmla="*/ 0 w 41"/>
                  <a:gd name="T13" fmla="*/ 13 h 51"/>
                  <a:gd name="T14" fmla="*/ 0 w 41"/>
                  <a:gd name="T15" fmla="*/ 13 h 51"/>
                  <a:gd name="T16" fmla="*/ 2 w 41"/>
                  <a:gd name="T17" fmla="*/ 13 h 51"/>
                  <a:gd name="T18" fmla="*/ 7 w 41"/>
                  <a:gd name="T19" fmla="*/ 10 h 51"/>
                  <a:gd name="T20" fmla="*/ 12 w 41"/>
                  <a:gd name="T21" fmla="*/ 10 h 51"/>
                  <a:gd name="T22" fmla="*/ 12 w 41"/>
                  <a:gd name="T23" fmla="*/ 10 h 51"/>
                  <a:gd name="T24" fmla="*/ 14 w 41"/>
                  <a:gd name="T25" fmla="*/ 10 h 51"/>
                  <a:gd name="T26" fmla="*/ 15 w 41"/>
                  <a:gd name="T27" fmla="*/ 10 h 51"/>
                  <a:gd name="T28" fmla="*/ 17 w 41"/>
                  <a:gd name="T29" fmla="*/ 8 h 51"/>
                  <a:gd name="T30" fmla="*/ 17 w 41"/>
                  <a:gd name="T31" fmla="*/ 7 h 51"/>
                  <a:gd name="T32" fmla="*/ 17 w 41"/>
                  <a:gd name="T33" fmla="*/ 5 h 51"/>
                  <a:gd name="T34" fmla="*/ 19 w 41"/>
                  <a:gd name="T35" fmla="*/ 2 h 51"/>
                  <a:gd name="T36" fmla="*/ 22 w 41"/>
                  <a:gd name="T37" fmla="*/ 2 h 51"/>
                  <a:gd name="T38" fmla="*/ 32 w 41"/>
                  <a:gd name="T39" fmla="*/ 0 h 51"/>
                  <a:gd name="T40" fmla="*/ 41 w 41"/>
                  <a:gd name="T41"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51">
                    <a:moveTo>
                      <a:pt x="41" y="2"/>
                    </a:moveTo>
                    <a:lnTo>
                      <a:pt x="39" y="39"/>
                    </a:lnTo>
                    <a:lnTo>
                      <a:pt x="39" y="44"/>
                    </a:lnTo>
                    <a:lnTo>
                      <a:pt x="7" y="49"/>
                    </a:lnTo>
                    <a:lnTo>
                      <a:pt x="0" y="51"/>
                    </a:lnTo>
                    <a:lnTo>
                      <a:pt x="0" y="46"/>
                    </a:lnTo>
                    <a:lnTo>
                      <a:pt x="0" y="13"/>
                    </a:lnTo>
                    <a:lnTo>
                      <a:pt x="0" y="13"/>
                    </a:lnTo>
                    <a:lnTo>
                      <a:pt x="2" y="13"/>
                    </a:lnTo>
                    <a:lnTo>
                      <a:pt x="7" y="10"/>
                    </a:lnTo>
                    <a:lnTo>
                      <a:pt x="12" y="10"/>
                    </a:lnTo>
                    <a:lnTo>
                      <a:pt x="12" y="10"/>
                    </a:lnTo>
                    <a:lnTo>
                      <a:pt x="14" y="10"/>
                    </a:lnTo>
                    <a:lnTo>
                      <a:pt x="15" y="10"/>
                    </a:lnTo>
                    <a:lnTo>
                      <a:pt x="17" y="8"/>
                    </a:lnTo>
                    <a:lnTo>
                      <a:pt x="17" y="7"/>
                    </a:lnTo>
                    <a:lnTo>
                      <a:pt x="17" y="5"/>
                    </a:lnTo>
                    <a:lnTo>
                      <a:pt x="19" y="2"/>
                    </a:lnTo>
                    <a:lnTo>
                      <a:pt x="22" y="2"/>
                    </a:lnTo>
                    <a:lnTo>
                      <a:pt x="32" y="0"/>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83" name="Freeform 5156"/>
              <p:cNvSpPr>
                <a:spLocks/>
              </p:cNvSpPr>
              <p:nvPr/>
            </p:nvSpPr>
            <p:spPr bwMode="auto">
              <a:xfrm>
                <a:off x="3339" y="2866"/>
                <a:ext cx="59" cy="51"/>
              </a:xfrm>
              <a:custGeom>
                <a:avLst/>
                <a:gdLst>
                  <a:gd name="T0" fmla="*/ 54 w 59"/>
                  <a:gd name="T1" fmla="*/ 12 h 51"/>
                  <a:gd name="T2" fmla="*/ 59 w 59"/>
                  <a:gd name="T3" fmla="*/ 19 h 51"/>
                  <a:gd name="T4" fmla="*/ 44 w 59"/>
                  <a:gd name="T5" fmla="*/ 39 h 51"/>
                  <a:gd name="T6" fmla="*/ 34 w 59"/>
                  <a:gd name="T7" fmla="*/ 51 h 51"/>
                  <a:gd name="T8" fmla="*/ 13 w 59"/>
                  <a:gd name="T9" fmla="*/ 51 h 51"/>
                  <a:gd name="T10" fmla="*/ 13 w 59"/>
                  <a:gd name="T11" fmla="*/ 51 h 51"/>
                  <a:gd name="T12" fmla="*/ 0 w 59"/>
                  <a:gd name="T13" fmla="*/ 36 h 51"/>
                  <a:gd name="T14" fmla="*/ 0 w 59"/>
                  <a:gd name="T15" fmla="*/ 36 h 51"/>
                  <a:gd name="T16" fmla="*/ 23 w 59"/>
                  <a:gd name="T17" fmla="*/ 10 h 51"/>
                  <a:gd name="T18" fmla="*/ 23 w 59"/>
                  <a:gd name="T19" fmla="*/ 12 h 51"/>
                  <a:gd name="T20" fmla="*/ 40 w 59"/>
                  <a:gd name="T21" fmla="*/ 0 h 51"/>
                  <a:gd name="T22" fmla="*/ 52 w 59"/>
                  <a:gd name="T23" fmla="*/ 2 h 51"/>
                  <a:gd name="T24" fmla="*/ 54 w 59"/>
                  <a:gd name="T25"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1">
                    <a:moveTo>
                      <a:pt x="54" y="12"/>
                    </a:moveTo>
                    <a:lnTo>
                      <a:pt x="59" y="19"/>
                    </a:lnTo>
                    <a:lnTo>
                      <a:pt x="44" y="39"/>
                    </a:lnTo>
                    <a:lnTo>
                      <a:pt x="34" y="51"/>
                    </a:lnTo>
                    <a:lnTo>
                      <a:pt x="13" y="51"/>
                    </a:lnTo>
                    <a:lnTo>
                      <a:pt x="13" y="51"/>
                    </a:lnTo>
                    <a:lnTo>
                      <a:pt x="0" y="36"/>
                    </a:lnTo>
                    <a:lnTo>
                      <a:pt x="0" y="36"/>
                    </a:lnTo>
                    <a:lnTo>
                      <a:pt x="23" y="10"/>
                    </a:lnTo>
                    <a:lnTo>
                      <a:pt x="23" y="12"/>
                    </a:lnTo>
                    <a:lnTo>
                      <a:pt x="40" y="0"/>
                    </a:lnTo>
                    <a:lnTo>
                      <a:pt x="52" y="2"/>
                    </a:lnTo>
                    <a:lnTo>
                      <a:pt x="54"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4" name="Freeform 5157"/>
              <p:cNvSpPr>
                <a:spLocks/>
              </p:cNvSpPr>
              <p:nvPr/>
            </p:nvSpPr>
            <p:spPr bwMode="auto">
              <a:xfrm>
                <a:off x="3339" y="2866"/>
                <a:ext cx="59" cy="51"/>
              </a:xfrm>
              <a:custGeom>
                <a:avLst/>
                <a:gdLst>
                  <a:gd name="T0" fmla="*/ 54 w 59"/>
                  <a:gd name="T1" fmla="*/ 12 h 51"/>
                  <a:gd name="T2" fmla="*/ 59 w 59"/>
                  <a:gd name="T3" fmla="*/ 19 h 51"/>
                  <a:gd name="T4" fmla="*/ 44 w 59"/>
                  <a:gd name="T5" fmla="*/ 39 h 51"/>
                  <a:gd name="T6" fmla="*/ 34 w 59"/>
                  <a:gd name="T7" fmla="*/ 51 h 51"/>
                  <a:gd name="T8" fmla="*/ 13 w 59"/>
                  <a:gd name="T9" fmla="*/ 51 h 51"/>
                  <a:gd name="T10" fmla="*/ 13 w 59"/>
                  <a:gd name="T11" fmla="*/ 51 h 51"/>
                  <a:gd name="T12" fmla="*/ 0 w 59"/>
                  <a:gd name="T13" fmla="*/ 36 h 51"/>
                  <a:gd name="T14" fmla="*/ 0 w 59"/>
                  <a:gd name="T15" fmla="*/ 36 h 51"/>
                  <a:gd name="T16" fmla="*/ 23 w 59"/>
                  <a:gd name="T17" fmla="*/ 10 h 51"/>
                  <a:gd name="T18" fmla="*/ 23 w 59"/>
                  <a:gd name="T19" fmla="*/ 12 h 51"/>
                  <a:gd name="T20" fmla="*/ 40 w 59"/>
                  <a:gd name="T21" fmla="*/ 0 h 51"/>
                  <a:gd name="T22" fmla="*/ 52 w 59"/>
                  <a:gd name="T23" fmla="*/ 2 h 51"/>
                  <a:gd name="T24" fmla="*/ 54 w 59"/>
                  <a:gd name="T25"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1">
                    <a:moveTo>
                      <a:pt x="54" y="12"/>
                    </a:moveTo>
                    <a:lnTo>
                      <a:pt x="59" y="19"/>
                    </a:lnTo>
                    <a:lnTo>
                      <a:pt x="44" y="39"/>
                    </a:lnTo>
                    <a:lnTo>
                      <a:pt x="34" y="51"/>
                    </a:lnTo>
                    <a:lnTo>
                      <a:pt x="13" y="51"/>
                    </a:lnTo>
                    <a:lnTo>
                      <a:pt x="13" y="51"/>
                    </a:lnTo>
                    <a:lnTo>
                      <a:pt x="0" y="36"/>
                    </a:lnTo>
                    <a:lnTo>
                      <a:pt x="0" y="36"/>
                    </a:lnTo>
                    <a:lnTo>
                      <a:pt x="23" y="10"/>
                    </a:lnTo>
                    <a:lnTo>
                      <a:pt x="23" y="12"/>
                    </a:lnTo>
                    <a:lnTo>
                      <a:pt x="40" y="0"/>
                    </a:lnTo>
                    <a:lnTo>
                      <a:pt x="52" y="2"/>
                    </a:lnTo>
                    <a:lnTo>
                      <a:pt x="54"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85" name="Freeform 5158"/>
              <p:cNvSpPr>
                <a:spLocks/>
              </p:cNvSpPr>
              <p:nvPr/>
            </p:nvSpPr>
            <p:spPr bwMode="auto">
              <a:xfrm>
                <a:off x="3088" y="2582"/>
                <a:ext cx="41" cy="45"/>
              </a:xfrm>
              <a:custGeom>
                <a:avLst/>
                <a:gdLst>
                  <a:gd name="T0" fmla="*/ 41 w 41"/>
                  <a:gd name="T1" fmla="*/ 1 h 45"/>
                  <a:gd name="T2" fmla="*/ 39 w 41"/>
                  <a:gd name="T3" fmla="*/ 45 h 45"/>
                  <a:gd name="T4" fmla="*/ 22 w 41"/>
                  <a:gd name="T5" fmla="*/ 44 h 45"/>
                  <a:gd name="T6" fmla="*/ 0 w 41"/>
                  <a:gd name="T7" fmla="*/ 44 h 45"/>
                  <a:gd name="T8" fmla="*/ 2 w 41"/>
                  <a:gd name="T9" fmla="*/ 0 h 45"/>
                  <a:gd name="T10" fmla="*/ 12 w 41"/>
                  <a:gd name="T11" fmla="*/ 0 h 45"/>
                  <a:gd name="T12" fmla="*/ 41 w 41"/>
                  <a:gd name="T13" fmla="*/ 1 h 45"/>
                </a:gdLst>
                <a:ahLst/>
                <a:cxnLst>
                  <a:cxn ang="0">
                    <a:pos x="T0" y="T1"/>
                  </a:cxn>
                  <a:cxn ang="0">
                    <a:pos x="T2" y="T3"/>
                  </a:cxn>
                  <a:cxn ang="0">
                    <a:pos x="T4" y="T5"/>
                  </a:cxn>
                  <a:cxn ang="0">
                    <a:pos x="T6" y="T7"/>
                  </a:cxn>
                  <a:cxn ang="0">
                    <a:pos x="T8" y="T9"/>
                  </a:cxn>
                  <a:cxn ang="0">
                    <a:pos x="T10" y="T11"/>
                  </a:cxn>
                  <a:cxn ang="0">
                    <a:pos x="T12" y="T13"/>
                  </a:cxn>
                </a:cxnLst>
                <a:rect l="0" t="0" r="r" b="b"/>
                <a:pathLst>
                  <a:path w="41" h="45">
                    <a:moveTo>
                      <a:pt x="41" y="1"/>
                    </a:moveTo>
                    <a:lnTo>
                      <a:pt x="39" y="45"/>
                    </a:lnTo>
                    <a:lnTo>
                      <a:pt x="22" y="44"/>
                    </a:lnTo>
                    <a:lnTo>
                      <a:pt x="0" y="44"/>
                    </a:lnTo>
                    <a:lnTo>
                      <a:pt x="2" y="0"/>
                    </a:lnTo>
                    <a:lnTo>
                      <a:pt x="12" y="0"/>
                    </a:lnTo>
                    <a:lnTo>
                      <a:pt x="41"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6" name="Freeform 5159"/>
              <p:cNvSpPr>
                <a:spLocks/>
              </p:cNvSpPr>
              <p:nvPr/>
            </p:nvSpPr>
            <p:spPr bwMode="auto">
              <a:xfrm>
                <a:off x="3088" y="2582"/>
                <a:ext cx="41" cy="45"/>
              </a:xfrm>
              <a:custGeom>
                <a:avLst/>
                <a:gdLst>
                  <a:gd name="T0" fmla="*/ 41 w 41"/>
                  <a:gd name="T1" fmla="*/ 1 h 45"/>
                  <a:gd name="T2" fmla="*/ 39 w 41"/>
                  <a:gd name="T3" fmla="*/ 45 h 45"/>
                  <a:gd name="T4" fmla="*/ 22 w 41"/>
                  <a:gd name="T5" fmla="*/ 44 h 45"/>
                  <a:gd name="T6" fmla="*/ 0 w 41"/>
                  <a:gd name="T7" fmla="*/ 44 h 45"/>
                  <a:gd name="T8" fmla="*/ 2 w 41"/>
                  <a:gd name="T9" fmla="*/ 0 h 45"/>
                  <a:gd name="T10" fmla="*/ 12 w 41"/>
                  <a:gd name="T11" fmla="*/ 0 h 45"/>
                  <a:gd name="T12" fmla="*/ 41 w 41"/>
                  <a:gd name="T13" fmla="*/ 1 h 45"/>
                </a:gdLst>
                <a:ahLst/>
                <a:cxnLst>
                  <a:cxn ang="0">
                    <a:pos x="T0" y="T1"/>
                  </a:cxn>
                  <a:cxn ang="0">
                    <a:pos x="T2" y="T3"/>
                  </a:cxn>
                  <a:cxn ang="0">
                    <a:pos x="T4" y="T5"/>
                  </a:cxn>
                  <a:cxn ang="0">
                    <a:pos x="T6" y="T7"/>
                  </a:cxn>
                  <a:cxn ang="0">
                    <a:pos x="T8" y="T9"/>
                  </a:cxn>
                  <a:cxn ang="0">
                    <a:pos x="T10" y="T11"/>
                  </a:cxn>
                  <a:cxn ang="0">
                    <a:pos x="T12" y="T13"/>
                  </a:cxn>
                </a:cxnLst>
                <a:rect l="0" t="0" r="r" b="b"/>
                <a:pathLst>
                  <a:path w="41" h="45">
                    <a:moveTo>
                      <a:pt x="41" y="1"/>
                    </a:moveTo>
                    <a:lnTo>
                      <a:pt x="39" y="45"/>
                    </a:lnTo>
                    <a:lnTo>
                      <a:pt x="22" y="44"/>
                    </a:lnTo>
                    <a:lnTo>
                      <a:pt x="0" y="44"/>
                    </a:lnTo>
                    <a:lnTo>
                      <a:pt x="2" y="0"/>
                    </a:lnTo>
                    <a:lnTo>
                      <a:pt x="12" y="0"/>
                    </a:lnTo>
                    <a:lnTo>
                      <a:pt x="41"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87" name="Freeform 5160"/>
              <p:cNvSpPr>
                <a:spLocks/>
              </p:cNvSpPr>
              <p:nvPr/>
            </p:nvSpPr>
            <p:spPr bwMode="auto">
              <a:xfrm>
                <a:off x="3027" y="2444"/>
                <a:ext cx="41" cy="49"/>
              </a:xfrm>
              <a:custGeom>
                <a:avLst/>
                <a:gdLst>
                  <a:gd name="T0" fmla="*/ 2 w 41"/>
                  <a:gd name="T1" fmla="*/ 0 h 49"/>
                  <a:gd name="T2" fmla="*/ 10 w 41"/>
                  <a:gd name="T3" fmla="*/ 0 h 49"/>
                  <a:gd name="T4" fmla="*/ 41 w 41"/>
                  <a:gd name="T5" fmla="*/ 2 h 49"/>
                  <a:gd name="T6" fmla="*/ 39 w 41"/>
                  <a:gd name="T7" fmla="*/ 49 h 49"/>
                  <a:gd name="T8" fmla="*/ 0 w 41"/>
                  <a:gd name="T9" fmla="*/ 48 h 49"/>
                  <a:gd name="T10" fmla="*/ 2 w 41"/>
                  <a:gd name="T11" fmla="*/ 0 h 49"/>
                </a:gdLst>
                <a:ahLst/>
                <a:cxnLst>
                  <a:cxn ang="0">
                    <a:pos x="T0" y="T1"/>
                  </a:cxn>
                  <a:cxn ang="0">
                    <a:pos x="T2" y="T3"/>
                  </a:cxn>
                  <a:cxn ang="0">
                    <a:pos x="T4" y="T5"/>
                  </a:cxn>
                  <a:cxn ang="0">
                    <a:pos x="T6" y="T7"/>
                  </a:cxn>
                  <a:cxn ang="0">
                    <a:pos x="T8" y="T9"/>
                  </a:cxn>
                  <a:cxn ang="0">
                    <a:pos x="T10" y="T11"/>
                  </a:cxn>
                </a:cxnLst>
                <a:rect l="0" t="0" r="r" b="b"/>
                <a:pathLst>
                  <a:path w="41" h="49">
                    <a:moveTo>
                      <a:pt x="2" y="0"/>
                    </a:moveTo>
                    <a:lnTo>
                      <a:pt x="10" y="0"/>
                    </a:lnTo>
                    <a:lnTo>
                      <a:pt x="41" y="2"/>
                    </a:lnTo>
                    <a:lnTo>
                      <a:pt x="39" y="49"/>
                    </a:lnTo>
                    <a:lnTo>
                      <a:pt x="0" y="48"/>
                    </a:lnTo>
                    <a:lnTo>
                      <a:pt x="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8" name="Freeform 5161"/>
              <p:cNvSpPr>
                <a:spLocks/>
              </p:cNvSpPr>
              <p:nvPr/>
            </p:nvSpPr>
            <p:spPr bwMode="auto">
              <a:xfrm>
                <a:off x="3027" y="2444"/>
                <a:ext cx="41" cy="49"/>
              </a:xfrm>
              <a:custGeom>
                <a:avLst/>
                <a:gdLst>
                  <a:gd name="T0" fmla="*/ 2 w 41"/>
                  <a:gd name="T1" fmla="*/ 0 h 49"/>
                  <a:gd name="T2" fmla="*/ 10 w 41"/>
                  <a:gd name="T3" fmla="*/ 0 h 49"/>
                  <a:gd name="T4" fmla="*/ 41 w 41"/>
                  <a:gd name="T5" fmla="*/ 2 h 49"/>
                  <a:gd name="T6" fmla="*/ 39 w 41"/>
                  <a:gd name="T7" fmla="*/ 49 h 49"/>
                  <a:gd name="T8" fmla="*/ 0 w 41"/>
                  <a:gd name="T9" fmla="*/ 48 h 49"/>
                  <a:gd name="T10" fmla="*/ 2 w 41"/>
                  <a:gd name="T11" fmla="*/ 0 h 49"/>
                </a:gdLst>
                <a:ahLst/>
                <a:cxnLst>
                  <a:cxn ang="0">
                    <a:pos x="T0" y="T1"/>
                  </a:cxn>
                  <a:cxn ang="0">
                    <a:pos x="T2" y="T3"/>
                  </a:cxn>
                  <a:cxn ang="0">
                    <a:pos x="T4" y="T5"/>
                  </a:cxn>
                  <a:cxn ang="0">
                    <a:pos x="T6" y="T7"/>
                  </a:cxn>
                  <a:cxn ang="0">
                    <a:pos x="T8" y="T9"/>
                  </a:cxn>
                  <a:cxn ang="0">
                    <a:pos x="T10" y="T11"/>
                  </a:cxn>
                </a:cxnLst>
                <a:rect l="0" t="0" r="r" b="b"/>
                <a:pathLst>
                  <a:path w="41" h="49">
                    <a:moveTo>
                      <a:pt x="2" y="0"/>
                    </a:moveTo>
                    <a:lnTo>
                      <a:pt x="10" y="0"/>
                    </a:lnTo>
                    <a:lnTo>
                      <a:pt x="41" y="2"/>
                    </a:lnTo>
                    <a:lnTo>
                      <a:pt x="39" y="49"/>
                    </a:lnTo>
                    <a:lnTo>
                      <a:pt x="0" y="48"/>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89" name="Freeform 5162"/>
              <p:cNvSpPr>
                <a:spLocks/>
              </p:cNvSpPr>
              <p:nvPr/>
            </p:nvSpPr>
            <p:spPr bwMode="auto">
              <a:xfrm>
                <a:off x="3140" y="2458"/>
                <a:ext cx="43" cy="51"/>
              </a:xfrm>
              <a:custGeom>
                <a:avLst/>
                <a:gdLst>
                  <a:gd name="T0" fmla="*/ 6 w 43"/>
                  <a:gd name="T1" fmla="*/ 2 h 51"/>
                  <a:gd name="T2" fmla="*/ 21 w 43"/>
                  <a:gd name="T3" fmla="*/ 15 h 51"/>
                  <a:gd name="T4" fmla="*/ 31 w 43"/>
                  <a:gd name="T5" fmla="*/ 15 h 51"/>
                  <a:gd name="T6" fmla="*/ 38 w 43"/>
                  <a:gd name="T7" fmla="*/ 18 h 51"/>
                  <a:gd name="T8" fmla="*/ 43 w 43"/>
                  <a:gd name="T9" fmla="*/ 17 h 51"/>
                  <a:gd name="T10" fmla="*/ 43 w 43"/>
                  <a:gd name="T11" fmla="*/ 42 h 51"/>
                  <a:gd name="T12" fmla="*/ 43 w 43"/>
                  <a:gd name="T13" fmla="*/ 51 h 51"/>
                  <a:gd name="T14" fmla="*/ 33 w 43"/>
                  <a:gd name="T15" fmla="*/ 46 h 51"/>
                  <a:gd name="T16" fmla="*/ 16 w 43"/>
                  <a:gd name="T17" fmla="*/ 40 h 51"/>
                  <a:gd name="T18" fmla="*/ 4 w 43"/>
                  <a:gd name="T19" fmla="*/ 39 h 51"/>
                  <a:gd name="T20" fmla="*/ 0 w 43"/>
                  <a:gd name="T21" fmla="*/ 39 h 51"/>
                  <a:gd name="T22" fmla="*/ 2 w 43"/>
                  <a:gd name="T23" fmla="*/ 0 h 51"/>
                  <a:gd name="T24" fmla="*/ 6 w 43"/>
                  <a:gd name="T25"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51">
                    <a:moveTo>
                      <a:pt x="6" y="2"/>
                    </a:moveTo>
                    <a:lnTo>
                      <a:pt x="21" y="15"/>
                    </a:lnTo>
                    <a:lnTo>
                      <a:pt x="31" y="15"/>
                    </a:lnTo>
                    <a:lnTo>
                      <a:pt x="38" y="18"/>
                    </a:lnTo>
                    <a:lnTo>
                      <a:pt x="43" y="17"/>
                    </a:lnTo>
                    <a:lnTo>
                      <a:pt x="43" y="42"/>
                    </a:lnTo>
                    <a:lnTo>
                      <a:pt x="43" y="51"/>
                    </a:lnTo>
                    <a:lnTo>
                      <a:pt x="33" y="46"/>
                    </a:lnTo>
                    <a:lnTo>
                      <a:pt x="16" y="40"/>
                    </a:lnTo>
                    <a:lnTo>
                      <a:pt x="4" y="39"/>
                    </a:lnTo>
                    <a:lnTo>
                      <a:pt x="0" y="39"/>
                    </a:lnTo>
                    <a:lnTo>
                      <a:pt x="2" y="0"/>
                    </a:lnTo>
                    <a:lnTo>
                      <a:pt x="6" y="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0" name="Freeform 5163"/>
              <p:cNvSpPr>
                <a:spLocks/>
              </p:cNvSpPr>
              <p:nvPr/>
            </p:nvSpPr>
            <p:spPr bwMode="auto">
              <a:xfrm>
                <a:off x="3140" y="2458"/>
                <a:ext cx="43" cy="51"/>
              </a:xfrm>
              <a:custGeom>
                <a:avLst/>
                <a:gdLst>
                  <a:gd name="T0" fmla="*/ 6 w 43"/>
                  <a:gd name="T1" fmla="*/ 2 h 51"/>
                  <a:gd name="T2" fmla="*/ 21 w 43"/>
                  <a:gd name="T3" fmla="*/ 15 h 51"/>
                  <a:gd name="T4" fmla="*/ 31 w 43"/>
                  <a:gd name="T5" fmla="*/ 15 h 51"/>
                  <a:gd name="T6" fmla="*/ 38 w 43"/>
                  <a:gd name="T7" fmla="*/ 18 h 51"/>
                  <a:gd name="T8" fmla="*/ 43 w 43"/>
                  <a:gd name="T9" fmla="*/ 17 h 51"/>
                  <a:gd name="T10" fmla="*/ 43 w 43"/>
                  <a:gd name="T11" fmla="*/ 42 h 51"/>
                  <a:gd name="T12" fmla="*/ 43 w 43"/>
                  <a:gd name="T13" fmla="*/ 51 h 51"/>
                  <a:gd name="T14" fmla="*/ 33 w 43"/>
                  <a:gd name="T15" fmla="*/ 46 h 51"/>
                  <a:gd name="T16" fmla="*/ 16 w 43"/>
                  <a:gd name="T17" fmla="*/ 40 h 51"/>
                  <a:gd name="T18" fmla="*/ 4 w 43"/>
                  <a:gd name="T19" fmla="*/ 39 h 51"/>
                  <a:gd name="T20" fmla="*/ 0 w 43"/>
                  <a:gd name="T21" fmla="*/ 39 h 51"/>
                  <a:gd name="T22" fmla="*/ 2 w 43"/>
                  <a:gd name="T23" fmla="*/ 0 h 51"/>
                  <a:gd name="T24" fmla="*/ 6 w 43"/>
                  <a:gd name="T25"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51">
                    <a:moveTo>
                      <a:pt x="6" y="2"/>
                    </a:moveTo>
                    <a:lnTo>
                      <a:pt x="21" y="15"/>
                    </a:lnTo>
                    <a:lnTo>
                      <a:pt x="31" y="15"/>
                    </a:lnTo>
                    <a:lnTo>
                      <a:pt x="38" y="18"/>
                    </a:lnTo>
                    <a:lnTo>
                      <a:pt x="43" y="17"/>
                    </a:lnTo>
                    <a:lnTo>
                      <a:pt x="43" y="42"/>
                    </a:lnTo>
                    <a:lnTo>
                      <a:pt x="43" y="51"/>
                    </a:lnTo>
                    <a:lnTo>
                      <a:pt x="33" y="46"/>
                    </a:lnTo>
                    <a:lnTo>
                      <a:pt x="16" y="40"/>
                    </a:lnTo>
                    <a:lnTo>
                      <a:pt x="4" y="39"/>
                    </a:lnTo>
                    <a:lnTo>
                      <a:pt x="0" y="39"/>
                    </a:lnTo>
                    <a:lnTo>
                      <a:pt x="2" y="0"/>
                    </a:lnTo>
                    <a:lnTo>
                      <a:pt x="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91" name="Freeform 5164"/>
              <p:cNvSpPr>
                <a:spLocks/>
              </p:cNvSpPr>
              <p:nvPr/>
            </p:nvSpPr>
            <p:spPr bwMode="auto">
              <a:xfrm>
                <a:off x="3435" y="2902"/>
                <a:ext cx="53" cy="52"/>
              </a:xfrm>
              <a:custGeom>
                <a:avLst/>
                <a:gdLst>
                  <a:gd name="T0" fmla="*/ 41 w 53"/>
                  <a:gd name="T1" fmla="*/ 44 h 52"/>
                  <a:gd name="T2" fmla="*/ 34 w 53"/>
                  <a:gd name="T3" fmla="*/ 49 h 52"/>
                  <a:gd name="T4" fmla="*/ 27 w 53"/>
                  <a:gd name="T5" fmla="*/ 45 h 52"/>
                  <a:gd name="T6" fmla="*/ 19 w 53"/>
                  <a:gd name="T7" fmla="*/ 52 h 52"/>
                  <a:gd name="T8" fmla="*/ 17 w 53"/>
                  <a:gd name="T9" fmla="*/ 52 h 52"/>
                  <a:gd name="T10" fmla="*/ 15 w 53"/>
                  <a:gd name="T11" fmla="*/ 47 h 52"/>
                  <a:gd name="T12" fmla="*/ 12 w 53"/>
                  <a:gd name="T13" fmla="*/ 45 h 52"/>
                  <a:gd name="T14" fmla="*/ 12 w 53"/>
                  <a:gd name="T15" fmla="*/ 42 h 52"/>
                  <a:gd name="T16" fmla="*/ 9 w 53"/>
                  <a:gd name="T17" fmla="*/ 37 h 52"/>
                  <a:gd name="T18" fmla="*/ 2 w 53"/>
                  <a:gd name="T19" fmla="*/ 30 h 52"/>
                  <a:gd name="T20" fmla="*/ 4 w 53"/>
                  <a:gd name="T21" fmla="*/ 23 h 52"/>
                  <a:gd name="T22" fmla="*/ 0 w 53"/>
                  <a:gd name="T23" fmla="*/ 18 h 52"/>
                  <a:gd name="T24" fmla="*/ 5 w 53"/>
                  <a:gd name="T25" fmla="*/ 18 h 52"/>
                  <a:gd name="T26" fmla="*/ 5 w 53"/>
                  <a:gd name="T27" fmla="*/ 6 h 52"/>
                  <a:gd name="T28" fmla="*/ 21 w 53"/>
                  <a:gd name="T29" fmla="*/ 0 h 52"/>
                  <a:gd name="T30" fmla="*/ 32 w 53"/>
                  <a:gd name="T31" fmla="*/ 8 h 52"/>
                  <a:gd name="T32" fmla="*/ 32 w 53"/>
                  <a:gd name="T33" fmla="*/ 8 h 52"/>
                  <a:gd name="T34" fmla="*/ 32 w 53"/>
                  <a:gd name="T35" fmla="*/ 8 h 52"/>
                  <a:gd name="T36" fmla="*/ 37 w 53"/>
                  <a:gd name="T37" fmla="*/ 12 h 52"/>
                  <a:gd name="T38" fmla="*/ 44 w 53"/>
                  <a:gd name="T39" fmla="*/ 15 h 52"/>
                  <a:gd name="T40" fmla="*/ 51 w 53"/>
                  <a:gd name="T41" fmla="*/ 20 h 52"/>
                  <a:gd name="T42" fmla="*/ 51 w 53"/>
                  <a:gd name="T43" fmla="*/ 20 h 52"/>
                  <a:gd name="T44" fmla="*/ 51 w 53"/>
                  <a:gd name="T45" fmla="*/ 20 h 52"/>
                  <a:gd name="T46" fmla="*/ 53 w 53"/>
                  <a:gd name="T47" fmla="*/ 20 h 52"/>
                  <a:gd name="T48" fmla="*/ 51 w 53"/>
                  <a:gd name="T49" fmla="*/ 27 h 52"/>
                  <a:gd name="T50" fmla="*/ 49 w 53"/>
                  <a:gd name="T51" fmla="*/ 35 h 52"/>
                  <a:gd name="T52" fmla="*/ 43 w 53"/>
                  <a:gd name="T53" fmla="*/ 35 h 52"/>
                  <a:gd name="T54" fmla="*/ 41 w 53"/>
                  <a:gd name="T55"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52">
                    <a:moveTo>
                      <a:pt x="41" y="44"/>
                    </a:moveTo>
                    <a:lnTo>
                      <a:pt x="34" y="49"/>
                    </a:lnTo>
                    <a:lnTo>
                      <a:pt x="27" y="45"/>
                    </a:lnTo>
                    <a:lnTo>
                      <a:pt x="19" y="52"/>
                    </a:lnTo>
                    <a:lnTo>
                      <a:pt x="17" y="52"/>
                    </a:lnTo>
                    <a:lnTo>
                      <a:pt x="15" y="47"/>
                    </a:lnTo>
                    <a:lnTo>
                      <a:pt x="12" y="45"/>
                    </a:lnTo>
                    <a:lnTo>
                      <a:pt x="12" y="42"/>
                    </a:lnTo>
                    <a:lnTo>
                      <a:pt x="9" y="37"/>
                    </a:lnTo>
                    <a:lnTo>
                      <a:pt x="2" y="30"/>
                    </a:lnTo>
                    <a:lnTo>
                      <a:pt x="4" y="23"/>
                    </a:lnTo>
                    <a:lnTo>
                      <a:pt x="0" y="18"/>
                    </a:lnTo>
                    <a:lnTo>
                      <a:pt x="5" y="18"/>
                    </a:lnTo>
                    <a:lnTo>
                      <a:pt x="5" y="6"/>
                    </a:lnTo>
                    <a:lnTo>
                      <a:pt x="21" y="0"/>
                    </a:lnTo>
                    <a:lnTo>
                      <a:pt x="32" y="8"/>
                    </a:lnTo>
                    <a:lnTo>
                      <a:pt x="32" y="8"/>
                    </a:lnTo>
                    <a:lnTo>
                      <a:pt x="32" y="8"/>
                    </a:lnTo>
                    <a:lnTo>
                      <a:pt x="37" y="12"/>
                    </a:lnTo>
                    <a:lnTo>
                      <a:pt x="44" y="15"/>
                    </a:lnTo>
                    <a:lnTo>
                      <a:pt x="51" y="20"/>
                    </a:lnTo>
                    <a:lnTo>
                      <a:pt x="51" y="20"/>
                    </a:lnTo>
                    <a:lnTo>
                      <a:pt x="51" y="20"/>
                    </a:lnTo>
                    <a:lnTo>
                      <a:pt x="53" y="20"/>
                    </a:lnTo>
                    <a:lnTo>
                      <a:pt x="51" y="27"/>
                    </a:lnTo>
                    <a:lnTo>
                      <a:pt x="49" y="35"/>
                    </a:lnTo>
                    <a:lnTo>
                      <a:pt x="43" y="35"/>
                    </a:lnTo>
                    <a:lnTo>
                      <a:pt x="41"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2" name="Freeform 5165"/>
              <p:cNvSpPr>
                <a:spLocks/>
              </p:cNvSpPr>
              <p:nvPr/>
            </p:nvSpPr>
            <p:spPr bwMode="auto">
              <a:xfrm>
                <a:off x="3435" y="2902"/>
                <a:ext cx="53" cy="52"/>
              </a:xfrm>
              <a:custGeom>
                <a:avLst/>
                <a:gdLst>
                  <a:gd name="T0" fmla="*/ 41 w 53"/>
                  <a:gd name="T1" fmla="*/ 44 h 52"/>
                  <a:gd name="T2" fmla="*/ 34 w 53"/>
                  <a:gd name="T3" fmla="*/ 49 h 52"/>
                  <a:gd name="T4" fmla="*/ 27 w 53"/>
                  <a:gd name="T5" fmla="*/ 45 h 52"/>
                  <a:gd name="T6" fmla="*/ 19 w 53"/>
                  <a:gd name="T7" fmla="*/ 52 h 52"/>
                  <a:gd name="T8" fmla="*/ 17 w 53"/>
                  <a:gd name="T9" fmla="*/ 52 h 52"/>
                  <a:gd name="T10" fmla="*/ 15 w 53"/>
                  <a:gd name="T11" fmla="*/ 47 h 52"/>
                  <a:gd name="T12" fmla="*/ 12 w 53"/>
                  <a:gd name="T13" fmla="*/ 45 h 52"/>
                  <a:gd name="T14" fmla="*/ 12 w 53"/>
                  <a:gd name="T15" fmla="*/ 42 h 52"/>
                  <a:gd name="T16" fmla="*/ 9 w 53"/>
                  <a:gd name="T17" fmla="*/ 37 h 52"/>
                  <a:gd name="T18" fmla="*/ 2 w 53"/>
                  <a:gd name="T19" fmla="*/ 30 h 52"/>
                  <a:gd name="T20" fmla="*/ 4 w 53"/>
                  <a:gd name="T21" fmla="*/ 23 h 52"/>
                  <a:gd name="T22" fmla="*/ 0 w 53"/>
                  <a:gd name="T23" fmla="*/ 18 h 52"/>
                  <a:gd name="T24" fmla="*/ 5 w 53"/>
                  <a:gd name="T25" fmla="*/ 18 h 52"/>
                  <a:gd name="T26" fmla="*/ 5 w 53"/>
                  <a:gd name="T27" fmla="*/ 6 h 52"/>
                  <a:gd name="T28" fmla="*/ 21 w 53"/>
                  <a:gd name="T29" fmla="*/ 0 h 52"/>
                  <a:gd name="T30" fmla="*/ 32 w 53"/>
                  <a:gd name="T31" fmla="*/ 8 h 52"/>
                  <a:gd name="T32" fmla="*/ 32 w 53"/>
                  <a:gd name="T33" fmla="*/ 8 h 52"/>
                  <a:gd name="T34" fmla="*/ 32 w 53"/>
                  <a:gd name="T35" fmla="*/ 8 h 52"/>
                  <a:gd name="T36" fmla="*/ 37 w 53"/>
                  <a:gd name="T37" fmla="*/ 12 h 52"/>
                  <a:gd name="T38" fmla="*/ 44 w 53"/>
                  <a:gd name="T39" fmla="*/ 15 h 52"/>
                  <a:gd name="T40" fmla="*/ 51 w 53"/>
                  <a:gd name="T41" fmla="*/ 20 h 52"/>
                  <a:gd name="T42" fmla="*/ 51 w 53"/>
                  <a:gd name="T43" fmla="*/ 20 h 52"/>
                  <a:gd name="T44" fmla="*/ 51 w 53"/>
                  <a:gd name="T45" fmla="*/ 20 h 52"/>
                  <a:gd name="T46" fmla="*/ 53 w 53"/>
                  <a:gd name="T47" fmla="*/ 20 h 52"/>
                  <a:gd name="T48" fmla="*/ 51 w 53"/>
                  <a:gd name="T49" fmla="*/ 27 h 52"/>
                  <a:gd name="T50" fmla="*/ 49 w 53"/>
                  <a:gd name="T51" fmla="*/ 35 h 52"/>
                  <a:gd name="T52" fmla="*/ 43 w 53"/>
                  <a:gd name="T53" fmla="*/ 35 h 52"/>
                  <a:gd name="T54" fmla="*/ 41 w 53"/>
                  <a:gd name="T55"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52">
                    <a:moveTo>
                      <a:pt x="41" y="44"/>
                    </a:moveTo>
                    <a:lnTo>
                      <a:pt x="34" y="49"/>
                    </a:lnTo>
                    <a:lnTo>
                      <a:pt x="27" y="45"/>
                    </a:lnTo>
                    <a:lnTo>
                      <a:pt x="19" y="52"/>
                    </a:lnTo>
                    <a:lnTo>
                      <a:pt x="17" y="52"/>
                    </a:lnTo>
                    <a:lnTo>
                      <a:pt x="15" y="47"/>
                    </a:lnTo>
                    <a:lnTo>
                      <a:pt x="12" y="45"/>
                    </a:lnTo>
                    <a:lnTo>
                      <a:pt x="12" y="42"/>
                    </a:lnTo>
                    <a:lnTo>
                      <a:pt x="9" y="37"/>
                    </a:lnTo>
                    <a:lnTo>
                      <a:pt x="2" y="30"/>
                    </a:lnTo>
                    <a:lnTo>
                      <a:pt x="4" y="23"/>
                    </a:lnTo>
                    <a:lnTo>
                      <a:pt x="0" y="18"/>
                    </a:lnTo>
                    <a:lnTo>
                      <a:pt x="5" y="18"/>
                    </a:lnTo>
                    <a:lnTo>
                      <a:pt x="5" y="6"/>
                    </a:lnTo>
                    <a:lnTo>
                      <a:pt x="21" y="0"/>
                    </a:lnTo>
                    <a:lnTo>
                      <a:pt x="32" y="8"/>
                    </a:lnTo>
                    <a:lnTo>
                      <a:pt x="32" y="8"/>
                    </a:lnTo>
                    <a:lnTo>
                      <a:pt x="32" y="8"/>
                    </a:lnTo>
                    <a:lnTo>
                      <a:pt x="37" y="12"/>
                    </a:lnTo>
                    <a:lnTo>
                      <a:pt x="44" y="15"/>
                    </a:lnTo>
                    <a:lnTo>
                      <a:pt x="51" y="20"/>
                    </a:lnTo>
                    <a:lnTo>
                      <a:pt x="51" y="20"/>
                    </a:lnTo>
                    <a:lnTo>
                      <a:pt x="51" y="20"/>
                    </a:lnTo>
                    <a:lnTo>
                      <a:pt x="53" y="20"/>
                    </a:lnTo>
                    <a:lnTo>
                      <a:pt x="51" y="27"/>
                    </a:lnTo>
                    <a:lnTo>
                      <a:pt x="49" y="35"/>
                    </a:lnTo>
                    <a:lnTo>
                      <a:pt x="43" y="35"/>
                    </a:lnTo>
                    <a:lnTo>
                      <a:pt x="41"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93" name="Freeform 5166"/>
              <p:cNvSpPr>
                <a:spLocks/>
              </p:cNvSpPr>
              <p:nvPr/>
            </p:nvSpPr>
            <p:spPr bwMode="auto">
              <a:xfrm>
                <a:off x="3495" y="2548"/>
                <a:ext cx="13" cy="42"/>
              </a:xfrm>
              <a:custGeom>
                <a:avLst/>
                <a:gdLst>
                  <a:gd name="T0" fmla="*/ 13 w 13"/>
                  <a:gd name="T1" fmla="*/ 35 h 42"/>
                  <a:gd name="T2" fmla="*/ 13 w 13"/>
                  <a:gd name="T3" fmla="*/ 35 h 42"/>
                  <a:gd name="T4" fmla="*/ 13 w 13"/>
                  <a:gd name="T5" fmla="*/ 35 h 42"/>
                  <a:gd name="T6" fmla="*/ 13 w 13"/>
                  <a:gd name="T7" fmla="*/ 35 h 42"/>
                  <a:gd name="T8" fmla="*/ 11 w 13"/>
                  <a:gd name="T9" fmla="*/ 37 h 42"/>
                  <a:gd name="T10" fmla="*/ 11 w 13"/>
                  <a:gd name="T11" fmla="*/ 37 h 42"/>
                  <a:gd name="T12" fmla="*/ 10 w 13"/>
                  <a:gd name="T13" fmla="*/ 42 h 42"/>
                  <a:gd name="T14" fmla="*/ 0 w 13"/>
                  <a:gd name="T15" fmla="*/ 42 h 42"/>
                  <a:gd name="T16" fmla="*/ 0 w 13"/>
                  <a:gd name="T17" fmla="*/ 1 h 42"/>
                  <a:gd name="T18" fmla="*/ 0 w 13"/>
                  <a:gd name="T19" fmla="*/ 1 h 42"/>
                  <a:gd name="T20" fmla="*/ 0 w 13"/>
                  <a:gd name="T21" fmla="*/ 1 h 42"/>
                  <a:gd name="T22" fmla="*/ 13 w 13"/>
                  <a:gd name="T23" fmla="*/ 0 h 42"/>
                  <a:gd name="T24" fmla="*/ 13 w 13"/>
                  <a:gd name="T25"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42">
                    <a:moveTo>
                      <a:pt x="13" y="35"/>
                    </a:moveTo>
                    <a:lnTo>
                      <a:pt x="13" y="35"/>
                    </a:lnTo>
                    <a:lnTo>
                      <a:pt x="13" y="35"/>
                    </a:lnTo>
                    <a:lnTo>
                      <a:pt x="13" y="35"/>
                    </a:lnTo>
                    <a:lnTo>
                      <a:pt x="11" y="37"/>
                    </a:lnTo>
                    <a:lnTo>
                      <a:pt x="11" y="37"/>
                    </a:lnTo>
                    <a:lnTo>
                      <a:pt x="10" y="42"/>
                    </a:lnTo>
                    <a:lnTo>
                      <a:pt x="0" y="42"/>
                    </a:lnTo>
                    <a:lnTo>
                      <a:pt x="0" y="1"/>
                    </a:lnTo>
                    <a:lnTo>
                      <a:pt x="0" y="1"/>
                    </a:lnTo>
                    <a:lnTo>
                      <a:pt x="0" y="1"/>
                    </a:lnTo>
                    <a:lnTo>
                      <a:pt x="13" y="0"/>
                    </a:lnTo>
                    <a:lnTo>
                      <a:pt x="13" y="3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4" name="Freeform 5167"/>
              <p:cNvSpPr>
                <a:spLocks/>
              </p:cNvSpPr>
              <p:nvPr/>
            </p:nvSpPr>
            <p:spPr bwMode="auto">
              <a:xfrm>
                <a:off x="3495" y="2548"/>
                <a:ext cx="13" cy="42"/>
              </a:xfrm>
              <a:custGeom>
                <a:avLst/>
                <a:gdLst>
                  <a:gd name="T0" fmla="*/ 13 w 13"/>
                  <a:gd name="T1" fmla="*/ 35 h 42"/>
                  <a:gd name="T2" fmla="*/ 13 w 13"/>
                  <a:gd name="T3" fmla="*/ 35 h 42"/>
                  <a:gd name="T4" fmla="*/ 13 w 13"/>
                  <a:gd name="T5" fmla="*/ 35 h 42"/>
                  <a:gd name="T6" fmla="*/ 13 w 13"/>
                  <a:gd name="T7" fmla="*/ 35 h 42"/>
                  <a:gd name="T8" fmla="*/ 11 w 13"/>
                  <a:gd name="T9" fmla="*/ 37 h 42"/>
                  <a:gd name="T10" fmla="*/ 11 w 13"/>
                  <a:gd name="T11" fmla="*/ 37 h 42"/>
                  <a:gd name="T12" fmla="*/ 10 w 13"/>
                  <a:gd name="T13" fmla="*/ 42 h 42"/>
                  <a:gd name="T14" fmla="*/ 0 w 13"/>
                  <a:gd name="T15" fmla="*/ 42 h 42"/>
                  <a:gd name="T16" fmla="*/ 0 w 13"/>
                  <a:gd name="T17" fmla="*/ 1 h 42"/>
                  <a:gd name="T18" fmla="*/ 0 w 13"/>
                  <a:gd name="T19" fmla="*/ 1 h 42"/>
                  <a:gd name="T20" fmla="*/ 0 w 13"/>
                  <a:gd name="T21" fmla="*/ 1 h 42"/>
                  <a:gd name="T22" fmla="*/ 13 w 13"/>
                  <a:gd name="T23" fmla="*/ 0 h 42"/>
                  <a:gd name="T24" fmla="*/ 13 w 13"/>
                  <a:gd name="T25"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42">
                    <a:moveTo>
                      <a:pt x="13" y="35"/>
                    </a:moveTo>
                    <a:lnTo>
                      <a:pt x="13" y="35"/>
                    </a:lnTo>
                    <a:lnTo>
                      <a:pt x="13" y="35"/>
                    </a:lnTo>
                    <a:lnTo>
                      <a:pt x="13" y="35"/>
                    </a:lnTo>
                    <a:lnTo>
                      <a:pt x="11" y="37"/>
                    </a:lnTo>
                    <a:lnTo>
                      <a:pt x="11" y="37"/>
                    </a:lnTo>
                    <a:lnTo>
                      <a:pt x="10" y="42"/>
                    </a:lnTo>
                    <a:lnTo>
                      <a:pt x="0" y="42"/>
                    </a:lnTo>
                    <a:lnTo>
                      <a:pt x="0" y="1"/>
                    </a:lnTo>
                    <a:lnTo>
                      <a:pt x="0" y="1"/>
                    </a:lnTo>
                    <a:lnTo>
                      <a:pt x="0" y="1"/>
                    </a:lnTo>
                    <a:lnTo>
                      <a:pt x="13" y="0"/>
                    </a:lnTo>
                    <a:lnTo>
                      <a:pt x="13"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95" name="Freeform 5168"/>
              <p:cNvSpPr>
                <a:spLocks/>
              </p:cNvSpPr>
              <p:nvPr/>
            </p:nvSpPr>
            <p:spPr bwMode="auto">
              <a:xfrm>
                <a:off x="3405" y="2685"/>
                <a:ext cx="54" cy="57"/>
              </a:xfrm>
              <a:custGeom>
                <a:avLst/>
                <a:gdLst>
                  <a:gd name="T0" fmla="*/ 34 w 54"/>
                  <a:gd name="T1" fmla="*/ 0 h 57"/>
                  <a:gd name="T2" fmla="*/ 32 w 54"/>
                  <a:gd name="T3" fmla="*/ 5 h 57"/>
                  <a:gd name="T4" fmla="*/ 35 w 54"/>
                  <a:gd name="T5" fmla="*/ 5 h 57"/>
                  <a:gd name="T6" fmla="*/ 35 w 54"/>
                  <a:gd name="T7" fmla="*/ 12 h 57"/>
                  <a:gd name="T8" fmla="*/ 37 w 54"/>
                  <a:gd name="T9" fmla="*/ 13 h 57"/>
                  <a:gd name="T10" fmla="*/ 39 w 54"/>
                  <a:gd name="T11" fmla="*/ 22 h 57"/>
                  <a:gd name="T12" fmla="*/ 47 w 54"/>
                  <a:gd name="T13" fmla="*/ 24 h 57"/>
                  <a:gd name="T14" fmla="*/ 47 w 54"/>
                  <a:gd name="T15" fmla="*/ 30 h 57"/>
                  <a:gd name="T16" fmla="*/ 52 w 54"/>
                  <a:gd name="T17" fmla="*/ 34 h 57"/>
                  <a:gd name="T18" fmla="*/ 54 w 54"/>
                  <a:gd name="T19" fmla="*/ 37 h 57"/>
                  <a:gd name="T20" fmla="*/ 18 w 54"/>
                  <a:gd name="T21" fmla="*/ 57 h 57"/>
                  <a:gd name="T22" fmla="*/ 0 w 54"/>
                  <a:gd name="T23" fmla="*/ 20 h 57"/>
                  <a:gd name="T24" fmla="*/ 34 w 54"/>
                  <a:gd name="T25" fmla="*/ 0 h 57"/>
                  <a:gd name="T26" fmla="*/ 34 w 54"/>
                  <a:gd name="T27" fmla="*/ 0 h 57"/>
                  <a:gd name="T28" fmla="*/ 34 w 54"/>
                  <a:gd name="T2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57">
                    <a:moveTo>
                      <a:pt x="34" y="0"/>
                    </a:moveTo>
                    <a:lnTo>
                      <a:pt x="32" y="5"/>
                    </a:lnTo>
                    <a:lnTo>
                      <a:pt x="35" y="5"/>
                    </a:lnTo>
                    <a:lnTo>
                      <a:pt x="35" y="12"/>
                    </a:lnTo>
                    <a:lnTo>
                      <a:pt x="37" y="13"/>
                    </a:lnTo>
                    <a:lnTo>
                      <a:pt x="39" y="22"/>
                    </a:lnTo>
                    <a:lnTo>
                      <a:pt x="47" y="24"/>
                    </a:lnTo>
                    <a:lnTo>
                      <a:pt x="47" y="30"/>
                    </a:lnTo>
                    <a:lnTo>
                      <a:pt x="52" y="34"/>
                    </a:lnTo>
                    <a:lnTo>
                      <a:pt x="54" y="37"/>
                    </a:lnTo>
                    <a:lnTo>
                      <a:pt x="18" y="57"/>
                    </a:lnTo>
                    <a:lnTo>
                      <a:pt x="0" y="20"/>
                    </a:lnTo>
                    <a:lnTo>
                      <a:pt x="34" y="0"/>
                    </a:lnTo>
                    <a:lnTo>
                      <a:pt x="34" y="0"/>
                    </a:lnTo>
                    <a:lnTo>
                      <a:pt x="3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6" name="Freeform 5169"/>
              <p:cNvSpPr>
                <a:spLocks/>
              </p:cNvSpPr>
              <p:nvPr/>
            </p:nvSpPr>
            <p:spPr bwMode="auto">
              <a:xfrm>
                <a:off x="3405" y="2685"/>
                <a:ext cx="54" cy="57"/>
              </a:xfrm>
              <a:custGeom>
                <a:avLst/>
                <a:gdLst>
                  <a:gd name="T0" fmla="*/ 34 w 54"/>
                  <a:gd name="T1" fmla="*/ 0 h 57"/>
                  <a:gd name="T2" fmla="*/ 32 w 54"/>
                  <a:gd name="T3" fmla="*/ 5 h 57"/>
                  <a:gd name="T4" fmla="*/ 35 w 54"/>
                  <a:gd name="T5" fmla="*/ 5 h 57"/>
                  <a:gd name="T6" fmla="*/ 35 w 54"/>
                  <a:gd name="T7" fmla="*/ 12 h 57"/>
                  <a:gd name="T8" fmla="*/ 37 w 54"/>
                  <a:gd name="T9" fmla="*/ 13 h 57"/>
                  <a:gd name="T10" fmla="*/ 39 w 54"/>
                  <a:gd name="T11" fmla="*/ 22 h 57"/>
                  <a:gd name="T12" fmla="*/ 47 w 54"/>
                  <a:gd name="T13" fmla="*/ 24 h 57"/>
                  <a:gd name="T14" fmla="*/ 47 w 54"/>
                  <a:gd name="T15" fmla="*/ 30 h 57"/>
                  <a:gd name="T16" fmla="*/ 52 w 54"/>
                  <a:gd name="T17" fmla="*/ 34 h 57"/>
                  <a:gd name="T18" fmla="*/ 54 w 54"/>
                  <a:gd name="T19" fmla="*/ 37 h 57"/>
                  <a:gd name="T20" fmla="*/ 18 w 54"/>
                  <a:gd name="T21" fmla="*/ 57 h 57"/>
                  <a:gd name="T22" fmla="*/ 0 w 54"/>
                  <a:gd name="T23" fmla="*/ 20 h 57"/>
                  <a:gd name="T24" fmla="*/ 34 w 54"/>
                  <a:gd name="T25" fmla="*/ 0 h 57"/>
                  <a:gd name="T26" fmla="*/ 34 w 54"/>
                  <a:gd name="T27" fmla="*/ 0 h 57"/>
                  <a:gd name="T28" fmla="*/ 34 w 54"/>
                  <a:gd name="T2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57">
                    <a:moveTo>
                      <a:pt x="34" y="0"/>
                    </a:moveTo>
                    <a:lnTo>
                      <a:pt x="32" y="5"/>
                    </a:lnTo>
                    <a:lnTo>
                      <a:pt x="35" y="5"/>
                    </a:lnTo>
                    <a:lnTo>
                      <a:pt x="35" y="12"/>
                    </a:lnTo>
                    <a:lnTo>
                      <a:pt x="37" y="13"/>
                    </a:lnTo>
                    <a:lnTo>
                      <a:pt x="39" y="22"/>
                    </a:lnTo>
                    <a:lnTo>
                      <a:pt x="47" y="24"/>
                    </a:lnTo>
                    <a:lnTo>
                      <a:pt x="47" y="30"/>
                    </a:lnTo>
                    <a:lnTo>
                      <a:pt x="52" y="34"/>
                    </a:lnTo>
                    <a:lnTo>
                      <a:pt x="54" y="37"/>
                    </a:lnTo>
                    <a:lnTo>
                      <a:pt x="18" y="57"/>
                    </a:lnTo>
                    <a:lnTo>
                      <a:pt x="0" y="20"/>
                    </a:lnTo>
                    <a:lnTo>
                      <a:pt x="34" y="0"/>
                    </a:lnTo>
                    <a:lnTo>
                      <a:pt x="34" y="0"/>
                    </a:lnTo>
                    <a:lnTo>
                      <a:pt x="3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97" name="Freeform 5170"/>
              <p:cNvSpPr>
                <a:spLocks/>
              </p:cNvSpPr>
              <p:nvPr/>
            </p:nvSpPr>
            <p:spPr bwMode="auto">
              <a:xfrm>
                <a:off x="3169" y="2966"/>
                <a:ext cx="49" cy="44"/>
              </a:xfrm>
              <a:custGeom>
                <a:avLst/>
                <a:gdLst>
                  <a:gd name="T0" fmla="*/ 2 w 49"/>
                  <a:gd name="T1" fmla="*/ 44 h 44"/>
                  <a:gd name="T2" fmla="*/ 0 w 49"/>
                  <a:gd name="T3" fmla="*/ 44 h 44"/>
                  <a:gd name="T4" fmla="*/ 2 w 49"/>
                  <a:gd name="T5" fmla="*/ 0 h 44"/>
                  <a:gd name="T6" fmla="*/ 49 w 49"/>
                  <a:gd name="T7" fmla="*/ 2 h 44"/>
                  <a:gd name="T8" fmla="*/ 49 w 49"/>
                  <a:gd name="T9" fmla="*/ 44 h 44"/>
                  <a:gd name="T10" fmla="*/ 2 w 49"/>
                  <a:gd name="T11" fmla="*/ 44 h 44"/>
                </a:gdLst>
                <a:ahLst/>
                <a:cxnLst>
                  <a:cxn ang="0">
                    <a:pos x="T0" y="T1"/>
                  </a:cxn>
                  <a:cxn ang="0">
                    <a:pos x="T2" y="T3"/>
                  </a:cxn>
                  <a:cxn ang="0">
                    <a:pos x="T4" y="T5"/>
                  </a:cxn>
                  <a:cxn ang="0">
                    <a:pos x="T6" y="T7"/>
                  </a:cxn>
                  <a:cxn ang="0">
                    <a:pos x="T8" y="T9"/>
                  </a:cxn>
                  <a:cxn ang="0">
                    <a:pos x="T10" y="T11"/>
                  </a:cxn>
                </a:cxnLst>
                <a:rect l="0" t="0" r="r" b="b"/>
                <a:pathLst>
                  <a:path w="49" h="44">
                    <a:moveTo>
                      <a:pt x="2" y="44"/>
                    </a:moveTo>
                    <a:lnTo>
                      <a:pt x="0" y="44"/>
                    </a:lnTo>
                    <a:lnTo>
                      <a:pt x="2" y="0"/>
                    </a:lnTo>
                    <a:lnTo>
                      <a:pt x="49" y="2"/>
                    </a:lnTo>
                    <a:lnTo>
                      <a:pt x="49" y="44"/>
                    </a:lnTo>
                    <a:lnTo>
                      <a:pt x="2" y="4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8" name="Freeform 5171"/>
              <p:cNvSpPr>
                <a:spLocks/>
              </p:cNvSpPr>
              <p:nvPr/>
            </p:nvSpPr>
            <p:spPr bwMode="auto">
              <a:xfrm>
                <a:off x="3169" y="2966"/>
                <a:ext cx="49" cy="44"/>
              </a:xfrm>
              <a:custGeom>
                <a:avLst/>
                <a:gdLst>
                  <a:gd name="T0" fmla="*/ 2 w 49"/>
                  <a:gd name="T1" fmla="*/ 44 h 44"/>
                  <a:gd name="T2" fmla="*/ 0 w 49"/>
                  <a:gd name="T3" fmla="*/ 44 h 44"/>
                  <a:gd name="T4" fmla="*/ 2 w 49"/>
                  <a:gd name="T5" fmla="*/ 0 h 44"/>
                  <a:gd name="T6" fmla="*/ 49 w 49"/>
                  <a:gd name="T7" fmla="*/ 2 h 44"/>
                  <a:gd name="T8" fmla="*/ 49 w 49"/>
                  <a:gd name="T9" fmla="*/ 44 h 44"/>
                  <a:gd name="T10" fmla="*/ 2 w 49"/>
                  <a:gd name="T11" fmla="*/ 44 h 44"/>
                </a:gdLst>
                <a:ahLst/>
                <a:cxnLst>
                  <a:cxn ang="0">
                    <a:pos x="T0" y="T1"/>
                  </a:cxn>
                  <a:cxn ang="0">
                    <a:pos x="T2" y="T3"/>
                  </a:cxn>
                  <a:cxn ang="0">
                    <a:pos x="T4" y="T5"/>
                  </a:cxn>
                  <a:cxn ang="0">
                    <a:pos x="T6" y="T7"/>
                  </a:cxn>
                  <a:cxn ang="0">
                    <a:pos x="T8" y="T9"/>
                  </a:cxn>
                  <a:cxn ang="0">
                    <a:pos x="T10" y="T11"/>
                  </a:cxn>
                </a:cxnLst>
                <a:rect l="0" t="0" r="r" b="b"/>
                <a:pathLst>
                  <a:path w="49" h="44">
                    <a:moveTo>
                      <a:pt x="2" y="44"/>
                    </a:moveTo>
                    <a:lnTo>
                      <a:pt x="0" y="44"/>
                    </a:lnTo>
                    <a:lnTo>
                      <a:pt x="2" y="0"/>
                    </a:lnTo>
                    <a:lnTo>
                      <a:pt x="49" y="2"/>
                    </a:lnTo>
                    <a:lnTo>
                      <a:pt x="49" y="44"/>
                    </a:lnTo>
                    <a:lnTo>
                      <a:pt x="2"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99" name="Freeform 5172"/>
              <p:cNvSpPr>
                <a:spLocks/>
              </p:cNvSpPr>
              <p:nvPr/>
            </p:nvSpPr>
            <p:spPr bwMode="auto">
              <a:xfrm>
                <a:off x="2905" y="2571"/>
                <a:ext cx="68" cy="48"/>
              </a:xfrm>
              <a:custGeom>
                <a:avLst/>
                <a:gdLst>
                  <a:gd name="T0" fmla="*/ 3 w 68"/>
                  <a:gd name="T1" fmla="*/ 0 h 48"/>
                  <a:gd name="T2" fmla="*/ 39 w 68"/>
                  <a:gd name="T3" fmla="*/ 2 h 48"/>
                  <a:gd name="T4" fmla="*/ 68 w 68"/>
                  <a:gd name="T5" fmla="*/ 4 h 48"/>
                  <a:gd name="T6" fmla="*/ 66 w 68"/>
                  <a:gd name="T7" fmla="*/ 48 h 48"/>
                  <a:gd name="T8" fmla="*/ 64 w 68"/>
                  <a:gd name="T9" fmla="*/ 48 h 48"/>
                  <a:gd name="T10" fmla="*/ 0 w 68"/>
                  <a:gd name="T11" fmla="*/ 43 h 48"/>
                  <a:gd name="T12" fmla="*/ 0 w 68"/>
                  <a:gd name="T13" fmla="*/ 36 h 48"/>
                  <a:gd name="T14" fmla="*/ 0 w 68"/>
                  <a:gd name="T15" fmla="*/ 36 h 48"/>
                  <a:gd name="T16" fmla="*/ 0 w 68"/>
                  <a:gd name="T17" fmla="*/ 34 h 48"/>
                  <a:gd name="T18" fmla="*/ 2 w 68"/>
                  <a:gd name="T19" fmla="*/ 33 h 48"/>
                  <a:gd name="T20" fmla="*/ 2 w 68"/>
                  <a:gd name="T21" fmla="*/ 31 h 48"/>
                  <a:gd name="T22" fmla="*/ 2 w 68"/>
                  <a:gd name="T23" fmla="*/ 27 h 48"/>
                  <a:gd name="T24" fmla="*/ 2 w 68"/>
                  <a:gd name="T25" fmla="*/ 26 h 48"/>
                  <a:gd name="T26" fmla="*/ 2 w 68"/>
                  <a:gd name="T27" fmla="*/ 24 h 48"/>
                  <a:gd name="T28" fmla="*/ 2 w 68"/>
                  <a:gd name="T29" fmla="*/ 22 h 48"/>
                  <a:gd name="T30" fmla="*/ 2 w 68"/>
                  <a:gd name="T31" fmla="*/ 17 h 48"/>
                  <a:gd name="T32" fmla="*/ 2 w 68"/>
                  <a:gd name="T33" fmla="*/ 17 h 48"/>
                  <a:gd name="T34" fmla="*/ 2 w 68"/>
                  <a:gd name="T35" fmla="*/ 17 h 48"/>
                  <a:gd name="T36" fmla="*/ 2 w 68"/>
                  <a:gd name="T37" fmla="*/ 12 h 48"/>
                  <a:gd name="T38" fmla="*/ 2 w 68"/>
                  <a:gd name="T39" fmla="*/ 12 h 48"/>
                  <a:gd name="T40" fmla="*/ 3 w 68"/>
                  <a:gd name="T41" fmla="*/ 11 h 48"/>
                  <a:gd name="T42" fmla="*/ 3 w 68"/>
                  <a:gd name="T43" fmla="*/ 11 h 48"/>
                  <a:gd name="T44" fmla="*/ 3 w 68"/>
                  <a:gd name="T45" fmla="*/ 11 h 48"/>
                  <a:gd name="T46" fmla="*/ 3 w 68"/>
                  <a:gd name="T47" fmla="*/ 9 h 48"/>
                  <a:gd name="T48" fmla="*/ 3 w 68"/>
                  <a:gd name="T49" fmla="*/ 7 h 48"/>
                  <a:gd name="T50" fmla="*/ 3 w 68"/>
                  <a:gd name="T51" fmla="*/ 5 h 48"/>
                  <a:gd name="T52" fmla="*/ 3 w 68"/>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48">
                    <a:moveTo>
                      <a:pt x="3" y="0"/>
                    </a:moveTo>
                    <a:lnTo>
                      <a:pt x="39" y="2"/>
                    </a:lnTo>
                    <a:lnTo>
                      <a:pt x="68" y="4"/>
                    </a:lnTo>
                    <a:lnTo>
                      <a:pt x="66" y="48"/>
                    </a:lnTo>
                    <a:lnTo>
                      <a:pt x="64" y="48"/>
                    </a:lnTo>
                    <a:lnTo>
                      <a:pt x="0" y="43"/>
                    </a:lnTo>
                    <a:lnTo>
                      <a:pt x="0" y="36"/>
                    </a:lnTo>
                    <a:lnTo>
                      <a:pt x="0" y="36"/>
                    </a:lnTo>
                    <a:lnTo>
                      <a:pt x="0" y="34"/>
                    </a:lnTo>
                    <a:lnTo>
                      <a:pt x="2" y="33"/>
                    </a:lnTo>
                    <a:lnTo>
                      <a:pt x="2" y="31"/>
                    </a:lnTo>
                    <a:lnTo>
                      <a:pt x="2" y="27"/>
                    </a:lnTo>
                    <a:lnTo>
                      <a:pt x="2" y="26"/>
                    </a:lnTo>
                    <a:lnTo>
                      <a:pt x="2" y="24"/>
                    </a:lnTo>
                    <a:lnTo>
                      <a:pt x="2" y="22"/>
                    </a:lnTo>
                    <a:lnTo>
                      <a:pt x="2" y="17"/>
                    </a:lnTo>
                    <a:lnTo>
                      <a:pt x="2" y="17"/>
                    </a:lnTo>
                    <a:lnTo>
                      <a:pt x="2" y="17"/>
                    </a:lnTo>
                    <a:lnTo>
                      <a:pt x="2" y="12"/>
                    </a:lnTo>
                    <a:lnTo>
                      <a:pt x="2" y="12"/>
                    </a:lnTo>
                    <a:lnTo>
                      <a:pt x="3" y="11"/>
                    </a:lnTo>
                    <a:lnTo>
                      <a:pt x="3" y="11"/>
                    </a:lnTo>
                    <a:lnTo>
                      <a:pt x="3" y="11"/>
                    </a:lnTo>
                    <a:lnTo>
                      <a:pt x="3" y="9"/>
                    </a:lnTo>
                    <a:lnTo>
                      <a:pt x="3" y="7"/>
                    </a:lnTo>
                    <a:lnTo>
                      <a:pt x="3" y="5"/>
                    </a:lnTo>
                    <a:lnTo>
                      <a:pt x="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0" name="Freeform 5173"/>
              <p:cNvSpPr>
                <a:spLocks/>
              </p:cNvSpPr>
              <p:nvPr/>
            </p:nvSpPr>
            <p:spPr bwMode="auto">
              <a:xfrm>
                <a:off x="2905" y="2571"/>
                <a:ext cx="68" cy="48"/>
              </a:xfrm>
              <a:custGeom>
                <a:avLst/>
                <a:gdLst>
                  <a:gd name="T0" fmla="*/ 3 w 68"/>
                  <a:gd name="T1" fmla="*/ 0 h 48"/>
                  <a:gd name="T2" fmla="*/ 39 w 68"/>
                  <a:gd name="T3" fmla="*/ 2 h 48"/>
                  <a:gd name="T4" fmla="*/ 68 w 68"/>
                  <a:gd name="T5" fmla="*/ 4 h 48"/>
                  <a:gd name="T6" fmla="*/ 66 w 68"/>
                  <a:gd name="T7" fmla="*/ 48 h 48"/>
                  <a:gd name="T8" fmla="*/ 64 w 68"/>
                  <a:gd name="T9" fmla="*/ 48 h 48"/>
                  <a:gd name="T10" fmla="*/ 0 w 68"/>
                  <a:gd name="T11" fmla="*/ 43 h 48"/>
                  <a:gd name="T12" fmla="*/ 0 w 68"/>
                  <a:gd name="T13" fmla="*/ 36 h 48"/>
                  <a:gd name="T14" fmla="*/ 0 w 68"/>
                  <a:gd name="T15" fmla="*/ 36 h 48"/>
                  <a:gd name="T16" fmla="*/ 0 w 68"/>
                  <a:gd name="T17" fmla="*/ 34 h 48"/>
                  <a:gd name="T18" fmla="*/ 2 w 68"/>
                  <a:gd name="T19" fmla="*/ 33 h 48"/>
                  <a:gd name="T20" fmla="*/ 2 w 68"/>
                  <a:gd name="T21" fmla="*/ 31 h 48"/>
                  <a:gd name="T22" fmla="*/ 2 w 68"/>
                  <a:gd name="T23" fmla="*/ 27 h 48"/>
                  <a:gd name="T24" fmla="*/ 2 w 68"/>
                  <a:gd name="T25" fmla="*/ 26 h 48"/>
                  <a:gd name="T26" fmla="*/ 2 w 68"/>
                  <a:gd name="T27" fmla="*/ 24 h 48"/>
                  <a:gd name="T28" fmla="*/ 2 w 68"/>
                  <a:gd name="T29" fmla="*/ 22 h 48"/>
                  <a:gd name="T30" fmla="*/ 2 w 68"/>
                  <a:gd name="T31" fmla="*/ 17 h 48"/>
                  <a:gd name="T32" fmla="*/ 2 w 68"/>
                  <a:gd name="T33" fmla="*/ 17 h 48"/>
                  <a:gd name="T34" fmla="*/ 2 w 68"/>
                  <a:gd name="T35" fmla="*/ 17 h 48"/>
                  <a:gd name="T36" fmla="*/ 2 w 68"/>
                  <a:gd name="T37" fmla="*/ 12 h 48"/>
                  <a:gd name="T38" fmla="*/ 2 w 68"/>
                  <a:gd name="T39" fmla="*/ 12 h 48"/>
                  <a:gd name="T40" fmla="*/ 3 w 68"/>
                  <a:gd name="T41" fmla="*/ 11 h 48"/>
                  <a:gd name="T42" fmla="*/ 3 w 68"/>
                  <a:gd name="T43" fmla="*/ 11 h 48"/>
                  <a:gd name="T44" fmla="*/ 3 w 68"/>
                  <a:gd name="T45" fmla="*/ 11 h 48"/>
                  <a:gd name="T46" fmla="*/ 3 w 68"/>
                  <a:gd name="T47" fmla="*/ 9 h 48"/>
                  <a:gd name="T48" fmla="*/ 3 w 68"/>
                  <a:gd name="T49" fmla="*/ 7 h 48"/>
                  <a:gd name="T50" fmla="*/ 3 w 68"/>
                  <a:gd name="T51" fmla="*/ 5 h 48"/>
                  <a:gd name="T52" fmla="*/ 3 w 68"/>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48">
                    <a:moveTo>
                      <a:pt x="3" y="0"/>
                    </a:moveTo>
                    <a:lnTo>
                      <a:pt x="39" y="2"/>
                    </a:lnTo>
                    <a:lnTo>
                      <a:pt x="68" y="4"/>
                    </a:lnTo>
                    <a:lnTo>
                      <a:pt x="66" y="48"/>
                    </a:lnTo>
                    <a:lnTo>
                      <a:pt x="64" y="48"/>
                    </a:lnTo>
                    <a:lnTo>
                      <a:pt x="0" y="43"/>
                    </a:lnTo>
                    <a:lnTo>
                      <a:pt x="0" y="36"/>
                    </a:lnTo>
                    <a:lnTo>
                      <a:pt x="0" y="36"/>
                    </a:lnTo>
                    <a:lnTo>
                      <a:pt x="0" y="34"/>
                    </a:lnTo>
                    <a:lnTo>
                      <a:pt x="2" y="33"/>
                    </a:lnTo>
                    <a:lnTo>
                      <a:pt x="2" y="31"/>
                    </a:lnTo>
                    <a:lnTo>
                      <a:pt x="2" y="27"/>
                    </a:lnTo>
                    <a:lnTo>
                      <a:pt x="2" y="26"/>
                    </a:lnTo>
                    <a:lnTo>
                      <a:pt x="2" y="24"/>
                    </a:lnTo>
                    <a:lnTo>
                      <a:pt x="2" y="22"/>
                    </a:lnTo>
                    <a:lnTo>
                      <a:pt x="2" y="17"/>
                    </a:lnTo>
                    <a:lnTo>
                      <a:pt x="2" y="17"/>
                    </a:lnTo>
                    <a:lnTo>
                      <a:pt x="2" y="17"/>
                    </a:lnTo>
                    <a:lnTo>
                      <a:pt x="2" y="12"/>
                    </a:lnTo>
                    <a:lnTo>
                      <a:pt x="2" y="12"/>
                    </a:lnTo>
                    <a:lnTo>
                      <a:pt x="3" y="11"/>
                    </a:lnTo>
                    <a:lnTo>
                      <a:pt x="3" y="11"/>
                    </a:lnTo>
                    <a:lnTo>
                      <a:pt x="3" y="11"/>
                    </a:lnTo>
                    <a:lnTo>
                      <a:pt x="3" y="9"/>
                    </a:lnTo>
                    <a:lnTo>
                      <a:pt x="3" y="7"/>
                    </a:lnTo>
                    <a:lnTo>
                      <a:pt x="3" y="5"/>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01" name="Freeform 5174"/>
              <p:cNvSpPr>
                <a:spLocks noEditPoints="1"/>
              </p:cNvSpPr>
              <p:nvPr/>
            </p:nvSpPr>
            <p:spPr bwMode="auto">
              <a:xfrm>
                <a:off x="3503" y="2920"/>
                <a:ext cx="68" cy="51"/>
              </a:xfrm>
              <a:custGeom>
                <a:avLst/>
                <a:gdLst>
                  <a:gd name="T0" fmla="*/ 5 w 68"/>
                  <a:gd name="T1" fmla="*/ 11 h 51"/>
                  <a:gd name="T2" fmla="*/ 17 w 68"/>
                  <a:gd name="T3" fmla="*/ 5 h 51"/>
                  <a:gd name="T4" fmla="*/ 17 w 68"/>
                  <a:gd name="T5" fmla="*/ 7 h 51"/>
                  <a:gd name="T6" fmla="*/ 20 w 68"/>
                  <a:gd name="T7" fmla="*/ 9 h 51"/>
                  <a:gd name="T8" fmla="*/ 24 w 68"/>
                  <a:gd name="T9" fmla="*/ 11 h 51"/>
                  <a:gd name="T10" fmla="*/ 24 w 68"/>
                  <a:gd name="T11" fmla="*/ 11 h 51"/>
                  <a:gd name="T12" fmla="*/ 25 w 68"/>
                  <a:gd name="T13" fmla="*/ 11 h 51"/>
                  <a:gd name="T14" fmla="*/ 24 w 68"/>
                  <a:gd name="T15" fmla="*/ 14 h 51"/>
                  <a:gd name="T16" fmla="*/ 25 w 68"/>
                  <a:gd name="T17" fmla="*/ 16 h 51"/>
                  <a:gd name="T18" fmla="*/ 27 w 68"/>
                  <a:gd name="T19" fmla="*/ 19 h 51"/>
                  <a:gd name="T20" fmla="*/ 27 w 68"/>
                  <a:gd name="T21" fmla="*/ 26 h 51"/>
                  <a:gd name="T22" fmla="*/ 27 w 68"/>
                  <a:gd name="T23" fmla="*/ 31 h 51"/>
                  <a:gd name="T24" fmla="*/ 29 w 68"/>
                  <a:gd name="T25" fmla="*/ 31 h 51"/>
                  <a:gd name="T26" fmla="*/ 32 w 68"/>
                  <a:gd name="T27" fmla="*/ 29 h 51"/>
                  <a:gd name="T28" fmla="*/ 32 w 68"/>
                  <a:gd name="T29" fmla="*/ 26 h 51"/>
                  <a:gd name="T30" fmla="*/ 36 w 68"/>
                  <a:gd name="T31" fmla="*/ 26 h 51"/>
                  <a:gd name="T32" fmla="*/ 36 w 68"/>
                  <a:gd name="T33" fmla="*/ 26 h 51"/>
                  <a:gd name="T34" fmla="*/ 39 w 68"/>
                  <a:gd name="T35" fmla="*/ 26 h 51"/>
                  <a:gd name="T36" fmla="*/ 41 w 68"/>
                  <a:gd name="T37" fmla="*/ 26 h 51"/>
                  <a:gd name="T38" fmla="*/ 37 w 68"/>
                  <a:gd name="T39" fmla="*/ 29 h 51"/>
                  <a:gd name="T40" fmla="*/ 34 w 68"/>
                  <a:gd name="T41" fmla="*/ 33 h 51"/>
                  <a:gd name="T42" fmla="*/ 12 w 68"/>
                  <a:gd name="T43" fmla="*/ 48 h 51"/>
                  <a:gd name="T44" fmla="*/ 10 w 68"/>
                  <a:gd name="T45" fmla="*/ 51 h 51"/>
                  <a:gd name="T46" fmla="*/ 0 w 68"/>
                  <a:gd name="T47" fmla="*/ 14 h 51"/>
                  <a:gd name="T48" fmla="*/ 0 w 68"/>
                  <a:gd name="T49" fmla="*/ 12 h 51"/>
                  <a:gd name="T50" fmla="*/ 0 w 68"/>
                  <a:gd name="T51" fmla="*/ 9 h 51"/>
                  <a:gd name="T52" fmla="*/ 2 w 68"/>
                  <a:gd name="T53" fmla="*/ 7 h 51"/>
                  <a:gd name="T54" fmla="*/ 2 w 68"/>
                  <a:gd name="T55" fmla="*/ 7 h 51"/>
                  <a:gd name="T56" fmla="*/ 2 w 68"/>
                  <a:gd name="T57" fmla="*/ 7 h 51"/>
                  <a:gd name="T58" fmla="*/ 2 w 68"/>
                  <a:gd name="T59" fmla="*/ 5 h 51"/>
                  <a:gd name="T60" fmla="*/ 2 w 68"/>
                  <a:gd name="T61" fmla="*/ 5 h 51"/>
                  <a:gd name="T62" fmla="*/ 58 w 68"/>
                  <a:gd name="T63" fmla="*/ 9 h 51"/>
                  <a:gd name="T64" fmla="*/ 47 w 68"/>
                  <a:gd name="T65" fmla="*/ 14 h 51"/>
                  <a:gd name="T66" fmla="*/ 42 w 68"/>
                  <a:gd name="T67" fmla="*/ 19 h 51"/>
                  <a:gd name="T68" fmla="*/ 41 w 68"/>
                  <a:gd name="T69" fmla="*/ 21 h 51"/>
                  <a:gd name="T70" fmla="*/ 39 w 68"/>
                  <a:gd name="T71" fmla="*/ 22 h 51"/>
                  <a:gd name="T72" fmla="*/ 36 w 68"/>
                  <a:gd name="T73" fmla="*/ 24 h 51"/>
                  <a:gd name="T74" fmla="*/ 36 w 68"/>
                  <a:gd name="T75" fmla="*/ 22 h 51"/>
                  <a:gd name="T76" fmla="*/ 37 w 68"/>
                  <a:gd name="T77" fmla="*/ 19 h 51"/>
                  <a:gd name="T78" fmla="*/ 42 w 68"/>
                  <a:gd name="T79" fmla="*/ 16 h 51"/>
                  <a:gd name="T80" fmla="*/ 44 w 68"/>
                  <a:gd name="T81" fmla="*/ 12 h 51"/>
                  <a:gd name="T82" fmla="*/ 46 w 68"/>
                  <a:gd name="T83" fmla="*/ 12 h 51"/>
                  <a:gd name="T84" fmla="*/ 46 w 68"/>
                  <a:gd name="T85" fmla="*/ 12 h 51"/>
                  <a:gd name="T86" fmla="*/ 49 w 68"/>
                  <a:gd name="T87" fmla="*/ 12 h 51"/>
                  <a:gd name="T88" fmla="*/ 51 w 68"/>
                  <a:gd name="T89" fmla="*/ 9 h 51"/>
                  <a:gd name="T90" fmla="*/ 51 w 68"/>
                  <a:gd name="T91" fmla="*/ 7 h 51"/>
                  <a:gd name="T92" fmla="*/ 54 w 68"/>
                  <a:gd name="T93" fmla="*/ 7 h 51"/>
                  <a:gd name="T94" fmla="*/ 56 w 68"/>
                  <a:gd name="T95" fmla="*/ 9 h 51"/>
                  <a:gd name="T96" fmla="*/ 58 w 68"/>
                  <a:gd name="T97" fmla="*/ 7 h 51"/>
                  <a:gd name="T98" fmla="*/ 58 w 68"/>
                  <a:gd name="T99" fmla="*/ 5 h 51"/>
                  <a:gd name="T100" fmla="*/ 64 w 68"/>
                  <a:gd name="T101" fmla="*/ 2 h 51"/>
                  <a:gd name="T102" fmla="*/ 68 w 68"/>
                  <a:gd name="T10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51">
                    <a:moveTo>
                      <a:pt x="2" y="5"/>
                    </a:moveTo>
                    <a:lnTo>
                      <a:pt x="5" y="11"/>
                    </a:lnTo>
                    <a:lnTo>
                      <a:pt x="17" y="5"/>
                    </a:lnTo>
                    <a:lnTo>
                      <a:pt x="17" y="5"/>
                    </a:lnTo>
                    <a:lnTo>
                      <a:pt x="17" y="7"/>
                    </a:lnTo>
                    <a:lnTo>
                      <a:pt x="17" y="7"/>
                    </a:lnTo>
                    <a:lnTo>
                      <a:pt x="19" y="9"/>
                    </a:lnTo>
                    <a:lnTo>
                      <a:pt x="20" y="9"/>
                    </a:lnTo>
                    <a:lnTo>
                      <a:pt x="22" y="11"/>
                    </a:lnTo>
                    <a:lnTo>
                      <a:pt x="24" y="11"/>
                    </a:lnTo>
                    <a:lnTo>
                      <a:pt x="24" y="11"/>
                    </a:lnTo>
                    <a:lnTo>
                      <a:pt x="24" y="11"/>
                    </a:lnTo>
                    <a:lnTo>
                      <a:pt x="25" y="11"/>
                    </a:lnTo>
                    <a:lnTo>
                      <a:pt x="25" y="11"/>
                    </a:lnTo>
                    <a:lnTo>
                      <a:pt x="25" y="12"/>
                    </a:lnTo>
                    <a:lnTo>
                      <a:pt x="24" y="14"/>
                    </a:lnTo>
                    <a:lnTo>
                      <a:pt x="24" y="16"/>
                    </a:lnTo>
                    <a:lnTo>
                      <a:pt x="25" y="16"/>
                    </a:lnTo>
                    <a:lnTo>
                      <a:pt x="27" y="17"/>
                    </a:lnTo>
                    <a:lnTo>
                      <a:pt x="27" y="19"/>
                    </a:lnTo>
                    <a:lnTo>
                      <a:pt x="27" y="24"/>
                    </a:lnTo>
                    <a:lnTo>
                      <a:pt x="27" y="26"/>
                    </a:lnTo>
                    <a:lnTo>
                      <a:pt x="27" y="29"/>
                    </a:lnTo>
                    <a:lnTo>
                      <a:pt x="27" y="31"/>
                    </a:lnTo>
                    <a:lnTo>
                      <a:pt x="29" y="31"/>
                    </a:lnTo>
                    <a:lnTo>
                      <a:pt x="29" y="31"/>
                    </a:lnTo>
                    <a:lnTo>
                      <a:pt x="30" y="31"/>
                    </a:lnTo>
                    <a:lnTo>
                      <a:pt x="32" y="29"/>
                    </a:lnTo>
                    <a:lnTo>
                      <a:pt x="32" y="27"/>
                    </a:lnTo>
                    <a:lnTo>
                      <a:pt x="32" y="26"/>
                    </a:lnTo>
                    <a:lnTo>
                      <a:pt x="34" y="24"/>
                    </a:lnTo>
                    <a:lnTo>
                      <a:pt x="36" y="26"/>
                    </a:lnTo>
                    <a:lnTo>
                      <a:pt x="36" y="26"/>
                    </a:lnTo>
                    <a:lnTo>
                      <a:pt x="36" y="26"/>
                    </a:lnTo>
                    <a:lnTo>
                      <a:pt x="39" y="26"/>
                    </a:lnTo>
                    <a:lnTo>
                      <a:pt x="39" y="26"/>
                    </a:lnTo>
                    <a:lnTo>
                      <a:pt x="41" y="26"/>
                    </a:lnTo>
                    <a:lnTo>
                      <a:pt x="41" y="26"/>
                    </a:lnTo>
                    <a:lnTo>
                      <a:pt x="41" y="26"/>
                    </a:lnTo>
                    <a:lnTo>
                      <a:pt x="37" y="29"/>
                    </a:lnTo>
                    <a:lnTo>
                      <a:pt x="36" y="31"/>
                    </a:lnTo>
                    <a:lnTo>
                      <a:pt x="34" y="33"/>
                    </a:lnTo>
                    <a:lnTo>
                      <a:pt x="17" y="44"/>
                    </a:lnTo>
                    <a:lnTo>
                      <a:pt x="12" y="48"/>
                    </a:lnTo>
                    <a:lnTo>
                      <a:pt x="10" y="51"/>
                    </a:lnTo>
                    <a:lnTo>
                      <a:pt x="10" y="51"/>
                    </a:lnTo>
                    <a:lnTo>
                      <a:pt x="14" y="39"/>
                    </a:lnTo>
                    <a:lnTo>
                      <a:pt x="0" y="14"/>
                    </a:lnTo>
                    <a:lnTo>
                      <a:pt x="0" y="14"/>
                    </a:lnTo>
                    <a:lnTo>
                      <a:pt x="0" y="12"/>
                    </a:lnTo>
                    <a:lnTo>
                      <a:pt x="0" y="11"/>
                    </a:lnTo>
                    <a:lnTo>
                      <a:pt x="0" y="9"/>
                    </a:lnTo>
                    <a:lnTo>
                      <a:pt x="0" y="7"/>
                    </a:lnTo>
                    <a:lnTo>
                      <a:pt x="2" y="7"/>
                    </a:lnTo>
                    <a:lnTo>
                      <a:pt x="2" y="7"/>
                    </a:lnTo>
                    <a:lnTo>
                      <a:pt x="2" y="7"/>
                    </a:lnTo>
                    <a:lnTo>
                      <a:pt x="2" y="7"/>
                    </a:lnTo>
                    <a:lnTo>
                      <a:pt x="2" y="7"/>
                    </a:lnTo>
                    <a:lnTo>
                      <a:pt x="2" y="5"/>
                    </a:lnTo>
                    <a:lnTo>
                      <a:pt x="2" y="5"/>
                    </a:lnTo>
                    <a:lnTo>
                      <a:pt x="2" y="5"/>
                    </a:lnTo>
                    <a:lnTo>
                      <a:pt x="2" y="5"/>
                    </a:lnTo>
                    <a:close/>
                    <a:moveTo>
                      <a:pt x="68" y="4"/>
                    </a:moveTo>
                    <a:lnTo>
                      <a:pt x="58" y="9"/>
                    </a:lnTo>
                    <a:lnTo>
                      <a:pt x="51" y="14"/>
                    </a:lnTo>
                    <a:lnTo>
                      <a:pt x="47" y="14"/>
                    </a:lnTo>
                    <a:lnTo>
                      <a:pt x="44" y="17"/>
                    </a:lnTo>
                    <a:lnTo>
                      <a:pt x="42" y="19"/>
                    </a:lnTo>
                    <a:lnTo>
                      <a:pt x="42" y="19"/>
                    </a:lnTo>
                    <a:lnTo>
                      <a:pt x="41" y="21"/>
                    </a:lnTo>
                    <a:lnTo>
                      <a:pt x="41" y="22"/>
                    </a:lnTo>
                    <a:lnTo>
                      <a:pt x="39" y="22"/>
                    </a:lnTo>
                    <a:lnTo>
                      <a:pt x="37" y="24"/>
                    </a:lnTo>
                    <a:lnTo>
                      <a:pt x="36" y="24"/>
                    </a:lnTo>
                    <a:lnTo>
                      <a:pt x="36" y="24"/>
                    </a:lnTo>
                    <a:lnTo>
                      <a:pt x="36" y="22"/>
                    </a:lnTo>
                    <a:lnTo>
                      <a:pt x="37" y="21"/>
                    </a:lnTo>
                    <a:lnTo>
                      <a:pt x="37" y="19"/>
                    </a:lnTo>
                    <a:lnTo>
                      <a:pt x="41" y="17"/>
                    </a:lnTo>
                    <a:lnTo>
                      <a:pt x="42" y="16"/>
                    </a:lnTo>
                    <a:lnTo>
                      <a:pt x="44" y="14"/>
                    </a:lnTo>
                    <a:lnTo>
                      <a:pt x="44" y="12"/>
                    </a:lnTo>
                    <a:lnTo>
                      <a:pt x="44" y="12"/>
                    </a:lnTo>
                    <a:lnTo>
                      <a:pt x="46" y="12"/>
                    </a:lnTo>
                    <a:lnTo>
                      <a:pt x="46" y="12"/>
                    </a:lnTo>
                    <a:lnTo>
                      <a:pt x="46" y="12"/>
                    </a:lnTo>
                    <a:lnTo>
                      <a:pt x="47" y="12"/>
                    </a:lnTo>
                    <a:lnTo>
                      <a:pt x="49" y="12"/>
                    </a:lnTo>
                    <a:lnTo>
                      <a:pt x="51" y="11"/>
                    </a:lnTo>
                    <a:lnTo>
                      <a:pt x="51" y="9"/>
                    </a:lnTo>
                    <a:lnTo>
                      <a:pt x="51" y="9"/>
                    </a:lnTo>
                    <a:lnTo>
                      <a:pt x="51" y="7"/>
                    </a:lnTo>
                    <a:lnTo>
                      <a:pt x="52" y="7"/>
                    </a:lnTo>
                    <a:lnTo>
                      <a:pt x="54" y="7"/>
                    </a:lnTo>
                    <a:lnTo>
                      <a:pt x="54" y="7"/>
                    </a:lnTo>
                    <a:lnTo>
                      <a:pt x="56" y="9"/>
                    </a:lnTo>
                    <a:lnTo>
                      <a:pt x="58" y="7"/>
                    </a:lnTo>
                    <a:lnTo>
                      <a:pt x="58" y="7"/>
                    </a:lnTo>
                    <a:lnTo>
                      <a:pt x="58" y="5"/>
                    </a:lnTo>
                    <a:lnTo>
                      <a:pt x="58" y="5"/>
                    </a:lnTo>
                    <a:lnTo>
                      <a:pt x="58" y="5"/>
                    </a:lnTo>
                    <a:lnTo>
                      <a:pt x="64" y="2"/>
                    </a:lnTo>
                    <a:lnTo>
                      <a:pt x="64" y="0"/>
                    </a:lnTo>
                    <a:lnTo>
                      <a:pt x="68" y="0"/>
                    </a:lnTo>
                    <a:lnTo>
                      <a:pt x="68"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2" name="Freeform 5175"/>
              <p:cNvSpPr>
                <a:spLocks noEditPoints="1"/>
              </p:cNvSpPr>
              <p:nvPr/>
            </p:nvSpPr>
            <p:spPr bwMode="auto">
              <a:xfrm>
                <a:off x="3503" y="2920"/>
                <a:ext cx="68" cy="51"/>
              </a:xfrm>
              <a:custGeom>
                <a:avLst/>
                <a:gdLst>
                  <a:gd name="T0" fmla="*/ 5 w 68"/>
                  <a:gd name="T1" fmla="*/ 11 h 51"/>
                  <a:gd name="T2" fmla="*/ 17 w 68"/>
                  <a:gd name="T3" fmla="*/ 5 h 51"/>
                  <a:gd name="T4" fmla="*/ 17 w 68"/>
                  <a:gd name="T5" fmla="*/ 7 h 51"/>
                  <a:gd name="T6" fmla="*/ 20 w 68"/>
                  <a:gd name="T7" fmla="*/ 9 h 51"/>
                  <a:gd name="T8" fmla="*/ 24 w 68"/>
                  <a:gd name="T9" fmla="*/ 11 h 51"/>
                  <a:gd name="T10" fmla="*/ 24 w 68"/>
                  <a:gd name="T11" fmla="*/ 11 h 51"/>
                  <a:gd name="T12" fmla="*/ 25 w 68"/>
                  <a:gd name="T13" fmla="*/ 11 h 51"/>
                  <a:gd name="T14" fmla="*/ 24 w 68"/>
                  <a:gd name="T15" fmla="*/ 14 h 51"/>
                  <a:gd name="T16" fmla="*/ 25 w 68"/>
                  <a:gd name="T17" fmla="*/ 16 h 51"/>
                  <a:gd name="T18" fmla="*/ 27 w 68"/>
                  <a:gd name="T19" fmla="*/ 19 h 51"/>
                  <a:gd name="T20" fmla="*/ 27 w 68"/>
                  <a:gd name="T21" fmla="*/ 26 h 51"/>
                  <a:gd name="T22" fmla="*/ 27 w 68"/>
                  <a:gd name="T23" fmla="*/ 31 h 51"/>
                  <a:gd name="T24" fmla="*/ 29 w 68"/>
                  <a:gd name="T25" fmla="*/ 31 h 51"/>
                  <a:gd name="T26" fmla="*/ 32 w 68"/>
                  <a:gd name="T27" fmla="*/ 29 h 51"/>
                  <a:gd name="T28" fmla="*/ 32 w 68"/>
                  <a:gd name="T29" fmla="*/ 26 h 51"/>
                  <a:gd name="T30" fmla="*/ 36 w 68"/>
                  <a:gd name="T31" fmla="*/ 26 h 51"/>
                  <a:gd name="T32" fmla="*/ 36 w 68"/>
                  <a:gd name="T33" fmla="*/ 26 h 51"/>
                  <a:gd name="T34" fmla="*/ 39 w 68"/>
                  <a:gd name="T35" fmla="*/ 26 h 51"/>
                  <a:gd name="T36" fmla="*/ 41 w 68"/>
                  <a:gd name="T37" fmla="*/ 26 h 51"/>
                  <a:gd name="T38" fmla="*/ 37 w 68"/>
                  <a:gd name="T39" fmla="*/ 29 h 51"/>
                  <a:gd name="T40" fmla="*/ 34 w 68"/>
                  <a:gd name="T41" fmla="*/ 33 h 51"/>
                  <a:gd name="T42" fmla="*/ 12 w 68"/>
                  <a:gd name="T43" fmla="*/ 48 h 51"/>
                  <a:gd name="T44" fmla="*/ 10 w 68"/>
                  <a:gd name="T45" fmla="*/ 51 h 51"/>
                  <a:gd name="T46" fmla="*/ 0 w 68"/>
                  <a:gd name="T47" fmla="*/ 14 h 51"/>
                  <a:gd name="T48" fmla="*/ 0 w 68"/>
                  <a:gd name="T49" fmla="*/ 12 h 51"/>
                  <a:gd name="T50" fmla="*/ 0 w 68"/>
                  <a:gd name="T51" fmla="*/ 9 h 51"/>
                  <a:gd name="T52" fmla="*/ 2 w 68"/>
                  <a:gd name="T53" fmla="*/ 7 h 51"/>
                  <a:gd name="T54" fmla="*/ 2 w 68"/>
                  <a:gd name="T55" fmla="*/ 7 h 51"/>
                  <a:gd name="T56" fmla="*/ 2 w 68"/>
                  <a:gd name="T57" fmla="*/ 7 h 51"/>
                  <a:gd name="T58" fmla="*/ 2 w 68"/>
                  <a:gd name="T59" fmla="*/ 5 h 51"/>
                  <a:gd name="T60" fmla="*/ 2 w 68"/>
                  <a:gd name="T61" fmla="*/ 5 h 51"/>
                  <a:gd name="T62" fmla="*/ 58 w 68"/>
                  <a:gd name="T63" fmla="*/ 9 h 51"/>
                  <a:gd name="T64" fmla="*/ 47 w 68"/>
                  <a:gd name="T65" fmla="*/ 14 h 51"/>
                  <a:gd name="T66" fmla="*/ 42 w 68"/>
                  <a:gd name="T67" fmla="*/ 19 h 51"/>
                  <a:gd name="T68" fmla="*/ 41 w 68"/>
                  <a:gd name="T69" fmla="*/ 21 h 51"/>
                  <a:gd name="T70" fmla="*/ 39 w 68"/>
                  <a:gd name="T71" fmla="*/ 22 h 51"/>
                  <a:gd name="T72" fmla="*/ 36 w 68"/>
                  <a:gd name="T73" fmla="*/ 24 h 51"/>
                  <a:gd name="T74" fmla="*/ 36 w 68"/>
                  <a:gd name="T75" fmla="*/ 22 h 51"/>
                  <a:gd name="T76" fmla="*/ 37 w 68"/>
                  <a:gd name="T77" fmla="*/ 19 h 51"/>
                  <a:gd name="T78" fmla="*/ 42 w 68"/>
                  <a:gd name="T79" fmla="*/ 16 h 51"/>
                  <a:gd name="T80" fmla="*/ 44 w 68"/>
                  <a:gd name="T81" fmla="*/ 12 h 51"/>
                  <a:gd name="T82" fmla="*/ 46 w 68"/>
                  <a:gd name="T83" fmla="*/ 12 h 51"/>
                  <a:gd name="T84" fmla="*/ 46 w 68"/>
                  <a:gd name="T85" fmla="*/ 12 h 51"/>
                  <a:gd name="T86" fmla="*/ 49 w 68"/>
                  <a:gd name="T87" fmla="*/ 12 h 51"/>
                  <a:gd name="T88" fmla="*/ 51 w 68"/>
                  <a:gd name="T89" fmla="*/ 9 h 51"/>
                  <a:gd name="T90" fmla="*/ 51 w 68"/>
                  <a:gd name="T91" fmla="*/ 7 h 51"/>
                  <a:gd name="T92" fmla="*/ 54 w 68"/>
                  <a:gd name="T93" fmla="*/ 7 h 51"/>
                  <a:gd name="T94" fmla="*/ 56 w 68"/>
                  <a:gd name="T95" fmla="*/ 9 h 51"/>
                  <a:gd name="T96" fmla="*/ 58 w 68"/>
                  <a:gd name="T97" fmla="*/ 7 h 51"/>
                  <a:gd name="T98" fmla="*/ 58 w 68"/>
                  <a:gd name="T99" fmla="*/ 5 h 51"/>
                  <a:gd name="T100" fmla="*/ 64 w 68"/>
                  <a:gd name="T101" fmla="*/ 2 h 51"/>
                  <a:gd name="T102" fmla="*/ 68 w 68"/>
                  <a:gd name="T10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51">
                    <a:moveTo>
                      <a:pt x="2" y="5"/>
                    </a:moveTo>
                    <a:lnTo>
                      <a:pt x="5" y="11"/>
                    </a:lnTo>
                    <a:lnTo>
                      <a:pt x="17" y="5"/>
                    </a:lnTo>
                    <a:lnTo>
                      <a:pt x="17" y="5"/>
                    </a:lnTo>
                    <a:lnTo>
                      <a:pt x="17" y="7"/>
                    </a:lnTo>
                    <a:lnTo>
                      <a:pt x="17" y="7"/>
                    </a:lnTo>
                    <a:lnTo>
                      <a:pt x="19" y="9"/>
                    </a:lnTo>
                    <a:lnTo>
                      <a:pt x="20" y="9"/>
                    </a:lnTo>
                    <a:lnTo>
                      <a:pt x="22" y="11"/>
                    </a:lnTo>
                    <a:lnTo>
                      <a:pt x="24" y="11"/>
                    </a:lnTo>
                    <a:lnTo>
                      <a:pt x="24" y="11"/>
                    </a:lnTo>
                    <a:lnTo>
                      <a:pt x="24" y="11"/>
                    </a:lnTo>
                    <a:lnTo>
                      <a:pt x="25" y="11"/>
                    </a:lnTo>
                    <a:lnTo>
                      <a:pt x="25" y="11"/>
                    </a:lnTo>
                    <a:lnTo>
                      <a:pt x="25" y="12"/>
                    </a:lnTo>
                    <a:lnTo>
                      <a:pt x="24" y="14"/>
                    </a:lnTo>
                    <a:lnTo>
                      <a:pt x="24" y="16"/>
                    </a:lnTo>
                    <a:lnTo>
                      <a:pt x="25" y="16"/>
                    </a:lnTo>
                    <a:lnTo>
                      <a:pt x="27" y="17"/>
                    </a:lnTo>
                    <a:lnTo>
                      <a:pt x="27" y="19"/>
                    </a:lnTo>
                    <a:lnTo>
                      <a:pt x="27" y="24"/>
                    </a:lnTo>
                    <a:lnTo>
                      <a:pt x="27" y="26"/>
                    </a:lnTo>
                    <a:lnTo>
                      <a:pt x="27" y="29"/>
                    </a:lnTo>
                    <a:lnTo>
                      <a:pt x="27" y="31"/>
                    </a:lnTo>
                    <a:lnTo>
                      <a:pt x="29" y="31"/>
                    </a:lnTo>
                    <a:lnTo>
                      <a:pt x="29" y="31"/>
                    </a:lnTo>
                    <a:lnTo>
                      <a:pt x="30" y="31"/>
                    </a:lnTo>
                    <a:lnTo>
                      <a:pt x="32" y="29"/>
                    </a:lnTo>
                    <a:lnTo>
                      <a:pt x="32" y="27"/>
                    </a:lnTo>
                    <a:lnTo>
                      <a:pt x="32" y="26"/>
                    </a:lnTo>
                    <a:lnTo>
                      <a:pt x="34" y="24"/>
                    </a:lnTo>
                    <a:lnTo>
                      <a:pt x="36" y="26"/>
                    </a:lnTo>
                    <a:lnTo>
                      <a:pt x="36" y="26"/>
                    </a:lnTo>
                    <a:lnTo>
                      <a:pt x="36" y="26"/>
                    </a:lnTo>
                    <a:lnTo>
                      <a:pt x="39" y="26"/>
                    </a:lnTo>
                    <a:lnTo>
                      <a:pt x="39" y="26"/>
                    </a:lnTo>
                    <a:lnTo>
                      <a:pt x="41" y="26"/>
                    </a:lnTo>
                    <a:lnTo>
                      <a:pt x="41" y="26"/>
                    </a:lnTo>
                    <a:lnTo>
                      <a:pt x="41" y="26"/>
                    </a:lnTo>
                    <a:lnTo>
                      <a:pt x="37" y="29"/>
                    </a:lnTo>
                    <a:lnTo>
                      <a:pt x="36" y="31"/>
                    </a:lnTo>
                    <a:lnTo>
                      <a:pt x="34" y="33"/>
                    </a:lnTo>
                    <a:lnTo>
                      <a:pt x="17" y="44"/>
                    </a:lnTo>
                    <a:lnTo>
                      <a:pt x="12" y="48"/>
                    </a:lnTo>
                    <a:lnTo>
                      <a:pt x="10" y="51"/>
                    </a:lnTo>
                    <a:lnTo>
                      <a:pt x="10" y="51"/>
                    </a:lnTo>
                    <a:lnTo>
                      <a:pt x="14" y="39"/>
                    </a:lnTo>
                    <a:lnTo>
                      <a:pt x="0" y="14"/>
                    </a:lnTo>
                    <a:lnTo>
                      <a:pt x="0" y="14"/>
                    </a:lnTo>
                    <a:lnTo>
                      <a:pt x="0" y="12"/>
                    </a:lnTo>
                    <a:lnTo>
                      <a:pt x="0" y="11"/>
                    </a:lnTo>
                    <a:lnTo>
                      <a:pt x="0" y="9"/>
                    </a:lnTo>
                    <a:lnTo>
                      <a:pt x="0" y="7"/>
                    </a:lnTo>
                    <a:lnTo>
                      <a:pt x="2" y="7"/>
                    </a:lnTo>
                    <a:lnTo>
                      <a:pt x="2" y="7"/>
                    </a:lnTo>
                    <a:lnTo>
                      <a:pt x="2" y="7"/>
                    </a:lnTo>
                    <a:lnTo>
                      <a:pt x="2" y="7"/>
                    </a:lnTo>
                    <a:lnTo>
                      <a:pt x="2" y="7"/>
                    </a:lnTo>
                    <a:lnTo>
                      <a:pt x="2" y="5"/>
                    </a:lnTo>
                    <a:lnTo>
                      <a:pt x="2" y="5"/>
                    </a:lnTo>
                    <a:lnTo>
                      <a:pt x="2" y="5"/>
                    </a:lnTo>
                    <a:lnTo>
                      <a:pt x="2" y="5"/>
                    </a:lnTo>
                    <a:moveTo>
                      <a:pt x="68" y="4"/>
                    </a:moveTo>
                    <a:lnTo>
                      <a:pt x="58" y="9"/>
                    </a:lnTo>
                    <a:lnTo>
                      <a:pt x="51" y="14"/>
                    </a:lnTo>
                    <a:lnTo>
                      <a:pt x="47" y="14"/>
                    </a:lnTo>
                    <a:lnTo>
                      <a:pt x="44" y="17"/>
                    </a:lnTo>
                    <a:lnTo>
                      <a:pt x="42" y="19"/>
                    </a:lnTo>
                    <a:lnTo>
                      <a:pt x="42" y="19"/>
                    </a:lnTo>
                    <a:lnTo>
                      <a:pt x="41" y="21"/>
                    </a:lnTo>
                    <a:lnTo>
                      <a:pt x="41" y="22"/>
                    </a:lnTo>
                    <a:lnTo>
                      <a:pt x="39" y="22"/>
                    </a:lnTo>
                    <a:lnTo>
                      <a:pt x="37" y="24"/>
                    </a:lnTo>
                    <a:lnTo>
                      <a:pt x="36" y="24"/>
                    </a:lnTo>
                    <a:lnTo>
                      <a:pt x="36" y="24"/>
                    </a:lnTo>
                    <a:lnTo>
                      <a:pt x="36" y="22"/>
                    </a:lnTo>
                    <a:lnTo>
                      <a:pt x="37" y="21"/>
                    </a:lnTo>
                    <a:lnTo>
                      <a:pt x="37" y="19"/>
                    </a:lnTo>
                    <a:lnTo>
                      <a:pt x="41" y="17"/>
                    </a:lnTo>
                    <a:lnTo>
                      <a:pt x="42" y="16"/>
                    </a:lnTo>
                    <a:lnTo>
                      <a:pt x="44" y="14"/>
                    </a:lnTo>
                    <a:lnTo>
                      <a:pt x="44" y="12"/>
                    </a:lnTo>
                    <a:lnTo>
                      <a:pt x="44" y="12"/>
                    </a:lnTo>
                    <a:lnTo>
                      <a:pt x="46" y="12"/>
                    </a:lnTo>
                    <a:lnTo>
                      <a:pt x="46" y="12"/>
                    </a:lnTo>
                    <a:lnTo>
                      <a:pt x="46" y="12"/>
                    </a:lnTo>
                    <a:lnTo>
                      <a:pt x="47" y="12"/>
                    </a:lnTo>
                    <a:lnTo>
                      <a:pt x="49" y="12"/>
                    </a:lnTo>
                    <a:lnTo>
                      <a:pt x="51" y="11"/>
                    </a:lnTo>
                    <a:lnTo>
                      <a:pt x="51" y="9"/>
                    </a:lnTo>
                    <a:lnTo>
                      <a:pt x="51" y="9"/>
                    </a:lnTo>
                    <a:lnTo>
                      <a:pt x="51" y="7"/>
                    </a:lnTo>
                    <a:lnTo>
                      <a:pt x="52" y="7"/>
                    </a:lnTo>
                    <a:lnTo>
                      <a:pt x="54" y="7"/>
                    </a:lnTo>
                    <a:lnTo>
                      <a:pt x="54" y="7"/>
                    </a:lnTo>
                    <a:lnTo>
                      <a:pt x="56" y="9"/>
                    </a:lnTo>
                    <a:lnTo>
                      <a:pt x="58" y="7"/>
                    </a:lnTo>
                    <a:lnTo>
                      <a:pt x="58" y="7"/>
                    </a:lnTo>
                    <a:lnTo>
                      <a:pt x="58" y="5"/>
                    </a:lnTo>
                    <a:lnTo>
                      <a:pt x="58" y="5"/>
                    </a:lnTo>
                    <a:lnTo>
                      <a:pt x="58" y="5"/>
                    </a:lnTo>
                    <a:lnTo>
                      <a:pt x="64" y="2"/>
                    </a:lnTo>
                    <a:lnTo>
                      <a:pt x="64" y="0"/>
                    </a:lnTo>
                    <a:lnTo>
                      <a:pt x="68" y="0"/>
                    </a:lnTo>
                    <a:lnTo>
                      <a:pt x="68"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03" name="Freeform 5176"/>
              <p:cNvSpPr>
                <a:spLocks/>
              </p:cNvSpPr>
              <p:nvPr/>
            </p:nvSpPr>
            <p:spPr bwMode="auto">
              <a:xfrm>
                <a:off x="3022" y="2536"/>
                <a:ext cx="42" cy="44"/>
              </a:xfrm>
              <a:custGeom>
                <a:avLst/>
                <a:gdLst>
                  <a:gd name="T0" fmla="*/ 29 w 42"/>
                  <a:gd name="T1" fmla="*/ 44 h 44"/>
                  <a:gd name="T2" fmla="*/ 0 w 42"/>
                  <a:gd name="T3" fmla="*/ 42 h 44"/>
                  <a:gd name="T4" fmla="*/ 3 w 42"/>
                  <a:gd name="T5" fmla="*/ 0 h 44"/>
                  <a:gd name="T6" fmla="*/ 42 w 42"/>
                  <a:gd name="T7" fmla="*/ 1 h 44"/>
                  <a:gd name="T8" fmla="*/ 39 w 42"/>
                  <a:gd name="T9" fmla="*/ 44 h 44"/>
                  <a:gd name="T10" fmla="*/ 29 w 42"/>
                  <a:gd name="T11" fmla="*/ 44 h 44"/>
                </a:gdLst>
                <a:ahLst/>
                <a:cxnLst>
                  <a:cxn ang="0">
                    <a:pos x="T0" y="T1"/>
                  </a:cxn>
                  <a:cxn ang="0">
                    <a:pos x="T2" y="T3"/>
                  </a:cxn>
                  <a:cxn ang="0">
                    <a:pos x="T4" y="T5"/>
                  </a:cxn>
                  <a:cxn ang="0">
                    <a:pos x="T6" y="T7"/>
                  </a:cxn>
                  <a:cxn ang="0">
                    <a:pos x="T8" y="T9"/>
                  </a:cxn>
                  <a:cxn ang="0">
                    <a:pos x="T10" y="T11"/>
                  </a:cxn>
                </a:cxnLst>
                <a:rect l="0" t="0" r="r" b="b"/>
                <a:pathLst>
                  <a:path w="42" h="44">
                    <a:moveTo>
                      <a:pt x="29" y="44"/>
                    </a:moveTo>
                    <a:lnTo>
                      <a:pt x="0" y="42"/>
                    </a:lnTo>
                    <a:lnTo>
                      <a:pt x="3" y="0"/>
                    </a:lnTo>
                    <a:lnTo>
                      <a:pt x="42" y="1"/>
                    </a:lnTo>
                    <a:lnTo>
                      <a:pt x="39" y="44"/>
                    </a:lnTo>
                    <a:lnTo>
                      <a:pt x="29"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4" name="Freeform 5177"/>
              <p:cNvSpPr>
                <a:spLocks/>
              </p:cNvSpPr>
              <p:nvPr/>
            </p:nvSpPr>
            <p:spPr bwMode="auto">
              <a:xfrm>
                <a:off x="3022" y="2536"/>
                <a:ext cx="42" cy="44"/>
              </a:xfrm>
              <a:custGeom>
                <a:avLst/>
                <a:gdLst>
                  <a:gd name="T0" fmla="*/ 29 w 42"/>
                  <a:gd name="T1" fmla="*/ 44 h 44"/>
                  <a:gd name="T2" fmla="*/ 0 w 42"/>
                  <a:gd name="T3" fmla="*/ 42 h 44"/>
                  <a:gd name="T4" fmla="*/ 3 w 42"/>
                  <a:gd name="T5" fmla="*/ 0 h 44"/>
                  <a:gd name="T6" fmla="*/ 42 w 42"/>
                  <a:gd name="T7" fmla="*/ 1 h 44"/>
                  <a:gd name="T8" fmla="*/ 39 w 42"/>
                  <a:gd name="T9" fmla="*/ 44 h 44"/>
                  <a:gd name="T10" fmla="*/ 29 w 42"/>
                  <a:gd name="T11" fmla="*/ 44 h 44"/>
                </a:gdLst>
                <a:ahLst/>
                <a:cxnLst>
                  <a:cxn ang="0">
                    <a:pos x="T0" y="T1"/>
                  </a:cxn>
                  <a:cxn ang="0">
                    <a:pos x="T2" y="T3"/>
                  </a:cxn>
                  <a:cxn ang="0">
                    <a:pos x="T4" y="T5"/>
                  </a:cxn>
                  <a:cxn ang="0">
                    <a:pos x="T6" y="T7"/>
                  </a:cxn>
                  <a:cxn ang="0">
                    <a:pos x="T8" y="T9"/>
                  </a:cxn>
                  <a:cxn ang="0">
                    <a:pos x="T10" y="T11"/>
                  </a:cxn>
                </a:cxnLst>
                <a:rect l="0" t="0" r="r" b="b"/>
                <a:pathLst>
                  <a:path w="42" h="44">
                    <a:moveTo>
                      <a:pt x="29" y="44"/>
                    </a:moveTo>
                    <a:lnTo>
                      <a:pt x="0" y="42"/>
                    </a:lnTo>
                    <a:lnTo>
                      <a:pt x="3" y="0"/>
                    </a:lnTo>
                    <a:lnTo>
                      <a:pt x="42" y="1"/>
                    </a:lnTo>
                    <a:lnTo>
                      <a:pt x="39" y="44"/>
                    </a:lnTo>
                    <a:lnTo>
                      <a:pt x="2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05" name="Freeform 5178"/>
              <p:cNvSpPr>
                <a:spLocks/>
              </p:cNvSpPr>
              <p:nvPr/>
            </p:nvSpPr>
            <p:spPr bwMode="auto">
              <a:xfrm>
                <a:off x="3183" y="2829"/>
                <a:ext cx="57" cy="37"/>
              </a:xfrm>
              <a:custGeom>
                <a:avLst/>
                <a:gdLst>
                  <a:gd name="T0" fmla="*/ 57 w 57"/>
                  <a:gd name="T1" fmla="*/ 2 h 37"/>
                  <a:gd name="T2" fmla="*/ 56 w 57"/>
                  <a:gd name="T3" fmla="*/ 37 h 37"/>
                  <a:gd name="T4" fmla="*/ 30 w 57"/>
                  <a:gd name="T5" fmla="*/ 35 h 37"/>
                  <a:gd name="T6" fmla="*/ 0 w 57"/>
                  <a:gd name="T7" fmla="*/ 35 h 37"/>
                  <a:gd name="T8" fmla="*/ 0 w 57"/>
                  <a:gd name="T9" fmla="*/ 20 h 37"/>
                  <a:gd name="T10" fmla="*/ 2 w 57"/>
                  <a:gd name="T11" fmla="*/ 0 h 37"/>
                  <a:gd name="T12" fmla="*/ 27 w 57"/>
                  <a:gd name="T13" fmla="*/ 0 h 37"/>
                  <a:gd name="T14" fmla="*/ 57 w 57"/>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7">
                    <a:moveTo>
                      <a:pt x="57" y="2"/>
                    </a:moveTo>
                    <a:lnTo>
                      <a:pt x="56" y="37"/>
                    </a:lnTo>
                    <a:lnTo>
                      <a:pt x="30" y="35"/>
                    </a:lnTo>
                    <a:lnTo>
                      <a:pt x="0" y="35"/>
                    </a:lnTo>
                    <a:lnTo>
                      <a:pt x="0" y="20"/>
                    </a:lnTo>
                    <a:lnTo>
                      <a:pt x="2" y="0"/>
                    </a:lnTo>
                    <a:lnTo>
                      <a:pt x="27" y="0"/>
                    </a:lnTo>
                    <a:lnTo>
                      <a:pt x="57"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6" name="Freeform 5179"/>
              <p:cNvSpPr>
                <a:spLocks/>
              </p:cNvSpPr>
              <p:nvPr/>
            </p:nvSpPr>
            <p:spPr bwMode="auto">
              <a:xfrm>
                <a:off x="3183" y="2829"/>
                <a:ext cx="57" cy="37"/>
              </a:xfrm>
              <a:custGeom>
                <a:avLst/>
                <a:gdLst>
                  <a:gd name="T0" fmla="*/ 57 w 57"/>
                  <a:gd name="T1" fmla="*/ 2 h 37"/>
                  <a:gd name="T2" fmla="*/ 56 w 57"/>
                  <a:gd name="T3" fmla="*/ 37 h 37"/>
                  <a:gd name="T4" fmla="*/ 30 w 57"/>
                  <a:gd name="T5" fmla="*/ 35 h 37"/>
                  <a:gd name="T6" fmla="*/ 0 w 57"/>
                  <a:gd name="T7" fmla="*/ 35 h 37"/>
                  <a:gd name="T8" fmla="*/ 0 w 57"/>
                  <a:gd name="T9" fmla="*/ 20 h 37"/>
                  <a:gd name="T10" fmla="*/ 2 w 57"/>
                  <a:gd name="T11" fmla="*/ 0 h 37"/>
                  <a:gd name="T12" fmla="*/ 27 w 57"/>
                  <a:gd name="T13" fmla="*/ 0 h 37"/>
                  <a:gd name="T14" fmla="*/ 57 w 57"/>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7">
                    <a:moveTo>
                      <a:pt x="57" y="2"/>
                    </a:moveTo>
                    <a:lnTo>
                      <a:pt x="56" y="37"/>
                    </a:lnTo>
                    <a:lnTo>
                      <a:pt x="30" y="35"/>
                    </a:lnTo>
                    <a:lnTo>
                      <a:pt x="0" y="35"/>
                    </a:lnTo>
                    <a:lnTo>
                      <a:pt x="0" y="20"/>
                    </a:lnTo>
                    <a:lnTo>
                      <a:pt x="2" y="0"/>
                    </a:lnTo>
                    <a:lnTo>
                      <a:pt x="27" y="0"/>
                    </a:lnTo>
                    <a:lnTo>
                      <a:pt x="5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07" name="Freeform 5180"/>
              <p:cNvSpPr>
                <a:spLocks/>
              </p:cNvSpPr>
              <p:nvPr/>
            </p:nvSpPr>
            <p:spPr bwMode="auto">
              <a:xfrm>
                <a:off x="2998" y="2663"/>
                <a:ext cx="41" cy="46"/>
              </a:xfrm>
              <a:custGeom>
                <a:avLst/>
                <a:gdLst>
                  <a:gd name="T0" fmla="*/ 41 w 41"/>
                  <a:gd name="T1" fmla="*/ 3 h 46"/>
                  <a:gd name="T2" fmla="*/ 39 w 41"/>
                  <a:gd name="T3" fmla="*/ 46 h 46"/>
                  <a:gd name="T4" fmla="*/ 0 w 41"/>
                  <a:gd name="T5" fmla="*/ 44 h 46"/>
                  <a:gd name="T6" fmla="*/ 2 w 41"/>
                  <a:gd name="T7" fmla="*/ 0 h 46"/>
                  <a:gd name="T8" fmla="*/ 9 w 41"/>
                  <a:gd name="T9" fmla="*/ 0 h 46"/>
                  <a:gd name="T10" fmla="*/ 41 w 41"/>
                  <a:gd name="T11" fmla="*/ 3 h 46"/>
                </a:gdLst>
                <a:ahLst/>
                <a:cxnLst>
                  <a:cxn ang="0">
                    <a:pos x="T0" y="T1"/>
                  </a:cxn>
                  <a:cxn ang="0">
                    <a:pos x="T2" y="T3"/>
                  </a:cxn>
                  <a:cxn ang="0">
                    <a:pos x="T4" y="T5"/>
                  </a:cxn>
                  <a:cxn ang="0">
                    <a:pos x="T6" y="T7"/>
                  </a:cxn>
                  <a:cxn ang="0">
                    <a:pos x="T8" y="T9"/>
                  </a:cxn>
                  <a:cxn ang="0">
                    <a:pos x="T10" y="T11"/>
                  </a:cxn>
                </a:cxnLst>
                <a:rect l="0" t="0" r="r" b="b"/>
                <a:pathLst>
                  <a:path w="41" h="46">
                    <a:moveTo>
                      <a:pt x="41" y="3"/>
                    </a:moveTo>
                    <a:lnTo>
                      <a:pt x="39" y="46"/>
                    </a:lnTo>
                    <a:lnTo>
                      <a:pt x="0" y="44"/>
                    </a:lnTo>
                    <a:lnTo>
                      <a:pt x="2" y="0"/>
                    </a:lnTo>
                    <a:lnTo>
                      <a:pt x="9" y="0"/>
                    </a:lnTo>
                    <a:lnTo>
                      <a:pt x="41"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8" name="Freeform 5181"/>
              <p:cNvSpPr>
                <a:spLocks/>
              </p:cNvSpPr>
              <p:nvPr/>
            </p:nvSpPr>
            <p:spPr bwMode="auto">
              <a:xfrm>
                <a:off x="2998" y="2663"/>
                <a:ext cx="41" cy="46"/>
              </a:xfrm>
              <a:custGeom>
                <a:avLst/>
                <a:gdLst>
                  <a:gd name="T0" fmla="*/ 41 w 41"/>
                  <a:gd name="T1" fmla="*/ 3 h 46"/>
                  <a:gd name="T2" fmla="*/ 39 w 41"/>
                  <a:gd name="T3" fmla="*/ 46 h 46"/>
                  <a:gd name="T4" fmla="*/ 0 w 41"/>
                  <a:gd name="T5" fmla="*/ 44 h 46"/>
                  <a:gd name="T6" fmla="*/ 2 w 41"/>
                  <a:gd name="T7" fmla="*/ 0 h 46"/>
                  <a:gd name="T8" fmla="*/ 9 w 41"/>
                  <a:gd name="T9" fmla="*/ 0 h 46"/>
                  <a:gd name="T10" fmla="*/ 41 w 41"/>
                  <a:gd name="T11" fmla="*/ 3 h 46"/>
                </a:gdLst>
                <a:ahLst/>
                <a:cxnLst>
                  <a:cxn ang="0">
                    <a:pos x="T0" y="T1"/>
                  </a:cxn>
                  <a:cxn ang="0">
                    <a:pos x="T2" y="T3"/>
                  </a:cxn>
                  <a:cxn ang="0">
                    <a:pos x="T4" y="T5"/>
                  </a:cxn>
                  <a:cxn ang="0">
                    <a:pos x="T6" y="T7"/>
                  </a:cxn>
                  <a:cxn ang="0">
                    <a:pos x="T8" y="T9"/>
                  </a:cxn>
                  <a:cxn ang="0">
                    <a:pos x="T10" y="T11"/>
                  </a:cxn>
                </a:cxnLst>
                <a:rect l="0" t="0" r="r" b="b"/>
                <a:pathLst>
                  <a:path w="41" h="46">
                    <a:moveTo>
                      <a:pt x="41" y="3"/>
                    </a:moveTo>
                    <a:lnTo>
                      <a:pt x="39" y="46"/>
                    </a:lnTo>
                    <a:lnTo>
                      <a:pt x="0" y="44"/>
                    </a:lnTo>
                    <a:lnTo>
                      <a:pt x="2" y="0"/>
                    </a:lnTo>
                    <a:lnTo>
                      <a:pt x="9" y="0"/>
                    </a:lnTo>
                    <a:lnTo>
                      <a:pt x="4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09" name="Freeform 5182"/>
              <p:cNvSpPr>
                <a:spLocks/>
              </p:cNvSpPr>
              <p:nvPr/>
            </p:nvSpPr>
            <p:spPr bwMode="auto">
              <a:xfrm>
                <a:off x="3300" y="2986"/>
                <a:ext cx="49" cy="53"/>
              </a:xfrm>
              <a:custGeom>
                <a:avLst/>
                <a:gdLst>
                  <a:gd name="T0" fmla="*/ 28 w 49"/>
                  <a:gd name="T1" fmla="*/ 0 h 53"/>
                  <a:gd name="T2" fmla="*/ 39 w 49"/>
                  <a:gd name="T3" fmla="*/ 5 h 53"/>
                  <a:gd name="T4" fmla="*/ 44 w 49"/>
                  <a:gd name="T5" fmla="*/ 5 h 53"/>
                  <a:gd name="T6" fmla="*/ 49 w 49"/>
                  <a:gd name="T7" fmla="*/ 16 h 53"/>
                  <a:gd name="T8" fmla="*/ 47 w 49"/>
                  <a:gd name="T9" fmla="*/ 31 h 53"/>
                  <a:gd name="T10" fmla="*/ 49 w 49"/>
                  <a:gd name="T11" fmla="*/ 36 h 53"/>
                  <a:gd name="T12" fmla="*/ 32 w 49"/>
                  <a:gd name="T13" fmla="*/ 53 h 53"/>
                  <a:gd name="T14" fmla="*/ 32 w 49"/>
                  <a:gd name="T15" fmla="*/ 53 h 53"/>
                  <a:gd name="T16" fmla="*/ 18 w 49"/>
                  <a:gd name="T17" fmla="*/ 46 h 53"/>
                  <a:gd name="T18" fmla="*/ 17 w 49"/>
                  <a:gd name="T19" fmla="*/ 39 h 53"/>
                  <a:gd name="T20" fmla="*/ 6 w 49"/>
                  <a:gd name="T21" fmla="*/ 38 h 53"/>
                  <a:gd name="T22" fmla="*/ 0 w 49"/>
                  <a:gd name="T23" fmla="*/ 24 h 53"/>
                  <a:gd name="T24" fmla="*/ 17 w 49"/>
                  <a:gd name="T25" fmla="*/ 11 h 53"/>
                  <a:gd name="T26" fmla="*/ 28 w 49"/>
                  <a:gd name="T2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3">
                    <a:moveTo>
                      <a:pt x="28" y="0"/>
                    </a:moveTo>
                    <a:lnTo>
                      <a:pt x="39" y="5"/>
                    </a:lnTo>
                    <a:lnTo>
                      <a:pt x="44" y="5"/>
                    </a:lnTo>
                    <a:lnTo>
                      <a:pt x="49" y="16"/>
                    </a:lnTo>
                    <a:lnTo>
                      <a:pt x="47" y="31"/>
                    </a:lnTo>
                    <a:lnTo>
                      <a:pt x="49" y="36"/>
                    </a:lnTo>
                    <a:lnTo>
                      <a:pt x="32" y="53"/>
                    </a:lnTo>
                    <a:lnTo>
                      <a:pt x="32" y="53"/>
                    </a:lnTo>
                    <a:lnTo>
                      <a:pt x="18" y="46"/>
                    </a:lnTo>
                    <a:lnTo>
                      <a:pt x="17" y="39"/>
                    </a:lnTo>
                    <a:lnTo>
                      <a:pt x="6" y="38"/>
                    </a:lnTo>
                    <a:lnTo>
                      <a:pt x="0" y="24"/>
                    </a:lnTo>
                    <a:lnTo>
                      <a:pt x="17" y="11"/>
                    </a:lnTo>
                    <a:lnTo>
                      <a:pt x="2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0" name="Freeform 5183"/>
              <p:cNvSpPr>
                <a:spLocks/>
              </p:cNvSpPr>
              <p:nvPr/>
            </p:nvSpPr>
            <p:spPr bwMode="auto">
              <a:xfrm>
                <a:off x="3300" y="2986"/>
                <a:ext cx="49" cy="53"/>
              </a:xfrm>
              <a:custGeom>
                <a:avLst/>
                <a:gdLst>
                  <a:gd name="T0" fmla="*/ 28 w 49"/>
                  <a:gd name="T1" fmla="*/ 0 h 53"/>
                  <a:gd name="T2" fmla="*/ 39 w 49"/>
                  <a:gd name="T3" fmla="*/ 5 h 53"/>
                  <a:gd name="T4" fmla="*/ 44 w 49"/>
                  <a:gd name="T5" fmla="*/ 5 h 53"/>
                  <a:gd name="T6" fmla="*/ 49 w 49"/>
                  <a:gd name="T7" fmla="*/ 16 h 53"/>
                  <a:gd name="T8" fmla="*/ 47 w 49"/>
                  <a:gd name="T9" fmla="*/ 31 h 53"/>
                  <a:gd name="T10" fmla="*/ 49 w 49"/>
                  <a:gd name="T11" fmla="*/ 36 h 53"/>
                  <a:gd name="T12" fmla="*/ 32 w 49"/>
                  <a:gd name="T13" fmla="*/ 53 h 53"/>
                  <a:gd name="T14" fmla="*/ 32 w 49"/>
                  <a:gd name="T15" fmla="*/ 53 h 53"/>
                  <a:gd name="T16" fmla="*/ 18 w 49"/>
                  <a:gd name="T17" fmla="*/ 46 h 53"/>
                  <a:gd name="T18" fmla="*/ 17 w 49"/>
                  <a:gd name="T19" fmla="*/ 39 h 53"/>
                  <a:gd name="T20" fmla="*/ 6 w 49"/>
                  <a:gd name="T21" fmla="*/ 38 h 53"/>
                  <a:gd name="T22" fmla="*/ 0 w 49"/>
                  <a:gd name="T23" fmla="*/ 24 h 53"/>
                  <a:gd name="T24" fmla="*/ 17 w 49"/>
                  <a:gd name="T25" fmla="*/ 11 h 53"/>
                  <a:gd name="T26" fmla="*/ 28 w 49"/>
                  <a:gd name="T2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3">
                    <a:moveTo>
                      <a:pt x="28" y="0"/>
                    </a:moveTo>
                    <a:lnTo>
                      <a:pt x="39" y="5"/>
                    </a:lnTo>
                    <a:lnTo>
                      <a:pt x="44" y="5"/>
                    </a:lnTo>
                    <a:lnTo>
                      <a:pt x="49" y="16"/>
                    </a:lnTo>
                    <a:lnTo>
                      <a:pt x="47" y="31"/>
                    </a:lnTo>
                    <a:lnTo>
                      <a:pt x="49" y="36"/>
                    </a:lnTo>
                    <a:lnTo>
                      <a:pt x="32" y="53"/>
                    </a:lnTo>
                    <a:lnTo>
                      <a:pt x="32" y="53"/>
                    </a:lnTo>
                    <a:lnTo>
                      <a:pt x="18" y="46"/>
                    </a:lnTo>
                    <a:lnTo>
                      <a:pt x="17" y="39"/>
                    </a:lnTo>
                    <a:lnTo>
                      <a:pt x="6" y="38"/>
                    </a:lnTo>
                    <a:lnTo>
                      <a:pt x="0" y="24"/>
                    </a:lnTo>
                    <a:lnTo>
                      <a:pt x="17" y="11"/>
                    </a:lnTo>
                    <a:lnTo>
                      <a:pt x="2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11" name="Freeform 5184"/>
              <p:cNvSpPr>
                <a:spLocks/>
              </p:cNvSpPr>
              <p:nvPr/>
            </p:nvSpPr>
            <p:spPr bwMode="auto">
              <a:xfrm>
                <a:off x="3295" y="2902"/>
                <a:ext cx="57" cy="66"/>
              </a:xfrm>
              <a:custGeom>
                <a:avLst/>
                <a:gdLst>
                  <a:gd name="T0" fmla="*/ 57 w 57"/>
                  <a:gd name="T1" fmla="*/ 15 h 66"/>
                  <a:gd name="T2" fmla="*/ 57 w 57"/>
                  <a:gd name="T3" fmla="*/ 15 h 66"/>
                  <a:gd name="T4" fmla="*/ 52 w 57"/>
                  <a:gd name="T5" fmla="*/ 20 h 66"/>
                  <a:gd name="T6" fmla="*/ 49 w 57"/>
                  <a:gd name="T7" fmla="*/ 39 h 66"/>
                  <a:gd name="T8" fmla="*/ 18 w 57"/>
                  <a:gd name="T9" fmla="*/ 66 h 66"/>
                  <a:gd name="T10" fmla="*/ 10 w 57"/>
                  <a:gd name="T11" fmla="*/ 54 h 66"/>
                  <a:gd name="T12" fmla="*/ 0 w 57"/>
                  <a:gd name="T13" fmla="*/ 42 h 66"/>
                  <a:gd name="T14" fmla="*/ 1 w 57"/>
                  <a:gd name="T15" fmla="*/ 39 h 66"/>
                  <a:gd name="T16" fmla="*/ 18 w 57"/>
                  <a:gd name="T17" fmla="*/ 13 h 66"/>
                  <a:gd name="T18" fmla="*/ 22 w 57"/>
                  <a:gd name="T19" fmla="*/ 15 h 66"/>
                  <a:gd name="T20" fmla="*/ 44 w 57"/>
                  <a:gd name="T21" fmla="*/ 0 h 66"/>
                  <a:gd name="T22" fmla="*/ 57 w 57"/>
                  <a:gd name="T2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66">
                    <a:moveTo>
                      <a:pt x="57" y="15"/>
                    </a:moveTo>
                    <a:lnTo>
                      <a:pt x="57" y="15"/>
                    </a:lnTo>
                    <a:lnTo>
                      <a:pt x="52" y="20"/>
                    </a:lnTo>
                    <a:lnTo>
                      <a:pt x="49" y="39"/>
                    </a:lnTo>
                    <a:lnTo>
                      <a:pt x="18" y="66"/>
                    </a:lnTo>
                    <a:lnTo>
                      <a:pt x="10" y="54"/>
                    </a:lnTo>
                    <a:lnTo>
                      <a:pt x="0" y="42"/>
                    </a:lnTo>
                    <a:lnTo>
                      <a:pt x="1" y="39"/>
                    </a:lnTo>
                    <a:lnTo>
                      <a:pt x="18" y="13"/>
                    </a:lnTo>
                    <a:lnTo>
                      <a:pt x="22" y="15"/>
                    </a:lnTo>
                    <a:lnTo>
                      <a:pt x="44" y="0"/>
                    </a:lnTo>
                    <a:lnTo>
                      <a:pt x="57"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2" name="Freeform 5185"/>
              <p:cNvSpPr>
                <a:spLocks/>
              </p:cNvSpPr>
              <p:nvPr/>
            </p:nvSpPr>
            <p:spPr bwMode="auto">
              <a:xfrm>
                <a:off x="3295" y="2902"/>
                <a:ext cx="57" cy="66"/>
              </a:xfrm>
              <a:custGeom>
                <a:avLst/>
                <a:gdLst>
                  <a:gd name="T0" fmla="*/ 57 w 57"/>
                  <a:gd name="T1" fmla="*/ 15 h 66"/>
                  <a:gd name="T2" fmla="*/ 57 w 57"/>
                  <a:gd name="T3" fmla="*/ 15 h 66"/>
                  <a:gd name="T4" fmla="*/ 52 w 57"/>
                  <a:gd name="T5" fmla="*/ 20 h 66"/>
                  <a:gd name="T6" fmla="*/ 49 w 57"/>
                  <a:gd name="T7" fmla="*/ 39 h 66"/>
                  <a:gd name="T8" fmla="*/ 18 w 57"/>
                  <a:gd name="T9" fmla="*/ 66 h 66"/>
                  <a:gd name="T10" fmla="*/ 10 w 57"/>
                  <a:gd name="T11" fmla="*/ 54 h 66"/>
                  <a:gd name="T12" fmla="*/ 0 w 57"/>
                  <a:gd name="T13" fmla="*/ 42 h 66"/>
                  <a:gd name="T14" fmla="*/ 1 w 57"/>
                  <a:gd name="T15" fmla="*/ 39 h 66"/>
                  <a:gd name="T16" fmla="*/ 18 w 57"/>
                  <a:gd name="T17" fmla="*/ 13 h 66"/>
                  <a:gd name="T18" fmla="*/ 22 w 57"/>
                  <a:gd name="T19" fmla="*/ 15 h 66"/>
                  <a:gd name="T20" fmla="*/ 44 w 57"/>
                  <a:gd name="T21" fmla="*/ 0 h 66"/>
                  <a:gd name="T22" fmla="*/ 57 w 57"/>
                  <a:gd name="T2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66">
                    <a:moveTo>
                      <a:pt x="57" y="15"/>
                    </a:moveTo>
                    <a:lnTo>
                      <a:pt x="57" y="15"/>
                    </a:lnTo>
                    <a:lnTo>
                      <a:pt x="52" y="20"/>
                    </a:lnTo>
                    <a:lnTo>
                      <a:pt x="49" y="39"/>
                    </a:lnTo>
                    <a:lnTo>
                      <a:pt x="18" y="66"/>
                    </a:lnTo>
                    <a:lnTo>
                      <a:pt x="10" y="54"/>
                    </a:lnTo>
                    <a:lnTo>
                      <a:pt x="0" y="42"/>
                    </a:lnTo>
                    <a:lnTo>
                      <a:pt x="1" y="39"/>
                    </a:lnTo>
                    <a:lnTo>
                      <a:pt x="18" y="13"/>
                    </a:lnTo>
                    <a:lnTo>
                      <a:pt x="22" y="15"/>
                    </a:lnTo>
                    <a:lnTo>
                      <a:pt x="44" y="0"/>
                    </a:lnTo>
                    <a:lnTo>
                      <a:pt x="57"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13" name="Freeform 5186"/>
              <p:cNvSpPr>
                <a:spLocks/>
              </p:cNvSpPr>
              <p:nvPr/>
            </p:nvSpPr>
            <p:spPr bwMode="auto">
              <a:xfrm>
                <a:off x="3069" y="2317"/>
                <a:ext cx="43" cy="46"/>
              </a:xfrm>
              <a:custGeom>
                <a:avLst/>
                <a:gdLst>
                  <a:gd name="T0" fmla="*/ 41 w 43"/>
                  <a:gd name="T1" fmla="*/ 46 h 46"/>
                  <a:gd name="T2" fmla="*/ 0 w 43"/>
                  <a:gd name="T3" fmla="*/ 43 h 46"/>
                  <a:gd name="T4" fmla="*/ 4 w 43"/>
                  <a:gd name="T5" fmla="*/ 0 h 46"/>
                  <a:gd name="T6" fmla="*/ 43 w 43"/>
                  <a:gd name="T7" fmla="*/ 2 h 46"/>
                  <a:gd name="T8" fmla="*/ 41 w 43"/>
                  <a:gd name="T9" fmla="*/ 46 h 46"/>
                </a:gdLst>
                <a:ahLst/>
                <a:cxnLst>
                  <a:cxn ang="0">
                    <a:pos x="T0" y="T1"/>
                  </a:cxn>
                  <a:cxn ang="0">
                    <a:pos x="T2" y="T3"/>
                  </a:cxn>
                  <a:cxn ang="0">
                    <a:pos x="T4" y="T5"/>
                  </a:cxn>
                  <a:cxn ang="0">
                    <a:pos x="T6" y="T7"/>
                  </a:cxn>
                  <a:cxn ang="0">
                    <a:pos x="T8" y="T9"/>
                  </a:cxn>
                </a:cxnLst>
                <a:rect l="0" t="0" r="r" b="b"/>
                <a:pathLst>
                  <a:path w="43" h="46">
                    <a:moveTo>
                      <a:pt x="41" y="46"/>
                    </a:moveTo>
                    <a:lnTo>
                      <a:pt x="0" y="43"/>
                    </a:lnTo>
                    <a:lnTo>
                      <a:pt x="4" y="0"/>
                    </a:lnTo>
                    <a:lnTo>
                      <a:pt x="43" y="2"/>
                    </a:lnTo>
                    <a:lnTo>
                      <a:pt x="41"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4" name="Freeform 5187"/>
              <p:cNvSpPr>
                <a:spLocks/>
              </p:cNvSpPr>
              <p:nvPr/>
            </p:nvSpPr>
            <p:spPr bwMode="auto">
              <a:xfrm>
                <a:off x="3069" y="2317"/>
                <a:ext cx="43" cy="46"/>
              </a:xfrm>
              <a:custGeom>
                <a:avLst/>
                <a:gdLst>
                  <a:gd name="T0" fmla="*/ 41 w 43"/>
                  <a:gd name="T1" fmla="*/ 46 h 46"/>
                  <a:gd name="T2" fmla="*/ 0 w 43"/>
                  <a:gd name="T3" fmla="*/ 43 h 46"/>
                  <a:gd name="T4" fmla="*/ 4 w 43"/>
                  <a:gd name="T5" fmla="*/ 0 h 46"/>
                  <a:gd name="T6" fmla="*/ 43 w 43"/>
                  <a:gd name="T7" fmla="*/ 2 h 46"/>
                  <a:gd name="T8" fmla="*/ 41 w 43"/>
                  <a:gd name="T9" fmla="*/ 46 h 46"/>
                </a:gdLst>
                <a:ahLst/>
                <a:cxnLst>
                  <a:cxn ang="0">
                    <a:pos x="T0" y="T1"/>
                  </a:cxn>
                  <a:cxn ang="0">
                    <a:pos x="T2" y="T3"/>
                  </a:cxn>
                  <a:cxn ang="0">
                    <a:pos x="T4" y="T5"/>
                  </a:cxn>
                  <a:cxn ang="0">
                    <a:pos x="T6" y="T7"/>
                  </a:cxn>
                  <a:cxn ang="0">
                    <a:pos x="T8" y="T9"/>
                  </a:cxn>
                </a:cxnLst>
                <a:rect l="0" t="0" r="r" b="b"/>
                <a:pathLst>
                  <a:path w="43" h="46">
                    <a:moveTo>
                      <a:pt x="41" y="46"/>
                    </a:moveTo>
                    <a:lnTo>
                      <a:pt x="0" y="43"/>
                    </a:lnTo>
                    <a:lnTo>
                      <a:pt x="4" y="0"/>
                    </a:lnTo>
                    <a:lnTo>
                      <a:pt x="43" y="2"/>
                    </a:lnTo>
                    <a:lnTo>
                      <a:pt x="41"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15" name="Freeform 5188"/>
              <p:cNvSpPr>
                <a:spLocks/>
              </p:cNvSpPr>
              <p:nvPr/>
            </p:nvSpPr>
            <p:spPr bwMode="auto">
              <a:xfrm>
                <a:off x="3371" y="2492"/>
                <a:ext cx="42" cy="56"/>
              </a:xfrm>
              <a:custGeom>
                <a:avLst/>
                <a:gdLst>
                  <a:gd name="T0" fmla="*/ 7 w 42"/>
                  <a:gd name="T1" fmla="*/ 10 h 56"/>
                  <a:gd name="T2" fmla="*/ 15 w 42"/>
                  <a:gd name="T3" fmla="*/ 13 h 56"/>
                  <a:gd name="T4" fmla="*/ 18 w 42"/>
                  <a:gd name="T5" fmla="*/ 12 h 56"/>
                  <a:gd name="T6" fmla="*/ 18 w 42"/>
                  <a:gd name="T7" fmla="*/ 12 h 56"/>
                  <a:gd name="T8" fmla="*/ 18 w 42"/>
                  <a:gd name="T9" fmla="*/ 12 h 56"/>
                  <a:gd name="T10" fmla="*/ 18 w 42"/>
                  <a:gd name="T11" fmla="*/ 10 h 56"/>
                  <a:gd name="T12" fmla="*/ 20 w 42"/>
                  <a:gd name="T13" fmla="*/ 10 h 56"/>
                  <a:gd name="T14" fmla="*/ 20 w 42"/>
                  <a:gd name="T15" fmla="*/ 8 h 56"/>
                  <a:gd name="T16" fmla="*/ 20 w 42"/>
                  <a:gd name="T17" fmla="*/ 6 h 56"/>
                  <a:gd name="T18" fmla="*/ 20 w 42"/>
                  <a:gd name="T19" fmla="*/ 6 h 56"/>
                  <a:gd name="T20" fmla="*/ 20 w 42"/>
                  <a:gd name="T21" fmla="*/ 5 h 56"/>
                  <a:gd name="T22" fmla="*/ 22 w 42"/>
                  <a:gd name="T23" fmla="*/ 5 h 56"/>
                  <a:gd name="T24" fmla="*/ 24 w 42"/>
                  <a:gd name="T25" fmla="*/ 6 h 56"/>
                  <a:gd name="T26" fmla="*/ 24 w 42"/>
                  <a:gd name="T27" fmla="*/ 6 h 56"/>
                  <a:gd name="T28" fmla="*/ 25 w 42"/>
                  <a:gd name="T29" fmla="*/ 6 h 56"/>
                  <a:gd name="T30" fmla="*/ 25 w 42"/>
                  <a:gd name="T31" fmla="*/ 6 h 56"/>
                  <a:gd name="T32" fmla="*/ 25 w 42"/>
                  <a:gd name="T33" fmla="*/ 8 h 56"/>
                  <a:gd name="T34" fmla="*/ 25 w 42"/>
                  <a:gd name="T35" fmla="*/ 8 h 56"/>
                  <a:gd name="T36" fmla="*/ 25 w 42"/>
                  <a:gd name="T37" fmla="*/ 8 h 56"/>
                  <a:gd name="T38" fmla="*/ 25 w 42"/>
                  <a:gd name="T39" fmla="*/ 10 h 56"/>
                  <a:gd name="T40" fmla="*/ 25 w 42"/>
                  <a:gd name="T41" fmla="*/ 12 h 56"/>
                  <a:gd name="T42" fmla="*/ 25 w 42"/>
                  <a:gd name="T43" fmla="*/ 12 h 56"/>
                  <a:gd name="T44" fmla="*/ 34 w 42"/>
                  <a:gd name="T45" fmla="*/ 18 h 56"/>
                  <a:gd name="T46" fmla="*/ 37 w 42"/>
                  <a:gd name="T47" fmla="*/ 17 h 56"/>
                  <a:gd name="T48" fmla="*/ 39 w 42"/>
                  <a:gd name="T49" fmla="*/ 17 h 56"/>
                  <a:gd name="T50" fmla="*/ 39 w 42"/>
                  <a:gd name="T51" fmla="*/ 18 h 56"/>
                  <a:gd name="T52" fmla="*/ 42 w 42"/>
                  <a:gd name="T53" fmla="*/ 23 h 56"/>
                  <a:gd name="T54" fmla="*/ 42 w 42"/>
                  <a:gd name="T55" fmla="*/ 23 h 56"/>
                  <a:gd name="T56" fmla="*/ 42 w 42"/>
                  <a:gd name="T57" fmla="*/ 56 h 56"/>
                  <a:gd name="T58" fmla="*/ 42 w 42"/>
                  <a:gd name="T59" fmla="*/ 56 h 56"/>
                  <a:gd name="T60" fmla="*/ 8 w 42"/>
                  <a:gd name="T61" fmla="*/ 54 h 56"/>
                  <a:gd name="T62" fmla="*/ 0 w 42"/>
                  <a:gd name="T63" fmla="*/ 54 h 56"/>
                  <a:gd name="T64" fmla="*/ 2 w 42"/>
                  <a:gd name="T65" fmla="*/ 0 h 56"/>
                  <a:gd name="T66" fmla="*/ 2 w 42"/>
                  <a:gd name="T67" fmla="*/ 0 h 56"/>
                  <a:gd name="T68" fmla="*/ 3 w 42"/>
                  <a:gd name="T69" fmla="*/ 0 h 56"/>
                  <a:gd name="T70" fmla="*/ 3 w 42"/>
                  <a:gd name="T71" fmla="*/ 0 h 56"/>
                  <a:gd name="T72" fmla="*/ 3 w 42"/>
                  <a:gd name="T73" fmla="*/ 0 h 56"/>
                  <a:gd name="T74" fmla="*/ 5 w 42"/>
                  <a:gd name="T75" fmla="*/ 1 h 56"/>
                  <a:gd name="T76" fmla="*/ 5 w 42"/>
                  <a:gd name="T77" fmla="*/ 5 h 56"/>
                  <a:gd name="T78" fmla="*/ 5 w 42"/>
                  <a:gd name="T79" fmla="*/ 8 h 56"/>
                  <a:gd name="T80" fmla="*/ 7 w 42"/>
                  <a:gd name="T81" fmla="*/ 10 h 56"/>
                  <a:gd name="T82" fmla="*/ 7 w 42"/>
                  <a:gd name="T8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56">
                    <a:moveTo>
                      <a:pt x="7" y="10"/>
                    </a:moveTo>
                    <a:lnTo>
                      <a:pt x="15" y="13"/>
                    </a:lnTo>
                    <a:lnTo>
                      <a:pt x="18" y="12"/>
                    </a:lnTo>
                    <a:lnTo>
                      <a:pt x="18" y="12"/>
                    </a:lnTo>
                    <a:lnTo>
                      <a:pt x="18" y="12"/>
                    </a:lnTo>
                    <a:lnTo>
                      <a:pt x="18" y="10"/>
                    </a:lnTo>
                    <a:lnTo>
                      <a:pt x="20" y="10"/>
                    </a:lnTo>
                    <a:lnTo>
                      <a:pt x="20" y="8"/>
                    </a:lnTo>
                    <a:lnTo>
                      <a:pt x="20" y="6"/>
                    </a:lnTo>
                    <a:lnTo>
                      <a:pt x="20" y="6"/>
                    </a:lnTo>
                    <a:lnTo>
                      <a:pt x="20" y="5"/>
                    </a:lnTo>
                    <a:lnTo>
                      <a:pt x="22" y="5"/>
                    </a:lnTo>
                    <a:lnTo>
                      <a:pt x="24" y="6"/>
                    </a:lnTo>
                    <a:lnTo>
                      <a:pt x="24" y="6"/>
                    </a:lnTo>
                    <a:lnTo>
                      <a:pt x="25" y="6"/>
                    </a:lnTo>
                    <a:lnTo>
                      <a:pt x="25" y="6"/>
                    </a:lnTo>
                    <a:lnTo>
                      <a:pt x="25" y="8"/>
                    </a:lnTo>
                    <a:lnTo>
                      <a:pt x="25" y="8"/>
                    </a:lnTo>
                    <a:lnTo>
                      <a:pt x="25" y="8"/>
                    </a:lnTo>
                    <a:lnTo>
                      <a:pt x="25" y="10"/>
                    </a:lnTo>
                    <a:lnTo>
                      <a:pt x="25" y="12"/>
                    </a:lnTo>
                    <a:lnTo>
                      <a:pt x="25" y="12"/>
                    </a:lnTo>
                    <a:lnTo>
                      <a:pt x="34" y="18"/>
                    </a:lnTo>
                    <a:lnTo>
                      <a:pt x="37" y="17"/>
                    </a:lnTo>
                    <a:lnTo>
                      <a:pt x="39" y="17"/>
                    </a:lnTo>
                    <a:lnTo>
                      <a:pt x="39" y="18"/>
                    </a:lnTo>
                    <a:lnTo>
                      <a:pt x="42" y="23"/>
                    </a:lnTo>
                    <a:lnTo>
                      <a:pt x="42" y="23"/>
                    </a:lnTo>
                    <a:lnTo>
                      <a:pt x="42" y="56"/>
                    </a:lnTo>
                    <a:lnTo>
                      <a:pt x="42" y="56"/>
                    </a:lnTo>
                    <a:lnTo>
                      <a:pt x="8" y="54"/>
                    </a:lnTo>
                    <a:lnTo>
                      <a:pt x="0" y="54"/>
                    </a:lnTo>
                    <a:lnTo>
                      <a:pt x="2" y="0"/>
                    </a:lnTo>
                    <a:lnTo>
                      <a:pt x="2" y="0"/>
                    </a:lnTo>
                    <a:lnTo>
                      <a:pt x="3" y="0"/>
                    </a:lnTo>
                    <a:lnTo>
                      <a:pt x="3" y="0"/>
                    </a:lnTo>
                    <a:lnTo>
                      <a:pt x="3" y="0"/>
                    </a:lnTo>
                    <a:lnTo>
                      <a:pt x="5" y="1"/>
                    </a:lnTo>
                    <a:lnTo>
                      <a:pt x="5" y="5"/>
                    </a:lnTo>
                    <a:lnTo>
                      <a:pt x="5" y="8"/>
                    </a:lnTo>
                    <a:lnTo>
                      <a:pt x="7" y="10"/>
                    </a:lnTo>
                    <a:lnTo>
                      <a:pt x="7"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6" name="Freeform 5189"/>
              <p:cNvSpPr>
                <a:spLocks/>
              </p:cNvSpPr>
              <p:nvPr/>
            </p:nvSpPr>
            <p:spPr bwMode="auto">
              <a:xfrm>
                <a:off x="3371" y="2492"/>
                <a:ext cx="42" cy="56"/>
              </a:xfrm>
              <a:custGeom>
                <a:avLst/>
                <a:gdLst>
                  <a:gd name="T0" fmla="*/ 7 w 42"/>
                  <a:gd name="T1" fmla="*/ 10 h 56"/>
                  <a:gd name="T2" fmla="*/ 15 w 42"/>
                  <a:gd name="T3" fmla="*/ 13 h 56"/>
                  <a:gd name="T4" fmla="*/ 18 w 42"/>
                  <a:gd name="T5" fmla="*/ 12 h 56"/>
                  <a:gd name="T6" fmla="*/ 18 w 42"/>
                  <a:gd name="T7" fmla="*/ 12 h 56"/>
                  <a:gd name="T8" fmla="*/ 18 w 42"/>
                  <a:gd name="T9" fmla="*/ 12 h 56"/>
                  <a:gd name="T10" fmla="*/ 18 w 42"/>
                  <a:gd name="T11" fmla="*/ 10 h 56"/>
                  <a:gd name="T12" fmla="*/ 20 w 42"/>
                  <a:gd name="T13" fmla="*/ 10 h 56"/>
                  <a:gd name="T14" fmla="*/ 20 w 42"/>
                  <a:gd name="T15" fmla="*/ 8 h 56"/>
                  <a:gd name="T16" fmla="*/ 20 w 42"/>
                  <a:gd name="T17" fmla="*/ 6 h 56"/>
                  <a:gd name="T18" fmla="*/ 20 w 42"/>
                  <a:gd name="T19" fmla="*/ 6 h 56"/>
                  <a:gd name="T20" fmla="*/ 20 w 42"/>
                  <a:gd name="T21" fmla="*/ 5 h 56"/>
                  <a:gd name="T22" fmla="*/ 22 w 42"/>
                  <a:gd name="T23" fmla="*/ 5 h 56"/>
                  <a:gd name="T24" fmla="*/ 24 w 42"/>
                  <a:gd name="T25" fmla="*/ 6 h 56"/>
                  <a:gd name="T26" fmla="*/ 24 w 42"/>
                  <a:gd name="T27" fmla="*/ 6 h 56"/>
                  <a:gd name="T28" fmla="*/ 25 w 42"/>
                  <a:gd name="T29" fmla="*/ 6 h 56"/>
                  <a:gd name="T30" fmla="*/ 25 w 42"/>
                  <a:gd name="T31" fmla="*/ 6 h 56"/>
                  <a:gd name="T32" fmla="*/ 25 w 42"/>
                  <a:gd name="T33" fmla="*/ 8 h 56"/>
                  <a:gd name="T34" fmla="*/ 25 w 42"/>
                  <a:gd name="T35" fmla="*/ 8 h 56"/>
                  <a:gd name="T36" fmla="*/ 25 w 42"/>
                  <a:gd name="T37" fmla="*/ 8 h 56"/>
                  <a:gd name="T38" fmla="*/ 25 w 42"/>
                  <a:gd name="T39" fmla="*/ 10 h 56"/>
                  <a:gd name="T40" fmla="*/ 25 w 42"/>
                  <a:gd name="T41" fmla="*/ 12 h 56"/>
                  <a:gd name="T42" fmla="*/ 25 w 42"/>
                  <a:gd name="T43" fmla="*/ 12 h 56"/>
                  <a:gd name="T44" fmla="*/ 34 w 42"/>
                  <a:gd name="T45" fmla="*/ 18 h 56"/>
                  <a:gd name="T46" fmla="*/ 37 w 42"/>
                  <a:gd name="T47" fmla="*/ 17 h 56"/>
                  <a:gd name="T48" fmla="*/ 39 w 42"/>
                  <a:gd name="T49" fmla="*/ 17 h 56"/>
                  <a:gd name="T50" fmla="*/ 39 w 42"/>
                  <a:gd name="T51" fmla="*/ 18 h 56"/>
                  <a:gd name="T52" fmla="*/ 42 w 42"/>
                  <a:gd name="T53" fmla="*/ 23 h 56"/>
                  <a:gd name="T54" fmla="*/ 42 w 42"/>
                  <a:gd name="T55" fmla="*/ 23 h 56"/>
                  <a:gd name="T56" fmla="*/ 42 w 42"/>
                  <a:gd name="T57" fmla="*/ 56 h 56"/>
                  <a:gd name="T58" fmla="*/ 42 w 42"/>
                  <a:gd name="T59" fmla="*/ 56 h 56"/>
                  <a:gd name="T60" fmla="*/ 8 w 42"/>
                  <a:gd name="T61" fmla="*/ 54 h 56"/>
                  <a:gd name="T62" fmla="*/ 0 w 42"/>
                  <a:gd name="T63" fmla="*/ 54 h 56"/>
                  <a:gd name="T64" fmla="*/ 2 w 42"/>
                  <a:gd name="T65" fmla="*/ 0 h 56"/>
                  <a:gd name="T66" fmla="*/ 2 w 42"/>
                  <a:gd name="T67" fmla="*/ 0 h 56"/>
                  <a:gd name="T68" fmla="*/ 3 w 42"/>
                  <a:gd name="T69" fmla="*/ 0 h 56"/>
                  <a:gd name="T70" fmla="*/ 3 w 42"/>
                  <a:gd name="T71" fmla="*/ 0 h 56"/>
                  <a:gd name="T72" fmla="*/ 3 w 42"/>
                  <a:gd name="T73" fmla="*/ 0 h 56"/>
                  <a:gd name="T74" fmla="*/ 5 w 42"/>
                  <a:gd name="T75" fmla="*/ 1 h 56"/>
                  <a:gd name="T76" fmla="*/ 5 w 42"/>
                  <a:gd name="T77" fmla="*/ 5 h 56"/>
                  <a:gd name="T78" fmla="*/ 5 w 42"/>
                  <a:gd name="T79" fmla="*/ 8 h 56"/>
                  <a:gd name="T80" fmla="*/ 7 w 42"/>
                  <a:gd name="T81" fmla="*/ 10 h 56"/>
                  <a:gd name="T82" fmla="*/ 7 w 42"/>
                  <a:gd name="T8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56">
                    <a:moveTo>
                      <a:pt x="7" y="10"/>
                    </a:moveTo>
                    <a:lnTo>
                      <a:pt x="15" y="13"/>
                    </a:lnTo>
                    <a:lnTo>
                      <a:pt x="18" y="12"/>
                    </a:lnTo>
                    <a:lnTo>
                      <a:pt x="18" y="12"/>
                    </a:lnTo>
                    <a:lnTo>
                      <a:pt x="18" y="12"/>
                    </a:lnTo>
                    <a:lnTo>
                      <a:pt x="18" y="10"/>
                    </a:lnTo>
                    <a:lnTo>
                      <a:pt x="20" y="10"/>
                    </a:lnTo>
                    <a:lnTo>
                      <a:pt x="20" y="8"/>
                    </a:lnTo>
                    <a:lnTo>
                      <a:pt x="20" y="6"/>
                    </a:lnTo>
                    <a:lnTo>
                      <a:pt x="20" y="6"/>
                    </a:lnTo>
                    <a:lnTo>
                      <a:pt x="20" y="5"/>
                    </a:lnTo>
                    <a:lnTo>
                      <a:pt x="22" y="5"/>
                    </a:lnTo>
                    <a:lnTo>
                      <a:pt x="24" y="6"/>
                    </a:lnTo>
                    <a:lnTo>
                      <a:pt x="24" y="6"/>
                    </a:lnTo>
                    <a:lnTo>
                      <a:pt x="25" y="6"/>
                    </a:lnTo>
                    <a:lnTo>
                      <a:pt x="25" y="6"/>
                    </a:lnTo>
                    <a:lnTo>
                      <a:pt x="25" y="8"/>
                    </a:lnTo>
                    <a:lnTo>
                      <a:pt x="25" y="8"/>
                    </a:lnTo>
                    <a:lnTo>
                      <a:pt x="25" y="8"/>
                    </a:lnTo>
                    <a:lnTo>
                      <a:pt x="25" y="10"/>
                    </a:lnTo>
                    <a:lnTo>
                      <a:pt x="25" y="12"/>
                    </a:lnTo>
                    <a:lnTo>
                      <a:pt x="25" y="12"/>
                    </a:lnTo>
                    <a:lnTo>
                      <a:pt x="34" y="18"/>
                    </a:lnTo>
                    <a:lnTo>
                      <a:pt x="37" y="17"/>
                    </a:lnTo>
                    <a:lnTo>
                      <a:pt x="39" y="17"/>
                    </a:lnTo>
                    <a:lnTo>
                      <a:pt x="39" y="18"/>
                    </a:lnTo>
                    <a:lnTo>
                      <a:pt x="42" y="23"/>
                    </a:lnTo>
                    <a:lnTo>
                      <a:pt x="42" y="23"/>
                    </a:lnTo>
                    <a:lnTo>
                      <a:pt x="42" y="56"/>
                    </a:lnTo>
                    <a:lnTo>
                      <a:pt x="42" y="56"/>
                    </a:lnTo>
                    <a:lnTo>
                      <a:pt x="8" y="54"/>
                    </a:lnTo>
                    <a:lnTo>
                      <a:pt x="0" y="54"/>
                    </a:lnTo>
                    <a:lnTo>
                      <a:pt x="2" y="0"/>
                    </a:lnTo>
                    <a:lnTo>
                      <a:pt x="2" y="0"/>
                    </a:lnTo>
                    <a:lnTo>
                      <a:pt x="3" y="0"/>
                    </a:lnTo>
                    <a:lnTo>
                      <a:pt x="3" y="0"/>
                    </a:lnTo>
                    <a:lnTo>
                      <a:pt x="3" y="0"/>
                    </a:lnTo>
                    <a:lnTo>
                      <a:pt x="5" y="1"/>
                    </a:lnTo>
                    <a:lnTo>
                      <a:pt x="5" y="5"/>
                    </a:lnTo>
                    <a:lnTo>
                      <a:pt x="5" y="8"/>
                    </a:lnTo>
                    <a:lnTo>
                      <a:pt x="7" y="10"/>
                    </a:lnTo>
                    <a:lnTo>
                      <a:pt x="7"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17" name="Freeform 5190"/>
              <p:cNvSpPr>
                <a:spLocks/>
              </p:cNvSpPr>
              <p:nvPr/>
            </p:nvSpPr>
            <p:spPr bwMode="auto">
              <a:xfrm>
                <a:off x="3520" y="2620"/>
                <a:ext cx="30" cy="29"/>
              </a:xfrm>
              <a:custGeom>
                <a:avLst/>
                <a:gdLst>
                  <a:gd name="T0" fmla="*/ 30 w 30"/>
                  <a:gd name="T1" fmla="*/ 26 h 29"/>
                  <a:gd name="T2" fmla="*/ 29 w 30"/>
                  <a:gd name="T3" fmla="*/ 29 h 29"/>
                  <a:gd name="T4" fmla="*/ 25 w 30"/>
                  <a:gd name="T5" fmla="*/ 28 h 29"/>
                  <a:gd name="T6" fmla="*/ 0 w 30"/>
                  <a:gd name="T7" fmla="*/ 28 h 29"/>
                  <a:gd name="T8" fmla="*/ 0 w 30"/>
                  <a:gd name="T9" fmla="*/ 28 h 29"/>
                  <a:gd name="T10" fmla="*/ 0 w 30"/>
                  <a:gd name="T11" fmla="*/ 12 h 29"/>
                  <a:gd name="T12" fmla="*/ 20 w 30"/>
                  <a:gd name="T13" fmla="*/ 0 h 29"/>
                  <a:gd name="T14" fmla="*/ 20 w 30"/>
                  <a:gd name="T15" fmla="*/ 22 h 29"/>
                  <a:gd name="T16" fmla="*/ 30 w 30"/>
                  <a:gd name="T1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30" y="26"/>
                    </a:moveTo>
                    <a:lnTo>
                      <a:pt x="29" y="29"/>
                    </a:lnTo>
                    <a:lnTo>
                      <a:pt x="25" y="28"/>
                    </a:lnTo>
                    <a:lnTo>
                      <a:pt x="0" y="28"/>
                    </a:lnTo>
                    <a:lnTo>
                      <a:pt x="0" y="28"/>
                    </a:lnTo>
                    <a:lnTo>
                      <a:pt x="0" y="12"/>
                    </a:lnTo>
                    <a:lnTo>
                      <a:pt x="20" y="0"/>
                    </a:lnTo>
                    <a:lnTo>
                      <a:pt x="20" y="22"/>
                    </a:lnTo>
                    <a:lnTo>
                      <a:pt x="30"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8" name="Freeform 5191"/>
              <p:cNvSpPr>
                <a:spLocks/>
              </p:cNvSpPr>
              <p:nvPr/>
            </p:nvSpPr>
            <p:spPr bwMode="auto">
              <a:xfrm>
                <a:off x="3520" y="2620"/>
                <a:ext cx="30" cy="29"/>
              </a:xfrm>
              <a:custGeom>
                <a:avLst/>
                <a:gdLst>
                  <a:gd name="T0" fmla="*/ 30 w 30"/>
                  <a:gd name="T1" fmla="*/ 26 h 29"/>
                  <a:gd name="T2" fmla="*/ 29 w 30"/>
                  <a:gd name="T3" fmla="*/ 29 h 29"/>
                  <a:gd name="T4" fmla="*/ 25 w 30"/>
                  <a:gd name="T5" fmla="*/ 28 h 29"/>
                  <a:gd name="T6" fmla="*/ 0 w 30"/>
                  <a:gd name="T7" fmla="*/ 28 h 29"/>
                  <a:gd name="T8" fmla="*/ 0 w 30"/>
                  <a:gd name="T9" fmla="*/ 28 h 29"/>
                  <a:gd name="T10" fmla="*/ 0 w 30"/>
                  <a:gd name="T11" fmla="*/ 12 h 29"/>
                  <a:gd name="T12" fmla="*/ 20 w 30"/>
                  <a:gd name="T13" fmla="*/ 0 h 29"/>
                  <a:gd name="T14" fmla="*/ 20 w 30"/>
                  <a:gd name="T15" fmla="*/ 22 h 29"/>
                  <a:gd name="T16" fmla="*/ 30 w 30"/>
                  <a:gd name="T1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30" y="26"/>
                    </a:moveTo>
                    <a:lnTo>
                      <a:pt x="29" y="29"/>
                    </a:lnTo>
                    <a:lnTo>
                      <a:pt x="25" y="28"/>
                    </a:lnTo>
                    <a:lnTo>
                      <a:pt x="0" y="28"/>
                    </a:lnTo>
                    <a:lnTo>
                      <a:pt x="0" y="28"/>
                    </a:lnTo>
                    <a:lnTo>
                      <a:pt x="0" y="12"/>
                    </a:lnTo>
                    <a:lnTo>
                      <a:pt x="20" y="0"/>
                    </a:lnTo>
                    <a:lnTo>
                      <a:pt x="20" y="22"/>
                    </a:lnTo>
                    <a:lnTo>
                      <a:pt x="30"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19" name="Freeform 5192"/>
              <p:cNvSpPr>
                <a:spLocks/>
              </p:cNvSpPr>
              <p:nvPr/>
            </p:nvSpPr>
            <p:spPr bwMode="auto">
              <a:xfrm>
                <a:off x="3427" y="2797"/>
                <a:ext cx="30" cy="62"/>
              </a:xfrm>
              <a:custGeom>
                <a:avLst/>
                <a:gdLst>
                  <a:gd name="T0" fmla="*/ 30 w 30"/>
                  <a:gd name="T1" fmla="*/ 52 h 62"/>
                  <a:gd name="T2" fmla="*/ 30 w 30"/>
                  <a:gd name="T3" fmla="*/ 61 h 62"/>
                  <a:gd name="T4" fmla="*/ 30 w 30"/>
                  <a:gd name="T5" fmla="*/ 61 h 62"/>
                  <a:gd name="T6" fmla="*/ 27 w 30"/>
                  <a:gd name="T7" fmla="*/ 61 h 62"/>
                  <a:gd name="T8" fmla="*/ 25 w 30"/>
                  <a:gd name="T9" fmla="*/ 61 h 62"/>
                  <a:gd name="T10" fmla="*/ 25 w 30"/>
                  <a:gd name="T11" fmla="*/ 61 h 62"/>
                  <a:gd name="T12" fmla="*/ 8 w 30"/>
                  <a:gd name="T13" fmla="*/ 62 h 62"/>
                  <a:gd name="T14" fmla="*/ 8 w 30"/>
                  <a:gd name="T15" fmla="*/ 57 h 62"/>
                  <a:gd name="T16" fmla="*/ 3 w 30"/>
                  <a:gd name="T17" fmla="*/ 52 h 62"/>
                  <a:gd name="T18" fmla="*/ 3 w 30"/>
                  <a:gd name="T19" fmla="*/ 47 h 62"/>
                  <a:gd name="T20" fmla="*/ 8 w 30"/>
                  <a:gd name="T21" fmla="*/ 42 h 62"/>
                  <a:gd name="T22" fmla="*/ 5 w 30"/>
                  <a:gd name="T23" fmla="*/ 42 h 62"/>
                  <a:gd name="T24" fmla="*/ 0 w 30"/>
                  <a:gd name="T25" fmla="*/ 27 h 62"/>
                  <a:gd name="T26" fmla="*/ 1 w 30"/>
                  <a:gd name="T27" fmla="*/ 5 h 62"/>
                  <a:gd name="T28" fmla="*/ 25 w 30"/>
                  <a:gd name="T29" fmla="*/ 0 h 62"/>
                  <a:gd name="T30" fmla="*/ 29 w 30"/>
                  <a:gd name="T31" fmla="*/ 23 h 62"/>
                  <a:gd name="T32" fmla="*/ 30 w 30"/>
                  <a:gd name="T33"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2">
                    <a:moveTo>
                      <a:pt x="30" y="52"/>
                    </a:moveTo>
                    <a:lnTo>
                      <a:pt x="30" y="61"/>
                    </a:lnTo>
                    <a:lnTo>
                      <a:pt x="30" y="61"/>
                    </a:lnTo>
                    <a:lnTo>
                      <a:pt x="27" y="61"/>
                    </a:lnTo>
                    <a:lnTo>
                      <a:pt x="25" y="61"/>
                    </a:lnTo>
                    <a:lnTo>
                      <a:pt x="25" y="61"/>
                    </a:lnTo>
                    <a:lnTo>
                      <a:pt x="8" y="62"/>
                    </a:lnTo>
                    <a:lnTo>
                      <a:pt x="8" y="57"/>
                    </a:lnTo>
                    <a:lnTo>
                      <a:pt x="3" y="52"/>
                    </a:lnTo>
                    <a:lnTo>
                      <a:pt x="3" y="47"/>
                    </a:lnTo>
                    <a:lnTo>
                      <a:pt x="8" y="42"/>
                    </a:lnTo>
                    <a:lnTo>
                      <a:pt x="5" y="42"/>
                    </a:lnTo>
                    <a:lnTo>
                      <a:pt x="0" y="27"/>
                    </a:lnTo>
                    <a:lnTo>
                      <a:pt x="1" y="5"/>
                    </a:lnTo>
                    <a:lnTo>
                      <a:pt x="25" y="0"/>
                    </a:lnTo>
                    <a:lnTo>
                      <a:pt x="29" y="23"/>
                    </a:lnTo>
                    <a:lnTo>
                      <a:pt x="30" y="5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0" name="Freeform 5193"/>
              <p:cNvSpPr>
                <a:spLocks/>
              </p:cNvSpPr>
              <p:nvPr/>
            </p:nvSpPr>
            <p:spPr bwMode="auto">
              <a:xfrm>
                <a:off x="3427" y="2797"/>
                <a:ext cx="30" cy="62"/>
              </a:xfrm>
              <a:custGeom>
                <a:avLst/>
                <a:gdLst>
                  <a:gd name="T0" fmla="*/ 30 w 30"/>
                  <a:gd name="T1" fmla="*/ 52 h 62"/>
                  <a:gd name="T2" fmla="*/ 30 w 30"/>
                  <a:gd name="T3" fmla="*/ 61 h 62"/>
                  <a:gd name="T4" fmla="*/ 30 w 30"/>
                  <a:gd name="T5" fmla="*/ 61 h 62"/>
                  <a:gd name="T6" fmla="*/ 27 w 30"/>
                  <a:gd name="T7" fmla="*/ 61 h 62"/>
                  <a:gd name="T8" fmla="*/ 25 w 30"/>
                  <a:gd name="T9" fmla="*/ 61 h 62"/>
                  <a:gd name="T10" fmla="*/ 25 w 30"/>
                  <a:gd name="T11" fmla="*/ 61 h 62"/>
                  <a:gd name="T12" fmla="*/ 8 w 30"/>
                  <a:gd name="T13" fmla="*/ 62 h 62"/>
                  <a:gd name="T14" fmla="*/ 8 w 30"/>
                  <a:gd name="T15" fmla="*/ 57 h 62"/>
                  <a:gd name="T16" fmla="*/ 3 w 30"/>
                  <a:gd name="T17" fmla="*/ 52 h 62"/>
                  <a:gd name="T18" fmla="*/ 3 w 30"/>
                  <a:gd name="T19" fmla="*/ 47 h 62"/>
                  <a:gd name="T20" fmla="*/ 8 w 30"/>
                  <a:gd name="T21" fmla="*/ 42 h 62"/>
                  <a:gd name="T22" fmla="*/ 5 w 30"/>
                  <a:gd name="T23" fmla="*/ 42 h 62"/>
                  <a:gd name="T24" fmla="*/ 0 w 30"/>
                  <a:gd name="T25" fmla="*/ 27 h 62"/>
                  <a:gd name="T26" fmla="*/ 1 w 30"/>
                  <a:gd name="T27" fmla="*/ 5 h 62"/>
                  <a:gd name="T28" fmla="*/ 25 w 30"/>
                  <a:gd name="T29" fmla="*/ 0 h 62"/>
                  <a:gd name="T30" fmla="*/ 29 w 30"/>
                  <a:gd name="T31" fmla="*/ 23 h 62"/>
                  <a:gd name="T32" fmla="*/ 30 w 30"/>
                  <a:gd name="T33"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2">
                    <a:moveTo>
                      <a:pt x="30" y="52"/>
                    </a:moveTo>
                    <a:lnTo>
                      <a:pt x="30" y="61"/>
                    </a:lnTo>
                    <a:lnTo>
                      <a:pt x="30" y="61"/>
                    </a:lnTo>
                    <a:lnTo>
                      <a:pt x="27" y="61"/>
                    </a:lnTo>
                    <a:lnTo>
                      <a:pt x="25" y="61"/>
                    </a:lnTo>
                    <a:lnTo>
                      <a:pt x="25" y="61"/>
                    </a:lnTo>
                    <a:lnTo>
                      <a:pt x="8" y="62"/>
                    </a:lnTo>
                    <a:lnTo>
                      <a:pt x="8" y="57"/>
                    </a:lnTo>
                    <a:lnTo>
                      <a:pt x="3" y="52"/>
                    </a:lnTo>
                    <a:lnTo>
                      <a:pt x="3" y="47"/>
                    </a:lnTo>
                    <a:lnTo>
                      <a:pt x="8" y="42"/>
                    </a:lnTo>
                    <a:lnTo>
                      <a:pt x="5" y="42"/>
                    </a:lnTo>
                    <a:lnTo>
                      <a:pt x="0" y="27"/>
                    </a:lnTo>
                    <a:lnTo>
                      <a:pt x="1" y="5"/>
                    </a:lnTo>
                    <a:lnTo>
                      <a:pt x="25" y="0"/>
                    </a:lnTo>
                    <a:lnTo>
                      <a:pt x="29" y="23"/>
                    </a:lnTo>
                    <a:lnTo>
                      <a:pt x="30" y="5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21" name="Freeform 5194"/>
              <p:cNvSpPr>
                <a:spLocks/>
              </p:cNvSpPr>
              <p:nvPr/>
            </p:nvSpPr>
            <p:spPr bwMode="auto">
              <a:xfrm>
                <a:off x="3259" y="2895"/>
                <a:ext cx="54" cy="46"/>
              </a:xfrm>
              <a:custGeom>
                <a:avLst/>
                <a:gdLst>
                  <a:gd name="T0" fmla="*/ 54 w 54"/>
                  <a:gd name="T1" fmla="*/ 20 h 46"/>
                  <a:gd name="T2" fmla="*/ 37 w 54"/>
                  <a:gd name="T3" fmla="*/ 46 h 46"/>
                  <a:gd name="T4" fmla="*/ 17 w 54"/>
                  <a:gd name="T5" fmla="*/ 46 h 46"/>
                  <a:gd name="T6" fmla="*/ 14 w 54"/>
                  <a:gd name="T7" fmla="*/ 39 h 46"/>
                  <a:gd name="T8" fmla="*/ 15 w 54"/>
                  <a:gd name="T9" fmla="*/ 36 h 46"/>
                  <a:gd name="T10" fmla="*/ 3 w 54"/>
                  <a:gd name="T11" fmla="*/ 29 h 46"/>
                  <a:gd name="T12" fmla="*/ 2 w 54"/>
                  <a:gd name="T13" fmla="*/ 27 h 46"/>
                  <a:gd name="T14" fmla="*/ 0 w 54"/>
                  <a:gd name="T15" fmla="*/ 24 h 46"/>
                  <a:gd name="T16" fmla="*/ 19 w 54"/>
                  <a:gd name="T17" fmla="*/ 15 h 46"/>
                  <a:gd name="T18" fmla="*/ 25 w 54"/>
                  <a:gd name="T19" fmla="*/ 10 h 46"/>
                  <a:gd name="T20" fmla="*/ 36 w 54"/>
                  <a:gd name="T21" fmla="*/ 0 h 46"/>
                  <a:gd name="T22" fmla="*/ 47 w 54"/>
                  <a:gd name="T23" fmla="*/ 17 h 46"/>
                  <a:gd name="T24" fmla="*/ 54 w 54"/>
                  <a:gd name="T2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6">
                    <a:moveTo>
                      <a:pt x="54" y="20"/>
                    </a:moveTo>
                    <a:lnTo>
                      <a:pt x="37" y="46"/>
                    </a:lnTo>
                    <a:lnTo>
                      <a:pt x="17" y="46"/>
                    </a:lnTo>
                    <a:lnTo>
                      <a:pt x="14" y="39"/>
                    </a:lnTo>
                    <a:lnTo>
                      <a:pt x="15" y="36"/>
                    </a:lnTo>
                    <a:lnTo>
                      <a:pt x="3" y="29"/>
                    </a:lnTo>
                    <a:lnTo>
                      <a:pt x="2" y="27"/>
                    </a:lnTo>
                    <a:lnTo>
                      <a:pt x="0" y="24"/>
                    </a:lnTo>
                    <a:lnTo>
                      <a:pt x="19" y="15"/>
                    </a:lnTo>
                    <a:lnTo>
                      <a:pt x="25" y="10"/>
                    </a:lnTo>
                    <a:lnTo>
                      <a:pt x="36" y="0"/>
                    </a:lnTo>
                    <a:lnTo>
                      <a:pt x="47" y="17"/>
                    </a:lnTo>
                    <a:lnTo>
                      <a:pt x="54"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2" name="Freeform 5195"/>
              <p:cNvSpPr>
                <a:spLocks/>
              </p:cNvSpPr>
              <p:nvPr/>
            </p:nvSpPr>
            <p:spPr bwMode="auto">
              <a:xfrm>
                <a:off x="3259" y="2895"/>
                <a:ext cx="54" cy="46"/>
              </a:xfrm>
              <a:custGeom>
                <a:avLst/>
                <a:gdLst>
                  <a:gd name="T0" fmla="*/ 54 w 54"/>
                  <a:gd name="T1" fmla="*/ 20 h 46"/>
                  <a:gd name="T2" fmla="*/ 37 w 54"/>
                  <a:gd name="T3" fmla="*/ 46 h 46"/>
                  <a:gd name="T4" fmla="*/ 17 w 54"/>
                  <a:gd name="T5" fmla="*/ 46 h 46"/>
                  <a:gd name="T6" fmla="*/ 14 w 54"/>
                  <a:gd name="T7" fmla="*/ 39 h 46"/>
                  <a:gd name="T8" fmla="*/ 15 w 54"/>
                  <a:gd name="T9" fmla="*/ 36 h 46"/>
                  <a:gd name="T10" fmla="*/ 3 w 54"/>
                  <a:gd name="T11" fmla="*/ 29 h 46"/>
                  <a:gd name="T12" fmla="*/ 2 w 54"/>
                  <a:gd name="T13" fmla="*/ 27 h 46"/>
                  <a:gd name="T14" fmla="*/ 0 w 54"/>
                  <a:gd name="T15" fmla="*/ 24 h 46"/>
                  <a:gd name="T16" fmla="*/ 19 w 54"/>
                  <a:gd name="T17" fmla="*/ 15 h 46"/>
                  <a:gd name="T18" fmla="*/ 25 w 54"/>
                  <a:gd name="T19" fmla="*/ 10 h 46"/>
                  <a:gd name="T20" fmla="*/ 36 w 54"/>
                  <a:gd name="T21" fmla="*/ 0 h 46"/>
                  <a:gd name="T22" fmla="*/ 47 w 54"/>
                  <a:gd name="T23" fmla="*/ 17 h 46"/>
                  <a:gd name="T24" fmla="*/ 54 w 54"/>
                  <a:gd name="T2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6">
                    <a:moveTo>
                      <a:pt x="54" y="20"/>
                    </a:moveTo>
                    <a:lnTo>
                      <a:pt x="37" y="46"/>
                    </a:lnTo>
                    <a:lnTo>
                      <a:pt x="17" y="46"/>
                    </a:lnTo>
                    <a:lnTo>
                      <a:pt x="14" y="39"/>
                    </a:lnTo>
                    <a:lnTo>
                      <a:pt x="15" y="36"/>
                    </a:lnTo>
                    <a:lnTo>
                      <a:pt x="3" y="29"/>
                    </a:lnTo>
                    <a:lnTo>
                      <a:pt x="2" y="27"/>
                    </a:lnTo>
                    <a:lnTo>
                      <a:pt x="0" y="24"/>
                    </a:lnTo>
                    <a:lnTo>
                      <a:pt x="19" y="15"/>
                    </a:lnTo>
                    <a:lnTo>
                      <a:pt x="25" y="10"/>
                    </a:lnTo>
                    <a:lnTo>
                      <a:pt x="36" y="0"/>
                    </a:lnTo>
                    <a:lnTo>
                      <a:pt x="47" y="17"/>
                    </a:lnTo>
                    <a:lnTo>
                      <a:pt x="54"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23" name="Freeform 5196"/>
              <p:cNvSpPr>
                <a:spLocks/>
              </p:cNvSpPr>
              <p:nvPr/>
            </p:nvSpPr>
            <p:spPr bwMode="auto">
              <a:xfrm>
                <a:off x="2988" y="2443"/>
                <a:ext cx="41" cy="49"/>
              </a:xfrm>
              <a:custGeom>
                <a:avLst/>
                <a:gdLst>
                  <a:gd name="T0" fmla="*/ 39 w 41"/>
                  <a:gd name="T1" fmla="*/ 49 h 49"/>
                  <a:gd name="T2" fmla="*/ 0 w 41"/>
                  <a:gd name="T3" fmla="*/ 47 h 49"/>
                  <a:gd name="T4" fmla="*/ 2 w 41"/>
                  <a:gd name="T5" fmla="*/ 0 h 49"/>
                  <a:gd name="T6" fmla="*/ 10 w 41"/>
                  <a:gd name="T7" fmla="*/ 0 h 49"/>
                  <a:gd name="T8" fmla="*/ 41 w 41"/>
                  <a:gd name="T9" fmla="*/ 1 h 49"/>
                  <a:gd name="T10" fmla="*/ 39 w 41"/>
                  <a:gd name="T11" fmla="*/ 49 h 49"/>
                </a:gdLst>
                <a:ahLst/>
                <a:cxnLst>
                  <a:cxn ang="0">
                    <a:pos x="T0" y="T1"/>
                  </a:cxn>
                  <a:cxn ang="0">
                    <a:pos x="T2" y="T3"/>
                  </a:cxn>
                  <a:cxn ang="0">
                    <a:pos x="T4" y="T5"/>
                  </a:cxn>
                  <a:cxn ang="0">
                    <a:pos x="T6" y="T7"/>
                  </a:cxn>
                  <a:cxn ang="0">
                    <a:pos x="T8" y="T9"/>
                  </a:cxn>
                  <a:cxn ang="0">
                    <a:pos x="T10" y="T11"/>
                  </a:cxn>
                </a:cxnLst>
                <a:rect l="0" t="0" r="r" b="b"/>
                <a:pathLst>
                  <a:path w="41" h="49">
                    <a:moveTo>
                      <a:pt x="39" y="49"/>
                    </a:moveTo>
                    <a:lnTo>
                      <a:pt x="0" y="47"/>
                    </a:lnTo>
                    <a:lnTo>
                      <a:pt x="2" y="0"/>
                    </a:lnTo>
                    <a:lnTo>
                      <a:pt x="10" y="0"/>
                    </a:lnTo>
                    <a:lnTo>
                      <a:pt x="41" y="1"/>
                    </a:lnTo>
                    <a:lnTo>
                      <a:pt x="39" y="4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4" name="Freeform 5197"/>
              <p:cNvSpPr>
                <a:spLocks/>
              </p:cNvSpPr>
              <p:nvPr/>
            </p:nvSpPr>
            <p:spPr bwMode="auto">
              <a:xfrm>
                <a:off x="2988" y="2443"/>
                <a:ext cx="41" cy="49"/>
              </a:xfrm>
              <a:custGeom>
                <a:avLst/>
                <a:gdLst>
                  <a:gd name="T0" fmla="*/ 39 w 41"/>
                  <a:gd name="T1" fmla="*/ 49 h 49"/>
                  <a:gd name="T2" fmla="*/ 0 w 41"/>
                  <a:gd name="T3" fmla="*/ 47 h 49"/>
                  <a:gd name="T4" fmla="*/ 2 w 41"/>
                  <a:gd name="T5" fmla="*/ 0 h 49"/>
                  <a:gd name="T6" fmla="*/ 10 w 41"/>
                  <a:gd name="T7" fmla="*/ 0 h 49"/>
                  <a:gd name="T8" fmla="*/ 41 w 41"/>
                  <a:gd name="T9" fmla="*/ 1 h 49"/>
                  <a:gd name="T10" fmla="*/ 39 w 41"/>
                  <a:gd name="T11" fmla="*/ 49 h 49"/>
                </a:gdLst>
                <a:ahLst/>
                <a:cxnLst>
                  <a:cxn ang="0">
                    <a:pos x="T0" y="T1"/>
                  </a:cxn>
                  <a:cxn ang="0">
                    <a:pos x="T2" y="T3"/>
                  </a:cxn>
                  <a:cxn ang="0">
                    <a:pos x="T4" y="T5"/>
                  </a:cxn>
                  <a:cxn ang="0">
                    <a:pos x="T6" y="T7"/>
                  </a:cxn>
                  <a:cxn ang="0">
                    <a:pos x="T8" y="T9"/>
                  </a:cxn>
                  <a:cxn ang="0">
                    <a:pos x="T10" y="T11"/>
                  </a:cxn>
                </a:cxnLst>
                <a:rect l="0" t="0" r="r" b="b"/>
                <a:pathLst>
                  <a:path w="41" h="49">
                    <a:moveTo>
                      <a:pt x="39" y="49"/>
                    </a:moveTo>
                    <a:lnTo>
                      <a:pt x="0" y="47"/>
                    </a:lnTo>
                    <a:lnTo>
                      <a:pt x="2" y="0"/>
                    </a:lnTo>
                    <a:lnTo>
                      <a:pt x="10" y="0"/>
                    </a:lnTo>
                    <a:lnTo>
                      <a:pt x="41" y="1"/>
                    </a:lnTo>
                    <a:lnTo>
                      <a:pt x="39"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25" name="Freeform 5198"/>
              <p:cNvSpPr>
                <a:spLocks/>
              </p:cNvSpPr>
              <p:nvPr/>
            </p:nvSpPr>
            <p:spPr bwMode="auto">
              <a:xfrm>
                <a:off x="3076" y="2404"/>
                <a:ext cx="41" cy="45"/>
              </a:xfrm>
              <a:custGeom>
                <a:avLst/>
                <a:gdLst>
                  <a:gd name="T0" fmla="*/ 41 w 41"/>
                  <a:gd name="T1" fmla="*/ 1 h 45"/>
                  <a:gd name="T2" fmla="*/ 39 w 41"/>
                  <a:gd name="T3" fmla="*/ 45 h 45"/>
                  <a:gd name="T4" fmla="*/ 32 w 41"/>
                  <a:gd name="T5" fmla="*/ 45 h 45"/>
                  <a:gd name="T6" fmla="*/ 32 w 41"/>
                  <a:gd name="T7" fmla="*/ 45 h 45"/>
                  <a:gd name="T8" fmla="*/ 31 w 41"/>
                  <a:gd name="T9" fmla="*/ 45 h 45"/>
                  <a:gd name="T10" fmla="*/ 0 w 41"/>
                  <a:gd name="T11" fmla="*/ 44 h 45"/>
                  <a:gd name="T12" fmla="*/ 2 w 41"/>
                  <a:gd name="T13" fmla="*/ 0 h 45"/>
                  <a:gd name="T14" fmla="*/ 31 w 41"/>
                  <a:gd name="T15" fmla="*/ 1 h 45"/>
                  <a:gd name="T16" fmla="*/ 41 w 41"/>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5">
                    <a:moveTo>
                      <a:pt x="41" y="1"/>
                    </a:moveTo>
                    <a:lnTo>
                      <a:pt x="39" y="45"/>
                    </a:lnTo>
                    <a:lnTo>
                      <a:pt x="32" y="45"/>
                    </a:lnTo>
                    <a:lnTo>
                      <a:pt x="32" y="45"/>
                    </a:lnTo>
                    <a:lnTo>
                      <a:pt x="31" y="45"/>
                    </a:lnTo>
                    <a:lnTo>
                      <a:pt x="0" y="44"/>
                    </a:lnTo>
                    <a:lnTo>
                      <a:pt x="2" y="0"/>
                    </a:lnTo>
                    <a:lnTo>
                      <a:pt x="31" y="1"/>
                    </a:lnTo>
                    <a:lnTo>
                      <a:pt x="41" y="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6" name="Freeform 5199"/>
              <p:cNvSpPr>
                <a:spLocks/>
              </p:cNvSpPr>
              <p:nvPr/>
            </p:nvSpPr>
            <p:spPr bwMode="auto">
              <a:xfrm>
                <a:off x="3076" y="2404"/>
                <a:ext cx="41" cy="45"/>
              </a:xfrm>
              <a:custGeom>
                <a:avLst/>
                <a:gdLst>
                  <a:gd name="T0" fmla="*/ 41 w 41"/>
                  <a:gd name="T1" fmla="*/ 1 h 45"/>
                  <a:gd name="T2" fmla="*/ 39 w 41"/>
                  <a:gd name="T3" fmla="*/ 45 h 45"/>
                  <a:gd name="T4" fmla="*/ 32 w 41"/>
                  <a:gd name="T5" fmla="*/ 45 h 45"/>
                  <a:gd name="T6" fmla="*/ 32 w 41"/>
                  <a:gd name="T7" fmla="*/ 45 h 45"/>
                  <a:gd name="T8" fmla="*/ 31 w 41"/>
                  <a:gd name="T9" fmla="*/ 45 h 45"/>
                  <a:gd name="T10" fmla="*/ 0 w 41"/>
                  <a:gd name="T11" fmla="*/ 44 h 45"/>
                  <a:gd name="T12" fmla="*/ 2 w 41"/>
                  <a:gd name="T13" fmla="*/ 0 h 45"/>
                  <a:gd name="T14" fmla="*/ 31 w 41"/>
                  <a:gd name="T15" fmla="*/ 1 h 45"/>
                  <a:gd name="T16" fmla="*/ 41 w 41"/>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5">
                    <a:moveTo>
                      <a:pt x="41" y="1"/>
                    </a:moveTo>
                    <a:lnTo>
                      <a:pt x="39" y="45"/>
                    </a:lnTo>
                    <a:lnTo>
                      <a:pt x="32" y="45"/>
                    </a:lnTo>
                    <a:lnTo>
                      <a:pt x="32" y="45"/>
                    </a:lnTo>
                    <a:lnTo>
                      <a:pt x="31" y="45"/>
                    </a:lnTo>
                    <a:lnTo>
                      <a:pt x="0" y="44"/>
                    </a:lnTo>
                    <a:lnTo>
                      <a:pt x="2" y="0"/>
                    </a:lnTo>
                    <a:lnTo>
                      <a:pt x="31" y="1"/>
                    </a:lnTo>
                    <a:lnTo>
                      <a:pt x="41"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27" name="Freeform 5200"/>
              <p:cNvSpPr>
                <a:spLocks/>
              </p:cNvSpPr>
              <p:nvPr/>
            </p:nvSpPr>
            <p:spPr bwMode="auto">
              <a:xfrm>
                <a:off x="3252" y="2681"/>
                <a:ext cx="54" cy="60"/>
              </a:xfrm>
              <a:custGeom>
                <a:avLst/>
                <a:gdLst>
                  <a:gd name="T0" fmla="*/ 22 w 54"/>
                  <a:gd name="T1" fmla="*/ 55 h 60"/>
                  <a:gd name="T2" fmla="*/ 16 w 54"/>
                  <a:gd name="T3" fmla="*/ 60 h 60"/>
                  <a:gd name="T4" fmla="*/ 0 w 54"/>
                  <a:gd name="T5" fmla="*/ 33 h 60"/>
                  <a:gd name="T6" fmla="*/ 24 w 54"/>
                  <a:gd name="T7" fmla="*/ 17 h 60"/>
                  <a:gd name="T8" fmla="*/ 21 w 54"/>
                  <a:gd name="T9" fmla="*/ 11 h 60"/>
                  <a:gd name="T10" fmla="*/ 36 w 54"/>
                  <a:gd name="T11" fmla="*/ 0 h 60"/>
                  <a:gd name="T12" fmla="*/ 54 w 54"/>
                  <a:gd name="T13" fmla="*/ 36 h 60"/>
                  <a:gd name="T14" fmla="*/ 22 w 54"/>
                  <a:gd name="T15" fmla="*/ 5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0">
                    <a:moveTo>
                      <a:pt x="22" y="55"/>
                    </a:moveTo>
                    <a:lnTo>
                      <a:pt x="16" y="60"/>
                    </a:lnTo>
                    <a:lnTo>
                      <a:pt x="0" y="33"/>
                    </a:lnTo>
                    <a:lnTo>
                      <a:pt x="24" y="17"/>
                    </a:lnTo>
                    <a:lnTo>
                      <a:pt x="21" y="11"/>
                    </a:lnTo>
                    <a:lnTo>
                      <a:pt x="36" y="0"/>
                    </a:lnTo>
                    <a:lnTo>
                      <a:pt x="54" y="36"/>
                    </a:lnTo>
                    <a:lnTo>
                      <a:pt x="22" y="5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8" name="Freeform 5201"/>
              <p:cNvSpPr>
                <a:spLocks/>
              </p:cNvSpPr>
              <p:nvPr/>
            </p:nvSpPr>
            <p:spPr bwMode="auto">
              <a:xfrm>
                <a:off x="3252" y="2681"/>
                <a:ext cx="54" cy="60"/>
              </a:xfrm>
              <a:custGeom>
                <a:avLst/>
                <a:gdLst>
                  <a:gd name="T0" fmla="*/ 22 w 54"/>
                  <a:gd name="T1" fmla="*/ 55 h 60"/>
                  <a:gd name="T2" fmla="*/ 16 w 54"/>
                  <a:gd name="T3" fmla="*/ 60 h 60"/>
                  <a:gd name="T4" fmla="*/ 0 w 54"/>
                  <a:gd name="T5" fmla="*/ 33 h 60"/>
                  <a:gd name="T6" fmla="*/ 24 w 54"/>
                  <a:gd name="T7" fmla="*/ 17 h 60"/>
                  <a:gd name="T8" fmla="*/ 21 w 54"/>
                  <a:gd name="T9" fmla="*/ 11 h 60"/>
                  <a:gd name="T10" fmla="*/ 36 w 54"/>
                  <a:gd name="T11" fmla="*/ 0 h 60"/>
                  <a:gd name="T12" fmla="*/ 54 w 54"/>
                  <a:gd name="T13" fmla="*/ 36 h 60"/>
                  <a:gd name="T14" fmla="*/ 22 w 54"/>
                  <a:gd name="T15" fmla="*/ 5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0">
                    <a:moveTo>
                      <a:pt x="22" y="55"/>
                    </a:moveTo>
                    <a:lnTo>
                      <a:pt x="16" y="60"/>
                    </a:lnTo>
                    <a:lnTo>
                      <a:pt x="0" y="33"/>
                    </a:lnTo>
                    <a:lnTo>
                      <a:pt x="24" y="17"/>
                    </a:lnTo>
                    <a:lnTo>
                      <a:pt x="21" y="11"/>
                    </a:lnTo>
                    <a:lnTo>
                      <a:pt x="36" y="0"/>
                    </a:lnTo>
                    <a:lnTo>
                      <a:pt x="54" y="36"/>
                    </a:lnTo>
                    <a:lnTo>
                      <a:pt x="22" y="5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29" name="Freeform 5202"/>
              <p:cNvSpPr>
                <a:spLocks/>
              </p:cNvSpPr>
              <p:nvPr/>
            </p:nvSpPr>
            <p:spPr bwMode="auto">
              <a:xfrm>
                <a:off x="3035" y="2227"/>
                <a:ext cx="41" cy="46"/>
              </a:xfrm>
              <a:custGeom>
                <a:avLst/>
                <a:gdLst>
                  <a:gd name="T0" fmla="*/ 39 w 41"/>
                  <a:gd name="T1" fmla="*/ 46 h 46"/>
                  <a:gd name="T2" fmla="*/ 39 w 41"/>
                  <a:gd name="T3" fmla="*/ 46 h 46"/>
                  <a:gd name="T4" fmla="*/ 0 w 41"/>
                  <a:gd name="T5" fmla="*/ 44 h 46"/>
                  <a:gd name="T6" fmla="*/ 2 w 41"/>
                  <a:gd name="T7" fmla="*/ 0 h 46"/>
                  <a:gd name="T8" fmla="*/ 41 w 41"/>
                  <a:gd name="T9" fmla="*/ 2 h 46"/>
                  <a:gd name="T10" fmla="*/ 39 w 41"/>
                  <a:gd name="T11" fmla="*/ 46 h 46"/>
                </a:gdLst>
                <a:ahLst/>
                <a:cxnLst>
                  <a:cxn ang="0">
                    <a:pos x="T0" y="T1"/>
                  </a:cxn>
                  <a:cxn ang="0">
                    <a:pos x="T2" y="T3"/>
                  </a:cxn>
                  <a:cxn ang="0">
                    <a:pos x="T4" y="T5"/>
                  </a:cxn>
                  <a:cxn ang="0">
                    <a:pos x="T6" y="T7"/>
                  </a:cxn>
                  <a:cxn ang="0">
                    <a:pos x="T8" y="T9"/>
                  </a:cxn>
                  <a:cxn ang="0">
                    <a:pos x="T10" y="T11"/>
                  </a:cxn>
                </a:cxnLst>
                <a:rect l="0" t="0" r="r" b="b"/>
                <a:pathLst>
                  <a:path w="41" h="46">
                    <a:moveTo>
                      <a:pt x="39" y="46"/>
                    </a:moveTo>
                    <a:lnTo>
                      <a:pt x="39" y="46"/>
                    </a:lnTo>
                    <a:lnTo>
                      <a:pt x="0" y="44"/>
                    </a:lnTo>
                    <a:lnTo>
                      <a:pt x="2" y="0"/>
                    </a:lnTo>
                    <a:lnTo>
                      <a:pt x="41" y="2"/>
                    </a:lnTo>
                    <a:lnTo>
                      <a:pt x="39"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0" name="Freeform 5203"/>
              <p:cNvSpPr>
                <a:spLocks/>
              </p:cNvSpPr>
              <p:nvPr/>
            </p:nvSpPr>
            <p:spPr bwMode="auto">
              <a:xfrm>
                <a:off x="3035" y="2227"/>
                <a:ext cx="41" cy="46"/>
              </a:xfrm>
              <a:custGeom>
                <a:avLst/>
                <a:gdLst>
                  <a:gd name="T0" fmla="*/ 39 w 41"/>
                  <a:gd name="T1" fmla="*/ 46 h 46"/>
                  <a:gd name="T2" fmla="*/ 39 w 41"/>
                  <a:gd name="T3" fmla="*/ 46 h 46"/>
                  <a:gd name="T4" fmla="*/ 0 w 41"/>
                  <a:gd name="T5" fmla="*/ 44 h 46"/>
                  <a:gd name="T6" fmla="*/ 2 w 41"/>
                  <a:gd name="T7" fmla="*/ 0 h 46"/>
                  <a:gd name="T8" fmla="*/ 41 w 41"/>
                  <a:gd name="T9" fmla="*/ 2 h 46"/>
                  <a:gd name="T10" fmla="*/ 39 w 41"/>
                  <a:gd name="T11" fmla="*/ 46 h 46"/>
                </a:gdLst>
                <a:ahLst/>
                <a:cxnLst>
                  <a:cxn ang="0">
                    <a:pos x="T0" y="T1"/>
                  </a:cxn>
                  <a:cxn ang="0">
                    <a:pos x="T2" y="T3"/>
                  </a:cxn>
                  <a:cxn ang="0">
                    <a:pos x="T4" y="T5"/>
                  </a:cxn>
                  <a:cxn ang="0">
                    <a:pos x="T6" y="T7"/>
                  </a:cxn>
                  <a:cxn ang="0">
                    <a:pos x="T8" y="T9"/>
                  </a:cxn>
                  <a:cxn ang="0">
                    <a:pos x="T10" y="T11"/>
                  </a:cxn>
                </a:cxnLst>
                <a:rect l="0" t="0" r="r" b="b"/>
                <a:pathLst>
                  <a:path w="41" h="46">
                    <a:moveTo>
                      <a:pt x="39" y="46"/>
                    </a:moveTo>
                    <a:lnTo>
                      <a:pt x="39" y="46"/>
                    </a:lnTo>
                    <a:lnTo>
                      <a:pt x="0" y="44"/>
                    </a:lnTo>
                    <a:lnTo>
                      <a:pt x="2" y="0"/>
                    </a:lnTo>
                    <a:lnTo>
                      <a:pt x="41" y="2"/>
                    </a:lnTo>
                    <a:lnTo>
                      <a:pt x="39"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31" name="Freeform 5204"/>
              <p:cNvSpPr>
                <a:spLocks/>
              </p:cNvSpPr>
              <p:nvPr/>
            </p:nvSpPr>
            <p:spPr bwMode="auto">
              <a:xfrm>
                <a:off x="3146" y="2424"/>
                <a:ext cx="39" cy="52"/>
              </a:xfrm>
              <a:custGeom>
                <a:avLst/>
                <a:gdLst>
                  <a:gd name="T0" fmla="*/ 22 w 39"/>
                  <a:gd name="T1" fmla="*/ 20 h 52"/>
                  <a:gd name="T2" fmla="*/ 25 w 39"/>
                  <a:gd name="T3" fmla="*/ 22 h 52"/>
                  <a:gd name="T4" fmla="*/ 28 w 39"/>
                  <a:gd name="T5" fmla="*/ 22 h 52"/>
                  <a:gd name="T6" fmla="*/ 32 w 39"/>
                  <a:gd name="T7" fmla="*/ 17 h 52"/>
                  <a:gd name="T8" fmla="*/ 32 w 39"/>
                  <a:gd name="T9" fmla="*/ 17 h 52"/>
                  <a:gd name="T10" fmla="*/ 35 w 39"/>
                  <a:gd name="T11" fmla="*/ 19 h 52"/>
                  <a:gd name="T12" fmla="*/ 37 w 39"/>
                  <a:gd name="T13" fmla="*/ 19 h 52"/>
                  <a:gd name="T14" fmla="*/ 39 w 39"/>
                  <a:gd name="T15" fmla="*/ 20 h 52"/>
                  <a:gd name="T16" fmla="*/ 39 w 39"/>
                  <a:gd name="T17" fmla="*/ 20 h 52"/>
                  <a:gd name="T18" fmla="*/ 37 w 39"/>
                  <a:gd name="T19" fmla="*/ 51 h 52"/>
                  <a:gd name="T20" fmla="*/ 32 w 39"/>
                  <a:gd name="T21" fmla="*/ 52 h 52"/>
                  <a:gd name="T22" fmla="*/ 25 w 39"/>
                  <a:gd name="T23" fmla="*/ 49 h 52"/>
                  <a:gd name="T24" fmla="*/ 15 w 39"/>
                  <a:gd name="T25" fmla="*/ 49 h 52"/>
                  <a:gd name="T26" fmla="*/ 0 w 39"/>
                  <a:gd name="T27" fmla="*/ 36 h 52"/>
                  <a:gd name="T28" fmla="*/ 0 w 39"/>
                  <a:gd name="T29" fmla="*/ 29 h 52"/>
                  <a:gd name="T30" fmla="*/ 0 w 39"/>
                  <a:gd name="T31" fmla="*/ 29 h 52"/>
                  <a:gd name="T32" fmla="*/ 0 w 39"/>
                  <a:gd name="T33" fmla="*/ 27 h 52"/>
                  <a:gd name="T34" fmla="*/ 1 w 39"/>
                  <a:gd name="T35" fmla="*/ 2 h 52"/>
                  <a:gd name="T36" fmla="*/ 1 w 39"/>
                  <a:gd name="T37" fmla="*/ 2 h 52"/>
                  <a:gd name="T38" fmla="*/ 5 w 39"/>
                  <a:gd name="T39" fmla="*/ 0 h 52"/>
                  <a:gd name="T40" fmla="*/ 5 w 39"/>
                  <a:gd name="T41" fmla="*/ 0 h 52"/>
                  <a:gd name="T42" fmla="*/ 6 w 39"/>
                  <a:gd name="T43" fmla="*/ 0 h 52"/>
                  <a:gd name="T44" fmla="*/ 10 w 39"/>
                  <a:gd name="T45" fmla="*/ 3 h 52"/>
                  <a:gd name="T46" fmla="*/ 10 w 39"/>
                  <a:gd name="T47" fmla="*/ 5 h 52"/>
                  <a:gd name="T48" fmla="*/ 10 w 39"/>
                  <a:gd name="T49" fmla="*/ 5 h 52"/>
                  <a:gd name="T50" fmla="*/ 10 w 39"/>
                  <a:gd name="T51" fmla="*/ 7 h 52"/>
                  <a:gd name="T52" fmla="*/ 11 w 39"/>
                  <a:gd name="T53" fmla="*/ 8 h 52"/>
                  <a:gd name="T54" fmla="*/ 15 w 39"/>
                  <a:gd name="T55" fmla="*/ 13 h 52"/>
                  <a:gd name="T56" fmla="*/ 16 w 39"/>
                  <a:gd name="T57" fmla="*/ 15 h 52"/>
                  <a:gd name="T58" fmla="*/ 22 w 39"/>
                  <a:gd name="T59"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52">
                    <a:moveTo>
                      <a:pt x="22" y="20"/>
                    </a:moveTo>
                    <a:lnTo>
                      <a:pt x="25" y="22"/>
                    </a:lnTo>
                    <a:lnTo>
                      <a:pt x="28" y="22"/>
                    </a:lnTo>
                    <a:lnTo>
                      <a:pt x="32" y="17"/>
                    </a:lnTo>
                    <a:lnTo>
                      <a:pt x="32" y="17"/>
                    </a:lnTo>
                    <a:lnTo>
                      <a:pt x="35" y="19"/>
                    </a:lnTo>
                    <a:lnTo>
                      <a:pt x="37" y="19"/>
                    </a:lnTo>
                    <a:lnTo>
                      <a:pt x="39" y="20"/>
                    </a:lnTo>
                    <a:lnTo>
                      <a:pt x="39" y="20"/>
                    </a:lnTo>
                    <a:lnTo>
                      <a:pt x="37" y="51"/>
                    </a:lnTo>
                    <a:lnTo>
                      <a:pt x="32" y="52"/>
                    </a:lnTo>
                    <a:lnTo>
                      <a:pt x="25" y="49"/>
                    </a:lnTo>
                    <a:lnTo>
                      <a:pt x="15" y="49"/>
                    </a:lnTo>
                    <a:lnTo>
                      <a:pt x="0" y="36"/>
                    </a:lnTo>
                    <a:lnTo>
                      <a:pt x="0" y="29"/>
                    </a:lnTo>
                    <a:lnTo>
                      <a:pt x="0" y="29"/>
                    </a:lnTo>
                    <a:lnTo>
                      <a:pt x="0" y="27"/>
                    </a:lnTo>
                    <a:lnTo>
                      <a:pt x="1" y="2"/>
                    </a:lnTo>
                    <a:lnTo>
                      <a:pt x="1" y="2"/>
                    </a:lnTo>
                    <a:lnTo>
                      <a:pt x="5" y="0"/>
                    </a:lnTo>
                    <a:lnTo>
                      <a:pt x="5" y="0"/>
                    </a:lnTo>
                    <a:lnTo>
                      <a:pt x="6" y="0"/>
                    </a:lnTo>
                    <a:lnTo>
                      <a:pt x="10" y="3"/>
                    </a:lnTo>
                    <a:lnTo>
                      <a:pt x="10" y="5"/>
                    </a:lnTo>
                    <a:lnTo>
                      <a:pt x="10" y="5"/>
                    </a:lnTo>
                    <a:lnTo>
                      <a:pt x="10" y="7"/>
                    </a:lnTo>
                    <a:lnTo>
                      <a:pt x="11" y="8"/>
                    </a:lnTo>
                    <a:lnTo>
                      <a:pt x="15" y="13"/>
                    </a:lnTo>
                    <a:lnTo>
                      <a:pt x="16" y="15"/>
                    </a:lnTo>
                    <a:lnTo>
                      <a:pt x="22" y="2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2" name="Freeform 5205"/>
              <p:cNvSpPr>
                <a:spLocks/>
              </p:cNvSpPr>
              <p:nvPr/>
            </p:nvSpPr>
            <p:spPr bwMode="auto">
              <a:xfrm>
                <a:off x="3146" y="2424"/>
                <a:ext cx="39" cy="52"/>
              </a:xfrm>
              <a:custGeom>
                <a:avLst/>
                <a:gdLst>
                  <a:gd name="T0" fmla="*/ 22 w 39"/>
                  <a:gd name="T1" fmla="*/ 20 h 52"/>
                  <a:gd name="T2" fmla="*/ 25 w 39"/>
                  <a:gd name="T3" fmla="*/ 22 h 52"/>
                  <a:gd name="T4" fmla="*/ 28 w 39"/>
                  <a:gd name="T5" fmla="*/ 22 h 52"/>
                  <a:gd name="T6" fmla="*/ 32 w 39"/>
                  <a:gd name="T7" fmla="*/ 17 h 52"/>
                  <a:gd name="T8" fmla="*/ 32 w 39"/>
                  <a:gd name="T9" fmla="*/ 17 h 52"/>
                  <a:gd name="T10" fmla="*/ 35 w 39"/>
                  <a:gd name="T11" fmla="*/ 19 h 52"/>
                  <a:gd name="T12" fmla="*/ 37 w 39"/>
                  <a:gd name="T13" fmla="*/ 19 h 52"/>
                  <a:gd name="T14" fmla="*/ 39 w 39"/>
                  <a:gd name="T15" fmla="*/ 20 h 52"/>
                  <a:gd name="T16" fmla="*/ 39 w 39"/>
                  <a:gd name="T17" fmla="*/ 20 h 52"/>
                  <a:gd name="T18" fmla="*/ 37 w 39"/>
                  <a:gd name="T19" fmla="*/ 51 h 52"/>
                  <a:gd name="T20" fmla="*/ 32 w 39"/>
                  <a:gd name="T21" fmla="*/ 52 h 52"/>
                  <a:gd name="T22" fmla="*/ 25 w 39"/>
                  <a:gd name="T23" fmla="*/ 49 h 52"/>
                  <a:gd name="T24" fmla="*/ 15 w 39"/>
                  <a:gd name="T25" fmla="*/ 49 h 52"/>
                  <a:gd name="T26" fmla="*/ 0 w 39"/>
                  <a:gd name="T27" fmla="*/ 36 h 52"/>
                  <a:gd name="T28" fmla="*/ 0 w 39"/>
                  <a:gd name="T29" fmla="*/ 29 h 52"/>
                  <a:gd name="T30" fmla="*/ 0 w 39"/>
                  <a:gd name="T31" fmla="*/ 29 h 52"/>
                  <a:gd name="T32" fmla="*/ 0 w 39"/>
                  <a:gd name="T33" fmla="*/ 27 h 52"/>
                  <a:gd name="T34" fmla="*/ 1 w 39"/>
                  <a:gd name="T35" fmla="*/ 2 h 52"/>
                  <a:gd name="T36" fmla="*/ 1 w 39"/>
                  <a:gd name="T37" fmla="*/ 2 h 52"/>
                  <a:gd name="T38" fmla="*/ 5 w 39"/>
                  <a:gd name="T39" fmla="*/ 0 h 52"/>
                  <a:gd name="T40" fmla="*/ 5 w 39"/>
                  <a:gd name="T41" fmla="*/ 0 h 52"/>
                  <a:gd name="T42" fmla="*/ 6 w 39"/>
                  <a:gd name="T43" fmla="*/ 0 h 52"/>
                  <a:gd name="T44" fmla="*/ 10 w 39"/>
                  <a:gd name="T45" fmla="*/ 3 h 52"/>
                  <a:gd name="T46" fmla="*/ 10 w 39"/>
                  <a:gd name="T47" fmla="*/ 5 h 52"/>
                  <a:gd name="T48" fmla="*/ 10 w 39"/>
                  <a:gd name="T49" fmla="*/ 5 h 52"/>
                  <a:gd name="T50" fmla="*/ 10 w 39"/>
                  <a:gd name="T51" fmla="*/ 7 h 52"/>
                  <a:gd name="T52" fmla="*/ 11 w 39"/>
                  <a:gd name="T53" fmla="*/ 8 h 52"/>
                  <a:gd name="T54" fmla="*/ 15 w 39"/>
                  <a:gd name="T55" fmla="*/ 13 h 52"/>
                  <a:gd name="T56" fmla="*/ 16 w 39"/>
                  <a:gd name="T57" fmla="*/ 15 h 52"/>
                  <a:gd name="T58" fmla="*/ 22 w 39"/>
                  <a:gd name="T59"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52">
                    <a:moveTo>
                      <a:pt x="22" y="20"/>
                    </a:moveTo>
                    <a:lnTo>
                      <a:pt x="25" y="22"/>
                    </a:lnTo>
                    <a:lnTo>
                      <a:pt x="28" y="22"/>
                    </a:lnTo>
                    <a:lnTo>
                      <a:pt x="32" y="17"/>
                    </a:lnTo>
                    <a:lnTo>
                      <a:pt x="32" y="17"/>
                    </a:lnTo>
                    <a:lnTo>
                      <a:pt x="35" y="19"/>
                    </a:lnTo>
                    <a:lnTo>
                      <a:pt x="37" y="19"/>
                    </a:lnTo>
                    <a:lnTo>
                      <a:pt x="39" y="20"/>
                    </a:lnTo>
                    <a:lnTo>
                      <a:pt x="39" y="20"/>
                    </a:lnTo>
                    <a:lnTo>
                      <a:pt x="37" y="51"/>
                    </a:lnTo>
                    <a:lnTo>
                      <a:pt x="32" y="52"/>
                    </a:lnTo>
                    <a:lnTo>
                      <a:pt x="25" y="49"/>
                    </a:lnTo>
                    <a:lnTo>
                      <a:pt x="15" y="49"/>
                    </a:lnTo>
                    <a:lnTo>
                      <a:pt x="0" y="36"/>
                    </a:lnTo>
                    <a:lnTo>
                      <a:pt x="0" y="29"/>
                    </a:lnTo>
                    <a:lnTo>
                      <a:pt x="0" y="29"/>
                    </a:lnTo>
                    <a:lnTo>
                      <a:pt x="0" y="27"/>
                    </a:lnTo>
                    <a:lnTo>
                      <a:pt x="1" y="2"/>
                    </a:lnTo>
                    <a:lnTo>
                      <a:pt x="1" y="2"/>
                    </a:lnTo>
                    <a:lnTo>
                      <a:pt x="5" y="0"/>
                    </a:lnTo>
                    <a:lnTo>
                      <a:pt x="5" y="0"/>
                    </a:lnTo>
                    <a:lnTo>
                      <a:pt x="6" y="0"/>
                    </a:lnTo>
                    <a:lnTo>
                      <a:pt x="10" y="3"/>
                    </a:lnTo>
                    <a:lnTo>
                      <a:pt x="10" y="5"/>
                    </a:lnTo>
                    <a:lnTo>
                      <a:pt x="10" y="5"/>
                    </a:lnTo>
                    <a:lnTo>
                      <a:pt x="10" y="7"/>
                    </a:lnTo>
                    <a:lnTo>
                      <a:pt x="11" y="8"/>
                    </a:lnTo>
                    <a:lnTo>
                      <a:pt x="15" y="13"/>
                    </a:lnTo>
                    <a:lnTo>
                      <a:pt x="16" y="15"/>
                    </a:lnTo>
                    <a:lnTo>
                      <a:pt x="22"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33" name="Freeform 5206"/>
              <p:cNvSpPr>
                <a:spLocks/>
              </p:cNvSpPr>
              <p:nvPr/>
            </p:nvSpPr>
            <p:spPr bwMode="auto">
              <a:xfrm>
                <a:off x="3542" y="2829"/>
                <a:ext cx="51" cy="41"/>
              </a:xfrm>
              <a:custGeom>
                <a:avLst/>
                <a:gdLst>
                  <a:gd name="T0" fmla="*/ 47 w 51"/>
                  <a:gd name="T1" fmla="*/ 27 h 41"/>
                  <a:gd name="T2" fmla="*/ 47 w 51"/>
                  <a:gd name="T3" fmla="*/ 35 h 41"/>
                  <a:gd name="T4" fmla="*/ 41 w 51"/>
                  <a:gd name="T5" fmla="*/ 34 h 41"/>
                  <a:gd name="T6" fmla="*/ 34 w 51"/>
                  <a:gd name="T7" fmla="*/ 41 h 41"/>
                  <a:gd name="T8" fmla="*/ 22 w 51"/>
                  <a:gd name="T9" fmla="*/ 41 h 41"/>
                  <a:gd name="T10" fmla="*/ 10 w 51"/>
                  <a:gd name="T11" fmla="*/ 39 h 41"/>
                  <a:gd name="T12" fmla="*/ 0 w 51"/>
                  <a:gd name="T13" fmla="*/ 5 h 41"/>
                  <a:gd name="T14" fmla="*/ 15 w 51"/>
                  <a:gd name="T15" fmla="*/ 3 h 41"/>
                  <a:gd name="T16" fmla="*/ 13 w 51"/>
                  <a:gd name="T17" fmla="*/ 0 h 41"/>
                  <a:gd name="T18" fmla="*/ 51 w 51"/>
                  <a:gd name="T19" fmla="*/ 0 h 41"/>
                  <a:gd name="T20" fmla="*/ 47 w 51"/>
                  <a:gd name="T21" fmla="*/ 8 h 41"/>
                  <a:gd name="T22" fmla="*/ 51 w 51"/>
                  <a:gd name="T23" fmla="*/ 18 h 41"/>
                  <a:gd name="T24" fmla="*/ 47 w 51"/>
                  <a:gd name="T25"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41">
                    <a:moveTo>
                      <a:pt x="47" y="27"/>
                    </a:moveTo>
                    <a:lnTo>
                      <a:pt x="47" y="35"/>
                    </a:lnTo>
                    <a:lnTo>
                      <a:pt x="41" y="34"/>
                    </a:lnTo>
                    <a:lnTo>
                      <a:pt x="34" y="41"/>
                    </a:lnTo>
                    <a:lnTo>
                      <a:pt x="22" y="41"/>
                    </a:lnTo>
                    <a:lnTo>
                      <a:pt x="10" y="39"/>
                    </a:lnTo>
                    <a:lnTo>
                      <a:pt x="0" y="5"/>
                    </a:lnTo>
                    <a:lnTo>
                      <a:pt x="15" y="3"/>
                    </a:lnTo>
                    <a:lnTo>
                      <a:pt x="13" y="0"/>
                    </a:lnTo>
                    <a:lnTo>
                      <a:pt x="51" y="0"/>
                    </a:lnTo>
                    <a:lnTo>
                      <a:pt x="47" y="8"/>
                    </a:lnTo>
                    <a:lnTo>
                      <a:pt x="51" y="18"/>
                    </a:lnTo>
                    <a:lnTo>
                      <a:pt x="47" y="2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4" name="Freeform 5207"/>
              <p:cNvSpPr>
                <a:spLocks/>
              </p:cNvSpPr>
              <p:nvPr/>
            </p:nvSpPr>
            <p:spPr bwMode="auto">
              <a:xfrm>
                <a:off x="3542" y="2829"/>
                <a:ext cx="51" cy="41"/>
              </a:xfrm>
              <a:custGeom>
                <a:avLst/>
                <a:gdLst>
                  <a:gd name="T0" fmla="*/ 47 w 51"/>
                  <a:gd name="T1" fmla="*/ 27 h 41"/>
                  <a:gd name="T2" fmla="*/ 47 w 51"/>
                  <a:gd name="T3" fmla="*/ 35 h 41"/>
                  <a:gd name="T4" fmla="*/ 41 w 51"/>
                  <a:gd name="T5" fmla="*/ 34 h 41"/>
                  <a:gd name="T6" fmla="*/ 34 w 51"/>
                  <a:gd name="T7" fmla="*/ 41 h 41"/>
                  <a:gd name="T8" fmla="*/ 22 w 51"/>
                  <a:gd name="T9" fmla="*/ 41 h 41"/>
                  <a:gd name="T10" fmla="*/ 10 w 51"/>
                  <a:gd name="T11" fmla="*/ 39 h 41"/>
                  <a:gd name="T12" fmla="*/ 0 w 51"/>
                  <a:gd name="T13" fmla="*/ 5 h 41"/>
                  <a:gd name="T14" fmla="*/ 15 w 51"/>
                  <a:gd name="T15" fmla="*/ 3 h 41"/>
                  <a:gd name="T16" fmla="*/ 13 w 51"/>
                  <a:gd name="T17" fmla="*/ 0 h 41"/>
                  <a:gd name="T18" fmla="*/ 51 w 51"/>
                  <a:gd name="T19" fmla="*/ 0 h 41"/>
                  <a:gd name="T20" fmla="*/ 47 w 51"/>
                  <a:gd name="T21" fmla="*/ 8 h 41"/>
                  <a:gd name="T22" fmla="*/ 51 w 51"/>
                  <a:gd name="T23" fmla="*/ 18 h 41"/>
                  <a:gd name="T24" fmla="*/ 47 w 51"/>
                  <a:gd name="T25"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41">
                    <a:moveTo>
                      <a:pt x="47" y="27"/>
                    </a:moveTo>
                    <a:lnTo>
                      <a:pt x="47" y="35"/>
                    </a:lnTo>
                    <a:lnTo>
                      <a:pt x="41" y="34"/>
                    </a:lnTo>
                    <a:lnTo>
                      <a:pt x="34" y="41"/>
                    </a:lnTo>
                    <a:lnTo>
                      <a:pt x="22" y="41"/>
                    </a:lnTo>
                    <a:lnTo>
                      <a:pt x="10" y="39"/>
                    </a:lnTo>
                    <a:lnTo>
                      <a:pt x="0" y="5"/>
                    </a:lnTo>
                    <a:lnTo>
                      <a:pt x="15" y="3"/>
                    </a:lnTo>
                    <a:lnTo>
                      <a:pt x="13" y="0"/>
                    </a:lnTo>
                    <a:lnTo>
                      <a:pt x="51" y="0"/>
                    </a:lnTo>
                    <a:lnTo>
                      <a:pt x="47" y="8"/>
                    </a:lnTo>
                    <a:lnTo>
                      <a:pt x="51" y="18"/>
                    </a:lnTo>
                    <a:lnTo>
                      <a:pt x="4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35" name="Freeform 5208"/>
              <p:cNvSpPr>
                <a:spLocks/>
              </p:cNvSpPr>
              <p:nvPr/>
            </p:nvSpPr>
            <p:spPr bwMode="auto">
              <a:xfrm>
                <a:off x="3445" y="2864"/>
                <a:ext cx="83" cy="67"/>
              </a:xfrm>
              <a:custGeom>
                <a:avLst/>
                <a:gdLst>
                  <a:gd name="T0" fmla="*/ 55 w 83"/>
                  <a:gd name="T1" fmla="*/ 14 h 67"/>
                  <a:gd name="T2" fmla="*/ 73 w 83"/>
                  <a:gd name="T3" fmla="*/ 17 h 67"/>
                  <a:gd name="T4" fmla="*/ 78 w 83"/>
                  <a:gd name="T5" fmla="*/ 29 h 67"/>
                  <a:gd name="T6" fmla="*/ 82 w 83"/>
                  <a:gd name="T7" fmla="*/ 50 h 67"/>
                  <a:gd name="T8" fmla="*/ 82 w 83"/>
                  <a:gd name="T9" fmla="*/ 48 h 67"/>
                  <a:gd name="T10" fmla="*/ 78 w 83"/>
                  <a:gd name="T11" fmla="*/ 46 h 67"/>
                  <a:gd name="T12" fmla="*/ 77 w 83"/>
                  <a:gd name="T13" fmla="*/ 50 h 67"/>
                  <a:gd name="T14" fmla="*/ 77 w 83"/>
                  <a:gd name="T15" fmla="*/ 51 h 67"/>
                  <a:gd name="T16" fmla="*/ 75 w 83"/>
                  <a:gd name="T17" fmla="*/ 51 h 67"/>
                  <a:gd name="T18" fmla="*/ 75 w 83"/>
                  <a:gd name="T19" fmla="*/ 51 h 67"/>
                  <a:gd name="T20" fmla="*/ 75 w 83"/>
                  <a:gd name="T21" fmla="*/ 53 h 67"/>
                  <a:gd name="T22" fmla="*/ 75 w 83"/>
                  <a:gd name="T23" fmla="*/ 53 h 67"/>
                  <a:gd name="T24" fmla="*/ 75 w 83"/>
                  <a:gd name="T25" fmla="*/ 53 h 67"/>
                  <a:gd name="T26" fmla="*/ 77 w 83"/>
                  <a:gd name="T27" fmla="*/ 55 h 67"/>
                  <a:gd name="T28" fmla="*/ 77 w 83"/>
                  <a:gd name="T29" fmla="*/ 55 h 67"/>
                  <a:gd name="T30" fmla="*/ 77 w 83"/>
                  <a:gd name="T31" fmla="*/ 56 h 67"/>
                  <a:gd name="T32" fmla="*/ 78 w 83"/>
                  <a:gd name="T33" fmla="*/ 56 h 67"/>
                  <a:gd name="T34" fmla="*/ 78 w 83"/>
                  <a:gd name="T35" fmla="*/ 56 h 67"/>
                  <a:gd name="T36" fmla="*/ 77 w 83"/>
                  <a:gd name="T37" fmla="*/ 58 h 67"/>
                  <a:gd name="T38" fmla="*/ 75 w 83"/>
                  <a:gd name="T39" fmla="*/ 60 h 67"/>
                  <a:gd name="T40" fmla="*/ 75 w 83"/>
                  <a:gd name="T41" fmla="*/ 61 h 67"/>
                  <a:gd name="T42" fmla="*/ 75 w 83"/>
                  <a:gd name="T43" fmla="*/ 61 h 67"/>
                  <a:gd name="T44" fmla="*/ 75 w 83"/>
                  <a:gd name="T45" fmla="*/ 61 h 67"/>
                  <a:gd name="T46" fmla="*/ 60 w 83"/>
                  <a:gd name="T47" fmla="*/ 61 h 67"/>
                  <a:gd name="T48" fmla="*/ 43 w 83"/>
                  <a:gd name="T49" fmla="*/ 58 h 67"/>
                  <a:gd name="T50" fmla="*/ 41 w 83"/>
                  <a:gd name="T51" fmla="*/ 58 h 67"/>
                  <a:gd name="T52" fmla="*/ 34 w 83"/>
                  <a:gd name="T53" fmla="*/ 53 h 67"/>
                  <a:gd name="T54" fmla="*/ 22 w 83"/>
                  <a:gd name="T55" fmla="*/ 46 h 67"/>
                  <a:gd name="T56" fmla="*/ 22 w 83"/>
                  <a:gd name="T57" fmla="*/ 46 h 67"/>
                  <a:gd name="T58" fmla="*/ 0 w 83"/>
                  <a:gd name="T59" fmla="*/ 2 h 67"/>
                  <a:gd name="T60" fmla="*/ 24 w 83"/>
                  <a:gd name="T61" fmla="*/ 7 h 67"/>
                  <a:gd name="T62" fmla="*/ 36 w 83"/>
                  <a:gd name="T63" fmla="*/ 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7">
                    <a:moveTo>
                      <a:pt x="36" y="4"/>
                    </a:moveTo>
                    <a:lnTo>
                      <a:pt x="55" y="14"/>
                    </a:lnTo>
                    <a:lnTo>
                      <a:pt x="68" y="0"/>
                    </a:lnTo>
                    <a:lnTo>
                      <a:pt x="73" y="17"/>
                    </a:lnTo>
                    <a:lnTo>
                      <a:pt x="77" y="21"/>
                    </a:lnTo>
                    <a:lnTo>
                      <a:pt x="78" y="29"/>
                    </a:lnTo>
                    <a:lnTo>
                      <a:pt x="83" y="34"/>
                    </a:lnTo>
                    <a:lnTo>
                      <a:pt x="82" y="50"/>
                    </a:lnTo>
                    <a:lnTo>
                      <a:pt x="82" y="50"/>
                    </a:lnTo>
                    <a:lnTo>
                      <a:pt x="82" y="48"/>
                    </a:lnTo>
                    <a:lnTo>
                      <a:pt x="80" y="46"/>
                    </a:lnTo>
                    <a:lnTo>
                      <a:pt x="78" y="46"/>
                    </a:lnTo>
                    <a:lnTo>
                      <a:pt x="78" y="48"/>
                    </a:lnTo>
                    <a:lnTo>
                      <a:pt x="77" y="50"/>
                    </a:lnTo>
                    <a:lnTo>
                      <a:pt x="77" y="51"/>
                    </a:lnTo>
                    <a:lnTo>
                      <a:pt x="77" y="51"/>
                    </a:lnTo>
                    <a:lnTo>
                      <a:pt x="75" y="51"/>
                    </a:lnTo>
                    <a:lnTo>
                      <a:pt x="75" y="51"/>
                    </a:lnTo>
                    <a:lnTo>
                      <a:pt x="75" y="51"/>
                    </a:lnTo>
                    <a:lnTo>
                      <a:pt x="75" y="51"/>
                    </a:lnTo>
                    <a:lnTo>
                      <a:pt x="75" y="51"/>
                    </a:lnTo>
                    <a:lnTo>
                      <a:pt x="75" y="53"/>
                    </a:lnTo>
                    <a:lnTo>
                      <a:pt x="75" y="53"/>
                    </a:lnTo>
                    <a:lnTo>
                      <a:pt x="75" y="53"/>
                    </a:lnTo>
                    <a:lnTo>
                      <a:pt x="75" y="53"/>
                    </a:lnTo>
                    <a:lnTo>
                      <a:pt x="75" y="53"/>
                    </a:lnTo>
                    <a:lnTo>
                      <a:pt x="75" y="55"/>
                    </a:lnTo>
                    <a:lnTo>
                      <a:pt x="77" y="55"/>
                    </a:lnTo>
                    <a:lnTo>
                      <a:pt x="77" y="55"/>
                    </a:lnTo>
                    <a:lnTo>
                      <a:pt x="77" y="55"/>
                    </a:lnTo>
                    <a:lnTo>
                      <a:pt x="77" y="55"/>
                    </a:lnTo>
                    <a:lnTo>
                      <a:pt x="77" y="56"/>
                    </a:lnTo>
                    <a:lnTo>
                      <a:pt x="78" y="56"/>
                    </a:lnTo>
                    <a:lnTo>
                      <a:pt x="78" y="56"/>
                    </a:lnTo>
                    <a:lnTo>
                      <a:pt x="78" y="56"/>
                    </a:lnTo>
                    <a:lnTo>
                      <a:pt x="78" y="56"/>
                    </a:lnTo>
                    <a:lnTo>
                      <a:pt x="78" y="56"/>
                    </a:lnTo>
                    <a:lnTo>
                      <a:pt x="77" y="58"/>
                    </a:lnTo>
                    <a:lnTo>
                      <a:pt x="75" y="60"/>
                    </a:lnTo>
                    <a:lnTo>
                      <a:pt x="75" y="60"/>
                    </a:lnTo>
                    <a:lnTo>
                      <a:pt x="75" y="61"/>
                    </a:lnTo>
                    <a:lnTo>
                      <a:pt x="75" y="61"/>
                    </a:lnTo>
                    <a:lnTo>
                      <a:pt x="75" y="61"/>
                    </a:lnTo>
                    <a:lnTo>
                      <a:pt x="75" y="61"/>
                    </a:lnTo>
                    <a:lnTo>
                      <a:pt x="75" y="61"/>
                    </a:lnTo>
                    <a:lnTo>
                      <a:pt x="75" y="61"/>
                    </a:lnTo>
                    <a:lnTo>
                      <a:pt x="63" y="67"/>
                    </a:lnTo>
                    <a:lnTo>
                      <a:pt x="60" y="61"/>
                    </a:lnTo>
                    <a:lnTo>
                      <a:pt x="53" y="56"/>
                    </a:lnTo>
                    <a:lnTo>
                      <a:pt x="43" y="58"/>
                    </a:lnTo>
                    <a:lnTo>
                      <a:pt x="41" y="58"/>
                    </a:lnTo>
                    <a:lnTo>
                      <a:pt x="41" y="58"/>
                    </a:lnTo>
                    <a:lnTo>
                      <a:pt x="41" y="58"/>
                    </a:lnTo>
                    <a:lnTo>
                      <a:pt x="34" y="53"/>
                    </a:lnTo>
                    <a:lnTo>
                      <a:pt x="27" y="50"/>
                    </a:lnTo>
                    <a:lnTo>
                      <a:pt x="22" y="46"/>
                    </a:lnTo>
                    <a:lnTo>
                      <a:pt x="22" y="46"/>
                    </a:lnTo>
                    <a:lnTo>
                      <a:pt x="22" y="46"/>
                    </a:lnTo>
                    <a:lnTo>
                      <a:pt x="11" y="38"/>
                    </a:lnTo>
                    <a:lnTo>
                      <a:pt x="0" y="2"/>
                    </a:lnTo>
                    <a:lnTo>
                      <a:pt x="12" y="9"/>
                    </a:lnTo>
                    <a:lnTo>
                      <a:pt x="24" y="7"/>
                    </a:lnTo>
                    <a:lnTo>
                      <a:pt x="33" y="0"/>
                    </a:lnTo>
                    <a:lnTo>
                      <a:pt x="36"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6" name="Freeform 5209"/>
              <p:cNvSpPr>
                <a:spLocks/>
              </p:cNvSpPr>
              <p:nvPr/>
            </p:nvSpPr>
            <p:spPr bwMode="auto">
              <a:xfrm>
                <a:off x="3445" y="2864"/>
                <a:ext cx="83" cy="67"/>
              </a:xfrm>
              <a:custGeom>
                <a:avLst/>
                <a:gdLst>
                  <a:gd name="T0" fmla="*/ 55 w 83"/>
                  <a:gd name="T1" fmla="*/ 14 h 67"/>
                  <a:gd name="T2" fmla="*/ 73 w 83"/>
                  <a:gd name="T3" fmla="*/ 17 h 67"/>
                  <a:gd name="T4" fmla="*/ 78 w 83"/>
                  <a:gd name="T5" fmla="*/ 29 h 67"/>
                  <a:gd name="T6" fmla="*/ 82 w 83"/>
                  <a:gd name="T7" fmla="*/ 50 h 67"/>
                  <a:gd name="T8" fmla="*/ 82 w 83"/>
                  <a:gd name="T9" fmla="*/ 48 h 67"/>
                  <a:gd name="T10" fmla="*/ 78 w 83"/>
                  <a:gd name="T11" fmla="*/ 46 h 67"/>
                  <a:gd name="T12" fmla="*/ 77 w 83"/>
                  <a:gd name="T13" fmla="*/ 50 h 67"/>
                  <a:gd name="T14" fmla="*/ 77 w 83"/>
                  <a:gd name="T15" fmla="*/ 51 h 67"/>
                  <a:gd name="T16" fmla="*/ 75 w 83"/>
                  <a:gd name="T17" fmla="*/ 51 h 67"/>
                  <a:gd name="T18" fmla="*/ 75 w 83"/>
                  <a:gd name="T19" fmla="*/ 51 h 67"/>
                  <a:gd name="T20" fmla="*/ 75 w 83"/>
                  <a:gd name="T21" fmla="*/ 53 h 67"/>
                  <a:gd name="T22" fmla="*/ 75 w 83"/>
                  <a:gd name="T23" fmla="*/ 53 h 67"/>
                  <a:gd name="T24" fmla="*/ 75 w 83"/>
                  <a:gd name="T25" fmla="*/ 53 h 67"/>
                  <a:gd name="T26" fmla="*/ 77 w 83"/>
                  <a:gd name="T27" fmla="*/ 55 h 67"/>
                  <a:gd name="T28" fmla="*/ 77 w 83"/>
                  <a:gd name="T29" fmla="*/ 55 h 67"/>
                  <a:gd name="T30" fmla="*/ 77 w 83"/>
                  <a:gd name="T31" fmla="*/ 56 h 67"/>
                  <a:gd name="T32" fmla="*/ 78 w 83"/>
                  <a:gd name="T33" fmla="*/ 56 h 67"/>
                  <a:gd name="T34" fmla="*/ 78 w 83"/>
                  <a:gd name="T35" fmla="*/ 56 h 67"/>
                  <a:gd name="T36" fmla="*/ 77 w 83"/>
                  <a:gd name="T37" fmla="*/ 58 h 67"/>
                  <a:gd name="T38" fmla="*/ 75 w 83"/>
                  <a:gd name="T39" fmla="*/ 60 h 67"/>
                  <a:gd name="T40" fmla="*/ 75 w 83"/>
                  <a:gd name="T41" fmla="*/ 61 h 67"/>
                  <a:gd name="T42" fmla="*/ 75 w 83"/>
                  <a:gd name="T43" fmla="*/ 61 h 67"/>
                  <a:gd name="T44" fmla="*/ 75 w 83"/>
                  <a:gd name="T45" fmla="*/ 61 h 67"/>
                  <a:gd name="T46" fmla="*/ 60 w 83"/>
                  <a:gd name="T47" fmla="*/ 61 h 67"/>
                  <a:gd name="T48" fmla="*/ 43 w 83"/>
                  <a:gd name="T49" fmla="*/ 58 h 67"/>
                  <a:gd name="T50" fmla="*/ 41 w 83"/>
                  <a:gd name="T51" fmla="*/ 58 h 67"/>
                  <a:gd name="T52" fmla="*/ 34 w 83"/>
                  <a:gd name="T53" fmla="*/ 53 h 67"/>
                  <a:gd name="T54" fmla="*/ 22 w 83"/>
                  <a:gd name="T55" fmla="*/ 46 h 67"/>
                  <a:gd name="T56" fmla="*/ 22 w 83"/>
                  <a:gd name="T57" fmla="*/ 46 h 67"/>
                  <a:gd name="T58" fmla="*/ 0 w 83"/>
                  <a:gd name="T59" fmla="*/ 2 h 67"/>
                  <a:gd name="T60" fmla="*/ 24 w 83"/>
                  <a:gd name="T61" fmla="*/ 7 h 67"/>
                  <a:gd name="T62" fmla="*/ 36 w 83"/>
                  <a:gd name="T63" fmla="*/ 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7">
                    <a:moveTo>
                      <a:pt x="36" y="4"/>
                    </a:moveTo>
                    <a:lnTo>
                      <a:pt x="55" y="14"/>
                    </a:lnTo>
                    <a:lnTo>
                      <a:pt x="68" y="0"/>
                    </a:lnTo>
                    <a:lnTo>
                      <a:pt x="73" y="17"/>
                    </a:lnTo>
                    <a:lnTo>
                      <a:pt x="77" y="21"/>
                    </a:lnTo>
                    <a:lnTo>
                      <a:pt x="78" y="29"/>
                    </a:lnTo>
                    <a:lnTo>
                      <a:pt x="83" y="34"/>
                    </a:lnTo>
                    <a:lnTo>
                      <a:pt x="82" y="50"/>
                    </a:lnTo>
                    <a:lnTo>
                      <a:pt x="82" y="50"/>
                    </a:lnTo>
                    <a:lnTo>
                      <a:pt x="82" y="48"/>
                    </a:lnTo>
                    <a:lnTo>
                      <a:pt x="80" y="46"/>
                    </a:lnTo>
                    <a:lnTo>
                      <a:pt x="78" y="46"/>
                    </a:lnTo>
                    <a:lnTo>
                      <a:pt x="78" y="48"/>
                    </a:lnTo>
                    <a:lnTo>
                      <a:pt x="77" y="50"/>
                    </a:lnTo>
                    <a:lnTo>
                      <a:pt x="77" y="51"/>
                    </a:lnTo>
                    <a:lnTo>
                      <a:pt x="77" y="51"/>
                    </a:lnTo>
                    <a:lnTo>
                      <a:pt x="75" y="51"/>
                    </a:lnTo>
                    <a:lnTo>
                      <a:pt x="75" y="51"/>
                    </a:lnTo>
                    <a:lnTo>
                      <a:pt x="75" y="51"/>
                    </a:lnTo>
                    <a:lnTo>
                      <a:pt x="75" y="51"/>
                    </a:lnTo>
                    <a:lnTo>
                      <a:pt x="75" y="51"/>
                    </a:lnTo>
                    <a:lnTo>
                      <a:pt x="75" y="53"/>
                    </a:lnTo>
                    <a:lnTo>
                      <a:pt x="75" y="53"/>
                    </a:lnTo>
                    <a:lnTo>
                      <a:pt x="75" y="53"/>
                    </a:lnTo>
                    <a:lnTo>
                      <a:pt x="75" y="53"/>
                    </a:lnTo>
                    <a:lnTo>
                      <a:pt x="75" y="53"/>
                    </a:lnTo>
                    <a:lnTo>
                      <a:pt x="75" y="55"/>
                    </a:lnTo>
                    <a:lnTo>
                      <a:pt x="77" y="55"/>
                    </a:lnTo>
                    <a:lnTo>
                      <a:pt x="77" y="55"/>
                    </a:lnTo>
                    <a:lnTo>
                      <a:pt x="77" y="55"/>
                    </a:lnTo>
                    <a:lnTo>
                      <a:pt x="77" y="55"/>
                    </a:lnTo>
                    <a:lnTo>
                      <a:pt x="77" y="56"/>
                    </a:lnTo>
                    <a:lnTo>
                      <a:pt x="78" y="56"/>
                    </a:lnTo>
                    <a:lnTo>
                      <a:pt x="78" y="56"/>
                    </a:lnTo>
                    <a:lnTo>
                      <a:pt x="78" y="56"/>
                    </a:lnTo>
                    <a:lnTo>
                      <a:pt x="78" y="56"/>
                    </a:lnTo>
                    <a:lnTo>
                      <a:pt x="78" y="56"/>
                    </a:lnTo>
                    <a:lnTo>
                      <a:pt x="77" y="58"/>
                    </a:lnTo>
                    <a:lnTo>
                      <a:pt x="75" y="60"/>
                    </a:lnTo>
                    <a:lnTo>
                      <a:pt x="75" y="60"/>
                    </a:lnTo>
                    <a:lnTo>
                      <a:pt x="75" y="61"/>
                    </a:lnTo>
                    <a:lnTo>
                      <a:pt x="75" y="61"/>
                    </a:lnTo>
                    <a:lnTo>
                      <a:pt x="75" y="61"/>
                    </a:lnTo>
                    <a:lnTo>
                      <a:pt x="75" y="61"/>
                    </a:lnTo>
                    <a:lnTo>
                      <a:pt x="75" y="61"/>
                    </a:lnTo>
                    <a:lnTo>
                      <a:pt x="75" y="61"/>
                    </a:lnTo>
                    <a:lnTo>
                      <a:pt x="63" y="67"/>
                    </a:lnTo>
                    <a:lnTo>
                      <a:pt x="60" y="61"/>
                    </a:lnTo>
                    <a:lnTo>
                      <a:pt x="53" y="56"/>
                    </a:lnTo>
                    <a:lnTo>
                      <a:pt x="43" y="58"/>
                    </a:lnTo>
                    <a:lnTo>
                      <a:pt x="41" y="58"/>
                    </a:lnTo>
                    <a:lnTo>
                      <a:pt x="41" y="58"/>
                    </a:lnTo>
                    <a:lnTo>
                      <a:pt x="41" y="58"/>
                    </a:lnTo>
                    <a:lnTo>
                      <a:pt x="34" y="53"/>
                    </a:lnTo>
                    <a:lnTo>
                      <a:pt x="27" y="50"/>
                    </a:lnTo>
                    <a:lnTo>
                      <a:pt x="22" y="46"/>
                    </a:lnTo>
                    <a:lnTo>
                      <a:pt x="22" y="46"/>
                    </a:lnTo>
                    <a:lnTo>
                      <a:pt x="22" y="46"/>
                    </a:lnTo>
                    <a:lnTo>
                      <a:pt x="11" y="38"/>
                    </a:lnTo>
                    <a:lnTo>
                      <a:pt x="0" y="2"/>
                    </a:lnTo>
                    <a:lnTo>
                      <a:pt x="12" y="9"/>
                    </a:lnTo>
                    <a:lnTo>
                      <a:pt x="24" y="7"/>
                    </a:lnTo>
                    <a:lnTo>
                      <a:pt x="33" y="0"/>
                    </a:lnTo>
                    <a:lnTo>
                      <a:pt x="36"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37" name="Freeform 5210"/>
              <p:cNvSpPr>
                <a:spLocks/>
              </p:cNvSpPr>
              <p:nvPr/>
            </p:nvSpPr>
            <p:spPr bwMode="auto">
              <a:xfrm>
                <a:off x="3540" y="2607"/>
                <a:ext cx="51" cy="44"/>
              </a:xfrm>
              <a:custGeom>
                <a:avLst/>
                <a:gdLst>
                  <a:gd name="T0" fmla="*/ 0 w 51"/>
                  <a:gd name="T1" fmla="*/ 0 h 44"/>
                  <a:gd name="T2" fmla="*/ 15 w 51"/>
                  <a:gd name="T3" fmla="*/ 8 h 44"/>
                  <a:gd name="T4" fmla="*/ 24 w 51"/>
                  <a:gd name="T5" fmla="*/ 8 h 44"/>
                  <a:gd name="T6" fmla="*/ 36 w 51"/>
                  <a:gd name="T7" fmla="*/ 3 h 44"/>
                  <a:gd name="T8" fmla="*/ 51 w 51"/>
                  <a:gd name="T9" fmla="*/ 8 h 44"/>
                  <a:gd name="T10" fmla="*/ 51 w 51"/>
                  <a:gd name="T11" fmla="*/ 12 h 44"/>
                  <a:gd name="T12" fmla="*/ 51 w 51"/>
                  <a:gd name="T13" fmla="*/ 13 h 44"/>
                  <a:gd name="T14" fmla="*/ 51 w 51"/>
                  <a:gd name="T15" fmla="*/ 13 h 44"/>
                  <a:gd name="T16" fmla="*/ 51 w 51"/>
                  <a:gd name="T17" fmla="*/ 15 h 44"/>
                  <a:gd name="T18" fmla="*/ 51 w 51"/>
                  <a:gd name="T19" fmla="*/ 15 h 44"/>
                  <a:gd name="T20" fmla="*/ 51 w 51"/>
                  <a:gd name="T21" fmla="*/ 17 h 44"/>
                  <a:gd name="T22" fmla="*/ 51 w 51"/>
                  <a:gd name="T23" fmla="*/ 22 h 44"/>
                  <a:gd name="T24" fmla="*/ 51 w 51"/>
                  <a:gd name="T25" fmla="*/ 22 h 44"/>
                  <a:gd name="T26" fmla="*/ 51 w 51"/>
                  <a:gd name="T27" fmla="*/ 25 h 44"/>
                  <a:gd name="T28" fmla="*/ 51 w 51"/>
                  <a:gd name="T29" fmla="*/ 27 h 44"/>
                  <a:gd name="T30" fmla="*/ 51 w 51"/>
                  <a:gd name="T31" fmla="*/ 29 h 44"/>
                  <a:gd name="T32" fmla="*/ 51 w 51"/>
                  <a:gd name="T33" fmla="*/ 29 h 44"/>
                  <a:gd name="T34" fmla="*/ 51 w 51"/>
                  <a:gd name="T35" fmla="*/ 29 h 44"/>
                  <a:gd name="T36" fmla="*/ 51 w 51"/>
                  <a:gd name="T37" fmla="*/ 29 h 44"/>
                  <a:gd name="T38" fmla="*/ 51 w 51"/>
                  <a:gd name="T39" fmla="*/ 30 h 44"/>
                  <a:gd name="T40" fmla="*/ 51 w 51"/>
                  <a:gd name="T41" fmla="*/ 30 h 44"/>
                  <a:gd name="T42" fmla="*/ 51 w 51"/>
                  <a:gd name="T43" fmla="*/ 30 h 44"/>
                  <a:gd name="T44" fmla="*/ 51 w 51"/>
                  <a:gd name="T45" fmla="*/ 30 h 44"/>
                  <a:gd name="T46" fmla="*/ 51 w 51"/>
                  <a:gd name="T47" fmla="*/ 34 h 44"/>
                  <a:gd name="T48" fmla="*/ 51 w 51"/>
                  <a:gd name="T49" fmla="*/ 34 h 44"/>
                  <a:gd name="T50" fmla="*/ 51 w 51"/>
                  <a:gd name="T51" fmla="*/ 37 h 44"/>
                  <a:gd name="T52" fmla="*/ 51 w 51"/>
                  <a:gd name="T53" fmla="*/ 37 h 44"/>
                  <a:gd name="T54" fmla="*/ 51 w 51"/>
                  <a:gd name="T55" fmla="*/ 39 h 44"/>
                  <a:gd name="T56" fmla="*/ 29 w 51"/>
                  <a:gd name="T57" fmla="*/ 44 h 44"/>
                  <a:gd name="T58" fmla="*/ 17 w 51"/>
                  <a:gd name="T59" fmla="*/ 39 h 44"/>
                  <a:gd name="T60" fmla="*/ 10 w 51"/>
                  <a:gd name="T61" fmla="*/ 39 h 44"/>
                  <a:gd name="T62" fmla="*/ 0 w 51"/>
                  <a:gd name="T63" fmla="*/ 35 h 44"/>
                  <a:gd name="T64" fmla="*/ 0 w 51"/>
                  <a:gd name="T65" fmla="*/ 13 h 44"/>
                  <a:gd name="T66" fmla="*/ 0 w 51"/>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44">
                    <a:moveTo>
                      <a:pt x="0" y="0"/>
                    </a:moveTo>
                    <a:lnTo>
                      <a:pt x="15" y="8"/>
                    </a:lnTo>
                    <a:lnTo>
                      <a:pt x="24" y="8"/>
                    </a:lnTo>
                    <a:lnTo>
                      <a:pt x="36" y="3"/>
                    </a:lnTo>
                    <a:lnTo>
                      <a:pt x="51" y="8"/>
                    </a:lnTo>
                    <a:lnTo>
                      <a:pt x="51" y="12"/>
                    </a:lnTo>
                    <a:lnTo>
                      <a:pt x="51" y="13"/>
                    </a:lnTo>
                    <a:lnTo>
                      <a:pt x="51" y="13"/>
                    </a:lnTo>
                    <a:lnTo>
                      <a:pt x="51" y="15"/>
                    </a:lnTo>
                    <a:lnTo>
                      <a:pt x="51" y="15"/>
                    </a:lnTo>
                    <a:lnTo>
                      <a:pt x="51" y="17"/>
                    </a:lnTo>
                    <a:lnTo>
                      <a:pt x="51" y="22"/>
                    </a:lnTo>
                    <a:lnTo>
                      <a:pt x="51" y="22"/>
                    </a:lnTo>
                    <a:lnTo>
                      <a:pt x="51" y="25"/>
                    </a:lnTo>
                    <a:lnTo>
                      <a:pt x="51" y="27"/>
                    </a:lnTo>
                    <a:lnTo>
                      <a:pt x="51" y="29"/>
                    </a:lnTo>
                    <a:lnTo>
                      <a:pt x="51" y="29"/>
                    </a:lnTo>
                    <a:lnTo>
                      <a:pt x="51" y="29"/>
                    </a:lnTo>
                    <a:lnTo>
                      <a:pt x="51" y="29"/>
                    </a:lnTo>
                    <a:lnTo>
                      <a:pt x="51" y="30"/>
                    </a:lnTo>
                    <a:lnTo>
                      <a:pt x="51" y="30"/>
                    </a:lnTo>
                    <a:lnTo>
                      <a:pt x="51" y="30"/>
                    </a:lnTo>
                    <a:lnTo>
                      <a:pt x="51" y="30"/>
                    </a:lnTo>
                    <a:lnTo>
                      <a:pt x="51" y="34"/>
                    </a:lnTo>
                    <a:lnTo>
                      <a:pt x="51" y="34"/>
                    </a:lnTo>
                    <a:lnTo>
                      <a:pt x="51" y="37"/>
                    </a:lnTo>
                    <a:lnTo>
                      <a:pt x="51" y="37"/>
                    </a:lnTo>
                    <a:lnTo>
                      <a:pt x="51" y="39"/>
                    </a:lnTo>
                    <a:lnTo>
                      <a:pt x="29" y="44"/>
                    </a:lnTo>
                    <a:lnTo>
                      <a:pt x="17" y="39"/>
                    </a:lnTo>
                    <a:lnTo>
                      <a:pt x="10" y="39"/>
                    </a:lnTo>
                    <a:lnTo>
                      <a:pt x="0" y="35"/>
                    </a:lnTo>
                    <a:lnTo>
                      <a:pt x="0" y="13"/>
                    </a:lnTo>
                    <a:lnTo>
                      <a:pt x="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8" name="Freeform 5211"/>
              <p:cNvSpPr>
                <a:spLocks/>
              </p:cNvSpPr>
              <p:nvPr/>
            </p:nvSpPr>
            <p:spPr bwMode="auto">
              <a:xfrm>
                <a:off x="3540" y="2607"/>
                <a:ext cx="51" cy="44"/>
              </a:xfrm>
              <a:custGeom>
                <a:avLst/>
                <a:gdLst>
                  <a:gd name="T0" fmla="*/ 0 w 51"/>
                  <a:gd name="T1" fmla="*/ 0 h 44"/>
                  <a:gd name="T2" fmla="*/ 15 w 51"/>
                  <a:gd name="T3" fmla="*/ 8 h 44"/>
                  <a:gd name="T4" fmla="*/ 24 w 51"/>
                  <a:gd name="T5" fmla="*/ 8 h 44"/>
                  <a:gd name="T6" fmla="*/ 36 w 51"/>
                  <a:gd name="T7" fmla="*/ 3 h 44"/>
                  <a:gd name="T8" fmla="*/ 51 w 51"/>
                  <a:gd name="T9" fmla="*/ 8 h 44"/>
                  <a:gd name="T10" fmla="*/ 51 w 51"/>
                  <a:gd name="T11" fmla="*/ 12 h 44"/>
                  <a:gd name="T12" fmla="*/ 51 w 51"/>
                  <a:gd name="T13" fmla="*/ 13 h 44"/>
                  <a:gd name="T14" fmla="*/ 51 w 51"/>
                  <a:gd name="T15" fmla="*/ 13 h 44"/>
                  <a:gd name="T16" fmla="*/ 51 w 51"/>
                  <a:gd name="T17" fmla="*/ 15 h 44"/>
                  <a:gd name="T18" fmla="*/ 51 w 51"/>
                  <a:gd name="T19" fmla="*/ 15 h 44"/>
                  <a:gd name="T20" fmla="*/ 51 w 51"/>
                  <a:gd name="T21" fmla="*/ 17 h 44"/>
                  <a:gd name="T22" fmla="*/ 51 w 51"/>
                  <a:gd name="T23" fmla="*/ 22 h 44"/>
                  <a:gd name="T24" fmla="*/ 51 w 51"/>
                  <a:gd name="T25" fmla="*/ 22 h 44"/>
                  <a:gd name="T26" fmla="*/ 51 w 51"/>
                  <a:gd name="T27" fmla="*/ 25 h 44"/>
                  <a:gd name="T28" fmla="*/ 51 w 51"/>
                  <a:gd name="T29" fmla="*/ 27 h 44"/>
                  <a:gd name="T30" fmla="*/ 51 w 51"/>
                  <a:gd name="T31" fmla="*/ 29 h 44"/>
                  <a:gd name="T32" fmla="*/ 51 w 51"/>
                  <a:gd name="T33" fmla="*/ 29 h 44"/>
                  <a:gd name="T34" fmla="*/ 51 w 51"/>
                  <a:gd name="T35" fmla="*/ 29 h 44"/>
                  <a:gd name="T36" fmla="*/ 51 w 51"/>
                  <a:gd name="T37" fmla="*/ 29 h 44"/>
                  <a:gd name="T38" fmla="*/ 51 w 51"/>
                  <a:gd name="T39" fmla="*/ 30 h 44"/>
                  <a:gd name="T40" fmla="*/ 51 w 51"/>
                  <a:gd name="T41" fmla="*/ 30 h 44"/>
                  <a:gd name="T42" fmla="*/ 51 w 51"/>
                  <a:gd name="T43" fmla="*/ 30 h 44"/>
                  <a:gd name="T44" fmla="*/ 51 w 51"/>
                  <a:gd name="T45" fmla="*/ 30 h 44"/>
                  <a:gd name="T46" fmla="*/ 51 w 51"/>
                  <a:gd name="T47" fmla="*/ 34 h 44"/>
                  <a:gd name="T48" fmla="*/ 51 w 51"/>
                  <a:gd name="T49" fmla="*/ 34 h 44"/>
                  <a:gd name="T50" fmla="*/ 51 w 51"/>
                  <a:gd name="T51" fmla="*/ 37 h 44"/>
                  <a:gd name="T52" fmla="*/ 51 w 51"/>
                  <a:gd name="T53" fmla="*/ 37 h 44"/>
                  <a:gd name="T54" fmla="*/ 51 w 51"/>
                  <a:gd name="T55" fmla="*/ 39 h 44"/>
                  <a:gd name="T56" fmla="*/ 29 w 51"/>
                  <a:gd name="T57" fmla="*/ 44 h 44"/>
                  <a:gd name="T58" fmla="*/ 17 w 51"/>
                  <a:gd name="T59" fmla="*/ 39 h 44"/>
                  <a:gd name="T60" fmla="*/ 10 w 51"/>
                  <a:gd name="T61" fmla="*/ 39 h 44"/>
                  <a:gd name="T62" fmla="*/ 0 w 51"/>
                  <a:gd name="T63" fmla="*/ 35 h 44"/>
                  <a:gd name="T64" fmla="*/ 0 w 51"/>
                  <a:gd name="T65" fmla="*/ 13 h 44"/>
                  <a:gd name="T66" fmla="*/ 0 w 51"/>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44">
                    <a:moveTo>
                      <a:pt x="0" y="0"/>
                    </a:moveTo>
                    <a:lnTo>
                      <a:pt x="15" y="8"/>
                    </a:lnTo>
                    <a:lnTo>
                      <a:pt x="24" y="8"/>
                    </a:lnTo>
                    <a:lnTo>
                      <a:pt x="36" y="3"/>
                    </a:lnTo>
                    <a:lnTo>
                      <a:pt x="51" y="8"/>
                    </a:lnTo>
                    <a:lnTo>
                      <a:pt x="51" y="12"/>
                    </a:lnTo>
                    <a:lnTo>
                      <a:pt x="51" y="13"/>
                    </a:lnTo>
                    <a:lnTo>
                      <a:pt x="51" y="13"/>
                    </a:lnTo>
                    <a:lnTo>
                      <a:pt x="51" y="15"/>
                    </a:lnTo>
                    <a:lnTo>
                      <a:pt x="51" y="15"/>
                    </a:lnTo>
                    <a:lnTo>
                      <a:pt x="51" y="17"/>
                    </a:lnTo>
                    <a:lnTo>
                      <a:pt x="51" y="22"/>
                    </a:lnTo>
                    <a:lnTo>
                      <a:pt x="51" y="22"/>
                    </a:lnTo>
                    <a:lnTo>
                      <a:pt x="51" y="25"/>
                    </a:lnTo>
                    <a:lnTo>
                      <a:pt x="51" y="27"/>
                    </a:lnTo>
                    <a:lnTo>
                      <a:pt x="51" y="29"/>
                    </a:lnTo>
                    <a:lnTo>
                      <a:pt x="51" y="29"/>
                    </a:lnTo>
                    <a:lnTo>
                      <a:pt x="51" y="29"/>
                    </a:lnTo>
                    <a:lnTo>
                      <a:pt x="51" y="29"/>
                    </a:lnTo>
                    <a:lnTo>
                      <a:pt x="51" y="30"/>
                    </a:lnTo>
                    <a:lnTo>
                      <a:pt x="51" y="30"/>
                    </a:lnTo>
                    <a:lnTo>
                      <a:pt x="51" y="30"/>
                    </a:lnTo>
                    <a:lnTo>
                      <a:pt x="51" y="30"/>
                    </a:lnTo>
                    <a:lnTo>
                      <a:pt x="51" y="34"/>
                    </a:lnTo>
                    <a:lnTo>
                      <a:pt x="51" y="34"/>
                    </a:lnTo>
                    <a:lnTo>
                      <a:pt x="51" y="37"/>
                    </a:lnTo>
                    <a:lnTo>
                      <a:pt x="51" y="37"/>
                    </a:lnTo>
                    <a:lnTo>
                      <a:pt x="51" y="39"/>
                    </a:lnTo>
                    <a:lnTo>
                      <a:pt x="29" y="44"/>
                    </a:lnTo>
                    <a:lnTo>
                      <a:pt x="17" y="39"/>
                    </a:lnTo>
                    <a:lnTo>
                      <a:pt x="10" y="39"/>
                    </a:lnTo>
                    <a:lnTo>
                      <a:pt x="0" y="35"/>
                    </a:lnTo>
                    <a:lnTo>
                      <a:pt x="0" y="13"/>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39" name="Freeform 5212"/>
              <p:cNvSpPr>
                <a:spLocks/>
              </p:cNvSpPr>
              <p:nvPr/>
            </p:nvSpPr>
            <p:spPr bwMode="auto">
              <a:xfrm>
                <a:off x="2930" y="2265"/>
                <a:ext cx="66" cy="47"/>
              </a:xfrm>
              <a:custGeom>
                <a:avLst/>
                <a:gdLst>
                  <a:gd name="T0" fmla="*/ 63 w 66"/>
                  <a:gd name="T1" fmla="*/ 47 h 47"/>
                  <a:gd name="T2" fmla="*/ 0 w 66"/>
                  <a:gd name="T3" fmla="*/ 42 h 47"/>
                  <a:gd name="T4" fmla="*/ 0 w 66"/>
                  <a:gd name="T5" fmla="*/ 30 h 47"/>
                  <a:gd name="T6" fmla="*/ 4 w 66"/>
                  <a:gd name="T7" fmla="*/ 0 h 47"/>
                  <a:gd name="T8" fmla="*/ 66 w 66"/>
                  <a:gd name="T9" fmla="*/ 5 h 47"/>
                  <a:gd name="T10" fmla="*/ 63 w 66"/>
                  <a:gd name="T11" fmla="*/ 47 h 47"/>
                </a:gdLst>
                <a:ahLst/>
                <a:cxnLst>
                  <a:cxn ang="0">
                    <a:pos x="T0" y="T1"/>
                  </a:cxn>
                  <a:cxn ang="0">
                    <a:pos x="T2" y="T3"/>
                  </a:cxn>
                  <a:cxn ang="0">
                    <a:pos x="T4" y="T5"/>
                  </a:cxn>
                  <a:cxn ang="0">
                    <a:pos x="T6" y="T7"/>
                  </a:cxn>
                  <a:cxn ang="0">
                    <a:pos x="T8" y="T9"/>
                  </a:cxn>
                  <a:cxn ang="0">
                    <a:pos x="T10" y="T11"/>
                  </a:cxn>
                </a:cxnLst>
                <a:rect l="0" t="0" r="r" b="b"/>
                <a:pathLst>
                  <a:path w="66" h="47">
                    <a:moveTo>
                      <a:pt x="63" y="47"/>
                    </a:moveTo>
                    <a:lnTo>
                      <a:pt x="0" y="42"/>
                    </a:lnTo>
                    <a:lnTo>
                      <a:pt x="0" y="30"/>
                    </a:lnTo>
                    <a:lnTo>
                      <a:pt x="4" y="0"/>
                    </a:lnTo>
                    <a:lnTo>
                      <a:pt x="66" y="5"/>
                    </a:lnTo>
                    <a:lnTo>
                      <a:pt x="63" y="4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0" name="Freeform 5213"/>
              <p:cNvSpPr>
                <a:spLocks/>
              </p:cNvSpPr>
              <p:nvPr/>
            </p:nvSpPr>
            <p:spPr bwMode="auto">
              <a:xfrm>
                <a:off x="2930" y="2265"/>
                <a:ext cx="66" cy="47"/>
              </a:xfrm>
              <a:custGeom>
                <a:avLst/>
                <a:gdLst>
                  <a:gd name="T0" fmla="*/ 63 w 66"/>
                  <a:gd name="T1" fmla="*/ 47 h 47"/>
                  <a:gd name="T2" fmla="*/ 0 w 66"/>
                  <a:gd name="T3" fmla="*/ 42 h 47"/>
                  <a:gd name="T4" fmla="*/ 0 w 66"/>
                  <a:gd name="T5" fmla="*/ 30 h 47"/>
                  <a:gd name="T6" fmla="*/ 4 w 66"/>
                  <a:gd name="T7" fmla="*/ 0 h 47"/>
                  <a:gd name="T8" fmla="*/ 66 w 66"/>
                  <a:gd name="T9" fmla="*/ 5 h 47"/>
                  <a:gd name="T10" fmla="*/ 63 w 66"/>
                  <a:gd name="T11" fmla="*/ 47 h 47"/>
                </a:gdLst>
                <a:ahLst/>
                <a:cxnLst>
                  <a:cxn ang="0">
                    <a:pos x="T0" y="T1"/>
                  </a:cxn>
                  <a:cxn ang="0">
                    <a:pos x="T2" y="T3"/>
                  </a:cxn>
                  <a:cxn ang="0">
                    <a:pos x="T4" y="T5"/>
                  </a:cxn>
                  <a:cxn ang="0">
                    <a:pos x="T6" y="T7"/>
                  </a:cxn>
                  <a:cxn ang="0">
                    <a:pos x="T8" y="T9"/>
                  </a:cxn>
                  <a:cxn ang="0">
                    <a:pos x="T10" y="T11"/>
                  </a:cxn>
                </a:cxnLst>
                <a:rect l="0" t="0" r="r" b="b"/>
                <a:pathLst>
                  <a:path w="66" h="47">
                    <a:moveTo>
                      <a:pt x="63" y="47"/>
                    </a:moveTo>
                    <a:lnTo>
                      <a:pt x="0" y="42"/>
                    </a:lnTo>
                    <a:lnTo>
                      <a:pt x="0" y="30"/>
                    </a:lnTo>
                    <a:lnTo>
                      <a:pt x="4" y="0"/>
                    </a:lnTo>
                    <a:lnTo>
                      <a:pt x="66" y="5"/>
                    </a:lnTo>
                    <a:lnTo>
                      <a:pt x="63"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41" name="Freeform 5214"/>
              <p:cNvSpPr>
                <a:spLocks/>
              </p:cNvSpPr>
              <p:nvPr/>
            </p:nvSpPr>
            <p:spPr bwMode="auto">
              <a:xfrm>
                <a:off x="3140" y="2541"/>
                <a:ext cx="41" cy="46"/>
              </a:xfrm>
              <a:custGeom>
                <a:avLst/>
                <a:gdLst>
                  <a:gd name="T0" fmla="*/ 39 w 41"/>
                  <a:gd name="T1" fmla="*/ 46 h 46"/>
                  <a:gd name="T2" fmla="*/ 29 w 41"/>
                  <a:gd name="T3" fmla="*/ 44 h 46"/>
                  <a:gd name="T4" fmla="*/ 0 w 41"/>
                  <a:gd name="T5" fmla="*/ 44 h 46"/>
                  <a:gd name="T6" fmla="*/ 2 w 41"/>
                  <a:gd name="T7" fmla="*/ 0 h 46"/>
                  <a:gd name="T8" fmla="*/ 41 w 41"/>
                  <a:gd name="T9" fmla="*/ 2 h 46"/>
                  <a:gd name="T10" fmla="*/ 39 w 41"/>
                  <a:gd name="T11" fmla="*/ 46 h 46"/>
                </a:gdLst>
                <a:ahLst/>
                <a:cxnLst>
                  <a:cxn ang="0">
                    <a:pos x="T0" y="T1"/>
                  </a:cxn>
                  <a:cxn ang="0">
                    <a:pos x="T2" y="T3"/>
                  </a:cxn>
                  <a:cxn ang="0">
                    <a:pos x="T4" y="T5"/>
                  </a:cxn>
                  <a:cxn ang="0">
                    <a:pos x="T6" y="T7"/>
                  </a:cxn>
                  <a:cxn ang="0">
                    <a:pos x="T8" y="T9"/>
                  </a:cxn>
                  <a:cxn ang="0">
                    <a:pos x="T10" y="T11"/>
                  </a:cxn>
                </a:cxnLst>
                <a:rect l="0" t="0" r="r" b="b"/>
                <a:pathLst>
                  <a:path w="41" h="46">
                    <a:moveTo>
                      <a:pt x="39" y="46"/>
                    </a:moveTo>
                    <a:lnTo>
                      <a:pt x="29" y="44"/>
                    </a:lnTo>
                    <a:lnTo>
                      <a:pt x="0" y="44"/>
                    </a:lnTo>
                    <a:lnTo>
                      <a:pt x="2" y="0"/>
                    </a:lnTo>
                    <a:lnTo>
                      <a:pt x="41" y="2"/>
                    </a:lnTo>
                    <a:lnTo>
                      <a:pt x="39"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2" name="Freeform 5215"/>
              <p:cNvSpPr>
                <a:spLocks/>
              </p:cNvSpPr>
              <p:nvPr/>
            </p:nvSpPr>
            <p:spPr bwMode="auto">
              <a:xfrm>
                <a:off x="3140" y="2541"/>
                <a:ext cx="41" cy="46"/>
              </a:xfrm>
              <a:custGeom>
                <a:avLst/>
                <a:gdLst>
                  <a:gd name="T0" fmla="*/ 39 w 41"/>
                  <a:gd name="T1" fmla="*/ 46 h 46"/>
                  <a:gd name="T2" fmla="*/ 29 w 41"/>
                  <a:gd name="T3" fmla="*/ 44 h 46"/>
                  <a:gd name="T4" fmla="*/ 0 w 41"/>
                  <a:gd name="T5" fmla="*/ 44 h 46"/>
                  <a:gd name="T6" fmla="*/ 2 w 41"/>
                  <a:gd name="T7" fmla="*/ 0 h 46"/>
                  <a:gd name="T8" fmla="*/ 41 w 41"/>
                  <a:gd name="T9" fmla="*/ 2 h 46"/>
                  <a:gd name="T10" fmla="*/ 39 w 41"/>
                  <a:gd name="T11" fmla="*/ 46 h 46"/>
                </a:gdLst>
                <a:ahLst/>
                <a:cxnLst>
                  <a:cxn ang="0">
                    <a:pos x="T0" y="T1"/>
                  </a:cxn>
                  <a:cxn ang="0">
                    <a:pos x="T2" y="T3"/>
                  </a:cxn>
                  <a:cxn ang="0">
                    <a:pos x="T4" y="T5"/>
                  </a:cxn>
                  <a:cxn ang="0">
                    <a:pos x="T6" y="T7"/>
                  </a:cxn>
                  <a:cxn ang="0">
                    <a:pos x="T8" y="T9"/>
                  </a:cxn>
                  <a:cxn ang="0">
                    <a:pos x="T10" y="T11"/>
                  </a:cxn>
                </a:cxnLst>
                <a:rect l="0" t="0" r="r" b="b"/>
                <a:pathLst>
                  <a:path w="41" h="46">
                    <a:moveTo>
                      <a:pt x="39" y="46"/>
                    </a:moveTo>
                    <a:lnTo>
                      <a:pt x="29" y="44"/>
                    </a:lnTo>
                    <a:lnTo>
                      <a:pt x="0" y="44"/>
                    </a:lnTo>
                    <a:lnTo>
                      <a:pt x="2" y="0"/>
                    </a:lnTo>
                    <a:lnTo>
                      <a:pt x="41" y="2"/>
                    </a:lnTo>
                    <a:lnTo>
                      <a:pt x="39"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43" name="Freeform 5216"/>
              <p:cNvSpPr>
                <a:spLocks/>
              </p:cNvSpPr>
              <p:nvPr/>
            </p:nvSpPr>
            <p:spPr bwMode="auto">
              <a:xfrm>
                <a:off x="3261" y="2844"/>
                <a:ext cx="47" cy="61"/>
              </a:xfrm>
              <a:custGeom>
                <a:avLst/>
                <a:gdLst>
                  <a:gd name="T0" fmla="*/ 34 w 47"/>
                  <a:gd name="T1" fmla="*/ 51 h 61"/>
                  <a:gd name="T2" fmla="*/ 23 w 47"/>
                  <a:gd name="T3" fmla="*/ 61 h 61"/>
                  <a:gd name="T4" fmla="*/ 22 w 47"/>
                  <a:gd name="T5" fmla="*/ 51 h 61"/>
                  <a:gd name="T6" fmla="*/ 0 w 47"/>
                  <a:gd name="T7" fmla="*/ 32 h 61"/>
                  <a:gd name="T8" fmla="*/ 12 w 47"/>
                  <a:gd name="T9" fmla="*/ 0 h 61"/>
                  <a:gd name="T10" fmla="*/ 23 w 47"/>
                  <a:gd name="T11" fmla="*/ 12 h 61"/>
                  <a:gd name="T12" fmla="*/ 47 w 47"/>
                  <a:gd name="T13" fmla="*/ 34 h 61"/>
                  <a:gd name="T14" fmla="*/ 32 w 47"/>
                  <a:gd name="T15" fmla="*/ 48 h 61"/>
                  <a:gd name="T16" fmla="*/ 34 w 47"/>
                  <a:gd name="T17"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1">
                    <a:moveTo>
                      <a:pt x="34" y="51"/>
                    </a:moveTo>
                    <a:lnTo>
                      <a:pt x="23" y="61"/>
                    </a:lnTo>
                    <a:lnTo>
                      <a:pt x="22" y="51"/>
                    </a:lnTo>
                    <a:lnTo>
                      <a:pt x="0" y="32"/>
                    </a:lnTo>
                    <a:lnTo>
                      <a:pt x="12" y="0"/>
                    </a:lnTo>
                    <a:lnTo>
                      <a:pt x="23" y="12"/>
                    </a:lnTo>
                    <a:lnTo>
                      <a:pt x="47" y="34"/>
                    </a:lnTo>
                    <a:lnTo>
                      <a:pt x="32" y="48"/>
                    </a:lnTo>
                    <a:lnTo>
                      <a:pt x="34" y="5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4" name="Freeform 5217"/>
              <p:cNvSpPr>
                <a:spLocks/>
              </p:cNvSpPr>
              <p:nvPr/>
            </p:nvSpPr>
            <p:spPr bwMode="auto">
              <a:xfrm>
                <a:off x="3261" y="2844"/>
                <a:ext cx="47" cy="61"/>
              </a:xfrm>
              <a:custGeom>
                <a:avLst/>
                <a:gdLst>
                  <a:gd name="T0" fmla="*/ 34 w 47"/>
                  <a:gd name="T1" fmla="*/ 51 h 61"/>
                  <a:gd name="T2" fmla="*/ 23 w 47"/>
                  <a:gd name="T3" fmla="*/ 61 h 61"/>
                  <a:gd name="T4" fmla="*/ 22 w 47"/>
                  <a:gd name="T5" fmla="*/ 51 h 61"/>
                  <a:gd name="T6" fmla="*/ 0 w 47"/>
                  <a:gd name="T7" fmla="*/ 32 h 61"/>
                  <a:gd name="T8" fmla="*/ 12 w 47"/>
                  <a:gd name="T9" fmla="*/ 0 h 61"/>
                  <a:gd name="T10" fmla="*/ 23 w 47"/>
                  <a:gd name="T11" fmla="*/ 12 h 61"/>
                  <a:gd name="T12" fmla="*/ 47 w 47"/>
                  <a:gd name="T13" fmla="*/ 34 h 61"/>
                  <a:gd name="T14" fmla="*/ 32 w 47"/>
                  <a:gd name="T15" fmla="*/ 48 h 61"/>
                  <a:gd name="T16" fmla="*/ 34 w 47"/>
                  <a:gd name="T17"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1">
                    <a:moveTo>
                      <a:pt x="34" y="51"/>
                    </a:moveTo>
                    <a:lnTo>
                      <a:pt x="23" y="61"/>
                    </a:lnTo>
                    <a:lnTo>
                      <a:pt x="22" y="51"/>
                    </a:lnTo>
                    <a:lnTo>
                      <a:pt x="0" y="32"/>
                    </a:lnTo>
                    <a:lnTo>
                      <a:pt x="12" y="0"/>
                    </a:lnTo>
                    <a:lnTo>
                      <a:pt x="23" y="12"/>
                    </a:lnTo>
                    <a:lnTo>
                      <a:pt x="47" y="34"/>
                    </a:lnTo>
                    <a:lnTo>
                      <a:pt x="32" y="48"/>
                    </a:lnTo>
                    <a:lnTo>
                      <a:pt x="34" y="5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45" name="Freeform 5218"/>
              <p:cNvSpPr>
                <a:spLocks/>
              </p:cNvSpPr>
              <p:nvPr/>
            </p:nvSpPr>
            <p:spPr bwMode="auto">
              <a:xfrm>
                <a:off x="3112" y="2275"/>
                <a:ext cx="40" cy="46"/>
              </a:xfrm>
              <a:custGeom>
                <a:avLst/>
                <a:gdLst>
                  <a:gd name="T0" fmla="*/ 40 w 40"/>
                  <a:gd name="T1" fmla="*/ 20 h 46"/>
                  <a:gd name="T2" fmla="*/ 39 w 40"/>
                  <a:gd name="T3" fmla="*/ 46 h 46"/>
                  <a:gd name="T4" fmla="*/ 0 w 40"/>
                  <a:gd name="T5" fmla="*/ 44 h 46"/>
                  <a:gd name="T6" fmla="*/ 1 w 40"/>
                  <a:gd name="T7" fmla="*/ 0 h 46"/>
                  <a:gd name="T8" fmla="*/ 40 w 40"/>
                  <a:gd name="T9" fmla="*/ 3 h 46"/>
                  <a:gd name="T10" fmla="*/ 40 w 40"/>
                  <a:gd name="T11" fmla="*/ 20 h 46"/>
                </a:gdLst>
                <a:ahLst/>
                <a:cxnLst>
                  <a:cxn ang="0">
                    <a:pos x="T0" y="T1"/>
                  </a:cxn>
                  <a:cxn ang="0">
                    <a:pos x="T2" y="T3"/>
                  </a:cxn>
                  <a:cxn ang="0">
                    <a:pos x="T4" y="T5"/>
                  </a:cxn>
                  <a:cxn ang="0">
                    <a:pos x="T6" y="T7"/>
                  </a:cxn>
                  <a:cxn ang="0">
                    <a:pos x="T8" y="T9"/>
                  </a:cxn>
                  <a:cxn ang="0">
                    <a:pos x="T10" y="T11"/>
                  </a:cxn>
                </a:cxnLst>
                <a:rect l="0" t="0" r="r" b="b"/>
                <a:pathLst>
                  <a:path w="40" h="46">
                    <a:moveTo>
                      <a:pt x="40" y="20"/>
                    </a:moveTo>
                    <a:lnTo>
                      <a:pt x="39" y="46"/>
                    </a:lnTo>
                    <a:lnTo>
                      <a:pt x="0" y="44"/>
                    </a:lnTo>
                    <a:lnTo>
                      <a:pt x="1" y="0"/>
                    </a:lnTo>
                    <a:lnTo>
                      <a:pt x="40" y="3"/>
                    </a:lnTo>
                    <a:lnTo>
                      <a:pt x="40" y="2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6" name="Freeform 5219"/>
              <p:cNvSpPr>
                <a:spLocks/>
              </p:cNvSpPr>
              <p:nvPr/>
            </p:nvSpPr>
            <p:spPr bwMode="auto">
              <a:xfrm>
                <a:off x="3112" y="2275"/>
                <a:ext cx="40" cy="46"/>
              </a:xfrm>
              <a:custGeom>
                <a:avLst/>
                <a:gdLst>
                  <a:gd name="T0" fmla="*/ 40 w 40"/>
                  <a:gd name="T1" fmla="*/ 20 h 46"/>
                  <a:gd name="T2" fmla="*/ 39 w 40"/>
                  <a:gd name="T3" fmla="*/ 46 h 46"/>
                  <a:gd name="T4" fmla="*/ 0 w 40"/>
                  <a:gd name="T5" fmla="*/ 44 h 46"/>
                  <a:gd name="T6" fmla="*/ 1 w 40"/>
                  <a:gd name="T7" fmla="*/ 0 h 46"/>
                  <a:gd name="T8" fmla="*/ 40 w 40"/>
                  <a:gd name="T9" fmla="*/ 3 h 46"/>
                  <a:gd name="T10" fmla="*/ 40 w 40"/>
                  <a:gd name="T11" fmla="*/ 20 h 46"/>
                </a:gdLst>
                <a:ahLst/>
                <a:cxnLst>
                  <a:cxn ang="0">
                    <a:pos x="T0" y="T1"/>
                  </a:cxn>
                  <a:cxn ang="0">
                    <a:pos x="T2" y="T3"/>
                  </a:cxn>
                  <a:cxn ang="0">
                    <a:pos x="T4" y="T5"/>
                  </a:cxn>
                  <a:cxn ang="0">
                    <a:pos x="T6" y="T7"/>
                  </a:cxn>
                  <a:cxn ang="0">
                    <a:pos x="T8" y="T9"/>
                  </a:cxn>
                  <a:cxn ang="0">
                    <a:pos x="T10" y="T11"/>
                  </a:cxn>
                </a:cxnLst>
                <a:rect l="0" t="0" r="r" b="b"/>
                <a:pathLst>
                  <a:path w="40" h="46">
                    <a:moveTo>
                      <a:pt x="40" y="20"/>
                    </a:moveTo>
                    <a:lnTo>
                      <a:pt x="39" y="46"/>
                    </a:lnTo>
                    <a:lnTo>
                      <a:pt x="0" y="44"/>
                    </a:lnTo>
                    <a:lnTo>
                      <a:pt x="1" y="0"/>
                    </a:lnTo>
                    <a:lnTo>
                      <a:pt x="40" y="3"/>
                    </a:lnTo>
                    <a:lnTo>
                      <a:pt x="40"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47" name="Freeform 5220"/>
              <p:cNvSpPr>
                <a:spLocks/>
              </p:cNvSpPr>
              <p:nvPr/>
            </p:nvSpPr>
            <p:spPr bwMode="auto">
              <a:xfrm>
                <a:off x="3408" y="2649"/>
                <a:ext cx="78" cy="36"/>
              </a:xfrm>
              <a:custGeom>
                <a:avLst/>
                <a:gdLst>
                  <a:gd name="T0" fmla="*/ 78 w 78"/>
                  <a:gd name="T1" fmla="*/ 27 h 36"/>
                  <a:gd name="T2" fmla="*/ 31 w 78"/>
                  <a:gd name="T3" fmla="*/ 36 h 36"/>
                  <a:gd name="T4" fmla="*/ 31 w 78"/>
                  <a:gd name="T5" fmla="*/ 36 h 36"/>
                  <a:gd name="T6" fmla="*/ 31 w 78"/>
                  <a:gd name="T7" fmla="*/ 36 h 36"/>
                  <a:gd name="T8" fmla="*/ 26 w 78"/>
                  <a:gd name="T9" fmla="*/ 21 h 36"/>
                  <a:gd name="T10" fmla="*/ 5 w 78"/>
                  <a:gd name="T11" fmla="*/ 4 h 36"/>
                  <a:gd name="T12" fmla="*/ 0 w 78"/>
                  <a:gd name="T13" fmla="*/ 0 h 36"/>
                  <a:gd name="T14" fmla="*/ 29 w 78"/>
                  <a:gd name="T15" fmla="*/ 0 h 36"/>
                  <a:gd name="T16" fmla="*/ 76 w 78"/>
                  <a:gd name="T17" fmla="*/ 2 h 36"/>
                  <a:gd name="T18" fmla="*/ 73 w 78"/>
                  <a:gd name="T19" fmla="*/ 14 h 36"/>
                  <a:gd name="T20" fmla="*/ 76 w 78"/>
                  <a:gd name="T21" fmla="*/ 22 h 36"/>
                  <a:gd name="T22" fmla="*/ 76 w 78"/>
                  <a:gd name="T23" fmla="*/ 26 h 36"/>
                  <a:gd name="T24" fmla="*/ 76 w 78"/>
                  <a:gd name="T25" fmla="*/ 26 h 36"/>
                  <a:gd name="T26" fmla="*/ 78 w 78"/>
                  <a:gd name="T2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36">
                    <a:moveTo>
                      <a:pt x="78" y="27"/>
                    </a:moveTo>
                    <a:lnTo>
                      <a:pt x="31" y="36"/>
                    </a:lnTo>
                    <a:lnTo>
                      <a:pt x="31" y="36"/>
                    </a:lnTo>
                    <a:lnTo>
                      <a:pt x="31" y="36"/>
                    </a:lnTo>
                    <a:lnTo>
                      <a:pt x="26" y="21"/>
                    </a:lnTo>
                    <a:lnTo>
                      <a:pt x="5" y="4"/>
                    </a:lnTo>
                    <a:lnTo>
                      <a:pt x="0" y="0"/>
                    </a:lnTo>
                    <a:lnTo>
                      <a:pt x="29" y="0"/>
                    </a:lnTo>
                    <a:lnTo>
                      <a:pt x="76" y="2"/>
                    </a:lnTo>
                    <a:lnTo>
                      <a:pt x="73" y="14"/>
                    </a:lnTo>
                    <a:lnTo>
                      <a:pt x="76" y="22"/>
                    </a:lnTo>
                    <a:lnTo>
                      <a:pt x="76" y="26"/>
                    </a:lnTo>
                    <a:lnTo>
                      <a:pt x="76" y="26"/>
                    </a:lnTo>
                    <a:lnTo>
                      <a:pt x="78"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8" name="Freeform 5221"/>
              <p:cNvSpPr>
                <a:spLocks/>
              </p:cNvSpPr>
              <p:nvPr/>
            </p:nvSpPr>
            <p:spPr bwMode="auto">
              <a:xfrm>
                <a:off x="3408" y="2649"/>
                <a:ext cx="78" cy="36"/>
              </a:xfrm>
              <a:custGeom>
                <a:avLst/>
                <a:gdLst>
                  <a:gd name="T0" fmla="*/ 78 w 78"/>
                  <a:gd name="T1" fmla="*/ 27 h 36"/>
                  <a:gd name="T2" fmla="*/ 31 w 78"/>
                  <a:gd name="T3" fmla="*/ 36 h 36"/>
                  <a:gd name="T4" fmla="*/ 31 w 78"/>
                  <a:gd name="T5" fmla="*/ 36 h 36"/>
                  <a:gd name="T6" fmla="*/ 31 w 78"/>
                  <a:gd name="T7" fmla="*/ 36 h 36"/>
                  <a:gd name="T8" fmla="*/ 26 w 78"/>
                  <a:gd name="T9" fmla="*/ 21 h 36"/>
                  <a:gd name="T10" fmla="*/ 5 w 78"/>
                  <a:gd name="T11" fmla="*/ 4 h 36"/>
                  <a:gd name="T12" fmla="*/ 0 w 78"/>
                  <a:gd name="T13" fmla="*/ 0 h 36"/>
                  <a:gd name="T14" fmla="*/ 29 w 78"/>
                  <a:gd name="T15" fmla="*/ 0 h 36"/>
                  <a:gd name="T16" fmla="*/ 76 w 78"/>
                  <a:gd name="T17" fmla="*/ 2 h 36"/>
                  <a:gd name="T18" fmla="*/ 73 w 78"/>
                  <a:gd name="T19" fmla="*/ 14 h 36"/>
                  <a:gd name="T20" fmla="*/ 76 w 78"/>
                  <a:gd name="T21" fmla="*/ 22 h 36"/>
                  <a:gd name="T22" fmla="*/ 76 w 78"/>
                  <a:gd name="T23" fmla="*/ 26 h 36"/>
                  <a:gd name="T24" fmla="*/ 76 w 78"/>
                  <a:gd name="T25" fmla="*/ 26 h 36"/>
                  <a:gd name="T26" fmla="*/ 78 w 78"/>
                  <a:gd name="T2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36">
                    <a:moveTo>
                      <a:pt x="78" y="27"/>
                    </a:moveTo>
                    <a:lnTo>
                      <a:pt x="31" y="36"/>
                    </a:lnTo>
                    <a:lnTo>
                      <a:pt x="31" y="36"/>
                    </a:lnTo>
                    <a:lnTo>
                      <a:pt x="31" y="36"/>
                    </a:lnTo>
                    <a:lnTo>
                      <a:pt x="26" y="21"/>
                    </a:lnTo>
                    <a:lnTo>
                      <a:pt x="5" y="4"/>
                    </a:lnTo>
                    <a:lnTo>
                      <a:pt x="0" y="0"/>
                    </a:lnTo>
                    <a:lnTo>
                      <a:pt x="29" y="0"/>
                    </a:lnTo>
                    <a:lnTo>
                      <a:pt x="76" y="2"/>
                    </a:lnTo>
                    <a:lnTo>
                      <a:pt x="73" y="14"/>
                    </a:lnTo>
                    <a:lnTo>
                      <a:pt x="76" y="22"/>
                    </a:lnTo>
                    <a:lnTo>
                      <a:pt x="76" y="26"/>
                    </a:lnTo>
                    <a:lnTo>
                      <a:pt x="76" y="26"/>
                    </a:lnTo>
                    <a:lnTo>
                      <a:pt x="78"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49" name="Freeform 5222"/>
              <p:cNvSpPr>
                <a:spLocks/>
              </p:cNvSpPr>
              <p:nvPr/>
            </p:nvSpPr>
            <p:spPr bwMode="auto">
              <a:xfrm>
                <a:off x="3229" y="3193"/>
                <a:ext cx="61" cy="71"/>
              </a:xfrm>
              <a:custGeom>
                <a:avLst/>
                <a:gdLst>
                  <a:gd name="T0" fmla="*/ 59 w 61"/>
                  <a:gd name="T1" fmla="*/ 70 h 71"/>
                  <a:gd name="T2" fmla="*/ 59 w 61"/>
                  <a:gd name="T3" fmla="*/ 71 h 71"/>
                  <a:gd name="T4" fmla="*/ 57 w 61"/>
                  <a:gd name="T5" fmla="*/ 70 h 71"/>
                  <a:gd name="T6" fmla="*/ 47 w 61"/>
                  <a:gd name="T7" fmla="*/ 70 h 71"/>
                  <a:gd name="T8" fmla="*/ 47 w 61"/>
                  <a:gd name="T9" fmla="*/ 71 h 71"/>
                  <a:gd name="T10" fmla="*/ 44 w 61"/>
                  <a:gd name="T11" fmla="*/ 71 h 71"/>
                  <a:gd name="T12" fmla="*/ 37 w 61"/>
                  <a:gd name="T13" fmla="*/ 70 h 71"/>
                  <a:gd name="T14" fmla="*/ 28 w 61"/>
                  <a:gd name="T15" fmla="*/ 68 h 71"/>
                  <a:gd name="T16" fmla="*/ 27 w 61"/>
                  <a:gd name="T17" fmla="*/ 68 h 71"/>
                  <a:gd name="T18" fmla="*/ 16 w 61"/>
                  <a:gd name="T19" fmla="*/ 59 h 71"/>
                  <a:gd name="T20" fmla="*/ 11 w 61"/>
                  <a:gd name="T21" fmla="*/ 54 h 71"/>
                  <a:gd name="T22" fmla="*/ 10 w 61"/>
                  <a:gd name="T23" fmla="*/ 54 h 71"/>
                  <a:gd name="T24" fmla="*/ 0 w 61"/>
                  <a:gd name="T25" fmla="*/ 51 h 71"/>
                  <a:gd name="T26" fmla="*/ 0 w 61"/>
                  <a:gd name="T27" fmla="*/ 51 h 71"/>
                  <a:gd name="T28" fmla="*/ 8 w 61"/>
                  <a:gd name="T29" fmla="*/ 32 h 71"/>
                  <a:gd name="T30" fmla="*/ 8 w 61"/>
                  <a:gd name="T31" fmla="*/ 32 h 71"/>
                  <a:gd name="T32" fmla="*/ 10 w 61"/>
                  <a:gd name="T33" fmla="*/ 31 h 71"/>
                  <a:gd name="T34" fmla="*/ 23 w 61"/>
                  <a:gd name="T35" fmla="*/ 0 h 71"/>
                  <a:gd name="T36" fmla="*/ 50 w 61"/>
                  <a:gd name="T37" fmla="*/ 0 h 71"/>
                  <a:gd name="T38" fmla="*/ 50 w 61"/>
                  <a:gd name="T39" fmla="*/ 17 h 71"/>
                  <a:gd name="T40" fmla="*/ 52 w 61"/>
                  <a:gd name="T41" fmla="*/ 17 h 71"/>
                  <a:gd name="T42" fmla="*/ 49 w 61"/>
                  <a:gd name="T43" fmla="*/ 32 h 71"/>
                  <a:gd name="T44" fmla="*/ 61 w 61"/>
                  <a:gd name="T45" fmla="*/ 34 h 71"/>
                  <a:gd name="T46" fmla="*/ 61 w 61"/>
                  <a:gd name="T47" fmla="*/ 42 h 71"/>
                  <a:gd name="T48" fmla="*/ 59 w 61"/>
                  <a:gd name="T49" fmla="*/ 61 h 71"/>
                  <a:gd name="T50" fmla="*/ 59 w 61"/>
                  <a:gd name="T51" fmla="*/ 7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1">
                    <a:moveTo>
                      <a:pt x="59" y="70"/>
                    </a:moveTo>
                    <a:lnTo>
                      <a:pt x="59" y="71"/>
                    </a:lnTo>
                    <a:lnTo>
                      <a:pt x="57" y="70"/>
                    </a:lnTo>
                    <a:lnTo>
                      <a:pt x="47" y="70"/>
                    </a:lnTo>
                    <a:lnTo>
                      <a:pt x="47" y="71"/>
                    </a:lnTo>
                    <a:lnTo>
                      <a:pt x="44" y="71"/>
                    </a:lnTo>
                    <a:lnTo>
                      <a:pt x="37" y="70"/>
                    </a:lnTo>
                    <a:lnTo>
                      <a:pt x="28" y="68"/>
                    </a:lnTo>
                    <a:lnTo>
                      <a:pt x="27" y="68"/>
                    </a:lnTo>
                    <a:lnTo>
                      <a:pt x="16" y="59"/>
                    </a:lnTo>
                    <a:lnTo>
                      <a:pt x="11" y="54"/>
                    </a:lnTo>
                    <a:lnTo>
                      <a:pt x="10" y="54"/>
                    </a:lnTo>
                    <a:lnTo>
                      <a:pt x="0" y="51"/>
                    </a:lnTo>
                    <a:lnTo>
                      <a:pt x="0" y="51"/>
                    </a:lnTo>
                    <a:lnTo>
                      <a:pt x="8" y="32"/>
                    </a:lnTo>
                    <a:lnTo>
                      <a:pt x="8" y="32"/>
                    </a:lnTo>
                    <a:lnTo>
                      <a:pt x="10" y="31"/>
                    </a:lnTo>
                    <a:lnTo>
                      <a:pt x="23" y="0"/>
                    </a:lnTo>
                    <a:lnTo>
                      <a:pt x="50" y="0"/>
                    </a:lnTo>
                    <a:lnTo>
                      <a:pt x="50" y="17"/>
                    </a:lnTo>
                    <a:lnTo>
                      <a:pt x="52" y="17"/>
                    </a:lnTo>
                    <a:lnTo>
                      <a:pt x="49" y="32"/>
                    </a:lnTo>
                    <a:lnTo>
                      <a:pt x="61" y="34"/>
                    </a:lnTo>
                    <a:lnTo>
                      <a:pt x="61" y="42"/>
                    </a:lnTo>
                    <a:lnTo>
                      <a:pt x="59" y="61"/>
                    </a:lnTo>
                    <a:lnTo>
                      <a:pt x="59" y="7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0" name="Freeform 5223"/>
              <p:cNvSpPr>
                <a:spLocks/>
              </p:cNvSpPr>
              <p:nvPr/>
            </p:nvSpPr>
            <p:spPr bwMode="auto">
              <a:xfrm>
                <a:off x="3229" y="3193"/>
                <a:ext cx="61" cy="71"/>
              </a:xfrm>
              <a:custGeom>
                <a:avLst/>
                <a:gdLst>
                  <a:gd name="T0" fmla="*/ 59 w 61"/>
                  <a:gd name="T1" fmla="*/ 70 h 71"/>
                  <a:gd name="T2" fmla="*/ 59 w 61"/>
                  <a:gd name="T3" fmla="*/ 71 h 71"/>
                  <a:gd name="T4" fmla="*/ 57 w 61"/>
                  <a:gd name="T5" fmla="*/ 70 h 71"/>
                  <a:gd name="T6" fmla="*/ 47 w 61"/>
                  <a:gd name="T7" fmla="*/ 70 h 71"/>
                  <a:gd name="T8" fmla="*/ 47 w 61"/>
                  <a:gd name="T9" fmla="*/ 71 h 71"/>
                  <a:gd name="T10" fmla="*/ 44 w 61"/>
                  <a:gd name="T11" fmla="*/ 71 h 71"/>
                  <a:gd name="T12" fmla="*/ 37 w 61"/>
                  <a:gd name="T13" fmla="*/ 70 h 71"/>
                  <a:gd name="T14" fmla="*/ 28 w 61"/>
                  <a:gd name="T15" fmla="*/ 68 h 71"/>
                  <a:gd name="T16" fmla="*/ 27 w 61"/>
                  <a:gd name="T17" fmla="*/ 68 h 71"/>
                  <a:gd name="T18" fmla="*/ 16 w 61"/>
                  <a:gd name="T19" fmla="*/ 59 h 71"/>
                  <a:gd name="T20" fmla="*/ 11 w 61"/>
                  <a:gd name="T21" fmla="*/ 54 h 71"/>
                  <a:gd name="T22" fmla="*/ 10 w 61"/>
                  <a:gd name="T23" fmla="*/ 54 h 71"/>
                  <a:gd name="T24" fmla="*/ 0 w 61"/>
                  <a:gd name="T25" fmla="*/ 51 h 71"/>
                  <a:gd name="T26" fmla="*/ 0 w 61"/>
                  <a:gd name="T27" fmla="*/ 51 h 71"/>
                  <a:gd name="T28" fmla="*/ 8 w 61"/>
                  <a:gd name="T29" fmla="*/ 32 h 71"/>
                  <a:gd name="T30" fmla="*/ 8 w 61"/>
                  <a:gd name="T31" fmla="*/ 32 h 71"/>
                  <a:gd name="T32" fmla="*/ 10 w 61"/>
                  <a:gd name="T33" fmla="*/ 31 h 71"/>
                  <a:gd name="T34" fmla="*/ 23 w 61"/>
                  <a:gd name="T35" fmla="*/ 0 h 71"/>
                  <a:gd name="T36" fmla="*/ 50 w 61"/>
                  <a:gd name="T37" fmla="*/ 0 h 71"/>
                  <a:gd name="T38" fmla="*/ 50 w 61"/>
                  <a:gd name="T39" fmla="*/ 17 h 71"/>
                  <a:gd name="T40" fmla="*/ 52 w 61"/>
                  <a:gd name="T41" fmla="*/ 17 h 71"/>
                  <a:gd name="T42" fmla="*/ 49 w 61"/>
                  <a:gd name="T43" fmla="*/ 32 h 71"/>
                  <a:gd name="T44" fmla="*/ 61 w 61"/>
                  <a:gd name="T45" fmla="*/ 34 h 71"/>
                  <a:gd name="T46" fmla="*/ 61 w 61"/>
                  <a:gd name="T47" fmla="*/ 42 h 71"/>
                  <a:gd name="T48" fmla="*/ 59 w 61"/>
                  <a:gd name="T49" fmla="*/ 61 h 71"/>
                  <a:gd name="T50" fmla="*/ 59 w 61"/>
                  <a:gd name="T51" fmla="*/ 7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1">
                    <a:moveTo>
                      <a:pt x="59" y="70"/>
                    </a:moveTo>
                    <a:lnTo>
                      <a:pt x="59" y="71"/>
                    </a:lnTo>
                    <a:lnTo>
                      <a:pt x="57" y="70"/>
                    </a:lnTo>
                    <a:lnTo>
                      <a:pt x="47" y="70"/>
                    </a:lnTo>
                    <a:lnTo>
                      <a:pt x="47" y="71"/>
                    </a:lnTo>
                    <a:lnTo>
                      <a:pt x="44" y="71"/>
                    </a:lnTo>
                    <a:lnTo>
                      <a:pt x="37" y="70"/>
                    </a:lnTo>
                    <a:lnTo>
                      <a:pt x="28" y="68"/>
                    </a:lnTo>
                    <a:lnTo>
                      <a:pt x="27" y="68"/>
                    </a:lnTo>
                    <a:lnTo>
                      <a:pt x="16" y="59"/>
                    </a:lnTo>
                    <a:lnTo>
                      <a:pt x="11" y="54"/>
                    </a:lnTo>
                    <a:lnTo>
                      <a:pt x="10" y="54"/>
                    </a:lnTo>
                    <a:lnTo>
                      <a:pt x="0" y="51"/>
                    </a:lnTo>
                    <a:lnTo>
                      <a:pt x="0" y="51"/>
                    </a:lnTo>
                    <a:lnTo>
                      <a:pt x="8" y="32"/>
                    </a:lnTo>
                    <a:lnTo>
                      <a:pt x="8" y="32"/>
                    </a:lnTo>
                    <a:lnTo>
                      <a:pt x="10" y="31"/>
                    </a:lnTo>
                    <a:lnTo>
                      <a:pt x="23" y="0"/>
                    </a:lnTo>
                    <a:lnTo>
                      <a:pt x="50" y="0"/>
                    </a:lnTo>
                    <a:lnTo>
                      <a:pt x="50" y="17"/>
                    </a:lnTo>
                    <a:lnTo>
                      <a:pt x="52" y="17"/>
                    </a:lnTo>
                    <a:lnTo>
                      <a:pt x="49" y="32"/>
                    </a:lnTo>
                    <a:lnTo>
                      <a:pt x="61" y="34"/>
                    </a:lnTo>
                    <a:lnTo>
                      <a:pt x="61" y="42"/>
                    </a:lnTo>
                    <a:lnTo>
                      <a:pt x="59" y="61"/>
                    </a:lnTo>
                    <a:lnTo>
                      <a:pt x="59" y="7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51" name="Freeform 5224"/>
              <p:cNvSpPr>
                <a:spLocks/>
              </p:cNvSpPr>
              <p:nvPr/>
            </p:nvSpPr>
            <p:spPr bwMode="auto">
              <a:xfrm>
                <a:off x="3328" y="2659"/>
                <a:ext cx="60" cy="55"/>
              </a:xfrm>
              <a:custGeom>
                <a:avLst/>
                <a:gdLst>
                  <a:gd name="T0" fmla="*/ 31 w 60"/>
                  <a:gd name="T1" fmla="*/ 0 h 55"/>
                  <a:gd name="T2" fmla="*/ 43 w 60"/>
                  <a:gd name="T3" fmla="*/ 21 h 55"/>
                  <a:gd name="T4" fmla="*/ 46 w 60"/>
                  <a:gd name="T5" fmla="*/ 19 h 55"/>
                  <a:gd name="T6" fmla="*/ 60 w 60"/>
                  <a:gd name="T7" fmla="*/ 44 h 55"/>
                  <a:gd name="T8" fmla="*/ 58 w 60"/>
                  <a:gd name="T9" fmla="*/ 44 h 55"/>
                  <a:gd name="T10" fmla="*/ 43 w 60"/>
                  <a:gd name="T11" fmla="*/ 55 h 55"/>
                  <a:gd name="T12" fmla="*/ 34 w 60"/>
                  <a:gd name="T13" fmla="*/ 39 h 55"/>
                  <a:gd name="T14" fmla="*/ 16 w 60"/>
                  <a:gd name="T15" fmla="*/ 51 h 55"/>
                  <a:gd name="T16" fmla="*/ 12 w 60"/>
                  <a:gd name="T17" fmla="*/ 46 h 55"/>
                  <a:gd name="T18" fmla="*/ 16 w 60"/>
                  <a:gd name="T19" fmla="*/ 41 h 55"/>
                  <a:gd name="T20" fmla="*/ 7 w 60"/>
                  <a:gd name="T21" fmla="*/ 38 h 55"/>
                  <a:gd name="T22" fmla="*/ 4 w 60"/>
                  <a:gd name="T23" fmla="*/ 33 h 55"/>
                  <a:gd name="T24" fmla="*/ 9 w 60"/>
                  <a:gd name="T25" fmla="*/ 28 h 55"/>
                  <a:gd name="T26" fmla="*/ 0 w 60"/>
                  <a:gd name="T27" fmla="*/ 24 h 55"/>
                  <a:gd name="T28" fmla="*/ 2 w 60"/>
                  <a:gd name="T29" fmla="*/ 9 h 55"/>
                  <a:gd name="T30" fmla="*/ 31 w 60"/>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55">
                    <a:moveTo>
                      <a:pt x="31" y="0"/>
                    </a:moveTo>
                    <a:lnTo>
                      <a:pt x="43" y="21"/>
                    </a:lnTo>
                    <a:lnTo>
                      <a:pt x="46" y="19"/>
                    </a:lnTo>
                    <a:lnTo>
                      <a:pt x="60" y="44"/>
                    </a:lnTo>
                    <a:lnTo>
                      <a:pt x="58" y="44"/>
                    </a:lnTo>
                    <a:lnTo>
                      <a:pt x="43" y="55"/>
                    </a:lnTo>
                    <a:lnTo>
                      <a:pt x="34" y="39"/>
                    </a:lnTo>
                    <a:lnTo>
                      <a:pt x="16" y="51"/>
                    </a:lnTo>
                    <a:lnTo>
                      <a:pt x="12" y="46"/>
                    </a:lnTo>
                    <a:lnTo>
                      <a:pt x="16" y="41"/>
                    </a:lnTo>
                    <a:lnTo>
                      <a:pt x="7" y="38"/>
                    </a:lnTo>
                    <a:lnTo>
                      <a:pt x="4" y="33"/>
                    </a:lnTo>
                    <a:lnTo>
                      <a:pt x="9" y="28"/>
                    </a:lnTo>
                    <a:lnTo>
                      <a:pt x="0" y="24"/>
                    </a:lnTo>
                    <a:lnTo>
                      <a:pt x="2" y="9"/>
                    </a:lnTo>
                    <a:lnTo>
                      <a:pt x="3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2" name="Freeform 5225"/>
              <p:cNvSpPr>
                <a:spLocks/>
              </p:cNvSpPr>
              <p:nvPr/>
            </p:nvSpPr>
            <p:spPr bwMode="auto">
              <a:xfrm>
                <a:off x="3328" y="2659"/>
                <a:ext cx="60" cy="55"/>
              </a:xfrm>
              <a:custGeom>
                <a:avLst/>
                <a:gdLst>
                  <a:gd name="T0" fmla="*/ 31 w 60"/>
                  <a:gd name="T1" fmla="*/ 0 h 55"/>
                  <a:gd name="T2" fmla="*/ 43 w 60"/>
                  <a:gd name="T3" fmla="*/ 21 h 55"/>
                  <a:gd name="T4" fmla="*/ 46 w 60"/>
                  <a:gd name="T5" fmla="*/ 19 h 55"/>
                  <a:gd name="T6" fmla="*/ 60 w 60"/>
                  <a:gd name="T7" fmla="*/ 44 h 55"/>
                  <a:gd name="T8" fmla="*/ 58 w 60"/>
                  <a:gd name="T9" fmla="*/ 44 h 55"/>
                  <a:gd name="T10" fmla="*/ 43 w 60"/>
                  <a:gd name="T11" fmla="*/ 55 h 55"/>
                  <a:gd name="T12" fmla="*/ 34 w 60"/>
                  <a:gd name="T13" fmla="*/ 39 h 55"/>
                  <a:gd name="T14" fmla="*/ 16 w 60"/>
                  <a:gd name="T15" fmla="*/ 51 h 55"/>
                  <a:gd name="T16" fmla="*/ 12 w 60"/>
                  <a:gd name="T17" fmla="*/ 46 h 55"/>
                  <a:gd name="T18" fmla="*/ 16 w 60"/>
                  <a:gd name="T19" fmla="*/ 41 h 55"/>
                  <a:gd name="T20" fmla="*/ 7 w 60"/>
                  <a:gd name="T21" fmla="*/ 38 h 55"/>
                  <a:gd name="T22" fmla="*/ 4 w 60"/>
                  <a:gd name="T23" fmla="*/ 33 h 55"/>
                  <a:gd name="T24" fmla="*/ 9 w 60"/>
                  <a:gd name="T25" fmla="*/ 28 h 55"/>
                  <a:gd name="T26" fmla="*/ 0 w 60"/>
                  <a:gd name="T27" fmla="*/ 24 h 55"/>
                  <a:gd name="T28" fmla="*/ 2 w 60"/>
                  <a:gd name="T29" fmla="*/ 9 h 55"/>
                  <a:gd name="T30" fmla="*/ 31 w 60"/>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55">
                    <a:moveTo>
                      <a:pt x="31" y="0"/>
                    </a:moveTo>
                    <a:lnTo>
                      <a:pt x="43" y="21"/>
                    </a:lnTo>
                    <a:lnTo>
                      <a:pt x="46" y="19"/>
                    </a:lnTo>
                    <a:lnTo>
                      <a:pt x="60" y="44"/>
                    </a:lnTo>
                    <a:lnTo>
                      <a:pt x="58" y="44"/>
                    </a:lnTo>
                    <a:lnTo>
                      <a:pt x="43" y="55"/>
                    </a:lnTo>
                    <a:lnTo>
                      <a:pt x="34" y="39"/>
                    </a:lnTo>
                    <a:lnTo>
                      <a:pt x="16" y="51"/>
                    </a:lnTo>
                    <a:lnTo>
                      <a:pt x="12" y="46"/>
                    </a:lnTo>
                    <a:lnTo>
                      <a:pt x="16" y="41"/>
                    </a:lnTo>
                    <a:lnTo>
                      <a:pt x="7" y="38"/>
                    </a:lnTo>
                    <a:lnTo>
                      <a:pt x="4" y="33"/>
                    </a:lnTo>
                    <a:lnTo>
                      <a:pt x="9" y="28"/>
                    </a:lnTo>
                    <a:lnTo>
                      <a:pt x="0" y="24"/>
                    </a:lnTo>
                    <a:lnTo>
                      <a:pt x="2" y="9"/>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53" name="Freeform 5226"/>
              <p:cNvSpPr>
                <a:spLocks/>
              </p:cNvSpPr>
              <p:nvPr/>
            </p:nvSpPr>
            <p:spPr bwMode="auto">
              <a:xfrm>
                <a:off x="2947" y="2488"/>
                <a:ext cx="41" cy="46"/>
              </a:xfrm>
              <a:custGeom>
                <a:avLst/>
                <a:gdLst>
                  <a:gd name="T0" fmla="*/ 39 w 41"/>
                  <a:gd name="T1" fmla="*/ 46 h 46"/>
                  <a:gd name="T2" fmla="*/ 0 w 41"/>
                  <a:gd name="T3" fmla="*/ 43 h 46"/>
                  <a:gd name="T4" fmla="*/ 2 w 41"/>
                  <a:gd name="T5" fmla="*/ 0 h 46"/>
                  <a:gd name="T6" fmla="*/ 41 w 41"/>
                  <a:gd name="T7" fmla="*/ 2 h 46"/>
                  <a:gd name="T8" fmla="*/ 39 w 41"/>
                  <a:gd name="T9" fmla="*/ 46 h 46"/>
                </a:gdLst>
                <a:ahLst/>
                <a:cxnLst>
                  <a:cxn ang="0">
                    <a:pos x="T0" y="T1"/>
                  </a:cxn>
                  <a:cxn ang="0">
                    <a:pos x="T2" y="T3"/>
                  </a:cxn>
                  <a:cxn ang="0">
                    <a:pos x="T4" y="T5"/>
                  </a:cxn>
                  <a:cxn ang="0">
                    <a:pos x="T6" y="T7"/>
                  </a:cxn>
                  <a:cxn ang="0">
                    <a:pos x="T8" y="T9"/>
                  </a:cxn>
                </a:cxnLst>
                <a:rect l="0" t="0" r="r" b="b"/>
                <a:pathLst>
                  <a:path w="41" h="46">
                    <a:moveTo>
                      <a:pt x="39" y="46"/>
                    </a:moveTo>
                    <a:lnTo>
                      <a:pt x="0" y="43"/>
                    </a:lnTo>
                    <a:lnTo>
                      <a:pt x="2" y="0"/>
                    </a:lnTo>
                    <a:lnTo>
                      <a:pt x="41" y="2"/>
                    </a:lnTo>
                    <a:lnTo>
                      <a:pt x="39"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4" name="Freeform 5227"/>
              <p:cNvSpPr>
                <a:spLocks/>
              </p:cNvSpPr>
              <p:nvPr/>
            </p:nvSpPr>
            <p:spPr bwMode="auto">
              <a:xfrm>
                <a:off x="2947" y="2488"/>
                <a:ext cx="41" cy="46"/>
              </a:xfrm>
              <a:custGeom>
                <a:avLst/>
                <a:gdLst>
                  <a:gd name="T0" fmla="*/ 39 w 41"/>
                  <a:gd name="T1" fmla="*/ 46 h 46"/>
                  <a:gd name="T2" fmla="*/ 0 w 41"/>
                  <a:gd name="T3" fmla="*/ 43 h 46"/>
                  <a:gd name="T4" fmla="*/ 2 w 41"/>
                  <a:gd name="T5" fmla="*/ 0 h 46"/>
                  <a:gd name="T6" fmla="*/ 41 w 41"/>
                  <a:gd name="T7" fmla="*/ 2 h 46"/>
                  <a:gd name="T8" fmla="*/ 39 w 41"/>
                  <a:gd name="T9" fmla="*/ 46 h 46"/>
                </a:gdLst>
                <a:ahLst/>
                <a:cxnLst>
                  <a:cxn ang="0">
                    <a:pos x="T0" y="T1"/>
                  </a:cxn>
                  <a:cxn ang="0">
                    <a:pos x="T2" y="T3"/>
                  </a:cxn>
                  <a:cxn ang="0">
                    <a:pos x="T4" y="T5"/>
                  </a:cxn>
                  <a:cxn ang="0">
                    <a:pos x="T6" y="T7"/>
                  </a:cxn>
                  <a:cxn ang="0">
                    <a:pos x="T8" y="T9"/>
                  </a:cxn>
                </a:cxnLst>
                <a:rect l="0" t="0" r="r" b="b"/>
                <a:pathLst>
                  <a:path w="41" h="46">
                    <a:moveTo>
                      <a:pt x="39" y="46"/>
                    </a:moveTo>
                    <a:lnTo>
                      <a:pt x="0" y="43"/>
                    </a:lnTo>
                    <a:lnTo>
                      <a:pt x="2" y="0"/>
                    </a:lnTo>
                    <a:lnTo>
                      <a:pt x="41" y="2"/>
                    </a:lnTo>
                    <a:lnTo>
                      <a:pt x="39"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55" name="Freeform 5228"/>
              <p:cNvSpPr>
                <a:spLocks/>
              </p:cNvSpPr>
              <p:nvPr/>
            </p:nvSpPr>
            <p:spPr bwMode="auto">
              <a:xfrm>
                <a:off x="3284" y="2629"/>
                <a:ext cx="36" cy="32"/>
              </a:xfrm>
              <a:custGeom>
                <a:avLst/>
                <a:gdLst>
                  <a:gd name="T0" fmla="*/ 22 w 36"/>
                  <a:gd name="T1" fmla="*/ 24 h 32"/>
                  <a:gd name="T2" fmla="*/ 9 w 36"/>
                  <a:gd name="T3" fmla="*/ 32 h 32"/>
                  <a:gd name="T4" fmla="*/ 0 w 36"/>
                  <a:gd name="T5" fmla="*/ 3 h 32"/>
                  <a:gd name="T6" fmla="*/ 0 w 36"/>
                  <a:gd name="T7" fmla="*/ 0 h 32"/>
                  <a:gd name="T8" fmla="*/ 36 w 36"/>
                  <a:gd name="T9" fmla="*/ 0 h 32"/>
                  <a:gd name="T10" fmla="*/ 34 w 36"/>
                  <a:gd name="T11" fmla="*/ 24 h 32"/>
                  <a:gd name="T12" fmla="*/ 22 w 36"/>
                  <a:gd name="T13" fmla="*/ 24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22" y="24"/>
                    </a:moveTo>
                    <a:lnTo>
                      <a:pt x="9" y="32"/>
                    </a:lnTo>
                    <a:lnTo>
                      <a:pt x="0" y="3"/>
                    </a:lnTo>
                    <a:lnTo>
                      <a:pt x="0" y="0"/>
                    </a:lnTo>
                    <a:lnTo>
                      <a:pt x="36" y="0"/>
                    </a:lnTo>
                    <a:lnTo>
                      <a:pt x="34" y="24"/>
                    </a:lnTo>
                    <a:lnTo>
                      <a:pt x="22"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6" name="Freeform 5229"/>
              <p:cNvSpPr>
                <a:spLocks/>
              </p:cNvSpPr>
              <p:nvPr/>
            </p:nvSpPr>
            <p:spPr bwMode="auto">
              <a:xfrm>
                <a:off x="3284" y="2629"/>
                <a:ext cx="36" cy="32"/>
              </a:xfrm>
              <a:custGeom>
                <a:avLst/>
                <a:gdLst>
                  <a:gd name="T0" fmla="*/ 22 w 36"/>
                  <a:gd name="T1" fmla="*/ 24 h 32"/>
                  <a:gd name="T2" fmla="*/ 9 w 36"/>
                  <a:gd name="T3" fmla="*/ 32 h 32"/>
                  <a:gd name="T4" fmla="*/ 0 w 36"/>
                  <a:gd name="T5" fmla="*/ 3 h 32"/>
                  <a:gd name="T6" fmla="*/ 0 w 36"/>
                  <a:gd name="T7" fmla="*/ 0 h 32"/>
                  <a:gd name="T8" fmla="*/ 36 w 36"/>
                  <a:gd name="T9" fmla="*/ 0 h 32"/>
                  <a:gd name="T10" fmla="*/ 34 w 36"/>
                  <a:gd name="T11" fmla="*/ 24 h 32"/>
                  <a:gd name="T12" fmla="*/ 22 w 36"/>
                  <a:gd name="T13" fmla="*/ 24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22" y="24"/>
                    </a:moveTo>
                    <a:lnTo>
                      <a:pt x="9" y="32"/>
                    </a:lnTo>
                    <a:lnTo>
                      <a:pt x="0" y="3"/>
                    </a:lnTo>
                    <a:lnTo>
                      <a:pt x="0" y="0"/>
                    </a:lnTo>
                    <a:lnTo>
                      <a:pt x="36" y="0"/>
                    </a:lnTo>
                    <a:lnTo>
                      <a:pt x="34" y="24"/>
                    </a:lnTo>
                    <a:lnTo>
                      <a:pt x="22"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4" name="Group 5431"/>
            <p:cNvGrpSpPr>
              <a:grpSpLocks/>
            </p:cNvGrpSpPr>
            <p:nvPr/>
          </p:nvGrpSpPr>
          <p:grpSpPr bwMode="auto">
            <a:xfrm>
              <a:off x="4240213" y="3530601"/>
              <a:ext cx="1527175" cy="1651000"/>
              <a:chOff x="2671" y="2224"/>
              <a:chExt cx="962" cy="1040"/>
            </a:xfrm>
          </p:grpSpPr>
          <p:sp>
            <p:nvSpPr>
              <p:cNvPr id="857" name="Freeform 5231"/>
              <p:cNvSpPr>
                <a:spLocks/>
              </p:cNvSpPr>
              <p:nvPr/>
            </p:nvSpPr>
            <p:spPr bwMode="auto">
              <a:xfrm>
                <a:off x="3452" y="2549"/>
                <a:ext cx="43" cy="41"/>
              </a:xfrm>
              <a:custGeom>
                <a:avLst/>
                <a:gdLst>
                  <a:gd name="T0" fmla="*/ 43 w 43"/>
                  <a:gd name="T1" fmla="*/ 41 h 41"/>
                  <a:gd name="T2" fmla="*/ 15 w 43"/>
                  <a:gd name="T3" fmla="*/ 41 h 41"/>
                  <a:gd name="T4" fmla="*/ 0 w 43"/>
                  <a:gd name="T5" fmla="*/ 39 h 41"/>
                  <a:gd name="T6" fmla="*/ 0 w 43"/>
                  <a:gd name="T7" fmla="*/ 38 h 41"/>
                  <a:gd name="T8" fmla="*/ 0 w 43"/>
                  <a:gd name="T9" fmla="*/ 16 h 41"/>
                  <a:gd name="T10" fmla="*/ 10 w 43"/>
                  <a:gd name="T11" fmla="*/ 7 h 41"/>
                  <a:gd name="T12" fmla="*/ 22 w 43"/>
                  <a:gd name="T13" fmla="*/ 2 h 41"/>
                  <a:gd name="T14" fmla="*/ 43 w 43"/>
                  <a:gd name="T15" fmla="*/ 0 h 41"/>
                  <a:gd name="T16" fmla="*/ 43 w 43"/>
                  <a:gd name="T17" fmla="*/ 0 h 41"/>
                  <a:gd name="T18" fmla="*/ 43 w 4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1">
                    <a:moveTo>
                      <a:pt x="43" y="41"/>
                    </a:moveTo>
                    <a:lnTo>
                      <a:pt x="15" y="41"/>
                    </a:lnTo>
                    <a:lnTo>
                      <a:pt x="0" y="39"/>
                    </a:lnTo>
                    <a:lnTo>
                      <a:pt x="0" y="38"/>
                    </a:lnTo>
                    <a:lnTo>
                      <a:pt x="0" y="16"/>
                    </a:lnTo>
                    <a:lnTo>
                      <a:pt x="10" y="7"/>
                    </a:lnTo>
                    <a:lnTo>
                      <a:pt x="22" y="2"/>
                    </a:lnTo>
                    <a:lnTo>
                      <a:pt x="43" y="0"/>
                    </a:lnTo>
                    <a:lnTo>
                      <a:pt x="43" y="0"/>
                    </a:lnTo>
                    <a:lnTo>
                      <a:pt x="43"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8" name="Freeform 5232"/>
              <p:cNvSpPr>
                <a:spLocks/>
              </p:cNvSpPr>
              <p:nvPr/>
            </p:nvSpPr>
            <p:spPr bwMode="auto">
              <a:xfrm>
                <a:off x="3452" y="2549"/>
                <a:ext cx="43" cy="41"/>
              </a:xfrm>
              <a:custGeom>
                <a:avLst/>
                <a:gdLst>
                  <a:gd name="T0" fmla="*/ 43 w 43"/>
                  <a:gd name="T1" fmla="*/ 41 h 41"/>
                  <a:gd name="T2" fmla="*/ 15 w 43"/>
                  <a:gd name="T3" fmla="*/ 41 h 41"/>
                  <a:gd name="T4" fmla="*/ 0 w 43"/>
                  <a:gd name="T5" fmla="*/ 39 h 41"/>
                  <a:gd name="T6" fmla="*/ 0 w 43"/>
                  <a:gd name="T7" fmla="*/ 38 h 41"/>
                  <a:gd name="T8" fmla="*/ 0 w 43"/>
                  <a:gd name="T9" fmla="*/ 16 h 41"/>
                  <a:gd name="T10" fmla="*/ 10 w 43"/>
                  <a:gd name="T11" fmla="*/ 7 h 41"/>
                  <a:gd name="T12" fmla="*/ 22 w 43"/>
                  <a:gd name="T13" fmla="*/ 2 h 41"/>
                  <a:gd name="T14" fmla="*/ 43 w 43"/>
                  <a:gd name="T15" fmla="*/ 0 h 41"/>
                  <a:gd name="T16" fmla="*/ 43 w 43"/>
                  <a:gd name="T17" fmla="*/ 0 h 41"/>
                  <a:gd name="T18" fmla="*/ 43 w 4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1">
                    <a:moveTo>
                      <a:pt x="43" y="41"/>
                    </a:moveTo>
                    <a:lnTo>
                      <a:pt x="15" y="41"/>
                    </a:lnTo>
                    <a:lnTo>
                      <a:pt x="0" y="39"/>
                    </a:lnTo>
                    <a:lnTo>
                      <a:pt x="0" y="38"/>
                    </a:lnTo>
                    <a:lnTo>
                      <a:pt x="0" y="16"/>
                    </a:lnTo>
                    <a:lnTo>
                      <a:pt x="10" y="7"/>
                    </a:lnTo>
                    <a:lnTo>
                      <a:pt x="22" y="2"/>
                    </a:lnTo>
                    <a:lnTo>
                      <a:pt x="43" y="0"/>
                    </a:lnTo>
                    <a:lnTo>
                      <a:pt x="43" y="0"/>
                    </a:lnTo>
                    <a:lnTo>
                      <a:pt x="43"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59" name="Freeform 5233"/>
              <p:cNvSpPr>
                <a:spLocks/>
              </p:cNvSpPr>
              <p:nvPr/>
            </p:nvSpPr>
            <p:spPr bwMode="auto">
              <a:xfrm>
                <a:off x="3461" y="2726"/>
                <a:ext cx="62" cy="64"/>
              </a:xfrm>
              <a:custGeom>
                <a:avLst/>
                <a:gdLst>
                  <a:gd name="T0" fmla="*/ 57 w 62"/>
                  <a:gd name="T1" fmla="*/ 16 h 64"/>
                  <a:gd name="T2" fmla="*/ 59 w 62"/>
                  <a:gd name="T3" fmla="*/ 16 h 64"/>
                  <a:gd name="T4" fmla="*/ 59 w 62"/>
                  <a:gd name="T5" fmla="*/ 16 h 64"/>
                  <a:gd name="T6" fmla="*/ 59 w 62"/>
                  <a:gd name="T7" fmla="*/ 16 h 64"/>
                  <a:gd name="T8" fmla="*/ 59 w 62"/>
                  <a:gd name="T9" fmla="*/ 16 h 64"/>
                  <a:gd name="T10" fmla="*/ 59 w 62"/>
                  <a:gd name="T11" fmla="*/ 16 h 64"/>
                  <a:gd name="T12" fmla="*/ 59 w 62"/>
                  <a:gd name="T13" fmla="*/ 16 h 64"/>
                  <a:gd name="T14" fmla="*/ 59 w 62"/>
                  <a:gd name="T15" fmla="*/ 16 h 64"/>
                  <a:gd name="T16" fmla="*/ 59 w 62"/>
                  <a:gd name="T17" fmla="*/ 16 h 64"/>
                  <a:gd name="T18" fmla="*/ 59 w 62"/>
                  <a:gd name="T19" fmla="*/ 16 h 64"/>
                  <a:gd name="T20" fmla="*/ 61 w 62"/>
                  <a:gd name="T21" fmla="*/ 16 h 64"/>
                  <a:gd name="T22" fmla="*/ 61 w 62"/>
                  <a:gd name="T23" fmla="*/ 18 h 64"/>
                  <a:gd name="T24" fmla="*/ 61 w 62"/>
                  <a:gd name="T25" fmla="*/ 18 h 64"/>
                  <a:gd name="T26" fmla="*/ 61 w 62"/>
                  <a:gd name="T27" fmla="*/ 18 h 64"/>
                  <a:gd name="T28" fmla="*/ 61 w 62"/>
                  <a:gd name="T29" fmla="*/ 18 h 64"/>
                  <a:gd name="T30" fmla="*/ 61 w 62"/>
                  <a:gd name="T31" fmla="*/ 18 h 64"/>
                  <a:gd name="T32" fmla="*/ 61 w 62"/>
                  <a:gd name="T33" fmla="*/ 18 h 64"/>
                  <a:gd name="T34" fmla="*/ 61 w 62"/>
                  <a:gd name="T35" fmla="*/ 18 h 64"/>
                  <a:gd name="T36" fmla="*/ 61 w 62"/>
                  <a:gd name="T37" fmla="*/ 18 h 64"/>
                  <a:gd name="T38" fmla="*/ 61 w 62"/>
                  <a:gd name="T39" fmla="*/ 18 h 64"/>
                  <a:gd name="T40" fmla="*/ 62 w 62"/>
                  <a:gd name="T41" fmla="*/ 20 h 64"/>
                  <a:gd name="T42" fmla="*/ 62 w 62"/>
                  <a:gd name="T43" fmla="*/ 20 h 64"/>
                  <a:gd name="T44" fmla="*/ 25 w 62"/>
                  <a:gd name="T45" fmla="*/ 52 h 64"/>
                  <a:gd name="T46" fmla="*/ 11 w 62"/>
                  <a:gd name="T47" fmla="*/ 64 h 64"/>
                  <a:gd name="T48" fmla="*/ 6 w 62"/>
                  <a:gd name="T49" fmla="*/ 59 h 64"/>
                  <a:gd name="T50" fmla="*/ 8 w 62"/>
                  <a:gd name="T51" fmla="*/ 49 h 64"/>
                  <a:gd name="T52" fmla="*/ 0 w 62"/>
                  <a:gd name="T53" fmla="*/ 49 h 64"/>
                  <a:gd name="T54" fmla="*/ 3 w 62"/>
                  <a:gd name="T55" fmla="*/ 32 h 64"/>
                  <a:gd name="T56" fmla="*/ 8 w 62"/>
                  <a:gd name="T57" fmla="*/ 27 h 64"/>
                  <a:gd name="T58" fmla="*/ 1 w 62"/>
                  <a:gd name="T59" fmla="*/ 8 h 64"/>
                  <a:gd name="T60" fmla="*/ 8 w 62"/>
                  <a:gd name="T61" fmla="*/ 5 h 64"/>
                  <a:gd name="T62" fmla="*/ 37 w 62"/>
                  <a:gd name="T63" fmla="*/ 0 h 64"/>
                  <a:gd name="T64" fmla="*/ 45 w 62"/>
                  <a:gd name="T65" fmla="*/ 0 h 64"/>
                  <a:gd name="T66" fmla="*/ 50 w 62"/>
                  <a:gd name="T67" fmla="*/ 11 h 64"/>
                  <a:gd name="T68" fmla="*/ 59 w 62"/>
                  <a:gd name="T69" fmla="*/ 15 h 64"/>
                  <a:gd name="T70" fmla="*/ 57 w 62"/>
                  <a:gd name="T71"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64">
                    <a:moveTo>
                      <a:pt x="57" y="16"/>
                    </a:moveTo>
                    <a:lnTo>
                      <a:pt x="59" y="16"/>
                    </a:lnTo>
                    <a:lnTo>
                      <a:pt x="59" y="16"/>
                    </a:lnTo>
                    <a:lnTo>
                      <a:pt x="59" y="16"/>
                    </a:lnTo>
                    <a:lnTo>
                      <a:pt x="59" y="16"/>
                    </a:lnTo>
                    <a:lnTo>
                      <a:pt x="59" y="16"/>
                    </a:lnTo>
                    <a:lnTo>
                      <a:pt x="59" y="16"/>
                    </a:lnTo>
                    <a:lnTo>
                      <a:pt x="59" y="16"/>
                    </a:lnTo>
                    <a:lnTo>
                      <a:pt x="59" y="16"/>
                    </a:lnTo>
                    <a:lnTo>
                      <a:pt x="59" y="16"/>
                    </a:lnTo>
                    <a:lnTo>
                      <a:pt x="61" y="16"/>
                    </a:lnTo>
                    <a:lnTo>
                      <a:pt x="61" y="18"/>
                    </a:lnTo>
                    <a:lnTo>
                      <a:pt x="61" y="18"/>
                    </a:lnTo>
                    <a:lnTo>
                      <a:pt x="61" y="18"/>
                    </a:lnTo>
                    <a:lnTo>
                      <a:pt x="61" y="18"/>
                    </a:lnTo>
                    <a:lnTo>
                      <a:pt x="61" y="18"/>
                    </a:lnTo>
                    <a:lnTo>
                      <a:pt x="61" y="18"/>
                    </a:lnTo>
                    <a:lnTo>
                      <a:pt x="61" y="18"/>
                    </a:lnTo>
                    <a:lnTo>
                      <a:pt x="61" y="18"/>
                    </a:lnTo>
                    <a:lnTo>
                      <a:pt x="61" y="18"/>
                    </a:lnTo>
                    <a:lnTo>
                      <a:pt x="62" y="20"/>
                    </a:lnTo>
                    <a:lnTo>
                      <a:pt x="62" y="20"/>
                    </a:lnTo>
                    <a:lnTo>
                      <a:pt x="25" y="52"/>
                    </a:lnTo>
                    <a:lnTo>
                      <a:pt x="11" y="64"/>
                    </a:lnTo>
                    <a:lnTo>
                      <a:pt x="6" y="59"/>
                    </a:lnTo>
                    <a:lnTo>
                      <a:pt x="8" y="49"/>
                    </a:lnTo>
                    <a:lnTo>
                      <a:pt x="0" y="49"/>
                    </a:lnTo>
                    <a:lnTo>
                      <a:pt x="3" y="32"/>
                    </a:lnTo>
                    <a:lnTo>
                      <a:pt x="8" y="27"/>
                    </a:lnTo>
                    <a:lnTo>
                      <a:pt x="1" y="8"/>
                    </a:lnTo>
                    <a:lnTo>
                      <a:pt x="8" y="5"/>
                    </a:lnTo>
                    <a:lnTo>
                      <a:pt x="37" y="0"/>
                    </a:lnTo>
                    <a:lnTo>
                      <a:pt x="45" y="0"/>
                    </a:lnTo>
                    <a:lnTo>
                      <a:pt x="50" y="11"/>
                    </a:lnTo>
                    <a:lnTo>
                      <a:pt x="59" y="15"/>
                    </a:lnTo>
                    <a:lnTo>
                      <a:pt x="57" y="1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0" name="Freeform 5234"/>
              <p:cNvSpPr>
                <a:spLocks/>
              </p:cNvSpPr>
              <p:nvPr/>
            </p:nvSpPr>
            <p:spPr bwMode="auto">
              <a:xfrm>
                <a:off x="3461" y="2726"/>
                <a:ext cx="62" cy="64"/>
              </a:xfrm>
              <a:custGeom>
                <a:avLst/>
                <a:gdLst>
                  <a:gd name="T0" fmla="*/ 57 w 62"/>
                  <a:gd name="T1" fmla="*/ 16 h 64"/>
                  <a:gd name="T2" fmla="*/ 59 w 62"/>
                  <a:gd name="T3" fmla="*/ 16 h 64"/>
                  <a:gd name="T4" fmla="*/ 59 w 62"/>
                  <a:gd name="T5" fmla="*/ 16 h 64"/>
                  <a:gd name="T6" fmla="*/ 59 w 62"/>
                  <a:gd name="T7" fmla="*/ 16 h 64"/>
                  <a:gd name="T8" fmla="*/ 59 w 62"/>
                  <a:gd name="T9" fmla="*/ 16 h 64"/>
                  <a:gd name="T10" fmla="*/ 59 w 62"/>
                  <a:gd name="T11" fmla="*/ 16 h 64"/>
                  <a:gd name="T12" fmla="*/ 59 w 62"/>
                  <a:gd name="T13" fmla="*/ 16 h 64"/>
                  <a:gd name="T14" fmla="*/ 59 w 62"/>
                  <a:gd name="T15" fmla="*/ 16 h 64"/>
                  <a:gd name="T16" fmla="*/ 59 w 62"/>
                  <a:gd name="T17" fmla="*/ 16 h 64"/>
                  <a:gd name="T18" fmla="*/ 59 w 62"/>
                  <a:gd name="T19" fmla="*/ 16 h 64"/>
                  <a:gd name="T20" fmla="*/ 61 w 62"/>
                  <a:gd name="T21" fmla="*/ 16 h 64"/>
                  <a:gd name="T22" fmla="*/ 61 w 62"/>
                  <a:gd name="T23" fmla="*/ 18 h 64"/>
                  <a:gd name="T24" fmla="*/ 61 w 62"/>
                  <a:gd name="T25" fmla="*/ 18 h 64"/>
                  <a:gd name="T26" fmla="*/ 61 w 62"/>
                  <a:gd name="T27" fmla="*/ 18 h 64"/>
                  <a:gd name="T28" fmla="*/ 61 w 62"/>
                  <a:gd name="T29" fmla="*/ 18 h 64"/>
                  <a:gd name="T30" fmla="*/ 61 w 62"/>
                  <a:gd name="T31" fmla="*/ 18 h 64"/>
                  <a:gd name="T32" fmla="*/ 61 w 62"/>
                  <a:gd name="T33" fmla="*/ 18 h 64"/>
                  <a:gd name="T34" fmla="*/ 61 w 62"/>
                  <a:gd name="T35" fmla="*/ 18 h 64"/>
                  <a:gd name="T36" fmla="*/ 61 w 62"/>
                  <a:gd name="T37" fmla="*/ 18 h 64"/>
                  <a:gd name="T38" fmla="*/ 61 w 62"/>
                  <a:gd name="T39" fmla="*/ 18 h 64"/>
                  <a:gd name="T40" fmla="*/ 62 w 62"/>
                  <a:gd name="T41" fmla="*/ 20 h 64"/>
                  <a:gd name="T42" fmla="*/ 62 w 62"/>
                  <a:gd name="T43" fmla="*/ 20 h 64"/>
                  <a:gd name="T44" fmla="*/ 25 w 62"/>
                  <a:gd name="T45" fmla="*/ 52 h 64"/>
                  <a:gd name="T46" fmla="*/ 11 w 62"/>
                  <a:gd name="T47" fmla="*/ 64 h 64"/>
                  <a:gd name="T48" fmla="*/ 6 w 62"/>
                  <a:gd name="T49" fmla="*/ 59 h 64"/>
                  <a:gd name="T50" fmla="*/ 8 w 62"/>
                  <a:gd name="T51" fmla="*/ 49 h 64"/>
                  <a:gd name="T52" fmla="*/ 0 w 62"/>
                  <a:gd name="T53" fmla="*/ 49 h 64"/>
                  <a:gd name="T54" fmla="*/ 3 w 62"/>
                  <a:gd name="T55" fmla="*/ 32 h 64"/>
                  <a:gd name="T56" fmla="*/ 8 w 62"/>
                  <a:gd name="T57" fmla="*/ 27 h 64"/>
                  <a:gd name="T58" fmla="*/ 1 w 62"/>
                  <a:gd name="T59" fmla="*/ 8 h 64"/>
                  <a:gd name="T60" fmla="*/ 8 w 62"/>
                  <a:gd name="T61" fmla="*/ 5 h 64"/>
                  <a:gd name="T62" fmla="*/ 37 w 62"/>
                  <a:gd name="T63" fmla="*/ 0 h 64"/>
                  <a:gd name="T64" fmla="*/ 45 w 62"/>
                  <a:gd name="T65" fmla="*/ 0 h 64"/>
                  <a:gd name="T66" fmla="*/ 50 w 62"/>
                  <a:gd name="T67" fmla="*/ 11 h 64"/>
                  <a:gd name="T68" fmla="*/ 59 w 62"/>
                  <a:gd name="T69" fmla="*/ 15 h 64"/>
                  <a:gd name="T70" fmla="*/ 57 w 62"/>
                  <a:gd name="T71"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64">
                    <a:moveTo>
                      <a:pt x="57" y="16"/>
                    </a:moveTo>
                    <a:lnTo>
                      <a:pt x="59" y="16"/>
                    </a:lnTo>
                    <a:lnTo>
                      <a:pt x="59" y="16"/>
                    </a:lnTo>
                    <a:lnTo>
                      <a:pt x="59" y="16"/>
                    </a:lnTo>
                    <a:lnTo>
                      <a:pt x="59" y="16"/>
                    </a:lnTo>
                    <a:lnTo>
                      <a:pt x="59" y="16"/>
                    </a:lnTo>
                    <a:lnTo>
                      <a:pt x="59" y="16"/>
                    </a:lnTo>
                    <a:lnTo>
                      <a:pt x="59" y="16"/>
                    </a:lnTo>
                    <a:lnTo>
                      <a:pt x="59" y="16"/>
                    </a:lnTo>
                    <a:lnTo>
                      <a:pt x="59" y="16"/>
                    </a:lnTo>
                    <a:lnTo>
                      <a:pt x="61" y="16"/>
                    </a:lnTo>
                    <a:lnTo>
                      <a:pt x="61" y="18"/>
                    </a:lnTo>
                    <a:lnTo>
                      <a:pt x="61" y="18"/>
                    </a:lnTo>
                    <a:lnTo>
                      <a:pt x="61" y="18"/>
                    </a:lnTo>
                    <a:lnTo>
                      <a:pt x="61" y="18"/>
                    </a:lnTo>
                    <a:lnTo>
                      <a:pt x="61" y="18"/>
                    </a:lnTo>
                    <a:lnTo>
                      <a:pt x="61" y="18"/>
                    </a:lnTo>
                    <a:lnTo>
                      <a:pt x="61" y="18"/>
                    </a:lnTo>
                    <a:lnTo>
                      <a:pt x="61" y="18"/>
                    </a:lnTo>
                    <a:lnTo>
                      <a:pt x="61" y="18"/>
                    </a:lnTo>
                    <a:lnTo>
                      <a:pt x="62" y="20"/>
                    </a:lnTo>
                    <a:lnTo>
                      <a:pt x="62" y="20"/>
                    </a:lnTo>
                    <a:lnTo>
                      <a:pt x="25" y="52"/>
                    </a:lnTo>
                    <a:lnTo>
                      <a:pt x="11" y="64"/>
                    </a:lnTo>
                    <a:lnTo>
                      <a:pt x="6" y="59"/>
                    </a:lnTo>
                    <a:lnTo>
                      <a:pt x="8" y="49"/>
                    </a:lnTo>
                    <a:lnTo>
                      <a:pt x="0" y="49"/>
                    </a:lnTo>
                    <a:lnTo>
                      <a:pt x="3" y="32"/>
                    </a:lnTo>
                    <a:lnTo>
                      <a:pt x="8" y="27"/>
                    </a:lnTo>
                    <a:lnTo>
                      <a:pt x="1" y="8"/>
                    </a:lnTo>
                    <a:lnTo>
                      <a:pt x="8" y="5"/>
                    </a:lnTo>
                    <a:lnTo>
                      <a:pt x="37" y="0"/>
                    </a:lnTo>
                    <a:lnTo>
                      <a:pt x="45" y="0"/>
                    </a:lnTo>
                    <a:lnTo>
                      <a:pt x="50" y="11"/>
                    </a:lnTo>
                    <a:lnTo>
                      <a:pt x="59" y="15"/>
                    </a:lnTo>
                    <a:lnTo>
                      <a:pt x="57"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61" name="Freeform 5235"/>
              <p:cNvSpPr>
                <a:spLocks/>
              </p:cNvSpPr>
              <p:nvPr/>
            </p:nvSpPr>
            <p:spPr bwMode="auto">
              <a:xfrm>
                <a:off x="3007" y="2620"/>
                <a:ext cx="42" cy="46"/>
              </a:xfrm>
              <a:custGeom>
                <a:avLst/>
                <a:gdLst>
                  <a:gd name="T0" fmla="*/ 39 w 42"/>
                  <a:gd name="T1" fmla="*/ 46 h 46"/>
                  <a:gd name="T2" fmla="*/ 32 w 42"/>
                  <a:gd name="T3" fmla="*/ 46 h 46"/>
                  <a:gd name="T4" fmla="*/ 0 w 42"/>
                  <a:gd name="T5" fmla="*/ 43 h 46"/>
                  <a:gd name="T6" fmla="*/ 3 w 42"/>
                  <a:gd name="T7" fmla="*/ 0 h 46"/>
                  <a:gd name="T8" fmla="*/ 42 w 42"/>
                  <a:gd name="T9" fmla="*/ 2 h 46"/>
                  <a:gd name="T10" fmla="*/ 39 w 42"/>
                  <a:gd name="T11" fmla="*/ 46 h 46"/>
                </a:gdLst>
                <a:ahLst/>
                <a:cxnLst>
                  <a:cxn ang="0">
                    <a:pos x="T0" y="T1"/>
                  </a:cxn>
                  <a:cxn ang="0">
                    <a:pos x="T2" y="T3"/>
                  </a:cxn>
                  <a:cxn ang="0">
                    <a:pos x="T4" y="T5"/>
                  </a:cxn>
                  <a:cxn ang="0">
                    <a:pos x="T6" y="T7"/>
                  </a:cxn>
                  <a:cxn ang="0">
                    <a:pos x="T8" y="T9"/>
                  </a:cxn>
                  <a:cxn ang="0">
                    <a:pos x="T10" y="T11"/>
                  </a:cxn>
                </a:cxnLst>
                <a:rect l="0" t="0" r="r" b="b"/>
                <a:pathLst>
                  <a:path w="42" h="46">
                    <a:moveTo>
                      <a:pt x="39" y="46"/>
                    </a:moveTo>
                    <a:lnTo>
                      <a:pt x="32" y="46"/>
                    </a:lnTo>
                    <a:lnTo>
                      <a:pt x="0" y="43"/>
                    </a:lnTo>
                    <a:lnTo>
                      <a:pt x="3" y="0"/>
                    </a:lnTo>
                    <a:lnTo>
                      <a:pt x="42" y="2"/>
                    </a:lnTo>
                    <a:lnTo>
                      <a:pt x="39"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2" name="Freeform 5236"/>
              <p:cNvSpPr>
                <a:spLocks/>
              </p:cNvSpPr>
              <p:nvPr/>
            </p:nvSpPr>
            <p:spPr bwMode="auto">
              <a:xfrm>
                <a:off x="3007" y="2620"/>
                <a:ext cx="42" cy="46"/>
              </a:xfrm>
              <a:custGeom>
                <a:avLst/>
                <a:gdLst>
                  <a:gd name="T0" fmla="*/ 39 w 42"/>
                  <a:gd name="T1" fmla="*/ 46 h 46"/>
                  <a:gd name="T2" fmla="*/ 32 w 42"/>
                  <a:gd name="T3" fmla="*/ 46 h 46"/>
                  <a:gd name="T4" fmla="*/ 0 w 42"/>
                  <a:gd name="T5" fmla="*/ 43 h 46"/>
                  <a:gd name="T6" fmla="*/ 3 w 42"/>
                  <a:gd name="T7" fmla="*/ 0 h 46"/>
                  <a:gd name="T8" fmla="*/ 42 w 42"/>
                  <a:gd name="T9" fmla="*/ 2 h 46"/>
                  <a:gd name="T10" fmla="*/ 39 w 42"/>
                  <a:gd name="T11" fmla="*/ 46 h 46"/>
                </a:gdLst>
                <a:ahLst/>
                <a:cxnLst>
                  <a:cxn ang="0">
                    <a:pos x="T0" y="T1"/>
                  </a:cxn>
                  <a:cxn ang="0">
                    <a:pos x="T2" y="T3"/>
                  </a:cxn>
                  <a:cxn ang="0">
                    <a:pos x="T4" y="T5"/>
                  </a:cxn>
                  <a:cxn ang="0">
                    <a:pos x="T6" y="T7"/>
                  </a:cxn>
                  <a:cxn ang="0">
                    <a:pos x="T8" y="T9"/>
                  </a:cxn>
                  <a:cxn ang="0">
                    <a:pos x="T10" y="T11"/>
                  </a:cxn>
                </a:cxnLst>
                <a:rect l="0" t="0" r="r" b="b"/>
                <a:pathLst>
                  <a:path w="42" h="46">
                    <a:moveTo>
                      <a:pt x="39" y="46"/>
                    </a:moveTo>
                    <a:lnTo>
                      <a:pt x="32" y="46"/>
                    </a:lnTo>
                    <a:lnTo>
                      <a:pt x="0" y="43"/>
                    </a:lnTo>
                    <a:lnTo>
                      <a:pt x="3" y="0"/>
                    </a:lnTo>
                    <a:lnTo>
                      <a:pt x="42" y="2"/>
                    </a:lnTo>
                    <a:lnTo>
                      <a:pt x="39"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63" name="Freeform 5237"/>
              <p:cNvSpPr>
                <a:spLocks/>
              </p:cNvSpPr>
              <p:nvPr/>
            </p:nvSpPr>
            <p:spPr bwMode="auto">
              <a:xfrm>
                <a:off x="2671" y="2644"/>
                <a:ext cx="88" cy="144"/>
              </a:xfrm>
              <a:custGeom>
                <a:avLst/>
                <a:gdLst>
                  <a:gd name="T0" fmla="*/ 15 w 88"/>
                  <a:gd name="T1" fmla="*/ 2 h 144"/>
                  <a:gd name="T2" fmla="*/ 49 w 88"/>
                  <a:gd name="T3" fmla="*/ 5 h 144"/>
                  <a:gd name="T4" fmla="*/ 49 w 88"/>
                  <a:gd name="T5" fmla="*/ 5 h 144"/>
                  <a:gd name="T6" fmla="*/ 49 w 88"/>
                  <a:gd name="T7" fmla="*/ 5 h 144"/>
                  <a:gd name="T8" fmla="*/ 53 w 88"/>
                  <a:gd name="T9" fmla="*/ 5 h 144"/>
                  <a:gd name="T10" fmla="*/ 71 w 88"/>
                  <a:gd name="T11" fmla="*/ 7 h 144"/>
                  <a:gd name="T12" fmla="*/ 71 w 88"/>
                  <a:gd name="T13" fmla="*/ 7 h 144"/>
                  <a:gd name="T14" fmla="*/ 71 w 88"/>
                  <a:gd name="T15" fmla="*/ 7 h 144"/>
                  <a:gd name="T16" fmla="*/ 73 w 88"/>
                  <a:gd name="T17" fmla="*/ 7 h 144"/>
                  <a:gd name="T18" fmla="*/ 73 w 88"/>
                  <a:gd name="T19" fmla="*/ 7 h 144"/>
                  <a:gd name="T20" fmla="*/ 73 w 88"/>
                  <a:gd name="T21" fmla="*/ 7 h 144"/>
                  <a:gd name="T22" fmla="*/ 76 w 88"/>
                  <a:gd name="T23" fmla="*/ 9 h 144"/>
                  <a:gd name="T24" fmla="*/ 76 w 88"/>
                  <a:gd name="T25" fmla="*/ 9 h 144"/>
                  <a:gd name="T26" fmla="*/ 88 w 88"/>
                  <a:gd name="T27" fmla="*/ 9 h 144"/>
                  <a:gd name="T28" fmla="*/ 88 w 88"/>
                  <a:gd name="T29" fmla="*/ 10 h 144"/>
                  <a:gd name="T30" fmla="*/ 78 w 88"/>
                  <a:gd name="T31" fmla="*/ 124 h 144"/>
                  <a:gd name="T32" fmla="*/ 78 w 88"/>
                  <a:gd name="T33" fmla="*/ 124 h 144"/>
                  <a:gd name="T34" fmla="*/ 76 w 88"/>
                  <a:gd name="T35" fmla="*/ 141 h 144"/>
                  <a:gd name="T36" fmla="*/ 71 w 88"/>
                  <a:gd name="T37" fmla="*/ 143 h 144"/>
                  <a:gd name="T38" fmla="*/ 71 w 88"/>
                  <a:gd name="T39" fmla="*/ 144 h 144"/>
                  <a:gd name="T40" fmla="*/ 66 w 88"/>
                  <a:gd name="T41" fmla="*/ 137 h 144"/>
                  <a:gd name="T42" fmla="*/ 61 w 88"/>
                  <a:gd name="T43" fmla="*/ 131 h 144"/>
                  <a:gd name="T44" fmla="*/ 54 w 88"/>
                  <a:gd name="T45" fmla="*/ 124 h 144"/>
                  <a:gd name="T46" fmla="*/ 53 w 88"/>
                  <a:gd name="T47" fmla="*/ 124 h 144"/>
                  <a:gd name="T48" fmla="*/ 51 w 88"/>
                  <a:gd name="T49" fmla="*/ 124 h 144"/>
                  <a:gd name="T50" fmla="*/ 41 w 88"/>
                  <a:gd name="T51" fmla="*/ 117 h 144"/>
                  <a:gd name="T52" fmla="*/ 41 w 88"/>
                  <a:gd name="T53" fmla="*/ 114 h 144"/>
                  <a:gd name="T54" fmla="*/ 31 w 88"/>
                  <a:gd name="T55" fmla="*/ 104 h 144"/>
                  <a:gd name="T56" fmla="*/ 29 w 88"/>
                  <a:gd name="T57" fmla="*/ 100 h 144"/>
                  <a:gd name="T58" fmla="*/ 29 w 88"/>
                  <a:gd name="T59" fmla="*/ 98 h 144"/>
                  <a:gd name="T60" fmla="*/ 29 w 88"/>
                  <a:gd name="T61" fmla="*/ 97 h 144"/>
                  <a:gd name="T62" fmla="*/ 27 w 88"/>
                  <a:gd name="T63" fmla="*/ 93 h 144"/>
                  <a:gd name="T64" fmla="*/ 24 w 88"/>
                  <a:gd name="T65" fmla="*/ 90 h 144"/>
                  <a:gd name="T66" fmla="*/ 21 w 88"/>
                  <a:gd name="T67" fmla="*/ 88 h 144"/>
                  <a:gd name="T68" fmla="*/ 17 w 88"/>
                  <a:gd name="T69" fmla="*/ 85 h 144"/>
                  <a:gd name="T70" fmla="*/ 14 w 88"/>
                  <a:gd name="T71" fmla="*/ 82 h 144"/>
                  <a:gd name="T72" fmla="*/ 9 w 88"/>
                  <a:gd name="T73" fmla="*/ 71 h 144"/>
                  <a:gd name="T74" fmla="*/ 7 w 88"/>
                  <a:gd name="T75" fmla="*/ 70 h 144"/>
                  <a:gd name="T76" fmla="*/ 5 w 88"/>
                  <a:gd name="T77" fmla="*/ 70 h 144"/>
                  <a:gd name="T78" fmla="*/ 2 w 88"/>
                  <a:gd name="T79" fmla="*/ 63 h 144"/>
                  <a:gd name="T80" fmla="*/ 0 w 88"/>
                  <a:gd name="T81" fmla="*/ 61 h 144"/>
                  <a:gd name="T82" fmla="*/ 7 w 88"/>
                  <a:gd name="T83" fmla="*/ 0 h 144"/>
                  <a:gd name="T84" fmla="*/ 14 w 88"/>
                  <a:gd name="T85" fmla="*/ 2 h 144"/>
                  <a:gd name="T86" fmla="*/ 15 w 88"/>
                  <a:gd name="T87"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144">
                    <a:moveTo>
                      <a:pt x="15" y="2"/>
                    </a:moveTo>
                    <a:lnTo>
                      <a:pt x="49" y="5"/>
                    </a:lnTo>
                    <a:lnTo>
                      <a:pt x="49" y="5"/>
                    </a:lnTo>
                    <a:lnTo>
                      <a:pt x="49" y="5"/>
                    </a:lnTo>
                    <a:lnTo>
                      <a:pt x="53" y="5"/>
                    </a:lnTo>
                    <a:lnTo>
                      <a:pt x="71" y="7"/>
                    </a:lnTo>
                    <a:lnTo>
                      <a:pt x="71" y="7"/>
                    </a:lnTo>
                    <a:lnTo>
                      <a:pt x="71" y="7"/>
                    </a:lnTo>
                    <a:lnTo>
                      <a:pt x="73" y="7"/>
                    </a:lnTo>
                    <a:lnTo>
                      <a:pt x="73" y="7"/>
                    </a:lnTo>
                    <a:lnTo>
                      <a:pt x="73" y="7"/>
                    </a:lnTo>
                    <a:lnTo>
                      <a:pt x="76" y="9"/>
                    </a:lnTo>
                    <a:lnTo>
                      <a:pt x="76" y="9"/>
                    </a:lnTo>
                    <a:lnTo>
                      <a:pt x="88" y="9"/>
                    </a:lnTo>
                    <a:lnTo>
                      <a:pt x="88" y="10"/>
                    </a:lnTo>
                    <a:lnTo>
                      <a:pt x="78" y="124"/>
                    </a:lnTo>
                    <a:lnTo>
                      <a:pt x="78" y="124"/>
                    </a:lnTo>
                    <a:lnTo>
                      <a:pt x="76" y="141"/>
                    </a:lnTo>
                    <a:lnTo>
                      <a:pt x="71" y="143"/>
                    </a:lnTo>
                    <a:lnTo>
                      <a:pt x="71" y="144"/>
                    </a:lnTo>
                    <a:lnTo>
                      <a:pt x="66" y="137"/>
                    </a:lnTo>
                    <a:lnTo>
                      <a:pt x="61" y="131"/>
                    </a:lnTo>
                    <a:lnTo>
                      <a:pt x="54" y="124"/>
                    </a:lnTo>
                    <a:lnTo>
                      <a:pt x="53" y="124"/>
                    </a:lnTo>
                    <a:lnTo>
                      <a:pt x="51" y="124"/>
                    </a:lnTo>
                    <a:lnTo>
                      <a:pt x="41" y="117"/>
                    </a:lnTo>
                    <a:lnTo>
                      <a:pt x="41" y="114"/>
                    </a:lnTo>
                    <a:lnTo>
                      <a:pt x="31" y="104"/>
                    </a:lnTo>
                    <a:lnTo>
                      <a:pt x="29" y="100"/>
                    </a:lnTo>
                    <a:lnTo>
                      <a:pt x="29" y="98"/>
                    </a:lnTo>
                    <a:lnTo>
                      <a:pt x="29" y="97"/>
                    </a:lnTo>
                    <a:lnTo>
                      <a:pt x="27" y="93"/>
                    </a:lnTo>
                    <a:lnTo>
                      <a:pt x="24" y="90"/>
                    </a:lnTo>
                    <a:lnTo>
                      <a:pt x="21" y="88"/>
                    </a:lnTo>
                    <a:lnTo>
                      <a:pt x="17" y="85"/>
                    </a:lnTo>
                    <a:lnTo>
                      <a:pt x="14" y="82"/>
                    </a:lnTo>
                    <a:lnTo>
                      <a:pt x="9" y="71"/>
                    </a:lnTo>
                    <a:lnTo>
                      <a:pt x="7" y="70"/>
                    </a:lnTo>
                    <a:lnTo>
                      <a:pt x="5" y="70"/>
                    </a:lnTo>
                    <a:lnTo>
                      <a:pt x="2" y="63"/>
                    </a:lnTo>
                    <a:lnTo>
                      <a:pt x="0" y="61"/>
                    </a:lnTo>
                    <a:lnTo>
                      <a:pt x="7" y="0"/>
                    </a:lnTo>
                    <a:lnTo>
                      <a:pt x="14" y="2"/>
                    </a:lnTo>
                    <a:lnTo>
                      <a:pt x="15"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4" name="Freeform 5238"/>
              <p:cNvSpPr>
                <a:spLocks/>
              </p:cNvSpPr>
              <p:nvPr/>
            </p:nvSpPr>
            <p:spPr bwMode="auto">
              <a:xfrm>
                <a:off x="2671" y="2644"/>
                <a:ext cx="88" cy="144"/>
              </a:xfrm>
              <a:custGeom>
                <a:avLst/>
                <a:gdLst>
                  <a:gd name="T0" fmla="*/ 15 w 88"/>
                  <a:gd name="T1" fmla="*/ 2 h 144"/>
                  <a:gd name="T2" fmla="*/ 49 w 88"/>
                  <a:gd name="T3" fmla="*/ 5 h 144"/>
                  <a:gd name="T4" fmla="*/ 49 w 88"/>
                  <a:gd name="T5" fmla="*/ 5 h 144"/>
                  <a:gd name="T6" fmla="*/ 49 w 88"/>
                  <a:gd name="T7" fmla="*/ 5 h 144"/>
                  <a:gd name="T8" fmla="*/ 53 w 88"/>
                  <a:gd name="T9" fmla="*/ 5 h 144"/>
                  <a:gd name="T10" fmla="*/ 71 w 88"/>
                  <a:gd name="T11" fmla="*/ 7 h 144"/>
                  <a:gd name="T12" fmla="*/ 71 w 88"/>
                  <a:gd name="T13" fmla="*/ 7 h 144"/>
                  <a:gd name="T14" fmla="*/ 71 w 88"/>
                  <a:gd name="T15" fmla="*/ 7 h 144"/>
                  <a:gd name="T16" fmla="*/ 73 w 88"/>
                  <a:gd name="T17" fmla="*/ 7 h 144"/>
                  <a:gd name="T18" fmla="*/ 73 w 88"/>
                  <a:gd name="T19" fmla="*/ 7 h 144"/>
                  <a:gd name="T20" fmla="*/ 73 w 88"/>
                  <a:gd name="T21" fmla="*/ 7 h 144"/>
                  <a:gd name="T22" fmla="*/ 76 w 88"/>
                  <a:gd name="T23" fmla="*/ 9 h 144"/>
                  <a:gd name="T24" fmla="*/ 76 w 88"/>
                  <a:gd name="T25" fmla="*/ 9 h 144"/>
                  <a:gd name="T26" fmla="*/ 88 w 88"/>
                  <a:gd name="T27" fmla="*/ 9 h 144"/>
                  <a:gd name="T28" fmla="*/ 88 w 88"/>
                  <a:gd name="T29" fmla="*/ 10 h 144"/>
                  <a:gd name="T30" fmla="*/ 78 w 88"/>
                  <a:gd name="T31" fmla="*/ 124 h 144"/>
                  <a:gd name="T32" fmla="*/ 78 w 88"/>
                  <a:gd name="T33" fmla="*/ 124 h 144"/>
                  <a:gd name="T34" fmla="*/ 76 w 88"/>
                  <a:gd name="T35" fmla="*/ 141 h 144"/>
                  <a:gd name="T36" fmla="*/ 71 w 88"/>
                  <a:gd name="T37" fmla="*/ 143 h 144"/>
                  <a:gd name="T38" fmla="*/ 71 w 88"/>
                  <a:gd name="T39" fmla="*/ 144 h 144"/>
                  <a:gd name="T40" fmla="*/ 66 w 88"/>
                  <a:gd name="T41" fmla="*/ 137 h 144"/>
                  <a:gd name="T42" fmla="*/ 61 w 88"/>
                  <a:gd name="T43" fmla="*/ 131 h 144"/>
                  <a:gd name="T44" fmla="*/ 54 w 88"/>
                  <a:gd name="T45" fmla="*/ 124 h 144"/>
                  <a:gd name="T46" fmla="*/ 53 w 88"/>
                  <a:gd name="T47" fmla="*/ 124 h 144"/>
                  <a:gd name="T48" fmla="*/ 51 w 88"/>
                  <a:gd name="T49" fmla="*/ 124 h 144"/>
                  <a:gd name="T50" fmla="*/ 41 w 88"/>
                  <a:gd name="T51" fmla="*/ 117 h 144"/>
                  <a:gd name="T52" fmla="*/ 41 w 88"/>
                  <a:gd name="T53" fmla="*/ 114 h 144"/>
                  <a:gd name="T54" fmla="*/ 31 w 88"/>
                  <a:gd name="T55" fmla="*/ 104 h 144"/>
                  <a:gd name="T56" fmla="*/ 29 w 88"/>
                  <a:gd name="T57" fmla="*/ 100 h 144"/>
                  <a:gd name="T58" fmla="*/ 29 w 88"/>
                  <a:gd name="T59" fmla="*/ 98 h 144"/>
                  <a:gd name="T60" fmla="*/ 29 w 88"/>
                  <a:gd name="T61" fmla="*/ 97 h 144"/>
                  <a:gd name="T62" fmla="*/ 27 w 88"/>
                  <a:gd name="T63" fmla="*/ 93 h 144"/>
                  <a:gd name="T64" fmla="*/ 24 w 88"/>
                  <a:gd name="T65" fmla="*/ 90 h 144"/>
                  <a:gd name="T66" fmla="*/ 21 w 88"/>
                  <a:gd name="T67" fmla="*/ 88 h 144"/>
                  <a:gd name="T68" fmla="*/ 17 w 88"/>
                  <a:gd name="T69" fmla="*/ 85 h 144"/>
                  <a:gd name="T70" fmla="*/ 14 w 88"/>
                  <a:gd name="T71" fmla="*/ 82 h 144"/>
                  <a:gd name="T72" fmla="*/ 9 w 88"/>
                  <a:gd name="T73" fmla="*/ 71 h 144"/>
                  <a:gd name="T74" fmla="*/ 7 w 88"/>
                  <a:gd name="T75" fmla="*/ 70 h 144"/>
                  <a:gd name="T76" fmla="*/ 5 w 88"/>
                  <a:gd name="T77" fmla="*/ 70 h 144"/>
                  <a:gd name="T78" fmla="*/ 2 w 88"/>
                  <a:gd name="T79" fmla="*/ 63 h 144"/>
                  <a:gd name="T80" fmla="*/ 0 w 88"/>
                  <a:gd name="T81" fmla="*/ 61 h 144"/>
                  <a:gd name="T82" fmla="*/ 7 w 88"/>
                  <a:gd name="T83" fmla="*/ 0 h 144"/>
                  <a:gd name="T84" fmla="*/ 14 w 88"/>
                  <a:gd name="T85" fmla="*/ 2 h 144"/>
                  <a:gd name="T86" fmla="*/ 15 w 88"/>
                  <a:gd name="T87"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144">
                    <a:moveTo>
                      <a:pt x="15" y="2"/>
                    </a:moveTo>
                    <a:lnTo>
                      <a:pt x="49" y="5"/>
                    </a:lnTo>
                    <a:lnTo>
                      <a:pt x="49" y="5"/>
                    </a:lnTo>
                    <a:lnTo>
                      <a:pt x="49" y="5"/>
                    </a:lnTo>
                    <a:lnTo>
                      <a:pt x="53" y="5"/>
                    </a:lnTo>
                    <a:lnTo>
                      <a:pt x="71" y="7"/>
                    </a:lnTo>
                    <a:lnTo>
                      <a:pt x="71" y="7"/>
                    </a:lnTo>
                    <a:lnTo>
                      <a:pt x="71" y="7"/>
                    </a:lnTo>
                    <a:lnTo>
                      <a:pt x="73" y="7"/>
                    </a:lnTo>
                    <a:lnTo>
                      <a:pt x="73" y="7"/>
                    </a:lnTo>
                    <a:lnTo>
                      <a:pt x="73" y="7"/>
                    </a:lnTo>
                    <a:lnTo>
                      <a:pt x="76" y="9"/>
                    </a:lnTo>
                    <a:lnTo>
                      <a:pt x="76" y="9"/>
                    </a:lnTo>
                    <a:lnTo>
                      <a:pt x="88" y="9"/>
                    </a:lnTo>
                    <a:lnTo>
                      <a:pt x="88" y="10"/>
                    </a:lnTo>
                    <a:lnTo>
                      <a:pt x="78" y="124"/>
                    </a:lnTo>
                    <a:lnTo>
                      <a:pt x="78" y="124"/>
                    </a:lnTo>
                    <a:lnTo>
                      <a:pt x="76" y="141"/>
                    </a:lnTo>
                    <a:lnTo>
                      <a:pt x="71" y="143"/>
                    </a:lnTo>
                    <a:lnTo>
                      <a:pt x="71" y="144"/>
                    </a:lnTo>
                    <a:lnTo>
                      <a:pt x="66" y="137"/>
                    </a:lnTo>
                    <a:lnTo>
                      <a:pt x="61" y="131"/>
                    </a:lnTo>
                    <a:lnTo>
                      <a:pt x="54" y="124"/>
                    </a:lnTo>
                    <a:lnTo>
                      <a:pt x="53" y="124"/>
                    </a:lnTo>
                    <a:lnTo>
                      <a:pt x="51" y="124"/>
                    </a:lnTo>
                    <a:lnTo>
                      <a:pt x="41" y="117"/>
                    </a:lnTo>
                    <a:lnTo>
                      <a:pt x="41" y="114"/>
                    </a:lnTo>
                    <a:lnTo>
                      <a:pt x="31" y="104"/>
                    </a:lnTo>
                    <a:lnTo>
                      <a:pt x="29" y="100"/>
                    </a:lnTo>
                    <a:lnTo>
                      <a:pt x="29" y="98"/>
                    </a:lnTo>
                    <a:lnTo>
                      <a:pt x="29" y="97"/>
                    </a:lnTo>
                    <a:lnTo>
                      <a:pt x="27" y="93"/>
                    </a:lnTo>
                    <a:lnTo>
                      <a:pt x="24" y="90"/>
                    </a:lnTo>
                    <a:lnTo>
                      <a:pt x="21" y="88"/>
                    </a:lnTo>
                    <a:lnTo>
                      <a:pt x="17" y="85"/>
                    </a:lnTo>
                    <a:lnTo>
                      <a:pt x="14" y="82"/>
                    </a:lnTo>
                    <a:lnTo>
                      <a:pt x="9" y="71"/>
                    </a:lnTo>
                    <a:lnTo>
                      <a:pt x="7" y="70"/>
                    </a:lnTo>
                    <a:lnTo>
                      <a:pt x="5" y="70"/>
                    </a:lnTo>
                    <a:lnTo>
                      <a:pt x="2" y="63"/>
                    </a:lnTo>
                    <a:lnTo>
                      <a:pt x="0" y="61"/>
                    </a:lnTo>
                    <a:lnTo>
                      <a:pt x="7" y="0"/>
                    </a:lnTo>
                    <a:lnTo>
                      <a:pt x="14" y="2"/>
                    </a:lnTo>
                    <a:lnTo>
                      <a:pt x="1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65" name="Freeform 5239"/>
              <p:cNvSpPr>
                <a:spLocks/>
              </p:cNvSpPr>
              <p:nvPr/>
            </p:nvSpPr>
            <p:spPr bwMode="auto">
              <a:xfrm>
                <a:off x="3420" y="2546"/>
                <a:ext cx="32" cy="58"/>
              </a:xfrm>
              <a:custGeom>
                <a:avLst/>
                <a:gdLst>
                  <a:gd name="T0" fmla="*/ 32 w 32"/>
                  <a:gd name="T1" fmla="*/ 41 h 58"/>
                  <a:gd name="T2" fmla="*/ 32 w 32"/>
                  <a:gd name="T3" fmla="*/ 42 h 58"/>
                  <a:gd name="T4" fmla="*/ 27 w 32"/>
                  <a:gd name="T5" fmla="*/ 42 h 58"/>
                  <a:gd name="T6" fmla="*/ 24 w 32"/>
                  <a:gd name="T7" fmla="*/ 52 h 58"/>
                  <a:gd name="T8" fmla="*/ 27 w 32"/>
                  <a:gd name="T9" fmla="*/ 58 h 58"/>
                  <a:gd name="T10" fmla="*/ 17 w 32"/>
                  <a:gd name="T11" fmla="*/ 56 h 58"/>
                  <a:gd name="T12" fmla="*/ 0 w 32"/>
                  <a:gd name="T13" fmla="*/ 56 h 58"/>
                  <a:gd name="T14" fmla="*/ 0 w 32"/>
                  <a:gd name="T15" fmla="*/ 42 h 58"/>
                  <a:gd name="T16" fmla="*/ 0 w 32"/>
                  <a:gd name="T17" fmla="*/ 5 h 58"/>
                  <a:gd name="T18" fmla="*/ 32 w 32"/>
                  <a:gd name="T19" fmla="*/ 0 h 58"/>
                  <a:gd name="T20" fmla="*/ 32 w 32"/>
                  <a:gd name="T21" fmla="*/ 19 h 58"/>
                  <a:gd name="T22" fmla="*/ 32 w 32"/>
                  <a:gd name="T2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8">
                    <a:moveTo>
                      <a:pt x="32" y="41"/>
                    </a:moveTo>
                    <a:lnTo>
                      <a:pt x="32" y="42"/>
                    </a:lnTo>
                    <a:lnTo>
                      <a:pt x="27" y="42"/>
                    </a:lnTo>
                    <a:lnTo>
                      <a:pt x="24" y="52"/>
                    </a:lnTo>
                    <a:lnTo>
                      <a:pt x="27" y="58"/>
                    </a:lnTo>
                    <a:lnTo>
                      <a:pt x="17" y="56"/>
                    </a:lnTo>
                    <a:lnTo>
                      <a:pt x="0" y="56"/>
                    </a:lnTo>
                    <a:lnTo>
                      <a:pt x="0" y="42"/>
                    </a:lnTo>
                    <a:lnTo>
                      <a:pt x="0" y="5"/>
                    </a:lnTo>
                    <a:lnTo>
                      <a:pt x="32" y="0"/>
                    </a:lnTo>
                    <a:lnTo>
                      <a:pt x="32" y="19"/>
                    </a:lnTo>
                    <a:lnTo>
                      <a:pt x="32"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6" name="Freeform 5240"/>
              <p:cNvSpPr>
                <a:spLocks/>
              </p:cNvSpPr>
              <p:nvPr/>
            </p:nvSpPr>
            <p:spPr bwMode="auto">
              <a:xfrm>
                <a:off x="3420" y="2546"/>
                <a:ext cx="32" cy="58"/>
              </a:xfrm>
              <a:custGeom>
                <a:avLst/>
                <a:gdLst>
                  <a:gd name="T0" fmla="*/ 32 w 32"/>
                  <a:gd name="T1" fmla="*/ 41 h 58"/>
                  <a:gd name="T2" fmla="*/ 32 w 32"/>
                  <a:gd name="T3" fmla="*/ 42 h 58"/>
                  <a:gd name="T4" fmla="*/ 27 w 32"/>
                  <a:gd name="T5" fmla="*/ 42 h 58"/>
                  <a:gd name="T6" fmla="*/ 24 w 32"/>
                  <a:gd name="T7" fmla="*/ 52 h 58"/>
                  <a:gd name="T8" fmla="*/ 27 w 32"/>
                  <a:gd name="T9" fmla="*/ 58 h 58"/>
                  <a:gd name="T10" fmla="*/ 17 w 32"/>
                  <a:gd name="T11" fmla="*/ 56 h 58"/>
                  <a:gd name="T12" fmla="*/ 0 w 32"/>
                  <a:gd name="T13" fmla="*/ 56 h 58"/>
                  <a:gd name="T14" fmla="*/ 0 w 32"/>
                  <a:gd name="T15" fmla="*/ 42 h 58"/>
                  <a:gd name="T16" fmla="*/ 0 w 32"/>
                  <a:gd name="T17" fmla="*/ 5 h 58"/>
                  <a:gd name="T18" fmla="*/ 32 w 32"/>
                  <a:gd name="T19" fmla="*/ 0 h 58"/>
                  <a:gd name="T20" fmla="*/ 32 w 32"/>
                  <a:gd name="T21" fmla="*/ 19 h 58"/>
                  <a:gd name="T22" fmla="*/ 32 w 32"/>
                  <a:gd name="T2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8">
                    <a:moveTo>
                      <a:pt x="32" y="41"/>
                    </a:moveTo>
                    <a:lnTo>
                      <a:pt x="32" y="42"/>
                    </a:lnTo>
                    <a:lnTo>
                      <a:pt x="27" y="42"/>
                    </a:lnTo>
                    <a:lnTo>
                      <a:pt x="24" y="52"/>
                    </a:lnTo>
                    <a:lnTo>
                      <a:pt x="27" y="58"/>
                    </a:lnTo>
                    <a:lnTo>
                      <a:pt x="17" y="56"/>
                    </a:lnTo>
                    <a:lnTo>
                      <a:pt x="0" y="56"/>
                    </a:lnTo>
                    <a:lnTo>
                      <a:pt x="0" y="42"/>
                    </a:lnTo>
                    <a:lnTo>
                      <a:pt x="0" y="5"/>
                    </a:lnTo>
                    <a:lnTo>
                      <a:pt x="32" y="0"/>
                    </a:lnTo>
                    <a:lnTo>
                      <a:pt x="32" y="19"/>
                    </a:lnTo>
                    <a:lnTo>
                      <a:pt x="32"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67" name="Freeform 5241"/>
              <p:cNvSpPr>
                <a:spLocks/>
              </p:cNvSpPr>
              <p:nvPr/>
            </p:nvSpPr>
            <p:spPr bwMode="auto">
              <a:xfrm>
                <a:off x="3032" y="2271"/>
                <a:ext cx="42" cy="46"/>
              </a:xfrm>
              <a:custGeom>
                <a:avLst/>
                <a:gdLst>
                  <a:gd name="T0" fmla="*/ 41 w 42"/>
                  <a:gd name="T1" fmla="*/ 46 h 46"/>
                  <a:gd name="T2" fmla="*/ 0 w 42"/>
                  <a:gd name="T3" fmla="*/ 43 h 46"/>
                  <a:gd name="T4" fmla="*/ 3 w 42"/>
                  <a:gd name="T5" fmla="*/ 0 h 46"/>
                  <a:gd name="T6" fmla="*/ 42 w 42"/>
                  <a:gd name="T7" fmla="*/ 2 h 46"/>
                  <a:gd name="T8" fmla="*/ 41 w 42"/>
                  <a:gd name="T9" fmla="*/ 46 h 46"/>
                </a:gdLst>
                <a:ahLst/>
                <a:cxnLst>
                  <a:cxn ang="0">
                    <a:pos x="T0" y="T1"/>
                  </a:cxn>
                  <a:cxn ang="0">
                    <a:pos x="T2" y="T3"/>
                  </a:cxn>
                  <a:cxn ang="0">
                    <a:pos x="T4" y="T5"/>
                  </a:cxn>
                  <a:cxn ang="0">
                    <a:pos x="T6" y="T7"/>
                  </a:cxn>
                  <a:cxn ang="0">
                    <a:pos x="T8" y="T9"/>
                  </a:cxn>
                </a:cxnLst>
                <a:rect l="0" t="0" r="r" b="b"/>
                <a:pathLst>
                  <a:path w="42" h="46">
                    <a:moveTo>
                      <a:pt x="41" y="46"/>
                    </a:moveTo>
                    <a:lnTo>
                      <a:pt x="0" y="43"/>
                    </a:lnTo>
                    <a:lnTo>
                      <a:pt x="3" y="0"/>
                    </a:lnTo>
                    <a:lnTo>
                      <a:pt x="42" y="2"/>
                    </a:lnTo>
                    <a:lnTo>
                      <a:pt x="41"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8" name="Freeform 5242"/>
              <p:cNvSpPr>
                <a:spLocks/>
              </p:cNvSpPr>
              <p:nvPr/>
            </p:nvSpPr>
            <p:spPr bwMode="auto">
              <a:xfrm>
                <a:off x="3032" y="2271"/>
                <a:ext cx="42" cy="46"/>
              </a:xfrm>
              <a:custGeom>
                <a:avLst/>
                <a:gdLst>
                  <a:gd name="T0" fmla="*/ 41 w 42"/>
                  <a:gd name="T1" fmla="*/ 46 h 46"/>
                  <a:gd name="T2" fmla="*/ 0 w 42"/>
                  <a:gd name="T3" fmla="*/ 43 h 46"/>
                  <a:gd name="T4" fmla="*/ 3 w 42"/>
                  <a:gd name="T5" fmla="*/ 0 h 46"/>
                  <a:gd name="T6" fmla="*/ 42 w 42"/>
                  <a:gd name="T7" fmla="*/ 2 h 46"/>
                  <a:gd name="T8" fmla="*/ 41 w 42"/>
                  <a:gd name="T9" fmla="*/ 46 h 46"/>
                </a:gdLst>
                <a:ahLst/>
                <a:cxnLst>
                  <a:cxn ang="0">
                    <a:pos x="T0" y="T1"/>
                  </a:cxn>
                  <a:cxn ang="0">
                    <a:pos x="T2" y="T3"/>
                  </a:cxn>
                  <a:cxn ang="0">
                    <a:pos x="T4" y="T5"/>
                  </a:cxn>
                  <a:cxn ang="0">
                    <a:pos x="T6" y="T7"/>
                  </a:cxn>
                  <a:cxn ang="0">
                    <a:pos x="T8" y="T9"/>
                  </a:cxn>
                </a:cxnLst>
                <a:rect l="0" t="0" r="r" b="b"/>
                <a:pathLst>
                  <a:path w="42" h="46">
                    <a:moveTo>
                      <a:pt x="41" y="46"/>
                    </a:moveTo>
                    <a:lnTo>
                      <a:pt x="0" y="43"/>
                    </a:lnTo>
                    <a:lnTo>
                      <a:pt x="3" y="0"/>
                    </a:lnTo>
                    <a:lnTo>
                      <a:pt x="42" y="2"/>
                    </a:lnTo>
                    <a:lnTo>
                      <a:pt x="41"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69" name="Freeform 5243"/>
              <p:cNvSpPr>
                <a:spLocks/>
              </p:cNvSpPr>
              <p:nvPr/>
            </p:nvSpPr>
            <p:spPr bwMode="auto">
              <a:xfrm>
                <a:off x="3034" y="2720"/>
                <a:ext cx="47" cy="46"/>
              </a:xfrm>
              <a:custGeom>
                <a:avLst/>
                <a:gdLst>
                  <a:gd name="T0" fmla="*/ 23 w 47"/>
                  <a:gd name="T1" fmla="*/ 46 h 46"/>
                  <a:gd name="T2" fmla="*/ 0 w 47"/>
                  <a:gd name="T3" fmla="*/ 44 h 46"/>
                  <a:gd name="T4" fmla="*/ 1 w 47"/>
                  <a:gd name="T5" fmla="*/ 0 h 46"/>
                  <a:gd name="T6" fmla="*/ 5 w 47"/>
                  <a:gd name="T7" fmla="*/ 0 h 46"/>
                  <a:gd name="T8" fmla="*/ 5 w 47"/>
                  <a:gd name="T9" fmla="*/ 0 h 46"/>
                  <a:gd name="T10" fmla="*/ 47 w 47"/>
                  <a:gd name="T11" fmla="*/ 4 h 46"/>
                  <a:gd name="T12" fmla="*/ 44 w 47"/>
                  <a:gd name="T13" fmla="*/ 46 h 46"/>
                  <a:gd name="T14" fmla="*/ 23 w 47"/>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6">
                    <a:moveTo>
                      <a:pt x="23" y="46"/>
                    </a:moveTo>
                    <a:lnTo>
                      <a:pt x="0" y="44"/>
                    </a:lnTo>
                    <a:lnTo>
                      <a:pt x="1" y="0"/>
                    </a:lnTo>
                    <a:lnTo>
                      <a:pt x="5" y="0"/>
                    </a:lnTo>
                    <a:lnTo>
                      <a:pt x="5" y="0"/>
                    </a:lnTo>
                    <a:lnTo>
                      <a:pt x="47" y="4"/>
                    </a:lnTo>
                    <a:lnTo>
                      <a:pt x="44" y="46"/>
                    </a:lnTo>
                    <a:lnTo>
                      <a:pt x="23" y="4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0" name="Freeform 5244"/>
              <p:cNvSpPr>
                <a:spLocks/>
              </p:cNvSpPr>
              <p:nvPr/>
            </p:nvSpPr>
            <p:spPr bwMode="auto">
              <a:xfrm>
                <a:off x="3034" y="2720"/>
                <a:ext cx="47" cy="46"/>
              </a:xfrm>
              <a:custGeom>
                <a:avLst/>
                <a:gdLst>
                  <a:gd name="T0" fmla="*/ 23 w 47"/>
                  <a:gd name="T1" fmla="*/ 46 h 46"/>
                  <a:gd name="T2" fmla="*/ 0 w 47"/>
                  <a:gd name="T3" fmla="*/ 44 h 46"/>
                  <a:gd name="T4" fmla="*/ 1 w 47"/>
                  <a:gd name="T5" fmla="*/ 0 h 46"/>
                  <a:gd name="T6" fmla="*/ 5 w 47"/>
                  <a:gd name="T7" fmla="*/ 0 h 46"/>
                  <a:gd name="T8" fmla="*/ 5 w 47"/>
                  <a:gd name="T9" fmla="*/ 0 h 46"/>
                  <a:gd name="T10" fmla="*/ 47 w 47"/>
                  <a:gd name="T11" fmla="*/ 4 h 46"/>
                  <a:gd name="T12" fmla="*/ 44 w 47"/>
                  <a:gd name="T13" fmla="*/ 46 h 46"/>
                  <a:gd name="T14" fmla="*/ 23 w 47"/>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6">
                    <a:moveTo>
                      <a:pt x="23" y="46"/>
                    </a:moveTo>
                    <a:lnTo>
                      <a:pt x="0" y="44"/>
                    </a:lnTo>
                    <a:lnTo>
                      <a:pt x="1" y="0"/>
                    </a:lnTo>
                    <a:lnTo>
                      <a:pt x="5" y="0"/>
                    </a:lnTo>
                    <a:lnTo>
                      <a:pt x="5" y="0"/>
                    </a:lnTo>
                    <a:lnTo>
                      <a:pt x="47" y="4"/>
                    </a:lnTo>
                    <a:lnTo>
                      <a:pt x="44" y="46"/>
                    </a:lnTo>
                    <a:lnTo>
                      <a:pt x="23"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71" name="Freeform 5245"/>
              <p:cNvSpPr>
                <a:spLocks/>
              </p:cNvSpPr>
              <p:nvPr/>
            </p:nvSpPr>
            <p:spPr bwMode="auto">
              <a:xfrm>
                <a:off x="3259" y="2537"/>
                <a:ext cx="39" cy="48"/>
              </a:xfrm>
              <a:custGeom>
                <a:avLst/>
                <a:gdLst>
                  <a:gd name="T0" fmla="*/ 34 w 39"/>
                  <a:gd name="T1" fmla="*/ 2 h 48"/>
                  <a:gd name="T2" fmla="*/ 34 w 39"/>
                  <a:gd name="T3" fmla="*/ 6 h 48"/>
                  <a:gd name="T4" fmla="*/ 39 w 39"/>
                  <a:gd name="T5" fmla="*/ 6 h 48"/>
                  <a:gd name="T6" fmla="*/ 37 w 39"/>
                  <a:gd name="T7" fmla="*/ 48 h 48"/>
                  <a:gd name="T8" fmla="*/ 27 w 39"/>
                  <a:gd name="T9" fmla="*/ 48 h 48"/>
                  <a:gd name="T10" fmla="*/ 0 w 39"/>
                  <a:gd name="T11" fmla="*/ 46 h 48"/>
                  <a:gd name="T12" fmla="*/ 2 w 39"/>
                  <a:gd name="T13" fmla="*/ 9 h 48"/>
                  <a:gd name="T14" fmla="*/ 2 w 39"/>
                  <a:gd name="T15" fmla="*/ 0 h 48"/>
                  <a:gd name="T16" fmla="*/ 34 w 39"/>
                  <a:gd name="T1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8">
                    <a:moveTo>
                      <a:pt x="34" y="2"/>
                    </a:moveTo>
                    <a:lnTo>
                      <a:pt x="34" y="6"/>
                    </a:lnTo>
                    <a:lnTo>
                      <a:pt x="39" y="6"/>
                    </a:lnTo>
                    <a:lnTo>
                      <a:pt x="37" y="48"/>
                    </a:lnTo>
                    <a:lnTo>
                      <a:pt x="27" y="48"/>
                    </a:lnTo>
                    <a:lnTo>
                      <a:pt x="0" y="46"/>
                    </a:lnTo>
                    <a:lnTo>
                      <a:pt x="2" y="9"/>
                    </a:lnTo>
                    <a:lnTo>
                      <a:pt x="2" y="0"/>
                    </a:lnTo>
                    <a:lnTo>
                      <a:pt x="34"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2" name="Freeform 5246"/>
              <p:cNvSpPr>
                <a:spLocks/>
              </p:cNvSpPr>
              <p:nvPr/>
            </p:nvSpPr>
            <p:spPr bwMode="auto">
              <a:xfrm>
                <a:off x="3259" y="2537"/>
                <a:ext cx="39" cy="48"/>
              </a:xfrm>
              <a:custGeom>
                <a:avLst/>
                <a:gdLst>
                  <a:gd name="T0" fmla="*/ 34 w 39"/>
                  <a:gd name="T1" fmla="*/ 2 h 48"/>
                  <a:gd name="T2" fmla="*/ 34 w 39"/>
                  <a:gd name="T3" fmla="*/ 6 h 48"/>
                  <a:gd name="T4" fmla="*/ 39 w 39"/>
                  <a:gd name="T5" fmla="*/ 6 h 48"/>
                  <a:gd name="T6" fmla="*/ 37 w 39"/>
                  <a:gd name="T7" fmla="*/ 48 h 48"/>
                  <a:gd name="T8" fmla="*/ 27 w 39"/>
                  <a:gd name="T9" fmla="*/ 48 h 48"/>
                  <a:gd name="T10" fmla="*/ 0 w 39"/>
                  <a:gd name="T11" fmla="*/ 46 h 48"/>
                  <a:gd name="T12" fmla="*/ 2 w 39"/>
                  <a:gd name="T13" fmla="*/ 9 h 48"/>
                  <a:gd name="T14" fmla="*/ 2 w 39"/>
                  <a:gd name="T15" fmla="*/ 0 h 48"/>
                  <a:gd name="T16" fmla="*/ 34 w 39"/>
                  <a:gd name="T1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8">
                    <a:moveTo>
                      <a:pt x="34" y="2"/>
                    </a:moveTo>
                    <a:lnTo>
                      <a:pt x="34" y="6"/>
                    </a:lnTo>
                    <a:lnTo>
                      <a:pt x="39" y="6"/>
                    </a:lnTo>
                    <a:lnTo>
                      <a:pt x="37" y="48"/>
                    </a:lnTo>
                    <a:lnTo>
                      <a:pt x="27" y="48"/>
                    </a:lnTo>
                    <a:lnTo>
                      <a:pt x="0" y="46"/>
                    </a:lnTo>
                    <a:lnTo>
                      <a:pt x="2" y="9"/>
                    </a:lnTo>
                    <a:lnTo>
                      <a:pt x="2" y="0"/>
                    </a:lnTo>
                    <a:lnTo>
                      <a:pt x="3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73" name="Freeform 5247"/>
              <p:cNvSpPr>
                <a:spLocks/>
              </p:cNvSpPr>
              <p:nvPr/>
            </p:nvSpPr>
            <p:spPr bwMode="auto">
              <a:xfrm>
                <a:off x="3367" y="2954"/>
                <a:ext cx="51" cy="58"/>
              </a:xfrm>
              <a:custGeom>
                <a:avLst/>
                <a:gdLst>
                  <a:gd name="T0" fmla="*/ 51 w 51"/>
                  <a:gd name="T1" fmla="*/ 29 h 58"/>
                  <a:gd name="T2" fmla="*/ 50 w 51"/>
                  <a:gd name="T3" fmla="*/ 58 h 58"/>
                  <a:gd name="T4" fmla="*/ 41 w 51"/>
                  <a:gd name="T5" fmla="*/ 54 h 58"/>
                  <a:gd name="T6" fmla="*/ 29 w 51"/>
                  <a:gd name="T7" fmla="*/ 54 h 58"/>
                  <a:gd name="T8" fmla="*/ 29 w 51"/>
                  <a:gd name="T9" fmla="*/ 54 h 58"/>
                  <a:gd name="T10" fmla="*/ 29 w 51"/>
                  <a:gd name="T11" fmla="*/ 54 h 58"/>
                  <a:gd name="T12" fmla="*/ 29 w 51"/>
                  <a:gd name="T13" fmla="*/ 53 h 58"/>
                  <a:gd name="T14" fmla="*/ 29 w 51"/>
                  <a:gd name="T15" fmla="*/ 53 h 58"/>
                  <a:gd name="T16" fmla="*/ 29 w 51"/>
                  <a:gd name="T17" fmla="*/ 53 h 58"/>
                  <a:gd name="T18" fmla="*/ 29 w 51"/>
                  <a:gd name="T19" fmla="*/ 53 h 58"/>
                  <a:gd name="T20" fmla="*/ 29 w 51"/>
                  <a:gd name="T21" fmla="*/ 53 h 58"/>
                  <a:gd name="T22" fmla="*/ 29 w 51"/>
                  <a:gd name="T23" fmla="*/ 53 h 58"/>
                  <a:gd name="T24" fmla="*/ 28 w 51"/>
                  <a:gd name="T25" fmla="*/ 53 h 58"/>
                  <a:gd name="T26" fmla="*/ 28 w 51"/>
                  <a:gd name="T27" fmla="*/ 53 h 58"/>
                  <a:gd name="T28" fmla="*/ 28 w 51"/>
                  <a:gd name="T29" fmla="*/ 53 h 58"/>
                  <a:gd name="T30" fmla="*/ 24 w 51"/>
                  <a:gd name="T31" fmla="*/ 53 h 58"/>
                  <a:gd name="T32" fmla="*/ 24 w 51"/>
                  <a:gd name="T33" fmla="*/ 53 h 58"/>
                  <a:gd name="T34" fmla="*/ 24 w 51"/>
                  <a:gd name="T35" fmla="*/ 54 h 58"/>
                  <a:gd name="T36" fmla="*/ 19 w 51"/>
                  <a:gd name="T37" fmla="*/ 39 h 58"/>
                  <a:gd name="T38" fmla="*/ 12 w 51"/>
                  <a:gd name="T39" fmla="*/ 32 h 58"/>
                  <a:gd name="T40" fmla="*/ 9 w 51"/>
                  <a:gd name="T41" fmla="*/ 24 h 58"/>
                  <a:gd name="T42" fmla="*/ 0 w 51"/>
                  <a:gd name="T43" fmla="*/ 19 h 58"/>
                  <a:gd name="T44" fmla="*/ 22 w 51"/>
                  <a:gd name="T45" fmla="*/ 0 h 58"/>
                  <a:gd name="T46" fmla="*/ 24 w 51"/>
                  <a:gd name="T47" fmla="*/ 0 h 58"/>
                  <a:gd name="T48" fmla="*/ 24 w 51"/>
                  <a:gd name="T49" fmla="*/ 0 h 58"/>
                  <a:gd name="T50" fmla="*/ 24 w 51"/>
                  <a:gd name="T51" fmla="*/ 2 h 58"/>
                  <a:gd name="T52" fmla="*/ 51 w 51"/>
                  <a:gd name="T5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58">
                    <a:moveTo>
                      <a:pt x="51" y="29"/>
                    </a:moveTo>
                    <a:lnTo>
                      <a:pt x="50" y="58"/>
                    </a:lnTo>
                    <a:lnTo>
                      <a:pt x="41" y="54"/>
                    </a:lnTo>
                    <a:lnTo>
                      <a:pt x="29" y="54"/>
                    </a:lnTo>
                    <a:lnTo>
                      <a:pt x="29" y="54"/>
                    </a:lnTo>
                    <a:lnTo>
                      <a:pt x="29" y="54"/>
                    </a:lnTo>
                    <a:lnTo>
                      <a:pt x="29" y="53"/>
                    </a:lnTo>
                    <a:lnTo>
                      <a:pt x="29" y="53"/>
                    </a:lnTo>
                    <a:lnTo>
                      <a:pt x="29" y="53"/>
                    </a:lnTo>
                    <a:lnTo>
                      <a:pt x="29" y="53"/>
                    </a:lnTo>
                    <a:lnTo>
                      <a:pt x="29" y="53"/>
                    </a:lnTo>
                    <a:lnTo>
                      <a:pt x="29" y="53"/>
                    </a:lnTo>
                    <a:lnTo>
                      <a:pt x="28" y="53"/>
                    </a:lnTo>
                    <a:lnTo>
                      <a:pt x="28" y="53"/>
                    </a:lnTo>
                    <a:lnTo>
                      <a:pt x="28" y="53"/>
                    </a:lnTo>
                    <a:lnTo>
                      <a:pt x="24" y="53"/>
                    </a:lnTo>
                    <a:lnTo>
                      <a:pt x="24" y="53"/>
                    </a:lnTo>
                    <a:lnTo>
                      <a:pt x="24" y="54"/>
                    </a:lnTo>
                    <a:lnTo>
                      <a:pt x="19" y="39"/>
                    </a:lnTo>
                    <a:lnTo>
                      <a:pt x="12" y="32"/>
                    </a:lnTo>
                    <a:lnTo>
                      <a:pt x="9" y="24"/>
                    </a:lnTo>
                    <a:lnTo>
                      <a:pt x="0" y="19"/>
                    </a:lnTo>
                    <a:lnTo>
                      <a:pt x="22" y="0"/>
                    </a:lnTo>
                    <a:lnTo>
                      <a:pt x="24" y="0"/>
                    </a:lnTo>
                    <a:lnTo>
                      <a:pt x="24" y="0"/>
                    </a:lnTo>
                    <a:lnTo>
                      <a:pt x="24" y="2"/>
                    </a:lnTo>
                    <a:lnTo>
                      <a:pt x="51"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4" name="Freeform 5248"/>
              <p:cNvSpPr>
                <a:spLocks/>
              </p:cNvSpPr>
              <p:nvPr/>
            </p:nvSpPr>
            <p:spPr bwMode="auto">
              <a:xfrm>
                <a:off x="3367" y="2954"/>
                <a:ext cx="51" cy="58"/>
              </a:xfrm>
              <a:custGeom>
                <a:avLst/>
                <a:gdLst>
                  <a:gd name="T0" fmla="*/ 51 w 51"/>
                  <a:gd name="T1" fmla="*/ 29 h 58"/>
                  <a:gd name="T2" fmla="*/ 50 w 51"/>
                  <a:gd name="T3" fmla="*/ 58 h 58"/>
                  <a:gd name="T4" fmla="*/ 41 w 51"/>
                  <a:gd name="T5" fmla="*/ 54 h 58"/>
                  <a:gd name="T6" fmla="*/ 29 w 51"/>
                  <a:gd name="T7" fmla="*/ 54 h 58"/>
                  <a:gd name="T8" fmla="*/ 29 w 51"/>
                  <a:gd name="T9" fmla="*/ 54 h 58"/>
                  <a:gd name="T10" fmla="*/ 29 w 51"/>
                  <a:gd name="T11" fmla="*/ 54 h 58"/>
                  <a:gd name="T12" fmla="*/ 29 w 51"/>
                  <a:gd name="T13" fmla="*/ 53 h 58"/>
                  <a:gd name="T14" fmla="*/ 29 w 51"/>
                  <a:gd name="T15" fmla="*/ 53 h 58"/>
                  <a:gd name="T16" fmla="*/ 29 w 51"/>
                  <a:gd name="T17" fmla="*/ 53 h 58"/>
                  <a:gd name="T18" fmla="*/ 29 w 51"/>
                  <a:gd name="T19" fmla="*/ 53 h 58"/>
                  <a:gd name="T20" fmla="*/ 29 w 51"/>
                  <a:gd name="T21" fmla="*/ 53 h 58"/>
                  <a:gd name="T22" fmla="*/ 29 w 51"/>
                  <a:gd name="T23" fmla="*/ 53 h 58"/>
                  <a:gd name="T24" fmla="*/ 28 w 51"/>
                  <a:gd name="T25" fmla="*/ 53 h 58"/>
                  <a:gd name="T26" fmla="*/ 28 w 51"/>
                  <a:gd name="T27" fmla="*/ 53 h 58"/>
                  <a:gd name="T28" fmla="*/ 28 w 51"/>
                  <a:gd name="T29" fmla="*/ 53 h 58"/>
                  <a:gd name="T30" fmla="*/ 24 w 51"/>
                  <a:gd name="T31" fmla="*/ 53 h 58"/>
                  <a:gd name="T32" fmla="*/ 24 w 51"/>
                  <a:gd name="T33" fmla="*/ 53 h 58"/>
                  <a:gd name="T34" fmla="*/ 24 w 51"/>
                  <a:gd name="T35" fmla="*/ 54 h 58"/>
                  <a:gd name="T36" fmla="*/ 19 w 51"/>
                  <a:gd name="T37" fmla="*/ 39 h 58"/>
                  <a:gd name="T38" fmla="*/ 12 w 51"/>
                  <a:gd name="T39" fmla="*/ 32 h 58"/>
                  <a:gd name="T40" fmla="*/ 9 w 51"/>
                  <a:gd name="T41" fmla="*/ 24 h 58"/>
                  <a:gd name="T42" fmla="*/ 0 w 51"/>
                  <a:gd name="T43" fmla="*/ 19 h 58"/>
                  <a:gd name="T44" fmla="*/ 22 w 51"/>
                  <a:gd name="T45" fmla="*/ 0 h 58"/>
                  <a:gd name="T46" fmla="*/ 24 w 51"/>
                  <a:gd name="T47" fmla="*/ 0 h 58"/>
                  <a:gd name="T48" fmla="*/ 24 w 51"/>
                  <a:gd name="T49" fmla="*/ 0 h 58"/>
                  <a:gd name="T50" fmla="*/ 24 w 51"/>
                  <a:gd name="T51" fmla="*/ 2 h 58"/>
                  <a:gd name="T52" fmla="*/ 51 w 51"/>
                  <a:gd name="T5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58">
                    <a:moveTo>
                      <a:pt x="51" y="29"/>
                    </a:moveTo>
                    <a:lnTo>
                      <a:pt x="50" y="58"/>
                    </a:lnTo>
                    <a:lnTo>
                      <a:pt x="41" y="54"/>
                    </a:lnTo>
                    <a:lnTo>
                      <a:pt x="29" y="54"/>
                    </a:lnTo>
                    <a:lnTo>
                      <a:pt x="29" y="54"/>
                    </a:lnTo>
                    <a:lnTo>
                      <a:pt x="29" y="54"/>
                    </a:lnTo>
                    <a:lnTo>
                      <a:pt x="29" y="53"/>
                    </a:lnTo>
                    <a:lnTo>
                      <a:pt x="29" y="53"/>
                    </a:lnTo>
                    <a:lnTo>
                      <a:pt x="29" y="53"/>
                    </a:lnTo>
                    <a:lnTo>
                      <a:pt x="29" y="53"/>
                    </a:lnTo>
                    <a:lnTo>
                      <a:pt x="29" y="53"/>
                    </a:lnTo>
                    <a:lnTo>
                      <a:pt x="29" y="53"/>
                    </a:lnTo>
                    <a:lnTo>
                      <a:pt x="28" y="53"/>
                    </a:lnTo>
                    <a:lnTo>
                      <a:pt x="28" y="53"/>
                    </a:lnTo>
                    <a:lnTo>
                      <a:pt x="28" y="53"/>
                    </a:lnTo>
                    <a:lnTo>
                      <a:pt x="24" y="53"/>
                    </a:lnTo>
                    <a:lnTo>
                      <a:pt x="24" y="53"/>
                    </a:lnTo>
                    <a:lnTo>
                      <a:pt x="24" y="54"/>
                    </a:lnTo>
                    <a:lnTo>
                      <a:pt x="19" y="39"/>
                    </a:lnTo>
                    <a:lnTo>
                      <a:pt x="12" y="32"/>
                    </a:lnTo>
                    <a:lnTo>
                      <a:pt x="9" y="24"/>
                    </a:lnTo>
                    <a:lnTo>
                      <a:pt x="0" y="19"/>
                    </a:lnTo>
                    <a:lnTo>
                      <a:pt x="22" y="0"/>
                    </a:lnTo>
                    <a:lnTo>
                      <a:pt x="24" y="0"/>
                    </a:lnTo>
                    <a:lnTo>
                      <a:pt x="24" y="0"/>
                    </a:lnTo>
                    <a:lnTo>
                      <a:pt x="24" y="2"/>
                    </a:lnTo>
                    <a:lnTo>
                      <a:pt x="51"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75" name="Freeform 5249"/>
              <p:cNvSpPr>
                <a:spLocks/>
              </p:cNvSpPr>
              <p:nvPr/>
            </p:nvSpPr>
            <p:spPr bwMode="auto">
              <a:xfrm>
                <a:off x="3562" y="2766"/>
                <a:ext cx="46" cy="90"/>
              </a:xfrm>
              <a:custGeom>
                <a:avLst/>
                <a:gdLst>
                  <a:gd name="T0" fmla="*/ 43 w 46"/>
                  <a:gd name="T1" fmla="*/ 0 h 90"/>
                  <a:gd name="T2" fmla="*/ 46 w 46"/>
                  <a:gd name="T3" fmla="*/ 21 h 90"/>
                  <a:gd name="T4" fmla="*/ 44 w 46"/>
                  <a:gd name="T5" fmla="*/ 90 h 90"/>
                  <a:gd name="T6" fmla="*/ 27 w 46"/>
                  <a:gd name="T7" fmla="*/ 90 h 90"/>
                  <a:gd name="T8" fmla="*/ 31 w 46"/>
                  <a:gd name="T9" fmla="*/ 81 h 90"/>
                  <a:gd name="T10" fmla="*/ 27 w 46"/>
                  <a:gd name="T11" fmla="*/ 71 h 90"/>
                  <a:gd name="T12" fmla="*/ 31 w 46"/>
                  <a:gd name="T13" fmla="*/ 63 h 90"/>
                  <a:gd name="T14" fmla="*/ 29 w 46"/>
                  <a:gd name="T15" fmla="*/ 58 h 90"/>
                  <a:gd name="T16" fmla="*/ 32 w 46"/>
                  <a:gd name="T17" fmla="*/ 51 h 90"/>
                  <a:gd name="T18" fmla="*/ 26 w 46"/>
                  <a:gd name="T19" fmla="*/ 48 h 90"/>
                  <a:gd name="T20" fmla="*/ 24 w 46"/>
                  <a:gd name="T21" fmla="*/ 37 h 90"/>
                  <a:gd name="T22" fmla="*/ 22 w 46"/>
                  <a:gd name="T23" fmla="*/ 36 h 90"/>
                  <a:gd name="T24" fmla="*/ 17 w 46"/>
                  <a:gd name="T25" fmla="*/ 19 h 90"/>
                  <a:gd name="T26" fmla="*/ 17 w 46"/>
                  <a:gd name="T27" fmla="*/ 15 h 90"/>
                  <a:gd name="T28" fmla="*/ 9 w 46"/>
                  <a:gd name="T29" fmla="*/ 12 h 90"/>
                  <a:gd name="T30" fmla="*/ 0 w 46"/>
                  <a:gd name="T31" fmla="*/ 17 h 90"/>
                  <a:gd name="T32" fmla="*/ 0 w 46"/>
                  <a:gd name="T33" fmla="*/ 14 h 90"/>
                  <a:gd name="T34" fmla="*/ 26 w 46"/>
                  <a:gd name="T35" fmla="*/ 7 h 90"/>
                  <a:gd name="T36" fmla="*/ 32 w 46"/>
                  <a:gd name="T37" fmla="*/ 4 h 90"/>
                  <a:gd name="T38" fmla="*/ 43 w 46"/>
                  <a:gd name="T3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90">
                    <a:moveTo>
                      <a:pt x="43" y="0"/>
                    </a:moveTo>
                    <a:lnTo>
                      <a:pt x="46" y="21"/>
                    </a:lnTo>
                    <a:lnTo>
                      <a:pt x="44" y="90"/>
                    </a:lnTo>
                    <a:lnTo>
                      <a:pt x="27" y="90"/>
                    </a:lnTo>
                    <a:lnTo>
                      <a:pt x="31" y="81"/>
                    </a:lnTo>
                    <a:lnTo>
                      <a:pt x="27" y="71"/>
                    </a:lnTo>
                    <a:lnTo>
                      <a:pt x="31" y="63"/>
                    </a:lnTo>
                    <a:lnTo>
                      <a:pt x="29" y="58"/>
                    </a:lnTo>
                    <a:lnTo>
                      <a:pt x="32" y="51"/>
                    </a:lnTo>
                    <a:lnTo>
                      <a:pt x="26" y="48"/>
                    </a:lnTo>
                    <a:lnTo>
                      <a:pt x="24" y="37"/>
                    </a:lnTo>
                    <a:lnTo>
                      <a:pt x="22" y="36"/>
                    </a:lnTo>
                    <a:lnTo>
                      <a:pt x="17" y="19"/>
                    </a:lnTo>
                    <a:lnTo>
                      <a:pt x="17" y="15"/>
                    </a:lnTo>
                    <a:lnTo>
                      <a:pt x="9" y="12"/>
                    </a:lnTo>
                    <a:lnTo>
                      <a:pt x="0" y="17"/>
                    </a:lnTo>
                    <a:lnTo>
                      <a:pt x="0" y="14"/>
                    </a:lnTo>
                    <a:lnTo>
                      <a:pt x="26" y="7"/>
                    </a:lnTo>
                    <a:lnTo>
                      <a:pt x="32" y="4"/>
                    </a:lnTo>
                    <a:lnTo>
                      <a:pt x="43"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6" name="Freeform 5250"/>
              <p:cNvSpPr>
                <a:spLocks/>
              </p:cNvSpPr>
              <p:nvPr/>
            </p:nvSpPr>
            <p:spPr bwMode="auto">
              <a:xfrm>
                <a:off x="3562" y="2766"/>
                <a:ext cx="46" cy="90"/>
              </a:xfrm>
              <a:custGeom>
                <a:avLst/>
                <a:gdLst>
                  <a:gd name="T0" fmla="*/ 43 w 46"/>
                  <a:gd name="T1" fmla="*/ 0 h 90"/>
                  <a:gd name="T2" fmla="*/ 46 w 46"/>
                  <a:gd name="T3" fmla="*/ 21 h 90"/>
                  <a:gd name="T4" fmla="*/ 44 w 46"/>
                  <a:gd name="T5" fmla="*/ 90 h 90"/>
                  <a:gd name="T6" fmla="*/ 27 w 46"/>
                  <a:gd name="T7" fmla="*/ 90 h 90"/>
                  <a:gd name="T8" fmla="*/ 31 w 46"/>
                  <a:gd name="T9" fmla="*/ 81 h 90"/>
                  <a:gd name="T10" fmla="*/ 27 w 46"/>
                  <a:gd name="T11" fmla="*/ 71 h 90"/>
                  <a:gd name="T12" fmla="*/ 31 w 46"/>
                  <a:gd name="T13" fmla="*/ 63 h 90"/>
                  <a:gd name="T14" fmla="*/ 29 w 46"/>
                  <a:gd name="T15" fmla="*/ 58 h 90"/>
                  <a:gd name="T16" fmla="*/ 32 w 46"/>
                  <a:gd name="T17" fmla="*/ 51 h 90"/>
                  <a:gd name="T18" fmla="*/ 26 w 46"/>
                  <a:gd name="T19" fmla="*/ 48 h 90"/>
                  <a:gd name="T20" fmla="*/ 24 w 46"/>
                  <a:gd name="T21" fmla="*/ 37 h 90"/>
                  <a:gd name="T22" fmla="*/ 22 w 46"/>
                  <a:gd name="T23" fmla="*/ 36 h 90"/>
                  <a:gd name="T24" fmla="*/ 17 w 46"/>
                  <a:gd name="T25" fmla="*/ 19 h 90"/>
                  <a:gd name="T26" fmla="*/ 17 w 46"/>
                  <a:gd name="T27" fmla="*/ 15 h 90"/>
                  <a:gd name="T28" fmla="*/ 9 w 46"/>
                  <a:gd name="T29" fmla="*/ 12 h 90"/>
                  <a:gd name="T30" fmla="*/ 0 w 46"/>
                  <a:gd name="T31" fmla="*/ 17 h 90"/>
                  <a:gd name="T32" fmla="*/ 0 w 46"/>
                  <a:gd name="T33" fmla="*/ 14 h 90"/>
                  <a:gd name="T34" fmla="*/ 26 w 46"/>
                  <a:gd name="T35" fmla="*/ 7 h 90"/>
                  <a:gd name="T36" fmla="*/ 32 w 46"/>
                  <a:gd name="T37" fmla="*/ 4 h 90"/>
                  <a:gd name="T38" fmla="*/ 43 w 46"/>
                  <a:gd name="T3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90">
                    <a:moveTo>
                      <a:pt x="43" y="0"/>
                    </a:moveTo>
                    <a:lnTo>
                      <a:pt x="46" y="21"/>
                    </a:lnTo>
                    <a:lnTo>
                      <a:pt x="44" y="90"/>
                    </a:lnTo>
                    <a:lnTo>
                      <a:pt x="27" y="90"/>
                    </a:lnTo>
                    <a:lnTo>
                      <a:pt x="31" y="81"/>
                    </a:lnTo>
                    <a:lnTo>
                      <a:pt x="27" y="71"/>
                    </a:lnTo>
                    <a:lnTo>
                      <a:pt x="31" y="63"/>
                    </a:lnTo>
                    <a:lnTo>
                      <a:pt x="29" y="58"/>
                    </a:lnTo>
                    <a:lnTo>
                      <a:pt x="32" y="51"/>
                    </a:lnTo>
                    <a:lnTo>
                      <a:pt x="26" y="48"/>
                    </a:lnTo>
                    <a:lnTo>
                      <a:pt x="24" y="37"/>
                    </a:lnTo>
                    <a:lnTo>
                      <a:pt x="22" y="36"/>
                    </a:lnTo>
                    <a:lnTo>
                      <a:pt x="17" y="19"/>
                    </a:lnTo>
                    <a:lnTo>
                      <a:pt x="17" y="15"/>
                    </a:lnTo>
                    <a:lnTo>
                      <a:pt x="9" y="12"/>
                    </a:lnTo>
                    <a:lnTo>
                      <a:pt x="0" y="17"/>
                    </a:lnTo>
                    <a:lnTo>
                      <a:pt x="0" y="14"/>
                    </a:lnTo>
                    <a:lnTo>
                      <a:pt x="26" y="7"/>
                    </a:lnTo>
                    <a:lnTo>
                      <a:pt x="32" y="4"/>
                    </a:lnTo>
                    <a:lnTo>
                      <a:pt x="4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77" name="Freeform 5251"/>
              <p:cNvSpPr>
                <a:spLocks/>
              </p:cNvSpPr>
              <p:nvPr/>
            </p:nvSpPr>
            <p:spPr bwMode="auto">
              <a:xfrm>
                <a:off x="2742" y="2746"/>
                <a:ext cx="121" cy="71"/>
              </a:xfrm>
              <a:custGeom>
                <a:avLst/>
                <a:gdLst>
                  <a:gd name="T0" fmla="*/ 121 w 121"/>
                  <a:gd name="T1" fmla="*/ 47 h 71"/>
                  <a:gd name="T2" fmla="*/ 90 w 121"/>
                  <a:gd name="T3" fmla="*/ 71 h 71"/>
                  <a:gd name="T4" fmla="*/ 82 w 121"/>
                  <a:gd name="T5" fmla="*/ 69 h 71"/>
                  <a:gd name="T6" fmla="*/ 0 w 121"/>
                  <a:gd name="T7" fmla="*/ 41 h 71"/>
                  <a:gd name="T8" fmla="*/ 0 w 121"/>
                  <a:gd name="T9" fmla="*/ 41 h 71"/>
                  <a:gd name="T10" fmla="*/ 0 w 121"/>
                  <a:gd name="T11" fmla="*/ 42 h 71"/>
                  <a:gd name="T12" fmla="*/ 0 w 121"/>
                  <a:gd name="T13" fmla="*/ 41 h 71"/>
                  <a:gd name="T14" fmla="*/ 5 w 121"/>
                  <a:gd name="T15" fmla="*/ 39 h 71"/>
                  <a:gd name="T16" fmla="*/ 73 w 121"/>
                  <a:gd name="T17" fmla="*/ 0 h 71"/>
                  <a:gd name="T18" fmla="*/ 110 w 121"/>
                  <a:gd name="T19" fmla="*/ 37 h 71"/>
                  <a:gd name="T20" fmla="*/ 121 w 121"/>
                  <a:gd name="T21"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71">
                    <a:moveTo>
                      <a:pt x="121" y="47"/>
                    </a:moveTo>
                    <a:lnTo>
                      <a:pt x="90" y="71"/>
                    </a:lnTo>
                    <a:lnTo>
                      <a:pt x="82" y="69"/>
                    </a:lnTo>
                    <a:lnTo>
                      <a:pt x="0" y="41"/>
                    </a:lnTo>
                    <a:lnTo>
                      <a:pt x="0" y="41"/>
                    </a:lnTo>
                    <a:lnTo>
                      <a:pt x="0" y="42"/>
                    </a:lnTo>
                    <a:lnTo>
                      <a:pt x="0" y="41"/>
                    </a:lnTo>
                    <a:lnTo>
                      <a:pt x="5" y="39"/>
                    </a:lnTo>
                    <a:lnTo>
                      <a:pt x="73" y="0"/>
                    </a:lnTo>
                    <a:lnTo>
                      <a:pt x="110" y="37"/>
                    </a:lnTo>
                    <a:lnTo>
                      <a:pt x="121" y="4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8" name="Freeform 5252"/>
              <p:cNvSpPr>
                <a:spLocks/>
              </p:cNvSpPr>
              <p:nvPr/>
            </p:nvSpPr>
            <p:spPr bwMode="auto">
              <a:xfrm>
                <a:off x="2742" y="2746"/>
                <a:ext cx="121" cy="71"/>
              </a:xfrm>
              <a:custGeom>
                <a:avLst/>
                <a:gdLst>
                  <a:gd name="T0" fmla="*/ 121 w 121"/>
                  <a:gd name="T1" fmla="*/ 47 h 71"/>
                  <a:gd name="T2" fmla="*/ 90 w 121"/>
                  <a:gd name="T3" fmla="*/ 71 h 71"/>
                  <a:gd name="T4" fmla="*/ 82 w 121"/>
                  <a:gd name="T5" fmla="*/ 69 h 71"/>
                  <a:gd name="T6" fmla="*/ 0 w 121"/>
                  <a:gd name="T7" fmla="*/ 41 h 71"/>
                  <a:gd name="T8" fmla="*/ 0 w 121"/>
                  <a:gd name="T9" fmla="*/ 41 h 71"/>
                  <a:gd name="T10" fmla="*/ 0 w 121"/>
                  <a:gd name="T11" fmla="*/ 42 h 71"/>
                  <a:gd name="T12" fmla="*/ 0 w 121"/>
                  <a:gd name="T13" fmla="*/ 41 h 71"/>
                  <a:gd name="T14" fmla="*/ 5 w 121"/>
                  <a:gd name="T15" fmla="*/ 39 h 71"/>
                  <a:gd name="T16" fmla="*/ 73 w 121"/>
                  <a:gd name="T17" fmla="*/ 0 h 71"/>
                  <a:gd name="T18" fmla="*/ 110 w 121"/>
                  <a:gd name="T19" fmla="*/ 37 h 71"/>
                  <a:gd name="T20" fmla="*/ 121 w 121"/>
                  <a:gd name="T21"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71">
                    <a:moveTo>
                      <a:pt x="121" y="47"/>
                    </a:moveTo>
                    <a:lnTo>
                      <a:pt x="90" y="71"/>
                    </a:lnTo>
                    <a:lnTo>
                      <a:pt x="82" y="69"/>
                    </a:lnTo>
                    <a:lnTo>
                      <a:pt x="0" y="41"/>
                    </a:lnTo>
                    <a:lnTo>
                      <a:pt x="0" y="41"/>
                    </a:lnTo>
                    <a:lnTo>
                      <a:pt x="0" y="42"/>
                    </a:lnTo>
                    <a:lnTo>
                      <a:pt x="0" y="41"/>
                    </a:lnTo>
                    <a:lnTo>
                      <a:pt x="5" y="39"/>
                    </a:lnTo>
                    <a:lnTo>
                      <a:pt x="73" y="0"/>
                    </a:lnTo>
                    <a:lnTo>
                      <a:pt x="110" y="37"/>
                    </a:lnTo>
                    <a:lnTo>
                      <a:pt x="121"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79" name="Freeform 5253"/>
              <p:cNvSpPr>
                <a:spLocks/>
              </p:cNvSpPr>
              <p:nvPr/>
            </p:nvSpPr>
            <p:spPr bwMode="auto">
              <a:xfrm>
                <a:off x="3564" y="2863"/>
                <a:ext cx="49" cy="61"/>
              </a:xfrm>
              <a:custGeom>
                <a:avLst/>
                <a:gdLst>
                  <a:gd name="T0" fmla="*/ 49 w 49"/>
                  <a:gd name="T1" fmla="*/ 47 h 61"/>
                  <a:gd name="T2" fmla="*/ 47 w 49"/>
                  <a:gd name="T3" fmla="*/ 49 h 61"/>
                  <a:gd name="T4" fmla="*/ 47 w 49"/>
                  <a:gd name="T5" fmla="*/ 49 h 61"/>
                  <a:gd name="T6" fmla="*/ 46 w 49"/>
                  <a:gd name="T7" fmla="*/ 49 h 61"/>
                  <a:gd name="T8" fmla="*/ 42 w 49"/>
                  <a:gd name="T9" fmla="*/ 49 h 61"/>
                  <a:gd name="T10" fmla="*/ 36 w 49"/>
                  <a:gd name="T11" fmla="*/ 49 h 61"/>
                  <a:gd name="T12" fmla="*/ 32 w 49"/>
                  <a:gd name="T13" fmla="*/ 49 h 61"/>
                  <a:gd name="T14" fmla="*/ 25 w 49"/>
                  <a:gd name="T15" fmla="*/ 52 h 61"/>
                  <a:gd name="T16" fmla="*/ 8 w 49"/>
                  <a:gd name="T17" fmla="*/ 61 h 61"/>
                  <a:gd name="T18" fmla="*/ 8 w 49"/>
                  <a:gd name="T19" fmla="*/ 29 h 61"/>
                  <a:gd name="T20" fmla="*/ 2 w 49"/>
                  <a:gd name="T21" fmla="*/ 29 h 61"/>
                  <a:gd name="T22" fmla="*/ 0 w 49"/>
                  <a:gd name="T23" fmla="*/ 7 h 61"/>
                  <a:gd name="T24" fmla="*/ 0 w 49"/>
                  <a:gd name="T25" fmla="*/ 7 h 61"/>
                  <a:gd name="T26" fmla="*/ 12 w 49"/>
                  <a:gd name="T27" fmla="*/ 7 h 61"/>
                  <a:gd name="T28" fmla="*/ 19 w 49"/>
                  <a:gd name="T29" fmla="*/ 0 h 61"/>
                  <a:gd name="T30" fmla="*/ 25 w 49"/>
                  <a:gd name="T31" fmla="*/ 1 h 61"/>
                  <a:gd name="T32" fmla="*/ 34 w 49"/>
                  <a:gd name="T33" fmla="*/ 15 h 61"/>
                  <a:gd name="T34" fmla="*/ 47 w 49"/>
                  <a:gd name="T35" fmla="*/ 18 h 61"/>
                  <a:gd name="T36" fmla="*/ 49 w 49"/>
                  <a:gd name="T37" fmla="*/ 25 h 61"/>
                  <a:gd name="T38" fmla="*/ 44 w 49"/>
                  <a:gd name="T39" fmla="*/ 32 h 61"/>
                  <a:gd name="T40" fmla="*/ 44 w 49"/>
                  <a:gd name="T41" fmla="*/ 39 h 61"/>
                  <a:gd name="T42" fmla="*/ 44 w 49"/>
                  <a:gd name="T43" fmla="*/ 40 h 61"/>
                  <a:gd name="T44" fmla="*/ 49 w 49"/>
                  <a:gd name="T4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61">
                    <a:moveTo>
                      <a:pt x="49" y="47"/>
                    </a:moveTo>
                    <a:lnTo>
                      <a:pt x="47" y="49"/>
                    </a:lnTo>
                    <a:lnTo>
                      <a:pt x="47" y="49"/>
                    </a:lnTo>
                    <a:lnTo>
                      <a:pt x="46" y="49"/>
                    </a:lnTo>
                    <a:lnTo>
                      <a:pt x="42" y="49"/>
                    </a:lnTo>
                    <a:lnTo>
                      <a:pt x="36" y="49"/>
                    </a:lnTo>
                    <a:lnTo>
                      <a:pt x="32" y="49"/>
                    </a:lnTo>
                    <a:lnTo>
                      <a:pt x="25" y="52"/>
                    </a:lnTo>
                    <a:lnTo>
                      <a:pt x="8" y="61"/>
                    </a:lnTo>
                    <a:lnTo>
                      <a:pt x="8" y="29"/>
                    </a:lnTo>
                    <a:lnTo>
                      <a:pt x="2" y="29"/>
                    </a:lnTo>
                    <a:lnTo>
                      <a:pt x="0" y="7"/>
                    </a:lnTo>
                    <a:lnTo>
                      <a:pt x="0" y="7"/>
                    </a:lnTo>
                    <a:lnTo>
                      <a:pt x="12" y="7"/>
                    </a:lnTo>
                    <a:lnTo>
                      <a:pt x="19" y="0"/>
                    </a:lnTo>
                    <a:lnTo>
                      <a:pt x="25" y="1"/>
                    </a:lnTo>
                    <a:lnTo>
                      <a:pt x="34" y="15"/>
                    </a:lnTo>
                    <a:lnTo>
                      <a:pt x="47" y="18"/>
                    </a:lnTo>
                    <a:lnTo>
                      <a:pt x="49" y="25"/>
                    </a:lnTo>
                    <a:lnTo>
                      <a:pt x="44" y="32"/>
                    </a:lnTo>
                    <a:lnTo>
                      <a:pt x="44" y="39"/>
                    </a:lnTo>
                    <a:lnTo>
                      <a:pt x="44" y="40"/>
                    </a:lnTo>
                    <a:lnTo>
                      <a:pt x="49" y="4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0" name="Freeform 5254"/>
              <p:cNvSpPr>
                <a:spLocks/>
              </p:cNvSpPr>
              <p:nvPr/>
            </p:nvSpPr>
            <p:spPr bwMode="auto">
              <a:xfrm>
                <a:off x="3564" y="2863"/>
                <a:ext cx="49" cy="61"/>
              </a:xfrm>
              <a:custGeom>
                <a:avLst/>
                <a:gdLst>
                  <a:gd name="T0" fmla="*/ 49 w 49"/>
                  <a:gd name="T1" fmla="*/ 47 h 61"/>
                  <a:gd name="T2" fmla="*/ 47 w 49"/>
                  <a:gd name="T3" fmla="*/ 49 h 61"/>
                  <a:gd name="T4" fmla="*/ 47 w 49"/>
                  <a:gd name="T5" fmla="*/ 49 h 61"/>
                  <a:gd name="T6" fmla="*/ 46 w 49"/>
                  <a:gd name="T7" fmla="*/ 49 h 61"/>
                  <a:gd name="T8" fmla="*/ 42 w 49"/>
                  <a:gd name="T9" fmla="*/ 49 h 61"/>
                  <a:gd name="T10" fmla="*/ 36 w 49"/>
                  <a:gd name="T11" fmla="*/ 49 h 61"/>
                  <a:gd name="T12" fmla="*/ 32 w 49"/>
                  <a:gd name="T13" fmla="*/ 49 h 61"/>
                  <a:gd name="T14" fmla="*/ 25 w 49"/>
                  <a:gd name="T15" fmla="*/ 52 h 61"/>
                  <a:gd name="T16" fmla="*/ 8 w 49"/>
                  <a:gd name="T17" fmla="*/ 61 h 61"/>
                  <a:gd name="T18" fmla="*/ 8 w 49"/>
                  <a:gd name="T19" fmla="*/ 29 h 61"/>
                  <a:gd name="T20" fmla="*/ 2 w 49"/>
                  <a:gd name="T21" fmla="*/ 29 h 61"/>
                  <a:gd name="T22" fmla="*/ 0 w 49"/>
                  <a:gd name="T23" fmla="*/ 7 h 61"/>
                  <a:gd name="T24" fmla="*/ 0 w 49"/>
                  <a:gd name="T25" fmla="*/ 7 h 61"/>
                  <a:gd name="T26" fmla="*/ 12 w 49"/>
                  <a:gd name="T27" fmla="*/ 7 h 61"/>
                  <a:gd name="T28" fmla="*/ 19 w 49"/>
                  <a:gd name="T29" fmla="*/ 0 h 61"/>
                  <a:gd name="T30" fmla="*/ 25 w 49"/>
                  <a:gd name="T31" fmla="*/ 1 h 61"/>
                  <a:gd name="T32" fmla="*/ 34 w 49"/>
                  <a:gd name="T33" fmla="*/ 15 h 61"/>
                  <a:gd name="T34" fmla="*/ 47 w 49"/>
                  <a:gd name="T35" fmla="*/ 18 h 61"/>
                  <a:gd name="T36" fmla="*/ 49 w 49"/>
                  <a:gd name="T37" fmla="*/ 25 h 61"/>
                  <a:gd name="T38" fmla="*/ 44 w 49"/>
                  <a:gd name="T39" fmla="*/ 32 h 61"/>
                  <a:gd name="T40" fmla="*/ 44 w 49"/>
                  <a:gd name="T41" fmla="*/ 39 h 61"/>
                  <a:gd name="T42" fmla="*/ 44 w 49"/>
                  <a:gd name="T43" fmla="*/ 40 h 61"/>
                  <a:gd name="T44" fmla="*/ 49 w 49"/>
                  <a:gd name="T4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61">
                    <a:moveTo>
                      <a:pt x="49" y="47"/>
                    </a:moveTo>
                    <a:lnTo>
                      <a:pt x="47" y="49"/>
                    </a:lnTo>
                    <a:lnTo>
                      <a:pt x="47" y="49"/>
                    </a:lnTo>
                    <a:lnTo>
                      <a:pt x="46" y="49"/>
                    </a:lnTo>
                    <a:lnTo>
                      <a:pt x="42" y="49"/>
                    </a:lnTo>
                    <a:lnTo>
                      <a:pt x="36" y="49"/>
                    </a:lnTo>
                    <a:lnTo>
                      <a:pt x="32" y="49"/>
                    </a:lnTo>
                    <a:lnTo>
                      <a:pt x="25" y="52"/>
                    </a:lnTo>
                    <a:lnTo>
                      <a:pt x="8" y="61"/>
                    </a:lnTo>
                    <a:lnTo>
                      <a:pt x="8" y="29"/>
                    </a:lnTo>
                    <a:lnTo>
                      <a:pt x="2" y="29"/>
                    </a:lnTo>
                    <a:lnTo>
                      <a:pt x="0" y="7"/>
                    </a:lnTo>
                    <a:lnTo>
                      <a:pt x="0" y="7"/>
                    </a:lnTo>
                    <a:lnTo>
                      <a:pt x="12" y="7"/>
                    </a:lnTo>
                    <a:lnTo>
                      <a:pt x="19" y="0"/>
                    </a:lnTo>
                    <a:lnTo>
                      <a:pt x="25" y="1"/>
                    </a:lnTo>
                    <a:lnTo>
                      <a:pt x="34" y="15"/>
                    </a:lnTo>
                    <a:lnTo>
                      <a:pt x="47" y="18"/>
                    </a:lnTo>
                    <a:lnTo>
                      <a:pt x="49" y="25"/>
                    </a:lnTo>
                    <a:lnTo>
                      <a:pt x="44" y="32"/>
                    </a:lnTo>
                    <a:lnTo>
                      <a:pt x="44" y="39"/>
                    </a:lnTo>
                    <a:lnTo>
                      <a:pt x="44" y="40"/>
                    </a:lnTo>
                    <a:lnTo>
                      <a:pt x="49"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81" name="Freeform 5255"/>
              <p:cNvSpPr>
                <a:spLocks/>
              </p:cNvSpPr>
              <p:nvPr/>
            </p:nvSpPr>
            <p:spPr bwMode="auto">
              <a:xfrm>
                <a:off x="3200" y="3137"/>
                <a:ext cx="44" cy="56"/>
              </a:xfrm>
              <a:custGeom>
                <a:avLst/>
                <a:gdLst>
                  <a:gd name="T0" fmla="*/ 37 w 44"/>
                  <a:gd name="T1" fmla="*/ 2 h 56"/>
                  <a:gd name="T2" fmla="*/ 37 w 44"/>
                  <a:gd name="T3" fmla="*/ 9 h 56"/>
                  <a:gd name="T4" fmla="*/ 39 w 44"/>
                  <a:gd name="T5" fmla="*/ 12 h 56"/>
                  <a:gd name="T6" fmla="*/ 40 w 44"/>
                  <a:gd name="T7" fmla="*/ 29 h 56"/>
                  <a:gd name="T8" fmla="*/ 44 w 44"/>
                  <a:gd name="T9" fmla="*/ 29 h 56"/>
                  <a:gd name="T10" fmla="*/ 44 w 44"/>
                  <a:gd name="T11" fmla="*/ 56 h 56"/>
                  <a:gd name="T12" fmla="*/ 0 w 44"/>
                  <a:gd name="T13" fmla="*/ 54 h 56"/>
                  <a:gd name="T14" fmla="*/ 1 w 44"/>
                  <a:gd name="T15" fmla="*/ 7 h 56"/>
                  <a:gd name="T16" fmla="*/ 15 w 44"/>
                  <a:gd name="T17" fmla="*/ 7 h 56"/>
                  <a:gd name="T18" fmla="*/ 15 w 44"/>
                  <a:gd name="T19" fmla="*/ 0 h 56"/>
                  <a:gd name="T20" fmla="*/ 37 w 44"/>
                  <a:gd name="T21"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6">
                    <a:moveTo>
                      <a:pt x="37" y="2"/>
                    </a:moveTo>
                    <a:lnTo>
                      <a:pt x="37" y="9"/>
                    </a:lnTo>
                    <a:lnTo>
                      <a:pt x="39" y="12"/>
                    </a:lnTo>
                    <a:lnTo>
                      <a:pt x="40" y="29"/>
                    </a:lnTo>
                    <a:lnTo>
                      <a:pt x="44" y="29"/>
                    </a:lnTo>
                    <a:lnTo>
                      <a:pt x="44" y="56"/>
                    </a:lnTo>
                    <a:lnTo>
                      <a:pt x="0" y="54"/>
                    </a:lnTo>
                    <a:lnTo>
                      <a:pt x="1" y="7"/>
                    </a:lnTo>
                    <a:lnTo>
                      <a:pt x="15" y="7"/>
                    </a:lnTo>
                    <a:lnTo>
                      <a:pt x="15" y="0"/>
                    </a:lnTo>
                    <a:lnTo>
                      <a:pt x="37"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2" name="Freeform 5256"/>
              <p:cNvSpPr>
                <a:spLocks/>
              </p:cNvSpPr>
              <p:nvPr/>
            </p:nvSpPr>
            <p:spPr bwMode="auto">
              <a:xfrm>
                <a:off x="3200" y="3137"/>
                <a:ext cx="44" cy="56"/>
              </a:xfrm>
              <a:custGeom>
                <a:avLst/>
                <a:gdLst>
                  <a:gd name="T0" fmla="*/ 37 w 44"/>
                  <a:gd name="T1" fmla="*/ 2 h 56"/>
                  <a:gd name="T2" fmla="*/ 37 w 44"/>
                  <a:gd name="T3" fmla="*/ 9 h 56"/>
                  <a:gd name="T4" fmla="*/ 39 w 44"/>
                  <a:gd name="T5" fmla="*/ 12 h 56"/>
                  <a:gd name="T6" fmla="*/ 40 w 44"/>
                  <a:gd name="T7" fmla="*/ 29 h 56"/>
                  <a:gd name="T8" fmla="*/ 44 w 44"/>
                  <a:gd name="T9" fmla="*/ 29 h 56"/>
                  <a:gd name="T10" fmla="*/ 44 w 44"/>
                  <a:gd name="T11" fmla="*/ 56 h 56"/>
                  <a:gd name="T12" fmla="*/ 0 w 44"/>
                  <a:gd name="T13" fmla="*/ 54 h 56"/>
                  <a:gd name="T14" fmla="*/ 1 w 44"/>
                  <a:gd name="T15" fmla="*/ 7 h 56"/>
                  <a:gd name="T16" fmla="*/ 15 w 44"/>
                  <a:gd name="T17" fmla="*/ 7 h 56"/>
                  <a:gd name="T18" fmla="*/ 15 w 44"/>
                  <a:gd name="T19" fmla="*/ 0 h 56"/>
                  <a:gd name="T20" fmla="*/ 37 w 44"/>
                  <a:gd name="T21"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6">
                    <a:moveTo>
                      <a:pt x="37" y="2"/>
                    </a:moveTo>
                    <a:lnTo>
                      <a:pt x="37" y="9"/>
                    </a:lnTo>
                    <a:lnTo>
                      <a:pt x="39" y="12"/>
                    </a:lnTo>
                    <a:lnTo>
                      <a:pt x="40" y="29"/>
                    </a:lnTo>
                    <a:lnTo>
                      <a:pt x="44" y="29"/>
                    </a:lnTo>
                    <a:lnTo>
                      <a:pt x="44" y="56"/>
                    </a:lnTo>
                    <a:lnTo>
                      <a:pt x="0" y="54"/>
                    </a:lnTo>
                    <a:lnTo>
                      <a:pt x="1" y="7"/>
                    </a:lnTo>
                    <a:lnTo>
                      <a:pt x="15" y="7"/>
                    </a:lnTo>
                    <a:lnTo>
                      <a:pt x="15" y="0"/>
                    </a:lnTo>
                    <a:lnTo>
                      <a:pt x="3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83" name="Freeform 5257"/>
              <p:cNvSpPr>
                <a:spLocks/>
              </p:cNvSpPr>
              <p:nvPr/>
            </p:nvSpPr>
            <p:spPr bwMode="auto">
              <a:xfrm>
                <a:off x="3261" y="3069"/>
                <a:ext cx="35" cy="78"/>
              </a:xfrm>
              <a:custGeom>
                <a:avLst/>
                <a:gdLst>
                  <a:gd name="T0" fmla="*/ 13 w 35"/>
                  <a:gd name="T1" fmla="*/ 41 h 78"/>
                  <a:gd name="T2" fmla="*/ 13 w 35"/>
                  <a:gd name="T3" fmla="*/ 78 h 78"/>
                  <a:gd name="T4" fmla="*/ 0 w 35"/>
                  <a:gd name="T5" fmla="*/ 78 h 78"/>
                  <a:gd name="T6" fmla="*/ 1 w 35"/>
                  <a:gd name="T7" fmla="*/ 0 h 78"/>
                  <a:gd name="T8" fmla="*/ 29 w 35"/>
                  <a:gd name="T9" fmla="*/ 0 h 78"/>
                  <a:gd name="T10" fmla="*/ 35 w 35"/>
                  <a:gd name="T11" fmla="*/ 7 h 78"/>
                  <a:gd name="T12" fmla="*/ 25 w 35"/>
                  <a:gd name="T13" fmla="*/ 17 h 78"/>
                  <a:gd name="T14" fmla="*/ 23 w 35"/>
                  <a:gd name="T15" fmla="*/ 41 h 78"/>
                  <a:gd name="T16" fmla="*/ 13 w 35"/>
                  <a:gd name="T17"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78">
                    <a:moveTo>
                      <a:pt x="13" y="41"/>
                    </a:moveTo>
                    <a:lnTo>
                      <a:pt x="13" y="78"/>
                    </a:lnTo>
                    <a:lnTo>
                      <a:pt x="0" y="78"/>
                    </a:lnTo>
                    <a:lnTo>
                      <a:pt x="1" y="0"/>
                    </a:lnTo>
                    <a:lnTo>
                      <a:pt x="29" y="0"/>
                    </a:lnTo>
                    <a:lnTo>
                      <a:pt x="35" y="7"/>
                    </a:lnTo>
                    <a:lnTo>
                      <a:pt x="25" y="17"/>
                    </a:lnTo>
                    <a:lnTo>
                      <a:pt x="23" y="41"/>
                    </a:lnTo>
                    <a:lnTo>
                      <a:pt x="13" y="4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4" name="Freeform 5258"/>
              <p:cNvSpPr>
                <a:spLocks/>
              </p:cNvSpPr>
              <p:nvPr/>
            </p:nvSpPr>
            <p:spPr bwMode="auto">
              <a:xfrm>
                <a:off x="3261" y="3069"/>
                <a:ext cx="35" cy="78"/>
              </a:xfrm>
              <a:custGeom>
                <a:avLst/>
                <a:gdLst>
                  <a:gd name="T0" fmla="*/ 13 w 35"/>
                  <a:gd name="T1" fmla="*/ 41 h 78"/>
                  <a:gd name="T2" fmla="*/ 13 w 35"/>
                  <a:gd name="T3" fmla="*/ 78 h 78"/>
                  <a:gd name="T4" fmla="*/ 0 w 35"/>
                  <a:gd name="T5" fmla="*/ 78 h 78"/>
                  <a:gd name="T6" fmla="*/ 1 w 35"/>
                  <a:gd name="T7" fmla="*/ 0 h 78"/>
                  <a:gd name="T8" fmla="*/ 29 w 35"/>
                  <a:gd name="T9" fmla="*/ 0 h 78"/>
                  <a:gd name="T10" fmla="*/ 35 w 35"/>
                  <a:gd name="T11" fmla="*/ 7 h 78"/>
                  <a:gd name="T12" fmla="*/ 25 w 35"/>
                  <a:gd name="T13" fmla="*/ 17 h 78"/>
                  <a:gd name="T14" fmla="*/ 23 w 35"/>
                  <a:gd name="T15" fmla="*/ 41 h 78"/>
                  <a:gd name="T16" fmla="*/ 13 w 35"/>
                  <a:gd name="T17"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78">
                    <a:moveTo>
                      <a:pt x="13" y="41"/>
                    </a:moveTo>
                    <a:lnTo>
                      <a:pt x="13" y="78"/>
                    </a:lnTo>
                    <a:lnTo>
                      <a:pt x="0" y="78"/>
                    </a:lnTo>
                    <a:lnTo>
                      <a:pt x="1" y="0"/>
                    </a:lnTo>
                    <a:lnTo>
                      <a:pt x="29" y="0"/>
                    </a:lnTo>
                    <a:lnTo>
                      <a:pt x="35" y="7"/>
                    </a:lnTo>
                    <a:lnTo>
                      <a:pt x="25" y="17"/>
                    </a:lnTo>
                    <a:lnTo>
                      <a:pt x="23" y="41"/>
                    </a:lnTo>
                    <a:lnTo>
                      <a:pt x="13"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85" name="Freeform 5259"/>
              <p:cNvSpPr>
                <a:spLocks/>
              </p:cNvSpPr>
              <p:nvPr/>
            </p:nvSpPr>
            <p:spPr bwMode="auto">
              <a:xfrm>
                <a:off x="3318" y="2629"/>
                <a:ext cx="41" cy="42"/>
              </a:xfrm>
              <a:custGeom>
                <a:avLst/>
                <a:gdLst>
                  <a:gd name="T0" fmla="*/ 12 w 41"/>
                  <a:gd name="T1" fmla="*/ 39 h 42"/>
                  <a:gd name="T2" fmla="*/ 9 w 41"/>
                  <a:gd name="T3" fmla="*/ 42 h 42"/>
                  <a:gd name="T4" fmla="*/ 0 w 41"/>
                  <a:gd name="T5" fmla="*/ 36 h 42"/>
                  <a:gd name="T6" fmla="*/ 0 w 41"/>
                  <a:gd name="T7" fmla="*/ 24 h 42"/>
                  <a:gd name="T8" fmla="*/ 2 w 41"/>
                  <a:gd name="T9" fmla="*/ 0 h 42"/>
                  <a:gd name="T10" fmla="*/ 7 w 41"/>
                  <a:gd name="T11" fmla="*/ 0 h 42"/>
                  <a:gd name="T12" fmla="*/ 41 w 41"/>
                  <a:gd name="T13" fmla="*/ 2 h 42"/>
                  <a:gd name="T14" fmla="*/ 41 w 41"/>
                  <a:gd name="T15" fmla="*/ 30 h 42"/>
                  <a:gd name="T16" fmla="*/ 12 w 41"/>
                  <a:gd name="T1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12" y="39"/>
                    </a:moveTo>
                    <a:lnTo>
                      <a:pt x="9" y="42"/>
                    </a:lnTo>
                    <a:lnTo>
                      <a:pt x="0" y="36"/>
                    </a:lnTo>
                    <a:lnTo>
                      <a:pt x="0" y="24"/>
                    </a:lnTo>
                    <a:lnTo>
                      <a:pt x="2" y="0"/>
                    </a:lnTo>
                    <a:lnTo>
                      <a:pt x="7" y="0"/>
                    </a:lnTo>
                    <a:lnTo>
                      <a:pt x="41" y="2"/>
                    </a:lnTo>
                    <a:lnTo>
                      <a:pt x="41" y="30"/>
                    </a:lnTo>
                    <a:lnTo>
                      <a:pt x="12" y="3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6" name="Freeform 5260"/>
              <p:cNvSpPr>
                <a:spLocks/>
              </p:cNvSpPr>
              <p:nvPr/>
            </p:nvSpPr>
            <p:spPr bwMode="auto">
              <a:xfrm>
                <a:off x="3318" y="2629"/>
                <a:ext cx="41" cy="42"/>
              </a:xfrm>
              <a:custGeom>
                <a:avLst/>
                <a:gdLst>
                  <a:gd name="T0" fmla="*/ 12 w 41"/>
                  <a:gd name="T1" fmla="*/ 39 h 42"/>
                  <a:gd name="T2" fmla="*/ 9 w 41"/>
                  <a:gd name="T3" fmla="*/ 42 h 42"/>
                  <a:gd name="T4" fmla="*/ 0 w 41"/>
                  <a:gd name="T5" fmla="*/ 36 h 42"/>
                  <a:gd name="T6" fmla="*/ 0 w 41"/>
                  <a:gd name="T7" fmla="*/ 24 h 42"/>
                  <a:gd name="T8" fmla="*/ 2 w 41"/>
                  <a:gd name="T9" fmla="*/ 0 h 42"/>
                  <a:gd name="T10" fmla="*/ 7 w 41"/>
                  <a:gd name="T11" fmla="*/ 0 h 42"/>
                  <a:gd name="T12" fmla="*/ 41 w 41"/>
                  <a:gd name="T13" fmla="*/ 2 h 42"/>
                  <a:gd name="T14" fmla="*/ 41 w 41"/>
                  <a:gd name="T15" fmla="*/ 30 h 42"/>
                  <a:gd name="T16" fmla="*/ 12 w 41"/>
                  <a:gd name="T1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12" y="39"/>
                    </a:moveTo>
                    <a:lnTo>
                      <a:pt x="9" y="42"/>
                    </a:lnTo>
                    <a:lnTo>
                      <a:pt x="0" y="36"/>
                    </a:lnTo>
                    <a:lnTo>
                      <a:pt x="0" y="24"/>
                    </a:lnTo>
                    <a:lnTo>
                      <a:pt x="2" y="0"/>
                    </a:lnTo>
                    <a:lnTo>
                      <a:pt x="7" y="0"/>
                    </a:lnTo>
                    <a:lnTo>
                      <a:pt x="41" y="2"/>
                    </a:lnTo>
                    <a:lnTo>
                      <a:pt x="41" y="30"/>
                    </a:lnTo>
                    <a:lnTo>
                      <a:pt x="12"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87" name="Freeform 5261"/>
              <p:cNvSpPr>
                <a:spLocks/>
              </p:cNvSpPr>
              <p:nvPr/>
            </p:nvSpPr>
            <p:spPr bwMode="auto">
              <a:xfrm>
                <a:off x="3127" y="2583"/>
                <a:ext cx="42" cy="46"/>
              </a:xfrm>
              <a:custGeom>
                <a:avLst/>
                <a:gdLst>
                  <a:gd name="T0" fmla="*/ 42 w 42"/>
                  <a:gd name="T1" fmla="*/ 2 h 46"/>
                  <a:gd name="T2" fmla="*/ 41 w 42"/>
                  <a:gd name="T3" fmla="*/ 46 h 46"/>
                  <a:gd name="T4" fmla="*/ 39 w 42"/>
                  <a:gd name="T5" fmla="*/ 46 h 46"/>
                  <a:gd name="T6" fmla="*/ 39 w 42"/>
                  <a:gd name="T7" fmla="*/ 46 h 46"/>
                  <a:gd name="T8" fmla="*/ 0 w 42"/>
                  <a:gd name="T9" fmla="*/ 44 h 46"/>
                  <a:gd name="T10" fmla="*/ 2 w 42"/>
                  <a:gd name="T11" fmla="*/ 0 h 46"/>
                  <a:gd name="T12" fmla="*/ 13 w 42"/>
                  <a:gd name="T13" fmla="*/ 2 h 46"/>
                  <a:gd name="T14" fmla="*/ 42 w 42"/>
                  <a:gd name="T15" fmla="*/ 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6">
                    <a:moveTo>
                      <a:pt x="42" y="2"/>
                    </a:moveTo>
                    <a:lnTo>
                      <a:pt x="41" y="46"/>
                    </a:lnTo>
                    <a:lnTo>
                      <a:pt x="39" y="46"/>
                    </a:lnTo>
                    <a:lnTo>
                      <a:pt x="39" y="46"/>
                    </a:lnTo>
                    <a:lnTo>
                      <a:pt x="0" y="44"/>
                    </a:lnTo>
                    <a:lnTo>
                      <a:pt x="2" y="0"/>
                    </a:lnTo>
                    <a:lnTo>
                      <a:pt x="13" y="2"/>
                    </a:lnTo>
                    <a:lnTo>
                      <a:pt x="42"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8" name="Freeform 5262"/>
              <p:cNvSpPr>
                <a:spLocks/>
              </p:cNvSpPr>
              <p:nvPr/>
            </p:nvSpPr>
            <p:spPr bwMode="auto">
              <a:xfrm>
                <a:off x="3127" y="2583"/>
                <a:ext cx="42" cy="46"/>
              </a:xfrm>
              <a:custGeom>
                <a:avLst/>
                <a:gdLst>
                  <a:gd name="T0" fmla="*/ 42 w 42"/>
                  <a:gd name="T1" fmla="*/ 2 h 46"/>
                  <a:gd name="T2" fmla="*/ 41 w 42"/>
                  <a:gd name="T3" fmla="*/ 46 h 46"/>
                  <a:gd name="T4" fmla="*/ 39 w 42"/>
                  <a:gd name="T5" fmla="*/ 46 h 46"/>
                  <a:gd name="T6" fmla="*/ 39 w 42"/>
                  <a:gd name="T7" fmla="*/ 46 h 46"/>
                  <a:gd name="T8" fmla="*/ 0 w 42"/>
                  <a:gd name="T9" fmla="*/ 44 h 46"/>
                  <a:gd name="T10" fmla="*/ 2 w 42"/>
                  <a:gd name="T11" fmla="*/ 0 h 46"/>
                  <a:gd name="T12" fmla="*/ 13 w 42"/>
                  <a:gd name="T13" fmla="*/ 2 h 46"/>
                  <a:gd name="T14" fmla="*/ 42 w 42"/>
                  <a:gd name="T15" fmla="*/ 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6">
                    <a:moveTo>
                      <a:pt x="42" y="2"/>
                    </a:moveTo>
                    <a:lnTo>
                      <a:pt x="41" y="46"/>
                    </a:lnTo>
                    <a:lnTo>
                      <a:pt x="39" y="46"/>
                    </a:lnTo>
                    <a:lnTo>
                      <a:pt x="39" y="46"/>
                    </a:lnTo>
                    <a:lnTo>
                      <a:pt x="0" y="44"/>
                    </a:lnTo>
                    <a:lnTo>
                      <a:pt x="2" y="0"/>
                    </a:lnTo>
                    <a:lnTo>
                      <a:pt x="13" y="2"/>
                    </a:lnTo>
                    <a:lnTo>
                      <a:pt x="4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89" name="Freeform 5263"/>
              <p:cNvSpPr>
                <a:spLocks/>
              </p:cNvSpPr>
              <p:nvPr/>
            </p:nvSpPr>
            <p:spPr bwMode="auto">
              <a:xfrm>
                <a:off x="3268" y="2956"/>
                <a:ext cx="49" cy="54"/>
              </a:xfrm>
              <a:custGeom>
                <a:avLst/>
                <a:gdLst>
                  <a:gd name="T0" fmla="*/ 49 w 49"/>
                  <a:gd name="T1" fmla="*/ 41 h 54"/>
                  <a:gd name="T2" fmla="*/ 32 w 49"/>
                  <a:gd name="T3" fmla="*/ 54 h 54"/>
                  <a:gd name="T4" fmla="*/ 22 w 49"/>
                  <a:gd name="T5" fmla="*/ 49 h 54"/>
                  <a:gd name="T6" fmla="*/ 13 w 49"/>
                  <a:gd name="T7" fmla="*/ 52 h 54"/>
                  <a:gd name="T8" fmla="*/ 6 w 49"/>
                  <a:gd name="T9" fmla="*/ 42 h 54"/>
                  <a:gd name="T10" fmla="*/ 0 w 49"/>
                  <a:gd name="T11" fmla="*/ 34 h 54"/>
                  <a:gd name="T12" fmla="*/ 37 w 49"/>
                  <a:gd name="T13" fmla="*/ 0 h 54"/>
                  <a:gd name="T14" fmla="*/ 45 w 49"/>
                  <a:gd name="T15" fmla="*/ 12 h 54"/>
                  <a:gd name="T16" fmla="*/ 35 w 49"/>
                  <a:gd name="T17" fmla="*/ 22 h 54"/>
                  <a:gd name="T18" fmla="*/ 49 w 49"/>
                  <a:gd name="T19"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4">
                    <a:moveTo>
                      <a:pt x="49" y="41"/>
                    </a:moveTo>
                    <a:lnTo>
                      <a:pt x="32" y="54"/>
                    </a:lnTo>
                    <a:lnTo>
                      <a:pt x="22" y="49"/>
                    </a:lnTo>
                    <a:lnTo>
                      <a:pt x="13" y="52"/>
                    </a:lnTo>
                    <a:lnTo>
                      <a:pt x="6" y="42"/>
                    </a:lnTo>
                    <a:lnTo>
                      <a:pt x="0" y="34"/>
                    </a:lnTo>
                    <a:lnTo>
                      <a:pt x="37" y="0"/>
                    </a:lnTo>
                    <a:lnTo>
                      <a:pt x="45" y="12"/>
                    </a:lnTo>
                    <a:lnTo>
                      <a:pt x="35" y="22"/>
                    </a:lnTo>
                    <a:lnTo>
                      <a:pt x="49"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0" name="Freeform 5264"/>
              <p:cNvSpPr>
                <a:spLocks/>
              </p:cNvSpPr>
              <p:nvPr/>
            </p:nvSpPr>
            <p:spPr bwMode="auto">
              <a:xfrm>
                <a:off x="3268" y="2956"/>
                <a:ext cx="49" cy="54"/>
              </a:xfrm>
              <a:custGeom>
                <a:avLst/>
                <a:gdLst>
                  <a:gd name="T0" fmla="*/ 49 w 49"/>
                  <a:gd name="T1" fmla="*/ 41 h 54"/>
                  <a:gd name="T2" fmla="*/ 32 w 49"/>
                  <a:gd name="T3" fmla="*/ 54 h 54"/>
                  <a:gd name="T4" fmla="*/ 22 w 49"/>
                  <a:gd name="T5" fmla="*/ 49 h 54"/>
                  <a:gd name="T6" fmla="*/ 13 w 49"/>
                  <a:gd name="T7" fmla="*/ 52 h 54"/>
                  <a:gd name="T8" fmla="*/ 6 w 49"/>
                  <a:gd name="T9" fmla="*/ 42 h 54"/>
                  <a:gd name="T10" fmla="*/ 0 w 49"/>
                  <a:gd name="T11" fmla="*/ 34 h 54"/>
                  <a:gd name="T12" fmla="*/ 37 w 49"/>
                  <a:gd name="T13" fmla="*/ 0 h 54"/>
                  <a:gd name="T14" fmla="*/ 45 w 49"/>
                  <a:gd name="T15" fmla="*/ 12 h 54"/>
                  <a:gd name="T16" fmla="*/ 35 w 49"/>
                  <a:gd name="T17" fmla="*/ 22 h 54"/>
                  <a:gd name="T18" fmla="*/ 49 w 49"/>
                  <a:gd name="T19"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4">
                    <a:moveTo>
                      <a:pt x="49" y="41"/>
                    </a:moveTo>
                    <a:lnTo>
                      <a:pt x="32" y="54"/>
                    </a:lnTo>
                    <a:lnTo>
                      <a:pt x="22" y="49"/>
                    </a:lnTo>
                    <a:lnTo>
                      <a:pt x="13" y="52"/>
                    </a:lnTo>
                    <a:lnTo>
                      <a:pt x="6" y="42"/>
                    </a:lnTo>
                    <a:lnTo>
                      <a:pt x="0" y="34"/>
                    </a:lnTo>
                    <a:lnTo>
                      <a:pt x="37" y="0"/>
                    </a:lnTo>
                    <a:lnTo>
                      <a:pt x="45" y="12"/>
                    </a:lnTo>
                    <a:lnTo>
                      <a:pt x="35" y="22"/>
                    </a:lnTo>
                    <a:lnTo>
                      <a:pt x="49"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91" name="Freeform 5265"/>
              <p:cNvSpPr>
                <a:spLocks/>
              </p:cNvSpPr>
              <p:nvPr/>
            </p:nvSpPr>
            <p:spPr bwMode="auto">
              <a:xfrm>
                <a:off x="3401" y="2602"/>
                <a:ext cx="36" cy="47"/>
              </a:xfrm>
              <a:custGeom>
                <a:avLst/>
                <a:gdLst>
                  <a:gd name="T0" fmla="*/ 36 w 36"/>
                  <a:gd name="T1" fmla="*/ 2 h 47"/>
                  <a:gd name="T2" fmla="*/ 36 w 36"/>
                  <a:gd name="T3" fmla="*/ 47 h 47"/>
                  <a:gd name="T4" fmla="*/ 7 w 36"/>
                  <a:gd name="T5" fmla="*/ 47 h 47"/>
                  <a:gd name="T6" fmla="*/ 0 w 36"/>
                  <a:gd name="T7" fmla="*/ 29 h 47"/>
                  <a:gd name="T8" fmla="*/ 2 w 36"/>
                  <a:gd name="T9" fmla="*/ 29 h 47"/>
                  <a:gd name="T10" fmla="*/ 2 w 36"/>
                  <a:gd name="T11" fmla="*/ 3 h 47"/>
                  <a:gd name="T12" fmla="*/ 19 w 36"/>
                  <a:gd name="T13" fmla="*/ 3 h 47"/>
                  <a:gd name="T14" fmla="*/ 19 w 36"/>
                  <a:gd name="T15" fmla="*/ 0 h 47"/>
                  <a:gd name="T16" fmla="*/ 36 w 36"/>
                  <a:gd name="T17" fmla="*/ 0 h 47"/>
                  <a:gd name="T18" fmla="*/ 36 w 36"/>
                  <a:gd name="T19"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47">
                    <a:moveTo>
                      <a:pt x="36" y="2"/>
                    </a:moveTo>
                    <a:lnTo>
                      <a:pt x="36" y="47"/>
                    </a:lnTo>
                    <a:lnTo>
                      <a:pt x="7" y="47"/>
                    </a:lnTo>
                    <a:lnTo>
                      <a:pt x="0" y="29"/>
                    </a:lnTo>
                    <a:lnTo>
                      <a:pt x="2" y="29"/>
                    </a:lnTo>
                    <a:lnTo>
                      <a:pt x="2" y="3"/>
                    </a:lnTo>
                    <a:lnTo>
                      <a:pt x="19" y="3"/>
                    </a:lnTo>
                    <a:lnTo>
                      <a:pt x="19" y="0"/>
                    </a:lnTo>
                    <a:lnTo>
                      <a:pt x="36" y="0"/>
                    </a:lnTo>
                    <a:lnTo>
                      <a:pt x="36"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2" name="Freeform 5266"/>
              <p:cNvSpPr>
                <a:spLocks/>
              </p:cNvSpPr>
              <p:nvPr/>
            </p:nvSpPr>
            <p:spPr bwMode="auto">
              <a:xfrm>
                <a:off x="3401" y="2602"/>
                <a:ext cx="36" cy="47"/>
              </a:xfrm>
              <a:custGeom>
                <a:avLst/>
                <a:gdLst>
                  <a:gd name="T0" fmla="*/ 36 w 36"/>
                  <a:gd name="T1" fmla="*/ 2 h 47"/>
                  <a:gd name="T2" fmla="*/ 36 w 36"/>
                  <a:gd name="T3" fmla="*/ 47 h 47"/>
                  <a:gd name="T4" fmla="*/ 7 w 36"/>
                  <a:gd name="T5" fmla="*/ 47 h 47"/>
                  <a:gd name="T6" fmla="*/ 0 w 36"/>
                  <a:gd name="T7" fmla="*/ 29 h 47"/>
                  <a:gd name="T8" fmla="*/ 2 w 36"/>
                  <a:gd name="T9" fmla="*/ 29 h 47"/>
                  <a:gd name="T10" fmla="*/ 2 w 36"/>
                  <a:gd name="T11" fmla="*/ 3 h 47"/>
                  <a:gd name="T12" fmla="*/ 19 w 36"/>
                  <a:gd name="T13" fmla="*/ 3 h 47"/>
                  <a:gd name="T14" fmla="*/ 19 w 36"/>
                  <a:gd name="T15" fmla="*/ 0 h 47"/>
                  <a:gd name="T16" fmla="*/ 36 w 36"/>
                  <a:gd name="T17" fmla="*/ 0 h 47"/>
                  <a:gd name="T18" fmla="*/ 36 w 36"/>
                  <a:gd name="T19"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47">
                    <a:moveTo>
                      <a:pt x="36" y="2"/>
                    </a:moveTo>
                    <a:lnTo>
                      <a:pt x="36" y="47"/>
                    </a:lnTo>
                    <a:lnTo>
                      <a:pt x="7" y="47"/>
                    </a:lnTo>
                    <a:lnTo>
                      <a:pt x="0" y="29"/>
                    </a:lnTo>
                    <a:lnTo>
                      <a:pt x="2" y="29"/>
                    </a:lnTo>
                    <a:lnTo>
                      <a:pt x="2" y="3"/>
                    </a:lnTo>
                    <a:lnTo>
                      <a:pt x="19" y="3"/>
                    </a:lnTo>
                    <a:lnTo>
                      <a:pt x="19" y="0"/>
                    </a:lnTo>
                    <a:lnTo>
                      <a:pt x="36" y="0"/>
                    </a:lnTo>
                    <a:lnTo>
                      <a:pt x="3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93" name="Freeform 5267"/>
              <p:cNvSpPr>
                <a:spLocks/>
              </p:cNvSpPr>
              <p:nvPr/>
            </p:nvSpPr>
            <p:spPr bwMode="auto">
              <a:xfrm>
                <a:off x="3212" y="2864"/>
                <a:ext cx="40" cy="43"/>
              </a:xfrm>
              <a:custGeom>
                <a:avLst/>
                <a:gdLst>
                  <a:gd name="T0" fmla="*/ 22 w 40"/>
                  <a:gd name="T1" fmla="*/ 39 h 43"/>
                  <a:gd name="T2" fmla="*/ 11 w 40"/>
                  <a:gd name="T3" fmla="*/ 43 h 43"/>
                  <a:gd name="T4" fmla="*/ 10 w 40"/>
                  <a:gd name="T5" fmla="*/ 41 h 43"/>
                  <a:gd name="T6" fmla="*/ 0 w 40"/>
                  <a:gd name="T7" fmla="*/ 36 h 43"/>
                  <a:gd name="T8" fmla="*/ 1 w 40"/>
                  <a:gd name="T9" fmla="*/ 0 h 43"/>
                  <a:gd name="T10" fmla="*/ 27 w 40"/>
                  <a:gd name="T11" fmla="*/ 2 h 43"/>
                  <a:gd name="T12" fmla="*/ 40 w 40"/>
                  <a:gd name="T13" fmla="*/ 21 h 43"/>
                  <a:gd name="T14" fmla="*/ 22 w 40"/>
                  <a:gd name="T15" fmla="*/ 39 h 43"/>
                  <a:gd name="T16" fmla="*/ 22 w 40"/>
                  <a:gd name="T17"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3">
                    <a:moveTo>
                      <a:pt x="22" y="39"/>
                    </a:moveTo>
                    <a:lnTo>
                      <a:pt x="11" y="43"/>
                    </a:lnTo>
                    <a:lnTo>
                      <a:pt x="10" y="41"/>
                    </a:lnTo>
                    <a:lnTo>
                      <a:pt x="0" y="36"/>
                    </a:lnTo>
                    <a:lnTo>
                      <a:pt x="1" y="0"/>
                    </a:lnTo>
                    <a:lnTo>
                      <a:pt x="27" y="2"/>
                    </a:lnTo>
                    <a:lnTo>
                      <a:pt x="40" y="21"/>
                    </a:lnTo>
                    <a:lnTo>
                      <a:pt x="22" y="39"/>
                    </a:lnTo>
                    <a:lnTo>
                      <a:pt x="22"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4" name="Freeform 5268"/>
              <p:cNvSpPr>
                <a:spLocks/>
              </p:cNvSpPr>
              <p:nvPr/>
            </p:nvSpPr>
            <p:spPr bwMode="auto">
              <a:xfrm>
                <a:off x="3212" y="2864"/>
                <a:ext cx="40" cy="43"/>
              </a:xfrm>
              <a:custGeom>
                <a:avLst/>
                <a:gdLst>
                  <a:gd name="T0" fmla="*/ 22 w 40"/>
                  <a:gd name="T1" fmla="*/ 39 h 43"/>
                  <a:gd name="T2" fmla="*/ 11 w 40"/>
                  <a:gd name="T3" fmla="*/ 43 h 43"/>
                  <a:gd name="T4" fmla="*/ 10 w 40"/>
                  <a:gd name="T5" fmla="*/ 41 h 43"/>
                  <a:gd name="T6" fmla="*/ 0 w 40"/>
                  <a:gd name="T7" fmla="*/ 36 h 43"/>
                  <a:gd name="T8" fmla="*/ 1 w 40"/>
                  <a:gd name="T9" fmla="*/ 0 h 43"/>
                  <a:gd name="T10" fmla="*/ 27 w 40"/>
                  <a:gd name="T11" fmla="*/ 2 h 43"/>
                  <a:gd name="T12" fmla="*/ 40 w 40"/>
                  <a:gd name="T13" fmla="*/ 21 h 43"/>
                  <a:gd name="T14" fmla="*/ 22 w 40"/>
                  <a:gd name="T15" fmla="*/ 39 h 43"/>
                  <a:gd name="T16" fmla="*/ 22 w 40"/>
                  <a:gd name="T17"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3">
                    <a:moveTo>
                      <a:pt x="22" y="39"/>
                    </a:moveTo>
                    <a:lnTo>
                      <a:pt x="11" y="43"/>
                    </a:lnTo>
                    <a:lnTo>
                      <a:pt x="10" y="41"/>
                    </a:lnTo>
                    <a:lnTo>
                      <a:pt x="0" y="36"/>
                    </a:lnTo>
                    <a:lnTo>
                      <a:pt x="1" y="0"/>
                    </a:lnTo>
                    <a:lnTo>
                      <a:pt x="27" y="2"/>
                    </a:lnTo>
                    <a:lnTo>
                      <a:pt x="40" y="21"/>
                    </a:lnTo>
                    <a:lnTo>
                      <a:pt x="22" y="39"/>
                    </a:lnTo>
                    <a:lnTo>
                      <a:pt x="22"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95" name="Freeform 5269"/>
              <p:cNvSpPr>
                <a:spLocks noEditPoints="1"/>
              </p:cNvSpPr>
              <p:nvPr/>
            </p:nvSpPr>
            <p:spPr bwMode="auto">
              <a:xfrm>
                <a:off x="3279" y="3146"/>
                <a:ext cx="68" cy="118"/>
              </a:xfrm>
              <a:custGeom>
                <a:avLst/>
                <a:gdLst>
                  <a:gd name="T0" fmla="*/ 66 w 68"/>
                  <a:gd name="T1" fmla="*/ 118 h 118"/>
                  <a:gd name="T2" fmla="*/ 66 w 68"/>
                  <a:gd name="T3" fmla="*/ 110 h 118"/>
                  <a:gd name="T4" fmla="*/ 65 w 68"/>
                  <a:gd name="T5" fmla="*/ 98 h 118"/>
                  <a:gd name="T6" fmla="*/ 61 w 68"/>
                  <a:gd name="T7" fmla="*/ 84 h 118"/>
                  <a:gd name="T8" fmla="*/ 60 w 68"/>
                  <a:gd name="T9" fmla="*/ 79 h 118"/>
                  <a:gd name="T10" fmla="*/ 58 w 68"/>
                  <a:gd name="T11" fmla="*/ 74 h 118"/>
                  <a:gd name="T12" fmla="*/ 56 w 68"/>
                  <a:gd name="T13" fmla="*/ 69 h 118"/>
                  <a:gd name="T14" fmla="*/ 55 w 68"/>
                  <a:gd name="T15" fmla="*/ 66 h 118"/>
                  <a:gd name="T16" fmla="*/ 53 w 68"/>
                  <a:gd name="T17" fmla="*/ 59 h 118"/>
                  <a:gd name="T18" fmla="*/ 51 w 68"/>
                  <a:gd name="T19" fmla="*/ 54 h 118"/>
                  <a:gd name="T20" fmla="*/ 51 w 68"/>
                  <a:gd name="T21" fmla="*/ 50 h 118"/>
                  <a:gd name="T22" fmla="*/ 51 w 68"/>
                  <a:gd name="T23" fmla="*/ 49 h 118"/>
                  <a:gd name="T24" fmla="*/ 49 w 68"/>
                  <a:gd name="T25" fmla="*/ 45 h 118"/>
                  <a:gd name="T26" fmla="*/ 49 w 68"/>
                  <a:gd name="T27" fmla="*/ 37 h 118"/>
                  <a:gd name="T28" fmla="*/ 49 w 68"/>
                  <a:gd name="T29" fmla="*/ 20 h 118"/>
                  <a:gd name="T30" fmla="*/ 49 w 68"/>
                  <a:gd name="T31" fmla="*/ 18 h 118"/>
                  <a:gd name="T32" fmla="*/ 51 w 68"/>
                  <a:gd name="T33" fmla="*/ 8 h 118"/>
                  <a:gd name="T34" fmla="*/ 51 w 68"/>
                  <a:gd name="T35" fmla="*/ 3 h 118"/>
                  <a:gd name="T36" fmla="*/ 53 w 68"/>
                  <a:gd name="T37" fmla="*/ 0 h 118"/>
                  <a:gd name="T38" fmla="*/ 51 w 68"/>
                  <a:gd name="T39" fmla="*/ 12 h 118"/>
                  <a:gd name="T40" fmla="*/ 51 w 68"/>
                  <a:gd name="T41" fmla="*/ 28 h 118"/>
                  <a:gd name="T42" fmla="*/ 53 w 68"/>
                  <a:gd name="T43" fmla="*/ 45 h 118"/>
                  <a:gd name="T44" fmla="*/ 58 w 68"/>
                  <a:gd name="T45" fmla="*/ 66 h 118"/>
                  <a:gd name="T46" fmla="*/ 61 w 68"/>
                  <a:gd name="T47" fmla="*/ 83 h 118"/>
                  <a:gd name="T48" fmla="*/ 65 w 68"/>
                  <a:gd name="T49" fmla="*/ 98 h 118"/>
                  <a:gd name="T50" fmla="*/ 36 w 68"/>
                  <a:gd name="T51" fmla="*/ 5 h 118"/>
                  <a:gd name="T52" fmla="*/ 39 w 68"/>
                  <a:gd name="T53" fmla="*/ 5 h 118"/>
                  <a:gd name="T54" fmla="*/ 43 w 68"/>
                  <a:gd name="T55" fmla="*/ 3 h 118"/>
                  <a:gd name="T56" fmla="*/ 44 w 68"/>
                  <a:gd name="T57" fmla="*/ 1 h 118"/>
                  <a:gd name="T58" fmla="*/ 46 w 68"/>
                  <a:gd name="T59" fmla="*/ 8 h 118"/>
                  <a:gd name="T60" fmla="*/ 44 w 68"/>
                  <a:gd name="T61" fmla="*/ 17 h 118"/>
                  <a:gd name="T62" fmla="*/ 44 w 68"/>
                  <a:gd name="T63" fmla="*/ 18 h 118"/>
                  <a:gd name="T64" fmla="*/ 41 w 68"/>
                  <a:gd name="T65" fmla="*/ 17 h 118"/>
                  <a:gd name="T66" fmla="*/ 43 w 68"/>
                  <a:gd name="T67" fmla="*/ 20 h 118"/>
                  <a:gd name="T68" fmla="*/ 41 w 68"/>
                  <a:gd name="T69" fmla="*/ 22 h 118"/>
                  <a:gd name="T70" fmla="*/ 43 w 68"/>
                  <a:gd name="T71" fmla="*/ 23 h 118"/>
                  <a:gd name="T72" fmla="*/ 43 w 68"/>
                  <a:gd name="T73" fmla="*/ 27 h 118"/>
                  <a:gd name="T74" fmla="*/ 38 w 68"/>
                  <a:gd name="T75" fmla="*/ 27 h 118"/>
                  <a:gd name="T76" fmla="*/ 36 w 68"/>
                  <a:gd name="T77" fmla="*/ 28 h 118"/>
                  <a:gd name="T78" fmla="*/ 36 w 68"/>
                  <a:gd name="T79" fmla="*/ 32 h 118"/>
                  <a:gd name="T80" fmla="*/ 38 w 68"/>
                  <a:gd name="T81" fmla="*/ 37 h 118"/>
                  <a:gd name="T82" fmla="*/ 36 w 68"/>
                  <a:gd name="T83" fmla="*/ 40 h 118"/>
                  <a:gd name="T84" fmla="*/ 36 w 68"/>
                  <a:gd name="T85" fmla="*/ 44 h 118"/>
                  <a:gd name="T86" fmla="*/ 39 w 68"/>
                  <a:gd name="T87" fmla="*/ 45 h 118"/>
                  <a:gd name="T88" fmla="*/ 43 w 68"/>
                  <a:gd name="T89" fmla="*/ 50 h 118"/>
                  <a:gd name="T90" fmla="*/ 44 w 68"/>
                  <a:gd name="T91" fmla="*/ 62 h 118"/>
                  <a:gd name="T92" fmla="*/ 11 w 68"/>
                  <a:gd name="T93" fmla="*/ 66 h 118"/>
                  <a:gd name="T94" fmla="*/ 0 w 68"/>
                  <a:gd name="T95" fmla="*/ 47 h 118"/>
                  <a:gd name="T96" fmla="*/ 29 w 68"/>
                  <a:gd name="T97" fmla="*/ 0 h 118"/>
                  <a:gd name="T98" fmla="*/ 29 w 68"/>
                  <a:gd name="T99" fmla="*/ 3 h 118"/>
                  <a:gd name="T100" fmla="*/ 34 w 68"/>
                  <a:gd name="T101"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118">
                    <a:moveTo>
                      <a:pt x="66" y="115"/>
                    </a:moveTo>
                    <a:lnTo>
                      <a:pt x="68" y="118"/>
                    </a:lnTo>
                    <a:lnTo>
                      <a:pt x="66" y="118"/>
                    </a:lnTo>
                    <a:lnTo>
                      <a:pt x="66" y="117"/>
                    </a:lnTo>
                    <a:lnTo>
                      <a:pt x="66" y="115"/>
                    </a:lnTo>
                    <a:lnTo>
                      <a:pt x="66" y="110"/>
                    </a:lnTo>
                    <a:lnTo>
                      <a:pt x="66" y="106"/>
                    </a:lnTo>
                    <a:lnTo>
                      <a:pt x="65" y="103"/>
                    </a:lnTo>
                    <a:lnTo>
                      <a:pt x="65" y="98"/>
                    </a:lnTo>
                    <a:lnTo>
                      <a:pt x="63" y="89"/>
                    </a:lnTo>
                    <a:lnTo>
                      <a:pt x="61" y="88"/>
                    </a:lnTo>
                    <a:lnTo>
                      <a:pt x="61" y="84"/>
                    </a:lnTo>
                    <a:lnTo>
                      <a:pt x="61" y="84"/>
                    </a:lnTo>
                    <a:lnTo>
                      <a:pt x="61" y="83"/>
                    </a:lnTo>
                    <a:lnTo>
                      <a:pt x="60" y="79"/>
                    </a:lnTo>
                    <a:lnTo>
                      <a:pt x="60" y="79"/>
                    </a:lnTo>
                    <a:lnTo>
                      <a:pt x="60" y="78"/>
                    </a:lnTo>
                    <a:lnTo>
                      <a:pt x="58" y="74"/>
                    </a:lnTo>
                    <a:lnTo>
                      <a:pt x="56" y="73"/>
                    </a:lnTo>
                    <a:lnTo>
                      <a:pt x="55" y="71"/>
                    </a:lnTo>
                    <a:lnTo>
                      <a:pt x="56" y="69"/>
                    </a:lnTo>
                    <a:lnTo>
                      <a:pt x="56" y="69"/>
                    </a:lnTo>
                    <a:lnTo>
                      <a:pt x="55" y="66"/>
                    </a:lnTo>
                    <a:lnTo>
                      <a:pt x="55" y="66"/>
                    </a:lnTo>
                    <a:lnTo>
                      <a:pt x="55" y="66"/>
                    </a:lnTo>
                    <a:lnTo>
                      <a:pt x="53" y="62"/>
                    </a:lnTo>
                    <a:lnTo>
                      <a:pt x="53" y="59"/>
                    </a:lnTo>
                    <a:lnTo>
                      <a:pt x="53" y="56"/>
                    </a:lnTo>
                    <a:lnTo>
                      <a:pt x="51" y="56"/>
                    </a:lnTo>
                    <a:lnTo>
                      <a:pt x="51" y="54"/>
                    </a:lnTo>
                    <a:lnTo>
                      <a:pt x="51" y="52"/>
                    </a:lnTo>
                    <a:lnTo>
                      <a:pt x="51" y="52"/>
                    </a:lnTo>
                    <a:lnTo>
                      <a:pt x="51" y="50"/>
                    </a:lnTo>
                    <a:lnTo>
                      <a:pt x="51" y="50"/>
                    </a:lnTo>
                    <a:lnTo>
                      <a:pt x="51" y="49"/>
                    </a:lnTo>
                    <a:lnTo>
                      <a:pt x="51" y="49"/>
                    </a:lnTo>
                    <a:lnTo>
                      <a:pt x="51" y="47"/>
                    </a:lnTo>
                    <a:lnTo>
                      <a:pt x="51" y="45"/>
                    </a:lnTo>
                    <a:lnTo>
                      <a:pt x="49" y="45"/>
                    </a:lnTo>
                    <a:lnTo>
                      <a:pt x="49" y="39"/>
                    </a:lnTo>
                    <a:lnTo>
                      <a:pt x="49" y="39"/>
                    </a:lnTo>
                    <a:lnTo>
                      <a:pt x="49" y="37"/>
                    </a:lnTo>
                    <a:lnTo>
                      <a:pt x="49" y="32"/>
                    </a:lnTo>
                    <a:lnTo>
                      <a:pt x="49" y="22"/>
                    </a:lnTo>
                    <a:lnTo>
                      <a:pt x="49" y="20"/>
                    </a:lnTo>
                    <a:lnTo>
                      <a:pt x="49" y="20"/>
                    </a:lnTo>
                    <a:lnTo>
                      <a:pt x="49" y="18"/>
                    </a:lnTo>
                    <a:lnTo>
                      <a:pt x="49" y="18"/>
                    </a:lnTo>
                    <a:lnTo>
                      <a:pt x="49" y="12"/>
                    </a:lnTo>
                    <a:lnTo>
                      <a:pt x="51" y="8"/>
                    </a:lnTo>
                    <a:lnTo>
                      <a:pt x="51" y="8"/>
                    </a:lnTo>
                    <a:lnTo>
                      <a:pt x="49" y="8"/>
                    </a:lnTo>
                    <a:lnTo>
                      <a:pt x="51" y="5"/>
                    </a:lnTo>
                    <a:lnTo>
                      <a:pt x="51" y="3"/>
                    </a:lnTo>
                    <a:lnTo>
                      <a:pt x="51" y="1"/>
                    </a:lnTo>
                    <a:lnTo>
                      <a:pt x="51" y="0"/>
                    </a:lnTo>
                    <a:lnTo>
                      <a:pt x="53" y="0"/>
                    </a:lnTo>
                    <a:lnTo>
                      <a:pt x="53" y="1"/>
                    </a:lnTo>
                    <a:lnTo>
                      <a:pt x="51" y="6"/>
                    </a:lnTo>
                    <a:lnTo>
                      <a:pt x="51" y="12"/>
                    </a:lnTo>
                    <a:lnTo>
                      <a:pt x="51" y="18"/>
                    </a:lnTo>
                    <a:lnTo>
                      <a:pt x="51" y="23"/>
                    </a:lnTo>
                    <a:lnTo>
                      <a:pt x="51" y="28"/>
                    </a:lnTo>
                    <a:lnTo>
                      <a:pt x="51" y="35"/>
                    </a:lnTo>
                    <a:lnTo>
                      <a:pt x="51" y="40"/>
                    </a:lnTo>
                    <a:lnTo>
                      <a:pt x="53" y="45"/>
                    </a:lnTo>
                    <a:lnTo>
                      <a:pt x="55" y="52"/>
                    </a:lnTo>
                    <a:lnTo>
                      <a:pt x="56" y="62"/>
                    </a:lnTo>
                    <a:lnTo>
                      <a:pt x="58" y="66"/>
                    </a:lnTo>
                    <a:lnTo>
                      <a:pt x="58" y="69"/>
                    </a:lnTo>
                    <a:lnTo>
                      <a:pt x="58" y="71"/>
                    </a:lnTo>
                    <a:lnTo>
                      <a:pt x="61" y="83"/>
                    </a:lnTo>
                    <a:lnTo>
                      <a:pt x="63" y="84"/>
                    </a:lnTo>
                    <a:lnTo>
                      <a:pt x="65" y="95"/>
                    </a:lnTo>
                    <a:lnTo>
                      <a:pt x="65" y="98"/>
                    </a:lnTo>
                    <a:lnTo>
                      <a:pt x="66" y="106"/>
                    </a:lnTo>
                    <a:lnTo>
                      <a:pt x="66" y="115"/>
                    </a:lnTo>
                    <a:close/>
                    <a:moveTo>
                      <a:pt x="36" y="5"/>
                    </a:moveTo>
                    <a:lnTo>
                      <a:pt x="38" y="5"/>
                    </a:lnTo>
                    <a:lnTo>
                      <a:pt x="39" y="5"/>
                    </a:lnTo>
                    <a:lnTo>
                      <a:pt x="39" y="5"/>
                    </a:lnTo>
                    <a:lnTo>
                      <a:pt x="41" y="5"/>
                    </a:lnTo>
                    <a:lnTo>
                      <a:pt x="41" y="3"/>
                    </a:lnTo>
                    <a:lnTo>
                      <a:pt x="43" y="3"/>
                    </a:lnTo>
                    <a:lnTo>
                      <a:pt x="44" y="3"/>
                    </a:lnTo>
                    <a:lnTo>
                      <a:pt x="44" y="1"/>
                    </a:lnTo>
                    <a:lnTo>
                      <a:pt x="44" y="1"/>
                    </a:lnTo>
                    <a:lnTo>
                      <a:pt x="48" y="1"/>
                    </a:lnTo>
                    <a:lnTo>
                      <a:pt x="48" y="3"/>
                    </a:lnTo>
                    <a:lnTo>
                      <a:pt x="46" y="8"/>
                    </a:lnTo>
                    <a:lnTo>
                      <a:pt x="44" y="13"/>
                    </a:lnTo>
                    <a:lnTo>
                      <a:pt x="46" y="17"/>
                    </a:lnTo>
                    <a:lnTo>
                      <a:pt x="44" y="17"/>
                    </a:lnTo>
                    <a:lnTo>
                      <a:pt x="44" y="17"/>
                    </a:lnTo>
                    <a:lnTo>
                      <a:pt x="44" y="18"/>
                    </a:lnTo>
                    <a:lnTo>
                      <a:pt x="44" y="18"/>
                    </a:lnTo>
                    <a:lnTo>
                      <a:pt x="43" y="18"/>
                    </a:lnTo>
                    <a:lnTo>
                      <a:pt x="43" y="17"/>
                    </a:lnTo>
                    <a:lnTo>
                      <a:pt x="41" y="17"/>
                    </a:lnTo>
                    <a:lnTo>
                      <a:pt x="41" y="18"/>
                    </a:lnTo>
                    <a:lnTo>
                      <a:pt x="41" y="20"/>
                    </a:lnTo>
                    <a:lnTo>
                      <a:pt x="43" y="20"/>
                    </a:lnTo>
                    <a:lnTo>
                      <a:pt x="43" y="22"/>
                    </a:lnTo>
                    <a:lnTo>
                      <a:pt x="43" y="22"/>
                    </a:lnTo>
                    <a:lnTo>
                      <a:pt x="41" y="22"/>
                    </a:lnTo>
                    <a:lnTo>
                      <a:pt x="41" y="22"/>
                    </a:lnTo>
                    <a:lnTo>
                      <a:pt x="41" y="23"/>
                    </a:lnTo>
                    <a:lnTo>
                      <a:pt x="43" y="23"/>
                    </a:lnTo>
                    <a:lnTo>
                      <a:pt x="43" y="25"/>
                    </a:lnTo>
                    <a:lnTo>
                      <a:pt x="43" y="25"/>
                    </a:lnTo>
                    <a:lnTo>
                      <a:pt x="43" y="27"/>
                    </a:lnTo>
                    <a:lnTo>
                      <a:pt x="43" y="27"/>
                    </a:lnTo>
                    <a:lnTo>
                      <a:pt x="41" y="27"/>
                    </a:lnTo>
                    <a:lnTo>
                      <a:pt x="38" y="27"/>
                    </a:lnTo>
                    <a:lnTo>
                      <a:pt x="36" y="27"/>
                    </a:lnTo>
                    <a:lnTo>
                      <a:pt x="36" y="28"/>
                    </a:lnTo>
                    <a:lnTo>
                      <a:pt x="36" y="28"/>
                    </a:lnTo>
                    <a:lnTo>
                      <a:pt x="36" y="30"/>
                    </a:lnTo>
                    <a:lnTo>
                      <a:pt x="36" y="32"/>
                    </a:lnTo>
                    <a:lnTo>
                      <a:pt x="36" y="32"/>
                    </a:lnTo>
                    <a:lnTo>
                      <a:pt x="36" y="34"/>
                    </a:lnTo>
                    <a:lnTo>
                      <a:pt x="38" y="37"/>
                    </a:lnTo>
                    <a:lnTo>
                      <a:pt x="38" y="37"/>
                    </a:lnTo>
                    <a:lnTo>
                      <a:pt x="36" y="37"/>
                    </a:lnTo>
                    <a:lnTo>
                      <a:pt x="36" y="39"/>
                    </a:lnTo>
                    <a:lnTo>
                      <a:pt x="36" y="40"/>
                    </a:lnTo>
                    <a:lnTo>
                      <a:pt x="36" y="40"/>
                    </a:lnTo>
                    <a:lnTo>
                      <a:pt x="36" y="42"/>
                    </a:lnTo>
                    <a:lnTo>
                      <a:pt x="36" y="44"/>
                    </a:lnTo>
                    <a:lnTo>
                      <a:pt x="36" y="44"/>
                    </a:lnTo>
                    <a:lnTo>
                      <a:pt x="38" y="44"/>
                    </a:lnTo>
                    <a:lnTo>
                      <a:pt x="39" y="45"/>
                    </a:lnTo>
                    <a:lnTo>
                      <a:pt x="41" y="50"/>
                    </a:lnTo>
                    <a:lnTo>
                      <a:pt x="43" y="50"/>
                    </a:lnTo>
                    <a:lnTo>
                      <a:pt x="43" y="50"/>
                    </a:lnTo>
                    <a:lnTo>
                      <a:pt x="43" y="52"/>
                    </a:lnTo>
                    <a:lnTo>
                      <a:pt x="43" y="56"/>
                    </a:lnTo>
                    <a:lnTo>
                      <a:pt x="44" y="62"/>
                    </a:lnTo>
                    <a:lnTo>
                      <a:pt x="44" y="66"/>
                    </a:lnTo>
                    <a:lnTo>
                      <a:pt x="44" y="66"/>
                    </a:lnTo>
                    <a:lnTo>
                      <a:pt x="11" y="66"/>
                    </a:lnTo>
                    <a:lnTo>
                      <a:pt x="2" y="64"/>
                    </a:lnTo>
                    <a:lnTo>
                      <a:pt x="0" y="64"/>
                    </a:lnTo>
                    <a:lnTo>
                      <a:pt x="0" y="47"/>
                    </a:lnTo>
                    <a:lnTo>
                      <a:pt x="2" y="6"/>
                    </a:lnTo>
                    <a:lnTo>
                      <a:pt x="4" y="3"/>
                    </a:lnTo>
                    <a:lnTo>
                      <a:pt x="29" y="0"/>
                    </a:lnTo>
                    <a:lnTo>
                      <a:pt x="29" y="1"/>
                    </a:lnTo>
                    <a:lnTo>
                      <a:pt x="29" y="3"/>
                    </a:lnTo>
                    <a:lnTo>
                      <a:pt x="29" y="3"/>
                    </a:lnTo>
                    <a:lnTo>
                      <a:pt x="31" y="3"/>
                    </a:lnTo>
                    <a:lnTo>
                      <a:pt x="33" y="3"/>
                    </a:lnTo>
                    <a:lnTo>
                      <a:pt x="34" y="3"/>
                    </a:lnTo>
                    <a:lnTo>
                      <a:pt x="34" y="5"/>
                    </a:lnTo>
                    <a:lnTo>
                      <a:pt x="36"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6" name="Freeform 5270"/>
              <p:cNvSpPr>
                <a:spLocks noEditPoints="1"/>
              </p:cNvSpPr>
              <p:nvPr/>
            </p:nvSpPr>
            <p:spPr bwMode="auto">
              <a:xfrm>
                <a:off x="3279" y="3146"/>
                <a:ext cx="68" cy="118"/>
              </a:xfrm>
              <a:custGeom>
                <a:avLst/>
                <a:gdLst>
                  <a:gd name="T0" fmla="*/ 66 w 68"/>
                  <a:gd name="T1" fmla="*/ 118 h 118"/>
                  <a:gd name="T2" fmla="*/ 66 w 68"/>
                  <a:gd name="T3" fmla="*/ 110 h 118"/>
                  <a:gd name="T4" fmla="*/ 65 w 68"/>
                  <a:gd name="T5" fmla="*/ 98 h 118"/>
                  <a:gd name="T6" fmla="*/ 61 w 68"/>
                  <a:gd name="T7" fmla="*/ 84 h 118"/>
                  <a:gd name="T8" fmla="*/ 60 w 68"/>
                  <a:gd name="T9" fmla="*/ 79 h 118"/>
                  <a:gd name="T10" fmla="*/ 58 w 68"/>
                  <a:gd name="T11" fmla="*/ 74 h 118"/>
                  <a:gd name="T12" fmla="*/ 56 w 68"/>
                  <a:gd name="T13" fmla="*/ 69 h 118"/>
                  <a:gd name="T14" fmla="*/ 55 w 68"/>
                  <a:gd name="T15" fmla="*/ 66 h 118"/>
                  <a:gd name="T16" fmla="*/ 53 w 68"/>
                  <a:gd name="T17" fmla="*/ 59 h 118"/>
                  <a:gd name="T18" fmla="*/ 51 w 68"/>
                  <a:gd name="T19" fmla="*/ 54 h 118"/>
                  <a:gd name="T20" fmla="*/ 51 w 68"/>
                  <a:gd name="T21" fmla="*/ 50 h 118"/>
                  <a:gd name="T22" fmla="*/ 51 w 68"/>
                  <a:gd name="T23" fmla="*/ 49 h 118"/>
                  <a:gd name="T24" fmla="*/ 49 w 68"/>
                  <a:gd name="T25" fmla="*/ 45 h 118"/>
                  <a:gd name="T26" fmla="*/ 49 w 68"/>
                  <a:gd name="T27" fmla="*/ 37 h 118"/>
                  <a:gd name="T28" fmla="*/ 49 w 68"/>
                  <a:gd name="T29" fmla="*/ 20 h 118"/>
                  <a:gd name="T30" fmla="*/ 49 w 68"/>
                  <a:gd name="T31" fmla="*/ 18 h 118"/>
                  <a:gd name="T32" fmla="*/ 51 w 68"/>
                  <a:gd name="T33" fmla="*/ 8 h 118"/>
                  <a:gd name="T34" fmla="*/ 51 w 68"/>
                  <a:gd name="T35" fmla="*/ 3 h 118"/>
                  <a:gd name="T36" fmla="*/ 53 w 68"/>
                  <a:gd name="T37" fmla="*/ 0 h 118"/>
                  <a:gd name="T38" fmla="*/ 51 w 68"/>
                  <a:gd name="T39" fmla="*/ 12 h 118"/>
                  <a:gd name="T40" fmla="*/ 51 w 68"/>
                  <a:gd name="T41" fmla="*/ 28 h 118"/>
                  <a:gd name="T42" fmla="*/ 53 w 68"/>
                  <a:gd name="T43" fmla="*/ 45 h 118"/>
                  <a:gd name="T44" fmla="*/ 58 w 68"/>
                  <a:gd name="T45" fmla="*/ 66 h 118"/>
                  <a:gd name="T46" fmla="*/ 61 w 68"/>
                  <a:gd name="T47" fmla="*/ 83 h 118"/>
                  <a:gd name="T48" fmla="*/ 65 w 68"/>
                  <a:gd name="T49" fmla="*/ 98 h 118"/>
                  <a:gd name="T50" fmla="*/ 36 w 68"/>
                  <a:gd name="T51" fmla="*/ 5 h 118"/>
                  <a:gd name="T52" fmla="*/ 39 w 68"/>
                  <a:gd name="T53" fmla="*/ 5 h 118"/>
                  <a:gd name="T54" fmla="*/ 43 w 68"/>
                  <a:gd name="T55" fmla="*/ 3 h 118"/>
                  <a:gd name="T56" fmla="*/ 44 w 68"/>
                  <a:gd name="T57" fmla="*/ 1 h 118"/>
                  <a:gd name="T58" fmla="*/ 46 w 68"/>
                  <a:gd name="T59" fmla="*/ 8 h 118"/>
                  <a:gd name="T60" fmla="*/ 44 w 68"/>
                  <a:gd name="T61" fmla="*/ 17 h 118"/>
                  <a:gd name="T62" fmla="*/ 44 w 68"/>
                  <a:gd name="T63" fmla="*/ 18 h 118"/>
                  <a:gd name="T64" fmla="*/ 41 w 68"/>
                  <a:gd name="T65" fmla="*/ 17 h 118"/>
                  <a:gd name="T66" fmla="*/ 43 w 68"/>
                  <a:gd name="T67" fmla="*/ 20 h 118"/>
                  <a:gd name="T68" fmla="*/ 41 w 68"/>
                  <a:gd name="T69" fmla="*/ 22 h 118"/>
                  <a:gd name="T70" fmla="*/ 43 w 68"/>
                  <a:gd name="T71" fmla="*/ 23 h 118"/>
                  <a:gd name="T72" fmla="*/ 43 w 68"/>
                  <a:gd name="T73" fmla="*/ 27 h 118"/>
                  <a:gd name="T74" fmla="*/ 38 w 68"/>
                  <a:gd name="T75" fmla="*/ 27 h 118"/>
                  <a:gd name="T76" fmla="*/ 36 w 68"/>
                  <a:gd name="T77" fmla="*/ 28 h 118"/>
                  <a:gd name="T78" fmla="*/ 36 w 68"/>
                  <a:gd name="T79" fmla="*/ 32 h 118"/>
                  <a:gd name="T80" fmla="*/ 38 w 68"/>
                  <a:gd name="T81" fmla="*/ 37 h 118"/>
                  <a:gd name="T82" fmla="*/ 36 w 68"/>
                  <a:gd name="T83" fmla="*/ 40 h 118"/>
                  <a:gd name="T84" fmla="*/ 36 w 68"/>
                  <a:gd name="T85" fmla="*/ 44 h 118"/>
                  <a:gd name="T86" fmla="*/ 39 w 68"/>
                  <a:gd name="T87" fmla="*/ 45 h 118"/>
                  <a:gd name="T88" fmla="*/ 43 w 68"/>
                  <a:gd name="T89" fmla="*/ 50 h 118"/>
                  <a:gd name="T90" fmla="*/ 44 w 68"/>
                  <a:gd name="T91" fmla="*/ 62 h 118"/>
                  <a:gd name="T92" fmla="*/ 11 w 68"/>
                  <a:gd name="T93" fmla="*/ 66 h 118"/>
                  <a:gd name="T94" fmla="*/ 0 w 68"/>
                  <a:gd name="T95" fmla="*/ 47 h 118"/>
                  <a:gd name="T96" fmla="*/ 29 w 68"/>
                  <a:gd name="T97" fmla="*/ 0 h 118"/>
                  <a:gd name="T98" fmla="*/ 29 w 68"/>
                  <a:gd name="T99" fmla="*/ 3 h 118"/>
                  <a:gd name="T100" fmla="*/ 34 w 68"/>
                  <a:gd name="T101"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118">
                    <a:moveTo>
                      <a:pt x="66" y="115"/>
                    </a:moveTo>
                    <a:lnTo>
                      <a:pt x="68" y="118"/>
                    </a:lnTo>
                    <a:lnTo>
                      <a:pt x="66" y="118"/>
                    </a:lnTo>
                    <a:lnTo>
                      <a:pt x="66" y="117"/>
                    </a:lnTo>
                    <a:lnTo>
                      <a:pt x="66" y="115"/>
                    </a:lnTo>
                    <a:lnTo>
                      <a:pt x="66" y="110"/>
                    </a:lnTo>
                    <a:lnTo>
                      <a:pt x="66" y="106"/>
                    </a:lnTo>
                    <a:lnTo>
                      <a:pt x="65" y="103"/>
                    </a:lnTo>
                    <a:lnTo>
                      <a:pt x="65" y="98"/>
                    </a:lnTo>
                    <a:lnTo>
                      <a:pt x="63" y="89"/>
                    </a:lnTo>
                    <a:lnTo>
                      <a:pt x="61" y="88"/>
                    </a:lnTo>
                    <a:lnTo>
                      <a:pt x="61" y="84"/>
                    </a:lnTo>
                    <a:lnTo>
                      <a:pt x="61" y="84"/>
                    </a:lnTo>
                    <a:lnTo>
                      <a:pt x="61" y="83"/>
                    </a:lnTo>
                    <a:lnTo>
                      <a:pt x="60" y="79"/>
                    </a:lnTo>
                    <a:lnTo>
                      <a:pt x="60" y="79"/>
                    </a:lnTo>
                    <a:lnTo>
                      <a:pt x="60" y="78"/>
                    </a:lnTo>
                    <a:lnTo>
                      <a:pt x="58" y="74"/>
                    </a:lnTo>
                    <a:lnTo>
                      <a:pt x="56" y="73"/>
                    </a:lnTo>
                    <a:lnTo>
                      <a:pt x="55" y="71"/>
                    </a:lnTo>
                    <a:lnTo>
                      <a:pt x="56" y="69"/>
                    </a:lnTo>
                    <a:lnTo>
                      <a:pt x="56" y="69"/>
                    </a:lnTo>
                    <a:lnTo>
                      <a:pt x="55" y="66"/>
                    </a:lnTo>
                    <a:lnTo>
                      <a:pt x="55" y="66"/>
                    </a:lnTo>
                    <a:lnTo>
                      <a:pt x="55" y="66"/>
                    </a:lnTo>
                    <a:lnTo>
                      <a:pt x="53" y="62"/>
                    </a:lnTo>
                    <a:lnTo>
                      <a:pt x="53" y="59"/>
                    </a:lnTo>
                    <a:lnTo>
                      <a:pt x="53" y="56"/>
                    </a:lnTo>
                    <a:lnTo>
                      <a:pt x="51" y="56"/>
                    </a:lnTo>
                    <a:lnTo>
                      <a:pt x="51" y="54"/>
                    </a:lnTo>
                    <a:lnTo>
                      <a:pt x="51" y="52"/>
                    </a:lnTo>
                    <a:lnTo>
                      <a:pt x="51" y="52"/>
                    </a:lnTo>
                    <a:lnTo>
                      <a:pt x="51" y="50"/>
                    </a:lnTo>
                    <a:lnTo>
                      <a:pt x="51" y="50"/>
                    </a:lnTo>
                    <a:lnTo>
                      <a:pt x="51" y="49"/>
                    </a:lnTo>
                    <a:lnTo>
                      <a:pt x="51" y="49"/>
                    </a:lnTo>
                    <a:lnTo>
                      <a:pt x="51" y="47"/>
                    </a:lnTo>
                    <a:lnTo>
                      <a:pt x="51" y="45"/>
                    </a:lnTo>
                    <a:lnTo>
                      <a:pt x="49" y="45"/>
                    </a:lnTo>
                    <a:lnTo>
                      <a:pt x="49" y="39"/>
                    </a:lnTo>
                    <a:lnTo>
                      <a:pt x="49" y="39"/>
                    </a:lnTo>
                    <a:lnTo>
                      <a:pt x="49" y="37"/>
                    </a:lnTo>
                    <a:lnTo>
                      <a:pt x="49" y="32"/>
                    </a:lnTo>
                    <a:lnTo>
                      <a:pt x="49" y="22"/>
                    </a:lnTo>
                    <a:lnTo>
                      <a:pt x="49" y="20"/>
                    </a:lnTo>
                    <a:lnTo>
                      <a:pt x="49" y="20"/>
                    </a:lnTo>
                    <a:lnTo>
                      <a:pt x="49" y="18"/>
                    </a:lnTo>
                    <a:lnTo>
                      <a:pt x="49" y="18"/>
                    </a:lnTo>
                    <a:lnTo>
                      <a:pt x="49" y="12"/>
                    </a:lnTo>
                    <a:lnTo>
                      <a:pt x="51" y="8"/>
                    </a:lnTo>
                    <a:lnTo>
                      <a:pt x="51" y="8"/>
                    </a:lnTo>
                    <a:lnTo>
                      <a:pt x="49" y="8"/>
                    </a:lnTo>
                    <a:lnTo>
                      <a:pt x="51" y="5"/>
                    </a:lnTo>
                    <a:lnTo>
                      <a:pt x="51" y="3"/>
                    </a:lnTo>
                    <a:lnTo>
                      <a:pt x="51" y="1"/>
                    </a:lnTo>
                    <a:lnTo>
                      <a:pt x="51" y="0"/>
                    </a:lnTo>
                    <a:lnTo>
                      <a:pt x="53" y="0"/>
                    </a:lnTo>
                    <a:lnTo>
                      <a:pt x="53" y="1"/>
                    </a:lnTo>
                    <a:lnTo>
                      <a:pt x="51" y="6"/>
                    </a:lnTo>
                    <a:lnTo>
                      <a:pt x="51" y="12"/>
                    </a:lnTo>
                    <a:lnTo>
                      <a:pt x="51" y="18"/>
                    </a:lnTo>
                    <a:lnTo>
                      <a:pt x="51" y="23"/>
                    </a:lnTo>
                    <a:lnTo>
                      <a:pt x="51" y="28"/>
                    </a:lnTo>
                    <a:lnTo>
                      <a:pt x="51" y="35"/>
                    </a:lnTo>
                    <a:lnTo>
                      <a:pt x="51" y="40"/>
                    </a:lnTo>
                    <a:lnTo>
                      <a:pt x="53" y="45"/>
                    </a:lnTo>
                    <a:lnTo>
                      <a:pt x="55" y="52"/>
                    </a:lnTo>
                    <a:lnTo>
                      <a:pt x="56" y="62"/>
                    </a:lnTo>
                    <a:lnTo>
                      <a:pt x="58" y="66"/>
                    </a:lnTo>
                    <a:lnTo>
                      <a:pt x="58" y="69"/>
                    </a:lnTo>
                    <a:lnTo>
                      <a:pt x="58" y="71"/>
                    </a:lnTo>
                    <a:lnTo>
                      <a:pt x="61" y="83"/>
                    </a:lnTo>
                    <a:lnTo>
                      <a:pt x="63" y="84"/>
                    </a:lnTo>
                    <a:lnTo>
                      <a:pt x="65" y="95"/>
                    </a:lnTo>
                    <a:lnTo>
                      <a:pt x="65" y="98"/>
                    </a:lnTo>
                    <a:lnTo>
                      <a:pt x="66" y="106"/>
                    </a:lnTo>
                    <a:lnTo>
                      <a:pt x="66" y="115"/>
                    </a:lnTo>
                    <a:moveTo>
                      <a:pt x="36" y="5"/>
                    </a:moveTo>
                    <a:lnTo>
                      <a:pt x="38" y="5"/>
                    </a:lnTo>
                    <a:lnTo>
                      <a:pt x="39" y="5"/>
                    </a:lnTo>
                    <a:lnTo>
                      <a:pt x="39" y="5"/>
                    </a:lnTo>
                    <a:lnTo>
                      <a:pt x="41" y="5"/>
                    </a:lnTo>
                    <a:lnTo>
                      <a:pt x="41" y="3"/>
                    </a:lnTo>
                    <a:lnTo>
                      <a:pt x="43" y="3"/>
                    </a:lnTo>
                    <a:lnTo>
                      <a:pt x="44" y="3"/>
                    </a:lnTo>
                    <a:lnTo>
                      <a:pt x="44" y="1"/>
                    </a:lnTo>
                    <a:lnTo>
                      <a:pt x="44" y="1"/>
                    </a:lnTo>
                    <a:lnTo>
                      <a:pt x="48" y="1"/>
                    </a:lnTo>
                    <a:lnTo>
                      <a:pt x="48" y="3"/>
                    </a:lnTo>
                    <a:lnTo>
                      <a:pt x="46" y="8"/>
                    </a:lnTo>
                    <a:lnTo>
                      <a:pt x="44" y="13"/>
                    </a:lnTo>
                    <a:lnTo>
                      <a:pt x="46" y="17"/>
                    </a:lnTo>
                    <a:lnTo>
                      <a:pt x="44" y="17"/>
                    </a:lnTo>
                    <a:lnTo>
                      <a:pt x="44" y="17"/>
                    </a:lnTo>
                    <a:lnTo>
                      <a:pt x="44" y="18"/>
                    </a:lnTo>
                    <a:lnTo>
                      <a:pt x="44" y="18"/>
                    </a:lnTo>
                    <a:lnTo>
                      <a:pt x="43" y="18"/>
                    </a:lnTo>
                    <a:lnTo>
                      <a:pt x="43" y="17"/>
                    </a:lnTo>
                    <a:lnTo>
                      <a:pt x="41" y="17"/>
                    </a:lnTo>
                    <a:lnTo>
                      <a:pt x="41" y="18"/>
                    </a:lnTo>
                    <a:lnTo>
                      <a:pt x="41" y="20"/>
                    </a:lnTo>
                    <a:lnTo>
                      <a:pt x="43" y="20"/>
                    </a:lnTo>
                    <a:lnTo>
                      <a:pt x="43" y="22"/>
                    </a:lnTo>
                    <a:lnTo>
                      <a:pt x="43" y="22"/>
                    </a:lnTo>
                    <a:lnTo>
                      <a:pt x="41" y="22"/>
                    </a:lnTo>
                    <a:lnTo>
                      <a:pt x="41" y="22"/>
                    </a:lnTo>
                    <a:lnTo>
                      <a:pt x="41" y="23"/>
                    </a:lnTo>
                    <a:lnTo>
                      <a:pt x="43" y="23"/>
                    </a:lnTo>
                    <a:lnTo>
                      <a:pt x="43" y="25"/>
                    </a:lnTo>
                    <a:lnTo>
                      <a:pt x="43" y="25"/>
                    </a:lnTo>
                    <a:lnTo>
                      <a:pt x="43" y="27"/>
                    </a:lnTo>
                    <a:lnTo>
                      <a:pt x="43" y="27"/>
                    </a:lnTo>
                    <a:lnTo>
                      <a:pt x="41" y="27"/>
                    </a:lnTo>
                    <a:lnTo>
                      <a:pt x="38" y="27"/>
                    </a:lnTo>
                    <a:lnTo>
                      <a:pt x="36" y="27"/>
                    </a:lnTo>
                    <a:lnTo>
                      <a:pt x="36" y="28"/>
                    </a:lnTo>
                    <a:lnTo>
                      <a:pt x="36" y="28"/>
                    </a:lnTo>
                    <a:lnTo>
                      <a:pt x="36" y="30"/>
                    </a:lnTo>
                    <a:lnTo>
                      <a:pt x="36" y="32"/>
                    </a:lnTo>
                    <a:lnTo>
                      <a:pt x="36" y="32"/>
                    </a:lnTo>
                    <a:lnTo>
                      <a:pt x="36" y="34"/>
                    </a:lnTo>
                    <a:lnTo>
                      <a:pt x="38" y="37"/>
                    </a:lnTo>
                    <a:lnTo>
                      <a:pt x="38" y="37"/>
                    </a:lnTo>
                    <a:lnTo>
                      <a:pt x="36" y="37"/>
                    </a:lnTo>
                    <a:lnTo>
                      <a:pt x="36" y="39"/>
                    </a:lnTo>
                    <a:lnTo>
                      <a:pt x="36" y="40"/>
                    </a:lnTo>
                    <a:lnTo>
                      <a:pt x="36" y="40"/>
                    </a:lnTo>
                    <a:lnTo>
                      <a:pt x="36" y="42"/>
                    </a:lnTo>
                    <a:lnTo>
                      <a:pt x="36" y="44"/>
                    </a:lnTo>
                    <a:lnTo>
                      <a:pt x="36" y="44"/>
                    </a:lnTo>
                    <a:lnTo>
                      <a:pt x="38" y="44"/>
                    </a:lnTo>
                    <a:lnTo>
                      <a:pt x="39" y="45"/>
                    </a:lnTo>
                    <a:lnTo>
                      <a:pt x="41" y="50"/>
                    </a:lnTo>
                    <a:lnTo>
                      <a:pt x="43" y="50"/>
                    </a:lnTo>
                    <a:lnTo>
                      <a:pt x="43" y="50"/>
                    </a:lnTo>
                    <a:lnTo>
                      <a:pt x="43" y="52"/>
                    </a:lnTo>
                    <a:lnTo>
                      <a:pt x="43" y="56"/>
                    </a:lnTo>
                    <a:lnTo>
                      <a:pt x="44" y="62"/>
                    </a:lnTo>
                    <a:lnTo>
                      <a:pt x="44" y="66"/>
                    </a:lnTo>
                    <a:lnTo>
                      <a:pt x="44" y="66"/>
                    </a:lnTo>
                    <a:lnTo>
                      <a:pt x="11" y="66"/>
                    </a:lnTo>
                    <a:lnTo>
                      <a:pt x="2" y="64"/>
                    </a:lnTo>
                    <a:lnTo>
                      <a:pt x="0" y="64"/>
                    </a:lnTo>
                    <a:lnTo>
                      <a:pt x="0" y="47"/>
                    </a:lnTo>
                    <a:lnTo>
                      <a:pt x="2" y="6"/>
                    </a:lnTo>
                    <a:lnTo>
                      <a:pt x="4" y="3"/>
                    </a:lnTo>
                    <a:lnTo>
                      <a:pt x="29" y="0"/>
                    </a:lnTo>
                    <a:lnTo>
                      <a:pt x="29" y="1"/>
                    </a:lnTo>
                    <a:lnTo>
                      <a:pt x="29" y="3"/>
                    </a:lnTo>
                    <a:lnTo>
                      <a:pt x="29" y="3"/>
                    </a:lnTo>
                    <a:lnTo>
                      <a:pt x="31" y="3"/>
                    </a:lnTo>
                    <a:lnTo>
                      <a:pt x="33" y="3"/>
                    </a:lnTo>
                    <a:lnTo>
                      <a:pt x="34" y="3"/>
                    </a:lnTo>
                    <a:lnTo>
                      <a:pt x="34" y="5"/>
                    </a:lnTo>
                    <a:lnTo>
                      <a:pt x="36"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97" name="Freeform 5271"/>
              <p:cNvSpPr>
                <a:spLocks/>
              </p:cNvSpPr>
              <p:nvPr/>
            </p:nvSpPr>
            <p:spPr bwMode="auto">
              <a:xfrm>
                <a:off x="3061" y="2537"/>
                <a:ext cx="42" cy="45"/>
              </a:xfrm>
              <a:custGeom>
                <a:avLst/>
                <a:gdLst>
                  <a:gd name="T0" fmla="*/ 42 w 42"/>
                  <a:gd name="T1" fmla="*/ 2 h 45"/>
                  <a:gd name="T2" fmla="*/ 39 w 42"/>
                  <a:gd name="T3" fmla="*/ 45 h 45"/>
                  <a:gd name="T4" fmla="*/ 29 w 42"/>
                  <a:gd name="T5" fmla="*/ 45 h 45"/>
                  <a:gd name="T6" fmla="*/ 0 w 42"/>
                  <a:gd name="T7" fmla="*/ 43 h 45"/>
                  <a:gd name="T8" fmla="*/ 3 w 42"/>
                  <a:gd name="T9" fmla="*/ 0 h 45"/>
                  <a:gd name="T10" fmla="*/ 42 w 42"/>
                  <a:gd name="T11" fmla="*/ 2 h 45"/>
                </a:gdLst>
                <a:ahLst/>
                <a:cxnLst>
                  <a:cxn ang="0">
                    <a:pos x="T0" y="T1"/>
                  </a:cxn>
                  <a:cxn ang="0">
                    <a:pos x="T2" y="T3"/>
                  </a:cxn>
                  <a:cxn ang="0">
                    <a:pos x="T4" y="T5"/>
                  </a:cxn>
                  <a:cxn ang="0">
                    <a:pos x="T6" y="T7"/>
                  </a:cxn>
                  <a:cxn ang="0">
                    <a:pos x="T8" y="T9"/>
                  </a:cxn>
                  <a:cxn ang="0">
                    <a:pos x="T10" y="T11"/>
                  </a:cxn>
                </a:cxnLst>
                <a:rect l="0" t="0" r="r" b="b"/>
                <a:pathLst>
                  <a:path w="42" h="45">
                    <a:moveTo>
                      <a:pt x="42" y="2"/>
                    </a:moveTo>
                    <a:lnTo>
                      <a:pt x="39" y="45"/>
                    </a:lnTo>
                    <a:lnTo>
                      <a:pt x="29" y="45"/>
                    </a:lnTo>
                    <a:lnTo>
                      <a:pt x="0" y="43"/>
                    </a:lnTo>
                    <a:lnTo>
                      <a:pt x="3" y="0"/>
                    </a:lnTo>
                    <a:lnTo>
                      <a:pt x="42"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8" name="Freeform 5272"/>
              <p:cNvSpPr>
                <a:spLocks/>
              </p:cNvSpPr>
              <p:nvPr/>
            </p:nvSpPr>
            <p:spPr bwMode="auto">
              <a:xfrm>
                <a:off x="3061" y="2537"/>
                <a:ext cx="42" cy="45"/>
              </a:xfrm>
              <a:custGeom>
                <a:avLst/>
                <a:gdLst>
                  <a:gd name="T0" fmla="*/ 42 w 42"/>
                  <a:gd name="T1" fmla="*/ 2 h 45"/>
                  <a:gd name="T2" fmla="*/ 39 w 42"/>
                  <a:gd name="T3" fmla="*/ 45 h 45"/>
                  <a:gd name="T4" fmla="*/ 29 w 42"/>
                  <a:gd name="T5" fmla="*/ 45 h 45"/>
                  <a:gd name="T6" fmla="*/ 0 w 42"/>
                  <a:gd name="T7" fmla="*/ 43 h 45"/>
                  <a:gd name="T8" fmla="*/ 3 w 42"/>
                  <a:gd name="T9" fmla="*/ 0 h 45"/>
                  <a:gd name="T10" fmla="*/ 42 w 42"/>
                  <a:gd name="T11" fmla="*/ 2 h 45"/>
                </a:gdLst>
                <a:ahLst/>
                <a:cxnLst>
                  <a:cxn ang="0">
                    <a:pos x="T0" y="T1"/>
                  </a:cxn>
                  <a:cxn ang="0">
                    <a:pos x="T2" y="T3"/>
                  </a:cxn>
                  <a:cxn ang="0">
                    <a:pos x="T4" y="T5"/>
                  </a:cxn>
                  <a:cxn ang="0">
                    <a:pos x="T6" y="T7"/>
                  </a:cxn>
                  <a:cxn ang="0">
                    <a:pos x="T8" y="T9"/>
                  </a:cxn>
                  <a:cxn ang="0">
                    <a:pos x="T10" y="T11"/>
                  </a:cxn>
                </a:cxnLst>
                <a:rect l="0" t="0" r="r" b="b"/>
                <a:pathLst>
                  <a:path w="42" h="45">
                    <a:moveTo>
                      <a:pt x="42" y="2"/>
                    </a:moveTo>
                    <a:lnTo>
                      <a:pt x="39" y="45"/>
                    </a:lnTo>
                    <a:lnTo>
                      <a:pt x="29" y="45"/>
                    </a:lnTo>
                    <a:lnTo>
                      <a:pt x="0" y="43"/>
                    </a:lnTo>
                    <a:lnTo>
                      <a:pt x="3" y="0"/>
                    </a:lnTo>
                    <a:lnTo>
                      <a:pt x="4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99" name="Freeform 5273"/>
              <p:cNvSpPr>
                <a:spLocks/>
              </p:cNvSpPr>
              <p:nvPr/>
            </p:nvSpPr>
            <p:spPr bwMode="auto">
              <a:xfrm>
                <a:off x="3147" y="2847"/>
                <a:ext cx="66" cy="53"/>
              </a:xfrm>
              <a:custGeom>
                <a:avLst/>
                <a:gdLst>
                  <a:gd name="T0" fmla="*/ 36 w 66"/>
                  <a:gd name="T1" fmla="*/ 2 h 53"/>
                  <a:gd name="T2" fmla="*/ 36 w 66"/>
                  <a:gd name="T3" fmla="*/ 17 h 53"/>
                  <a:gd name="T4" fmla="*/ 66 w 66"/>
                  <a:gd name="T5" fmla="*/ 17 h 53"/>
                  <a:gd name="T6" fmla="*/ 65 w 66"/>
                  <a:gd name="T7" fmla="*/ 53 h 53"/>
                  <a:gd name="T8" fmla="*/ 44 w 66"/>
                  <a:gd name="T9" fmla="*/ 41 h 53"/>
                  <a:gd name="T10" fmla="*/ 12 w 66"/>
                  <a:gd name="T11" fmla="*/ 38 h 53"/>
                  <a:gd name="T12" fmla="*/ 4 w 66"/>
                  <a:gd name="T13" fmla="*/ 38 h 53"/>
                  <a:gd name="T14" fmla="*/ 5 w 66"/>
                  <a:gd name="T15" fmla="*/ 23 h 53"/>
                  <a:gd name="T16" fmla="*/ 0 w 66"/>
                  <a:gd name="T17" fmla="*/ 23 h 53"/>
                  <a:gd name="T18" fmla="*/ 0 w 66"/>
                  <a:gd name="T19" fmla="*/ 0 h 53"/>
                  <a:gd name="T20" fmla="*/ 36 w 66"/>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3">
                    <a:moveTo>
                      <a:pt x="36" y="2"/>
                    </a:moveTo>
                    <a:lnTo>
                      <a:pt x="36" y="17"/>
                    </a:lnTo>
                    <a:lnTo>
                      <a:pt x="66" y="17"/>
                    </a:lnTo>
                    <a:lnTo>
                      <a:pt x="65" y="53"/>
                    </a:lnTo>
                    <a:lnTo>
                      <a:pt x="44" y="41"/>
                    </a:lnTo>
                    <a:lnTo>
                      <a:pt x="12" y="38"/>
                    </a:lnTo>
                    <a:lnTo>
                      <a:pt x="4" y="38"/>
                    </a:lnTo>
                    <a:lnTo>
                      <a:pt x="5" y="23"/>
                    </a:lnTo>
                    <a:lnTo>
                      <a:pt x="0" y="23"/>
                    </a:lnTo>
                    <a:lnTo>
                      <a:pt x="0" y="0"/>
                    </a:lnTo>
                    <a:lnTo>
                      <a:pt x="36"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0" name="Freeform 5274"/>
              <p:cNvSpPr>
                <a:spLocks/>
              </p:cNvSpPr>
              <p:nvPr/>
            </p:nvSpPr>
            <p:spPr bwMode="auto">
              <a:xfrm>
                <a:off x="3147" y="2847"/>
                <a:ext cx="66" cy="53"/>
              </a:xfrm>
              <a:custGeom>
                <a:avLst/>
                <a:gdLst>
                  <a:gd name="T0" fmla="*/ 36 w 66"/>
                  <a:gd name="T1" fmla="*/ 2 h 53"/>
                  <a:gd name="T2" fmla="*/ 36 w 66"/>
                  <a:gd name="T3" fmla="*/ 17 h 53"/>
                  <a:gd name="T4" fmla="*/ 66 w 66"/>
                  <a:gd name="T5" fmla="*/ 17 h 53"/>
                  <a:gd name="T6" fmla="*/ 65 w 66"/>
                  <a:gd name="T7" fmla="*/ 53 h 53"/>
                  <a:gd name="T8" fmla="*/ 44 w 66"/>
                  <a:gd name="T9" fmla="*/ 41 h 53"/>
                  <a:gd name="T10" fmla="*/ 12 w 66"/>
                  <a:gd name="T11" fmla="*/ 38 h 53"/>
                  <a:gd name="T12" fmla="*/ 4 w 66"/>
                  <a:gd name="T13" fmla="*/ 38 h 53"/>
                  <a:gd name="T14" fmla="*/ 5 w 66"/>
                  <a:gd name="T15" fmla="*/ 23 h 53"/>
                  <a:gd name="T16" fmla="*/ 0 w 66"/>
                  <a:gd name="T17" fmla="*/ 23 h 53"/>
                  <a:gd name="T18" fmla="*/ 0 w 66"/>
                  <a:gd name="T19" fmla="*/ 0 h 53"/>
                  <a:gd name="T20" fmla="*/ 36 w 66"/>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3">
                    <a:moveTo>
                      <a:pt x="36" y="2"/>
                    </a:moveTo>
                    <a:lnTo>
                      <a:pt x="36" y="17"/>
                    </a:lnTo>
                    <a:lnTo>
                      <a:pt x="66" y="17"/>
                    </a:lnTo>
                    <a:lnTo>
                      <a:pt x="65" y="53"/>
                    </a:lnTo>
                    <a:lnTo>
                      <a:pt x="44" y="41"/>
                    </a:lnTo>
                    <a:lnTo>
                      <a:pt x="12" y="38"/>
                    </a:lnTo>
                    <a:lnTo>
                      <a:pt x="4" y="38"/>
                    </a:lnTo>
                    <a:lnTo>
                      <a:pt x="5" y="23"/>
                    </a:lnTo>
                    <a:lnTo>
                      <a:pt x="0" y="23"/>
                    </a:lnTo>
                    <a:lnTo>
                      <a:pt x="0" y="0"/>
                    </a:lnTo>
                    <a:lnTo>
                      <a:pt x="3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01" name="Freeform 5275"/>
              <p:cNvSpPr>
                <a:spLocks/>
              </p:cNvSpPr>
              <p:nvPr/>
            </p:nvSpPr>
            <p:spPr bwMode="auto">
              <a:xfrm>
                <a:off x="3120" y="2805"/>
                <a:ext cx="65" cy="44"/>
              </a:xfrm>
              <a:custGeom>
                <a:avLst/>
                <a:gdLst>
                  <a:gd name="T0" fmla="*/ 51 w 65"/>
                  <a:gd name="T1" fmla="*/ 2 h 44"/>
                  <a:gd name="T2" fmla="*/ 49 w 65"/>
                  <a:gd name="T3" fmla="*/ 22 h 44"/>
                  <a:gd name="T4" fmla="*/ 65 w 65"/>
                  <a:gd name="T5" fmla="*/ 24 h 44"/>
                  <a:gd name="T6" fmla="*/ 63 w 65"/>
                  <a:gd name="T7" fmla="*/ 44 h 44"/>
                  <a:gd name="T8" fmla="*/ 27 w 65"/>
                  <a:gd name="T9" fmla="*/ 42 h 44"/>
                  <a:gd name="T10" fmla="*/ 0 w 65"/>
                  <a:gd name="T11" fmla="*/ 41 h 44"/>
                  <a:gd name="T12" fmla="*/ 2 w 65"/>
                  <a:gd name="T13" fmla="*/ 0 h 44"/>
                  <a:gd name="T14" fmla="*/ 51 w 65"/>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44">
                    <a:moveTo>
                      <a:pt x="51" y="2"/>
                    </a:moveTo>
                    <a:lnTo>
                      <a:pt x="49" y="22"/>
                    </a:lnTo>
                    <a:lnTo>
                      <a:pt x="65" y="24"/>
                    </a:lnTo>
                    <a:lnTo>
                      <a:pt x="63" y="44"/>
                    </a:lnTo>
                    <a:lnTo>
                      <a:pt x="27" y="42"/>
                    </a:lnTo>
                    <a:lnTo>
                      <a:pt x="0" y="41"/>
                    </a:lnTo>
                    <a:lnTo>
                      <a:pt x="2" y="0"/>
                    </a:lnTo>
                    <a:lnTo>
                      <a:pt x="51"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2" name="Freeform 5276"/>
              <p:cNvSpPr>
                <a:spLocks/>
              </p:cNvSpPr>
              <p:nvPr/>
            </p:nvSpPr>
            <p:spPr bwMode="auto">
              <a:xfrm>
                <a:off x="3120" y="2805"/>
                <a:ext cx="65" cy="44"/>
              </a:xfrm>
              <a:custGeom>
                <a:avLst/>
                <a:gdLst>
                  <a:gd name="T0" fmla="*/ 51 w 65"/>
                  <a:gd name="T1" fmla="*/ 2 h 44"/>
                  <a:gd name="T2" fmla="*/ 49 w 65"/>
                  <a:gd name="T3" fmla="*/ 22 h 44"/>
                  <a:gd name="T4" fmla="*/ 65 w 65"/>
                  <a:gd name="T5" fmla="*/ 24 h 44"/>
                  <a:gd name="T6" fmla="*/ 63 w 65"/>
                  <a:gd name="T7" fmla="*/ 44 h 44"/>
                  <a:gd name="T8" fmla="*/ 27 w 65"/>
                  <a:gd name="T9" fmla="*/ 42 h 44"/>
                  <a:gd name="T10" fmla="*/ 0 w 65"/>
                  <a:gd name="T11" fmla="*/ 41 h 44"/>
                  <a:gd name="T12" fmla="*/ 2 w 65"/>
                  <a:gd name="T13" fmla="*/ 0 h 44"/>
                  <a:gd name="T14" fmla="*/ 51 w 65"/>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44">
                    <a:moveTo>
                      <a:pt x="51" y="2"/>
                    </a:moveTo>
                    <a:lnTo>
                      <a:pt x="49" y="22"/>
                    </a:lnTo>
                    <a:lnTo>
                      <a:pt x="65" y="24"/>
                    </a:lnTo>
                    <a:lnTo>
                      <a:pt x="63" y="44"/>
                    </a:lnTo>
                    <a:lnTo>
                      <a:pt x="27" y="42"/>
                    </a:lnTo>
                    <a:lnTo>
                      <a:pt x="0" y="41"/>
                    </a:lnTo>
                    <a:lnTo>
                      <a:pt x="2" y="0"/>
                    </a:lnTo>
                    <a:lnTo>
                      <a:pt x="5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03" name="Freeform 5277"/>
              <p:cNvSpPr>
                <a:spLocks/>
              </p:cNvSpPr>
              <p:nvPr/>
            </p:nvSpPr>
            <p:spPr bwMode="auto">
              <a:xfrm>
                <a:off x="3103" y="2495"/>
                <a:ext cx="41" cy="46"/>
              </a:xfrm>
              <a:custGeom>
                <a:avLst/>
                <a:gdLst>
                  <a:gd name="T0" fmla="*/ 41 w 41"/>
                  <a:gd name="T1" fmla="*/ 2 h 46"/>
                  <a:gd name="T2" fmla="*/ 39 w 41"/>
                  <a:gd name="T3" fmla="*/ 46 h 46"/>
                  <a:gd name="T4" fmla="*/ 0 w 41"/>
                  <a:gd name="T5" fmla="*/ 44 h 46"/>
                  <a:gd name="T6" fmla="*/ 2 w 41"/>
                  <a:gd name="T7" fmla="*/ 0 h 46"/>
                  <a:gd name="T8" fmla="*/ 37 w 41"/>
                  <a:gd name="T9" fmla="*/ 2 h 46"/>
                  <a:gd name="T10" fmla="*/ 41 w 41"/>
                  <a:gd name="T11" fmla="*/ 2 h 46"/>
                </a:gdLst>
                <a:ahLst/>
                <a:cxnLst>
                  <a:cxn ang="0">
                    <a:pos x="T0" y="T1"/>
                  </a:cxn>
                  <a:cxn ang="0">
                    <a:pos x="T2" y="T3"/>
                  </a:cxn>
                  <a:cxn ang="0">
                    <a:pos x="T4" y="T5"/>
                  </a:cxn>
                  <a:cxn ang="0">
                    <a:pos x="T6" y="T7"/>
                  </a:cxn>
                  <a:cxn ang="0">
                    <a:pos x="T8" y="T9"/>
                  </a:cxn>
                  <a:cxn ang="0">
                    <a:pos x="T10" y="T11"/>
                  </a:cxn>
                </a:cxnLst>
                <a:rect l="0" t="0" r="r" b="b"/>
                <a:pathLst>
                  <a:path w="41" h="46">
                    <a:moveTo>
                      <a:pt x="41" y="2"/>
                    </a:moveTo>
                    <a:lnTo>
                      <a:pt x="39" y="46"/>
                    </a:lnTo>
                    <a:lnTo>
                      <a:pt x="0" y="44"/>
                    </a:lnTo>
                    <a:lnTo>
                      <a:pt x="2" y="0"/>
                    </a:lnTo>
                    <a:lnTo>
                      <a:pt x="37" y="2"/>
                    </a:lnTo>
                    <a:lnTo>
                      <a:pt x="41"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4" name="Freeform 5278"/>
              <p:cNvSpPr>
                <a:spLocks/>
              </p:cNvSpPr>
              <p:nvPr/>
            </p:nvSpPr>
            <p:spPr bwMode="auto">
              <a:xfrm>
                <a:off x="3103" y="2495"/>
                <a:ext cx="41" cy="46"/>
              </a:xfrm>
              <a:custGeom>
                <a:avLst/>
                <a:gdLst>
                  <a:gd name="T0" fmla="*/ 41 w 41"/>
                  <a:gd name="T1" fmla="*/ 2 h 46"/>
                  <a:gd name="T2" fmla="*/ 39 w 41"/>
                  <a:gd name="T3" fmla="*/ 46 h 46"/>
                  <a:gd name="T4" fmla="*/ 0 w 41"/>
                  <a:gd name="T5" fmla="*/ 44 h 46"/>
                  <a:gd name="T6" fmla="*/ 2 w 41"/>
                  <a:gd name="T7" fmla="*/ 0 h 46"/>
                  <a:gd name="T8" fmla="*/ 37 w 41"/>
                  <a:gd name="T9" fmla="*/ 2 h 46"/>
                  <a:gd name="T10" fmla="*/ 41 w 41"/>
                  <a:gd name="T11" fmla="*/ 2 h 46"/>
                </a:gdLst>
                <a:ahLst/>
                <a:cxnLst>
                  <a:cxn ang="0">
                    <a:pos x="T0" y="T1"/>
                  </a:cxn>
                  <a:cxn ang="0">
                    <a:pos x="T2" y="T3"/>
                  </a:cxn>
                  <a:cxn ang="0">
                    <a:pos x="T4" y="T5"/>
                  </a:cxn>
                  <a:cxn ang="0">
                    <a:pos x="T6" y="T7"/>
                  </a:cxn>
                  <a:cxn ang="0">
                    <a:pos x="T8" y="T9"/>
                  </a:cxn>
                  <a:cxn ang="0">
                    <a:pos x="T10" y="T11"/>
                  </a:cxn>
                </a:cxnLst>
                <a:rect l="0" t="0" r="r" b="b"/>
                <a:pathLst>
                  <a:path w="41" h="46">
                    <a:moveTo>
                      <a:pt x="41" y="2"/>
                    </a:moveTo>
                    <a:lnTo>
                      <a:pt x="39" y="46"/>
                    </a:lnTo>
                    <a:lnTo>
                      <a:pt x="0" y="44"/>
                    </a:lnTo>
                    <a:lnTo>
                      <a:pt x="2" y="0"/>
                    </a:lnTo>
                    <a:lnTo>
                      <a:pt x="37" y="2"/>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05" name="Freeform 5279"/>
              <p:cNvSpPr>
                <a:spLocks/>
              </p:cNvSpPr>
              <p:nvPr/>
            </p:nvSpPr>
            <p:spPr bwMode="auto">
              <a:xfrm>
                <a:off x="3061" y="2910"/>
                <a:ext cx="56" cy="54"/>
              </a:xfrm>
              <a:custGeom>
                <a:avLst/>
                <a:gdLst>
                  <a:gd name="T0" fmla="*/ 10 w 56"/>
                  <a:gd name="T1" fmla="*/ 53 h 54"/>
                  <a:gd name="T2" fmla="*/ 10 w 56"/>
                  <a:gd name="T3" fmla="*/ 53 h 54"/>
                  <a:gd name="T4" fmla="*/ 8 w 56"/>
                  <a:gd name="T5" fmla="*/ 51 h 54"/>
                  <a:gd name="T6" fmla="*/ 0 w 56"/>
                  <a:gd name="T7" fmla="*/ 36 h 54"/>
                  <a:gd name="T8" fmla="*/ 5 w 56"/>
                  <a:gd name="T9" fmla="*/ 36 h 54"/>
                  <a:gd name="T10" fmla="*/ 8 w 56"/>
                  <a:gd name="T11" fmla="*/ 19 h 54"/>
                  <a:gd name="T12" fmla="*/ 10 w 56"/>
                  <a:gd name="T13" fmla="*/ 0 h 54"/>
                  <a:gd name="T14" fmla="*/ 56 w 56"/>
                  <a:gd name="T15" fmla="*/ 2 h 54"/>
                  <a:gd name="T16" fmla="*/ 54 w 56"/>
                  <a:gd name="T17" fmla="*/ 54 h 54"/>
                  <a:gd name="T18" fmla="*/ 10 w 56"/>
                  <a:gd name="T19"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4">
                    <a:moveTo>
                      <a:pt x="10" y="53"/>
                    </a:moveTo>
                    <a:lnTo>
                      <a:pt x="10" y="53"/>
                    </a:lnTo>
                    <a:lnTo>
                      <a:pt x="8" y="51"/>
                    </a:lnTo>
                    <a:lnTo>
                      <a:pt x="0" y="36"/>
                    </a:lnTo>
                    <a:lnTo>
                      <a:pt x="5" y="36"/>
                    </a:lnTo>
                    <a:lnTo>
                      <a:pt x="8" y="19"/>
                    </a:lnTo>
                    <a:lnTo>
                      <a:pt x="10" y="0"/>
                    </a:lnTo>
                    <a:lnTo>
                      <a:pt x="56" y="2"/>
                    </a:lnTo>
                    <a:lnTo>
                      <a:pt x="54" y="54"/>
                    </a:lnTo>
                    <a:lnTo>
                      <a:pt x="10" y="5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6" name="Freeform 5280"/>
              <p:cNvSpPr>
                <a:spLocks/>
              </p:cNvSpPr>
              <p:nvPr/>
            </p:nvSpPr>
            <p:spPr bwMode="auto">
              <a:xfrm>
                <a:off x="3061" y="2910"/>
                <a:ext cx="56" cy="54"/>
              </a:xfrm>
              <a:custGeom>
                <a:avLst/>
                <a:gdLst>
                  <a:gd name="T0" fmla="*/ 10 w 56"/>
                  <a:gd name="T1" fmla="*/ 53 h 54"/>
                  <a:gd name="T2" fmla="*/ 10 w 56"/>
                  <a:gd name="T3" fmla="*/ 53 h 54"/>
                  <a:gd name="T4" fmla="*/ 8 w 56"/>
                  <a:gd name="T5" fmla="*/ 51 h 54"/>
                  <a:gd name="T6" fmla="*/ 0 w 56"/>
                  <a:gd name="T7" fmla="*/ 36 h 54"/>
                  <a:gd name="T8" fmla="*/ 5 w 56"/>
                  <a:gd name="T9" fmla="*/ 36 h 54"/>
                  <a:gd name="T10" fmla="*/ 8 w 56"/>
                  <a:gd name="T11" fmla="*/ 19 h 54"/>
                  <a:gd name="T12" fmla="*/ 10 w 56"/>
                  <a:gd name="T13" fmla="*/ 0 h 54"/>
                  <a:gd name="T14" fmla="*/ 56 w 56"/>
                  <a:gd name="T15" fmla="*/ 2 h 54"/>
                  <a:gd name="T16" fmla="*/ 54 w 56"/>
                  <a:gd name="T17" fmla="*/ 54 h 54"/>
                  <a:gd name="T18" fmla="*/ 10 w 56"/>
                  <a:gd name="T19"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4">
                    <a:moveTo>
                      <a:pt x="10" y="53"/>
                    </a:moveTo>
                    <a:lnTo>
                      <a:pt x="10" y="53"/>
                    </a:lnTo>
                    <a:lnTo>
                      <a:pt x="8" y="51"/>
                    </a:lnTo>
                    <a:lnTo>
                      <a:pt x="0" y="36"/>
                    </a:lnTo>
                    <a:lnTo>
                      <a:pt x="5" y="36"/>
                    </a:lnTo>
                    <a:lnTo>
                      <a:pt x="8" y="19"/>
                    </a:lnTo>
                    <a:lnTo>
                      <a:pt x="10" y="0"/>
                    </a:lnTo>
                    <a:lnTo>
                      <a:pt x="56" y="2"/>
                    </a:lnTo>
                    <a:lnTo>
                      <a:pt x="54" y="54"/>
                    </a:lnTo>
                    <a:lnTo>
                      <a:pt x="10" y="5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07" name="Freeform 5281"/>
              <p:cNvSpPr>
                <a:spLocks noEditPoints="1"/>
              </p:cNvSpPr>
              <p:nvPr/>
            </p:nvSpPr>
            <p:spPr bwMode="auto">
              <a:xfrm>
                <a:off x="3274" y="3091"/>
                <a:ext cx="83" cy="61"/>
              </a:xfrm>
              <a:custGeom>
                <a:avLst/>
                <a:gdLst>
                  <a:gd name="T0" fmla="*/ 19 w 83"/>
                  <a:gd name="T1" fmla="*/ 28 h 61"/>
                  <a:gd name="T2" fmla="*/ 60 w 83"/>
                  <a:gd name="T3" fmla="*/ 31 h 61"/>
                  <a:gd name="T4" fmla="*/ 58 w 83"/>
                  <a:gd name="T5" fmla="*/ 34 h 61"/>
                  <a:gd name="T6" fmla="*/ 58 w 83"/>
                  <a:gd name="T7" fmla="*/ 38 h 61"/>
                  <a:gd name="T8" fmla="*/ 56 w 83"/>
                  <a:gd name="T9" fmla="*/ 41 h 61"/>
                  <a:gd name="T10" fmla="*/ 56 w 83"/>
                  <a:gd name="T11" fmla="*/ 43 h 61"/>
                  <a:gd name="T12" fmla="*/ 54 w 83"/>
                  <a:gd name="T13" fmla="*/ 50 h 61"/>
                  <a:gd name="T14" fmla="*/ 54 w 83"/>
                  <a:gd name="T15" fmla="*/ 50 h 61"/>
                  <a:gd name="T16" fmla="*/ 53 w 83"/>
                  <a:gd name="T17" fmla="*/ 51 h 61"/>
                  <a:gd name="T18" fmla="*/ 49 w 83"/>
                  <a:gd name="T19" fmla="*/ 51 h 61"/>
                  <a:gd name="T20" fmla="*/ 46 w 83"/>
                  <a:gd name="T21" fmla="*/ 55 h 61"/>
                  <a:gd name="T22" fmla="*/ 43 w 83"/>
                  <a:gd name="T23" fmla="*/ 55 h 61"/>
                  <a:gd name="T24" fmla="*/ 43 w 83"/>
                  <a:gd name="T25" fmla="*/ 55 h 61"/>
                  <a:gd name="T26" fmla="*/ 44 w 83"/>
                  <a:gd name="T27" fmla="*/ 53 h 61"/>
                  <a:gd name="T28" fmla="*/ 46 w 83"/>
                  <a:gd name="T29" fmla="*/ 53 h 61"/>
                  <a:gd name="T30" fmla="*/ 46 w 83"/>
                  <a:gd name="T31" fmla="*/ 51 h 61"/>
                  <a:gd name="T32" fmla="*/ 48 w 83"/>
                  <a:gd name="T33" fmla="*/ 50 h 61"/>
                  <a:gd name="T34" fmla="*/ 48 w 83"/>
                  <a:gd name="T35" fmla="*/ 48 h 61"/>
                  <a:gd name="T36" fmla="*/ 44 w 83"/>
                  <a:gd name="T37" fmla="*/ 48 h 61"/>
                  <a:gd name="T38" fmla="*/ 43 w 83"/>
                  <a:gd name="T39" fmla="*/ 50 h 61"/>
                  <a:gd name="T40" fmla="*/ 39 w 83"/>
                  <a:gd name="T41" fmla="*/ 51 h 61"/>
                  <a:gd name="T42" fmla="*/ 36 w 83"/>
                  <a:gd name="T43" fmla="*/ 55 h 61"/>
                  <a:gd name="T44" fmla="*/ 34 w 83"/>
                  <a:gd name="T45" fmla="*/ 55 h 61"/>
                  <a:gd name="T46" fmla="*/ 9 w 83"/>
                  <a:gd name="T47" fmla="*/ 58 h 61"/>
                  <a:gd name="T48" fmla="*/ 0 w 83"/>
                  <a:gd name="T49" fmla="*/ 56 h 61"/>
                  <a:gd name="T50" fmla="*/ 10 w 83"/>
                  <a:gd name="T51" fmla="*/ 19 h 61"/>
                  <a:gd name="T52" fmla="*/ 80 w 83"/>
                  <a:gd name="T53" fmla="*/ 6 h 61"/>
                  <a:gd name="T54" fmla="*/ 73 w 83"/>
                  <a:gd name="T55" fmla="*/ 17 h 61"/>
                  <a:gd name="T56" fmla="*/ 70 w 83"/>
                  <a:gd name="T57" fmla="*/ 26 h 61"/>
                  <a:gd name="T58" fmla="*/ 61 w 83"/>
                  <a:gd name="T59" fmla="*/ 43 h 61"/>
                  <a:gd name="T60" fmla="*/ 58 w 83"/>
                  <a:gd name="T61" fmla="*/ 55 h 61"/>
                  <a:gd name="T62" fmla="*/ 56 w 83"/>
                  <a:gd name="T63" fmla="*/ 53 h 61"/>
                  <a:gd name="T64" fmla="*/ 58 w 83"/>
                  <a:gd name="T65" fmla="*/ 53 h 61"/>
                  <a:gd name="T66" fmla="*/ 58 w 83"/>
                  <a:gd name="T67" fmla="*/ 51 h 61"/>
                  <a:gd name="T68" fmla="*/ 58 w 83"/>
                  <a:gd name="T69" fmla="*/ 48 h 61"/>
                  <a:gd name="T70" fmla="*/ 60 w 83"/>
                  <a:gd name="T71" fmla="*/ 43 h 61"/>
                  <a:gd name="T72" fmla="*/ 60 w 83"/>
                  <a:gd name="T73" fmla="*/ 41 h 61"/>
                  <a:gd name="T74" fmla="*/ 60 w 83"/>
                  <a:gd name="T75" fmla="*/ 39 h 61"/>
                  <a:gd name="T76" fmla="*/ 63 w 83"/>
                  <a:gd name="T77" fmla="*/ 34 h 61"/>
                  <a:gd name="T78" fmla="*/ 65 w 83"/>
                  <a:gd name="T79" fmla="*/ 29 h 61"/>
                  <a:gd name="T80" fmla="*/ 66 w 83"/>
                  <a:gd name="T81" fmla="*/ 28 h 61"/>
                  <a:gd name="T82" fmla="*/ 66 w 83"/>
                  <a:gd name="T83" fmla="*/ 26 h 61"/>
                  <a:gd name="T84" fmla="*/ 66 w 83"/>
                  <a:gd name="T85" fmla="*/ 26 h 61"/>
                  <a:gd name="T86" fmla="*/ 68 w 83"/>
                  <a:gd name="T87" fmla="*/ 24 h 61"/>
                  <a:gd name="T88" fmla="*/ 68 w 83"/>
                  <a:gd name="T89" fmla="*/ 21 h 61"/>
                  <a:gd name="T90" fmla="*/ 70 w 83"/>
                  <a:gd name="T91" fmla="*/ 21 h 61"/>
                  <a:gd name="T92" fmla="*/ 71 w 83"/>
                  <a:gd name="T93" fmla="*/ 19 h 61"/>
                  <a:gd name="T94" fmla="*/ 71 w 83"/>
                  <a:gd name="T95" fmla="*/ 17 h 61"/>
                  <a:gd name="T96" fmla="*/ 71 w 83"/>
                  <a:gd name="T97" fmla="*/ 16 h 61"/>
                  <a:gd name="T98" fmla="*/ 73 w 83"/>
                  <a:gd name="T99" fmla="*/ 12 h 61"/>
                  <a:gd name="T100" fmla="*/ 75 w 83"/>
                  <a:gd name="T101" fmla="*/ 11 h 61"/>
                  <a:gd name="T102" fmla="*/ 75 w 83"/>
                  <a:gd name="T103" fmla="*/ 11 h 61"/>
                  <a:gd name="T104" fmla="*/ 77 w 83"/>
                  <a:gd name="T105" fmla="*/ 9 h 61"/>
                  <a:gd name="T106" fmla="*/ 78 w 83"/>
                  <a:gd name="T107" fmla="*/ 6 h 61"/>
                  <a:gd name="T108" fmla="*/ 80 w 83"/>
                  <a:gd name="T109" fmla="*/ 4 h 61"/>
                  <a:gd name="T110" fmla="*/ 80 w 83"/>
                  <a:gd name="T111" fmla="*/ 4 h 61"/>
                  <a:gd name="T112" fmla="*/ 77 w 83"/>
                  <a:gd name="T113" fmla="*/ 4 h 61"/>
                  <a:gd name="T114" fmla="*/ 77 w 83"/>
                  <a:gd name="T115" fmla="*/ 2 h 61"/>
                  <a:gd name="T116" fmla="*/ 83 w 83"/>
                  <a:gd name="T117" fmla="*/ 0 h 61"/>
                  <a:gd name="T118" fmla="*/ 83 w 83"/>
                  <a:gd name="T119" fmla="*/ 0 h 61"/>
                  <a:gd name="T120" fmla="*/ 83 w 83"/>
                  <a:gd name="T121" fmla="*/ 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 h="61">
                    <a:moveTo>
                      <a:pt x="10" y="19"/>
                    </a:moveTo>
                    <a:lnTo>
                      <a:pt x="19" y="28"/>
                    </a:lnTo>
                    <a:lnTo>
                      <a:pt x="61" y="28"/>
                    </a:lnTo>
                    <a:lnTo>
                      <a:pt x="60" y="31"/>
                    </a:lnTo>
                    <a:lnTo>
                      <a:pt x="60" y="33"/>
                    </a:lnTo>
                    <a:lnTo>
                      <a:pt x="58" y="34"/>
                    </a:lnTo>
                    <a:lnTo>
                      <a:pt x="58" y="36"/>
                    </a:lnTo>
                    <a:lnTo>
                      <a:pt x="58" y="38"/>
                    </a:lnTo>
                    <a:lnTo>
                      <a:pt x="58" y="39"/>
                    </a:lnTo>
                    <a:lnTo>
                      <a:pt x="56" y="41"/>
                    </a:lnTo>
                    <a:lnTo>
                      <a:pt x="56" y="43"/>
                    </a:lnTo>
                    <a:lnTo>
                      <a:pt x="56" y="43"/>
                    </a:lnTo>
                    <a:lnTo>
                      <a:pt x="56" y="45"/>
                    </a:lnTo>
                    <a:lnTo>
                      <a:pt x="54" y="50"/>
                    </a:lnTo>
                    <a:lnTo>
                      <a:pt x="54" y="50"/>
                    </a:lnTo>
                    <a:lnTo>
                      <a:pt x="54" y="50"/>
                    </a:lnTo>
                    <a:lnTo>
                      <a:pt x="53" y="51"/>
                    </a:lnTo>
                    <a:lnTo>
                      <a:pt x="53" y="51"/>
                    </a:lnTo>
                    <a:lnTo>
                      <a:pt x="51" y="51"/>
                    </a:lnTo>
                    <a:lnTo>
                      <a:pt x="49" y="51"/>
                    </a:lnTo>
                    <a:lnTo>
                      <a:pt x="48" y="53"/>
                    </a:lnTo>
                    <a:lnTo>
                      <a:pt x="46" y="55"/>
                    </a:lnTo>
                    <a:lnTo>
                      <a:pt x="43" y="55"/>
                    </a:lnTo>
                    <a:lnTo>
                      <a:pt x="43" y="55"/>
                    </a:lnTo>
                    <a:lnTo>
                      <a:pt x="43" y="55"/>
                    </a:lnTo>
                    <a:lnTo>
                      <a:pt x="43" y="55"/>
                    </a:lnTo>
                    <a:lnTo>
                      <a:pt x="44" y="55"/>
                    </a:lnTo>
                    <a:lnTo>
                      <a:pt x="44" y="53"/>
                    </a:lnTo>
                    <a:lnTo>
                      <a:pt x="44" y="53"/>
                    </a:lnTo>
                    <a:lnTo>
                      <a:pt x="46" y="53"/>
                    </a:lnTo>
                    <a:lnTo>
                      <a:pt x="46" y="53"/>
                    </a:lnTo>
                    <a:lnTo>
                      <a:pt x="46" y="51"/>
                    </a:lnTo>
                    <a:lnTo>
                      <a:pt x="46" y="50"/>
                    </a:lnTo>
                    <a:lnTo>
                      <a:pt x="48" y="50"/>
                    </a:lnTo>
                    <a:lnTo>
                      <a:pt x="48" y="48"/>
                    </a:lnTo>
                    <a:lnTo>
                      <a:pt x="48" y="48"/>
                    </a:lnTo>
                    <a:lnTo>
                      <a:pt x="46" y="46"/>
                    </a:lnTo>
                    <a:lnTo>
                      <a:pt x="44" y="48"/>
                    </a:lnTo>
                    <a:lnTo>
                      <a:pt x="44" y="48"/>
                    </a:lnTo>
                    <a:lnTo>
                      <a:pt x="43" y="50"/>
                    </a:lnTo>
                    <a:lnTo>
                      <a:pt x="41" y="51"/>
                    </a:lnTo>
                    <a:lnTo>
                      <a:pt x="39" y="51"/>
                    </a:lnTo>
                    <a:lnTo>
                      <a:pt x="38" y="55"/>
                    </a:lnTo>
                    <a:lnTo>
                      <a:pt x="36" y="55"/>
                    </a:lnTo>
                    <a:lnTo>
                      <a:pt x="36" y="55"/>
                    </a:lnTo>
                    <a:lnTo>
                      <a:pt x="34" y="55"/>
                    </a:lnTo>
                    <a:lnTo>
                      <a:pt x="34" y="55"/>
                    </a:lnTo>
                    <a:lnTo>
                      <a:pt x="9" y="58"/>
                    </a:lnTo>
                    <a:lnTo>
                      <a:pt x="7" y="61"/>
                    </a:lnTo>
                    <a:lnTo>
                      <a:pt x="0" y="56"/>
                    </a:lnTo>
                    <a:lnTo>
                      <a:pt x="0" y="19"/>
                    </a:lnTo>
                    <a:lnTo>
                      <a:pt x="10" y="19"/>
                    </a:lnTo>
                    <a:close/>
                    <a:moveTo>
                      <a:pt x="83" y="2"/>
                    </a:moveTo>
                    <a:lnTo>
                      <a:pt x="80" y="6"/>
                    </a:lnTo>
                    <a:lnTo>
                      <a:pt x="78" y="9"/>
                    </a:lnTo>
                    <a:lnTo>
                      <a:pt x="73" y="17"/>
                    </a:lnTo>
                    <a:lnTo>
                      <a:pt x="71" y="22"/>
                    </a:lnTo>
                    <a:lnTo>
                      <a:pt x="70" y="26"/>
                    </a:lnTo>
                    <a:lnTo>
                      <a:pt x="65" y="36"/>
                    </a:lnTo>
                    <a:lnTo>
                      <a:pt x="61" y="43"/>
                    </a:lnTo>
                    <a:lnTo>
                      <a:pt x="60" y="48"/>
                    </a:lnTo>
                    <a:lnTo>
                      <a:pt x="58" y="55"/>
                    </a:lnTo>
                    <a:lnTo>
                      <a:pt x="56" y="55"/>
                    </a:lnTo>
                    <a:lnTo>
                      <a:pt x="56" y="53"/>
                    </a:lnTo>
                    <a:lnTo>
                      <a:pt x="56" y="53"/>
                    </a:lnTo>
                    <a:lnTo>
                      <a:pt x="58" y="53"/>
                    </a:lnTo>
                    <a:lnTo>
                      <a:pt x="58" y="53"/>
                    </a:lnTo>
                    <a:lnTo>
                      <a:pt x="58" y="51"/>
                    </a:lnTo>
                    <a:lnTo>
                      <a:pt x="56" y="50"/>
                    </a:lnTo>
                    <a:lnTo>
                      <a:pt x="58" y="48"/>
                    </a:lnTo>
                    <a:lnTo>
                      <a:pt x="58" y="45"/>
                    </a:lnTo>
                    <a:lnTo>
                      <a:pt x="60" y="43"/>
                    </a:lnTo>
                    <a:lnTo>
                      <a:pt x="60" y="43"/>
                    </a:lnTo>
                    <a:lnTo>
                      <a:pt x="60" y="41"/>
                    </a:lnTo>
                    <a:lnTo>
                      <a:pt x="60" y="41"/>
                    </a:lnTo>
                    <a:lnTo>
                      <a:pt x="60" y="39"/>
                    </a:lnTo>
                    <a:lnTo>
                      <a:pt x="61" y="38"/>
                    </a:lnTo>
                    <a:lnTo>
                      <a:pt x="63" y="34"/>
                    </a:lnTo>
                    <a:lnTo>
                      <a:pt x="65" y="33"/>
                    </a:lnTo>
                    <a:lnTo>
                      <a:pt x="65" y="29"/>
                    </a:lnTo>
                    <a:lnTo>
                      <a:pt x="66" y="29"/>
                    </a:lnTo>
                    <a:lnTo>
                      <a:pt x="66" y="28"/>
                    </a:lnTo>
                    <a:lnTo>
                      <a:pt x="66" y="28"/>
                    </a:lnTo>
                    <a:lnTo>
                      <a:pt x="66" y="26"/>
                    </a:lnTo>
                    <a:lnTo>
                      <a:pt x="66" y="26"/>
                    </a:lnTo>
                    <a:lnTo>
                      <a:pt x="66" y="26"/>
                    </a:lnTo>
                    <a:lnTo>
                      <a:pt x="68" y="24"/>
                    </a:lnTo>
                    <a:lnTo>
                      <a:pt x="68" y="24"/>
                    </a:lnTo>
                    <a:lnTo>
                      <a:pt x="68" y="24"/>
                    </a:lnTo>
                    <a:lnTo>
                      <a:pt x="68" y="21"/>
                    </a:lnTo>
                    <a:lnTo>
                      <a:pt x="70" y="21"/>
                    </a:lnTo>
                    <a:lnTo>
                      <a:pt x="70" y="21"/>
                    </a:lnTo>
                    <a:lnTo>
                      <a:pt x="70" y="21"/>
                    </a:lnTo>
                    <a:lnTo>
                      <a:pt x="71" y="19"/>
                    </a:lnTo>
                    <a:lnTo>
                      <a:pt x="71" y="17"/>
                    </a:lnTo>
                    <a:lnTo>
                      <a:pt x="71" y="17"/>
                    </a:lnTo>
                    <a:lnTo>
                      <a:pt x="71" y="16"/>
                    </a:lnTo>
                    <a:lnTo>
                      <a:pt x="71" y="16"/>
                    </a:lnTo>
                    <a:lnTo>
                      <a:pt x="71" y="16"/>
                    </a:lnTo>
                    <a:lnTo>
                      <a:pt x="73" y="12"/>
                    </a:lnTo>
                    <a:lnTo>
                      <a:pt x="73" y="12"/>
                    </a:lnTo>
                    <a:lnTo>
                      <a:pt x="75" y="11"/>
                    </a:lnTo>
                    <a:lnTo>
                      <a:pt x="75" y="11"/>
                    </a:lnTo>
                    <a:lnTo>
                      <a:pt x="75" y="11"/>
                    </a:lnTo>
                    <a:lnTo>
                      <a:pt x="77" y="9"/>
                    </a:lnTo>
                    <a:lnTo>
                      <a:pt x="77" y="9"/>
                    </a:lnTo>
                    <a:lnTo>
                      <a:pt x="77" y="9"/>
                    </a:lnTo>
                    <a:lnTo>
                      <a:pt x="78" y="6"/>
                    </a:lnTo>
                    <a:lnTo>
                      <a:pt x="78" y="6"/>
                    </a:lnTo>
                    <a:lnTo>
                      <a:pt x="80" y="4"/>
                    </a:lnTo>
                    <a:lnTo>
                      <a:pt x="80" y="4"/>
                    </a:lnTo>
                    <a:lnTo>
                      <a:pt x="80" y="4"/>
                    </a:lnTo>
                    <a:lnTo>
                      <a:pt x="80" y="2"/>
                    </a:lnTo>
                    <a:lnTo>
                      <a:pt x="77" y="4"/>
                    </a:lnTo>
                    <a:lnTo>
                      <a:pt x="77" y="2"/>
                    </a:lnTo>
                    <a:lnTo>
                      <a:pt x="77" y="2"/>
                    </a:lnTo>
                    <a:lnTo>
                      <a:pt x="77" y="2"/>
                    </a:lnTo>
                    <a:lnTo>
                      <a:pt x="83" y="0"/>
                    </a:lnTo>
                    <a:lnTo>
                      <a:pt x="83" y="0"/>
                    </a:lnTo>
                    <a:lnTo>
                      <a:pt x="83" y="0"/>
                    </a:lnTo>
                    <a:lnTo>
                      <a:pt x="83" y="2"/>
                    </a:lnTo>
                    <a:lnTo>
                      <a:pt x="83"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8" name="Freeform 5282"/>
              <p:cNvSpPr>
                <a:spLocks noEditPoints="1"/>
              </p:cNvSpPr>
              <p:nvPr/>
            </p:nvSpPr>
            <p:spPr bwMode="auto">
              <a:xfrm>
                <a:off x="3274" y="3091"/>
                <a:ext cx="83" cy="61"/>
              </a:xfrm>
              <a:custGeom>
                <a:avLst/>
                <a:gdLst>
                  <a:gd name="T0" fmla="*/ 19 w 83"/>
                  <a:gd name="T1" fmla="*/ 28 h 61"/>
                  <a:gd name="T2" fmla="*/ 60 w 83"/>
                  <a:gd name="T3" fmla="*/ 31 h 61"/>
                  <a:gd name="T4" fmla="*/ 58 w 83"/>
                  <a:gd name="T5" fmla="*/ 34 h 61"/>
                  <a:gd name="T6" fmla="*/ 58 w 83"/>
                  <a:gd name="T7" fmla="*/ 38 h 61"/>
                  <a:gd name="T8" fmla="*/ 56 w 83"/>
                  <a:gd name="T9" fmla="*/ 41 h 61"/>
                  <a:gd name="T10" fmla="*/ 56 w 83"/>
                  <a:gd name="T11" fmla="*/ 43 h 61"/>
                  <a:gd name="T12" fmla="*/ 54 w 83"/>
                  <a:gd name="T13" fmla="*/ 50 h 61"/>
                  <a:gd name="T14" fmla="*/ 54 w 83"/>
                  <a:gd name="T15" fmla="*/ 50 h 61"/>
                  <a:gd name="T16" fmla="*/ 53 w 83"/>
                  <a:gd name="T17" fmla="*/ 51 h 61"/>
                  <a:gd name="T18" fmla="*/ 49 w 83"/>
                  <a:gd name="T19" fmla="*/ 51 h 61"/>
                  <a:gd name="T20" fmla="*/ 46 w 83"/>
                  <a:gd name="T21" fmla="*/ 55 h 61"/>
                  <a:gd name="T22" fmla="*/ 43 w 83"/>
                  <a:gd name="T23" fmla="*/ 55 h 61"/>
                  <a:gd name="T24" fmla="*/ 43 w 83"/>
                  <a:gd name="T25" fmla="*/ 55 h 61"/>
                  <a:gd name="T26" fmla="*/ 44 w 83"/>
                  <a:gd name="T27" fmla="*/ 53 h 61"/>
                  <a:gd name="T28" fmla="*/ 46 w 83"/>
                  <a:gd name="T29" fmla="*/ 53 h 61"/>
                  <a:gd name="T30" fmla="*/ 46 w 83"/>
                  <a:gd name="T31" fmla="*/ 51 h 61"/>
                  <a:gd name="T32" fmla="*/ 48 w 83"/>
                  <a:gd name="T33" fmla="*/ 50 h 61"/>
                  <a:gd name="T34" fmla="*/ 48 w 83"/>
                  <a:gd name="T35" fmla="*/ 48 h 61"/>
                  <a:gd name="T36" fmla="*/ 44 w 83"/>
                  <a:gd name="T37" fmla="*/ 48 h 61"/>
                  <a:gd name="T38" fmla="*/ 43 w 83"/>
                  <a:gd name="T39" fmla="*/ 50 h 61"/>
                  <a:gd name="T40" fmla="*/ 39 w 83"/>
                  <a:gd name="T41" fmla="*/ 51 h 61"/>
                  <a:gd name="T42" fmla="*/ 36 w 83"/>
                  <a:gd name="T43" fmla="*/ 55 h 61"/>
                  <a:gd name="T44" fmla="*/ 34 w 83"/>
                  <a:gd name="T45" fmla="*/ 55 h 61"/>
                  <a:gd name="T46" fmla="*/ 9 w 83"/>
                  <a:gd name="T47" fmla="*/ 58 h 61"/>
                  <a:gd name="T48" fmla="*/ 0 w 83"/>
                  <a:gd name="T49" fmla="*/ 56 h 61"/>
                  <a:gd name="T50" fmla="*/ 10 w 83"/>
                  <a:gd name="T51" fmla="*/ 19 h 61"/>
                  <a:gd name="T52" fmla="*/ 80 w 83"/>
                  <a:gd name="T53" fmla="*/ 6 h 61"/>
                  <a:gd name="T54" fmla="*/ 73 w 83"/>
                  <a:gd name="T55" fmla="*/ 17 h 61"/>
                  <a:gd name="T56" fmla="*/ 70 w 83"/>
                  <a:gd name="T57" fmla="*/ 26 h 61"/>
                  <a:gd name="T58" fmla="*/ 61 w 83"/>
                  <a:gd name="T59" fmla="*/ 43 h 61"/>
                  <a:gd name="T60" fmla="*/ 58 w 83"/>
                  <a:gd name="T61" fmla="*/ 55 h 61"/>
                  <a:gd name="T62" fmla="*/ 56 w 83"/>
                  <a:gd name="T63" fmla="*/ 53 h 61"/>
                  <a:gd name="T64" fmla="*/ 58 w 83"/>
                  <a:gd name="T65" fmla="*/ 53 h 61"/>
                  <a:gd name="T66" fmla="*/ 58 w 83"/>
                  <a:gd name="T67" fmla="*/ 51 h 61"/>
                  <a:gd name="T68" fmla="*/ 58 w 83"/>
                  <a:gd name="T69" fmla="*/ 48 h 61"/>
                  <a:gd name="T70" fmla="*/ 60 w 83"/>
                  <a:gd name="T71" fmla="*/ 43 h 61"/>
                  <a:gd name="T72" fmla="*/ 60 w 83"/>
                  <a:gd name="T73" fmla="*/ 41 h 61"/>
                  <a:gd name="T74" fmla="*/ 60 w 83"/>
                  <a:gd name="T75" fmla="*/ 39 h 61"/>
                  <a:gd name="T76" fmla="*/ 63 w 83"/>
                  <a:gd name="T77" fmla="*/ 34 h 61"/>
                  <a:gd name="T78" fmla="*/ 65 w 83"/>
                  <a:gd name="T79" fmla="*/ 29 h 61"/>
                  <a:gd name="T80" fmla="*/ 66 w 83"/>
                  <a:gd name="T81" fmla="*/ 28 h 61"/>
                  <a:gd name="T82" fmla="*/ 66 w 83"/>
                  <a:gd name="T83" fmla="*/ 26 h 61"/>
                  <a:gd name="T84" fmla="*/ 66 w 83"/>
                  <a:gd name="T85" fmla="*/ 26 h 61"/>
                  <a:gd name="T86" fmla="*/ 68 w 83"/>
                  <a:gd name="T87" fmla="*/ 24 h 61"/>
                  <a:gd name="T88" fmla="*/ 68 w 83"/>
                  <a:gd name="T89" fmla="*/ 21 h 61"/>
                  <a:gd name="T90" fmla="*/ 70 w 83"/>
                  <a:gd name="T91" fmla="*/ 21 h 61"/>
                  <a:gd name="T92" fmla="*/ 71 w 83"/>
                  <a:gd name="T93" fmla="*/ 19 h 61"/>
                  <a:gd name="T94" fmla="*/ 71 w 83"/>
                  <a:gd name="T95" fmla="*/ 17 h 61"/>
                  <a:gd name="T96" fmla="*/ 71 w 83"/>
                  <a:gd name="T97" fmla="*/ 16 h 61"/>
                  <a:gd name="T98" fmla="*/ 73 w 83"/>
                  <a:gd name="T99" fmla="*/ 12 h 61"/>
                  <a:gd name="T100" fmla="*/ 75 w 83"/>
                  <a:gd name="T101" fmla="*/ 11 h 61"/>
                  <a:gd name="T102" fmla="*/ 75 w 83"/>
                  <a:gd name="T103" fmla="*/ 11 h 61"/>
                  <a:gd name="T104" fmla="*/ 77 w 83"/>
                  <a:gd name="T105" fmla="*/ 9 h 61"/>
                  <a:gd name="T106" fmla="*/ 78 w 83"/>
                  <a:gd name="T107" fmla="*/ 6 h 61"/>
                  <a:gd name="T108" fmla="*/ 80 w 83"/>
                  <a:gd name="T109" fmla="*/ 4 h 61"/>
                  <a:gd name="T110" fmla="*/ 80 w 83"/>
                  <a:gd name="T111" fmla="*/ 4 h 61"/>
                  <a:gd name="T112" fmla="*/ 77 w 83"/>
                  <a:gd name="T113" fmla="*/ 4 h 61"/>
                  <a:gd name="T114" fmla="*/ 77 w 83"/>
                  <a:gd name="T115" fmla="*/ 2 h 61"/>
                  <a:gd name="T116" fmla="*/ 83 w 83"/>
                  <a:gd name="T117" fmla="*/ 0 h 61"/>
                  <a:gd name="T118" fmla="*/ 83 w 83"/>
                  <a:gd name="T119" fmla="*/ 0 h 61"/>
                  <a:gd name="T120" fmla="*/ 83 w 83"/>
                  <a:gd name="T121" fmla="*/ 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 h="61">
                    <a:moveTo>
                      <a:pt x="10" y="19"/>
                    </a:moveTo>
                    <a:lnTo>
                      <a:pt x="19" y="28"/>
                    </a:lnTo>
                    <a:lnTo>
                      <a:pt x="61" y="28"/>
                    </a:lnTo>
                    <a:lnTo>
                      <a:pt x="60" y="31"/>
                    </a:lnTo>
                    <a:lnTo>
                      <a:pt x="60" y="33"/>
                    </a:lnTo>
                    <a:lnTo>
                      <a:pt x="58" y="34"/>
                    </a:lnTo>
                    <a:lnTo>
                      <a:pt x="58" y="36"/>
                    </a:lnTo>
                    <a:lnTo>
                      <a:pt x="58" y="38"/>
                    </a:lnTo>
                    <a:lnTo>
                      <a:pt x="58" y="39"/>
                    </a:lnTo>
                    <a:lnTo>
                      <a:pt x="56" y="41"/>
                    </a:lnTo>
                    <a:lnTo>
                      <a:pt x="56" y="43"/>
                    </a:lnTo>
                    <a:lnTo>
                      <a:pt x="56" y="43"/>
                    </a:lnTo>
                    <a:lnTo>
                      <a:pt x="56" y="45"/>
                    </a:lnTo>
                    <a:lnTo>
                      <a:pt x="54" y="50"/>
                    </a:lnTo>
                    <a:lnTo>
                      <a:pt x="54" y="50"/>
                    </a:lnTo>
                    <a:lnTo>
                      <a:pt x="54" y="50"/>
                    </a:lnTo>
                    <a:lnTo>
                      <a:pt x="53" y="51"/>
                    </a:lnTo>
                    <a:lnTo>
                      <a:pt x="53" y="51"/>
                    </a:lnTo>
                    <a:lnTo>
                      <a:pt x="51" y="51"/>
                    </a:lnTo>
                    <a:lnTo>
                      <a:pt x="49" y="51"/>
                    </a:lnTo>
                    <a:lnTo>
                      <a:pt x="48" y="53"/>
                    </a:lnTo>
                    <a:lnTo>
                      <a:pt x="46" y="55"/>
                    </a:lnTo>
                    <a:lnTo>
                      <a:pt x="43" y="55"/>
                    </a:lnTo>
                    <a:lnTo>
                      <a:pt x="43" y="55"/>
                    </a:lnTo>
                    <a:lnTo>
                      <a:pt x="43" y="55"/>
                    </a:lnTo>
                    <a:lnTo>
                      <a:pt x="43" y="55"/>
                    </a:lnTo>
                    <a:lnTo>
                      <a:pt x="44" y="55"/>
                    </a:lnTo>
                    <a:lnTo>
                      <a:pt x="44" y="53"/>
                    </a:lnTo>
                    <a:lnTo>
                      <a:pt x="44" y="53"/>
                    </a:lnTo>
                    <a:lnTo>
                      <a:pt x="46" y="53"/>
                    </a:lnTo>
                    <a:lnTo>
                      <a:pt x="46" y="53"/>
                    </a:lnTo>
                    <a:lnTo>
                      <a:pt x="46" y="51"/>
                    </a:lnTo>
                    <a:lnTo>
                      <a:pt x="46" y="50"/>
                    </a:lnTo>
                    <a:lnTo>
                      <a:pt x="48" y="50"/>
                    </a:lnTo>
                    <a:lnTo>
                      <a:pt x="48" y="48"/>
                    </a:lnTo>
                    <a:lnTo>
                      <a:pt x="48" y="48"/>
                    </a:lnTo>
                    <a:lnTo>
                      <a:pt x="46" y="46"/>
                    </a:lnTo>
                    <a:lnTo>
                      <a:pt x="44" y="48"/>
                    </a:lnTo>
                    <a:lnTo>
                      <a:pt x="44" y="48"/>
                    </a:lnTo>
                    <a:lnTo>
                      <a:pt x="43" y="50"/>
                    </a:lnTo>
                    <a:lnTo>
                      <a:pt x="41" y="51"/>
                    </a:lnTo>
                    <a:lnTo>
                      <a:pt x="39" y="51"/>
                    </a:lnTo>
                    <a:lnTo>
                      <a:pt x="38" y="55"/>
                    </a:lnTo>
                    <a:lnTo>
                      <a:pt x="36" y="55"/>
                    </a:lnTo>
                    <a:lnTo>
                      <a:pt x="36" y="55"/>
                    </a:lnTo>
                    <a:lnTo>
                      <a:pt x="34" y="55"/>
                    </a:lnTo>
                    <a:lnTo>
                      <a:pt x="34" y="55"/>
                    </a:lnTo>
                    <a:lnTo>
                      <a:pt x="9" y="58"/>
                    </a:lnTo>
                    <a:lnTo>
                      <a:pt x="7" y="61"/>
                    </a:lnTo>
                    <a:lnTo>
                      <a:pt x="0" y="56"/>
                    </a:lnTo>
                    <a:lnTo>
                      <a:pt x="0" y="19"/>
                    </a:lnTo>
                    <a:lnTo>
                      <a:pt x="10" y="19"/>
                    </a:lnTo>
                    <a:moveTo>
                      <a:pt x="83" y="2"/>
                    </a:moveTo>
                    <a:lnTo>
                      <a:pt x="80" y="6"/>
                    </a:lnTo>
                    <a:lnTo>
                      <a:pt x="78" y="9"/>
                    </a:lnTo>
                    <a:lnTo>
                      <a:pt x="73" y="17"/>
                    </a:lnTo>
                    <a:lnTo>
                      <a:pt x="71" y="22"/>
                    </a:lnTo>
                    <a:lnTo>
                      <a:pt x="70" y="26"/>
                    </a:lnTo>
                    <a:lnTo>
                      <a:pt x="65" y="36"/>
                    </a:lnTo>
                    <a:lnTo>
                      <a:pt x="61" y="43"/>
                    </a:lnTo>
                    <a:lnTo>
                      <a:pt x="60" y="48"/>
                    </a:lnTo>
                    <a:lnTo>
                      <a:pt x="58" y="55"/>
                    </a:lnTo>
                    <a:lnTo>
                      <a:pt x="56" y="55"/>
                    </a:lnTo>
                    <a:lnTo>
                      <a:pt x="56" y="53"/>
                    </a:lnTo>
                    <a:lnTo>
                      <a:pt x="56" y="53"/>
                    </a:lnTo>
                    <a:lnTo>
                      <a:pt x="58" y="53"/>
                    </a:lnTo>
                    <a:lnTo>
                      <a:pt x="58" y="53"/>
                    </a:lnTo>
                    <a:lnTo>
                      <a:pt x="58" y="51"/>
                    </a:lnTo>
                    <a:lnTo>
                      <a:pt x="56" y="50"/>
                    </a:lnTo>
                    <a:lnTo>
                      <a:pt x="58" y="48"/>
                    </a:lnTo>
                    <a:lnTo>
                      <a:pt x="58" y="45"/>
                    </a:lnTo>
                    <a:lnTo>
                      <a:pt x="60" y="43"/>
                    </a:lnTo>
                    <a:lnTo>
                      <a:pt x="60" y="43"/>
                    </a:lnTo>
                    <a:lnTo>
                      <a:pt x="60" y="41"/>
                    </a:lnTo>
                    <a:lnTo>
                      <a:pt x="60" y="41"/>
                    </a:lnTo>
                    <a:lnTo>
                      <a:pt x="60" y="39"/>
                    </a:lnTo>
                    <a:lnTo>
                      <a:pt x="61" y="38"/>
                    </a:lnTo>
                    <a:lnTo>
                      <a:pt x="63" y="34"/>
                    </a:lnTo>
                    <a:lnTo>
                      <a:pt x="65" y="33"/>
                    </a:lnTo>
                    <a:lnTo>
                      <a:pt x="65" y="29"/>
                    </a:lnTo>
                    <a:lnTo>
                      <a:pt x="66" y="29"/>
                    </a:lnTo>
                    <a:lnTo>
                      <a:pt x="66" y="28"/>
                    </a:lnTo>
                    <a:lnTo>
                      <a:pt x="66" y="28"/>
                    </a:lnTo>
                    <a:lnTo>
                      <a:pt x="66" y="26"/>
                    </a:lnTo>
                    <a:lnTo>
                      <a:pt x="66" y="26"/>
                    </a:lnTo>
                    <a:lnTo>
                      <a:pt x="66" y="26"/>
                    </a:lnTo>
                    <a:lnTo>
                      <a:pt x="68" y="24"/>
                    </a:lnTo>
                    <a:lnTo>
                      <a:pt x="68" y="24"/>
                    </a:lnTo>
                    <a:lnTo>
                      <a:pt x="68" y="24"/>
                    </a:lnTo>
                    <a:lnTo>
                      <a:pt x="68" y="21"/>
                    </a:lnTo>
                    <a:lnTo>
                      <a:pt x="70" y="21"/>
                    </a:lnTo>
                    <a:lnTo>
                      <a:pt x="70" y="21"/>
                    </a:lnTo>
                    <a:lnTo>
                      <a:pt x="70" y="21"/>
                    </a:lnTo>
                    <a:lnTo>
                      <a:pt x="71" y="19"/>
                    </a:lnTo>
                    <a:lnTo>
                      <a:pt x="71" y="17"/>
                    </a:lnTo>
                    <a:lnTo>
                      <a:pt x="71" y="17"/>
                    </a:lnTo>
                    <a:lnTo>
                      <a:pt x="71" y="16"/>
                    </a:lnTo>
                    <a:lnTo>
                      <a:pt x="71" y="16"/>
                    </a:lnTo>
                    <a:lnTo>
                      <a:pt x="71" y="16"/>
                    </a:lnTo>
                    <a:lnTo>
                      <a:pt x="73" y="12"/>
                    </a:lnTo>
                    <a:lnTo>
                      <a:pt x="73" y="12"/>
                    </a:lnTo>
                    <a:lnTo>
                      <a:pt x="75" y="11"/>
                    </a:lnTo>
                    <a:lnTo>
                      <a:pt x="75" y="11"/>
                    </a:lnTo>
                    <a:lnTo>
                      <a:pt x="75" y="11"/>
                    </a:lnTo>
                    <a:lnTo>
                      <a:pt x="77" y="9"/>
                    </a:lnTo>
                    <a:lnTo>
                      <a:pt x="77" y="9"/>
                    </a:lnTo>
                    <a:lnTo>
                      <a:pt x="77" y="9"/>
                    </a:lnTo>
                    <a:lnTo>
                      <a:pt x="78" y="6"/>
                    </a:lnTo>
                    <a:lnTo>
                      <a:pt x="78" y="6"/>
                    </a:lnTo>
                    <a:lnTo>
                      <a:pt x="80" y="4"/>
                    </a:lnTo>
                    <a:lnTo>
                      <a:pt x="80" y="4"/>
                    </a:lnTo>
                    <a:lnTo>
                      <a:pt x="80" y="4"/>
                    </a:lnTo>
                    <a:lnTo>
                      <a:pt x="80" y="2"/>
                    </a:lnTo>
                    <a:lnTo>
                      <a:pt x="77" y="4"/>
                    </a:lnTo>
                    <a:lnTo>
                      <a:pt x="77" y="2"/>
                    </a:lnTo>
                    <a:lnTo>
                      <a:pt x="77" y="2"/>
                    </a:lnTo>
                    <a:lnTo>
                      <a:pt x="77" y="2"/>
                    </a:lnTo>
                    <a:lnTo>
                      <a:pt x="83" y="0"/>
                    </a:lnTo>
                    <a:lnTo>
                      <a:pt x="83" y="0"/>
                    </a:lnTo>
                    <a:lnTo>
                      <a:pt x="83" y="0"/>
                    </a:lnTo>
                    <a:lnTo>
                      <a:pt x="83" y="2"/>
                    </a:lnTo>
                    <a:lnTo>
                      <a:pt x="8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09" name="Freeform 5283"/>
              <p:cNvSpPr>
                <a:spLocks/>
              </p:cNvSpPr>
              <p:nvPr/>
            </p:nvSpPr>
            <p:spPr bwMode="auto">
              <a:xfrm>
                <a:off x="3142" y="2497"/>
                <a:ext cx="41" cy="46"/>
              </a:xfrm>
              <a:custGeom>
                <a:avLst/>
                <a:gdLst>
                  <a:gd name="T0" fmla="*/ 39 w 41"/>
                  <a:gd name="T1" fmla="*/ 46 h 46"/>
                  <a:gd name="T2" fmla="*/ 0 w 41"/>
                  <a:gd name="T3" fmla="*/ 44 h 46"/>
                  <a:gd name="T4" fmla="*/ 2 w 41"/>
                  <a:gd name="T5" fmla="*/ 0 h 46"/>
                  <a:gd name="T6" fmla="*/ 14 w 41"/>
                  <a:gd name="T7" fmla="*/ 1 h 46"/>
                  <a:gd name="T8" fmla="*/ 31 w 41"/>
                  <a:gd name="T9" fmla="*/ 7 h 46"/>
                  <a:gd name="T10" fmla="*/ 41 w 41"/>
                  <a:gd name="T11" fmla="*/ 12 h 46"/>
                  <a:gd name="T12" fmla="*/ 39 w 41"/>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41" h="46">
                    <a:moveTo>
                      <a:pt x="39" y="46"/>
                    </a:moveTo>
                    <a:lnTo>
                      <a:pt x="0" y="44"/>
                    </a:lnTo>
                    <a:lnTo>
                      <a:pt x="2" y="0"/>
                    </a:lnTo>
                    <a:lnTo>
                      <a:pt x="14" y="1"/>
                    </a:lnTo>
                    <a:lnTo>
                      <a:pt x="31" y="7"/>
                    </a:lnTo>
                    <a:lnTo>
                      <a:pt x="41" y="12"/>
                    </a:lnTo>
                    <a:lnTo>
                      <a:pt x="39"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0" name="Freeform 5284"/>
              <p:cNvSpPr>
                <a:spLocks/>
              </p:cNvSpPr>
              <p:nvPr/>
            </p:nvSpPr>
            <p:spPr bwMode="auto">
              <a:xfrm>
                <a:off x="3142" y="2497"/>
                <a:ext cx="41" cy="46"/>
              </a:xfrm>
              <a:custGeom>
                <a:avLst/>
                <a:gdLst>
                  <a:gd name="T0" fmla="*/ 39 w 41"/>
                  <a:gd name="T1" fmla="*/ 46 h 46"/>
                  <a:gd name="T2" fmla="*/ 0 w 41"/>
                  <a:gd name="T3" fmla="*/ 44 h 46"/>
                  <a:gd name="T4" fmla="*/ 2 w 41"/>
                  <a:gd name="T5" fmla="*/ 0 h 46"/>
                  <a:gd name="T6" fmla="*/ 14 w 41"/>
                  <a:gd name="T7" fmla="*/ 1 h 46"/>
                  <a:gd name="T8" fmla="*/ 31 w 41"/>
                  <a:gd name="T9" fmla="*/ 7 h 46"/>
                  <a:gd name="T10" fmla="*/ 41 w 41"/>
                  <a:gd name="T11" fmla="*/ 12 h 46"/>
                  <a:gd name="T12" fmla="*/ 39 w 41"/>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41" h="46">
                    <a:moveTo>
                      <a:pt x="39" y="46"/>
                    </a:moveTo>
                    <a:lnTo>
                      <a:pt x="0" y="44"/>
                    </a:lnTo>
                    <a:lnTo>
                      <a:pt x="2" y="0"/>
                    </a:lnTo>
                    <a:lnTo>
                      <a:pt x="14" y="1"/>
                    </a:lnTo>
                    <a:lnTo>
                      <a:pt x="31" y="7"/>
                    </a:lnTo>
                    <a:lnTo>
                      <a:pt x="41" y="12"/>
                    </a:lnTo>
                    <a:lnTo>
                      <a:pt x="39"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11" name="Freeform 5285"/>
              <p:cNvSpPr>
                <a:spLocks/>
              </p:cNvSpPr>
              <p:nvPr/>
            </p:nvSpPr>
            <p:spPr bwMode="auto">
              <a:xfrm>
                <a:off x="3452" y="2493"/>
                <a:ext cx="43" cy="56"/>
              </a:xfrm>
              <a:custGeom>
                <a:avLst/>
                <a:gdLst>
                  <a:gd name="T0" fmla="*/ 32 w 43"/>
                  <a:gd name="T1" fmla="*/ 7 h 56"/>
                  <a:gd name="T2" fmla="*/ 34 w 43"/>
                  <a:gd name="T3" fmla="*/ 7 h 56"/>
                  <a:gd name="T4" fmla="*/ 39 w 43"/>
                  <a:gd name="T5" fmla="*/ 7 h 56"/>
                  <a:gd name="T6" fmla="*/ 43 w 43"/>
                  <a:gd name="T7" fmla="*/ 7 h 56"/>
                  <a:gd name="T8" fmla="*/ 43 w 43"/>
                  <a:gd name="T9" fmla="*/ 56 h 56"/>
                  <a:gd name="T10" fmla="*/ 19 w 43"/>
                  <a:gd name="T11" fmla="*/ 46 h 56"/>
                  <a:gd name="T12" fmla="*/ 9 w 43"/>
                  <a:gd name="T13" fmla="*/ 44 h 56"/>
                  <a:gd name="T14" fmla="*/ 4 w 43"/>
                  <a:gd name="T15" fmla="*/ 48 h 56"/>
                  <a:gd name="T16" fmla="*/ 0 w 43"/>
                  <a:gd name="T17" fmla="*/ 48 h 56"/>
                  <a:gd name="T18" fmla="*/ 2 w 43"/>
                  <a:gd name="T19" fmla="*/ 11 h 56"/>
                  <a:gd name="T20" fmla="*/ 4 w 43"/>
                  <a:gd name="T21" fmla="*/ 11 h 56"/>
                  <a:gd name="T22" fmla="*/ 9 w 43"/>
                  <a:gd name="T23" fmla="*/ 9 h 56"/>
                  <a:gd name="T24" fmla="*/ 9 w 43"/>
                  <a:gd name="T25" fmla="*/ 7 h 56"/>
                  <a:gd name="T26" fmla="*/ 20 w 43"/>
                  <a:gd name="T27" fmla="*/ 0 h 56"/>
                  <a:gd name="T28" fmla="*/ 22 w 43"/>
                  <a:gd name="T29" fmla="*/ 2 h 56"/>
                  <a:gd name="T30" fmla="*/ 24 w 43"/>
                  <a:gd name="T31" fmla="*/ 2 h 56"/>
                  <a:gd name="T32" fmla="*/ 24 w 43"/>
                  <a:gd name="T33" fmla="*/ 4 h 56"/>
                  <a:gd name="T34" fmla="*/ 24 w 43"/>
                  <a:gd name="T35" fmla="*/ 4 h 56"/>
                  <a:gd name="T36" fmla="*/ 24 w 43"/>
                  <a:gd name="T37" fmla="*/ 5 h 56"/>
                  <a:gd name="T38" fmla="*/ 24 w 43"/>
                  <a:gd name="T39" fmla="*/ 5 h 56"/>
                  <a:gd name="T40" fmla="*/ 24 w 43"/>
                  <a:gd name="T41" fmla="*/ 5 h 56"/>
                  <a:gd name="T42" fmla="*/ 24 w 43"/>
                  <a:gd name="T43" fmla="*/ 7 h 56"/>
                  <a:gd name="T44" fmla="*/ 32 w 43"/>
                  <a:gd name="T45"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56">
                    <a:moveTo>
                      <a:pt x="32" y="7"/>
                    </a:moveTo>
                    <a:lnTo>
                      <a:pt x="34" y="7"/>
                    </a:lnTo>
                    <a:lnTo>
                      <a:pt x="39" y="7"/>
                    </a:lnTo>
                    <a:lnTo>
                      <a:pt x="43" y="7"/>
                    </a:lnTo>
                    <a:lnTo>
                      <a:pt x="43" y="56"/>
                    </a:lnTo>
                    <a:lnTo>
                      <a:pt x="19" y="46"/>
                    </a:lnTo>
                    <a:lnTo>
                      <a:pt x="9" y="44"/>
                    </a:lnTo>
                    <a:lnTo>
                      <a:pt x="4" y="48"/>
                    </a:lnTo>
                    <a:lnTo>
                      <a:pt x="0" y="48"/>
                    </a:lnTo>
                    <a:lnTo>
                      <a:pt x="2" y="11"/>
                    </a:lnTo>
                    <a:lnTo>
                      <a:pt x="4" y="11"/>
                    </a:lnTo>
                    <a:lnTo>
                      <a:pt x="9" y="9"/>
                    </a:lnTo>
                    <a:lnTo>
                      <a:pt x="9" y="7"/>
                    </a:lnTo>
                    <a:lnTo>
                      <a:pt x="20" y="0"/>
                    </a:lnTo>
                    <a:lnTo>
                      <a:pt x="22" y="2"/>
                    </a:lnTo>
                    <a:lnTo>
                      <a:pt x="24" y="2"/>
                    </a:lnTo>
                    <a:lnTo>
                      <a:pt x="24" y="4"/>
                    </a:lnTo>
                    <a:lnTo>
                      <a:pt x="24" y="4"/>
                    </a:lnTo>
                    <a:lnTo>
                      <a:pt x="24" y="5"/>
                    </a:lnTo>
                    <a:lnTo>
                      <a:pt x="24" y="5"/>
                    </a:lnTo>
                    <a:lnTo>
                      <a:pt x="24" y="5"/>
                    </a:lnTo>
                    <a:lnTo>
                      <a:pt x="24" y="7"/>
                    </a:lnTo>
                    <a:lnTo>
                      <a:pt x="32"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2" name="Freeform 5286"/>
              <p:cNvSpPr>
                <a:spLocks/>
              </p:cNvSpPr>
              <p:nvPr/>
            </p:nvSpPr>
            <p:spPr bwMode="auto">
              <a:xfrm>
                <a:off x="3452" y="2493"/>
                <a:ext cx="43" cy="56"/>
              </a:xfrm>
              <a:custGeom>
                <a:avLst/>
                <a:gdLst>
                  <a:gd name="T0" fmla="*/ 32 w 43"/>
                  <a:gd name="T1" fmla="*/ 7 h 56"/>
                  <a:gd name="T2" fmla="*/ 34 w 43"/>
                  <a:gd name="T3" fmla="*/ 7 h 56"/>
                  <a:gd name="T4" fmla="*/ 39 w 43"/>
                  <a:gd name="T5" fmla="*/ 7 h 56"/>
                  <a:gd name="T6" fmla="*/ 43 w 43"/>
                  <a:gd name="T7" fmla="*/ 7 h 56"/>
                  <a:gd name="T8" fmla="*/ 43 w 43"/>
                  <a:gd name="T9" fmla="*/ 56 h 56"/>
                  <a:gd name="T10" fmla="*/ 19 w 43"/>
                  <a:gd name="T11" fmla="*/ 46 h 56"/>
                  <a:gd name="T12" fmla="*/ 9 w 43"/>
                  <a:gd name="T13" fmla="*/ 44 h 56"/>
                  <a:gd name="T14" fmla="*/ 4 w 43"/>
                  <a:gd name="T15" fmla="*/ 48 h 56"/>
                  <a:gd name="T16" fmla="*/ 0 w 43"/>
                  <a:gd name="T17" fmla="*/ 48 h 56"/>
                  <a:gd name="T18" fmla="*/ 2 w 43"/>
                  <a:gd name="T19" fmla="*/ 11 h 56"/>
                  <a:gd name="T20" fmla="*/ 4 w 43"/>
                  <a:gd name="T21" fmla="*/ 11 h 56"/>
                  <a:gd name="T22" fmla="*/ 9 w 43"/>
                  <a:gd name="T23" fmla="*/ 9 h 56"/>
                  <a:gd name="T24" fmla="*/ 9 w 43"/>
                  <a:gd name="T25" fmla="*/ 7 h 56"/>
                  <a:gd name="T26" fmla="*/ 20 w 43"/>
                  <a:gd name="T27" fmla="*/ 0 h 56"/>
                  <a:gd name="T28" fmla="*/ 22 w 43"/>
                  <a:gd name="T29" fmla="*/ 2 h 56"/>
                  <a:gd name="T30" fmla="*/ 24 w 43"/>
                  <a:gd name="T31" fmla="*/ 2 h 56"/>
                  <a:gd name="T32" fmla="*/ 24 w 43"/>
                  <a:gd name="T33" fmla="*/ 4 h 56"/>
                  <a:gd name="T34" fmla="*/ 24 w 43"/>
                  <a:gd name="T35" fmla="*/ 4 h 56"/>
                  <a:gd name="T36" fmla="*/ 24 w 43"/>
                  <a:gd name="T37" fmla="*/ 5 h 56"/>
                  <a:gd name="T38" fmla="*/ 24 w 43"/>
                  <a:gd name="T39" fmla="*/ 5 h 56"/>
                  <a:gd name="T40" fmla="*/ 24 w 43"/>
                  <a:gd name="T41" fmla="*/ 5 h 56"/>
                  <a:gd name="T42" fmla="*/ 24 w 43"/>
                  <a:gd name="T43" fmla="*/ 7 h 56"/>
                  <a:gd name="T44" fmla="*/ 32 w 43"/>
                  <a:gd name="T45"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56">
                    <a:moveTo>
                      <a:pt x="32" y="7"/>
                    </a:moveTo>
                    <a:lnTo>
                      <a:pt x="34" y="7"/>
                    </a:lnTo>
                    <a:lnTo>
                      <a:pt x="39" y="7"/>
                    </a:lnTo>
                    <a:lnTo>
                      <a:pt x="43" y="7"/>
                    </a:lnTo>
                    <a:lnTo>
                      <a:pt x="43" y="56"/>
                    </a:lnTo>
                    <a:lnTo>
                      <a:pt x="19" y="46"/>
                    </a:lnTo>
                    <a:lnTo>
                      <a:pt x="9" y="44"/>
                    </a:lnTo>
                    <a:lnTo>
                      <a:pt x="4" y="48"/>
                    </a:lnTo>
                    <a:lnTo>
                      <a:pt x="0" y="48"/>
                    </a:lnTo>
                    <a:lnTo>
                      <a:pt x="2" y="11"/>
                    </a:lnTo>
                    <a:lnTo>
                      <a:pt x="4" y="11"/>
                    </a:lnTo>
                    <a:lnTo>
                      <a:pt x="9" y="9"/>
                    </a:lnTo>
                    <a:lnTo>
                      <a:pt x="9" y="7"/>
                    </a:lnTo>
                    <a:lnTo>
                      <a:pt x="20" y="0"/>
                    </a:lnTo>
                    <a:lnTo>
                      <a:pt x="22" y="2"/>
                    </a:lnTo>
                    <a:lnTo>
                      <a:pt x="24" y="2"/>
                    </a:lnTo>
                    <a:lnTo>
                      <a:pt x="24" y="4"/>
                    </a:lnTo>
                    <a:lnTo>
                      <a:pt x="24" y="4"/>
                    </a:lnTo>
                    <a:lnTo>
                      <a:pt x="24" y="5"/>
                    </a:lnTo>
                    <a:lnTo>
                      <a:pt x="24" y="5"/>
                    </a:lnTo>
                    <a:lnTo>
                      <a:pt x="24" y="5"/>
                    </a:lnTo>
                    <a:lnTo>
                      <a:pt x="24" y="7"/>
                    </a:lnTo>
                    <a:lnTo>
                      <a:pt x="3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13" name="Freeform 5287"/>
              <p:cNvSpPr>
                <a:spLocks/>
              </p:cNvSpPr>
              <p:nvPr/>
            </p:nvSpPr>
            <p:spPr bwMode="auto">
              <a:xfrm>
                <a:off x="2949" y="2439"/>
                <a:ext cx="41" cy="51"/>
              </a:xfrm>
              <a:custGeom>
                <a:avLst/>
                <a:gdLst>
                  <a:gd name="T0" fmla="*/ 41 w 41"/>
                  <a:gd name="T1" fmla="*/ 4 h 51"/>
                  <a:gd name="T2" fmla="*/ 39 w 41"/>
                  <a:gd name="T3" fmla="*/ 51 h 51"/>
                  <a:gd name="T4" fmla="*/ 0 w 41"/>
                  <a:gd name="T5" fmla="*/ 49 h 51"/>
                  <a:gd name="T6" fmla="*/ 3 w 41"/>
                  <a:gd name="T7" fmla="*/ 0 h 51"/>
                  <a:gd name="T8" fmla="*/ 9 w 41"/>
                  <a:gd name="T9" fmla="*/ 0 h 51"/>
                  <a:gd name="T10" fmla="*/ 41 w 41"/>
                  <a:gd name="T11" fmla="*/ 4 h 51"/>
                </a:gdLst>
                <a:ahLst/>
                <a:cxnLst>
                  <a:cxn ang="0">
                    <a:pos x="T0" y="T1"/>
                  </a:cxn>
                  <a:cxn ang="0">
                    <a:pos x="T2" y="T3"/>
                  </a:cxn>
                  <a:cxn ang="0">
                    <a:pos x="T4" y="T5"/>
                  </a:cxn>
                  <a:cxn ang="0">
                    <a:pos x="T6" y="T7"/>
                  </a:cxn>
                  <a:cxn ang="0">
                    <a:pos x="T8" y="T9"/>
                  </a:cxn>
                  <a:cxn ang="0">
                    <a:pos x="T10" y="T11"/>
                  </a:cxn>
                </a:cxnLst>
                <a:rect l="0" t="0" r="r" b="b"/>
                <a:pathLst>
                  <a:path w="41" h="51">
                    <a:moveTo>
                      <a:pt x="41" y="4"/>
                    </a:moveTo>
                    <a:lnTo>
                      <a:pt x="39" y="51"/>
                    </a:lnTo>
                    <a:lnTo>
                      <a:pt x="0" y="49"/>
                    </a:lnTo>
                    <a:lnTo>
                      <a:pt x="3" y="0"/>
                    </a:lnTo>
                    <a:lnTo>
                      <a:pt x="9" y="0"/>
                    </a:lnTo>
                    <a:lnTo>
                      <a:pt x="41"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4" name="Freeform 5288"/>
              <p:cNvSpPr>
                <a:spLocks/>
              </p:cNvSpPr>
              <p:nvPr/>
            </p:nvSpPr>
            <p:spPr bwMode="auto">
              <a:xfrm>
                <a:off x="2949" y="2439"/>
                <a:ext cx="41" cy="51"/>
              </a:xfrm>
              <a:custGeom>
                <a:avLst/>
                <a:gdLst>
                  <a:gd name="T0" fmla="*/ 41 w 41"/>
                  <a:gd name="T1" fmla="*/ 4 h 51"/>
                  <a:gd name="T2" fmla="*/ 39 w 41"/>
                  <a:gd name="T3" fmla="*/ 51 h 51"/>
                  <a:gd name="T4" fmla="*/ 0 w 41"/>
                  <a:gd name="T5" fmla="*/ 49 h 51"/>
                  <a:gd name="T6" fmla="*/ 3 w 41"/>
                  <a:gd name="T7" fmla="*/ 0 h 51"/>
                  <a:gd name="T8" fmla="*/ 9 w 41"/>
                  <a:gd name="T9" fmla="*/ 0 h 51"/>
                  <a:gd name="T10" fmla="*/ 41 w 41"/>
                  <a:gd name="T11" fmla="*/ 4 h 51"/>
                </a:gdLst>
                <a:ahLst/>
                <a:cxnLst>
                  <a:cxn ang="0">
                    <a:pos x="T0" y="T1"/>
                  </a:cxn>
                  <a:cxn ang="0">
                    <a:pos x="T2" y="T3"/>
                  </a:cxn>
                  <a:cxn ang="0">
                    <a:pos x="T4" y="T5"/>
                  </a:cxn>
                  <a:cxn ang="0">
                    <a:pos x="T6" y="T7"/>
                  </a:cxn>
                  <a:cxn ang="0">
                    <a:pos x="T8" y="T9"/>
                  </a:cxn>
                  <a:cxn ang="0">
                    <a:pos x="T10" y="T11"/>
                  </a:cxn>
                </a:cxnLst>
                <a:rect l="0" t="0" r="r" b="b"/>
                <a:pathLst>
                  <a:path w="41" h="51">
                    <a:moveTo>
                      <a:pt x="41" y="4"/>
                    </a:moveTo>
                    <a:lnTo>
                      <a:pt x="39" y="51"/>
                    </a:lnTo>
                    <a:lnTo>
                      <a:pt x="0" y="49"/>
                    </a:lnTo>
                    <a:lnTo>
                      <a:pt x="3" y="0"/>
                    </a:lnTo>
                    <a:lnTo>
                      <a:pt x="9" y="0"/>
                    </a:lnTo>
                    <a:lnTo>
                      <a:pt x="41"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15" name="Freeform 5289"/>
              <p:cNvSpPr>
                <a:spLocks/>
              </p:cNvSpPr>
              <p:nvPr/>
            </p:nvSpPr>
            <p:spPr bwMode="auto">
              <a:xfrm>
                <a:off x="3244" y="2736"/>
                <a:ext cx="51" cy="42"/>
              </a:xfrm>
              <a:custGeom>
                <a:avLst/>
                <a:gdLst>
                  <a:gd name="T0" fmla="*/ 51 w 51"/>
                  <a:gd name="T1" fmla="*/ 42 h 42"/>
                  <a:gd name="T2" fmla="*/ 8 w 51"/>
                  <a:gd name="T3" fmla="*/ 42 h 42"/>
                  <a:gd name="T4" fmla="*/ 3 w 51"/>
                  <a:gd name="T5" fmla="*/ 37 h 42"/>
                  <a:gd name="T6" fmla="*/ 3 w 51"/>
                  <a:gd name="T7" fmla="*/ 30 h 42"/>
                  <a:gd name="T8" fmla="*/ 0 w 51"/>
                  <a:gd name="T9" fmla="*/ 22 h 42"/>
                  <a:gd name="T10" fmla="*/ 24 w 51"/>
                  <a:gd name="T11" fmla="*/ 5 h 42"/>
                  <a:gd name="T12" fmla="*/ 24 w 51"/>
                  <a:gd name="T13" fmla="*/ 5 h 42"/>
                  <a:gd name="T14" fmla="*/ 30 w 51"/>
                  <a:gd name="T15" fmla="*/ 0 h 42"/>
                  <a:gd name="T16" fmla="*/ 51 w 51"/>
                  <a:gd name="T17" fmla="*/ 39 h 42"/>
                  <a:gd name="T18" fmla="*/ 49 w 51"/>
                  <a:gd name="T19" fmla="*/ 40 h 42"/>
                  <a:gd name="T20" fmla="*/ 51 w 5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2">
                    <a:moveTo>
                      <a:pt x="51" y="42"/>
                    </a:moveTo>
                    <a:lnTo>
                      <a:pt x="8" y="42"/>
                    </a:lnTo>
                    <a:lnTo>
                      <a:pt x="3" y="37"/>
                    </a:lnTo>
                    <a:lnTo>
                      <a:pt x="3" y="30"/>
                    </a:lnTo>
                    <a:lnTo>
                      <a:pt x="0" y="22"/>
                    </a:lnTo>
                    <a:lnTo>
                      <a:pt x="24" y="5"/>
                    </a:lnTo>
                    <a:lnTo>
                      <a:pt x="24" y="5"/>
                    </a:lnTo>
                    <a:lnTo>
                      <a:pt x="30" y="0"/>
                    </a:lnTo>
                    <a:lnTo>
                      <a:pt x="51" y="39"/>
                    </a:lnTo>
                    <a:lnTo>
                      <a:pt x="49" y="40"/>
                    </a:lnTo>
                    <a:lnTo>
                      <a:pt x="51"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6" name="Freeform 5290"/>
              <p:cNvSpPr>
                <a:spLocks/>
              </p:cNvSpPr>
              <p:nvPr/>
            </p:nvSpPr>
            <p:spPr bwMode="auto">
              <a:xfrm>
                <a:off x="3244" y="2736"/>
                <a:ext cx="51" cy="42"/>
              </a:xfrm>
              <a:custGeom>
                <a:avLst/>
                <a:gdLst>
                  <a:gd name="T0" fmla="*/ 51 w 51"/>
                  <a:gd name="T1" fmla="*/ 42 h 42"/>
                  <a:gd name="T2" fmla="*/ 8 w 51"/>
                  <a:gd name="T3" fmla="*/ 42 h 42"/>
                  <a:gd name="T4" fmla="*/ 3 w 51"/>
                  <a:gd name="T5" fmla="*/ 37 h 42"/>
                  <a:gd name="T6" fmla="*/ 3 w 51"/>
                  <a:gd name="T7" fmla="*/ 30 h 42"/>
                  <a:gd name="T8" fmla="*/ 0 w 51"/>
                  <a:gd name="T9" fmla="*/ 22 h 42"/>
                  <a:gd name="T10" fmla="*/ 24 w 51"/>
                  <a:gd name="T11" fmla="*/ 5 h 42"/>
                  <a:gd name="T12" fmla="*/ 24 w 51"/>
                  <a:gd name="T13" fmla="*/ 5 h 42"/>
                  <a:gd name="T14" fmla="*/ 30 w 51"/>
                  <a:gd name="T15" fmla="*/ 0 h 42"/>
                  <a:gd name="T16" fmla="*/ 51 w 51"/>
                  <a:gd name="T17" fmla="*/ 39 h 42"/>
                  <a:gd name="T18" fmla="*/ 49 w 51"/>
                  <a:gd name="T19" fmla="*/ 40 h 42"/>
                  <a:gd name="T20" fmla="*/ 51 w 5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2">
                    <a:moveTo>
                      <a:pt x="51" y="42"/>
                    </a:moveTo>
                    <a:lnTo>
                      <a:pt x="8" y="42"/>
                    </a:lnTo>
                    <a:lnTo>
                      <a:pt x="3" y="37"/>
                    </a:lnTo>
                    <a:lnTo>
                      <a:pt x="3" y="30"/>
                    </a:lnTo>
                    <a:lnTo>
                      <a:pt x="0" y="22"/>
                    </a:lnTo>
                    <a:lnTo>
                      <a:pt x="24" y="5"/>
                    </a:lnTo>
                    <a:lnTo>
                      <a:pt x="24" y="5"/>
                    </a:lnTo>
                    <a:lnTo>
                      <a:pt x="30" y="0"/>
                    </a:lnTo>
                    <a:lnTo>
                      <a:pt x="51" y="39"/>
                    </a:lnTo>
                    <a:lnTo>
                      <a:pt x="49" y="40"/>
                    </a:lnTo>
                    <a:lnTo>
                      <a:pt x="51"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17" name="Freeform 5291"/>
              <p:cNvSpPr>
                <a:spLocks/>
              </p:cNvSpPr>
              <p:nvPr/>
            </p:nvSpPr>
            <p:spPr bwMode="auto">
              <a:xfrm>
                <a:off x="3169" y="3010"/>
                <a:ext cx="49" cy="59"/>
              </a:xfrm>
              <a:custGeom>
                <a:avLst/>
                <a:gdLst>
                  <a:gd name="T0" fmla="*/ 48 w 49"/>
                  <a:gd name="T1" fmla="*/ 58 h 59"/>
                  <a:gd name="T2" fmla="*/ 0 w 49"/>
                  <a:gd name="T3" fmla="*/ 59 h 59"/>
                  <a:gd name="T4" fmla="*/ 0 w 49"/>
                  <a:gd name="T5" fmla="*/ 42 h 59"/>
                  <a:gd name="T6" fmla="*/ 2 w 49"/>
                  <a:gd name="T7" fmla="*/ 0 h 59"/>
                  <a:gd name="T8" fmla="*/ 49 w 49"/>
                  <a:gd name="T9" fmla="*/ 0 h 59"/>
                  <a:gd name="T10" fmla="*/ 49 w 49"/>
                  <a:gd name="T11" fmla="*/ 0 h 59"/>
                  <a:gd name="T12" fmla="*/ 48 w 4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49" h="59">
                    <a:moveTo>
                      <a:pt x="48" y="58"/>
                    </a:moveTo>
                    <a:lnTo>
                      <a:pt x="0" y="59"/>
                    </a:lnTo>
                    <a:lnTo>
                      <a:pt x="0" y="42"/>
                    </a:lnTo>
                    <a:lnTo>
                      <a:pt x="2" y="0"/>
                    </a:lnTo>
                    <a:lnTo>
                      <a:pt x="49" y="0"/>
                    </a:lnTo>
                    <a:lnTo>
                      <a:pt x="49" y="0"/>
                    </a:lnTo>
                    <a:lnTo>
                      <a:pt x="48" y="5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8" name="Freeform 5292"/>
              <p:cNvSpPr>
                <a:spLocks/>
              </p:cNvSpPr>
              <p:nvPr/>
            </p:nvSpPr>
            <p:spPr bwMode="auto">
              <a:xfrm>
                <a:off x="3169" y="3010"/>
                <a:ext cx="49" cy="59"/>
              </a:xfrm>
              <a:custGeom>
                <a:avLst/>
                <a:gdLst>
                  <a:gd name="T0" fmla="*/ 48 w 49"/>
                  <a:gd name="T1" fmla="*/ 58 h 59"/>
                  <a:gd name="T2" fmla="*/ 0 w 49"/>
                  <a:gd name="T3" fmla="*/ 59 h 59"/>
                  <a:gd name="T4" fmla="*/ 0 w 49"/>
                  <a:gd name="T5" fmla="*/ 42 h 59"/>
                  <a:gd name="T6" fmla="*/ 2 w 49"/>
                  <a:gd name="T7" fmla="*/ 0 h 59"/>
                  <a:gd name="T8" fmla="*/ 49 w 49"/>
                  <a:gd name="T9" fmla="*/ 0 h 59"/>
                  <a:gd name="T10" fmla="*/ 49 w 49"/>
                  <a:gd name="T11" fmla="*/ 0 h 59"/>
                  <a:gd name="T12" fmla="*/ 48 w 4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49" h="59">
                    <a:moveTo>
                      <a:pt x="48" y="58"/>
                    </a:moveTo>
                    <a:lnTo>
                      <a:pt x="0" y="59"/>
                    </a:lnTo>
                    <a:lnTo>
                      <a:pt x="0" y="42"/>
                    </a:lnTo>
                    <a:lnTo>
                      <a:pt x="2" y="0"/>
                    </a:lnTo>
                    <a:lnTo>
                      <a:pt x="49" y="0"/>
                    </a:lnTo>
                    <a:lnTo>
                      <a:pt x="49" y="0"/>
                    </a:lnTo>
                    <a:lnTo>
                      <a:pt x="48" y="5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19" name="Freeform 5293"/>
              <p:cNvSpPr>
                <a:spLocks/>
              </p:cNvSpPr>
              <p:nvPr/>
            </p:nvSpPr>
            <p:spPr bwMode="auto">
              <a:xfrm>
                <a:off x="3344" y="2917"/>
                <a:ext cx="54" cy="56"/>
              </a:xfrm>
              <a:custGeom>
                <a:avLst/>
                <a:gdLst>
                  <a:gd name="T0" fmla="*/ 45 w 54"/>
                  <a:gd name="T1" fmla="*/ 37 h 56"/>
                  <a:gd name="T2" fmla="*/ 23 w 54"/>
                  <a:gd name="T3" fmla="*/ 56 h 56"/>
                  <a:gd name="T4" fmla="*/ 23 w 54"/>
                  <a:gd name="T5" fmla="*/ 56 h 56"/>
                  <a:gd name="T6" fmla="*/ 23 w 54"/>
                  <a:gd name="T7" fmla="*/ 56 h 56"/>
                  <a:gd name="T8" fmla="*/ 23 w 54"/>
                  <a:gd name="T9" fmla="*/ 56 h 56"/>
                  <a:gd name="T10" fmla="*/ 20 w 54"/>
                  <a:gd name="T11" fmla="*/ 52 h 56"/>
                  <a:gd name="T12" fmla="*/ 0 w 54"/>
                  <a:gd name="T13" fmla="*/ 24 h 56"/>
                  <a:gd name="T14" fmla="*/ 3 w 54"/>
                  <a:gd name="T15" fmla="*/ 5 h 56"/>
                  <a:gd name="T16" fmla="*/ 8 w 54"/>
                  <a:gd name="T17" fmla="*/ 0 h 56"/>
                  <a:gd name="T18" fmla="*/ 29 w 54"/>
                  <a:gd name="T19" fmla="*/ 0 h 56"/>
                  <a:gd name="T20" fmla="*/ 35 w 54"/>
                  <a:gd name="T21" fmla="*/ 7 h 56"/>
                  <a:gd name="T22" fmla="*/ 54 w 54"/>
                  <a:gd name="T23" fmla="*/ 30 h 56"/>
                  <a:gd name="T24" fmla="*/ 45 w 54"/>
                  <a:gd name="T25"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6">
                    <a:moveTo>
                      <a:pt x="45" y="37"/>
                    </a:moveTo>
                    <a:lnTo>
                      <a:pt x="23" y="56"/>
                    </a:lnTo>
                    <a:lnTo>
                      <a:pt x="23" y="56"/>
                    </a:lnTo>
                    <a:lnTo>
                      <a:pt x="23" y="56"/>
                    </a:lnTo>
                    <a:lnTo>
                      <a:pt x="23" y="56"/>
                    </a:lnTo>
                    <a:lnTo>
                      <a:pt x="20" y="52"/>
                    </a:lnTo>
                    <a:lnTo>
                      <a:pt x="0" y="24"/>
                    </a:lnTo>
                    <a:lnTo>
                      <a:pt x="3" y="5"/>
                    </a:lnTo>
                    <a:lnTo>
                      <a:pt x="8" y="0"/>
                    </a:lnTo>
                    <a:lnTo>
                      <a:pt x="29" y="0"/>
                    </a:lnTo>
                    <a:lnTo>
                      <a:pt x="35" y="7"/>
                    </a:lnTo>
                    <a:lnTo>
                      <a:pt x="54" y="30"/>
                    </a:lnTo>
                    <a:lnTo>
                      <a:pt x="45"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0" name="Freeform 5294"/>
              <p:cNvSpPr>
                <a:spLocks/>
              </p:cNvSpPr>
              <p:nvPr/>
            </p:nvSpPr>
            <p:spPr bwMode="auto">
              <a:xfrm>
                <a:off x="3344" y="2917"/>
                <a:ext cx="54" cy="56"/>
              </a:xfrm>
              <a:custGeom>
                <a:avLst/>
                <a:gdLst>
                  <a:gd name="T0" fmla="*/ 45 w 54"/>
                  <a:gd name="T1" fmla="*/ 37 h 56"/>
                  <a:gd name="T2" fmla="*/ 23 w 54"/>
                  <a:gd name="T3" fmla="*/ 56 h 56"/>
                  <a:gd name="T4" fmla="*/ 23 w 54"/>
                  <a:gd name="T5" fmla="*/ 56 h 56"/>
                  <a:gd name="T6" fmla="*/ 23 w 54"/>
                  <a:gd name="T7" fmla="*/ 56 h 56"/>
                  <a:gd name="T8" fmla="*/ 23 w 54"/>
                  <a:gd name="T9" fmla="*/ 56 h 56"/>
                  <a:gd name="T10" fmla="*/ 20 w 54"/>
                  <a:gd name="T11" fmla="*/ 52 h 56"/>
                  <a:gd name="T12" fmla="*/ 0 w 54"/>
                  <a:gd name="T13" fmla="*/ 24 h 56"/>
                  <a:gd name="T14" fmla="*/ 3 w 54"/>
                  <a:gd name="T15" fmla="*/ 5 h 56"/>
                  <a:gd name="T16" fmla="*/ 8 w 54"/>
                  <a:gd name="T17" fmla="*/ 0 h 56"/>
                  <a:gd name="T18" fmla="*/ 29 w 54"/>
                  <a:gd name="T19" fmla="*/ 0 h 56"/>
                  <a:gd name="T20" fmla="*/ 35 w 54"/>
                  <a:gd name="T21" fmla="*/ 7 h 56"/>
                  <a:gd name="T22" fmla="*/ 54 w 54"/>
                  <a:gd name="T23" fmla="*/ 30 h 56"/>
                  <a:gd name="T24" fmla="*/ 45 w 54"/>
                  <a:gd name="T25"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6">
                    <a:moveTo>
                      <a:pt x="45" y="37"/>
                    </a:moveTo>
                    <a:lnTo>
                      <a:pt x="23" y="56"/>
                    </a:lnTo>
                    <a:lnTo>
                      <a:pt x="23" y="56"/>
                    </a:lnTo>
                    <a:lnTo>
                      <a:pt x="23" y="56"/>
                    </a:lnTo>
                    <a:lnTo>
                      <a:pt x="23" y="56"/>
                    </a:lnTo>
                    <a:lnTo>
                      <a:pt x="20" y="52"/>
                    </a:lnTo>
                    <a:lnTo>
                      <a:pt x="0" y="24"/>
                    </a:lnTo>
                    <a:lnTo>
                      <a:pt x="3" y="5"/>
                    </a:lnTo>
                    <a:lnTo>
                      <a:pt x="8" y="0"/>
                    </a:lnTo>
                    <a:lnTo>
                      <a:pt x="29" y="0"/>
                    </a:lnTo>
                    <a:lnTo>
                      <a:pt x="35" y="7"/>
                    </a:lnTo>
                    <a:lnTo>
                      <a:pt x="54" y="30"/>
                    </a:lnTo>
                    <a:lnTo>
                      <a:pt x="45"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21" name="Freeform 5295"/>
              <p:cNvSpPr>
                <a:spLocks/>
              </p:cNvSpPr>
              <p:nvPr/>
            </p:nvSpPr>
            <p:spPr bwMode="auto">
              <a:xfrm>
                <a:off x="3337" y="2827"/>
                <a:ext cx="54" cy="51"/>
              </a:xfrm>
              <a:custGeom>
                <a:avLst/>
                <a:gdLst>
                  <a:gd name="T0" fmla="*/ 42 w 54"/>
                  <a:gd name="T1" fmla="*/ 39 h 51"/>
                  <a:gd name="T2" fmla="*/ 25 w 54"/>
                  <a:gd name="T3" fmla="*/ 51 h 51"/>
                  <a:gd name="T4" fmla="*/ 25 w 54"/>
                  <a:gd name="T5" fmla="*/ 49 h 51"/>
                  <a:gd name="T6" fmla="*/ 24 w 54"/>
                  <a:gd name="T7" fmla="*/ 41 h 51"/>
                  <a:gd name="T8" fmla="*/ 20 w 54"/>
                  <a:gd name="T9" fmla="*/ 29 h 51"/>
                  <a:gd name="T10" fmla="*/ 0 w 54"/>
                  <a:gd name="T11" fmla="*/ 15 h 51"/>
                  <a:gd name="T12" fmla="*/ 15 w 54"/>
                  <a:gd name="T13" fmla="*/ 9 h 51"/>
                  <a:gd name="T14" fmla="*/ 30 w 54"/>
                  <a:gd name="T15" fmla="*/ 0 h 51"/>
                  <a:gd name="T16" fmla="*/ 47 w 54"/>
                  <a:gd name="T17" fmla="*/ 24 h 51"/>
                  <a:gd name="T18" fmla="*/ 54 w 54"/>
                  <a:gd name="T19" fmla="*/ 26 h 51"/>
                  <a:gd name="T20" fmla="*/ 47 w 54"/>
                  <a:gd name="T21" fmla="*/ 31 h 51"/>
                  <a:gd name="T22" fmla="*/ 42 w 54"/>
                  <a:gd name="T23"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1">
                    <a:moveTo>
                      <a:pt x="42" y="39"/>
                    </a:moveTo>
                    <a:lnTo>
                      <a:pt x="25" y="51"/>
                    </a:lnTo>
                    <a:lnTo>
                      <a:pt x="25" y="49"/>
                    </a:lnTo>
                    <a:lnTo>
                      <a:pt x="24" y="41"/>
                    </a:lnTo>
                    <a:lnTo>
                      <a:pt x="20" y="29"/>
                    </a:lnTo>
                    <a:lnTo>
                      <a:pt x="0" y="15"/>
                    </a:lnTo>
                    <a:lnTo>
                      <a:pt x="15" y="9"/>
                    </a:lnTo>
                    <a:lnTo>
                      <a:pt x="30" y="0"/>
                    </a:lnTo>
                    <a:lnTo>
                      <a:pt x="47" y="24"/>
                    </a:lnTo>
                    <a:lnTo>
                      <a:pt x="54" y="26"/>
                    </a:lnTo>
                    <a:lnTo>
                      <a:pt x="47" y="31"/>
                    </a:lnTo>
                    <a:lnTo>
                      <a:pt x="42"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2" name="Freeform 5296"/>
              <p:cNvSpPr>
                <a:spLocks/>
              </p:cNvSpPr>
              <p:nvPr/>
            </p:nvSpPr>
            <p:spPr bwMode="auto">
              <a:xfrm>
                <a:off x="3337" y="2827"/>
                <a:ext cx="54" cy="51"/>
              </a:xfrm>
              <a:custGeom>
                <a:avLst/>
                <a:gdLst>
                  <a:gd name="T0" fmla="*/ 42 w 54"/>
                  <a:gd name="T1" fmla="*/ 39 h 51"/>
                  <a:gd name="T2" fmla="*/ 25 w 54"/>
                  <a:gd name="T3" fmla="*/ 51 h 51"/>
                  <a:gd name="T4" fmla="*/ 25 w 54"/>
                  <a:gd name="T5" fmla="*/ 49 h 51"/>
                  <a:gd name="T6" fmla="*/ 24 w 54"/>
                  <a:gd name="T7" fmla="*/ 41 h 51"/>
                  <a:gd name="T8" fmla="*/ 20 w 54"/>
                  <a:gd name="T9" fmla="*/ 29 h 51"/>
                  <a:gd name="T10" fmla="*/ 0 w 54"/>
                  <a:gd name="T11" fmla="*/ 15 h 51"/>
                  <a:gd name="T12" fmla="*/ 15 w 54"/>
                  <a:gd name="T13" fmla="*/ 9 h 51"/>
                  <a:gd name="T14" fmla="*/ 30 w 54"/>
                  <a:gd name="T15" fmla="*/ 0 h 51"/>
                  <a:gd name="T16" fmla="*/ 47 w 54"/>
                  <a:gd name="T17" fmla="*/ 24 h 51"/>
                  <a:gd name="T18" fmla="*/ 54 w 54"/>
                  <a:gd name="T19" fmla="*/ 26 h 51"/>
                  <a:gd name="T20" fmla="*/ 47 w 54"/>
                  <a:gd name="T21" fmla="*/ 31 h 51"/>
                  <a:gd name="T22" fmla="*/ 42 w 54"/>
                  <a:gd name="T23"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1">
                    <a:moveTo>
                      <a:pt x="42" y="39"/>
                    </a:moveTo>
                    <a:lnTo>
                      <a:pt x="25" y="51"/>
                    </a:lnTo>
                    <a:lnTo>
                      <a:pt x="25" y="49"/>
                    </a:lnTo>
                    <a:lnTo>
                      <a:pt x="24" y="41"/>
                    </a:lnTo>
                    <a:lnTo>
                      <a:pt x="20" y="29"/>
                    </a:lnTo>
                    <a:lnTo>
                      <a:pt x="0" y="15"/>
                    </a:lnTo>
                    <a:lnTo>
                      <a:pt x="15" y="9"/>
                    </a:lnTo>
                    <a:lnTo>
                      <a:pt x="30" y="0"/>
                    </a:lnTo>
                    <a:lnTo>
                      <a:pt x="47" y="24"/>
                    </a:lnTo>
                    <a:lnTo>
                      <a:pt x="54" y="26"/>
                    </a:lnTo>
                    <a:lnTo>
                      <a:pt x="47" y="31"/>
                    </a:lnTo>
                    <a:lnTo>
                      <a:pt x="42"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23" name="Freeform 5297"/>
              <p:cNvSpPr>
                <a:spLocks/>
              </p:cNvSpPr>
              <p:nvPr/>
            </p:nvSpPr>
            <p:spPr bwMode="auto">
              <a:xfrm>
                <a:off x="3417" y="2722"/>
                <a:ext cx="52" cy="65"/>
              </a:xfrm>
              <a:custGeom>
                <a:avLst/>
                <a:gdLst>
                  <a:gd name="T0" fmla="*/ 27 w 52"/>
                  <a:gd name="T1" fmla="*/ 53 h 65"/>
                  <a:gd name="T2" fmla="*/ 6 w 52"/>
                  <a:gd name="T3" fmla="*/ 65 h 65"/>
                  <a:gd name="T4" fmla="*/ 0 w 52"/>
                  <a:gd name="T5" fmla="*/ 37 h 65"/>
                  <a:gd name="T6" fmla="*/ 1 w 52"/>
                  <a:gd name="T7" fmla="*/ 27 h 65"/>
                  <a:gd name="T8" fmla="*/ 0 w 52"/>
                  <a:gd name="T9" fmla="*/ 26 h 65"/>
                  <a:gd name="T10" fmla="*/ 1 w 52"/>
                  <a:gd name="T11" fmla="*/ 24 h 65"/>
                  <a:gd name="T12" fmla="*/ 6 w 52"/>
                  <a:gd name="T13" fmla="*/ 20 h 65"/>
                  <a:gd name="T14" fmla="*/ 42 w 52"/>
                  <a:gd name="T15" fmla="*/ 0 h 65"/>
                  <a:gd name="T16" fmla="*/ 47 w 52"/>
                  <a:gd name="T17" fmla="*/ 2 h 65"/>
                  <a:gd name="T18" fmla="*/ 45 w 52"/>
                  <a:gd name="T19" fmla="*/ 12 h 65"/>
                  <a:gd name="T20" fmla="*/ 52 w 52"/>
                  <a:gd name="T21" fmla="*/ 31 h 65"/>
                  <a:gd name="T22" fmla="*/ 47 w 52"/>
                  <a:gd name="T23" fmla="*/ 36 h 65"/>
                  <a:gd name="T24" fmla="*/ 44 w 52"/>
                  <a:gd name="T25" fmla="*/ 53 h 65"/>
                  <a:gd name="T26" fmla="*/ 27 w 52"/>
                  <a:gd name="T27"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5">
                    <a:moveTo>
                      <a:pt x="27" y="53"/>
                    </a:moveTo>
                    <a:lnTo>
                      <a:pt x="6" y="65"/>
                    </a:lnTo>
                    <a:lnTo>
                      <a:pt x="0" y="37"/>
                    </a:lnTo>
                    <a:lnTo>
                      <a:pt x="1" y="27"/>
                    </a:lnTo>
                    <a:lnTo>
                      <a:pt x="0" y="26"/>
                    </a:lnTo>
                    <a:lnTo>
                      <a:pt x="1" y="24"/>
                    </a:lnTo>
                    <a:lnTo>
                      <a:pt x="6" y="20"/>
                    </a:lnTo>
                    <a:lnTo>
                      <a:pt x="42" y="0"/>
                    </a:lnTo>
                    <a:lnTo>
                      <a:pt x="47" y="2"/>
                    </a:lnTo>
                    <a:lnTo>
                      <a:pt x="45" y="12"/>
                    </a:lnTo>
                    <a:lnTo>
                      <a:pt x="52" y="31"/>
                    </a:lnTo>
                    <a:lnTo>
                      <a:pt x="47" y="36"/>
                    </a:lnTo>
                    <a:lnTo>
                      <a:pt x="44" y="53"/>
                    </a:lnTo>
                    <a:lnTo>
                      <a:pt x="27" y="5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4" name="Freeform 5298"/>
              <p:cNvSpPr>
                <a:spLocks/>
              </p:cNvSpPr>
              <p:nvPr/>
            </p:nvSpPr>
            <p:spPr bwMode="auto">
              <a:xfrm>
                <a:off x="3417" y="2722"/>
                <a:ext cx="52" cy="65"/>
              </a:xfrm>
              <a:custGeom>
                <a:avLst/>
                <a:gdLst>
                  <a:gd name="T0" fmla="*/ 27 w 52"/>
                  <a:gd name="T1" fmla="*/ 53 h 65"/>
                  <a:gd name="T2" fmla="*/ 6 w 52"/>
                  <a:gd name="T3" fmla="*/ 65 h 65"/>
                  <a:gd name="T4" fmla="*/ 0 w 52"/>
                  <a:gd name="T5" fmla="*/ 37 h 65"/>
                  <a:gd name="T6" fmla="*/ 1 w 52"/>
                  <a:gd name="T7" fmla="*/ 27 h 65"/>
                  <a:gd name="T8" fmla="*/ 0 w 52"/>
                  <a:gd name="T9" fmla="*/ 26 h 65"/>
                  <a:gd name="T10" fmla="*/ 1 w 52"/>
                  <a:gd name="T11" fmla="*/ 24 h 65"/>
                  <a:gd name="T12" fmla="*/ 6 w 52"/>
                  <a:gd name="T13" fmla="*/ 20 h 65"/>
                  <a:gd name="T14" fmla="*/ 42 w 52"/>
                  <a:gd name="T15" fmla="*/ 0 h 65"/>
                  <a:gd name="T16" fmla="*/ 47 w 52"/>
                  <a:gd name="T17" fmla="*/ 2 h 65"/>
                  <a:gd name="T18" fmla="*/ 45 w 52"/>
                  <a:gd name="T19" fmla="*/ 12 h 65"/>
                  <a:gd name="T20" fmla="*/ 52 w 52"/>
                  <a:gd name="T21" fmla="*/ 31 h 65"/>
                  <a:gd name="T22" fmla="*/ 47 w 52"/>
                  <a:gd name="T23" fmla="*/ 36 h 65"/>
                  <a:gd name="T24" fmla="*/ 44 w 52"/>
                  <a:gd name="T25" fmla="*/ 53 h 65"/>
                  <a:gd name="T26" fmla="*/ 27 w 52"/>
                  <a:gd name="T27"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5">
                    <a:moveTo>
                      <a:pt x="27" y="53"/>
                    </a:moveTo>
                    <a:lnTo>
                      <a:pt x="6" y="65"/>
                    </a:lnTo>
                    <a:lnTo>
                      <a:pt x="0" y="37"/>
                    </a:lnTo>
                    <a:lnTo>
                      <a:pt x="1" y="27"/>
                    </a:lnTo>
                    <a:lnTo>
                      <a:pt x="0" y="26"/>
                    </a:lnTo>
                    <a:lnTo>
                      <a:pt x="1" y="24"/>
                    </a:lnTo>
                    <a:lnTo>
                      <a:pt x="6" y="20"/>
                    </a:lnTo>
                    <a:lnTo>
                      <a:pt x="42" y="0"/>
                    </a:lnTo>
                    <a:lnTo>
                      <a:pt x="47" y="2"/>
                    </a:lnTo>
                    <a:lnTo>
                      <a:pt x="45" y="12"/>
                    </a:lnTo>
                    <a:lnTo>
                      <a:pt x="52" y="31"/>
                    </a:lnTo>
                    <a:lnTo>
                      <a:pt x="47" y="36"/>
                    </a:lnTo>
                    <a:lnTo>
                      <a:pt x="44" y="53"/>
                    </a:lnTo>
                    <a:lnTo>
                      <a:pt x="27" y="5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25" name="Freeform 5299"/>
              <p:cNvSpPr>
                <a:spLocks/>
              </p:cNvSpPr>
              <p:nvPr/>
            </p:nvSpPr>
            <p:spPr bwMode="auto">
              <a:xfrm>
                <a:off x="3508" y="2832"/>
                <a:ext cx="58" cy="61"/>
              </a:xfrm>
              <a:custGeom>
                <a:avLst/>
                <a:gdLst>
                  <a:gd name="T0" fmla="*/ 24 w 58"/>
                  <a:gd name="T1" fmla="*/ 0 h 61"/>
                  <a:gd name="T2" fmla="*/ 31 w 58"/>
                  <a:gd name="T3" fmla="*/ 2 h 61"/>
                  <a:gd name="T4" fmla="*/ 34 w 58"/>
                  <a:gd name="T5" fmla="*/ 2 h 61"/>
                  <a:gd name="T6" fmla="*/ 44 w 58"/>
                  <a:gd name="T7" fmla="*/ 36 h 61"/>
                  <a:gd name="T8" fmla="*/ 56 w 58"/>
                  <a:gd name="T9" fmla="*/ 38 h 61"/>
                  <a:gd name="T10" fmla="*/ 56 w 58"/>
                  <a:gd name="T11" fmla="*/ 38 h 61"/>
                  <a:gd name="T12" fmla="*/ 58 w 58"/>
                  <a:gd name="T13" fmla="*/ 60 h 61"/>
                  <a:gd name="T14" fmla="*/ 15 w 58"/>
                  <a:gd name="T15" fmla="*/ 61 h 61"/>
                  <a:gd name="T16" fmla="*/ 14 w 58"/>
                  <a:gd name="T17" fmla="*/ 53 h 61"/>
                  <a:gd name="T18" fmla="*/ 10 w 58"/>
                  <a:gd name="T19" fmla="*/ 49 h 61"/>
                  <a:gd name="T20" fmla="*/ 5 w 58"/>
                  <a:gd name="T21" fmla="*/ 32 h 61"/>
                  <a:gd name="T22" fmla="*/ 0 w 58"/>
                  <a:gd name="T23" fmla="*/ 15 h 61"/>
                  <a:gd name="T24" fmla="*/ 10 w 58"/>
                  <a:gd name="T25" fmla="*/ 10 h 61"/>
                  <a:gd name="T26" fmla="*/ 10 w 58"/>
                  <a:gd name="T27" fmla="*/ 9 h 61"/>
                  <a:gd name="T28" fmla="*/ 24 w 58"/>
                  <a:gd name="T2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24" y="0"/>
                    </a:moveTo>
                    <a:lnTo>
                      <a:pt x="31" y="2"/>
                    </a:lnTo>
                    <a:lnTo>
                      <a:pt x="34" y="2"/>
                    </a:lnTo>
                    <a:lnTo>
                      <a:pt x="44" y="36"/>
                    </a:lnTo>
                    <a:lnTo>
                      <a:pt x="56" y="38"/>
                    </a:lnTo>
                    <a:lnTo>
                      <a:pt x="56" y="38"/>
                    </a:lnTo>
                    <a:lnTo>
                      <a:pt x="58" y="60"/>
                    </a:lnTo>
                    <a:lnTo>
                      <a:pt x="15" y="61"/>
                    </a:lnTo>
                    <a:lnTo>
                      <a:pt x="14" y="53"/>
                    </a:lnTo>
                    <a:lnTo>
                      <a:pt x="10" y="49"/>
                    </a:lnTo>
                    <a:lnTo>
                      <a:pt x="5" y="32"/>
                    </a:lnTo>
                    <a:lnTo>
                      <a:pt x="0" y="15"/>
                    </a:lnTo>
                    <a:lnTo>
                      <a:pt x="10" y="10"/>
                    </a:lnTo>
                    <a:lnTo>
                      <a:pt x="10" y="9"/>
                    </a:lnTo>
                    <a:lnTo>
                      <a:pt x="24"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6" name="Freeform 5300"/>
              <p:cNvSpPr>
                <a:spLocks/>
              </p:cNvSpPr>
              <p:nvPr/>
            </p:nvSpPr>
            <p:spPr bwMode="auto">
              <a:xfrm>
                <a:off x="3508" y="2832"/>
                <a:ext cx="58" cy="61"/>
              </a:xfrm>
              <a:custGeom>
                <a:avLst/>
                <a:gdLst>
                  <a:gd name="T0" fmla="*/ 24 w 58"/>
                  <a:gd name="T1" fmla="*/ 0 h 61"/>
                  <a:gd name="T2" fmla="*/ 31 w 58"/>
                  <a:gd name="T3" fmla="*/ 2 h 61"/>
                  <a:gd name="T4" fmla="*/ 34 w 58"/>
                  <a:gd name="T5" fmla="*/ 2 h 61"/>
                  <a:gd name="T6" fmla="*/ 44 w 58"/>
                  <a:gd name="T7" fmla="*/ 36 h 61"/>
                  <a:gd name="T8" fmla="*/ 56 w 58"/>
                  <a:gd name="T9" fmla="*/ 38 h 61"/>
                  <a:gd name="T10" fmla="*/ 56 w 58"/>
                  <a:gd name="T11" fmla="*/ 38 h 61"/>
                  <a:gd name="T12" fmla="*/ 58 w 58"/>
                  <a:gd name="T13" fmla="*/ 60 h 61"/>
                  <a:gd name="T14" fmla="*/ 15 w 58"/>
                  <a:gd name="T15" fmla="*/ 61 h 61"/>
                  <a:gd name="T16" fmla="*/ 14 w 58"/>
                  <a:gd name="T17" fmla="*/ 53 h 61"/>
                  <a:gd name="T18" fmla="*/ 10 w 58"/>
                  <a:gd name="T19" fmla="*/ 49 h 61"/>
                  <a:gd name="T20" fmla="*/ 5 w 58"/>
                  <a:gd name="T21" fmla="*/ 32 h 61"/>
                  <a:gd name="T22" fmla="*/ 0 w 58"/>
                  <a:gd name="T23" fmla="*/ 15 h 61"/>
                  <a:gd name="T24" fmla="*/ 10 w 58"/>
                  <a:gd name="T25" fmla="*/ 10 h 61"/>
                  <a:gd name="T26" fmla="*/ 10 w 58"/>
                  <a:gd name="T27" fmla="*/ 9 h 61"/>
                  <a:gd name="T28" fmla="*/ 24 w 58"/>
                  <a:gd name="T2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24" y="0"/>
                    </a:moveTo>
                    <a:lnTo>
                      <a:pt x="31" y="2"/>
                    </a:lnTo>
                    <a:lnTo>
                      <a:pt x="34" y="2"/>
                    </a:lnTo>
                    <a:lnTo>
                      <a:pt x="44" y="36"/>
                    </a:lnTo>
                    <a:lnTo>
                      <a:pt x="56" y="38"/>
                    </a:lnTo>
                    <a:lnTo>
                      <a:pt x="56" y="38"/>
                    </a:lnTo>
                    <a:lnTo>
                      <a:pt x="58" y="60"/>
                    </a:lnTo>
                    <a:lnTo>
                      <a:pt x="15" y="61"/>
                    </a:lnTo>
                    <a:lnTo>
                      <a:pt x="14" y="53"/>
                    </a:lnTo>
                    <a:lnTo>
                      <a:pt x="10" y="49"/>
                    </a:lnTo>
                    <a:lnTo>
                      <a:pt x="5" y="32"/>
                    </a:lnTo>
                    <a:lnTo>
                      <a:pt x="0" y="15"/>
                    </a:lnTo>
                    <a:lnTo>
                      <a:pt x="10" y="10"/>
                    </a:lnTo>
                    <a:lnTo>
                      <a:pt x="10" y="9"/>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27" name="Freeform 5301"/>
              <p:cNvSpPr>
                <a:spLocks/>
              </p:cNvSpPr>
              <p:nvPr/>
            </p:nvSpPr>
            <p:spPr bwMode="auto">
              <a:xfrm>
                <a:off x="3371" y="2703"/>
                <a:ext cx="52" cy="58"/>
              </a:xfrm>
              <a:custGeom>
                <a:avLst/>
                <a:gdLst>
                  <a:gd name="T0" fmla="*/ 47 w 52"/>
                  <a:gd name="T1" fmla="*/ 46 h 58"/>
                  <a:gd name="T2" fmla="*/ 25 w 52"/>
                  <a:gd name="T3" fmla="*/ 58 h 58"/>
                  <a:gd name="T4" fmla="*/ 10 w 52"/>
                  <a:gd name="T5" fmla="*/ 29 h 58"/>
                  <a:gd name="T6" fmla="*/ 0 w 52"/>
                  <a:gd name="T7" fmla="*/ 11 h 58"/>
                  <a:gd name="T8" fmla="*/ 15 w 52"/>
                  <a:gd name="T9" fmla="*/ 0 h 58"/>
                  <a:gd name="T10" fmla="*/ 17 w 52"/>
                  <a:gd name="T11" fmla="*/ 0 h 58"/>
                  <a:gd name="T12" fmla="*/ 34 w 52"/>
                  <a:gd name="T13" fmla="*/ 2 h 58"/>
                  <a:gd name="T14" fmla="*/ 52 w 52"/>
                  <a:gd name="T15" fmla="*/ 39 h 58"/>
                  <a:gd name="T16" fmla="*/ 47 w 52"/>
                  <a:gd name="T17" fmla="*/ 43 h 58"/>
                  <a:gd name="T18" fmla="*/ 46 w 52"/>
                  <a:gd name="T19" fmla="*/ 45 h 58"/>
                  <a:gd name="T20" fmla="*/ 47 w 52"/>
                  <a:gd name="T2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58">
                    <a:moveTo>
                      <a:pt x="47" y="46"/>
                    </a:moveTo>
                    <a:lnTo>
                      <a:pt x="25" y="58"/>
                    </a:lnTo>
                    <a:lnTo>
                      <a:pt x="10" y="29"/>
                    </a:lnTo>
                    <a:lnTo>
                      <a:pt x="0" y="11"/>
                    </a:lnTo>
                    <a:lnTo>
                      <a:pt x="15" y="0"/>
                    </a:lnTo>
                    <a:lnTo>
                      <a:pt x="17" y="0"/>
                    </a:lnTo>
                    <a:lnTo>
                      <a:pt x="34" y="2"/>
                    </a:lnTo>
                    <a:lnTo>
                      <a:pt x="52" y="39"/>
                    </a:lnTo>
                    <a:lnTo>
                      <a:pt x="47" y="43"/>
                    </a:lnTo>
                    <a:lnTo>
                      <a:pt x="46" y="45"/>
                    </a:lnTo>
                    <a:lnTo>
                      <a:pt x="47" y="46"/>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8" name="Freeform 5302"/>
              <p:cNvSpPr>
                <a:spLocks/>
              </p:cNvSpPr>
              <p:nvPr/>
            </p:nvSpPr>
            <p:spPr bwMode="auto">
              <a:xfrm>
                <a:off x="3371" y="2703"/>
                <a:ext cx="52" cy="58"/>
              </a:xfrm>
              <a:custGeom>
                <a:avLst/>
                <a:gdLst>
                  <a:gd name="T0" fmla="*/ 47 w 52"/>
                  <a:gd name="T1" fmla="*/ 46 h 58"/>
                  <a:gd name="T2" fmla="*/ 25 w 52"/>
                  <a:gd name="T3" fmla="*/ 58 h 58"/>
                  <a:gd name="T4" fmla="*/ 10 w 52"/>
                  <a:gd name="T5" fmla="*/ 29 h 58"/>
                  <a:gd name="T6" fmla="*/ 0 w 52"/>
                  <a:gd name="T7" fmla="*/ 11 h 58"/>
                  <a:gd name="T8" fmla="*/ 15 w 52"/>
                  <a:gd name="T9" fmla="*/ 0 h 58"/>
                  <a:gd name="T10" fmla="*/ 17 w 52"/>
                  <a:gd name="T11" fmla="*/ 0 h 58"/>
                  <a:gd name="T12" fmla="*/ 34 w 52"/>
                  <a:gd name="T13" fmla="*/ 2 h 58"/>
                  <a:gd name="T14" fmla="*/ 52 w 52"/>
                  <a:gd name="T15" fmla="*/ 39 h 58"/>
                  <a:gd name="T16" fmla="*/ 47 w 52"/>
                  <a:gd name="T17" fmla="*/ 43 h 58"/>
                  <a:gd name="T18" fmla="*/ 46 w 52"/>
                  <a:gd name="T19" fmla="*/ 45 h 58"/>
                  <a:gd name="T20" fmla="*/ 47 w 52"/>
                  <a:gd name="T2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58">
                    <a:moveTo>
                      <a:pt x="47" y="46"/>
                    </a:moveTo>
                    <a:lnTo>
                      <a:pt x="25" y="58"/>
                    </a:lnTo>
                    <a:lnTo>
                      <a:pt x="10" y="29"/>
                    </a:lnTo>
                    <a:lnTo>
                      <a:pt x="0" y="11"/>
                    </a:lnTo>
                    <a:lnTo>
                      <a:pt x="15" y="0"/>
                    </a:lnTo>
                    <a:lnTo>
                      <a:pt x="17" y="0"/>
                    </a:lnTo>
                    <a:lnTo>
                      <a:pt x="34" y="2"/>
                    </a:lnTo>
                    <a:lnTo>
                      <a:pt x="52" y="39"/>
                    </a:lnTo>
                    <a:lnTo>
                      <a:pt x="47" y="43"/>
                    </a:lnTo>
                    <a:lnTo>
                      <a:pt x="46" y="45"/>
                    </a:lnTo>
                    <a:lnTo>
                      <a:pt x="47"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29" name="Freeform 5303"/>
              <p:cNvSpPr>
                <a:spLocks/>
              </p:cNvSpPr>
              <p:nvPr/>
            </p:nvSpPr>
            <p:spPr bwMode="auto">
              <a:xfrm>
                <a:off x="3113" y="2231"/>
                <a:ext cx="41" cy="47"/>
              </a:xfrm>
              <a:custGeom>
                <a:avLst/>
                <a:gdLst>
                  <a:gd name="T0" fmla="*/ 41 w 41"/>
                  <a:gd name="T1" fmla="*/ 1 h 47"/>
                  <a:gd name="T2" fmla="*/ 39 w 41"/>
                  <a:gd name="T3" fmla="*/ 47 h 47"/>
                  <a:gd name="T4" fmla="*/ 0 w 41"/>
                  <a:gd name="T5" fmla="*/ 44 h 47"/>
                  <a:gd name="T6" fmla="*/ 0 w 41"/>
                  <a:gd name="T7" fmla="*/ 44 h 47"/>
                  <a:gd name="T8" fmla="*/ 2 w 41"/>
                  <a:gd name="T9" fmla="*/ 0 h 47"/>
                  <a:gd name="T10" fmla="*/ 4 w 41"/>
                  <a:gd name="T11" fmla="*/ 0 h 47"/>
                  <a:gd name="T12" fmla="*/ 4 w 41"/>
                  <a:gd name="T13" fmla="*/ 0 h 47"/>
                  <a:gd name="T14" fmla="*/ 4 w 41"/>
                  <a:gd name="T15" fmla="*/ 0 h 47"/>
                  <a:gd name="T16" fmla="*/ 4 w 41"/>
                  <a:gd name="T17" fmla="*/ 0 h 47"/>
                  <a:gd name="T18" fmla="*/ 4 w 41"/>
                  <a:gd name="T19" fmla="*/ 0 h 47"/>
                  <a:gd name="T20" fmla="*/ 11 w 41"/>
                  <a:gd name="T21" fmla="*/ 1 h 47"/>
                  <a:gd name="T22" fmla="*/ 11 w 41"/>
                  <a:gd name="T23" fmla="*/ 1 h 47"/>
                  <a:gd name="T24" fmla="*/ 11 w 41"/>
                  <a:gd name="T25" fmla="*/ 1 h 47"/>
                  <a:gd name="T26" fmla="*/ 11 w 41"/>
                  <a:gd name="T27" fmla="*/ 1 h 47"/>
                  <a:gd name="T28" fmla="*/ 11 w 41"/>
                  <a:gd name="T29" fmla="*/ 1 h 47"/>
                  <a:gd name="T30" fmla="*/ 12 w 41"/>
                  <a:gd name="T31" fmla="*/ 1 h 47"/>
                  <a:gd name="T32" fmla="*/ 12 w 41"/>
                  <a:gd name="T33" fmla="*/ 1 h 47"/>
                  <a:gd name="T34" fmla="*/ 14 w 41"/>
                  <a:gd name="T35" fmla="*/ 1 h 47"/>
                  <a:gd name="T36" fmla="*/ 14 w 41"/>
                  <a:gd name="T37" fmla="*/ 1 h 47"/>
                  <a:gd name="T38" fmla="*/ 16 w 41"/>
                  <a:gd name="T39" fmla="*/ 1 h 47"/>
                  <a:gd name="T40" fmla="*/ 16 w 41"/>
                  <a:gd name="T41" fmla="*/ 1 h 47"/>
                  <a:gd name="T42" fmla="*/ 17 w 41"/>
                  <a:gd name="T43" fmla="*/ 1 h 47"/>
                  <a:gd name="T44" fmla="*/ 17 w 41"/>
                  <a:gd name="T45" fmla="*/ 1 h 47"/>
                  <a:gd name="T46" fmla="*/ 19 w 41"/>
                  <a:gd name="T47" fmla="*/ 1 h 47"/>
                  <a:gd name="T48" fmla="*/ 19 w 41"/>
                  <a:gd name="T49" fmla="*/ 1 h 47"/>
                  <a:gd name="T50" fmla="*/ 19 w 41"/>
                  <a:gd name="T51" fmla="*/ 1 h 47"/>
                  <a:gd name="T52" fmla="*/ 19 w 41"/>
                  <a:gd name="T53" fmla="*/ 1 h 47"/>
                  <a:gd name="T54" fmla="*/ 29 w 41"/>
                  <a:gd name="T55" fmla="*/ 1 h 47"/>
                  <a:gd name="T56" fmla="*/ 36 w 41"/>
                  <a:gd name="T57" fmla="*/ 1 h 47"/>
                  <a:gd name="T58" fmla="*/ 41 w 41"/>
                  <a:gd name="T59" fmla="*/ 1 h 47"/>
                  <a:gd name="T60" fmla="*/ 41 w 41"/>
                  <a:gd name="T6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47">
                    <a:moveTo>
                      <a:pt x="41" y="1"/>
                    </a:moveTo>
                    <a:lnTo>
                      <a:pt x="39" y="47"/>
                    </a:lnTo>
                    <a:lnTo>
                      <a:pt x="0" y="44"/>
                    </a:lnTo>
                    <a:lnTo>
                      <a:pt x="0" y="44"/>
                    </a:lnTo>
                    <a:lnTo>
                      <a:pt x="2" y="0"/>
                    </a:lnTo>
                    <a:lnTo>
                      <a:pt x="4" y="0"/>
                    </a:lnTo>
                    <a:lnTo>
                      <a:pt x="4" y="0"/>
                    </a:lnTo>
                    <a:lnTo>
                      <a:pt x="4" y="0"/>
                    </a:lnTo>
                    <a:lnTo>
                      <a:pt x="4" y="0"/>
                    </a:lnTo>
                    <a:lnTo>
                      <a:pt x="4" y="0"/>
                    </a:lnTo>
                    <a:lnTo>
                      <a:pt x="11" y="1"/>
                    </a:lnTo>
                    <a:lnTo>
                      <a:pt x="11" y="1"/>
                    </a:lnTo>
                    <a:lnTo>
                      <a:pt x="11" y="1"/>
                    </a:lnTo>
                    <a:lnTo>
                      <a:pt x="11" y="1"/>
                    </a:lnTo>
                    <a:lnTo>
                      <a:pt x="11" y="1"/>
                    </a:lnTo>
                    <a:lnTo>
                      <a:pt x="12" y="1"/>
                    </a:lnTo>
                    <a:lnTo>
                      <a:pt x="12" y="1"/>
                    </a:lnTo>
                    <a:lnTo>
                      <a:pt x="14" y="1"/>
                    </a:lnTo>
                    <a:lnTo>
                      <a:pt x="14" y="1"/>
                    </a:lnTo>
                    <a:lnTo>
                      <a:pt x="16" y="1"/>
                    </a:lnTo>
                    <a:lnTo>
                      <a:pt x="16" y="1"/>
                    </a:lnTo>
                    <a:lnTo>
                      <a:pt x="17" y="1"/>
                    </a:lnTo>
                    <a:lnTo>
                      <a:pt x="17" y="1"/>
                    </a:lnTo>
                    <a:lnTo>
                      <a:pt x="19" y="1"/>
                    </a:lnTo>
                    <a:lnTo>
                      <a:pt x="19" y="1"/>
                    </a:lnTo>
                    <a:lnTo>
                      <a:pt x="19" y="1"/>
                    </a:lnTo>
                    <a:lnTo>
                      <a:pt x="19" y="1"/>
                    </a:lnTo>
                    <a:lnTo>
                      <a:pt x="29" y="1"/>
                    </a:lnTo>
                    <a:lnTo>
                      <a:pt x="36" y="1"/>
                    </a:lnTo>
                    <a:lnTo>
                      <a:pt x="41" y="1"/>
                    </a:lnTo>
                    <a:lnTo>
                      <a:pt x="41"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0" name="Freeform 5304"/>
              <p:cNvSpPr>
                <a:spLocks/>
              </p:cNvSpPr>
              <p:nvPr/>
            </p:nvSpPr>
            <p:spPr bwMode="auto">
              <a:xfrm>
                <a:off x="3113" y="2231"/>
                <a:ext cx="41" cy="47"/>
              </a:xfrm>
              <a:custGeom>
                <a:avLst/>
                <a:gdLst>
                  <a:gd name="T0" fmla="*/ 41 w 41"/>
                  <a:gd name="T1" fmla="*/ 1 h 47"/>
                  <a:gd name="T2" fmla="*/ 39 w 41"/>
                  <a:gd name="T3" fmla="*/ 47 h 47"/>
                  <a:gd name="T4" fmla="*/ 0 w 41"/>
                  <a:gd name="T5" fmla="*/ 44 h 47"/>
                  <a:gd name="T6" fmla="*/ 0 w 41"/>
                  <a:gd name="T7" fmla="*/ 44 h 47"/>
                  <a:gd name="T8" fmla="*/ 2 w 41"/>
                  <a:gd name="T9" fmla="*/ 0 h 47"/>
                  <a:gd name="T10" fmla="*/ 4 w 41"/>
                  <a:gd name="T11" fmla="*/ 0 h 47"/>
                  <a:gd name="T12" fmla="*/ 4 w 41"/>
                  <a:gd name="T13" fmla="*/ 0 h 47"/>
                  <a:gd name="T14" fmla="*/ 4 w 41"/>
                  <a:gd name="T15" fmla="*/ 0 h 47"/>
                  <a:gd name="T16" fmla="*/ 4 w 41"/>
                  <a:gd name="T17" fmla="*/ 0 h 47"/>
                  <a:gd name="T18" fmla="*/ 4 w 41"/>
                  <a:gd name="T19" fmla="*/ 0 h 47"/>
                  <a:gd name="T20" fmla="*/ 11 w 41"/>
                  <a:gd name="T21" fmla="*/ 1 h 47"/>
                  <a:gd name="T22" fmla="*/ 11 w 41"/>
                  <a:gd name="T23" fmla="*/ 1 h 47"/>
                  <a:gd name="T24" fmla="*/ 11 w 41"/>
                  <a:gd name="T25" fmla="*/ 1 h 47"/>
                  <a:gd name="T26" fmla="*/ 11 w 41"/>
                  <a:gd name="T27" fmla="*/ 1 h 47"/>
                  <a:gd name="T28" fmla="*/ 11 w 41"/>
                  <a:gd name="T29" fmla="*/ 1 h 47"/>
                  <a:gd name="T30" fmla="*/ 12 w 41"/>
                  <a:gd name="T31" fmla="*/ 1 h 47"/>
                  <a:gd name="T32" fmla="*/ 12 w 41"/>
                  <a:gd name="T33" fmla="*/ 1 h 47"/>
                  <a:gd name="T34" fmla="*/ 14 w 41"/>
                  <a:gd name="T35" fmla="*/ 1 h 47"/>
                  <a:gd name="T36" fmla="*/ 14 w 41"/>
                  <a:gd name="T37" fmla="*/ 1 h 47"/>
                  <a:gd name="T38" fmla="*/ 16 w 41"/>
                  <a:gd name="T39" fmla="*/ 1 h 47"/>
                  <a:gd name="T40" fmla="*/ 16 w 41"/>
                  <a:gd name="T41" fmla="*/ 1 h 47"/>
                  <a:gd name="T42" fmla="*/ 17 w 41"/>
                  <a:gd name="T43" fmla="*/ 1 h 47"/>
                  <a:gd name="T44" fmla="*/ 17 w 41"/>
                  <a:gd name="T45" fmla="*/ 1 h 47"/>
                  <a:gd name="T46" fmla="*/ 19 w 41"/>
                  <a:gd name="T47" fmla="*/ 1 h 47"/>
                  <a:gd name="T48" fmla="*/ 19 w 41"/>
                  <a:gd name="T49" fmla="*/ 1 h 47"/>
                  <a:gd name="T50" fmla="*/ 19 w 41"/>
                  <a:gd name="T51" fmla="*/ 1 h 47"/>
                  <a:gd name="T52" fmla="*/ 19 w 41"/>
                  <a:gd name="T53" fmla="*/ 1 h 47"/>
                  <a:gd name="T54" fmla="*/ 29 w 41"/>
                  <a:gd name="T55" fmla="*/ 1 h 47"/>
                  <a:gd name="T56" fmla="*/ 36 w 41"/>
                  <a:gd name="T57" fmla="*/ 1 h 47"/>
                  <a:gd name="T58" fmla="*/ 41 w 41"/>
                  <a:gd name="T59" fmla="*/ 1 h 47"/>
                  <a:gd name="T60" fmla="*/ 41 w 41"/>
                  <a:gd name="T6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47">
                    <a:moveTo>
                      <a:pt x="41" y="1"/>
                    </a:moveTo>
                    <a:lnTo>
                      <a:pt x="39" y="47"/>
                    </a:lnTo>
                    <a:lnTo>
                      <a:pt x="0" y="44"/>
                    </a:lnTo>
                    <a:lnTo>
                      <a:pt x="0" y="44"/>
                    </a:lnTo>
                    <a:lnTo>
                      <a:pt x="2" y="0"/>
                    </a:lnTo>
                    <a:lnTo>
                      <a:pt x="4" y="0"/>
                    </a:lnTo>
                    <a:lnTo>
                      <a:pt x="4" y="0"/>
                    </a:lnTo>
                    <a:lnTo>
                      <a:pt x="4" y="0"/>
                    </a:lnTo>
                    <a:lnTo>
                      <a:pt x="4" y="0"/>
                    </a:lnTo>
                    <a:lnTo>
                      <a:pt x="4" y="0"/>
                    </a:lnTo>
                    <a:lnTo>
                      <a:pt x="11" y="1"/>
                    </a:lnTo>
                    <a:lnTo>
                      <a:pt x="11" y="1"/>
                    </a:lnTo>
                    <a:lnTo>
                      <a:pt x="11" y="1"/>
                    </a:lnTo>
                    <a:lnTo>
                      <a:pt x="11" y="1"/>
                    </a:lnTo>
                    <a:lnTo>
                      <a:pt x="11" y="1"/>
                    </a:lnTo>
                    <a:lnTo>
                      <a:pt x="12" y="1"/>
                    </a:lnTo>
                    <a:lnTo>
                      <a:pt x="12" y="1"/>
                    </a:lnTo>
                    <a:lnTo>
                      <a:pt x="14" y="1"/>
                    </a:lnTo>
                    <a:lnTo>
                      <a:pt x="14" y="1"/>
                    </a:lnTo>
                    <a:lnTo>
                      <a:pt x="16" y="1"/>
                    </a:lnTo>
                    <a:lnTo>
                      <a:pt x="16" y="1"/>
                    </a:lnTo>
                    <a:lnTo>
                      <a:pt x="17" y="1"/>
                    </a:lnTo>
                    <a:lnTo>
                      <a:pt x="17" y="1"/>
                    </a:lnTo>
                    <a:lnTo>
                      <a:pt x="19" y="1"/>
                    </a:lnTo>
                    <a:lnTo>
                      <a:pt x="19" y="1"/>
                    </a:lnTo>
                    <a:lnTo>
                      <a:pt x="19" y="1"/>
                    </a:lnTo>
                    <a:lnTo>
                      <a:pt x="19" y="1"/>
                    </a:lnTo>
                    <a:lnTo>
                      <a:pt x="29" y="1"/>
                    </a:lnTo>
                    <a:lnTo>
                      <a:pt x="36" y="1"/>
                    </a:lnTo>
                    <a:lnTo>
                      <a:pt x="41" y="1"/>
                    </a:lnTo>
                    <a:lnTo>
                      <a:pt x="41"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31" name="Freeform 5305"/>
              <p:cNvSpPr>
                <a:spLocks/>
              </p:cNvSpPr>
              <p:nvPr/>
            </p:nvSpPr>
            <p:spPr bwMode="auto">
              <a:xfrm>
                <a:off x="3254" y="2998"/>
                <a:ext cx="42" cy="71"/>
              </a:xfrm>
              <a:custGeom>
                <a:avLst/>
                <a:gdLst>
                  <a:gd name="T0" fmla="*/ 34 w 42"/>
                  <a:gd name="T1" fmla="*/ 66 h 71"/>
                  <a:gd name="T2" fmla="*/ 36 w 42"/>
                  <a:gd name="T3" fmla="*/ 71 h 71"/>
                  <a:gd name="T4" fmla="*/ 8 w 42"/>
                  <a:gd name="T5" fmla="*/ 71 h 71"/>
                  <a:gd name="T6" fmla="*/ 0 w 42"/>
                  <a:gd name="T7" fmla="*/ 71 h 71"/>
                  <a:gd name="T8" fmla="*/ 2 w 42"/>
                  <a:gd name="T9" fmla="*/ 17 h 71"/>
                  <a:gd name="T10" fmla="*/ 20 w 42"/>
                  <a:gd name="T11" fmla="*/ 0 h 71"/>
                  <a:gd name="T12" fmla="*/ 27 w 42"/>
                  <a:gd name="T13" fmla="*/ 10 h 71"/>
                  <a:gd name="T14" fmla="*/ 20 w 42"/>
                  <a:gd name="T15" fmla="*/ 12 h 71"/>
                  <a:gd name="T16" fmla="*/ 42 w 42"/>
                  <a:gd name="T17" fmla="*/ 60 h 71"/>
                  <a:gd name="T18" fmla="*/ 42 w 42"/>
                  <a:gd name="T19" fmla="*/ 61 h 71"/>
                  <a:gd name="T20" fmla="*/ 34 w 42"/>
                  <a:gd name="T21"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71">
                    <a:moveTo>
                      <a:pt x="34" y="66"/>
                    </a:moveTo>
                    <a:lnTo>
                      <a:pt x="36" y="71"/>
                    </a:lnTo>
                    <a:lnTo>
                      <a:pt x="8" y="71"/>
                    </a:lnTo>
                    <a:lnTo>
                      <a:pt x="0" y="71"/>
                    </a:lnTo>
                    <a:lnTo>
                      <a:pt x="2" y="17"/>
                    </a:lnTo>
                    <a:lnTo>
                      <a:pt x="20" y="0"/>
                    </a:lnTo>
                    <a:lnTo>
                      <a:pt x="27" y="10"/>
                    </a:lnTo>
                    <a:lnTo>
                      <a:pt x="20" y="12"/>
                    </a:lnTo>
                    <a:lnTo>
                      <a:pt x="42" y="60"/>
                    </a:lnTo>
                    <a:lnTo>
                      <a:pt x="42" y="61"/>
                    </a:lnTo>
                    <a:lnTo>
                      <a:pt x="34" y="6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2" name="Freeform 5306"/>
              <p:cNvSpPr>
                <a:spLocks/>
              </p:cNvSpPr>
              <p:nvPr/>
            </p:nvSpPr>
            <p:spPr bwMode="auto">
              <a:xfrm>
                <a:off x="3254" y="2998"/>
                <a:ext cx="42" cy="71"/>
              </a:xfrm>
              <a:custGeom>
                <a:avLst/>
                <a:gdLst>
                  <a:gd name="T0" fmla="*/ 34 w 42"/>
                  <a:gd name="T1" fmla="*/ 66 h 71"/>
                  <a:gd name="T2" fmla="*/ 36 w 42"/>
                  <a:gd name="T3" fmla="*/ 71 h 71"/>
                  <a:gd name="T4" fmla="*/ 8 w 42"/>
                  <a:gd name="T5" fmla="*/ 71 h 71"/>
                  <a:gd name="T6" fmla="*/ 0 w 42"/>
                  <a:gd name="T7" fmla="*/ 71 h 71"/>
                  <a:gd name="T8" fmla="*/ 2 w 42"/>
                  <a:gd name="T9" fmla="*/ 17 h 71"/>
                  <a:gd name="T10" fmla="*/ 20 w 42"/>
                  <a:gd name="T11" fmla="*/ 0 h 71"/>
                  <a:gd name="T12" fmla="*/ 27 w 42"/>
                  <a:gd name="T13" fmla="*/ 10 h 71"/>
                  <a:gd name="T14" fmla="*/ 20 w 42"/>
                  <a:gd name="T15" fmla="*/ 12 h 71"/>
                  <a:gd name="T16" fmla="*/ 42 w 42"/>
                  <a:gd name="T17" fmla="*/ 60 h 71"/>
                  <a:gd name="T18" fmla="*/ 42 w 42"/>
                  <a:gd name="T19" fmla="*/ 61 h 71"/>
                  <a:gd name="T20" fmla="*/ 34 w 42"/>
                  <a:gd name="T21"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71">
                    <a:moveTo>
                      <a:pt x="34" y="66"/>
                    </a:moveTo>
                    <a:lnTo>
                      <a:pt x="36" y="71"/>
                    </a:lnTo>
                    <a:lnTo>
                      <a:pt x="8" y="71"/>
                    </a:lnTo>
                    <a:lnTo>
                      <a:pt x="0" y="71"/>
                    </a:lnTo>
                    <a:lnTo>
                      <a:pt x="2" y="17"/>
                    </a:lnTo>
                    <a:lnTo>
                      <a:pt x="20" y="0"/>
                    </a:lnTo>
                    <a:lnTo>
                      <a:pt x="27" y="10"/>
                    </a:lnTo>
                    <a:lnTo>
                      <a:pt x="20" y="12"/>
                    </a:lnTo>
                    <a:lnTo>
                      <a:pt x="42" y="60"/>
                    </a:lnTo>
                    <a:lnTo>
                      <a:pt x="42" y="61"/>
                    </a:lnTo>
                    <a:lnTo>
                      <a:pt x="34" y="6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33" name="Freeform 5307"/>
              <p:cNvSpPr>
                <a:spLocks/>
              </p:cNvSpPr>
              <p:nvPr/>
            </p:nvSpPr>
            <p:spPr bwMode="auto">
              <a:xfrm>
                <a:off x="3210" y="2788"/>
                <a:ext cx="49" cy="44"/>
              </a:xfrm>
              <a:custGeom>
                <a:avLst/>
                <a:gdLst>
                  <a:gd name="T0" fmla="*/ 42 w 49"/>
                  <a:gd name="T1" fmla="*/ 26 h 44"/>
                  <a:gd name="T2" fmla="*/ 49 w 49"/>
                  <a:gd name="T3" fmla="*/ 44 h 44"/>
                  <a:gd name="T4" fmla="*/ 44 w 49"/>
                  <a:gd name="T5" fmla="*/ 43 h 44"/>
                  <a:gd name="T6" fmla="*/ 30 w 49"/>
                  <a:gd name="T7" fmla="*/ 43 h 44"/>
                  <a:gd name="T8" fmla="*/ 0 w 49"/>
                  <a:gd name="T9" fmla="*/ 41 h 44"/>
                  <a:gd name="T10" fmla="*/ 0 w 49"/>
                  <a:gd name="T11" fmla="*/ 41 h 44"/>
                  <a:gd name="T12" fmla="*/ 2 w 49"/>
                  <a:gd name="T13" fmla="*/ 0 h 44"/>
                  <a:gd name="T14" fmla="*/ 42 w 49"/>
                  <a:gd name="T15" fmla="*/ 0 h 44"/>
                  <a:gd name="T16" fmla="*/ 47 w 49"/>
                  <a:gd name="T17" fmla="*/ 10 h 44"/>
                  <a:gd name="T18" fmla="*/ 42 w 49"/>
                  <a:gd name="T19" fmla="*/ 14 h 44"/>
                  <a:gd name="T20" fmla="*/ 47 w 49"/>
                  <a:gd name="T21" fmla="*/ 19 h 44"/>
                  <a:gd name="T22" fmla="*/ 42 w 49"/>
                  <a:gd name="T2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4">
                    <a:moveTo>
                      <a:pt x="42" y="26"/>
                    </a:moveTo>
                    <a:lnTo>
                      <a:pt x="49" y="44"/>
                    </a:lnTo>
                    <a:lnTo>
                      <a:pt x="44" y="43"/>
                    </a:lnTo>
                    <a:lnTo>
                      <a:pt x="30" y="43"/>
                    </a:lnTo>
                    <a:lnTo>
                      <a:pt x="0" y="41"/>
                    </a:lnTo>
                    <a:lnTo>
                      <a:pt x="0" y="41"/>
                    </a:lnTo>
                    <a:lnTo>
                      <a:pt x="2" y="0"/>
                    </a:lnTo>
                    <a:lnTo>
                      <a:pt x="42" y="0"/>
                    </a:lnTo>
                    <a:lnTo>
                      <a:pt x="47" y="10"/>
                    </a:lnTo>
                    <a:lnTo>
                      <a:pt x="42" y="14"/>
                    </a:lnTo>
                    <a:lnTo>
                      <a:pt x="47" y="19"/>
                    </a:lnTo>
                    <a:lnTo>
                      <a:pt x="42" y="2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4" name="Freeform 5308"/>
              <p:cNvSpPr>
                <a:spLocks/>
              </p:cNvSpPr>
              <p:nvPr/>
            </p:nvSpPr>
            <p:spPr bwMode="auto">
              <a:xfrm>
                <a:off x="3210" y="2788"/>
                <a:ext cx="49" cy="44"/>
              </a:xfrm>
              <a:custGeom>
                <a:avLst/>
                <a:gdLst>
                  <a:gd name="T0" fmla="*/ 42 w 49"/>
                  <a:gd name="T1" fmla="*/ 26 h 44"/>
                  <a:gd name="T2" fmla="*/ 49 w 49"/>
                  <a:gd name="T3" fmla="*/ 44 h 44"/>
                  <a:gd name="T4" fmla="*/ 44 w 49"/>
                  <a:gd name="T5" fmla="*/ 43 h 44"/>
                  <a:gd name="T6" fmla="*/ 30 w 49"/>
                  <a:gd name="T7" fmla="*/ 43 h 44"/>
                  <a:gd name="T8" fmla="*/ 0 w 49"/>
                  <a:gd name="T9" fmla="*/ 41 h 44"/>
                  <a:gd name="T10" fmla="*/ 0 w 49"/>
                  <a:gd name="T11" fmla="*/ 41 h 44"/>
                  <a:gd name="T12" fmla="*/ 2 w 49"/>
                  <a:gd name="T13" fmla="*/ 0 h 44"/>
                  <a:gd name="T14" fmla="*/ 42 w 49"/>
                  <a:gd name="T15" fmla="*/ 0 h 44"/>
                  <a:gd name="T16" fmla="*/ 47 w 49"/>
                  <a:gd name="T17" fmla="*/ 10 h 44"/>
                  <a:gd name="T18" fmla="*/ 42 w 49"/>
                  <a:gd name="T19" fmla="*/ 14 h 44"/>
                  <a:gd name="T20" fmla="*/ 47 w 49"/>
                  <a:gd name="T21" fmla="*/ 19 h 44"/>
                  <a:gd name="T22" fmla="*/ 42 w 49"/>
                  <a:gd name="T2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4">
                    <a:moveTo>
                      <a:pt x="42" y="26"/>
                    </a:moveTo>
                    <a:lnTo>
                      <a:pt x="49" y="44"/>
                    </a:lnTo>
                    <a:lnTo>
                      <a:pt x="44" y="43"/>
                    </a:lnTo>
                    <a:lnTo>
                      <a:pt x="30" y="43"/>
                    </a:lnTo>
                    <a:lnTo>
                      <a:pt x="0" y="41"/>
                    </a:lnTo>
                    <a:lnTo>
                      <a:pt x="0" y="41"/>
                    </a:lnTo>
                    <a:lnTo>
                      <a:pt x="2" y="0"/>
                    </a:lnTo>
                    <a:lnTo>
                      <a:pt x="42" y="0"/>
                    </a:lnTo>
                    <a:lnTo>
                      <a:pt x="47" y="10"/>
                    </a:lnTo>
                    <a:lnTo>
                      <a:pt x="42" y="14"/>
                    </a:lnTo>
                    <a:lnTo>
                      <a:pt x="47" y="19"/>
                    </a:lnTo>
                    <a:lnTo>
                      <a:pt x="42"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35" name="Freeform 5309"/>
              <p:cNvSpPr>
                <a:spLocks/>
              </p:cNvSpPr>
              <p:nvPr/>
            </p:nvSpPr>
            <p:spPr bwMode="auto">
              <a:xfrm>
                <a:off x="2832" y="2659"/>
                <a:ext cx="49" cy="39"/>
              </a:xfrm>
              <a:custGeom>
                <a:avLst/>
                <a:gdLst>
                  <a:gd name="T0" fmla="*/ 49 w 49"/>
                  <a:gd name="T1" fmla="*/ 4 h 39"/>
                  <a:gd name="T2" fmla="*/ 46 w 49"/>
                  <a:gd name="T3" fmla="*/ 39 h 39"/>
                  <a:gd name="T4" fmla="*/ 26 w 49"/>
                  <a:gd name="T5" fmla="*/ 38 h 39"/>
                  <a:gd name="T6" fmla="*/ 24 w 49"/>
                  <a:gd name="T7" fmla="*/ 33 h 39"/>
                  <a:gd name="T8" fmla="*/ 12 w 49"/>
                  <a:gd name="T9" fmla="*/ 24 h 39"/>
                  <a:gd name="T10" fmla="*/ 10 w 49"/>
                  <a:gd name="T11" fmla="*/ 12 h 39"/>
                  <a:gd name="T12" fmla="*/ 5 w 49"/>
                  <a:gd name="T13" fmla="*/ 14 h 39"/>
                  <a:gd name="T14" fmla="*/ 0 w 49"/>
                  <a:gd name="T15" fmla="*/ 0 h 39"/>
                  <a:gd name="T16" fmla="*/ 19 w 49"/>
                  <a:gd name="T17" fmla="*/ 2 h 39"/>
                  <a:gd name="T18" fmla="*/ 49 w 49"/>
                  <a:gd name="T19"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9">
                    <a:moveTo>
                      <a:pt x="49" y="4"/>
                    </a:moveTo>
                    <a:lnTo>
                      <a:pt x="46" y="39"/>
                    </a:lnTo>
                    <a:lnTo>
                      <a:pt x="26" y="38"/>
                    </a:lnTo>
                    <a:lnTo>
                      <a:pt x="24" y="33"/>
                    </a:lnTo>
                    <a:lnTo>
                      <a:pt x="12" y="24"/>
                    </a:lnTo>
                    <a:lnTo>
                      <a:pt x="10" y="12"/>
                    </a:lnTo>
                    <a:lnTo>
                      <a:pt x="5" y="14"/>
                    </a:lnTo>
                    <a:lnTo>
                      <a:pt x="0" y="0"/>
                    </a:lnTo>
                    <a:lnTo>
                      <a:pt x="19" y="2"/>
                    </a:lnTo>
                    <a:lnTo>
                      <a:pt x="49"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6" name="Freeform 5310"/>
              <p:cNvSpPr>
                <a:spLocks/>
              </p:cNvSpPr>
              <p:nvPr/>
            </p:nvSpPr>
            <p:spPr bwMode="auto">
              <a:xfrm>
                <a:off x="2832" y="2659"/>
                <a:ext cx="49" cy="39"/>
              </a:xfrm>
              <a:custGeom>
                <a:avLst/>
                <a:gdLst>
                  <a:gd name="T0" fmla="*/ 49 w 49"/>
                  <a:gd name="T1" fmla="*/ 4 h 39"/>
                  <a:gd name="T2" fmla="*/ 46 w 49"/>
                  <a:gd name="T3" fmla="*/ 39 h 39"/>
                  <a:gd name="T4" fmla="*/ 26 w 49"/>
                  <a:gd name="T5" fmla="*/ 38 h 39"/>
                  <a:gd name="T6" fmla="*/ 24 w 49"/>
                  <a:gd name="T7" fmla="*/ 33 h 39"/>
                  <a:gd name="T8" fmla="*/ 12 w 49"/>
                  <a:gd name="T9" fmla="*/ 24 h 39"/>
                  <a:gd name="T10" fmla="*/ 10 w 49"/>
                  <a:gd name="T11" fmla="*/ 12 h 39"/>
                  <a:gd name="T12" fmla="*/ 5 w 49"/>
                  <a:gd name="T13" fmla="*/ 14 h 39"/>
                  <a:gd name="T14" fmla="*/ 0 w 49"/>
                  <a:gd name="T15" fmla="*/ 0 h 39"/>
                  <a:gd name="T16" fmla="*/ 19 w 49"/>
                  <a:gd name="T17" fmla="*/ 2 h 39"/>
                  <a:gd name="T18" fmla="*/ 49 w 49"/>
                  <a:gd name="T19"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9">
                    <a:moveTo>
                      <a:pt x="49" y="4"/>
                    </a:moveTo>
                    <a:lnTo>
                      <a:pt x="46" y="39"/>
                    </a:lnTo>
                    <a:lnTo>
                      <a:pt x="26" y="38"/>
                    </a:lnTo>
                    <a:lnTo>
                      <a:pt x="24" y="33"/>
                    </a:lnTo>
                    <a:lnTo>
                      <a:pt x="12" y="24"/>
                    </a:lnTo>
                    <a:lnTo>
                      <a:pt x="10" y="12"/>
                    </a:lnTo>
                    <a:lnTo>
                      <a:pt x="5" y="14"/>
                    </a:lnTo>
                    <a:lnTo>
                      <a:pt x="0" y="0"/>
                    </a:lnTo>
                    <a:lnTo>
                      <a:pt x="19" y="2"/>
                    </a:lnTo>
                    <a:lnTo>
                      <a:pt x="49"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37" name="Freeform 5311"/>
              <p:cNvSpPr>
                <a:spLocks/>
              </p:cNvSpPr>
              <p:nvPr/>
            </p:nvSpPr>
            <p:spPr bwMode="auto">
              <a:xfrm>
                <a:off x="2986" y="2490"/>
                <a:ext cx="41" cy="46"/>
              </a:xfrm>
              <a:custGeom>
                <a:avLst/>
                <a:gdLst>
                  <a:gd name="T0" fmla="*/ 39 w 41"/>
                  <a:gd name="T1" fmla="*/ 46 h 46"/>
                  <a:gd name="T2" fmla="*/ 0 w 41"/>
                  <a:gd name="T3" fmla="*/ 44 h 46"/>
                  <a:gd name="T4" fmla="*/ 2 w 41"/>
                  <a:gd name="T5" fmla="*/ 0 h 46"/>
                  <a:gd name="T6" fmla="*/ 41 w 41"/>
                  <a:gd name="T7" fmla="*/ 2 h 46"/>
                  <a:gd name="T8" fmla="*/ 39 w 41"/>
                  <a:gd name="T9" fmla="*/ 46 h 46"/>
                </a:gdLst>
                <a:ahLst/>
                <a:cxnLst>
                  <a:cxn ang="0">
                    <a:pos x="T0" y="T1"/>
                  </a:cxn>
                  <a:cxn ang="0">
                    <a:pos x="T2" y="T3"/>
                  </a:cxn>
                  <a:cxn ang="0">
                    <a:pos x="T4" y="T5"/>
                  </a:cxn>
                  <a:cxn ang="0">
                    <a:pos x="T6" y="T7"/>
                  </a:cxn>
                  <a:cxn ang="0">
                    <a:pos x="T8" y="T9"/>
                  </a:cxn>
                </a:cxnLst>
                <a:rect l="0" t="0" r="r" b="b"/>
                <a:pathLst>
                  <a:path w="41" h="46">
                    <a:moveTo>
                      <a:pt x="39" y="46"/>
                    </a:moveTo>
                    <a:lnTo>
                      <a:pt x="0" y="44"/>
                    </a:lnTo>
                    <a:lnTo>
                      <a:pt x="2" y="0"/>
                    </a:lnTo>
                    <a:lnTo>
                      <a:pt x="41" y="2"/>
                    </a:lnTo>
                    <a:lnTo>
                      <a:pt x="39"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8" name="Freeform 5312"/>
              <p:cNvSpPr>
                <a:spLocks/>
              </p:cNvSpPr>
              <p:nvPr/>
            </p:nvSpPr>
            <p:spPr bwMode="auto">
              <a:xfrm>
                <a:off x="2986" y="2490"/>
                <a:ext cx="41" cy="46"/>
              </a:xfrm>
              <a:custGeom>
                <a:avLst/>
                <a:gdLst>
                  <a:gd name="T0" fmla="*/ 39 w 41"/>
                  <a:gd name="T1" fmla="*/ 46 h 46"/>
                  <a:gd name="T2" fmla="*/ 0 w 41"/>
                  <a:gd name="T3" fmla="*/ 44 h 46"/>
                  <a:gd name="T4" fmla="*/ 2 w 41"/>
                  <a:gd name="T5" fmla="*/ 0 h 46"/>
                  <a:gd name="T6" fmla="*/ 41 w 41"/>
                  <a:gd name="T7" fmla="*/ 2 h 46"/>
                  <a:gd name="T8" fmla="*/ 39 w 41"/>
                  <a:gd name="T9" fmla="*/ 46 h 46"/>
                </a:gdLst>
                <a:ahLst/>
                <a:cxnLst>
                  <a:cxn ang="0">
                    <a:pos x="T0" y="T1"/>
                  </a:cxn>
                  <a:cxn ang="0">
                    <a:pos x="T2" y="T3"/>
                  </a:cxn>
                  <a:cxn ang="0">
                    <a:pos x="T4" y="T5"/>
                  </a:cxn>
                  <a:cxn ang="0">
                    <a:pos x="T6" y="T7"/>
                  </a:cxn>
                  <a:cxn ang="0">
                    <a:pos x="T8" y="T9"/>
                  </a:cxn>
                </a:cxnLst>
                <a:rect l="0" t="0" r="r" b="b"/>
                <a:pathLst>
                  <a:path w="41" h="46">
                    <a:moveTo>
                      <a:pt x="39" y="46"/>
                    </a:moveTo>
                    <a:lnTo>
                      <a:pt x="0" y="44"/>
                    </a:lnTo>
                    <a:lnTo>
                      <a:pt x="2" y="0"/>
                    </a:lnTo>
                    <a:lnTo>
                      <a:pt x="41" y="2"/>
                    </a:lnTo>
                    <a:lnTo>
                      <a:pt x="39"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39" name="Freeform 5313"/>
              <p:cNvSpPr>
                <a:spLocks/>
              </p:cNvSpPr>
              <p:nvPr/>
            </p:nvSpPr>
            <p:spPr bwMode="auto">
              <a:xfrm>
                <a:off x="2983" y="2534"/>
                <a:ext cx="42" cy="44"/>
              </a:xfrm>
              <a:custGeom>
                <a:avLst/>
                <a:gdLst>
                  <a:gd name="T0" fmla="*/ 42 w 42"/>
                  <a:gd name="T1" fmla="*/ 2 h 44"/>
                  <a:gd name="T2" fmla="*/ 39 w 42"/>
                  <a:gd name="T3" fmla="*/ 44 h 44"/>
                  <a:gd name="T4" fmla="*/ 29 w 42"/>
                  <a:gd name="T5" fmla="*/ 44 h 44"/>
                  <a:gd name="T6" fmla="*/ 0 w 42"/>
                  <a:gd name="T7" fmla="*/ 42 h 44"/>
                  <a:gd name="T8" fmla="*/ 3 w 42"/>
                  <a:gd name="T9" fmla="*/ 0 h 44"/>
                  <a:gd name="T10" fmla="*/ 42 w 42"/>
                  <a:gd name="T11" fmla="*/ 2 h 44"/>
                </a:gdLst>
                <a:ahLst/>
                <a:cxnLst>
                  <a:cxn ang="0">
                    <a:pos x="T0" y="T1"/>
                  </a:cxn>
                  <a:cxn ang="0">
                    <a:pos x="T2" y="T3"/>
                  </a:cxn>
                  <a:cxn ang="0">
                    <a:pos x="T4" y="T5"/>
                  </a:cxn>
                  <a:cxn ang="0">
                    <a:pos x="T6" y="T7"/>
                  </a:cxn>
                  <a:cxn ang="0">
                    <a:pos x="T8" y="T9"/>
                  </a:cxn>
                  <a:cxn ang="0">
                    <a:pos x="T10" y="T11"/>
                  </a:cxn>
                </a:cxnLst>
                <a:rect l="0" t="0" r="r" b="b"/>
                <a:pathLst>
                  <a:path w="42" h="44">
                    <a:moveTo>
                      <a:pt x="42" y="2"/>
                    </a:moveTo>
                    <a:lnTo>
                      <a:pt x="39" y="44"/>
                    </a:lnTo>
                    <a:lnTo>
                      <a:pt x="29" y="44"/>
                    </a:lnTo>
                    <a:lnTo>
                      <a:pt x="0" y="42"/>
                    </a:lnTo>
                    <a:lnTo>
                      <a:pt x="3" y="0"/>
                    </a:lnTo>
                    <a:lnTo>
                      <a:pt x="4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0" name="Freeform 5314"/>
              <p:cNvSpPr>
                <a:spLocks/>
              </p:cNvSpPr>
              <p:nvPr/>
            </p:nvSpPr>
            <p:spPr bwMode="auto">
              <a:xfrm>
                <a:off x="2983" y="2534"/>
                <a:ext cx="42" cy="44"/>
              </a:xfrm>
              <a:custGeom>
                <a:avLst/>
                <a:gdLst>
                  <a:gd name="T0" fmla="*/ 42 w 42"/>
                  <a:gd name="T1" fmla="*/ 2 h 44"/>
                  <a:gd name="T2" fmla="*/ 39 w 42"/>
                  <a:gd name="T3" fmla="*/ 44 h 44"/>
                  <a:gd name="T4" fmla="*/ 29 w 42"/>
                  <a:gd name="T5" fmla="*/ 44 h 44"/>
                  <a:gd name="T6" fmla="*/ 0 w 42"/>
                  <a:gd name="T7" fmla="*/ 42 h 44"/>
                  <a:gd name="T8" fmla="*/ 3 w 42"/>
                  <a:gd name="T9" fmla="*/ 0 h 44"/>
                  <a:gd name="T10" fmla="*/ 42 w 42"/>
                  <a:gd name="T11" fmla="*/ 2 h 44"/>
                </a:gdLst>
                <a:ahLst/>
                <a:cxnLst>
                  <a:cxn ang="0">
                    <a:pos x="T0" y="T1"/>
                  </a:cxn>
                  <a:cxn ang="0">
                    <a:pos x="T2" y="T3"/>
                  </a:cxn>
                  <a:cxn ang="0">
                    <a:pos x="T4" y="T5"/>
                  </a:cxn>
                  <a:cxn ang="0">
                    <a:pos x="T6" y="T7"/>
                  </a:cxn>
                  <a:cxn ang="0">
                    <a:pos x="T8" y="T9"/>
                  </a:cxn>
                  <a:cxn ang="0">
                    <a:pos x="T10" y="T11"/>
                  </a:cxn>
                </a:cxnLst>
                <a:rect l="0" t="0" r="r" b="b"/>
                <a:pathLst>
                  <a:path w="42" h="44">
                    <a:moveTo>
                      <a:pt x="42" y="2"/>
                    </a:moveTo>
                    <a:lnTo>
                      <a:pt x="39" y="44"/>
                    </a:lnTo>
                    <a:lnTo>
                      <a:pt x="29" y="44"/>
                    </a:lnTo>
                    <a:lnTo>
                      <a:pt x="0" y="42"/>
                    </a:lnTo>
                    <a:lnTo>
                      <a:pt x="3" y="0"/>
                    </a:lnTo>
                    <a:lnTo>
                      <a:pt x="4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41" name="Freeform 5315"/>
              <p:cNvSpPr>
                <a:spLocks/>
              </p:cNvSpPr>
              <p:nvPr/>
            </p:nvSpPr>
            <p:spPr bwMode="auto">
              <a:xfrm>
                <a:off x="3162" y="2731"/>
                <a:ext cx="41" cy="54"/>
              </a:xfrm>
              <a:custGeom>
                <a:avLst/>
                <a:gdLst>
                  <a:gd name="T0" fmla="*/ 2 w 41"/>
                  <a:gd name="T1" fmla="*/ 0 h 54"/>
                  <a:gd name="T2" fmla="*/ 9 w 41"/>
                  <a:gd name="T3" fmla="*/ 6 h 54"/>
                  <a:gd name="T4" fmla="*/ 17 w 41"/>
                  <a:gd name="T5" fmla="*/ 5 h 54"/>
                  <a:gd name="T6" fmla="*/ 24 w 41"/>
                  <a:gd name="T7" fmla="*/ 8 h 54"/>
                  <a:gd name="T8" fmla="*/ 33 w 41"/>
                  <a:gd name="T9" fmla="*/ 3 h 54"/>
                  <a:gd name="T10" fmla="*/ 41 w 41"/>
                  <a:gd name="T11" fmla="*/ 3 h 54"/>
                  <a:gd name="T12" fmla="*/ 39 w 41"/>
                  <a:gd name="T13" fmla="*/ 54 h 54"/>
                  <a:gd name="T14" fmla="*/ 9 w 41"/>
                  <a:gd name="T15" fmla="*/ 54 h 54"/>
                  <a:gd name="T16" fmla="*/ 0 w 41"/>
                  <a:gd name="T17" fmla="*/ 54 h 54"/>
                  <a:gd name="T18" fmla="*/ 0 w 41"/>
                  <a:gd name="T19" fmla="*/ 39 h 54"/>
                  <a:gd name="T20" fmla="*/ 2 w 41"/>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54">
                    <a:moveTo>
                      <a:pt x="2" y="0"/>
                    </a:moveTo>
                    <a:lnTo>
                      <a:pt x="9" y="6"/>
                    </a:lnTo>
                    <a:lnTo>
                      <a:pt x="17" y="5"/>
                    </a:lnTo>
                    <a:lnTo>
                      <a:pt x="24" y="8"/>
                    </a:lnTo>
                    <a:lnTo>
                      <a:pt x="33" y="3"/>
                    </a:lnTo>
                    <a:lnTo>
                      <a:pt x="41" y="3"/>
                    </a:lnTo>
                    <a:lnTo>
                      <a:pt x="39" y="54"/>
                    </a:lnTo>
                    <a:lnTo>
                      <a:pt x="9" y="54"/>
                    </a:lnTo>
                    <a:lnTo>
                      <a:pt x="0" y="54"/>
                    </a:lnTo>
                    <a:lnTo>
                      <a:pt x="0" y="39"/>
                    </a:lnTo>
                    <a:lnTo>
                      <a:pt x="2"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2" name="Freeform 5316"/>
              <p:cNvSpPr>
                <a:spLocks/>
              </p:cNvSpPr>
              <p:nvPr/>
            </p:nvSpPr>
            <p:spPr bwMode="auto">
              <a:xfrm>
                <a:off x="3162" y="2731"/>
                <a:ext cx="41" cy="54"/>
              </a:xfrm>
              <a:custGeom>
                <a:avLst/>
                <a:gdLst>
                  <a:gd name="T0" fmla="*/ 2 w 41"/>
                  <a:gd name="T1" fmla="*/ 0 h 54"/>
                  <a:gd name="T2" fmla="*/ 9 w 41"/>
                  <a:gd name="T3" fmla="*/ 6 h 54"/>
                  <a:gd name="T4" fmla="*/ 17 w 41"/>
                  <a:gd name="T5" fmla="*/ 5 h 54"/>
                  <a:gd name="T6" fmla="*/ 24 w 41"/>
                  <a:gd name="T7" fmla="*/ 8 h 54"/>
                  <a:gd name="T8" fmla="*/ 33 w 41"/>
                  <a:gd name="T9" fmla="*/ 3 h 54"/>
                  <a:gd name="T10" fmla="*/ 41 w 41"/>
                  <a:gd name="T11" fmla="*/ 3 h 54"/>
                  <a:gd name="T12" fmla="*/ 39 w 41"/>
                  <a:gd name="T13" fmla="*/ 54 h 54"/>
                  <a:gd name="T14" fmla="*/ 9 w 41"/>
                  <a:gd name="T15" fmla="*/ 54 h 54"/>
                  <a:gd name="T16" fmla="*/ 0 w 41"/>
                  <a:gd name="T17" fmla="*/ 54 h 54"/>
                  <a:gd name="T18" fmla="*/ 0 w 41"/>
                  <a:gd name="T19" fmla="*/ 39 h 54"/>
                  <a:gd name="T20" fmla="*/ 2 w 41"/>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54">
                    <a:moveTo>
                      <a:pt x="2" y="0"/>
                    </a:moveTo>
                    <a:lnTo>
                      <a:pt x="9" y="6"/>
                    </a:lnTo>
                    <a:lnTo>
                      <a:pt x="17" y="5"/>
                    </a:lnTo>
                    <a:lnTo>
                      <a:pt x="24" y="8"/>
                    </a:lnTo>
                    <a:lnTo>
                      <a:pt x="33" y="3"/>
                    </a:lnTo>
                    <a:lnTo>
                      <a:pt x="41" y="3"/>
                    </a:lnTo>
                    <a:lnTo>
                      <a:pt x="39" y="54"/>
                    </a:lnTo>
                    <a:lnTo>
                      <a:pt x="9" y="54"/>
                    </a:lnTo>
                    <a:lnTo>
                      <a:pt x="0" y="54"/>
                    </a:lnTo>
                    <a:lnTo>
                      <a:pt x="0" y="39"/>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43" name="Freeform 5317"/>
              <p:cNvSpPr>
                <a:spLocks/>
              </p:cNvSpPr>
              <p:nvPr/>
            </p:nvSpPr>
            <p:spPr bwMode="auto">
              <a:xfrm>
                <a:off x="3318" y="2698"/>
                <a:ext cx="63" cy="61"/>
              </a:xfrm>
              <a:custGeom>
                <a:avLst/>
                <a:gdLst>
                  <a:gd name="T0" fmla="*/ 26 w 63"/>
                  <a:gd name="T1" fmla="*/ 58 h 61"/>
                  <a:gd name="T2" fmla="*/ 21 w 63"/>
                  <a:gd name="T3" fmla="*/ 61 h 61"/>
                  <a:gd name="T4" fmla="*/ 14 w 63"/>
                  <a:gd name="T5" fmla="*/ 53 h 61"/>
                  <a:gd name="T6" fmla="*/ 0 w 63"/>
                  <a:gd name="T7" fmla="*/ 28 h 61"/>
                  <a:gd name="T8" fmla="*/ 2 w 63"/>
                  <a:gd name="T9" fmla="*/ 26 h 61"/>
                  <a:gd name="T10" fmla="*/ 26 w 63"/>
                  <a:gd name="T11" fmla="*/ 12 h 61"/>
                  <a:gd name="T12" fmla="*/ 44 w 63"/>
                  <a:gd name="T13" fmla="*/ 0 h 61"/>
                  <a:gd name="T14" fmla="*/ 53 w 63"/>
                  <a:gd name="T15" fmla="*/ 16 h 61"/>
                  <a:gd name="T16" fmla="*/ 63 w 63"/>
                  <a:gd name="T17" fmla="*/ 34 h 61"/>
                  <a:gd name="T18" fmla="*/ 26 w 63"/>
                  <a:gd name="T19"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1">
                    <a:moveTo>
                      <a:pt x="26" y="58"/>
                    </a:moveTo>
                    <a:lnTo>
                      <a:pt x="21" y="61"/>
                    </a:lnTo>
                    <a:lnTo>
                      <a:pt x="14" y="53"/>
                    </a:lnTo>
                    <a:lnTo>
                      <a:pt x="0" y="28"/>
                    </a:lnTo>
                    <a:lnTo>
                      <a:pt x="2" y="26"/>
                    </a:lnTo>
                    <a:lnTo>
                      <a:pt x="26" y="12"/>
                    </a:lnTo>
                    <a:lnTo>
                      <a:pt x="44" y="0"/>
                    </a:lnTo>
                    <a:lnTo>
                      <a:pt x="53" y="16"/>
                    </a:lnTo>
                    <a:lnTo>
                      <a:pt x="63" y="34"/>
                    </a:lnTo>
                    <a:lnTo>
                      <a:pt x="26" y="5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4" name="Freeform 5318"/>
              <p:cNvSpPr>
                <a:spLocks/>
              </p:cNvSpPr>
              <p:nvPr/>
            </p:nvSpPr>
            <p:spPr bwMode="auto">
              <a:xfrm>
                <a:off x="3318" y="2698"/>
                <a:ext cx="63" cy="61"/>
              </a:xfrm>
              <a:custGeom>
                <a:avLst/>
                <a:gdLst>
                  <a:gd name="T0" fmla="*/ 26 w 63"/>
                  <a:gd name="T1" fmla="*/ 58 h 61"/>
                  <a:gd name="T2" fmla="*/ 21 w 63"/>
                  <a:gd name="T3" fmla="*/ 61 h 61"/>
                  <a:gd name="T4" fmla="*/ 14 w 63"/>
                  <a:gd name="T5" fmla="*/ 53 h 61"/>
                  <a:gd name="T6" fmla="*/ 0 w 63"/>
                  <a:gd name="T7" fmla="*/ 28 h 61"/>
                  <a:gd name="T8" fmla="*/ 2 w 63"/>
                  <a:gd name="T9" fmla="*/ 26 h 61"/>
                  <a:gd name="T10" fmla="*/ 26 w 63"/>
                  <a:gd name="T11" fmla="*/ 12 h 61"/>
                  <a:gd name="T12" fmla="*/ 44 w 63"/>
                  <a:gd name="T13" fmla="*/ 0 h 61"/>
                  <a:gd name="T14" fmla="*/ 53 w 63"/>
                  <a:gd name="T15" fmla="*/ 16 h 61"/>
                  <a:gd name="T16" fmla="*/ 63 w 63"/>
                  <a:gd name="T17" fmla="*/ 34 h 61"/>
                  <a:gd name="T18" fmla="*/ 26 w 63"/>
                  <a:gd name="T19"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1">
                    <a:moveTo>
                      <a:pt x="26" y="58"/>
                    </a:moveTo>
                    <a:lnTo>
                      <a:pt x="21" y="61"/>
                    </a:lnTo>
                    <a:lnTo>
                      <a:pt x="14" y="53"/>
                    </a:lnTo>
                    <a:lnTo>
                      <a:pt x="0" y="28"/>
                    </a:lnTo>
                    <a:lnTo>
                      <a:pt x="2" y="26"/>
                    </a:lnTo>
                    <a:lnTo>
                      <a:pt x="26" y="12"/>
                    </a:lnTo>
                    <a:lnTo>
                      <a:pt x="44" y="0"/>
                    </a:lnTo>
                    <a:lnTo>
                      <a:pt x="53" y="16"/>
                    </a:lnTo>
                    <a:lnTo>
                      <a:pt x="63" y="34"/>
                    </a:lnTo>
                    <a:lnTo>
                      <a:pt x="26" y="5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45" name="Freeform 5319"/>
              <p:cNvSpPr>
                <a:spLocks/>
              </p:cNvSpPr>
              <p:nvPr/>
            </p:nvSpPr>
            <p:spPr bwMode="auto">
              <a:xfrm>
                <a:off x="3217" y="3010"/>
                <a:ext cx="39" cy="59"/>
              </a:xfrm>
              <a:custGeom>
                <a:avLst/>
                <a:gdLst>
                  <a:gd name="T0" fmla="*/ 37 w 39"/>
                  <a:gd name="T1" fmla="*/ 59 h 59"/>
                  <a:gd name="T2" fmla="*/ 0 w 39"/>
                  <a:gd name="T3" fmla="*/ 58 h 59"/>
                  <a:gd name="T4" fmla="*/ 1 w 39"/>
                  <a:gd name="T5" fmla="*/ 0 h 59"/>
                  <a:gd name="T6" fmla="*/ 39 w 39"/>
                  <a:gd name="T7" fmla="*/ 2 h 59"/>
                  <a:gd name="T8" fmla="*/ 39 w 39"/>
                  <a:gd name="T9" fmla="*/ 5 h 59"/>
                  <a:gd name="T10" fmla="*/ 37 w 39"/>
                  <a:gd name="T11" fmla="*/ 59 h 59"/>
                </a:gdLst>
                <a:ahLst/>
                <a:cxnLst>
                  <a:cxn ang="0">
                    <a:pos x="T0" y="T1"/>
                  </a:cxn>
                  <a:cxn ang="0">
                    <a:pos x="T2" y="T3"/>
                  </a:cxn>
                  <a:cxn ang="0">
                    <a:pos x="T4" y="T5"/>
                  </a:cxn>
                  <a:cxn ang="0">
                    <a:pos x="T6" y="T7"/>
                  </a:cxn>
                  <a:cxn ang="0">
                    <a:pos x="T8" y="T9"/>
                  </a:cxn>
                  <a:cxn ang="0">
                    <a:pos x="T10" y="T11"/>
                  </a:cxn>
                </a:cxnLst>
                <a:rect l="0" t="0" r="r" b="b"/>
                <a:pathLst>
                  <a:path w="39" h="59">
                    <a:moveTo>
                      <a:pt x="37" y="59"/>
                    </a:moveTo>
                    <a:lnTo>
                      <a:pt x="0" y="58"/>
                    </a:lnTo>
                    <a:lnTo>
                      <a:pt x="1" y="0"/>
                    </a:lnTo>
                    <a:lnTo>
                      <a:pt x="39" y="2"/>
                    </a:lnTo>
                    <a:lnTo>
                      <a:pt x="39" y="5"/>
                    </a:lnTo>
                    <a:lnTo>
                      <a:pt x="37" y="5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6" name="Freeform 5320"/>
              <p:cNvSpPr>
                <a:spLocks/>
              </p:cNvSpPr>
              <p:nvPr/>
            </p:nvSpPr>
            <p:spPr bwMode="auto">
              <a:xfrm>
                <a:off x="3217" y="3010"/>
                <a:ext cx="39" cy="59"/>
              </a:xfrm>
              <a:custGeom>
                <a:avLst/>
                <a:gdLst>
                  <a:gd name="T0" fmla="*/ 37 w 39"/>
                  <a:gd name="T1" fmla="*/ 59 h 59"/>
                  <a:gd name="T2" fmla="*/ 0 w 39"/>
                  <a:gd name="T3" fmla="*/ 58 h 59"/>
                  <a:gd name="T4" fmla="*/ 1 w 39"/>
                  <a:gd name="T5" fmla="*/ 0 h 59"/>
                  <a:gd name="T6" fmla="*/ 39 w 39"/>
                  <a:gd name="T7" fmla="*/ 2 h 59"/>
                  <a:gd name="T8" fmla="*/ 39 w 39"/>
                  <a:gd name="T9" fmla="*/ 5 h 59"/>
                  <a:gd name="T10" fmla="*/ 37 w 39"/>
                  <a:gd name="T11" fmla="*/ 59 h 59"/>
                </a:gdLst>
                <a:ahLst/>
                <a:cxnLst>
                  <a:cxn ang="0">
                    <a:pos x="T0" y="T1"/>
                  </a:cxn>
                  <a:cxn ang="0">
                    <a:pos x="T2" y="T3"/>
                  </a:cxn>
                  <a:cxn ang="0">
                    <a:pos x="T4" y="T5"/>
                  </a:cxn>
                  <a:cxn ang="0">
                    <a:pos x="T6" y="T7"/>
                  </a:cxn>
                  <a:cxn ang="0">
                    <a:pos x="T8" y="T9"/>
                  </a:cxn>
                  <a:cxn ang="0">
                    <a:pos x="T10" y="T11"/>
                  </a:cxn>
                </a:cxnLst>
                <a:rect l="0" t="0" r="r" b="b"/>
                <a:pathLst>
                  <a:path w="39" h="59">
                    <a:moveTo>
                      <a:pt x="37" y="59"/>
                    </a:moveTo>
                    <a:lnTo>
                      <a:pt x="0" y="58"/>
                    </a:lnTo>
                    <a:lnTo>
                      <a:pt x="1" y="0"/>
                    </a:lnTo>
                    <a:lnTo>
                      <a:pt x="39" y="2"/>
                    </a:lnTo>
                    <a:lnTo>
                      <a:pt x="39" y="5"/>
                    </a:lnTo>
                    <a:lnTo>
                      <a:pt x="37" y="5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47" name="Freeform 5321"/>
              <p:cNvSpPr>
                <a:spLocks/>
              </p:cNvSpPr>
              <p:nvPr/>
            </p:nvSpPr>
            <p:spPr bwMode="auto">
              <a:xfrm>
                <a:off x="3423" y="2775"/>
                <a:ext cx="49" cy="27"/>
              </a:xfrm>
              <a:custGeom>
                <a:avLst/>
                <a:gdLst>
                  <a:gd name="T0" fmla="*/ 29 w 49"/>
                  <a:gd name="T1" fmla="*/ 22 h 27"/>
                  <a:gd name="T2" fmla="*/ 5 w 49"/>
                  <a:gd name="T3" fmla="*/ 27 h 27"/>
                  <a:gd name="T4" fmla="*/ 0 w 49"/>
                  <a:gd name="T5" fmla="*/ 12 h 27"/>
                  <a:gd name="T6" fmla="*/ 21 w 49"/>
                  <a:gd name="T7" fmla="*/ 0 h 27"/>
                  <a:gd name="T8" fmla="*/ 38 w 49"/>
                  <a:gd name="T9" fmla="*/ 0 h 27"/>
                  <a:gd name="T10" fmla="*/ 46 w 49"/>
                  <a:gd name="T11" fmla="*/ 0 h 27"/>
                  <a:gd name="T12" fmla="*/ 44 w 49"/>
                  <a:gd name="T13" fmla="*/ 10 h 27"/>
                  <a:gd name="T14" fmla="*/ 49 w 49"/>
                  <a:gd name="T15" fmla="*/ 15 h 27"/>
                  <a:gd name="T16" fmla="*/ 29 w 49"/>
                  <a:gd name="T17"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7">
                    <a:moveTo>
                      <a:pt x="29" y="22"/>
                    </a:moveTo>
                    <a:lnTo>
                      <a:pt x="5" y="27"/>
                    </a:lnTo>
                    <a:lnTo>
                      <a:pt x="0" y="12"/>
                    </a:lnTo>
                    <a:lnTo>
                      <a:pt x="21" y="0"/>
                    </a:lnTo>
                    <a:lnTo>
                      <a:pt x="38" y="0"/>
                    </a:lnTo>
                    <a:lnTo>
                      <a:pt x="46" y="0"/>
                    </a:lnTo>
                    <a:lnTo>
                      <a:pt x="44" y="10"/>
                    </a:lnTo>
                    <a:lnTo>
                      <a:pt x="49" y="15"/>
                    </a:lnTo>
                    <a:lnTo>
                      <a:pt x="29"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8" name="Freeform 5322"/>
              <p:cNvSpPr>
                <a:spLocks/>
              </p:cNvSpPr>
              <p:nvPr/>
            </p:nvSpPr>
            <p:spPr bwMode="auto">
              <a:xfrm>
                <a:off x="3423" y="2775"/>
                <a:ext cx="49" cy="27"/>
              </a:xfrm>
              <a:custGeom>
                <a:avLst/>
                <a:gdLst>
                  <a:gd name="T0" fmla="*/ 29 w 49"/>
                  <a:gd name="T1" fmla="*/ 22 h 27"/>
                  <a:gd name="T2" fmla="*/ 5 w 49"/>
                  <a:gd name="T3" fmla="*/ 27 h 27"/>
                  <a:gd name="T4" fmla="*/ 0 w 49"/>
                  <a:gd name="T5" fmla="*/ 12 h 27"/>
                  <a:gd name="T6" fmla="*/ 21 w 49"/>
                  <a:gd name="T7" fmla="*/ 0 h 27"/>
                  <a:gd name="T8" fmla="*/ 38 w 49"/>
                  <a:gd name="T9" fmla="*/ 0 h 27"/>
                  <a:gd name="T10" fmla="*/ 46 w 49"/>
                  <a:gd name="T11" fmla="*/ 0 h 27"/>
                  <a:gd name="T12" fmla="*/ 44 w 49"/>
                  <a:gd name="T13" fmla="*/ 10 h 27"/>
                  <a:gd name="T14" fmla="*/ 49 w 49"/>
                  <a:gd name="T15" fmla="*/ 15 h 27"/>
                  <a:gd name="T16" fmla="*/ 29 w 49"/>
                  <a:gd name="T17"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7">
                    <a:moveTo>
                      <a:pt x="29" y="22"/>
                    </a:moveTo>
                    <a:lnTo>
                      <a:pt x="5" y="27"/>
                    </a:lnTo>
                    <a:lnTo>
                      <a:pt x="0" y="12"/>
                    </a:lnTo>
                    <a:lnTo>
                      <a:pt x="21" y="0"/>
                    </a:lnTo>
                    <a:lnTo>
                      <a:pt x="38" y="0"/>
                    </a:lnTo>
                    <a:lnTo>
                      <a:pt x="46" y="0"/>
                    </a:lnTo>
                    <a:lnTo>
                      <a:pt x="44" y="10"/>
                    </a:lnTo>
                    <a:lnTo>
                      <a:pt x="49" y="15"/>
                    </a:lnTo>
                    <a:lnTo>
                      <a:pt x="2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49" name="Freeform 5323"/>
              <p:cNvSpPr>
                <a:spLocks/>
              </p:cNvSpPr>
              <p:nvPr/>
            </p:nvSpPr>
            <p:spPr bwMode="auto">
              <a:xfrm>
                <a:off x="3540" y="2597"/>
                <a:ext cx="51" cy="18"/>
              </a:xfrm>
              <a:custGeom>
                <a:avLst/>
                <a:gdLst>
                  <a:gd name="T0" fmla="*/ 51 w 51"/>
                  <a:gd name="T1" fmla="*/ 12 h 18"/>
                  <a:gd name="T2" fmla="*/ 51 w 51"/>
                  <a:gd name="T3" fmla="*/ 18 h 18"/>
                  <a:gd name="T4" fmla="*/ 51 w 51"/>
                  <a:gd name="T5" fmla="*/ 18 h 18"/>
                  <a:gd name="T6" fmla="*/ 36 w 51"/>
                  <a:gd name="T7" fmla="*/ 13 h 18"/>
                  <a:gd name="T8" fmla="*/ 24 w 51"/>
                  <a:gd name="T9" fmla="*/ 18 h 18"/>
                  <a:gd name="T10" fmla="*/ 15 w 51"/>
                  <a:gd name="T11" fmla="*/ 18 h 18"/>
                  <a:gd name="T12" fmla="*/ 0 w 51"/>
                  <a:gd name="T13" fmla="*/ 10 h 18"/>
                  <a:gd name="T14" fmla="*/ 0 w 51"/>
                  <a:gd name="T15" fmla="*/ 1 h 18"/>
                  <a:gd name="T16" fmla="*/ 4 w 51"/>
                  <a:gd name="T17" fmla="*/ 1 h 18"/>
                  <a:gd name="T18" fmla="*/ 32 w 51"/>
                  <a:gd name="T19" fmla="*/ 0 h 18"/>
                  <a:gd name="T20" fmla="*/ 49 w 51"/>
                  <a:gd name="T21" fmla="*/ 0 h 18"/>
                  <a:gd name="T22" fmla="*/ 51 w 51"/>
                  <a:gd name="T23" fmla="*/ 0 h 18"/>
                  <a:gd name="T24" fmla="*/ 51 w 51"/>
                  <a:gd name="T25" fmla="*/ 0 h 18"/>
                  <a:gd name="T26" fmla="*/ 51 w 51"/>
                  <a:gd name="T27" fmla="*/ 0 h 18"/>
                  <a:gd name="T28" fmla="*/ 51 w 51"/>
                  <a:gd name="T29" fmla="*/ 1 h 18"/>
                  <a:gd name="T30" fmla="*/ 51 w 51"/>
                  <a:gd name="T31" fmla="*/ 8 h 18"/>
                  <a:gd name="T32" fmla="*/ 51 w 51"/>
                  <a:gd name="T33" fmla="*/ 10 h 18"/>
                  <a:gd name="T34" fmla="*/ 51 w 51"/>
                  <a:gd name="T35" fmla="*/ 10 h 18"/>
                  <a:gd name="T36" fmla="*/ 51 w 51"/>
                  <a:gd name="T37" fmla="*/ 10 h 18"/>
                  <a:gd name="T38" fmla="*/ 51 w 51"/>
                  <a:gd name="T39" fmla="*/ 10 h 18"/>
                  <a:gd name="T40" fmla="*/ 51 w 51"/>
                  <a:gd name="T4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8">
                    <a:moveTo>
                      <a:pt x="51" y="12"/>
                    </a:moveTo>
                    <a:lnTo>
                      <a:pt x="51" y="18"/>
                    </a:lnTo>
                    <a:lnTo>
                      <a:pt x="51" y="18"/>
                    </a:lnTo>
                    <a:lnTo>
                      <a:pt x="36" y="13"/>
                    </a:lnTo>
                    <a:lnTo>
                      <a:pt x="24" y="18"/>
                    </a:lnTo>
                    <a:lnTo>
                      <a:pt x="15" y="18"/>
                    </a:lnTo>
                    <a:lnTo>
                      <a:pt x="0" y="10"/>
                    </a:lnTo>
                    <a:lnTo>
                      <a:pt x="0" y="1"/>
                    </a:lnTo>
                    <a:lnTo>
                      <a:pt x="4" y="1"/>
                    </a:lnTo>
                    <a:lnTo>
                      <a:pt x="32" y="0"/>
                    </a:lnTo>
                    <a:lnTo>
                      <a:pt x="49" y="0"/>
                    </a:lnTo>
                    <a:lnTo>
                      <a:pt x="51" y="0"/>
                    </a:lnTo>
                    <a:lnTo>
                      <a:pt x="51" y="0"/>
                    </a:lnTo>
                    <a:lnTo>
                      <a:pt x="51" y="0"/>
                    </a:lnTo>
                    <a:lnTo>
                      <a:pt x="51" y="1"/>
                    </a:lnTo>
                    <a:lnTo>
                      <a:pt x="51" y="8"/>
                    </a:lnTo>
                    <a:lnTo>
                      <a:pt x="51" y="10"/>
                    </a:lnTo>
                    <a:lnTo>
                      <a:pt x="51" y="10"/>
                    </a:lnTo>
                    <a:lnTo>
                      <a:pt x="51" y="10"/>
                    </a:lnTo>
                    <a:lnTo>
                      <a:pt x="51" y="10"/>
                    </a:lnTo>
                    <a:lnTo>
                      <a:pt x="51" y="1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0" name="Freeform 5324"/>
              <p:cNvSpPr>
                <a:spLocks/>
              </p:cNvSpPr>
              <p:nvPr/>
            </p:nvSpPr>
            <p:spPr bwMode="auto">
              <a:xfrm>
                <a:off x="3540" y="2597"/>
                <a:ext cx="51" cy="18"/>
              </a:xfrm>
              <a:custGeom>
                <a:avLst/>
                <a:gdLst>
                  <a:gd name="T0" fmla="*/ 51 w 51"/>
                  <a:gd name="T1" fmla="*/ 12 h 18"/>
                  <a:gd name="T2" fmla="*/ 51 w 51"/>
                  <a:gd name="T3" fmla="*/ 18 h 18"/>
                  <a:gd name="T4" fmla="*/ 51 w 51"/>
                  <a:gd name="T5" fmla="*/ 18 h 18"/>
                  <a:gd name="T6" fmla="*/ 36 w 51"/>
                  <a:gd name="T7" fmla="*/ 13 h 18"/>
                  <a:gd name="T8" fmla="*/ 24 w 51"/>
                  <a:gd name="T9" fmla="*/ 18 h 18"/>
                  <a:gd name="T10" fmla="*/ 15 w 51"/>
                  <a:gd name="T11" fmla="*/ 18 h 18"/>
                  <a:gd name="T12" fmla="*/ 0 w 51"/>
                  <a:gd name="T13" fmla="*/ 10 h 18"/>
                  <a:gd name="T14" fmla="*/ 0 w 51"/>
                  <a:gd name="T15" fmla="*/ 1 h 18"/>
                  <a:gd name="T16" fmla="*/ 4 w 51"/>
                  <a:gd name="T17" fmla="*/ 1 h 18"/>
                  <a:gd name="T18" fmla="*/ 32 w 51"/>
                  <a:gd name="T19" fmla="*/ 0 h 18"/>
                  <a:gd name="T20" fmla="*/ 49 w 51"/>
                  <a:gd name="T21" fmla="*/ 0 h 18"/>
                  <a:gd name="T22" fmla="*/ 51 w 51"/>
                  <a:gd name="T23" fmla="*/ 0 h 18"/>
                  <a:gd name="T24" fmla="*/ 51 w 51"/>
                  <a:gd name="T25" fmla="*/ 0 h 18"/>
                  <a:gd name="T26" fmla="*/ 51 w 51"/>
                  <a:gd name="T27" fmla="*/ 0 h 18"/>
                  <a:gd name="T28" fmla="*/ 51 w 51"/>
                  <a:gd name="T29" fmla="*/ 1 h 18"/>
                  <a:gd name="T30" fmla="*/ 51 w 51"/>
                  <a:gd name="T31" fmla="*/ 8 h 18"/>
                  <a:gd name="T32" fmla="*/ 51 w 51"/>
                  <a:gd name="T33" fmla="*/ 10 h 18"/>
                  <a:gd name="T34" fmla="*/ 51 w 51"/>
                  <a:gd name="T35" fmla="*/ 10 h 18"/>
                  <a:gd name="T36" fmla="*/ 51 w 51"/>
                  <a:gd name="T37" fmla="*/ 10 h 18"/>
                  <a:gd name="T38" fmla="*/ 51 w 51"/>
                  <a:gd name="T39" fmla="*/ 10 h 18"/>
                  <a:gd name="T40" fmla="*/ 51 w 51"/>
                  <a:gd name="T4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8">
                    <a:moveTo>
                      <a:pt x="51" y="12"/>
                    </a:moveTo>
                    <a:lnTo>
                      <a:pt x="51" y="18"/>
                    </a:lnTo>
                    <a:lnTo>
                      <a:pt x="51" y="18"/>
                    </a:lnTo>
                    <a:lnTo>
                      <a:pt x="36" y="13"/>
                    </a:lnTo>
                    <a:lnTo>
                      <a:pt x="24" y="18"/>
                    </a:lnTo>
                    <a:lnTo>
                      <a:pt x="15" y="18"/>
                    </a:lnTo>
                    <a:lnTo>
                      <a:pt x="0" y="10"/>
                    </a:lnTo>
                    <a:lnTo>
                      <a:pt x="0" y="1"/>
                    </a:lnTo>
                    <a:lnTo>
                      <a:pt x="4" y="1"/>
                    </a:lnTo>
                    <a:lnTo>
                      <a:pt x="32" y="0"/>
                    </a:lnTo>
                    <a:lnTo>
                      <a:pt x="49" y="0"/>
                    </a:lnTo>
                    <a:lnTo>
                      <a:pt x="51" y="0"/>
                    </a:lnTo>
                    <a:lnTo>
                      <a:pt x="51" y="0"/>
                    </a:lnTo>
                    <a:lnTo>
                      <a:pt x="51" y="0"/>
                    </a:lnTo>
                    <a:lnTo>
                      <a:pt x="51" y="1"/>
                    </a:lnTo>
                    <a:lnTo>
                      <a:pt x="51" y="8"/>
                    </a:lnTo>
                    <a:lnTo>
                      <a:pt x="51" y="10"/>
                    </a:lnTo>
                    <a:lnTo>
                      <a:pt x="51" y="10"/>
                    </a:lnTo>
                    <a:lnTo>
                      <a:pt x="51" y="10"/>
                    </a:lnTo>
                    <a:lnTo>
                      <a:pt x="51" y="10"/>
                    </a:lnTo>
                    <a:lnTo>
                      <a:pt x="51"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51" name="Freeform 5325"/>
              <p:cNvSpPr>
                <a:spLocks/>
              </p:cNvSpPr>
              <p:nvPr/>
            </p:nvSpPr>
            <p:spPr bwMode="auto">
              <a:xfrm>
                <a:off x="2968" y="2619"/>
                <a:ext cx="42" cy="44"/>
              </a:xfrm>
              <a:custGeom>
                <a:avLst/>
                <a:gdLst>
                  <a:gd name="T0" fmla="*/ 32 w 42"/>
                  <a:gd name="T1" fmla="*/ 44 h 44"/>
                  <a:gd name="T2" fmla="*/ 0 w 42"/>
                  <a:gd name="T3" fmla="*/ 42 h 44"/>
                  <a:gd name="T4" fmla="*/ 1 w 42"/>
                  <a:gd name="T5" fmla="*/ 0 h 44"/>
                  <a:gd name="T6" fmla="*/ 3 w 42"/>
                  <a:gd name="T7" fmla="*/ 0 h 44"/>
                  <a:gd name="T8" fmla="*/ 42 w 42"/>
                  <a:gd name="T9" fmla="*/ 1 h 44"/>
                  <a:gd name="T10" fmla="*/ 39 w 42"/>
                  <a:gd name="T11" fmla="*/ 44 h 44"/>
                  <a:gd name="T12" fmla="*/ 32 w 42"/>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42" h="44">
                    <a:moveTo>
                      <a:pt x="32" y="44"/>
                    </a:moveTo>
                    <a:lnTo>
                      <a:pt x="0" y="42"/>
                    </a:lnTo>
                    <a:lnTo>
                      <a:pt x="1" y="0"/>
                    </a:lnTo>
                    <a:lnTo>
                      <a:pt x="3" y="0"/>
                    </a:lnTo>
                    <a:lnTo>
                      <a:pt x="42" y="1"/>
                    </a:lnTo>
                    <a:lnTo>
                      <a:pt x="39" y="44"/>
                    </a:lnTo>
                    <a:lnTo>
                      <a:pt x="32"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2" name="Freeform 5326"/>
              <p:cNvSpPr>
                <a:spLocks/>
              </p:cNvSpPr>
              <p:nvPr/>
            </p:nvSpPr>
            <p:spPr bwMode="auto">
              <a:xfrm>
                <a:off x="2968" y="2619"/>
                <a:ext cx="42" cy="44"/>
              </a:xfrm>
              <a:custGeom>
                <a:avLst/>
                <a:gdLst>
                  <a:gd name="T0" fmla="*/ 32 w 42"/>
                  <a:gd name="T1" fmla="*/ 44 h 44"/>
                  <a:gd name="T2" fmla="*/ 0 w 42"/>
                  <a:gd name="T3" fmla="*/ 42 h 44"/>
                  <a:gd name="T4" fmla="*/ 1 w 42"/>
                  <a:gd name="T5" fmla="*/ 0 h 44"/>
                  <a:gd name="T6" fmla="*/ 3 w 42"/>
                  <a:gd name="T7" fmla="*/ 0 h 44"/>
                  <a:gd name="T8" fmla="*/ 42 w 42"/>
                  <a:gd name="T9" fmla="*/ 1 h 44"/>
                  <a:gd name="T10" fmla="*/ 39 w 42"/>
                  <a:gd name="T11" fmla="*/ 44 h 44"/>
                  <a:gd name="T12" fmla="*/ 32 w 42"/>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42" h="44">
                    <a:moveTo>
                      <a:pt x="32" y="44"/>
                    </a:moveTo>
                    <a:lnTo>
                      <a:pt x="0" y="42"/>
                    </a:lnTo>
                    <a:lnTo>
                      <a:pt x="1" y="0"/>
                    </a:lnTo>
                    <a:lnTo>
                      <a:pt x="3" y="0"/>
                    </a:lnTo>
                    <a:lnTo>
                      <a:pt x="42" y="1"/>
                    </a:lnTo>
                    <a:lnTo>
                      <a:pt x="39" y="44"/>
                    </a:lnTo>
                    <a:lnTo>
                      <a:pt x="32"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53" name="Freeform 5327"/>
              <p:cNvSpPr>
                <a:spLocks/>
              </p:cNvSpPr>
              <p:nvPr/>
            </p:nvSpPr>
            <p:spPr bwMode="auto">
              <a:xfrm>
                <a:off x="3169" y="2785"/>
                <a:ext cx="43" cy="44"/>
              </a:xfrm>
              <a:custGeom>
                <a:avLst/>
                <a:gdLst>
                  <a:gd name="T0" fmla="*/ 41 w 43"/>
                  <a:gd name="T1" fmla="*/ 44 h 44"/>
                  <a:gd name="T2" fmla="*/ 41 w 43"/>
                  <a:gd name="T3" fmla="*/ 44 h 44"/>
                  <a:gd name="T4" fmla="*/ 16 w 43"/>
                  <a:gd name="T5" fmla="*/ 44 h 44"/>
                  <a:gd name="T6" fmla="*/ 0 w 43"/>
                  <a:gd name="T7" fmla="*/ 42 h 44"/>
                  <a:gd name="T8" fmla="*/ 2 w 43"/>
                  <a:gd name="T9" fmla="*/ 22 h 44"/>
                  <a:gd name="T10" fmla="*/ 2 w 43"/>
                  <a:gd name="T11" fmla="*/ 0 h 44"/>
                  <a:gd name="T12" fmla="*/ 32 w 43"/>
                  <a:gd name="T13" fmla="*/ 0 h 44"/>
                  <a:gd name="T14" fmla="*/ 32 w 43"/>
                  <a:gd name="T15" fmla="*/ 3 h 44"/>
                  <a:gd name="T16" fmla="*/ 43 w 43"/>
                  <a:gd name="T17" fmla="*/ 3 h 44"/>
                  <a:gd name="T18" fmla="*/ 41 w 43"/>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4">
                    <a:moveTo>
                      <a:pt x="41" y="44"/>
                    </a:moveTo>
                    <a:lnTo>
                      <a:pt x="41" y="44"/>
                    </a:lnTo>
                    <a:lnTo>
                      <a:pt x="16" y="44"/>
                    </a:lnTo>
                    <a:lnTo>
                      <a:pt x="0" y="42"/>
                    </a:lnTo>
                    <a:lnTo>
                      <a:pt x="2" y="22"/>
                    </a:lnTo>
                    <a:lnTo>
                      <a:pt x="2" y="0"/>
                    </a:lnTo>
                    <a:lnTo>
                      <a:pt x="32" y="0"/>
                    </a:lnTo>
                    <a:lnTo>
                      <a:pt x="32" y="3"/>
                    </a:lnTo>
                    <a:lnTo>
                      <a:pt x="43" y="3"/>
                    </a:lnTo>
                    <a:lnTo>
                      <a:pt x="41"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4" name="Freeform 5328"/>
              <p:cNvSpPr>
                <a:spLocks/>
              </p:cNvSpPr>
              <p:nvPr/>
            </p:nvSpPr>
            <p:spPr bwMode="auto">
              <a:xfrm>
                <a:off x="3169" y="2785"/>
                <a:ext cx="43" cy="44"/>
              </a:xfrm>
              <a:custGeom>
                <a:avLst/>
                <a:gdLst>
                  <a:gd name="T0" fmla="*/ 41 w 43"/>
                  <a:gd name="T1" fmla="*/ 44 h 44"/>
                  <a:gd name="T2" fmla="*/ 41 w 43"/>
                  <a:gd name="T3" fmla="*/ 44 h 44"/>
                  <a:gd name="T4" fmla="*/ 16 w 43"/>
                  <a:gd name="T5" fmla="*/ 44 h 44"/>
                  <a:gd name="T6" fmla="*/ 0 w 43"/>
                  <a:gd name="T7" fmla="*/ 42 h 44"/>
                  <a:gd name="T8" fmla="*/ 2 w 43"/>
                  <a:gd name="T9" fmla="*/ 22 h 44"/>
                  <a:gd name="T10" fmla="*/ 2 w 43"/>
                  <a:gd name="T11" fmla="*/ 0 h 44"/>
                  <a:gd name="T12" fmla="*/ 32 w 43"/>
                  <a:gd name="T13" fmla="*/ 0 h 44"/>
                  <a:gd name="T14" fmla="*/ 32 w 43"/>
                  <a:gd name="T15" fmla="*/ 3 h 44"/>
                  <a:gd name="T16" fmla="*/ 43 w 43"/>
                  <a:gd name="T17" fmla="*/ 3 h 44"/>
                  <a:gd name="T18" fmla="*/ 41 w 43"/>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4">
                    <a:moveTo>
                      <a:pt x="41" y="44"/>
                    </a:moveTo>
                    <a:lnTo>
                      <a:pt x="41" y="44"/>
                    </a:lnTo>
                    <a:lnTo>
                      <a:pt x="16" y="44"/>
                    </a:lnTo>
                    <a:lnTo>
                      <a:pt x="0" y="42"/>
                    </a:lnTo>
                    <a:lnTo>
                      <a:pt x="2" y="22"/>
                    </a:lnTo>
                    <a:lnTo>
                      <a:pt x="2" y="0"/>
                    </a:lnTo>
                    <a:lnTo>
                      <a:pt x="32" y="0"/>
                    </a:lnTo>
                    <a:lnTo>
                      <a:pt x="32" y="3"/>
                    </a:lnTo>
                    <a:lnTo>
                      <a:pt x="43" y="3"/>
                    </a:lnTo>
                    <a:lnTo>
                      <a:pt x="41"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55" name="Freeform 5329"/>
              <p:cNvSpPr>
                <a:spLocks/>
              </p:cNvSpPr>
              <p:nvPr/>
            </p:nvSpPr>
            <p:spPr bwMode="auto">
              <a:xfrm>
                <a:off x="3411" y="2958"/>
                <a:ext cx="70" cy="81"/>
              </a:xfrm>
              <a:custGeom>
                <a:avLst/>
                <a:gdLst>
                  <a:gd name="T0" fmla="*/ 46 w 70"/>
                  <a:gd name="T1" fmla="*/ 54 h 81"/>
                  <a:gd name="T2" fmla="*/ 31 w 70"/>
                  <a:gd name="T3" fmla="*/ 62 h 81"/>
                  <a:gd name="T4" fmla="*/ 16 w 70"/>
                  <a:gd name="T5" fmla="*/ 71 h 81"/>
                  <a:gd name="T6" fmla="*/ 12 w 70"/>
                  <a:gd name="T7" fmla="*/ 72 h 81"/>
                  <a:gd name="T8" fmla="*/ 7 w 70"/>
                  <a:gd name="T9" fmla="*/ 76 h 81"/>
                  <a:gd name="T10" fmla="*/ 6 w 70"/>
                  <a:gd name="T11" fmla="*/ 78 h 81"/>
                  <a:gd name="T12" fmla="*/ 2 w 70"/>
                  <a:gd name="T13" fmla="*/ 81 h 81"/>
                  <a:gd name="T14" fmla="*/ 2 w 70"/>
                  <a:gd name="T15" fmla="*/ 81 h 81"/>
                  <a:gd name="T16" fmla="*/ 0 w 70"/>
                  <a:gd name="T17" fmla="*/ 81 h 81"/>
                  <a:gd name="T18" fmla="*/ 0 w 70"/>
                  <a:gd name="T19" fmla="*/ 79 h 81"/>
                  <a:gd name="T20" fmla="*/ 4 w 70"/>
                  <a:gd name="T21" fmla="*/ 76 h 81"/>
                  <a:gd name="T22" fmla="*/ 14 w 70"/>
                  <a:gd name="T23" fmla="*/ 71 h 81"/>
                  <a:gd name="T24" fmla="*/ 14 w 70"/>
                  <a:gd name="T25" fmla="*/ 69 h 81"/>
                  <a:gd name="T26" fmla="*/ 23 w 70"/>
                  <a:gd name="T27" fmla="*/ 64 h 81"/>
                  <a:gd name="T28" fmla="*/ 29 w 70"/>
                  <a:gd name="T29" fmla="*/ 62 h 81"/>
                  <a:gd name="T30" fmla="*/ 33 w 70"/>
                  <a:gd name="T31" fmla="*/ 61 h 81"/>
                  <a:gd name="T32" fmla="*/ 33 w 70"/>
                  <a:gd name="T33" fmla="*/ 59 h 81"/>
                  <a:gd name="T34" fmla="*/ 33 w 70"/>
                  <a:gd name="T35" fmla="*/ 56 h 81"/>
                  <a:gd name="T36" fmla="*/ 31 w 70"/>
                  <a:gd name="T37" fmla="*/ 56 h 81"/>
                  <a:gd name="T38" fmla="*/ 31 w 70"/>
                  <a:gd name="T39" fmla="*/ 56 h 81"/>
                  <a:gd name="T40" fmla="*/ 28 w 70"/>
                  <a:gd name="T41" fmla="*/ 56 h 81"/>
                  <a:gd name="T42" fmla="*/ 23 w 70"/>
                  <a:gd name="T43" fmla="*/ 59 h 81"/>
                  <a:gd name="T44" fmla="*/ 16 w 70"/>
                  <a:gd name="T45" fmla="*/ 61 h 81"/>
                  <a:gd name="T46" fmla="*/ 14 w 70"/>
                  <a:gd name="T47" fmla="*/ 62 h 81"/>
                  <a:gd name="T48" fmla="*/ 12 w 70"/>
                  <a:gd name="T49" fmla="*/ 61 h 81"/>
                  <a:gd name="T50" fmla="*/ 14 w 70"/>
                  <a:gd name="T51" fmla="*/ 61 h 81"/>
                  <a:gd name="T52" fmla="*/ 14 w 70"/>
                  <a:gd name="T53" fmla="*/ 59 h 81"/>
                  <a:gd name="T54" fmla="*/ 14 w 70"/>
                  <a:gd name="T55" fmla="*/ 54 h 81"/>
                  <a:gd name="T56" fmla="*/ 16 w 70"/>
                  <a:gd name="T57" fmla="*/ 52 h 81"/>
                  <a:gd name="T58" fmla="*/ 16 w 70"/>
                  <a:gd name="T59" fmla="*/ 50 h 81"/>
                  <a:gd name="T60" fmla="*/ 14 w 70"/>
                  <a:gd name="T61" fmla="*/ 50 h 81"/>
                  <a:gd name="T62" fmla="*/ 11 w 70"/>
                  <a:gd name="T63" fmla="*/ 52 h 81"/>
                  <a:gd name="T64" fmla="*/ 9 w 70"/>
                  <a:gd name="T65" fmla="*/ 52 h 81"/>
                  <a:gd name="T66" fmla="*/ 7 w 70"/>
                  <a:gd name="T67" fmla="*/ 54 h 81"/>
                  <a:gd name="T68" fmla="*/ 7 w 70"/>
                  <a:gd name="T69" fmla="*/ 56 h 81"/>
                  <a:gd name="T70" fmla="*/ 6 w 70"/>
                  <a:gd name="T71" fmla="*/ 54 h 81"/>
                  <a:gd name="T72" fmla="*/ 34 w 70"/>
                  <a:gd name="T73" fmla="*/ 8 h 81"/>
                  <a:gd name="T74" fmla="*/ 43 w 70"/>
                  <a:gd name="T75" fmla="*/ 11 h 81"/>
                  <a:gd name="T76" fmla="*/ 50 w 70"/>
                  <a:gd name="T77" fmla="*/ 25 h 81"/>
                  <a:gd name="T78" fmla="*/ 67 w 70"/>
                  <a:gd name="T79" fmla="*/ 39 h 81"/>
                  <a:gd name="T80" fmla="*/ 65 w 70"/>
                  <a:gd name="T81" fmla="*/ 4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81">
                    <a:moveTo>
                      <a:pt x="65" y="42"/>
                    </a:moveTo>
                    <a:lnTo>
                      <a:pt x="46" y="54"/>
                    </a:lnTo>
                    <a:lnTo>
                      <a:pt x="41" y="57"/>
                    </a:lnTo>
                    <a:lnTo>
                      <a:pt x="31" y="62"/>
                    </a:lnTo>
                    <a:lnTo>
                      <a:pt x="24" y="66"/>
                    </a:lnTo>
                    <a:lnTo>
                      <a:pt x="16" y="71"/>
                    </a:lnTo>
                    <a:lnTo>
                      <a:pt x="14" y="71"/>
                    </a:lnTo>
                    <a:lnTo>
                      <a:pt x="12" y="72"/>
                    </a:lnTo>
                    <a:lnTo>
                      <a:pt x="9" y="74"/>
                    </a:lnTo>
                    <a:lnTo>
                      <a:pt x="7" y="76"/>
                    </a:lnTo>
                    <a:lnTo>
                      <a:pt x="6" y="78"/>
                    </a:lnTo>
                    <a:lnTo>
                      <a:pt x="6" y="78"/>
                    </a:lnTo>
                    <a:lnTo>
                      <a:pt x="4" y="78"/>
                    </a:lnTo>
                    <a:lnTo>
                      <a:pt x="2" y="81"/>
                    </a:lnTo>
                    <a:lnTo>
                      <a:pt x="0" y="81"/>
                    </a:lnTo>
                    <a:lnTo>
                      <a:pt x="2" y="81"/>
                    </a:lnTo>
                    <a:lnTo>
                      <a:pt x="0" y="81"/>
                    </a:lnTo>
                    <a:lnTo>
                      <a:pt x="0" y="81"/>
                    </a:lnTo>
                    <a:lnTo>
                      <a:pt x="0" y="81"/>
                    </a:lnTo>
                    <a:lnTo>
                      <a:pt x="0" y="79"/>
                    </a:lnTo>
                    <a:lnTo>
                      <a:pt x="0" y="79"/>
                    </a:lnTo>
                    <a:lnTo>
                      <a:pt x="4" y="76"/>
                    </a:lnTo>
                    <a:lnTo>
                      <a:pt x="9" y="72"/>
                    </a:lnTo>
                    <a:lnTo>
                      <a:pt x="14" y="71"/>
                    </a:lnTo>
                    <a:lnTo>
                      <a:pt x="14" y="71"/>
                    </a:lnTo>
                    <a:lnTo>
                      <a:pt x="14" y="69"/>
                    </a:lnTo>
                    <a:lnTo>
                      <a:pt x="19" y="66"/>
                    </a:lnTo>
                    <a:lnTo>
                      <a:pt x="23" y="64"/>
                    </a:lnTo>
                    <a:lnTo>
                      <a:pt x="28" y="62"/>
                    </a:lnTo>
                    <a:lnTo>
                      <a:pt x="29" y="62"/>
                    </a:lnTo>
                    <a:lnTo>
                      <a:pt x="31" y="61"/>
                    </a:lnTo>
                    <a:lnTo>
                      <a:pt x="33" y="61"/>
                    </a:lnTo>
                    <a:lnTo>
                      <a:pt x="33" y="59"/>
                    </a:lnTo>
                    <a:lnTo>
                      <a:pt x="33" y="59"/>
                    </a:lnTo>
                    <a:lnTo>
                      <a:pt x="33" y="57"/>
                    </a:lnTo>
                    <a:lnTo>
                      <a:pt x="33" y="56"/>
                    </a:lnTo>
                    <a:lnTo>
                      <a:pt x="33" y="56"/>
                    </a:lnTo>
                    <a:lnTo>
                      <a:pt x="31" y="56"/>
                    </a:lnTo>
                    <a:lnTo>
                      <a:pt x="31" y="56"/>
                    </a:lnTo>
                    <a:lnTo>
                      <a:pt x="31" y="56"/>
                    </a:lnTo>
                    <a:lnTo>
                      <a:pt x="29" y="56"/>
                    </a:lnTo>
                    <a:lnTo>
                      <a:pt x="28" y="56"/>
                    </a:lnTo>
                    <a:lnTo>
                      <a:pt x="26" y="57"/>
                    </a:lnTo>
                    <a:lnTo>
                      <a:pt x="23" y="59"/>
                    </a:lnTo>
                    <a:lnTo>
                      <a:pt x="19" y="59"/>
                    </a:lnTo>
                    <a:lnTo>
                      <a:pt x="16" y="61"/>
                    </a:lnTo>
                    <a:lnTo>
                      <a:pt x="16" y="62"/>
                    </a:lnTo>
                    <a:lnTo>
                      <a:pt x="14" y="62"/>
                    </a:lnTo>
                    <a:lnTo>
                      <a:pt x="12" y="62"/>
                    </a:lnTo>
                    <a:lnTo>
                      <a:pt x="12" y="61"/>
                    </a:lnTo>
                    <a:lnTo>
                      <a:pt x="12" y="61"/>
                    </a:lnTo>
                    <a:lnTo>
                      <a:pt x="14" y="61"/>
                    </a:lnTo>
                    <a:lnTo>
                      <a:pt x="14" y="59"/>
                    </a:lnTo>
                    <a:lnTo>
                      <a:pt x="14" y="59"/>
                    </a:lnTo>
                    <a:lnTo>
                      <a:pt x="12" y="57"/>
                    </a:lnTo>
                    <a:lnTo>
                      <a:pt x="14" y="54"/>
                    </a:lnTo>
                    <a:lnTo>
                      <a:pt x="14" y="54"/>
                    </a:lnTo>
                    <a:lnTo>
                      <a:pt x="16" y="52"/>
                    </a:lnTo>
                    <a:lnTo>
                      <a:pt x="16" y="52"/>
                    </a:lnTo>
                    <a:lnTo>
                      <a:pt x="16" y="50"/>
                    </a:lnTo>
                    <a:lnTo>
                      <a:pt x="16" y="50"/>
                    </a:lnTo>
                    <a:lnTo>
                      <a:pt x="14" y="50"/>
                    </a:lnTo>
                    <a:lnTo>
                      <a:pt x="12" y="50"/>
                    </a:lnTo>
                    <a:lnTo>
                      <a:pt x="11" y="52"/>
                    </a:lnTo>
                    <a:lnTo>
                      <a:pt x="11" y="52"/>
                    </a:lnTo>
                    <a:lnTo>
                      <a:pt x="9" y="52"/>
                    </a:lnTo>
                    <a:lnTo>
                      <a:pt x="9" y="52"/>
                    </a:lnTo>
                    <a:lnTo>
                      <a:pt x="7" y="54"/>
                    </a:lnTo>
                    <a:lnTo>
                      <a:pt x="7" y="56"/>
                    </a:lnTo>
                    <a:lnTo>
                      <a:pt x="7" y="56"/>
                    </a:lnTo>
                    <a:lnTo>
                      <a:pt x="6" y="57"/>
                    </a:lnTo>
                    <a:lnTo>
                      <a:pt x="6" y="54"/>
                    </a:lnTo>
                    <a:lnTo>
                      <a:pt x="7" y="25"/>
                    </a:lnTo>
                    <a:lnTo>
                      <a:pt x="34" y="8"/>
                    </a:lnTo>
                    <a:lnTo>
                      <a:pt x="41" y="0"/>
                    </a:lnTo>
                    <a:lnTo>
                      <a:pt x="43" y="11"/>
                    </a:lnTo>
                    <a:lnTo>
                      <a:pt x="50" y="15"/>
                    </a:lnTo>
                    <a:lnTo>
                      <a:pt x="50" y="25"/>
                    </a:lnTo>
                    <a:lnTo>
                      <a:pt x="56" y="25"/>
                    </a:lnTo>
                    <a:lnTo>
                      <a:pt x="67" y="39"/>
                    </a:lnTo>
                    <a:lnTo>
                      <a:pt x="70" y="39"/>
                    </a:lnTo>
                    <a:lnTo>
                      <a:pt x="65" y="4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6" name="Freeform 5330"/>
              <p:cNvSpPr>
                <a:spLocks/>
              </p:cNvSpPr>
              <p:nvPr/>
            </p:nvSpPr>
            <p:spPr bwMode="auto">
              <a:xfrm>
                <a:off x="3411" y="2958"/>
                <a:ext cx="70" cy="81"/>
              </a:xfrm>
              <a:custGeom>
                <a:avLst/>
                <a:gdLst>
                  <a:gd name="T0" fmla="*/ 46 w 70"/>
                  <a:gd name="T1" fmla="*/ 54 h 81"/>
                  <a:gd name="T2" fmla="*/ 31 w 70"/>
                  <a:gd name="T3" fmla="*/ 62 h 81"/>
                  <a:gd name="T4" fmla="*/ 16 w 70"/>
                  <a:gd name="T5" fmla="*/ 71 h 81"/>
                  <a:gd name="T6" fmla="*/ 12 w 70"/>
                  <a:gd name="T7" fmla="*/ 72 h 81"/>
                  <a:gd name="T8" fmla="*/ 7 w 70"/>
                  <a:gd name="T9" fmla="*/ 76 h 81"/>
                  <a:gd name="T10" fmla="*/ 6 w 70"/>
                  <a:gd name="T11" fmla="*/ 78 h 81"/>
                  <a:gd name="T12" fmla="*/ 2 w 70"/>
                  <a:gd name="T13" fmla="*/ 81 h 81"/>
                  <a:gd name="T14" fmla="*/ 2 w 70"/>
                  <a:gd name="T15" fmla="*/ 81 h 81"/>
                  <a:gd name="T16" fmla="*/ 0 w 70"/>
                  <a:gd name="T17" fmla="*/ 81 h 81"/>
                  <a:gd name="T18" fmla="*/ 0 w 70"/>
                  <a:gd name="T19" fmla="*/ 79 h 81"/>
                  <a:gd name="T20" fmla="*/ 4 w 70"/>
                  <a:gd name="T21" fmla="*/ 76 h 81"/>
                  <a:gd name="T22" fmla="*/ 14 w 70"/>
                  <a:gd name="T23" fmla="*/ 71 h 81"/>
                  <a:gd name="T24" fmla="*/ 14 w 70"/>
                  <a:gd name="T25" fmla="*/ 69 h 81"/>
                  <a:gd name="T26" fmla="*/ 23 w 70"/>
                  <a:gd name="T27" fmla="*/ 64 h 81"/>
                  <a:gd name="T28" fmla="*/ 29 w 70"/>
                  <a:gd name="T29" fmla="*/ 62 h 81"/>
                  <a:gd name="T30" fmla="*/ 33 w 70"/>
                  <a:gd name="T31" fmla="*/ 61 h 81"/>
                  <a:gd name="T32" fmla="*/ 33 w 70"/>
                  <a:gd name="T33" fmla="*/ 59 h 81"/>
                  <a:gd name="T34" fmla="*/ 33 w 70"/>
                  <a:gd name="T35" fmla="*/ 56 h 81"/>
                  <a:gd name="T36" fmla="*/ 31 w 70"/>
                  <a:gd name="T37" fmla="*/ 56 h 81"/>
                  <a:gd name="T38" fmla="*/ 31 w 70"/>
                  <a:gd name="T39" fmla="*/ 56 h 81"/>
                  <a:gd name="T40" fmla="*/ 28 w 70"/>
                  <a:gd name="T41" fmla="*/ 56 h 81"/>
                  <a:gd name="T42" fmla="*/ 23 w 70"/>
                  <a:gd name="T43" fmla="*/ 59 h 81"/>
                  <a:gd name="T44" fmla="*/ 16 w 70"/>
                  <a:gd name="T45" fmla="*/ 61 h 81"/>
                  <a:gd name="T46" fmla="*/ 14 w 70"/>
                  <a:gd name="T47" fmla="*/ 62 h 81"/>
                  <a:gd name="T48" fmla="*/ 12 w 70"/>
                  <a:gd name="T49" fmla="*/ 61 h 81"/>
                  <a:gd name="T50" fmla="*/ 14 w 70"/>
                  <a:gd name="T51" fmla="*/ 61 h 81"/>
                  <a:gd name="T52" fmla="*/ 14 w 70"/>
                  <a:gd name="T53" fmla="*/ 59 h 81"/>
                  <a:gd name="T54" fmla="*/ 14 w 70"/>
                  <a:gd name="T55" fmla="*/ 54 h 81"/>
                  <a:gd name="T56" fmla="*/ 16 w 70"/>
                  <a:gd name="T57" fmla="*/ 52 h 81"/>
                  <a:gd name="T58" fmla="*/ 16 w 70"/>
                  <a:gd name="T59" fmla="*/ 50 h 81"/>
                  <a:gd name="T60" fmla="*/ 14 w 70"/>
                  <a:gd name="T61" fmla="*/ 50 h 81"/>
                  <a:gd name="T62" fmla="*/ 11 w 70"/>
                  <a:gd name="T63" fmla="*/ 52 h 81"/>
                  <a:gd name="T64" fmla="*/ 9 w 70"/>
                  <a:gd name="T65" fmla="*/ 52 h 81"/>
                  <a:gd name="T66" fmla="*/ 7 w 70"/>
                  <a:gd name="T67" fmla="*/ 54 h 81"/>
                  <a:gd name="T68" fmla="*/ 7 w 70"/>
                  <a:gd name="T69" fmla="*/ 56 h 81"/>
                  <a:gd name="T70" fmla="*/ 6 w 70"/>
                  <a:gd name="T71" fmla="*/ 54 h 81"/>
                  <a:gd name="T72" fmla="*/ 34 w 70"/>
                  <a:gd name="T73" fmla="*/ 8 h 81"/>
                  <a:gd name="T74" fmla="*/ 43 w 70"/>
                  <a:gd name="T75" fmla="*/ 11 h 81"/>
                  <a:gd name="T76" fmla="*/ 50 w 70"/>
                  <a:gd name="T77" fmla="*/ 25 h 81"/>
                  <a:gd name="T78" fmla="*/ 67 w 70"/>
                  <a:gd name="T79" fmla="*/ 39 h 81"/>
                  <a:gd name="T80" fmla="*/ 65 w 70"/>
                  <a:gd name="T81" fmla="*/ 4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81">
                    <a:moveTo>
                      <a:pt x="65" y="42"/>
                    </a:moveTo>
                    <a:lnTo>
                      <a:pt x="46" y="54"/>
                    </a:lnTo>
                    <a:lnTo>
                      <a:pt x="41" y="57"/>
                    </a:lnTo>
                    <a:lnTo>
                      <a:pt x="31" y="62"/>
                    </a:lnTo>
                    <a:lnTo>
                      <a:pt x="24" y="66"/>
                    </a:lnTo>
                    <a:lnTo>
                      <a:pt x="16" y="71"/>
                    </a:lnTo>
                    <a:lnTo>
                      <a:pt x="14" y="71"/>
                    </a:lnTo>
                    <a:lnTo>
                      <a:pt x="12" y="72"/>
                    </a:lnTo>
                    <a:lnTo>
                      <a:pt x="9" y="74"/>
                    </a:lnTo>
                    <a:lnTo>
                      <a:pt x="7" y="76"/>
                    </a:lnTo>
                    <a:lnTo>
                      <a:pt x="6" y="78"/>
                    </a:lnTo>
                    <a:lnTo>
                      <a:pt x="6" y="78"/>
                    </a:lnTo>
                    <a:lnTo>
                      <a:pt x="4" y="78"/>
                    </a:lnTo>
                    <a:lnTo>
                      <a:pt x="2" y="81"/>
                    </a:lnTo>
                    <a:lnTo>
                      <a:pt x="0" y="81"/>
                    </a:lnTo>
                    <a:lnTo>
                      <a:pt x="2" y="81"/>
                    </a:lnTo>
                    <a:lnTo>
                      <a:pt x="0" y="81"/>
                    </a:lnTo>
                    <a:lnTo>
                      <a:pt x="0" y="81"/>
                    </a:lnTo>
                    <a:lnTo>
                      <a:pt x="0" y="81"/>
                    </a:lnTo>
                    <a:lnTo>
                      <a:pt x="0" y="79"/>
                    </a:lnTo>
                    <a:lnTo>
                      <a:pt x="0" y="79"/>
                    </a:lnTo>
                    <a:lnTo>
                      <a:pt x="4" y="76"/>
                    </a:lnTo>
                    <a:lnTo>
                      <a:pt x="9" y="72"/>
                    </a:lnTo>
                    <a:lnTo>
                      <a:pt x="14" y="71"/>
                    </a:lnTo>
                    <a:lnTo>
                      <a:pt x="14" y="71"/>
                    </a:lnTo>
                    <a:lnTo>
                      <a:pt x="14" y="69"/>
                    </a:lnTo>
                    <a:lnTo>
                      <a:pt x="19" y="66"/>
                    </a:lnTo>
                    <a:lnTo>
                      <a:pt x="23" y="64"/>
                    </a:lnTo>
                    <a:lnTo>
                      <a:pt x="28" y="62"/>
                    </a:lnTo>
                    <a:lnTo>
                      <a:pt x="29" y="62"/>
                    </a:lnTo>
                    <a:lnTo>
                      <a:pt x="31" y="61"/>
                    </a:lnTo>
                    <a:lnTo>
                      <a:pt x="33" y="61"/>
                    </a:lnTo>
                    <a:lnTo>
                      <a:pt x="33" y="59"/>
                    </a:lnTo>
                    <a:lnTo>
                      <a:pt x="33" y="59"/>
                    </a:lnTo>
                    <a:lnTo>
                      <a:pt x="33" y="57"/>
                    </a:lnTo>
                    <a:lnTo>
                      <a:pt x="33" y="56"/>
                    </a:lnTo>
                    <a:lnTo>
                      <a:pt x="33" y="56"/>
                    </a:lnTo>
                    <a:lnTo>
                      <a:pt x="31" y="56"/>
                    </a:lnTo>
                    <a:lnTo>
                      <a:pt x="31" y="56"/>
                    </a:lnTo>
                    <a:lnTo>
                      <a:pt x="31" y="56"/>
                    </a:lnTo>
                    <a:lnTo>
                      <a:pt x="29" y="56"/>
                    </a:lnTo>
                    <a:lnTo>
                      <a:pt x="28" y="56"/>
                    </a:lnTo>
                    <a:lnTo>
                      <a:pt x="26" y="57"/>
                    </a:lnTo>
                    <a:lnTo>
                      <a:pt x="23" y="59"/>
                    </a:lnTo>
                    <a:lnTo>
                      <a:pt x="19" y="59"/>
                    </a:lnTo>
                    <a:lnTo>
                      <a:pt x="16" y="61"/>
                    </a:lnTo>
                    <a:lnTo>
                      <a:pt x="16" y="62"/>
                    </a:lnTo>
                    <a:lnTo>
                      <a:pt x="14" y="62"/>
                    </a:lnTo>
                    <a:lnTo>
                      <a:pt x="12" y="62"/>
                    </a:lnTo>
                    <a:lnTo>
                      <a:pt x="12" y="61"/>
                    </a:lnTo>
                    <a:lnTo>
                      <a:pt x="12" y="61"/>
                    </a:lnTo>
                    <a:lnTo>
                      <a:pt x="14" y="61"/>
                    </a:lnTo>
                    <a:lnTo>
                      <a:pt x="14" y="59"/>
                    </a:lnTo>
                    <a:lnTo>
                      <a:pt x="14" y="59"/>
                    </a:lnTo>
                    <a:lnTo>
                      <a:pt x="12" y="57"/>
                    </a:lnTo>
                    <a:lnTo>
                      <a:pt x="14" y="54"/>
                    </a:lnTo>
                    <a:lnTo>
                      <a:pt x="14" y="54"/>
                    </a:lnTo>
                    <a:lnTo>
                      <a:pt x="16" y="52"/>
                    </a:lnTo>
                    <a:lnTo>
                      <a:pt x="16" y="52"/>
                    </a:lnTo>
                    <a:lnTo>
                      <a:pt x="16" y="50"/>
                    </a:lnTo>
                    <a:lnTo>
                      <a:pt x="16" y="50"/>
                    </a:lnTo>
                    <a:lnTo>
                      <a:pt x="14" y="50"/>
                    </a:lnTo>
                    <a:lnTo>
                      <a:pt x="12" y="50"/>
                    </a:lnTo>
                    <a:lnTo>
                      <a:pt x="11" y="52"/>
                    </a:lnTo>
                    <a:lnTo>
                      <a:pt x="11" y="52"/>
                    </a:lnTo>
                    <a:lnTo>
                      <a:pt x="9" y="52"/>
                    </a:lnTo>
                    <a:lnTo>
                      <a:pt x="9" y="52"/>
                    </a:lnTo>
                    <a:lnTo>
                      <a:pt x="7" y="54"/>
                    </a:lnTo>
                    <a:lnTo>
                      <a:pt x="7" y="56"/>
                    </a:lnTo>
                    <a:lnTo>
                      <a:pt x="7" y="56"/>
                    </a:lnTo>
                    <a:lnTo>
                      <a:pt x="6" y="57"/>
                    </a:lnTo>
                    <a:lnTo>
                      <a:pt x="6" y="54"/>
                    </a:lnTo>
                    <a:lnTo>
                      <a:pt x="7" y="25"/>
                    </a:lnTo>
                    <a:lnTo>
                      <a:pt x="34" y="8"/>
                    </a:lnTo>
                    <a:lnTo>
                      <a:pt x="41" y="0"/>
                    </a:lnTo>
                    <a:lnTo>
                      <a:pt x="43" y="11"/>
                    </a:lnTo>
                    <a:lnTo>
                      <a:pt x="50" y="15"/>
                    </a:lnTo>
                    <a:lnTo>
                      <a:pt x="50" y="25"/>
                    </a:lnTo>
                    <a:lnTo>
                      <a:pt x="56" y="25"/>
                    </a:lnTo>
                    <a:lnTo>
                      <a:pt x="67" y="39"/>
                    </a:lnTo>
                    <a:lnTo>
                      <a:pt x="70" y="39"/>
                    </a:lnTo>
                    <a:lnTo>
                      <a:pt x="65"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57" name="Freeform 5331"/>
              <p:cNvSpPr>
                <a:spLocks/>
              </p:cNvSpPr>
              <p:nvPr/>
            </p:nvSpPr>
            <p:spPr bwMode="auto">
              <a:xfrm>
                <a:off x="3071" y="2963"/>
                <a:ext cx="44" cy="88"/>
              </a:xfrm>
              <a:custGeom>
                <a:avLst/>
                <a:gdLst>
                  <a:gd name="T0" fmla="*/ 41 w 44"/>
                  <a:gd name="T1" fmla="*/ 88 h 88"/>
                  <a:gd name="T2" fmla="*/ 32 w 44"/>
                  <a:gd name="T3" fmla="*/ 88 h 88"/>
                  <a:gd name="T4" fmla="*/ 29 w 44"/>
                  <a:gd name="T5" fmla="*/ 83 h 88"/>
                  <a:gd name="T6" fmla="*/ 25 w 44"/>
                  <a:gd name="T7" fmla="*/ 79 h 88"/>
                  <a:gd name="T8" fmla="*/ 22 w 44"/>
                  <a:gd name="T9" fmla="*/ 66 h 88"/>
                  <a:gd name="T10" fmla="*/ 24 w 44"/>
                  <a:gd name="T11" fmla="*/ 57 h 88"/>
                  <a:gd name="T12" fmla="*/ 24 w 44"/>
                  <a:gd name="T13" fmla="*/ 57 h 88"/>
                  <a:gd name="T14" fmla="*/ 19 w 44"/>
                  <a:gd name="T15" fmla="*/ 56 h 88"/>
                  <a:gd name="T16" fmla="*/ 19 w 44"/>
                  <a:gd name="T17" fmla="*/ 54 h 88"/>
                  <a:gd name="T18" fmla="*/ 17 w 44"/>
                  <a:gd name="T19" fmla="*/ 47 h 88"/>
                  <a:gd name="T20" fmla="*/ 15 w 44"/>
                  <a:gd name="T21" fmla="*/ 47 h 88"/>
                  <a:gd name="T22" fmla="*/ 10 w 44"/>
                  <a:gd name="T23" fmla="*/ 40 h 88"/>
                  <a:gd name="T24" fmla="*/ 10 w 44"/>
                  <a:gd name="T25" fmla="*/ 39 h 88"/>
                  <a:gd name="T26" fmla="*/ 10 w 44"/>
                  <a:gd name="T27" fmla="*/ 37 h 88"/>
                  <a:gd name="T28" fmla="*/ 10 w 44"/>
                  <a:gd name="T29" fmla="*/ 35 h 88"/>
                  <a:gd name="T30" fmla="*/ 10 w 44"/>
                  <a:gd name="T31" fmla="*/ 34 h 88"/>
                  <a:gd name="T32" fmla="*/ 8 w 44"/>
                  <a:gd name="T33" fmla="*/ 27 h 88"/>
                  <a:gd name="T34" fmla="*/ 8 w 44"/>
                  <a:gd name="T35" fmla="*/ 25 h 88"/>
                  <a:gd name="T36" fmla="*/ 5 w 44"/>
                  <a:gd name="T37" fmla="*/ 22 h 88"/>
                  <a:gd name="T38" fmla="*/ 2 w 44"/>
                  <a:gd name="T39" fmla="*/ 15 h 88"/>
                  <a:gd name="T40" fmla="*/ 0 w 44"/>
                  <a:gd name="T41" fmla="*/ 13 h 88"/>
                  <a:gd name="T42" fmla="*/ 0 w 44"/>
                  <a:gd name="T43" fmla="*/ 10 h 88"/>
                  <a:gd name="T44" fmla="*/ 2 w 44"/>
                  <a:gd name="T45" fmla="*/ 8 h 88"/>
                  <a:gd name="T46" fmla="*/ 0 w 44"/>
                  <a:gd name="T47" fmla="*/ 0 h 88"/>
                  <a:gd name="T48" fmla="*/ 0 w 44"/>
                  <a:gd name="T49" fmla="*/ 0 h 88"/>
                  <a:gd name="T50" fmla="*/ 0 w 44"/>
                  <a:gd name="T51" fmla="*/ 0 h 88"/>
                  <a:gd name="T52" fmla="*/ 44 w 44"/>
                  <a:gd name="T53" fmla="*/ 1 h 88"/>
                  <a:gd name="T54" fmla="*/ 42 w 44"/>
                  <a:gd name="T55" fmla="*/ 44 h 88"/>
                  <a:gd name="T56" fmla="*/ 41 w 44"/>
                  <a:gd name="T5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88">
                    <a:moveTo>
                      <a:pt x="41" y="88"/>
                    </a:moveTo>
                    <a:lnTo>
                      <a:pt x="32" y="88"/>
                    </a:lnTo>
                    <a:lnTo>
                      <a:pt x="29" y="83"/>
                    </a:lnTo>
                    <a:lnTo>
                      <a:pt x="25" y="79"/>
                    </a:lnTo>
                    <a:lnTo>
                      <a:pt x="22" y="66"/>
                    </a:lnTo>
                    <a:lnTo>
                      <a:pt x="24" y="57"/>
                    </a:lnTo>
                    <a:lnTo>
                      <a:pt x="24" y="57"/>
                    </a:lnTo>
                    <a:lnTo>
                      <a:pt x="19" y="56"/>
                    </a:lnTo>
                    <a:lnTo>
                      <a:pt x="19" y="54"/>
                    </a:lnTo>
                    <a:lnTo>
                      <a:pt x="17" y="47"/>
                    </a:lnTo>
                    <a:lnTo>
                      <a:pt x="15" y="47"/>
                    </a:lnTo>
                    <a:lnTo>
                      <a:pt x="10" y="40"/>
                    </a:lnTo>
                    <a:lnTo>
                      <a:pt x="10" y="39"/>
                    </a:lnTo>
                    <a:lnTo>
                      <a:pt x="10" y="37"/>
                    </a:lnTo>
                    <a:lnTo>
                      <a:pt x="10" y="35"/>
                    </a:lnTo>
                    <a:lnTo>
                      <a:pt x="10" y="34"/>
                    </a:lnTo>
                    <a:lnTo>
                      <a:pt x="8" y="27"/>
                    </a:lnTo>
                    <a:lnTo>
                      <a:pt x="8" y="25"/>
                    </a:lnTo>
                    <a:lnTo>
                      <a:pt x="5" y="22"/>
                    </a:lnTo>
                    <a:lnTo>
                      <a:pt x="2" y="15"/>
                    </a:lnTo>
                    <a:lnTo>
                      <a:pt x="0" y="13"/>
                    </a:lnTo>
                    <a:lnTo>
                      <a:pt x="0" y="10"/>
                    </a:lnTo>
                    <a:lnTo>
                      <a:pt x="2" y="8"/>
                    </a:lnTo>
                    <a:lnTo>
                      <a:pt x="0" y="0"/>
                    </a:lnTo>
                    <a:lnTo>
                      <a:pt x="0" y="0"/>
                    </a:lnTo>
                    <a:lnTo>
                      <a:pt x="0" y="0"/>
                    </a:lnTo>
                    <a:lnTo>
                      <a:pt x="44" y="1"/>
                    </a:lnTo>
                    <a:lnTo>
                      <a:pt x="42" y="44"/>
                    </a:lnTo>
                    <a:lnTo>
                      <a:pt x="41" y="8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8" name="Freeform 5332"/>
              <p:cNvSpPr>
                <a:spLocks/>
              </p:cNvSpPr>
              <p:nvPr/>
            </p:nvSpPr>
            <p:spPr bwMode="auto">
              <a:xfrm>
                <a:off x="3071" y="2963"/>
                <a:ext cx="44" cy="88"/>
              </a:xfrm>
              <a:custGeom>
                <a:avLst/>
                <a:gdLst>
                  <a:gd name="T0" fmla="*/ 41 w 44"/>
                  <a:gd name="T1" fmla="*/ 88 h 88"/>
                  <a:gd name="T2" fmla="*/ 32 w 44"/>
                  <a:gd name="T3" fmla="*/ 88 h 88"/>
                  <a:gd name="T4" fmla="*/ 29 w 44"/>
                  <a:gd name="T5" fmla="*/ 83 h 88"/>
                  <a:gd name="T6" fmla="*/ 25 w 44"/>
                  <a:gd name="T7" fmla="*/ 79 h 88"/>
                  <a:gd name="T8" fmla="*/ 22 w 44"/>
                  <a:gd name="T9" fmla="*/ 66 h 88"/>
                  <a:gd name="T10" fmla="*/ 24 w 44"/>
                  <a:gd name="T11" fmla="*/ 57 h 88"/>
                  <a:gd name="T12" fmla="*/ 24 w 44"/>
                  <a:gd name="T13" fmla="*/ 57 h 88"/>
                  <a:gd name="T14" fmla="*/ 19 w 44"/>
                  <a:gd name="T15" fmla="*/ 56 h 88"/>
                  <a:gd name="T16" fmla="*/ 19 w 44"/>
                  <a:gd name="T17" fmla="*/ 54 h 88"/>
                  <a:gd name="T18" fmla="*/ 17 w 44"/>
                  <a:gd name="T19" fmla="*/ 47 h 88"/>
                  <a:gd name="T20" fmla="*/ 15 w 44"/>
                  <a:gd name="T21" fmla="*/ 47 h 88"/>
                  <a:gd name="T22" fmla="*/ 10 w 44"/>
                  <a:gd name="T23" fmla="*/ 40 h 88"/>
                  <a:gd name="T24" fmla="*/ 10 w 44"/>
                  <a:gd name="T25" fmla="*/ 39 h 88"/>
                  <a:gd name="T26" fmla="*/ 10 w 44"/>
                  <a:gd name="T27" fmla="*/ 37 h 88"/>
                  <a:gd name="T28" fmla="*/ 10 w 44"/>
                  <a:gd name="T29" fmla="*/ 35 h 88"/>
                  <a:gd name="T30" fmla="*/ 10 w 44"/>
                  <a:gd name="T31" fmla="*/ 34 h 88"/>
                  <a:gd name="T32" fmla="*/ 8 w 44"/>
                  <a:gd name="T33" fmla="*/ 27 h 88"/>
                  <a:gd name="T34" fmla="*/ 8 w 44"/>
                  <a:gd name="T35" fmla="*/ 25 h 88"/>
                  <a:gd name="T36" fmla="*/ 5 w 44"/>
                  <a:gd name="T37" fmla="*/ 22 h 88"/>
                  <a:gd name="T38" fmla="*/ 2 w 44"/>
                  <a:gd name="T39" fmla="*/ 15 h 88"/>
                  <a:gd name="T40" fmla="*/ 0 w 44"/>
                  <a:gd name="T41" fmla="*/ 13 h 88"/>
                  <a:gd name="T42" fmla="*/ 0 w 44"/>
                  <a:gd name="T43" fmla="*/ 10 h 88"/>
                  <a:gd name="T44" fmla="*/ 2 w 44"/>
                  <a:gd name="T45" fmla="*/ 8 h 88"/>
                  <a:gd name="T46" fmla="*/ 0 w 44"/>
                  <a:gd name="T47" fmla="*/ 0 h 88"/>
                  <a:gd name="T48" fmla="*/ 0 w 44"/>
                  <a:gd name="T49" fmla="*/ 0 h 88"/>
                  <a:gd name="T50" fmla="*/ 0 w 44"/>
                  <a:gd name="T51" fmla="*/ 0 h 88"/>
                  <a:gd name="T52" fmla="*/ 44 w 44"/>
                  <a:gd name="T53" fmla="*/ 1 h 88"/>
                  <a:gd name="T54" fmla="*/ 42 w 44"/>
                  <a:gd name="T55" fmla="*/ 44 h 88"/>
                  <a:gd name="T56" fmla="*/ 41 w 44"/>
                  <a:gd name="T5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88">
                    <a:moveTo>
                      <a:pt x="41" y="88"/>
                    </a:moveTo>
                    <a:lnTo>
                      <a:pt x="32" y="88"/>
                    </a:lnTo>
                    <a:lnTo>
                      <a:pt x="29" y="83"/>
                    </a:lnTo>
                    <a:lnTo>
                      <a:pt x="25" y="79"/>
                    </a:lnTo>
                    <a:lnTo>
                      <a:pt x="22" y="66"/>
                    </a:lnTo>
                    <a:lnTo>
                      <a:pt x="24" y="57"/>
                    </a:lnTo>
                    <a:lnTo>
                      <a:pt x="24" y="57"/>
                    </a:lnTo>
                    <a:lnTo>
                      <a:pt x="19" y="56"/>
                    </a:lnTo>
                    <a:lnTo>
                      <a:pt x="19" y="54"/>
                    </a:lnTo>
                    <a:lnTo>
                      <a:pt x="17" y="47"/>
                    </a:lnTo>
                    <a:lnTo>
                      <a:pt x="15" y="47"/>
                    </a:lnTo>
                    <a:lnTo>
                      <a:pt x="10" y="40"/>
                    </a:lnTo>
                    <a:lnTo>
                      <a:pt x="10" y="39"/>
                    </a:lnTo>
                    <a:lnTo>
                      <a:pt x="10" y="37"/>
                    </a:lnTo>
                    <a:lnTo>
                      <a:pt x="10" y="35"/>
                    </a:lnTo>
                    <a:lnTo>
                      <a:pt x="10" y="34"/>
                    </a:lnTo>
                    <a:lnTo>
                      <a:pt x="8" y="27"/>
                    </a:lnTo>
                    <a:lnTo>
                      <a:pt x="8" y="25"/>
                    </a:lnTo>
                    <a:lnTo>
                      <a:pt x="5" y="22"/>
                    </a:lnTo>
                    <a:lnTo>
                      <a:pt x="2" y="15"/>
                    </a:lnTo>
                    <a:lnTo>
                      <a:pt x="0" y="13"/>
                    </a:lnTo>
                    <a:lnTo>
                      <a:pt x="0" y="10"/>
                    </a:lnTo>
                    <a:lnTo>
                      <a:pt x="2" y="8"/>
                    </a:lnTo>
                    <a:lnTo>
                      <a:pt x="0" y="0"/>
                    </a:lnTo>
                    <a:lnTo>
                      <a:pt x="0" y="0"/>
                    </a:lnTo>
                    <a:lnTo>
                      <a:pt x="0" y="0"/>
                    </a:lnTo>
                    <a:lnTo>
                      <a:pt x="44" y="1"/>
                    </a:lnTo>
                    <a:lnTo>
                      <a:pt x="42" y="44"/>
                    </a:lnTo>
                    <a:lnTo>
                      <a:pt x="41" y="8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59" name="Freeform 5333"/>
              <p:cNvSpPr>
                <a:spLocks/>
              </p:cNvSpPr>
              <p:nvPr/>
            </p:nvSpPr>
            <p:spPr bwMode="auto">
              <a:xfrm>
                <a:off x="3171" y="2908"/>
                <a:ext cx="49" cy="60"/>
              </a:xfrm>
              <a:custGeom>
                <a:avLst/>
                <a:gdLst>
                  <a:gd name="T0" fmla="*/ 49 w 49"/>
                  <a:gd name="T1" fmla="*/ 0 h 60"/>
                  <a:gd name="T2" fmla="*/ 49 w 49"/>
                  <a:gd name="T3" fmla="*/ 45 h 60"/>
                  <a:gd name="T4" fmla="*/ 47 w 49"/>
                  <a:gd name="T5" fmla="*/ 60 h 60"/>
                  <a:gd name="T6" fmla="*/ 0 w 49"/>
                  <a:gd name="T7" fmla="*/ 58 h 60"/>
                  <a:gd name="T8" fmla="*/ 2 w 49"/>
                  <a:gd name="T9" fmla="*/ 6 h 60"/>
                  <a:gd name="T10" fmla="*/ 36 w 49"/>
                  <a:gd name="T11" fmla="*/ 7 h 60"/>
                  <a:gd name="T12" fmla="*/ 39 w 49"/>
                  <a:gd name="T13" fmla="*/ 12 h 60"/>
                  <a:gd name="T14" fmla="*/ 49 w 49"/>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0">
                    <a:moveTo>
                      <a:pt x="49" y="0"/>
                    </a:moveTo>
                    <a:lnTo>
                      <a:pt x="49" y="45"/>
                    </a:lnTo>
                    <a:lnTo>
                      <a:pt x="47" y="60"/>
                    </a:lnTo>
                    <a:lnTo>
                      <a:pt x="0" y="58"/>
                    </a:lnTo>
                    <a:lnTo>
                      <a:pt x="2" y="6"/>
                    </a:lnTo>
                    <a:lnTo>
                      <a:pt x="36" y="7"/>
                    </a:lnTo>
                    <a:lnTo>
                      <a:pt x="39" y="12"/>
                    </a:lnTo>
                    <a:lnTo>
                      <a:pt x="4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0" name="Freeform 5334"/>
              <p:cNvSpPr>
                <a:spLocks/>
              </p:cNvSpPr>
              <p:nvPr/>
            </p:nvSpPr>
            <p:spPr bwMode="auto">
              <a:xfrm>
                <a:off x="3171" y="2908"/>
                <a:ext cx="49" cy="60"/>
              </a:xfrm>
              <a:custGeom>
                <a:avLst/>
                <a:gdLst>
                  <a:gd name="T0" fmla="*/ 49 w 49"/>
                  <a:gd name="T1" fmla="*/ 0 h 60"/>
                  <a:gd name="T2" fmla="*/ 49 w 49"/>
                  <a:gd name="T3" fmla="*/ 45 h 60"/>
                  <a:gd name="T4" fmla="*/ 47 w 49"/>
                  <a:gd name="T5" fmla="*/ 60 h 60"/>
                  <a:gd name="T6" fmla="*/ 0 w 49"/>
                  <a:gd name="T7" fmla="*/ 58 h 60"/>
                  <a:gd name="T8" fmla="*/ 2 w 49"/>
                  <a:gd name="T9" fmla="*/ 6 h 60"/>
                  <a:gd name="T10" fmla="*/ 36 w 49"/>
                  <a:gd name="T11" fmla="*/ 7 h 60"/>
                  <a:gd name="T12" fmla="*/ 39 w 49"/>
                  <a:gd name="T13" fmla="*/ 12 h 60"/>
                  <a:gd name="T14" fmla="*/ 49 w 49"/>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0">
                    <a:moveTo>
                      <a:pt x="49" y="0"/>
                    </a:moveTo>
                    <a:lnTo>
                      <a:pt x="49" y="45"/>
                    </a:lnTo>
                    <a:lnTo>
                      <a:pt x="47" y="60"/>
                    </a:lnTo>
                    <a:lnTo>
                      <a:pt x="0" y="58"/>
                    </a:lnTo>
                    <a:lnTo>
                      <a:pt x="2" y="6"/>
                    </a:lnTo>
                    <a:lnTo>
                      <a:pt x="36" y="7"/>
                    </a:lnTo>
                    <a:lnTo>
                      <a:pt x="39" y="12"/>
                    </a:lnTo>
                    <a:lnTo>
                      <a:pt x="4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61" name="Freeform 5335"/>
              <p:cNvSpPr>
                <a:spLocks/>
              </p:cNvSpPr>
              <p:nvPr/>
            </p:nvSpPr>
            <p:spPr bwMode="auto">
              <a:xfrm>
                <a:off x="3122" y="2768"/>
                <a:ext cx="49" cy="39"/>
              </a:xfrm>
              <a:custGeom>
                <a:avLst/>
                <a:gdLst>
                  <a:gd name="T0" fmla="*/ 49 w 49"/>
                  <a:gd name="T1" fmla="*/ 39 h 39"/>
                  <a:gd name="T2" fmla="*/ 0 w 49"/>
                  <a:gd name="T3" fmla="*/ 37 h 39"/>
                  <a:gd name="T4" fmla="*/ 2 w 49"/>
                  <a:gd name="T5" fmla="*/ 0 h 39"/>
                  <a:gd name="T6" fmla="*/ 40 w 49"/>
                  <a:gd name="T7" fmla="*/ 2 h 39"/>
                  <a:gd name="T8" fmla="*/ 40 w 49"/>
                  <a:gd name="T9" fmla="*/ 17 h 39"/>
                  <a:gd name="T10" fmla="*/ 49 w 49"/>
                  <a:gd name="T11" fmla="*/ 17 h 39"/>
                  <a:gd name="T12" fmla="*/ 49 w 49"/>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49" h="39">
                    <a:moveTo>
                      <a:pt x="49" y="39"/>
                    </a:moveTo>
                    <a:lnTo>
                      <a:pt x="0" y="37"/>
                    </a:lnTo>
                    <a:lnTo>
                      <a:pt x="2" y="0"/>
                    </a:lnTo>
                    <a:lnTo>
                      <a:pt x="40" y="2"/>
                    </a:lnTo>
                    <a:lnTo>
                      <a:pt x="40" y="17"/>
                    </a:lnTo>
                    <a:lnTo>
                      <a:pt x="49" y="17"/>
                    </a:lnTo>
                    <a:lnTo>
                      <a:pt x="49"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2" name="Freeform 5336"/>
              <p:cNvSpPr>
                <a:spLocks/>
              </p:cNvSpPr>
              <p:nvPr/>
            </p:nvSpPr>
            <p:spPr bwMode="auto">
              <a:xfrm>
                <a:off x="3122" y="2768"/>
                <a:ext cx="49" cy="39"/>
              </a:xfrm>
              <a:custGeom>
                <a:avLst/>
                <a:gdLst>
                  <a:gd name="T0" fmla="*/ 49 w 49"/>
                  <a:gd name="T1" fmla="*/ 39 h 39"/>
                  <a:gd name="T2" fmla="*/ 0 w 49"/>
                  <a:gd name="T3" fmla="*/ 37 h 39"/>
                  <a:gd name="T4" fmla="*/ 2 w 49"/>
                  <a:gd name="T5" fmla="*/ 0 h 39"/>
                  <a:gd name="T6" fmla="*/ 40 w 49"/>
                  <a:gd name="T7" fmla="*/ 2 h 39"/>
                  <a:gd name="T8" fmla="*/ 40 w 49"/>
                  <a:gd name="T9" fmla="*/ 17 h 39"/>
                  <a:gd name="T10" fmla="*/ 49 w 49"/>
                  <a:gd name="T11" fmla="*/ 17 h 39"/>
                  <a:gd name="T12" fmla="*/ 49 w 49"/>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49" h="39">
                    <a:moveTo>
                      <a:pt x="49" y="39"/>
                    </a:moveTo>
                    <a:lnTo>
                      <a:pt x="0" y="37"/>
                    </a:lnTo>
                    <a:lnTo>
                      <a:pt x="2" y="0"/>
                    </a:lnTo>
                    <a:lnTo>
                      <a:pt x="40" y="2"/>
                    </a:lnTo>
                    <a:lnTo>
                      <a:pt x="40" y="17"/>
                    </a:lnTo>
                    <a:lnTo>
                      <a:pt x="49" y="17"/>
                    </a:lnTo>
                    <a:lnTo>
                      <a:pt x="49"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63" name="Freeform 5337"/>
              <p:cNvSpPr>
                <a:spLocks/>
              </p:cNvSpPr>
              <p:nvPr/>
            </p:nvSpPr>
            <p:spPr bwMode="auto">
              <a:xfrm>
                <a:off x="2959" y="2661"/>
                <a:ext cx="41" cy="46"/>
              </a:xfrm>
              <a:custGeom>
                <a:avLst/>
                <a:gdLst>
                  <a:gd name="T0" fmla="*/ 2 w 41"/>
                  <a:gd name="T1" fmla="*/ 0 h 46"/>
                  <a:gd name="T2" fmla="*/ 9 w 41"/>
                  <a:gd name="T3" fmla="*/ 0 h 46"/>
                  <a:gd name="T4" fmla="*/ 41 w 41"/>
                  <a:gd name="T5" fmla="*/ 2 h 46"/>
                  <a:gd name="T6" fmla="*/ 39 w 41"/>
                  <a:gd name="T7" fmla="*/ 46 h 46"/>
                  <a:gd name="T8" fmla="*/ 0 w 41"/>
                  <a:gd name="T9" fmla="*/ 42 h 46"/>
                  <a:gd name="T10" fmla="*/ 2 w 41"/>
                  <a:gd name="T11" fmla="*/ 0 h 46"/>
                </a:gdLst>
                <a:ahLst/>
                <a:cxnLst>
                  <a:cxn ang="0">
                    <a:pos x="T0" y="T1"/>
                  </a:cxn>
                  <a:cxn ang="0">
                    <a:pos x="T2" y="T3"/>
                  </a:cxn>
                  <a:cxn ang="0">
                    <a:pos x="T4" y="T5"/>
                  </a:cxn>
                  <a:cxn ang="0">
                    <a:pos x="T6" y="T7"/>
                  </a:cxn>
                  <a:cxn ang="0">
                    <a:pos x="T8" y="T9"/>
                  </a:cxn>
                  <a:cxn ang="0">
                    <a:pos x="T10" y="T11"/>
                  </a:cxn>
                </a:cxnLst>
                <a:rect l="0" t="0" r="r" b="b"/>
                <a:pathLst>
                  <a:path w="41" h="46">
                    <a:moveTo>
                      <a:pt x="2" y="0"/>
                    </a:moveTo>
                    <a:lnTo>
                      <a:pt x="9" y="0"/>
                    </a:lnTo>
                    <a:lnTo>
                      <a:pt x="41" y="2"/>
                    </a:lnTo>
                    <a:lnTo>
                      <a:pt x="39" y="46"/>
                    </a:lnTo>
                    <a:lnTo>
                      <a:pt x="0" y="42"/>
                    </a:lnTo>
                    <a:lnTo>
                      <a:pt x="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4" name="Freeform 5338"/>
              <p:cNvSpPr>
                <a:spLocks/>
              </p:cNvSpPr>
              <p:nvPr/>
            </p:nvSpPr>
            <p:spPr bwMode="auto">
              <a:xfrm>
                <a:off x="2959" y="2661"/>
                <a:ext cx="41" cy="46"/>
              </a:xfrm>
              <a:custGeom>
                <a:avLst/>
                <a:gdLst>
                  <a:gd name="T0" fmla="*/ 2 w 41"/>
                  <a:gd name="T1" fmla="*/ 0 h 46"/>
                  <a:gd name="T2" fmla="*/ 9 w 41"/>
                  <a:gd name="T3" fmla="*/ 0 h 46"/>
                  <a:gd name="T4" fmla="*/ 41 w 41"/>
                  <a:gd name="T5" fmla="*/ 2 h 46"/>
                  <a:gd name="T6" fmla="*/ 39 w 41"/>
                  <a:gd name="T7" fmla="*/ 46 h 46"/>
                  <a:gd name="T8" fmla="*/ 0 w 41"/>
                  <a:gd name="T9" fmla="*/ 42 h 46"/>
                  <a:gd name="T10" fmla="*/ 2 w 41"/>
                  <a:gd name="T11" fmla="*/ 0 h 46"/>
                </a:gdLst>
                <a:ahLst/>
                <a:cxnLst>
                  <a:cxn ang="0">
                    <a:pos x="T0" y="T1"/>
                  </a:cxn>
                  <a:cxn ang="0">
                    <a:pos x="T2" y="T3"/>
                  </a:cxn>
                  <a:cxn ang="0">
                    <a:pos x="T4" y="T5"/>
                  </a:cxn>
                  <a:cxn ang="0">
                    <a:pos x="T6" y="T7"/>
                  </a:cxn>
                  <a:cxn ang="0">
                    <a:pos x="T8" y="T9"/>
                  </a:cxn>
                  <a:cxn ang="0">
                    <a:pos x="T10" y="T11"/>
                  </a:cxn>
                </a:cxnLst>
                <a:rect l="0" t="0" r="r" b="b"/>
                <a:pathLst>
                  <a:path w="41" h="46">
                    <a:moveTo>
                      <a:pt x="2" y="0"/>
                    </a:moveTo>
                    <a:lnTo>
                      <a:pt x="9" y="0"/>
                    </a:lnTo>
                    <a:lnTo>
                      <a:pt x="41" y="2"/>
                    </a:lnTo>
                    <a:lnTo>
                      <a:pt x="39" y="46"/>
                    </a:lnTo>
                    <a:lnTo>
                      <a:pt x="0" y="42"/>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65" name="Freeform 5339"/>
              <p:cNvSpPr>
                <a:spLocks/>
              </p:cNvSpPr>
              <p:nvPr/>
            </p:nvSpPr>
            <p:spPr bwMode="auto">
              <a:xfrm>
                <a:off x="3340" y="2773"/>
                <a:ext cx="55" cy="63"/>
              </a:xfrm>
              <a:custGeom>
                <a:avLst/>
                <a:gdLst>
                  <a:gd name="T0" fmla="*/ 27 w 55"/>
                  <a:gd name="T1" fmla="*/ 54 h 63"/>
                  <a:gd name="T2" fmla="*/ 12 w 55"/>
                  <a:gd name="T3" fmla="*/ 63 h 63"/>
                  <a:gd name="T4" fmla="*/ 4 w 55"/>
                  <a:gd name="T5" fmla="*/ 36 h 63"/>
                  <a:gd name="T6" fmla="*/ 0 w 55"/>
                  <a:gd name="T7" fmla="*/ 34 h 63"/>
                  <a:gd name="T8" fmla="*/ 4 w 55"/>
                  <a:gd name="T9" fmla="*/ 20 h 63"/>
                  <a:gd name="T10" fmla="*/ 19 w 55"/>
                  <a:gd name="T11" fmla="*/ 12 h 63"/>
                  <a:gd name="T12" fmla="*/ 38 w 55"/>
                  <a:gd name="T13" fmla="*/ 0 h 63"/>
                  <a:gd name="T14" fmla="*/ 43 w 55"/>
                  <a:gd name="T15" fmla="*/ 17 h 63"/>
                  <a:gd name="T16" fmla="*/ 49 w 55"/>
                  <a:gd name="T17" fmla="*/ 20 h 63"/>
                  <a:gd name="T18" fmla="*/ 51 w 55"/>
                  <a:gd name="T19" fmla="*/ 27 h 63"/>
                  <a:gd name="T20" fmla="*/ 55 w 55"/>
                  <a:gd name="T21" fmla="*/ 37 h 63"/>
                  <a:gd name="T22" fmla="*/ 27 w 55"/>
                  <a:gd name="T23"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63">
                    <a:moveTo>
                      <a:pt x="27" y="54"/>
                    </a:moveTo>
                    <a:lnTo>
                      <a:pt x="12" y="63"/>
                    </a:lnTo>
                    <a:lnTo>
                      <a:pt x="4" y="36"/>
                    </a:lnTo>
                    <a:lnTo>
                      <a:pt x="0" y="34"/>
                    </a:lnTo>
                    <a:lnTo>
                      <a:pt x="4" y="20"/>
                    </a:lnTo>
                    <a:lnTo>
                      <a:pt x="19" y="12"/>
                    </a:lnTo>
                    <a:lnTo>
                      <a:pt x="38" y="0"/>
                    </a:lnTo>
                    <a:lnTo>
                      <a:pt x="43" y="17"/>
                    </a:lnTo>
                    <a:lnTo>
                      <a:pt x="49" y="20"/>
                    </a:lnTo>
                    <a:lnTo>
                      <a:pt x="51" y="27"/>
                    </a:lnTo>
                    <a:lnTo>
                      <a:pt x="55" y="37"/>
                    </a:lnTo>
                    <a:lnTo>
                      <a:pt x="27" y="5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6" name="Freeform 5340"/>
              <p:cNvSpPr>
                <a:spLocks/>
              </p:cNvSpPr>
              <p:nvPr/>
            </p:nvSpPr>
            <p:spPr bwMode="auto">
              <a:xfrm>
                <a:off x="3340" y="2773"/>
                <a:ext cx="55" cy="63"/>
              </a:xfrm>
              <a:custGeom>
                <a:avLst/>
                <a:gdLst>
                  <a:gd name="T0" fmla="*/ 27 w 55"/>
                  <a:gd name="T1" fmla="*/ 54 h 63"/>
                  <a:gd name="T2" fmla="*/ 12 w 55"/>
                  <a:gd name="T3" fmla="*/ 63 h 63"/>
                  <a:gd name="T4" fmla="*/ 4 w 55"/>
                  <a:gd name="T5" fmla="*/ 36 h 63"/>
                  <a:gd name="T6" fmla="*/ 0 w 55"/>
                  <a:gd name="T7" fmla="*/ 34 h 63"/>
                  <a:gd name="T8" fmla="*/ 4 w 55"/>
                  <a:gd name="T9" fmla="*/ 20 h 63"/>
                  <a:gd name="T10" fmla="*/ 19 w 55"/>
                  <a:gd name="T11" fmla="*/ 12 h 63"/>
                  <a:gd name="T12" fmla="*/ 38 w 55"/>
                  <a:gd name="T13" fmla="*/ 0 h 63"/>
                  <a:gd name="T14" fmla="*/ 43 w 55"/>
                  <a:gd name="T15" fmla="*/ 17 h 63"/>
                  <a:gd name="T16" fmla="*/ 49 w 55"/>
                  <a:gd name="T17" fmla="*/ 20 h 63"/>
                  <a:gd name="T18" fmla="*/ 51 w 55"/>
                  <a:gd name="T19" fmla="*/ 27 h 63"/>
                  <a:gd name="T20" fmla="*/ 55 w 55"/>
                  <a:gd name="T21" fmla="*/ 37 h 63"/>
                  <a:gd name="T22" fmla="*/ 27 w 55"/>
                  <a:gd name="T23"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63">
                    <a:moveTo>
                      <a:pt x="27" y="54"/>
                    </a:moveTo>
                    <a:lnTo>
                      <a:pt x="12" y="63"/>
                    </a:lnTo>
                    <a:lnTo>
                      <a:pt x="4" y="36"/>
                    </a:lnTo>
                    <a:lnTo>
                      <a:pt x="0" y="34"/>
                    </a:lnTo>
                    <a:lnTo>
                      <a:pt x="4" y="20"/>
                    </a:lnTo>
                    <a:lnTo>
                      <a:pt x="19" y="12"/>
                    </a:lnTo>
                    <a:lnTo>
                      <a:pt x="38" y="0"/>
                    </a:lnTo>
                    <a:lnTo>
                      <a:pt x="43" y="17"/>
                    </a:lnTo>
                    <a:lnTo>
                      <a:pt x="49" y="20"/>
                    </a:lnTo>
                    <a:lnTo>
                      <a:pt x="51" y="27"/>
                    </a:lnTo>
                    <a:lnTo>
                      <a:pt x="55" y="37"/>
                    </a:lnTo>
                    <a:lnTo>
                      <a:pt x="27"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67" name="Freeform 5341"/>
              <p:cNvSpPr>
                <a:spLocks/>
              </p:cNvSpPr>
              <p:nvPr/>
            </p:nvSpPr>
            <p:spPr bwMode="auto">
              <a:xfrm>
                <a:off x="3212" y="2710"/>
                <a:ext cx="56" cy="48"/>
              </a:xfrm>
              <a:custGeom>
                <a:avLst/>
                <a:gdLst>
                  <a:gd name="T0" fmla="*/ 40 w 56"/>
                  <a:gd name="T1" fmla="*/ 4 h 48"/>
                  <a:gd name="T2" fmla="*/ 56 w 56"/>
                  <a:gd name="T3" fmla="*/ 31 h 48"/>
                  <a:gd name="T4" fmla="*/ 56 w 56"/>
                  <a:gd name="T5" fmla="*/ 31 h 48"/>
                  <a:gd name="T6" fmla="*/ 32 w 56"/>
                  <a:gd name="T7" fmla="*/ 48 h 48"/>
                  <a:gd name="T8" fmla="*/ 20 w 56"/>
                  <a:gd name="T9" fmla="*/ 29 h 48"/>
                  <a:gd name="T10" fmla="*/ 17 w 56"/>
                  <a:gd name="T11" fmla="*/ 34 h 48"/>
                  <a:gd name="T12" fmla="*/ 17 w 56"/>
                  <a:gd name="T13" fmla="*/ 31 h 48"/>
                  <a:gd name="T14" fmla="*/ 10 w 56"/>
                  <a:gd name="T15" fmla="*/ 29 h 48"/>
                  <a:gd name="T16" fmla="*/ 8 w 56"/>
                  <a:gd name="T17" fmla="*/ 27 h 48"/>
                  <a:gd name="T18" fmla="*/ 1 w 56"/>
                  <a:gd name="T19" fmla="*/ 27 h 48"/>
                  <a:gd name="T20" fmla="*/ 0 w 56"/>
                  <a:gd name="T21" fmla="*/ 22 h 48"/>
                  <a:gd name="T22" fmla="*/ 17 w 56"/>
                  <a:gd name="T23" fmla="*/ 10 h 48"/>
                  <a:gd name="T24" fmla="*/ 18 w 56"/>
                  <a:gd name="T25" fmla="*/ 4 h 48"/>
                  <a:gd name="T26" fmla="*/ 25 w 56"/>
                  <a:gd name="T27" fmla="*/ 2 h 48"/>
                  <a:gd name="T28" fmla="*/ 39 w 56"/>
                  <a:gd name="T29" fmla="*/ 0 h 48"/>
                  <a:gd name="T30" fmla="*/ 40 w 56"/>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48">
                    <a:moveTo>
                      <a:pt x="40" y="4"/>
                    </a:moveTo>
                    <a:lnTo>
                      <a:pt x="56" y="31"/>
                    </a:lnTo>
                    <a:lnTo>
                      <a:pt x="56" y="31"/>
                    </a:lnTo>
                    <a:lnTo>
                      <a:pt x="32" y="48"/>
                    </a:lnTo>
                    <a:lnTo>
                      <a:pt x="20" y="29"/>
                    </a:lnTo>
                    <a:lnTo>
                      <a:pt x="17" y="34"/>
                    </a:lnTo>
                    <a:lnTo>
                      <a:pt x="17" y="31"/>
                    </a:lnTo>
                    <a:lnTo>
                      <a:pt x="10" y="29"/>
                    </a:lnTo>
                    <a:lnTo>
                      <a:pt x="8" y="27"/>
                    </a:lnTo>
                    <a:lnTo>
                      <a:pt x="1" y="27"/>
                    </a:lnTo>
                    <a:lnTo>
                      <a:pt x="0" y="22"/>
                    </a:lnTo>
                    <a:lnTo>
                      <a:pt x="17" y="10"/>
                    </a:lnTo>
                    <a:lnTo>
                      <a:pt x="18" y="4"/>
                    </a:lnTo>
                    <a:lnTo>
                      <a:pt x="25" y="2"/>
                    </a:lnTo>
                    <a:lnTo>
                      <a:pt x="39" y="0"/>
                    </a:lnTo>
                    <a:lnTo>
                      <a:pt x="40" y="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8" name="Freeform 5342"/>
              <p:cNvSpPr>
                <a:spLocks/>
              </p:cNvSpPr>
              <p:nvPr/>
            </p:nvSpPr>
            <p:spPr bwMode="auto">
              <a:xfrm>
                <a:off x="3212" y="2710"/>
                <a:ext cx="56" cy="48"/>
              </a:xfrm>
              <a:custGeom>
                <a:avLst/>
                <a:gdLst>
                  <a:gd name="T0" fmla="*/ 40 w 56"/>
                  <a:gd name="T1" fmla="*/ 4 h 48"/>
                  <a:gd name="T2" fmla="*/ 56 w 56"/>
                  <a:gd name="T3" fmla="*/ 31 h 48"/>
                  <a:gd name="T4" fmla="*/ 56 w 56"/>
                  <a:gd name="T5" fmla="*/ 31 h 48"/>
                  <a:gd name="T6" fmla="*/ 32 w 56"/>
                  <a:gd name="T7" fmla="*/ 48 h 48"/>
                  <a:gd name="T8" fmla="*/ 20 w 56"/>
                  <a:gd name="T9" fmla="*/ 29 h 48"/>
                  <a:gd name="T10" fmla="*/ 17 w 56"/>
                  <a:gd name="T11" fmla="*/ 34 h 48"/>
                  <a:gd name="T12" fmla="*/ 17 w 56"/>
                  <a:gd name="T13" fmla="*/ 31 h 48"/>
                  <a:gd name="T14" fmla="*/ 10 w 56"/>
                  <a:gd name="T15" fmla="*/ 29 h 48"/>
                  <a:gd name="T16" fmla="*/ 8 w 56"/>
                  <a:gd name="T17" fmla="*/ 27 h 48"/>
                  <a:gd name="T18" fmla="*/ 1 w 56"/>
                  <a:gd name="T19" fmla="*/ 27 h 48"/>
                  <a:gd name="T20" fmla="*/ 0 w 56"/>
                  <a:gd name="T21" fmla="*/ 22 h 48"/>
                  <a:gd name="T22" fmla="*/ 17 w 56"/>
                  <a:gd name="T23" fmla="*/ 10 h 48"/>
                  <a:gd name="T24" fmla="*/ 18 w 56"/>
                  <a:gd name="T25" fmla="*/ 4 h 48"/>
                  <a:gd name="T26" fmla="*/ 25 w 56"/>
                  <a:gd name="T27" fmla="*/ 2 h 48"/>
                  <a:gd name="T28" fmla="*/ 39 w 56"/>
                  <a:gd name="T29" fmla="*/ 0 h 48"/>
                  <a:gd name="T30" fmla="*/ 40 w 56"/>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48">
                    <a:moveTo>
                      <a:pt x="40" y="4"/>
                    </a:moveTo>
                    <a:lnTo>
                      <a:pt x="56" y="31"/>
                    </a:lnTo>
                    <a:lnTo>
                      <a:pt x="56" y="31"/>
                    </a:lnTo>
                    <a:lnTo>
                      <a:pt x="32" y="48"/>
                    </a:lnTo>
                    <a:lnTo>
                      <a:pt x="20" y="29"/>
                    </a:lnTo>
                    <a:lnTo>
                      <a:pt x="17" y="34"/>
                    </a:lnTo>
                    <a:lnTo>
                      <a:pt x="17" y="31"/>
                    </a:lnTo>
                    <a:lnTo>
                      <a:pt x="10" y="29"/>
                    </a:lnTo>
                    <a:lnTo>
                      <a:pt x="8" y="27"/>
                    </a:lnTo>
                    <a:lnTo>
                      <a:pt x="1" y="27"/>
                    </a:lnTo>
                    <a:lnTo>
                      <a:pt x="0" y="22"/>
                    </a:lnTo>
                    <a:lnTo>
                      <a:pt x="17" y="10"/>
                    </a:lnTo>
                    <a:lnTo>
                      <a:pt x="18" y="4"/>
                    </a:lnTo>
                    <a:lnTo>
                      <a:pt x="25" y="2"/>
                    </a:lnTo>
                    <a:lnTo>
                      <a:pt x="39" y="0"/>
                    </a:lnTo>
                    <a:lnTo>
                      <a:pt x="4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69" name="Freeform 5343"/>
              <p:cNvSpPr>
                <a:spLocks/>
              </p:cNvSpPr>
              <p:nvPr/>
            </p:nvSpPr>
            <p:spPr bwMode="auto">
              <a:xfrm>
                <a:off x="3046" y="2622"/>
                <a:ext cx="42" cy="46"/>
              </a:xfrm>
              <a:custGeom>
                <a:avLst/>
                <a:gdLst>
                  <a:gd name="T0" fmla="*/ 40 w 42"/>
                  <a:gd name="T1" fmla="*/ 17 h 46"/>
                  <a:gd name="T2" fmla="*/ 39 w 42"/>
                  <a:gd name="T3" fmla="*/ 46 h 46"/>
                  <a:gd name="T4" fmla="*/ 27 w 42"/>
                  <a:gd name="T5" fmla="*/ 46 h 46"/>
                  <a:gd name="T6" fmla="*/ 0 w 42"/>
                  <a:gd name="T7" fmla="*/ 44 h 46"/>
                  <a:gd name="T8" fmla="*/ 3 w 42"/>
                  <a:gd name="T9" fmla="*/ 0 h 46"/>
                  <a:gd name="T10" fmla="*/ 3 w 42"/>
                  <a:gd name="T11" fmla="*/ 0 h 46"/>
                  <a:gd name="T12" fmla="*/ 42 w 42"/>
                  <a:gd name="T13" fmla="*/ 4 h 46"/>
                  <a:gd name="T14" fmla="*/ 40 w 42"/>
                  <a:gd name="T15" fmla="*/ 17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6">
                    <a:moveTo>
                      <a:pt x="40" y="17"/>
                    </a:moveTo>
                    <a:lnTo>
                      <a:pt x="39" y="46"/>
                    </a:lnTo>
                    <a:lnTo>
                      <a:pt x="27" y="46"/>
                    </a:lnTo>
                    <a:lnTo>
                      <a:pt x="0" y="44"/>
                    </a:lnTo>
                    <a:lnTo>
                      <a:pt x="3" y="0"/>
                    </a:lnTo>
                    <a:lnTo>
                      <a:pt x="3" y="0"/>
                    </a:lnTo>
                    <a:lnTo>
                      <a:pt x="42" y="4"/>
                    </a:lnTo>
                    <a:lnTo>
                      <a:pt x="40"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0" name="Freeform 5344"/>
              <p:cNvSpPr>
                <a:spLocks/>
              </p:cNvSpPr>
              <p:nvPr/>
            </p:nvSpPr>
            <p:spPr bwMode="auto">
              <a:xfrm>
                <a:off x="3046" y="2622"/>
                <a:ext cx="42" cy="46"/>
              </a:xfrm>
              <a:custGeom>
                <a:avLst/>
                <a:gdLst>
                  <a:gd name="T0" fmla="*/ 40 w 42"/>
                  <a:gd name="T1" fmla="*/ 17 h 46"/>
                  <a:gd name="T2" fmla="*/ 39 w 42"/>
                  <a:gd name="T3" fmla="*/ 46 h 46"/>
                  <a:gd name="T4" fmla="*/ 27 w 42"/>
                  <a:gd name="T5" fmla="*/ 46 h 46"/>
                  <a:gd name="T6" fmla="*/ 0 w 42"/>
                  <a:gd name="T7" fmla="*/ 44 h 46"/>
                  <a:gd name="T8" fmla="*/ 3 w 42"/>
                  <a:gd name="T9" fmla="*/ 0 h 46"/>
                  <a:gd name="T10" fmla="*/ 3 w 42"/>
                  <a:gd name="T11" fmla="*/ 0 h 46"/>
                  <a:gd name="T12" fmla="*/ 42 w 42"/>
                  <a:gd name="T13" fmla="*/ 4 h 46"/>
                  <a:gd name="T14" fmla="*/ 40 w 42"/>
                  <a:gd name="T15" fmla="*/ 17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6">
                    <a:moveTo>
                      <a:pt x="40" y="17"/>
                    </a:moveTo>
                    <a:lnTo>
                      <a:pt x="39" y="46"/>
                    </a:lnTo>
                    <a:lnTo>
                      <a:pt x="27" y="46"/>
                    </a:lnTo>
                    <a:lnTo>
                      <a:pt x="0" y="44"/>
                    </a:lnTo>
                    <a:lnTo>
                      <a:pt x="3" y="0"/>
                    </a:lnTo>
                    <a:lnTo>
                      <a:pt x="3" y="0"/>
                    </a:lnTo>
                    <a:lnTo>
                      <a:pt x="42" y="4"/>
                    </a:lnTo>
                    <a:lnTo>
                      <a:pt x="40"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71" name="Freeform 5345"/>
              <p:cNvSpPr>
                <a:spLocks/>
              </p:cNvSpPr>
              <p:nvPr/>
            </p:nvSpPr>
            <p:spPr bwMode="auto">
              <a:xfrm>
                <a:off x="3293" y="2487"/>
                <a:ext cx="39" cy="56"/>
              </a:xfrm>
              <a:custGeom>
                <a:avLst/>
                <a:gdLst>
                  <a:gd name="T0" fmla="*/ 32 w 39"/>
                  <a:gd name="T1" fmla="*/ 10 h 56"/>
                  <a:gd name="T2" fmla="*/ 34 w 39"/>
                  <a:gd name="T3" fmla="*/ 10 h 56"/>
                  <a:gd name="T4" fmla="*/ 34 w 39"/>
                  <a:gd name="T5" fmla="*/ 10 h 56"/>
                  <a:gd name="T6" fmla="*/ 35 w 39"/>
                  <a:gd name="T7" fmla="*/ 8 h 56"/>
                  <a:gd name="T8" fmla="*/ 37 w 39"/>
                  <a:gd name="T9" fmla="*/ 8 h 56"/>
                  <a:gd name="T10" fmla="*/ 39 w 39"/>
                  <a:gd name="T11" fmla="*/ 8 h 56"/>
                  <a:gd name="T12" fmla="*/ 39 w 39"/>
                  <a:gd name="T13" fmla="*/ 8 h 56"/>
                  <a:gd name="T14" fmla="*/ 37 w 39"/>
                  <a:gd name="T15" fmla="*/ 56 h 56"/>
                  <a:gd name="T16" fmla="*/ 37 w 39"/>
                  <a:gd name="T17" fmla="*/ 56 h 56"/>
                  <a:gd name="T18" fmla="*/ 5 w 39"/>
                  <a:gd name="T19" fmla="*/ 56 h 56"/>
                  <a:gd name="T20" fmla="*/ 0 w 39"/>
                  <a:gd name="T21" fmla="*/ 56 h 56"/>
                  <a:gd name="T22" fmla="*/ 0 w 39"/>
                  <a:gd name="T23" fmla="*/ 52 h 56"/>
                  <a:gd name="T24" fmla="*/ 2 w 39"/>
                  <a:gd name="T25" fmla="*/ 10 h 56"/>
                  <a:gd name="T26" fmla="*/ 2 w 39"/>
                  <a:gd name="T27" fmla="*/ 11 h 56"/>
                  <a:gd name="T28" fmla="*/ 8 w 39"/>
                  <a:gd name="T29" fmla="*/ 15 h 56"/>
                  <a:gd name="T30" fmla="*/ 10 w 39"/>
                  <a:gd name="T31" fmla="*/ 15 h 56"/>
                  <a:gd name="T32" fmla="*/ 12 w 39"/>
                  <a:gd name="T33" fmla="*/ 13 h 56"/>
                  <a:gd name="T34" fmla="*/ 15 w 39"/>
                  <a:gd name="T35" fmla="*/ 10 h 56"/>
                  <a:gd name="T36" fmla="*/ 20 w 39"/>
                  <a:gd name="T37" fmla="*/ 6 h 56"/>
                  <a:gd name="T38" fmla="*/ 22 w 39"/>
                  <a:gd name="T39" fmla="*/ 3 h 56"/>
                  <a:gd name="T40" fmla="*/ 24 w 39"/>
                  <a:gd name="T41" fmla="*/ 1 h 56"/>
                  <a:gd name="T42" fmla="*/ 24 w 39"/>
                  <a:gd name="T43" fmla="*/ 1 h 56"/>
                  <a:gd name="T44" fmla="*/ 25 w 39"/>
                  <a:gd name="T45" fmla="*/ 0 h 56"/>
                  <a:gd name="T46" fmla="*/ 25 w 39"/>
                  <a:gd name="T47" fmla="*/ 1 h 56"/>
                  <a:gd name="T48" fmla="*/ 29 w 39"/>
                  <a:gd name="T49" fmla="*/ 3 h 56"/>
                  <a:gd name="T50" fmla="*/ 30 w 39"/>
                  <a:gd name="T51" fmla="*/ 5 h 56"/>
                  <a:gd name="T52" fmla="*/ 30 w 39"/>
                  <a:gd name="T53" fmla="*/ 5 h 56"/>
                  <a:gd name="T54" fmla="*/ 30 w 39"/>
                  <a:gd name="T55" fmla="*/ 8 h 56"/>
                  <a:gd name="T56" fmla="*/ 30 w 39"/>
                  <a:gd name="T57" fmla="*/ 8 h 56"/>
                  <a:gd name="T58" fmla="*/ 30 w 39"/>
                  <a:gd name="T59" fmla="*/ 10 h 56"/>
                  <a:gd name="T60" fmla="*/ 30 w 39"/>
                  <a:gd name="T61" fmla="*/ 10 h 56"/>
                  <a:gd name="T62" fmla="*/ 32 w 39"/>
                  <a:gd name="T6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56">
                    <a:moveTo>
                      <a:pt x="32" y="10"/>
                    </a:moveTo>
                    <a:lnTo>
                      <a:pt x="34" y="10"/>
                    </a:lnTo>
                    <a:lnTo>
                      <a:pt x="34" y="10"/>
                    </a:lnTo>
                    <a:lnTo>
                      <a:pt x="35" y="8"/>
                    </a:lnTo>
                    <a:lnTo>
                      <a:pt x="37" y="8"/>
                    </a:lnTo>
                    <a:lnTo>
                      <a:pt x="39" y="8"/>
                    </a:lnTo>
                    <a:lnTo>
                      <a:pt x="39" y="8"/>
                    </a:lnTo>
                    <a:lnTo>
                      <a:pt x="37" y="56"/>
                    </a:lnTo>
                    <a:lnTo>
                      <a:pt x="37" y="56"/>
                    </a:lnTo>
                    <a:lnTo>
                      <a:pt x="5" y="56"/>
                    </a:lnTo>
                    <a:lnTo>
                      <a:pt x="0" y="56"/>
                    </a:lnTo>
                    <a:lnTo>
                      <a:pt x="0" y="52"/>
                    </a:lnTo>
                    <a:lnTo>
                      <a:pt x="2" y="10"/>
                    </a:lnTo>
                    <a:lnTo>
                      <a:pt x="2" y="11"/>
                    </a:lnTo>
                    <a:lnTo>
                      <a:pt x="8" y="15"/>
                    </a:lnTo>
                    <a:lnTo>
                      <a:pt x="10" y="15"/>
                    </a:lnTo>
                    <a:lnTo>
                      <a:pt x="12" y="13"/>
                    </a:lnTo>
                    <a:lnTo>
                      <a:pt x="15" y="10"/>
                    </a:lnTo>
                    <a:lnTo>
                      <a:pt x="20" y="6"/>
                    </a:lnTo>
                    <a:lnTo>
                      <a:pt x="22" y="3"/>
                    </a:lnTo>
                    <a:lnTo>
                      <a:pt x="24" y="1"/>
                    </a:lnTo>
                    <a:lnTo>
                      <a:pt x="24" y="1"/>
                    </a:lnTo>
                    <a:lnTo>
                      <a:pt x="25" y="0"/>
                    </a:lnTo>
                    <a:lnTo>
                      <a:pt x="25" y="1"/>
                    </a:lnTo>
                    <a:lnTo>
                      <a:pt x="29" y="3"/>
                    </a:lnTo>
                    <a:lnTo>
                      <a:pt x="30" y="5"/>
                    </a:lnTo>
                    <a:lnTo>
                      <a:pt x="30" y="5"/>
                    </a:lnTo>
                    <a:lnTo>
                      <a:pt x="30" y="8"/>
                    </a:lnTo>
                    <a:lnTo>
                      <a:pt x="30" y="8"/>
                    </a:lnTo>
                    <a:lnTo>
                      <a:pt x="30" y="10"/>
                    </a:lnTo>
                    <a:lnTo>
                      <a:pt x="30" y="10"/>
                    </a:lnTo>
                    <a:lnTo>
                      <a:pt x="32" y="1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2" name="Freeform 5346"/>
              <p:cNvSpPr>
                <a:spLocks/>
              </p:cNvSpPr>
              <p:nvPr/>
            </p:nvSpPr>
            <p:spPr bwMode="auto">
              <a:xfrm>
                <a:off x="3293" y="2487"/>
                <a:ext cx="39" cy="56"/>
              </a:xfrm>
              <a:custGeom>
                <a:avLst/>
                <a:gdLst>
                  <a:gd name="T0" fmla="*/ 32 w 39"/>
                  <a:gd name="T1" fmla="*/ 10 h 56"/>
                  <a:gd name="T2" fmla="*/ 34 w 39"/>
                  <a:gd name="T3" fmla="*/ 10 h 56"/>
                  <a:gd name="T4" fmla="*/ 34 w 39"/>
                  <a:gd name="T5" fmla="*/ 10 h 56"/>
                  <a:gd name="T6" fmla="*/ 35 w 39"/>
                  <a:gd name="T7" fmla="*/ 8 h 56"/>
                  <a:gd name="T8" fmla="*/ 37 w 39"/>
                  <a:gd name="T9" fmla="*/ 8 h 56"/>
                  <a:gd name="T10" fmla="*/ 39 w 39"/>
                  <a:gd name="T11" fmla="*/ 8 h 56"/>
                  <a:gd name="T12" fmla="*/ 39 w 39"/>
                  <a:gd name="T13" fmla="*/ 8 h 56"/>
                  <a:gd name="T14" fmla="*/ 37 w 39"/>
                  <a:gd name="T15" fmla="*/ 56 h 56"/>
                  <a:gd name="T16" fmla="*/ 37 w 39"/>
                  <a:gd name="T17" fmla="*/ 56 h 56"/>
                  <a:gd name="T18" fmla="*/ 5 w 39"/>
                  <a:gd name="T19" fmla="*/ 56 h 56"/>
                  <a:gd name="T20" fmla="*/ 0 w 39"/>
                  <a:gd name="T21" fmla="*/ 56 h 56"/>
                  <a:gd name="T22" fmla="*/ 0 w 39"/>
                  <a:gd name="T23" fmla="*/ 52 h 56"/>
                  <a:gd name="T24" fmla="*/ 2 w 39"/>
                  <a:gd name="T25" fmla="*/ 10 h 56"/>
                  <a:gd name="T26" fmla="*/ 2 w 39"/>
                  <a:gd name="T27" fmla="*/ 11 h 56"/>
                  <a:gd name="T28" fmla="*/ 8 w 39"/>
                  <a:gd name="T29" fmla="*/ 15 h 56"/>
                  <a:gd name="T30" fmla="*/ 10 w 39"/>
                  <a:gd name="T31" fmla="*/ 15 h 56"/>
                  <a:gd name="T32" fmla="*/ 12 w 39"/>
                  <a:gd name="T33" fmla="*/ 13 h 56"/>
                  <a:gd name="T34" fmla="*/ 15 w 39"/>
                  <a:gd name="T35" fmla="*/ 10 h 56"/>
                  <a:gd name="T36" fmla="*/ 20 w 39"/>
                  <a:gd name="T37" fmla="*/ 6 h 56"/>
                  <a:gd name="T38" fmla="*/ 22 w 39"/>
                  <a:gd name="T39" fmla="*/ 3 h 56"/>
                  <a:gd name="T40" fmla="*/ 24 w 39"/>
                  <a:gd name="T41" fmla="*/ 1 h 56"/>
                  <a:gd name="T42" fmla="*/ 24 w 39"/>
                  <a:gd name="T43" fmla="*/ 1 h 56"/>
                  <a:gd name="T44" fmla="*/ 25 w 39"/>
                  <a:gd name="T45" fmla="*/ 0 h 56"/>
                  <a:gd name="T46" fmla="*/ 25 w 39"/>
                  <a:gd name="T47" fmla="*/ 1 h 56"/>
                  <a:gd name="T48" fmla="*/ 29 w 39"/>
                  <a:gd name="T49" fmla="*/ 3 h 56"/>
                  <a:gd name="T50" fmla="*/ 30 w 39"/>
                  <a:gd name="T51" fmla="*/ 5 h 56"/>
                  <a:gd name="T52" fmla="*/ 30 w 39"/>
                  <a:gd name="T53" fmla="*/ 5 h 56"/>
                  <a:gd name="T54" fmla="*/ 30 w 39"/>
                  <a:gd name="T55" fmla="*/ 8 h 56"/>
                  <a:gd name="T56" fmla="*/ 30 w 39"/>
                  <a:gd name="T57" fmla="*/ 8 h 56"/>
                  <a:gd name="T58" fmla="*/ 30 w 39"/>
                  <a:gd name="T59" fmla="*/ 10 h 56"/>
                  <a:gd name="T60" fmla="*/ 30 w 39"/>
                  <a:gd name="T61" fmla="*/ 10 h 56"/>
                  <a:gd name="T62" fmla="*/ 32 w 39"/>
                  <a:gd name="T6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56">
                    <a:moveTo>
                      <a:pt x="32" y="10"/>
                    </a:moveTo>
                    <a:lnTo>
                      <a:pt x="34" y="10"/>
                    </a:lnTo>
                    <a:lnTo>
                      <a:pt x="34" y="10"/>
                    </a:lnTo>
                    <a:lnTo>
                      <a:pt x="35" y="8"/>
                    </a:lnTo>
                    <a:lnTo>
                      <a:pt x="37" y="8"/>
                    </a:lnTo>
                    <a:lnTo>
                      <a:pt x="39" y="8"/>
                    </a:lnTo>
                    <a:lnTo>
                      <a:pt x="39" y="8"/>
                    </a:lnTo>
                    <a:lnTo>
                      <a:pt x="37" y="56"/>
                    </a:lnTo>
                    <a:lnTo>
                      <a:pt x="37" y="56"/>
                    </a:lnTo>
                    <a:lnTo>
                      <a:pt x="5" y="56"/>
                    </a:lnTo>
                    <a:lnTo>
                      <a:pt x="0" y="56"/>
                    </a:lnTo>
                    <a:lnTo>
                      <a:pt x="0" y="52"/>
                    </a:lnTo>
                    <a:lnTo>
                      <a:pt x="2" y="10"/>
                    </a:lnTo>
                    <a:lnTo>
                      <a:pt x="2" y="11"/>
                    </a:lnTo>
                    <a:lnTo>
                      <a:pt x="8" y="15"/>
                    </a:lnTo>
                    <a:lnTo>
                      <a:pt x="10" y="15"/>
                    </a:lnTo>
                    <a:lnTo>
                      <a:pt x="12" y="13"/>
                    </a:lnTo>
                    <a:lnTo>
                      <a:pt x="15" y="10"/>
                    </a:lnTo>
                    <a:lnTo>
                      <a:pt x="20" y="6"/>
                    </a:lnTo>
                    <a:lnTo>
                      <a:pt x="22" y="3"/>
                    </a:lnTo>
                    <a:lnTo>
                      <a:pt x="24" y="1"/>
                    </a:lnTo>
                    <a:lnTo>
                      <a:pt x="24" y="1"/>
                    </a:lnTo>
                    <a:lnTo>
                      <a:pt x="25" y="0"/>
                    </a:lnTo>
                    <a:lnTo>
                      <a:pt x="25" y="1"/>
                    </a:lnTo>
                    <a:lnTo>
                      <a:pt x="29" y="3"/>
                    </a:lnTo>
                    <a:lnTo>
                      <a:pt x="30" y="5"/>
                    </a:lnTo>
                    <a:lnTo>
                      <a:pt x="30" y="5"/>
                    </a:lnTo>
                    <a:lnTo>
                      <a:pt x="30" y="8"/>
                    </a:lnTo>
                    <a:lnTo>
                      <a:pt x="30" y="8"/>
                    </a:lnTo>
                    <a:lnTo>
                      <a:pt x="30" y="10"/>
                    </a:lnTo>
                    <a:lnTo>
                      <a:pt x="30" y="10"/>
                    </a:lnTo>
                    <a:lnTo>
                      <a:pt x="32"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73" name="Freeform 5347"/>
              <p:cNvSpPr>
                <a:spLocks/>
              </p:cNvSpPr>
              <p:nvPr/>
            </p:nvSpPr>
            <p:spPr bwMode="auto">
              <a:xfrm>
                <a:off x="3456" y="2820"/>
                <a:ext cx="57" cy="58"/>
              </a:xfrm>
              <a:custGeom>
                <a:avLst/>
                <a:gdLst>
                  <a:gd name="T0" fmla="*/ 52 w 57"/>
                  <a:gd name="T1" fmla="*/ 27 h 58"/>
                  <a:gd name="T2" fmla="*/ 57 w 57"/>
                  <a:gd name="T3" fmla="*/ 44 h 58"/>
                  <a:gd name="T4" fmla="*/ 44 w 57"/>
                  <a:gd name="T5" fmla="*/ 58 h 58"/>
                  <a:gd name="T6" fmla="*/ 25 w 57"/>
                  <a:gd name="T7" fmla="*/ 48 h 58"/>
                  <a:gd name="T8" fmla="*/ 22 w 57"/>
                  <a:gd name="T9" fmla="*/ 44 h 58"/>
                  <a:gd name="T10" fmla="*/ 13 w 57"/>
                  <a:gd name="T11" fmla="*/ 51 h 58"/>
                  <a:gd name="T12" fmla="*/ 1 w 57"/>
                  <a:gd name="T13" fmla="*/ 53 h 58"/>
                  <a:gd name="T14" fmla="*/ 1 w 57"/>
                  <a:gd name="T15" fmla="*/ 38 h 58"/>
                  <a:gd name="T16" fmla="*/ 1 w 57"/>
                  <a:gd name="T17" fmla="*/ 29 h 58"/>
                  <a:gd name="T18" fmla="*/ 0 w 57"/>
                  <a:gd name="T19" fmla="*/ 0 h 58"/>
                  <a:gd name="T20" fmla="*/ 18 w 57"/>
                  <a:gd name="T21" fmla="*/ 12 h 58"/>
                  <a:gd name="T22" fmla="*/ 37 w 57"/>
                  <a:gd name="T23" fmla="*/ 12 h 58"/>
                  <a:gd name="T24" fmla="*/ 40 w 57"/>
                  <a:gd name="T25" fmla="*/ 22 h 58"/>
                  <a:gd name="T26" fmla="*/ 52 w 57"/>
                  <a:gd name="T27"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8">
                    <a:moveTo>
                      <a:pt x="52" y="27"/>
                    </a:moveTo>
                    <a:lnTo>
                      <a:pt x="57" y="44"/>
                    </a:lnTo>
                    <a:lnTo>
                      <a:pt x="44" y="58"/>
                    </a:lnTo>
                    <a:lnTo>
                      <a:pt x="25" y="48"/>
                    </a:lnTo>
                    <a:lnTo>
                      <a:pt x="22" y="44"/>
                    </a:lnTo>
                    <a:lnTo>
                      <a:pt x="13" y="51"/>
                    </a:lnTo>
                    <a:lnTo>
                      <a:pt x="1" y="53"/>
                    </a:lnTo>
                    <a:lnTo>
                      <a:pt x="1" y="38"/>
                    </a:lnTo>
                    <a:lnTo>
                      <a:pt x="1" y="29"/>
                    </a:lnTo>
                    <a:lnTo>
                      <a:pt x="0" y="0"/>
                    </a:lnTo>
                    <a:lnTo>
                      <a:pt x="18" y="12"/>
                    </a:lnTo>
                    <a:lnTo>
                      <a:pt x="37" y="12"/>
                    </a:lnTo>
                    <a:lnTo>
                      <a:pt x="40" y="22"/>
                    </a:lnTo>
                    <a:lnTo>
                      <a:pt x="52"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4" name="Freeform 5348"/>
              <p:cNvSpPr>
                <a:spLocks/>
              </p:cNvSpPr>
              <p:nvPr/>
            </p:nvSpPr>
            <p:spPr bwMode="auto">
              <a:xfrm>
                <a:off x="3456" y="2820"/>
                <a:ext cx="57" cy="58"/>
              </a:xfrm>
              <a:custGeom>
                <a:avLst/>
                <a:gdLst>
                  <a:gd name="T0" fmla="*/ 52 w 57"/>
                  <a:gd name="T1" fmla="*/ 27 h 58"/>
                  <a:gd name="T2" fmla="*/ 57 w 57"/>
                  <a:gd name="T3" fmla="*/ 44 h 58"/>
                  <a:gd name="T4" fmla="*/ 44 w 57"/>
                  <a:gd name="T5" fmla="*/ 58 h 58"/>
                  <a:gd name="T6" fmla="*/ 25 w 57"/>
                  <a:gd name="T7" fmla="*/ 48 h 58"/>
                  <a:gd name="T8" fmla="*/ 22 w 57"/>
                  <a:gd name="T9" fmla="*/ 44 h 58"/>
                  <a:gd name="T10" fmla="*/ 13 w 57"/>
                  <a:gd name="T11" fmla="*/ 51 h 58"/>
                  <a:gd name="T12" fmla="*/ 1 w 57"/>
                  <a:gd name="T13" fmla="*/ 53 h 58"/>
                  <a:gd name="T14" fmla="*/ 1 w 57"/>
                  <a:gd name="T15" fmla="*/ 38 h 58"/>
                  <a:gd name="T16" fmla="*/ 1 w 57"/>
                  <a:gd name="T17" fmla="*/ 29 h 58"/>
                  <a:gd name="T18" fmla="*/ 0 w 57"/>
                  <a:gd name="T19" fmla="*/ 0 h 58"/>
                  <a:gd name="T20" fmla="*/ 18 w 57"/>
                  <a:gd name="T21" fmla="*/ 12 h 58"/>
                  <a:gd name="T22" fmla="*/ 37 w 57"/>
                  <a:gd name="T23" fmla="*/ 12 h 58"/>
                  <a:gd name="T24" fmla="*/ 40 w 57"/>
                  <a:gd name="T25" fmla="*/ 22 h 58"/>
                  <a:gd name="T26" fmla="*/ 52 w 57"/>
                  <a:gd name="T27"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8">
                    <a:moveTo>
                      <a:pt x="52" y="27"/>
                    </a:moveTo>
                    <a:lnTo>
                      <a:pt x="57" y="44"/>
                    </a:lnTo>
                    <a:lnTo>
                      <a:pt x="44" y="58"/>
                    </a:lnTo>
                    <a:lnTo>
                      <a:pt x="25" y="48"/>
                    </a:lnTo>
                    <a:lnTo>
                      <a:pt x="22" y="44"/>
                    </a:lnTo>
                    <a:lnTo>
                      <a:pt x="13" y="51"/>
                    </a:lnTo>
                    <a:lnTo>
                      <a:pt x="1" y="53"/>
                    </a:lnTo>
                    <a:lnTo>
                      <a:pt x="1" y="38"/>
                    </a:lnTo>
                    <a:lnTo>
                      <a:pt x="1" y="29"/>
                    </a:lnTo>
                    <a:lnTo>
                      <a:pt x="0" y="0"/>
                    </a:lnTo>
                    <a:lnTo>
                      <a:pt x="18" y="12"/>
                    </a:lnTo>
                    <a:lnTo>
                      <a:pt x="37" y="12"/>
                    </a:lnTo>
                    <a:lnTo>
                      <a:pt x="40" y="22"/>
                    </a:lnTo>
                    <a:lnTo>
                      <a:pt x="52"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75" name="Freeform 5349"/>
              <p:cNvSpPr>
                <a:spLocks/>
              </p:cNvSpPr>
              <p:nvPr/>
            </p:nvSpPr>
            <p:spPr bwMode="auto">
              <a:xfrm>
                <a:off x="2993" y="2270"/>
                <a:ext cx="42" cy="46"/>
              </a:xfrm>
              <a:custGeom>
                <a:avLst/>
                <a:gdLst>
                  <a:gd name="T0" fmla="*/ 39 w 42"/>
                  <a:gd name="T1" fmla="*/ 46 h 46"/>
                  <a:gd name="T2" fmla="*/ 0 w 42"/>
                  <a:gd name="T3" fmla="*/ 42 h 46"/>
                  <a:gd name="T4" fmla="*/ 0 w 42"/>
                  <a:gd name="T5" fmla="*/ 42 h 46"/>
                  <a:gd name="T6" fmla="*/ 0 w 42"/>
                  <a:gd name="T7" fmla="*/ 42 h 46"/>
                  <a:gd name="T8" fmla="*/ 3 w 42"/>
                  <a:gd name="T9" fmla="*/ 0 h 46"/>
                  <a:gd name="T10" fmla="*/ 42 w 42"/>
                  <a:gd name="T11" fmla="*/ 1 h 46"/>
                  <a:gd name="T12" fmla="*/ 39 w 42"/>
                  <a:gd name="T13" fmla="*/ 44 h 46"/>
                  <a:gd name="T14" fmla="*/ 39 w 42"/>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6">
                    <a:moveTo>
                      <a:pt x="39" y="46"/>
                    </a:moveTo>
                    <a:lnTo>
                      <a:pt x="0" y="42"/>
                    </a:lnTo>
                    <a:lnTo>
                      <a:pt x="0" y="42"/>
                    </a:lnTo>
                    <a:lnTo>
                      <a:pt x="0" y="42"/>
                    </a:lnTo>
                    <a:lnTo>
                      <a:pt x="3" y="0"/>
                    </a:lnTo>
                    <a:lnTo>
                      <a:pt x="42" y="1"/>
                    </a:lnTo>
                    <a:lnTo>
                      <a:pt x="39" y="44"/>
                    </a:lnTo>
                    <a:lnTo>
                      <a:pt x="39"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6" name="Freeform 5350"/>
              <p:cNvSpPr>
                <a:spLocks/>
              </p:cNvSpPr>
              <p:nvPr/>
            </p:nvSpPr>
            <p:spPr bwMode="auto">
              <a:xfrm>
                <a:off x="2993" y="2270"/>
                <a:ext cx="42" cy="46"/>
              </a:xfrm>
              <a:custGeom>
                <a:avLst/>
                <a:gdLst>
                  <a:gd name="T0" fmla="*/ 39 w 42"/>
                  <a:gd name="T1" fmla="*/ 46 h 46"/>
                  <a:gd name="T2" fmla="*/ 0 w 42"/>
                  <a:gd name="T3" fmla="*/ 42 h 46"/>
                  <a:gd name="T4" fmla="*/ 0 w 42"/>
                  <a:gd name="T5" fmla="*/ 42 h 46"/>
                  <a:gd name="T6" fmla="*/ 0 w 42"/>
                  <a:gd name="T7" fmla="*/ 42 h 46"/>
                  <a:gd name="T8" fmla="*/ 3 w 42"/>
                  <a:gd name="T9" fmla="*/ 0 h 46"/>
                  <a:gd name="T10" fmla="*/ 42 w 42"/>
                  <a:gd name="T11" fmla="*/ 1 h 46"/>
                  <a:gd name="T12" fmla="*/ 39 w 42"/>
                  <a:gd name="T13" fmla="*/ 44 h 46"/>
                  <a:gd name="T14" fmla="*/ 39 w 42"/>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6">
                    <a:moveTo>
                      <a:pt x="39" y="46"/>
                    </a:moveTo>
                    <a:lnTo>
                      <a:pt x="0" y="42"/>
                    </a:lnTo>
                    <a:lnTo>
                      <a:pt x="0" y="42"/>
                    </a:lnTo>
                    <a:lnTo>
                      <a:pt x="0" y="42"/>
                    </a:lnTo>
                    <a:lnTo>
                      <a:pt x="3" y="0"/>
                    </a:lnTo>
                    <a:lnTo>
                      <a:pt x="42" y="1"/>
                    </a:lnTo>
                    <a:lnTo>
                      <a:pt x="39" y="44"/>
                    </a:lnTo>
                    <a:lnTo>
                      <a:pt x="39"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77" name="Freeform 5351"/>
              <p:cNvSpPr>
                <a:spLocks/>
              </p:cNvSpPr>
              <p:nvPr/>
            </p:nvSpPr>
            <p:spPr bwMode="auto">
              <a:xfrm>
                <a:off x="3532" y="2549"/>
                <a:ext cx="12" cy="49"/>
              </a:xfrm>
              <a:custGeom>
                <a:avLst/>
                <a:gdLst>
                  <a:gd name="T0" fmla="*/ 12 w 12"/>
                  <a:gd name="T1" fmla="*/ 49 h 49"/>
                  <a:gd name="T2" fmla="*/ 8 w 12"/>
                  <a:gd name="T3" fmla="*/ 49 h 49"/>
                  <a:gd name="T4" fmla="*/ 8 w 12"/>
                  <a:gd name="T5" fmla="*/ 48 h 49"/>
                  <a:gd name="T6" fmla="*/ 7 w 12"/>
                  <a:gd name="T7" fmla="*/ 46 h 49"/>
                  <a:gd name="T8" fmla="*/ 7 w 12"/>
                  <a:gd name="T9" fmla="*/ 46 h 49"/>
                  <a:gd name="T10" fmla="*/ 0 w 12"/>
                  <a:gd name="T11" fmla="*/ 39 h 49"/>
                  <a:gd name="T12" fmla="*/ 0 w 12"/>
                  <a:gd name="T13" fmla="*/ 0 h 49"/>
                  <a:gd name="T14" fmla="*/ 5 w 12"/>
                  <a:gd name="T15" fmla="*/ 4 h 49"/>
                  <a:gd name="T16" fmla="*/ 12 w 12"/>
                  <a:gd name="T17" fmla="*/ 10 h 49"/>
                  <a:gd name="T18" fmla="*/ 12 w 12"/>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9">
                    <a:moveTo>
                      <a:pt x="12" y="49"/>
                    </a:moveTo>
                    <a:lnTo>
                      <a:pt x="8" y="49"/>
                    </a:lnTo>
                    <a:lnTo>
                      <a:pt x="8" y="48"/>
                    </a:lnTo>
                    <a:lnTo>
                      <a:pt x="7" y="46"/>
                    </a:lnTo>
                    <a:lnTo>
                      <a:pt x="7" y="46"/>
                    </a:lnTo>
                    <a:lnTo>
                      <a:pt x="0" y="39"/>
                    </a:lnTo>
                    <a:lnTo>
                      <a:pt x="0" y="0"/>
                    </a:lnTo>
                    <a:lnTo>
                      <a:pt x="5" y="4"/>
                    </a:lnTo>
                    <a:lnTo>
                      <a:pt x="12" y="10"/>
                    </a:lnTo>
                    <a:lnTo>
                      <a:pt x="12" y="4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8" name="Freeform 5352"/>
              <p:cNvSpPr>
                <a:spLocks/>
              </p:cNvSpPr>
              <p:nvPr/>
            </p:nvSpPr>
            <p:spPr bwMode="auto">
              <a:xfrm>
                <a:off x="3532" y="2549"/>
                <a:ext cx="12" cy="49"/>
              </a:xfrm>
              <a:custGeom>
                <a:avLst/>
                <a:gdLst>
                  <a:gd name="T0" fmla="*/ 12 w 12"/>
                  <a:gd name="T1" fmla="*/ 49 h 49"/>
                  <a:gd name="T2" fmla="*/ 8 w 12"/>
                  <a:gd name="T3" fmla="*/ 49 h 49"/>
                  <a:gd name="T4" fmla="*/ 8 w 12"/>
                  <a:gd name="T5" fmla="*/ 48 h 49"/>
                  <a:gd name="T6" fmla="*/ 7 w 12"/>
                  <a:gd name="T7" fmla="*/ 46 h 49"/>
                  <a:gd name="T8" fmla="*/ 7 w 12"/>
                  <a:gd name="T9" fmla="*/ 46 h 49"/>
                  <a:gd name="T10" fmla="*/ 0 w 12"/>
                  <a:gd name="T11" fmla="*/ 39 h 49"/>
                  <a:gd name="T12" fmla="*/ 0 w 12"/>
                  <a:gd name="T13" fmla="*/ 0 h 49"/>
                  <a:gd name="T14" fmla="*/ 5 w 12"/>
                  <a:gd name="T15" fmla="*/ 4 h 49"/>
                  <a:gd name="T16" fmla="*/ 12 w 12"/>
                  <a:gd name="T17" fmla="*/ 10 h 49"/>
                  <a:gd name="T18" fmla="*/ 12 w 12"/>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9">
                    <a:moveTo>
                      <a:pt x="12" y="49"/>
                    </a:moveTo>
                    <a:lnTo>
                      <a:pt x="8" y="49"/>
                    </a:lnTo>
                    <a:lnTo>
                      <a:pt x="8" y="48"/>
                    </a:lnTo>
                    <a:lnTo>
                      <a:pt x="7" y="46"/>
                    </a:lnTo>
                    <a:lnTo>
                      <a:pt x="7" y="46"/>
                    </a:lnTo>
                    <a:lnTo>
                      <a:pt x="0" y="39"/>
                    </a:lnTo>
                    <a:lnTo>
                      <a:pt x="0" y="0"/>
                    </a:lnTo>
                    <a:lnTo>
                      <a:pt x="5" y="4"/>
                    </a:lnTo>
                    <a:lnTo>
                      <a:pt x="12" y="10"/>
                    </a:lnTo>
                    <a:lnTo>
                      <a:pt x="12"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79" name="Freeform 5353"/>
              <p:cNvSpPr>
                <a:spLocks/>
              </p:cNvSpPr>
              <p:nvPr/>
            </p:nvSpPr>
            <p:spPr bwMode="auto">
              <a:xfrm>
                <a:off x="3066" y="2446"/>
                <a:ext cx="41" cy="49"/>
              </a:xfrm>
              <a:custGeom>
                <a:avLst/>
                <a:gdLst>
                  <a:gd name="T0" fmla="*/ 39 w 41"/>
                  <a:gd name="T1" fmla="*/ 49 h 49"/>
                  <a:gd name="T2" fmla="*/ 0 w 41"/>
                  <a:gd name="T3" fmla="*/ 47 h 49"/>
                  <a:gd name="T4" fmla="*/ 2 w 41"/>
                  <a:gd name="T5" fmla="*/ 0 h 49"/>
                  <a:gd name="T6" fmla="*/ 8 w 41"/>
                  <a:gd name="T7" fmla="*/ 2 h 49"/>
                  <a:gd name="T8" fmla="*/ 8 w 41"/>
                  <a:gd name="T9" fmla="*/ 2 h 49"/>
                  <a:gd name="T10" fmla="*/ 10 w 41"/>
                  <a:gd name="T11" fmla="*/ 2 h 49"/>
                  <a:gd name="T12" fmla="*/ 41 w 41"/>
                  <a:gd name="T13" fmla="*/ 3 h 49"/>
                  <a:gd name="T14" fmla="*/ 39 w 41"/>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9">
                    <a:moveTo>
                      <a:pt x="39" y="49"/>
                    </a:moveTo>
                    <a:lnTo>
                      <a:pt x="0" y="47"/>
                    </a:lnTo>
                    <a:lnTo>
                      <a:pt x="2" y="0"/>
                    </a:lnTo>
                    <a:lnTo>
                      <a:pt x="8" y="2"/>
                    </a:lnTo>
                    <a:lnTo>
                      <a:pt x="8" y="2"/>
                    </a:lnTo>
                    <a:lnTo>
                      <a:pt x="10" y="2"/>
                    </a:lnTo>
                    <a:lnTo>
                      <a:pt x="41" y="3"/>
                    </a:lnTo>
                    <a:lnTo>
                      <a:pt x="39" y="4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0" name="Freeform 5354"/>
              <p:cNvSpPr>
                <a:spLocks/>
              </p:cNvSpPr>
              <p:nvPr/>
            </p:nvSpPr>
            <p:spPr bwMode="auto">
              <a:xfrm>
                <a:off x="3066" y="2446"/>
                <a:ext cx="41" cy="49"/>
              </a:xfrm>
              <a:custGeom>
                <a:avLst/>
                <a:gdLst>
                  <a:gd name="T0" fmla="*/ 39 w 41"/>
                  <a:gd name="T1" fmla="*/ 49 h 49"/>
                  <a:gd name="T2" fmla="*/ 0 w 41"/>
                  <a:gd name="T3" fmla="*/ 47 h 49"/>
                  <a:gd name="T4" fmla="*/ 2 w 41"/>
                  <a:gd name="T5" fmla="*/ 0 h 49"/>
                  <a:gd name="T6" fmla="*/ 8 w 41"/>
                  <a:gd name="T7" fmla="*/ 2 h 49"/>
                  <a:gd name="T8" fmla="*/ 8 w 41"/>
                  <a:gd name="T9" fmla="*/ 2 h 49"/>
                  <a:gd name="T10" fmla="*/ 10 w 41"/>
                  <a:gd name="T11" fmla="*/ 2 h 49"/>
                  <a:gd name="T12" fmla="*/ 41 w 41"/>
                  <a:gd name="T13" fmla="*/ 3 h 49"/>
                  <a:gd name="T14" fmla="*/ 39 w 41"/>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9">
                    <a:moveTo>
                      <a:pt x="39" y="49"/>
                    </a:moveTo>
                    <a:lnTo>
                      <a:pt x="0" y="47"/>
                    </a:lnTo>
                    <a:lnTo>
                      <a:pt x="2" y="0"/>
                    </a:lnTo>
                    <a:lnTo>
                      <a:pt x="8" y="2"/>
                    </a:lnTo>
                    <a:lnTo>
                      <a:pt x="8" y="2"/>
                    </a:lnTo>
                    <a:lnTo>
                      <a:pt x="10" y="2"/>
                    </a:lnTo>
                    <a:lnTo>
                      <a:pt x="41" y="3"/>
                    </a:lnTo>
                    <a:lnTo>
                      <a:pt x="39"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81" name="Freeform 5355"/>
              <p:cNvSpPr>
                <a:spLocks/>
              </p:cNvSpPr>
              <p:nvPr/>
            </p:nvSpPr>
            <p:spPr bwMode="auto">
              <a:xfrm>
                <a:off x="3522" y="2700"/>
                <a:ext cx="50" cy="61"/>
              </a:xfrm>
              <a:custGeom>
                <a:avLst/>
                <a:gdLst>
                  <a:gd name="T0" fmla="*/ 50 w 50"/>
                  <a:gd name="T1" fmla="*/ 24 h 61"/>
                  <a:gd name="T2" fmla="*/ 49 w 50"/>
                  <a:gd name="T3" fmla="*/ 59 h 61"/>
                  <a:gd name="T4" fmla="*/ 50 w 50"/>
                  <a:gd name="T5" fmla="*/ 61 h 61"/>
                  <a:gd name="T6" fmla="*/ 37 w 50"/>
                  <a:gd name="T7" fmla="*/ 42 h 61"/>
                  <a:gd name="T8" fmla="*/ 33 w 50"/>
                  <a:gd name="T9" fmla="*/ 44 h 61"/>
                  <a:gd name="T10" fmla="*/ 32 w 50"/>
                  <a:gd name="T11" fmla="*/ 41 h 61"/>
                  <a:gd name="T12" fmla="*/ 18 w 50"/>
                  <a:gd name="T13" fmla="*/ 37 h 61"/>
                  <a:gd name="T14" fmla="*/ 8 w 50"/>
                  <a:gd name="T15" fmla="*/ 31 h 61"/>
                  <a:gd name="T16" fmla="*/ 1 w 50"/>
                  <a:gd name="T17" fmla="*/ 20 h 61"/>
                  <a:gd name="T18" fmla="*/ 0 w 50"/>
                  <a:gd name="T19" fmla="*/ 9 h 61"/>
                  <a:gd name="T20" fmla="*/ 1 w 50"/>
                  <a:gd name="T21" fmla="*/ 0 h 61"/>
                  <a:gd name="T22" fmla="*/ 39 w 50"/>
                  <a:gd name="T23" fmla="*/ 0 h 61"/>
                  <a:gd name="T24" fmla="*/ 44 w 50"/>
                  <a:gd name="T25" fmla="*/ 19 h 61"/>
                  <a:gd name="T26" fmla="*/ 44 w 50"/>
                  <a:gd name="T27" fmla="*/ 20 h 61"/>
                  <a:gd name="T28" fmla="*/ 50 w 50"/>
                  <a:gd name="T29" fmla="*/ 2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61">
                    <a:moveTo>
                      <a:pt x="50" y="24"/>
                    </a:moveTo>
                    <a:lnTo>
                      <a:pt x="49" y="59"/>
                    </a:lnTo>
                    <a:lnTo>
                      <a:pt x="50" y="61"/>
                    </a:lnTo>
                    <a:lnTo>
                      <a:pt x="37" y="42"/>
                    </a:lnTo>
                    <a:lnTo>
                      <a:pt x="33" y="44"/>
                    </a:lnTo>
                    <a:lnTo>
                      <a:pt x="32" y="41"/>
                    </a:lnTo>
                    <a:lnTo>
                      <a:pt x="18" y="37"/>
                    </a:lnTo>
                    <a:lnTo>
                      <a:pt x="8" y="31"/>
                    </a:lnTo>
                    <a:lnTo>
                      <a:pt x="1" y="20"/>
                    </a:lnTo>
                    <a:lnTo>
                      <a:pt x="0" y="9"/>
                    </a:lnTo>
                    <a:lnTo>
                      <a:pt x="1" y="0"/>
                    </a:lnTo>
                    <a:lnTo>
                      <a:pt x="39" y="0"/>
                    </a:lnTo>
                    <a:lnTo>
                      <a:pt x="44" y="19"/>
                    </a:lnTo>
                    <a:lnTo>
                      <a:pt x="44" y="20"/>
                    </a:lnTo>
                    <a:lnTo>
                      <a:pt x="50" y="2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2" name="Freeform 5356"/>
              <p:cNvSpPr>
                <a:spLocks/>
              </p:cNvSpPr>
              <p:nvPr/>
            </p:nvSpPr>
            <p:spPr bwMode="auto">
              <a:xfrm>
                <a:off x="3522" y="2700"/>
                <a:ext cx="50" cy="61"/>
              </a:xfrm>
              <a:custGeom>
                <a:avLst/>
                <a:gdLst>
                  <a:gd name="T0" fmla="*/ 50 w 50"/>
                  <a:gd name="T1" fmla="*/ 24 h 61"/>
                  <a:gd name="T2" fmla="*/ 49 w 50"/>
                  <a:gd name="T3" fmla="*/ 59 h 61"/>
                  <a:gd name="T4" fmla="*/ 50 w 50"/>
                  <a:gd name="T5" fmla="*/ 61 h 61"/>
                  <a:gd name="T6" fmla="*/ 37 w 50"/>
                  <a:gd name="T7" fmla="*/ 42 h 61"/>
                  <a:gd name="T8" fmla="*/ 33 w 50"/>
                  <a:gd name="T9" fmla="*/ 44 h 61"/>
                  <a:gd name="T10" fmla="*/ 32 w 50"/>
                  <a:gd name="T11" fmla="*/ 41 h 61"/>
                  <a:gd name="T12" fmla="*/ 18 w 50"/>
                  <a:gd name="T13" fmla="*/ 37 h 61"/>
                  <a:gd name="T14" fmla="*/ 8 w 50"/>
                  <a:gd name="T15" fmla="*/ 31 h 61"/>
                  <a:gd name="T16" fmla="*/ 1 w 50"/>
                  <a:gd name="T17" fmla="*/ 20 h 61"/>
                  <a:gd name="T18" fmla="*/ 0 w 50"/>
                  <a:gd name="T19" fmla="*/ 9 h 61"/>
                  <a:gd name="T20" fmla="*/ 1 w 50"/>
                  <a:gd name="T21" fmla="*/ 0 h 61"/>
                  <a:gd name="T22" fmla="*/ 39 w 50"/>
                  <a:gd name="T23" fmla="*/ 0 h 61"/>
                  <a:gd name="T24" fmla="*/ 44 w 50"/>
                  <a:gd name="T25" fmla="*/ 19 h 61"/>
                  <a:gd name="T26" fmla="*/ 44 w 50"/>
                  <a:gd name="T27" fmla="*/ 20 h 61"/>
                  <a:gd name="T28" fmla="*/ 50 w 50"/>
                  <a:gd name="T29" fmla="*/ 2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61">
                    <a:moveTo>
                      <a:pt x="50" y="24"/>
                    </a:moveTo>
                    <a:lnTo>
                      <a:pt x="49" y="59"/>
                    </a:lnTo>
                    <a:lnTo>
                      <a:pt x="50" y="61"/>
                    </a:lnTo>
                    <a:lnTo>
                      <a:pt x="37" y="42"/>
                    </a:lnTo>
                    <a:lnTo>
                      <a:pt x="33" y="44"/>
                    </a:lnTo>
                    <a:lnTo>
                      <a:pt x="32" y="41"/>
                    </a:lnTo>
                    <a:lnTo>
                      <a:pt x="18" y="37"/>
                    </a:lnTo>
                    <a:lnTo>
                      <a:pt x="8" y="31"/>
                    </a:lnTo>
                    <a:lnTo>
                      <a:pt x="1" y="20"/>
                    </a:lnTo>
                    <a:lnTo>
                      <a:pt x="0" y="9"/>
                    </a:lnTo>
                    <a:lnTo>
                      <a:pt x="1" y="0"/>
                    </a:lnTo>
                    <a:lnTo>
                      <a:pt x="39" y="0"/>
                    </a:lnTo>
                    <a:lnTo>
                      <a:pt x="44" y="19"/>
                    </a:lnTo>
                    <a:lnTo>
                      <a:pt x="44" y="20"/>
                    </a:lnTo>
                    <a:lnTo>
                      <a:pt x="50"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83" name="Freeform 5357"/>
              <p:cNvSpPr>
                <a:spLocks/>
              </p:cNvSpPr>
              <p:nvPr/>
            </p:nvSpPr>
            <p:spPr bwMode="auto">
              <a:xfrm>
                <a:off x="3374" y="2653"/>
                <a:ext cx="65" cy="52"/>
              </a:xfrm>
              <a:custGeom>
                <a:avLst/>
                <a:gdLst>
                  <a:gd name="T0" fmla="*/ 65 w 65"/>
                  <a:gd name="T1" fmla="*/ 32 h 52"/>
                  <a:gd name="T2" fmla="*/ 31 w 65"/>
                  <a:gd name="T3" fmla="*/ 52 h 52"/>
                  <a:gd name="T4" fmla="*/ 14 w 65"/>
                  <a:gd name="T5" fmla="*/ 50 h 52"/>
                  <a:gd name="T6" fmla="*/ 0 w 65"/>
                  <a:gd name="T7" fmla="*/ 25 h 52"/>
                  <a:gd name="T8" fmla="*/ 39 w 65"/>
                  <a:gd name="T9" fmla="*/ 0 h 52"/>
                  <a:gd name="T10" fmla="*/ 60 w 65"/>
                  <a:gd name="T11" fmla="*/ 17 h 52"/>
                  <a:gd name="T12" fmla="*/ 65 w 65"/>
                  <a:gd name="T13" fmla="*/ 32 h 52"/>
                </a:gdLst>
                <a:ahLst/>
                <a:cxnLst>
                  <a:cxn ang="0">
                    <a:pos x="T0" y="T1"/>
                  </a:cxn>
                  <a:cxn ang="0">
                    <a:pos x="T2" y="T3"/>
                  </a:cxn>
                  <a:cxn ang="0">
                    <a:pos x="T4" y="T5"/>
                  </a:cxn>
                  <a:cxn ang="0">
                    <a:pos x="T6" y="T7"/>
                  </a:cxn>
                  <a:cxn ang="0">
                    <a:pos x="T8" y="T9"/>
                  </a:cxn>
                  <a:cxn ang="0">
                    <a:pos x="T10" y="T11"/>
                  </a:cxn>
                  <a:cxn ang="0">
                    <a:pos x="T12" y="T13"/>
                  </a:cxn>
                </a:cxnLst>
                <a:rect l="0" t="0" r="r" b="b"/>
                <a:pathLst>
                  <a:path w="65" h="52">
                    <a:moveTo>
                      <a:pt x="65" y="32"/>
                    </a:moveTo>
                    <a:lnTo>
                      <a:pt x="31" y="52"/>
                    </a:lnTo>
                    <a:lnTo>
                      <a:pt x="14" y="50"/>
                    </a:lnTo>
                    <a:lnTo>
                      <a:pt x="0" y="25"/>
                    </a:lnTo>
                    <a:lnTo>
                      <a:pt x="39" y="0"/>
                    </a:lnTo>
                    <a:lnTo>
                      <a:pt x="60" y="17"/>
                    </a:lnTo>
                    <a:lnTo>
                      <a:pt x="65" y="3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4" name="Freeform 5358"/>
              <p:cNvSpPr>
                <a:spLocks/>
              </p:cNvSpPr>
              <p:nvPr/>
            </p:nvSpPr>
            <p:spPr bwMode="auto">
              <a:xfrm>
                <a:off x="3374" y="2653"/>
                <a:ext cx="65" cy="52"/>
              </a:xfrm>
              <a:custGeom>
                <a:avLst/>
                <a:gdLst>
                  <a:gd name="T0" fmla="*/ 65 w 65"/>
                  <a:gd name="T1" fmla="*/ 32 h 52"/>
                  <a:gd name="T2" fmla="*/ 31 w 65"/>
                  <a:gd name="T3" fmla="*/ 52 h 52"/>
                  <a:gd name="T4" fmla="*/ 14 w 65"/>
                  <a:gd name="T5" fmla="*/ 50 h 52"/>
                  <a:gd name="T6" fmla="*/ 0 w 65"/>
                  <a:gd name="T7" fmla="*/ 25 h 52"/>
                  <a:gd name="T8" fmla="*/ 39 w 65"/>
                  <a:gd name="T9" fmla="*/ 0 h 52"/>
                  <a:gd name="T10" fmla="*/ 60 w 65"/>
                  <a:gd name="T11" fmla="*/ 17 h 52"/>
                  <a:gd name="T12" fmla="*/ 65 w 65"/>
                  <a:gd name="T13" fmla="*/ 32 h 52"/>
                </a:gdLst>
                <a:ahLst/>
                <a:cxnLst>
                  <a:cxn ang="0">
                    <a:pos x="T0" y="T1"/>
                  </a:cxn>
                  <a:cxn ang="0">
                    <a:pos x="T2" y="T3"/>
                  </a:cxn>
                  <a:cxn ang="0">
                    <a:pos x="T4" y="T5"/>
                  </a:cxn>
                  <a:cxn ang="0">
                    <a:pos x="T6" y="T7"/>
                  </a:cxn>
                  <a:cxn ang="0">
                    <a:pos x="T8" y="T9"/>
                  </a:cxn>
                  <a:cxn ang="0">
                    <a:pos x="T10" y="T11"/>
                  </a:cxn>
                  <a:cxn ang="0">
                    <a:pos x="T12" y="T13"/>
                  </a:cxn>
                </a:cxnLst>
                <a:rect l="0" t="0" r="r" b="b"/>
                <a:pathLst>
                  <a:path w="65" h="52">
                    <a:moveTo>
                      <a:pt x="65" y="32"/>
                    </a:moveTo>
                    <a:lnTo>
                      <a:pt x="31" y="52"/>
                    </a:lnTo>
                    <a:lnTo>
                      <a:pt x="14" y="50"/>
                    </a:lnTo>
                    <a:lnTo>
                      <a:pt x="0" y="25"/>
                    </a:lnTo>
                    <a:lnTo>
                      <a:pt x="39" y="0"/>
                    </a:lnTo>
                    <a:lnTo>
                      <a:pt x="60" y="17"/>
                    </a:lnTo>
                    <a:lnTo>
                      <a:pt x="65"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85" name="Freeform 5359"/>
              <p:cNvSpPr>
                <a:spLocks/>
              </p:cNvSpPr>
              <p:nvPr/>
            </p:nvSpPr>
            <p:spPr bwMode="auto">
              <a:xfrm>
                <a:off x="3605" y="2763"/>
                <a:ext cx="28" cy="93"/>
              </a:xfrm>
              <a:custGeom>
                <a:avLst/>
                <a:gdLst>
                  <a:gd name="T0" fmla="*/ 28 w 28"/>
                  <a:gd name="T1" fmla="*/ 0 h 93"/>
                  <a:gd name="T2" fmla="*/ 28 w 28"/>
                  <a:gd name="T3" fmla="*/ 12 h 93"/>
                  <a:gd name="T4" fmla="*/ 28 w 28"/>
                  <a:gd name="T5" fmla="*/ 17 h 93"/>
                  <a:gd name="T6" fmla="*/ 28 w 28"/>
                  <a:gd name="T7" fmla="*/ 25 h 93"/>
                  <a:gd name="T8" fmla="*/ 27 w 28"/>
                  <a:gd name="T9" fmla="*/ 30 h 93"/>
                  <a:gd name="T10" fmla="*/ 27 w 28"/>
                  <a:gd name="T11" fmla="*/ 30 h 93"/>
                  <a:gd name="T12" fmla="*/ 27 w 28"/>
                  <a:gd name="T13" fmla="*/ 30 h 93"/>
                  <a:gd name="T14" fmla="*/ 27 w 28"/>
                  <a:gd name="T15" fmla="*/ 32 h 93"/>
                  <a:gd name="T16" fmla="*/ 27 w 28"/>
                  <a:gd name="T17" fmla="*/ 35 h 93"/>
                  <a:gd name="T18" fmla="*/ 25 w 28"/>
                  <a:gd name="T19" fmla="*/ 37 h 93"/>
                  <a:gd name="T20" fmla="*/ 15 w 28"/>
                  <a:gd name="T21" fmla="*/ 61 h 93"/>
                  <a:gd name="T22" fmla="*/ 13 w 28"/>
                  <a:gd name="T23" fmla="*/ 64 h 93"/>
                  <a:gd name="T24" fmla="*/ 17 w 28"/>
                  <a:gd name="T25" fmla="*/ 68 h 93"/>
                  <a:gd name="T26" fmla="*/ 17 w 28"/>
                  <a:gd name="T27" fmla="*/ 73 h 93"/>
                  <a:gd name="T28" fmla="*/ 17 w 28"/>
                  <a:gd name="T29" fmla="*/ 74 h 93"/>
                  <a:gd name="T30" fmla="*/ 17 w 28"/>
                  <a:gd name="T31" fmla="*/ 74 h 93"/>
                  <a:gd name="T32" fmla="*/ 13 w 28"/>
                  <a:gd name="T33" fmla="*/ 78 h 93"/>
                  <a:gd name="T34" fmla="*/ 13 w 28"/>
                  <a:gd name="T35" fmla="*/ 78 h 93"/>
                  <a:gd name="T36" fmla="*/ 13 w 28"/>
                  <a:gd name="T37" fmla="*/ 78 h 93"/>
                  <a:gd name="T38" fmla="*/ 11 w 28"/>
                  <a:gd name="T39" fmla="*/ 84 h 93"/>
                  <a:gd name="T40" fmla="*/ 15 w 28"/>
                  <a:gd name="T41" fmla="*/ 88 h 93"/>
                  <a:gd name="T42" fmla="*/ 15 w 28"/>
                  <a:gd name="T43" fmla="*/ 88 h 93"/>
                  <a:gd name="T44" fmla="*/ 17 w 28"/>
                  <a:gd name="T45" fmla="*/ 88 h 93"/>
                  <a:gd name="T46" fmla="*/ 17 w 28"/>
                  <a:gd name="T47" fmla="*/ 93 h 93"/>
                  <a:gd name="T48" fmla="*/ 1 w 28"/>
                  <a:gd name="T49" fmla="*/ 93 h 93"/>
                  <a:gd name="T50" fmla="*/ 3 w 28"/>
                  <a:gd name="T51" fmla="*/ 24 h 93"/>
                  <a:gd name="T52" fmla="*/ 0 w 28"/>
                  <a:gd name="T53" fmla="*/ 3 h 93"/>
                  <a:gd name="T54" fmla="*/ 23 w 28"/>
                  <a:gd name="T55" fmla="*/ 1 h 93"/>
                  <a:gd name="T56" fmla="*/ 23 w 28"/>
                  <a:gd name="T57" fmla="*/ 1 h 93"/>
                  <a:gd name="T58" fmla="*/ 23 w 28"/>
                  <a:gd name="T59" fmla="*/ 1 h 93"/>
                  <a:gd name="T60" fmla="*/ 23 w 28"/>
                  <a:gd name="T61" fmla="*/ 1 h 93"/>
                  <a:gd name="T62" fmla="*/ 25 w 28"/>
                  <a:gd name="T63" fmla="*/ 1 h 93"/>
                  <a:gd name="T64" fmla="*/ 27 w 28"/>
                  <a:gd name="T65" fmla="*/ 0 h 93"/>
                  <a:gd name="T66" fmla="*/ 27 w 28"/>
                  <a:gd name="T67" fmla="*/ 0 h 93"/>
                  <a:gd name="T68" fmla="*/ 27 w 28"/>
                  <a:gd name="T69" fmla="*/ 0 h 93"/>
                  <a:gd name="T70" fmla="*/ 28 w 28"/>
                  <a:gd name="T71" fmla="*/ 0 h 93"/>
                  <a:gd name="T72" fmla="*/ 28 w 28"/>
                  <a:gd name="T7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93">
                    <a:moveTo>
                      <a:pt x="28" y="0"/>
                    </a:moveTo>
                    <a:lnTo>
                      <a:pt x="28" y="12"/>
                    </a:lnTo>
                    <a:lnTo>
                      <a:pt x="28" y="17"/>
                    </a:lnTo>
                    <a:lnTo>
                      <a:pt x="28" y="25"/>
                    </a:lnTo>
                    <a:lnTo>
                      <a:pt x="27" y="30"/>
                    </a:lnTo>
                    <a:lnTo>
                      <a:pt x="27" y="30"/>
                    </a:lnTo>
                    <a:lnTo>
                      <a:pt x="27" y="30"/>
                    </a:lnTo>
                    <a:lnTo>
                      <a:pt x="27" y="32"/>
                    </a:lnTo>
                    <a:lnTo>
                      <a:pt x="27" y="35"/>
                    </a:lnTo>
                    <a:lnTo>
                      <a:pt x="25" y="37"/>
                    </a:lnTo>
                    <a:lnTo>
                      <a:pt x="15" y="61"/>
                    </a:lnTo>
                    <a:lnTo>
                      <a:pt x="13" y="64"/>
                    </a:lnTo>
                    <a:lnTo>
                      <a:pt x="17" y="68"/>
                    </a:lnTo>
                    <a:lnTo>
                      <a:pt x="17" y="73"/>
                    </a:lnTo>
                    <a:lnTo>
                      <a:pt x="17" y="74"/>
                    </a:lnTo>
                    <a:lnTo>
                      <a:pt x="17" y="74"/>
                    </a:lnTo>
                    <a:lnTo>
                      <a:pt x="13" y="78"/>
                    </a:lnTo>
                    <a:lnTo>
                      <a:pt x="13" y="78"/>
                    </a:lnTo>
                    <a:lnTo>
                      <a:pt x="13" y="78"/>
                    </a:lnTo>
                    <a:lnTo>
                      <a:pt x="11" y="84"/>
                    </a:lnTo>
                    <a:lnTo>
                      <a:pt x="15" y="88"/>
                    </a:lnTo>
                    <a:lnTo>
                      <a:pt x="15" y="88"/>
                    </a:lnTo>
                    <a:lnTo>
                      <a:pt x="17" y="88"/>
                    </a:lnTo>
                    <a:lnTo>
                      <a:pt x="17" y="93"/>
                    </a:lnTo>
                    <a:lnTo>
                      <a:pt x="1" y="93"/>
                    </a:lnTo>
                    <a:lnTo>
                      <a:pt x="3" y="24"/>
                    </a:lnTo>
                    <a:lnTo>
                      <a:pt x="0" y="3"/>
                    </a:lnTo>
                    <a:lnTo>
                      <a:pt x="23" y="1"/>
                    </a:lnTo>
                    <a:lnTo>
                      <a:pt x="23" y="1"/>
                    </a:lnTo>
                    <a:lnTo>
                      <a:pt x="23" y="1"/>
                    </a:lnTo>
                    <a:lnTo>
                      <a:pt x="23" y="1"/>
                    </a:lnTo>
                    <a:lnTo>
                      <a:pt x="25" y="1"/>
                    </a:lnTo>
                    <a:lnTo>
                      <a:pt x="27" y="0"/>
                    </a:lnTo>
                    <a:lnTo>
                      <a:pt x="27" y="0"/>
                    </a:lnTo>
                    <a:lnTo>
                      <a:pt x="27" y="0"/>
                    </a:lnTo>
                    <a:lnTo>
                      <a:pt x="28" y="0"/>
                    </a:lnTo>
                    <a:lnTo>
                      <a:pt x="28"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6" name="Freeform 5360"/>
              <p:cNvSpPr>
                <a:spLocks/>
              </p:cNvSpPr>
              <p:nvPr/>
            </p:nvSpPr>
            <p:spPr bwMode="auto">
              <a:xfrm>
                <a:off x="3605" y="2763"/>
                <a:ext cx="28" cy="93"/>
              </a:xfrm>
              <a:custGeom>
                <a:avLst/>
                <a:gdLst>
                  <a:gd name="T0" fmla="*/ 28 w 28"/>
                  <a:gd name="T1" fmla="*/ 0 h 93"/>
                  <a:gd name="T2" fmla="*/ 28 w 28"/>
                  <a:gd name="T3" fmla="*/ 12 h 93"/>
                  <a:gd name="T4" fmla="*/ 28 w 28"/>
                  <a:gd name="T5" fmla="*/ 17 h 93"/>
                  <a:gd name="T6" fmla="*/ 28 w 28"/>
                  <a:gd name="T7" fmla="*/ 25 h 93"/>
                  <a:gd name="T8" fmla="*/ 27 w 28"/>
                  <a:gd name="T9" fmla="*/ 30 h 93"/>
                  <a:gd name="T10" fmla="*/ 27 w 28"/>
                  <a:gd name="T11" fmla="*/ 30 h 93"/>
                  <a:gd name="T12" fmla="*/ 27 w 28"/>
                  <a:gd name="T13" fmla="*/ 30 h 93"/>
                  <a:gd name="T14" fmla="*/ 27 w 28"/>
                  <a:gd name="T15" fmla="*/ 32 h 93"/>
                  <a:gd name="T16" fmla="*/ 27 w 28"/>
                  <a:gd name="T17" fmla="*/ 35 h 93"/>
                  <a:gd name="T18" fmla="*/ 25 w 28"/>
                  <a:gd name="T19" fmla="*/ 37 h 93"/>
                  <a:gd name="T20" fmla="*/ 15 w 28"/>
                  <a:gd name="T21" fmla="*/ 61 h 93"/>
                  <a:gd name="T22" fmla="*/ 13 w 28"/>
                  <a:gd name="T23" fmla="*/ 64 h 93"/>
                  <a:gd name="T24" fmla="*/ 17 w 28"/>
                  <a:gd name="T25" fmla="*/ 68 h 93"/>
                  <a:gd name="T26" fmla="*/ 17 w 28"/>
                  <a:gd name="T27" fmla="*/ 73 h 93"/>
                  <a:gd name="T28" fmla="*/ 17 w 28"/>
                  <a:gd name="T29" fmla="*/ 74 h 93"/>
                  <a:gd name="T30" fmla="*/ 17 w 28"/>
                  <a:gd name="T31" fmla="*/ 74 h 93"/>
                  <a:gd name="T32" fmla="*/ 13 w 28"/>
                  <a:gd name="T33" fmla="*/ 78 h 93"/>
                  <a:gd name="T34" fmla="*/ 13 w 28"/>
                  <a:gd name="T35" fmla="*/ 78 h 93"/>
                  <a:gd name="T36" fmla="*/ 13 w 28"/>
                  <a:gd name="T37" fmla="*/ 78 h 93"/>
                  <a:gd name="T38" fmla="*/ 11 w 28"/>
                  <a:gd name="T39" fmla="*/ 84 h 93"/>
                  <a:gd name="T40" fmla="*/ 15 w 28"/>
                  <a:gd name="T41" fmla="*/ 88 h 93"/>
                  <a:gd name="T42" fmla="*/ 15 w 28"/>
                  <a:gd name="T43" fmla="*/ 88 h 93"/>
                  <a:gd name="T44" fmla="*/ 17 w 28"/>
                  <a:gd name="T45" fmla="*/ 88 h 93"/>
                  <a:gd name="T46" fmla="*/ 17 w 28"/>
                  <a:gd name="T47" fmla="*/ 93 h 93"/>
                  <a:gd name="T48" fmla="*/ 1 w 28"/>
                  <a:gd name="T49" fmla="*/ 93 h 93"/>
                  <a:gd name="T50" fmla="*/ 3 w 28"/>
                  <a:gd name="T51" fmla="*/ 24 h 93"/>
                  <a:gd name="T52" fmla="*/ 0 w 28"/>
                  <a:gd name="T53" fmla="*/ 3 h 93"/>
                  <a:gd name="T54" fmla="*/ 23 w 28"/>
                  <a:gd name="T55" fmla="*/ 1 h 93"/>
                  <a:gd name="T56" fmla="*/ 23 w 28"/>
                  <a:gd name="T57" fmla="*/ 1 h 93"/>
                  <a:gd name="T58" fmla="*/ 23 w 28"/>
                  <a:gd name="T59" fmla="*/ 1 h 93"/>
                  <a:gd name="T60" fmla="*/ 23 w 28"/>
                  <a:gd name="T61" fmla="*/ 1 h 93"/>
                  <a:gd name="T62" fmla="*/ 25 w 28"/>
                  <a:gd name="T63" fmla="*/ 1 h 93"/>
                  <a:gd name="T64" fmla="*/ 27 w 28"/>
                  <a:gd name="T65" fmla="*/ 0 h 93"/>
                  <a:gd name="T66" fmla="*/ 27 w 28"/>
                  <a:gd name="T67" fmla="*/ 0 h 93"/>
                  <a:gd name="T68" fmla="*/ 27 w 28"/>
                  <a:gd name="T69" fmla="*/ 0 h 93"/>
                  <a:gd name="T70" fmla="*/ 28 w 28"/>
                  <a:gd name="T71" fmla="*/ 0 h 93"/>
                  <a:gd name="T72" fmla="*/ 28 w 28"/>
                  <a:gd name="T7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93">
                    <a:moveTo>
                      <a:pt x="28" y="0"/>
                    </a:moveTo>
                    <a:lnTo>
                      <a:pt x="28" y="12"/>
                    </a:lnTo>
                    <a:lnTo>
                      <a:pt x="28" y="17"/>
                    </a:lnTo>
                    <a:lnTo>
                      <a:pt x="28" y="25"/>
                    </a:lnTo>
                    <a:lnTo>
                      <a:pt x="27" y="30"/>
                    </a:lnTo>
                    <a:lnTo>
                      <a:pt x="27" y="30"/>
                    </a:lnTo>
                    <a:lnTo>
                      <a:pt x="27" y="30"/>
                    </a:lnTo>
                    <a:lnTo>
                      <a:pt x="27" y="32"/>
                    </a:lnTo>
                    <a:lnTo>
                      <a:pt x="27" y="35"/>
                    </a:lnTo>
                    <a:lnTo>
                      <a:pt x="25" y="37"/>
                    </a:lnTo>
                    <a:lnTo>
                      <a:pt x="15" y="61"/>
                    </a:lnTo>
                    <a:lnTo>
                      <a:pt x="13" y="64"/>
                    </a:lnTo>
                    <a:lnTo>
                      <a:pt x="17" y="68"/>
                    </a:lnTo>
                    <a:lnTo>
                      <a:pt x="17" y="73"/>
                    </a:lnTo>
                    <a:lnTo>
                      <a:pt x="17" y="74"/>
                    </a:lnTo>
                    <a:lnTo>
                      <a:pt x="17" y="74"/>
                    </a:lnTo>
                    <a:lnTo>
                      <a:pt x="13" y="78"/>
                    </a:lnTo>
                    <a:lnTo>
                      <a:pt x="13" y="78"/>
                    </a:lnTo>
                    <a:lnTo>
                      <a:pt x="13" y="78"/>
                    </a:lnTo>
                    <a:lnTo>
                      <a:pt x="11" y="84"/>
                    </a:lnTo>
                    <a:lnTo>
                      <a:pt x="15" y="88"/>
                    </a:lnTo>
                    <a:lnTo>
                      <a:pt x="15" y="88"/>
                    </a:lnTo>
                    <a:lnTo>
                      <a:pt x="17" y="88"/>
                    </a:lnTo>
                    <a:lnTo>
                      <a:pt x="17" y="93"/>
                    </a:lnTo>
                    <a:lnTo>
                      <a:pt x="1" y="93"/>
                    </a:lnTo>
                    <a:lnTo>
                      <a:pt x="3" y="24"/>
                    </a:lnTo>
                    <a:lnTo>
                      <a:pt x="0" y="3"/>
                    </a:lnTo>
                    <a:lnTo>
                      <a:pt x="23" y="1"/>
                    </a:lnTo>
                    <a:lnTo>
                      <a:pt x="23" y="1"/>
                    </a:lnTo>
                    <a:lnTo>
                      <a:pt x="23" y="1"/>
                    </a:lnTo>
                    <a:lnTo>
                      <a:pt x="23" y="1"/>
                    </a:lnTo>
                    <a:lnTo>
                      <a:pt x="25" y="1"/>
                    </a:lnTo>
                    <a:lnTo>
                      <a:pt x="27" y="0"/>
                    </a:lnTo>
                    <a:lnTo>
                      <a:pt x="27" y="0"/>
                    </a:lnTo>
                    <a:lnTo>
                      <a:pt x="27" y="0"/>
                    </a:lnTo>
                    <a:lnTo>
                      <a:pt x="28" y="0"/>
                    </a:lnTo>
                    <a:lnTo>
                      <a:pt x="2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87" name="Freeform 5361"/>
              <p:cNvSpPr>
                <a:spLocks/>
              </p:cNvSpPr>
              <p:nvPr/>
            </p:nvSpPr>
            <p:spPr bwMode="auto">
              <a:xfrm>
                <a:off x="3085" y="2626"/>
                <a:ext cx="42" cy="44"/>
              </a:xfrm>
              <a:custGeom>
                <a:avLst/>
                <a:gdLst>
                  <a:gd name="T0" fmla="*/ 40 w 42"/>
                  <a:gd name="T1" fmla="*/ 44 h 44"/>
                  <a:gd name="T2" fmla="*/ 33 w 42"/>
                  <a:gd name="T3" fmla="*/ 44 h 44"/>
                  <a:gd name="T4" fmla="*/ 0 w 42"/>
                  <a:gd name="T5" fmla="*/ 42 h 44"/>
                  <a:gd name="T6" fmla="*/ 1 w 42"/>
                  <a:gd name="T7" fmla="*/ 13 h 44"/>
                  <a:gd name="T8" fmla="*/ 3 w 42"/>
                  <a:gd name="T9" fmla="*/ 0 h 44"/>
                  <a:gd name="T10" fmla="*/ 25 w 42"/>
                  <a:gd name="T11" fmla="*/ 0 h 44"/>
                  <a:gd name="T12" fmla="*/ 42 w 42"/>
                  <a:gd name="T13" fmla="*/ 1 h 44"/>
                  <a:gd name="T14" fmla="*/ 40 w 42"/>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4">
                    <a:moveTo>
                      <a:pt x="40" y="44"/>
                    </a:moveTo>
                    <a:lnTo>
                      <a:pt x="33" y="44"/>
                    </a:lnTo>
                    <a:lnTo>
                      <a:pt x="0" y="42"/>
                    </a:lnTo>
                    <a:lnTo>
                      <a:pt x="1" y="13"/>
                    </a:lnTo>
                    <a:lnTo>
                      <a:pt x="3" y="0"/>
                    </a:lnTo>
                    <a:lnTo>
                      <a:pt x="25" y="0"/>
                    </a:lnTo>
                    <a:lnTo>
                      <a:pt x="42" y="1"/>
                    </a:lnTo>
                    <a:lnTo>
                      <a:pt x="40" y="4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8" name="Freeform 5362"/>
              <p:cNvSpPr>
                <a:spLocks/>
              </p:cNvSpPr>
              <p:nvPr/>
            </p:nvSpPr>
            <p:spPr bwMode="auto">
              <a:xfrm>
                <a:off x="3085" y="2626"/>
                <a:ext cx="42" cy="44"/>
              </a:xfrm>
              <a:custGeom>
                <a:avLst/>
                <a:gdLst>
                  <a:gd name="T0" fmla="*/ 40 w 42"/>
                  <a:gd name="T1" fmla="*/ 44 h 44"/>
                  <a:gd name="T2" fmla="*/ 33 w 42"/>
                  <a:gd name="T3" fmla="*/ 44 h 44"/>
                  <a:gd name="T4" fmla="*/ 0 w 42"/>
                  <a:gd name="T5" fmla="*/ 42 h 44"/>
                  <a:gd name="T6" fmla="*/ 1 w 42"/>
                  <a:gd name="T7" fmla="*/ 13 h 44"/>
                  <a:gd name="T8" fmla="*/ 3 w 42"/>
                  <a:gd name="T9" fmla="*/ 0 h 44"/>
                  <a:gd name="T10" fmla="*/ 25 w 42"/>
                  <a:gd name="T11" fmla="*/ 0 h 44"/>
                  <a:gd name="T12" fmla="*/ 42 w 42"/>
                  <a:gd name="T13" fmla="*/ 1 h 44"/>
                  <a:gd name="T14" fmla="*/ 40 w 42"/>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4">
                    <a:moveTo>
                      <a:pt x="40" y="44"/>
                    </a:moveTo>
                    <a:lnTo>
                      <a:pt x="33" y="44"/>
                    </a:lnTo>
                    <a:lnTo>
                      <a:pt x="0" y="42"/>
                    </a:lnTo>
                    <a:lnTo>
                      <a:pt x="1" y="13"/>
                    </a:lnTo>
                    <a:lnTo>
                      <a:pt x="3" y="0"/>
                    </a:lnTo>
                    <a:lnTo>
                      <a:pt x="25" y="0"/>
                    </a:lnTo>
                    <a:lnTo>
                      <a:pt x="42" y="1"/>
                    </a:lnTo>
                    <a:lnTo>
                      <a:pt x="40"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89" name="Freeform 5363"/>
              <p:cNvSpPr>
                <a:spLocks/>
              </p:cNvSpPr>
              <p:nvPr/>
            </p:nvSpPr>
            <p:spPr bwMode="auto">
              <a:xfrm>
                <a:off x="3284" y="3076"/>
                <a:ext cx="56" cy="43"/>
              </a:xfrm>
              <a:custGeom>
                <a:avLst/>
                <a:gdLst>
                  <a:gd name="T0" fmla="*/ 21 w 56"/>
                  <a:gd name="T1" fmla="*/ 9 h 43"/>
                  <a:gd name="T2" fmla="*/ 29 w 56"/>
                  <a:gd name="T3" fmla="*/ 14 h 43"/>
                  <a:gd name="T4" fmla="*/ 46 w 56"/>
                  <a:gd name="T5" fmla="*/ 12 h 43"/>
                  <a:gd name="T6" fmla="*/ 48 w 56"/>
                  <a:gd name="T7" fmla="*/ 15 h 43"/>
                  <a:gd name="T8" fmla="*/ 46 w 56"/>
                  <a:gd name="T9" fmla="*/ 15 h 43"/>
                  <a:gd name="T10" fmla="*/ 46 w 56"/>
                  <a:gd name="T11" fmla="*/ 19 h 43"/>
                  <a:gd name="T12" fmla="*/ 46 w 56"/>
                  <a:gd name="T13" fmla="*/ 21 h 43"/>
                  <a:gd name="T14" fmla="*/ 46 w 56"/>
                  <a:gd name="T15" fmla="*/ 22 h 43"/>
                  <a:gd name="T16" fmla="*/ 48 w 56"/>
                  <a:gd name="T17" fmla="*/ 26 h 43"/>
                  <a:gd name="T18" fmla="*/ 50 w 56"/>
                  <a:gd name="T19" fmla="*/ 27 h 43"/>
                  <a:gd name="T20" fmla="*/ 51 w 56"/>
                  <a:gd name="T21" fmla="*/ 29 h 43"/>
                  <a:gd name="T22" fmla="*/ 56 w 56"/>
                  <a:gd name="T23" fmla="*/ 31 h 43"/>
                  <a:gd name="T24" fmla="*/ 56 w 56"/>
                  <a:gd name="T25" fmla="*/ 31 h 43"/>
                  <a:gd name="T26" fmla="*/ 56 w 56"/>
                  <a:gd name="T27" fmla="*/ 32 h 43"/>
                  <a:gd name="T28" fmla="*/ 53 w 56"/>
                  <a:gd name="T29" fmla="*/ 37 h 43"/>
                  <a:gd name="T30" fmla="*/ 53 w 56"/>
                  <a:gd name="T31" fmla="*/ 39 h 43"/>
                  <a:gd name="T32" fmla="*/ 53 w 56"/>
                  <a:gd name="T33" fmla="*/ 39 h 43"/>
                  <a:gd name="T34" fmla="*/ 53 w 56"/>
                  <a:gd name="T35" fmla="*/ 39 h 43"/>
                  <a:gd name="T36" fmla="*/ 53 w 56"/>
                  <a:gd name="T37" fmla="*/ 41 h 43"/>
                  <a:gd name="T38" fmla="*/ 51 w 56"/>
                  <a:gd name="T39" fmla="*/ 43 h 43"/>
                  <a:gd name="T40" fmla="*/ 51 w 56"/>
                  <a:gd name="T41" fmla="*/ 43 h 43"/>
                  <a:gd name="T42" fmla="*/ 9 w 56"/>
                  <a:gd name="T43" fmla="*/ 43 h 43"/>
                  <a:gd name="T44" fmla="*/ 0 w 56"/>
                  <a:gd name="T45" fmla="*/ 34 h 43"/>
                  <a:gd name="T46" fmla="*/ 2 w 56"/>
                  <a:gd name="T47" fmla="*/ 10 h 43"/>
                  <a:gd name="T48" fmla="*/ 12 w 56"/>
                  <a:gd name="T49" fmla="*/ 0 h 43"/>
                  <a:gd name="T50" fmla="*/ 12 w 56"/>
                  <a:gd name="T51" fmla="*/ 5 h 43"/>
                  <a:gd name="T52" fmla="*/ 21 w 56"/>
                  <a:gd name="T5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3">
                    <a:moveTo>
                      <a:pt x="21" y="9"/>
                    </a:moveTo>
                    <a:lnTo>
                      <a:pt x="29" y="14"/>
                    </a:lnTo>
                    <a:lnTo>
                      <a:pt x="46" y="12"/>
                    </a:lnTo>
                    <a:lnTo>
                      <a:pt x="48" y="15"/>
                    </a:lnTo>
                    <a:lnTo>
                      <a:pt x="46" y="15"/>
                    </a:lnTo>
                    <a:lnTo>
                      <a:pt x="46" y="19"/>
                    </a:lnTo>
                    <a:lnTo>
                      <a:pt x="46" y="21"/>
                    </a:lnTo>
                    <a:lnTo>
                      <a:pt x="46" y="22"/>
                    </a:lnTo>
                    <a:lnTo>
                      <a:pt x="48" y="26"/>
                    </a:lnTo>
                    <a:lnTo>
                      <a:pt x="50" y="27"/>
                    </a:lnTo>
                    <a:lnTo>
                      <a:pt x="51" y="29"/>
                    </a:lnTo>
                    <a:lnTo>
                      <a:pt x="56" y="31"/>
                    </a:lnTo>
                    <a:lnTo>
                      <a:pt x="56" y="31"/>
                    </a:lnTo>
                    <a:lnTo>
                      <a:pt x="56" y="32"/>
                    </a:lnTo>
                    <a:lnTo>
                      <a:pt x="53" y="37"/>
                    </a:lnTo>
                    <a:lnTo>
                      <a:pt x="53" y="39"/>
                    </a:lnTo>
                    <a:lnTo>
                      <a:pt x="53" y="39"/>
                    </a:lnTo>
                    <a:lnTo>
                      <a:pt x="53" y="39"/>
                    </a:lnTo>
                    <a:lnTo>
                      <a:pt x="53" y="41"/>
                    </a:lnTo>
                    <a:lnTo>
                      <a:pt x="51" y="43"/>
                    </a:lnTo>
                    <a:lnTo>
                      <a:pt x="51" y="43"/>
                    </a:lnTo>
                    <a:lnTo>
                      <a:pt x="9" y="43"/>
                    </a:lnTo>
                    <a:lnTo>
                      <a:pt x="0" y="34"/>
                    </a:lnTo>
                    <a:lnTo>
                      <a:pt x="2" y="10"/>
                    </a:lnTo>
                    <a:lnTo>
                      <a:pt x="12" y="0"/>
                    </a:lnTo>
                    <a:lnTo>
                      <a:pt x="12" y="5"/>
                    </a:lnTo>
                    <a:lnTo>
                      <a:pt x="21"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0" name="Freeform 5364"/>
              <p:cNvSpPr>
                <a:spLocks/>
              </p:cNvSpPr>
              <p:nvPr/>
            </p:nvSpPr>
            <p:spPr bwMode="auto">
              <a:xfrm>
                <a:off x="3284" y="3076"/>
                <a:ext cx="56" cy="43"/>
              </a:xfrm>
              <a:custGeom>
                <a:avLst/>
                <a:gdLst>
                  <a:gd name="T0" fmla="*/ 21 w 56"/>
                  <a:gd name="T1" fmla="*/ 9 h 43"/>
                  <a:gd name="T2" fmla="*/ 29 w 56"/>
                  <a:gd name="T3" fmla="*/ 14 h 43"/>
                  <a:gd name="T4" fmla="*/ 46 w 56"/>
                  <a:gd name="T5" fmla="*/ 12 h 43"/>
                  <a:gd name="T6" fmla="*/ 48 w 56"/>
                  <a:gd name="T7" fmla="*/ 15 h 43"/>
                  <a:gd name="T8" fmla="*/ 46 w 56"/>
                  <a:gd name="T9" fmla="*/ 15 h 43"/>
                  <a:gd name="T10" fmla="*/ 46 w 56"/>
                  <a:gd name="T11" fmla="*/ 19 h 43"/>
                  <a:gd name="T12" fmla="*/ 46 w 56"/>
                  <a:gd name="T13" fmla="*/ 21 h 43"/>
                  <a:gd name="T14" fmla="*/ 46 w 56"/>
                  <a:gd name="T15" fmla="*/ 22 h 43"/>
                  <a:gd name="T16" fmla="*/ 48 w 56"/>
                  <a:gd name="T17" fmla="*/ 26 h 43"/>
                  <a:gd name="T18" fmla="*/ 50 w 56"/>
                  <a:gd name="T19" fmla="*/ 27 h 43"/>
                  <a:gd name="T20" fmla="*/ 51 w 56"/>
                  <a:gd name="T21" fmla="*/ 29 h 43"/>
                  <a:gd name="T22" fmla="*/ 56 w 56"/>
                  <a:gd name="T23" fmla="*/ 31 h 43"/>
                  <a:gd name="T24" fmla="*/ 56 w 56"/>
                  <a:gd name="T25" fmla="*/ 31 h 43"/>
                  <a:gd name="T26" fmla="*/ 56 w 56"/>
                  <a:gd name="T27" fmla="*/ 32 h 43"/>
                  <a:gd name="T28" fmla="*/ 53 w 56"/>
                  <a:gd name="T29" fmla="*/ 37 h 43"/>
                  <a:gd name="T30" fmla="*/ 53 w 56"/>
                  <a:gd name="T31" fmla="*/ 39 h 43"/>
                  <a:gd name="T32" fmla="*/ 53 w 56"/>
                  <a:gd name="T33" fmla="*/ 39 h 43"/>
                  <a:gd name="T34" fmla="*/ 53 w 56"/>
                  <a:gd name="T35" fmla="*/ 39 h 43"/>
                  <a:gd name="T36" fmla="*/ 53 w 56"/>
                  <a:gd name="T37" fmla="*/ 41 h 43"/>
                  <a:gd name="T38" fmla="*/ 51 w 56"/>
                  <a:gd name="T39" fmla="*/ 43 h 43"/>
                  <a:gd name="T40" fmla="*/ 51 w 56"/>
                  <a:gd name="T41" fmla="*/ 43 h 43"/>
                  <a:gd name="T42" fmla="*/ 9 w 56"/>
                  <a:gd name="T43" fmla="*/ 43 h 43"/>
                  <a:gd name="T44" fmla="*/ 0 w 56"/>
                  <a:gd name="T45" fmla="*/ 34 h 43"/>
                  <a:gd name="T46" fmla="*/ 2 w 56"/>
                  <a:gd name="T47" fmla="*/ 10 h 43"/>
                  <a:gd name="T48" fmla="*/ 12 w 56"/>
                  <a:gd name="T49" fmla="*/ 0 h 43"/>
                  <a:gd name="T50" fmla="*/ 12 w 56"/>
                  <a:gd name="T51" fmla="*/ 5 h 43"/>
                  <a:gd name="T52" fmla="*/ 21 w 56"/>
                  <a:gd name="T5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3">
                    <a:moveTo>
                      <a:pt x="21" y="9"/>
                    </a:moveTo>
                    <a:lnTo>
                      <a:pt x="29" y="14"/>
                    </a:lnTo>
                    <a:lnTo>
                      <a:pt x="46" y="12"/>
                    </a:lnTo>
                    <a:lnTo>
                      <a:pt x="48" y="15"/>
                    </a:lnTo>
                    <a:lnTo>
                      <a:pt x="46" y="15"/>
                    </a:lnTo>
                    <a:lnTo>
                      <a:pt x="46" y="19"/>
                    </a:lnTo>
                    <a:lnTo>
                      <a:pt x="46" y="21"/>
                    </a:lnTo>
                    <a:lnTo>
                      <a:pt x="46" y="22"/>
                    </a:lnTo>
                    <a:lnTo>
                      <a:pt x="48" y="26"/>
                    </a:lnTo>
                    <a:lnTo>
                      <a:pt x="50" y="27"/>
                    </a:lnTo>
                    <a:lnTo>
                      <a:pt x="51" y="29"/>
                    </a:lnTo>
                    <a:lnTo>
                      <a:pt x="56" y="31"/>
                    </a:lnTo>
                    <a:lnTo>
                      <a:pt x="56" y="31"/>
                    </a:lnTo>
                    <a:lnTo>
                      <a:pt x="56" y="32"/>
                    </a:lnTo>
                    <a:lnTo>
                      <a:pt x="53" y="37"/>
                    </a:lnTo>
                    <a:lnTo>
                      <a:pt x="53" y="39"/>
                    </a:lnTo>
                    <a:lnTo>
                      <a:pt x="53" y="39"/>
                    </a:lnTo>
                    <a:lnTo>
                      <a:pt x="53" y="39"/>
                    </a:lnTo>
                    <a:lnTo>
                      <a:pt x="53" y="41"/>
                    </a:lnTo>
                    <a:lnTo>
                      <a:pt x="51" y="43"/>
                    </a:lnTo>
                    <a:lnTo>
                      <a:pt x="51" y="43"/>
                    </a:lnTo>
                    <a:lnTo>
                      <a:pt x="9" y="43"/>
                    </a:lnTo>
                    <a:lnTo>
                      <a:pt x="0" y="34"/>
                    </a:lnTo>
                    <a:lnTo>
                      <a:pt x="2" y="10"/>
                    </a:lnTo>
                    <a:lnTo>
                      <a:pt x="12" y="0"/>
                    </a:lnTo>
                    <a:lnTo>
                      <a:pt x="12" y="5"/>
                    </a:lnTo>
                    <a:lnTo>
                      <a:pt x="21"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91" name="Freeform 5365"/>
              <p:cNvSpPr>
                <a:spLocks/>
              </p:cNvSpPr>
              <p:nvPr/>
            </p:nvSpPr>
            <p:spPr bwMode="auto">
              <a:xfrm>
                <a:off x="3074" y="2229"/>
                <a:ext cx="41" cy="46"/>
              </a:xfrm>
              <a:custGeom>
                <a:avLst/>
                <a:gdLst>
                  <a:gd name="T0" fmla="*/ 19 w 41"/>
                  <a:gd name="T1" fmla="*/ 2 h 46"/>
                  <a:gd name="T2" fmla="*/ 21 w 41"/>
                  <a:gd name="T3" fmla="*/ 2 h 46"/>
                  <a:gd name="T4" fmla="*/ 21 w 41"/>
                  <a:gd name="T5" fmla="*/ 2 h 46"/>
                  <a:gd name="T6" fmla="*/ 22 w 41"/>
                  <a:gd name="T7" fmla="*/ 2 h 46"/>
                  <a:gd name="T8" fmla="*/ 22 w 41"/>
                  <a:gd name="T9" fmla="*/ 2 h 46"/>
                  <a:gd name="T10" fmla="*/ 22 w 41"/>
                  <a:gd name="T11" fmla="*/ 2 h 46"/>
                  <a:gd name="T12" fmla="*/ 22 w 41"/>
                  <a:gd name="T13" fmla="*/ 2 h 46"/>
                  <a:gd name="T14" fmla="*/ 26 w 41"/>
                  <a:gd name="T15" fmla="*/ 2 h 46"/>
                  <a:gd name="T16" fmla="*/ 26 w 41"/>
                  <a:gd name="T17" fmla="*/ 2 h 46"/>
                  <a:gd name="T18" fmla="*/ 29 w 41"/>
                  <a:gd name="T19" fmla="*/ 2 h 46"/>
                  <a:gd name="T20" fmla="*/ 29 w 41"/>
                  <a:gd name="T21" fmla="*/ 2 h 46"/>
                  <a:gd name="T22" fmla="*/ 29 w 41"/>
                  <a:gd name="T23" fmla="*/ 2 h 46"/>
                  <a:gd name="T24" fmla="*/ 29 w 41"/>
                  <a:gd name="T25" fmla="*/ 2 h 46"/>
                  <a:gd name="T26" fmla="*/ 33 w 41"/>
                  <a:gd name="T27" fmla="*/ 2 h 46"/>
                  <a:gd name="T28" fmla="*/ 33 w 41"/>
                  <a:gd name="T29" fmla="*/ 2 h 46"/>
                  <a:gd name="T30" fmla="*/ 34 w 41"/>
                  <a:gd name="T31" fmla="*/ 2 h 46"/>
                  <a:gd name="T32" fmla="*/ 34 w 41"/>
                  <a:gd name="T33" fmla="*/ 2 h 46"/>
                  <a:gd name="T34" fmla="*/ 38 w 41"/>
                  <a:gd name="T35" fmla="*/ 2 h 46"/>
                  <a:gd name="T36" fmla="*/ 38 w 41"/>
                  <a:gd name="T37" fmla="*/ 2 h 46"/>
                  <a:gd name="T38" fmla="*/ 38 w 41"/>
                  <a:gd name="T39" fmla="*/ 2 h 46"/>
                  <a:gd name="T40" fmla="*/ 39 w 41"/>
                  <a:gd name="T41" fmla="*/ 2 h 46"/>
                  <a:gd name="T42" fmla="*/ 39 w 41"/>
                  <a:gd name="T43" fmla="*/ 2 h 46"/>
                  <a:gd name="T44" fmla="*/ 39 w 41"/>
                  <a:gd name="T45" fmla="*/ 2 h 46"/>
                  <a:gd name="T46" fmla="*/ 39 w 41"/>
                  <a:gd name="T47" fmla="*/ 2 h 46"/>
                  <a:gd name="T48" fmla="*/ 41 w 41"/>
                  <a:gd name="T49" fmla="*/ 2 h 46"/>
                  <a:gd name="T50" fmla="*/ 39 w 41"/>
                  <a:gd name="T51" fmla="*/ 46 h 46"/>
                  <a:gd name="T52" fmla="*/ 0 w 41"/>
                  <a:gd name="T53" fmla="*/ 44 h 46"/>
                  <a:gd name="T54" fmla="*/ 2 w 41"/>
                  <a:gd name="T55" fmla="*/ 0 h 46"/>
                  <a:gd name="T56" fmla="*/ 5 w 41"/>
                  <a:gd name="T57" fmla="*/ 0 h 46"/>
                  <a:gd name="T58" fmla="*/ 5 w 41"/>
                  <a:gd name="T59" fmla="*/ 0 h 46"/>
                  <a:gd name="T60" fmla="*/ 11 w 41"/>
                  <a:gd name="T61" fmla="*/ 0 h 46"/>
                  <a:gd name="T62" fmla="*/ 12 w 41"/>
                  <a:gd name="T63" fmla="*/ 2 h 46"/>
                  <a:gd name="T64" fmla="*/ 14 w 41"/>
                  <a:gd name="T65" fmla="*/ 2 h 46"/>
                  <a:gd name="T66" fmla="*/ 14 w 41"/>
                  <a:gd name="T67" fmla="*/ 2 h 46"/>
                  <a:gd name="T68" fmla="*/ 17 w 41"/>
                  <a:gd name="T69" fmla="*/ 2 h 46"/>
                  <a:gd name="T70" fmla="*/ 17 w 41"/>
                  <a:gd name="T71" fmla="*/ 2 h 46"/>
                  <a:gd name="T72" fmla="*/ 19 w 41"/>
                  <a:gd name="T73" fmla="*/ 2 h 46"/>
                  <a:gd name="T74" fmla="*/ 19 w 41"/>
                  <a:gd name="T75"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46">
                    <a:moveTo>
                      <a:pt x="19" y="2"/>
                    </a:moveTo>
                    <a:lnTo>
                      <a:pt x="21" y="2"/>
                    </a:lnTo>
                    <a:lnTo>
                      <a:pt x="21" y="2"/>
                    </a:lnTo>
                    <a:lnTo>
                      <a:pt x="22" y="2"/>
                    </a:lnTo>
                    <a:lnTo>
                      <a:pt x="22" y="2"/>
                    </a:lnTo>
                    <a:lnTo>
                      <a:pt x="22" y="2"/>
                    </a:lnTo>
                    <a:lnTo>
                      <a:pt x="22" y="2"/>
                    </a:lnTo>
                    <a:lnTo>
                      <a:pt x="26" y="2"/>
                    </a:lnTo>
                    <a:lnTo>
                      <a:pt x="26" y="2"/>
                    </a:lnTo>
                    <a:lnTo>
                      <a:pt x="29" y="2"/>
                    </a:lnTo>
                    <a:lnTo>
                      <a:pt x="29" y="2"/>
                    </a:lnTo>
                    <a:lnTo>
                      <a:pt x="29" y="2"/>
                    </a:lnTo>
                    <a:lnTo>
                      <a:pt x="29" y="2"/>
                    </a:lnTo>
                    <a:lnTo>
                      <a:pt x="33" y="2"/>
                    </a:lnTo>
                    <a:lnTo>
                      <a:pt x="33" y="2"/>
                    </a:lnTo>
                    <a:lnTo>
                      <a:pt x="34" y="2"/>
                    </a:lnTo>
                    <a:lnTo>
                      <a:pt x="34" y="2"/>
                    </a:lnTo>
                    <a:lnTo>
                      <a:pt x="38" y="2"/>
                    </a:lnTo>
                    <a:lnTo>
                      <a:pt x="38" y="2"/>
                    </a:lnTo>
                    <a:lnTo>
                      <a:pt x="38" y="2"/>
                    </a:lnTo>
                    <a:lnTo>
                      <a:pt x="39" y="2"/>
                    </a:lnTo>
                    <a:lnTo>
                      <a:pt x="39" y="2"/>
                    </a:lnTo>
                    <a:lnTo>
                      <a:pt x="39" y="2"/>
                    </a:lnTo>
                    <a:lnTo>
                      <a:pt x="39" y="2"/>
                    </a:lnTo>
                    <a:lnTo>
                      <a:pt x="41" y="2"/>
                    </a:lnTo>
                    <a:lnTo>
                      <a:pt x="39" y="46"/>
                    </a:lnTo>
                    <a:lnTo>
                      <a:pt x="0" y="44"/>
                    </a:lnTo>
                    <a:lnTo>
                      <a:pt x="2" y="0"/>
                    </a:lnTo>
                    <a:lnTo>
                      <a:pt x="5" y="0"/>
                    </a:lnTo>
                    <a:lnTo>
                      <a:pt x="5" y="0"/>
                    </a:lnTo>
                    <a:lnTo>
                      <a:pt x="11" y="0"/>
                    </a:lnTo>
                    <a:lnTo>
                      <a:pt x="12" y="2"/>
                    </a:lnTo>
                    <a:lnTo>
                      <a:pt x="14" y="2"/>
                    </a:lnTo>
                    <a:lnTo>
                      <a:pt x="14" y="2"/>
                    </a:lnTo>
                    <a:lnTo>
                      <a:pt x="17" y="2"/>
                    </a:lnTo>
                    <a:lnTo>
                      <a:pt x="17" y="2"/>
                    </a:lnTo>
                    <a:lnTo>
                      <a:pt x="19" y="2"/>
                    </a:lnTo>
                    <a:lnTo>
                      <a:pt x="19"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2" name="Freeform 5366"/>
              <p:cNvSpPr>
                <a:spLocks/>
              </p:cNvSpPr>
              <p:nvPr/>
            </p:nvSpPr>
            <p:spPr bwMode="auto">
              <a:xfrm>
                <a:off x="3074" y="2229"/>
                <a:ext cx="41" cy="46"/>
              </a:xfrm>
              <a:custGeom>
                <a:avLst/>
                <a:gdLst>
                  <a:gd name="T0" fmla="*/ 19 w 41"/>
                  <a:gd name="T1" fmla="*/ 2 h 46"/>
                  <a:gd name="T2" fmla="*/ 21 w 41"/>
                  <a:gd name="T3" fmla="*/ 2 h 46"/>
                  <a:gd name="T4" fmla="*/ 21 w 41"/>
                  <a:gd name="T5" fmla="*/ 2 h 46"/>
                  <a:gd name="T6" fmla="*/ 22 w 41"/>
                  <a:gd name="T7" fmla="*/ 2 h 46"/>
                  <a:gd name="T8" fmla="*/ 22 w 41"/>
                  <a:gd name="T9" fmla="*/ 2 h 46"/>
                  <a:gd name="T10" fmla="*/ 22 w 41"/>
                  <a:gd name="T11" fmla="*/ 2 h 46"/>
                  <a:gd name="T12" fmla="*/ 22 w 41"/>
                  <a:gd name="T13" fmla="*/ 2 h 46"/>
                  <a:gd name="T14" fmla="*/ 26 w 41"/>
                  <a:gd name="T15" fmla="*/ 2 h 46"/>
                  <a:gd name="T16" fmla="*/ 26 w 41"/>
                  <a:gd name="T17" fmla="*/ 2 h 46"/>
                  <a:gd name="T18" fmla="*/ 29 w 41"/>
                  <a:gd name="T19" fmla="*/ 2 h 46"/>
                  <a:gd name="T20" fmla="*/ 29 w 41"/>
                  <a:gd name="T21" fmla="*/ 2 h 46"/>
                  <a:gd name="T22" fmla="*/ 29 w 41"/>
                  <a:gd name="T23" fmla="*/ 2 h 46"/>
                  <a:gd name="T24" fmla="*/ 29 w 41"/>
                  <a:gd name="T25" fmla="*/ 2 h 46"/>
                  <a:gd name="T26" fmla="*/ 33 w 41"/>
                  <a:gd name="T27" fmla="*/ 2 h 46"/>
                  <a:gd name="T28" fmla="*/ 33 w 41"/>
                  <a:gd name="T29" fmla="*/ 2 h 46"/>
                  <a:gd name="T30" fmla="*/ 34 w 41"/>
                  <a:gd name="T31" fmla="*/ 2 h 46"/>
                  <a:gd name="T32" fmla="*/ 34 w 41"/>
                  <a:gd name="T33" fmla="*/ 2 h 46"/>
                  <a:gd name="T34" fmla="*/ 38 w 41"/>
                  <a:gd name="T35" fmla="*/ 2 h 46"/>
                  <a:gd name="T36" fmla="*/ 38 w 41"/>
                  <a:gd name="T37" fmla="*/ 2 h 46"/>
                  <a:gd name="T38" fmla="*/ 38 w 41"/>
                  <a:gd name="T39" fmla="*/ 2 h 46"/>
                  <a:gd name="T40" fmla="*/ 39 w 41"/>
                  <a:gd name="T41" fmla="*/ 2 h 46"/>
                  <a:gd name="T42" fmla="*/ 39 w 41"/>
                  <a:gd name="T43" fmla="*/ 2 h 46"/>
                  <a:gd name="T44" fmla="*/ 39 w 41"/>
                  <a:gd name="T45" fmla="*/ 2 h 46"/>
                  <a:gd name="T46" fmla="*/ 39 w 41"/>
                  <a:gd name="T47" fmla="*/ 2 h 46"/>
                  <a:gd name="T48" fmla="*/ 41 w 41"/>
                  <a:gd name="T49" fmla="*/ 2 h 46"/>
                  <a:gd name="T50" fmla="*/ 39 w 41"/>
                  <a:gd name="T51" fmla="*/ 46 h 46"/>
                  <a:gd name="T52" fmla="*/ 0 w 41"/>
                  <a:gd name="T53" fmla="*/ 44 h 46"/>
                  <a:gd name="T54" fmla="*/ 2 w 41"/>
                  <a:gd name="T55" fmla="*/ 0 h 46"/>
                  <a:gd name="T56" fmla="*/ 5 w 41"/>
                  <a:gd name="T57" fmla="*/ 0 h 46"/>
                  <a:gd name="T58" fmla="*/ 5 w 41"/>
                  <a:gd name="T59" fmla="*/ 0 h 46"/>
                  <a:gd name="T60" fmla="*/ 11 w 41"/>
                  <a:gd name="T61" fmla="*/ 0 h 46"/>
                  <a:gd name="T62" fmla="*/ 12 w 41"/>
                  <a:gd name="T63" fmla="*/ 2 h 46"/>
                  <a:gd name="T64" fmla="*/ 14 w 41"/>
                  <a:gd name="T65" fmla="*/ 2 h 46"/>
                  <a:gd name="T66" fmla="*/ 14 w 41"/>
                  <a:gd name="T67" fmla="*/ 2 h 46"/>
                  <a:gd name="T68" fmla="*/ 17 w 41"/>
                  <a:gd name="T69" fmla="*/ 2 h 46"/>
                  <a:gd name="T70" fmla="*/ 17 w 41"/>
                  <a:gd name="T71" fmla="*/ 2 h 46"/>
                  <a:gd name="T72" fmla="*/ 19 w 41"/>
                  <a:gd name="T73" fmla="*/ 2 h 46"/>
                  <a:gd name="T74" fmla="*/ 19 w 41"/>
                  <a:gd name="T75"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46">
                    <a:moveTo>
                      <a:pt x="19" y="2"/>
                    </a:moveTo>
                    <a:lnTo>
                      <a:pt x="21" y="2"/>
                    </a:lnTo>
                    <a:lnTo>
                      <a:pt x="21" y="2"/>
                    </a:lnTo>
                    <a:lnTo>
                      <a:pt x="22" y="2"/>
                    </a:lnTo>
                    <a:lnTo>
                      <a:pt x="22" y="2"/>
                    </a:lnTo>
                    <a:lnTo>
                      <a:pt x="22" y="2"/>
                    </a:lnTo>
                    <a:lnTo>
                      <a:pt x="22" y="2"/>
                    </a:lnTo>
                    <a:lnTo>
                      <a:pt x="26" y="2"/>
                    </a:lnTo>
                    <a:lnTo>
                      <a:pt x="26" y="2"/>
                    </a:lnTo>
                    <a:lnTo>
                      <a:pt x="29" y="2"/>
                    </a:lnTo>
                    <a:lnTo>
                      <a:pt x="29" y="2"/>
                    </a:lnTo>
                    <a:lnTo>
                      <a:pt x="29" y="2"/>
                    </a:lnTo>
                    <a:lnTo>
                      <a:pt x="29" y="2"/>
                    </a:lnTo>
                    <a:lnTo>
                      <a:pt x="33" y="2"/>
                    </a:lnTo>
                    <a:lnTo>
                      <a:pt x="33" y="2"/>
                    </a:lnTo>
                    <a:lnTo>
                      <a:pt x="34" y="2"/>
                    </a:lnTo>
                    <a:lnTo>
                      <a:pt x="34" y="2"/>
                    </a:lnTo>
                    <a:lnTo>
                      <a:pt x="38" y="2"/>
                    </a:lnTo>
                    <a:lnTo>
                      <a:pt x="38" y="2"/>
                    </a:lnTo>
                    <a:lnTo>
                      <a:pt x="38" y="2"/>
                    </a:lnTo>
                    <a:lnTo>
                      <a:pt x="39" y="2"/>
                    </a:lnTo>
                    <a:lnTo>
                      <a:pt x="39" y="2"/>
                    </a:lnTo>
                    <a:lnTo>
                      <a:pt x="39" y="2"/>
                    </a:lnTo>
                    <a:lnTo>
                      <a:pt x="39" y="2"/>
                    </a:lnTo>
                    <a:lnTo>
                      <a:pt x="41" y="2"/>
                    </a:lnTo>
                    <a:lnTo>
                      <a:pt x="39" y="46"/>
                    </a:lnTo>
                    <a:lnTo>
                      <a:pt x="0" y="44"/>
                    </a:lnTo>
                    <a:lnTo>
                      <a:pt x="2" y="0"/>
                    </a:lnTo>
                    <a:lnTo>
                      <a:pt x="5" y="0"/>
                    </a:lnTo>
                    <a:lnTo>
                      <a:pt x="5" y="0"/>
                    </a:lnTo>
                    <a:lnTo>
                      <a:pt x="11" y="0"/>
                    </a:lnTo>
                    <a:lnTo>
                      <a:pt x="12" y="2"/>
                    </a:lnTo>
                    <a:lnTo>
                      <a:pt x="14" y="2"/>
                    </a:lnTo>
                    <a:lnTo>
                      <a:pt x="14" y="2"/>
                    </a:lnTo>
                    <a:lnTo>
                      <a:pt x="17" y="2"/>
                    </a:lnTo>
                    <a:lnTo>
                      <a:pt x="17" y="2"/>
                    </a:lnTo>
                    <a:lnTo>
                      <a:pt x="19" y="2"/>
                    </a:lnTo>
                    <a:lnTo>
                      <a:pt x="1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93" name="Freeform 5367"/>
              <p:cNvSpPr>
                <a:spLocks/>
              </p:cNvSpPr>
              <p:nvPr/>
            </p:nvSpPr>
            <p:spPr bwMode="auto">
              <a:xfrm>
                <a:off x="2927" y="2307"/>
                <a:ext cx="66" cy="49"/>
              </a:xfrm>
              <a:custGeom>
                <a:avLst/>
                <a:gdLst>
                  <a:gd name="T0" fmla="*/ 63 w 66"/>
                  <a:gd name="T1" fmla="*/ 49 h 49"/>
                  <a:gd name="T2" fmla="*/ 0 w 66"/>
                  <a:gd name="T3" fmla="*/ 44 h 49"/>
                  <a:gd name="T4" fmla="*/ 0 w 66"/>
                  <a:gd name="T5" fmla="*/ 41 h 49"/>
                  <a:gd name="T6" fmla="*/ 3 w 66"/>
                  <a:gd name="T7" fmla="*/ 0 h 49"/>
                  <a:gd name="T8" fmla="*/ 66 w 66"/>
                  <a:gd name="T9" fmla="*/ 5 h 49"/>
                  <a:gd name="T10" fmla="*/ 66 w 66"/>
                  <a:gd name="T11" fmla="*/ 5 h 49"/>
                  <a:gd name="T12" fmla="*/ 66 w 66"/>
                  <a:gd name="T13" fmla="*/ 5 h 49"/>
                  <a:gd name="T14" fmla="*/ 63 w 66"/>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9">
                    <a:moveTo>
                      <a:pt x="63" y="49"/>
                    </a:moveTo>
                    <a:lnTo>
                      <a:pt x="0" y="44"/>
                    </a:lnTo>
                    <a:lnTo>
                      <a:pt x="0" y="41"/>
                    </a:lnTo>
                    <a:lnTo>
                      <a:pt x="3" y="0"/>
                    </a:lnTo>
                    <a:lnTo>
                      <a:pt x="66" y="5"/>
                    </a:lnTo>
                    <a:lnTo>
                      <a:pt x="66" y="5"/>
                    </a:lnTo>
                    <a:lnTo>
                      <a:pt x="66" y="5"/>
                    </a:lnTo>
                    <a:lnTo>
                      <a:pt x="63" y="4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4" name="Freeform 5368"/>
              <p:cNvSpPr>
                <a:spLocks/>
              </p:cNvSpPr>
              <p:nvPr/>
            </p:nvSpPr>
            <p:spPr bwMode="auto">
              <a:xfrm>
                <a:off x="2927" y="2307"/>
                <a:ext cx="66" cy="49"/>
              </a:xfrm>
              <a:custGeom>
                <a:avLst/>
                <a:gdLst>
                  <a:gd name="T0" fmla="*/ 63 w 66"/>
                  <a:gd name="T1" fmla="*/ 49 h 49"/>
                  <a:gd name="T2" fmla="*/ 0 w 66"/>
                  <a:gd name="T3" fmla="*/ 44 h 49"/>
                  <a:gd name="T4" fmla="*/ 0 w 66"/>
                  <a:gd name="T5" fmla="*/ 41 h 49"/>
                  <a:gd name="T6" fmla="*/ 3 w 66"/>
                  <a:gd name="T7" fmla="*/ 0 h 49"/>
                  <a:gd name="T8" fmla="*/ 66 w 66"/>
                  <a:gd name="T9" fmla="*/ 5 h 49"/>
                  <a:gd name="T10" fmla="*/ 66 w 66"/>
                  <a:gd name="T11" fmla="*/ 5 h 49"/>
                  <a:gd name="T12" fmla="*/ 66 w 66"/>
                  <a:gd name="T13" fmla="*/ 5 h 49"/>
                  <a:gd name="T14" fmla="*/ 63 w 66"/>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9">
                    <a:moveTo>
                      <a:pt x="63" y="49"/>
                    </a:moveTo>
                    <a:lnTo>
                      <a:pt x="0" y="44"/>
                    </a:lnTo>
                    <a:lnTo>
                      <a:pt x="0" y="41"/>
                    </a:lnTo>
                    <a:lnTo>
                      <a:pt x="3" y="0"/>
                    </a:lnTo>
                    <a:lnTo>
                      <a:pt x="66" y="5"/>
                    </a:lnTo>
                    <a:lnTo>
                      <a:pt x="66" y="5"/>
                    </a:lnTo>
                    <a:lnTo>
                      <a:pt x="66" y="5"/>
                    </a:lnTo>
                    <a:lnTo>
                      <a:pt x="63"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95" name="Freeform 5369"/>
              <p:cNvSpPr>
                <a:spLocks/>
              </p:cNvSpPr>
              <p:nvPr/>
            </p:nvSpPr>
            <p:spPr bwMode="auto">
              <a:xfrm>
                <a:off x="3589" y="2856"/>
                <a:ext cx="34" cy="32"/>
              </a:xfrm>
              <a:custGeom>
                <a:avLst/>
                <a:gdLst>
                  <a:gd name="T0" fmla="*/ 27 w 34"/>
                  <a:gd name="T1" fmla="*/ 25 h 32"/>
                  <a:gd name="T2" fmla="*/ 24 w 34"/>
                  <a:gd name="T3" fmla="*/ 32 h 32"/>
                  <a:gd name="T4" fmla="*/ 22 w 34"/>
                  <a:gd name="T5" fmla="*/ 25 h 32"/>
                  <a:gd name="T6" fmla="*/ 9 w 34"/>
                  <a:gd name="T7" fmla="*/ 22 h 32"/>
                  <a:gd name="T8" fmla="*/ 0 w 34"/>
                  <a:gd name="T9" fmla="*/ 8 h 32"/>
                  <a:gd name="T10" fmla="*/ 0 w 34"/>
                  <a:gd name="T11" fmla="*/ 0 h 32"/>
                  <a:gd name="T12" fmla="*/ 17 w 34"/>
                  <a:gd name="T13" fmla="*/ 0 h 32"/>
                  <a:gd name="T14" fmla="*/ 33 w 34"/>
                  <a:gd name="T15" fmla="*/ 0 h 32"/>
                  <a:gd name="T16" fmla="*/ 33 w 34"/>
                  <a:gd name="T17" fmla="*/ 5 h 32"/>
                  <a:gd name="T18" fmla="*/ 34 w 34"/>
                  <a:gd name="T19" fmla="*/ 8 h 32"/>
                  <a:gd name="T20" fmla="*/ 34 w 34"/>
                  <a:gd name="T21" fmla="*/ 10 h 32"/>
                  <a:gd name="T22" fmla="*/ 33 w 34"/>
                  <a:gd name="T23" fmla="*/ 17 h 32"/>
                  <a:gd name="T24" fmla="*/ 33 w 34"/>
                  <a:gd name="T25" fmla="*/ 19 h 32"/>
                  <a:gd name="T26" fmla="*/ 33 w 34"/>
                  <a:gd name="T27" fmla="*/ 19 h 32"/>
                  <a:gd name="T28" fmla="*/ 31 w 34"/>
                  <a:gd name="T29" fmla="*/ 22 h 32"/>
                  <a:gd name="T30" fmla="*/ 29 w 34"/>
                  <a:gd name="T31" fmla="*/ 22 h 32"/>
                  <a:gd name="T32" fmla="*/ 27 w 34"/>
                  <a:gd name="T33"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2">
                    <a:moveTo>
                      <a:pt x="27" y="25"/>
                    </a:moveTo>
                    <a:lnTo>
                      <a:pt x="24" y="32"/>
                    </a:lnTo>
                    <a:lnTo>
                      <a:pt x="22" y="25"/>
                    </a:lnTo>
                    <a:lnTo>
                      <a:pt x="9" y="22"/>
                    </a:lnTo>
                    <a:lnTo>
                      <a:pt x="0" y="8"/>
                    </a:lnTo>
                    <a:lnTo>
                      <a:pt x="0" y="0"/>
                    </a:lnTo>
                    <a:lnTo>
                      <a:pt x="17" y="0"/>
                    </a:lnTo>
                    <a:lnTo>
                      <a:pt x="33" y="0"/>
                    </a:lnTo>
                    <a:lnTo>
                      <a:pt x="33" y="5"/>
                    </a:lnTo>
                    <a:lnTo>
                      <a:pt x="34" y="8"/>
                    </a:lnTo>
                    <a:lnTo>
                      <a:pt x="34" y="10"/>
                    </a:lnTo>
                    <a:lnTo>
                      <a:pt x="33" y="17"/>
                    </a:lnTo>
                    <a:lnTo>
                      <a:pt x="33" y="19"/>
                    </a:lnTo>
                    <a:lnTo>
                      <a:pt x="33" y="19"/>
                    </a:lnTo>
                    <a:lnTo>
                      <a:pt x="31" y="22"/>
                    </a:lnTo>
                    <a:lnTo>
                      <a:pt x="29" y="22"/>
                    </a:lnTo>
                    <a:lnTo>
                      <a:pt x="27" y="2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6" name="Freeform 5370"/>
              <p:cNvSpPr>
                <a:spLocks/>
              </p:cNvSpPr>
              <p:nvPr/>
            </p:nvSpPr>
            <p:spPr bwMode="auto">
              <a:xfrm>
                <a:off x="3589" y="2856"/>
                <a:ext cx="34" cy="32"/>
              </a:xfrm>
              <a:custGeom>
                <a:avLst/>
                <a:gdLst>
                  <a:gd name="T0" fmla="*/ 27 w 34"/>
                  <a:gd name="T1" fmla="*/ 25 h 32"/>
                  <a:gd name="T2" fmla="*/ 24 w 34"/>
                  <a:gd name="T3" fmla="*/ 32 h 32"/>
                  <a:gd name="T4" fmla="*/ 22 w 34"/>
                  <a:gd name="T5" fmla="*/ 25 h 32"/>
                  <a:gd name="T6" fmla="*/ 9 w 34"/>
                  <a:gd name="T7" fmla="*/ 22 h 32"/>
                  <a:gd name="T8" fmla="*/ 0 w 34"/>
                  <a:gd name="T9" fmla="*/ 8 h 32"/>
                  <a:gd name="T10" fmla="*/ 0 w 34"/>
                  <a:gd name="T11" fmla="*/ 0 h 32"/>
                  <a:gd name="T12" fmla="*/ 17 w 34"/>
                  <a:gd name="T13" fmla="*/ 0 h 32"/>
                  <a:gd name="T14" fmla="*/ 33 w 34"/>
                  <a:gd name="T15" fmla="*/ 0 h 32"/>
                  <a:gd name="T16" fmla="*/ 33 w 34"/>
                  <a:gd name="T17" fmla="*/ 5 h 32"/>
                  <a:gd name="T18" fmla="*/ 34 w 34"/>
                  <a:gd name="T19" fmla="*/ 8 h 32"/>
                  <a:gd name="T20" fmla="*/ 34 w 34"/>
                  <a:gd name="T21" fmla="*/ 10 h 32"/>
                  <a:gd name="T22" fmla="*/ 33 w 34"/>
                  <a:gd name="T23" fmla="*/ 17 h 32"/>
                  <a:gd name="T24" fmla="*/ 33 w 34"/>
                  <a:gd name="T25" fmla="*/ 19 h 32"/>
                  <a:gd name="T26" fmla="*/ 33 w 34"/>
                  <a:gd name="T27" fmla="*/ 19 h 32"/>
                  <a:gd name="T28" fmla="*/ 31 w 34"/>
                  <a:gd name="T29" fmla="*/ 22 h 32"/>
                  <a:gd name="T30" fmla="*/ 29 w 34"/>
                  <a:gd name="T31" fmla="*/ 22 h 32"/>
                  <a:gd name="T32" fmla="*/ 27 w 34"/>
                  <a:gd name="T33"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2">
                    <a:moveTo>
                      <a:pt x="27" y="25"/>
                    </a:moveTo>
                    <a:lnTo>
                      <a:pt x="24" y="32"/>
                    </a:lnTo>
                    <a:lnTo>
                      <a:pt x="22" y="25"/>
                    </a:lnTo>
                    <a:lnTo>
                      <a:pt x="9" y="22"/>
                    </a:lnTo>
                    <a:lnTo>
                      <a:pt x="0" y="8"/>
                    </a:lnTo>
                    <a:lnTo>
                      <a:pt x="0" y="0"/>
                    </a:lnTo>
                    <a:lnTo>
                      <a:pt x="17" y="0"/>
                    </a:lnTo>
                    <a:lnTo>
                      <a:pt x="33" y="0"/>
                    </a:lnTo>
                    <a:lnTo>
                      <a:pt x="33" y="5"/>
                    </a:lnTo>
                    <a:lnTo>
                      <a:pt x="34" y="8"/>
                    </a:lnTo>
                    <a:lnTo>
                      <a:pt x="34" y="10"/>
                    </a:lnTo>
                    <a:lnTo>
                      <a:pt x="33" y="17"/>
                    </a:lnTo>
                    <a:lnTo>
                      <a:pt x="33" y="19"/>
                    </a:lnTo>
                    <a:lnTo>
                      <a:pt x="33" y="19"/>
                    </a:lnTo>
                    <a:lnTo>
                      <a:pt x="31" y="22"/>
                    </a:lnTo>
                    <a:lnTo>
                      <a:pt x="29" y="22"/>
                    </a:lnTo>
                    <a:lnTo>
                      <a:pt x="27"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97" name="Freeform 5371"/>
              <p:cNvSpPr>
                <a:spLocks/>
              </p:cNvSpPr>
              <p:nvPr/>
            </p:nvSpPr>
            <p:spPr bwMode="auto">
              <a:xfrm>
                <a:off x="3245" y="2583"/>
                <a:ext cx="41" cy="49"/>
              </a:xfrm>
              <a:custGeom>
                <a:avLst/>
                <a:gdLst>
                  <a:gd name="T0" fmla="*/ 41 w 41"/>
                  <a:gd name="T1" fmla="*/ 2 h 49"/>
                  <a:gd name="T2" fmla="*/ 39 w 41"/>
                  <a:gd name="T3" fmla="*/ 46 h 49"/>
                  <a:gd name="T4" fmla="*/ 39 w 41"/>
                  <a:gd name="T5" fmla="*/ 49 h 49"/>
                  <a:gd name="T6" fmla="*/ 9 w 41"/>
                  <a:gd name="T7" fmla="*/ 49 h 49"/>
                  <a:gd name="T8" fmla="*/ 7 w 41"/>
                  <a:gd name="T9" fmla="*/ 49 h 49"/>
                  <a:gd name="T10" fmla="*/ 2 w 41"/>
                  <a:gd name="T11" fmla="*/ 49 h 49"/>
                  <a:gd name="T12" fmla="*/ 0 w 41"/>
                  <a:gd name="T13" fmla="*/ 49 h 49"/>
                  <a:gd name="T14" fmla="*/ 2 w 41"/>
                  <a:gd name="T15" fmla="*/ 5 h 49"/>
                  <a:gd name="T16" fmla="*/ 14 w 41"/>
                  <a:gd name="T17" fmla="*/ 5 h 49"/>
                  <a:gd name="T18" fmla="*/ 14 w 41"/>
                  <a:gd name="T19" fmla="*/ 0 h 49"/>
                  <a:gd name="T20" fmla="*/ 41 w 41"/>
                  <a:gd name="T2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9">
                    <a:moveTo>
                      <a:pt x="41" y="2"/>
                    </a:moveTo>
                    <a:lnTo>
                      <a:pt x="39" y="46"/>
                    </a:lnTo>
                    <a:lnTo>
                      <a:pt x="39" y="49"/>
                    </a:lnTo>
                    <a:lnTo>
                      <a:pt x="9" y="49"/>
                    </a:lnTo>
                    <a:lnTo>
                      <a:pt x="7" y="49"/>
                    </a:lnTo>
                    <a:lnTo>
                      <a:pt x="2" y="49"/>
                    </a:lnTo>
                    <a:lnTo>
                      <a:pt x="0" y="49"/>
                    </a:lnTo>
                    <a:lnTo>
                      <a:pt x="2" y="5"/>
                    </a:lnTo>
                    <a:lnTo>
                      <a:pt x="14" y="5"/>
                    </a:lnTo>
                    <a:lnTo>
                      <a:pt x="14" y="0"/>
                    </a:lnTo>
                    <a:lnTo>
                      <a:pt x="41"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8" name="Freeform 5372"/>
              <p:cNvSpPr>
                <a:spLocks/>
              </p:cNvSpPr>
              <p:nvPr/>
            </p:nvSpPr>
            <p:spPr bwMode="auto">
              <a:xfrm>
                <a:off x="3245" y="2583"/>
                <a:ext cx="41" cy="49"/>
              </a:xfrm>
              <a:custGeom>
                <a:avLst/>
                <a:gdLst>
                  <a:gd name="T0" fmla="*/ 41 w 41"/>
                  <a:gd name="T1" fmla="*/ 2 h 49"/>
                  <a:gd name="T2" fmla="*/ 39 w 41"/>
                  <a:gd name="T3" fmla="*/ 46 h 49"/>
                  <a:gd name="T4" fmla="*/ 39 w 41"/>
                  <a:gd name="T5" fmla="*/ 49 h 49"/>
                  <a:gd name="T6" fmla="*/ 9 w 41"/>
                  <a:gd name="T7" fmla="*/ 49 h 49"/>
                  <a:gd name="T8" fmla="*/ 7 w 41"/>
                  <a:gd name="T9" fmla="*/ 49 h 49"/>
                  <a:gd name="T10" fmla="*/ 2 w 41"/>
                  <a:gd name="T11" fmla="*/ 49 h 49"/>
                  <a:gd name="T12" fmla="*/ 0 w 41"/>
                  <a:gd name="T13" fmla="*/ 49 h 49"/>
                  <a:gd name="T14" fmla="*/ 2 w 41"/>
                  <a:gd name="T15" fmla="*/ 5 h 49"/>
                  <a:gd name="T16" fmla="*/ 14 w 41"/>
                  <a:gd name="T17" fmla="*/ 5 h 49"/>
                  <a:gd name="T18" fmla="*/ 14 w 41"/>
                  <a:gd name="T19" fmla="*/ 0 h 49"/>
                  <a:gd name="T20" fmla="*/ 41 w 41"/>
                  <a:gd name="T2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9">
                    <a:moveTo>
                      <a:pt x="41" y="2"/>
                    </a:moveTo>
                    <a:lnTo>
                      <a:pt x="39" y="46"/>
                    </a:lnTo>
                    <a:lnTo>
                      <a:pt x="39" y="49"/>
                    </a:lnTo>
                    <a:lnTo>
                      <a:pt x="9" y="49"/>
                    </a:lnTo>
                    <a:lnTo>
                      <a:pt x="7" y="49"/>
                    </a:lnTo>
                    <a:lnTo>
                      <a:pt x="2" y="49"/>
                    </a:lnTo>
                    <a:lnTo>
                      <a:pt x="0" y="49"/>
                    </a:lnTo>
                    <a:lnTo>
                      <a:pt x="2" y="5"/>
                    </a:lnTo>
                    <a:lnTo>
                      <a:pt x="14" y="5"/>
                    </a:lnTo>
                    <a:lnTo>
                      <a:pt x="14" y="0"/>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99" name="Freeform 5373"/>
              <p:cNvSpPr>
                <a:spLocks/>
              </p:cNvSpPr>
              <p:nvPr/>
            </p:nvSpPr>
            <p:spPr bwMode="auto">
              <a:xfrm>
                <a:off x="3549" y="2646"/>
                <a:ext cx="45" cy="41"/>
              </a:xfrm>
              <a:custGeom>
                <a:avLst/>
                <a:gdLst>
                  <a:gd name="T0" fmla="*/ 8 w 45"/>
                  <a:gd name="T1" fmla="*/ 0 h 41"/>
                  <a:gd name="T2" fmla="*/ 20 w 45"/>
                  <a:gd name="T3" fmla="*/ 5 h 41"/>
                  <a:gd name="T4" fmla="*/ 42 w 45"/>
                  <a:gd name="T5" fmla="*/ 0 h 41"/>
                  <a:gd name="T6" fmla="*/ 42 w 45"/>
                  <a:gd name="T7" fmla="*/ 2 h 41"/>
                  <a:gd name="T8" fmla="*/ 42 w 45"/>
                  <a:gd name="T9" fmla="*/ 2 h 41"/>
                  <a:gd name="T10" fmla="*/ 42 w 45"/>
                  <a:gd name="T11" fmla="*/ 12 h 41"/>
                  <a:gd name="T12" fmla="*/ 42 w 45"/>
                  <a:gd name="T13" fmla="*/ 12 h 41"/>
                  <a:gd name="T14" fmla="*/ 42 w 45"/>
                  <a:gd name="T15" fmla="*/ 17 h 41"/>
                  <a:gd name="T16" fmla="*/ 42 w 45"/>
                  <a:gd name="T17" fmla="*/ 19 h 41"/>
                  <a:gd name="T18" fmla="*/ 42 w 45"/>
                  <a:gd name="T19" fmla="*/ 22 h 41"/>
                  <a:gd name="T20" fmla="*/ 42 w 45"/>
                  <a:gd name="T21" fmla="*/ 22 h 41"/>
                  <a:gd name="T22" fmla="*/ 42 w 45"/>
                  <a:gd name="T23" fmla="*/ 22 h 41"/>
                  <a:gd name="T24" fmla="*/ 42 w 45"/>
                  <a:gd name="T25" fmla="*/ 24 h 41"/>
                  <a:gd name="T26" fmla="*/ 44 w 45"/>
                  <a:gd name="T27" fmla="*/ 25 h 41"/>
                  <a:gd name="T28" fmla="*/ 44 w 45"/>
                  <a:gd name="T29" fmla="*/ 32 h 41"/>
                  <a:gd name="T30" fmla="*/ 44 w 45"/>
                  <a:gd name="T31" fmla="*/ 37 h 41"/>
                  <a:gd name="T32" fmla="*/ 45 w 45"/>
                  <a:gd name="T33" fmla="*/ 41 h 41"/>
                  <a:gd name="T34" fmla="*/ 6 w 45"/>
                  <a:gd name="T35" fmla="*/ 41 h 41"/>
                  <a:gd name="T36" fmla="*/ 0 w 45"/>
                  <a:gd name="T37" fmla="*/ 41 h 41"/>
                  <a:gd name="T38" fmla="*/ 1 w 45"/>
                  <a:gd name="T39" fmla="*/ 19 h 41"/>
                  <a:gd name="T40" fmla="*/ 8 w 45"/>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1">
                    <a:moveTo>
                      <a:pt x="8" y="0"/>
                    </a:moveTo>
                    <a:lnTo>
                      <a:pt x="20" y="5"/>
                    </a:lnTo>
                    <a:lnTo>
                      <a:pt x="42" y="0"/>
                    </a:lnTo>
                    <a:lnTo>
                      <a:pt x="42" y="2"/>
                    </a:lnTo>
                    <a:lnTo>
                      <a:pt x="42" y="2"/>
                    </a:lnTo>
                    <a:lnTo>
                      <a:pt x="42" y="12"/>
                    </a:lnTo>
                    <a:lnTo>
                      <a:pt x="42" y="12"/>
                    </a:lnTo>
                    <a:lnTo>
                      <a:pt x="42" y="17"/>
                    </a:lnTo>
                    <a:lnTo>
                      <a:pt x="42" y="19"/>
                    </a:lnTo>
                    <a:lnTo>
                      <a:pt x="42" y="22"/>
                    </a:lnTo>
                    <a:lnTo>
                      <a:pt x="42" y="22"/>
                    </a:lnTo>
                    <a:lnTo>
                      <a:pt x="42" y="22"/>
                    </a:lnTo>
                    <a:lnTo>
                      <a:pt x="42" y="24"/>
                    </a:lnTo>
                    <a:lnTo>
                      <a:pt x="44" y="25"/>
                    </a:lnTo>
                    <a:lnTo>
                      <a:pt x="44" y="32"/>
                    </a:lnTo>
                    <a:lnTo>
                      <a:pt x="44" y="37"/>
                    </a:lnTo>
                    <a:lnTo>
                      <a:pt x="45" y="41"/>
                    </a:lnTo>
                    <a:lnTo>
                      <a:pt x="6" y="41"/>
                    </a:lnTo>
                    <a:lnTo>
                      <a:pt x="0" y="41"/>
                    </a:lnTo>
                    <a:lnTo>
                      <a:pt x="1" y="19"/>
                    </a:lnTo>
                    <a:lnTo>
                      <a:pt x="8"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0" name="Freeform 5374"/>
              <p:cNvSpPr>
                <a:spLocks/>
              </p:cNvSpPr>
              <p:nvPr/>
            </p:nvSpPr>
            <p:spPr bwMode="auto">
              <a:xfrm>
                <a:off x="3549" y="2646"/>
                <a:ext cx="45" cy="41"/>
              </a:xfrm>
              <a:custGeom>
                <a:avLst/>
                <a:gdLst>
                  <a:gd name="T0" fmla="*/ 8 w 45"/>
                  <a:gd name="T1" fmla="*/ 0 h 41"/>
                  <a:gd name="T2" fmla="*/ 20 w 45"/>
                  <a:gd name="T3" fmla="*/ 5 h 41"/>
                  <a:gd name="T4" fmla="*/ 42 w 45"/>
                  <a:gd name="T5" fmla="*/ 0 h 41"/>
                  <a:gd name="T6" fmla="*/ 42 w 45"/>
                  <a:gd name="T7" fmla="*/ 2 h 41"/>
                  <a:gd name="T8" fmla="*/ 42 w 45"/>
                  <a:gd name="T9" fmla="*/ 2 h 41"/>
                  <a:gd name="T10" fmla="*/ 42 w 45"/>
                  <a:gd name="T11" fmla="*/ 12 h 41"/>
                  <a:gd name="T12" fmla="*/ 42 w 45"/>
                  <a:gd name="T13" fmla="*/ 12 h 41"/>
                  <a:gd name="T14" fmla="*/ 42 w 45"/>
                  <a:gd name="T15" fmla="*/ 17 h 41"/>
                  <a:gd name="T16" fmla="*/ 42 w 45"/>
                  <a:gd name="T17" fmla="*/ 19 h 41"/>
                  <a:gd name="T18" fmla="*/ 42 w 45"/>
                  <a:gd name="T19" fmla="*/ 22 h 41"/>
                  <a:gd name="T20" fmla="*/ 42 w 45"/>
                  <a:gd name="T21" fmla="*/ 22 h 41"/>
                  <a:gd name="T22" fmla="*/ 42 w 45"/>
                  <a:gd name="T23" fmla="*/ 22 h 41"/>
                  <a:gd name="T24" fmla="*/ 42 w 45"/>
                  <a:gd name="T25" fmla="*/ 24 h 41"/>
                  <a:gd name="T26" fmla="*/ 44 w 45"/>
                  <a:gd name="T27" fmla="*/ 25 h 41"/>
                  <a:gd name="T28" fmla="*/ 44 w 45"/>
                  <a:gd name="T29" fmla="*/ 32 h 41"/>
                  <a:gd name="T30" fmla="*/ 44 w 45"/>
                  <a:gd name="T31" fmla="*/ 37 h 41"/>
                  <a:gd name="T32" fmla="*/ 45 w 45"/>
                  <a:gd name="T33" fmla="*/ 41 h 41"/>
                  <a:gd name="T34" fmla="*/ 6 w 45"/>
                  <a:gd name="T35" fmla="*/ 41 h 41"/>
                  <a:gd name="T36" fmla="*/ 0 w 45"/>
                  <a:gd name="T37" fmla="*/ 41 h 41"/>
                  <a:gd name="T38" fmla="*/ 1 w 45"/>
                  <a:gd name="T39" fmla="*/ 19 h 41"/>
                  <a:gd name="T40" fmla="*/ 8 w 45"/>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1">
                    <a:moveTo>
                      <a:pt x="8" y="0"/>
                    </a:moveTo>
                    <a:lnTo>
                      <a:pt x="20" y="5"/>
                    </a:lnTo>
                    <a:lnTo>
                      <a:pt x="42" y="0"/>
                    </a:lnTo>
                    <a:lnTo>
                      <a:pt x="42" y="2"/>
                    </a:lnTo>
                    <a:lnTo>
                      <a:pt x="42" y="2"/>
                    </a:lnTo>
                    <a:lnTo>
                      <a:pt x="42" y="12"/>
                    </a:lnTo>
                    <a:lnTo>
                      <a:pt x="42" y="12"/>
                    </a:lnTo>
                    <a:lnTo>
                      <a:pt x="42" y="17"/>
                    </a:lnTo>
                    <a:lnTo>
                      <a:pt x="42" y="19"/>
                    </a:lnTo>
                    <a:lnTo>
                      <a:pt x="42" y="22"/>
                    </a:lnTo>
                    <a:lnTo>
                      <a:pt x="42" y="22"/>
                    </a:lnTo>
                    <a:lnTo>
                      <a:pt x="42" y="22"/>
                    </a:lnTo>
                    <a:lnTo>
                      <a:pt x="42" y="24"/>
                    </a:lnTo>
                    <a:lnTo>
                      <a:pt x="44" y="25"/>
                    </a:lnTo>
                    <a:lnTo>
                      <a:pt x="44" y="32"/>
                    </a:lnTo>
                    <a:lnTo>
                      <a:pt x="44" y="37"/>
                    </a:lnTo>
                    <a:lnTo>
                      <a:pt x="45" y="41"/>
                    </a:lnTo>
                    <a:lnTo>
                      <a:pt x="6" y="41"/>
                    </a:lnTo>
                    <a:lnTo>
                      <a:pt x="0" y="41"/>
                    </a:lnTo>
                    <a:lnTo>
                      <a:pt x="1" y="19"/>
                    </a:lnTo>
                    <a:lnTo>
                      <a:pt x="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01" name="Freeform 5375"/>
              <p:cNvSpPr>
                <a:spLocks/>
              </p:cNvSpPr>
              <p:nvPr/>
            </p:nvSpPr>
            <p:spPr bwMode="auto">
              <a:xfrm>
                <a:off x="3284" y="2585"/>
                <a:ext cx="41" cy="44"/>
              </a:xfrm>
              <a:custGeom>
                <a:avLst/>
                <a:gdLst>
                  <a:gd name="T0" fmla="*/ 41 w 41"/>
                  <a:gd name="T1" fmla="*/ 42 h 44"/>
                  <a:gd name="T2" fmla="*/ 41 w 41"/>
                  <a:gd name="T3" fmla="*/ 44 h 44"/>
                  <a:gd name="T4" fmla="*/ 36 w 41"/>
                  <a:gd name="T5" fmla="*/ 44 h 44"/>
                  <a:gd name="T6" fmla="*/ 0 w 41"/>
                  <a:gd name="T7" fmla="*/ 44 h 44"/>
                  <a:gd name="T8" fmla="*/ 2 w 41"/>
                  <a:gd name="T9" fmla="*/ 0 h 44"/>
                  <a:gd name="T10" fmla="*/ 12 w 41"/>
                  <a:gd name="T11" fmla="*/ 0 h 44"/>
                  <a:gd name="T12" fmla="*/ 41 w 41"/>
                  <a:gd name="T13" fmla="*/ 2 h 44"/>
                  <a:gd name="T14" fmla="*/ 41 w 41"/>
                  <a:gd name="T15" fmla="*/ 2 h 44"/>
                  <a:gd name="T16" fmla="*/ 41 w 41"/>
                  <a:gd name="T1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4">
                    <a:moveTo>
                      <a:pt x="41" y="42"/>
                    </a:moveTo>
                    <a:lnTo>
                      <a:pt x="41" y="44"/>
                    </a:lnTo>
                    <a:lnTo>
                      <a:pt x="36" y="44"/>
                    </a:lnTo>
                    <a:lnTo>
                      <a:pt x="0" y="44"/>
                    </a:lnTo>
                    <a:lnTo>
                      <a:pt x="2" y="0"/>
                    </a:lnTo>
                    <a:lnTo>
                      <a:pt x="12" y="0"/>
                    </a:lnTo>
                    <a:lnTo>
                      <a:pt x="41" y="2"/>
                    </a:lnTo>
                    <a:lnTo>
                      <a:pt x="41" y="2"/>
                    </a:lnTo>
                    <a:lnTo>
                      <a:pt x="41" y="4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2" name="Freeform 5376"/>
              <p:cNvSpPr>
                <a:spLocks/>
              </p:cNvSpPr>
              <p:nvPr/>
            </p:nvSpPr>
            <p:spPr bwMode="auto">
              <a:xfrm>
                <a:off x="3284" y="2585"/>
                <a:ext cx="41" cy="44"/>
              </a:xfrm>
              <a:custGeom>
                <a:avLst/>
                <a:gdLst>
                  <a:gd name="T0" fmla="*/ 41 w 41"/>
                  <a:gd name="T1" fmla="*/ 42 h 44"/>
                  <a:gd name="T2" fmla="*/ 41 w 41"/>
                  <a:gd name="T3" fmla="*/ 44 h 44"/>
                  <a:gd name="T4" fmla="*/ 36 w 41"/>
                  <a:gd name="T5" fmla="*/ 44 h 44"/>
                  <a:gd name="T6" fmla="*/ 0 w 41"/>
                  <a:gd name="T7" fmla="*/ 44 h 44"/>
                  <a:gd name="T8" fmla="*/ 2 w 41"/>
                  <a:gd name="T9" fmla="*/ 0 h 44"/>
                  <a:gd name="T10" fmla="*/ 12 w 41"/>
                  <a:gd name="T11" fmla="*/ 0 h 44"/>
                  <a:gd name="T12" fmla="*/ 41 w 41"/>
                  <a:gd name="T13" fmla="*/ 2 h 44"/>
                  <a:gd name="T14" fmla="*/ 41 w 41"/>
                  <a:gd name="T15" fmla="*/ 2 h 44"/>
                  <a:gd name="T16" fmla="*/ 41 w 41"/>
                  <a:gd name="T1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4">
                    <a:moveTo>
                      <a:pt x="41" y="42"/>
                    </a:moveTo>
                    <a:lnTo>
                      <a:pt x="41" y="44"/>
                    </a:lnTo>
                    <a:lnTo>
                      <a:pt x="36" y="44"/>
                    </a:lnTo>
                    <a:lnTo>
                      <a:pt x="0" y="44"/>
                    </a:lnTo>
                    <a:lnTo>
                      <a:pt x="2" y="0"/>
                    </a:lnTo>
                    <a:lnTo>
                      <a:pt x="12" y="0"/>
                    </a:lnTo>
                    <a:lnTo>
                      <a:pt x="41" y="2"/>
                    </a:lnTo>
                    <a:lnTo>
                      <a:pt x="41" y="2"/>
                    </a:lnTo>
                    <a:lnTo>
                      <a:pt x="41"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03" name="Freeform 5377"/>
              <p:cNvSpPr>
                <a:spLocks/>
              </p:cNvSpPr>
              <p:nvPr/>
            </p:nvSpPr>
            <p:spPr bwMode="auto">
              <a:xfrm>
                <a:off x="2920" y="2393"/>
                <a:ext cx="41" cy="46"/>
              </a:xfrm>
              <a:custGeom>
                <a:avLst/>
                <a:gdLst>
                  <a:gd name="T0" fmla="*/ 32 w 41"/>
                  <a:gd name="T1" fmla="*/ 46 h 46"/>
                  <a:gd name="T2" fmla="*/ 0 w 41"/>
                  <a:gd name="T3" fmla="*/ 44 h 46"/>
                  <a:gd name="T4" fmla="*/ 0 w 41"/>
                  <a:gd name="T5" fmla="*/ 44 h 46"/>
                  <a:gd name="T6" fmla="*/ 0 w 41"/>
                  <a:gd name="T7" fmla="*/ 38 h 46"/>
                  <a:gd name="T8" fmla="*/ 0 w 41"/>
                  <a:gd name="T9" fmla="*/ 38 h 46"/>
                  <a:gd name="T10" fmla="*/ 0 w 41"/>
                  <a:gd name="T11" fmla="*/ 38 h 46"/>
                  <a:gd name="T12" fmla="*/ 0 w 41"/>
                  <a:gd name="T13" fmla="*/ 38 h 46"/>
                  <a:gd name="T14" fmla="*/ 0 w 41"/>
                  <a:gd name="T15" fmla="*/ 38 h 46"/>
                  <a:gd name="T16" fmla="*/ 0 w 41"/>
                  <a:gd name="T17" fmla="*/ 38 h 46"/>
                  <a:gd name="T18" fmla="*/ 0 w 41"/>
                  <a:gd name="T19" fmla="*/ 36 h 46"/>
                  <a:gd name="T20" fmla="*/ 0 w 41"/>
                  <a:gd name="T21" fmla="*/ 36 h 46"/>
                  <a:gd name="T22" fmla="*/ 0 w 41"/>
                  <a:gd name="T23" fmla="*/ 36 h 46"/>
                  <a:gd name="T24" fmla="*/ 0 w 41"/>
                  <a:gd name="T25" fmla="*/ 36 h 46"/>
                  <a:gd name="T26" fmla="*/ 0 w 41"/>
                  <a:gd name="T27" fmla="*/ 36 h 46"/>
                  <a:gd name="T28" fmla="*/ 0 w 41"/>
                  <a:gd name="T29" fmla="*/ 34 h 46"/>
                  <a:gd name="T30" fmla="*/ 0 w 41"/>
                  <a:gd name="T31" fmla="*/ 31 h 46"/>
                  <a:gd name="T32" fmla="*/ 0 w 41"/>
                  <a:gd name="T33" fmla="*/ 29 h 46"/>
                  <a:gd name="T34" fmla="*/ 0 w 41"/>
                  <a:gd name="T35" fmla="*/ 29 h 46"/>
                  <a:gd name="T36" fmla="*/ 0 w 41"/>
                  <a:gd name="T37" fmla="*/ 29 h 46"/>
                  <a:gd name="T38" fmla="*/ 2 w 41"/>
                  <a:gd name="T39" fmla="*/ 14 h 46"/>
                  <a:gd name="T40" fmla="*/ 2 w 41"/>
                  <a:gd name="T41" fmla="*/ 9 h 46"/>
                  <a:gd name="T42" fmla="*/ 4 w 41"/>
                  <a:gd name="T43" fmla="*/ 0 h 46"/>
                  <a:gd name="T44" fmla="*/ 41 w 41"/>
                  <a:gd name="T45" fmla="*/ 4 h 46"/>
                  <a:gd name="T46" fmla="*/ 38 w 41"/>
                  <a:gd name="T47" fmla="*/ 46 h 46"/>
                  <a:gd name="T48" fmla="*/ 32 w 41"/>
                  <a:gd name="T4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6">
                    <a:moveTo>
                      <a:pt x="32" y="46"/>
                    </a:moveTo>
                    <a:lnTo>
                      <a:pt x="0" y="44"/>
                    </a:lnTo>
                    <a:lnTo>
                      <a:pt x="0" y="44"/>
                    </a:lnTo>
                    <a:lnTo>
                      <a:pt x="0" y="38"/>
                    </a:lnTo>
                    <a:lnTo>
                      <a:pt x="0" y="38"/>
                    </a:lnTo>
                    <a:lnTo>
                      <a:pt x="0" y="38"/>
                    </a:lnTo>
                    <a:lnTo>
                      <a:pt x="0" y="38"/>
                    </a:lnTo>
                    <a:lnTo>
                      <a:pt x="0" y="38"/>
                    </a:lnTo>
                    <a:lnTo>
                      <a:pt x="0" y="38"/>
                    </a:lnTo>
                    <a:lnTo>
                      <a:pt x="0" y="36"/>
                    </a:lnTo>
                    <a:lnTo>
                      <a:pt x="0" y="36"/>
                    </a:lnTo>
                    <a:lnTo>
                      <a:pt x="0" y="36"/>
                    </a:lnTo>
                    <a:lnTo>
                      <a:pt x="0" y="36"/>
                    </a:lnTo>
                    <a:lnTo>
                      <a:pt x="0" y="36"/>
                    </a:lnTo>
                    <a:lnTo>
                      <a:pt x="0" y="34"/>
                    </a:lnTo>
                    <a:lnTo>
                      <a:pt x="0" y="31"/>
                    </a:lnTo>
                    <a:lnTo>
                      <a:pt x="0" y="29"/>
                    </a:lnTo>
                    <a:lnTo>
                      <a:pt x="0" y="29"/>
                    </a:lnTo>
                    <a:lnTo>
                      <a:pt x="0" y="29"/>
                    </a:lnTo>
                    <a:lnTo>
                      <a:pt x="2" y="14"/>
                    </a:lnTo>
                    <a:lnTo>
                      <a:pt x="2" y="9"/>
                    </a:lnTo>
                    <a:lnTo>
                      <a:pt x="4" y="0"/>
                    </a:lnTo>
                    <a:lnTo>
                      <a:pt x="41" y="4"/>
                    </a:lnTo>
                    <a:lnTo>
                      <a:pt x="38" y="46"/>
                    </a:lnTo>
                    <a:lnTo>
                      <a:pt x="32"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4" name="Freeform 5378"/>
              <p:cNvSpPr>
                <a:spLocks/>
              </p:cNvSpPr>
              <p:nvPr/>
            </p:nvSpPr>
            <p:spPr bwMode="auto">
              <a:xfrm>
                <a:off x="2920" y="2393"/>
                <a:ext cx="41" cy="46"/>
              </a:xfrm>
              <a:custGeom>
                <a:avLst/>
                <a:gdLst>
                  <a:gd name="T0" fmla="*/ 32 w 41"/>
                  <a:gd name="T1" fmla="*/ 46 h 46"/>
                  <a:gd name="T2" fmla="*/ 0 w 41"/>
                  <a:gd name="T3" fmla="*/ 44 h 46"/>
                  <a:gd name="T4" fmla="*/ 0 w 41"/>
                  <a:gd name="T5" fmla="*/ 44 h 46"/>
                  <a:gd name="T6" fmla="*/ 0 w 41"/>
                  <a:gd name="T7" fmla="*/ 38 h 46"/>
                  <a:gd name="T8" fmla="*/ 0 w 41"/>
                  <a:gd name="T9" fmla="*/ 38 h 46"/>
                  <a:gd name="T10" fmla="*/ 0 w 41"/>
                  <a:gd name="T11" fmla="*/ 38 h 46"/>
                  <a:gd name="T12" fmla="*/ 0 w 41"/>
                  <a:gd name="T13" fmla="*/ 38 h 46"/>
                  <a:gd name="T14" fmla="*/ 0 w 41"/>
                  <a:gd name="T15" fmla="*/ 38 h 46"/>
                  <a:gd name="T16" fmla="*/ 0 w 41"/>
                  <a:gd name="T17" fmla="*/ 38 h 46"/>
                  <a:gd name="T18" fmla="*/ 0 w 41"/>
                  <a:gd name="T19" fmla="*/ 36 h 46"/>
                  <a:gd name="T20" fmla="*/ 0 w 41"/>
                  <a:gd name="T21" fmla="*/ 36 h 46"/>
                  <a:gd name="T22" fmla="*/ 0 w 41"/>
                  <a:gd name="T23" fmla="*/ 36 h 46"/>
                  <a:gd name="T24" fmla="*/ 0 w 41"/>
                  <a:gd name="T25" fmla="*/ 36 h 46"/>
                  <a:gd name="T26" fmla="*/ 0 w 41"/>
                  <a:gd name="T27" fmla="*/ 36 h 46"/>
                  <a:gd name="T28" fmla="*/ 0 w 41"/>
                  <a:gd name="T29" fmla="*/ 34 h 46"/>
                  <a:gd name="T30" fmla="*/ 0 w 41"/>
                  <a:gd name="T31" fmla="*/ 31 h 46"/>
                  <a:gd name="T32" fmla="*/ 0 w 41"/>
                  <a:gd name="T33" fmla="*/ 29 h 46"/>
                  <a:gd name="T34" fmla="*/ 0 w 41"/>
                  <a:gd name="T35" fmla="*/ 29 h 46"/>
                  <a:gd name="T36" fmla="*/ 0 w 41"/>
                  <a:gd name="T37" fmla="*/ 29 h 46"/>
                  <a:gd name="T38" fmla="*/ 2 w 41"/>
                  <a:gd name="T39" fmla="*/ 14 h 46"/>
                  <a:gd name="T40" fmla="*/ 2 w 41"/>
                  <a:gd name="T41" fmla="*/ 9 h 46"/>
                  <a:gd name="T42" fmla="*/ 4 w 41"/>
                  <a:gd name="T43" fmla="*/ 0 h 46"/>
                  <a:gd name="T44" fmla="*/ 41 w 41"/>
                  <a:gd name="T45" fmla="*/ 4 h 46"/>
                  <a:gd name="T46" fmla="*/ 38 w 41"/>
                  <a:gd name="T47" fmla="*/ 46 h 46"/>
                  <a:gd name="T48" fmla="*/ 32 w 41"/>
                  <a:gd name="T4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6">
                    <a:moveTo>
                      <a:pt x="32" y="46"/>
                    </a:moveTo>
                    <a:lnTo>
                      <a:pt x="0" y="44"/>
                    </a:lnTo>
                    <a:lnTo>
                      <a:pt x="0" y="44"/>
                    </a:lnTo>
                    <a:lnTo>
                      <a:pt x="0" y="38"/>
                    </a:lnTo>
                    <a:lnTo>
                      <a:pt x="0" y="38"/>
                    </a:lnTo>
                    <a:lnTo>
                      <a:pt x="0" y="38"/>
                    </a:lnTo>
                    <a:lnTo>
                      <a:pt x="0" y="38"/>
                    </a:lnTo>
                    <a:lnTo>
                      <a:pt x="0" y="38"/>
                    </a:lnTo>
                    <a:lnTo>
                      <a:pt x="0" y="38"/>
                    </a:lnTo>
                    <a:lnTo>
                      <a:pt x="0" y="36"/>
                    </a:lnTo>
                    <a:lnTo>
                      <a:pt x="0" y="36"/>
                    </a:lnTo>
                    <a:lnTo>
                      <a:pt x="0" y="36"/>
                    </a:lnTo>
                    <a:lnTo>
                      <a:pt x="0" y="36"/>
                    </a:lnTo>
                    <a:lnTo>
                      <a:pt x="0" y="36"/>
                    </a:lnTo>
                    <a:lnTo>
                      <a:pt x="0" y="34"/>
                    </a:lnTo>
                    <a:lnTo>
                      <a:pt x="0" y="31"/>
                    </a:lnTo>
                    <a:lnTo>
                      <a:pt x="0" y="29"/>
                    </a:lnTo>
                    <a:lnTo>
                      <a:pt x="0" y="29"/>
                    </a:lnTo>
                    <a:lnTo>
                      <a:pt x="0" y="29"/>
                    </a:lnTo>
                    <a:lnTo>
                      <a:pt x="2" y="14"/>
                    </a:lnTo>
                    <a:lnTo>
                      <a:pt x="2" y="9"/>
                    </a:lnTo>
                    <a:lnTo>
                      <a:pt x="4" y="0"/>
                    </a:lnTo>
                    <a:lnTo>
                      <a:pt x="41" y="4"/>
                    </a:lnTo>
                    <a:lnTo>
                      <a:pt x="38" y="46"/>
                    </a:lnTo>
                    <a:lnTo>
                      <a:pt x="32"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05" name="Freeform 5379"/>
              <p:cNvSpPr>
                <a:spLocks/>
              </p:cNvSpPr>
              <p:nvPr/>
            </p:nvSpPr>
            <p:spPr bwMode="auto">
              <a:xfrm>
                <a:off x="2852" y="2727"/>
                <a:ext cx="141" cy="132"/>
              </a:xfrm>
              <a:custGeom>
                <a:avLst/>
                <a:gdLst>
                  <a:gd name="T0" fmla="*/ 50 w 141"/>
                  <a:gd name="T1" fmla="*/ 0 h 132"/>
                  <a:gd name="T2" fmla="*/ 63 w 141"/>
                  <a:gd name="T3" fmla="*/ 12 h 132"/>
                  <a:gd name="T4" fmla="*/ 67 w 141"/>
                  <a:gd name="T5" fmla="*/ 9 h 132"/>
                  <a:gd name="T6" fmla="*/ 75 w 141"/>
                  <a:gd name="T7" fmla="*/ 7 h 132"/>
                  <a:gd name="T8" fmla="*/ 92 w 141"/>
                  <a:gd name="T9" fmla="*/ 21 h 132"/>
                  <a:gd name="T10" fmla="*/ 95 w 141"/>
                  <a:gd name="T11" fmla="*/ 31 h 132"/>
                  <a:gd name="T12" fmla="*/ 109 w 141"/>
                  <a:gd name="T13" fmla="*/ 41 h 132"/>
                  <a:gd name="T14" fmla="*/ 126 w 141"/>
                  <a:gd name="T15" fmla="*/ 43 h 132"/>
                  <a:gd name="T16" fmla="*/ 133 w 141"/>
                  <a:gd name="T17" fmla="*/ 49 h 132"/>
                  <a:gd name="T18" fmla="*/ 141 w 141"/>
                  <a:gd name="T19" fmla="*/ 76 h 132"/>
                  <a:gd name="T20" fmla="*/ 141 w 141"/>
                  <a:gd name="T21" fmla="*/ 76 h 132"/>
                  <a:gd name="T22" fmla="*/ 141 w 141"/>
                  <a:gd name="T23" fmla="*/ 76 h 132"/>
                  <a:gd name="T24" fmla="*/ 141 w 141"/>
                  <a:gd name="T25" fmla="*/ 76 h 132"/>
                  <a:gd name="T26" fmla="*/ 141 w 141"/>
                  <a:gd name="T27" fmla="*/ 76 h 132"/>
                  <a:gd name="T28" fmla="*/ 122 w 141"/>
                  <a:gd name="T29" fmla="*/ 76 h 132"/>
                  <a:gd name="T30" fmla="*/ 122 w 141"/>
                  <a:gd name="T31" fmla="*/ 76 h 132"/>
                  <a:gd name="T32" fmla="*/ 121 w 141"/>
                  <a:gd name="T33" fmla="*/ 76 h 132"/>
                  <a:gd name="T34" fmla="*/ 121 w 141"/>
                  <a:gd name="T35" fmla="*/ 75 h 132"/>
                  <a:gd name="T36" fmla="*/ 119 w 141"/>
                  <a:gd name="T37" fmla="*/ 75 h 132"/>
                  <a:gd name="T38" fmla="*/ 119 w 141"/>
                  <a:gd name="T39" fmla="*/ 75 h 132"/>
                  <a:gd name="T40" fmla="*/ 119 w 141"/>
                  <a:gd name="T41" fmla="*/ 75 h 132"/>
                  <a:gd name="T42" fmla="*/ 119 w 141"/>
                  <a:gd name="T43" fmla="*/ 75 h 132"/>
                  <a:gd name="T44" fmla="*/ 119 w 141"/>
                  <a:gd name="T45" fmla="*/ 75 h 132"/>
                  <a:gd name="T46" fmla="*/ 112 w 141"/>
                  <a:gd name="T47" fmla="*/ 75 h 132"/>
                  <a:gd name="T48" fmla="*/ 111 w 141"/>
                  <a:gd name="T49" fmla="*/ 82 h 132"/>
                  <a:gd name="T50" fmla="*/ 95 w 141"/>
                  <a:gd name="T51" fmla="*/ 80 h 132"/>
                  <a:gd name="T52" fmla="*/ 94 w 141"/>
                  <a:gd name="T53" fmla="*/ 110 h 132"/>
                  <a:gd name="T54" fmla="*/ 75 w 141"/>
                  <a:gd name="T55" fmla="*/ 109 h 132"/>
                  <a:gd name="T56" fmla="*/ 73 w 141"/>
                  <a:gd name="T57" fmla="*/ 132 h 132"/>
                  <a:gd name="T58" fmla="*/ 28 w 141"/>
                  <a:gd name="T59" fmla="*/ 85 h 132"/>
                  <a:gd name="T60" fmla="*/ 11 w 141"/>
                  <a:gd name="T61" fmla="*/ 66 h 132"/>
                  <a:gd name="T62" fmla="*/ 0 w 141"/>
                  <a:gd name="T63" fmla="*/ 56 h 132"/>
                  <a:gd name="T64" fmla="*/ 50 w 141"/>
                  <a:gd name="T6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2">
                    <a:moveTo>
                      <a:pt x="50" y="0"/>
                    </a:moveTo>
                    <a:lnTo>
                      <a:pt x="63" y="12"/>
                    </a:lnTo>
                    <a:lnTo>
                      <a:pt x="67" y="9"/>
                    </a:lnTo>
                    <a:lnTo>
                      <a:pt x="75" y="7"/>
                    </a:lnTo>
                    <a:lnTo>
                      <a:pt x="92" y="21"/>
                    </a:lnTo>
                    <a:lnTo>
                      <a:pt x="95" y="31"/>
                    </a:lnTo>
                    <a:lnTo>
                      <a:pt x="109" y="41"/>
                    </a:lnTo>
                    <a:lnTo>
                      <a:pt x="126" y="43"/>
                    </a:lnTo>
                    <a:lnTo>
                      <a:pt x="133" y="49"/>
                    </a:lnTo>
                    <a:lnTo>
                      <a:pt x="141" y="76"/>
                    </a:lnTo>
                    <a:lnTo>
                      <a:pt x="141" y="76"/>
                    </a:lnTo>
                    <a:lnTo>
                      <a:pt x="141" y="76"/>
                    </a:lnTo>
                    <a:lnTo>
                      <a:pt x="141" y="76"/>
                    </a:lnTo>
                    <a:lnTo>
                      <a:pt x="141" y="76"/>
                    </a:lnTo>
                    <a:lnTo>
                      <a:pt x="122" y="76"/>
                    </a:lnTo>
                    <a:lnTo>
                      <a:pt x="122" y="76"/>
                    </a:lnTo>
                    <a:lnTo>
                      <a:pt x="121" y="76"/>
                    </a:lnTo>
                    <a:lnTo>
                      <a:pt x="121" y="75"/>
                    </a:lnTo>
                    <a:lnTo>
                      <a:pt x="119" y="75"/>
                    </a:lnTo>
                    <a:lnTo>
                      <a:pt x="119" y="75"/>
                    </a:lnTo>
                    <a:lnTo>
                      <a:pt x="119" y="75"/>
                    </a:lnTo>
                    <a:lnTo>
                      <a:pt x="119" y="75"/>
                    </a:lnTo>
                    <a:lnTo>
                      <a:pt x="119" y="75"/>
                    </a:lnTo>
                    <a:lnTo>
                      <a:pt x="112" y="75"/>
                    </a:lnTo>
                    <a:lnTo>
                      <a:pt x="111" y="82"/>
                    </a:lnTo>
                    <a:lnTo>
                      <a:pt x="95" y="80"/>
                    </a:lnTo>
                    <a:lnTo>
                      <a:pt x="94" y="110"/>
                    </a:lnTo>
                    <a:lnTo>
                      <a:pt x="75" y="109"/>
                    </a:lnTo>
                    <a:lnTo>
                      <a:pt x="73" y="132"/>
                    </a:lnTo>
                    <a:lnTo>
                      <a:pt x="28" y="85"/>
                    </a:lnTo>
                    <a:lnTo>
                      <a:pt x="11" y="66"/>
                    </a:lnTo>
                    <a:lnTo>
                      <a:pt x="0" y="56"/>
                    </a:lnTo>
                    <a:lnTo>
                      <a:pt x="5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6" name="Freeform 5380"/>
              <p:cNvSpPr>
                <a:spLocks/>
              </p:cNvSpPr>
              <p:nvPr/>
            </p:nvSpPr>
            <p:spPr bwMode="auto">
              <a:xfrm>
                <a:off x="2852" y="2727"/>
                <a:ext cx="141" cy="132"/>
              </a:xfrm>
              <a:custGeom>
                <a:avLst/>
                <a:gdLst>
                  <a:gd name="T0" fmla="*/ 50 w 141"/>
                  <a:gd name="T1" fmla="*/ 0 h 132"/>
                  <a:gd name="T2" fmla="*/ 63 w 141"/>
                  <a:gd name="T3" fmla="*/ 12 h 132"/>
                  <a:gd name="T4" fmla="*/ 67 w 141"/>
                  <a:gd name="T5" fmla="*/ 9 h 132"/>
                  <a:gd name="T6" fmla="*/ 75 w 141"/>
                  <a:gd name="T7" fmla="*/ 7 h 132"/>
                  <a:gd name="T8" fmla="*/ 92 w 141"/>
                  <a:gd name="T9" fmla="*/ 21 h 132"/>
                  <a:gd name="T10" fmla="*/ 95 w 141"/>
                  <a:gd name="T11" fmla="*/ 31 h 132"/>
                  <a:gd name="T12" fmla="*/ 109 w 141"/>
                  <a:gd name="T13" fmla="*/ 41 h 132"/>
                  <a:gd name="T14" fmla="*/ 126 w 141"/>
                  <a:gd name="T15" fmla="*/ 43 h 132"/>
                  <a:gd name="T16" fmla="*/ 133 w 141"/>
                  <a:gd name="T17" fmla="*/ 49 h 132"/>
                  <a:gd name="T18" fmla="*/ 141 w 141"/>
                  <a:gd name="T19" fmla="*/ 76 h 132"/>
                  <a:gd name="T20" fmla="*/ 141 w 141"/>
                  <a:gd name="T21" fmla="*/ 76 h 132"/>
                  <a:gd name="T22" fmla="*/ 141 w 141"/>
                  <a:gd name="T23" fmla="*/ 76 h 132"/>
                  <a:gd name="T24" fmla="*/ 141 w 141"/>
                  <a:gd name="T25" fmla="*/ 76 h 132"/>
                  <a:gd name="T26" fmla="*/ 141 w 141"/>
                  <a:gd name="T27" fmla="*/ 76 h 132"/>
                  <a:gd name="T28" fmla="*/ 122 w 141"/>
                  <a:gd name="T29" fmla="*/ 76 h 132"/>
                  <a:gd name="T30" fmla="*/ 122 w 141"/>
                  <a:gd name="T31" fmla="*/ 76 h 132"/>
                  <a:gd name="T32" fmla="*/ 121 w 141"/>
                  <a:gd name="T33" fmla="*/ 76 h 132"/>
                  <a:gd name="T34" fmla="*/ 121 w 141"/>
                  <a:gd name="T35" fmla="*/ 75 h 132"/>
                  <a:gd name="T36" fmla="*/ 119 w 141"/>
                  <a:gd name="T37" fmla="*/ 75 h 132"/>
                  <a:gd name="T38" fmla="*/ 119 w 141"/>
                  <a:gd name="T39" fmla="*/ 75 h 132"/>
                  <a:gd name="T40" fmla="*/ 119 w 141"/>
                  <a:gd name="T41" fmla="*/ 75 h 132"/>
                  <a:gd name="T42" fmla="*/ 119 w 141"/>
                  <a:gd name="T43" fmla="*/ 75 h 132"/>
                  <a:gd name="T44" fmla="*/ 119 w 141"/>
                  <a:gd name="T45" fmla="*/ 75 h 132"/>
                  <a:gd name="T46" fmla="*/ 112 w 141"/>
                  <a:gd name="T47" fmla="*/ 75 h 132"/>
                  <a:gd name="T48" fmla="*/ 111 w 141"/>
                  <a:gd name="T49" fmla="*/ 82 h 132"/>
                  <a:gd name="T50" fmla="*/ 95 w 141"/>
                  <a:gd name="T51" fmla="*/ 80 h 132"/>
                  <a:gd name="T52" fmla="*/ 94 w 141"/>
                  <a:gd name="T53" fmla="*/ 110 h 132"/>
                  <a:gd name="T54" fmla="*/ 75 w 141"/>
                  <a:gd name="T55" fmla="*/ 109 h 132"/>
                  <a:gd name="T56" fmla="*/ 73 w 141"/>
                  <a:gd name="T57" fmla="*/ 132 h 132"/>
                  <a:gd name="T58" fmla="*/ 28 w 141"/>
                  <a:gd name="T59" fmla="*/ 85 h 132"/>
                  <a:gd name="T60" fmla="*/ 11 w 141"/>
                  <a:gd name="T61" fmla="*/ 66 h 132"/>
                  <a:gd name="T62" fmla="*/ 0 w 141"/>
                  <a:gd name="T63" fmla="*/ 56 h 132"/>
                  <a:gd name="T64" fmla="*/ 50 w 141"/>
                  <a:gd name="T6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2">
                    <a:moveTo>
                      <a:pt x="50" y="0"/>
                    </a:moveTo>
                    <a:lnTo>
                      <a:pt x="63" y="12"/>
                    </a:lnTo>
                    <a:lnTo>
                      <a:pt x="67" y="9"/>
                    </a:lnTo>
                    <a:lnTo>
                      <a:pt x="75" y="7"/>
                    </a:lnTo>
                    <a:lnTo>
                      <a:pt x="92" y="21"/>
                    </a:lnTo>
                    <a:lnTo>
                      <a:pt x="95" y="31"/>
                    </a:lnTo>
                    <a:lnTo>
                      <a:pt x="109" y="41"/>
                    </a:lnTo>
                    <a:lnTo>
                      <a:pt x="126" y="43"/>
                    </a:lnTo>
                    <a:lnTo>
                      <a:pt x="133" y="49"/>
                    </a:lnTo>
                    <a:lnTo>
                      <a:pt x="141" y="76"/>
                    </a:lnTo>
                    <a:lnTo>
                      <a:pt x="141" y="76"/>
                    </a:lnTo>
                    <a:lnTo>
                      <a:pt x="141" y="76"/>
                    </a:lnTo>
                    <a:lnTo>
                      <a:pt x="141" y="76"/>
                    </a:lnTo>
                    <a:lnTo>
                      <a:pt x="141" y="76"/>
                    </a:lnTo>
                    <a:lnTo>
                      <a:pt x="122" y="76"/>
                    </a:lnTo>
                    <a:lnTo>
                      <a:pt x="122" y="76"/>
                    </a:lnTo>
                    <a:lnTo>
                      <a:pt x="121" y="76"/>
                    </a:lnTo>
                    <a:lnTo>
                      <a:pt x="121" y="75"/>
                    </a:lnTo>
                    <a:lnTo>
                      <a:pt x="119" y="75"/>
                    </a:lnTo>
                    <a:lnTo>
                      <a:pt x="119" y="75"/>
                    </a:lnTo>
                    <a:lnTo>
                      <a:pt x="119" y="75"/>
                    </a:lnTo>
                    <a:lnTo>
                      <a:pt x="119" y="75"/>
                    </a:lnTo>
                    <a:lnTo>
                      <a:pt x="119" y="75"/>
                    </a:lnTo>
                    <a:lnTo>
                      <a:pt x="112" y="75"/>
                    </a:lnTo>
                    <a:lnTo>
                      <a:pt x="111" y="82"/>
                    </a:lnTo>
                    <a:lnTo>
                      <a:pt x="95" y="80"/>
                    </a:lnTo>
                    <a:lnTo>
                      <a:pt x="94" y="110"/>
                    </a:lnTo>
                    <a:lnTo>
                      <a:pt x="75" y="109"/>
                    </a:lnTo>
                    <a:lnTo>
                      <a:pt x="73" y="132"/>
                    </a:lnTo>
                    <a:lnTo>
                      <a:pt x="28" y="85"/>
                    </a:lnTo>
                    <a:lnTo>
                      <a:pt x="11" y="66"/>
                    </a:lnTo>
                    <a:lnTo>
                      <a:pt x="0" y="56"/>
                    </a:lnTo>
                    <a:lnTo>
                      <a:pt x="5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07" name="Freeform 5381"/>
              <p:cNvSpPr>
                <a:spLocks/>
              </p:cNvSpPr>
              <p:nvPr/>
            </p:nvSpPr>
            <p:spPr bwMode="auto">
              <a:xfrm>
                <a:off x="3505" y="2770"/>
                <a:ext cx="52" cy="64"/>
              </a:xfrm>
              <a:custGeom>
                <a:avLst/>
                <a:gdLst>
                  <a:gd name="T0" fmla="*/ 37 w 52"/>
                  <a:gd name="T1" fmla="*/ 64 h 64"/>
                  <a:gd name="T2" fmla="*/ 34 w 52"/>
                  <a:gd name="T3" fmla="*/ 64 h 64"/>
                  <a:gd name="T4" fmla="*/ 27 w 52"/>
                  <a:gd name="T5" fmla="*/ 62 h 64"/>
                  <a:gd name="T6" fmla="*/ 28 w 52"/>
                  <a:gd name="T7" fmla="*/ 59 h 64"/>
                  <a:gd name="T8" fmla="*/ 13 w 52"/>
                  <a:gd name="T9" fmla="*/ 55 h 64"/>
                  <a:gd name="T10" fmla="*/ 12 w 52"/>
                  <a:gd name="T11" fmla="*/ 45 h 64"/>
                  <a:gd name="T12" fmla="*/ 5 w 52"/>
                  <a:gd name="T13" fmla="*/ 44 h 64"/>
                  <a:gd name="T14" fmla="*/ 5 w 52"/>
                  <a:gd name="T15" fmla="*/ 35 h 64"/>
                  <a:gd name="T16" fmla="*/ 0 w 52"/>
                  <a:gd name="T17" fmla="*/ 30 h 64"/>
                  <a:gd name="T18" fmla="*/ 10 w 52"/>
                  <a:gd name="T19" fmla="*/ 20 h 64"/>
                  <a:gd name="T20" fmla="*/ 20 w 52"/>
                  <a:gd name="T21" fmla="*/ 10 h 64"/>
                  <a:gd name="T22" fmla="*/ 27 w 52"/>
                  <a:gd name="T23" fmla="*/ 0 h 64"/>
                  <a:gd name="T24" fmla="*/ 49 w 52"/>
                  <a:gd name="T25" fmla="*/ 6 h 64"/>
                  <a:gd name="T26" fmla="*/ 42 w 52"/>
                  <a:gd name="T27" fmla="*/ 11 h 64"/>
                  <a:gd name="T28" fmla="*/ 50 w 52"/>
                  <a:gd name="T29" fmla="*/ 59 h 64"/>
                  <a:gd name="T30" fmla="*/ 52 w 52"/>
                  <a:gd name="T31" fmla="*/ 62 h 64"/>
                  <a:gd name="T32" fmla="*/ 37 w 52"/>
                  <a:gd name="T3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4">
                    <a:moveTo>
                      <a:pt x="37" y="64"/>
                    </a:moveTo>
                    <a:lnTo>
                      <a:pt x="34" y="64"/>
                    </a:lnTo>
                    <a:lnTo>
                      <a:pt x="27" y="62"/>
                    </a:lnTo>
                    <a:lnTo>
                      <a:pt x="28" y="59"/>
                    </a:lnTo>
                    <a:lnTo>
                      <a:pt x="13" y="55"/>
                    </a:lnTo>
                    <a:lnTo>
                      <a:pt x="12" y="45"/>
                    </a:lnTo>
                    <a:lnTo>
                      <a:pt x="5" y="44"/>
                    </a:lnTo>
                    <a:lnTo>
                      <a:pt x="5" y="35"/>
                    </a:lnTo>
                    <a:lnTo>
                      <a:pt x="0" y="30"/>
                    </a:lnTo>
                    <a:lnTo>
                      <a:pt x="10" y="20"/>
                    </a:lnTo>
                    <a:lnTo>
                      <a:pt x="20" y="10"/>
                    </a:lnTo>
                    <a:lnTo>
                      <a:pt x="27" y="0"/>
                    </a:lnTo>
                    <a:lnTo>
                      <a:pt x="49" y="6"/>
                    </a:lnTo>
                    <a:lnTo>
                      <a:pt x="42" y="11"/>
                    </a:lnTo>
                    <a:lnTo>
                      <a:pt x="50" y="59"/>
                    </a:lnTo>
                    <a:lnTo>
                      <a:pt x="52" y="62"/>
                    </a:lnTo>
                    <a:lnTo>
                      <a:pt x="37" y="6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8" name="Freeform 5382"/>
              <p:cNvSpPr>
                <a:spLocks/>
              </p:cNvSpPr>
              <p:nvPr/>
            </p:nvSpPr>
            <p:spPr bwMode="auto">
              <a:xfrm>
                <a:off x="3505" y="2770"/>
                <a:ext cx="52" cy="64"/>
              </a:xfrm>
              <a:custGeom>
                <a:avLst/>
                <a:gdLst>
                  <a:gd name="T0" fmla="*/ 37 w 52"/>
                  <a:gd name="T1" fmla="*/ 64 h 64"/>
                  <a:gd name="T2" fmla="*/ 34 w 52"/>
                  <a:gd name="T3" fmla="*/ 64 h 64"/>
                  <a:gd name="T4" fmla="*/ 27 w 52"/>
                  <a:gd name="T5" fmla="*/ 62 h 64"/>
                  <a:gd name="T6" fmla="*/ 28 w 52"/>
                  <a:gd name="T7" fmla="*/ 59 h 64"/>
                  <a:gd name="T8" fmla="*/ 13 w 52"/>
                  <a:gd name="T9" fmla="*/ 55 h 64"/>
                  <a:gd name="T10" fmla="*/ 12 w 52"/>
                  <a:gd name="T11" fmla="*/ 45 h 64"/>
                  <a:gd name="T12" fmla="*/ 5 w 52"/>
                  <a:gd name="T13" fmla="*/ 44 h 64"/>
                  <a:gd name="T14" fmla="*/ 5 w 52"/>
                  <a:gd name="T15" fmla="*/ 35 h 64"/>
                  <a:gd name="T16" fmla="*/ 0 w 52"/>
                  <a:gd name="T17" fmla="*/ 30 h 64"/>
                  <a:gd name="T18" fmla="*/ 10 w 52"/>
                  <a:gd name="T19" fmla="*/ 20 h 64"/>
                  <a:gd name="T20" fmla="*/ 20 w 52"/>
                  <a:gd name="T21" fmla="*/ 10 h 64"/>
                  <a:gd name="T22" fmla="*/ 27 w 52"/>
                  <a:gd name="T23" fmla="*/ 0 h 64"/>
                  <a:gd name="T24" fmla="*/ 49 w 52"/>
                  <a:gd name="T25" fmla="*/ 6 h 64"/>
                  <a:gd name="T26" fmla="*/ 42 w 52"/>
                  <a:gd name="T27" fmla="*/ 11 h 64"/>
                  <a:gd name="T28" fmla="*/ 50 w 52"/>
                  <a:gd name="T29" fmla="*/ 59 h 64"/>
                  <a:gd name="T30" fmla="*/ 52 w 52"/>
                  <a:gd name="T31" fmla="*/ 62 h 64"/>
                  <a:gd name="T32" fmla="*/ 37 w 52"/>
                  <a:gd name="T3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4">
                    <a:moveTo>
                      <a:pt x="37" y="64"/>
                    </a:moveTo>
                    <a:lnTo>
                      <a:pt x="34" y="64"/>
                    </a:lnTo>
                    <a:lnTo>
                      <a:pt x="27" y="62"/>
                    </a:lnTo>
                    <a:lnTo>
                      <a:pt x="28" y="59"/>
                    </a:lnTo>
                    <a:lnTo>
                      <a:pt x="13" y="55"/>
                    </a:lnTo>
                    <a:lnTo>
                      <a:pt x="12" y="45"/>
                    </a:lnTo>
                    <a:lnTo>
                      <a:pt x="5" y="44"/>
                    </a:lnTo>
                    <a:lnTo>
                      <a:pt x="5" y="35"/>
                    </a:lnTo>
                    <a:lnTo>
                      <a:pt x="0" y="30"/>
                    </a:lnTo>
                    <a:lnTo>
                      <a:pt x="10" y="20"/>
                    </a:lnTo>
                    <a:lnTo>
                      <a:pt x="20" y="10"/>
                    </a:lnTo>
                    <a:lnTo>
                      <a:pt x="27" y="0"/>
                    </a:lnTo>
                    <a:lnTo>
                      <a:pt x="49" y="6"/>
                    </a:lnTo>
                    <a:lnTo>
                      <a:pt x="42" y="11"/>
                    </a:lnTo>
                    <a:lnTo>
                      <a:pt x="50" y="59"/>
                    </a:lnTo>
                    <a:lnTo>
                      <a:pt x="52" y="62"/>
                    </a:lnTo>
                    <a:lnTo>
                      <a:pt x="37" y="6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09" name="Freeform 5383"/>
              <p:cNvSpPr>
                <a:spLocks/>
              </p:cNvSpPr>
              <p:nvPr/>
            </p:nvSpPr>
            <p:spPr bwMode="auto">
              <a:xfrm>
                <a:off x="2990" y="2312"/>
                <a:ext cx="42" cy="46"/>
              </a:xfrm>
              <a:custGeom>
                <a:avLst/>
                <a:gdLst>
                  <a:gd name="T0" fmla="*/ 40 w 42"/>
                  <a:gd name="T1" fmla="*/ 46 h 46"/>
                  <a:gd name="T2" fmla="*/ 40 w 42"/>
                  <a:gd name="T3" fmla="*/ 46 h 46"/>
                  <a:gd name="T4" fmla="*/ 0 w 42"/>
                  <a:gd name="T5" fmla="*/ 44 h 46"/>
                  <a:gd name="T6" fmla="*/ 3 w 42"/>
                  <a:gd name="T7" fmla="*/ 0 h 46"/>
                  <a:gd name="T8" fmla="*/ 42 w 42"/>
                  <a:gd name="T9" fmla="*/ 4 h 46"/>
                  <a:gd name="T10" fmla="*/ 40 w 42"/>
                  <a:gd name="T11" fmla="*/ 46 h 46"/>
                </a:gdLst>
                <a:ahLst/>
                <a:cxnLst>
                  <a:cxn ang="0">
                    <a:pos x="T0" y="T1"/>
                  </a:cxn>
                  <a:cxn ang="0">
                    <a:pos x="T2" y="T3"/>
                  </a:cxn>
                  <a:cxn ang="0">
                    <a:pos x="T4" y="T5"/>
                  </a:cxn>
                  <a:cxn ang="0">
                    <a:pos x="T6" y="T7"/>
                  </a:cxn>
                  <a:cxn ang="0">
                    <a:pos x="T8" y="T9"/>
                  </a:cxn>
                  <a:cxn ang="0">
                    <a:pos x="T10" y="T11"/>
                  </a:cxn>
                </a:cxnLst>
                <a:rect l="0" t="0" r="r" b="b"/>
                <a:pathLst>
                  <a:path w="42" h="46">
                    <a:moveTo>
                      <a:pt x="40" y="46"/>
                    </a:moveTo>
                    <a:lnTo>
                      <a:pt x="40" y="46"/>
                    </a:lnTo>
                    <a:lnTo>
                      <a:pt x="0" y="44"/>
                    </a:lnTo>
                    <a:lnTo>
                      <a:pt x="3" y="0"/>
                    </a:lnTo>
                    <a:lnTo>
                      <a:pt x="42" y="4"/>
                    </a:lnTo>
                    <a:lnTo>
                      <a:pt x="40"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0" name="Freeform 5384"/>
              <p:cNvSpPr>
                <a:spLocks/>
              </p:cNvSpPr>
              <p:nvPr/>
            </p:nvSpPr>
            <p:spPr bwMode="auto">
              <a:xfrm>
                <a:off x="2990" y="2312"/>
                <a:ext cx="42" cy="46"/>
              </a:xfrm>
              <a:custGeom>
                <a:avLst/>
                <a:gdLst>
                  <a:gd name="T0" fmla="*/ 40 w 42"/>
                  <a:gd name="T1" fmla="*/ 46 h 46"/>
                  <a:gd name="T2" fmla="*/ 40 w 42"/>
                  <a:gd name="T3" fmla="*/ 46 h 46"/>
                  <a:gd name="T4" fmla="*/ 0 w 42"/>
                  <a:gd name="T5" fmla="*/ 44 h 46"/>
                  <a:gd name="T6" fmla="*/ 3 w 42"/>
                  <a:gd name="T7" fmla="*/ 0 h 46"/>
                  <a:gd name="T8" fmla="*/ 42 w 42"/>
                  <a:gd name="T9" fmla="*/ 4 h 46"/>
                  <a:gd name="T10" fmla="*/ 40 w 42"/>
                  <a:gd name="T11" fmla="*/ 46 h 46"/>
                </a:gdLst>
                <a:ahLst/>
                <a:cxnLst>
                  <a:cxn ang="0">
                    <a:pos x="T0" y="T1"/>
                  </a:cxn>
                  <a:cxn ang="0">
                    <a:pos x="T2" y="T3"/>
                  </a:cxn>
                  <a:cxn ang="0">
                    <a:pos x="T4" y="T5"/>
                  </a:cxn>
                  <a:cxn ang="0">
                    <a:pos x="T6" y="T7"/>
                  </a:cxn>
                  <a:cxn ang="0">
                    <a:pos x="T8" y="T9"/>
                  </a:cxn>
                  <a:cxn ang="0">
                    <a:pos x="T10" y="T11"/>
                  </a:cxn>
                </a:cxnLst>
                <a:rect l="0" t="0" r="r" b="b"/>
                <a:pathLst>
                  <a:path w="42" h="46">
                    <a:moveTo>
                      <a:pt x="40" y="46"/>
                    </a:moveTo>
                    <a:lnTo>
                      <a:pt x="40" y="46"/>
                    </a:lnTo>
                    <a:lnTo>
                      <a:pt x="0" y="44"/>
                    </a:lnTo>
                    <a:lnTo>
                      <a:pt x="3" y="0"/>
                    </a:lnTo>
                    <a:lnTo>
                      <a:pt x="42" y="4"/>
                    </a:lnTo>
                    <a:lnTo>
                      <a:pt x="40"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11" name="Freeform 5385"/>
              <p:cNvSpPr>
                <a:spLocks/>
              </p:cNvSpPr>
              <p:nvPr/>
            </p:nvSpPr>
            <p:spPr bwMode="auto">
              <a:xfrm>
                <a:off x="2742" y="2787"/>
                <a:ext cx="90" cy="142"/>
              </a:xfrm>
              <a:custGeom>
                <a:avLst/>
                <a:gdLst>
                  <a:gd name="T0" fmla="*/ 0 w 90"/>
                  <a:gd name="T1" fmla="*/ 0 h 142"/>
                  <a:gd name="T2" fmla="*/ 82 w 90"/>
                  <a:gd name="T3" fmla="*/ 28 h 142"/>
                  <a:gd name="T4" fmla="*/ 90 w 90"/>
                  <a:gd name="T5" fmla="*/ 30 h 142"/>
                  <a:gd name="T6" fmla="*/ 87 w 90"/>
                  <a:gd name="T7" fmla="*/ 69 h 142"/>
                  <a:gd name="T8" fmla="*/ 82 w 90"/>
                  <a:gd name="T9" fmla="*/ 142 h 142"/>
                  <a:gd name="T10" fmla="*/ 78 w 90"/>
                  <a:gd name="T11" fmla="*/ 140 h 142"/>
                  <a:gd name="T12" fmla="*/ 72 w 90"/>
                  <a:gd name="T13" fmla="*/ 138 h 142"/>
                  <a:gd name="T14" fmla="*/ 68 w 90"/>
                  <a:gd name="T15" fmla="*/ 137 h 142"/>
                  <a:gd name="T16" fmla="*/ 63 w 90"/>
                  <a:gd name="T17" fmla="*/ 135 h 142"/>
                  <a:gd name="T18" fmla="*/ 55 w 90"/>
                  <a:gd name="T19" fmla="*/ 128 h 142"/>
                  <a:gd name="T20" fmla="*/ 53 w 90"/>
                  <a:gd name="T21" fmla="*/ 125 h 142"/>
                  <a:gd name="T22" fmla="*/ 50 w 90"/>
                  <a:gd name="T23" fmla="*/ 120 h 142"/>
                  <a:gd name="T24" fmla="*/ 48 w 90"/>
                  <a:gd name="T25" fmla="*/ 116 h 142"/>
                  <a:gd name="T26" fmla="*/ 46 w 90"/>
                  <a:gd name="T27" fmla="*/ 115 h 142"/>
                  <a:gd name="T28" fmla="*/ 44 w 90"/>
                  <a:gd name="T29" fmla="*/ 113 h 142"/>
                  <a:gd name="T30" fmla="*/ 43 w 90"/>
                  <a:gd name="T31" fmla="*/ 111 h 142"/>
                  <a:gd name="T32" fmla="*/ 36 w 90"/>
                  <a:gd name="T33" fmla="*/ 108 h 142"/>
                  <a:gd name="T34" fmla="*/ 27 w 90"/>
                  <a:gd name="T35" fmla="*/ 99 h 142"/>
                  <a:gd name="T36" fmla="*/ 26 w 90"/>
                  <a:gd name="T37" fmla="*/ 96 h 142"/>
                  <a:gd name="T38" fmla="*/ 26 w 90"/>
                  <a:gd name="T39" fmla="*/ 93 h 142"/>
                  <a:gd name="T40" fmla="*/ 26 w 90"/>
                  <a:gd name="T41" fmla="*/ 91 h 142"/>
                  <a:gd name="T42" fmla="*/ 26 w 90"/>
                  <a:gd name="T43" fmla="*/ 86 h 142"/>
                  <a:gd name="T44" fmla="*/ 21 w 90"/>
                  <a:gd name="T45" fmla="*/ 76 h 142"/>
                  <a:gd name="T46" fmla="*/ 19 w 90"/>
                  <a:gd name="T47" fmla="*/ 72 h 142"/>
                  <a:gd name="T48" fmla="*/ 17 w 90"/>
                  <a:gd name="T49" fmla="*/ 72 h 142"/>
                  <a:gd name="T50" fmla="*/ 17 w 90"/>
                  <a:gd name="T51" fmla="*/ 71 h 142"/>
                  <a:gd name="T52" fmla="*/ 17 w 90"/>
                  <a:gd name="T53" fmla="*/ 62 h 142"/>
                  <a:gd name="T54" fmla="*/ 19 w 90"/>
                  <a:gd name="T55" fmla="*/ 54 h 142"/>
                  <a:gd name="T56" fmla="*/ 19 w 90"/>
                  <a:gd name="T57" fmla="*/ 45 h 142"/>
                  <a:gd name="T58" fmla="*/ 17 w 90"/>
                  <a:gd name="T59" fmla="*/ 40 h 142"/>
                  <a:gd name="T60" fmla="*/ 14 w 90"/>
                  <a:gd name="T61" fmla="*/ 33 h 142"/>
                  <a:gd name="T62" fmla="*/ 12 w 90"/>
                  <a:gd name="T63" fmla="*/ 32 h 142"/>
                  <a:gd name="T64" fmla="*/ 7 w 90"/>
                  <a:gd name="T65" fmla="*/ 25 h 142"/>
                  <a:gd name="T66" fmla="*/ 7 w 90"/>
                  <a:gd name="T67" fmla="*/ 13 h 142"/>
                  <a:gd name="T68" fmla="*/ 4 w 90"/>
                  <a:gd name="T69" fmla="*/ 3 h 142"/>
                  <a:gd name="T70" fmla="*/ 0 w 90"/>
                  <a:gd name="T71" fmla="*/ 1 h 142"/>
                  <a:gd name="T72" fmla="*/ 0 w 90"/>
                  <a:gd name="T73" fmla="*/ 1 h 142"/>
                  <a:gd name="T74" fmla="*/ 0 w 90"/>
                  <a:gd name="T75" fmla="*/ 0 h 142"/>
                  <a:gd name="T76" fmla="*/ 0 w 90"/>
                  <a:gd name="T7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142">
                    <a:moveTo>
                      <a:pt x="0" y="0"/>
                    </a:moveTo>
                    <a:lnTo>
                      <a:pt x="82" y="28"/>
                    </a:lnTo>
                    <a:lnTo>
                      <a:pt x="90" y="30"/>
                    </a:lnTo>
                    <a:lnTo>
                      <a:pt x="87" y="69"/>
                    </a:lnTo>
                    <a:lnTo>
                      <a:pt x="82" y="142"/>
                    </a:lnTo>
                    <a:lnTo>
                      <a:pt x="78" y="140"/>
                    </a:lnTo>
                    <a:lnTo>
                      <a:pt x="72" y="138"/>
                    </a:lnTo>
                    <a:lnTo>
                      <a:pt x="68" y="137"/>
                    </a:lnTo>
                    <a:lnTo>
                      <a:pt x="63" y="135"/>
                    </a:lnTo>
                    <a:lnTo>
                      <a:pt x="55" y="128"/>
                    </a:lnTo>
                    <a:lnTo>
                      <a:pt x="53" y="125"/>
                    </a:lnTo>
                    <a:lnTo>
                      <a:pt x="50" y="120"/>
                    </a:lnTo>
                    <a:lnTo>
                      <a:pt x="48" y="116"/>
                    </a:lnTo>
                    <a:lnTo>
                      <a:pt x="46" y="115"/>
                    </a:lnTo>
                    <a:lnTo>
                      <a:pt x="44" y="113"/>
                    </a:lnTo>
                    <a:lnTo>
                      <a:pt x="43" y="111"/>
                    </a:lnTo>
                    <a:lnTo>
                      <a:pt x="36" y="108"/>
                    </a:lnTo>
                    <a:lnTo>
                      <a:pt x="27" y="99"/>
                    </a:lnTo>
                    <a:lnTo>
                      <a:pt x="26" y="96"/>
                    </a:lnTo>
                    <a:lnTo>
                      <a:pt x="26" y="93"/>
                    </a:lnTo>
                    <a:lnTo>
                      <a:pt x="26" y="91"/>
                    </a:lnTo>
                    <a:lnTo>
                      <a:pt x="26" y="86"/>
                    </a:lnTo>
                    <a:lnTo>
                      <a:pt x="21" y="76"/>
                    </a:lnTo>
                    <a:lnTo>
                      <a:pt x="19" y="72"/>
                    </a:lnTo>
                    <a:lnTo>
                      <a:pt x="17" y="72"/>
                    </a:lnTo>
                    <a:lnTo>
                      <a:pt x="17" y="71"/>
                    </a:lnTo>
                    <a:lnTo>
                      <a:pt x="17" y="62"/>
                    </a:lnTo>
                    <a:lnTo>
                      <a:pt x="19" y="54"/>
                    </a:lnTo>
                    <a:lnTo>
                      <a:pt x="19" y="45"/>
                    </a:lnTo>
                    <a:lnTo>
                      <a:pt x="17" y="40"/>
                    </a:lnTo>
                    <a:lnTo>
                      <a:pt x="14" y="33"/>
                    </a:lnTo>
                    <a:lnTo>
                      <a:pt x="12" y="32"/>
                    </a:lnTo>
                    <a:lnTo>
                      <a:pt x="7" y="25"/>
                    </a:lnTo>
                    <a:lnTo>
                      <a:pt x="7" y="13"/>
                    </a:lnTo>
                    <a:lnTo>
                      <a:pt x="4" y="3"/>
                    </a:lnTo>
                    <a:lnTo>
                      <a:pt x="0" y="1"/>
                    </a:lnTo>
                    <a:lnTo>
                      <a:pt x="0" y="1"/>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2" name="Freeform 5386"/>
              <p:cNvSpPr>
                <a:spLocks/>
              </p:cNvSpPr>
              <p:nvPr/>
            </p:nvSpPr>
            <p:spPr bwMode="auto">
              <a:xfrm>
                <a:off x="2742" y="2787"/>
                <a:ext cx="90" cy="142"/>
              </a:xfrm>
              <a:custGeom>
                <a:avLst/>
                <a:gdLst>
                  <a:gd name="T0" fmla="*/ 0 w 90"/>
                  <a:gd name="T1" fmla="*/ 0 h 142"/>
                  <a:gd name="T2" fmla="*/ 82 w 90"/>
                  <a:gd name="T3" fmla="*/ 28 h 142"/>
                  <a:gd name="T4" fmla="*/ 90 w 90"/>
                  <a:gd name="T5" fmla="*/ 30 h 142"/>
                  <a:gd name="T6" fmla="*/ 87 w 90"/>
                  <a:gd name="T7" fmla="*/ 69 h 142"/>
                  <a:gd name="T8" fmla="*/ 82 w 90"/>
                  <a:gd name="T9" fmla="*/ 142 h 142"/>
                  <a:gd name="T10" fmla="*/ 78 w 90"/>
                  <a:gd name="T11" fmla="*/ 140 h 142"/>
                  <a:gd name="T12" fmla="*/ 72 w 90"/>
                  <a:gd name="T13" fmla="*/ 138 h 142"/>
                  <a:gd name="T14" fmla="*/ 68 w 90"/>
                  <a:gd name="T15" fmla="*/ 137 h 142"/>
                  <a:gd name="T16" fmla="*/ 63 w 90"/>
                  <a:gd name="T17" fmla="*/ 135 h 142"/>
                  <a:gd name="T18" fmla="*/ 55 w 90"/>
                  <a:gd name="T19" fmla="*/ 128 h 142"/>
                  <a:gd name="T20" fmla="*/ 53 w 90"/>
                  <a:gd name="T21" fmla="*/ 125 h 142"/>
                  <a:gd name="T22" fmla="*/ 50 w 90"/>
                  <a:gd name="T23" fmla="*/ 120 h 142"/>
                  <a:gd name="T24" fmla="*/ 48 w 90"/>
                  <a:gd name="T25" fmla="*/ 116 h 142"/>
                  <a:gd name="T26" fmla="*/ 46 w 90"/>
                  <a:gd name="T27" fmla="*/ 115 h 142"/>
                  <a:gd name="T28" fmla="*/ 44 w 90"/>
                  <a:gd name="T29" fmla="*/ 113 h 142"/>
                  <a:gd name="T30" fmla="*/ 43 w 90"/>
                  <a:gd name="T31" fmla="*/ 111 h 142"/>
                  <a:gd name="T32" fmla="*/ 36 w 90"/>
                  <a:gd name="T33" fmla="*/ 108 h 142"/>
                  <a:gd name="T34" fmla="*/ 27 w 90"/>
                  <a:gd name="T35" fmla="*/ 99 h 142"/>
                  <a:gd name="T36" fmla="*/ 26 w 90"/>
                  <a:gd name="T37" fmla="*/ 96 h 142"/>
                  <a:gd name="T38" fmla="*/ 26 w 90"/>
                  <a:gd name="T39" fmla="*/ 93 h 142"/>
                  <a:gd name="T40" fmla="*/ 26 w 90"/>
                  <a:gd name="T41" fmla="*/ 91 h 142"/>
                  <a:gd name="T42" fmla="*/ 26 w 90"/>
                  <a:gd name="T43" fmla="*/ 86 h 142"/>
                  <a:gd name="T44" fmla="*/ 21 w 90"/>
                  <a:gd name="T45" fmla="*/ 76 h 142"/>
                  <a:gd name="T46" fmla="*/ 19 w 90"/>
                  <a:gd name="T47" fmla="*/ 72 h 142"/>
                  <a:gd name="T48" fmla="*/ 17 w 90"/>
                  <a:gd name="T49" fmla="*/ 72 h 142"/>
                  <a:gd name="T50" fmla="*/ 17 w 90"/>
                  <a:gd name="T51" fmla="*/ 71 h 142"/>
                  <a:gd name="T52" fmla="*/ 17 w 90"/>
                  <a:gd name="T53" fmla="*/ 62 h 142"/>
                  <a:gd name="T54" fmla="*/ 19 w 90"/>
                  <a:gd name="T55" fmla="*/ 54 h 142"/>
                  <a:gd name="T56" fmla="*/ 19 w 90"/>
                  <a:gd name="T57" fmla="*/ 45 h 142"/>
                  <a:gd name="T58" fmla="*/ 17 w 90"/>
                  <a:gd name="T59" fmla="*/ 40 h 142"/>
                  <a:gd name="T60" fmla="*/ 14 w 90"/>
                  <a:gd name="T61" fmla="*/ 33 h 142"/>
                  <a:gd name="T62" fmla="*/ 12 w 90"/>
                  <a:gd name="T63" fmla="*/ 32 h 142"/>
                  <a:gd name="T64" fmla="*/ 7 w 90"/>
                  <a:gd name="T65" fmla="*/ 25 h 142"/>
                  <a:gd name="T66" fmla="*/ 7 w 90"/>
                  <a:gd name="T67" fmla="*/ 13 h 142"/>
                  <a:gd name="T68" fmla="*/ 4 w 90"/>
                  <a:gd name="T69" fmla="*/ 3 h 142"/>
                  <a:gd name="T70" fmla="*/ 0 w 90"/>
                  <a:gd name="T71" fmla="*/ 1 h 142"/>
                  <a:gd name="T72" fmla="*/ 0 w 90"/>
                  <a:gd name="T73" fmla="*/ 1 h 142"/>
                  <a:gd name="T74" fmla="*/ 0 w 90"/>
                  <a:gd name="T75" fmla="*/ 0 h 142"/>
                  <a:gd name="T76" fmla="*/ 0 w 90"/>
                  <a:gd name="T7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142">
                    <a:moveTo>
                      <a:pt x="0" y="0"/>
                    </a:moveTo>
                    <a:lnTo>
                      <a:pt x="82" y="28"/>
                    </a:lnTo>
                    <a:lnTo>
                      <a:pt x="90" y="30"/>
                    </a:lnTo>
                    <a:lnTo>
                      <a:pt x="87" y="69"/>
                    </a:lnTo>
                    <a:lnTo>
                      <a:pt x="82" y="142"/>
                    </a:lnTo>
                    <a:lnTo>
                      <a:pt x="78" y="140"/>
                    </a:lnTo>
                    <a:lnTo>
                      <a:pt x="72" y="138"/>
                    </a:lnTo>
                    <a:lnTo>
                      <a:pt x="68" y="137"/>
                    </a:lnTo>
                    <a:lnTo>
                      <a:pt x="63" y="135"/>
                    </a:lnTo>
                    <a:lnTo>
                      <a:pt x="55" y="128"/>
                    </a:lnTo>
                    <a:lnTo>
                      <a:pt x="53" y="125"/>
                    </a:lnTo>
                    <a:lnTo>
                      <a:pt x="50" y="120"/>
                    </a:lnTo>
                    <a:lnTo>
                      <a:pt x="48" y="116"/>
                    </a:lnTo>
                    <a:lnTo>
                      <a:pt x="46" y="115"/>
                    </a:lnTo>
                    <a:lnTo>
                      <a:pt x="44" y="113"/>
                    </a:lnTo>
                    <a:lnTo>
                      <a:pt x="43" y="111"/>
                    </a:lnTo>
                    <a:lnTo>
                      <a:pt x="36" y="108"/>
                    </a:lnTo>
                    <a:lnTo>
                      <a:pt x="27" y="99"/>
                    </a:lnTo>
                    <a:lnTo>
                      <a:pt x="26" y="96"/>
                    </a:lnTo>
                    <a:lnTo>
                      <a:pt x="26" y="93"/>
                    </a:lnTo>
                    <a:lnTo>
                      <a:pt x="26" y="91"/>
                    </a:lnTo>
                    <a:lnTo>
                      <a:pt x="26" y="86"/>
                    </a:lnTo>
                    <a:lnTo>
                      <a:pt x="21" y="76"/>
                    </a:lnTo>
                    <a:lnTo>
                      <a:pt x="19" y="72"/>
                    </a:lnTo>
                    <a:lnTo>
                      <a:pt x="17" y="72"/>
                    </a:lnTo>
                    <a:lnTo>
                      <a:pt x="17" y="71"/>
                    </a:lnTo>
                    <a:lnTo>
                      <a:pt x="17" y="62"/>
                    </a:lnTo>
                    <a:lnTo>
                      <a:pt x="19" y="54"/>
                    </a:lnTo>
                    <a:lnTo>
                      <a:pt x="19" y="45"/>
                    </a:lnTo>
                    <a:lnTo>
                      <a:pt x="17" y="40"/>
                    </a:lnTo>
                    <a:lnTo>
                      <a:pt x="14" y="33"/>
                    </a:lnTo>
                    <a:lnTo>
                      <a:pt x="12" y="32"/>
                    </a:lnTo>
                    <a:lnTo>
                      <a:pt x="7" y="25"/>
                    </a:lnTo>
                    <a:lnTo>
                      <a:pt x="7" y="13"/>
                    </a:lnTo>
                    <a:lnTo>
                      <a:pt x="4" y="3"/>
                    </a:lnTo>
                    <a:lnTo>
                      <a:pt x="0" y="1"/>
                    </a:lnTo>
                    <a:lnTo>
                      <a:pt x="0" y="1"/>
                    </a:lnTo>
                    <a:lnTo>
                      <a:pt x="0"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13" name="Freeform 5387"/>
              <p:cNvSpPr>
                <a:spLocks/>
              </p:cNvSpPr>
              <p:nvPr/>
            </p:nvSpPr>
            <p:spPr bwMode="auto">
              <a:xfrm>
                <a:off x="3444" y="2588"/>
                <a:ext cx="25" cy="26"/>
              </a:xfrm>
              <a:custGeom>
                <a:avLst/>
                <a:gdLst>
                  <a:gd name="T0" fmla="*/ 23 w 25"/>
                  <a:gd name="T1" fmla="*/ 2 h 26"/>
                  <a:gd name="T2" fmla="*/ 25 w 25"/>
                  <a:gd name="T3" fmla="*/ 26 h 26"/>
                  <a:gd name="T4" fmla="*/ 12 w 25"/>
                  <a:gd name="T5" fmla="*/ 22 h 26"/>
                  <a:gd name="T6" fmla="*/ 3 w 25"/>
                  <a:gd name="T7" fmla="*/ 16 h 26"/>
                  <a:gd name="T8" fmla="*/ 0 w 25"/>
                  <a:gd name="T9" fmla="*/ 10 h 26"/>
                  <a:gd name="T10" fmla="*/ 3 w 25"/>
                  <a:gd name="T11" fmla="*/ 0 h 26"/>
                  <a:gd name="T12" fmla="*/ 8 w 25"/>
                  <a:gd name="T13" fmla="*/ 0 h 26"/>
                  <a:gd name="T14" fmla="*/ 23 w 25"/>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6">
                    <a:moveTo>
                      <a:pt x="23" y="2"/>
                    </a:moveTo>
                    <a:lnTo>
                      <a:pt x="25" y="26"/>
                    </a:lnTo>
                    <a:lnTo>
                      <a:pt x="12" y="22"/>
                    </a:lnTo>
                    <a:lnTo>
                      <a:pt x="3" y="16"/>
                    </a:lnTo>
                    <a:lnTo>
                      <a:pt x="0" y="10"/>
                    </a:lnTo>
                    <a:lnTo>
                      <a:pt x="3" y="0"/>
                    </a:lnTo>
                    <a:lnTo>
                      <a:pt x="8" y="0"/>
                    </a:lnTo>
                    <a:lnTo>
                      <a:pt x="23" y="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4" name="Freeform 5388"/>
              <p:cNvSpPr>
                <a:spLocks/>
              </p:cNvSpPr>
              <p:nvPr/>
            </p:nvSpPr>
            <p:spPr bwMode="auto">
              <a:xfrm>
                <a:off x="3444" y="2588"/>
                <a:ext cx="25" cy="26"/>
              </a:xfrm>
              <a:custGeom>
                <a:avLst/>
                <a:gdLst>
                  <a:gd name="T0" fmla="*/ 23 w 25"/>
                  <a:gd name="T1" fmla="*/ 2 h 26"/>
                  <a:gd name="T2" fmla="*/ 25 w 25"/>
                  <a:gd name="T3" fmla="*/ 26 h 26"/>
                  <a:gd name="T4" fmla="*/ 12 w 25"/>
                  <a:gd name="T5" fmla="*/ 22 h 26"/>
                  <a:gd name="T6" fmla="*/ 3 w 25"/>
                  <a:gd name="T7" fmla="*/ 16 h 26"/>
                  <a:gd name="T8" fmla="*/ 0 w 25"/>
                  <a:gd name="T9" fmla="*/ 10 h 26"/>
                  <a:gd name="T10" fmla="*/ 3 w 25"/>
                  <a:gd name="T11" fmla="*/ 0 h 26"/>
                  <a:gd name="T12" fmla="*/ 8 w 25"/>
                  <a:gd name="T13" fmla="*/ 0 h 26"/>
                  <a:gd name="T14" fmla="*/ 23 w 25"/>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6">
                    <a:moveTo>
                      <a:pt x="23" y="2"/>
                    </a:moveTo>
                    <a:lnTo>
                      <a:pt x="25" y="26"/>
                    </a:lnTo>
                    <a:lnTo>
                      <a:pt x="12" y="22"/>
                    </a:lnTo>
                    <a:lnTo>
                      <a:pt x="3" y="16"/>
                    </a:lnTo>
                    <a:lnTo>
                      <a:pt x="0" y="10"/>
                    </a:lnTo>
                    <a:lnTo>
                      <a:pt x="3" y="0"/>
                    </a:lnTo>
                    <a:lnTo>
                      <a:pt x="8" y="0"/>
                    </a:lnTo>
                    <a:lnTo>
                      <a:pt x="2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15" name="Freeform 5389"/>
              <p:cNvSpPr>
                <a:spLocks/>
              </p:cNvSpPr>
              <p:nvPr/>
            </p:nvSpPr>
            <p:spPr bwMode="auto">
              <a:xfrm>
                <a:off x="2988" y="2356"/>
                <a:ext cx="42" cy="46"/>
              </a:xfrm>
              <a:custGeom>
                <a:avLst/>
                <a:gdLst>
                  <a:gd name="T0" fmla="*/ 39 w 42"/>
                  <a:gd name="T1" fmla="*/ 44 h 46"/>
                  <a:gd name="T2" fmla="*/ 39 w 42"/>
                  <a:gd name="T3" fmla="*/ 46 h 46"/>
                  <a:gd name="T4" fmla="*/ 12 w 42"/>
                  <a:gd name="T5" fmla="*/ 44 h 46"/>
                  <a:gd name="T6" fmla="*/ 0 w 42"/>
                  <a:gd name="T7" fmla="*/ 43 h 46"/>
                  <a:gd name="T8" fmla="*/ 2 w 42"/>
                  <a:gd name="T9" fmla="*/ 0 h 46"/>
                  <a:gd name="T10" fmla="*/ 42 w 42"/>
                  <a:gd name="T11" fmla="*/ 2 h 46"/>
                  <a:gd name="T12" fmla="*/ 39 w 42"/>
                  <a:gd name="T13" fmla="*/ 44 h 46"/>
                </a:gdLst>
                <a:ahLst/>
                <a:cxnLst>
                  <a:cxn ang="0">
                    <a:pos x="T0" y="T1"/>
                  </a:cxn>
                  <a:cxn ang="0">
                    <a:pos x="T2" y="T3"/>
                  </a:cxn>
                  <a:cxn ang="0">
                    <a:pos x="T4" y="T5"/>
                  </a:cxn>
                  <a:cxn ang="0">
                    <a:pos x="T6" y="T7"/>
                  </a:cxn>
                  <a:cxn ang="0">
                    <a:pos x="T8" y="T9"/>
                  </a:cxn>
                  <a:cxn ang="0">
                    <a:pos x="T10" y="T11"/>
                  </a:cxn>
                  <a:cxn ang="0">
                    <a:pos x="T12" y="T13"/>
                  </a:cxn>
                </a:cxnLst>
                <a:rect l="0" t="0" r="r" b="b"/>
                <a:pathLst>
                  <a:path w="42" h="46">
                    <a:moveTo>
                      <a:pt x="39" y="44"/>
                    </a:moveTo>
                    <a:lnTo>
                      <a:pt x="39" y="46"/>
                    </a:lnTo>
                    <a:lnTo>
                      <a:pt x="12" y="44"/>
                    </a:lnTo>
                    <a:lnTo>
                      <a:pt x="0" y="43"/>
                    </a:lnTo>
                    <a:lnTo>
                      <a:pt x="2" y="0"/>
                    </a:lnTo>
                    <a:lnTo>
                      <a:pt x="42" y="2"/>
                    </a:lnTo>
                    <a:lnTo>
                      <a:pt x="39"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6" name="Freeform 5390"/>
              <p:cNvSpPr>
                <a:spLocks/>
              </p:cNvSpPr>
              <p:nvPr/>
            </p:nvSpPr>
            <p:spPr bwMode="auto">
              <a:xfrm>
                <a:off x="2988" y="2356"/>
                <a:ext cx="42" cy="46"/>
              </a:xfrm>
              <a:custGeom>
                <a:avLst/>
                <a:gdLst>
                  <a:gd name="T0" fmla="*/ 39 w 42"/>
                  <a:gd name="T1" fmla="*/ 44 h 46"/>
                  <a:gd name="T2" fmla="*/ 39 w 42"/>
                  <a:gd name="T3" fmla="*/ 46 h 46"/>
                  <a:gd name="T4" fmla="*/ 12 w 42"/>
                  <a:gd name="T5" fmla="*/ 44 h 46"/>
                  <a:gd name="T6" fmla="*/ 0 w 42"/>
                  <a:gd name="T7" fmla="*/ 43 h 46"/>
                  <a:gd name="T8" fmla="*/ 2 w 42"/>
                  <a:gd name="T9" fmla="*/ 0 h 46"/>
                  <a:gd name="T10" fmla="*/ 42 w 42"/>
                  <a:gd name="T11" fmla="*/ 2 h 46"/>
                  <a:gd name="T12" fmla="*/ 39 w 42"/>
                  <a:gd name="T13" fmla="*/ 44 h 46"/>
                </a:gdLst>
                <a:ahLst/>
                <a:cxnLst>
                  <a:cxn ang="0">
                    <a:pos x="T0" y="T1"/>
                  </a:cxn>
                  <a:cxn ang="0">
                    <a:pos x="T2" y="T3"/>
                  </a:cxn>
                  <a:cxn ang="0">
                    <a:pos x="T4" y="T5"/>
                  </a:cxn>
                  <a:cxn ang="0">
                    <a:pos x="T6" y="T7"/>
                  </a:cxn>
                  <a:cxn ang="0">
                    <a:pos x="T8" y="T9"/>
                  </a:cxn>
                  <a:cxn ang="0">
                    <a:pos x="T10" y="T11"/>
                  </a:cxn>
                  <a:cxn ang="0">
                    <a:pos x="T12" y="T13"/>
                  </a:cxn>
                </a:cxnLst>
                <a:rect l="0" t="0" r="r" b="b"/>
                <a:pathLst>
                  <a:path w="42" h="46">
                    <a:moveTo>
                      <a:pt x="39" y="44"/>
                    </a:moveTo>
                    <a:lnTo>
                      <a:pt x="39" y="46"/>
                    </a:lnTo>
                    <a:lnTo>
                      <a:pt x="12" y="44"/>
                    </a:lnTo>
                    <a:lnTo>
                      <a:pt x="0" y="43"/>
                    </a:lnTo>
                    <a:lnTo>
                      <a:pt x="2" y="0"/>
                    </a:lnTo>
                    <a:lnTo>
                      <a:pt x="42" y="2"/>
                    </a:lnTo>
                    <a:lnTo>
                      <a:pt x="3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17" name="Freeform 5391"/>
              <p:cNvSpPr>
                <a:spLocks/>
              </p:cNvSpPr>
              <p:nvPr/>
            </p:nvSpPr>
            <p:spPr bwMode="auto">
              <a:xfrm>
                <a:off x="2995" y="2707"/>
                <a:ext cx="42" cy="57"/>
              </a:xfrm>
              <a:custGeom>
                <a:avLst/>
                <a:gdLst>
                  <a:gd name="T0" fmla="*/ 40 w 42"/>
                  <a:gd name="T1" fmla="*/ 13 h 57"/>
                  <a:gd name="T2" fmla="*/ 39 w 42"/>
                  <a:gd name="T3" fmla="*/ 57 h 57"/>
                  <a:gd name="T4" fmla="*/ 0 w 42"/>
                  <a:gd name="T5" fmla="*/ 56 h 57"/>
                  <a:gd name="T6" fmla="*/ 3 w 42"/>
                  <a:gd name="T7" fmla="*/ 0 h 57"/>
                  <a:gd name="T8" fmla="*/ 42 w 42"/>
                  <a:gd name="T9" fmla="*/ 2 h 57"/>
                  <a:gd name="T10" fmla="*/ 42 w 42"/>
                  <a:gd name="T11" fmla="*/ 10 h 57"/>
                  <a:gd name="T12" fmla="*/ 40 w 42"/>
                  <a:gd name="T13" fmla="*/ 13 h 57"/>
                </a:gdLst>
                <a:ahLst/>
                <a:cxnLst>
                  <a:cxn ang="0">
                    <a:pos x="T0" y="T1"/>
                  </a:cxn>
                  <a:cxn ang="0">
                    <a:pos x="T2" y="T3"/>
                  </a:cxn>
                  <a:cxn ang="0">
                    <a:pos x="T4" y="T5"/>
                  </a:cxn>
                  <a:cxn ang="0">
                    <a:pos x="T6" y="T7"/>
                  </a:cxn>
                  <a:cxn ang="0">
                    <a:pos x="T8" y="T9"/>
                  </a:cxn>
                  <a:cxn ang="0">
                    <a:pos x="T10" y="T11"/>
                  </a:cxn>
                  <a:cxn ang="0">
                    <a:pos x="T12" y="T13"/>
                  </a:cxn>
                </a:cxnLst>
                <a:rect l="0" t="0" r="r" b="b"/>
                <a:pathLst>
                  <a:path w="42" h="57">
                    <a:moveTo>
                      <a:pt x="40" y="13"/>
                    </a:moveTo>
                    <a:lnTo>
                      <a:pt x="39" y="57"/>
                    </a:lnTo>
                    <a:lnTo>
                      <a:pt x="0" y="56"/>
                    </a:lnTo>
                    <a:lnTo>
                      <a:pt x="3" y="0"/>
                    </a:lnTo>
                    <a:lnTo>
                      <a:pt x="42" y="2"/>
                    </a:lnTo>
                    <a:lnTo>
                      <a:pt x="42" y="10"/>
                    </a:lnTo>
                    <a:lnTo>
                      <a:pt x="40" y="1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8" name="Freeform 5392"/>
              <p:cNvSpPr>
                <a:spLocks/>
              </p:cNvSpPr>
              <p:nvPr/>
            </p:nvSpPr>
            <p:spPr bwMode="auto">
              <a:xfrm>
                <a:off x="2995" y="2707"/>
                <a:ext cx="42" cy="57"/>
              </a:xfrm>
              <a:custGeom>
                <a:avLst/>
                <a:gdLst>
                  <a:gd name="T0" fmla="*/ 40 w 42"/>
                  <a:gd name="T1" fmla="*/ 13 h 57"/>
                  <a:gd name="T2" fmla="*/ 39 w 42"/>
                  <a:gd name="T3" fmla="*/ 57 h 57"/>
                  <a:gd name="T4" fmla="*/ 0 w 42"/>
                  <a:gd name="T5" fmla="*/ 56 h 57"/>
                  <a:gd name="T6" fmla="*/ 3 w 42"/>
                  <a:gd name="T7" fmla="*/ 0 h 57"/>
                  <a:gd name="T8" fmla="*/ 42 w 42"/>
                  <a:gd name="T9" fmla="*/ 2 h 57"/>
                  <a:gd name="T10" fmla="*/ 42 w 42"/>
                  <a:gd name="T11" fmla="*/ 10 h 57"/>
                  <a:gd name="T12" fmla="*/ 40 w 42"/>
                  <a:gd name="T13" fmla="*/ 13 h 57"/>
                </a:gdLst>
                <a:ahLst/>
                <a:cxnLst>
                  <a:cxn ang="0">
                    <a:pos x="T0" y="T1"/>
                  </a:cxn>
                  <a:cxn ang="0">
                    <a:pos x="T2" y="T3"/>
                  </a:cxn>
                  <a:cxn ang="0">
                    <a:pos x="T4" y="T5"/>
                  </a:cxn>
                  <a:cxn ang="0">
                    <a:pos x="T6" y="T7"/>
                  </a:cxn>
                  <a:cxn ang="0">
                    <a:pos x="T8" y="T9"/>
                  </a:cxn>
                  <a:cxn ang="0">
                    <a:pos x="T10" y="T11"/>
                  </a:cxn>
                  <a:cxn ang="0">
                    <a:pos x="T12" y="T13"/>
                  </a:cxn>
                </a:cxnLst>
                <a:rect l="0" t="0" r="r" b="b"/>
                <a:pathLst>
                  <a:path w="42" h="57">
                    <a:moveTo>
                      <a:pt x="40" y="13"/>
                    </a:moveTo>
                    <a:lnTo>
                      <a:pt x="39" y="57"/>
                    </a:lnTo>
                    <a:lnTo>
                      <a:pt x="0" y="56"/>
                    </a:lnTo>
                    <a:lnTo>
                      <a:pt x="3" y="0"/>
                    </a:lnTo>
                    <a:lnTo>
                      <a:pt x="42" y="2"/>
                    </a:lnTo>
                    <a:lnTo>
                      <a:pt x="42" y="10"/>
                    </a:lnTo>
                    <a:lnTo>
                      <a:pt x="40"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19" name="Freeform 5393"/>
              <p:cNvSpPr>
                <a:spLocks/>
              </p:cNvSpPr>
              <p:nvPr/>
            </p:nvSpPr>
            <p:spPr bwMode="auto">
              <a:xfrm>
                <a:off x="3125" y="2868"/>
                <a:ext cx="34" cy="46"/>
              </a:xfrm>
              <a:custGeom>
                <a:avLst/>
                <a:gdLst>
                  <a:gd name="T0" fmla="*/ 32 w 34"/>
                  <a:gd name="T1" fmla="*/ 46 h 46"/>
                  <a:gd name="T2" fmla="*/ 0 w 34"/>
                  <a:gd name="T3" fmla="*/ 44 h 46"/>
                  <a:gd name="T4" fmla="*/ 0 w 34"/>
                  <a:gd name="T5" fmla="*/ 22 h 46"/>
                  <a:gd name="T6" fmla="*/ 5 w 34"/>
                  <a:gd name="T7" fmla="*/ 0 h 46"/>
                  <a:gd name="T8" fmla="*/ 22 w 34"/>
                  <a:gd name="T9" fmla="*/ 2 h 46"/>
                  <a:gd name="T10" fmla="*/ 27 w 34"/>
                  <a:gd name="T11" fmla="*/ 2 h 46"/>
                  <a:gd name="T12" fmla="*/ 26 w 34"/>
                  <a:gd name="T13" fmla="*/ 17 h 46"/>
                  <a:gd name="T14" fmla="*/ 34 w 34"/>
                  <a:gd name="T15" fmla="*/ 17 h 46"/>
                  <a:gd name="T16" fmla="*/ 34 w 34"/>
                  <a:gd name="T17" fmla="*/ 18 h 46"/>
                  <a:gd name="T18" fmla="*/ 32 w 34"/>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46">
                    <a:moveTo>
                      <a:pt x="32" y="46"/>
                    </a:moveTo>
                    <a:lnTo>
                      <a:pt x="0" y="44"/>
                    </a:lnTo>
                    <a:lnTo>
                      <a:pt x="0" y="22"/>
                    </a:lnTo>
                    <a:lnTo>
                      <a:pt x="5" y="0"/>
                    </a:lnTo>
                    <a:lnTo>
                      <a:pt x="22" y="2"/>
                    </a:lnTo>
                    <a:lnTo>
                      <a:pt x="27" y="2"/>
                    </a:lnTo>
                    <a:lnTo>
                      <a:pt x="26" y="17"/>
                    </a:lnTo>
                    <a:lnTo>
                      <a:pt x="34" y="17"/>
                    </a:lnTo>
                    <a:lnTo>
                      <a:pt x="34" y="18"/>
                    </a:lnTo>
                    <a:lnTo>
                      <a:pt x="32"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0" name="Freeform 5394"/>
              <p:cNvSpPr>
                <a:spLocks/>
              </p:cNvSpPr>
              <p:nvPr/>
            </p:nvSpPr>
            <p:spPr bwMode="auto">
              <a:xfrm>
                <a:off x="3125" y="2868"/>
                <a:ext cx="34" cy="46"/>
              </a:xfrm>
              <a:custGeom>
                <a:avLst/>
                <a:gdLst>
                  <a:gd name="T0" fmla="*/ 32 w 34"/>
                  <a:gd name="T1" fmla="*/ 46 h 46"/>
                  <a:gd name="T2" fmla="*/ 0 w 34"/>
                  <a:gd name="T3" fmla="*/ 44 h 46"/>
                  <a:gd name="T4" fmla="*/ 0 w 34"/>
                  <a:gd name="T5" fmla="*/ 22 h 46"/>
                  <a:gd name="T6" fmla="*/ 5 w 34"/>
                  <a:gd name="T7" fmla="*/ 0 h 46"/>
                  <a:gd name="T8" fmla="*/ 22 w 34"/>
                  <a:gd name="T9" fmla="*/ 2 h 46"/>
                  <a:gd name="T10" fmla="*/ 27 w 34"/>
                  <a:gd name="T11" fmla="*/ 2 h 46"/>
                  <a:gd name="T12" fmla="*/ 26 w 34"/>
                  <a:gd name="T13" fmla="*/ 17 h 46"/>
                  <a:gd name="T14" fmla="*/ 34 w 34"/>
                  <a:gd name="T15" fmla="*/ 17 h 46"/>
                  <a:gd name="T16" fmla="*/ 34 w 34"/>
                  <a:gd name="T17" fmla="*/ 18 h 46"/>
                  <a:gd name="T18" fmla="*/ 32 w 34"/>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46">
                    <a:moveTo>
                      <a:pt x="32" y="46"/>
                    </a:moveTo>
                    <a:lnTo>
                      <a:pt x="0" y="44"/>
                    </a:lnTo>
                    <a:lnTo>
                      <a:pt x="0" y="22"/>
                    </a:lnTo>
                    <a:lnTo>
                      <a:pt x="5" y="0"/>
                    </a:lnTo>
                    <a:lnTo>
                      <a:pt x="22" y="2"/>
                    </a:lnTo>
                    <a:lnTo>
                      <a:pt x="27" y="2"/>
                    </a:lnTo>
                    <a:lnTo>
                      <a:pt x="26" y="17"/>
                    </a:lnTo>
                    <a:lnTo>
                      <a:pt x="34" y="17"/>
                    </a:lnTo>
                    <a:lnTo>
                      <a:pt x="34" y="18"/>
                    </a:lnTo>
                    <a:lnTo>
                      <a:pt x="32"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21" name="Freeform 5395"/>
              <p:cNvSpPr>
                <a:spLocks/>
              </p:cNvSpPr>
              <p:nvPr/>
            </p:nvSpPr>
            <p:spPr bwMode="auto">
              <a:xfrm>
                <a:off x="3495" y="2492"/>
                <a:ext cx="42" cy="61"/>
              </a:xfrm>
              <a:custGeom>
                <a:avLst/>
                <a:gdLst>
                  <a:gd name="T0" fmla="*/ 42 w 42"/>
                  <a:gd name="T1" fmla="*/ 25 h 61"/>
                  <a:gd name="T2" fmla="*/ 42 w 42"/>
                  <a:gd name="T3" fmla="*/ 61 h 61"/>
                  <a:gd name="T4" fmla="*/ 37 w 42"/>
                  <a:gd name="T5" fmla="*/ 57 h 61"/>
                  <a:gd name="T6" fmla="*/ 13 w 42"/>
                  <a:gd name="T7" fmla="*/ 56 h 61"/>
                  <a:gd name="T8" fmla="*/ 0 w 42"/>
                  <a:gd name="T9" fmla="*/ 57 h 61"/>
                  <a:gd name="T10" fmla="*/ 0 w 42"/>
                  <a:gd name="T11" fmla="*/ 57 h 61"/>
                  <a:gd name="T12" fmla="*/ 0 w 42"/>
                  <a:gd name="T13" fmla="*/ 57 h 61"/>
                  <a:gd name="T14" fmla="*/ 0 w 42"/>
                  <a:gd name="T15" fmla="*/ 8 h 61"/>
                  <a:gd name="T16" fmla="*/ 1 w 42"/>
                  <a:gd name="T17" fmla="*/ 8 h 61"/>
                  <a:gd name="T18" fmla="*/ 3 w 42"/>
                  <a:gd name="T19" fmla="*/ 6 h 61"/>
                  <a:gd name="T20" fmla="*/ 3 w 42"/>
                  <a:gd name="T21" fmla="*/ 6 h 61"/>
                  <a:gd name="T22" fmla="*/ 3 w 42"/>
                  <a:gd name="T23" fmla="*/ 5 h 61"/>
                  <a:gd name="T24" fmla="*/ 3 w 42"/>
                  <a:gd name="T25" fmla="*/ 5 h 61"/>
                  <a:gd name="T26" fmla="*/ 3 w 42"/>
                  <a:gd name="T27" fmla="*/ 3 h 61"/>
                  <a:gd name="T28" fmla="*/ 3 w 42"/>
                  <a:gd name="T29" fmla="*/ 3 h 61"/>
                  <a:gd name="T30" fmla="*/ 3 w 42"/>
                  <a:gd name="T31" fmla="*/ 1 h 61"/>
                  <a:gd name="T32" fmla="*/ 5 w 42"/>
                  <a:gd name="T33" fmla="*/ 0 h 61"/>
                  <a:gd name="T34" fmla="*/ 5 w 42"/>
                  <a:gd name="T35" fmla="*/ 0 h 61"/>
                  <a:gd name="T36" fmla="*/ 5 w 42"/>
                  <a:gd name="T37" fmla="*/ 0 h 61"/>
                  <a:gd name="T38" fmla="*/ 10 w 42"/>
                  <a:gd name="T39" fmla="*/ 1 h 61"/>
                  <a:gd name="T40" fmla="*/ 11 w 42"/>
                  <a:gd name="T41" fmla="*/ 1 h 61"/>
                  <a:gd name="T42" fmla="*/ 16 w 42"/>
                  <a:gd name="T43" fmla="*/ 3 h 61"/>
                  <a:gd name="T44" fmla="*/ 16 w 42"/>
                  <a:gd name="T45" fmla="*/ 3 h 61"/>
                  <a:gd name="T46" fmla="*/ 16 w 42"/>
                  <a:gd name="T47" fmla="*/ 5 h 61"/>
                  <a:gd name="T48" fmla="*/ 18 w 42"/>
                  <a:gd name="T49" fmla="*/ 10 h 61"/>
                  <a:gd name="T50" fmla="*/ 32 w 42"/>
                  <a:gd name="T51" fmla="*/ 20 h 61"/>
                  <a:gd name="T52" fmla="*/ 35 w 42"/>
                  <a:gd name="T53" fmla="*/ 22 h 61"/>
                  <a:gd name="T54" fmla="*/ 40 w 42"/>
                  <a:gd name="T55" fmla="*/ 22 h 61"/>
                  <a:gd name="T56" fmla="*/ 42 w 42"/>
                  <a:gd name="T57"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61">
                    <a:moveTo>
                      <a:pt x="42" y="25"/>
                    </a:moveTo>
                    <a:lnTo>
                      <a:pt x="42" y="61"/>
                    </a:lnTo>
                    <a:lnTo>
                      <a:pt x="37" y="57"/>
                    </a:lnTo>
                    <a:lnTo>
                      <a:pt x="13" y="56"/>
                    </a:lnTo>
                    <a:lnTo>
                      <a:pt x="0" y="57"/>
                    </a:lnTo>
                    <a:lnTo>
                      <a:pt x="0" y="57"/>
                    </a:lnTo>
                    <a:lnTo>
                      <a:pt x="0" y="57"/>
                    </a:lnTo>
                    <a:lnTo>
                      <a:pt x="0" y="8"/>
                    </a:lnTo>
                    <a:lnTo>
                      <a:pt x="1" y="8"/>
                    </a:lnTo>
                    <a:lnTo>
                      <a:pt x="3" y="6"/>
                    </a:lnTo>
                    <a:lnTo>
                      <a:pt x="3" y="6"/>
                    </a:lnTo>
                    <a:lnTo>
                      <a:pt x="3" y="5"/>
                    </a:lnTo>
                    <a:lnTo>
                      <a:pt x="3" y="5"/>
                    </a:lnTo>
                    <a:lnTo>
                      <a:pt x="3" y="3"/>
                    </a:lnTo>
                    <a:lnTo>
                      <a:pt x="3" y="3"/>
                    </a:lnTo>
                    <a:lnTo>
                      <a:pt x="3" y="1"/>
                    </a:lnTo>
                    <a:lnTo>
                      <a:pt x="5" y="0"/>
                    </a:lnTo>
                    <a:lnTo>
                      <a:pt x="5" y="0"/>
                    </a:lnTo>
                    <a:lnTo>
                      <a:pt x="5" y="0"/>
                    </a:lnTo>
                    <a:lnTo>
                      <a:pt x="10" y="1"/>
                    </a:lnTo>
                    <a:lnTo>
                      <a:pt x="11" y="1"/>
                    </a:lnTo>
                    <a:lnTo>
                      <a:pt x="16" y="3"/>
                    </a:lnTo>
                    <a:lnTo>
                      <a:pt x="16" y="3"/>
                    </a:lnTo>
                    <a:lnTo>
                      <a:pt x="16" y="5"/>
                    </a:lnTo>
                    <a:lnTo>
                      <a:pt x="18" y="10"/>
                    </a:lnTo>
                    <a:lnTo>
                      <a:pt x="32" y="20"/>
                    </a:lnTo>
                    <a:lnTo>
                      <a:pt x="35" y="22"/>
                    </a:lnTo>
                    <a:lnTo>
                      <a:pt x="40" y="22"/>
                    </a:lnTo>
                    <a:lnTo>
                      <a:pt x="42"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2" name="Freeform 5396"/>
              <p:cNvSpPr>
                <a:spLocks/>
              </p:cNvSpPr>
              <p:nvPr/>
            </p:nvSpPr>
            <p:spPr bwMode="auto">
              <a:xfrm>
                <a:off x="3495" y="2492"/>
                <a:ext cx="42" cy="61"/>
              </a:xfrm>
              <a:custGeom>
                <a:avLst/>
                <a:gdLst>
                  <a:gd name="T0" fmla="*/ 42 w 42"/>
                  <a:gd name="T1" fmla="*/ 25 h 61"/>
                  <a:gd name="T2" fmla="*/ 42 w 42"/>
                  <a:gd name="T3" fmla="*/ 61 h 61"/>
                  <a:gd name="T4" fmla="*/ 37 w 42"/>
                  <a:gd name="T5" fmla="*/ 57 h 61"/>
                  <a:gd name="T6" fmla="*/ 13 w 42"/>
                  <a:gd name="T7" fmla="*/ 56 h 61"/>
                  <a:gd name="T8" fmla="*/ 0 w 42"/>
                  <a:gd name="T9" fmla="*/ 57 h 61"/>
                  <a:gd name="T10" fmla="*/ 0 w 42"/>
                  <a:gd name="T11" fmla="*/ 57 h 61"/>
                  <a:gd name="T12" fmla="*/ 0 w 42"/>
                  <a:gd name="T13" fmla="*/ 57 h 61"/>
                  <a:gd name="T14" fmla="*/ 0 w 42"/>
                  <a:gd name="T15" fmla="*/ 8 h 61"/>
                  <a:gd name="T16" fmla="*/ 1 w 42"/>
                  <a:gd name="T17" fmla="*/ 8 h 61"/>
                  <a:gd name="T18" fmla="*/ 3 w 42"/>
                  <a:gd name="T19" fmla="*/ 6 h 61"/>
                  <a:gd name="T20" fmla="*/ 3 w 42"/>
                  <a:gd name="T21" fmla="*/ 6 h 61"/>
                  <a:gd name="T22" fmla="*/ 3 w 42"/>
                  <a:gd name="T23" fmla="*/ 5 h 61"/>
                  <a:gd name="T24" fmla="*/ 3 w 42"/>
                  <a:gd name="T25" fmla="*/ 5 h 61"/>
                  <a:gd name="T26" fmla="*/ 3 w 42"/>
                  <a:gd name="T27" fmla="*/ 3 h 61"/>
                  <a:gd name="T28" fmla="*/ 3 w 42"/>
                  <a:gd name="T29" fmla="*/ 3 h 61"/>
                  <a:gd name="T30" fmla="*/ 3 w 42"/>
                  <a:gd name="T31" fmla="*/ 1 h 61"/>
                  <a:gd name="T32" fmla="*/ 5 w 42"/>
                  <a:gd name="T33" fmla="*/ 0 h 61"/>
                  <a:gd name="T34" fmla="*/ 5 w 42"/>
                  <a:gd name="T35" fmla="*/ 0 h 61"/>
                  <a:gd name="T36" fmla="*/ 5 w 42"/>
                  <a:gd name="T37" fmla="*/ 0 h 61"/>
                  <a:gd name="T38" fmla="*/ 10 w 42"/>
                  <a:gd name="T39" fmla="*/ 1 h 61"/>
                  <a:gd name="T40" fmla="*/ 11 w 42"/>
                  <a:gd name="T41" fmla="*/ 1 h 61"/>
                  <a:gd name="T42" fmla="*/ 16 w 42"/>
                  <a:gd name="T43" fmla="*/ 3 h 61"/>
                  <a:gd name="T44" fmla="*/ 16 w 42"/>
                  <a:gd name="T45" fmla="*/ 3 h 61"/>
                  <a:gd name="T46" fmla="*/ 16 w 42"/>
                  <a:gd name="T47" fmla="*/ 5 h 61"/>
                  <a:gd name="T48" fmla="*/ 18 w 42"/>
                  <a:gd name="T49" fmla="*/ 10 h 61"/>
                  <a:gd name="T50" fmla="*/ 32 w 42"/>
                  <a:gd name="T51" fmla="*/ 20 h 61"/>
                  <a:gd name="T52" fmla="*/ 35 w 42"/>
                  <a:gd name="T53" fmla="*/ 22 h 61"/>
                  <a:gd name="T54" fmla="*/ 40 w 42"/>
                  <a:gd name="T55" fmla="*/ 22 h 61"/>
                  <a:gd name="T56" fmla="*/ 42 w 42"/>
                  <a:gd name="T57"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61">
                    <a:moveTo>
                      <a:pt x="42" y="25"/>
                    </a:moveTo>
                    <a:lnTo>
                      <a:pt x="42" y="61"/>
                    </a:lnTo>
                    <a:lnTo>
                      <a:pt x="37" y="57"/>
                    </a:lnTo>
                    <a:lnTo>
                      <a:pt x="13" y="56"/>
                    </a:lnTo>
                    <a:lnTo>
                      <a:pt x="0" y="57"/>
                    </a:lnTo>
                    <a:lnTo>
                      <a:pt x="0" y="57"/>
                    </a:lnTo>
                    <a:lnTo>
                      <a:pt x="0" y="57"/>
                    </a:lnTo>
                    <a:lnTo>
                      <a:pt x="0" y="8"/>
                    </a:lnTo>
                    <a:lnTo>
                      <a:pt x="1" y="8"/>
                    </a:lnTo>
                    <a:lnTo>
                      <a:pt x="3" y="6"/>
                    </a:lnTo>
                    <a:lnTo>
                      <a:pt x="3" y="6"/>
                    </a:lnTo>
                    <a:lnTo>
                      <a:pt x="3" y="5"/>
                    </a:lnTo>
                    <a:lnTo>
                      <a:pt x="3" y="5"/>
                    </a:lnTo>
                    <a:lnTo>
                      <a:pt x="3" y="3"/>
                    </a:lnTo>
                    <a:lnTo>
                      <a:pt x="3" y="3"/>
                    </a:lnTo>
                    <a:lnTo>
                      <a:pt x="3" y="1"/>
                    </a:lnTo>
                    <a:lnTo>
                      <a:pt x="5" y="0"/>
                    </a:lnTo>
                    <a:lnTo>
                      <a:pt x="5" y="0"/>
                    </a:lnTo>
                    <a:lnTo>
                      <a:pt x="5" y="0"/>
                    </a:lnTo>
                    <a:lnTo>
                      <a:pt x="10" y="1"/>
                    </a:lnTo>
                    <a:lnTo>
                      <a:pt x="11" y="1"/>
                    </a:lnTo>
                    <a:lnTo>
                      <a:pt x="16" y="3"/>
                    </a:lnTo>
                    <a:lnTo>
                      <a:pt x="16" y="3"/>
                    </a:lnTo>
                    <a:lnTo>
                      <a:pt x="16" y="5"/>
                    </a:lnTo>
                    <a:lnTo>
                      <a:pt x="18" y="10"/>
                    </a:lnTo>
                    <a:lnTo>
                      <a:pt x="32" y="20"/>
                    </a:lnTo>
                    <a:lnTo>
                      <a:pt x="35" y="22"/>
                    </a:lnTo>
                    <a:lnTo>
                      <a:pt x="40" y="22"/>
                    </a:lnTo>
                    <a:lnTo>
                      <a:pt x="42"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23" name="Freeform 5397"/>
              <p:cNvSpPr>
                <a:spLocks/>
              </p:cNvSpPr>
              <p:nvPr/>
            </p:nvSpPr>
            <p:spPr bwMode="auto">
              <a:xfrm>
                <a:off x="2815" y="2659"/>
                <a:ext cx="87" cy="124"/>
              </a:xfrm>
              <a:custGeom>
                <a:avLst/>
                <a:gdLst>
                  <a:gd name="T0" fmla="*/ 17 w 87"/>
                  <a:gd name="T1" fmla="*/ 0 h 124"/>
                  <a:gd name="T2" fmla="*/ 22 w 87"/>
                  <a:gd name="T3" fmla="*/ 14 h 124"/>
                  <a:gd name="T4" fmla="*/ 27 w 87"/>
                  <a:gd name="T5" fmla="*/ 12 h 124"/>
                  <a:gd name="T6" fmla="*/ 29 w 87"/>
                  <a:gd name="T7" fmla="*/ 24 h 124"/>
                  <a:gd name="T8" fmla="*/ 41 w 87"/>
                  <a:gd name="T9" fmla="*/ 33 h 124"/>
                  <a:gd name="T10" fmla="*/ 43 w 87"/>
                  <a:gd name="T11" fmla="*/ 38 h 124"/>
                  <a:gd name="T12" fmla="*/ 44 w 87"/>
                  <a:gd name="T13" fmla="*/ 39 h 124"/>
                  <a:gd name="T14" fmla="*/ 48 w 87"/>
                  <a:gd name="T15" fmla="*/ 38 h 124"/>
                  <a:gd name="T16" fmla="*/ 51 w 87"/>
                  <a:gd name="T17" fmla="*/ 60 h 124"/>
                  <a:gd name="T18" fmla="*/ 87 w 87"/>
                  <a:gd name="T19" fmla="*/ 68 h 124"/>
                  <a:gd name="T20" fmla="*/ 37 w 87"/>
                  <a:gd name="T21" fmla="*/ 124 h 124"/>
                  <a:gd name="T22" fmla="*/ 0 w 87"/>
                  <a:gd name="T23" fmla="*/ 87 h 124"/>
                  <a:gd name="T24" fmla="*/ 14 w 87"/>
                  <a:gd name="T25" fmla="*/ 0 h 124"/>
                  <a:gd name="T26" fmla="*/ 17 w 87"/>
                  <a:gd name="T2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24">
                    <a:moveTo>
                      <a:pt x="17" y="0"/>
                    </a:moveTo>
                    <a:lnTo>
                      <a:pt x="22" y="14"/>
                    </a:lnTo>
                    <a:lnTo>
                      <a:pt x="27" y="12"/>
                    </a:lnTo>
                    <a:lnTo>
                      <a:pt x="29" y="24"/>
                    </a:lnTo>
                    <a:lnTo>
                      <a:pt x="41" y="33"/>
                    </a:lnTo>
                    <a:lnTo>
                      <a:pt x="43" y="38"/>
                    </a:lnTo>
                    <a:lnTo>
                      <a:pt x="44" y="39"/>
                    </a:lnTo>
                    <a:lnTo>
                      <a:pt x="48" y="38"/>
                    </a:lnTo>
                    <a:lnTo>
                      <a:pt x="51" y="60"/>
                    </a:lnTo>
                    <a:lnTo>
                      <a:pt x="87" y="68"/>
                    </a:lnTo>
                    <a:lnTo>
                      <a:pt x="37" y="124"/>
                    </a:lnTo>
                    <a:lnTo>
                      <a:pt x="0" y="87"/>
                    </a:lnTo>
                    <a:lnTo>
                      <a:pt x="14" y="0"/>
                    </a:lnTo>
                    <a:lnTo>
                      <a:pt x="1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4" name="Freeform 5398"/>
              <p:cNvSpPr>
                <a:spLocks/>
              </p:cNvSpPr>
              <p:nvPr/>
            </p:nvSpPr>
            <p:spPr bwMode="auto">
              <a:xfrm>
                <a:off x="2815" y="2659"/>
                <a:ext cx="87" cy="124"/>
              </a:xfrm>
              <a:custGeom>
                <a:avLst/>
                <a:gdLst>
                  <a:gd name="T0" fmla="*/ 17 w 87"/>
                  <a:gd name="T1" fmla="*/ 0 h 124"/>
                  <a:gd name="T2" fmla="*/ 22 w 87"/>
                  <a:gd name="T3" fmla="*/ 14 h 124"/>
                  <a:gd name="T4" fmla="*/ 27 w 87"/>
                  <a:gd name="T5" fmla="*/ 12 h 124"/>
                  <a:gd name="T6" fmla="*/ 29 w 87"/>
                  <a:gd name="T7" fmla="*/ 24 h 124"/>
                  <a:gd name="T8" fmla="*/ 41 w 87"/>
                  <a:gd name="T9" fmla="*/ 33 h 124"/>
                  <a:gd name="T10" fmla="*/ 43 w 87"/>
                  <a:gd name="T11" fmla="*/ 38 h 124"/>
                  <a:gd name="T12" fmla="*/ 44 w 87"/>
                  <a:gd name="T13" fmla="*/ 39 h 124"/>
                  <a:gd name="T14" fmla="*/ 48 w 87"/>
                  <a:gd name="T15" fmla="*/ 38 h 124"/>
                  <a:gd name="T16" fmla="*/ 51 w 87"/>
                  <a:gd name="T17" fmla="*/ 60 h 124"/>
                  <a:gd name="T18" fmla="*/ 87 w 87"/>
                  <a:gd name="T19" fmla="*/ 68 h 124"/>
                  <a:gd name="T20" fmla="*/ 37 w 87"/>
                  <a:gd name="T21" fmla="*/ 124 h 124"/>
                  <a:gd name="T22" fmla="*/ 0 w 87"/>
                  <a:gd name="T23" fmla="*/ 87 h 124"/>
                  <a:gd name="T24" fmla="*/ 14 w 87"/>
                  <a:gd name="T25" fmla="*/ 0 h 124"/>
                  <a:gd name="T26" fmla="*/ 17 w 87"/>
                  <a:gd name="T2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24">
                    <a:moveTo>
                      <a:pt x="17" y="0"/>
                    </a:moveTo>
                    <a:lnTo>
                      <a:pt x="22" y="14"/>
                    </a:lnTo>
                    <a:lnTo>
                      <a:pt x="27" y="12"/>
                    </a:lnTo>
                    <a:lnTo>
                      <a:pt x="29" y="24"/>
                    </a:lnTo>
                    <a:lnTo>
                      <a:pt x="41" y="33"/>
                    </a:lnTo>
                    <a:lnTo>
                      <a:pt x="43" y="38"/>
                    </a:lnTo>
                    <a:lnTo>
                      <a:pt x="44" y="39"/>
                    </a:lnTo>
                    <a:lnTo>
                      <a:pt x="48" y="38"/>
                    </a:lnTo>
                    <a:lnTo>
                      <a:pt x="51" y="60"/>
                    </a:lnTo>
                    <a:lnTo>
                      <a:pt x="87" y="68"/>
                    </a:lnTo>
                    <a:lnTo>
                      <a:pt x="37" y="124"/>
                    </a:lnTo>
                    <a:lnTo>
                      <a:pt x="0" y="87"/>
                    </a:lnTo>
                    <a:lnTo>
                      <a:pt x="14"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25" name="Freeform 5399"/>
              <p:cNvSpPr>
                <a:spLocks/>
              </p:cNvSpPr>
              <p:nvPr/>
            </p:nvSpPr>
            <p:spPr bwMode="auto">
              <a:xfrm>
                <a:off x="3318" y="3022"/>
                <a:ext cx="63" cy="47"/>
              </a:xfrm>
              <a:custGeom>
                <a:avLst/>
                <a:gdLst>
                  <a:gd name="T0" fmla="*/ 39 w 63"/>
                  <a:gd name="T1" fmla="*/ 2 h 47"/>
                  <a:gd name="T2" fmla="*/ 46 w 63"/>
                  <a:gd name="T3" fmla="*/ 7 h 47"/>
                  <a:gd name="T4" fmla="*/ 53 w 63"/>
                  <a:gd name="T5" fmla="*/ 5 h 47"/>
                  <a:gd name="T6" fmla="*/ 63 w 63"/>
                  <a:gd name="T7" fmla="*/ 15 h 47"/>
                  <a:gd name="T8" fmla="*/ 63 w 63"/>
                  <a:gd name="T9" fmla="*/ 15 h 47"/>
                  <a:gd name="T10" fmla="*/ 61 w 63"/>
                  <a:gd name="T11" fmla="*/ 15 h 47"/>
                  <a:gd name="T12" fmla="*/ 61 w 63"/>
                  <a:gd name="T13" fmla="*/ 15 h 47"/>
                  <a:gd name="T14" fmla="*/ 61 w 63"/>
                  <a:gd name="T15" fmla="*/ 15 h 47"/>
                  <a:gd name="T16" fmla="*/ 61 w 63"/>
                  <a:gd name="T17" fmla="*/ 17 h 47"/>
                  <a:gd name="T18" fmla="*/ 60 w 63"/>
                  <a:gd name="T19" fmla="*/ 19 h 47"/>
                  <a:gd name="T20" fmla="*/ 60 w 63"/>
                  <a:gd name="T21" fmla="*/ 19 h 47"/>
                  <a:gd name="T22" fmla="*/ 60 w 63"/>
                  <a:gd name="T23" fmla="*/ 19 h 47"/>
                  <a:gd name="T24" fmla="*/ 60 w 63"/>
                  <a:gd name="T25" fmla="*/ 19 h 47"/>
                  <a:gd name="T26" fmla="*/ 60 w 63"/>
                  <a:gd name="T27" fmla="*/ 19 h 47"/>
                  <a:gd name="T28" fmla="*/ 60 w 63"/>
                  <a:gd name="T29" fmla="*/ 20 h 47"/>
                  <a:gd name="T30" fmla="*/ 60 w 63"/>
                  <a:gd name="T31" fmla="*/ 20 h 47"/>
                  <a:gd name="T32" fmla="*/ 60 w 63"/>
                  <a:gd name="T33" fmla="*/ 20 h 47"/>
                  <a:gd name="T34" fmla="*/ 60 w 63"/>
                  <a:gd name="T35" fmla="*/ 20 h 47"/>
                  <a:gd name="T36" fmla="*/ 60 w 63"/>
                  <a:gd name="T37" fmla="*/ 20 h 47"/>
                  <a:gd name="T38" fmla="*/ 60 w 63"/>
                  <a:gd name="T39" fmla="*/ 20 h 47"/>
                  <a:gd name="T40" fmla="*/ 60 w 63"/>
                  <a:gd name="T41" fmla="*/ 22 h 47"/>
                  <a:gd name="T42" fmla="*/ 61 w 63"/>
                  <a:gd name="T43" fmla="*/ 24 h 47"/>
                  <a:gd name="T44" fmla="*/ 61 w 63"/>
                  <a:gd name="T45" fmla="*/ 24 h 47"/>
                  <a:gd name="T46" fmla="*/ 34 w 63"/>
                  <a:gd name="T47" fmla="*/ 29 h 47"/>
                  <a:gd name="T48" fmla="*/ 41 w 63"/>
                  <a:gd name="T49" fmla="*/ 36 h 47"/>
                  <a:gd name="T50" fmla="*/ 33 w 63"/>
                  <a:gd name="T51" fmla="*/ 44 h 47"/>
                  <a:gd name="T52" fmla="*/ 22 w 63"/>
                  <a:gd name="T53" fmla="*/ 47 h 47"/>
                  <a:gd name="T54" fmla="*/ 16 w 63"/>
                  <a:gd name="T55" fmla="*/ 42 h 47"/>
                  <a:gd name="T56" fmla="*/ 9 w 63"/>
                  <a:gd name="T57" fmla="*/ 42 h 47"/>
                  <a:gd name="T58" fmla="*/ 0 w 63"/>
                  <a:gd name="T59" fmla="*/ 37 h 47"/>
                  <a:gd name="T60" fmla="*/ 14 w 63"/>
                  <a:gd name="T61" fmla="*/ 17 h 47"/>
                  <a:gd name="T62" fmla="*/ 14 w 63"/>
                  <a:gd name="T63" fmla="*/ 17 h 47"/>
                  <a:gd name="T64" fmla="*/ 31 w 63"/>
                  <a:gd name="T65" fmla="*/ 0 h 47"/>
                  <a:gd name="T66" fmla="*/ 39 w 63"/>
                  <a:gd name="T67"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47">
                    <a:moveTo>
                      <a:pt x="39" y="2"/>
                    </a:moveTo>
                    <a:lnTo>
                      <a:pt x="46" y="7"/>
                    </a:lnTo>
                    <a:lnTo>
                      <a:pt x="53" y="5"/>
                    </a:lnTo>
                    <a:lnTo>
                      <a:pt x="63" y="15"/>
                    </a:lnTo>
                    <a:lnTo>
                      <a:pt x="63" y="15"/>
                    </a:lnTo>
                    <a:lnTo>
                      <a:pt x="61" y="15"/>
                    </a:lnTo>
                    <a:lnTo>
                      <a:pt x="61" y="15"/>
                    </a:lnTo>
                    <a:lnTo>
                      <a:pt x="61" y="15"/>
                    </a:lnTo>
                    <a:lnTo>
                      <a:pt x="61" y="17"/>
                    </a:lnTo>
                    <a:lnTo>
                      <a:pt x="60" y="19"/>
                    </a:lnTo>
                    <a:lnTo>
                      <a:pt x="60" y="19"/>
                    </a:lnTo>
                    <a:lnTo>
                      <a:pt x="60" y="19"/>
                    </a:lnTo>
                    <a:lnTo>
                      <a:pt x="60" y="19"/>
                    </a:lnTo>
                    <a:lnTo>
                      <a:pt x="60" y="19"/>
                    </a:lnTo>
                    <a:lnTo>
                      <a:pt x="60" y="20"/>
                    </a:lnTo>
                    <a:lnTo>
                      <a:pt x="60" y="20"/>
                    </a:lnTo>
                    <a:lnTo>
                      <a:pt x="60" y="20"/>
                    </a:lnTo>
                    <a:lnTo>
                      <a:pt x="60" y="20"/>
                    </a:lnTo>
                    <a:lnTo>
                      <a:pt x="60" y="20"/>
                    </a:lnTo>
                    <a:lnTo>
                      <a:pt x="60" y="20"/>
                    </a:lnTo>
                    <a:lnTo>
                      <a:pt x="60" y="22"/>
                    </a:lnTo>
                    <a:lnTo>
                      <a:pt x="61" y="24"/>
                    </a:lnTo>
                    <a:lnTo>
                      <a:pt x="61" y="24"/>
                    </a:lnTo>
                    <a:lnTo>
                      <a:pt x="34" y="29"/>
                    </a:lnTo>
                    <a:lnTo>
                      <a:pt x="41" y="36"/>
                    </a:lnTo>
                    <a:lnTo>
                      <a:pt x="33" y="44"/>
                    </a:lnTo>
                    <a:lnTo>
                      <a:pt x="22" y="47"/>
                    </a:lnTo>
                    <a:lnTo>
                      <a:pt x="16" y="42"/>
                    </a:lnTo>
                    <a:lnTo>
                      <a:pt x="9" y="42"/>
                    </a:lnTo>
                    <a:lnTo>
                      <a:pt x="0" y="37"/>
                    </a:lnTo>
                    <a:lnTo>
                      <a:pt x="14" y="17"/>
                    </a:lnTo>
                    <a:lnTo>
                      <a:pt x="14" y="17"/>
                    </a:lnTo>
                    <a:lnTo>
                      <a:pt x="31" y="0"/>
                    </a:lnTo>
                    <a:lnTo>
                      <a:pt x="3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6" name="Freeform 5400"/>
              <p:cNvSpPr>
                <a:spLocks/>
              </p:cNvSpPr>
              <p:nvPr/>
            </p:nvSpPr>
            <p:spPr bwMode="auto">
              <a:xfrm>
                <a:off x="3318" y="3022"/>
                <a:ext cx="63" cy="47"/>
              </a:xfrm>
              <a:custGeom>
                <a:avLst/>
                <a:gdLst>
                  <a:gd name="T0" fmla="*/ 39 w 63"/>
                  <a:gd name="T1" fmla="*/ 2 h 47"/>
                  <a:gd name="T2" fmla="*/ 46 w 63"/>
                  <a:gd name="T3" fmla="*/ 7 h 47"/>
                  <a:gd name="T4" fmla="*/ 53 w 63"/>
                  <a:gd name="T5" fmla="*/ 5 h 47"/>
                  <a:gd name="T6" fmla="*/ 63 w 63"/>
                  <a:gd name="T7" fmla="*/ 15 h 47"/>
                  <a:gd name="T8" fmla="*/ 63 w 63"/>
                  <a:gd name="T9" fmla="*/ 15 h 47"/>
                  <a:gd name="T10" fmla="*/ 61 w 63"/>
                  <a:gd name="T11" fmla="*/ 15 h 47"/>
                  <a:gd name="T12" fmla="*/ 61 w 63"/>
                  <a:gd name="T13" fmla="*/ 15 h 47"/>
                  <a:gd name="T14" fmla="*/ 61 w 63"/>
                  <a:gd name="T15" fmla="*/ 15 h 47"/>
                  <a:gd name="T16" fmla="*/ 61 w 63"/>
                  <a:gd name="T17" fmla="*/ 17 h 47"/>
                  <a:gd name="T18" fmla="*/ 60 w 63"/>
                  <a:gd name="T19" fmla="*/ 19 h 47"/>
                  <a:gd name="T20" fmla="*/ 60 w 63"/>
                  <a:gd name="T21" fmla="*/ 19 h 47"/>
                  <a:gd name="T22" fmla="*/ 60 w 63"/>
                  <a:gd name="T23" fmla="*/ 19 h 47"/>
                  <a:gd name="T24" fmla="*/ 60 w 63"/>
                  <a:gd name="T25" fmla="*/ 19 h 47"/>
                  <a:gd name="T26" fmla="*/ 60 w 63"/>
                  <a:gd name="T27" fmla="*/ 19 h 47"/>
                  <a:gd name="T28" fmla="*/ 60 w 63"/>
                  <a:gd name="T29" fmla="*/ 20 h 47"/>
                  <a:gd name="T30" fmla="*/ 60 w 63"/>
                  <a:gd name="T31" fmla="*/ 20 h 47"/>
                  <a:gd name="T32" fmla="*/ 60 w 63"/>
                  <a:gd name="T33" fmla="*/ 20 h 47"/>
                  <a:gd name="T34" fmla="*/ 60 w 63"/>
                  <a:gd name="T35" fmla="*/ 20 h 47"/>
                  <a:gd name="T36" fmla="*/ 60 w 63"/>
                  <a:gd name="T37" fmla="*/ 20 h 47"/>
                  <a:gd name="T38" fmla="*/ 60 w 63"/>
                  <a:gd name="T39" fmla="*/ 20 h 47"/>
                  <a:gd name="T40" fmla="*/ 60 w 63"/>
                  <a:gd name="T41" fmla="*/ 22 h 47"/>
                  <a:gd name="T42" fmla="*/ 61 w 63"/>
                  <a:gd name="T43" fmla="*/ 24 h 47"/>
                  <a:gd name="T44" fmla="*/ 61 w 63"/>
                  <a:gd name="T45" fmla="*/ 24 h 47"/>
                  <a:gd name="T46" fmla="*/ 34 w 63"/>
                  <a:gd name="T47" fmla="*/ 29 h 47"/>
                  <a:gd name="T48" fmla="*/ 41 w 63"/>
                  <a:gd name="T49" fmla="*/ 36 h 47"/>
                  <a:gd name="T50" fmla="*/ 33 w 63"/>
                  <a:gd name="T51" fmla="*/ 44 h 47"/>
                  <a:gd name="T52" fmla="*/ 22 w 63"/>
                  <a:gd name="T53" fmla="*/ 47 h 47"/>
                  <a:gd name="T54" fmla="*/ 16 w 63"/>
                  <a:gd name="T55" fmla="*/ 42 h 47"/>
                  <a:gd name="T56" fmla="*/ 9 w 63"/>
                  <a:gd name="T57" fmla="*/ 42 h 47"/>
                  <a:gd name="T58" fmla="*/ 0 w 63"/>
                  <a:gd name="T59" fmla="*/ 37 h 47"/>
                  <a:gd name="T60" fmla="*/ 14 w 63"/>
                  <a:gd name="T61" fmla="*/ 17 h 47"/>
                  <a:gd name="T62" fmla="*/ 14 w 63"/>
                  <a:gd name="T63" fmla="*/ 17 h 47"/>
                  <a:gd name="T64" fmla="*/ 31 w 63"/>
                  <a:gd name="T65" fmla="*/ 0 h 47"/>
                  <a:gd name="T66" fmla="*/ 39 w 63"/>
                  <a:gd name="T67"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47">
                    <a:moveTo>
                      <a:pt x="39" y="2"/>
                    </a:moveTo>
                    <a:lnTo>
                      <a:pt x="46" y="7"/>
                    </a:lnTo>
                    <a:lnTo>
                      <a:pt x="53" y="5"/>
                    </a:lnTo>
                    <a:lnTo>
                      <a:pt x="63" y="15"/>
                    </a:lnTo>
                    <a:lnTo>
                      <a:pt x="63" y="15"/>
                    </a:lnTo>
                    <a:lnTo>
                      <a:pt x="61" y="15"/>
                    </a:lnTo>
                    <a:lnTo>
                      <a:pt x="61" y="15"/>
                    </a:lnTo>
                    <a:lnTo>
                      <a:pt x="61" y="15"/>
                    </a:lnTo>
                    <a:lnTo>
                      <a:pt x="61" y="17"/>
                    </a:lnTo>
                    <a:lnTo>
                      <a:pt x="60" y="19"/>
                    </a:lnTo>
                    <a:lnTo>
                      <a:pt x="60" y="19"/>
                    </a:lnTo>
                    <a:lnTo>
                      <a:pt x="60" y="19"/>
                    </a:lnTo>
                    <a:lnTo>
                      <a:pt x="60" y="19"/>
                    </a:lnTo>
                    <a:lnTo>
                      <a:pt x="60" y="19"/>
                    </a:lnTo>
                    <a:lnTo>
                      <a:pt x="60" y="20"/>
                    </a:lnTo>
                    <a:lnTo>
                      <a:pt x="60" y="20"/>
                    </a:lnTo>
                    <a:lnTo>
                      <a:pt x="60" y="20"/>
                    </a:lnTo>
                    <a:lnTo>
                      <a:pt x="60" y="20"/>
                    </a:lnTo>
                    <a:lnTo>
                      <a:pt x="60" y="20"/>
                    </a:lnTo>
                    <a:lnTo>
                      <a:pt x="60" y="20"/>
                    </a:lnTo>
                    <a:lnTo>
                      <a:pt x="60" y="22"/>
                    </a:lnTo>
                    <a:lnTo>
                      <a:pt x="61" y="24"/>
                    </a:lnTo>
                    <a:lnTo>
                      <a:pt x="61" y="24"/>
                    </a:lnTo>
                    <a:lnTo>
                      <a:pt x="34" y="29"/>
                    </a:lnTo>
                    <a:lnTo>
                      <a:pt x="41" y="36"/>
                    </a:lnTo>
                    <a:lnTo>
                      <a:pt x="33" y="44"/>
                    </a:lnTo>
                    <a:lnTo>
                      <a:pt x="22" y="47"/>
                    </a:lnTo>
                    <a:lnTo>
                      <a:pt x="16" y="42"/>
                    </a:lnTo>
                    <a:lnTo>
                      <a:pt x="9" y="42"/>
                    </a:lnTo>
                    <a:lnTo>
                      <a:pt x="0" y="37"/>
                    </a:lnTo>
                    <a:lnTo>
                      <a:pt x="14" y="17"/>
                    </a:lnTo>
                    <a:lnTo>
                      <a:pt x="14" y="17"/>
                    </a:lnTo>
                    <a:lnTo>
                      <a:pt x="31" y="0"/>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27" name="Freeform 5401"/>
              <p:cNvSpPr>
                <a:spLocks/>
              </p:cNvSpPr>
              <p:nvPr/>
            </p:nvSpPr>
            <p:spPr bwMode="auto">
              <a:xfrm>
                <a:off x="3073" y="2273"/>
                <a:ext cx="40" cy="46"/>
              </a:xfrm>
              <a:custGeom>
                <a:avLst/>
                <a:gdLst>
                  <a:gd name="T0" fmla="*/ 39 w 40"/>
                  <a:gd name="T1" fmla="*/ 46 h 46"/>
                  <a:gd name="T2" fmla="*/ 0 w 40"/>
                  <a:gd name="T3" fmla="*/ 44 h 46"/>
                  <a:gd name="T4" fmla="*/ 0 w 40"/>
                  <a:gd name="T5" fmla="*/ 44 h 46"/>
                  <a:gd name="T6" fmla="*/ 1 w 40"/>
                  <a:gd name="T7" fmla="*/ 0 h 46"/>
                  <a:gd name="T8" fmla="*/ 1 w 40"/>
                  <a:gd name="T9" fmla="*/ 0 h 46"/>
                  <a:gd name="T10" fmla="*/ 40 w 40"/>
                  <a:gd name="T11" fmla="*/ 2 h 46"/>
                  <a:gd name="T12" fmla="*/ 40 w 40"/>
                  <a:gd name="T13" fmla="*/ 2 h 46"/>
                  <a:gd name="T14" fmla="*/ 39 w 40"/>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6">
                    <a:moveTo>
                      <a:pt x="39" y="46"/>
                    </a:moveTo>
                    <a:lnTo>
                      <a:pt x="0" y="44"/>
                    </a:lnTo>
                    <a:lnTo>
                      <a:pt x="0" y="44"/>
                    </a:lnTo>
                    <a:lnTo>
                      <a:pt x="1" y="0"/>
                    </a:lnTo>
                    <a:lnTo>
                      <a:pt x="1" y="0"/>
                    </a:lnTo>
                    <a:lnTo>
                      <a:pt x="40" y="2"/>
                    </a:lnTo>
                    <a:lnTo>
                      <a:pt x="40" y="2"/>
                    </a:lnTo>
                    <a:lnTo>
                      <a:pt x="39" y="4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8" name="Freeform 5402"/>
              <p:cNvSpPr>
                <a:spLocks/>
              </p:cNvSpPr>
              <p:nvPr/>
            </p:nvSpPr>
            <p:spPr bwMode="auto">
              <a:xfrm>
                <a:off x="3073" y="2273"/>
                <a:ext cx="40" cy="46"/>
              </a:xfrm>
              <a:custGeom>
                <a:avLst/>
                <a:gdLst>
                  <a:gd name="T0" fmla="*/ 39 w 40"/>
                  <a:gd name="T1" fmla="*/ 46 h 46"/>
                  <a:gd name="T2" fmla="*/ 0 w 40"/>
                  <a:gd name="T3" fmla="*/ 44 h 46"/>
                  <a:gd name="T4" fmla="*/ 0 w 40"/>
                  <a:gd name="T5" fmla="*/ 44 h 46"/>
                  <a:gd name="T6" fmla="*/ 1 w 40"/>
                  <a:gd name="T7" fmla="*/ 0 h 46"/>
                  <a:gd name="T8" fmla="*/ 1 w 40"/>
                  <a:gd name="T9" fmla="*/ 0 h 46"/>
                  <a:gd name="T10" fmla="*/ 40 w 40"/>
                  <a:gd name="T11" fmla="*/ 2 h 46"/>
                  <a:gd name="T12" fmla="*/ 40 w 40"/>
                  <a:gd name="T13" fmla="*/ 2 h 46"/>
                  <a:gd name="T14" fmla="*/ 39 w 40"/>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6">
                    <a:moveTo>
                      <a:pt x="39" y="46"/>
                    </a:moveTo>
                    <a:lnTo>
                      <a:pt x="0" y="44"/>
                    </a:lnTo>
                    <a:lnTo>
                      <a:pt x="0" y="44"/>
                    </a:lnTo>
                    <a:lnTo>
                      <a:pt x="1" y="0"/>
                    </a:lnTo>
                    <a:lnTo>
                      <a:pt x="1" y="0"/>
                    </a:lnTo>
                    <a:lnTo>
                      <a:pt x="40" y="2"/>
                    </a:lnTo>
                    <a:lnTo>
                      <a:pt x="40" y="2"/>
                    </a:lnTo>
                    <a:lnTo>
                      <a:pt x="39"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29" name="Freeform 5403"/>
              <p:cNvSpPr>
                <a:spLocks/>
              </p:cNvSpPr>
              <p:nvPr/>
            </p:nvSpPr>
            <p:spPr bwMode="auto">
              <a:xfrm>
                <a:off x="3378" y="2749"/>
                <a:ext cx="45" cy="65"/>
              </a:xfrm>
              <a:custGeom>
                <a:avLst/>
                <a:gdLst>
                  <a:gd name="T0" fmla="*/ 28 w 45"/>
                  <a:gd name="T1" fmla="*/ 60 h 65"/>
                  <a:gd name="T2" fmla="*/ 20 w 45"/>
                  <a:gd name="T3" fmla="*/ 65 h 65"/>
                  <a:gd name="T4" fmla="*/ 20 w 45"/>
                  <a:gd name="T5" fmla="*/ 65 h 65"/>
                  <a:gd name="T6" fmla="*/ 18 w 45"/>
                  <a:gd name="T7" fmla="*/ 63 h 65"/>
                  <a:gd name="T8" fmla="*/ 18 w 45"/>
                  <a:gd name="T9" fmla="*/ 61 h 65"/>
                  <a:gd name="T10" fmla="*/ 17 w 45"/>
                  <a:gd name="T11" fmla="*/ 61 h 65"/>
                  <a:gd name="T12" fmla="*/ 13 w 45"/>
                  <a:gd name="T13" fmla="*/ 51 h 65"/>
                  <a:gd name="T14" fmla="*/ 11 w 45"/>
                  <a:gd name="T15" fmla="*/ 44 h 65"/>
                  <a:gd name="T16" fmla="*/ 5 w 45"/>
                  <a:gd name="T17" fmla="*/ 41 h 65"/>
                  <a:gd name="T18" fmla="*/ 0 w 45"/>
                  <a:gd name="T19" fmla="*/ 24 h 65"/>
                  <a:gd name="T20" fmla="*/ 18 w 45"/>
                  <a:gd name="T21" fmla="*/ 12 h 65"/>
                  <a:gd name="T22" fmla="*/ 40 w 45"/>
                  <a:gd name="T23" fmla="*/ 0 h 65"/>
                  <a:gd name="T24" fmla="*/ 39 w 45"/>
                  <a:gd name="T25" fmla="*/ 10 h 65"/>
                  <a:gd name="T26" fmla="*/ 45 w 45"/>
                  <a:gd name="T27" fmla="*/ 38 h 65"/>
                  <a:gd name="T28" fmla="*/ 44 w 45"/>
                  <a:gd name="T29" fmla="*/ 38 h 65"/>
                  <a:gd name="T30" fmla="*/ 39 w 45"/>
                  <a:gd name="T31" fmla="*/ 43 h 65"/>
                  <a:gd name="T32" fmla="*/ 37 w 45"/>
                  <a:gd name="T33" fmla="*/ 43 h 65"/>
                  <a:gd name="T34" fmla="*/ 28 w 45"/>
                  <a:gd name="T3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65">
                    <a:moveTo>
                      <a:pt x="28" y="60"/>
                    </a:moveTo>
                    <a:lnTo>
                      <a:pt x="20" y="65"/>
                    </a:lnTo>
                    <a:lnTo>
                      <a:pt x="20" y="65"/>
                    </a:lnTo>
                    <a:lnTo>
                      <a:pt x="18" y="63"/>
                    </a:lnTo>
                    <a:lnTo>
                      <a:pt x="18" y="61"/>
                    </a:lnTo>
                    <a:lnTo>
                      <a:pt x="17" y="61"/>
                    </a:lnTo>
                    <a:lnTo>
                      <a:pt x="13" y="51"/>
                    </a:lnTo>
                    <a:lnTo>
                      <a:pt x="11" y="44"/>
                    </a:lnTo>
                    <a:lnTo>
                      <a:pt x="5" y="41"/>
                    </a:lnTo>
                    <a:lnTo>
                      <a:pt x="0" y="24"/>
                    </a:lnTo>
                    <a:lnTo>
                      <a:pt x="18" y="12"/>
                    </a:lnTo>
                    <a:lnTo>
                      <a:pt x="40" y="0"/>
                    </a:lnTo>
                    <a:lnTo>
                      <a:pt x="39" y="10"/>
                    </a:lnTo>
                    <a:lnTo>
                      <a:pt x="45" y="38"/>
                    </a:lnTo>
                    <a:lnTo>
                      <a:pt x="44" y="38"/>
                    </a:lnTo>
                    <a:lnTo>
                      <a:pt x="39" y="43"/>
                    </a:lnTo>
                    <a:lnTo>
                      <a:pt x="37" y="43"/>
                    </a:lnTo>
                    <a:lnTo>
                      <a:pt x="28" y="6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0" name="Freeform 5404"/>
              <p:cNvSpPr>
                <a:spLocks/>
              </p:cNvSpPr>
              <p:nvPr/>
            </p:nvSpPr>
            <p:spPr bwMode="auto">
              <a:xfrm>
                <a:off x="3378" y="2749"/>
                <a:ext cx="45" cy="65"/>
              </a:xfrm>
              <a:custGeom>
                <a:avLst/>
                <a:gdLst>
                  <a:gd name="T0" fmla="*/ 28 w 45"/>
                  <a:gd name="T1" fmla="*/ 60 h 65"/>
                  <a:gd name="T2" fmla="*/ 20 w 45"/>
                  <a:gd name="T3" fmla="*/ 65 h 65"/>
                  <a:gd name="T4" fmla="*/ 20 w 45"/>
                  <a:gd name="T5" fmla="*/ 65 h 65"/>
                  <a:gd name="T6" fmla="*/ 18 w 45"/>
                  <a:gd name="T7" fmla="*/ 63 h 65"/>
                  <a:gd name="T8" fmla="*/ 18 w 45"/>
                  <a:gd name="T9" fmla="*/ 61 h 65"/>
                  <a:gd name="T10" fmla="*/ 17 w 45"/>
                  <a:gd name="T11" fmla="*/ 61 h 65"/>
                  <a:gd name="T12" fmla="*/ 13 w 45"/>
                  <a:gd name="T13" fmla="*/ 51 h 65"/>
                  <a:gd name="T14" fmla="*/ 11 w 45"/>
                  <a:gd name="T15" fmla="*/ 44 h 65"/>
                  <a:gd name="T16" fmla="*/ 5 w 45"/>
                  <a:gd name="T17" fmla="*/ 41 h 65"/>
                  <a:gd name="T18" fmla="*/ 0 w 45"/>
                  <a:gd name="T19" fmla="*/ 24 h 65"/>
                  <a:gd name="T20" fmla="*/ 18 w 45"/>
                  <a:gd name="T21" fmla="*/ 12 h 65"/>
                  <a:gd name="T22" fmla="*/ 40 w 45"/>
                  <a:gd name="T23" fmla="*/ 0 h 65"/>
                  <a:gd name="T24" fmla="*/ 39 w 45"/>
                  <a:gd name="T25" fmla="*/ 10 h 65"/>
                  <a:gd name="T26" fmla="*/ 45 w 45"/>
                  <a:gd name="T27" fmla="*/ 38 h 65"/>
                  <a:gd name="T28" fmla="*/ 44 w 45"/>
                  <a:gd name="T29" fmla="*/ 38 h 65"/>
                  <a:gd name="T30" fmla="*/ 39 w 45"/>
                  <a:gd name="T31" fmla="*/ 43 h 65"/>
                  <a:gd name="T32" fmla="*/ 37 w 45"/>
                  <a:gd name="T33" fmla="*/ 43 h 65"/>
                  <a:gd name="T34" fmla="*/ 28 w 45"/>
                  <a:gd name="T3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65">
                    <a:moveTo>
                      <a:pt x="28" y="60"/>
                    </a:moveTo>
                    <a:lnTo>
                      <a:pt x="20" y="65"/>
                    </a:lnTo>
                    <a:lnTo>
                      <a:pt x="20" y="65"/>
                    </a:lnTo>
                    <a:lnTo>
                      <a:pt x="18" y="63"/>
                    </a:lnTo>
                    <a:lnTo>
                      <a:pt x="18" y="61"/>
                    </a:lnTo>
                    <a:lnTo>
                      <a:pt x="17" y="61"/>
                    </a:lnTo>
                    <a:lnTo>
                      <a:pt x="13" y="51"/>
                    </a:lnTo>
                    <a:lnTo>
                      <a:pt x="11" y="44"/>
                    </a:lnTo>
                    <a:lnTo>
                      <a:pt x="5" y="41"/>
                    </a:lnTo>
                    <a:lnTo>
                      <a:pt x="0" y="24"/>
                    </a:lnTo>
                    <a:lnTo>
                      <a:pt x="18" y="12"/>
                    </a:lnTo>
                    <a:lnTo>
                      <a:pt x="40" y="0"/>
                    </a:lnTo>
                    <a:lnTo>
                      <a:pt x="39" y="10"/>
                    </a:lnTo>
                    <a:lnTo>
                      <a:pt x="45" y="38"/>
                    </a:lnTo>
                    <a:lnTo>
                      <a:pt x="44" y="38"/>
                    </a:lnTo>
                    <a:lnTo>
                      <a:pt x="39" y="43"/>
                    </a:lnTo>
                    <a:lnTo>
                      <a:pt x="37" y="43"/>
                    </a:lnTo>
                    <a:lnTo>
                      <a:pt x="28" y="6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31" name="Freeform 5405"/>
              <p:cNvSpPr>
                <a:spLocks/>
              </p:cNvSpPr>
              <p:nvPr/>
            </p:nvSpPr>
            <p:spPr bwMode="auto">
              <a:xfrm>
                <a:off x="3403" y="2588"/>
                <a:ext cx="17" cy="17"/>
              </a:xfrm>
              <a:custGeom>
                <a:avLst/>
                <a:gdLst>
                  <a:gd name="T0" fmla="*/ 17 w 17"/>
                  <a:gd name="T1" fmla="*/ 17 h 17"/>
                  <a:gd name="T2" fmla="*/ 0 w 17"/>
                  <a:gd name="T3" fmla="*/ 17 h 17"/>
                  <a:gd name="T4" fmla="*/ 0 w 17"/>
                  <a:gd name="T5" fmla="*/ 10 h 17"/>
                  <a:gd name="T6" fmla="*/ 0 w 17"/>
                  <a:gd name="T7" fmla="*/ 10 h 17"/>
                  <a:gd name="T8" fmla="*/ 0 w 17"/>
                  <a:gd name="T9" fmla="*/ 9 h 17"/>
                  <a:gd name="T10" fmla="*/ 0 w 17"/>
                  <a:gd name="T11" fmla="*/ 0 h 17"/>
                  <a:gd name="T12" fmla="*/ 17 w 17"/>
                  <a:gd name="T13" fmla="*/ 0 h 17"/>
                  <a:gd name="T14" fmla="*/ 17 w 17"/>
                  <a:gd name="T15" fmla="*/ 14 h 17"/>
                  <a:gd name="T16" fmla="*/ 17 w 17"/>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7"/>
                    </a:moveTo>
                    <a:lnTo>
                      <a:pt x="0" y="17"/>
                    </a:lnTo>
                    <a:lnTo>
                      <a:pt x="0" y="10"/>
                    </a:lnTo>
                    <a:lnTo>
                      <a:pt x="0" y="10"/>
                    </a:lnTo>
                    <a:lnTo>
                      <a:pt x="0" y="9"/>
                    </a:lnTo>
                    <a:lnTo>
                      <a:pt x="0" y="0"/>
                    </a:lnTo>
                    <a:lnTo>
                      <a:pt x="17" y="0"/>
                    </a:lnTo>
                    <a:lnTo>
                      <a:pt x="17" y="14"/>
                    </a:lnTo>
                    <a:lnTo>
                      <a:pt x="17" y="1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2" name="Freeform 5406"/>
              <p:cNvSpPr>
                <a:spLocks/>
              </p:cNvSpPr>
              <p:nvPr/>
            </p:nvSpPr>
            <p:spPr bwMode="auto">
              <a:xfrm>
                <a:off x="3403" y="2588"/>
                <a:ext cx="17" cy="17"/>
              </a:xfrm>
              <a:custGeom>
                <a:avLst/>
                <a:gdLst>
                  <a:gd name="T0" fmla="*/ 17 w 17"/>
                  <a:gd name="T1" fmla="*/ 17 h 17"/>
                  <a:gd name="T2" fmla="*/ 0 w 17"/>
                  <a:gd name="T3" fmla="*/ 17 h 17"/>
                  <a:gd name="T4" fmla="*/ 0 w 17"/>
                  <a:gd name="T5" fmla="*/ 10 h 17"/>
                  <a:gd name="T6" fmla="*/ 0 w 17"/>
                  <a:gd name="T7" fmla="*/ 10 h 17"/>
                  <a:gd name="T8" fmla="*/ 0 w 17"/>
                  <a:gd name="T9" fmla="*/ 9 h 17"/>
                  <a:gd name="T10" fmla="*/ 0 w 17"/>
                  <a:gd name="T11" fmla="*/ 0 h 17"/>
                  <a:gd name="T12" fmla="*/ 17 w 17"/>
                  <a:gd name="T13" fmla="*/ 0 h 17"/>
                  <a:gd name="T14" fmla="*/ 17 w 17"/>
                  <a:gd name="T15" fmla="*/ 14 h 17"/>
                  <a:gd name="T16" fmla="*/ 17 w 17"/>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7"/>
                    </a:moveTo>
                    <a:lnTo>
                      <a:pt x="0" y="17"/>
                    </a:lnTo>
                    <a:lnTo>
                      <a:pt x="0" y="10"/>
                    </a:lnTo>
                    <a:lnTo>
                      <a:pt x="0" y="10"/>
                    </a:lnTo>
                    <a:lnTo>
                      <a:pt x="0" y="9"/>
                    </a:lnTo>
                    <a:lnTo>
                      <a:pt x="0" y="0"/>
                    </a:lnTo>
                    <a:lnTo>
                      <a:pt x="17" y="0"/>
                    </a:lnTo>
                    <a:lnTo>
                      <a:pt x="17" y="14"/>
                    </a:lnTo>
                    <a:lnTo>
                      <a:pt x="17"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33" name="Freeform 5407"/>
              <p:cNvSpPr>
                <a:spLocks/>
              </p:cNvSpPr>
              <p:nvPr/>
            </p:nvSpPr>
            <p:spPr bwMode="auto">
              <a:xfrm>
                <a:off x="3117" y="2670"/>
                <a:ext cx="40" cy="52"/>
              </a:xfrm>
              <a:custGeom>
                <a:avLst/>
                <a:gdLst>
                  <a:gd name="T0" fmla="*/ 40 w 40"/>
                  <a:gd name="T1" fmla="*/ 1 h 52"/>
                  <a:gd name="T2" fmla="*/ 39 w 40"/>
                  <a:gd name="T3" fmla="*/ 52 h 52"/>
                  <a:gd name="T4" fmla="*/ 8 w 40"/>
                  <a:gd name="T5" fmla="*/ 50 h 52"/>
                  <a:gd name="T6" fmla="*/ 0 w 40"/>
                  <a:gd name="T7" fmla="*/ 49 h 52"/>
                  <a:gd name="T8" fmla="*/ 0 w 40"/>
                  <a:gd name="T9" fmla="*/ 39 h 52"/>
                  <a:gd name="T10" fmla="*/ 1 w 40"/>
                  <a:gd name="T11" fmla="*/ 0 h 52"/>
                  <a:gd name="T12" fmla="*/ 8 w 40"/>
                  <a:gd name="T13" fmla="*/ 0 h 52"/>
                  <a:gd name="T14" fmla="*/ 40 w 40"/>
                  <a:gd name="T15" fmla="*/ 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2">
                    <a:moveTo>
                      <a:pt x="40" y="1"/>
                    </a:moveTo>
                    <a:lnTo>
                      <a:pt x="39" y="52"/>
                    </a:lnTo>
                    <a:lnTo>
                      <a:pt x="8" y="50"/>
                    </a:lnTo>
                    <a:lnTo>
                      <a:pt x="0" y="49"/>
                    </a:lnTo>
                    <a:lnTo>
                      <a:pt x="0" y="39"/>
                    </a:lnTo>
                    <a:lnTo>
                      <a:pt x="1" y="0"/>
                    </a:lnTo>
                    <a:lnTo>
                      <a:pt x="8" y="0"/>
                    </a:lnTo>
                    <a:lnTo>
                      <a:pt x="40"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4" name="Freeform 5408"/>
              <p:cNvSpPr>
                <a:spLocks/>
              </p:cNvSpPr>
              <p:nvPr/>
            </p:nvSpPr>
            <p:spPr bwMode="auto">
              <a:xfrm>
                <a:off x="3117" y="2670"/>
                <a:ext cx="40" cy="52"/>
              </a:xfrm>
              <a:custGeom>
                <a:avLst/>
                <a:gdLst>
                  <a:gd name="T0" fmla="*/ 40 w 40"/>
                  <a:gd name="T1" fmla="*/ 1 h 52"/>
                  <a:gd name="T2" fmla="*/ 39 w 40"/>
                  <a:gd name="T3" fmla="*/ 52 h 52"/>
                  <a:gd name="T4" fmla="*/ 8 w 40"/>
                  <a:gd name="T5" fmla="*/ 50 h 52"/>
                  <a:gd name="T6" fmla="*/ 0 w 40"/>
                  <a:gd name="T7" fmla="*/ 49 h 52"/>
                  <a:gd name="T8" fmla="*/ 0 w 40"/>
                  <a:gd name="T9" fmla="*/ 39 h 52"/>
                  <a:gd name="T10" fmla="*/ 1 w 40"/>
                  <a:gd name="T11" fmla="*/ 0 h 52"/>
                  <a:gd name="T12" fmla="*/ 8 w 40"/>
                  <a:gd name="T13" fmla="*/ 0 h 52"/>
                  <a:gd name="T14" fmla="*/ 40 w 40"/>
                  <a:gd name="T15" fmla="*/ 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2">
                    <a:moveTo>
                      <a:pt x="40" y="1"/>
                    </a:moveTo>
                    <a:lnTo>
                      <a:pt x="39" y="52"/>
                    </a:lnTo>
                    <a:lnTo>
                      <a:pt x="8" y="50"/>
                    </a:lnTo>
                    <a:lnTo>
                      <a:pt x="0" y="49"/>
                    </a:lnTo>
                    <a:lnTo>
                      <a:pt x="0" y="39"/>
                    </a:lnTo>
                    <a:lnTo>
                      <a:pt x="1" y="0"/>
                    </a:lnTo>
                    <a:lnTo>
                      <a:pt x="8" y="0"/>
                    </a:lnTo>
                    <a:lnTo>
                      <a:pt x="4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35" name="Freeform 5409"/>
              <p:cNvSpPr>
                <a:spLocks/>
              </p:cNvSpPr>
              <p:nvPr/>
            </p:nvSpPr>
            <p:spPr bwMode="auto">
              <a:xfrm>
                <a:off x="3520" y="2646"/>
                <a:ext cx="41" cy="54"/>
              </a:xfrm>
              <a:custGeom>
                <a:avLst/>
                <a:gdLst>
                  <a:gd name="T0" fmla="*/ 37 w 41"/>
                  <a:gd name="T1" fmla="*/ 0 h 54"/>
                  <a:gd name="T2" fmla="*/ 30 w 41"/>
                  <a:gd name="T3" fmla="*/ 19 h 54"/>
                  <a:gd name="T4" fmla="*/ 29 w 41"/>
                  <a:gd name="T5" fmla="*/ 41 h 54"/>
                  <a:gd name="T6" fmla="*/ 35 w 41"/>
                  <a:gd name="T7" fmla="*/ 41 h 54"/>
                  <a:gd name="T8" fmla="*/ 41 w 41"/>
                  <a:gd name="T9" fmla="*/ 54 h 54"/>
                  <a:gd name="T10" fmla="*/ 3 w 41"/>
                  <a:gd name="T11" fmla="*/ 54 h 54"/>
                  <a:gd name="T12" fmla="*/ 0 w 41"/>
                  <a:gd name="T13" fmla="*/ 54 h 54"/>
                  <a:gd name="T14" fmla="*/ 0 w 41"/>
                  <a:gd name="T15" fmla="*/ 25 h 54"/>
                  <a:gd name="T16" fmla="*/ 0 w 41"/>
                  <a:gd name="T17" fmla="*/ 2 h 54"/>
                  <a:gd name="T18" fmla="*/ 25 w 41"/>
                  <a:gd name="T19" fmla="*/ 2 h 54"/>
                  <a:gd name="T20" fmla="*/ 29 w 41"/>
                  <a:gd name="T21" fmla="*/ 3 h 54"/>
                  <a:gd name="T22" fmla="*/ 30 w 41"/>
                  <a:gd name="T23" fmla="*/ 0 h 54"/>
                  <a:gd name="T24" fmla="*/ 37 w 41"/>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54">
                    <a:moveTo>
                      <a:pt x="37" y="0"/>
                    </a:moveTo>
                    <a:lnTo>
                      <a:pt x="30" y="19"/>
                    </a:lnTo>
                    <a:lnTo>
                      <a:pt x="29" y="41"/>
                    </a:lnTo>
                    <a:lnTo>
                      <a:pt x="35" y="41"/>
                    </a:lnTo>
                    <a:lnTo>
                      <a:pt x="41" y="54"/>
                    </a:lnTo>
                    <a:lnTo>
                      <a:pt x="3" y="54"/>
                    </a:lnTo>
                    <a:lnTo>
                      <a:pt x="0" y="54"/>
                    </a:lnTo>
                    <a:lnTo>
                      <a:pt x="0" y="25"/>
                    </a:lnTo>
                    <a:lnTo>
                      <a:pt x="0" y="2"/>
                    </a:lnTo>
                    <a:lnTo>
                      <a:pt x="25" y="2"/>
                    </a:lnTo>
                    <a:lnTo>
                      <a:pt x="29" y="3"/>
                    </a:lnTo>
                    <a:lnTo>
                      <a:pt x="30" y="0"/>
                    </a:lnTo>
                    <a:lnTo>
                      <a:pt x="3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6" name="Freeform 5410"/>
              <p:cNvSpPr>
                <a:spLocks/>
              </p:cNvSpPr>
              <p:nvPr/>
            </p:nvSpPr>
            <p:spPr bwMode="auto">
              <a:xfrm>
                <a:off x="3520" y="2646"/>
                <a:ext cx="41" cy="54"/>
              </a:xfrm>
              <a:custGeom>
                <a:avLst/>
                <a:gdLst>
                  <a:gd name="T0" fmla="*/ 37 w 41"/>
                  <a:gd name="T1" fmla="*/ 0 h 54"/>
                  <a:gd name="T2" fmla="*/ 30 w 41"/>
                  <a:gd name="T3" fmla="*/ 19 h 54"/>
                  <a:gd name="T4" fmla="*/ 29 w 41"/>
                  <a:gd name="T5" fmla="*/ 41 h 54"/>
                  <a:gd name="T6" fmla="*/ 35 w 41"/>
                  <a:gd name="T7" fmla="*/ 41 h 54"/>
                  <a:gd name="T8" fmla="*/ 41 w 41"/>
                  <a:gd name="T9" fmla="*/ 54 h 54"/>
                  <a:gd name="T10" fmla="*/ 3 w 41"/>
                  <a:gd name="T11" fmla="*/ 54 h 54"/>
                  <a:gd name="T12" fmla="*/ 0 w 41"/>
                  <a:gd name="T13" fmla="*/ 54 h 54"/>
                  <a:gd name="T14" fmla="*/ 0 w 41"/>
                  <a:gd name="T15" fmla="*/ 25 h 54"/>
                  <a:gd name="T16" fmla="*/ 0 w 41"/>
                  <a:gd name="T17" fmla="*/ 2 h 54"/>
                  <a:gd name="T18" fmla="*/ 25 w 41"/>
                  <a:gd name="T19" fmla="*/ 2 h 54"/>
                  <a:gd name="T20" fmla="*/ 29 w 41"/>
                  <a:gd name="T21" fmla="*/ 3 h 54"/>
                  <a:gd name="T22" fmla="*/ 30 w 41"/>
                  <a:gd name="T23" fmla="*/ 0 h 54"/>
                  <a:gd name="T24" fmla="*/ 37 w 41"/>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54">
                    <a:moveTo>
                      <a:pt x="37" y="0"/>
                    </a:moveTo>
                    <a:lnTo>
                      <a:pt x="30" y="19"/>
                    </a:lnTo>
                    <a:lnTo>
                      <a:pt x="29" y="41"/>
                    </a:lnTo>
                    <a:lnTo>
                      <a:pt x="35" y="41"/>
                    </a:lnTo>
                    <a:lnTo>
                      <a:pt x="41" y="54"/>
                    </a:lnTo>
                    <a:lnTo>
                      <a:pt x="3" y="54"/>
                    </a:lnTo>
                    <a:lnTo>
                      <a:pt x="0" y="54"/>
                    </a:lnTo>
                    <a:lnTo>
                      <a:pt x="0" y="25"/>
                    </a:lnTo>
                    <a:lnTo>
                      <a:pt x="0" y="2"/>
                    </a:lnTo>
                    <a:lnTo>
                      <a:pt x="25" y="2"/>
                    </a:lnTo>
                    <a:lnTo>
                      <a:pt x="29" y="3"/>
                    </a:lnTo>
                    <a:lnTo>
                      <a:pt x="30" y="0"/>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37" name="Freeform 5411"/>
              <p:cNvSpPr>
                <a:spLocks/>
              </p:cNvSpPr>
              <p:nvPr/>
            </p:nvSpPr>
            <p:spPr bwMode="auto">
              <a:xfrm>
                <a:off x="3593" y="2724"/>
                <a:ext cx="35" cy="46"/>
              </a:xfrm>
              <a:custGeom>
                <a:avLst/>
                <a:gdLst>
                  <a:gd name="T0" fmla="*/ 12 w 35"/>
                  <a:gd name="T1" fmla="*/ 42 h 46"/>
                  <a:gd name="T2" fmla="*/ 1 w 35"/>
                  <a:gd name="T3" fmla="*/ 46 h 46"/>
                  <a:gd name="T4" fmla="*/ 0 w 35"/>
                  <a:gd name="T5" fmla="*/ 18 h 46"/>
                  <a:gd name="T6" fmla="*/ 5 w 35"/>
                  <a:gd name="T7" fmla="*/ 12 h 46"/>
                  <a:gd name="T8" fmla="*/ 5 w 35"/>
                  <a:gd name="T9" fmla="*/ 2 h 46"/>
                  <a:gd name="T10" fmla="*/ 17 w 35"/>
                  <a:gd name="T11" fmla="*/ 0 h 46"/>
                  <a:gd name="T12" fmla="*/ 17 w 35"/>
                  <a:gd name="T13" fmla="*/ 3 h 46"/>
                  <a:gd name="T14" fmla="*/ 18 w 35"/>
                  <a:gd name="T15" fmla="*/ 5 h 46"/>
                  <a:gd name="T16" fmla="*/ 25 w 35"/>
                  <a:gd name="T17" fmla="*/ 10 h 46"/>
                  <a:gd name="T18" fmla="*/ 27 w 35"/>
                  <a:gd name="T19" fmla="*/ 17 h 46"/>
                  <a:gd name="T20" fmla="*/ 29 w 35"/>
                  <a:gd name="T21" fmla="*/ 20 h 46"/>
                  <a:gd name="T22" fmla="*/ 32 w 35"/>
                  <a:gd name="T23" fmla="*/ 20 h 46"/>
                  <a:gd name="T24" fmla="*/ 29 w 35"/>
                  <a:gd name="T25" fmla="*/ 29 h 46"/>
                  <a:gd name="T26" fmla="*/ 32 w 35"/>
                  <a:gd name="T27" fmla="*/ 30 h 46"/>
                  <a:gd name="T28" fmla="*/ 34 w 35"/>
                  <a:gd name="T29" fmla="*/ 30 h 46"/>
                  <a:gd name="T30" fmla="*/ 34 w 35"/>
                  <a:gd name="T31" fmla="*/ 32 h 46"/>
                  <a:gd name="T32" fmla="*/ 34 w 35"/>
                  <a:gd name="T33" fmla="*/ 35 h 46"/>
                  <a:gd name="T34" fmla="*/ 35 w 35"/>
                  <a:gd name="T35" fmla="*/ 37 h 46"/>
                  <a:gd name="T36" fmla="*/ 35 w 35"/>
                  <a:gd name="T37" fmla="*/ 39 h 46"/>
                  <a:gd name="T38" fmla="*/ 35 w 35"/>
                  <a:gd name="T39" fmla="*/ 40 h 46"/>
                  <a:gd name="T40" fmla="*/ 35 w 35"/>
                  <a:gd name="T41" fmla="*/ 40 h 46"/>
                  <a:gd name="T42" fmla="*/ 12 w 35"/>
                  <a:gd name="T43"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46">
                    <a:moveTo>
                      <a:pt x="12" y="42"/>
                    </a:moveTo>
                    <a:lnTo>
                      <a:pt x="1" y="46"/>
                    </a:lnTo>
                    <a:lnTo>
                      <a:pt x="0" y="18"/>
                    </a:lnTo>
                    <a:lnTo>
                      <a:pt x="5" y="12"/>
                    </a:lnTo>
                    <a:lnTo>
                      <a:pt x="5" y="2"/>
                    </a:lnTo>
                    <a:lnTo>
                      <a:pt x="17" y="0"/>
                    </a:lnTo>
                    <a:lnTo>
                      <a:pt x="17" y="3"/>
                    </a:lnTo>
                    <a:lnTo>
                      <a:pt x="18" y="5"/>
                    </a:lnTo>
                    <a:lnTo>
                      <a:pt x="25" y="10"/>
                    </a:lnTo>
                    <a:lnTo>
                      <a:pt x="27" y="17"/>
                    </a:lnTo>
                    <a:lnTo>
                      <a:pt x="29" y="20"/>
                    </a:lnTo>
                    <a:lnTo>
                      <a:pt x="32" y="20"/>
                    </a:lnTo>
                    <a:lnTo>
                      <a:pt x="29" y="29"/>
                    </a:lnTo>
                    <a:lnTo>
                      <a:pt x="32" y="30"/>
                    </a:lnTo>
                    <a:lnTo>
                      <a:pt x="34" y="30"/>
                    </a:lnTo>
                    <a:lnTo>
                      <a:pt x="34" y="32"/>
                    </a:lnTo>
                    <a:lnTo>
                      <a:pt x="34" y="35"/>
                    </a:lnTo>
                    <a:lnTo>
                      <a:pt x="35" y="37"/>
                    </a:lnTo>
                    <a:lnTo>
                      <a:pt x="35" y="39"/>
                    </a:lnTo>
                    <a:lnTo>
                      <a:pt x="35" y="40"/>
                    </a:lnTo>
                    <a:lnTo>
                      <a:pt x="35" y="40"/>
                    </a:lnTo>
                    <a:lnTo>
                      <a:pt x="12" y="4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8" name="Freeform 5412"/>
              <p:cNvSpPr>
                <a:spLocks/>
              </p:cNvSpPr>
              <p:nvPr/>
            </p:nvSpPr>
            <p:spPr bwMode="auto">
              <a:xfrm>
                <a:off x="3593" y="2724"/>
                <a:ext cx="35" cy="46"/>
              </a:xfrm>
              <a:custGeom>
                <a:avLst/>
                <a:gdLst>
                  <a:gd name="T0" fmla="*/ 12 w 35"/>
                  <a:gd name="T1" fmla="*/ 42 h 46"/>
                  <a:gd name="T2" fmla="*/ 1 w 35"/>
                  <a:gd name="T3" fmla="*/ 46 h 46"/>
                  <a:gd name="T4" fmla="*/ 0 w 35"/>
                  <a:gd name="T5" fmla="*/ 18 h 46"/>
                  <a:gd name="T6" fmla="*/ 5 w 35"/>
                  <a:gd name="T7" fmla="*/ 12 h 46"/>
                  <a:gd name="T8" fmla="*/ 5 w 35"/>
                  <a:gd name="T9" fmla="*/ 2 h 46"/>
                  <a:gd name="T10" fmla="*/ 17 w 35"/>
                  <a:gd name="T11" fmla="*/ 0 h 46"/>
                  <a:gd name="T12" fmla="*/ 17 w 35"/>
                  <a:gd name="T13" fmla="*/ 3 h 46"/>
                  <a:gd name="T14" fmla="*/ 18 w 35"/>
                  <a:gd name="T15" fmla="*/ 5 h 46"/>
                  <a:gd name="T16" fmla="*/ 25 w 35"/>
                  <a:gd name="T17" fmla="*/ 10 h 46"/>
                  <a:gd name="T18" fmla="*/ 27 w 35"/>
                  <a:gd name="T19" fmla="*/ 17 h 46"/>
                  <a:gd name="T20" fmla="*/ 29 w 35"/>
                  <a:gd name="T21" fmla="*/ 20 h 46"/>
                  <a:gd name="T22" fmla="*/ 32 w 35"/>
                  <a:gd name="T23" fmla="*/ 20 h 46"/>
                  <a:gd name="T24" fmla="*/ 29 w 35"/>
                  <a:gd name="T25" fmla="*/ 29 h 46"/>
                  <a:gd name="T26" fmla="*/ 32 w 35"/>
                  <a:gd name="T27" fmla="*/ 30 h 46"/>
                  <a:gd name="T28" fmla="*/ 34 w 35"/>
                  <a:gd name="T29" fmla="*/ 30 h 46"/>
                  <a:gd name="T30" fmla="*/ 34 w 35"/>
                  <a:gd name="T31" fmla="*/ 32 h 46"/>
                  <a:gd name="T32" fmla="*/ 34 w 35"/>
                  <a:gd name="T33" fmla="*/ 35 h 46"/>
                  <a:gd name="T34" fmla="*/ 35 w 35"/>
                  <a:gd name="T35" fmla="*/ 37 h 46"/>
                  <a:gd name="T36" fmla="*/ 35 w 35"/>
                  <a:gd name="T37" fmla="*/ 39 h 46"/>
                  <a:gd name="T38" fmla="*/ 35 w 35"/>
                  <a:gd name="T39" fmla="*/ 40 h 46"/>
                  <a:gd name="T40" fmla="*/ 35 w 35"/>
                  <a:gd name="T41" fmla="*/ 40 h 46"/>
                  <a:gd name="T42" fmla="*/ 12 w 35"/>
                  <a:gd name="T43"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46">
                    <a:moveTo>
                      <a:pt x="12" y="42"/>
                    </a:moveTo>
                    <a:lnTo>
                      <a:pt x="1" y="46"/>
                    </a:lnTo>
                    <a:lnTo>
                      <a:pt x="0" y="18"/>
                    </a:lnTo>
                    <a:lnTo>
                      <a:pt x="5" y="12"/>
                    </a:lnTo>
                    <a:lnTo>
                      <a:pt x="5" y="2"/>
                    </a:lnTo>
                    <a:lnTo>
                      <a:pt x="17" y="0"/>
                    </a:lnTo>
                    <a:lnTo>
                      <a:pt x="17" y="3"/>
                    </a:lnTo>
                    <a:lnTo>
                      <a:pt x="18" y="5"/>
                    </a:lnTo>
                    <a:lnTo>
                      <a:pt x="25" y="10"/>
                    </a:lnTo>
                    <a:lnTo>
                      <a:pt x="27" y="17"/>
                    </a:lnTo>
                    <a:lnTo>
                      <a:pt x="29" y="20"/>
                    </a:lnTo>
                    <a:lnTo>
                      <a:pt x="32" y="20"/>
                    </a:lnTo>
                    <a:lnTo>
                      <a:pt x="29" y="29"/>
                    </a:lnTo>
                    <a:lnTo>
                      <a:pt x="32" y="30"/>
                    </a:lnTo>
                    <a:lnTo>
                      <a:pt x="34" y="30"/>
                    </a:lnTo>
                    <a:lnTo>
                      <a:pt x="34" y="32"/>
                    </a:lnTo>
                    <a:lnTo>
                      <a:pt x="34" y="35"/>
                    </a:lnTo>
                    <a:lnTo>
                      <a:pt x="35" y="37"/>
                    </a:lnTo>
                    <a:lnTo>
                      <a:pt x="35" y="39"/>
                    </a:lnTo>
                    <a:lnTo>
                      <a:pt x="35" y="40"/>
                    </a:lnTo>
                    <a:lnTo>
                      <a:pt x="35" y="40"/>
                    </a:lnTo>
                    <a:lnTo>
                      <a:pt x="12"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39" name="Freeform 5413"/>
              <p:cNvSpPr>
                <a:spLocks/>
              </p:cNvSpPr>
              <p:nvPr/>
            </p:nvSpPr>
            <p:spPr bwMode="auto">
              <a:xfrm>
                <a:off x="3566" y="2719"/>
                <a:ext cx="32" cy="54"/>
              </a:xfrm>
              <a:custGeom>
                <a:avLst/>
                <a:gdLst>
                  <a:gd name="T0" fmla="*/ 28 w 32"/>
                  <a:gd name="T1" fmla="*/ 51 h 54"/>
                  <a:gd name="T2" fmla="*/ 22 w 32"/>
                  <a:gd name="T3" fmla="*/ 54 h 54"/>
                  <a:gd name="T4" fmla="*/ 6 w 32"/>
                  <a:gd name="T5" fmla="*/ 42 h 54"/>
                  <a:gd name="T6" fmla="*/ 5 w 32"/>
                  <a:gd name="T7" fmla="*/ 40 h 54"/>
                  <a:gd name="T8" fmla="*/ 6 w 32"/>
                  <a:gd name="T9" fmla="*/ 5 h 54"/>
                  <a:gd name="T10" fmla="*/ 0 w 32"/>
                  <a:gd name="T11" fmla="*/ 1 h 54"/>
                  <a:gd name="T12" fmla="*/ 0 w 32"/>
                  <a:gd name="T13" fmla="*/ 0 h 54"/>
                  <a:gd name="T14" fmla="*/ 23 w 32"/>
                  <a:gd name="T15" fmla="*/ 1 h 54"/>
                  <a:gd name="T16" fmla="*/ 32 w 32"/>
                  <a:gd name="T17" fmla="*/ 7 h 54"/>
                  <a:gd name="T18" fmla="*/ 32 w 32"/>
                  <a:gd name="T19" fmla="*/ 17 h 54"/>
                  <a:gd name="T20" fmla="*/ 27 w 32"/>
                  <a:gd name="T21" fmla="*/ 23 h 54"/>
                  <a:gd name="T22" fmla="*/ 28 w 32"/>
                  <a:gd name="T2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4">
                    <a:moveTo>
                      <a:pt x="28" y="51"/>
                    </a:moveTo>
                    <a:lnTo>
                      <a:pt x="22" y="54"/>
                    </a:lnTo>
                    <a:lnTo>
                      <a:pt x="6" y="42"/>
                    </a:lnTo>
                    <a:lnTo>
                      <a:pt x="5" y="40"/>
                    </a:lnTo>
                    <a:lnTo>
                      <a:pt x="6" y="5"/>
                    </a:lnTo>
                    <a:lnTo>
                      <a:pt x="0" y="1"/>
                    </a:lnTo>
                    <a:lnTo>
                      <a:pt x="0" y="0"/>
                    </a:lnTo>
                    <a:lnTo>
                      <a:pt x="23" y="1"/>
                    </a:lnTo>
                    <a:lnTo>
                      <a:pt x="32" y="7"/>
                    </a:lnTo>
                    <a:lnTo>
                      <a:pt x="32" y="17"/>
                    </a:lnTo>
                    <a:lnTo>
                      <a:pt x="27" y="23"/>
                    </a:lnTo>
                    <a:lnTo>
                      <a:pt x="28" y="51"/>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0" name="Freeform 5414"/>
              <p:cNvSpPr>
                <a:spLocks/>
              </p:cNvSpPr>
              <p:nvPr/>
            </p:nvSpPr>
            <p:spPr bwMode="auto">
              <a:xfrm>
                <a:off x="3566" y="2719"/>
                <a:ext cx="32" cy="54"/>
              </a:xfrm>
              <a:custGeom>
                <a:avLst/>
                <a:gdLst>
                  <a:gd name="T0" fmla="*/ 28 w 32"/>
                  <a:gd name="T1" fmla="*/ 51 h 54"/>
                  <a:gd name="T2" fmla="*/ 22 w 32"/>
                  <a:gd name="T3" fmla="*/ 54 h 54"/>
                  <a:gd name="T4" fmla="*/ 6 w 32"/>
                  <a:gd name="T5" fmla="*/ 42 h 54"/>
                  <a:gd name="T6" fmla="*/ 5 w 32"/>
                  <a:gd name="T7" fmla="*/ 40 h 54"/>
                  <a:gd name="T8" fmla="*/ 6 w 32"/>
                  <a:gd name="T9" fmla="*/ 5 h 54"/>
                  <a:gd name="T10" fmla="*/ 0 w 32"/>
                  <a:gd name="T11" fmla="*/ 1 h 54"/>
                  <a:gd name="T12" fmla="*/ 0 w 32"/>
                  <a:gd name="T13" fmla="*/ 0 h 54"/>
                  <a:gd name="T14" fmla="*/ 23 w 32"/>
                  <a:gd name="T15" fmla="*/ 1 h 54"/>
                  <a:gd name="T16" fmla="*/ 32 w 32"/>
                  <a:gd name="T17" fmla="*/ 7 h 54"/>
                  <a:gd name="T18" fmla="*/ 32 w 32"/>
                  <a:gd name="T19" fmla="*/ 17 h 54"/>
                  <a:gd name="T20" fmla="*/ 27 w 32"/>
                  <a:gd name="T21" fmla="*/ 23 h 54"/>
                  <a:gd name="T22" fmla="*/ 28 w 32"/>
                  <a:gd name="T2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4">
                    <a:moveTo>
                      <a:pt x="28" y="51"/>
                    </a:moveTo>
                    <a:lnTo>
                      <a:pt x="22" y="54"/>
                    </a:lnTo>
                    <a:lnTo>
                      <a:pt x="6" y="42"/>
                    </a:lnTo>
                    <a:lnTo>
                      <a:pt x="5" y="40"/>
                    </a:lnTo>
                    <a:lnTo>
                      <a:pt x="6" y="5"/>
                    </a:lnTo>
                    <a:lnTo>
                      <a:pt x="0" y="1"/>
                    </a:lnTo>
                    <a:lnTo>
                      <a:pt x="0" y="0"/>
                    </a:lnTo>
                    <a:lnTo>
                      <a:pt x="23" y="1"/>
                    </a:lnTo>
                    <a:lnTo>
                      <a:pt x="32" y="7"/>
                    </a:lnTo>
                    <a:lnTo>
                      <a:pt x="32" y="17"/>
                    </a:lnTo>
                    <a:lnTo>
                      <a:pt x="27" y="23"/>
                    </a:lnTo>
                    <a:lnTo>
                      <a:pt x="28" y="5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41" name="Freeform 5415"/>
              <p:cNvSpPr>
                <a:spLocks/>
              </p:cNvSpPr>
              <p:nvPr/>
            </p:nvSpPr>
            <p:spPr bwMode="auto">
              <a:xfrm>
                <a:off x="3493" y="2793"/>
                <a:ext cx="40" cy="54"/>
              </a:xfrm>
              <a:custGeom>
                <a:avLst/>
                <a:gdLst>
                  <a:gd name="T0" fmla="*/ 25 w 40"/>
                  <a:gd name="T1" fmla="*/ 49 h 54"/>
                  <a:gd name="T2" fmla="*/ 15 w 40"/>
                  <a:gd name="T3" fmla="*/ 54 h 54"/>
                  <a:gd name="T4" fmla="*/ 3 w 40"/>
                  <a:gd name="T5" fmla="*/ 49 h 54"/>
                  <a:gd name="T6" fmla="*/ 0 w 40"/>
                  <a:gd name="T7" fmla="*/ 39 h 54"/>
                  <a:gd name="T8" fmla="*/ 2 w 40"/>
                  <a:gd name="T9" fmla="*/ 4 h 54"/>
                  <a:gd name="T10" fmla="*/ 7 w 40"/>
                  <a:gd name="T11" fmla="*/ 0 h 54"/>
                  <a:gd name="T12" fmla="*/ 12 w 40"/>
                  <a:gd name="T13" fmla="*/ 7 h 54"/>
                  <a:gd name="T14" fmla="*/ 17 w 40"/>
                  <a:gd name="T15" fmla="*/ 12 h 54"/>
                  <a:gd name="T16" fmla="*/ 17 w 40"/>
                  <a:gd name="T17" fmla="*/ 21 h 54"/>
                  <a:gd name="T18" fmla="*/ 24 w 40"/>
                  <a:gd name="T19" fmla="*/ 22 h 54"/>
                  <a:gd name="T20" fmla="*/ 25 w 40"/>
                  <a:gd name="T21" fmla="*/ 32 h 54"/>
                  <a:gd name="T22" fmla="*/ 40 w 40"/>
                  <a:gd name="T23" fmla="*/ 36 h 54"/>
                  <a:gd name="T24" fmla="*/ 39 w 40"/>
                  <a:gd name="T25" fmla="*/ 39 h 54"/>
                  <a:gd name="T26" fmla="*/ 25 w 40"/>
                  <a:gd name="T27" fmla="*/ 48 h 54"/>
                  <a:gd name="T28" fmla="*/ 25 w 40"/>
                  <a:gd name="T29"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54">
                    <a:moveTo>
                      <a:pt x="25" y="49"/>
                    </a:moveTo>
                    <a:lnTo>
                      <a:pt x="15" y="54"/>
                    </a:lnTo>
                    <a:lnTo>
                      <a:pt x="3" y="49"/>
                    </a:lnTo>
                    <a:lnTo>
                      <a:pt x="0" y="39"/>
                    </a:lnTo>
                    <a:lnTo>
                      <a:pt x="2" y="4"/>
                    </a:lnTo>
                    <a:lnTo>
                      <a:pt x="7" y="0"/>
                    </a:lnTo>
                    <a:lnTo>
                      <a:pt x="12" y="7"/>
                    </a:lnTo>
                    <a:lnTo>
                      <a:pt x="17" y="12"/>
                    </a:lnTo>
                    <a:lnTo>
                      <a:pt x="17" y="21"/>
                    </a:lnTo>
                    <a:lnTo>
                      <a:pt x="24" y="22"/>
                    </a:lnTo>
                    <a:lnTo>
                      <a:pt x="25" y="32"/>
                    </a:lnTo>
                    <a:lnTo>
                      <a:pt x="40" y="36"/>
                    </a:lnTo>
                    <a:lnTo>
                      <a:pt x="39" y="39"/>
                    </a:lnTo>
                    <a:lnTo>
                      <a:pt x="25" y="48"/>
                    </a:lnTo>
                    <a:lnTo>
                      <a:pt x="25" y="4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2" name="Freeform 5416"/>
              <p:cNvSpPr>
                <a:spLocks/>
              </p:cNvSpPr>
              <p:nvPr/>
            </p:nvSpPr>
            <p:spPr bwMode="auto">
              <a:xfrm>
                <a:off x="3493" y="2793"/>
                <a:ext cx="40" cy="54"/>
              </a:xfrm>
              <a:custGeom>
                <a:avLst/>
                <a:gdLst>
                  <a:gd name="T0" fmla="*/ 25 w 40"/>
                  <a:gd name="T1" fmla="*/ 49 h 54"/>
                  <a:gd name="T2" fmla="*/ 15 w 40"/>
                  <a:gd name="T3" fmla="*/ 54 h 54"/>
                  <a:gd name="T4" fmla="*/ 3 w 40"/>
                  <a:gd name="T5" fmla="*/ 49 h 54"/>
                  <a:gd name="T6" fmla="*/ 0 w 40"/>
                  <a:gd name="T7" fmla="*/ 39 h 54"/>
                  <a:gd name="T8" fmla="*/ 2 w 40"/>
                  <a:gd name="T9" fmla="*/ 4 h 54"/>
                  <a:gd name="T10" fmla="*/ 7 w 40"/>
                  <a:gd name="T11" fmla="*/ 0 h 54"/>
                  <a:gd name="T12" fmla="*/ 12 w 40"/>
                  <a:gd name="T13" fmla="*/ 7 h 54"/>
                  <a:gd name="T14" fmla="*/ 17 w 40"/>
                  <a:gd name="T15" fmla="*/ 12 h 54"/>
                  <a:gd name="T16" fmla="*/ 17 w 40"/>
                  <a:gd name="T17" fmla="*/ 21 h 54"/>
                  <a:gd name="T18" fmla="*/ 24 w 40"/>
                  <a:gd name="T19" fmla="*/ 22 h 54"/>
                  <a:gd name="T20" fmla="*/ 25 w 40"/>
                  <a:gd name="T21" fmla="*/ 32 h 54"/>
                  <a:gd name="T22" fmla="*/ 40 w 40"/>
                  <a:gd name="T23" fmla="*/ 36 h 54"/>
                  <a:gd name="T24" fmla="*/ 39 w 40"/>
                  <a:gd name="T25" fmla="*/ 39 h 54"/>
                  <a:gd name="T26" fmla="*/ 25 w 40"/>
                  <a:gd name="T27" fmla="*/ 48 h 54"/>
                  <a:gd name="T28" fmla="*/ 25 w 40"/>
                  <a:gd name="T29"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54">
                    <a:moveTo>
                      <a:pt x="25" y="49"/>
                    </a:moveTo>
                    <a:lnTo>
                      <a:pt x="15" y="54"/>
                    </a:lnTo>
                    <a:lnTo>
                      <a:pt x="3" y="49"/>
                    </a:lnTo>
                    <a:lnTo>
                      <a:pt x="0" y="39"/>
                    </a:lnTo>
                    <a:lnTo>
                      <a:pt x="2" y="4"/>
                    </a:lnTo>
                    <a:lnTo>
                      <a:pt x="7" y="0"/>
                    </a:lnTo>
                    <a:lnTo>
                      <a:pt x="12" y="7"/>
                    </a:lnTo>
                    <a:lnTo>
                      <a:pt x="17" y="12"/>
                    </a:lnTo>
                    <a:lnTo>
                      <a:pt x="17" y="21"/>
                    </a:lnTo>
                    <a:lnTo>
                      <a:pt x="24" y="22"/>
                    </a:lnTo>
                    <a:lnTo>
                      <a:pt x="25" y="32"/>
                    </a:lnTo>
                    <a:lnTo>
                      <a:pt x="40" y="36"/>
                    </a:lnTo>
                    <a:lnTo>
                      <a:pt x="39" y="39"/>
                    </a:lnTo>
                    <a:lnTo>
                      <a:pt x="25" y="48"/>
                    </a:lnTo>
                    <a:lnTo>
                      <a:pt x="25"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43" name="Freeform 5417"/>
              <p:cNvSpPr>
                <a:spLocks/>
              </p:cNvSpPr>
              <p:nvPr/>
            </p:nvSpPr>
            <p:spPr bwMode="auto">
              <a:xfrm>
                <a:off x="3288" y="3059"/>
                <a:ext cx="63" cy="34"/>
              </a:xfrm>
              <a:custGeom>
                <a:avLst/>
                <a:gdLst>
                  <a:gd name="T0" fmla="*/ 29 w 63"/>
                  <a:gd name="T1" fmla="*/ 4 h 34"/>
                  <a:gd name="T2" fmla="*/ 39 w 63"/>
                  <a:gd name="T3" fmla="*/ 5 h 34"/>
                  <a:gd name="T4" fmla="*/ 52 w 63"/>
                  <a:gd name="T5" fmla="*/ 10 h 34"/>
                  <a:gd name="T6" fmla="*/ 63 w 63"/>
                  <a:gd name="T7" fmla="*/ 27 h 34"/>
                  <a:gd name="T8" fmla="*/ 63 w 63"/>
                  <a:gd name="T9" fmla="*/ 27 h 34"/>
                  <a:gd name="T10" fmla="*/ 61 w 63"/>
                  <a:gd name="T11" fmla="*/ 29 h 34"/>
                  <a:gd name="T12" fmla="*/ 59 w 63"/>
                  <a:gd name="T13" fmla="*/ 34 h 34"/>
                  <a:gd name="T14" fmla="*/ 57 w 63"/>
                  <a:gd name="T15" fmla="*/ 34 h 34"/>
                  <a:gd name="T16" fmla="*/ 57 w 63"/>
                  <a:gd name="T17" fmla="*/ 34 h 34"/>
                  <a:gd name="T18" fmla="*/ 57 w 63"/>
                  <a:gd name="T19" fmla="*/ 34 h 34"/>
                  <a:gd name="T20" fmla="*/ 56 w 63"/>
                  <a:gd name="T21" fmla="*/ 34 h 34"/>
                  <a:gd name="T22" fmla="*/ 56 w 63"/>
                  <a:gd name="T23" fmla="*/ 34 h 34"/>
                  <a:gd name="T24" fmla="*/ 56 w 63"/>
                  <a:gd name="T25" fmla="*/ 34 h 34"/>
                  <a:gd name="T26" fmla="*/ 56 w 63"/>
                  <a:gd name="T27" fmla="*/ 34 h 34"/>
                  <a:gd name="T28" fmla="*/ 56 w 63"/>
                  <a:gd name="T29" fmla="*/ 34 h 34"/>
                  <a:gd name="T30" fmla="*/ 56 w 63"/>
                  <a:gd name="T31" fmla="*/ 34 h 34"/>
                  <a:gd name="T32" fmla="*/ 54 w 63"/>
                  <a:gd name="T33" fmla="*/ 34 h 34"/>
                  <a:gd name="T34" fmla="*/ 54 w 63"/>
                  <a:gd name="T35" fmla="*/ 34 h 34"/>
                  <a:gd name="T36" fmla="*/ 56 w 63"/>
                  <a:gd name="T37" fmla="*/ 32 h 34"/>
                  <a:gd name="T38" fmla="*/ 54 w 63"/>
                  <a:gd name="T39" fmla="*/ 32 h 34"/>
                  <a:gd name="T40" fmla="*/ 54 w 63"/>
                  <a:gd name="T41" fmla="*/ 31 h 34"/>
                  <a:gd name="T42" fmla="*/ 54 w 63"/>
                  <a:gd name="T43" fmla="*/ 31 h 34"/>
                  <a:gd name="T44" fmla="*/ 52 w 63"/>
                  <a:gd name="T45" fmla="*/ 29 h 34"/>
                  <a:gd name="T46" fmla="*/ 52 w 63"/>
                  <a:gd name="T47" fmla="*/ 29 h 34"/>
                  <a:gd name="T48" fmla="*/ 51 w 63"/>
                  <a:gd name="T49" fmla="*/ 29 h 34"/>
                  <a:gd name="T50" fmla="*/ 51 w 63"/>
                  <a:gd name="T51" fmla="*/ 29 h 34"/>
                  <a:gd name="T52" fmla="*/ 49 w 63"/>
                  <a:gd name="T53" fmla="*/ 29 h 34"/>
                  <a:gd name="T54" fmla="*/ 47 w 63"/>
                  <a:gd name="T55" fmla="*/ 31 h 34"/>
                  <a:gd name="T56" fmla="*/ 44 w 63"/>
                  <a:gd name="T57" fmla="*/ 32 h 34"/>
                  <a:gd name="T58" fmla="*/ 44 w 63"/>
                  <a:gd name="T59" fmla="*/ 32 h 34"/>
                  <a:gd name="T60" fmla="*/ 42 w 63"/>
                  <a:gd name="T61" fmla="*/ 29 h 34"/>
                  <a:gd name="T62" fmla="*/ 17 w 63"/>
                  <a:gd name="T63" fmla="*/ 26 h 34"/>
                  <a:gd name="T64" fmla="*/ 8 w 63"/>
                  <a:gd name="T65" fmla="*/ 17 h 34"/>
                  <a:gd name="T66" fmla="*/ 0 w 63"/>
                  <a:gd name="T6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34">
                    <a:moveTo>
                      <a:pt x="8" y="0"/>
                    </a:moveTo>
                    <a:lnTo>
                      <a:pt x="29" y="4"/>
                    </a:lnTo>
                    <a:lnTo>
                      <a:pt x="30" y="0"/>
                    </a:lnTo>
                    <a:lnTo>
                      <a:pt x="39" y="5"/>
                    </a:lnTo>
                    <a:lnTo>
                      <a:pt x="46" y="5"/>
                    </a:lnTo>
                    <a:lnTo>
                      <a:pt x="52" y="10"/>
                    </a:lnTo>
                    <a:lnTo>
                      <a:pt x="52" y="10"/>
                    </a:lnTo>
                    <a:lnTo>
                      <a:pt x="63" y="27"/>
                    </a:lnTo>
                    <a:lnTo>
                      <a:pt x="63" y="27"/>
                    </a:lnTo>
                    <a:lnTo>
                      <a:pt x="63" y="27"/>
                    </a:lnTo>
                    <a:lnTo>
                      <a:pt x="61" y="27"/>
                    </a:lnTo>
                    <a:lnTo>
                      <a:pt x="61" y="29"/>
                    </a:lnTo>
                    <a:lnTo>
                      <a:pt x="59" y="34"/>
                    </a:lnTo>
                    <a:lnTo>
                      <a:pt x="59" y="34"/>
                    </a:lnTo>
                    <a:lnTo>
                      <a:pt x="57" y="34"/>
                    </a:lnTo>
                    <a:lnTo>
                      <a:pt x="57" y="34"/>
                    </a:lnTo>
                    <a:lnTo>
                      <a:pt x="57" y="34"/>
                    </a:lnTo>
                    <a:lnTo>
                      <a:pt x="57" y="34"/>
                    </a:lnTo>
                    <a:lnTo>
                      <a:pt x="57" y="34"/>
                    </a:lnTo>
                    <a:lnTo>
                      <a:pt x="57" y="34"/>
                    </a:lnTo>
                    <a:lnTo>
                      <a:pt x="57" y="34"/>
                    </a:lnTo>
                    <a:lnTo>
                      <a:pt x="56" y="34"/>
                    </a:lnTo>
                    <a:lnTo>
                      <a:pt x="56" y="34"/>
                    </a:lnTo>
                    <a:lnTo>
                      <a:pt x="56" y="34"/>
                    </a:lnTo>
                    <a:lnTo>
                      <a:pt x="56" y="34"/>
                    </a:lnTo>
                    <a:lnTo>
                      <a:pt x="56" y="34"/>
                    </a:lnTo>
                    <a:lnTo>
                      <a:pt x="56" y="34"/>
                    </a:lnTo>
                    <a:lnTo>
                      <a:pt x="56" y="34"/>
                    </a:lnTo>
                    <a:lnTo>
                      <a:pt x="56" y="34"/>
                    </a:lnTo>
                    <a:lnTo>
                      <a:pt x="56" y="34"/>
                    </a:lnTo>
                    <a:lnTo>
                      <a:pt x="56" y="34"/>
                    </a:lnTo>
                    <a:lnTo>
                      <a:pt x="56" y="34"/>
                    </a:lnTo>
                    <a:lnTo>
                      <a:pt x="54" y="34"/>
                    </a:lnTo>
                    <a:lnTo>
                      <a:pt x="54" y="34"/>
                    </a:lnTo>
                    <a:lnTo>
                      <a:pt x="54" y="34"/>
                    </a:lnTo>
                    <a:lnTo>
                      <a:pt x="54" y="34"/>
                    </a:lnTo>
                    <a:lnTo>
                      <a:pt x="54" y="34"/>
                    </a:lnTo>
                    <a:lnTo>
                      <a:pt x="56" y="32"/>
                    </a:lnTo>
                    <a:lnTo>
                      <a:pt x="54" y="32"/>
                    </a:lnTo>
                    <a:lnTo>
                      <a:pt x="54" y="32"/>
                    </a:lnTo>
                    <a:lnTo>
                      <a:pt x="54" y="31"/>
                    </a:lnTo>
                    <a:lnTo>
                      <a:pt x="54" y="31"/>
                    </a:lnTo>
                    <a:lnTo>
                      <a:pt x="54" y="31"/>
                    </a:lnTo>
                    <a:lnTo>
                      <a:pt x="54" y="31"/>
                    </a:lnTo>
                    <a:lnTo>
                      <a:pt x="52" y="29"/>
                    </a:lnTo>
                    <a:lnTo>
                      <a:pt x="52" y="29"/>
                    </a:lnTo>
                    <a:lnTo>
                      <a:pt x="52" y="29"/>
                    </a:lnTo>
                    <a:lnTo>
                      <a:pt x="52" y="29"/>
                    </a:lnTo>
                    <a:lnTo>
                      <a:pt x="51" y="29"/>
                    </a:lnTo>
                    <a:lnTo>
                      <a:pt x="51" y="29"/>
                    </a:lnTo>
                    <a:lnTo>
                      <a:pt x="51" y="29"/>
                    </a:lnTo>
                    <a:lnTo>
                      <a:pt x="51" y="29"/>
                    </a:lnTo>
                    <a:lnTo>
                      <a:pt x="49" y="29"/>
                    </a:lnTo>
                    <a:lnTo>
                      <a:pt x="49" y="29"/>
                    </a:lnTo>
                    <a:lnTo>
                      <a:pt x="47" y="31"/>
                    </a:lnTo>
                    <a:lnTo>
                      <a:pt x="47" y="31"/>
                    </a:lnTo>
                    <a:lnTo>
                      <a:pt x="47" y="31"/>
                    </a:lnTo>
                    <a:lnTo>
                      <a:pt x="44" y="32"/>
                    </a:lnTo>
                    <a:lnTo>
                      <a:pt x="44" y="32"/>
                    </a:lnTo>
                    <a:lnTo>
                      <a:pt x="44" y="32"/>
                    </a:lnTo>
                    <a:lnTo>
                      <a:pt x="44" y="32"/>
                    </a:lnTo>
                    <a:lnTo>
                      <a:pt x="42" y="29"/>
                    </a:lnTo>
                    <a:lnTo>
                      <a:pt x="25" y="31"/>
                    </a:lnTo>
                    <a:lnTo>
                      <a:pt x="17" y="26"/>
                    </a:lnTo>
                    <a:lnTo>
                      <a:pt x="8" y="22"/>
                    </a:lnTo>
                    <a:lnTo>
                      <a:pt x="8" y="17"/>
                    </a:lnTo>
                    <a:lnTo>
                      <a:pt x="2" y="10"/>
                    </a:lnTo>
                    <a:lnTo>
                      <a:pt x="0" y="5"/>
                    </a:lnTo>
                    <a:lnTo>
                      <a:pt x="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4" name="Freeform 5418"/>
              <p:cNvSpPr>
                <a:spLocks/>
              </p:cNvSpPr>
              <p:nvPr/>
            </p:nvSpPr>
            <p:spPr bwMode="auto">
              <a:xfrm>
                <a:off x="3288" y="3059"/>
                <a:ext cx="63" cy="34"/>
              </a:xfrm>
              <a:custGeom>
                <a:avLst/>
                <a:gdLst>
                  <a:gd name="T0" fmla="*/ 29 w 63"/>
                  <a:gd name="T1" fmla="*/ 4 h 34"/>
                  <a:gd name="T2" fmla="*/ 39 w 63"/>
                  <a:gd name="T3" fmla="*/ 5 h 34"/>
                  <a:gd name="T4" fmla="*/ 52 w 63"/>
                  <a:gd name="T5" fmla="*/ 10 h 34"/>
                  <a:gd name="T6" fmla="*/ 63 w 63"/>
                  <a:gd name="T7" fmla="*/ 27 h 34"/>
                  <a:gd name="T8" fmla="*/ 63 w 63"/>
                  <a:gd name="T9" fmla="*/ 27 h 34"/>
                  <a:gd name="T10" fmla="*/ 61 w 63"/>
                  <a:gd name="T11" fmla="*/ 29 h 34"/>
                  <a:gd name="T12" fmla="*/ 59 w 63"/>
                  <a:gd name="T13" fmla="*/ 34 h 34"/>
                  <a:gd name="T14" fmla="*/ 57 w 63"/>
                  <a:gd name="T15" fmla="*/ 34 h 34"/>
                  <a:gd name="T16" fmla="*/ 57 w 63"/>
                  <a:gd name="T17" fmla="*/ 34 h 34"/>
                  <a:gd name="T18" fmla="*/ 57 w 63"/>
                  <a:gd name="T19" fmla="*/ 34 h 34"/>
                  <a:gd name="T20" fmla="*/ 56 w 63"/>
                  <a:gd name="T21" fmla="*/ 34 h 34"/>
                  <a:gd name="T22" fmla="*/ 56 w 63"/>
                  <a:gd name="T23" fmla="*/ 34 h 34"/>
                  <a:gd name="T24" fmla="*/ 56 w 63"/>
                  <a:gd name="T25" fmla="*/ 34 h 34"/>
                  <a:gd name="T26" fmla="*/ 56 w 63"/>
                  <a:gd name="T27" fmla="*/ 34 h 34"/>
                  <a:gd name="T28" fmla="*/ 56 w 63"/>
                  <a:gd name="T29" fmla="*/ 34 h 34"/>
                  <a:gd name="T30" fmla="*/ 56 w 63"/>
                  <a:gd name="T31" fmla="*/ 34 h 34"/>
                  <a:gd name="T32" fmla="*/ 54 w 63"/>
                  <a:gd name="T33" fmla="*/ 34 h 34"/>
                  <a:gd name="T34" fmla="*/ 54 w 63"/>
                  <a:gd name="T35" fmla="*/ 34 h 34"/>
                  <a:gd name="T36" fmla="*/ 56 w 63"/>
                  <a:gd name="T37" fmla="*/ 32 h 34"/>
                  <a:gd name="T38" fmla="*/ 54 w 63"/>
                  <a:gd name="T39" fmla="*/ 32 h 34"/>
                  <a:gd name="T40" fmla="*/ 54 w 63"/>
                  <a:gd name="T41" fmla="*/ 31 h 34"/>
                  <a:gd name="T42" fmla="*/ 54 w 63"/>
                  <a:gd name="T43" fmla="*/ 31 h 34"/>
                  <a:gd name="T44" fmla="*/ 52 w 63"/>
                  <a:gd name="T45" fmla="*/ 29 h 34"/>
                  <a:gd name="T46" fmla="*/ 52 w 63"/>
                  <a:gd name="T47" fmla="*/ 29 h 34"/>
                  <a:gd name="T48" fmla="*/ 51 w 63"/>
                  <a:gd name="T49" fmla="*/ 29 h 34"/>
                  <a:gd name="T50" fmla="*/ 51 w 63"/>
                  <a:gd name="T51" fmla="*/ 29 h 34"/>
                  <a:gd name="T52" fmla="*/ 49 w 63"/>
                  <a:gd name="T53" fmla="*/ 29 h 34"/>
                  <a:gd name="T54" fmla="*/ 47 w 63"/>
                  <a:gd name="T55" fmla="*/ 31 h 34"/>
                  <a:gd name="T56" fmla="*/ 44 w 63"/>
                  <a:gd name="T57" fmla="*/ 32 h 34"/>
                  <a:gd name="T58" fmla="*/ 44 w 63"/>
                  <a:gd name="T59" fmla="*/ 32 h 34"/>
                  <a:gd name="T60" fmla="*/ 42 w 63"/>
                  <a:gd name="T61" fmla="*/ 29 h 34"/>
                  <a:gd name="T62" fmla="*/ 17 w 63"/>
                  <a:gd name="T63" fmla="*/ 26 h 34"/>
                  <a:gd name="T64" fmla="*/ 8 w 63"/>
                  <a:gd name="T65" fmla="*/ 17 h 34"/>
                  <a:gd name="T66" fmla="*/ 0 w 63"/>
                  <a:gd name="T6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34">
                    <a:moveTo>
                      <a:pt x="8" y="0"/>
                    </a:moveTo>
                    <a:lnTo>
                      <a:pt x="29" y="4"/>
                    </a:lnTo>
                    <a:lnTo>
                      <a:pt x="30" y="0"/>
                    </a:lnTo>
                    <a:lnTo>
                      <a:pt x="39" y="5"/>
                    </a:lnTo>
                    <a:lnTo>
                      <a:pt x="46" y="5"/>
                    </a:lnTo>
                    <a:lnTo>
                      <a:pt x="52" y="10"/>
                    </a:lnTo>
                    <a:lnTo>
                      <a:pt x="52" y="10"/>
                    </a:lnTo>
                    <a:lnTo>
                      <a:pt x="63" y="27"/>
                    </a:lnTo>
                    <a:lnTo>
                      <a:pt x="63" y="27"/>
                    </a:lnTo>
                    <a:lnTo>
                      <a:pt x="63" y="27"/>
                    </a:lnTo>
                    <a:lnTo>
                      <a:pt x="61" y="27"/>
                    </a:lnTo>
                    <a:lnTo>
                      <a:pt x="61" y="29"/>
                    </a:lnTo>
                    <a:lnTo>
                      <a:pt x="59" y="34"/>
                    </a:lnTo>
                    <a:lnTo>
                      <a:pt x="59" y="34"/>
                    </a:lnTo>
                    <a:lnTo>
                      <a:pt x="57" y="34"/>
                    </a:lnTo>
                    <a:lnTo>
                      <a:pt x="57" y="34"/>
                    </a:lnTo>
                    <a:lnTo>
                      <a:pt x="57" y="34"/>
                    </a:lnTo>
                    <a:lnTo>
                      <a:pt x="57" y="34"/>
                    </a:lnTo>
                    <a:lnTo>
                      <a:pt x="57" y="34"/>
                    </a:lnTo>
                    <a:lnTo>
                      <a:pt x="57" y="34"/>
                    </a:lnTo>
                    <a:lnTo>
                      <a:pt x="57" y="34"/>
                    </a:lnTo>
                    <a:lnTo>
                      <a:pt x="56" y="34"/>
                    </a:lnTo>
                    <a:lnTo>
                      <a:pt x="56" y="34"/>
                    </a:lnTo>
                    <a:lnTo>
                      <a:pt x="56" y="34"/>
                    </a:lnTo>
                    <a:lnTo>
                      <a:pt x="56" y="34"/>
                    </a:lnTo>
                    <a:lnTo>
                      <a:pt x="56" y="34"/>
                    </a:lnTo>
                    <a:lnTo>
                      <a:pt x="56" y="34"/>
                    </a:lnTo>
                    <a:lnTo>
                      <a:pt x="56" y="34"/>
                    </a:lnTo>
                    <a:lnTo>
                      <a:pt x="56" y="34"/>
                    </a:lnTo>
                    <a:lnTo>
                      <a:pt x="56" y="34"/>
                    </a:lnTo>
                    <a:lnTo>
                      <a:pt x="56" y="34"/>
                    </a:lnTo>
                    <a:lnTo>
                      <a:pt x="56" y="34"/>
                    </a:lnTo>
                    <a:lnTo>
                      <a:pt x="54" y="34"/>
                    </a:lnTo>
                    <a:lnTo>
                      <a:pt x="54" y="34"/>
                    </a:lnTo>
                    <a:lnTo>
                      <a:pt x="54" y="34"/>
                    </a:lnTo>
                    <a:lnTo>
                      <a:pt x="54" y="34"/>
                    </a:lnTo>
                    <a:lnTo>
                      <a:pt x="54" y="34"/>
                    </a:lnTo>
                    <a:lnTo>
                      <a:pt x="56" y="32"/>
                    </a:lnTo>
                    <a:lnTo>
                      <a:pt x="54" y="32"/>
                    </a:lnTo>
                    <a:lnTo>
                      <a:pt x="54" y="32"/>
                    </a:lnTo>
                    <a:lnTo>
                      <a:pt x="54" y="31"/>
                    </a:lnTo>
                    <a:lnTo>
                      <a:pt x="54" y="31"/>
                    </a:lnTo>
                    <a:lnTo>
                      <a:pt x="54" y="31"/>
                    </a:lnTo>
                    <a:lnTo>
                      <a:pt x="54" y="31"/>
                    </a:lnTo>
                    <a:lnTo>
                      <a:pt x="52" y="29"/>
                    </a:lnTo>
                    <a:lnTo>
                      <a:pt x="52" y="29"/>
                    </a:lnTo>
                    <a:lnTo>
                      <a:pt x="52" y="29"/>
                    </a:lnTo>
                    <a:lnTo>
                      <a:pt x="52" y="29"/>
                    </a:lnTo>
                    <a:lnTo>
                      <a:pt x="51" y="29"/>
                    </a:lnTo>
                    <a:lnTo>
                      <a:pt x="51" y="29"/>
                    </a:lnTo>
                    <a:lnTo>
                      <a:pt x="51" y="29"/>
                    </a:lnTo>
                    <a:lnTo>
                      <a:pt x="51" y="29"/>
                    </a:lnTo>
                    <a:lnTo>
                      <a:pt x="49" y="29"/>
                    </a:lnTo>
                    <a:lnTo>
                      <a:pt x="49" y="29"/>
                    </a:lnTo>
                    <a:lnTo>
                      <a:pt x="47" y="31"/>
                    </a:lnTo>
                    <a:lnTo>
                      <a:pt x="47" y="31"/>
                    </a:lnTo>
                    <a:lnTo>
                      <a:pt x="47" y="31"/>
                    </a:lnTo>
                    <a:lnTo>
                      <a:pt x="44" y="32"/>
                    </a:lnTo>
                    <a:lnTo>
                      <a:pt x="44" y="32"/>
                    </a:lnTo>
                    <a:lnTo>
                      <a:pt x="44" y="32"/>
                    </a:lnTo>
                    <a:lnTo>
                      <a:pt x="44" y="32"/>
                    </a:lnTo>
                    <a:lnTo>
                      <a:pt x="42" y="29"/>
                    </a:lnTo>
                    <a:lnTo>
                      <a:pt x="25" y="31"/>
                    </a:lnTo>
                    <a:lnTo>
                      <a:pt x="17" y="26"/>
                    </a:lnTo>
                    <a:lnTo>
                      <a:pt x="8" y="22"/>
                    </a:lnTo>
                    <a:lnTo>
                      <a:pt x="8" y="17"/>
                    </a:lnTo>
                    <a:lnTo>
                      <a:pt x="2" y="10"/>
                    </a:lnTo>
                    <a:lnTo>
                      <a:pt x="0" y="5"/>
                    </a:lnTo>
                    <a:lnTo>
                      <a:pt x="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45" name="Freeform 5419"/>
              <p:cNvSpPr>
                <a:spLocks/>
              </p:cNvSpPr>
              <p:nvPr/>
            </p:nvSpPr>
            <p:spPr bwMode="auto">
              <a:xfrm>
                <a:off x="3201" y="2732"/>
                <a:ext cx="51" cy="56"/>
              </a:xfrm>
              <a:custGeom>
                <a:avLst/>
                <a:gdLst>
                  <a:gd name="T0" fmla="*/ 11 w 51"/>
                  <a:gd name="T1" fmla="*/ 0 h 56"/>
                  <a:gd name="T2" fmla="*/ 12 w 51"/>
                  <a:gd name="T3" fmla="*/ 5 h 56"/>
                  <a:gd name="T4" fmla="*/ 19 w 51"/>
                  <a:gd name="T5" fmla="*/ 5 h 56"/>
                  <a:gd name="T6" fmla="*/ 21 w 51"/>
                  <a:gd name="T7" fmla="*/ 7 h 56"/>
                  <a:gd name="T8" fmla="*/ 28 w 51"/>
                  <a:gd name="T9" fmla="*/ 9 h 56"/>
                  <a:gd name="T10" fmla="*/ 28 w 51"/>
                  <a:gd name="T11" fmla="*/ 12 h 56"/>
                  <a:gd name="T12" fmla="*/ 31 w 51"/>
                  <a:gd name="T13" fmla="*/ 7 h 56"/>
                  <a:gd name="T14" fmla="*/ 43 w 51"/>
                  <a:gd name="T15" fmla="*/ 26 h 56"/>
                  <a:gd name="T16" fmla="*/ 46 w 51"/>
                  <a:gd name="T17" fmla="*/ 34 h 56"/>
                  <a:gd name="T18" fmla="*/ 46 w 51"/>
                  <a:gd name="T19" fmla="*/ 41 h 56"/>
                  <a:gd name="T20" fmla="*/ 51 w 51"/>
                  <a:gd name="T21" fmla="*/ 46 h 56"/>
                  <a:gd name="T22" fmla="*/ 51 w 51"/>
                  <a:gd name="T23" fmla="*/ 56 h 56"/>
                  <a:gd name="T24" fmla="*/ 11 w 51"/>
                  <a:gd name="T25" fmla="*/ 56 h 56"/>
                  <a:gd name="T26" fmla="*/ 0 w 51"/>
                  <a:gd name="T27" fmla="*/ 56 h 56"/>
                  <a:gd name="T28" fmla="*/ 0 w 51"/>
                  <a:gd name="T29" fmla="*/ 53 h 56"/>
                  <a:gd name="T30" fmla="*/ 2 w 51"/>
                  <a:gd name="T31" fmla="*/ 2 h 56"/>
                  <a:gd name="T32" fmla="*/ 11 w 51"/>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6">
                    <a:moveTo>
                      <a:pt x="11" y="0"/>
                    </a:moveTo>
                    <a:lnTo>
                      <a:pt x="12" y="5"/>
                    </a:lnTo>
                    <a:lnTo>
                      <a:pt x="19" y="5"/>
                    </a:lnTo>
                    <a:lnTo>
                      <a:pt x="21" y="7"/>
                    </a:lnTo>
                    <a:lnTo>
                      <a:pt x="28" y="9"/>
                    </a:lnTo>
                    <a:lnTo>
                      <a:pt x="28" y="12"/>
                    </a:lnTo>
                    <a:lnTo>
                      <a:pt x="31" y="7"/>
                    </a:lnTo>
                    <a:lnTo>
                      <a:pt x="43" y="26"/>
                    </a:lnTo>
                    <a:lnTo>
                      <a:pt x="46" y="34"/>
                    </a:lnTo>
                    <a:lnTo>
                      <a:pt x="46" y="41"/>
                    </a:lnTo>
                    <a:lnTo>
                      <a:pt x="51" y="46"/>
                    </a:lnTo>
                    <a:lnTo>
                      <a:pt x="51" y="56"/>
                    </a:lnTo>
                    <a:lnTo>
                      <a:pt x="11" y="56"/>
                    </a:lnTo>
                    <a:lnTo>
                      <a:pt x="0" y="56"/>
                    </a:lnTo>
                    <a:lnTo>
                      <a:pt x="0" y="53"/>
                    </a:lnTo>
                    <a:lnTo>
                      <a:pt x="2" y="2"/>
                    </a:lnTo>
                    <a:lnTo>
                      <a:pt x="1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6" name="Freeform 5420"/>
              <p:cNvSpPr>
                <a:spLocks/>
              </p:cNvSpPr>
              <p:nvPr/>
            </p:nvSpPr>
            <p:spPr bwMode="auto">
              <a:xfrm>
                <a:off x="3201" y="2732"/>
                <a:ext cx="51" cy="56"/>
              </a:xfrm>
              <a:custGeom>
                <a:avLst/>
                <a:gdLst>
                  <a:gd name="T0" fmla="*/ 11 w 51"/>
                  <a:gd name="T1" fmla="*/ 0 h 56"/>
                  <a:gd name="T2" fmla="*/ 12 w 51"/>
                  <a:gd name="T3" fmla="*/ 5 h 56"/>
                  <a:gd name="T4" fmla="*/ 19 w 51"/>
                  <a:gd name="T5" fmla="*/ 5 h 56"/>
                  <a:gd name="T6" fmla="*/ 21 w 51"/>
                  <a:gd name="T7" fmla="*/ 7 h 56"/>
                  <a:gd name="T8" fmla="*/ 28 w 51"/>
                  <a:gd name="T9" fmla="*/ 9 h 56"/>
                  <a:gd name="T10" fmla="*/ 28 w 51"/>
                  <a:gd name="T11" fmla="*/ 12 h 56"/>
                  <a:gd name="T12" fmla="*/ 31 w 51"/>
                  <a:gd name="T13" fmla="*/ 7 h 56"/>
                  <a:gd name="T14" fmla="*/ 43 w 51"/>
                  <a:gd name="T15" fmla="*/ 26 h 56"/>
                  <a:gd name="T16" fmla="*/ 46 w 51"/>
                  <a:gd name="T17" fmla="*/ 34 h 56"/>
                  <a:gd name="T18" fmla="*/ 46 w 51"/>
                  <a:gd name="T19" fmla="*/ 41 h 56"/>
                  <a:gd name="T20" fmla="*/ 51 w 51"/>
                  <a:gd name="T21" fmla="*/ 46 h 56"/>
                  <a:gd name="T22" fmla="*/ 51 w 51"/>
                  <a:gd name="T23" fmla="*/ 56 h 56"/>
                  <a:gd name="T24" fmla="*/ 11 w 51"/>
                  <a:gd name="T25" fmla="*/ 56 h 56"/>
                  <a:gd name="T26" fmla="*/ 0 w 51"/>
                  <a:gd name="T27" fmla="*/ 56 h 56"/>
                  <a:gd name="T28" fmla="*/ 0 w 51"/>
                  <a:gd name="T29" fmla="*/ 53 h 56"/>
                  <a:gd name="T30" fmla="*/ 2 w 51"/>
                  <a:gd name="T31" fmla="*/ 2 h 56"/>
                  <a:gd name="T32" fmla="*/ 11 w 51"/>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6">
                    <a:moveTo>
                      <a:pt x="11" y="0"/>
                    </a:moveTo>
                    <a:lnTo>
                      <a:pt x="12" y="5"/>
                    </a:lnTo>
                    <a:lnTo>
                      <a:pt x="19" y="5"/>
                    </a:lnTo>
                    <a:lnTo>
                      <a:pt x="21" y="7"/>
                    </a:lnTo>
                    <a:lnTo>
                      <a:pt x="28" y="9"/>
                    </a:lnTo>
                    <a:lnTo>
                      <a:pt x="28" y="12"/>
                    </a:lnTo>
                    <a:lnTo>
                      <a:pt x="31" y="7"/>
                    </a:lnTo>
                    <a:lnTo>
                      <a:pt x="43" y="26"/>
                    </a:lnTo>
                    <a:lnTo>
                      <a:pt x="46" y="34"/>
                    </a:lnTo>
                    <a:lnTo>
                      <a:pt x="46" y="41"/>
                    </a:lnTo>
                    <a:lnTo>
                      <a:pt x="51" y="46"/>
                    </a:lnTo>
                    <a:lnTo>
                      <a:pt x="51" y="56"/>
                    </a:lnTo>
                    <a:lnTo>
                      <a:pt x="11" y="56"/>
                    </a:lnTo>
                    <a:lnTo>
                      <a:pt x="0" y="56"/>
                    </a:lnTo>
                    <a:lnTo>
                      <a:pt x="0" y="53"/>
                    </a:lnTo>
                    <a:lnTo>
                      <a:pt x="2" y="2"/>
                    </a:lnTo>
                    <a:lnTo>
                      <a:pt x="1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47" name="Freeform 5421"/>
              <p:cNvSpPr>
                <a:spLocks/>
              </p:cNvSpPr>
              <p:nvPr/>
            </p:nvSpPr>
            <p:spPr bwMode="auto">
              <a:xfrm>
                <a:off x="3056" y="2766"/>
                <a:ext cx="68" cy="39"/>
              </a:xfrm>
              <a:custGeom>
                <a:avLst/>
                <a:gdLst>
                  <a:gd name="T0" fmla="*/ 8 w 68"/>
                  <a:gd name="T1" fmla="*/ 37 h 39"/>
                  <a:gd name="T2" fmla="*/ 0 w 68"/>
                  <a:gd name="T3" fmla="*/ 36 h 39"/>
                  <a:gd name="T4" fmla="*/ 1 w 68"/>
                  <a:gd name="T5" fmla="*/ 0 h 39"/>
                  <a:gd name="T6" fmla="*/ 22 w 68"/>
                  <a:gd name="T7" fmla="*/ 0 h 39"/>
                  <a:gd name="T8" fmla="*/ 68 w 68"/>
                  <a:gd name="T9" fmla="*/ 2 h 39"/>
                  <a:gd name="T10" fmla="*/ 66 w 68"/>
                  <a:gd name="T11" fmla="*/ 39 h 39"/>
                  <a:gd name="T12" fmla="*/ 8 w 68"/>
                  <a:gd name="T13" fmla="*/ 37 h 39"/>
                </a:gdLst>
                <a:ahLst/>
                <a:cxnLst>
                  <a:cxn ang="0">
                    <a:pos x="T0" y="T1"/>
                  </a:cxn>
                  <a:cxn ang="0">
                    <a:pos x="T2" y="T3"/>
                  </a:cxn>
                  <a:cxn ang="0">
                    <a:pos x="T4" y="T5"/>
                  </a:cxn>
                  <a:cxn ang="0">
                    <a:pos x="T6" y="T7"/>
                  </a:cxn>
                  <a:cxn ang="0">
                    <a:pos x="T8" y="T9"/>
                  </a:cxn>
                  <a:cxn ang="0">
                    <a:pos x="T10" y="T11"/>
                  </a:cxn>
                  <a:cxn ang="0">
                    <a:pos x="T12" y="T13"/>
                  </a:cxn>
                </a:cxnLst>
                <a:rect l="0" t="0" r="r" b="b"/>
                <a:pathLst>
                  <a:path w="68" h="39">
                    <a:moveTo>
                      <a:pt x="8" y="37"/>
                    </a:moveTo>
                    <a:lnTo>
                      <a:pt x="0" y="36"/>
                    </a:lnTo>
                    <a:lnTo>
                      <a:pt x="1" y="0"/>
                    </a:lnTo>
                    <a:lnTo>
                      <a:pt x="22" y="0"/>
                    </a:lnTo>
                    <a:lnTo>
                      <a:pt x="68" y="2"/>
                    </a:lnTo>
                    <a:lnTo>
                      <a:pt x="66" y="39"/>
                    </a:lnTo>
                    <a:lnTo>
                      <a:pt x="8" y="3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8" name="Freeform 5422"/>
              <p:cNvSpPr>
                <a:spLocks/>
              </p:cNvSpPr>
              <p:nvPr/>
            </p:nvSpPr>
            <p:spPr bwMode="auto">
              <a:xfrm>
                <a:off x="3056" y="2766"/>
                <a:ext cx="68" cy="39"/>
              </a:xfrm>
              <a:custGeom>
                <a:avLst/>
                <a:gdLst>
                  <a:gd name="T0" fmla="*/ 8 w 68"/>
                  <a:gd name="T1" fmla="*/ 37 h 39"/>
                  <a:gd name="T2" fmla="*/ 0 w 68"/>
                  <a:gd name="T3" fmla="*/ 36 h 39"/>
                  <a:gd name="T4" fmla="*/ 1 w 68"/>
                  <a:gd name="T5" fmla="*/ 0 h 39"/>
                  <a:gd name="T6" fmla="*/ 22 w 68"/>
                  <a:gd name="T7" fmla="*/ 0 h 39"/>
                  <a:gd name="T8" fmla="*/ 68 w 68"/>
                  <a:gd name="T9" fmla="*/ 2 h 39"/>
                  <a:gd name="T10" fmla="*/ 66 w 68"/>
                  <a:gd name="T11" fmla="*/ 39 h 39"/>
                  <a:gd name="T12" fmla="*/ 8 w 68"/>
                  <a:gd name="T13" fmla="*/ 37 h 39"/>
                </a:gdLst>
                <a:ahLst/>
                <a:cxnLst>
                  <a:cxn ang="0">
                    <a:pos x="T0" y="T1"/>
                  </a:cxn>
                  <a:cxn ang="0">
                    <a:pos x="T2" y="T3"/>
                  </a:cxn>
                  <a:cxn ang="0">
                    <a:pos x="T4" y="T5"/>
                  </a:cxn>
                  <a:cxn ang="0">
                    <a:pos x="T6" y="T7"/>
                  </a:cxn>
                  <a:cxn ang="0">
                    <a:pos x="T8" y="T9"/>
                  </a:cxn>
                  <a:cxn ang="0">
                    <a:pos x="T10" y="T11"/>
                  </a:cxn>
                  <a:cxn ang="0">
                    <a:pos x="T12" y="T13"/>
                  </a:cxn>
                </a:cxnLst>
                <a:rect l="0" t="0" r="r" b="b"/>
                <a:pathLst>
                  <a:path w="68" h="39">
                    <a:moveTo>
                      <a:pt x="8" y="37"/>
                    </a:moveTo>
                    <a:lnTo>
                      <a:pt x="0" y="36"/>
                    </a:lnTo>
                    <a:lnTo>
                      <a:pt x="1" y="0"/>
                    </a:lnTo>
                    <a:lnTo>
                      <a:pt x="22" y="0"/>
                    </a:lnTo>
                    <a:lnTo>
                      <a:pt x="68" y="2"/>
                    </a:lnTo>
                    <a:lnTo>
                      <a:pt x="66" y="39"/>
                    </a:lnTo>
                    <a:lnTo>
                      <a:pt x="8"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49" name="Freeform 5423"/>
              <p:cNvSpPr>
                <a:spLocks/>
              </p:cNvSpPr>
              <p:nvPr/>
            </p:nvSpPr>
            <p:spPr bwMode="auto">
              <a:xfrm>
                <a:off x="3049" y="2580"/>
                <a:ext cx="41" cy="46"/>
              </a:xfrm>
              <a:custGeom>
                <a:avLst/>
                <a:gdLst>
                  <a:gd name="T0" fmla="*/ 41 w 41"/>
                  <a:gd name="T1" fmla="*/ 2 h 46"/>
                  <a:gd name="T2" fmla="*/ 39 w 41"/>
                  <a:gd name="T3" fmla="*/ 46 h 46"/>
                  <a:gd name="T4" fmla="*/ 0 w 41"/>
                  <a:gd name="T5" fmla="*/ 42 h 46"/>
                  <a:gd name="T6" fmla="*/ 2 w 41"/>
                  <a:gd name="T7" fmla="*/ 0 h 46"/>
                  <a:gd name="T8" fmla="*/ 12 w 41"/>
                  <a:gd name="T9" fmla="*/ 0 h 46"/>
                  <a:gd name="T10" fmla="*/ 41 w 41"/>
                  <a:gd name="T11" fmla="*/ 2 h 46"/>
                </a:gdLst>
                <a:ahLst/>
                <a:cxnLst>
                  <a:cxn ang="0">
                    <a:pos x="T0" y="T1"/>
                  </a:cxn>
                  <a:cxn ang="0">
                    <a:pos x="T2" y="T3"/>
                  </a:cxn>
                  <a:cxn ang="0">
                    <a:pos x="T4" y="T5"/>
                  </a:cxn>
                  <a:cxn ang="0">
                    <a:pos x="T6" y="T7"/>
                  </a:cxn>
                  <a:cxn ang="0">
                    <a:pos x="T8" y="T9"/>
                  </a:cxn>
                  <a:cxn ang="0">
                    <a:pos x="T10" y="T11"/>
                  </a:cxn>
                </a:cxnLst>
                <a:rect l="0" t="0" r="r" b="b"/>
                <a:pathLst>
                  <a:path w="41" h="46">
                    <a:moveTo>
                      <a:pt x="41" y="2"/>
                    </a:moveTo>
                    <a:lnTo>
                      <a:pt x="39" y="46"/>
                    </a:lnTo>
                    <a:lnTo>
                      <a:pt x="0" y="42"/>
                    </a:lnTo>
                    <a:lnTo>
                      <a:pt x="2" y="0"/>
                    </a:lnTo>
                    <a:lnTo>
                      <a:pt x="12" y="0"/>
                    </a:lnTo>
                    <a:lnTo>
                      <a:pt x="41"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0" name="Freeform 5424"/>
              <p:cNvSpPr>
                <a:spLocks/>
              </p:cNvSpPr>
              <p:nvPr/>
            </p:nvSpPr>
            <p:spPr bwMode="auto">
              <a:xfrm>
                <a:off x="3049" y="2580"/>
                <a:ext cx="41" cy="46"/>
              </a:xfrm>
              <a:custGeom>
                <a:avLst/>
                <a:gdLst>
                  <a:gd name="T0" fmla="*/ 41 w 41"/>
                  <a:gd name="T1" fmla="*/ 2 h 46"/>
                  <a:gd name="T2" fmla="*/ 39 w 41"/>
                  <a:gd name="T3" fmla="*/ 46 h 46"/>
                  <a:gd name="T4" fmla="*/ 0 w 41"/>
                  <a:gd name="T5" fmla="*/ 42 h 46"/>
                  <a:gd name="T6" fmla="*/ 2 w 41"/>
                  <a:gd name="T7" fmla="*/ 0 h 46"/>
                  <a:gd name="T8" fmla="*/ 12 w 41"/>
                  <a:gd name="T9" fmla="*/ 0 h 46"/>
                  <a:gd name="T10" fmla="*/ 41 w 41"/>
                  <a:gd name="T11" fmla="*/ 2 h 46"/>
                </a:gdLst>
                <a:ahLst/>
                <a:cxnLst>
                  <a:cxn ang="0">
                    <a:pos x="T0" y="T1"/>
                  </a:cxn>
                  <a:cxn ang="0">
                    <a:pos x="T2" y="T3"/>
                  </a:cxn>
                  <a:cxn ang="0">
                    <a:pos x="T4" y="T5"/>
                  </a:cxn>
                  <a:cxn ang="0">
                    <a:pos x="T6" y="T7"/>
                  </a:cxn>
                  <a:cxn ang="0">
                    <a:pos x="T8" y="T9"/>
                  </a:cxn>
                  <a:cxn ang="0">
                    <a:pos x="T10" y="T11"/>
                  </a:cxn>
                </a:cxnLst>
                <a:rect l="0" t="0" r="r" b="b"/>
                <a:pathLst>
                  <a:path w="41" h="46">
                    <a:moveTo>
                      <a:pt x="41" y="2"/>
                    </a:moveTo>
                    <a:lnTo>
                      <a:pt x="39" y="46"/>
                    </a:lnTo>
                    <a:lnTo>
                      <a:pt x="0" y="42"/>
                    </a:lnTo>
                    <a:lnTo>
                      <a:pt x="2" y="0"/>
                    </a:lnTo>
                    <a:lnTo>
                      <a:pt x="12" y="0"/>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51" name="Freeform 5425"/>
              <p:cNvSpPr>
                <a:spLocks/>
              </p:cNvSpPr>
              <p:nvPr/>
            </p:nvSpPr>
            <p:spPr bwMode="auto">
              <a:xfrm>
                <a:off x="3168" y="2585"/>
                <a:ext cx="40" cy="46"/>
              </a:xfrm>
              <a:custGeom>
                <a:avLst/>
                <a:gdLst>
                  <a:gd name="T0" fmla="*/ 40 w 40"/>
                  <a:gd name="T1" fmla="*/ 2 h 46"/>
                  <a:gd name="T2" fmla="*/ 39 w 40"/>
                  <a:gd name="T3" fmla="*/ 46 h 46"/>
                  <a:gd name="T4" fmla="*/ 37 w 40"/>
                  <a:gd name="T5" fmla="*/ 46 h 46"/>
                  <a:gd name="T6" fmla="*/ 0 w 40"/>
                  <a:gd name="T7" fmla="*/ 44 h 46"/>
                  <a:gd name="T8" fmla="*/ 1 w 40"/>
                  <a:gd name="T9" fmla="*/ 0 h 46"/>
                  <a:gd name="T10" fmla="*/ 11 w 40"/>
                  <a:gd name="T11" fmla="*/ 2 h 46"/>
                  <a:gd name="T12" fmla="*/ 40 w 40"/>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40" h="46">
                    <a:moveTo>
                      <a:pt x="40" y="2"/>
                    </a:moveTo>
                    <a:lnTo>
                      <a:pt x="39" y="46"/>
                    </a:lnTo>
                    <a:lnTo>
                      <a:pt x="37" y="46"/>
                    </a:lnTo>
                    <a:lnTo>
                      <a:pt x="0" y="44"/>
                    </a:lnTo>
                    <a:lnTo>
                      <a:pt x="1" y="0"/>
                    </a:lnTo>
                    <a:lnTo>
                      <a:pt x="11" y="2"/>
                    </a:lnTo>
                    <a:lnTo>
                      <a:pt x="40"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2" name="Freeform 5426"/>
              <p:cNvSpPr>
                <a:spLocks/>
              </p:cNvSpPr>
              <p:nvPr/>
            </p:nvSpPr>
            <p:spPr bwMode="auto">
              <a:xfrm>
                <a:off x="3168" y="2585"/>
                <a:ext cx="40" cy="46"/>
              </a:xfrm>
              <a:custGeom>
                <a:avLst/>
                <a:gdLst>
                  <a:gd name="T0" fmla="*/ 40 w 40"/>
                  <a:gd name="T1" fmla="*/ 2 h 46"/>
                  <a:gd name="T2" fmla="*/ 39 w 40"/>
                  <a:gd name="T3" fmla="*/ 46 h 46"/>
                  <a:gd name="T4" fmla="*/ 37 w 40"/>
                  <a:gd name="T5" fmla="*/ 46 h 46"/>
                  <a:gd name="T6" fmla="*/ 0 w 40"/>
                  <a:gd name="T7" fmla="*/ 44 h 46"/>
                  <a:gd name="T8" fmla="*/ 1 w 40"/>
                  <a:gd name="T9" fmla="*/ 0 h 46"/>
                  <a:gd name="T10" fmla="*/ 11 w 40"/>
                  <a:gd name="T11" fmla="*/ 2 h 46"/>
                  <a:gd name="T12" fmla="*/ 40 w 40"/>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40" h="46">
                    <a:moveTo>
                      <a:pt x="40" y="2"/>
                    </a:moveTo>
                    <a:lnTo>
                      <a:pt x="39" y="46"/>
                    </a:lnTo>
                    <a:lnTo>
                      <a:pt x="37" y="46"/>
                    </a:lnTo>
                    <a:lnTo>
                      <a:pt x="0" y="44"/>
                    </a:lnTo>
                    <a:lnTo>
                      <a:pt x="1" y="0"/>
                    </a:lnTo>
                    <a:lnTo>
                      <a:pt x="11" y="2"/>
                    </a:lnTo>
                    <a:lnTo>
                      <a:pt x="4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53" name="Freeform 5427"/>
              <p:cNvSpPr>
                <a:spLocks/>
              </p:cNvSpPr>
              <p:nvPr/>
            </p:nvSpPr>
            <p:spPr bwMode="auto">
              <a:xfrm>
                <a:off x="3555" y="2687"/>
                <a:ext cx="55" cy="39"/>
              </a:xfrm>
              <a:custGeom>
                <a:avLst/>
                <a:gdLst>
                  <a:gd name="T0" fmla="*/ 55 w 55"/>
                  <a:gd name="T1" fmla="*/ 37 h 39"/>
                  <a:gd name="T2" fmla="*/ 43 w 55"/>
                  <a:gd name="T3" fmla="*/ 39 h 39"/>
                  <a:gd name="T4" fmla="*/ 34 w 55"/>
                  <a:gd name="T5" fmla="*/ 33 h 39"/>
                  <a:gd name="T6" fmla="*/ 11 w 55"/>
                  <a:gd name="T7" fmla="*/ 32 h 39"/>
                  <a:gd name="T8" fmla="*/ 6 w 55"/>
                  <a:gd name="T9" fmla="*/ 13 h 39"/>
                  <a:gd name="T10" fmla="*/ 0 w 55"/>
                  <a:gd name="T11" fmla="*/ 0 h 39"/>
                  <a:gd name="T12" fmla="*/ 39 w 55"/>
                  <a:gd name="T13" fmla="*/ 0 h 39"/>
                  <a:gd name="T14" fmla="*/ 43 w 55"/>
                  <a:gd name="T15" fmla="*/ 5 h 39"/>
                  <a:gd name="T16" fmla="*/ 46 w 55"/>
                  <a:gd name="T17" fmla="*/ 6 h 39"/>
                  <a:gd name="T18" fmla="*/ 46 w 55"/>
                  <a:gd name="T19" fmla="*/ 8 h 39"/>
                  <a:gd name="T20" fmla="*/ 50 w 55"/>
                  <a:gd name="T21" fmla="*/ 11 h 39"/>
                  <a:gd name="T22" fmla="*/ 50 w 55"/>
                  <a:gd name="T23" fmla="*/ 11 h 39"/>
                  <a:gd name="T24" fmla="*/ 53 w 55"/>
                  <a:gd name="T25" fmla="*/ 16 h 39"/>
                  <a:gd name="T26" fmla="*/ 55 w 55"/>
                  <a:gd name="T27" fmla="*/ 25 h 39"/>
                  <a:gd name="T28" fmla="*/ 55 w 55"/>
                  <a:gd name="T29" fmla="*/ 28 h 39"/>
                  <a:gd name="T30" fmla="*/ 55 w 55"/>
                  <a:gd name="T31" fmla="*/ 35 h 39"/>
                  <a:gd name="T32" fmla="*/ 55 w 55"/>
                  <a:gd name="T33" fmla="*/ 37 h 39"/>
                  <a:gd name="T34" fmla="*/ 55 w 55"/>
                  <a:gd name="T3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55" y="37"/>
                    </a:moveTo>
                    <a:lnTo>
                      <a:pt x="43" y="39"/>
                    </a:lnTo>
                    <a:lnTo>
                      <a:pt x="34" y="33"/>
                    </a:lnTo>
                    <a:lnTo>
                      <a:pt x="11" y="32"/>
                    </a:lnTo>
                    <a:lnTo>
                      <a:pt x="6" y="13"/>
                    </a:lnTo>
                    <a:lnTo>
                      <a:pt x="0" y="0"/>
                    </a:lnTo>
                    <a:lnTo>
                      <a:pt x="39" y="0"/>
                    </a:lnTo>
                    <a:lnTo>
                      <a:pt x="43" y="5"/>
                    </a:lnTo>
                    <a:lnTo>
                      <a:pt x="46" y="6"/>
                    </a:lnTo>
                    <a:lnTo>
                      <a:pt x="46" y="8"/>
                    </a:lnTo>
                    <a:lnTo>
                      <a:pt x="50" y="11"/>
                    </a:lnTo>
                    <a:lnTo>
                      <a:pt x="50" y="11"/>
                    </a:lnTo>
                    <a:lnTo>
                      <a:pt x="53" y="16"/>
                    </a:lnTo>
                    <a:lnTo>
                      <a:pt x="55" y="25"/>
                    </a:lnTo>
                    <a:lnTo>
                      <a:pt x="55" y="28"/>
                    </a:lnTo>
                    <a:lnTo>
                      <a:pt x="55" y="35"/>
                    </a:lnTo>
                    <a:lnTo>
                      <a:pt x="55" y="37"/>
                    </a:lnTo>
                    <a:lnTo>
                      <a:pt x="55" y="3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4" name="Freeform 5428"/>
              <p:cNvSpPr>
                <a:spLocks/>
              </p:cNvSpPr>
              <p:nvPr/>
            </p:nvSpPr>
            <p:spPr bwMode="auto">
              <a:xfrm>
                <a:off x="3555" y="2687"/>
                <a:ext cx="55" cy="39"/>
              </a:xfrm>
              <a:custGeom>
                <a:avLst/>
                <a:gdLst>
                  <a:gd name="T0" fmla="*/ 55 w 55"/>
                  <a:gd name="T1" fmla="*/ 37 h 39"/>
                  <a:gd name="T2" fmla="*/ 43 w 55"/>
                  <a:gd name="T3" fmla="*/ 39 h 39"/>
                  <a:gd name="T4" fmla="*/ 34 w 55"/>
                  <a:gd name="T5" fmla="*/ 33 h 39"/>
                  <a:gd name="T6" fmla="*/ 11 w 55"/>
                  <a:gd name="T7" fmla="*/ 32 h 39"/>
                  <a:gd name="T8" fmla="*/ 6 w 55"/>
                  <a:gd name="T9" fmla="*/ 13 h 39"/>
                  <a:gd name="T10" fmla="*/ 0 w 55"/>
                  <a:gd name="T11" fmla="*/ 0 h 39"/>
                  <a:gd name="T12" fmla="*/ 39 w 55"/>
                  <a:gd name="T13" fmla="*/ 0 h 39"/>
                  <a:gd name="T14" fmla="*/ 43 w 55"/>
                  <a:gd name="T15" fmla="*/ 5 h 39"/>
                  <a:gd name="T16" fmla="*/ 46 w 55"/>
                  <a:gd name="T17" fmla="*/ 6 h 39"/>
                  <a:gd name="T18" fmla="*/ 46 w 55"/>
                  <a:gd name="T19" fmla="*/ 8 h 39"/>
                  <a:gd name="T20" fmla="*/ 50 w 55"/>
                  <a:gd name="T21" fmla="*/ 11 h 39"/>
                  <a:gd name="T22" fmla="*/ 50 w 55"/>
                  <a:gd name="T23" fmla="*/ 11 h 39"/>
                  <a:gd name="T24" fmla="*/ 53 w 55"/>
                  <a:gd name="T25" fmla="*/ 16 h 39"/>
                  <a:gd name="T26" fmla="*/ 55 w 55"/>
                  <a:gd name="T27" fmla="*/ 25 h 39"/>
                  <a:gd name="T28" fmla="*/ 55 w 55"/>
                  <a:gd name="T29" fmla="*/ 28 h 39"/>
                  <a:gd name="T30" fmla="*/ 55 w 55"/>
                  <a:gd name="T31" fmla="*/ 35 h 39"/>
                  <a:gd name="T32" fmla="*/ 55 w 55"/>
                  <a:gd name="T33" fmla="*/ 37 h 39"/>
                  <a:gd name="T34" fmla="*/ 55 w 55"/>
                  <a:gd name="T3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55" y="37"/>
                    </a:moveTo>
                    <a:lnTo>
                      <a:pt x="43" y="39"/>
                    </a:lnTo>
                    <a:lnTo>
                      <a:pt x="34" y="33"/>
                    </a:lnTo>
                    <a:lnTo>
                      <a:pt x="11" y="32"/>
                    </a:lnTo>
                    <a:lnTo>
                      <a:pt x="6" y="13"/>
                    </a:lnTo>
                    <a:lnTo>
                      <a:pt x="0" y="0"/>
                    </a:lnTo>
                    <a:lnTo>
                      <a:pt x="39" y="0"/>
                    </a:lnTo>
                    <a:lnTo>
                      <a:pt x="43" y="5"/>
                    </a:lnTo>
                    <a:lnTo>
                      <a:pt x="46" y="6"/>
                    </a:lnTo>
                    <a:lnTo>
                      <a:pt x="46" y="8"/>
                    </a:lnTo>
                    <a:lnTo>
                      <a:pt x="50" y="11"/>
                    </a:lnTo>
                    <a:lnTo>
                      <a:pt x="50" y="11"/>
                    </a:lnTo>
                    <a:lnTo>
                      <a:pt x="53" y="16"/>
                    </a:lnTo>
                    <a:lnTo>
                      <a:pt x="55" y="25"/>
                    </a:lnTo>
                    <a:lnTo>
                      <a:pt x="55" y="28"/>
                    </a:lnTo>
                    <a:lnTo>
                      <a:pt x="55" y="35"/>
                    </a:lnTo>
                    <a:lnTo>
                      <a:pt x="55" y="37"/>
                    </a:lnTo>
                    <a:lnTo>
                      <a:pt x="55"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55" name="Freeform 5429"/>
              <p:cNvSpPr>
                <a:spLocks/>
              </p:cNvSpPr>
              <p:nvPr/>
            </p:nvSpPr>
            <p:spPr bwMode="auto">
              <a:xfrm>
                <a:off x="2996" y="2224"/>
                <a:ext cx="41" cy="47"/>
              </a:xfrm>
              <a:custGeom>
                <a:avLst/>
                <a:gdLst>
                  <a:gd name="T0" fmla="*/ 28 w 41"/>
                  <a:gd name="T1" fmla="*/ 2 h 47"/>
                  <a:gd name="T2" fmla="*/ 28 w 41"/>
                  <a:gd name="T3" fmla="*/ 2 h 47"/>
                  <a:gd name="T4" fmla="*/ 31 w 41"/>
                  <a:gd name="T5" fmla="*/ 3 h 47"/>
                  <a:gd name="T6" fmla="*/ 31 w 41"/>
                  <a:gd name="T7" fmla="*/ 3 h 47"/>
                  <a:gd name="T8" fmla="*/ 31 w 41"/>
                  <a:gd name="T9" fmla="*/ 3 h 47"/>
                  <a:gd name="T10" fmla="*/ 31 w 41"/>
                  <a:gd name="T11" fmla="*/ 3 h 47"/>
                  <a:gd name="T12" fmla="*/ 31 w 41"/>
                  <a:gd name="T13" fmla="*/ 3 h 47"/>
                  <a:gd name="T14" fmla="*/ 36 w 41"/>
                  <a:gd name="T15" fmla="*/ 3 h 47"/>
                  <a:gd name="T16" fmla="*/ 36 w 41"/>
                  <a:gd name="T17" fmla="*/ 3 h 47"/>
                  <a:gd name="T18" fmla="*/ 39 w 41"/>
                  <a:gd name="T19" fmla="*/ 3 h 47"/>
                  <a:gd name="T20" fmla="*/ 39 w 41"/>
                  <a:gd name="T21" fmla="*/ 3 h 47"/>
                  <a:gd name="T22" fmla="*/ 41 w 41"/>
                  <a:gd name="T23" fmla="*/ 3 h 47"/>
                  <a:gd name="T24" fmla="*/ 39 w 41"/>
                  <a:gd name="T25" fmla="*/ 47 h 47"/>
                  <a:gd name="T26" fmla="*/ 0 w 41"/>
                  <a:gd name="T27" fmla="*/ 46 h 47"/>
                  <a:gd name="T28" fmla="*/ 4 w 41"/>
                  <a:gd name="T29" fmla="*/ 2 h 47"/>
                  <a:gd name="T30" fmla="*/ 4 w 41"/>
                  <a:gd name="T31" fmla="*/ 0 h 47"/>
                  <a:gd name="T32" fmla="*/ 12 w 41"/>
                  <a:gd name="T33" fmla="*/ 2 h 47"/>
                  <a:gd name="T34" fmla="*/ 28 w 41"/>
                  <a:gd name="T3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7">
                    <a:moveTo>
                      <a:pt x="28" y="2"/>
                    </a:moveTo>
                    <a:lnTo>
                      <a:pt x="28" y="2"/>
                    </a:lnTo>
                    <a:lnTo>
                      <a:pt x="31" y="3"/>
                    </a:lnTo>
                    <a:lnTo>
                      <a:pt x="31" y="3"/>
                    </a:lnTo>
                    <a:lnTo>
                      <a:pt x="31" y="3"/>
                    </a:lnTo>
                    <a:lnTo>
                      <a:pt x="31" y="3"/>
                    </a:lnTo>
                    <a:lnTo>
                      <a:pt x="31" y="3"/>
                    </a:lnTo>
                    <a:lnTo>
                      <a:pt x="36" y="3"/>
                    </a:lnTo>
                    <a:lnTo>
                      <a:pt x="36" y="3"/>
                    </a:lnTo>
                    <a:lnTo>
                      <a:pt x="39" y="3"/>
                    </a:lnTo>
                    <a:lnTo>
                      <a:pt x="39" y="3"/>
                    </a:lnTo>
                    <a:lnTo>
                      <a:pt x="41" y="3"/>
                    </a:lnTo>
                    <a:lnTo>
                      <a:pt x="39" y="47"/>
                    </a:lnTo>
                    <a:lnTo>
                      <a:pt x="0" y="46"/>
                    </a:lnTo>
                    <a:lnTo>
                      <a:pt x="4" y="2"/>
                    </a:lnTo>
                    <a:lnTo>
                      <a:pt x="4" y="0"/>
                    </a:lnTo>
                    <a:lnTo>
                      <a:pt x="12" y="2"/>
                    </a:lnTo>
                    <a:lnTo>
                      <a:pt x="28"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6" name="Freeform 5430"/>
              <p:cNvSpPr>
                <a:spLocks/>
              </p:cNvSpPr>
              <p:nvPr/>
            </p:nvSpPr>
            <p:spPr bwMode="auto">
              <a:xfrm>
                <a:off x="2996" y="2224"/>
                <a:ext cx="41" cy="47"/>
              </a:xfrm>
              <a:custGeom>
                <a:avLst/>
                <a:gdLst>
                  <a:gd name="T0" fmla="*/ 28 w 41"/>
                  <a:gd name="T1" fmla="*/ 2 h 47"/>
                  <a:gd name="T2" fmla="*/ 28 w 41"/>
                  <a:gd name="T3" fmla="*/ 2 h 47"/>
                  <a:gd name="T4" fmla="*/ 31 w 41"/>
                  <a:gd name="T5" fmla="*/ 3 h 47"/>
                  <a:gd name="T6" fmla="*/ 31 w 41"/>
                  <a:gd name="T7" fmla="*/ 3 h 47"/>
                  <a:gd name="T8" fmla="*/ 31 w 41"/>
                  <a:gd name="T9" fmla="*/ 3 h 47"/>
                  <a:gd name="T10" fmla="*/ 31 w 41"/>
                  <a:gd name="T11" fmla="*/ 3 h 47"/>
                  <a:gd name="T12" fmla="*/ 31 w 41"/>
                  <a:gd name="T13" fmla="*/ 3 h 47"/>
                  <a:gd name="T14" fmla="*/ 36 w 41"/>
                  <a:gd name="T15" fmla="*/ 3 h 47"/>
                  <a:gd name="T16" fmla="*/ 36 w 41"/>
                  <a:gd name="T17" fmla="*/ 3 h 47"/>
                  <a:gd name="T18" fmla="*/ 39 w 41"/>
                  <a:gd name="T19" fmla="*/ 3 h 47"/>
                  <a:gd name="T20" fmla="*/ 39 w 41"/>
                  <a:gd name="T21" fmla="*/ 3 h 47"/>
                  <a:gd name="T22" fmla="*/ 41 w 41"/>
                  <a:gd name="T23" fmla="*/ 3 h 47"/>
                  <a:gd name="T24" fmla="*/ 39 w 41"/>
                  <a:gd name="T25" fmla="*/ 47 h 47"/>
                  <a:gd name="T26" fmla="*/ 0 w 41"/>
                  <a:gd name="T27" fmla="*/ 46 h 47"/>
                  <a:gd name="T28" fmla="*/ 4 w 41"/>
                  <a:gd name="T29" fmla="*/ 2 h 47"/>
                  <a:gd name="T30" fmla="*/ 4 w 41"/>
                  <a:gd name="T31" fmla="*/ 0 h 47"/>
                  <a:gd name="T32" fmla="*/ 12 w 41"/>
                  <a:gd name="T33" fmla="*/ 2 h 47"/>
                  <a:gd name="T34" fmla="*/ 28 w 41"/>
                  <a:gd name="T3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7">
                    <a:moveTo>
                      <a:pt x="28" y="2"/>
                    </a:moveTo>
                    <a:lnTo>
                      <a:pt x="28" y="2"/>
                    </a:lnTo>
                    <a:lnTo>
                      <a:pt x="31" y="3"/>
                    </a:lnTo>
                    <a:lnTo>
                      <a:pt x="31" y="3"/>
                    </a:lnTo>
                    <a:lnTo>
                      <a:pt x="31" y="3"/>
                    </a:lnTo>
                    <a:lnTo>
                      <a:pt x="31" y="3"/>
                    </a:lnTo>
                    <a:lnTo>
                      <a:pt x="31" y="3"/>
                    </a:lnTo>
                    <a:lnTo>
                      <a:pt x="36" y="3"/>
                    </a:lnTo>
                    <a:lnTo>
                      <a:pt x="36" y="3"/>
                    </a:lnTo>
                    <a:lnTo>
                      <a:pt x="39" y="3"/>
                    </a:lnTo>
                    <a:lnTo>
                      <a:pt x="39" y="3"/>
                    </a:lnTo>
                    <a:lnTo>
                      <a:pt x="41" y="3"/>
                    </a:lnTo>
                    <a:lnTo>
                      <a:pt x="39" y="47"/>
                    </a:lnTo>
                    <a:lnTo>
                      <a:pt x="0" y="46"/>
                    </a:lnTo>
                    <a:lnTo>
                      <a:pt x="4" y="2"/>
                    </a:lnTo>
                    <a:lnTo>
                      <a:pt x="4" y="0"/>
                    </a:lnTo>
                    <a:lnTo>
                      <a:pt x="12" y="2"/>
                    </a:lnTo>
                    <a:lnTo>
                      <a:pt x="2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5" name="Group 5632"/>
            <p:cNvGrpSpPr>
              <a:grpSpLocks/>
            </p:cNvGrpSpPr>
            <p:nvPr/>
          </p:nvGrpSpPr>
          <p:grpSpPr bwMode="auto">
            <a:xfrm>
              <a:off x="3430588" y="1887538"/>
              <a:ext cx="4467225" cy="3262313"/>
              <a:chOff x="2161" y="1189"/>
              <a:chExt cx="2814" cy="2055"/>
            </a:xfrm>
          </p:grpSpPr>
          <p:sp>
            <p:nvSpPr>
              <p:cNvPr id="657" name="Freeform 5432"/>
              <p:cNvSpPr>
                <a:spLocks/>
              </p:cNvSpPr>
              <p:nvPr/>
            </p:nvSpPr>
            <p:spPr bwMode="auto">
              <a:xfrm>
                <a:off x="3472" y="2617"/>
                <a:ext cx="48" cy="54"/>
              </a:xfrm>
              <a:custGeom>
                <a:avLst/>
                <a:gdLst>
                  <a:gd name="T0" fmla="*/ 21 w 48"/>
                  <a:gd name="T1" fmla="*/ 9 h 54"/>
                  <a:gd name="T2" fmla="*/ 33 w 48"/>
                  <a:gd name="T3" fmla="*/ 14 h 54"/>
                  <a:gd name="T4" fmla="*/ 34 w 48"/>
                  <a:gd name="T5" fmla="*/ 12 h 54"/>
                  <a:gd name="T6" fmla="*/ 48 w 48"/>
                  <a:gd name="T7" fmla="*/ 15 h 54"/>
                  <a:gd name="T8" fmla="*/ 48 w 48"/>
                  <a:gd name="T9" fmla="*/ 31 h 54"/>
                  <a:gd name="T10" fmla="*/ 48 w 48"/>
                  <a:gd name="T11" fmla="*/ 31 h 54"/>
                  <a:gd name="T12" fmla="*/ 48 w 48"/>
                  <a:gd name="T13" fmla="*/ 54 h 54"/>
                  <a:gd name="T14" fmla="*/ 12 w 48"/>
                  <a:gd name="T15" fmla="*/ 54 h 54"/>
                  <a:gd name="T16" fmla="*/ 9 w 48"/>
                  <a:gd name="T17" fmla="*/ 46 h 54"/>
                  <a:gd name="T18" fmla="*/ 12 w 48"/>
                  <a:gd name="T19" fmla="*/ 34 h 54"/>
                  <a:gd name="T20" fmla="*/ 0 w 48"/>
                  <a:gd name="T21" fmla="*/ 20 h 54"/>
                  <a:gd name="T22" fmla="*/ 0 w 48"/>
                  <a:gd name="T23" fmla="*/ 0 h 54"/>
                  <a:gd name="T24" fmla="*/ 11 w 48"/>
                  <a:gd name="T25" fmla="*/ 9 h 54"/>
                  <a:gd name="T26" fmla="*/ 21 w 48"/>
                  <a:gd name="T27"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
                    <a:moveTo>
                      <a:pt x="21" y="9"/>
                    </a:moveTo>
                    <a:lnTo>
                      <a:pt x="33" y="14"/>
                    </a:lnTo>
                    <a:lnTo>
                      <a:pt x="34" y="12"/>
                    </a:lnTo>
                    <a:lnTo>
                      <a:pt x="48" y="15"/>
                    </a:lnTo>
                    <a:lnTo>
                      <a:pt x="48" y="31"/>
                    </a:lnTo>
                    <a:lnTo>
                      <a:pt x="48" y="31"/>
                    </a:lnTo>
                    <a:lnTo>
                      <a:pt x="48" y="54"/>
                    </a:lnTo>
                    <a:lnTo>
                      <a:pt x="12" y="54"/>
                    </a:lnTo>
                    <a:lnTo>
                      <a:pt x="9" y="46"/>
                    </a:lnTo>
                    <a:lnTo>
                      <a:pt x="12" y="34"/>
                    </a:lnTo>
                    <a:lnTo>
                      <a:pt x="0" y="20"/>
                    </a:lnTo>
                    <a:lnTo>
                      <a:pt x="0" y="0"/>
                    </a:lnTo>
                    <a:lnTo>
                      <a:pt x="11" y="9"/>
                    </a:lnTo>
                    <a:lnTo>
                      <a:pt x="21"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8" name="Freeform 5433"/>
              <p:cNvSpPr>
                <a:spLocks/>
              </p:cNvSpPr>
              <p:nvPr/>
            </p:nvSpPr>
            <p:spPr bwMode="auto">
              <a:xfrm>
                <a:off x="3472" y="2617"/>
                <a:ext cx="48" cy="54"/>
              </a:xfrm>
              <a:custGeom>
                <a:avLst/>
                <a:gdLst>
                  <a:gd name="T0" fmla="*/ 21 w 48"/>
                  <a:gd name="T1" fmla="*/ 9 h 54"/>
                  <a:gd name="T2" fmla="*/ 33 w 48"/>
                  <a:gd name="T3" fmla="*/ 14 h 54"/>
                  <a:gd name="T4" fmla="*/ 34 w 48"/>
                  <a:gd name="T5" fmla="*/ 12 h 54"/>
                  <a:gd name="T6" fmla="*/ 48 w 48"/>
                  <a:gd name="T7" fmla="*/ 15 h 54"/>
                  <a:gd name="T8" fmla="*/ 48 w 48"/>
                  <a:gd name="T9" fmla="*/ 31 h 54"/>
                  <a:gd name="T10" fmla="*/ 48 w 48"/>
                  <a:gd name="T11" fmla="*/ 31 h 54"/>
                  <a:gd name="T12" fmla="*/ 48 w 48"/>
                  <a:gd name="T13" fmla="*/ 54 h 54"/>
                  <a:gd name="T14" fmla="*/ 12 w 48"/>
                  <a:gd name="T15" fmla="*/ 54 h 54"/>
                  <a:gd name="T16" fmla="*/ 9 w 48"/>
                  <a:gd name="T17" fmla="*/ 46 h 54"/>
                  <a:gd name="T18" fmla="*/ 12 w 48"/>
                  <a:gd name="T19" fmla="*/ 34 h 54"/>
                  <a:gd name="T20" fmla="*/ 0 w 48"/>
                  <a:gd name="T21" fmla="*/ 20 h 54"/>
                  <a:gd name="T22" fmla="*/ 0 w 48"/>
                  <a:gd name="T23" fmla="*/ 0 h 54"/>
                  <a:gd name="T24" fmla="*/ 11 w 48"/>
                  <a:gd name="T25" fmla="*/ 9 h 54"/>
                  <a:gd name="T26" fmla="*/ 21 w 48"/>
                  <a:gd name="T27"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
                    <a:moveTo>
                      <a:pt x="21" y="9"/>
                    </a:moveTo>
                    <a:lnTo>
                      <a:pt x="33" y="14"/>
                    </a:lnTo>
                    <a:lnTo>
                      <a:pt x="34" y="12"/>
                    </a:lnTo>
                    <a:lnTo>
                      <a:pt x="48" y="15"/>
                    </a:lnTo>
                    <a:lnTo>
                      <a:pt x="48" y="31"/>
                    </a:lnTo>
                    <a:lnTo>
                      <a:pt x="48" y="31"/>
                    </a:lnTo>
                    <a:lnTo>
                      <a:pt x="48" y="54"/>
                    </a:lnTo>
                    <a:lnTo>
                      <a:pt x="12" y="54"/>
                    </a:lnTo>
                    <a:lnTo>
                      <a:pt x="9" y="46"/>
                    </a:lnTo>
                    <a:lnTo>
                      <a:pt x="12" y="34"/>
                    </a:lnTo>
                    <a:lnTo>
                      <a:pt x="0" y="20"/>
                    </a:lnTo>
                    <a:lnTo>
                      <a:pt x="0" y="0"/>
                    </a:lnTo>
                    <a:lnTo>
                      <a:pt x="11" y="9"/>
                    </a:lnTo>
                    <a:lnTo>
                      <a:pt x="21"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59" name="Freeform 5434"/>
              <p:cNvSpPr>
                <a:spLocks/>
              </p:cNvSpPr>
              <p:nvPr/>
            </p:nvSpPr>
            <p:spPr bwMode="auto">
              <a:xfrm>
                <a:off x="3293" y="2653"/>
                <a:ext cx="25" cy="22"/>
              </a:xfrm>
              <a:custGeom>
                <a:avLst/>
                <a:gdLst>
                  <a:gd name="T0" fmla="*/ 25 w 25"/>
                  <a:gd name="T1" fmla="*/ 12 h 22"/>
                  <a:gd name="T2" fmla="*/ 7 w 25"/>
                  <a:gd name="T3" fmla="*/ 22 h 22"/>
                  <a:gd name="T4" fmla="*/ 2 w 25"/>
                  <a:gd name="T5" fmla="*/ 8 h 22"/>
                  <a:gd name="T6" fmla="*/ 0 w 25"/>
                  <a:gd name="T7" fmla="*/ 8 h 22"/>
                  <a:gd name="T8" fmla="*/ 13 w 25"/>
                  <a:gd name="T9" fmla="*/ 0 h 22"/>
                  <a:gd name="T10" fmla="*/ 25 w 25"/>
                  <a:gd name="T11" fmla="*/ 0 h 22"/>
                  <a:gd name="T12" fmla="*/ 25 w 25"/>
                  <a:gd name="T13" fmla="*/ 12 h 22"/>
                </a:gdLst>
                <a:ahLst/>
                <a:cxnLst>
                  <a:cxn ang="0">
                    <a:pos x="T0" y="T1"/>
                  </a:cxn>
                  <a:cxn ang="0">
                    <a:pos x="T2" y="T3"/>
                  </a:cxn>
                  <a:cxn ang="0">
                    <a:pos x="T4" y="T5"/>
                  </a:cxn>
                  <a:cxn ang="0">
                    <a:pos x="T6" y="T7"/>
                  </a:cxn>
                  <a:cxn ang="0">
                    <a:pos x="T8" y="T9"/>
                  </a:cxn>
                  <a:cxn ang="0">
                    <a:pos x="T10" y="T11"/>
                  </a:cxn>
                  <a:cxn ang="0">
                    <a:pos x="T12" y="T13"/>
                  </a:cxn>
                </a:cxnLst>
                <a:rect l="0" t="0" r="r" b="b"/>
                <a:pathLst>
                  <a:path w="25" h="22">
                    <a:moveTo>
                      <a:pt x="25" y="12"/>
                    </a:moveTo>
                    <a:lnTo>
                      <a:pt x="7" y="22"/>
                    </a:lnTo>
                    <a:lnTo>
                      <a:pt x="2" y="8"/>
                    </a:lnTo>
                    <a:lnTo>
                      <a:pt x="0" y="8"/>
                    </a:lnTo>
                    <a:lnTo>
                      <a:pt x="13" y="0"/>
                    </a:lnTo>
                    <a:lnTo>
                      <a:pt x="25" y="0"/>
                    </a:lnTo>
                    <a:lnTo>
                      <a:pt x="25" y="1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0" name="Freeform 5435"/>
              <p:cNvSpPr>
                <a:spLocks/>
              </p:cNvSpPr>
              <p:nvPr/>
            </p:nvSpPr>
            <p:spPr bwMode="auto">
              <a:xfrm>
                <a:off x="3293" y="2653"/>
                <a:ext cx="25" cy="22"/>
              </a:xfrm>
              <a:custGeom>
                <a:avLst/>
                <a:gdLst>
                  <a:gd name="T0" fmla="*/ 25 w 25"/>
                  <a:gd name="T1" fmla="*/ 12 h 22"/>
                  <a:gd name="T2" fmla="*/ 7 w 25"/>
                  <a:gd name="T3" fmla="*/ 22 h 22"/>
                  <a:gd name="T4" fmla="*/ 2 w 25"/>
                  <a:gd name="T5" fmla="*/ 8 h 22"/>
                  <a:gd name="T6" fmla="*/ 0 w 25"/>
                  <a:gd name="T7" fmla="*/ 8 h 22"/>
                  <a:gd name="T8" fmla="*/ 13 w 25"/>
                  <a:gd name="T9" fmla="*/ 0 h 22"/>
                  <a:gd name="T10" fmla="*/ 25 w 25"/>
                  <a:gd name="T11" fmla="*/ 0 h 22"/>
                  <a:gd name="T12" fmla="*/ 25 w 25"/>
                  <a:gd name="T13" fmla="*/ 12 h 22"/>
                </a:gdLst>
                <a:ahLst/>
                <a:cxnLst>
                  <a:cxn ang="0">
                    <a:pos x="T0" y="T1"/>
                  </a:cxn>
                  <a:cxn ang="0">
                    <a:pos x="T2" y="T3"/>
                  </a:cxn>
                  <a:cxn ang="0">
                    <a:pos x="T4" y="T5"/>
                  </a:cxn>
                  <a:cxn ang="0">
                    <a:pos x="T6" y="T7"/>
                  </a:cxn>
                  <a:cxn ang="0">
                    <a:pos x="T8" y="T9"/>
                  </a:cxn>
                  <a:cxn ang="0">
                    <a:pos x="T10" y="T11"/>
                  </a:cxn>
                  <a:cxn ang="0">
                    <a:pos x="T12" y="T13"/>
                  </a:cxn>
                </a:cxnLst>
                <a:rect l="0" t="0" r="r" b="b"/>
                <a:pathLst>
                  <a:path w="25" h="22">
                    <a:moveTo>
                      <a:pt x="25" y="12"/>
                    </a:moveTo>
                    <a:lnTo>
                      <a:pt x="7" y="22"/>
                    </a:lnTo>
                    <a:lnTo>
                      <a:pt x="2" y="8"/>
                    </a:lnTo>
                    <a:lnTo>
                      <a:pt x="0" y="8"/>
                    </a:lnTo>
                    <a:lnTo>
                      <a:pt x="13" y="0"/>
                    </a:lnTo>
                    <a:lnTo>
                      <a:pt x="25" y="0"/>
                    </a:lnTo>
                    <a:lnTo>
                      <a:pt x="25"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61" name="Freeform 5436"/>
              <p:cNvSpPr>
                <a:spLocks/>
              </p:cNvSpPr>
              <p:nvPr/>
            </p:nvSpPr>
            <p:spPr bwMode="auto">
              <a:xfrm>
                <a:off x="3181" y="3191"/>
                <a:ext cx="71" cy="53"/>
              </a:xfrm>
              <a:custGeom>
                <a:avLst/>
                <a:gdLst>
                  <a:gd name="T0" fmla="*/ 56 w 71"/>
                  <a:gd name="T1" fmla="*/ 34 h 53"/>
                  <a:gd name="T2" fmla="*/ 48 w 71"/>
                  <a:gd name="T3" fmla="*/ 53 h 53"/>
                  <a:gd name="T4" fmla="*/ 44 w 71"/>
                  <a:gd name="T5" fmla="*/ 51 h 53"/>
                  <a:gd name="T6" fmla="*/ 44 w 71"/>
                  <a:gd name="T7" fmla="*/ 53 h 53"/>
                  <a:gd name="T8" fmla="*/ 37 w 71"/>
                  <a:gd name="T9" fmla="*/ 50 h 53"/>
                  <a:gd name="T10" fmla="*/ 34 w 71"/>
                  <a:gd name="T11" fmla="*/ 44 h 53"/>
                  <a:gd name="T12" fmla="*/ 31 w 71"/>
                  <a:gd name="T13" fmla="*/ 41 h 53"/>
                  <a:gd name="T14" fmla="*/ 29 w 71"/>
                  <a:gd name="T15" fmla="*/ 41 h 53"/>
                  <a:gd name="T16" fmla="*/ 26 w 71"/>
                  <a:gd name="T17" fmla="*/ 41 h 53"/>
                  <a:gd name="T18" fmla="*/ 10 w 71"/>
                  <a:gd name="T19" fmla="*/ 36 h 53"/>
                  <a:gd name="T20" fmla="*/ 5 w 71"/>
                  <a:gd name="T21" fmla="*/ 33 h 53"/>
                  <a:gd name="T22" fmla="*/ 0 w 71"/>
                  <a:gd name="T23" fmla="*/ 22 h 53"/>
                  <a:gd name="T24" fmla="*/ 0 w 71"/>
                  <a:gd name="T25" fmla="*/ 21 h 53"/>
                  <a:gd name="T26" fmla="*/ 14 w 71"/>
                  <a:gd name="T27" fmla="*/ 11 h 53"/>
                  <a:gd name="T28" fmla="*/ 19 w 71"/>
                  <a:gd name="T29" fmla="*/ 0 h 53"/>
                  <a:gd name="T30" fmla="*/ 63 w 71"/>
                  <a:gd name="T31" fmla="*/ 2 h 53"/>
                  <a:gd name="T32" fmla="*/ 71 w 71"/>
                  <a:gd name="T33" fmla="*/ 2 h 53"/>
                  <a:gd name="T34" fmla="*/ 58 w 71"/>
                  <a:gd name="T35" fmla="*/ 33 h 53"/>
                  <a:gd name="T36" fmla="*/ 56 w 71"/>
                  <a:gd name="T37" fmla="*/ 34 h 53"/>
                  <a:gd name="T38" fmla="*/ 56 w 71"/>
                  <a:gd name="T3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53">
                    <a:moveTo>
                      <a:pt x="56" y="34"/>
                    </a:moveTo>
                    <a:lnTo>
                      <a:pt x="48" y="53"/>
                    </a:lnTo>
                    <a:lnTo>
                      <a:pt x="44" y="51"/>
                    </a:lnTo>
                    <a:lnTo>
                      <a:pt x="44" y="53"/>
                    </a:lnTo>
                    <a:lnTo>
                      <a:pt x="37" y="50"/>
                    </a:lnTo>
                    <a:lnTo>
                      <a:pt x="34" y="44"/>
                    </a:lnTo>
                    <a:lnTo>
                      <a:pt x="31" y="41"/>
                    </a:lnTo>
                    <a:lnTo>
                      <a:pt x="29" y="41"/>
                    </a:lnTo>
                    <a:lnTo>
                      <a:pt x="26" y="41"/>
                    </a:lnTo>
                    <a:lnTo>
                      <a:pt x="10" y="36"/>
                    </a:lnTo>
                    <a:lnTo>
                      <a:pt x="5" y="33"/>
                    </a:lnTo>
                    <a:lnTo>
                      <a:pt x="0" y="22"/>
                    </a:lnTo>
                    <a:lnTo>
                      <a:pt x="0" y="21"/>
                    </a:lnTo>
                    <a:lnTo>
                      <a:pt x="14" y="11"/>
                    </a:lnTo>
                    <a:lnTo>
                      <a:pt x="19" y="0"/>
                    </a:lnTo>
                    <a:lnTo>
                      <a:pt x="63" y="2"/>
                    </a:lnTo>
                    <a:lnTo>
                      <a:pt x="71" y="2"/>
                    </a:lnTo>
                    <a:lnTo>
                      <a:pt x="58" y="33"/>
                    </a:lnTo>
                    <a:lnTo>
                      <a:pt x="56" y="34"/>
                    </a:lnTo>
                    <a:lnTo>
                      <a:pt x="56"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2" name="Freeform 5437"/>
              <p:cNvSpPr>
                <a:spLocks/>
              </p:cNvSpPr>
              <p:nvPr/>
            </p:nvSpPr>
            <p:spPr bwMode="auto">
              <a:xfrm>
                <a:off x="3181" y="3191"/>
                <a:ext cx="71" cy="53"/>
              </a:xfrm>
              <a:custGeom>
                <a:avLst/>
                <a:gdLst>
                  <a:gd name="T0" fmla="*/ 56 w 71"/>
                  <a:gd name="T1" fmla="*/ 34 h 53"/>
                  <a:gd name="T2" fmla="*/ 48 w 71"/>
                  <a:gd name="T3" fmla="*/ 53 h 53"/>
                  <a:gd name="T4" fmla="*/ 44 w 71"/>
                  <a:gd name="T5" fmla="*/ 51 h 53"/>
                  <a:gd name="T6" fmla="*/ 44 w 71"/>
                  <a:gd name="T7" fmla="*/ 53 h 53"/>
                  <a:gd name="T8" fmla="*/ 37 w 71"/>
                  <a:gd name="T9" fmla="*/ 50 h 53"/>
                  <a:gd name="T10" fmla="*/ 34 w 71"/>
                  <a:gd name="T11" fmla="*/ 44 h 53"/>
                  <a:gd name="T12" fmla="*/ 31 w 71"/>
                  <a:gd name="T13" fmla="*/ 41 h 53"/>
                  <a:gd name="T14" fmla="*/ 29 w 71"/>
                  <a:gd name="T15" fmla="*/ 41 h 53"/>
                  <a:gd name="T16" fmla="*/ 26 w 71"/>
                  <a:gd name="T17" fmla="*/ 41 h 53"/>
                  <a:gd name="T18" fmla="*/ 10 w 71"/>
                  <a:gd name="T19" fmla="*/ 36 h 53"/>
                  <a:gd name="T20" fmla="*/ 5 w 71"/>
                  <a:gd name="T21" fmla="*/ 33 h 53"/>
                  <a:gd name="T22" fmla="*/ 0 w 71"/>
                  <a:gd name="T23" fmla="*/ 22 h 53"/>
                  <a:gd name="T24" fmla="*/ 0 w 71"/>
                  <a:gd name="T25" fmla="*/ 21 h 53"/>
                  <a:gd name="T26" fmla="*/ 14 w 71"/>
                  <a:gd name="T27" fmla="*/ 11 h 53"/>
                  <a:gd name="T28" fmla="*/ 19 w 71"/>
                  <a:gd name="T29" fmla="*/ 0 h 53"/>
                  <a:gd name="T30" fmla="*/ 63 w 71"/>
                  <a:gd name="T31" fmla="*/ 2 h 53"/>
                  <a:gd name="T32" fmla="*/ 71 w 71"/>
                  <a:gd name="T33" fmla="*/ 2 h 53"/>
                  <a:gd name="T34" fmla="*/ 58 w 71"/>
                  <a:gd name="T35" fmla="*/ 33 h 53"/>
                  <a:gd name="T36" fmla="*/ 56 w 71"/>
                  <a:gd name="T37" fmla="*/ 34 h 53"/>
                  <a:gd name="T38" fmla="*/ 56 w 71"/>
                  <a:gd name="T3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53">
                    <a:moveTo>
                      <a:pt x="56" y="34"/>
                    </a:moveTo>
                    <a:lnTo>
                      <a:pt x="48" y="53"/>
                    </a:lnTo>
                    <a:lnTo>
                      <a:pt x="44" y="51"/>
                    </a:lnTo>
                    <a:lnTo>
                      <a:pt x="44" y="53"/>
                    </a:lnTo>
                    <a:lnTo>
                      <a:pt x="37" y="50"/>
                    </a:lnTo>
                    <a:lnTo>
                      <a:pt x="34" y="44"/>
                    </a:lnTo>
                    <a:lnTo>
                      <a:pt x="31" y="41"/>
                    </a:lnTo>
                    <a:lnTo>
                      <a:pt x="29" y="41"/>
                    </a:lnTo>
                    <a:lnTo>
                      <a:pt x="26" y="41"/>
                    </a:lnTo>
                    <a:lnTo>
                      <a:pt x="10" y="36"/>
                    </a:lnTo>
                    <a:lnTo>
                      <a:pt x="5" y="33"/>
                    </a:lnTo>
                    <a:lnTo>
                      <a:pt x="0" y="22"/>
                    </a:lnTo>
                    <a:lnTo>
                      <a:pt x="0" y="21"/>
                    </a:lnTo>
                    <a:lnTo>
                      <a:pt x="14" y="11"/>
                    </a:lnTo>
                    <a:lnTo>
                      <a:pt x="19" y="0"/>
                    </a:lnTo>
                    <a:lnTo>
                      <a:pt x="63" y="2"/>
                    </a:lnTo>
                    <a:lnTo>
                      <a:pt x="71" y="2"/>
                    </a:lnTo>
                    <a:lnTo>
                      <a:pt x="58" y="33"/>
                    </a:lnTo>
                    <a:lnTo>
                      <a:pt x="56" y="34"/>
                    </a:lnTo>
                    <a:lnTo>
                      <a:pt x="56"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63" name="Freeform 5438"/>
              <p:cNvSpPr>
                <a:spLocks/>
              </p:cNvSpPr>
              <p:nvPr/>
            </p:nvSpPr>
            <p:spPr bwMode="auto">
              <a:xfrm>
                <a:off x="3207" y="2587"/>
                <a:ext cx="40" cy="45"/>
              </a:xfrm>
              <a:custGeom>
                <a:avLst/>
                <a:gdLst>
                  <a:gd name="T0" fmla="*/ 38 w 40"/>
                  <a:gd name="T1" fmla="*/ 45 h 45"/>
                  <a:gd name="T2" fmla="*/ 0 w 40"/>
                  <a:gd name="T3" fmla="*/ 44 h 45"/>
                  <a:gd name="T4" fmla="*/ 1 w 40"/>
                  <a:gd name="T5" fmla="*/ 0 h 45"/>
                  <a:gd name="T6" fmla="*/ 11 w 40"/>
                  <a:gd name="T7" fmla="*/ 0 h 45"/>
                  <a:gd name="T8" fmla="*/ 40 w 40"/>
                  <a:gd name="T9" fmla="*/ 1 h 45"/>
                  <a:gd name="T10" fmla="*/ 38 w 40"/>
                  <a:gd name="T11" fmla="*/ 45 h 45"/>
                </a:gdLst>
                <a:ahLst/>
                <a:cxnLst>
                  <a:cxn ang="0">
                    <a:pos x="T0" y="T1"/>
                  </a:cxn>
                  <a:cxn ang="0">
                    <a:pos x="T2" y="T3"/>
                  </a:cxn>
                  <a:cxn ang="0">
                    <a:pos x="T4" y="T5"/>
                  </a:cxn>
                  <a:cxn ang="0">
                    <a:pos x="T6" y="T7"/>
                  </a:cxn>
                  <a:cxn ang="0">
                    <a:pos x="T8" y="T9"/>
                  </a:cxn>
                  <a:cxn ang="0">
                    <a:pos x="T10" y="T11"/>
                  </a:cxn>
                </a:cxnLst>
                <a:rect l="0" t="0" r="r" b="b"/>
                <a:pathLst>
                  <a:path w="40" h="45">
                    <a:moveTo>
                      <a:pt x="38" y="45"/>
                    </a:moveTo>
                    <a:lnTo>
                      <a:pt x="0" y="44"/>
                    </a:lnTo>
                    <a:lnTo>
                      <a:pt x="1" y="0"/>
                    </a:lnTo>
                    <a:lnTo>
                      <a:pt x="11" y="0"/>
                    </a:lnTo>
                    <a:lnTo>
                      <a:pt x="40" y="1"/>
                    </a:lnTo>
                    <a:lnTo>
                      <a:pt x="38" y="4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4" name="Freeform 5439"/>
              <p:cNvSpPr>
                <a:spLocks/>
              </p:cNvSpPr>
              <p:nvPr/>
            </p:nvSpPr>
            <p:spPr bwMode="auto">
              <a:xfrm>
                <a:off x="3207" y="2587"/>
                <a:ext cx="40" cy="45"/>
              </a:xfrm>
              <a:custGeom>
                <a:avLst/>
                <a:gdLst>
                  <a:gd name="T0" fmla="*/ 38 w 40"/>
                  <a:gd name="T1" fmla="*/ 45 h 45"/>
                  <a:gd name="T2" fmla="*/ 0 w 40"/>
                  <a:gd name="T3" fmla="*/ 44 h 45"/>
                  <a:gd name="T4" fmla="*/ 1 w 40"/>
                  <a:gd name="T5" fmla="*/ 0 h 45"/>
                  <a:gd name="T6" fmla="*/ 11 w 40"/>
                  <a:gd name="T7" fmla="*/ 0 h 45"/>
                  <a:gd name="T8" fmla="*/ 40 w 40"/>
                  <a:gd name="T9" fmla="*/ 1 h 45"/>
                  <a:gd name="T10" fmla="*/ 38 w 40"/>
                  <a:gd name="T11" fmla="*/ 45 h 45"/>
                </a:gdLst>
                <a:ahLst/>
                <a:cxnLst>
                  <a:cxn ang="0">
                    <a:pos x="T0" y="T1"/>
                  </a:cxn>
                  <a:cxn ang="0">
                    <a:pos x="T2" y="T3"/>
                  </a:cxn>
                  <a:cxn ang="0">
                    <a:pos x="T4" y="T5"/>
                  </a:cxn>
                  <a:cxn ang="0">
                    <a:pos x="T6" y="T7"/>
                  </a:cxn>
                  <a:cxn ang="0">
                    <a:pos x="T8" y="T9"/>
                  </a:cxn>
                  <a:cxn ang="0">
                    <a:pos x="T10" y="T11"/>
                  </a:cxn>
                </a:cxnLst>
                <a:rect l="0" t="0" r="r" b="b"/>
                <a:pathLst>
                  <a:path w="40" h="45">
                    <a:moveTo>
                      <a:pt x="38" y="45"/>
                    </a:moveTo>
                    <a:lnTo>
                      <a:pt x="0" y="44"/>
                    </a:lnTo>
                    <a:lnTo>
                      <a:pt x="1" y="0"/>
                    </a:lnTo>
                    <a:lnTo>
                      <a:pt x="11" y="0"/>
                    </a:lnTo>
                    <a:lnTo>
                      <a:pt x="40" y="1"/>
                    </a:lnTo>
                    <a:lnTo>
                      <a:pt x="38"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65" name="Freeform 5440"/>
              <p:cNvSpPr>
                <a:spLocks/>
              </p:cNvSpPr>
              <p:nvPr/>
            </p:nvSpPr>
            <p:spPr bwMode="auto">
              <a:xfrm>
                <a:off x="3037" y="2666"/>
                <a:ext cx="36" cy="53"/>
              </a:xfrm>
              <a:custGeom>
                <a:avLst/>
                <a:gdLst>
                  <a:gd name="T0" fmla="*/ 36 w 36"/>
                  <a:gd name="T1" fmla="*/ 2 h 53"/>
                  <a:gd name="T2" fmla="*/ 34 w 36"/>
                  <a:gd name="T3" fmla="*/ 39 h 53"/>
                  <a:gd name="T4" fmla="*/ 31 w 36"/>
                  <a:gd name="T5" fmla="*/ 39 h 53"/>
                  <a:gd name="T6" fmla="*/ 31 w 36"/>
                  <a:gd name="T7" fmla="*/ 53 h 53"/>
                  <a:gd name="T8" fmla="*/ 0 w 36"/>
                  <a:gd name="T9" fmla="*/ 51 h 53"/>
                  <a:gd name="T10" fmla="*/ 0 w 36"/>
                  <a:gd name="T11" fmla="*/ 43 h 53"/>
                  <a:gd name="T12" fmla="*/ 2 w 36"/>
                  <a:gd name="T13" fmla="*/ 0 h 53"/>
                  <a:gd name="T14" fmla="*/ 9 w 36"/>
                  <a:gd name="T15" fmla="*/ 0 h 53"/>
                  <a:gd name="T16" fmla="*/ 36 w 36"/>
                  <a:gd name="T17"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36" y="2"/>
                    </a:moveTo>
                    <a:lnTo>
                      <a:pt x="34" y="39"/>
                    </a:lnTo>
                    <a:lnTo>
                      <a:pt x="31" y="39"/>
                    </a:lnTo>
                    <a:lnTo>
                      <a:pt x="31" y="53"/>
                    </a:lnTo>
                    <a:lnTo>
                      <a:pt x="0" y="51"/>
                    </a:lnTo>
                    <a:lnTo>
                      <a:pt x="0" y="43"/>
                    </a:lnTo>
                    <a:lnTo>
                      <a:pt x="2" y="0"/>
                    </a:lnTo>
                    <a:lnTo>
                      <a:pt x="9" y="0"/>
                    </a:lnTo>
                    <a:lnTo>
                      <a:pt x="36"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6" name="Freeform 5441"/>
              <p:cNvSpPr>
                <a:spLocks/>
              </p:cNvSpPr>
              <p:nvPr/>
            </p:nvSpPr>
            <p:spPr bwMode="auto">
              <a:xfrm>
                <a:off x="3037" y="2666"/>
                <a:ext cx="36" cy="53"/>
              </a:xfrm>
              <a:custGeom>
                <a:avLst/>
                <a:gdLst>
                  <a:gd name="T0" fmla="*/ 36 w 36"/>
                  <a:gd name="T1" fmla="*/ 2 h 53"/>
                  <a:gd name="T2" fmla="*/ 34 w 36"/>
                  <a:gd name="T3" fmla="*/ 39 h 53"/>
                  <a:gd name="T4" fmla="*/ 31 w 36"/>
                  <a:gd name="T5" fmla="*/ 39 h 53"/>
                  <a:gd name="T6" fmla="*/ 31 w 36"/>
                  <a:gd name="T7" fmla="*/ 53 h 53"/>
                  <a:gd name="T8" fmla="*/ 0 w 36"/>
                  <a:gd name="T9" fmla="*/ 51 h 53"/>
                  <a:gd name="T10" fmla="*/ 0 w 36"/>
                  <a:gd name="T11" fmla="*/ 43 h 53"/>
                  <a:gd name="T12" fmla="*/ 2 w 36"/>
                  <a:gd name="T13" fmla="*/ 0 h 53"/>
                  <a:gd name="T14" fmla="*/ 9 w 36"/>
                  <a:gd name="T15" fmla="*/ 0 h 53"/>
                  <a:gd name="T16" fmla="*/ 36 w 36"/>
                  <a:gd name="T17"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36" y="2"/>
                    </a:moveTo>
                    <a:lnTo>
                      <a:pt x="34" y="39"/>
                    </a:lnTo>
                    <a:lnTo>
                      <a:pt x="31" y="39"/>
                    </a:lnTo>
                    <a:lnTo>
                      <a:pt x="31" y="53"/>
                    </a:lnTo>
                    <a:lnTo>
                      <a:pt x="0" y="51"/>
                    </a:lnTo>
                    <a:lnTo>
                      <a:pt x="0" y="43"/>
                    </a:lnTo>
                    <a:lnTo>
                      <a:pt x="2" y="0"/>
                    </a:lnTo>
                    <a:lnTo>
                      <a:pt x="9" y="0"/>
                    </a:lnTo>
                    <a:lnTo>
                      <a:pt x="3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67" name="Freeform 5442"/>
              <p:cNvSpPr>
                <a:spLocks/>
              </p:cNvSpPr>
              <p:nvPr/>
            </p:nvSpPr>
            <p:spPr bwMode="auto">
              <a:xfrm>
                <a:off x="3100" y="2539"/>
                <a:ext cx="42" cy="46"/>
              </a:xfrm>
              <a:custGeom>
                <a:avLst/>
                <a:gdLst>
                  <a:gd name="T0" fmla="*/ 40 w 42"/>
                  <a:gd name="T1" fmla="*/ 46 h 46"/>
                  <a:gd name="T2" fmla="*/ 29 w 42"/>
                  <a:gd name="T3" fmla="*/ 44 h 46"/>
                  <a:gd name="T4" fmla="*/ 0 w 42"/>
                  <a:gd name="T5" fmla="*/ 43 h 46"/>
                  <a:gd name="T6" fmla="*/ 3 w 42"/>
                  <a:gd name="T7" fmla="*/ 0 h 46"/>
                  <a:gd name="T8" fmla="*/ 42 w 42"/>
                  <a:gd name="T9" fmla="*/ 2 h 46"/>
                  <a:gd name="T10" fmla="*/ 40 w 42"/>
                  <a:gd name="T11" fmla="*/ 46 h 46"/>
                </a:gdLst>
                <a:ahLst/>
                <a:cxnLst>
                  <a:cxn ang="0">
                    <a:pos x="T0" y="T1"/>
                  </a:cxn>
                  <a:cxn ang="0">
                    <a:pos x="T2" y="T3"/>
                  </a:cxn>
                  <a:cxn ang="0">
                    <a:pos x="T4" y="T5"/>
                  </a:cxn>
                  <a:cxn ang="0">
                    <a:pos x="T6" y="T7"/>
                  </a:cxn>
                  <a:cxn ang="0">
                    <a:pos x="T8" y="T9"/>
                  </a:cxn>
                  <a:cxn ang="0">
                    <a:pos x="T10" y="T11"/>
                  </a:cxn>
                </a:cxnLst>
                <a:rect l="0" t="0" r="r" b="b"/>
                <a:pathLst>
                  <a:path w="42" h="46">
                    <a:moveTo>
                      <a:pt x="40" y="46"/>
                    </a:moveTo>
                    <a:lnTo>
                      <a:pt x="29" y="44"/>
                    </a:lnTo>
                    <a:lnTo>
                      <a:pt x="0" y="43"/>
                    </a:lnTo>
                    <a:lnTo>
                      <a:pt x="3" y="0"/>
                    </a:lnTo>
                    <a:lnTo>
                      <a:pt x="42" y="2"/>
                    </a:lnTo>
                    <a:lnTo>
                      <a:pt x="40"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8" name="Freeform 5443"/>
              <p:cNvSpPr>
                <a:spLocks/>
              </p:cNvSpPr>
              <p:nvPr/>
            </p:nvSpPr>
            <p:spPr bwMode="auto">
              <a:xfrm>
                <a:off x="3100" y="2539"/>
                <a:ext cx="42" cy="46"/>
              </a:xfrm>
              <a:custGeom>
                <a:avLst/>
                <a:gdLst>
                  <a:gd name="T0" fmla="*/ 40 w 42"/>
                  <a:gd name="T1" fmla="*/ 46 h 46"/>
                  <a:gd name="T2" fmla="*/ 29 w 42"/>
                  <a:gd name="T3" fmla="*/ 44 h 46"/>
                  <a:gd name="T4" fmla="*/ 0 w 42"/>
                  <a:gd name="T5" fmla="*/ 43 h 46"/>
                  <a:gd name="T6" fmla="*/ 3 w 42"/>
                  <a:gd name="T7" fmla="*/ 0 h 46"/>
                  <a:gd name="T8" fmla="*/ 42 w 42"/>
                  <a:gd name="T9" fmla="*/ 2 h 46"/>
                  <a:gd name="T10" fmla="*/ 40 w 42"/>
                  <a:gd name="T11" fmla="*/ 46 h 46"/>
                </a:gdLst>
                <a:ahLst/>
                <a:cxnLst>
                  <a:cxn ang="0">
                    <a:pos x="T0" y="T1"/>
                  </a:cxn>
                  <a:cxn ang="0">
                    <a:pos x="T2" y="T3"/>
                  </a:cxn>
                  <a:cxn ang="0">
                    <a:pos x="T4" y="T5"/>
                  </a:cxn>
                  <a:cxn ang="0">
                    <a:pos x="T6" y="T7"/>
                  </a:cxn>
                  <a:cxn ang="0">
                    <a:pos x="T8" y="T9"/>
                  </a:cxn>
                  <a:cxn ang="0">
                    <a:pos x="T10" y="T11"/>
                  </a:cxn>
                </a:cxnLst>
                <a:rect l="0" t="0" r="r" b="b"/>
                <a:pathLst>
                  <a:path w="42" h="46">
                    <a:moveTo>
                      <a:pt x="40" y="46"/>
                    </a:moveTo>
                    <a:lnTo>
                      <a:pt x="29" y="44"/>
                    </a:lnTo>
                    <a:lnTo>
                      <a:pt x="0" y="43"/>
                    </a:lnTo>
                    <a:lnTo>
                      <a:pt x="3" y="0"/>
                    </a:lnTo>
                    <a:lnTo>
                      <a:pt x="42" y="2"/>
                    </a:lnTo>
                    <a:lnTo>
                      <a:pt x="40"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69" name="Freeform 5444"/>
              <p:cNvSpPr>
                <a:spLocks/>
              </p:cNvSpPr>
              <p:nvPr/>
            </p:nvSpPr>
            <p:spPr bwMode="auto">
              <a:xfrm>
                <a:off x="3054" y="2802"/>
                <a:ext cx="68" cy="44"/>
              </a:xfrm>
              <a:custGeom>
                <a:avLst/>
                <a:gdLst>
                  <a:gd name="T0" fmla="*/ 20 w 68"/>
                  <a:gd name="T1" fmla="*/ 42 h 44"/>
                  <a:gd name="T2" fmla="*/ 0 w 68"/>
                  <a:gd name="T3" fmla="*/ 42 h 44"/>
                  <a:gd name="T4" fmla="*/ 2 w 68"/>
                  <a:gd name="T5" fmla="*/ 0 h 44"/>
                  <a:gd name="T6" fmla="*/ 10 w 68"/>
                  <a:gd name="T7" fmla="*/ 1 h 44"/>
                  <a:gd name="T8" fmla="*/ 68 w 68"/>
                  <a:gd name="T9" fmla="*/ 3 h 44"/>
                  <a:gd name="T10" fmla="*/ 66 w 68"/>
                  <a:gd name="T11" fmla="*/ 44 h 44"/>
                  <a:gd name="T12" fmla="*/ 44 w 68"/>
                  <a:gd name="T13" fmla="*/ 44 h 44"/>
                  <a:gd name="T14" fmla="*/ 20 w 68"/>
                  <a:gd name="T15" fmla="*/ 4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44">
                    <a:moveTo>
                      <a:pt x="20" y="42"/>
                    </a:moveTo>
                    <a:lnTo>
                      <a:pt x="0" y="42"/>
                    </a:lnTo>
                    <a:lnTo>
                      <a:pt x="2" y="0"/>
                    </a:lnTo>
                    <a:lnTo>
                      <a:pt x="10" y="1"/>
                    </a:lnTo>
                    <a:lnTo>
                      <a:pt x="68" y="3"/>
                    </a:lnTo>
                    <a:lnTo>
                      <a:pt x="66" y="44"/>
                    </a:lnTo>
                    <a:lnTo>
                      <a:pt x="44" y="44"/>
                    </a:lnTo>
                    <a:lnTo>
                      <a:pt x="20" y="4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0" name="Freeform 5445"/>
              <p:cNvSpPr>
                <a:spLocks/>
              </p:cNvSpPr>
              <p:nvPr/>
            </p:nvSpPr>
            <p:spPr bwMode="auto">
              <a:xfrm>
                <a:off x="3054" y="2802"/>
                <a:ext cx="68" cy="44"/>
              </a:xfrm>
              <a:custGeom>
                <a:avLst/>
                <a:gdLst>
                  <a:gd name="T0" fmla="*/ 20 w 68"/>
                  <a:gd name="T1" fmla="*/ 42 h 44"/>
                  <a:gd name="T2" fmla="*/ 0 w 68"/>
                  <a:gd name="T3" fmla="*/ 42 h 44"/>
                  <a:gd name="T4" fmla="*/ 2 w 68"/>
                  <a:gd name="T5" fmla="*/ 0 h 44"/>
                  <a:gd name="T6" fmla="*/ 10 w 68"/>
                  <a:gd name="T7" fmla="*/ 1 h 44"/>
                  <a:gd name="T8" fmla="*/ 68 w 68"/>
                  <a:gd name="T9" fmla="*/ 3 h 44"/>
                  <a:gd name="T10" fmla="*/ 66 w 68"/>
                  <a:gd name="T11" fmla="*/ 44 h 44"/>
                  <a:gd name="T12" fmla="*/ 44 w 68"/>
                  <a:gd name="T13" fmla="*/ 44 h 44"/>
                  <a:gd name="T14" fmla="*/ 20 w 68"/>
                  <a:gd name="T15" fmla="*/ 4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44">
                    <a:moveTo>
                      <a:pt x="20" y="42"/>
                    </a:moveTo>
                    <a:lnTo>
                      <a:pt x="0" y="42"/>
                    </a:lnTo>
                    <a:lnTo>
                      <a:pt x="2" y="0"/>
                    </a:lnTo>
                    <a:lnTo>
                      <a:pt x="10" y="1"/>
                    </a:lnTo>
                    <a:lnTo>
                      <a:pt x="68" y="3"/>
                    </a:lnTo>
                    <a:lnTo>
                      <a:pt x="66" y="44"/>
                    </a:lnTo>
                    <a:lnTo>
                      <a:pt x="44" y="44"/>
                    </a:lnTo>
                    <a:lnTo>
                      <a:pt x="20"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71" name="Freeform 5446"/>
              <p:cNvSpPr>
                <a:spLocks/>
              </p:cNvSpPr>
              <p:nvPr/>
            </p:nvSpPr>
            <p:spPr bwMode="auto">
              <a:xfrm>
                <a:off x="2998" y="2400"/>
                <a:ext cx="41" cy="44"/>
              </a:xfrm>
              <a:custGeom>
                <a:avLst/>
                <a:gdLst>
                  <a:gd name="T0" fmla="*/ 41 w 41"/>
                  <a:gd name="T1" fmla="*/ 2 h 44"/>
                  <a:gd name="T2" fmla="*/ 39 w 41"/>
                  <a:gd name="T3" fmla="*/ 44 h 44"/>
                  <a:gd name="T4" fmla="*/ 31 w 41"/>
                  <a:gd name="T5" fmla="*/ 44 h 44"/>
                  <a:gd name="T6" fmla="*/ 0 w 41"/>
                  <a:gd name="T7" fmla="*/ 43 h 44"/>
                  <a:gd name="T8" fmla="*/ 2 w 41"/>
                  <a:gd name="T9" fmla="*/ 0 h 44"/>
                  <a:gd name="T10" fmla="*/ 29 w 41"/>
                  <a:gd name="T11" fmla="*/ 2 h 44"/>
                  <a:gd name="T12" fmla="*/ 41 w 41"/>
                  <a:gd name="T13" fmla="*/ 2 h 44"/>
                </a:gdLst>
                <a:ahLst/>
                <a:cxnLst>
                  <a:cxn ang="0">
                    <a:pos x="T0" y="T1"/>
                  </a:cxn>
                  <a:cxn ang="0">
                    <a:pos x="T2" y="T3"/>
                  </a:cxn>
                  <a:cxn ang="0">
                    <a:pos x="T4" y="T5"/>
                  </a:cxn>
                  <a:cxn ang="0">
                    <a:pos x="T6" y="T7"/>
                  </a:cxn>
                  <a:cxn ang="0">
                    <a:pos x="T8" y="T9"/>
                  </a:cxn>
                  <a:cxn ang="0">
                    <a:pos x="T10" y="T11"/>
                  </a:cxn>
                  <a:cxn ang="0">
                    <a:pos x="T12" y="T13"/>
                  </a:cxn>
                </a:cxnLst>
                <a:rect l="0" t="0" r="r" b="b"/>
                <a:pathLst>
                  <a:path w="41" h="44">
                    <a:moveTo>
                      <a:pt x="41" y="2"/>
                    </a:moveTo>
                    <a:lnTo>
                      <a:pt x="39" y="44"/>
                    </a:lnTo>
                    <a:lnTo>
                      <a:pt x="31" y="44"/>
                    </a:lnTo>
                    <a:lnTo>
                      <a:pt x="0" y="43"/>
                    </a:lnTo>
                    <a:lnTo>
                      <a:pt x="2" y="0"/>
                    </a:lnTo>
                    <a:lnTo>
                      <a:pt x="29" y="2"/>
                    </a:lnTo>
                    <a:lnTo>
                      <a:pt x="41"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2" name="Freeform 5447"/>
              <p:cNvSpPr>
                <a:spLocks/>
              </p:cNvSpPr>
              <p:nvPr/>
            </p:nvSpPr>
            <p:spPr bwMode="auto">
              <a:xfrm>
                <a:off x="2998" y="2400"/>
                <a:ext cx="41" cy="44"/>
              </a:xfrm>
              <a:custGeom>
                <a:avLst/>
                <a:gdLst>
                  <a:gd name="T0" fmla="*/ 41 w 41"/>
                  <a:gd name="T1" fmla="*/ 2 h 44"/>
                  <a:gd name="T2" fmla="*/ 39 w 41"/>
                  <a:gd name="T3" fmla="*/ 44 h 44"/>
                  <a:gd name="T4" fmla="*/ 31 w 41"/>
                  <a:gd name="T5" fmla="*/ 44 h 44"/>
                  <a:gd name="T6" fmla="*/ 0 w 41"/>
                  <a:gd name="T7" fmla="*/ 43 h 44"/>
                  <a:gd name="T8" fmla="*/ 2 w 41"/>
                  <a:gd name="T9" fmla="*/ 0 h 44"/>
                  <a:gd name="T10" fmla="*/ 29 w 41"/>
                  <a:gd name="T11" fmla="*/ 2 h 44"/>
                  <a:gd name="T12" fmla="*/ 41 w 41"/>
                  <a:gd name="T13" fmla="*/ 2 h 44"/>
                </a:gdLst>
                <a:ahLst/>
                <a:cxnLst>
                  <a:cxn ang="0">
                    <a:pos x="T0" y="T1"/>
                  </a:cxn>
                  <a:cxn ang="0">
                    <a:pos x="T2" y="T3"/>
                  </a:cxn>
                  <a:cxn ang="0">
                    <a:pos x="T4" y="T5"/>
                  </a:cxn>
                  <a:cxn ang="0">
                    <a:pos x="T6" y="T7"/>
                  </a:cxn>
                  <a:cxn ang="0">
                    <a:pos x="T8" y="T9"/>
                  </a:cxn>
                  <a:cxn ang="0">
                    <a:pos x="T10" y="T11"/>
                  </a:cxn>
                  <a:cxn ang="0">
                    <a:pos x="T12" y="T13"/>
                  </a:cxn>
                </a:cxnLst>
                <a:rect l="0" t="0" r="r" b="b"/>
                <a:pathLst>
                  <a:path w="41" h="44">
                    <a:moveTo>
                      <a:pt x="41" y="2"/>
                    </a:moveTo>
                    <a:lnTo>
                      <a:pt x="39" y="44"/>
                    </a:lnTo>
                    <a:lnTo>
                      <a:pt x="31" y="44"/>
                    </a:lnTo>
                    <a:lnTo>
                      <a:pt x="0" y="43"/>
                    </a:lnTo>
                    <a:lnTo>
                      <a:pt x="2" y="0"/>
                    </a:lnTo>
                    <a:lnTo>
                      <a:pt x="29" y="2"/>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73" name="Freeform 5448"/>
              <p:cNvSpPr>
                <a:spLocks/>
              </p:cNvSpPr>
              <p:nvPr/>
            </p:nvSpPr>
            <p:spPr bwMode="auto">
              <a:xfrm>
                <a:off x="3325" y="2587"/>
                <a:ext cx="39" cy="44"/>
              </a:xfrm>
              <a:custGeom>
                <a:avLst/>
                <a:gdLst>
                  <a:gd name="T0" fmla="*/ 12 w 39"/>
                  <a:gd name="T1" fmla="*/ 0 h 44"/>
                  <a:gd name="T2" fmla="*/ 14 w 39"/>
                  <a:gd name="T3" fmla="*/ 0 h 44"/>
                  <a:gd name="T4" fmla="*/ 19 w 39"/>
                  <a:gd name="T5" fmla="*/ 0 h 44"/>
                  <a:gd name="T6" fmla="*/ 29 w 39"/>
                  <a:gd name="T7" fmla="*/ 0 h 44"/>
                  <a:gd name="T8" fmla="*/ 39 w 39"/>
                  <a:gd name="T9" fmla="*/ 0 h 44"/>
                  <a:gd name="T10" fmla="*/ 39 w 39"/>
                  <a:gd name="T11" fmla="*/ 6 h 44"/>
                  <a:gd name="T12" fmla="*/ 37 w 39"/>
                  <a:gd name="T13" fmla="*/ 44 h 44"/>
                  <a:gd name="T14" fmla="*/ 37 w 39"/>
                  <a:gd name="T15" fmla="*/ 44 h 44"/>
                  <a:gd name="T16" fmla="*/ 34 w 39"/>
                  <a:gd name="T17" fmla="*/ 44 h 44"/>
                  <a:gd name="T18" fmla="*/ 0 w 39"/>
                  <a:gd name="T19" fmla="*/ 42 h 44"/>
                  <a:gd name="T20" fmla="*/ 0 w 39"/>
                  <a:gd name="T21" fmla="*/ 40 h 44"/>
                  <a:gd name="T22" fmla="*/ 0 w 39"/>
                  <a:gd name="T23" fmla="*/ 0 h 44"/>
                  <a:gd name="T24" fmla="*/ 10 w 39"/>
                  <a:gd name="T25" fmla="*/ 0 h 44"/>
                  <a:gd name="T26" fmla="*/ 12 w 39"/>
                  <a:gd name="T27" fmla="*/ 0 h 44"/>
                  <a:gd name="T28" fmla="*/ 12 w 39"/>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4">
                    <a:moveTo>
                      <a:pt x="12" y="0"/>
                    </a:moveTo>
                    <a:lnTo>
                      <a:pt x="14" y="0"/>
                    </a:lnTo>
                    <a:lnTo>
                      <a:pt x="19" y="0"/>
                    </a:lnTo>
                    <a:lnTo>
                      <a:pt x="29" y="0"/>
                    </a:lnTo>
                    <a:lnTo>
                      <a:pt x="39" y="0"/>
                    </a:lnTo>
                    <a:lnTo>
                      <a:pt x="39" y="6"/>
                    </a:lnTo>
                    <a:lnTo>
                      <a:pt x="37" y="44"/>
                    </a:lnTo>
                    <a:lnTo>
                      <a:pt x="37" y="44"/>
                    </a:lnTo>
                    <a:lnTo>
                      <a:pt x="34" y="44"/>
                    </a:lnTo>
                    <a:lnTo>
                      <a:pt x="0" y="42"/>
                    </a:lnTo>
                    <a:lnTo>
                      <a:pt x="0" y="40"/>
                    </a:lnTo>
                    <a:lnTo>
                      <a:pt x="0" y="0"/>
                    </a:lnTo>
                    <a:lnTo>
                      <a:pt x="10" y="0"/>
                    </a:lnTo>
                    <a:lnTo>
                      <a:pt x="12" y="0"/>
                    </a:lnTo>
                    <a:lnTo>
                      <a:pt x="1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4" name="Freeform 5449"/>
              <p:cNvSpPr>
                <a:spLocks/>
              </p:cNvSpPr>
              <p:nvPr/>
            </p:nvSpPr>
            <p:spPr bwMode="auto">
              <a:xfrm>
                <a:off x="3325" y="2587"/>
                <a:ext cx="39" cy="44"/>
              </a:xfrm>
              <a:custGeom>
                <a:avLst/>
                <a:gdLst>
                  <a:gd name="T0" fmla="*/ 12 w 39"/>
                  <a:gd name="T1" fmla="*/ 0 h 44"/>
                  <a:gd name="T2" fmla="*/ 14 w 39"/>
                  <a:gd name="T3" fmla="*/ 0 h 44"/>
                  <a:gd name="T4" fmla="*/ 19 w 39"/>
                  <a:gd name="T5" fmla="*/ 0 h 44"/>
                  <a:gd name="T6" fmla="*/ 29 w 39"/>
                  <a:gd name="T7" fmla="*/ 0 h 44"/>
                  <a:gd name="T8" fmla="*/ 39 w 39"/>
                  <a:gd name="T9" fmla="*/ 0 h 44"/>
                  <a:gd name="T10" fmla="*/ 39 w 39"/>
                  <a:gd name="T11" fmla="*/ 6 h 44"/>
                  <a:gd name="T12" fmla="*/ 37 w 39"/>
                  <a:gd name="T13" fmla="*/ 44 h 44"/>
                  <a:gd name="T14" fmla="*/ 37 w 39"/>
                  <a:gd name="T15" fmla="*/ 44 h 44"/>
                  <a:gd name="T16" fmla="*/ 34 w 39"/>
                  <a:gd name="T17" fmla="*/ 44 h 44"/>
                  <a:gd name="T18" fmla="*/ 0 w 39"/>
                  <a:gd name="T19" fmla="*/ 42 h 44"/>
                  <a:gd name="T20" fmla="*/ 0 w 39"/>
                  <a:gd name="T21" fmla="*/ 40 h 44"/>
                  <a:gd name="T22" fmla="*/ 0 w 39"/>
                  <a:gd name="T23" fmla="*/ 0 h 44"/>
                  <a:gd name="T24" fmla="*/ 10 w 39"/>
                  <a:gd name="T25" fmla="*/ 0 h 44"/>
                  <a:gd name="T26" fmla="*/ 12 w 39"/>
                  <a:gd name="T27" fmla="*/ 0 h 44"/>
                  <a:gd name="T28" fmla="*/ 12 w 39"/>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4">
                    <a:moveTo>
                      <a:pt x="12" y="0"/>
                    </a:moveTo>
                    <a:lnTo>
                      <a:pt x="14" y="0"/>
                    </a:lnTo>
                    <a:lnTo>
                      <a:pt x="19" y="0"/>
                    </a:lnTo>
                    <a:lnTo>
                      <a:pt x="29" y="0"/>
                    </a:lnTo>
                    <a:lnTo>
                      <a:pt x="39" y="0"/>
                    </a:lnTo>
                    <a:lnTo>
                      <a:pt x="39" y="6"/>
                    </a:lnTo>
                    <a:lnTo>
                      <a:pt x="37" y="44"/>
                    </a:lnTo>
                    <a:lnTo>
                      <a:pt x="37" y="44"/>
                    </a:lnTo>
                    <a:lnTo>
                      <a:pt x="34" y="44"/>
                    </a:lnTo>
                    <a:lnTo>
                      <a:pt x="0" y="42"/>
                    </a:lnTo>
                    <a:lnTo>
                      <a:pt x="0" y="40"/>
                    </a:lnTo>
                    <a:lnTo>
                      <a:pt x="0" y="0"/>
                    </a:lnTo>
                    <a:lnTo>
                      <a:pt x="10" y="0"/>
                    </a:lnTo>
                    <a:lnTo>
                      <a:pt x="12" y="0"/>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75" name="Freeform 5450"/>
              <p:cNvSpPr>
                <a:spLocks/>
              </p:cNvSpPr>
              <p:nvPr/>
            </p:nvSpPr>
            <p:spPr bwMode="auto">
              <a:xfrm>
                <a:off x="3125" y="2627"/>
                <a:ext cx="41" cy="44"/>
              </a:xfrm>
              <a:custGeom>
                <a:avLst/>
                <a:gdLst>
                  <a:gd name="T0" fmla="*/ 41 w 41"/>
                  <a:gd name="T1" fmla="*/ 2 h 44"/>
                  <a:gd name="T2" fmla="*/ 39 w 41"/>
                  <a:gd name="T3" fmla="*/ 44 h 44"/>
                  <a:gd name="T4" fmla="*/ 32 w 41"/>
                  <a:gd name="T5" fmla="*/ 44 h 44"/>
                  <a:gd name="T6" fmla="*/ 0 w 41"/>
                  <a:gd name="T7" fmla="*/ 43 h 44"/>
                  <a:gd name="T8" fmla="*/ 2 w 41"/>
                  <a:gd name="T9" fmla="*/ 0 h 44"/>
                  <a:gd name="T10" fmla="*/ 41 w 41"/>
                  <a:gd name="T11" fmla="*/ 2 h 44"/>
                  <a:gd name="T12" fmla="*/ 41 w 41"/>
                  <a:gd name="T13" fmla="*/ 2 h 44"/>
                </a:gdLst>
                <a:ahLst/>
                <a:cxnLst>
                  <a:cxn ang="0">
                    <a:pos x="T0" y="T1"/>
                  </a:cxn>
                  <a:cxn ang="0">
                    <a:pos x="T2" y="T3"/>
                  </a:cxn>
                  <a:cxn ang="0">
                    <a:pos x="T4" y="T5"/>
                  </a:cxn>
                  <a:cxn ang="0">
                    <a:pos x="T6" y="T7"/>
                  </a:cxn>
                  <a:cxn ang="0">
                    <a:pos x="T8" y="T9"/>
                  </a:cxn>
                  <a:cxn ang="0">
                    <a:pos x="T10" y="T11"/>
                  </a:cxn>
                  <a:cxn ang="0">
                    <a:pos x="T12" y="T13"/>
                  </a:cxn>
                </a:cxnLst>
                <a:rect l="0" t="0" r="r" b="b"/>
                <a:pathLst>
                  <a:path w="41" h="44">
                    <a:moveTo>
                      <a:pt x="41" y="2"/>
                    </a:moveTo>
                    <a:lnTo>
                      <a:pt x="39" y="44"/>
                    </a:lnTo>
                    <a:lnTo>
                      <a:pt x="32" y="44"/>
                    </a:lnTo>
                    <a:lnTo>
                      <a:pt x="0" y="43"/>
                    </a:lnTo>
                    <a:lnTo>
                      <a:pt x="2" y="0"/>
                    </a:lnTo>
                    <a:lnTo>
                      <a:pt x="41" y="2"/>
                    </a:lnTo>
                    <a:lnTo>
                      <a:pt x="41"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6" name="Freeform 5451"/>
              <p:cNvSpPr>
                <a:spLocks/>
              </p:cNvSpPr>
              <p:nvPr/>
            </p:nvSpPr>
            <p:spPr bwMode="auto">
              <a:xfrm>
                <a:off x="3125" y="2627"/>
                <a:ext cx="41" cy="44"/>
              </a:xfrm>
              <a:custGeom>
                <a:avLst/>
                <a:gdLst>
                  <a:gd name="T0" fmla="*/ 41 w 41"/>
                  <a:gd name="T1" fmla="*/ 2 h 44"/>
                  <a:gd name="T2" fmla="*/ 39 w 41"/>
                  <a:gd name="T3" fmla="*/ 44 h 44"/>
                  <a:gd name="T4" fmla="*/ 32 w 41"/>
                  <a:gd name="T5" fmla="*/ 44 h 44"/>
                  <a:gd name="T6" fmla="*/ 0 w 41"/>
                  <a:gd name="T7" fmla="*/ 43 h 44"/>
                  <a:gd name="T8" fmla="*/ 2 w 41"/>
                  <a:gd name="T9" fmla="*/ 0 h 44"/>
                  <a:gd name="T10" fmla="*/ 41 w 41"/>
                  <a:gd name="T11" fmla="*/ 2 h 44"/>
                  <a:gd name="T12" fmla="*/ 41 w 41"/>
                  <a:gd name="T13" fmla="*/ 2 h 44"/>
                </a:gdLst>
                <a:ahLst/>
                <a:cxnLst>
                  <a:cxn ang="0">
                    <a:pos x="T0" y="T1"/>
                  </a:cxn>
                  <a:cxn ang="0">
                    <a:pos x="T2" y="T3"/>
                  </a:cxn>
                  <a:cxn ang="0">
                    <a:pos x="T4" y="T5"/>
                  </a:cxn>
                  <a:cxn ang="0">
                    <a:pos x="T6" y="T7"/>
                  </a:cxn>
                  <a:cxn ang="0">
                    <a:pos x="T8" y="T9"/>
                  </a:cxn>
                  <a:cxn ang="0">
                    <a:pos x="T10" y="T11"/>
                  </a:cxn>
                  <a:cxn ang="0">
                    <a:pos x="T12" y="T13"/>
                  </a:cxn>
                </a:cxnLst>
                <a:rect l="0" t="0" r="r" b="b"/>
                <a:pathLst>
                  <a:path w="41" h="44">
                    <a:moveTo>
                      <a:pt x="41" y="2"/>
                    </a:moveTo>
                    <a:lnTo>
                      <a:pt x="39" y="44"/>
                    </a:lnTo>
                    <a:lnTo>
                      <a:pt x="32" y="44"/>
                    </a:lnTo>
                    <a:lnTo>
                      <a:pt x="0" y="43"/>
                    </a:lnTo>
                    <a:lnTo>
                      <a:pt x="2" y="0"/>
                    </a:lnTo>
                    <a:lnTo>
                      <a:pt x="41" y="2"/>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77" name="Freeform 5452"/>
              <p:cNvSpPr>
                <a:spLocks/>
              </p:cNvSpPr>
              <p:nvPr/>
            </p:nvSpPr>
            <p:spPr bwMode="auto">
              <a:xfrm>
                <a:off x="2925" y="2802"/>
                <a:ext cx="77" cy="88"/>
              </a:xfrm>
              <a:custGeom>
                <a:avLst/>
                <a:gdLst>
                  <a:gd name="T0" fmla="*/ 39 w 77"/>
                  <a:gd name="T1" fmla="*/ 0 h 88"/>
                  <a:gd name="T2" fmla="*/ 46 w 77"/>
                  <a:gd name="T3" fmla="*/ 0 h 88"/>
                  <a:gd name="T4" fmla="*/ 46 w 77"/>
                  <a:gd name="T5" fmla="*/ 0 h 88"/>
                  <a:gd name="T6" fmla="*/ 46 w 77"/>
                  <a:gd name="T7" fmla="*/ 0 h 88"/>
                  <a:gd name="T8" fmla="*/ 46 w 77"/>
                  <a:gd name="T9" fmla="*/ 0 h 88"/>
                  <a:gd name="T10" fmla="*/ 46 w 77"/>
                  <a:gd name="T11" fmla="*/ 0 h 88"/>
                  <a:gd name="T12" fmla="*/ 48 w 77"/>
                  <a:gd name="T13" fmla="*/ 0 h 88"/>
                  <a:gd name="T14" fmla="*/ 48 w 77"/>
                  <a:gd name="T15" fmla="*/ 1 h 88"/>
                  <a:gd name="T16" fmla="*/ 49 w 77"/>
                  <a:gd name="T17" fmla="*/ 1 h 88"/>
                  <a:gd name="T18" fmla="*/ 49 w 77"/>
                  <a:gd name="T19" fmla="*/ 1 h 88"/>
                  <a:gd name="T20" fmla="*/ 68 w 77"/>
                  <a:gd name="T21" fmla="*/ 1 h 88"/>
                  <a:gd name="T22" fmla="*/ 68 w 77"/>
                  <a:gd name="T23" fmla="*/ 1 h 88"/>
                  <a:gd name="T24" fmla="*/ 68 w 77"/>
                  <a:gd name="T25" fmla="*/ 1 h 88"/>
                  <a:gd name="T26" fmla="*/ 68 w 77"/>
                  <a:gd name="T27" fmla="*/ 1 h 88"/>
                  <a:gd name="T28" fmla="*/ 68 w 77"/>
                  <a:gd name="T29" fmla="*/ 1 h 88"/>
                  <a:gd name="T30" fmla="*/ 77 w 77"/>
                  <a:gd name="T31" fmla="*/ 7 h 88"/>
                  <a:gd name="T32" fmla="*/ 77 w 77"/>
                  <a:gd name="T33" fmla="*/ 12 h 88"/>
                  <a:gd name="T34" fmla="*/ 68 w 77"/>
                  <a:gd name="T35" fmla="*/ 25 h 88"/>
                  <a:gd name="T36" fmla="*/ 75 w 77"/>
                  <a:gd name="T37" fmla="*/ 32 h 88"/>
                  <a:gd name="T38" fmla="*/ 66 w 77"/>
                  <a:gd name="T39" fmla="*/ 39 h 88"/>
                  <a:gd name="T40" fmla="*/ 63 w 77"/>
                  <a:gd name="T41" fmla="*/ 88 h 88"/>
                  <a:gd name="T42" fmla="*/ 63 w 77"/>
                  <a:gd name="T43" fmla="*/ 88 h 88"/>
                  <a:gd name="T44" fmla="*/ 61 w 77"/>
                  <a:gd name="T45" fmla="*/ 88 h 88"/>
                  <a:gd name="T46" fmla="*/ 53 w 77"/>
                  <a:gd name="T47" fmla="*/ 86 h 88"/>
                  <a:gd name="T48" fmla="*/ 48 w 77"/>
                  <a:gd name="T49" fmla="*/ 84 h 88"/>
                  <a:gd name="T50" fmla="*/ 41 w 77"/>
                  <a:gd name="T51" fmla="*/ 84 h 88"/>
                  <a:gd name="T52" fmla="*/ 39 w 77"/>
                  <a:gd name="T53" fmla="*/ 86 h 88"/>
                  <a:gd name="T54" fmla="*/ 34 w 77"/>
                  <a:gd name="T55" fmla="*/ 84 h 88"/>
                  <a:gd name="T56" fmla="*/ 24 w 77"/>
                  <a:gd name="T57" fmla="*/ 78 h 88"/>
                  <a:gd name="T58" fmla="*/ 22 w 77"/>
                  <a:gd name="T59" fmla="*/ 76 h 88"/>
                  <a:gd name="T60" fmla="*/ 21 w 77"/>
                  <a:gd name="T61" fmla="*/ 76 h 88"/>
                  <a:gd name="T62" fmla="*/ 19 w 77"/>
                  <a:gd name="T63" fmla="*/ 76 h 88"/>
                  <a:gd name="T64" fmla="*/ 19 w 77"/>
                  <a:gd name="T65" fmla="*/ 74 h 88"/>
                  <a:gd name="T66" fmla="*/ 0 w 77"/>
                  <a:gd name="T67" fmla="*/ 57 h 88"/>
                  <a:gd name="T68" fmla="*/ 2 w 77"/>
                  <a:gd name="T69" fmla="*/ 34 h 88"/>
                  <a:gd name="T70" fmla="*/ 21 w 77"/>
                  <a:gd name="T71" fmla="*/ 35 h 88"/>
                  <a:gd name="T72" fmla="*/ 22 w 77"/>
                  <a:gd name="T73" fmla="*/ 5 h 88"/>
                  <a:gd name="T74" fmla="*/ 38 w 77"/>
                  <a:gd name="T75" fmla="*/ 7 h 88"/>
                  <a:gd name="T76" fmla="*/ 39 w 77"/>
                  <a:gd name="T7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88">
                    <a:moveTo>
                      <a:pt x="39" y="0"/>
                    </a:moveTo>
                    <a:lnTo>
                      <a:pt x="46" y="0"/>
                    </a:lnTo>
                    <a:lnTo>
                      <a:pt x="46" y="0"/>
                    </a:lnTo>
                    <a:lnTo>
                      <a:pt x="46" y="0"/>
                    </a:lnTo>
                    <a:lnTo>
                      <a:pt x="46" y="0"/>
                    </a:lnTo>
                    <a:lnTo>
                      <a:pt x="46" y="0"/>
                    </a:lnTo>
                    <a:lnTo>
                      <a:pt x="48" y="0"/>
                    </a:lnTo>
                    <a:lnTo>
                      <a:pt x="48" y="1"/>
                    </a:lnTo>
                    <a:lnTo>
                      <a:pt x="49" y="1"/>
                    </a:lnTo>
                    <a:lnTo>
                      <a:pt x="49" y="1"/>
                    </a:lnTo>
                    <a:lnTo>
                      <a:pt x="68" y="1"/>
                    </a:lnTo>
                    <a:lnTo>
                      <a:pt x="68" y="1"/>
                    </a:lnTo>
                    <a:lnTo>
                      <a:pt x="68" y="1"/>
                    </a:lnTo>
                    <a:lnTo>
                      <a:pt x="68" y="1"/>
                    </a:lnTo>
                    <a:lnTo>
                      <a:pt x="68" y="1"/>
                    </a:lnTo>
                    <a:lnTo>
                      <a:pt x="77" y="7"/>
                    </a:lnTo>
                    <a:lnTo>
                      <a:pt x="77" y="12"/>
                    </a:lnTo>
                    <a:lnTo>
                      <a:pt x="68" y="25"/>
                    </a:lnTo>
                    <a:lnTo>
                      <a:pt x="75" y="32"/>
                    </a:lnTo>
                    <a:lnTo>
                      <a:pt x="66" y="39"/>
                    </a:lnTo>
                    <a:lnTo>
                      <a:pt x="63" y="88"/>
                    </a:lnTo>
                    <a:lnTo>
                      <a:pt x="63" y="88"/>
                    </a:lnTo>
                    <a:lnTo>
                      <a:pt x="61" y="88"/>
                    </a:lnTo>
                    <a:lnTo>
                      <a:pt x="53" y="86"/>
                    </a:lnTo>
                    <a:lnTo>
                      <a:pt x="48" y="84"/>
                    </a:lnTo>
                    <a:lnTo>
                      <a:pt x="41" y="84"/>
                    </a:lnTo>
                    <a:lnTo>
                      <a:pt x="39" y="86"/>
                    </a:lnTo>
                    <a:lnTo>
                      <a:pt x="34" y="84"/>
                    </a:lnTo>
                    <a:lnTo>
                      <a:pt x="24" y="78"/>
                    </a:lnTo>
                    <a:lnTo>
                      <a:pt x="22" y="76"/>
                    </a:lnTo>
                    <a:lnTo>
                      <a:pt x="21" y="76"/>
                    </a:lnTo>
                    <a:lnTo>
                      <a:pt x="19" y="76"/>
                    </a:lnTo>
                    <a:lnTo>
                      <a:pt x="19" y="74"/>
                    </a:lnTo>
                    <a:lnTo>
                      <a:pt x="0" y="57"/>
                    </a:lnTo>
                    <a:lnTo>
                      <a:pt x="2" y="34"/>
                    </a:lnTo>
                    <a:lnTo>
                      <a:pt x="21" y="35"/>
                    </a:lnTo>
                    <a:lnTo>
                      <a:pt x="22" y="5"/>
                    </a:lnTo>
                    <a:lnTo>
                      <a:pt x="38" y="7"/>
                    </a:lnTo>
                    <a:lnTo>
                      <a:pt x="3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8" name="Freeform 5453"/>
              <p:cNvSpPr>
                <a:spLocks/>
              </p:cNvSpPr>
              <p:nvPr/>
            </p:nvSpPr>
            <p:spPr bwMode="auto">
              <a:xfrm>
                <a:off x="2925" y="2802"/>
                <a:ext cx="77" cy="88"/>
              </a:xfrm>
              <a:custGeom>
                <a:avLst/>
                <a:gdLst>
                  <a:gd name="T0" fmla="*/ 39 w 77"/>
                  <a:gd name="T1" fmla="*/ 0 h 88"/>
                  <a:gd name="T2" fmla="*/ 46 w 77"/>
                  <a:gd name="T3" fmla="*/ 0 h 88"/>
                  <a:gd name="T4" fmla="*/ 46 w 77"/>
                  <a:gd name="T5" fmla="*/ 0 h 88"/>
                  <a:gd name="T6" fmla="*/ 46 w 77"/>
                  <a:gd name="T7" fmla="*/ 0 h 88"/>
                  <a:gd name="T8" fmla="*/ 46 w 77"/>
                  <a:gd name="T9" fmla="*/ 0 h 88"/>
                  <a:gd name="T10" fmla="*/ 46 w 77"/>
                  <a:gd name="T11" fmla="*/ 0 h 88"/>
                  <a:gd name="T12" fmla="*/ 48 w 77"/>
                  <a:gd name="T13" fmla="*/ 0 h 88"/>
                  <a:gd name="T14" fmla="*/ 48 w 77"/>
                  <a:gd name="T15" fmla="*/ 1 h 88"/>
                  <a:gd name="T16" fmla="*/ 49 w 77"/>
                  <a:gd name="T17" fmla="*/ 1 h 88"/>
                  <a:gd name="T18" fmla="*/ 49 w 77"/>
                  <a:gd name="T19" fmla="*/ 1 h 88"/>
                  <a:gd name="T20" fmla="*/ 68 w 77"/>
                  <a:gd name="T21" fmla="*/ 1 h 88"/>
                  <a:gd name="T22" fmla="*/ 68 w 77"/>
                  <a:gd name="T23" fmla="*/ 1 h 88"/>
                  <a:gd name="T24" fmla="*/ 68 w 77"/>
                  <a:gd name="T25" fmla="*/ 1 h 88"/>
                  <a:gd name="T26" fmla="*/ 68 w 77"/>
                  <a:gd name="T27" fmla="*/ 1 h 88"/>
                  <a:gd name="T28" fmla="*/ 68 w 77"/>
                  <a:gd name="T29" fmla="*/ 1 h 88"/>
                  <a:gd name="T30" fmla="*/ 77 w 77"/>
                  <a:gd name="T31" fmla="*/ 7 h 88"/>
                  <a:gd name="T32" fmla="*/ 77 w 77"/>
                  <a:gd name="T33" fmla="*/ 12 h 88"/>
                  <a:gd name="T34" fmla="*/ 68 w 77"/>
                  <a:gd name="T35" fmla="*/ 25 h 88"/>
                  <a:gd name="T36" fmla="*/ 75 w 77"/>
                  <a:gd name="T37" fmla="*/ 32 h 88"/>
                  <a:gd name="T38" fmla="*/ 66 w 77"/>
                  <a:gd name="T39" fmla="*/ 39 h 88"/>
                  <a:gd name="T40" fmla="*/ 63 w 77"/>
                  <a:gd name="T41" fmla="*/ 88 h 88"/>
                  <a:gd name="T42" fmla="*/ 63 w 77"/>
                  <a:gd name="T43" fmla="*/ 88 h 88"/>
                  <a:gd name="T44" fmla="*/ 61 w 77"/>
                  <a:gd name="T45" fmla="*/ 88 h 88"/>
                  <a:gd name="T46" fmla="*/ 53 w 77"/>
                  <a:gd name="T47" fmla="*/ 86 h 88"/>
                  <a:gd name="T48" fmla="*/ 48 w 77"/>
                  <a:gd name="T49" fmla="*/ 84 h 88"/>
                  <a:gd name="T50" fmla="*/ 41 w 77"/>
                  <a:gd name="T51" fmla="*/ 84 h 88"/>
                  <a:gd name="T52" fmla="*/ 39 w 77"/>
                  <a:gd name="T53" fmla="*/ 86 h 88"/>
                  <a:gd name="T54" fmla="*/ 34 w 77"/>
                  <a:gd name="T55" fmla="*/ 84 h 88"/>
                  <a:gd name="T56" fmla="*/ 24 w 77"/>
                  <a:gd name="T57" fmla="*/ 78 h 88"/>
                  <a:gd name="T58" fmla="*/ 22 w 77"/>
                  <a:gd name="T59" fmla="*/ 76 h 88"/>
                  <a:gd name="T60" fmla="*/ 21 w 77"/>
                  <a:gd name="T61" fmla="*/ 76 h 88"/>
                  <a:gd name="T62" fmla="*/ 19 w 77"/>
                  <a:gd name="T63" fmla="*/ 76 h 88"/>
                  <a:gd name="T64" fmla="*/ 19 w 77"/>
                  <a:gd name="T65" fmla="*/ 74 h 88"/>
                  <a:gd name="T66" fmla="*/ 0 w 77"/>
                  <a:gd name="T67" fmla="*/ 57 h 88"/>
                  <a:gd name="T68" fmla="*/ 2 w 77"/>
                  <a:gd name="T69" fmla="*/ 34 h 88"/>
                  <a:gd name="T70" fmla="*/ 21 w 77"/>
                  <a:gd name="T71" fmla="*/ 35 h 88"/>
                  <a:gd name="T72" fmla="*/ 22 w 77"/>
                  <a:gd name="T73" fmla="*/ 5 h 88"/>
                  <a:gd name="T74" fmla="*/ 38 w 77"/>
                  <a:gd name="T75" fmla="*/ 7 h 88"/>
                  <a:gd name="T76" fmla="*/ 39 w 77"/>
                  <a:gd name="T7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88">
                    <a:moveTo>
                      <a:pt x="39" y="0"/>
                    </a:moveTo>
                    <a:lnTo>
                      <a:pt x="46" y="0"/>
                    </a:lnTo>
                    <a:lnTo>
                      <a:pt x="46" y="0"/>
                    </a:lnTo>
                    <a:lnTo>
                      <a:pt x="46" y="0"/>
                    </a:lnTo>
                    <a:lnTo>
                      <a:pt x="46" y="0"/>
                    </a:lnTo>
                    <a:lnTo>
                      <a:pt x="46" y="0"/>
                    </a:lnTo>
                    <a:lnTo>
                      <a:pt x="48" y="0"/>
                    </a:lnTo>
                    <a:lnTo>
                      <a:pt x="48" y="1"/>
                    </a:lnTo>
                    <a:lnTo>
                      <a:pt x="49" y="1"/>
                    </a:lnTo>
                    <a:lnTo>
                      <a:pt x="49" y="1"/>
                    </a:lnTo>
                    <a:lnTo>
                      <a:pt x="68" y="1"/>
                    </a:lnTo>
                    <a:lnTo>
                      <a:pt x="68" y="1"/>
                    </a:lnTo>
                    <a:lnTo>
                      <a:pt x="68" y="1"/>
                    </a:lnTo>
                    <a:lnTo>
                      <a:pt x="68" y="1"/>
                    </a:lnTo>
                    <a:lnTo>
                      <a:pt x="68" y="1"/>
                    </a:lnTo>
                    <a:lnTo>
                      <a:pt x="77" y="7"/>
                    </a:lnTo>
                    <a:lnTo>
                      <a:pt x="77" y="12"/>
                    </a:lnTo>
                    <a:lnTo>
                      <a:pt x="68" y="25"/>
                    </a:lnTo>
                    <a:lnTo>
                      <a:pt x="75" y="32"/>
                    </a:lnTo>
                    <a:lnTo>
                      <a:pt x="66" y="39"/>
                    </a:lnTo>
                    <a:lnTo>
                      <a:pt x="63" y="88"/>
                    </a:lnTo>
                    <a:lnTo>
                      <a:pt x="63" y="88"/>
                    </a:lnTo>
                    <a:lnTo>
                      <a:pt x="61" y="88"/>
                    </a:lnTo>
                    <a:lnTo>
                      <a:pt x="53" y="86"/>
                    </a:lnTo>
                    <a:lnTo>
                      <a:pt x="48" y="84"/>
                    </a:lnTo>
                    <a:lnTo>
                      <a:pt x="41" y="84"/>
                    </a:lnTo>
                    <a:lnTo>
                      <a:pt x="39" y="86"/>
                    </a:lnTo>
                    <a:lnTo>
                      <a:pt x="34" y="84"/>
                    </a:lnTo>
                    <a:lnTo>
                      <a:pt x="24" y="78"/>
                    </a:lnTo>
                    <a:lnTo>
                      <a:pt x="22" y="76"/>
                    </a:lnTo>
                    <a:lnTo>
                      <a:pt x="21" y="76"/>
                    </a:lnTo>
                    <a:lnTo>
                      <a:pt x="19" y="76"/>
                    </a:lnTo>
                    <a:lnTo>
                      <a:pt x="19" y="74"/>
                    </a:lnTo>
                    <a:lnTo>
                      <a:pt x="0" y="57"/>
                    </a:lnTo>
                    <a:lnTo>
                      <a:pt x="2" y="34"/>
                    </a:lnTo>
                    <a:lnTo>
                      <a:pt x="21" y="35"/>
                    </a:lnTo>
                    <a:lnTo>
                      <a:pt x="22" y="5"/>
                    </a:lnTo>
                    <a:lnTo>
                      <a:pt x="38" y="7"/>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79" name="Freeform 5454"/>
              <p:cNvSpPr>
                <a:spLocks/>
              </p:cNvSpPr>
              <p:nvPr/>
            </p:nvSpPr>
            <p:spPr bwMode="auto">
              <a:xfrm>
                <a:off x="2944" y="2531"/>
                <a:ext cx="42" cy="45"/>
              </a:xfrm>
              <a:custGeom>
                <a:avLst/>
                <a:gdLst>
                  <a:gd name="T0" fmla="*/ 29 w 42"/>
                  <a:gd name="T1" fmla="*/ 44 h 45"/>
                  <a:gd name="T2" fmla="*/ 0 w 42"/>
                  <a:gd name="T3" fmla="*/ 42 h 45"/>
                  <a:gd name="T4" fmla="*/ 3 w 42"/>
                  <a:gd name="T5" fmla="*/ 0 h 45"/>
                  <a:gd name="T6" fmla="*/ 42 w 42"/>
                  <a:gd name="T7" fmla="*/ 3 h 45"/>
                  <a:gd name="T8" fmla="*/ 39 w 42"/>
                  <a:gd name="T9" fmla="*/ 45 h 45"/>
                  <a:gd name="T10" fmla="*/ 29 w 42"/>
                  <a:gd name="T11" fmla="*/ 44 h 45"/>
                </a:gdLst>
                <a:ahLst/>
                <a:cxnLst>
                  <a:cxn ang="0">
                    <a:pos x="T0" y="T1"/>
                  </a:cxn>
                  <a:cxn ang="0">
                    <a:pos x="T2" y="T3"/>
                  </a:cxn>
                  <a:cxn ang="0">
                    <a:pos x="T4" y="T5"/>
                  </a:cxn>
                  <a:cxn ang="0">
                    <a:pos x="T6" y="T7"/>
                  </a:cxn>
                  <a:cxn ang="0">
                    <a:pos x="T8" y="T9"/>
                  </a:cxn>
                  <a:cxn ang="0">
                    <a:pos x="T10" y="T11"/>
                  </a:cxn>
                </a:cxnLst>
                <a:rect l="0" t="0" r="r" b="b"/>
                <a:pathLst>
                  <a:path w="42" h="45">
                    <a:moveTo>
                      <a:pt x="29" y="44"/>
                    </a:moveTo>
                    <a:lnTo>
                      <a:pt x="0" y="42"/>
                    </a:lnTo>
                    <a:lnTo>
                      <a:pt x="3" y="0"/>
                    </a:lnTo>
                    <a:lnTo>
                      <a:pt x="42" y="3"/>
                    </a:lnTo>
                    <a:lnTo>
                      <a:pt x="39" y="45"/>
                    </a:lnTo>
                    <a:lnTo>
                      <a:pt x="29"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0" name="Freeform 5455"/>
              <p:cNvSpPr>
                <a:spLocks/>
              </p:cNvSpPr>
              <p:nvPr/>
            </p:nvSpPr>
            <p:spPr bwMode="auto">
              <a:xfrm>
                <a:off x="2944" y="2531"/>
                <a:ext cx="42" cy="45"/>
              </a:xfrm>
              <a:custGeom>
                <a:avLst/>
                <a:gdLst>
                  <a:gd name="T0" fmla="*/ 29 w 42"/>
                  <a:gd name="T1" fmla="*/ 44 h 45"/>
                  <a:gd name="T2" fmla="*/ 0 w 42"/>
                  <a:gd name="T3" fmla="*/ 42 h 45"/>
                  <a:gd name="T4" fmla="*/ 3 w 42"/>
                  <a:gd name="T5" fmla="*/ 0 h 45"/>
                  <a:gd name="T6" fmla="*/ 42 w 42"/>
                  <a:gd name="T7" fmla="*/ 3 h 45"/>
                  <a:gd name="T8" fmla="*/ 39 w 42"/>
                  <a:gd name="T9" fmla="*/ 45 h 45"/>
                  <a:gd name="T10" fmla="*/ 29 w 42"/>
                  <a:gd name="T11" fmla="*/ 44 h 45"/>
                </a:gdLst>
                <a:ahLst/>
                <a:cxnLst>
                  <a:cxn ang="0">
                    <a:pos x="T0" y="T1"/>
                  </a:cxn>
                  <a:cxn ang="0">
                    <a:pos x="T2" y="T3"/>
                  </a:cxn>
                  <a:cxn ang="0">
                    <a:pos x="T4" y="T5"/>
                  </a:cxn>
                  <a:cxn ang="0">
                    <a:pos x="T6" y="T7"/>
                  </a:cxn>
                  <a:cxn ang="0">
                    <a:pos x="T8" y="T9"/>
                  </a:cxn>
                  <a:cxn ang="0">
                    <a:pos x="T10" y="T11"/>
                  </a:cxn>
                </a:cxnLst>
                <a:rect l="0" t="0" r="r" b="b"/>
                <a:pathLst>
                  <a:path w="42" h="45">
                    <a:moveTo>
                      <a:pt x="29" y="44"/>
                    </a:moveTo>
                    <a:lnTo>
                      <a:pt x="0" y="42"/>
                    </a:lnTo>
                    <a:lnTo>
                      <a:pt x="3" y="0"/>
                    </a:lnTo>
                    <a:lnTo>
                      <a:pt x="42" y="3"/>
                    </a:lnTo>
                    <a:lnTo>
                      <a:pt x="39" y="45"/>
                    </a:lnTo>
                    <a:lnTo>
                      <a:pt x="2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81" name="Freeform 5456"/>
              <p:cNvSpPr>
                <a:spLocks/>
              </p:cNvSpPr>
              <p:nvPr/>
            </p:nvSpPr>
            <p:spPr bwMode="auto">
              <a:xfrm>
                <a:off x="3179" y="2543"/>
                <a:ext cx="41" cy="44"/>
              </a:xfrm>
              <a:custGeom>
                <a:avLst/>
                <a:gdLst>
                  <a:gd name="T0" fmla="*/ 41 w 41"/>
                  <a:gd name="T1" fmla="*/ 1 h 44"/>
                  <a:gd name="T2" fmla="*/ 39 w 41"/>
                  <a:gd name="T3" fmla="*/ 44 h 44"/>
                  <a:gd name="T4" fmla="*/ 29 w 41"/>
                  <a:gd name="T5" fmla="*/ 44 h 44"/>
                  <a:gd name="T6" fmla="*/ 0 w 41"/>
                  <a:gd name="T7" fmla="*/ 44 h 44"/>
                  <a:gd name="T8" fmla="*/ 2 w 41"/>
                  <a:gd name="T9" fmla="*/ 0 h 44"/>
                  <a:gd name="T10" fmla="*/ 41 w 41"/>
                  <a:gd name="T11" fmla="*/ 1 h 44"/>
                </a:gdLst>
                <a:ahLst/>
                <a:cxnLst>
                  <a:cxn ang="0">
                    <a:pos x="T0" y="T1"/>
                  </a:cxn>
                  <a:cxn ang="0">
                    <a:pos x="T2" y="T3"/>
                  </a:cxn>
                  <a:cxn ang="0">
                    <a:pos x="T4" y="T5"/>
                  </a:cxn>
                  <a:cxn ang="0">
                    <a:pos x="T6" y="T7"/>
                  </a:cxn>
                  <a:cxn ang="0">
                    <a:pos x="T8" y="T9"/>
                  </a:cxn>
                  <a:cxn ang="0">
                    <a:pos x="T10" y="T11"/>
                  </a:cxn>
                </a:cxnLst>
                <a:rect l="0" t="0" r="r" b="b"/>
                <a:pathLst>
                  <a:path w="41" h="44">
                    <a:moveTo>
                      <a:pt x="41" y="1"/>
                    </a:moveTo>
                    <a:lnTo>
                      <a:pt x="39" y="44"/>
                    </a:lnTo>
                    <a:lnTo>
                      <a:pt x="29" y="44"/>
                    </a:lnTo>
                    <a:lnTo>
                      <a:pt x="0" y="44"/>
                    </a:lnTo>
                    <a:lnTo>
                      <a:pt x="2" y="0"/>
                    </a:lnTo>
                    <a:lnTo>
                      <a:pt x="41"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2" name="Freeform 5457"/>
              <p:cNvSpPr>
                <a:spLocks/>
              </p:cNvSpPr>
              <p:nvPr/>
            </p:nvSpPr>
            <p:spPr bwMode="auto">
              <a:xfrm>
                <a:off x="3179" y="2543"/>
                <a:ext cx="41" cy="44"/>
              </a:xfrm>
              <a:custGeom>
                <a:avLst/>
                <a:gdLst>
                  <a:gd name="T0" fmla="*/ 41 w 41"/>
                  <a:gd name="T1" fmla="*/ 1 h 44"/>
                  <a:gd name="T2" fmla="*/ 39 w 41"/>
                  <a:gd name="T3" fmla="*/ 44 h 44"/>
                  <a:gd name="T4" fmla="*/ 29 w 41"/>
                  <a:gd name="T5" fmla="*/ 44 h 44"/>
                  <a:gd name="T6" fmla="*/ 0 w 41"/>
                  <a:gd name="T7" fmla="*/ 44 h 44"/>
                  <a:gd name="T8" fmla="*/ 2 w 41"/>
                  <a:gd name="T9" fmla="*/ 0 h 44"/>
                  <a:gd name="T10" fmla="*/ 41 w 41"/>
                  <a:gd name="T11" fmla="*/ 1 h 44"/>
                </a:gdLst>
                <a:ahLst/>
                <a:cxnLst>
                  <a:cxn ang="0">
                    <a:pos x="T0" y="T1"/>
                  </a:cxn>
                  <a:cxn ang="0">
                    <a:pos x="T2" y="T3"/>
                  </a:cxn>
                  <a:cxn ang="0">
                    <a:pos x="T4" y="T5"/>
                  </a:cxn>
                  <a:cxn ang="0">
                    <a:pos x="T6" y="T7"/>
                  </a:cxn>
                  <a:cxn ang="0">
                    <a:pos x="T8" y="T9"/>
                  </a:cxn>
                  <a:cxn ang="0">
                    <a:pos x="T10" y="T11"/>
                  </a:cxn>
                </a:cxnLst>
                <a:rect l="0" t="0" r="r" b="b"/>
                <a:pathLst>
                  <a:path w="41" h="44">
                    <a:moveTo>
                      <a:pt x="41" y="1"/>
                    </a:moveTo>
                    <a:lnTo>
                      <a:pt x="39" y="44"/>
                    </a:lnTo>
                    <a:lnTo>
                      <a:pt x="29" y="44"/>
                    </a:lnTo>
                    <a:lnTo>
                      <a:pt x="0" y="44"/>
                    </a:lnTo>
                    <a:lnTo>
                      <a:pt x="2" y="0"/>
                    </a:lnTo>
                    <a:lnTo>
                      <a:pt x="41"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83" name="Freeform 5458"/>
              <p:cNvSpPr>
                <a:spLocks/>
              </p:cNvSpPr>
              <p:nvPr/>
            </p:nvSpPr>
            <p:spPr bwMode="auto">
              <a:xfrm>
                <a:off x="3508" y="2548"/>
                <a:ext cx="24" cy="40"/>
              </a:xfrm>
              <a:custGeom>
                <a:avLst/>
                <a:gdLst>
                  <a:gd name="T0" fmla="*/ 24 w 24"/>
                  <a:gd name="T1" fmla="*/ 1 h 40"/>
                  <a:gd name="T2" fmla="*/ 24 w 24"/>
                  <a:gd name="T3" fmla="*/ 40 h 40"/>
                  <a:gd name="T4" fmla="*/ 15 w 24"/>
                  <a:gd name="T5" fmla="*/ 32 h 40"/>
                  <a:gd name="T6" fmla="*/ 0 w 24"/>
                  <a:gd name="T7" fmla="*/ 35 h 40"/>
                  <a:gd name="T8" fmla="*/ 0 w 24"/>
                  <a:gd name="T9" fmla="*/ 0 h 40"/>
                  <a:gd name="T10" fmla="*/ 24 w 24"/>
                  <a:gd name="T11" fmla="*/ 1 h 40"/>
                </a:gdLst>
                <a:ahLst/>
                <a:cxnLst>
                  <a:cxn ang="0">
                    <a:pos x="T0" y="T1"/>
                  </a:cxn>
                  <a:cxn ang="0">
                    <a:pos x="T2" y="T3"/>
                  </a:cxn>
                  <a:cxn ang="0">
                    <a:pos x="T4" y="T5"/>
                  </a:cxn>
                  <a:cxn ang="0">
                    <a:pos x="T6" y="T7"/>
                  </a:cxn>
                  <a:cxn ang="0">
                    <a:pos x="T8" y="T9"/>
                  </a:cxn>
                  <a:cxn ang="0">
                    <a:pos x="T10" y="T11"/>
                  </a:cxn>
                </a:cxnLst>
                <a:rect l="0" t="0" r="r" b="b"/>
                <a:pathLst>
                  <a:path w="24" h="40">
                    <a:moveTo>
                      <a:pt x="24" y="1"/>
                    </a:moveTo>
                    <a:lnTo>
                      <a:pt x="24" y="40"/>
                    </a:lnTo>
                    <a:lnTo>
                      <a:pt x="15" y="32"/>
                    </a:lnTo>
                    <a:lnTo>
                      <a:pt x="0" y="35"/>
                    </a:lnTo>
                    <a:lnTo>
                      <a:pt x="0" y="0"/>
                    </a:lnTo>
                    <a:lnTo>
                      <a:pt x="24"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4" name="Freeform 5459"/>
              <p:cNvSpPr>
                <a:spLocks/>
              </p:cNvSpPr>
              <p:nvPr/>
            </p:nvSpPr>
            <p:spPr bwMode="auto">
              <a:xfrm>
                <a:off x="3508" y="2548"/>
                <a:ext cx="24" cy="40"/>
              </a:xfrm>
              <a:custGeom>
                <a:avLst/>
                <a:gdLst>
                  <a:gd name="T0" fmla="*/ 24 w 24"/>
                  <a:gd name="T1" fmla="*/ 1 h 40"/>
                  <a:gd name="T2" fmla="*/ 24 w 24"/>
                  <a:gd name="T3" fmla="*/ 40 h 40"/>
                  <a:gd name="T4" fmla="*/ 15 w 24"/>
                  <a:gd name="T5" fmla="*/ 32 h 40"/>
                  <a:gd name="T6" fmla="*/ 0 w 24"/>
                  <a:gd name="T7" fmla="*/ 35 h 40"/>
                  <a:gd name="T8" fmla="*/ 0 w 24"/>
                  <a:gd name="T9" fmla="*/ 0 h 40"/>
                  <a:gd name="T10" fmla="*/ 24 w 24"/>
                  <a:gd name="T11" fmla="*/ 1 h 40"/>
                </a:gdLst>
                <a:ahLst/>
                <a:cxnLst>
                  <a:cxn ang="0">
                    <a:pos x="T0" y="T1"/>
                  </a:cxn>
                  <a:cxn ang="0">
                    <a:pos x="T2" y="T3"/>
                  </a:cxn>
                  <a:cxn ang="0">
                    <a:pos x="T4" y="T5"/>
                  </a:cxn>
                  <a:cxn ang="0">
                    <a:pos x="T6" y="T7"/>
                  </a:cxn>
                  <a:cxn ang="0">
                    <a:pos x="T8" y="T9"/>
                  </a:cxn>
                  <a:cxn ang="0">
                    <a:pos x="T10" y="T11"/>
                  </a:cxn>
                </a:cxnLst>
                <a:rect l="0" t="0" r="r" b="b"/>
                <a:pathLst>
                  <a:path w="24" h="40">
                    <a:moveTo>
                      <a:pt x="24" y="1"/>
                    </a:moveTo>
                    <a:lnTo>
                      <a:pt x="24" y="40"/>
                    </a:lnTo>
                    <a:lnTo>
                      <a:pt x="15" y="32"/>
                    </a:lnTo>
                    <a:lnTo>
                      <a:pt x="0" y="35"/>
                    </a:lnTo>
                    <a:lnTo>
                      <a:pt x="0" y="0"/>
                    </a:lnTo>
                    <a:lnTo>
                      <a:pt x="24"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85" name="Freeform 5460"/>
              <p:cNvSpPr>
                <a:spLocks/>
              </p:cNvSpPr>
              <p:nvPr/>
            </p:nvSpPr>
            <p:spPr bwMode="auto">
              <a:xfrm>
                <a:off x="3035" y="2705"/>
                <a:ext cx="90" cy="63"/>
              </a:xfrm>
              <a:custGeom>
                <a:avLst/>
                <a:gdLst>
                  <a:gd name="T0" fmla="*/ 90 w 90"/>
                  <a:gd name="T1" fmla="*/ 15 h 63"/>
                  <a:gd name="T2" fmla="*/ 89 w 90"/>
                  <a:gd name="T3" fmla="*/ 63 h 63"/>
                  <a:gd name="T4" fmla="*/ 43 w 90"/>
                  <a:gd name="T5" fmla="*/ 61 h 63"/>
                  <a:gd name="T6" fmla="*/ 46 w 90"/>
                  <a:gd name="T7" fmla="*/ 19 h 63"/>
                  <a:gd name="T8" fmla="*/ 4 w 90"/>
                  <a:gd name="T9" fmla="*/ 15 h 63"/>
                  <a:gd name="T10" fmla="*/ 4 w 90"/>
                  <a:gd name="T11" fmla="*/ 15 h 63"/>
                  <a:gd name="T12" fmla="*/ 0 w 90"/>
                  <a:gd name="T13" fmla="*/ 15 h 63"/>
                  <a:gd name="T14" fmla="*/ 2 w 90"/>
                  <a:gd name="T15" fmla="*/ 12 h 63"/>
                  <a:gd name="T16" fmla="*/ 33 w 90"/>
                  <a:gd name="T17" fmla="*/ 14 h 63"/>
                  <a:gd name="T18" fmla="*/ 33 w 90"/>
                  <a:gd name="T19" fmla="*/ 0 h 63"/>
                  <a:gd name="T20" fmla="*/ 36 w 90"/>
                  <a:gd name="T21" fmla="*/ 0 h 63"/>
                  <a:gd name="T22" fmla="*/ 82 w 90"/>
                  <a:gd name="T23" fmla="*/ 4 h 63"/>
                  <a:gd name="T24" fmla="*/ 82 w 90"/>
                  <a:gd name="T25" fmla="*/ 14 h 63"/>
                  <a:gd name="T26" fmla="*/ 90 w 90"/>
                  <a:gd name="T2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63">
                    <a:moveTo>
                      <a:pt x="90" y="15"/>
                    </a:moveTo>
                    <a:lnTo>
                      <a:pt x="89" y="63"/>
                    </a:lnTo>
                    <a:lnTo>
                      <a:pt x="43" y="61"/>
                    </a:lnTo>
                    <a:lnTo>
                      <a:pt x="46" y="19"/>
                    </a:lnTo>
                    <a:lnTo>
                      <a:pt x="4" y="15"/>
                    </a:lnTo>
                    <a:lnTo>
                      <a:pt x="4" y="15"/>
                    </a:lnTo>
                    <a:lnTo>
                      <a:pt x="0" y="15"/>
                    </a:lnTo>
                    <a:lnTo>
                      <a:pt x="2" y="12"/>
                    </a:lnTo>
                    <a:lnTo>
                      <a:pt x="33" y="14"/>
                    </a:lnTo>
                    <a:lnTo>
                      <a:pt x="33" y="0"/>
                    </a:lnTo>
                    <a:lnTo>
                      <a:pt x="36" y="0"/>
                    </a:lnTo>
                    <a:lnTo>
                      <a:pt x="82" y="4"/>
                    </a:lnTo>
                    <a:lnTo>
                      <a:pt x="82" y="14"/>
                    </a:lnTo>
                    <a:lnTo>
                      <a:pt x="90"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6" name="Freeform 5461"/>
              <p:cNvSpPr>
                <a:spLocks/>
              </p:cNvSpPr>
              <p:nvPr/>
            </p:nvSpPr>
            <p:spPr bwMode="auto">
              <a:xfrm>
                <a:off x="3035" y="2705"/>
                <a:ext cx="90" cy="63"/>
              </a:xfrm>
              <a:custGeom>
                <a:avLst/>
                <a:gdLst>
                  <a:gd name="T0" fmla="*/ 90 w 90"/>
                  <a:gd name="T1" fmla="*/ 15 h 63"/>
                  <a:gd name="T2" fmla="*/ 89 w 90"/>
                  <a:gd name="T3" fmla="*/ 63 h 63"/>
                  <a:gd name="T4" fmla="*/ 43 w 90"/>
                  <a:gd name="T5" fmla="*/ 61 h 63"/>
                  <a:gd name="T6" fmla="*/ 46 w 90"/>
                  <a:gd name="T7" fmla="*/ 19 h 63"/>
                  <a:gd name="T8" fmla="*/ 4 w 90"/>
                  <a:gd name="T9" fmla="*/ 15 h 63"/>
                  <a:gd name="T10" fmla="*/ 4 w 90"/>
                  <a:gd name="T11" fmla="*/ 15 h 63"/>
                  <a:gd name="T12" fmla="*/ 0 w 90"/>
                  <a:gd name="T13" fmla="*/ 15 h 63"/>
                  <a:gd name="T14" fmla="*/ 2 w 90"/>
                  <a:gd name="T15" fmla="*/ 12 h 63"/>
                  <a:gd name="T16" fmla="*/ 33 w 90"/>
                  <a:gd name="T17" fmla="*/ 14 h 63"/>
                  <a:gd name="T18" fmla="*/ 33 w 90"/>
                  <a:gd name="T19" fmla="*/ 0 h 63"/>
                  <a:gd name="T20" fmla="*/ 36 w 90"/>
                  <a:gd name="T21" fmla="*/ 0 h 63"/>
                  <a:gd name="T22" fmla="*/ 82 w 90"/>
                  <a:gd name="T23" fmla="*/ 4 h 63"/>
                  <a:gd name="T24" fmla="*/ 82 w 90"/>
                  <a:gd name="T25" fmla="*/ 14 h 63"/>
                  <a:gd name="T26" fmla="*/ 90 w 90"/>
                  <a:gd name="T2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63">
                    <a:moveTo>
                      <a:pt x="90" y="15"/>
                    </a:moveTo>
                    <a:lnTo>
                      <a:pt x="89" y="63"/>
                    </a:lnTo>
                    <a:lnTo>
                      <a:pt x="43" y="61"/>
                    </a:lnTo>
                    <a:lnTo>
                      <a:pt x="46" y="19"/>
                    </a:lnTo>
                    <a:lnTo>
                      <a:pt x="4" y="15"/>
                    </a:lnTo>
                    <a:lnTo>
                      <a:pt x="4" y="15"/>
                    </a:lnTo>
                    <a:lnTo>
                      <a:pt x="0" y="15"/>
                    </a:lnTo>
                    <a:lnTo>
                      <a:pt x="2" y="12"/>
                    </a:lnTo>
                    <a:lnTo>
                      <a:pt x="33" y="14"/>
                    </a:lnTo>
                    <a:lnTo>
                      <a:pt x="33" y="0"/>
                    </a:lnTo>
                    <a:lnTo>
                      <a:pt x="36" y="0"/>
                    </a:lnTo>
                    <a:lnTo>
                      <a:pt x="82" y="4"/>
                    </a:lnTo>
                    <a:lnTo>
                      <a:pt x="82" y="14"/>
                    </a:lnTo>
                    <a:lnTo>
                      <a:pt x="90"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87" name="Freeform 5462"/>
              <p:cNvSpPr>
                <a:spLocks/>
              </p:cNvSpPr>
              <p:nvPr/>
            </p:nvSpPr>
            <p:spPr bwMode="auto">
              <a:xfrm>
                <a:off x="3273" y="2819"/>
                <a:ext cx="62" cy="59"/>
              </a:xfrm>
              <a:custGeom>
                <a:avLst/>
                <a:gdLst>
                  <a:gd name="T0" fmla="*/ 17 w 62"/>
                  <a:gd name="T1" fmla="*/ 0 h 59"/>
                  <a:gd name="T2" fmla="*/ 30 w 62"/>
                  <a:gd name="T3" fmla="*/ 20 h 59"/>
                  <a:gd name="T4" fmla="*/ 45 w 62"/>
                  <a:gd name="T5" fmla="*/ 13 h 59"/>
                  <a:gd name="T6" fmla="*/ 62 w 62"/>
                  <a:gd name="T7" fmla="*/ 22 h 59"/>
                  <a:gd name="T8" fmla="*/ 61 w 62"/>
                  <a:gd name="T9" fmla="*/ 22 h 59"/>
                  <a:gd name="T10" fmla="*/ 59 w 62"/>
                  <a:gd name="T11" fmla="*/ 27 h 59"/>
                  <a:gd name="T12" fmla="*/ 52 w 62"/>
                  <a:gd name="T13" fmla="*/ 40 h 59"/>
                  <a:gd name="T14" fmla="*/ 52 w 62"/>
                  <a:gd name="T15" fmla="*/ 42 h 59"/>
                  <a:gd name="T16" fmla="*/ 40 w 62"/>
                  <a:gd name="T17" fmla="*/ 56 h 59"/>
                  <a:gd name="T18" fmla="*/ 39 w 62"/>
                  <a:gd name="T19" fmla="*/ 54 h 59"/>
                  <a:gd name="T20" fmla="*/ 35 w 62"/>
                  <a:gd name="T21" fmla="*/ 59 h 59"/>
                  <a:gd name="T22" fmla="*/ 11 w 62"/>
                  <a:gd name="T23" fmla="*/ 37 h 59"/>
                  <a:gd name="T24" fmla="*/ 0 w 62"/>
                  <a:gd name="T25" fmla="*/ 25 h 59"/>
                  <a:gd name="T26" fmla="*/ 3 w 62"/>
                  <a:gd name="T27" fmla="*/ 20 h 59"/>
                  <a:gd name="T28" fmla="*/ 3 w 62"/>
                  <a:gd name="T29" fmla="*/ 13 h 59"/>
                  <a:gd name="T30" fmla="*/ 10 w 62"/>
                  <a:gd name="T31" fmla="*/ 0 h 59"/>
                  <a:gd name="T32" fmla="*/ 17 w 62"/>
                  <a:gd name="T3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59">
                    <a:moveTo>
                      <a:pt x="17" y="0"/>
                    </a:moveTo>
                    <a:lnTo>
                      <a:pt x="30" y="20"/>
                    </a:lnTo>
                    <a:lnTo>
                      <a:pt x="45" y="13"/>
                    </a:lnTo>
                    <a:lnTo>
                      <a:pt x="62" y="22"/>
                    </a:lnTo>
                    <a:lnTo>
                      <a:pt x="61" y="22"/>
                    </a:lnTo>
                    <a:lnTo>
                      <a:pt x="59" y="27"/>
                    </a:lnTo>
                    <a:lnTo>
                      <a:pt x="52" y="40"/>
                    </a:lnTo>
                    <a:lnTo>
                      <a:pt x="52" y="42"/>
                    </a:lnTo>
                    <a:lnTo>
                      <a:pt x="40" y="56"/>
                    </a:lnTo>
                    <a:lnTo>
                      <a:pt x="39" y="54"/>
                    </a:lnTo>
                    <a:lnTo>
                      <a:pt x="35" y="59"/>
                    </a:lnTo>
                    <a:lnTo>
                      <a:pt x="11" y="37"/>
                    </a:lnTo>
                    <a:lnTo>
                      <a:pt x="0" y="25"/>
                    </a:lnTo>
                    <a:lnTo>
                      <a:pt x="3" y="20"/>
                    </a:lnTo>
                    <a:lnTo>
                      <a:pt x="3" y="13"/>
                    </a:lnTo>
                    <a:lnTo>
                      <a:pt x="10" y="0"/>
                    </a:lnTo>
                    <a:lnTo>
                      <a:pt x="1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8" name="Freeform 5463"/>
              <p:cNvSpPr>
                <a:spLocks/>
              </p:cNvSpPr>
              <p:nvPr/>
            </p:nvSpPr>
            <p:spPr bwMode="auto">
              <a:xfrm>
                <a:off x="3273" y="2819"/>
                <a:ext cx="62" cy="59"/>
              </a:xfrm>
              <a:custGeom>
                <a:avLst/>
                <a:gdLst>
                  <a:gd name="T0" fmla="*/ 17 w 62"/>
                  <a:gd name="T1" fmla="*/ 0 h 59"/>
                  <a:gd name="T2" fmla="*/ 30 w 62"/>
                  <a:gd name="T3" fmla="*/ 20 h 59"/>
                  <a:gd name="T4" fmla="*/ 45 w 62"/>
                  <a:gd name="T5" fmla="*/ 13 h 59"/>
                  <a:gd name="T6" fmla="*/ 62 w 62"/>
                  <a:gd name="T7" fmla="*/ 22 h 59"/>
                  <a:gd name="T8" fmla="*/ 61 w 62"/>
                  <a:gd name="T9" fmla="*/ 22 h 59"/>
                  <a:gd name="T10" fmla="*/ 59 w 62"/>
                  <a:gd name="T11" fmla="*/ 27 h 59"/>
                  <a:gd name="T12" fmla="*/ 52 w 62"/>
                  <a:gd name="T13" fmla="*/ 40 h 59"/>
                  <a:gd name="T14" fmla="*/ 52 w 62"/>
                  <a:gd name="T15" fmla="*/ 42 h 59"/>
                  <a:gd name="T16" fmla="*/ 40 w 62"/>
                  <a:gd name="T17" fmla="*/ 56 h 59"/>
                  <a:gd name="T18" fmla="*/ 39 w 62"/>
                  <a:gd name="T19" fmla="*/ 54 h 59"/>
                  <a:gd name="T20" fmla="*/ 35 w 62"/>
                  <a:gd name="T21" fmla="*/ 59 h 59"/>
                  <a:gd name="T22" fmla="*/ 11 w 62"/>
                  <a:gd name="T23" fmla="*/ 37 h 59"/>
                  <a:gd name="T24" fmla="*/ 0 w 62"/>
                  <a:gd name="T25" fmla="*/ 25 h 59"/>
                  <a:gd name="T26" fmla="*/ 3 w 62"/>
                  <a:gd name="T27" fmla="*/ 20 h 59"/>
                  <a:gd name="T28" fmla="*/ 3 w 62"/>
                  <a:gd name="T29" fmla="*/ 13 h 59"/>
                  <a:gd name="T30" fmla="*/ 10 w 62"/>
                  <a:gd name="T31" fmla="*/ 0 h 59"/>
                  <a:gd name="T32" fmla="*/ 17 w 62"/>
                  <a:gd name="T3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59">
                    <a:moveTo>
                      <a:pt x="17" y="0"/>
                    </a:moveTo>
                    <a:lnTo>
                      <a:pt x="30" y="20"/>
                    </a:lnTo>
                    <a:lnTo>
                      <a:pt x="45" y="13"/>
                    </a:lnTo>
                    <a:lnTo>
                      <a:pt x="62" y="22"/>
                    </a:lnTo>
                    <a:lnTo>
                      <a:pt x="61" y="22"/>
                    </a:lnTo>
                    <a:lnTo>
                      <a:pt x="59" y="27"/>
                    </a:lnTo>
                    <a:lnTo>
                      <a:pt x="52" y="40"/>
                    </a:lnTo>
                    <a:lnTo>
                      <a:pt x="52" y="42"/>
                    </a:lnTo>
                    <a:lnTo>
                      <a:pt x="40" y="56"/>
                    </a:lnTo>
                    <a:lnTo>
                      <a:pt x="39" y="54"/>
                    </a:lnTo>
                    <a:lnTo>
                      <a:pt x="35" y="59"/>
                    </a:lnTo>
                    <a:lnTo>
                      <a:pt x="11" y="37"/>
                    </a:lnTo>
                    <a:lnTo>
                      <a:pt x="0" y="25"/>
                    </a:lnTo>
                    <a:lnTo>
                      <a:pt x="3" y="20"/>
                    </a:lnTo>
                    <a:lnTo>
                      <a:pt x="3" y="13"/>
                    </a:lnTo>
                    <a:lnTo>
                      <a:pt x="10"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89" name="Freeform 5464"/>
              <p:cNvSpPr>
                <a:spLocks/>
              </p:cNvSpPr>
              <p:nvPr/>
            </p:nvSpPr>
            <p:spPr bwMode="auto">
              <a:xfrm>
                <a:off x="3486" y="2746"/>
                <a:ext cx="46" cy="54"/>
              </a:xfrm>
              <a:custGeom>
                <a:avLst/>
                <a:gdLst>
                  <a:gd name="T0" fmla="*/ 29 w 46"/>
                  <a:gd name="T1" fmla="*/ 44 h 54"/>
                  <a:gd name="T2" fmla="*/ 19 w 46"/>
                  <a:gd name="T3" fmla="*/ 54 h 54"/>
                  <a:gd name="T4" fmla="*/ 14 w 46"/>
                  <a:gd name="T5" fmla="*/ 47 h 54"/>
                  <a:gd name="T6" fmla="*/ 9 w 46"/>
                  <a:gd name="T7" fmla="*/ 51 h 54"/>
                  <a:gd name="T8" fmla="*/ 0 w 46"/>
                  <a:gd name="T9" fmla="*/ 44 h 54"/>
                  <a:gd name="T10" fmla="*/ 0 w 46"/>
                  <a:gd name="T11" fmla="*/ 34 h 54"/>
                  <a:gd name="T12" fmla="*/ 0 w 46"/>
                  <a:gd name="T13" fmla="*/ 32 h 54"/>
                  <a:gd name="T14" fmla="*/ 37 w 46"/>
                  <a:gd name="T15" fmla="*/ 0 h 54"/>
                  <a:gd name="T16" fmla="*/ 41 w 46"/>
                  <a:gd name="T17" fmla="*/ 5 h 54"/>
                  <a:gd name="T18" fmla="*/ 46 w 46"/>
                  <a:gd name="T19" fmla="*/ 24 h 54"/>
                  <a:gd name="T20" fmla="*/ 39 w 46"/>
                  <a:gd name="T21" fmla="*/ 34 h 54"/>
                  <a:gd name="T22" fmla="*/ 29 w 46"/>
                  <a:gd name="T23"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4">
                    <a:moveTo>
                      <a:pt x="29" y="44"/>
                    </a:moveTo>
                    <a:lnTo>
                      <a:pt x="19" y="54"/>
                    </a:lnTo>
                    <a:lnTo>
                      <a:pt x="14" y="47"/>
                    </a:lnTo>
                    <a:lnTo>
                      <a:pt x="9" y="51"/>
                    </a:lnTo>
                    <a:lnTo>
                      <a:pt x="0" y="44"/>
                    </a:lnTo>
                    <a:lnTo>
                      <a:pt x="0" y="34"/>
                    </a:lnTo>
                    <a:lnTo>
                      <a:pt x="0" y="32"/>
                    </a:lnTo>
                    <a:lnTo>
                      <a:pt x="37" y="0"/>
                    </a:lnTo>
                    <a:lnTo>
                      <a:pt x="41" y="5"/>
                    </a:lnTo>
                    <a:lnTo>
                      <a:pt x="46" y="24"/>
                    </a:lnTo>
                    <a:lnTo>
                      <a:pt x="39" y="34"/>
                    </a:lnTo>
                    <a:lnTo>
                      <a:pt x="29" y="4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0" name="Freeform 5465"/>
              <p:cNvSpPr>
                <a:spLocks/>
              </p:cNvSpPr>
              <p:nvPr/>
            </p:nvSpPr>
            <p:spPr bwMode="auto">
              <a:xfrm>
                <a:off x="3486" y="2746"/>
                <a:ext cx="46" cy="54"/>
              </a:xfrm>
              <a:custGeom>
                <a:avLst/>
                <a:gdLst>
                  <a:gd name="T0" fmla="*/ 29 w 46"/>
                  <a:gd name="T1" fmla="*/ 44 h 54"/>
                  <a:gd name="T2" fmla="*/ 19 w 46"/>
                  <a:gd name="T3" fmla="*/ 54 h 54"/>
                  <a:gd name="T4" fmla="*/ 14 w 46"/>
                  <a:gd name="T5" fmla="*/ 47 h 54"/>
                  <a:gd name="T6" fmla="*/ 9 w 46"/>
                  <a:gd name="T7" fmla="*/ 51 h 54"/>
                  <a:gd name="T8" fmla="*/ 0 w 46"/>
                  <a:gd name="T9" fmla="*/ 44 h 54"/>
                  <a:gd name="T10" fmla="*/ 0 w 46"/>
                  <a:gd name="T11" fmla="*/ 34 h 54"/>
                  <a:gd name="T12" fmla="*/ 0 w 46"/>
                  <a:gd name="T13" fmla="*/ 32 h 54"/>
                  <a:gd name="T14" fmla="*/ 37 w 46"/>
                  <a:gd name="T15" fmla="*/ 0 h 54"/>
                  <a:gd name="T16" fmla="*/ 41 w 46"/>
                  <a:gd name="T17" fmla="*/ 5 h 54"/>
                  <a:gd name="T18" fmla="*/ 46 w 46"/>
                  <a:gd name="T19" fmla="*/ 24 h 54"/>
                  <a:gd name="T20" fmla="*/ 39 w 46"/>
                  <a:gd name="T21" fmla="*/ 34 h 54"/>
                  <a:gd name="T22" fmla="*/ 29 w 46"/>
                  <a:gd name="T23"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4">
                    <a:moveTo>
                      <a:pt x="29" y="44"/>
                    </a:moveTo>
                    <a:lnTo>
                      <a:pt x="19" y="54"/>
                    </a:lnTo>
                    <a:lnTo>
                      <a:pt x="14" y="47"/>
                    </a:lnTo>
                    <a:lnTo>
                      <a:pt x="9" y="51"/>
                    </a:lnTo>
                    <a:lnTo>
                      <a:pt x="0" y="44"/>
                    </a:lnTo>
                    <a:lnTo>
                      <a:pt x="0" y="34"/>
                    </a:lnTo>
                    <a:lnTo>
                      <a:pt x="0" y="32"/>
                    </a:lnTo>
                    <a:lnTo>
                      <a:pt x="37" y="0"/>
                    </a:lnTo>
                    <a:lnTo>
                      <a:pt x="41" y="5"/>
                    </a:lnTo>
                    <a:lnTo>
                      <a:pt x="46" y="24"/>
                    </a:lnTo>
                    <a:lnTo>
                      <a:pt x="39" y="34"/>
                    </a:lnTo>
                    <a:lnTo>
                      <a:pt x="2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91" name="Freeform 5466"/>
              <p:cNvSpPr>
                <a:spLocks/>
              </p:cNvSpPr>
              <p:nvPr/>
            </p:nvSpPr>
            <p:spPr bwMode="auto">
              <a:xfrm>
                <a:off x="3547" y="2776"/>
                <a:ext cx="47" cy="53"/>
              </a:xfrm>
              <a:custGeom>
                <a:avLst/>
                <a:gdLst>
                  <a:gd name="T0" fmla="*/ 15 w 47"/>
                  <a:gd name="T1" fmla="*/ 4 h 53"/>
                  <a:gd name="T2" fmla="*/ 15 w 47"/>
                  <a:gd name="T3" fmla="*/ 7 h 53"/>
                  <a:gd name="T4" fmla="*/ 24 w 47"/>
                  <a:gd name="T5" fmla="*/ 2 h 53"/>
                  <a:gd name="T6" fmla="*/ 32 w 47"/>
                  <a:gd name="T7" fmla="*/ 5 h 53"/>
                  <a:gd name="T8" fmla="*/ 32 w 47"/>
                  <a:gd name="T9" fmla="*/ 9 h 53"/>
                  <a:gd name="T10" fmla="*/ 37 w 47"/>
                  <a:gd name="T11" fmla="*/ 26 h 53"/>
                  <a:gd name="T12" fmla="*/ 39 w 47"/>
                  <a:gd name="T13" fmla="*/ 27 h 53"/>
                  <a:gd name="T14" fmla="*/ 41 w 47"/>
                  <a:gd name="T15" fmla="*/ 38 h 53"/>
                  <a:gd name="T16" fmla="*/ 47 w 47"/>
                  <a:gd name="T17" fmla="*/ 41 h 53"/>
                  <a:gd name="T18" fmla="*/ 44 w 47"/>
                  <a:gd name="T19" fmla="*/ 48 h 53"/>
                  <a:gd name="T20" fmla="*/ 46 w 47"/>
                  <a:gd name="T21" fmla="*/ 53 h 53"/>
                  <a:gd name="T22" fmla="*/ 8 w 47"/>
                  <a:gd name="T23" fmla="*/ 53 h 53"/>
                  <a:gd name="T24" fmla="*/ 0 w 47"/>
                  <a:gd name="T25" fmla="*/ 5 h 53"/>
                  <a:gd name="T26" fmla="*/ 7 w 47"/>
                  <a:gd name="T27" fmla="*/ 0 h 53"/>
                  <a:gd name="T28" fmla="*/ 15 w 47"/>
                  <a:gd name="T29"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3">
                    <a:moveTo>
                      <a:pt x="15" y="4"/>
                    </a:moveTo>
                    <a:lnTo>
                      <a:pt x="15" y="7"/>
                    </a:lnTo>
                    <a:lnTo>
                      <a:pt x="24" y="2"/>
                    </a:lnTo>
                    <a:lnTo>
                      <a:pt x="32" y="5"/>
                    </a:lnTo>
                    <a:lnTo>
                      <a:pt x="32" y="9"/>
                    </a:lnTo>
                    <a:lnTo>
                      <a:pt x="37" y="26"/>
                    </a:lnTo>
                    <a:lnTo>
                      <a:pt x="39" y="27"/>
                    </a:lnTo>
                    <a:lnTo>
                      <a:pt x="41" y="38"/>
                    </a:lnTo>
                    <a:lnTo>
                      <a:pt x="47" y="41"/>
                    </a:lnTo>
                    <a:lnTo>
                      <a:pt x="44" y="48"/>
                    </a:lnTo>
                    <a:lnTo>
                      <a:pt x="46" y="53"/>
                    </a:lnTo>
                    <a:lnTo>
                      <a:pt x="8" y="53"/>
                    </a:lnTo>
                    <a:lnTo>
                      <a:pt x="0" y="5"/>
                    </a:lnTo>
                    <a:lnTo>
                      <a:pt x="7" y="0"/>
                    </a:lnTo>
                    <a:lnTo>
                      <a:pt x="15"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2" name="Freeform 5467"/>
              <p:cNvSpPr>
                <a:spLocks/>
              </p:cNvSpPr>
              <p:nvPr/>
            </p:nvSpPr>
            <p:spPr bwMode="auto">
              <a:xfrm>
                <a:off x="3547" y="2776"/>
                <a:ext cx="47" cy="53"/>
              </a:xfrm>
              <a:custGeom>
                <a:avLst/>
                <a:gdLst>
                  <a:gd name="T0" fmla="*/ 15 w 47"/>
                  <a:gd name="T1" fmla="*/ 4 h 53"/>
                  <a:gd name="T2" fmla="*/ 15 w 47"/>
                  <a:gd name="T3" fmla="*/ 7 h 53"/>
                  <a:gd name="T4" fmla="*/ 24 w 47"/>
                  <a:gd name="T5" fmla="*/ 2 h 53"/>
                  <a:gd name="T6" fmla="*/ 32 w 47"/>
                  <a:gd name="T7" fmla="*/ 5 h 53"/>
                  <a:gd name="T8" fmla="*/ 32 w 47"/>
                  <a:gd name="T9" fmla="*/ 9 h 53"/>
                  <a:gd name="T10" fmla="*/ 37 w 47"/>
                  <a:gd name="T11" fmla="*/ 26 h 53"/>
                  <a:gd name="T12" fmla="*/ 39 w 47"/>
                  <a:gd name="T13" fmla="*/ 27 h 53"/>
                  <a:gd name="T14" fmla="*/ 41 w 47"/>
                  <a:gd name="T15" fmla="*/ 38 h 53"/>
                  <a:gd name="T16" fmla="*/ 47 w 47"/>
                  <a:gd name="T17" fmla="*/ 41 h 53"/>
                  <a:gd name="T18" fmla="*/ 44 w 47"/>
                  <a:gd name="T19" fmla="*/ 48 h 53"/>
                  <a:gd name="T20" fmla="*/ 46 w 47"/>
                  <a:gd name="T21" fmla="*/ 53 h 53"/>
                  <a:gd name="T22" fmla="*/ 8 w 47"/>
                  <a:gd name="T23" fmla="*/ 53 h 53"/>
                  <a:gd name="T24" fmla="*/ 0 w 47"/>
                  <a:gd name="T25" fmla="*/ 5 h 53"/>
                  <a:gd name="T26" fmla="*/ 7 w 47"/>
                  <a:gd name="T27" fmla="*/ 0 h 53"/>
                  <a:gd name="T28" fmla="*/ 15 w 47"/>
                  <a:gd name="T29"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3">
                    <a:moveTo>
                      <a:pt x="15" y="4"/>
                    </a:moveTo>
                    <a:lnTo>
                      <a:pt x="15" y="7"/>
                    </a:lnTo>
                    <a:lnTo>
                      <a:pt x="24" y="2"/>
                    </a:lnTo>
                    <a:lnTo>
                      <a:pt x="32" y="5"/>
                    </a:lnTo>
                    <a:lnTo>
                      <a:pt x="32" y="9"/>
                    </a:lnTo>
                    <a:lnTo>
                      <a:pt x="37" y="26"/>
                    </a:lnTo>
                    <a:lnTo>
                      <a:pt x="39" y="27"/>
                    </a:lnTo>
                    <a:lnTo>
                      <a:pt x="41" y="38"/>
                    </a:lnTo>
                    <a:lnTo>
                      <a:pt x="47" y="41"/>
                    </a:lnTo>
                    <a:lnTo>
                      <a:pt x="44" y="48"/>
                    </a:lnTo>
                    <a:lnTo>
                      <a:pt x="46" y="53"/>
                    </a:lnTo>
                    <a:lnTo>
                      <a:pt x="8" y="53"/>
                    </a:lnTo>
                    <a:lnTo>
                      <a:pt x="0" y="5"/>
                    </a:lnTo>
                    <a:lnTo>
                      <a:pt x="7" y="0"/>
                    </a:lnTo>
                    <a:lnTo>
                      <a:pt x="15"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93" name="Freeform 5468"/>
              <p:cNvSpPr>
                <a:spLocks/>
              </p:cNvSpPr>
              <p:nvPr/>
            </p:nvSpPr>
            <p:spPr bwMode="auto">
              <a:xfrm>
                <a:off x="3506" y="2595"/>
                <a:ext cx="34" cy="37"/>
              </a:xfrm>
              <a:custGeom>
                <a:avLst/>
                <a:gdLst>
                  <a:gd name="T0" fmla="*/ 34 w 34"/>
                  <a:gd name="T1" fmla="*/ 25 h 37"/>
                  <a:gd name="T2" fmla="*/ 14 w 34"/>
                  <a:gd name="T3" fmla="*/ 37 h 37"/>
                  <a:gd name="T4" fmla="*/ 0 w 34"/>
                  <a:gd name="T5" fmla="*/ 34 h 37"/>
                  <a:gd name="T6" fmla="*/ 0 w 34"/>
                  <a:gd name="T7" fmla="*/ 2 h 37"/>
                  <a:gd name="T8" fmla="*/ 33 w 34"/>
                  <a:gd name="T9" fmla="*/ 0 h 37"/>
                  <a:gd name="T10" fmla="*/ 33 w 34"/>
                  <a:gd name="T11" fmla="*/ 0 h 37"/>
                  <a:gd name="T12" fmla="*/ 34 w 34"/>
                  <a:gd name="T13" fmla="*/ 2 h 37"/>
                  <a:gd name="T14" fmla="*/ 34 w 34"/>
                  <a:gd name="T15" fmla="*/ 3 h 37"/>
                  <a:gd name="T16" fmla="*/ 34 w 34"/>
                  <a:gd name="T17" fmla="*/ 12 h 37"/>
                  <a:gd name="T18" fmla="*/ 34 w 34"/>
                  <a:gd name="T1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7">
                    <a:moveTo>
                      <a:pt x="34" y="25"/>
                    </a:moveTo>
                    <a:lnTo>
                      <a:pt x="14" y="37"/>
                    </a:lnTo>
                    <a:lnTo>
                      <a:pt x="0" y="34"/>
                    </a:lnTo>
                    <a:lnTo>
                      <a:pt x="0" y="2"/>
                    </a:lnTo>
                    <a:lnTo>
                      <a:pt x="33" y="0"/>
                    </a:lnTo>
                    <a:lnTo>
                      <a:pt x="33" y="0"/>
                    </a:lnTo>
                    <a:lnTo>
                      <a:pt x="34" y="2"/>
                    </a:lnTo>
                    <a:lnTo>
                      <a:pt x="34" y="3"/>
                    </a:lnTo>
                    <a:lnTo>
                      <a:pt x="34" y="12"/>
                    </a:lnTo>
                    <a:lnTo>
                      <a:pt x="34"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4" name="Freeform 5469"/>
              <p:cNvSpPr>
                <a:spLocks/>
              </p:cNvSpPr>
              <p:nvPr/>
            </p:nvSpPr>
            <p:spPr bwMode="auto">
              <a:xfrm>
                <a:off x="3506" y="2595"/>
                <a:ext cx="34" cy="37"/>
              </a:xfrm>
              <a:custGeom>
                <a:avLst/>
                <a:gdLst>
                  <a:gd name="T0" fmla="*/ 34 w 34"/>
                  <a:gd name="T1" fmla="*/ 25 h 37"/>
                  <a:gd name="T2" fmla="*/ 14 w 34"/>
                  <a:gd name="T3" fmla="*/ 37 h 37"/>
                  <a:gd name="T4" fmla="*/ 0 w 34"/>
                  <a:gd name="T5" fmla="*/ 34 h 37"/>
                  <a:gd name="T6" fmla="*/ 0 w 34"/>
                  <a:gd name="T7" fmla="*/ 2 h 37"/>
                  <a:gd name="T8" fmla="*/ 33 w 34"/>
                  <a:gd name="T9" fmla="*/ 0 h 37"/>
                  <a:gd name="T10" fmla="*/ 33 w 34"/>
                  <a:gd name="T11" fmla="*/ 0 h 37"/>
                  <a:gd name="T12" fmla="*/ 34 w 34"/>
                  <a:gd name="T13" fmla="*/ 2 h 37"/>
                  <a:gd name="T14" fmla="*/ 34 w 34"/>
                  <a:gd name="T15" fmla="*/ 3 h 37"/>
                  <a:gd name="T16" fmla="*/ 34 w 34"/>
                  <a:gd name="T17" fmla="*/ 12 h 37"/>
                  <a:gd name="T18" fmla="*/ 34 w 34"/>
                  <a:gd name="T1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7">
                    <a:moveTo>
                      <a:pt x="34" y="25"/>
                    </a:moveTo>
                    <a:lnTo>
                      <a:pt x="14" y="37"/>
                    </a:lnTo>
                    <a:lnTo>
                      <a:pt x="0" y="34"/>
                    </a:lnTo>
                    <a:lnTo>
                      <a:pt x="0" y="2"/>
                    </a:lnTo>
                    <a:lnTo>
                      <a:pt x="33" y="0"/>
                    </a:lnTo>
                    <a:lnTo>
                      <a:pt x="33" y="0"/>
                    </a:lnTo>
                    <a:lnTo>
                      <a:pt x="34" y="2"/>
                    </a:lnTo>
                    <a:lnTo>
                      <a:pt x="34" y="3"/>
                    </a:lnTo>
                    <a:lnTo>
                      <a:pt x="34" y="12"/>
                    </a:lnTo>
                    <a:lnTo>
                      <a:pt x="34"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95" name="Freeform 5470"/>
              <p:cNvSpPr>
                <a:spLocks/>
              </p:cNvSpPr>
              <p:nvPr/>
            </p:nvSpPr>
            <p:spPr bwMode="auto">
              <a:xfrm>
                <a:off x="2954" y="2703"/>
                <a:ext cx="44" cy="60"/>
              </a:xfrm>
              <a:custGeom>
                <a:avLst/>
                <a:gdLst>
                  <a:gd name="T0" fmla="*/ 5 w 44"/>
                  <a:gd name="T1" fmla="*/ 0 h 60"/>
                  <a:gd name="T2" fmla="*/ 5 w 44"/>
                  <a:gd name="T3" fmla="*/ 0 h 60"/>
                  <a:gd name="T4" fmla="*/ 44 w 44"/>
                  <a:gd name="T5" fmla="*/ 4 h 60"/>
                  <a:gd name="T6" fmla="*/ 41 w 44"/>
                  <a:gd name="T7" fmla="*/ 60 h 60"/>
                  <a:gd name="T8" fmla="*/ 0 w 44"/>
                  <a:gd name="T9" fmla="*/ 56 h 60"/>
                  <a:gd name="T10" fmla="*/ 2 w 44"/>
                  <a:gd name="T11" fmla="*/ 0 h 60"/>
                  <a:gd name="T12" fmla="*/ 5 w 44"/>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44" h="60">
                    <a:moveTo>
                      <a:pt x="5" y="0"/>
                    </a:moveTo>
                    <a:lnTo>
                      <a:pt x="5" y="0"/>
                    </a:lnTo>
                    <a:lnTo>
                      <a:pt x="44" y="4"/>
                    </a:lnTo>
                    <a:lnTo>
                      <a:pt x="41" y="60"/>
                    </a:lnTo>
                    <a:lnTo>
                      <a:pt x="0" y="56"/>
                    </a:lnTo>
                    <a:lnTo>
                      <a:pt x="2" y="0"/>
                    </a:lnTo>
                    <a:lnTo>
                      <a:pt x="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6" name="Freeform 5471"/>
              <p:cNvSpPr>
                <a:spLocks/>
              </p:cNvSpPr>
              <p:nvPr/>
            </p:nvSpPr>
            <p:spPr bwMode="auto">
              <a:xfrm>
                <a:off x="2954" y="2703"/>
                <a:ext cx="44" cy="60"/>
              </a:xfrm>
              <a:custGeom>
                <a:avLst/>
                <a:gdLst>
                  <a:gd name="T0" fmla="*/ 5 w 44"/>
                  <a:gd name="T1" fmla="*/ 0 h 60"/>
                  <a:gd name="T2" fmla="*/ 5 w 44"/>
                  <a:gd name="T3" fmla="*/ 0 h 60"/>
                  <a:gd name="T4" fmla="*/ 44 w 44"/>
                  <a:gd name="T5" fmla="*/ 4 h 60"/>
                  <a:gd name="T6" fmla="*/ 41 w 44"/>
                  <a:gd name="T7" fmla="*/ 60 h 60"/>
                  <a:gd name="T8" fmla="*/ 0 w 44"/>
                  <a:gd name="T9" fmla="*/ 56 h 60"/>
                  <a:gd name="T10" fmla="*/ 2 w 44"/>
                  <a:gd name="T11" fmla="*/ 0 h 60"/>
                  <a:gd name="T12" fmla="*/ 5 w 44"/>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44" h="60">
                    <a:moveTo>
                      <a:pt x="5" y="0"/>
                    </a:moveTo>
                    <a:lnTo>
                      <a:pt x="5" y="0"/>
                    </a:lnTo>
                    <a:lnTo>
                      <a:pt x="44" y="4"/>
                    </a:lnTo>
                    <a:lnTo>
                      <a:pt x="41" y="60"/>
                    </a:lnTo>
                    <a:lnTo>
                      <a:pt x="0" y="56"/>
                    </a:lnTo>
                    <a:lnTo>
                      <a:pt x="2" y="0"/>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97" name="Freeform 5472"/>
              <p:cNvSpPr>
                <a:spLocks/>
              </p:cNvSpPr>
              <p:nvPr/>
            </p:nvSpPr>
            <p:spPr bwMode="auto">
              <a:xfrm>
                <a:off x="3115" y="2912"/>
                <a:ext cx="58" cy="54"/>
              </a:xfrm>
              <a:custGeom>
                <a:avLst/>
                <a:gdLst>
                  <a:gd name="T0" fmla="*/ 56 w 58"/>
                  <a:gd name="T1" fmla="*/ 54 h 54"/>
                  <a:gd name="T2" fmla="*/ 0 w 58"/>
                  <a:gd name="T3" fmla="*/ 52 h 54"/>
                  <a:gd name="T4" fmla="*/ 2 w 58"/>
                  <a:gd name="T5" fmla="*/ 0 h 54"/>
                  <a:gd name="T6" fmla="*/ 10 w 58"/>
                  <a:gd name="T7" fmla="*/ 0 h 54"/>
                  <a:gd name="T8" fmla="*/ 42 w 58"/>
                  <a:gd name="T9" fmla="*/ 2 h 54"/>
                  <a:gd name="T10" fmla="*/ 58 w 58"/>
                  <a:gd name="T11" fmla="*/ 2 h 54"/>
                  <a:gd name="T12" fmla="*/ 56 w 58"/>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58" h="54">
                    <a:moveTo>
                      <a:pt x="56" y="54"/>
                    </a:moveTo>
                    <a:lnTo>
                      <a:pt x="0" y="52"/>
                    </a:lnTo>
                    <a:lnTo>
                      <a:pt x="2" y="0"/>
                    </a:lnTo>
                    <a:lnTo>
                      <a:pt x="10" y="0"/>
                    </a:lnTo>
                    <a:lnTo>
                      <a:pt x="42" y="2"/>
                    </a:lnTo>
                    <a:lnTo>
                      <a:pt x="58" y="2"/>
                    </a:lnTo>
                    <a:lnTo>
                      <a:pt x="56" y="5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8" name="Freeform 5473"/>
              <p:cNvSpPr>
                <a:spLocks/>
              </p:cNvSpPr>
              <p:nvPr/>
            </p:nvSpPr>
            <p:spPr bwMode="auto">
              <a:xfrm>
                <a:off x="3115" y="2912"/>
                <a:ext cx="58" cy="54"/>
              </a:xfrm>
              <a:custGeom>
                <a:avLst/>
                <a:gdLst>
                  <a:gd name="T0" fmla="*/ 56 w 58"/>
                  <a:gd name="T1" fmla="*/ 54 h 54"/>
                  <a:gd name="T2" fmla="*/ 0 w 58"/>
                  <a:gd name="T3" fmla="*/ 52 h 54"/>
                  <a:gd name="T4" fmla="*/ 2 w 58"/>
                  <a:gd name="T5" fmla="*/ 0 h 54"/>
                  <a:gd name="T6" fmla="*/ 10 w 58"/>
                  <a:gd name="T7" fmla="*/ 0 h 54"/>
                  <a:gd name="T8" fmla="*/ 42 w 58"/>
                  <a:gd name="T9" fmla="*/ 2 h 54"/>
                  <a:gd name="T10" fmla="*/ 58 w 58"/>
                  <a:gd name="T11" fmla="*/ 2 h 54"/>
                  <a:gd name="T12" fmla="*/ 56 w 58"/>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58" h="54">
                    <a:moveTo>
                      <a:pt x="56" y="54"/>
                    </a:moveTo>
                    <a:lnTo>
                      <a:pt x="0" y="52"/>
                    </a:lnTo>
                    <a:lnTo>
                      <a:pt x="2" y="0"/>
                    </a:lnTo>
                    <a:lnTo>
                      <a:pt x="10" y="0"/>
                    </a:lnTo>
                    <a:lnTo>
                      <a:pt x="42" y="2"/>
                    </a:lnTo>
                    <a:lnTo>
                      <a:pt x="58" y="2"/>
                    </a:lnTo>
                    <a:lnTo>
                      <a:pt x="56"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99" name="Freeform 5474"/>
              <p:cNvSpPr>
                <a:spLocks/>
              </p:cNvSpPr>
              <p:nvPr/>
            </p:nvSpPr>
            <p:spPr bwMode="auto">
              <a:xfrm>
                <a:off x="2988" y="2841"/>
                <a:ext cx="86" cy="105"/>
              </a:xfrm>
              <a:custGeom>
                <a:avLst/>
                <a:gdLst>
                  <a:gd name="T0" fmla="*/ 86 w 86"/>
                  <a:gd name="T1" fmla="*/ 3 h 105"/>
                  <a:gd name="T2" fmla="*/ 83 w 86"/>
                  <a:gd name="T3" fmla="*/ 69 h 105"/>
                  <a:gd name="T4" fmla="*/ 81 w 86"/>
                  <a:gd name="T5" fmla="*/ 88 h 105"/>
                  <a:gd name="T6" fmla="*/ 78 w 86"/>
                  <a:gd name="T7" fmla="*/ 105 h 105"/>
                  <a:gd name="T8" fmla="*/ 73 w 86"/>
                  <a:gd name="T9" fmla="*/ 105 h 105"/>
                  <a:gd name="T10" fmla="*/ 73 w 86"/>
                  <a:gd name="T11" fmla="*/ 105 h 105"/>
                  <a:gd name="T12" fmla="*/ 61 w 86"/>
                  <a:gd name="T13" fmla="*/ 95 h 105"/>
                  <a:gd name="T14" fmla="*/ 58 w 86"/>
                  <a:gd name="T15" fmla="*/ 93 h 105"/>
                  <a:gd name="T16" fmla="*/ 54 w 86"/>
                  <a:gd name="T17" fmla="*/ 88 h 105"/>
                  <a:gd name="T18" fmla="*/ 54 w 86"/>
                  <a:gd name="T19" fmla="*/ 86 h 105"/>
                  <a:gd name="T20" fmla="*/ 53 w 86"/>
                  <a:gd name="T21" fmla="*/ 83 h 105"/>
                  <a:gd name="T22" fmla="*/ 51 w 86"/>
                  <a:gd name="T23" fmla="*/ 83 h 105"/>
                  <a:gd name="T24" fmla="*/ 47 w 86"/>
                  <a:gd name="T25" fmla="*/ 81 h 105"/>
                  <a:gd name="T26" fmla="*/ 41 w 86"/>
                  <a:gd name="T27" fmla="*/ 76 h 105"/>
                  <a:gd name="T28" fmla="*/ 39 w 86"/>
                  <a:gd name="T29" fmla="*/ 67 h 105"/>
                  <a:gd name="T30" fmla="*/ 39 w 86"/>
                  <a:gd name="T31" fmla="*/ 66 h 105"/>
                  <a:gd name="T32" fmla="*/ 34 w 86"/>
                  <a:gd name="T33" fmla="*/ 62 h 105"/>
                  <a:gd name="T34" fmla="*/ 32 w 86"/>
                  <a:gd name="T35" fmla="*/ 62 h 105"/>
                  <a:gd name="T36" fmla="*/ 27 w 86"/>
                  <a:gd name="T37" fmla="*/ 52 h 105"/>
                  <a:gd name="T38" fmla="*/ 24 w 86"/>
                  <a:gd name="T39" fmla="*/ 51 h 105"/>
                  <a:gd name="T40" fmla="*/ 10 w 86"/>
                  <a:gd name="T41" fmla="*/ 51 h 105"/>
                  <a:gd name="T42" fmla="*/ 10 w 86"/>
                  <a:gd name="T43" fmla="*/ 51 h 105"/>
                  <a:gd name="T44" fmla="*/ 8 w 86"/>
                  <a:gd name="T45" fmla="*/ 52 h 105"/>
                  <a:gd name="T46" fmla="*/ 0 w 86"/>
                  <a:gd name="T47" fmla="*/ 49 h 105"/>
                  <a:gd name="T48" fmla="*/ 0 w 86"/>
                  <a:gd name="T49" fmla="*/ 49 h 105"/>
                  <a:gd name="T50" fmla="*/ 3 w 86"/>
                  <a:gd name="T51" fmla="*/ 0 h 105"/>
                  <a:gd name="T52" fmla="*/ 66 w 86"/>
                  <a:gd name="T53" fmla="*/ 3 h 105"/>
                  <a:gd name="T54" fmla="*/ 86 w 86"/>
                  <a:gd name="T55" fmla="*/ 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05">
                    <a:moveTo>
                      <a:pt x="86" y="3"/>
                    </a:moveTo>
                    <a:lnTo>
                      <a:pt x="83" y="69"/>
                    </a:lnTo>
                    <a:lnTo>
                      <a:pt x="81" y="88"/>
                    </a:lnTo>
                    <a:lnTo>
                      <a:pt x="78" y="105"/>
                    </a:lnTo>
                    <a:lnTo>
                      <a:pt x="73" y="105"/>
                    </a:lnTo>
                    <a:lnTo>
                      <a:pt x="73" y="105"/>
                    </a:lnTo>
                    <a:lnTo>
                      <a:pt x="61" y="95"/>
                    </a:lnTo>
                    <a:lnTo>
                      <a:pt x="58" y="93"/>
                    </a:lnTo>
                    <a:lnTo>
                      <a:pt x="54" y="88"/>
                    </a:lnTo>
                    <a:lnTo>
                      <a:pt x="54" y="86"/>
                    </a:lnTo>
                    <a:lnTo>
                      <a:pt x="53" y="83"/>
                    </a:lnTo>
                    <a:lnTo>
                      <a:pt x="51" y="83"/>
                    </a:lnTo>
                    <a:lnTo>
                      <a:pt x="47" y="81"/>
                    </a:lnTo>
                    <a:lnTo>
                      <a:pt x="41" y="76"/>
                    </a:lnTo>
                    <a:lnTo>
                      <a:pt x="39" y="67"/>
                    </a:lnTo>
                    <a:lnTo>
                      <a:pt x="39" y="66"/>
                    </a:lnTo>
                    <a:lnTo>
                      <a:pt x="34" y="62"/>
                    </a:lnTo>
                    <a:lnTo>
                      <a:pt x="32" y="62"/>
                    </a:lnTo>
                    <a:lnTo>
                      <a:pt x="27" y="52"/>
                    </a:lnTo>
                    <a:lnTo>
                      <a:pt x="24" y="51"/>
                    </a:lnTo>
                    <a:lnTo>
                      <a:pt x="10" y="51"/>
                    </a:lnTo>
                    <a:lnTo>
                      <a:pt x="10" y="51"/>
                    </a:lnTo>
                    <a:lnTo>
                      <a:pt x="8" y="52"/>
                    </a:lnTo>
                    <a:lnTo>
                      <a:pt x="0" y="49"/>
                    </a:lnTo>
                    <a:lnTo>
                      <a:pt x="0" y="49"/>
                    </a:lnTo>
                    <a:lnTo>
                      <a:pt x="3" y="0"/>
                    </a:lnTo>
                    <a:lnTo>
                      <a:pt x="66" y="3"/>
                    </a:lnTo>
                    <a:lnTo>
                      <a:pt x="86"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0" name="Freeform 5475"/>
              <p:cNvSpPr>
                <a:spLocks/>
              </p:cNvSpPr>
              <p:nvPr/>
            </p:nvSpPr>
            <p:spPr bwMode="auto">
              <a:xfrm>
                <a:off x="2988" y="2841"/>
                <a:ext cx="86" cy="105"/>
              </a:xfrm>
              <a:custGeom>
                <a:avLst/>
                <a:gdLst>
                  <a:gd name="T0" fmla="*/ 86 w 86"/>
                  <a:gd name="T1" fmla="*/ 3 h 105"/>
                  <a:gd name="T2" fmla="*/ 83 w 86"/>
                  <a:gd name="T3" fmla="*/ 69 h 105"/>
                  <a:gd name="T4" fmla="*/ 81 w 86"/>
                  <a:gd name="T5" fmla="*/ 88 h 105"/>
                  <a:gd name="T6" fmla="*/ 78 w 86"/>
                  <a:gd name="T7" fmla="*/ 105 h 105"/>
                  <a:gd name="T8" fmla="*/ 73 w 86"/>
                  <a:gd name="T9" fmla="*/ 105 h 105"/>
                  <a:gd name="T10" fmla="*/ 73 w 86"/>
                  <a:gd name="T11" fmla="*/ 105 h 105"/>
                  <a:gd name="T12" fmla="*/ 61 w 86"/>
                  <a:gd name="T13" fmla="*/ 95 h 105"/>
                  <a:gd name="T14" fmla="*/ 58 w 86"/>
                  <a:gd name="T15" fmla="*/ 93 h 105"/>
                  <a:gd name="T16" fmla="*/ 54 w 86"/>
                  <a:gd name="T17" fmla="*/ 88 h 105"/>
                  <a:gd name="T18" fmla="*/ 54 w 86"/>
                  <a:gd name="T19" fmla="*/ 86 h 105"/>
                  <a:gd name="T20" fmla="*/ 53 w 86"/>
                  <a:gd name="T21" fmla="*/ 83 h 105"/>
                  <a:gd name="T22" fmla="*/ 51 w 86"/>
                  <a:gd name="T23" fmla="*/ 83 h 105"/>
                  <a:gd name="T24" fmla="*/ 47 w 86"/>
                  <a:gd name="T25" fmla="*/ 81 h 105"/>
                  <a:gd name="T26" fmla="*/ 41 w 86"/>
                  <a:gd name="T27" fmla="*/ 76 h 105"/>
                  <a:gd name="T28" fmla="*/ 39 w 86"/>
                  <a:gd name="T29" fmla="*/ 67 h 105"/>
                  <a:gd name="T30" fmla="*/ 39 w 86"/>
                  <a:gd name="T31" fmla="*/ 66 h 105"/>
                  <a:gd name="T32" fmla="*/ 34 w 86"/>
                  <a:gd name="T33" fmla="*/ 62 h 105"/>
                  <a:gd name="T34" fmla="*/ 32 w 86"/>
                  <a:gd name="T35" fmla="*/ 62 h 105"/>
                  <a:gd name="T36" fmla="*/ 27 w 86"/>
                  <a:gd name="T37" fmla="*/ 52 h 105"/>
                  <a:gd name="T38" fmla="*/ 24 w 86"/>
                  <a:gd name="T39" fmla="*/ 51 h 105"/>
                  <a:gd name="T40" fmla="*/ 10 w 86"/>
                  <a:gd name="T41" fmla="*/ 51 h 105"/>
                  <a:gd name="T42" fmla="*/ 10 w 86"/>
                  <a:gd name="T43" fmla="*/ 51 h 105"/>
                  <a:gd name="T44" fmla="*/ 8 w 86"/>
                  <a:gd name="T45" fmla="*/ 52 h 105"/>
                  <a:gd name="T46" fmla="*/ 0 w 86"/>
                  <a:gd name="T47" fmla="*/ 49 h 105"/>
                  <a:gd name="T48" fmla="*/ 0 w 86"/>
                  <a:gd name="T49" fmla="*/ 49 h 105"/>
                  <a:gd name="T50" fmla="*/ 3 w 86"/>
                  <a:gd name="T51" fmla="*/ 0 h 105"/>
                  <a:gd name="T52" fmla="*/ 66 w 86"/>
                  <a:gd name="T53" fmla="*/ 3 h 105"/>
                  <a:gd name="T54" fmla="*/ 86 w 86"/>
                  <a:gd name="T55" fmla="*/ 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05">
                    <a:moveTo>
                      <a:pt x="86" y="3"/>
                    </a:moveTo>
                    <a:lnTo>
                      <a:pt x="83" y="69"/>
                    </a:lnTo>
                    <a:lnTo>
                      <a:pt x="81" y="88"/>
                    </a:lnTo>
                    <a:lnTo>
                      <a:pt x="78" y="105"/>
                    </a:lnTo>
                    <a:lnTo>
                      <a:pt x="73" y="105"/>
                    </a:lnTo>
                    <a:lnTo>
                      <a:pt x="73" y="105"/>
                    </a:lnTo>
                    <a:lnTo>
                      <a:pt x="61" y="95"/>
                    </a:lnTo>
                    <a:lnTo>
                      <a:pt x="58" y="93"/>
                    </a:lnTo>
                    <a:lnTo>
                      <a:pt x="54" y="88"/>
                    </a:lnTo>
                    <a:lnTo>
                      <a:pt x="54" y="86"/>
                    </a:lnTo>
                    <a:lnTo>
                      <a:pt x="53" y="83"/>
                    </a:lnTo>
                    <a:lnTo>
                      <a:pt x="51" y="83"/>
                    </a:lnTo>
                    <a:lnTo>
                      <a:pt x="47" y="81"/>
                    </a:lnTo>
                    <a:lnTo>
                      <a:pt x="41" y="76"/>
                    </a:lnTo>
                    <a:lnTo>
                      <a:pt x="39" y="67"/>
                    </a:lnTo>
                    <a:lnTo>
                      <a:pt x="39" y="66"/>
                    </a:lnTo>
                    <a:lnTo>
                      <a:pt x="34" y="62"/>
                    </a:lnTo>
                    <a:lnTo>
                      <a:pt x="32" y="62"/>
                    </a:lnTo>
                    <a:lnTo>
                      <a:pt x="27" y="52"/>
                    </a:lnTo>
                    <a:lnTo>
                      <a:pt x="24" y="51"/>
                    </a:lnTo>
                    <a:lnTo>
                      <a:pt x="10" y="51"/>
                    </a:lnTo>
                    <a:lnTo>
                      <a:pt x="10" y="51"/>
                    </a:lnTo>
                    <a:lnTo>
                      <a:pt x="8" y="52"/>
                    </a:lnTo>
                    <a:lnTo>
                      <a:pt x="0" y="49"/>
                    </a:lnTo>
                    <a:lnTo>
                      <a:pt x="0" y="49"/>
                    </a:lnTo>
                    <a:lnTo>
                      <a:pt x="3" y="0"/>
                    </a:lnTo>
                    <a:lnTo>
                      <a:pt x="66" y="3"/>
                    </a:lnTo>
                    <a:lnTo>
                      <a:pt x="8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01" name="Freeform 5476"/>
              <p:cNvSpPr>
                <a:spLocks/>
              </p:cNvSpPr>
              <p:nvPr/>
            </p:nvSpPr>
            <p:spPr bwMode="auto">
              <a:xfrm>
                <a:off x="3437" y="2602"/>
                <a:ext cx="47" cy="49"/>
              </a:xfrm>
              <a:custGeom>
                <a:avLst/>
                <a:gdLst>
                  <a:gd name="T0" fmla="*/ 35 w 47"/>
                  <a:gd name="T1" fmla="*/ 35 h 49"/>
                  <a:gd name="T2" fmla="*/ 47 w 47"/>
                  <a:gd name="T3" fmla="*/ 49 h 49"/>
                  <a:gd name="T4" fmla="*/ 0 w 47"/>
                  <a:gd name="T5" fmla="*/ 47 h 49"/>
                  <a:gd name="T6" fmla="*/ 0 w 47"/>
                  <a:gd name="T7" fmla="*/ 2 h 49"/>
                  <a:gd name="T8" fmla="*/ 0 w 47"/>
                  <a:gd name="T9" fmla="*/ 0 h 49"/>
                  <a:gd name="T10" fmla="*/ 10 w 47"/>
                  <a:gd name="T11" fmla="*/ 2 h 49"/>
                  <a:gd name="T12" fmla="*/ 19 w 47"/>
                  <a:gd name="T13" fmla="*/ 8 h 49"/>
                  <a:gd name="T14" fmla="*/ 32 w 47"/>
                  <a:gd name="T15" fmla="*/ 12 h 49"/>
                  <a:gd name="T16" fmla="*/ 34 w 47"/>
                  <a:gd name="T17" fmla="*/ 13 h 49"/>
                  <a:gd name="T18" fmla="*/ 34 w 47"/>
                  <a:gd name="T19" fmla="*/ 13 h 49"/>
                  <a:gd name="T20" fmla="*/ 35 w 47"/>
                  <a:gd name="T21" fmla="*/ 13 h 49"/>
                  <a:gd name="T22" fmla="*/ 35 w 47"/>
                  <a:gd name="T23" fmla="*/ 15 h 49"/>
                  <a:gd name="T24" fmla="*/ 35 w 47"/>
                  <a:gd name="T25" fmla="*/ 15 h 49"/>
                  <a:gd name="T26" fmla="*/ 35 w 47"/>
                  <a:gd name="T27" fmla="*/ 15 h 49"/>
                  <a:gd name="T28" fmla="*/ 35 w 47"/>
                  <a:gd name="T29"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9">
                    <a:moveTo>
                      <a:pt x="35" y="35"/>
                    </a:moveTo>
                    <a:lnTo>
                      <a:pt x="47" y="49"/>
                    </a:lnTo>
                    <a:lnTo>
                      <a:pt x="0" y="47"/>
                    </a:lnTo>
                    <a:lnTo>
                      <a:pt x="0" y="2"/>
                    </a:lnTo>
                    <a:lnTo>
                      <a:pt x="0" y="0"/>
                    </a:lnTo>
                    <a:lnTo>
                      <a:pt x="10" y="2"/>
                    </a:lnTo>
                    <a:lnTo>
                      <a:pt x="19" y="8"/>
                    </a:lnTo>
                    <a:lnTo>
                      <a:pt x="32" y="12"/>
                    </a:lnTo>
                    <a:lnTo>
                      <a:pt x="34" y="13"/>
                    </a:lnTo>
                    <a:lnTo>
                      <a:pt x="34" y="13"/>
                    </a:lnTo>
                    <a:lnTo>
                      <a:pt x="35" y="13"/>
                    </a:lnTo>
                    <a:lnTo>
                      <a:pt x="35" y="15"/>
                    </a:lnTo>
                    <a:lnTo>
                      <a:pt x="35" y="15"/>
                    </a:lnTo>
                    <a:lnTo>
                      <a:pt x="35" y="15"/>
                    </a:lnTo>
                    <a:lnTo>
                      <a:pt x="35"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2" name="Freeform 5477"/>
              <p:cNvSpPr>
                <a:spLocks/>
              </p:cNvSpPr>
              <p:nvPr/>
            </p:nvSpPr>
            <p:spPr bwMode="auto">
              <a:xfrm>
                <a:off x="3437" y="2602"/>
                <a:ext cx="47" cy="49"/>
              </a:xfrm>
              <a:custGeom>
                <a:avLst/>
                <a:gdLst>
                  <a:gd name="T0" fmla="*/ 35 w 47"/>
                  <a:gd name="T1" fmla="*/ 35 h 49"/>
                  <a:gd name="T2" fmla="*/ 47 w 47"/>
                  <a:gd name="T3" fmla="*/ 49 h 49"/>
                  <a:gd name="T4" fmla="*/ 0 w 47"/>
                  <a:gd name="T5" fmla="*/ 47 h 49"/>
                  <a:gd name="T6" fmla="*/ 0 w 47"/>
                  <a:gd name="T7" fmla="*/ 2 h 49"/>
                  <a:gd name="T8" fmla="*/ 0 w 47"/>
                  <a:gd name="T9" fmla="*/ 0 h 49"/>
                  <a:gd name="T10" fmla="*/ 10 w 47"/>
                  <a:gd name="T11" fmla="*/ 2 h 49"/>
                  <a:gd name="T12" fmla="*/ 19 w 47"/>
                  <a:gd name="T13" fmla="*/ 8 h 49"/>
                  <a:gd name="T14" fmla="*/ 32 w 47"/>
                  <a:gd name="T15" fmla="*/ 12 h 49"/>
                  <a:gd name="T16" fmla="*/ 34 w 47"/>
                  <a:gd name="T17" fmla="*/ 13 h 49"/>
                  <a:gd name="T18" fmla="*/ 34 w 47"/>
                  <a:gd name="T19" fmla="*/ 13 h 49"/>
                  <a:gd name="T20" fmla="*/ 35 w 47"/>
                  <a:gd name="T21" fmla="*/ 13 h 49"/>
                  <a:gd name="T22" fmla="*/ 35 w 47"/>
                  <a:gd name="T23" fmla="*/ 15 h 49"/>
                  <a:gd name="T24" fmla="*/ 35 w 47"/>
                  <a:gd name="T25" fmla="*/ 15 h 49"/>
                  <a:gd name="T26" fmla="*/ 35 w 47"/>
                  <a:gd name="T27" fmla="*/ 15 h 49"/>
                  <a:gd name="T28" fmla="*/ 35 w 47"/>
                  <a:gd name="T29"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9">
                    <a:moveTo>
                      <a:pt x="35" y="35"/>
                    </a:moveTo>
                    <a:lnTo>
                      <a:pt x="47" y="49"/>
                    </a:lnTo>
                    <a:lnTo>
                      <a:pt x="0" y="47"/>
                    </a:lnTo>
                    <a:lnTo>
                      <a:pt x="0" y="2"/>
                    </a:lnTo>
                    <a:lnTo>
                      <a:pt x="0" y="0"/>
                    </a:lnTo>
                    <a:lnTo>
                      <a:pt x="10" y="2"/>
                    </a:lnTo>
                    <a:lnTo>
                      <a:pt x="19" y="8"/>
                    </a:lnTo>
                    <a:lnTo>
                      <a:pt x="32" y="12"/>
                    </a:lnTo>
                    <a:lnTo>
                      <a:pt x="34" y="13"/>
                    </a:lnTo>
                    <a:lnTo>
                      <a:pt x="34" y="13"/>
                    </a:lnTo>
                    <a:lnTo>
                      <a:pt x="35" y="13"/>
                    </a:lnTo>
                    <a:lnTo>
                      <a:pt x="35" y="15"/>
                    </a:lnTo>
                    <a:lnTo>
                      <a:pt x="35" y="15"/>
                    </a:lnTo>
                    <a:lnTo>
                      <a:pt x="35" y="15"/>
                    </a:lnTo>
                    <a:lnTo>
                      <a:pt x="35"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03" name="Freeform 5478"/>
              <p:cNvSpPr>
                <a:spLocks/>
              </p:cNvSpPr>
              <p:nvPr/>
            </p:nvSpPr>
            <p:spPr bwMode="auto">
              <a:xfrm>
                <a:off x="3339" y="2969"/>
                <a:ext cx="52" cy="60"/>
              </a:xfrm>
              <a:custGeom>
                <a:avLst/>
                <a:gdLst>
                  <a:gd name="T0" fmla="*/ 40 w 52"/>
                  <a:gd name="T1" fmla="*/ 17 h 60"/>
                  <a:gd name="T2" fmla="*/ 47 w 52"/>
                  <a:gd name="T3" fmla="*/ 24 h 60"/>
                  <a:gd name="T4" fmla="*/ 52 w 52"/>
                  <a:gd name="T5" fmla="*/ 39 h 60"/>
                  <a:gd name="T6" fmla="*/ 50 w 52"/>
                  <a:gd name="T7" fmla="*/ 39 h 60"/>
                  <a:gd name="T8" fmla="*/ 50 w 52"/>
                  <a:gd name="T9" fmla="*/ 39 h 60"/>
                  <a:gd name="T10" fmla="*/ 35 w 52"/>
                  <a:gd name="T11" fmla="*/ 46 h 60"/>
                  <a:gd name="T12" fmla="*/ 28 w 52"/>
                  <a:gd name="T13" fmla="*/ 51 h 60"/>
                  <a:gd name="T14" fmla="*/ 32 w 52"/>
                  <a:gd name="T15" fmla="*/ 58 h 60"/>
                  <a:gd name="T16" fmla="*/ 25 w 52"/>
                  <a:gd name="T17" fmla="*/ 60 h 60"/>
                  <a:gd name="T18" fmla="*/ 18 w 52"/>
                  <a:gd name="T19" fmla="*/ 55 h 60"/>
                  <a:gd name="T20" fmla="*/ 10 w 52"/>
                  <a:gd name="T21" fmla="*/ 53 h 60"/>
                  <a:gd name="T22" fmla="*/ 8 w 52"/>
                  <a:gd name="T23" fmla="*/ 48 h 60"/>
                  <a:gd name="T24" fmla="*/ 10 w 52"/>
                  <a:gd name="T25" fmla="*/ 33 h 60"/>
                  <a:gd name="T26" fmla="*/ 5 w 52"/>
                  <a:gd name="T27" fmla="*/ 22 h 60"/>
                  <a:gd name="T28" fmla="*/ 0 w 52"/>
                  <a:gd name="T29" fmla="*/ 22 h 60"/>
                  <a:gd name="T30" fmla="*/ 25 w 52"/>
                  <a:gd name="T31" fmla="*/ 0 h 60"/>
                  <a:gd name="T32" fmla="*/ 28 w 52"/>
                  <a:gd name="T33" fmla="*/ 4 h 60"/>
                  <a:gd name="T34" fmla="*/ 28 w 52"/>
                  <a:gd name="T35" fmla="*/ 4 h 60"/>
                  <a:gd name="T36" fmla="*/ 28 w 52"/>
                  <a:gd name="T37" fmla="*/ 4 h 60"/>
                  <a:gd name="T38" fmla="*/ 28 w 52"/>
                  <a:gd name="T39" fmla="*/ 4 h 60"/>
                  <a:gd name="T40" fmla="*/ 37 w 52"/>
                  <a:gd name="T41" fmla="*/ 9 h 60"/>
                  <a:gd name="T42" fmla="*/ 40 w 52"/>
                  <a:gd name="T43" fmla="*/ 1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60">
                    <a:moveTo>
                      <a:pt x="40" y="17"/>
                    </a:moveTo>
                    <a:lnTo>
                      <a:pt x="47" y="24"/>
                    </a:lnTo>
                    <a:lnTo>
                      <a:pt x="52" y="39"/>
                    </a:lnTo>
                    <a:lnTo>
                      <a:pt x="50" y="39"/>
                    </a:lnTo>
                    <a:lnTo>
                      <a:pt x="50" y="39"/>
                    </a:lnTo>
                    <a:lnTo>
                      <a:pt x="35" y="46"/>
                    </a:lnTo>
                    <a:lnTo>
                      <a:pt x="28" y="51"/>
                    </a:lnTo>
                    <a:lnTo>
                      <a:pt x="32" y="58"/>
                    </a:lnTo>
                    <a:lnTo>
                      <a:pt x="25" y="60"/>
                    </a:lnTo>
                    <a:lnTo>
                      <a:pt x="18" y="55"/>
                    </a:lnTo>
                    <a:lnTo>
                      <a:pt x="10" y="53"/>
                    </a:lnTo>
                    <a:lnTo>
                      <a:pt x="8" y="48"/>
                    </a:lnTo>
                    <a:lnTo>
                      <a:pt x="10" y="33"/>
                    </a:lnTo>
                    <a:lnTo>
                      <a:pt x="5" y="22"/>
                    </a:lnTo>
                    <a:lnTo>
                      <a:pt x="0" y="22"/>
                    </a:lnTo>
                    <a:lnTo>
                      <a:pt x="25" y="0"/>
                    </a:lnTo>
                    <a:lnTo>
                      <a:pt x="28" y="4"/>
                    </a:lnTo>
                    <a:lnTo>
                      <a:pt x="28" y="4"/>
                    </a:lnTo>
                    <a:lnTo>
                      <a:pt x="28" y="4"/>
                    </a:lnTo>
                    <a:lnTo>
                      <a:pt x="28" y="4"/>
                    </a:lnTo>
                    <a:lnTo>
                      <a:pt x="37" y="9"/>
                    </a:lnTo>
                    <a:lnTo>
                      <a:pt x="40"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4" name="Freeform 5479"/>
              <p:cNvSpPr>
                <a:spLocks/>
              </p:cNvSpPr>
              <p:nvPr/>
            </p:nvSpPr>
            <p:spPr bwMode="auto">
              <a:xfrm>
                <a:off x="3339" y="2969"/>
                <a:ext cx="52" cy="60"/>
              </a:xfrm>
              <a:custGeom>
                <a:avLst/>
                <a:gdLst>
                  <a:gd name="T0" fmla="*/ 40 w 52"/>
                  <a:gd name="T1" fmla="*/ 17 h 60"/>
                  <a:gd name="T2" fmla="*/ 47 w 52"/>
                  <a:gd name="T3" fmla="*/ 24 h 60"/>
                  <a:gd name="T4" fmla="*/ 52 w 52"/>
                  <a:gd name="T5" fmla="*/ 39 h 60"/>
                  <a:gd name="T6" fmla="*/ 50 w 52"/>
                  <a:gd name="T7" fmla="*/ 39 h 60"/>
                  <a:gd name="T8" fmla="*/ 50 w 52"/>
                  <a:gd name="T9" fmla="*/ 39 h 60"/>
                  <a:gd name="T10" fmla="*/ 35 w 52"/>
                  <a:gd name="T11" fmla="*/ 46 h 60"/>
                  <a:gd name="T12" fmla="*/ 28 w 52"/>
                  <a:gd name="T13" fmla="*/ 51 h 60"/>
                  <a:gd name="T14" fmla="*/ 32 w 52"/>
                  <a:gd name="T15" fmla="*/ 58 h 60"/>
                  <a:gd name="T16" fmla="*/ 25 w 52"/>
                  <a:gd name="T17" fmla="*/ 60 h 60"/>
                  <a:gd name="T18" fmla="*/ 18 w 52"/>
                  <a:gd name="T19" fmla="*/ 55 h 60"/>
                  <a:gd name="T20" fmla="*/ 10 w 52"/>
                  <a:gd name="T21" fmla="*/ 53 h 60"/>
                  <a:gd name="T22" fmla="*/ 8 w 52"/>
                  <a:gd name="T23" fmla="*/ 48 h 60"/>
                  <a:gd name="T24" fmla="*/ 10 w 52"/>
                  <a:gd name="T25" fmla="*/ 33 h 60"/>
                  <a:gd name="T26" fmla="*/ 5 w 52"/>
                  <a:gd name="T27" fmla="*/ 22 h 60"/>
                  <a:gd name="T28" fmla="*/ 0 w 52"/>
                  <a:gd name="T29" fmla="*/ 22 h 60"/>
                  <a:gd name="T30" fmla="*/ 25 w 52"/>
                  <a:gd name="T31" fmla="*/ 0 h 60"/>
                  <a:gd name="T32" fmla="*/ 28 w 52"/>
                  <a:gd name="T33" fmla="*/ 4 h 60"/>
                  <a:gd name="T34" fmla="*/ 28 w 52"/>
                  <a:gd name="T35" fmla="*/ 4 h 60"/>
                  <a:gd name="T36" fmla="*/ 28 w 52"/>
                  <a:gd name="T37" fmla="*/ 4 h 60"/>
                  <a:gd name="T38" fmla="*/ 28 w 52"/>
                  <a:gd name="T39" fmla="*/ 4 h 60"/>
                  <a:gd name="T40" fmla="*/ 37 w 52"/>
                  <a:gd name="T41" fmla="*/ 9 h 60"/>
                  <a:gd name="T42" fmla="*/ 40 w 52"/>
                  <a:gd name="T43" fmla="*/ 1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60">
                    <a:moveTo>
                      <a:pt x="40" y="17"/>
                    </a:moveTo>
                    <a:lnTo>
                      <a:pt x="47" y="24"/>
                    </a:lnTo>
                    <a:lnTo>
                      <a:pt x="52" y="39"/>
                    </a:lnTo>
                    <a:lnTo>
                      <a:pt x="50" y="39"/>
                    </a:lnTo>
                    <a:lnTo>
                      <a:pt x="50" y="39"/>
                    </a:lnTo>
                    <a:lnTo>
                      <a:pt x="35" y="46"/>
                    </a:lnTo>
                    <a:lnTo>
                      <a:pt x="28" y="51"/>
                    </a:lnTo>
                    <a:lnTo>
                      <a:pt x="32" y="58"/>
                    </a:lnTo>
                    <a:lnTo>
                      <a:pt x="25" y="60"/>
                    </a:lnTo>
                    <a:lnTo>
                      <a:pt x="18" y="55"/>
                    </a:lnTo>
                    <a:lnTo>
                      <a:pt x="10" y="53"/>
                    </a:lnTo>
                    <a:lnTo>
                      <a:pt x="8" y="48"/>
                    </a:lnTo>
                    <a:lnTo>
                      <a:pt x="10" y="33"/>
                    </a:lnTo>
                    <a:lnTo>
                      <a:pt x="5" y="22"/>
                    </a:lnTo>
                    <a:lnTo>
                      <a:pt x="0" y="22"/>
                    </a:lnTo>
                    <a:lnTo>
                      <a:pt x="25" y="0"/>
                    </a:lnTo>
                    <a:lnTo>
                      <a:pt x="28" y="4"/>
                    </a:lnTo>
                    <a:lnTo>
                      <a:pt x="28" y="4"/>
                    </a:lnTo>
                    <a:lnTo>
                      <a:pt x="28" y="4"/>
                    </a:lnTo>
                    <a:lnTo>
                      <a:pt x="28" y="4"/>
                    </a:lnTo>
                    <a:lnTo>
                      <a:pt x="37" y="9"/>
                    </a:lnTo>
                    <a:lnTo>
                      <a:pt x="40"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05" name="Freeform 5480"/>
              <p:cNvSpPr>
                <a:spLocks/>
              </p:cNvSpPr>
              <p:nvPr/>
            </p:nvSpPr>
            <p:spPr bwMode="auto">
              <a:xfrm>
                <a:off x="3452" y="2778"/>
                <a:ext cx="43" cy="54"/>
              </a:xfrm>
              <a:custGeom>
                <a:avLst/>
                <a:gdLst>
                  <a:gd name="T0" fmla="*/ 43 w 43"/>
                  <a:gd name="T1" fmla="*/ 19 h 54"/>
                  <a:gd name="T2" fmla="*/ 41 w 43"/>
                  <a:gd name="T3" fmla="*/ 54 h 54"/>
                  <a:gd name="T4" fmla="*/ 22 w 43"/>
                  <a:gd name="T5" fmla="*/ 54 h 54"/>
                  <a:gd name="T6" fmla="*/ 4 w 43"/>
                  <a:gd name="T7" fmla="*/ 42 h 54"/>
                  <a:gd name="T8" fmla="*/ 0 w 43"/>
                  <a:gd name="T9" fmla="*/ 19 h 54"/>
                  <a:gd name="T10" fmla="*/ 20 w 43"/>
                  <a:gd name="T11" fmla="*/ 12 h 54"/>
                  <a:gd name="T12" fmla="*/ 34 w 43"/>
                  <a:gd name="T13" fmla="*/ 0 h 54"/>
                  <a:gd name="T14" fmla="*/ 34 w 43"/>
                  <a:gd name="T15" fmla="*/ 2 h 54"/>
                  <a:gd name="T16" fmla="*/ 34 w 43"/>
                  <a:gd name="T17" fmla="*/ 12 h 54"/>
                  <a:gd name="T18" fmla="*/ 43 w 43"/>
                  <a:gd name="T19"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4">
                    <a:moveTo>
                      <a:pt x="43" y="19"/>
                    </a:moveTo>
                    <a:lnTo>
                      <a:pt x="41" y="54"/>
                    </a:lnTo>
                    <a:lnTo>
                      <a:pt x="22" y="54"/>
                    </a:lnTo>
                    <a:lnTo>
                      <a:pt x="4" y="42"/>
                    </a:lnTo>
                    <a:lnTo>
                      <a:pt x="0" y="19"/>
                    </a:lnTo>
                    <a:lnTo>
                      <a:pt x="20" y="12"/>
                    </a:lnTo>
                    <a:lnTo>
                      <a:pt x="34" y="0"/>
                    </a:lnTo>
                    <a:lnTo>
                      <a:pt x="34" y="2"/>
                    </a:lnTo>
                    <a:lnTo>
                      <a:pt x="34" y="12"/>
                    </a:lnTo>
                    <a:lnTo>
                      <a:pt x="43" y="1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6" name="Freeform 5481"/>
              <p:cNvSpPr>
                <a:spLocks/>
              </p:cNvSpPr>
              <p:nvPr/>
            </p:nvSpPr>
            <p:spPr bwMode="auto">
              <a:xfrm>
                <a:off x="3452" y="2778"/>
                <a:ext cx="43" cy="54"/>
              </a:xfrm>
              <a:custGeom>
                <a:avLst/>
                <a:gdLst>
                  <a:gd name="T0" fmla="*/ 43 w 43"/>
                  <a:gd name="T1" fmla="*/ 19 h 54"/>
                  <a:gd name="T2" fmla="*/ 41 w 43"/>
                  <a:gd name="T3" fmla="*/ 54 h 54"/>
                  <a:gd name="T4" fmla="*/ 22 w 43"/>
                  <a:gd name="T5" fmla="*/ 54 h 54"/>
                  <a:gd name="T6" fmla="*/ 4 w 43"/>
                  <a:gd name="T7" fmla="*/ 42 h 54"/>
                  <a:gd name="T8" fmla="*/ 0 w 43"/>
                  <a:gd name="T9" fmla="*/ 19 h 54"/>
                  <a:gd name="T10" fmla="*/ 20 w 43"/>
                  <a:gd name="T11" fmla="*/ 12 h 54"/>
                  <a:gd name="T12" fmla="*/ 34 w 43"/>
                  <a:gd name="T13" fmla="*/ 0 h 54"/>
                  <a:gd name="T14" fmla="*/ 34 w 43"/>
                  <a:gd name="T15" fmla="*/ 2 h 54"/>
                  <a:gd name="T16" fmla="*/ 34 w 43"/>
                  <a:gd name="T17" fmla="*/ 12 h 54"/>
                  <a:gd name="T18" fmla="*/ 43 w 43"/>
                  <a:gd name="T19"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4">
                    <a:moveTo>
                      <a:pt x="43" y="19"/>
                    </a:moveTo>
                    <a:lnTo>
                      <a:pt x="41" y="54"/>
                    </a:lnTo>
                    <a:lnTo>
                      <a:pt x="22" y="54"/>
                    </a:lnTo>
                    <a:lnTo>
                      <a:pt x="4" y="42"/>
                    </a:lnTo>
                    <a:lnTo>
                      <a:pt x="0" y="19"/>
                    </a:lnTo>
                    <a:lnTo>
                      <a:pt x="20" y="12"/>
                    </a:lnTo>
                    <a:lnTo>
                      <a:pt x="34" y="0"/>
                    </a:lnTo>
                    <a:lnTo>
                      <a:pt x="34" y="2"/>
                    </a:lnTo>
                    <a:lnTo>
                      <a:pt x="34" y="12"/>
                    </a:lnTo>
                    <a:lnTo>
                      <a:pt x="43"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07" name="Freeform 5482"/>
              <p:cNvSpPr>
                <a:spLocks/>
              </p:cNvSpPr>
              <p:nvPr/>
            </p:nvSpPr>
            <p:spPr bwMode="auto">
              <a:xfrm>
                <a:off x="3427" y="2858"/>
                <a:ext cx="30" cy="50"/>
              </a:xfrm>
              <a:custGeom>
                <a:avLst/>
                <a:gdLst>
                  <a:gd name="T0" fmla="*/ 30 w 30"/>
                  <a:gd name="T1" fmla="*/ 0 h 50"/>
                  <a:gd name="T2" fmla="*/ 30 w 30"/>
                  <a:gd name="T3" fmla="*/ 15 h 50"/>
                  <a:gd name="T4" fmla="*/ 18 w 30"/>
                  <a:gd name="T5" fmla="*/ 8 h 50"/>
                  <a:gd name="T6" fmla="*/ 29 w 30"/>
                  <a:gd name="T7" fmla="*/ 44 h 50"/>
                  <a:gd name="T8" fmla="*/ 13 w 30"/>
                  <a:gd name="T9" fmla="*/ 50 h 50"/>
                  <a:gd name="T10" fmla="*/ 12 w 30"/>
                  <a:gd name="T11" fmla="*/ 44 h 50"/>
                  <a:gd name="T12" fmla="*/ 5 w 30"/>
                  <a:gd name="T13" fmla="*/ 39 h 50"/>
                  <a:gd name="T14" fmla="*/ 5 w 30"/>
                  <a:gd name="T15" fmla="*/ 27 h 50"/>
                  <a:gd name="T16" fmla="*/ 8 w 30"/>
                  <a:gd name="T17" fmla="*/ 23 h 50"/>
                  <a:gd name="T18" fmla="*/ 3 w 30"/>
                  <a:gd name="T19" fmla="*/ 17 h 50"/>
                  <a:gd name="T20" fmla="*/ 0 w 30"/>
                  <a:gd name="T21" fmla="*/ 10 h 50"/>
                  <a:gd name="T22" fmla="*/ 3 w 30"/>
                  <a:gd name="T23" fmla="*/ 3 h 50"/>
                  <a:gd name="T24" fmla="*/ 8 w 30"/>
                  <a:gd name="T25" fmla="*/ 1 h 50"/>
                  <a:gd name="T26" fmla="*/ 25 w 30"/>
                  <a:gd name="T27" fmla="*/ 0 h 50"/>
                  <a:gd name="T28" fmla="*/ 25 w 30"/>
                  <a:gd name="T29" fmla="*/ 0 h 50"/>
                  <a:gd name="T30" fmla="*/ 27 w 30"/>
                  <a:gd name="T31" fmla="*/ 0 h 50"/>
                  <a:gd name="T32" fmla="*/ 30 w 30"/>
                  <a:gd name="T33" fmla="*/ 0 h 50"/>
                  <a:gd name="T34" fmla="*/ 30 w 30"/>
                  <a:gd name="T3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50">
                    <a:moveTo>
                      <a:pt x="30" y="0"/>
                    </a:moveTo>
                    <a:lnTo>
                      <a:pt x="30" y="15"/>
                    </a:lnTo>
                    <a:lnTo>
                      <a:pt x="18" y="8"/>
                    </a:lnTo>
                    <a:lnTo>
                      <a:pt x="29" y="44"/>
                    </a:lnTo>
                    <a:lnTo>
                      <a:pt x="13" y="50"/>
                    </a:lnTo>
                    <a:lnTo>
                      <a:pt x="12" y="44"/>
                    </a:lnTo>
                    <a:lnTo>
                      <a:pt x="5" y="39"/>
                    </a:lnTo>
                    <a:lnTo>
                      <a:pt x="5" y="27"/>
                    </a:lnTo>
                    <a:lnTo>
                      <a:pt x="8" y="23"/>
                    </a:lnTo>
                    <a:lnTo>
                      <a:pt x="3" y="17"/>
                    </a:lnTo>
                    <a:lnTo>
                      <a:pt x="0" y="10"/>
                    </a:lnTo>
                    <a:lnTo>
                      <a:pt x="3" y="3"/>
                    </a:lnTo>
                    <a:lnTo>
                      <a:pt x="8" y="1"/>
                    </a:lnTo>
                    <a:lnTo>
                      <a:pt x="25" y="0"/>
                    </a:lnTo>
                    <a:lnTo>
                      <a:pt x="25" y="0"/>
                    </a:lnTo>
                    <a:lnTo>
                      <a:pt x="27" y="0"/>
                    </a:lnTo>
                    <a:lnTo>
                      <a:pt x="30" y="0"/>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8" name="Freeform 5483"/>
              <p:cNvSpPr>
                <a:spLocks/>
              </p:cNvSpPr>
              <p:nvPr/>
            </p:nvSpPr>
            <p:spPr bwMode="auto">
              <a:xfrm>
                <a:off x="3427" y="2858"/>
                <a:ext cx="30" cy="50"/>
              </a:xfrm>
              <a:custGeom>
                <a:avLst/>
                <a:gdLst>
                  <a:gd name="T0" fmla="*/ 30 w 30"/>
                  <a:gd name="T1" fmla="*/ 0 h 50"/>
                  <a:gd name="T2" fmla="*/ 30 w 30"/>
                  <a:gd name="T3" fmla="*/ 15 h 50"/>
                  <a:gd name="T4" fmla="*/ 18 w 30"/>
                  <a:gd name="T5" fmla="*/ 8 h 50"/>
                  <a:gd name="T6" fmla="*/ 29 w 30"/>
                  <a:gd name="T7" fmla="*/ 44 h 50"/>
                  <a:gd name="T8" fmla="*/ 13 w 30"/>
                  <a:gd name="T9" fmla="*/ 50 h 50"/>
                  <a:gd name="T10" fmla="*/ 12 w 30"/>
                  <a:gd name="T11" fmla="*/ 44 h 50"/>
                  <a:gd name="T12" fmla="*/ 5 w 30"/>
                  <a:gd name="T13" fmla="*/ 39 h 50"/>
                  <a:gd name="T14" fmla="*/ 5 w 30"/>
                  <a:gd name="T15" fmla="*/ 27 h 50"/>
                  <a:gd name="T16" fmla="*/ 8 w 30"/>
                  <a:gd name="T17" fmla="*/ 23 h 50"/>
                  <a:gd name="T18" fmla="*/ 3 w 30"/>
                  <a:gd name="T19" fmla="*/ 17 h 50"/>
                  <a:gd name="T20" fmla="*/ 0 w 30"/>
                  <a:gd name="T21" fmla="*/ 10 h 50"/>
                  <a:gd name="T22" fmla="*/ 3 w 30"/>
                  <a:gd name="T23" fmla="*/ 3 h 50"/>
                  <a:gd name="T24" fmla="*/ 8 w 30"/>
                  <a:gd name="T25" fmla="*/ 1 h 50"/>
                  <a:gd name="T26" fmla="*/ 25 w 30"/>
                  <a:gd name="T27" fmla="*/ 0 h 50"/>
                  <a:gd name="T28" fmla="*/ 25 w 30"/>
                  <a:gd name="T29" fmla="*/ 0 h 50"/>
                  <a:gd name="T30" fmla="*/ 27 w 30"/>
                  <a:gd name="T31" fmla="*/ 0 h 50"/>
                  <a:gd name="T32" fmla="*/ 30 w 30"/>
                  <a:gd name="T33" fmla="*/ 0 h 50"/>
                  <a:gd name="T34" fmla="*/ 30 w 30"/>
                  <a:gd name="T3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50">
                    <a:moveTo>
                      <a:pt x="30" y="0"/>
                    </a:moveTo>
                    <a:lnTo>
                      <a:pt x="30" y="15"/>
                    </a:lnTo>
                    <a:lnTo>
                      <a:pt x="18" y="8"/>
                    </a:lnTo>
                    <a:lnTo>
                      <a:pt x="29" y="44"/>
                    </a:lnTo>
                    <a:lnTo>
                      <a:pt x="13" y="50"/>
                    </a:lnTo>
                    <a:lnTo>
                      <a:pt x="12" y="44"/>
                    </a:lnTo>
                    <a:lnTo>
                      <a:pt x="5" y="39"/>
                    </a:lnTo>
                    <a:lnTo>
                      <a:pt x="5" y="27"/>
                    </a:lnTo>
                    <a:lnTo>
                      <a:pt x="8" y="23"/>
                    </a:lnTo>
                    <a:lnTo>
                      <a:pt x="3" y="17"/>
                    </a:lnTo>
                    <a:lnTo>
                      <a:pt x="0" y="10"/>
                    </a:lnTo>
                    <a:lnTo>
                      <a:pt x="3" y="3"/>
                    </a:lnTo>
                    <a:lnTo>
                      <a:pt x="8" y="1"/>
                    </a:lnTo>
                    <a:lnTo>
                      <a:pt x="25" y="0"/>
                    </a:lnTo>
                    <a:lnTo>
                      <a:pt x="25" y="0"/>
                    </a:lnTo>
                    <a:lnTo>
                      <a:pt x="27" y="0"/>
                    </a:lnTo>
                    <a:lnTo>
                      <a:pt x="30" y="0"/>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09" name="Freeform 5484"/>
              <p:cNvSpPr>
                <a:spLocks/>
              </p:cNvSpPr>
              <p:nvPr/>
            </p:nvSpPr>
            <p:spPr bwMode="auto">
              <a:xfrm>
                <a:off x="2858" y="2697"/>
                <a:ext cx="64" cy="42"/>
              </a:xfrm>
              <a:custGeom>
                <a:avLst/>
                <a:gdLst>
                  <a:gd name="T0" fmla="*/ 20 w 64"/>
                  <a:gd name="T1" fmla="*/ 1 h 42"/>
                  <a:gd name="T2" fmla="*/ 61 w 64"/>
                  <a:gd name="T3" fmla="*/ 3 h 42"/>
                  <a:gd name="T4" fmla="*/ 61 w 64"/>
                  <a:gd name="T5" fmla="*/ 3 h 42"/>
                  <a:gd name="T6" fmla="*/ 64 w 64"/>
                  <a:gd name="T7" fmla="*/ 5 h 42"/>
                  <a:gd name="T8" fmla="*/ 64 w 64"/>
                  <a:gd name="T9" fmla="*/ 5 h 42"/>
                  <a:gd name="T10" fmla="*/ 61 w 64"/>
                  <a:gd name="T11" fmla="*/ 39 h 42"/>
                  <a:gd name="T12" fmla="*/ 57 w 64"/>
                  <a:gd name="T13" fmla="*/ 42 h 42"/>
                  <a:gd name="T14" fmla="*/ 44 w 64"/>
                  <a:gd name="T15" fmla="*/ 30 h 42"/>
                  <a:gd name="T16" fmla="*/ 8 w 64"/>
                  <a:gd name="T17" fmla="*/ 22 h 42"/>
                  <a:gd name="T18" fmla="*/ 5 w 64"/>
                  <a:gd name="T19" fmla="*/ 0 h 42"/>
                  <a:gd name="T20" fmla="*/ 1 w 64"/>
                  <a:gd name="T21" fmla="*/ 1 h 42"/>
                  <a:gd name="T22" fmla="*/ 0 w 64"/>
                  <a:gd name="T23" fmla="*/ 0 h 42"/>
                  <a:gd name="T24" fmla="*/ 20 w 64"/>
                  <a:gd name="T2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42">
                    <a:moveTo>
                      <a:pt x="20" y="1"/>
                    </a:moveTo>
                    <a:lnTo>
                      <a:pt x="61" y="3"/>
                    </a:lnTo>
                    <a:lnTo>
                      <a:pt x="61" y="3"/>
                    </a:lnTo>
                    <a:lnTo>
                      <a:pt x="64" y="5"/>
                    </a:lnTo>
                    <a:lnTo>
                      <a:pt x="64" y="5"/>
                    </a:lnTo>
                    <a:lnTo>
                      <a:pt x="61" y="39"/>
                    </a:lnTo>
                    <a:lnTo>
                      <a:pt x="57" y="42"/>
                    </a:lnTo>
                    <a:lnTo>
                      <a:pt x="44" y="30"/>
                    </a:lnTo>
                    <a:lnTo>
                      <a:pt x="8" y="22"/>
                    </a:lnTo>
                    <a:lnTo>
                      <a:pt x="5" y="0"/>
                    </a:lnTo>
                    <a:lnTo>
                      <a:pt x="1" y="1"/>
                    </a:lnTo>
                    <a:lnTo>
                      <a:pt x="0" y="0"/>
                    </a:lnTo>
                    <a:lnTo>
                      <a:pt x="20"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0" name="Freeform 5485"/>
              <p:cNvSpPr>
                <a:spLocks/>
              </p:cNvSpPr>
              <p:nvPr/>
            </p:nvSpPr>
            <p:spPr bwMode="auto">
              <a:xfrm>
                <a:off x="2858" y="2697"/>
                <a:ext cx="64" cy="42"/>
              </a:xfrm>
              <a:custGeom>
                <a:avLst/>
                <a:gdLst>
                  <a:gd name="T0" fmla="*/ 20 w 64"/>
                  <a:gd name="T1" fmla="*/ 1 h 42"/>
                  <a:gd name="T2" fmla="*/ 61 w 64"/>
                  <a:gd name="T3" fmla="*/ 3 h 42"/>
                  <a:gd name="T4" fmla="*/ 61 w 64"/>
                  <a:gd name="T5" fmla="*/ 3 h 42"/>
                  <a:gd name="T6" fmla="*/ 64 w 64"/>
                  <a:gd name="T7" fmla="*/ 5 h 42"/>
                  <a:gd name="T8" fmla="*/ 64 w 64"/>
                  <a:gd name="T9" fmla="*/ 5 h 42"/>
                  <a:gd name="T10" fmla="*/ 61 w 64"/>
                  <a:gd name="T11" fmla="*/ 39 h 42"/>
                  <a:gd name="T12" fmla="*/ 57 w 64"/>
                  <a:gd name="T13" fmla="*/ 42 h 42"/>
                  <a:gd name="T14" fmla="*/ 44 w 64"/>
                  <a:gd name="T15" fmla="*/ 30 h 42"/>
                  <a:gd name="T16" fmla="*/ 8 w 64"/>
                  <a:gd name="T17" fmla="*/ 22 h 42"/>
                  <a:gd name="T18" fmla="*/ 5 w 64"/>
                  <a:gd name="T19" fmla="*/ 0 h 42"/>
                  <a:gd name="T20" fmla="*/ 1 w 64"/>
                  <a:gd name="T21" fmla="*/ 1 h 42"/>
                  <a:gd name="T22" fmla="*/ 0 w 64"/>
                  <a:gd name="T23" fmla="*/ 0 h 42"/>
                  <a:gd name="T24" fmla="*/ 20 w 64"/>
                  <a:gd name="T2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42">
                    <a:moveTo>
                      <a:pt x="20" y="1"/>
                    </a:moveTo>
                    <a:lnTo>
                      <a:pt x="61" y="3"/>
                    </a:lnTo>
                    <a:lnTo>
                      <a:pt x="61" y="3"/>
                    </a:lnTo>
                    <a:lnTo>
                      <a:pt x="64" y="5"/>
                    </a:lnTo>
                    <a:lnTo>
                      <a:pt x="64" y="5"/>
                    </a:lnTo>
                    <a:lnTo>
                      <a:pt x="61" y="39"/>
                    </a:lnTo>
                    <a:lnTo>
                      <a:pt x="57" y="42"/>
                    </a:lnTo>
                    <a:lnTo>
                      <a:pt x="44" y="30"/>
                    </a:lnTo>
                    <a:lnTo>
                      <a:pt x="8" y="22"/>
                    </a:lnTo>
                    <a:lnTo>
                      <a:pt x="5" y="0"/>
                    </a:lnTo>
                    <a:lnTo>
                      <a:pt x="1" y="1"/>
                    </a:lnTo>
                    <a:lnTo>
                      <a:pt x="0" y="0"/>
                    </a:lnTo>
                    <a:lnTo>
                      <a:pt x="2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11" name="Freeform 5486"/>
              <p:cNvSpPr>
                <a:spLocks/>
              </p:cNvSpPr>
              <p:nvPr/>
            </p:nvSpPr>
            <p:spPr bwMode="auto">
              <a:xfrm>
                <a:off x="3379" y="2844"/>
                <a:ext cx="56" cy="34"/>
              </a:xfrm>
              <a:custGeom>
                <a:avLst/>
                <a:gdLst>
                  <a:gd name="T0" fmla="*/ 39 w 56"/>
                  <a:gd name="T1" fmla="*/ 0 h 34"/>
                  <a:gd name="T2" fmla="*/ 39 w 56"/>
                  <a:gd name="T3" fmla="*/ 0 h 34"/>
                  <a:gd name="T4" fmla="*/ 48 w 56"/>
                  <a:gd name="T5" fmla="*/ 0 h 34"/>
                  <a:gd name="T6" fmla="*/ 51 w 56"/>
                  <a:gd name="T7" fmla="*/ 5 h 34"/>
                  <a:gd name="T8" fmla="*/ 56 w 56"/>
                  <a:gd name="T9" fmla="*/ 10 h 34"/>
                  <a:gd name="T10" fmla="*/ 56 w 56"/>
                  <a:gd name="T11" fmla="*/ 15 h 34"/>
                  <a:gd name="T12" fmla="*/ 51 w 56"/>
                  <a:gd name="T13" fmla="*/ 17 h 34"/>
                  <a:gd name="T14" fmla="*/ 48 w 56"/>
                  <a:gd name="T15" fmla="*/ 24 h 34"/>
                  <a:gd name="T16" fmla="*/ 51 w 56"/>
                  <a:gd name="T17" fmla="*/ 31 h 34"/>
                  <a:gd name="T18" fmla="*/ 41 w 56"/>
                  <a:gd name="T19" fmla="*/ 29 h 34"/>
                  <a:gd name="T20" fmla="*/ 14 w 56"/>
                  <a:gd name="T21" fmla="*/ 34 h 34"/>
                  <a:gd name="T22" fmla="*/ 12 w 56"/>
                  <a:gd name="T23" fmla="*/ 24 h 34"/>
                  <a:gd name="T24" fmla="*/ 0 w 56"/>
                  <a:gd name="T25" fmla="*/ 22 h 34"/>
                  <a:gd name="T26" fmla="*/ 5 w 56"/>
                  <a:gd name="T27" fmla="*/ 14 h 34"/>
                  <a:gd name="T28" fmla="*/ 12 w 56"/>
                  <a:gd name="T29" fmla="*/ 9 h 34"/>
                  <a:gd name="T30" fmla="*/ 34 w 56"/>
                  <a:gd name="T31" fmla="*/ 2 h 34"/>
                  <a:gd name="T32" fmla="*/ 36 w 56"/>
                  <a:gd name="T33" fmla="*/ 2 h 34"/>
                  <a:gd name="T34" fmla="*/ 36 w 56"/>
                  <a:gd name="T35" fmla="*/ 2 h 34"/>
                  <a:gd name="T36" fmla="*/ 39 w 56"/>
                  <a:gd name="T3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34">
                    <a:moveTo>
                      <a:pt x="39" y="0"/>
                    </a:moveTo>
                    <a:lnTo>
                      <a:pt x="39" y="0"/>
                    </a:lnTo>
                    <a:lnTo>
                      <a:pt x="48" y="0"/>
                    </a:lnTo>
                    <a:lnTo>
                      <a:pt x="51" y="5"/>
                    </a:lnTo>
                    <a:lnTo>
                      <a:pt x="56" y="10"/>
                    </a:lnTo>
                    <a:lnTo>
                      <a:pt x="56" y="15"/>
                    </a:lnTo>
                    <a:lnTo>
                      <a:pt x="51" y="17"/>
                    </a:lnTo>
                    <a:lnTo>
                      <a:pt x="48" y="24"/>
                    </a:lnTo>
                    <a:lnTo>
                      <a:pt x="51" y="31"/>
                    </a:lnTo>
                    <a:lnTo>
                      <a:pt x="41" y="29"/>
                    </a:lnTo>
                    <a:lnTo>
                      <a:pt x="14" y="34"/>
                    </a:lnTo>
                    <a:lnTo>
                      <a:pt x="12" y="24"/>
                    </a:lnTo>
                    <a:lnTo>
                      <a:pt x="0" y="22"/>
                    </a:lnTo>
                    <a:lnTo>
                      <a:pt x="5" y="14"/>
                    </a:lnTo>
                    <a:lnTo>
                      <a:pt x="12" y="9"/>
                    </a:lnTo>
                    <a:lnTo>
                      <a:pt x="34" y="2"/>
                    </a:lnTo>
                    <a:lnTo>
                      <a:pt x="36" y="2"/>
                    </a:lnTo>
                    <a:lnTo>
                      <a:pt x="36" y="2"/>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2" name="Freeform 5487"/>
              <p:cNvSpPr>
                <a:spLocks/>
              </p:cNvSpPr>
              <p:nvPr/>
            </p:nvSpPr>
            <p:spPr bwMode="auto">
              <a:xfrm>
                <a:off x="3379" y="2844"/>
                <a:ext cx="56" cy="34"/>
              </a:xfrm>
              <a:custGeom>
                <a:avLst/>
                <a:gdLst>
                  <a:gd name="T0" fmla="*/ 39 w 56"/>
                  <a:gd name="T1" fmla="*/ 0 h 34"/>
                  <a:gd name="T2" fmla="*/ 39 w 56"/>
                  <a:gd name="T3" fmla="*/ 0 h 34"/>
                  <a:gd name="T4" fmla="*/ 48 w 56"/>
                  <a:gd name="T5" fmla="*/ 0 h 34"/>
                  <a:gd name="T6" fmla="*/ 51 w 56"/>
                  <a:gd name="T7" fmla="*/ 5 h 34"/>
                  <a:gd name="T8" fmla="*/ 56 w 56"/>
                  <a:gd name="T9" fmla="*/ 10 h 34"/>
                  <a:gd name="T10" fmla="*/ 56 w 56"/>
                  <a:gd name="T11" fmla="*/ 15 h 34"/>
                  <a:gd name="T12" fmla="*/ 51 w 56"/>
                  <a:gd name="T13" fmla="*/ 17 h 34"/>
                  <a:gd name="T14" fmla="*/ 48 w 56"/>
                  <a:gd name="T15" fmla="*/ 24 h 34"/>
                  <a:gd name="T16" fmla="*/ 51 w 56"/>
                  <a:gd name="T17" fmla="*/ 31 h 34"/>
                  <a:gd name="T18" fmla="*/ 41 w 56"/>
                  <a:gd name="T19" fmla="*/ 29 h 34"/>
                  <a:gd name="T20" fmla="*/ 14 w 56"/>
                  <a:gd name="T21" fmla="*/ 34 h 34"/>
                  <a:gd name="T22" fmla="*/ 12 w 56"/>
                  <a:gd name="T23" fmla="*/ 24 h 34"/>
                  <a:gd name="T24" fmla="*/ 0 w 56"/>
                  <a:gd name="T25" fmla="*/ 22 h 34"/>
                  <a:gd name="T26" fmla="*/ 5 w 56"/>
                  <a:gd name="T27" fmla="*/ 14 h 34"/>
                  <a:gd name="T28" fmla="*/ 12 w 56"/>
                  <a:gd name="T29" fmla="*/ 9 h 34"/>
                  <a:gd name="T30" fmla="*/ 34 w 56"/>
                  <a:gd name="T31" fmla="*/ 2 h 34"/>
                  <a:gd name="T32" fmla="*/ 36 w 56"/>
                  <a:gd name="T33" fmla="*/ 2 h 34"/>
                  <a:gd name="T34" fmla="*/ 36 w 56"/>
                  <a:gd name="T35" fmla="*/ 2 h 34"/>
                  <a:gd name="T36" fmla="*/ 39 w 56"/>
                  <a:gd name="T3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34">
                    <a:moveTo>
                      <a:pt x="39" y="0"/>
                    </a:moveTo>
                    <a:lnTo>
                      <a:pt x="39" y="0"/>
                    </a:lnTo>
                    <a:lnTo>
                      <a:pt x="48" y="0"/>
                    </a:lnTo>
                    <a:lnTo>
                      <a:pt x="51" y="5"/>
                    </a:lnTo>
                    <a:lnTo>
                      <a:pt x="56" y="10"/>
                    </a:lnTo>
                    <a:lnTo>
                      <a:pt x="56" y="15"/>
                    </a:lnTo>
                    <a:lnTo>
                      <a:pt x="51" y="17"/>
                    </a:lnTo>
                    <a:lnTo>
                      <a:pt x="48" y="24"/>
                    </a:lnTo>
                    <a:lnTo>
                      <a:pt x="51" y="31"/>
                    </a:lnTo>
                    <a:lnTo>
                      <a:pt x="41" y="29"/>
                    </a:lnTo>
                    <a:lnTo>
                      <a:pt x="14" y="34"/>
                    </a:lnTo>
                    <a:lnTo>
                      <a:pt x="12" y="24"/>
                    </a:lnTo>
                    <a:lnTo>
                      <a:pt x="0" y="22"/>
                    </a:lnTo>
                    <a:lnTo>
                      <a:pt x="5" y="14"/>
                    </a:lnTo>
                    <a:lnTo>
                      <a:pt x="12" y="9"/>
                    </a:lnTo>
                    <a:lnTo>
                      <a:pt x="34" y="2"/>
                    </a:lnTo>
                    <a:lnTo>
                      <a:pt x="36" y="2"/>
                    </a:lnTo>
                    <a:lnTo>
                      <a:pt x="36" y="2"/>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13" name="Freeform 5488"/>
              <p:cNvSpPr>
                <a:spLocks/>
              </p:cNvSpPr>
              <p:nvPr/>
            </p:nvSpPr>
            <p:spPr bwMode="auto">
              <a:xfrm>
                <a:off x="3103" y="3051"/>
                <a:ext cx="114" cy="93"/>
              </a:xfrm>
              <a:custGeom>
                <a:avLst/>
                <a:gdLst>
                  <a:gd name="T0" fmla="*/ 66 w 114"/>
                  <a:gd name="T1" fmla="*/ 1 h 93"/>
                  <a:gd name="T2" fmla="*/ 66 w 114"/>
                  <a:gd name="T3" fmla="*/ 18 h 93"/>
                  <a:gd name="T4" fmla="*/ 114 w 114"/>
                  <a:gd name="T5" fmla="*/ 17 h 93"/>
                  <a:gd name="T6" fmla="*/ 112 w 114"/>
                  <a:gd name="T7" fmla="*/ 86 h 93"/>
                  <a:gd name="T8" fmla="*/ 112 w 114"/>
                  <a:gd name="T9" fmla="*/ 93 h 93"/>
                  <a:gd name="T10" fmla="*/ 98 w 114"/>
                  <a:gd name="T11" fmla="*/ 93 h 93"/>
                  <a:gd name="T12" fmla="*/ 68 w 114"/>
                  <a:gd name="T13" fmla="*/ 91 h 93"/>
                  <a:gd name="T14" fmla="*/ 65 w 114"/>
                  <a:gd name="T15" fmla="*/ 88 h 93"/>
                  <a:gd name="T16" fmla="*/ 58 w 114"/>
                  <a:gd name="T17" fmla="*/ 93 h 93"/>
                  <a:gd name="T18" fmla="*/ 58 w 114"/>
                  <a:gd name="T19" fmla="*/ 91 h 93"/>
                  <a:gd name="T20" fmla="*/ 56 w 114"/>
                  <a:gd name="T21" fmla="*/ 93 h 93"/>
                  <a:gd name="T22" fmla="*/ 54 w 114"/>
                  <a:gd name="T23" fmla="*/ 91 h 93"/>
                  <a:gd name="T24" fmla="*/ 51 w 114"/>
                  <a:gd name="T25" fmla="*/ 88 h 93"/>
                  <a:gd name="T26" fmla="*/ 51 w 114"/>
                  <a:gd name="T27" fmla="*/ 88 h 93"/>
                  <a:gd name="T28" fmla="*/ 51 w 114"/>
                  <a:gd name="T29" fmla="*/ 88 h 93"/>
                  <a:gd name="T30" fmla="*/ 54 w 114"/>
                  <a:gd name="T31" fmla="*/ 83 h 93"/>
                  <a:gd name="T32" fmla="*/ 54 w 114"/>
                  <a:gd name="T33" fmla="*/ 79 h 93"/>
                  <a:gd name="T34" fmla="*/ 56 w 114"/>
                  <a:gd name="T35" fmla="*/ 78 h 93"/>
                  <a:gd name="T36" fmla="*/ 56 w 114"/>
                  <a:gd name="T37" fmla="*/ 71 h 93"/>
                  <a:gd name="T38" fmla="*/ 53 w 114"/>
                  <a:gd name="T39" fmla="*/ 62 h 93"/>
                  <a:gd name="T40" fmla="*/ 51 w 114"/>
                  <a:gd name="T41" fmla="*/ 59 h 93"/>
                  <a:gd name="T42" fmla="*/ 48 w 114"/>
                  <a:gd name="T43" fmla="*/ 56 h 93"/>
                  <a:gd name="T44" fmla="*/ 46 w 114"/>
                  <a:gd name="T45" fmla="*/ 56 h 93"/>
                  <a:gd name="T46" fmla="*/ 46 w 114"/>
                  <a:gd name="T47" fmla="*/ 56 h 93"/>
                  <a:gd name="T48" fmla="*/ 44 w 114"/>
                  <a:gd name="T49" fmla="*/ 56 h 93"/>
                  <a:gd name="T50" fmla="*/ 43 w 114"/>
                  <a:gd name="T51" fmla="*/ 56 h 93"/>
                  <a:gd name="T52" fmla="*/ 27 w 114"/>
                  <a:gd name="T53" fmla="*/ 42 h 93"/>
                  <a:gd name="T54" fmla="*/ 26 w 114"/>
                  <a:gd name="T55" fmla="*/ 39 h 93"/>
                  <a:gd name="T56" fmla="*/ 24 w 114"/>
                  <a:gd name="T57" fmla="*/ 32 h 93"/>
                  <a:gd name="T58" fmla="*/ 24 w 114"/>
                  <a:gd name="T59" fmla="*/ 32 h 93"/>
                  <a:gd name="T60" fmla="*/ 24 w 114"/>
                  <a:gd name="T61" fmla="*/ 29 h 93"/>
                  <a:gd name="T62" fmla="*/ 22 w 114"/>
                  <a:gd name="T63" fmla="*/ 27 h 93"/>
                  <a:gd name="T64" fmla="*/ 17 w 114"/>
                  <a:gd name="T65" fmla="*/ 20 h 93"/>
                  <a:gd name="T66" fmla="*/ 12 w 114"/>
                  <a:gd name="T67" fmla="*/ 10 h 93"/>
                  <a:gd name="T68" fmla="*/ 10 w 114"/>
                  <a:gd name="T69" fmla="*/ 5 h 93"/>
                  <a:gd name="T70" fmla="*/ 10 w 114"/>
                  <a:gd name="T71" fmla="*/ 5 h 93"/>
                  <a:gd name="T72" fmla="*/ 10 w 114"/>
                  <a:gd name="T73" fmla="*/ 5 h 93"/>
                  <a:gd name="T74" fmla="*/ 5 w 114"/>
                  <a:gd name="T75" fmla="*/ 3 h 93"/>
                  <a:gd name="T76" fmla="*/ 4 w 114"/>
                  <a:gd name="T77" fmla="*/ 1 h 93"/>
                  <a:gd name="T78" fmla="*/ 0 w 114"/>
                  <a:gd name="T79" fmla="*/ 0 h 93"/>
                  <a:gd name="T80" fmla="*/ 0 w 114"/>
                  <a:gd name="T81" fmla="*/ 0 h 93"/>
                  <a:gd name="T82" fmla="*/ 9 w 114"/>
                  <a:gd name="T83" fmla="*/ 0 h 93"/>
                  <a:gd name="T84" fmla="*/ 66 w 114"/>
                  <a:gd name="T8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93">
                    <a:moveTo>
                      <a:pt x="66" y="1"/>
                    </a:moveTo>
                    <a:lnTo>
                      <a:pt x="66" y="18"/>
                    </a:lnTo>
                    <a:lnTo>
                      <a:pt x="114" y="17"/>
                    </a:lnTo>
                    <a:lnTo>
                      <a:pt x="112" y="86"/>
                    </a:lnTo>
                    <a:lnTo>
                      <a:pt x="112" y="93"/>
                    </a:lnTo>
                    <a:lnTo>
                      <a:pt x="98" y="93"/>
                    </a:lnTo>
                    <a:lnTo>
                      <a:pt x="68" y="91"/>
                    </a:lnTo>
                    <a:lnTo>
                      <a:pt x="65" y="88"/>
                    </a:lnTo>
                    <a:lnTo>
                      <a:pt x="58" y="93"/>
                    </a:lnTo>
                    <a:lnTo>
                      <a:pt x="58" y="91"/>
                    </a:lnTo>
                    <a:lnTo>
                      <a:pt x="56" y="93"/>
                    </a:lnTo>
                    <a:lnTo>
                      <a:pt x="54" y="91"/>
                    </a:lnTo>
                    <a:lnTo>
                      <a:pt x="51" y="88"/>
                    </a:lnTo>
                    <a:lnTo>
                      <a:pt x="51" y="88"/>
                    </a:lnTo>
                    <a:lnTo>
                      <a:pt x="51" y="88"/>
                    </a:lnTo>
                    <a:lnTo>
                      <a:pt x="54" y="83"/>
                    </a:lnTo>
                    <a:lnTo>
                      <a:pt x="54" y="79"/>
                    </a:lnTo>
                    <a:lnTo>
                      <a:pt x="56" y="78"/>
                    </a:lnTo>
                    <a:lnTo>
                      <a:pt x="56" y="71"/>
                    </a:lnTo>
                    <a:lnTo>
                      <a:pt x="53" y="62"/>
                    </a:lnTo>
                    <a:lnTo>
                      <a:pt x="51" y="59"/>
                    </a:lnTo>
                    <a:lnTo>
                      <a:pt x="48" y="56"/>
                    </a:lnTo>
                    <a:lnTo>
                      <a:pt x="46" y="56"/>
                    </a:lnTo>
                    <a:lnTo>
                      <a:pt x="46" y="56"/>
                    </a:lnTo>
                    <a:lnTo>
                      <a:pt x="44" y="56"/>
                    </a:lnTo>
                    <a:lnTo>
                      <a:pt x="43" y="56"/>
                    </a:lnTo>
                    <a:lnTo>
                      <a:pt x="27" y="42"/>
                    </a:lnTo>
                    <a:lnTo>
                      <a:pt x="26" y="39"/>
                    </a:lnTo>
                    <a:lnTo>
                      <a:pt x="24" y="32"/>
                    </a:lnTo>
                    <a:lnTo>
                      <a:pt x="24" y="32"/>
                    </a:lnTo>
                    <a:lnTo>
                      <a:pt x="24" y="29"/>
                    </a:lnTo>
                    <a:lnTo>
                      <a:pt x="22" y="27"/>
                    </a:lnTo>
                    <a:lnTo>
                      <a:pt x="17" y="20"/>
                    </a:lnTo>
                    <a:lnTo>
                      <a:pt x="12" y="10"/>
                    </a:lnTo>
                    <a:lnTo>
                      <a:pt x="10" y="5"/>
                    </a:lnTo>
                    <a:lnTo>
                      <a:pt x="10" y="5"/>
                    </a:lnTo>
                    <a:lnTo>
                      <a:pt x="10" y="5"/>
                    </a:lnTo>
                    <a:lnTo>
                      <a:pt x="5" y="3"/>
                    </a:lnTo>
                    <a:lnTo>
                      <a:pt x="4" y="1"/>
                    </a:lnTo>
                    <a:lnTo>
                      <a:pt x="0" y="0"/>
                    </a:lnTo>
                    <a:lnTo>
                      <a:pt x="0" y="0"/>
                    </a:lnTo>
                    <a:lnTo>
                      <a:pt x="9" y="0"/>
                    </a:lnTo>
                    <a:lnTo>
                      <a:pt x="66"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4" name="Freeform 5489"/>
              <p:cNvSpPr>
                <a:spLocks/>
              </p:cNvSpPr>
              <p:nvPr/>
            </p:nvSpPr>
            <p:spPr bwMode="auto">
              <a:xfrm>
                <a:off x="3103" y="3051"/>
                <a:ext cx="114" cy="93"/>
              </a:xfrm>
              <a:custGeom>
                <a:avLst/>
                <a:gdLst>
                  <a:gd name="T0" fmla="*/ 66 w 114"/>
                  <a:gd name="T1" fmla="*/ 1 h 93"/>
                  <a:gd name="T2" fmla="*/ 66 w 114"/>
                  <a:gd name="T3" fmla="*/ 18 h 93"/>
                  <a:gd name="T4" fmla="*/ 114 w 114"/>
                  <a:gd name="T5" fmla="*/ 17 h 93"/>
                  <a:gd name="T6" fmla="*/ 112 w 114"/>
                  <a:gd name="T7" fmla="*/ 86 h 93"/>
                  <a:gd name="T8" fmla="*/ 112 w 114"/>
                  <a:gd name="T9" fmla="*/ 93 h 93"/>
                  <a:gd name="T10" fmla="*/ 98 w 114"/>
                  <a:gd name="T11" fmla="*/ 93 h 93"/>
                  <a:gd name="T12" fmla="*/ 68 w 114"/>
                  <a:gd name="T13" fmla="*/ 91 h 93"/>
                  <a:gd name="T14" fmla="*/ 65 w 114"/>
                  <a:gd name="T15" fmla="*/ 88 h 93"/>
                  <a:gd name="T16" fmla="*/ 58 w 114"/>
                  <a:gd name="T17" fmla="*/ 93 h 93"/>
                  <a:gd name="T18" fmla="*/ 58 w 114"/>
                  <a:gd name="T19" fmla="*/ 91 h 93"/>
                  <a:gd name="T20" fmla="*/ 56 w 114"/>
                  <a:gd name="T21" fmla="*/ 93 h 93"/>
                  <a:gd name="T22" fmla="*/ 54 w 114"/>
                  <a:gd name="T23" fmla="*/ 91 h 93"/>
                  <a:gd name="T24" fmla="*/ 51 w 114"/>
                  <a:gd name="T25" fmla="*/ 88 h 93"/>
                  <a:gd name="T26" fmla="*/ 51 w 114"/>
                  <a:gd name="T27" fmla="*/ 88 h 93"/>
                  <a:gd name="T28" fmla="*/ 51 w 114"/>
                  <a:gd name="T29" fmla="*/ 88 h 93"/>
                  <a:gd name="T30" fmla="*/ 54 w 114"/>
                  <a:gd name="T31" fmla="*/ 83 h 93"/>
                  <a:gd name="T32" fmla="*/ 54 w 114"/>
                  <a:gd name="T33" fmla="*/ 79 h 93"/>
                  <a:gd name="T34" fmla="*/ 56 w 114"/>
                  <a:gd name="T35" fmla="*/ 78 h 93"/>
                  <a:gd name="T36" fmla="*/ 56 w 114"/>
                  <a:gd name="T37" fmla="*/ 71 h 93"/>
                  <a:gd name="T38" fmla="*/ 53 w 114"/>
                  <a:gd name="T39" fmla="*/ 62 h 93"/>
                  <a:gd name="T40" fmla="*/ 51 w 114"/>
                  <a:gd name="T41" fmla="*/ 59 h 93"/>
                  <a:gd name="T42" fmla="*/ 48 w 114"/>
                  <a:gd name="T43" fmla="*/ 56 h 93"/>
                  <a:gd name="T44" fmla="*/ 46 w 114"/>
                  <a:gd name="T45" fmla="*/ 56 h 93"/>
                  <a:gd name="T46" fmla="*/ 46 w 114"/>
                  <a:gd name="T47" fmla="*/ 56 h 93"/>
                  <a:gd name="T48" fmla="*/ 44 w 114"/>
                  <a:gd name="T49" fmla="*/ 56 h 93"/>
                  <a:gd name="T50" fmla="*/ 43 w 114"/>
                  <a:gd name="T51" fmla="*/ 56 h 93"/>
                  <a:gd name="T52" fmla="*/ 27 w 114"/>
                  <a:gd name="T53" fmla="*/ 42 h 93"/>
                  <a:gd name="T54" fmla="*/ 26 w 114"/>
                  <a:gd name="T55" fmla="*/ 39 h 93"/>
                  <a:gd name="T56" fmla="*/ 24 w 114"/>
                  <a:gd name="T57" fmla="*/ 32 h 93"/>
                  <a:gd name="T58" fmla="*/ 24 w 114"/>
                  <a:gd name="T59" fmla="*/ 32 h 93"/>
                  <a:gd name="T60" fmla="*/ 24 w 114"/>
                  <a:gd name="T61" fmla="*/ 29 h 93"/>
                  <a:gd name="T62" fmla="*/ 22 w 114"/>
                  <a:gd name="T63" fmla="*/ 27 h 93"/>
                  <a:gd name="T64" fmla="*/ 17 w 114"/>
                  <a:gd name="T65" fmla="*/ 20 h 93"/>
                  <a:gd name="T66" fmla="*/ 12 w 114"/>
                  <a:gd name="T67" fmla="*/ 10 h 93"/>
                  <a:gd name="T68" fmla="*/ 10 w 114"/>
                  <a:gd name="T69" fmla="*/ 5 h 93"/>
                  <a:gd name="T70" fmla="*/ 10 w 114"/>
                  <a:gd name="T71" fmla="*/ 5 h 93"/>
                  <a:gd name="T72" fmla="*/ 10 w 114"/>
                  <a:gd name="T73" fmla="*/ 5 h 93"/>
                  <a:gd name="T74" fmla="*/ 5 w 114"/>
                  <a:gd name="T75" fmla="*/ 3 h 93"/>
                  <a:gd name="T76" fmla="*/ 4 w 114"/>
                  <a:gd name="T77" fmla="*/ 1 h 93"/>
                  <a:gd name="T78" fmla="*/ 0 w 114"/>
                  <a:gd name="T79" fmla="*/ 0 h 93"/>
                  <a:gd name="T80" fmla="*/ 0 w 114"/>
                  <a:gd name="T81" fmla="*/ 0 h 93"/>
                  <a:gd name="T82" fmla="*/ 9 w 114"/>
                  <a:gd name="T83" fmla="*/ 0 h 93"/>
                  <a:gd name="T84" fmla="*/ 66 w 114"/>
                  <a:gd name="T8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93">
                    <a:moveTo>
                      <a:pt x="66" y="1"/>
                    </a:moveTo>
                    <a:lnTo>
                      <a:pt x="66" y="18"/>
                    </a:lnTo>
                    <a:lnTo>
                      <a:pt x="114" y="17"/>
                    </a:lnTo>
                    <a:lnTo>
                      <a:pt x="112" y="86"/>
                    </a:lnTo>
                    <a:lnTo>
                      <a:pt x="112" y="93"/>
                    </a:lnTo>
                    <a:lnTo>
                      <a:pt x="98" y="93"/>
                    </a:lnTo>
                    <a:lnTo>
                      <a:pt x="68" y="91"/>
                    </a:lnTo>
                    <a:lnTo>
                      <a:pt x="65" y="88"/>
                    </a:lnTo>
                    <a:lnTo>
                      <a:pt x="58" y="93"/>
                    </a:lnTo>
                    <a:lnTo>
                      <a:pt x="58" y="91"/>
                    </a:lnTo>
                    <a:lnTo>
                      <a:pt x="56" y="93"/>
                    </a:lnTo>
                    <a:lnTo>
                      <a:pt x="54" y="91"/>
                    </a:lnTo>
                    <a:lnTo>
                      <a:pt x="51" y="88"/>
                    </a:lnTo>
                    <a:lnTo>
                      <a:pt x="51" y="88"/>
                    </a:lnTo>
                    <a:lnTo>
                      <a:pt x="51" y="88"/>
                    </a:lnTo>
                    <a:lnTo>
                      <a:pt x="54" y="83"/>
                    </a:lnTo>
                    <a:lnTo>
                      <a:pt x="54" y="79"/>
                    </a:lnTo>
                    <a:lnTo>
                      <a:pt x="56" y="78"/>
                    </a:lnTo>
                    <a:lnTo>
                      <a:pt x="56" y="71"/>
                    </a:lnTo>
                    <a:lnTo>
                      <a:pt x="53" y="62"/>
                    </a:lnTo>
                    <a:lnTo>
                      <a:pt x="51" y="59"/>
                    </a:lnTo>
                    <a:lnTo>
                      <a:pt x="48" y="56"/>
                    </a:lnTo>
                    <a:lnTo>
                      <a:pt x="46" y="56"/>
                    </a:lnTo>
                    <a:lnTo>
                      <a:pt x="46" y="56"/>
                    </a:lnTo>
                    <a:lnTo>
                      <a:pt x="44" y="56"/>
                    </a:lnTo>
                    <a:lnTo>
                      <a:pt x="43" y="56"/>
                    </a:lnTo>
                    <a:lnTo>
                      <a:pt x="27" y="42"/>
                    </a:lnTo>
                    <a:lnTo>
                      <a:pt x="26" y="39"/>
                    </a:lnTo>
                    <a:lnTo>
                      <a:pt x="24" y="32"/>
                    </a:lnTo>
                    <a:lnTo>
                      <a:pt x="24" y="32"/>
                    </a:lnTo>
                    <a:lnTo>
                      <a:pt x="24" y="29"/>
                    </a:lnTo>
                    <a:lnTo>
                      <a:pt x="22" y="27"/>
                    </a:lnTo>
                    <a:lnTo>
                      <a:pt x="17" y="20"/>
                    </a:lnTo>
                    <a:lnTo>
                      <a:pt x="12" y="10"/>
                    </a:lnTo>
                    <a:lnTo>
                      <a:pt x="10" y="5"/>
                    </a:lnTo>
                    <a:lnTo>
                      <a:pt x="10" y="5"/>
                    </a:lnTo>
                    <a:lnTo>
                      <a:pt x="10" y="5"/>
                    </a:lnTo>
                    <a:lnTo>
                      <a:pt x="5" y="3"/>
                    </a:lnTo>
                    <a:lnTo>
                      <a:pt x="4" y="1"/>
                    </a:lnTo>
                    <a:lnTo>
                      <a:pt x="0" y="0"/>
                    </a:lnTo>
                    <a:lnTo>
                      <a:pt x="0" y="0"/>
                    </a:lnTo>
                    <a:lnTo>
                      <a:pt x="9" y="0"/>
                    </a:lnTo>
                    <a:lnTo>
                      <a:pt x="66"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15" name="Freeform 5490"/>
              <p:cNvSpPr>
                <a:spLocks/>
              </p:cNvSpPr>
              <p:nvPr/>
            </p:nvSpPr>
            <p:spPr bwMode="auto">
              <a:xfrm>
                <a:off x="3391" y="2917"/>
                <a:ext cx="65" cy="66"/>
              </a:xfrm>
              <a:custGeom>
                <a:avLst/>
                <a:gdLst>
                  <a:gd name="T0" fmla="*/ 54 w 65"/>
                  <a:gd name="T1" fmla="*/ 49 h 66"/>
                  <a:gd name="T2" fmla="*/ 27 w 65"/>
                  <a:gd name="T3" fmla="*/ 66 h 66"/>
                  <a:gd name="T4" fmla="*/ 0 w 65"/>
                  <a:gd name="T5" fmla="*/ 39 h 66"/>
                  <a:gd name="T6" fmla="*/ 24 w 65"/>
                  <a:gd name="T7" fmla="*/ 24 h 66"/>
                  <a:gd name="T8" fmla="*/ 27 w 65"/>
                  <a:gd name="T9" fmla="*/ 12 h 66"/>
                  <a:gd name="T10" fmla="*/ 37 w 65"/>
                  <a:gd name="T11" fmla="*/ 0 h 66"/>
                  <a:gd name="T12" fmla="*/ 44 w 65"/>
                  <a:gd name="T13" fmla="*/ 3 h 66"/>
                  <a:gd name="T14" fmla="*/ 48 w 65"/>
                  <a:gd name="T15" fmla="*/ 8 h 66"/>
                  <a:gd name="T16" fmla="*/ 46 w 65"/>
                  <a:gd name="T17" fmla="*/ 15 h 66"/>
                  <a:gd name="T18" fmla="*/ 53 w 65"/>
                  <a:gd name="T19" fmla="*/ 22 h 66"/>
                  <a:gd name="T20" fmla="*/ 56 w 65"/>
                  <a:gd name="T21" fmla="*/ 27 h 66"/>
                  <a:gd name="T22" fmla="*/ 56 w 65"/>
                  <a:gd name="T23" fmla="*/ 30 h 66"/>
                  <a:gd name="T24" fmla="*/ 59 w 65"/>
                  <a:gd name="T25" fmla="*/ 32 h 66"/>
                  <a:gd name="T26" fmla="*/ 61 w 65"/>
                  <a:gd name="T27" fmla="*/ 37 h 66"/>
                  <a:gd name="T28" fmla="*/ 63 w 65"/>
                  <a:gd name="T29" fmla="*/ 37 h 66"/>
                  <a:gd name="T30" fmla="*/ 65 w 65"/>
                  <a:gd name="T31" fmla="*/ 37 h 66"/>
                  <a:gd name="T32" fmla="*/ 61 w 65"/>
                  <a:gd name="T33" fmla="*/ 41 h 66"/>
                  <a:gd name="T34" fmla="*/ 54 w 65"/>
                  <a:gd name="T35" fmla="*/ 4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6">
                    <a:moveTo>
                      <a:pt x="54" y="49"/>
                    </a:moveTo>
                    <a:lnTo>
                      <a:pt x="27" y="66"/>
                    </a:lnTo>
                    <a:lnTo>
                      <a:pt x="0" y="39"/>
                    </a:lnTo>
                    <a:lnTo>
                      <a:pt x="24" y="24"/>
                    </a:lnTo>
                    <a:lnTo>
                      <a:pt x="27" y="12"/>
                    </a:lnTo>
                    <a:lnTo>
                      <a:pt x="37" y="0"/>
                    </a:lnTo>
                    <a:lnTo>
                      <a:pt x="44" y="3"/>
                    </a:lnTo>
                    <a:lnTo>
                      <a:pt x="48" y="8"/>
                    </a:lnTo>
                    <a:lnTo>
                      <a:pt x="46" y="15"/>
                    </a:lnTo>
                    <a:lnTo>
                      <a:pt x="53" y="22"/>
                    </a:lnTo>
                    <a:lnTo>
                      <a:pt x="56" y="27"/>
                    </a:lnTo>
                    <a:lnTo>
                      <a:pt x="56" y="30"/>
                    </a:lnTo>
                    <a:lnTo>
                      <a:pt x="59" y="32"/>
                    </a:lnTo>
                    <a:lnTo>
                      <a:pt x="61" y="37"/>
                    </a:lnTo>
                    <a:lnTo>
                      <a:pt x="63" y="37"/>
                    </a:lnTo>
                    <a:lnTo>
                      <a:pt x="65" y="37"/>
                    </a:lnTo>
                    <a:lnTo>
                      <a:pt x="61" y="41"/>
                    </a:lnTo>
                    <a:lnTo>
                      <a:pt x="54" y="4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6" name="Freeform 5491"/>
              <p:cNvSpPr>
                <a:spLocks/>
              </p:cNvSpPr>
              <p:nvPr/>
            </p:nvSpPr>
            <p:spPr bwMode="auto">
              <a:xfrm>
                <a:off x="3391" y="2917"/>
                <a:ext cx="65" cy="66"/>
              </a:xfrm>
              <a:custGeom>
                <a:avLst/>
                <a:gdLst>
                  <a:gd name="T0" fmla="*/ 54 w 65"/>
                  <a:gd name="T1" fmla="*/ 49 h 66"/>
                  <a:gd name="T2" fmla="*/ 27 w 65"/>
                  <a:gd name="T3" fmla="*/ 66 h 66"/>
                  <a:gd name="T4" fmla="*/ 0 w 65"/>
                  <a:gd name="T5" fmla="*/ 39 h 66"/>
                  <a:gd name="T6" fmla="*/ 24 w 65"/>
                  <a:gd name="T7" fmla="*/ 24 h 66"/>
                  <a:gd name="T8" fmla="*/ 27 w 65"/>
                  <a:gd name="T9" fmla="*/ 12 h 66"/>
                  <a:gd name="T10" fmla="*/ 37 w 65"/>
                  <a:gd name="T11" fmla="*/ 0 h 66"/>
                  <a:gd name="T12" fmla="*/ 44 w 65"/>
                  <a:gd name="T13" fmla="*/ 3 h 66"/>
                  <a:gd name="T14" fmla="*/ 48 w 65"/>
                  <a:gd name="T15" fmla="*/ 8 h 66"/>
                  <a:gd name="T16" fmla="*/ 46 w 65"/>
                  <a:gd name="T17" fmla="*/ 15 h 66"/>
                  <a:gd name="T18" fmla="*/ 53 w 65"/>
                  <a:gd name="T19" fmla="*/ 22 h 66"/>
                  <a:gd name="T20" fmla="*/ 56 w 65"/>
                  <a:gd name="T21" fmla="*/ 27 h 66"/>
                  <a:gd name="T22" fmla="*/ 56 w 65"/>
                  <a:gd name="T23" fmla="*/ 30 h 66"/>
                  <a:gd name="T24" fmla="*/ 59 w 65"/>
                  <a:gd name="T25" fmla="*/ 32 h 66"/>
                  <a:gd name="T26" fmla="*/ 61 w 65"/>
                  <a:gd name="T27" fmla="*/ 37 h 66"/>
                  <a:gd name="T28" fmla="*/ 63 w 65"/>
                  <a:gd name="T29" fmla="*/ 37 h 66"/>
                  <a:gd name="T30" fmla="*/ 65 w 65"/>
                  <a:gd name="T31" fmla="*/ 37 h 66"/>
                  <a:gd name="T32" fmla="*/ 61 w 65"/>
                  <a:gd name="T33" fmla="*/ 41 h 66"/>
                  <a:gd name="T34" fmla="*/ 54 w 65"/>
                  <a:gd name="T35" fmla="*/ 4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6">
                    <a:moveTo>
                      <a:pt x="54" y="49"/>
                    </a:moveTo>
                    <a:lnTo>
                      <a:pt x="27" y="66"/>
                    </a:lnTo>
                    <a:lnTo>
                      <a:pt x="0" y="39"/>
                    </a:lnTo>
                    <a:lnTo>
                      <a:pt x="24" y="24"/>
                    </a:lnTo>
                    <a:lnTo>
                      <a:pt x="27" y="12"/>
                    </a:lnTo>
                    <a:lnTo>
                      <a:pt x="37" y="0"/>
                    </a:lnTo>
                    <a:lnTo>
                      <a:pt x="44" y="3"/>
                    </a:lnTo>
                    <a:lnTo>
                      <a:pt x="48" y="8"/>
                    </a:lnTo>
                    <a:lnTo>
                      <a:pt x="46" y="15"/>
                    </a:lnTo>
                    <a:lnTo>
                      <a:pt x="53" y="22"/>
                    </a:lnTo>
                    <a:lnTo>
                      <a:pt x="56" y="27"/>
                    </a:lnTo>
                    <a:lnTo>
                      <a:pt x="56" y="30"/>
                    </a:lnTo>
                    <a:lnTo>
                      <a:pt x="59" y="32"/>
                    </a:lnTo>
                    <a:lnTo>
                      <a:pt x="61" y="37"/>
                    </a:lnTo>
                    <a:lnTo>
                      <a:pt x="63" y="37"/>
                    </a:lnTo>
                    <a:lnTo>
                      <a:pt x="65" y="37"/>
                    </a:lnTo>
                    <a:lnTo>
                      <a:pt x="61" y="41"/>
                    </a:lnTo>
                    <a:lnTo>
                      <a:pt x="54"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17" name="Freeform 5492"/>
              <p:cNvSpPr>
                <a:spLocks/>
              </p:cNvSpPr>
              <p:nvPr/>
            </p:nvSpPr>
            <p:spPr bwMode="auto">
              <a:xfrm>
                <a:off x="3110" y="2319"/>
                <a:ext cx="41" cy="46"/>
              </a:xfrm>
              <a:custGeom>
                <a:avLst/>
                <a:gdLst>
                  <a:gd name="T0" fmla="*/ 41 w 41"/>
                  <a:gd name="T1" fmla="*/ 22 h 46"/>
                  <a:gd name="T2" fmla="*/ 39 w 41"/>
                  <a:gd name="T3" fmla="*/ 46 h 46"/>
                  <a:gd name="T4" fmla="*/ 0 w 41"/>
                  <a:gd name="T5" fmla="*/ 44 h 46"/>
                  <a:gd name="T6" fmla="*/ 2 w 41"/>
                  <a:gd name="T7" fmla="*/ 0 h 46"/>
                  <a:gd name="T8" fmla="*/ 41 w 41"/>
                  <a:gd name="T9" fmla="*/ 2 h 46"/>
                  <a:gd name="T10" fmla="*/ 41 w 41"/>
                  <a:gd name="T11" fmla="*/ 22 h 46"/>
                </a:gdLst>
                <a:ahLst/>
                <a:cxnLst>
                  <a:cxn ang="0">
                    <a:pos x="T0" y="T1"/>
                  </a:cxn>
                  <a:cxn ang="0">
                    <a:pos x="T2" y="T3"/>
                  </a:cxn>
                  <a:cxn ang="0">
                    <a:pos x="T4" y="T5"/>
                  </a:cxn>
                  <a:cxn ang="0">
                    <a:pos x="T6" y="T7"/>
                  </a:cxn>
                  <a:cxn ang="0">
                    <a:pos x="T8" y="T9"/>
                  </a:cxn>
                  <a:cxn ang="0">
                    <a:pos x="T10" y="T11"/>
                  </a:cxn>
                </a:cxnLst>
                <a:rect l="0" t="0" r="r" b="b"/>
                <a:pathLst>
                  <a:path w="41" h="46">
                    <a:moveTo>
                      <a:pt x="41" y="22"/>
                    </a:moveTo>
                    <a:lnTo>
                      <a:pt x="39" y="46"/>
                    </a:lnTo>
                    <a:lnTo>
                      <a:pt x="0" y="44"/>
                    </a:lnTo>
                    <a:lnTo>
                      <a:pt x="2" y="0"/>
                    </a:lnTo>
                    <a:lnTo>
                      <a:pt x="41" y="2"/>
                    </a:lnTo>
                    <a:lnTo>
                      <a:pt x="41"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8" name="Freeform 5493"/>
              <p:cNvSpPr>
                <a:spLocks/>
              </p:cNvSpPr>
              <p:nvPr/>
            </p:nvSpPr>
            <p:spPr bwMode="auto">
              <a:xfrm>
                <a:off x="3110" y="2319"/>
                <a:ext cx="41" cy="46"/>
              </a:xfrm>
              <a:custGeom>
                <a:avLst/>
                <a:gdLst>
                  <a:gd name="T0" fmla="*/ 41 w 41"/>
                  <a:gd name="T1" fmla="*/ 22 h 46"/>
                  <a:gd name="T2" fmla="*/ 39 w 41"/>
                  <a:gd name="T3" fmla="*/ 46 h 46"/>
                  <a:gd name="T4" fmla="*/ 0 w 41"/>
                  <a:gd name="T5" fmla="*/ 44 h 46"/>
                  <a:gd name="T6" fmla="*/ 2 w 41"/>
                  <a:gd name="T7" fmla="*/ 0 h 46"/>
                  <a:gd name="T8" fmla="*/ 41 w 41"/>
                  <a:gd name="T9" fmla="*/ 2 h 46"/>
                  <a:gd name="T10" fmla="*/ 41 w 41"/>
                  <a:gd name="T11" fmla="*/ 22 h 46"/>
                </a:gdLst>
                <a:ahLst/>
                <a:cxnLst>
                  <a:cxn ang="0">
                    <a:pos x="T0" y="T1"/>
                  </a:cxn>
                  <a:cxn ang="0">
                    <a:pos x="T2" y="T3"/>
                  </a:cxn>
                  <a:cxn ang="0">
                    <a:pos x="T4" y="T5"/>
                  </a:cxn>
                  <a:cxn ang="0">
                    <a:pos x="T6" y="T7"/>
                  </a:cxn>
                  <a:cxn ang="0">
                    <a:pos x="T8" y="T9"/>
                  </a:cxn>
                  <a:cxn ang="0">
                    <a:pos x="T10" y="T11"/>
                  </a:cxn>
                </a:cxnLst>
                <a:rect l="0" t="0" r="r" b="b"/>
                <a:pathLst>
                  <a:path w="41" h="46">
                    <a:moveTo>
                      <a:pt x="41" y="22"/>
                    </a:moveTo>
                    <a:lnTo>
                      <a:pt x="39" y="46"/>
                    </a:lnTo>
                    <a:lnTo>
                      <a:pt x="0" y="44"/>
                    </a:lnTo>
                    <a:lnTo>
                      <a:pt x="2" y="0"/>
                    </a:lnTo>
                    <a:lnTo>
                      <a:pt x="41" y="2"/>
                    </a:lnTo>
                    <a:lnTo>
                      <a:pt x="41"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19" name="Freeform 5494"/>
              <p:cNvSpPr>
                <a:spLocks/>
              </p:cNvSpPr>
              <p:nvPr/>
            </p:nvSpPr>
            <p:spPr bwMode="auto">
              <a:xfrm>
                <a:off x="3222" y="2465"/>
                <a:ext cx="39" cy="37"/>
              </a:xfrm>
              <a:custGeom>
                <a:avLst/>
                <a:gdLst>
                  <a:gd name="T0" fmla="*/ 15 w 39"/>
                  <a:gd name="T1" fmla="*/ 6 h 37"/>
                  <a:gd name="T2" fmla="*/ 20 w 39"/>
                  <a:gd name="T3" fmla="*/ 6 h 37"/>
                  <a:gd name="T4" fmla="*/ 22 w 39"/>
                  <a:gd name="T5" fmla="*/ 5 h 37"/>
                  <a:gd name="T6" fmla="*/ 23 w 39"/>
                  <a:gd name="T7" fmla="*/ 5 h 37"/>
                  <a:gd name="T8" fmla="*/ 23 w 39"/>
                  <a:gd name="T9" fmla="*/ 5 h 37"/>
                  <a:gd name="T10" fmla="*/ 27 w 39"/>
                  <a:gd name="T11" fmla="*/ 5 h 37"/>
                  <a:gd name="T12" fmla="*/ 27 w 39"/>
                  <a:gd name="T13" fmla="*/ 5 h 37"/>
                  <a:gd name="T14" fmla="*/ 29 w 39"/>
                  <a:gd name="T15" fmla="*/ 5 h 37"/>
                  <a:gd name="T16" fmla="*/ 30 w 39"/>
                  <a:gd name="T17" fmla="*/ 6 h 37"/>
                  <a:gd name="T18" fmla="*/ 34 w 39"/>
                  <a:gd name="T19" fmla="*/ 13 h 37"/>
                  <a:gd name="T20" fmla="*/ 35 w 39"/>
                  <a:gd name="T21" fmla="*/ 13 h 37"/>
                  <a:gd name="T22" fmla="*/ 39 w 39"/>
                  <a:gd name="T23" fmla="*/ 11 h 37"/>
                  <a:gd name="T24" fmla="*/ 39 w 39"/>
                  <a:gd name="T25" fmla="*/ 37 h 37"/>
                  <a:gd name="T26" fmla="*/ 15 w 39"/>
                  <a:gd name="T27" fmla="*/ 37 h 37"/>
                  <a:gd name="T28" fmla="*/ 0 w 39"/>
                  <a:gd name="T29" fmla="*/ 35 h 37"/>
                  <a:gd name="T30" fmla="*/ 1 w 39"/>
                  <a:gd name="T31" fmla="*/ 0 h 37"/>
                  <a:gd name="T32" fmla="*/ 3 w 39"/>
                  <a:gd name="T33" fmla="*/ 1 h 37"/>
                  <a:gd name="T34" fmla="*/ 8 w 39"/>
                  <a:gd name="T35" fmla="*/ 5 h 37"/>
                  <a:gd name="T36" fmla="*/ 15 w 39"/>
                  <a:gd name="T37"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7">
                    <a:moveTo>
                      <a:pt x="15" y="6"/>
                    </a:moveTo>
                    <a:lnTo>
                      <a:pt x="20" y="6"/>
                    </a:lnTo>
                    <a:lnTo>
                      <a:pt x="22" y="5"/>
                    </a:lnTo>
                    <a:lnTo>
                      <a:pt x="23" y="5"/>
                    </a:lnTo>
                    <a:lnTo>
                      <a:pt x="23" y="5"/>
                    </a:lnTo>
                    <a:lnTo>
                      <a:pt x="27" y="5"/>
                    </a:lnTo>
                    <a:lnTo>
                      <a:pt x="27" y="5"/>
                    </a:lnTo>
                    <a:lnTo>
                      <a:pt x="29" y="5"/>
                    </a:lnTo>
                    <a:lnTo>
                      <a:pt x="30" y="6"/>
                    </a:lnTo>
                    <a:lnTo>
                      <a:pt x="34" y="13"/>
                    </a:lnTo>
                    <a:lnTo>
                      <a:pt x="35" y="13"/>
                    </a:lnTo>
                    <a:lnTo>
                      <a:pt x="39" y="11"/>
                    </a:lnTo>
                    <a:lnTo>
                      <a:pt x="39" y="37"/>
                    </a:lnTo>
                    <a:lnTo>
                      <a:pt x="15" y="37"/>
                    </a:lnTo>
                    <a:lnTo>
                      <a:pt x="0" y="35"/>
                    </a:lnTo>
                    <a:lnTo>
                      <a:pt x="1" y="0"/>
                    </a:lnTo>
                    <a:lnTo>
                      <a:pt x="3" y="1"/>
                    </a:lnTo>
                    <a:lnTo>
                      <a:pt x="8" y="5"/>
                    </a:lnTo>
                    <a:lnTo>
                      <a:pt x="15" y="6"/>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0" name="Freeform 5495"/>
              <p:cNvSpPr>
                <a:spLocks/>
              </p:cNvSpPr>
              <p:nvPr/>
            </p:nvSpPr>
            <p:spPr bwMode="auto">
              <a:xfrm>
                <a:off x="3222" y="2465"/>
                <a:ext cx="39" cy="37"/>
              </a:xfrm>
              <a:custGeom>
                <a:avLst/>
                <a:gdLst>
                  <a:gd name="T0" fmla="*/ 15 w 39"/>
                  <a:gd name="T1" fmla="*/ 6 h 37"/>
                  <a:gd name="T2" fmla="*/ 20 w 39"/>
                  <a:gd name="T3" fmla="*/ 6 h 37"/>
                  <a:gd name="T4" fmla="*/ 22 w 39"/>
                  <a:gd name="T5" fmla="*/ 5 h 37"/>
                  <a:gd name="T6" fmla="*/ 23 w 39"/>
                  <a:gd name="T7" fmla="*/ 5 h 37"/>
                  <a:gd name="T8" fmla="*/ 23 w 39"/>
                  <a:gd name="T9" fmla="*/ 5 h 37"/>
                  <a:gd name="T10" fmla="*/ 27 w 39"/>
                  <a:gd name="T11" fmla="*/ 5 h 37"/>
                  <a:gd name="T12" fmla="*/ 27 w 39"/>
                  <a:gd name="T13" fmla="*/ 5 h 37"/>
                  <a:gd name="T14" fmla="*/ 29 w 39"/>
                  <a:gd name="T15" fmla="*/ 5 h 37"/>
                  <a:gd name="T16" fmla="*/ 30 w 39"/>
                  <a:gd name="T17" fmla="*/ 6 h 37"/>
                  <a:gd name="T18" fmla="*/ 34 w 39"/>
                  <a:gd name="T19" fmla="*/ 13 h 37"/>
                  <a:gd name="T20" fmla="*/ 35 w 39"/>
                  <a:gd name="T21" fmla="*/ 13 h 37"/>
                  <a:gd name="T22" fmla="*/ 39 w 39"/>
                  <a:gd name="T23" fmla="*/ 11 h 37"/>
                  <a:gd name="T24" fmla="*/ 39 w 39"/>
                  <a:gd name="T25" fmla="*/ 37 h 37"/>
                  <a:gd name="T26" fmla="*/ 15 w 39"/>
                  <a:gd name="T27" fmla="*/ 37 h 37"/>
                  <a:gd name="T28" fmla="*/ 0 w 39"/>
                  <a:gd name="T29" fmla="*/ 35 h 37"/>
                  <a:gd name="T30" fmla="*/ 1 w 39"/>
                  <a:gd name="T31" fmla="*/ 0 h 37"/>
                  <a:gd name="T32" fmla="*/ 3 w 39"/>
                  <a:gd name="T33" fmla="*/ 1 h 37"/>
                  <a:gd name="T34" fmla="*/ 8 w 39"/>
                  <a:gd name="T35" fmla="*/ 5 h 37"/>
                  <a:gd name="T36" fmla="*/ 15 w 39"/>
                  <a:gd name="T37"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7">
                    <a:moveTo>
                      <a:pt x="15" y="6"/>
                    </a:moveTo>
                    <a:lnTo>
                      <a:pt x="20" y="6"/>
                    </a:lnTo>
                    <a:lnTo>
                      <a:pt x="22" y="5"/>
                    </a:lnTo>
                    <a:lnTo>
                      <a:pt x="23" y="5"/>
                    </a:lnTo>
                    <a:lnTo>
                      <a:pt x="23" y="5"/>
                    </a:lnTo>
                    <a:lnTo>
                      <a:pt x="27" y="5"/>
                    </a:lnTo>
                    <a:lnTo>
                      <a:pt x="27" y="5"/>
                    </a:lnTo>
                    <a:lnTo>
                      <a:pt x="29" y="5"/>
                    </a:lnTo>
                    <a:lnTo>
                      <a:pt x="30" y="6"/>
                    </a:lnTo>
                    <a:lnTo>
                      <a:pt x="34" y="13"/>
                    </a:lnTo>
                    <a:lnTo>
                      <a:pt x="35" y="13"/>
                    </a:lnTo>
                    <a:lnTo>
                      <a:pt x="39" y="11"/>
                    </a:lnTo>
                    <a:lnTo>
                      <a:pt x="39" y="37"/>
                    </a:lnTo>
                    <a:lnTo>
                      <a:pt x="15" y="37"/>
                    </a:lnTo>
                    <a:lnTo>
                      <a:pt x="0" y="35"/>
                    </a:lnTo>
                    <a:lnTo>
                      <a:pt x="1" y="0"/>
                    </a:lnTo>
                    <a:lnTo>
                      <a:pt x="3" y="1"/>
                    </a:lnTo>
                    <a:lnTo>
                      <a:pt x="8" y="5"/>
                    </a:lnTo>
                    <a:lnTo>
                      <a:pt x="15"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21" name="Freeform 5496"/>
              <p:cNvSpPr>
                <a:spLocks/>
              </p:cNvSpPr>
              <p:nvPr/>
            </p:nvSpPr>
            <p:spPr bwMode="auto">
              <a:xfrm>
                <a:off x="3183" y="2439"/>
                <a:ext cx="40" cy="61"/>
              </a:xfrm>
              <a:custGeom>
                <a:avLst/>
                <a:gdLst>
                  <a:gd name="T0" fmla="*/ 17 w 40"/>
                  <a:gd name="T1" fmla="*/ 5 h 61"/>
                  <a:gd name="T2" fmla="*/ 22 w 40"/>
                  <a:gd name="T3" fmla="*/ 10 h 61"/>
                  <a:gd name="T4" fmla="*/ 22 w 40"/>
                  <a:gd name="T5" fmla="*/ 10 h 61"/>
                  <a:gd name="T6" fmla="*/ 22 w 40"/>
                  <a:gd name="T7" fmla="*/ 12 h 61"/>
                  <a:gd name="T8" fmla="*/ 20 w 40"/>
                  <a:gd name="T9" fmla="*/ 14 h 61"/>
                  <a:gd name="T10" fmla="*/ 20 w 40"/>
                  <a:gd name="T11" fmla="*/ 15 h 61"/>
                  <a:gd name="T12" fmla="*/ 22 w 40"/>
                  <a:gd name="T13" fmla="*/ 24 h 61"/>
                  <a:gd name="T14" fmla="*/ 25 w 40"/>
                  <a:gd name="T15" fmla="*/ 24 h 61"/>
                  <a:gd name="T16" fmla="*/ 27 w 40"/>
                  <a:gd name="T17" fmla="*/ 26 h 61"/>
                  <a:gd name="T18" fmla="*/ 32 w 40"/>
                  <a:gd name="T19" fmla="*/ 24 h 61"/>
                  <a:gd name="T20" fmla="*/ 39 w 40"/>
                  <a:gd name="T21" fmla="*/ 26 h 61"/>
                  <a:gd name="T22" fmla="*/ 40 w 40"/>
                  <a:gd name="T23" fmla="*/ 26 h 61"/>
                  <a:gd name="T24" fmla="*/ 39 w 40"/>
                  <a:gd name="T25" fmla="*/ 61 h 61"/>
                  <a:gd name="T26" fmla="*/ 0 w 40"/>
                  <a:gd name="T27" fmla="*/ 61 h 61"/>
                  <a:gd name="T28" fmla="*/ 0 w 40"/>
                  <a:gd name="T29" fmla="*/ 36 h 61"/>
                  <a:gd name="T30" fmla="*/ 2 w 40"/>
                  <a:gd name="T31" fmla="*/ 5 h 61"/>
                  <a:gd name="T32" fmla="*/ 2 w 40"/>
                  <a:gd name="T33" fmla="*/ 5 h 61"/>
                  <a:gd name="T34" fmla="*/ 3 w 40"/>
                  <a:gd name="T35" fmla="*/ 5 h 61"/>
                  <a:gd name="T36" fmla="*/ 5 w 40"/>
                  <a:gd name="T37" fmla="*/ 7 h 61"/>
                  <a:gd name="T38" fmla="*/ 7 w 40"/>
                  <a:gd name="T39" fmla="*/ 7 h 61"/>
                  <a:gd name="T40" fmla="*/ 7 w 40"/>
                  <a:gd name="T41" fmla="*/ 7 h 61"/>
                  <a:gd name="T42" fmla="*/ 10 w 40"/>
                  <a:gd name="T43" fmla="*/ 0 h 61"/>
                  <a:gd name="T44" fmla="*/ 17 w 40"/>
                  <a:gd name="T45"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61">
                    <a:moveTo>
                      <a:pt x="17" y="5"/>
                    </a:moveTo>
                    <a:lnTo>
                      <a:pt x="22" y="10"/>
                    </a:lnTo>
                    <a:lnTo>
                      <a:pt x="22" y="10"/>
                    </a:lnTo>
                    <a:lnTo>
                      <a:pt x="22" y="12"/>
                    </a:lnTo>
                    <a:lnTo>
                      <a:pt x="20" y="14"/>
                    </a:lnTo>
                    <a:lnTo>
                      <a:pt x="20" y="15"/>
                    </a:lnTo>
                    <a:lnTo>
                      <a:pt x="22" y="24"/>
                    </a:lnTo>
                    <a:lnTo>
                      <a:pt x="25" y="24"/>
                    </a:lnTo>
                    <a:lnTo>
                      <a:pt x="27" y="26"/>
                    </a:lnTo>
                    <a:lnTo>
                      <a:pt x="32" y="24"/>
                    </a:lnTo>
                    <a:lnTo>
                      <a:pt x="39" y="26"/>
                    </a:lnTo>
                    <a:lnTo>
                      <a:pt x="40" y="26"/>
                    </a:lnTo>
                    <a:lnTo>
                      <a:pt x="39" y="61"/>
                    </a:lnTo>
                    <a:lnTo>
                      <a:pt x="0" y="61"/>
                    </a:lnTo>
                    <a:lnTo>
                      <a:pt x="0" y="36"/>
                    </a:lnTo>
                    <a:lnTo>
                      <a:pt x="2" y="5"/>
                    </a:lnTo>
                    <a:lnTo>
                      <a:pt x="2" y="5"/>
                    </a:lnTo>
                    <a:lnTo>
                      <a:pt x="3" y="5"/>
                    </a:lnTo>
                    <a:lnTo>
                      <a:pt x="5" y="7"/>
                    </a:lnTo>
                    <a:lnTo>
                      <a:pt x="7" y="7"/>
                    </a:lnTo>
                    <a:lnTo>
                      <a:pt x="7" y="7"/>
                    </a:lnTo>
                    <a:lnTo>
                      <a:pt x="10" y="0"/>
                    </a:lnTo>
                    <a:lnTo>
                      <a:pt x="17" y="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2" name="Freeform 5497"/>
              <p:cNvSpPr>
                <a:spLocks/>
              </p:cNvSpPr>
              <p:nvPr/>
            </p:nvSpPr>
            <p:spPr bwMode="auto">
              <a:xfrm>
                <a:off x="3183" y="2439"/>
                <a:ext cx="40" cy="61"/>
              </a:xfrm>
              <a:custGeom>
                <a:avLst/>
                <a:gdLst>
                  <a:gd name="T0" fmla="*/ 17 w 40"/>
                  <a:gd name="T1" fmla="*/ 5 h 61"/>
                  <a:gd name="T2" fmla="*/ 22 w 40"/>
                  <a:gd name="T3" fmla="*/ 10 h 61"/>
                  <a:gd name="T4" fmla="*/ 22 w 40"/>
                  <a:gd name="T5" fmla="*/ 10 h 61"/>
                  <a:gd name="T6" fmla="*/ 22 w 40"/>
                  <a:gd name="T7" fmla="*/ 12 h 61"/>
                  <a:gd name="T8" fmla="*/ 20 w 40"/>
                  <a:gd name="T9" fmla="*/ 14 h 61"/>
                  <a:gd name="T10" fmla="*/ 20 w 40"/>
                  <a:gd name="T11" fmla="*/ 15 h 61"/>
                  <a:gd name="T12" fmla="*/ 22 w 40"/>
                  <a:gd name="T13" fmla="*/ 24 h 61"/>
                  <a:gd name="T14" fmla="*/ 25 w 40"/>
                  <a:gd name="T15" fmla="*/ 24 h 61"/>
                  <a:gd name="T16" fmla="*/ 27 w 40"/>
                  <a:gd name="T17" fmla="*/ 26 h 61"/>
                  <a:gd name="T18" fmla="*/ 32 w 40"/>
                  <a:gd name="T19" fmla="*/ 24 h 61"/>
                  <a:gd name="T20" fmla="*/ 39 w 40"/>
                  <a:gd name="T21" fmla="*/ 26 h 61"/>
                  <a:gd name="T22" fmla="*/ 40 w 40"/>
                  <a:gd name="T23" fmla="*/ 26 h 61"/>
                  <a:gd name="T24" fmla="*/ 39 w 40"/>
                  <a:gd name="T25" fmla="*/ 61 h 61"/>
                  <a:gd name="T26" fmla="*/ 0 w 40"/>
                  <a:gd name="T27" fmla="*/ 61 h 61"/>
                  <a:gd name="T28" fmla="*/ 0 w 40"/>
                  <a:gd name="T29" fmla="*/ 36 h 61"/>
                  <a:gd name="T30" fmla="*/ 2 w 40"/>
                  <a:gd name="T31" fmla="*/ 5 h 61"/>
                  <a:gd name="T32" fmla="*/ 2 w 40"/>
                  <a:gd name="T33" fmla="*/ 5 h 61"/>
                  <a:gd name="T34" fmla="*/ 3 w 40"/>
                  <a:gd name="T35" fmla="*/ 5 h 61"/>
                  <a:gd name="T36" fmla="*/ 5 w 40"/>
                  <a:gd name="T37" fmla="*/ 7 h 61"/>
                  <a:gd name="T38" fmla="*/ 7 w 40"/>
                  <a:gd name="T39" fmla="*/ 7 h 61"/>
                  <a:gd name="T40" fmla="*/ 7 w 40"/>
                  <a:gd name="T41" fmla="*/ 7 h 61"/>
                  <a:gd name="T42" fmla="*/ 10 w 40"/>
                  <a:gd name="T43" fmla="*/ 0 h 61"/>
                  <a:gd name="T44" fmla="*/ 17 w 40"/>
                  <a:gd name="T45"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61">
                    <a:moveTo>
                      <a:pt x="17" y="5"/>
                    </a:moveTo>
                    <a:lnTo>
                      <a:pt x="22" y="10"/>
                    </a:lnTo>
                    <a:lnTo>
                      <a:pt x="22" y="10"/>
                    </a:lnTo>
                    <a:lnTo>
                      <a:pt x="22" y="12"/>
                    </a:lnTo>
                    <a:lnTo>
                      <a:pt x="20" y="14"/>
                    </a:lnTo>
                    <a:lnTo>
                      <a:pt x="20" y="15"/>
                    </a:lnTo>
                    <a:lnTo>
                      <a:pt x="22" y="24"/>
                    </a:lnTo>
                    <a:lnTo>
                      <a:pt x="25" y="24"/>
                    </a:lnTo>
                    <a:lnTo>
                      <a:pt x="27" y="26"/>
                    </a:lnTo>
                    <a:lnTo>
                      <a:pt x="32" y="24"/>
                    </a:lnTo>
                    <a:lnTo>
                      <a:pt x="39" y="26"/>
                    </a:lnTo>
                    <a:lnTo>
                      <a:pt x="40" y="26"/>
                    </a:lnTo>
                    <a:lnTo>
                      <a:pt x="39" y="61"/>
                    </a:lnTo>
                    <a:lnTo>
                      <a:pt x="0" y="61"/>
                    </a:lnTo>
                    <a:lnTo>
                      <a:pt x="0" y="36"/>
                    </a:lnTo>
                    <a:lnTo>
                      <a:pt x="2" y="5"/>
                    </a:lnTo>
                    <a:lnTo>
                      <a:pt x="2" y="5"/>
                    </a:lnTo>
                    <a:lnTo>
                      <a:pt x="3" y="5"/>
                    </a:lnTo>
                    <a:lnTo>
                      <a:pt x="5" y="7"/>
                    </a:lnTo>
                    <a:lnTo>
                      <a:pt x="7" y="7"/>
                    </a:lnTo>
                    <a:lnTo>
                      <a:pt x="7" y="7"/>
                    </a:lnTo>
                    <a:lnTo>
                      <a:pt x="10" y="0"/>
                    </a:lnTo>
                    <a:lnTo>
                      <a:pt x="17"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23" name="Freeform 5498"/>
              <p:cNvSpPr>
                <a:spLocks/>
              </p:cNvSpPr>
              <p:nvPr/>
            </p:nvSpPr>
            <p:spPr bwMode="auto">
              <a:xfrm>
                <a:off x="3278" y="3210"/>
                <a:ext cx="50" cy="31"/>
              </a:xfrm>
              <a:custGeom>
                <a:avLst/>
                <a:gdLst>
                  <a:gd name="T0" fmla="*/ 3 w 50"/>
                  <a:gd name="T1" fmla="*/ 0 h 31"/>
                  <a:gd name="T2" fmla="*/ 12 w 50"/>
                  <a:gd name="T3" fmla="*/ 2 h 31"/>
                  <a:gd name="T4" fmla="*/ 45 w 50"/>
                  <a:gd name="T5" fmla="*/ 2 h 31"/>
                  <a:gd name="T6" fmla="*/ 47 w 50"/>
                  <a:gd name="T7" fmla="*/ 5 h 31"/>
                  <a:gd name="T8" fmla="*/ 47 w 50"/>
                  <a:gd name="T9" fmla="*/ 7 h 31"/>
                  <a:gd name="T10" fmla="*/ 47 w 50"/>
                  <a:gd name="T11" fmla="*/ 10 h 31"/>
                  <a:gd name="T12" fmla="*/ 47 w 50"/>
                  <a:gd name="T13" fmla="*/ 10 h 31"/>
                  <a:gd name="T14" fmla="*/ 47 w 50"/>
                  <a:gd name="T15" fmla="*/ 10 h 31"/>
                  <a:gd name="T16" fmla="*/ 47 w 50"/>
                  <a:gd name="T17" fmla="*/ 12 h 31"/>
                  <a:gd name="T18" fmla="*/ 47 w 50"/>
                  <a:gd name="T19" fmla="*/ 14 h 31"/>
                  <a:gd name="T20" fmla="*/ 47 w 50"/>
                  <a:gd name="T21" fmla="*/ 14 h 31"/>
                  <a:gd name="T22" fmla="*/ 45 w 50"/>
                  <a:gd name="T23" fmla="*/ 15 h 31"/>
                  <a:gd name="T24" fmla="*/ 45 w 50"/>
                  <a:gd name="T25" fmla="*/ 15 h 31"/>
                  <a:gd name="T26" fmla="*/ 45 w 50"/>
                  <a:gd name="T27" fmla="*/ 15 h 31"/>
                  <a:gd name="T28" fmla="*/ 45 w 50"/>
                  <a:gd name="T29" fmla="*/ 17 h 31"/>
                  <a:gd name="T30" fmla="*/ 47 w 50"/>
                  <a:gd name="T31" fmla="*/ 17 h 31"/>
                  <a:gd name="T32" fmla="*/ 47 w 50"/>
                  <a:gd name="T33" fmla="*/ 17 h 31"/>
                  <a:gd name="T34" fmla="*/ 47 w 50"/>
                  <a:gd name="T35" fmla="*/ 17 h 31"/>
                  <a:gd name="T36" fmla="*/ 49 w 50"/>
                  <a:gd name="T37" fmla="*/ 17 h 31"/>
                  <a:gd name="T38" fmla="*/ 47 w 50"/>
                  <a:gd name="T39" fmla="*/ 19 h 31"/>
                  <a:gd name="T40" fmla="*/ 47 w 50"/>
                  <a:gd name="T41" fmla="*/ 20 h 31"/>
                  <a:gd name="T42" fmla="*/ 47 w 50"/>
                  <a:gd name="T43" fmla="*/ 20 h 31"/>
                  <a:gd name="T44" fmla="*/ 49 w 50"/>
                  <a:gd name="T45" fmla="*/ 20 h 31"/>
                  <a:gd name="T46" fmla="*/ 49 w 50"/>
                  <a:gd name="T47" fmla="*/ 20 h 31"/>
                  <a:gd name="T48" fmla="*/ 49 w 50"/>
                  <a:gd name="T49" fmla="*/ 20 h 31"/>
                  <a:gd name="T50" fmla="*/ 49 w 50"/>
                  <a:gd name="T51" fmla="*/ 20 h 31"/>
                  <a:gd name="T52" fmla="*/ 50 w 50"/>
                  <a:gd name="T53" fmla="*/ 20 h 31"/>
                  <a:gd name="T54" fmla="*/ 45 w 50"/>
                  <a:gd name="T55" fmla="*/ 29 h 31"/>
                  <a:gd name="T56" fmla="*/ 39 w 50"/>
                  <a:gd name="T57" fmla="*/ 31 h 31"/>
                  <a:gd name="T58" fmla="*/ 17 w 50"/>
                  <a:gd name="T59" fmla="*/ 27 h 31"/>
                  <a:gd name="T60" fmla="*/ 17 w 50"/>
                  <a:gd name="T61" fmla="*/ 27 h 31"/>
                  <a:gd name="T62" fmla="*/ 17 w 50"/>
                  <a:gd name="T63" fmla="*/ 27 h 31"/>
                  <a:gd name="T64" fmla="*/ 17 w 50"/>
                  <a:gd name="T65" fmla="*/ 27 h 31"/>
                  <a:gd name="T66" fmla="*/ 15 w 50"/>
                  <a:gd name="T67" fmla="*/ 27 h 31"/>
                  <a:gd name="T68" fmla="*/ 12 w 50"/>
                  <a:gd name="T69" fmla="*/ 25 h 31"/>
                  <a:gd name="T70" fmla="*/ 12 w 50"/>
                  <a:gd name="T71" fmla="*/ 17 h 31"/>
                  <a:gd name="T72" fmla="*/ 0 w 50"/>
                  <a:gd name="T73" fmla="*/ 15 h 31"/>
                  <a:gd name="T74" fmla="*/ 3 w 50"/>
                  <a:gd name="T7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31">
                    <a:moveTo>
                      <a:pt x="3" y="0"/>
                    </a:moveTo>
                    <a:lnTo>
                      <a:pt x="12" y="2"/>
                    </a:lnTo>
                    <a:lnTo>
                      <a:pt x="45" y="2"/>
                    </a:lnTo>
                    <a:lnTo>
                      <a:pt x="47" y="5"/>
                    </a:lnTo>
                    <a:lnTo>
                      <a:pt x="47" y="7"/>
                    </a:lnTo>
                    <a:lnTo>
                      <a:pt x="47" y="10"/>
                    </a:lnTo>
                    <a:lnTo>
                      <a:pt x="47" y="10"/>
                    </a:lnTo>
                    <a:lnTo>
                      <a:pt x="47" y="10"/>
                    </a:lnTo>
                    <a:lnTo>
                      <a:pt x="47" y="12"/>
                    </a:lnTo>
                    <a:lnTo>
                      <a:pt x="47" y="14"/>
                    </a:lnTo>
                    <a:lnTo>
                      <a:pt x="47" y="14"/>
                    </a:lnTo>
                    <a:lnTo>
                      <a:pt x="45" y="15"/>
                    </a:lnTo>
                    <a:lnTo>
                      <a:pt x="45" y="15"/>
                    </a:lnTo>
                    <a:lnTo>
                      <a:pt x="45" y="15"/>
                    </a:lnTo>
                    <a:lnTo>
                      <a:pt x="45" y="17"/>
                    </a:lnTo>
                    <a:lnTo>
                      <a:pt x="47" y="17"/>
                    </a:lnTo>
                    <a:lnTo>
                      <a:pt x="47" y="17"/>
                    </a:lnTo>
                    <a:lnTo>
                      <a:pt x="47" y="17"/>
                    </a:lnTo>
                    <a:lnTo>
                      <a:pt x="49" y="17"/>
                    </a:lnTo>
                    <a:lnTo>
                      <a:pt x="47" y="19"/>
                    </a:lnTo>
                    <a:lnTo>
                      <a:pt x="47" y="20"/>
                    </a:lnTo>
                    <a:lnTo>
                      <a:pt x="47" y="20"/>
                    </a:lnTo>
                    <a:lnTo>
                      <a:pt x="49" y="20"/>
                    </a:lnTo>
                    <a:lnTo>
                      <a:pt x="49" y="20"/>
                    </a:lnTo>
                    <a:lnTo>
                      <a:pt x="49" y="20"/>
                    </a:lnTo>
                    <a:lnTo>
                      <a:pt x="49" y="20"/>
                    </a:lnTo>
                    <a:lnTo>
                      <a:pt x="50" y="20"/>
                    </a:lnTo>
                    <a:lnTo>
                      <a:pt x="45" y="29"/>
                    </a:lnTo>
                    <a:lnTo>
                      <a:pt x="39" y="31"/>
                    </a:lnTo>
                    <a:lnTo>
                      <a:pt x="17" y="27"/>
                    </a:lnTo>
                    <a:lnTo>
                      <a:pt x="17" y="27"/>
                    </a:lnTo>
                    <a:lnTo>
                      <a:pt x="17" y="27"/>
                    </a:lnTo>
                    <a:lnTo>
                      <a:pt x="17" y="27"/>
                    </a:lnTo>
                    <a:lnTo>
                      <a:pt x="15" y="27"/>
                    </a:lnTo>
                    <a:lnTo>
                      <a:pt x="12" y="25"/>
                    </a:lnTo>
                    <a:lnTo>
                      <a:pt x="12" y="17"/>
                    </a:lnTo>
                    <a:lnTo>
                      <a:pt x="0" y="15"/>
                    </a:lnTo>
                    <a:lnTo>
                      <a:pt x="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4" name="Freeform 5499"/>
              <p:cNvSpPr>
                <a:spLocks/>
              </p:cNvSpPr>
              <p:nvPr/>
            </p:nvSpPr>
            <p:spPr bwMode="auto">
              <a:xfrm>
                <a:off x="3278" y="3210"/>
                <a:ext cx="50" cy="31"/>
              </a:xfrm>
              <a:custGeom>
                <a:avLst/>
                <a:gdLst>
                  <a:gd name="T0" fmla="*/ 3 w 50"/>
                  <a:gd name="T1" fmla="*/ 0 h 31"/>
                  <a:gd name="T2" fmla="*/ 12 w 50"/>
                  <a:gd name="T3" fmla="*/ 2 h 31"/>
                  <a:gd name="T4" fmla="*/ 45 w 50"/>
                  <a:gd name="T5" fmla="*/ 2 h 31"/>
                  <a:gd name="T6" fmla="*/ 47 w 50"/>
                  <a:gd name="T7" fmla="*/ 5 h 31"/>
                  <a:gd name="T8" fmla="*/ 47 w 50"/>
                  <a:gd name="T9" fmla="*/ 7 h 31"/>
                  <a:gd name="T10" fmla="*/ 47 w 50"/>
                  <a:gd name="T11" fmla="*/ 10 h 31"/>
                  <a:gd name="T12" fmla="*/ 47 w 50"/>
                  <a:gd name="T13" fmla="*/ 10 h 31"/>
                  <a:gd name="T14" fmla="*/ 47 w 50"/>
                  <a:gd name="T15" fmla="*/ 10 h 31"/>
                  <a:gd name="T16" fmla="*/ 47 w 50"/>
                  <a:gd name="T17" fmla="*/ 12 h 31"/>
                  <a:gd name="T18" fmla="*/ 47 w 50"/>
                  <a:gd name="T19" fmla="*/ 14 h 31"/>
                  <a:gd name="T20" fmla="*/ 47 w 50"/>
                  <a:gd name="T21" fmla="*/ 14 h 31"/>
                  <a:gd name="T22" fmla="*/ 45 w 50"/>
                  <a:gd name="T23" fmla="*/ 15 h 31"/>
                  <a:gd name="T24" fmla="*/ 45 w 50"/>
                  <a:gd name="T25" fmla="*/ 15 h 31"/>
                  <a:gd name="T26" fmla="*/ 45 w 50"/>
                  <a:gd name="T27" fmla="*/ 15 h 31"/>
                  <a:gd name="T28" fmla="*/ 45 w 50"/>
                  <a:gd name="T29" fmla="*/ 17 h 31"/>
                  <a:gd name="T30" fmla="*/ 47 w 50"/>
                  <a:gd name="T31" fmla="*/ 17 h 31"/>
                  <a:gd name="T32" fmla="*/ 47 w 50"/>
                  <a:gd name="T33" fmla="*/ 17 h 31"/>
                  <a:gd name="T34" fmla="*/ 47 w 50"/>
                  <a:gd name="T35" fmla="*/ 17 h 31"/>
                  <a:gd name="T36" fmla="*/ 49 w 50"/>
                  <a:gd name="T37" fmla="*/ 17 h 31"/>
                  <a:gd name="T38" fmla="*/ 47 w 50"/>
                  <a:gd name="T39" fmla="*/ 19 h 31"/>
                  <a:gd name="T40" fmla="*/ 47 w 50"/>
                  <a:gd name="T41" fmla="*/ 20 h 31"/>
                  <a:gd name="T42" fmla="*/ 47 w 50"/>
                  <a:gd name="T43" fmla="*/ 20 h 31"/>
                  <a:gd name="T44" fmla="*/ 49 w 50"/>
                  <a:gd name="T45" fmla="*/ 20 h 31"/>
                  <a:gd name="T46" fmla="*/ 49 w 50"/>
                  <a:gd name="T47" fmla="*/ 20 h 31"/>
                  <a:gd name="T48" fmla="*/ 49 w 50"/>
                  <a:gd name="T49" fmla="*/ 20 h 31"/>
                  <a:gd name="T50" fmla="*/ 49 w 50"/>
                  <a:gd name="T51" fmla="*/ 20 h 31"/>
                  <a:gd name="T52" fmla="*/ 50 w 50"/>
                  <a:gd name="T53" fmla="*/ 20 h 31"/>
                  <a:gd name="T54" fmla="*/ 45 w 50"/>
                  <a:gd name="T55" fmla="*/ 29 h 31"/>
                  <a:gd name="T56" fmla="*/ 39 w 50"/>
                  <a:gd name="T57" fmla="*/ 31 h 31"/>
                  <a:gd name="T58" fmla="*/ 17 w 50"/>
                  <a:gd name="T59" fmla="*/ 27 h 31"/>
                  <a:gd name="T60" fmla="*/ 17 w 50"/>
                  <a:gd name="T61" fmla="*/ 27 h 31"/>
                  <a:gd name="T62" fmla="*/ 17 w 50"/>
                  <a:gd name="T63" fmla="*/ 27 h 31"/>
                  <a:gd name="T64" fmla="*/ 17 w 50"/>
                  <a:gd name="T65" fmla="*/ 27 h 31"/>
                  <a:gd name="T66" fmla="*/ 15 w 50"/>
                  <a:gd name="T67" fmla="*/ 27 h 31"/>
                  <a:gd name="T68" fmla="*/ 12 w 50"/>
                  <a:gd name="T69" fmla="*/ 25 h 31"/>
                  <a:gd name="T70" fmla="*/ 12 w 50"/>
                  <a:gd name="T71" fmla="*/ 17 h 31"/>
                  <a:gd name="T72" fmla="*/ 0 w 50"/>
                  <a:gd name="T73" fmla="*/ 15 h 31"/>
                  <a:gd name="T74" fmla="*/ 3 w 50"/>
                  <a:gd name="T7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31">
                    <a:moveTo>
                      <a:pt x="3" y="0"/>
                    </a:moveTo>
                    <a:lnTo>
                      <a:pt x="12" y="2"/>
                    </a:lnTo>
                    <a:lnTo>
                      <a:pt x="45" y="2"/>
                    </a:lnTo>
                    <a:lnTo>
                      <a:pt x="47" y="5"/>
                    </a:lnTo>
                    <a:lnTo>
                      <a:pt x="47" y="7"/>
                    </a:lnTo>
                    <a:lnTo>
                      <a:pt x="47" y="10"/>
                    </a:lnTo>
                    <a:lnTo>
                      <a:pt x="47" y="10"/>
                    </a:lnTo>
                    <a:lnTo>
                      <a:pt x="47" y="10"/>
                    </a:lnTo>
                    <a:lnTo>
                      <a:pt x="47" y="12"/>
                    </a:lnTo>
                    <a:lnTo>
                      <a:pt x="47" y="14"/>
                    </a:lnTo>
                    <a:lnTo>
                      <a:pt x="47" y="14"/>
                    </a:lnTo>
                    <a:lnTo>
                      <a:pt x="45" y="15"/>
                    </a:lnTo>
                    <a:lnTo>
                      <a:pt x="45" y="15"/>
                    </a:lnTo>
                    <a:lnTo>
                      <a:pt x="45" y="15"/>
                    </a:lnTo>
                    <a:lnTo>
                      <a:pt x="45" y="17"/>
                    </a:lnTo>
                    <a:lnTo>
                      <a:pt x="47" y="17"/>
                    </a:lnTo>
                    <a:lnTo>
                      <a:pt x="47" y="17"/>
                    </a:lnTo>
                    <a:lnTo>
                      <a:pt x="47" y="17"/>
                    </a:lnTo>
                    <a:lnTo>
                      <a:pt x="49" y="17"/>
                    </a:lnTo>
                    <a:lnTo>
                      <a:pt x="47" y="19"/>
                    </a:lnTo>
                    <a:lnTo>
                      <a:pt x="47" y="20"/>
                    </a:lnTo>
                    <a:lnTo>
                      <a:pt x="47" y="20"/>
                    </a:lnTo>
                    <a:lnTo>
                      <a:pt x="49" y="20"/>
                    </a:lnTo>
                    <a:lnTo>
                      <a:pt x="49" y="20"/>
                    </a:lnTo>
                    <a:lnTo>
                      <a:pt x="49" y="20"/>
                    </a:lnTo>
                    <a:lnTo>
                      <a:pt x="49" y="20"/>
                    </a:lnTo>
                    <a:lnTo>
                      <a:pt x="50" y="20"/>
                    </a:lnTo>
                    <a:lnTo>
                      <a:pt x="45" y="29"/>
                    </a:lnTo>
                    <a:lnTo>
                      <a:pt x="39" y="31"/>
                    </a:lnTo>
                    <a:lnTo>
                      <a:pt x="17" y="27"/>
                    </a:lnTo>
                    <a:lnTo>
                      <a:pt x="17" y="27"/>
                    </a:lnTo>
                    <a:lnTo>
                      <a:pt x="17" y="27"/>
                    </a:lnTo>
                    <a:lnTo>
                      <a:pt x="17" y="27"/>
                    </a:lnTo>
                    <a:lnTo>
                      <a:pt x="15" y="27"/>
                    </a:lnTo>
                    <a:lnTo>
                      <a:pt x="12" y="25"/>
                    </a:lnTo>
                    <a:lnTo>
                      <a:pt x="12" y="17"/>
                    </a:lnTo>
                    <a:lnTo>
                      <a:pt x="0" y="15"/>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25" name="Freeform 5500"/>
              <p:cNvSpPr>
                <a:spLocks/>
              </p:cNvSpPr>
              <p:nvPr/>
            </p:nvSpPr>
            <p:spPr bwMode="auto">
              <a:xfrm>
                <a:off x="3283" y="2792"/>
                <a:ext cx="69" cy="50"/>
              </a:xfrm>
              <a:custGeom>
                <a:avLst/>
                <a:gdLst>
                  <a:gd name="T0" fmla="*/ 61 w 69"/>
                  <a:gd name="T1" fmla="*/ 17 h 50"/>
                  <a:gd name="T2" fmla="*/ 69 w 69"/>
                  <a:gd name="T3" fmla="*/ 44 h 50"/>
                  <a:gd name="T4" fmla="*/ 54 w 69"/>
                  <a:gd name="T5" fmla="*/ 50 h 50"/>
                  <a:gd name="T6" fmla="*/ 52 w 69"/>
                  <a:gd name="T7" fmla="*/ 49 h 50"/>
                  <a:gd name="T8" fmla="*/ 35 w 69"/>
                  <a:gd name="T9" fmla="*/ 40 h 50"/>
                  <a:gd name="T10" fmla="*/ 20 w 69"/>
                  <a:gd name="T11" fmla="*/ 47 h 50"/>
                  <a:gd name="T12" fmla="*/ 7 w 69"/>
                  <a:gd name="T13" fmla="*/ 27 h 50"/>
                  <a:gd name="T14" fmla="*/ 0 w 69"/>
                  <a:gd name="T15" fmla="*/ 27 h 50"/>
                  <a:gd name="T16" fmla="*/ 7 w 69"/>
                  <a:gd name="T17" fmla="*/ 11 h 50"/>
                  <a:gd name="T18" fmla="*/ 17 w 69"/>
                  <a:gd name="T19" fmla="*/ 0 h 50"/>
                  <a:gd name="T20" fmla="*/ 32 w 69"/>
                  <a:gd name="T21" fmla="*/ 3 h 50"/>
                  <a:gd name="T22" fmla="*/ 57 w 69"/>
                  <a:gd name="T23" fmla="*/ 15 h 50"/>
                  <a:gd name="T24" fmla="*/ 61 w 69"/>
                  <a:gd name="T25"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50">
                    <a:moveTo>
                      <a:pt x="61" y="17"/>
                    </a:moveTo>
                    <a:lnTo>
                      <a:pt x="69" y="44"/>
                    </a:lnTo>
                    <a:lnTo>
                      <a:pt x="54" y="50"/>
                    </a:lnTo>
                    <a:lnTo>
                      <a:pt x="52" y="49"/>
                    </a:lnTo>
                    <a:lnTo>
                      <a:pt x="35" y="40"/>
                    </a:lnTo>
                    <a:lnTo>
                      <a:pt x="20" y="47"/>
                    </a:lnTo>
                    <a:lnTo>
                      <a:pt x="7" y="27"/>
                    </a:lnTo>
                    <a:lnTo>
                      <a:pt x="0" y="27"/>
                    </a:lnTo>
                    <a:lnTo>
                      <a:pt x="7" y="11"/>
                    </a:lnTo>
                    <a:lnTo>
                      <a:pt x="17" y="0"/>
                    </a:lnTo>
                    <a:lnTo>
                      <a:pt x="32" y="3"/>
                    </a:lnTo>
                    <a:lnTo>
                      <a:pt x="57" y="15"/>
                    </a:lnTo>
                    <a:lnTo>
                      <a:pt x="61"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6" name="Freeform 5501"/>
              <p:cNvSpPr>
                <a:spLocks/>
              </p:cNvSpPr>
              <p:nvPr/>
            </p:nvSpPr>
            <p:spPr bwMode="auto">
              <a:xfrm>
                <a:off x="3283" y="2792"/>
                <a:ext cx="69" cy="50"/>
              </a:xfrm>
              <a:custGeom>
                <a:avLst/>
                <a:gdLst>
                  <a:gd name="T0" fmla="*/ 61 w 69"/>
                  <a:gd name="T1" fmla="*/ 17 h 50"/>
                  <a:gd name="T2" fmla="*/ 69 w 69"/>
                  <a:gd name="T3" fmla="*/ 44 h 50"/>
                  <a:gd name="T4" fmla="*/ 54 w 69"/>
                  <a:gd name="T5" fmla="*/ 50 h 50"/>
                  <a:gd name="T6" fmla="*/ 52 w 69"/>
                  <a:gd name="T7" fmla="*/ 49 h 50"/>
                  <a:gd name="T8" fmla="*/ 35 w 69"/>
                  <a:gd name="T9" fmla="*/ 40 h 50"/>
                  <a:gd name="T10" fmla="*/ 20 w 69"/>
                  <a:gd name="T11" fmla="*/ 47 h 50"/>
                  <a:gd name="T12" fmla="*/ 7 w 69"/>
                  <a:gd name="T13" fmla="*/ 27 h 50"/>
                  <a:gd name="T14" fmla="*/ 0 w 69"/>
                  <a:gd name="T15" fmla="*/ 27 h 50"/>
                  <a:gd name="T16" fmla="*/ 7 w 69"/>
                  <a:gd name="T17" fmla="*/ 11 h 50"/>
                  <a:gd name="T18" fmla="*/ 17 w 69"/>
                  <a:gd name="T19" fmla="*/ 0 h 50"/>
                  <a:gd name="T20" fmla="*/ 32 w 69"/>
                  <a:gd name="T21" fmla="*/ 3 h 50"/>
                  <a:gd name="T22" fmla="*/ 57 w 69"/>
                  <a:gd name="T23" fmla="*/ 15 h 50"/>
                  <a:gd name="T24" fmla="*/ 61 w 69"/>
                  <a:gd name="T25"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50">
                    <a:moveTo>
                      <a:pt x="61" y="17"/>
                    </a:moveTo>
                    <a:lnTo>
                      <a:pt x="69" y="44"/>
                    </a:lnTo>
                    <a:lnTo>
                      <a:pt x="54" y="50"/>
                    </a:lnTo>
                    <a:lnTo>
                      <a:pt x="52" y="49"/>
                    </a:lnTo>
                    <a:lnTo>
                      <a:pt x="35" y="40"/>
                    </a:lnTo>
                    <a:lnTo>
                      <a:pt x="20" y="47"/>
                    </a:lnTo>
                    <a:lnTo>
                      <a:pt x="7" y="27"/>
                    </a:lnTo>
                    <a:lnTo>
                      <a:pt x="0" y="27"/>
                    </a:lnTo>
                    <a:lnTo>
                      <a:pt x="7" y="11"/>
                    </a:lnTo>
                    <a:lnTo>
                      <a:pt x="17" y="0"/>
                    </a:lnTo>
                    <a:lnTo>
                      <a:pt x="32" y="3"/>
                    </a:lnTo>
                    <a:lnTo>
                      <a:pt x="57" y="15"/>
                    </a:lnTo>
                    <a:lnTo>
                      <a:pt x="61"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27" name="Freeform 5502"/>
              <p:cNvSpPr>
                <a:spLocks/>
              </p:cNvSpPr>
              <p:nvPr/>
            </p:nvSpPr>
            <p:spPr bwMode="auto">
              <a:xfrm>
                <a:off x="3251" y="2934"/>
                <a:ext cx="54" cy="56"/>
              </a:xfrm>
              <a:custGeom>
                <a:avLst/>
                <a:gdLst>
                  <a:gd name="T0" fmla="*/ 54 w 54"/>
                  <a:gd name="T1" fmla="*/ 22 h 56"/>
                  <a:gd name="T2" fmla="*/ 17 w 54"/>
                  <a:gd name="T3" fmla="*/ 56 h 56"/>
                  <a:gd name="T4" fmla="*/ 0 w 54"/>
                  <a:gd name="T5" fmla="*/ 32 h 56"/>
                  <a:gd name="T6" fmla="*/ 10 w 54"/>
                  <a:gd name="T7" fmla="*/ 19 h 56"/>
                  <a:gd name="T8" fmla="*/ 22 w 54"/>
                  <a:gd name="T9" fmla="*/ 0 h 56"/>
                  <a:gd name="T10" fmla="*/ 22 w 54"/>
                  <a:gd name="T11" fmla="*/ 0 h 56"/>
                  <a:gd name="T12" fmla="*/ 25 w 54"/>
                  <a:gd name="T13" fmla="*/ 7 h 56"/>
                  <a:gd name="T14" fmla="*/ 45 w 54"/>
                  <a:gd name="T15" fmla="*/ 7 h 56"/>
                  <a:gd name="T16" fmla="*/ 44 w 54"/>
                  <a:gd name="T17" fmla="*/ 10 h 56"/>
                  <a:gd name="T18" fmla="*/ 54 w 54"/>
                  <a:gd name="T19" fmla="*/ 2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6">
                    <a:moveTo>
                      <a:pt x="54" y="22"/>
                    </a:moveTo>
                    <a:lnTo>
                      <a:pt x="17" y="56"/>
                    </a:lnTo>
                    <a:lnTo>
                      <a:pt x="0" y="32"/>
                    </a:lnTo>
                    <a:lnTo>
                      <a:pt x="10" y="19"/>
                    </a:lnTo>
                    <a:lnTo>
                      <a:pt x="22" y="0"/>
                    </a:lnTo>
                    <a:lnTo>
                      <a:pt x="22" y="0"/>
                    </a:lnTo>
                    <a:lnTo>
                      <a:pt x="25" y="7"/>
                    </a:lnTo>
                    <a:lnTo>
                      <a:pt x="45" y="7"/>
                    </a:lnTo>
                    <a:lnTo>
                      <a:pt x="44" y="10"/>
                    </a:lnTo>
                    <a:lnTo>
                      <a:pt x="54"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8" name="Freeform 5503"/>
              <p:cNvSpPr>
                <a:spLocks/>
              </p:cNvSpPr>
              <p:nvPr/>
            </p:nvSpPr>
            <p:spPr bwMode="auto">
              <a:xfrm>
                <a:off x="3251" y="2934"/>
                <a:ext cx="54" cy="56"/>
              </a:xfrm>
              <a:custGeom>
                <a:avLst/>
                <a:gdLst>
                  <a:gd name="T0" fmla="*/ 54 w 54"/>
                  <a:gd name="T1" fmla="*/ 22 h 56"/>
                  <a:gd name="T2" fmla="*/ 17 w 54"/>
                  <a:gd name="T3" fmla="*/ 56 h 56"/>
                  <a:gd name="T4" fmla="*/ 0 w 54"/>
                  <a:gd name="T5" fmla="*/ 32 h 56"/>
                  <a:gd name="T6" fmla="*/ 10 w 54"/>
                  <a:gd name="T7" fmla="*/ 19 h 56"/>
                  <a:gd name="T8" fmla="*/ 22 w 54"/>
                  <a:gd name="T9" fmla="*/ 0 h 56"/>
                  <a:gd name="T10" fmla="*/ 22 w 54"/>
                  <a:gd name="T11" fmla="*/ 0 h 56"/>
                  <a:gd name="T12" fmla="*/ 25 w 54"/>
                  <a:gd name="T13" fmla="*/ 7 h 56"/>
                  <a:gd name="T14" fmla="*/ 45 w 54"/>
                  <a:gd name="T15" fmla="*/ 7 h 56"/>
                  <a:gd name="T16" fmla="*/ 44 w 54"/>
                  <a:gd name="T17" fmla="*/ 10 h 56"/>
                  <a:gd name="T18" fmla="*/ 54 w 54"/>
                  <a:gd name="T19" fmla="*/ 2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6">
                    <a:moveTo>
                      <a:pt x="54" y="22"/>
                    </a:moveTo>
                    <a:lnTo>
                      <a:pt x="17" y="56"/>
                    </a:lnTo>
                    <a:lnTo>
                      <a:pt x="0" y="32"/>
                    </a:lnTo>
                    <a:lnTo>
                      <a:pt x="10" y="19"/>
                    </a:lnTo>
                    <a:lnTo>
                      <a:pt x="22" y="0"/>
                    </a:lnTo>
                    <a:lnTo>
                      <a:pt x="22" y="0"/>
                    </a:lnTo>
                    <a:lnTo>
                      <a:pt x="25" y="7"/>
                    </a:lnTo>
                    <a:lnTo>
                      <a:pt x="45" y="7"/>
                    </a:lnTo>
                    <a:lnTo>
                      <a:pt x="44" y="10"/>
                    </a:lnTo>
                    <a:lnTo>
                      <a:pt x="54"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29" name="Freeform 5504"/>
              <p:cNvSpPr>
                <a:spLocks/>
              </p:cNvSpPr>
              <p:nvPr/>
            </p:nvSpPr>
            <p:spPr bwMode="auto">
              <a:xfrm>
                <a:off x="2878" y="2656"/>
                <a:ext cx="44" cy="44"/>
              </a:xfrm>
              <a:custGeom>
                <a:avLst/>
                <a:gdLst>
                  <a:gd name="T0" fmla="*/ 44 w 44"/>
                  <a:gd name="T1" fmla="*/ 2 h 44"/>
                  <a:gd name="T2" fmla="*/ 41 w 44"/>
                  <a:gd name="T3" fmla="*/ 44 h 44"/>
                  <a:gd name="T4" fmla="*/ 41 w 44"/>
                  <a:gd name="T5" fmla="*/ 44 h 44"/>
                  <a:gd name="T6" fmla="*/ 0 w 44"/>
                  <a:gd name="T7" fmla="*/ 42 h 44"/>
                  <a:gd name="T8" fmla="*/ 3 w 44"/>
                  <a:gd name="T9" fmla="*/ 7 h 44"/>
                  <a:gd name="T10" fmla="*/ 7 w 44"/>
                  <a:gd name="T11" fmla="*/ 9 h 44"/>
                  <a:gd name="T12" fmla="*/ 8 w 44"/>
                  <a:gd name="T13" fmla="*/ 9 h 44"/>
                  <a:gd name="T14" fmla="*/ 8 w 44"/>
                  <a:gd name="T15" fmla="*/ 9 h 44"/>
                  <a:gd name="T16" fmla="*/ 8 w 44"/>
                  <a:gd name="T17" fmla="*/ 9 h 44"/>
                  <a:gd name="T18" fmla="*/ 12 w 44"/>
                  <a:gd name="T19" fmla="*/ 9 h 44"/>
                  <a:gd name="T20" fmla="*/ 22 w 44"/>
                  <a:gd name="T21" fmla="*/ 9 h 44"/>
                  <a:gd name="T22" fmla="*/ 22 w 44"/>
                  <a:gd name="T23" fmla="*/ 9 h 44"/>
                  <a:gd name="T24" fmla="*/ 24 w 44"/>
                  <a:gd name="T25" fmla="*/ 9 h 44"/>
                  <a:gd name="T26" fmla="*/ 24 w 44"/>
                  <a:gd name="T27" fmla="*/ 0 h 44"/>
                  <a:gd name="T28" fmla="*/ 44 w 44"/>
                  <a:gd name="T2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44" y="2"/>
                    </a:moveTo>
                    <a:lnTo>
                      <a:pt x="41" y="44"/>
                    </a:lnTo>
                    <a:lnTo>
                      <a:pt x="41" y="44"/>
                    </a:lnTo>
                    <a:lnTo>
                      <a:pt x="0" y="42"/>
                    </a:lnTo>
                    <a:lnTo>
                      <a:pt x="3" y="7"/>
                    </a:lnTo>
                    <a:lnTo>
                      <a:pt x="7" y="9"/>
                    </a:lnTo>
                    <a:lnTo>
                      <a:pt x="8" y="9"/>
                    </a:lnTo>
                    <a:lnTo>
                      <a:pt x="8" y="9"/>
                    </a:lnTo>
                    <a:lnTo>
                      <a:pt x="8" y="9"/>
                    </a:lnTo>
                    <a:lnTo>
                      <a:pt x="12" y="9"/>
                    </a:lnTo>
                    <a:lnTo>
                      <a:pt x="22" y="9"/>
                    </a:lnTo>
                    <a:lnTo>
                      <a:pt x="22" y="9"/>
                    </a:lnTo>
                    <a:lnTo>
                      <a:pt x="24" y="9"/>
                    </a:lnTo>
                    <a:lnTo>
                      <a:pt x="24" y="0"/>
                    </a:lnTo>
                    <a:lnTo>
                      <a:pt x="44"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0" name="Freeform 5505"/>
              <p:cNvSpPr>
                <a:spLocks/>
              </p:cNvSpPr>
              <p:nvPr/>
            </p:nvSpPr>
            <p:spPr bwMode="auto">
              <a:xfrm>
                <a:off x="2878" y="2656"/>
                <a:ext cx="44" cy="44"/>
              </a:xfrm>
              <a:custGeom>
                <a:avLst/>
                <a:gdLst>
                  <a:gd name="T0" fmla="*/ 44 w 44"/>
                  <a:gd name="T1" fmla="*/ 2 h 44"/>
                  <a:gd name="T2" fmla="*/ 41 w 44"/>
                  <a:gd name="T3" fmla="*/ 44 h 44"/>
                  <a:gd name="T4" fmla="*/ 41 w 44"/>
                  <a:gd name="T5" fmla="*/ 44 h 44"/>
                  <a:gd name="T6" fmla="*/ 0 w 44"/>
                  <a:gd name="T7" fmla="*/ 42 h 44"/>
                  <a:gd name="T8" fmla="*/ 3 w 44"/>
                  <a:gd name="T9" fmla="*/ 7 h 44"/>
                  <a:gd name="T10" fmla="*/ 7 w 44"/>
                  <a:gd name="T11" fmla="*/ 9 h 44"/>
                  <a:gd name="T12" fmla="*/ 8 w 44"/>
                  <a:gd name="T13" fmla="*/ 9 h 44"/>
                  <a:gd name="T14" fmla="*/ 8 w 44"/>
                  <a:gd name="T15" fmla="*/ 9 h 44"/>
                  <a:gd name="T16" fmla="*/ 8 w 44"/>
                  <a:gd name="T17" fmla="*/ 9 h 44"/>
                  <a:gd name="T18" fmla="*/ 12 w 44"/>
                  <a:gd name="T19" fmla="*/ 9 h 44"/>
                  <a:gd name="T20" fmla="*/ 22 w 44"/>
                  <a:gd name="T21" fmla="*/ 9 h 44"/>
                  <a:gd name="T22" fmla="*/ 22 w 44"/>
                  <a:gd name="T23" fmla="*/ 9 h 44"/>
                  <a:gd name="T24" fmla="*/ 24 w 44"/>
                  <a:gd name="T25" fmla="*/ 9 h 44"/>
                  <a:gd name="T26" fmla="*/ 24 w 44"/>
                  <a:gd name="T27" fmla="*/ 0 h 44"/>
                  <a:gd name="T28" fmla="*/ 44 w 44"/>
                  <a:gd name="T2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44" y="2"/>
                    </a:moveTo>
                    <a:lnTo>
                      <a:pt x="41" y="44"/>
                    </a:lnTo>
                    <a:lnTo>
                      <a:pt x="41" y="44"/>
                    </a:lnTo>
                    <a:lnTo>
                      <a:pt x="0" y="42"/>
                    </a:lnTo>
                    <a:lnTo>
                      <a:pt x="3" y="7"/>
                    </a:lnTo>
                    <a:lnTo>
                      <a:pt x="7" y="9"/>
                    </a:lnTo>
                    <a:lnTo>
                      <a:pt x="8" y="9"/>
                    </a:lnTo>
                    <a:lnTo>
                      <a:pt x="8" y="9"/>
                    </a:lnTo>
                    <a:lnTo>
                      <a:pt x="8" y="9"/>
                    </a:lnTo>
                    <a:lnTo>
                      <a:pt x="12" y="9"/>
                    </a:lnTo>
                    <a:lnTo>
                      <a:pt x="22" y="9"/>
                    </a:lnTo>
                    <a:lnTo>
                      <a:pt x="22" y="9"/>
                    </a:lnTo>
                    <a:lnTo>
                      <a:pt x="24" y="9"/>
                    </a:lnTo>
                    <a:lnTo>
                      <a:pt x="24" y="0"/>
                    </a:lnTo>
                    <a:lnTo>
                      <a:pt x="4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31" name="Freeform 5506"/>
              <p:cNvSpPr>
                <a:spLocks/>
              </p:cNvSpPr>
              <p:nvPr/>
            </p:nvSpPr>
            <p:spPr bwMode="auto">
              <a:xfrm>
                <a:off x="3296" y="2543"/>
                <a:ext cx="43" cy="44"/>
              </a:xfrm>
              <a:custGeom>
                <a:avLst/>
                <a:gdLst>
                  <a:gd name="T0" fmla="*/ 43 w 43"/>
                  <a:gd name="T1" fmla="*/ 0 h 44"/>
                  <a:gd name="T2" fmla="*/ 41 w 43"/>
                  <a:gd name="T3" fmla="*/ 44 h 44"/>
                  <a:gd name="T4" fmla="*/ 39 w 43"/>
                  <a:gd name="T5" fmla="*/ 44 h 44"/>
                  <a:gd name="T6" fmla="*/ 29 w 43"/>
                  <a:gd name="T7" fmla="*/ 44 h 44"/>
                  <a:gd name="T8" fmla="*/ 29 w 43"/>
                  <a:gd name="T9" fmla="*/ 44 h 44"/>
                  <a:gd name="T10" fmla="*/ 0 w 43"/>
                  <a:gd name="T11" fmla="*/ 42 h 44"/>
                  <a:gd name="T12" fmla="*/ 2 w 43"/>
                  <a:gd name="T13" fmla="*/ 0 h 44"/>
                  <a:gd name="T14" fmla="*/ 34 w 43"/>
                  <a:gd name="T15" fmla="*/ 0 h 44"/>
                  <a:gd name="T16" fmla="*/ 34 w 43"/>
                  <a:gd name="T17" fmla="*/ 0 h 44"/>
                  <a:gd name="T18" fmla="*/ 43 w 43"/>
                  <a:gd name="T19" fmla="*/ 0 h 44"/>
                  <a:gd name="T20" fmla="*/ 43 w 43"/>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4">
                    <a:moveTo>
                      <a:pt x="43" y="0"/>
                    </a:moveTo>
                    <a:lnTo>
                      <a:pt x="41" y="44"/>
                    </a:lnTo>
                    <a:lnTo>
                      <a:pt x="39" y="44"/>
                    </a:lnTo>
                    <a:lnTo>
                      <a:pt x="29" y="44"/>
                    </a:lnTo>
                    <a:lnTo>
                      <a:pt x="29" y="44"/>
                    </a:lnTo>
                    <a:lnTo>
                      <a:pt x="0" y="42"/>
                    </a:lnTo>
                    <a:lnTo>
                      <a:pt x="2" y="0"/>
                    </a:lnTo>
                    <a:lnTo>
                      <a:pt x="34" y="0"/>
                    </a:lnTo>
                    <a:lnTo>
                      <a:pt x="34" y="0"/>
                    </a:lnTo>
                    <a:lnTo>
                      <a:pt x="43" y="0"/>
                    </a:lnTo>
                    <a:lnTo>
                      <a:pt x="4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2" name="Freeform 5507"/>
              <p:cNvSpPr>
                <a:spLocks/>
              </p:cNvSpPr>
              <p:nvPr/>
            </p:nvSpPr>
            <p:spPr bwMode="auto">
              <a:xfrm>
                <a:off x="3296" y="2543"/>
                <a:ext cx="43" cy="44"/>
              </a:xfrm>
              <a:custGeom>
                <a:avLst/>
                <a:gdLst>
                  <a:gd name="T0" fmla="*/ 43 w 43"/>
                  <a:gd name="T1" fmla="*/ 0 h 44"/>
                  <a:gd name="T2" fmla="*/ 41 w 43"/>
                  <a:gd name="T3" fmla="*/ 44 h 44"/>
                  <a:gd name="T4" fmla="*/ 39 w 43"/>
                  <a:gd name="T5" fmla="*/ 44 h 44"/>
                  <a:gd name="T6" fmla="*/ 29 w 43"/>
                  <a:gd name="T7" fmla="*/ 44 h 44"/>
                  <a:gd name="T8" fmla="*/ 29 w 43"/>
                  <a:gd name="T9" fmla="*/ 44 h 44"/>
                  <a:gd name="T10" fmla="*/ 0 w 43"/>
                  <a:gd name="T11" fmla="*/ 42 h 44"/>
                  <a:gd name="T12" fmla="*/ 2 w 43"/>
                  <a:gd name="T13" fmla="*/ 0 h 44"/>
                  <a:gd name="T14" fmla="*/ 34 w 43"/>
                  <a:gd name="T15" fmla="*/ 0 h 44"/>
                  <a:gd name="T16" fmla="*/ 34 w 43"/>
                  <a:gd name="T17" fmla="*/ 0 h 44"/>
                  <a:gd name="T18" fmla="*/ 43 w 43"/>
                  <a:gd name="T19" fmla="*/ 0 h 44"/>
                  <a:gd name="T20" fmla="*/ 43 w 43"/>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4">
                    <a:moveTo>
                      <a:pt x="43" y="0"/>
                    </a:moveTo>
                    <a:lnTo>
                      <a:pt x="41" y="44"/>
                    </a:lnTo>
                    <a:lnTo>
                      <a:pt x="39" y="44"/>
                    </a:lnTo>
                    <a:lnTo>
                      <a:pt x="29" y="44"/>
                    </a:lnTo>
                    <a:lnTo>
                      <a:pt x="29" y="44"/>
                    </a:lnTo>
                    <a:lnTo>
                      <a:pt x="0" y="42"/>
                    </a:lnTo>
                    <a:lnTo>
                      <a:pt x="2" y="0"/>
                    </a:lnTo>
                    <a:lnTo>
                      <a:pt x="34" y="0"/>
                    </a:lnTo>
                    <a:lnTo>
                      <a:pt x="34" y="0"/>
                    </a:lnTo>
                    <a:lnTo>
                      <a:pt x="43" y="0"/>
                    </a:lnTo>
                    <a:lnTo>
                      <a:pt x="4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33" name="Freeform 5508"/>
              <p:cNvSpPr>
                <a:spLocks/>
              </p:cNvSpPr>
              <p:nvPr/>
            </p:nvSpPr>
            <p:spPr bwMode="auto">
              <a:xfrm>
                <a:off x="3467" y="2585"/>
                <a:ext cx="39" cy="46"/>
              </a:xfrm>
              <a:custGeom>
                <a:avLst/>
                <a:gdLst>
                  <a:gd name="T0" fmla="*/ 39 w 39"/>
                  <a:gd name="T1" fmla="*/ 0 h 46"/>
                  <a:gd name="T2" fmla="*/ 39 w 39"/>
                  <a:gd name="T3" fmla="*/ 12 h 46"/>
                  <a:gd name="T4" fmla="*/ 39 w 39"/>
                  <a:gd name="T5" fmla="*/ 44 h 46"/>
                  <a:gd name="T6" fmla="*/ 38 w 39"/>
                  <a:gd name="T7" fmla="*/ 46 h 46"/>
                  <a:gd name="T8" fmla="*/ 26 w 39"/>
                  <a:gd name="T9" fmla="*/ 41 h 46"/>
                  <a:gd name="T10" fmla="*/ 16 w 39"/>
                  <a:gd name="T11" fmla="*/ 41 h 46"/>
                  <a:gd name="T12" fmla="*/ 5 w 39"/>
                  <a:gd name="T13" fmla="*/ 32 h 46"/>
                  <a:gd name="T14" fmla="*/ 5 w 39"/>
                  <a:gd name="T15" fmla="*/ 32 h 46"/>
                  <a:gd name="T16" fmla="*/ 5 w 39"/>
                  <a:gd name="T17" fmla="*/ 32 h 46"/>
                  <a:gd name="T18" fmla="*/ 5 w 39"/>
                  <a:gd name="T19" fmla="*/ 30 h 46"/>
                  <a:gd name="T20" fmla="*/ 4 w 39"/>
                  <a:gd name="T21" fmla="*/ 30 h 46"/>
                  <a:gd name="T22" fmla="*/ 4 w 39"/>
                  <a:gd name="T23" fmla="*/ 30 h 46"/>
                  <a:gd name="T24" fmla="*/ 2 w 39"/>
                  <a:gd name="T25" fmla="*/ 29 h 46"/>
                  <a:gd name="T26" fmla="*/ 0 w 39"/>
                  <a:gd name="T27" fmla="*/ 5 h 46"/>
                  <a:gd name="T28" fmla="*/ 28 w 39"/>
                  <a:gd name="T29" fmla="*/ 5 h 46"/>
                  <a:gd name="T30" fmla="*/ 38 w 39"/>
                  <a:gd name="T31" fmla="*/ 5 h 46"/>
                  <a:gd name="T32" fmla="*/ 39 w 39"/>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6">
                    <a:moveTo>
                      <a:pt x="39" y="0"/>
                    </a:moveTo>
                    <a:lnTo>
                      <a:pt x="39" y="12"/>
                    </a:lnTo>
                    <a:lnTo>
                      <a:pt x="39" y="44"/>
                    </a:lnTo>
                    <a:lnTo>
                      <a:pt x="38" y="46"/>
                    </a:lnTo>
                    <a:lnTo>
                      <a:pt x="26" y="41"/>
                    </a:lnTo>
                    <a:lnTo>
                      <a:pt x="16" y="41"/>
                    </a:lnTo>
                    <a:lnTo>
                      <a:pt x="5" y="32"/>
                    </a:lnTo>
                    <a:lnTo>
                      <a:pt x="5" y="32"/>
                    </a:lnTo>
                    <a:lnTo>
                      <a:pt x="5" y="32"/>
                    </a:lnTo>
                    <a:lnTo>
                      <a:pt x="5" y="30"/>
                    </a:lnTo>
                    <a:lnTo>
                      <a:pt x="4" y="30"/>
                    </a:lnTo>
                    <a:lnTo>
                      <a:pt x="4" y="30"/>
                    </a:lnTo>
                    <a:lnTo>
                      <a:pt x="2" y="29"/>
                    </a:lnTo>
                    <a:lnTo>
                      <a:pt x="0" y="5"/>
                    </a:lnTo>
                    <a:lnTo>
                      <a:pt x="28" y="5"/>
                    </a:lnTo>
                    <a:lnTo>
                      <a:pt x="38" y="5"/>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4" name="Freeform 5509"/>
              <p:cNvSpPr>
                <a:spLocks/>
              </p:cNvSpPr>
              <p:nvPr/>
            </p:nvSpPr>
            <p:spPr bwMode="auto">
              <a:xfrm>
                <a:off x="3467" y="2585"/>
                <a:ext cx="39" cy="46"/>
              </a:xfrm>
              <a:custGeom>
                <a:avLst/>
                <a:gdLst>
                  <a:gd name="T0" fmla="*/ 39 w 39"/>
                  <a:gd name="T1" fmla="*/ 0 h 46"/>
                  <a:gd name="T2" fmla="*/ 39 w 39"/>
                  <a:gd name="T3" fmla="*/ 12 h 46"/>
                  <a:gd name="T4" fmla="*/ 39 w 39"/>
                  <a:gd name="T5" fmla="*/ 44 h 46"/>
                  <a:gd name="T6" fmla="*/ 38 w 39"/>
                  <a:gd name="T7" fmla="*/ 46 h 46"/>
                  <a:gd name="T8" fmla="*/ 26 w 39"/>
                  <a:gd name="T9" fmla="*/ 41 h 46"/>
                  <a:gd name="T10" fmla="*/ 16 w 39"/>
                  <a:gd name="T11" fmla="*/ 41 h 46"/>
                  <a:gd name="T12" fmla="*/ 5 w 39"/>
                  <a:gd name="T13" fmla="*/ 32 h 46"/>
                  <a:gd name="T14" fmla="*/ 5 w 39"/>
                  <a:gd name="T15" fmla="*/ 32 h 46"/>
                  <a:gd name="T16" fmla="*/ 5 w 39"/>
                  <a:gd name="T17" fmla="*/ 32 h 46"/>
                  <a:gd name="T18" fmla="*/ 5 w 39"/>
                  <a:gd name="T19" fmla="*/ 30 h 46"/>
                  <a:gd name="T20" fmla="*/ 4 w 39"/>
                  <a:gd name="T21" fmla="*/ 30 h 46"/>
                  <a:gd name="T22" fmla="*/ 4 w 39"/>
                  <a:gd name="T23" fmla="*/ 30 h 46"/>
                  <a:gd name="T24" fmla="*/ 2 w 39"/>
                  <a:gd name="T25" fmla="*/ 29 h 46"/>
                  <a:gd name="T26" fmla="*/ 0 w 39"/>
                  <a:gd name="T27" fmla="*/ 5 h 46"/>
                  <a:gd name="T28" fmla="*/ 28 w 39"/>
                  <a:gd name="T29" fmla="*/ 5 h 46"/>
                  <a:gd name="T30" fmla="*/ 38 w 39"/>
                  <a:gd name="T31" fmla="*/ 5 h 46"/>
                  <a:gd name="T32" fmla="*/ 39 w 39"/>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6">
                    <a:moveTo>
                      <a:pt x="39" y="0"/>
                    </a:moveTo>
                    <a:lnTo>
                      <a:pt x="39" y="12"/>
                    </a:lnTo>
                    <a:lnTo>
                      <a:pt x="39" y="44"/>
                    </a:lnTo>
                    <a:lnTo>
                      <a:pt x="38" y="46"/>
                    </a:lnTo>
                    <a:lnTo>
                      <a:pt x="26" y="41"/>
                    </a:lnTo>
                    <a:lnTo>
                      <a:pt x="16" y="41"/>
                    </a:lnTo>
                    <a:lnTo>
                      <a:pt x="5" y="32"/>
                    </a:lnTo>
                    <a:lnTo>
                      <a:pt x="5" y="32"/>
                    </a:lnTo>
                    <a:lnTo>
                      <a:pt x="5" y="32"/>
                    </a:lnTo>
                    <a:lnTo>
                      <a:pt x="5" y="30"/>
                    </a:lnTo>
                    <a:lnTo>
                      <a:pt x="4" y="30"/>
                    </a:lnTo>
                    <a:lnTo>
                      <a:pt x="4" y="30"/>
                    </a:lnTo>
                    <a:lnTo>
                      <a:pt x="2" y="29"/>
                    </a:lnTo>
                    <a:lnTo>
                      <a:pt x="0" y="5"/>
                    </a:lnTo>
                    <a:lnTo>
                      <a:pt x="28" y="5"/>
                    </a:lnTo>
                    <a:lnTo>
                      <a:pt x="38" y="5"/>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35" name="Freeform 5510"/>
              <p:cNvSpPr>
                <a:spLocks/>
              </p:cNvSpPr>
              <p:nvPr/>
            </p:nvSpPr>
            <p:spPr bwMode="auto">
              <a:xfrm>
                <a:off x="2908" y="2529"/>
                <a:ext cx="39" cy="44"/>
              </a:xfrm>
              <a:custGeom>
                <a:avLst/>
                <a:gdLst>
                  <a:gd name="T0" fmla="*/ 39 w 39"/>
                  <a:gd name="T1" fmla="*/ 2 h 44"/>
                  <a:gd name="T2" fmla="*/ 36 w 39"/>
                  <a:gd name="T3" fmla="*/ 44 h 44"/>
                  <a:gd name="T4" fmla="*/ 0 w 39"/>
                  <a:gd name="T5" fmla="*/ 42 h 44"/>
                  <a:gd name="T6" fmla="*/ 0 w 39"/>
                  <a:gd name="T7" fmla="*/ 41 h 44"/>
                  <a:gd name="T8" fmla="*/ 0 w 39"/>
                  <a:gd name="T9" fmla="*/ 37 h 44"/>
                  <a:gd name="T10" fmla="*/ 0 w 39"/>
                  <a:gd name="T11" fmla="*/ 37 h 44"/>
                  <a:gd name="T12" fmla="*/ 0 w 39"/>
                  <a:gd name="T13" fmla="*/ 34 h 44"/>
                  <a:gd name="T14" fmla="*/ 0 w 39"/>
                  <a:gd name="T15" fmla="*/ 34 h 44"/>
                  <a:gd name="T16" fmla="*/ 2 w 39"/>
                  <a:gd name="T17" fmla="*/ 17 h 44"/>
                  <a:gd name="T18" fmla="*/ 4 w 39"/>
                  <a:gd name="T19" fmla="*/ 7 h 44"/>
                  <a:gd name="T20" fmla="*/ 4 w 39"/>
                  <a:gd name="T21" fmla="*/ 5 h 44"/>
                  <a:gd name="T22" fmla="*/ 4 w 39"/>
                  <a:gd name="T23" fmla="*/ 0 h 44"/>
                  <a:gd name="T24" fmla="*/ 39 w 39"/>
                  <a:gd name="T25"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4">
                    <a:moveTo>
                      <a:pt x="39" y="2"/>
                    </a:moveTo>
                    <a:lnTo>
                      <a:pt x="36" y="44"/>
                    </a:lnTo>
                    <a:lnTo>
                      <a:pt x="0" y="42"/>
                    </a:lnTo>
                    <a:lnTo>
                      <a:pt x="0" y="41"/>
                    </a:lnTo>
                    <a:lnTo>
                      <a:pt x="0" y="37"/>
                    </a:lnTo>
                    <a:lnTo>
                      <a:pt x="0" y="37"/>
                    </a:lnTo>
                    <a:lnTo>
                      <a:pt x="0" y="34"/>
                    </a:lnTo>
                    <a:lnTo>
                      <a:pt x="0" y="34"/>
                    </a:lnTo>
                    <a:lnTo>
                      <a:pt x="2" y="17"/>
                    </a:lnTo>
                    <a:lnTo>
                      <a:pt x="4" y="7"/>
                    </a:lnTo>
                    <a:lnTo>
                      <a:pt x="4" y="5"/>
                    </a:lnTo>
                    <a:lnTo>
                      <a:pt x="4" y="0"/>
                    </a:lnTo>
                    <a:lnTo>
                      <a:pt x="39"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6" name="Freeform 5511"/>
              <p:cNvSpPr>
                <a:spLocks/>
              </p:cNvSpPr>
              <p:nvPr/>
            </p:nvSpPr>
            <p:spPr bwMode="auto">
              <a:xfrm>
                <a:off x="2908" y="2529"/>
                <a:ext cx="39" cy="44"/>
              </a:xfrm>
              <a:custGeom>
                <a:avLst/>
                <a:gdLst>
                  <a:gd name="T0" fmla="*/ 39 w 39"/>
                  <a:gd name="T1" fmla="*/ 2 h 44"/>
                  <a:gd name="T2" fmla="*/ 36 w 39"/>
                  <a:gd name="T3" fmla="*/ 44 h 44"/>
                  <a:gd name="T4" fmla="*/ 0 w 39"/>
                  <a:gd name="T5" fmla="*/ 42 h 44"/>
                  <a:gd name="T6" fmla="*/ 0 w 39"/>
                  <a:gd name="T7" fmla="*/ 41 h 44"/>
                  <a:gd name="T8" fmla="*/ 0 w 39"/>
                  <a:gd name="T9" fmla="*/ 37 h 44"/>
                  <a:gd name="T10" fmla="*/ 0 w 39"/>
                  <a:gd name="T11" fmla="*/ 37 h 44"/>
                  <a:gd name="T12" fmla="*/ 0 w 39"/>
                  <a:gd name="T13" fmla="*/ 34 h 44"/>
                  <a:gd name="T14" fmla="*/ 0 w 39"/>
                  <a:gd name="T15" fmla="*/ 34 h 44"/>
                  <a:gd name="T16" fmla="*/ 2 w 39"/>
                  <a:gd name="T17" fmla="*/ 17 h 44"/>
                  <a:gd name="T18" fmla="*/ 4 w 39"/>
                  <a:gd name="T19" fmla="*/ 7 h 44"/>
                  <a:gd name="T20" fmla="*/ 4 w 39"/>
                  <a:gd name="T21" fmla="*/ 5 h 44"/>
                  <a:gd name="T22" fmla="*/ 4 w 39"/>
                  <a:gd name="T23" fmla="*/ 0 h 44"/>
                  <a:gd name="T24" fmla="*/ 39 w 39"/>
                  <a:gd name="T25"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4">
                    <a:moveTo>
                      <a:pt x="39" y="2"/>
                    </a:moveTo>
                    <a:lnTo>
                      <a:pt x="36" y="44"/>
                    </a:lnTo>
                    <a:lnTo>
                      <a:pt x="0" y="42"/>
                    </a:lnTo>
                    <a:lnTo>
                      <a:pt x="0" y="41"/>
                    </a:lnTo>
                    <a:lnTo>
                      <a:pt x="0" y="37"/>
                    </a:lnTo>
                    <a:lnTo>
                      <a:pt x="0" y="37"/>
                    </a:lnTo>
                    <a:lnTo>
                      <a:pt x="0" y="34"/>
                    </a:lnTo>
                    <a:lnTo>
                      <a:pt x="0" y="34"/>
                    </a:lnTo>
                    <a:lnTo>
                      <a:pt x="2" y="17"/>
                    </a:lnTo>
                    <a:lnTo>
                      <a:pt x="4" y="7"/>
                    </a:lnTo>
                    <a:lnTo>
                      <a:pt x="4" y="5"/>
                    </a:lnTo>
                    <a:lnTo>
                      <a:pt x="4" y="0"/>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37" name="Freeform 5512"/>
              <p:cNvSpPr>
                <a:spLocks/>
              </p:cNvSpPr>
              <p:nvPr/>
            </p:nvSpPr>
            <p:spPr bwMode="auto">
              <a:xfrm>
                <a:off x="3218" y="2544"/>
                <a:ext cx="43" cy="44"/>
              </a:xfrm>
              <a:custGeom>
                <a:avLst/>
                <a:gdLst>
                  <a:gd name="T0" fmla="*/ 41 w 43"/>
                  <a:gd name="T1" fmla="*/ 39 h 44"/>
                  <a:gd name="T2" fmla="*/ 41 w 43"/>
                  <a:gd name="T3" fmla="*/ 44 h 44"/>
                  <a:gd name="T4" fmla="*/ 29 w 43"/>
                  <a:gd name="T5" fmla="*/ 44 h 44"/>
                  <a:gd name="T6" fmla="*/ 0 w 43"/>
                  <a:gd name="T7" fmla="*/ 43 h 44"/>
                  <a:gd name="T8" fmla="*/ 2 w 43"/>
                  <a:gd name="T9" fmla="*/ 0 h 44"/>
                  <a:gd name="T10" fmla="*/ 43 w 43"/>
                  <a:gd name="T11" fmla="*/ 2 h 44"/>
                  <a:gd name="T12" fmla="*/ 41 w 43"/>
                  <a:gd name="T13" fmla="*/ 39 h 44"/>
                </a:gdLst>
                <a:ahLst/>
                <a:cxnLst>
                  <a:cxn ang="0">
                    <a:pos x="T0" y="T1"/>
                  </a:cxn>
                  <a:cxn ang="0">
                    <a:pos x="T2" y="T3"/>
                  </a:cxn>
                  <a:cxn ang="0">
                    <a:pos x="T4" y="T5"/>
                  </a:cxn>
                  <a:cxn ang="0">
                    <a:pos x="T6" y="T7"/>
                  </a:cxn>
                  <a:cxn ang="0">
                    <a:pos x="T8" y="T9"/>
                  </a:cxn>
                  <a:cxn ang="0">
                    <a:pos x="T10" y="T11"/>
                  </a:cxn>
                  <a:cxn ang="0">
                    <a:pos x="T12" y="T13"/>
                  </a:cxn>
                </a:cxnLst>
                <a:rect l="0" t="0" r="r" b="b"/>
                <a:pathLst>
                  <a:path w="43" h="44">
                    <a:moveTo>
                      <a:pt x="41" y="39"/>
                    </a:moveTo>
                    <a:lnTo>
                      <a:pt x="41" y="44"/>
                    </a:lnTo>
                    <a:lnTo>
                      <a:pt x="29" y="44"/>
                    </a:lnTo>
                    <a:lnTo>
                      <a:pt x="0" y="43"/>
                    </a:lnTo>
                    <a:lnTo>
                      <a:pt x="2" y="0"/>
                    </a:lnTo>
                    <a:lnTo>
                      <a:pt x="43" y="2"/>
                    </a:lnTo>
                    <a:lnTo>
                      <a:pt x="41"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8" name="Freeform 5513"/>
              <p:cNvSpPr>
                <a:spLocks/>
              </p:cNvSpPr>
              <p:nvPr/>
            </p:nvSpPr>
            <p:spPr bwMode="auto">
              <a:xfrm>
                <a:off x="3218" y="2544"/>
                <a:ext cx="43" cy="44"/>
              </a:xfrm>
              <a:custGeom>
                <a:avLst/>
                <a:gdLst>
                  <a:gd name="T0" fmla="*/ 41 w 43"/>
                  <a:gd name="T1" fmla="*/ 39 h 44"/>
                  <a:gd name="T2" fmla="*/ 41 w 43"/>
                  <a:gd name="T3" fmla="*/ 44 h 44"/>
                  <a:gd name="T4" fmla="*/ 29 w 43"/>
                  <a:gd name="T5" fmla="*/ 44 h 44"/>
                  <a:gd name="T6" fmla="*/ 0 w 43"/>
                  <a:gd name="T7" fmla="*/ 43 h 44"/>
                  <a:gd name="T8" fmla="*/ 2 w 43"/>
                  <a:gd name="T9" fmla="*/ 0 h 44"/>
                  <a:gd name="T10" fmla="*/ 43 w 43"/>
                  <a:gd name="T11" fmla="*/ 2 h 44"/>
                  <a:gd name="T12" fmla="*/ 41 w 43"/>
                  <a:gd name="T13" fmla="*/ 39 h 44"/>
                </a:gdLst>
                <a:ahLst/>
                <a:cxnLst>
                  <a:cxn ang="0">
                    <a:pos x="T0" y="T1"/>
                  </a:cxn>
                  <a:cxn ang="0">
                    <a:pos x="T2" y="T3"/>
                  </a:cxn>
                  <a:cxn ang="0">
                    <a:pos x="T4" y="T5"/>
                  </a:cxn>
                  <a:cxn ang="0">
                    <a:pos x="T6" y="T7"/>
                  </a:cxn>
                  <a:cxn ang="0">
                    <a:pos x="T8" y="T9"/>
                  </a:cxn>
                  <a:cxn ang="0">
                    <a:pos x="T10" y="T11"/>
                  </a:cxn>
                  <a:cxn ang="0">
                    <a:pos x="T12" y="T13"/>
                  </a:cxn>
                </a:cxnLst>
                <a:rect l="0" t="0" r="r" b="b"/>
                <a:pathLst>
                  <a:path w="43" h="44">
                    <a:moveTo>
                      <a:pt x="41" y="39"/>
                    </a:moveTo>
                    <a:lnTo>
                      <a:pt x="41" y="44"/>
                    </a:lnTo>
                    <a:lnTo>
                      <a:pt x="29" y="44"/>
                    </a:lnTo>
                    <a:lnTo>
                      <a:pt x="0" y="43"/>
                    </a:lnTo>
                    <a:lnTo>
                      <a:pt x="2" y="0"/>
                    </a:lnTo>
                    <a:lnTo>
                      <a:pt x="43" y="2"/>
                    </a:lnTo>
                    <a:lnTo>
                      <a:pt x="41"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39" name="Freeform 5514"/>
              <p:cNvSpPr>
                <a:spLocks/>
              </p:cNvSpPr>
              <p:nvPr/>
            </p:nvSpPr>
            <p:spPr bwMode="auto">
              <a:xfrm>
                <a:off x="3161" y="3139"/>
                <a:ext cx="40" cy="73"/>
              </a:xfrm>
              <a:custGeom>
                <a:avLst/>
                <a:gdLst>
                  <a:gd name="T0" fmla="*/ 34 w 40"/>
                  <a:gd name="T1" fmla="*/ 63 h 73"/>
                  <a:gd name="T2" fmla="*/ 20 w 40"/>
                  <a:gd name="T3" fmla="*/ 73 h 73"/>
                  <a:gd name="T4" fmla="*/ 18 w 40"/>
                  <a:gd name="T5" fmla="*/ 61 h 73"/>
                  <a:gd name="T6" fmla="*/ 15 w 40"/>
                  <a:gd name="T7" fmla="*/ 51 h 73"/>
                  <a:gd name="T8" fmla="*/ 13 w 40"/>
                  <a:gd name="T9" fmla="*/ 46 h 73"/>
                  <a:gd name="T10" fmla="*/ 10 w 40"/>
                  <a:gd name="T11" fmla="*/ 39 h 73"/>
                  <a:gd name="T12" fmla="*/ 5 w 40"/>
                  <a:gd name="T13" fmla="*/ 37 h 73"/>
                  <a:gd name="T14" fmla="*/ 0 w 40"/>
                  <a:gd name="T15" fmla="*/ 27 h 73"/>
                  <a:gd name="T16" fmla="*/ 0 w 40"/>
                  <a:gd name="T17" fmla="*/ 24 h 73"/>
                  <a:gd name="T18" fmla="*/ 0 w 40"/>
                  <a:gd name="T19" fmla="*/ 24 h 73"/>
                  <a:gd name="T20" fmla="*/ 0 w 40"/>
                  <a:gd name="T21" fmla="*/ 24 h 73"/>
                  <a:gd name="T22" fmla="*/ 1 w 40"/>
                  <a:gd name="T23" fmla="*/ 20 h 73"/>
                  <a:gd name="T24" fmla="*/ 1 w 40"/>
                  <a:gd name="T25" fmla="*/ 13 h 73"/>
                  <a:gd name="T26" fmla="*/ 1 w 40"/>
                  <a:gd name="T27" fmla="*/ 5 h 73"/>
                  <a:gd name="T28" fmla="*/ 0 w 40"/>
                  <a:gd name="T29" fmla="*/ 5 h 73"/>
                  <a:gd name="T30" fmla="*/ 0 w 40"/>
                  <a:gd name="T31" fmla="*/ 5 h 73"/>
                  <a:gd name="T32" fmla="*/ 7 w 40"/>
                  <a:gd name="T33" fmla="*/ 0 h 73"/>
                  <a:gd name="T34" fmla="*/ 10 w 40"/>
                  <a:gd name="T35" fmla="*/ 3 h 73"/>
                  <a:gd name="T36" fmla="*/ 40 w 40"/>
                  <a:gd name="T37" fmla="*/ 5 h 73"/>
                  <a:gd name="T38" fmla="*/ 39 w 40"/>
                  <a:gd name="T39" fmla="*/ 52 h 73"/>
                  <a:gd name="T40" fmla="*/ 34 w 40"/>
                  <a:gd name="T41" fmla="*/ 6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73">
                    <a:moveTo>
                      <a:pt x="34" y="63"/>
                    </a:moveTo>
                    <a:lnTo>
                      <a:pt x="20" y="73"/>
                    </a:lnTo>
                    <a:lnTo>
                      <a:pt x="18" y="61"/>
                    </a:lnTo>
                    <a:lnTo>
                      <a:pt x="15" y="51"/>
                    </a:lnTo>
                    <a:lnTo>
                      <a:pt x="13" y="46"/>
                    </a:lnTo>
                    <a:lnTo>
                      <a:pt x="10" y="39"/>
                    </a:lnTo>
                    <a:lnTo>
                      <a:pt x="5" y="37"/>
                    </a:lnTo>
                    <a:lnTo>
                      <a:pt x="0" y="27"/>
                    </a:lnTo>
                    <a:lnTo>
                      <a:pt x="0" y="24"/>
                    </a:lnTo>
                    <a:lnTo>
                      <a:pt x="0" y="24"/>
                    </a:lnTo>
                    <a:lnTo>
                      <a:pt x="0" y="24"/>
                    </a:lnTo>
                    <a:lnTo>
                      <a:pt x="1" y="20"/>
                    </a:lnTo>
                    <a:lnTo>
                      <a:pt x="1" y="13"/>
                    </a:lnTo>
                    <a:lnTo>
                      <a:pt x="1" y="5"/>
                    </a:lnTo>
                    <a:lnTo>
                      <a:pt x="0" y="5"/>
                    </a:lnTo>
                    <a:lnTo>
                      <a:pt x="0" y="5"/>
                    </a:lnTo>
                    <a:lnTo>
                      <a:pt x="7" y="0"/>
                    </a:lnTo>
                    <a:lnTo>
                      <a:pt x="10" y="3"/>
                    </a:lnTo>
                    <a:lnTo>
                      <a:pt x="40" y="5"/>
                    </a:lnTo>
                    <a:lnTo>
                      <a:pt x="39" y="52"/>
                    </a:lnTo>
                    <a:lnTo>
                      <a:pt x="34" y="6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0" name="Freeform 5515"/>
              <p:cNvSpPr>
                <a:spLocks/>
              </p:cNvSpPr>
              <p:nvPr/>
            </p:nvSpPr>
            <p:spPr bwMode="auto">
              <a:xfrm>
                <a:off x="3161" y="3139"/>
                <a:ext cx="40" cy="73"/>
              </a:xfrm>
              <a:custGeom>
                <a:avLst/>
                <a:gdLst>
                  <a:gd name="T0" fmla="*/ 34 w 40"/>
                  <a:gd name="T1" fmla="*/ 63 h 73"/>
                  <a:gd name="T2" fmla="*/ 20 w 40"/>
                  <a:gd name="T3" fmla="*/ 73 h 73"/>
                  <a:gd name="T4" fmla="*/ 18 w 40"/>
                  <a:gd name="T5" fmla="*/ 61 h 73"/>
                  <a:gd name="T6" fmla="*/ 15 w 40"/>
                  <a:gd name="T7" fmla="*/ 51 h 73"/>
                  <a:gd name="T8" fmla="*/ 13 w 40"/>
                  <a:gd name="T9" fmla="*/ 46 h 73"/>
                  <a:gd name="T10" fmla="*/ 10 w 40"/>
                  <a:gd name="T11" fmla="*/ 39 h 73"/>
                  <a:gd name="T12" fmla="*/ 5 w 40"/>
                  <a:gd name="T13" fmla="*/ 37 h 73"/>
                  <a:gd name="T14" fmla="*/ 0 w 40"/>
                  <a:gd name="T15" fmla="*/ 27 h 73"/>
                  <a:gd name="T16" fmla="*/ 0 w 40"/>
                  <a:gd name="T17" fmla="*/ 24 h 73"/>
                  <a:gd name="T18" fmla="*/ 0 w 40"/>
                  <a:gd name="T19" fmla="*/ 24 h 73"/>
                  <a:gd name="T20" fmla="*/ 0 w 40"/>
                  <a:gd name="T21" fmla="*/ 24 h 73"/>
                  <a:gd name="T22" fmla="*/ 1 w 40"/>
                  <a:gd name="T23" fmla="*/ 20 h 73"/>
                  <a:gd name="T24" fmla="*/ 1 w 40"/>
                  <a:gd name="T25" fmla="*/ 13 h 73"/>
                  <a:gd name="T26" fmla="*/ 1 w 40"/>
                  <a:gd name="T27" fmla="*/ 5 h 73"/>
                  <a:gd name="T28" fmla="*/ 0 w 40"/>
                  <a:gd name="T29" fmla="*/ 5 h 73"/>
                  <a:gd name="T30" fmla="*/ 0 w 40"/>
                  <a:gd name="T31" fmla="*/ 5 h 73"/>
                  <a:gd name="T32" fmla="*/ 7 w 40"/>
                  <a:gd name="T33" fmla="*/ 0 h 73"/>
                  <a:gd name="T34" fmla="*/ 10 w 40"/>
                  <a:gd name="T35" fmla="*/ 3 h 73"/>
                  <a:gd name="T36" fmla="*/ 40 w 40"/>
                  <a:gd name="T37" fmla="*/ 5 h 73"/>
                  <a:gd name="T38" fmla="*/ 39 w 40"/>
                  <a:gd name="T39" fmla="*/ 52 h 73"/>
                  <a:gd name="T40" fmla="*/ 34 w 40"/>
                  <a:gd name="T41" fmla="*/ 6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73">
                    <a:moveTo>
                      <a:pt x="34" y="63"/>
                    </a:moveTo>
                    <a:lnTo>
                      <a:pt x="20" y="73"/>
                    </a:lnTo>
                    <a:lnTo>
                      <a:pt x="18" y="61"/>
                    </a:lnTo>
                    <a:lnTo>
                      <a:pt x="15" y="51"/>
                    </a:lnTo>
                    <a:lnTo>
                      <a:pt x="13" y="46"/>
                    </a:lnTo>
                    <a:lnTo>
                      <a:pt x="10" y="39"/>
                    </a:lnTo>
                    <a:lnTo>
                      <a:pt x="5" y="37"/>
                    </a:lnTo>
                    <a:lnTo>
                      <a:pt x="0" y="27"/>
                    </a:lnTo>
                    <a:lnTo>
                      <a:pt x="0" y="24"/>
                    </a:lnTo>
                    <a:lnTo>
                      <a:pt x="0" y="24"/>
                    </a:lnTo>
                    <a:lnTo>
                      <a:pt x="0" y="24"/>
                    </a:lnTo>
                    <a:lnTo>
                      <a:pt x="1" y="20"/>
                    </a:lnTo>
                    <a:lnTo>
                      <a:pt x="1" y="13"/>
                    </a:lnTo>
                    <a:lnTo>
                      <a:pt x="1" y="5"/>
                    </a:lnTo>
                    <a:lnTo>
                      <a:pt x="0" y="5"/>
                    </a:lnTo>
                    <a:lnTo>
                      <a:pt x="0" y="5"/>
                    </a:lnTo>
                    <a:lnTo>
                      <a:pt x="7" y="0"/>
                    </a:lnTo>
                    <a:lnTo>
                      <a:pt x="10" y="3"/>
                    </a:lnTo>
                    <a:lnTo>
                      <a:pt x="40" y="5"/>
                    </a:lnTo>
                    <a:lnTo>
                      <a:pt x="39" y="52"/>
                    </a:lnTo>
                    <a:lnTo>
                      <a:pt x="34" y="6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41" name="Freeform 5516"/>
              <p:cNvSpPr>
                <a:spLocks/>
              </p:cNvSpPr>
              <p:nvPr/>
            </p:nvSpPr>
            <p:spPr bwMode="auto">
              <a:xfrm>
                <a:off x="3113" y="2964"/>
                <a:ext cx="58" cy="46"/>
              </a:xfrm>
              <a:custGeom>
                <a:avLst/>
                <a:gdLst>
                  <a:gd name="T0" fmla="*/ 58 w 58"/>
                  <a:gd name="T1" fmla="*/ 2 h 46"/>
                  <a:gd name="T2" fmla="*/ 56 w 58"/>
                  <a:gd name="T3" fmla="*/ 46 h 46"/>
                  <a:gd name="T4" fmla="*/ 0 w 58"/>
                  <a:gd name="T5" fmla="*/ 43 h 46"/>
                  <a:gd name="T6" fmla="*/ 2 w 58"/>
                  <a:gd name="T7" fmla="*/ 0 h 46"/>
                  <a:gd name="T8" fmla="*/ 58 w 58"/>
                  <a:gd name="T9" fmla="*/ 2 h 46"/>
                </a:gdLst>
                <a:ahLst/>
                <a:cxnLst>
                  <a:cxn ang="0">
                    <a:pos x="T0" y="T1"/>
                  </a:cxn>
                  <a:cxn ang="0">
                    <a:pos x="T2" y="T3"/>
                  </a:cxn>
                  <a:cxn ang="0">
                    <a:pos x="T4" y="T5"/>
                  </a:cxn>
                  <a:cxn ang="0">
                    <a:pos x="T6" y="T7"/>
                  </a:cxn>
                  <a:cxn ang="0">
                    <a:pos x="T8" y="T9"/>
                  </a:cxn>
                </a:cxnLst>
                <a:rect l="0" t="0" r="r" b="b"/>
                <a:pathLst>
                  <a:path w="58" h="46">
                    <a:moveTo>
                      <a:pt x="58" y="2"/>
                    </a:moveTo>
                    <a:lnTo>
                      <a:pt x="56" y="46"/>
                    </a:lnTo>
                    <a:lnTo>
                      <a:pt x="0" y="43"/>
                    </a:lnTo>
                    <a:lnTo>
                      <a:pt x="2" y="0"/>
                    </a:lnTo>
                    <a:lnTo>
                      <a:pt x="58"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2" name="Freeform 5517"/>
              <p:cNvSpPr>
                <a:spLocks/>
              </p:cNvSpPr>
              <p:nvPr/>
            </p:nvSpPr>
            <p:spPr bwMode="auto">
              <a:xfrm>
                <a:off x="3113" y="2964"/>
                <a:ext cx="58" cy="46"/>
              </a:xfrm>
              <a:custGeom>
                <a:avLst/>
                <a:gdLst>
                  <a:gd name="T0" fmla="*/ 58 w 58"/>
                  <a:gd name="T1" fmla="*/ 2 h 46"/>
                  <a:gd name="T2" fmla="*/ 56 w 58"/>
                  <a:gd name="T3" fmla="*/ 46 h 46"/>
                  <a:gd name="T4" fmla="*/ 0 w 58"/>
                  <a:gd name="T5" fmla="*/ 43 h 46"/>
                  <a:gd name="T6" fmla="*/ 2 w 58"/>
                  <a:gd name="T7" fmla="*/ 0 h 46"/>
                  <a:gd name="T8" fmla="*/ 58 w 58"/>
                  <a:gd name="T9" fmla="*/ 2 h 46"/>
                </a:gdLst>
                <a:ahLst/>
                <a:cxnLst>
                  <a:cxn ang="0">
                    <a:pos x="T0" y="T1"/>
                  </a:cxn>
                  <a:cxn ang="0">
                    <a:pos x="T2" y="T3"/>
                  </a:cxn>
                  <a:cxn ang="0">
                    <a:pos x="T4" y="T5"/>
                  </a:cxn>
                  <a:cxn ang="0">
                    <a:pos x="T6" y="T7"/>
                  </a:cxn>
                  <a:cxn ang="0">
                    <a:pos x="T8" y="T9"/>
                  </a:cxn>
                </a:cxnLst>
                <a:rect l="0" t="0" r="r" b="b"/>
                <a:pathLst>
                  <a:path w="58" h="46">
                    <a:moveTo>
                      <a:pt x="58" y="2"/>
                    </a:moveTo>
                    <a:lnTo>
                      <a:pt x="56" y="46"/>
                    </a:lnTo>
                    <a:lnTo>
                      <a:pt x="0" y="43"/>
                    </a:lnTo>
                    <a:lnTo>
                      <a:pt x="2" y="0"/>
                    </a:lnTo>
                    <a:lnTo>
                      <a:pt x="5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43" name="Freeform 5518"/>
              <p:cNvSpPr>
                <a:spLocks/>
              </p:cNvSpPr>
              <p:nvPr/>
            </p:nvSpPr>
            <p:spPr bwMode="auto">
              <a:xfrm>
                <a:off x="2183" y="1912"/>
                <a:ext cx="122" cy="63"/>
              </a:xfrm>
              <a:custGeom>
                <a:avLst/>
                <a:gdLst>
                  <a:gd name="T0" fmla="*/ 110 w 122"/>
                  <a:gd name="T1" fmla="*/ 63 h 63"/>
                  <a:gd name="T2" fmla="*/ 109 w 122"/>
                  <a:gd name="T3" fmla="*/ 63 h 63"/>
                  <a:gd name="T4" fmla="*/ 39 w 122"/>
                  <a:gd name="T5" fmla="*/ 49 h 63"/>
                  <a:gd name="T6" fmla="*/ 0 w 122"/>
                  <a:gd name="T7" fmla="*/ 43 h 63"/>
                  <a:gd name="T8" fmla="*/ 5 w 122"/>
                  <a:gd name="T9" fmla="*/ 17 h 63"/>
                  <a:gd name="T10" fmla="*/ 5 w 122"/>
                  <a:gd name="T11" fmla="*/ 17 h 63"/>
                  <a:gd name="T12" fmla="*/ 7 w 122"/>
                  <a:gd name="T13" fmla="*/ 4 h 63"/>
                  <a:gd name="T14" fmla="*/ 7 w 122"/>
                  <a:gd name="T15" fmla="*/ 4 h 63"/>
                  <a:gd name="T16" fmla="*/ 9 w 122"/>
                  <a:gd name="T17" fmla="*/ 0 h 63"/>
                  <a:gd name="T18" fmla="*/ 85 w 122"/>
                  <a:gd name="T19" fmla="*/ 16 h 63"/>
                  <a:gd name="T20" fmla="*/ 85 w 122"/>
                  <a:gd name="T21" fmla="*/ 16 h 63"/>
                  <a:gd name="T22" fmla="*/ 114 w 122"/>
                  <a:gd name="T23" fmla="*/ 21 h 63"/>
                  <a:gd name="T24" fmla="*/ 114 w 122"/>
                  <a:gd name="T25" fmla="*/ 21 h 63"/>
                  <a:gd name="T26" fmla="*/ 112 w 122"/>
                  <a:gd name="T27" fmla="*/ 21 h 63"/>
                  <a:gd name="T28" fmla="*/ 112 w 122"/>
                  <a:gd name="T29" fmla="*/ 22 h 63"/>
                  <a:gd name="T30" fmla="*/ 112 w 122"/>
                  <a:gd name="T31" fmla="*/ 22 h 63"/>
                  <a:gd name="T32" fmla="*/ 112 w 122"/>
                  <a:gd name="T33" fmla="*/ 24 h 63"/>
                  <a:gd name="T34" fmla="*/ 112 w 122"/>
                  <a:gd name="T35" fmla="*/ 26 h 63"/>
                  <a:gd name="T36" fmla="*/ 112 w 122"/>
                  <a:gd name="T37" fmla="*/ 26 h 63"/>
                  <a:gd name="T38" fmla="*/ 122 w 122"/>
                  <a:gd name="T39" fmla="*/ 46 h 63"/>
                  <a:gd name="T40" fmla="*/ 119 w 122"/>
                  <a:gd name="T41" fmla="*/ 56 h 63"/>
                  <a:gd name="T42" fmla="*/ 110 w 122"/>
                  <a:gd name="T43" fmla="*/ 63 h 63"/>
                  <a:gd name="T44" fmla="*/ 110 w 122"/>
                  <a:gd name="T4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63">
                    <a:moveTo>
                      <a:pt x="110" y="63"/>
                    </a:moveTo>
                    <a:lnTo>
                      <a:pt x="109" y="63"/>
                    </a:lnTo>
                    <a:lnTo>
                      <a:pt x="39" y="49"/>
                    </a:lnTo>
                    <a:lnTo>
                      <a:pt x="0" y="43"/>
                    </a:lnTo>
                    <a:lnTo>
                      <a:pt x="5" y="17"/>
                    </a:lnTo>
                    <a:lnTo>
                      <a:pt x="5" y="17"/>
                    </a:lnTo>
                    <a:lnTo>
                      <a:pt x="7" y="4"/>
                    </a:lnTo>
                    <a:lnTo>
                      <a:pt x="7" y="4"/>
                    </a:lnTo>
                    <a:lnTo>
                      <a:pt x="9" y="0"/>
                    </a:lnTo>
                    <a:lnTo>
                      <a:pt x="85" y="16"/>
                    </a:lnTo>
                    <a:lnTo>
                      <a:pt x="85" y="16"/>
                    </a:lnTo>
                    <a:lnTo>
                      <a:pt x="114" y="21"/>
                    </a:lnTo>
                    <a:lnTo>
                      <a:pt x="114" y="21"/>
                    </a:lnTo>
                    <a:lnTo>
                      <a:pt x="112" y="21"/>
                    </a:lnTo>
                    <a:lnTo>
                      <a:pt x="112" y="22"/>
                    </a:lnTo>
                    <a:lnTo>
                      <a:pt x="112" y="22"/>
                    </a:lnTo>
                    <a:lnTo>
                      <a:pt x="112" y="24"/>
                    </a:lnTo>
                    <a:lnTo>
                      <a:pt x="112" y="26"/>
                    </a:lnTo>
                    <a:lnTo>
                      <a:pt x="112" y="26"/>
                    </a:lnTo>
                    <a:lnTo>
                      <a:pt x="122" y="46"/>
                    </a:lnTo>
                    <a:lnTo>
                      <a:pt x="119" y="56"/>
                    </a:lnTo>
                    <a:lnTo>
                      <a:pt x="110" y="63"/>
                    </a:lnTo>
                    <a:lnTo>
                      <a:pt x="110" y="6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4" name="Freeform 5519"/>
              <p:cNvSpPr>
                <a:spLocks/>
              </p:cNvSpPr>
              <p:nvPr/>
            </p:nvSpPr>
            <p:spPr bwMode="auto">
              <a:xfrm>
                <a:off x="2183" y="1912"/>
                <a:ext cx="122" cy="63"/>
              </a:xfrm>
              <a:custGeom>
                <a:avLst/>
                <a:gdLst>
                  <a:gd name="T0" fmla="*/ 110 w 122"/>
                  <a:gd name="T1" fmla="*/ 63 h 63"/>
                  <a:gd name="T2" fmla="*/ 109 w 122"/>
                  <a:gd name="T3" fmla="*/ 63 h 63"/>
                  <a:gd name="T4" fmla="*/ 39 w 122"/>
                  <a:gd name="T5" fmla="*/ 49 h 63"/>
                  <a:gd name="T6" fmla="*/ 0 w 122"/>
                  <a:gd name="T7" fmla="*/ 43 h 63"/>
                  <a:gd name="T8" fmla="*/ 5 w 122"/>
                  <a:gd name="T9" fmla="*/ 17 h 63"/>
                  <a:gd name="T10" fmla="*/ 5 w 122"/>
                  <a:gd name="T11" fmla="*/ 17 h 63"/>
                  <a:gd name="T12" fmla="*/ 7 w 122"/>
                  <a:gd name="T13" fmla="*/ 4 h 63"/>
                  <a:gd name="T14" fmla="*/ 7 w 122"/>
                  <a:gd name="T15" fmla="*/ 4 h 63"/>
                  <a:gd name="T16" fmla="*/ 9 w 122"/>
                  <a:gd name="T17" fmla="*/ 0 h 63"/>
                  <a:gd name="T18" fmla="*/ 85 w 122"/>
                  <a:gd name="T19" fmla="*/ 16 h 63"/>
                  <a:gd name="T20" fmla="*/ 85 w 122"/>
                  <a:gd name="T21" fmla="*/ 16 h 63"/>
                  <a:gd name="T22" fmla="*/ 114 w 122"/>
                  <a:gd name="T23" fmla="*/ 21 h 63"/>
                  <a:gd name="T24" fmla="*/ 114 w 122"/>
                  <a:gd name="T25" fmla="*/ 21 h 63"/>
                  <a:gd name="T26" fmla="*/ 112 w 122"/>
                  <a:gd name="T27" fmla="*/ 21 h 63"/>
                  <a:gd name="T28" fmla="*/ 112 w 122"/>
                  <a:gd name="T29" fmla="*/ 22 h 63"/>
                  <a:gd name="T30" fmla="*/ 112 w 122"/>
                  <a:gd name="T31" fmla="*/ 22 h 63"/>
                  <a:gd name="T32" fmla="*/ 112 w 122"/>
                  <a:gd name="T33" fmla="*/ 24 h 63"/>
                  <a:gd name="T34" fmla="*/ 112 w 122"/>
                  <a:gd name="T35" fmla="*/ 26 h 63"/>
                  <a:gd name="T36" fmla="*/ 112 w 122"/>
                  <a:gd name="T37" fmla="*/ 26 h 63"/>
                  <a:gd name="T38" fmla="*/ 122 w 122"/>
                  <a:gd name="T39" fmla="*/ 46 h 63"/>
                  <a:gd name="T40" fmla="*/ 119 w 122"/>
                  <a:gd name="T41" fmla="*/ 56 h 63"/>
                  <a:gd name="T42" fmla="*/ 110 w 122"/>
                  <a:gd name="T43" fmla="*/ 63 h 63"/>
                  <a:gd name="T44" fmla="*/ 110 w 122"/>
                  <a:gd name="T4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63">
                    <a:moveTo>
                      <a:pt x="110" y="63"/>
                    </a:moveTo>
                    <a:lnTo>
                      <a:pt x="109" y="63"/>
                    </a:lnTo>
                    <a:lnTo>
                      <a:pt x="39" y="49"/>
                    </a:lnTo>
                    <a:lnTo>
                      <a:pt x="0" y="43"/>
                    </a:lnTo>
                    <a:lnTo>
                      <a:pt x="5" y="17"/>
                    </a:lnTo>
                    <a:lnTo>
                      <a:pt x="5" y="17"/>
                    </a:lnTo>
                    <a:lnTo>
                      <a:pt x="7" y="4"/>
                    </a:lnTo>
                    <a:lnTo>
                      <a:pt x="7" y="4"/>
                    </a:lnTo>
                    <a:lnTo>
                      <a:pt x="9" y="0"/>
                    </a:lnTo>
                    <a:lnTo>
                      <a:pt x="85" y="16"/>
                    </a:lnTo>
                    <a:lnTo>
                      <a:pt x="85" y="16"/>
                    </a:lnTo>
                    <a:lnTo>
                      <a:pt x="114" y="21"/>
                    </a:lnTo>
                    <a:lnTo>
                      <a:pt x="114" y="21"/>
                    </a:lnTo>
                    <a:lnTo>
                      <a:pt x="112" y="21"/>
                    </a:lnTo>
                    <a:lnTo>
                      <a:pt x="112" y="22"/>
                    </a:lnTo>
                    <a:lnTo>
                      <a:pt x="112" y="22"/>
                    </a:lnTo>
                    <a:lnTo>
                      <a:pt x="112" y="24"/>
                    </a:lnTo>
                    <a:lnTo>
                      <a:pt x="112" y="26"/>
                    </a:lnTo>
                    <a:lnTo>
                      <a:pt x="112" y="26"/>
                    </a:lnTo>
                    <a:lnTo>
                      <a:pt x="122" y="46"/>
                    </a:lnTo>
                    <a:lnTo>
                      <a:pt x="119" y="56"/>
                    </a:lnTo>
                    <a:lnTo>
                      <a:pt x="110" y="63"/>
                    </a:lnTo>
                    <a:lnTo>
                      <a:pt x="110" y="6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45" name="Freeform 5520"/>
              <p:cNvSpPr>
                <a:spLocks/>
              </p:cNvSpPr>
              <p:nvPr/>
            </p:nvSpPr>
            <p:spPr bwMode="auto">
              <a:xfrm>
                <a:off x="2238" y="1577"/>
                <a:ext cx="149" cy="113"/>
              </a:xfrm>
              <a:custGeom>
                <a:avLst/>
                <a:gdLst>
                  <a:gd name="T0" fmla="*/ 135 w 149"/>
                  <a:gd name="T1" fmla="*/ 20 h 113"/>
                  <a:gd name="T2" fmla="*/ 140 w 149"/>
                  <a:gd name="T3" fmla="*/ 22 h 113"/>
                  <a:gd name="T4" fmla="*/ 145 w 149"/>
                  <a:gd name="T5" fmla="*/ 35 h 113"/>
                  <a:gd name="T6" fmla="*/ 144 w 149"/>
                  <a:gd name="T7" fmla="*/ 52 h 113"/>
                  <a:gd name="T8" fmla="*/ 145 w 149"/>
                  <a:gd name="T9" fmla="*/ 69 h 113"/>
                  <a:gd name="T10" fmla="*/ 149 w 149"/>
                  <a:gd name="T11" fmla="*/ 69 h 113"/>
                  <a:gd name="T12" fmla="*/ 149 w 149"/>
                  <a:gd name="T13" fmla="*/ 81 h 113"/>
                  <a:gd name="T14" fmla="*/ 145 w 149"/>
                  <a:gd name="T15" fmla="*/ 79 h 113"/>
                  <a:gd name="T16" fmla="*/ 138 w 149"/>
                  <a:gd name="T17" fmla="*/ 88 h 113"/>
                  <a:gd name="T18" fmla="*/ 125 w 149"/>
                  <a:gd name="T19" fmla="*/ 86 h 113"/>
                  <a:gd name="T20" fmla="*/ 103 w 149"/>
                  <a:gd name="T21" fmla="*/ 108 h 113"/>
                  <a:gd name="T22" fmla="*/ 81 w 149"/>
                  <a:gd name="T23" fmla="*/ 113 h 113"/>
                  <a:gd name="T24" fmla="*/ 0 w 149"/>
                  <a:gd name="T25" fmla="*/ 98 h 113"/>
                  <a:gd name="T26" fmla="*/ 13 w 149"/>
                  <a:gd name="T27" fmla="*/ 24 h 113"/>
                  <a:gd name="T28" fmla="*/ 17 w 149"/>
                  <a:gd name="T29" fmla="*/ 13 h 113"/>
                  <a:gd name="T30" fmla="*/ 17 w 149"/>
                  <a:gd name="T31" fmla="*/ 13 h 113"/>
                  <a:gd name="T32" fmla="*/ 18 w 149"/>
                  <a:gd name="T33" fmla="*/ 0 h 113"/>
                  <a:gd name="T34" fmla="*/ 28 w 149"/>
                  <a:gd name="T35" fmla="*/ 2 h 113"/>
                  <a:gd name="T36" fmla="*/ 33 w 149"/>
                  <a:gd name="T37" fmla="*/ 3 h 113"/>
                  <a:gd name="T38" fmla="*/ 37 w 149"/>
                  <a:gd name="T39" fmla="*/ 3 h 113"/>
                  <a:gd name="T40" fmla="*/ 59 w 149"/>
                  <a:gd name="T41" fmla="*/ 7 h 113"/>
                  <a:gd name="T42" fmla="*/ 61 w 149"/>
                  <a:gd name="T43" fmla="*/ 7 h 113"/>
                  <a:gd name="T44" fmla="*/ 61 w 149"/>
                  <a:gd name="T45" fmla="*/ 7 h 113"/>
                  <a:gd name="T46" fmla="*/ 86 w 149"/>
                  <a:gd name="T47" fmla="*/ 12 h 113"/>
                  <a:gd name="T48" fmla="*/ 86 w 149"/>
                  <a:gd name="T49" fmla="*/ 12 h 113"/>
                  <a:gd name="T50" fmla="*/ 88 w 149"/>
                  <a:gd name="T51" fmla="*/ 12 h 113"/>
                  <a:gd name="T52" fmla="*/ 93 w 149"/>
                  <a:gd name="T53" fmla="*/ 13 h 113"/>
                  <a:gd name="T54" fmla="*/ 94 w 149"/>
                  <a:gd name="T55" fmla="*/ 13 h 113"/>
                  <a:gd name="T56" fmla="*/ 94 w 149"/>
                  <a:gd name="T57" fmla="*/ 13 h 113"/>
                  <a:gd name="T58" fmla="*/ 98 w 149"/>
                  <a:gd name="T59" fmla="*/ 13 h 113"/>
                  <a:gd name="T60" fmla="*/ 98 w 149"/>
                  <a:gd name="T61" fmla="*/ 13 h 113"/>
                  <a:gd name="T62" fmla="*/ 100 w 149"/>
                  <a:gd name="T63" fmla="*/ 13 h 113"/>
                  <a:gd name="T64" fmla="*/ 105 w 149"/>
                  <a:gd name="T65" fmla="*/ 15 h 113"/>
                  <a:gd name="T66" fmla="*/ 110 w 149"/>
                  <a:gd name="T67" fmla="*/ 15 h 113"/>
                  <a:gd name="T68" fmla="*/ 122 w 149"/>
                  <a:gd name="T69" fmla="*/ 18 h 113"/>
                  <a:gd name="T70" fmla="*/ 122 w 149"/>
                  <a:gd name="T71" fmla="*/ 18 h 113"/>
                  <a:gd name="T72" fmla="*/ 127 w 149"/>
                  <a:gd name="T73" fmla="*/ 18 h 113"/>
                  <a:gd name="T74" fmla="*/ 133 w 149"/>
                  <a:gd name="T75" fmla="*/ 20 h 113"/>
                  <a:gd name="T76" fmla="*/ 135 w 149"/>
                  <a:gd name="T77" fmla="*/ 2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13">
                    <a:moveTo>
                      <a:pt x="135" y="20"/>
                    </a:moveTo>
                    <a:lnTo>
                      <a:pt x="140" y="22"/>
                    </a:lnTo>
                    <a:lnTo>
                      <a:pt x="145" y="35"/>
                    </a:lnTo>
                    <a:lnTo>
                      <a:pt x="144" y="52"/>
                    </a:lnTo>
                    <a:lnTo>
                      <a:pt x="145" y="69"/>
                    </a:lnTo>
                    <a:lnTo>
                      <a:pt x="149" y="69"/>
                    </a:lnTo>
                    <a:lnTo>
                      <a:pt x="149" y="81"/>
                    </a:lnTo>
                    <a:lnTo>
                      <a:pt x="145" y="79"/>
                    </a:lnTo>
                    <a:lnTo>
                      <a:pt x="138" y="88"/>
                    </a:lnTo>
                    <a:lnTo>
                      <a:pt x="125" y="86"/>
                    </a:lnTo>
                    <a:lnTo>
                      <a:pt x="103" y="108"/>
                    </a:lnTo>
                    <a:lnTo>
                      <a:pt x="81" y="113"/>
                    </a:lnTo>
                    <a:lnTo>
                      <a:pt x="0" y="98"/>
                    </a:lnTo>
                    <a:lnTo>
                      <a:pt x="13" y="24"/>
                    </a:lnTo>
                    <a:lnTo>
                      <a:pt x="17" y="13"/>
                    </a:lnTo>
                    <a:lnTo>
                      <a:pt x="17" y="13"/>
                    </a:lnTo>
                    <a:lnTo>
                      <a:pt x="18" y="0"/>
                    </a:lnTo>
                    <a:lnTo>
                      <a:pt x="28" y="2"/>
                    </a:lnTo>
                    <a:lnTo>
                      <a:pt x="33" y="3"/>
                    </a:lnTo>
                    <a:lnTo>
                      <a:pt x="37" y="3"/>
                    </a:lnTo>
                    <a:lnTo>
                      <a:pt x="59" y="7"/>
                    </a:lnTo>
                    <a:lnTo>
                      <a:pt x="61" y="7"/>
                    </a:lnTo>
                    <a:lnTo>
                      <a:pt x="61" y="7"/>
                    </a:lnTo>
                    <a:lnTo>
                      <a:pt x="86" y="12"/>
                    </a:lnTo>
                    <a:lnTo>
                      <a:pt x="86" y="12"/>
                    </a:lnTo>
                    <a:lnTo>
                      <a:pt x="88" y="12"/>
                    </a:lnTo>
                    <a:lnTo>
                      <a:pt x="93" y="13"/>
                    </a:lnTo>
                    <a:lnTo>
                      <a:pt x="94" y="13"/>
                    </a:lnTo>
                    <a:lnTo>
                      <a:pt x="94" y="13"/>
                    </a:lnTo>
                    <a:lnTo>
                      <a:pt x="98" y="13"/>
                    </a:lnTo>
                    <a:lnTo>
                      <a:pt x="98" y="13"/>
                    </a:lnTo>
                    <a:lnTo>
                      <a:pt x="100" y="13"/>
                    </a:lnTo>
                    <a:lnTo>
                      <a:pt x="105" y="15"/>
                    </a:lnTo>
                    <a:lnTo>
                      <a:pt x="110" y="15"/>
                    </a:lnTo>
                    <a:lnTo>
                      <a:pt x="122" y="18"/>
                    </a:lnTo>
                    <a:lnTo>
                      <a:pt x="122" y="18"/>
                    </a:lnTo>
                    <a:lnTo>
                      <a:pt x="127" y="18"/>
                    </a:lnTo>
                    <a:lnTo>
                      <a:pt x="133" y="20"/>
                    </a:lnTo>
                    <a:lnTo>
                      <a:pt x="135"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6" name="Freeform 5521"/>
              <p:cNvSpPr>
                <a:spLocks/>
              </p:cNvSpPr>
              <p:nvPr/>
            </p:nvSpPr>
            <p:spPr bwMode="auto">
              <a:xfrm>
                <a:off x="2238" y="1577"/>
                <a:ext cx="149" cy="113"/>
              </a:xfrm>
              <a:custGeom>
                <a:avLst/>
                <a:gdLst>
                  <a:gd name="T0" fmla="*/ 135 w 149"/>
                  <a:gd name="T1" fmla="*/ 20 h 113"/>
                  <a:gd name="T2" fmla="*/ 140 w 149"/>
                  <a:gd name="T3" fmla="*/ 22 h 113"/>
                  <a:gd name="T4" fmla="*/ 145 w 149"/>
                  <a:gd name="T5" fmla="*/ 35 h 113"/>
                  <a:gd name="T6" fmla="*/ 144 w 149"/>
                  <a:gd name="T7" fmla="*/ 52 h 113"/>
                  <a:gd name="T8" fmla="*/ 145 w 149"/>
                  <a:gd name="T9" fmla="*/ 69 h 113"/>
                  <a:gd name="T10" fmla="*/ 149 w 149"/>
                  <a:gd name="T11" fmla="*/ 69 h 113"/>
                  <a:gd name="T12" fmla="*/ 149 w 149"/>
                  <a:gd name="T13" fmla="*/ 81 h 113"/>
                  <a:gd name="T14" fmla="*/ 145 w 149"/>
                  <a:gd name="T15" fmla="*/ 79 h 113"/>
                  <a:gd name="T16" fmla="*/ 138 w 149"/>
                  <a:gd name="T17" fmla="*/ 88 h 113"/>
                  <a:gd name="T18" fmla="*/ 125 w 149"/>
                  <a:gd name="T19" fmla="*/ 86 h 113"/>
                  <a:gd name="T20" fmla="*/ 103 w 149"/>
                  <a:gd name="T21" fmla="*/ 108 h 113"/>
                  <a:gd name="T22" fmla="*/ 81 w 149"/>
                  <a:gd name="T23" fmla="*/ 113 h 113"/>
                  <a:gd name="T24" fmla="*/ 0 w 149"/>
                  <a:gd name="T25" fmla="*/ 98 h 113"/>
                  <a:gd name="T26" fmla="*/ 13 w 149"/>
                  <a:gd name="T27" fmla="*/ 24 h 113"/>
                  <a:gd name="T28" fmla="*/ 17 w 149"/>
                  <a:gd name="T29" fmla="*/ 13 h 113"/>
                  <a:gd name="T30" fmla="*/ 17 w 149"/>
                  <a:gd name="T31" fmla="*/ 13 h 113"/>
                  <a:gd name="T32" fmla="*/ 18 w 149"/>
                  <a:gd name="T33" fmla="*/ 0 h 113"/>
                  <a:gd name="T34" fmla="*/ 28 w 149"/>
                  <a:gd name="T35" fmla="*/ 2 h 113"/>
                  <a:gd name="T36" fmla="*/ 33 w 149"/>
                  <a:gd name="T37" fmla="*/ 3 h 113"/>
                  <a:gd name="T38" fmla="*/ 37 w 149"/>
                  <a:gd name="T39" fmla="*/ 3 h 113"/>
                  <a:gd name="T40" fmla="*/ 59 w 149"/>
                  <a:gd name="T41" fmla="*/ 7 h 113"/>
                  <a:gd name="T42" fmla="*/ 61 w 149"/>
                  <a:gd name="T43" fmla="*/ 7 h 113"/>
                  <a:gd name="T44" fmla="*/ 61 w 149"/>
                  <a:gd name="T45" fmla="*/ 7 h 113"/>
                  <a:gd name="T46" fmla="*/ 86 w 149"/>
                  <a:gd name="T47" fmla="*/ 12 h 113"/>
                  <a:gd name="T48" fmla="*/ 86 w 149"/>
                  <a:gd name="T49" fmla="*/ 12 h 113"/>
                  <a:gd name="T50" fmla="*/ 88 w 149"/>
                  <a:gd name="T51" fmla="*/ 12 h 113"/>
                  <a:gd name="T52" fmla="*/ 93 w 149"/>
                  <a:gd name="T53" fmla="*/ 13 h 113"/>
                  <a:gd name="T54" fmla="*/ 94 w 149"/>
                  <a:gd name="T55" fmla="*/ 13 h 113"/>
                  <a:gd name="T56" fmla="*/ 94 w 149"/>
                  <a:gd name="T57" fmla="*/ 13 h 113"/>
                  <a:gd name="T58" fmla="*/ 98 w 149"/>
                  <a:gd name="T59" fmla="*/ 13 h 113"/>
                  <a:gd name="T60" fmla="*/ 98 w 149"/>
                  <a:gd name="T61" fmla="*/ 13 h 113"/>
                  <a:gd name="T62" fmla="*/ 100 w 149"/>
                  <a:gd name="T63" fmla="*/ 13 h 113"/>
                  <a:gd name="T64" fmla="*/ 105 w 149"/>
                  <a:gd name="T65" fmla="*/ 15 h 113"/>
                  <a:gd name="T66" fmla="*/ 110 w 149"/>
                  <a:gd name="T67" fmla="*/ 15 h 113"/>
                  <a:gd name="T68" fmla="*/ 122 w 149"/>
                  <a:gd name="T69" fmla="*/ 18 h 113"/>
                  <a:gd name="T70" fmla="*/ 122 w 149"/>
                  <a:gd name="T71" fmla="*/ 18 h 113"/>
                  <a:gd name="T72" fmla="*/ 127 w 149"/>
                  <a:gd name="T73" fmla="*/ 18 h 113"/>
                  <a:gd name="T74" fmla="*/ 133 w 149"/>
                  <a:gd name="T75" fmla="*/ 20 h 113"/>
                  <a:gd name="T76" fmla="*/ 135 w 149"/>
                  <a:gd name="T77" fmla="*/ 2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13">
                    <a:moveTo>
                      <a:pt x="135" y="20"/>
                    </a:moveTo>
                    <a:lnTo>
                      <a:pt x="140" y="22"/>
                    </a:lnTo>
                    <a:lnTo>
                      <a:pt x="145" y="35"/>
                    </a:lnTo>
                    <a:lnTo>
                      <a:pt x="144" y="52"/>
                    </a:lnTo>
                    <a:lnTo>
                      <a:pt x="145" y="69"/>
                    </a:lnTo>
                    <a:lnTo>
                      <a:pt x="149" y="69"/>
                    </a:lnTo>
                    <a:lnTo>
                      <a:pt x="149" y="81"/>
                    </a:lnTo>
                    <a:lnTo>
                      <a:pt x="145" y="79"/>
                    </a:lnTo>
                    <a:lnTo>
                      <a:pt x="138" y="88"/>
                    </a:lnTo>
                    <a:lnTo>
                      <a:pt x="125" y="86"/>
                    </a:lnTo>
                    <a:lnTo>
                      <a:pt x="103" y="108"/>
                    </a:lnTo>
                    <a:lnTo>
                      <a:pt x="81" y="113"/>
                    </a:lnTo>
                    <a:lnTo>
                      <a:pt x="0" y="98"/>
                    </a:lnTo>
                    <a:lnTo>
                      <a:pt x="13" y="24"/>
                    </a:lnTo>
                    <a:lnTo>
                      <a:pt x="17" y="13"/>
                    </a:lnTo>
                    <a:lnTo>
                      <a:pt x="17" y="13"/>
                    </a:lnTo>
                    <a:lnTo>
                      <a:pt x="18" y="0"/>
                    </a:lnTo>
                    <a:lnTo>
                      <a:pt x="28" y="2"/>
                    </a:lnTo>
                    <a:lnTo>
                      <a:pt x="33" y="3"/>
                    </a:lnTo>
                    <a:lnTo>
                      <a:pt x="37" y="3"/>
                    </a:lnTo>
                    <a:lnTo>
                      <a:pt x="59" y="7"/>
                    </a:lnTo>
                    <a:lnTo>
                      <a:pt x="61" y="7"/>
                    </a:lnTo>
                    <a:lnTo>
                      <a:pt x="61" y="7"/>
                    </a:lnTo>
                    <a:lnTo>
                      <a:pt x="86" y="12"/>
                    </a:lnTo>
                    <a:lnTo>
                      <a:pt x="86" y="12"/>
                    </a:lnTo>
                    <a:lnTo>
                      <a:pt x="88" y="12"/>
                    </a:lnTo>
                    <a:lnTo>
                      <a:pt x="93" y="13"/>
                    </a:lnTo>
                    <a:lnTo>
                      <a:pt x="94" y="13"/>
                    </a:lnTo>
                    <a:lnTo>
                      <a:pt x="94" y="13"/>
                    </a:lnTo>
                    <a:lnTo>
                      <a:pt x="98" y="13"/>
                    </a:lnTo>
                    <a:lnTo>
                      <a:pt x="98" y="13"/>
                    </a:lnTo>
                    <a:lnTo>
                      <a:pt x="100" y="13"/>
                    </a:lnTo>
                    <a:lnTo>
                      <a:pt x="105" y="15"/>
                    </a:lnTo>
                    <a:lnTo>
                      <a:pt x="110" y="15"/>
                    </a:lnTo>
                    <a:lnTo>
                      <a:pt x="122" y="18"/>
                    </a:lnTo>
                    <a:lnTo>
                      <a:pt x="122" y="18"/>
                    </a:lnTo>
                    <a:lnTo>
                      <a:pt x="127" y="18"/>
                    </a:lnTo>
                    <a:lnTo>
                      <a:pt x="133" y="20"/>
                    </a:lnTo>
                    <a:lnTo>
                      <a:pt x="135"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47" name="Freeform 5522"/>
              <p:cNvSpPr>
                <a:spLocks/>
              </p:cNvSpPr>
              <p:nvPr/>
            </p:nvSpPr>
            <p:spPr bwMode="auto">
              <a:xfrm>
                <a:off x="2378" y="1599"/>
                <a:ext cx="44" cy="66"/>
              </a:xfrm>
              <a:custGeom>
                <a:avLst/>
                <a:gdLst>
                  <a:gd name="T0" fmla="*/ 44 w 44"/>
                  <a:gd name="T1" fmla="*/ 7 h 66"/>
                  <a:gd name="T2" fmla="*/ 44 w 44"/>
                  <a:gd name="T3" fmla="*/ 13 h 66"/>
                  <a:gd name="T4" fmla="*/ 44 w 44"/>
                  <a:gd name="T5" fmla="*/ 39 h 66"/>
                  <a:gd name="T6" fmla="*/ 41 w 44"/>
                  <a:gd name="T7" fmla="*/ 54 h 66"/>
                  <a:gd name="T8" fmla="*/ 34 w 44"/>
                  <a:gd name="T9" fmla="*/ 64 h 66"/>
                  <a:gd name="T10" fmla="*/ 24 w 44"/>
                  <a:gd name="T11" fmla="*/ 61 h 66"/>
                  <a:gd name="T12" fmla="*/ 19 w 44"/>
                  <a:gd name="T13" fmla="*/ 66 h 66"/>
                  <a:gd name="T14" fmla="*/ 9 w 44"/>
                  <a:gd name="T15" fmla="*/ 59 h 66"/>
                  <a:gd name="T16" fmla="*/ 9 w 44"/>
                  <a:gd name="T17" fmla="*/ 47 h 66"/>
                  <a:gd name="T18" fmla="*/ 5 w 44"/>
                  <a:gd name="T19" fmla="*/ 47 h 66"/>
                  <a:gd name="T20" fmla="*/ 4 w 44"/>
                  <a:gd name="T21" fmla="*/ 30 h 66"/>
                  <a:gd name="T22" fmla="*/ 5 w 44"/>
                  <a:gd name="T23" fmla="*/ 13 h 66"/>
                  <a:gd name="T24" fmla="*/ 0 w 44"/>
                  <a:gd name="T25" fmla="*/ 0 h 66"/>
                  <a:gd name="T26" fmla="*/ 4 w 44"/>
                  <a:gd name="T27" fmla="*/ 0 h 66"/>
                  <a:gd name="T28" fmla="*/ 17 w 44"/>
                  <a:gd name="T29" fmla="*/ 2 h 66"/>
                  <a:gd name="T30" fmla="*/ 17 w 44"/>
                  <a:gd name="T31" fmla="*/ 2 h 66"/>
                  <a:gd name="T32" fmla="*/ 19 w 44"/>
                  <a:gd name="T33" fmla="*/ 3 h 66"/>
                  <a:gd name="T34" fmla="*/ 44 w 44"/>
                  <a:gd name="T3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66">
                    <a:moveTo>
                      <a:pt x="44" y="7"/>
                    </a:moveTo>
                    <a:lnTo>
                      <a:pt x="44" y="13"/>
                    </a:lnTo>
                    <a:lnTo>
                      <a:pt x="44" y="39"/>
                    </a:lnTo>
                    <a:lnTo>
                      <a:pt x="41" y="54"/>
                    </a:lnTo>
                    <a:lnTo>
                      <a:pt x="34" y="64"/>
                    </a:lnTo>
                    <a:lnTo>
                      <a:pt x="24" y="61"/>
                    </a:lnTo>
                    <a:lnTo>
                      <a:pt x="19" y="66"/>
                    </a:lnTo>
                    <a:lnTo>
                      <a:pt x="9" y="59"/>
                    </a:lnTo>
                    <a:lnTo>
                      <a:pt x="9" y="47"/>
                    </a:lnTo>
                    <a:lnTo>
                      <a:pt x="5" y="47"/>
                    </a:lnTo>
                    <a:lnTo>
                      <a:pt x="4" y="30"/>
                    </a:lnTo>
                    <a:lnTo>
                      <a:pt x="5" y="13"/>
                    </a:lnTo>
                    <a:lnTo>
                      <a:pt x="0" y="0"/>
                    </a:lnTo>
                    <a:lnTo>
                      <a:pt x="4" y="0"/>
                    </a:lnTo>
                    <a:lnTo>
                      <a:pt x="17" y="2"/>
                    </a:lnTo>
                    <a:lnTo>
                      <a:pt x="17" y="2"/>
                    </a:lnTo>
                    <a:lnTo>
                      <a:pt x="19" y="3"/>
                    </a:lnTo>
                    <a:lnTo>
                      <a:pt x="44"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8" name="Freeform 5523"/>
              <p:cNvSpPr>
                <a:spLocks/>
              </p:cNvSpPr>
              <p:nvPr/>
            </p:nvSpPr>
            <p:spPr bwMode="auto">
              <a:xfrm>
                <a:off x="2378" y="1599"/>
                <a:ext cx="44" cy="66"/>
              </a:xfrm>
              <a:custGeom>
                <a:avLst/>
                <a:gdLst>
                  <a:gd name="T0" fmla="*/ 44 w 44"/>
                  <a:gd name="T1" fmla="*/ 7 h 66"/>
                  <a:gd name="T2" fmla="*/ 44 w 44"/>
                  <a:gd name="T3" fmla="*/ 13 h 66"/>
                  <a:gd name="T4" fmla="*/ 44 w 44"/>
                  <a:gd name="T5" fmla="*/ 39 h 66"/>
                  <a:gd name="T6" fmla="*/ 41 w 44"/>
                  <a:gd name="T7" fmla="*/ 54 h 66"/>
                  <a:gd name="T8" fmla="*/ 34 w 44"/>
                  <a:gd name="T9" fmla="*/ 64 h 66"/>
                  <a:gd name="T10" fmla="*/ 24 w 44"/>
                  <a:gd name="T11" fmla="*/ 61 h 66"/>
                  <a:gd name="T12" fmla="*/ 19 w 44"/>
                  <a:gd name="T13" fmla="*/ 66 h 66"/>
                  <a:gd name="T14" fmla="*/ 9 w 44"/>
                  <a:gd name="T15" fmla="*/ 59 h 66"/>
                  <a:gd name="T16" fmla="*/ 9 w 44"/>
                  <a:gd name="T17" fmla="*/ 47 h 66"/>
                  <a:gd name="T18" fmla="*/ 5 w 44"/>
                  <a:gd name="T19" fmla="*/ 47 h 66"/>
                  <a:gd name="T20" fmla="*/ 4 w 44"/>
                  <a:gd name="T21" fmla="*/ 30 h 66"/>
                  <a:gd name="T22" fmla="*/ 5 w 44"/>
                  <a:gd name="T23" fmla="*/ 13 h 66"/>
                  <a:gd name="T24" fmla="*/ 0 w 44"/>
                  <a:gd name="T25" fmla="*/ 0 h 66"/>
                  <a:gd name="T26" fmla="*/ 4 w 44"/>
                  <a:gd name="T27" fmla="*/ 0 h 66"/>
                  <a:gd name="T28" fmla="*/ 17 w 44"/>
                  <a:gd name="T29" fmla="*/ 2 h 66"/>
                  <a:gd name="T30" fmla="*/ 17 w 44"/>
                  <a:gd name="T31" fmla="*/ 2 h 66"/>
                  <a:gd name="T32" fmla="*/ 19 w 44"/>
                  <a:gd name="T33" fmla="*/ 3 h 66"/>
                  <a:gd name="T34" fmla="*/ 44 w 44"/>
                  <a:gd name="T3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66">
                    <a:moveTo>
                      <a:pt x="44" y="7"/>
                    </a:moveTo>
                    <a:lnTo>
                      <a:pt x="44" y="13"/>
                    </a:lnTo>
                    <a:lnTo>
                      <a:pt x="44" y="39"/>
                    </a:lnTo>
                    <a:lnTo>
                      <a:pt x="41" y="54"/>
                    </a:lnTo>
                    <a:lnTo>
                      <a:pt x="34" y="64"/>
                    </a:lnTo>
                    <a:lnTo>
                      <a:pt x="24" y="61"/>
                    </a:lnTo>
                    <a:lnTo>
                      <a:pt x="19" y="66"/>
                    </a:lnTo>
                    <a:lnTo>
                      <a:pt x="9" y="59"/>
                    </a:lnTo>
                    <a:lnTo>
                      <a:pt x="9" y="47"/>
                    </a:lnTo>
                    <a:lnTo>
                      <a:pt x="5" y="47"/>
                    </a:lnTo>
                    <a:lnTo>
                      <a:pt x="4" y="30"/>
                    </a:lnTo>
                    <a:lnTo>
                      <a:pt x="5" y="13"/>
                    </a:lnTo>
                    <a:lnTo>
                      <a:pt x="0" y="0"/>
                    </a:lnTo>
                    <a:lnTo>
                      <a:pt x="4" y="0"/>
                    </a:lnTo>
                    <a:lnTo>
                      <a:pt x="17" y="2"/>
                    </a:lnTo>
                    <a:lnTo>
                      <a:pt x="17" y="2"/>
                    </a:lnTo>
                    <a:lnTo>
                      <a:pt x="19" y="3"/>
                    </a:lnTo>
                    <a:lnTo>
                      <a:pt x="4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49" name="Freeform 5524"/>
              <p:cNvSpPr>
                <a:spLocks/>
              </p:cNvSpPr>
              <p:nvPr/>
            </p:nvSpPr>
            <p:spPr bwMode="auto">
              <a:xfrm>
                <a:off x="2402" y="1824"/>
                <a:ext cx="93" cy="48"/>
              </a:xfrm>
              <a:custGeom>
                <a:avLst/>
                <a:gdLst>
                  <a:gd name="T0" fmla="*/ 85 w 93"/>
                  <a:gd name="T1" fmla="*/ 24 h 48"/>
                  <a:gd name="T2" fmla="*/ 80 w 93"/>
                  <a:gd name="T3" fmla="*/ 37 h 48"/>
                  <a:gd name="T4" fmla="*/ 80 w 93"/>
                  <a:gd name="T5" fmla="*/ 48 h 48"/>
                  <a:gd name="T6" fmla="*/ 7 w 93"/>
                  <a:gd name="T7" fmla="*/ 36 h 48"/>
                  <a:gd name="T8" fmla="*/ 7 w 93"/>
                  <a:gd name="T9" fmla="*/ 22 h 48"/>
                  <a:gd name="T10" fmla="*/ 3 w 93"/>
                  <a:gd name="T11" fmla="*/ 22 h 48"/>
                  <a:gd name="T12" fmla="*/ 0 w 93"/>
                  <a:gd name="T13" fmla="*/ 12 h 48"/>
                  <a:gd name="T14" fmla="*/ 2 w 93"/>
                  <a:gd name="T15" fmla="*/ 0 h 48"/>
                  <a:gd name="T16" fmla="*/ 27 w 93"/>
                  <a:gd name="T17" fmla="*/ 5 h 48"/>
                  <a:gd name="T18" fmla="*/ 88 w 93"/>
                  <a:gd name="T19" fmla="*/ 15 h 48"/>
                  <a:gd name="T20" fmla="*/ 93 w 93"/>
                  <a:gd name="T21" fmla="*/ 15 h 48"/>
                  <a:gd name="T22" fmla="*/ 85 w 93"/>
                  <a:gd name="T2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48">
                    <a:moveTo>
                      <a:pt x="85" y="24"/>
                    </a:moveTo>
                    <a:lnTo>
                      <a:pt x="80" y="37"/>
                    </a:lnTo>
                    <a:lnTo>
                      <a:pt x="80" y="48"/>
                    </a:lnTo>
                    <a:lnTo>
                      <a:pt x="7" y="36"/>
                    </a:lnTo>
                    <a:lnTo>
                      <a:pt x="7" y="22"/>
                    </a:lnTo>
                    <a:lnTo>
                      <a:pt x="3" y="22"/>
                    </a:lnTo>
                    <a:lnTo>
                      <a:pt x="0" y="12"/>
                    </a:lnTo>
                    <a:lnTo>
                      <a:pt x="2" y="0"/>
                    </a:lnTo>
                    <a:lnTo>
                      <a:pt x="27" y="5"/>
                    </a:lnTo>
                    <a:lnTo>
                      <a:pt x="88" y="15"/>
                    </a:lnTo>
                    <a:lnTo>
                      <a:pt x="93" y="15"/>
                    </a:lnTo>
                    <a:lnTo>
                      <a:pt x="85"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0" name="Freeform 5525"/>
              <p:cNvSpPr>
                <a:spLocks/>
              </p:cNvSpPr>
              <p:nvPr/>
            </p:nvSpPr>
            <p:spPr bwMode="auto">
              <a:xfrm>
                <a:off x="2402" y="1824"/>
                <a:ext cx="93" cy="48"/>
              </a:xfrm>
              <a:custGeom>
                <a:avLst/>
                <a:gdLst>
                  <a:gd name="T0" fmla="*/ 85 w 93"/>
                  <a:gd name="T1" fmla="*/ 24 h 48"/>
                  <a:gd name="T2" fmla="*/ 80 w 93"/>
                  <a:gd name="T3" fmla="*/ 37 h 48"/>
                  <a:gd name="T4" fmla="*/ 80 w 93"/>
                  <a:gd name="T5" fmla="*/ 48 h 48"/>
                  <a:gd name="T6" fmla="*/ 7 w 93"/>
                  <a:gd name="T7" fmla="*/ 36 h 48"/>
                  <a:gd name="T8" fmla="*/ 7 w 93"/>
                  <a:gd name="T9" fmla="*/ 22 h 48"/>
                  <a:gd name="T10" fmla="*/ 3 w 93"/>
                  <a:gd name="T11" fmla="*/ 22 h 48"/>
                  <a:gd name="T12" fmla="*/ 0 w 93"/>
                  <a:gd name="T13" fmla="*/ 12 h 48"/>
                  <a:gd name="T14" fmla="*/ 2 w 93"/>
                  <a:gd name="T15" fmla="*/ 0 h 48"/>
                  <a:gd name="T16" fmla="*/ 27 w 93"/>
                  <a:gd name="T17" fmla="*/ 5 h 48"/>
                  <a:gd name="T18" fmla="*/ 88 w 93"/>
                  <a:gd name="T19" fmla="*/ 15 h 48"/>
                  <a:gd name="T20" fmla="*/ 93 w 93"/>
                  <a:gd name="T21" fmla="*/ 15 h 48"/>
                  <a:gd name="T22" fmla="*/ 85 w 93"/>
                  <a:gd name="T2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48">
                    <a:moveTo>
                      <a:pt x="85" y="24"/>
                    </a:moveTo>
                    <a:lnTo>
                      <a:pt x="80" y="37"/>
                    </a:lnTo>
                    <a:lnTo>
                      <a:pt x="80" y="48"/>
                    </a:lnTo>
                    <a:lnTo>
                      <a:pt x="7" y="36"/>
                    </a:lnTo>
                    <a:lnTo>
                      <a:pt x="7" y="22"/>
                    </a:lnTo>
                    <a:lnTo>
                      <a:pt x="3" y="22"/>
                    </a:lnTo>
                    <a:lnTo>
                      <a:pt x="0" y="12"/>
                    </a:lnTo>
                    <a:lnTo>
                      <a:pt x="2" y="0"/>
                    </a:lnTo>
                    <a:lnTo>
                      <a:pt x="27" y="5"/>
                    </a:lnTo>
                    <a:lnTo>
                      <a:pt x="88" y="15"/>
                    </a:lnTo>
                    <a:lnTo>
                      <a:pt x="93" y="15"/>
                    </a:lnTo>
                    <a:lnTo>
                      <a:pt x="85"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51" name="Freeform 5526"/>
              <p:cNvSpPr>
                <a:spLocks/>
              </p:cNvSpPr>
              <p:nvPr/>
            </p:nvSpPr>
            <p:spPr bwMode="auto">
              <a:xfrm>
                <a:off x="2502" y="1721"/>
                <a:ext cx="66" cy="42"/>
              </a:xfrm>
              <a:custGeom>
                <a:avLst/>
                <a:gdLst>
                  <a:gd name="T0" fmla="*/ 66 w 66"/>
                  <a:gd name="T1" fmla="*/ 8 h 42"/>
                  <a:gd name="T2" fmla="*/ 63 w 66"/>
                  <a:gd name="T3" fmla="*/ 42 h 42"/>
                  <a:gd name="T4" fmla="*/ 54 w 66"/>
                  <a:gd name="T5" fmla="*/ 39 h 42"/>
                  <a:gd name="T6" fmla="*/ 56 w 66"/>
                  <a:gd name="T7" fmla="*/ 29 h 42"/>
                  <a:gd name="T8" fmla="*/ 54 w 66"/>
                  <a:gd name="T9" fmla="*/ 29 h 42"/>
                  <a:gd name="T10" fmla="*/ 54 w 66"/>
                  <a:gd name="T11" fmla="*/ 20 h 42"/>
                  <a:gd name="T12" fmla="*/ 42 w 66"/>
                  <a:gd name="T13" fmla="*/ 18 h 42"/>
                  <a:gd name="T14" fmla="*/ 40 w 66"/>
                  <a:gd name="T15" fmla="*/ 25 h 42"/>
                  <a:gd name="T16" fmla="*/ 34 w 66"/>
                  <a:gd name="T17" fmla="*/ 30 h 42"/>
                  <a:gd name="T18" fmla="*/ 32 w 66"/>
                  <a:gd name="T19" fmla="*/ 20 h 42"/>
                  <a:gd name="T20" fmla="*/ 8 w 66"/>
                  <a:gd name="T21" fmla="*/ 24 h 42"/>
                  <a:gd name="T22" fmla="*/ 2 w 66"/>
                  <a:gd name="T23" fmla="*/ 18 h 42"/>
                  <a:gd name="T24" fmla="*/ 2 w 66"/>
                  <a:gd name="T25" fmla="*/ 18 h 42"/>
                  <a:gd name="T26" fmla="*/ 2 w 66"/>
                  <a:gd name="T27" fmla="*/ 17 h 42"/>
                  <a:gd name="T28" fmla="*/ 0 w 66"/>
                  <a:gd name="T29" fmla="*/ 17 h 42"/>
                  <a:gd name="T30" fmla="*/ 3 w 66"/>
                  <a:gd name="T31" fmla="*/ 0 h 42"/>
                  <a:gd name="T32" fmla="*/ 3 w 66"/>
                  <a:gd name="T33" fmla="*/ 0 h 42"/>
                  <a:gd name="T34" fmla="*/ 13 w 66"/>
                  <a:gd name="T35" fmla="*/ 2 h 42"/>
                  <a:gd name="T36" fmla="*/ 13 w 66"/>
                  <a:gd name="T37" fmla="*/ 2 h 42"/>
                  <a:gd name="T38" fmla="*/ 22 w 66"/>
                  <a:gd name="T39" fmla="*/ 2 h 42"/>
                  <a:gd name="T40" fmla="*/ 22 w 66"/>
                  <a:gd name="T41" fmla="*/ 2 h 42"/>
                  <a:gd name="T42" fmla="*/ 25 w 66"/>
                  <a:gd name="T43" fmla="*/ 3 h 42"/>
                  <a:gd name="T44" fmla="*/ 56 w 66"/>
                  <a:gd name="T45" fmla="*/ 7 h 42"/>
                  <a:gd name="T46" fmla="*/ 66 w 66"/>
                  <a:gd name="T4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 h="42">
                    <a:moveTo>
                      <a:pt x="66" y="8"/>
                    </a:moveTo>
                    <a:lnTo>
                      <a:pt x="63" y="42"/>
                    </a:lnTo>
                    <a:lnTo>
                      <a:pt x="54" y="39"/>
                    </a:lnTo>
                    <a:lnTo>
                      <a:pt x="56" y="29"/>
                    </a:lnTo>
                    <a:lnTo>
                      <a:pt x="54" y="29"/>
                    </a:lnTo>
                    <a:lnTo>
                      <a:pt x="54" y="20"/>
                    </a:lnTo>
                    <a:lnTo>
                      <a:pt x="42" y="18"/>
                    </a:lnTo>
                    <a:lnTo>
                      <a:pt x="40" y="25"/>
                    </a:lnTo>
                    <a:lnTo>
                      <a:pt x="34" y="30"/>
                    </a:lnTo>
                    <a:lnTo>
                      <a:pt x="32" y="20"/>
                    </a:lnTo>
                    <a:lnTo>
                      <a:pt x="8" y="24"/>
                    </a:lnTo>
                    <a:lnTo>
                      <a:pt x="2" y="18"/>
                    </a:lnTo>
                    <a:lnTo>
                      <a:pt x="2" y="18"/>
                    </a:lnTo>
                    <a:lnTo>
                      <a:pt x="2" y="17"/>
                    </a:lnTo>
                    <a:lnTo>
                      <a:pt x="0" y="17"/>
                    </a:lnTo>
                    <a:lnTo>
                      <a:pt x="3" y="0"/>
                    </a:lnTo>
                    <a:lnTo>
                      <a:pt x="3" y="0"/>
                    </a:lnTo>
                    <a:lnTo>
                      <a:pt x="13" y="2"/>
                    </a:lnTo>
                    <a:lnTo>
                      <a:pt x="13" y="2"/>
                    </a:lnTo>
                    <a:lnTo>
                      <a:pt x="22" y="2"/>
                    </a:lnTo>
                    <a:lnTo>
                      <a:pt x="22" y="2"/>
                    </a:lnTo>
                    <a:lnTo>
                      <a:pt x="25" y="3"/>
                    </a:lnTo>
                    <a:lnTo>
                      <a:pt x="56" y="7"/>
                    </a:lnTo>
                    <a:lnTo>
                      <a:pt x="66"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2" name="Freeform 5527"/>
              <p:cNvSpPr>
                <a:spLocks/>
              </p:cNvSpPr>
              <p:nvPr/>
            </p:nvSpPr>
            <p:spPr bwMode="auto">
              <a:xfrm>
                <a:off x="2502" y="1721"/>
                <a:ext cx="66" cy="42"/>
              </a:xfrm>
              <a:custGeom>
                <a:avLst/>
                <a:gdLst>
                  <a:gd name="T0" fmla="*/ 66 w 66"/>
                  <a:gd name="T1" fmla="*/ 8 h 42"/>
                  <a:gd name="T2" fmla="*/ 63 w 66"/>
                  <a:gd name="T3" fmla="*/ 42 h 42"/>
                  <a:gd name="T4" fmla="*/ 54 w 66"/>
                  <a:gd name="T5" fmla="*/ 39 h 42"/>
                  <a:gd name="T6" fmla="*/ 56 w 66"/>
                  <a:gd name="T7" fmla="*/ 29 h 42"/>
                  <a:gd name="T8" fmla="*/ 54 w 66"/>
                  <a:gd name="T9" fmla="*/ 29 h 42"/>
                  <a:gd name="T10" fmla="*/ 54 w 66"/>
                  <a:gd name="T11" fmla="*/ 20 h 42"/>
                  <a:gd name="T12" fmla="*/ 42 w 66"/>
                  <a:gd name="T13" fmla="*/ 18 h 42"/>
                  <a:gd name="T14" fmla="*/ 40 w 66"/>
                  <a:gd name="T15" fmla="*/ 25 h 42"/>
                  <a:gd name="T16" fmla="*/ 34 w 66"/>
                  <a:gd name="T17" fmla="*/ 30 h 42"/>
                  <a:gd name="T18" fmla="*/ 32 w 66"/>
                  <a:gd name="T19" fmla="*/ 20 h 42"/>
                  <a:gd name="T20" fmla="*/ 8 w 66"/>
                  <a:gd name="T21" fmla="*/ 24 h 42"/>
                  <a:gd name="T22" fmla="*/ 2 w 66"/>
                  <a:gd name="T23" fmla="*/ 18 h 42"/>
                  <a:gd name="T24" fmla="*/ 2 w 66"/>
                  <a:gd name="T25" fmla="*/ 18 h 42"/>
                  <a:gd name="T26" fmla="*/ 2 w 66"/>
                  <a:gd name="T27" fmla="*/ 17 h 42"/>
                  <a:gd name="T28" fmla="*/ 0 w 66"/>
                  <a:gd name="T29" fmla="*/ 17 h 42"/>
                  <a:gd name="T30" fmla="*/ 3 w 66"/>
                  <a:gd name="T31" fmla="*/ 0 h 42"/>
                  <a:gd name="T32" fmla="*/ 3 w 66"/>
                  <a:gd name="T33" fmla="*/ 0 h 42"/>
                  <a:gd name="T34" fmla="*/ 13 w 66"/>
                  <a:gd name="T35" fmla="*/ 2 h 42"/>
                  <a:gd name="T36" fmla="*/ 13 w 66"/>
                  <a:gd name="T37" fmla="*/ 2 h 42"/>
                  <a:gd name="T38" fmla="*/ 22 w 66"/>
                  <a:gd name="T39" fmla="*/ 2 h 42"/>
                  <a:gd name="T40" fmla="*/ 22 w 66"/>
                  <a:gd name="T41" fmla="*/ 2 h 42"/>
                  <a:gd name="T42" fmla="*/ 25 w 66"/>
                  <a:gd name="T43" fmla="*/ 3 h 42"/>
                  <a:gd name="T44" fmla="*/ 56 w 66"/>
                  <a:gd name="T45" fmla="*/ 7 h 42"/>
                  <a:gd name="T46" fmla="*/ 66 w 66"/>
                  <a:gd name="T4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 h="42">
                    <a:moveTo>
                      <a:pt x="66" y="8"/>
                    </a:moveTo>
                    <a:lnTo>
                      <a:pt x="63" y="42"/>
                    </a:lnTo>
                    <a:lnTo>
                      <a:pt x="54" y="39"/>
                    </a:lnTo>
                    <a:lnTo>
                      <a:pt x="56" y="29"/>
                    </a:lnTo>
                    <a:lnTo>
                      <a:pt x="54" y="29"/>
                    </a:lnTo>
                    <a:lnTo>
                      <a:pt x="54" y="20"/>
                    </a:lnTo>
                    <a:lnTo>
                      <a:pt x="42" y="18"/>
                    </a:lnTo>
                    <a:lnTo>
                      <a:pt x="40" y="25"/>
                    </a:lnTo>
                    <a:lnTo>
                      <a:pt x="34" y="30"/>
                    </a:lnTo>
                    <a:lnTo>
                      <a:pt x="32" y="20"/>
                    </a:lnTo>
                    <a:lnTo>
                      <a:pt x="8" y="24"/>
                    </a:lnTo>
                    <a:lnTo>
                      <a:pt x="2" y="18"/>
                    </a:lnTo>
                    <a:lnTo>
                      <a:pt x="2" y="18"/>
                    </a:lnTo>
                    <a:lnTo>
                      <a:pt x="2" y="17"/>
                    </a:lnTo>
                    <a:lnTo>
                      <a:pt x="0" y="17"/>
                    </a:lnTo>
                    <a:lnTo>
                      <a:pt x="3" y="0"/>
                    </a:lnTo>
                    <a:lnTo>
                      <a:pt x="3" y="0"/>
                    </a:lnTo>
                    <a:lnTo>
                      <a:pt x="13" y="2"/>
                    </a:lnTo>
                    <a:lnTo>
                      <a:pt x="13" y="2"/>
                    </a:lnTo>
                    <a:lnTo>
                      <a:pt x="22" y="2"/>
                    </a:lnTo>
                    <a:lnTo>
                      <a:pt x="22" y="2"/>
                    </a:lnTo>
                    <a:lnTo>
                      <a:pt x="25" y="3"/>
                    </a:lnTo>
                    <a:lnTo>
                      <a:pt x="56" y="7"/>
                    </a:lnTo>
                    <a:lnTo>
                      <a:pt x="66"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53" name="Freeform 5528"/>
              <p:cNvSpPr>
                <a:spLocks/>
              </p:cNvSpPr>
              <p:nvPr/>
            </p:nvSpPr>
            <p:spPr bwMode="auto">
              <a:xfrm>
                <a:off x="2341" y="1682"/>
                <a:ext cx="47" cy="35"/>
              </a:xfrm>
              <a:custGeom>
                <a:avLst/>
                <a:gdLst>
                  <a:gd name="T0" fmla="*/ 42 w 47"/>
                  <a:gd name="T1" fmla="*/ 24 h 35"/>
                  <a:gd name="T2" fmla="*/ 47 w 47"/>
                  <a:gd name="T3" fmla="*/ 34 h 35"/>
                  <a:gd name="T4" fmla="*/ 34 w 47"/>
                  <a:gd name="T5" fmla="*/ 35 h 35"/>
                  <a:gd name="T6" fmla="*/ 30 w 47"/>
                  <a:gd name="T7" fmla="*/ 25 h 35"/>
                  <a:gd name="T8" fmla="*/ 10 w 47"/>
                  <a:gd name="T9" fmla="*/ 35 h 35"/>
                  <a:gd name="T10" fmla="*/ 0 w 47"/>
                  <a:gd name="T11" fmla="*/ 3 h 35"/>
                  <a:gd name="T12" fmla="*/ 22 w 47"/>
                  <a:gd name="T13" fmla="*/ 0 h 35"/>
                  <a:gd name="T14" fmla="*/ 44 w 47"/>
                  <a:gd name="T15" fmla="*/ 5 h 35"/>
                  <a:gd name="T16" fmla="*/ 42 w 47"/>
                  <a:gd name="T1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5">
                    <a:moveTo>
                      <a:pt x="42" y="24"/>
                    </a:moveTo>
                    <a:lnTo>
                      <a:pt x="47" y="34"/>
                    </a:lnTo>
                    <a:lnTo>
                      <a:pt x="34" y="35"/>
                    </a:lnTo>
                    <a:lnTo>
                      <a:pt x="30" y="25"/>
                    </a:lnTo>
                    <a:lnTo>
                      <a:pt x="10" y="35"/>
                    </a:lnTo>
                    <a:lnTo>
                      <a:pt x="0" y="3"/>
                    </a:lnTo>
                    <a:lnTo>
                      <a:pt x="22" y="0"/>
                    </a:lnTo>
                    <a:lnTo>
                      <a:pt x="44" y="5"/>
                    </a:lnTo>
                    <a:lnTo>
                      <a:pt x="42"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4" name="Freeform 5529"/>
              <p:cNvSpPr>
                <a:spLocks/>
              </p:cNvSpPr>
              <p:nvPr/>
            </p:nvSpPr>
            <p:spPr bwMode="auto">
              <a:xfrm>
                <a:off x="2341" y="1682"/>
                <a:ext cx="47" cy="35"/>
              </a:xfrm>
              <a:custGeom>
                <a:avLst/>
                <a:gdLst>
                  <a:gd name="T0" fmla="*/ 42 w 47"/>
                  <a:gd name="T1" fmla="*/ 24 h 35"/>
                  <a:gd name="T2" fmla="*/ 47 w 47"/>
                  <a:gd name="T3" fmla="*/ 34 h 35"/>
                  <a:gd name="T4" fmla="*/ 34 w 47"/>
                  <a:gd name="T5" fmla="*/ 35 h 35"/>
                  <a:gd name="T6" fmla="*/ 30 w 47"/>
                  <a:gd name="T7" fmla="*/ 25 h 35"/>
                  <a:gd name="T8" fmla="*/ 10 w 47"/>
                  <a:gd name="T9" fmla="*/ 35 h 35"/>
                  <a:gd name="T10" fmla="*/ 0 w 47"/>
                  <a:gd name="T11" fmla="*/ 3 h 35"/>
                  <a:gd name="T12" fmla="*/ 22 w 47"/>
                  <a:gd name="T13" fmla="*/ 0 h 35"/>
                  <a:gd name="T14" fmla="*/ 44 w 47"/>
                  <a:gd name="T15" fmla="*/ 5 h 35"/>
                  <a:gd name="T16" fmla="*/ 42 w 47"/>
                  <a:gd name="T1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5">
                    <a:moveTo>
                      <a:pt x="42" y="24"/>
                    </a:moveTo>
                    <a:lnTo>
                      <a:pt x="47" y="34"/>
                    </a:lnTo>
                    <a:lnTo>
                      <a:pt x="34" y="35"/>
                    </a:lnTo>
                    <a:lnTo>
                      <a:pt x="30" y="25"/>
                    </a:lnTo>
                    <a:lnTo>
                      <a:pt x="10" y="35"/>
                    </a:lnTo>
                    <a:lnTo>
                      <a:pt x="0" y="3"/>
                    </a:lnTo>
                    <a:lnTo>
                      <a:pt x="22" y="0"/>
                    </a:lnTo>
                    <a:lnTo>
                      <a:pt x="44" y="5"/>
                    </a:lnTo>
                    <a:lnTo>
                      <a:pt x="42"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55" name="Freeform 5530"/>
              <p:cNvSpPr>
                <a:spLocks/>
              </p:cNvSpPr>
              <p:nvPr/>
            </p:nvSpPr>
            <p:spPr bwMode="auto">
              <a:xfrm>
                <a:off x="2429" y="1734"/>
                <a:ext cx="75" cy="105"/>
              </a:xfrm>
              <a:custGeom>
                <a:avLst/>
                <a:gdLst>
                  <a:gd name="T0" fmla="*/ 54 w 75"/>
                  <a:gd name="T1" fmla="*/ 0 h 105"/>
                  <a:gd name="T2" fmla="*/ 73 w 75"/>
                  <a:gd name="T3" fmla="*/ 4 h 105"/>
                  <a:gd name="T4" fmla="*/ 75 w 75"/>
                  <a:gd name="T5" fmla="*/ 4 h 105"/>
                  <a:gd name="T6" fmla="*/ 75 w 75"/>
                  <a:gd name="T7" fmla="*/ 5 h 105"/>
                  <a:gd name="T8" fmla="*/ 75 w 75"/>
                  <a:gd name="T9" fmla="*/ 5 h 105"/>
                  <a:gd name="T10" fmla="*/ 64 w 75"/>
                  <a:gd name="T11" fmla="*/ 82 h 105"/>
                  <a:gd name="T12" fmla="*/ 61 w 75"/>
                  <a:gd name="T13" fmla="*/ 105 h 105"/>
                  <a:gd name="T14" fmla="*/ 0 w 75"/>
                  <a:gd name="T15" fmla="*/ 95 h 105"/>
                  <a:gd name="T16" fmla="*/ 2 w 75"/>
                  <a:gd name="T17" fmla="*/ 87 h 105"/>
                  <a:gd name="T18" fmla="*/ 0 w 75"/>
                  <a:gd name="T19" fmla="*/ 85 h 105"/>
                  <a:gd name="T20" fmla="*/ 12 w 75"/>
                  <a:gd name="T21" fmla="*/ 9 h 105"/>
                  <a:gd name="T22" fmla="*/ 12 w 75"/>
                  <a:gd name="T23" fmla="*/ 4 h 105"/>
                  <a:gd name="T24" fmla="*/ 47 w 75"/>
                  <a:gd name="T25" fmla="*/ 4 h 105"/>
                  <a:gd name="T26" fmla="*/ 54 w 75"/>
                  <a:gd name="T2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105">
                    <a:moveTo>
                      <a:pt x="54" y="0"/>
                    </a:moveTo>
                    <a:lnTo>
                      <a:pt x="73" y="4"/>
                    </a:lnTo>
                    <a:lnTo>
                      <a:pt x="75" y="4"/>
                    </a:lnTo>
                    <a:lnTo>
                      <a:pt x="75" y="5"/>
                    </a:lnTo>
                    <a:lnTo>
                      <a:pt x="75" y="5"/>
                    </a:lnTo>
                    <a:lnTo>
                      <a:pt x="64" y="82"/>
                    </a:lnTo>
                    <a:lnTo>
                      <a:pt x="61" y="105"/>
                    </a:lnTo>
                    <a:lnTo>
                      <a:pt x="0" y="95"/>
                    </a:lnTo>
                    <a:lnTo>
                      <a:pt x="2" y="87"/>
                    </a:lnTo>
                    <a:lnTo>
                      <a:pt x="0" y="85"/>
                    </a:lnTo>
                    <a:lnTo>
                      <a:pt x="12" y="9"/>
                    </a:lnTo>
                    <a:lnTo>
                      <a:pt x="12" y="4"/>
                    </a:lnTo>
                    <a:lnTo>
                      <a:pt x="47" y="4"/>
                    </a:lnTo>
                    <a:lnTo>
                      <a:pt x="5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6" name="Freeform 5531"/>
              <p:cNvSpPr>
                <a:spLocks/>
              </p:cNvSpPr>
              <p:nvPr/>
            </p:nvSpPr>
            <p:spPr bwMode="auto">
              <a:xfrm>
                <a:off x="2429" y="1734"/>
                <a:ext cx="75" cy="105"/>
              </a:xfrm>
              <a:custGeom>
                <a:avLst/>
                <a:gdLst>
                  <a:gd name="T0" fmla="*/ 54 w 75"/>
                  <a:gd name="T1" fmla="*/ 0 h 105"/>
                  <a:gd name="T2" fmla="*/ 73 w 75"/>
                  <a:gd name="T3" fmla="*/ 4 h 105"/>
                  <a:gd name="T4" fmla="*/ 75 w 75"/>
                  <a:gd name="T5" fmla="*/ 4 h 105"/>
                  <a:gd name="T6" fmla="*/ 75 w 75"/>
                  <a:gd name="T7" fmla="*/ 5 h 105"/>
                  <a:gd name="T8" fmla="*/ 75 w 75"/>
                  <a:gd name="T9" fmla="*/ 5 h 105"/>
                  <a:gd name="T10" fmla="*/ 64 w 75"/>
                  <a:gd name="T11" fmla="*/ 82 h 105"/>
                  <a:gd name="T12" fmla="*/ 61 w 75"/>
                  <a:gd name="T13" fmla="*/ 105 h 105"/>
                  <a:gd name="T14" fmla="*/ 0 w 75"/>
                  <a:gd name="T15" fmla="*/ 95 h 105"/>
                  <a:gd name="T16" fmla="*/ 2 w 75"/>
                  <a:gd name="T17" fmla="*/ 87 h 105"/>
                  <a:gd name="T18" fmla="*/ 0 w 75"/>
                  <a:gd name="T19" fmla="*/ 85 h 105"/>
                  <a:gd name="T20" fmla="*/ 12 w 75"/>
                  <a:gd name="T21" fmla="*/ 9 h 105"/>
                  <a:gd name="T22" fmla="*/ 12 w 75"/>
                  <a:gd name="T23" fmla="*/ 4 h 105"/>
                  <a:gd name="T24" fmla="*/ 47 w 75"/>
                  <a:gd name="T25" fmla="*/ 4 h 105"/>
                  <a:gd name="T26" fmla="*/ 54 w 75"/>
                  <a:gd name="T2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105">
                    <a:moveTo>
                      <a:pt x="54" y="0"/>
                    </a:moveTo>
                    <a:lnTo>
                      <a:pt x="73" y="4"/>
                    </a:lnTo>
                    <a:lnTo>
                      <a:pt x="75" y="4"/>
                    </a:lnTo>
                    <a:lnTo>
                      <a:pt x="75" y="5"/>
                    </a:lnTo>
                    <a:lnTo>
                      <a:pt x="75" y="5"/>
                    </a:lnTo>
                    <a:lnTo>
                      <a:pt x="64" y="82"/>
                    </a:lnTo>
                    <a:lnTo>
                      <a:pt x="61" y="105"/>
                    </a:lnTo>
                    <a:lnTo>
                      <a:pt x="0" y="95"/>
                    </a:lnTo>
                    <a:lnTo>
                      <a:pt x="2" y="87"/>
                    </a:lnTo>
                    <a:lnTo>
                      <a:pt x="0" y="85"/>
                    </a:lnTo>
                    <a:lnTo>
                      <a:pt x="12" y="9"/>
                    </a:lnTo>
                    <a:lnTo>
                      <a:pt x="12" y="4"/>
                    </a:lnTo>
                    <a:lnTo>
                      <a:pt x="47" y="4"/>
                    </a:lnTo>
                    <a:lnTo>
                      <a:pt x="5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57" name="Freeform 5532"/>
              <p:cNvSpPr>
                <a:spLocks/>
              </p:cNvSpPr>
              <p:nvPr/>
            </p:nvSpPr>
            <p:spPr bwMode="auto">
              <a:xfrm>
                <a:off x="2378" y="1836"/>
                <a:ext cx="104" cy="132"/>
              </a:xfrm>
              <a:custGeom>
                <a:avLst/>
                <a:gdLst>
                  <a:gd name="T0" fmla="*/ 24 w 104"/>
                  <a:gd name="T1" fmla="*/ 0 h 132"/>
                  <a:gd name="T2" fmla="*/ 27 w 104"/>
                  <a:gd name="T3" fmla="*/ 10 h 132"/>
                  <a:gd name="T4" fmla="*/ 31 w 104"/>
                  <a:gd name="T5" fmla="*/ 10 h 132"/>
                  <a:gd name="T6" fmla="*/ 31 w 104"/>
                  <a:gd name="T7" fmla="*/ 24 h 132"/>
                  <a:gd name="T8" fmla="*/ 104 w 104"/>
                  <a:gd name="T9" fmla="*/ 36 h 132"/>
                  <a:gd name="T10" fmla="*/ 104 w 104"/>
                  <a:gd name="T11" fmla="*/ 36 h 132"/>
                  <a:gd name="T12" fmla="*/ 104 w 104"/>
                  <a:gd name="T13" fmla="*/ 36 h 132"/>
                  <a:gd name="T14" fmla="*/ 104 w 104"/>
                  <a:gd name="T15" fmla="*/ 41 h 132"/>
                  <a:gd name="T16" fmla="*/ 97 w 104"/>
                  <a:gd name="T17" fmla="*/ 54 h 132"/>
                  <a:gd name="T18" fmla="*/ 97 w 104"/>
                  <a:gd name="T19" fmla="*/ 59 h 132"/>
                  <a:gd name="T20" fmla="*/ 93 w 104"/>
                  <a:gd name="T21" fmla="*/ 63 h 132"/>
                  <a:gd name="T22" fmla="*/ 87 w 104"/>
                  <a:gd name="T23" fmla="*/ 81 h 132"/>
                  <a:gd name="T24" fmla="*/ 92 w 104"/>
                  <a:gd name="T25" fmla="*/ 81 h 132"/>
                  <a:gd name="T26" fmla="*/ 97 w 104"/>
                  <a:gd name="T27" fmla="*/ 86 h 132"/>
                  <a:gd name="T28" fmla="*/ 87 w 104"/>
                  <a:gd name="T29" fmla="*/ 83 h 132"/>
                  <a:gd name="T30" fmla="*/ 85 w 104"/>
                  <a:gd name="T31" fmla="*/ 90 h 132"/>
                  <a:gd name="T32" fmla="*/ 88 w 104"/>
                  <a:gd name="T33" fmla="*/ 105 h 132"/>
                  <a:gd name="T34" fmla="*/ 85 w 104"/>
                  <a:gd name="T35" fmla="*/ 110 h 132"/>
                  <a:gd name="T36" fmla="*/ 90 w 104"/>
                  <a:gd name="T37" fmla="*/ 117 h 132"/>
                  <a:gd name="T38" fmla="*/ 88 w 104"/>
                  <a:gd name="T39" fmla="*/ 120 h 132"/>
                  <a:gd name="T40" fmla="*/ 92 w 104"/>
                  <a:gd name="T41" fmla="*/ 120 h 132"/>
                  <a:gd name="T42" fmla="*/ 88 w 104"/>
                  <a:gd name="T43" fmla="*/ 122 h 132"/>
                  <a:gd name="T44" fmla="*/ 92 w 104"/>
                  <a:gd name="T45" fmla="*/ 129 h 132"/>
                  <a:gd name="T46" fmla="*/ 88 w 104"/>
                  <a:gd name="T47" fmla="*/ 132 h 132"/>
                  <a:gd name="T48" fmla="*/ 0 w 104"/>
                  <a:gd name="T49" fmla="*/ 117 h 132"/>
                  <a:gd name="T50" fmla="*/ 0 w 104"/>
                  <a:gd name="T51" fmla="*/ 117 h 132"/>
                  <a:gd name="T52" fmla="*/ 9 w 104"/>
                  <a:gd name="T53" fmla="*/ 64 h 132"/>
                  <a:gd name="T54" fmla="*/ 15 w 104"/>
                  <a:gd name="T55" fmla="*/ 22 h 132"/>
                  <a:gd name="T56" fmla="*/ 20 w 104"/>
                  <a:gd name="T57" fmla="*/ 22 h 132"/>
                  <a:gd name="T58" fmla="*/ 24 w 104"/>
                  <a:gd name="T5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32">
                    <a:moveTo>
                      <a:pt x="24" y="0"/>
                    </a:moveTo>
                    <a:lnTo>
                      <a:pt x="27" y="10"/>
                    </a:lnTo>
                    <a:lnTo>
                      <a:pt x="31" y="10"/>
                    </a:lnTo>
                    <a:lnTo>
                      <a:pt x="31" y="24"/>
                    </a:lnTo>
                    <a:lnTo>
                      <a:pt x="104" y="36"/>
                    </a:lnTo>
                    <a:lnTo>
                      <a:pt x="104" y="36"/>
                    </a:lnTo>
                    <a:lnTo>
                      <a:pt x="104" y="36"/>
                    </a:lnTo>
                    <a:lnTo>
                      <a:pt x="104" y="41"/>
                    </a:lnTo>
                    <a:lnTo>
                      <a:pt x="97" y="54"/>
                    </a:lnTo>
                    <a:lnTo>
                      <a:pt x="97" y="59"/>
                    </a:lnTo>
                    <a:lnTo>
                      <a:pt x="93" y="63"/>
                    </a:lnTo>
                    <a:lnTo>
                      <a:pt x="87" y="81"/>
                    </a:lnTo>
                    <a:lnTo>
                      <a:pt x="92" y="81"/>
                    </a:lnTo>
                    <a:lnTo>
                      <a:pt x="97" y="86"/>
                    </a:lnTo>
                    <a:lnTo>
                      <a:pt x="87" y="83"/>
                    </a:lnTo>
                    <a:lnTo>
                      <a:pt x="85" y="90"/>
                    </a:lnTo>
                    <a:lnTo>
                      <a:pt x="88" y="105"/>
                    </a:lnTo>
                    <a:lnTo>
                      <a:pt x="85" y="110"/>
                    </a:lnTo>
                    <a:lnTo>
                      <a:pt x="90" y="117"/>
                    </a:lnTo>
                    <a:lnTo>
                      <a:pt x="88" y="120"/>
                    </a:lnTo>
                    <a:lnTo>
                      <a:pt x="92" y="120"/>
                    </a:lnTo>
                    <a:lnTo>
                      <a:pt x="88" y="122"/>
                    </a:lnTo>
                    <a:lnTo>
                      <a:pt x="92" y="129"/>
                    </a:lnTo>
                    <a:lnTo>
                      <a:pt x="88" y="132"/>
                    </a:lnTo>
                    <a:lnTo>
                      <a:pt x="0" y="117"/>
                    </a:lnTo>
                    <a:lnTo>
                      <a:pt x="0" y="117"/>
                    </a:lnTo>
                    <a:lnTo>
                      <a:pt x="9" y="64"/>
                    </a:lnTo>
                    <a:lnTo>
                      <a:pt x="15" y="22"/>
                    </a:lnTo>
                    <a:lnTo>
                      <a:pt x="20" y="22"/>
                    </a:lnTo>
                    <a:lnTo>
                      <a:pt x="2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8" name="Freeform 5533"/>
              <p:cNvSpPr>
                <a:spLocks/>
              </p:cNvSpPr>
              <p:nvPr/>
            </p:nvSpPr>
            <p:spPr bwMode="auto">
              <a:xfrm>
                <a:off x="2378" y="1836"/>
                <a:ext cx="104" cy="132"/>
              </a:xfrm>
              <a:custGeom>
                <a:avLst/>
                <a:gdLst>
                  <a:gd name="T0" fmla="*/ 24 w 104"/>
                  <a:gd name="T1" fmla="*/ 0 h 132"/>
                  <a:gd name="T2" fmla="*/ 27 w 104"/>
                  <a:gd name="T3" fmla="*/ 10 h 132"/>
                  <a:gd name="T4" fmla="*/ 31 w 104"/>
                  <a:gd name="T5" fmla="*/ 10 h 132"/>
                  <a:gd name="T6" fmla="*/ 31 w 104"/>
                  <a:gd name="T7" fmla="*/ 24 h 132"/>
                  <a:gd name="T8" fmla="*/ 104 w 104"/>
                  <a:gd name="T9" fmla="*/ 36 h 132"/>
                  <a:gd name="T10" fmla="*/ 104 w 104"/>
                  <a:gd name="T11" fmla="*/ 36 h 132"/>
                  <a:gd name="T12" fmla="*/ 104 w 104"/>
                  <a:gd name="T13" fmla="*/ 36 h 132"/>
                  <a:gd name="T14" fmla="*/ 104 w 104"/>
                  <a:gd name="T15" fmla="*/ 41 h 132"/>
                  <a:gd name="T16" fmla="*/ 97 w 104"/>
                  <a:gd name="T17" fmla="*/ 54 h 132"/>
                  <a:gd name="T18" fmla="*/ 97 w 104"/>
                  <a:gd name="T19" fmla="*/ 59 h 132"/>
                  <a:gd name="T20" fmla="*/ 93 w 104"/>
                  <a:gd name="T21" fmla="*/ 63 h 132"/>
                  <a:gd name="T22" fmla="*/ 87 w 104"/>
                  <a:gd name="T23" fmla="*/ 81 h 132"/>
                  <a:gd name="T24" fmla="*/ 92 w 104"/>
                  <a:gd name="T25" fmla="*/ 81 h 132"/>
                  <a:gd name="T26" fmla="*/ 97 w 104"/>
                  <a:gd name="T27" fmla="*/ 86 h 132"/>
                  <a:gd name="T28" fmla="*/ 87 w 104"/>
                  <a:gd name="T29" fmla="*/ 83 h 132"/>
                  <a:gd name="T30" fmla="*/ 85 w 104"/>
                  <a:gd name="T31" fmla="*/ 90 h 132"/>
                  <a:gd name="T32" fmla="*/ 88 w 104"/>
                  <a:gd name="T33" fmla="*/ 105 h 132"/>
                  <a:gd name="T34" fmla="*/ 85 w 104"/>
                  <a:gd name="T35" fmla="*/ 110 h 132"/>
                  <a:gd name="T36" fmla="*/ 90 w 104"/>
                  <a:gd name="T37" fmla="*/ 117 h 132"/>
                  <a:gd name="T38" fmla="*/ 88 w 104"/>
                  <a:gd name="T39" fmla="*/ 120 h 132"/>
                  <a:gd name="T40" fmla="*/ 92 w 104"/>
                  <a:gd name="T41" fmla="*/ 120 h 132"/>
                  <a:gd name="T42" fmla="*/ 88 w 104"/>
                  <a:gd name="T43" fmla="*/ 122 h 132"/>
                  <a:gd name="T44" fmla="*/ 92 w 104"/>
                  <a:gd name="T45" fmla="*/ 129 h 132"/>
                  <a:gd name="T46" fmla="*/ 88 w 104"/>
                  <a:gd name="T47" fmla="*/ 132 h 132"/>
                  <a:gd name="T48" fmla="*/ 0 w 104"/>
                  <a:gd name="T49" fmla="*/ 117 h 132"/>
                  <a:gd name="T50" fmla="*/ 0 w 104"/>
                  <a:gd name="T51" fmla="*/ 117 h 132"/>
                  <a:gd name="T52" fmla="*/ 9 w 104"/>
                  <a:gd name="T53" fmla="*/ 64 h 132"/>
                  <a:gd name="T54" fmla="*/ 15 w 104"/>
                  <a:gd name="T55" fmla="*/ 22 h 132"/>
                  <a:gd name="T56" fmla="*/ 20 w 104"/>
                  <a:gd name="T57" fmla="*/ 22 h 132"/>
                  <a:gd name="T58" fmla="*/ 24 w 104"/>
                  <a:gd name="T5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32">
                    <a:moveTo>
                      <a:pt x="24" y="0"/>
                    </a:moveTo>
                    <a:lnTo>
                      <a:pt x="27" y="10"/>
                    </a:lnTo>
                    <a:lnTo>
                      <a:pt x="31" y="10"/>
                    </a:lnTo>
                    <a:lnTo>
                      <a:pt x="31" y="24"/>
                    </a:lnTo>
                    <a:lnTo>
                      <a:pt x="104" y="36"/>
                    </a:lnTo>
                    <a:lnTo>
                      <a:pt x="104" y="36"/>
                    </a:lnTo>
                    <a:lnTo>
                      <a:pt x="104" y="36"/>
                    </a:lnTo>
                    <a:lnTo>
                      <a:pt x="104" y="41"/>
                    </a:lnTo>
                    <a:lnTo>
                      <a:pt x="97" y="54"/>
                    </a:lnTo>
                    <a:lnTo>
                      <a:pt x="97" y="59"/>
                    </a:lnTo>
                    <a:lnTo>
                      <a:pt x="93" y="63"/>
                    </a:lnTo>
                    <a:lnTo>
                      <a:pt x="87" y="81"/>
                    </a:lnTo>
                    <a:lnTo>
                      <a:pt x="92" y="81"/>
                    </a:lnTo>
                    <a:lnTo>
                      <a:pt x="97" y="86"/>
                    </a:lnTo>
                    <a:lnTo>
                      <a:pt x="87" y="83"/>
                    </a:lnTo>
                    <a:lnTo>
                      <a:pt x="85" y="90"/>
                    </a:lnTo>
                    <a:lnTo>
                      <a:pt x="88" y="105"/>
                    </a:lnTo>
                    <a:lnTo>
                      <a:pt x="85" y="110"/>
                    </a:lnTo>
                    <a:lnTo>
                      <a:pt x="90" y="117"/>
                    </a:lnTo>
                    <a:lnTo>
                      <a:pt x="88" y="120"/>
                    </a:lnTo>
                    <a:lnTo>
                      <a:pt x="92" y="120"/>
                    </a:lnTo>
                    <a:lnTo>
                      <a:pt x="88" y="122"/>
                    </a:lnTo>
                    <a:lnTo>
                      <a:pt x="92" y="129"/>
                    </a:lnTo>
                    <a:lnTo>
                      <a:pt x="88" y="132"/>
                    </a:lnTo>
                    <a:lnTo>
                      <a:pt x="0" y="117"/>
                    </a:lnTo>
                    <a:lnTo>
                      <a:pt x="0" y="117"/>
                    </a:lnTo>
                    <a:lnTo>
                      <a:pt x="9" y="64"/>
                    </a:lnTo>
                    <a:lnTo>
                      <a:pt x="15" y="22"/>
                    </a:lnTo>
                    <a:lnTo>
                      <a:pt x="20" y="22"/>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59" name="Freeform 5534"/>
              <p:cNvSpPr>
                <a:spLocks/>
              </p:cNvSpPr>
              <p:nvPr/>
            </p:nvSpPr>
            <p:spPr bwMode="auto">
              <a:xfrm>
                <a:off x="2266" y="1975"/>
                <a:ext cx="202" cy="81"/>
              </a:xfrm>
              <a:custGeom>
                <a:avLst/>
                <a:gdLst>
                  <a:gd name="T0" fmla="*/ 202 w 202"/>
                  <a:gd name="T1" fmla="*/ 27 h 81"/>
                  <a:gd name="T2" fmla="*/ 173 w 202"/>
                  <a:gd name="T3" fmla="*/ 52 h 81"/>
                  <a:gd name="T4" fmla="*/ 171 w 202"/>
                  <a:gd name="T5" fmla="*/ 49 h 81"/>
                  <a:gd name="T6" fmla="*/ 165 w 202"/>
                  <a:gd name="T7" fmla="*/ 49 h 81"/>
                  <a:gd name="T8" fmla="*/ 161 w 202"/>
                  <a:gd name="T9" fmla="*/ 59 h 81"/>
                  <a:gd name="T10" fmla="*/ 155 w 202"/>
                  <a:gd name="T11" fmla="*/ 71 h 81"/>
                  <a:gd name="T12" fmla="*/ 143 w 202"/>
                  <a:gd name="T13" fmla="*/ 81 h 81"/>
                  <a:gd name="T14" fmla="*/ 58 w 202"/>
                  <a:gd name="T15" fmla="*/ 68 h 81"/>
                  <a:gd name="T16" fmla="*/ 22 w 202"/>
                  <a:gd name="T17" fmla="*/ 61 h 81"/>
                  <a:gd name="T18" fmla="*/ 22 w 202"/>
                  <a:gd name="T19" fmla="*/ 61 h 81"/>
                  <a:gd name="T20" fmla="*/ 0 w 202"/>
                  <a:gd name="T21" fmla="*/ 56 h 81"/>
                  <a:gd name="T22" fmla="*/ 5 w 202"/>
                  <a:gd name="T23" fmla="*/ 30 h 81"/>
                  <a:gd name="T24" fmla="*/ 12 w 202"/>
                  <a:gd name="T25" fmla="*/ 32 h 81"/>
                  <a:gd name="T26" fmla="*/ 14 w 202"/>
                  <a:gd name="T27" fmla="*/ 24 h 81"/>
                  <a:gd name="T28" fmla="*/ 22 w 202"/>
                  <a:gd name="T29" fmla="*/ 25 h 81"/>
                  <a:gd name="T30" fmla="*/ 26 w 202"/>
                  <a:gd name="T31" fmla="*/ 0 h 81"/>
                  <a:gd name="T32" fmla="*/ 27 w 202"/>
                  <a:gd name="T33" fmla="*/ 0 h 81"/>
                  <a:gd name="T34" fmla="*/ 27 w 202"/>
                  <a:gd name="T35" fmla="*/ 0 h 81"/>
                  <a:gd name="T36" fmla="*/ 70 w 202"/>
                  <a:gd name="T37" fmla="*/ 7 h 81"/>
                  <a:gd name="T38" fmla="*/ 99 w 202"/>
                  <a:gd name="T39" fmla="*/ 12 h 81"/>
                  <a:gd name="T40" fmla="*/ 149 w 202"/>
                  <a:gd name="T41" fmla="*/ 20 h 81"/>
                  <a:gd name="T42" fmla="*/ 202 w 202"/>
                  <a:gd name="T43" fmla="*/ 2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2" h="81">
                    <a:moveTo>
                      <a:pt x="202" y="27"/>
                    </a:moveTo>
                    <a:lnTo>
                      <a:pt x="173" y="52"/>
                    </a:lnTo>
                    <a:lnTo>
                      <a:pt x="171" y="49"/>
                    </a:lnTo>
                    <a:lnTo>
                      <a:pt x="165" y="49"/>
                    </a:lnTo>
                    <a:lnTo>
                      <a:pt x="161" y="59"/>
                    </a:lnTo>
                    <a:lnTo>
                      <a:pt x="155" y="71"/>
                    </a:lnTo>
                    <a:lnTo>
                      <a:pt x="143" y="81"/>
                    </a:lnTo>
                    <a:lnTo>
                      <a:pt x="58" y="68"/>
                    </a:lnTo>
                    <a:lnTo>
                      <a:pt x="22" y="61"/>
                    </a:lnTo>
                    <a:lnTo>
                      <a:pt x="22" y="61"/>
                    </a:lnTo>
                    <a:lnTo>
                      <a:pt x="0" y="56"/>
                    </a:lnTo>
                    <a:lnTo>
                      <a:pt x="5" y="30"/>
                    </a:lnTo>
                    <a:lnTo>
                      <a:pt x="12" y="32"/>
                    </a:lnTo>
                    <a:lnTo>
                      <a:pt x="14" y="24"/>
                    </a:lnTo>
                    <a:lnTo>
                      <a:pt x="22" y="25"/>
                    </a:lnTo>
                    <a:lnTo>
                      <a:pt x="26" y="0"/>
                    </a:lnTo>
                    <a:lnTo>
                      <a:pt x="27" y="0"/>
                    </a:lnTo>
                    <a:lnTo>
                      <a:pt x="27" y="0"/>
                    </a:lnTo>
                    <a:lnTo>
                      <a:pt x="70" y="7"/>
                    </a:lnTo>
                    <a:lnTo>
                      <a:pt x="99" y="12"/>
                    </a:lnTo>
                    <a:lnTo>
                      <a:pt x="149" y="20"/>
                    </a:lnTo>
                    <a:lnTo>
                      <a:pt x="202" y="2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0" name="Freeform 5535"/>
              <p:cNvSpPr>
                <a:spLocks/>
              </p:cNvSpPr>
              <p:nvPr/>
            </p:nvSpPr>
            <p:spPr bwMode="auto">
              <a:xfrm>
                <a:off x="2266" y="1975"/>
                <a:ext cx="202" cy="81"/>
              </a:xfrm>
              <a:custGeom>
                <a:avLst/>
                <a:gdLst>
                  <a:gd name="T0" fmla="*/ 202 w 202"/>
                  <a:gd name="T1" fmla="*/ 27 h 81"/>
                  <a:gd name="T2" fmla="*/ 173 w 202"/>
                  <a:gd name="T3" fmla="*/ 52 h 81"/>
                  <a:gd name="T4" fmla="*/ 171 w 202"/>
                  <a:gd name="T5" fmla="*/ 49 h 81"/>
                  <a:gd name="T6" fmla="*/ 165 w 202"/>
                  <a:gd name="T7" fmla="*/ 49 h 81"/>
                  <a:gd name="T8" fmla="*/ 161 w 202"/>
                  <a:gd name="T9" fmla="*/ 59 h 81"/>
                  <a:gd name="T10" fmla="*/ 155 w 202"/>
                  <a:gd name="T11" fmla="*/ 71 h 81"/>
                  <a:gd name="T12" fmla="*/ 143 w 202"/>
                  <a:gd name="T13" fmla="*/ 81 h 81"/>
                  <a:gd name="T14" fmla="*/ 58 w 202"/>
                  <a:gd name="T15" fmla="*/ 68 h 81"/>
                  <a:gd name="T16" fmla="*/ 22 w 202"/>
                  <a:gd name="T17" fmla="*/ 61 h 81"/>
                  <a:gd name="T18" fmla="*/ 22 w 202"/>
                  <a:gd name="T19" fmla="*/ 61 h 81"/>
                  <a:gd name="T20" fmla="*/ 0 w 202"/>
                  <a:gd name="T21" fmla="*/ 56 h 81"/>
                  <a:gd name="T22" fmla="*/ 5 w 202"/>
                  <a:gd name="T23" fmla="*/ 30 h 81"/>
                  <a:gd name="T24" fmla="*/ 12 w 202"/>
                  <a:gd name="T25" fmla="*/ 32 h 81"/>
                  <a:gd name="T26" fmla="*/ 14 w 202"/>
                  <a:gd name="T27" fmla="*/ 24 h 81"/>
                  <a:gd name="T28" fmla="*/ 22 w 202"/>
                  <a:gd name="T29" fmla="*/ 25 h 81"/>
                  <a:gd name="T30" fmla="*/ 26 w 202"/>
                  <a:gd name="T31" fmla="*/ 0 h 81"/>
                  <a:gd name="T32" fmla="*/ 27 w 202"/>
                  <a:gd name="T33" fmla="*/ 0 h 81"/>
                  <a:gd name="T34" fmla="*/ 27 w 202"/>
                  <a:gd name="T35" fmla="*/ 0 h 81"/>
                  <a:gd name="T36" fmla="*/ 70 w 202"/>
                  <a:gd name="T37" fmla="*/ 7 h 81"/>
                  <a:gd name="T38" fmla="*/ 99 w 202"/>
                  <a:gd name="T39" fmla="*/ 12 h 81"/>
                  <a:gd name="T40" fmla="*/ 149 w 202"/>
                  <a:gd name="T41" fmla="*/ 20 h 81"/>
                  <a:gd name="T42" fmla="*/ 202 w 202"/>
                  <a:gd name="T43" fmla="*/ 2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2" h="81">
                    <a:moveTo>
                      <a:pt x="202" y="27"/>
                    </a:moveTo>
                    <a:lnTo>
                      <a:pt x="173" y="52"/>
                    </a:lnTo>
                    <a:lnTo>
                      <a:pt x="171" y="49"/>
                    </a:lnTo>
                    <a:lnTo>
                      <a:pt x="165" y="49"/>
                    </a:lnTo>
                    <a:lnTo>
                      <a:pt x="161" y="59"/>
                    </a:lnTo>
                    <a:lnTo>
                      <a:pt x="155" y="71"/>
                    </a:lnTo>
                    <a:lnTo>
                      <a:pt x="143" y="81"/>
                    </a:lnTo>
                    <a:lnTo>
                      <a:pt x="58" y="68"/>
                    </a:lnTo>
                    <a:lnTo>
                      <a:pt x="22" y="61"/>
                    </a:lnTo>
                    <a:lnTo>
                      <a:pt x="22" y="61"/>
                    </a:lnTo>
                    <a:lnTo>
                      <a:pt x="0" y="56"/>
                    </a:lnTo>
                    <a:lnTo>
                      <a:pt x="5" y="30"/>
                    </a:lnTo>
                    <a:lnTo>
                      <a:pt x="12" y="32"/>
                    </a:lnTo>
                    <a:lnTo>
                      <a:pt x="14" y="24"/>
                    </a:lnTo>
                    <a:lnTo>
                      <a:pt x="22" y="25"/>
                    </a:lnTo>
                    <a:lnTo>
                      <a:pt x="26" y="0"/>
                    </a:lnTo>
                    <a:lnTo>
                      <a:pt x="27" y="0"/>
                    </a:lnTo>
                    <a:lnTo>
                      <a:pt x="27" y="0"/>
                    </a:lnTo>
                    <a:lnTo>
                      <a:pt x="70" y="7"/>
                    </a:lnTo>
                    <a:lnTo>
                      <a:pt x="99" y="12"/>
                    </a:lnTo>
                    <a:lnTo>
                      <a:pt x="149" y="20"/>
                    </a:lnTo>
                    <a:lnTo>
                      <a:pt x="202"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61" name="Freeform 5536"/>
              <p:cNvSpPr>
                <a:spLocks/>
              </p:cNvSpPr>
              <p:nvPr/>
            </p:nvSpPr>
            <p:spPr bwMode="auto">
              <a:xfrm>
                <a:off x="2463" y="1872"/>
                <a:ext cx="85" cy="105"/>
              </a:xfrm>
              <a:custGeom>
                <a:avLst/>
                <a:gdLst>
                  <a:gd name="T0" fmla="*/ 79 w 85"/>
                  <a:gd name="T1" fmla="*/ 44 h 105"/>
                  <a:gd name="T2" fmla="*/ 76 w 85"/>
                  <a:gd name="T3" fmla="*/ 61 h 105"/>
                  <a:gd name="T4" fmla="*/ 76 w 85"/>
                  <a:gd name="T5" fmla="*/ 61 h 105"/>
                  <a:gd name="T6" fmla="*/ 76 w 85"/>
                  <a:gd name="T7" fmla="*/ 66 h 105"/>
                  <a:gd name="T8" fmla="*/ 76 w 85"/>
                  <a:gd name="T9" fmla="*/ 66 h 105"/>
                  <a:gd name="T10" fmla="*/ 73 w 85"/>
                  <a:gd name="T11" fmla="*/ 83 h 105"/>
                  <a:gd name="T12" fmla="*/ 71 w 85"/>
                  <a:gd name="T13" fmla="*/ 105 h 105"/>
                  <a:gd name="T14" fmla="*/ 3 w 85"/>
                  <a:gd name="T15" fmla="*/ 96 h 105"/>
                  <a:gd name="T16" fmla="*/ 7 w 85"/>
                  <a:gd name="T17" fmla="*/ 93 h 105"/>
                  <a:gd name="T18" fmla="*/ 3 w 85"/>
                  <a:gd name="T19" fmla="*/ 86 h 105"/>
                  <a:gd name="T20" fmla="*/ 7 w 85"/>
                  <a:gd name="T21" fmla="*/ 84 h 105"/>
                  <a:gd name="T22" fmla="*/ 3 w 85"/>
                  <a:gd name="T23" fmla="*/ 84 h 105"/>
                  <a:gd name="T24" fmla="*/ 5 w 85"/>
                  <a:gd name="T25" fmla="*/ 81 h 105"/>
                  <a:gd name="T26" fmla="*/ 0 w 85"/>
                  <a:gd name="T27" fmla="*/ 74 h 105"/>
                  <a:gd name="T28" fmla="*/ 3 w 85"/>
                  <a:gd name="T29" fmla="*/ 69 h 105"/>
                  <a:gd name="T30" fmla="*/ 0 w 85"/>
                  <a:gd name="T31" fmla="*/ 54 h 105"/>
                  <a:gd name="T32" fmla="*/ 2 w 85"/>
                  <a:gd name="T33" fmla="*/ 47 h 105"/>
                  <a:gd name="T34" fmla="*/ 12 w 85"/>
                  <a:gd name="T35" fmla="*/ 50 h 105"/>
                  <a:gd name="T36" fmla="*/ 7 w 85"/>
                  <a:gd name="T37" fmla="*/ 45 h 105"/>
                  <a:gd name="T38" fmla="*/ 2 w 85"/>
                  <a:gd name="T39" fmla="*/ 45 h 105"/>
                  <a:gd name="T40" fmla="*/ 8 w 85"/>
                  <a:gd name="T41" fmla="*/ 27 h 105"/>
                  <a:gd name="T42" fmla="*/ 12 w 85"/>
                  <a:gd name="T43" fmla="*/ 23 h 105"/>
                  <a:gd name="T44" fmla="*/ 12 w 85"/>
                  <a:gd name="T45" fmla="*/ 18 h 105"/>
                  <a:gd name="T46" fmla="*/ 19 w 85"/>
                  <a:gd name="T47" fmla="*/ 5 h 105"/>
                  <a:gd name="T48" fmla="*/ 19 w 85"/>
                  <a:gd name="T49" fmla="*/ 0 h 105"/>
                  <a:gd name="T50" fmla="*/ 79 w 85"/>
                  <a:gd name="T51" fmla="*/ 10 h 105"/>
                  <a:gd name="T52" fmla="*/ 85 w 85"/>
                  <a:gd name="T53" fmla="*/ 6 h 105"/>
                  <a:gd name="T54" fmla="*/ 83 w 85"/>
                  <a:gd name="T55" fmla="*/ 20 h 105"/>
                  <a:gd name="T56" fmla="*/ 79 w 85"/>
                  <a:gd name="T57" fmla="*/ 4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5">
                    <a:moveTo>
                      <a:pt x="79" y="44"/>
                    </a:moveTo>
                    <a:lnTo>
                      <a:pt x="76" y="61"/>
                    </a:lnTo>
                    <a:lnTo>
                      <a:pt x="76" y="61"/>
                    </a:lnTo>
                    <a:lnTo>
                      <a:pt x="76" y="66"/>
                    </a:lnTo>
                    <a:lnTo>
                      <a:pt x="76" y="66"/>
                    </a:lnTo>
                    <a:lnTo>
                      <a:pt x="73" y="83"/>
                    </a:lnTo>
                    <a:lnTo>
                      <a:pt x="71" y="105"/>
                    </a:lnTo>
                    <a:lnTo>
                      <a:pt x="3" y="96"/>
                    </a:lnTo>
                    <a:lnTo>
                      <a:pt x="7" y="93"/>
                    </a:lnTo>
                    <a:lnTo>
                      <a:pt x="3" y="86"/>
                    </a:lnTo>
                    <a:lnTo>
                      <a:pt x="7" y="84"/>
                    </a:lnTo>
                    <a:lnTo>
                      <a:pt x="3" y="84"/>
                    </a:lnTo>
                    <a:lnTo>
                      <a:pt x="5" y="81"/>
                    </a:lnTo>
                    <a:lnTo>
                      <a:pt x="0" y="74"/>
                    </a:lnTo>
                    <a:lnTo>
                      <a:pt x="3" y="69"/>
                    </a:lnTo>
                    <a:lnTo>
                      <a:pt x="0" y="54"/>
                    </a:lnTo>
                    <a:lnTo>
                      <a:pt x="2" y="47"/>
                    </a:lnTo>
                    <a:lnTo>
                      <a:pt x="12" y="50"/>
                    </a:lnTo>
                    <a:lnTo>
                      <a:pt x="7" y="45"/>
                    </a:lnTo>
                    <a:lnTo>
                      <a:pt x="2" y="45"/>
                    </a:lnTo>
                    <a:lnTo>
                      <a:pt x="8" y="27"/>
                    </a:lnTo>
                    <a:lnTo>
                      <a:pt x="12" y="23"/>
                    </a:lnTo>
                    <a:lnTo>
                      <a:pt x="12" y="18"/>
                    </a:lnTo>
                    <a:lnTo>
                      <a:pt x="19" y="5"/>
                    </a:lnTo>
                    <a:lnTo>
                      <a:pt x="19" y="0"/>
                    </a:lnTo>
                    <a:lnTo>
                      <a:pt x="79" y="10"/>
                    </a:lnTo>
                    <a:lnTo>
                      <a:pt x="85" y="6"/>
                    </a:lnTo>
                    <a:lnTo>
                      <a:pt x="83" y="20"/>
                    </a:lnTo>
                    <a:lnTo>
                      <a:pt x="79"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2" name="Freeform 5537"/>
              <p:cNvSpPr>
                <a:spLocks/>
              </p:cNvSpPr>
              <p:nvPr/>
            </p:nvSpPr>
            <p:spPr bwMode="auto">
              <a:xfrm>
                <a:off x="2463" y="1872"/>
                <a:ext cx="85" cy="105"/>
              </a:xfrm>
              <a:custGeom>
                <a:avLst/>
                <a:gdLst>
                  <a:gd name="T0" fmla="*/ 79 w 85"/>
                  <a:gd name="T1" fmla="*/ 44 h 105"/>
                  <a:gd name="T2" fmla="*/ 76 w 85"/>
                  <a:gd name="T3" fmla="*/ 61 h 105"/>
                  <a:gd name="T4" fmla="*/ 76 w 85"/>
                  <a:gd name="T5" fmla="*/ 61 h 105"/>
                  <a:gd name="T6" fmla="*/ 76 w 85"/>
                  <a:gd name="T7" fmla="*/ 66 h 105"/>
                  <a:gd name="T8" fmla="*/ 76 w 85"/>
                  <a:gd name="T9" fmla="*/ 66 h 105"/>
                  <a:gd name="T10" fmla="*/ 73 w 85"/>
                  <a:gd name="T11" fmla="*/ 83 h 105"/>
                  <a:gd name="T12" fmla="*/ 71 w 85"/>
                  <a:gd name="T13" fmla="*/ 105 h 105"/>
                  <a:gd name="T14" fmla="*/ 3 w 85"/>
                  <a:gd name="T15" fmla="*/ 96 h 105"/>
                  <a:gd name="T16" fmla="*/ 7 w 85"/>
                  <a:gd name="T17" fmla="*/ 93 h 105"/>
                  <a:gd name="T18" fmla="*/ 3 w 85"/>
                  <a:gd name="T19" fmla="*/ 86 h 105"/>
                  <a:gd name="T20" fmla="*/ 7 w 85"/>
                  <a:gd name="T21" fmla="*/ 84 h 105"/>
                  <a:gd name="T22" fmla="*/ 3 w 85"/>
                  <a:gd name="T23" fmla="*/ 84 h 105"/>
                  <a:gd name="T24" fmla="*/ 5 w 85"/>
                  <a:gd name="T25" fmla="*/ 81 h 105"/>
                  <a:gd name="T26" fmla="*/ 0 w 85"/>
                  <a:gd name="T27" fmla="*/ 74 h 105"/>
                  <a:gd name="T28" fmla="*/ 3 w 85"/>
                  <a:gd name="T29" fmla="*/ 69 h 105"/>
                  <a:gd name="T30" fmla="*/ 0 w 85"/>
                  <a:gd name="T31" fmla="*/ 54 h 105"/>
                  <a:gd name="T32" fmla="*/ 2 w 85"/>
                  <a:gd name="T33" fmla="*/ 47 h 105"/>
                  <a:gd name="T34" fmla="*/ 12 w 85"/>
                  <a:gd name="T35" fmla="*/ 50 h 105"/>
                  <a:gd name="T36" fmla="*/ 7 w 85"/>
                  <a:gd name="T37" fmla="*/ 45 h 105"/>
                  <a:gd name="T38" fmla="*/ 2 w 85"/>
                  <a:gd name="T39" fmla="*/ 45 h 105"/>
                  <a:gd name="T40" fmla="*/ 8 w 85"/>
                  <a:gd name="T41" fmla="*/ 27 h 105"/>
                  <a:gd name="T42" fmla="*/ 12 w 85"/>
                  <a:gd name="T43" fmla="*/ 23 h 105"/>
                  <a:gd name="T44" fmla="*/ 12 w 85"/>
                  <a:gd name="T45" fmla="*/ 18 h 105"/>
                  <a:gd name="T46" fmla="*/ 19 w 85"/>
                  <a:gd name="T47" fmla="*/ 5 h 105"/>
                  <a:gd name="T48" fmla="*/ 19 w 85"/>
                  <a:gd name="T49" fmla="*/ 0 h 105"/>
                  <a:gd name="T50" fmla="*/ 79 w 85"/>
                  <a:gd name="T51" fmla="*/ 10 h 105"/>
                  <a:gd name="T52" fmla="*/ 85 w 85"/>
                  <a:gd name="T53" fmla="*/ 6 h 105"/>
                  <a:gd name="T54" fmla="*/ 83 w 85"/>
                  <a:gd name="T55" fmla="*/ 20 h 105"/>
                  <a:gd name="T56" fmla="*/ 79 w 85"/>
                  <a:gd name="T57" fmla="*/ 4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5">
                    <a:moveTo>
                      <a:pt x="79" y="44"/>
                    </a:moveTo>
                    <a:lnTo>
                      <a:pt x="76" y="61"/>
                    </a:lnTo>
                    <a:lnTo>
                      <a:pt x="76" y="61"/>
                    </a:lnTo>
                    <a:lnTo>
                      <a:pt x="76" y="66"/>
                    </a:lnTo>
                    <a:lnTo>
                      <a:pt x="76" y="66"/>
                    </a:lnTo>
                    <a:lnTo>
                      <a:pt x="73" y="83"/>
                    </a:lnTo>
                    <a:lnTo>
                      <a:pt x="71" y="105"/>
                    </a:lnTo>
                    <a:lnTo>
                      <a:pt x="3" y="96"/>
                    </a:lnTo>
                    <a:lnTo>
                      <a:pt x="7" y="93"/>
                    </a:lnTo>
                    <a:lnTo>
                      <a:pt x="3" y="86"/>
                    </a:lnTo>
                    <a:lnTo>
                      <a:pt x="7" y="84"/>
                    </a:lnTo>
                    <a:lnTo>
                      <a:pt x="3" y="84"/>
                    </a:lnTo>
                    <a:lnTo>
                      <a:pt x="5" y="81"/>
                    </a:lnTo>
                    <a:lnTo>
                      <a:pt x="0" y="74"/>
                    </a:lnTo>
                    <a:lnTo>
                      <a:pt x="3" y="69"/>
                    </a:lnTo>
                    <a:lnTo>
                      <a:pt x="0" y="54"/>
                    </a:lnTo>
                    <a:lnTo>
                      <a:pt x="2" y="47"/>
                    </a:lnTo>
                    <a:lnTo>
                      <a:pt x="12" y="50"/>
                    </a:lnTo>
                    <a:lnTo>
                      <a:pt x="7" y="45"/>
                    </a:lnTo>
                    <a:lnTo>
                      <a:pt x="2" y="45"/>
                    </a:lnTo>
                    <a:lnTo>
                      <a:pt x="8" y="27"/>
                    </a:lnTo>
                    <a:lnTo>
                      <a:pt x="12" y="23"/>
                    </a:lnTo>
                    <a:lnTo>
                      <a:pt x="12" y="18"/>
                    </a:lnTo>
                    <a:lnTo>
                      <a:pt x="19" y="5"/>
                    </a:lnTo>
                    <a:lnTo>
                      <a:pt x="19" y="0"/>
                    </a:lnTo>
                    <a:lnTo>
                      <a:pt x="79" y="10"/>
                    </a:lnTo>
                    <a:lnTo>
                      <a:pt x="85" y="6"/>
                    </a:lnTo>
                    <a:lnTo>
                      <a:pt x="83" y="20"/>
                    </a:lnTo>
                    <a:lnTo>
                      <a:pt x="7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63" name="Freeform 5538"/>
              <p:cNvSpPr>
                <a:spLocks/>
              </p:cNvSpPr>
              <p:nvPr/>
            </p:nvSpPr>
            <p:spPr bwMode="auto">
              <a:xfrm>
                <a:off x="2173" y="1955"/>
                <a:ext cx="119" cy="79"/>
              </a:xfrm>
              <a:custGeom>
                <a:avLst/>
                <a:gdLst>
                  <a:gd name="T0" fmla="*/ 107 w 119"/>
                  <a:gd name="T1" fmla="*/ 44 h 79"/>
                  <a:gd name="T2" fmla="*/ 105 w 119"/>
                  <a:gd name="T3" fmla="*/ 52 h 79"/>
                  <a:gd name="T4" fmla="*/ 98 w 119"/>
                  <a:gd name="T5" fmla="*/ 50 h 79"/>
                  <a:gd name="T6" fmla="*/ 93 w 119"/>
                  <a:gd name="T7" fmla="*/ 76 h 79"/>
                  <a:gd name="T8" fmla="*/ 78 w 119"/>
                  <a:gd name="T9" fmla="*/ 74 h 79"/>
                  <a:gd name="T10" fmla="*/ 78 w 119"/>
                  <a:gd name="T11" fmla="*/ 78 h 79"/>
                  <a:gd name="T12" fmla="*/ 68 w 119"/>
                  <a:gd name="T13" fmla="*/ 76 h 79"/>
                  <a:gd name="T14" fmla="*/ 68 w 119"/>
                  <a:gd name="T15" fmla="*/ 79 h 79"/>
                  <a:gd name="T16" fmla="*/ 59 w 119"/>
                  <a:gd name="T17" fmla="*/ 78 h 79"/>
                  <a:gd name="T18" fmla="*/ 53 w 119"/>
                  <a:gd name="T19" fmla="*/ 76 h 79"/>
                  <a:gd name="T20" fmla="*/ 54 w 119"/>
                  <a:gd name="T21" fmla="*/ 71 h 79"/>
                  <a:gd name="T22" fmla="*/ 39 w 119"/>
                  <a:gd name="T23" fmla="*/ 67 h 79"/>
                  <a:gd name="T24" fmla="*/ 39 w 119"/>
                  <a:gd name="T25" fmla="*/ 59 h 79"/>
                  <a:gd name="T26" fmla="*/ 0 w 119"/>
                  <a:gd name="T27" fmla="*/ 52 h 79"/>
                  <a:gd name="T28" fmla="*/ 2 w 119"/>
                  <a:gd name="T29" fmla="*/ 39 h 79"/>
                  <a:gd name="T30" fmla="*/ 2 w 119"/>
                  <a:gd name="T31" fmla="*/ 39 h 79"/>
                  <a:gd name="T32" fmla="*/ 2 w 119"/>
                  <a:gd name="T33" fmla="*/ 39 h 79"/>
                  <a:gd name="T34" fmla="*/ 2 w 119"/>
                  <a:gd name="T35" fmla="*/ 39 h 79"/>
                  <a:gd name="T36" fmla="*/ 4 w 119"/>
                  <a:gd name="T37" fmla="*/ 34 h 79"/>
                  <a:gd name="T38" fmla="*/ 7 w 119"/>
                  <a:gd name="T39" fmla="*/ 15 h 79"/>
                  <a:gd name="T40" fmla="*/ 10 w 119"/>
                  <a:gd name="T41" fmla="*/ 0 h 79"/>
                  <a:gd name="T42" fmla="*/ 49 w 119"/>
                  <a:gd name="T43" fmla="*/ 6 h 79"/>
                  <a:gd name="T44" fmla="*/ 119 w 119"/>
                  <a:gd name="T45" fmla="*/ 20 h 79"/>
                  <a:gd name="T46" fmla="*/ 115 w 119"/>
                  <a:gd name="T47" fmla="*/ 45 h 79"/>
                  <a:gd name="T48" fmla="*/ 107 w 119"/>
                  <a:gd name="T4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9" h="79">
                    <a:moveTo>
                      <a:pt x="107" y="44"/>
                    </a:moveTo>
                    <a:lnTo>
                      <a:pt x="105" y="52"/>
                    </a:lnTo>
                    <a:lnTo>
                      <a:pt x="98" y="50"/>
                    </a:lnTo>
                    <a:lnTo>
                      <a:pt x="93" y="76"/>
                    </a:lnTo>
                    <a:lnTo>
                      <a:pt x="78" y="74"/>
                    </a:lnTo>
                    <a:lnTo>
                      <a:pt x="78" y="78"/>
                    </a:lnTo>
                    <a:lnTo>
                      <a:pt x="68" y="76"/>
                    </a:lnTo>
                    <a:lnTo>
                      <a:pt x="68" y="79"/>
                    </a:lnTo>
                    <a:lnTo>
                      <a:pt x="59" y="78"/>
                    </a:lnTo>
                    <a:lnTo>
                      <a:pt x="53" y="76"/>
                    </a:lnTo>
                    <a:lnTo>
                      <a:pt x="54" y="71"/>
                    </a:lnTo>
                    <a:lnTo>
                      <a:pt x="39" y="67"/>
                    </a:lnTo>
                    <a:lnTo>
                      <a:pt x="39" y="59"/>
                    </a:lnTo>
                    <a:lnTo>
                      <a:pt x="0" y="52"/>
                    </a:lnTo>
                    <a:lnTo>
                      <a:pt x="2" y="39"/>
                    </a:lnTo>
                    <a:lnTo>
                      <a:pt x="2" y="39"/>
                    </a:lnTo>
                    <a:lnTo>
                      <a:pt x="2" y="39"/>
                    </a:lnTo>
                    <a:lnTo>
                      <a:pt x="2" y="39"/>
                    </a:lnTo>
                    <a:lnTo>
                      <a:pt x="4" y="34"/>
                    </a:lnTo>
                    <a:lnTo>
                      <a:pt x="7" y="15"/>
                    </a:lnTo>
                    <a:lnTo>
                      <a:pt x="10" y="0"/>
                    </a:lnTo>
                    <a:lnTo>
                      <a:pt x="49" y="6"/>
                    </a:lnTo>
                    <a:lnTo>
                      <a:pt x="119" y="20"/>
                    </a:lnTo>
                    <a:lnTo>
                      <a:pt x="115" y="45"/>
                    </a:lnTo>
                    <a:lnTo>
                      <a:pt x="107"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4" name="Freeform 5539"/>
              <p:cNvSpPr>
                <a:spLocks/>
              </p:cNvSpPr>
              <p:nvPr/>
            </p:nvSpPr>
            <p:spPr bwMode="auto">
              <a:xfrm>
                <a:off x="2173" y="1955"/>
                <a:ext cx="119" cy="79"/>
              </a:xfrm>
              <a:custGeom>
                <a:avLst/>
                <a:gdLst>
                  <a:gd name="T0" fmla="*/ 107 w 119"/>
                  <a:gd name="T1" fmla="*/ 44 h 79"/>
                  <a:gd name="T2" fmla="*/ 105 w 119"/>
                  <a:gd name="T3" fmla="*/ 52 h 79"/>
                  <a:gd name="T4" fmla="*/ 98 w 119"/>
                  <a:gd name="T5" fmla="*/ 50 h 79"/>
                  <a:gd name="T6" fmla="*/ 93 w 119"/>
                  <a:gd name="T7" fmla="*/ 76 h 79"/>
                  <a:gd name="T8" fmla="*/ 78 w 119"/>
                  <a:gd name="T9" fmla="*/ 74 h 79"/>
                  <a:gd name="T10" fmla="*/ 78 w 119"/>
                  <a:gd name="T11" fmla="*/ 78 h 79"/>
                  <a:gd name="T12" fmla="*/ 68 w 119"/>
                  <a:gd name="T13" fmla="*/ 76 h 79"/>
                  <a:gd name="T14" fmla="*/ 68 w 119"/>
                  <a:gd name="T15" fmla="*/ 79 h 79"/>
                  <a:gd name="T16" fmla="*/ 59 w 119"/>
                  <a:gd name="T17" fmla="*/ 78 h 79"/>
                  <a:gd name="T18" fmla="*/ 53 w 119"/>
                  <a:gd name="T19" fmla="*/ 76 h 79"/>
                  <a:gd name="T20" fmla="*/ 54 w 119"/>
                  <a:gd name="T21" fmla="*/ 71 h 79"/>
                  <a:gd name="T22" fmla="*/ 39 w 119"/>
                  <a:gd name="T23" fmla="*/ 67 h 79"/>
                  <a:gd name="T24" fmla="*/ 39 w 119"/>
                  <a:gd name="T25" fmla="*/ 59 h 79"/>
                  <a:gd name="T26" fmla="*/ 0 w 119"/>
                  <a:gd name="T27" fmla="*/ 52 h 79"/>
                  <a:gd name="T28" fmla="*/ 2 w 119"/>
                  <a:gd name="T29" fmla="*/ 39 h 79"/>
                  <a:gd name="T30" fmla="*/ 2 w 119"/>
                  <a:gd name="T31" fmla="*/ 39 h 79"/>
                  <a:gd name="T32" fmla="*/ 2 w 119"/>
                  <a:gd name="T33" fmla="*/ 39 h 79"/>
                  <a:gd name="T34" fmla="*/ 2 w 119"/>
                  <a:gd name="T35" fmla="*/ 39 h 79"/>
                  <a:gd name="T36" fmla="*/ 4 w 119"/>
                  <a:gd name="T37" fmla="*/ 34 h 79"/>
                  <a:gd name="T38" fmla="*/ 7 w 119"/>
                  <a:gd name="T39" fmla="*/ 15 h 79"/>
                  <a:gd name="T40" fmla="*/ 10 w 119"/>
                  <a:gd name="T41" fmla="*/ 0 h 79"/>
                  <a:gd name="T42" fmla="*/ 49 w 119"/>
                  <a:gd name="T43" fmla="*/ 6 h 79"/>
                  <a:gd name="T44" fmla="*/ 119 w 119"/>
                  <a:gd name="T45" fmla="*/ 20 h 79"/>
                  <a:gd name="T46" fmla="*/ 115 w 119"/>
                  <a:gd name="T47" fmla="*/ 45 h 79"/>
                  <a:gd name="T48" fmla="*/ 107 w 119"/>
                  <a:gd name="T4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9" h="79">
                    <a:moveTo>
                      <a:pt x="107" y="44"/>
                    </a:moveTo>
                    <a:lnTo>
                      <a:pt x="105" y="52"/>
                    </a:lnTo>
                    <a:lnTo>
                      <a:pt x="98" y="50"/>
                    </a:lnTo>
                    <a:lnTo>
                      <a:pt x="93" y="76"/>
                    </a:lnTo>
                    <a:lnTo>
                      <a:pt x="78" y="74"/>
                    </a:lnTo>
                    <a:lnTo>
                      <a:pt x="78" y="78"/>
                    </a:lnTo>
                    <a:lnTo>
                      <a:pt x="68" y="76"/>
                    </a:lnTo>
                    <a:lnTo>
                      <a:pt x="68" y="79"/>
                    </a:lnTo>
                    <a:lnTo>
                      <a:pt x="59" y="78"/>
                    </a:lnTo>
                    <a:lnTo>
                      <a:pt x="53" y="76"/>
                    </a:lnTo>
                    <a:lnTo>
                      <a:pt x="54" y="71"/>
                    </a:lnTo>
                    <a:lnTo>
                      <a:pt x="39" y="67"/>
                    </a:lnTo>
                    <a:lnTo>
                      <a:pt x="39" y="59"/>
                    </a:lnTo>
                    <a:lnTo>
                      <a:pt x="0" y="52"/>
                    </a:lnTo>
                    <a:lnTo>
                      <a:pt x="2" y="39"/>
                    </a:lnTo>
                    <a:lnTo>
                      <a:pt x="2" y="39"/>
                    </a:lnTo>
                    <a:lnTo>
                      <a:pt x="2" y="39"/>
                    </a:lnTo>
                    <a:lnTo>
                      <a:pt x="2" y="39"/>
                    </a:lnTo>
                    <a:lnTo>
                      <a:pt x="4" y="34"/>
                    </a:lnTo>
                    <a:lnTo>
                      <a:pt x="7" y="15"/>
                    </a:lnTo>
                    <a:lnTo>
                      <a:pt x="10" y="0"/>
                    </a:lnTo>
                    <a:lnTo>
                      <a:pt x="49" y="6"/>
                    </a:lnTo>
                    <a:lnTo>
                      <a:pt x="119" y="20"/>
                    </a:lnTo>
                    <a:lnTo>
                      <a:pt x="115" y="45"/>
                    </a:lnTo>
                    <a:lnTo>
                      <a:pt x="107"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65" name="Freeform 5540"/>
              <p:cNvSpPr>
                <a:spLocks/>
              </p:cNvSpPr>
              <p:nvPr/>
            </p:nvSpPr>
            <p:spPr bwMode="auto">
              <a:xfrm>
                <a:off x="2209" y="1782"/>
                <a:ext cx="171" cy="83"/>
              </a:xfrm>
              <a:custGeom>
                <a:avLst/>
                <a:gdLst>
                  <a:gd name="T0" fmla="*/ 135 w 171"/>
                  <a:gd name="T1" fmla="*/ 12 h 83"/>
                  <a:gd name="T2" fmla="*/ 142 w 171"/>
                  <a:gd name="T3" fmla="*/ 25 h 83"/>
                  <a:gd name="T4" fmla="*/ 139 w 171"/>
                  <a:gd name="T5" fmla="*/ 37 h 83"/>
                  <a:gd name="T6" fmla="*/ 145 w 171"/>
                  <a:gd name="T7" fmla="*/ 35 h 83"/>
                  <a:gd name="T8" fmla="*/ 151 w 171"/>
                  <a:gd name="T9" fmla="*/ 27 h 83"/>
                  <a:gd name="T10" fmla="*/ 159 w 171"/>
                  <a:gd name="T11" fmla="*/ 25 h 83"/>
                  <a:gd name="T12" fmla="*/ 162 w 171"/>
                  <a:gd name="T13" fmla="*/ 34 h 83"/>
                  <a:gd name="T14" fmla="*/ 159 w 171"/>
                  <a:gd name="T15" fmla="*/ 37 h 83"/>
                  <a:gd name="T16" fmla="*/ 167 w 171"/>
                  <a:gd name="T17" fmla="*/ 39 h 83"/>
                  <a:gd name="T18" fmla="*/ 171 w 171"/>
                  <a:gd name="T19" fmla="*/ 46 h 83"/>
                  <a:gd name="T20" fmla="*/ 161 w 171"/>
                  <a:gd name="T21" fmla="*/ 49 h 83"/>
                  <a:gd name="T22" fmla="*/ 157 w 171"/>
                  <a:gd name="T23" fmla="*/ 73 h 83"/>
                  <a:gd name="T24" fmla="*/ 154 w 171"/>
                  <a:gd name="T25" fmla="*/ 79 h 83"/>
                  <a:gd name="T26" fmla="*/ 142 w 171"/>
                  <a:gd name="T27" fmla="*/ 78 h 83"/>
                  <a:gd name="T28" fmla="*/ 134 w 171"/>
                  <a:gd name="T29" fmla="*/ 83 h 83"/>
                  <a:gd name="T30" fmla="*/ 122 w 171"/>
                  <a:gd name="T31" fmla="*/ 79 h 83"/>
                  <a:gd name="T32" fmla="*/ 123 w 171"/>
                  <a:gd name="T33" fmla="*/ 57 h 83"/>
                  <a:gd name="T34" fmla="*/ 115 w 171"/>
                  <a:gd name="T35" fmla="*/ 56 h 83"/>
                  <a:gd name="T36" fmla="*/ 108 w 171"/>
                  <a:gd name="T37" fmla="*/ 54 h 83"/>
                  <a:gd name="T38" fmla="*/ 17 w 171"/>
                  <a:gd name="T39" fmla="*/ 37 h 83"/>
                  <a:gd name="T40" fmla="*/ 17 w 171"/>
                  <a:gd name="T41" fmla="*/ 39 h 83"/>
                  <a:gd name="T42" fmla="*/ 0 w 171"/>
                  <a:gd name="T43" fmla="*/ 35 h 83"/>
                  <a:gd name="T44" fmla="*/ 8 w 171"/>
                  <a:gd name="T45" fmla="*/ 0 h 83"/>
                  <a:gd name="T46" fmla="*/ 122 w 171"/>
                  <a:gd name="T47" fmla="*/ 22 h 83"/>
                  <a:gd name="T48" fmla="*/ 123 w 171"/>
                  <a:gd name="T49" fmla="*/ 17 h 83"/>
                  <a:gd name="T50" fmla="*/ 127 w 171"/>
                  <a:gd name="T51" fmla="*/ 18 h 83"/>
                  <a:gd name="T52" fmla="*/ 135 w 171"/>
                  <a:gd name="T53"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83">
                    <a:moveTo>
                      <a:pt x="135" y="12"/>
                    </a:moveTo>
                    <a:lnTo>
                      <a:pt x="142" y="25"/>
                    </a:lnTo>
                    <a:lnTo>
                      <a:pt x="139" y="37"/>
                    </a:lnTo>
                    <a:lnTo>
                      <a:pt x="145" y="35"/>
                    </a:lnTo>
                    <a:lnTo>
                      <a:pt x="151" y="27"/>
                    </a:lnTo>
                    <a:lnTo>
                      <a:pt x="159" y="25"/>
                    </a:lnTo>
                    <a:lnTo>
                      <a:pt x="162" y="34"/>
                    </a:lnTo>
                    <a:lnTo>
                      <a:pt x="159" y="37"/>
                    </a:lnTo>
                    <a:lnTo>
                      <a:pt x="167" y="39"/>
                    </a:lnTo>
                    <a:lnTo>
                      <a:pt x="171" y="46"/>
                    </a:lnTo>
                    <a:lnTo>
                      <a:pt x="161" y="49"/>
                    </a:lnTo>
                    <a:lnTo>
                      <a:pt x="157" y="73"/>
                    </a:lnTo>
                    <a:lnTo>
                      <a:pt x="154" y="79"/>
                    </a:lnTo>
                    <a:lnTo>
                      <a:pt x="142" y="78"/>
                    </a:lnTo>
                    <a:lnTo>
                      <a:pt x="134" y="83"/>
                    </a:lnTo>
                    <a:lnTo>
                      <a:pt x="122" y="79"/>
                    </a:lnTo>
                    <a:lnTo>
                      <a:pt x="123" y="57"/>
                    </a:lnTo>
                    <a:lnTo>
                      <a:pt x="115" y="56"/>
                    </a:lnTo>
                    <a:lnTo>
                      <a:pt x="108" y="54"/>
                    </a:lnTo>
                    <a:lnTo>
                      <a:pt x="17" y="37"/>
                    </a:lnTo>
                    <a:lnTo>
                      <a:pt x="17" y="39"/>
                    </a:lnTo>
                    <a:lnTo>
                      <a:pt x="0" y="35"/>
                    </a:lnTo>
                    <a:lnTo>
                      <a:pt x="8" y="0"/>
                    </a:lnTo>
                    <a:lnTo>
                      <a:pt x="122" y="22"/>
                    </a:lnTo>
                    <a:lnTo>
                      <a:pt x="123" y="17"/>
                    </a:lnTo>
                    <a:lnTo>
                      <a:pt x="127" y="18"/>
                    </a:lnTo>
                    <a:lnTo>
                      <a:pt x="135"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6" name="Freeform 5541"/>
              <p:cNvSpPr>
                <a:spLocks/>
              </p:cNvSpPr>
              <p:nvPr/>
            </p:nvSpPr>
            <p:spPr bwMode="auto">
              <a:xfrm>
                <a:off x="2209" y="1782"/>
                <a:ext cx="171" cy="83"/>
              </a:xfrm>
              <a:custGeom>
                <a:avLst/>
                <a:gdLst>
                  <a:gd name="T0" fmla="*/ 135 w 171"/>
                  <a:gd name="T1" fmla="*/ 12 h 83"/>
                  <a:gd name="T2" fmla="*/ 142 w 171"/>
                  <a:gd name="T3" fmla="*/ 25 h 83"/>
                  <a:gd name="T4" fmla="*/ 139 w 171"/>
                  <a:gd name="T5" fmla="*/ 37 h 83"/>
                  <a:gd name="T6" fmla="*/ 145 w 171"/>
                  <a:gd name="T7" fmla="*/ 35 h 83"/>
                  <a:gd name="T8" fmla="*/ 151 w 171"/>
                  <a:gd name="T9" fmla="*/ 27 h 83"/>
                  <a:gd name="T10" fmla="*/ 159 w 171"/>
                  <a:gd name="T11" fmla="*/ 25 h 83"/>
                  <a:gd name="T12" fmla="*/ 162 w 171"/>
                  <a:gd name="T13" fmla="*/ 34 h 83"/>
                  <a:gd name="T14" fmla="*/ 159 w 171"/>
                  <a:gd name="T15" fmla="*/ 37 h 83"/>
                  <a:gd name="T16" fmla="*/ 167 w 171"/>
                  <a:gd name="T17" fmla="*/ 39 h 83"/>
                  <a:gd name="T18" fmla="*/ 171 w 171"/>
                  <a:gd name="T19" fmla="*/ 46 h 83"/>
                  <a:gd name="T20" fmla="*/ 161 w 171"/>
                  <a:gd name="T21" fmla="*/ 49 h 83"/>
                  <a:gd name="T22" fmla="*/ 157 w 171"/>
                  <a:gd name="T23" fmla="*/ 73 h 83"/>
                  <a:gd name="T24" fmla="*/ 154 w 171"/>
                  <a:gd name="T25" fmla="*/ 79 h 83"/>
                  <a:gd name="T26" fmla="*/ 142 w 171"/>
                  <a:gd name="T27" fmla="*/ 78 h 83"/>
                  <a:gd name="T28" fmla="*/ 134 w 171"/>
                  <a:gd name="T29" fmla="*/ 83 h 83"/>
                  <a:gd name="T30" fmla="*/ 122 w 171"/>
                  <a:gd name="T31" fmla="*/ 79 h 83"/>
                  <a:gd name="T32" fmla="*/ 123 w 171"/>
                  <a:gd name="T33" fmla="*/ 57 h 83"/>
                  <a:gd name="T34" fmla="*/ 115 w 171"/>
                  <a:gd name="T35" fmla="*/ 56 h 83"/>
                  <a:gd name="T36" fmla="*/ 108 w 171"/>
                  <a:gd name="T37" fmla="*/ 54 h 83"/>
                  <a:gd name="T38" fmla="*/ 17 w 171"/>
                  <a:gd name="T39" fmla="*/ 37 h 83"/>
                  <a:gd name="T40" fmla="*/ 17 w 171"/>
                  <a:gd name="T41" fmla="*/ 39 h 83"/>
                  <a:gd name="T42" fmla="*/ 0 w 171"/>
                  <a:gd name="T43" fmla="*/ 35 h 83"/>
                  <a:gd name="T44" fmla="*/ 8 w 171"/>
                  <a:gd name="T45" fmla="*/ 0 h 83"/>
                  <a:gd name="T46" fmla="*/ 122 w 171"/>
                  <a:gd name="T47" fmla="*/ 22 h 83"/>
                  <a:gd name="T48" fmla="*/ 123 w 171"/>
                  <a:gd name="T49" fmla="*/ 17 h 83"/>
                  <a:gd name="T50" fmla="*/ 127 w 171"/>
                  <a:gd name="T51" fmla="*/ 18 h 83"/>
                  <a:gd name="T52" fmla="*/ 135 w 171"/>
                  <a:gd name="T53"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83">
                    <a:moveTo>
                      <a:pt x="135" y="12"/>
                    </a:moveTo>
                    <a:lnTo>
                      <a:pt x="142" y="25"/>
                    </a:lnTo>
                    <a:lnTo>
                      <a:pt x="139" y="37"/>
                    </a:lnTo>
                    <a:lnTo>
                      <a:pt x="145" y="35"/>
                    </a:lnTo>
                    <a:lnTo>
                      <a:pt x="151" y="27"/>
                    </a:lnTo>
                    <a:lnTo>
                      <a:pt x="159" y="25"/>
                    </a:lnTo>
                    <a:lnTo>
                      <a:pt x="162" y="34"/>
                    </a:lnTo>
                    <a:lnTo>
                      <a:pt x="159" y="37"/>
                    </a:lnTo>
                    <a:lnTo>
                      <a:pt x="167" y="39"/>
                    </a:lnTo>
                    <a:lnTo>
                      <a:pt x="171" y="46"/>
                    </a:lnTo>
                    <a:lnTo>
                      <a:pt x="161" y="49"/>
                    </a:lnTo>
                    <a:lnTo>
                      <a:pt x="157" y="73"/>
                    </a:lnTo>
                    <a:lnTo>
                      <a:pt x="154" y="79"/>
                    </a:lnTo>
                    <a:lnTo>
                      <a:pt x="142" y="78"/>
                    </a:lnTo>
                    <a:lnTo>
                      <a:pt x="134" y="83"/>
                    </a:lnTo>
                    <a:lnTo>
                      <a:pt x="122" y="79"/>
                    </a:lnTo>
                    <a:lnTo>
                      <a:pt x="123" y="57"/>
                    </a:lnTo>
                    <a:lnTo>
                      <a:pt x="115" y="56"/>
                    </a:lnTo>
                    <a:lnTo>
                      <a:pt x="108" y="54"/>
                    </a:lnTo>
                    <a:lnTo>
                      <a:pt x="17" y="37"/>
                    </a:lnTo>
                    <a:lnTo>
                      <a:pt x="17" y="39"/>
                    </a:lnTo>
                    <a:lnTo>
                      <a:pt x="0" y="35"/>
                    </a:lnTo>
                    <a:lnTo>
                      <a:pt x="8" y="0"/>
                    </a:lnTo>
                    <a:lnTo>
                      <a:pt x="122" y="22"/>
                    </a:lnTo>
                    <a:lnTo>
                      <a:pt x="123" y="17"/>
                    </a:lnTo>
                    <a:lnTo>
                      <a:pt x="127" y="18"/>
                    </a:lnTo>
                    <a:lnTo>
                      <a:pt x="135"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67" name="Freeform 5542"/>
              <p:cNvSpPr>
                <a:spLocks/>
              </p:cNvSpPr>
              <p:nvPr/>
            </p:nvSpPr>
            <p:spPr bwMode="auto">
              <a:xfrm>
                <a:off x="2243" y="2029"/>
                <a:ext cx="166" cy="71"/>
              </a:xfrm>
              <a:custGeom>
                <a:avLst/>
                <a:gdLst>
                  <a:gd name="T0" fmla="*/ 45 w 166"/>
                  <a:gd name="T1" fmla="*/ 7 h 71"/>
                  <a:gd name="T2" fmla="*/ 81 w 166"/>
                  <a:gd name="T3" fmla="*/ 14 h 71"/>
                  <a:gd name="T4" fmla="*/ 166 w 166"/>
                  <a:gd name="T5" fmla="*/ 27 h 71"/>
                  <a:gd name="T6" fmla="*/ 166 w 166"/>
                  <a:gd name="T7" fmla="*/ 32 h 71"/>
                  <a:gd name="T8" fmla="*/ 161 w 166"/>
                  <a:gd name="T9" fmla="*/ 32 h 71"/>
                  <a:gd name="T10" fmla="*/ 161 w 166"/>
                  <a:gd name="T11" fmla="*/ 37 h 71"/>
                  <a:gd name="T12" fmla="*/ 157 w 166"/>
                  <a:gd name="T13" fmla="*/ 44 h 71"/>
                  <a:gd name="T14" fmla="*/ 154 w 166"/>
                  <a:gd name="T15" fmla="*/ 46 h 71"/>
                  <a:gd name="T16" fmla="*/ 147 w 166"/>
                  <a:gd name="T17" fmla="*/ 43 h 71"/>
                  <a:gd name="T18" fmla="*/ 142 w 166"/>
                  <a:gd name="T19" fmla="*/ 59 h 71"/>
                  <a:gd name="T20" fmla="*/ 137 w 166"/>
                  <a:gd name="T21" fmla="*/ 65 h 71"/>
                  <a:gd name="T22" fmla="*/ 130 w 166"/>
                  <a:gd name="T23" fmla="*/ 66 h 71"/>
                  <a:gd name="T24" fmla="*/ 122 w 166"/>
                  <a:gd name="T25" fmla="*/ 65 h 71"/>
                  <a:gd name="T26" fmla="*/ 115 w 166"/>
                  <a:gd name="T27" fmla="*/ 71 h 71"/>
                  <a:gd name="T28" fmla="*/ 115 w 166"/>
                  <a:gd name="T29" fmla="*/ 68 h 71"/>
                  <a:gd name="T30" fmla="*/ 111 w 166"/>
                  <a:gd name="T31" fmla="*/ 71 h 71"/>
                  <a:gd name="T32" fmla="*/ 103 w 166"/>
                  <a:gd name="T33" fmla="*/ 71 h 71"/>
                  <a:gd name="T34" fmla="*/ 37 w 166"/>
                  <a:gd name="T35" fmla="*/ 59 h 71"/>
                  <a:gd name="T36" fmla="*/ 37 w 166"/>
                  <a:gd name="T37" fmla="*/ 59 h 71"/>
                  <a:gd name="T38" fmla="*/ 25 w 166"/>
                  <a:gd name="T39" fmla="*/ 58 h 71"/>
                  <a:gd name="T40" fmla="*/ 25 w 166"/>
                  <a:gd name="T41" fmla="*/ 58 h 71"/>
                  <a:gd name="T42" fmla="*/ 25 w 166"/>
                  <a:gd name="T43" fmla="*/ 58 h 71"/>
                  <a:gd name="T44" fmla="*/ 23 w 166"/>
                  <a:gd name="T45" fmla="*/ 58 h 71"/>
                  <a:gd name="T46" fmla="*/ 23 w 166"/>
                  <a:gd name="T47" fmla="*/ 58 h 71"/>
                  <a:gd name="T48" fmla="*/ 20 w 166"/>
                  <a:gd name="T49" fmla="*/ 56 h 71"/>
                  <a:gd name="T50" fmla="*/ 0 w 166"/>
                  <a:gd name="T51" fmla="*/ 53 h 71"/>
                  <a:gd name="T52" fmla="*/ 8 w 166"/>
                  <a:gd name="T53" fmla="*/ 4 h 71"/>
                  <a:gd name="T54" fmla="*/ 8 w 166"/>
                  <a:gd name="T55" fmla="*/ 0 h 71"/>
                  <a:gd name="T56" fmla="*/ 23 w 166"/>
                  <a:gd name="T57" fmla="*/ 2 h 71"/>
                  <a:gd name="T58" fmla="*/ 45 w 166"/>
                  <a:gd name="T59" fmla="*/ 7 h 71"/>
                  <a:gd name="T60" fmla="*/ 45 w 166"/>
                  <a:gd name="T6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6" h="71">
                    <a:moveTo>
                      <a:pt x="45" y="7"/>
                    </a:moveTo>
                    <a:lnTo>
                      <a:pt x="81" y="14"/>
                    </a:lnTo>
                    <a:lnTo>
                      <a:pt x="166" y="27"/>
                    </a:lnTo>
                    <a:lnTo>
                      <a:pt x="166" y="32"/>
                    </a:lnTo>
                    <a:lnTo>
                      <a:pt x="161" y="32"/>
                    </a:lnTo>
                    <a:lnTo>
                      <a:pt x="161" y="37"/>
                    </a:lnTo>
                    <a:lnTo>
                      <a:pt x="157" y="44"/>
                    </a:lnTo>
                    <a:lnTo>
                      <a:pt x="154" y="46"/>
                    </a:lnTo>
                    <a:lnTo>
                      <a:pt x="147" y="43"/>
                    </a:lnTo>
                    <a:lnTo>
                      <a:pt x="142" y="59"/>
                    </a:lnTo>
                    <a:lnTo>
                      <a:pt x="137" y="65"/>
                    </a:lnTo>
                    <a:lnTo>
                      <a:pt x="130" y="66"/>
                    </a:lnTo>
                    <a:lnTo>
                      <a:pt x="122" y="65"/>
                    </a:lnTo>
                    <a:lnTo>
                      <a:pt x="115" y="71"/>
                    </a:lnTo>
                    <a:lnTo>
                      <a:pt x="115" y="68"/>
                    </a:lnTo>
                    <a:lnTo>
                      <a:pt x="111" y="71"/>
                    </a:lnTo>
                    <a:lnTo>
                      <a:pt x="103" y="71"/>
                    </a:lnTo>
                    <a:lnTo>
                      <a:pt x="37" y="59"/>
                    </a:lnTo>
                    <a:lnTo>
                      <a:pt x="37" y="59"/>
                    </a:lnTo>
                    <a:lnTo>
                      <a:pt x="25" y="58"/>
                    </a:lnTo>
                    <a:lnTo>
                      <a:pt x="25" y="58"/>
                    </a:lnTo>
                    <a:lnTo>
                      <a:pt x="25" y="58"/>
                    </a:lnTo>
                    <a:lnTo>
                      <a:pt x="23" y="58"/>
                    </a:lnTo>
                    <a:lnTo>
                      <a:pt x="23" y="58"/>
                    </a:lnTo>
                    <a:lnTo>
                      <a:pt x="20" y="56"/>
                    </a:lnTo>
                    <a:lnTo>
                      <a:pt x="0" y="53"/>
                    </a:lnTo>
                    <a:lnTo>
                      <a:pt x="8" y="4"/>
                    </a:lnTo>
                    <a:lnTo>
                      <a:pt x="8" y="0"/>
                    </a:lnTo>
                    <a:lnTo>
                      <a:pt x="23" y="2"/>
                    </a:lnTo>
                    <a:lnTo>
                      <a:pt x="45" y="7"/>
                    </a:lnTo>
                    <a:lnTo>
                      <a:pt x="45"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8" name="Freeform 5543"/>
              <p:cNvSpPr>
                <a:spLocks/>
              </p:cNvSpPr>
              <p:nvPr/>
            </p:nvSpPr>
            <p:spPr bwMode="auto">
              <a:xfrm>
                <a:off x="2243" y="2029"/>
                <a:ext cx="166" cy="71"/>
              </a:xfrm>
              <a:custGeom>
                <a:avLst/>
                <a:gdLst>
                  <a:gd name="T0" fmla="*/ 45 w 166"/>
                  <a:gd name="T1" fmla="*/ 7 h 71"/>
                  <a:gd name="T2" fmla="*/ 81 w 166"/>
                  <a:gd name="T3" fmla="*/ 14 h 71"/>
                  <a:gd name="T4" fmla="*/ 166 w 166"/>
                  <a:gd name="T5" fmla="*/ 27 h 71"/>
                  <a:gd name="T6" fmla="*/ 166 w 166"/>
                  <a:gd name="T7" fmla="*/ 32 h 71"/>
                  <a:gd name="T8" fmla="*/ 161 w 166"/>
                  <a:gd name="T9" fmla="*/ 32 h 71"/>
                  <a:gd name="T10" fmla="*/ 161 w 166"/>
                  <a:gd name="T11" fmla="*/ 37 h 71"/>
                  <a:gd name="T12" fmla="*/ 157 w 166"/>
                  <a:gd name="T13" fmla="*/ 44 h 71"/>
                  <a:gd name="T14" fmla="*/ 154 w 166"/>
                  <a:gd name="T15" fmla="*/ 46 h 71"/>
                  <a:gd name="T16" fmla="*/ 147 w 166"/>
                  <a:gd name="T17" fmla="*/ 43 h 71"/>
                  <a:gd name="T18" fmla="*/ 142 w 166"/>
                  <a:gd name="T19" fmla="*/ 59 h 71"/>
                  <a:gd name="T20" fmla="*/ 137 w 166"/>
                  <a:gd name="T21" fmla="*/ 65 h 71"/>
                  <a:gd name="T22" fmla="*/ 130 w 166"/>
                  <a:gd name="T23" fmla="*/ 66 h 71"/>
                  <a:gd name="T24" fmla="*/ 122 w 166"/>
                  <a:gd name="T25" fmla="*/ 65 h 71"/>
                  <a:gd name="T26" fmla="*/ 115 w 166"/>
                  <a:gd name="T27" fmla="*/ 71 h 71"/>
                  <a:gd name="T28" fmla="*/ 115 w 166"/>
                  <a:gd name="T29" fmla="*/ 68 h 71"/>
                  <a:gd name="T30" fmla="*/ 111 w 166"/>
                  <a:gd name="T31" fmla="*/ 71 h 71"/>
                  <a:gd name="T32" fmla="*/ 103 w 166"/>
                  <a:gd name="T33" fmla="*/ 71 h 71"/>
                  <a:gd name="T34" fmla="*/ 37 w 166"/>
                  <a:gd name="T35" fmla="*/ 59 h 71"/>
                  <a:gd name="T36" fmla="*/ 37 w 166"/>
                  <a:gd name="T37" fmla="*/ 59 h 71"/>
                  <a:gd name="T38" fmla="*/ 25 w 166"/>
                  <a:gd name="T39" fmla="*/ 58 h 71"/>
                  <a:gd name="T40" fmla="*/ 25 w 166"/>
                  <a:gd name="T41" fmla="*/ 58 h 71"/>
                  <a:gd name="T42" fmla="*/ 25 w 166"/>
                  <a:gd name="T43" fmla="*/ 58 h 71"/>
                  <a:gd name="T44" fmla="*/ 23 w 166"/>
                  <a:gd name="T45" fmla="*/ 58 h 71"/>
                  <a:gd name="T46" fmla="*/ 23 w 166"/>
                  <a:gd name="T47" fmla="*/ 58 h 71"/>
                  <a:gd name="T48" fmla="*/ 20 w 166"/>
                  <a:gd name="T49" fmla="*/ 56 h 71"/>
                  <a:gd name="T50" fmla="*/ 0 w 166"/>
                  <a:gd name="T51" fmla="*/ 53 h 71"/>
                  <a:gd name="T52" fmla="*/ 8 w 166"/>
                  <a:gd name="T53" fmla="*/ 4 h 71"/>
                  <a:gd name="T54" fmla="*/ 8 w 166"/>
                  <a:gd name="T55" fmla="*/ 0 h 71"/>
                  <a:gd name="T56" fmla="*/ 23 w 166"/>
                  <a:gd name="T57" fmla="*/ 2 h 71"/>
                  <a:gd name="T58" fmla="*/ 45 w 166"/>
                  <a:gd name="T59" fmla="*/ 7 h 71"/>
                  <a:gd name="T60" fmla="*/ 45 w 166"/>
                  <a:gd name="T6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6" h="71">
                    <a:moveTo>
                      <a:pt x="45" y="7"/>
                    </a:moveTo>
                    <a:lnTo>
                      <a:pt x="81" y="14"/>
                    </a:lnTo>
                    <a:lnTo>
                      <a:pt x="166" y="27"/>
                    </a:lnTo>
                    <a:lnTo>
                      <a:pt x="166" y="32"/>
                    </a:lnTo>
                    <a:lnTo>
                      <a:pt x="161" y="32"/>
                    </a:lnTo>
                    <a:lnTo>
                      <a:pt x="161" y="37"/>
                    </a:lnTo>
                    <a:lnTo>
                      <a:pt x="157" y="44"/>
                    </a:lnTo>
                    <a:lnTo>
                      <a:pt x="154" y="46"/>
                    </a:lnTo>
                    <a:lnTo>
                      <a:pt x="147" y="43"/>
                    </a:lnTo>
                    <a:lnTo>
                      <a:pt x="142" y="59"/>
                    </a:lnTo>
                    <a:lnTo>
                      <a:pt x="137" y="65"/>
                    </a:lnTo>
                    <a:lnTo>
                      <a:pt x="130" y="66"/>
                    </a:lnTo>
                    <a:lnTo>
                      <a:pt x="122" y="65"/>
                    </a:lnTo>
                    <a:lnTo>
                      <a:pt x="115" y="71"/>
                    </a:lnTo>
                    <a:lnTo>
                      <a:pt x="115" y="68"/>
                    </a:lnTo>
                    <a:lnTo>
                      <a:pt x="111" y="71"/>
                    </a:lnTo>
                    <a:lnTo>
                      <a:pt x="103" y="71"/>
                    </a:lnTo>
                    <a:lnTo>
                      <a:pt x="37" y="59"/>
                    </a:lnTo>
                    <a:lnTo>
                      <a:pt x="37" y="59"/>
                    </a:lnTo>
                    <a:lnTo>
                      <a:pt x="25" y="58"/>
                    </a:lnTo>
                    <a:lnTo>
                      <a:pt x="25" y="58"/>
                    </a:lnTo>
                    <a:lnTo>
                      <a:pt x="25" y="58"/>
                    </a:lnTo>
                    <a:lnTo>
                      <a:pt x="23" y="58"/>
                    </a:lnTo>
                    <a:lnTo>
                      <a:pt x="23" y="58"/>
                    </a:lnTo>
                    <a:lnTo>
                      <a:pt x="20" y="56"/>
                    </a:lnTo>
                    <a:lnTo>
                      <a:pt x="0" y="53"/>
                    </a:lnTo>
                    <a:lnTo>
                      <a:pt x="8" y="4"/>
                    </a:lnTo>
                    <a:lnTo>
                      <a:pt x="8" y="0"/>
                    </a:lnTo>
                    <a:lnTo>
                      <a:pt x="23" y="2"/>
                    </a:lnTo>
                    <a:lnTo>
                      <a:pt x="45" y="7"/>
                    </a:lnTo>
                    <a:lnTo>
                      <a:pt x="45"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69" name="Freeform 5544"/>
              <p:cNvSpPr>
                <a:spLocks/>
              </p:cNvSpPr>
              <p:nvPr/>
            </p:nvSpPr>
            <p:spPr bwMode="auto">
              <a:xfrm>
                <a:off x="2192" y="1817"/>
                <a:ext cx="151" cy="116"/>
              </a:xfrm>
              <a:custGeom>
                <a:avLst/>
                <a:gdLst>
                  <a:gd name="T0" fmla="*/ 140 w 151"/>
                  <a:gd name="T1" fmla="*/ 22 h 116"/>
                  <a:gd name="T2" fmla="*/ 139 w 151"/>
                  <a:gd name="T3" fmla="*/ 44 h 116"/>
                  <a:gd name="T4" fmla="*/ 151 w 151"/>
                  <a:gd name="T5" fmla="*/ 48 h 116"/>
                  <a:gd name="T6" fmla="*/ 147 w 151"/>
                  <a:gd name="T7" fmla="*/ 75 h 116"/>
                  <a:gd name="T8" fmla="*/ 142 w 151"/>
                  <a:gd name="T9" fmla="*/ 83 h 116"/>
                  <a:gd name="T10" fmla="*/ 137 w 151"/>
                  <a:gd name="T11" fmla="*/ 82 h 116"/>
                  <a:gd name="T12" fmla="*/ 129 w 151"/>
                  <a:gd name="T13" fmla="*/ 90 h 116"/>
                  <a:gd name="T14" fmla="*/ 127 w 151"/>
                  <a:gd name="T15" fmla="*/ 104 h 116"/>
                  <a:gd name="T16" fmla="*/ 120 w 151"/>
                  <a:gd name="T17" fmla="*/ 107 h 116"/>
                  <a:gd name="T18" fmla="*/ 112 w 151"/>
                  <a:gd name="T19" fmla="*/ 105 h 116"/>
                  <a:gd name="T20" fmla="*/ 105 w 151"/>
                  <a:gd name="T21" fmla="*/ 116 h 116"/>
                  <a:gd name="T22" fmla="*/ 105 w 151"/>
                  <a:gd name="T23" fmla="*/ 116 h 116"/>
                  <a:gd name="T24" fmla="*/ 76 w 151"/>
                  <a:gd name="T25" fmla="*/ 111 h 116"/>
                  <a:gd name="T26" fmla="*/ 76 w 151"/>
                  <a:gd name="T27" fmla="*/ 111 h 116"/>
                  <a:gd name="T28" fmla="*/ 0 w 151"/>
                  <a:gd name="T29" fmla="*/ 95 h 116"/>
                  <a:gd name="T30" fmla="*/ 2 w 151"/>
                  <a:gd name="T31" fmla="*/ 85 h 116"/>
                  <a:gd name="T32" fmla="*/ 17 w 151"/>
                  <a:gd name="T33" fmla="*/ 0 h 116"/>
                  <a:gd name="T34" fmla="*/ 34 w 151"/>
                  <a:gd name="T35" fmla="*/ 4 h 116"/>
                  <a:gd name="T36" fmla="*/ 34 w 151"/>
                  <a:gd name="T37" fmla="*/ 2 h 116"/>
                  <a:gd name="T38" fmla="*/ 125 w 151"/>
                  <a:gd name="T39" fmla="*/ 19 h 116"/>
                  <a:gd name="T40" fmla="*/ 132 w 151"/>
                  <a:gd name="T41" fmla="*/ 21 h 116"/>
                  <a:gd name="T42" fmla="*/ 140 w 151"/>
                  <a:gd name="T43" fmla="*/ 2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116">
                    <a:moveTo>
                      <a:pt x="140" y="22"/>
                    </a:moveTo>
                    <a:lnTo>
                      <a:pt x="139" y="44"/>
                    </a:lnTo>
                    <a:lnTo>
                      <a:pt x="151" y="48"/>
                    </a:lnTo>
                    <a:lnTo>
                      <a:pt x="147" y="75"/>
                    </a:lnTo>
                    <a:lnTo>
                      <a:pt x="142" y="83"/>
                    </a:lnTo>
                    <a:lnTo>
                      <a:pt x="137" y="82"/>
                    </a:lnTo>
                    <a:lnTo>
                      <a:pt x="129" y="90"/>
                    </a:lnTo>
                    <a:lnTo>
                      <a:pt x="127" y="104"/>
                    </a:lnTo>
                    <a:lnTo>
                      <a:pt x="120" y="107"/>
                    </a:lnTo>
                    <a:lnTo>
                      <a:pt x="112" y="105"/>
                    </a:lnTo>
                    <a:lnTo>
                      <a:pt x="105" y="116"/>
                    </a:lnTo>
                    <a:lnTo>
                      <a:pt x="105" y="116"/>
                    </a:lnTo>
                    <a:lnTo>
                      <a:pt x="76" y="111"/>
                    </a:lnTo>
                    <a:lnTo>
                      <a:pt x="76" y="111"/>
                    </a:lnTo>
                    <a:lnTo>
                      <a:pt x="0" y="95"/>
                    </a:lnTo>
                    <a:lnTo>
                      <a:pt x="2" y="85"/>
                    </a:lnTo>
                    <a:lnTo>
                      <a:pt x="17" y="0"/>
                    </a:lnTo>
                    <a:lnTo>
                      <a:pt x="34" y="4"/>
                    </a:lnTo>
                    <a:lnTo>
                      <a:pt x="34" y="2"/>
                    </a:lnTo>
                    <a:lnTo>
                      <a:pt x="125" y="19"/>
                    </a:lnTo>
                    <a:lnTo>
                      <a:pt x="132" y="21"/>
                    </a:lnTo>
                    <a:lnTo>
                      <a:pt x="140"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0" name="Freeform 5545"/>
              <p:cNvSpPr>
                <a:spLocks/>
              </p:cNvSpPr>
              <p:nvPr/>
            </p:nvSpPr>
            <p:spPr bwMode="auto">
              <a:xfrm>
                <a:off x="2192" y="1817"/>
                <a:ext cx="151" cy="116"/>
              </a:xfrm>
              <a:custGeom>
                <a:avLst/>
                <a:gdLst>
                  <a:gd name="T0" fmla="*/ 140 w 151"/>
                  <a:gd name="T1" fmla="*/ 22 h 116"/>
                  <a:gd name="T2" fmla="*/ 139 w 151"/>
                  <a:gd name="T3" fmla="*/ 44 h 116"/>
                  <a:gd name="T4" fmla="*/ 151 w 151"/>
                  <a:gd name="T5" fmla="*/ 48 h 116"/>
                  <a:gd name="T6" fmla="*/ 147 w 151"/>
                  <a:gd name="T7" fmla="*/ 75 h 116"/>
                  <a:gd name="T8" fmla="*/ 142 w 151"/>
                  <a:gd name="T9" fmla="*/ 83 h 116"/>
                  <a:gd name="T10" fmla="*/ 137 w 151"/>
                  <a:gd name="T11" fmla="*/ 82 h 116"/>
                  <a:gd name="T12" fmla="*/ 129 w 151"/>
                  <a:gd name="T13" fmla="*/ 90 h 116"/>
                  <a:gd name="T14" fmla="*/ 127 w 151"/>
                  <a:gd name="T15" fmla="*/ 104 h 116"/>
                  <a:gd name="T16" fmla="*/ 120 w 151"/>
                  <a:gd name="T17" fmla="*/ 107 h 116"/>
                  <a:gd name="T18" fmla="*/ 112 w 151"/>
                  <a:gd name="T19" fmla="*/ 105 h 116"/>
                  <a:gd name="T20" fmla="*/ 105 w 151"/>
                  <a:gd name="T21" fmla="*/ 116 h 116"/>
                  <a:gd name="T22" fmla="*/ 105 w 151"/>
                  <a:gd name="T23" fmla="*/ 116 h 116"/>
                  <a:gd name="T24" fmla="*/ 76 w 151"/>
                  <a:gd name="T25" fmla="*/ 111 h 116"/>
                  <a:gd name="T26" fmla="*/ 76 w 151"/>
                  <a:gd name="T27" fmla="*/ 111 h 116"/>
                  <a:gd name="T28" fmla="*/ 0 w 151"/>
                  <a:gd name="T29" fmla="*/ 95 h 116"/>
                  <a:gd name="T30" fmla="*/ 2 w 151"/>
                  <a:gd name="T31" fmla="*/ 85 h 116"/>
                  <a:gd name="T32" fmla="*/ 17 w 151"/>
                  <a:gd name="T33" fmla="*/ 0 h 116"/>
                  <a:gd name="T34" fmla="*/ 34 w 151"/>
                  <a:gd name="T35" fmla="*/ 4 h 116"/>
                  <a:gd name="T36" fmla="*/ 34 w 151"/>
                  <a:gd name="T37" fmla="*/ 2 h 116"/>
                  <a:gd name="T38" fmla="*/ 125 w 151"/>
                  <a:gd name="T39" fmla="*/ 19 h 116"/>
                  <a:gd name="T40" fmla="*/ 132 w 151"/>
                  <a:gd name="T41" fmla="*/ 21 h 116"/>
                  <a:gd name="T42" fmla="*/ 140 w 151"/>
                  <a:gd name="T43" fmla="*/ 2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116">
                    <a:moveTo>
                      <a:pt x="140" y="22"/>
                    </a:moveTo>
                    <a:lnTo>
                      <a:pt x="139" y="44"/>
                    </a:lnTo>
                    <a:lnTo>
                      <a:pt x="151" y="48"/>
                    </a:lnTo>
                    <a:lnTo>
                      <a:pt x="147" y="75"/>
                    </a:lnTo>
                    <a:lnTo>
                      <a:pt x="142" y="83"/>
                    </a:lnTo>
                    <a:lnTo>
                      <a:pt x="137" y="82"/>
                    </a:lnTo>
                    <a:lnTo>
                      <a:pt x="129" y="90"/>
                    </a:lnTo>
                    <a:lnTo>
                      <a:pt x="127" y="104"/>
                    </a:lnTo>
                    <a:lnTo>
                      <a:pt x="120" y="107"/>
                    </a:lnTo>
                    <a:lnTo>
                      <a:pt x="112" y="105"/>
                    </a:lnTo>
                    <a:lnTo>
                      <a:pt x="105" y="116"/>
                    </a:lnTo>
                    <a:lnTo>
                      <a:pt x="105" y="116"/>
                    </a:lnTo>
                    <a:lnTo>
                      <a:pt x="76" y="111"/>
                    </a:lnTo>
                    <a:lnTo>
                      <a:pt x="76" y="111"/>
                    </a:lnTo>
                    <a:lnTo>
                      <a:pt x="0" y="95"/>
                    </a:lnTo>
                    <a:lnTo>
                      <a:pt x="2" y="85"/>
                    </a:lnTo>
                    <a:lnTo>
                      <a:pt x="17" y="0"/>
                    </a:lnTo>
                    <a:lnTo>
                      <a:pt x="34" y="4"/>
                    </a:lnTo>
                    <a:lnTo>
                      <a:pt x="34" y="2"/>
                    </a:lnTo>
                    <a:lnTo>
                      <a:pt x="125" y="19"/>
                    </a:lnTo>
                    <a:lnTo>
                      <a:pt x="132" y="21"/>
                    </a:lnTo>
                    <a:lnTo>
                      <a:pt x="140"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71" name="Freeform 5546"/>
              <p:cNvSpPr>
                <a:spLocks/>
              </p:cNvSpPr>
              <p:nvPr/>
            </p:nvSpPr>
            <p:spPr bwMode="auto">
              <a:xfrm>
                <a:off x="2383" y="1670"/>
                <a:ext cx="44" cy="54"/>
              </a:xfrm>
              <a:custGeom>
                <a:avLst/>
                <a:gdLst>
                  <a:gd name="T0" fmla="*/ 39 w 44"/>
                  <a:gd name="T1" fmla="*/ 2 h 54"/>
                  <a:gd name="T2" fmla="*/ 44 w 44"/>
                  <a:gd name="T3" fmla="*/ 17 h 54"/>
                  <a:gd name="T4" fmla="*/ 41 w 44"/>
                  <a:gd name="T5" fmla="*/ 22 h 54"/>
                  <a:gd name="T6" fmla="*/ 22 w 44"/>
                  <a:gd name="T7" fmla="*/ 29 h 54"/>
                  <a:gd name="T8" fmla="*/ 17 w 44"/>
                  <a:gd name="T9" fmla="*/ 34 h 54"/>
                  <a:gd name="T10" fmla="*/ 22 w 44"/>
                  <a:gd name="T11" fmla="*/ 49 h 54"/>
                  <a:gd name="T12" fmla="*/ 17 w 44"/>
                  <a:gd name="T13" fmla="*/ 54 h 54"/>
                  <a:gd name="T14" fmla="*/ 10 w 44"/>
                  <a:gd name="T15" fmla="*/ 53 h 54"/>
                  <a:gd name="T16" fmla="*/ 5 w 44"/>
                  <a:gd name="T17" fmla="*/ 46 h 54"/>
                  <a:gd name="T18" fmla="*/ 0 w 44"/>
                  <a:gd name="T19" fmla="*/ 36 h 54"/>
                  <a:gd name="T20" fmla="*/ 2 w 44"/>
                  <a:gd name="T21" fmla="*/ 17 h 54"/>
                  <a:gd name="T22" fmla="*/ 2 w 44"/>
                  <a:gd name="T23" fmla="*/ 10 h 54"/>
                  <a:gd name="T24" fmla="*/ 14 w 44"/>
                  <a:gd name="T25" fmla="*/ 15 h 54"/>
                  <a:gd name="T26" fmla="*/ 21 w 44"/>
                  <a:gd name="T27" fmla="*/ 10 h 54"/>
                  <a:gd name="T28" fmla="*/ 27 w 44"/>
                  <a:gd name="T29" fmla="*/ 12 h 54"/>
                  <a:gd name="T30" fmla="*/ 34 w 44"/>
                  <a:gd name="T31" fmla="*/ 0 h 54"/>
                  <a:gd name="T32" fmla="*/ 39 w 44"/>
                  <a:gd name="T33"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4">
                    <a:moveTo>
                      <a:pt x="39" y="2"/>
                    </a:moveTo>
                    <a:lnTo>
                      <a:pt x="44" y="17"/>
                    </a:lnTo>
                    <a:lnTo>
                      <a:pt x="41" y="22"/>
                    </a:lnTo>
                    <a:lnTo>
                      <a:pt x="22" y="29"/>
                    </a:lnTo>
                    <a:lnTo>
                      <a:pt x="17" y="34"/>
                    </a:lnTo>
                    <a:lnTo>
                      <a:pt x="22" y="49"/>
                    </a:lnTo>
                    <a:lnTo>
                      <a:pt x="17" y="54"/>
                    </a:lnTo>
                    <a:lnTo>
                      <a:pt x="10" y="53"/>
                    </a:lnTo>
                    <a:lnTo>
                      <a:pt x="5" y="46"/>
                    </a:lnTo>
                    <a:lnTo>
                      <a:pt x="0" y="36"/>
                    </a:lnTo>
                    <a:lnTo>
                      <a:pt x="2" y="17"/>
                    </a:lnTo>
                    <a:lnTo>
                      <a:pt x="2" y="10"/>
                    </a:lnTo>
                    <a:lnTo>
                      <a:pt x="14" y="15"/>
                    </a:lnTo>
                    <a:lnTo>
                      <a:pt x="21" y="10"/>
                    </a:lnTo>
                    <a:lnTo>
                      <a:pt x="27" y="12"/>
                    </a:lnTo>
                    <a:lnTo>
                      <a:pt x="34" y="0"/>
                    </a:lnTo>
                    <a:lnTo>
                      <a:pt x="3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2" name="Freeform 5547"/>
              <p:cNvSpPr>
                <a:spLocks/>
              </p:cNvSpPr>
              <p:nvPr/>
            </p:nvSpPr>
            <p:spPr bwMode="auto">
              <a:xfrm>
                <a:off x="2383" y="1670"/>
                <a:ext cx="44" cy="54"/>
              </a:xfrm>
              <a:custGeom>
                <a:avLst/>
                <a:gdLst>
                  <a:gd name="T0" fmla="*/ 39 w 44"/>
                  <a:gd name="T1" fmla="*/ 2 h 54"/>
                  <a:gd name="T2" fmla="*/ 44 w 44"/>
                  <a:gd name="T3" fmla="*/ 17 h 54"/>
                  <a:gd name="T4" fmla="*/ 41 w 44"/>
                  <a:gd name="T5" fmla="*/ 22 h 54"/>
                  <a:gd name="T6" fmla="*/ 22 w 44"/>
                  <a:gd name="T7" fmla="*/ 29 h 54"/>
                  <a:gd name="T8" fmla="*/ 17 w 44"/>
                  <a:gd name="T9" fmla="*/ 34 h 54"/>
                  <a:gd name="T10" fmla="*/ 22 w 44"/>
                  <a:gd name="T11" fmla="*/ 49 h 54"/>
                  <a:gd name="T12" fmla="*/ 17 w 44"/>
                  <a:gd name="T13" fmla="*/ 54 h 54"/>
                  <a:gd name="T14" fmla="*/ 10 w 44"/>
                  <a:gd name="T15" fmla="*/ 53 h 54"/>
                  <a:gd name="T16" fmla="*/ 5 w 44"/>
                  <a:gd name="T17" fmla="*/ 46 h 54"/>
                  <a:gd name="T18" fmla="*/ 0 w 44"/>
                  <a:gd name="T19" fmla="*/ 36 h 54"/>
                  <a:gd name="T20" fmla="*/ 2 w 44"/>
                  <a:gd name="T21" fmla="*/ 17 h 54"/>
                  <a:gd name="T22" fmla="*/ 2 w 44"/>
                  <a:gd name="T23" fmla="*/ 10 h 54"/>
                  <a:gd name="T24" fmla="*/ 14 w 44"/>
                  <a:gd name="T25" fmla="*/ 15 h 54"/>
                  <a:gd name="T26" fmla="*/ 21 w 44"/>
                  <a:gd name="T27" fmla="*/ 10 h 54"/>
                  <a:gd name="T28" fmla="*/ 27 w 44"/>
                  <a:gd name="T29" fmla="*/ 12 h 54"/>
                  <a:gd name="T30" fmla="*/ 34 w 44"/>
                  <a:gd name="T31" fmla="*/ 0 h 54"/>
                  <a:gd name="T32" fmla="*/ 39 w 44"/>
                  <a:gd name="T33"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4">
                    <a:moveTo>
                      <a:pt x="39" y="2"/>
                    </a:moveTo>
                    <a:lnTo>
                      <a:pt x="44" y="17"/>
                    </a:lnTo>
                    <a:lnTo>
                      <a:pt x="41" y="22"/>
                    </a:lnTo>
                    <a:lnTo>
                      <a:pt x="22" y="29"/>
                    </a:lnTo>
                    <a:lnTo>
                      <a:pt x="17" y="34"/>
                    </a:lnTo>
                    <a:lnTo>
                      <a:pt x="22" y="49"/>
                    </a:lnTo>
                    <a:lnTo>
                      <a:pt x="17" y="54"/>
                    </a:lnTo>
                    <a:lnTo>
                      <a:pt x="10" y="53"/>
                    </a:lnTo>
                    <a:lnTo>
                      <a:pt x="5" y="46"/>
                    </a:lnTo>
                    <a:lnTo>
                      <a:pt x="0" y="36"/>
                    </a:lnTo>
                    <a:lnTo>
                      <a:pt x="2" y="17"/>
                    </a:lnTo>
                    <a:lnTo>
                      <a:pt x="2" y="10"/>
                    </a:lnTo>
                    <a:lnTo>
                      <a:pt x="14" y="15"/>
                    </a:lnTo>
                    <a:lnTo>
                      <a:pt x="21" y="10"/>
                    </a:lnTo>
                    <a:lnTo>
                      <a:pt x="27" y="12"/>
                    </a:lnTo>
                    <a:lnTo>
                      <a:pt x="34" y="0"/>
                    </a:lnTo>
                    <a:lnTo>
                      <a:pt x="3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73" name="Freeform 5548"/>
              <p:cNvSpPr>
                <a:spLocks/>
              </p:cNvSpPr>
              <p:nvPr/>
            </p:nvSpPr>
            <p:spPr bwMode="auto">
              <a:xfrm>
                <a:off x="2293" y="1938"/>
                <a:ext cx="53" cy="44"/>
              </a:xfrm>
              <a:custGeom>
                <a:avLst/>
                <a:gdLst>
                  <a:gd name="T0" fmla="*/ 43 w 53"/>
                  <a:gd name="T1" fmla="*/ 44 h 44"/>
                  <a:gd name="T2" fmla="*/ 0 w 53"/>
                  <a:gd name="T3" fmla="*/ 37 h 44"/>
                  <a:gd name="T4" fmla="*/ 9 w 53"/>
                  <a:gd name="T5" fmla="*/ 30 h 44"/>
                  <a:gd name="T6" fmla="*/ 12 w 53"/>
                  <a:gd name="T7" fmla="*/ 20 h 44"/>
                  <a:gd name="T8" fmla="*/ 2 w 53"/>
                  <a:gd name="T9" fmla="*/ 0 h 44"/>
                  <a:gd name="T10" fmla="*/ 53 w 53"/>
                  <a:gd name="T11" fmla="*/ 10 h 44"/>
                  <a:gd name="T12" fmla="*/ 46 w 53"/>
                  <a:gd name="T13" fmla="*/ 17 h 44"/>
                  <a:gd name="T14" fmla="*/ 43 w 53"/>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44">
                    <a:moveTo>
                      <a:pt x="43" y="44"/>
                    </a:moveTo>
                    <a:lnTo>
                      <a:pt x="0" y="37"/>
                    </a:lnTo>
                    <a:lnTo>
                      <a:pt x="9" y="30"/>
                    </a:lnTo>
                    <a:lnTo>
                      <a:pt x="12" y="20"/>
                    </a:lnTo>
                    <a:lnTo>
                      <a:pt x="2" y="0"/>
                    </a:lnTo>
                    <a:lnTo>
                      <a:pt x="53" y="10"/>
                    </a:lnTo>
                    <a:lnTo>
                      <a:pt x="46" y="17"/>
                    </a:lnTo>
                    <a:lnTo>
                      <a:pt x="43" y="4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4" name="Freeform 5549"/>
              <p:cNvSpPr>
                <a:spLocks/>
              </p:cNvSpPr>
              <p:nvPr/>
            </p:nvSpPr>
            <p:spPr bwMode="auto">
              <a:xfrm>
                <a:off x="2293" y="1938"/>
                <a:ext cx="53" cy="44"/>
              </a:xfrm>
              <a:custGeom>
                <a:avLst/>
                <a:gdLst>
                  <a:gd name="T0" fmla="*/ 43 w 53"/>
                  <a:gd name="T1" fmla="*/ 44 h 44"/>
                  <a:gd name="T2" fmla="*/ 0 w 53"/>
                  <a:gd name="T3" fmla="*/ 37 h 44"/>
                  <a:gd name="T4" fmla="*/ 9 w 53"/>
                  <a:gd name="T5" fmla="*/ 30 h 44"/>
                  <a:gd name="T6" fmla="*/ 12 w 53"/>
                  <a:gd name="T7" fmla="*/ 20 h 44"/>
                  <a:gd name="T8" fmla="*/ 2 w 53"/>
                  <a:gd name="T9" fmla="*/ 0 h 44"/>
                  <a:gd name="T10" fmla="*/ 53 w 53"/>
                  <a:gd name="T11" fmla="*/ 10 h 44"/>
                  <a:gd name="T12" fmla="*/ 46 w 53"/>
                  <a:gd name="T13" fmla="*/ 17 h 44"/>
                  <a:gd name="T14" fmla="*/ 43 w 53"/>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44">
                    <a:moveTo>
                      <a:pt x="43" y="44"/>
                    </a:moveTo>
                    <a:lnTo>
                      <a:pt x="0" y="37"/>
                    </a:lnTo>
                    <a:lnTo>
                      <a:pt x="9" y="30"/>
                    </a:lnTo>
                    <a:lnTo>
                      <a:pt x="12" y="20"/>
                    </a:lnTo>
                    <a:lnTo>
                      <a:pt x="2" y="0"/>
                    </a:lnTo>
                    <a:lnTo>
                      <a:pt x="53" y="10"/>
                    </a:lnTo>
                    <a:lnTo>
                      <a:pt x="46" y="17"/>
                    </a:lnTo>
                    <a:lnTo>
                      <a:pt x="43"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75" name="Freeform 5550"/>
              <p:cNvSpPr>
                <a:spLocks/>
              </p:cNvSpPr>
              <p:nvPr/>
            </p:nvSpPr>
            <p:spPr bwMode="auto">
              <a:xfrm>
                <a:off x="2412" y="1606"/>
                <a:ext cx="39" cy="86"/>
              </a:xfrm>
              <a:custGeom>
                <a:avLst/>
                <a:gdLst>
                  <a:gd name="T0" fmla="*/ 39 w 39"/>
                  <a:gd name="T1" fmla="*/ 5 h 86"/>
                  <a:gd name="T2" fmla="*/ 32 w 39"/>
                  <a:gd name="T3" fmla="*/ 45 h 86"/>
                  <a:gd name="T4" fmla="*/ 31 w 39"/>
                  <a:gd name="T5" fmla="*/ 66 h 86"/>
                  <a:gd name="T6" fmla="*/ 29 w 39"/>
                  <a:gd name="T7" fmla="*/ 67 h 86"/>
                  <a:gd name="T8" fmla="*/ 27 w 39"/>
                  <a:gd name="T9" fmla="*/ 79 h 86"/>
                  <a:gd name="T10" fmla="*/ 12 w 39"/>
                  <a:gd name="T11" fmla="*/ 86 h 86"/>
                  <a:gd name="T12" fmla="*/ 15 w 39"/>
                  <a:gd name="T13" fmla="*/ 81 h 86"/>
                  <a:gd name="T14" fmla="*/ 10 w 39"/>
                  <a:gd name="T15" fmla="*/ 66 h 86"/>
                  <a:gd name="T16" fmla="*/ 5 w 39"/>
                  <a:gd name="T17" fmla="*/ 64 h 86"/>
                  <a:gd name="T18" fmla="*/ 0 w 39"/>
                  <a:gd name="T19" fmla="*/ 57 h 86"/>
                  <a:gd name="T20" fmla="*/ 7 w 39"/>
                  <a:gd name="T21" fmla="*/ 47 h 86"/>
                  <a:gd name="T22" fmla="*/ 10 w 39"/>
                  <a:gd name="T23" fmla="*/ 32 h 86"/>
                  <a:gd name="T24" fmla="*/ 10 w 39"/>
                  <a:gd name="T25" fmla="*/ 6 h 86"/>
                  <a:gd name="T26" fmla="*/ 10 w 39"/>
                  <a:gd name="T27" fmla="*/ 0 h 86"/>
                  <a:gd name="T28" fmla="*/ 15 w 39"/>
                  <a:gd name="T29" fmla="*/ 0 h 86"/>
                  <a:gd name="T30" fmla="*/ 15 w 39"/>
                  <a:gd name="T31" fmla="*/ 0 h 86"/>
                  <a:gd name="T32" fmla="*/ 15 w 39"/>
                  <a:gd name="T33" fmla="*/ 0 h 86"/>
                  <a:gd name="T34" fmla="*/ 39 w 39"/>
                  <a:gd name="T35"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86">
                    <a:moveTo>
                      <a:pt x="39" y="5"/>
                    </a:moveTo>
                    <a:lnTo>
                      <a:pt x="32" y="45"/>
                    </a:lnTo>
                    <a:lnTo>
                      <a:pt x="31" y="66"/>
                    </a:lnTo>
                    <a:lnTo>
                      <a:pt x="29" y="67"/>
                    </a:lnTo>
                    <a:lnTo>
                      <a:pt x="27" y="79"/>
                    </a:lnTo>
                    <a:lnTo>
                      <a:pt x="12" y="86"/>
                    </a:lnTo>
                    <a:lnTo>
                      <a:pt x="15" y="81"/>
                    </a:lnTo>
                    <a:lnTo>
                      <a:pt x="10" y="66"/>
                    </a:lnTo>
                    <a:lnTo>
                      <a:pt x="5" y="64"/>
                    </a:lnTo>
                    <a:lnTo>
                      <a:pt x="0" y="57"/>
                    </a:lnTo>
                    <a:lnTo>
                      <a:pt x="7" y="47"/>
                    </a:lnTo>
                    <a:lnTo>
                      <a:pt x="10" y="32"/>
                    </a:lnTo>
                    <a:lnTo>
                      <a:pt x="10" y="6"/>
                    </a:lnTo>
                    <a:lnTo>
                      <a:pt x="10" y="0"/>
                    </a:lnTo>
                    <a:lnTo>
                      <a:pt x="15" y="0"/>
                    </a:lnTo>
                    <a:lnTo>
                      <a:pt x="15" y="0"/>
                    </a:lnTo>
                    <a:lnTo>
                      <a:pt x="15" y="0"/>
                    </a:lnTo>
                    <a:lnTo>
                      <a:pt x="39"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6" name="Freeform 5551"/>
              <p:cNvSpPr>
                <a:spLocks/>
              </p:cNvSpPr>
              <p:nvPr/>
            </p:nvSpPr>
            <p:spPr bwMode="auto">
              <a:xfrm>
                <a:off x="2412" y="1606"/>
                <a:ext cx="39" cy="86"/>
              </a:xfrm>
              <a:custGeom>
                <a:avLst/>
                <a:gdLst>
                  <a:gd name="T0" fmla="*/ 39 w 39"/>
                  <a:gd name="T1" fmla="*/ 5 h 86"/>
                  <a:gd name="T2" fmla="*/ 32 w 39"/>
                  <a:gd name="T3" fmla="*/ 45 h 86"/>
                  <a:gd name="T4" fmla="*/ 31 w 39"/>
                  <a:gd name="T5" fmla="*/ 66 h 86"/>
                  <a:gd name="T6" fmla="*/ 29 w 39"/>
                  <a:gd name="T7" fmla="*/ 67 h 86"/>
                  <a:gd name="T8" fmla="*/ 27 w 39"/>
                  <a:gd name="T9" fmla="*/ 79 h 86"/>
                  <a:gd name="T10" fmla="*/ 12 w 39"/>
                  <a:gd name="T11" fmla="*/ 86 h 86"/>
                  <a:gd name="T12" fmla="*/ 15 w 39"/>
                  <a:gd name="T13" fmla="*/ 81 h 86"/>
                  <a:gd name="T14" fmla="*/ 10 w 39"/>
                  <a:gd name="T15" fmla="*/ 66 h 86"/>
                  <a:gd name="T16" fmla="*/ 5 w 39"/>
                  <a:gd name="T17" fmla="*/ 64 h 86"/>
                  <a:gd name="T18" fmla="*/ 0 w 39"/>
                  <a:gd name="T19" fmla="*/ 57 h 86"/>
                  <a:gd name="T20" fmla="*/ 7 w 39"/>
                  <a:gd name="T21" fmla="*/ 47 h 86"/>
                  <a:gd name="T22" fmla="*/ 10 w 39"/>
                  <a:gd name="T23" fmla="*/ 32 h 86"/>
                  <a:gd name="T24" fmla="*/ 10 w 39"/>
                  <a:gd name="T25" fmla="*/ 6 h 86"/>
                  <a:gd name="T26" fmla="*/ 10 w 39"/>
                  <a:gd name="T27" fmla="*/ 0 h 86"/>
                  <a:gd name="T28" fmla="*/ 15 w 39"/>
                  <a:gd name="T29" fmla="*/ 0 h 86"/>
                  <a:gd name="T30" fmla="*/ 15 w 39"/>
                  <a:gd name="T31" fmla="*/ 0 h 86"/>
                  <a:gd name="T32" fmla="*/ 15 w 39"/>
                  <a:gd name="T33" fmla="*/ 0 h 86"/>
                  <a:gd name="T34" fmla="*/ 39 w 39"/>
                  <a:gd name="T35"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86">
                    <a:moveTo>
                      <a:pt x="39" y="5"/>
                    </a:moveTo>
                    <a:lnTo>
                      <a:pt x="32" y="45"/>
                    </a:lnTo>
                    <a:lnTo>
                      <a:pt x="31" y="66"/>
                    </a:lnTo>
                    <a:lnTo>
                      <a:pt x="29" y="67"/>
                    </a:lnTo>
                    <a:lnTo>
                      <a:pt x="27" y="79"/>
                    </a:lnTo>
                    <a:lnTo>
                      <a:pt x="12" y="86"/>
                    </a:lnTo>
                    <a:lnTo>
                      <a:pt x="15" y="81"/>
                    </a:lnTo>
                    <a:lnTo>
                      <a:pt x="10" y="66"/>
                    </a:lnTo>
                    <a:lnTo>
                      <a:pt x="5" y="64"/>
                    </a:lnTo>
                    <a:lnTo>
                      <a:pt x="0" y="57"/>
                    </a:lnTo>
                    <a:lnTo>
                      <a:pt x="7" y="47"/>
                    </a:lnTo>
                    <a:lnTo>
                      <a:pt x="10" y="32"/>
                    </a:lnTo>
                    <a:lnTo>
                      <a:pt x="10" y="6"/>
                    </a:lnTo>
                    <a:lnTo>
                      <a:pt x="10" y="0"/>
                    </a:lnTo>
                    <a:lnTo>
                      <a:pt x="15" y="0"/>
                    </a:lnTo>
                    <a:lnTo>
                      <a:pt x="15" y="0"/>
                    </a:lnTo>
                    <a:lnTo>
                      <a:pt x="15" y="0"/>
                    </a:lnTo>
                    <a:lnTo>
                      <a:pt x="3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77" name="Freeform 5552"/>
              <p:cNvSpPr>
                <a:spLocks/>
              </p:cNvSpPr>
              <p:nvPr/>
            </p:nvSpPr>
            <p:spPr bwMode="auto">
              <a:xfrm>
                <a:off x="2351" y="1707"/>
                <a:ext cx="44" cy="49"/>
              </a:xfrm>
              <a:custGeom>
                <a:avLst/>
                <a:gdLst>
                  <a:gd name="T0" fmla="*/ 20 w 44"/>
                  <a:gd name="T1" fmla="*/ 0 h 49"/>
                  <a:gd name="T2" fmla="*/ 24 w 44"/>
                  <a:gd name="T3" fmla="*/ 10 h 49"/>
                  <a:gd name="T4" fmla="*/ 37 w 44"/>
                  <a:gd name="T5" fmla="*/ 9 h 49"/>
                  <a:gd name="T6" fmla="*/ 42 w 44"/>
                  <a:gd name="T7" fmla="*/ 16 h 49"/>
                  <a:gd name="T8" fmla="*/ 44 w 44"/>
                  <a:gd name="T9" fmla="*/ 36 h 49"/>
                  <a:gd name="T10" fmla="*/ 44 w 44"/>
                  <a:gd name="T11" fmla="*/ 38 h 49"/>
                  <a:gd name="T12" fmla="*/ 41 w 44"/>
                  <a:gd name="T13" fmla="*/ 38 h 49"/>
                  <a:gd name="T14" fmla="*/ 19 w 44"/>
                  <a:gd name="T15" fmla="*/ 48 h 49"/>
                  <a:gd name="T16" fmla="*/ 17 w 44"/>
                  <a:gd name="T17" fmla="*/ 48 h 49"/>
                  <a:gd name="T18" fmla="*/ 17 w 44"/>
                  <a:gd name="T19" fmla="*/ 49 h 49"/>
                  <a:gd name="T20" fmla="*/ 14 w 44"/>
                  <a:gd name="T21" fmla="*/ 49 h 49"/>
                  <a:gd name="T22" fmla="*/ 2 w 44"/>
                  <a:gd name="T23" fmla="*/ 43 h 49"/>
                  <a:gd name="T24" fmla="*/ 3 w 44"/>
                  <a:gd name="T25" fmla="*/ 29 h 49"/>
                  <a:gd name="T26" fmla="*/ 2 w 44"/>
                  <a:gd name="T27" fmla="*/ 17 h 49"/>
                  <a:gd name="T28" fmla="*/ 2 w 44"/>
                  <a:gd name="T29" fmla="*/ 17 h 49"/>
                  <a:gd name="T30" fmla="*/ 0 w 44"/>
                  <a:gd name="T31" fmla="*/ 10 h 49"/>
                  <a:gd name="T32" fmla="*/ 20 w 44"/>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9">
                    <a:moveTo>
                      <a:pt x="20" y="0"/>
                    </a:moveTo>
                    <a:lnTo>
                      <a:pt x="24" y="10"/>
                    </a:lnTo>
                    <a:lnTo>
                      <a:pt x="37" y="9"/>
                    </a:lnTo>
                    <a:lnTo>
                      <a:pt x="42" y="16"/>
                    </a:lnTo>
                    <a:lnTo>
                      <a:pt x="44" y="36"/>
                    </a:lnTo>
                    <a:lnTo>
                      <a:pt x="44" y="38"/>
                    </a:lnTo>
                    <a:lnTo>
                      <a:pt x="41" y="38"/>
                    </a:lnTo>
                    <a:lnTo>
                      <a:pt x="19" y="48"/>
                    </a:lnTo>
                    <a:lnTo>
                      <a:pt x="17" y="48"/>
                    </a:lnTo>
                    <a:lnTo>
                      <a:pt x="17" y="49"/>
                    </a:lnTo>
                    <a:lnTo>
                      <a:pt x="14" y="49"/>
                    </a:lnTo>
                    <a:lnTo>
                      <a:pt x="2" y="43"/>
                    </a:lnTo>
                    <a:lnTo>
                      <a:pt x="3" y="29"/>
                    </a:lnTo>
                    <a:lnTo>
                      <a:pt x="2" y="17"/>
                    </a:lnTo>
                    <a:lnTo>
                      <a:pt x="2" y="17"/>
                    </a:lnTo>
                    <a:lnTo>
                      <a:pt x="0" y="10"/>
                    </a:lnTo>
                    <a:lnTo>
                      <a:pt x="2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8" name="Freeform 5553"/>
              <p:cNvSpPr>
                <a:spLocks/>
              </p:cNvSpPr>
              <p:nvPr/>
            </p:nvSpPr>
            <p:spPr bwMode="auto">
              <a:xfrm>
                <a:off x="2351" y="1707"/>
                <a:ext cx="44" cy="49"/>
              </a:xfrm>
              <a:custGeom>
                <a:avLst/>
                <a:gdLst>
                  <a:gd name="T0" fmla="*/ 20 w 44"/>
                  <a:gd name="T1" fmla="*/ 0 h 49"/>
                  <a:gd name="T2" fmla="*/ 24 w 44"/>
                  <a:gd name="T3" fmla="*/ 10 h 49"/>
                  <a:gd name="T4" fmla="*/ 37 w 44"/>
                  <a:gd name="T5" fmla="*/ 9 h 49"/>
                  <a:gd name="T6" fmla="*/ 42 w 44"/>
                  <a:gd name="T7" fmla="*/ 16 h 49"/>
                  <a:gd name="T8" fmla="*/ 44 w 44"/>
                  <a:gd name="T9" fmla="*/ 36 h 49"/>
                  <a:gd name="T10" fmla="*/ 44 w 44"/>
                  <a:gd name="T11" fmla="*/ 38 h 49"/>
                  <a:gd name="T12" fmla="*/ 41 w 44"/>
                  <a:gd name="T13" fmla="*/ 38 h 49"/>
                  <a:gd name="T14" fmla="*/ 19 w 44"/>
                  <a:gd name="T15" fmla="*/ 48 h 49"/>
                  <a:gd name="T16" fmla="*/ 17 w 44"/>
                  <a:gd name="T17" fmla="*/ 48 h 49"/>
                  <a:gd name="T18" fmla="*/ 17 w 44"/>
                  <a:gd name="T19" fmla="*/ 49 h 49"/>
                  <a:gd name="T20" fmla="*/ 14 w 44"/>
                  <a:gd name="T21" fmla="*/ 49 h 49"/>
                  <a:gd name="T22" fmla="*/ 2 w 44"/>
                  <a:gd name="T23" fmla="*/ 43 h 49"/>
                  <a:gd name="T24" fmla="*/ 3 w 44"/>
                  <a:gd name="T25" fmla="*/ 29 h 49"/>
                  <a:gd name="T26" fmla="*/ 2 w 44"/>
                  <a:gd name="T27" fmla="*/ 17 h 49"/>
                  <a:gd name="T28" fmla="*/ 2 w 44"/>
                  <a:gd name="T29" fmla="*/ 17 h 49"/>
                  <a:gd name="T30" fmla="*/ 0 w 44"/>
                  <a:gd name="T31" fmla="*/ 10 h 49"/>
                  <a:gd name="T32" fmla="*/ 20 w 44"/>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9">
                    <a:moveTo>
                      <a:pt x="20" y="0"/>
                    </a:moveTo>
                    <a:lnTo>
                      <a:pt x="24" y="10"/>
                    </a:lnTo>
                    <a:lnTo>
                      <a:pt x="37" y="9"/>
                    </a:lnTo>
                    <a:lnTo>
                      <a:pt x="42" y="16"/>
                    </a:lnTo>
                    <a:lnTo>
                      <a:pt x="44" y="36"/>
                    </a:lnTo>
                    <a:lnTo>
                      <a:pt x="44" y="38"/>
                    </a:lnTo>
                    <a:lnTo>
                      <a:pt x="41" y="38"/>
                    </a:lnTo>
                    <a:lnTo>
                      <a:pt x="19" y="48"/>
                    </a:lnTo>
                    <a:lnTo>
                      <a:pt x="17" y="48"/>
                    </a:lnTo>
                    <a:lnTo>
                      <a:pt x="17" y="49"/>
                    </a:lnTo>
                    <a:lnTo>
                      <a:pt x="14" y="49"/>
                    </a:lnTo>
                    <a:lnTo>
                      <a:pt x="2" y="43"/>
                    </a:lnTo>
                    <a:lnTo>
                      <a:pt x="3" y="29"/>
                    </a:lnTo>
                    <a:lnTo>
                      <a:pt x="2" y="17"/>
                    </a:lnTo>
                    <a:lnTo>
                      <a:pt x="2" y="17"/>
                    </a:lnTo>
                    <a:lnTo>
                      <a:pt x="0" y="10"/>
                    </a:lnTo>
                    <a:lnTo>
                      <a:pt x="2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79" name="Freeform 5554"/>
              <p:cNvSpPr>
                <a:spLocks/>
              </p:cNvSpPr>
              <p:nvPr/>
            </p:nvSpPr>
            <p:spPr bwMode="auto">
              <a:xfrm>
                <a:off x="2346" y="1968"/>
                <a:ext cx="188" cy="158"/>
              </a:xfrm>
              <a:custGeom>
                <a:avLst/>
                <a:gdLst>
                  <a:gd name="T0" fmla="*/ 180 w 188"/>
                  <a:gd name="T1" fmla="*/ 75 h 158"/>
                  <a:gd name="T2" fmla="*/ 178 w 188"/>
                  <a:gd name="T3" fmla="*/ 87 h 158"/>
                  <a:gd name="T4" fmla="*/ 176 w 188"/>
                  <a:gd name="T5" fmla="*/ 95 h 158"/>
                  <a:gd name="T6" fmla="*/ 176 w 188"/>
                  <a:gd name="T7" fmla="*/ 98 h 158"/>
                  <a:gd name="T8" fmla="*/ 174 w 188"/>
                  <a:gd name="T9" fmla="*/ 105 h 158"/>
                  <a:gd name="T10" fmla="*/ 173 w 188"/>
                  <a:gd name="T11" fmla="*/ 120 h 158"/>
                  <a:gd name="T12" fmla="*/ 169 w 188"/>
                  <a:gd name="T13" fmla="*/ 146 h 158"/>
                  <a:gd name="T14" fmla="*/ 169 w 188"/>
                  <a:gd name="T15" fmla="*/ 148 h 158"/>
                  <a:gd name="T16" fmla="*/ 169 w 188"/>
                  <a:gd name="T17" fmla="*/ 149 h 158"/>
                  <a:gd name="T18" fmla="*/ 168 w 188"/>
                  <a:gd name="T19" fmla="*/ 158 h 158"/>
                  <a:gd name="T20" fmla="*/ 154 w 188"/>
                  <a:gd name="T21" fmla="*/ 156 h 158"/>
                  <a:gd name="T22" fmla="*/ 152 w 188"/>
                  <a:gd name="T23" fmla="*/ 156 h 158"/>
                  <a:gd name="T24" fmla="*/ 152 w 188"/>
                  <a:gd name="T25" fmla="*/ 156 h 158"/>
                  <a:gd name="T26" fmla="*/ 144 w 188"/>
                  <a:gd name="T27" fmla="*/ 154 h 158"/>
                  <a:gd name="T28" fmla="*/ 76 w 188"/>
                  <a:gd name="T29" fmla="*/ 144 h 158"/>
                  <a:gd name="T30" fmla="*/ 47 w 188"/>
                  <a:gd name="T31" fmla="*/ 139 h 158"/>
                  <a:gd name="T32" fmla="*/ 2 w 188"/>
                  <a:gd name="T33" fmla="*/ 132 h 158"/>
                  <a:gd name="T34" fmla="*/ 0 w 188"/>
                  <a:gd name="T35" fmla="*/ 132 h 158"/>
                  <a:gd name="T36" fmla="*/ 12 w 188"/>
                  <a:gd name="T37" fmla="*/ 129 h 158"/>
                  <a:gd name="T38" fmla="*/ 19 w 188"/>
                  <a:gd name="T39" fmla="*/ 126 h 158"/>
                  <a:gd name="T40" fmla="*/ 34 w 188"/>
                  <a:gd name="T41" fmla="*/ 126 h 158"/>
                  <a:gd name="T42" fmla="*/ 44 w 188"/>
                  <a:gd name="T43" fmla="*/ 104 h 158"/>
                  <a:gd name="T44" fmla="*/ 54 w 188"/>
                  <a:gd name="T45" fmla="*/ 105 h 158"/>
                  <a:gd name="T46" fmla="*/ 58 w 188"/>
                  <a:gd name="T47" fmla="*/ 93 h 158"/>
                  <a:gd name="T48" fmla="*/ 63 w 188"/>
                  <a:gd name="T49" fmla="*/ 88 h 158"/>
                  <a:gd name="T50" fmla="*/ 81 w 188"/>
                  <a:gd name="T51" fmla="*/ 66 h 158"/>
                  <a:gd name="T52" fmla="*/ 91 w 188"/>
                  <a:gd name="T53" fmla="*/ 56 h 158"/>
                  <a:gd name="T54" fmla="*/ 122 w 188"/>
                  <a:gd name="T55" fmla="*/ 34 h 158"/>
                  <a:gd name="T56" fmla="*/ 119 w 188"/>
                  <a:gd name="T57" fmla="*/ 12 h 158"/>
                  <a:gd name="T58" fmla="*/ 188 w 188"/>
                  <a:gd name="T59" fmla="*/ 9 h 158"/>
                  <a:gd name="T60" fmla="*/ 185 w 188"/>
                  <a:gd name="T61" fmla="*/ 43 h 158"/>
                  <a:gd name="T62" fmla="*/ 181 w 188"/>
                  <a:gd name="T63" fmla="*/ 59 h 158"/>
                  <a:gd name="T64" fmla="*/ 181 w 188"/>
                  <a:gd name="T65" fmla="*/ 6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 h="158">
                    <a:moveTo>
                      <a:pt x="180" y="70"/>
                    </a:moveTo>
                    <a:lnTo>
                      <a:pt x="180" y="75"/>
                    </a:lnTo>
                    <a:lnTo>
                      <a:pt x="180" y="75"/>
                    </a:lnTo>
                    <a:lnTo>
                      <a:pt x="178" y="87"/>
                    </a:lnTo>
                    <a:lnTo>
                      <a:pt x="178" y="87"/>
                    </a:lnTo>
                    <a:lnTo>
                      <a:pt x="176" y="95"/>
                    </a:lnTo>
                    <a:lnTo>
                      <a:pt x="176" y="97"/>
                    </a:lnTo>
                    <a:lnTo>
                      <a:pt x="176" y="98"/>
                    </a:lnTo>
                    <a:lnTo>
                      <a:pt x="174" y="105"/>
                    </a:lnTo>
                    <a:lnTo>
                      <a:pt x="174" y="105"/>
                    </a:lnTo>
                    <a:lnTo>
                      <a:pt x="174" y="110"/>
                    </a:lnTo>
                    <a:lnTo>
                      <a:pt x="173" y="120"/>
                    </a:lnTo>
                    <a:lnTo>
                      <a:pt x="169" y="146"/>
                    </a:lnTo>
                    <a:lnTo>
                      <a:pt x="169" y="146"/>
                    </a:lnTo>
                    <a:lnTo>
                      <a:pt x="169" y="146"/>
                    </a:lnTo>
                    <a:lnTo>
                      <a:pt x="169" y="148"/>
                    </a:lnTo>
                    <a:lnTo>
                      <a:pt x="169" y="149"/>
                    </a:lnTo>
                    <a:lnTo>
                      <a:pt x="169" y="149"/>
                    </a:lnTo>
                    <a:lnTo>
                      <a:pt x="169" y="151"/>
                    </a:lnTo>
                    <a:lnTo>
                      <a:pt x="168" y="158"/>
                    </a:lnTo>
                    <a:lnTo>
                      <a:pt x="158" y="156"/>
                    </a:lnTo>
                    <a:lnTo>
                      <a:pt x="154" y="156"/>
                    </a:lnTo>
                    <a:lnTo>
                      <a:pt x="154" y="156"/>
                    </a:lnTo>
                    <a:lnTo>
                      <a:pt x="152" y="156"/>
                    </a:lnTo>
                    <a:lnTo>
                      <a:pt x="152" y="156"/>
                    </a:lnTo>
                    <a:lnTo>
                      <a:pt x="152" y="156"/>
                    </a:lnTo>
                    <a:lnTo>
                      <a:pt x="144" y="154"/>
                    </a:lnTo>
                    <a:lnTo>
                      <a:pt x="144" y="154"/>
                    </a:lnTo>
                    <a:lnTo>
                      <a:pt x="100" y="148"/>
                    </a:lnTo>
                    <a:lnTo>
                      <a:pt x="76" y="144"/>
                    </a:lnTo>
                    <a:lnTo>
                      <a:pt x="66" y="143"/>
                    </a:lnTo>
                    <a:lnTo>
                      <a:pt x="47" y="139"/>
                    </a:lnTo>
                    <a:lnTo>
                      <a:pt x="17" y="134"/>
                    </a:lnTo>
                    <a:lnTo>
                      <a:pt x="2" y="132"/>
                    </a:lnTo>
                    <a:lnTo>
                      <a:pt x="2" y="132"/>
                    </a:lnTo>
                    <a:lnTo>
                      <a:pt x="0" y="132"/>
                    </a:lnTo>
                    <a:lnTo>
                      <a:pt x="8" y="132"/>
                    </a:lnTo>
                    <a:lnTo>
                      <a:pt x="12" y="129"/>
                    </a:lnTo>
                    <a:lnTo>
                      <a:pt x="12" y="132"/>
                    </a:lnTo>
                    <a:lnTo>
                      <a:pt x="19" y="126"/>
                    </a:lnTo>
                    <a:lnTo>
                      <a:pt x="27" y="127"/>
                    </a:lnTo>
                    <a:lnTo>
                      <a:pt x="34" y="126"/>
                    </a:lnTo>
                    <a:lnTo>
                      <a:pt x="39" y="120"/>
                    </a:lnTo>
                    <a:lnTo>
                      <a:pt x="44" y="104"/>
                    </a:lnTo>
                    <a:lnTo>
                      <a:pt x="51" y="107"/>
                    </a:lnTo>
                    <a:lnTo>
                      <a:pt x="54" y="105"/>
                    </a:lnTo>
                    <a:lnTo>
                      <a:pt x="58" y="98"/>
                    </a:lnTo>
                    <a:lnTo>
                      <a:pt x="58" y="93"/>
                    </a:lnTo>
                    <a:lnTo>
                      <a:pt x="63" y="93"/>
                    </a:lnTo>
                    <a:lnTo>
                      <a:pt x="63" y="88"/>
                    </a:lnTo>
                    <a:lnTo>
                      <a:pt x="75" y="78"/>
                    </a:lnTo>
                    <a:lnTo>
                      <a:pt x="81" y="66"/>
                    </a:lnTo>
                    <a:lnTo>
                      <a:pt x="85" y="56"/>
                    </a:lnTo>
                    <a:lnTo>
                      <a:pt x="91" y="56"/>
                    </a:lnTo>
                    <a:lnTo>
                      <a:pt x="93" y="59"/>
                    </a:lnTo>
                    <a:lnTo>
                      <a:pt x="122" y="34"/>
                    </a:lnTo>
                    <a:lnTo>
                      <a:pt x="125" y="31"/>
                    </a:lnTo>
                    <a:lnTo>
                      <a:pt x="119" y="12"/>
                    </a:lnTo>
                    <a:lnTo>
                      <a:pt x="120" y="0"/>
                    </a:lnTo>
                    <a:lnTo>
                      <a:pt x="188" y="9"/>
                    </a:lnTo>
                    <a:lnTo>
                      <a:pt x="185" y="31"/>
                    </a:lnTo>
                    <a:lnTo>
                      <a:pt x="185" y="43"/>
                    </a:lnTo>
                    <a:lnTo>
                      <a:pt x="185" y="44"/>
                    </a:lnTo>
                    <a:lnTo>
                      <a:pt x="181" y="59"/>
                    </a:lnTo>
                    <a:lnTo>
                      <a:pt x="181" y="59"/>
                    </a:lnTo>
                    <a:lnTo>
                      <a:pt x="181" y="61"/>
                    </a:lnTo>
                    <a:lnTo>
                      <a:pt x="180" y="7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0" name="Freeform 5555"/>
              <p:cNvSpPr>
                <a:spLocks/>
              </p:cNvSpPr>
              <p:nvPr/>
            </p:nvSpPr>
            <p:spPr bwMode="auto">
              <a:xfrm>
                <a:off x="2346" y="1968"/>
                <a:ext cx="188" cy="158"/>
              </a:xfrm>
              <a:custGeom>
                <a:avLst/>
                <a:gdLst>
                  <a:gd name="T0" fmla="*/ 180 w 188"/>
                  <a:gd name="T1" fmla="*/ 75 h 158"/>
                  <a:gd name="T2" fmla="*/ 178 w 188"/>
                  <a:gd name="T3" fmla="*/ 87 h 158"/>
                  <a:gd name="T4" fmla="*/ 176 w 188"/>
                  <a:gd name="T5" fmla="*/ 95 h 158"/>
                  <a:gd name="T6" fmla="*/ 176 w 188"/>
                  <a:gd name="T7" fmla="*/ 98 h 158"/>
                  <a:gd name="T8" fmla="*/ 174 w 188"/>
                  <a:gd name="T9" fmla="*/ 105 h 158"/>
                  <a:gd name="T10" fmla="*/ 173 w 188"/>
                  <a:gd name="T11" fmla="*/ 120 h 158"/>
                  <a:gd name="T12" fmla="*/ 169 w 188"/>
                  <a:gd name="T13" fmla="*/ 146 h 158"/>
                  <a:gd name="T14" fmla="*/ 169 w 188"/>
                  <a:gd name="T15" fmla="*/ 148 h 158"/>
                  <a:gd name="T16" fmla="*/ 169 w 188"/>
                  <a:gd name="T17" fmla="*/ 149 h 158"/>
                  <a:gd name="T18" fmla="*/ 168 w 188"/>
                  <a:gd name="T19" fmla="*/ 158 h 158"/>
                  <a:gd name="T20" fmla="*/ 154 w 188"/>
                  <a:gd name="T21" fmla="*/ 156 h 158"/>
                  <a:gd name="T22" fmla="*/ 152 w 188"/>
                  <a:gd name="T23" fmla="*/ 156 h 158"/>
                  <a:gd name="T24" fmla="*/ 152 w 188"/>
                  <a:gd name="T25" fmla="*/ 156 h 158"/>
                  <a:gd name="T26" fmla="*/ 144 w 188"/>
                  <a:gd name="T27" fmla="*/ 154 h 158"/>
                  <a:gd name="T28" fmla="*/ 76 w 188"/>
                  <a:gd name="T29" fmla="*/ 144 h 158"/>
                  <a:gd name="T30" fmla="*/ 47 w 188"/>
                  <a:gd name="T31" fmla="*/ 139 h 158"/>
                  <a:gd name="T32" fmla="*/ 2 w 188"/>
                  <a:gd name="T33" fmla="*/ 132 h 158"/>
                  <a:gd name="T34" fmla="*/ 0 w 188"/>
                  <a:gd name="T35" fmla="*/ 132 h 158"/>
                  <a:gd name="T36" fmla="*/ 12 w 188"/>
                  <a:gd name="T37" fmla="*/ 129 h 158"/>
                  <a:gd name="T38" fmla="*/ 19 w 188"/>
                  <a:gd name="T39" fmla="*/ 126 h 158"/>
                  <a:gd name="T40" fmla="*/ 34 w 188"/>
                  <a:gd name="T41" fmla="*/ 126 h 158"/>
                  <a:gd name="T42" fmla="*/ 44 w 188"/>
                  <a:gd name="T43" fmla="*/ 104 h 158"/>
                  <a:gd name="T44" fmla="*/ 54 w 188"/>
                  <a:gd name="T45" fmla="*/ 105 h 158"/>
                  <a:gd name="T46" fmla="*/ 58 w 188"/>
                  <a:gd name="T47" fmla="*/ 93 h 158"/>
                  <a:gd name="T48" fmla="*/ 63 w 188"/>
                  <a:gd name="T49" fmla="*/ 88 h 158"/>
                  <a:gd name="T50" fmla="*/ 81 w 188"/>
                  <a:gd name="T51" fmla="*/ 66 h 158"/>
                  <a:gd name="T52" fmla="*/ 91 w 188"/>
                  <a:gd name="T53" fmla="*/ 56 h 158"/>
                  <a:gd name="T54" fmla="*/ 122 w 188"/>
                  <a:gd name="T55" fmla="*/ 34 h 158"/>
                  <a:gd name="T56" fmla="*/ 119 w 188"/>
                  <a:gd name="T57" fmla="*/ 12 h 158"/>
                  <a:gd name="T58" fmla="*/ 188 w 188"/>
                  <a:gd name="T59" fmla="*/ 9 h 158"/>
                  <a:gd name="T60" fmla="*/ 185 w 188"/>
                  <a:gd name="T61" fmla="*/ 43 h 158"/>
                  <a:gd name="T62" fmla="*/ 181 w 188"/>
                  <a:gd name="T63" fmla="*/ 59 h 158"/>
                  <a:gd name="T64" fmla="*/ 181 w 188"/>
                  <a:gd name="T65" fmla="*/ 6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 h="158">
                    <a:moveTo>
                      <a:pt x="180" y="70"/>
                    </a:moveTo>
                    <a:lnTo>
                      <a:pt x="180" y="75"/>
                    </a:lnTo>
                    <a:lnTo>
                      <a:pt x="180" y="75"/>
                    </a:lnTo>
                    <a:lnTo>
                      <a:pt x="178" y="87"/>
                    </a:lnTo>
                    <a:lnTo>
                      <a:pt x="178" y="87"/>
                    </a:lnTo>
                    <a:lnTo>
                      <a:pt x="176" y="95"/>
                    </a:lnTo>
                    <a:lnTo>
                      <a:pt x="176" y="97"/>
                    </a:lnTo>
                    <a:lnTo>
                      <a:pt x="176" y="98"/>
                    </a:lnTo>
                    <a:lnTo>
                      <a:pt x="174" y="105"/>
                    </a:lnTo>
                    <a:lnTo>
                      <a:pt x="174" y="105"/>
                    </a:lnTo>
                    <a:lnTo>
                      <a:pt x="174" y="110"/>
                    </a:lnTo>
                    <a:lnTo>
                      <a:pt x="173" y="120"/>
                    </a:lnTo>
                    <a:lnTo>
                      <a:pt x="169" y="146"/>
                    </a:lnTo>
                    <a:lnTo>
                      <a:pt x="169" y="146"/>
                    </a:lnTo>
                    <a:lnTo>
                      <a:pt x="169" y="146"/>
                    </a:lnTo>
                    <a:lnTo>
                      <a:pt x="169" y="148"/>
                    </a:lnTo>
                    <a:lnTo>
                      <a:pt x="169" y="149"/>
                    </a:lnTo>
                    <a:lnTo>
                      <a:pt x="169" y="149"/>
                    </a:lnTo>
                    <a:lnTo>
                      <a:pt x="169" y="151"/>
                    </a:lnTo>
                    <a:lnTo>
                      <a:pt x="168" y="158"/>
                    </a:lnTo>
                    <a:lnTo>
                      <a:pt x="158" y="156"/>
                    </a:lnTo>
                    <a:lnTo>
                      <a:pt x="154" y="156"/>
                    </a:lnTo>
                    <a:lnTo>
                      <a:pt x="154" y="156"/>
                    </a:lnTo>
                    <a:lnTo>
                      <a:pt x="152" y="156"/>
                    </a:lnTo>
                    <a:lnTo>
                      <a:pt x="152" y="156"/>
                    </a:lnTo>
                    <a:lnTo>
                      <a:pt x="152" y="156"/>
                    </a:lnTo>
                    <a:lnTo>
                      <a:pt x="144" y="154"/>
                    </a:lnTo>
                    <a:lnTo>
                      <a:pt x="144" y="154"/>
                    </a:lnTo>
                    <a:lnTo>
                      <a:pt x="100" y="148"/>
                    </a:lnTo>
                    <a:lnTo>
                      <a:pt x="76" y="144"/>
                    </a:lnTo>
                    <a:lnTo>
                      <a:pt x="66" y="143"/>
                    </a:lnTo>
                    <a:lnTo>
                      <a:pt x="47" y="139"/>
                    </a:lnTo>
                    <a:lnTo>
                      <a:pt x="17" y="134"/>
                    </a:lnTo>
                    <a:lnTo>
                      <a:pt x="2" y="132"/>
                    </a:lnTo>
                    <a:lnTo>
                      <a:pt x="2" y="132"/>
                    </a:lnTo>
                    <a:lnTo>
                      <a:pt x="0" y="132"/>
                    </a:lnTo>
                    <a:lnTo>
                      <a:pt x="8" y="132"/>
                    </a:lnTo>
                    <a:lnTo>
                      <a:pt x="12" y="129"/>
                    </a:lnTo>
                    <a:lnTo>
                      <a:pt x="12" y="132"/>
                    </a:lnTo>
                    <a:lnTo>
                      <a:pt x="19" y="126"/>
                    </a:lnTo>
                    <a:lnTo>
                      <a:pt x="27" y="127"/>
                    </a:lnTo>
                    <a:lnTo>
                      <a:pt x="34" y="126"/>
                    </a:lnTo>
                    <a:lnTo>
                      <a:pt x="39" y="120"/>
                    </a:lnTo>
                    <a:lnTo>
                      <a:pt x="44" y="104"/>
                    </a:lnTo>
                    <a:lnTo>
                      <a:pt x="51" y="107"/>
                    </a:lnTo>
                    <a:lnTo>
                      <a:pt x="54" y="105"/>
                    </a:lnTo>
                    <a:lnTo>
                      <a:pt x="58" y="98"/>
                    </a:lnTo>
                    <a:lnTo>
                      <a:pt x="58" y="93"/>
                    </a:lnTo>
                    <a:lnTo>
                      <a:pt x="63" y="93"/>
                    </a:lnTo>
                    <a:lnTo>
                      <a:pt x="63" y="88"/>
                    </a:lnTo>
                    <a:lnTo>
                      <a:pt x="75" y="78"/>
                    </a:lnTo>
                    <a:lnTo>
                      <a:pt x="81" y="66"/>
                    </a:lnTo>
                    <a:lnTo>
                      <a:pt x="85" y="56"/>
                    </a:lnTo>
                    <a:lnTo>
                      <a:pt x="91" y="56"/>
                    </a:lnTo>
                    <a:lnTo>
                      <a:pt x="93" y="59"/>
                    </a:lnTo>
                    <a:lnTo>
                      <a:pt x="122" y="34"/>
                    </a:lnTo>
                    <a:lnTo>
                      <a:pt x="125" y="31"/>
                    </a:lnTo>
                    <a:lnTo>
                      <a:pt x="119" y="12"/>
                    </a:lnTo>
                    <a:lnTo>
                      <a:pt x="120" y="0"/>
                    </a:lnTo>
                    <a:lnTo>
                      <a:pt x="188" y="9"/>
                    </a:lnTo>
                    <a:lnTo>
                      <a:pt x="185" y="31"/>
                    </a:lnTo>
                    <a:lnTo>
                      <a:pt x="185" y="43"/>
                    </a:lnTo>
                    <a:lnTo>
                      <a:pt x="185" y="44"/>
                    </a:lnTo>
                    <a:lnTo>
                      <a:pt x="181" y="59"/>
                    </a:lnTo>
                    <a:lnTo>
                      <a:pt x="181" y="59"/>
                    </a:lnTo>
                    <a:lnTo>
                      <a:pt x="181" y="61"/>
                    </a:lnTo>
                    <a:lnTo>
                      <a:pt x="180" y="7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81" name="Freeform 5556"/>
              <p:cNvSpPr>
                <a:spLocks/>
              </p:cNvSpPr>
              <p:nvPr/>
            </p:nvSpPr>
            <p:spPr bwMode="auto">
              <a:xfrm>
                <a:off x="2339" y="1821"/>
                <a:ext cx="65" cy="79"/>
              </a:xfrm>
              <a:custGeom>
                <a:avLst/>
                <a:gdLst>
                  <a:gd name="T0" fmla="*/ 63 w 65"/>
                  <a:gd name="T1" fmla="*/ 15 h 79"/>
                  <a:gd name="T2" fmla="*/ 59 w 65"/>
                  <a:gd name="T3" fmla="*/ 37 h 79"/>
                  <a:gd name="T4" fmla="*/ 54 w 65"/>
                  <a:gd name="T5" fmla="*/ 37 h 79"/>
                  <a:gd name="T6" fmla="*/ 48 w 65"/>
                  <a:gd name="T7" fmla="*/ 79 h 79"/>
                  <a:gd name="T8" fmla="*/ 10 w 65"/>
                  <a:gd name="T9" fmla="*/ 74 h 79"/>
                  <a:gd name="T10" fmla="*/ 0 w 65"/>
                  <a:gd name="T11" fmla="*/ 71 h 79"/>
                  <a:gd name="T12" fmla="*/ 4 w 65"/>
                  <a:gd name="T13" fmla="*/ 44 h 79"/>
                  <a:gd name="T14" fmla="*/ 12 w 65"/>
                  <a:gd name="T15" fmla="*/ 39 h 79"/>
                  <a:gd name="T16" fmla="*/ 24 w 65"/>
                  <a:gd name="T17" fmla="*/ 40 h 79"/>
                  <a:gd name="T18" fmla="*/ 27 w 65"/>
                  <a:gd name="T19" fmla="*/ 34 h 79"/>
                  <a:gd name="T20" fmla="*/ 31 w 65"/>
                  <a:gd name="T21" fmla="*/ 10 h 79"/>
                  <a:gd name="T22" fmla="*/ 41 w 65"/>
                  <a:gd name="T23" fmla="*/ 7 h 79"/>
                  <a:gd name="T24" fmla="*/ 37 w 65"/>
                  <a:gd name="T25" fmla="*/ 0 h 79"/>
                  <a:gd name="T26" fmla="*/ 65 w 65"/>
                  <a:gd name="T27" fmla="*/ 3 h 79"/>
                  <a:gd name="T28" fmla="*/ 63 w 65"/>
                  <a:gd name="T29" fmla="*/ 1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79">
                    <a:moveTo>
                      <a:pt x="63" y="15"/>
                    </a:moveTo>
                    <a:lnTo>
                      <a:pt x="59" y="37"/>
                    </a:lnTo>
                    <a:lnTo>
                      <a:pt x="54" y="37"/>
                    </a:lnTo>
                    <a:lnTo>
                      <a:pt x="48" y="79"/>
                    </a:lnTo>
                    <a:lnTo>
                      <a:pt x="10" y="74"/>
                    </a:lnTo>
                    <a:lnTo>
                      <a:pt x="0" y="71"/>
                    </a:lnTo>
                    <a:lnTo>
                      <a:pt x="4" y="44"/>
                    </a:lnTo>
                    <a:lnTo>
                      <a:pt x="12" y="39"/>
                    </a:lnTo>
                    <a:lnTo>
                      <a:pt x="24" y="40"/>
                    </a:lnTo>
                    <a:lnTo>
                      <a:pt x="27" y="34"/>
                    </a:lnTo>
                    <a:lnTo>
                      <a:pt x="31" y="10"/>
                    </a:lnTo>
                    <a:lnTo>
                      <a:pt x="41" y="7"/>
                    </a:lnTo>
                    <a:lnTo>
                      <a:pt x="37" y="0"/>
                    </a:lnTo>
                    <a:lnTo>
                      <a:pt x="65" y="3"/>
                    </a:lnTo>
                    <a:lnTo>
                      <a:pt x="63"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2" name="Freeform 5557"/>
              <p:cNvSpPr>
                <a:spLocks/>
              </p:cNvSpPr>
              <p:nvPr/>
            </p:nvSpPr>
            <p:spPr bwMode="auto">
              <a:xfrm>
                <a:off x="2339" y="1821"/>
                <a:ext cx="65" cy="79"/>
              </a:xfrm>
              <a:custGeom>
                <a:avLst/>
                <a:gdLst>
                  <a:gd name="T0" fmla="*/ 63 w 65"/>
                  <a:gd name="T1" fmla="*/ 15 h 79"/>
                  <a:gd name="T2" fmla="*/ 59 w 65"/>
                  <a:gd name="T3" fmla="*/ 37 h 79"/>
                  <a:gd name="T4" fmla="*/ 54 w 65"/>
                  <a:gd name="T5" fmla="*/ 37 h 79"/>
                  <a:gd name="T6" fmla="*/ 48 w 65"/>
                  <a:gd name="T7" fmla="*/ 79 h 79"/>
                  <a:gd name="T8" fmla="*/ 10 w 65"/>
                  <a:gd name="T9" fmla="*/ 74 h 79"/>
                  <a:gd name="T10" fmla="*/ 0 w 65"/>
                  <a:gd name="T11" fmla="*/ 71 h 79"/>
                  <a:gd name="T12" fmla="*/ 4 w 65"/>
                  <a:gd name="T13" fmla="*/ 44 h 79"/>
                  <a:gd name="T14" fmla="*/ 12 w 65"/>
                  <a:gd name="T15" fmla="*/ 39 h 79"/>
                  <a:gd name="T16" fmla="*/ 24 w 65"/>
                  <a:gd name="T17" fmla="*/ 40 h 79"/>
                  <a:gd name="T18" fmla="*/ 27 w 65"/>
                  <a:gd name="T19" fmla="*/ 34 h 79"/>
                  <a:gd name="T20" fmla="*/ 31 w 65"/>
                  <a:gd name="T21" fmla="*/ 10 h 79"/>
                  <a:gd name="T22" fmla="*/ 41 w 65"/>
                  <a:gd name="T23" fmla="*/ 7 h 79"/>
                  <a:gd name="T24" fmla="*/ 37 w 65"/>
                  <a:gd name="T25" fmla="*/ 0 h 79"/>
                  <a:gd name="T26" fmla="*/ 65 w 65"/>
                  <a:gd name="T27" fmla="*/ 3 h 79"/>
                  <a:gd name="T28" fmla="*/ 63 w 65"/>
                  <a:gd name="T29" fmla="*/ 1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79">
                    <a:moveTo>
                      <a:pt x="63" y="15"/>
                    </a:moveTo>
                    <a:lnTo>
                      <a:pt x="59" y="37"/>
                    </a:lnTo>
                    <a:lnTo>
                      <a:pt x="54" y="37"/>
                    </a:lnTo>
                    <a:lnTo>
                      <a:pt x="48" y="79"/>
                    </a:lnTo>
                    <a:lnTo>
                      <a:pt x="10" y="74"/>
                    </a:lnTo>
                    <a:lnTo>
                      <a:pt x="0" y="71"/>
                    </a:lnTo>
                    <a:lnTo>
                      <a:pt x="4" y="44"/>
                    </a:lnTo>
                    <a:lnTo>
                      <a:pt x="12" y="39"/>
                    </a:lnTo>
                    <a:lnTo>
                      <a:pt x="24" y="40"/>
                    </a:lnTo>
                    <a:lnTo>
                      <a:pt x="27" y="34"/>
                    </a:lnTo>
                    <a:lnTo>
                      <a:pt x="31" y="10"/>
                    </a:lnTo>
                    <a:lnTo>
                      <a:pt x="41" y="7"/>
                    </a:lnTo>
                    <a:lnTo>
                      <a:pt x="37" y="0"/>
                    </a:lnTo>
                    <a:lnTo>
                      <a:pt x="65" y="3"/>
                    </a:lnTo>
                    <a:lnTo>
                      <a:pt x="63"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83" name="Freeform 5558"/>
              <p:cNvSpPr>
                <a:spLocks/>
              </p:cNvSpPr>
              <p:nvPr/>
            </p:nvSpPr>
            <p:spPr bwMode="auto">
              <a:xfrm>
                <a:off x="2295" y="1892"/>
                <a:ext cx="92" cy="61"/>
              </a:xfrm>
              <a:custGeom>
                <a:avLst/>
                <a:gdLst>
                  <a:gd name="T0" fmla="*/ 92 w 92"/>
                  <a:gd name="T1" fmla="*/ 8 h 61"/>
                  <a:gd name="T2" fmla="*/ 83 w 92"/>
                  <a:gd name="T3" fmla="*/ 61 h 61"/>
                  <a:gd name="T4" fmla="*/ 53 w 92"/>
                  <a:gd name="T5" fmla="*/ 56 h 61"/>
                  <a:gd name="T6" fmla="*/ 51 w 92"/>
                  <a:gd name="T7" fmla="*/ 56 h 61"/>
                  <a:gd name="T8" fmla="*/ 0 w 92"/>
                  <a:gd name="T9" fmla="*/ 46 h 61"/>
                  <a:gd name="T10" fmla="*/ 0 w 92"/>
                  <a:gd name="T11" fmla="*/ 46 h 61"/>
                  <a:gd name="T12" fmla="*/ 0 w 92"/>
                  <a:gd name="T13" fmla="*/ 44 h 61"/>
                  <a:gd name="T14" fmla="*/ 0 w 92"/>
                  <a:gd name="T15" fmla="*/ 42 h 61"/>
                  <a:gd name="T16" fmla="*/ 0 w 92"/>
                  <a:gd name="T17" fmla="*/ 42 h 61"/>
                  <a:gd name="T18" fmla="*/ 0 w 92"/>
                  <a:gd name="T19" fmla="*/ 41 h 61"/>
                  <a:gd name="T20" fmla="*/ 2 w 92"/>
                  <a:gd name="T21" fmla="*/ 41 h 61"/>
                  <a:gd name="T22" fmla="*/ 9 w 92"/>
                  <a:gd name="T23" fmla="*/ 30 h 61"/>
                  <a:gd name="T24" fmla="*/ 17 w 92"/>
                  <a:gd name="T25" fmla="*/ 32 h 61"/>
                  <a:gd name="T26" fmla="*/ 24 w 92"/>
                  <a:gd name="T27" fmla="*/ 29 h 61"/>
                  <a:gd name="T28" fmla="*/ 26 w 92"/>
                  <a:gd name="T29" fmla="*/ 15 h 61"/>
                  <a:gd name="T30" fmla="*/ 34 w 92"/>
                  <a:gd name="T31" fmla="*/ 7 h 61"/>
                  <a:gd name="T32" fmla="*/ 39 w 92"/>
                  <a:gd name="T33" fmla="*/ 8 h 61"/>
                  <a:gd name="T34" fmla="*/ 44 w 92"/>
                  <a:gd name="T35" fmla="*/ 0 h 61"/>
                  <a:gd name="T36" fmla="*/ 54 w 92"/>
                  <a:gd name="T37" fmla="*/ 3 h 61"/>
                  <a:gd name="T38" fmla="*/ 92 w 92"/>
                  <a:gd name="T3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61">
                    <a:moveTo>
                      <a:pt x="92" y="8"/>
                    </a:moveTo>
                    <a:lnTo>
                      <a:pt x="83" y="61"/>
                    </a:lnTo>
                    <a:lnTo>
                      <a:pt x="53" y="56"/>
                    </a:lnTo>
                    <a:lnTo>
                      <a:pt x="51" y="56"/>
                    </a:lnTo>
                    <a:lnTo>
                      <a:pt x="0" y="46"/>
                    </a:lnTo>
                    <a:lnTo>
                      <a:pt x="0" y="46"/>
                    </a:lnTo>
                    <a:lnTo>
                      <a:pt x="0" y="44"/>
                    </a:lnTo>
                    <a:lnTo>
                      <a:pt x="0" y="42"/>
                    </a:lnTo>
                    <a:lnTo>
                      <a:pt x="0" y="42"/>
                    </a:lnTo>
                    <a:lnTo>
                      <a:pt x="0" y="41"/>
                    </a:lnTo>
                    <a:lnTo>
                      <a:pt x="2" y="41"/>
                    </a:lnTo>
                    <a:lnTo>
                      <a:pt x="9" y="30"/>
                    </a:lnTo>
                    <a:lnTo>
                      <a:pt x="17" y="32"/>
                    </a:lnTo>
                    <a:lnTo>
                      <a:pt x="24" y="29"/>
                    </a:lnTo>
                    <a:lnTo>
                      <a:pt x="26" y="15"/>
                    </a:lnTo>
                    <a:lnTo>
                      <a:pt x="34" y="7"/>
                    </a:lnTo>
                    <a:lnTo>
                      <a:pt x="39" y="8"/>
                    </a:lnTo>
                    <a:lnTo>
                      <a:pt x="44" y="0"/>
                    </a:lnTo>
                    <a:lnTo>
                      <a:pt x="54" y="3"/>
                    </a:lnTo>
                    <a:lnTo>
                      <a:pt x="92"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4" name="Freeform 5559"/>
              <p:cNvSpPr>
                <a:spLocks/>
              </p:cNvSpPr>
              <p:nvPr/>
            </p:nvSpPr>
            <p:spPr bwMode="auto">
              <a:xfrm>
                <a:off x="2295" y="1892"/>
                <a:ext cx="92" cy="61"/>
              </a:xfrm>
              <a:custGeom>
                <a:avLst/>
                <a:gdLst>
                  <a:gd name="T0" fmla="*/ 92 w 92"/>
                  <a:gd name="T1" fmla="*/ 8 h 61"/>
                  <a:gd name="T2" fmla="*/ 83 w 92"/>
                  <a:gd name="T3" fmla="*/ 61 h 61"/>
                  <a:gd name="T4" fmla="*/ 53 w 92"/>
                  <a:gd name="T5" fmla="*/ 56 h 61"/>
                  <a:gd name="T6" fmla="*/ 51 w 92"/>
                  <a:gd name="T7" fmla="*/ 56 h 61"/>
                  <a:gd name="T8" fmla="*/ 0 w 92"/>
                  <a:gd name="T9" fmla="*/ 46 h 61"/>
                  <a:gd name="T10" fmla="*/ 0 w 92"/>
                  <a:gd name="T11" fmla="*/ 46 h 61"/>
                  <a:gd name="T12" fmla="*/ 0 w 92"/>
                  <a:gd name="T13" fmla="*/ 44 h 61"/>
                  <a:gd name="T14" fmla="*/ 0 w 92"/>
                  <a:gd name="T15" fmla="*/ 42 h 61"/>
                  <a:gd name="T16" fmla="*/ 0 w 92"/>
                  <a:gd name="T17" fmla="*/ 42 h 61"/>
                  <a:gd name="T18" fmla="*/ 0 w 92"/>
                  <a:gd name="T19" fmla="*/ 41 h 61"/>
                  <a:gd name="T20" fmla="*/ 2 w 92"/>
                  <a:gd name="T21" fmla="*/ 41 h 61"/>
                  <a:gd name="T22" fmla="*/ 9 w 92"/>
                  <a:gd name="T23" fmla="*/ 30 h 61"/>
                  <a:gd name="T24" fmla="*/ 17 w 92"/>
                  <a:gd name="T25" fmla="*/ 32 h 61"/>
                  <a:gd name="T26" fmla="*/ 24 w 92"/>
                  <a:gd name="T27" fmla="*/ 29 h 61"/>
                  <a:gd name="T28" fmla="*/ 26 w 92"/>
                  <a:gd name="T29" fmla="*/ 15 h 61"/>
                  <a:gd name="T30" fmla="*/ 34 w 92"/>
                  <a:gd name="T31" fmla="*/ 7 h 61"/>
                  <a:gd name="T32" fmla="*/ 39 w 92"/>
                  <a:gd name="T33" fmla="*/ 8 h 61"/>
                  <a:gd name="T34" fmla="*/ 44 w 92"/>
                  <a:gd name="T35" fmla="*/ 0 h 61"/>
                  <a:gd name="T36" fmla="*/ 54 w 92"/>
                  <a:gd name="T37" fmla="*/ 3 h 61"/>
                  <a:gd name="T38" fmla="*/ 92 w 92"/>
                  <a:gd name="T3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61">
                    <a:moveTo>
                      <a:pt x="92" y="8"/>
                    </a:moveTo>
                    <a:lnTo>
                      <a:pt x="83" y="61"/>
                    </a:lnTo>
                    <a:lnTo>
                      <a:pt x="53" y="56"/>
                    </a:lnTo>
                    <a:lnTo>
                      <a:pt x="51" y="56"/>
                    </a:lnTo>
                    <a:lnTo>
                      <a:pt x="0" y="46"/>
                    </a:lnTo>
                    <a:lnTo>
                      <a:pt x="0" y="46"/>
                    </a:lnTo>
                    <a:lnTo>
                      <a:pt x="0" y="44"/>
                    </a:lnTo>
                    <a:lnTo>
                      <a:pt x="0" y="42"/>
                    </a:lnTo>
                    <a:lnTo>
                      <a:pt x="0" y="42"/>
                    </a:lnTo>
                    <a:lnTo>
                      <a:pt x="0" y="41"/>
                    </a:lnTo>
                    <a:lnTo>
                      <a:pt x="2" y="41"/>
                    </a:lnTo>
                    <a:lnTo>
                      <a:pt x="9" y="30"/>
                    </a:lnTo>
                    <a:lnTo>
                      <a:pt x="17" y="32"/>
                    </a:lnTo>
                    <a:lnTo>
                      <a:pt x="24" y="29"/>
                    </a:lnTo>
                    <a:lnTo>
                      <a:pt x="26" y="15"/>
                    </a:lnTo>
                    <a:lnTo>
                      <a:pt x="34" y="7"/>
                    </a:lnTo>
                    <a:lnTo>
                      <a:pt x="39" y="8"/>
                    </a:lnTo>
                    <a:lnTo>
                      <a:pt x="44" y="0"/>
                    </a:lnTo>
                    <a:lnTo>
                      <a:pt x="54" y="3"/>
                    </a:lnTo>
                    <a:lnTo>
                      <a:pt x="92"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85" name="Freeform 5560"/>
              <p:cNvSpPr>
                <a:spLocks/>
              </p:cNvSpPr>
              <p:nvPr/>
            </p:nvSpPr>
            <p:spPr bwMode="auto">
              <a:xfrm>
                <a:off x="2393" y="1685"/>
                <a:ext cx="112" cy="68"/>
              </a:xfrm>
              <a:custGeom>
                <a:avLst/>
                <a:gdLst>
                  <a:gd name="T0" fmla="*/ 43 w 112"/>
                  <a:gd name="T1" fmla="*/ 24 h 68"/>
                  <a:gd name="T2" fmla="*/ 78 w 112"/>
                  <a:gd name="T3" fmla="*/ 31 h 68"/>
                  <a:gd name="T4" fmla="*/ 109 w 112"/>
                  <a:gd name="T5" fmla="*/ 34 h 68"/>
                  <a:gd name="T6" fmla="*/ 112 w 112"/>
                  <a:gd name="T7" fmla="*/ 36 h 68"/>
                  <a:gd name="T8" fmla="*/ 109 w 112"/>
                  <a:gd name="T9" fmla="*/ 53 h 68"/>
                  <a:gd name="T10" fmla="*/ 90 w 112"/>
                  <a:gd name="T11" fmla="*/ 49 h 68"/>
                  <a:gd name="T12" fmla="*/ 83 w 112"/>
                  <a:gd name="T13" fmla="*/ 53 h 68"/>
                  <a:gd name="T14" fmla="*/ 48 w 112"/>
                  <a:gd name="T15" fmla="*/ 53 h 68"/>
                  <a:gd name="T16" fmla="*/ 48 w 112"/>
                  <a:gd name="T17" fmla="*/ 58 h 68"/>
                  <a:gd name="T18" fmla="*/ 38 w 112"/>
                  <a:gd name="T19" fmla="*/ 66 h 68"/>
                  <a:gd name="T20" fmla="*/ 29 w 112"/>
                  <a:gd name="T21" fmla="*/ 68 h 68"/>
                  <a:gd name="T22" fmla="*/ 16 w 112"/>
                  <a:gd name="T23" fmla="*/ 58 h 68"/>
                  <a:gd name="T24" fmla="*/ 14 w 112"/>
                  <a:gd name="T25" fmla="*/ 51 h 68"/>
                  <a:gd name="T26" fmla="*/ 7 w 112"/>
                  <a:gd name="T27" fmla="*/ 60 h 68"/>
                  <a:gd name="T28" fmla="*/ 2 w 112"/>
                  <a:gd name="T29" fmla="*/ 58 h 68"/>
                  <a:gd name="T30" fmla="*/ 0 w 112"/>
                  <a:gd name="T31" fmla="*/ 38 h 68"/>
                  <a:gd name="T32" fmla="*/ 7 w 112"/>
                  <a:gd name="T33" fmla="*/ 39 h 68"/>
                  <a:gd name="T34" fmla="*/ 12 w 112"/>
                  <a:gd name="T35" fmla="*/ 34 h 68"/>
                  <a:gd name="T36" fmla="*/ 7 w 112"/>
                  <a:gd name="T37" fmla="*/ 19 h 68"/>
                  <a:gd name="T38" fmla="*/ 12 w 112"/>
                  <a:gd name="T39" fmla="*/ 14 h 68"/>
                  <a:gd name="T40" fmla="*/ 31 w 112"/>
                  <a:gd name="T41" fmla="*/ 7 h 68"/>
                  <a:gd name="T42" fmla="*/ 46 w 112"/>
                  <a:gd name="T43" fmla="*/ 0 h 68"/>
                  <a:gd name="T44" fmla="*/ 43 w 112"/>
                  <a:gd name="T45" fmla="*/ 2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68">
                    <a:moveTo>
                      <a:pt x="43" y="24"/>
                    </a:moveTo>
                    <a:lnTo>
                      <a:pt x="78" y="31"/>
                    </a:lnTo>
                    <a:lnTo>
                      <a:pt x="109" y="34"/>
                    </a:lnTo>
                    <a:lnTo>
                      <a:pt x="112" y="36"/>
                    </a:lnTo>
                    <a:lnTo>
                      <a:pt x="109" y="53"/>
                    </a:lnTo>
                    <a:lnTo>
                      <a:pt x="90" y="49"/>
                    </a:lnTo>
                    <a:lnTo>
                      <a:pt x="83" y="53"/>
                    </a:lnTo>
                    <a:lnTo>
                      <a:pt x="48" y="53"/>
                    </a:lnTo>
                    <a:lnTo>
                      <a:pt x="48" y="58"/>
                    </a:lnTo>
                    <a:lnTo>
                      <a:pt x="38" y="66"/>
                    </a:lnTo>
                    <a:lnTo>
                      <a:pt x="29" y="68"/>
                    </a:lnTo>
                    <a:lnTo>
                      <a:pt x="16" y="58"/>
                    </a:lnTo>
                    <a:lnTo>
                      <a:pt x="14" y="51"/>
                    </a:lnTo>
                    <a:lnTo>
                      <a:pt x="7" y="60"/>
                    </a:lnTo>
                    <a:lnTo>
                      <a:pt x="2" y="58"/>
                    </a:lnTo>
                    <a:lnTo>
                      <a:pt x="0" y="38"/>
                    </a:lnTo>
                    <a:lnTo>
                      <a:pt x="7" y="39"/>
                    </a:lnTo>
                    <a:lnTo>
                      <a:pt x="12" y="34"/>
                    </a:lnTo>
                    <a:lnTo>
                      <a:pt x="7" y="19"/>
                    </a:lnTo>
                    <a:lnTo>
                      <a:pt x="12" y="14"/>
                    </a:lnTo>
                    <a:lnTo>
                      <a:pt x="31" y="7"/>
                    </a:lnTo>
                    <a:lnTo>
                      <a:pt x="46" y="0"/>
                    </a:lnTo>
                    <a:lnTo>
                      <a:pt x="43"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6" name="Freeform 5561"/>
              <p:cNvSpPr>
                <a:spLocks/>
              </p:cNvSpPr>
              <p:nvPr/>
            </p:nvSpPr>
            <p:spPr bwMode="auto">
              <a:xfrm>
                <a:off x="2393" y="1685"/>
                <a:ext cx="112" cy="68"/>
              </a:xfrm>
              <a:custGeom>
                <a:avLst/>
                <a:gdLst>
                  <a:gd name="T0" fmla="*/ 43 w 112"/>
                  <a:gd name="T1" fmla="*/ 24 h 68"/>
                  <a:gd name="T2" fmla="*/ 78 w 112"/>
                  <a:gd name="T3" fmla="*/ 31 h 68"/>
                  <a:gd name="T4" fmla="*/ 109 w 112"/>
                  <a:gd name="T5" fmla="*/ 34 h 68"/>
                  <a:gd name="T6" fmla="*/ 112 w 112"/>
                  <a:gd name="T7" fmla="*/ 36 h 68"/>
                  <a:gd name="T8" fmla="*/ 109 w 112"/>
                  <a:gd name="T9" fmla="*/ 53 h 68"/>
                  <a:gd name="T10" fmla="*/ 90 w 112"/>
                  <a:gd name="T11" fmla="*/ 49 h 68"/>
                  <a:gd name="T12" fmla="*/ 83 w 112"/>
                  <a:gd name="T13" fmla="*/ 53 h 68"/>
                  <a:gd name="T14" fmla="*/ 48 w 112"/>
                  <a:gd name="T15" fmla="*/ 53 h 68"/>
                  <a:gd name="T16" fmla="*/ 48 w 112"/>
                  <a:gd name="T17" fmla="*/ 58 h 68"/>
                  <a:gd name="T18" fmla="*/ 38 w 112"/>
                  <a:gd name="T19" fmla="*/ 66 h 68"/>
                  <a:gd name="T20" fmla="*/ 29 w 112"/>
                  <a:gd name="T21" fmla="*/ 68 h 68"/>
                  <a:gd name="T22" fmla="*/ 16 w 112"/>
                  <a:gd name="T23" fmla="*/ 58 h 68"/>
                  <a:gd name="T24" fmla="*/ 14 w 112"/>
                  <a:gd name="T25" fmla="*/ 51 h 68"/>
                  <a:gd name="T26" fmla="*/ 7 w 112"/>
                  <a:gd name="T27" fmla="*/ 60 h 68"/>
                  <a:gd name="T28" fmla="*/ 2 w 112"/>
                  <a:gd name="T29" fmla="*/ 58 h 68"/>
                  <a:gd name="T30" fmla="*/ 0 w 112"/>
                  <a:gd name="T31" fmla="*/ 38 h 68"/>
                  <a:gd name="T32" fmla="*/ 7 w 112"/>
                  <a:gd name="T33" fmla="*/ 39 h 68"/>
                  <a:gd name="T34" fmla="*/ 12 w 112"/>
                  <a:gd name="T35" fmla="*/ 34 h 68"/>
                  <a:gd name="T36" fmla="*/ 7 w 112"/>
                  <a:gd name="T37" fmla="*/ 19 h 68"/>
                  <a:gd name="T38" fmla="*/ 12 w 112"/>
                  <a:gd name="T39" fmla="*/ 14 h 68"/>
                  <a:gd name="T40" fmla="*/ 31 w 112"/>
                  <a:gd name="T41" fmla="*/ 7 h 68"/>
                  <a:gd name="T42" fmla="*/ 46 w 112"/>
                  <a:gd name="T43" fmla="*/ 0 h 68"/>
                  <a:gd name="T44" fmla="*/ 43 w 112"/>
                  <a:gd name="T45" fmla="*/ 2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68">
                    <a:moveTo>
                      <a:pt x="43" y="24"/>
                    </a:moveTo>
                    <a:lnTo>
                      <a:pt x="78" y="31"/>
                    </a:lnTo>
                    <a:lnTo>
                      <a:pt x="109" y="34"/>
                    </a:lnTo>
                    <a:lnTo>
                      <a:pt x="112" y="36"/>
                    </a:lnTo>
                    <a:lnTo>
                      <a:pt x="109" y="53"/>
                    </a:lnTo>
                    <a:lnTo>
                      <a:pt x="90" y="49"/>
                    </a:lnTo>
                    <a:lnTo>
                      <a:pt x="83" y="53"/>
                    </a:lnTo>
                    <a:lnTo>
                      <a:pt x="48" y="53"/>
                    </a:lnTo>
                    <a:lnTo>
                      <a:pt x="48" y="58"/>
                    </a:lnTo>
                    <a:lnTo>
                      <a:pt x="38" y="66"/>
                    </a:lnTo>
                    <a:lnTo>
                      <a:pt x="29" y="68"/>
                    </a:lnTo>
                    <a:lnTo>
                      <a:pt x="16" y="58"/>
                    </a:lnTo>
                    <a:lnTo>
                      <a:pt x="14" y="51"/>
                    </a:lnTo>
                    <a:lnTo>
                      <a:pt x="7" y="60"/>
                    </a:lnTo>
                    <a:lnTo>
                      <a:pt x="2" y="58"/>
                    </a:lnTo>
                    <a:lnTo>
                      <a:pt x="0" y="38"/>
                    </a:lnTo>
                    <a:lnTo>
                      <a:pt x="7" y="39"/>
                    </a:lnTo>
                    <a:lnTo>
                      <a:pt x="12" y="34"/>
                    </a:lnTo>
                    <a:lnTo>
                      <a:pt x="7" y="19"/>
                    </a:lnTo>
                    <a:lnTo>
                      <a:pt x="12" y="14"/>
                    </a:lnTo>
                    <a:lnTo>
                      <a:pt x="31" y="7"/>
                    </a:lnTo>
                    <a:lnTo>
                      <a:pt x="46" y="0"/>
                    </a:lnTo>
                    <a:lnTo>
                      <a:pt x="43"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87" name="Freeform 5562"/>
              <p:cNvSpPr>
                <a:spLocks/>
              </p:cNvSpPr>
              <p:nvPr/>
            </p:nvSpPr>
            <p:spPr bwMode="auto">
              <a:xfrm>
                <a:off x="2217" y="1675"/>
                <a:ext cx="137" cy="129"/>
              </a:xfrm>
              <a:custGeom>
                <a:avLst/>
                <a:gdLst>
                  <a:gd name="T0" fmla="*/ 127 w 137"/>
                  <a:gd name="T1" fmla="*/ 119 h 129"/>
                  <a:gd name="T2" fmla="*/ 119 w 137"/>
                  <a:gd name="T3" fmla="*/ 125 h 129"/>
                  <a:gd name="T4" fmla="*/ 115 w 137"/>
                  <a:gd name="T5" fmla="*/ 124 h 129"/>
                  <a:gd name="T6" fmla="*/ 114 w 137"/>
                  <a:gd name="T7" fmla="*/ 129 h 129"/>
                  <a:gd name="T8" fmla="*/ 0 w 137"/>
                  <a:gd name="T9" fmla="*/ 107 h 129"/>
                  <a:gd name="T10" fmla="*/ 4 w 137"/>
                  <a:gd name="T11" fmla="*/ 87 h 129"/>
                  <a:gd name="T12" fmla="*/ 10 w 137"/>
                  <a:gd name="T13" fmla="*/ 49 h 129"/>
                  <a:gd name="T14" fmla="*/ 10 w 137"/>
                  <a:gd name="T15" fmla="*/ 49 h 129"/>
                  <a:gd name="T16" fmla="*/ 10 w 137"/>
                  <a:gd name="T17" fmla="*/ 48 h 129"/>
                  <a:gd name="T18" fmla="*/ 15 w 137"/>
                  <a:gd name="T19" fmla="*/ 26 h 129"/>
                  <a:gd name="T20" fmla="*/ 15 w 137"/>
                  <a:gd name="T21" fmla="*/ 24 h 129"/>
                  <a:gd name="T22" fmla="*/ 15 w 137"/>
                  <a:gd name="T23" fmla="*/ 24 h 129"/>
                  <a:gd name="T24" fmla="*/ 21 w 137"/>
                  <a:gd name="T25" fmla="*/ 0 h 129"/>
                  <a:gd name="T26" fmla="*/ 102 w 137"/>
                  <a:gd name="T27" fmla="*/ 15 h 129"/>
                  <a:gd name="T28" fmla="*/ 124 w 137"/>
                  <a:gd name="T29" fmla="*/ 10 h 129"/>
                  <a:gd name="T30" fmla="*/ 134 w 137"/>
                  <a:gd name="T31" fmla="*/ 42 h 129"/>
                  <a:gd name="T32" fmla="*/ 136 w 137"/>
                  <a:gd name="T33" fmla="*/ 49 h 129"/>
                  <a:gd name="T34" fmla="*/ 136 w 137"/>
                  <a:gd name="T35" fmla="*/ 49 h 129"/>
                  <a:gd name="T36" fmla="*/ 137 w 137"/>
                  <a:gd name="T37" fmla="*/ 61 h 129"/>
                  <a:gd name="T38" fmla="*/ 136 w 137"/>
                  <a:gd name="T39" fmla="*/ 75 h 129"/>
                  <a:gd name="T40" fmla="*/ 132 w 137"/>
                  <a:gd name="T41" fmla="*/ 75 h 129"/>
                  <a:gd name="T42" fmla="*/ 131 w 137"/>
                  <a:gd name="T43" fmla="*/ 98 h 129"/>
                  <a:gd name="T44" fmla="*/ 132 w 137"/>
                  <a:gd name="T45" fmla="*/ 103 h 129"/>
                  <a:gd name="T46" fmla="*/ 127 w 137"/>
                  <a:gd name="T47"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7" h="129">
                    <a:moveTo>
                      <a:pt x="127" y="119"/>
                    </a:moveTo>
                    <a:lnTo>
                      <a:pt x="119" y="125"/>
                    </a:lnTo>
                    <a:lnTo>
                      <a:pt x="115" y="124"/>
                    </a:lnTo>
                    <a:lnTo>
                      <a:pt x="114" y="129"/>
                    </a:lnTo>
                    <a:lnTo>
                      <a:pt x="0" y="107"/>
                    </a:lnTo>
                    <a:lnTo>
                      <a:pt x="4" y="87"/>
                    </a:lnTo>
                    <a:lnTo>
                      <a:pt x="10" y="49"/>
                    </a:lnTo>
                    <a:lnTo>
                      <a:pt x="10" y="49"/>
                    </a:lnTo>
                    <a:lnTo>
                      <a:pt x="10" y="48"/>
                    </a:lnTo>
                    <a:lnTo>
                      <a:pt x="15" y="26"/>
                    </a:lnTo>
                    <a:lnTo>
                      <a:pt x="15" y="24"/>
                    </a:lnTo>
                    <a:lnTo>
                      <a:pt x="15" y="24"/>
                    </a:lnTo>
                    <a:lnTo>
                      <a:pt x="21" y="0"/>
                    </a:lnTo>
                    <a:lnTo>
                      <a:pt x="102" y="15"/>
                    </a:lnTo>
                    <a:lnTo>
                      <a:pt x="124" y="10"/>
                    </a:lnTo>
                    <a:lnTo>
                      <a:pt x="134" y="42"/>
                    </a:lnTo>
                    <a:lnTo>
                      <a:pt x="136" y="49"/>
                    </a:lnTo>
                    <a:lnTo>
                      <a:pt x="136" y="49"/>
                    </a:lnTo>
                    <a:lnTo>
                      <a:pt x="137" y="61"/>
                    </a:lnTo>
                    <a:lnTo>
                      <a:pt x="136" y="75"/>
                    </a:lnTo>
                    <a:lnTo>
                      <a:pt x="132" y="75"/>
                    </a:lnTo>
                    <a:lnTo>
                      <a:pt x="131" y="98"/>
                    </a:lnTo>
                    <a:lnTo>
                      <a:pt x="132" y="103"/>
                    </a:lnTo>
                    <a:lnTo>
                      <a:pt x="127" y="1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8" name="Freeform 5563"/>
              <p:cNvSpPr>
                <a:spLocks/>
              </p:cNvSpPr>
              <p:nvPr/>
            </p:nvSpPr>
            <p:spPr bwMode="auto">
              <a:xfrm>
                <a:off x="2217" y="1675"/>
                <a:ext cx="137" cy="129"/>
              </a:xfrm>
              <a:custGeom>
                <a:avLst/>
                <a:gdLst>
                  <a:gd name="T0" fmla="*/ 127 w 137"/>
                  <a:gd name="T1" fmla="*/ 119 h 129"/>
                  <a:gd name="T2" fmla="*/ 119 w 137"/>
                  <a:gd name="T3" fmla="*/ 125 h 129"/>
                  <a:gd name="T4" fmla="*/ 115 w 137"/>
                  <a:gd name="T5" fmla="*/ 124 h 129"/>
                  <a:gd name="T6" fmla="*/ 114 w 137"/>
                  <a:gd name="T7" fmla="*/ 129 h 129"/>
                  <a:gd name="T8" fmla="*/ 0 w 137"/>
                  <a:gd name="T9" fmla="*/ 107 h 129"/>
                  <a:gd name="T10" fmla="*/ 4 w 137"/>
                  <a:gd name="T11" fmla="*/ 87 h 129"/>
                  <a:gd name="T12" fmla="*/ 10 w 137"/>
                  <a:gd name="T13" fmla="*/ 49 h 129"/>
                  <a:gd name="T14" fmla="*/ 10 w 137"/>
                  <a:gd name="T15" fmla="*/ 49 h 129"/>
                  <a:gd name="T16" fmla="*/ 10 w 137"/>
                  <a:gd name="T17" fmla="*/ 48 h 129"/>
                  <a:gd name="T18" fmla="*/ 15 w 137"/>
                  <a:gd name="T19" fmla="*/ 26 h 129"/>
                  <a:gd name="T20" fmla="*/ 15 w 137"/>
                  <a:gd name="T21" fmla="*/ 24 h 129"/>
                  <a:gd name="T22" fmla="*/ 15 w 137"/>
                  <a:gd name="T23" fmla="*/ 24 h 129"/>
                  <a:gd name="T24" fmla="*/ 21 w 137"/>
                  <a:gd name="T25" fmla="*/ 0 h 129"/>
                  <a:gd name="T26" fmla="*/ 102 w 137"/>
                  <a:gd name="T27" fmla="*/ 15 h 129"/>
                  <a:gd name="T28" fmla="*/ 124 w 137"/>
                  <a:gd name="T29" fmla="*/ 10 h 129"/>
                  <a:gd name="T30" fmla="*/ 134 w 137"/>
                  <a:gd name="T31" fmla="*/ 42 h 129"/>
                  <a:gd name="T32" fmla="*/ 136 w 137"/>
                  <a:gd name="T33" fmla="*/ 49 h 129"/>
                  <a:gd name="T34" fmla="*/ 136 w 137"/>
                  <a:gd name="T35" fmla="*/ 49 h 129"/>
                  <a:gd name="T36" fmla="*/ 137 w 137"/>
                  <a:gd name="T37" fmla="*/ 61 h 129"/>
                  <a:gd name="T38" fmla="*/ 136 w 137"/>
                  <a:gd name="T39" fmla="*/ 75 h 129"/>
                  <a:gd name="T40" fmla="*/ 132 w 137"/>
                  <a:gd name="T41" fmla="*/ 75 h 129"/>
                  <a:gd name="T42" fmla="*/ 131 w 137"/>
                  <a:gd name="T43" fmla="*/ 98 h 129"/>
                  <a:gd name="T44" fmla="*/ 132 w 137"/>
                  <a:gd name="T45" fmla="*/ 103 h 129"/>
                  <a:gd name="T46" fmla="*/ 127 w 137"/>
                  <a:gd name="T47"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7" h="129">
                    <a:moveTo>
                      <a:pt x="127" y="119"/>
                    </a:moveTo>
                    <a:lnTo>
                      <a:pt x="119" y="125"/>
                    </a:lnTo>
                    <a:lnTo>
                      <a:pt x="115" y="124"/>
                    </a:lnTo>
                    <a:lnTo>
                      <a:pt x="114" y="129"/>
                    </a:lnTo>
                    <a:lnTo>
                      <a:pt x="0" y="107"/>
                    </a:lnTo>
                    <a:lnTo>
                      <a:pt x="4" y="87"/>
                    </a:lnTo>
                    <a:lnTo>
                      <a:pt x="10" y="49"/>
                    </a:lnTo>
                    <a:lnTo>
                      <a:pt x="10" y="49"/>
                    </a:lnTo>
                    <a:lnTo>
                      <a:pt x="10" y="48"/>
                    </a:lnTo>
                    <a:lnTo>
                      <a:pt x="15" y="26"/>
                    </a:lnTo>
                    <a:lnTo>
                      <a:pt x="15" y="24"/>
                    </a:lnTo>
                    <a:lnTo>
                      <a:pt x="15" y="24"/>
                    </a:lnTo>
                    <a:lnTo>
                      <a:pt x="21" y="0"/>
                    </a:lnTo>
                    <a:lnTo>
                      <a:pt x="102" y="15"/>
                    </a:lnTo>
                    <a:lnTo>
                      <a:pt x="124" y="10"/>
                    </a:lnTo>
                    <a:lnTo>
                      <a:pt x="134" y="42"/>
                    </a:lnTo>
                    <a:lnTo>
                      <a:pt x="136" y="49"/>
                    </a:lnTo>
                    <a:lnTo>
                      <a:pt x="136" y="49"/>
                    </a:lnTo>
                    <a:lnTo>
                      <a:pt x="137" y="61"/>
                    </a:lnTo>
                    <a:lnTo>
                      <a:pt x="136" y="75"/>
                    </a:lnTo>
                    <a:lnTo>
                      <a:pt x="132" y="75"/>
                    </a:lnTo>
                    <a:lnTo>
                      <a:pt x="131" y="98"/>
                    </a:lnTo>
                    <a:lnTo>
                      <a:pt x="132" y="103"/>
                    </a:lnTo>
                    <a:lnTo>
                      <a:pt x="127" y="1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89" name="Freeform 5564"/>
              <p:cNvSpPr>
                <a:spLocks/>
              </p:cNvSpPr>
              <p:nvPr/>
            </p:nvSpPr>
            <p:spPr bwMode="auto">
              <a:xfrm>
                <a:off x="2482" y="1739"/>
                <a:ext cx="83" cy="143"/>
              </a:xfrm>
              <a:custGeom>
                <a:avLst/>
                <a:gdLst>
                  <a:gd name="T0" fmla="*/ 74 w 83"/>
                  <a:gd name="T1" fmla="*/ 2 h 143"/>
                  <a:gd name="T2" fmla="*/ 74 w 83"/>
                  <a:gd name="T3" fmla="*/ 11 h 143"/>
                  <a:gd name="T4" fmla="*/ 76 w 83"/>
                  <a:gd name="T5" fmla="*/ 11 h 143"/>
                  <a:gd name="T6" fmla="*/ 74 w 83"/>
                  <a:gd name="T7" fmla="*/ 21 h 143"/>
                  <a:gd name="T8" fmla="*/ 83 w 83"/>
                  <a:gd name="T9" fmla="*/ 24 h 143"/>
                  <a:gd name="T10" fmla="*/ 83 w 83"/>
                  <a:gd name="T11" fmla="*/ 24 h 143"/>
                  <a:gd name="T12" fmla="*/ 81 w 83"/>
                  <a:gd name="T13" fmla="*/ 36 h 143"/>
                  <a:gd name="T14" fmla="*/ 81 w 83"/>
                  <a:gd name="T15" fmla="*/ 36 h 143"/>
                  <a:gd name="T16" fmla="*/ 76 w 83"/>
                  <a:gd name="T17" fmla="*/ 67 h 143"/>
                  <a:gd name="T18" fmla="*/ 76 w 83"/>
                  <a:gd name="T19" fmla="*/ 72 h 143"/>
                  <a:gd name="T20" fmla="*/ 76 w 83"/>
                  <a:gd name="T21" fmla="*/ 72 h 143"/>
                  <a:gd name="T22" fmla="*/ 74 w 83"/>
                  <a:gd name="T23" fmla="*/ 83 h 143"/>
                  <a:gd name="T24" fmla="*/ 74 w 83"/>
                  <a:gd name="T25" fmla="*/ 83 h 143"/>
                  <a:gd name="T26" fmla="*/ 67 w 83"/>
                  <a:gd name="T27" fmla="*/ 122 h 143"/>
                  <a:gd name="T28" fmla="*/ 66 w 83"/>
                  <a:gd name="T29" fmla="*/ 139 h 143"/>
                  <a:gd name="T30" fmla="*/ 60 w 83"/>
                  <a:gd name="T31" fmla="*/ 143 h 143"/>
                  <a:gd name="T32" fmla="*/ 0 w 83"/>
                  <a:gd name="T33" fmla="*/ 133 h 143"/>
                  <a:gd name="T34" fmla="*/ 0 w 83"/>
                  <a:gd name="T35" fmla="*/ 133 h 143"/>
                  <a:gd name="T36" fmla="*/ 0 w 83"/>
                  <a:gd name="T37" fmla="*/ 133 h 143"/>
                  <a:gd name="T38" fmla="*/ 0 w 83"/>
                  <a:gd name="T39" fmla="*/ 122 h 143"/>
                  <a:gd name="T40" fmla="*/ 5 w 83"/>
                  <a:gd name="T41" fmla="*/ 109 h 143"/>
                  <a:gd name="T42" fmla="*/ 13 w 83"/>
                  <a:gd name="T43" fmla="*/ 100 h 143"/>
                  <a:gd name="T44" fmla="*/ 8 w 83"/>
                  <a:gd name="T45" fmla="*/ 100 h 143"/>
                  <a:gd name="T46" fmla="*/ 11 w 83"/>
                  <a:gd name="T47" fmla="*/ 77 h 143"/>
                  <a:gd name="T48" fmla="*/ 22 w 83"/>
                  <a:gd name="T49" fmla="*/ 0 h 143"/>
                  <a:gd name="T50" fmla="*/ 28 w 83"/>
                  <a:gd name="T51" fmla="*/ 6 h 143"/>
                  <a:gd name="T52" fmla="*/ 52 w 83"/>
                  <a:gd name="T53" fmla="*/ 2 h 143"/>
                  <a:gd name="T54" fmla="*/ 54 w 83"/>
                  <a:gd name="T55" fmla="*/ 12 h 143"/>
                  <a:gd name="T56" fmla="*/ 60 w 83"/>
                  <a:gd name="T57" fmla="*/ 7 h 143"/>
                  <a:gd name="T58" fmla="*/ 62 w 83"/>
                  <a:gd name="T59" fmla="*/ 0 h 143"/>
                  <a:gd name="T60" fmla="*/ 74 w 83"/>
                  <a:gd name="T61" fmla="*/ 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143">
                    <a:moveTo>
                      <a:pt x="74" y="2"/>
                    </a:moveTo>
                    <a:lnTo>
                      <a:pt x="74" y="11"/>
                    </a:lnTo>
                    <a:lnTo>
                      <a:pt x="76" y="11"/>
                    </a:lnTo>
                    <a:lnTo>
                      <a:pt x="74" y="21"/>
                    </a:lnTo>
                    <a:lnTo>
                      <a:pt x="83" y="24"/>
                    </a:lnTo>
                    <a:lnTo>
                      <a:pt x="83" y="24"/>
                    </a:lnTo>
                    <a:lnTo>
                      <a:pt x="81" y="36"/>
                    </a:lnTo>
                    <a:lnTo>
                      <a:pt x="81" y="36"/>
                    </a:lnTo>
                    <a:lnTo>
                      <a:pt x="76" y="67"/>
                    </a:lnTo>
                    <a:lnTo>
                      <a:pt x="76" y="72"/>
                    </a:lnTo>
                    <a:lnTo>
                      <a:pt x="76" y="72"/>
                    </a:lnTo>
                    <a:lnTo>
                      <a:pt x="74" y="83"/>
                    </a:lnTo>
                    <a:lnTo>
                      <a:pt x="74" y="83"/>
                    </a:lnTo>
                    <a:lnTo>
                      <a:pt x="67" y="122"/>
                    </a:lnTo>
                    <a:lnTo>
                      <a:pt x="66" y="139"/>
                    </a:lnTo>
                    <a:lnTo>
                      <a:pt x="60" y="143"/>
                    </a:lnTo>
                    <a:lnTo>
                      <a:pt x="0" y="133"/>
                    </a:lnTo>
                    <a:lnTo>
                      <a:pt x="0" y="133"/>
                    </a:lnTo>
                    <a:lnTo>
                      <a:pt x="0" y="133"/>
                    </a:lnTo>
                    <a:lnTo>
                      <a:pt x="0" y="122"/>
                    </a:lnTo>
                    <a:lnTo>
                      <a:pt x="5" y="109"/>
                    </a:lnTo>
                    <a:lnTo>
                      <a:pt x="13" y="100"/>
                    </a:lnTo>
                    <a:lnTo>
                      <a:pt x="8" y="100"/>
                    </a:lnTo>
                    <a:lnTo>
                      <a:pt x="11" y="77"/>
                    </a:lnTo>
                    <a:lnTo>
                      <a:pt x="22" y="0"/>
                    </a:lnTo>
                    <a:lnTo>
                      <a:pt x="28" y="6"/>
                    </a:lnTo>
                    <a:lnTo>
                      <a:pt x="52" y="2"/>
                    </a:lnTo>
                    <a:lnTo>
                      <a:pt x="54" y="12"/>
                    </a:lnTo>
                    <a:lnTo>
                      <a:pt x="60" y="7"/>
                    </a:lnTo>
                    <a:lnTo>
                      <a:pt x="62" y="0"/>
                    </a:lnTo>
                    <a:lnTo>
                      <a:pt x="74"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0" name="Freeform 5565"/>
              <p:cNvSpPr>
                <a:spLocks/>
              </p:cNvSpPr>
              <p:nvPr/>
            </p:nvSpPr>
            <p:spPr bwMode="auto">
              <a:xfrm>
                <a:off x="2482" y="1739"/>
                <a:ext cx="83" cy="143"/>
              </a:xfrm>
              <a:custGeom>
                <a:avLst/>
                <a:gdLst>
                  <a:gd name="T0" fmla="*/ 74 w 83"/>
                  <a:gd name="T1" fmla="*/ 2 h 143"/>
                  <a:gd name="T2" fmla="*/ 74 w 83"/>
                  <a:gd name="T3" fmla="*/ 11 h 143"/>
                  <a:gd name="T4" fmla="*/ 76 w 83"/>
                  <a:gd name="T5" fmla="*/ 11 h 143"/>
                  <a:gd name="T6" fmla="*/ 74 w 83"/>
                  <a:gd name="T7" fmla="*/ 21 h 143"/>
                  <a:gd name="T8" fmla="*/ 83 w 83"/>
                  <a:gd name="T9" fmla="*/ 24 h 143"/>
                  <a:gd name="T10" fmla="*/ 83 w 83"/>
                  <a:gd name="T11" fmla="*/ 24 h 143"/>
                  <a:gd name="T12" fmla="*/ 81 w 83"/>
                  <a:gd name="T13" fmla="*/ 36 h 143"/>
                  <a:gd name="T14" fmla="*/ 81 w 83"/>
                  <a:gd name="T15" fmla="*/ 36 h 143"/>
                  <a:gd name="T16" fmla="*/ 76 w 83"/>
                  <a:gd name="T17" fmla="*/ 67 h 143"/>
                  <a:gd name="T18" fmla="*/ 76 w 83"/>
                  <a:gd name="T19" fmla="*/ 72 h 143"/>
                  <a:gd name="T20" fmla="*/ 76 w 83"/>
                  <a:gd name="T21" fmla="*/ 72 h 143"/>
                  <a:gd name="T22" fmla="*/ 74 w 83"/>
                  <a:gd name="T23" fmla="*/ 83 h 143"/>
                  <a:gd name="T24" fmla="*/ 74 w 83"/>
                  <a:gd name="T25" fmla="*/ 83 h 143"/>
                  <a:gd name="T26" fmla="*/ 67 w 83"/>
                  <a:gd name="T27" fmla="*/ 122 h 143"/>
                  <a:gd name="T28" fmla="*/ 66 w 83"/>
                  <a:gd name="T29" fmla="*/ 139 h 143"/>
                  <a:gd name="T30" fmla="*/ 60 w 83"/>
                  <a:gd name="T31" fmla="*/ 143 h 143"/>
                  <a:gd name="T32" fmla="*/ 0 w 83"/>
                  <a:gd name="T33" fmla="*/ 133 h 143"/>
                  <a:gd name="T34" fmla="*/ 0 w 83"/>
                  <a:gd name="T35" fmla="*/ 133 h 143"/>
                  <a:gd name="T36" fmla="*/ 0 w 83"/>
                  <a:gd name="T37" fmla="*/ 133 h 143"/>
                  <a:gd name="T38" fmla="*/ 0 w 83"/>
                  <a:gd name="T39" fmla="*/ 122 h 143"/>
                  <a:gd name="T40" fmla="*/ 5 w 83"/>
                  <a:gd name="T41" fmla="*/ 109 h 143"/>
                  <a:gd name="T42" fmla="*/ 13 w 83"/>
                  <a:gd name="T43" fmla="*/ 100 h 143"/>
                  <a:gd name="T44" fmla="*/ 8 w 83"/>
                  <a:gd name="T45" fmla="*/ 100 h 143"/>
                  <a:gd name="T46" fmla="*/ 11 w 83"/>
                  <a:gd name="T47" fmla="*/ 77 h 143"/>
                  <a:gd name="T48" fmla="*/ 22 w 83"/>
                  <a:gd name="T49" fmla="*/ 0 h 143"/>
                  <a:gd name="T50" fmla="*/ 28 w 83"/>
                  <a:gd name="T51" fmla="*/ 6 h 143"/>
                  <a:gd name="T52" fmla="*/ 52 w 83"/>
                  <a:gd name="T53" fmla="*/ 2 h 143"/>
                  <a:gd name="T54" fmla="*/ 54 w 83"/>
                  <a:gd name="T55" fmla="*/ 12 h 143"/>
                  <a:gd name="T56" fmla="*/ 60 w 83"/>
                  <a:gd name="T57" fmla="*/ 7 h 143"/>
                  <a:gd name="T58" fmla="*/ 62 w 83"/>
                  <a:gd name="T59" fmla="*/ 0 h 143"/>
                  <a:gd name="T60" fmla="*/ 74 w 83"/>
                  <a:gd name="T61" fmla="*/ 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143">
                    <a:moveTo>
                      <a:pt x="74" y="2"/>
                    </a:moveTo>
                    <a:lnTo>
                      <a:pt x="74" y="11"/>
                    </a:lnTo>
                    <a:lnTo>
                      <a:pt x="76" y="11"/>
                    </a:lnTo>
                    <a:lnTo>
                      <a:pt x="74" y="21"/>
                    </a:lnTo>
                    <a:lnTo>
                      <a:pt x="83" y="24"/>
                    </a:lnTo>
                    <a:lnTo>
                      <a:pt x="83" y="24"/>
                    </a:lnTo>
                    <a:lnTo>
                      <a:pt x="81" y="36"/>
                    </a:lnTo>
                    <a:lnTo>
                      <a:pt x="81" y="36"/>
                    </a:lnTo>
                    <a:lnTo>
                      <a:pt x="76" y="67"/>
                    </a:lnTo>
                    <a:lnTo>
                      <a:pt x="76" y="72"/>
                    </a:lnTo>
                    <a:lnTo>
                      <a:pt x="76" y="72"/>
                    </a:lnTo>
                    <a:lnTo>
                      <a:pt x="74" y="83"/>
                    </a:lnTo>
                    <a:lnTo>
                      <a:pt x="74" y="83"/>
                    </a:lnTo>
                    <a:lnTo>
                      <a:pt x="67" y="122"/>
                    </a:lnTo>
                    <a:lnTo>
                      <a:pt x="66" y="139"/>
                    </a:lnTo>
                    <a:lnTo>
                      <a:pt x="60" y="143"/>
                    </a:lnTo>
                    <a:lnTo>
                      <a:pt x="0" y="133"/>
                    </a:lnTo>
                    <a:lnTo>
                      <a:pt x="0" y="133"/>
                    </a:lnTo>
                    <a:lnTo>
                      <a:pt x="0" y="133"/>
                    </a:lnTo>
                    <a:lnTo>
                      <a:pt x="0" y="122"/>
                    </a:lnTo>
                    <a:lnTo>
                      <a:pt x="5" y="109"/>
                    </a:lnTo>
                    <a:lnTo>
                      <a:pt x="13" y="100"/>
                    </a:lnTo>
                    <a:lnTo>
                      <a:pt x="8" y="100"/>
                    </a:lnTo>
                    <a:lnTo>
                      <a:pt x="11" y="77"/>
                    </a:lnTo>
                    <a:lnTo>
                      <a:pt x="22" y="0"/>
                    </a:lnTo>
                    <a:lnTo>
                      <a:pt x="28" y="6"/>
                    </a:lnTo>
                    <a:lnTo>
                      <a:pt x="52" y="2"/>
                    </a:lnTo>
                    <a:lnTo>
                      <a:pt x="54" y="12"/>
                    </a:lnTo>
                    <a:lnTo>
                      <a:pt x="60" y="7"/>
                    </a:lnTo>
                    <a:lnTo>
                      <a:pt x="62" y="0"/>
                    </a:lnTo>
                    <a:lnTo>
                      <a:pt x="7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91" name="Freeform 5566"/>
              <p:cNvSpPr>
                <a:spLocks/>
              </p:cNvSpPr>
              <p:nvPr/>
            </p:nvSpPr>
            <p:spPr bwMode="auto">
              <a:xfrm>
                <a:off x="2344" y="1745"/>
                <a:ext cx="87" cy="84"/>
              </a:xfrm>
              <a:custGeom>
                <a:avLst/>
                <a:gdLst>
                  <a:gd name="T0" fmla="*/ 44 w 87"/>
                  <a:gd name="T1" fmla="*/ 15 h 84"/>
                  <a:gd name="T2" fmla="*/ 48 w 87"/>
                  <a:gd name="T3" fmla="*/ 22 h 84"/>
                  <a:gd name="T4" fmla="*/ 53 w 87"/>
                  <a:gd name="T5" fmla="*/ 23 h 84"/>
                  <a:gd name="T6" fmla="*/ 54 w 87"/>
                  <a:gd name="T7" fmla="*/ 30 h 84"/>
                  <a:gd name="T8" fmla="*/ 63 w 87"/>
                  <a:gd name="T9" fmla="*/ 32 h 84"/>
                  <a:gd name="T10" fmla="*/ 65 w 87"/>
                  <a:gd name="T11" fmla="*/ 35 h 84"/>
                  <a:gd name="T12" fmla="*/ 66 w 87"/>
                  <a:gd name="T13" fmla="*/ 45 h 84"/>
                  <a:gd name="T14" fmla="*/ 63 w 87"/>
                  <a:gd name="T15" fmla="*/ 57 h 84"/>
                  <a:gd name="T16" fmla="*/ 66 w 87"/>
                  <a:gd name="T17" fmla="*/ 57 h 84"/>
                  <a:gd name="T18" fmla="*/ 73 w 87"/>
                  <a:gd name="T19" fmla="*/ 69 h 84"/>
                  <a:gd name="T20" fmla="*/ 71 w 87"/>
                  <a:gd name="T21" fmla="*/ 72 h 84"/>
                  <a:gd name="T22" fmla="*/ 85 w 87"/>
                  <a:gd name="T23" fmla="*/ 74 h 84"/>
                  <a:gd name="T24" fmla="*/ 87 w 87"/>
                  <a:gd name="T25" fmla="*/ 76 h 84"/>
                  <a:gd name="T26" fmla="*/ 85 w 87"/>
                  <a:gd name="T27" fmla="*/ 84 h 84"/>
                  <a:gd name="T28" fmla="*/ 60 w 87"/>
                  <a:gd name="T29" fmla="*/ 79 h 84"/>
                  <a:gd name="T30" fmla="*/ 32 w 87"/>
                  <a:gd name="T31" fmla="*/ 76 h 84"/>
                  <a:gd name="T32" fmla="*/ 24 w 87"/>
                  <a:gd name="T33" fmla="*/ 74 h 84"/>
                  <a:gd name="T34" fmla="*/ 27 w 87"/>
                  <a:gd name="T35" fmla="*/ 71 h 84"/>
                  <a:gd name="T36" fmla="*/ 24 w 87"/>
                  <a:gd name="T37" fmla="*/ 62 h 84"/>
                  <a:gd name="T38" fmla="*/ 16 w 87"/>
                  <a:gd name="T39" fmla="*/ 64 h 84"/>
                  <a:gd name="T40" fmla="*/ 10 w 87"/>
                  <a:gd name="T41" fmla="*/ 72 h 84"/>
                  <a:gd name="T42" fmla="*/ 4 w 87"/>
                  <a:gd name="T43" fmla="*/ 74 h 84"/>
                  <a:gd name="T44" fmla="*/ 7 w 87"/>
                  <a:gd name="T45" fmla="*/ 62 h 84"/>
                  <a:gd name="T46" fmla="*/ 0 w 87"/>
                  <a:gd name="T47" fmla="*/ 49 h 84"/>
                  <a:gd name="T48" fmla="*/ 5 w 87"/>
                  <a:gd name="T49" fmla="*/ 33 h 84"/>
                  <a:gd name="T50" fmla="*/ 4 w 87"/>
                  <a:gd name="T51" fmla="*/ 28 h 84"/>
                  <a:gd name="T52" fmla="*/ 5 w 87"/>
                  <a:gd name="T53" fmla="*/ 5 h 84"/>
                  <a:gd name="T54" fmla="*/ 9 w 87"/>
                  <a:gd name="T55" fmla="*/ 5 h 84"/>
                  <a:gd name="T56" fmla="*/ 21 w 87"/>
                  <a:gd name="T57" fmla="*/ 11 h 84"/>
                  <a:gd name="T58" fmla="*/ 24 w 87"/>
                  <a:gd name="T59" fmla="*/ 11 h 84"/>
                  <a:gd name="T60" fmla="*/ 24 w 87"/>
                  <a:gd name="T61" fmla="*/ 10 h 84"/>
                  <a:gd name="T62" fmla="*/ 26 w 87"/>
                  <a:gd name="T63" fmla="*/ 10 h 84"/>
                  <a:gd name="T64" fmla="*/ 48 w 87"/>
                  <a:gd name="T65" fmla="*/ 0 h 84"/>
                  <a:gd name="T66" fmla="*/ 44 w 87"/>
                  <a:gd name="T67" fmla="*/ 1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84">
                    <a:moveTo>
                      <a:pt x="44" y="15"/>
                    </a:moveTo>
                    <a:lnTo>
                      <a:pt x="48" y="22"/>
                    </a:lnTo>
                    <a:lnTo>
                      <a:pt x="53" y="23"/>
                    </a:lnTo>
                    <a:lnTo>
                      <a:pt x="54" y="30"/>
                    </a:lnTo>
                    <a:lnTo>
                      <a:pt x="63" y="32"/>
                    </a:lnTo>
                    <a:lnTo>
                      <a:pt x="65" y="35"/>
                    </a:lnTo>
                    <a:lnTo>
                      <a:pt x="66" y="45"/>
                    </a:lnTo>
                    <a:lnTo>
                      <a:pt x="63" y="57"/>
                    </a:lnTo>
                    <a:lnTo>
                      <a:pt x="66" y="57"/>
                    </a:lnTo>
                    <a:lnTo>
                      <a:pt x="73" y="69"/>
                    </a:lnTo>
                    <a:lnTo>
                      <a:pt x="71" y="72"/>
                    </a:lnTo>
                    <a:lnTo>
                      <a:pt x="85" y="74"/>
                    </a:lnTo>
                    <a:lnTo>
                      <a:pt x="87" y="76"/>
                    </a:lnTo>
                    <a:lnTo>
                      <a:pt x="85" y="84"/>
                    </a:lnTo>
                    <a:lnTo>
                      <a:pt x="60" y="79"/>
                    </a:lnTo>
                    <a:lnTo>
                      <a:pt x="32" y="76"/>
                    </a:lnTo>
                    <a:lnTo>
                      <a:pt x="24" y="74"/>
                    </a:lnTo>
                    <a:lnTo>
                      <a:pt x="27" y="71"/>
                    </a:lnTo>
                    <a:lnTo>
                      <a:pt x="24" y="62"/>
                    </a:lnTo>
                    <a:lnTo>
                      <a:pt x="16" y="64"/>
                    </a:lnTo>
                    <a:lnTo>
                      <a:pt x="10" y="72"/>
                    </a:lnTo>
                    <a:lnTo>
                      <a:pt x="4" y="74"/>
                    </a:lnTo>
                    <a:lnTo>
                      <a:pt x="7" y="62"/>
                    </a:lnTo>
                    <a:lnTo>
                      <a:pt x="0" y="49"/>
                    </a:lnTo>
                    <a:lnTo>
                      <a:pt x="5" y="33"/>
                    </a:lnTo>
                    <a:lnTo>
                      <a:pt x="4" y="28"/>
                    </a:lnTo>
                    <a:lnTo>
                      <a:pt x="5" y="5"/>
                    </a:lnTo>
                    <a:lnTo>
                      <a:pt x="9" y="5"/>
                    </a:lnTo>
                    <a:lnTo>
                      <a:pt x="21" y="11"/>
                    </a:lnTo>
                    <a:lnTo>
                      <a:pt x="24" y="11"/>
                    </a:lnTo>
                    <a:lnTo>
                      <a:pt x="24" y="10"/>
                    </a:lnTo>
                    <a:lnTo>
                      <a:pt x="26" y="10"/>
                    </a:lnTo>
                    <a:lnTo>
                      <a:pt x="48" y="0"/>
                    </a:lnTo>
                    <a:lnTo>
                      <a:pt x="44"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2" name="Freeform 5567"/>
              <p:cNvSpPr>
                <a:spLocks/>
              </p:cNvSpPr>
              <p:nvPr/>
            </p:nvSpPr>
            <p:spPr bwMode="auto">
              <a:xfrm>
                <a:off x="2344" y="1745"/>
                <a:ext cx="87" cy="84"/>
              </a:xfrm>
              <a:custGeom>
                <a:avLst/>
                <a:gdLst>
                  <a:gd name="T0" fmla="*/ 44 w 87"/>
                  <a:gd name="T1" fmla="*/ 15 h 84"/>
                  <a:gd name="T2" fmla="*/ 48 w 87"/>
                  <a:gd name="T3" fmla="*/ 22 h 84"/>
                  <a:gd name="T4" fmla="*/ 53 w 87"/>
                  <a:gd name="T5" fmla="*/ 23 h 84"/>
                  <a:gd name="T6" fmla="*/ 54 w 87"/>
                  <a:gd name="T7" fmla="*/ 30 h 84"/>
                  <a:gd name="T8" fmla="*/ 63 w 87"/>
                  <a:gd name="T9" fmla="*/ 32 h 84"/>
                  <a:gd name="T10" fmla="*/ 65 w 87"/>
                  <a:gd name="T11" fmla="*/ 35 h 84"/>
                  <a:gd name="T12" fmla="*/ 66 w 87"/>
                  <a:gd name="T13" fmla="*/ 45 h 84"/>
                  <a:gd name="T14" fmla="*/ 63 w 87"/>
                  <a:gd name="T15" fmla="*/ 57 h 84"/>
                  <a:gd name="T16" fmla="*/ 66 w 87"/>
                  <a:gd name="T17" fmla="*/ 57 h 84"/>
                  <a:gd name="T18" fmla="*/ 73 w 87"/>
                  <a:gd name="T19" fmla="*/ 69 h 84"/>
                  <a:gd name="T20" fmla="*/ 71 w 87"/>
                  <a:gd name="T21" fmla="*/ 72 h 84"/>
                  <a:gd name="T22" fmla="*/ 85 w 87"/>
                  <a:gd name="T23" fmla="*/ 74 h 84"/>
                  <a:gd name="T24" fmla="*/ 87 w 87"/>
                  <a:gd name="T25" fmla="*/ 76 h 84"/>
                  <a:gd name="T26" fmla="*/ 85 w 87"/>
                  <a:gd name="T27" fmla="*/ 84 h 84"/>
                  <a:gd name="T28" fmla="*/ 60 w 87"/>
                  <a:gd name="T29" fmla="*/ 79 h 84"/>
                  <a:gd name="T30" fmla="*/ 32 w 87"/>
                  <a:gd name="T31" fmla="*/ 76 h 84"/>
                  <a:gd name="T32" fmla="*/ 24 w 87"/>
                  <a:gd name="T33" fmla="*/ 74 h 84"/>
                  <a:gd name="T34" fmla="*/ 27 w 87"/>
                  <a:gd name="T35" fmla="*/ 71 h 84"/>
                  <a:gd name="T36" fmla="*/ 24 w 87"/>
                  <a:gd name="T37" fmla="*/ 62 h 84"/>
                  <a:gd name="T38" fmla="*/ 16 w 87"/>
                  <a:gd name="T39" fmla="*/ 64 h 84"/>
                  <a:gd name="T40" fmla="*/ 10 w 87"/>
                  <a:gd name="T41" fmla="*/ 72 h 84"/>
                  <a:gd name="T42" fmla="*/ 4 w 87"/>
                  <a:gd name="T43" fmla="*/ 74 h 84"/>
                  <a:gd name="T44" fmla="*/ 7 w 87"/>
                  <a:gd name="T45" fmla="*/ 62 h 84"/>
                  <a:gd name="T46" fmla="*/ 0 w 87"/>
                  <a:gd name="T47" fmla="*/ 49 h 84"/>
                  <a:gd name="T48" fmla="*/ 5 w 87"/>
                  <a:gd name="T49" fmla="*/ 33 h 84"/>
                  <a:gd name="T50" fmla="*/ 4 w 87"/>
                  <a:gd name="T51" fmla="*/ 28 h 84"/>
                  <a:gd name="T52" fmla="*/ 5 w 87"/>
                  <a:gd name="T53" fmla="*/ 5 h 84"/>
                  <a:gd name="T54" fmla="*/ 9 w 87"/>
                  <a:gd name="T55" fmla="*/ 5 h 84"/>
                  <a:gd name="T56" fmla="*/ 21 w 87"/>
                  <a:gd name="T57" fmla="*/ 11 h 84"/>
                  <a:gd name="T58" fmla="*/ 24 w 87"/>
                  <a:gd name="T59" fmla="*/ 11 h 84"/>
                  <a:gd name="T60" fmla="*/ 24 w 87"/>
                  <a:gd name="T61" fmla="*/ 10 h 84"/>
                  <a:gd name="T62" fmla="*/ 26 w 87"/>
                  <a:gd name="T63" fmla="*/ 10 h 84"/>
                  <a:gd name="T64" fmla="*/ 48 w 87"/>
                  <a:gd name="T65" fmla="*/ 0 h 84"/>
                  <a:gd name="T66" fmla="*/ 44 w 87"/>
                  <a:gd name="T67" fmla="*/ 1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84">
                    <a:moveTo>
                      <a:pt x="44" y="15"/>
                    </a:moveTo>
                    <a:lnTo>
                      <a:pt x="48" y="22"/>
                    </a:lnTo>
                    <a:lnTo>
                      <a:pt x="53" y="23"/>
                    </a:lnTo>
                    <a:lnTo>
                      <a:pt x="54" y="30"/>
                    </a:lnTo>
                    <a:lnTo>
                      <a:pt x="63" y="32"/>
                    </a:lnTo>
                    <a:lnTo>
                      <a:pt x="65" y="35"/>
                    </a:lnTo>
                    <a:lnTo>
                      <a:pt x="66" y="45"/>
                    </a:lnTo>
                    <a:lnTo>
                      <a:pt x="63" y="57"/>
                    </a:lnTo>
                    <a:lnTo>
                      <a:pt x="66" y="57"/>
                    </a:lnTo>
                    <a:lnTo>
                      <a:pt x="73" y="69"/>
                    </a:lnTo>
                    <a:lnTo>
                      <a:pt x="71" y="72"/>
                    </a:lnTo>
                    <a:lnTo>
                      <a:pt x="85" y="74"/>
                    </a:lnTo>
                    <a:lnTo>
                      <a:pt x="87" y="76"/>
                    </a:lnTo>
                    <a:lnTo>
                      <a:pt x="85" y="84"/>
                    </a:lnTo>
                    <a:lnTo>
                      <a:pt x="60" y="79"/>
                    </a:lnTo>
                    <a:lnTo>
                      <a:pt x="32" y="76"/>
                    </a:lnTo>
                    <a:lnTo>
                      <a:pt x="24" y="74"/>
                    </a:lnTo>
                    <a:lnTo>
                      <a:pt x="27" y="71"/>
                    </a:lnTo>
                    <a:lnTo>
                      <a:pt x="24" y="62"/>
                    </a:lnTo>
                    <a:lnTo>
                      <a:pt x="16" y="64"/>
                    </a:lnTo>
                    <a:lnTo>
                      <a:pt x="10" y="72"/>
                    </a:lnTo>
                    <a:lnTo>
                      <a:pt x="4" y="74"/>
                    </a:lnTo>
                    <a:lnTo>
                      <a:pt x="7" y="62"/>
                    </a:lnTo>
                    <a:lnTo>
                      <a:pt x="0" y="49"/>
                    </a:lnTo>
                    <a:lnTo>
                      <a:pt x="5" y="33"/>
                    </a:lnTo>
                    <a:lnTo>
                      <a:pt x="4" y="28"/>
                    </a:lnTo>
                    <a:lnTo>
                      <a:pt x="5" y="5"/>
                    </a:lnTo>
                    <a:lnTo>
                      <a:pt x="9" y="5"/>
                    </a:lnTo>
                    <a:lnTo>
                      <a:pt x="21" y="11"/>
                    </a:lnTo>
                    <a:lnTo>
                      <a:pt x="24" y="11"/>
                    </a:lnTo>
                    <a:lnTo>
                      <a:pt x="24" y="10"/>
                    </a:lnTo>
                    <a:lnTo>
                      <a:pt x="26" y="10"/>
                    </a:lnTo>
                    <a:lnTo>
                      <a:pt x="48" y="0"/>
                    </a:lnTo>
                    <a:lnTo>
                      <a:pt x="44"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93" name="Freeform 5568"/>
              <p:cNvSpPr>
                <a:spLocks/>
              </p:cNvSpPr>
              <p:nvPr/>
            </p:nvSpPr>
            <p:spPr bwMode="auto">
              <a:xfrm>
                <a:off x="2388" y="1736"/>
                <a:ext cx="53" cy="83"/>
              </a:xfrm>
              <a:custGeom>
                <a:avLst/>
                <a:gdLst>
                  <a:gd name="T0" fmla="*/ 21 w 53"/>
                  <a:gd name="T1" fmla="*/ 7 h 83"/>
                  <a:gd name="T2" fmla="*/ 34 w 53"/>
                  <a:gd name="T3" fmla="*/ 17 h 83"/>
                  <a:gd name="T4" fmla="*/ 43 w 53"/>
                  <a:gd name="T5" fmla="*/ 15 h 83"/>
                  <a:gd name="T6" fmla="*/ 53 w 53"/>
                  <a:gd name="T7" fmla="*/ 7 h 83"/>
                  <a:gd name="T8" fmla="*/ 41 w 53"/>
                  <a:gd name="T9" fmla="*/ 83 h 83"/>
                  <a:gd name="T10" fmla="*/ 27 w 53"/>
                  <a:gd name="T11" fmla="*/ 81 h 83"/>
                  <a:gd name="T12" fmla="*/ 29 w 53"/>
                  <a:gd name="T13" fmla="*/ 78 h 83"/>
                  <a:gd name="T14" fmla="*/ 22 w 53"/>
                  <a:gd name="T15" fmla="*/ 66 h 83"/>
                  <a:gd name="T16" fmla="*/ 19 w 53"/>
                  <a:gd name="T17" fmla="*/ 66 h 83"/>
                  <a:gd name="T18" fmla="*/ 22 w 53"/>
                  <a:gd name="T19" fmla="*/ 54 h 83"/>
                  <a:gd name="T20" fmla="*/ 21 w 53"/>
                  <a:gd name="T21" fmla="*/ 44 h 83"/>
                  <a:gd name="T22" fmla="*/ 19 w 53"/>
                  <a:gd name="T23" fmla="*/ 41 h 83"/>
                  <a:gd name="T24" fmla="*/ 10 w 53"/>
                  <a:gd name="T25" fmla="*/ 39 h 83"/>
                  <a:gd name="T26" fmla="*/ 9 w 53"/>
                  <a:gd name="T27" fmla="*/ 32 h 83"/>
                  <a:gd name="T28" fmla="*/ 4 w 53"/>
                  <a:gd name="T29" fmla="*/ 31 h 83"/>
                  <a:gd name="T30" fmla="*/ 0 w 53"/>
                  <a:gd name="T31" fmla="*/ 24 h 83"/>
                  <a:gd name="T32" fmla="*/ 4 w 53"/>
                  <a:gd name="T33" fmla="*/ 9 h 83"/>
                  <a:gd name="T34" fmla="*/ 7 w 53"/>
                  <a:gd name="T35" fmla="*/ 9 h 83"/>
                  <a:gd name="T36" fmla="*/ 7 w 53"/>
                  <a:gd name="T37" fmla="*/ 7 h 83"/>
                  <a:gd name="T38" fmla="*/ 12 w 53"/>
                  <a:gd name="T39" fmla="*/ 9 h 83"/>
                  <a:gd name="T40" fmla="*/ 19 w 53"/>
                  <a:gd name="T41" fmla="*/ 0 h 83"/>
                  <a:gd name="T42" fmla="*/ 21 w 53"/>
                  <a:gd name="T43"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83">
                    <a:moveTo>
                      <a:pt x="21" y="7"/>
                    </a:moveTo>
                    <a:lnTo>
                      <a:pt x="34" y="17"/>
                    </a:lnTo>
                    <a:lnTo>
                      <a:pt x="43" y="15"/>
                    </a:lnTo>
                    <a:lnTo>
                      <a:pt x="53" y="7"/>
                    </a:lnTo>
                    <a:lnTo>
                      <a:pt x="41" y="83"/>
                    </a:lnTo>
                    <a:lnTo>
                      <a:pt x="27" y="81"/>
                    </a:lnTo>
                    <a:lnTo>
                      <a:pt x="29" y="78"/>
                    </a:lnTo>
                    <a:lnTo>
                      <a:pt x="22" y="66"/>
                    </a:lnTo>
                    <a:lnTo>
                      <a:pt x="19" y="66"/>
                    </a:lnTo>
                    <a:lnTo>
                      <a:pt x="22" y="54"/>
                    </a:lnTo>
                    <a:lnTo>
                      <a:pt x="21" y="44"/>
                    </a:lnTo>
                    <a:lnTo>
                      <a:pt x="19" y="41"/>
                    </a:lnTo>
                    <a:lnTo>
                      <a:pt x="10" y="39"/>
                    </a:lnTo>
                    <a:lnTo>
                      <a:pt x="9" y="32"/>
                    </a:lnTo>
                    <a:lnTo>
                      <a:pt x="4" y="31"/>
                    </a:lnTo>
                    <a:lnTo>
                      <a:pt x="0" y="24"/>
                    </a:lnTo>
                    <a:lnTo>
                      <a:pt x="4" y="9"/>
                    </a:lnTo>
                    <a:lnTo>
                      <a:pt x="7" y="9"/>
                    </a:lnTo>
                    <a:lnTo>
                      <a:pt x="7" y="7"/>
                    </a:lnTo>
                    <a:lnTo>
                      <a:pt x="12" y="9"/>
                    </a:lnTo>
                    <a:lnTo>
                      <a:pt x="19" y="0"/>
                    </a:lnTo>
                    <a:lnTo>
                      <a:pt x="21"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4" name="Freeform 5569"/>
              <p:cNvSpPr>
                <a:spLocks/>
              </p:cNvSpPr>
              <p:nvPr/>
            </p:nvSpPr>
            <p:spPr bwMode="auto">
              <a:xfrm>
                <a:off x="2388" y="1736"/>
                <a:ext cx="53" cy="83"/>
              </a:xfrm>
              <a:custGeom>
                <a:avLst/>
                <a:gdLst>
                  <a:gd name="T0" fmla="*/ 21 w 53"/>
                  <a:gd name="T1" fmla="*/ 7 h 83"/>
                  <a:gd name="T2" fmla="*/ 34 w 53"/>
                  <a:gd name="T3" fmla="*/ 17 h 83"/>
                  <a:gd name="T4" fmla="*/ 43 w 53"/>
                  <a:gd name="T5" fmla="*/ 15 h 83"/>
                  <a:gd name="T6" fmla="*/ 53 w 53"/>
                  <a:gd name="T7" fmla="*/ 7 h 83"/>
                  <a:gd name="T8" fmla="*/ 41 w 53"/>
                  <a:gd name="T9" fmla="*/ 83 h 83"/>
                  <a:gd name="T10" fmla="*/ 27 w 53"/>
                  <a:gd name="T11" fmla="*/ 81 h 83"/>
                  <a:gd name="T12" fmla="*/ 29 w 53"/>
                  <a:gd name="T13" fmla="*/ 78 h 83"/>
                  <a:gd name="T14" fmla="*/ 22 w 53"/>
                  <a:gd name="T15" fmla="*/ 66 h 83"/>
                  <a:gd name="T16" fmla="*/ 19 w 53"/>
                  <a:gd name="T17" fmla="*/ 66 h 83"/>
                  <a:gd name="T18" fmla="*/ 22 w 53"/>
                  <a:gd name="T19" fmla="*/ 54 h 83"/>
                  <a:gd name="T20" fmla="*/ 21 w 53"/>
                  <a:gd name="T21" fmla="*/ 44 h 83"/>
                  <a:gd name="T22" fmla="*/ 19 w 53"/>
                  <a:gd name="T23" fmla="*/ 41 h 83"/>
                  <a:gd name="T24" fmla="*/ 10 w 53"/>
                  <a:gd name="T25" fmla="*/ 39 h 83"/>
                  <a:gd name="T26" fmla="*/ 9 w 53"/>
                  <a:gd name="T27" fmla="*/ 32 h 83"/>
                  <a:gd name="T28" fmla="*/ 4 w 53"/>
                  <a:gd name="T29" fmla="*/ 31 h 83"/>
                  <a:gd name="T30" fmla="*/ 0 w 53"/>
                  <a:gd name="T31" fmla="*/ 24 h 83"/>
                  <a:gd name="T32" fmla="*/ 4 w 53"/>
                  <a:gd name="T33" fmla="*/ 9 h 83"/>
                  <a:gd name="T34" fmla="*/ 7 w 53"/>
                  <a:gd name="T35" fmla="*/ 9 h 83"/>
                  <a:gd name="T36" fmla="*/ 7 w 53"/>
                  <a:gd name="T37" fmla="*/ 7 h 83"/>
                  <a:gd name="T38" fmla="*/ 12 w 53"/>
                  <a:gd name="T39" fmla="*/ 9 h 83"/>
                  <a:gd name="T40" fmla="*/ 19 w 53"/>
                  <a:gd name="T41" fmla="*/ 0 h 83"/>
                  <a:gd name="T42" fmla="*/ 21 w 53"/>
                  <a:gd name="T43"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83">
                    <a:moveTo>
                      <a:pt x="21" y="7"/>
                    </a:moveTo>
                    <a:lnTo>
                      <a:pt x="34" y="17"/>
                    </a:lnTo>
                    <a:lnTo>
                      <a:pt x="43" y="15"/>
                    </a:lnTo>
                    <a:lnTo>
                      <a:pt x="53" y="7"/>
                    </a:lnTo>
                    <a:lnTo>
                      <a:pt x="41" y="83"/>
                    </a:lnTo>
                    <a:lnTo>
                      <a:pt x="27" y="81"/>
                    </a:lnTo>
                    <a:lnTo>
                      <a:pt x="29" y="78"/>
                    </a:lnTo>
                    <a:lnTo>
                      <a:pt x="22" y="66"/>
                    </a:lnTo>
                    <a:lnTo>
                      <a:pt x="19" y="66"/>
                    </a:lnTo>
                    <a:lnTo>
                      <a:pt x="22" y="54"/>
                    </a:lnTo>
                    <a:lnTo>
                      <a:pt x="21" y="44"/>
                    </a:lnTo>
                    <a:lnTo>
                      <a:pt x="19" y="41"/>
                    </a:lnTo>
                    <a:lnTo>
                      <a:pt x="10" y="39"/>
                    </a:lnTo>
                    <a:lnTo>
                      <a:pt x="9" y="32"/>
                    </a:lnTo>
                    <a:lnTo>
                      <a:pt x="4" y="31"/>
                    </a:lnTo>
                    <a:lnTo>
                      <a:pt x="0" y="24"/>
                    </a:lnTo>
                    <a:lnTo>
                      <a:pt x="4" y="9"/>
                    </a:lnTo>
                    <a:lnTo>
                      <a:pt x="7" y="9"/>
                    </a:lnTo>
                    <a:lnTo>
                      <a:pt x="7" y="7"/>
                    </a:lnTo>
                    <a:lnTo>
                      <a:pt x="12" y="9"/>
                    </a:lnTo>
                    <a:lnTo>
                      <a:pt x="19" y="0"/>
                    </a:lnTo>
                    <a:lnTo>
                      <a:pt x="2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95" name="Freeform 5570"/>
              <p:cNvSpPr>
                <a:spLocks/>
              </p:cNvSpPr>
              <p:nvPr/>
            </p:nvSpPr>
            <p:spPr bwMode="auto">
              <a:xfrm>
                <a:off x="2161" y="2007"/>
                <a:ext cx="90" cy="75"/>
              </a:xfrm>
              <a:custGeom>
                <a:avLst/>
                <a:gdLst>
                  <a:gd name="T0" fmla="*/ 65 w 90"/>
                  <a:gd name="T1" fmla="*/ 24 h 75"/>
                  <a:gd name="T2" fmla="*/ 71 w 90"/>
                  <a:gd name="T3" fmla="*/ 26 h 75"/>
                  <a:gd name="T4" fmla="*/ 80 w 90"/>
                  <a:gd name="T5" fmla="*/ 27 h 75"/>
                  <a:gd name="T6" fmla="*/ 80 w 90"/>
                  <a:gd name="T7" fmla="*/ 24 h 75"/>
                  <a:gd name="T8" fmla="*/ 90 w 90"/>
                  <a:gd name="T9" fmla="*/ 26 h 75"/>
                  <a:gd name="T10" fmla="*/ 82 w 90"/>
                  <a:gd name="T11" fmla="*/ 75 h 75"/>
                  <a:gd name="T12" fmla="*/ 77 w 90"/>
                  <a:gd name="T13" fmla="*/ 75 h 75"/>
                  <a:gd name="T14" fmla="*/ 5 w 90"/>
                  <a:gd name="T15" fmla="*/ 61 h 75"/>
                  <a:gd name="T16" fmla="*/ 5 w 90"/>
                  <a:gd name="T17" fmla="*/ 61 h 75"/>
                  <a:gd name="T18" fmla="*/ 0 w 90"/>
                  <a:gd name="T19" fmla="*/ 59 h 75"/>
                  <a:gd name="T20" fmla="*/ 2 w 90"/>
                  <a:gd name="T21" fmla="*/ 51 h 75"/>
                  <a:gd name="T22" fmla="*/ 2 w 90"/>
                  <a:gd name="T23" fmla="*/ 51 h 75"/>
                  <a:gd name="T24" fmla="*/ 5 w 90"/>
                  <a:gd name="T25" fmla="*/ 32 h 75"/>
                  <a:gd name="T26" fmla="*/ 5 w 90"/>
                  <a:gd name="T27" fmla="*/ 32 h 75"/>
                  <a:gd name="T28" fmla="*/ 5 w 90"/>
                  <a:gd name="T29" fmla="*/ 31 h 75"/>
                  <a:gd name="T30" fmla="*/ 5 w 90"/>
                  <a:gd name="T31" fmla="*/ 31 h 75"/>
                  <a:gd name="T32" fmla="*/ 7 w 90"/>
                  <a:gd name="T33" fmla="*/ 24 h 75"/>
                  <a:gd name="T34" fmla="*/ 7 w 90"/>
                  <a:gd name="T35" fmla="*/ 24 h 75"/>
                  <a:gd name="T36" fmla="*/ 9 w 90"/>
                  <a:gd name="T37" fmla="*/ 12 h 75"/>
                  <a:gd name="T38" fmla="*/ 9 w 90"/>
                  <a:gd name="T39" fmla="*/ 10 h 75"/>
                  <a:gd name="T40" fmla="*/ 11 w 90"/>
                  <a:gd name="T41" fmla="*/ 9 h 75"/>
                  <a:gd name="T42" fmla="*/ 11 w 90"/>
                  <a:gd name="T43" fmla="*/ 9 h 75"/>
                  <a:gd name="T44" fmla="*/ 12 w 90"/>
                  <a:gd name="T45" fmla="*/ 0 h 75"/>
                  <a:gd name="T46" fmla="*/ 51 w 90"/>
                  <a:gd name="T47" fmla="*/ 7 h 75"/>
                  <a:gd name="T48" fmla="*/ 51 w 90"/>
                  <a:gd name="T49" fmla="*/ 15 h 75"/>
                  <a:gd name="T50" fmla="*/ 66 w 90"/>
                  <a:gd name="T51" fmla="*/ 19 h 75"/>
                  <a:gd name="T52" fmla="*/ 65 w 90"/>
                  <a:gd name="T53" fmla="*/ 2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 h="75">
                    <a:moveTo>
                      <a:pt x="65" y="24"/>
                    </a:moveTo>
                    <a:lnTo>
                      <a:pt x="71" y="26"/>
                    </a:lnTo>
                    <a:lnTo>
                      <a:pt x="80" y="27"/>
                    </a:lnTo>
                    <a:lnTo>
                      <a:pt x="80" y="24"/>
                    </a:lnTo>
                    <a:lnTo>
                      <a:pt x="90" y="26"/>
                    </a:lnTo>
                    <a:lnTo>
                      <a:pt x="82" y="75"/>
                    </a:lnTo>
                    <a:lnTo>
                      <a:pt x="77" y="75"/>
                    </a:lnTo>
                    <a:lnTo>
                      <a:pt x="5" y="61"/>
                    </a:lnTo>
                    <a:lnTo>
                      <a:pt x="5" y="61"/>
                    </a:lnTo>
                    <a:lnTo>
                      <a:pt x="0" y="59"/>
                    </a:lnTo>
                    <a:lnTo>
                      <a:pt x="2" y="51"/>
                    </a:lnTo>
                    <a:lnTo>
                      <a:pt x="2" y="51"/>
                    </a:lnTo>
                    <a:lnTo>
                      <a:pt x="5" y="32"/>
                    </a:lnTo>
                    <a:lnTo>
                      <a:pt x="5" y="32"/>
                    </a:lnTo>
                    <a:lnTo>
                      <a:pt x="5" y="31"/>
                    </a:lnTo>
                    <a:lnTo>
                      <a:pt x="5" y="31"/>
                    </a:lnTo>
                    <a:lnTo>
                      <a:pt x="7" y="24"/>
                    </a:lnTo>
                    <a:lnTo>
                      <a:pt x="7" y="24"/>
                    </a:lnTo>
                    <a:lnTo>
                      <a:pt x="9" y="12"/>
                    </a:lnTo>
                    <a:lnTo>
                      <a:pt x="9" y="10"/>
                    </a:lnTo>
                    <a:lnTo>
                      <a:pt x="11" y="9"/>
                    </a:lnTo>
                    <a:lnTo>
                      <a:pt x="11" y="9"/>
                    </a:lnTo>
                    <a:lnTo>
                      <a:pt x="12" y="0"/>
                    </a:lnTo>
                    <a:lnTo>
                      <a:pt x="51" y="7"/>
                    </a:lnTo>
                    <a:lnTo>
                      <a:pt x="51" y="15"/>
                    </a:lnTo>
                    <a:lnTo>
                      <a:pt x="66" y="19"/>
                    </a:lnTo>
                    <a:lnTo>
                      <a:pt x="65" y="2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6" name="Freeform 5571"/>
              <p:cNvSpPr>
                <a:spLocks/>
              </p:cNvSpPr>
              <p:nvPr/>
            </p:nvSpPr>
            <p:spPr bwMode="auto">
              <a:xfrm>
                <a:off x="2161" y="2007"/>
                <a:ext cx="90" cy="75"/>
              </a:xfrm>
              <a:custGeom>
                <a:avLst/>
                <a:gdLst>
                  <a:gd name="T0" fmla="*/ 65 w 90"/>
                  <a:gd name="T1" fmla="*/ 24 h 75"/>
                  <a:gd name="T2" fmla="*/ 71 w 90"/>
                  <a:gd name="T3" fmla="*/ 26 h 75"/>
                  <a:gd name="T4" fmla="*/ 80 w 90"/>
                  <a:gd name="T5" fmla="*/ 27 h 75"/>
                  <a:gd name="T6" fmla="*/ 80 w 90"/>
                  <a:gd name="T7" fmla="*/ 24 h 75"/>
                  <a:gd name="T8" fmla="*/ 90 w 90"/>
                  <a:gd name="T9" fmla="*/ 26 h 75"/>
                  <a:gd name="T10" fmla="*/ 82 w 90"/>
                  <a:gd name="T11" fmla="*/ 75 h 75"/>
                  <a:gd name="T12" fmla="*/ 77 w 90"/>
                  <a:gd name="T13" fmla="*/ 75 h 75"/>
                  <a:gd name="T14" fmla="*/ 5 w 90"/>
                  <a:gd name="T15" fmla="*/ 61 h 75"/>
                  <a:gd name="T16" fmla="*/ 5 w 90"/>
                  <a:gd name="T17" fmla="*/ 61 h 75"/>
                  <a:gd name="T18" fmla="*/ 0 w 90"/>
                  <a:gd name="T19" fmla="*/ 59 h 75"/>
                  <a:gd name="T20" fmla="*/ 2 w 90"/>
                  <a:gd name="T21" fmla="*/ 51 h 75"/>
                  <a:gd name="T22" fmla="*/ 2 w 90"/>
                  <a:gd name="T23" fmla="*/ 51 h 75"/>
                  <a:gd name="T24" fmla="*/ 5 w 90"/>
                  <a:gd name="T25" fmla="*/ 32 h 75"/>
                  <a:gd name="T26" fmla="*/ 5 w 90"/>
                  <a:gd name="T27" fmla="*/ 32 h 75"/>
                  <a:gd name="T28" fmla="*/ 5 w 90"/>
                  <a:gd name="T29" fmla="*/ 31 h 75"/>
                  <a:gd name="T30" fmla="*/ 5 w 90"/>
                  <a:gd name="T31" fmla="*/ 31 h 75"/>
                  <a:gd name="T32" fmla="*/ 7 w 90"/>
                  <a:gd name="T33" fmla="*/ 24 h 75"/>
                  <a:gd name="T34" fmla="*/ 7 w 90"/>
                  <a:gd name="T35" fmla="*/ 24 h 75"/>
                  <a:gd name="T36" fmla="*/ 9 w 90"/>
                  <a:gd name="T37" fmla="*/ 12 h 75"/>
                  <a:gd name="T38" fmla="*/ 9 w 90"/>
                  <a:gd name="T39" fmla="*/ 10 h 75"/>
                  <a:gd name="T40" fmla="*/ 11 w 90"/>
                  <a:gd name="T41" fmla="*/ 9 h 75"/>
                  <a:gd name="T42" fmla="*/ 11 w 90"/>
                  <a:gd name="T43" fmla="*/ 9 h 75"/>
                  <a:gd name="T44" fmla="*/ 12 w 90"/>
                  <a:gd name="T45" fmla="*/ 0 h 75"/>
                  <a:gd name="T46" fmla="*/ 51 w 90"/>
                  <a:gd name="T47" fmla="*/ 7 h 75"/>
                  <a:gd name="T48" fmla="*/ 51 w 90"/>
                  <a:gd name="T49" fmla="*/ 15 h 75"/>
                  <a:gd name="T50" fmla="*/ 66 w 90"/>
                  <a:gd name="T51" fmla="*/ 19 h 75"/>
                  <a:gd name="T52" fmla="*/ 65 w 90"/>
                  <a:gd name="T53" fmla="*/ 2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 h="75">
                    <a:moveTo>
                      <a:pt x="65" y="24"/>
                    </a:moveTo>
                    <a:lnTo>
                      <a:pt x="71" y="26"/>
                    </a:lnTo>
                    <a:lnTo>
                      <a:pt x="80" y="27"/>
                    </a:lnTo>
                    <a:lnTo>
                      <a:pt x="80" y="24"/>
                    </a:lnTo>
                    <a:lnTo>
                      <a:pt x="90" y="26"/>
                    </a:lnTo>
                    <a:lnTo>
                      <a:pt x="82" y="75"/>
                    </a:lnTo>
                    <a:lnTo>
                      <a:pt x="77" y="75"/>
                    </a:lnTo>
                    <a:lnTo>
                      <a:pt x="5" y="61"/>
                    </a:lnTo>
                    <a:lnTo>
                      <a:pt x="5" y="61"/>
                    </a:lnTo>
                    <a:lnTo>
                      <a:pt x="0" y="59"/>
                    </a:lnTo>
                    <a:lnTo>
                      <a:pt x="2" y="51"/>
                    </a:lnTo>
                    <a:lnTo>
                      <a:pt x="2" y="51"/>
                    </a:lnTo>
                    <a:lnTo>
                      <a:pt x="5" y="32"/>
                    </a:lnTo>
                    <a:lnTo>
                      <a:pt x="5" y="32"/>
                    </a:lnTo>
                    <a:lnTo>
                      <a:pt x="5" y="31"/>
                    </a:lnTo>
                    <a:lnTo>
                      <a:pt x="5" y="31"/>
                    </a:lnTo>
                    <a:lnTo>
                      <a:pt x="7" y="24"/>
                    </a:lnTo>
                    <a:lnTo>
                      <a:pt x="7" y="24"/>
                    </a:lnTo>
                    <a:lnTo>
                      <a:pt x="9" y="12"/>
                    </a:lnTo>
                    <a:lnTo>
                      <a:pt x="9" y="10"/>
                    </a:lnTo>
                    <a:lnTo>
                      <a:pt x="11" y="9"/>
                    </a:lnTo>
                    <a:lnTo>
                      <a:pt x="11" y="9"/>
                    </a:lnTo>
                    <a:lnTo>
                      <a:pt x="12" y="0"/>
                    </a:lnTo>
                    <a:lnTo>
                      <a:pt x="51" y="7"/>
                    </a:lnTo>
                    <a:lnTo>
                      <a:pt x="51" y="15"/>
                    </a:lnTo>
                    <a:lnTo>
                      <a:pt x="66" y="19"/>
                    </a:lnTo>
                    <a:lnTo>
                      <a:pt x="65"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97" name="Freeform 5572"/>
              <p:cNvSpPr>
                <a:spLocks/>
              </p:cNvSpPr>
              <p:nvPr/>
            </p:nvSpPr>
            <p:spPr bwMode="auto">
              <a:xfrm>
                <a:off x="2336" y="1948"/>
                <a:ext cx="135" cy="54"/>
              </a:xfrm>
              <a:custGeom>
                <a:avLst/>
                <a:gdLst>
                  <a:gd name="T0" fmla="*/ 42 w 135"/>
                  <a:gd name="T1" fmla="*/ 5 h 54"/>
                  <a:gd name="T2" fmla="*/ 42 w 135"/>
                  <a:gd name="T3" fmla="*/ 5 h 54"/>
                  <a:gd name="T4" fmla="*/ 130 w 135"/>
                  <a:gd name="T5" fmla="*/ 20 h 54"/>
                  <a:gd name="T6" fmla="*/ 129 w 135"/>
                  <a:gd name="T7" fmla="*/ 32 h 54"/>
                  <a:gd name="T8" fmla="*/ 135 w 135"/>
                  <a:gd name="T9" fmla="*/ 51 h 54"/>
                  <a:gd name="T10" fmla="*/ 132 w 135"/>
                  <a:gd name="T11" fmla="*/ 54 h 54"/>
                  <a:gd name="T12" fmla="*/ 79 w 135"/>
                  <a:gd name="T13" fmla="*/ 47 h 54"/>
                  <a:gd name="T14" fmla="*/ 29 w 135"/>
                  <a:gd name="T15" fmla="*/ 39 h 54"/>
                  <a:gd name="T16" fmla="*/ 0 w 135"/>
                  <a:gd name="T17" fmla="*/ 34 h 54"/>
                  <a:gd name="T18" fmla="*/ 3 w 135"/>
                  <a:gd name="T19" fmla="*/ 7 h 54"/>
                  <a:gd name="T20" fmla="*/ 10 w 135"/>
                  <a:gd name="T21" fmla="*/ 0 h 54"/>
                  <a:gd name="T22" fmla="*/ 12 w 135"/>
                  <a:gd name="T23" fmla="*/ 0 h 54"/>
                  <a:gd name="T24" fmla="*/ 42 w 135"/>
                  <a:gd name="T2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54">
                    <a:moveTo>
                      <a:pt x="42" y="5"/>
                    </a:moveTo>
                    <a:lnTo>
                      <a:pt x="42" y="5"/>
                    </a:lnTo>
                    <a:lnTo>
                      <a:pt x="130" y="20"/>
                    </a:lnTo>
                    <a:lnTo>
                      <a:pt x="129" y="32"/>
                    </a:lnTo>
                    <a:lnTo>
                      <a:pt x="135" y="51"/>
                    </a:lnTo>
                    <a:lnTo>
                      <a:pt x="132" y="54"/>
                    </a:lnTo>
                    <a:lnTo>
                      <a:pt x="79" y="47"/>
                    </a:lnTo>
                    <a:lnTo>
                      <a:pt x="29" y="39"/>
                    </a:lnTo>
                    <a:lnTo>
                      <a:pt x="0" y="34"/>
                    </a:lnTo>
                    <a:lnTo>
                      <a:pt x="3" y="7"/>
                    </a:lnTo>
                    <a:lnTo>
                      <a:pt x="10" y="0"/>
                    </a:lnTo>
                    <a:lnTo>
                      <a:pt x="12" y="0"/>
                    </a:lnTo>
                    <a:lnTo>
                      <a:pt x="42"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8" name="Freeform 5573"/>
              <p:cNvSpPr>
                <a:spLocks/>
              </p:cNvSpPr>
              <p:nvPr/>
            </p:nvSpPr>
            <p:spPr bwMode="auto">
              <a:xfrm>
                <a:off x="2336" y="1948"/>
                <a:ext cx="135" cy="54"/>
              </a:xfrm>
              <a:custGeom>
                <a:avLst/>
                <a:gdLst>
                  <a:gd name="T0" fmla="*/ 42 w 135"/>
                  <a:gd name="T1" fmla="*/ 5 h 54"/>
                  <a:gd name="T2" fmla="*/ 42 w 135"/>
                  <a:gd name="T3" fmla="*/ 5 h 54"/>
                  <a:gd name="T4" fmla="*/ 130 w 135"/>
                  <a:gd name="T5" fmla="*/ 20 h 54"/>
                  <a:gd name="T6" fmla="*/ 129 w 135"/>
                  <a:gd name="T7" fmla="*/ 32 h 54"/>
                  <a:gd name="T8" fmla="*/ 135 w 135"/>
                  <a:gd name="T9" fmla="*/ 51 h 54"/>
                  <a:gd name="T10" fmla="*/ 132 w 135"/>
                  <a:gd name="T11" fmla="*/ 54 h 54"/>
                  <a:gd name="T12" fmla="*/ 79 w 135"/>
                  <a:gd name="T13" fmla="*/ 47 h 54"/>
                  <a:gd name="T14" fmla="*/ 29 w 135"/>
                  <a:gd name="T15" fmla="*/ 39 h 54"/>
                  <a:gd name="T16" fmla="*/ 0 w 135"/>
                  <a:gd name="T17" fmla="*/ 34 h 54"/>
                  <a:gd name="T18" fmla="*/ 3 w 135"/>
                  <a:gd name="T19" fmla="*/ 7 h 54"/>
                  <a:gd name="T20" fmla="*/ 10 w 135"/>
                  <a:gd name="T21" fmla="*/ 0 h 54"/>
                  <a:gd name="T22" fmla="*/ 12 w 135"/>
                  <a:gd name="T23" fmla="*/ 0 h 54"/>
                  <a:gd name="T24" fmla="*/ 42 w 135"/>
                  <a:gd name="T2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54">
                    <a:moveTo>
                      <a:pt x="42" y="5"/>
                    </a:moveTo>
                    <a:lnTo>
                      <a:pt x="42" y="5"/>
                    </a:lnTo>
                    <a:lnTo>
                      <a:pt x="130" y="20"/>
                    </a:lnTo>
                    <a:lnTo>
                      <a:pt x="129" y="32"/>
                    </a:lnTo>
                    <a:lnTo>
                      <a:pt x="135" y="51"/>
                    </a:lnTo>
                    <a:lnTo>
                      <a:pt x="132" y="54"/>
                    </a:lnTo>
                    <a:lnTo>
                      <a:pt x="79" y="47"/>
                    </a:lnTo>
                    <a:lnTo>
                      <a:pt x="29" y="39"/>
                    </a:lnTo>
                    <a:lnTo>
                      <a:pt x="0" y="34"/>
                    </a:lnTo>
                    <a:lnTo>
                      <a:pt x="3" y="7"/>
                    </a:lnTo>
                    <a:lnTo>
                      <a:pt x="10" y="0"/>
                    </a:lnTo>
                    <a:lnTo>
                      <a:pt x="12" y="0"/>
                    </a:lnTo>
                    <a:lnTo>
                      <a:pt x="42"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99" name="Freeform 5574"/>
              <p:cNvSpPr>
                <a:spLocks/>
              </p:cNvSpPr>
              <p:nvPr/>
            </p:nvSpPr>
            <p:spPr bwMode="auto">
              <a:xfrm>
                <a:off x="2341" y="1656"/>
                <a:ext cx="76" cy="31"/>
              </a:xfrm>
              <a:custGeom>
                <a:avLst/>
                <a:gdLst>
                  <a:gd name="T0" fmla="*/ 46 w 76"/>
                  <a:gd name="T1" fmla="*/ 2 h 31"/>
                  <a:gd name="T2" fmla="*/ 56 w 76"/>
                  <a:gd name="T3" fmla="*/ 9 h 31"/>
                  <a:gd name="T4" fmla="*/ 61 w 76"/>
                  <a:gd name="T5" fmla="*/ 4 h 31"/>
                  <a:gd name="T6" fmla="*/ 71 w 76"/>
                  <a:gd name="T7" fmla="*/ 7 h 31"/>
                  <a:gd name="T8" fmla="*/ 76 w 76"/>
                  <a:gd name="T9" fmla="*/ 14 h 31"/>
                  <a:gd name="T10" fmla="*/ 69 w 76"/>
                  <a:gd name="T11" fmla="*/ 26 h 31"/>
                  <a:gd name="T12" fmla="*/ 63 w 76"/>
                  <a:gd name="T13" fmla="*/ 24 h 31"/>
                  <a:gd name="T14" fmla="*/ 56 w 76"/>
                  <a:gd name="T15" fmla="*/ 29 h 31"/>
                  <a:gd name="T16" fmla="*/ 44 w 76"/>
                  <a:gd name="T17" fmla="*/ 24 h 31"/>
                  <a:gd name="T18" fmla="*/ 44 w 76"/>
                  <a:gd name="T19" fmla="*/ 31 h 31"/>
                  <a:gd name="T20" fmla="*/ 22 w 76"/>
                  <a:gd name="T21" fmla="*/ 26 h 31"/>
                  <a:gd name="T22" fmla="*/ 0 w 76"/>
                  <a:gd name="T23" fmla="*/ 29 h 31"/>
                  <a:gd name="T24" fmla="*/ 22 w 76"/>
                  <a:gd name="T25" fmla="*/ 7 h 31"/>
                  <a:gd name="T26" fmla="*/ 35 w 76"/>
                  <a:gd name="T27" fmla="*/ 9 h 31"/>
                  <a:gd name="T28" fmla="*/ 42 w 76"/>
                  <a:gd name="T29" fmla="*/ 0 h 31"/>
                  <a:gd name="T30" fmla="*/ 46 w 76"/>
                  <a:gd name="T3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31">
                    <a:moveTo>
                      <a:pt x="46" y="2"/>
                    </a:moveTo>
                    <a:lnTo>
                      <a:pt x="56" y="9"/>
                    </a:lnTo>
                    <a:lnTo>
                      <a:pt x="61" y="4"/>
                    </a:lnTo>
                    <a:lnTo>
                      <a:pt x="71" y="7"/>
                    </a:lnTo>
                    <a:lnTo>
                      <a:pt x="76" y="14"/>
                    </a:lnTo>
                    <a:lnTo>
                      <a:pt x="69" y="26"/>
                    </a:lnTo>
                    <a:lnTo>
                      <a:pt x="63" y="24"/>
                    </a:lnTo>
                    <a:lnTo>
                      <a:pt x="56" y="29"/>
                    </a:lnTo>
                    <a:lnTo>
                      <a:pt x="44" y="24"/>
                    </a:lnTo>
                    <a:lnTo>
                      <a:pt x="44" y="31"/>
                    </a:lnTo>
                    <a:lnTo>
                      <a:pt x="22" y="26"/>
                    </a:lnTo>
                    <a:lnTo>
                      <a:pt x="0" y="29"/>
                    </a:lnTo>
                    <a:lnTo>
                      <a:pt x="22" y="7"/>
                    </a:lnTo>
                    <a:lnTo>
                      <a:pt x="35" y="9"/>
                    </a:lnTo>
                    <a:lnTo>
                      <a:pt x="42" y="0"/>
                    </a:lnTo>
                    <a:lnTo>
                      <a:pt x="46"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0" name="Freeform 5575"/>
              <p:cNvSpPr>
                <a:spLocks/>
              </p:cNvSpPr>
              <p:nvPr/>
            </p:nvSpPr>
            <p:spPr bwMode="auto">
              <a:xfrm>
                <a:off x="2341" y="1656"/>
                <a:ext cx="76" cy="31"/>
              </a:xfrm>
              <a:custGeom>
                <a:avLst/>
                <a:gdLst>
                  <a:gd name="T0" fmla="*/ 46 w 76"/>
                  <a:gd name="T1" fmla="*/ 2 h 31"/>
                  <a:gd name="T2" fmla="*/ 56 w 76"/>
                  <a:gd name="T3" fmla="*/ 9 h 31"/>
                  <a:gd name="T4" fmla="*/ 61 w 76"/>
                  <a:gd name="T5" fmla="*/ 4 h 31"/>
                  <a:gd name="T6" fmla="*/ 71 w 76"/>
                  <a:gd name="T7" fmla="*/ 7 h 31"/>
                  <a:gd name="T8" fmla="*/ 76 w 76"/>
                  <a:gd name="T9" fmla="*/ 14 h 31"/>
                  <a:gd name="T10" fmla="*/ 69 w 76"/>
                  <a:gd name="T11" fmla="*/ 26 h 31"/>
                  <a:gd name="T12" fmla="*/ 63 w 76"/>
                  <a:gd name="T13" fmla="*/ 24 h 31"/>
                  <a:gd name="T14" fmla="*/ 56 w 76"/>
                  <a:gd name="T15" fmla="*/ 29 h 31"/>
                  <a:gd name="T16" fmla="*/ 44 w 76"/>
                  <a:gd name="T17" fmla="*/ 24 h 31"/>
                  <a:gd name="T18" fmla="*/ 44 w 76"/>
                  <a:gd name="T19" fmla="*/ 31 h 31"/>
                  <a:gd name="T20" fmla="*/ 22 w 76"/>
                  <a:gd name="T21" fmla="*/ 26 h 31"/>
                  <a:gd name="T22" fmla="*/ 0 w 76"/>
                  <a:gd name="T23" fmla="*/ 29 h 31"/>
                  <a:gd name="T24" fmla="*/ 22 w 76"/>
                  <a:gd name="T25" fmla="*/ 7 h 31"/>
                  <a:gd name="T26" fmla="*/ 35 w 76"/>
                  <a:gd name="T27" fmla="*/ 9 h 31"/>
                  <a:gd name="T28" fmla="*/ 42 w 76"/>
                  <a:gd name="T29" fmla="*/ 0 h 31"/>
                  <a:gd name="T30" fmla="*/ 46 w 76"/>
                  <a:gd name="T3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31">
                    <a:moveTo>
                      <a:pt x="46" y="2"/>
                    </a:moveTo>
                    <a:lnTo>
                      <a:pt x="56" y="9"/>
                    </a:lnTo>
                    <a:lnTo>
                      <a:pt x="61" y="4"/>
                    </a:lnTo>
                    <a:lnTo>
                      <a:pt x="71" y="7"/>
                    </a:lnTo>
                    <a:lnTo>
                      <a:pt x="76" y="14"/>
                    </a:lnTo>
                    <a:lnTo>
                      <a:pt x="69" y="26"/>
                    </a:lnTo>
                    <a:lnTo>
                      <a:pt x="63" y="24"/>
                    </a:lnTo>
                    <a:lnTo>
                      <a:pt x="56" y="29"/>
                    </a:lnTo>
                    <a:lnTo>
                      <a:pt x="44" y="24"/>
                    </a:lnTo>
                    <a:lnTo>
                      <a:pt x="44" y="31"/>
                    </a:lnTo>
                    <a:lnTo>
                      <a:pt x="22" y="26"/>
                    </a:lnTo>
                    <a:lnTo>
                      <a:pt x="0" y="29"/>
                    </a:lnTo>
                    <a:lnTo>
                      <a:pt x="22" y="7"/>
                    </a:lnTo>
                    <a:lnTo>
                      <a:pt x="35" y="9"/>
                    </a:lnTo>
                    <a:lnTo>
                      <a:pt x="42" y="0"/>
                    </a:lnTo>
                    <a:lnTo>
                      <a:pt x="4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01" name="Freeform 5576"/>
              <p:cNvSpPr>
                <a:spLocks/>
              </p:cNvSpPr>
              <p:nvPr/>
            </p:nvSpPr>
            <p:spPr bwMode="auto">
              <a:xfrm>
                <a:off x="4872" y="1282"/>
                <a:ext cx="44" cy="58"/>
              </a:xfrm>
              <a:custGeom>
                <a:avLst/>
                <a:gdLst>
                  <a:gd name="T0" fmla="*/ 32 w 44"/>
                  <a:gd name="T1" fmla="*/ 41 h 58"/>
                  <a:gd name="T2" fmla="*/ 35 w 44"/>
                  <a:gd name="T3" fmla="*/ 46 h 58"/>
                  <a:gd name="T4" fmla="*/ 34 w 44"/>
                  <a:gd name="T5" fmla="*/ 47 h 58"/>
                  <a:gd name="T6" fmla="*/ 32 w 44"/>
                  <a:gd name="T7" fmla="*/ 47 h 58"/>
                  <a:gd name="T8" fmla="*/ 30 w 44"/>
                  <a:gd name="T9" fmla="*/ 44 h 58"/>
                  <a:gd name="T10" fmla="*/ 30 w 44"/>
                  <a:gd name="T11" fmla="*/ 44 h 58"/>
                  <a:gd name="T12" fmla="*/ 30 w 44"/>
                  <a:gd name="T13" fmla="*/ 44 h 58"/>
                  <a:gd name="T14" fmla="*/ 22 w 44"/>
                  <a:gd name="T15" fmla="*/ 46 h 58"/>
                  <a:gd name="T16" fmla="*/ 22 w 44"/>
                  <a:gd name="T17" fmla="*/ 47 h 58"/>
                  <a:gd name="T18" fmla="*/ 18 w 44"/>
                  <a:gd name="T19" fmla="*/ 56 h 58"/>
                  <a:gd name="T20" fmla="*/ 12 w 44"/>
                  <a:gd name="T21" fmla="*/ 58 h 58"/>
                  <a:gd name="T22" fmla="*/ 12 w 44"/>
                  <a:gd name="T23" fmla="*/ 56 h 58"/>
                  <a:gd name="T24" fmla="*/ 10 w 44"/>
                  <a:gd name="T25" fmla="*/ 54 h 58"/>
                  <a:gd name="T26" fmla="*/ 8 w 44"/>
                  <a:gd name="T27" fmla="*/ 53 h 58"/>
                  <a:gd name="T28" fmla="*/ 8 w 44"/>
                  <a:gd name="T29" fmla="*/ 53 h 58"/>
                  <a:gd name="T30" fmla="*/ 8 w 44"/>
                  <a:gd name="T31" fmla="*/ 51 h 58"/>
                  <a:gd name="T32" fmla="*/ 5 w 44"/>
                  <a:gd name="T33" fmla="*/ 44 h 58"/>
                  <a:gd name="T34" fmla="*/ 5 w 44"/>
                  <a:gd name="T35" fmla="*/ 42 h 58"/>
                  <a:gd name="T36" fmla="*/ 3 w 44"/>
                  <a:gd name="T37" fmla="*/ 41 h 58"/>
                  <a:gd name="T38" fmla="*/ 1 w 44"/>
                  <a:gd name="T39" fmla="*/ 34 h 58"/>
                  <a:gd name="T40" fmla="*/ 1 w 44"/>
                  <a:gd name="T41" fmla="*/ 32 h 58"/>
                  <a:gd name="T42" fmla="*/ 0 w 44"/>
                  <a:gd name="T43" fmla="*/ 31 h 58"/>
                  <a:gd name="T44" fmla="*/ 0 w 44"/>
                  <a:gd name="T45" fmla="*/ 31 h 58"/>
                  <a:gd name="T46" fmla="*/ 0 w 44"/>
                  <a:gd name="T47" fmla="*/ 27 h 58"/>
                  <a:gd name="T48" fmla="*/ 0 w 44"/>
                  <a:gd name="T49" fmla="*/ 20 h 58"/>
                  <a:gd name="T50" fmla="*/ 0 w 44"/>
                  <a:gd name="T51" fmla="*/ 15 h 58"/>
                  <a:gd name="T52" fmla="*/ 1 w 44"/>
                  <a:gd name="T53" fmla="*/ 12 h 58"/>
                  <a:gd name="T54" fmla="*/ 1 w 44"/>
                  <a:gd name="T55" fmla="*/ 10 h 58"/>
                  <a:gd name="T56" fmla="*/ 1 w 44"/>
                  <a:gd name="T57" fmla="*/ 9 h 58"/>
                  <a:gd name="T58" fmla="*/ 22 w 44"/>
                  <a:gd name="T59" fmla="*/ 0 h 58"/>
                  <a:gd name="T60" fmla="*/ 27 w 44"/>
                  <a:gd name="T61" fmla="*/ 12 h 58"/>
                  <a:gd name="T62" fmla="*/ 32 w 44"/>
                  <a:gd name="T63" fmla="*/ 20 h 58"/>
                  <a:gd name="T64" fmla="*/ 44 w 44"/>
                  <a:gd name="T65" fmla="*/ 22 h 58"/>
                  <a:gd name="T66" fmla="*/ 42 w 44"/>
                  <a:gd name="T67" fmla="*/ 24 h 58"/>
                  <a:gd name="T68" fmla="*/ 42 w 44"/>
                  <a:gd name="T69" fmla="*/ 29 h 58"/>
                  <a:gd name="T70" fmla="*/ 32 w 44"/>
                  <a:gd name="T71"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58">
                    <a:moveTo>
                      <a:pt x="32" y="41"/>
                    </a:moveTo>
                    <a:lnTo>
                      <a:pt x="35" y="46"/>
                    </a:lnTo>
                    <a:lnTo>
                      <a:pt x="34" y="47"/>
                    </a:lnTo>
                    <a:lnTo>
                      <a:pt x="32" y="47"/>
                    </a:lnTo>
                    <a:lnTo>
                      <a:pt x="30" y="44"/>
                    </a:lnTo>
                    <a:lnTo>
                      <a:pt x="30" y="44"/>
                    </a:lnTo>
                    <a:lnTo>
                      <a:pt x="30" y="44"/>
                    </a:lnTo>
                    <a:lnTo>
                      <a:pt x="22" y="46"/>
                    </a:lnTo>
                    <a:lnTo>
                      <a:pt x="22" y="47"/>
                    </a:lnTo>
                    <a:lnTo>
                      <a:pt x="18" y="56"/>
                    </a:lnTo>
                    <a:lnTo>
                      <a:pt x="12" y="58"/>
                    </a:lnTo>
                    <a:lnTo>
                      <a:pt x="12" y="56"/>
                    </a:lnTo>
                    <a:lnTo>
                      <a:pt x="10" y="54"/>
                    </a:lnTo>
                    <a:lnTo>
                      <a:pt x="8" y="53"/>
                    </a:lnTo>
                    <a:lnTo>
                      <a:pt x="8" y="53"/>
                    </a:lnTo>
                    <a:lnTo>
                      <a:pt x="8" y="51"/>
                    </a:lnTo>
                    <a:lnTo>
                      <a:pt x="5" y="44"/>
                    </a:lnTo>
                    <a:lnTo>
                      <a:pt x="5" y="42"/>
                    </a:lnTo>
                    <a:lnTo>
                      <a:pt x="3" y="41"/>
                    </a:lnTo>
                    <a:lnTo>
                      <a:pt x="1" y="34"/>
                    </a:lnTo>
                    <a:lnTo>
                      <a:pt x="1" y="32"/>
                    </a:lnTo>
                    <a:lnTo>
                      <a:pt x="0" y="31"/>
                    </a:lnTo>
                    <a:lnTo>
                      <a:pt x="0" y="31"/>
                    </a:lnTo>
                    <a:lnTo>
                      <a:pt x="0" y="27"/>
                    </a:lnTo>
                    <a:lnTo>
                      <a:pt x="0" y="20"/>
                    </a:lnTo>
                    <a:lnTo>
                      <a:pt x="0" y="15"/>
                    </a:lnTo>
                    <a:lnTo>
                      <a:pt x="1" y="12"/>
                    </a:lnTo>
                    <a:lnTo>
                      <a:pt x="1" y="10"/>
                    </a:lnTo>
                    <a:lnTo>
                      <a:pt x="1" y="9"/>
                    </a:lnTo>
                    <a:lnTo>
                      <a:pt x="22" y="0"/>
                    </a:lnTo>
                    <a:lnTo>
                      <a:pt x="27" y="12"/>
                    </a:lnTo>
                    <a:lnTo>
                      <a:pt x="32" y="20"/>
                    </a:lnTo>
                    <a:lnTo>
                      <a:pt x="44" y="22"/>
                    </a:lnTo>
                    <a:lnTo>
                      <a:pt x="42" y="24"/>
                    </a:lnTo>
                    <a:lnTo>
                      <a:pt x="42" y="29"/>
                    </a:lnTo>
                    <a:lnTo>
                      <a:pt x="32" y="4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2" name="Freeform 5577"/>
              <p:cNvSpPr>
                <a:spLocks/>
              </p:cNvSpPr>
              <p:nvPr/>
            </p:nvSpPr>
            <p:spPr bwMode="auto">
              <a:xfrm>
                <a:off x="4872" y="1282"/>
                <a:ext cx="44" cy="58"/>
              </a:xfrm>
              <a:custGeom>
                <a:avLst/>
                <a:gdLst>
                  <a:gd name="T0" fmla="*/ 32 w 44"/>
                  <a:gd name="T1" fmla="*/ 41 h 58"/>
                  <a:gd name="T2" fmla="*/ 35 w 44"/>
                  <a:gd name="T3" fmla="*/ 46 h 58"/>
                  <a:gd name="T4" fmla="*/ 34 w 44"/>
                  <a:gd name="T5" fmla="*/ 47 h 58"/>
                  <a:gd name="T6" fmla="*/ 32 w 44"/>
                  <a:gd name="T7" fmla="*/ 47 h 58"/>
                  <a:gd name="T8" fmla="*/ 30 w 44"/>
                  <a:gd name="T9" fmla="*/ 44 h 58"/>
                  <a:gd name="T10" fmla="*/ 30 w 44"/>
                  <a:gd name="T11" fmla="*/ 44 h 58"/>
                  <a:gd name="T12" fmla="*/ 30 w 44"/>
                  <a:gd name="T13" fmla="*/ 44 h 58"/>
                  <a:gd name="T14" fmla="*/ 22 w 44"/>
                  <a:gd name="T15" fmla="*/ 46 h 58"/>
                  <a:gd name="T16" fmla="*/ 22 w 44"/>
                  <a:gd name="T17" fmla="*/ 47 h 58"/>
                  <a:gd name="T18" fmla="*/ 18 w 44"/>
                  <a:gd name="T19" fmla="*/ 56 h 58"/>
                  <a:gd name="T20" fmla="*/ 12 w 44"/>
                  <a:gd name="T21" fmla="*/ 58 h 58"/>
                  <a:gd name="T22" fmla="*/ 12 w 44"/>
                  <a:gd name="T23" fmla="*/ 56 h 58"/>
                  <a:gd name="T24" fmla="*/ 10 w 44"/>
                  <a:gd name="T25" fmla="*/ 54 h 58"/>
                  <a:gd name="T26" fmla="*/ 8 w 44"/>
                  <a:gd name="T27" fmla="*/ 53 h 58"/>
                  <a:gd name="T28" fmla="*/ 8 w 44"/>
                  <a:gd name="T29" fmla="*/ 53 h 58"/>
                  <a:gd name="T30" fmla="*/ 8 w 44"/>
                  <a:gd name="T31" fmla="*/ 51 h 58"/>
                  <a:gd name="T32" fmla="*/ 5 w 44"/>
                  <a:gd name="T33" fmla="*/ 44 h 58"/>
                  <a:gd name="T34" fmla="*/ 5 w 44"/>
                  <a:gd name="T35" fmla="*/ 42 h 58"/>
                  <a:gd name="T36" fmla="*/ 3 w 44"/>
                  <a:gd name="T37" fmla="*/ 41 h 58"/>
                  <a:gd name="T38" fmla="*/ 1 w 44"/>
                  <a:gd name="T39" fmla="*/ 34 h 58"/>
                  <a:gd name="T40" fmla="*/ 1 w 44"/>
                  <a:gd name="T41" fmla="*/ 32 h 58"/>
                  <a:gd name="T42" fmla="*/ 0 w 44"/>
                  <a:gd name="T43" fmla="*/ 31 h 58"/>
                  <a:gd name="T44" fmla="*/ 0 w 44"/>
                  <a:gd name="T45" fmla="*/ 31 h 58"/>
                  <a:gd name="T46" fmla="*/ 0 w 44"/>
                  <a:gd name="T47" fmla="*/ 27 h 58"/>
                  <a:gd name="T48" fmla="*/ 0 w 44"/>
                  <a:gd name="T49" fmla="*/ 20 h 58"/>
                  <a:gd name="T50" fmla="*/ 0 w 44"/>
                  <a:gd name="T51" fmla="*/ 15 h 58"/>
                  <a:gd name="T52" fmla="*/ 1 w 44"/>
                  <a:gd name="T53" fmla="*/ 12 h 58"/>
                  <a:gd name="T54" fmla="*/ 1 w 44"/>
                  <a:gd name="T55" fmla="*/ 10 h 58"/>
                  <a:gd name="T56" fmla="*/ 1 w 44"/>
                  <a:gd name="T57" fmla="*/ 9 h 58"/>
                  <a:gd name="T58" fmla="*/ 22 w 44"/>
                  <a:gd name="T59" fmla="*/ 0 h 58"/>
                  <a:gd name="T60" fmla="*/ 27 w 44"/>
                  <a:gd name="T61" fmla="*/ 12 h 58"/>
                  <a:gd name="T62" fmla="*/ 32 w 44"/>
                  <a:gd name="T63" fmla="*/ 20 h 58"/>
                  <a:gd name="T64" fmla="*/ 44 w 44"/>
                  <a:gd name="T65" fmla="*/ 22 h 58"/>
                  <a:gd name="T66" fmla="*/ 42 w 44"/>
                  <a:gd name="T67" fmla="*/ 24 h 58"/>
                  <a:gd name="T68" fmla="*/ 42 w 44"/>
                  <a:gd name="T69" fmla="*/ 29 h 58"/>
                  <a:gd name="T70" fmla="*/ 32 w 44"/>
                  <a:gd name="T71"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58">
                    <a:moveTo>
                      <a:pt x="32" y="41"/>
                    </a:moveTo>
                    <a:lnTo>
                      <a:pt x="35" y="46"/>
                    </a:lnTo>
                    <a:lnTo>
                      <a:pt x="34" y="47"/>
                    </a:lnTo>
                    <a:lnTo>
                      <a:pt x="32" y="47"/>
                    </a:lnTo>
                    <a:lnTo>
                      <a:pt x="30" y="44"/>
                    </a:lnTo>
                    <a:lnTo>
                      <a:pt x="30" y="44"/>
                    </a:lnTo>
                    <a:lnTo>
                      <a:pt x="30" y="44"/>
                    </a:lnTo>
                    <a:lnTo>
                      <a:pt x="22" y="46"/>
                    </a:lnTo>
                    <a:lnTo>
                      <a:pt x="22" y="47"/>
                    </a:lnTo>
                    <a:lnTo>
                      <a:pt x="18" y="56"/>
                    </a:lnTo>
                    <a:lnTo>
                      <a:pt x="12" y="58"/>
                    </a:lnTo>
                    <a:lnTo>
                      <a:pt x="12" y="56"/>
                    </a:lnTo>
                    <a:lnTo>
                      <a:pt x="10" y="54"/>
                    </a:lnTo>
                    <a:lnTo>
                      <a:pt x="8" y="53"/>
                    </a:lnTo>
                    <a:lnTo>
                      <a:pt x="8" y="53"/>
                    </a:lnTo>
                    <a:lnTo>
                      <a:pt x="8" y="51"/>
                    </a:lnTo>
                    <a:lnTo>
                      <a:pt x="5" y="44"/>
                    </a:lnTo>
                    <a:lnTo>
                      <a:pt x="5" y="42"/>
                    </a:lnTo>
                    <a:lnTo>
                      <a:pt x="3" y="41"/>
                    </a:lnTo>
                    <a:lnTo>
                      <a:pt x="1" y="34"/>
                    </a:lnTo>
                    <a:lnTo>
                      <a:pt x="1" y="32"/>
                    </a:lnTo>
                    <a:lnTo>
                      <a:pt x="0" y="31"/>
                    </a:lnTo>
                    <a:lnTo>
                      <a:pt x="0" y="31"/>
                    </a:lnTo>
                    <a:lnTo>
                      <a:pt x="0" y="27"/>
                    </a:lnTo>
                    <a:lnTo>
                      <a:pt x="0" y="20"/>
                    </a:lnTo>
                    <a:lnTo>
                      <a:pt x="0" y="15"/>
                    </a:lnTo>
                    <a:lnTo>
                      <a:pt x="1" y="12"/>
                    </a:lnTo>
                    <a:lnTo>
                      <a:pt x="1" y="10"/>
                    </a:lnTo>
                    <a:lnTo>
                      <a:pt x="1" y="9"/>
                    </a:lnTo>
                    <a:lnTo>
                      <a:pt x="22" y="0"/>
                    </a:lnTo>
                    <a:lnTo>
                      <a:pt x="27" y="12"/>
                    </a:lnTo>
                    <a:lnTo>
                      <a:pt x="32" y="20"/>
                    </a:lnTo>
                    <a:lnTo>
                      <a:pt x="44" y="22"/>
                    </a:lnTo>
                    <a:lnTo>
                      <a:pt x="42" y="24"/>
                    </a:lnTo>
                    <a:lnTo>
                      <a:pt x="42" y="29"/>
                    </a:lnTo>
                    <a:lnTo>
                      <a:pt x="32"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03" name="Freeform 5578"/>
              <p:cNvSpPr>
                <a:spLocks/>
              </p:cNvSpPr>
              <p:nvPr/>
            </p:nvSpPr>
            <p:spPr bwMode="auto">
              <a:xfrm>
                <a:off x="4901" y="1377"/>
                <a:ext cx="32" cy="61"/>
              </a:xfrm>
              <a:custGeom>
                <a:avLst/>
                <a:gdLst>
                  <a:gd name="T0" fmla="*/ 28 w 32"/>
                  <a:gd name="T1" fmla="*/ 3 h 61"/>
                  <a:gd name="T2" fmla="*/ 28 w 32"/>
                  <a:gd name="T3" fmla="*/ 19 h 61"/>
                  <a:gd name="T4" fmla="*/ 20 w 32"/>
                  <a:gd name="T5" fmla="*/ 20 h 61"/>
                  <a:gd name="T6" fmla="*/ 22 w 32"/>
                  <a:gd name="T7" fmla="*/ 29 h 61"/>
                  <a:gd name="T8" fmla="*/ 23 w 32"/>
                  <a:gd name="T9" fmla="*/ 39 h 61"/>
                  <a:gd name="T10" fmla="*/ 30 w 32"/>
                  <a:gd name="T11" fmla="*/ 37 h 61"/>
                  <a:gd name="T12" fmla="*/ 32 w 32"/>
                  <a:gd name="T13" fmla="*/ 44 h 61"/>
                  <a:gd name="T14" fmla="*/ 27 w 32"/>
                  <a:gd name="T15" fmla="*/ 47 h 61"/>
                  <a:gd name="T16" fmla="*/ 28 w 32"/>
                  <a:gd name="T17" fmla="*/ 56 h 61"/>
                  <a:gd name="T18" fmla="*/ 28 w 32"/>
                  <a:gd name="T19" fmla="*/ 58 h 61"/>
                  <a:gd name="T20" fmla="*/ 20 w 32"/>
                  <a:gd name="T21" fmla="*/ 58 h 61"/>
                  <a:gd name="T22" fmla="*/ 11 w 32"/>
                  <a:gd name="T23" fmla="*/ 59 h 61"/>
                  <a:gd name="T24" fmla="*/ 11 w 32"/>
                  <a:gd name="T25" fmla="*/ 61 h 61"/>
                  <a:gd name="T26" fmla="*/ 10 w 32"/>
                  <a:gd name="T27" fmla="*/ 54 h 61"/>
                  <a:gd name="T28" fmla="*/ 8 w 32"/>
                  <a:gd name="T29" fmla="*/ 52 h 61"/>
                  <a:gd name="T30" fmla="*/ 10 w 32"/>
                  <a:gd name="T31" fmla="*/ 52 h 61"/>
                  <a:gd name="T32" fmla="*/ 6 w 32"/>
                  <a:gd name="T33" fmla="*/ 41 h 61"/>
                  <a:gd name="T34" fmla="*/ 6 w 32"/>
                  <a:gd name="T35" fmla="*/ 41 h 61"/>
                  <a:gd name="T36" fmla="*/ 6 w 32"/>
                  <a:gd name="T37" fmla="*/ 41 h 61"/>
                  <a:gd name="T38" fmla="*/ 5 w 32"/>
                  <a:gd name="T39" fmla="*/ 32 h 61"/>
                  <a:gd name="T40" fmla="*/ 1 w 32"/>
                  <a:gd name="T41" fmla="*/ 13 h 61"/>
                  <a:gd name="T42" fmla="*/ 0 w 32"/>
                  <a:gd name="T43" fmla="*/ 5 h 61"/>
                  <a:gd name="T44" fmla="*/ 23 w 32"/>
                  <a:gd name="T45" fmla="*/ 0 h 61"/>
                  <a:gd name="T46" fmla="*/ 27 w 32"/>
                  <a:gd name="T47" fmla="*/ 0 h 61"/>
                  <a:gd name="T48" fmla="*/ 28 w 32"/>
                  <a:gd name="T49"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61">
                    <a:moveTo>
                      <a:pt x="28" y="3"/>
                    </a:moveTo>
                    <a:lnTo>
                      <a:pt x="28" y="19"/>
                    </a:lnTo>
                    <a:lnTo>
                      <a:pt x="20" y="20"/>
                    </a:lnTo>
                    <a:lnTo>
                      <a:pt x="22" y="29"/>
                    </a:lnTo>
                    <a:lnTo>
                      <a:pt x="23" y="39"/>
                    </a:lnTo>
                    <a:lnTo>
                      <a:pt x="30" y="37"/>
                    </a:lnTo>
                    <a:lnTo>
                      <a:pt x="32" y="44"/>
                    </a:lnTo>
                    <a:lnTo>
                      <a:pt x="27" y="47"/>
                    </a:lnTo>
                    <a:lnTo>
                      <a:pt x="28" y="56"/>
                    </a:lnTo>
                    <a:lnTo>
                      <a:pt x="28" y="58"/>
                    </a:lnTo>
                    <a:lnTo>
                      <a:pt x="20" y="58"/>
                    </a:lnTo>
                    <a:lnTo>
                      <a:pt x="11" y="59"/>
                    </a:lnTo>
                    <a:lnTo>
                      <a:pt x="11" y="61"/>
                    </a:lnTo>
                    <a:lnTo>
                      <a:pt x="10" y="54"/>
                    </a:lnTo>
                    <a:lnTo>
                      <a:pt x="8" y="52"/>
                    </a:lnTo>
                    <a:lnTo>
                      <a:pt x="10" y="52"/>
                    </a:lnTo>
                    <a:lnTo>
                      <a:pt x="6" y="41"/>
                    </a:lnTo>
                    <a:lnTo>
                      <a:pt x="6" y="41"/>
                    </a:lnTo>
                    <a:lnTo>
                      <a:pt x="6" y="41"/>
                    </a:lnTo>
                    <a:lnTo>
                      <a:pt x="5" y="32"/>
                    </a:lnTo>
                    <a:lnTo>
                      <a:pt x="1" y="13"/>
                    </a:lnTo>
                    <a:lnTo>
                      <a:pt x="0" y="5"/>
                    </a:lnTo>
                    <a:lnTo>
                      <a:pt x="23" y="0"/>
                    </a:lnTo>
                    <a:lnTo>
                      <a:pt x="27" y="0"/>
                    </a:lnTo>
                    <a:lnTo>
                      <a:pt x="28"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4" name="Freeform 5579"/>
              <p:cNvSpPr>
                <a:spLocks/>
              </p:cNvSpPr>
              <p:nvPr/>
            </p:nvSpPr>
            <p:spPr bwMode="auto">
              <a:xfrm>
                <a:off x="4901" y="1377"/>
                <a:ext cx="32" cy="61"/>
              </a:xfrm>
              <a:custGeom>
                <a:avLst/>
                <a:gdLst>
                  <a:gd name="T0" fmla="*/ 28 w 32"/>
                  <a:gd name="T1" fmla="*/ 3 h 61"/>
                  <a:gd name="T2" fmla="*/ 28 w 32"/>
                  <a:gd name="T3" fmla="*/ 19 h 61"/>
                  <a:gd name="T4" fmla="*/ 20 w 32"/>
                  <a:gd name="T5" fmla="*/ 20 h 61"/>
                  <a:gd name="T6" fmla="*/ 22 w 32"/>
                  <a:gd name="T7" fmla="*/ 29 h 61"/>
                  <a:gd name="T8" fmla="*/ 23 w 32"/>
                  <a:gd name="T9" fmla="*/ 39 h 61"/>
                  <a:gd name="T10" fmla="*/ 30 w 32"/>
                  <a:gd name="T11" fmla="*/ 37 h 61"/>
                  <a:gd name="T12" fmla="*/ 32 w 32"/>
                  <a:gd name="T13" fmla="*/ 44 h 61"/>
                  <a:gd name="T14" fmla="*/ 27 w 32"/>
                  <a:gd name="T15" fmla="*/ 47 h 61"/>
                  <a:gd name="T16" fmla="*/ 28 w 32"/>
                  <a:gd name="T17" fmla="*/ 56 h 61"/>
                  <a:gd name="T18" fmla="*/ 28 w 32"/>
                  <a:gd name="T19" fmla="*/ 58 h 61"/>
                  <a:gd name="T20" fmla="*/ 20 w 32"/>
                  <a:gd name="T21" fmla="*/ 58 h 61"/>
                  <a:gd name="T22" fmla="*/ 11 w 32"/>
                  <a:gd name="T23" fmla="*/ 59 h 61"/>
                  <a:gd name="T24" fmla="*/ 11 w 32"/>
                  <a:gd name="T25" fmla="*/ 61 h 61"/>
                  <a:gd name="T26" fmla="*/ 10 w 32"/>
                  <a:gd name="T27" fmla="*/ 54 h 61"/>
                  <a:gd name="T28" fmla="*/ 8 w 32"/>
                  <a:gd name="T29" fmla="*/ 52 h 61"/>
                  <a:gd name="T30" fmla="*/ 10 w 32"/>
                  <a:gd name="T31" fmla="*/ 52 h 61"/>
                  <a:gd name="T32" fmla="*/ 6 w 32"/>
                  <a:gd name="T33" fmla="*/ 41 h 61"/>
                  <a:gd name="T34" fmla="*/ 6 w 32"/>
                  <a:gd name="T35" fmla="*/ 41 h 61"/>
                  <a:gd name="T36" fmla="*/ 6 w 32"/>
                  <a:gd name="T37" fmla="*/ 41 h 61"/>
                  <a:gd name="T38" fmla="*/ 5 w 32"/>
                  <a:gd name="T39" fmla="*/ 32 h 61"/>
                  <a:gd name="T40" fmla="*/ 1 w 32"/>
                  <a:gd name="T41" fmla="*/ 13 h 61"/>
                  <a:gd name="T42" fmla="*/ 0 w 32"/>
                  <a:gd name="T43" fmla="*/ 5 h 61"/>
                  <a:gd name="T44" fmla="*/ 23 w 32"/>
                  <a:gd name="T45" fmla="*/ 0 h 61"/>
                  <a:gd name="T46" fmla="*/ 27 w 32"/>
                  <a:gd name="T47" fmla="*/ 0 h 61"/>
                  <a:gd name="T48" fmla="*/ 28 w 32"/>
                  <a:gd name="T49"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61">
                    <a:moveTo>
                      <a:pt x="28" y="3"/>
                    </a:moveTo>
                    <a:lnTo>
                      <a:pt x="28" y="19"/>
                    </a:lnTo>
                    <a:lnTo>
                      <a:pt x="20" y="20"/>
                    </a:lnTo>
                    <a:lnTo>
                      <a:pt x="22" y="29"/>
                    </a:lnTo>
                    <a:lnTo>
                      <a:pt x="23" y="39"/>
                    </a:lnTo>
                    <a:lnTo>
                      <a:pt x="30" y="37"/>
                    </a:lnTo>
                    <a:lnTo>
                      <a:pt x="32" y="44"/>
                    </a:lnTo>
                    <a:lnTo>
                      <a:pt x="27" y="47"/>
                    </a:lnTo>
                    <a:lnTo>
                      <a:pt x="28" y="56"/>
                    </a:lnTo>
                    <a:lnTo>
                      <a:pt x="28" y="58"/>
                    </a:lnTo>
                    <a:lnTo>
                      <a:pt x="20" y="58"/>
                    </a:lnTo>
                    <a:lnTo>
                      <a:pt x="11" y="59"/>
                    </a:lnTo>
                    <a:lnTo>
                      <a:pt x="11" y="61"/>
                    </a:lnTo>
                    <a:lnTo>
                      <a:pt x="10" y="54"/>
                    </a:lnTo>
                    <a:lnTo>
                      <a:pt x="8" y="52"/>
                    </a:lnTo>
                    <a:lnTo>
                      <a:pt x="10" y="52"/>
                    </a:lnTo>
                    <a:lnTo>
                      <a:pt x="6" y="41"/>
                    </a:lnTo>
                    <a:lnTo>
                      <a:pt x="6" y="41"/>
                    </a:lnTo>
                    <a:lnTo>
                      <a:pt x="6" y="41"/>
                    </a:lnTo>
                    <a:lnTo>
                      <a:pt x="5" y="32"/>
                    </a:lnTo>
                    <a:lnTo>
                      <a:pt x="1" y="13"/>
                    </a:lnTo>
                    <a:lnTo>
                      <a:pt x="0" y="5"/>
                    </a:lnTo>
                    <a:lnTo>
                      <a:pt x="23" y="0"/>
                    </a:lnTo>
                    <a:lnTo>
                      <a:pt x="27" y="0"/>
                    </a:lnTo>
                    <a:lnTo>
                      <a:pt x="28"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05" name="Freeform 5580"/>
              <p:cNvSpPr>
                <a:spLocks/>
              </p:cNvSpPr>
              <p:nvPr/>
            </p:nvSpPr>
            <p:spPr bwMode="auto">
              <a:xfrm>
                <a:off x="4923" y="1219"/>
                <a:ext cx="38" cy="63"/>
              </a:xfrm>
              <a:custGeom>
                <a:avLst/>
                <a:gdLst>
                  <a:gd name="T0" fmla="*/ 30 w 38"/>
                  <a:gd name="T1" fmla="*/ 4 h 63"/>
                  <a:gd name="T2" fmla="*/ 28 w 38"/>
                  <a:gd name="T3" fmla="*/ 12 h 63"/>
                  <a:gd name="T4" fmla="*/ 33 w 38"/>
                  <a:gd name="T5" fmla="*/ 14 h 63"/>
                  <a:gd name="T6" fmla="*/ 30 w 38"/>
                  <a:gd name="T7" fmla="*/ 21 h 63"/>
                  <a:gd name="T8" fmla="*/ 35 w 38"/>
                  <a:gd name="T9" fmla="*/ 26 h 63"/>
                  <a:gd name="T10" fmla="*/ 32 w 38"/>
                  <a:gd name="T11" fmla="*/ 33 h 63"/>
                  <a:gd name="T12" fmla="*/ 38 w 38"/>
                  <a:gd name="T13" fmla="*/ 39 h 63"/>
                  <a:gd name="T14" fmla="*/ 30 w 38"/>
                  <a:gd name="T15" fmla="*/ 44 h 63"/>
                  <a:gd name="T16" fmla="*/ 30 w 38"/>
                  <a:gd name="T17" fmla="*/ 44 h 63"/>
                  <a:gd name="T18" fmla="*/ 28 w 38"/>
                  <a:gd name="T19" fmla="*/ 49 h 63"/>
                  <a:gd name="T20" fmla="*/ 28 w 38"/>
                  <a:gd name="T21" fmla="*/ 49 h 63"/>
                  <a:gd name="T22" fmla="*/ 28 w 38"/>
                  <a:gd name="T23" fmla="*/ 51 h 63"/>
                  <a:gd name="T24" fmla="*/ 30 w 38"/>
                  <a:gd name="T25" fmla="*/ 60 h 63"/>
                  <a:gd name="T26" fmla="*/ 32 w 38"/>
                  <a:gd name="T27" fmla="*/ 61 h 63"/>
                  <a:gd name="T28" fmla="*/ 32 w 38"/>
                  <a:gd name="T29" fmla="*/ 61 h 63"/>
                  <a:gd name="T30" fmla="*/ 23 w 38"/>
                  <a:gd name="T31" fmla="*/ 60 h 63"/>
                  <a:gd name="T32" fmla="*/ 15 w 38"/>
                  <a:gd name="T33" fmla="*/ 63 h 63"/>
                  <a:gd name="T34" fmla="*/ 11 w 38"/>
                  <a:gd name="T35" fmla="*/ 61 h 63"/>
                  <a:gd name="T36" fmla="*/ 15 w 38"/>
                  <a:gd name="T37" fmla="*/ 38 h 63"/>
                  <a:gd name="T38" fmla="*/ 0 w 38"/>
                  <a:gd name="T39" fmla="*/ 34 h 63"/>
                  <a:gd name="T40" fmla="*/ 1 w 38"/>
                  <a:gd name="T41" fmla="*/ 26 h 63"/>
                  <a:gd name="T42" fmla="*/ 10 w 38"/>
                  <a:gd name="T43" fmla="*/ 27 h 63"/>
                  <a:gd name="T44" fmla="*/ 13 w 38"/>
                  <a:gd name="T45" fmla="*/ 5 h 63"/>
                  <a:gd name="T46" fmla="*/ 20 w 38"/>
                  <a:gd name="T47" fmla="*/ 9 h 63"/>
                  <a:gd name="T48" fmla="*/ 23 w 38"/>
                  <a:gd name="T49" fmla="*/ 0 h 63"/>
                  <a:gd name="T50" fmla="*/ 30 w 38"/>
                  <a:gd name="T51"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63">
                    <a:moveTo>
                      <a:pt x="30" y="4"/>
                    </a:moveTo>
                    <a:lnTo>
                      <a:pt x="28" y="12"/>
                    </a:lnTo>
                    <a:lnTo>
                      <a:pt x="33" y="14"/>
                    </a:lnTo>
                    <a:lnTo>
                      <a:pt x="30" y="21"/>
                    </a:lnTo>
                    <a:lnTo>
                      <a:pt x="35" y="26"/>
                    </a:lnTo>
                    <a:lnTo>
                      <a:pt x="32" y="33"/>
                    </a:lnTo>
                    <a:lnTo>
                      <a:pt x="38" y="39"/>
                    </a:lnTo>
                    <a:lnTo>
                      <a:pt x="30" y="44"/>
                    </a:lnTo>
                    <a:lnTo>
                      <a:pt x="30" y="44"/>
                    </a:lnTo>
                    <a:lnTo>
                      <a:pt x="28" y="49"/>
                    </a:lnTo>
                    <a:lnTo>
                      <a:pt x="28" y="49"/>
                    </a:lnTo>
                    <a:lnTo>
                      <a:pt x="28" y="51"/>
                    </a:lnTo>
                    <a:lnTo>
                      <a:pt x="30" y="60"/>
                    </a:lnTo>
                    <a:lnTo>
                      <a:pt x="32" y="61"/>
                    </a:lnTo>
                    <a:lnTo>
                      <a:pt x="32" y="61"/>
                    </a:lnTo>
                    <a:lnTo>
                      <a:pt x="23" y="60"/>
                    </a:lnTo>
                    <a:lnTo>
                      <a:pt x="15" y="63"/>
                    </a:lnTo>
                    <a:lnTo>
                      <a:pt x="11" y="61"/>
                    </a:lnTo>
                    <a:lnTo>
                      <a:pt x="15" y="38"/>
                    </a:lnTo>
                    <a:lnTo>
                      <a:pt x="0" y="34"/>
                    </a:lnTo>
                    <a:lnTo>
                      <a:pt x="1" y="26"/>
                    </a:lnTo>
                    <a:lnTo>
                      <a:pt x="10" y="27"/>
                    </a:lnTo>
                    <a:lnTo>
                      <a:pt x="13" y="5"/>
                    </a:lnTo>
                    <a:lnTo>
                      <a:pt x="20" y="9"/>
                    </a:lnTo>
                    <a:lnTo>
                      <a:pt x="23" y="0"/>
                    </a:lnTo>
                    <a:lnTo>
                      <a:pt x="30"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6" name="Freeform 5581"/>
              <p:cNvSpPr>
                <a:spLocks/>
              </p:cNvSpPr>
              <p:nvPr/>
            </p:nvSpPr>
            <p:spPr bwMode="auto">
              <a:xfrm>
                <a:off x="4923" y="1219"/>
                <a:ext cx="38" cy="63"/>
              </a:xfrm>
              <a:custGeom>
                <a:avLst/>
                <a:gdLst>
                  <a:gd name="T0" fmla="*/ 30 w 38"/>
                  <a:gd name="T1" fmla="*/ 4 h 63"/>
                  <a:gd name="T2" fmla="*/ 28 w 38"/>
                  <a:gd name="T3" fmla="*/ 12 h 63"/>
                  <a:gd name="T4" fmla="*/ 33 w 38"/>
                  <a:gd name="T5" fmla="*/ 14 h 63"/>
                  <a:gd name="T6" fmla="*/ 30 w 38"/>
                  <a:gd name="T7" fmla="*/ 21 h 63"/>
                  <a:gd name="T8" fmla="*/ 35 w 38"/>
                  <a:gd name="T9" fmla="*/ 26 h 63"/>
                  <a:gd name="T10" fmla="*/ 32 w 38"/>
                  <a:gd name="T11" fmla="*/ 33 h 63"/>
                  <a:gd name="T12" fmla="*/ 38 w 38"/>
                  <a:gd name="T13" fmla="*/ 39 h 63"/>
                  <a:gd name="T14" fmla="*/ 30 w 38"/>
                  <a:gd name="T15" fmla="*/ 44 h 63"/>
                  <a:gd name="T16" fmla="*/ 30 w 38"/>
                  <a:gd name="T17" fmla="*/ 44 h 63"/>
                  <a:gd name="T18" fmla="*/ 28 w 38"/>
                  <a:gd name="T19" fmla="*/ 49 h 63"/>
                  <a:gd name="T20" fmla="*/ 28 w 38"/>
                  <a:gd name="T21" fmla="*/ 49 h 63"/>
                  <a:gd name="T22" fmla="*/ 28 w 38"/>
                  <a:gd name="T23" fmla="*/ 51 h 63"/>
                  <a:gd name="T24" fmla="*/ 30 w 38"/>
                  <a:gd name="T25" fmla="*/ 60 h 63"/>
                  <a:gd name="T26" fmla="*/ 32 w 38"/>
                  <a:gd name="T27" fmla="*/ 61 h 63"/>
                  <a:gd name="T28" fmla="*/ 32 w 38"/>
                  <a:gd name="T29" fmla="*/ 61 h 63"/>
                  <a:gd name="T30" fmla="*/ 23 w 38"/>
                  <a:gd name="T31" fmla="*/ 60 h 63"/>
                  <a:gd name="T32" fmla="*/ 15 w 38"/>
                  <a:gd name="T33" fmla="*/ 63 h 63"/>
                  <a:gd name="T34" fmla="*/ 11 w 38"/>
                  <a:gd name="T35" fmla="*/ 61 h 63"/>
                  <a:gd name="T36" fmla="*/ 15 w 38"/>
                  <a:gd name="T37" fmla="*/ 38 h 63"/>
                  <a:gd name="T38" fmla="*/ 0 w 38"/>
                  <a:gd name="T39" fmla="*/ 34 h 63"/>
                  <a:gd name="T40" fmla="*/ 1 w 38"/>
                  <a:gd name="T41" fmla="*/ 26 h 63"/>
                  <a:gd name="T42" fmla="*/ 10 w 38"/>
                  <a:gd name="T43" fmla="*/ 27 h 63"/>
                  <a:gd name="T44" fmla="*/ 13 w 38"/>
                  <a:gd name="T45" fmla="*/ 5 h 63"/>
                  <a:gd name="T46" fmla="*/ 20 w 38"/>
                  <a:gd name="T47" fmla="*/ 9 h 63"/>
                  <a:gd name="T48" fmla="*/ 23 w 38"/>
                  <a:gd name="T49" fmla="*/ 0 h 63"/>
                  <a:gd name="T50" fmla="*/ 30 w 38"/>
                  <a:gd name="T51"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63">
                    <a:moveTo>
                      <a:pt x="30" y="4"/>
                    </a:moveTo>
                    <a:lnTo>
                      <a:pt x="28" y="12"/>
                    </a:lnTo>
                    <a:lnTo>
                      <a:pt x="33" y="14"/>
                    </a:lnTo>
                    <a:lnTo>
                      <a:pt x="30" y="21"/>
                    </a:lnTo>
                    <a:lnTo>
                      <a:pt x="35" y="26"/>
                    </a:lnTo>
                    <a:lnTo>
                      <a:pt x="32" y="33"/>
                    </a:lnTo>
                    <a:lnTo>
                      <a:pt x="38" y="39"/>
                    </a:lnTo>
                    <a:lnTo>
                      <a:pt x="30" y="44"/>
                    </a:lnTo>
                    <a:lnTo>
                      <a:pt x="30" y="44"/>
                    </a:lnTo>
                    <a:lnTo>
                      <a:pt x="28" y="49"/>
                    </a:lnTo>
                    <a:lnTo>
                      <a:pt x="28" y="49"/>
                    </a:lnTo>
                    <a:lnTo>
                      <a:pt x="28" y="51"/>
                    </a:lnTo>
                    <a:lnTo>
                      <a:pt x="30" y="60"/>
                    </a:lnTo>
                    <a:lnTo>
                      <a:pt x="32" y="61"/>
                    </a:lnTo>
                    <a:lnTo>
                      <a:pt x="32" y="61"/>
                    </a:lnTo>
                    <a:lnTo>
                      <a:pt x="23" y="60"/>
                    </a:lnTo>
                    <a:lnTo>
                      <a:pt x="15" y="63"/>
                    </a:lnTo>
                    <a:lnTo>
                      <a:pt x="11" y="61"/>
                    </a:lnTo>
                    <a:lnTo>
                      <a:pt x="15" y="38"/>
                    </a:lnTo>
                    <a:lnTo>
                      <a:pt x="0" y="34"/>
                    </a:lnTo>
                    <a:lnTo>
                      <a:pt x="1" y="26"/>
                    </a:lnTo>
                    <a:lnTo>
                      <a:pt x="10" y="27"/>
                    </a:lnTo>
                    <a:lnTo>
                      <a:pt x="13" y="5"/>
                    </a:lnTo>
                    <a:lnTo>
                      <a:pt x="20" y="9"/>
                    </a:lnTo>
                    <a:lnTo>
                      <a:pt x="23" y="0"/>
                    </a:lnTo>
                    <a:lnTo>
                      <a:pt x="3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07" name="Freeform 5582"/>
              <p:cNvSpPr>
                <a:spLocks/>
              </p:cNvSpPr>
              <p:nvPr/>
            </p:nvSpPr>
            <p:spPr bwMode="auto">
              <a:xfrm>
                <a:off x="4863" y="1243"/>
                <a:ext cx="39" cy="51"/>
              </a:xfrm>
              <a:custGeom>
                <a:avLst/>
                <a:gdLst>
                  <a:gd name="T0" fmla="*/ 38 w 39"/>
                  <a:gd name="T1" fmla="*/ 20 h 51"/>
                  <a:gd name="T2" fmla="*/ 39 w 39"/>
                  <a:gd name="T3" fmla="*/ 31 h 51"/>
                  <a:gd name="T4" fmla="*/ 38 w 39"/>
                  <a:gd name="T5" fmla="*/ 31 h 51"/>
                  <a:gd name="T6" fmla="*/ 36 w 39"/>
                  <a:gd name="T7" fmla="*/ 39 h 51"/>
                  <a:gd name="T8" fmla="*/ 36 w 39"/>
                  <a:gd name="T9" fmla="*/ 39 h 51"/>
                  <a:gd name="T10" fmla="*/ 36 w 39"/>
                  <a:gd name="T11" fmla="*/ 51 h 51"/>
                  <a:gd name="T12" fmla="*/ 31 w 39"/>
                  <a:gd name="T13" fmla="*/ 39 h 51"/>
                  <a:gd name="T14" fmla="*/ 10 w 39"/>
                  <a:gd name="T15" fmla="*/ 48 h 51"/>
                  <a:gd name="T16" fmla="*/ 9 w 39"/>
                  <a:gd name="T17" fmla="*/ 34 h 51"/>
                  <a:gd name="T18" fmla="*/ 9 w 39"/>
                  <a:gd name="T19" fmla="*/ 31 h 51"/>
                  <a:gd name="T20" fmla="*/ 9 w 39"/>
                  <a:gd name="T21" fmla="*/ 29 h 51"/>
                  <a:gd name="T22" fmla="*/ 7 w 39"/>
                  <a:gd name="T23" fmla="*/ 25 h 51"/>
                  <a:gd name="T24" fmla="*/ 5 w 39"/>
                  <a:gd name="T25" fmla="*/ 24 h 51"/>
                  <a:gd name="T26" fmla="*/ 2 w 39"/>
                  <a:gd name="T27" fmla="*/ 20 h 51"/>
                  <a:gd name="T28" fmla="*/ 2 w 39"/>
                  <a:gd name="T29" fmla="*/ 20 h 51"/>
                  <a:gd name="T30" fmla="*/ 2 w 39"/>
                  <a:gd name="T31" fmla="*/ 19 h 51"/>
                  <a:gd name="T32" fmla="*/ 0 w 39"/>
                  <a:gd name="T33" fmla="*/ 19 h 51"/>
                  <a:gd name="T34" fmla="*/ 7 w 39"/>
                  <a:gd name="T35" fmla="*/ 9 h 51"/>
                  <a:gd name="T36" fmla="*/ 5 w 39"/>
                  <a:gd name="T37" fmla="*/ 0 h 51"/>
                  <a:gd name="T38" fmla="*/ 19 w 39"/>
                  <a:gd name="T39" fmla="*/ 5 h 51"/>
                  <a:gd name="T40" fmla="*/ 26 w 39"/>
                  <a:gd name="T41" fmla="*/ 5 h 51"/>
                  <a:gd name="T42" fmla="*/ 36 w 39"/>
                  <a:gd name="T43" fmla="*/ 12 h 51"/>
                  <a:gd name="T44" fmla="*/ 38 w 39"/>
                  <a:gd name="T45"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51">
                    <a:moveTo>
                      <a:pt x="38" y="20"/>
                    </a:moveTo>
                    <a:lnTo>
                      <a:pt x="39" y="31"/>
                    </a:lnTo>
                    <a:lnTo>
                      <a:pt x="38" y="31"/>
                    </a:lnTo>
                    <a:lnTo>
                      <a:pt x="36" y="39"/>
                    </a:lnTo>
                    <a:lnTo>
                      <a:pt x="36" y="39"/>
                    </a:lnTo>
                    <a:lnTo>
                      <a:pt x="36" y="51"/>
                    </a:lnTo>
                    <a:lnTo>
                      <a:pt x="31" y="39"/>
                    </a:lnTo>
                    <a:lnTo>
                      <a:pt x="10" y="48"/>
                    </a:lnTo>
                    <a:lnTo>
                      <a:pt x="9" y="34"/>
                    </a:lnTo>
                    <a:lnTo>
                      <a:pt x="9" y="31"/>
                    </a:lnTo>
                    <a:lnTo>
                      <a:pt x="9" y="29"/>
                    </a:lnTo>
                    <a:lnTo>
                      <a:pt x="7" y="25"/>
                    </a:lnTo>
                    <a:lnTo>
                      <a:pt x="5" y="24"/>
                    </a:lnTo>
                    <a:lnTo>
                      <a:pt x="2" y="20"/>
                    </a:lnTo>
                    <a:lnTo>
                      <a:pt x="2" y="20"/>
                    </a:lnTo>
                    <a:lnTo>
                      <a:pt x="2" y="19"/>
                    </a:lnTo>
                    <a:lnTo>
                      <a:pt x="0" y="19"/>
                    </a:lnTo>
                    <a:lnTo>
                      <a:pt x="7" y="9"/>
                    </a:lnTo>
                    <a:lnTo>
                      <a:pt x="5" y="0"/>
                    </a:lnTo>
                    <a:lnTo>
                      <a:pt x="19" y="5"/>
                    </a:lnTo>
                    <a:lnTo>
                      <a:pt x="26" y="5"/>
                    </a:lnTo>
                    <a:lnTo>
                      <a:pt x="36" y="12"/>
                    </a:lnTo>
                    <a:lnTo>
                      <a:pt x="38" y="2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8" name="Freeform 5583"/>
              <p:cNvSpPr>
                <a:spLocks/>
              </p:cNvSpPr>
              <p:nvPr/>
            </p:nvSpPr>
            <p:spPr bwMode="auto">
              <a:xfrm>
                <a:off x="4863" y="1243"/>
                <a:ext cx="39" cy="51"/>
              </a:xfrm>
              <a:custGeom>
                <a:avLst/>
                <a:gdLst>
                  <a:gd name="T0" fmla="*/ 38 w 39"/>
                  <a:gd name="T1" fmla="*/ 20 h 51"/>
                  <a:gd name="T2" fmla="*/ 39 w 39"/>
                  <a:gd name="T3" fmla="*/ 31 h 51"/>
                  <a:gd name="T4" fmla="*/ 38 w 39"/>
                  <a:gd name="T5" fmla="*/ 31 h 51"/>
                  <a:gd name="T6" fmla="*/ 36 w 39"/>
                  <a:gd name="T7" fmla="*/ 39 h 51"/>
                  <a:gd name="T8" fmla="*/ 36 w 39"/>
                  <a:gd name="T9" fmla="*/ 39 h 51"/>
                  <a:gd name="T10" fmla="*/ 36 w 39"/>
                  <a:gd name="T11" fmla="*/ 51 h 51"/>
                  <a:gd name="T12" fmla="*/ 31 w 39"/>
                  <a:gd name="T13" fmla="*/ 39 h 51"/>
                  <a:gd name="T14" fmla="*/ 10 w 39"/>
                  <a:gd name="T15" fmla="*/ 48 h 51"/>
                  <a:gd name="T16" fmla="*/ 9 w 39"/>
                  <a:gd name="T17" fmla="*/ 34 h 51"/>
                  <a:gd name="T18" fmla="*/ 9 w 39"/>
                  <a:gd name="T19" fmla="*/ 31 h 51"/>
                  <a:gd name="T20" fmla="*/ 9 w 39"/>
                  <a:gd name="T21" fmla="*/ 29 h 51"/>
                  <a:gd name="T22" fmla="*/ 7 w 39"/>
                  <a:gd name="T23" fmla="*/ 25 h 51"/>
                  <a:gd name="T24" fmla="*/ 5 w 39"/>
                  <a:gd name="T25" fmla="*/ 24 h 51"/>
                  <a:gd name="T26" fmla="*/ 2 w 39"/>
                  <a:gd name="T27" fmla="*/ 20 h 51"/>
                  <a:gd name="T28" fmla="*/ 2 w 39"/>
                  <a:gd name="T29" fmla="*/ 20 h 51"/>
                  <a:gd name="T30" fmla="*/ 2 w 39"/>
                  <a:gd name="T31" fmla="*/ 19 h 51"/>
                  <a:gd name="T32" fmla="*/ 0 w 39"/>
                  <a:gd name="T33" fmla="*/ 19 h 51"/>
                  <a:gd name="T34" fmla="*/ 7 w 39"/>
                  <a:gd name="T35" fmla="*/ 9 h 51"/>
                  <a:gd name="T36" fmla="*/ 5 w 39"/>
                  <a:gd name="T37" fmla="*/ 0 h 51"/>
                  <a:gd name="T38" fmla="*/ 19 w 39"/>
                  <a:gd name="T39" fmla="*/ 5 h 51"/>
                  <a:gd name="T40" fmla="*/ 26 w 39"/>
                  <a:gd name="T41" fmla="*/ 5 h 51"/>
                  <a:gd name="T42" fmla="*/ 36 w 39"/>
                  <a:gd name="T43" fmla="*/ 12 h 51"/>
                  <a:gd name="T44" fmla="*/ 38 w 39"/>
                  <a:gd name="T45"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51">
                    <a:moveTo>
                      <a:pt x="38" y="20"/>
                    </a:moveTo>
                    <a:lnTo>
                      <a:pt x="39" y="31"/>
                    </a:lnTo>
                    <a:lnTo>
                      <a:pt x="38" y="31"/>
                    </a:lnTo>
                    <a:lnTo>
                      <a:pt x="36" y="39"/>
                    </a:lnTo>
                    <a:lnTo>
                      <a:pt x="36" y="39"/>
                    </a:lnTo>
                    <a:lnTo>
                      <a:pt x="36" y="51"/>
                    </a:lnTo>
                    <a:lnTo>
                      <a:pt x="31" y="39"/>
                    </a:lnTo>
                    <a:lnTo>
                      <a:pt x="10" y="48"/>
                    </a:lnTo>
                    <a:lnTo>
                      <a:pt x="9" y="34"/>
                    </a:lnTo>
                    <a:lnTo>
                      <a:pt x="9" y="31"/>
                    </a:lnTo>
                    <a:lnTo>
                      <a:pt x="9" y="29"/>
                    </a:lnTo>
                    <a:lnTo>
                      <a:pt x="7" y="25"/>
                    </a:lnTo>
                    <a:lnTo>
                      <a:pt x="5" y="24"/>
                    </a:lnTo>
                    <a:lnTo>
                      <a:pt x="2" y="20"/>
                    </a:lnTo>
                    <a:lnTo>
                      <a:pt x="2" y="20"/>
                    </a:lnTo>
                    <a:lnTo>
                      <a:pt x="2" y="19"/>
                    </a:lnTo>
                    <a:lnTo>
                      <a:pt x="0" y="19"/>
                    </a:lnTo>
                    <a:lnTo>
                      <a:pt x="7" y="9"/>
                    </a:lnTo>
                    <a:lnTo>
                      <a:pt x="5" y="0"/>
                    </a:lnTo>
                    <a:lnTo>
                      <a:pt x="19" y="5"/>
                    </a:lnTo>
                    <a:lnTo>
                      <a:pt x="26" y="5"/>
                    </a:lnTo>
                    <a:lnTo>
                      <a:pt x="36" y="12"/>
                    </a:lnTo>
                    <a:lnTo>
                      <a:pt x="38"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09" name="Freeform 5584"/>
              <p:cNvSpPr>
                <a:spLocks/>
              </p:cNvSpPr>
              <p:nvPr/>
            </p:nvSpPr>
            <p:spPr bwMode="auto">
              <a:xfrm>
                <a:off x="4943" y="1189"/>
                <a:ext cx="32" cy="69"/>
              </a:xfrm>
              <a:custGeom>
                <a:avLst/>
                <a:gdLst>
                  <a:gd name="T0" fmla="*/ 25 w 32"/>
                  <a:gd name="T1" fmla="*/ 0 h 69"/>
                  <a:gd name="T2" fmla="*/ 25 w 32"/>
                  <a:gd name="T3" fmla="*/ 0 h 69"/>
                  <a:gd name="T4" fmla="*/ 24 w 32"/>
                  <a:gd name="T5" fmla="*/ 0 h 69"/>
                  <a:gd name="T6" fmla="*/ 22 w 32"/>
                  <a:gd name="T7" fmla="*/ 2 h 69"/>
                  <a:gd name="T8" fmla="*/ 22 w 32"/>
                  <a:gd name="T9" fmla="*/ 2 h 69"/>
                  <a:gd name="T10" fmla="*/ 22 w 32"/>
                  <a:gd name="T11" fmla="*/ 3 h 69"/>
                  <a:gd name="T12" fmla="*/ 22 w 32"/>
                  <a:gd name="T13" fmla="*/ 3 h 69"/>
                  <a:gd name="T14" fmla="*/ 25 w 32"/>
                  <a:gd name="T15" fmla="*/ 7 h 69"/>
                  <a:gd name="T16" fmla="*/ 27 w 32"/>
                  <a:gd name="T17" fmla="*/ 10 h 69"/>
                  <a:gd name="T18" fmla="*/ 27 w 32"/>
                  <a:gd name="T19" fmla="*/ 10 h 69"/>
                  <a:gd name="T20" fmla="*/ 25 w 32"/>
                  <a:gd name="T21" fmla="*/ 20 h 69"/>
                  <a:gd name="T22" fmla="*/ 24 w 32"/>
                  <a:gd name="T23" fmla="*/ 27 h 69"/>
                  <a:gd name="T24" fmla="*/ 24 w 32"/>
                  <a:gd name="T25" fmla="*/ 27 h 69"/>
                  <a:gd name="T26" fmla="*/ 24 w 32"/>
                  <a:gd name="T27" fmla="*/ 29 h 69"/>
                  <a:gd name="T28" fmla="*/ 25 w 32"/>
                  <a:gd name="T29" fmla="*/ 32 h 69"/>
                  <a:gd name="T30" fmla="*/ 30 w 32"/>
                  <a:gd name="T31" fmla="*/ 39 h 69"/>
                  <a:gd name="T32" fmla="*/ 32 w 32"/>
                  <a:gd name="T33" fmla="*/ 42 h 69"/>
                  <a:gd name="T34" fmla="*/ 32 w 32"/>
                  <a:gd name="T35" fmla="*/ 51 h 69"/>
                  <a:gd name="T36" fmla="*/ 32 w 32"/>
                  <a:gd name="T37" fmla="*/ 52 h 69"/>
                  <a:gd name="T38" fmla="*/ 27 w 32"/>
                  <a:gd name="T39" fmla="*/ 59 h 69"/>
                  <a:gd name="T40" fmla="*/ 27 w 32"/>
                  <a:gd name="T41" fmla="*/ 61 h 69"/>
                  <a:gd name="T42" fmla="*/ 25 w 32"/>
                  <a:gd name="T43" fmla="*/ 63 h 69"/>
                  <a:gd name="T44" fmla="*/ 24 w 32"/>
                  <a:gd name="T45" fmla="*/ 63 h 69"/>
                  <a:gd name="T46" fmla="*/ 24 w 32"/>
                  <a:gd name="T47" fmla="*/ 63 h 69"/>
                  <a:gd name="T48" fmla="*/ 24 w 32"/>
                  <a:gd name="T49" fmla="*/ 63 h 69"/>
                  <a:gd name="T50" fmla="*/ 22 w 32"/>
                  <a:gd name="T51" fmla="*/ 64 h 69"/>
                  <a:gd name="T52" fmla="*/ 20 w 32"/>
                  <a:gd name="T53" fmla="*/ 66 h 69"/>
                  <a:gd name="T54" fmla="*/ 20 w 32"/>
                  <a:gd name="T55" fmla="*/ 68 h 69"/>
                  <a:gd name="T56" fmla="*/ 18 w 32"/>
                  <a:gd name="T57" fmla="*/ 69 h 69"/>
                  <a:gd name="T58" fmla="*/ 12 w 32"/>
                  <a:gd name="T59" fmla="*/ 63 h 69"/>
                  <a:gd name="T60" fmla="*/ 15 w 32"/>
                  <a:gd name="T61" fmla="*/ 56 h 69"/>
                  <a:gd name="T62" fmla="*/ 10 w 32"/>
                  <a:gd name="T63" fmla="*/ 51 h 69"/>
                  <a:gd name="T64" fmla="*/ 13 w 32"/>
                  <a:gd name="T65" fmla="*/ 44 h 69"/>
                  <a:gd name="T66" fmla="*/ 8 w 32"/>
                  <a:gd name="T67" fmla="*/ 42 h 69"/>
                  <a:gd name="T68" fmla="*/ 10 w 32"/>
                  <a:gd name="T69" fmla="*/ 34 h 69"/>
                  <a:gd name="T70" fmla="*/ 3 w 32"/>
                  <a:gd name="T71" fmla="*/ 30 h 69"/>
                  <a:gd name="T72" fmla="*/ 0 w 32"/>
                  <a:gd name="T73" fmla="*/ 29 h 69"/>
                  <a:gd name="T74" fmla="*/ 5 w 32"/>
                  <a:gd name="T75" fmla="*/ 19 h 69"/>
                  <a:gd name="T76" fmla="*/ 0 w 32"/>
                  <a:gd name="T77" fmla="*/ 17 h 69"/>
                  <a:gd name="T78" fmla="*/ 0 w 32"/>
                  <a:gd name="T79" fmla="*/ 7 h 69"/>
                  <a:gd name="T80" fmla="*/ 8 w 32"/>
                  <a:gd name="T81" fmla="*/ 5 h 69"/>
                  <a:gd name="T82" fmla="*/ 24 w 32"/>
                  <a:gd name="T83" fmla="*/ 0 h 69"/>
                  <a:gd name="T84" fmla="*/ 25 w 32"/>
                  <a:gd name="T85" fmla="*/ 0 h 69"/>
                  <a:gd name="T86" fmla="*/ 25 w 32"/>
                  <a:gd name="T8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69">
                    <a:moveTo>
                      <a:pt x="25" y="0"/>
                    </a:moveTo>
                    <a:lnTo>
                      <a:pt x="25" y="0"/>
                    </a:lnTo>
                    <a:lnTo>
                      <a:pt x="24" y="0"/>
                    </a:lnTo>
                    <a:lnTo>
                      <a:pt x="22" y="2"/>
                    </a:lnTo>
                    <a:lnTo>
                      <a:pt x="22" y="2"/>
                    </a:lnTo>
                    <a:lnTo>
                      <a:pt x="22" y="3"/>
                    </a:lnTo>
                    <a:lnTo>
                      <a:pt x="22" y="3"/>
                    </a:lnTo>
                    <a:lnTo>
                      <a:pt x="25" y="7"/>
                    </a:lnTo>
                    <a:lnTo>
                      <a:pt x="27" y="10"/>
                    </a:lnTo>
                    <a:lnTo>
                      <a:pt x="27" y="10"/>
                    </a:lnTo>
                    <a:lnTo>
                      <a:pt x="25" y="20"/>
                    </a:lnTo>
                    <a:lnTo>
                      <a:pt x="24" y="27"/>
                    </a:lnTo>
                    <a:lnTo>
                      <a:pt x="24" y="27"/>
                    </a:lnTo>
                    <a:lnTo>
                      <a:pt x="24" y="29"/>
                    </a:lnTo>
                    <a:lnTo>
                      <a:pt x="25" y="32"/>
                    </a:lnTo>
                    <a:lnTo>
                      <a:pt x="30" y="39"/>
                    </a:lnTo>
                    <a:lnTo>
                      <a:pt x="32" y="42"/>
                    </a:lnTo>
                    <a:lnTo>
                      <a:pt x="32" y="51"/>
                    </a:lnTo>
                    <a:lnTo>
                      <a:pt x="32" y="52"/>
                    </a:lnTo>
                    <a:lnTo>
                      <a:pt x="27" y="59"/>
                    </a:lnTo>
                    <a:lnTo>
                      <a:pt x="27" y="61"/>
                    </a:lnTo>
                    <a:lnTo>
                      <a:pt x="25" y="63"/>
                    </a:lnTo>
                    <a:lnTo>
                      <a:pt x="24" y="63"/>
                    </a:lnTo>
                    <a:lnTo>
                      <a:pt x="24" y="63"/>
                    </a:lnTo>
                    <a:lnTo>
                      <a:pt x="24" y="63"/>
                    </a:lnTo>
                    <a:lnTo>
                      <a:pt x="22" y="64"/>
                    </a:lnTo>
                    <a:lnTo>
                      <a:pt x="20" y="66"/>
                    </a:lnTo>
                    <a:lnTo>
                      <a:pt x="20" y="68"/>
                    </a:lnTo>
                    <a:lnTo>
                      <a:pt x="18" y="69"/>
                    </a:lnTo>
                    <a:lnTo>
                      <a:pt x="12" y="63"/>
                    </a:lnTo>
                    <a:lnTo>
                      <a:pt x="15" y="56"/>
                    </a:lnTo>
                    <a:lnTo>
                      <a:pt x="10" y="51"/>
                    </a:lnTo>
                    <a:lnTo>
                      <a:pt x="13" y="44"/>
                    </a:lnTo>
                    <a:lnTo>
                      <a:pt x="8" y="42"/>
                    </a:lnTo>
                    <a:lnTo>
                      <a:pt x="10" y="34"/>
                    </a:lnTo>
                    <a:lnTo>
                      <a:pt x="3" y="30"/>
                    </a:lnTo>
                    <a:lnTo>
                      <a:pt x="0" y="29"/>
                    </a:lnTo>
                    <a:lnTo>
                      <a:pt x="5" y="19"/>
                    </a:lnTo>
                    <a:lnTo>
                      <a:pt x="0" y="17"/>
                    </a:lnTo>
                    <a:lnTo>
                      <a:pt x="0" y="7"/>
                    </a:lnTo>
                    <a:lnTo>
                      <a:pt x="8" y="5"/>
                    </a:lnTo>
                    <a:lnTo>
                      <a:pt x="24" y="0"/>
                    </a:lnTo>
                    <a:lnTo>
                      <a:pt x="25" y="0"/>
                    </a:lnTo>
                    <a:lnTo>
                      <a:pt x="2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0" name="Freeform 5585"/>
              <p:cNvSpPr>
                <a:spLocks/>
              </p:cNvSpPr>
              <p:nvPr/>
            </p:nvSpPr>
            <p:spPr bwMode="auto">
              <a:xfrm>
                <a:off x="4943" y="1189"/>
                <a:ext cx="32" cy="69"/>
              </a:xfrm>
              <a:custGeom>
                <a:avLst/>
                <a:gdLst>
                  <a:gd name="T0" fmla="*/ 25 w 32"/>
                  <a:gd name="T1" fmla="*/ 0 h 69"/>
                  <a:gd name="T2" fmla="*/ 25 w 32"/>
                  <a:gd name="T3" fmla="*/ 0 h 69"/>
                  <a:gd name="T4" fmla="*/ 24 w 32"/>
                  <a:gd name="T5" fmla="*/ 0 h 69"/>
                  <a:gd name="T6" fmla="*/ 22 w 32"/>
                  <a:gd name="T7" fmla="*/ 2 h 69"/>
                  <a:gd name="T8" fmla="*/ 22 w 32"/>
                  <a:gd name="T9" fmla="*/ 2 h 69"/>
                  <a:gd name="T10" fmla="*/ 22 w 32"/>
                  <a:gd name="T11" fmla="*/ 3 h 69"/>
                  <a:gd name="T12" fmla="*/ 22 w 32"/>
                  <a:gd name="T13" fmla="*/ 3 h 69"/>
                  <a:gd name="T14" fmla="*/ 25 w 32"/>
                  <a:gd name="T15" fmla="*/ 7 h 69"/>
                  <a:gd name="T16" fmla="*/ 27 w 32"/>
                  <a:gd name="T17" fmla="*/ 10 h 69"/>
                  <a:gd name="T18" fmla="*/ 27 w 32"/>
                  <a:gd name="T19" fmla="*/ 10 h 69"/>
                  <a:gd name="T20" fmla="*/ 25 w 32"/>
                  <a:gd name="T21" fmla="*/ 20 h 69"/>
                  <a:gd name="T22" fmla="*/ 24 w 32"/>
                  <a:gd name="T23" fmla="*/ 27 h 69"/>
                  <a:gd name="T24" fmla="*/ 24 w 32"/>
                  <a:gd name="T25" fmla="*/ 27 h 69"/>
                  <a:gd name="T26" fmla="*/ 24 w 32"/>
                  <a:gd name="T27" fmla="*/ 29 h 69"/>
                  <a:gd name="T28" fmla="*/ 25 w 32"/>
                  <a:gd name="T29" fmla="*/ 32 h 69"/>
                  <a:gd name="T30" fmla="*/ 30 w 32"/>
                  <a:gd name="T31" fmla="*/ 39 h 69"/>
                  <a:gd name="T32" fmla="*/ 32 w 32"/>
                  <a:gd name="T33" fmla="*/ 42 h 69"/>
                  <a:gd name="T34" fmla="*/ 32 w 32"/>
                  <a:gd name="T35" fmla="*/ 51 h 69"/>
                  <a:gd name="T36" fmla="*/ 32 w 32"/>
                  <a:gd name="T37" fmla="*/ 52 h 69"/>
                  <a:gd name="T38" fmla="*/ 27 w 32"/>
                  <a:gd name="T39" fmla="*/ 59 h 69"/>
                  <a:gd name="T40" fmla="*/ 27 w 32"/>
                  <a:gd name="T41" fmla="*/ 61 h 69"/>
                  <a:gd name="T42" fmla="*/ 25 w 32"/>
                  <a:gd name="T43" fmla="*/ 63 h 69"/>
                  <a:gd name="T44" fmla="*/ 24 w 32"/>
                  <a:gd name="T45" fmla="*/ 63 h 69"/>
                  <a:gd name="T46" fmla="*/ 24 w 32"/>
                  <a:gd name="T47" fmla="*/ 63 h 69"/>
                  <a:gd name="T48" fmla="*/ 24 w 32"/>
                  <a:gd name="T49" fmla="*/ 63 h 69"/>
                  <a:gd name="T50" fmla="*/ 22 w 32"/>
                  <a:gd name="T51" fmla="*/ 64 h 69"/>
                  <a:gd name="T52" fmla="*/ 20 w 32"/>
                  <a:gd name="T53" fmla="*/ 66 h 69"/>
                  <a:gd name="T54" fmla="*/ 20 w 32"/>
                  <a:gd name="T55" fmla="*/ 68 h 69"/>
                  <a:gd name="T56" fmla="*/ 18 w 32"/>
                  <a:gd name="T57" fmla="*/ 69 h 69"/>
                  <a:gd name="T58" fmla="*/ 12 w 32"/>
                  <a:gd name="T59" fmla="*/ 63 h 69"/>
                  <a:gd name="T60" fmla="*/ 15 w 32"/>
                  <a:gd name="T61" fmla="*/ 56 h 69"/>
                  <a:gd name="T62" fmla="*/ 10 w 32"/>
                  <a:gd name="T63" fmla="*/ 51 h 69"/>
                  <a:gd name="T64" fmla="*/ 13 w 32"/>
                  <a:gd name="T65" fmla="*/ 44 h 69"/>
                  <a:gd name="T66" fmla="*/ 8 w 32"/>
                  <a:gd name="T67" fmla="*/ 42 h 69"/>
                  <a:gd name="T68" fmla="*/ 10 w 32"/>
                  <a:gd name="T69" fmla="*/ 34 h 69"/>
                  <a:gd name="T70" fmla="*/ 3 w 32"/>
                  <a:gd name="T71" fmla="*/ 30 h 69"/>
                  <a:gd name="T72" fmla="*/ 0 w 32"/>
                  <a:gd name="T73" fmla="*/ 29 h 69"/>
                  <a:gd name="T74" fmla="*/ 5 w 32"/>
                  <a:gd name="T75" fmla="*/ 19 h 69"/>
                  <a:gd name="T76" fmla="*/ 0 w 32"/>
                  <a:gd name="T77" fmla="*/ 17 h 69"/>
                  <a:gd name="T78" fmla="*/ 0 w 32"/>
                  <a:gd name="T79" fmla="*/ 7 h 69"/>
                  <a:gd name="T80" fmla="*/ 8 w 32"/>
                  <a:gd name="T81" fmla="*/ 5 h 69"/>
                  <a:gd name="T82" fmla="*/ 24 w 32"/>
                  <a:gd name="T83" fmla="*/ 0 h 69"/>
                  <a:gd name="T84" fmla="*/ 25 w 32"/>
                  <a:gd name="T85" fmla="*/ 0 h 69"/>
                  <a:gd name="T86" fmla="*/ 25 w 32"/>
                  <a:gd name="T8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69">
                    <a:moveTo>
                      <a:pt x="25" y="0"/>
                    </a:moveTo>
                    <a:lnTo>
                      <a:pt x="25" y="0"/>
                    </a:lnTo>
                    <a:lnTo>
                      <a:pt x="24" y="0"/>
                    </a:lnTo>
                    <a:lnTo>
                      <a:pt x="22" y="2"/>
                    </a:lnTo>
                    <a:lnTo>
                      <a:pt x="22" y="2"/>
                    </a:lnTo>
                    <a:lnTo>
                      <a:pt x="22" y="3"/>
                    </a:lnTo>
                    <a:lnTo>
                      <a:pt x="22" y="3"/>
                    </a:lnTo>
                    <a:lnTo>
                      <a:pt x="25" y="7"/>
                    </a:lnTo>
                    <a:lnTo>
                      <a:pt x="27" y="10"/>
                    </a:lnTo>
                    <a:lnTo>
                      <a:pt x="27" y="10"/>
                    </a:lnTo>
                    <a:lnTo>
                      <a:pt x="25" y="20"/>
                    </a:lnTo>
                    <a:lnTo>
                      <a:pt x="24" y="27"/>
                    </a:lnTo>
                    <a:lnTo>
                      <a:pt x="24" y="27"/>
                    </a:lnTo>
                    <a:lnTo>
                      <a:pt x="24" y="29"/>
                    </a:lnTo>
                    <a:lnTo>
                      <a:pt x="25" y="32"/>
                    </a:lnTo>
                    <a:lnTo>
                      <a:pt x="30" y="39"/>
                    </a:lnTo>
                    <a:lnTo>
                      <a:pt x="32" y="42"/>
                    </a:lnTo>
                    <a:lnTo>
                      <a:pt x="32" y="51"/>
                    </a:lnTo>
                    <a:lnTo>
                      <a:pt x="32" y="52"/>
                    </a:lnTo>
                    <a:lnTo>
                      <a:pt x="27" y="59"/>
                    </a:lnTo>
                    <a:lnTo>
                      <a:pt x="27" y="61"/>
                    </a:lnTo>
                    <a:lnTo>
                      <a:pt x="25" y="63"/>
                    </a:lnTo>
                    <a:lnTo>
                      <a:pt x="24" y="63"/>
                    </a:lnTo>
                    <a:lnTo>
                      <a:pt x="24" y="63"/>
                    </a:lnTo>
                    <a:lnTo>
                      <a:pt x="24" y="63"/>
                    </a:lnTo>
                    <a:lnTo>
                      <a:pt x="22" y="64"/>
                    </a:lnTo>
                    <a:lnTo>
                      <a:pt x="20" y="66"/>
                    </a:lnTo>
                    <a:lnTo>
                      <a:pt x="20" y="68"/>
                    </a:lnTo>
                    <a:lnTo>
                      <a:pt x="18" y="69"/>
                    </a:lnTo>
                    <a:lnTo>
                      <a:pt x="12" y="63"/>
                    </a:lnTo>
                    <a:lnTo>
                      <a:pt x="15" y="56"/>
                    </a:lnTo>
                    <a:lnTo>
                      <a:pt x="10" y="51"/>
                    </a:lnTo>
                    <a:lnTo>
                      <a:pt x="13" y="44"/>
                    </a:lnTo>
                    <a:lnTo>
                      <a:pt x="8" y="42"/>
                    </a:lnTo>
                    <a:lnTo>
                      <a:pt x="10" y="34"/>
                    </a:lnTo>
                    <a:lnTo>
                      <a:pt x="3" y="30"/>
                    </a:lnTo>
                    <a:lnTo>
                      <a:pt x="0" y="29"/>
                    </a:lnTo>
                    <a:lnTo>
                      <a:pt x="5" y="19"/>
                    </a:lnTo>
                    <a:lnTo>
                      <a:pt x="0" y="17"/>
                    </a:lnTo>
                    <a:lnTo>
                      <a:pt x="0" y="7"/>
                    </a:lnTo>
                    <a:lnTo>
                      <a:pt x="8" y="5"/>
                    </a:lnTo>
                    <a:lnTo>
                      <a:pt x="24" y="0"/>
                    </a:lnTo>
                    <a:lnTo>
                      <a:pt x="25" y="0"/>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11" name="Freeform 5586"/>
              <p:cNvSpPr>
                <a:spLocks/>
              </p:cNvSpPr>
              <p:nvPr/>
            </p:nvSpPr>
            <p:spPr bwMode="auto">
              <a:xfrm>
                <a:off x="4863" y="1206"/>
                <a:ext cx="46" cy="42"/>
              </a:xfrm>
              <a:custGeom>
                <a:avLst/>
                <a:gdLst>
                  <a:gd name="T0" fmla="*/ 32 w 46"/>
                  <a:gd name="T1" fmla="*/ 2 h 42"/>
                  <a:gd name="T2" fmla="*/ 39 w 46"/>
                  <a:gd name="T3" fmla="*/ 0 h 42"/>
                  <a:gd name="T4" fmla="*/ 46 w 46"/>
                  <a:gd name="T5" fmla="*/ 17 h 42"/>
                  <a:gd name="T6" fmla="*/ 44 w 46"/>
                  <a:gd name="T7" fmla="*/ 22 h 42"/>
                  <a:gd name="T8" fmla="*/ 34 w 46"/>
                  <a:gd name="T9" fmla="*/ 24 h 42"/>
                  <a:gd name="T10" fmla="*/ 32 w 46"/>
                  <a:gd name="T11" fmla="*/ 30 h 42"/>
                  <a:gd name="T12" fmla="*/ 32 w 46"/>
                  <a:gd name="T13" fmla="*/ 34 h 42"/>
                  <a:gd name="T14" fmla="*/ 32 w 46"/>
                  <a:gd name="T15" fmla="*/ 34 h 42"/>
                  <a:gd name="T16" fmla="*/ 29 w 46"/>
                  <a:gd name="T17" fmla="*/ 34 h 42"/>
                  <a:gd name="T18" fmla="*/ 26 w 46"/>
                  <a:gd name="T19" fmla="*/ 42 h 42"/>
                  <a:gd name="T20" fmla="*/ 19 w 46"/>
                  <a:gd name="T21" fmla="*/ 42 h 42"/>
                  <a:gd name="T22" fmla="*/ 5 w 46"/>
                  <a:gd name="T23" fmla="*/ 37 h 42"/>
                  <a:gd name="T24" fmla="*/ 2 w 46"/>
                  <a:gd name="T25" fmla="*/ 35 h 42"/>
                  <a:gd name="T26" fmla="*/ 4 w 46"/>
                  <a:gd name="T27" fmla="*/ 22 h 42"/>
                  <a:gd name="T28" fmla="*/ 4 w 46"/>
                  <a:gd name="T29" fmla="*/ 20 h 42"/>
                  <a:gd name="T30" fmla="*/ 0 w 46"/>
                  <a:gd name="T31" fmla="*/ 18 h 42"/>
                  <a:gd name="T32" fmla="*/ 0 w 46"/>
                  <a:gd name="T33" fmla="*/ 18 h 42"/>
                  <a:gd name="T34" fmla="*/ 0 w 46"/>
                  <a:gd name="T35" fmla="*/ 8 h 42"/>
                  <a:gd name="T36" fmla="*/ 7 w 46"/>
                  <a:gd name="T37" fmla="*/ 7 h 42"/>
                  <a:gd name="T38" fmla="*/ 12 w 46"/>
                  <a:gd name="T39" fmla="*/ 7 h 42"/>
                  <a:gd name="T40" fmla="*/ 12 w 46"/>
                  <a:gd name="T41" fmla="*/ 7 h 42"/>
                  <a:gd name="T42" fmla="*/ 22 w 46"/>
                  <a:gd name="T43" fmla="*/ 3 h 42"/>
                  <a:gd name="T44" fmla="*/ 32 w 46"/>
                  <a:gd name="T45"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2" y="2"/>
                    </a:moveTo>
                    <a:lnTo>
                      <a:pt x="39" y="0"/>
                    </a:lnTo>
                    <a:lnTo>
                      <a:pt x="46" y="17"/>
                    </a:lnTo>
                    <a:lnTo>
                      <a:pt x="44" y="22"/>
                    </a:lnTo>
                    <a:lnTo>
                      <a:pt x="34" y="24"/>
                    </a:lnTo>
                    <a:lnTo>
                      <a:pt x="32" y="30"/>
                    </a:lnTo>
                    <a:lnTo>
                      <a:pt x="32" y="34"/>
                    </a:lnTo>
                    <a:lnTo>
                      <a:pt x="32" y="34"/>
                    </a:lnTo>
                    <a:lnTo>
                      <a:pt x="29" y="34"/>
                    </a:lnTo>
                    <a:lnTo>
                      <a:pt x="26" y="42"/>
                    </a:lnTo>
                    <a:lnTo>
                      <a:pt x="19" y="42"/>
                    </a:lnTo>
                    <a:lnTo>
                      <a:pt x="5" y="37"/>
                    </a:lnTo>
                    <a:lnTo>
                      <a:pt x="2" y="35"/>
                    </a:lnTo>
                    <a:lnTo>
                      <a:pt x="4" y="22"/>
                    </a:lnTo>
                    <a:lnTo>
                      <a:pt x="4" y="20"/>
                    </a:lnTo>
                    <a:lnTo>
                      <a:pt x="0" y="18"/>
                    </a:lnTo>
                    <a:lnTo>
                      <a:pt x="0" y="18"/>
                    </a:lnTo>
                    <a:lnTo>
                      <a:pt x="0" y="8"/>
                    </a:lnTo>
                    <a:lnTo>
                      <a:pt x="7" y="7"/>
                    </a:lnTo>
                    <a:lnTo>
                      <a:pt x="12" y="7"/>
                    </a:lnTo>
                    <a:lnTo>
                      <a:pt x="12" y="7"/>
                    </a:lnTo>
                    <a:lnTo>
                      <a:pt x="22" y="3"/>
                    </a:lnTo>
                    <a:lnTo>
                      <a:pt x="32"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2" name="Freeform 5587"/>
              <p:cNvSpPr>
                <a:spLocks/>
              </p:cNvSpPr>
              <p:nvPr/>
            </p:nvSpPr>
            <p:spPr bwMode="auto">
              <a:xfrm>
                <a:off x="4863" y="1206"/>
                <a:ext cx="46" cy="42"/>
              </a:xfrm>
              <a:custGeom>
                <a:avLst/>
                <a:gdLst>
                  <a:gd name="T0" fmla="*/ 32 w 46"/>
                  <a:gd name="T1" fmla="*/ 2 h 42"/>
                  <a:gd name="T2" fmla="*/ 39 w 46"/>
                  <a:gd name="T3" fmla="*/ 0 h 42"/>
                  <a:gd name="T4" fmla="*/ 46 w 46"/>
                  <a:gd name="T5" fmla="*/ 17 h 42"/>
                  <a:gd name="T6" fmla="*/ 44 w 46"/>
                  <a:gd name="T7" fmla="*/ 22 h 42"/>
                  <a:gd name="T8" fmla="*/ 34 w 46"/>
                  <a:gd name="T9" fmla="*/ 24 h 42"/>
                  <a:gd name="T10" fmla="*/ 32 w 46"/>
                  <a:gd name="T11" fmla="*/ 30 h 42"/>
                  <a:gd name="T12" fmla="*/ 32 w 46"/>
                  <a:gd name="T13" fmla="*/ 34 h 42"/>
                  <a:gd name="T14" fmla="*/ 32 w 46"/>
                  <a:gd name="T15" fmla="*/ 34 h 42"/>
                  <a:gd name="T16" fmla="*/ 29 w 46"/>
                  <a:gd name="T17" fmla="*/ 34 h 42"/>
                  <a:gd name="T18" fmla="*/ 26 w 46"/>
                  <a:gd name="T19" fmla="*/ 42 h 42"/>
                  <a:gd name="T20" fmla="*/ 19 w 46"/>
                  <a:gd name="T21" fmla="*/ 42 h 42"/>
                  <a:gd name="T22" fmla="*/ 5 w 46"/>
                  <a:gd name="T23" fmla="*/ 37 h 42"/>
                  <a:gd name="T24" fmla="*/ 2 w 46"/>
                  <a:gd name="T25" fmla="*/ 35 h 42"/>
                  <a:gd name="T26" fmla="*/ 4 w 46"/>
                  <a:gd name="T27" fmla="*/ 22 h 42"/>
                  <a:gd name="T28" fmla="*/ 4 w 46"/>
                  <a:gd name="T29" fmla="*/ 20 h 42"/>
                  <a:gd name="T30" fmla="*/ 0 w 46"/>
                  <a:gd name="T31" fmla="*/ 18 h 42"/>
                  <a:gd name="T32" fmla="*/ 0 w 46"/>
                  <a:gd name="T33" fmla="*/ 18 h 42"/>
                  <a:gd name="T34" fmla="*/ 0 w 46"/>
                  <a:gd name="T35" fmla="*/ 8 h 42"/>
                  <a:gd name="T36" fmla="*/ 7 w 46"/>
                  <a:gd name="T37" fmla="*/ 7 h 42"/>
                  <a:gd name="T38" fmla="*/ 12 w 46"/>
                  <a:gd name="T39" fmla="*/ 7 h 42"/>
                  <a:gd name="T40" fmla="*/ 12 w 46"/>
                  <a:gd name="T41" fmla="*/ 7 h 42"/>
                  <a:gd name="T42" fmla="*/ 22 w 46"/>
                  <a:gd name="T43" fmla="*/ 3 h 42"/>
                  <a:gd name="T44" fmla="*/ 32 w 46"/>
                  <a:gd name="T45"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2" y="2"/>
                    </a:moveTo>
                    <a:lnTo>
                      <a:pt x="39" y="0"/>
                    </a:lnTo>
                    <a:lnTo>
                      <a:pt x="46" y="17"/>
                    </a:lnTo>
                    <a:lnTo>
                      <a:pt x="44" y="22"/>
                    </a:lnTo>
                    <a:lnTo>
                      <a:pt x="34" y="24"/>
                    </a:lnTo>
                    <a:lnTo>
                      <a:pt x="32" y="30"/>
                    </a:lnTo>
                    <a:lnTo>
                      <a:pt x="32" y="34"/>
                    </a:lnTo>
                    <a:lnTo>
                      <a:pt x="32" y="34"/>
                    </a:lnTo>
                    <a:lnTo>
                      <a:pt x="29" y="34"/>
                    </a:lnTo>
                    <a:lnTo>
                      <a:pt x="26" y="42"/>
                    </a:lnTo>
                    <a:lnTo>
                      <a:pt x="19" y="42"/>
                    </a:lnTo>
                    <a:lnTo>
                      <a:pt x="5" y="37"/>
                    </a:lnTo>
                    <a:lnTo>
                      <a:pt x="2" y="35"/>
                    </a:lnTo>
                    <a:lnTo>
                      <a:pt x="4" y="22"/>
                    </a:lnTo>
                    <a:lnTo>
                      <a:pt x="4" y="20"/>
                    </a:lnTo>
                    <a:lnTo>
                      <a:pt x="0" y="18"/>
                    </a:lnTo>
                    <a:lnTo>
                      <a:pt x="0" y="18"/>
                    </a:lnTo>
                    <a:lnTo>
                      <a:pt x="0" y="8"/>
                    </a:lnTo>
                    <a:lnTo>
                      <a:pt x="7" y="7"/>
                    </a:lnTo>
                    <a:lnTo>
                      <a:pt x="12" y="7"/>
                    </a:lnTo>
                    <a:lnTo>
                      <a:pt x="12" y="7"/>
                    </a:lnTo>
                    <a:lnTo>
                      <a:pt x="22" y="3"/>
                    </a:lnTo>
                    <a:lnTo>
                      <a:pt x="3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13" name="Freeform 5588"/>
              <p:cNvSpPr>
                <a:spLocks/>
              </p:cNvSpPr>
              <p:nvPr/>
            </p:nvSpPr>
            <p:spPr bwMode="auto">
              <a:xfrm>
                <a:off x="4855" y="1214"/>
                <a:ext cx="15" cy="48"/>
              </a:xfrm>
              <a:custGeom>
                <a:avLst/>
                <a:gdLst>
                  <a:gd name="T0" fmla="*/ 15 w 15"/>
                  <a:gd name="T1" fmla="*/ 38 h 48"/>
                  <a:gd name="T2" fmla="*/ 8 w 15"/>
                  <a:gd name="T3" fmla="*/ 48 h 48"/>
                  <a:gd name="T4" fmla="*/ 8 w 15"/>
                  <a:gd name="T5" fmla="*/ 46 h 48"/>
                  <a:gd name="T6" fmla="*/ 7 w 15"/>
                  <a:gd name="T7" fmla="*/ 43 h 48"/>
                  <a:gd name="T8" fmla="*/ 5 w 15"/>
                  <a:gd name="T9" fmla="*/ 34 h 48"/>
                  <a:gd name="T10" fmla="*/ 5 w 15"/>
                  <a:gd name="T11" fmla="*/ 26 h 48"/>
                  <a:gd name="T12" fmla="*/ 1 w 15"/>
                  <a:gd name="T13" fmla="*/ 22 h 48"/>
                  <a:gd name="T14" fmla="*/ 1 w 15"/>
                  <a:gd name="T15" fmla="*/ 12 h 48"/>
                  <a:gd name="T16" fmla="*/ 0 w 15"/>
                  <a:gd name="T17" fmla="*/ 5 h 48"/>
                  <a:gd name="T18" fmla="*/ 0 w 15"/>
                  <a:gd name="T19" fmla="*/ 4 h 48"/>
                  <a:gd name="T20" fmla="*/ 8 w 15"/>
                  <a:gd name="T21" fmla="*/ 0 h 48"/>
                  <a:gd name="T22" fmla="*/ 8 w 15"/>
                  <a:gd name="T23" fmla="*/ 10 h 48"/>
                  <a:gd name="T24" fmla="*/ 8 w 15"/>
                  <a:gd name="T25" fmla="*/ 10 h 48"/>
                  <a:gd name="T26" fmla="*/ 12 w 15"/>
                  <a:gd name="T27" fmla="*/ 12 h 48"/>
                  <a:gd name="T28" fmla="*/ 12 w 15"/>
                  <a:gd name="T29" fmla="*/ 14 h 48"/>
                  <a:gd name="T30" fmla="*/ 10 w 15"/>
                  <a:gd name="T31" fmla="*/ 27 h 48"/>
                  <a:gd name="T32" fmla="*/ 13 w 15"/>
                  <a:gd name="T33" fmla="*/ 29 h 48"/>
                  <a:gd name="T34" fmla="*/ 15 w 15"/>
                  <a:gd name="T35"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48">
                    <a:moveTo>
                      <a:pt x="15" y="38"/>
                    </a:moveTo>
                    <a:lnTo>
                      <a:pt x="8" y="48"/>
                    </a:lnTo>
                    <a:lnTo>
                      <a:pt x="8" y="46"/>
                    </a:lnTo>
                    <a:lnTo>
                      <a:pt x="7" y="43"/>
                    </a:lnTo>
                    <a:lnTo>
                      <a:pt x="5" y="34"/>
                    </a:lnTo>
                    <a:lnTo>
                      <a:pt x="5" y="26"/>
                    </a:lnTo>
                    <a:lnTo>
                      <a:pt x="1" y="22"/>
                    </a:lnTo>
                    <a:lnTo>
                      <a:pt x="1" y="12"/>
                    </a:lnTo>
                    <a:lnTo>
                      <a:pt x="0" y="5"/>
                    </a:lnTo>
                    <a:lnTo>
                      <a:pt x="0" y="4"/>
                    </a:lnTo>
                    <a:lnTo>
                      <a:pt x="8" y="0"/>
                    </a:lnTo>
                    <a:lnTo>
                      <a:pt x="8" y="10"/>
                    </a:lnTo>
                    <a:lnTo>
                      <a:pt x="8" y="10"/>
                    </a:lnTo>
                    <a:lnTo>
                      <a:pt x="12" y="12"/>
                    </a:lnTo>
                    <a:lnTo>
                      <a:pt x="12" y="14"/>
                    </a:lnTo>
                    <a:lnTo>
                      <a:pt x="10" y="27"/>
                    </a:lnTo>
                    <a:lnTo>
                      <a:pt x="13" y="29"/>
                    </a:lnTo>
                    <a:lnTo>
                      <a:pt x="15" y="3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4" name="Freeform 5589"/>
              <p:cNvSpPr>
                <a:spLocks/>
              </p:cNvSpPr>
              <p:nvPr/>
            </p:nvSpPr>
            <p:spPr bwMode="auto">
              <a:xfrm>
                <a:off x="4855" y="1214"/>
                <a:ext cx="15" cy="48"/>
              </a:xfrm>
              <a:custGeom>
                <a:avLst/>
                <a:gdLst>
                  <a:gd name="T0" fmla="*/ 15 w 15"/>
                  <a:gd name="T1" fmla="*/ 38 h 48"/>
                  <a:gd name="T2" fmla="*/ 8 w 15"/>
                  <a:gd name="T3" fmla="*/ 48 h 48"/>
                  <a:gd name="T4" fmla="*/ 8 w 15"/>
                  <a:gd name="T5" fmla="*/ 46 h 48"/>
                  <a:gd name="T6" fmla="*/ 7 w 15"/>
                  <a:gd name="T7" fmla="*/ 43 h 48"/>
                  <a:gd name="T8" fmla="*/ 5 w 15"/>
                  <a:gd name="T9" fmla="*/ 34 h 48"/>
                  <a:gd name="T10" fmla="*/ 5 w 15"/>
                  <a:gd name="T11" fmla="*/ 26 h 48"/>
                  <a:gd name="T12" fmla="*/ 1 w 15"/>
                  <a:gd name="T13" fmla="*/ 22 h 48"/>
                  <a:gd name="T14" fmla="*/ 1 w 15"/>
                  <a:gd name="T15" fmla="*/ 12 h 48"/>
                  <a:gd name="T16" fmla="*/ 0 w 15"/>
                  <a:gd name="T17" fmla="*/ 5 h 48"/>
                  <a:gd name="T18" fmla="*/ 0 w 15"/>
                  <a:gd name="T19" fmla="*/ 4 h 48"/>
                  <a:gd name="T20" fmla="*/ 8 w 15"/>
                  <a:gd name="T21" fmla="*/ 0 h 48"/>
                  <a:gd name="T22" fmla="*/ 8 w 15"/>
                  <a:gd name="T23" fmla="*/ 10 h 48"/>
                  <a:gd name="T24" fmla="*/ 8 w 15"/>
                  <a:gd name="T25" fmla="*/ 10 h 48"/>
                  <a:gd name="T26" fmla="*/ 12 w 15"/>
                  <a:gd name="T27" fmla="*/ 12 h 48"/>
                  <a:gd name="T28" fmla="*/ 12 w 15"/>
                  <a:gd name="T29" fmla="*/ 14 h 48"/>
                  <a:gd name="T30" fmla="*/ 10 w 15"/>
                  <a:gd name="T31" fmla="*/ 27 h 48"/>
                  <a:gd name="T32" fmla="*/ 13 w 15"/>
                  <a:gd name="T33" fmla="*/ 29 h 48"/>
                  <a:gd name="T34" fmla="*/ 15 w 15"/>
                  <a:gd name="T35"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48">
                    <a:moveTo>
                      <a:pt x="15" y="38"/>
                    </a:moveTo>
                    <a:lnTo>
                      <a:pt x="8" y="48"/>
                    </a:lnTo>
                    <a:lnTo>
                      <a:pt x="8" y="46"/>
                    </a:lnTo>
                    <a:lnTo>
                      <a:pt x="7" y="43"/>
                    </a:lnTo>
                    <a:lnTo>
                      <a:pt x="5" y="34"/>
                    </a:lnTo>
                    <a:lnTo>
                      <a:pt x="5" y="26"/>
                    </a:lnTo>
                    <a:lnTo>
                      <a:pt x="1" y="22"/>
                    </a:lnTo>
                    <a:lnTo>
                      <a:pt x="1" y="12"/>
                    </a:lnTo>
                    <a:lnTo>
                      <a:pt x="0" y="5"/>
                    </a:lnTo>
                    <a:lnTo>
                      <a:pt x="0" y="4"/>
                    </a:lnTo>
                    <a:lnTo>
                      <a:pt x="8" y="0"/>
                    </a:lnTo>
                    <a:lnTo>
                      <a:pt x="8" y="10"/>
                    </a:lnTo>
                    <a:lnTo>
                      <a:pt x="8" y="10"/>
                    </a:lnTo>
                    <a:lnTo>
                      <a:pt x="12" y="12"/>
                    </a:lnTo>
                    <a:lnTo>
                      <a:pt x="12" y="14"/>
                    </a:lnTo>
                    <a:lnTo>
                      <a:pt x="10" y="27"/>
                    </a:lnTo>
                    <a:lnTo>
                      <a:pt x="13" y="29"/>
                    </a:lnTo>
                    <a:lnTo>
                      <a:pt x="15"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15" name="Freeform 5590"/>
              <p:cNvSpPr>
                <a:spLocks/>
              </p:cNvSpPr>
              <p:nvPr/>
            </p:nvSpPr>
            <p:spPr bwMode="auto">
              <a:xfrm>
                <a:off x="4889" y="1228"/>
                <a:ext cx="35" cy="39"/>
              </a:xfrm>
              <a:custGeom>
                <a:avLst/>
                <a:gdLst>
                  <a:gd name="T0" fmla="*/ 28 w 35"/>
                  <a:gd name="T1" fmla="*/ 3 h 39"/>
                  <a:gd name="T2" fmla="*/ 27 w 35"/>
                  <a:gd name="T3" fmla="*/ 13 h 39"/>
                  <a:gd name="T4" fmla="*/ 35 w 35"/>
                  <a:gd name="T5" fmla="*/ 17 h 39"/>
                  <a:gd name="T6" fmla="*/ 34 w 35"/>
                  <a:gd name="T7" fmla="*/ 25 h 39"/>
                  <a:gd name="T8" fmla="*/ 32 w 35"/>
                  <a:gd name="T9" fmla="*/ 34 h 39"/>
                  <a:gd name="T10" fmla="*/ 23 w 35"/>
                  <a:gd name="T11" fmla="*/ 30 h 39"/>
                  <a:gd name="T12" fmla="*/ 22 w 35"/>
                  <a:gd name="T13" fmla="*/ 39 h 39"/>
                  <a:gd name="T14" fmla="*/ 15 w 35"/>
                  <a:gd name="T15" fmla="*/ 35 h 39"/>
                  <a:gd name="T16" fmla="*/ 12 w 35"/>
                  <a:gd name="T17" fmla="*/ 35 h 39"/>
                  <a:gd name="T18" fmla="*/ 10 w 35"/>
                  <a:gd name="T19" fmla="*/ 27 h 39"/>
                  <a:gd name="T20" fmla="*/ 0 w 35"/>
                  <a:gd name="T21" fmla="*/ 20 h 39"/>
                  <a:gd name="T22" fmla="*/ 3 w 35"/>
                  <a:gd name="T23" fmla="*/ 12 h 39"/>
                  <a:gd name="T24" fmla="*/ 6 w 35"/>
                  <a:gd name="T25" fmla="*/ 12 h 39"/>
                  <a:gd name="T26" fmla="*/ 6 w 35"/>
                  <a:gd name="T27" fmla="*/ 12 h 39"/>
                  <a:gd name="T28" fmla="*/ 6 w 35"/>
                  <a:gd name="T29" fmla="*/ 8 h 39"/>
                  <a:gd name="T30" fmla="*/ 8 w 35"/>
                  <a:gd name="T31" fmla="*/ 2 h 39"/>
                  <a:gd name="T32" fmla="*/ 18 w 35"/>
                  <a:gd name="T33" fmla="*/ 0 h 39"/>
                  <a:gd name="T34" fmla="*/ 28 w 35"/>
                  <a:gd name="T3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9">
                    <a:moveTo>
                      <a:pt x="28" y="3"/>
                    </a:moveTo>
                    <a:lnTo>
                      <a:pt x="27" y="13"/>
                    </a:lnTo>
                    <a:lnTo>
                      <a:pt x="35" y="17"/>
                    </a:lnTo>
                    <a:lnTo>
                      <a:pt x="34" y="25"/>
                    </a:lnTo>
                    <a:lnTo>
                      <a:pt x="32" y="34"/>
                    </a:lnTo>
                    <a:lnTo>
                      <a:pt x="23" y="30"/>
                    </a:lnTo>
                    <a:lnTo>
                      <a:pt x="22" y="39"/>
                    </a:lnTo>
                    <a:lnTo>
                      <a:pt x="15" y="35"/>
                    </a:lnTo>
                    <a:lnTo>
                      <a:pt x="12" y="35"/>
                    </a:lnTo>
                    <a:lnTo>
                      <a:pt x="10" y="27"/>
                    </a:lnTo>
                    <a:lnTo>
                      <a:pt x="0" y="20"/>
                    </a:lnTo>
                    <a:lnTo>
                      <a:pt x="3" y="12"/>
                    </a:lnTo>
                    <a:lnTo>
                      <a:pt x="6" y="12"/>
                    </a:lnTo>
                    <a:lnTo>
                      <a:pt x="6" y="12"/>
                    </a:lnTo>
                    <a:lnTo>
                      <a:pt x="6" y="8"/>
                    </a:lnTo>
                    <a:lnTo>
                      <a:pt x="8" y="2"/>
                    </a:lnTo>
                    <a:lnTo>
                      <a:pt x="18" y="0"/>
                    </a:lnTo>
                    <a:lnTo>
                      <a:pt x="28"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6" name="Freeform 5591"/>
              <p:cNvSpPr>
                <a:spLocks/>
              </p:cNvSpPr>
              <p:nvPr/>
            </p:nvSpPr>
            <p:spPr bwMode="auto">
              <a:xfrm>
                <a:off x="4889" y="1228"/>
                <a:ext cx="35" cy="39"/>
              </a:xfrm>
              <a:custGeom>
                <a:avLst/>
                <a:gdLst>
                  <a:gd name="T0" fmla="*/ 28 w 35"/>
                  <a:gd name="T1" fmla="*/ 3 h 39"/>
                  <a:gd name="T2" fmla="*/ 27 w 35"/>
                  <a:gd name="T3" fmla="*/ 13 h 39"/>
                  <a:gd name="T4" fmla="*/ 35 w 35"/>
                  <a:gd name="T5" fmla="*/ 17 h 39"/>
                  <a:gd name="T6" fmla="*/ 34 w 35"/>
                  <a:gd name="T7" fmla="*/ 25 h 39"/>
                  <a:gd name="T8" fmla="*/ 32 w 35"/>
                  <a:gd name="T9" fmla="*/ 34 h 39"/>
                  <a:gd name="T10" fmla="*/ 23 w 35"/>
                  <a:gd name="T11" fmla="*/ 30 h 39"/>
                  <a:gd name="T12" fmla="*/ 22 w 35"/>
                  <a:gd name="T13" fmla="*/ 39 h 39"/>
                  <a:gd name="T14" fmla="*/ 15 w 35"/>
                  <a:gd name="T15" fmla="*/ 35 h 39"/>
                  <a:gd name="T16" fmla="*/ 12 w 35"/>
                  <a:gd name="T17" fmla="*/ 35 h 39"/>
                  <a:gd name="T18" fmla="*/ 10 w 35"/>
                  <a:gd name="T19" fmla="*/ 27 h 39"/>
                  <a:gd name="T20" fmla="*/ 0 w 35"/>
                  <a:gd name="T21" fmla="*/ 20 h 39"/>
                  <a:gd name="T22" fmla="*/ 3 w 35"/>
                  <a:gd name="T23" fmla="*/ 12 h 39"/>
                  <a:gd name="T24" fmla="*/ 6 w 35"/>
                  <a:gd name="T25" fmla="*/ 12 h 39"/>
                  <a:gd name="T26" fmla="*/ 6 w 35"/>
                  <a:gd name="T27" fmla="*/ 12 h 39"/>
                  <a:gd name="T28" fmla="*/ 6 w 35"/>
                  <a:gd name="T29" fmla="*/ 8 h 39"/>
                  <a:gd name="T30" fmla="*/ 8 w 35"/>
                  <a:gd name="T31" fmla="*/ 2 h 39"/>
                  <a:gd name="T32" fmla="*/ 18 w 35"/>
                  <a:gd name="T33" fmla="*/ 0 h 39"/>
                  <a:gd name="T34" fmla="*/ 28 w 35"/>
                  <a:gd name="T3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9">
                    <a:moveTo>
                      <a:pt x="28" y="3"/>
                    </a:moveTo>
                    <a:lnTo>
                      <a:pt x="27" y="13"/>
                    </a:lnTo>
                    <a:lnTo>
                      <a:pt x="35" y="17"/>
                    </a:lnTo>
                    <a:lnTo>
                      <a:pt x="34" y="25"/>
                    </a:lnTo>
                    <a:lnTo>
                      <a:pt x="32" y="34"/>
                    </a:lnTo>
                    <a:lnTo>
                      <a:pt x="23" y="30"/>
                    </a:lnTo>
                    <a:lnTo>
                      <a:pt x="22" y="39"/>
                    </a:lnTo>
                    <a:lnTo>
                      <a:pt x="15" y="35"/>
                    </a:lnTo>
                    <a:lnTo>
                      <a:pt x="12" y="35"/>
                    </a:lnTo>
                    <a:lnTo>
                      <a:pt x="10" y="27"/>
                    </a:lnTo>
                    <a:lnTo>
                      <a:pt x="0" y="20"/>
                    </a:lnTo>
                    <a:lnTo>
                      <a:pt x="3" y="12"/>
                    </a:lnTo>
                    <a:lnTo>
                      <a:pt x="6" y="12"/>
                    </a:lnTo>
                    <a:lnTo>
                      <a:pt x="6" y="12"/>
                    </a:lnTo>
                    <a:lnTo>
                      <a:pt x="6" y="8"/>
                    </a:lnTo>
                    <a:lnTo>
                      <a:pt x="8" y="2"/>
                    </a:lnTo>
                    <a:lnTo>
                      <a:pt x="18" y="0"/>
                    </a:lnTo>
                    <a:lnTo>
                      <a:pt x="28"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17" name="Freeform 5592"/>
              <p:cNvSpPr>
                <a:spLocks/>
              </p:cNvSpPr>
              <p:nvPr/>
            </p:nvSpPr>
            <p:spPr bwMode="auto">
              <a:xfrm>
                <a:off x="4914" y="1279"/>
                <a:ext cx="42" cy="42"/>
              </a:xfrm>
              <a:custGeom>
                <a:avLst/>
                <a:gdLst>
                  <a:gd name="T0" fmla="*/ 20 w 42"/>
                  <a:gd name="T1" fmla="*/ 1 h 42"/>
                  <a:gd name="T2" fmla="*/ 24 w 42"/>
                  <a:gd name="T3" fmla="*/ 3 h 42"/>
                  <a:gd name="T4" fmla="*/ 32 w 42"/>
                  <a:gd name="T5" fmla="*/ 0 h 42"/>
                  <a:gd name="T6" fmla="*/ 41 w 42"/>
                  <a:gd name="T7" fmla="*/ 1 h 42"/>
                  <a:gd name="T8" fmla="*/ 41 w 42"/>
                  <a:gd name="T9" fmla="*/ 1 h 42"/>
                  <a:gd name="T10" fmla="*/ 41 w 42"/>
                  <a:gd name="T11" fmla="*/ 1 h 42"/>
                  <a:gd name="T12" fmla="*/ 42 w 42"/>
                  <a:gd name="T13" fmla="*/ 6 h 42"/>
                  <a:gd name="T14" fmla="*/ 41 w 42"/>
                  <a:gd name="T15" fmla="*/ 15 h 42"/>
                  <a:gd name="T16" fmla="*/ 41 w 42"/>
                  <a:gd name="T17" fmla="*/ 18 h 42"/>
                  <a:gd name="T18" fmla="*/ 41 w 42"/>
                  <a:gd name="T19" fmla="*/ 20 h 42"/>
                  <a:gd name="T20" fmla="*/ 42 w 42"/>
                  <a:gd name="T21" fmla="*/ 20 h 42"/>
                  <a:gd name="T22" fmla="*/ 42 w 42"/>
                  <a:gd name="T23" fmla="*/ 22 h 42"/>
                  <a:gd name="T24" fmla="*/ 42 w 42"/>
                  <a:gd name="T25" fmla="*/ 22 h 42"/>
                  <a:gd name="T26" fmla="*/ 42 w 42"/>
                  <a:gd name="T27" fmla="*/ 25 h 42"/>
                  <a:gd name="T28" fmla="*/ 41 w 42"/>
                  <a:gd name="T29" fmla="*/ 30 h 42"/>
                  <a:gd name="T30" fmla="*/ 41 w 42"/>
                  <a:gd name="T31" fmla="*/ 35 h 42"/>
                  <a:gd name="T32" fmla="*/ 41 w 42"/>
                  <a:gd name="T33" fmla="*/ 37 h 42"/>
                  <a:gd name="T34" fmla="*/ 41 w 42"/>
                  <a:gd name="T35" fmla="*/ 42 h 42"/>
                  <a:gd name="T36" fmla="*/ 41 w 42"/>
                  <a:gd name="T37" fmla="*/ 42 h 42"/>
                  <a:gd name="T38" fmla="*/ 41 w 42"/>
                  <a:gd name="T39" fmla="*/ 42 h 42"/>
                  <a:gd name="T40" fmla="*/ 24 w 42"/>
                  <a:gd name="T41" fmla="*/ 39 h 42"/>
                  <a:gd name="T42" fmla="*/ 20 w 42"/>
                  <a:gd name="T43" fmla="*/ 39 h 42"/>
                  <a:gd name="T44" fmla="*/ 20 w 42"/>
                  <a:gd name="T45" fmla="*/ 39 h 42"/>
                  <a:gd name="T46" fmla="*/ 15 w 42"/>
                  <a:gd name="T47" fmla="*/ 37 h 42"/>
                  <a:gd name="T48" fmla="*/ 2 w 42"/>
                  <a:gd name="T49" fmla="*/ 35 h 42"/>
                  <a:gd name="T50" fmla="*/ 0 w 42"/>
                  <a:gd name="T51" fmla="*/ 32 h 42"/>
                  <a:gd name="T52" fmla="*/ 0 w 42"/>
                  <a:gd name="T53" fmla="*/ 27 h 42"/>
                  <a:gd name="T54" fmla="*/ 2 w 42"/>
                  <a:gd name="T55" fmla="*/ 25 h 42"/>
                  <a:gd name="T56" fmla="*/ 5 w 42"/>
                  <a:gd name="T57" fmla="*/ 25 h 42"/>
                  <a:gd name="T58" fmla="*/ 7 w 42"/>
                  <a:gd name="T59" fmla="*/ 17 h 42"/>
                  <a:gd name="T60" fmla="*/ 7 w 42"/>
                  <a:gd name="T61" fmla="*/ 17 h 42"/>
                  <a:gd name="T62" fmla="*/ 7 w 42"/>
                  <a:gd name="T63" fmla="*/ 10 h 42"/>
                  <a:gd name="T64" fmla="*/ 17 w 42"/>
                  <a:gd name="T65" fmla="*/ 10 h 42"/>
                  <a:gd name="T66" fmla="*/ 17 w 42"/>
                  <a:gd name="T67" fmla="*/ 1 h 42"/>
                  <a:gd name="T68" fmla="*/ 20 w 42"/>
                  <a:gd name="T6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2">
                    <a:moveTo>
                      <a:pt x="20" y="1"/>
                    </a:moveTo>
                    <a:lnTo>
                      <a:pt x="24" y="3"/>
                    </a:lnTo>
                    <a:lnTo>
                      <a:pt x="32" y="0"/>
                    </a:lnTo>
                    <a:lnTo>
                      <a:pt x="41" y="1"/>
                    </a:lnTo>
                    <a:lnTo>
                      <a:pt x="41" y="1"/>
                    </a:lnTo>
                    <a:lnTo>
                      <a:pt x="41" y="1"/>
                    </a:lnTo>
                    <a:lnTo>
                      <a:pt x="42" y="6"/>
                    </a:lnTo>
                    <a:lnTo>
                      <a:pt x="41" y="15"/>
                    </a:lnTo>
                    <a:lnTo>
                      <a:pt x="41" y="18"/>
                    </a:lnTo>
                    <a:lnTo>
                      <a:pt x="41" y="20"/>
                    </a:lnTo>
                    <a:lnTo>
                      <a:pt x="42" y="20"/>
                    </a:lnTo>
                    <a:lnTo>
                      <a:pt x="42" y="22"/>
                    </a:lnTo>
                    <a:lnTo>
                      <a:pt x="42" y="22"/>
                    </a:lnTo>
                    <a:lnTo>
                      <a:pt x="42" y="25"/>
                    </a:lnTo>
                    <a:lnTo>
                      <a:pt x="41" y="30"/>
                    </a:lnTo>
                    <a:lnTo>
                      <a:pt x="41" y="35"/>
                    </a:lnTo>
                    <a:lnTo>
                      <a:pt x="41" y="37"/>
                    </a:lnTo>
                    <a:lnTo>
                      <a:pt x="41" y="42"/>
                    </a:lnTo>
                    <a:lnTo>
                      <a:pt x="41" y="42"/>
                    </a:lnTo>
                    <a:lnTo>
                      <a:pt x="41" y="42"/>
                    </a:lnTo>
                    <a:lnTo>
                      <a:pt x="24" y="39"/>
                    </a:lnTo>
                    <a:lnTo>
                      <a:pt x="20" y="39"/>
                    </a:lnTo>
                    <a:lnTo>
                      <a:pt x="20" y="39"/>
                    </a:lnTo>
                    <a:lnTo>
                      <a:pt x="15" y="37"/>
                    </a:lnTo>
                    <a:lnTo>
                      <a:pt x="2" y="35"/>
                    </a:lnTo>
                    <a:lnTo>
                      <a:pt x="0" y="32"/>
                    </a:lnTo>
                    <a:lnTo>
                      <a:pt x="0" y="27"/>
                    </a:lnTo>
                    <a:lnTo>
                      <a:pt x="2" y="25"/>
                    </a:lnTo>
                    <a:lnTo>
                      <a:pt x="5" y="25"/>
                    </a:lnTo>
                    <a:lnTo>
                      <a:pt x="7" y="17"/>
                    </a:lnTo>
                    <a:lnTo>
                      <a:pt x="7" y="17"/>
                    </a:lnTo>
                    <a:lnTo>
                      <a:pt x="7" y="10"/>
                    </a:lnTo>
                    <a:lnTo>
                      <a:pt x="17" y="10"/>
                    </a:lnTo>
                    <a:lnTo>
                      <a:pt x="17" y="1"/>
                    </a:lnTo>
                    <a:lnTo>
                      <a:pt x="20"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8" name="Freeform 5593"/>
              <p:cNvSpPr>
                <a:spLocks/>
              </p:cNvSpPr>
              <p:nvPr/>
            </p:nvSpPr>
            <p:spPr bwMode="auto">
              <a:xfrm>
                <a:off x="4914" y="1279"/>
                <a:ext cx="42" cy="42"/>
              </a:xfrm>
              <a:custGeom>
                <a:avLst/>
                <a:gdLst>
                  <a:gd name="T0" fmla="*/ 20 w 42"/>
                  <a:gd name="T1" fmla="*/ 1 h 42"/>
                  <a:gd name="T2" fmla="*/ 24 w 42"/>
                  <a:gd name="T3" fmla="*/ 3 h 42"/>
                  <a:gd name="T4" fmla="*/ 32 w 42"/>
                  <a:gd name="T5" fmla="*/ 0 h 42"/>
                  <a:gd name="T6" fmla="*/ 41 w 42"/>
                  <a:gd name="T7" fmla="*/ 1 h 42"/>
                  <a:gd name="T8" fmla="*/ 41 w 42"/>
                  <a:gd name="T9" fmla="*/ 1 h 42"/>
                  <a:gd name="T10" fmla="*/ 41 w 42"/>
                  <a:gd name="T11" fmla="*/ 1 h 42"/>
                  <a:gd name="T12" fmla="*/ 42 w 42"/>
                  <a:gd name="T13" fmla="*/ 6 h 42"/>
                  <a:gd name="T14" fmla="*/ 41 w 42"/>
                  <a:gd name="T15" fmla="*/ 15 h 42"/>
                  <a:gd name="T16" fmla="*/ 41 w 42"/>
                  <a:gd name="T17" fmla="*/ 18 h 42"/>
                  <a:gd name="T18" fmla="*/ 41 w 42"/>
                  <a:gd name="T19" fmla="*/ 20 h 42"/>
                  <a:gd name="T20" fmla="*/ 42 w 42"/>
                  <a:gd name="T21" fmla="*/ 20 h 42"/>
                  <a:gd name="T22" fmla="*/ 42 w 42"/>
                  <a:gd name="T23" fmla="*/ 22 h 42"/>
                  <a:gd name="T24" fmla="*/ 42 w 42"/>
                  <a:gd name="T25" fmla="*/ 22 h 42"/>
                  <a:gd name="T26" fmla="*/ 42 w 42"/>
                  <a:gd name="T27" fmla="*/ 25 h 42"/>
                  <a:gd name="T28" fmla="*/ 41 w 42"/>
                  <a:gd name="T29" fmla="*/ 30 h 42"/>
                  <a:gd name="T30" fmla="*/ 41 w 42"/>
                  <a:gd name="T31" fmla="*/ 35 h 42"/>
                  <a:gd name="T32" fmla="*/ 41 w 42"/>
                  <a:gd name="T33" fmla="*/ 37 h 42"/>
                  <a:gd name="T34" fmla="*/ 41 w 42"/>
                  <a:gd name="T35" fmla="*/ 42 h 42"/>
                  <a:gd name="T36" fmla="*/ 41 w 42"/>
                  <a:gd name="T37" fmla="*/ 42 h 42"/>
                  <a:gd name="T38" fmla="*/ 41 w 42"/>
                  <a:gd name="T39" fmla="*/ 42 h 42"/>
                  <a:gd name="T40" fmla="*/ 24 w 42"/>
                  <a:gd name="T41" fmla="*/ 39 h 42"/>
                  <a:gd name="T42" fmla="*/ 20 w 42"/>
                  <a:gd name="T43" fmla="*/ 39 h 42"/>
                  <a:gd name="T44" fmla="*/ 20 w 42"/>
                  <a:gd name="T45" fmla="*/ 39 h 42"/>
                  <a:gd name="T46" fmla="*/ 15 w 42"/>
                  <a:gd name="T47" fmla="*/ 37 h 42"/>
                  <a:gd name="T48" fmla="*/ 2 w 42"/>
                  <a:gd name="T49" fmla="*/ 35 h 42"/>
                  <a:gd name="T50" fmla="*/ 0 w 42"/>
                  <a:gd name="T51" fmla="*/ 32 h 42"/>
                  <a:gd name="T52" fmla="*/ 0 w 42"/>
                  <a:gd name="T53" fmla="*/ 27 h 42"/>
                  <a:gd name="T54" fmla="*/ 2 w 42"/>
                  <a:gd name="T55" fmla="*/ 25 h 42"/>
                  <a:gd name="T56" fmla="*/ 5 w 42"/>
                  <a:gd name="T57" fmla="*/ 25 h 42"/>
                  <a:gd name="T58" fmla="*/ 7 w 42"/>
                  <a:gd name="T59" fmla="*/ 17 h 42"/>
                  <a:gd name="T60" fmla="*/ 7 w 42"/>
                  <a:gd name="T61" fmla="*/ 17 h 42"/>
                  <a:gd name="T62" fmla="*/ 7 w 42"/>
                  <a:gd name="T63" fmla="*/ 10 h 42"/>
                  <a:gd name="T64" fmla="*/ 17 w 42"/>
                  <a:gd name="T65" fmla="*/ 10 h 42"/>
                  <a:gd name="T66" fmla="*/ 17 w 42"/>
                  <a:gd name="T67" fmla="*/ 1 h 42"/>
                  <a:gd name="T68" fmla="*/ 20 w 42"/>
                  <a:gd name="T6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2">
                    <a:moveTo>
                      <a:pt x="20" y="1"/>
                    </a:moveTo>
                    <a:lnTo>
                      <a:pt x="24" y="3"/>
                    </a:lnTo>
                    <a:lnTo>
                      <a:pt x="32" y="0"/>
                    </a:lnTo>
                    <a:lnTo>
                      <a:pt x="41" y="1"/>
                    </a:lnTo>
                    <a:lnTo>
                      <a:pt x="41" y="1"/>
                    </a:lnTo>
                    <a:lnTo>
                      <a:pt x="41" y="1"/>
                    </a:lnTo>
                    <a:lnTo>
                      <a:pt x="42" y="6"/>
                    </a:lnTo>
                    <a:lnTo>
                      <a:pt x="41" y="15"/>
                    </a:lnTo>
                    <a:lnTo>
                      <a:pt x="41" y="18"/>
                    </a:lnTo>
                    <a:lnTo>
                      <a:pt x="41" y="20"/>
                    </a:lnTo>
                    <a:lnTo>
                      <a:pt x="42" y="20"/>
                    </a:lnTo>
                    <a:lnTo>
                      <a:pt x="42" y="22"/>
                    </a:lnTo>
                    <a:lnTo>
                      <a:pt x="42" y="22"/>
                    </a:lnTo>
                    <a:lnTo>
                      <a:pt x="42" y="25"/>
                    </a:lnTo>
                    <a:lnTo>
                      <a:pt x="41" y="30"/>
                    </a:lnTo>
                    <a:lnTo>
                      <a:pt x="41" y="35"/>
                    </a:lnTo>
                    <a:lnTo>
                      <a:pt x="41" y="37"/>
                    </a:lnTo>
                    <a:lnTo>
                      <a:pt x="41" y="42"/>
                    </a:lnTo>
                    <a:lnTo>
                      <a:pt x="41" y="42"/>
                    </a:lnTo>
                    <a:lnTo>
                      <a:pt x="41" y="42"/>
                    </a:lnTo>
                    <a:lnTo>
                      <a:pt x="24" y="39"/>
                    </a:lnTo>
                    <a:lnTo>
                      <a:pt x="20" y="39"/>
                    </a:lnTo>
                    <a:lnTo>
                      <a:pt x="20" y="39"/>
                    </a:lnTo>
                    <a:lnTo>
                      <a:pt x="15" y="37"/>
                    </a:lnTo>
                    <a:lnTo>
                      <a:pt x="2" y="35"/>
                    </a:lnTo>
                    <a:lnTo>
                      <a:pt x="0" y="32"/>
                    </a:lnTo>
                    <a:lnTo>
                      <a:pt x="0" y="27"/>
                    </a:lnTo>
                    <a:lnTo>
                      <a:pt x="2" y="25"/>
                    </a:lnTo>
                    <a:lnTo>
                      <a:pt x="5" y="25"/>
                    </a:lnTo>
                    <a:lnTo>
                      <a:pt x="7" y="17"/>
                    </a:lnTo>
                    <a:lnTo>
                      <a:pt x="7" y="17"/>
                    </a:lnTo>
                    <a:lnTo>
                      <a:pt x="7" y="10"/>
                    </a:lnTo>
                    <a:lnTo>
                      <a:pt x="17" y="10"/>
                    </a:lnTo>
                    <a:lnTo>
                      <a:pt x="17" y="1"/>
                    </a:lnTo>
                    <a:lnTo>
                      <a:pt x="2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19" name="Freeform 5594"/>
              <p:cNvSpPr>
                <a:spLocks/>
              </p:cNvSpPr>
              <p:nvPr/>
            </p:nvSpPr>
            <p:spPr bwMode="auto">
              <a:xfrm>
                <a:off x="4902" y="1196"/>
                <a:ext cx="46" cy="50"/>
              </a:xfrm>
              <a:custGeom>
                <a:avLst/>
                <a:gdLst>
                  <a:gd name="T0" fmla="*/ 0 w 46"/>
                  <a:gd name="T1" fmla="*/ 10 h 50"/>
                  <a:gd name="T2" fmla="*/ 14 w 46"/>
                  <a:gd name="T3" fmla="*/ 6 h 50"/>
                  <a:gd name="T4" fmla="*/ 29 w 46"/>
                  <a:gd name="T5" fmla="*/ 3 h 50"/>
                  <a:gd name="T6" fmla="*/ 41 w 46"/>
                  <a:gd name="T7" fmla="*/ 0 h 50"/>
                  <a:gd name="T8" fmla="*/ 41 w 46"/>
                  <a:gd name="T9" fmla="*/ 10 h 50"/>
                  <a:gd name="T10" fmla="*/ 46 w 46"/>
                  <a:gd name="T11" fmla="*/ 12 h 50"/>
                  <a:gd name="T12" fmla="*/ 41 w 46"/>
                  <a:gd name="T13" fmla="*/ 22 h 50"/>
                  <a:gd name="T14" fmla="*/ 44 w 46"/>
                  <a:gd name="T15" fmla="*/ 23 h 50"/>
                  <a:gd name="T16" fmla="*/ 41 w 46"/>
                  <a:gd name="T17" fmla="*/ 32 h 50"/>
                  <a:gd name="T18" fmla="*/ 34 w 46"/>
                  <a:gd name="T19" fmla="*/ 28 h 50"/>
                  <a:gd name="T20" fmla="*/ 31 w 46"/>
                  <a:gd name="T21" fmla="*/ 50 h 50"/>
                  <a:gd name="T22" fmla="*/ 22 w 46"/>
                  <a:gd name="T23" fmla="*/ 49 h 50"/>
                  <a:gd name="T24" fmla="*/ 14 w 46"/>
                  <a:gd name="T25" fmla="*/ 45 h 50"/>
                  <a:gd name="T26" fmla="*/ 15 w 46"/>
                  <a:gd name="T27" fmla="*/ 35 h 50"/>
                  <a:gd name="T28" fmla="*/ 5 w 46"/>
                  <a:gd name="T29" fmla="*/ 32 h 50"/>
                  <a:gd name="T30" fmla="*/ 7 w 46"/>
                  <a:gd name="T31" fmla="*/ 27 h 50"/>
                  <a:gd name="T32" fmla="*/ 0 w 46"/>
                  <a:gd name="T33"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0">
                    <a:moveTo>
                      <a:pt x="0" y="10"/>
                    </a:moveTo>
                    <a:lnTo>
                      <a:pt x="14" y="6"/>
                    </a:lnTo>
                    <a:lnTo>
                      <a:pt x="29" y="3"/>
                    </a:lnTo>
                    <a:lnTo>
                      <a:pt x="41" y="0"/>
                    </a:lnTo>
                    <a:lnTo>
                      <a:pt x="41" y="10"/>
                    </a:lnTo>
                    <a:lnTo>
                      <a:pt x="46" y="12"/>
                    </a:lnTo>
                    <a:lnTo>
                      <a:pt x="41" y="22"/>
                    </a:lnTo>
                    <a:lnTo>
                      <a:pt x="44" y="23"/>
                    </a:lnTo>
                    <a:lnTo>
                      <a:pt x="41" y="32"/>
                    </a:lnTo>
                    <a:lnTo>
                      <a:pt x="34" y="28"/>
                    </a:lnTo>
                    <a:lnTo>
                      <a:pt x="31" y="50"/>
                    </a:lnTo>
                    <a:lnTo>
                      <a:pt x="22" y="49"/>
                    </a:lnTo>
                    <a:lnTo>
                      <a:pt x="14" y="45"/>
                    </a:lnTo>
                    <a:lnTo>
                      <a:pt x="15" y="35"/>
                    </a:lnTo>
                    <a:lnTo>
                      <a:pt x="5" y="32"/>
                    </a:lnTo>
                    <a:lnTo>
                      <a:pt x="7" y="27"/>
                    </a:lnTo>
                    <a:lnTo>
                      <a:pt x="0"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0" name="Freeform 5595"/>
              <p:cNvSpPr>
                <a:spLocks/>
              </p:cNvSpPr>
              <p:nvPr/>
            </p:nvSpPr>
            <p:spPr bwMode="auto">
              <a:xfrm>
                <a:off x="4902" y="1196"/>
                <a:ext cx="46" cy="50"/>
              </a:xfrm>
              <a:custGeom>
                <a:avLst/>
                <a:gdLst>
                  <a:gd name="T0" fmla="*/ 0 w 46"/>
                  <a:gd name="T1" fmla="*/ 10 h 50"/>
                  <a:gd name="T2" fmla="*/ 14 w 46"/>
                  <a:gd name="T3" fmla="*/ 6 h 50"/>
                  <a:gd name="T4" fmla="*/ 29 w 46"/>
                  <a:gd name="T5" fmla="*/ 3 h 50"/>
                  <a:gd name="T6" fmla="*/ 41 w 46"/>
                  <a:gd name="T7" fmla="*/ 0 h 50"/>
                  <a:gd name="T8" fmla="*/ 41 w 46"/>
                  <a:gd name="T9" fmla="*/ 10 h 50"/>
                  <a:gd name="T10" fmla="*/ 46 w 46"/>
                  <a:gd name="T11" fmla="*/ 12 h 50"/>
                  <a:gd name="T12" fmla="*/ 41 w 46"/>
                  <a:gd name="T13" fmla="*/ 22 h 50"/>
                  <a:gd name="T14" fmla="*/ 44 w 46"/>
                  <a:gd name="T15" fmla="*/ 23 h 50"/>
                  <a:gd name="T16" fmla="*/ 41 w 46"/>
                  <a:gd name="T17" fmla="*/ 32 h 50"/>
                  <a:gd name="T18" fmla="*/ 34 w 46"/>
                  <a:gd name="T19" fmla="*/ 28 h 50"/>
                  <a:gd name="T20" fmla="*/ 31 w 46"/>
                  <a:gd name="T21" fmla="*/ 50 h 50"/>
                  <a:gd name="T22" fmla="*/ 22 w 46"/>
                  <a:gd name="T23" fmla="*/ 49 h 50"/>
                  <a:gd name="T24" fmla="*/ 14 w 46"/>
                  <a:gd name="T25" fmla="*/ 45 h 50"/>
                  <a:gd name="T26" fmla="*/ 15 w 46"/>
                  <a:gd name="T27" fmla="*/ 35 h 50"/>
                  <a:gd name="T28" fmla="*/ 5 w 46"/>
                  <a:gd name="T29" fmla="*/ 32 h 50"/>
                  <a:gd name="T30" fmla="*/ 7 w 46"/>
                  <a:gd name="T31" fmla="*/ 27 h 50"/>
                  <a:gd name="T32" fmla="*/ 0 w 46"/>
                  <a:gd name="T33"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0">
                    <a:moveTo>
                      <a:pt x="0" y="10"/>
                    </a:moveTo>
                    <a:lnTo>
                      <a:pt x="14" y="6"/>
                    </a:lnTo>
                    <a:lnTo>
                      <a:pt x="29" y="3"/>
                    </a:lnTo>
                    <a:lnTo>
                      <a:pt x="41" y="0"/>
                    </a:lnTo>
                    <a:lnTo>
                      <a:pt x="41" y="10"/>
                    </a:lnTo>
                    <a:lnTo>
                      <a:pt x="46" y="12"/>
                    </a:lnTo>
                    <a:lnTo>
                      <a:pt x="41" y="22"/>
                    </a:lnTo>
                    <a:lnTo>
                      <a:pt x="44" y="23"/>
                    </a:lnTo>
                    <a:lnTo>
                      <a:pt x="41" y="32"/>
                    </a:lnTo>
                    <a:lnTo>
                      <a:pt x="34" y="28"/>
                    </a:lnTo>
                    <a:lnTo>
                      <a:pt x="31" y="50"/>
                    </a:lnTo>
                    <a:lnTo>
                      <a:pt x="22" y="49"/>
                    </a:lnTo>
                    <a:lnTo>
                      <a:pt x="14" y="45"/>
                    </a:lnTo>
                    <a:lnTo>
                      <a:pt x="15" y="35"/>
                    </a:lnTo>
                    <a:lnTo>
                      <a:pt x="5" y="32"/>
                    </a:lnTo>
                    <a:lnTo>
                      <a:pt x="7" y="27"/>
                    </a:lnTo>
                    <a:lnTo>
                      <a:pt x="0"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21" name="Freeform 5596"/>
              <p:cNvSpPr>
                <a:spLocks/>
              </p:cNvSpPr>
              <p:nvPr/>
            </p:nvSpPr>
            <p:spPr bwMode="auto">
              <a:xfrm>
                <a:off x="4882" y="1323"/>
                <a:ext cx="49" cy="59"/>
              </a:xfrm>
              <a:custGeom>
                <a:avLst/>
                <a:gdLst>
                  <a:gd name="T0" fmla="*/ 29 w 49"/>
                  <a:gd name="T1" fmla="*/ 0 h 59"/>
                  <a:gd name="T2" fmla="*/ 35 w 49"/>
                  <a:gd name="T3" fmla="*/ 13 h 59"/>
                  <a:gd name="T4" fmla="*/ 44 w 49"/>
                  <a:gd name="T5" fmla="*/ 13 h 59"/>
                  <a:gd name="T6" fmla="*/ 42 w 49"/>
                  <a:gd name="T7" fmla="*/ 34 h 59"/>
                  <a:gd name="T8" fmla="*/ 44 w 49"/>
                  <a:gd name="T9" fmla="*/ 35 h 59"/>
                  <a:gd name="T10" fmla="*/ 47 w 49"/>
                  <a:gd name="T11" fmla="*/ 35 h 59"/>
                  <a:gd name="T12" fmla="*/ 49 w 49"/>
                  <a:gd name="T13" fmla="*/ 47 h 59"/>
                  <a:gd name="T14" fmla="*/ 42 w 49"/>
                  <a:gd name="T15" fmla="*/ 47 h 59"/>
                  <a:gd name="T16" fmla="*/ 42 w 49"/>
                  <a:gd name="T17" fmla="*/ 54 h 59"/>
                  <a:gd name="T18" fmla="*/ 19 w 49"/>
                  <a:gd name="T19" fmla="*/ 59 h 59"/>
                  <a:gd name="T20" fmla="*/ 17 w 49"/>
                  <a:gd name="T21" fmla="*/ 54 h 59"/>
                  <a:gd name="T22" fmla="*/ 17 w 49"/>
                  <a:gd name="T23" fmla="*/ 54 h 59"/>
                  <a:gd name="T24" fmla="*/ 17 w 49"/>
                  <a:gd name="T25" fmla="*/ 52 h 59"/>
                  <a:gd name="T26" fmla="*/ 17 w 49"/>
                  <a:gd name="T27" fmla="*/ 52 h 59"/>
                  <a:gd name="T28" fmla="*/ 13 w 49"/>
                  <a:gd name="T29" fmla="*/ 39 h 59"/>
                  <a:gd name="T30" fmla="*/ 13 w 49"/>
                  <a:gd name="T31" fmla="*/ 37 h 59"/>
                  <a:gd name="T32" fmla="*/ 13 w 49"/>
                  <a:gd name="T33" fmla="*/ 37 h 59"/>
                  <a:gd name="T34" fmla="*/ 8 w 49"/>
                  <a:gd name="T35" fmla="*/ 29 h 59"/>
                  <a:gd name="T36" fmla="*/ 8 w 49"/>
                  <a:gd name="T37" fmla="*/ 29 h 59"/>
                  <a:gd name="T38" fmla="*/ 3 w 49"/>
                  <a:gd name="T39" fmla="*/ 30 h 59"/>
                  <a:gd name="T40" fmla="*/ 3 w 49"/>
                  <a:gd name="T41" fmla="*/ 32 h 59"/>
                  <a:gd name="T42" fmla="*/ 3 w 49"/>
                  <a:gd name="T43" fmla="*/ 35 h 59"/>
                  <a:gd name="T44" fmla="*/ 2 w 49"/>
                  <a:gd name="T45" fmla="*/ 35 h 59"/>
                  <a:gd name="T46" fmla="*/ 0 w 49"/>
                  <a:gd name="T47" fmla="*/ 35 h 59"/>
                  <a:gd name="T48" fmla="*/ 0 w 49"/>
                  <a:gd name="T49" fmla="*/ 29 h 59"/>
                  <a:gd name="T50" fmla="*/ 0 w 49"/>
                  <a:gd name="T51" fmla="*/ 25 h 59"/>
                  <a:gd name="T52" fmla="*/ 0 w 49"/>
                  <a:gd name="T53" fmla="*/ 25 h 59"/>
                  <a:gd name="T54" fmla="*/ 2 w 49"/>
                  <a:gd name="T55" fmla="*/ 18 h 59"/>
                  <a:gd name="T56" fmla="*/ 2 w 49"/>
                  <a:gd name="T57" fmla="*/ 17 h 59"/>
                  <a:gd name="T58" fmla="*/ 8 w 49"/>
                  <a:gd name="T59" fmla="*/ 15 h 59"/>
                  <a:gd name="T60" fmla="*/ 12 w 49"/>
                  <a:gd name="T61" fmla="*/ 6 h 59"/>
                  <a:gd name="T62" fmla="*/ 12 w 49"/>
                  <a:gd name="T63" fmla="*/ 5 h 59"/>
                  <a:gd name="T64" fmla="*/ 20 w 49"/>
                  <a:gd name="T65" fmla="*/ 3 h 59"/>
                  <a:gd name="T66" fmla="*/ 20 w 49"/>
                  <a:gd name="T67" fmla="*/ 3 h 59"/>
                  <a:gd name="T68" fmla="*/ 20 w 49"/>
                  <a:gd name="T69" fmla="*/ 3 h 59"/>
                  <a:gd name="T70" fmla="*/ 22 w 49"/>
                  <a:gd name="T71" fmla="*/ 6 h 59"/>
                  <a:gd name="T72" fmla="*/ 24 w 49"/>
                  <a:gd name="T73" fmla="*/ 6 h 59"/>
                  <a:gd name="T74" fmla="*/ 25 w 49"/>
                  <a:gd name="T75" fmla="*/ 5 h 59"/>
                  <a:gd name="T76" fmla="*/ 29 w 49"/>
                  <a:gd name="T7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59">
                    <a:moveTo>
                      <a:pt x="29" y="0"/>
                    </a:moveTo>
                    <a:lnTo>
                      <a:pt x="35" y="13"/>
                    </a:lnTo>
                    <a:lnTo>
                      <a:pt x="44" y="13"/>
                    </a:lnTo>
                    <a:lnTo>
                      <a:pt x="42" y="34"/>
                    </a:lnTo>
                    <a:lnTo>
                      <a:pt x="44" y="35"/>
                    </a:lnTo>
                    <a:lnTo>
                      <a:pt x="47" y="35"/>
                    </a:lnTo>
                    <a:lnTo>
                      <a:pt x="49" y="47"/>
                    </a:lnTo>
                    <a:lnTo>
                      <a:pt x="42" y="47"/>
                    </a:lnTo>
                    <a:lnTo>
                      <a:pt x="42" y="54"/>
                    </a:lnTo>
                    <a:lnTo>
                      <a:pt x="19" y="59"/>
                    </a:lnTo>
                    <a:lnTo>
                      <a:pt x="17" y="54"/>
                    </a:lnTo>
                    <a:lnTo>
                      <a:pt x="17" y="54"/>
                    </a:lnTo>
                    <a:lnTo>
                      <a:pt x="17" y="52"/>
                    </a:lnTo>
                    <a:lnTo>
                      <a:pt x="17" y="52"/>
                    </a:lnTo>
                    <a:lnTo>
                      <a:pt x="13" y="39"/>
                    </a:lnTo>
                    <a:lnTo>
                      <a:pt x="13" y="37"/>
                    </a:lnTo>
                    <a:lnTo>
                      <a:pt x="13" y="37"/>
                    </a:lnTo>
                    <a:lnTo>
                      <a:pt x="8" y="29"/>
                    </a:lnTo>
                    <a:lnTo>
                      <a:pt x="8" y="29"/>
                    </a:lnTo>
                    <a:lnTo>
                      <a:pt x="3" y="30"/>
                    </a:lnTo>
                    <a:lnTo>
                      <a:pt x="3" y="32"/>
                    </a:lnTo>
                    <a:lnTo>
                      <a:pt x="3" y="35"/>
                    </a:lnTo>
                    <a:lnTo>
                      <a:pt x="2" y="35"/>
                    </a:lnTo>
                    <a:lnTo>
                      <a:pt x="0" y="35"/>
                    </a:lnTo>
                    <a:lnTo>
                      <a:pt x="0" y="29"/>
                    </a:lnTo>
                    <a:lnTo>
                      <a:pt x="0" y="25"/>
                    </a:lnTo>
                    <a:lnTo>
                      <a:pt x="0" y="25"/>
                    </a:lnTo>
                    <a:lnTo>
                      <a:pt x="2" y="18"/>
                    </a:lnTo>
                    <a:lnTo>
                      <a:pt x="2" y="17"/>
                    </a:lnTo>
                    <a:lnTo>
                      <a:pt x="8" y="15"/>
                    </a:lnTo>
                    <a:lnTo>
                      <a:pt x="12" y="6"/>
                    </a:lnTo>
                    <a:lnTo>
                      <a:pt x="12" y="5"/>
                    </a:lnTo>
                    <a:lnTo>
                      <a:pt x="20" y="3"/>
                    </a:lnTo>
                    <a:lnTo>
                      <a:pt x="20" y="3"/>
                    </a:lnTo>
                    <a:lnTo>
                      <a:pt x="20" y="3"/>
                    </a:lnTo>
                    <a:lnTo>
                      <a:pt x="22" y="6"/>
                    </a:lnTo>
                    <a:lnTo>
                      <a:pt x="24" y="6"/>
                    </a:lnTo>
                    <a:lnTo>
                      <a:pt x="25" y="5"/>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2" name="Freeform 5597"/>
              <p:cNvSpPr>
                <a:spLocks/>
              </p:cNvSpPr>
              <p:nvPr/>
            </p:nvSpPr>
            <p:spPr bwMode="auto">
              <a:xfrm>
                <a:off x="4882" y="1323"/>
                <a:ext cx="49" cy="59"/>
              </a:xfrm>
              <a:custGeom>
                <a:avLst/>
                <a:gdLst>
                  <a:gd name="T0" fmla="*/ 29 w 49"/>
                  <a:gd name="T1" fmla="*/ 0 h 59"/>
                  <a:gd name="T2" fmla="*/ 35 w 49"/>
                  <a:gd name="T3" fmla="*/ 13 h 59"/>
                  <a:gd name="T4" fmla="*/ 44 w 49"/>
                  <a:gd name="T5" fmla="*/ 13 h 59"/>
                  <a:gd name="T6" fmla="*/ 42 w 49"/>
                  <a:gd name="T7" fmla="*/ 34 h 59"/>
                  <a:gd name="T8" fmla="*/ 44 w 49"/>
                  <a:gd name="T9" fmla="*/ 35 h 59"/>
                  <a:gd name="T10" fmla="*/ 47 w 49"/>
                  <a:gd name="T11" fmla="*/ 35 h 59"/>
                  <a:gd name="T12" fmla="*/ 49 w 49"/>
                  <a:gd name="T13" fmla="*/ 47 h 59"/>
                  <a:gd name="T14" fmla="*/ 42 w 49"/>
                  <a:gd name="T15" fmla="*/ 47 h 59"/>
                  <a:gd name="T16" fmla="*/ 42 w 49"/>
                  <a:gd name="T17" fmla="*/ 54 h 59"/>
                  <a:gd name="T18" fmla="*/ 19 w 49"/>
                  <a:gd name="T19" fmla="*/ 59 h 59"/>
                  <a:gd name="T20" fmla="*/ 17 w 49"/>
                  <a:gd name="T21" fmla="*/ 54 h 59"/>
                  <a:gd name="T22" fmla="*/ 17 w 49"/>
                  <a:gd name="T23" fmla="*/ 54 h 59"/>
                  <a:gd name="T24" fmla="*/ 17 w 49"/>
                  <a:gd name="T25" fmla="*/ 52 h 59"/>
                  <a:gd name="T26" fmla="*/ 17 w 49"/>
                  <a:gd name="T27" fmla="*/ 52 h 59"/>
                  <a:gd name="T28" fmla="*/ 13 w 49"/>
                  <a:gd name="T29" fmla="*/ 39 h 59"/>
                  <a:gd name="T30" fmla="*/ 13 w 49"/>
                  <a:gd name="T31" fmla="*/ 37 h 59"/>
                  <a:gd name="T32" fmla="*/ 13 w 49"/>
                  <a:gd name="T33" fmla="*/ 37 h 59"/>
                  <a:gd name="T34" fmla="*/ 8 w 49"/>
                  <a:gd name="T35" fmla="*/ 29 h 59"/>
                  <a:gd name="T36" fmla="*/ 8 w 49"/>
                  <a:gd name="T37" fmla="*/ 29 h 59"/>
                  <a:gd name="T38" fmla="*/ 3 w 49"/>
                  <a:gd name="T39" fmla="*/ 30 h 59"/>
                  <a:gd name="T40" fmla="*/ 3 w 49"/>
                  <a:gd name="T41" fmla="*/ 32 h 59"/>
                  <a:gd name="T42" fmla="*/ 3 w 49"/>
                  <a:gd name="T43" fmla="*/ 35 h 59"/>
                  <a:gd name="T44" fmla="*/ 2 w 49"/>
                  <a:gd name="T45" fmla="*/ 35 h 59"/>
                  <a:gd name="T46" fmla="*/ 0 w 49"/>
                  <a:gd name="T47" fmla="*/ 35 h 59"/>
                  <a:gd name="T48" fmla="*/ 0 w 49"/>
                  <a:gd name="T49" fmla="*/ 29 h 59"/>
                  <a:gd name="T50" fmla="*/ 0 w 49"/>
                  <a:gd name="T51" fmla="*/ 25 h 59"/>
                  <a:gd name="T52" fmla="*/ 0 w 49"/>
                  <a:gd name="T53" fmla="*/ 25 h 59"/>
                  <a:gd name="T54" fmla="*/ 2 w 49"/>
                  <a:gd name="T55" fmla="*/ 18 h 59"/>
                  <a:gd name="T56" fmla="*/ 2 w 49"/>
                  <a:gd name="T57" fmla="*/ 17 h 59"/>
                  <a:gd name="T58" fmla="*/ 8 w 49"/>
                  <a:gd name="T59" fmla="*/ 15 h 59"/>
                  <a:gd name="T60" fmla="*/ 12 w 49"/>
                  <a:gd name="T61" fmla="*/ 6 h 59"/>
                  <a:gd name="T62" fmla="*/ 12 w 49"/>
                  <a:gd name="T63" fmla="*/ 5 h 59"/>
                  <a:gd name="T64" fmla="*/ 20 w 49"/>
                  <a:gd name="T65" fmla="*/ 3 h 59"/>
                  <a:gd name="T66" fmla="*/ 20 w 49"/>
                  <a:gd name="T67" fmla="*/ 3 h 59"/>
                  <a:gd name="T68" fmla="*/ 20 w 49"/>
                  <a:gd name="T69" fmla="*/ 3 h 59"/>
                  <a:gd name="T70" fmla="*/ 22 w 49"/>
                  <a:gd name="T71" fmla="*/ 6 h 59"/>
                  <a:gd name="T72" fmla="*/ 24 w 49"/>
                  <a:gd name="T73" fmla="*/ 6 h 59"/>
                  <a:gd name="T74" fmla="*/ 25 w 49"/>
                  <a:gd name="T75" fmla="*/ 5 h 59"/>
                  <a:gd name="T76" fmla="*/ 29 w 49"/>
                  <a:gd name="T7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59">
                    <a:moveTo>
                      <a:pt x="29" y="0"/>
                    </a:moveTo>
                    <a:lnTo>
                      <a:pt x="35" y="13"/>
                    </a:lnTo>
                    <a:lnTo>
                      <a:pt x="44" y="13"/>
                    </a:lnTo>
                    <a:lnTo>
                      <a:pt x="42" y="34"/>
                    </a:lnTo>
                    <a:lnTo>
                      <a:pt x="44" y="35"/>
                    </a:lnTo>
                    <a:lnTo>
                      <a:pt x="47" y="35"/>
                    </a:lnTo>
                    <a:lnTo>
                      <a:pt x="49" y="47"/>
                    </a:lnTo>
                    <a:lnTo>
                      <a:pt x="42" y="47"/>
                    </a:lnTo>
                    <a:lnTo>
                      <a:pt x="42" y="54"/>
                    </a:lnTo>
                    <a:lnTo>
                      <a:pt x="19" y="59"/>
                    </a:lnTo>
                    <a:lnTo>
                      <a:pt x="17" y="54"/>
                    </a:lnTo>
                    <a:lnTo>
                      <a:pt x="17" y="54"/>
                    </a:lnTo>
                    <a:lnTo>
                      <a:pt x="17" y="52"/>
                    </a:lnTo>
                    <a:lnTo>
                      <a:pt x="17" y="52"/>
                    </a:lnTo>
                    <a:lnTo>
                      <a:pt x="13" y="39"/>
                    </a:lnTo>
                    <a:lnTo>
                      <a:pt x="13" y="37"/>
                    </a:lnTo>
                    <a:lnTo>
                      <a:pt x="13" y="37"/>
                    </a:lnTo>
                    <a:lnTo>
                      <a:pt x="8" y="29"/>
                    </a:lnTo>
                    <a:lnTo>
                      <a:pt x="8" y="29"/>
                    </a:lnTo>
                    <a:lnTo>
                      <a:pt x="3" y="30"/>
                    </a:lnTo>
                    <a:lnTo>
                      <a:pt x="3" y="32"/>
                    </a:lnTo>
                    <a:lnTo>
                      <a:pt x="3" y="35"/>
                    </a:lnTo>
                    <a:lnTo>
                      <a:pt x="2" y="35"/>
                    </a:lnTo>
                    <a:lnTo>
                      <a:pt x="0" y="35"/>
                    </a:lnTo>
                    <a:lnTo>
                      <a:pt x="0" y="29"/>
                    </a:lnTo>
                    <a:lnTo>
                      <a:pt x="0" y="25"/>
                    </a:lnTo>
                    <a:lnTo>
                      <a:pt x="0" y="25"/>
                    </a:lnTo>
                    <a:lnTo>
                      <a:pt x="2" y="18"/>
                    </a:lnTo>
                    <a:lnTo>
                      <a:pt x="2" y="17"/>
                    </a:lnTo>
                    <a:lnTo>
                      <a:pt x="8" y="15"/>
                    </a:lnTo>
                    <a:lnTo>
                      <a:pt x="12" y="6"/>
                    </a:lnTo>
                    <a:lnTo>
                      <a:pt x="12" y="5"/>
                    </a:lnTo>
                    <a:lnTo>
                      <a:pt x="20" y="3"/>
                    </a:lnTo>
                    <a:lnTo>
                      <a:pt x="20" y="3"/>
                    </a:lnTo>
                    <a:lnTo>
                      <a:pt x="20" y="3"/>
                    </a:lnTo>
                    <a:lnTo>
                      <a:pt x="22" y="6"/>
                    </a:lnTo>
                    <a:lnTo>
                      <a:pt x="24" y="6"/>
                    </a:lnTo>
                    <a:lnTo>
                      <a:pt x="25" y="5"/>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23" name="Freeform 5598"/>
              <p:cNvSpPr>
                <a:spLocks/>
              </p:cNvSpPr>
              <p:nvPr/>
            </p:nvSpPr>
            <p:spPr bwMode="auto">
              <a:xfrm>
                <a:off x="4899" y="1253"/>
                <a:ext cx="39" cy="51"/>
              </a:xfrm>
              <a:custGeom>
                <a:avLst/>
                <a:gdLst>
                  <a:gd name="T0" fmla="*/ 24 w 39"/>
                  <a:gd name="T1" fmla="*/ 0 h 51"/>
                  <a:gd name="T2" fmla="*/ 39 w 39"/>
                  <a:gd name="T3" fmla="*/ 4 h 51"/>
                  <a:gd name="T4" fmla="*/ 35 w 39"/>
                  <a:gd name="T5" fmla="*/ 27 h 51"/>
                  <a:gd name="T6" fmla="*/ 32 w 39"/>
                  <a:gd name="T7" fmla="*/ 27 h 51"/>
                  <a:gd name="T8" fmla="*/ 32 w 39"/>
                  <a:gd name="T9" fmla="*/ 36 h 51"/>
                  <a:gd name="T10" fmla="*/ 22 w 39"/>
                  <a:gd name="T11" fmla="*/ 36 h 51"/>
                  <a:gd name="T12" fmla="*/ 22 w 39"/>
                  <a:gd name="T13" fmla="*/ 43 h 51"/>
                  <a:gd name="T14" fmla="*/ 22 w 39"/>
                  <a:gd name="T15" fmla="*/ 43 h 51"/>
                  <a:gd name="T16" fmla="*/ 20 w 39"/>
                  <a:gd name="T17" fmla="*/ 51 h 51"/>
                  <a:gd name="T18" fmla="*/ 17 w 39"/>
                  <a:gd name="T19" fmla="*/ 51 h 51"/>
                  <a:gd name="T20" fmla="*/ 5 w 39"/>
                  <a:gd name="T21" fmla="*/ 49 h 51"/>
                  <a:gd name="T22" fmla="*/ 0 w 39"/>
                  <a:gd name="T23" fmla="*/ 41 h 51"/>
                  <a:gd name="T24" fmla="*/ 0 w 39"/>
                  <a:gd name="T25" fmla="*/ 29 h 51"/>
                  <a:gd name="T26" fmla="*/ 0 w 39"/>
                  <a:gd name="T27" fmla="*/ 29 h 51"/>
                  <a:gd name="T28" fmla="*/ 2 w 39"/>
                  <a:gd name="T29" fmla="*/ 21 h 51"/>
                  <a:gd name="T30" fmla="*/ 3 w 39"/>
                  <a:gd name="T31" fmla="*/ 21 h 51"/>
                  <a:gd name="T32" fmla="*/ 2 w 39"/>
                  <a:gd name="T33" fmla="*/ 10 h 51"/>
                  <a:gd name="T34" fmla="*/ 5 w 39"/>
                  <a:gd name="T35" fmla="*/ 10 h 51"/>
                  <a:gd name="T36" fmla="*/ 12 w 39"/>
                  <a:gd name="T37" fmla="*/ 14 h 51"/>
                  <a:gd name="T38" fmla="*/ 13 w 39"/>
                  <a:gd name="T39" fmla="*/ 5 h 51"/>
                  <a:gd name="T40" fmla="*/ 22 w 39"/>
                  <a:gd name="T41" fmla="*/ 9 h 51"/>
                  <a:gd name="T42" fmla="*/ 24 w 39"/>
                  <a:gd name="T4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1">
                    <a:moveTo>
                      <a:pt x="24" y="0"/>
                    </a:moveTo>
                    <a:lnTo>
                      <a:pt x="39" y="4"/>
                    </a:lnTo>
                    <a:lnTo>
                      <a:pt x="35" y="27"/>
                    </a:lnTo>
                    <a:lnTo>
                      <a:pt x="32" y="27"/>
                    </a:lnTo>
                    <a:lnTo>
                      <a:pt x="32" y="36"/>
                    </a:lnTo>
                    <a:lnTo>
                      <a:pt x="22" y="36"/>
                    </a:lnTo>
                    <a:lnTo>
                      <a:pt x="22" y="43"/>
                    </a:lnTo>
                    <a:lnTo>
                      <a:pt x="22" y="43"/>
                    </a:lnTo>
                    <a:lnTo>
                      <a:pt x="20" y="51"/>
                    </a:lnTo>
                    <a:lnTo>
                      <a:pt x="17" y="51"/>
                    </a:lnTo>
                    <a:lnTo>
                      <a:pt x="5" y="49"/>
                    </a:lnTo>
                    <a:lnTo>
                      <a:pt x="0" y="41"/>
                    </a:lnTo>
                    <a:lnTo>
                      <a:pt x="0" y="29"/>
                    </a:lnTo>
                    <a:lnTo>
                      <a:pt x="0" y="29"/>
                    </a:lnTo>
                    <a:lnTo>
                      <a:pt x="2" y="21"/>
                    </a:lnTo>
                    <a:lnTo>
                      <a:pt x="3" y="21"/>
                    </a:lnTo>
                    <a:lnTo>
                      <a:pt x="2" y="10"/>
                    </a:lnTo>
                    <a:lnTo>
                      <a:pt x="5" y="10"/>
                    </a:lnTo>
                    <a:lnTo>
                      <a:pt x="12" y="14"/>
                    </a:lnTo>
                    <a:lnTo>
                      <a:pt x="13" y="5"/>
                    </a:lnTo>
                    <a:lnTo>
                      <a:pt x="22" y="9"/>
                    </a:lnTo>
                    <a:lnTo>
                      <a:pt x="24"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4" name="Freeform 5599"/>
              <p:cNvSpPr>
                <a:spLocks/>
              </p:cNvSpPr>
              <p:nvPr/>
            </p:nvSpPr>
            <p:spPr bwMode="auto">
              <a:xfrm>
                <a:off x="4899" y="1253"/>
                <a:ext cx="39" cy="51"/>
              </a:xfrm>
              <a:custGeom>
                <a:avLst/>
                <a:gdLst>
                  <a:gd name="T0" fmla="*/ 24 w 39"/>
                  <a:gd name="T1" fmla="*/ 0 h 51"/>
                  <a:gd name="T2" fmla="*/ 39 w 39"/>
                  <a:gd name="T3" fmla="*/ 4 h 51"/>
                  <a:gd name="T4" fmla="*/ 35 w 39"/>
                  <a:gd name="T5" fmla="*/ 27 h 51"/>
                  <a:gd name="T6" fmla="*/ 32 w 39"/>
                  <a:gd name="T7" fmla="*/ 27 h 51"/>
                  <a:gd name="T8" fmla="*/ 32 w 39"/>
                  <a:gd name="T9" fmla="*/ 36 h 51"/>
                  <a:gd name="T10" fmla="*/ 22 w 39"/>
                  <a:gd name="T11" fmla="*/ 36 h 51"/>
                  <a:gd name="T12" fmla="*/ 22 w 39"/>
                  <a:gd name="T13" fmla="*/ 43 h 51"/>
                  <a:gd name="T14" fmla="*/ 22 w 39"/>
                  <a:gd name="T15" fmla="*/ 43 h 51"/>
                  <a:gd name="T16" fmla="*/ 20 w 39"/>
                  <a:gd name="T17" fmla="*/ 51 h 51"/>
                  <a:gd name="T18" fmla="*/ 17 w 39"/>
                  <a:gd name="T19" fmla="*/ 51 h 51"/>
                  <a:gd name="T20" fmla="*/ 5 w 39"/>
                  <a:gd name="T21" fmla="*/ 49 h 51"/>
                  <a:gd name="T22" fmla="*/ 0 w 39"/>
                  <a:gd name="T23" fmla="*/ 41 h 51"/>
                  <a:gd name="T24" fmla="*/ 0 w 39"/>
                  <a:gd name="T25" fmla="*/ 29 h 51"/>
                  <a:gd name="T26" fmla="*/ 0 w 39"/>
                  <a:gd name="T27" fmla="*/ 29 h 51"/>
                  <a:gd name="T28" fmla="*/ 2 w 39"/>
                  <a:gd name="T29" fmla="*/ 21 h 51"/>
                  <a:gd name="T30" fmla="*/ 3 w 39"/>
                  <a:gd name="T31" fmla="*/ 21 h 51"/>
                  <a:gd name="T32" fmla="*/ 2 w 39"/>
                  <a:gd name="T33" fmla="*/ 10 h 51"/>
                  <a:gd name="T34" fmla="*/ 5 w 39"/>
                  <a:gd name="T35" fmla="*/ 10 h 51"/>
                  <a:gd name="T36" fmla="*/ 12 w 39"/>
                  <a:gd name="T37" fmla="*/ 14 h 51"/>
                  <a:gd name="T38" fmla="*/ 13 w 39"/>
                  <a:gd name="T39" fmla="*/ 5 h 51"/>
                  <a:gd name="T40" fmla="*/ 22 w 39"/>
                  <a:gd name="T41" fmla="*/ 9 h 51"/>
                  <a:gd name="T42" fmla="*/ 24 w 39"/>
                  <a:gd name="T4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1">
                    <a:moveTo>
                      <a:pt x="24" y="0"/>
                    </a:moveTo>
                    <a:lnTo>
                      <a:pt x="39" y="4"/>
                    </a:lnTo>
                    <a:lnTo>
                      <a:pt x="35" y="27"/>
                    </a:lnTo>
                    <a:lnTo>
                      <a:pt x="32" y="27"/>
                    </a:lnTo>
                    <a:lnTo>
                      <a:pt x="32" y="36"/>
                    </a:lnTo>
                    <a:lnTo>
                      <a:pt x="22" y="36"/>
                    </a:lnTo>
                    <a:lnTo>
                      <a:pt x="22" y="43"/>
                    </a:lnTo>
                    <a:lnTo>
                      <a:pt x="22" y="43"/>
                    </a:lnTo>
                    <a:lnTo>
                      <a:pt x="20" y="51"/>
                    </a:lnTo>
                    <a:lnTo>
                      <a:pt x="17" y="51"/>
                    </a:lnTo>
                    <a:lnTo>
                      <a:pt x="5" y="49"/>
                    </a:lnTo>
                    <a:lnTo>
                      <a:pt x="0" y="41"/>
                    </a:lnTo>
                    <a:lnTo>
                      <a:pt x="0" y="29"/>
                    </a:lnTo>
                    <a:lnTo>
                      <a:pt x="0" y="29"/>
                    </a:lnTo>
                    <a:lnTo>
                      <a:pt x="2" y="21"/>
                    </a:lnTo>
                    <a:lnTo>
                      <a:pt x="3" y="21"/>
                    </a:lnTo>
                    <a:lnTo>
                      <a:pt x="2" y="10"/>
                    </a:lnTo>
                    <a:lnTo>
                      <a:pt x="5" y="10"/>
                    </a:lnTo>
                    <a:lnTo>
                      <a:pt x="12" y="14"/>
                    </a:lnTo>
                    <a:lnTo>
                      <a:pt x="13" y="5"/>
                    </a:lnTo>
                    <a:lnTo>
                      <a:pt x="22" y="9"/>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25" name="Freeform 5600"/>
              <p:cNvSpPr>
                <a:spLocks/>
              </p:cNvSpPr>
              <p:nvPr/>
            </p:nvSpPr>
            <p:spPr bwMode="auto">
              <a:xfrm>
                <a:off x="4921" y="1377"/>
                <a:ext cx="44" cy="56"/>
              </a:xfrm>
              <a:custGeom>
                <a:avLst/>
                <a:gdLst>
                  <a:gd name="T0" fmla="*/ 8 w 44"/>
                  <a:gd name="T1" fmla="*/ 3 h 56"/>
                  <a:gd name="T2" fmla="*/ 17 w 44"/>
                  <a:gd name="T3" fmla="*/ 5 h 56"/>
                  <a:gd name="T4" fmla="*/ 34 w 44"/>
                  <a:gd name="T5" fmla="*/ 0 h 56"/>
                  <a:gd name="T6" fmla="*/ 34 w 44"/>
                  <a:gd name="T7" fmla="*/ 2 h 56"/>
                  <a:gd name="T8" fmla="*/ 34 w 44"/>
                  <a:gd name="T9" fmla="*/ 7 h 56"/>
                  <a:gd name="T10" fmla="*/ 35 w 44"/>
                  <a:gd name="T11" fmla="*/ 8 h 56"/>
                  <a:gd name="T12" fmla="*/ 35 w 44"/>
                  <a:gd name="T13" fmla="*/ 10 h 56"/>
                  <a:gd name="T14" fmla="*/ 35 w 44"/>
                  <a:gd name="T15" fmla="*/ 12 h 56"/>
                  <a:gd name="T16" fmla="*/ 37 w 44"/>
                  <a:gd name="T17" fmla="*/ 22 h 56"/>
                  <a:gd name="T18" fmla="*/ 34 w 44"/>
                  <a:gd name="T19" fmla="*/ 37 h 56"/>
                  <a:gd name="T20" fmla="*/ 34 w 44"/>
                  <a:gd name="T21" fmla="*/ 37 h 56"/>
                  <a:gd name="T22" fmla="*/ 34 w 44"/>
                  <a:gd name="T23" fmla="*/ 37 h 56"/>
                  <a:gd name="T24" fmla="*/ 34 w 44"/>
                  <a:gd name="T25" fmla="*/ 39 h 56"/>
                  <a:gd name="T26" fmla="*/ 37 w 44"/>
                  <a:gd name="T27" fmla="*/ 42 h 56"/>
                  <a:gd name="T28" fmla="*/ 39 w 44"/>
                  <a:gd name="T29" fmla="*/ 44 h 56"/>
                  <a:gd name="T30" fmla="*/ 40 w 44"/>
                  <a:gd name="T31" fmla="*/ 46 h 56"/>
                  <a:gd name="T32" fmla="*/ 42 w 44"/>
                  <a:gd name="T33" fmla="*/ 46 h 56"/>
                  <a:gd name="T34" fmla="*/ 44 w 44"/>
                  <a:gd name="T35" fmla="*/ 49 h 56"/>
                  <a:gd name="T36" fmla="*/ 44 w 44"/>
                  <a:gd name="T37" fmla="*/ 49 h 56"/>
                  <a:gd name="T38" fmla="*/ 18 w 44"/>
                  <a:gd name="T39" fmla="*/ 54 h 56"/>
                  <a:gd name="T40" fmla="*/ 13 w 44"/>
                  <a:gd name="T41" fmla="*/ 56 h 56"/>
                  <a:gd name="T42" fmla="*/ 13 w 44"/>
                  <a:gd name="T43" fmla="*/ 56 h 56"/>
                  <a:gd name="T44" fmla="*/ 8 w 44"/>
                  <a:gd name="T45" fmla="*/ 56 h 56"/>
                  <a:gd name="T46" fmla="*/ 7 w 44"/>
                  <a:gd name="T47" fmla="*/ 47 h 56"/>
                  <a:gd name="T48" fmla="*/ 12 w 44"/>
                  <a:gd name="T49" fmla="*/ 44 h 56"/>
                  <a:gd name="T50" fmla="*/ 10 w 44"/>
                  <a:gd name="T51" fmla="*/ 37 h 56"/>
                  <a:gd name="T52" fmla="*/ 3 w 44"/>
                  <a:gd name="T53" fmla="*/ 39 h 56"/>
                  <a:gd name="T54" fmla="*/ 2 w 44"/>
                  <a:gd name="T55" fmla="*/ 29 h 56"/>
                  <a:gd name="T56" fmla="*/ 0 w 44"/>
                  <a:gd name="T57" fmla="*/ 20 h 56"/>
                  <a:gd name="T58" fmla="*/ 8 w 44"/>
                  <a:gd name="T59" fmla="*/ 19 h 56"/>
                  <a:gd name="T60" fmla="*/ 8 w 44"/>
                  <a:gd name="T61"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56">
                    <a:moveTo>
                      <a:pt x="8" y="3"/>
                    </a:moveTo>
                    <a:lnTo>
                      <a:pt x="17" y="5"/>
                    </a:lnTo>
                    <a:lnTo>
                      <a:pt x="34" y="0"/>
                    </a:lnTo>
                    <a:lnTo>
                      <a:pt x="34" y="2"/>
                    </a:lnTo>
                    <a:lnTo>
                      <a:pt x="34" y="7"/>
                    </a:lnTo>
                    <a:lnTo>
                      <a:pt x="35" y="8"/>
                    </a:lnTo>
                    <a:lnTo>
                      <a:pt x="35" y="10"/>
                    </a:lnTo>
                    <a:lnTo>
                      <a:pt x="35" y="12"/>
                    </a:lnTo>
                    <a:lnTo>
                      <a:pt x="37" y="22"/>
                    </a:lnTo>
                    <a:lnTo>
                      <a:pt x="34" y="37"/>
                    </a:lnTo>
                    <a:lnTo>
                      <a:pt x="34" y="37"/>
                    </a:lnTo>
                    <a:lnTo>
                      <a:pt x="34" y="37"/>
                    </a:lnTo>
                    <a:lnTo>
                      <a:pt x="34" y="39"/>
                    </a:lnTo>
                    <a:lnTo>
                      <a:pt x="37" y="42"/>
                    </a:lnTo>
                    <a:lnTo>
                      <a:pt x="39" y="44"/>
                    </a:lnTo>
                    <a:lnTo>
                      <a:pt x="40" y="46"/>
                    </a:lnTo>
                    <a:lnTo>
                      <a:pt x="42" y="46"/>
                    </a:lnTo>
                    <a:lnTo>
                      <a:pt x="44" y="49"/>
                    </a:lnTo>
                    <a:lnTo>
                      <a:pt x="44" y="49"/>
                    </a:lnTo>
                    <a:lnTo>
                      <a:pt x="18" y="54"/>
                    </a:lnTo>
                    <a:lnTo>
                      <a:pt x="13" y="56"/>
                    </a:lnTo>
                    <a:lnTo>
                      <a:pt x="13" y="56"/>
                    </a:lnTo>
                    <a:lnTo>
                      <a:pt x="8" y="56"/>
                    </a:lnTo>
                    <a:lnTo>
                      <a:pt x="7" y="47"/>
                    </a:lnTo>
                    <a:lnTo>
                      <a:pt x="12" y="44"/>
                    </a:lnTo>
                    <a:lnTo>
                      <a:pt x="10" y="37"/>
                    </a:lnTo>
                    <a:lnTo>
                      <a:pt x="3" y="39"/>
                    </a:lnTo>
                    <a:lnTo>
                      <a:pt x="2" y="29"/>
                    </a:lnTo>
                    <a:lnTo>
                      <a:pt x="0" y="20"/>
                    </a:lnTo>
                    <a:lnTo>
                      <a:pt x="8" y="19"/>
                    </a:lnTo>
                    <a:lnTo>
                      <a:pt x="8"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6" name="Freeform 5601"/>
              <p:cNvSpPr>
                <a:spLocks/>
              </p:cNvSpPr>
              <p:nvPr/>
            </p:nvSpPr>
            <p:spPr bwMode="auto">
              <a:xfrm>
                <a:off x="4921" y="1377"/>
                <a:ext cx="44" cy="56"/>
              </a:xfrm>
              <a:custGeom>
                <a:avLst/>
                <a:gdLst>
                  <a:gd name="T0" fmla="*/ 8 w 44"/>
                  <a:gd name="T1" fmla="*/ 3 h 56"/>
                  <a:gd name="T2" fmla="*/ 17 w 44"/>
                  <a:gd name="T3" fmla="*/ 5 h 56"/>
                  <a:gd name="T4" fmla="*/ 34 w 44"/>
                  <a:gd name="T5" fmla="*/ 0 h 56"/>
                  <a:gd name="T6" fmla="*/ 34 w 44"/>
                  <a:gd name="T7" fmla="*/ 2 h 56"/>
                  <a:gd name="T8" fmla="*/ 34 w 44"/>
                  <a:gd name="T9" fmla="*/ 7 h 56"/>
                  <a:gd name="T10" fmla="*/ 35 w 44"/>
                  <a:gd name="T11" fmla="*/ 8 h 56"/>
                  <a:gd name="T12" fmla="*/ 35 w 44"/>
                  <a:gd name="T13" fmla="*/ 10 h 56"/>
                  <a:gd name="T14" fmla="*/ 35 w 44"/>
                  <a:gd name="T15" fmla="*/ 12 h 56"/>
                  <a:gd name="T16" fmla="*/ 37 w 44"/>
                  <a:gd name="T17" fmla="*/ 22 h 56"/>
                  <a:gd name="T18" fmla="*/ 34 w 44"/>
                  <a:gd name="T19" fmla="*/ 37 h 56"/>
                  <a:gd name="T20" fmla="*/ 34 w 44"/>
                  <a:gd name="T21" fmla="*/ 37 h 56"/>
                  <a:gd name="T22" fmla="*/ 34 w 44"/>
                  <a:gd name="T23" fmla="*/ 37 h 56"/>
                  <a:gd name="T24" fmla="*/ 34 w 44"/>
                  <a:gd name="T25" fmla="*/ 39 h 56"/>
                  <a:gd name="T26" fmla="*/ 37 w 44"/>
                  <a:gd name="T27" fmla="*/ 42 h 56"/>
                  <a:gd name="T28" fmla="*/ 39 w 44"/>
                  <a:gd name="T29" fmla="*/ 44 h 56"/>
                  <a:gd name="T30" fmla="*/ 40 w 44"/>
                  <a:gd name="T31" fmla="*/ 46 h 56"/>
                  <a:gd name="T32" fmla="*/ 42 w 44"/>
                  <a:gd name="T33" fmla="*/ 46 h 56"/>
                  <a:gd name="T34" fmla="*/ 44 w 44"/>
                  <a:gd name="T35" fmla="*/ 49 h 56"/>
                  <a:gd name="T36" fmla="*/ 44 w 44"/>
                  <a:gd name="T37" fmla="*/ 49 h 56"/>
                  <a:gd name="T38" fmla="*/ 18 w 44"/>
                  <a:gd name="T39" fmla="*/ 54 h 56"/>
                  <a:gd name="T40" fmla="*/ 13 w 44"/>
                  <a:gd name="T41" fmla="*/ 56 h 56"/>
                  <a:gd name="T42" fmla="*/ 13 w 44"/>
                  <a:gd name="T43" fmla="*/ 56 h 56"/>
                  <a:gd name="T44" fmla="*/ 8 w 44"/>
                  <a:gd name="T45" fmla="*/ 56 h 56"/>
                  <a:gd name="T46" fmla="*/ 7 w 44"/>
                  <a:gd name="T47" fmla="*/ 47 h 56"/>
                  <a:gd name="T48" fmla="*/ 12 w 44"/>
                  <a:gd name="T49" fmla="*/ 44 h 56"/>
                  <a:gd name="T50" fmla="*/ 10 w 44"/>
                  <a:gd name="T51" fmla="*/ 37 h 56"/>
                  <a:gd name="T52" fmla="*/ 3 w 44"/>
                  <a:gd name="T53" fmla="*/ 39 h 56"/>
                  <a:gd name="T54" fmla="*/ 2 w 44"/>
                  <a:gd name="T55" fmla="*/ 29 h 56"/>
                  <a:gd name="T56" fmla="*/ 0 w 44"/>
                  <a:gd name="T57" fmla="*/ 20 h 56"/>
                  <a:gd name="T58" fmla="*/ 8 w 44"/>
                  <a:gd name="T59" fmla="*/ 19 h 56"/>
                  <a:gd name="T60" fmla="*/ 8 w 44"/>
                  <a:gd name="T61"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56">
                    <a:moveTo>
                      <a:pt x="8" y="3"/>
                    </a:moveTo>
                    <a:lnTo>
                      <a:pt x="17" y="5"/>
                    </a:lnTo>
                    <a:lnTo>
                      <a:pt x="34" y="0"/>
                    </a:lnTo>
                    <a:lnTo>
                      <a:pt x="34" y="2"/>
                    </a:lnTo>
                    <a:lnTo>
                      <a:pt x="34" y="7"/>
                    </a:lnTo>
                    <a:lnTo>
                      <a:pt x="35" y="8"/>
                    </a:lnTo>
                    <a:lnTo>
                      <a:pt x="35" y="10"/>
                    </a:lnTo>
                    <a:lnTo>
                      <a:pt x="35" y="12"/>
                    </a:lnTo>
                    <a:lnTo>
                      <a:pt x="37" y="22"/>
                    </a:lnTo>
                    <a:lnTo>
                      <a:pt x="34" y="37"/>
                    </a:lnTo>
                    <a:lnTo>
                      <a:pt x="34" y="37"/>
                    </a:lnTo>
                    <a:lnTo>
                      <a:pt x="34" y="37"/>
                    </a:lnTo>
                    <a:lnTo>
                      <a:pt x="34" y="39"/>
                    </a:lnTo>
                    <a:lnTo>
                      <a:pt x="37" y="42"/>
                    </a:lnTo>
                    <a:lnTo>
                      <a:pt x="39" y="44"/>
                    </a:lnTo>
                    <a:lnTo>
                      <a:pt x="40" y="46"/>
                    </a:lnTo>
                    <a:lnTo>
                      <a:pt x="42" y="46"/>
                    </a:lnTo>
                    <a:lnTo>
                      <a:pt x="44" y="49"/>
                    </a:lnTo>
                    <a:lnTo>
                      <a:pt x="44" y="49"/>
                    </a:lnTo>
                    <a:lnTo>
                      <a:pt x="18" y="54"/>
                    </a:lnTo>
                    <a:lnTo>
                      <a:pt x="13" y="56"/>
                    </a:lnTo>
                    <a:lnTo>
                      <a:pt x="13" y="56"/>
                    </a:lnTo>
                    <a:lnTo>
                      <a:pt x="8" y="56"/>
                    </a:lnTo>
                    <a:lnTo>
                      <a:pt x="7" y="47"/>
                    </a:lnTo>
                    <a:lnTo>
                      <a:pt x="12" y="44"/>
                    </a:lnTo>
                    <a:lnTo>
                      <a:pt x="10" y="37"/>
                    </a:lnTo>
                    <a:lnTo>
                      <a:pt x="3" y="39"/>
                    </a:lnTo>
                    <a:lnTo>
                      <a:pt x="2" y="29"/>
                    </a:lnTo>
                    <a:lnTo>
                      <a:pt x="0" y="20"/>
                    </a:lnTo>
                    <a:lnTo>
                      <a:pt x="8" y="19"/>
                    </a:lnTo>
                    <a:lnTo>
                      <a:pt x="8"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27" name="Freeform 5602"/>
              <p:cNvSpPr>
                <a:spLocks/>
              </p:cNvSpPr>
              <p:nvPr/>
            </p:nvSpPr>
            <p:spPr bwMode="auto">
              <a:xfrm>
                <a:off x="4904" y="1311"/>
                <a:ext cx="51" cy="71"/>
              </a:xfrm>
              <a:custGeom>
                <a:avLst/>
                <a:gdLst>
                  <a:gd name="T0" fmla="*/ 25 w 51"/>
                  <a:gd name="T1" fmla="*/ 5 h 71"/>
                  <a:gd name="T2" fmla="*/ 30 w 51"/>
                  <a:gd name="T3" fmla="*/ 7 h 71"/>
                  <a:gd name="T4" fmla="*/ 30 w 51"/>
                  <a:gd name="T5" fmla="*/ 7 h 71"/>
                  <a:gd name="T6" fmla="*/ 34 w 51"/>
                  <a:gd name="T7" fmla="*/ 7 h 71"/>
                  <a:gd name="T8" fmla="*/ 51 w 51"/>
                  <a:gd name="T9" fmla="*/ 10 h 71"/>
                  <a:gd name="T10" fmla="*/ 51 w 51"/>
                  <a:gd name="T11" fmla="*/ 10 h 71"/>
                  <a:gd name="T12" fmla="*/ 49 w 51"/>
                  <a:gd name="T13" fmla="*/ 12 h 71"/>
                  <a:gd name="T14" fmla="*/ 47 w 51"/>
                  <a:gd name="T15" fmla="*/ 13 h 71"/>
                  <a:gd name="T16" fmla="*/ 47 w 51"/>
                  <a:gd name="T17" fmla="*/ 13 h 71"/>
                  <a:gd name="T18" fmla="*/ 46 w 51"/>
                  <a:gd name="T19" fmla="*/ 18 h 71"/>
                  <a:gd name="T20" fmla="*/ 46 w 51"/>
                  <a:gd name="T21" fmla="*/ 25 h 71"/>
                  <a:gd name="T22" fmla="*/ 47 w 51"/>
                  <a:gd name="T23" fmla="*/ 27 h 71"/>
                  <a:gd name="T24" fmla="*/ 47 w 51"/>
                  <a:gd name="T25" fmla="*/ 27 h 71"/>
                  <a:gd name="T26" fmla="*/ 47 w 51"/>
                  <a:gd name="T27" fmla="*/ 29 h 71"/>
                  <a:gd name="T28" fmla="*/ 46 w 51"/>
                  <a:gd name="T29" fmla="*/ 37 h 71"/>
                  <a:gd name="T30" fmla="*/ 46 w 51"/>
                  <a:gd name="T31" fmla="*/ 39 h 71"/>
                  <a:gd name="T32" fmla="*/ 47 w 51"/>
                  <a:gd name="T33" fmla="*/ 42 h 71"/>
                  <a:gd name="T34" fmla="*/ 47 w 51"/>
                  <a:gd name="T35" fmla="*/ 46 h 71"/>
                  <a:gd name="T36" fmla="*/ 47 w 51"/>
                  <a:gd name="T37" fmla="*/ 46 h 71"/>
                  <a:gd name="T38" fmla="*/ 47 w 51"/>
                  <a:gd name="T39" fmla="*/ 49 h 71"/>
                  <a:gd name="T40" fmla="*/ 49 w 51"/>
                  <a:gd name="T41" fmla="*/ 52 h 71"/>
                  <a:gd name="T42" fmla="*/ 49 w 51"/>
                  <a:gd name="T43" fmla="*/ 54 h 71"/>
                  <a:gd name="T44" fmla="*/ 51 w 51"/>
                  <a:gd name="T45" fmla="*/ 57 h 71"/>
                  <a:gd name="T46" fmla="*/ 51 w 51"/>
                  <a:gd name="T47" fmla="*/ 66 h 71"/>
                  <a:gd name="T48" fmla="*/ 34 w 51"/>
                  <a:gd name="T49" fmla="*/ 71 h 71"/>
                  <a:gd name="T50" fmla="*/ 25 w 51"/>
                  <a:gd name="T51" fmla="*/ 69 h 71"/>
                  <a:gd name="T52" fmla="*/ 24 w 51"/>
                  <a:gd name="T53" fmla="*/ 66 h 71"/>
                  <a:gd name="T54" fmla="*/ 20 w 51"/>
                  <a:gd name="T55" fmla="*/ 66 h 71"/>
                  <a:gd name="T56" fmla="*/ 20 w 51"/>
                  <a:gd name="T57" fmla="*/ 59 h 71"/>
                  <a:gd name="T58" fmla="*/ 27 w 51"/>
                  <a:gd name="T59" fmla="*/ 59 h 71"/>
                  <a:gd name="T60" fmla="*/ 25 w 51"/>
                  <a:gd name="T61" fmla="*/ 47 h 71"/>
                  <a:gd name="T62" fmla="*/ 22 w 51"/>
                  <a:gd name="T63" fmla="*/ 47 h 71"/>
                  <a:gd name="T64" fmla="*/ 20 w 51"/>
                  <a:gd name="T65" fmla="*/ 46 h 71"/>
                  <a:gd name="T66" fmla="*/ 22 w 51"/>
                  <a:gd name="T67" fmla="*/ 25 h 71"/>
                  <a:gd name="T68" fmla="*/ 13 w 51"/>
                  <a:gd name="T69" fmla="*/ 25 h 71"/>
                  <a:gd name="T70" fmla="*/ 7 w 51"/>
                  <a:gd name="T71" fmla="*/ 12 h 71"/>
                  <a:gd name="T72" fmla="*/ 3 w 51"/>
                  <a:gd name="T73" fmla="*/ 17 h 71"/>
                  <a:gd name="T74" fmla="*/ 0 w 51"/>
                  <a:gd name="T75" fmla="*/ 12 h 71"/>
                  <a:gd name="T76" fmla="*/ 10 w 51"/>
                  <a:gd name="T77" fmla="*/ 0 h 71"/>
                  <a:gd name="T78" fmla="*/ 12 w 51"/>
                  <a:gd name="T79" fmla="*/ 3 h 71"/>
                  <a:gd name="T80" fmla="*/ 25 w 51"/>
                  <a:gd name="T81"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71">
                    <a:moveTo>
                      <a:pt x="25" y="5"/>
                    </a:moveTo>
                    <a:lnTo>
                      <a:pt x="30" y="7"/>
                    </a:lnTo>
                    <a:lnTo>
                      <a:pt x="30" y="7"/>
                    </a:lnTo>
                    <a:lnTo>
                      <a:pt x="34" y="7"/>
                    </a:lnTo>
                    <a:lnTo>
                      <a:pt x="51" y="10"/>
                    </a:lnTo>
                    <a:lnTo>
                      <a:pt x="51" y="10"/>
                    </a:lnTo>
                    <a:lnTo>
                      <a:pt x="49" y="12"/>
                    </a:lnTo>
                    <a:lnTo>
                      <a:pt x="47" y="13"/>
                    </a:lnTo>
                    <a:lnTo>
                      <a:pt x="47" y="13"/>
                    </a:lnTo>
                    <a:lnTo>
                      <a:pt x="46" y="18"/>
                    </a:lnTo>
                    <a:lnTo>
                      <a:pt x="46" y="25"/>
                    </a:lnTo>
                    <a:lnTo>
                      <a:pt x="47" y="27"/>
                    </a:lnTo>
                    <a:lnTo>
                      <a:pt x="47" y="27"/>
                    </a:lnTo>
                    <a:lnTo>
                      <a:pt x="47" y="29"/>
                    </a:lnTo>
                    <a:lnTo>
                      <a:pt x="46" y="37"/>
                    </a:lnTo>
                    <a:lnTo>
                      <a:pt x="46" y="39"/>
                    </a:lnTo>
                    <a:lnTo>
                      <a:pt x="47" y="42"/>
                    </a:lnTo>
                    <a:lnTo>
                      <a:pt x="47" y="46"/>
                    </a:lnTo>
                    <a:lnTo>
                      <a:pt x="47" y="46"/>
                    </a:lnTo>
                    <a:lnTo>
                      <a:pt x="47" y="49"/>
                    </a:lnTo>
                    <a:lnTo>
                      <a:pt x="49" y="52"/>
                    </a:lnTo>
                    <a:lnTo>
                      <a:pt x="49" y="54"/>
                    </a:lnTo>
                    <a:lnTo>
                      <a:pt x="51" y="57"/>
                    </a:lnTo>
                    <a:lnTo>
                      <a:pt x="51" y="66"/>
                    </a:lnTo>
                    <a:lnTo>
                      <a:pt x="34" y="71"/>
                    </a:lnTo>
                    <a:lnTo>
                      <a:pt x="25" y="69"/>
                    </a:lnTo>
                    <a:lnTo>
                      <a:pt x="24" y="66"/>
                    </a:lnTo>
                    <a:lnTo>
                      <a:pt x="20" y="66"/>
                    </a:lnTo>
                    <a:lnTo>
                      <a:pt x="20" y="59"/>
                    </a:lnTo>
                    <a:lnTo>
                      <a:pt x="27" y="59"/>
                    </a:lnTo>
                    <a:lnTo>
                      <a:pt x="25" y="47"/>
                    </a:lnTo>
                    <a:lnTo>
                      <a:pt x="22" y="47"/>
                    </a:lnTo>
                    <a:lnTo>
                      <a:pt x="20" y="46"/>
                    </a:lnTo>
                    <a:lnTo>
                      <a:pt x="22" y="25"/>
                    </a:lnTo>
                    <a:lnTo>
                      <a:pt x="13" y="25"/>
                    </a:lnTo>
                    <a:lnTo>
                      <a:pt x="7" y="12"/>
                    </a:lnTo>
                    <a:lnTo>
                      <a:pt x="3" y="17"/>
                    </a:lnTo>
                    <a:lnTo>
                      <a:pt x="0" y="12"/>
                    </a:lnTo>
                    <a:lnTo>
                      <a:pt x="10" y="0"/>
                    </a:lnTo>
                    <a:lnTo>
                      <a:pt x="12" y="3"/>
                    </a:lnTo>
                    <a:lnTo>
                      <a:pt x="25"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8" name="Freeform 5603"/>
              <p:cNvSpPr>
                <a:spLocks/>
              </p:cNvSpPr>
              <p:nvPr/>
            </p:nvSpPr>
            <p:spPr bwMode="auto">
              <a:xfrm>
                <a:off x="4904" y="1311"/>
                <a:ext cx="51" cy="71"/>
              </a:xfrm>
              <a:custGeom>
                <a:avLst/>
                <a:gdLst>
                  <a:gd name="T0" fmla="*/ 25 w 51"/>
                  <a:gd name="T1" fmla="*/ 5 h 71"/>
                  <a:gd name="T2" fmla="*/ 30 w 51"/>
                  <a:gd name="T3" fmla="*/ 7 h 71"/>
                  <a:gd name="T4" fmla="*/ 30 w 51"/>
                  <a:gd name="T5" fmla="*/ 7 h 71"/>
                  <a:gd name="T6" fmla="*/ 34 w 51"/>
                  <a:gd name="T7" fmla="*/ 7 h 71"/>
                  <a:gd name="T8" fmla="*/ 51 w 51"/>
                  <a:gd name="T9" fmla="*/ 10 h 71"/>
                  <a:gd name="T10" fmla="*/ 51 w 51"/>
                  <a:gd name="T11" fmla="*/ 10 h 71"/>
                  <a:gd name="T12" fmla="*/ 49 w 51"/>
                  <a:gd name="T13" fmla="*/ 12 h 71"/>
                  <a:gd name="T14" fmla="*/ 47 w 51"/>
                  <a:gd name="T15" fmla="*/ 13 h 71"/>
                  <a:gd name="T16" fmla="*/ 47 w 51"/>
                  <a:gd name="T17" fmla="*/ 13 h 71"/>
                  <a:gd name="T18" fmla="*/ 46 w 51"/>
                  <a:gd name="T19" fmla="*/ 18 h 71"/>
                  <a:gd name="T20" fmla="*/ 46 w 51"/>
                  <a:gd name="T21" fmla="*/ 25 h 71"/>
                  <a:gd name="T22" fmla="*/ 47 w 51"/>
                  <a:gd name="T23" fmla="*/ 27 h 71"/>
                  <a:gd name="T24" fmla="*/ 47 w 51"/>
                  <a:gd name="T25" fmla="*/ 27 h 71"/>
                  <a:gd name="T26" fmla="*/ 47 w 51"/>
                  <a:gd name="T27" fmla="*/ 29 h 71"/>
                  <a:gd name="T28" fmla="*/ 46 w 51"/>
                  <a:gd name="T29" fmla="*/ 37 h 71"/>
                  <a:gd name="T30" fmla="*/ 46 w 51"/>
                  <a:gd name="T31" fmla="*/ 39 h 71"/>
                  <a:gd name="T32" fmla="*/ 47 w 51"/>
                  <a:gd name="T33" fmla="*/ 42 h 71"/>
                  <a:gd name="T34" fmla="*/ 47 w 51"/>
                  <a:gd name="T35" fmla="*/ 46 h 71"/>
                  <a:gd name="T36" fmla="*/ 47 w 51"/>
                  <a:gd name="T37" fmla="*/ 46 h 71"/>
                  <a:gd name="T38" fmla="*/ 47 w 51"/>
                  <a:gd name="T39" fmla="*/ 49 h 71"/>
                  <a:gd name="T40" fmla="*/ 49 w 51"/>
                  <a:gd name="T41" fmla="*/ 52 h 71"/>
                  <a:gd name="T42" fmla="*/ 49 w 51"/>
                  <a:gd name="T43" fmla="*/ 54 h 71"/>
                  <a:gd name="T44" fmla="*/ 51 w 51"/>
                  <a:gd name="T45" fmla="*/ 57 h 71"/>
                  <a:gd name="T46" fmla="*/ 51 w 51"/>
                  <a:gd name="T47" fmla="*/ 66 h 71"/>
                  <a:gd name="T48" fmla="*/ 34 w 51"/>
                  <a:gd name="T49" fmla="*/ 71 h 71"/>
                  <a:gd name="T50" fmla="*/ 25 w 51"/>
                  <a:gd name="T51" fmla="*/ 69 h 71"/>
                  <a:gd name="T52" fmla="*/ 24 w 51"/>
                  <a:gd name="T53" fmla="*/ 66 h 71"/>
                  <a:gd name="T54" fmla="*/ 20 w 51"/>
                  <a:gd name="T55" fmla="*/ 66 h 71"/>
                  <a:gd name="T56" fmla="*/ 20 w 51"/>
                  <a:gd name="T57" fmla="*/ 59 h 71"/>
                  <a:gd name="T58" fmla="*/ 27 w 51"/>
                  <a:gd name="T59" fmla="*/ 59 h 71"/>
                  <a:gd name="T60" fmla="*/ 25 w 51"/>
                  <a:gd name="T61" fmla="*/ 47 h 71"/>
                  <a:gd name="T62" fmla="*/ 22 w 51"/>
                  <a:gd name="T63" fmla="*/ 47 h 71"/>
                  <a:gd name="T64" fmla="*/ 20 w 51"/>
                  <a:gd name="T65" fmla="*/ 46 h 71"/>
                  <a:gd name="T66" fmla="*/ 22 w 51"/>
                  <a:gd name="T67" fmla="*/ 25 h 71"/>
                  <a:gd name="T68" fmla="*/ 13 w 51"/>
                  <a:gd name="T69" fmla="*/ 25 h 71"/>
                  <a:gd name="T70" fmla="*/ 7 w 51"/>
                  <a:gd name="T71" fmla="*/ 12 h 71"/>
                  <a:gd name="T72" fmla="*/ 3 w 51"/>
                  <a:gd name="T73" fmla="*/ 17 h 71"/>
                  <a:gd name="T74" fmla="*/ 0 w 51"/>
                  <a:gd name="T75" fmla="*/ 12 h 71"/>
                  <a:gd name="T76" fmla="*/ 10 w 51"/>
                  <a:gd name="T77" fmla="*/ 0 h 71"/>
                  <a:gd name="T78" fmla="*/ 12 w 51"/>
                  <a:gd name="T79" fmla="*/ 3 h 71"/>
                  <a:gd name="T80" fmla="*/ 25 w 51"/>
                  <a:gd name="T81"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71">
                    <a:moveTo>
                      <a:pt x="25" y="5"/>
                    </a:moveTo>
                    <a:lnTo>
                      <a:pt x="30" y="7"/>
                    </a:lnTo>
                    <a:lnTo>
                      <a:pt x="30" y="7"/>
                    </a:lnTo>
                    <a:lnTo>
                      <a:pt x="34" y="7"/>
                    </a:lnTo>
                    <a:lnTo>
                      <a:pt x="51" y="10"/>
                    </a:lnTo>
                    <a:lnTo>
                      <a:pt x="51" y="10"/>
                    </a:lnTo>
                    <a:lnTo>
                      <a:pt x="49" y="12"/>
                    </a:lnTo>
                    <a:lnTo>
                      <a:pt x="47" y="13"/>
                    </a:lnTo>
                    <a:lnTo>
                      <a:pt x="47" y="13"/>
                    </a:lnTo>
                    <a:lnTo>
                      <a:pt x="46" y="18"/>
                    </a:lnTo>
                    <a:lnTo>
                      <a:pt x="46" y="25"/>
                    </a:lnTo>
                    <a:lnTo>
                      <a:pt x="47" y="27"/>
                    </a:lnTo>
                    <a:lnTo>
                      <a:pt x="47" y="27"/>
                    </a:lnTo>
                    <a:lnTo>
                      <a:pt x="47" y="29"/>
                    </a:lnTo>
                    <a:lnTo>
                      <a:pt x="46" y="37"/>
                    </a:lnTo>
                    <a:lnTo>
                      <a:pt x="46" y="39"/>
                    </a:lnTo>
                    <a:lnTo>
                      <a:pt x="47" y="42"/>
                    </a:lnTo>
                    <a:lnTo>
                      <a:pt x="47" y="46"/>
                    </a:lnTo>
                    <a:lnTo>
                      <a:pt x="47" y="46"/>
                    </a:lnTo>
                    <a:lnTo>
                      <a:pt x="47" y="49"/>
                    </a:lnTo>
                    <a:lnTo>
                      <a:pt x="49" y="52"/>
                    </a:lnTo>
                    <a:lnTo>
                      <a:pt x="49" y="54"/>
                    </a:lnTo>
                    <a:lnTo>
                      <a:pt x="51" y="57"/>
                    </a:lnTo>
                    <a:lnTo>
                      <a:pt x="51" y="66"/>
                    </a:lnTo>
                    <a:lnTo>
                      <a:pt x="34" y="71"/>
                    </a:lnTo>
                    <a:lnTo>
                      <a:pt x="25" y="69"/>
                    </a:lnTo>
                    <a:lnTo>
                      <a:pt x="24" y="66"/>
                    </a:lnTo>
                    <a:lnTo>
                      <a:pt x="20" y="66"/>
                    </a:lnTo>
                    <a:lnTo>
                      <a:pt x="20" y="59"/>
                    </a:lnTo>
                    <a:lnTo>
                      <a:pt x="27" y="59"/>
                    </a:lnTo>
                    <a:lnTo>
                      <a:pt x="25" y="47"/>
                    </a:lnTo>
                    <a:lnTo>
                      <a:pt x="22" y="47"/>
                    </a:lnTo>
                    <a:lnTo>
                      <a:pt x="20" y="46"/>
                    </a:lnTo>
                    <a:lnTo>
                      <a:pt x="22" y="25"/>
                    </a:lnTo>
                    <a:lnTo>
                      <a:pt x="13" y="25"/>
                    </a:lnTo>
                    <a:lnTo>
                      <a:pt x="7" y="12"/>
                    </a:lnTo>
                    <a:lnTo>
                      <a:pt x="3" y="17"/>
                    </a:lnTo>
                    <a:lnTo>
                      <a:pt x="0" y="12"/>
                    </a:lnTo>
                    <a:lnTo>
                      <a:pt x="10" y="0"/>
                    </a:lnTo>
                    <a:lnTo>
                      <a:pt x="12" y="3"/>
                    </a:lnTo>
                    <a:lnTo>
                      <a:pt x="25"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29" name="Freeform 5604"/>
              <p:cNvSpPr>
                <a:spLocks noEditPoints="1"/>
              </p:cNvSpPr>
              <p:nvPr/>
            </p:nvSpPr>
            <p:spPr bwMode="auto">
              <a:xfrm>
                <a:off x="4836" y="1928"/>
                <a:ext cx="54" cy="64"/>
              </a:xfrm>
              <a:custGeom>
                <a:avLst/>
                <a:gdLst>
                  <a:gd name="T0" fmla="*/ 7 w 54"/>
                  <a:gd name="T1" fmla="*/ 32 h 64"/>
                  <a:gd name="T2" fmla="*/ 5 w 54"/>
                  <a:gd name="T3" fmla="*/ 28 h 64"/>
                  <a:gd name="T4" fmla="*/ 7 w 54"/>
                  <a:gd name="T5" fmla="*/ 30 h 64"/>
                  <a:gd name="T6" fmla="*/ 9 w 54"/>
                  <a:gd name="T7" fmla="*/ 30 h 64"/>
                  <a:gd name="T8" fmla="*/ 2 w 54"/>
                  <a:gd name="T9" fmla="*/ 18 h 64"/>
                  <a:gd name="T10" fmla="*/ 2 w 54"/>
                  <a:gd name="T11" fmla="*/ 18 h 64"/>
                  <a:gd name="T12" fmla="*/ 2 w 54"/>
                  <a:gd name="T13" fmla="*/ 18 h 64"/>
                  <a:gd name="T14" fmla="*/ 4 w 54"/>
                  <a:gd name="T15" fmla="*/ 18 h 64"/>
                  <a:gd name="T16" fmla="*/ 4 w 54"/>
                  <a:gd name="T17" fmla="*/ 20 h 64"/>
                  <a:gd name="T18" fmla="*/ 0 w 54"/>
                  <a:gd name="T19" fmla="*/ 18 h 64"/>
                  <a:gd name="T20" fmla="*/ 0 w 54"/>
                  <a:gd name="T21" fmla="*/ 18 h 64"/>
                  <a:gd name="T22" fmla="*/ 51 w 54"/>
                  <a:gd name="T23" fmla="*/ 11 h 64"/>
                  <a:gd name="T24" fmla="*/ 49 w 54"/>
                  <a:gd name="T25" fmla="*/ 18 h 64"/>
                  <a:gd name="T26" fmla="*/ 48 w 54"/>
                  <a:gd name="T27" fmla="*/ 18 h 64"/>
                  <a:gd name="T28" fmla="*/ 44 w 54"/>
                  <a:gd name="T29" fmla="*/ 18 h 64"/>
                  <a:gd name="T30" fmla="*/ 41 w 54"/>
                  <a:gd name="T31" fmla="*/ 23 h 64"/>
                  <a:gd name="T32" fmla="*/ 39 w 54"/>
                  <a:gd name="T33" fmla="*/ 33 h 64"/>
                  <a:gd name="T34" fmla="*/ 39 w 54"/>
                  <a:gd name="T35" fmla="*/ 40 h 64"/>
                  <a:gd name="T36" fmla="*/ 37 w 54"/>
                  <a:gd name="T37" fmla="*/ 49 h 64"/>
                  <a:gd name="T38" fmla="*/ 39 w 54"/>
                  <a:gd name="T39" fmla="*/ 50 h 64"/>
                  <a:gd name="T40" fmla="*/ 37 w 54"/>
                  <a:gd name="T41" fmla="*/ 61 h 64"/>
                  <a:gd name="T42" fmla="*/ 31 w 54"/>
                  <a:gd name="T43" fmla="*/ 62 h 64"/>
                  <a:gd name="T44" fmla="*/ 27 w 54"/>
                  <a:gd name="T45" fmla="*/ 57 h 64"/>
                  <a:gd name="T46" fmla="*/ 19 w 54"/>
                  <a:gd name="T47" fmla="*/ 55 h 64"/>
                  <a:gd name="T48" fmla="*/ 15 w 54"/>
                  <a:gd name="T49" fmla="*/ 55 h 64"/>
                  <a:gd name="T50" fmla="*/ 17 w 54"/>
                  <a:gd name="T51" fmla="*/ 49 h 64"/>
                  <a:gd name="T52" fmla="*/ 19 w 54"/>
                  <a:gd name="T53" fmla="*/ 44 h 64"/>
                  <a:gd name="T54" fmla="*/ 19 w 54"/>
                  <a:gd name="T55" fmla="*/ 40 h 64"/>
                  <a:gd name="T56" fmla="*/ 20 w 54"/>
                  <a:gd name="T57" fmla="*/ 37 h 64"/>
                  <a:gd name="T58" fmla="*/ 20 w 54"/>
                  <a:gd name="T59" fmla="*/ 35 h 64"/>
                  <a:gd name="T60" fmla="*/ 19 w 54"/>
                  <a:gd name="T61" fmla="*/ 32 h 64"/>
                  <a:gd name="T62" fmla="*/ 22 w 54"/>
                  <a:gd name="T63" fmla="*/ 30 h 64"/>
                  <a:gd name="T64" fmla="*/ 26 w 54"/>
                  <a:gd name="T65" fmla="*/ 27 h 64"/>
                  <a:gd name="T66" fmla="*/ 26 w 54"/>
                  <a:gd name="T67" fmla="*/ 25 h 64"/>
                  <a:gd name="T68" fmla="*/ 27 w 54"/>
                  <a:gd name="T69" fmla="*/ 22 h 64"/>
                  <a:gd name="T70" fmla="*/ 24 w 54"/>
                  <a:gd name="T71" fmla="*/ 20 h 64"/>
                  <a:gd name="T72" fmla="*/ 22 w 54"/>
                  <a:gd name="T73" fmla="*/ 20 h 64"/>
                  <a:gd name="T74" fmla="*/ 20 w 54"/>
                  <a:gd name="T75" fmla="*/ 20 h 64"/>
                  <a:gd name="T76" fmla="*/ 26 w 54"/>
                  <a:gd name="T77" fmla="*/ 16 h 64"/>
                  <a:gd name="T78" fmla="*/ 27 w 54"/>
                  <a:gd name="T79" fmla="*/ 11 h 64"/>
                  <a:gd name="T80" fmla="*/ 27 w 54"/>
                  <a:gd name="T81" fmla="*/ 11 h 64"/>
                  <a:gd name="T82" fmla="*/ 27 w 54"/>
                  <a:gd name="T83" fmla="*/ 11 h 64"/>
                  <a:gd name="T84" fmla="*/ 29 w 54"/>
                  <a:gd name="T85" fmla="*/ 10 h 64"/>
                  <a:gd name="T86" fmla="*/ 41 w 54"/>
                  <a:gd name="T87" fmla="*/ 5 h 64"/>
                  <a:gd name="T88" fmla="*/ 44 w 54"/>
                  <a:gd name="T89" fmla="*/ 3 h 64"/>
                  <a:gd name="T90" fmla="*/ 53 w 54"/>
                  <a:gd name="T91" fmla="*/ 0 h 64"/>
                  <a:gd name="T92" fmla="*/ 54 w 54"/>
                  <a:gd name="T9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 h="64">
                    <a:moveTo>
                      <a:pt x="9" y="32"/>
                    </a:moveTo>
                    <a:lnTo>
                      <a:pt x="7" y="33"/>
                    </a:lnTo>
                    <a:lnTo>
                      <a:pt x="7" y="32"/>
                    </a:lnTo>
                    <a:lnTo>
                      <a:pt x="5" y="30"/>
                    </a:lnTo>
                    <a:lnTo>
                      <a:pt x="5" y="28"/>
                    </a:lnTo>
                    <a:lnTo>
                      <a:pt x="5" y="28"/>
                    </a:lnTo>
                    <a:lnTo>
                      <a:pt x="7" y="28"/>
                    </a:lnTo>
                    <a:lnTo>
                      <a:pt x="7" y="28"/>
                    </a:lnTo>
                    <a:lnTo>
                      <a:pt x="7" y="30"/>
                    </a:lnTo>
                    <a:lnTo>
                      <a:pt x="9" y="30"/>
                    </a:lnTo>
                    <a:lnTo>
                      <a:pt x="9" y="30"/>
                    </a:lnTo>
                    <a:lnTo>
                      <a:pt x="9" y="30"/>
                    </a:lnTo>
                    <a:lnTo>
                      <a:pt x="9" y="32"/>
                    </a:lnTo>
                    <a:close/>
                    <a:moveTo>
                      <a:pt x="0" y="18"/>
                    </a:moveTo>
                    <a:lnTo>
                      <a:pt x="2" y="18"/>
                    </a:lnTo>
                    <a:lnTo>
                      <a:pt x="2" y="18"/>
                    </a:lnTo>
                    <a:lnTo>
                      <a:pt x="2" y="18"/>
                    </a:lnTo>
                    <a:lnTo>
                      <a:pt x="2" y="18"/>
                    </a:lnTo>
                    <a:lnTo>
                      <a:pt x="2" y="18"/>
                    </a:lnTo>
                    <a:lnTo>
                      <a:pt x="2" y="18"/>
                    </a:lnTo>
                    <a:lnTo>
                      <a:pt x="2" y="18"/>
                    </a:lnTo>
                    <a:lnTo>
                      <a:pt x="2" y="18"/>
                    </a:lnTo>
                    <a:lnTo>
                      <a:pt x="4" y="18"/>
                    </a:lnTo>
                    <a:lnTo>
                      <a:pt x="4" y="18"/>
                    </a:lnTo>
                    <a:lnTo>
                      <a:pt x="4" y="18"/>
                    </a:lnTo>
                    <a:lnTo>
                      <a:pt x="4" y="18"/>
                    </a:lnTo>
                    <a:lnTo>
                      <a:pt x="4" y="20"/>
                    </a:lnTo>
                    <a:lnTo>
                      <a:pt x="2" y="23"/>
                    </a:lnTo>
                    <a:lnTo>
                      <a:pt x="2" y="22"/>
                    </a:lnTo>
                    <a:lnTo>
                      <a:pt x="0" y="18"/>
                    </a:lnTo>
                    <a:lnTo>
                      <a:pt x="0" y="18"/>
                    </a:lnTo>
                    <a:lnTo>
                      <a:pt x="0" y="18"/>
                    </a:lnTo>
                    <a:lnTo>
                      <a:pt x="0" y="18"/>
                    </a:lnTo>
                    <a:lnTo>
                      <a:pt x="0" y="18"/>
                    </a:lnTo>
                    <a:close/>
                    <a:moveTo>
                      <a:pt x="51" y="8"/>
                    </a:moveTo>
                    <a:lnTo>
                      <a:pt x="51" y="11"/>
                    </a:lnTo>
                    <a:lnTo>
                      <a:pt x="51" y="15"/>
                    </a:lnTo>
                    <a:lnTo>
                      <a:pt x="49" y="16"/>
                    </a:lnTo>
                    <a:lnTo>
                      <a:pt x="49" y="18"/>
                    </a:lnTo>
                    <a:lnTo>
                      <a:pt x="49" y="18"/>
                    </a:lnTo>
                    <a:lnTo>
                      <a:pt x="49" y="18"/>
                    </a:lnTo>
                    <a:lnTo>
                      <a:pt x="48" y="18"/>
                    </a:lnTo>
                    <a:lnTo>
                      <a:pt x="46" y="16"/>
                    </a:lnTo>
                    <a:lnTo>
                      <a:pt x="44" y="18"/>
                    </a:lnTo>
                    <a:lnTo>
                      <a:pt x="44" y="18"/>
                    </a:lnTo>
                    <a:lnTo>
                      <a:pt x="42" y="18"/>
                    </a:lnTo>
                    <a:lnTo>
                      <a:pt x="42" y="20"/>
                    </a:lnTo>
                    <a:lnTo>
                      <a:pt x="41" y="23"/>
                    </a:lnTo>
                    <a:lnTo>
                      <a:pt x="41" y="27"/>
                    </a:lnTo>
                    <a:lnTo>
                      <a:pt x="39" y="32"/>
                    </a:lnTo>
                    <a:lnTo>
                      <a:pt x="39" y="33"/>
                    </a:lnTo>
                    <a:lnTo>
                      <a:pt x="39" y="37"/>
                    </a:lnTo>
                    <a:lnTo>
                      <a:pt x="37" y="39"/>
                    </a:lnTo>
                    <a:lnTo>
                      <a:pt x="39" y="40"/>
                    </a:lnTo>
                    <a:lnTo>
                      <a:pt x="37" y="45"/>
                    </a:lnTo>
                    <a:lnTo>
                      <a:pt x="37" y="47"/>
                    </a:lnTo>
                    <a:lnTo>
                      <a:pt x="37" y="49"/>
                    </a:lnTo>
                    <a:lnTo>
                      <a:pt x="39" y="49"/>
                    </a:lnTo>
                    <a:lnTo>
                      <a:pt x="39" y="49"/>
                    </a:lnTo>
                    <a:lnTo>
                      <a:pt x="39" y="50"/>
                    </a:lnTo>
                    <a:lnTo>
                      <a:pt x="39" y="50"/>
                    </a:lnTo>
                    <a:lnTo>
                      <a:pt x="37" y="55"/>
                    </a:lnTo>
                    <a:lnTo>
                      <a:pt x="37" y="61"/>
                    </a:lnTo>
                    <a:lnTo>
                      <a:pt x="37" y="61"/>
                    </a:lnTo>
                    <a:lnTo>
                      <a:pt x="34" y="64"/>
                    </a:lnTo>
                    <a:lnTo>
                      <a:pt x="31" y="62"/>
                    </a:lnTo>
                    <a:lnTo>
                      <a:pt x="29" y="64"/>
                    </a:lnTo>
                    <a:lnTo>
                      <a:pt x="27" y="64"/>
                    </a:lnTo>
                    <a:lnTo>
                      <a:pt x="27" y="57"/>
                    </a:lnTo>
                    <a:lnTo>
                      <a:pt x="24" y="55"/>
                    </a:lnTo>
                    <a:lnTo>
                      <a:pt x="20" y="55"/>
                    </a:lnTo>
                    <a:lnTo>
                      <a:pt x="19" y="55"/>
                    </a:lnTo>
                    <a:lnTo>
                      <a:pt x="17" y="57"/>
                    </a:lnTo>
                    <a:lnTo>
                      <a:pt x="17" y="57"/>
                    </a:lnTo>
                    <a:lnTo>
                      <a:pt x="15" y="55"/>
                    </a:lnTo>
                    <a:lnTo>
                      <a:pt x="15" y="55"/>
                    </a:lnTo>
                    <a:lnTo>
                      <a:pt x="15" y="52"/>
                    </a:lnTo>
                    <a:lnTo>
                      <a:pt x="17" y="49"/>
                    </a:lnTo>
                    <a:lnTo>
                      <a:pt x="19" y="45"/>
                    </a:lnTo>
                    <a:lnTo>
                      <a:pt x="19" y="44"/>
                    </a:lnTo>
                    <a:lnTo>
                      <a:pt x="19" y="44"/>
                    </a:lnTo>
                    <a:lnTo>
                      <a:pt x="19" y="42"/>
                    </a:lnTo>
                    <a:lnTo>
                      <a:pt x="19" y="40"/>
                    </a:lnTo>
                    <a:lnTo>
                      <a:pt x="19" y="40"/>
                    </a:lnTo>
                    <a:lnTo>
                      <a:pt x="20" y="40"/>
                    </a:lnTo>
                    <a:lnTo>
                      <a:pt x="20" y="39"/>
                    </a:lnTo>
                    <a:lnTo>
                      <a:pt x="20" y="37"/>
                    </a:lnTo>
                    <a:lnTo>
                      <a:pt x="20" y="37"/>
                    </a:lnTo>
                    <a:lnTo>
                      <a:pt x="20" y="37"/>
                    </a:lnTo>
                    <a:lnTo>
                      <a:pt x="20" y="35"/>
                    </a:lnTo>
                    <a:lnTo>
                      <a:pt x="20" y="33"/>
                    </a:lnTo>
                    <a:lnTo>
                      <a:pt x="20" y="33"/>
                    </a:lnTo>
                    <a:lnTo>
                      <a:pt x="19" y="32"/>
                    </a:lnTo>
                    <a:lnTo>
                      <a:pt x="20" y="30"/>
                    </a:lnTo>
                    <a:lnTo>
                      <a:pt x="22" y="30"/>
                    </a:lnTo>
                    <a:lnTo>
                      <a:pt x="22" y="30"/>
                    </a:lnTo>
                    <a:lnTo>
                      <a:pt x="24" y="28"/>
                    </a:lnTo>
                    <a:lnTo>
                      <a:pt x="24" y="28"/>
                    </a:lnTo>
                    <a:lnTo>
                      <a:pt x="26" y="27"/>
                    </a:lnTo>
                    <a:lnTo>
                      <a:pt x="26" y="27"/>
                    </a:lnTo>
                    <a:lnTo>
                      <a:pt x="26" y="25"/>
                    </a:lnTo>
                    <a:lnTo>
                      <a:pt x="26" y="25"/>
                    </a:lnTo>
                    <a:lnTo>
                      <a:pt x="26" y="23"/>
                    </a:lnTo>
                    <a:lnTo>
                      <a:pt x="27" y="23"/>
                    </a:lnTo>
                    <a:lnTo>
                      <a:pt x="27" y="22"/>
                    </a:lnTo>
                    <a:lnTo>
                      <a:pt x="27" y="20"/>
                    </a:lnTo>
                    <a:lnTo>
                      <a:pt x="24" y="20"/>
                    </a:lnTo>
                    <a:lnTo>
                      <a:pt x="24" y="20"/>
                    </a:lnTo>
                    <a:lnTo>
                      <a:pt x="24" y="20"/>
                    </a:lnTo>
                    <a:lnTo>
                      <a:pt x="24" y="20"/>
                    </a:lnTo>
                    <a:lnTo>
                      <a:pt x="22" y="20"/>
                    </a:lnTo>
                    <a:lnTo>
                      <a:pt x="22" y="20"/>
                    </a:lnTo>
                    <a:lnTo>
                      <a:pt x="20" y="20"/>
                    </a:lnTo>
                    <a:lnTo>
                      <a:pt x="20" y="20"/>
                    </a:lnTo>
                    <a:lnTo>
                      <a:pt x="24" y="16"/>
                    </a:lnTo>
                    <a:lnTo>
                      <a:pt x="24" y="16"/>
                    </a:lnTo>
                    <a:lnTo>
                      <a:pt x="26" y="16"/>
                    </a:lnTo>
                    <a:lnTo>
                      <a:pt x="26" y="13"/>
                    </a:lnTo>
                    <a:lnTo>
                      <a:pt x="27" y="13"/>
                    </a:lnTo>
                    <a:lnTo>
                      <a:pt x="27" y="11"/>
                    </a:lnTo>
                    <a:lnTo>
                      <a:pt x="27" y="11"/>
                    </a:lnTo>
                    <a:lnTo>
                      <a:pt x="27" y="11"/>
                    </a:lnTo>
                    <a:lnTo>
                      <a:pt x="27" y="11"/>
                    </a:lnTo>
                    <a:lnTo>
                      <a:pt x="27" y="11"/>
                    </a:lnTo>
                    <a:lnTo>
                      <a:pt x="27" y="11"/>
                    </a:lnTo>
                    <a:lnTo>
                      <a:pt x="27" y="11"/>
                    </a:lnTo>
                    <a:lnTo>
                      <a:pt x="27" y="10"/>
                    </a:lnTo>
                    <a:lnTo>
                      <a:pt x="27" y="10"/>
                    </a:lnTo>
                    <a:lnTo>
                      <a:pt x="29" y="10"/>
                    </a:lnTo>
                    <a:lnTo>
                      <a:pt x="29" y="10"/>
                    </a:lnTo>
                    <a:lnTo>
                      <a:pt x="29" y="8"/>
                    </a:lnTo>
                    <a:lnTo>
                      <a:pt x="41" y="5"/>
                    </a:lnTo>
                    <a:lnTo>
                      <a:pt x="41" y="5"/>
                    </a:lnTo>
                    <a:lnTo>
                      <a:pt x="44" y="3"/>
                    </a:lnTo>
                    <a:lnTo>
                      <a:pt x="44" y="3"/>
                    </a:lnTo>
                    <a:lnTo>
                      <a:pt x="53" y="0"/>
                    </a:lnTo>
                    <a:lnTo>
                      <a:pt x="53" y="0"/>
                    </a:lnTo>
                    <a:lnTo>
                      <a:pt x="53" y="0"/>
                    </a:lnTo>
                    <a:lnTo>
                      <a:pt x="53" y="0"/>
                    </a:lnTo>
                    <a:lnTo>
                      <a:pt x="54" y="0"/>
                    </a:lnTo>
                    <a:lnTo>
                      <a:pt x="54" y="0"/>
                    </a:lnTo>
                    <a:lnTo>
                      <a:pt x="54" y="0"/>
                    </a:lnTo>
                    <a:lnTo>
                      <a:pt x="51"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0" name="Freeform 5605"/>
              <p:cNvSpPr>
                <a:spLocks noEditPoints="1"/>
              </p:cNvSpPr>
              <p:nvPr/>
            </p:nvSpPr>
            <p:spPr bwMode="auto">
              <a:xfrm>
                <a:off x="4836" y="1928"/>
                <a:ext cx="54" cy="64"/>
              </a:xfrm>
              <a:custGeom>
                <a:avLst/>
                <a:gdLst>
                  <a:gd name="T0" fmla="*/ 7 w 54"/>
                  <a:gd name="T1" fmla="*/ 32 h 64"/>
                  <a:gd name="T2" fmla="*/ 5 w 54"/>
                  <a:gd name="T3" fmla="*/ 28 h 64"/>
                  <a:gd name="T4" fmla="*/ 7 w 54"/>
                  <a:gd name="T5" fmla="*/ 30 h 64"/>
                  <a:gd name="T6" fmla="*/ 9 w 54"/>
                  <a:gd name="T7" fmla="*/ 30 h 64"/>
                  <a:gd name="T8" fmla="*/ 2 w 54"/>
                  <a:gd name="T9" fmla="*/ 18 h 64"/>
                  <a:gd name="T10" fmla="*/ 2 w 54"/>
                  <a:gd name="T11" fmla="*/ 18 h 64"/>
                  <a:gd name="T12" fmla="*/ 2 w 54"/>
                  <a:gd name="T13" fmla="*/ 18 h 64"/>
                  <a:gd name="T14" fmla="*/ 4 w 54"/>
                  <a:gd name="T15" fmla="*/ 18 h 64"/>
                  <a:gd name="T16" fmla="*/ 4 w 54"/>
                  <a:gd name="T17" fmla="*/ 20 h 64"/>
                  <a:gd name="T18" fmla="*/ 0 w 54"/>
                  <a:gd name="T19" fmla="*/ 18 h 64"/>
                  <a:gd name="T20" fmla="*/ 0 w 54"/>
                  <a:gd name="T21" fmla="*/ 18 h 64"/>
                  <a:gd name="T22" fmla="*/ 51 w 54"/>
                  <a:gd name="T23" fmla="*/ 11 h 64"/>
                  <a:gd name="T24" fmla="*/ 49 w 54"/>
                  <a:gd name="T25" fmla="*/ 18 h 64"/>
                  <a:gd name="T26" fmla="*/ 48 w 54"/>
                  <a:gd name="T27" fmla="*/ 18 h 64"/>
                  <a:gd name="T28" fmla="*/ 44 w 54"/>
                  <a:gd name="T29" fmla="*/ 18 h 64"/>
                  <a:gd name="T30" fmla="*/ 41 w 54"/>
                  <a:gd name="T31" fmla="*/ 23 h 64"/>
                  <a:gd name="T32" fmla="*/ 39 w 54"/>
                  <a:gd name="T33" fmla="*/ 33 h 64"/>
                  <a:gd name="T34" fmla="*/ 39 w 54"/>
                  <a:gd name="T35" fmla="*/ 40 h 64"/>
                  <a:gd name="T36" fmla="*/ 37 w 54"/>
                  <a:gd name="T37" fmla="*/ 49 h 64"/>
                  <a:gd name="T38" fmla="*/ 39 w 54"/>
                  <a:gd name="T39" fmla="*/ 50 h 64"/>
                  <a:gd name="T40" fmla="*/ 37 w 54"/>
                  <a:gd name="T41" fmla="*/ 61 h 64"/>
                  <a:gd name="T42" fmla="*/ 31 w 54"/>
                  <a:gd name="T43" fmla="*/ 62 h 64"/>
                  <a:gd name="T44" fmla="*/ 27 w 54"/>
                  <a:gd name="T45" fmla="*/ 57 h 64"/>
                  <a:gd name="T46" fmla="*/ 19 w 54"/>
                  <a:gd name="T47" fmla="*/ 55 h 64"/>
                  <a:gd name="T48" fmla="*/ 15 w 54"/>
                  <a:gd name="T49" fmla="*/ 55 h 64"/>
                  <a:gd name="T50" fmla="*/ 17 w 54"/>
                  <a:gd name="T51" fmla="*/ 49 h 64"/>
                  <a:gd name="T52" fmla="*/ 19 w 54"/>
                  <a:gd name="T53" fmla="*/ 44 h 64"/>
                  <a:gd name="T54" fmla="*/ 19 w 54"/>
                  <a:gd name="T55" fmla="*/ 40 h 64"/>
                  <a:gd name="T56" fmla="*/ 20 w 54"/>
                  <a:gd name="T57" fmla="*/ 37 h 64"/>
                  <a:gd name="T58" fmla="*/ 20 w 54"/>
                  <a:gd name="T59" fmla="*/ 35 h 64"/>
                  <a:gd name="T60" fmla="*/ 19 w 54"/>
                  <a:gd name="T61" fmla="*/ 32 h 64"/>
                  <a:gd name="T62" fmla="*/ 22 w 54"/>
                  <a:gd name="T63" fmla="*/ 30 h 64"/>
                  <a:gd name="T64" fmla="*/ 26 w 54"/>
                  <a:gd name="T65" fmla="*/ 27 h 64"/>
                  <a:gd name="T66" fmla="*/ 26 w 54"/>
                  <a:gd name="T67" fmla="*/ 25 h 64"/>
                  <a:gd name="T68" fmla="*/ 27 w 54"/>
                  <a:gd name="T69" fmla="*/ 22 h 64"/>
                  <a:gd name="T70" fmla="*/ 24 w 54"/>
                  <a:gd name="T71" fmla="*/ 20 h 64"/>
                  <a:gd name="T72" fmla="*/ 22 w 54"/>
                  <a:gd name="T73" fmla="*/ 20 h 64"/>
                  <a:gd name="T74" fmla="*/ 20 w 54"/>
                  <a:gd name="T75" fmla="*/ 20 h 64"/>
                  <a:gd name="T76" fmla="*/ 26 w 54"/>
                  <a:gd name="T77" fmla="*/ 16 h 64"/>
                  <a:gd name="T78" fmla="*/ 27 w 54"/>
                  <a:gd name="T79" fmla="*/ 11 h 64"/>
                  <a:gd name="T80" fmla="*/ 27 w 54"/>
                  <a:gd name="T81" fmla="*/ 11 h 64"/>
                  <a:gd name="T82" fmla="*/ 27 w 54"/>
                  <a:gd name="T83" fmla="*/ 11 h 64"/>
                  <a:gd name="T84" fmla="*/ 29 w 54"/>
                  <a:gd name="T85" fmla="*/ 10 h 64"/>
                  <a:gd name="T86" fmla="*/ 41 w 54"/>
                  <a:gd name="T87" fmla="*/ 5 h 64"/>
                  <a:gd name="T88" fmla="*/ 44 w 54"/>
                  <a:gd name="T89" fmla="*/ 3 h 64"/>
                  <a:gd name="T90" fmla="*/ 53 w 54"/>
                  <a:gd name="T91" fmla="*/ 0 h 64"/>
                  <a:gd name="T92" fmla="*/ 54 w 54"/>
                  <a:gd name="T9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 h="64">
                    <a:moveTo>
                      <a:pt x="9" y="32"/>
                    </a:moveTo>
                    <a:lnTo>
                      <a:pt x="7" y="33"/>
                    </a:lnTo>
                    <a:lnTo>
                      <a:pt x="7" y="32"/>
                    </a:lnTo>
                    <a:lnTo>
                      <a:pt x="5" y="30"/>
                    </a:lnTo>
                    <a:lnTo>
                      <a:pt x="5" y="28"/>
                    </a:lnTo>
                    <a:lnTo>
                      <a:pt x="5" y="28"/>
                    </a:lnTo>
                    <a:lnTo>
                      <a:pt x="7" y="28"/>
                    </a:lnTo>
                    <a:lnTo>
                      <a:pt x="7" y="28"/>
                    </a:lnTo>
                    <a:lnTo>
                      <a:pt x="7" y="30"/>
                    </a:lnTo>
                    <a:lnTo>
                      <a:pt x="9" y="30"/>
                    </a:lnTo>
                    <a:lnTo>
                      <a:pt x="9" y="30"/>
                    </a:lnTo>
                    <a:lnTo>
                      <a:pt x="9" y="30"/>
                    </a:lnTo>
                    <a:lnTo>
                      <a:pt x="9" y="32"/>
                    </a:lnTo>
                    <a:moveTo>
                      <a:pt x="0" y="18"/>
                    </a:moveTo>
                    <a:lnTo>
                      <a:pt x="2" y="18"/>
                    </a:lnTo>
                    <a:lnTo>
                      <a:pt x="2" y="18"/>
                    </a:lnTo>
                    <a:lnTo>
                      <a:pt x="2" y="18"/>
                    </a:lnTo>
                    <a:lnTo>
                      <a:pt x="2" y="18"/>
                    </a:lnTo>
                    <a:lnTo>
                      <a:pt x="2" y="18"/>
                    </a:lnTo>
                    <a:lnTo>
                      <a:pt x="2" y="18"/>
                    </a:lnTo>
                    <a:lnTo>
                      <a:pt x="2" y="18"/>
                    </a:lnTo>
                    <a:lnTo>
                      <a:pt x="2" y="18"/>
                    </a:lnTo>
                    <a:lnTo>
                      <a:pt x="4" y="18"/>
                    </a:lnTo>
                    <a:lnTo>
                      <a:pt x="4" y="18"/>
                    </a:lnTo>
                    <a:lnTo>
                      <a:pt x="4" y="18"/>
                    </a:lnTo>
                    <a:lnTo>
                      <a:pt x="4" y="18"/>
                    </a:lnTo>
                    <a:lnTo>
                      <a:pt x="4" y="20"/>
                    </a:lnTo>
                    <a:lnTo>
                      <a:pt x="2" y="23"/>
                    </a:lnTo>
                    <a:lnTo>
                      <a:pt x="2" y="22"/>
                    </a:lnTo>
                    <a:lnTo>
                      <a:pt x="0" y="18"/>
                    </a:lnTo>
                    <a:lnTo>
                      <a:pt x="0" y="18"/>
                    </a:lnTo>
                    <a:lnTo>
                      <a:pt x="0" y="18"/>
                    </a:lnTo>
                    <a:lnTo>
                      <a:pt x="0" y="18"/>
                    </a:lnTo>
                    <a:lnTo>
                      <a:pt x="0" y="18"/>
                    </a:lnTo>
                    <a:moveTo>
                      <a:pt x="51" y="8"/>
                    </a:moveTo>
                    <a:lnTo>
                      <a:pt x="51" y="11"/>
                    </a:lnTo>
                    <a:lnTo>
                      <a:pt x="51" y="15"/>
                    </a:lnTo>
                    <a:lnTo>
                      <a:pt x="49" y="16"/>
                    </a:lnTo>
                    <a:lnTo>
                      <a:pt x="49" y="18"/>
                    </a:lnTo>
                    <a:lnTo>
                      <a:pt x="49" y="18"/>
                    </a:lnTo>
                    <a:lnTo>
                      <a:pt x="49" y="18"/>
                    </a:lnTo>
                    <a:lnTo>
                      <a:pt x="48" y="18"/>
                    </a:lnTo>
                    <a:lnTo>
                      <a:pt x="46" y="16"/>
                    </a:lnTo>
                    <a:lnTo>
                      <a:pt x="44" y="18"/>
                    </a:lnTo>
                    <a:lnTo>
                      <a:pt x="44" y="18"/>
                    </a:lnTo>
                    <a:lnTo>
                      <a:pt x="42" y="18"/>
                    </a:lnTo>
                    <a:lnTo>
                      <a:pt x="42" y="20"/>
                    </a:lnTo>
                    <a:lnTo>
                      <a:pt x="41" y="23"/>
                    </a:lnTo>
                    <a:lnTo>
                      <a:pt x="41" y="27"/>
                    </a:lnTo>
                    <a:lnTo>
                      <a:pt x="39" y="32"/>
                    </a:lnTo>
                    <a:lnTo>
                      <a:pt x="39" y="33"/>
                    </a:lnTo>
                    <a:lnTo>
                      <a:pt x="39" y="37"/>
                    </a:lnTo>
                    <a:lnTo>
                      <a:pt x="37" y="39"/>
                    </a:lnTo>
                    <a:lnTo>
                      <a:pt x="39" y="40"/>
                    </a:lnTo>
                    <a:lnTo>
                      <a:pt x="37" y="45"/>
                    </a:lnTo>
                    <a:lnTo>
                      <a:pt x="37" y="47"/>
                    </a:lnTo>
                    <a:lnTo>
                      <a:pt x="37" y="49"/>
                    </a:lnTo>
                    <a:lnTo>
                      <a:pt x="39" y="49"/>
                    </a:lnTo>
                    <a:lnTo>
                      <a:pt x="39" y="49"/>
                    </a:lnTo>
                    <a:lnTo>
                      <a:pt x="39" y="50"/>
                    </a:lnTo>
                    <a:lnTo>
                      <a:pt x="39" y="50"/>
                    </a:lnTo>
                    <a:lnTo>
                      <a:pt x="37" y="55"/>
                    </a:lnTo>
                    <a:lnTo>
                      <a:pt x="37" y="61"/>
                    </a:lnTo>
                    <a:lnTo>
                      <a:pt x="37" y="61"/>
                    </a:lnTo>
                    <a:lnTo>
                      <a:pt x="34" y="64"/>
                    </a:lnTo>
                    <a:lnTo>
                      <a:pt x="31" y="62"/>
                    </a:lnTo>
                    <a:lnTo>
                      <a:pt x="29" y="64"/>
                    </a:lnTo>
                    <a:lnTo>
                      <a:pt x="27" y="64"/>
                    </a:lnTo>
                    <a:lnTo>
                      <a:pt x="27" y="57"/>
                    </a:lnTo>
                    <a:lnTo>
                      <a:pt x="24" y="55"/>
                    </a:lnTo>
                    <a:lnTo>
                      <a:pt x="20" y="55"/>
                    </a:lnTo>
                    <a:lnTo>
                      <a:pt x="19" y="55"/>
                    </a:lnTo>
                    <a:lnTo>
                      <a:pt x="17" y="57"/>
                    </a:lnTo>
                    <a:lnTo>
                      <a:pt x="17" y="57"/>
                    </a:lnTo>
                    <a:lnTo>
                      <a:pt x="15" y="55"/>
                    </a:lnTo>
                    <a:lnTo>
                      <a:pt x="15" y="55"/>
                    </a:lnTo>
                    <a:lnTo>
                      <a:pt x="15" y="52"/>
                    </a:lnTo>
                    <a:lnTo>
                      <a:pt x="17" y="49"/>
                    </a:lnTo>
                    <a:lnTo>
                      <a:pt x="19" y="45"/>
                    </a:lnTo>
                    <a:lnTo>
                      <a:pt x="19" y="44"/>
                    </a:lnTo>
                    <a:lnTo>
                      <a:pt x="19" y="44"/>
                    </a:lnTo>
                    <a:lnTo>
                      <a:pt x="19" y="42"/>
                    </a:lnTo>
                    <a:lnTo>
                      <a:pt x="19" y="40"/>
                    </a:lnTo>
                    <a:lnTo>
                      <a:pt x="19" y="40"/>
                    </a:lnTo>
                    <a:lnTo>
                      <a:pt x="20" y="40"/>
                    </a:lnTo>
                    <a:lnTo>
                      <a:pt x="20" y="39"/>
                    </a:lnTo>
                    <a:lnTo>
                      <a:pt x="20" y="37"/>
                    </a:lnTo>
                    <a:lnTo>
                      <a:pt x="20" y="37"/>
                    </a:lnTo>
                    <a:lnTo>
                      <a:pt x="20" y="37"/>
                    </a:lnTo>
                    <a:lnTo>
                      <a:pt x="20" y="35"/>
                    </a:lnTo>
                    <a:lnTo>
                      <a:pt x="20" y="33"/>
                    </a:lnTo>
                    <a:lnTo>
                      <a:pt x="20" y="33"/>
                    </a:lnTo>
                    <a:lnTo>
                      <a:pt x="19" y="32"/>
                    </a:lnTo>
                    <a:lnTo>
                      <a:pt x="20" y="30"/>
                    </a:lnTo>
                    <a:lnTo>
                      <a:pt x="22" y="30"/>
                    </a:lnTo>
                    <a:lnTo>
                      <a:pt x="22" y="30"/>
                    </a:lnTo>
                    <a:lnTo>
                      <a:pt x="24" y="28"/>
                    </a:lnTo>
                    <a:lnTo>
                      <a:pt x="24" y="28"/>
                    </a:lnTo>
                    <a:lnTo>
                      <a:pt x="26" y="27"/>
                    </a:lnTo>
                    <a:lnTo>
                      <a:pt x="26" y="27"/>
                    </a:lnTo>
                    <a:lnTo>
                      <a:pt x="26" y="25"/>
                    </a:lnTo>
                    <a:lnTo>
                      <a:pt x="26" y="25"/>
                    </a:lnTo>
                    <a:lnTo>
                      <a:pt x="26" y="23"/>
                    </a:lnTo>
                    <a:lnTo>
                      <a:pt x="27" y="23"/>
                    </a:lnTo>
                    <a:lnTo>
                      <a:pt x="27" y="22"/>
                    </a:lnTo>
                    <a:lnTo>
                      <a:pt x="27" y="20"/>
                    </a:lnTo>
                    <a:lnTo>
                      <a:pt x="24" y="20"/>
                    </a:lnTo>
                    <a:lnTo>
                      <a:pt x="24" y="20"/>
                    </a:lnTo>
                    <a:lnTo>
                      <a:pt x="24" y="20"/>
                    </a:lnTo>
                    <a:lnTo>
                      <a:pt x="24" y="20"/>
                    </a:lnTo>
                    <a:lnTo>
                      <a:pt x="22" y="20"/>
                    </a:lnTo>
                    <a:lnTo>
                      <a:pt x="22" y="20"/>
                    </a:lnTo>
                    <a:lnTo>
                      <a:pt x="20" y="20"/>
                    </a:lnTo>
                    <a:lnTo>
                      <a:pt x="20" y="20"/>
                    </a:lnTo>
                    <a:lnTo>
                      <a:pt x="24" y="16"/>
                    </a:lnTo>
                    <a:lnTo>
                      <a:pt x="24" y="16"/>
                    </a:lnTo>
                    <a:lnTo>
                      <a:pt x="26" y="16"/>
                    </a:lnTo>
                    <a:lnTo>
                      <a:pt x="26" y="13"/>
                    </a:lnTo>
                    <a:lnTo>
                      <a:pt x="27" y="13"/>
                    </a:lnTo>
                    <a:lnTo>
                      <a:pt x="27" y="11"/>
                    </a:lnTo>
                    <a:lnTo>
                      <a:pt x="27" y="11"/>
                    </a:lnTo>
                    <a:lnTo>
                      <a:pt x="27" y="11"/>
                    </a:lnTo>
                    <a:lnTo>
                      <a:pt x="27" y="11"/>
                    </a:lnTo>
                    <a:lnTo>
                      <a:pt x="27" y="11"/>
                    </a:lnTo>
                    <a:lnTo>
                      <a:pt x="27" y="11"/>
                    </a:lnTo>
                    <a:lnTo>
                      <a:pt x="27" y="11"/>
                    </a:lnTo>
                    <a:lnTo>
                      <a:pt x="27" y="10"/>
                    </a:lnTo>
                    <a:lnTo>
                      <a:pt x="27" y="10"/>
                    </a:lnTo>
                    <a:lnTo>
                      <a:pt x="29" y="10"/>
                    </a:lnTo>
                    <a:lnTo>
                      <a:pt x="29" y="10"/>
                    </a:lnTo>
                    <a:lnTo>
                      <a:pt x="29" y="8"/>
                    </a:lnTo>
                    <a:lnTo>
                      <a:pt x="41" y="5"/>
                    </a:lnTo>
                    <a:lnTo>
                      <a:pt x="41" y="5"/>
                    </a:lnTo>
                    <a:lnTo>
                      <a:pt x="44" y="3"/>
                    </a:lnTo>
                    <a:lnTo>
                      <a:pt x="44" y="3"/>
                    </a:lnTo>
                    <a:lnTo>
                      <a:pt x="53" y="0"/>
                    </a:lnTo>
                    <a:lnTo>
                      <a:pt x="53" y="0"/>
                    </a:lnTo>
                    <a:lnTo>
                      <a:pt x="53" y="0"/>
                    </a:lnTo>
                    <a:lnTo>
                      <a:pt x="53" y="0"/>
                    </a:lnTo>
                    <a:lnTo>
                      <a:pt x="54" y="0"/>
                    </a:lnTo>
                    <a:lnTo>
                      <a:pt x="54" y="0"/>
                    </a:lnTo>
                    <a:lnTo>
                      <a:pt x="54" y="0"/>
                    </a:lnTo>
                    <a:lnTo>
                      <a:pt x="51"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31" name="Freeform 5606"/>
              <p:cNvSpPr>
                <a:spLocks noEditPoints="1"/>
              </p:cNvSpPr>
              <p:nvPr/>
            </p:nvSpPr>
            <p:spPr bwMode="auto">
              <a:xfrm>
                <a:off x="4641" y="1951"/>
                <a:ext cx="43" cy="53"/>
              </a:xfrm>
              <a:custGeom>
                <a:avLst/>
                <a:gdLst>
                  <a:gd name="T0" fmla="*/ 43 w 43"/>
                  <a:gd name="T1" fmla="*/ 9 h 53"/>
                  <a:gd name="T2" fmla="*/ 41 w 43"/>
                  <a:gd name="T3" fmla="*/ 16 h 53"/>
                  <a:gd name="T4" fmla="*/ 38 w 43"/>
                  <a:gd name="T5" fmla="*/ 22 h 53"/>
                  <a:gd name="T6" fmla="*/ 38 w 43"/>
                  <a:gd name="T7" fmla="*/ 22 h 53"/>
                  <a:gd name="T8" fmla="*/ 29 w 43"/>
                  <a:gd name="T9" fmla="*/ 46 h 53"/>
                  <a:gd name="T10" fmla="*/ 29 w 43"/>
                  <a:gd name="T11" fmla="*/ 49 h 53"/>
                  <a:gd name="T12" fmla="*/ 21 w 43"/>
                  <a:gd name="T13" fmla="*/ 53 h 53"/>
                  <a:gd name="T14" fmla="*/ 0 w 43"/>
                  <a:gd name="T15" fmla="*/ 26 h 53"/>
                  <a:gd name="T16" fmla="*/ 4 w 43"/>
                  <a:gd name="T17" fmla="*/ 21 h 53"/>
                  <a:gd name="T18" fmla="*/ 4 w 43"/>
                  <a:gd name="T19" fmla="*/ 9 h 53"/>
                  <a:gd name="T20" fmla="*/ 9 w 43"/>
                  <a:gd name="T21" fmla="*/ 0 h 53"/>
                  <a:gd name="T22" fmla="*/ 31 w 43"/>
                  <a:gd name="T23" fmla="*/ 5 h 53"/>
                  <a:gd name="T24" fmla="*/ 33 w 43"/>
                  <a:gd name="T25" fmla="*/ 5 h 53"/>
                  <a:gd name="T26" fmla="*/ 43 w 43"/>
                  <a:gd name="T27" fmla="*/ 9 h 53"/>
                  <a:gd name="T28" fmla="*/ 24 w 43"/>
                  <a:gd name="T29" fmla="*/ 24 h 53"/>
                  <a:gd name="T30" fmla="*/ 27 w 43"/>
                  <a:gd name="T31" fmla="*/ 24 h 53"/>
                  <a:gd name="T32" fmla="*/ 27 w 43"/>
                  <a:gd name="T33" fmla="*/ 19 h 53"/>
                  <a:gd name="T34" fmla="*/ 24 w 43"/>
                  <a:gd name="T35" fmla="*/ 19 h 53"/>
                  <a:gd name="T36" fmla="*/ 24 w 43"/>
                  <a:gd name="T3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53">
                    <a:moveTo>
                      <a:pt x="43" y="9"/>
                    </a:moveTo>
                    <a:lnTo>
                      <a:pt x="41" y="16"/>
                    </a:lnTo>
                    <a:lnTo>
                      <a:pt x="38" y="22"/>
                    </a:lnTo>
                    <a:lnTo>
                      <a:pt x="38" y="22"/>
                    </a:lnTo>
                    <a:lnTo>
                      <a:pt x="29" y="46"/>
                    </a:lnTo>
                    <a:lnTo>
                      <a:pt x="29" y="49"/>
                    </a:lnTo>
                    <a:lnTo>
                      <a:pt x="21" y="53"/>
                    </a:lnTo>
                    <a:lnTo>
                      <a:pt x="0" y="26"/>
                    </a:lnTo>
                    <a:lnTo>
                      <a:pt x="4" y="21"/>
                    </a:lnTo>
                    <a:lnTo>
                      <a:pt x="4" y="9"/>
                    </a:lnTo>
                    <a:lnTo>
                      <a:pt x="9" y="0"/>
                    </a:lnTo>
                    <a:lnTo>
                      <a:pt x="31" y="5"/>
                    </a:lnTo>
                    <a:lnTo>
                      <a:pt x="33" y="5"/>
                    </a:lnTo>
                    <a:lnTo>
                      <a:pt x="43" y="9"/>
                    </a:lnTo>
                    <a:close/>
                    <a:moveTo>
                      <a:pt x="24" y="24"/>
                    </a:moveTo>
                    <a:lnTo>
                      <a:pt x="27" y="24"/>
                    </a:lnTo>
                    <a:lnTo>
                      <a:pt x="27" y="19"/>
                    </a:lnTo>
                    <a:lnTo>
                      <a:pt x="24" y="19"/>
                    </a:lnTo>
                    <a:lnTo>
                      <a:pt x="24" y="2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2" name="Freeform 5607"/>
              <p:cNvSpPr>
                <a:spLocks noEditPoints="1"/>
              </p:cNvSpPr>
              <p:nvPr/>
            </p:nvSpPr>
            <p:spPr bwMode="auto">
              <a:xfrm>
                <a:off x="4641" y="1951"/>
                <a:ext cx="43" cy="53"/>
              </a:xfrm>
              <a:custGeom>
                <a:avLst/>
                <a:gdLst>
                  <a:gd name="T0" fmla="*/ 43 w 43"/>
                  <a:gd name="T1" fmla="*/ 9 h 53"/>
                  <a:gd name="T2" fmla="*/ 41 w 43"/>
                  <a:gd name="T3" fmla="*/ 16 h 53"/>
                  <a:gd name="T4" fmla="*/ 38 w 43"/>
                  <a:gd name="T5" fmla="*/ 22 h 53"/>
                  <a:gd name="T6" fmla="*/ 38 w 43"/>
                  <a:gd name="T7" fmla="*/ 22 h 53"/>
                  <a:gd name="T8" fmla="*/ 29 w 43"/>
                  <a:gd name="T9" fmla="*/ 46 h 53"/>
                  <a:gd name="T10" fmla="*/ 29 w 43"/>
                  <a:gd name="T11" fmla="*/ 49 h 53"/>
                  <a:gd name="T12" fmla="*/ 21 w 43"/>
                  <a:gd name="T13" fmla="*/ 53 h 53"/>
                  <a:gd name="T14" fmla="*/ 0 w 43"/>
                  <a:gd name="T15" fmla="*/ 26 h 53"/>
                  <a:gd name="T16" fmla="*/ 4 w 43"/>
                  <a:gd name="T17" fmla="*/ 21 h 53"/>
                  <a:gd name="T18" fmla="*/ 4 w 43"/>
                  <a:gd name="T19" fmla="*/ 9 h 53"/>
                  <a:gd name="T20" fmla="*/ 9 w 43"/>
                  <a:gd name="T21" fmla="*/ 0 h 53"/>
                  <a:gd name="T22" fmla="*/ 31 w 43"/>
                  <a:gd name="T23" fmla="*/ 5 h 53"/>
                  <a:gd name="T24" fmla="*/ 33 w 43"/>
                  <a:gd name="T25" fmla="*/ 5 h 53"/>
                  <a:gd name="T26" fmla="*/ 43 w 43"/>
                  <a:gd name="T27" fmla="*/ 9 h 53"/>
                  <a:gd name="T28" fmla="*/ 24 w 43"/>
                  <a:gd name="T29" fmla="*/ 24 h 53"/>
                  <a:gd name="T30" fmla="*/ 27 w 43"/>
                  <a:gd name="T31" fmla="*/ 24 h 53"/>
                  <a:gd name="T32" fmla="*/ 27 w 43"/>
                  <a:gd name="T33" fmla="*/ 19 h 53"/>
                  <a:gd name="T34" fmla="*/ 24 w 43"/>
                  <a:gd name="T35" fmla="*/ 19 h 53"/>
                  <a:gd name="T36" fmla="*/ 24 w 43"/>
                  <a:gd name="T3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53">
                    <a:moveTo>
                      <a:pt x="43" y="9"/>
                    </a:moveTo>
                    <a:lnTo>
                      <a:pt x="41" y="16"/>
                    </a:lnTo>
                    <a:lnTo>
                      <a:pt x="38" y="22"/>
                    </a:lnTo>
                    <a:lnTo>
                      <a:pt x="38" y="22"/>
                    </a:lnTo>
                    <a:lnTo>
                      <a:pt x="29" y="46"/>
                    </a:lnTo>
                    <a:lnTo>
                      <a:pt x="29" y="49"/>
                    </a:lnTo>
                    <a:lnTo>
                      <a:pt x="21" y="53"/>
                    </a:lnTo>
                    <a:lnTo>
                      <a:pt x="0" y="26"/>
                    </a:lnTo>
                    <a:lnTo>
                      <a:pt x="4" y="21"/>
                    </a:lnTo>
                    <a:lnTo>
                      <a:pt x="4" y="9"/>
                    </a:lnTo>
                    <a:lnTo>
                      <a:pt x="9" y="0"/>
                    </a:lnTo>
                    <a:lnTo>
                      <a:pt x="31" y="5"/>
                    </a:lnTo>
                    <a:lnTo>
                      <a:pt x="33" y="5"/>
                    </a:lnTo>
                    <a:lnTo>
                      <a:pt x="43" y="9"/>
                    </a:lnTo>
                    <a:moveTo>
                      <a:pt x="24" y="24"/>
                    </a:moveTo>
                    <a:lnTo>
                      <a:pt x="27" y="24"/>
                    </a:lnTo>
                    <a:lnTo>
                      <a:pt x="27" y="19"/>
                    </a:lnTo>
                    <a:lnTo>
                      <a:pt x="24" y="19"/>
                    </a:lnTo>
                    <a:lnTo>
                      <a:pt x="24"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33" name="Freeform 5608"/>
              <p:cNvSpPr>
                <a:spLocks noEditPoints="1"/>
              </p:cNvSpPr>
              <p:nvPr/>
            </p:nvSpPr>
            <p:spPr bwMode="auto">
              <a:xfrm>
                <a:off x="4546" y="1999"/>
                <a:ext cx="43" cy="37"/>
              </a:xfrm>
              <a:custGeom>
                <a:avLst/>
                <a:gdLst>
                  <a:gd name="T0" fmla="*/ 26 w 43"/>
                  <a:gd name="T1" fmla="*/ 5 h 37"/>
                  <a:gd name="T2" fmla="*/ 43 w 43"/>
                  <a:gd name="T3" fmla="*/ 5 h 37"/>
                  <a:gd name="T4" fmla="*/ 43 w 43"/>
                  <a:gd name="T5" fmla="*/ 15 h 37"/>
                  <a:gd name="T6" fmla="*/ 33 w 43"/>
                  <a:gd name="T7" fmla="*/ 13 h 37"/>
                  <a:gd name="T8" fmla="*/ 28 w 43"/>
                  <a:gd name="T9" fmla="*/ 23 h 37"/>
                  <a:gd name="T10" fmla="*/ 21 w 43"/>
                  <a:gd name="T11" fmla="*/ 30 h 37"/>
                  <a:gd name="T12" fmla="*/ 12 w 43"/>
                  <a:gd name="T13" fmla="*/ 37 h 37"/>
                  <a:gd name="T14" fmla="*/ 7 w 43"/>
                  <a:gd name="T15" fmla="*/ 35 h 37"/>
                  <a:gd name="T16" fmla="*/ 6 w 43"/>
                  <a:gd name="T17" fmla="*/ 34 h 37"/>
                  <a:gd name="T18" fmla="*/ 4 w 43"/>
                  <a:gd name="T19" fmla="*/ 34 h 37"/>
                  <a:gd name="T20" fmla="*/ 4 w 43"/>
                  <a:gd name="T21" fmla="*/ 34 h 37"/>
                  <a:gd name="T22" fmla="*/ 4 w 43"/>
                  <a:gd name="T23" fmla="*/ 34 h 37"/>
                  <a:gd name="T24" fmla="*/ 4 w 43"/>
                  <a:gd name="T25" fmla="*/ 34 h 37"/>
                  <a:gd name="T26" fmla="*/ 4 w 43"/>
                  <a:gd name="T27" fmla="*/ 34 h 37"/>
                  <a:gd name="T28" fmla="*/ 4 w 43"/>
                  <a:gd name="T29" fmla="*/ 34 h 37"/>
                  <a:gd name="T30" fmla="*/ 4 w 43"/>
                  <a:gd name="T31" fmla="*/ 34 h 37"/>
                  <a:gd name="T32" fmla="*/ 4 w 43"/>
                  <a:gd name="T33" fmla="*/ 34 h 37"/>
                  <a:gd name="T34" fmla="*/ 4 w 43"/>
                  <a:gd name="T35" fmla="*/ 34 h 37"/>
                  <a:gd name="T36" fmla="*/ 4 w 43"/>
                  <a:gd name="T37" fmla="*/ 34 h 37"/>
                  <a:gd name="T38" fmla="*/ 0 w 43"/>
                  <a:gd name="T39" fmla="*/ 30 h 37"/>
                  <a:gd name="T40" fmla="*/ 0 w 43"/>
                  <a:gd name="T41" fmla="*/ 30 h 37"/>
                  <a:gd name="T42" fmla="*/ 0 w 43"/>
                  <a:gd name="T43" fmla="*/ 30 h 37"/>
                  <a:gd name="T44" fmla="*/ 2 w 43"/>
                  <a:gd name="T45" fmla="*/ 28 h 37"/>
                  <a:gd name="T46" fmla="*/ 2 w 43"/>
                  <a:gd name="T47" fmla="*/ 27 h 37"/>
                  <a:gd name="T48" fmla="*/ 2 w 43"/>
                  <a:gd name="T49" fmla="*/ 25 h 37"/>
                  <a:gd name="T50" fmla="*/ 2 w 43"/>
                  <a:gd name="T51" fmla="*/ 25 h 37"/>
                  <a:gd name="T52" fmla="*/ 2 w 43"/>
                  <a:gd name="T53" fmla="*/ 25 h 37"/>
                  <a:gd name="T54" fmla="*/ 2 w 43"/>
                  <a:gd name="T55" fmla="*/ 23 h 37"/>
                  <a:gd name="T56" fmla="*/ 4 w 43"/>
                  <a:gd name="T57" fmla="*/ 18 h 37"/>
                  <a:gd name="T58" fmla="*/ 4 w 43"/>
                  <a:gd name="T59" fmla="*/ 18 h 37"/>
                  <a:gd name="T60" fmla="*/ 7 w 43"/>
                  <a:gd name="T61" fmla="*/ 10 h 37"/>
                  <a:gd name="T62" fmla="*/ 7 w 43"/>
                  <a:gd name="T63" fmla="*/ 8 h 37"/>
                  <a:gd name="T64" fmla="*/ 7 w 43"/>
                  <a:gd name="T65" fmla="*/ 8 h 37"/>
                  <a:gd name="T66" fmla="*/ 7 w 43"/>
                  <a:gd name="T67" fmla="*/ 8 h 37"/>
                  <a:gd name="T68" fmla="*/ 9 w 43"/>
                  <a:gd name="T69" fmla="*/ 8 h 37"/>
                  <a:gd name="T70" fmla="*/ 14 w 43"/>
                  <a:gd name="T71" fmla="*/ 1 h 37"/>
                  <a:gd name="T72" fmla="*/ 21 w 43"/>
                  <a:gd name="T73" fmla="*/ 0 h 37"/>
                  <a:gd name="T74" fmla="*/ 26 w 43"/>
                  <a:gd name="T75" fmla="*/ 5 h 37"/>
                  <a:gd name="T76" fmla="*/ 19 w 43"/>
                  <a:gd name="T77" fmla="*/ 20 h 37"/>
                  <a:gd name="T78" fmla="*/ 21 w 43"/>
                  <a:gd name="T79" fmla="*/ 20 h 37"/>
                  <a:gd name="T80" fmla="*/ 22 w 43"/>
                  <a:gd name="T81" fmla="*/ 20 h 37"/>
                  <a:gd name="T82" fmla="*/ 22 w 43"/>
                  <a:gd name="T83" fmla="*/ 18 h 37"/>
                  <a:gd name="T84" fmla="*/ 21 w 43"/>
                  <a:gd name="T85" fmla="*/ 17 h 37"/>
                  <a:gd name="T86" fmla="*/ 22 w 43"/>
                  <a:gd name="T87" fmla="*/ 17 h 37"/>
                  <a:gd name="T88" fmla="*/ 22 w 43"/>
                  <a:gd name="T89" fmla="*/ 15 h 37"/>
                  <a:gd name="T90" fmla="*/ 21 w 43"/>
                  <a:gd name="T91" fmla="*/ 15 h 37"/>
                  <a:gd name="T92" fmla="*/ 21 w 43"/>
                  <a:gd name="T93" fmla="*/ 15 h 37"/>
                  <a:gd name="T94" fmla="*/ 21 w 43"/>
                  <a:gd name="T95" fmla="*/ 13 h 37"/>
                  <a:gd name="T96" fmla="*/ 21 w 43"/>
                  <a:gd name="T97" fmla="*/ 15 h 37"/>
                  <a:gd name="T98" fmla="*/ 19 w 43"/>
                  <a:gd name="T99" fmla="*/ 15 h 37"/>
                  <a:gd name="T100" fmla="*/ 21 w 43"/>
                  <a:gd name="T101" fmla="*/ 15 h 37"/>
                  <a:gd name="T102" fmla="*/ 21 w 43"/>
                  <a:gd name="T103" fmla="*/ 15 h 37"/>
                  <a:gd name="T104" fmla="*/ 19 w 43"/>
                  <a:gd name="T105" fmla="*/ 17 h 37"/>
                  <a:gd name="T106" fmla="*/ 21 w 43"/>
                  <a:gd name="T107" fmla="*/ 17 h 37"/>
                  <a:gd name="T108" fmla="*/ 21 w 43"/>
                  <a:gd name="T109" fmla="*/ 18 h 37"/>
                  <a:gd name="T110" fmla="*/ 19 w 43"/>
                  <a:gd name="T111"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37">
                    <a:moveTo>
                      <a:pt x="26" y="5"/>
                    </a:moveTo>
                    <a:lnTo>
                      <a:pt x="43" y="5"/>
                    </a:lnTo>
                    <a:lnTo>
                      <a:pt x="43" y="15"/>
                    </a:lnTo>
                    <a:lnTo>
                      <a:pt x="33" y="13"/>
                    </a:lnTo>
                    <a:lnTo>
                      <a:pt x="28" y="23"/>
                    </a:lnTo>
                    <a:lnTo>
                      <a:pt x="21" y="30"/>
                    </a:lnTo>
                    <a:lnTo>
                      <a:pt x="12" y="37"/>
                    </a:lnTo>
                    <a:lnTo>
                      <a:pt x="7" y="35"/>
                    </a:lnTo>
                    <a:lnTo>
                      <a:pt x="6" y="34"/>
                    </a:lnTo>
                    <a:lnTo>
                      <a:pt x="4" y="34"/>
                    </a:lnTo>
                    <a:lnTo>
                      <a:pt x="4" y="34"/>
                    </a:lnTo>
                    <a:lnTo>
                      <a:pt x="4" y="34"/>
                    </a:lnTo>
                    <a:lnTo>
                      <a:pt x="4" y="34"/>
                    </a:lnTo>
                    <a:lnTo>
                      <a:pt x="4" y="34"/>
                    </a:lnTo>
                    <a:lnTo>
                      <a:pt x="4" y="34"/>
                    </a:lnTo>
                    <a:lnTo>
                      <a:pt x="4" y="34"/>
                    </a:lnTo>
                    <a:lnTo>
                      <a:pt x="4" y="34"/>
                    </a:lnTo>
                    <a:lnTo>
                      <a:pt x="4" y="34"/>
                    </a:lnTo>
                    <a:lnTo>
                      <a:pt x="4" y="34"/>
                    </a:lnTo>
                    <a:lnTo>
                      <a:pt x="0" y="30"/>
                    </a:lnTo>
                    <a:lnTo>
                      <a:pt x="0" y="30"/>
                    </a:lnTo>
                    <a:lnTo>
                      <a:pt x="0" y="30"/>
                    </a:lnTo>
                    <a:lnTo>
                      <a:pt x="2" y="28"/>
                    </a:lnTo>
                    <a:lnTo>
                      <a:pt x="2" y="27"/>
                    </a:lnTo>
                    <a:lnTo>
                      <a:pt x="2" y="25"/>
                    </a:lnTo>
                    <a:lnTo>
                      <a:pt x="2" y="25"/>
                    </a:lnTo>
                    <a:lnTo>
                      <a:pt x="2" y="25"/>
                    </a:lnTo>
                    <a:lnTo>
                      <a:pt x="2" y="23"/>
                    </a:lnTo>
                    <a:lnTo>
                      <a:pt x="4" y="18"/>
                    </a:lnTo>
                    <a:lnTo>
                      <a:pt x="4" y="18"/>
                    </a:lnTo>
                    <a:lnTo>
                      <a:pt x="7" y="10"/>
                    </a:lnTo>
                    <a:lnTo>
                      <a:pt x="7" y="8"/>
                    </a:lnTo>
                    <a:lnTo>
                      <a:pt x="7" y="8"/>
                    </a:lnTo>
                    <a:lnTo>
                      <a:pt x="7" y="8"/>
                    </a:lnTo>
                    <a:lnTo>
                      <a:pt x="9" y="8"/>
                    </a:lnTo>
                    <a:lnTo>
                      <a:pt x="14" y="1"/>
                    </a:lnTo>
                    <a:lnTo>
                      <a:pt x="21" y="0"/>
                    </a:lnTo>
                    <a:lnTo>
                      <a:pt x="26" y="5"/>
                    </a:lnTo>
                    <a:close/>
                    <a:moveTo>
                      <a:pt x="19" y="20"/>
                    </a:moveTo>
                    <a:lnTo>
                      <a:pt x="21" y="20"/>
                    </a:lnTo>
                    <a:lnTo>
                      <a:pt x="22" y="20"/>
                    </a:lnTo>
                    <a:lnTo>
                      <a:pt x="22" y="18"/>
                    </a:lnTo>
                    <a:lnTo>
                      <a:pt x="21" y="17"/>
                    </a:lnTo>
                    <a:lnTo>
                      <a:pt x="22" y="17"/>
                    </a:lnTo>
                    <a:lnTo>
                      <a:pt x="22" y="15"/>
                    </a:lnTo>
                    <a:lnTo>
                      <a:pt x="21" y="15"/>
                    </a:lnTo>
                    <a:lnTo>
                      <a:pt x="21" y="15"/>
                    </a:lnTo>
                    <a:lnTo>
                      <a:pt x="21" y="13"/>
                    </a:lnTo>
                    <a:lnTo>
                      <a:pt x="21" y="15"/>
                    </a:lnTo>
                    <a:lnTo>
                      <a:pt x="19" y="15"/>
                    </a:lnTo>
                    <a:lnTo>
                      <a:pt x="21" y="15"/>
                    </a:lnTo>
                    <a:lnTo>
                      <a:pt x="21" y="15"/>
                    </a:lnTo>
                    <a:lnTo>
                      <a:pt x="19" y="17"/>
                    </a:lnTo>
                    <a:lnTo>
                      <a:pt x="21" y="17"/>
                    </a:lnTo>
                    <a:lnTo>
                      <a:pt x="21" y="18"/>
                    </a:lnTo>
                    <a:lnTo>
                      <a:pt x="19"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4" name="Freeform 5609"/>
              <p:cNvSpPr>
                <a:spLocks noEditPoints="1"/>
              </p:cNvSpPr>
              <p:nvPr/>
            </p:nvSpPr>
            <p:spPr bwMode="auto">
              <a:xfrm>
                <a:off x="4546" y="1999"/>
                <a:ext cx="43" cy="37"/>
              </a:xfrm>
              <a:custGeom>
                <a:avLst/>
                <a:gdLst>
                  <a:gd name="T0" fmla="*/ 26 w 43"/>
                  <a:gd name="T1" fmla="*/ 5 h 37"/>
                  <a:gd name="T2" fmla="*/ 43 w 43"/>
                  <a:gd name="T3" fmla="*/ 5 h 37"/>
                  <a:gd name="T4" fmla="*/ 43 w 43"/>
                  <a:gd name="T5" fmla="*/ 15 h 37"/>
                  <a:gd name="T6" fmla="*/ 33 w 43"/>
                  <a:gd name="T7" fmla="*/ 13 h 37"/>
                  <a:gd name="T8" fmla="*/ 28 w 43"/>
                  <a:gd name="T9" fmla="*/ 23 h 37"/>
                  <a:gd name="T10" fmla="*/ 21 w 43"/>
                  <a:gd name="T11" fmla="*/ 30 h 37"/>
                  <a:gd name="T12" fmla="*/ 12 w 43"/>
                  <a:gd name="T13" fmla="*/ 37 h 37"/>
                  <a:gd name="T14" fmla="*/ 7 w 43"/>
                  <a:gd name="T15" fmla="*/ 35 h 37"/>
                  <a:gd name="T16" fmla="*/ 6 w 43"/>
                  <a:gd name="T17" fmla="*/ 34 h 37"/>
                  <a:gd name="T18" fmla="*/ 4 w 43"/>
                  <a:gd name="T19" fmla="*/ 34 h 37"/>
                  <a:gd name="T20" fmla="*/ 4 w 43"/>
                  <a:gd name="T21" fmla="*/ 34 h 37"/>
                  <a:gd name="T22" fmla="*/ 4 w 43"/>
                  <a:gd name="T23" fmla="*/ 34 h 37"/>
                  <a:gd name="T24" fmla="*/ 4 w 43"/>
                  <a:gd name="T25" fmla="*/ 34 h 37"/>
                  <a:gd name="T26" fmla="*/ 4 w 43"/>
                  <a:gd name="T27" fmla="*/ 34 h 37"/>
                  <a:gd name="T28" fmla="*/ 4 w 43"/>
                  <a:gd name="T29" fmla="*/ 34 h 37"/>
                  <a:gd name="T30" fmla="*/ 4 w 43"/>
                  <a:gd name="T31" fmla="*/ 34 h 37"/>
                  <a:gd name="T32" fmla="*/ 4 w 43"/>
                  <a:gd name="T33" fmla="*/ 34 h 37"/>
                  <a:gd name="T34" fmla="*/ 4 w 43"/>
                  <a:gd name="T35" fmla="*/ 34 h 37"/>
                  <a:gd name="T36" fmla="*/ 4 w 43"/>
                  <a:gd name="T37" fmla="*/ 34 h 37"/>
                  <a:gd name="T38" fmla="*/ 0 w 43"/>
                  <a:gd name="T39" fmla="*/ 30 h 37"/>
                  <a:gd name="T40" fmla="*/ 0 w 43"/>
                  <a:gd name="T41" fmla="*/ 30 h 37"/>
                  <a:gd name="T42" fmla="*/ 0 w 43"/>
                  <a:gd name="T43" fmla="*/ 30 h 37"/>
                  <a:gd name="T44" fmla="*/ 2 w 43"/>
                  <a:gd name="T45" fmla="*/ 28 h 37"/>
                  <a:gd name="T46" fmla="*/ 2 w 43"/>
                  <a:gd name="T47" fmla="*/ 27 h 37"/>
                  <a:gd name="T48" fmla="*/ 2 w 43"/>
                  <a:gd name="T49" fmla="*/ 25 h 37"/>
                  <a:gd name="T50" fmla="*/ 2 w 43"/>
                  <a:gd name="T51" fmla="*/ 25 h 37"/>
                  <a:gd name="T52" fmla="*/ 2 w 43"/>
                  <a:gd name="T53" fmla="*/ 25 h 37"/>
                  <a:gd name="T54" fmla="*/ 2 w 43"/>
                  <a:gd name="T55" fmla="*/ 23 h 37"/>
                  <a:gd name="T56" fmla="*/ 4 w 43"/>
                  <a:gd name="T57" fmla="*/ 18 h 37"/>
                  <a:gd name="T58" fmla="*/ 4 w 43"/>
                  <a:gd name="T59" fmla="*/ 18 h 37"/>
                  <a:gd name="T60" fmla="*/ 7 w 43"/>
                  <a:gd name="T61" fmla="*/ 10 h 37"/>
                  <a:gd name="T62" fmla="*/ 7 w 43"/>
                  <a:gd name="T63" fmla="*/ 8 h 37"/>
                  <a:gd name="T64" fmla="*/ 7 w 43"/>
                  <a:gd name="T65" fmla="*/ 8 h 37"/>
                  <a:gd name="T66" fmla="*/ 7 w 43"/>
                  <a:gd name="T67" fmla="*/ 8 h 37"/>
                  <a:gd name="T68" fmla="*/ 9 w 43"/>
                  <a:gd name="T69" fmla="*/ 8 h 37"/>
                  <a:gd name="T70" fmla="*/ 14 w 43"/>
                  <a:gd name="T71" fmla="*/ 1 h 37"/>
                  <a:gd name="T72" fmla="*/ 21 w 43"/>
                  <a:gd name="T73" fmla="*/ 0 h 37"/>
                  <a:gd name="T74" fmla="*/ 26 w 43"/>
                  <a:gd name="T75" fmla="*/ 5 h 37"/>
                  <a:gd name="T76" fmla="*/ 19 w 43"/>
                  <a:gd name="T77" fmla="*/ 20 h 37"/>
                  <a:gd name="T78" fmla="*/ 21 w 43"/>
                  <a:gd name="T79" fmla="*/ 20 h 37"/>
                  <a:gd name="T80" fmla="*/ 22 w 43"/>
                  <a:gd name="T81" fmla="*/ 20 h 37"/>
                  <a:gd name="T82" fmla="*/ 22 w 43"/>
                  <a:gd name="T83" fmla="*/ 18 h 37"/>
                  <a:gd name="T84" fmla="*/ 21 w 43"/>
                  <a:gd name="T85" fmla="*/ 17 h 37"/>
                  <a:gd name="T86" fmla="*/ 22 w 43"/>
                  <a:gd name="T87" fmla="*/ 17 h 37"/>
                  <a:gd name="T88" fmla="*/ 22 w 43"/>
                  <a:gd name="T89" fmla="*/ 15 h 37"/>
                  <a:gd name="T90" fmla="*/ 21 w 43"/>
                  <a:gd name="T91" fmla="*/ 15 h 37"/>
                  <a:gd name="T92" fmla="*/ 21 w 43"/>
                  <a:gd name="T93" fmla="*/ 15 h 37"/>
                  <a:gd name="T94" fmla="*/ 21 w 43"/>
                  <a:gd name="T95" fmla="*/ 13 h 37"/>
                  <a:gd name="T96" fmla="*/ 21 w 43"/>
                  <a:gd name="T97" fmla="*/ 15 h 37"/>
                  <a:gd name="T98" fmla="*/ 19 w 43"/>
                  <a:gd name="T99" fmla="*/ 15 h 37"/>
                  <a:gd name="T100" fmla="*/ 21 w 43"/>
                  <a:gd name="T101" fmla="*/ 15 h 37"/>
                  <a:gd name="T102" fmla="*/ 21 w 43"/>
                  <a:gd name="T103" fmla="*/ 15 h 37"/>
                  <a:gd name="T104" fmla="*/ 19 w 43"/>
                  <a:gd name="T105" fmla="*/ 17 h 37"/>
                  <a:gd name="T106" fmla="*/ 21 w 43"/>
                  <a:gd name="T107" fmla="*/ 17 h 37"/>
                  <a:gd name="T108" fmla="*/ 21 w 43"/>
                  <a:gd name="T109" fmla="*/ 18 h 37"/>
                  <a:gd name="T110" fmla="*/ 19 w 43"/>
                  <a:gd name="T111"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37">
                    <a:moveTo>
                      <a:pt x="26" y="5"/>
                    </a:moveTo>
                    <a:lnTo>
                      <a:pt x="43" y="5"/>
                    </a:lnTo>
                    <a:lnTo>
                      <a:pt x="43" y="15"/>
                    </a:lnTo>
                    <a:lnTo>
                      <a:pt x="33" y="13"/>
                    </a:lnTo>
                    <a:lnTo>
                      <a:pt x="28" y="23"/>
                    </a:lnTo>
                    <a:lnTo>
                      <a:pt x="21" y="30"/>
                    </a:lnTo>
                    <a:lnTo>
                      <a:pt x="12" y="37"/>
                    </a:lnTo>
                    <a:lnTo>
                      <a:pt x="7" y="35"/>
                    </a:lnTo>
                    <a:lnTo>
                      <a:pt x="6" y="34"/>
                    </a:lnTo>
                    <a:lnTo>
                      <a:pt x="4" y="34"/>
                    </a:lnTo>
                    <a:lnTo>
                      <a:pt x="4" y="34"/>
                    </a:lnTo>
                    <a:lnTo>
                      <a:pt x="4" y="34"/>
                    </a:lnTo>
                    <a:lnTo>
                      <a:pt x="4" y="34"/>
                    </a:lnTo>
                    <a:lnTo>
                      <a:pt x="4" y="34"/>
                    </a:lnTo>
                    <a:lnTo>
                      <a:pt x="4" y="34"/>
                    </a:lnTo>
                    <a:lnTo>
                      <a:pt x="4" y="34"/>
                    </a:lnTo>
                    <a:lnTo>
                      <a:pt x="4" y="34"/>
                    </a:lnTo>
                    <a:lnTo>
                      <a:pt x="4" y="34"/>
                    </a:lnTo>
                    <a:lnTo>
                      <a:pt x="4" y="34"/>
                    </a:lnTo>
                    <a:lnTo>
                      <a:pt x="0" y="30"/>
                    </a:lnTo>
                    <a:lnTo>
                      <a:pt x="0" y="30"/>
                    </a:lnTo>
                    <a:lnTo>
                      <a:pt x="0" y="30"/>
                    </a:lnTo>
                    <a:lnTo>
                      <a:pt x="2" y="28"/>
                    </a:lnTo>
                    <a:lnTo>
                      <a:pt x="2" y="27"/>
                    </a:lnTo>
                    <a:lnTo>
                      <a:pt x="2" y="25"/>
                    </a:lnTo>
                    <a:lnTo>
                      <a:pt x="2" y="25"/>
                    </a:lnTo>
                    <a:lnTo>
                      <a:pt x="2" y="25"/>
                    </a:lnTo>
                    <a:lnTo>
                      <a:pt x="2" y="23"/>
                    </a:lnTo>
                    <a:lnTo>
                      <a:pt x="4" y="18"/>
                    </a:lnTo>
                    <a:lnTo>
                      <a:pt x="4" y="18"/>
                    </a:lnTo>
                    <a:lnTo>
                      <a:pt x="7" y="10"/>
                    </a:lnTo>
                    <a:lnTo>
                      <a:pt x="7" y="8"/>
                    </a:lnTo>
                    <a:lnTo>
                      <a:pt x="7" y="8"/>
                    </a:lnTo>
                    <a:lnTo>
                      <a:pt x="7" y="8"/>
                    </a:lnTo>
                    <a:lnTo>
                      <a:pt x="9" y="8"/>
                    </a:lnTo>
                    <a:lnTo>
                      <a:pt x="14" y="1"/>
                    </a:lnTo>
                    <a:lnTo>
                      <a:pt x="21" y="0"/>
                    </a:lnTo>
                    <a:lnTo>
                      <a:pt x="26" y="5"/>
                    </a:lnTo>
                    <a:moveTo>
                      <a:pt x="19" y="20"/>
                    </a:moveTo>
                    <a:lnTo>
                      <a:pt x="21" y="20"/>
                    </a:lnTo>
                    <a:lnTo>
                      <a:pt x="22" y="20"/>
                    </a:lnTo>
                    <a:lnTo>
                      <a:pt x="22" y="18"/>
                    </a:lnTo>
                    <a:lnTo>
                      <a:pt x="21" y="17"/>
                    </a:lnTo>
                    <a:lnTo>
                      <a:pt x="22" y="17"/>
                    </a:lnTo>
                    <a:lnTo>
                      <a:pt x="22" y="15"/>
                    </a:lnTo>
                    <a:lnTo>
                      <a:pt x="21" y="15"/>
                    </a:lnTo>
                    <a:lnTo>
                      <a:pt x="21" y="15"/>
                    </a:lnTo>
                    <a:lnTo>
                      <a:pt x="21" y="13"/>
                    </a:lnTo>
                    <a:lnTo>
                      <a:pt x="21" y="15"/>
                    </a:lnTo>
                    <a:lnTo>
                      <a:pt x="19" y="15"/>
                    </a:lnTo>
                    <a:lnTo>
                      <a:pt x="21" y="15"/>
                    </a:lnTo>
                    <a:lnTo>
                      <a:pt x="21" y="15"/>
                    </a:lnTo>
                    <a:lnTo>
                      <a:pt x="19" y="17"/>
                    </a:lnTo>
                    <a:lnTo>
                      <a:pt x="21" y="17"/>
                    </a:lnTo>
                    <a:lnTo>
                      <a:pt x="21" y="18"/>
                    </a:lnTo>
                    <a:lnTo>
                      <a:pt x="19"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35" name="Freeform 5610"/>
              <p:cNvSpPr>
                <a:spLocks/>
              </p:cNvSpPr>
              <p:nvPr/>
            </p:nvSpPr>
            <p:spPr bwMode="auto">
              <a:xfrm>
                <a:off x="4696" y="2019"/>
                <a:ext cx="44" cy="27"/>
              </a:xfrm>
              <a:custGeom>
                <a:avLst/>
                <a:gdLst>
                  <a:gd name="T0" fmla="*/ 44 w 44"/>
                  <a:gd name="T1" fmla="*/ 19 h 27"/>
                  <a:gd name="T2" fmla="*/ 33 w 44"/>
                  <a:gd name="T3" fmla="*/ 27 h 27"/>
                  <a:gd name="T4" fmla="*/ 30 w 44"/>
                  <a:gd name="T5" fmla="*/ 27 h 27"/>
                  <a:gd name="T6" fmla="*/ 1 w 44"/>
                  <a:gd name="T7" fmla="*/ 22 h 27"/>
                  <a:gd name="T8" fmla="*/ 0 w 44"/>
                  <a:gd name="T9" fmla="*/ 15 h 27"/>
                  <a:gd name="T10" fmla="*/ 6 w 44"/>
                  <a:gd name="T11" fmla="*/ 7 h 27"/>
                  <a:gd name="T12" fmla="*/ 13 w 44"/>
                  <a:gd name="T13" fmla="*/ 0 h 27"/>
                  <a:gd name="T14" fmla="*/ 22 w 44"/>
                  <a:gd name="T15" fmla="*/ 2 h 27"/>
                  <a:gd name="T16" fmla="*/ 25 w 44"/>
                  <a:gd name="T17" fmla="*/ 5 h 27"/>
                  <a:gd name="T18" fmla="*/ 27 w 44"/>
                  <a:gd name="T19" fmla="*/ 12 h 27"/>
                  <a:gd name="T20" fmla="*/ 35 w 44"/>
                  <a:gd name="T21" fmla="*/ 19 h 27"/>
                  <a:gd name="T22" fmla="*/ 44 w 44"/>
                  <a:gd name="T2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7">
                    <a:moveTo>
                      <a:pt x="44" y="19"/>
                    </a:moveTo>
                    <a:lnTo>
                      <a:pt x="33" y="27"/>
                    </a:lnTo>
                    <a:lnTo>
                      <a:pt x="30" y="27"/>
                    </a:lnTo>
                    <a:lnTo>
                      <a:pt x="1" y="22"/>
                    </a:lnTo>
                    <a:lnTo>
                      <a:pt x="0" y="15"/>
                    </a:lnTo>
                    <a:lnTo>
                      <a:pt x="6" y="7"/>
                    </a:lnTo>
                    <a:lnTo>
                      <a:pt x="13" y="0"/>
                    </a:lnTo>
                    <a:lnTo>
                      <a:pt x="22" y="2"/>
                    </a:lnTo>
                    <a:lnTo>
                      <a:pt x="25" y="5"/>
                    </a:lnTo>
                    <a:lnTo>
                      <a:pt x="27" y="12"/>
                    </a:lnTo>
                    <a:lnTo>
                      <a:pt x="35" y="19"/>
                    </a:lnTo>
                    <a:lnTo>
                      <a:pt x="44"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6" name="Freeform 5611"/>
              <p:cNvSpPr>
                <a:spLocks/>
              </p:cNvSpPr>
              <p:nvPr/>
            </p:nvSpPr>
            <p:spPr bwMode="auto">
              <a:xfrm>
                <a:off x="4696" y="2019"/>
                <a:ext cx="44" cy="27"/>
              </a:xfrm>
              <a:custGeom>
                <a:avLst/>
                <a:gdLst>
                  <a:gd name="T0" fmla="*/ 44 w 44"/>
                  <a:gd name="T1" fmla="*/ 19 h 27"/>
                  <a:gd name="T2" fmla="*/ 33 w 44"/>
                  <a:gd name="T3" fmla="*/ 27 h 27"/>
                  <a:gd name="T4" fmla="*/ 30 w 44"/>
                  <a:gd name="T5" fmla="*/ 27 h 27"/>
                  <a:gd name="T6" fmla="*/ 1 w 44"/>
                  <a:gd name="T7" fmla="*/ 22 h 27"/>
                  <a:gd name="T8" fmla="*/ 0 w 44"/>
                  <a:gd name="T9" fmla="*/ 15 h 27"/>
                  <a:gd name="T10" fmla="*/ 6 w 44"/>
                  <a:gd name="T11" fmla="*/ 7 h 27"/>
                  <a:gd name="T12" fmla="*/ 13 w 44"/>
                  <a:gd name="T13" fmla="*/ 0 h 27"/>
                  <a:gd name="T14" fmla="*/ 22 w 44"/>
                  <a:gd name="T15" fmla="*/ 2 h 27"/>
                  <a:gd name="T16" fmla="*/ 25 w 44"/>
                  <a:gd name="T17" fmla="*/ 5 h 27"/>
                  <a:gd name="T18" fmla="*/ 27 w 44"/>
                  <a:gd name="T19" fmla="*/ 12 h 27"/>
                  <a:gd name="T20" fmla="*/ 35 w 44"/>
                  <a:gd name="T21" fmla="*/ 19 h 27"/>
                  <a:gd name="T22" fmla="*/ 44 w 44"/>
                  <a:gd name="T2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7">
                    <a:moveTo>
                      <a:pt x="44" y="19"/>
                    </a:moveTo>
                    <a:lnTo>
                      <a:pt x="33" y="27"/>
                    </a:lnTo>
                    <a:lnTo>
                      <a:pt x="30" y="27"/>
                    </a:lnTo>
                    <a:lnTo>
                      <a:pt x="1" y="22"/>
                    </a:lnTo>
                    <a:lnTo>
                      <a:pt x="0" y="15"/>
                    </a:lnTo>
                    <a:lnTo>
                      <a:pt x="6" y="7"/>
                    </a:lnTo>
                    <a:lnTo>
                      <a:pt x="13" y="0"/>
                    </a:lnTo>
                    <a:lnTo>
                      <a:pt x="22" y="2"/>
                    </a:lnTo>
                    <a:lnTo>
                      <a:pt x="25" y="5"/>
                    </a:lnTo>
                    <a:lnTo>
                      <a:pt x="27" y="12"/>
                    </a:lnTo>
                    <a:lnTo>
                      <a:pt x="35" y="19"/>
                    </a:lnTo>
                    <a:lnTo>
                      <a:pt x="44"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37" name="Freeform 5612"/>
              <p:cNvSpPr>
                <a:spLocks/>
              </p:cNvSpPr>
              <p:nvPr/>
            </p:nvSpPr>
            <p:spPr bwMode="auto">
              <a:xfrm>
                <a:off x="4607" y="2004"/>
                <a:ext cx="41" cy="39"/>
              </a:xfrm>
              <a:custGeom>
                <a:avLst/>
                <a:gdLst>
                  <a:gd name="T0" fmla="*/ 33 w 41"/>
                  <a:gd name="T1" fmla="*/ 35 h 39"/>
                  <a:gd name="T2" fmla="*/ 29 w 41"/>
                  <a:gd name="T3" fmla="*/ 39 h 39"/>
                  <a:gd name="T4" fmla="*/ 21 w 41"/>
                  <a:gd name="T5" fmla="*/ 34 h 39"/>
                  <a:gd name="T6" fmla="*/ 9 w 41"/>
                  <a:gd name="T7" fmla="*/ 30 h 39"/>
                  <a:gd name="T8" fmla="*/ 0 w 41"/>
                  <a:gd name="T9" fmla="*/ 22 h 39"/>
                  <a:gd name="T10" fmla="*/ 7 w 41"/>
                  <a:gd name="T11" fmla="*/ 17 h 39"/>
                  <a:gd name="T12" fmla="*/ 11 w 41"/>
                  <a:gd name="T13" fmla="*/ 1 h 39"/>
                  <a:gd name="T14" fmla="*/ 16 w 41"/>
                  <a:gd name="T15" fmla="*/ 0 h 39"/>
                  <a:gd name="T16" fmla="*/ 24 w 41"/>
                  <a:gd name="T17" fmla="*/ 1 h 39"/>
                  <a:gd name="T18" fmla="*/ 24 w 41"/>
                  <a:gd name="T19" fmla="*/ 7 h 39"/>
                  <a:gd name="T20" fmla="*/ 31 w 41"/>
                  <a:gd name="T21" fmla="*/ 8 h 39"/>
                  <a:gd name="T22" fmla="*/ 41 w 41"/>
                  <a:gd name="T23" fmla="*/ 22 h 39"/>
                  <a:gd name="T24" fmla="*/ 33 w 41"/>
                  <a:gd name="T25"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9">
                    <a:moveTo>
                      <a:pt x="33" y="35"/>
                    </a:moveTo>
                    <a:lnTo>
                      <a:pt x="29" y="39"/>
                    </a:lnTo>
                    <a:lnTo>
                      <a:pt x="21" y="34"/>
                    </a:lnTo>
                    <a:lnTo>
                      <a:pt x="9" y="30"/>
                    </a:lnTo>
                    <a:lnTo>
                      <a:pt x="0" y="22"/>
                    </a:lnTo>
                    <a:lnTo>
                      <a:pt x="7" y="17"/>
                    </a:lnTo>
                    <a:lnTo>
                      <a:pt x="11" y="1"/>
                    </a:lnTo>
                    <a:lnTo>
                      <a:pt x="16" y="0"/>
                    </a:lnTo>
                    <a:lnTo>
                      <a:pt x="24" y="1"/>
                    </a:lnTo>
                    <a:lnTo>
                      <a:pt x="24" y="7"/>
                    </a:lnTo>
                    <a:lnTo>
                      <a:pt x="31" y="8"/>
                    </a:lnTo>
                    <a:lnTo>
                      <a:pt x="41" y="22"/>
                    </a:lnTo>
                    <a:lnTo>
                      <a:pt x="33" y="3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8" name="Freeform 5613"/>
              <p:cNvSpPr>
                <a:spLocks/>
              </p:cNvSpPr>
              <p:nvPr/>
            </p:nvSpPr>
            <p:spPr bwMode="auto">
              <a:xfrm>
                <a:off x="4607" y="2004"/>
                <a:ext cx="41" cy="39"/>
              </a:xfrm>
              <a:custGeom>
                <a:avLst/>
                <a:gdLst>
                  <a:gd name="T0" fmla="*/ 33 w 41"/>
                  <a:gd name="T1" fmla="*/ 35 h 39"/>
                  <a:gd name="T2" fmla="*/ 29 w 41"/>
                  <a:gd name="T3" fmla="*/ 39 h 39"/>
                  <a:gd name="T4" fmla="*/ 21 w 41"/>
                  <a:gd name="T5" fmla="*/ 34 h 39"/>
                  <a:gd name="T6" fmla="*/ 9 w 41"/>
                  <a:gd name="T7" fmla="*/ 30 h 39"/>
                  <a:gd name="T8" fmla="*/ 0 w 41"/>
                  <a:gd name="T9" fmla="*/ 22 h 39"/>
                  <a:gd name="T10" fmla="*/ 7 w 41"/>
                  <a:gd name="T11" fmla="*/ 17 h 39"/>
                  <a:gd name="T12" fmla="*/ 11 w 41"/>
                  <a:gd name="T13" fmla="*/ 1 h 39"/>
                  <a:gd name="T14" fmla="*/ 16 w 41"/>
                  <a:gd name="T15" fmla="*/ 0 h 39"/>
                  <a:gd name="T16" fmla="*/ 24 w 41"/>
                  <a:gd name="T17" fmla="*/ 1 h 39"/>
                  <a:gd name="T18" fmla="*/ 24 w 41"/>
                  <a:gd name="T19" fmla="*/ 7 h 39"/>
                  <a:gd name="T20" fmla="*/ 31 w 41"/>
                  <a:gd name="T21" fmla="*/ 8 h 39"/>
                  <a:gd name="T22" fmla="*/ 41 w 41"/>
                  <a:gd name="T23" fmla="*/ 22 h 39"/>
                  <a:gd name="T24" fmla="*/ 33 w 41"/>
                  <a:gd name="T25"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9">
                    <a:moveTo>
                      <a:pt x="33" y="35"/>
                    </a:moveTo>
                    <a:lnTo>
                      <a:pt x="29" y="39"/>
                    </a:lnTo>
                    <a:lnTo>
                      <a:pt x="21" y="34"/>
                    </a:lnTo>
                    <a:lnTo>
                      <a:pt x="9" y="30"/>
                    </a:lnTo>
                    <a:lnTo>
                      <a:pt x="0" y="22"/>
                    </a:lnTo>
                    <a:lnTo>
                      <a:pt x="7" y="17"/>
                    </a:lnTo>
                    <a:lnTo>
                      <a:pt x="11" y="1"/>
                    </a:lnTo>
                    <a:lnTo>
                      <a:pt x="16" y="0"/>
                    </a:lnTo>
                    <a:lnTo>
                      <a:pt x="24" y="1"/>
                    </a:lnTo>
                    <a:lnTo>
                      <a:pt x="24" y="7"/>
                    </a:lnTo>
                    <a:lnTo>
                      <a:pt x="31" y="8"/>
                    </a:lnTo>
                    <a:lnTo>
                      <a:pt x="41" y="22"/>
                    </a:lnTo>
                    <a:lnTo>
                      <a:pt x="33"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39" name="Freeform 5614"/>
              <p:cNvSpPr>
                <a:spLocks/>
              </p:cNvSpPr>
              <p:nvPr/>
            </p:nvSpPr>
            <p:spPr bwMode="auto">
              <a:xfrm>
                <a:off x="4640" y="2024"/>
                <a:ext cx="30" cy="34"/>
              </a:xfrm>
              <a:custGeom>
                <a:avLst/>
                <a:gdLst>
                  <a:gd name="T0" fmla="*/ 11 w 30"/>
                  <a:gd name="T1" fmla="*/ 0 h 34"/>
                  <a:gd name="T2" fmla="*/ 30 w 30"/>
                  <a:gd name="T3" fmla="*/ 12 h 34"/>
                  <a:gd name="T4" fmla="*/ 27 w 30"/>
                  <a:gd name="T5" fmla="*/ 29 h 34"/>
                  <a:gd name="T6" fmla="*/ 18 w 30"/>
                  <a:gd name="T7" fmla="*/ 34 h 34"/>
                  <a:gd name="T8" fmla="*/ 11 w 30"/>
                  <a:gd name="T9" fmla="*/ 32 h 34"/>
                  <a:gd name="T10" fmla="*/ 0 w 30"/>
                  <a:gd name="T11" fmla="*/ 15 h 34"/>
                  <a:gd name="T12" fmla="*/ 8 w 30"/>
                  <a:gd name="T13" fmla="*/ 2 h 34"/>
                  <a:gd name="T14" fmla="*/ 11 w 30"/>
                  <a:gd name="T15" fmla="*/ 2 h 34"/>
                  <a:gd name="T16" fmla="*/ 11 w 30"/>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4">
                    <a:moveTo>
                      <a:pt x="11" y="0"/>
                    </a:moveTo>
                    <a:lnTo>
                      <a:pt x="30" y="12"/>
                    </a:lnTo>
                    <a:lnTo>
                      <a:pt x="27" y="29"/>
                    </a:lnTo>
                    <a:lnTo>
                      <a:pt x="18" y="34"/>
                    </a:lnTo>
                    <a:lnTo>
                      <a:pt x="11" y="32"/>
                    </a:lnTo>
                    <a:lnTo>
                      <a:pt x="0" y="15"/>
                    </a:lnTo>
                    <a:lnTo>
                      <a:pt x="8" y="2"/>
                    </a:lnTo>
                    <a:lnTo>
                      <a:pt x="11" y="2"/>
                    </a:lnTo>
                    <a:lnTo>
                      <a:pt x="1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0" name="Freeform 5615"/>
              <p:cNvSpPr>
                <a:spLocks/>
              </p:cNvSpPr>
              <p:nvPr/>
            </p:nvSpPr>
            <p:spPr bwMode="auto">
              <a:xfrm>
                <a:off x="4640" y="2024"/>
                <a:ext cx="30" cy="34"/>
              </a:xfrm>
              <a:custGeom>
                <a:avLst/>
                <a:gdLst>
                  <a:gd name="T0" fmla="*/ 11 w 30"/>
                  <a:gd name="T1" fmla="*/ 0 h 34"/>
                  <a:gd name="T2" fmla="*/ 30 w 30"/>
                  <a:gd name="T3" fmla="*/ 12 h 34"/>
                  <a:gd name="T4" fmla="*/ 27 w 30"/>
                  <a:gd name="T5" fmla="*/ 29 h 34"/>
                  <a:gd name="T6" fmla="*/ 18 w 30"/>
                  <a:gd name="T7" fmla="*/ 34 h 34"/>
                  <a:gd name="T8" fmla="*/ 11 w 30"/>
                  <a:gd name="T9" fmla="*/ 32 h 34"/>
                  <a:gd name="T10" fmla="*/ 0 w 30"/>
                  <a:gd name="T11" fmla="*/ 15 h 34"/>
                  <a:gd name="T12" fmla="*/ 8 w 30"/>
                  <a:gd name="T13" fmla="*/ 2 h 34"/>
                  <a:gd name="T14" fmla="*/ 11 w 30"/>
                  <a:gd name="T15" fmla="*/ 2 h 34"/>
                  <a:gd name="T16" fmla="*/ 11 w 30"/>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4">
                    <a:moveTo>
                      <a:pt x="11" y="0"/>
                    </a:moveTo>
                    <a:lnTo>
                      <a:pt x="30" y="12"/>
                    </a:lnTo>
                    <a:lnTo>
                      <a:pt x="27" y="29"/>
                    </a:lnTo>
                    <a:lnTo>
                      <a:pt x="18" y="34"/>
                    </a:lnTo>
                    <a:lnTo>
                      <a:pt x="11" y="32"/>
                    </a:lnTo>
                    <a:lnTo>
                      <a:pt x="0" y="15"/>
                    </a:lnTo>
                    <a:lnTo>
                      <a:pt x="8" y="2"/>
                    </a:lnTo>
                    <a:lnTo>
                      <a:pt x="11" y="2"/>
                    </a:lnTo>
                    <a:lnTo>
                      <a:pt x="1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41" name="Freeform 5616"/>
              <p:cNvSpPr>
                <a:spLocks/>
              </p:cNvSpPr>
              <p:nvPr/>
            </p:nvSpPr>
            <p:spPr bwMode="auto">
              <a:xfrm>
                <a:off x="4740" y="1867"/>
                <a:ext cx="11" cy="10"/>
              </a:xfrm>
              <a:custGeom>
                <a:avLst/>
                <a:gdLst>
                  <a:gd name="T0" fmla="*/ 11 w 11"/>
                  <a:gd name="T1" fmla="*/ 6 h 10"/>
                  <a:gd name="T2" fmla="*/ 11 w 11"/>
                  <a:gd name="T3" fmla="*/ 8 h 10"/>
                  <a:gd name="T4" fmla="*/ 10 w 11"/>
                  <a:gd name="T5" fmla="*/ 8 h 10"/>
                  <a:gd name="T6" fmla="*/ 8 w 11"/>
                  <a:gd name="T7" fmla="*/ 8 h 10"/>
                  <a:gd name="T8" fmla="*/ 6 w 11"/>
                  <a:gd name="T9" fmla="*/ 8 h 10"/>
                  <a:gd name="T10" fmla="*/ 8 w 11"/>
                  <a:gd name="T11" fmla="*/ 10 h 10"/>
                  <a:gd name="T12" fmla="*/ 8 w 11"/>
                  <a:gd name="T13" fmla="*/ 10 h 10"/>
                  <a:gd name="T14" fmla="*/ 5 w 11"/>
                  <a:gd name="T15" fmla="*/ 8 h 10"/>
                  <a:gd name="T16" fmla="*/ 1 w 11"/>
                  <a:gd name="T17" fmla="*/ 5 h 10"/>
                  <a:gd name="T18" fmla="*/ 0 w 11"/>
                  <a:gd name="T19" fmla="*/ 5 h 10"/>
                  <a:gd name="T20" fmla="*/ 1 w 11"/>
                  <a:gd name="T21" fmla="*/ 3 h 10"/>
                  <a:gd name="T22" fmla="*/ 1 w 11"/>
                  <a:gd name="T23" fmla="*/ 3 h 10"/>
                  <a:gd name="T24" fmla="*/ 1 w 11"/>
                  <a:gd name="T25" fmla="*/ 3 h 10"/>
                  <a:gd name="T26" fmla="*/ 1 w 11"/>
                  <a:gd name="T27" fmla="*/ 1 h 10"/>
                  <a:gd name="T28" fmla="*/ 1 w 11"/>
                  <a:gd name="T29" fmla="*/ 1 h 10"/>
                  <a:gd name="T30" fmla="*/ 3 w 11"/>
                  <a:gd name="T31" fmla="*/ 0 h 10"/>
                  <a:gd name="T32" fmla="*/ 5 w 11"/>
                  <a:gd name="T33" fmla="*/ 1 h 10"/>
                  <a:gd name="T34" fmla="*/ 6 w 11"/>
                  <a:gd name="T35" fmla="*/ 1 h 10"/>
                  <a:gd name="T36" fmla="*/ 6 w 11"/>
                  <a:gd name="T37" fmla="*/ 1 h 10"/>
                  <a:gd name="T38" fmla="*/ 10 w 11"/>
                  <a:gd name="T39" fmla="*/ 5 h 10"/>
                  <a:gd name="T40" fmla="*/ 11 w 11"/>
                  <a:gd name="T4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0">
                    <a:moveTo>
                      <a:pt x="11" y="6"/>
                    </a:moveTo>
                    <a:lnTo>
                      <a:pt x="11" y="8"/>
                    </a:lnTo>
                    <a:lnTo>
                      <a:pt x="10" y="8"/>
                    </a:lnTo>
                    <a:lnTo>
                      <a:pt x="8" y="8"/>
                    </a:lnTo>
                    <a:lnTo>
                      <a:pt x="6" y="8"/>
                    </a:lnTo>
                    <a:lnTo>
                      <a:pt x="8" y="10"/>
                    </a:lnTo>
                    <a:lnTo>
                      <a:pt x="8" y="10"/>
                    </a:lnTo>
                    <a:lnTo>
                      <a:pt x="5" y="8"/>
                    </a:lnTo>
                    <a:lnTo>
                      <a:pt x="1" y="5"/>
                    </a:lnTo>
                    <a:lnTo>
                      <a:pt x="0" y="5"/>
                    </a:lnTo>
                    <a:lnTo>
                      <a:pt x="1" y="3"/>
                    </a:lnTo>
                    <a:lnTo>
                      <a:pt x="1" y="3"/>
                    </a:lnTo>
                    <a:lnTo>
                      <a:pt x="1" y="3"/>
                    </a:lnTo>
                    <a:lnTo>
                      <a:pt x="1" y="1"/>
                    </a:lnTo>
                    <a:lnTo>
                      <a:pt x="1" y="1"/>
                    </a:lnTo>
                    <a:lnTo>
                      <a:pt x="3" y="0"/>
                    </a:lnTo>
                    <a:lnTo>
                      <a:pt x="5" y="1"/>
                    </a:lnTo>
                    <a:lnTo>
                      <a:pt x="6" y="1"/>
                    </a:lnTo>
                    <a:lnTo>
                      <a:pt x="6" y="1"/>
                    </a:lnTo>
                    <a:lnTo>
                      <a:pt x="10" y="5"/>
                    </a:lnTo>
                    <a:lnTo>
                      <a:pt x="11" y="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2" name="Freeform 5617"/>
              <p:cNvSpPr>
                <a:spLocks/>
              </p:cNvSpPr>
              <p:nvPr/>
            </p:nvSpPr>
            <p:spPr bwMode="auto">
              <a:xfrm>
                <a:off x="4740" y="1867"/>
                <a:ext cx="11" cy="10"/>
              </a:xfrm>
              <a:custGeom>
                <a:avLst/>
                <a:gdLst>
                  <a:gd name="T0" fmla="*/ 11 w 11"/>
                  <a:gd name="T1" fmla="*/ 6 h 10"/>
                  <a:gd name="T2" fmla="*/ 11 w 11"/>
                  <a:gd name="T3" fmla="*/ 8 h 10"/>
                  <a:gd name="T4" fmla="*/ 10 w 11"/>
                  <a:gd name="T5" fmla="*/ 8 h 10"/>
                  <a:gd name="T6" fmla="*/ 8 w 11"/>
                  <a:gd name="T7" fmla="*/ 8 h 10"/>
                  <a:gd name="T8" fmla="*/ 6 w 11"/>
                  <a:gd name="T9" fmla="*/ 8 h 10"/>
                  <a:gd name="T10" fmla="*/ 8 w 11"/>
                  <a:gd name="T11" fmla="*/ 10 h 10"/>
                  <a:gd name="T12" fmla="*/ 8 w 11"/>
                  <a:gd name="T13" fmla="*/ 10 h 10"/>
                  <a:gd name="T14" fmla="*/ 5 w 11"/>
                  <a:gd name="T15" fmla="*/ 8 h 10"/>
                  <a:gd name="T16" fmla="*/ 1 w 11"/>
                  <a:gd name="T17" fmla="*/ 5 h 10"/>
                  <a:gd name="T18" fmla="*/ 0 w 11"/>
                  <a:gd name="T19" fmla="*/ 5 h 10"/>
                  <a:gd name="T20" fmla="*/ 1 w 11"/>
                  <a:gd name="T21" fmla="*/ 3 h 10"/>
                  <a:gd name="T22" fmla="*/ 1 w 11"/>
                  <a:gd name="T23" fmla="*/ 3 h 10"/>
                  <a:gd name="T24" fmla="*/ 1 w 11"/>
                  <a:gd name="T25" fmla="*/ 3 h 10"/>
                  <a:gd name="T26" fmla="*/ 1 w 11"/>
                  <a:gd name="T27" fmla="*/ 1 h 10"/>
                  <a:gd name="T28" fmla="*/ 1 w 11"/>
                  <a:gd name="T29" fmla="*/ 1 h 10"/>
                  <a:gd name="T30" fmla="*/ 3 w 11"/>
                  <a:gd name="T31" fmla="*/ 0 h 10"/>
                  <a:gd name="T32" fmla="*/ 5 w 11"/>
                  <a:gd name="T33" fmla="*/ 1 h 10"/>
                  <a:gd name="T34" fmla="*/ 6 w 11"/>
                  <a:gd name="T35" fmla="*/ 1 h 10"/>
                  <a:gd name="T36" fmla="*/ 6 w 11"/>
                  <a:gd name="T37" fmla="*/ 1 h 10"/>
                  <a:gd name="T38" fmla="*/ 10 w 11"/>
                  <a:gd name="T39" fmla="*/ 5 h 10"/>
                  <a:gd name="T40" fmla="*/ 11 w 11"/>
                  <a:gd name="T4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0">
                    <a:moveTo>
                      <a:pt x="11" y="6"/>
                    </a:moveTo>
                    <a:lnTo>
                      <a:pt x="11" y="8"/>
                    </a:lnTo>
                    <a:lnTo>
                      <a:pt x="10" y="8"/>
                    </a:lnTo>
                    <a:lnTo>
                      <a:pt x="8" y="8"/>
                    </a:lnTo>
                    <a:lnTo>
                      <a:pt x="6" y="8"/>
                    </a:lnTo>
                    <a:lnTo>
                      <a:pt x="8" y="10"/>
                    </a:lnTo>
                    <a:lnTo>
                      <a:pt x="8" y="10"/>
                    </a:lnTo>
                    <a:lnTo>
                      <a:pt x="5" y="8"/>
                    </a:lnTo>
                    <a:lnTo>
                      <a:pt x="1" y="5"/>
                    </a:lnTo>
                    <a:lnTo>
                      <a:pt x="0" y="5"/>
                    </a:lnTo>
                    <a:lnTo>
                      <a:pt x="1" y="3"/>
                    </a:lnTo>
                    <a:lnTo>
                      <a:pt x="1" y="3"/>
                    </a:lnTo>
                    <a:lnTo>
                      <a:pt x="1" y="3"/>
                    </a:lnTo>
                    <a:lnTo>
                      <a:pt x="1" y="1"/>
                    </a:lnTo>
                    <a:lnTo>
                      <a:pt x="1" y="1"/>
                    </a:lnTo>
                    <a:lnTo>
                      <a:pt x="3" y="0"/>
                    </a:lnTo>
                    <a:lnTo>
                      <a:pt x="5" y="1"/>
                    </a:lnTo>
                    <a:lnTo>
                      <a:pt x="6" y="1"/>
                    </a:lnTo>
                    <a:lnTo>
                      <a:pt x="6" y="1"/>
                    </a:lnTo>
                    <a:lnTo>
                      <a:pt x="10" y="5"/>
                    </a:lnTo>
                    <a:lnTo>
                      <a:pt x="11"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43" name="Freeform 5618"/>
              <p:cNvSpPr>
                <a:spLocks noEditPoints="1"/>
              </p:cNvSpPr>
              <p:nvPr/>
            </p:nvSpPr>
            <p:spPr bwMode="auto">
              <a:xfrm>
                <a:off x="4592" y="1938"/>
                <a:ext cx="53" cy="57"/>
              </a:xfrm>
              <a:custGeom>
                <a:avLst/>
                <a:gdLst>
                  <a:gd name="T0" fmla="*/ 53 w 53"/>
                  <a:gd name="T1" fmla="*/ 22 h 57"/>
                  <a:gd name="T2" fmla="*/ 53 w 53"/>
                  <a:gd name="T3" fmla="*/ 34 h 57"/>
                  <a:gd name="T4" fmla="*/ 49 w 53"/>
                  <a:gd name="T5" fmla="*/ 39 h 57"/>
                  <a:gd name="T6" fmla="*/ 48 w 53"/>
                  <a:gd name="T7" fmla="*/ 49 h 57"/>
                  <a:gd name="T8" fmla="*/ 41 w 53"/>
                  <a:gd name="T9" fmla="*/ 56 h 57"/>
                  <a:gd name="T10" fmla="*/ 37 w 53"/>
                  <a:gd name="T11" fmla="*/ 54 h 57"/>
                  <a:gd name="T12" fmla="*/ 31 w 53"/>
                  <a:gd name="T13" fmla="*/ 57 h 57"/>
                  <a:gd name="T14" fmla="*/ 29 w 53"/>
                  <a:gd name="T15" fmla="*/ 56 h 57"/>
                  <a:gd name="T16" fmla="*/ 5 w 53"/>
                  <a:gd name="T17" fmla="*/ 42 h 57"/>
                  <a:gd name="T18" fmla="*/ 7 w 53"/>
                  <a:gd name="T19" fmla="*/ 34 h 57"/>
                  <a:gd name="T20" fmla="*/ 0 w 53"/>
                  <a:gd name="T21" fmla="*/ 34 h 57"/>
                  <a:gd name="T22" fmla="*/ 5 w 53"/>
                  <a:gd name="T23" fmla="*/ 29 h 57"/>
                  <a:gd name="T24" fmla="*/ 10 w 53"/>
                  <a:gd name="T25" fmla="*/ 8 h 57"/>
                  <a:gd name="T26" fmla="*/ 12 w 53"/>
                  <a:gd name="T27" fmla="*/ 8 h 57"/>
                  <a:gd name="T28" fmla="*/ 12 w 53"/>
                  <a:gd name="T29" fmla="*/ 6 h 57"/>
                  <a:gd name="T30" fmla="*/ 12 w 53"/>
                  <a:gd name="T31" fmla="*/ 6 h 57"/>
                  <a:gd name="T32" fmla="*/ 12 w 53"/>
                  <a:gd name="T33" fmla="*/ 6 h 57"/>
                  <a:gd name="T34" fmla="*/ 12 w 53"/>
                  <a:gd name="T35" fmla="*/ 6 h 57"/>
                  <a:gd name="T36" fmla="*/ 12 w 53"/>
                  <a:gd name="T37" fmla="*/ 6 h 57"/>
                  <a:gd name="T38" fmla="*/ 14 w 53"/>
                  <a:gd name="T39" fmla="*/ 5 h 57"/>
                  <a:gd name="T40" fmla="*/ 14 w 53"/>
                  <a:gd name="T41" fmla="*/ 5 h 57"/>
                  <a:gd name="T42" fmla="*/ 14 w 53"/>
                  <a:gd name="T43" fmla="*/ 5 h 57"/>
                  <a:gd name="T44" fmla="*/ 14 w 53"/>
                  <a:gd name="T45" fmla="*/ 5 h 57"/>
                  <a:gd name="T46" fmla="*/ 15 w 53"/>
                  <a:gd name="T47" fmla="*/ 1 h 57"/>
                  <a:gd name="T48" fmla="*/ 15 w 53"/>
                  <a:gd name="T49" fmla="*/ 1 h 57"/>
                  <a:gd name="T50" fmla="*/ 15 w 53"/>
                  <a:gd name="T51" fmla="*/ 1 h 57"/>
                  <a:gd name="T52" fmla="*/ 15 w 53"/>
                  <a:gd name="T53" fmla="*/ 1 h 57"/>
                  <a:gd name="T54" fmla="*/ 15 w 53"/>
                  <a:gd name="T55" fmla="*/ 0 h 57"/>
                  <a:gd name="T56" fmla="*/ 53 w 53"/>
                  <a:gd name="T57" fmla="*/ 22 h 57"/>
                  <a:gd name="T58" fmla="*/ 31 w 53"/>
                  <a:gd name="T59" fmla="*/ 34 h 57"/>
                  <a:gd name="T60" fmla="*/ 34 w 53"/>
                  <a:gd name="T61" fmla="*/ 34 h 57"/>
                  <a:gd name="T62" fmla="*/ 34 w 53"/>
                  <a:gd name="T63" fmla="*/ 25 h 57"/>
                  <a:gd name="T64" fmla="*/ 29 w 53"/>
                  <a:gd name="T65" fmla="*/ 29 h 57"/>
                  <a:gd name="T66" fmla="*/ 31 w 53"/>
                  <a:gd name="T67" fmla="*/ 34 h 57"/>
                  <a:gd name="T68" fmla="*/ 43 w 53"/>
                  <a:gd name="T69" fmla="*/ 39 h 57"/>
                  <a:gd name="T70" fmla="*/ 48 w 53"/>
                  <a:gd name="T71" fmla="*/ 39 h 57"/>
                  <a:gd name="T72" fmla="*/ 48 w 53"/>
                  <a:gd name="T73" fmla="*/ 35 h 57"/>
                  <a:gd name="T74" fmla="*/ 44 w 53"/>
                  <a:gd name="T75" fmla="*/ 34 h 57"/>
                  <a:gd name="T76" fmla="*/ 43 w 53"/>
                  <a:gd name="T77"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57">
                    <a:moveTo>
                      <a:pt x="53" y="22"/>
                    </a:moveTo>
                    <a:lnTo>
                      <a:pt x="53" y="34"/>
                    </a:lnTo>
                    <a:lnTo>
                      <a:pt x="49" y="39"/>
                    </a:lnTo>
                    <a:lnTo>
                      <a:pt x="48" y="49"/>
                    </a:lnTo>
                    <a:lnTo>
                      <a:pt x="41" y="56"/>
                    </a:lnTo>
                    <a:lnTo>
                      <a:pt x="37" y="54"/>
                    </a:lnTo>
                    <a:lnTo>
                      <a:pt x="31" y="57"/>
                    </a:lnTo>
                    <a:lnTo>
                      <a:pt x="29" y="56"/>
                    </a:lnTo>
                    <a:lnTo>
                      <a:pt x="5" y="42"/>
                    </a:lnTo>
                    <a:lnTo>
                      <a:pt x="7" y="34"/>
                    </a:lnTo>
                    <a:lnTo>
                      <a:pt x="0" y="34"/>
                    </a:lnTo>
                    <a:lnTo>
                      <a:pt x="5" y="29"/>
                    </a:lnTo>
                    <a:lnTo>
                      <a:pt x="10" y="8"/>
                    </a:lnTo>
                    <a:lnTo>
                      <a:pt x="12" y="8"/>
                    </a:lnTo>
                    <a:lnTo>
                      <a:pt x="12" y="6"/>
                    </a:lnTo>
                    <a:lnTo>
                      <a:pt x="12" y="6"/>
                    </a:lnTo>
                    <a:lnTo>
                      <a:pt x="12" y="6"/>
                    </a:lnTo>
                    <a:lnTo>
                      <a:pt x="12" y="6"/>
                    </a:lnTo>
                    <a:lnTo>
                      <a:pt x="12" y="6"/>
                    </a:lnTo>
                    <a:lnTo>
                      <a:pt x="14" y="5"/>
                    </a:lnTo>
                    <a:lnTo>
                      <a:pt x="14" y="5"/>
                    </a:lnTo>
                    <a:lnTo>
                      <a:pt x="14" y="5"/>
                    </a:lnTo>
                    <a:lnTo>
                      <a:pt x="14" y="5"/>
                    </a:lnTo>
                    <a:lnTo>
                      <a:pt x="15" y="1"/>
                    </a:lnTo>
                    <a:lnTo>
                      <a:pt x="15" y="1"/>
                    </a:lnTo>
                    <a:lnTo>
                      <a:pt x="15" y="1"/>
                    </a:lnTo>
                    <a:lnTo>
                      <a:pt x="15" y="1"/>
                    </a:lnTo>
                    <a:lnTo>
                      <a:pt x="15" y="0"/>
                    </a:lnTo>
                    <a:lnTo>
                      <a:pt x="53" y="22"/>
                    </a:lnTo>
                    <a:close/>
                    <a:moveTo>
                      <a:pt x="31" y="34"/>
                    </a:moveTo>
                    <a:lnTo>
                      <a:pt x="34" y="34"/>
                    </a:lnTo>
                    <a:lnTo>
                      <a:pt x="34" y="25"/>
                    </a:lnTo>
                    <a:lnTo>
                      <a:pt x="29" y="29"/>
                    </a:lnTo>
                    <a:lnTo>
                      <a:pt x="31" y="34"/>
                    </a:lnTo>
                    <a:close/>
                    <a:moveTo>
                      <a:pt x="43" y="39"/>
                    </a:moveTo>
                    <a:lnTo>
                      <a:pt x="48" y="39"/>
                    </a:lnTo>
                    <a:lnTo>
                      <a:pt x="48" y="35"/>
                    </a:lnTo>
                    <a:lnTo>
                      <a:pt x="44" y="34"/>
                    </a:lnTo>
                    <a:lnTo>
                      <a:pt x="43" y="3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4" name="Freeform 5619"/>
              <p:cNvSpPr>
                <a:spLocks noEditPoints="1"/>
              </p:cNvSpPr>
              <p:nvPr/>
            </p:nvSpPr>
            <p:spPr bwMode="auto">
              <a:xfrm>
                <a:off x="4592" y="1938"/>
                <a:ext cx="53" cy="57"/>
              </a:xfrm>
              <a:custGeom>
                <a:avLst/>
                <a:gdLst>
                  <a:gd name="T0" fmla="*/ 53 w 53"/>
                  <a:gd name="T1" fmla="*/ 22 h 57"/>
                  <a:gd name="T2" fmla="*/ 53 w 53"/>
                  <a:gd name="T3" fmla="*/ 34 h 57"/>
                  <a:gd name="T4" fmla="*/ 49 w 53"/>
                  <a:gd name="T5" fmla="*/ 39 h 57"/>
                  <a:gd name="T6" fmla="*/ 48 w 53"/>
                  <a:gd name="T7" fmla="*/ 49 h 57"/>
                  <a:gd name="T8" fmla="*/ 41 w 53"/>
                  <a:gd name="T9" fmla="*/ 56 h 57"/>
                  <a:gd name="T10" fmla="*/ 37 w 53"/>
                  <a:gd name="T11" fmla="*/ 54 h 57"/>
                  <a:gd name="T12" fmla="*/ 31 w 53"/>
                  <a:gd name="T13" fmla="*/ 57 h 57"/>
                  <a:gd name="T14" fmla="*/ 29 w 53"/>
                  <a:gd name="T15" fmla="*/ 56 h 57"/>
                  <a:gd name="T16" fmla="*/ 5 w 53"/>
                  <a:gd name="T17" fmla="*/ 42 h 57"/>
                  <a:gd name="T18" fmla="*/ 7 w 53"/>
                  <a:gd name="T19" fmla="*/ 34 h 57"/>
                  <a:gd name="T20" fmla="*/ 0 w 53"/>
                  <a:gd name="T21" fmla="*/ 34 h 57"/>
                  <a:gd name="T22" fmla="*/ 5 w 53"/>
                  <a:gd name="T23" fmla="*/ 29 h 57"/>
                  <a:gd name="T24" fmla="*/ 10 w 53"/>
                  <a:gd name="T25" fmla="*/ 8 h 57"/>
                  <a:gd name="T26" fmla="*/ 12 w 53"/>
                  <a:gd name="T27" fmla="*/ 8 h 57"/>
                  <a:gd name="T28" fmla="*/ 12 w 53"/>
                  <a:gd name="T29" fmla="*/ 6 h 57"/>
                  <a:gd name="T30" fmla="*/ 12 w 53"/>
                  <a:gd name="T31" fmla="*/ 6 h 57"/>
                  <a:gd name="T32" fmla="*/ 12 w 53"/>
                  <a:gd name="T33" fmla="*/ 6 h 57"/>
                  <a:gd name="T34" fmla="*/ 12 w 53"/>
                  <a:gd name="T35" fmla="*/ 6 h 57"/>
                  <a:gd name="T36" fmla="*/ 12 w 53"/>
                  <a:gd name="T37" fmla="*/ 6 h 57"/>
                  <a:gd name="T38" fmla="*/ 14 w 53"/>
                  <a:gd name="T39" fmla="*/ 5 h 57"/>
                  <a:gd name="T40" fmla="*/ 14 w 53"/>
                  <a:gd name="T41" fmla="*/ 5 h 57"/>
                  <a:gd name="T42" fmla="*/ 14 w 53"/>
                  <a:gd name="T43" fmla="*/ 5 h 57"/>
                  <a:gd name="T44" fmla="*/ 14 w 53"/>
                  <a:gd name="T45" fmla="*/ 5 h 57"/>
                  <a:gd name="T46" fmla="*/ 15 w 53"/>
                  <a:gd name="T47" fmla="*/ 1 h 57"/>
                  <a:gd name="T48" fmla="*/ 15 w 53"/>
                  <a:gd name="T49" fmla="*/ 1 h 57"/>
                  <a:gd name="T50" fmla="*/ 15 w 53"/>
                  <a:gd name="T51" fmla="*/ 1 h 57"/>
                  <a:gd name="T52" fmla="*/ 15 w 53"/>
                  <a:gd name="T53" fmla="*/ 1 h 57"/>
                  <a:gd name="T54" fmla="*/ 15 w 53"/>
                  <a:gd name="T55" fmla="*/ 0 h 57"/>
                  <a:gd name="T56" fmla="*/ 53 w 53"/>
                  <a:gd name="T57" fmla="*/ 22 h 57"/>
                  <a:gd name="T58" fmla="*/ 31 w 53"/>
                  <a:gd name="T59" fmla="*/ 34 h 57"/>
                  <a:gd name="T60" fmla="*/ 34 w 53"/>
                  <a:gd name="T61" fmla="*/ 34 h 57"/>
                  <a:gd name="T62" fmla="*/ 34 w 53"/>
                  <a:gd name="T63" fmla="*/ 25 h 57"/>
                  <a:gd name="T64" fmla="*/ 29 w 53"/>
                  <a:gd name="T65" fmla="*/ 29 h 57"/>
                  <a:gd name="T66" fmla="*/ 31 w 53"/>
                  <a:gd name="T67" fmla="*/ 34 h 57"/>
                  <a:gd name="T68" fmla="*/ 43 w 53"/>
                  <a:gd name="T69" fmla="*/ 39 h 57"/>
                  <a:gd name="T70" fmla="*/ 48 w 53"/>
                  <a:gd name="T71" fmla="*/ 39 h 57"/>
                  <a:gd name="T72" fmla="*/ 48 w 53"/>
                  <a:gd name="T73" fmla="*/ 35 h 57"/>
                  <a:gd name="T74" fmla="*/ 44 w 53"/>
                  <a:gd name="T75" fmla="*/ 34 h 57"/>
                  <a:gd name="T76" fmla="*/ 43 w 53"/>
                  <a:gd name="T77"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57">
                    <a:moveTo>
                      <a:pt x="53" y="22"/>
                    </a:moveTo>
                    <a:lnTo>
                      <a:pt x="53" y="34"/>
                    </a:lnTo>
                    <a:lnTo>
                      <a:pt x="49" y="39"/>
                    </a:lnTo>
                    <a:lnTo>
                      <a:pt x="48" y="49"/>
                    </a:lnTo>
                    <a:lnTo>
                      <a:pt x="41" y="56"/>
                    </a:lnTo>
                    <a:lnTo>
                      <a:pt x="37" y="54"/>
                    </a:lnTo>
                    <a:lnTo>
                      <a:pt x="31" y="57"/>
                    </a:lnTo>
                    <a:lnTo>
                      <a:pt x="29" y="56"/>
                    </a:lnTo>
                    <a:lnTo>
                      <a:pt x="5" y="42"/>
                    </a:lnTo>
                    <a:lnTo>
                      <a:pt x="7" y="34"/>
                    </a:lnTo>
                    <a:lnTo>
                      <a:pt x="0" y="34"/>
                    </a:lnTo>
                    <a:lnTo>
                      <a:pt x="5" y="29"/>
                    </a:lnTo>
                    <a:lnTo>
                      <a:pt x="10" y="8"/>
                    </a:lnTo>
                    <a:lnTo>
                      <a:pt x="12" y="8"/>
                    </a:lnTo>
                    <a:lnTo>
                      <a:pt x="12" y="6"/>
                    </a:lnTo>
                    <a:lnTo>
                      <a:pt x="12" y="6"/>
                    </a:lnTo>
                    <a:lnTo>
                      <a:pt x="12" y="6"/>
                    </a:lnTo>
                    <a:lnTo>
                      <a:pt x="12" y="6"/>
                    </a:lnTo>
                    <a:lnTo>
                      <a:pt x="12" y="6"/>
                    </a:lnTo>
                    <a:lnTo>
                      <a:pt x="14" y="5"/>
                    </a:lnTo>
                    <a:lnTo>
                      <a:pt x="14" y="5"/>
                    </a:lnTo>
                    <a:lnTo>
                      <a:pt x="14" y="5"/>
                    </a:lnTo>
                    <a:lnTo>
                      <a:pt x="14" y="5"/>
                    </a:lnTo>
                    <a:lnTo>
                      <a:pt x="15" y="1"/>
                    </a:lnTo>
                    <a:lnTo>
                      <a:pt x="15" y="1"/>
                    </a:lnTo>
                    <a:lnTo>
                      <a:pt x="15" y="1"/>
                    </a:lnTo>
                    <a:lnTo>
                      <a:pt x="15" y="1"/>
                    </a:lnTo>
                    <a:lnTo>
                      <a:pt x="15" y="0"/>
                    </a:lnTo>
                    <a:lnTo>
                      <a:pt x="53" y="22"/>
                    </a:lnTo>
                    <a:moveTo>
                      <a:pt x="31" y="34"/>
                    </a:moveTo>
                    <a:lnTo>
                      <a:pt x="34" y="34"/>
                    </a:lnTo>
                    <a:lnTo>
                      <a:pt x="34" y="25"/>
                    </a:lnTo>
                    <a:lnTo>
                      <a:pt x="29" y="29"/>
                    </a:lnTo>
                    <a:lnTo>
                      <a:pt x="31" y="34"/>
                    </a:lnTo>
                    <a:moveTo>
                      <a:pt x="43" y="39"/>
                    </a:moveTo>
                    <a:lnTo>
                      <a:pt x="48" y="39"/>
                    </a:lnTo>
                    <a:lnTo>
                      <a:pt x="48" y="35"/>
                    </a:lnTo>
                    <a:lnTo>
                      <a:pt x="44" y="34"/>
                    </a:lnTo>
                    <a:lnTo>
                      <a:pt x="43"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45" name="Freeform 5620"/>
              <p:cNvSpPr>
                <a:spLocks/>
              </p:cNvSpPr>
              <p:nvPr/>
            </p:nvSpPr>
            <p:spPr bwMode="auto">
              <a:xfrm>
                <a:off x="4560" y="1967"/>
                <a:ext cx="39" cy="37"/>
              </a:xfrm>
              <a:custGeom>
                <a:avLst/>
                <a:gdLst>
                  <a:gd name="T0" fmla="*/ 37 w 39"/>
                  <a:gd name="T1" fmla="*/ 13 h 37"/>
                  <a:gd name="T2" fmla="*/ 29 w 39"/>
                  <a:gd name="T3" fmla="*/ 37 h 37"/>
                  <a:gd name="T4" fmla="*/ 12 w 39"/>
                  <a:gd name="T5" fmla="*/ 37 h 37"/>
                  <a:gd name="T6" fmla="*/ 7 w 39"/>
                  <a:gd name="T7" fmla="*/ 32 h 37"/>
                  <a:gd name="T8" fmla="*/ 0 w 39"/>
                  <a:gd name="T9" fmla="*/ 33 h 37"/>
                  <a:gd name="T10" fmla="*/ 2 w 39"/>
                  <a:gd name="T11" fmla="*/ 28 h 37"/>
                  <a:gd name="T12" fmla="*/ 3 w 39"/>
                  <a:gd name="T13" fmla="*/ 25 h 37"/>
                  <a:gd name="T14" fmla="*/ 3 w 39"/>
                  <a:gd name="T15" fmla="*/ 22 h 37"/>
                  <a:gd name="T16" fmla="*/ 5 w 39"/>
                  <a:gd name="T17" fmla="*/ 18 h 37"/>
                  <a:gd name="T18" fmla="*/ 5 w 39"/>
                  <a:gd name="T19" fmla="*/ 16 h 37"/>
                  <a:gd name="T20" fmla="*/ 5 w 39"/>
                  <a:gd name="T21" fmla="*/ 15 h 37"/>
                  <a:gd name="T22" fmla="*/ 5 w 39"/>
                  <a:gd name="T23" fmla="*/ 13 h 37"/>
                  <a:gd name="T24" fmla="*/ 5 w 39"/>
                  <a:gd name="T25" fmla="*/ 13 h 37"/>
                  <a:gd name="T26" fmla="*/ 5 w 39"/>
                  <a:gd name="T27" fmla="*/ 13 h 37"/>
                  <a:gd name="T28" fmla="*/ 5 w 39"/>
                  <a:gd name="T29" fmla="*/ 11 h 37"/>
                  <a:gd name="T30" fmla="*/ 5 w 39"/>
                  <a:gd name="T31" fmla="*/ 11 h 37"/>
                  <a:gd name="T32" fmla="*/ 5 w 39"/>
                  <a:gd name="T33" fmla="*/ 10 h 37"/>
                  <a:gd name="T34" fmla="*/ 5 w 39"/>
                  <a:gd name="T35" fmla="*/ 10 h 37"/>
                  <a:gd name="T36" fmla="*/ 5 w 39"/>
                  <a:gd name="T37" fmla="*/ 8 h 37"/>
                  <a:gd name="T38" fmla="*/ 5 w 39"/>
                  <a:gd name="T39" fmla="*/ 8 h 37"/>
                  <a:gd name="T40" fmla="*/ 7 w 39"/>
                  <a:gd name="T41" fmla="*/ 6 h 37"/>
                  <a:gd name="T42" fmla="*/ 7 w 39"/>
                  <a:gd name="T43" fmla="*/ 6 h 37"/>
                  <a:gd name="T44" fmla="*/ 12 w 39"/>
                  <a:gd name="T45" fmla="*/ 0 h 37"/>
                  <a:gd name="T46" fmla="*/ 19 w 39"/>
                  <a:gd name="T47" fmla="*/ 3 h 37"/>
                  <a:gd name="T48" fmla="*/ 32 w 39"/>
                  <a:gd name="T49" fmla="*/ 5 h 37"/>
                  <a:gd name="T50" fmla="*/ 39 w 39"/>
                  <a:gd name="T51" fmla="*/ 5 h 37"/>
                  <a:gd name="T52" fmla="*/ 37 w 39"/>
                  <a:gd name="T53"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37">
                    <a:moveTo>
                      <a:pt x="37" y="13"/>
                    </a:moveTo>
                    <a:lnTo>
                      <a:pt x="29" y="37"/>
                    </a:lnTo>
                    <a:lnTo>
                      <a:pt x="12" y="37"/>
                    </a:lnTo>
                    <a:lnTo>
                      <a:pt x="7" y="32"/>
                    </a:lnTo>
                    <a:lnTo>
                      <a:pt x="0" y="33"/>
                    </a:lnTo>
                    <a:lnTo>
                      <a:pt x="2" y="28"/>
                    </a:lnTo>
                    <a:lnTo>
                      <a:pt x="3" y="25"/>
                    </a:lnTo>
                    <a:lnTo>
                      <a:pt x="3" y="22"/>
                    </a:lnTo>
                    <a:lnTo>
                      <a:pt x="5" y="18"/>
                    </a:lnTo>
                    <a:lnTo>
                      <a:pt x="5" y="16"/>
                    </a:lnTo>
                    <a:lnTo>
                      <a:pt x="5" y="15"/>
                    </a:lnTo>
                    <a:lnTo>
                      <a:pt x="5" y="13"/>
                    </a:lnTo>
                    <a:lnTo>
                      <a:pt x="5" y="13"/>
                    </a:lnTo>
                    <a:lnTo>
                      <a:pt x="5" y="13"/>
                    </a:lnTo>
                    <a:lnTo>
                      <a:pt x="5" y="11"/>
                    </a:lnTo>
                    <a:lnTo>
                      <a:pt x="5" y="11"/>
                    </a:lnTo>
                    <a:lnTo>
                      <a:pt x="5" y="10"/>
                    </a:lnTo>
                    <a:lnTo>
                      <a:pt x="5" y="10"/>
                    </a:lnTo>
                    <a:lnTo>
                      <a:pt x="5" y="8"/>
                    </a:lnTo>
                    <a:lnTo>
                      <a:pt x="5" y="8"/>
                    </a:lnTo>
                    <a:lnTo>
                      <a:pt x="7" y="6"/>
                    </a:lnTo>
                    <a:lnTo>
                      <a:pt x="7" y="6"/>
                    </a:lnTo>
                    <a:lnTo>
                      <a:pt x="12" y="0"/>
                    </a:lnTo>
                    <a:lnTo>
                      <a:pt x="19" y="3"/>
                    </a:lnTo>
                    <a:lnTo>
                      <a:pt x="32" y="5"/>
                    </a:lnTo>
                    <a:lnTo>
                      <a:pt x="39" y="5"/>
                    </a:lnTo>
                    <a:lnTo>
                      <a:pt x="37" y="1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6" name="Freeform 5621"/>
              <p:cNvSpPr>
                <a:spLocks/>
              </p:cNvSpPr>
              <p:nvPr/>
            </p:nvSpPr>
            <p:spPr bwMode="auto">
              <a:xfrm>
                <a:off x="4560" y="1967"/>
                <a:ext cx="39" cy="37"/>
              </a:xfrm>
              <a:custGeom>
                <a:avLst/>
                <a:gdLst>
                  <a:gd name="T0" fmla="*/ 37 w 39"/>
                  <a:gd name="T1" fmla="*/ 13 h 37"/>
                  <a:gd name="T2" fmla="*/ 29 w 39"/>
                  <a:gd name="T3" fmla="*/ 37 h 37"/>
                  <a:gd name="T4" fmla="*/ 12 w 39"/>
                  <a:gd name="T5" fmla="*/ 37 h 37"/>
                  <a:gd name="T6" fmla="*/ 7 w 39"/>
                  <a:gd name="T7" fmla="*/ 32 h 37"/>
                  <a:gd name="T8" fmla="*/ 0 w 39"/>
                  <a:gd name="T9" fmla="*/ 33 h 37"/>
                  <a:gd name="T10" fmla="*/ 2 w 39"/>
                  <a:gd name="T11" fmla="*/ 28 h 37"/>
                  <a:gd name="T12" fmla="*/ 3 w 39"/>
                  <a:gd name="T13" fmla="*/ 25 h 37"/>
                  <a:gd name="T14" fmla="*/ 3 w 39"/>
                  <a:gd name="T15" fmla="*/ 22 h 37"/>
                  <a:gd name="T16" fmla="*/ 5 w 39"/>
                  <a:gd name="T17" fmla="*/ 18 h 37"/>
                  <a:gd name="T18" fmla="*/ 5 w 39"/>
                  <a:gd name="T19" fmla="*/ 16 h 37"/>
                  <a:gd name="T20" fmla="*/ 5 w 39"/>
                  <a:gd name="T21" fmla="*/ 15 h 37"/>
                  <a:gd name="T22" fmla="*/ 5 w 39"/>
                  <a:gd name="T23" fmla="*/ 13 h 37"/>
                  <a:gd name="T24" fmla="*/ 5 w 39"/>
                  <a:gd name="T25" fmla="*/ 13 h 37"/>
                  <a:gd name="T26" fmla="*/ 5 w 39"/>
                  <a:gd name="T27" fmla="*/ 13 h 37"/>
                  <a:gd name="T28" fmla="*/ 5 w 39"/>
                  <a:gd name="T29" fmla="*/ 11 h 37"/>
                  <a:gd name="T30" fmla="*/ 5 w 39"/>
                  <a:gd name="T31" fmla="*/ 11 h 37"/>
                  <a:gd name="T32" fmla="*/ 5 w 39"/>
                  <a:gd name="T33" fmla="*/ 10 h 37"/>
                  <a:gd name="T34" fmla="*/ 5 w 39"/>
                  <a:gd name="T35" fmla="*/ 10 h 37"/>
                  <a:gd name="T36" fmla="*/ 5 w 39"/>
                  <a:gd name="T37" fmla="*/ 8 h 37"/>
                  <a:gd name="T38" fmla="*/ 5 w 39"/>
                  <a:gd name="T39" fmla="*/ 8 h 37"/>
                  <a:gd name="T40" fmla="*/ 7 w 39"/>
                  <a:gd name="T41" fmla="*/ 6 h 37"/>
                  <a:gd name="T42" fmla="*/ 7 w 39"/>
                  <a:gd name="T43" fmla="*/ 6 h 37"/>
                  <a:gd name="T44" fmla="*/ 12 w 39"/>
                  <a:gd name="T45" fmla="*/ 0 h 37"/>
                  <a:gd name="T46" fmla="*/ 19 w 39"/>
                  <a:gd name="T47" fmla="*/ 3 h 37"/>
                  <a:gd name="T48" fmla="*/ 32 w 39"/>
                  <a:gd name="T49" fmla="*/ 5 h 37"/>
                  <a:gd name="T50" fmla="*/ 39 w 39"/>
                  <a:gd name="T51" fmla="*/ 5 h 37"/>
                  <a:gd name="T52" fmla="*/ 37 w 39"/>
                  <a:gd name="T53"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37">
                    <a:moveTo>
                      <a:pt x="37" y="13"/>
                    </a:moveTo>
                    <a:lnTo>
                      <a:pt x="29" y="37"/>
                    </a:lnTo>
                    <a:lnTo>
                      <a:pt x="12" y="37"/>
                    </a:lnTo>
                    <a:lnTo>
                      <a:pt x="7" y="32"/>
                    </a:lnTo>
                    <a:lnTo>
                      <a:pt x="0" y="33"/>
                    </a:lnTo>
                    <a:lnTo>
                      <a:pt x="2" y="28"/>
                    </a:lnTo>
                    <a:lnTo>
                      <a:pt x="3" y="25"/>
                    </a:lnTo>
                    <a:lnTo>
                      <a:pt x="3" y="22"/>
                    </a:lnTo>
                    <a:lnTo>
                      <a:pt x="5" y="18"/>
                    </a:lnTo>
                    <a:lnTo>
                      <a:pt x="5" y="16"/>
                    </a:lnTo>
                    <a:lnTo>
                      <a:pt x="5" y="15"/>
                    </a:lnTo>
                    <a:lnTo>
                      <a:pt x="5" y="13"/>
                    </a:lnTo>
                    <a:lnTo>
                      <a:pt x="5" y="13"/>
                    </a:lnTo>
                    <a:lnTo>
                      <a:pt x="5" y="13"/>
                    </a:lnTo>
                    <a:lnTo>
                      <a:pt x="5" y="11"/>
                    </a:lnTo>
                    <a:lnTo>
                      <a:pt x="5" y="11"/>
                    </a:lnTo>
                    <a:lnTo>
                      <a:pt x="5" y="10"/>
                    </a:lnTo>
                    <a:lnTo>
                      <a:pt x="5" y="10"/>
                    </a:lnTo>
                    <a:lnTo>
                      <a:pt x="5" y="8"/>
                    </a:lnTo>
                    <a:lnTo>
                      <a:pt x="5" y="8"/>
                    </a:lnTo>
                    <a:lnTo>
                      <a:pt x="7" y="6"/>
                    </a:lnTo>
                    <a:lnTo>
                      <a:pt x="7" y="6"/>
                    </a:lnTo>
                    <a:lnTo>
                      <a:pt x="12" y="0"/>
                    </a:lnTo>
                    <a:lnTo>
                      <a:pt x="19" y="3"/>
                    </a:lnTo>
                    <a:lnTo>
                      <a:pt x="32" y="5"/>
                    </a:lnTo>
                    <a:lnTo>
                      <a:pt x="39" y="5"/>
                    </a:lnTo>
                    <a:lnTo>
                      <a:pt x="37"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47" name="Freeform 5622"/>
              <p:cNvSpPr>
                <a:spLocks noEditPoints="1"/>
              </p:cNvSpPr>
              <p:nvPr/>
            </p:nvSpPr>
            <p:spPr bwMode="auto">
              <a:xfrm>
                <a:off x="4584" y="2026"/>
                <a:ext cx="44" cy="61"/>
              </a:xfrm>
              <a:custGeom>
                <a:avLst/>
                <a:gdLst>
                  <a:gd name="T0" fmla="*/ 44 w 44"/>
                  <a:gd name="T1" fmla="*/ 12 h 61"/>
                  <a:gd name="T2" fmla="*/ 39 w 44"/>
                  <a:gd name="T3" fmla="*/ 17 h 61"/>
                  <a:gd name="T4" fmla="*/ 40 w 44"/>
                  <a:gd name="T5" fmla="*/ 24 h 61"/>
                  <a:gd name="T6" fmla="*/ 39 w 44"/>
                  <a:gd name="T7" fmla="*/ 35 h 61"/>
                  <a:gd name="T8" fmla="*/ 34 w 44"/>
                  <a:gd name="T9" fmla="*/ 56 h 61"/>
                  <a:gd name="T10" fmla="*/ 32 w 44"/>
                  <a:gd name="T11" fmla="*/ 61 h 61"/>
                  <a:gd name="T12" fmla="*/ 23 w 44"/>
                  <a:gd name="T13" fmla="*/ 57 h 61"/>
                  <a:gd name="T14" fmla="*/ 12 w 44"/>
                  <a:gd name="T15" fmla="*/ 46 h 61"/>
                  <a:gd name="T16" fmla="*/ 1 w 44"/>
                  <a:gd name="T17" fmla="*/ 44 h 61"/>
                  <a:gd name="T18" fmla="*/ 0 w 44"/>
                  <a:gd name="T19" fmla="*/ 35 h 61"/>
                  <a:gd name="T20" fmla="*/ 1 w 44"/>
                  <a:gd name="T21" fmla="*/ 34 h 61"/>
                  <a:gd name="T22" fmla="*/ 3 w 44"/>
                  <a:gd name="T23" fmla="*/ 32 h 61"/>
                  <a:gd name="T24" fmla="*/ 5 w 44"/>
                  <a:gd name="T25" fmla="*/ 30 h 61"/>
                  <a:gd name="T26" fmla="*/ 5 w 44"/>
                  <a:gd name="T27" fmla="*/ 27 h 61"/>
                  <a:gd name="T28" fmla="*/ 1 w 44"/>
                  <a:gd name="T29" fmla="*/ 25 h 61"/>
                  <a:gd name="T30" fmla="*/ 3 w 44"/>
                  <a:gd name="T31" fmla="*/ 25 h 61"/>
                  <a:gd name="T32" fmla="*/ 7 w 44"/>
                  <a:gd name="T33" fmla="*/ 20 h 61"/>
                  <a:gd name="T34" fmla="*/ 8 w 44"/>
                  <a:gd name="T35" fmla="*/ 17 h 61"/>
                  <a:gd name="T36" fmla="*/ 12 w 44"/>
                  <a:gd name="T37" fmla="*/ 15 h 61"/>
                  <a:gd name="T38" fmla="*/ 13 w 44"/>
                  <a:gd name="T39" fmla="*/ 18 h 61"/>
                  <a:gd name="T40" fmla="*/ 13 w 44"/>
                  <a:gd name="T41" fmla="*/ 18 h 61"/>
                  <a:gd name="T42" fmla="*/ 13 w 44"/>
                  <a:gd name="T43" fmla="*/ 18 h 61"/>
                  <a:gd name="T44" fmla="*/ 22 w 44"/>
                  <a:gd name="T45" fmla="*/ 8 h 61"/>
                  <a:gd name="T46" fmla="*/ 23 w 44"/>
                  <a:gd name="T47" fmla="*/ 0 h 61"/>
                  <a:gd name="T48" fmla="*/ 32 w 44"/>
                  <a:gd name="T49" fmla="*/ 8 h 61"/>
                  <a:gd name="T50" fmla="*/ 44 w 44"/>
                  <a:gd name="T51" fmla="*/ 12 h 61"/>
                  <a:gd name="T52" fmla="*/ 22 w 44"/>
                  <a:gd name="T53" fmla="*/ 30 h 61"/>
                  <a:gd name="T54" fmla="*/ 25 w 44"/>
                  <a:gd name="T55" fmla="*/ 30 h 61"/>
                  <a:gd name="T56" fmla="*/ 25 w 44"/>
                  <a:gd name="T57" fmla="*/ 27 h 61"/>
                  <a:gd name="T58" fmla="*/ 22 w 44"/>
                  <a:gd name="T59" fmla="*/ 27 h 61"/>
                  <a:gd name="T60" fmla="*/ 22 w 44"/>
                  <a:gd name="T61"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61">
                    <a:moveTo>
                      <a:pt x="44" y="12"/>
                    </a:moveTo>
                    <a:lnTo>
                      <a:pt x="39" y="17"/>
                    </a:lnTo>
                    <a:lnTo>
                      <a:pt x="40" y="24"/>
                    </a:lnTo>
                    <a:lnTo>
                      <a:pt x="39" y="35"/>
                    </a:lnTo>
                    <a:lnTo>
                      <a:pt x="34" y="56"/>
                    </a:lnTo>
                    <a:lnTo>
                      <a:pt x="32" y="61"/>
                    </a:lnTo>
                    <a:lnTo>
                      <a:pt x="23" y="57"/>
                    </a:lnTo>
                    <a:lnTo>
                      <a:pt x="12" y="46"/>
                    </a:lnTo>
                    <a:lnTo>
                      <a:pt x="1" y="44"/>
                    </a:lnTo>
                    <a:lnTo>
                      <a:pt x="0" y="35"/>
                    </a:lnTo>
                    <a:lnTo>
                      <a:pt x="1" y="34"/>
                    </a:lnTo>
                    <a:lnTo>
                      <a:pt x="3" y="32"/>
                    </a:lnTo>
                    <a:lnTo>
                      <a:pt x="5" y="30"/>
                    </a:lnTo>
                    <a:lnTo>
                      <a:pt x="5" y="27"/>
                    </a:lnTo>
                    <a:lnTo>
                      <a:pt x="1" y="25"/>
                    </a:lnTo>
                    <a:lnTo>
                      <a:pt x="3" y="25"/>
                    </a:lnTo>
                    <a:lnTo>
                      <a:pt x="7" y="20"/>
                    </a:lnTo>
                    <a:lnTo>
                      <a:pt x="8" y="17"/>
                    </a:lnTo>
                    <a:lnTo>
                      <a:pt x="12" y="15"/>
                    </a:lnTo>
                    <a:lnTo>
                      <a:pt x="13" y="18"/>
                    </a:lnTo>
                    <a:lnTo>
                      <a:pt x="13" y="18"/>
                    </a:lnTo>
                    <a:lnTo>
                      <a:pt x="13" y="18"/>
                    </a:lnTo>
                    <a:lnTo>
                      <a:pt x="22" y="8"/>
                    </a:lnTo>
                    <a:lnTo>
                      <a:pt x="23" y="0"/>
                    </a:lnTo>
                    <a:lnTo>
                      <a:pt x="32" y="8"/>
                    </a:lnTo>
                    <a:lnTo>
                      <a:pt x="44" y="12"/>
                    </a:lnTo>
                    <a:close/>
                    <a:moveTo>
                      <a:pt x="22" y="30"/>
                    </a:moveTo>
                    <a:lnTo>
                      <a:pt x="25" y="30"/>
                    </a:lnTo>
                    <a:lnTo>
                      <a:pt x="25" y="27"/>
                    </a:lnTo>
                    <a:lnTo>
                      <a:pt x="22" y="27"/>
                    </a:lnTo>
                    <a:lnTo>
                      <a:pt x="22" y="3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8" name="Freeform 5623"/>
              <p:cNvSpPr>
                <a:spLocks noEditPoints="1"/>
              </p:cNvSpPr>
              <p:nvPr/>
            </p:nvSpPr>
            <p:spPr bwMode="auto">
              <a:xfrm>
                <a:off x="4584" y="2026"/>
                <a:ext cx="44" cy="61"/>
              </a:xfrm>
              <a:custGeom>
                <a:avLst/>
                <a:gdLst>
                  <a:gd name="T0" fmla="*/ 44 w 44"/>
                  <a:gd name="T1" fmla="*/ 12 h 61"/>
                  <a:gd name="T2" fmla="*/ 39 w 44"/>
                  <a:gd name="T3" fmla="*/ 17 h 61"/>
                  <a:gd name="T4" fmla="*/ 40 w 44"/>
                  <a:gd name="T5" fmla="*/ 24 h 61"/>
                  <a:gd name="T6" fmla="*/ 39 w 44"/>
                  <a:gd name="T7" fmla="*/ 35 h 61"/>
                  <a:gd name="T8" fmla="*/ 34 w 44"/>
                  <a:gd name="T9" fmla="*/ 56 h 61"/>
                  <a:gd name="T10" fmla="*/ 32 w 44"/>
                  <a:gd name="T11" fmla="*/ 61 h 61"/>
                  <a:gd name="T12" fmla="*/ 23 w 44"/>
                  <a:gd name="T13" fmla="*/ 57 h 61"/>
                  <a:gd name="T14" fmla="*/ 12 w 44"/>
                  <a:gd name="T15" fmla="*/ 46 h 61"/>
                  <a:gd name="T16" fmla="*/ 1 w 44"/>
                  <a:gd name="T17" fmla="*/ 44 h 61"/>
                  <a:gd name="T18" fmla="*/ 0 w 44"/>
                  <a:gd name="T19" fmla="*/ 35 h 61"/>
                  <a:gd name="T20" fmla="*/ 1 w 44"/>
                  <a:gd name="T21" fmla="*/ 34 h 61"/>
                  <a:gd name="T22" fmla="*/ 3 w 44"/>
                  <a:gd name="T23" fmla="*/ 32 h 61"/>
                  <a:gd name="T24" fmla="*/ 5 w 44"/>
                  <a:gd name="T25" fmla="*/ 30 h 61"/>
                  <a:gd name="T26" fmla="*/ 5 w 44"/>
                  <a:gd name="T27" fmla="*/ 27 h 61"/>
                  <a:gd name="T28" fmla="*/ 1 w 44"/>
                  <a:gd name="T29" fmla="*/ 25 h 61"/>
                  <a:gd name="T30" fmla="*/ 3 w 44"/>
                  <a:gd name="T31" fmla="*/ 25 h 61"/>
                  <a:gd name="T32" fmla="*/ 7 w 44"/>
                  <a:gd name="T33" fmla="*/ 20 h 61"/>
                  <a:gd name="T34" fmla="*/ 8 w 44"/>
                  <a:gd name="T35" fmla="*/ 17 h 61"/>
                  <a:gd name="T36" fmla="*/ 12 w 44"/>
                  <a:gd name="T37" fmla="*/ 15 h 61"/>
                  <a:gd name="T38" fmla="*/ 13 w 44"/>
                  <a:gd name="T39" fmla="*/ 18 h 61"/>
                  <a:gd name="T40" fmla="*/ 13 w 44"/>
                  <a:gd name="T41" fmla="*/ 18 h 61"/>
                  <a:gd name="T42" fmla="*/ 13 w 44"/>
                  <a:gd name="T43" fmla="*/ 18 h 61"/>
                  <a:gd name="T44" fmla="*/ 22 w 44"/>
                  <a:gd name="T45" fmla="*/ 8 h 61"/>
                  <a:gd name="T46" fmla="*/ 23 w 44"/>
                  <a:gd name="T47" fmla="*/ 0 h 61"/>
                  <a:gd name="T48" fmla="*/ 32 w 44"/>
                  <a:gd name="T49" fmla="*/ 8 h 61"/>
                  <a:gd name="T50" fmla="*/ 44 w 44"/>
                  <a:gd name="T51" fmla="*/ 12 h 61"/>
                  <a:gd name="T52" fmla="*/ 22 w 44"/>
                  <a:gd name="T53" fmla="*/ 30 h 61"/>
                  <a:gd name="T54" fmla="*/ 25 w 44"/>
                  <a:gd name="T55" fmla="*/ 30 h 61"/>
                  <a:gd name="T56" fmla="*/ 25 w 44"/>
                  <a:gd name="T57" fmla="*/ 27 h 61"/>
                  <a:gd name="T58" fmla="*/ 22 w 44"/>
                  <a:gd name="T59" fmla="*/ 27 h 61"/>
                  <a:gd name="T60" fmla="*/ 22 w 44"/>
                  <a:gd name="T61"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61">
                    <a:moveTo>
                      <a:pt x="44" y="12"/>
                    </a:moveTo>
                    <a:lnTo>
                      <a:pt x="39" y="17"/>
                    </a:lnTo>
                    <a:lnTo>
                      <a:pt x="40" y="24"/>
                    </a:lnTo>
                    <a:lnTo>
                      <a:pt x="39" y="35"/>
                    </a:lnTo>
                    <a:lnTo>
                      <a:pt x="34" y="56"/>
                    </a:lnTo>
                    <a:lnTo>
                      <a:pt x="32" y="61"/>
                    </a:lnTo>
                    <a:lnTo>
                      <a:pt x="23" y="57"/>
                    </a:lnTo>
                    <a:lnTo>
                      <a:pt x="12" y="46"/>
                    </a:lnTo>
                    <a:lnTo>
                      <a:pt x="1" y="44"/>
                    </a:lnTo>
                    <a:lnTo>
                      <a:pt x="0" y="35"/>
                    </a:lnTo>
                    <a:lnTo>
                      <a:pt x="1" y="34"/>
                    </a:lnTo>
                    <a:lnTo>
                      <a:pt x="3" y="32"/>
                    </a:lnTo>
                    <a:lnTo>
                      <a:pt x="5" y="30"/>
                    </a:lnTo>
                    <a:lnTo>
                      <a:pt x="5" y="27"/>
                    </a:lnTo>
                    <a:lnTo>
                      <a:pt x="1" y="25"/>
                    </a:lnTo>
                    <a:lnTo>
                      <a:pt x="3" y="25"/>
                    </a:lnTo>
                    <a:lnTo>
                      <a:pt x="7" y="20"/>
                    </a:lnTo>
                    <a:lnTo>
                      <a:pt x="8" y="17"/>
                    </a:lnTo>
                    <a:lnTo>
                      <a:pt x="12" y="15"/>
                    </a:lnTo>
                    <a:lnTo>
                      <a:pt x="13" y="18"/>
                    </a:lnTo>
                    <a:lnTo>
                      <a:pt x="13" y="18"/>
                    </a:lnTo>
                    <a:lnTo>
                      <a:pt x="13" y="18"/>
                    </a:lnTo>
                    <a:lnTo>
                      <a:pt x="22" y="8"/>
                    </a:lnTo>
                    <a:lnTo>
                      <a:pt x="23" y="0"/>
                    </a:lnTo>
                    <a:lnTo>
                      <a:pt x="32" y="8"/>
                    </a:lnTo>
                    <a:lnTo>
                      <a:pt x="44" y="12"/>
                    </a:lnTo>
                    <a:moveTo>
                      <a:pt x="22" y="30"/>
                    </a:moveTo>
                    <a:lnTo>
                      <a:pt x="25" y="30"/>
                    </a:lnTo>
                    <a:lnTo>
                      <a:pt x="25" y="27"/>
                    </a:lnTo>
                    <a:lnTo>
                      <a:pt x="22" y="27"/>
                    </a:lnTo>
                    <a:lnTo>
                      <a:pt x="22"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49" name="Freeform 5624"/>
              <p:cNvSpPr>
                <a:spLocks/>
              </p:cNvSpPr>
              <p:nvPr/>
            </p:nvSpPr>
            <p:spPr bwMode="auto">
              <a:xfrm>
                <a:off x="4475" y="2075"/>
                <a:ext cx="41" cy="39"/>
              </a:xfrm>
              <a:custGeom>
                <a:avLst/>
                <a:gdLst>
                  <a:gd name="T0" fmla="*/ 39 w 41"/>
                  <a:gd name="T1" fmla="*/ 22 h 39"/>
                  <a:gd name="T2" fmla="*/ 26 w 41"/>
                  <a:gd name="T3" fmla="*/ 29 h 39"/>
                  <a:gd name="T4" fmla="*/ 17 w 41"/>
                  <a:gd name="T5" fmla="*/ 27 h 39"/>
                  <a:gd name="T6" fmla="*/ 7 w 41"/>
                  <a:gd name="T7" fmla="*/ 39 h 39"/>
                  <a:gd name="T8" fmla="*/ 2 w 41"/>
                  <a:gd name="T9" fmla="*/ 34 h 39"/>
                  <a:gd name="T10" fmla="*/ 0 w 41"/>
                  <a:gd name="T11" fmla="*/ 32 h 39"/>
                  <a:gd name="T12" fmla="*/ 14 w 41"/>
                  <a:gd name="T13" fmla="*/ 24 h 39"/>
                  <a:gd name="T14" fmla="*/ 9 w 41"/>
                  <a:gd name="T15" fmla="*/ 20 h 39"/>
                  <a:gd name="T16" fmla="*/ 14 w 41"/>
                  <a:gd name="T17" fmla="*/ 10 h 39"/>
                  <a:gd name="T18" fmla="*/ 16 w 41"/>
                  <a:gd name="T19" fmla="*/ 8 h 39"/>
                  <a:gd name="T20" fmla="*/ 17 w 41"/>
                  <a:gd name="T21" fmla="*/ 5 h 39"/>
                  <a:gd name="T22" fmla="*/ 21 w 41"/>
                  <a:gd name="T23" fmla="*/ 3 h 39"/>
                  <a:gd name="T24" fmla="*/ 24 w 41"/>
                  <a:gd name="T25" fmla="*/ 3 h 39"/>
                  <a:gd name="T26" fmla="*/ 27 w 41"/>
                  <a:gd name="T27" fmla="*/ 2 h 39"/>
                  <a:gd name="T28" fmla="*/ 31 w 41"/>
                  <a:gd name="T29" fmla="*/ 0 h 39"/>
                  <a:gd name="T30" fmla="*/ 31 w 41"/>
                  <a:gd name="T31" fmla="*/ 2 h 39"/>
                  <a:gd name="T32" fmla="*/ 29 w 41"/>
                  <a:gd name="T33" fmla="*/ 3 h 39"/>
                  <a:gd name="T34" fmla="*/ 41 w 41"/>
                  <a:gd name="T35" fmla="*/ 13 h 39"/>
                  <a:gd name="T36" fmla="*/ 39 w 41"/>
                  <a:gd name="T37"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39">
                    <a:moveTo>
                      <a:pt x="39" y="22"/>
                    </a:moveTo>
                    <a:lnTo>
                      <a:pt x="26" y="29"/>
                    </a:lnTo>
                    <a:lnTo>
                      <a:pt x="17" y="27"/>
                    </a:lnTo>
                    <a:lnTo>
                      <a:pt x="7" y="39"/>
                    </a:lnTo>
                    <a:lnTo>
                      <a:pt x="2" y="34"/>
                    </a:lnTo>
                    <a:lnTo>
                      <a:pt x="0" y="32"/>
                    </a:lnTo>
                    <a:lnTo>
                      <a:pt x="14" y="24"/>
                    </a:lnTo>
                    <a:lnTo>
                      <a:pt x="9" y="20"/>
                    </a:lnTo>
                    <a:lnTo>
                      <a:pt x="14" y="10"/>
                    </a:lnTo>
                    <a:lnTo>
                      <a:pt x="16" y="8"/>
                    </a:lnTo>
                    <a:lnTo>
                      <a:pt x="17" y="5"/>
                    </a:lnTo>
                    <a:lnTo>
                      <a:pt x="21" y="3"/>
                    </a:lnTo>
                    <a:lnTo>
                      <a:pt x="24" y="3"/>
                    </a:lnTo>
                    <a:lnTo>
                      <a:pt x="27" y="2"/>
                    </a:lnTo>
                    <a:lnTo>
                      <a:pt x="31" y="0"/>
                    </a:lnTo>
                    <a:lnTo>
                      <a:pt x="31" y="2"/>
                    </a:lnTo>
                    <a:lnTo>
                      <a:pt x="29" y="3"/>
                    </a:lnTo>
                    <a:lnTo>
                      <a:pt x="41" y="13"/>
                    </a:lnTo>
                    <a:lnTo>
                      <a:pt x="39"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0" name="Freeform 5625"/>
              <p:cNvSpPr>
                <a:spLocks/>
              </p:cNvSpPr>
              <p:nvPr/>
            </p:nvSpPr>
            <p:spPr bwMode="auto">
              <a:xfrm>
                <a:off x="4475" y="2075"/>
                <a:ext cx="41" cy="39"/>
              </a:xfrm>
              <a:custGeom>
                <a:avLst/>
                <a:gdLst>
                  <a:gd name="T0" fmla="*/ 39 w 41"/>
                  <a:gd name="T1" fmla="*/ 22 h 39"/>
                  <a:gd name="T2" fmla="*/ 26 w 41"/>
                  <a:gd name="T3" fmla="*/ 29 h 39"/>
                  <a:gd name="T4" fmla="*/ 17 w 41"/>
                  <a:gd name="T5" fmla="*/ 27 h 39"/>
                  <a:gd name="T6" fmla="*/ 7 w 41"/>
                  <a:gd name="T7" fmla="*/ 39 h 39"/>
                  <a:gd name="T8" fmla="*/ 2 w 41"/>
                  <a:gd name="T9" fmla="*/ 34 h 39"/>
                  <a:gd name="T10" fmla="*/ 0 w 41"/>
                  <a:gd name="T11" fmla="*/ 32 h 39"/>
                  <a:gd name="T12" fmla="*/ 14 w 41"/>
                  <a:gd name="T13" fmla="*/ 24 h 39"/>
                  <a:gd name="T14" fmla="*/ 9 w 41"/>
                  <a:gd name="T15" fmla="*/ 20 h 39"/>
                  <a:gd name="T16" fmla="*/ 14 w 41"/>
                  <a:gd name="T17" fmla="*/ 10 h 39"/>
                  <a:gd name="T18" fmla="*/ 16 w 41"/>
                  <a:gd name="T19" fmla="*/ 8 h 39"/>
                  <a:gd name="T20" fmla="*/ 17 w 41"/>
                  <a:gd name="T21" fmla="*/ 5 h 39"/>
                  <a:gd name="T22" fmla="*/ 21 w 41"/>
                  <a:gd name="T23" fmla="*/ 3 h 39"/>
                  <a:gd name="T24" fmla="*/ 24 w 41"/>
                  <a:gd name="T25" fmla="*/ 3 h 39"/>
                  <a:gd name="T26" fmla="*/ 27 w 41"/>
                  <a:gd name="T27" fmla="*/ 2 h 39"/>
                  <a:gd name="T28" fmla="*/ 31 w 41"/>
                  <a:gd name="T29" fmla="*/ 0 h 39"/>
                  <a:gd name="T30" fmla="*/ 31 w 41"/>
                  <a:gd name="T31" fmla="*/ 2 h 39"/>
                  <a:gd name="T32" fmla="*/ 29 w 41"/>
                  <a:gd name="T33" fmla="*/ 3 h 39"/>
                  <a:gd name="T34" fmla="*/ 41 w 41"/>
                  <a:gd name="T35" fmla="*/ 13 h 39"/>
                  <a:gd name="T36" fmla="*/ 39 w 41"/>
                  <a:gd name="T37"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39">
                    <a:moveTo>
                      <a:pt x="39" y="22"/>
                    </a:moveTo>
                    <a:lnTo>
                      <a:pt x="26" y="29"/>
                    </a:lnTo>
                    <a:lnTo>
                      <a:pt x="17" y="27"/>
                    </a:lnTo>
                    <a:lnTo>
                      <a:pt x="7" y="39"/>
                    </a:lnTo>
                    <a:lnTo>
                      <a:pt x="2" y="34"/>
                    </a:lnTo>
                    <a:lnTo>
                      <a:pt x="0" y="32"/>
                    </a:lnTo>
                    <a:lnTo>
                      <a:pt x="14" y="24"/>
                    </a:lnTo>
                    <a:lnTo>
                      <a:pt x="9" y="20"/>
                    </a:lnTo>
                    <a:lnTo>
                      <a:pt x="14" y="10"/>
                    </a:lnTo>
                    <a:lnTo>
                      <a:pt x="16" y="8"/>
                    </a:lnTo>
                    <a:lnTo>
                      <a:pt x="17" y="5"/>
                    </a:lnTo>
                    <a:lnTo>
                      <a:pt x="21" y="3"/>
                    </a:lnTo>
                    <a:lnTo>
                      <a:pt x="24" y="3"/>
                    </a:lnTo>
                    <a:lnTo>
                      <a:pt x="27" y="2"/>
                    </a:lnTo>
                    <a:lnTo>
                      <a:pt x="31" y="0"/>
                    </a:lnTo>
                    <a:lnTo>
                      <a:pt x="31" y="2"/>
                    </a:lnTo>
                    <a:lnTo>
                      <a:pt x="29" y="3"/>
                    </a:lnTo>
                    <a:lnTo>
                      <a:pt x="41" y="13"/>
                    </a:lnTo>
                    <a:lnTo>
                      <a:pt x="3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51" name="Freeform 5626"/>
              <p:cNvSpPr>
                <a:spLocks/>
              </p:cNvSpPr>
              <p:nvPr/>
            </p:nvSpPr>
            <p:spPr bwMode="auto">
              <a:xfrm>
                <a:off x="4567" y="2012"/>
                <a:ext cx="39" cy="49"/>
              </a:xfrm>
              <a:custGeom>
                <a:avLst/>
                <a:gdLst>
                  <a:gd name="T0" fmla="*/ 39 w 39"/>
                  <a:gd name="T1" fmla="*/ 22 h 49"/>
                  <a:gd name="T2" fmla="*/ 30 w 39"/>
                  <a:gd name="T3" fmla="*/ 32 h 49"/>
                  <a:gd name="T4" fmla="*/ 30 w 39"/>
                  <a:gd name="T5" fmla="*/ 32 h 49"/>
                  <a:gd name="T6" fmla="*/ 30 w 39"/>
                  <a:gd name="T7" fmla="*/ 32 h 49"/>
                  <a:gd name="T8" fmla="*/ 29 w 39"/>
                  <a:gd name="T9" fmla="*/ 29 h 49"/>
                  <a:gd name="T10" fmla="*/ 25 w 39"/>
                  <a:gd name="T11" fmla="*/ 31 h 49"/>
                  <a:gd name="T12" fmla="*/ 24 w 39"/>
                  <a:gd name="T13" fmla="*/ 34 h 49"/>
                  <a:gd name="T14" fmla="*/ 20 w 39"/>
                  <a:gd name="T15" fmla="*/ 39 h 49"/>
                  <a:gd name="T16" fmla="*/ 18 w 39"/>
                  <a:gd name="T17" fmla="*/ 39 h 49"/>
                  <a:gd name="T18" fmla="*/ 22 w 39"/>
                  <a:gd name="T19" fmla="*/ 41 h 49"/>
                  <a:gd name="T20" fmla="*/ 22 w 39"/>
                  <a:gd name="T21" fmla="*/ 44 h 49"/>
                  <a:gd name="T22" fmla="*/ 20 w 39"/>
                  <a:gd name="T23" fmla="*/ 46 h 49"/>
                  <a:gd name="T24" fmla="*/ 18 w 39"/>
                  <a:gd name="T25" fmla="*/ 48 h 49"/>
                  <a:gd name="T26" fmla="*/ 17 w 39"/>
                  <a:gd name="T27" fmla="*/ 49 h 49"/>
                  <a:gd name="T28" fmla="*/ 17 w 39"/>
                  <a:gd name="T29" fmla="*/ 48 h 49"/>
                  <a:gd name="T30" fmla="*/ 10 w 39"/>
                  <a:gd name="T31" fmla="*/ 44 h 49"/>
                  <a:gd name="T32" fmla="*/ 1 w 39"/>
                  <a:gd name="T33" fmla="*/ 43 h 49"/>
                  <a:gd name="T34" fmla="*/ 0 w 39"/>
                  <a:gd name="T35" fmla="*/ 41 h 49"/>
                  <a:gd name="T36" fmla="*/ 5 w 39"/>
                  <a:gd name="T37" fmla="*/ 27 h 49"/>
                  <a:gd name="T38" fmla="*/ 0 w 39"/>
                  <a:gd name="T39" fmla="*/ 17 h 49"/>
                  <a:gd name="T40" fmla="*/ 7 w 39"/>
                  <a:gd name="T41" fmla="*/ 10 h 49"/>
                  <a:gd name="T42" fmla="*/ 12 w 39"/>
                  <a:gd name="T43" fmla="*/ 0 h 49"/>
                  <a:gd name="T44" fmla="*/ 22 w 39"/>
                  <a:gd name="T45" fmla="*/ 2 h 49"/>
                  <a:gd name="T46" fmla="*/ 24 w 39"/>
                  <a:gd name="T47" fmla="*/ 12 h 49"/>
                  <a:gd name="T48" fmla="*/ 39 w 39"/>
                  <a:gd name="T4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49">
                    <a:moveTo>
                      <a:pt x="39" y="22"/>
                    </a:moveTo>
                    <a:lnTo>
                      <a:pt x="30" y="32"/>
                    </a:lnTo>
                    <a:lnTo>
                      <a:pt x="30" y="32"/>
                    </a:lnTo>
                    <a:lnTo>
                      <a:pt x="30" y="32"/>
                    </a:lnTo>
                    <a:lnTo>
                      <a:pt x="29" y="29"/>
                    </a:lnTo>
                    <a:lnTo>
                      <a:pt x="25" y="31"/>
                    </a:lnTo>
                    <a:lnTo>
                      <a:pt x="24" y="34"/>
                    </a:lnTo>
                    <a:lnTo>
                      <a:pt x="20" y="39"/>
                    </a:lnTo>
                    <a:lnTo>
                      <a:pt x="18" y="39"/>
                    </a:lnTo>
                    <a:lnTo>
                      <a:pt x="22" y="41"/>
                    </a:lnTo>
                    <a:lnTo>
                      <a:pt x="22" y="44"/>
                    </a:lnTo>
                    <a:lnTo>
                      <a:pt x="20" y="46"/>
                    </a:lnTo>
                    <a:lnTo>
                      <a:pt x="18" y="48"/>
                    </a:lnTo>
                    <a:lnTo>
                      <a:pt x="17" y="49"/>
                    </a:lnTo>
                    <a:lnTo>
                      <a:pt x="17" y="48"/>
                    </a:lnTo>
                    <a:lnTo>
                      <a:pt x="10" y="44"/>
                    </a:lnTo>
                    <a:lnTo>
                      <a:pt x="1" y="43"/>
                    </a:lnTo>
                    <a:lnTo>
                      <a:pt x="0" y="41"/>
                    </a:lnTo>
                    <a:lnTo>
                      <a:pt x="5" y="27"/>
                    </a:lnTo>
                    <a:lnTo>
                      <a:pt x="0" y="17"/>
                    </a:lnTo>
                    <a:lnTo>
                      <a:pt x="7" y="10"/>
                    </a:lnTo>
                    <a:lnTo>
                      <a:pt x="12" y="0"/>
                    </a:lnTo>
                    <a:lnTo>
                      <a:pt x="22" y="2"/>
                    </a:lnTo>
                    <a:lnTo>
                      <a:pt x="24" y="12"/>
                    </a:lnTo>
                    <a:lnTo>
                      <a:pt x="39"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2" name="Freeform 5627"/>
              <p:cNvSpPr>
                <a:spLocks/>
              </p:cNvSpPr>
              <p:nvPr/>
            </p:nvSpPr>
            <p:spPr bwMode="auto">
              <a:xfrm>
                <a:off x="4567" y="2012"/>
                <a:ext cx="39" cy="49"/>
              </a:xfrm>
              <a:custGeom>
                <a:avLst/>
                <a:gdLst>
                  <a:gd name="T0" fmla="*/ 39 w 39"/>
                  <a:gd name="T1" fmla="*/ 22 h 49"/>
                  <a:gd name="T2" fmla="*/ 30 w 39"/>
                  <a:gd name="T3" fmla="*/ 32 h 49"/>
                  <a:gd name="T4" fmla="*/ 30 w 39"/>
                  <a:gd name="T5" fmla="*/ 32 h 49"/>
                  <a:gd name="T6" fmla="*/ 30 w 39"/>
                  <a:gd name="T7" fmla="*/ 32 h 49"/>
                  <a:gd name="T8" fmla="*/ 29 w 39"/>
                  <a:gd name="T9" fmla="*/ 29 h 49"/>
                  <a:gd name="T10" fmla="*/ 25 w 39"/>
                  <a:gd name="T11" fmla="*/ 31 h 49"/>
                  <a:gd name="T12" fmla="*/ 24 w 39"/>
                  <a:gd name="T13" fmla="*/ 34 h 49"/>
                  <a:gd name="T14" fmla="*/ 20 w 39"/>
                  <a:gd name="T15" fmla="*/ 39 h 49"/>
                  <a:gd name="T16" fmla="*/ 18 w 39"/>
                  <a:gd name="T17" fmla="*/ 39 h 49"/>
                  <a:gd name="T18" fmla="*/ 22 w 39"/>
                  <a:gd name="T19" fmla="*/ 41 h 49"/>
                  <a:gd name="T20" fmla="*/ 22 w 39"/>
                  <a:gd name="T21" fmla="*/ 44 h 49"/>
                  <a:gd name="T22" fmla="*/ 20 w 39"/>
                  <a:gd name="T23" fmla="*/ 46 h 49"/>
                  <a:gd name="T24" fmla="*/ 18 w 39"/>
                  <a:gd name="T25" fmla="*/ 48 h 49"/>
                  <a:gd name="T26" fmla="*/ 17 w 39"/>
                  <a:gd name="T27" fmla="*/ 49 h 49"/>
                  <a:gd name="T28" fmla="*/ 17 w 39"/>
                  <a:gd name="T29" fmla="*/ 48 h 49"/>
                  <a:gd name="T30" fmla="*/ 10 w 39"/>
                  <a:gd name="T31" fmla="*/ 44 h 49"/>
                  <a:gd name="T32" fmla="*/ 1 w 39"/>
                  <a:gd name="T33" fmla="*/ 43 h 49"/>
                  <a:gd name="T34" fmla="*/ 0 w 39"/>
                  <a:gd name="T35" fmla="*/ 41 h 49"/>
                  <a:gd name="T36" fmla="*/ 5 w 39"/>
                  <a:gd name="T37" fmla="*/ 27 h 49"/>
                  <a:gd name="T38" fmla="*/ 0 w 39"/>
                  <a:gd name="T39" fmla="*/ 17 h 49"/>
                  <a:gd name="T40" fmla="*/ 7 w 39"/>
                  <a:gd name="T41" fmla="*/ 10 h 49"/>
                  <a:gd name="T42" fmla="*/ 12 w 39"/>
                  <a:gd name="T43" fmla="*/ 0 h 49"/>
                  <a:gd name="T44" fmla="*/ 22 w 39"/>
                  <a:gd name="T45" fmla="*/ 2 h 49"/>
                  <a:gd name="T46" fmla="*/ 24 w 39"/>
                  <a:gd name="T47" fmla="*/ 12 h 49"/>
                  <a:gd name="T48" fmla="*/ 39 w 39"/>
                  <a:gd name="T4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49">
                    <a:moveTo>
                      <a:pt x="39" y="22"/>
                    </a:moveTo>
                    <a:lnTo>
                      <a:pt x="30" y="32"/>
                    </a:lnTo>
                    <a:lnTo>
                      <a:pt x="30" y="32"/>
                    </a:lnTo>
                    <a:lnTo>
                      <a:pt x="30" y="32"/>
                    </a:lnTo>
                    <a:lnTo>
                      <a:pt x="29" y="29"/>
                    </a:lnTo>
                    <a:lnTo>
                      <a:pt x="25" y="31"/>
                    </a:lnTo>
                    <a:lnTo>
                      <a:pt x="24" y="34"/>
                    </a:lnTo>
                    <a:lnTo>
                      <a:pt x="20" y="39"/>
                    </a:lnTo>
                    <a:lnTo>
                      <a:pt x="18" y="39"/>
                    </a:lnTo>
                    <a:lnTo>
                      <a:pt x="22" y="41"/>
                    </a:lnTo>
                    <a:lnTo>
                      <a:pt x="22" y="44"/>
                    </a:lnTo>
                    <a:lnTo>
                      <a:pt x="20" y="46"/>
                    </a:lnTo>
                    <a:lnTo>
                      <a:pt x="18" y="48"/>
                    </a:lnTo>
                    <a:lnTo>
                      <a:pt x="17" y="49"/>
                    </a:lnTo>
                    <a:lnTo>
                      <a:pt x="17" y="48"/>
                    </a:lnTo>
                    <a:lnTo>
                      <a:pt x="10" y="44"/>
                    </a:lnTo>
                    <a:lnTo>
                      <a:pt x="1" y="43"/>
                    </a:lnTo>
                    <a:lnTo>
                      <a:pt x="0" y="41"/>
                    </a:lnTo>
                    <a:lnTo>
                      <a:pt x="5" y="27"/>
                    </a:lnTo>
                    <a:lnTo>
                      <a:pt x="0" y="17"/>
                    </a:lnTo>
                    <a:lnTo>
                      <a:pt x="7" y="10"/>
                    </a:lnTo>
                    <a:lnTo>
                      <a:pt x="12" y="0"/>
                    </a:lnTo>
                    <a:lnTo>
                      <a:pt x="22" y="2"/>
                    </a:lnTo>
                    <a:lnTo>
                      <a:pt x="24" y="12"/>
                    </a:lnTo>
                    <a:lnTo>
                      <a:pt x="3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53" name="Freeform 5628"/>
              <p:cNvSpPr>
                <a:spLocks/>
              </p:cNvSpPr>
              <p:nvPr/>
            </p:nvSpPr>
            <p:spPr bwMode="auto">
              <a:xfrm>
                <a:off x="4719" y="2065"/>
                <a:ext cx="31" cy="47"/>
              </a:xfrm>
              <a:custGeom>
                <a:avLst/>
                <a:gdLst>
                  <a:gd name="T0" fmla="*/ 31 w 31"/>
                  <a:gd name="T1" fmla="*/ 27 h 47"/>
                  <a:gd name="T2" fmla="*/ 26 w 31"/>
                  <a:gd name="T3" fmla="*/ 44 h 47"/>
                  <a:gd name="T4" fmla="*/ 17 w 31"/>
                  <a:gd name="T5" fmla="*/ 46 h 47"/>
                  <a:gd name="T6" fmla="*/ 17 w 31"/>
                  <a:gd name="T7" fmla="*/ 46 h 47"/>
                  <a:gd name="T8" fmla="*/ 16 w 31"/>
                  <a:gd name="T9" fmla="*/ 46 h 47"/>
                  <a:gd name="T10" fmla="*/ 7 w 31"/>
                  <a:gd name="T11" fmla="*/ 47 h 47"/>
                  <a:gd name="T12" fmla="*/ 7 w 31"/>
                  <a:gd name="T13" fmla="*/ 47 h 47"/>
                  <a:gd name="T14" fmla="*/ 5 w 31"/>
                  <a:gd name="T15" fmla="*/ 47 h 47"/>
                  <a:gd name="T16" fmla="*/ 4 w 31"/>
                  <a:gd name="T17" fmla="*/ 32 h 47"/>
                  <a:gd name="T18" fmla="*/ 4 w 31"/>
                  <a:gd name="T19" fmla="*/ 25 h 47"/>
                  <a:gd name="T20" fmla="*/ 4 w 31"/>
                  <a:gd name="T21" fmla="*/ 25 h 47"/>
                  <a:gd name="T22" fmla="*/ 0 w 31"/>
                  <a:gd name="T23" fmla="*/ 0 h 47"/>
                  <a:gd name="T24" fmla="*/ 9 w 31"/>
                  <a:gd name="T25" fmla="*/ 3 h 47"/>
                  <a:gd name="T26" fmla="*/ 21 w 31"/>
                  <a:gd name="T27" fmla="*/ 5 h 47"/>
                  <a:gd name="T28" fmla="*/ 27 w 31"/>
                  <a:gd name="T29" fmla="*/ 8 h 47"/>
                  <a:gd name="T30" fmla="*/ 31 w 31"/>
                  <a:gd name="T31"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7">
                    <a:moveTo>
                      <a:pt x="31" y="27"/>
                    </a:moveTo>
                    <a:lnTo>
                      <a:pt x="26" y="44"/>
                    </a:lnTo>
                    <a:lnTo>
                      <a:pt x="17" y="46"/>
                    </a:lnTo>
                    <a:lnTo>
                      <a:pt x="17" y="46"/>
                    </a:lnTo>
                    <a:lnTo>
                      <a:pt x="16" y="46"/>
                    </a:lnTo>
                    <a:lnTo>
                      <a:pt x="7" y="47"/>
                    </a:lnTo>
                    <a:lnTo>
                      <a:pt x="7" y="47"/>
                    </a:lnTo>
                    <a:lnTo>
                      <a:pt x="5" y="47"/>
                    </a:lnTo>
                    <a:lnTo>
                      <a:pt x="4" y="32"/>
                    </a:lnTo>
                    <a:lnTo>
                      <a:pt x="4" y="25"/>
                    </a:lnTo>
                    <a:lnTo>
                      <a:pt x="4" y="25"/>
                    </a:lnTo>
                    <a:lnTo>
                      <a:pt x="0" y="0"/>
                    </a:lnTo>
                    <a:lnTo>
                      <a:pt x="9" y="3"/>
                    </a:lnTo>
                    <a:lnTo>
                      <a:pt x="21" y="5"/>
                    </a:lnTo>
                    <a:lnTo>
                      <a:pt x="27" y="8"/>
                    </a:lnTo>
                    <a:lnTo>
                      <a:pt x="31" y="2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4" name="Freeform 5629"/>
              <p:cNvSpPr>
                <a:spLocks/>
              </p:cNvSpPr>
              <p:nvPr/>
            </p:nvSpPr>
            <p:spPr bwMode="auto">
              <a:xfrm>
                <a:off x="4719" y="2065"/>
                <a:ext cx="31" cy="47"/>
              </a:xfrm>
              <a:custGeom>
                <a:avLst/>
                <a:gdLst>
                  <a:gd name="T0" fmla="*/ 31 w 31"/>
                  <a:gd name="T1" fmla="*/ 27 h 47"/>
                  <a:gd name="T2" fmla="*/ 26 w 31"/>
                  <a:gd name="T3" fmla="*/ 44 h 47"/>
                  <a:gd name="T4" fmla="*/ 17 w 31"/>
                  <a:gd name="T5" fmla="*/ 46 h 47"/>
                  <a:gd name="T6" fmla="*/ 17 w 31"/>
                  <a:gd name="T7" fmla="*/ 46 h 47"/>
                  <a:gd name="T8" fmla="*/ 16 w 31"/>
                  <a:gd name="T9" fmla="*/ 46 h 47"/>
                  <a:gd name="T10" fmla="*/ 7 w 31"/>
                  <a:gd name="T11" fmla="*/ 47 h 47"/>
                  <a:gd name="T12" fmla="*/ 7 w 31"/>
                  <a:gd name="T13" fmla="*/ 47 h 47"/>
                  <a:gd name="T14" fmla="*/ 5 w 31"/>
                  <a:gd name="T15" fmla="*/ 47 h 47"/>
                  <a:gd name="T16" fmla="*/ 4 w 31"/>
                  <a:gd name="T17" fmla="*/ 32 h 47"/>
                  <a:gd name="T18" fmla="*/ 4 w 31"/>
                  <a:gd name="T19" fmla="*/ 25 h 47"/>
                  <a:gd name="T20" fmla="*/ 4 w 31"/>
                  <a:gd name="T21" fmla="*/ 25 h 47"/>
                  <a:gd name="T22" fmla="*/ 0 w 31"/>
                  <a:gd name="T23" fmla="*/ 0 h 47"/>
                  <a:gd name="T24" fmla="*/ 9 w 31"/>
                  <a:gd name="T25" fmla="*/ 3 h 47"/>
                  <a:gd name="T26" fmla="*/ 21 w 31"/>
                  <a:gd name="T27" fmla="*/ 5 h 47"/>
                  <a:gd name="T28" fmla="*/ 27 w 31"/>
                  <a:gd name="T29" fmla="*/ 8 h 47"/>
                  <a:gd name="T30" fmla="*/ 31 w 31"/>
                  <a:gd name="T31"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7">
                    <a:moveTo>
                      <a:pt x="31" y="27"/>
                    </a:moveTo>
                    <a:lnTo>
                      <a:pt x="26" y="44"/>
                    </a:lnTo>
                    <a:lnTo>
                      <a:pt x="17" y="46"/>
                    </a:lnTo>
                    <a:lnTo>
                      <a:pt x="17" y="46"/>
                    </a:lnTo>
                    <a:lnTo>
                      <a:pt x="16" y="46"/>
                    </a:lnTo>
                    <a:lnTo>
                      <a:pt x="7" y="47"/>
                    </a:lnTo>
                    <a:lnTo>
                      <a:pt x="7" y="47"/>
                    </a:lnTo>
                    <a:lnTo>
                      <a:pt x="5" y="47"/>
                    </a:lnTo>
                    <a:lnTo>
                      <a:pt x="4" y="32"/>
                    </a:lnTo>
                    <a:lnTo>
                      <a:pt x="4" y="25"/>
                    </a:lnTo>
                    <a:lnTo>
                      <a:pt x="4" y="25"/>
                    </a:lnTo>
                    <a:lnTo>
                      <a:pt x="0" y="0"/>
                    </a:lnTo>
                    <a:lnTo>
                      <a:pt x="9" y="3"/>
                    </a:lnTo>
                    <a:lnTo>
                      <a:pt x="21" y="5"/>
                    </a:lnTo>
                    <a:lnTo>
                      <a:pt x="27" y="8"/>
                    </a:lnTo>
                    <a:lnTo>
                      <a:pt x="31"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55" name="Freeform 5630"/>
              <p:cNvSpPr>
                <a:spLocks/>
              </p:cNvSpPr>
              <p:nvPr/>
            </p:nvSpPr>
            <p:spPr bwMode="auto">
              <a:xfrm>
                <a:off x="4413" y="2063"/>
                <a:ext cx="40" cy="51"/>
              </a:xfrm>
              <a:custGeom>
                <a:avLst/>
                <a:gdLst>
                  <a:gd name="T0" fmla="*/ 27 w 40"/>
                  <a:gd name="T1" fmla="*/ 19 h 51"/>
                  <a:gd name="T2" fmla="*/ 27 w 40"/>
                  <a:gd name="T3" fmla="*/ 19 h 51"/>
                  <a:gd name="T4" fmla="*/ 27 w 40"/>
                  <a:gd name="T5" fmla="*/ 19 h 51"/>
                  <a:gd name="T6" fmla="*/ 27 w 40"/>
                  <a:gd name="T7" fmla="*/ 19 h 51"/>
                  <a:gd name="T8" fmla="*/ 27 w 40"/>
                  <a:gd name="T9" fmla="*/ 19 h 51"/>
                  <a:gd name="T10" fmla="*/ 28 w 40"/>
                  <a:gd name="T11" fmla="*/ 19 h 51"/>
                  <a:gd name="T12" fmla="*/ 28 w 40"/>
                  <a:gd name="T13" fmla="*/ 19 h 51"/>
                  <a:gd name="T14" fmla="*/ 28 w 40"/>
                  <a:gd name="T15" fmla="*/ 19 h 51"/>
                  <a:gd name="T16" fmla="*/ 28 w 40"/>
                  <a:gd name="T17" fmla="*/ 19 h 51"/>
                  <a:gd name="T18" fmla="*/ 28 w 40"/>
                  <a:gd name="T19" fmla="*/ 19 h 51"/>
                  <a:gd name="T20" fmla="*/ 30 w 40"/>
                  <a:gd name="T21" fmla="*/ 20 h 51"/>
                  <a:gd name="T22" fmla="*/ 30 w 40"/>
                  <a:gd name="T23" fmla="*/ 22 h 51"/>
                  <a:gd name="T24" fmla="*/ 32 w 40"/>
                  <a:gd name="T25" fmla="*/ 22 h 51"/>
                  <a:gd name="T26" fmla="*/ 32 w 40"/>
                  <a:gd name="T27" fmla="*/ 22 h 51"/>
                  <a:gd name="T28" fmla="*/ 34 w 40"/>
                  <a:gd name="T29" fmla="*/ 22 h 51"/>
                  <a:gd name="T30" fmla="*/ 35 w 40"/>
                  <a:gd name="T31" fmla="*/ 22 h 51"/>
                  <a:gd name="T32" fmla="*/ 37 w 40"/>
                  <a:gd name="T33" fmla="*/ 24 h 51"/>
                  <a:gd name="T34" fmla="*/ 37 w 40"/>
                  <a:gd name="T35" fmla="*/ 24 h 51"/>
                  <a:gd name="T36" fmla="*/ 37 w 40"/>
                  <a:gd name="T37" fmla="*/ 24 h 51"/>
                  <a:gd name="T38" fmla="*/ 39 w 40"/>
                  <a:gd name="T39" fmla="*/ 24 h 51"/>
                  <a:gd name="T40" fmla="*/ 39 w 40"/>
                  <a:gd name="T41" fmla="*/ 24 h 51"/>
                  <a:gd name="T42" fmla="*/ 39 w 40"/>
                  <a:gd name="T43" fmla="*/ 24 h 51"/>
                  <a:gd name="T44" fmla="*/ 39 w 40"/>
                  <a:gd name="T45" fmla="*/ 24 h 51"/>
                  <a:gd name="T46" fmla="*/ 39 w 40"/>
                  <a:gd name="T47" fmla="*/ 24 h 51"/>
                  <a:gd name="T48" fmla="*/ 39 w 40"/>
                  <a:gd name="T49" fmla="*/ 24 h 51"/>
                  <a:gd name="T50" fmla="*/ 40 w 40"/>
                  <a:gd name="T51" fmla="*/ 25 h 51"/>
                  <a:gd name="T52" fmla="*/ 40 w 40"/>
                  <a:gd name="T53" fmla="*/ 25 h 51"/>
                  <a:gd name="T54" fmla="*/ 23 w 40"/>
                  <a:gd name="T55" fmla="*/ 46 h 51"/>
                  <a:gd name="T56" fmla="*/ 15 w 40"/>
                  <a:gd name="T57" fmla="*/ 48 h 51"/>
                  <a:gd name="T58" fmla="*/ 0 w 40"/>
                  <a:gd name="T59" fmla="*/ 25 h 51"/>
                  <a:gd name="T60" fmla="*/ 23 w 40"/>
                  <a:gd name="T61" fmla="*/ 2 h 51"/>
                  <a:gd name="T62" fmla="*/ 18 w 40"/>
                  <a:gd name="T63" fmla="*/ 5 h 51"/>
                  <a:gd name="T64" fmla="*/ 18 w 40"/>
                  <a:gd name="T65" fmla="*/ 7 h 51"/>
                  <a:gd name="T66" fmla="*/ 20 w 40"/>
                  <a:gd name="T67" fmla="*/ 9 h 51"/>
                  <a:gd name="T68" fmla="*/ 23 w 40"/>
                  <a:gd name="T69" fmla="*/ 9 h 51"/>
                  <a:gd name="T70" fmla="*/ 25 w 40"/>
                  <a:gd name="T71" fmla="*/ 15 h 51"/>
                  <a:gd name="T72" fmla="*/ 25 w 40"/>
                  <a:gd name="T73" fmla="*/ 15 h 51"/>
                  <a:gd name="T74" fmla="*/ 25 w 40"/>
                  <a:gd name="T75" fmla="*/ 17 h 51"/>
                  <a:gd name="T76" fmla="*/ 25 w 40"/>
                  <a:gd name="T77" fmla="*/ 17 h 51"/>
                  <a:gd name="T78" fmla="*/ 27 w 40"/>
                  <a:gd name="T79" fmla="*/ 17 h 51"/>
                  <a:gd name="T80" fmla="*/ 27 w 40"/>
                  <a:gd name="T81"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51">
                    <a:moveTo>
                      <a:pt x="27" y="19"/>
                    </a:moveTo>
                    <a:lnTo>
                      <a:pt x="27" y="19"/>
                    </a:lnTo>
                    <a:lnTo>
                      <a:pt x="27" y="19"/>
                    </a:lnTo>
                    <a:lnTo>
                      <a:pt x="27" y="19"/>
                    </a:lnTo>
                    <a:lnTo>
                      <a:pt x="27" y="19"/>
                    </a:lnTo>
                    <a:lnTo>
                      <a:pt x="27" y="19"/>
                    </a:lnTo>
                    <a:lnTo>
                      <a:pt x="27" y="19"/>
                    </a:lnTo>
                    <a:lnTo>
                      <a:pt x="27" y="19"/>
                    </a:lnTo>
                    <a:lnTo>
                      <a:pt x="27" y="19"/>
                    </a:lnTo>
                    <a:lnTo>
                      <a:pt x="27" y="19"/>
                    </a:lnTo>
                    <a:lnTo>
                      <a:pt x="28" y="19"/>
                    </a:lnTo>
                    <a:lnTo>
                      <a:pt x="28" y="19"/>
                    </a:lnTo>
                    <a:lnTo>
                      <a:pt x="28" y="19"/>
                    </a:lnTo>
                    <a:lnTo>
                      <a:pt x="28" y="19"/>
                    </a:lnTo>
                    <a:lnTo>
                      <a:pt x="28" y="19"/>
                    </a:lnTo>
                    <a:lnTo>
                      <a:pt x="28" y="19"/>
                    </a:lnTo>
                    <a:lnTo>
                      <a:pt x="28" y="19"/>
                    </a:lnTo>
                    <a:lnTo>
                      <a:pt x="28" y="19"/>
                    </a:lnTo>
                    <a:lnTo>
                      <a:pt x="28" y="19"/>
                    </a:lnTo>
                    <a:lnTo>
                      <a:pt x="28" y="19"/>
                    </a:lnTo>
                    <a:lnTo>
                      <a:pt x="28" y="19"/>
                    </a:lnTo>
                    <a:lnTo>
                      <a:pt x="30" y="20"/>
                    </a:lnTo>
                    <a:lnTo>
                      <a:pt x="30" y="20"/>
                    </a:lnTo>
                    <a:lnTo>
                      <a:pt x="30" y="22"/>
                    </a:lnTo>
                    <a:lnTo>
                      <a:pt x="30" y="22"/>
                    </a:lnTo>
                    <a:lnTo>
                      <a:pt x="32" y="22"/>
                    </a:lnTo>
                    <a:lnTo>
                      <a:pt x="32" y="22"/>
                    </a:lnTo>
                    <a:lnTo>
                      <a:pt x="32" y="22"/>
                    </a:lnTo>
                    <a:lnTo>
                      <a:pt x="32" y="22"/>
                    </a:lnTo>
                    <a:lnTo>
                      <a:pt x="34" y="22"/>
                    </a:lnTo>
                    <a:lnTo>
                      <a:pt x="34" y="22"/>
                    </a:lnTo>
                    <a:lnTo>
                      <a:pt x="35" y="22"/>
                    </a:lnTo>
                    <a:lnTo>
                      <a:pt x="35" y="22"/>
                    </a:lnTo>
                    <a:lnTo>
                      <a:pt x="37" y="24"/>
                    </a:lnTo>
                    <a:lnTo>
                      <a:pt x="37" y="24"/>
                    </a:lnTo>
                    <a:lnTo>
                      <a:pt x="37" y="24"/>
                    </a:lnTo>
                    <a:lnTo>
                      <a:pt x="37" y="24"/>
                    </a:lnTo>
                    <a:lnTo>
                      <a:pt x="37" y="24"/>
                    </a:lnTo>
                    <a:lnTo>
                      <a:pt x="37"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40" y="25"/>
                    </a:lnTo>
                    <a:lnTo>
                      <a:pt x="40" y="25"/>
                    </a:lnTo>
                    <a:lnTo>
                      <a:pt x="40" y="25"/>
                    </a:lnTo>
                    <a:lnTo>
                      <a:pt x="40" y="25"/>
                    </a:lnTo>
                    <a:lnTo>
                      <a:pt x="30" y="37"/>
                    </a:lnTo>
                    <a:lnTo>
                      <a:pt x="23" y="46"/>
                    </a:lnTo>
                    <a:lnTo>
                      <a:pt x="13" y="51"/>
                    </a:lnTo>
                    <a:lnTo>
                      <a:pt x="15" y="48"/>
                    </a:lnTo>
                    <a:lnTo>
                      <a:pt x="0" y="25"/>
                    </a:lnTo>
                    <a:lnTo>
                      <a:pt x="0" y="25"/>
                    </a:lnTo>
                    <a:lnTo>
                      <a:pt x="20" y="0"/>
                    </a:lnTo>
                    <a:lnTo>
                      <a:pt x="23" y="2"/>
                    </a:lnTo>
                    <a:lnTo>
                      <a:pt x="22" y="2"/>
                    </a:lnTo>
                    <a:lnTo>
                      <a:pt x="18" y="5"/>
                    </a:lnTo>
                    <a:lnTo>
                      <a:pt x="18" y="5"/>
                    </a:lnTo>
                    <a:lnTo>
                      <a:pt x="18" y="7"/>
                    </a:lnTo>
                    <a:lnTo>
                      <a:pt x="20" y="9"/>
                    </a:lnTo>
                    <a:lnTo>
                      <a:pt x="20" y="9"/>
                    </a:lnTo>
                    <a:lnTo>
                      <a:pt x="22" y="9"/>
                    </a:lnTo>
                    <a:lnTo>
                      <a:pt x="23" y="9"/>
                    </a:lnTo>
                    <a:lnTo>
                      <a:pt x="23" y="12"/>
                    </a:lnTo>
                    <a:lnTo>
                      <a:pt x="25" y="15"/>
                    </a:lnTo>
                    <a:lnTo>
                      <a:pt x="25" y="15"/>
                    </a:lnTo>
                    <a:lnTo>
                      <a:pt x="25" y="15"/>
                    </a:lnTo>
                    <a:lnTo>
                      <a:pt x="25" y="17"/>
                    </a:lnTo>
                    <a:lnTo>
                      <a:pt x="25" y="17"/>
                    </a:lnTo>
                    <a:lnTo>
                      <a:pt x="25" y="17"/>
                    </a:lnTo>
                    <a:lnTo>
                      <a:pt x="25" y="17"/>
                    </a:lnTo>
                    <a:lnTo>
                      <a:pt x="27" y="17"/>
                    </a:lnTo>
                    <a:lnTo>
                      <a:pt x="27" y="17"/>
                    </a:lnTo>
                    <a:lnTo>
                      <a:pt x="27" y="19"/>
                    </a:lnTo>
                    <a:lnTo>
                      <a:pt x="27"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6" name="Freeform 5631"/>
              <p:cNvSpPr>
                <a:spLocks/>
              </p:cNvSpPr>
              <p:nvPr/>
            </p:nvSpPr>
            <p:spPr bwMode="auto">
              <a:xfrm>
                <a:off x="4413" y="2063"/>
                <a:ext cx="40" cy="51"/>
              </a:xfrm>
              <a:custGeom>
                <a:avLst/>
                <a:gdLst>
                  <a:gd name="T0" fmla="*/ 27 w 40"/>
                  <a:gd name="T1" fmla="*/ 19 h 51"/>
                  <a:gd name="T2" fmla="*/ 27 w 40"/>
                  <a:gd name="T3" fmla="*/ 19 h 51"/>
                  <a:gd name="T4" fmla="*/ 27 w 40"/>
                  <a:gd name="T5" fmla="*/ 19 h 51"/>
                  <a:gd name="T6" fmla="*/ 27 w 40"/>
                  <a:gd name="T7" fmla="*/ 19 h 51"/>
                  <a:gd name="T8" fmla="*/ 27 w 40"/>
                  <a:gd name="T9" fmla="*/ 19 h 51"/>
                  <a:gd name="T10" fmla="*/ 28 w 40"/>
                  <a:gd name="T11" fmla="*/ 19 h 51"/>
                  <a:gd name="T12" fmla="*/ 28 w 40"/>
                  <a:gd name="T13" fmla="*/ 19 h 51"/>
                  <a:gd name="T14" fmla="*/ 28 w 40"/>
                  <a:gd name="T15" fmla="*/ 19 h 51"/>
                  <a:gd name="T16" fmla="*/ 28 w 40"/>
                  <a:gd name="T17" fmla="*/ 19 h 51"/>
                  <a:gd name="T18" fmla="*/ 28 w 40"/>
                  <a:gd name="T19" fmla="*/ 19 h 51"/>
                  <a:gd name="T20" fmla="*/ 30 w 40"/>
                  <a:gd name="T21" fmla="*/ 20 h 51"/>
                  <a:gd name="T22" fmla="*/ 30 w 40"/>
                  <a:gd name="T23" fmla="*/ 22 h 51"/>
                  <a:gd name="T24" fmla="*/ 32 w 40"/>
                  <a:gd name="T25" fmla="*/ 22 h 51"/>
                  <a:gd name="T26" fmla="*/ 32 w 40"/>
                  <a:gd name="T27" fmla="*/ 22 h 51"/>
                  <a:gd name="T28" fmla="*/ 34 w 40"/>
                  <a:gd name="T29" fmla="*/ 22 h 51"/>
                  <a:gd name="T30" fmla="*/ 35 w 40"/>
                  <a:gd name="T31" fmla="*/ 22 h 51"/>
                  <a:gd name="T32" fmla="*/ 37 w 40"/>
                  <a:gd name="T33" fmla="*/ 24 h 51"/>
                  <a:gd name="T34" fmla="*/ 37 w 40"/>
                  <a:gd name="T35" fmla="*/ 24 h 51"/>
                  <a:gd name="T36" fmla="*/ 37 w 40"/>
                  <a:gd name="T37" fmla="*/ 24 h 51"/>
                  <a:gd name="T38" fmla="*/ 39 w 40"/>
                  <a:gd name="T39" fmla="*/ 24 h 51"/>
                  <a:gd name="T40" fmla="*/ 39 w 40"/>
                  <a:gd name="T41" fmla="*/ 24 h 51"/>
                  <a:gd name="T42" fmla="*/ 39 w 40"/>
                  <a:gd name="T43" fmla="*/ 24 h 51"/>
                  <a:gd name="T44" fmla="*/ 39 w 40"/>
                  <a:gd name="T45" fmla="*/ 24 h 51"/>
                  <a:gd name="T46" fmla="*/ 39 w 40"/>
                  <a:gd name="T47" fmla="*/ 24 h 51"/>
                  <a:gd name="T48" fmla="*/ 39 w 40"/>
                  <a:gd name="T49" fmla="*/ 24 h 51"/>
                  <a:gd name="T50" fmla="*/ 40 w 40"/>
                  <a:gd name="T51" fmla="*/ 25 h 51"/>
                  <a:gd name="T52" fmla="*/ 40 w 40"/>
                  <a:gd name="T53" fmla="*/ 25 h 51"/>
                  <a:gd name="T54" fmla="*/ 23 w 40"/>
                  <a:gd name="T55" fmla="*/ 46 h 51"/>
                  <a:gd name="T56" fmla="*/ 15 w 40"/>
                  <a:gd name="T57" fmla="*/ 48 h 51"/>
                  <a:gd name="T58" fmla="*/ 0 w 40"/>
                  <a:gd name="T59" fmla="*/ 25 h 51"/>
                  <a:gd name="T60" fmla="*/ 23 w 40"/>
                  <a:gd name="T61" fmla="*/ 2 h 51"/>
                  <a:gd name="T62" fmla="*/ 18 w 40"/>
                  <a:gd name="T63" fmla="*/ 5 h 51"/>
                  <a:gd name="T64" fmla="*/ 18 w 40"/>
                  <a:gd name="T65" fmla="*/ 7 h 51"/>
                  <a:gd name="T66" fmla="*/ 20 w 40"/>
                  <a:gd name="T67" fmla="*/ 9 h 51"/>
                  <a:gd name="T68" fmla="*/ 23 w 40"/>
                  <a:gd name="T69" fmla="*/ 9 h 51"/>
                  <a:gd name="T70" fmla="*/ 25 w 40"/>
                  <a:gd name="T71" fmla="*/ 15 h 51"/>
                  <a:gd name="T72" fmla="*/ 25 w 40"/>
                  <a:gd name="T73" fmla="*/ 15 h 51"/>
                  <a:gd name="T74" fmla="*/ 25 w 40"/>
                  <a:gd name="T75" fmla="*/ 17 h 51"/>
                  <a:gd name="T76" fmla="*/ 25 w 40"/>
                  <a:gd name="T77" fmla="*/ 17 h 51"/>
                  <a:gd name="T78" fmla="*/ 27 w 40"/>
                  <a:gd name="T79" fmla="*/ 17 h 51"/>
                  <a:gd name="T80" fmla="*/ 27 w 40"/>
                  <a:gd name="T81"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51">
                    <a:moveTo>
                      <a:pt x="27" y="19"/>
                    </a:moveTo>
                    <a:lnTo>
                      <a:pt x="27" y="19"/>
                    </a:lnTo>
                    <a:lnTo>
                      <a:pt x="27" y="19"/>
                    </a:lnTo>
                    <a:lnTo>
                      <a:pt x="27" y="19"/>
                    </a:lnTo>
                    <a:lnTo>
                      <a:pt x="27" y="19"/>
                    </a:lnTo>
                    <a:lnTo>
                      <a:pt x="27" y="19"/>
                    </a:lnTo>
                    <a:lnTo>
                      <a:pt x="27" y="19"/>
                    </a:lnTo>
                    <a:lnTo>
                      <a:pt x="27" y="19"/>
                    </a:lnTo>
                    <a:lnTo>
                      <a:pt x="27" y="19"/>
                    </a:lnTo>
                    <a:lnTo>
                      <a:pt x="27" y="19"/>
                    </a:lnTo>
                    <a:lnTo>
                      <a:pt x="28" y="19"/>
                    </a:lnTo>
                    <a:lnTo>
                      <a:pt x="28" y="19"/>
                    </a:lnTo>
                    <a:lnTo>
                      <a:pt x="28" y="19"/>
                    </a:lnTo>
                    <a:lnTo>
                      <a:pt x="28" y="19"/>
                    </a:lnTo>
                    <a:lnTo>
                      <a:pt x="28" y="19"/>
                    </a:lnTo>
                    <a:lnTo>
                      <a:pt x="28" y="19"/>
                    </a:lnTo>
                    <a:lnTo>
                      <a:pt x="28" y="19"/>
                    </a:lnTo>
                    <a:lnTo>
                      <a:pt x="28" y="19"/>
                    </a:lnTo>
                    <a:lnTo>
                      <a:pt x="28" y="19"/>
                    </a:lnTo>
                    <a:lnTo>
                      <a:pt x="28" y="19"/>
                    </a:lnTo>
                    <a:lnTo>
                      <a:pt x="28" y="19"/>
                    </a:lnTo>
                    <a:lnTo>
                      <a:pt x="30" y="20"/>
                    </a:lnTo>
                    <a:lnTo>
                      <a:pt x="30" y="20"/>
                    </a:lnTo>
                    <a:lnTo>
                      <a:pt x="30" y="22"/>
                    </a:lnTo>
                    <a:lnTo>
                      <a:pt x="30" y="22"/>
                    </a:lnTo>
                    <a:lnTo>
                      <a:pt x="32" y="22"/>
                    </a:lnTo>
                    <a:lnTo>
                      <a:pt x="32" y="22"/>
                    </a:lnTo>
                    <a:lnTo>
                      <a:pt x="32" y="22"/>
                    </a:lnTo>
                    <a:lnTo>
                      <a:pt x="32" y="22"/>
                    </a:lnTo>
                    <a:lnTo>
                      <a:pt x="34" y="22"/>
                    </a:lnTo>
                    <a:lnTo>
                      <a:pt x="34" y="22"/>
                    </a:lnTo>
                    <a:lnTo>
                      <a:pt x="35" y="22"/>
                    </a:lnTo>
                    <a:lnTo>
                      <a:pt x="35" y="22"/>
                    </a:lnTo>
                    <a:lnTo>
                      <a:pt x="37" y="24"/>
                    </a:lnTo>
                    <a:lnTo>
                      <a:pt x="37" y="24"/>
                    </a:lnTo>
                    <a:lnTo>
                      <a:pt x="37" y="24"/>
                    </a:lnTo>
                    <a:lnTo>
                      <a:pt x="37" y="24"/>
                    </a:lnTo>
                    <a:lnTo>
                      <a:pt x="37" y="24"/>
                    </a:lnTo>
                    <a:lnTo>
                      <a:pt x="37"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40" y="25"/>
                    </a:lnTo>
                    <a:lnTo>
                      <a:pt x="40" y="25"/>
                    </a:lnTo>
                    <a:lnTo>
                      <a:pt x="40" y="25"/>
                    </a:lnTo>
                    <a:lnTo>
                      <a:pt x="40" y="25"/>
                    </a:lnTo>
                    <a:lnTo>
                      <a:pt x="30" y="37"/>
                    </a:lnTo>
                    <a:lnTo>
                      <a:pt x="23" y="46"/>
                    </a:lnTo>
                    <a:lnTo>
                      <a:pt x="13" y="51"/>
                    </a:lnTo>
                    <a:lnTo>
                      <a:pt x="15" y="48"/>
                    </a:lnTo>
                    <a:lnTo>
                      <a:pt x="0" y="25"/>
                    </a:lnTo>
                    <a:lnTo>
                      <a:pt x="0" y="25"/>
                    </a:lnTo>
                    <a:lnTo>
                      <a:pt x="20" y="0"/>
                    </a:lnTo>
                    <a:lnTo>
                      <a:pt x="23" y="2"/>
                    </a:lnTo>
                    <a:lnTo>
                      <a:pt x="22" y="2"/>
                    </a:lnTo>
                    <a:lnTo>
                      <a:pt x="18" y="5"/>
                    </a:lnTo>
                    <a:lnTo>
                      <a:pt x="18" y="5"/>
                    </a:lnTo>
                    <a:lnTo>
                      <a:pt x="18" y="7"/>
                    </a:lnTo>
                    <a:lnTo>
                      <a:pt x="20" y="9"/>
                    </a:lnTo>
                    <a:lnTo>
                      <a:pt x="20" y="9"/>
                    </a:lnTo>
                    <a:lnTo>
                      <a:pt x="22" y="9"/>
                    </a:lnTo>
                    <a:lnTo>
                      <a:pt x="23" y="9"/>
                    </a:lnTo>
                    <a:lnTo>
                      <a:pt x="23" y="12"/>
                    </a:lnTo>
                    <a:lnTo>
                      <a:pt x="25" y="15"/>
                    </a:lnTo>
                    <a:lnTo>
                      <a:pt x="25" y="15"/>
                    </a:lnTo>
                    <a:lnTo>
                      <a:pt x="25" y="15"/>
                    </a:lnTo>
                    <a:lnTo>
                      <a:pt x="25" y="17"/>
                    </a:lnTo>
                    <a:lnTo>
                      <a:pt x="25" y="17"/>
                    </a:lnTo>
                    <a:lnTo>
                      <a:pt x="25" y="17"/>
                    </a:lnTo>
                    <a:lnTo>
                      <a:pt x="25" y="17"/>
                    </a:lnTo>
                    <a:lnTo>
                      <a:pt x="27" y="17"/>
                    </a:lnTo>
                    <a:lnTo>
                      <a:pt x="27" y="17"/>
                    </a:lnTo>
                    <a:lnTo>
                      <a:pt x="27" y="19"/>
                    </a:lnTo>
                    <a:lnTo>
                      <a:pt x="27"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6" name="Group 5833"/>
            <p:cNvGrpSpPr>
              <a:grpSpLocks/>
            </p:cNvGrpSpPr>
            <p:nvPr/>
          </p:nvGrpSpPr>
          <p:grpSpPr bwMode="auto">
            <a:xfrm>
              <a:off x="6865938" y="2906713"/>
              <a:ext cx="869950" cy="541338"/>
              <a:chOff x="4325" y="1831"/>
              <a:chExt cx="548" cy="341"/>
            </a:xfrm>
          </p:grpSpPr>
          <p:sp>
            <p:nvSpPr>
              <p:cNvPr id="457" name="Freeform 5633"/>
              <p:cNvSpPr>
                <a:spLocks/>
              </p:cNvSpPr>
              <p:nvPr/>
            </p:nvSpPr>
            <p:spPr bwMode="auto">
              <a:xfrm>
                <a:off x="4650" y="1997"/>
                <a:ext cx="40" cy="44"/>
              </a:xfrm>
              <a:custGeom>
                <a:avLst/>
                <a:gdLst>
                  <a:gd name="T0" fmla="*/ 40 w 40"/>
                  <a:gd name="T1" fmla="*/ 12 h 44"/>
                  <a:gd name="T2" fmla="*/ 30 w 40"/>
                  <a:gd name="T3" fmla="*/ 44 h 44"/>
                  <a:gd name="T4" fmla="*/ 20 w 40"/>
                  <a:gd name="T5" fmla="*/ 39 h 44"/>
                  <a:gd name="T6" fmla="*/ 1 w 40"/>
                  <a:gd name="T7" fmla="*/ 27 h 44"/>
                  <a:gd name="T8" fmla="*/ 0 w 40"/>
                  <a:gd name="T9" fmla="*/ 20 h 44"/>
                  <a:gd name="T10" fmla="*/ 7 w 40"/>
                  <a:gd name="T11" fmla="*/ 19 h 44"/>
                  <a:gd name="T12" fmla="*/ 12 w 40"/>
                  <a:gd name="T13" fmla="*/ 7 h 44"/>
                  <a:gd name="T14" fmla="*/ 20 w 40"/>
                  <a:gd name="T15" fmla="*/ 3 h 44"/>
                  <a:gd name="T16" fmla="*/ 20 w 40"/>
                  <a:gd name="T17" fmla="*/ 0 h 44"/>
                  <a:gd name="T18" fmla="*/ 27 w 40"/>
                  <a:gd name="T19" fmla="*/ 3 h 44"/>
                  <a:gd name="T20" fmla="*/ 40 w 40"/>
                  <a:gd name="T21" fmla="*/ 7 h 44"/>
                  <a:gd name="T22" fmla="*/ 40 w 40"/>
                  <a:gd name="T2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4">
                    <a:moveTo>
                      <a:pt x="40" y="12"/>
                    </a:moveTo>
                    <a:lnTo>
                      <a:pt x="30" y="44"/>
                    </a:lnTo>
                    <a:lnTo>
                      <a:pt x="20" y="39"/>
                    </a:lnTo>
                    <a:lnTo>
                      <a:pt x="1" y="27"/>
                    </a:lnTo>
                    <a:lnTo>
                      <a:pt x="0" y="20"/>
                    </a:lnTo>
                    <a:lnTo>
                      <a:pt x="7" y="19"/>
                    </a:lnTo>
                    <a:lnTo>
                      <a:pt x="12" y="7"/>
                    </a:lnTo>
                    <a:lnTo>
                      <a:pt x="20" y="3"/>
                    </a:lnTo>
                    <a:lnTo>
                      <a:pt x="20" y="0"/>
                    </a:lnTo>
                    <a:lnTo>
                      <a:pt x="27" y="3"/>
                    </a:lnTo>
                    <a:lnTo>
                      <a:pt x="40" y="7"/>
                    </a:lnTo>
                    <a:lnTo>
                      <a:pt x="40" y="1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8" name="Freeform 5634"/>
              <p:cNvSpPr>
                <a:spLocks/>
              </p:cNvSpPr>
              <p:nvPr/>
            </p:nvSpPr>
            <p:spPr bwMode="auto">
              <a:xfrm>
                <a:off x="4650" y="1997"/>
                <a:ext cx="40" cy="44"/>
              </a:xfrm>
              <a:custGeom>
                <a:avLst/>
                <a:gdLst>
                  <a:gd name="T0" fmla="*/ 40 w 40"/>
                  <a:gd name="T1" fmla="*/ 12 h 44"/>
                  <a:gd name="T2" fmla="*/ 30 w 40"/>
                  <a:gd name="T3" fmla="*/ 44 h 44"/>
                  <a:gd name="T4" fmla="*/ 20 w 40"/>
                  <a:gd name="T5" fmla="*/ 39 h 44"/>
                  <a:gd name="T6" fmla="*/ 1 w 40"/>
                  <a:gd name="T7" fmla="*/ 27 h 44"/>
                  <a:gd name="T8" fmla="*/ 0 w 40"/>
                  <a:gd name="T9" fmla="*/ 20 h 44"/>
                  <a:gd name="T10" fmla="*/ 7 w 40"/>
                  <a:gd name="T11" fmla="*/ 19 h 44"/>
                  <a:gd name="T12" fmla="*/ 12 w 40"/>
                  <a:gd name="T13" fmla="*/ 7 h 44"/>
                  <a:gd name="T14" fmla="*/ 20 w 40"/>
                  <a:gd name="T15" fmla="*/ 3 h 44"/>
                  <a:gd name="T16" fmla="*/ 20 w 40"/>
                  <a:gd name="T17" fmla="*/ 0 h 44"/>
                  <a:gd name="T18" fmla="*/ 27 w 40"/>
                  <a:gd name="T19" fmla="*/ 3 h 44"/>
                  <a:gd name="T20" fmla="*/ 40 w 40"/>
                  <a:gd name="T21" fmla="*/ 7 h 44"/>
                  <a:gd name="T22" fmla="*/ 40 w 40"/>
                  <a:gd name="T2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4">
                    <a:moveTo>
                      <a:pt x="40" y="12"/>
                    </a:moveTo>
                    <a:lnTo>
                      <a:pt x="30" y="44"/>
                    </a:lnTo>
                    <a:lnTo>
                      <a:pt x="20" y="39"/>
                    </a:lnTo>
                    <a:lnTo>
                      <a:pt x="1" y="27"/>
                    </a:lnTo>
                    <a:lnTo>
                      <a:pt x="0" y="20"/>
                    </a:lnTo>
                    <a:lnTo>
                      <a:pt x="7" y="19"/>
                    </a:lnTo>
                    <a:lnTo>
                      <a:pt x="12" y="7"/>
                    </a:lnTo>
                    <a:lnTo>
                      <a:pt x="20" y="3"/>
                    </a:lnTo>
                    <a:lnTo>
                      <a:pt x="20" y="0"/>
                    </a:lnTo>
                    <a:lnTo>
                      <a:pt x="27" y="3"/>
                    </a:lnTo>
                    <a:lnTo>
                      <a:pt x="40" y="7"/>
                    </a:lnTo>
                    <a:lnTo>
                      <a:pt x="40"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9" name="Freeform 5635"/>
              <p:cNvSpPr>
                <a:spLocks/>
              </p:cNvSpPr>
              <p:nvPr/>
            </p:nvSpPr>
            <p:spPr bwMode="auto">
              <a:xfrm>
                <a:off x="4618" y="2039"/>
                <a:ext cx="40" cy="43"/>
              </a:xfrm>
              <a:custGeom>
                <a:avLst/>
                <a:gdLst>
                  <a:gd name="T0" fmla="*/ 22 w 40"/>
                  <a:gd name="T1" fmla="*/ 0 h 43"/>
                  <a:gd name="T2" fmla="*/ 33 w 40"/>
                  <a:gd name="T3" fmla="*/ 17 h 43"/>
                  <a:gd name="T4" fmla="*/ 40 w 40"/>
                  <a:gd name="T5" fmla="*/ 19 h 43"/>
                  <a:gd name="T6" fmla="*/ 37 w 40"/>
                  <a:gd name="T7" fmla="*/ 38 h 43"/>
                  <a:gd name="T8" fmla="*/ 37 w 40"/>
                  <a:gd name="T9" fmla="*/ 39 h 43"/>
                  <a:gd name="T10" fmla="*/ 23 w 40"/>
                  <a:gd name="T11" fmla="*/ 38 h 43"/>
                  <a:gd name="T12" fmla="*/ 17 w 40"/>
                  <a:gd name="T13" fmla="*/ 39 h 43"/>
                  <a:gd name="T14" fmla="*/ 15 w 40"/>
                  <a:gd name="T15" fmla="*/ 33 h 43"/>
                  <a:gd name="T16" fmla="*/ 6 w 40"/>
                  <a:gd name="T17" fmla="*/ 34 h 43"/>
                  <a:gd name="T18" fmla="*/ 0 w 40"/>
                  <a:gd name="T19" fmla="*/ 43 h 43"/>
                  <a:gd name="T20" fmla="*/ 5 w 40"/>
                  <a:gd name="T21" fmla="*/ 22 h 43"/>
                  <a:gd name="T22" fmla="*/ 6 w 40"/>
                  <a:gd name="T23" fmla="*/ 11 h 43"/>
                  <a:gd name="T24" fmla="*/ 10 w 40"/>
                  <a:gd name="T25" fmla="*/ 12 h 43"/>
                  <a:gd name="T26" fmla="*/ 18 w 40"/>
                  <a:gd name="T27" fmla="*/ 4 h 43"/>
                  <a:gd name="T28" fmla="*/ 22 w 40"/>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3">
                    <a:moveTo>
                      <a:pt x="22" y="0"/>
                    </a:moveTo>
                    <a:lnTo>
                      <a:pt x="33" y="17"/>
                    </a:lnTo>
                    <a:lnTo>
                      <a:pt x="40" y="19"/>
                    </a:lnTo>
                    <a:lnTo>
                      <a:pt x="37" y="38"/>
                    </a:lnTo>
                    <a:lnTo>
                      <a:pt x="37" y="39"/>
                    </a:lnTo>
                    <a:lnTo>
                      <a:pt x="23" y="38"/>
                    </a:lnTo>
                    <a:lnTo>
                      <a:pt x="17" y="39"/>
                    </a:lnTo>
                    <a:lnTo>
                      <a:pt x="15" y="33"/>
                    </a:lnTo>
                    <a:lnTo>
                      <a:pt x="6" y="34"/>
                    </a:lnTo>
                    <a:lnTo>
                      <a:pt x="0" y="43"/>
                    </a:lnTo>
                    <a:lnTo>
                      <a:pt x="5" y="22"/>
                    </a:lnTo>
                    <a:lnTo>
                      <a:pt x="6" y="11"/>
                    </a:lnTo>
                    <a:lnTo>
                      <a:pt x="10" y="12"/>
                    </a:lnTo>
                    <a:lnTo>
                      <a:pt x="18" y="4"/>
                    </a:lnTo>
                    <a:lnTo>
                      <a:pt x="2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0" name="Freeform 5636"/>
              <p:cNvSpPr>
                <a:spLocks/>
              </p:cNvSpPr>
              <p:nvPr/>
            </p:nvSpPr>
            <p:spPr bwMode="auto">
              <a:xfrm>
                <a:off x="4618" y="2039"/>
                <a:ext cx="40" cy="43"/>
              </a:xfrm>
              <a:custGeom>
                <a:avLst/>
                <a:gdLst>
                  <a:gd name="T0" fmla="*/ 22 w 40"/>
                  <a:gd name="T1" fmla="*/ 0 h 43"/>
                  <a:gd name="T2" fmla="*/ 33 w 40"/>
                  <a:gd name="T3" fmla="*/ 17 h 43"/>
                  <a:gd name="T4" fmla="*/ 40 w 40"/>
                  <a:gd name="T5" fmla="*/ 19 h 43"/>
                  <a:gd name="T6" fmla="*/ 37 w 40"/>
                  <a:gd name="T7" fmla="*/ 38 h 43"/>
                  <a:gd name="T8" fmla="*/ 37 w 40"/>
                  <a:gd name="T9" fmla="*/ 39 h 43"/>
                  <a:gd name="T10" fmla="*/ 23 w 40"/>
                  <a:gd name="T11" fmla="*/ 38 h 43"/>
                  <a:gd name="T12" fmla="*/ 17 w 40"/>
                  <a:gd name="T13" fmla="*/ 39 h 43"/>
                  <a:gd name="T14" fmla="*/ 15 w 40"/>
                  <a:gd name="T15" fmla="*/ 33 h 43"/>
                  <a:gd name="T16" fmla="*/ 6 w 40"/>
                  <a:gd name="T17" fmla="*/ 34 h 43"/>
                  <a:gd name="T18" fmla="*/ 0 w 40"/>
                  <a:gd name="T19" fmla="*/ 43 h 43"/>
                  <a:gd name="T20" fmla="*/ 5 w 40"/>
                  <a:gd name="T21" fmla="*/ 22 h 43"/>
                  <a:gd name="T22" fmla="*/ 6 w 40"/>
                  <a:gd name="T23" fmla="*/ 11 h 43"/>
                  <a:gd name="T24" fmla="*/ 10 w 40"/>
                  <a:gd name="T25" fmla="*/ 12 h 43"/>
                  <a:gd name="T26" fmla="*/ 18 w 40"/>
                  <a:gd name="T27" fmla="*/ 4 h 43"/>
                  <a:gd name="T28" fmla="*/ 22 w 40"/>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3">
                    <a:moveTo>
                      <a:pt x="22" y="0"/>
                    </a:moveTo>
                    <a:lnTo>
                      <a:pt x="33" y="17"/>
                    </a:lnTo>
                    <a:lnTo>
                      <a:pt x="40" y="19"/>
                    </a:lnTo>
                    <a:lnTo>
                      <a:pt x="37" y="38"/>
                    </a:lnTo>
                    <a:lnTo>
                      <a:pt x="37" y="39"/>
                    </a:lnTo>
                    <a:lnTo>
                      <a:pt x="23" y="38"/>
                    </a:lnTo>
                    <a:lnTo>
                      <a:pt x="17" y="39"/>
                    </a:lnTo>
                    <a:lnTo>
                      <a:pt x="15" y="33"/>
                    </a:lnTo>
                    <a:lnTo>
                      <a:pt x="6" y="34"/>
                    </a:lnTo>
                    <a:lnTo>
                      <a:pt x="0" y="43"/>
                    </a:lnTo>
                    <a:lnTo>
                      <a:pt x="5" y="22"/>
                    </a:lnTo>
                    <a:lnTo>
                      <a:pt x="6" y="11"/>
                    </a:lnTo>
                    <a:lnTo>
                      <a:pt x="10" y="12"/>
                    </a:lnTo>
                    <a:lnTo>
                      <a:pt x="18" y="4"/>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1" name="Freeform 5637"/>
              <p:cNvSpPr>
                <a:spLocks/>
              </p:cNvSpPr>
              <p:nvPr/>
            </p:nvSpPr>
            <p:spPr bwMode="auto">
              <a:xfrm>
                <a:off x="4726" y="1936"/>
                <a:ext cx="39" cy="47"/>
              </a:xfrm>
              <a:custGeom>
                <a:avLst/>
                <a:gdLst>
                  <a:gd name="T0" fmla="*/ 17 w 39"/>
                  <a:gd name="T1" fmla="*/ 0 h 47"/>
                  <a:gd name="T2" fmla="*/ 24 w 39"/>
                  <a:gd name="T3" fmla="*/ 0 h 47"/>
                  <a:gd name="T4" fmla="*/ 32 w 39"/>
                  <a:gd name="T5" fmla="*/ 7 h 47"/>
                  <a:gd name="T6" fmla="*/ 31 w 39"/>
                  <a:gd name="T7" fmla="*/ 15 h 47"/>
                  <a:gd name="T8" fmla="*/ 39 w 39"/>
                  <a:gd name="T9" fmla="*/ 25 h 47"/>
                  <a:gd name="T10" fmla="*/ 34 w 39"/>
                  <a:gd name="T11" fmla="*/ 25 h 47"/>
                  <a:gd name="T12" fmla="*/ 34 w 39"/>
                  <a:gd name="T13" fmla="*/ 34 h 47"/>
                  <a:gd name="T14" fmla="*/ 29 w 39"/>
                  <a:gd name="T15" fmla="*/ 34 h 47"/>
                  <a:gd name="T16" fmla="*/ 24 w 39"/>
                  <a:gd name="T17" fmla="*/ 46 h 47"/>
                  <a:gd name="T18" fmla="*/ 20 w 39"/>
                  <a:gd name="T19" fmla="*/ 47 h 47"/>
                  <a:gd name="T20" fmla="*/ 15 w 39"/>
                  <a:gd name="T21" fmla="*/ 37 h 47"/>
                  <a:gd name="T22" fmla="*/ 12 w 39"/>
                  <a:gd name="T23" fmla="*/ 39 h 47"/>
                  <a:gd name="T24" fmla="*/ 0 w 39"/>
                  <a:gd name="T25" fmla="*/ 31 h 47"/>
                  <a:gd name="T26" fmla="*/ 0 w 39"/>
                  <a:gd name="T27" fmla="*/ 29 h 47"/>
                  <a:gd name="T28" fmla="*/ 3 w 39"/>
                  <a:gd name="T29" fmla="*/ 20 h 47"/>
                  <a:gd name="T30" fmla="*/ 7 w 39"/>
                  <a:gd name="T31" fmla="*/ 17 h 47"/>
                  <a:gd name="T32" fmla="*/ 14 w 39"/>
                  <a:gd name="T33" fmla="*/ 2 h 47"/>
                  <a:gd name="T34" fmla="*/ 14 w 39"/>
                  <a:gd name="T35" fmla="*/ 2 h 47"/>
                  <a:gd name="T36" fmla="*/ 14 w 39"/>
                  <a:gd name="T37" fmla="*/ 2 h 47"/>
                  <a:gd name="T38" fmla="*/ 15 w 39"/>
                  <a:gd name="T39" fmla="*/ 0 h 47"/>
                  <a:gd name="T40" fmla="*/ 15 w 39"/>
                  <a:gd name="T41" fmla="*/ 0 h 47"/>
                  <a:gd name="T42" fmla="*/ 15 w 39"/>
                  <a:gd name="T43" fmla="*/ 0 h 47"/>
                  <a:gd name="T44" fmla="*/ 17 w 39"/>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47">
                    <a:moveTo>
                      <a:pt x="17" y="0"/>
                    </a:moveTo>
                    <a:lnTo>
                      <a:pt x="24" y="0"/>
                    </a:lnTo>
                    <a:lnTo>
                      <a:pt x="32" y="7"/>
                    </a:lnTo>
                    <a:lnTo>
                      <a:pt x="31" y="15"/>
                    </a:lnTo>
                    <a:lnTo>
                      <a:pt x="39" y="25"/>
                    </a:lnTo>
                    <a:lnTo>
                      <a:pt x="34" y="25"/>
                    </a:lnTo>
                    <a:lnTo>
                      <a:pt x="34" y="34"/>
                    </a:lnTo>
                    <a:lnTo>
                      <a:pt x="29" y="34"/>
                    </a:lnTo>
                    <a:lnTo>
                      <a:pt x="24" y="46"/>
                    </a:lnTo>
                    <a:lnTo>
                      <a:pt x="20" y="47"/>
                    </a:lnTo>
                    <a:lnTo>
                      <a:pt x="15" y="37"/>
                    </a:lnTo>
                    <a:lnTo>
                      <a:pt x="12" y="39"/>
                    </a:lnTo>
                    <a:lnTo>
                      <a:pt x="0" y="31"/>
                    </a:lnTo>
                    <a:lnTo>
                      <a:pt x="0" y="29"/>
                    </a:lnTo>
                    <a:lnTo>
                      <a:pt x="3" y="20"/>
                    </a:lnTo>
                    <a:lnTo>
                      <a:pt x="7" y="17"/>
                    </a:lnTo>
                    <a:lnTo>
                      <a:pt x="14" y="2"/>
                    </a:lnTo>
                    <a:lnTo>
                      <a:pt x="14" y="2"/>
                    </a:lnTo>
                    <a:lnTo>
                      <a:pt x="14" y="2"/>
                    </a:lnTo>
                    <a:lnTo>
                      <a:pt x="15" y="0"/>
                    </a:lnTo>
                    <a:lnTo>
                      <a:pt x="15" y="0"/>
                    </a:lnTo>
                    <a:lnTo>
                      <a:pt x="15" y="0"/>
                    </a:lnTo>
                    <a:lnTo>
                      <a:pt x="1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2" name="Freeform 5638"/>
              <p:cNvSpPr>
                <a:spLocks/>
              </p:cNvSpPr>
              <p:nvPr/>
            </p:nvSpPr>
            <p:spPr bwMode="auto">
              <a:xfrm>
                <a:off x="4726" y="1936"/>
                <a:ext cx="39" cy="47"/>
              </a:xfrm>
              <a:custGeom>
                <a:avLst/>
                <a:gdLst>
                  <a:gd name="T0" fmla="*/ 17 w 39"/>
                  <a:gd name="T1" fmla="*/ 0 h 47"/>
                  <a:gd name="T2" fmla="*/ 24 w 39"/>
                  <a:gd name="T3" fmla="*/ 0 h 47"/>
                  <a:gd name="T4" fmla="*/ 32 w 39"/>
                  <a:gd name="T5" fmla="*/ 7 h 47"/>
                  <a:gd name="T6" fmla="*/ 31 w 39"/>
                  <a:gd name="T7" fmla="*/ 15 h 47"/>
                  <a:gd name="T8" fmla="*/ 39 w 39"/>
                  <a:gd name="T9" fmla="*/ 25 h 47"/>
                  <a:gd name="T10" fmla="*/ 34 w 39"/>
                  <a:gd name="T11" fmla="*/ 25 h 47"/>
                  <a:gd name="T12" fmla="*/ 34 w 39"/>
                  <a:gd name="T13" fmla="*/ 34 h 47"/>
                  <a:gd name="T14" fmla="*/ 29 w 39"/>
                  <a:gd name="T15" fmla="*/ 34 h 47"/>
                  <a:gd name="T16" fmla="*/ 24 w 39"/>
                  <a:gd name="T17" fmla="*/ 46 h 47"/>
                  <a:gd name="T18" fmla="*/ 20 w 39"/>
                  <a:gd name="T19" fmla="*/ 47 h 47"/>
                  <a:gd name="T20" fmla="*/ 15 w 39"/>
                  <a:gd name="T21" fmla="*/ 37 h 47"/>
                  <a:gd name="T22" fmla="*/ 12 w 39"/>
                  <a:gd name="T23" fmla="*/ 39 h 47"/>
                  <a:gd name="T24" fmla="*/ 0 w 39"/>
                  <a:gd name="T25" fmla="*/ 31 h 47"/>
                  <a:gd name="T26" fmla="*/ 0 w 39"/>
                  <a:gd name="T27" fmla="*/ 29 h 47"/>
                  <a:gd name="T28" fmla="*/ 3 w 39"/>
                  <a:gd name="T29" fmla="*/ 20 h 47"/>
                  <a:gd name="T30" fmla="*/ 7 w 39"/>
                  <a:gd name="T31" fmla="*/ 17 h 47"/>
                  <a:gd name="T32" fmla="*/ 14 w 39"/>
                  <a:gd name="T33" fmla="*/ 2 h 47"/>
                  <a:gd name="T34" fmla="*/ 14 w 39"/>
                  <a:gd name="T35" fmla="*/ 2 h 47"/>
                  <a:gd name="T36" fmla="*/ 14 w 39"/>
                  <a:gd name="T37" fmla="*/ 2 h 47"/>
                  <a:gd name="T38" fmla="*/ 15 w 39"/>
                  <a:gd name="T39" fmla="*/ 0 h 47"/>
                  <a:gd name="T40" fmla="*/ 15 w 39"/>
                  <a:gd name="T41" fmla="*/ 0 h 47"/>
                  <a:gd name="T42" fmla="*/ 15 w 39"/>
                  <a:gd name="T43" fmla="*/ 0 h 47"/>
                  <a:gd name="T44" fmla="*/ 17 w 39"/>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47">
                    <a:moveTo>
                      <a:pt x="17" y="0"/>
                    </a:moveTo>
                    <a:lnTo>
                      <a:pt x="24" y="0"/>
                    </a:lnTo>
                    <a:lnTo>
                      <a:pt x="32" y="7"/>
                    </a:lnTo>
                    <a:lnTo>
                      <a:pt x="31" y="15"/>
                    </a:lnTo>
                    <a:lnTo>
                      <a:pt x="39" y="25"/>
                    </a:lnTo>
                    <a:lnTo>
                      <a:pt x="34" y="25"/>
                    </a:lnTo>
                    <a:lnTo>
                      <a:pt x="34" y="34"/>
                    </a:lnTo>
                    <a:lnTo>
                      <a:pt x="29" y="34"/>
                    </a:lnTo>
                    <a:lnTo>
                      <a:pt x="24" y="46"/>
                    </a:lnTo>
                    <a:lnTo>
                      <a:pt x="20" y="47"/>
                    </a:lnTo>
                    <a:lnTo>
                      <a:pt x="15" y="37"/>
                    </a:lnTo>
                    <a:lnTo>
                      <a:pt x="12" y="39"/>
                    </a:lnTo>
                    <a:lnTo>
                      <a:pt x="0" y="31"/>
                    </a:lnTo>
                    <a:lnTo>
                      <a:pt x="0" y="29"/>
                    </a:lnTo>
                    <a:lnTo>
                      <a:pt x="3" y="20"/>
                    </a:lnTo>
                    <a:lnTo>
                      <a:pt x="7" y="17"/>
                    </a:lnTo>
                    <a:lnTo>
                      <a:pt x="14" y="2"/>
                    </a:lnTo>
                    <a:lnTo>
                      <a:pt x="14" y="2"/>
                    </a:lnTo>
                    <a:lnTo>
                      <a:pt x="14" y="2"/>
                    </a:lnTo>
                    <a:lnTo>
                      <a:pt x="15" y="0"/>
                    </a:lnTo>
                    <a:lnTo>
                      <a:pt x="15" y="0"/>
                    </a:lnTo>
                    <a:lnTo>
                      <a:pt x="15" y="0"/>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3" name="Freeform 5639"/>
              <p:cNvSpPr>
                <a:spLocks/>
              </p:cNvSpPr>
              <p:nvPr/>
            </p:nvSpPr>
            <p:spPr bwMode="auto">
              <a:xfrm>
                <a:off x="4509" y="2107"/>
                <a:ext cx="43" cy="39"/>
              </a:xfrm>
              <a:custGeom>
                <a:avLst/>
                <a:gdLst>
                  <a:gd name="T0" fmla="*/ 43 w 43"/>
                  <a:gd name="T1" fmla="*/ 20 h 39"/>
                  <a:gd name="T2" fmla="*/ 39 w 43"/>
                  <a:gd name="T3" fmla="*/ 27 h 39"/>
                  <a:gd name="T4" fmla="*/ 34 w 43"/>
                  <a:gd name="T5" fmla="*/ 26 h 39"/>
                  <a:gd name="T6" fmla="*/ 34 w 43"/>
                  <a:gd name="T7" fmla="*/ 37 h 39"/>
                  <a:gd name="T8" fmla="*/ 29 w 43"/>
                  <a:gd name="T9" fmla="*/ 37 h 39"/>
                  <a:gd name="T10" fmla="*/ 24 w 43"/>
                  <a:gd name="T11" fmla="*/ 37 h 39"/>
                  <a:gd name="T12" fmla="*/ 19 w 43"/>
                  <a:gd name="T13" fmla="*/ 39 h 39"/>
                  <a:gd name="T14" fmla="*/ 19 w 43"/>
                  <a:gd name="T15" fmla="*/ 39 h 39"/>
                  <a:gd name="T16" fmla="*/ 19 w 43"/>
                  <a:gd name="T17" fmla="*/ 39 h 39"/>
                  <a:gd name="T18" fmla="*/ 10 w 43"/>
                  <a:gd name="T19" fmla="*/ 31 h 39"/>
                  <a:gd name="T20" fmla="*/ 14 w 43"/>
                  <a:gd name="T21" fmla="*/ 27 h 39"/>
                  <a:gd name="T22" fmla="*/ 10 w 43"/>
                  <a:gd name="T23" fmla="*/ 27 h 39"/>
                  <a:gd name="T24" fmla="*/ 10 w 43"/>
                  <a:gd name="T25" fmla="*/ 29 h 39"/>
                  <a:gd name="T26" fmla="*/ 10 w 43"/>
                  <a:gd name="T27" fmla="*/ 29 h 39"/>
                  <a:gd name="T28" fmla="*/ 0 w 43"/>
                  <a:gd name="T29" fmla="*/ 17 h 39"/>
                  <a:gd name="T30" fmla="*/ 21 w 43"/>
                  <a:gd name="T31" fmla="*/ 7 h 39"/>
                  <a:gd name="T32" fmla="*/ 27 w 43"/>
                  <a:gd name="T33" fmla="*/ 0 h 39"/>
                  <a:gd name="T34" fmla="*/ 43 w 43"/>
                  <a:gd name="T35"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39">
                    <a:moveTo>
                      <a:pt x="43" y="20"/>
                    </a:moveTo>
                    <a:lnTo>
                      <a:pt x="39" y="27"/>
                    </a:lnTo>
                    <a:lnTo>
                      <a:pt x="34" y="26"/>
                    </a:lnTo>
                    <a:lnTo>
                      <a:pt x="34" y="37"/>
                    </a:lnTo>
                    <a:lnTo>
                      <a:pt x="29" y="37"/>
                    </a:lnTo>
                    <a:lnTo>
                      <a:pt x="24" y="37"/>
                    </a:lnTo>
                    <a:lnTo>
                      <a:pt x="19" y="39"/>
                    </a:lnTo>
                    <a:lnTo>
                      <a:pt x="19" y="39"/>
                    </a:lnTo>
                    <a:lnTo>
                      <a:pt x="19" y="39"/>
                    </a:lnTo>
                    <a:lnTo>
                      <a:pt x="10" y="31"/>
                    </a:lnTo>
                    <a:lnTo>
                      <a:pt x="14" y="27"/>
                    </a:lnTo>
                    <a:lnTo>
                      <a:pt x="10" y="27"/>
                    </a:lnTo>
                    <a:lnTo>
                      <a:pt x="10" y="29"/>
                    </a:lnTo>
                    <a:lnTo>
                      <a:pt x="10" y="29"/>
                    </a:lnTo>
                    <a:lnTo>
                      <a:pt x="0" y="17"/>
                    </a:lnTo>
                    <a:lnTo>
                      <a:pt x="21" y="7"/>
                    </a:lnTo>
                    <a:lnTo>
                      <a:pt x="27" y="0"/>
                    </a:lnTo>
                    <a:lnTo>
                      <a:pt x="43"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4" name="Freeform 5640"/>
              <p:cNvSpPr>
                <a:spLocks/>
              </p:cNvSpPr>
              <p:nvPr/>
            </p:nvSpPr>
            <p:spPr bwMode="auto">
              <a:xfrm>
                <a:off x="4509" y="2107"/>
                <a:ext cx="43" cy="39"/>
              </a:xfrm>
              <a:custGeom>
                <a:avLst/>
                <a:gdLst>
                  <a:gd name="T0" fmla="*/ 43 w 43"/>
                  <a:gd name="T1" fmla="*/ 20 h 39"/>
                  <a:gd name="T2" fmla="*/ 39 w 43"/>
                  <a:gd name="T3" fmla="*/ 27 h 39"/>
                  <a:gd name="T4" fmla="*/ 34 w 43"/>
                  <a:gd name="T5" fmla="*/ 26 h 39"/>
                  <a:gd name="T6" fmla="*/ 34 w 43"/>
                  <a:gd name="T7" fmla="*/ 37 h 39"/>
                  <a:gd name="T8" fmla="*/ 29 w 43"/>
                  <a:gd name="T9" fmla="*/ 37 h 39"/>
                  <a:gd name="T10" fmla="*/ 24 w 43"/>
                  <a:gd name="T11" fmla="*/ 37 h 39"/>
                  <a:gd name="T12" fmla="*/ 19 w 43"/>
                  <a:gd name="T13" fmla="*/ 39 h 39"/>
                  <a:gd name="T14" fmla="*/ 19 w 43"/>
                  <a:gd name="T15" fmla="*/ 39 h 39"/>
                  <a:gd name="T16" fmla="*/ 19 w 43"/>
                  <a:gd name="T17" fmla="*/ 39 h 39"/>
                  <a:gd name="T18" fmla="*/ 10 w 43"/>
                  <a:gd name="T19" fmla="*/ 31 h 39"/>
                  <a:gd name="T20" fmla="*/ 14 w 43"/>
                  <a:gd name="T21" fmla="*/ 27 h 39"/>
                  <a:gd name="T22" fmla="*/ 10 w 43"/>
                  <a:gd name="T23" fmla="*/ 27 h 39"/>
                  <a:gd name="T24" fmla="*/ 10 w 43"/>
                  <a:gd name="T25" fmla="*/ 29 h 39"/>
                  <a:gd name="T26" fmla="*/ 10 w 43"/>
                  <a:gd name="T27" fmla="*/ 29 h 39"/>
                  <a:gd name="T28" fmla="*/ 0 w 43"/>
                  <a:gd name="T29" fmla="*/ 17 h 39"/>
                  <a:gd name="T30" fmla="*/ 21 w 43"/>
                  <a:gd name="T31" fmla="*/ 7 h 39"/>
                  <a:gd name="T32" fmla="*/ 27 w 43"/>
                  <a:gd name="T33" fmla="*/ 0 h 39"/>
                  <a:gd name="T34" fmla="*/ 43 w 43"/>
                  <a:gd name="T35"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39">
                    <a:moveTo>
                      <a:pt x="43" y="20"/>
                    </a:moveTo>
                    <a:lnTo>
                      <a:pt x="39" y="27"/>
                    </a:lnTo>
                    <a:lnTo>
                      <a:pt x="34" y="26"/>
                    </a:lnTo>
                    <a:lnTo>
                      <a:pt x="34" y="37"/>
                    </a:lnTo>
                    <a:lnTo>
                      <a:pt x="29" y="37"/>
                    </a:lnTo>
                    <a:lnTo>
                      <a:pt x="24" y="37"/>
                    </a:lnTo>
                    <a:lnTo>
                      <a:pt x="19" y="39"/>
                    </a:lnTo>
                    <a:lnTo>
                      <a:pt x="19" y="39"/>
                    </a:lnTo>
                    <a:lnTo>
                      <a:pt x="19" y="39"/>
                    </a:lnTo>
                    <a:lnTo>
                      <a:pt x="10" y="31"/>
                    </a:lnTo>
                    <a:lnTo>
                      <a:pt x="14" y="27"/>
                    </a:lnTo>
                    <a:lnTo>
                      <a:pt x="10" y="27"/>
                    </a:lnTo>
                    <a:lnTo>
                      <a:pt x="10" y="29"/>
                    </a:lnTo>
                    <a:lnTo>
                      <a:pt x="10" y="29"/>
                    </a:lnTo>
                    <a:lnTo>
                      <a:pt x="0" y="17"/>
                    </a:lnTo>
                    <a:lnTo>
                      <a:pt x="21" y="7"/>
                    </a:lnTo>
                    <a:lnTo>
                      <a:pt x="27" y="0"/>
                    </a:lnTo>
                    <a:lnTo>
                      <a:pt x="43"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5" name="Freeform 5641"/>
              <p:cNvSpPr>
                <a:spLocks/>
              </p:cNvSpPr>
              <p:nvPr/>
            </p:nvSpPr>
            <p:spPr bwMode="auto">
              <a:xfrm>
                <a:off x="4765" y="2009"/>
                <a:ext cx="29" cy="22"/>
              </a:xfrm>
              <a:custGeom>
                <a:avLst/>
                <a:gdLst>
                  <a:gd name="T0" fmla="*/ 25 w 29"/>
                  <a:gd name="T1" fmla="*/ 8 h 22"/>
                  <a:gd name="T2" fmla="*/ 29 w 29"/>
                  <a:gd name="T3" fmla="*/ 22 h 22"/>
                  <a:gd name="T4" fmla="*/ 25 w 29"/>
                  <a:gd name="T5" fmla="*/ 22 h 22"/>
                  <a:gd name="T6" fmla="*/ 22 w 29"/>
                  <a:gd name="T7" fmla="*/ 20 h 22"/>
                  <a:gd name="T8" fmla="*/ 19 w 29"/>
                  <a:gd name="T9" fmla="*/ 15 h 22"/>
                  <a:gd name="T10" fmla="*/ 15 w 29"/>
                  <a:gd name="T11" fmla="*/ 20 h 22"/>
                  <a:gd name="T12" fmla="*/ 0 w 29"/>
                  <a:gd name="T13" fmla="*/ 17 h 22"/>
                  <a:gd name="T14" fmla="*/ 0 w 29"/>
                  <a:gd name="T15" fmla="*/ 15 h 22"/>
                  <a:gd name="T16" fmla="*/ 0 w 29"/>
                  <a:gd name="T17" fmla="*/ 12 h 22"/>
                  <a:gd name="T18" fmla="*/ 0 w 29"/>
                  <a:gd name="T19" fmla="*/ 12 h 22"/>
                  <a:gd name="T20" fmla="*/ 3 w 29"/>
                  <a:gd name="T21" fmla="*/ 0 h 22"/>
                  <a:gd name="T22" fmla="*/ 24 w 29"/>
                  <a:gd name="T23" fmla="*/ 7 h 22"/>
                  <a:gd name="T24" fmla="*/ 25 w 29"/>
                  <a:gd name="T2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2">
                    <a:moveTo>
                      <a:pt x="25" y="8"/>
                    </a:moveTo>
                    <a:lnTo>
                      <a:pt x="29" y="22"/>
                    </a:lnTo>
                    <a:lnTo>
                      <a:pt x="25" y="22"/>
                    </a:lnTo>
                    <a:lnTo>
                      <a:pt x="22" y="20"/>
                    </a:lnTo>
                    <a:lnTo>
                      <a:pt x="19" y="15"/>
                    </a:lnTo>
                    <a:lnTo>
                      <a:pt x="15" y="20"/>
                    </a:lnTo>
                    <a:lnTo>
                      <a:pt x="0" y="17"/>
                    </a:lnTo>
                    <a:lnTo>
                      <a:pt x="0" y="15"/>
                    </a:lnTo>
                    <a:lnTo>
                      <a:pt x="0" y="12"/>
                    </a:lnTo>
                    <a:lnTo>
                      <a:pt x="0" y="12"/>
                    </a:lnTo>
                    <a:lnTo>
                      <a:pt x="3" y="0"/>
                    </a:lnTo>
                    <a:lnTo>
                      <a:pt x="24" y="7"/>
                    </a:lnTo>
                    <a:lnTo>
                      <a:pt x="25"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6" name="Freeform 5642"/>
              <p:cNvSpPr>
                <a:spLocks/>
              </p:cNvSpPr>
              <p:nvPr/>
            </p:nvSpPr>
            <p:spPr bwMode="auto">
              <a:xfrm>
                <a:off x="4765" y="2009"/>
                <a:ext cx="29" cy="22"/>
              </a:xfrm>
              <a:custGeom>
                <a:avLst/>
                <a:gdLst>
                  <a:gd name="T0" fmla="*/ 25 w 29"/>
                  <a:gd name="T1" fmla="*/ 8 h 22"/>
                  <a:gd name="T2" fmla="*/ 29 w 29"/>
                  <a:gd name="T3" fmla="*/ 22 h 22"/>
                  <a:gd name="T4" fmla="*/ 25 w 29"/>
                  <a:gd name="T5" fmla="*/ 22 h 22"/>
                  <a:gd name="T6" fmla="*/ 22 w 29"/>
                  <a:gd name="T7" fmla="*/ 20 h 22"/>
                  <a:gd name="T8" fmla="*/ 19 w 29"/>
                  <a:gd name="T9" fmla="*/ 15 h 22"/>
                  <a:gd name="T10" fmla="*/ 15 w 29"/>
                  <a:gd name="T11" fmla="*/ 20 h 22"/>
                  <a:gd name="T12" fmla="*/ 0 w 29"/>
                  <a:gd name="T13" fmla="*/ 17 h 22"/>
                  <a:gd name="T14" fmla="*/ 0 w 29"/>
                  <a:gd name="T15" fmla="*/ 15 h 22"/>
                  <a:gd name="T16" fmla="*/ 0 w 29"/>
                  <a:gd name="T17" fmla="*/ 12 h 22"/>
                  <a:gd name="T18" fmla="*/ 0 w 29"/>
                  <a:gd name="T19" fmla="*/ 12 h 22"/>
                  <a:gd name="T20" fmla="*/ 3 w 29"/>
                  <a:gd name="T21" fmla="*/ 0 h 22"/>
                  <a:gd name="T22" fmla="*/ 24 w 29"/>
                  <a:gd name="T23" fmla="*/ 7 h 22"/>
                  <a:gd name="T24" fmla="*/ 25 w 29"/>
                  <a:gd name="T2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2">
                    <a:moveTo>
                      <a:pt x="25" y="8"/>
                    </a:moveTo>
                    <a:lnTo>
                      <a:pt x="29" y="22"/>
                    </a:lnTo>
                    <a:lnTo>
                      <a:pt x="25" y="22"/>
                    </a:lnTo>
                    <a:lnTo>
                      <a:pt x="22" y="20"/>
                    </a:lnTo>
                    <a:lnTo>
                      <a:pt x="19" y="15"/>
                    </a:lnTo>
                    <a:lnTo>
                      <a:pt x="15" y="20"/>
                    </a:lnTo>
                    <a:lnTo>
                      <a:pt x="0" y="17"/>
                    </a:lnTo>
                    <a:lnTo>
                      <a:pt x="0" y="15"/>
                    </a:lnTo>
                    <a:lnTo>
                      <a:pt x="0" y="12"/>
                    </a:lnTo>
                    <a:lnTo>
                      <a:pt x="0" y="12"/>
                    </a:lnTo>
                    <a:lnTo>
                      <a:pt x="3" y="0"/>
                    </a:lnTo>
                    <a:lnTo>
                      <a:pt x="24" y="7"/>
                    </a:lnTo>
                    <a:lnTo>
                      <a:pt x="25"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7" name="Freeform 5643"/>
              <p:cNvSpPr>
                <a:spLocks/>
              </p:cNvSpPr>
              <p:nvPr/>
            </p:nvSpPr>
            <p:spPr bwMode="auto">
              <a:xfrm>
                <a:off x="4655" y="2053"/>
                <a:ext cx="32" cy="52"/>
              </a:xfrm>
              <a:custGeom>
                <a:avLst/>
                <a:gdLst>
                  <a:gd name="T0" fmla="*/ 32 w 32"/>
                  <a:gd name="T1" fmla="*/ 32 h 52"/>
                  <a:gd name="T2" fmla="*/ 25 w 32"/>
                  <a:gd name="T3" fmla="*/ 52 h 52"/>
                  <a:gd name="T4" fmla="*/ 20 w 32"/>
                  <a:gd name="T5" fmla="*/ 37 h 52"/>
                  <a:gd name="T6" fmla="*/ 0 w 32"/>
                  <a:gd name="T7" fmla="*/ 25 h 52"/>
                  <a:gd name="T8" fmla="*/ 0 w 32"/>
                  <a:gd name="T9" fmla="*/ 24 h 52"/>
                  <a:gd name="T10" fmla="*/ 3 w 32"/>
                  <a:gd name="T11" fmla="*/ 5 h 52"/>
                  <a:gd name="T12" fmla="*/ 12 w 32"/>
                  <a:gd name="T13" fmla="*/ 0 h 52"/>
                  <a:gd name="T14" fmla="*/ 12 w 32"/>
                  <a:gd name="T15" fmla="*/ 3 h 52"/>
                  <a:gd name="T16" fmla="*/ 24 w 32"/>
                  <a:gd name="T17" fmla="*/ 7 h 52"/>
                  <a:gd name="T18" fmla="*/ 32 w 32"/>
                  <a:gd name="T19" fmla="*/ 13 h 52"/>
                  <a:gd name="T20" fmla="*/ 32 w 32"/>
                  <a:gd name="T21"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52">
                    <a:moveTo>
                      <a:pt x="32" y="32"/>
                    </a:moveTo>
                    <a:lnTo>
                      <a:pt x="25" y="52"/>
                    </a:lnTo>
                    <a:lnTo>
                      <a:pt x="20" y="37"/>
                    </a:lnTo>
                    <a:lnTo>
                      <a:pt x="0" y="25"/>
                    </a:lnTo>
                    <a:lnTo>
                      <a:pt x="0" y="24"/>
                    </a:lnTo>
                    <a:lnTo>
                      <a:pt x="3" y="5"/>
                    </a:lnTo>
                    <a:lnTo>
                      <a:pt x="12" y="0"/>
                    </a:lnTo>
                    <a:lnTo>
                      <a:pt x="12" y="3"/>
                    </a:lnTo>
                    <a:lnTo>
                      <a:pt x="24" y="7"/>
                    </a:lnTo>
                    <a:lnTo>
                      <a:pt x="32" y="13"/>
                    </a:lnTo>
                    <a:lnTo>
                      <a:pt x="32"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8" name="Freeform 5644"/>
              <p:cNvSpPr>
                <a:spLocks/>
              </p:cNvSpPr>
              <p:nvPr/>
            </p:nvSpPr>
            <p:spPr bwMode="auto">
              <a:xfrm>
                <a:off x="4655" y="2053"/>
                <a:ext cx="32" cy="52"/>
              </a:xfrm>
              <a:custGeom>
                <a:avLst/>
                <a:gdLst>
                  <a:gd name="T0" fmla="*/ 32 w 32"/>
                  <a:gd name="T1" fmla="*/ 32 h 52"/>
                  <a:gd name="T2" fmla="*/ 25 w 32"/>
                  <a:gd name="T3" fmla="*/ 52 h 52"/>
                  <a:gd name="T4" fmla="*/ 20 w 32"/>
                  <a:gd name="T5" fmla="*/ 37 h 52"/>
                  <a:gd name="T6" fmla="*/ 0 w 32"/>
                  <a:gd name="T7" fmla="*/ 25 h 52"/>
                  <a:gd name="T8" fmla="*/ 0 w 32"/>
                  <a:gd name="T9" fmla="*/ 24 h 52"/>
                  <a:gd name="T10" fmla="*/ 3 w 32"/>
                  <a:gd name="T11" fmla="*/ 5 h 52"/>
                  <a:gd name="T12" fmla="*/ 12 w 32"/>
                  <a:gd name="T13" fmla="*/ 0 h 52"/>
                  <a:gd name="T14" fmla="*/ 12 w 32"/>
                  <a:gd name="T15" fmla="*/ 3 h 52"/>
                  <a:gd name="T16" fmla="*/ 24 w 32"/>
                  <a:gd name="T17" fmla="*/ 7 h 52"/>
                  <a:gd name="T18" fmla="*/ 32 w 32"/>
                  <a:gd name="T19" fmla="*/ 13 h 52"/>
                  <a:gd name="T20" fmla="*/ 32 w 32"/>
                  <a:gd name="T21"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52">
                    <a:moveTo>
                      <a:pt x="32" y="32"/>
                    </a:moveTo>
                    <a:lnTo>
                      <a:pt x="25" y="52"/>
                    </a:lnTo>
                    <a:lnTo>
                      <a:pt x="20" y="37"/>
                    </a:lnTo>
                    <a:lnTo>
                      <a:pt x="0" y="25"/>
                    </a:lnTo>
                    <a:lnTo>
                      <a:pt x="0" y="24"/>
                    </a:lnTo>
                    <a:lnTo>
                      <a:pt x="3" y="5"/>
                    </a:lnTo>
                    <a:lnTo>
                      <a:pt x="12" y="0"/>
                    </a:lnTo>
                    <a:lnTo>
                      <a:pt x="12" y="3"/>
                    </a:lnTo>
                    <a:lnTo>
                      <a:pt x="24" y="7"/>
                    </a:lnTo>
                    <a:lnTo>
                      <a:pt x="32" y="13"/>
                    </a:lnTo>
                    <a:lnTo>
                      <a:pt x="32"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69" name="Freeform 5645"/>
              <p:cNvSpPr>
                <a:spLocks/>
              </p:cNvSpPr>
              <p:nvPr/>
            </p:nvSpPr>
            <p:spPr bwMode="auto">
              <a:xfrm>
                <a:off x="4721" y="2007"/>
                <a:ext cx="44" cy="31"/>
              </a:xfrm>
              <a:custGeom>
                <a:avLst/>
                <a:gdLst>
                  <a:gd name="T0" fmla="*/ 12 w 44"/>
                  <a:gd name="T1" fmla="*/ 2 h 31"/>
                  <a:gd name="T2" fmla="*/ 15 w 44"/>
                  <a:gd name="T3" fmla="*/ 2 h 31"/>
                  <a:gd name="T4" fmla="*/ 17 w 44"/>
                  <a:gd name="T5" fmla="*/ 0 h 31"/>
                  <a:gd name="T6" fmla="*/ 24 w 44"/>
                  <a:gd name="T7" fmla="*/ 7 h 31"/>
                  <a:gd name="T8" fmla="*/ 25 w 44"/>
                  <a:gd name="T9" fmla="*/ 9 h 31"/>
                  <a:gd name="T10" fmla="*/ 25 w 44"/>
                  <a:gd name="T11" fmla="*/ 9 h 31"/>
                  <a:gd name="T12" fmla="*/ 27 w 44"/>
                  <a:gd name="T13" fmla="*/ 9 h 31"/>
                  <a:gd name="T14" fmla="*/ 30 w 44"/>
                  <a:gd name="T15" fmla="*/ 9 h 31"/>
                  <a:gd name="T16" fmla="*/ 36 w 44"/>
                  <a:gd name="T17" fmla="*/ 15 h 31"/>
                  <a:gd name="T18" fmla="*/ 44 w 44"/>
                  <a:gd name="T19" fmla="*/ 14 h 31"/>
                  <a:gd name="T20" fmla="*/ 44 w 44"/>
                  <a:gd name="T21" fmla="*/ 14 h 31"/>
                  <a:gd name="T22" fmla="*/ 44 w 44"/>
                  <a:gd name="T23" fmla="*/ 17 h 31"/>
                  <a:gd name="T24" fmla="*/ 44 w 44"/>
                  <a:gd name="T25" fmla="*/ 19 h 31"/>
                  <a:gd name="T26" fmla="*/ 42 w 44"/>
                  <a:gd name="T27" fmla="*/ 20 h 31"/>
                  <a:gd name="T28" fmla="*/ 42 w 44"/>
                  <a:gd name="T29" fmla="*/ 20 h 31"/>
                  <a:gd name="T30" fmla="*/ 41 w 44"/>
                  <a:gd name="T31" fmla="*/ 20 h 31"/>
                  <a:gd name="T32" fmla="*/ 41 w 44"/>
                  <a:gd name="T33" fmla="*/ 20 h 31"/>
                  <a:gd name="T34" fmla="*/ 39 w 44"/>
                  <a:gd name="T35" fmla="*/ 20 h 31"/>
                  <a:gd name="T36" fmla="*/ 37 w 44"/>
                  <a:gd name="T37" fmla="*/ 22 h 31"/>
                  <a:gd name="T38" fmla="*/ 39 w 44"/>
                  <a:gd name="T39" fmla="*/ 22 h 31"/>
                  <a:gd name="T40" fmla="*/ 39 w 44"/>
                  <a:gd name="T41" fmla="*/ 24 h 31"/>
                  <a:gd name="T42" fmla="*/ 37 w 44"/>
                  <a:gd name="T43" fmla="*/ 26 h 31"/>
                  <a:gd name="T44" fmla="*/ 37 w 44"/>
                  <a:gd name="T45" fmla="*/ 26 h 31"/>
                  <a:gd name="T46" fmla="*/ 37 w 44"/>
                  <a:gd name="T47" fmla="*/ 26 h 31"/>
                  <a:gd name="T48" fmla="*/ 37 w 44"/>
                  <a:gd name="T49" fmla="*/ 27 h 31"/>
                  <a:gd name="T50" fmla="*/ 37 w 44"/>
                  <a:gd name="T51" fmla="*/ 29 h 31"/>
                  <a:gd name="T52" fmla="*/ 37 w 44"/>
                  <a:gd name="T53" fmla="*/ 29 h 31"/>
                  <a:gd name="T54" fmla="*/ 37 w 44"/>
                  <a:gd name="T55" fmla="*/ 29 h 31"/>
                  <a:gd name="T56" fmla="*/ 36 w 44"/>
                  <a:gd name="T57" fmla="*/ 29 h 31"/>
                  <a:gd name="T58" fmla="*/ 36 w 44"/>
                  <a:gd name="T59" fmla="*/ 29 h 31"/>
                  <a:gd name="T60" fmla="*/ 36 w 44"/>
                  <a:gd name="T61" fmla="*/ 29 h 31"/>
                  <a:gd name="T62" fmla="*/ 37 w 44"/>
                  <a:gd name="T63" fmla="*/ 29 h 31"/>
                  <a:gd name="T64" fmla="*/ 37 w 44"/>
                  <a:gd name="T65" fmla="*/ 29 h 31"/>
                  <a:gd name="T66" fmla="*/ 37 w 44"/>
                  <a:gd name="T67" fmla="*/ 29 h 31"/>
                  <a:gd name="T68" fmla="*/ 37 w 44"/>
                  <a:gd name="T69" fmla="*/ 26 h 31"/>
                  <a:gd name="T70" fmla="*/ 37 w 44"/>
                  <a:gd name="T71" fmla="*/ 24 h 31"/>
                  <a:gd name="T72" fmla="*/ 34 w 44"/>
                  <a:gd name="T73" fmla="*/ 26 h 31"/>
                  <a:gd name="T74" fmla="*/ 34 w 44"/>
                  <a:gd name="T75" fmla="*/ 27 h 31"/>
                  <a:gd name="T76" fmla="*/ 36 w 44"/>
                  <a:gd name="T77" fmla="*/ 31 h 31"/>
                  <a:gd name="T78" fmla="*/ 34 w 44"/>
                  <a:gd name="T79" fmla="*/ 31 h 31"/>
                  <a:gd name="T80" fmla="*/ 34 w 44"/>
                  <a:gd name="T81" fmla="*/ 31 h 31"/>
                  <a:gd name="T82" fmla="*/ 32 w 44"/>
                  <a:gd name="T83" fmla="*/ 31 h 31"/>
                  <a:gd name="T84" fmla="*/ 19 w 44"/>
                  <a:gd name="T85" fmla="*/ 31 h 31"/>
                  <a:gd name="T86" fmla="*/ 10 w 44"/>
                  <a:gd name="T87" fmla="*/ 31 h 31"/>
                  <a:gd name="T88" fmla="*/ 2 w 44"/>
                  <a:gd name="T89" fmla="*/ 24 h 31"/>
                  <a:gd name="T90" fmla="*/ 0 w 44"/>
                  <a:gd name="T91" fmla="*/ 17 h 31"/>
                  <a:gd name="T92" fmla="*/ 12 w 44"/>
                  <a:gd name="T93" fmla="*/ 0 h 31"/>
                  <a:gd name="T94" fmla="*/ 12 w 44"/>
                  <a:gd name="T9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31">
                    <a:moveTo>
                      <a:pt x="12" y="2"/>
                    </a:moveTo>
                    <a:lnTo>
                      <a:pt x="15" y="2"/>
                    </a:lnTo>
                    <a:lnTo>
                      <a:pt x="17" y="0"/>
                    </a:lnTo>
                    <a:lnTo>
                      <a:pt x="24" y="7"/>
                    </a:lnTo>
                    <a:lnTo>
                      <a:pt x="25" y="9"/>
                    </a:lnTo>
                    <a:lnTo>
                      <a:pt x="25" y="9"/>
                    </a:lnTo>
                    <a:lnTo>
                      <a:pt x="27" y="9"/>
                    </a:lnTo>
                    <a:lnTo>
                      <a:pt x="30" y="9"/>
                    </a:lnTo>
                    <a:lnTo>
                      <a:pt x="36" y="15"/>
                    </a:lnTo>
                    <a:lnTo>
                      <a:pt x="44" y="14"/>
                    </a:lnTo>
                    <a:lnTo>
                      <a:pt x="44" y="14"/>
                    </a:lnTo>
                    <a:lnTo>
                      <a:pt x="44" y="17"/>
                    </a:lnTo>
                    <a:lnTo>
                      <a:pt x="44" y="19"/>
                    </a:lnTo>
                    <a:lnTo>
                      <a:pt x="42" y="20"/>
                    </a:lnTo>
                    <a:lnTo>
                      <a:pt x="42" y="20"/>
                    </a:lnTo>
                    <a:lnTo>
                      <a:pt x="41" y="20"/>
                    </a:lnTo>
                    <a:lnTo>
                      <a:pt x="41" y="20"/>
                    </a:lnTo>
                    <a:lnTo>
                      <a:pt x="39" y="20"/>
                    </a:lnTo>
                    <a:lnTo>
                      <a:pt x="37" y="22"/>
                    </a:lnTo>
                    <a:lnTo>
                      <a:pt x="39" y="22"/>
                    </a:lnTo>
                    <a:lnTo>
                      <a:pt x="39" y="24"/>
                    </a:lnTo>
                    <a:lnTo>
                      <a:pt x="37" y="26"/>
                    </a:lnTo>
                    <a:lnTo>
                      <a:pt x="37" y="26"/>
                    </a:lnTo>
                    <a:lnTo>
                      <a:pt x="37" y="26"/>
                    </a:lnTo>
                    <a:lnTo>
                      <a:pt x="37" y="27"/>
                    </a:lnTo>
                    <a:lnTo>
                      <a:pt x="37" y="29"/>
                    </a:lnTo>
                    <a:lnTo>
                      <a:pt x="37" y="29"/>
                    </a:lnTo>
                    <a:lnTo>
                      <a:pt x="37" y="29"/>
                    </a:lnTo>
                    <a:lnTo>
                      <a:pt x="36" y="29"/>
                    </a:lnTo>
                    <a:lnTo>
                      <a:pt x="36" y="29"/>
                    </a:lnTo>
                    <a:lnTo>
                      <a:pt x="36" y="29"/>
                    </a:lnTo>
                    <a:lnTo>
                      <a:pt x="37" y="29"/>
                    </a:lnTo>
                    <a:lnTo>
                      <a:pt x="37" y="29"/>
                    </a:lnTo>
                    <a:lnTo>
                      <a:pt x="37" y="29"/>
                    </a:lnTo>
                    <a:lnTo>
                      <a:pt x="37" y="26"/>
                    </a:lnTo>
                    <a:lnTo>
                      <a:pt x="37" y="24"/>
                    </a:lnTo>
                    <a:lnTo>
                      <a:pt x="34" y="26"/>
                    </a:lnTo>
                    <a:lnTo>
                      <a:pt x="34" y="27"/>
                    </a:lnTo>
                    <a:lnTo>
                      <a:pt x="36" y="31"/>
                    </a:lnTo>
                    <a:lnTo>
                      <a:pt x="34" y="31"/>
                    </a:lnTo>
                    <a:lnTo>
                      <a:pt x="34" y="31"/>
                    </a:lnTo>
                    <a:lnTo>
                      <a:pt x="32" y="31"/>
                    </a:lnTo>
                    <a:lnTo>
                      <a:pt x="19" y="31"/>
                    </a:lnTo>
                    <a:lnTo>
                      <a:pt x="10" y="31"/>
                    </a:lnTo>
                    <a:lnTo>
                      <a:pt x="2" y="24"/>
                    </a:lnTo>
                    <a:lnTo>
                      <a:pt x="0" y="17"/>
                    </a:lnTo>
                    <a:lnTo>
                      <a:pt x="12" y="0"/>
                    </a:lnTo>
                    <a:lnTo>
                      <a:pt x="12"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0" name="Freeform 5646"/>
              <p:cNvSpPr>
                <a:spLocks/>
              </p:cNvSpPr>
              <p:nvPr/>
            </p:nvSpPr>
            <p:spPr bwMode="auto">
              <a:xfrm>
                <a:off x="4721" y="2007"/>
                <a:ext cx="44" cy="31"/>
              </a:xfrm>
              <a:custGeom>
                <a:avLst/>
                <a:gdLst>
                  <a:gd name="T0" fmla="*/ 12 w 44"/>
                  <a:gd name="T1" fmla="*/ 2 h 31"/>
                  <a:gd name="T2" fmla="*/ 15 w 44"/>
                  <a:gd name="T3" fmla="*/ 2 h 31"/>
                  <a:gd name="T4" fmla="*/ 17 w 44"/>
                  <a:gd name="T5" fmla="*/ 0 h 31"/>
                  <a:gd name="T6" fmla="*/ 24 w 44"/>
                  <a:gd name="T7" fmla="*/ 7 h 31"/>
                  <a:gd name="T8" fmla="*/ 25 w 44"/>
                  <a:gd name="T9" fmla="*/ 9 h 31"/>
                  <a:gd name="T10" fmla="*/ 25 w 44"/>
                  <a:gd name="T11" fmla="*/ 9 h 31"/>
                  <a:gd name="T12" fmla="*/ 27 w 44"/>
                  <a:gd name="T13" fmla="*/ 9 h 31"/>
                  <a:gd name="T14" fmla="*/ 30 w 44"/>
                  <a:gd name="T15" fmla="*/ 9 h 31"/>
                  <a:gd name="T16" fmla="*/ 36 w 44"/>
                  <a:gd name="T17" fmla="*/ 15 h 31"/>
                  <a:gd name="T18" fmla="*/ 44 w 44"/>
                  <a:gd name="T19" fmla="*/ 14 h 31"/>
                  <a:gd name="T20" fmla="*/ 44 w 44"/>
                  <a:gd name="T21" fmla="*/ 14 h 31"/>
                  <a:gd name="T22" fmla="*/ 44 w 44"/>
                  <a:gd name="T23" fmla="*/ 17 h 31"/>
                  <a:gd name="T24" fmla="*/ 44 w 44"/>
                  <a:gd name="T25" fmla="*/ 19 h 31"/>
                  <a:gd name="T26" fmla="*/ 42 w 44"/>
                  <a:gd name="T27" fmla="*/ 20 h 31"/>
                  <a:gd name="T28" fmla="*/ 42 w 44"/>
                  <a:gd name="T29" fmla="*/ 20 h 31"/>
                  <a:gd name="T30" fmla="*/ 41 w 44"/>
                  <a:gd name="T31" fmla="*/ 20 h 31"/>
                  <a:gd name="T32" fmla="*/ 41 w 44"/>
                  <a:gd name="T33" fmla="*/ 20 h 31"/>
                  <a:gd name="T34" fmla="*/ 39 w 44"/>
                  <a:gd name="T35" fmla="*/ 20 h 31"/>
                  <a:gd name="T36" fmla="*/ 37 w 44"/>
                  <a:gd name="T37" fmla="*/ 22 h 31"/>
                  <a:gd name="T38" fmla="*/ 39 w 44"/>
                  <a:gd name="T39" fmla="*/ 22 h 31"/>
                  <a:gd name="T40" fmla="*/ 39 w 44"/>
                  <a:gd name="T41" fmla="*/ 24 h 31"/>
                  <a:gd name="T42" fmla="*/ 37 w 44"/>
                  <a:gd name="T43" fmla="*/ 26 h 31"/>
                  <a:gd name="T44" fmla="*/ 37 w 44"/>
                  <a:gd name="T45" fmla="*/ 26 h 31"/>
                  <a:gd name="T46" fmla="*/ 37 w 44"/>
                  <a:gd name="T47" fmla="*/ 26 h 31"/>
                  <a:gd name="T48" fmla="*/ 37 w 44"/>
                  <a:gd name="T49" fmla="*/ 27 h 31"/>
                  <a:gd name="T50" fmla="*/ 37 w 44"/>
                  <a:gd name="T51" fmla="*/ 29 h 31"/>
                  <a:gd name="T52" fmla="*/ 37 w 44"/>
                  <a:gd name="T53" fmla="*/ 29 h 31"/>
                  <a:gd name="T54" fmla="*/ 37 w 44"/>
                  <a:gd name="T55" fmla="*/ 29 h 31"/>
                  <a:gd name="T56" fmla="*/ 36 w 44"/>
                  <a:gd name="T57" fmla="*/ 29 h 31"/>
                  <a:gd name="T58" fmla="*/ 36 w 44"/>
                  <a:gd name="T59" fmla="*/ 29 h 31"/>
                  <a:gd name="T60" fmla="*/ 36 w 44"/>
                  <a:gd name="T61" fmla="*/ 29 h 31"/>
                  <a:gd name="T62" fmla="*/ 37 w 44"/>
                  <a:gd name="T63" fmla="*/ 29 h 31"/>
                  <a:gd name="T64" fmla="*/ 37 w 44"/>
                  <a:gd name="T65" fmla="*/ 29 h 31"/>
                  <a:gd name="T66" fmla="*/ 37 w 44"/>
                  <a:gd name="T67" fmla="*/ 29 h 31"/>
                  <a:gd name="T68" fmla="*/ 37 w 44"/>
                  <a:gd name="T69" fmla="*/ 26 h 31"/>
                  <a:gd name="T70" fmla="*/ 37 w 44"/>
                  <a:gd name="T71" fmla="*/ 24 h 31"/>
                  <a:gd name="T72" fmla="*/ 34 w 44"/>
                  <a:gd name="T73" fmla="*/ 26 h 31"/>
                  <a:gd name="T74" fmla="*/ 34 w 44"/>
                  <a:gd name="T75" fmla="*/ 27 h 31"/>
                  <a:gd name="T76" fmla="*/ 36 w 44"/>
                  <a:gd name="T77" fmla="*/ 31 h 31"/>
                  <a:gd name="T78" fmla="*/ 34 w 44"/>
                  <a:gd name="T79" fmla="*/ 31 h 31"/>
                  <a:gd name="T80" fmla="*/ 34 w 44"/>
                  <a:gd name="T81" fmla="*/ 31 h 31"/>
                  <a:gd name="T82" fmla="*/ 32 w 44"/>
                  <a:gd name="T83" fmla="*/ 31 h 31"/>
                  <a:gd name="T84" fmla="*/ 19 w 44"/>
                  <a:gd name="T85" fmla="*/ 31 h 31"/>
                  <a:gd name="T86" fmla="*/ 10 w 44"/>
                  <a:gd name="T87" fmla="*/ 31 h 31"/>
                  <a:gd name="T88" fmla="*/ 2 w 44"/>
                  <a:gd name="T89" fmla="*/ 24 h 31"/>
                  <a:gd name="T90" fmla="*/ 0 w 44"/>
                  <a:gd name="T91" fmla="*/ 17 h 31"/>
                  <a:gd name="T92" fmla="*/ 12 w 44"/>
                  <a:gd name="T93" fmla="*/ 0 h 31"/>
                  <a:gd name="T94" fmla="*/ 12 w 44"/>
                  <a:gd name="T9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31">
                    <a:moveTo>
                      <a:pt x="12" y="2"/>
                    </a:moveTo>
                    <a:lnTo>
                      <a:pt x="15" y="2"/>
                    </a:lnTo>
                    <a:lnTo>
                      <a:pt x="17" y="0"/>
                    </a:lnTo>
                    <a:lnTo>
                      <a:pt x="24" y="7"/>
                    </a:lnTo>
                    <a:lnTo>
                      <a:pt x="25" y="9"/>
                    </a:lnTo>
                    <a:lnTo>
                      <a:pt x="25" y="9"/>
                    </a:lnTo>
                    <a:lnTo>
                      <a:pt x="27" y="9"/>
                    </a:lnTo>
                    <a:lnTo>
                      <a:pt x="30" y="9"/>
                    </a:lnTo>
                    <a:lnTo>
                      <a:pt x="36" y="15"/>
                    </a:lnTo>
                    <a:lnTo>
                      <a:pt x="44" y="14"/>
                    </a:lnTo>
                    <a:lnTo>
                      <a:pt x="44" y="14"/>
                    </a:lnTo>
                    <a:lnTo>
                      <a:pt x="44" y="17"/>
                    </a:lnTo>
                    <a:lnTo>
                      <a:pt x="44" y="19"/>
                    </a:lnTo>
                    <a:lnTo>
                      <a:pt x="42" y="20"/>
                    </a:lnTo>
                    <a:lnTo>
                      <a:pt x="42" y="20"/>
                    </a:lnTo>
                    <a:lnTo>
                      <a:pt x="41" y="20"/>
                    </a:lnTo>
                    <a:lnTo>
                      <a:pt x="41" y="20"/>
                    </a:lnTo>
                    <a:lnTo>
                      <a:pt x="39" y="20"/>
                    </a:lnTo>
                    <a:lnTo>
                      <a:pt x="37" y="22"/>
                    </a:lnTo>
                    <a:lnTo>
                      <a:pt x="39" y="22"/>
                    </a:lnTo>
                    <a:lnTo>
                      <a:pt x="39" y="24"/>
                    </a:lnTo>
                    <a:lnTo>
                      <a:pt x="37" y="26"/>
                    </a:lnTo>
                    <a:lnTo>
                      <a:pt x="37" y="26"/>
                    </a:lnTo>
                    <a:lnTo>
                      <a:pt x="37" y="26"/>
                    </a:lnTo>
                    <a:lnTo>
                      <a:pt x="37" y="27"/>
                    </a:lnTo>
                    <a:lnTo>
                      <a:pt x="37" y="29"/>
                    </a:lnTo>
                    <a:lnTo>
                      <a:pt x="37" y="29"/>
                    </a:lnTo>
                    <a:lnTo>
                      <a:pt x="37" y="29"/>
                    </a:lnTo>
                    <a:lnTo>
                      <a:pt x="36" y="29"/>
                    </a:lnTo>
                    <a:lnTo>
                      <a:pt x="36" y="29"/>
                    </a:lnTo>
                    <a:lnTo>
                      <a:pt x="36" y="29"/>
                    </a:lnTo>
                    <a:lnTo>
                      <a:pt x="37" y="29"/>
                    </a:lnTo>
                    <a:lnTo>
                      <a:pt x="37" y="29"/>
                    </a:lnTo>
                    <a:lnTo>
                      <a:pt x="37" y="29"/>
                    </a:lnTo>
                    <a:lnTo>
                      <a:pt x="37" y="26"/>
                    </a:lnTo>
                    <a:lnTo>
                      <a:pt x="37" y="24"/>
                    </a:lnTo>
                    <a:lnTo>
                      <a:pt x="34" y="26"/>
                    </a:lnTo>
                    <a:lnTo>
                      <a:pt x="34" y="27"/>
                    </a:lnTo>
                    <a:lnTo>
                      <a:pt x="36" y="31"/>
                    </a:lnTo>
                    <a:lnTo>
                      <a:pt x="34" y="31"/>
                    </a:lnTo>
                    <a:lnTo>
                      <a:pt x="34" y="31"/>
                    </a:lnTo>
                    <a:lnTo>
                      <a:pt x="32" y="31"/>
                    </a:lnTo>
                    <a:lnTo>
                      <a:pt x="19" y="31"/>
                    </a:lnTo>
                    <a:lnTo>
                      <a:pt x="10" y="31"/>
                    </a:lnTo>
                    <a:lnTo>
                      <a:pt x="2" y="24"/>
                    </a:lnTo>
                    <a:lnTo>
                      <a:pt x="0" y="17"/>
                    </a:lnTo>
                    <a:lnTo>
                      <a:pt x="12" y="0"/>
                    </a:lnTo>
                    <a:lnTo>
                      <a:pt x="1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1" name="Freeform 5647"/>
              <p:cNvSpPr>
                <a:spLocks/>
              </p:cNvSpPr>
              <p:nvPr/>
            </p:nvSpPr>
            <p:spPr bwMode="auto">
              <a:xfrm>
                <a:off x="4670" y="1846"/>
                <a:ext cx="20" cy="27"/>
              </a:xfrm>
              <a:custGeom>
                <a:avLst/>
                <a:gdLst>
                  <a:gd name="T0" fmla="*/ 12 w 20"/>
                  <a:gd name="T1" fmla="*/ 26 h 27"/>
                  <a:gd name="T2" fmla="*/ 12 w 20"/>
                  <a:gd name="T3" fmla="*/ 27 h 27"/>
                  <a:gd name="T4" fmla="*/ 0 w 20"/>
                  <a:gd name="T5" fmla="*/ 24 h 27"/>
                  <a:gd name="T6" fmla="*/ 5 w 20"/>
                  <a:gd name="T7" fmla="*/ 0 h 27"/>
                  <a:gd name="T8" fmla="*/ 5 w 20"/>
                  <a:gd name="T9" fmla="*/ 0 h 27"/>
                  <a:gd name="T10" fmla="*/ 20 w 20"/>
                  <a:gd name="T11" fmla="*/ 10 h 27"/>
                  <a:gd name="T12" fmla="*/ 14 w 20"/>
                  <a:gd name="T13" fmla="*/ 24 h 27"/>
                  <a:gd name="T14" fmla="*/ 14 w 20"/>
                  <a:gd name="T15" fmla="*/ 24 h 27"/>
                  <a:gd name="T16" fmla="*/ 12 w 20"/>
                  <a:gd name="T17" fmla="*/ 26 h 27"/>
                  <a:gd name="T18" fmla="*/ 12 w 20"/>
                  <a:gd name="T1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7">
                    <a:moveTo>
                      <a:pt x="12" y="26"/>
                    </a:moveTo>
                    <a:lnTo>
                      <a:pt x="12" y="27"/>
                    </a:lnTo>
                    <a:lnTo>
                      <a:pt x="0" y="24"/>
                    </a:lnTo>
                    <a:lnTo>
                      <a:pt x="5" y="0"/>
                    </a:lnTo>
                    <a:lnTo>
                      <a:pt x="5" y="0"/>
                    </a:lnTo>
                    <a:lnTo>
                      <a:pt x="20" y="10"/>
                    </a:lnTo>
                    <a:lnTo>
                      <a:pt x="14" y="24"/>
                    </a:lnTo>
                    <a:lnTo>
                      <a:pt x="14" y="24"/>
                    </a:lnTo>
                    <a:lnTo>
                      <a:pt x="12" y="26"/>
                    </a:lnTo>
                    <a:lnTo>
                      <a:pt x="12"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2" name="Freeform 5648"/>
              <p:cNvSpPr>
                <a:spLocks/>
              </p:cNvSpPr>
              <p:nvPr/>
            </p:nvSpPr>
            <p:spPr bwMode="auto">
              <a:xfrm>
                <a:off x="4670" y="1846"/>
                <a:ext cx="20" cy="27"/>
              </a:xfrm>
              <a:custGeom>
                <a:avLst/>
                <a:gdLst>
                  <a:gd name="T0" fmla="*/ 12 w 20"/>
                  <a:gd name="T1" fmla="*/ 26 h 27"/>
                  <a:gd name="T2" fmla="*/ 12 w 20"/>
                  <a:gd name="T3" fmla="*/ 27 h 27"/>
                  <a:gd name="T4" fmla="*/ 0 w 20"/>
                  <a:gd name="T5" fmla="*/ 24 h 27"/>
                  <a:gd name="T6" fmla="*/ 5 w 20"/>
                  <a:gd name="T7" fmla="*/ 0 h 27"/>
                  <a:gd name="T8" fmla="*/ 5 w 20"/>
                  <a:gd name="T9" fmla="*/ 0 h 27"/>
                  <a:gd name="T10" fmla="*/ 20 w 20"/>
                  <a:gd name="T11" fmla="*/ 10 h 27"/>
                  <a:gd name="T12" fmla="*/ 14 w 20"/>
                  <a:gd name="T13" fmla="*/ 24 h 27"/>
                  <a:gd name="T14" fmla="*/ 14 w 20"/>
                  <a:gd name="T15" fmla="*/ 24 h 27"/>
                  <a:gd name="T16" fmla="*/ 12 w 20"/>
                  <a:gd name="T17" fmla="*/ 26 h 27"/>
                  <a:gd name="T18" fmla="*/ 12 w 20"/>
                  <a:gd name="T1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7">
                    <a:moveTo>
                      <a:pt x="12" y="26"/>
                    </a:moveTo>
                    <a:lnTo>
                      <a:pt x="12" y="27"/>
                    </a:lnTo>
                    <a:lnTo>
                      <a:pt x="0" y="24"/>
                    </a:lnTo>
                    <a:lnTo>
                      <a:pt x="5" y="0"/>
                    </a:lnTo>
                    <a:lnTo>
                      <a:pt x="5" y="0"/>
                    </a:lnTo>
                    <a:lnTo>
                      <a:pt x="20" y="10"/>
                    </a:lnTo>
                    <a:lnTo>
                      <a:pt x="14" y="24"/>
                    </a:lnTo>
                    <a:lnTo>
                      <a:pt x="14" y="24"/>
                    </a:lnTo>
                    <a:lnTo>
                      <a:pt x="12" y="26"/>
                    </a:lnTo>
                    <a:lnTo>
                      <a:pt x="12"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3" name="Freeform 5649"/>
              <p:cNvSpPr>
                <a:spLocks/>
              </p:cNvSpPr>
              <p:nvPr/>
            </p:nvSpPr>
            <p:spPr bwMode="auto">
              <a:xfrm>
                <a:off x="4538" y="2029"/>
                <a:ext cx="34" cy="39"/>
              </a:xfrm>
              <a:custGeom>
                <a:avLst/>
                <a:gdLst>
                  <a:gd name="T0" fmla="*/ 29 w 34"/>
                  <a:gd name="T1" fmla="*/ 0 h 39"/>
                  <a:gd name="T2" fmla="*/ 34 w 34"/>
                  <a:gd name="T3" fmla="*/ 10 h 39"/>
                  <a:gd name="T4" fmla="*/ 29 w 34"/>
                  <a:gd name="T5" fmla="*/ 24 h 39"/>
                  <a:gd name="T6" fmla="*/ 17 w 34"/>
                  <a:gd name="T7" fmla="*/ 34 h 39"/>
                  <a:gd name="T8" fmla="*/ 12 w 34"/>
                  <a:gd name="T9" fmla="*/ 32 h 39"/>
                  <a:gd name="T10" fmla="*/ 5 w 34"/>
                  <a:gd name="T11" fmla="*/ 39 h 39"/>
                  <a:gd name="T12" fmla="*/ 0 w 34"/>
                  <a:gd name="T13" fmla="*/ 29 h 39"/>
                  <a:gd name="T14" fmla="*/ 2 w 34"/>
                  <a:gd name="T15" fmla="*/ 27 h 39"/>
                  <a:gd name="T16" fmla="*/ 3 w 34"/>
                  <a:gd name="T17" fmla="*/ 26 h 39"/>
                  <a:gd name="T18" fmla="*/ 3 w 34"/>
                  <a:gd name="T19" fmla="*/ 26 h 39"/>
                  <a:gd name="T20" fmla="*/ 10 w 34"/>
                  <a:gd name="T21" fmla="*/ 19 h 39"/>
                  <a:gd name="T22" fmla="*/ 10 w 34"/>
                  <a:gd name="T23" fmla="*/ 19 h 39"/>
                  <a:gd name="T24" fmla="*/ 8 w 34"/>
                  <a:gd name="T25" fmla="*/ 15 h 39"/>
                  <a:gd name="T26" fmla="*/ 10 w 34"/>
                  <a:gd name="T27" fmla="*/ 14 h 39"/>
                  <a:gd name="T28" fmla="*/ 12 w 34"/>
                  <a:gd name="T29" fmla="*/ 10 h 39"/>
                  <a:gd name="T30" fmla="*/ 14 w 34"/>
                  <a:gd name="T31" fmla="*/ 7 h 39"/>
                  <a:gd name="T32" fmla="*/ 15 w 34"/>
                  <a:gd name="T33" fmla="*/ 5 h 39"/>
                  <a:gd name="T34" fmla="*/ 15 w 34"/>
                  <a:gd name="T35" fmla="*/ 5 h 39"/>
                  <a:gd name="T36" fmla="*/ 20 w 34"/>
                  <a:gd name="T37" fmla="*/ 7 h 39"/>
                  <a:gd name="T38" fmla="*/ 29 w 34"/>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9">
                    <a:moveTo>
                      <a:pt x="29" y="0"/>
                    </a:moveTo>
                    <a:lnTo>
                      <a:pt x="34" y="10"/>
                    </a:lnTo>
                    <a:lnTo>
                      <a:pt x="29" y="24"/>
                    </a:lnTo>
                    <a:lnTo>
                      <a:pt x="17" y="34"/>
                    </a:lnTo>
                    <a:lnTo>
                      <a:pt x="12" y="32"/>
                    </a:lnTo>
                    <a:lnTo>
                      <a:pt x="5" y="39"/>
                    </a:lnTo>
                    <a:lnTo>
                      <a:pt x="0" y="29"/>
                    </a:lnTo>
                    <a:lnTo>
                      <a:pt x="2" y="27"/>
                    </a:lnTo>
                    <a:lnTo>
                      <a:pt x="3" y="26"/>
                    </a:lnTo>
                    <a:lnTo>
                      <a:pt x="3" y="26"/>
                    </a:lnTo>
                    <a:lnTo>
                      <a:pt x="10" y="19"/>
                    </a:lnTo>
                    <a:lnTo>
                      <a:pt x="10" y="19"/>
                    </a:lnTo>
                    <a:lnTo>
                      <a:pt x="8" y="15"/>
                    </a:lnTo>
                    <a:lnTo>
                      <a:pt x="10" y="14"/>
                    </a:lnTo>
                    <a:lnTo>
                      <a:pt x="12" y="10"/>
                    </a:lnTo>
                    <a:lnTo>
                      <a:pt x="14" y="7"/>
                    </a:lnTo>
                    <a:lnTo>
                      <a:pt x="15" y="5"/>
                    </a:lnTo>
                    <a:lnTo>
                      <a:pt x="15" y="5"/>
                    </a:lnTo>
                    <a:lnTo>
                      <a:pt x="20" y="7"/>
                    </a:lnTo>
                    <a:lnTo>
                      <a:pt x="2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4" name="Freeform 5650"/>
              <p:cNvSpPr>
                <a:spLocks/>
              </p:cNvSpPr>
              <p:nvPr/>
            </p:nvSpPr>
            <p:spPr bwMode="auto">
              <a:xfrm>
                <a:off x="4538" y="2029"/>
                <a:ext cx="34" cy="39"/>
              </a:xfrm>
              <a:custGeom>
                <a:avLst/>
                <a:gdLst>
                  <a:gd name="T0" fmla="*/ 29 w 34"/>
                  <a:gd name="T1" fmla="*/ 0 h 39"/>
                  <a:gd name="T2" fmla="*/ 34 w 34"/>
                  <a:gd name="T3" fmla="*/ 10 h 39"/>
                  <a:gd name="T4" fmla="*/ 29 w 34"/>
                  <a:gd name="T5" fmla="*/ 24 h 39"/>
                  <a:gd name="T6" fmla="*/ 17 w 34"/>
                  <a:gd name="T7" fmla="*/ 34 h 39"/>
                  <a:gd name="T8" fmla="*/ 12 w 34"/>
                  <a:gd name="T9" fmla="*/ 32 h 39"/>
                  <a:gd name="T10" fmla="*/ 5 w 34"/>
                  <a:gd name="T11" fmla="*/ 39 h 39"/>
                  <a:gd name="T12" fmla="*/ 0 w 34"/>
                  <a:gd name="T13" fmla="*/ 29 h 39"/>
                  <a:gd name="T14" fmla="*/ 2 w 34"/>
                  <a:gd name="T15" fmla="*/ 27 h 39"/>
                  <a:gd name="T16" fmla="*/ 3 w 34"/>
                  <a:gd name="T17" fmla="*/ 26 h 39"/>
                  <a:gd name="T18" fmla="*/ 3 w 34"/>
                  <a:gd name="T19" fmla="*/ 26 h 39"/>
                  <a:gd name="T20" fmla="*/ 10 w 34"/>
                  <a:gd name="T21" fmla="*/ 19 h 39"/>
                  <a:gd name="T22" fmla="*/ 10 w 34"/>
                  <a:gd name="T23" fmla="*/ 19 h 39"/>
                  <a:gd name="T24" fmla="*/ 8 w 34"/>
                  <a:gd name="T25" fmla="*/ 15 h 39"/>
                  <a:gd name="T26" fmla="*/ 10 w 34"/>
                  <a:gd name="T27" fmla="*/ 14 h 39"/>
                  <a:gd name="T28" fmla="*/ 12 w 34"/>
                  <a:gd name="T29" fmla="*/ 10 h 39"/>
                  <a:gd name="T30" fmla="*/ 14 w 34"/>
                  <a:gd name="T31" fmla="*/ 7 h 39"/>
                  <a:gd name="T32" fmla="*/ 15 w 34"/>
                  <a:gd name="T33" fmla="*/ 5 h 39"/>
                  <a:gd name="T34" fmla="*/ 15 w 34"/>
                  <a:gd name="T35" fmla="*/ 5 h 39"/>
                  <a:gd name="T36" fmla="*/ 20 w 34"/>
                  <a:gd name="T37" fmla="*/ 7 h 39"/>
                  <a:gd name="T38" fmla="*/ 29 w 34"/>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9">
                    <a:moveTo>
                      <a:pt x="29" y="0"/>
                    </a:moveTo>
                    <a:lnTo>
                      <a:pt x="34" y="10"/>
                    </a:lnTo>
                    <a:lnTo>
                      <a:pt x="29" y="24"/>
                    </a:lnTo>
                    <a:lnTo>
                      <a:pt x="17" y="34"/>
                    </a:lnTo>
                    <a:lnTo>
                      <a:pt x="12" y="32"/>
                    </a:lnTo>
                    <a:lnTo>
                      <a:pt x="5" y="39"/>
                    </a:lnTo>
                    <a:lnTo>
                      <a:pt x="0" y="29"/>
                    </a:lnTo>
                    <a:lnTo>
                      <a:pt x="2" y="27"/>
                    </a:lnTo>
                    <a:lnTo>
                      <a:pt x="3" y="26"/>
                    </a:lnTo>
                    <a:lnTo>
                      <a:pt x="3" y="26"/>
                    </a:lnTo>
                    <a:lnTo>
                      <a:pt x="10" y="19"/>
                    </a:lnTo>
                    <a:lnTo>
                      <a:pt x="10" y="19"/>
                    </a:lnTo>
                    <a:lnTo>
                      <a:pt x="8" y="15"/>
                    </a:lnTo>
                    <a:lnTo>
                      <a:pt x="10" y="14"/>
                    </a:lnTo>
                    <a:lnTo>
                      <a:pt x="12" y="10"/>
                    </a:lnTo>
                    <a:lnTo>
                      <a:pt x="14" y="7"/>
                    </a:lnTo>
                    <a:lnTo>
                      <a:pt x="15" y="5"/>
                    </a:lnTo>
                    <a:lnTo>
                      <a:pt x="15" y="5"/>
                    </a:lnTo>
                    <a:lnTo>
                      <a:pt x="20" y="7"/>
                    </a:lnTo>
                    <a:lnTo>
                      <a:pt x="2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5" name="Freeform 5651"/>
              <p:cNvSpPr>
                <a:spLocks/>
              </p:cNvSpPr>
              <p:nvPr/>
            </p:nvSpPr>
            <p:spPr bwMode="auto">
              <a:xfrm>
                <a:off x="4675" y="1900"/>
                <a:ext cx="44" cy="41"/>
              </a:xfrm>
              <a:custGeom>
                <a:avLst/>
                <a:gdLst>
                  <a:gd name="T0" fmla="*/ 24 w 44"/>
                  <a:gd name="T1" fmla="*/ 11 h 41"/>
                  <a:gd name="T2" fmla="*/ 36 w 44"/>
                  <a:gd name="T3" fmla="*/ 26 h 41"/>
                  <a:gd name="T4" fmla="*/ 43 w 44"/>
                  <a:gd name="T5" fmla="*/ 24 h 41"/>
                  <a:gd name="T6" fmla="*/ 43 w 44"/>
                  <a:gd name="T7" fmla="*/ 24 h 41"/>
                  <a:gd name="T8" fmla="*/ 43 w 44"/>
                  <a:gd name="T9" fmla="*/ 26 h 41"/>
                  <a:gd name="T10" fmla="*/ 44 w 44"/>
                  <a:gd name="T11" fmla="*/ 26 h 41"/>
                  <a:gd name="T12" fmla="*/ 44 w 44"/>
                  <a:gd name="T13" fmla="*/ 26 h 41"/>
                  <a:gd name="T14" fmla="*/ 44 w 44"/>
                  <a:gd name="T15" fmla="*/ 29 h 41"/>
                  <a:gd name="T16" fmla="*/ 39 w 44"/>
                  <a:gd name="T17" fmla="*/ 31 h 41"/>
                  <a:gd name="T18" fmla="*/ 26 w 44"/>
                  <a:gd name="T19" fmla="*/ 31 h 41"/>
                  <a:gd name="T20" fmla="*/ 14 w 44"/>
                  <a:gd name="T21" fmla="*/ 41 h 41"/>
                  <a:gd name="T22" fmla="*/ 12 w 44"/>
                  <a:gd name="T23" fmla="*/ 31 h 41"/>
                  <a:gd name="T24" fmla="*/ 0 w 44"/>
                  <a:gd name="T25" fmla="*/ 21 h 41"/>
                  <a:gd name="T26" fmla="*/ 4 w 44"/>
                  <a:gd name="T27" fmla="*/ 21 h 41"/>
                  <a:gd name="T28" fmla="*/ 17 w 44"/>
                  <a:gd name="T29" fmla="*/ 0 h 41"/>
                  <a:gd name="T30" fmla="*/ 24 w 44"/>
                  <a:gd name="T31"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41">
                    <a:moveTo>
                      <a:pt x="24" y="11"/>
                    </a:moveTo>
                    <a:lnTo>
                      <a:pt x="36" y="26"/>
                    </a:lnTo>
                    <a:lnTo>
                      <a:pt x="43" y="24"/>
                    </a:lnTo>
                    <a:lnTo>
                      <a:pt x="43" y="24"/>
                    </a:lnTo>
                    <a:lnTo>
                      <a:pt x="43" y="26"/>
                    </a:lnTo>
                    <a:lnTo>
                      <a:pt x="44" y="26"/>
                    </a:lnTo>
                    <a:lnTo>
                      <a:pt x="44" y="26"/>
                    </a:lnTo>
                    <a:lnTo>
                      <a:pt x="44" y="29"/>
                    </a:lnTo>
                    <a:lnTo>
                      <a:pt x="39" y="31"/>
                    </a:lnTo>
                    <a:lnTo>
                      <a:pt x="26" y="31"/>
                    </a:lnTo>
                    <a:lnTo>
                      <a:pt x="14" y="41"/>
                    </a:lnTo>
                    <a:lnTo>
                      <a:pt x="12" y="31"/>
                    </a:lnTo>
                    <a:lnTo>
                      <a:pt x="0" y="21"/>
                    </a:lnTo>
                    <a:lnTo>
                      <a:pt x="4" y="21"/>
                    </a:lnTo>
                    <a:lnTo>
                      <a:pt x="17" y="0"/>
                    </a:lnTo>
                    <a:lnTo>
                      <a:pt x="24" y="1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6" name="Freeform 5652"/>
              <p:cNvSpPr>
                <a:spLocks/>
              </p:cNvSpPr>
              <p:nvPr/>
            </p:nvSpPr>
            <p:spPr bwMode="auto">
              <a:xfrm>
                <a:off x="4675" y="1900"/>
                <a:ext cx="44" cy="41"/>
              </a:xfrm>
              <a:custGeom>
                <a:avLst/>
                <a:gdLst>
                  <a:gd name="T0" fmla="*/ 24 w 44"/>
                  <a:gd name="T1" fmla="*/ 11 h 41"/>
                  <a:gd name="T2" fmla="*/ 36 w 44"/>
                  <a:gd name="T3" fmla="*/ 26 h 41"/>
                  <a:gd name="T4" fmla="*/ 43 w 44"/>
                  <a:gd name="T5" fmla="*/ 24 h 41"/>
                  <a:gd name="T6" fmla="*/ 43 w 44"/>
                  <a:gd name="T7" fmla="*/ 24 h 41"/>
                  <a:gd name="T8" fmla="*/ 43 w 44"/>
                  <a:gd name="T9" fmla="*/ 26 h 41"/>
                  <a:gd name="T10" fmla="*/ 44 w 44"/>
                  <a:gd name="T11" fmla="*/ 26 h 41"/>
                  <a:gd name="T12" fmla="*/ 44 w 44"/>
                  <a:gd name="T13" fmla="*/ 26 h 41"/>
                  <a:gd name="T14" fmla="*/ 44 w 44"/>
                  <a:gd name="T15" fmla="*/ 29 h 41"/>
                  <a:gd name="T16" fmla="*/ 39 w 44"/>
                  <a:gd name="T17" fmla="*/ 31 h 41"/>
                  <a:gd name="T18" fmla="*/ 26 w 44"/>
                  <a:gd name="T19" fmla="*/ 31 h 41"/>
                  <a:gd name="T20" fmla="*/ 14 w 44"/>
                  <a:gd name="T21" fmla="*/ 41 h 41"/>
                  <a:gd name="T22" fmla="*/ 12 w 44"/>
                  <a:gd name="T23" fmla="*/ 31 h 41"/>
                  <a:gd name="T24" fmla="*/ 0 w 44"/>
                  <a:gd name="T25" fmla="*/ 21 h 41"/>
                  <a:gd name="T26" fmla="*/ 4 w 44"/>
                  <a:gd name="T27" fmla="*/ 21 h 41"/>
                  <a:gd name="T28" fmla="*/ 17 w 44"/>
                  <a:gd name="T29" fmla="*/ 0 h 41"/>
                  <a:gd name="T30" fmla="*/ 24 w 44"/>
                  <a:gd name="T31"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41">
                    <a:moveTo>
                      <a:pt x="24" y="11"/>
                    </a:moveTo>
                    <a:lnTo>
                      <a:pt x="36" y="26"/>
                    </a:lnTo>
                    <a:lnTo>
                      <a:pt x="43" y="24"/>
                    </a:lnTo>
                    <a:lnTo>
                      <a:pt x="43" y="24"/>
                    </a:lnTo>
                    <a:lnTo>
                      <a:pt x="43" y="26"/>
                    </a:lnTo>
                    <a:lnTo>
                      <a:pt x="44" y="26"/>
                    </a:lnTo>
                    <a:lnTo>
                      <a:pt x="44" y="26"/>
                    </a:lnTo>
                    <a:lnTo>
                      <a:pt x="44" y="29"/>
                    </a:lnTo>
                    <a:lnTo>
                      <a:pt x="39" y="31"/>
                    </a:lnTo>
                    <a:lnTo>
                      <a:pt x="26" y="31"/>
                    </a:lnTo>
                    <a:lnTo>
                      <a:pt x="14" y="41"/>
                    </a:lnTo>
                    <a:lnTo>
                      <a:pt x="12" y="31"/>
                    </a:lnTo>
                    <a:lnTo>
                      <a:pt x="0" y="21"/>
                    </a:lnTo>
                    <a:lnTo>
                      <a:pt x="4" y="21"/>
                    </a:lnTo>
                    <a:lnTo>
                      <a:pt x="17" y="0"/>
                    </a:lnTo>
                    <a:lnTo>
                      <a:pt x="24"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7" name="Freeform 5653"/>
              <p:cNvSpPr>
                <a:spLocks/>
              </p:cNvSpPr>
              <p:nvPr/>
            </p:nvSpPr>
            <p:spPr bwMode="auto">
              <a:xfrm>
                <a:off x="4680" y="1997"/>
                <a:ext cx="22" cy="44"/>
              </a:xfrm>
              <a:custGeom>
                <a:avLst/>
                <a:gdLst>
                  <a:gd name="T0" fmla="*/ 16 w 22"/>
                  <a:gd name="T1" fmla="*/ 37 h 44"/>
                  <a:gd name="T2" fmla="*/ 10 w 22"/>
                  <a:gd name="T3" fmla="*/ 44 h 44"/>
                  <a:gd name="T4" fmla="*/ 0 w 22"/>
                  <a:gd name="T5" fmla="*/ 44 h 44"/>
                  <a:gd name="T6" fmla="*/ 10 w 22"/>
                  <a:gd name="T7" fmla="*/ 12 h 44"/>
                  <a:gd name="T8" fmla="*/ 10 w 22"/>
                  <a:gd name="T9" fmla="*/ 7 h 44"/>
                  <a:gd name="T10" fmla="*/ 14 w 22"/>
                  <a:gd name="T11" fmla="*/ 0 h 44"/>
                  <a:gd name="T12" fmla="*/ 22 w 22"/>
                  <a:gd name="T13" fmla="*/ 7 h 44"/>
                  <a:gd name="T14" fmla="*/ 22 w 22"/>
                  <a:gd name="T15" fmla="*/ 29 h 44"/>
                  <a:gd name="T16" fmla="*/ 16 w 22"/>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4">
                    <a:moveTo>
                      <a:pt x="16" y="37"/>
                    </a:moveTo>
                    <a:lnTo>
                      <a:pt x="10" y="44"/>
                    </a:lnTo>
                    <a:lnTo>
                      <a:pt x="0" y="44"/>
                    </a:lnTo>
                    <a:lnTo>
                      <a:pt x="10" y="12"/>
                    </a:lnTo>
                    <a:lnTo>
                      <a:pt x="10" y="7"/>
                    </a:lnTo>
                    <a:lnTo>
                      <a:pt x="14" y="0"/>
                    </a:lnTo>
                    <a:lnTo>
                      <a:pt x="22" y="7"/>
                    </a:lnTo>
                    <a:lnTo>
                      <a:pt x="22" y="29"/>
                    </a:lnTo>
                    <a:lnTo>
                      <a:pt x="16"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8" name="Freeform 5654"/>
              <p:cNvSpPr>
                <a:spLocks/>
              </p:cNvSpPr>
              <p:nvPr/>
            </p:nvSpPr>
            <p:spPr bwMode="auto">
              <a:xfrm>
                <a:off x="4680" y="1997"/>
                <a:ext cx="22" cy="44"/>
              </a:xfrm>
              <a:custGeom>
                <a:avLst/>
                <a:gdLst>
                  <a:gd name="T0" fmla="*/ 16 w 22"/>
                  <a:gd name="T1" fmla="*/ 37 h 44"/>
                  <a:gd name="T2" fmla="*/ 10 w 22"/>
                  <a:gd name="T3" fmla="*/ 44 h 44"/>
                  <a:gd name="T4" fmla="*/ 0 w 22"/>
                  <a:gd name="T5" fmla="*/ 44 h 44"/>
                  <a:gd name="T6" fmla="*/ 10 w 22"/>
                  <a:gd name="T7" fmla="*/ 12 h 44"/>
                  <a:gd name="T8" fmla="*/ 10 w 22"/>
                  <a:gd name="T9" fmla="*/ 7 h 44"/>
                  <a:gd name="T10" fmla="*/ 14 w 22"/>
                  <a:gd name="T11" fmla="*/ 0 h 44"/>
                  <a:gd name="T12" fmla="*/ 22 w 22"/>
                  <a:gd name="T13" fmla="*/ 7 h 44"/>
                  <a:gd name="T14" fmla="*/ 22 w 22"/>
                  <a:gd name="T15" fmla="*/ 29 h 44"/>
                  <a:gd name="T16" fmla="*/ 16 w 22"/>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4">
                    <a:moveTo>
                      <a:pt x="16" y="37"/>
                    </a:moveTo>
                    <a:lnTo>
                      <a:pt x="10" y="44"/>
                    </a:lnTo>
                    <a:lnTo>
                      <a:pt x="0" y="44"/>
                    </a:lnTo>
                    <a:lnTo>
                      <a:pt x="10" y="12"/>
                    </a:lnTo>
                    <a:lnTo>
                      <a:pt x="10" y="7"/>
                    </a:lnTo>
                    <a:lnTo>
                      <a:pt x="14" y="0"/>
                    </a:lnTo>
                    <a:lnTo>
                      <a:pt x="22" y="7"/>
                    </a:lnTo>
                    <a:lnTo>
                      <a:pt x="22" y="29"/>
                    </a:lnTo>
                    <a:lnTo>
                      <a:pt x="16"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9" name="Freeform 5655"/>
              <p:cNvSpPr>
                <a:spLocks/>
              </p:cNvSpPr>
              <p:nvPr/>
            </p:nvSpPr>
            <p:spPr bwMode="auto">
              <a:xfrm>
                <a:off x="4396" y="2088"/>
                <a:ext cx="32" cy="34"/>
              </a:xfrm>
              <a:custGeom>
                <a:avLst/>
                <a:gdLst>
                  <a:gd name="T0" fmla="*/ 30 w 32"/>
                  <a:gd name="T1" fmla="*/ 26 h 34"/>
                  <a:gd name="T2" fmla="*/ 20 w 32"/>
                  <a:gd name="T3" fmla="*/ 34 h 34"/>
                  <a:gd name="T4" fmla="*/ 8 w 32"/>
                  <a:gd name="T5" fmla="*/ 31 h 34"/>
                  <a:gd name="T6" fmla="*/ 1 w 32"/>
                  <a:gd name="T7" fmla="*/ 21 h 34"/>
                  <a:gd name="T8" fmla="*/ 0 w 32"/>
                  <a:gd name="T9" fmla="*/ 14 h 34"/>
                  <a:gd name="T10" fmla="*/ 3 w 32"/>
                  <a:gd name="T11" fmla="*/ 12 h 34"/>
                  <a:gd name="T12" fmla="*/ 13 w 32"/>
                  <a:gd name="T13" fmla="*/ 6 h 34"/>
                  <a:gd name="T14" fmla="*/ 17 w 32"/>
                  <a:gd name="T15" fmla="*/ 2 h 34"/>
                  <a:gd name="T16" fmla="*/ 17 w 32"/>
                  <a:gd name="T17" fmla="*/ 0 h 34"/>
                  <a:gd name="T18" fmla="*/ 32 w 32"/>
                  <a:gd name="T19" fmla="*/ 23 h 34"/>
                  <a:gd name="T20" fmla="*/ 30 w 32"/>
                  <a:gd name="T2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4">
                    <a:moveTo>
                      <a:pt x="30" y="26"/>
                    </a:moveTo>
                    <a:lnTo>
                      <a:pt x="20" y="34"/>
                    </a:lnTo>
                    <a:lnTo>
                      <a:pt x="8" y="31"/>
                    </a:lnTo>
                    <a:lnTo>
                      <a:pt x="1" y="21"/>
                    </a:lnTo>
                    <a:lnTo>
                      <a:pt x="0" y="14"/>
                    </a:lnTo>
                    <a:lnTo>
                      <a:pt x="3" y="12"/>
                    </a:lnTo>
                    <a:lnTo>
                      <a:pt x="13" y="6"/>
                    </a:lnTo>
                    <a:lnTo>
                      <a:pt x="17" y="2"/>
                    </a:lnTo>
                    <a:lnTo>
                      <a:pt x="17" y="0"/>
                    </a:lnTo>
                    <a:lnTo>
                      <a:pt x="32" y="23"/>
                    </a:lnTo>
                    <a:lnTo>
                      <a:pt x="30"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0" name="Freeform 5656"/>
              <p:cNvSpPr>
                <a:spLocks/>
              </p:cNvSpPr>
              <p:nvPr/>
            </p:nvSpPr>
            <p:spPr bwMode="auto">
              <a:xfrm>
                <a:off x="4396" y="2088"/>
                <a:ext cx="32" cy="34"/>
              </a:xfrm>
              <a:custGeom>
                <a:avLst/>
                <a:gdLst>
                  <a:gd name="T0" fmla="*/ 30 w 32"/>
                  <a:gd name="T1" fmla="*/ 26 h 34"/>
                  <a:gd name="T2" fmla="*/ 20 w 32"/>
                  <a:gd name="T3" fmla="*/ 34 h 34"/>
                  <a:gd name="T4" fmla="*/ 8 w 32"/>
                  <a:gd name="T5" fmla="*/ 31 h 34"/>
                  <a:gd name="T6" fmla="*/ 1 w 32"/>
                  <a:gd name="T7" fmla="*/ 21 h 34"/>
                  <a:gd name="T8" fmla="*/ 0 w 32"/>
                  <a:gd name="T9" fmla="*/ 14 h 34"/>
                  <a:gd name="T10" fmla="*/ 3 w 32"/>
                  <a:gd name="T11" fmla="*/ 12 h 34"/>
                  <a:gd name="T12" fmla="*/ 13 w 32"/>
                  <a:gd name="T13" fmla="*/ 6 h 34"/>
                  <a:gd name="T14" fmla="*/ 17 w 32"/>
                  <a:gd name="T15" fmla="*/ 2 h 34"/>
                  <a:gd name="T16" fmla="*/ 17 w 32"/>
                  <a:gd name="T17" fmla="*/ 0 h 34"/>
                  <a:gd name="T18" fmla="*/ 32 w 32"/>
                  <a:gd name="T19" fmla="*/ 23 h 34"/>
                  <a:gd name="T20" fmla="*/ 30 w 32"/>
                  <a:gd name="T2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4">
                    <a:moveTo>
                      <a:pt x="30" y="26"/>
                    </a:moveTo>
                    <a:lnTo>
                      <a:pt x="20" y="34"/>
                    </a:lnTo>
                    <a:lnTo>
                      <a:pt x="8" y="31"/>
                    </a:lnTo>
                    <a:lnTo>
                      <a:pt x="1" y="21"/>
                    </a:lnTo>
                    <a:lnTo>
                      <a:pt x="0" y="14"/>
                    </a:lnTo>
                    <a:lnTo>
                      <a:pt x="3" y="12"/>
                    </a:lnTo>
                    <a:lnTo>
                      <a:pt x="13" y="6"/>
                    </a:lnTo>
                    <a:lnTo>
                      <a:pt x="17" y="2"/>
                    </a:lnTo>
                    <a:lnTo>
                      <a:pt x="17" y="0"/>
                    </a:lnTo>
                    <a:lnTo>
                      <a:pt x="32" y="23"/>
                    </a:lnTo>
                    <a:lnTo>
                      <a:pt x="30"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1" name="Freeform 5657"/>
              <p:cNvSpPr>
                <a:spLocks/>
              </p:cNvSpPr>
              <p:nvPr/>
            </p:nvSpPr>
            <p:spPr bwMode="auto">
              <a:xfrm>
                <a:off x="4724" y="2038"/>
                <a:ext cx="38" cy="37"/>
              </a:xfrm>
              <a:custGeom>
                <a:avLst/>
                <a:gdLst>
                  <a:gd name="T0" fmla="*/ 38 w 38"/>
                  <a:gd name="T1" fmla="*/ 22 h 37"/>
                  <a:gd name="T2" fmla="*/ 24 w 38"/>
                  <a:gd name="T3" fmla="*/ 37 h 37"/>
                  <a:gd name="T4" fmla="*/ 24 w 38"/>
                  <a:gd name="T5" fmla="*/ 37 h 37"/>
                  <a:gd name="T6" fmla="*/ 24 w 38"/>
                  <a:gd name="T7" fmla="*/ 37 h 37"/>
                  <a:gd name="T8" fmla="*/ 24 w 38"/>
                  <a:gd name="T9" fmla="*/ 35 h 37"/>
                  <a:gd name="T10" fmla="*/ 22 w 38"/>
                  <a:gd name="T11" fmla="*/ 35 h 37"/>
                  <a:gd name="T12" fmla="*/ 24 w 38"/>
                  <a:gd name="T13" fmla="*/ 37 h 37"/>
                  <a:gd name="T14" fmla="*/ 24 w 38"/>
                  <a:gd name="T15" fmla="*/ 37 h 37"/>
                  <a:gd name="T16" fmla="*/ 22 w 38"/>
                  <a:gd name="T17" fmla="*/ 37 h 37"/>
                  <a:gd name="T18" fmla="*/ 22 w 38"/>
                  <a:gd name="T19" fmla="*/ 35 h 37"/>
                  <a:gd name="T20" fmla="*/ 22 w 38"/>
                  <a:gd name="T21" fmla="*/ 35 h 37"/>
                  <a:gd name="T22" fmla="*/ 22 w 38"/>
                  <a:gd name="T23" fmla="*/ 35 h 37"/>
                  <a:gd name="T24" fmla="*/ 16 w 38"/>
                  <a:gd name="T25" fmla="*/ 32 h 37"/>
                  <a:gd name="T26" fmla="*/ 4 w 38"/>
                  <a:gd name="T27" fmla="*/ 30 h 37"/>
                  <a:gd name="T28" fmla="*/ 0 w 38"/>
                  <a:gd name="T29" fmla="*/ 15 h 37"/>
                  <a:gd name="T30" fmla="*/ 5 w 38"/>
                  <a:gd name="T31" fmla="*/ 8 h 37"/>
                  <a:gd name="T32" fmla="*/ 16 w 38"/>
                  <a:gd name="T33" fmla="*/ 0 h 37"/>
                  <a:gd name="T34" fmla="*/ 29 w 38"/>
                  <a:gd name="T35" fmla="*/ 0 h 37"/>
                  <a:gd name="T36" fmla="*/ 34 w 38"/>
                  <a:gd name="T37" fmla="*/ 5 h 37"/>
                  <a:gd name="T38" fmla="*/ 34 w 38"/>
                  <a:gd name="T39" fmla="*/ 6 h 37"/>
                  <a:gd name="T40" fmla="*/ 38 w 38"/>
                  <a:gd name="T41"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7">
                    <a:moveTo>
                      <a:pt x="38" y="22"/>
                    </a:moveTo>
                    <a:lnTo>
                      <a:pt x="24" y="37"/>
                    </a:lnTo>
                    <a:lnTo>
                      <a:pt x="24" y="37"/>
                    </a:lnTo>
                    <a:lnTo>
                      <a:pt x="24" y="37"/>
                    </a:lnTo>
                    <a:lnTo>
                      <a:pt x="24" y="35"/>
                    </a:lnTo>
                    <a:lnTo>
                      <a:pt x="22" y="35"/>
                    </a:lnTo>
                    <a:lnTo>
                      <a:pt x="24" y="37"/>
                    </a:lnTo>
                    <a:lnTo>
                      <a:pt x="24" y="37"/>
                    </a:lnTo>
                    <a:lnTo>
                      <a:pt x="22" y="37"/>
                    </a:lnTo>
                    <a:lnTo>
                      <a:pt x="22" y="35"/>
                    </a:lnTo>
                    <a:lnTo>
                      <a:pt x="22" y="35"/>
                    </a:lnTo>
                    <a:lnTo>
                      <a:pt x="22" y="35"/>
                    </a:lnTo>
                    <a:lnTo>
                      <a:pt x="16" y="32"/>
                    </a:lnTo>
                    <a:lnTo>
                      <a:pt x="4" y="30"/>
                    </a:lnTo>
                    <a:lnTo>
                      <a:pt x="0" y="15"/>
                    </a:lnTo>
                    <a:lnTo>
                      <a:pt x="5" y="8"/>
                    </a:lnTo>
                    <a:lnTo>
                      <a:pt x="16" y="0"/>
                    </a:lnTo>
                    <a:lnTo>
                      <a:pt x="29" y="0"/>
                    </a:lnTo>
                    <a:lnTo>
                      <a:pt x="34" y="5"/>
                    </a:lnTo>
                    <a:lnTo>
                      <a:pt x="34" y="6"/>
                    </a:lnTo>
                    <a:lnTo>
                      <a:pt x="38"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2" name="Freeform 5658"/>
              <p:cNvSpPr>
                <a:spLocks/>
              </p:cNvSpPr>
              <p:nvPr/>
            </p:nvSpPr>
            <p:spPr bwMode="auto">
              <a:xfrm>
                <a:off x="4724" y="2038"/>
                <a:ext cx="38" cy="37"/>
              </a:xfrm>
              <a:custGeom>
                <a:avLst/>
                <a:gdLst>
                  <a:gd name="T0" fmla="*/ 38 w 38"/>
                  <a:gd name="T1" fmla="*/ 22 h 37"/>
                  <a:gd name="T2" fmla="*/ 24 w 38"/>
                  <a:gd name="T3" fmla="*/ 37 h 37"/>
                  <a:gd name="T4" fmla="*/ 24 w 38"/>
                  <a:gd name="T5" fmla="*/ 37 h 37"/>
                  <a:gd name="T6" fmla="*/ 24 w 38"/>
                  <a:gd name="T7" fmla="*/ 37 h 37"/>
                  <a:gd name="T8" fmla="*/ 24 w 38"/>
                  <a:gd name="T9" fmla="*/ 35 h 37"/>
                  <a:gd name="T10" fmla="*/ 22 w 38"/>
                  <a:gd name="T11" fmla="*/ 35 h 37"/>
                  <a:gd name="T12" fmla="*/ 24 w 38"/>
                  <a:gd name="T13" fmla="*/ 37 h 37"/>
                  <a:gd name="T14" fmla="*/ 24 w 38"/>
                  <a:gd name="T15" fmla="*/ 37 h 37"/>
                  <a:gd name="T16" fmla="*/ 22 w 38"/>
                  <a:gd name="T17" fmla="*/ 37 h 37"/>
                  <a:gd name="T18" fmla="*/ 22 w 38"/>
                  <a:gd name="T19" fmla="*/ 35 h 37"/>
                  <a:gd name="T20" fmla="*/ 22 w 38"/>
                  <a:gd name="T21" fmla="*/ 35 h 37"/>
                  <a:gd name="T22" fmla="*/ 22 w 38"/>
                  <a:gd name="T23" fmla="*/ 35 h 37"/>
                  <a:gd name="T24" fmla="*/ 16 w 38"/>
                  <a:gd name="T25" fmla="*/ 32 h 37"/>
                  <a:gd name="T26" fmla="*/ 4 w 38"/>
                  <a:gd name="T27" fmla="*/ 30 h 37"/>
                  <a:gd name="T28" fmla="*/ 0 w 38"/>
                  <a:gd name="T29" fmla="*/ 15 h 37"/>
                  <a:gd name="T30" fmla="*/ 5 w 38"/>
                  <a:gd name="T31" fmla="*/ 8 h 37"/>
                  <a:gd name="T32" fmla="*/ 16 w 38"/>
                  <a:gd name="T33" fmla="*/ 0 h 37"/>
                  <a:gd name="T34" fmla="*/ 29 w 38"/>
                  <a:gd name="T35" fmla="*/ 0 h 37"/>
                  <a:gd name="T36" fmla="*/ 34 w 38"/>
                  <a:gd name="T37" fmla="*/ 5 h 37"/>
                  <a:gd name="T38" fmla="*/ 34 w 38"/>
                  <a:gd name="T39" fmla="*/ 6 h 37"/>
                  <a:gd name="T40" fmla="*/ 38 w 38"/>
                  <a:gd name="T41"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7">
                    <a:moveTo>
                      <a:pt x="38" y="22"/>
                    </a:moveTo>
                    <a:lnTo>
                      <a:pt x="24" y="37"/>
                    </a:lnTo>
                    <a:lnTo>
                      <a:pt x="24" y="37"/>
                    </a:lnTo>
                    <a:lnTo>
                      <a:pt x="24" y="37"/>
                    </a:lnTo>
                    <a:lnTo>
                      <a:pt x="24" y="35"/>
                    </a:lnTo>
                    <a:lnTo>
                      <a:pt x="22" y="35"/>
                    </a:lnTo>
                    <a:lnTo>
                      <a:pt x="24" y="37"/>
                    </a:lnTo>
                    <a:lnTo>
                      <a:pt x="24" y="37"/>
                    </a:lnTo>
                    <a:lnTo>
                      <a:pt x="22" y="37"/>
                    </a:lnTo>
                    <a:lnTo>
                      <a:pt x="22" y="35"/>
                    </a:lnTo>
                    <a:lnTo>
                      <a:pt x="22" y="35"/>
                    </a:lnTo>
                    <a:lnTo>
                      <a:pt x="22" y="35"/>
                    </a:lnTo>
                    <a:lnTo>
                      <a:pt x="16" y="32"/>
                    </a:lnTo>
                    <a:lnTo>
                      <a:pt x="4" y="30"/>
                    </a:lnTo>
                    <a:lnTo>
                      <a:pt x="0" y="15"/>
                    </a:lnTo>
                    <a:lnTo>
                      <a:pt x="5" y="8"/>
                    </a:lnTo>
                    <a:lnTo>
                      <a:pt x="16" y="0"/>
                    </a:lnTo>
                    <a:lnTo>
                      <a:pt x="29" y="0"/>
                    </a:lnTo>
                    <a:lnTo>
                      <a:pt x="34" y="5"/>
                    </a:lnTo>
                    <a:lnTo>
                      <a:pt x="34" y="6"/>
                    </a:lnTo>
                    <a:lnTo>
                      <a:pt x="38"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3" name="Freeform 5659"/>
              <p:cNvSpPr>
                <a:spLocks/>
              </p:cNvSpPr>
              <p:nvPr/>
            </p:nvSpPr>
            <p:spPr bwMode="auto">
              <a:xfrm>
                <a:off x="4757" y="1941"/>
                <a:ext cx="38" cy="37"/>
              </a:xfrm>
              <a:custGeom>
                <a:avLst/>
                <a:gdLst>
                  <a:gd name="T0" fmla="*/ 5 w 38"/>
                  <a:gd name="T1" fmla="*/ 0 h 37"/>
                  <a:gd name="T2" fmla="*/ 6 w 38"/>
                  <a:gd name="T3" fmla="*/ 5 h 37"/>
                  <a:gd name="T4" fmla="*/ 15 w 38"/>
                  <a:gd name="T5" fmla="*/ 7 h 37"/>
                  <a:gd name="T6" fmla="*/ 20 w 38"/>
                  <a:gd name="T7" fmla="*/ 14 h 37"/>
                  <a:gd name="T8" fmla="*/ 30 w 38"/>
                  <a:gd name="T9" fmla="*/ 24 h 37"/>
                  <a:gd name="T10" fmla="*/ 30 w 38"/>
                  <a:gd name="T11" fmla="*/ 26 h 37"/>
                  <a:gd name="T12" fmla="*/ 30 w 38"/>
                  <a:gd name="T13" fmla="*/ 26 h 37"/>
                  <a:gd name="T14" fmla="*/ 32 w 38"/>
                  <a:gd name="T15" fmla="*/ 27 h 37"/>
                  <a:gd name="T16" fmla="*/ 33 w 38"/>
                  <a:gd name="T17" fmla="*/ 29 h 37"/>
                  <a:gd name="T18" fmla="*/ 35 w 38"/>
                  <a:gd name="T19" fmla="*/ 31 h 37"/>
                  <a:gd name="T20" fmla="*/ 37 w 38"/>
                  <a:gd name="T21" fmla="*/ 32 h 37"/>
                  <a:gd name="T22" fmla="*/ 37 w 38"/>
                  <a:gd name="T23" fmla="*/ 32 h 37"/>
                  <a:gd name="T24" fmla="*/ 38 w 38"/>
                  <a:gd name="T25" fmla="*/ 32 h 37"/>
                  <a:gd name="T26" fmla="*/ 38 w 38"/>
                  <a:gd name="T27" fmla="*/ 32 h 37"/>
                  <a:gd name="T28" fmla="*/ 38 w 38"/>
                  <a:gd name="T29" fmla="*/ 32 h 37"/>
                  <a:gd name="T30" fmla="*/ 38 w 38"/>
                  <a:gd name="T31" fmla="*/ 32 h 37"/>
                  <a:gd name="T32" fmla="*/ 38 w 38"/>
                  <a:gd name="T33" fmla="*/ 34 h 37"/>
                  <a:gd name="T34" fmla="*/ 38 w 38"/>
                  <a:gd name="T35" fmla="*/ 36 h 37"/>
                  <a:gd name="T36" fmla="*/ 37 w 38"/>
                  <a:gd name="T37" fmla="*/ 36 h 37"/>
                  <a:gd name="T38" fmla="*/ 35 w 38"/>
                  <a:gd name="T39" fmla="*/ 37 h 37"/>
                  <a:gd name="T40" fmla="*/ 30 w 38"/>
                  <a:gd name="T41" fmla="*/ 32 h 37"/>
                  <a:gd name="T42" fmla="*/ 22 w 38"/>
                  <a:gd name="T43" fmla="*/ 36 h 37"/>
                  <a:gd name="T44" fmla="*/ 15 w 38"/>
                  <a:gd name="T45" fmla="*/ 31 h 37"/>
                  <a:gd name="T46" fmla="*/ 8 w 38"/>
                  <a:gd name="T47" fmla="*/ 20 h 37"/>
                  <a:gd name="T48" fmla="*/ 0 w 38"/>
                  <a:gd name="T49" fmla="*/ 10 h 37"/>
                  <a:gd name="T50" fmla="*/ 1 w 38"/>
                  <a:gd name="T51" fmla="*/ 2 h 37"/>
                  <a:gd name="T52" fmla="*/ 3 w 38"/>
                  <a:gd name="T53" fmla="*/ 0 h 37"/>
                  <a:gd name="T54" fmla="*/ 3 w 38"/>
                  <a:gd name="T55" fmla="*/ 0 h 37"/>
                  <a:gd name="T56" fmla="*/ 5 w 38"/>
                  <a:gd name="T57" fmla="*/ 2 h 37"/>
                  <a:gd name="T58" fmla="*/ 5 w 38"/>
                  <a:gd name="T59" fmla="*/ 2 h 37"/>
                  <a:gd name="T60" fmla="*/ 5 w 38"/>
                  <a:gd name="T61" fmla="*/ 2 h 37"/>
                  <a:gd name="T62" fmla="*/ 5 w 38"/>
                  <a:gd name="T63" fmla="*/ 0 h 37"/>
                  <a:gd name="T64" fmla="*/ 5 w 38"/>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7">
                    <a:moveTo>
                      <a:pt x="5" y="0"/>
                    </a:moveTo>
                    <a:lnTo>
                      <a:pt x="6" y="5"/>
                    </a:lnTo>
                    <a:lnTo>
                      <a:pt x="15" y="7"/>
                    </a:lnTo>
                    <a:lnTo>
                      <a:pt x="20" y="14"/>
                    </a:lnTo>
                    <a:lnTo>
                      <a:pt x="30" y="24"/>
                    </a:lnTo>
                    <a:lnTo>
                      <a:pt x="30" y="26"/>
                    </a:lnTo>
                    <a:lnTo>
                      <a:pt x="30" y="26"/>
                    </a:lnTo>
                    <a:lnTo>
                      <a:pt x="32" y="27"/>
                    </a:lnTo>
                    <a:lnTo>
                      <a:pt x="33" y="29"/>
                    </a:lnTo>
                    <a:lnTo>
                      <a:pt x="35" y="31"/>
                    </a:lnTo>
                    <a:lnTo>
                      <a:pt x="37" y="32"/>
                    </a:lnTo>
                    <a:lnTo>
                      <a:pt x="37" y="32"/>
                    </a:lnTo>
                    <a:lnTo>
                      <a:pt x="38" y="32"/>
                    </a:lnTo>
                    <a:lnTo>
                      <a:pt x="38" y="32"/>
                    </a:lnTo>
                    <a:lnTo>
                      <a:pt x="38" y="32"/>
                    </a:lnTo>
                    <a:lnTo>
                      <a:pt x="38" y="32"/>
                    </a:lnTo>
                    <a:lnTo>
                      <a:pt x="38" y="34"/>
                    </a:lnTo>
                    <a:lnTo>
                      <a:pt x="38" y="36"/>
                    </a:lnTo>
                    <a:lnTo>
                      <a:pt x="37" y="36"/>
                    </a:lnTo>
                    <a:lnTo>
                      <a:pt x="35" y="37"/>
                    </a:lnTo>
                    <a:lnTo>
                      <a:pt x="30" y="32"/>
                    </a:lnTo>
                    <a:lnTo>
                      <a:pt x="22" y="36"/>
                    </a:lnTo>
                    <a:lnTo>
                      <a:pt x="15" y="31"/>
                    </a:lnTo>
                    <a:lnTo>
                      <a:pt x="8" y="20"/>
                    </a:lnTo>
                    <a:lnTo>
                      <a:pt x="0" y="10"/>
                    </a:lnTo>
                    <a:lnTo>
                      <a:pt x="1" y="2"/>
                    </a:lnTo>
                    <a:lnTo>
                      <a:pt x="3" y="0"/>
                    </a:lnTo>
                    <a:lnTo>
                      <a:pt x="3" y="0"/>
                    </a:lnTo>
                    <a:lnTo>
                      <a:pt x="5" y="2"/>
                    </a:lnTo>
                    <a:lnTo>
                      <a:pt x="5" y="2"/>
                    </a:lnTo>
                    <a:lnTo>
                      <a:pt x="5" y="2"/>
                    </a:lnTo>
                    <a:lnTo>
                      <a:pt x="5" y="0"/>
                    </a:lnTo>
                    <a:lnTo>
                      <a:pt x="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4" name="Freeform 5660"/>
              <p:cNvSpPr>
                <a:spLocks/>
              </p:cNvSpPr>
              <p:nvPr/>
            </p:nvSpPr>
            <p:spPr bwMode="auto">
              <a:xfrm>
                <a:off x="4757" y="1941"/>
                <a:ext cx="38" cy="37"/>
              </a:xfrm>
              <a:custGeom>
                <a:avLst/>
                <a:gdLst>
                  <a:gd name="T0" fmla="*/ 5 w 38"/>
                  <a:gd name="T1" fmla="*/ 0 h 37"/>
                  <a:gd name="T2" fmla="*/ 6 w 38"/>
                  <a:gd name="T3" fmla="*/ 5 h 37"/>
                  <a:gd name="T4" fmla="*/ 15 w 38"/>
                  <a:gd name="T5" fmla="*/ 7 h 37"/>
                  <a:gd name="T6" fmla="*/ 20 w 38"/>
                  <a:gd name="T7" fmla="*/ 14 h 37"/>
                  <a:gd name="T8" fmla="*/ 30 w 38"/>
                  <a:gd name="T9" fmla="*/ 24 h 37"/>
                  <a:gd name="T10" fmla="*/ 30 w 38"/>
                  <a:gd name="T11" fmla="*/ 26 h 37"/>
                  <a:gd name="T12" fmla="*/ 30 w 38"/>
                  <a:gd name="T13" fmla="*/ 26 h 37"/>
                  <a:gd name="T14" fmla="*/ 32 w 38"/>
                  <a:gd name="T15" fmla="*/ 27 h 37"/>
                  <a:gd name="T16" fmla="*/ 33 w 38"/>
                  <a:gd name="T17" fmla="*/ 29 h 37"/>
                  <a:gd name="T18" fmla="*/ 35 w 38"/>
                  <a:gd name="T19" fmla="*/ 31 h 37"/>
                  <a:gd name="T20" fmla="*/ 37 w 38"/>
                  <a:gd name="T21" fmla="*/ 32 h 37"/>
                  <a:gd name="T22" fmla="*/ 37 w 38"/>
                  <a:gd name="T23" fmla="*/ 32 h 37"/>
                  <a:gd name="T24" fmla="*/ 38 w 38"/>
                  <a:gd name="T25" fmla="*/ 32 h 37"/>
                  <a:gd name="T26" fmla="*/ 38 w 38"/>
                  <a:gd name="T27" fmla="*/ 32 h 37"/>
                  <a:gd name="T28" fmla="*/ 38 w 38"/>
                  <a:gd name="T29" fmla="*/ 32 h 37"/>
                  <a:gd name="T30" fmla="*/ 38 w 38"/>
                  <a:gd name="T31" fmla="*/ 32 h 37"/>
                  <a:gd name="T32" fmla="*/ 38 w 38"/>
                  <a:gd name="T33" fmla="*/ 34 h 37"/>
                  <a:gd name="T34" fmla="*/ 38 w 38"/>
                  <a:gd name="T35" fmla="*/ 36 h 37"/>
                  <a:gd name="T36" fmla="*/ 37 w 38"/>
                  <a:gd name="T37" fmla="*/ 36 h 37"/>
                  <a:gd name="T38" fmla="*/ 35 w 38"/>
                  <a:gd name="T39" fmla="*/ 37 h 37"/>
                  <a:gd name="T40" fmla="*/ 30 w 38"/>
                  <a:gd name="T41" fmla="*/ 32 h 37"/>
                  <a:gd name="T42" fmla="*/ 22 w 38"/>
                  <a:gd name="T43" fmla="*/ 36 h 37"/>
                  <a:gd name="T44" fmla="*/ 15 w 38"/>
                  <a:gd name="T45" fmla="*/ 31 h 37"/>
                  <a:gd name="T46" fmla="*/ 8 w 38"/>
                  <a:gd name="T47" fmla="*/ 20 h 37"/>
                  <a:gd name="T48" fmla="*/ 0 w 38"/>
                  <a:gd name="T49" fmla="*/ 10 h 37"/>
                  <a:gd name="T50" fmla="*/ 1 w 38"/>
                  <a:gd name="T51" fmla="*/ 2 h 37"/>
                  <a:gd name="T52" fmla="*/ 3 w 38"/>
                  <a:gd name="T53" fmla="*/ 0 h 37"/>
                  <a:gd name="T54" fmla="*/ 3 w 38"/>
                  <a:gd name="T55" fmla="*/ 0 h 37"/>
                  <a:gd name="T56" fmla="*/ 5 w 38"/>
                  <a:gd name="T57" fmla="*/ 2 h 37"/>
                  <a:gd name="T58" fmla="*/ 5 w 38"/>
                  <a:gd name="T59" fmla="*/ 2 h 37"/>
                  <a:gd name="T60" fmla="*/ 5 w 38"/>
                  <a:gd name="T61" fmla="*/ 2 h 37"/>
                  <a:gd name="T62" fmla="*/ 5 w 38"/>
                  <a:gd name="T63" fmla="*/ 0 h 37"/>
                  <a:gd name="T64" fmla="*/ 5 w 38"/>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7">
                    <a:moveTo>
                      <a:pt x="5" y="0"/>
                    </a:moveTo>
                    <a:lnTo>
                      <a:pt x="6" y="5"/>
                    </a:lnTo>
                    <a:lnTo>
                      <a:pt x="15" y="7"/>
                    </a:lnTo>
                    <a:lnTo>
                      <a:pt x="20" y="14"/>
                    </a:lnTo>
                    <a:lnTo>
                      <a:pt x="30" y="24"/>
                    </a:lnTo>
                    <a:lnTo>
                      <a:pt x="30" y="26"/>
                    </a:lnTo>
                    <a:lnTo>
                      <a:pt x="30" y="26"/>
                    </a:lnTo>
                    <a:lnTo>
                      <a:pt x="32" y="27"/>
                    </a:lnTo>
                    <a:lnTo>
                      <a:pt x="33" y="29"/>
                    </a:lnTo>
                    <a:lnTo>
                      <a:pt x="35" y="31"/>
                    </a:lnTo>
                    <a:lnTo>
                      <a:pt x="37" y="32"/>
                    </a:lnTo>
                    <a:lnTo>
                      <a:pt x="37" y="32"/>
                    </a:lnTo>
                    <a:lnTo>
                      <a:pt x="38" y="32"/>
                    </a:lnTo>
                    <a:lnTo>
                      <a:pt x="38" y="32"/>
                    </a:lnTo>
                    <a:lnTo>
                      <a:pt x="38" y="32"/>
                    </a:lnTo>
                    <a:lnTo>
                      <a:pt x="38" y="32"/>
                    </a:lnTo>
                    <a:lnTo>
                      <a:pt x="38" y="34"/>
                    </a:lnTo>
                    <a:lnTo>
                      <a:pt x="38" y="36"/>
                    </a:lnTo>
                    <a:lnTo>
                      <a:pt x="37" y="36"/>
                    </a:lnTo>
                    <a:lnTo>
                      <a:pt x="35" y="37"/>
                    </a:lnTo>
                    <a:lnTo>
                      <a:pt x="30" y="32"/>
                    </a:lnTo>
                    <a:lnTo>
                      <a:pt x="22" y="36"/>
                    </a:lnTo>
                    <a:lnTo>
                      <a:pt x="15" y="31"/>
                    </a:lnTo>
                    <a:lnTo>
                      <a:pt x="8" y="20"/>
                    </a:lnTo>
                    <a:lnTo>
                      <a:pt x="0" y="10"/>
                    </a:lnTo>
                    <a:lnTo>
                      <a:pt x="1" y="2"/>
                    </a:lnTo>
                    <a:lnTo>
                      <a:pt x="3" y="0"/>
                    </a:lnTo>
                    <a:lnTo>
                      <a:pt x="3" y="0"/>
                    </a:lnTo>
                    <a:lnTo>
                      <a:pt x="5" y="2"/>
                    </a:lnTo>
                    <a:lnTo>
                      <a:pt x="5" y="2"/>
                    </a:lnTo>
                    <a:lnTo>
                      <a:pt x="5" y="2"/>
                    </a:lnTo>
                    <a:lnTo>
                      <a:pt x="5" y="0"/>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5" name="Freeform 5661"/>
              <p:cNvSpPr>
                <a:spLocks noEditPoints="1"/>
              </p:cNvSpPr>
              <p:nvPr/>
            </p:nvSpPr>
            <p:spPr bwMode="auto">
              <a:xfrm>
                <a:off x="4716" y="1856"/>
                <a:ext cx="35" cy="43"/>
              </a:xfrm>
              <a:custGeom>
                <a:avLst/>
                <a:gdLst>
                  <a:gd name="T0" fmla="*/ 20 w 35"/>
                  <a:gd name="T1" fmla="*/ 9 h 43"/>
                  <a:gd name="T2" fmla="*/ 22 w 35"/>
                  <a:gd name="T3" fmla="*/ 9 h 43"/>
                  <a:gd name="T4" fmla="*/ 24 w 35"/>
                  <a:gd name="T5" fmla="*/ 7 h 43"/>
                  <a:gd name="T6" fmla="*/ 25 w 35"/>
                  <a:gd name="T7" fmla="*/ 7 h 43"/>
                  <a:gd name="T8" fmla="*/ 25 w 35"/>
                  <a:gd name="T9" fmla="*/ 9 h 43"/>
                  <a:gd name="T10" fmla="*/ 27 w 35"/>
                  <a:gd name="T11" fmla="*/ 11 h 43"/>
                  <a:gd name="T12" fmla="*/ 27 w 35"/>
                  <a:gd name="T13" fmla="*/ 11 h 43"/>
                  <a:gd name="T14" fmla="*/ 25 w 35"/>
                  <a:gd name="T15" fmla="*/ 12 h 43"/>
                  <a:gd name="T16" fmla="*/ 25 w 35"/>
                  <a:gd name="T17" fmla="*/ 12 h 43"/>
                  <a:gd name="T18" fmla="*/ 25 w 35"/>
                  <a:gd name="T19" fmla="*/ 14 h 43"/>
                  <a:gd name="T20" fmla="*/ 25 w 35"/>
                  <a:gd name="T21" fmla="*/ 14 h 43"/>
                  <a:gd name="T22" fmla="*/ 25 w 35"/>
                  <a:gd name="T23" fmla="*/ 14 h 43"/>
                  <a:gd name="T24" fmla="*/ 24 w 35"/>
                  <a:gd name="T25" fmla="*/ 16 h 43"/>
                  <a:gd name="T26" fmla="*/ 24 w 35"/>
                  <a:gd name="T27" fmla="*/ 16 h 43"/>
                  <a:gd name="T28" fmla="*/ 24 w 35"/>
                  <a:gd name="T29" fmla="*/ 16 h 43"/>
                  <a:gd name="T30" fmla="*/ 24 w 35"/>
                  <a:gd name="T31" fmla="*/ 17 h 43"/>
                  <a:gd name="T32" fmla="*/ 25 w 35"/>
                  <a:gd name="T33" fmla="*/ 16 h 43"/>
                  <a:gd name="T34" fmla="*/ 25 w 35"/>
                  <a:gd name="T35" fmla="*/ 17 h 43"/>
                  <a:gd name="T36" fmla="*/ 25 w 35"/>
                  <a:gd name="T37" fmla="*/ 16 h 43"/>
                  <a:gd name="T38" fmla="*/ 29 w 35"/>
                  <a:gd name="T39" fmla="*/ 19 h 43"/>
                  <a:gd name="T40" fmla="*/ 32 w 35"/>
                  <a:gd name="T41" fmla="*/ 21 h 43"/>
                  <a:gd name="T42" fmla="*/ 35 w 35"/>
                  <a:gd name="T43" fmla="*/ 24 h 43"/>
                  <a:gd name="T44" fmla="*/ 35 w 35"/>
                  <a:gd name="T45" fmla="*/ 26 h 43"/>
                  <a:gd name="T46" fmla="*/ 35 w 35"/>
                  <a:gd name="T47" fmla="*/ 29 h 43"/>
                  <a:gd name="T48" fmla="*/ 34 w 35"/>
                  <a:gd name="T49" fmla="*/ 31 h 43"/>
                  <a:gd name="T50" fmla="*/ 34 w 35"/>
                  <a:gd name="T51" fmla="*/ 33 h 43"/>
                  <a:gd name="T52" fmla="*/ 32 w 35"/>
                  <a:gd name="T53" fmla="*/ 33 h 43"/>
                  <a:gd name="T54" fmla="*/ 32 w 35"/>
                  <a:gd name="T55" fmla="*/ 34 h 43"/>
                  <a:gd name="T56" fmla="*/ 32 w 35"/>
                  <a:gd name="T57" fmla="*/ 36 h 43"/>
                  <a:gd name="T58" fmla="*/ 32 w 35"/>
                  <a:gd name="T59" fmla="*/ 38 h 43"/>
                  <a:gd name="T60" fmla="*/ 32 w 35"/>
                  <a:gd name="T61" fmla="*/ 39 h 43"/>
                  <a:gd name="T62" fmla="*/ 30 w 35"/>
                  <a:gd name="T63" fmla="*/ 39 h 43"/>
                  <a:gd name="T64" fmla="*/ 29 w 35"/>
                  <a:gd name="T65" fmla="*/ 41 h 43"/>
                  <a:gd name="T66" fmla="*/ 27 w 35"/>
                  <a:gd name="T67" fmla="*/ 43 h 43"/>
                  <a:gd name="T68" fmla="*/ 27 w 35"/>
                  <a:gd name="T69" fmla="*/ 43 h 43"/>
                  <a:gd name="T70" fmla="*/ 27 w 35"/>
                  <a:gd name="T71" fmla="*/ 41 h 43"/>
                  <a:gd name="T72" fmla="*/ 27 w 35"/>
                  <a:gd name="T73" fmla="*/ 41 h 43"/>
                  <a:gd name="T74" fmla="*/ 25 w 35"/>
                  <a:gd name="T75" fmla="*/ 41 h 43"/>
                  <a:gd name="T76" fmla="*/ 13 w 35"/>
                  <a:gd name="T77" fmla="*/ 34 h 43"/>
                  <a:gd name="T78" fmla="*/ 12 w 35"/>
                  <a:gd name="T79" fmla="*/ 33 h 43"/>
                  <a:gd name="T80" fmla="*/ 7 w 35"/>
                  <a:gd name="T81" fmla="*/ 27 h 43"/>
                  <a:gd name="T82" fmla="*/ 0 w 35"/>
                  <a:gd name="T83" fmla="*/ 24 h 43"/>
                  <a:gd name="T84" fmla="*/ 10 w 35"/>
                  <a:gd name="T85" fmla="*/ 0 h 43"/>
                  <a:gd name="T86" fmla="*/ 10 w 35"/>
                  <a:gd name="T87" fmla="*/ 0 h 43"/>
                  <a:gd name="T88" fmla="*/ 13 w 35"/>
                  <a:gd name="T89" fmla="*/ 2 h 43"/>
                  <a:gd name="T90" fmla="*/ 15 w 35"/>
                  <a:gd name="T91" fmla="*/ 2 h 43"/>
                  <a:gd name="T92" fmla="*/ 17 w 35"/>
                  <a:gd name="T93" fmla="*/ 4 h 43"/>
                  <a:gd name="T94" fmla="*/ 17 w 35"/>
                  <a:gd name="T95" fmla="*/ 5 h 43"/>
                  <a:gd name="T96" fmla="*/ 17 w 35"/>
                  <a:gd name="T97" fmla="*/ 7 h 43"/>
                  <a:gd name="T98" fmla="*/ 19 w 35"/>
                  <a:gd name="T99" fmla="*/ 7 h 43"/>
                  <a:gd name="T100" fmla="*/ 20 w 35"/>
                  <a:gd name="T101" fmla="*/ 9 h 43"/>
                  <a:gd name="T102" fmla="*/ 13 w 35"/>
                  <a:gd name="T103" fmla="*/ 21 h 43"/>
                  <a:gd name="T104" fmla="*/ 15 w 35"/>
                  <a:gd name="T105" fmla="*/ 22 h 43"/>
                  <a:gd name="T106" fmla="*/ 19 w 35"/>
                  <a:gd name="T107" fmla="*/ 21 h 43"/>
                  <a:gd name="T108" fmla="*/ 19 w 35"/>
                  <a:gd name="T109" fmla="*/ 19 h 43"/>
                  <a:gd name="T110" fmla="*/ 13 w 35"/>
                  <a:gd name="T111" fmla="*/ 21 h 43"/>
                  <a:gd name="T112" fmla="*/ 13 w 35"/>
                  <a:gd name="T11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43">
                    <a:moveTo>
                      <a:pt x="20" y="9"/>
                    </a:moveTo>
                    <a:lnTo>
                      <a:pt x="22" y="9"/>
                    </a:lnTo>
                    <a:lnTo>
                      <a:pt x="24" y="7"/>
                    </a:lnTo>
                    <a:lnTo>
                      <a:pt x="25" y="7"/>
                    </a:lnTo>
                    <a:lnTo>
                      <a:pt x="25" y="9"/>
                    </a:lnTo>
                    <a:lnTo>
                      <a:pt x="27" y="11"/>
                    </a:lnTo>
                    <a:lnTo>
                      <a:pt x="27" y="11"/>
                    </a:lnTo>
                    <a:lnTo>
                      <a:pt x="25" y="12"/>
                    </a:lnTo>
                    <a:lnTo>
                      <a:pt x="25" y="12"/>
                    </a:lnTo>
                    <a:lnTo>
                      <a:pt x="25" y="14"/>
                    </a:lnTo>
                    <a:lnTo>
                      <a:pt x="25" y="14"/>
                    </a:lnTo>
                    <a:lnTo>
                      <a:pt x="25" y="14"/>
                    </a:lnTo>
                    <a:lnTo>
                      <a:pt x="24" y="16"/>
                    </a:lnTo>
                    <a:lnTo>
                      <a:pt x="24" y="16"/>
                    </a:lnTo>
                    <a:lnTo>
                      <a:pt x="24" y="16"/>
                    </a:lnTo>
                    <a:lnTo>
                      <a:pt x="24" y="17"/>
                    </a:lnTo>
                    <a:lnTo>
                      <a:pt x="25" y="16"/>
                    </a:lnTo>
                    <a:lnTo>
                      <a:pt x="25" y="17"/>
                    </a:lnTo>
                    <a:lnTo>
                      <a:pt x="25" y="16"/>
                    </a:lnTo>
                    <a:lnTo>
                      <a:pt x="29" y="19"/>
                    </a:lnTo>
                    <a:lnTo>
                      <a:pt x="32" y="21"/>
                    </a:lnTo>
                    <a:lnTo>
                      <a:pt x="35" y="24"/>
                    </a:lnTo>
                    <a:lnTo>
                      <a:pt x="35" y="26"/>
                    </a:lnTo>
                    <a:lnTo>
                      <a:pt x="35" y="29"/>
                    </a:lnTo>
                    <a:lnTo>
                      <a:pt x="34" y="31"/>
                    </a:lnTo>
                    <a:lnTo>
                      <a:pt x="34" y="33"/>
                    </a:lnTo>
                    <a:lnTo>
                      <a:pt x="32" y="33"/>
                    </a:lnTo>
                    <a:lnTo>
                      <a:pt x="32" y="34"/>
                    </a:lnTo>
                    <a:lnTo>
                      <a:pt x="32" y="36"/>
                    </a:lnTo>
                    <a:lnTo>
                      <a:pt x="32" y="38"/>
                    </a:lnTo>
                    <a:lnTo>
                      <a:pt x="32" y="39"/>
                    </a:lnTo>
                    <a:lnTo>
                      <a:pt x="30" y="39"/>
                    </a:lnTo>
                    <a:lnTo>
                      <a:pt x="29" y="41"/>
                    </a:lnTo>
                    <a:lnTo>
                      <a:pt x="27" y="43"/>
                    </a:lnTo>
                    <a:lnTo>
                      <a:pt x="27" y="43"/>
                    </a:lnTo>
                    <a:lnTo>
                      <a:pt x="27" y="41"/>
                    </a:lnTo>
                    <a:lnTo>
                      <a:pt x="27" y="41"/>
                    </a:lnTo>
                    <a:lnTo>
                      <a:pt x="25" y="41"/>
                    </a:lnTo>
                    <a:lnTo>
                      <a:pt x="13" y="34"/>
                    </a:lnTo>
                    <a:lnTo>
                      <a:pt x="12" y="33"/>
                    </a:lnTo>
                    <a:lnTo>
                      <a:pt x="7" y="27"/>
                    </a:lnTo>
                    <a:lnTo>
                      <a:pt x="0" y="24"/>
                    </a:lnTo>
                    <a:lnTo>
                      <a:pt x="10" y="0"/>
                    </a:lnTo>
                    <a:lnTo>
                      <a:pt x="10" y="0"/>
                    </a:lnTo>
                    <a:lnTo>
                      <a:pt x="13" y="2"/>
                    </a:lnTo>
                    <a:lnTo>
                      <a:pt x="15" y="2"/>
                    </a:lnTo>
                    <a:lnTo>
                      <a:pt x="17" y="4"/>
                    </a:lnTo>
                    <a:lnTo>
                      <a:pt x="17" y="5"/>
                    </a:lnTo>
                    <a:lnTo>
                      <a:pt x="17" y="7"/>
                    </a:lnTo>
                    <a:lnTo>
                      <a:pt x="19" y="7"/>
                    </a:lnTo>
                    <a:lnTo>
                      <a:pt x="20" y="9"/>
                    </a:lnTo>
                    <a:close/>
                    <a:moveTo>
                      <a:pt x="13" y="21"/>
                    </a:moveTo>
                    <a:lnTo>
                      <a:pt x="15" y="22"/>
                    </a:lnTo>
                    <a:lnTo>
                      <a:pt x="19" y="21"/>
                    </a:lnTo>
                    <a:lnTo>
                      <a:pt x="19" y="19"/>
                    </a:lnTo>
                    <a:lnTo>
                      <a:pt x="13" y="21"/>
                    </a:lnTo>
                    <a:lnTo>
                      <a:pt x="13" y="2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6" name="Freeform 5662"/>
              <p:cNvSpPr>
                <a:spLocks noEditPoints="1"/>
              </p:cNvSpPr>
              <p:nvPr/>
            </p:nvSpPr>
            <p:spPr bwMode="auto">
              <a:xfrm>
                <a:off x="4716" y="1856"/>
                <a:ext cx="35" cy="43"/>
              </a:xfrm>
              <a:custGeom>
                <a:avLst/>
                <a:gdLst>
                  <a:gd name="T0" fmla="*/ 20 w 35"/>
                  <a:gd name="T1" fmla="*/ 9 h 43"/>
                  <a:gd name="T2" fmla="*/ 22 w 35"/>
                  <a:gd name="T3" fmla="*/ 9 h 43"/>
                  <a:gd name="T4" fmla="*/ 24 w 35"/>
                  <a:gd name="T5" fmla="*/ 7 h 43"/>
                  <a:gd name="T6" fmla="*/ 25 w 35"/>
                  <a:gd name="T7" fmla="*/ 7 h 43"/>
                  <a:gd name="T8" fmla="*/ 25 w 35"/>
                  <a:gd name="T9" fmla="*/ 9 h 43"/>
                  <a:gd name="T10" fmla="*/ 27 w 35"/>
                  <a:gd name="T11" fmla="*/ 11 h 43"/>
                  <a:gd name="T12" fmla="*/ 27 w 35"/>
                  <a:gd name="T13" fmla="*/ 11 h 43"/>
                  <a:gd name="T14" fmla="*/ 25 w 35"/>
                  <a:gd name="T15" fmla="*/ 12 h 43"/>
                  <a:gd name="T16" fmla="*/ 25 w 35"/>
                  <a:gd name="T17" fmla="*/ 12 h 43"/>
                  <a:gd name="T18" fmla="*/ 25 w 35"/>
                  <a:gd name="T19" fmla="*/ 14 h 43"/>
                  <a:gd name="T20" fmla="*/ 25 w 35"/>
                  <a:gd name="T21" fmla="*/ 14 h 43"/>
                  <a:gd name="T22" fmla="*/ 25 w 35"/>
                  <a:gd name="T23" fmla="*/ 14 h 43"/>
                  <a:gd name="T24" fmla="*/ 24 w 35"/>
                  <a:gd name="T25" fmla="*/ 16 h 43"/>
                  <a:gd name="T26" fmla="*/ 24 w 35"/>
                  <a:gd name="T27" fmla="*/ 16 h 43"/>
                  <a:gd name="T28" fmla="*/ 24 w 35"/>
                  <a:gd name="T29" fmla="*/ 16 h 43"/>
                  <a:gd name="T30" fmla="*/ 24 w 35"/>
                  <a:gd name="T31" fmla="*/ 17 h 43"/>
                  <a:gd name="T32" fmla="*/ 25 w 35"/>
                  <a:gd name="T33" fmla="*/ 16 h 43"/>
                  <a:gd name="T34" fmla="*/ 25 w 35"/>
                  <a:gd name="T35" fmla="*/ 17 h 43"/>
                  <a:gd name="T36" fmla="*/ 25 w 35"/>
                  <a:gd name="T37" fmla="*/ 16 h 43"/>
                  <a:gd name="T38" fmla="*/ 29 w 35"/>
                  <a:gd name="T39" fmla="*/ 19 h 43"/>
                  <a:gd name="T40" fmla="*/ 32 w 35"/>
                  <a:gd name="T41" fmla="*/ 21 h 43"/>
                  <a:gd name="T42" fmla="*/ 35 w 35"/>
                  <a:gd name="T43" fmla="*/ 24 h 43"/>
                  <a:gd name="T44" fmla="*/ 35 w 35"/>
                  <a:gd name="T45" fmla="*/ 26 h 43"/>
                  <a:gd name="T46" fmla="*/ 35 w 35"/>
                  <a:gd name="T47" fmla="*/ 29 h 43"/>
                  <a:gd name="T48" fmla="*/ 34 w 35"/>
                  <a:gd name="T49" fmla="*/ 31 h 43"/>
                  <a:gd name="T50" fmla="*/ 34 w 35"/>
                  <a:gd name="T51" fmla="*/ 33 h 43"/>
                  <a:gd name="T52" fmla="*/ 32 w 35"/>
                  <a:gd name="T53" fmla="*/ 33 h 43"/>
                  <a:gd name="T54" fmla="*/ 32 w 35"/>
                  <a:gd name="T55" fmla="*/ 34 h 43"/>
                  <a:gd name="T56" fmla="*/ 32 w 35"/>
                  <a:gd name="T57" fmla="*/ 36 h 43"/>
                  <a:gd name="T58" fmla="*/ 32 w 35"/>
                  <a:gd name="T59" fmla="*/ 38 h 43"/>
                  <a:gd name="T60" fmla="*/ 32 w 35"/>
                  <a:gd name="T61" fmla="*/ 39 h 43"/>
                  <a:gd name="T62" fmla="*/ 30 w 35"/>
                  <a:gd name="T63" fmla="*/ 39 h 43"/>
                  <a:gd name="T64" fmla="*/ 29 w 35"/>
                  <a:gd name="T65" fmla="*/ 41 h 43"/>
                  <a:gd name="T66" fmla="*/ 27 w 35"/>
                  <a:gd name="T67" fmla="*/ 43 h 43"/>
                  <a:gd name="T68" fmla="*/ 27 w 35"/>
                  <a:gd name="T69" fmla="*/ 43 h 43"/>
                  <a:gd name="T70" fmla="*/ 27 w 35"/>
                  <a:gd name="T71" fmla="*/ 41 h 43"/>
                  <a:gd name="T72" fmla="*/ 27 w 35"/>
                  <a:gd name="T73" fmla="*/ 41 h 43"/>
                  <a:gd name="T74" fmla="*/ 25 w 35"/>
                  <a:gd name="T75" fmla="*/ 41 h 43"/>
                  <a:gd name="T76" fmla="*/ 13 w 35"/>
                  <a:gd name="T77" fmla="*/ 34 h 43"/>
                  <a:gd name="T78" fmla="*/ 12 w 35"/>
                  <a:gd name="T79" fmla="*/ 33 h 43"/>
                  <a:gd name="T80" fmla="*/ 7 w 35"/>
                  <a:gd name="T81" fmla="*/ 27 h 43"/>
                  <a:gd name="T82" fmla="*/ 0 w 35"/>
                  <a:gd name="T83" fmla="*/ 24 h 43"/>
                  <a:gd name="T84" fmla="*/ 10 w 35"/>
                  <a:gd name="T85" fmla="*/ 0 h 43"/>
                  <a:gd name="T86" fmla="*/ 10 w 35"/>
                  <a:gd name="T87" fmla="*/ 0 h 43"/>
                  <a:gd name="T88" fmla="*/ 13 w 35"/>
                  <a:gd name="T89" fmla="*/ 2 h 43"/>
                  <a:gd name="T90" fmla="*/ 15 w 35"/>
                  <a:gd name="T91" fmla="*/ 2 h 43"/>
                  <a:gd name="T92" fmla="*/ 17 w 35"/>
                  <a:gd name="T93" fmla="*/ 4 h 43"/>
                  <a:gd name="T94" fmla="*/ 17 w 35"/>
                  <a:gd name="T95" fmla="*/ 5 h 43"/>
                  <a:gd name="T96" fmla="*/ 17 w 35"/>
                  <a:gd name="T97" fmla="*/ 7 h 43"/>
                  <a:gd name="T98" fmla="*/ 19 w 35"/>
                  <a:gd name="T99" fmla="*/ 7 h 43"/>
                  <a:gd name="T100" fmla="*/ 20 w 35"/>
                  <a:gd name="T101" fmla="*/ 9 h 43"/>
                  <a:gd name="T102" fmla="*/ 13 w 35"/>
                  <a:gd name="T103" fmla="*/ 21 h 43"/>
                  <a:gd name="T104" fmla="*/ 15 w 35"/>
                  <a:gd name="T105" fmla="*/ 22 h 43"/>
                  <a:gd name="T106" fmla="*/ 19 w 35"/>
                  <a:gd name="T107" fmla="*/ 21 h 43"/>
                  <a:gd name="T108" fmla="*/ 19 w 35"/>
                  <a:gd name="T109" fmla="*/ 19 h 43"/>
                  <a:gd name="T110" fmla="*/ 13 w 35"/>
                  <a:gd name="T111" fmla="*/ 21 h 43"/>
                  <a:gd name="T112" fmla="*/ 13 w 35"/>
                  <a:gd name="T11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43">
                    <a:moveTo>
                      <a:pt x="20" y="9"/>
                    </a:moveTo>
                    <a:lnTo>
                      <a:pt x="22" y="9"/>
                    </a:lnTo>
                    <a:lnTo>
                      <a:pt x="24" y="7"/>
                    </a:lnTo>
                    <a:lnTo>
                      <a:pt x="25" y="7"/>
                    </a:lnTo>
                    <a:lnTo>
                      <a:pt x="25" y="9"/>
                    </a:lnTo>
                    <a:lnTo>
                      <a:pt x="27" y="11"/>
                    </a:lnTo>
                    <a:lnTo>
                      <a:pt x="27" y="11"/>
                    </a:lnTo>
                    <a:lnTo>
                      <a:pt x="25" y="12"/>
                    </a:lnTo>
                    <a:lnTo>
                      <a:pt x="25" y="12"/>
                    </a:lnTo>
                    <a:lnTo>
                      <a:pt x="25" y="14"/>
                    </a:lnTo>
                    <a:lnTo>
                      <a:pt x="25" y="14"/>
                    </a:lnTo>
                    <a:lnTo>
                      <a:pt x="25" y="14"/>
                    </a:lnTo>
                    <a:lnTo>
                      <a:pt x="24" y="16"/>
                    </a:lnTo>
                    <a:lnTo>
                      <a:pt x="24" y="16"/>
                    </a:lnTo>
                    <a:lnTo>
                      <a:pt x="24" y="16"/>
                    </a:lnTo>
                    <a:lnTo>
                      <a:pt x="24" y="17"/>
                    </a:lnTo>
                    <a:lnTo>
                      <a:pt x="25" y="16"/>
                    </a:lnTo>
                    <a:lnTo>
                      <a:pt x="25" y="17"/>
                    </a:lnTo>
                    <a:lnTo>
                      <a:pt x="25" y="16"/>
                    </a:lnTo>
                    <a:lnTo>
                      <a:pt x="29" y="19"/>
                    </a:lnTo>
                    <a:lnTo>
                      <a:pt x="32" y="21"/>
                    </a:lnTo>
                    <a:lnTo>
                      <a:pt x="35" y="24"/>
                    </a:lnTo>
                    <a:lnTo>
                      <a:pt x="35" y="26"/>
                    </a:lnTo>
                    <a:lnTo>
                      <a:pt x="35" y="29"/>
                    </a:lnTo>
                    <a:lnTo>
                      <a:pt x="34" y="31"/>
                    </a:lnTo>
                    <a:lnTo>
                      <a:pt x="34" y="33"/>
                    </a:lnTo>
                    <a:lnTo>
                      <a:pt x="32" y="33"/>
                    </a:lnTo>
                    <a:lnTo>
                      <a:pt x="32" y="34"/>
                    </a:lnTo>
                    <a:lnTo>
                      <a:pt x="32" y="36"/>
                    </a:lnTo>
                    <a:lnTo>
                      <a:pt x="32" y="38"/>
                    </a:lnTo>
                    <a:lnTo>
                      <a:pt x="32" y="39"/>
                    </a:lnTo>
                    <a:lnTo>
                      <a:pt x="30" y="39"/>
                    </a:lnTo>
                    <a:lnTo>
                      <a:pt x="29" y="41"/>
                    </a:lnTo>
                    <a:lnTo>
                      <a:pt x="27" y="43"/>
                    </a:lnTo>
                    <a:lnTo>
                      <a:pt x="27" y="43"/>
                    </a:lnTo>
                    <a:lnTo>
                      <a:pt x="27" y="41"/>
                    </a:lnTo>
                    <a:lnTo>
                      <a:pt x="27" y="41"/>
                    </a:lnTo>
                    <a:lnTo>
                      <a:pt x="25" y="41"/>
                    </a:lnTo>
                    <a:lnTo>
                      <a:pt x="13" y="34"/>
                    </a:lnTo>
                    <a:lnTo>
                      <a:pt x="12" y="33"/>
                    </a:lnTo>
                    <a:lnTo>
                      <a:pt x="7" y="27"/>
                    </a:lnTo>
                    <a:lnTo>
                      <a:pt x="0" y="24"/>
                    </a:lnTo>
                    <a:lnTo>
                      <a:pt x="10" y="0"/>
                    </a:lnTo>
                    <a:lnTo>
                      <a:pt x="10" y="0"/>
                    </a:lnTo>
                    <a:lnTo>
                      <a:pt x="13" y="2"/>
                    </a:lnTo>
                    <a:lnTo>
                      <a:pt x="15" y="2"/>
                    </a:lnTo>
                    <a:lnTo>
                      <a:pt x="17" y="4"/>
                    </a:lnTo>
                    <a:lnTo>
                      <a:pt x="17" y="5"/>
                    </a:lnTo>
                    <a:lnTo>
                      <a:pt x="17" y="7"/>
                    </a:lnTo>
                    <a:lnTo>
                      <a:pt x="19" y="7"/>
                    </a:lnTo>
                    <a:lnTo>
                      <a:pt x="20" y="9"/>
                    </a:lnTo>
                    <a:moveTo>
                      <a:pt x="13" y="21"/>
                    </a:moveTo>
                    <a:lnTo>
                      <a:pt x="15" y="22"/>
                    </a:lnTo>
                    <a:lnTo>
                      <a:pt x="19" y="21"/>
                    </a:lnTo>
                    <a:lnTo>
                      <a:pt x="19" y="19"/>
                    </a:lnTo>
                    <a:lnTo>
                      <a:pt x="13" y="21"/>
                    </a:lnTo>
                    <a:lnTo>
                      <a:pt x="13"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7" name="Freeform 5663"/>
              <p:cNvSpPr>
                <a:spLocks/>
              </p:cNvSpPr>
              <p:nvPr/>
            </p:nvSpPr>
            <p:spPr bwMode="auto">
              <a:xfrm>
                <a:off x="4675" y="1870"/>
                <a:ext cx="48" cy="56"/>
              </a:xfrm>
              <a:custGeom>
                <a:avLst/>
                <a:gdLst>
                  <a:gd name="T0" fmla="*/ 31 w 48"/>
                  <a:gd name="T1" fmla="*/ 8 h 56"/>
                  <a:gd name="T2" fmla="*/ 29 w 48"/>
                  <a:gd name="T3" fmla="*/ 15 h 56"/>
                  <a:gd name="T4" fmla="*/ 34 w 48"/>
                  <a:gd name="T5" fmla="*/ 22 h 56"/>
                  <a:gd name="T6" fmla="*/ 43 w 48"/>
                  <a:gd name="T7" fmla="*/ 32 h 56"/>
                  <a:gd name="T8" fmla="*/ 48 w 48"/>
                  <a:gd name="T9" fmla="*/ 39 h 56"/>
                  <a:gd name="T10" fmla="*/ 48 w 48"/>
                  <a:gd name="T11" fmla="*/ 39 h 56"/>
                  <a:gd name="T12" fmla="*/ 43 w 48"/>
                  <a:gd name="T13" fmla="*/ 49 h 56"/>
                  <a:gd name="T14" fmla="*/ 43 w 48"/>
                  <a:gd name="T15" fmla="*/ 54 h 56"/>
                  <a:gd name="T16" fmla="*/ 36 w 48"/>
                  <a:gd name="T17" fmla="*/ 56 h 56"/>
                  <a:gd name="T18" fmla="*/ 24 w 48"/>
                  <a:gd name="T19" fmla="*/ 41 h 56"/>
                  <a:gd name="T20" fmla="*/ 17 w 48"/>
                  <a:gd name="T21" fmla="*/ 30 h 56"/>
                  <a:gd name="T22" fmla="*/ 9 w 48"/>
                  <a:gd name="T23" fmla="*/ 25 h 56"/>
                  <a:gd name="T24" fmla="*/ 2 w 48"/>
                  <a:gd name="T25" fmla="*/ 17 h 56"/>
                  <a:gd name="T26" fmla="*/ 0 w 48"/>
                  <a:gd name="T27" fmla="*/ 17 h 56"/>
                  <a:gd name="T28" fmla="*/ 0 w 48"/>
                  <a:gd name="T29" fmla="*/ 17 h 56"/>
                  <a:gd name="T30" fmla="*/ 7 w 48"/>
                  <a:gd name="T31" fmla="*/ 3 h 56"/>
                  <a:gd name="T32" fmla="*/ 7 w 48"/>
                  <a:gd name="T33" fmla="*/ 2 h 56"/>
                  <a:gd name="T34" fmla="*/ 7 w 48"/>
                  <a:gd name="T35" fmla="*/ 2 h 56"/>
                  <a:gd name="T36" fmla="*/ 9 w 48"/>
                  <a:gd name="T37" fmla="*/ 0 h 56"/>
                  <a:gd name="T38" fmla="*/ 9 w 48"/>
                  <a:gd name="T39" fmla="*/ 0 h 56"/>
                  <a:gd name="T40" fmla="*/ 9 w 48"/>
                  <a:gd name="T41" fmla="*/ 0 h 56"/>
                  <a:gd name="T42" fmla="*/ 31 w 48"/>
                  <a:gd name="T43" fmla="*/ 3 h 56"/>
                  <a:gd name="T44" fmla="*/ 31 w 48"/>
                  <a:gd name="T45" fmla="*/ 5 h 56"/>
                  <a:gd name="T46" fmla="*/ 31 w 48"/>
                  <a:gd name="T47" fmla="*/ 8 h 56"/>
                  <a:gd name="T48" fmla="*/ 31 w 48"/>
                  <a:gd name="T49"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6">
                    <a:moveTo>
                      <a:pt x="31" y="8"/>
                    </a:moveTo>
                    <a:lnTo>
                      <a:pt x="29" y="15"/>
                    </a:lnTo>
                    <a:lnTo>
                      <a:pt x="34" y="22"/>
                    </a:lnTo>
                    <a:lnTo>
                      <a:pt x="43" y="32"/>
                    </a:lnTo>
                    <a:lnTo>
                      <a:pt x="48" y="39"/>
                    </a:lnTo>
                    <a:lnTo>
                      <a:pt x="48" y="39"/>
                    </a:lnTo>
                    <a:lnTo>
                      <a:pt x="43" y="49"/>
                    </a:lnTo>
                    <a:lnTo>
                      <a:pt x="43" y="54"/>
                    </a:lnTo>
                    <a:lnTo>
                      <a:pt x="36" y="56"/>
                    </a:lnTo>
                    <a:lnTo>
                      <a:pt x="24" y="41"/>
                    </a:lnTo>
                    <a:lnTo>
                      <a:pt x="17" y="30"/>
                    </a:lnTo>
                    <a:lnTo>
                      <a:pt x="9" y="25"/>
                    </a:lnTo>
                    <a:lnTo>
                      <a:pt x="2" y="17"/>
                    </a:lnTo>
                    <a:lnTo>
                      <a:pt x="0" y="17"/>
                    </a:lnTo>
                    <a:lnTo>
                      <a:pt x="0" y="17"/>
                    </a:lnTo>
                    <a:lnTo>
                      <a:pt x="7" y="3"/>
                    </a:lnTo>
                    <a:lnTo>
                      <a:pt x="7" y="2"/>
                    </a:lnTo>
                    <a:lnTo>
                      <a:pt x="7" y="2"/>
                    </a:lnTo>
                    <a:lnTo>
                      <a:pt x="9" y="0"/>
                    </a:lnTo>
                    <a:lnTo>
                      <a:pt x="9" y="0"/>
                    </a:lnTo>
                    <a:lnTo>
                      <a:pt x="9" y="0"/>
                    </a:lnTo>
                    <a:lnTo>
                      <a:pt x="31" y="3"/>
                    </a:lnTo>
                    <a:lnTo>
                      <a:pt x="31" y="5"/>
                    </a:lnTo>
                    <a:lnTo>
                      <a:pt x="31" y="8"/>
                    </a:lnTo>
                    <a:lnTo>
                      <a:pt x="31"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8" name="Freeform 5664"/>
              <p:cNvSpPr>
                <a:spLocks/>
              </p:cNvSpPr>
              <p:nvPr/>
            </p:nvSpPr>
            <p:spPr bwMode="auto">
              <a:xfrm>
                <a:off x="4675" y="1870"/>
                <a:ext cx="48" cy="56"/>
              </a:xfrm>
              <a:custGeom>
                <a:avLst/>
                <a:gdLst>
                  <a:gd name="T0" fmla="*/ 31 w 48"/>
                  <a:gd name="T1" fmla="*/ 8 h 56"/>
                  <a:gd name="T2" fmla="*/ 29 w 48"/>
                  <a:gd name="T3" fmla="*/ 15 h 56"/>
                  <a:gd name="T4" fmla="*/ 34 w 48"/>
                  <a:gd name="T5" fmla="*/ 22 h 56"/>
                  <a:gd name="T6" fmla="*/ 43 w 48"/>
                  <a:gd name="T7" fmla="*/ 32 h 56"/>
                  <a:gd name="T8" fmla="*/ 48 w 48"/>
                  <a:gd name="T9" fmla="*/ 39 h 56"/>
                  <a:gd name="T10" fmla="*/ 48 w 48"/>
                  <a:gd name="T11" fmla="*/ 39 h 56"/>
                  <a:gd name="T12" fmla="*/ 43 w 48"/>
                  <a:gd name="T13" fmla="*/ 49 h 56"/>
                  <a:gd name="T14" fmla="*/ 43 w 48"/>
                  <a:gd name="T15" fmla="*/ 54 h 56"/>
                  <a:gd name="T16" fmla="*/ 36 w 48"/>
                  <a:gd name="T17" fmla="*/ 56 h 56"/>
                  <a:gd name="T18" fmla="*/ 24 w 48"/>
                  <a:gd name="T19" fmla="*/ 41 h 56"/>
                  <a:gd name="T20" fmla="*/ 17 w 48"/>
                  <a:gd name="T21" fmla="*/ 30 h 56"/>
                  <a:gd name="T22" fmla="*/ 9 w 48"/>
                  <a:gd name="T23" fmla="*/ 25 h 56"/>
                  <a:gd name="T24" fmla="*/ 2 w 48"/>
                  <a:gd name="T25" fmla="*/ 17 h 56"/>
                  <a:gd name="T26" fmla="*/ 0 w 48"/>
                  <a:gd name="T27" fmla="*/ 17 h 56"/>
                  <a:gd name="T28" fmla="*/ 0 w 48"/>
                  <a:gd name="T29" fmla="*/ 17 h 56"/>
                  <a:gd name="T30" fmla="*/ 7 w 48"/>
                  <a:gd name="T31" fmla="*/ 3 h 56"/>
                  <a:gd name="T32" fmla="*/ 7 w 48"/>
                  <a:gd name="T33" fmla="*/ 2 h 56"/>
                  <a:gd name="T34" fmla="*/ 7 w 48"/>
                  <a:gd name="T35" fmla="*/ 2 h 56"/>
                  <a:gd name="T36" fmla="*/ 9 w 48"/>
                  <a:gd name="T37" fmla="*/ 0 h 56"/>
                  <a:gd name="T38" fmla="*/ 9 w 48"/>
                  <a:gd name="T39" fmla="*/ 0 h 56"/>
                  <a:gd name="T40" fmla="*/ 9 w 48"/>
                  <a:gd name="T41" fmla="*/ 0 h 56"/>
                  <a:gd name="T42" fmla="*/ 31 w 48"/>
                  <a:gd name="T43" fmla="*/ 3 h 56"/>
                  <a:gd name="T44" fmla="*/ 31 w 48"/>
                  <a:gd name="T45" fmla="*/ 5 h 56"/>
                  <a:gd name="T46" fmla="*/ 31 w 48"/>
                  <a:gd name="T47" fmla="*/ 8 h 56"/>
                  <a:gd name="T48" fmla="*/ 31 w 48"/>
                  <a:gd name="T49"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6">
                    <a:moveTo>
                      <a:pt x="31" y="8"/>
                    </a:moveTo>
                    <a:lnTo>
                      <a:pt x="29" y="15"/>
                    </a:lnTo>
                    <a:lnTo>
                      <a:pt x="34" y="22"/>
                    </a:lnTo>
                    <a:lnTo>
                      <a:pt x="43" y="32"/>
                    </a:lnTo>
                    <a:lnTo>
                      <a:pt x="48" y="39"/>
                    </a:lnTo>
                    <a:lnTo>
                      <a:pt x="48" y="39"/>
                    </a:lnTo>
                    <a:lnTo>
                      <a:pt x="43" y="49"/>
                    </a:lnTo>
                    <a:lnTo>
                      <a:pt x="43" y="54"/>
                    </a:lnTo>
                    <a:lnTo>
                      <a:pt x="36" y="56"/>
                    </a:lnTo>
                    <a:lnTo>
                      <a:pt x="24" y="41"/>
                    </a:lnTo>
                    <a:lnTo>
                      <a:pt x="17" y="30"/>
                    </a:lnTo>
                    <a:lnTo>
                      <a:pt x="9" y="25"/>
                    </a:lnTo>
                    <a:lnTo>
                      <a:pt x="2" y="17"/>
                    </a:lnTo>
                    <a:lnTo>
                      <a:pt x="0" y="17"/>
                    </a:lnTo>
                    <a:lnTo>
                      <a:pt x="0" y="17"/>
                    </a:lnTo>
                    <a:lnTo>
                      <a:pt x="7" y="3"/>
                    </a:lnTo>
                    <a:lnTo>
                      <a:pt x="7" y="2"/>
                    </a:lnTo>
                    <a:lnTo>
                      <a:pt x="7" y="2"/>
                    </a:lnTo>
                    <a:lnTo>
                      <a:pt x="9" y="0"/>
                    </a:lnTo>
                    <a:lnTo>
                      <a:pt x="9" y="0"/>
                    </a:lnTo>
                    <a:lnTo>
                      <a:pt x="9" y="0"/>
                    </a:lnTo>
                    <a:lnTo>
                      <a:pt x="31" y="3"/>
                    </a:lnTo>
                    <a:lnTo>
                      <a:pt x="31" y="5"/>
                    </a:lnTo>
                    <a:lnTo>
                      <a:pt x="31" y="8"/>
                    </a:lnTo>
                    <a:lnTo>
                      <a:pt x="31"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89" name="Freeform 5665"/>
              <p:cNvSpPr>
                <a:spLocks/>
              </p:cNvSpPr>
              <p:nvPr/>
            </p:nvSpPr>
            <p:spPr bwMode="auto">
              <a:xfrm>
                <a:off x="4536" y="2083"/>
                <a:ext cx="34" cy="44"/>
              </a:xfrm>
              <a:custGeom>
                <a:avLst/>
                <a:gdLst>
                  <a:gd name="T0" fmla="*/ 32 w 34"/>
                  <a:gd name="T1" fmla="*/ 0 h 44"/>
                  <a:gd name="T2" fmla="*/ 34 w 34"/>
                  <a:gd name="T3" fmla="*/ 12 h 44"/>
                  <a:gd name="T4" fmla="*/ 29 w 34"/>
                  <a:gd name="T5" fmla="*/ 26 h 44"/>
                  <a:gd name="T6" fmla="*/ 19 w 34"/>
                  <a:gd name="T7" fmla="*/ 34 h 44"/>
                  <a:gd name="T8" fmla="*/ 16 w 34"/>
                  <a:gd name="T9" fmla="*/ 44 h 44"/>
                  <a:gd name="T10" fmla="*/ 0 w 34"/>
                  <a:gd name="T11" fmla="*/ 24 h 44"/>
                  <a:gd name="T12" fmla="*/ 5 w 34"/>
                  <a:gd name="T13" fmla="*/ 17 h 44"/>
                  <a:gd name="T14" fmla="*/ 19 w 34"/>
                  <a:gd name="T15" fmla="*/ 12 h 44"/>
                  <a:gd name="T16" fmla="*/ 29 w 34"/>
                  <a:gd name="T17" fmla="*/ 0 h 44"/>
                  <a:gd name="T18" fmla="*/ 29 w 34"/>
                  <a:gd name="T19" fmla="*/ 2 h 44"/>
                  <a:gd name="T20" fmla="*/ 32 w 3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4">
                    <a:moveTo>
                      <a:pt x="32" y="0"/>
                    </a:moveTo>
                    <a:lnTo>
                      <a:pt x="34" y="12"/>
                    </a:lnTo>
                    <a:lnTo>
                      <a:pt x="29" y="26"/>
                    </a:lnTo>
                    <a:lnTo>
                      <a:pt x="19" y="34"/>
                    </a:lnTo>
                    <a:lnTo>
                      <a:pt x="16" y="44"/>
                    </a:lnTo>
                    <a:lnTo>
                      <a:pt x="0" y="24"/>
                    </a:lnTo>
                    <a:lnTo>
                      <a:pt x="5" y="17"/>
                    </a:lnTo>
                    <a:lnTo>
                      <a:pt x="19" y="12"/>
                    </a:lnTo>
                    <a:lnTo>
                      <a:pt x="29" y="0"/>
                    </a:lnTo>
                    <a:lnTo>
                      <a:pt x="29" y="2"/>
                    </a:lnTo>
                    <a:lnTo>
                      <a:pt x="3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0" name="Freeform 5666"/>
              <p:cNvSpPr>
                <a:spLocks/>
              </p:cNvSpPr>
              <p:nvPr/>
            </p:nvSpPr>
            <p:spPr bwMode="auto">
              <a:xfrm>
                <a:off x="4536" y="2083"/>
                <a:ext cx="34" cy="44"/>
              </a:xfrm>
              <a:custGeom>
                <a:avLst/>
                <a:gdLst>
                  <a:gd name="T0" fmla="*/ 32 w 34"/>
                  <a:gd name="T1" fmla="*/ 0 h 44"/>
                  <a:gd name="T2" fmla="*/ 34 w 34"/>
                  <a:gd name="T3" fmla="*/ 12 h 44"/>
                  <a:gd name="T4" fmla="*/ 29 w 34"/>
                  <a:gd name="T5" fmla="*/ 26 h 44"/>
                  <a:gd name="T6" fmla="*/ 19 w 34"/>
                  <a:gd name="T7" fmla="*/ 34 h 44"/>
                  <a:gd name="T8" fmla="*/ 16 w 34"/>
                  <a:gd name="T9" fmla="*/ 44 h 44"/>
                  <a:gd name="T10" fmla="*/ 0 w 34"/>
                  <a:gd name="T11" fmla="*/ 24 h 44"/>
                  <a:gd name="T12" fmla="*/ 5 w 34"/>
                  <a:gd name="T13" fmla="*/ 17 h 44"/>
                  <a:gd name="T14" fmla="*/ 19 w 34"/>
                  <a:gd name="T15" fmla="*/ 12 h 44"/>
                  <a:gd name="T16" fmla="*/ 29 w 34"/>
                  <a:gd name="T17" fmla="*/ 0 h 44"/>
                  <a:gd name="T18" fmla="*/ 29 w 34"/>
                  <a:gd name="T19" fmla="*/ 2 h 44"/>
                  <a:gd name="T20" fmla="*/ 32 w 3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4">
                    <a:moveTo>
                      <a:pt x="32" y="0"/>
                    </a:moveTo>
                    <a:lnTo>
                      <a:pt x="34" y="12"/>
                    </a:lnTo>
                    <a:lnTo>
                      <a:pt x="29" y="26"/>
                    </a:lnTo>
                    <a:lnTo>
                      <a:pt x="19" y="34"/>
                    </a:lnTo>
                    <a:lnTo>
                      <a:pt x="16" y="44"/>
                    </a:lnTo>
                    <a:lnTo>
                      <a:pt x="0" y="24"/>
                    </a:lnTo>
                    <a:lnTo>
                      <a:pt x="5" y="17"/>
                    </a:lnTo>
                    <a:lnTo>
                      <a:pt x="19" y="12"/>
                    </a:lnTo>
                    <a:lnTo>
                      <a:pt x="29" y="0"/>
                    </a:lnTo>
                    <a:lnTo>
                      <a:pt x="29" y="2"/>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1" name="Freeform 5667"/>
              <p:cNvSpPr>
                <a:spLocks/>
              </p:cNvSpPr>
              <p:nvPr/>
            </p:nvSpPr>
            <p:spPr bwMode="auto">
              <a:xfrm>
                <a:off x="4670" y="1973"/>
                <a:ext cx="29" cy="31"/>
              </a:xfrm>
              <a:custGeom>
                <a:avLst/>
                <a:gdLst>
                  <a:gd name="T0" fmla="*/ 24 w 29"/>
                  <a:gd name="T1" fmla="*/ 24 h 31"/>
                  <a:gd name="T2" fmla="*/ 20 w 29"/>
                  <a:gd name="T3" fmla="*/ 31 h 31"/>
                  <a:gd name="T4" fmla="*/ 7 w 29"/>
                  <a:gd name="T5" fmla="*/ 27 h 31"/>
                  <a:gd name="T6" fmla="*/ 0 w 29"/>
                  <a:gd name="T7" fmla="*/ 24 h 31"/>
                  <a:gd name="T8" fmla="*/ 9 w 29"/>
                  <a:gd name="T9" fmla="*/ 0 h 31"/>
                  <a:gd name="T10" fmla="*/ 9 w 29"/>
                  <a:gd name="T11" fmla="*/ 0 h 31"/>
                  <a:gd name="T12" fmla="*/ 29 w 29"/>
                  <a:gd name="T13" fmla="*/ 7 h 31"/>
                  <a:gd name="T14" fmla="*/ 24 w 29"/>
                  <a:gd name="T15" fmla="*/ 21 h 31"/>
                  <a:gd name="T16" fmla="*/ 24 w 29"/>
                  <a:gd name="T1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1">
                    <a:moveTo>
                      <a:pt x="24" y="24"/>
                    </a:moveTo>
                    <a:lnTo>
                      <a:pt x="20" y="31"/>
                    </a:lnTo>
                    <a:lnTo>
                      <a:pt x="7" y="27"/>
                    </a:lnTo>
                    <a:lnTo>
                      <a:pt x="0" y="24"/>
                    </a:lnTo>
                    <a:lnTo>
                      <a:pt x="9" y="0"/>
                    </a:lnTo>
                    <a:lnTo>
                      <a:pt x="9" y="0"/>
                    </a:lnTo>
                    <a:lnTo>
                      <a:pt x="29" y="7"/>
                    </a:lnTo>
                    <a:lnTo>
                      <a:pt x="24" y="21"/>
                    </a:lnTo>
                    <a:lnTo>
                      <a:pt x="24" y="2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2" name="Freeform 5668"/>
              <p:cNvSpPr>
                <a:spLocks/>
              </p:cNvSpPr>
              <p:nvPr/>
            </p:nvSpPr>
            <p:spPr bwMode="auto">
              <a:xfrm>
                <a:off x="4670" y="1973"/>
                <a:ext cx="29" cy="31"/>
              </a:xfrm>
              <a:custGeom>
                <a:avLst/>
                <a:gdLst>
                  <a:gd name="T0" fmla="*/ 24 w 29"/>
                  <a:gd name="T1" fmla="*/ 24 h 31"/>
                  <a:gd name="T2" fmla="*/ 20 w 29"/>
                  <a:gd name="T3" fmla="*/ 31 h 31"/>
                  <a:gd name="T4" fmla="*/ 7 w 29"/>
                  <a:gd name="T5" fmla="*/ 27 h 31"/>
                  <a:gd name="T6" fmla="*/ 0 w 29"/>
                  <a:gd name="T7" fmla="*/ 24 h 31"/>
                  <a:gd name="T8" fmla="*/ 9 w 29"/>
                  <a:gd name="T9" fmla="*/ 0 h 31"/>
                  <a:gd name="T10" fmla="*/ 9 w 29"/>
                  <a:gd name="T11" fmla="*/ 0 h 31"/>
                  <a:gd name="T12" fmla="*/ 29 w 29"/>
                  <a:gd name="T13" fmla="*/ 7 h 31"/>
                  <a:gd name="T14" fmla="*/ 24 w 29"/>
                  <a:gd name="T15" fmla="*/ 21 h 31"/>
                  <a:gd name="T16" fmla="*/ 24 w 29"/>
                  <a:gd name="T1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1">
                    <a:moveTo>
                      <a:pt x="24" y="24"/>
                    </a:moveTo>
                    <a:lnTo>
                      <a:pt x="20" y="31"/>
                    </a:lnTo>
                    <a:lnTo>
                      <a:pt x="7" y="27"/>
                    </a:lnTo>
                    <a:lnTo>
                      <a:pt x="0" y="24"/>
                    </a:lnTo>
                    <a:lnTo>
                      <a:pt x="9" y="0"/>
                    </a:lnTo>
                    <a:lnTo>
                      <a:pt x="9" y="0"/>
                    </a:lnTo>
                    <a:lnTo>
                      <a:pt x="29" y="7"/>
                    </a:lnTo>
                    <a:lnTo>
                      <a:pt x="24" y="21"/>
                    </a:lnTo>
                    <a:lnTo>
                      <a:pt x="24"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3" name="Freeform 5669"/>
              <p:cNvSpPr>
                <a:spLocks/>
              </p:cNvSpPr>
              <p:nvPr/>
            </p:nvSpPr>
            <p:spPr bwMode="auto">
              <a:xfrm>
                <a:off x="4565" y="2070"/>
                <a:ext cx="42" cy="46"/>
              </a:xfrm>
              <a:custGeom>
                <a:avLst/>
                <a:gdLst>
                  <a:gd name="T0" fmla="*/ 31 w 42"/>
                  <a:gd name="T1" fmla="*/ 2 h 46"/>
                  <a:gd name="T2" fmla="*/ 42 w 42"/>
                  <a:gd name="T3" fmla="*/ 13 h 46"/>
                  <a:gd name="T4" fmla="*/ 42 w 42"/>
                  <a:gd name="T5" fmla="*/ 15 h 46"/>
                  <a:gd name="T6" fmla="*/ 42 w 42"/>
                  <a:gd name="T7" fmla="*/ 34 h 46"/>
                  <a:gd name="T8" fmla="*/ 34 w 42"/>
                  <a:gd name="T9" fmla="*/ 41 h 46"/>
                  <a:gd name="T10" fmla="*/ 17 w 42"/>
                  <a:gd name="T11" fmla="*/ 41 h 46"/>
                  <a:gd name="T12" fmla="*/ 17 w 42"/>
                  <a:gd name="T13" fmla="*/ 44 h 46"/>
                  <a:gd name="T14" fmla="*/ 15 w 42"/>
                  <a:gd name="T15" fmla="*/ 44 h 46"/>
                  <a:gd name="T16" fmla="*/ 17 w 42"/>
                  <a:gd name="T17" fmla="*/ 44 h 46"/>
                  <a:gd name="T18" fmla="*/ 15 w 42"/>
                  <a:gd name="T19" fmla="*/ 46 h 46"/>
                  <a:gd name="T20" fmla="*/ 15 w 42"/>
                  <a:gd name="T21" fmla="*/ 44 h 46"/>
                  <a:gd name="T22" fmla="*/ 12 w 42"/>
                  <a:gd name="T23" fmla="*/ 41 h 46"/>
                  <a:gd name="T24" fmla="*/ 0 w 42"/>
                  <a:gd name="T25" fmla="*/ 39 h 46"/>
                  <a:gd name="T26" fmla="*/ 5 w 42"/>
                  <a:gd name="T27" fmla="*/ 25 h 46"/>
                  <a:gd name="T28" fmla="*/ 3 w 42"/>
                  <a:gd name="T29" fmla="*/ 13 h 46"/>
                  <a:gd name="T30" fmla="*/ 9 w 42"/>
                  <a:gd name="T31" fmla="*/ 7 h 46"/>
                  <a:gd name="T32" fmla="*/ 14 w 42"/>
                  <a:gd name="T33" fmla="*/ 10 h 46"/>
                  <a:gd name="T34" fmla="*/ 20 w 42"/>
                  <a:gd name="T35" fmla="*/ 0 h 46"/>
                  <a:gd name="T36" fmla="*/ 31 w 42"/>
                  <a:gd name="T3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46">
                    <a:moveTo>
                      <a:pt x="31" y="2"/>
                    </a:moveTo>
                    <a:lnTo>
                      <a:pt x="42" y="13"/>
                    </a:lnTo>
                    <a:lnTo>
                      <a:pt x="42" y="15"/>
                    </a:lnTo>
                    <a:lnTo>
                      <a:pt x="42" y="34"/>
                    </a:lnTo>
                    <a:lnTo>
                      <a:pt x="34" y="41"/>
                    </a:lnTo>
                    <a:lnTo>
                      <a:pt x="17" y="41"/>
                    </a:lnTo>
                    <a:lnTo>
                      <a:pt x="17" y="44"/>
                    </a:lnTo>
                    <a:lnTo>
                      <a:pt x="15" y="44"/>
                    </a:lnTo>
                    <a:lnTo>
                      <a:pt x="17" y="44"/>
                    </a:lnTo>
                    <a:lnTo>
                      <a:pt x="15" y="46"/>
                    </a:lnTo>
                    <a:lnTo>
                      <a:pt x="15" y="44"/>
                    </a:lnTo>
                    <a:lnTo>
                      <a:pt x="12" y="41"/>
                    </a:lnTo>
                    <a:lnTo>
                      <a:pt x="0" y="39"/>
                    </a:lnTo>
                    <a:lnTo>
                      <a:pt x="5" y="25"/>
                    </a:lnTo>
                    <a:lnTo>
                      <a:pt x="3" y="13"/>
                    </a:lnTo>
                    <a:lnTo>
                      <a:pt x="9" y="7"/>
                    </a:lnTo>
                    <a:lnTo>
                      <a:pt x="14" y="10"/>
                    </a:lnTo>
                    <a:lnTo>
                      <a:pt x="20" y="0"/>
                    </a:lnTo>
                    <a:lnTo>
                      <a:pt x="31"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4" name="Freeform 5670"/>
              <p:cNvSpPr>
                <a:spLocks/>
              </p:cNvSpPr>
              <p:nvPr/>
            </p:nvSpPr>
            <p:spPr bwMode="auto">
              <a:xfrm>
                <a:off x="4565" y="2070"/>
                <a:ext cx="42" cy="46"/>
              </a:xfrm>
              <a:custGeom>
                <a:avLst/>
                <a:gdLst>
                  <a:gd name="T0" fmla="*/ 31 w 42"/>
                  <a:gd name="T1" fmla="*/ 2 h 46"/>
                  <a:gd name="T2" fmla="*/ 42 w 42"/>
                  <a:gd name="T3" fmla="*/ 13 h 46"/>
                  <a:gd name="T4" fmla="*/ 42 w 42"/>
                  <a:gd name="T5" fmla="*/ 15 h 46"/>
                  <a:gd name="T6" fmla="*/ 42 w 42"/>
                  <a:gd name="T7" fmla="*/ 34 h 46"/>
                  <a:gd name="T8" fmla="*/ 34 w 42"/>
                  <a:gd name="T9" fmla="*/ 41 h 46"/>
                  <a:gd name="T10" fmla="*/ 17 w 42"/>
                  <a:gd name="T11" fmla="*/ 41 h 46"/>
                  <a:gd name="T12" fmla="*/ 17 w 42"/>
                  <a:gd name="T13" fmla="*/ 44 h 46"/>
                  <a:gd name="T14" fmla="*/ 15 w 42"/>
                  <a:gd name="T15" fmla="*/ 44 h 46"/>
                  <a:gd name="T16" fmla="*/ 17 w 42"/>
                  <a:gd name="T17" fmla="*/ 44 h 46"/>
                  <a:gd name="T18" fmla="*/ 15 w 42"/>
                  <a:gd name="T19" fmla="*/ 46 h 46"/>
                  <a:gd name="T20" fmla="*/ 15 w 42"/>
                  <a:gd name="T21" fmla="*/ 44 h 46"/>
                  <a:gd name="T22" fmla="*/ 12 w 42"/>
                  <a:gd name="T23" fmla="*/ 41 h 46"/>
                  <a:gd name="T24" fmla="*/ 0 w 42"/>
                  <a:gd name="T25" fmla="*/ 39 h 46"/>
                  <a:gd name="T26" fmla="*/ 5 w 42"/>
                  <a:gd name="T27" fmla="*/ 25 h 46"/>
                  <a:gd name="T28" fmla="*/ 3 w 42"/>
                  <a:gd name="T29" fmla="*/ 13 h 46"/>
                  <a:gd name="T30" fmla="*/ 9 w 42"/>
                  <a:gd name="T31" fmla="*/ 7 h 46"/>
                  <a:gd name="T32" fmla="*/ 14 w 42"/>
                  <a:gd name="T33" fmla="*/ 10 h 46"/>
                  <a:gd name="T34" fmla="*/ 20 w 42"/>
                  <a:gd name="T35" fmla="*/ 0 h 46"/>
                  <a:gd name="T36" fmla="*/ 31 w 42"/>
                  <a:gd name="T3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46">
                    <a:moveTo>
                      <a:pt x="31" y="2"/>
                    </a:moveTo>
                    <a:lnTo>
                      <a:pt x="42" y="13"/>
                    </a:lnTo>
                    <a:lnTo>
                      <a:pt x="42" y="15"/>
                    </a:lnTo>
                    <a:lnTo>
                      <a:pt x="42" y="34"/>
                    </a:lnTo>
                    <a:lnTo>
                      <a:pt x="34" y="41"/>
                    </a:lnTo>
                    <a:lnTo>
                      <a:pt x="17" y="41"/>
                    </a:lnTo>
                    <a:lnTo>
                      <a:pt x="17" y="44"/>
                    </a:lnTo>
                    <a:lnTo>
                      <a:pt x="15" y="44"/>
                    </a:lnTo>
                    <a:lnTo>
                      <a:pt x="17" y="44"/>
                    </a:lnTo>
                    <a:lnTo>
                      <a:pt x="15" y="46"/>
                    </a:lnTo>
                    <a:lnTo>
                      <a:pt x="15" y="44"/>
                    </a:lnTo>
                    <a:lnTo>
                      <a:pt x="12" y="41"/>
                    </a:lnTo>
                    <a:lnTo>
                      <a:pt x="0" y="39"/>
                    </a:lnTo>
                    <a:lnTo>
                      <a:pt x="5" y="25"/>
                    </a:lnTo>
                    <a:lnTo>
                      <a:pt x="3" y="13"/>
                    </a:lnTo>
                    <a:lnTo>
                      <a:pt x="9" y="7"/>
                    </a:lnTo>
                    <a:lnTo>
                      <a:pt x="14" y="10"/>
                    </a:lnTo>
                    <a:lnTo>
                      <a:pt x="20" y="0"/>
                    </a:lnTo>
                    <a:lnTo>
                      <a:pt x="3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5" name="Freeform 5671"/>
              <p:cNvSpPr>
                <a:spLocks noEditPoints="1"/>
              </p:cNvSpPr>
              <p:nvPr/>
            </p:nvSpPr>
            <p:spPr bwMode="auto">
              <a:xfrm>
                <a:off x="4643" y="1831"/>
                <a:ext cx="32" cy="44"/>
              </a:xfrm>
              <a:custGeom>
                <a:avLst/>
                <a:gdLst>
                  <a:gd name="T0" fmla="*/ 32 w 32"/>
                  <a:gd name="T1" fmla="*/ 15 h 44"/>
                  <a:gd name="T2" fmla="*/ 27 w 32"/>
                  <a:gd name="T3" fmla="*/ 39 h 44"/>
                  <a:gd name="T4" fmla="*/ 17 w 32"/>
                  <a:gd name="T5" fmla="*/ 44 h 44"/>
                  <a:gd name="T6" fmla="*/ 14 w 32"/>
                  <a:gd name="T7" fmla="*/ 36 h 44"/>
                  <a:gd name="T8" fmla="*/ 7 w 32"/>
                  <a:gd name="T9" fmla="*/ 44 h 44"/>
                  <a:gd name="T10" fmla="*/ 0 w 32"/>
                  <a:gd name="T11" fmla="*/ 42 h 44"/>
                  <a:gd name="T12" fmla="*/ 3 w 32"/>
                  <a:gd name="T13" fmla="*/ 39 h 44"/>
                  <a:gd name="T14" fmla="*/ 5 w 32"/>
                  <a:gd name="T15" fmla="*/ 36 h 44"/>
                  <a:gd name="T16" fmla="*/ 7 w 32"/>
                  <a:gd name="T17" fmla="*/ 34 h 44"/>
                  <a:gd name="T18" fmla="*/ 7 w 32"/>
                  <a:gd name="T19" fmla="*/ 30 h 44"/>
                  <a:gd name="T20" fmla="*/ 8 w 32"/>
                  <a:gd name="T21" fmla="*/ 29 h 44"/>
                  <a:gd name="T22" fmla="*/ 7 w 32"/>
                  <a:gd name="T23" fmla="*/ 27 h 44"/>
                  <a:gd name="T24" fmla="*/ 5 w 32"/>
                  <a:gd name="T25" fmla="*/ 27 h 44"/>
                  <a:gd name="T26" fmla="*/ 5 w 32"/>
                  <a:gd name="T27" fmla="*/ 27 h 44"/>
                  <a:gd name="T28" fmla="*/ 5 w 32"/>
                  <a:gd name="T29" fmla="*/ 25 h 44"/>
                  <a:gd name="T30" fmla="*/ 5 w 32"/>
                  <a:gd name="T31" fmla="*/ 25 h 44"/>
                  <a:gd name="T32" fmla="*/ 5 w 32"/>
                  <a:gd name="T33" fmla="*/ 25 h 44"/>
                  <a:gd name="T34" fmla="*/ 5 w 32"/>
                  <a:gd name="T35" fmla="*/ 25 h 44"/>
                  <a:gd name="T36" fmla="*/ 7 w 32"/>
                  <a:gd name="T37" fmla="*/ 25 h 44"/>
                  <a:gd name="T38" fmla="*/ 7 w 32"/>
                  <a:gd name="T39" fmla="*/ 22 h 44"/>
                  <a:gd name="T40" fmla="*/ 7 w 32"/>
                  <a:gd name="T41" fmla="*/ 22 h 44"/>
                  <a:gd name="T42" fmla="*/ 8 w 32"/>
                  <a:gd name="T43" fmla="*/ 14 h 44"/>
                  <a:gd name="T44" fmla="*/ 8 w 32"/>
                  <a:gd name="T45" fmla="*/ 14 h 44"/>
                  <a:gd name="T46" fmla="*/ 8 w 32"/>
                  <a:gd name="T47" fmla="*/ 10 h 44"/>
                  <a:gd name="T48" fmla="*/ 7 w 32"/>
                  <a:gd name="T49" fmla="*/ 10 h 44"/>
                  <a:gd name="T50" fmla="*/ 7 w 32"/>
                  <a:gd name="T51" fmla="*/ 0 h 44"/>
                  <a:gd name="T52" fmla="*/ 15 w 32"/>
                  <a:gd name="T53" fmla="*/ 5 h 44"/>
                  <a:gd name="T54" fmla="*/ 32 w 32"/>
                  <a:gd name="T55" fmla="*/ 15 h 44"/>
                  <a:gd name="T56" fmla="*/ 32 w 32"/>
                  <a:gd name="T57" fmla="*/ 15 h 44"/>
                  <a:gd name="T58" fmla="*/ 22 w 32"/>
                  <a:gd name="T59" fmla="*/ 24 h 44"/>
                  <a:gd name="T60" fmla="*/ 24 w 32"/>
                  <a:gd name="T61" fmla="*/ 30 h 44"/>
                  <a:gd name="T62" fmla="*/ 25 w 32"/>
                  <a:gd name="T63" fmla="*/ 24 h 44"/>
                  <a:gd name="T64" fmla="*/ 24 w 32"/>
                  <a:gd name="T65" fmla="*/ 24 h 44"/>
                  <a:gd name="T66" fmla="*/ 22 w 32"/>
                  <a:gd name="T67"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4">
                    <a:moveTo>
                      <a:pt x="32" y="15"/>
                    </a:moveTo>
                    <a:lnTo>
                      <a:pt x="27" y="39"/>
                    </a:lnTo>
                    <a:lnTo>
                      <a:pt x="17" y="44"/>
                    </a:lnTo>
                    <a:lnTo>
                      <a:pt x="14" y="36"/>
                    </a:lnTo>
                    <a:lnTo>
                      <a:pt x="7" y="44"/>
                    </a:lnTo>
                    <a:lnTo>
                      <a:pt x="0" y="42"/>
                    </a:lnTo>
                    <a:lnTo>
                      <a:pt x="3" y="39"/>
                    </a:lnTo>
                    <a:lnTo>
                      <a:pt x="5" y="36"/>
                    </a:lnTo>
                    <a:lnTo>
                      <a:pt x="7" y="34"/>
                    </a:lnTo>
                    <a:lnTo>
                      <a:pt x="7" y="30"/>
                    </a:lnTo>
                    <a:lnTo>
                      <a:pt x="8" y="29"/>
                    </a:lnTo>
                    <a:lnTo>
                      <a:pt x="7" y="27"/>
                    </a:lnTo>
                    <a:lnTo>
                      <a:pt x="5" y="27"/>
                    </a:lnTo>
                    <a:lnTo>
                      <a:pt x="5" y="27"/>
                    </a:lnTo>
                    <a:lnTo>
                      <a:pt x="5" y="25"/>
                    </a:lnTo>
                    <a:lnTo>
                      <a:pt x="5" y="25"/>
                    </a:lnTo>
                    <a:lnTo>
                      <a:pt x="5" y="25"/>
                    </a:lnTo>
                    <a:lnTo>
                      <a:pt x="5" y="25"/>
                    </a:lnTo>
                    <a:lnTo>
                      <a:pt x="7" y="25"/>
                    </a:lnTo>
                    <a:lnTo>
                      <a:pt x="7" y="22"/>
                    </a:lnTo>
                    <a:lnTo>
                      <a:pt x="7" y="22"/>
                    </a:lnTo>
                    <a:lnTo>
                      <a:pt x="8" y="14"/>
                    </a:lnTo>
                    <a:lnTo>
                      <a:pt x="8" y="14"/>
                    </a:lnTo>
                    <a:lnTo>
                      <a:pt x="8" y="10"/>
                    </a:lnTo>
                    <a:lnTo>
                      <a:pt x="7" y="10"/>
                    </a:lnTo>
                    <a:lnTo>
                      <a:pt x="7" y="0"/>
                    </a:lnTo>
                    <a:lnTo>
                      <a:pt x="15" y="5"/>
                    </a:lnTo>
                    <a:lnTo>
                      <a:pt x="32" y="15"/>
                    </a:lnTo>
                    <a:lnTo>
                      <a:pt x="32" y="15"/>
                    </a:lnTo>
                    <a:close/>
                    <a:moveTo>
                      <a:pt x="22" y="24"/>
                    </a:moveTo>
                    <a:lnTo>
                      <a:pt x="24" y="30"/>
                    </a:lnTo>
                    <a:lnTo>
                      <a:pt x="25" y="24"/>
                    </a:lnTo>
                    <a:lnTo>
                      <a:pt x="24" y="24"/>
                    </a:lnTo>
                    <a:lnTo>
                      <a:pt x="22"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6" name="Freeform 5672"/>
              <p:cNvSpPr>
                <a:spLocks noEditPoints="1"/>
              </p:cNvSpPr>
              <p:nvPr/>
            </p:nvSpPr>
            <p:spPr bwMode="auto">
              <a:xfrm>
                <a:off x="4643" y="1831"/>
                <a:ext cx="32" cy="44"/>
              </a:xfrm>
              <a:custGeom>
                <a:avLst/>
                <a:gdLst>
                  <a:gd name="T0" fmla="*/ 32 w 32"/>
                  <a:gd name="T1" fmla="*/ 15 h 44"/>
                  <a:gd name="T2" fmla="*/ 27 w 32"/>
                  <a:gd name="T3" fmla="*/ 39 h 44"/>
                  <a:gd name="T4" fmla="*/ 17 w 32"/>
                  <a:gd name="T5" fmla="*/ 44 h 44"/>
                  <a:gd name="T6" fmla="*/ 14 w 32"/>
                  <a:gd name="T7" fmla="*/ 36 h 44"/>
                  <a:gd name="T8" fmla="*/ 7 w 32"/>
                  <a:gd name="T9" fmla="*/ 44 h 44"/>
                  <a:gd name="T10" fmla="*/ 0 w 32"/>
                  <a:gd name="T11" fmla="*/ 42 h 44"/>
                  <a:gd name="T12" fmla="*/ 3 w 32"/>
                  <a:gd name="T13" fmla="*/ 39 h 44"/>
                  <a:gd name="T14" fmla="*/ 5 w 32"/>
                  <a:gd name="T15" fmla="*/ 36 h 44"/>
                  <a:gd name="T16" fmla="*/ 7 w 32"/>
                  <a:gd name="T17" fmla="*/ 34 h 44"/>
                  <a:gd name="T18" fmla="*/ 7 w 32"/>
                  <a:gd name="T19" fmla="*/ 30 h 44"/>
                  <a:gd name="T20" fmla="*/ 8 w 32"/>
                  <a:gd name="T21" fmla="*/ 29 h 44"/>
                  <a:gd name="T22" fmla="*/ 7 w 32"/>
                  <a:gd name="T23" fmla="*/ 27 h 44"/>
                  <a:gd name="T24" fmla="*/ 5 w 32"/>
                  <a:gd name="T25" fmla="*/ 27 h 44"/>
                  <a:gd name="T26" fmla="*/ 5 w 32"/>
                  <a:gd name="T27" fmla="*/ 27 h 44"/>
                  <a:gd name="T28" fmla="*/ 5 w 32"/>
                  <a:gd name="T29" fmla="*/ 25 h 44"/>
                  <a:gd name="T30" fmla="*/ 5 w 32"/>
                  <a:gd name="T31" fmla="*/ 25 h 44"/>
                  <a:gd name="T32" fmla="*/ 5 w 32"/>
                  <a:gd name="T33" fmla="*/ 25 h 44"/>
                  <a:gd name="T34" fmla="*/ 5 w 32"/>
                  <a:gd name="T35" fmla="*/ 25 h 44"/>
                  <a:gd name="T36" fmla="*/ 7 w 32"/>
                  <a:gd name="T37" fmla="*/ 25 h 44"/>
                  <a:gd name="T38" fmla="*/ 7 w 32"/>
                  <a:gd name="T39" fmla="*/ 22 h 44"/>
                  <a:gd name="T40" fmla="*/ 7 w 32"/>
                  <a:gd name="T41" fmla="*/ 22 h 44"/>
                  <a:gd name="T42" fmla="*/ 8 w 32"/>
                  <a:gd name="T43" fmla="*/ 14 h 44"/>
                  <a:gd name="T44" fmla="*/ 8 w 32"/>
                  <a:gd name="T45" fmla="*/ 14 h 44"/>
                  <a:gd name="T46" fmla="*/ 8 w 32"/>
                  <a:gd name="T47" fmla="*/ 10 h 44"/>
                  <a:gd name="T48" fmla="*/ 7 w 32"/>
                  <a:gd name="T49" fmla="*/ 10 h 44"/>
                  <a:gd name="T50" fmla="*/ 7 w 32"/>
                  <a:gd name="T51" fmla="*/ 0 h 44"/>
                  <a:gd name="T52" fmla="*/ 15 w 32"/>
                  <a:gd name="T53" fmla="*/ 5 h 44"/>
                  <a:gd name="T54" fmla="*/ 32 w 32"/>
                  <a:gd name="T55" fmla="*/ 15 h 44"/>
                  <a:gd name="T56" fmla="*/ 32 w 32"/>
                  <a:gd name="T57" fmla="*/ 15 h 44"/>
                  <a:gd name="T58" fmla="*/ 22 w 32"/>
                  <a:gd name="T59" fmla="*/ 24 h 44"/>
                  <a:gd name="T60" fmla="*/ 24 w 32"/>
                  <a:gd name="T61" fmla="*/ 30 h 44"/>
                  <a:gd name="T62" fmla="*/ 25 w 32"/>
                  <a:gd name="T63" fmla="*/ 24 h 44"/>
                  <a:gd name="T64" fmla="*/ 24 w 32"/>
                  <a:gd name="T65" fmla="*/ 24 h 44"/>
                  <a:gd name="T66" fmla="*/ 22 w 32"/>
                  <a:gd name="T67"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4">
                    <a:moveTo>
                      <a:pt x="32" y="15"/>
                    </a:moveTo>
                    <a:lnTo>
                      <a:pt x="27" y="39"/>
                    </a:lnTo>
                    <a:lnTo>
                      <a:pt x="17" y="44"/>
                    </a:lnTo>
                    <a:lnTo>
                      <a:pt x="14" y="36"/>
                    </a:lnTo>
                    <a:lnTo>
                      <a:pt x="7" y="44"/>
                    </a:lnTo>
                    <a:lnTo>
                      <a:pt x="0" y="42"/>
                    </a:lnTo>
                    <a:lnTo>
                      <a:pt x="3" y="39"/>
                    </a:lnTo>
                    <a:lnTo>
                      <a:pt x="5" y="36"/>
                    </a:lnTo>
                    <a:lnTo>
                      <a:pt x="7" y="34"/>
                    </a:lnTo>
                    <a:lnTo>
                      <a:pt x="7" y="30"/>
                    </a:lnTo>
                    <a:lnTo>
                      <a:pt x="8" y="29"/>
                    </a:lnTo>
                    <a:lnTo>
                      <a:pt x="7" y="27"/>
                    </a:lnTo>
                    <a:lnTo>
                      <a:pt x="5" y="27"/>
                    </a:lnTo>
                    <a:lnTo>
                      <a:pt x="5" y="27"/>
                    </a:lnTo>
                    <a:lnTo>
                      <a:pt x="5" y="25"/>
                    </a:lnTo>
                    <a:lnTo>
                      <a:pt x="5" y="25"/>
                    </a:lnTo>
                    <a:lnTo>
                      <a:pt x="5" y="25"/>
                    </a:lnTo>
                    <a:lnTo>
                      <a:pt x="5" y="25"/>
                    </a:lnTo>
                    <a:lnTo>
                      <a:pt x="7" y="25"/>
                    </a:lnTo>
                    <a:lnTo>
                      <a:pt x="7" y="22"/>
                    </a:lnTo>
                    <a:lnTo>
                      <a:pt x="7" y="22"/>
                    </a:lnTo>
                    <a:lnTo>
                      <a:pt x="8" y="14"/>
                    </a:lnTo>
                    <a:lnTo>
                      <a:pt x="8" y="14"/>
                    </a:lnTo>
                    <a:lnTo>
                      <a:pt x="8" y="10"/>
                    </a:lnTo>
                    <a:lnTo>
                      <a:pt x="7" y="10"/>
                    </a:lnTo>
                    <a:lnTo>
                      <a:pt x="7" y="0"/>
                    </a:lnTo>
                    <a:lnTo>
                      <a:pt x="15" y="5"/>
                    </a:lnTo>
                    <a:lnTo>
                      <a:pt x="32" y="15"/>
                    </a:lnTo>
                    <a:lnTo>
                      <a:pt x="32" y="15"/>
                    </a:lnTo>
                    <a:moveTo>
                      <a:pt x="22" y="24"/>
                    </a:moveTo>
                    <a:lnTo>
                      <a:pt x="24" y="30"/>
                    </a:lnTo>
                    <a:lnTo>
                      <a:pt x="25" y="24"/>
                    </a:lnTo>
                    <a:lnTo>
                      <a:pt x="24" y="24"/>
                    </a:lnTo>
                    <a:lnTo>
                      <a:pt x="22"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7" name="Freeform 5673"/>
              <p:cNvSpPr>
                <a:spLocks/>
              </p:cNvSpPr>
              <p:nvPr/>
            </p:nvSpPr>
            <p:spPr bwMode="auto">
              <a:xfrm>
                <a:off x="4504" y="2051"/>
                <a:ext cx="39" cy="37"/>
              </a:xfrm>
              <a:custGeom>
                <a:avLst/>
                <a:gdLst>
                  <a:gd name="T0" fmla="*/ 34 w 39"/>
                  <a:gd name="T1" fmla="*/ 7 h 37"/>
                  <a:gd name="T2" fmla="*/ 39 w 39"/>
                  <a:gd name="T3" fmla="*/ 17 h 37"/>
                  <a:gd name="T4" fmla="*/ 29 w 39"/>
                  <a:gd name="T5" fmla="*/ 26 h 37"/>
                  <a:gd name="T6" fmla="*/ 12 w 39"/>
                  <a:gd name="T7" fmla="*/ 37 h 37"/>
                  <a:gd name="T8" fmla="*/ 0 w 39"/>
                  <a:gd name="T9" fmla="*/ 27 h 37"/>
                  <a:gd name="T10" fmla="*/ 2 w 39"/>
                  <a:gd name="T11" fmla="*/ 26 h 37"/>
                  <a:gd name="T12" fmla="*/ 2 w 39"/>
                  <a:gd name="T13" fmla="*/ 26 h 37"/>
                  <a:gd name="T14" fmla="*/ 2 w 39"/>
                  <a:gd name="T15" fmla="*/ 24 h 37"/>
                  <a:gd name="T16" fmla="*/ 4 w 39"/>
                  <a:gd name="T17" fmla="*/ 24 h 37"/>
                  <a:gd name="T18" fmla="*/ 5 w 39"/>
                  <a:gd name="T19" fmla="*/ 22 h 37"/>
                  <a:gd name="T20" fmla="*/ 7 w 39"/>
                  <a:gd name="T21" fmla="*/ 22 h 37"/>
                  <a:gd name="T22" fmla="*/ 10 w 39"/>
                  <a:gd name="T23" fmla="*/ 19 h 37"/>
                  <a:gd name="T24" fmla="*/ 7 w 39"/>
                  <a:gd name="T25" fmla="*/ 15 h 37"/>
                  <a:gd name="T26" fmla="*/ 9 w 39"/>
                  <a:gd name="T27" fmla="*/ 12 h 37"/>
                  <a:gd name="T28" fmla="*/ 7 w 39"/>
                  <a:gd name="T29" fmla="*/ 10 h 37"/>
                  <a:gd name="T30" fmla="*/ 7 w 39"/>
                  <a:gd name="T31" fmla="*/ 10 h 37"/>
                  <a:gd name="T32" fmla="*/ 9 w 39"/>
                  <a:gd name="T33" fmla="*/ 10 h 37"/>
                  <a:gd name="T34" fmla="*/ 9 w 39"/>
                  <a:gd name="T35" fmla="*/ 10 h 37"/>
                  <a:gd name="T36" fmla="*/ 12 w 39"/>
                  <a:gd name="T37" fmla="*/ 12 h 37"/>
                  <a:gd name="T38" fmla="*/ 12 w 39"/>
                  <a:gd name="T39" fmla="*/ 12 h 37"/>
                  <a:gd name="T40" fmla="*/ 14 w 39"/>
                  <a:gd name="T41" fmla="*/ 14 h 37"/>
                  <a:gd name="T42" fmla="*/ 14 w 39"/>
                  <a:gd name="T43" fmla="*/ 14 h 37"/>
                  <a:gd name="T44" fmla="*/ 15 w 39"/>
                  <a:gd name="T45" fmla="*/ 15 h 37"/>
                  <a:gd name="T46" fmla="*/ 24 w 39"/>
                  <a:gd name="T47" fmla="*/ 7 h 37"/>
                  <a:gd name="T48" fmla="*/ 31 w 39"/>
                  <a:gd name="T49" fmla="*/ 0 h 37"/>
                  <a:gd name="T50" fmla="*/ 34 w 39"/>
                  <a:gd name="T51" fmla="*/ 5 h 37"/>
                  <a:gd name="T52" fmla="*/ 34 w 39"/>
                  <a:gd name="T53"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37">
                    <a:moveTo>
                      <a:pt x="34" y="7"/>
                    </a:moveTo>
                    <a:lnTo>
                      <a:pt x="39" y="17"/>
                    </a:lnTo>
                    <a:lnTo>
                      <a:pt x="29" y="26"/>
                    </a:lnTo>
                    <a:lnTo>
                      <a:pt x="12" y="37"/>
                    </a:lnTo>
                    <a:lnTo>
                      <a:pt x="0" y="27"/>
                    </a:lnTo>
                    <a:lnTo>
                      <a:pt x="2" y="26"/>
                    </a:lnTo>
                    <a:lnTo>
                      <a:pt x="2" y="26"/>
                    </a:lnTo>
                    <a:lnTo>
                      <a:pt x="2" y="24"/>
                    </a:lnTo>
                    <a:lnTo>
                      <a:pt x="4" y="24"/>
                    </a:lnTo>
                    <a:lnTo>
                      <a:pt x="5" y="22"/>
                    </a:lnTo>
                    <a:lnTo>
                      <a:pt x="7" y="22"/>
                    </a:lnTo>
                    <a:lnTo>
                      <a:pt x="10" y="19"/>
                    </a:lnTo>
                    <a:lnTo>
                      <a:pt x="7" y="15"/>
                    </a:lnTo>
                    <a:lnTo>
                      <a:pt x="9" y="12"/>
                    </a:lnTo>
                    <a:lnTo>
                      <a:pt x="7" y="10"/>
                    </a:lnTo>
                    <a:lnTo>
                      <a:pt x="7" y="10"/>
                    </a:lnTo>
                    <a:lnTo>
                      <a:pt x="9" y="10"/>
                    </a:lnTo>
                    <a:lnTo>
                      <a:pt x="9" y="10"/>
                    </a:lnTo>
                    <a:lnTo>
                      <a:pt x="12" y="12"/>
                    </a:lnTo>
                    <a:lnTo>
                      <a:pt x="12" y="12"/>
                    </a:lnTo>
                    <a:lnTo>
                      <a:pt x="14" y="14"/>
                    </a:lnTo>
                    <a:lnTo>
                      <a:pt x="14" y="14"/>
                    </a:lnTo>
                    <a:lnTo>
                      <a:pt x="15" y="15"/>
                    </a:lnTo>
                    <a:lnTo>
                      <a:pt x="24" y="7"/>
                    </a:lnTo>
                    <a:lnTo>
                      <a:pt x="31" y="0"/>
                    </a:lnTo>
                    <a:lnTo>
                      <a:pt x="34" y="5"/>
                    </a:lnTo>
                    <a:lnTo>
                      <a:pt x="34"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8" name="Freeform 5674"/>
              <p:cNvSpPr>
                <a:spLocks/>
              </p:cNvSpPr>
              <p:nvPr/>
            </p:nvSpPr>
            <p:spPr bwMode="auto">
              <a:xfrm>
                <a:off x="4504" y="2051"/>
                <a:ext cx="39" cy="37"/>
              </a:xfrm>
              <a:custGeom>
                <a:avLst/>
                <a:gdLst>
                  <a:gd name="T0" fmla="*/ 34 w 39"/>
                  <a:gd name="T1" fmla="*/ 7 h 37"/>
                  <a:gd name="T2" fmla="*/ 39 w 39"/>
                  <a:gd name="T3" fmla="*/ 17 h 37"/>
                  <a:gd name="T4" fmla="*/ 29 w 39"/>
                  <a:gd name="T5" fmla="*/ 26 h 37"/>
                  <a:gd name="T6" fmla="*/ 12 w 39"/>
                  <a:gd name="T7" fmla="*/ 37 h 37"/>
                  <a:gd name="T8" fmla="*/ 0 w 39"/>
                  <a:gd name="T9" fmla="*/ 27 h 37"/>
                  <a:gd name="T10" fmla="*/ 2 w 39"/>
                  <a:gd name="T11" fmla="*/ 26 h 37"/>
                  <a:gd name="T12" fmla="*/ 2 w 39"/>
                  <a:gd name="T13" fmla="*/ 26 h 37"/>
                  <a:gd name="T14" fmla="*/ 2 w 39"/>
                  <a:gd name="T15" fmla="*/ 24 h 37"/>
                  <a:gd name="T16" fmla="*/ 4 w 39"/>
                  <a:gd name="T17" fmla="*/ 24 h 37"/>
                  <a:gd name="T18" fmla="*/ 5 w 39"/>
                  <a:gd name="T19" fmla="*/ 22 h 37"/>
                  <a:gd name="T20" fmla="*/ 7 w 39"/>
                  <a:gd name="T21" fmla="*/ 22 h 37"/>
                  <a:gd name="T22" fmla="*/ 10 w 39"/>
                  <a:gd name="T23" fmla="*/ 19 h 37"/>
                  <a:gd name="T24" fmla="*/ 7 w 39"/>
                  <a:gd name="T25" fmla="*/ 15 h 37"/>
                  <a:gd name="T26" fmla="*/ 9 w 39"/>
                  <a:gd name="T27" fmla="*/ 12 h 37"/>
                  <a:gd name="T28" fmla="*/ 7 w 39"/>
                  <a:gd name="T29" fmla="*/ 10 h 37"/>
                  <a:gd name="T30" fmla="*/ 7 w 39"/>
                  <a:gd name="T31" fmla="*/ 10 h 37"/>
                  <a:gd name="T32" fmla="*/ 9 w 39"/>
                  <a:gd name="T33" fmla="*/ 10 h 37"/>
                  <a:gd name="T34" fmla="*/ 9 w 39"/>
                  <a:gd name="T35" fmla="*/ 10 h 37"/>
                  <a:gd name="T36" fmla="*/ 12 w 39"/>
                  <a:gd name="T37" fmla="*/ 12 h 37"/>
                  <a:gd name="T38" fmla="*/ 12 w 39"/>
                  <a:gd name="T39" fmla="*/ 12 h 37"/>
                  <a:gd name="T40" fmla="*/ 14 w 39"/>
                  <a:gd name="T41" fmla="*/ 14 h 37"/>
                  <a:gd name="T42" fmla="*/ 14 w 39"/>
                  <a:gd name="T43" fmla="*/ 14 h 37"/>
                  <a:gd name="T44" fmla="*/ 15 w 39"/>
                  <a:gd name="T45" fmla="*/ 15 h 37"/>
                  <a:gd name="T46" fmla="*/ 24 w 39"/>
                  <a:gd name="T47" fmla="*/ 7 h 37"/>
                  <a:gd name="T48" fmla="*/ 31 w 39"/>
                  <a:gd name="T49" fmla="*/ 0 h 37"/>
                  <a:gd name="T50" fmla="*/ 34 w 39"/>
                  <a:gd name="T51" fmla="*/ 5 h 37"/>
                  <a:gd name="T52" fmla="*/ 34 w 39"/>
                  <a:gd name="T53"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37">
                    <a:moveTo>
                      <a:pt x="34" y="7"/>
                    </a:moveTo>
                    <a:lnTo>
                      <a:pt x="39" y="17"/>
                    </a:lnTo>
                    <a:lnTo>
                      <a:pt x="29" y="26"/>
                    </a:lnTo>
                    <a:lnTo>
                      <a:pt x="12" y="37"/>
                    </a:lnTo>
                    <a:lnTo>
                      <a:pt x="0" y="27"/>
                    </a:lnTo>
                    <a:lnTo>
                      <a:pt x="2" y="26"/>
                    </a:lnTo>
                    <a:lnTo>
                      <a:pt x="2" y="26"/>
                    </a:lnTo>
                    <a:lnTo>
                      <a:pt x="2" y="24"/>
                    </a:lnTo>
                    <a:lnTo>
                      <a:pt x="4" y="24"/>
                    </a:lnTo>
                    <a:lnTo>
                      <a:pt x="5" y="22"/>
                    </a:lnTo>
                    <a:lnTo>
                      <a:pt x="7" y="22"/>
                    </a:lnTo>
                    <a:lnTo>
                      <a:pt x="10" y="19"/>
                    </a:lnTo>
                    <a:lnTo>
                      <a:pt x="7" y="15"/>
                    </a:lnTo>
                    <a:lnTo>
                      <a:pt x="9" y="12"/>
                    </a:lnTo>
                    <a:lnTo>
                      <a:pt x="7" y="10"/>
                    </a:lnTo>
                    <a:lnTo>
                      <a:pt x="7" y="10"/>
                    </a:lnTo>
                    <a:lnTo>
                      <a:pt x="9" y="10"/>
                    </a:lnTo>
                    <a:lnTo>
                      <a:pt x="9" y="10"/>
                    </a:lnTo>
                    <a:lnTo>
                      <a:pt x="12" y="12"/>
                    </a:lnTo>
                    <a:lnTo>
                      <a:pt x="12" y="12"/>
                    </a:lnTo>
                    <a:lnTo>
                      <a:pt x="14" y="14"/>
                    </a:lnTo>
                    <a:lnTo>
                      <a:pt x="14" y="14"/>
                    </a:lnTo>
                    <a:lnTo>
                      <a:pt x="15" y="15"/>
                    </a:lnTo>
                    <a:lnTo>
                      <a:pt x="24" y="7"/>
                    </a:lnTo>
                    <a:lnTo>
                      <a:pt x="31" y="0"/>
                    </a:lnTo>
                    <a:lnTo>
                      <a:pt x="34" y="5"/>
                    </a:lnTo>
                    <a:lnTo>
                      <a:pt x="3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9" name="Freeform 5675"/>
              <p:cNvSpPr>
                <a:spLocks/>
              </p:cNvSpPr>
              <p:nvPr/>
            </p:nvSpPr>
            <p:spPr bwMode="auto">
              <a:xfrm>
                <a:off x="4801" y="1990"/>
                <a:ext cx="28" cy="32"/>
              </a:xfrm>
              <a:custGeom>
                <a:avLst/>
                <a:gdLst>
                  <a:gd name="T0" fmla="*/ 18 w 28"/>
                  <a:gd name="T1" fmla="*/ 5 h 32"/>
                  <a:gd name="T2" fmla="*/ 22 w 28"/>
                  <a:gd name="T3" fmla="*/ 15 h 32"/>
                  <a:gd name="T4" fmla="*/ 22 w 28"/>
                  <a:gd name="T5" fmla="*/ 15 h 32"/>
                  <a:gd name="T6" fmla="*/ 22 w 28"/>
                  <a:gd name="T7" fmla="*/ 17 h 32"/>
                  <a:gd name="T8" fmla="*/ 22 w 28"/>
                  <a:gd name="T9" fmla="*/ 17 h 32"/>
                  <a:gd name="T10" fmla="*/ 22 w 28"/>
                  <a:gd name="T11" fmla="*/ 19 h 32"/>
                  <a:gd name="T12" fmla="*/ 20 w 28"/>
                  <a:gd name="T13" fmla="*/ 19 h 32"/>
                  <a:gd name="T14" fmla="*/ 20 w 28"/>
                  <a:gd name="T15" fmla="*/ 21 h 32"/>
                  <a:gd name="T16" fmla="*/ 22 w 28"/>
                  <a:gd name="T17" fmla="*/ 21 h 32"/>
                  <a:gd name="T18" fmla="*/ 23 w 28"/>
                  <a:gd name="T19" fmla="*/ 22 h 32"/>
                  <a:gd name="T20" fmla="*/ 25 w 28"/>
                  <a:gd name="T21" fmla="*/ 26 h 32"/>
                  <a:gd name="T22" fmla="*/ 25 w 28"/>
                  <a:gd name="T23" fmla="*/ 26 h 32"/>
                  <a:gd name="T24" fmla="*/ 27 w 28"/>
                  <a:gd name="T25" fmla="*/ 27 h 32"/>
                  <a:gd name="T26" fmla="*/ 27 w 28"/>
                  <a:gd name="T27" fmla="*/ 27 h 32"/>
                  <a:gd name="T28" fmla="*/ 28 w 28"/>
                  <a:gd name="T29" fmla="*/ 27 h 32"/>
                  <a:gd name="T30" fmla="*/ 28 w 28"/>
                  <a:gd name="T31" fmla="*/ 27 h 32"/>
                  <a:gd name="T32" fmla="*/ 28 w 28"/>
                  <a:gd name="T33" fmla="*/ 29 h 32"/>
                  <a:gd name="T34" fmla="*/ 25 w 28"/>
                  <a:gd name="T35" fmla="*/ 29 h 32"/>
                  <a:gd name="T36" fmla="*/ 23 w 28"/>
                  <a:gd name="T37" fmla="*/ 29 h 32"/>
                  <a:gd name="T38" fmla="*/ 23 w 28"/>
                  <a:gd name="T39" fmla="*/ 31 h 32"/>
                  <a:gd name="T40" fmla="*/ 23 w 28"/>
                  <a:gd name="T41" fmla="*/ 31 h 32"/>
                  <a:gd name="T42" fmla="*/ 20 w 28"/>
                  <a:gd name="T43" fmla="*/ 32 h 32"/>
                  <a:gd name="T44" fmla="*/ 20 w 28"/>
                  <a:gd name="T45" fmla="*/ 32 h 32"/>
                  <a:gd name="T46" fmla="*/ 18 w 28"/>
                  <a:gd name="T47" fmla="*/ 32 h 32"/>
                  <a:gd name="T48" fmla="*/ 18 w 28"/>
                  <a:gd name="T49" fmla="*/ 32 h 32"/>
                  <a:gd name="T50" fmla="*/ 5 w 28"/>
                  <a:gd name="T51" fmla="*/ 22 h 32"/>
                  <a:gd name="T52" fmla="*/ 3 w 28"/>
                  <a:gd name="T53" fmla="*/ 21 h 32"/>
                  <a:gd name="T54" fmla="*/ 0 w 28"/>
                  <a:gd name="T55" fmla="*/ 17 h 32"/>
                  <a:gd name="T56" fmla="*/ 3 w 28"/>
                  <a:gd name="T57" fmla="*/ 12 h 32"/>
                  <a:gd name="T58" fmla="*/ 1 w 28"/>
                  <a:gd name="T59" fmla="*/ 0 h 32"/>
                  <a:gd name="T60" fmla="*/ 18 w 28"/>
                  <a:gd name="T61"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2">
                    <a:moveTo>
                      <a:pt x="18" y="5"/>
                    </a:moveTo>
                    <a:lnTo>
                      <a:pt x="22" y="15"/>
                    </a:lnTo>
                    <a:lnTo>
                      <a:pt x="22" y="15"/>
                    </a:lnTo>
                    <a:lnTo>
                      <a:pt x="22" y="17"/>
                    </a:lnTo>
                    <a:lnTo>
                      <a:pt x="22" y="17"/>
                    </a:lnTo>
                    <a:lnTo>
                      <a:pt x="22" y="19"/>
                    </a:lnTo>
                    <a:lnTo>
                      <a:pt x="20" y="19"/>
                    </a:lnTo>
                    <a:lnTo>
                      <a:pt x="20" y="21"/>
                    </a:lnTo>
                    <a:lnTo>
                      <a:pt x="22" y="21"/>
                    </a:lnTo>
                    <a:lnTo>
                      <a:pt x="23" y="22"/>
                    </a:lnTo>
                    <a:lnTo>
                      <a:pt x="25" y="26"/>
                    </a:lnTo>
                    <a:lnTo>
                      <a:pt x="25" y="26"/>
                    </a:lnTo>
                    <a:lnTo>
                      <a:pt x="27" y="27"/>
                    </a:lnTo>
                    <a:lnTo>
                      <a:pt x="27" y="27"/>
                    </a:lnTo>
                    <a:lnTo>
                      <a:pt x="28" y="27"/>
                    </a:lnTo>
                    <a:lnTo>
                      <a:pt x="28" y="27"/>
                    </a:lnTo>
                    <a:lnTo>
                      <a:pt x="28" y="29"/>
                    </a:lnTo>
                    <a:lnTo>
                      <a:pt x="25" y="29"/>
                    </a:lnTo>
                    <a:lnTo>
                      <a:pt x="23" y="29"/>
                    </a:lnTo>
                    <a:lnTo>
                      <a:pt x="23" y="31"/>
                    </a:lnTo>
                    <a:lnTo>
                      <a:pt x="23" y="31"/>
                    </a:lnTo>
                    <a:lnTo>
                      <a:pt x="20" y="32"/>
                    </a:lnTo>
                    <a:lnTo>
                      <a:pt x="20" y="32"/>
                    </a:lnTo>
                    <a:lnTo>
                      <a:pt x="18" y="32"/>
                    </a:lnTo>
                    <a:lnTo>
                      <a:pt x="18" y="32"/>
                    </a:lnTo>
                    <a:lnTo>
                      <a:pt x="5" y="22"/>
                    </a:lnTo>
                    <a:lnTo>
                      <a:pt x="3" y="21"/>
                    </a:lnTo>
                    <a:lnTo>
                      <a:pt x="0" y="17"/>
                    </a:lnTo>
                    <a:lnTo>
                      <a:pt x="3" y="12"/>
                    </a:lnTo>
                    <a:lnTo>
                      <a:pt x="1" y="0"/>
                    </a:lnTo>
                    <a:lnTo>
                      <a:pt x="18"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0" name="Freeform 5676"/>
              <p:cNvSpPr>
                <a:spLocks/>
              </p:cNvSpPr>
              <p:nvPr/>
            </p:nvSpPr>
            <p:spPr bwMode="auto">
              <a:xfrm>
                <a:off x="4801" y="1990"/>
                <a:ext cx="28" cy="32"/>
              </a:xfrm>
              <a:custGeom>
                <a:avLst/>
                <a:gdLst>
                  <a:gd name="T0" fmla="*/ 18 w 28"/>
                  <a:gd name="T1" fmla="*/ 5 h 32"/>
                  <a:gd name="T2" fmla="*/ 22 w 28"/>
                  <a:gd name="T3" fmla="*/ 15 h 32"/>
                  <a:gd name="T4" fmla="*/ 22 w 28"/>
                  <a:gd name="T5" fmla="*/ 15 h 32"/>
                  <a:gd name="T6" fmla="*/ 22 w 28"/>
                  <a:gd name="T7" fmla="*/ 17 h 32"/>
                  <a:gd name="T8" fmla="*/ 22 w 28"/>
                  <a:gd name="T9" fmla="*/ 17 h 32"/>
                  <a:gd name="T10" fmla="*/ 22 w 28"/>
                  <a:gd name="T11" fmla="*/ 19 h 32"/>
                  <a:gd name="T12" fmla="*/ 20 w 28"/>
                  <a:gd name="T13" fmla="*/ 19 h 32"/>
                  <a:gd name="T14" fmla="*/ 20 w 28"/>
                  <a:gd name="T15" fmla="*/ 21 h 32"/>
                  <a:gd name="T16" fmla="*/ 22 w 28"/>
                  <a:gd name="T17" fmla="*/ 21 h 32"/>
                  <a:gd name="T18" fmla="*/ 23 w 28"/>
                  <a:gd name="T19" fmla="*/ 22 h 32"/>
                  <a:gd name="T20" fmla="*/ 25 w 28"/>
                  <a:gd name="T21" fmla="*/ 26 h 32"/>
                  <a:gd name="T22" fmla="*/ 25 w 28"/>
                  <a:gd name="T23" fmla="*/ 26 h 32"/>
                  <a:gd name="T24" fmla="*/ 27 w 28"/>
                  <a:gd name="T25" fmla="*/ 27 h 32"/>
                  <a:gd name="T26" fmla="*/ 27 w 28"/>
                  <a:gd name="T27" fmla="*/ 27 h 32"/>
                  <a:gd name="T28" fmla="*/ 28 w 28"/>
                  <a:gd name="T29" fmla="*/ 27 h 32"/>
                  <a:gd name="T30" fmla="*/ 28 w 28"/>
                  <a:gd name="T31" fmla="*/ 27 h 32"/>
                  <a:gd name="T32" fmla="*/ 28 w 28"/>
                  <a:gd name="T33" fmla="*/ 29 h 32"/>
                  <a:gd name="T34" fmla="*/ 25 w 28"/>
                  <a:gd name="T35" fmla="*/ 29 h 32"/>
                  <a:gd name="T36" fmla="*/ 23 w 28"/>
                  <a:gd name="T37" fmla="*/ 29 h 32"/>
                  <a:gd name="T38" fmla="*/ 23 w 28"/>
                  <a:gd name="T39" fmla="*/ 31 h 32"/>
                  <a:gd name="T40" fmla="*/ 23 w 28"/>
                  <a:gd name="T41" fmla="*/ 31 h 32"/>
                  <a:gd name="T42" fmla="*/ 20 w 28"/>
                  <a:gd name="T43" fmla="*/ 32 h 32"/>
                  <a:gd name="T44" fmla="*/ 20 w 28"/>
                  <a:gd name="T45" fmla="*/ 32 h 32"/>
                  <a:gd name="T46" fmla="*/ 18 w 28"/>
                  <a:gd name="T47" fmla="*/ 32 h 32"/>
                  <a:gd name="T48" fmla="*/ 18 w 28"/>
                  <a:gd name="T49" fmla="*/ 32 h 32"/>
                  <a:gd name="T50" fmla="*/ 5 w 28"/>
                  <a:gd name="T51" fmla="*/ 22 h 32"/>
                  <a:gd name="T52" fmla="*/ 3 w 28"/>
                  <a:gd name="T53" fmla="*/ 21 h 32"/>
                  <a:gd name="T54" fmla="*/ 0 w 28"/>
                  <a:gd name="T55" fmla="*/ 17 h 32"/>
                  <a:gd name="T56" fmla="*/ 3 w 28"/>
                  <a:gd name="T57" fmla="*/ 12 h 32"/>
                  <a:gd name="T58" fmla="*/ 1 w 28"/>
                  <a:gd name="T59" fmla="*/ 0 h 32"/>
                  <a:gd name="T60" fmla="*/ 18 w 28"/>
                  <a:gd name="T61"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2">
                    <a:moveTo>
                      <a:pt x="18" y="5"/>
                    </a:moveTo>
                    <a:lnTo>
                      <a:pt x="22" y="15"/>
                    </a:lnTo>
                    <a:lnTo>
                      <a:pt x="22" y="15"/>
                    </a:lnTo>
                    <a:lnTo>
                      <a:pt x="22" y="17"/>
                    </a:lnTo>
                    <a:lnTo>
                      <a:pt x="22" y="17"/>
                    </a:lnTo>
                    <a:lnTo>
                      <a:pt x="22" y="19"/>
                    </a:lnTo>
                    <a:lnTo>
                      <a:pt x="20" y="19"/>
                    </a:lnTo>
                    <a:lnTo>
                      <a:pt x="20" y="21"/>
                    </a:lnTo>
                    <a:lnTo>
                      <a:pt x="22" y="21"/>
                    </a:lnTo>
                    <a:lnTo>
                      <a:pt x="23" y="22"/>
                    </a:lnTo>
                    <a:lnTo>
                      <a:pt x="25" y="26"/>
                    </a:lnTo>
                    <a:lnTo>
                      <a:pt x="25" y="26"/>
                    </a:lnTo>
                    <a:lnTo>
                      <a:pt x="27" y="27"/>
                    </a:lnTo>
                    <a:lnTo>
                      <a:pt x="27" y="27"/>
                    </a:lnTo>
                    <a:lnTo>
                      <a:pt x="28" y="27"/>
                    </a:lnTo>
                    <a:lnTo>
                      <a:pt x="28" y="27"/>
                    </a:lnTo>
                    <a:lnTo>
                      <a:pt x="28" y="29"/>
                    </a:lnTo>
                    <a:lnTo>
                      <a:pt x="25" y="29"/>
                    </a:lnTo>
                    <a:lnTo>
                      <a:pt x="23" y="29"/>
                    </a:lnTo>
                    <a:lnTo>
                      <a:pt x="23" y="31"/>
                    </a:lnTo>
                    <a:lnTo>
                      <a:pt x="23" y="31"/>
                    </a:lnTo>
                    <a:lnTo>
                      <a:pt x="20" y="32"/>
                    </a:lnTo>
                    <a:lnTo>
                      <a:pt x="20" y="32"/>
                    </a:lnTo>
                    <a:lnTo>
                      <a:pt x="18" y="32"/>
                    </a:lnTo>
                    <a:lnTo>
                      <a:pt x="18" y="32"/>
                    </a:lnTo>
                    <a:lnTo>
                      <a:pt x="5" y="22"/>
                    </a:lnTo>
                    <a:lnTo>
                      <a:pt x="3" y="21"/>
                    </a:lnTo>
                    <a:lnTo>
                      <a:pt x="0" y="17"/>
                    </a:lnTo>
                    <a:lnTo>
                      <a:pt x="3" y="12"/>
                    </a:lnTo>
                    <a:lnTo>
                      <a:pt x="1" y="0"/>
                    </a:lnTo>
                    <a:lnTo>
                      <a:pt x="18"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1" name="Freeform 5677"/>
              <p:cNvSpPr>
                <a:spLocks/>
              </p:cNvSpPr>
              <p:nvPr/>
            </p:nvSpPr>
            <p:spPr bwMode="auto">
              <a:xfrm>
                <a:off x="4694" y="1980"/>
                <a:ext cx="39" cy="27"/>
              </a:xfrm>
              <a:custGeom>
                <a:avLst/>
                <a:gdLst>
                  <a:gd name="T0" fmla="*/ 37 w 39"/>
                  <a:gd name="T1" fmla="*/ 14 h 27"/>
                  <a:gd name="T2" fmla="*/ 39 w 39"/>
                  <a:gd name="T3" fmla="*/ 27 h 27"/>
                  <a:gd name="T4" fmla="*/ 27 w 39"/>
                  <a:gd name="T5" fmla="*/ 25 h 27"/>
                  <a:gd name="T6" fmla="*/ 18 w 39"/>
                  <a:gd name="T7" fmla="*/ 19 h 27"/>
                  <a:gd name="T8" fmla="*/ 17 w 39"/>
                  <a:gd name="T9" fmla="*/ 25 h 27"/>
                  <a:gd name="T10" fmla="*/ 8 w 39"/>
                  <a:gd name="T11" fmla="*/ 24 h 27"/>
                  <a:gd name="T12" fmla="*/ 0 w 39"/>
                  <a:gd name="T13" fmla="*/ 17 h 27"/>
                  <a:gd name="T14" fmla="*/ 0 w 39"/>
                  <a:gd name="T15" fmla="*/ 14 h 27"/>
                  <a:gd name="T16" fmla="*/ 5 w 39"/>
                  <a:gd name="T17" fmla="*/ 0 h 27"/>
                  <a:gd name="T18" fmla="*/ 13 w 39"/>
                  <a:gd name="T19" fmla="*/ 3 h 27"/>
                  <a:gd name="T20" fmla="*/ 18 w 39"/>
                  <a:gd name="T21" fmla="*/ 12 h 27"/>
                  <a:gd name="T22" fmla="*/ 25 w 39"/>
                  <a:gd name="T23" fmla="*/ 14 h 27"/>
                  <a:gd name="T24" fmla="*/ 37 w 39"/>
                  <a:gd name="T2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37" y="14"/>
                    </a:moveTo>
                    <a:lnTo>
                      <a:pt x="39" y="27"/>
                    </a:lnTo>
                    <a:lnTo>
                      <a:pt x="27" y="25"/>
                    </a:lnTo>
                    <a:lnTo>
                      <a:pt x="18" y="19"/>
                    </a:lnTo>
                    <a:lnTo>
                      <a:pt x="17" y="25"/>
                    </a:lnTo>
                    <a:lnTo>
                      <a:pt x="8" y="24"/>
                    </a:lnTo>
                    <a:lnTo>
                      <a:pt x="0" y="17"/>
                    </a:lnTo>
                    <a:lnTo>
                      <a:pt x="0" y="14"/>
                    </a:lnTo>
                    <a:lnTo>
                      <a:pt x="5" y="0"/>
                    </a:lnTo>
                    <a:lnTo>
                      <a:pt x="13" y="3"/>
                    </a:lnTo>
                    <a:lnTo>
                      <a:pt x="18" y="12"/>
                    </a:lnTo>
                    <a:lnTo>
                      <a:pt x="25" y="14"/>
                    </a:lnTo>
                    <a:lnTo>
                      <a:pt x="37"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2" name="Freeform 5678"/>
              <p:cNvSpPr>
                <a:spLocks/>
              </p:cNvSpPr>
              <p:nvPr/>
            </p:nvSpPr>
            <p:spPr bwMode="auto">
              <a:xfrm>
                <a:off x="4694" y="1980"/>
                <a:ext cx="39" cy="27"/>
              </a:xfrm>
              <a:custGeom>
                <a:avLst/>
                <a:gdLst>
                  <a:gd name="T0" fmla="*/ 37 w 39"/>
                  <a:gd name="T1" fmla="*/ 14 h 27"/>
                  <a:gd name="T2" fmla="*/ 39 w 39"/>
                  <a:gd name="T3" fmla="*/ 27 h 27"/>
                  <a:gd name="T4" fmla="*/ 27 w 39"/>
                  <a:gd name="T5" fmla="*/ 25 h 27"/>
                  <a:gd name="T6" fmla="*/ 18 w 39"/>
                  <a:gd name="T7" fmla="*/ 19 h 27"/>
                  <a:gd name="T8" fmla="*/ 17 w 39"/>
                  <a:gd name="T9" fmla="*/ 25 h 27"/>
                  <a:gd name="T10" fmla="*/ 8 w 39"/>
                  <a:gd name="T11" fmla="*/ 24 h 27"/>
                  <a:gd name="T12" fmla="*/ 0 w 39"/>
                  <a:gd name="T13" fmla="*/ 17 h 27"/>
                  <a:gd name="T14" fmla="*/ 0 w 39"/>
                  <a:gd name="T15" fmla="*/ 14 h 27"/>
                  <a:gd name="T16" fmla="*/ 5 w 39"/>
                  <a:gd name="T17" fmla="*/ 0 h 27"/>
                  <a:gd name="T18" fmla="*/ 13 w 39"/>
                  <a:gd name="T19" fmla="*/ 3 h 27"/>
                  <a:gd name="T20" fmla="*/ 18 w 39"/>
                  <a:gd name="T21" fmla="*/ 12 h 27"/>
                  <a:gd name="T22" fmla="*/ 25 w 39"/>
                  <a:gd name="T23" fmla="*/ 14 h 27"/>
                  <a:gd name="T24" fmla="*/ 37 w 39"/>
                  <a:gd name="T2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37" y="14"/>
                    </a:moveTo>
                    <a:lnTo>
                      <a:pt x="39" y="27"/>
                    </a:lnTo>
                    <a:lnTo>
                      <a:pt x="27" y="25"/>
                    </a:lnTo>
                    <a:lnTo>
                      <a:pt x="18" y="19"/>
                    </a:lnTo>
                    <a:lnTo>
                      <a:pt x="17" y="25"/>
                    </a:lnTo>
                    <a:lnTo>
                      <a:pt x="8" y="24"/>
                    </a:lnTo>
                    <a:lnTo>
                      <a:pt x="0" y="17"/>
                    </a:lnTo>
                    <a:lnTo>
                      <a:pt x="0" y="14"/>
                    </a:lnTo>
                    <a:lnTo>
                      <a:pt x="5" y="0"/>
                    </a:lnTo>
                    <a:lnTo>
                      <a:pt x="13" y="3"/>
                    </a:lnTo>
                    <a:lnTo>
                      <a:pt x="18" y="12"/>
                    </a:lnTo>
                    <a:lnTo>
                      <a:pt x="25" y="14"/>
                    </a:lnTo>
                    <a:lnTo>
                      <a:pt x="37"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3" name="Freeform 5679"/>
              <p:cNvSpPr>
                <a:spLocks/>
              </p:cNvSpPr>
              <p:nvPr/>
            </p:nvSpPr>
            <p:spPr bwMode="auto">
              <a:xfrm>
                <a:off x="4467" y="2124"/>
                <a:ext cx="61" cy="29"/>
              </a:xfrm>
              <a:custGeom>
                <a:avLst/>
                <a:gdLst>
                  <a:gd name="T0" fmla="*/ 42 w 61"/>
                  <a:gd name="T1" fmla="*/ 0 h 29"/>
                  <a:gd name="T2" fmla="*/ 52 w 61"/>
                  <a:gd name="T3" fmla="*/ 12 h 29"/>
                  <a:gd name="T4" fmla="*/ 51 w 61"/>
                  <a:gd name="T5" fmla="*/ 12 h 29"/>
                  <a:gd name="T6" fmla="*/ 51 w 61"/>
                  <a:gd name="T7" fmla="*/ 15 h 29"/>
                  <a:gd name="T8" fmla="*/ 52 w 61"/>
                  <a:gd name="T9" fmla="*/ 15 h 29"/>
                  <a:gd name="T10" fmla="*/ 52 w 61"/>
                  <a:gd name="T11" fmla="*/ 17 h 29"/>
                  <a:gd name="T12" fmla="*/ 54 w 61"/>
                  <a:gd name="T13" fmla="*/ 17 h 29"/>
                  <a:gd name="T14" fmla="*/ 52 w 61"/>
                  <a:gd name="T15" fmla="*/ 14 h 29"/>
                  <a:gd name="T16" fmla="*/ 61 w 61"/>
                  <a:gd name="T17" fmla="*/ 22 h 29"/>
                  <a:gd name="T18" fmla="*/ 56 w 61"/>
                  <a:gd name="T19" fmla="*/ 22 h 29"/>
                  <a:gd name="T20" fmla="*/ 56 w 61"/>
                  <a:gd name="T21" fmla="*/ 22 h 29"/>
                  <a:gd name="T22" fmla="*/ 52 w 61"/>
                  <a:gd name="T23" fmla="*/ 24 h 29"/>
                  <a:gd name="T24" fmla="*/ 52 w 61"/>
                  <a:gd name="T25" fmla="*/ 24 h 29"/>
                  <a:gd name="T26" fmla="*/ 44 w 61"/>
                  <a:gd name="T27" fmla="*/ 24 h 29"/>
                  <a:gd name="T28" fmla="*/ 44 w 61"/>
                  <a:gd name="T29" fmla="*/ 24 h 29"/>
                  <a:gd name="T30" fmla="*/ 27 w 61"/>
                  <a:gd name="T31" fmla="*/ 25 h 29"/>
                  <a:gd name="T32" fmla="*/ 24 w 61"/>
                  <a:gd name="T33" fmla="*/ 27 h 29"/>
                  <a:gd name="T34" fmla="*/ 24 w 61"/>
                  <a:gd name="T35" fmla="*/ 27 h 29"/>
                  <a:gd name="T36" fmla="*/ 12 w 61"/>
                  <a:gd name="T37" fmla="*/ 27 h 29"/>
                  <a:gd name="T38" fmla="*/ 5 w 61"/>
                  <a:gd name="T39" fmla="*/ 29 h 29"/>
                  <a:gd name="T40" fmla="*/ 0 w 61"/>
                  <a:gd name="T41" fmla="*/ 29 h 29"/>
                  <a:gd name="T42" fmla="*/ 2 w 61"/>
                  <a:gd name="T43" fmla="*/ 25 h 29"/>
                  <a:gd name="T44" fmla="*/ 5 w 61"/>
                  <a:gd name="T45" fmla="*/ 25 h 29"/>
                  <a:gd name="T46" fmla="*/ 5 w 61"/>
                  <a:gd name="T47" fmla="*/ 24 h 29"/>
                  <a:gd name="T48" fmla="*/ 8 w 61"/>
                  <a:gd name="T49" fmla="*/ 17 h 29"/>
                  <a:gd name="T50" fmla="*/ 27 w 61"/>
                  <a:gd name="T51" fmla="*/ 7 h 29"/>
                  <a:gd name="T52" fmla="*/ 39 w 61"/>
                  <a:gd name="T53" fmla="*/ 5 h 29"/>
                  <a:gd name="T54" fmla="*/ 42 w 61"/>
                  <a:gd name="T5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29">
                    <a:moveTo>
                      <a:pt x="42" y="0"/>
                    </a:moveTo>
                    <a:lnTo>
                      <a:pt x="52" y="12"/>
                    </a:lnTo>
                    <a:lnTo>
                      <a:pt x="51" y="12"/>
                    </a:lnTo>
                    <a:lnTo>
                      <a:pt x="51" y="15"/>
                    </a:lnTo>
                    <a:lnTo>
                      <a:pt x="52" y="15"/>
                    </a:lnTo>
                    <a:lnTo>
                      <a:pt x="52" y="17"/>
                    </a:lnTo>
                    <a:lnTo>
                      <a:pt x="54" y="17"/>
                    </a:lnTo>
                    <a:lnTo>
                      <a:pt x="52" y="14"/>
                    </a:lnTo>
                    <a:lnTo>
                      <a:pt x="61" y="22"/>
                    </a:lnTo>
                    <a:lnTo>
                      <a:pt x="56" y="22"/>
                    </a:lnTo>
                    <a:lnTo>
                      <a:pt x="56" y="22"/>
                    </a:lnTo>
                    <a:lnTo>
                      <a:pt x="52" y="24"/>
                    </a:lnTo>
                    <a:lnTo>
                      <a:pt x="52" y="24"/>
                    </a:lnTo>
                    <a:lnTo>
                      <a:pt x="44" y="24"/>
                    </a:lnTo>
                    <a:lnTo>
                      <a:pt x="44" y="24"/>
                    </a:lnTo>
                    <a:lnTo>
                      <a:pt x="27" y="25"/>
                    </a:lnTo>
                    <a:lnTo>
                      <a:pt x="24" y="27"/>
                    </a:lnTo>
                    <a:lnTo>
                      <a:pt x="24" y="27"/>
                    </a:lnTo>
                    <a:lnTo>
                      <a:pt x="12" y="27"/>
                    </a:lnTo>
                    <a:lnTo>
                      <a:pt x="5" y="29"/>
                    </a:lnTo>
                    <a:lnTo>
                      <a:pt x="0" y="29"/>
                    </a:lnTo>
                    <a:lnTo>
                      <a:pt x="2" y="25"/>
                    </a:lnTo>
                    <a:lnTo>
                      <a:pt x="5" y="25"/>
                    </a:lnTo>
                    <a:lnTo>
                      <a:pt x="5" y="24"/>
                    </a:lnTo>
                    <a:lnTo>
                      <a:pt x="8" y="17"/>
                    </a:lnTo>
                    <a:lnTo>
                      <a:pt x="27" y="7"/>
                    </a:lnTo>
                    <a:lnTo>
                      <a:pt x="39" y="5"/>
                    </a:lnTo>
                    <a:lnTo>
                      <a:pt x="4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4" name="Freeform 5680"/>
              <p:cNvSpPr>
                <a:spLocks/>
              </p:cNvSpPr>
              <p:nvPr/>
            </p:nvSpPr>
            <p:spPr bwMode="auto">
              <a:xfrm>
                <a:off x="4467" y="2124"/>
                <a:ext cx="61" cy="29"/>
              </a:xfrm>
              <a:custGeom>
                <a:avLst/>
                <a:gdLst>
                  <a:gd name="T0" fmla="*/ 42 w 61"/>
                  <a:gd name="T1" fmla="*/ 0 h 29"/>
                  <a:gd name="T2" fmla="*/ 52 w 61"/>
                  <a:gd name="T3" fmla="*/ 12 h 29"/>
                  <a:gd name="T4" fmla="*/ 51 w 61"/>
                  <a:gd name="T5" fmla="*/ 12 h 29"/>
                  <a:gd name="T6" fmla="*/ 51 w 61"/>
                  <a:gd name="T7" fmla="*/ 15 h 29"/>
                  <a:gd name="T8" fmla="*/ 52 w 61"/>
                  <a:gd name="T9" fmla="*/ 15 h 29"/>
                  <a:gd name="T10" fmla="*/ 52 w 61"/>
                  <a:gd name="T11" fmla="*/ 17 h 29"/>
                  <a:gd name="T12" fmla="*/ 54 w 61"/>
                  <a:gd name="T13" fmla="*/ 17 h 29"/>
                  <a:gd name="T14" fmla="*/ 52 w 61"/>
                  <a:gd name="T15" fmla="*/ 14 h 29"/>
                  <a:gd name="T16" fmla="*/ 61 w 61"/>
                  <a:gd name="T17" fmla="*/ 22 h 29"/>
                  <a:gd name="T18" fmla="*/ 56 w 61"/>
                  <a:gd name="T19" fmla="*/ 22 h 29"/>
                  <a:gd name="T20" fmla="*/ 56 w 61"/>
                  <a:gd name="T21" fmla="*/ 22 h 29"/>
                  <a:gd name="T22" fmla="*/ 52 w 61"/>
                  <a:gd name="T23" fmla="*/ 24 h 29"/>
                  <a:gd name="T24" fmla="*/ 52 w 61"/>
                  <a:gd name="T25" fmla="*/ 24 h 29"/>
                  <a:gd name="T26" fmla="*/ 44 w 61"/>
                  <a:gd name="T27" fmla="*/ 24 h 29"/>
                  <a:gd name="T28" fmla="*/ 44 w 61"/>
                  <a:gd name="T29" fmla="*/ 24 h 29"/>
                  <a:gd name="T30" fmla="*/ 27 w 61"/>
                  <a:gd name="T31" fmla="*/ 25 h 29"/>
                  <a:gd name="T32" fmla="*/ 24 w 61"/>
                  <a:gd name="T33" fmla="*/ 27 h 29"/>
                  <a:gd name="T34" fmla="*/ 24 w 61"/>
                  <a:gd name="T35" fmla="*/ 27 h 29"/>
                  <a:gd name="T36" fmla="*/ 12 w 61"/>
                  <a:gd name="T37" fmla="*/ 27 h 29"/>
                  <a:gd name="T38" fmla="*/ 5 w 61"/>
                  <a:gd name="T39" fmla="*/ 29 h 29"/>
                  <a:gd name="T40" fmla="*/ 0 w 61"/>
                  <a:gd name="T41" fmla="*/ 29 h 29"/>
                  <a:gd name="T42" fmla="*/ 2 w 61"/>
                  <a:gd name="T43" fmla="*/ 25 h 29"/>
                  <a:gd name="T44" fmla="*/ 5 w 61"/>
                  <a:gd name="T45" fmla="*/ 25 h 29"/>
                  <a:gd name="T46" fmla="*/ 5 w 61"/>
                  <a:gd name="T47" fmla="*/ 24 h 29"/>
                  <a:gd name="T48" fmla="*/ 8 w 61"/>
                  <a:gd name="T49" fmla="*/ 17 h 29"/>
                  <a:gd name="T50" fmla="*/ 27 w 61"/>
                  <a:gd name="T51" fmla="*/ 7 h 29"/>
                  <a:gd name="T52" fmla="*/ 39 w 61"/>
                  <a:gd name="T53" fmla="*/ 5 h 29"/>
                  <a:gd name="T54" fmla="*/ 42 w 61"/>
                  <a:gd name="T5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29">
                    <a:moveTo>
                      <a:pt x="42" y="0"/>
                    </a:moveTo>
                    <a:lnTo>
                      <a:pt x="52" y="12"/>
                    </a:lnTo>
                    <a:lnTo>
                      <a:pt x="51" y="12"/>
                    </a:lnTo>
                    <a:lnTo>
                      <a:pt x="51" y="15"/>
                    </a:lnTo>
                    <a:lnTo>
                      <a:pt x="52" y="15"/>
                    </a:lnTo>
                    <a:lnTo>
                      <a:pt x="52" y="17"/>
                    </a:lnTo>
                    <a:lnTo>
                      <a:pt x="54" y="17"/>
                    </a:lnTo>
                    <a:lnTo>
                      <a:pt x="52" y="14"/>
                    </a:lnTo>
                    <a:lnTo>
                      <a:pt x="61" y="22"/>
                    </a:lnTo>
                    <a:lnTo>
                      <a:pt x="56" y="22"/>
                    </a:lnTo>
                    <a:lnTo>
                      <a:pt x="56" y="22"/>
                    </a:lnTo>
                    <a:lnTo>
                      <a:pt x="52" y="24"/>
                    </a:lnTo>
                    <a:lnTo>
                      <a:pt x="52" y="24"/>
                    </a:lnTo>
                    <a:lnTo>
                      <a:pt x="44" y="24"/>
                    </a:lnTo>
                    <a:lnTo>
                      <a:pt x="44" y="24"/>
                    </a:lnTo>
                    <a:lnTo>
                      <a:pt x="27" y="25"/>
                    </a:lnTo>
                    <a:lnTo>
                      <a:pt x="24" y="27"/>
                    </a:lnTo>
                    <a:lnTo>
                      <a:pt x="24" y="27"/>
                    </a:lnTo>
                    <a:lnTo>
                      <a:pt x="12" y="27"/>
                    </a:lnTo>
                    <a:lnTo>
                      <a:pt x="5" y="29"/>
                    </a:lnTo>
                    <a:lnTo>
                      <a:pt x="0" y="29"/>
                    </a:lnTo>
                    <a:lnTo>
                      <a:pt x="2" y="25"/>
                    </a:lnTo>
                    <a:lnTo>
                      <a:pt x="5" y="25"/>
                    </a:lnTo>
                    <a:lnTo>
                      <a:pt x="5" y="24"/>
                    </a:lnTo>
                    <a:lnTo>
                      <a:pt x="8" y="17"/>
                    </a:lnTo>
                    <a:lnTo>
                      <a:pt x="27" y="7"/>
                    </a:lnTo>
                    <a:lnTo>
                      <a:pt x="39" y="5"/>
                    </a:lnTo>
                    <a:lnTo>
                      <a:pt x="4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5" name="Freeform 5681"/>
              <p:cNvSpPr>
                <a:spLocks/>
              </p:cNvSpPr>
              <p:nvPr/>
            </p:nvSpPr>
            <p:spPr bwMode="auto">
              <a:xfrm>
                <a:off x="4650" y="1929"/>
                <a:ext cx="25" cy="27"/>
              </a:xfrm>
              <a:custGeom>
                <a:avLst/>
                <a:gdLst>
                  <a:gd name="T0" fmla="*/ 10 w 25"/>
                  <a:gd name="T1" fmla="*/ 0 h 27"/>
                  <a:gd name="T2" fmla="*/ 15 w 25"/>
                  <a:gd name="T3" fmla="*/ 10 h 27"/>
                  <a:gd name="T4" fmla="*/ 25 w 25"/>
                  <a:gd name="T5" fmla="*/ 17 h 27"/>
                  <a:gd name="T6" fmla="*/ 25 w 25"/>
                  <a:gd name="T7" fmla="*/ 19 h 27"/>
                  <a:gd name="T8" fmla="*/ 22 w 25"/>
                  <a:gd name="T9" fmla="*/ 27 h 27"/>
                  <a:gd name="T10" fmla="*/ 0 w 25"/>
                  <a:gd name="T11" fmla="*/ 22 h 27"/>
                  <a:gd name="T12" fmla="*/ 7 w 25"/>
                  <a:gd name="T13" fmla="*/ 15 h 27"/>
                  <a:gd name="T14" fmla="*/ 10 w 25"/>
                  <a:gd name="T15" fmla="*/ 5 h 27"/>
                  <a:gd name="T16" fmla="*/ 10 w 25"/>
                  <a:gd name="T17" fmla="*/ 5 h 27"/>
                  <a:gd name="T18" fmla="*/ 10 w 25"/>
                  <a:gd name="T19" fmla="*/ 5 h 27"/>
                  <a:gd name="T20" fmla="*/ 10 w 25"/>
                  <a:gd name="T21" fmla="*/ 5 h 27"/>
                  <a:gd name="T22" fmla="*/ 10 w 25"/>
                  <a:gd name="T23" fmla="*/ 4 h 27"/>
                  <a:gd name="T24" fmla="*/ 10 w 25"/>
                  <a:gd name="T25" fmla="*/ 4 h 27"/>
                  <a:gd name="T26" fmla="*/ 10 w 25"/>
                  <a:gd name="T27" fmla="*/ 4 h 27"/>
                  <a:gd name="T28" fmla="*/ 10 w 25"/>
                  <a:gd name="T29" fmla="*/ 2 h 27"/>
                  <a:gd name="T30" fmla="*/ 10 w 25"/>
                  <a:gd name="T31" fmla="*/ 2 h 27"/>
                  <a:gd name="T32" fmla="*/ 10 w 25"/>
                  <a:gd name="T33" fmla="*/ 2 h 27"/>
                  <a:gd name="T34" fmla="*/ 10 w 25"/>
                  <a:gd name="T35" fmla="*/ 2 h 27"/>
                  <a:gd name="T36" fmla="*/ 10 w 25"/>
                  <a:gd name="T37" fmla="*/ 0 h 27"/>
                  <a:gd name="T38" fmla="*/ 10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0" y="0"/>
                    </a:moveTo>
                    <a:lnTo>
                      <a:pt x="15" y="10"/>
                    </a:lnTo>
                    <a:lnTo>
                      <a:pt x="25" y="17"/>
                    </a:lnTo>
                    <a:lnTo>
                      <a:pt x="25" y="19"/>
                    </a:lnTo>
                    <a:lnTo>
                      <a:pt x="22" y="27"/>
                    </a:lnTo>
                    <a:lnTo>
                      <a:pt x="0" y="22"/>
                    </a:lnTo>
                    <a:lnTo>
                      <a:pt x="7" y="15"/>
                    </a:lnTo>
                    <a:lnTo>
                      <a:pt x="10" y="5"/>
                    </a:lnTo>
                    <a:lnTo>
                      <a:pt x="10" y="5"/>
                    </a:lnTo>
                    <a:lnTo>
                      <a:pt x="10" y="5"/>
                    </a:lnTo>
                    <a:lnTo>
                      <a:pt x="10" y="5"/>
                    </a:lnTo>
                    <a:lnTo>
                      <a:pt x="10" y="4"/>
                    </a:lnTo>
                    <a:lnTo>
                      <a:pt x="10" y="4"/>
                    </a:lnTo>
                    <a:lnTo>
                      <a:pt x="10" y="4"/>
                    </a:lnTo>
                    <a:lnTo>
                      <a:pt x="10" y="2"/>
                    </a:lnTo>
                    <a:lnTo>
                      <a:pt x="10" y="2"/>
                    </a:lnTo>
                    <a:lnTo>
                      <a:pt x="10" y="2"/>
                    </a:lnTo>
                    <a:lnTo>
                      <a:pt x="10" y="2"/>
                    </a:lnTo>
                    <a:lnTo>
                      <a:pt x="10" y="0"/>
                    </a:lnTo>
                    <a:lnTo>
                      <a:pt x="1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6" name="Freeform 5682"/>
              <p:cNvSpPr>
                <a:spLocks/>
              </p:cNvSpPr>
              <p:nvPr/>
            </p:nvSpPr>
            <p:spPr bwMode="auto">
              <a:xfrm>
                <a:off x="4650" y="1929"/>
                <a:ext cx="25" cy="27"/>
              </a:xfrm>
              <a:custGeom>
                <a:avLst/>
                <a:gdLst>
                  <a:gd name="T0" fmla="*/ 10 w 25"/>
                  <a:gd name="T1" fmla="*/ 0 h 27"/>
                  <a:gd name="T2" fmla="*/ 15 w 25"/>
                  <a:gd name="T3" fmla="*/ 10 h 27"/>
                  <a:gd name="T4" fmla="*/ 25 w 25"/>
                  <a:gd name="T5" fmla="*/ 17 h 27"/>
                  <a:gd name="T6" fmla="*/ 25 w 25"/>
                  <a:gd name="T7" fmla="*/ 19 h 27"/>
                  <a:gd name="T8" fmla="*/ 22 w 25"/>
                  <a:gd name="T9" fmla="*/ 27 h 27"/>
                  <a:gd name="T10" fmla="*/ 0 w 25"/>
                  <a:gd name="T11" fmla="*/ 22 h 27"/>
                  <a:gd name="T12" fmla="*/ 7 w 25"/>
                  <a:gd name="T13" fmla="*/ 15 h 27"/>
                  <a:gd name="T14" fmla="*/ 10 w 25"/>
                  <a:gd name="T15" fmla="*/ 5 h 27"/>
                  <a:gd name="T16" fmla="*/ 10 w 25"/>
                  <a:gd name="T17" fmla="*/ 5 h 27"/>
                  <a:gd name="T18" fmla="*/ 10 w 25"/>
                  <a:gd name="T19" fmla="*/ 5 h 27"/>
                  <a:gd name="T20" fmla="*/ 10 w 25"/>
                  <a:gd name="T21" fmla="*/ 5 h 27"/>
                  <a:gd name="T22" fmla="*/ 10 w 25"/>
                  <a:gd name="T23" fmla="*/ 4 h 27"/>
                  <a:gd name="T24" fmla="*/ 10 w 25"/>
                  <a:gd name="T25" fmla="*/ 4 h 27"/>
                  <a:gd name="T26" fmla="*/ 10 w 25"/>
                  <a:gd name="T27" fmla="*/ 4 h 27"/>
                  <a:gd name="T28" fmla="*/ 10 w 25"/>
                  <a:gd name="T29" fmla="*/ 2 h 27"/>
                  <a:gd name="T30" fmla="*/ 10 w 25"/>
                  <a:gd name="T31" fmla="*/ 2 h 27"/>
                  <a:gd name="T32" fmla="*/ 10 w 25"/>
                  <a:gd name="T33" fmla="*/ 2 h 27"/>
                  <a:gd name="T34" fmla="*/ 10 w 25"/>
                  <a:gd name="T35" fmla="*/ 2 h 27"/>
                  <a:gd name="T36" fmla="*/ 10 w 25"/>
                  <a:gd name="T37" fmla="*/ 0 h 27"/>
                  <a:gd name="T38" fmla="*/ 10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0" y="0"/>
                    </a:moveTo>
                    <a:lnTo>
                      <a:pt x="15" y="10"/>
                    </a:lnTo>
                    <a:lnTo>
                      <a:pt x="25" y="17"/>
                    </a:lnTo>
                    <a:lnTo>
                      <a:pt x="25" y="19"/>
                    </a:lnTo>
                    <a:lnTo>
                      <a:pt x="22" y="27"/>
                    </a:lnTo>
                    <a:lnTo>
                      <a:pt x="0" y="22"/>
                    </a:lnTo>
                    <a:lnTo>
                      <a:pt x="7" y="15"/>
                    </a:lnTo>
                    <a:lnTo>
                      <a:pt x="10" y="5"/>
                    </a:lnTo>
                    <a:lnTo>
                      <a:pt x="10" y="5"/>
                    </a:lnTo>
                    <a:lnTo>
                      <a:pt x="10" y="5"/>
                    </a:lnTo>
                    <a:lnTo>
                      <a:pt x="10" y="5"/>
                    </a:lnTo>
                    <a:lnTo>
                      <a:pt x="10" y="4"/>
                    </a:lnTo>
                    <a:lnTo>
                      <a:pt x="10" y="4"/>
                    </a:lnTo>
                    <a:lnTo>
                      <a:pt x="10" y="4"/>
                    </a:lnTo>
                    <a:lnTo>
                      <a:pt x="10" y="2"/>
                    </a:lnTo>
                    <a:lnTo>
                      <a:pt x="10" y="2"/>
                    </a:lnTo>
                    <a:lnTo>
                      <a:pt x="10" y="2"/>
                    </a:lnTo>
                    <a:lnTo>
                      <a:pt x="10" y="2"/>
                    </a:lnTo>
                    <a:lnTo>
                      <a:pt x="10" y="0"/>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7" name="Freeform 5683"/>
              <p:cNvSpPr>
                <a:spLocks noEditPoints="1"/>
              </p:cNvSpPr>
              <p:nvPr/>
            </p:nvSpPr>
            <p:spPr bwMode="auto">
              <a:xfrm>
                <a:off x="4745" y="2073"/>
                <a:ext cx="34" cy="36"/>
              </a:xfrm>
              <a:custGeom>
                <a:avLst/>
                <a:gdLst>
                  <a:gd name="T0" fmla="*/ 1 w 34"/>
                  <a:gd name="T1" fmla="*/ 2 h 36"/>
                  <a:gd name="T2" fmla="*/ 3 w 34"/>
                  <a:gd name="T3" fmla="*/ 2 h 36"/>
                  <a:gd name="T4" fmla="*/ 3 w 34"/>
                  <a:gd name="T5" fmla="*/ 2 h 36"/>
                  <a:gd name="T6" fmla="*/ 1 w 34"/>
                  <a:gd name="T7" fmla="*/ 0 h 36"/>
                  <a:gd name="T8" fmla="*/ 3 w 34"/>
                  <a:gd name="T9" fmla="*/ 0 h 36"/>
                  <a:gd name="T10" fmla="*/ 3 w 34"/>
                  <a:gd name="T11" fmla="*/ 2 h 36"/>
                  <a:gd name="T12" fmla="*/ 3 w 34"/>
                  <a:gd name="T13" fmla="*/ 2 h 36"/>
                  <a:gd name="T14" fmla="*/ 15 w 34"/>
                  <a:gd name="T15" fmla="*/ 0 h 36"/>
                  <a:gd name="T16" fmla="*/ 15 w 34"/>
                  <a:gd name="T17" fmla="*/ 15 h 36"/>
                  <a:gd name="T18" fmla="*/ 20 w 34"/>
                  <a:gd name="T19" fmla="*/ 15 h 36"/>
                  <a:gd name="T20" fmla="*/ 17 w 34"/>
                  <a:gd name="T21" fmla="*/ 21 h 36"/>
                  <a:gd name="T22" fmla="*/ 25 w 34"/>
                  <a:gd name="T23" fmla="*/ 22 h 36"/>
                  <a:gd name="T24" fmla="*/ 34 w 34"/>
                  <a:gd name="T25" fmla="*/ 29 h 36"/>
                  <a:gd name="T26" fmla="*/ 0 w 34"/>
                  <a:gd name="T27" fmla="*/ 36 h 36"/>
                  <a:gd name="T28" fmla="*/ 5 w 34"/>
                  <a:gd name="T29" fmla="*/ 19 h 36"/>
                  <a:gd name="T30" fmla="*/ 1 w 34"/>
                  <a:gd name="T31" fmla="*/ 0 h 36"/>
                  <a:gd name="T32" fmla="*/ 1 w 34"/>
                  <a:gd name="T33" fmla="*/ 0 h 36"/>
                  <a:gd name="T34" fmla="*/ 1 w 34"/>
                  <a:gd name="T35" fmla="*/ 0 h 36"/>
                  <a:gd name="T36" fmla="*/ 1 w 34"/>
                  <a:gd name="T37" fmla="*/ 2 h 36"/>
                  <a:gd name="T38" fmla="*/ 12 w 34"/>
                  <a:gd name="T39" fmla="*/ 17 h 36"/>
                  <a:gd name="T40" fmla="*/ 12 w 34"/>
                  <a:gd name="T41" fmla="*/ 21 h 36"/>
                  <a:gd name="T42" fmla="*/ 15 w 34"/>
                  <a:gd name="T43" fmla="*/ 19 h 36"/>
                  <a:gd name="T44" fmla="*/ 15 w 34"/>
                  <a:gd name="T45" fmla="*/ 15 h 36"/>
                  <a:gd name="T46" fmla="*/ 12 w 34"/>
                  <a:gd name="T47"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6">
                    <a:moveTo>
                      <a:pt x="1" y="2"/>
                    </a:moveTo>
                    <a:lnTo>
                      <a:pt x="3" y="2"/>
                    </a:lnTo>
                    <a:lnTo>
                      <a:pt x="3" y="2"/>
                    </a:lnTo>
                    <a:lnTo>
                      <a:pt x="1" y="0"/>
                    </a:lnTo>
                    <a:lnTo>
                      <a:pt x="3" y="0"/>
                    </a:lnTo>
                    <a:lnTo>
                      <a:pt x="3" y="2"/>
                    </a:lnTo>
                    <a:lnTo>
                      <a:pt x="3" y="2"/>
                    </a:lnTo>
                    <a:lnTo>
                      <a:pt x="15" y="0"/>
                    </a:lnTo>
                    <a:lnTo>
                      <a:pt x="15" y="15"/>
                    </a:lnTo>
                    <a:lnTo>
                      <a:pt x="20" y="15"/>
                    </a:lnTo>
                    <a:lnTo>
                      <a:pt x="17" y="21"/>
                    </a:lnTo>
                    <a:lnTo>
                      <a:pt x="25" y="22"/>
                    </a:lnTo>
                    <a:lnTo>
                      <a:pt x="34" y="29"/>
                    </a:lnTo>
                    <a:lnTo>
                      <a:pt x="0" y="36"/>
                    </a:lnTo>
                    <a:lnTo>
                      <a:pt x="5" y="19"/>
                    </a:lnTo>
                    <a:lnTo>
                      <a:pt x="1" y="0"/>
                    </a:lnTo>
                    <a:lnTo>
                      <a:pt x="1" y="0"/>
                    </a:lnTo>
                    <a:lnTo>
                      <a:pt x="1" y="0"/>
                    </a:lnTo>
                    <a:lnTo>
                      <a:pt x="1" y="2"/>
                    </a:lnTo>
                    <a:close/>
                    <a:moveTo>
                      <a:pt x="12" y="17"/>
                    </a:moveTo>
                    <a:lnTo>
                      <a:pt x="12" y="21"/>
                    </a:lnTo>
                    <a:lnTo>
                      <a:pt x="15" y="19"/>
                    </a:lnTo>
                    <a:lnTo>
                      <a:pt x="15" y="15"/>
                    </a:lnTo>
                    <a:lnTo>
                      <a:pt x="12" y="1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8" name="Freeform 5684"/>
              <p:cNvSpPr>
                <a:spLocks noEditPoints="1"/>
              </p:cNvSpPr>
              <p:nvPr/>
            </p:nvSpPr>
            <p:spPr bwMode="auto">
              <a:xfrm>
                <a:off x="4745" y="2073"/>
                <a:ext cx="34" cy="36"/>
              </a:xfrm>
              <a:custGeom>
                <a:avLst/>
                <a:gdLst>
                  <a:gd name="T0" fmla="*/ 1 w 34"/>
                  <a:gd name="T1" fmla="*/ 2 h 36"/>
                  <a:gd name="T2" fmla="*/ 3 w 34"/>
                  <a:gd name="T3" fmla="*/ 2 h 36"/>
                  <a:gd name="T4" fmla="*/ 3 w 34"/>
                  <a:gd name="T5" fmla="*/ 2 h 36"/>
                  <a:gd name="T6" fmla="*/ 1 w 34"/>
                  <a:gd name="T7" fmla="*/ 0 h 36"/>
                  <a:gd name="T8" fmla="*/ 3 w 34"/>
                  <a:gd name="T9" fmla="*/ 0 h 36"/>
                  <a:gd name="T10" fmla="*/ 3 w 34"/>
                  <a:gd name="T11" fmla="*/ 2 h 36"/>
                  <a:gd name="T12" fmla="*/ 3 w 34"/>
                  <a:gd name="T13" fmla="*/ 2 h 36"/>
                  <a:gd name="T14" fmla="*/ 15 w 34"/>
                  <a:gd name="T15" fmla="*/ 0 h 36"/>
                  <a:gd name="T16" fmla="*/ 15 w 34"/>
                  <a:gd name="T17" fmla="*/ 15 h 36"/>
                  <a:gd name="T18" fmla="*/ 20 w 34"/>
                  <a:gd name="T19" fmla="*/ 15 h 36"/>
                  <a:gd name="T20" fmla="*/ 17 w 34"/>
                  <a:gd name="T21" fmla="*/ 21 h 36"/>
                  <a:gd name="T22" fmla="*/ 25 w 34"/>
                  <a:gd name="T23" fmla="*/ 22 h 36"/>
                  <a:gd name="T24" fmla="*/ 34 w 34"/>
                  <a:gd name="T25" fmla="*/ 29 h 36"/>
                  <a:gd name="T26" fmla="*/ 0 w 34"/>
                  <a:gd name="T27" fmla="*/ 36 h 36"/>
                  <a:gd name="T28" fmla="*/ 5 w 34"/>
                  <a:gd name="T29" fmla="*/ 19 h 36"/>
                  <a:gd name="T30" fmla="*/ 1 w 34"/>
                  <a:gd name="T31" fmla="*/ 0 h 36"/>
                  <a:gd name="T32" fmla="*/ 1 w 34"/>
                  <a:gd name="T33" fmla="*/ 0 h 36"/>
                  <a:gd name="T34" fmla="*/ 1 w 34"/>
                  <a:gd name="T35" fmla="*/ 0 h 36"/>
                  <a:gd name="T36" fmla="*/ 1 w 34"/>
                  <a:gd name="T37" fmla="*/ 2 h 36"/>
                  <a:gd name="T38" fmla="*/ 12 w 34"/>
                  <a:gd name="T39" fmla="*/ 17 h 36"/>
                  <a:gd name="T40" fmla="*/ 12 w 34"/>
                  <a:gd name="T41" fmla="*/ 21 h 36"/>
                  <a:gd name="T42" fmla="*/ 15 w 34"/>
                  <a:gd name="T43" fmla="*/ 19 h 36"/>
                  <a:gd name="T44" fmla="*/ 15 w 34"/>
                  <a:gd name="T45" fmla="*/ 15 h 36"/>
                  <a:gd name="T46" fmla="*/ 12 w 34"/>
                  <a:gd name="T47"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6">
                    <a:moveTo>
                      <a:pt x="1" y="2"/>
                    </a:moveTo>
                    <a:lnTo>
                      <a:pt x="3" y="2"/>
                    </a:lnTo>
                    <a:lnTo>
                      <a:pt x="3" y="2"/>
                    </a:lnTo>
                    <a:lnTo>
                      <a:pt x="1" y="0"/>
                    </a:lnTo>
                    <a:lnTo>
                      <a:pt x="3" y="0"/>
                    </a:lnTo>
                    <a:lnTo>
                      <a:pt x="3" y="2"/>
                    </a:lnTo>
                    <a:lnTo>
                      <a:pt x="3" y="2"/>
                    </a:lnTo>
                    <a:lnTo>
                      <a:pt x="15" y="0"/>
                    </a:lnTo>
                    <a:lnTo>
                      <a:pt x="15" y="15"/>
                    </a:lnTo>
                    <a:lnTo>
                      <a:pt x="20" y="15"/>
                    </a:lnTo>
                    <a:lnTo>
                      <a:pt x="17" y="21"/>
                    </a:lnTo>
                    <a:lnTo>
                      <a:pt x="25" y="22"/>
                    </a:lnTo>
                    <a:lnTo>
                      <a:pt x="34" y="29"/>
                    </a:lnTo>
                    <a:lnTo>
                      <a:pt x="0" y="36"/>
                    </a:lnTo>
                    <a:lnTo>
                      <a:pt x="5" y="19"/>
                    </a:lnTo>
                    <a:lnTo>
                      <a:pt x="1" y="0"/>
                    </a:lnTo>
                    <a:lnTo>
                      <a:pt x="1" y="0"/>
                    </a:lnTo>
                    <a:lnTo>
                      <a:pt x="1" y="0"/>
                    </a:lnTo>
                    <a:lnTo>
                      <a:pt x="1" y="2"/>
                    </a:lnTo>
                    <a:moveTo>
                      <a:pt x="12" y="17"/>
                    </a:moveTo>
                    <a:lnTo>
                      <a:pt x="12" y="21"/>
                    </a:lnTo>
                    <a:lnTo>
                      <a:pt x="15" y="19"/>
                    </a:lnTo>
                    <a:lnTo>
                      <a:pt x="15" y="15"/>
                    </a:lnTo>
                    <a:lnTo>
                      <a:pt x="12"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09" name="Freeform 5685"/>
              <p:cNvSpPr>
                <a:spLocks/>
              </p:cNvSpPr>
              <p:nvPr/>
            </p:nvSpPr>
            <p:spPr bwMode="auto">
              <a:xfrm>
                <a:off x="4641" y="2077"/>
                <a:ext cx="39" cy="52"/>
              </a:xfrm>
              <a:custGeom>
                <a:avLst/>
                <a:gdLst>
                  <a:gd name="T0" fmla="*/ 36 w 39"/>
                  <a:gd name="T1" fmla="*/ 35 h 52"/>
                  <a:gd name="T2" fmla="*/ 36 w 39"/>
                  <a:gd name="T3" fmla="*/ 45 h 52"/>
                  <a:gd name="T4" fmla="*/ 34 w 39"/>
                  <a:gd name="T5" fmla="*/ 45 h 52"/>
                  <a:gd name="T6" fmla="*/ 33 w 39"/>
                  <a:gd name="T7" fmla="*/ 45 h 52"/>
                  <a:gd name="T8" fmla="*/ 31 w 39"/>
                  <a:gd name="T9" fmla="*/ 47 h 52"/>
                  <a:gd name="T10" fmla="*/ 22 w 39"/>
                  <a:gd name="T11" fmla="*/ 47 h 52"/>
                  <a:gd name="T12" fmla="*/ 22 w 39"/>
                  <a:gd name="T13" fmla="*/ 47 h 52"/>
                  <a:gd name="T14" fmla="*/ 21 w 39"/>
                  <a:gd name="T15" fmla="*/ 49 h 52"/>
                  <a:gd name="T16" fmla="*/ 21 w 39"/>
                  <a:gd name="T17" fmla="*/ 49 h 52"/>
                  <a:gd name="T18" fmla="*/ 19 w 39"/>
                  <a:gd name="T19" fmla="*/ 49 h 52"/>
                  <a:gd name="T20" fmla="*/ 19 w 39"/>
                  <a:gd name="T21" fmla="*/ 49 h 52"/>
                  <a:gd name="T22" fmla="*/ 7 w 39"/>
                  <a:gd name="T23" fmla="*/ 50 h 52"/>
                  <a:gd name="T24" fmla="*/ 7 w 39"/>
                  <a:gd name="T25" fmla="*/ 50 h 52"/>
                  <a:gd name="T26" fmla="*/ 7 w 39"/>
                  <a:gd name="T27" fmla="*/ 50 h 52"/>
                  <a:gd name="T28" fmla="*/ 2 w 39"/>
                  <a:gd name="T29" fmla="*/ 52 h 52"/>
                  <a:gd name="T30" fmla="*/ 2 w 39"/>
                  <a:gd name="T31" fmla="*/ 52 h 52"/>
                  <a:gd name="T32" fmla="*/ 0 w 39"/>
                  <a:gd name="T33" fmla="*/ 52 h 52"/>
                  <a:gd name="T34" fmla="*/ 0 w 39"/>
                  <a:gd name="T35" fmla="*/ 0 h 52"/>
                  <a:gd name="T36" fmla="*/ 14 w 39"/>
                  <a:gd name="T37" fmla="*/ 1 h 52"/>
                  <a:gd name="T38" fmla="*/ 34 w 39"/>
                  <a:gd name="T39" fmla="*/ 13 h 52"/>
                  <a:gd name="T40" fmla="*/ 39 w 39"/>
                  <a:gd name="T41" fmla="*/ 28 h 52"/>
                  <a:gd name="T42" fmla="*/ 36 w 39"/>
                  <a:gd name="T43"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2">
                    <a:moveTo>
                      <a:pt x="36" y="35"/>
                    </a:moveTo>
                    <a:lnTo>
                      <a:pt x="36" y="45"/>
                    </a:lnTo>
                    <a:lnTo>
                      <a:pt x="34" y="45"/>
                    </a:lnTo>
                    <a:lnTo>
                      <a:pt x="33" y="45"/>
                    </a:lnTo>
                    <a:lnTo>
                      <a:pt x="31" y="47"/>
                    </a:lnTo>
                    <a:lnTo>
                      <a:pt x="22" y="47"/>
                    </a:lnTo>
                    <a:lnTo>
                      <a:pt x="22" y="47"/>
                    </a:lnTo>
                    <a:lnTo>
                      <a:pt x="21" y="49"/>
                    </a:lnTo>
                    <a:lnTo>
                      <a:pt x="21" y="49"/>
                    </a:lnTo>
                    <a:lnTo>
                      <a:pt x="19" y="49"/>
                    </a:lnTo>
                    <a:lnTo>
                      <a:pt x="19" y="49"/>
                    </a:lnTo>
                    <a:lnTo>
                      <a:pt x="7" y="50"/>
                    </a:lnTo>
                    <a:lnTo>
                      <a:pt x="7" y="50"/>
                    </a:lnTo>
                    <a:lnTo>
                      <a:pt x="7" y="50"/>
                    </a:lnTo>
                    <a:lnTo>
                      <a:pt x="2" y="52"/>
                    </a:lnTo>
                    <a:lnTo>
                      <a:pt x="2" y="52"/>
                    </a:lnTo>
                    <a:lnTo>
                      <a:pt x="0" y="52"/>
                    </a:lnTo>
                    <a:lnTo>
                      <a:pt x="0" y="0"/>
                    </a:lnTo>
                    <a:lnTo>
                      <a:pt x="14" y="1"/>
                    </a:lnTo>
                    <a:lnTo>
                      <a:pt x="34" y="13"/>
                    </a:lnTo>
                    <a:lnTo>
                      <a:pt x="39" y="28"/>
                    </a:lnTo>
                    <a:lnTo>
                      <a:pt x="36" y="3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0" name="Freeform 5686"/>
              <p:cNvSpPr>
                <a:spLocks/>
              </p:cNvSpPr>
              <p:nvPr/>
            </p:nvSpPr>
            <p:spPr bwMode="auto">
              <a:xfrm>
                <a:off x="4641" y="2077"/>
                <a:ext cx="39" cy="52"/>
              </a:xfrm>
              <a:custGeom>
                <a:avLst/>
                <a:gdLst>
                  <a:gd name="T0" fmla="*/ 36 w 39"/>
                  <a:gd name="T1" fmla="*/ 35 h 52"/>
                  <a:gd name="T2" fmla="*/ 36 w 39"/>
                  <a:gd name="T3" fmla="*/ 45 h 52"/>
                  <a:gd name="T4" fmla="*/ 34 w 39"/>
                  <a:gd name="T5" fmla="*/ 45 h 52"/>
                  <a:gd name="T6" fmla="*/ 33 w 39"/>
                  <a:gd name="T7" fmla="*/ 45 h 52"/>
                  <a:gd name="T8" fmla="*/ 31 w 39"/>
                  <a:gd name="T9" fmla="*/ 47 h 52"/>
                  <a:gd name="T10" fmla="*/ 22 w 39"/>
                  <a:gd name="T11" fmla="*/ 47 h 52"/>
                  <a:gd name="T12" fmla="*/ 22 w 39"/>
                  <a:gd name="T13" fmla="*/ 47 h 52"/>
                  <a:gd name="T14" fmla="*/ 21 w 39"/>
                  <a:gd name="T15" fmla="*/ 49 h 52"/>
                  <a:gd name="T16" fmla="*/ 21 w 39"/>
                  <a:gd name="T17" fmla="*/ 49 h 52"/>
                  <a:gd name="T18" fmla="*/ 19 w 39"/>
                  <a:gd name="T19" fmla="*/ 49 h 52"/>
                  <a:gd name="T20" fmla="*/ 19 w 39"/>
                  <a:gd name="T21" fmla="*/ 49 h 52"/>
                  <a:gd name="T22" fmla="*/ 7 w 39"/>
                  <a:gd name="T23" fmla="*/ 50 h 52"/>
                  <a:gd name="T24" fmla="*/ 7 w 39"/>
                  <a:gd name="T25" fmla="*/ 50 h 52"/>
                  <a:gd name="T26" fmla="*/ 7 w 39"/>
                  <a:gd name="T27" fmla="*/ 50 h 52"/>
                  <a:gd name="T28" fmla="*/ 2 w 39"/>
                  <a:gd name="T29" fmla="*/ 52 h 52"/>
                  <a:gd name="T30" fmla="*/ 2 w 39"/>
                  <a:gd name="T31" fmla="*/ 52 h 52"/>
                  <a:gd name="T32" fmla="*/ 0 w 39"/>
                  <a:gd name="T33" fmla="*/ 52 h 52"/>
                  <a:gd name="T34" fmla="*/ 0 w 39"/>
                  <a:gd name="T35" fmla="*/ 0 h 52"/>
                  <a:gd name="T36" fmla="*/ 14 w 39"/>
                  <a:gd name="T37" fmla="*/ 1 h 52"/>
                  <a:gd name="T38" fmla="*/ 34 w 39"/>
                  <a:gd name="T39" fmla="*/ 13 h 52"/>
                  <a:gd name="T40" fmla="*/ 39 w 39"/>
                  <a:gd name="T41" fmla="*/ 28 h 52"/>
                  <a:gd name="T42" fmla="*/ 36 w 39"/>
                  <a:gd name="T43"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2">
                    <a:moveTo>
                      <a:pt x="36" y="35"/>
                    </a:moveTo>
                    <a:lnTo>
                      <a:pt x="36" y="45"/>
                    </a:lnTo>
                    <a:lnTo>
                      <a:pt x="34" y="45"/>
                    </a:lnTo>
                    <a:lnTo>
                      <a:pt x="33" y="45"/>
                    </a:lnTo>
                    <a:lnTo>
                      <a:pt x="31" y="47"/>
                    </a:lnTo>
                    <a:lnTo>
                      <a:pt x="22" y="47"/>
                    </a:lnTo>
                    <a:lnTo>
                      <a:pt x="22" y="47"/>
                    </a:lnTo>
                    <a:lnTo>
                      <a:pt x="21" y="49"/>
                    </a:lnTo>
                    <a:lnTo>
                      <a:pt x="21" y="49"/>
                    </a:lnTo>
                    <a:lnTo>
                      <a:pt x="19" y="49"/>
                    </a:lnTo>
                    <a:lnTo>
                      <a:pt x="19" y="49"/>
                    </a:lnTo>
                    <a:lnTo>
                      <a:pt x="7" y="50"/>
                    </a:lnTo>
                    <a:lnTo>
                      <a:pt x="7" y="50"/>
                    </a:lnTo>
                    <a:lnTo>
                      <a:pt x="7" y="50"/>
                    </a:lnTo>
                    <a:lnTo>
                      <a:pt x="2" y="52"/>
                    </a:lnTo>
                    <a:lnTo>
                      <a:pt x="2" y="52"/>
                    </a:lnTo>
                    <a:lnTo>
                      <a:pt x="0" y="52"/>
                    </a:lnTo>
                    <a:lnTo>
                      <a:pt x="0" y="0"/>
                    </a:lnTo>
                    <a:lnTo>
                      <a:pt x="14" y="1"/>
                    </a:lnTo>
                    <a:lnTo>
                      <a:pt x="34" y="13"/>
                    </a:lnTo>
                    <a:lnTo>
                      <a:pt x="39" y="28"/>
                    </a:lnTo>
                    <a:lnTo>
                      <a:pt x="36"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1" name="Freeform 5687"/>
              <p:cNvSpPr>
                <a:spLocks/>
              </p:cNvSpPr>
              <p:nvPr/>
            </p:nvSpPr>
            <p:spPr bwMode="auto">
              <a:xfrm>
                <a:off x="4719" y="1965"/>
                <a:ext cx="49" cy="40"/>
              </a:xfrm>
              <a:custGeom>
                <a:avLst/>
                <a:gdLst>
                  <a:gd name="T0" fmla="*/ 5 w 49"/>
                  <a:gd name="T1" fmla="*/ 0 h 40"/>
                  <a:gd name="T2" fmla="*/ 5 w 49"/>
                  <a:gd name="T3" fmla="*/ 0 h 40"/>
                  <a:gd name="T4" fmla="*/ 5 w 49"/>
                  <a:gd name="T5" fmla="*/ 0 h 40"/>
                  <a:gd name="T6" fmla="*/ 5 w 49"/>
                  <a:gd name="T7" fmla="*/ 0 h 40"/>
                  <a:gd name="T8" fmla="*/ 5 w 49"/>
                  <a:gd name="T9" fmla="*/ 2 h 40"/>
                  <a:gd name="T10" fmla="*/ 5 w 49"/>
                  <a:gd name="T11" fmla="*/ 2 h 40"/>
                  <a:gd name="T12" fmla="*/ 5 w 49"/>
                  <a:gd name="T13" fmla="*/ 2 h 40"/>
                  <a:gd name="T14" fmla="*/ 5 w 49"/>
                  <a:gd name="T15" fmla="*/ 2 h 40"/>
                  <a:gd name="T16" fmla="*/ 5 w 49"/>
                  <a:gd name="T17" fmla="*/ 2 h 40"/>
                  <a:gd name="T18" fmla="*/ 7 w 49"/>
                  <a:gd name="T19" fmla="*/ 0 h 40"/>
                  <a:gd name="T20" fmla="*/ 7 w 49"/>
                  <a:gd name="T21" fmla="*/ 2 h 40"/>
                  <a:gd name="T22" fmla="*/ 7 w 49"/>
                  <a:gd name="T23" fmla="*/ 2 h 40"/>
                  <a:gd name="T24" fmla="*/ 19 w 49"/>
                  <a:gd name="T25" fmla="*/ 10 h 40"/>
                  <a:gd name="T26" fmla="*/ 22 w 49"/>
                  <a:gd name="T27" fmla="*/ 8 h 40"/>
                  <a:gd name="T28" fmla="*/ 27 w 49"/>
                  <a:gd name="T29" fmla="*/ 18 h 40"/>
                  <a:gd name="T30" fmla="*/ 31 w 49"/>
                  <a:gd name="T31" fmla="*/ 17 h 40"/>
                  <a:gd name="T32" fmla="*/ 36 w 49"/>
                  <a:gd name="T33" fmla="*/ 24 h 40"/>
                  <a:gd name="T34" fmla="*/ 49 w 49"/>
                  <a:gd name="T35" fmla="*/ 29 h 40"/>
                  <a:gd name="T36" fmla="*/ 44 w 49"/>
                  <a:gd name="T37" fmla="*/ 40 h 40"/>
                  <a:gd name="T38" fmla="*/ 36 w 49"/>
                  <a:gd name="T39" fmla="*/ 37 h 40"/>
                  <a:gd name="T40" fmla="*/ 26 w 49"/>
                  <a:gd name="T41" fmla="*/ 29 h 40"/>
                  <a:gd name="T42" fmla="*/ 12 w 49"/>
                  <a:gd name="T43" fmla="*/ 29 h 40"/>
                  <a:gd name="T44" fmla="*/ 0 w 49"/>
                  <a:gd name="T45" fmla="*/ 29 h 40"/>
                  <a:gd name="T46" fmla="*/ 0 w 49"/>
                  <a:gd name="T47" fmla="*/ 29 h 40"/>
                  <a:gd name="T48" fmla="*/ 4 w 49"/>
                  <a:gd name="T49" fmla="*/ 0 h 40"/>
                  <a:gd name="T50" fmla="*/ 4 w 49"/>
                  <a:gd name="T51" fmla="*/ 0 h 40"/>
                  <a:gd name="T52" fmla="*/ 4 w 49"/>
                  <a:gd name="T53" fmla="*/ 0 h 40"/>
                  <a:gd name="T54" fmla="*/ 4 w 49"/>
                  <a:gd name="T55" fmla="*/ 0 h 40"/>
                  <a:gd name="T56" fmla="*/ 4 w 49"/>
                  <a:gd name="T57" fmla="*/ 0 h 40"/>
                  <a:gd name="T58" fmla="*/ 5 w 49"/>
                  <a:gd name="T59" fmla="*/ 0 h 40"/>
                  <a:gd name="T60" fmla="*/ 5 w 49"/>
                  <a:gd name="T61" fmla="*/ 0 h 40"/>
                  <a:gd name="T62" fmla="*/ 5 w 49"/>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40">
                    <a:moveTo>
                      <a:pt x="5" y="0"/>
                    </a:moveTo>
                    <a:lnTo>
                      <a:pt x="5" y="0"/>
                    </a:lnTo>
                    <a:lnTo>
                      <a:pt x="5" y="0"/>
                    </a:lnTo>
                    <a:lnTo>
                      <a:pt x="5" y="0"/>
                    </a:lnTo>
                    <a:lnTo>
                      <a:pt x="5" y="2"/>
                    </a:lnTo>
                    <a:lnTo>
                      <a:pt x="5" y="2"/>
                    </a:lnTo>
                    <a:lnTo>
                      <a:pt x="5" y="2"/>
                    </a:lnTo>
                    <a:lnTo>
                      <a:pt x="5" y="2"/>
                    </a:lnTo>
                    <a:lnTo>
                      <a:pt x="5" y="2"/>
                    </a:lnTo>
                    <a:lnTo>
                      <a:pt x="7" y="0"/>
                    </a:lnTo>
                    <a:lnTo>
                      <a:pt x="7" y="2"/>
                    </a:lnTo>
                    <a:lnTo>
                      <a:pt x="7" y="2"/>
                    </a:lnTo>
                    <a:lnTo>
                      <a:pt x="19" y="10"/>
                    </a:lnTo>
                    <a:lnTo>
                      <a:pt x="22" y="8"/>
                    </a:lnTo>
                    <a:lnTo>
                      <a:pt x="27" y="18"/>
                    </a:lnTo>
                    <a:lnTo>
                      <a:pt x="31" y="17"/>
                    </a:lnTo>
                    <a:lnTo>
                      <a:pt x="36" y="24"/>
                    </a:lnTo>
                    <a:lnTo>
                      <a:pt x="49" y="29"/>
                    </a:lnTo>
                    <a:lnTo>
                      <a:pt x="44" y="40"/>
                    </a:lnTo>
                    <a:lnTo>
                      <a:pt x="36" y="37"/>
                    </a:lnTo>
                    <a:lnTo>
                      <a:pt x="26" y="29"/>
                    </a:lnTo>
                    <a:lnTo>
                      <a:pt x="12" y="29"/>
                    </a:lnTo>
                    <a:lnTo>
                      <a:pt x="0" y="29"/>
                    </a:lnTo>
                    <a:lnTo>
                      <a:pt x="0" y="29"/>
                    </a:lnTo>
                    <a:lnTo>
                      <a:pt x="4" y="0"/>
                    </a:lnTo>
                    <a:lnTo>
                      <a:pt x="4" y="0"/>
                    </a:lnTo>
                    <a:lnTo>
                      <a:pt x="4" y="0"/>
                    </a:lnTo>
                    <a:lnTo>
                      <a:pt x="4" y="0"/>
                    </a:lnTo>
                    <a:lnTo>
                      <a:pt x="4" y="0"/>
                    </a:lnTo>
                    <a:lnTo>
                      <a:pt x="5" y="0"/>
                    </a:lnTo>
                    <a:lnTo>
                      <a:pt x="5" y="0"/>
                    </a:lnTo>
                    <a:lnTo>
                      <a:pt x="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2" name="Freeform 5688"/>
              <p:cNvSpPr>
                <a:spLocks/>
              </p:cNvSpPr>
              <p:nvPr/>
            </p:nvSpPr>
            <p:spPr bwMode="auto">
              <a:xfrm>
                <a:off x="4719" y="1965"/>
                <a:ext cx="49" cy="40"/>
              </a:xfrm>
              <a:custGeom>
                <a:avLst/>
                <a:gdLst>
                  <a:gd name="T0" fmla="*/ 5 w 49"/>
                  <a:gd name="T1" fmla="*/ 0 h 40"/>
                  <a:gd name="T2" fmla="*/ 5 w 49"/>
                  <a:gd name="T3" fmla="*/ 0 h 40"/>
                  <a:gd name="T4" fmla="*/ 5 w 49"/>
                  <a:gd name="T5" fmla="*/ 0 h 40"/>
                  <a:gd name="T6" fmla="*/ 5 w 49"/>
                  <a:gd name="T7" fmla="*/ 0 h 40"/>
                  <a:gd name="T8" fmla="*/ 5 w 49"/>
                  <a:gd name="T9" fmla="*/ 2 h 40"/>
                  <a:gd name="T10" fmla="*/ 5 w 49"/>
                  <a:gd name="T11" fmla="*/ 2 h 40"/>
                  <a:gd name="T12" fmla="*/ 5 w 49"/>
                  <a:gd name="T13" fmla="*/ 2 h 40"/>
                  <a:gd name="T14" fmla="*/ 5 w 49"/>
                  <a:gd name="T15" fmla="*/ 2 h 40"/>
                  <a:gd name="T16" fmla="*/ 5 w 49"/>
                  <a:gd name="T17" fmla="*/ 2 h 40"/>
                  <a:gd name="T18" fmla="*/ 7 w 49"/>
                  <a:gd name="T19" fmla="*/ 0 h 40"/>
                  <a:gd name="T20" fmla="*/ 7 w 49"/>
                  <a:gd name="T21" fmla="*/ 2 h 40"/>
                  <a:gd name="T22" fmla="*/ 7 w 49"/>
                  <a:gd name="T23" fmla="*/ 2 h 40"/>
                  <a:gd name="T24" fmla="*/ 19 w 49"/>
                  <a:gd name="T25" fmla="*/ 10 h 40"/>
                  <a:gd name="T26" fmla="*/ 22 w 49"/>
                  <a:gd name="T27" fmla="*/ 8 h 40"/>
                  <a:gd name="T28" fmla="*/ 27 w 49"/>
                  <a:gd name="T29" fmla="*/ 18 h 40"/>
                  <a:gd name="T30" fmla="*/ 31 w 49"/>
                  <a:gd name="T31" fmla="*/ 17 h 40"/>
                  <a:gd name="T32" fmla="*/ 36 w 49"/>
                  <a:gd name="T33" fmla="*/ 24 h 40"/>
                  <a:gd name="T34" fmla="*/ 49 w 49"/>
                  <a:gd name="T35" fmla="*/ 29 h 40"/>
                  <a:gd name="T36" fmla="*/ 44 w 49"/>
                  <a:gd name="T37" fmla="*/ 40 h 40"/>
                  <a:gd name="T38" fmla="*/ 36 w 49"/>
                  <a:gd name="T39" fmla="*/ 37 h 40"/>
                  <a:gd name="T40" fmla="*/ 26 w 49"/>
                  <a:gd name="T41" fmla="*/ 29 h 40"/>
                  <a:gd name="T42" fmla="*/ 12 w 49"/>
                  <a:gd name="T43" fmla="*/ 29 h 40"/>
                  <a:gd name="T44" fmla="*/ 0 w 49"/>
                  <a:gd name="T45" fmla="*/ 29 h 40"/>
                  <a:gd name="T46" fmla="*/ 0 w 49"/>
                  <a:gd name="T47" fmla="*/ 29 h 40"/>
                  <a:gd name="T48" fmla="*/ 4 w 49"/>
                  <a:gd name="T49" fmla="*/ 0 h 40"/>
                  <a:gd name="T50" fmla="*/ 4 w 49"/>
                  <a:gd name="T51" fmla="*/ 0 h 40"/>
                  <a:gd name="T52" fmla="*/ 4 w 49"/>
                  <a:gd name="T53" fmla="*/ 0 h 40"/>
                  <a:gd name="T54" fmla="*/ 4 w 49"/>
                  <a:gd name="T55" fmla="*/ 0 h 40"/>
                  <a:gd name="T56" fmla="*/ 4 w 49"/>
                  <a:gd name="T57" fmla="*/ 0 h 40"/>
                  <a:gd name="T58" fmla="*/ 5 w 49"/>
                  <a:gd name="T59" fmla="*/ 0 h 40"/>
                  <a:gd name="T60" fmla="*/ 5 w 49"/>
                  <a:gd name="T61" fmla="*/ 0 h 40"/>
                  <a:gd name="T62" fmla="*/ 5 w 49"/>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40">
                    <a:moveTo>
                      <a:pt x="5" y="0"/>
                    </a:moveTo>
                    <a:lnTo>
                      <a:pt x="5" y="0"/>
                    </a:lnTo>
                    <a:lnTo>
                      <a:pt x="5" y="0"/>
                    </a:lnTo>
                    <a:lnTo>
                      <a:pt x="5" y="0"/>
                    </a:lnTo>
                    <a:lnTo>
                      <a:pt x="5" y="2"/>
                    </a:lnTo>
                    <a:lnTo>
                      <a:pt x="5" y="2"/>
                    </a:lnTo>
                    <a:lnTo>
                      <a:pt x="5" y="2"/>
                    </a:lnTo>
                    <a:lnTo>
                      <a:pt x="5" y="2"/>
                    </a:lnTo>
                    <a:lnTo>
                      <a:pt x="5" y="2"/>
                    </a:lnTo>
                    <a:lnTo>
                      <a:pt x="7" y="0"/>
                    </a:lnTo>
                    <a:lnTo>
                      <a:pt x="7" y="2"/>
                    </a:lnTo>
                    <a:lnTo>
                      <a:pt x="7" y="2"/>
                    </a:lnTo>
                    <a:lnTo>
                      <a:pt x="19" y="10"/>
                    </a:lnTo>
                    <a:lnTo>
                      <a:pt x="22" y="8"/>
                    </a:lnTo>
                    <a:lnTo>
                      <a:pt x="27" y="18"/>
                    </a:lnTo>
                    <a:lnTo>
                      <a:pt x="31" y="17"/>
                    </a:lnTo>
                    <a:lnTo>
                      <a:pt x="36" y="24"/>
                    </a:lnTo>
                    <a:lnTo>
                      <a:pt x="49" y="29"/>
                    </a:lnTo>
                    <a:lnTo>
                      <a:pt x="44" y="40"/>
                    </a:lnTo>
                    <a:lnTo>
                      <a:pt x="36" y="37"/>
                    </a:lnTo>
                    <a:lnTo>
                      <a:pt x="26" y="29"/>
                    </a:lnTo>
                    <a:lnTo>
                      <a:pt x="12" y="29"/>
                    </a:lnTo>
                    <a:lnTo>
                      <a:pt x="0" y="29"/>
                    </a:lnTo>
                    <a:lnTo>
                      <a:pt x="0" y="29"/>
                    </a:lnTo>
                    <a:lnTo>
                      <a:pt x="4" y="0"/>
                    </a:lnTo>
                    <a:lnTo>
                      <a:pt x="4" y="0"/>
                    </a:lnTo>
                    <a:lnTo>
                      <a:pt x="4" y="0"/>
                    </a:lnTo>
                    <a:lnTo>
                      <a:pt x="4" y="0"/>
                    </a:lnTo>
                    <a:lnTo>
                      <a:pt x="4" y="0"/>
                    </a:lnTo>
                    <a:lnTo>
                      <a:pt x="5" y="0"/>
                    </a:lnTo>
                    <a:lnTo>
                      <a:pt x="5" y="0"/>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3" name="Freeform 5689"/>
              <p:cNvSpPr>
                <a:spLocks/>
              </p:cNvSpPr>
              <p:nvPr/>
            </p:nvSpPr>
            <p:spPr bwMode="auto">
              <a:xfrm>
                <a:off x="4731" y="1994"/>
                <a:ext cx="37" cy="28"/>
              </a:xfrm>
              <a:custGeom>
                <a:avLst/>
                <a:gdLst>
                  <a:gd name="T0" fmla="*/ 14 w 37"/>
                  <a:gd name="T1" fmla="*/ 0 h 28"/>
                  <a:gd name="T2" fmla="*/ 24 w 37"/>
                  <a:gd name="T3" fmla="*/ 8 h 28"/>
                  <a:gd name="T4" fmla="*/ 32 w 37"/>
                  <a:gd name="T5" fmla="*/ 11 h 28"/>
                  <a:gd name="T6" fmla="*/ 32 w 37"/>
                  <a:gd name="T7" fmla="*/ 11 h 28"/>
                  <a:gd name="T8" fmla="*/ 32 w 37"/>
                  <a:gd name="T9" fmla="*/ 11 h 28"/>
                  <a:gd name="T10" fmla="*/ 32 w 37"/>
                  <a:gd name="T11" fmla="*/ 11 h 28"/>
                  <a:gd name="T12" fmla="*/ 34 w 37"/>
                  <a:gd name="T13" fmla="*/ 11 h 28"/>
                  <a:gd name="T14" fmla="*/ 34 w 37"/>
                  <a:gd name="T15" fmla="*/ 13 h 28"/>
                  <a:gd name="T16" fmla="*/ 34 w 37"/>
                  <a:gd name="T17" fmla="*/ 13 h 28"/>
                  <a:gd name="T18" fmla="*/ 34 w 37"/>
                  <a:gd name="T19" fmla="*/ 13 h 28"/>
                  <a:gd name="T20" fmla="*/ 34 w 37"/>
                  <a:gd name="T21" fmla="*/ 13 h 28"/>
                  <a:gd name="T22" fmla="*/ 36 w 37"/>
                  <a:gd name="T23" fmla="*/ 13 h 28"/>
                  <a:gd name="T24" fmla="*/ 36 w 37"/>
                  <a:gd name="T25" fmla="*/ 13 h 28"/>
                  <a:gd name="T26" fmla="*/ 36 w 37"/>
                  <a:gd name="T27" fmla="*/ 13 h 28"/>
                  <a:gd name="T28" fmla="*/ 36 w 37"/>
                  <a:gd name="T29" fmla="*/ 15 h 28"/>
                  <a:gd name="T30" fmla="*/ 37 w 37"/>
                  <a:gd name="T31" fmla="*/ 15 h 28"/>
                  <a:gd name="T32" fmla="*/ 34 w 37"/>
                  <a:gd name="T33" fmla="*/ 27 h 28"/>
                  <a:gd name="T34" fmla="*/ 26 w 37"/>
                  <a:gd name="T35" fmla="*/ 28 h 28"/>
                  <a:gd name="T36" fmla="*/ 20 w 37"/>
                  <a:gd name="T37" fmla="*/ 22 h 28"/>
                  <a:gd name="T38" fmla="*/ 19 w 37"/>
                  <a:gd name="T39" fmla="*/ 10 h 28"/>
                  <a:gd name="T40" fmla="*/ 14 w 37"/>
                  <a:gd name="T41" fmla="*/ 10 h 28"/>
                  <a:gd name="T42" fmla="*/ 7 w 37"/>
                  <a:gd name="T43" fmla="*/ 13 h 28"/>
                  <a:gd name="T44" fmla="*/ 5 w 37"/>
                  <a:gd name="T45" fmla="*/ 15 h 28"/>
                  <a:gd name="T46" fmla="*/ 2 w 37"/>
                  <a:gd name="T47" fmla="*/ 15 h 28"/>
                  <a:gd name="T48" fmla="*/ 2 w 37"/>
                  <a:gd name="T49" fmla="*/ 13 h 28"/>
                  <a:gd name="T50" fmla="*/ 0 w 37"/>
                  <a:gd name="T51" fmla="*/ 0 h 28"/>
                  <a:gd name="T52" fmla="*/ 14 w 37"/>
                  <a:gd name="T5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28">
                    <a:moveTo>
                      <a:pt x="14" y="0"/>
                    </a:moveTo>
                    <a:lnTo>
                      <a:pt x="24" y="8"/>
                    </a:lnTo>
                    <a:lnTo>
                      <a:pt x="32" y="11"/>
                    </a:lnTo>
                    <a:lnTo>
                      <a:pt x="32" y="11"/>
                    </a:lnTo>
                    <a:lnTo>
                      <a:pt x="32" y="11"/>
                    </a:lnTo>
                    <a:lnTo>
                      <a:pt x="32" y="11"/>
                    </a:lnTo>
                    <a:lnTo>
                      <a:pt x="34" y="11"/>
                    </a:lnTo>
                    <a:lnTo>
                      <a:pt x="34" y="13"/>
                    </a:lnTo>
                    <a:lnTo>
                      <a:pt x="34" y="13"/>
                    </a:lnTo>
                    <a:lnTo>
                      <a:pt x="34" y="13"/>
                    </a:lnTo>
                    <a:lnTo>
                      <a:pt x="34" y="13"/>
                    </a:lnTo>
                    <a:lnTo>
                      <a:pt x="36" y="13"/>
                    </a:lnTo>
                    <a:lnTo>
                      <a:pt x="36" y="13"/>
                    </a:lnTo>
                    <a:lnTo>
                      <a:pt x="36" y="13"/>
                    </a:lnTo>
                    <a:lnTo>
                      <a:pt x="36" y="15"/>
                    </a:lnTo>
                    <a:lnTo>
                      <a:pt x="37" y="15"/>
                    </a:lnTo>
                    <a:lnTo>
                      <a:pt x="34" y="27"/>
                    </a:lnTo>
                    <a:lnTo>
                      <a:pt x="26" y="28"/>
                    </a:lnTo>
                    <a:lnTo>
                      <a:pt x="20" y="22"/>
                    </a:lnTo>
                    <a:lnTo>
                      <a:pt x="19" y="10"/>
                    </a:lnTo>
                    <a:lnTo>
                      <a:pt x="14" y="10"/>
                    </a:lnTo>
                    <a:lnTo>
                      <a:pt x="7" y="13"/>
                    </a:lnTo>
                    <a:lnTo>
                      <a:pt x="5" y="15"/>
                    </a:lnTo>
                    <a:lnTo>
                      <a:pt x="2" y="15"/>
                    </a:lnTo>
                    <a:lnTo>
                      <a:pt x="2" y="13"/>
                    </a:lnTo>
                    <a:lnTo>
                      <a:pt x="0" y="0"/>
                    </a:lnTo>
                    <a:lnTo>
                      <a:pt x="1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4" name="Freeform 5690"/>
              <p:cNvSpPr>
                <a:spLocks/>
              </p:cNvSpPr>
              <p:nvPr/>
            </p:nvSpPr>
            <p:spPr bwMode="auto">
              <a:xfrm>
                <a:off x="4731" y="1994"/>
                <a:ext cx="37" cy="28"/>
              </a:xfrm>
              <a:custGeom>
                <a:avLst/>
                <a:gdLst>
                  <a:gd name="T0" fmla="*/ 14 w 37"/>
                  <a:gd name="T1" fmla="*/ 0 h 28"/>
                  <a:gd name="T2" fmla="*/ 24 w 37"/>
                  <a:gd name="T3" fmla="*/ 8 h 28"/>
                  <a:gd name="T4" fmla="*/ 32 w 37"/>
                  <a:gd name="T5" fmla="*/ 11 h 28"/>
                  <a:gd name="T6" fmla="*/ 32 w 37"/>
                  <a:gd name="T7" fmla="*/ 11 h 28"/>
                  <a:gd name="T8" fmla="*/ 32 w 37"/>
                  <a:gd name="T9" fmla="*/ 11 h 28"/>
                  <a:gd name="T10" fmla="*/ 32 w 37"/>
                  <a:gd name="T11" fmla="*/ 11 h 28"/>
                  <a:gd name="T12" fmla="*/ 34 w 37"/>
                  <a:gd name="T13" fmla="*/ 11 h 28"/>
                  <a:gd name="T14" fmla="*/ 34 w 37"/>
                  <a:gd name="T15" fmla="*/ 13 h 28"/>
                  <a:gd name="T16" fmla="*/ 34 w 37"/>
                  <a:gd name="T17" fmla="*/ 13 h 28"/>
                  <a:gd name="T18" fmla="*/ 34 w 37"/>
                  <a:gd name="T19" fmla="*/ 13 h 28"/>
                  <a:gd name="T20" fmla="*/ 34 w 37"/>
                  <a:gd name="T21" fmla="*/ 13 h 28"/>
                  <a:gd name="T22" fmla="*/ 36 w 37"/>
                  <a:gd name="T23" fmla="*/ 13 h 28"/>
                  <a:gd name="T24" fmla="*/ 36 w 37"/>
                  <a:gd name="T25" fmla="*/ 13 h 28"/>
                  <a:gd name="T26" fmla="*/ 36 w 37"/>
                  <a:gd name="T27" fmla="*/ 13 h 28"/>
                  <a:gd name="T28" fmla="*/ 36 w 37"/>
                  <a:gd name="T29" fmla="*/ 15 h 28"/>
                  <a:gd name="T30" fmla="*/ 37 w 37"/>
                  <a:gd name="T31" fmla="*/ 15 h 28"/>
                  <a:gd name="T32" fmla="*/ 34 w 37"/>
                  <a:gd name="T33" fmla="*/ 27 h 28"/>
                  <a:gd name="T34" fmla="*/ 26 w 37"/>
                  <a:gd name="T35" fmla="*/ 28 h 28"/>
                  <a:gd name="T36" fmla="*/ 20 w 37"/>
                  <a:gd name="T37" fmla="*/ 22 h 28"/>
                  <a:gd name="T38" fmla="*/ 19 w 37"/>
                  <a:gd name="T39" fmla="*/ 10 h 28"/>
                  <a:gd name="T40" fmla="*/ 14 w 37"/>
                  <a:gd name="T41" fmla="*/ 10 h 28"/>
                  <a:gd name="T42" fmla="*/ 7 w 37"/>
                  <a:gd name="T43" fmla="*/ 13 h 28"/>
                  <a:gd name="T44" fmla="*/ 5 w 37"/>
                  <a:gd name="T45" fmla="*/ 15 h 28"/>
                  <a:gd name="T46" fmla="*/ 2 w 37"/>
                  <a:gd name="T47" fmla="*/ 15 h 28"/>
                  <a:gd name="T48" fmla="*/ 2 w 37"/>
                  <a:gd name="T49" fmla="*/ 13 h 28"/>
                  <a:gd name="T50" fmla="*/ 0 w 37"/>
                  <a:gd name="T51" fmla="*/ 0 h 28"/>
                  <a:gd name="T52" fmla="*/ 14 w 37"/>
                  <a:gd name="T5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28">
                    <a:moveTo>
                      <a:pt x="14" y="0"/>
                    </a:moveTo>
                    <a:lnTo>
                      <a:pt x="24" y="8"/>
                    </a:lnTo>
                    <a:lnTo>
                      <a:pt x="32" y="11"/>
                    </a:lnTo>
                    <a:lnTo>
                      <a:pt x="32" y="11"/>
                    </a:lnTo>
                    <a:lnTo>
                      <a:pt x="32" y="11"/>
                    </a:lnTo>
                    <a:lnTo>
                      <a:pt x="32" y="11"/>
                    </a:lnTo>
                    <a:lnTo>
                      <a:pt x="34" y="11"/>
                    </a:lnTo>
                    <a:lnTo>
                      <a:pt x="34" y="13"/>
                    </a:lnTo>
                    <a:lnTo>
                      <a:pt x="34" y="13"/>
                    </a:lnTo>
                    <a:lnTo>
                      <a:pt x="34" y="13"/>
                    </a:lnTo>
                    <a:lnTo>
                      <a:pt x="34" y="13"/>
                    </a:lnTo>
                    <a:lnTo>
                      <a:pt x="36" y="13"/>
                    </a:lnTo>
                    <a:lnTo>
                      <a:pt x="36" y="13"/>
                    </a:lnTo>
                    <a:lnTo>
                      <a:pt x="36" y="13"/>
                    </a:lnTo>
                    <a:lnTo>
                      <a:pt x="36" y="15"/>
                    </a:lnTo>
                    <a:lnTo>
                      <a:pt x="37" y="15"/>
                    </a:lnTo>
                    <a:lnTo>
                      <a:pt x="34" y="27"/>
                    </a:lnTo>
                    <a:lnTo>
                      <a:pt x="26" y="28"/>
                    </a:lnTo>
                    <a:lnTo>
                      <a:pt x="20" y="22"/>
                    </a:lnTo>
                    <a:lnTo>
                      <a:pt x="19" y="10"/>
                    </a:lnTo>
                    <a:lnTo>
                      <a:pt x="14" y="10"/>
                    </a:lnTo>
                    <a:lnTo>
                      <a:pt x="7" y="13"/>
                    </a:lnTo>
                    <a:lnTo>
                      <a:pt x="5" y="15"/>
                    </a:lnTo>
                    <a:lnTo>
                      <a:pt x="2" y="15"/>
                    </a:lnTo>
                    <a:lnTo>
                      <a:pt x="2" y="13"/>
                    </a:lnTo>
                    <a:lnTo>
                      <a:pt x="0" y="0"/>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5" name="Freeform 5691"/>
              <p:cNvSpPr>
                <a:spLocks noEditPoints="1"/>
              </p:cNvSpPr>
              <p:nvPr/>
            </p:nvSpPr>
            <p:spPr bwMode="auto">
              <a:xfrm>
                <a:off x="4575" y="2104"/>
                <a:ext cx="32" cy="35"/>
              </a:xfrm>
              <a:custGeom>
                <a:avLst/>
                <a:gdLst>
                  <a:gd name="T0" fmla="*/ 32 w 32"/>
                  <a:gd name="T1" fmla="*/ 0 h 35"/>
                  <a:gd name="T2" fmla="*/ 32 w 32"/>
                  <a:gd name="T3" fmla="*/ 30 h 35"/>
                  <a:gd name="T4" fmla="*/ 17 w 32"/>
                  <a:gd name="T5" fmla="*/ 34 h 35"/>
                  <a:gd name="T6" fmla="*/ 14 w 32"/>
                  <a:gd name="T7" fmla="*/ 34 h 35"/>
                  <a:gd name="T8" fmla="*/ 14 w 32"/>
                  <a:gd name="T9" fmla="*/ 34 h 35"/>
                  <a:gd name="T10" fmla="*/ 10 w 32"/>
                  <a:gd name="T11" fmla="*/ 35 h 35"/>
                  <a:gd name="T12" fmla="*/ 9 w 32"/>
                  <a:gd name="T13" fmla="*/ 35 h 35"/>
                  <a:gd name="T14" fmla="*/ 0 w 32"/>
                  <a:gd name="T15" fmla="*/ 12 h 35"/>
                  <a:gd name="T16" fmla="*/ 5 w 32"/>
                  <a:gd name="T17" fmla="*/ 10 h 35"/>
                  <a:gd name="T18" fmla="*/ 5 w 32"/>
                  <a:gd name="T19" fmla="*/ 12 h 35"/>
                  <a:gd name="T20" fmla="*/ 7 w 32"/>
                  <a:gd name="T21" fmla="*/ 10 h 35"/>
                  <a:gd name="T22" fmla="*/ 5 w 32"/>
                  <a:gd name="T23" fmla="*/ 10 h 35"/>
                  <a:gd name="T24" fmla="*/ 7 w 32"/>
                  <a:gd name="T25" fmla="*/ 10 h 35"/>
                  <a:gd name="T26" fmla="*/ 7 w 32"/>
                  <a:gd name="T27" fmla="*/ 7 h 35"/>
                  <a:gd name="T28" fmla="*/ 24 w 32"/>
                  <a:gd name="T29" fmla="*/ 7 h 35"/>
                  <a:gd name="T30" fmla="*/ 32 w 32"/>
                  <a:gd name="T31" fmla="*/ 0 h 35"/>
                  <a:gd name="T32" fmla="*/ 17 w 32"/>
                  <a:gd name="T33" fmla="*/ 20 h 35"/>
                  <a:gd name="T34" fmla="*/ 17 w 32"/>
                  <a:gd name="T35" fmla="*/ 20 h 35"/>
                  <a:gd name="T36" fmla="*/ 17 w 32"/>
                  <a:gd name="T37" fmla="*/ 20 h 35"/>
                  <a:gd name="T38" fmla="*/ 17 w 32"/>
                  <a:gd name="T39" fmla="*/ 20 h 35"/>
                  <a:gd name="T40" fmla="*/ 19 w 32"/>
                  <a:gd name="T41" fmla="*/ 20 h 35"/>
                  <a:gd name="T42" fmla="*/ 19 w 32"/>
                  <a:gd name="T43" fmla="*/ 20 h 35"/>
                  <a:gd name="T44" fmla="*/ 19 w 32"/>
                  <a:gd name="T45" fmla="*/ 20 h 35"/>
                  <a:gd name="T46" fmla="*/ 21 w 32"/>
                  <a:gd name="T47" fmla="*/ 22 h 35"/>
                  <a:gd name="T48" fmla="*/ 22 w 32"/>
                  <a:gd name="T49" fmla="*/ 22 h 35"/>
                  <a:gd name="T50" fmla="*/ 22 w 32"/>
                  <a:gd name="T51" fmla="*/ 20 h 35"/>
                  <a:gd name="T52" fmla="*/ 21 w 32"/>
                  <a:gd name="T53" fmla="*/ 20 h 35"/>
                  <a:gd name="T54" fmla="*/ 21 w 32"/>
                  <a:gd name="T55" fmla="*/ 17 h 35"/>
                  <a:gd name="T56" fmla="*/ 17 w 32"/>
                  <a:gd name="T57" fmla="*/ 15 h 35"/>
                  <a:gd name="T58" fmla="*/ 16 w 32"/>
                  <a:gd name="T59" fmla="*/ 18 h 35"/>
                  <a:gd name="T60" fmla="*/ 17 w 32"/>
                  <a:gd name="T6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32" y="0"/>
                    </a:moveTo>
                    <a:lnTo>
                      <a:pt x="32" y="30"/>
                    </a:lnTo>
                    <a:lnTo>
                      <a:pt x="17" y="34"/>
                    </a:lnTo>
                    <a:lnTo>
                      <a:pt x="14" y="34"/>
                    </a:lnTo>
                    <a:lnTo>
                      <a:pt x="14" y="34"/>
                    </a:lnTo>
                    <a:lnTo>
                      <a:pt x="10" y="35"/>
                    </a:lnTo>
                    <a:lnTo>
                      <a:pt x="9" y="35"/>
                    </a:lnTo>
                    <a:lnTo>
                      <a:pt x="0" y="12"/>
                    </a:lnTo>
                    <a:lnTo>
                      <a:pt x="5" y="10"/>
                    </a:lnTo>
                    <a:lnTo>
                      <a:pt x="5" y="12"/>
                    </a:lnTo>
                    <a:lnTo>
                      <a:pt x="7" y="10"/>
                    </a:lnTo>
                    <a:lnTo>
                      <a:pt x="5" y="10"/>
                    </a:lnTo>
                    <a:lnTo>
                      <a:pt x="7" y="10"/>
                    </a:lnTo>
                    <a:lnTo>
                      <a:pt x="7" y="7"/>
                    </a:lnTo>
                    <a:lnTo>
                      <a:pt x="24" y="7"/>
                    </a:lnTo>
                    <a:lnTo>
                      <a:pt x="32" y="0"/>
                    </a:lnTo>
                    <a:close/>
                    <a:moveTo>
                      <a:pt x="17" y="20"/>
                    </a:moveTo>
                    <a:lnTo>
                      <a:pt x="17" y="20"/>
                    </a:lnTo>
                    <a:lnTo>
                      <a:pt x="17" y="20"/>
                    </a:lnTo>
                    <a:lnTo>
                      <a:pt x="17" y="20"/>
                    </a:lnTo>
                    <a:lnTo>
                      <a:pt x="19" y="20"/>
                    </a:lnTo>
                    <a:lnTo>
                      <a:pt x="19" y="20"/>
                    </a:lnTo>
                    <a:lnTo>
                      <a:pt x="19" y="20"/>
                    </a:lnTo>
                    <a:lnTo>
                      <a:pt x="21" y="22"/>
                    </a:lnTo>
                    <a:lnTo>
                      <a:pt x="22" y="22"/>
                    </a:lnTo>
                    <a:lnTo>
                      <a:pt x="22" y="20"/>
                    </a:lnTo>
                    <a:lnTo>
                      <a:pt x="21" y="20"/>
                    </a:lnTo>
                    <a:lnTo>
                      <a:pt x="21" y="17"/>
                    </a:lnTo>
                    <a:lnTo>
                      <a:pt x="17" y="15"/>
                    </a:lnTo>
                    <a:lnTo>
                      <a:pt x="16" y="18"/>
                    </a:lnTo>
                    <a:lnTo>
                      <a:pt x="17"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6" name="Freeform 5692"/>
              <p:cNvSpPr>
                <a:spLocks noEditPoints="1"/>
              </p:cNvSpPr>
              <p:nvPr/>
            </p:nvSpPr>
            <p:spPr bwMode="auto">
              <a:xfrm>
                <a:off x="4575" y="2104"/>
                <a:ext cx="32" cy="35"/>
              </a:xfrm>
              <a:custGeom>
                <a:avLst/>
                <a:gdLst>
                  <a:gd name="T0" fmla="*/ 32 w 32"/>
                  <a:gd name="T1" fmla="*/ 0 h 35"/>
                  <a:gd name="T2" fmla="*/ 32 w 32"/>
                  <a:gd name="T3" fmla="*/ 30 h 35"/>
                  <a:gd name="T4" fmla="*/ 17 w 32"/>
                  <a:gd name="T5" fmla="*/ 34 h 35"/>
                  <a:gd name="T6" fmla="*/ 14 w 32"/>
                  <a:gd name="T7" fmla="*/ 34 h 35"/>
                  <a:gd name="T8" fmla="*/ 14 w 32"/>
                  <a:gd name="T9" fmla="*/ 34 h 35"/>
                  <a:gd name="T10" fmla="*/ 10 w 32"/>
                  <a:gd name="T11" fmla="*/ 35 h 35"/>
                  <a:gd name="T12" fmla="*/ 9 w 32"/>
                  <a:gd name="T13" fmla="*/ 35 h 35"/>
                  <a:gd name="T14" fmla="*/ 0 w 32"/>
                  <a:gd name="T15" fmla="*/ 12 h 35"/>
                  <a:gd name="T16" fmla="*/ 5 w 32"/>
                  <a:gd name="T17" fmla="*/ 10 h 35"/>
                  <a:gd name="T18" fmla="*/ 5 w 32"/>
                  <a:gd name="T19" fmla="*/ 12 h 35"/>
                  <a:gd name="T20" fmla="*/ 7 w 32"/>
                  <a:gd name="T21" fmla="*/ 10 h 35"/>
                  <a:gd name="T22" fmla="*/ 5 w 32"/>
                  <a:gd name="T23" fmla="*/ 10 h 35"/>
                  <a:gd name="T24" fmla="*/ 7 w 32"/>
                  <a:gd name="T25" fmla="*/ 10 h 35"/>
                  <a:gd name="T26" fmla="*/ 7 w 32"/>
                  <a:gd name="T27" fmla="*/ 7 h 35"/>
                  <a:gd name="T28" fmla="*/ 24 w 32"/>
                  <a:gd name="T29" fmla="*/ 7 h 35"/>
                  <a:gd name="T30" fmla="*/ 32 w 32"/>
                  <a:gd name="T31" fmla="*/ 0 h 35"/>
                  <a:gd name="T32" fmla="*/ 17 w 32"/>
                  <a:gd name="T33" fmla="*/ 20 h 35"/>
                  <a:gd name="T34" fmla="*/ 17 w 32"/>
                  <a:gd name="T35" fmla="*/ 20 h 35"/>
                  <a:gd name="T36" fmla="*/ 17 w 32"/>
                  <a:gd name="T37" fmla="*/ 20 h 35"/>
                  <a:gd name="T38" fmla="*/ 17 w 32"/>
                  <a:gd name="T39" fmla="*/ 20 h 35"/>
                  <a:gd name="T40" fmla="*/ 19 w 32"/>
                  <a:gd name="T41" fmla="*/ 20 h 35"/>
                  <a:gd name="T42" fmla="*/ 19 w 32"/>
                  <a:gd name="T43" fmla="*/ 20 h 35"/>
                  <a:gd name="T44" fmla="*/ 19 w 32"/>
                  <a:gd name="T45" fmla="*/ 20 h 35"/>
                  <a:gd name="T46" fmla="*/ 21 w 32"/>
                  <a:gd name="T47" fmla="*/ 22 h 35"/>
                  <a:gd name="T48" fmla="*/ 22 w 32"/>
                  <a:gd name="T49" fmla="*/ 22 h 35"/>
                  <a:gd name="T50" fmla="*/ 22 w 32"/>
                  <a:gd name="T51" fmla="*/ 20 h 35"/>
                  <a:gd name="T52" fmla="*/ 21 w 32"/>
                  <a:gd name="T53" fmla="*/ 20 h 35"/>
                  <a:gd name="T54" fmla="*/ 21 w 32"/>
                  <a:gd name="T55" fmla="*/ 17 h 35"/>
                  <a:gd name="T56" fmla="*/ 17 w 32"/>
                  <a:gd name="T57" fmla="*/ 15 h 35"/>
                  <a:gd name="T58" fmla="*/ 16 w 32"/>
                  <a:gd name="T59" fmla="*/ 18 h 35"/>
                  <a:gd name="T60" fmla="*/ 17 w 32"/>
                  <a:gd name="T6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32" y="0"/>
                    </a:moveTo>
                    <a:lnTo>
                      <a:pt x="32" y="30"/>
                    </a:lnTo>
                    <a:lnTo>
                      <a:pt x="17" y="34"/>
                    </a:lnTo>
                    <a:lnTo>
                      <a:pt x="14" y="34"/>
                    </a:lnTo>
                    <a:lnTo>
                      <a:pt x="14" y="34"/>
                    </a:lnTo>
                    <a:lnTo>
                      <a:pt x="10" y="35"/>
                    </a:lnTo>
                    <a:lnTo>
                      <a:pt x="9" y="35"/>
                    </a:lnTo>
                    <a:lnTo>
                      <a:pt x="0" y="12"/>
                    </a:lnTo>
                    <a:lnTo>
                      <a:pt x="5" y="10"/>
                    </a:lnTo>
                    <a:lnTo>
                      <a:pt x="5" y="12"/>
                    </a:lnTo>
                    <a:lnTo>
                      <a:pt x="7" y="10"/>
                    </a:lnTo>
                    <a:lnTo>
                      <a:pt x="5" y="10"/>
                    </a:lnTo>
                    <a:lnTo>
                      <a:pt x="7" y="10"/>
                    </a:lnTo>
                    <a:lnTo>
                      <a:pt x="7" y="7"/>
                    </a:lnTo>
                    <a:lnTo>
                      <a:pt x="24" y="7"/>
                    </a:lnTo>
                    <a:lnTo>
                      <a:pt x="32" y="0"/>
                    </a:lnTo>
                    <a:moveTo>
                      <a:pt x="17" y="20"/>
                    </a:moveTo>
                    <a:lnTo>
                      <a:pt x="17" y="20"/>
                    </a:lnTo>
                    <a:lnTo>
                      <a:pt x="17" y="20"/>
                    </a:lnTo>
                    <a:lnTo>
                      <a:pt x="17" y="20"/>
                    </a:lnTo>
                    <a:lnTo>
                      <a:pt x="19" y="20"/>
                    </a:lnTo>
                    <a:lnTo>
                      <a:pt x="19" y="20"/>
                    </a:lnTo>
                    <a:lnTo>
                      <a:pt x="19" y="20"/>
                    </a:lnTo>
                    <a:lnTo>
                      <a:pt x="21" y="22"/>
                    </a:lnTo>
                    <a:lnTo>
                      <a:pt x="22" y="22"/>
                    </a:lnTo>
                    <a:lnTo>
                      <a:pt x="22" y="20"/>
                    </a:lnTo>
                    <a:lnTo>
                      <a:pt x="21" y="20"/>
                    </a:lnTo>
                    <a:lnTo>
                      <a:pt x="21" y="17"/>
                    </a:lnTo>
                    <a:lnTo>
                      <a:pt x="17" y="15"/>
                    </a:lnTo>
                    <a:lnTo>
                      <a:pt x="16" y="18"/>
                    </a:lnTo>
                    <a:lnTo>
                      <a:pt x="17"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7" name="Freeform 5693"/>
              <p:cNvSpPr>
                <a:spLocks/>
              </p:cNvSpPr>
              <p:nvPr/>
            </p:nvSpPr>
            <p:spPr bwMode="auto">
              <a:xfrm>
                <a:off x="4570" y="1933"/>
                <a:ext cx="32" cy="39"/>
              </a:xfrm>
              <a:custGeom>
                <a:avLst/>
                <a:gdLst>
                  <a:gd name="T0" fmla="*/ 27 w 32"/>
                  <a:gd name="T1" fmla="*/ 34 h 39"/>
                  <a:gd name="T2" fmla="*/ 22 w 32"/>
                  <a:gd name="T3" fmla="*/ 39 h 39"/>
                  <a:gd name="T4" fmla="*/ 9 w 32"/>
                  <a:gd name="T5" fmla="*/ 37 h 39"/>
                  <a:gd name="T6" fmla="*/ 2 w 32"/>
                  <a:gd name="T7" fmla="*/ 34 h 39"/>
                  <a:gd name="T8" fmla="*/ 2 w 32"/>
                  <a:gd name="T9" fmla="*/ 34 h 39"/>
                  <a:gd name="T10" fmla="*/ 2 w 32"/>
                  <a:gd name="T11" fmla="*/ 34 h 39"/>
                  <a:gd name="T12" fmla="*/ 0 w 32"/>
                  <a:gd name="T13" fmla="*/ 30 h 39"/>
                  <a:gd name="T14" fmla="*/ 0 w 32"/>
                  <a:gd name="T15" fmla="*/ 28 h 39"/>
                  <a:gd name="T16" fmla="*/ 5 w 32"/>
                  <a:gd name="T17" fmla="*/ 22 h 39"/>
                  <a:gd name="T18" fmla="*/ 7 w 32"/>
                  <a:gd name="T19" fmla="*/ 15 h 39"/>
                  <a:gd name="T20" fmla="*/ 7 w 32"/>
                  <a:gd name="T21" fmla="*/ 15 h 39"/>
                  <a:gd name="T22" fmla="*/ 7 w 32"/>
                  <a:gd name="T23" fmla="*/ 13 h 39"/>
                  <a:gd name="T24" fmla="*/ 7 w 32"/>
                  <a:gd name="T25" fmla="*/ 13 h 39"/>
                  <a:gd name="T26" fmla="*/ 5 w 32"/>
                  <a:gd name="T27" fmla="*/ 11 h 39"/>
                  <a:gd name="T28" fmla="*/ 5 w 32"/>
                  <a:gd name="T29" fmla="*/ 11 h 39"/>
                  <a:gd name="T30" fmla="*/ 7 w 32"/>
                  <a:gd name="T31" fmla="*/ 8 h 39"/>
                  <a:gd name="T32" fmla="*/ 7 w 32"/>
                  <a:gd name="T33" fmla="*/ 8 h 39"/>
                  <a:gd name="T34" fmla="*/ 7 w 32"/>
                  <a:gd name="T35" fmla="*/ 0 h 39"/>
                  <a:gd name="T36" fmla="*/ 10 w 32"/>
                  <a:gd name="T37" fmla="*/ 1 h 39"/>
                  <a:gd name="T38" fmla="*/ 14 w 32"/>
                  <a:gd name="T39" fmla="*/ 1 h 39"/>
                  <a:gd name="T40" fmla="*/ 15 w 32"/>
                  <a:gd name="T41" fmla="*/ 1 h 39"/>
                  <a:gd name="T42" fmla="*/ 15 w 32"/>
                  <a:gd name="T43" fmla="*/ 3 h 39"/>
                  <a:gd name="T44" fmla="*/ 21 w 32"/>
                  <a:gd name="T45" fmla="*/ 10 h 39"/>
                  <a:gd name="T46" fmla="*/ 32 w 32"/>
                  <a:gd name="T47" fmla="*/ 13 h 39"/>
                  <a:gd name="T48" fmla="*/ 27 w 32"/>
                  <a:gd name="T4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9">
                    <a:moveTo>
                      <a:pt x="27" y="34"/>
                    </a:moveTo>
                    <a:lnTo>
                      <a:pt x="22" y="39"/>
                    </a:lnTo>
                    <a:lnTo>
                      <a:pt x="9" y="37"/>
                    </a:lnTo>
                    <a:lnTo>
                      <a:pt x="2" y="34"/>
                    </a:lnTo>
                    <a:lnTo>
                      <a:pt x="2" y="34"/>
                    </a:lnTo>
                    <a:lnTo>
                      <a:pt x="2" y="34"/>
                    </a:lnTo>
                    <a:lnTo>
                      <a:pt x="0" y="30"/>
                    </a:lnTo>
                    <a:lnTo>
                      <a:pt x="0" y="28"/>
                    </a:lnTo>
                    <a:lnTo>
                      <a:pt x="5" y="22"/>
                    </a:lnTo>
                    <a:lnTo>
                      <a:pt x="7" y="15"/>
                    </a:lnTo>
                    <a:lnTo>
                      <a:pt x="7" y="15"/>
                    </a:lnTo>
                    <a:lnTo>
                      <a:pt x="7" y="13"/>
                    </a:lnTo>
                    <a:lnTo>
                      <a:pt x="7" y="13"/>
                    </a:lnTo>
                    <a:lnTo>
                      <a:pt x="5" y="11"/>
                    </a:lnTo>
                    <a:lnTo>
                      <a:pt x="5" y="11"/>
                    </a:lnTo>
                    <a:lnTo>
                      <a:pt x="7" y="8"/>
                    </a:lnTo>
                    <a:lnTo>
                      <a:pt x="7" y="8"/>
                    </a:lnTo>
                    <a:lnTo>
                      <a:pt x="7" y="0"/>
                    </a:lnTo>
                    <a:lnTo>
                      <a:pt x="10" y="1"/>
                    </a:lnTo>
                    <a:lnTo>
                      <a:pt x="14" y="1"/>
                    </a:lnTo>
                    <a:lnTo>
                      <a:pt x="15" y="1"/>
                    </a:lnTo>
                    <a:lnTo>
                      <a:pt x="15" y="3"/>
                    </a:lnTo>
                    <a:lnTo>
                      <a:pt x="21" y="10"/>
                    </a:lnTo>
                    <a:lnTo>
                      <a:pt x="32" y="13"/>
                    </a:lnTo>
                    <a:lnTo>
                      <a:pt x="27"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8" name="Freeform 5694"/>
              <p:cNvSpPr>
                <a:spLocks/>
              </p:cNvSpPr>
              <p:nvPr/>
            </p:nvSpPr>
            <p:spPr bwMode="auto">
              <a:xfrm>
                <a:off x="4570" y="1933"/>
                <a:ext cx="32" cy="39"/>
              </a:xfrm>
              <a:custGeom>
                <a:avLst/>
                <a:gdLst>
                  <a:gd name="T0" fmla="*/ 27 w 32"/>
                  <a:gd name="T1" fmla="*/ 34 h 39"/>
                  <a:gd name="T2" fmla="*/ 22 w 32"/>
                  <a:gd name="T3" fmla="*/ 39 h 39"/>
                  <a:gd name="T4" fmla="*/ 9 w 32"/>
                  <a:gd name="T5" fmla="*/ 37 h 39"/>
                  <a:gd name="T6" fmla="*/ 2 w 32"/>
                  <a:gd name="T7" fmla="*/ 34 h 39"/>
                  <a:gd name="T8" fmla="*/ 2 w 32"/>
                  <a:gd name="T9" fmla="*/ 34 h 39"/>
                  <a:gd name="T10" fmla="*/ 2 w 32"/>
                  <a:gd name="T11" fmla="*/ 34 h 39"/>
                  <a:gd name="T12" fmla="*/ 0 w 32"/>
                  <a:gd name="T13" fmla="*/ 30 h 39"/>
                  <a:gd name="T14" fmla="*/ 0 w 32"/>
                  <a:gd name="T15" fmla="*/ 28 h 39"/>
                  <a:gd name="T16" fmla="*/ 5 w 32"/>
                  <a:gd name="T17" fmla="*/ 22 h 39"/>
                  <a:gd name="T18" fmla="*/ 7 w 32"/>
                  <a:gd name="T19" fmla="*/ 15 h 39"/>
                  <a:gd name="T20" fmla="*/ 7 w 32"/>
                  <a:gd name="T21" fmla="*/ 15 h 39"/>
                  <a:gd name="T22" fmla="*/ 7 w 32"/>
                  <a:gd name="T23" fmla="*/ 13 h 39"/>
                  <a:gd name="T24" fmla="*/ 7 w 32"/>
                  <a:gd name="T25" fmla="*/ 13 h 39"/>
                  <a:gd name="T26" fmla="*/ 5 w 32"/>
                  <a:gd name="T27" fmla="*/ 11 h 39"/>
                  <a:gd name="T28" fmla="*/ 5 w 32"/>
                  <a:gd name="T29" fmla="*/ 11 h 39"/>
                  <a:gd name="T30" fmla="*/ 7 w 32"/>
                  <a:gd name="T31" fmla="*/ 8 h 39"/>
                  <a:gd name="T32" fmla="*/ 7 w 32"/>
                  <a:gd name="T33" fmla="*/ 8 h 39"/>
                  <a:gd name="T34" fmla="*/ 7 w 32"/>
                  <a:gd name="T35" fmla="*/ 0 h 39"/>
                  <a:gd name="T36" fmla="*/ 10 w 32"/>
                  <a:gd name="T37" fmla="*/ 1 h 39"/>
                  <a:gd name="T38" fmla="*/ 14 w 32"/>
                  <a:gd name="T39" fmla="*/ 1 h 39"/>
                  <a:gd name="T40" fmla="*/ 15 w 32"/>
                  <a:gd name="T41" fmla="*/ 1 h 39"/>
                  <a:gd name="T42" fmla="*/ 15 w 32"/>
                  <a:gd name="T43" fmla="*/ 3 h 39"/>
                  <a:gd name="T44" fmla="*/ 21 w 32"/>
                  <a:gd name="T45" fmla="*/ 10 h 39"/>
                  <a:gd name="T46" fmla="*/ 32 w 32"/>
                  <a:gd name="T47" fmla="*/ 13 h 39"/>
                  <a:gd name="T48" fmla="*/ 27 w 32"/>
                  <a:gd name="T4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9">
                    <a:moveTo>
                      <a:pt x="27" y="34"/>
                    </a:moveTo>
                    <a:lnTo>
                      <a:pt x="22" y="39"/>
                    </a:lnTo>
                    <a:lnTo>
                      <a:pt x="9" y="37"/>
                    </a:lnTo>
                    <a:lnTo>
                      <a:pt x="2" y="34"/>
                    </a:lnTo>
                    <a:lnTo>
                      <a:pt x="2" y="34"/>
                    </a:lnTo>
                    <a:lnTo>
                      <a:pt x="2" y="34"/>
                    </a:lnTo>
                    <a:lnTo>
                      <a:pt x="0" y="30"/>
                    </a:lnTo>
                    <a:lnTo>
                      <a:pt x="0" y="28"/>
                    </a:lnTo>
                    <a:lnTo>
                      <a:pt x="5" y="22"/>
                    </a:lnTo>
                    <a:lnTo>
                      <a:pt x="7" y="15"/>
                    </a:lnTo>
                    <a:lnTo>
                      <a:pt x="7" y="15"/>
                    </a:lnTo>
                    <a:lnTo>
                      <a:pt x="7" y="13"/>
                    </a:lnTo>
                    <a:lnTo>
                      <a:pt x="7" y="13"/>
                    </a:lnTo>
                    <a:lnTo>
                      <a:pt x="5" y="11"/>
                    </a:lnTo>
                    <a:lnTo>
                      <a:pt x="5" y="11"/>
                    </a:lnTo>
                    <a:lnTo>
                      <a:pt x="7" y="8"/>
                    </a:lnTo>
                    <a:lnTo>
                      <a:pt x="7" y="8"/>
                    </a:lnTo>
                    <a:lnTo>
                      <a:pt x="7" y="0"/>
                    </a:lnTo>
                    <a:lnTo>
                      <a:pt x="10" y="1"/>
                    </a:lnTo>
                    <a:lnTo>
                      <a:pt x="14" y="1"/>
                    </a:lnTo>
                    <a:lnTo>
                      <a:pt x="15" y="1"/>
                    </a:lnTo>
                    <a:lnTo>
                      <a:pt x="15" y="3"/>
                    </a:lnTo>
                    <a:lnTo>
                      <a:pt x="21" y="10"/>
                    </a:lnTo>
                    <a:lnTo>
                      <a:pt x="32" y="13"/>
                    </a:lnTo>
                    <a:lnTo>
                      <a:pt x="27"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9" name="Freeform 5695"/>
              <p:cNvSpPr>
                <a:spLocks/>
              </p:cNvSpPr>
              <p:nvPr/>
            </p:nvSpPr>
            <p:spPr bwMode="auto">
              <a:xfrm>
                <a:off x="4801" y="2036"/>
                <a:ext cx="27" cy="51"/>
              </a:xfrm>
              <a:custGeom>
                <a:avLst/>
                <a:gdLst>
                  <a:gd name="T0" fmla="*/ 23 w 27"/>
                  <a:gd name="T1" fmla="*/ 20 h 51"/>
                  <a:gd name="T2" fmla="*/ 3 w 27"/>
                  <a:gd name="T3" fmla="*/ 51 h 51"/>
                  <a:gd name="T4" fmla="*/ 3 w 27"/>
                  <a:gd name="T5" fmla="*/ 51 h 51"/>
                  <a:gd name="T6" fmla="*/ 1 w 27"/>
                  <a:gd name="T7" fmla="*/ 51 h 51"/>
                  <a:gd name="T8" fmla="*/ 1 w 27"/>
                  <a:gd name="T9" fmla="*/ 51 h 51"/>
                  <a:gd name="T10" fmla="*/ 1 w 27"/>
                  <a:gd name="T11" fmla="*/ 49 h 51"/>
                  <a:gd name="T12" fmla="*/ 1 w 27"/>
                  <a:gd name="T13" fmla="*/ 49 h 51"/>
                  <a:gd name="T14" fmla="*/ 0 w 27"/>
                  <a:gd name="T15" fmla="*/ 47 h 51"/>
                  <a:gd name="T16" fmla="*/ 1 w 27"/>
                  <a:gd name="T17" fmla="*/ 46 h 51"/>
                  <a:gd name="T18" fmla="*/ 0 w 27"/>
                  <a:gd name="T19" fmla="*/ 46 h 51"/>
                  <a:gd name="T20" fmla="*/ 0 w 27"/>
                  <a:gd name="T21" fmla="*/ 46 h 51"/>
                  <a:gd name="T22" fmla="*/ 3 w 27"/>
                  <a:gd name="T23" fmla="*/ 24 h 51"/>
                  <a:gd name="T24" fmla="*/ 0 w 27"/>
                  <a:gd name="T25" fmla="*/ 17 h 51"/>
                  <a:gd name="T26" fmla="*/ 8 w 27"/>
                  <a:gd name="T27" fmla="*/ 8 h 51"/>
                  <a:gd name="T28" fmla="*/ 8 w 27"/>
                  <a:gd name="T29" fmla="*/ 0 h 51"/>
                  <a:gd name="T30" fmla="*/ 8 w 27"/>
                  <a:gd name="T31" fmla="*/ 0 h 51"/>
                  <a:gd name="T32" fmla="*/ 10 w 27"/>
                  <a:gd name="T33" fmla="*/ 0 h 51"/>
                  <a:gd name="T34" fmla="*/ 10 w 27"/>
                  <a:gd name="T35" fmla="*/ 0 h 51"/>
                  <a:gd name="T36" fmla="*/ 10 w 27"/>
                  <a:gd name="T37" fmla="*/ 0 h 51"/>
                  <a:gd name="T38" fmla="*/ 10 w 27"/>
                  <a:gd name="T39" fmla="*/ 0 h 51"/>
                  <a:gd name="T40" fmla="*/ 10 w 27"/>
                  <a:gd name="T41" fmla="*/ 2 h 51"/>
                  <a:gd name="T42" fmla="*/ 10 w 27"/>
                  <a:gd name="T43" fmla="*/ 3 h 51"/>
                  <a:gd name="T44" fmla="*/ 10 w 27"/>
                  <a:gd name="T45" fmla="*/ 3 h 51"/>
                  <a:gd name="T46" fmla="*/ 10 w 27"/>
                  <a:gd name="T47" fmla="*/ 3 h 51"/>
                  <a:gd name="T48" fmla="*/ 10 w 27"/>
                  <a:gd name="T49" fmla="*/ 3 h 51"/>
                  <a:gd name="T50" fmla="*/ 10 w 27"/>
                  <a:gd name="T51" fmla="*/ 5 h 51"/>
                  <a:gd name="T52" fmla="*/ 10 w 27"/>
                  <a:gd name="T53" fmla="*/ 5 h 51"/>
                  <a:gd name="T54" fmla="*/ 10 w 27"/>
                  <a:gd name="T55" fmla="*/ 5 h 51"/>
                  <a:gd name="T56" fmla="*/ 10 w 27"/>
                  <a:gd name="T57" fmla="*/ 5 h 51"/>
                  <a:gd name="T58" fmla="*/ 10 w 27"/>
                  <a:gd name="T59" fmla="*/ 7 h 51"/>
                  <a:gd name="T60" fmla="*/ 10 w 27"/>
                  <a:gd name="T61" fmla="*/ 7 h 51"/>
                  <a:gd name="T62" fmla="*/ 10 w 27"/>
                  <a:gd name="T63" fmla="*/ 7 h 51"/>
                  <a:gd name="T64" fmla="*/ 11 w 27"/>
                  <a:gd name="T65" fmla="*/ 8 h 51"/>
                  <a:gd name="T66" fmla="*/ 11 w 27"/>
                  <a:gd name="T67" fmla="*/ 8 h 51"/>
                  <a:gd name="T68" fmla="*/ 11 w 27"/>
                  <a:gd name="T69" fmla="*/ 8 h 51"/>
                  <a:gd name="T70" fmla="*/ 13 w 27"/>
                  <a:gd name="T71" fmla="*/ 10 h 51"/>
                  <a:gd name="T72" fmla="*/ 15 w 27"/>
                  <a:gd name="T73" fmla="*/ 8 h 51"/>
                  <a:gd name="T74" fmla="*/ 17 w 27"/>
                  <a:gd name="T75" fmla="*/ 8 h 51"/>
                  <a:gd name="T76" fmla="*/ 17 w 27"/>
                  <a:gd name="T77" fmla="*/ 10 h 51"/>
                  <a:gd name="T78" fmla="*/ 18 w 27"/>
                  <a:gd name="T79" fmla="*/ 10 h 51"/>
                  <a:gd name="T80" fmla="*/ 18 w 27"/>
                  <a:gd name="T81" fmla="*/ 10 h 51"/>
                  <a:gd name="T82" fmla="*/ 18 w 27"/>
                  <a:gd name="T83" fmla="*/ 10 h 51"/>
                  <a:gd name="T84" fmla="*/ 18 w 27"/>
                  <a:gd name="T85" fmla="*/ 10 h 51"/>
                  <a:gd name="T86" fmla="*/ 18 w 27"/>
                  <a:gd name="T87" fmla="*/ 10 h 51"/>
                  <a:gd name="T88" fmla="*/ 18 w 27"/>
                  <a:gd name="T89" fmla="*/ 10 h 51"/>
                  <a:gd name="T90" fmla="*/ 20 w 27"/>
                  <a:gd name="T91" fmla="*/ 12 h 51"/>
                  <a:gd name="T92" fmla="*/ 20 w 27"/>
                  <a:gd name="T93" fmla="*/ 12 h 51"/>
                  <a:gd name="T94" fmla="*/ 22 w 27"/>
                  <a:gd name="T95" fmla="*/ 14 h 51"/>
                  <a:gd name="T96" fmla="*/ 22 w 27"/>
                  <a:gd name="T97" fmla="*/ 14 h 51"/>
                  <a:gd name="T98" fmla="*/ 22 w 27"/>
                  <a:gd name="T99" fmla="*/ 14 h 51"/>
                  <a:gd name="T100" fmla="*/ 23 w 27"/>
                  <a:gd name="T101" fmla="*/ 14 h 51"/>
                  <a:gd name="T102" fmla="*/ 23 w 27"/>
                  <a:gd name="T103" fmla="*/ 14 h 51"/>
                  <a:gd name="T104" fmla="*/ 25 w 27"/>
                  <a:gd name="T105" fmla="*/ 14 h 51"/>
                  <a:gd name="T106" fmla="*/ 25 w 27"/>
                  <a:gd name="T107" fmla="*/ 15 h 51"/>
                  <a:gd name="T108" fmla="*/ 27 w 27"/>
                  <a:gd name="T109" fmla="*/ 17 h 51"/>
                  <a:gd name="T110" fmla="*/ 23 w 27"/>
                  <a:gd name="T111"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51">
                    <a:moveTo>
                      <a:pt x="23" y="20"/>
                    </a:moveTo>
                    <a:lnTo>
                      <a:pt x="3" y="51"/>
                    </a:lnTo>
                    <a:lnTo>
                      <a:pt x="3" y="51"/>
                    </a:lnTo>
                    <a:lnTo>
                      <a:pt x="1" y="51"/>
                    </a:lnTo>
                    <a:lnTo>
                      <a:pt x="1" y="51"/>
                    </a:lnTo>
                    <a:lnTo>
                      <a:pt x="1" y="49"/>
                    </a:lnTo>
                    <a:lnTo>
                      <a:pt x="1" y="49"/>
                    </a:lnTo>
                    <a:lnTo>
                      <a:pt x="0" y="47"/>
                    </a:lnTo>
                    <a:lnTo>
                      <a:pt x="1" y="46"/>
                    </a:lnTo>
                    <a:lnTo>
                      <a:pt x="0" y="46"/>
                    </a:lnTo>
                    <a:lnTo>
                      <a:pt x="0" y="46"/>
                    </a:lnTo>
                    <a:lnTo>
                      <a:pt x="3" y="24"/>
                    </a:lnTo>
                    <a:lnTo>
                      <a:pt x="0" y="17"/>
                    </a:lnTo>
                    <a:lnTo>
                      <a:pt x="8" y="8"/>
                    </a:lnTo>
                    <a:lnTo>
                      <a:pt x="8" y="0"/>
                    </a:lnTo>
                    <a:lnTo>
                      <a:pt x="8" y="0"/>
                    </a:lnTo>
                    <a:lnTo>
                      <a:pt x="10" y="0"/>
                    </a:lnTo>
                    <a:lnTo>
                      <a:pt x="10" y="0"/>
                    </a:lnTo>
                    <a:lnTo>
                      <a:pt x="10" y="0"/>
                    </a:lnTo>
                    <a:lnTo>
                      <a:pt x="10" y="0"/>
                    </a:lnTo>
                    <a:lnTo>
                      <a:pt x="10" y="2"/>
                    </a:lnTo>
                    <a:lnTo>
                      <a:pt x="10" y="3"/>
                    </a:lnTo>
                    <a:lnTo>
                      <a:pt x="10" y="3"/>
                    </a:lnTo>
                    <a:lnTo>
                      <a:pt x="10" y="3"/>
                    </a:lnTo>
                    <a:lnTo>
                      <a:pt x="10" y="3"/>
                    </a:lnTo>
                    <a:lnTo>
                      <a:pt x="10" y="5"/>
                    </a:lnTo>
                    <a:lnTo>
                      <a:pt x="10" y="5"/>
                    </a:lnTo>
                    <a:lnTo>
                      <a:pt x="10" y="5"/>
                    </a:lnTo>
                    <a:lnTo>
                      <a:pt x="10" y="5"/>
                    </a:lnTo>
                    <a:lnTo>
                      <a:pt x="10" y="7"/>
                    </a:lnTo>
                    <a:lnTo>
                      <a:pt x="10" y="7"/>
                    </a:lnTo>
                    <a:lnTo>
                      <a:pt x="10" y="7"/>
                    </a:lnTo>
                    <a:lnTo>
                      <a:pt x="11" y="8"/>
                    </a:lnTo>
                    <a:lnTo>
                      <a:pt x="11" y="8"/>
                    </a:lnTo>
                    <a:lnTo>
                      <a:pt x="11" y="8"/>
                    </a:lnTo>
                    <a:lnTo>
                      <a:pt x="13" y="10"/>
                    </a:lnTo>
                    <a:lnTo>
                      <a:pt x="15" y="8"/>
                    </a:lnTo>
                    <a:lnTo>
                      <a:pt x="17" y="8"/>
                    </a:lnTo>
                    <a:lnTo>
                      <a:pt x="17" y="10"/>
                    </a:lnTo>
                    <a:lnTo>
                      <a:pt x="18" y="10"/>
                    </a:lnTo>
                    <a:lnTo>
                      <a:pt x="18" y="10"/>
                    </a:lnTo>
                    <a:lnTo>
                      <a:pt x="18" y="10"/>
                    </a:lnTo>
                    <a:lnTo>
                      <a:pt x="18" y="10"/>
                    </a:lnTo>
                    <a:lnTo>
                      <a:pt x="18" y="10"/>
                    </a:lnTo>
                    <a:lnTo>
                      <a:pt x="18" y="10"/>
                    </a:lnTo>
                    <a:lnTo>
                      <a:pt x="20" y="12"/>
                    </a:lnTo>
                    <a:lnTo>
                      <a:pt x="20" y="12"/>
                    </a:lnTo>
                    <a:lnTo>
                      <a:pt x="22" y="14"/>
                    </a:lnTo>
                    <a:lnTo>
                      <a:pt x="22" y="14"/>
                    </a:lnTo>
                    <a:lnTo>
                      <a:pt x="22" y="14"/>
                    </a:lnTo>
                    <a:lnTo>
                      <a:pt x="23" y="14"/>
                    </a:lnTo>
                    <a:lnTo>
                      <a:pt x="23" y="14"/>
                    </a:lnTo>
                    <a:lnTo>
                      <a:pt x="25" y="14"/>
                    </a:lnTo>
                    <a:lnTo>
                      <a:pt x="25" y="15"/>
                    </a:lnTo>
                    <a:lnTo>
                      <a:pt x="27" y="17"/>
                    </a:lnTo>
                    <a:lnTo>
                      <a:pt x="23" y="2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0" name="Freeform 5696"/>
              <p:cNvSpPr>
                <a:spLocks/>
              </p:cNvSpPr>
              <p:nvPr/>
            </p:nvSpPr>
            <p:spPr bwMode="auto">
              <a:xfrm>
                <a:off x="4801" y="2036"/>
                <a:ext cx="27" cy="51"/>
              </a:xfrm>
              <a:custGeom>
                <a:avLst/>
                <a:gdLst>
                  <a:gd name="T0" fmla="*/ 23 w 27"/>
                  <a:gd name="T1" fmla="*/ 20 h 51"/>
                  <a:gd name="T2" fmla="*/ 3 w 27"/>
                  <a:gd name="T3" fmla="*/ 51 h 51"/>
                  <a:gd name="T4" fmla="*/ 3 w 27"/>
                  <a:gd name="T5" fmla="*/ 51 h 51"/>
                  <a:gd name="T6" fmla="*/ 1 w 27"/>
                  <a:gd name="T7" fmla="*/ 51 h 51"/>
                  <a:gd name="T8" fmla="*/ 1 w 27"/>
                  <a:gd name="T9" fmla="*/ 51 h 51"/>
                  <a:gd name="T10" fmla="*/ 1 w 27"/>
                  <a:gd name="T11" fmla="*/ 49 h 51"/>
                  <a:gd name="T12" fmla="*/ 1 w 27"/>
                  <a:gd name="T13" fmla="*/ 49 h 51"/>
                  <a:gd name="T14" fmla="*/ 0 w 27"/>
                  <a:gd name="T15" fmla="*/ 47 h 51"/>
                  <a:gd name="T16" fmla="*/ 1 w 27"/>
                  <a:gd name="T17" fmla="*/ 46 h 51"/>
                  <a:gd name="T18" fmla="*/ 0 w 27"/>
                  <a:gd name="T19" fmla="*/ 46 h 51"/>
                  <a:gd name="T20" fmla="*/ 0 w 27"/>
                  <a:gd name="T21" fmla="*/ 46 h 51"/>
                  <a:gd name="T22" fmla="*/ 3 w 27"/>
                  <a:gd name="T23" fmla="*/ 24 h 51"/>
                  <a:gd name="T24" fmla="*/ 0 w 27"/>
                  <a:gd name="T25" fmla="*/ 17 h 51"/>
                  <a:gd name="T26" fmla="*/ 8 w 27"/>
                  <a:gd name="T27" fmla="*/ 8 h 51"/>
                  <a:gd name="T28" fmla="*/ 8 w 27"/>
                  <a:gd name="T29" fmla="*/ 0 h 51"/>
                  <a:gd name="T30" fmla="*/ 8 w 27"/>
                  <a:gd name="T31" fmla="*/ 0 h 51"/>
                  <a:gd name="T32" fmla="*/ 10 w 27"/>
                  <a:gd name="T33" fmla="*/ 0 h 51"/>
                  <a:gd name="T34" fmla="*/ 10 w 27"/>
                  <a:gd name="T35" fmla="*/ 0 h 51"/>
                  <a:gd name="T36" fmla="*/ 10 w 27"/>
                  <a:gd name="T37" fmla="*/ 0 h 51"/>
                  <a:gd name="T38" fmla="*/ 10 w 27"/>
                  <a:gd name="T39" fmla="*/ 0 h 51"/>
                  <a:gd name="T40" fmla="*/ 10 w 27"/>
                  <a:gd name="T41" fmla="*/ 2 h 51"/>
                  <a:gd name="T42" fmla="*/ 10 w 27"/>
                  <a:gd name="T43" fmla="*/ 3 h 51"/>
                  <a:gd name="T44" fmla="*/ 10 w 27"/>
                  <a:gd name="T45" fmla="*/ 3 h 51"/>
                  <a:gd name="T46" fmla="*/ 10 w 27"/>
                  <a:gd name="T47" fmla="*/ 3 h 51"/>
                  <a:gd name="T48" fmla="*/ 10 w 27"/>
                  <a:gd name="T49" fmla="*/ 3 h 51"/>
                  <a:gd name="T50" fmla="*/ 10 w 27"/>
                  <a:gd name="T51" fmla="*/ 5 h 51"/>
                  <a:gd name="T52" fmla="*/ 10 w 27"/>
                  <a:gd name="T53" fmla="*/ 5 h 51"/>
                  <a:gd name="T54" fmla="*/ 10 w 27"/>
                  <a:gd name="T55" fmla="*/ 5 h 51"/>
                  <a:gd name="T56" fmla="*/ 10 w 27"/>
                  <a:gd name="T57" fmla="*/ 5 h 51"/>
                  <a:gd name="T58" fmla="*/ 10 w 27"/>
                  <a:gd name="T59" fmla="*/ 7 h 51"/>
                  <a:gd name="T60" fmla="*/ 10 w 27"/>
                  <a:gd name="T61" fmla="*/ 7 h 51"/>
                  <a:gd name="T62" fmla="*/ 10 w 27"/>
                  <a:gd name="T63" fmla="*/ 7 h 51"/>
                  <a:gd name="T64" fmla="*/ 11 w 27"/>
                  <a:gd name="T65" fmla="*/ 8 h 51"/>
                  <a:gd name="T66" fmla="*/ 11 w 27"/>
                  <a:gd name="T67" fmla="*/ 8 h 51"/>
                  <a:gd name="T68" fmla="*/ 11 w 27"/>
                  <a:gd name="T69" fmla="*/ 8 h 51"/>
                  <a:gd name="T70" fmla="*/ 13 w 27"/>
                  <a:gd name="T71" fmla="*/ 10 h 51"/>
                  <a:gd name="T72" fmla="*/ 15 w 27"/>
                  <a:gd name="T73" fmla="*/ 8 h 51"/>
                  <a:gd name="T74" fmla="*/ 17 w 27"/>
                  <a:gd name="T75" fmla="*/ 8 h 51"/>
                  <a:gd name="T76" fmla="*/ 17 w 27"/>
                  <a:gd name="T77" fmla="*/ 10 h 51"/>
                  <a:gd name="T78" fmla="*/ 18 w 27"/>
                  <a:gd name="T79" fmla="*/ 10 h 51"/>
                  <a:gd name="T80" fmla="*/ 18 w 27"/>
                  <a:gd name="T81" fmla="*/ 10 h 51"/>
                  <a:gd name="T82" fmla="*/ 18 w 27"/>
                  <a:gd name="T83" fmla="*/ 10 h 51"/>
                  <a:gd name="T84" fmla="*/ 18 w 27"/>
                  <a:gd name="T85" fmla="*/ 10 h 51"/>
                  <a:gd name="T86" fmla="*/ 18 w 27"/>
                  <a:gd name="T87" fmla="*/ 10 h 51"/>
                  <a:gd name="T88" fmla="*/ 18 w 27"/>
                  <a:gd name="T89" fmla="*/ 10 h 51"/>
                  <a:gd name="T90" fmla="*/ 20 w 27"/>
                  <a:gd name="T91" fmla="*/ 12 h 51"/>
                  <a:gd name="T92" fmla="*/ 20 w 27"/>
                  <a:gd name="T93" fmla="*/ 12 h 51"/>
                  <a:gd name="T94" fmla="*/ 22 w 27"/>
                  <a:gd name="T95" fmla="*/ 14 h 51"/>
                  <a:gd name="T96" fmla="*/ 22 w 27"/>
                  <a:gd name="T97" fmla="*/ 14 h 51"/>
                  <a:gd name="T98" fmla="*/ 22 w 27"/>
                  <a:gd name="T99" fmla="*/ 14 h 51"/>
                  <a:gd name="T100" fmla="*/ 23 w 27"/>
                  <a:gd name="T101" fmla="*/ 14 h 51"/>
                  <a:gd name="T102" fmla="*/ 23 w 27"/>
                  <a:gd name="T103" fmla="*/ 14 h 51"/>
                  <a:gd name="T104" fmla="*/ 25 w 27"/>
                  <a:gd name="T105" fmla="*/ 14 h 51"/>
                  <a:gd name="T106" fmla="*/ 25 w 27"/>
                  <a:gd name="T107" fmla="*/ 15 h 51"/>
                  <a:gd name="T108" fmla="*/ 27 w 27"/>
                  <a:gd name="T109" fmla="*/ 17 h 51"/>
                  <a:gd name="T110" fmla="*/ 23 w 27"/>
                  <a:gd name="T111"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51">
                    <a:moveTo>
                      <a:pt x="23" y="20"/>
                    </a:moveTo>
                    <a:lnTo>
                      <a:pt x="3" y="51"/>
                    </a:lnTo>
                    <a:lnTo>
                      <a:pt x="3" y="51"/>
                    </a:lnTo>
                    <a:lnTo>
                      <a:pt x="1" y="51"/>
                    </a:lnTo>
                    <a:lnTo>
                      <a:pt x="1" y="51"/>
                    </a:lnTo>
                    <a:lnTo>
                      <a:pt x="1" y="49"/>
                    </a:lnTo>
                    <a:lnTo>
                      <a:pt x="1" y="49"/>
                    </a:lnTo>
                    <a:lnTo>
                      <a:pt x="0" y="47"/>
                    </a:lnTo>
                    <a:lnTo>
                      <a:pt x="1" y="46"/>
                    </a:lnTo>
                    <a:lnTo>
                      <a:pt x="0" y="46"/>
                    </a:lnTo>
                    <a:lnTo>
                      <a:pt x="0" y="46"/>
                    </a:lnTo>
                    <a:lnTo>
                      <a:pt x="3" y="24"/>
                    </a:lnTo>
                    <a:lnTo>
                      <a:pt x="0" y="17"/>
                    </a:lnTo>
                    <a:lnTo>
                      <a:pt x="8" y="8"/>
                    </a:lnTo>
                    <a:lnTo>
                      <a:pt x="8" y="0"/>
                    </a:lnTo>
                    <a:lnTo>
                      <a:pt x="8" y="0"/>
                    </a:lnTo>
                    <a:lnTo>
                      <a:pt x="10" y="0"/>
                    </a:lnTo>
                    <a:lnTo>
                      <a:pt x="10" y="0"/>
                    </a:lnTo>
                    <a:lnTo>
                      <a:pt x="10" y="0"/>
                    </a:lnTo>
                    <a:lnTo>
                      <a:pt x="10" y="0"/>
                    </a:lnTo>
                    <a:lnTo>
                      <a:pt x="10" y="2"/>
                    </a:lnTo>
                    <a:lnTo>
                      <a:pt x="10" y="3"/>
                    </a:lnTo>
                    <a:lnTo>
                      <a:pt x="10" y="3"/>
                    </a:lnTo>
                    <a:lnTo>
                      <a:pt x="10" y="3"/>
                    </a:lnTo>
                    <a:lnTo>
                      <a:pt x="10" y="3"/>
                    </a:lnTo>
                    <a:lnTo>
                      <a:pt x="10" y="5"/>
                    </a:lnTo>
                    <a:lnTo>
                      <a:pt x="10" y="5"/>
                    </a:lnTo>
                    <a:lnTo>
                      <a:pt x="10" y="5"/>
                    </a:lnTo>
                    <a:lnTo>
                      <a:pt x="10" y="5"/>
                    </a:lnTo>
                    <a:lnTo>
                      <a:pt x="10" y="7"/>
                    </a:lnTo>
                    <a:lnTo>
                      <a:pt x="10" y="7"/>
                    </a:lnTo>
                    <a:lnTo>
                      <a:pt x="10" y="7"/>
                    </a:lnTo>
                    <a:lnTo>
                      <a:pt x="11" y="8"/>
                    </a:lnTo>
                    <a:lnTo>
                      <a:pt x="11" y="8"/>
                    </a:lnTo>
                    <a:lnTo>
                      <a:pt x="11" y="8"/>
                    </a:lnTo>
                    <a:lnTo>
                      <a:pt x="13" y="10"/>
                    </a:lnTo>
                    <a:lnTo>
                      <a:pt x="15" y="8"/>
                    </a:lnTo>
                    <a:lnTo>
                      <a:pt x="17" y="8"/>
                    </a:lnTo>
                    <a:lnTo>
                      <a:pt x="17" y="10"/>
                    </a:lnTo>
                    <a:lnTo>
                      <a:pt x="18" y="10"/>
                    </a:lnTo>
                    <a:lnTo>
                      <a:pt x="18" y="10"/>
                    </a:lnTo>
                    <a:lnTo>
                      <a:pt x="18" y="10"/>
                    </a:lnTo>
                    <a:lnTo>
                      <a:pt x="18" y="10"/>
                    </a:lnTo>
                    <a:lnTo>
                      <a:pt x="18" y="10"/>
                    </a:lnTo>
                    <a:lnTo>
                      <a:pt x="18" y="10"/>
                    </a:lnTo>
                    <a:lnTo>
                      <a:pt x="20" y="12"/>
                    </a:lnTo>
                    <a:lnTo>
                      <a:pt x="20" y="12"/>
                    </a:lnTo>
                    <a:lnTo>
                      <a:pt x="22" y="14"/>
                    </a:lnTo>
                    <a:lnTo>
                      <a:pt x="22" y="14"/>
                    </a:lnTo>
                    <a:lnTo>
                      <a:pt x="22" y="14"/>
                    </a:lnTo>
                    <a:lnTo>
                      <a:pt x="23" y="14"/>
                    </a:lnTo>
                    <a:lnTo>
                      <a:pt x="23" y="14"/>
                    </a:lnTo>
                    <a:lnTo>
                      <a:pt x="25" y="14"/>
                    </a:lnTo>
                    <a:lnTo>
                      <a:pt x="25" y="15"/>
                    </a:lnTo>
                    <a:lnTo>
                      <a:pt x="27" y="17"/>
                    </a:lnTo>
                    <a:lnTo>
                      <a:pt x="23"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1" name="Freeform 5697"/>
              <p:cNvSpPr>
                <a:spLocks/>
              </p:cNvSpPr>
              <p:nvPr/>
            </p:nvSpPr>
            <p:spPr bwMode="auto">
              <a:xfrm>
                <a:off x="4789" y="2004"/>
                <a:ext cx="27" cy="29"/>
              </a:xfrm>
              <a:custGeom>
                <a:avLst/>
                <a:gdLst>
                  <a:gd name="T0" fmla="*/ 12 w 27"/>
                  <a:gd name="T1" fmla="*/ 10 h 29"/>
                  <a:gd name="T2" fmla="*/ 13 w 27"/>
                  <a:gd name="T3" fmla="*/ 17 h 29"/>
                  <a:gd name="T4" fmla="*/ 13 w 27"/>
                  <a:gd name="T5" fmla="*/ 17 h 29"/>
                  <a:gd name="T6" fmla="*/ 15 w 27"/>
                  <a:gd name="T7" fmla="*/ 18 h 29"/>
                  <a:gd name="T8" fmla="*/ 13 w 27"/>
                  <a:gd name="T9" fmla="*/ 20 h 29"/>
                  <a:gd name="T10" fmla="*/ 15 w 27"/>
                  <a:gd name="T11" fmla="*/ 22 h 29"/>
                  <a:gd name="T12" fmla="*/ 18 w 27"/>
                  <a:gd name="T13" fmla="*/ 20 h 29"/>
                  <a:gd name="T14" fmla="*/ 18 w 27"/>
                  <a:gd name="T15" fmla="*/ 20 h 29"/>
                  <a:gd name="T16" fmla="*/ 25 w 27"/>
                  <a:gd name="T17" fmla="*/ 23 h 29"/>
                  <a:gd name="T18" fmla="*/ 27 w 27"/>
                  <a:gd name="T19" fmla="*/ 25 h 29"/>
                  <a:gd name="T20" fmla="*/ 25 w 27"/>
                  <a:gd name="T21" fmla="*/ 29 h 29"/>
                  <a:gd name="T22" fmla="*/ 23 w 27"/>
                  <a:gd name="T23" fmla="*/ 29 h 29"/>
                  <a:gd name="T24" fmla="*/ 23 w 27"/>
                  <a:gd name="T25" fmla="*/ 27 h 29"/>
                  <a:gd name="T26" fmla="*/ 23 w 27"/>
                  <a:gd name="T27" fmla="*/ 27 h 29"/>
                  <a:gd name="T28" fmla="*/ 23 w 27"/>
                  <a:gd name="T29" fmla="*/ 27 h 29"/>
                  <a:gd name="T30" fmla="*/ 23 w 27"/>
                  <a:gd name="T31" fmla="*/ 27 h 29"/>
                  <a:gd name="T32" fmla="*/ 23 w 27"/>
                  <a:gd name="T33" fmla="*/ 27 h 29"/>
                  <a:gd name="T34" fmla="*/ 23 w 27"/>
                  <a:gd name="T35" fmla="*/ 27 h 29"/>
                  <a:gd name="T36" fmla="*/ 23 w 27"/>
                  <a:gd name="T37" fmla="*/ 25 h 29"/>
                  <a:gd name="T38" fmla="*/ 23 w 27"/>
                  <a:gd name="T39" fmla="*/ 25 h 29"/>
                  <a:gd name="T40" fmla="*/ 23 w 27"/>
                  <a:gd name="T41" fmla="*/ 25 h 29"/>
                  <a:gd name="T42" fmla="*/ 23 w 27"/>
                  <a:gd name="T43" fmla="*/ 25 h 29"/>
                  <a:gd name="T44" fmla="*/ 22 w 27"/>
                  <a:gd name="T45" fmla="*/ 25 h 29"/>
                  <a:gd name="T46" fmla="*/ 22 w 27"/>
                  <a:gd name="T47" fmla="*/ 23 h 29"/>
                  <a:gd name="T48" fmla="*/ 22 w 27"/>
                  <a:gd name="T49" fmla="*/ 23 h 29"/>
                  <a:gd name="T50" fmla="*/ 20 w 27"/>
                  <a:gd name="T51" fmla="*/ 23 h 29"/>
                  <a:gd name="T52" fmla="*/ 18 w 27"/>
                  <a:gd name="T53" fmla="*/ 23 h 29"/>
                  <a:gd name="T54" fmla="*/ 18 w 27"/>
                  <a:gd name="T55" fmla="*/ 23 h 29"/>
                  <a:gd name="T56" fmla="*/ 17 w 27"/>
                  <a:gd name="T57" fmla="*/ 23 h 29"/>
                  <a:gd name="T58" fmla="*/ 15 w 27"/>
                  <a:gd name="T59" fmla="*/ 25 h 29"/>
                  <a:gd name="T60" fmla="*/ 15 w 27"/>
                  <a:gd name="T61" fmla="*/ 27 h 29"/>
                  <a:gd name="T62" fmla="*/ 15 w 27"/>
                  <a:gd name="T63" fmla="*/ 27 h 29"/>
                  <a:gd name="T64" fmla="*/ 15 w 27"/>
                  <a:gd name="T65" fmla="*/ 27 h 29"/>
                  <a:gd name="T66" fmla="*/ 15 w 27"/>
                  <a:gd name="T67" fmla="*/ 29 h 29"/>
                  <a:gd name="T68" fmla="*/ 13 w 27"/>
                  <a:gd name="T69" fmla="*/ 29 h 29"/>
                  <a:gd name="T70" fmla="*/ 12 w 27"/>
                  <a:gd name="T71" fmla="*/ 27 h 29"/>
                  <a:gd name="T72" fmla="*/ 12 w 27"/>
                  <a:gd name="T73" fmla="*/ 27 h 29"/>
                  <a:gd name="T74" fmla="*/ 12 w 27"/>
                  <a:gd name="T75" fmla="*/ 27 h 29"/>
                  <a:gd name="T76" fmla="*/ 8 w 27"/>
                  <a:gd name="T77" fmla="*/ 25 h 29"/>
                  <a:gd name="T78" fmla="*/ 5 w 27"/>
                  <a:gd name="T79" fmla="*/ 27 h 29"/>
                  <a:gd name="T80" fmla="*/ 1 w 27"/>
                  <a:gd name="T81" fmla="*/ 13 h 29"/>
                  <a:gd name="T82" fmla="*/ 0 w 27"/>
                  <a:gd name="T83" fmla="*/ 12 h 29"/>
                  <a:gd name="T84" fmla="*/ 0 w 27"/>
                  <a:gd name="T85" fmla="*/ 7 h 29"/>
                  <a:gd name="T86" fmla="*/ 10 w 27"/>
                  <a:gd name="T87" fmla="*/ 0 h 29"/>
                  <a:gd name="T88" fmla="*/ 10 w 27"/>
                  <a:gd name="T89" fmla="*/ 1 h 29"/>
                  <a:gd name="T90" fmla="*/ 12 w 27"/>
                  <a:gd name="T91" fmla="*/ 3 h 29"/>
                  <a:gd name="T92" fmla="*/ 15 w 27"/>
                  <a:gd name="T93" fmla="*/ 7 h 29"/>
                  <a:gd name="T94" fmla="*/ 17 w 27"/>
                  <a:gd name="T95" fmla="*/ 8 h 29"/>
                  <a:gd name="T96" fmla="*/ 12 w 27"/>
                  <a:gd name="T9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29">
                    <a:moveTo>
                      <a:pt x="12" y="10"/>
                    </a:moveTo>
                    <a:lnTo>
                      <a:pt x="13" y="17"/>
                    </a:lnTo>
                    <a:lnTo>
                      <a:pt x="13" y="17"/>
                    </a:lnTo>
                    <a:lnTo>
                      <a:pt x="15" y="18"/>
                    </a:lnTo>
                    <a:lnTo>
                      <a:pt x="13" y="20"/>
                    </a:lnTo>
                    <a:lnTo>
                      <a:pt x="15" y="22"/>
                    </a:lnTo>
                    <a:lnTo>
                      <a:pt x="18" y="20"/>
                    </a:lnTo>
                    <a:lnTo>
                      <a:pt x="18" y="20"/>
                    </a:lnTo>
                    <a:lnTo>
                      <a:pt x="25" y="23"/>
                    </a:lnTo>
                    <a:lnTo>
                      <a:pt x="27" y="25"/>
                    </a:lnTo>
                    <a:lnTo>
                      <a:pt x="25" y="29"/>
                    </a:lnTo>
                    <a:lnTo>
                      <a:pt x="23" y="29"/>
                    </a:lnTo>
                    <a:lnTo>
                      <a:pt x="23" y="27"/>
                    </a:lnTo>
                    <a:lnTo>
                      <a:pt x="23" y="27"/>
                    </a:lnTo>
                    <a:lnTo>
                      <a:pt x="23" y="27"/>
                    </a:lnTo>
                    <a:lnTo>
                      <a:pt x="23" y="27"/>
                    </a:lnTo>
                    <a:lnTo>
                      <a:pt x="23" y="27"/>
                    </a:lnTo>
                    <a:lnTo>
                      <a:pt x="23" y="27"/>
                    </a:lnTo>
                    <a:lnTo>
                      <a:pt x="23" y="25"/>
                    </a:lnTo>
                    <a:lnTo>
                      <a:pt x="23" y="25"/>
                    </a:lnTo>
                    <a:lnTo>
                      <a:pt x="23" y="25"/>
                    </a:lnTo>
                    <a:lnTo>
                      <a:pt x="23" y="25"/>
                    </a:lnTo>
                    <a:lnTo>
                      <a:pt x="22" y="25"/>
                    </a:lnTo>
                    <a:lnTo>
                      <a:pt x="22" y="23"/>
                    </a:lnTo>
                    <a:lnTo>
                      <a:pt x="22" y="23"/>
                    </a:lnTo>
                    <a:lnTo>
                      <a:pt x="20" y="23"/>
                    </a:lnTo>
                    <a:lnTo>
                      <a:pt x="18" y="23"/>
                    </a:lnTo>
                    <a:lnTo>
                      <a:pt x="18" y="23"/>
                    </a:lnTo>
                    <a:lnTo>
                      <a:pt x="17" y="23"/>
                    </a:lnTo>
                    <a:lnTo>
                      <a:pt x="15" y="25"/>
                    </a:lnTo>
                    <a:lnTo>
                      <a:pt x="15" y="27"/>
                    </a:lnTo>
                    <a:lnTo>
                      <a:pt x="15" y="27"/>
                    </a:lnTo>
                    <a:lnTo>
                      <a:pt x="15" y="27"/>
                    </a:lnTo>
                    <a:lnTo>
                      <a:pt x="15" y="29"/>
                    </a:lnTo>
                    <a:lnTo>
                      <a:pt x="13" y="29"/>
                    </a:lnTo>
                    <a:lnTo>
                      <a:pt x="12" y="27"/>
                    </a:lnTo>
                    <a:lnTo>
                      <a:pt x="12" y="27"/>
                    </a:lnTo>
                    <a:lnTo>
                      <a:pt x="12" y="27"/>
                    </a:lnTo>
                    <a:lnTo>
                      <a:pt x="8" y="25"/>
                    </a:lnTo>
                    <a:lnTo>
                      <a:pt x="5" y="27"/>
                    </a:lnTo>
                    <a:lnTo>
                      <a:pt x="1" y="13"/>
                    </a:lnTo>
                    <a:lnTo>
                      <a:pt x="0" y="12"/>
                    </a:lnTo>
                    <a:lnTo>
                      <a:pt x="0" y="7"/>
                    </a:lnTo>
                    <a:lnTo>
                      <a:pt x="10" y="0"/>
                    </a:lnTo>
                    <a:lnTo>
                      <a:pt x="10" y="1"/>
                    </a:lnTo>
                    <a:lnTo>
                      <a:pt x="12" y="3"/>
                    </a:lnTo>
                    <a:lnTo>
                      <a:pt x="15" y="7"/>
                    </a:lnTo>
                    <a:lnTo>
                      <a:pt x="17" y="8"/>
                    </a:lnTo>
                    <a:lnTo>
                      <a:pt x="12"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2" name="Freeform 5698"/>
              <p:cNvSpPr>
                <a:spLocks/>
              </p:cNvSpPr>
              <p:nvPr/>
            </p:nvSpPr>
            <p:spPr bwMode="auto">
              <a:xfrm>
                <a:off x="4789" y="2004"/>
                <a:ext cx="27" cy="29"/>
              </a:xfrm>
              <a:custGeom>
                <a:avLst/>
                <a:gdLst>
                  <a:gd name="T0" fmla="*/ 12 w 27"/>
                  <a:gd name="T1" fmla="*/ 10 h 29"/>
                  <a:gd name="T2" fmla="*/ 13 w 27"/>
                  <a:gd name="T3" fmla="*/ 17 h 29"/>
                  <a:gd name="T4" fmla="*/ 13 w 27"/>
                  <a:gd name="T5" fmla="*/ 17 h 29"/>
                  <a:gd name="T6" fmla="*/ 15 w 27"/>
                  <a:gd name="T7" fmla="*/ 18 h 29"/>
                  <a:gd name="T8" fmla="*/ 13 w 27"/>
                  <a:gd name="T9" fmla="*/ 20 h 29"/>
                  <a:gd name="T10" fmla="*/ 15 w 27"/>
                  <a:gd name="T11" fmla="*/ 22 h 29"/>
                  <a:gd name="T12" fmla="*/ 18 w 27"/>
                  <a:gd name="T13" fmla="*/ 20 h 29"/>
                  <a:gd name="T14" fmla="*/ 18 w 27"/>
                  <a:gd name="T15" fmla="*/ 20 h 29"/>
                  <a:gd name="T16" fmla="*/ 25 w 27"/>
                  <a:gd name="T17" fmla="*/ 23 h 29"/>
                  <a:gd name="T18" fmla="*/ 27 w 27"/>
                  <a:gd name="T19" fmla="*/ 25 h 29"/>
                  <a:gd name="T20" fmla="*/ 25 w 27"/>
                  <a:gd name="T21" fmla="*/ 29 h 29"/>
                  <a:gd name="T22" fmla="*/ 23 w 27"/>
                  <a:gd name="T23" fmla="*/ 29 h 29"/>
                  <a:gd name="T24" fmla="*/ 23 w 27"/>
                  <a:gd name="T25" fmla="*/ 27 h 29"/>
                  <a:gd name="T26" fmla="*/ 23 w 27"/>
                  <a:gd name="T27" fmla="*/ 27 h 29"/>
                  <a:gd name="T28" fmla="*/ 23 w 27"/>
                  <a:gd name="T29" fmla="*/ 27 h 29"/>
                  <a:gd name="T30" fmla="*/ 23 w 27"/>
                  <a:gd name="T31" fmla="*/ 27 h 29"/>
                  <a:gd name="T32" fmla="*/ 23 w 27"/>
                  <a:gd name="T33" fmla="*/ 27 h 29"/>
                  <a:gd name="T34" fmla="*/ 23 w 27"/>
                  <a:gd name="T35" fmla="*/ 27 h 29"/>
                  <a:gd name="T36" fmla="*/ 23 w 27"/>
                  <a:gd name="T37" fmla="*/ 25 h 29"/>
                  <a:gd name="T38" fmla="*/ 23 w 27"/>
                  <a:gd name="T39" fmla="*/ 25 h 29"/>
                  <a:gd name="T40" fmla="*/ 23 w 27"/>
                  <a:gd name="T41" fmla="*/ 25 h 29"/>
                  <a:gd name="T42" fmla="*/ 23 w 27"/>
                  <a:gd name="T43" fmla="*/ 25 h 29"/>
                  <a:gd name="T44" fmla="*/ 22 w 27"/>
                  <a:gd name="T45" fmla="*/ 25 h 29"/>
                  <a:gd name="T46" fmla="*/ 22 w 27"/>
                  <a:gd name="T47" fmla="*/ 23 h 29"/>
                  <a:gd name="T48" fmla="*/ 22 w 27"/>
                  <a:gd name="T49" fmla="*/ 23 h 29"/>
                  <a:gd name="T50" fmla="*/ 20 w 27"/>
                  <a:gd name="T51" fmla="*/ 23 h 29"/>
                  <a:gd name="T52" fmla="*/ 18 w 27"/>
                  <a:gd name="T53" fmla="*/ 23 h 29"/>
                  <a:gd name="T54" fmla="*/ 18 w 27"/>
                  <a:gd name="T55" fmla="*/ 23 h 29"/>
                  <a:gd name="T56" fmla="*/ 17 w 27"/>
                  <a:gd name="T57" fmla="*/ 23 h 29"/>
                  <a:gd name="T58" fmla="*/ 15 w 27"/>
                  <a:gd name="T59" fmla="*/ 25 h 29"/>
                  <a:gd name="T60" fmla="*/ 15 w 27"/>
                  <a:gd name="T61" fmla="*/ 27 h 29"/>
                  <a:gd name="T62" fmla="*/ 15 w 27"/>
                  <a:gd name="T63" fmla="*/ 27 h 29"/>
                  <a:gd name="T64" fmla="*/ 15 w 27"/>
                  <a:gd name="T65" fmla="*/ 27 h 29"/>
                  <a:gd name="T66" fmla="*/ 15 w 27"/>
                  <a:gd name="T67" fmla="*/ 29 h 29"/>
                  <a:gd name="T68" fmla="*/ 13 w 27"/>
                  <a:gd name="T69" fmla="*/ 29 h 29"/>
                  <a:gd name="T70" fmla="*/ 12 w 27"/>
                  <a:gd name="T71" fmla="*/ 27 h 29"/>
                  <a:gd name="T72" fmla="*/ 12 w 27"/>
                  <a:gd name="T73" fmla="*/ 27 h 29"/>
                  <a:gd name="T74" fmla="*/ 12 w 27"/>
                  <a:gd name="T75" fmla="*/ 27 h 29"/>
                  <a:gd name="T76" fmla="*/ 8 w 27"/>
                  <a:gd name="T77" fmla="*/ 25 h 29"/>
                  <a:gd name="T78" fmla="*/ 5 w 27"/>
                  <a:gd name="T79" fmla="*/ 27 h 29"/>
                  <a:gd name="T80" fmla="*/ 1 w 27"/>
                  <a:gd name="T81" fmla="*/ 13 h 29"/>
                  <a:gd name="T82" fmla="*/ 0 w 27"/>
                  <a:gd name="T83" fmla="*/ 12 h 29"/>
                  <a:gd name="T84" fmla="*/ 0 w 27"/>
                  <a:gd name="T85" fmla="*/ 7 h 29"/>
                  <a:gd name="T86" fmla="*/ 10 w 27"/>
                  <a:gd name="T87" fmla="*/ 0 h 29"/>
                  <a:gd name="T88" fmla="*/ 10 w 27"/>
                  <a:gd name="T89" fmla="*/ 1 h 29"/>
                  <a:gd name="T90" fmla="*/ 12 w 27"/>
                  <a:gd name="T91" fmla="*/ 3 h 29"/>
                  <a:gd name="T92" fmla="*/ 15 w 27"/>
                  <a:gd name="T93" fmla="*/ 7 h 29"/>
                  <a:gd name="T94" fmla="*/ 17 w 27"/>
                  <a:gd name="T95" fmla="*/ 8 h 29"/>
                  <a:gd name="T96" fmla="*/ 12 w 27"/>
                  <a:gd name="T9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29">
                    <a:moveTo>
                      <a:pt x="12" y="10"/>
                    </a:moveTo>
                    <a:lnTo>
                      <a:pt x="13" y="17"/>
                    </a:lnTo>
                    <a:lnTo>
                      <a:pt x="13" y="17"/>
                    </a:lnTo>
                    <a:lnTo>
                      <a:pt x="15" y="18"/>
                    </a:lnTo>
                    <a:lnTo>
                      <a:pt x="13" y="20"/>
                    </a:lnTo>
                    <a:lnTo>
                      <a:pt x="15" y="22"/>
                    </a:lnTo>
                    <a:lnTo>
                      <a:pt x="18" y="20"/>
                    </a:lnTo>
                    <a:lnTo>
                      <a:pt x="18" y="20"/>
                    </a:lnTo>
                    <a:lnTo>
                      <a:pt x="25" y="23"/>
                    </a:lnTo>
                    <a:lnTo>
                      <a:pt x="27" y="25"/>
                    </a:lnTo>
                    <a:lnTo>
                      <a:pt x="25" y="29"/>
                    </a:lnTo>
                    <a:lnTo>
                      <a:pt x="23" y="29"/>
                    </a:lnTo>
                    <a:lnTo>
                      <a:pt x="23" y="27"/>
                    </a:lnTo>
                    <a:lnTo>
                      <a:pt x="23" y="27"/>
                    </a:lnTo>
                    <a:lnTo>
                      <a:pt x="23" y="27"/>
                    </a:lnTo>
                    <a:lnTo>
                      <a:pt x="23" y="27"/>
                    </a:lnTo>
                    <a:lnTo>
                      <a:pt x="23" y="27"/>
                    </a:lnTo>
                    <a:lnTo>
                      <a:pt x="23" y="27"/>
                    </a:lnTo>
                    <a:lnTo>
                      <a:pt x="23" y="25"/>
                    </a:lnTo>
                    <a:lnTo>
                      <a:pt x="23" y="25"/>
                    </a:lnTo>
                    <a:lnTo>
                      <a:pt x="23" y="25"/>
                    </a:lnTo>
                    <a:lnTo>
                      <a:pt x="23" y="25"/>
                    </a:lnTo>
                    <a:lnTo>
                      <a:pt x="22" y="25"/>
                    </a:lnTo>
                    <a:lnTo>
                      <a:pt x="22" y="23"/>
                    </a:lnTo>
                    <a:lnTo>
                      <a:pt x="22" y="23"/>
                    </a:lnTo>
                    <a:lnTo>
                      <a:pt x="20" y="23"/>
                    </a:lnTo>
                    <a:lnTo>
                      <a:pt x="18" y="23"/>
                    </a:lnTo>
                    <a:lnTo>
                      <a:pt x="18" y="23"/>
                    </a:lnTo>
                    <a:lnTo>
                      <a:pt x="17" y="23"/>
                    </a:lnTo>
                    <a:lnTo>
                      <a:pt x="15" y="25"/>
                    </a:lnTo>
                    <a:lnTo>
                      <a:pt x="15" y="27"/>
                    </a:lnTo>
                    <a:lnTo>
                      <a:pt x="15" y="27"/>
                    </a:lnTo>
                    <a:lnTo>
                      <a:pt x="15" y="27"/>
                    </a:lnTo>
                    <a:lnTo>
                      <a:pt x="15" y="29"/>
                    </a:lnTo>
                    <a:lnTo>
                      <a:pt x="13" y="29"/>
                    </a:lnTo>
                    <a:lnTo>
                      <a:pt x="12" y="27"/>
                    </a:lnTo>
                    <a:lnTo>
                      <a:pt x="12" y="27"/>
                    </a:lnTo>
                    <a:lnTo>
                      <a:pt x="12" y="27"/>
                    </a:lnTo>
                    <a:lnTo>
                      <a:pt x="8" y="25"/>
                    </a:lnTo>
                    <a:lnTo>
                      <a:pt x="5" y="27"/>
                    </a:lnTo>
                    <a:lnTo>
                      <a:pt x="1" y="13"/>
                    </a:lnTo>
                    <a:lnTo>
                      <a:pt x="0" y="12"/>
                    </a:lnTo>
                    <a:lnTo>
                      <a:pt x="0" y="7"/>
                    </a:lnTo>
                    <a:lnTo>
                      <a:pt x="10" y="0"/>
                    </a:lnTo>
                    <a:lnTo>
                      <a:pt x="10" y="1"/>
                    </a:lnTo>
                    <a:lnTo>
                      <a:pt x="12" y="3"/>
                    </a:lnTo>
                    <a:lnTo>
                      <a:pt x="15" y="7"/>
                    </a:lnTo>
                    <a:lnTo>
                      <a:pt x="17" y="8"/>
                    </a:lnTo>
                    <a:lnTo>
                      <a:pt x="12"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3" name="Freeform 5699"/>
              <p:cNvSpPr>
                <a:spLocks/>
              </p:cNvSpPr>
              <p:nvPr/>
            </p:nvSpPr>
            <p:spPr bwMode="auto">
              <a:xfrm>
                <a:off x="4760" y="1961"/>
                <a:ext cx="44" cy="46"/>
              </a:xfrm>
              <a:custGeom>
                <a:avLst/>
                <a:gdLst>
                  <a:gd name="T0" fmla="*/ 12 w 44"/>
                  <a:gd name="T1" fmla="*/ 11 h 46"/>
                  <a:gd name="T2" fmla="*/ 19 w 44"/>
                  <a:gd name="T3" fmla="*/ 16 h 46"/>
                  <a:gd name="T4" fmla="*/ 27 w 44"/>
                  <a:gd name="T5" fmla="*/ 12 h 46"/>
                  <a:gd name="T6" fmla="*/ 32 w 44"/>
                  <a:gd name="T7" fmla="*/ 17 h 46"/>
                  <a:gd name="T8" fmla="*/ 42 w 44"/>
                  <a:gd name="T9" fmla="*/ 29 h 46"/>
                  <a:gd name="T10" fmla="*/ 44 w 44"/>
                  <a:gd name="T11" fmla="*/ 41 h 46"/>
                  <a:gd name="T12" fmla="*/ 41 w 44"/>
                  <a:gd name="T13" fmla="*/ 46 h 46"/>
                  <a:gd name="T14" fmla="*/ 39 w 44"/>
                  <a:gd name="T15" fmla="*/ 44 h 46"/>
                  <a:gd name="T16" fmla="*/ 39 w 44"/>
                  <a:gd name="T17" fmla="*/ 43 h 46"/>
                  <a:gd name="T18" fmla="*/ 37 w 44"/>
                  <a:gd name="T19" fmla="*/ 43 h 46"/>
                  <a:gd name="T20" fmla="*/ 37 w 44"/>
                  <a:gd name="T21" fmla="*/ 43 h 46"/>
                  <a:gd name="T22" fmla="*/ 35 w 44"/>
                  <a:gd name="T23" fmla="*/ 41 h 46"/>
                  <a:gd name="T24" fmla="*/ 35 w 44"/>
                  <a:gd name="T25" fmla="*/ 41 h 46"/>
                  <a:gd name="T26" fmla="*/ 34 w 44"/>
                  <a:gd name="T27" fmla="*/ 41 h 46"/>
                  <a:gd name="T28" fmla="*/ 34 w 44"/>
                  <a:gd name="T29" fmla="*/ 41 h 46"/>
                  <a:gd name="T30" fmla="*/ 34 w 44"/>
                  <a:gd name="T31" fmla="*/ 39 h 46"/>
                  <a:gd name="T32" fmla="*/ 34 w 44"/>
                  <a:gd name="T33" fmla="*/ 36 h 46"/>
                  <a:gd name="T34" fmla="*/ 22 w 44"/>
                  <a:gd name="T35" fmla="*/ 24 h 46"/>
                  <a:gd name="T36" fmla="*/ 13 w 44"/>
                  <a:gd name="T37" fmla="*/ 22 h 46"/>
                  <a:gd name="T38" fmla="*/ 0 w 44"/>
                  <a:gd name="T39" fmla="*/ 9 h 46"/>
                  <a:gd name="T40" fmla="*/ 0 w 44"/>
                  <a:gd name="T41" fmla="*/ 0 h 46"/>
                  <a:gd name="T42" fmla="*/ 5 w 44"/>
                  <a:gd name="T43" fmla="*/ 0 h 46"/>
                  <a:gd name="T44" fmla="*/ 12 w 44"/>
                  <a:gd name="T45"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46">
                    <a:moveTo>
                      <a:pt x="12" y="11"/>
                    </a:moveTo>
                    <a:lnTo>
                      <a:pt x="19" y="16"/>
                    </a:lnTo>
                    <a:lnTo>
                      <a:pt x="27" y="12"/>
                    </a:lnTo>
                    <a:lnTo>
                      <a:pt x="32" y="17"/>
                    </a:lnTo>
                    <a:lnTo>
                      <a:pt x="42" y="29"/>
                    </a:lnTo>
                    <a:lnTo>
                      <a:pt x="44" y="41"/>
                    </a:lnTo>
                    <a:lnTo>
                      <a:pt x="41" y="46"/>
                    </a:lnTo>
                    <a:lnTo>
                      <a:pt x="39" y="44"/>
                    </a:lnTo>
                    <a:lnTo>
                      <a:pt x="39" y="43"/>
                    </a:lnTo>
                    <a:lnTo>
                      <a:pt x="37" y="43"/>
                    </a:lnTo>
                    <a:lnTo>
                      <a:pt x="37" y="43"/>
                    </a:lnTo>
                    <a:lnTo>
                      <a:pt x="35" y="41"/>
                    </a:lnTo>
                    <a:lnTo>
                      <a:pt x="35" y="41"/>
                    </a:lnTo>
                    <a:lnTo>
                      <a:pt x="34" y="41"/>
                    </a:lnTo>
                    <a:lnTo>
                      <a:pt x="34" y="41"/>
                    </a:lnTo>
                    <a:lnTo>
                      <a:pt x="34" y="39"/>
                    </a:lnTo>
                    <a:lnTo>
                      <a:pt x="34" y="36"/>
                    </a:lnTo>
                    <a:lnTo>
                      <a:pt x="22" y="24"/>
                    </a:lnTo>
                    <a:lnTo>
                      <a:pt x="13" y="22"/>
                    </a:lnTo>
                    <a:lnTo>
                      <a:pt x="0" y="9"/>
                    </a:lnTo>
                    <a:lnTo>
                      <a:pt x="0" y="0"/>
                    </a:lnTo>
                    <a:lnTo>
                      <a:pt x="5" y="0"/>
                    </a:lnTo>
                    <a:lnTo>
                      <a:pt x="12" y="1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4" name="Freeform 5700"/>
              <p:cNvSpPr>
                <a:spLocks/>
              </p:cNvSpPr>
              <p:nvPr/>
            </p:nvSpPr>
            <p:spPr bwMode="auto">
              <a:xfrm>
                <a:off x="4760" y="1961"/>
                <a:ext cx="44" cy="46"/>
              </a:xfrm>
              <a:custGeom>
                <a:avLst/>
                <a:gdLst>
                  <a:gd name="T0" fmla="*/ 12 w 44"/>
                  <a:gd name="T1" fmla="*/ 11 h 46"/>
                  <a:gd name="T2" fmla="*/ 19 w 44"/>
                  <a:gd name="T3" fmla="*/ 16 h 46"/>
                  <a:gd name="T4" fmla="*/ 27 w 44"/>
                  <a:gd name="T5" fmla="*/ 12 h 46"/>
                  <a:gd name="T6" fmla="*/ 32 w 44"/>
                  <a:gd name="T7" fmla="*/ 17 h 46"/>
                  <a:gd name="T8" fmla="*/ 42 w 44"/>
                  <a:gd name="T9" fmla="*/ 29 h 46"/>
                  <a:gd name="T10" fmla="*/ 44 w 44"/>
                  <a:gd name="T11" fmla="*/ 41 h 46"/>
                  <a:gd name="T12" fmla="*/ 41 w 44"/>
                  <a:gd name="T13" fmla="*/ 46 h 46"/>
                  <a:gd name="T14" fmla="*/ 39 w 44"/>
                  <a:gd name="T15" fmla="*/ 44 h 46"/>
                  <a:gd name="T16" fmla="*/ 39 w 44"/>
                  <a:gd name="T17" fmla="*/ 43 h 46"/>
                  <a:gd name="T18" fmla="*/ 37 w 44"/>
                  <a:gd name="T19" fmla="*/ 43 h 46"/>
                  <a:gd name="T20" fmla="*/ 37 w 44"/>
                  <a:gd name="T21" fmla="*/ 43 h 46"/>
                  <a:gd name="T22" fmla="*/ 35 w 44"/>
                  <a:gd name="T23" fmla="*/ 41 h 46"/>
                  <a:gd name="T24" fmla="*/ 35 w 44"/>
                  <a:gd name="T25" fmla="*/ 41 h 46"/>
                  <a:gd name="T26" fmla="*/ 34 w 44"/>
                  <a:gd name="T27" fmla="*/ 41 h 46"/>
                  <a:gd name="T28" fmla="*/ 34 w 44"/>
                  <a:gd name="T29" fmla="*/ 41 h 46"/>
                  <a:gd name="T30" fmla="*/ 34 w 44"/>
                  <a:gd name="T31" fmla="*/ 39 h 46"/>
                  <a:gd name="T32" fmla="*/ 34 w 44"/>
                  <a:gd name="T33" fmla="*/ 36 h 46"/>
                  <a:gd name="T34" fmla="*/ 22 w 44"/>
                  <a:gd name="T35" fmla="*/ 24 h 46"/>
                  <a:gd name="T36" fmla="*/ 13 w 44"/>
                  <a:gd name="T37" fmla="*/ 22 h 46"/>
                  <a:gd name="T38" fmla="*/ 0 w 44"/>
                  <a:gd name="T39" fmla="*/ 9 h 46"/>
                  <a:gd name="T40" fmla="*/ 0 w 44"/>
                  <a:gd name="T41" fmla="*/ 0 h 46"/>
                  <a:gd name="T42" fmla="*/ 5 w 44"/>
                  <a:gd name="T43" fmla="*/ 0 h 46"/>
                  <a:gd name="T44" fmla="*/ 12 w 44"/>
                  <a:gd name="T45"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46">
                    <a:moveTo>
                      <a:pt x="12" y="11"/>
                    </a:moveTo>
                    <a:lnTo>
                      <a:pt x="19" y="16"/>
                    </a:lnTo>
                    <a:lnTo>
                      <a:pt x="27" y="12"/>
                    </a:lnTo>
                    <a:lnTo>
                      <a:pt x="32" y="17"/>
                    </a:lnTo>
                    <a:lnTo>
                      <a:pt x="42" y="29"/>
                    </a:lnTo>
                    <a:lnTo>
                      <a:pt x="44" y="41"/>
                    </a:lnTo>
                    <a:lnTo>
                      <a:pt x="41" y="46"/>
                    </a:lnTo>
                    <a:lnTo>
                      <a:pt x="39" y="44"/>
                    </a:lnTo>
                    <a:lnTo>
                      <a:pt x="39" y="43"/>
                    </a:lnTo>
                    <a:lnTo>
                      <a:pt x="37" y="43"/>
                    </a:lnTo>
                    <a:lnTo>
                      <a:pt x="37" y="43"/>
                    </a:lnTo>
                    <a:lnTo>
                      <a:pt x="35" y="41"/>
                    </a:lnTo>
                    <a:lnTo>
                      <a:pt x="35" y="41"/>
                    </a:lnTo>
                    <a:lnTo>
                      <a:pt x="34" y="41"/>
                    </a:lnTo>
                    <a:lnTo>
                      <a:pt x="34" y="41"/>
                    </a:lnTo>
                    <a:lnTo>
                      <a:pt x="34" y="39"/>
                    </a:lnTo>
                    <a:lnTo>
                      <a:pt x="34" y="36"/>
                    </a:lnTo>
                    <a:lnTo>
                      <a:pt x="22" y="24"/>
                    </a:lnTo>
                    <a:lnTo>
                      <a:pt x="13" y="22"/>
                    </a:lnTo>
                    <a:lnTo>
                      <a:pt x="0" y="9"/>
                    </a:lnTo>
                    <a:lnTo>
                      <a:pt x="0" y="0"/>
                    </a:lnTo>
                    <a:lnTo>
                      <a:pt x="5" y="0"/>
                    </a:lnTo>
                    <a:lnTo>
                      <a:pt x="12"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5" name="Freeform 5701"/>
              <p:cNvSpPr>
                <a:spLocks/>
              </p:cNvSpPr>
              <p:nvPr/>
            </p:nvSpPr>
            <p:spPr bwMode="auto">
              <a:xfrm>
                <a:off x="4743" y="1917"/>
                <a:ext cx="22" cy="26"/>
              </a:xfrm>
              <a:custGeom>
                <a:avLst/>
                <a:gdLst>
                  <a:gd name="T0" fmla="*/ 19 w 22"/>
                  <a:gd name="T1" fmla="*/ 2 h 26"/>
                  <a:gd name="T2" fmla="*/ 19 w 22"/>
                  <a:gd name="T3" fmla="*/ 5 h 26"/>
                  <a:gd name="T4" fmla="*/ 19 w 22"/>
                  <a:gd name="T5" fmla="*/ 7 h 26"/>
                  <a:gd name="T6" fmla="*/ 19 w 22"/>
                  <a:gd name="T7" fmla="*/ 9 h 26"/>
                  <a:gd name="T8" fmla="*/ 19 w 22"/>
                  <a:gd name="T9" fmla="*/ 11 h 26"/>
                  <a:gd name="T10" fmla="*/ 22 w 22"/>
                  <a:gd name="T11" fmla="*/ 12 h 26"/>
                  <a:gd name="T12" fmla="*/ 19 w 22"/>
                  <a:gd name="T13" fmla="*/ 24 h 26"/>
                  <a:gd name="T14" fmla="*/ 19 w 22"/>
                  <a:gd name="T15" fmla="*/ 24 h 26"/>
                  <a:gd name="T16" fmla="*/ 19 w 22"/>
                  <a:gd name="T17" fmla="*/ 26 h 26"/>
                  <a:gd name="T18" fmla="*/ 19 w 22"/>
                  <a:gd name="T19" fmla="*/ 26 h 26"/>
                  <a:gd name="T20" fmla="*/ 19 w 22"/>
                  <a:gd name="T21" fmla="*/ 26 h 26"/>
                  <a:gd name="T22" fmla="*/ 17 w 22"/>
                  <a:gd name="T23" fmla="*/ 24 h 26"/>
                  <a:gd name="T24" fmla="*/ 17 w 22"/>
                  <a:gd name="T25" fmla="*/ 24 h 26"/>
                  <a:gd name="T26" fmla="*/ 15 w 22"/>
                  <a:gd name="T27" fmla="*/ 26 h 26"/>
                  <a:gd name="T28" fmla="*/ 7 w 22"/>
                  <a:gd name="T29" fmla="*/ 19 h 26"/>
                  <a:gd name="T30" fmla="*/ 0 w 22"/>
                  <a:gd name="T31" fmla="*/ 19 h 26"/>
                  <a:gd name="T32" fmla="*/ 0 w 22"/>
                  <a:gd name="T33" fmla="*/ 9 h 26"/>
                  <a:gd name="T34" fmla="*/ 0 w 22"/>
                  <a:gd name="T35" fmla="*/ 11 h 26"/>
                  <a:gd name="T36" fmla="*/ 2 w 22"/>
                  <a:gd name="T37" fmla="*/ 11 h 26"/>
                  <a:gd name="T38" fmla="*/ 3 w 22"/>
                  <a:gd name="T39" fmla="*/ 11 h 26"/>
                  <a:gd name="T40" fmla="*/ 7 w 22"/>
                  <a:gd name="T41" fmla="*/ 9 h 26"/>
                  <a:gd name="T42" fmla="*/ 8 w 22"/>
                  <a:gd name="T43" fmla="*/ 9 h 26"/>
                  <a:gd name="T44" fmla="*/ 8 w 22"/>
                  <a:gd name="T45" fmla="*/ 7 h 26"/>
                  <a:gd name="T46" fmla="*/ 8 w 22"/>
                  <a:gd name="T47" fmla="*/ 7 h 26"/>
                  <a:gd name="T48" fmla="*/ 10 w 22"/>
                  <a:gd name="T49" fmla="*/ 5 h 26"/>
                  <a:gd name="T50" fmla="*/ 12 w 22"/>
                  <a:gd name="T51" fmla="*/ 4 h 26"/>
                  <a:gd name="T52" fmla="*/ 14 w 22"/>
                  <a:gd name="T53" fmla="*/ 4 h 26"/>
                  <a:gd name="T54" fmla="*/ 14 w 22"/>
                  <a:gd name="T55" fmla="*/ 4 h 26"/>
                  <a:gd name="T56" fmla="*/ 15 w 22"/>
                  <a:gd name="T57" fmla="*/ 4 h 26"/>
                  <a:gd name="T58" fmla="*/ 15 w 22"/>
                  <a:gd name="T59" fmla="*/ 0 h 26"/>
                  <a:gd name="T60" fmla="*/ 15 w 22"/>
                  <a:gd name="T61" fmla="*/ 0 h 26"/>
                  <a:gd name="T62" fmla="*/ 15 w 22"/>
                  <a:gd name="T63" fmla="*/ 0 h 26"/>
                  <a:gd name="T64" fmla="*/ 17 w 22"/>
                  <a:gd name="T65" fmla="*/ 2 h 26"/>
                  <a:gd name="T66" fmla="*/ 19 w 22"/>
                  <a:gd name="T6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9" y="2"/>
                    </a:moveTo>
                    <a:lnTo>
                      <a:pt x="19" y="5"/>
                    </a:lnTo>
                    <a:lnTo>
                      <a:pt x="19" y="7"/>
                    </a:lnTo>
                    <a:lnTo>
                      <a:pt x="19" y="9"/>
                    </a:lnTo>
                    <a:lnTo>
                      <a:pt x="19" y="11"/>
                    </a:lnTo>
                    <a:lnTo>
                      <a:pt x="22" y="12"/>
                    </a:lnTo>
                    <a:lnTo>
                      <a:pt x="19" y="24"/>
                    </a:lnTo>
                    <a:lnTo>
                      <a:pt x="19" y="24"/>
                    </a:lnTo>
                    <a:lnTo>
                      <a:pt x="19" y="26"/>
                    </a:lnTo>
                    <a:lnTo>
                      <a:pt x="19" y="26"/>
                    </a:lnTo>
                    <a:lnTo>
                      <a:pt x="19" y="26"/>
                    </a:lnTo>
                    <a:lnTo>
                      <a:pt x="17" y="24"/>
                    </a:lnTo>
                    <a:lnTo>
                      <a:pt x="17" y="24"/>
                    </a:lnTo>
                    <a:lnTo>
                      <a:pt x="15" y="26"/>
                    </a:lnTo>
                    <a:lnTo>
                      <a:pt x="7" y="19"/>
                    </a:lnTo>
                    <a:lnTo>
                      <a:pt x="0" y="19"/>
                    </a:lnTo>
                    <a:lnTo>
                      <a:pt x="0" y="9"/>
                    </a:lnTo>
                    <a:lnTo>
                      <a:pt x="0" y="11"/>
                    </a:lnTo>
                    <a:lnTo>
                      <a:pt x="2" y="11"/>
                    </a:lnTo>
                    <a:lnTo>
                      <a:pt x="3" y="11"/>
                    </a:lnTo>
                    <a:lnTo>
                      <a:pt x="7" y="9"/>
                    </a:lnTo>
                    <a:lnTo>
                      <a:pt x="8" y="9"/>
                    </a:lnTo>
                    <a:lnTo>
                      <a:pt x="8" y="7"/>
                    </a:lnTo>
                    <a:lnTo>
                      <a:pt x="8" y="7"/>
                    </a:lnTo>
                    <a:lnTo>
                      <a:pt x="10" y="5"/>
                    </a:lnTo>
                    <a:lnTo>
                      <a:pt x="12" y="4"/>
                    </a:lnTo>
                    <a:lnTo>
                      <a:pt x="14" y="4"/>
                    </a:lnTo>
                    <a:lnTo>
                      <a:pt x="14" y="4"/>
                    </a:lnTo>
                    <a:lnTo>
                      <a:pt x="15" y="4"/>
                    </a:lnTo>
                    <a:lnTo>
                      <a:pt x="15" y="0"/>
                    </a:lnTo>
                    <a:lnTo>
                      <a:pt x="15" y="0"/>
                    </a:lnTo>
                    <a:lnTo>
                      <a:pt x="15" y="0"/>
                    </a:lnTo>
                    <a:lnTo>
                      <a:pt x="17" y="2"/>
                    </a:lnTo>
                    <a:lnTo>
                      <a:pt x="19"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6" name="Freeform 5702"/>
              <p:cNvSpPr>
                <a:spLocks/>
              </p:cNvSpPr>
              <p:nvPr/>
            </p:nvSpPr>
            <p:spPr bwMode="auto">
              <a:xfrm>
                <a:off x="4743" y="1917"/>
                <a:ext cx="22" cy="26"/>
              </a:xfrm>
              <a:custGeom>
                <a:avLst/>
                <a:gdLst>
                  <a:gd name="T0" fmla="*/ 19 w 22"/>
                  <a:gd name="T1" fmla="*/ 2 h 26"/>
                  <a:gd name="T2" fmla="*/ 19 w 22"/>
                  <a:gd name="T3" fmla="*/ 5 h 26"/>
                  <a:gd name="T4" fmla="*/ 19 w 22"/>
                  <a:gd name="T5" fmla="*/ 7 h 26"/>
                  <a:gd name="T6" fmla="*/ 19 w 22"/>
                  <a:gd name="T7" fmla="*/ 9 h 26"/>
                  <a:gd name="T8" fmla="*/ 19 w 22"/>
                  <a:gd name="T9" fmla="*/ 11 h 26"/>
                  <a:gd name="T10" fmla="*/ 22 w 22"/>
                  <a:gd name="T11" fmla="*/ 12 h 26"/>
                  <a:gd name="T12" fmla="*/ 19 w 22"/>
                  <a:gd name="T13" fmla="*/ 24 h 26"/>
                  <a:gd name="T14" fmla="*/ 19 w 22"/>
                  <a:gd name="T15" fmla="*/ 24 h 26"/>
                  <a:gd name="T16" fmla="*/ 19 w 22"/>
                  <a:gd name="T17" fmla="*/ 26 h 26"/>
                  <a:gd name="T18" fmla="*/ 19 w 22"/>
                  <a:gd name="T19" fmla="*/ 26 h 26"/>
                  <a:gd name="T20" fmla="*/ 19 w 22"/>
                  <a:gd name="T21" fmla="*/ 26 h 26"/>
                  <a:gd name="T22" fmla="*/ 17 w 22"/>
                  <a:gd name="T23" fmla="*/ 24 h 26"/>
                  <a:gd name="T24" fmla="*/ 17 w 22"/>
                  <a:gd name="T25" fmla="*/ 24 h 26"/>
                  <a:gd name="T26" fmla="*/ 15 w 22"/>
                  <a:gd name="T27" fmla="*/ 26 h 26"/>
                  <a:gd name="T28" fmla="*/ 7 w 22"/>
                  <a:gd name="T29" fmla="*/ 19 h 26"/>
                  <a:gd name="T30" fmla="*/ 0 w 22"/>
                  <a:gd name="T31" fmla="*/ 19 h 26"/>
                  <a:gd name="T32" fmla="*/ 0 w 22"/>
                  <a:gd name="T33" fmla="*/ 9 h 26"/>
                  <a:gd name="T34" fmla="*/ 0 w 22"/>
                  <a:gd name="T35" fmla="*/ 11 h 26"/>
                  <a:gd name="T36" fmla="*/ 2 w 22"/>
                  <a:gd name="T37" fmla="*/ 11 h 26"/>
                  <a:gd name="T38" fmla="*/ 3 w 22"/>
                  <a:gd name="T39" fmla="*/ 11 h 26"/>
                  <a:gd name="T40" fmla="*/ 7 w 22"/>
                  <a:gd name="T41" fmla="*/ 9 h 26"/>
                  <a:gd name="T42" fmla="*/ 8 w 22"/>
                  <a:gd name="T43" fmla="*/ 9 h 26"/>
                  <a:gd name="T44" fmla="*/ 8 w 22"/>
                  <a:gd name="T45" fmla="*/ 7 h 26"/>
                  <a:gd name="T46" fmla="*/ 8 w 22"/>
                  <a:gd name="T47" fmla="*/ 7 h 26"/>
                  <a:gd name="T48" fmla="*/ 10 w 22"/>
                  <a:gd name="T49" fmla="*/ 5 h 26"/>
                  <a:gd name="T50" fmla="*/ 12 w 22"/>
                  <a:gd name="T51" fmla="*/ 4 h 26"/>
                  <a:gd name="T52" fmla="*/ 14 w 22"/>
                  <a:gd name="T53" fmla="*/ 4 h 26"/>
                  <a:gd name="T54" fmla="*/ 14 w 22"/>
                  <a:gd name="T55" fmla="*/ 4 h 26"/>
                  <a:gd name="T56" fmla="*/ 15 w 22"/>
                  <a:gd name="T57" fmla="*/ 4 h 26"/>
                  <a:gd name="T58" fmla="*/ 15 w 22"/>
                  <a:gd name="T59" fmla="*/ 0 h 26"/>
                  <a:gd name="T60" fmla="*/ 15 w 22"/>
                  <a:gd name="T61" fmla="*/ 0 h 26"/>
                  <a:gd name="T62" fmla="*/ 15 w 22"/>
                  <a:gd name="T63" fmla="*/ 0 h 26"/>
                  <a:gd name="T64" fmla="*/ 17 w 22"/>
                  <a:gd name="T65" fmla="*/ 2 h 26"/>
                  <a:gd name="T66" fmla="*/ 19 w 22"/>
                  <a:gd name="T6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9" y="2"/>
                    </a:moveTo>
                    <a:lnTo>
                      <a:pt x="19" y="5"/>
                    </a:lnTo>
                    <a:lnTo>
                      <a:pt x="19" y="7"/>
                    </a:lnTo>
                    <a:lnTo>
                      <a:pt x="19" y="9"/>
                    </a:lnTo>
                    <a:lnTo>
                      <a:pt x="19" y="11"/>
                    </a:lnTo>
                    <a:lnTo>
                      <a:pt x="22" y="12"/>
                    </a:lnTo>
                    <a:lnTo>
                      <a:pt x="19" y="24"/>
                    </a:lnTo>
                    <a:lnTo>
                      <a:pt x="19" y="24"/>
                    </a:lnTo>
                    <a:lnTo>
                      <a:pt x="19" y="26"/>
                    </a:lnTo>
                    <a:lnTo>
                      <a:pt x="19" y="26"/>
                    </a:lnTo>
                    <a:lnTo>
                      <a:pt x="19" y="26"/>
                    </a:lnTo>
                    <a:lnTo>
                      <a:pt x="17" y="24"/>
                    </a:lnTo>
                    <a:lnTo>
                      <a:pt x="17" y="24"/>
                    </a:lnTo>
                    <a:lnTo>
                      <a:pt x="15" y="26"/>
                    </a:lnTo>
                    <a:lnTo>
                      <a:pt x="7" y="19"/>
                    </a:lnTo>
                    <a:lnTo>
                      <a:pt x="0" y="19"/>
                    </a:lnTo>
                    <a:lnTo>
                      <a:pt x="0" y="9"/>
                    </a:lnTo>
                    <a:lnTo>
                      <a:pt x="0" y="11"/>
                    </a:lnTo>
                    <a:lnTo>
                      <a:pt x="2" y="11"/>
                    </a:lnTo>
                    <a:lnTo>
                      <a:pt x="3" y="11"/>
                    </a:lnTo>
                    <a:lnTo>
                      <a:pt x="7" y="9"/>
                    </a:lnTo>
                    <a:lnTo>
                      <a:pt x="8" y="9"/>
                    </a:lnTo>
                    <a:lnTo>
                      <a:pt x="8" y="7"/>
                    </a:lnTo>
                    <a:lnTo>
                      <a:pt x="8" y="7"/>
                    </a:lnTo>
                    <a:lnTo>
                      <a:pt x="10" y="5"/>
                    </a:lnTo>
                    <a:lnTo>
                      <a:pt x="12" y="4"/>
                    </a:lnTo>
                    <a:lnTo>
                      <a:pt x="14" y="4"/>
                    </a:lnTo>
                    <a:lnTo>
                      <a:pt x="14" y="4"/>
                    </a:lnTo>
                    <a:lnTo>
                      <a:pt x="15" y="4"/>
                    </a:lnTo>
                    <a:lnTo>
                      <a:pt x="15" y="0"/>
                    </a:lnTo>
                    <a:lnTo>
                      <a:pt x="15" y="0"/>
                    </a:lnTo>
                    <a:lnTo>
                      <a:pt x="15" y="0"/>
                    </a:lnTo>
                    <a:lnTo>
                      <a:pt x="17" y="2"/>
                    </a:lnTo>
                    <a:lnTo>
                      <a:pt x="1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7" name="Freeform 5703"/>
              <p:cNvSpPr>
                <a:spLocks/>
              </p:cNvSpPr>
              <p:nvPr/>
            </p:nvSpPr>
            <p:spPr bwMode="auto">
              <a:xfrm>
                <a:off x="4750" y="1970"/>
                <a:ext cx="44" cy="30"/>
              </a:xfrm>
              <a:custGeom>
                <a:avLst/>
                <a:gdLst>
                  <a:gd name="T0" fmla="*/ 32 w 44"/>
                  <a:gd name="T1" fmla="*/ 15 h 30"/>
                  <a:gd name="T2" fmla="*/ 44 w 44"/>
                  <a:gd name="T3" fmla="*/ 27 h 30"/>
                  <a:gd name="T4" fmla="*/ 44 w 44"/>
                  <a:gd name="T5" fmla="*/ 30 h 30"/>
                  <a:gd name="T6" fmla="*/ 39 w 44"/>
                  <a:gd name="T7" fmla="*/ 25 h 30"/>
                  <a:gd name="T8" fmla="*/ 30 w 44"/>
                  <a:gd name="T9" fmla="*/ 29 h 30"/>
                  <a:gd name="T10" fmla="*/ 18 w 44"/>
                  <a:gd name="T11" fmla="*/ 24 h 30"/>
                  <a:gd name="T12" fmla="*/ 5 w 44"/>
                  <a:gd name="T13" fmla="*/ 19 h 30"/>
                  <a:gd name="T14" fmla="*/ 0 w 44"/>
                  <a:gd name="T15" fmla="*/ 12 h 30"/>
                  <a:gd name="T16" fmla="*/ 5 w 44"/>
                  <a:gd name="T17" fmla="*/ 0 h 30"/>
                  <a:gd name="T18" fmla="*/ 10 w 44"/>
                  <a:gd name="T19" fmla="*/ 0 h 30"/>
                  <a:gd name="T20" fmla="*/ 23 w 44"/>
                  <a:gd name="T21" fmla="*/ 13 h 30"/>
                  <a:gd name="T22" fmla="*/ 32 w 44"/>
                  <a:gd name="T2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30">
                    <a:moveTo>
                      <a:pt x="32" y="15"/>
                    </a:moveTo>
                    <a:lnTo>
                      <a:pt x="44" y="27"/>
                    </a:lnTo>
                    <a:lnTo>
                      <a:pt x="44" y="30"/>
                    </a:lnTo>
                    <a:lnTo>
                      <a:pt x="39" y="25"/>
                    </a:lnTo>
                    <a:lnTo>
                      <a:pt x="30" y="29"/>
                    </a:lnTo>
                    <a:lnTo>
                      <a:pt x="18" y="24"/>
                    </a:lnTo>
                    <a:lnTo>
                      <a:pt x="5" y="19"/>
                    </a:lnTo>
                    <a:lnTo>
                      <a:pt x="0" y="12"/>
                    </a:lnTo>
                    <a:lnTo>
                      <a:pt x="5" y="0"/>
                    </a:lnTo>
                    <a:lnTo>
                      <a:pt x="10" y="0"/>
                    </a:lnTo>
                    <a:lnTo>
                      <a:pt x="23" y="13"/>
                    </a:lnTo>
                    <a:lnTo>
                      <a:pt x="32"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8" name="Freeform 5704"/>
              <p:cNvSpPr>
                <a:spLocks/>
              </p:cNvSpPr>
              <p:nvPr/>
            </p:nvSpPr>
            <p:spPr bwMode="auto">
              <a:xfrm>
                <a:off x="4750" y="1970"/>
                <a:ext cx="44" cy="30"/>
              </a:xfrm>
              <a:custGeom>
                <a:avLst/>
                <a:gdLst>
                  <a:gd name="T0" fmla="*/ 32 w 44"/>
                  <a:gd name="T1" fmla="*/ 15 h 30"/>
                  <a:gd name="T2" fmla="*/ 44 w 44"/>
                  <a:gd name="T3" fmla="*/ 27 h 30"/>
                  <a:gd name="T4" fmla="*/ 44 w 44"/>
                  <a:gd name="T5" fmla="*/ 30 h 30"/>
                  <a:gd name="T6" fmla="*/ 39 w 44"/>
                  <a:gd name="T7" fmla="*/ 25 h 30"/>
                  <a:gd name="T8" fmla="*/ 30 w 44"/>
                  <a:gd name="T9" fmla="*/ 29 h 30"/>
                  <a:gd name="T10" fmla="*/ 18 w 44"/>
                  <a:gd name="T11" fmla="*/ 24 h 30"/>
                  <a:gd name="T12" fmla="*/ 5 w 44"/>
                  <a:gd name="T13" fmla="*/ 19 h 30"/>
                  <a:gd name="T14" fmla="*/ 0 w 44"/>
                  <a:gd name="T15" fmla="*/ 12 h 30"/>
                  <a:gd name="T16" fmla="*/ 5 w 44"/>
                  <a:gd name="T17" fmla="*/ 0 h 30"/>
                  <a:gd name="T18" fmla="*/ 10 w 44"/>
                  <a:gd name="T19" fmla="*/ 0 h 30"/>
                  <a:gd name="T20" fmla="*/ 23 w 44"/>
                  <a:gd name="T21" fmla="*/ 13 h 30"/>
                  <a:gd name="T22" fmla="*/ 32 w 44"/>
                  <a:gd name="T2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30">
                    <a:moveTo>
                      <a:pt x="32" y="15"/>
                    </a:moveTo>
                    <a:lnTo>
                      <a:pt x="44" y="27"/>
                    </a:lnTo>
                    <a:lnTo>
                      <a:pt x="44" y="30"/>
                    </a:lnTo>
                    <a:lnTo>
                      <a:pt x="39" y="25"/>
                    </a:lnTo>
                    <a:lnTo>
                      <a:pt x="30" y="29"/>
                    </a:lnTo>
                    <a:lnTo>
                      <a:pt x="18" y="24"/>
                    </a:lnTo>
                    <a:lnTo>
                      <a:pt x="5" y="19"/>
                    </a:lnTo>
                    <a:lnTo>
                      <a:pt x="0" y="12"/>
                    </a:lnTo>
                    <a:lnTo>
                      <a:pt x="5" y="0"/>
                    </a:lnTo>
                    <a:lnTo>
                      <a:pt x="10" y="0"/>
                    </a:lnTo>
                    <a:lnTo>
                      <a:pt x="23" y="13"/>
                    </a:lnTo>
                    <a:lnTo>
                      <a:pt x="32"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9" name="Freeform 5705"/>
              <p:cNvSpPr>
                <a:spLocks/>
              </p:cNvSpPr>
              <p:nvPr/>
            </p:nvSpPr>
            <p:spPr bwMode="auto">
              <a:xfrm>
                <a:off x="4799" y="1965"/>
                <a:ext cx="29" cy="20"/>
              </a:xfrm>
              <a:custGeom>
                <a:avLst/>
                <a:gdLst>
                  <a:gd name="T0" fmla="*/ 15 w 29"/>
                  <a:gd name="T1" fmla="*/ 0 h 20"/>
                  <a:gd name="T2" fmla="*/ 20 w 29"/>
                  <a:gd name="T3" fmla="*/ 10 h 20"/>
                  <a:gd name="T4" fmla="*/ 24 w 29"/>
                  <a:gd name="T5" fmla="*/ 13 h 20"/>
                  <a:gd name="T6" fmla="*/ 24 w 29"/>
                  <a:gd name="T7" fmla="*/ 13 h 20"/>
                  <a:gd name="T8" fmla="*/ 24 w 29"/>
                  <a:gd name="T9" fmla="*/ 15 h 20"/>
                  <a:gd name="T10" fmla="*/ 24 w 29"/>
                  <a:gd name="T11" fmla="*/ 17 h 20"/>
                  <a:gd name="T12" fmla="*/ 25 w 29"/>
                  <a:gd name="T13" fmla="*/ 17 h 20"/>
                  <a:gd name="T14" fmla="*/ 27 w 29"/>
                  <a:gd name="T15" fmla="*/ 17 h 20"/>
                  <a:gd name="T16" fmla="*/ 27 w 29"/>
                  <a:gd name="T17" fmla="*/ 17 h 20"/>
                  <a:gd name="T18" fmla="*/ 29 w 29"/>
                  <a:gd name="T19" fmla="*/ 18 h 20"/>
                  <a:gd name="T20" fmla="*/ 29 w 29"/>
                  <a:gd name="T21" fmla="*/ 18 h 20"/>
                  <a:gd name="T22" fmla="*/ 25 w 29"/>
                  <a:gd name="T23" fmla="*/ 18 h 20"/>
                  <a:gd name="T24" fmla="*/ 22 w 29"/>
                  <a:gd name="T25" fmla="*/ 20 h 20"/>
                  <a:gd name="T26" fmla="*/ 20 w 29"/>
                  <a:gd name="T27" fmla="*/ 18 h 20"/>
                  <a:gd name="T28" fmla="*/ 20 w 29"/>
                  <a:gd name="T29" fmla="*/ 18 h 20"/>
                  <a:gd name="T30" fmla="*/ 20 w 29"/>
                  <a:gd name="T31" fmla="*/ 18 h 20"/>
                  <a:gd name="T32" fmla="*/ 17 w 29"/>
                  <a:gd name="T33" fmla="*/ 17 h 20"/>
                  <a:gd name="T34" fmla="*/ 13 w 29"/>
                  <a:gd name="T35" fmla="*/ 17 h 20"/>
                  <a:gd name="T36" fmla="*/ 13 w 29"/>
                  <a:gd name="T37" fmla="*/ 17 h 20"/>
                  <a:gd name="T38" fmla="*/ 13 w 29"/>
                  <a:gd name="T39" fmla="*/ 17 h 20"/>
                  <a:gd name="T40" fmla="*/ 12 w 29"/>
                  <a:gd name="T41" fmla="*/ 18 h 20"/>
                  <a:gd name="T42" fmla="*/ 12 w 29"/>
                  <a:gd name="T43" fmla="*/ 18 h 20"/>
                  <a:gd name="T44" fmla="*/ 12 w 29"/>
                  <a:gd name="T45" fmla="*/ 18 h 20"/>
                  <a:gd name="T46" fmla="*/ 10 w 29"/>
                  <a:gd name="T47" fmla="*/ 17 h 20"/>
                  <a:gd name="T48" fmla="*/ 10 w 29"/>
                  <a:gd name="T49" fmla="*/ 17 h 20"/>
                  <a:gd name="T50" fmla="*/ 8 w 29"/>
                  <a:gd name="T51" fmla="*/ 15 h 20"/>
                  <a:gd name="T52" fmla="*/ 8 w 29"/>
                  <a:gd name="T53" fmla="*/ 13 h 20"/>
                  <a:gd name="T54" fmla="*/ 8 w 29"/>
                  <a:gd name="T55" fmla="*/ 13 h 20"/>
                  <a:gd name="T56" fmla="*/ 7 w 29"/>
                  <a:gd name="T57" fmla="*/ 12 h 20"/>
                  <a:gd name="T58" fmla="*/ 5 w 29"/>
                  <a:gd name="T59" fmla="*/ 8 h 20"/>
                  <a:gd name="T60" fmla="*/ 3 w 29"/>
                  <a:gd name="T61" fmla="*/ 8 h 20"/>
                  <a:gd name="T62" fmla="*/ 3 w 29"/>
                  <a:gd name="T63" fmla="*/ 8 h 20"/>
                  <a:gd name="T64" fmla="*/ 3 w 29"/>
                  <a:gd name="T65" fmla="*/ 8 h 20"/>
                  <a:gd name="T66" fmla="*/ 3 w 29"/>
                  <a:gd name="T67" fmla="*/ 8 h 20"/>
                  <a:gd name="T68" fmla="*/ 2 w 29"/>
                  <a:gd name="T69" fmla="*/ 7 h 20"/>
                  <a:gd name="T70" fmla="*/ 0 w 29"/>
                  <a:gd name="T71" fmla="*/ 7 h 20"/>
                  <a:gd name="T72" fmla="*/ 8 w 29"/>
                  <a:gd name="T73" fmla="*/ 0 h 20"/>
                  <a:gd name="T74" fmla="*/ 15 w 29"/>
                  <a:gd name="T7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 h="20">
                    <a:moveTo>
                      <a:pt x="15" y="0"/>
                    </a:moveTo>
                    <a:lnTo>
                      <a:pt x="20" y="10"/>
                    </a:lnTo>
                    <a:lnTo>
                      <a:pt x="24" y="13"/>
                    </a:lnTo>
                    <a:lnTo>
                      <a:pt x="24" y="13"/>
                    </a:lnTo>
                    <a:lnTo>
                      <a:pt x="24" y="15"/>
                    </a:lnTo>
                    <a:lnTo>
                      <a:pt x="24" y="17"/>
                    </a:lnTo>
                    <a:lnTo>
                      <a:pt x="25" y="17"/>
                    </a:lnTo>
                    <a:lnTo>
                      <a:pt x="27" y="17"/>
                    </a:lnTo>
                    <a:lnTo>
                      <a:pt x="27" y="17"/>
                    </a:lnTo>
                    <a:lnTo>
                      <a:pt x="29" y="18"/>
                    </a:lnTo>
                    <a:lnTo>
                      <a:pt x="29" y="18"/>
                    </a:lnTo>
                    <a:lnTo>
                      <a:pt x="25" y="18"/>
                    </a:lnTo>
                    <a:lnTo>
                      <a:pt x="22" y="20"/>
                    </a:lnTo>
                    <a:lnTo>
                      <a:pt x="20" y="18"/>
                    </a:lnTo>
                    <a:lnTo>
                      <a:pt x="20" y="18"/>
                    </a:lnTo>
                    <a:lnTo>
                      <a:pt x="20" y="18"/>
                    </a:lnTo>
                    <a:lnTo>
                      <a:pt x="17" y="17"/>
                    </a:lnTo>
                    <a:lnTo>
                      <a:pt x="13" y="17"/>
                    </a:lnTo>
                    <a:lnTo>
                      <a:pt x="13" y="17"/>
                    </a:lnTo>
                    <a:lnTo>
                      <a:pt x="13" y="17"/>
                    </a:lnTo>
                    <a:lnTo>
                      <a:pt x="12" y="18"/>
                    </a:lnTo>
                    <a:lnTo>
                      <a:pt x="12" y="18"/>
                    </a:lnTo>
                    <a:lnTo>
                      <a:pt x="12" y="18"/>
                    </a:lnTo>
                    <a:lnTo>
                      <a:pt x="10" y="17"/>
                    </a:lnTo>
                    <a:lnTo>
                      <a:pt x="10" y="17"/>
                    </a:lnTo>
                    <a:lnTo>
                      <a:pt x="8" y="15"/>
                    </a:lnTo>
                    <a:lnTo>
                      <a:pt x="8" y="13"/>
                    </a:lnTo>
                    <a:lnTo>
                      <a:pt x="8" y="13"/>
                    </a:lnTo>
                    <a:lnTo>
                      <a:pt x="7" y="12"/>
                    </a:lnTo>
                    <a:lnTo>
                      <a:pt x="5" y="8"/>
                    </a:lnTo>
                    <a:lnTo>
                      <a:pt x="3" y="8"/>
                    </a:lnTo>
                    <a:lnTo>
                      <a:pt x="3" y="8"/>
                    </a:lnTo>
                    <a:lnTo>
                      <a:pt x="3" y="8"/>
                    </a:lnTo>
                    <a:lnTo>
                      <a:pt x="3" y="8"/>
                    </a:lnTo>
                    <a:lnTo>
                      <a:pt x="2" y="7"/>
                    </a:lnTo>
                    <a:lnTo>
                      <a:pt x="0" y="7"/>
                    </a:lnTo>
                    <a:lnTo>
                      <a:pt x="8" y="0"/>
                    </a:lnTo>
                    <a:lnTo>
                      <a:pt x="15"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0" name="Freeform 5706"/>
              <p:cNvSpPr>
                <a:spLocks/>
              </p:cNvSpPr>
              <p:nvPr/>
            </p:nvSpPr>
            <p:spPr bwMode="auto">
              <a:xfrm>
                <a:off x="4799" y="1965"/>
                <a:ext cx="29" cy="20"/>
              </a:xfrm>
              <a:custGeom>
                <a:avLst/>
                <a:gdLst>
                  <a:gd name="T0" fmla="*/ 15 w 29"/>
                  <a:gd name="T1" fmla="*/ 0 h 20"/>
                  <a:gd name="T2" fmla="*/ 20 w 29"/>
                  <a:gd name="T3" fmla="*/ 10 h 20"/>
                  <a:gd name="T4" fmla="*/ 24 w 29"/>
                  <a:gd name="T5" fmla="*/ 13 h 20"/>
                  <a:gd name="T6" fmla="*/ 24 w 29"/>
                  <a:gd name="T7" fmla="*/ 13 h 20"/>
                  <a:gd name="T8" fmla="*/ 24 w 29"/>
                  <a:gd name="T9" fmla="*/ 15 h 20"/>
                  <a:gd name="T10" fmla="*/ 24 w 29"/>
                  <a:gd name="T11" fmla="*/ 17 h 20"/>
                  <a:gd name="T12" fmla="*/ 25 w 29"/>
                  <a:gd name="T13" fmla="*/ 17 h 20"/>
                  <a:gd name="T14" fmla="*/ 27 w 29"/>
                  <a:gd name="T15" fmla="*/ 17 h 20"/>
                  <a:gd name="T16" fmla="*/ 27 w 29"/>
                  <a:gd name="T17" fmla="*/ 17 h 20"/>
                  <a:gd name="T18" fmla="*/ 29 w 29"/>
                  <a:gd name="T19" fmla="*/ 18 h 20"/>
                  <a:gd name="T20" fmla="*/ 29 w 29"/>
                  <a:gd name="T21" fmla="*/ 18 h 20"/>
                  <a:gd name="T22" fmla="*/ 25 w 29"/>
                  <a:gd name="T23" fmla="*/ 18 h 20"/>
                  <a:gd name="T24" fmla="*/ 22 w 29"/>
                  <a:gd name="T25" fmla="*/ 20 h 20"/>
                  <a:gd name="T26" fmla="*/ 20 w 29"/>
                  <a:gd name="T27" fmla="*/ 18 h 20"/>
                  <a:gd name="T28" fmla="*/ 20 w 29"/>
                  <a:gd name="T29" fmla="*/ 18 h 20"/>
                  <a:gd name="T30" fmla="*/ 20 w 29"/>
                  <a:gd name="T31" fmla="*/ 18 h 20"/>
                  <a:gd name="T32" fmla="*/ 17 w 29"/>
                  <a:gd name="T33" fmla="*/ 17 h 20"/>
                  <a:gd name="T34" fmla="*/ 13 w 29"/>
                  <a:gd name="T35" fmla="*/ 17 h 20"/>
                  <a:gd name="T36" fmla="*/ 13 w 29"/>
                  <a:gd name="T37" fmla="*/ 17 h 20"/>
                  <a:gd name="T38" fmla="*/ 13 w 29"/>
                  <a:gd name="T39" fmla="*/ 17 h 20"/>
                  <a:gd name="T40" fmla="*/ 12 w 29"/>
                  <a:gd name="T41" fmla="*/ 18 h 20"/>
                  <a:gd name="T42" fmla="*/ 12 w 29"/>
                  <a:gd name="T43" fmla="*/ 18 h 20"/>
                  <a:gd name="T44" fmla="*/ 12 w 29"/>
                  <a:gd name="T45" fmla="*/ 18 h 20"/>
                  <a:gd name="T46" fmla="*/ 10 w 29"/>
                  <a:gd name="T47" fmla="*/ 17 h 20"/>
                  <a:gd name="T48" fmla="*/ 10 w 29"/>
                  <a:gd name="T49" fmla="*/ 17 h 20"/>
                  <a:gd name="T50" fmla="*/ 8 w 29"/>
                  <a:gd name="T51" fmla="*/ 15 h 20"/>
                  <a:gd name="T52" fmla="*/ 8 w 29"/>
                  <a:gd name="T53" fmla="*/ 13 h 20"/>
                  <a:gd name="T54" fmla="*/ 8 w 29"/>
                  <a:gd name="T55" fmla="*/ 13 h 20"/>
                  <a:gd name="T56" fmla="*/ 7 w 29"/>
                  <a:gd name="T57" fmla="*/ 12 h 20"/>
                  <a:gd name="T58" fmla="*/ 5 w 29"/>
                  <a:gd name="T59" fmla="*/ 8 h 20"/>
                  <a:gd name="T60" fmla="*/ 3 w 29"/>
                  <a:gd name="T61" fmla="*/ 8 h 20"/>
                  <a:gd name="T62" fmla="*/ 3 w 29"/>
                  <a:gd name="T63" fmla="*/ 8 h 20"/>
                  <a:gd name="T64" fmla="*/ 3 w 29"/>
                  <a:gd name="T65" fmla="*/ 8 h 20"/>
                  <a:gd name="T66" fmla="*/ 3 w 29"/>
                  <a:gd name="T67" fmla="*/ 8 h 20"/>
                  <a:gd name="T68" fmla="*/ 2 w 29"/>
                  <a:gd name="T69" fmla="*/ 7 h 20"/>
                  <a:gd name="T70" fmla="*/ 0 w 29"/>
                  <a:gd name="T71" fmla="*/ 7 h 20"/>
                  <a:gd name="T72" fmla="*/ 8 w 29"/>
                  <a:gd name="T73" fmla="*/ 0 h 20"/>
                  <a:gd name="T74" fmla="*/ 15 w 29"/>
                  <a:gd name="T7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 h="20">
                    <a:moveTo>
                      <a:pt x="15" y="0"/>
                    </a:moveTo>
                    <a:lnTo>
                      <a:pt x="20" y="10"/>
                    </a:lnTo>
                    <a:lnTo>
                      <a:pt x="24" y="13"/>
                    </a:lnTo>
                    <a:lnTo>
                      <a:pt x="24" y="13"/>
                    </a:lnTo>
                    <a:lnTo>
                      <a:pt x="24" y="15"/>
                    </a:lnTo>
                    <a:lnTo>
                      <a:pt x="24" y="17"/>
                    </a:lnTo>
                    <a:lnTo>
                      <a:pt x="25" y="17"/>
                    </a:lnTo>
                    <a:lnTo>
                      <a:pt x="27" y="17"/>
                    </a:lnTo>
                    <a:lnTo>
                      <a:pt x="27" y="17"/>
                    </a:lnTo>
                    <a:lnTo>
                      <a:pt x="29" y="18"/>
                    </a:lnTo>
                    <a:lnTo>
                      <a:pt x="29" y="18"/>
                    </a:lnTo>
                    <a:lnTo>
                      <a:pt x="25" y="18"/>
                    </a:lnTo>
                    <a:lnTo>
                      <a:pt x="22" y="20"/>
                    </a:lnTo>
                    <a:lnTo>
                      <a:pt x="20" y="18"/>
                    </a:lnTo>
                    <a:lnTo>
                      <a:pt x="20" y="18"/>
                    </a:lnTo>
                    <a:lnTo>
                      <a:pt x="20" y="18"/>
                    </a:lnTo>
                    <a:lnTo>
                      <a:pt x="17" y="17"/>
                    </a:lnTo>
                    <a:lnTo>
                      <a:pt x="13" y="17"/>
                    </a:lnTo>
                    <a:lnTo>
                      <a:pt x="13" y="17"/>
                    </a:lnTo>
                    <a:lnTo>
                      <a:pt x="13" y="17"/>
                    </a:lnTo>
                    <a:lnTo>
                      <a:pt x="12" y="18"/>
                    </a:lnTo>
                    <a:lnTo>
                      <a:pt x="12" y="18"/>
                    </a:lnTo>
                    <a:lnTo>
                      <a:pt x="12" y="18"/>
                    </a:lnTo>
                    <a:lnTo>
                      <a:pt x="10" y="17"/>
                    </a:lnTo>
                    <a:lnTo>
                      <a:pt x="10" y="17"/>
                    </a:lnTo>
                    <a:lnTo>
                      <a:pt x="8" y="15"/>
                    </a:lnTo>
                    <a:lnTo>
                      <a:pt x="8" y="13"/>
                    </a:lnTo>
                    <a:lnTo>
                      <a:pt x="8" y="13"/>
                    </a:lnTo>
                    <a:lnTo>
                      <a:pt x="7" y="12"/>
                    </a:lnTo>
                    <a:lnTo>
                      <a:pt x="5" y="8"/>
                    </a:lnTo>
                    <a:lnTo>
                      <a:pt x="3" y="8"/>
                    </a:lnTo>
                    <a:lnTo>
                      <a:pt x="3" y="8"/>
                    </a:lnTo>
                    <a:lnTo>
                      <a:pt x="3" y="8"/>
                    </a:lnTo>
                    <a:lnTo>
                      <a:pt x="3" y="8"/>
                    </a:lnTo>
                    <a:lnTo>
                      <a:pt x="2" y="7"/>
                    </a:lnTo>
                    <a:lnTo>
                      <a:pt x="0" y="7"/>
                    </a:lnTo>
                    <a:lnTo>
                      <a:pt x="8" y="0"/>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1" name="Freeform 5707"/>
              <p:cNvSpPr>
                <a:spLocks/>
              </p:cNvSpPr>
              <p:nvPr/>
            </p:nvSpPr>
            <p:spPr bwMode="auto">
              <a:xfrm>
                <a:off x="4325" y="2134"/>
                <a:ext cx="61" cy="38"/>
              </a:xfrm>
              <a:custGeom>
                <a:avLst/>
                <a:gdLst>
                  <a:gd name="T0" fmla="*/ 50 w 61"/>
                  <a:gd name="T1" fmla="*/ 24 h 38"/>
                  <a:gd name="T2" fmla="*/ 49 w 61"/>
                  <a:gd name="T3" fmla="*/ 32 h 38"/>
                  <a:gd name="T4" fmla="*/ 45 w 61"/>
                  <a:gd name="T5" fmla="*/ 32 h 38"/>
                  <a:gd name="T6" fmla="*/ 45 w 61"/>
                  <a:gd name="T7" fmla="*/ 32 h 38"/>
                  <a:gd name="T8" fmla="*/ 30 w 61"/>
                  <a:gd name="T9" fmla="*/ 34 h 38"/>
                  <a:gd name="T10" fmla="*/ 30 w 61"/>
                  <a:gd name="T11" fmla="*/ 34 h 38"/>
                  <a:gd name="T12" fmla="*/ 30 w 61"/>
                  <a:gd name="T13" fmla="*/ 34 h 38"/>
                  <a:gd name="T14" fmla="*/ 28 w 61"/>
                  <a:gd name="T15" fmla="*/ 34 h 38"/>
                  <a:gd name="T16" fmla="*/ 15 w 61"/>
                  <a:gd name="T17" fmla="*/ 36 h 38"/>
                  <a:gd name="T18" fmla="*/ 0 w 61"/>
                  <a:gd name="T19" fmla="*/ 38 h 38"/>
                  <a:gd name="T20" fmla="*/ 0 w 61"/>
                  <a:gd name="T21" fmla="*/ 38 h 38"/>
                  <a:gd name="T22" fmla="*/ 0 w 61"/>
                  <a:gd name="T23" fmla="*/ 38 h 38"/>
                  <a:gd name="T24" fmla="*/ 1 w 61"/>
                  <a:gd name="T25" fmla="*/ 36 h 38"/>
                  <a:gd name="T26" fmla="*/ 10 w 61"/>
                  <a:gd name="T27" fmla="*/ 31 h 38"/>
                  <a:gd name="T28" fmla="*/ 11 w 61"/>
                  <a:gd name="T29" fmla="*/ 29 h 38"/>
                  <a:gd name="T30" fmla="*/ 15 w 61"/>
                  <a:gd name="T31" fmla="*/ 29 h 38"/>
                  <a:gd name="T32" fmla="*/ 15 w 61"/>
                  <a:gd name="T33" fmla="*/ 29 h 38"/>
                  <a:gd name="T34" fmla="*/ 22 w 61"/>
                  <a:gd name="T35" fmla="*/ 26 h 38"/>
                  <a:gd name="T36" fmla="*/ 22 w 61"/>
                  <a:gd name="T37" fmla="*/ 26 h 38"/>
                  <a:gd name="T38" fmla="*/ 22 w 61"/>
                  <a:gd name="T39" fmla="*/ 24 h 38"/>
                  <a:gd name="T40" fmla="*/ 32 w 61"/>
                  <a:gd name="T41" fmla="*/ 21 h 38"/>
                  <a:gd name="T42" fmla="*/ 33 w 61"/>
                  <a:gd name="T43" fmla="*/ 19 h 38"/>
                  <a:gd name="T44" fmla="*/ 37 w 61"/>
                  <a:gd name="T45" fmla="*/ 19 h 38"/>
                  <a:gd name="T46" fmla="*/ 37 w 61"/>
                  <a:gd name="T47" fmla="*/ 17 h 38"/>
                  <a:gd name="T48" fmla="*/ 37 w 61"/>
                  <a:gd name="T49" fmla="*/ 17 h 38"/>
                  <a:gd name="T50" fmla="*/ 37 w 61"/>
                  <a:gd name="T51" fmla="*/ 17 h 38"/>
                  <a:gd name="T52" fmla="*/ 37 w 61"/>
                  <a:gd name="T53" fmla="*/ 15 h 38"/>
                  <a:gd name="T54" fmla="*/ 37 w 61"/>
                  <a:gd name="T55" fmla="*/ 15 h 38"/>
                  <a:gd name="T56" fmla="*/ 39 w 61"/>
                  <a:gd name="T57" fmla="*/ 10 h 38"/>
                  <a:gd name="T58" fmla="*/ 39 w 61"/>
                  <a:gd name="T59" fmla="*/ 7 h 38"/>
                  <a:gd name="T60" fmla="*/ 47 w 61"/>
                  <a:gd name="T61" fmla="*/ 5 h 38"/>
                  <a:gd name="T62" fmla="*/ 50 w 61"/>
                  <a:gd name="T63" fmla="*/ 4 h 38"/>
                  <a:gd name="T64" fmla="*/ 50 w 61"/>
                  <a:gd name="T65" fmla="*/ 4 h 38"/>
                  <a:gd name="T66" fmla="*/ 52 w 61"/>
                  <a:gd name="T67" fmla="*/ 0 h 38"/>
                  <a:gd name="T68" fmla="*/ 61 w 61"/>
                  <a:gd name="T69" fmla="*/ 9 h 38"/>
                  <a:gd name="T70" fmla="*/ 59 w 61"/>
                  <a:gd name="T71" fmla="*/ 17 h 38"/>
                  <a:gd name="T72" fmla="*/ 50 w 61"/>
                  <a:gd name="T7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38">
                    <a:moveTo>
                      <a:pt x="50" y="24"/>
                    </a:moveTo>
                    <a:lnTo>
                      <a:pt x="49" y="32"/>
                    </a:lnTo>
                    <a:lnTo>
                      <a:pt x="45" y="32"/>
                    </a:lnTo>
                    <a:lnTo>
                      <a:pt x="45" y="32"/>
                    </a:lnTo>
                    <a:lnTo>
                      <a:pt x="30" y="34"/>
                    </a:lnTo>
                    <a:lnTo>
                      <a:pt x="30" y="34"/>
                    </a:lnTo>
                    <a:lnTo>
                      <a:pt x="30" y="34"/>
                    </a:lnTo>
                    <a:lnTo>
                      <a:pt x="28" y="34"/>
                    </a:lnTo>
                    <a:lnTo>
                      <a:pt x="15" y="36"/>
                    </a:lnTo>
                    <a:lnTo>
                      <a:pt x="0" y="38"/>
                    </a:lnTo>
                    <a:lnTo>
                      <a:pt x="0" y="38"/>
                    </a:lnTo>
                    <a:lnTo>
                      <a:pt x="0" y="38"/>
                    </a:lnTo>
                    <a:lnTo>
                      <a:pt x="1" y="36"/>
                    </a:lnTo>
                    <a:lnTo>
                      <a:pt x="10" y="31"/>
                    </a:lnTo>
                    <a:lnTo>
                      <a:pt x="11" y="29"/>
                    </a:lnTo>
                    <a:lnTo>
                      <a:pt x="15" y="29"/>
                    </a:lnTo>
                    <a:lnTo>
                      <a:pt x="15" y="29"/>
                    </a:lnTo>
                    <a:lnTo>
                      <a:pt x="22" y="26"/>
                    </a:lnTo>
                    <a:lnTo>
                      <a:pt x="22" y="26"/>
                    </a:lnTo>
                    <a:lnTo>
                      <a:pt x="22" y="24"/>
                    </a:lnTo>
                    <a:lnTo>
                      <a:pt x="32" y="21"/>
                    </a:lnTo>
                    <a:lnTo>
                      <a:pt x="33" y="19"/>
                    </a:lnTo>
                    <a:lnTo>
                      <a:pt x="37" y="19"/>
                    </a:lnTo>
                    <a:lnTo>
                      <a:pt x="37" y="17"/>
                    </a:lnTo>
                    <a:lnTo>
                      <a:pt x="37" y="17"/>
                    </a:lnTo>
                    <a:lnTo>
                      <a:pt x="37" y="17"/>
                    </a:lnTo>
                    <a:lnTo>
                      <a:pt x="37" y="15"/>
                    </a:lnTo>
                    <a:lnTo>
                      <a:pt x="37" y="15"/>
                    </a:lnTo>
                    <a:lnTo>
                      <a:pt x="39" y="10"/>
                    </a:lnTo>
                    <a:lnTo>
                      <a:pt x="39" y="7"/>
                    </a:lnTo>
                    <a:lnTo>
                      <a:pt x="47" y="5"/>
                    </a:lnTo>
                    <a:lnTo>
                      <a:pt x="50" y="4"/>
                    </a:lnTo>
                    <a:lnTo>
                      <a:pt x="50" y="4"/>
                    </a:lnTo>
                    <a:lnTo>
                      <a:pt x="52" y="0"/>
                    </a:lnTo>
                    <a:lnTo>
                      <a:pt x="61" y="9"/>
                    </a:lnTo>
                    <a:lnTo>
                      <a:pt x="59" y="17"/>
                    </a:lnTo>
                    <a:lnTo>
                      <a:pt x="50"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2" name="Freeform 5708"/>
              <p:cNvSpPr>
                <a:spLocks/>
              </p:cNvSpPr>
              <p:nvPr/>
            </p:nvSpPr>
            <p:spPr bwMode="auto">
              <a:xfrm>
                <a:off x="4325" y="2134"/>
                <a:ext cx="61" cy="38"/>
              </a:xfrm>
              <a:custGeom>
                <a:avLst/>
                <a:gdLst>
                  <a:gd name="T0" fmla="*/ 50 w 61"/>
                  <a:gd name="T1" fmla="*/ 24 h 38"/>
                  <a:gd name="T2" fmla="*/ 49 w 61"/>
                  <a:gd name="T3" fmla="*/ 32 h 38"/>
                  <a:gd name="T4" fmla="*/ 45 w 61"/>
                  <a:gd name="T5" fmla="*/ 32 h 38"/>
                  <a:gd name="T6" fmla="*/ 45 w 61"/>
                  <a:gd name="T7" fmla="*/ 32 h 38"/>
                  <a:gd name="T8" fmla="*/ 30 w 61"/>
                  <a:gd name="T9" fmla="*/ 34 h 38"/>
                  <a:gd name="T10" fmla="*/ 30 w 61"/>
                  <a:gd name="T11" fmla="*/ 34 h 38"/>
                  <a:gd name="T12" fmla="*/ 30 w 61"/>
                  <a:gd name="T13" fmla="*/ 34 h 38"/>
                  <a:gd name="T14" fmla="*/ 28 w 61"/>
                  <a:gd name="T15" fmla="*/ 34 h 38"/>
                  <a:gd name="T16" fmla="*/ 15 w 61"/>
                  <a:gd name="T17" fmla="*/ 36 h 38"/>
                  <a:gd name="T18" fmla="*/ 0 w 61"/>
                  <a:gd name="T19" fmla="*/ 38 h 38"/>
                  <a:gd name="T20" fmla="*/ 0 w 61"/>
                  <a:gd name="T21" fmla="*/ 38 h 38"/>
                  <a:gd name="T22" fmla="*/ 0 w 61"/>
                  <a:gd name="T23" fmla="*/ 38 h 38"/>
                  <a:gd name="T24" fmla="*/ 1 w 61"/>
                  <a:gd name="T25" fmla="*/ 36 h 38"/>
                  <a:gd name="T26" fmla="*/ 10 w 61"/>
                  <a:gd name="T27" fmla="*/ 31 h 38"/>
                  <a:gd name="T28" fmla="*/ 11 w 61"/>
                  <a:gd name="T29" fmla="*/ 29 h 38"/>
                  <a:gd name="T30" fmla="*/ 15 w 61"/>
                  <a:gd name="T31" fmla="*/ 29 h 38"/>
                  <a:gd name="T32" fmla="*/ 15 w 61"/>
                  <a:gd name="T33" fmla="*/ 29 h 38"/>
                  <a:gd name="T34" fmla="*/ 22 w 61"/>
                  <a:gd name="T35" fmla="*/ 26 h 38"/>
                  <a:gd name="T36" fmla="*/ 22 w 61"/>
                  <a:gd name="T37" fmla="*/ 26 h 38"/>
                  <a:gd name="T38" fmla="*/ 22 w 61"/>
                  <a:gd name="T39" fmla="*/ 24 h 38"/>
                  <a:gd name="T40" fmla="*/ 32 w 61"/>
                  <a:gd name="T41" fmla="*/ 21 h 38"/>
                  <a:gd name="T42" fmla="*/ 33 w 61"/>
                  <a:gd name="T43" fmla="*/ 19 h 38"/>
                  <a:gd name="T44" fmla="*/ 37 w 61"/>
                  <a:gd name="T45" fmla="*/ 19 h 38"/>
                  <a:gd name="T46" fmla="*/ 37 w 61"/>
                  <a:gd name="T47" fmla="*/ 17 h 38"/>
                  <a:gd name="T48" fmla="*/ 37 w 61"/>
                  <a:gd name="T49" fmla="*/ 17 h 38"/>
                  <a:gd name="T50" fmla="*/ 37 w 61"/>
                  <a:gd name="T51" fmla="*/ 17 h 38"/>
                  <a:gd name="T52" fmla="*/ 37 w 61"/>
                  <a:gd name="T53" fmla="*/ 15 h 38"/>
                  <a:gd name="T54" fmla="*/ 37 w 61"/>
                  <a:gd name="T55" fmla="*/ 15 h 38"/>
                  <a:gd name="T56" fmla="*/ 39 w 61"/>
                  <a:gd name="T57" fmla="*/ 10 h 38"/>
                  <a:gd name="T58" fmla="*/ 39 w 61"/>
                  <a:gd name="T59" fmla="*/ 7 h 38"/>
                  <a:gd name="T60" fmla="*/ 47 w 61"/>
                  <a:gd name="T61" fmla="*/ 5 h 38"/>
                  <a:gd name="T62" fmla="*/ 50 w 61"/>
                  <a:gd name="T63" fmla="*/ 4 h 38"/>
                  <a:gd name="T64" fmla="*/ 50 w 61"/>
                  <a:gd name="T65" fmla="*/ 4 h 38"/>
                  <a:gd name="T66" fmla="*/ 52 w 61"/>
                  <a:gd name="T67" fmla="*/ 0 h 38"/>
                  <a:gd name="T68" fmla="*/ 61 w 61"/>
                  <a:gd name="T69" fmla="*/ 9 h 38"/>
                  <a:gd name="T70" fmla="*/ 59 w 61"/>
                  <a:gd name="T71" fmla="*/ 17 h 38"/>
                  <a:gd name="T72" fmla="*/ 50 w 61"/>
                  <a:gd name="T7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38">
                    <a:moveTo>
                      <a:pt x="50" y="24"/>
                    </a:moveTo>
                    <a:lnTo>
                      <a:pt x="49" y="32"/>
                    </a:lnTo>
                    <a:lnTo>
                      <a:pt x="45" y="32"/>
                    </a:lnTo>
                    <a:lnTo>
                      <a:pt x="45" y="32"/>
                    </a:lnTo>
                    <a:lnTo>
                      <a:pt x="30" y="34"/>
                    </a:lnTo>
                    <a:lnTo>
                      <a:pt x="30" y="34"/>
                    </a:lnTo>
                    <a:lnTo>
                      <a:pt x="30" y="34"/>
                    </a:lnTo>
                    <a:lnTo>
                      <a:pt x="28" y="34"/>
                    </a:lnTo>
                    <a:lnTo>
                      <a:pt x="15" y="36"/>
                    </a:lnTo>
                    <a:lnTo>
                      <a:pt x="0" y="38"/>
                    </a:lnTo>
                    <a:lnTo>
                      <a:pt x="0" y="38"/>
                    </a:lnTo>
                    <a:lnTo>
                      <a:pt x="0" y="38"/>
                    </a:lnTo>
                    <a:lnTo>
                      <a:pt x="1" y="36"/>
                    </a:lnTo>
                    <a:lnTo>
                      <a:pt x="10" y="31"/>
                    </a:lnTo>
                    <a:lnTo>
                      <a:pt x="11" y="29"/>
                    </a:lnTo>
                    <a:lnTo>
                      <a:pt x="15" y="29"/>
                    </a:lnTo>
                    <a:lnTo>
                      <a:pt x="15" y="29"/>
                    </a:lnTo>
                    <a:lnTo>
                      <a:pt x="22" y="26"/>
                    </a:lnTo>
                    <a:lnTo>
                      <a:pt x="22" y="26"/>
                    </a:lnTo>
                    <a:lnTo>
                      <a:pt x="22" y="24"/>
                    </a:lnTo>
                    <a:lnTo>
                      <a:pt x="32" y="21"/>
                    </a:lnTo>
                    <a:lnTo>
                      <a:pt x="33" y="19"/>
                    </a:lnTo>
                    <a:lnTo>
                      <a:pt x="37" y="19"/>
                    </a:lnTo>
                    <a:lnTo>
                      <a:pt x="37" y="17"/>
                    </a:lnTo>
                    <a:lnTo>
                      <a:pt x="37" y="17"/>
                    </a:lnTo>
                    <a:lnTo>
                      <a:pt x="37" y="17"/>
                    </a:lnTo>
                    <a:lnTo>
                      <a:pt x="37" y="15"/>
                    </a:lnTo>
                    <a:lnTo>
                      <a:pt x="37" y="15"/>
                    </a:lnTo>
                    <a:lnTo>
                      <a:pt x="39" y="10"/>
                    </a:lnTo>
                    <a:lnTo>
                      <a:pt x="39" y="7"/>
                    </a:lnTo>
                    <a:lnTo>
                      <a:pt x="47" y="5"/>
                    </a:lnTo>
                    <a:lnTo>
                      <a:pt x="50" y="4"/>
                    </a:lnTo>
                    <a:lnTo>
                      <a:pt x="50" y="4"/>
                    </a:lnTo>
                    <a:lnTo>
                      <a:pt x="52" y="0"/>
                    </a:lnTo>
                    <a:lnTo>
                      <a:pt x="61" y="9"/>
                    </a:lnTo>
                    <a:lnTo>
                      <a:pt x="59" y="17"/>
                    </a:lnTo>
                    <a:lnTo>
                      <a:pt x="50"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3" name="Freeform 5709"/>
              <p:cNvSpPr>
                <a:spLocks/>
              </p:cNvSpPr>
              <p:nvPr/>
            </p:nvSpPr>
            <p:spPr bwMode="auto">
              <a:xfrm>
                <a:off x="4684" y="1836"/>
                <a:ext cx="42" cy="44"/>
              </a:xfrm>
              <a:custGeom>
                <a:avLst/>
                <a:gdLst>
                  <a:gd name="T0" fmla="*/ 35 w 42"/>
                  <a:gd name="T1" fmla="*/ 22 h 44"/>
                  <a:gd name="T2" fmla="*/ 39 w 42"/>
                  <a:gd name="T3" fmla="*/ 22 h 44"/>
                  <a:gd name="T4" fmla="*/ 42 w 42"/>
                  <a:gd name="T5" fmla="*/ 20 h 44"/>
                  <a:gd name="T6" fmla="*/ 42 w 42"/>
                  <a:gd name="T7" fmla="*/ 20 h 44"/>
                  <a:gd name="T8" fmla="*/ 42 w 42"/>
                  <a:gd name="T9" fmla="*/ 20 h 44"/>
                  <a:gd name="T10" fmla="*/ 32 w 42"/>
                  <a:gd name="T11" fmla="*/ 44 h 44"/>
                  <a:gd name="T12" fmla="*/ 22 w 42"/>
                  <a:gd name="T13" fmla="*/ 37 h 44"/>
                  <a:gd name="T14" fmla="*/ 0 w 42"/>
                  <a:gd name="T15" fmla="*/ 34 h 44"/>
                  <a:gd name="T16" fmla="*/ 0 w 42"/>
                  <a:gd name="T17" fmla="*/ 34 h 44"/>
                  <a:gd name="T18" fmla="*/ 6 w 42"/>
                  <a:gd name="T19" fmla="*/ 20 h 44"/>
                  <a:gd name="T20" fmla="*/ 6 w 42"/>
                  <a:gd name="T21" fmla="*/ 20 h 44"/>
                  <a:gd name="T22" fmla="*/ 8 w 42"/>
                  <a:gd name="T23" fmla="*/ 10 h 44"/>
                  <a:gd name="T24" fmla="*/ 8 w 42"/>
                  <a:gd name="T25" fmla="*/ 9 h 44"/>
                  <a:gd name="T26" fmla="*/ 8 w 42"/>
                  <a:gd name="T27" fmla="*/ 7 h 44"/>
                  <a:gd name="T28" fmla="*/ 8 w 42"/>
                  <a:gd name="T29" fmla="*/ 7 h 44"/>
                  <a:gd name="T30" fmla="*/ 10 w 42"/>
                  <a:gd name="T31" fmla="*/ 7 h 44"/>
                  <a:gd name="T32" fmla="*/ 10 w 42"/>
                  <a:gd name="T33" fmla="*/ 7 h 44"/>
                  <a:gd name="T34" fmla="*/ 10 w 42"/>
                  <a:gd name="T35" fmla="*/ 7 h 44"/>
                  <a:gd name="T36" fmla="*/ 10 w 42"/>
                  <a:gd name="T37" fmla="*/ 7 h 44"/>
                  <a:gd name="T38" fmla="*/ 10 w 42"/>
                  <a:gd name="T39" fmla="*/ 5 h 44"/>
                  <a:gd name="T40" fmla="*/ 10 w 42"/>
                  <a:gd name="T41" fmla="*/ 5 h 44"/>
                  <a:gd name="T42" fmla="*/ 10 w 42"/>
                  <a:gd name="T43" fmla="*/ 5 h 44"/>
                  <a:gd name="T44" fmla="*/ 10 w 42"/>
                  <a:gd name="T45" fmla="*/ 5 h 44"/>
                  <a:gd name="T46" fmla="*/ 10 w 42"/>
                  <a:gd name="T47" fmla="*/ 5 h 44"/>
                  <a:gd name="T48" fmla="*/ 10 w 42"/>
                  <a:gd name="T49" fmla="*/ 3 h 44"/>
                  <a:gd name="T50" fmla="*/ 12 w 42"/>
                  <a:gd name="T51" fmla="*/ 0 h 44"/>
                  <a:gd name="T52" fmla="*/ 13 w 42"/>
                  <a:gd name="T53" fmla="*/ 0 h 44"/>
                  <a:gd name="T54" fmla="*/ 15 w 42"/>
                  <a:gd name="T55" fmla="*/ 0 h 44"/>
                  <a:gd name="T56" fmla="*/ 20 w 42"/>
                  <a:gd name="T57" fmla="*/ 0 h 44"/>
                  <a:gd name="T58" fmla="*/ 22 w 42"/>
                  <a:gd name="T59" fmla="*/ 2 h 44"/>
                  <a:gd name="T60" fmla="*/ 23 w 42"/>
                  <a:gd name="T61" fmla="*/ 3 h 44"/>
                  <a:gd name="T62" fmla="*/ 23 w 42"/>
                  <a:gd name="T63" fmla="*/ 3 h 44"/>
                  <a:gd name="T64" fmla="*/ 25 w 42"/>
                  <a:gd name="T65" fmla="*/ 3 h 44"/>
                  <a:gd name="T66" fmla="*/ 27 w 42"/>
                  <a:gd name="T67" fmla="*/ 3 h 44"/>
                  <a:gd name="T68" fmla="*/ 28 w 42"/>
                  <a:gd name="T69" fmla="*/ 5 h 44"/>
                  <a:gd name="T70" fmla="*/ 30 w 42"/>
                  <a:gd name="T71" fmla="*/ 7 h 44"/>
                  <a:gd name="T72" fmla="*/ 30 w 42"/>
                  <a:gd name="T73" fmla="*/ 7 h 44"/>
                  <a:gd name="T74" fmla="*/ 30 w 42"/>
                  <a:gd name="T75" fmla="*/ 7 h 44"/>
                  <a:gd name="T76" fmla="*/ 30 w 42"/>
                  <a:gd name="T77" fmla="*/ 7 h 44"/>
                  <a:gd name="T78" fmla="*/ 30 w 42"/>
                  <a:gd name="T79" fmla="*/ 10 h 44"/>
                  <a:gd name="T80" fmla="*/ 28 w 42"/>
                  <a:gd name="T81" fmla="*/ 10 h 44"/>
                  <a:gd name="T82" fmla="*/ 28 w 42"/>
                  <a:gd name="T83" fmla="*/ 12 h 44"/>
                  <a:gd name="T84" fmla="*/ 28 w 42"/>
                  <a:gd name="T85" fmla="*/ 12 h 44"/>
                  <a:gd name="T86" fmla="*/ 27 w 42"/>
                  <a:gd name="T87" fmla="*/ 12 h 44"/>
                  <a:gd name="T88" fmla="*/ 27 w 42"/>
                  <a:gd name="T89" fmla="*/ 15 h 44"/>
                  <a:gd name="T90" fmla="*/ 28 w 42"/>
                  <a:gd name="T91" fmla="*/ 17 h 44"/>
                  <a:gd name="T92" fmla="*/ 28 w 42"/>
                  <a:gd name="T93" fmla="*/ 17 h 44"/>
                  <a:gd name="T94" fmla="*/ 34 w 42"/>
                  <a:gd name="T95" fmla="*/ 20 h 44"/>
                  <a:gd name="T96" fmla="*/ 35 w 42"/>
                  <a:gd name="T97"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44">
                    <a:moveTo>
                      <a:pt x="35" y="22"/>
                    </a:moveTo>
                    <a:lnTo>
                      <a:pt x="39" y="22"/>
                    </a:lnTo>
                    <a:lnTo>
                      <a:pt x="42" y="20"/>
                    </a:lnTo>
                    <a:lnTo>
                      <a:pt x="42" y="20"/>
                    </a:lnTo>
                    <a:lnTo>
                      <a:pt x="42" y="20"/>
                    </a:lnTo>
                    <a:lnTo>
                      <a:pt x="32" y="44"/>
                    </a:lnTo>
                    <a:lnTo>
                      <a:pt x="22" y="37"/>
                    </a:lnTo>
                    <a:lnTo>
                      <a:pt x="0" y="34"/>
                    </a:lnTo>
                    <a:lnTo>
                      <a:pt x="0" y="34"/>
                    </a:lnTo>
                    <a:lnTo>
                      <a:pt x="6" y="20"/>
                    </a:lnTo>
                    <a:lnTo>
                      <a:pt x="6" y="20"/>
                    </a:lnTo>
                    <a:lnTo>
                      <a:pt x="8" y="10"/>
                    </a:lnTo>
                    <a:lnTo>
                      <a:pt x="8" y="9"/>
                    </a:lnTo>
                    <a:lnTo>
                      <a:pt x="8" y="7"/>
                    </a:lnTo>
                    <a:lnTo>
                      <a:pt x="8" y="7"/>
                    </a:lnTo>
                    <a:lnTo>
                      <a:pt x="10" y="7"/>
                    </a:lnTo>
                    <a:lnTo>
                      <a:pt x="10" y="7"/>
                    </a:lnTo>
                    <a:lnTo>
                      <a:pt x="10" y="7"/>
                    </a:lnTo>
                    <a:lnTo>
                      <a:pt x="10" y="7"/>
                    </a:lnTo>
                    <a:lnTo>
                      <a:pt x="10" y="5"/>
                    </a:lnTo>
                    <a:lnTo>
                      <a:pt x="10" y="5"/>
                    </a:lnTo>
                    <a:lnTo>
                      <a:pt x="10" y="5"/>
                    </a:lnTo>
                    <a:lnTo>
                      <a:pt x="10" y="5"/>
                    </a:lnTo>
                    <a:lnTo>
                      <a:pt x="10" y="5"/>
                    </a:lnTo>
                    <a:lnTo>
                      <a:pt x="10" y="3"/>
                    </a:lnTo>
                    <a:lnTo>
                      <a:pt x="12" y="0"/>
                    </a:lnTo>
                    <a:lnTo>
                      <a:pt x="13" y="0"/>
                    </a:lnTo>
                    <a:lnTo>
                      <a:pt x="15" y="0"/>
                    </a:lnTo>
                    <a:lnTo>
                      <a:pt x="20" y="0"/>
                    </a:lnTo>
                    <a:lnTo>
                      <a:pt x="22" y="2"/>
                    </a:lnTo>
                    <a:lnTo>
                      <a:pt x="23" y="3"/>
                    </a:lnTo>
                    <a:lnTo>
                      <a:pt x="23" y="3"/>
                    </a:lnTo>
                    <a:lnTo>
                      <a:pt x="25" y="3"/>
                    </a:lnTo>
                    <a:lnTo>
                      <a:pt x="27" y="3"/>
                    </a:lnTo>
                    <a:lnTo>
                      <a:pt x="28" y="5"/>
                    </a:lnTo>
                    <a:lnTo>
                      <a:pt x="30" y="7"/>
                    </a:lnTo>
                    <a:lnTo>
                      <a:pt x="30" y="7"/>
                    </a:lnTo>
                    <a:lnTo>
                      <a:pt x="30" y="7"/>
                    </a:lnTo>
                    <a:lnTo>
                      <a:pt x="30" y="7"/>
                    </a:lnTo>
                    <a:lnTo>
                      <a:pt x="30" y="10"/>
                    </a:lnTo>
                    <a:lnTo>
                      <a:pt x="28" y="10"/>
                    </a:lnTo>
                    <a:lnTo>
                      <a:pt x="28" y="12"/>
                    </a:lnTo>
                    <a:lnTo>
                      <a:pt x="28" y="12"/>
                    </a:lnTo>
                    <a:lnTo>
                      <a:pt x="27" y="12"/>
                    </a:lnTo>
                    <a:lnTo>
                      <a:pt x="27" y="15"/>
                    </a:lnTo>
                    <a:lnTo>
                      <a:pt x="28" y="17"/>
                    </a:lnTo>
                    <a:lnTo>
                      <a:pt x="28" y="17"/>
                    </a:lnTo>
                    <a:lnTo>
                      <a:pt x="34" y="20"/>
                    </a:lnTo>
                    <a:lnTo>
                      <a:pt x="35" y="2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4" name="Freeform 5710"/>
              <p:cNvSpPr>
                <a:spLocks/>
              </p:cNvSpPr>
              <p:nvPr/>
            </p:nvSpPr>
            <p:spPr bwMode="auto">
              <a:xfrm>
                <a:off x="4684" y="1836"/>
                <a:ext cx="42" cy="44"/>
              </a:xfrm>
              <a:custGeom>
                <a:avLst/>
                <a:gdLst>
                  <a:gd name="T0" fmla="*/ 35 w 42"/>
                  <a:gd name="T1" fmla="*/ 22 h 44"/>
                  <a:gd name="T2" fmla="*/ 39 w 42"/>
                  <a:gd name="T3" fmla="*/ 22 h 44"/>
                  <a:gd name="T4" fmla="*/ 42 w 42"/>
                  <a:gd name="T5" fmla="*/ 20 h 44"/>
                  <a:gd name="T6" fmla="*/ 42 w 42"/>
                  <a:gd name="T7" fmla="*/ 20 h 44"/>
                  <a:gd name="T8" fmla="*/ 42 w 42"/>
                  <a:gd name="T9" fmla="*/ 20 h 44"/>
                  <a:gd name="T10" fmla="*/ 32 w 42"/>
                  <a:gd name="T11" fmla="*/ 44 h 44"/>
                  <a:gd name="T12" fmla="*/ 22 w 42"/>
                  <a:gd name="T13" fmla="*/ 37 h 44"/>
                  <a:gd name="T14" fmla="*/ 0 w 42"/>
                  <a:gd name="T15" fmla="*/ 34 h 44"/>
                  <a:gd name="T16" fmla="*/ 0 w 42"/>
                  <a:gd name="T17" fmla="*/ 34 h 44"/>
                  <a:gd name="T18" fmla="*/ 6 w 42"/>
                  <a:gd name="T19" fmla="*/ 20 h 44"/>
                  <a:gd name="T20" fmla="*/ 6 w 42"/>
                  <a:gd name="T21" fmla="*/ 20 h 44"/>
                  <a:gd name="T22" fmla="*/ 8 w 42"/>
                  <a:gd name="T23" fmla="*/ 10 h 44"/>
                  <a:gd name="T24" fmla="*/ 8 w 42"/>
                  <a:gd name="T25" fmla="*/ 9 h 44"/>
                  <a:gd name="T26" fmla="*/ 8 w 42"/>
                  <a:gd name="T27" fmla="*/ 7 h 44"/>
                  <a:gd name="T28" fmla="*/ 8 w 42"/>
                  <a:gd name="T29" fmla="*/ 7 h 44"/>
                  <a:gd name="T30" fmla="*/ 10 w 42"/>
                  <a:gd name="T31" fmla="*/ 7 h 44"/>
                  <a:gd name="T32" fmla="*/ 10 w 42"/>
                  <a:gd name="T33" fmla="*/ 7 h 44"/>
                  <a:gd name="T34" fmla="*/ 10 w 42"/>
                  <a:gd name="T35" fmla="*/ 7 h 44"/>
                  <a:gd name="T36" fmla="*/ 10 w 42"/>
                  <a:gd name="T37" fmla="*/ 7 h 44"/>
                  <a:gd name="T38" fmla="*/ 10 w 42"/>
                  <a:gd name="T39" fmla="*/ 5 h 44"/>
                  <a:gd name="T40" fmla="*/ 10 w 42"/>
                  <a:gd name="T41" fmla="*/ 5 h 44"/>
                  <a:gd name="T42" fmla="*/ 10 w 42"/>
                  <a:gd name="T43" fmla="*/ 5 h 44"/>
                  <a:gd name="T44" fmla="*/ 10 w 42"/>
                  <a:gd name="T45" fmla="*/ 5 h 44"/>
                  <a:gd name="T46" fmla="*/ 10 w 42"/>
                  <a:gd name="T47" fmla="*/ 5 h 44"/>
                  <a:gd name="T48" fmla="*/ 10 w 42"/>
                  <a:gd name="T49" fmla="*/ 3 h 44"/>
                  <a:gd name="T50" fmla="*/ 12 w 42"/>
                  <a:gd name="T51" fmla="*/ 0 h 44"/>
                  <a:gd name="T52" fmla="*/ 13 w 42"/>
                  <a:gd name="T53" fmla="*/ 0 h 44"/>
                  <a:gd name="T54" fmla="*/ 15 w 42"/>
                  <a:gd name="T55" fmla="*/ 0 h 44"/>
                  <a:gd name="T56" fmla="*/ 20 w 42"/>
                  <a:gd name="T57" fmla="*/ 0 h 44"/>
                  <a:gd name="T58" fmla="*/ 22 w 42"/>
                  <a:gd name="T59" fmla="*/ 2 h 44"/>
                  <a:gd name="T60" fmla="*/ 23 w 42"/>
                  <a:gd name="T61" fmla="*/ 3 h 44"/>
                  <a:gd name="T62" fmla="*/ 23 w 42"/>
                  <a:gd name="T63" fmla="*/ 3 h 44"/>
                  <a:gd name="T64" fmla="*/ 25 w 42"/>
                  <a:gd name="T65" fmla="*/ 3 h 44"/>
                  <a:gd name="T66" fmla="*/ 27 w 42"/>
                  <a:gd name="T67" fmla="*/ 3 h 44"/>
                  <a:gd name="T68" fmla="*/ 28 w 42"/>
                  <a:gd name="T69" fmla="*/ 5 h 44"/>
                  <a:gd name="T70" fmla="*/ 30 w 42"/>
                  <a:gd name="T71" fmla="*/ 7 h 44"/>
                  <a:gd name="T72" fmla="*/ 30 w 42"/>
                  <a:gd name="T73" fmla="*/ 7 h 44"/>
                  <a:gd name="T74" fmla="*/ 30 w 42"/>
                  <a:gd name="T75" fmla="*/ 7 h 44"/>
                  <a:gd name="T76" fmla="*/ 30 w 42"/>
                  <a:gd name="T77" fmla="*/ 7 h 44"/>
                  <a:gd name="T78" fmla="*/ 30 w 42"/>
                  <a:gd name="T79" fmla="*/ 10 h 44"/>
                  <a:gd name="T80" fmla="*/ 28 w 42"/>
                  <a:gd name="T81" fmla="*/ 10 h 44"/>
                  <a:gd name="T82" fmla="*/ 28 w 42"/>
                  <a:gd name="T83" fmla="*/ 12 h 44"/>
                  <a:gd name="T84" fmla="*/ 28 w 42"/>
                  <a:gd name="T85" fmla="*/ 12 h 44"/>
                  <a:gd name="T86" fmla="*/ 27 w 42"/>
                  <a:gd name="T87" fmla="*/ 12 h 44"/>
                  <a:gd name="T88" fmla="*/ 27 w 42"/>
                  <a:gd name="T89" fmla="*/ 15 h 44"/>
                  <a:gd name="T90" fmla="*/ 28 w 42"/>
                  <a:gd name="T91" fmla="*/ 17 h 44"/>
                  <a:gd name="T92" fmla="*/ 28 w 42"/>
                  <a:gd name="T93" fmla="*/ 17 h 44"/>
                  <a:gd name="T94" fmla="*/ 34 w 42"/>
                  <a:gd name="T95" fmla="*/ 20 h 44"/>
                  <a:gd name="T96" fmla="*/ 35 w 42"/>
                  <a:gd name="T97"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44">
                    <a:moveTo>
                      <a:pt x="35" y="22"/>
                    </a:moveTo>
                    <a:lnTo>
                      <a:pt x="39" y="22"/>
                    </a:lnTo>
                    <a:lnTo>
                      <a:pt x="42" y="20"/>
                    </a:lnTo>
                    <a:lnTo>
                      <a:pt x="42" y="20"/>
                    </a:lnTo>
                    <a:lnTo>
                      <a:pt x="42" y="20"/>
                    </a:lnTo>
                    <a:lnTo>
                      <a:pt x="32" y="44"/>
                    </a:lnTo>
                    <a:lnTo>
                      <a:pt x="22" y="37"/>
                    </a:lnTo>
                    <a:lnTo>
                      <a:pt x="0" y="34"/>
                    </a:lnTo>
                    <a:lnTo>
                      <a:pt x="0" y="34"/>
                    </a:lnTo>
                    <a:lnTo>
                      <a:pt x="6" y="20"/>
                    </a:lnTo>
                    <a:lnTo>
                      <a:pt x="6" y="20"/>
                    </a:lnTo>
                    <a:lnTo>
                      <a:pt x="8" y="10"/>
                    </a:lnTo>
                    <a:lnTo>
                      <a:pt x="8" y="9"/>
                    </a:lnTo>
                    <a:lnTo>
                      <a:pt x="8" y="7"/>
                    </a:lnTo>
                    <a:lnTo>
                      <a:pt x="8" y="7"/>
                    </a:lnTo>
                    <a:lnTo>
                      <a:pt x="10" y="7"/>
                    </a:lnTo>
                    <a:lnTo>
                      <a:pt x="10" y="7"/>
                    </a:lnTo>
                    <a:lnTo>
                      <a:pt x="10" y="7"/>
                    </a:lnTo>
                    <a:lnTo>
                      <a:pt x="10" y="7"/>
                    </a:lnTo>
                    <a:lnTo>
                      <a:pt x="10" y="5"/>
                    </a:lnTo>
                    <a:lnTo>
                      <a:pt x="10" y="5"/>
                    </a:lnTo>
                    <a:lnTo>
                      <a:pt x="10" y="5"/>
                    </a:lnTo>
                    <a:lnTo>
                      <a:pt x="10" y="5"/>
                    </a:lnTo>
                    <a:lnTo>
                      <a:pt x="10" y="5"/>
                    </a:lnTo>
                    <a:lnTo>
                      <a:pt x="10" y="3"/>
                    </a:lnTo>
                    <a:lnTo>
                      <a:pt x="12" y="0"/>
                    </a:lnTo>
                    <a:lnTo>
                      <a:pt x="13" y="0"/>
                    </a:lnTo>
                    <a:lnTo>
                      <a:pt x="15" y="0"/>
                    </a:lnTo>
                    <a:lnTo>
                      <a:pt x="20" y="0"/>
                    </a:lnTo>
                    <a:lnTo>
                      <a:pt x="22" y="2"/>
                    </a:lnTo>
                    <a:lnTo>
                      <a:pt x="23" y="3"/>
                    </a:lnTo>
                    <a:lnTo>
                      <a:pt x="23" y="3"/>
                    </a:lnTo>
                    <a:lnTo>
                      <a:pt x="25" y="3"/>
                    </a:lnTo>
                    <a:lnTo>
                      <a:pt x="27" y="3"/>
                    </a:lnTo>
                    <a:lnTo>
                      <a:pt x="28" y="5"/>
                    </a:lnTo>
                    <a:lnTo>
                      <a:pt x="30" y="7"/>
                    </a:lnTo>
                    <a:lnTo>
                      <a:pt x="30" y="7"/>
                    </a:lnTo>
                    <a:lnTo>
                      <a:pt x="30" y="7"/>
                    </a:lnTo>
                    <a:lnTo>
                      <a:pt x="30" y="7"/>
                    </a:lnTo>
                    <a:lnTo>
                      <a:pt x="30" y="10"/>
                    </a:lnTo>
                    <a:lnTo>
                      <a:pt x="28" y="10"/>
                    </a:lnTo>
                    <a:lnTo>
                      <a:pt x="28" y="12"/>
                    </a:lnTo>
                    <a:lnTo>
                      <a:pt x="28" y="12"/>
                    </a:lnTo>
                    <a:lnTo>
                      <a:pt x="27" y="12"/>
                    </a:lnTo>
                    <a:lnTo>
                      <a:pt x="27" y="15"/>
                    </a:lnTo>
                    <a:lnTo>
                      <a:pt x="28" y="17"/>
                    </a:lnTo>
                    <a:lnTo>
                      <a:pt x="28" y="17"/>
                    </a:lnTo>
                    <a:lnTo>
                      <a:pt x="34" y="20"/>
                    </a:lnTo>
                    <a:lnTo>
                      <a:pt x="35"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5" name="Freeform 5711"/>
              <p:cNvSpPr>
                <a:spLocks/>
              </p:cNvSpPr>
              <p:nvPr/>
            </p:nvSpPr>
            <p:spPr bwMode="auto">
              <a:xfrm>
                <a:off x="4679" y="1956"/>
                <a:ext cx="44" cy="38"/>
              </a:xfrm>
              <a:custGeom>
                <a:avLst/>
                <a:gdLst>
                  <a:gd name="T0" fmla="*/ 40 w 44"/>
                  <a:gd name="T1" fmla="*/ 38 h 38"/>
                  <a:gd name="T2" fmla="*/ 40 w 44"/>
                  <a:gd name="T3" fmla="*/ 38 h 38"/>
                  <a:gd name="T4" fmla="*/ 33 w 44"/>
                  <a:gd name="T5" fmla="*/ 36 h 38"/>
                  <a:gd name="T6" fmla="*/ 28 w 44"/>
                  <a:gd name="T7" fmla="*/ 27 h 38"/>
                  <a:gd name="T8" fmla="*/ 20 w 44"/>
                  <a:gd name="T9" fmla="*/ 24 h 38"/>
                  <a:gd name="T10" fmla="*/ 0 w 44"/>
                  <a:gd name="T11" fmla="*/ 17 h 38"/>
                  <a:gd name="T12" fmla="*/ 3 w 44"/>
                  <a:gd name="T13" fmla="*/ 11 h 38"/>
                  <a:gd name="T14" fmla="*/ 5 w 44"/>
                  <a:gd name="T15" fmla="*/ 4 h 38"/>
                  <a:gd name="T16" fmla="*/ 13 w 44"/>
                  <a:gd name="T17" fmla="*/ 0 h 38"/>
                  <a:gd name="T18" fmla="*/ 23 w 44"/>
                  <a:gd name="T19" fmla="*/ 2 h 38"/>
                  <a:gd name="T20" fmla="*/ 35 w 44"/>
                  <a:gd name="T21" fmla="*/ 4 h 38"/>
                  <a:gd name="T22" fmla="*/ 44 w 44"/>
                  <a:gd name="T23" fmla="*/ 9 h 38"/>
                  <a:gd name="T24" fmla="*/ 40 w 44"/>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8">
                    <a:moveTo>
                      <a:pt x="40" y="38"/>
                    </a:moveTo>
                    <a:lnTo>
                      <a:pt x="40" y="38"/>
                    </a:lnTo>
                    <a:lnTo>
                      <a:pt x="33" y="36"/>
                    </a:lnTo>
                    <a:lnTo>
                      <a:pt x="28" y="27"/>
                    </a:lnTo>
                    <a:lnTo>
                      <a:pt x="20" y="24"/>
                    </a:lnTo>
                    <a:lnTo>
                      <a:pt x="0" y="17"/>
                    </a:lnTo>
                    <a:lnTo>
                      <a:pt x="3" y="11"/>
                    </a:lnTo>
                    <a:lnTo>
                      <a:pt x="5" y="4"/>
                    </a:lnTo>
                    <a:lnTo>
                      <a:pt x="13" y="0"/>
                    </a:lnTo>
                    <a:lnTo>
                      <a:pt x="23" y="2"/>
                    </a:lnTo>
                    <a:lnTo>
                      <a:pt x="35" y="4"/>
                    </a:lnTo>
                    <a:lnTo>
                      <a:pt x="44" y="9"/>
                    </a:lnTo>
                    <a:lnTo>
                      <a:pt x="40" y="3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6" name="Freeform 5712"/>
              <p:cNvSpPr>
                <a:spLocks/>
              </p:cNvSpPr>
              <p:nvPr/>
            </p:nvSpPr>
            <p:spPr bwMode="auto">
              <a:xfrm>
                <a:off x="4679" y="1956"/>
                <a:ext cx="44" cy="38"/>
              </a:xfrm>
              <a:custGeom>
                <a:avLst/>
                <a:gdLst>
                  <a:gd name="T0" fmla="*/ 40 w 44"/>
                  <a:gd name="T1" fmla="*/ 38 h 38"/>
                  <a:gd name="T2" fmla="*/ 40 w 44"/>
                  <a:gd name="T3" fmla="*/ 38 h 38"/>
                  <a:gd name="T4" fmla="*/ 33 w 44"/>
                  <a:gd name="T5" fmla="*/ 36 h 38"/>
                  <a:gd name="T6" fmla="*/ 28 w 44"/>
                  <a:gd name="T7" fmla="*/ 27 h 38"/>
                  <a:gd name="T8" fmla="*/ 20 w 44"/>
                  <a:gd name="T9" fmla="*/ 24 h 38"/>
                  <a:gd name="T10" fmla="*/ 0 w 44"/>
                  <a:gd name="T11" fmla="*/ 17 h 38"/>
                  <a:gd name="T12" fmla="*/ 3 w 44"/>
                  <a:gd name="T13" fmla="*/ 11 h 38"/>
                  <a:gd name="T14" fmla="*/ 5 w 44"/>
                  <a:gd name="T15" fmla="*/ 4 h 38"/>
                  <a:gd name="T16" fmla="*/ 13 w 44"/>
                  <a:gd name="T17" fmla="*/ 0 h 38"/>
                  <a:gd name="T18" fmla="*/ 23 w 44"/>
                  <a:gd name="T19" fmla="*/ 2 h 38"/>
                  <a:gd name="T20" fmla="*/ 35 w 44"/>
                  <a:gd name="T21" fmla="*/ 4 h 38"/>
                  <a:gd name="T22" fmla="*/ 44 w 44"/>
                  <a:gd name="T23" fmla="*/ 9 h 38"/>
                  <a:gd name="T24" fmla="*/ 40 w 44"/>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8">
                    <a:moveTo>
                      <a:pt x="40" y="38"/>
                    </a:moveTo>
                    <a:lnTo>
                      <a:pt x="40" y="38"/>
                    </a:lnTo>
                    <a:lnTo>
                      <a:pt x="33" y="36"/>
                    </a:lnTo>
                    <a:lnTo>
                      <a:pt x="28" y="27"/>
                    </a:lnTo>
                    <a:lnTo>
                      <a:pt x="20" y="24"/>
                    </a:lnTo>
                    <a:lnTo>
                      <a:pt x="0" y="17"/>
                    </a:lnTo>
                    <a:lnTo>
                      <a:pt x="3" y="11"/>
                    </a:lnTo>
                    <a:lnTo>
                      <a:pt x="5" y="4"/>
                    </a:lnTo>
                    <a:lnTo>
                      <a:pt x="13" y="0"/>
                    </a:lnTo>
                    <a:lnTo>
                      <a:pt x="23" y="2"/>
                    </a:lnTo>
                    <a:lnTo>
                      <a:pt x="35" y="4"/>
                    </a:lnTo>
                    <a:lnTo>
                      <a:pt x="44" y="9"/>
                    </a:lnTo>
                    <a:lnTo>
                      <a:pt x="40"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7" name="Freeform 5713"/>
              <p:cNvSpPr>
                <a:spLocks/>
              </p:cNvSpPr>
              <p:nvPr/>
            </p:nvSpPr>
            <p:spPr bwMode="auto">
              <a:xfrm>
                <a:off x="4687" y="2060"/>
                <a:ext cx="36" cy="30"/>
              </a:xfrm>
              <a:custGeom>
                <a:avLst/>
                <a:gdLst>
                  <a:gd name="T0" fmla="*/ 14 w 36"/>
                  <a:gd name="T1" fmla="*/ 0 h 30"/>
                  <a:gd name="T2" fmla="*/ 27 w 36"/>
                  <a:gd name="T3" fmla="*/ 6 h 30"/>
                  <a:gd name="T4" fmla="*/ 32 w 36"/>
                  <a:gd name="T5" fmla="*/ 5 h 30"/>
                  <a:gd name="T6" fmla="*/ 36 w 36"/>
                  <a:gd name="T7" fmla="*/ 30 h 30"/>
                  <a:gd name="T8" fmla="*/ 19 w 36"/>
                  <a:gd name="T9" fmla="*/ 30 h 30"/>
                  <a:gd name="T10" fmla="*/ 0 w 36"/>
                  <a:gd name="T11" fmla="*/ 25 h 30"/>
                  <a:gd name="T12" fmla="*/ 0 w 36"/>
                  <a:gd name="T13" fmla="*/ 6 h 30"/>
                  <a:gd name="T14" fmla="*/ 14 w 3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0">
                    <a:moveTo>
                      <a:pt x="14" y="0"/>
                    </a:moveTo>
                    <a:lnTo>
                      <a:pt x="27" y="6"/>
                    </a:lnTo>
                    <a:lnTo>
                      <a:pt x="32" y="5"/>
                    </a:lnTo>
                    <a:lnTo>
                      <a:pt x="36" y="30"/>
                    </a:lnTo>
                    <a:lnTo>
                      <a:pt x="19" y="30"/>
                    </a:lnTo>
                    <a:lnTo>
                      <a:pt x="0" y="25"/>
                    </a:lnTo>
                    <a:lnTo>
                      <a:pt x="0" y="6"/>
                    </a:lnTo>
                    <a:lnTo>
                      <a:pt x="14" y="0"/>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8" name="Freeform 5714"/>
              <p:cNvSpPr>
                <a:spLocks/>
              </p:cNvSpPr>
              <p:nvPr/>
            </p:nvSpPr>
            <p:spPr bwMode="auto">
              <a:xfrm>
                <a:off x="4687" y="2060"/>
                <a:ext cx="36" cy="30"/>
              </a:xfrm>
              <a:custGeom>
                <a:avLst/>
                <a:gdLst>
                  <a:gd name="T0" fmla="*/ 14 w 36"/>
                  <a:gd name="T1" fmla="*/ 0 h 30"/>
                  <a:gd name="T2" fmla="*/ 27 w 36"/>
                  <a:gd name="T3" fmla="*/ 6 h 30"/>
                  <a:gd name="T4" fmla="*/ 32 w 36"/>
                  <a:gd name="T5" fmla="*/ 5 h 30"/>
                  <a:gd name="T6" fmla="*/ 36 w 36"/>
                  <a:gd name="T7" fmla="*/ 30 h 30"/>
                  <a:gd name="T8" fmla="*/ 19 w 36"/>
                  <a:gd name="T9" fmla="*/ 30 h 30"/>
                  <a:gd name="T10" fmla="*/ 0 w 36"/>
                  <a:gd name="T11" fmla="*/ 25 h 30"/>
                  <a:gd name="T12" fmla="*/ 0 w 36"/>
                  <a:gd name="T13" fmla="*/ 6 h 30"/>
                  <a:gd name="T14" fmla="*/ 14 w 3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0">
                    <a:moveTo>
                      <a:pt x="14" y="0"/>
                    </a:moveTo>
                    <a:lnTo>
                      <a:pt x="27" y="6"/>
                    </a:lnTo>
                    <a:lnTo>
                      <a:pt x="32" y="5"/>
                    </a:lnTo>
                    <a:lnTo>
                      <a:pt x="36" y="30"/>
                    </a:lnTo>
                    <a:lnTo>
                      <a:pt x="19" y="30"/>
                    </a:lnTo>
                    <a:lnTo>
                      <a:pt x="0" y="25"/>
                    </a:lnTo>
                    <a:lnTo>
                      <a:pt x="0" y="6"/>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9" name="Freeform 5715"/>
              <p:cNvSpPr>
                <a:spLocks/>
              </p:cNvSpPr>
              <p:nvPr/>
            </p:nvSpPr>
            <p:spPr bwMode="auto">
              <a:xfrm>
                <a:off x="4660" y="1912"/>
                <a:ext cx="29" cy="38"/>
              </a:xfrm>
              <a:custGeom>
                <a:avLst/>
                <a:gdLst>
                  <a:gd name="T0" fmla="*/ 29 w 29"/>
                  <a:gd name="T1" fmla="*/ 29 h 38"/>
                  <a:gd name="T2" fmla="*/ 22 w 29"/>
                  <a:gd name="T3" fmla="*/ 38 h 38"/>
                  <a:gd name="T4" fmla="*/ 15 w 29"/>
                  <a:gd name="T5" fmla="*/ 34 h 38"/>
                  <a:gd name="T6" fmla="*/ 5 w 29"/>
                  <a:gd name="T7" fmla="*/ 27 h 38"/>
                  <a:gd name="T8" fmla="*/ 0 w 29"/>
                  <a:gd name="T9" fmla="*/ 17 h 38"/>
                  <a:gd name="T10" fmla="*/ 5 w 29"/>
                  <a:gd name="T11" fmla="*/ 0 h 38"/>
                  <a:gd name="T12" fmla="*/ 15 w 29"/>
                  <a:gd name="T13" fmla="*/ 9 h 38"/>
                  <a:gd name="T14" fmla="*/ 27 w 29"/>
                  <a:gd name="T15" fmla="*/ 19 h 38"/>
                  <a:gd name="T16" fmla="*/ 29 w 29"/>
                  <a:gd name="T1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8">
                    <a:moveTo>
                      <a:pt x="29" y="29"/>
                    </a:moveTo>
                    <a:lnTo>
                      <a:pt x="22" y="38"/>
                    </a:lnTo>
                    <a:lnTo>
                      <a:pt x="15" y="34"/>
                    </a:lnTo>
                    <a:lnTo>
                      <a:pt x="5" y="27"/>
                    </a:lnTo>
                    <a:lnTo>
                      <a:pt x="0" y="17"/>
                    </a:lnTo>
                    <a:lnTo>
                      <a:pt x="5" y="0"/>
                    </a:lnTo>
                    <a:lnTo>
                      <a:pt x="15" y="9"/>
                    </a:lnTo>
                    <a:lnTo>
                      <a:pt x="27" y="19"/>
                    </a:lnTo>
                    <a:lnTo>
                      <a:pt x="29"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0" name="Freeform 5716"/>
              <p:cNvSpPr>
                <a:spLocks/>
              </p:cNvSpPr>
              <p:nvPr/>
            </p:nvSpPr>
            <p:spPr bwMode="auto">
              <a:xfrm>
                <a:off x="4660" y="1912"/>
                <a:ext cx="29" cy="38"/>
              </a:xfrm>
              <a:custGeom>
                <a:avLst/>
                <a:gdLst>
                  <a:gd name="T0" fmla="*/ 29 w 29"/>
                  <a:gd name="T1" fmla="*/ 29 h 38"/>
                  <a:gd name="T2" fmla="*/ 22 w 29"/>
                  <a:gd name="T3" fmla="*/ 38 h 38"/>
                  <a:gd name="T4" fmla="*/ 15 w 29"/>
                  <a:gd name="T5" fmla="*/ 34 h 38"/>
                  <a:gd name="T6" fmla="*/ 5 w 29"/>
                  <a:gd name="T7" fmla="*/ 27 h 38"/>
                  <a:gd name="T8" fmla="*/ 0 w 29"/>
                  <a:gd name="T9" fmla="*/ 17 h 38"/>
                  <a:gd name="T10" fmla="*/ 5 w 29"/>
                  <a:gd name="T11" fmla="*/ 0 h 38"/>
                  <a:gd name="T12" fmla="*/ 15 w 29"/>
                  <a:gd name="T13" fmla="*/ 9 h 38"/>
                  <a:gd name="T14" fmla="*/ 27 w 29"/>
                  <a:gd name="T15" fmla="*/ 19 h 38"/>
                  <a:gd name="T16" fmla="*/ 29 w 29"/>
                  <a:gd name="T1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8">
                    <a:moveTo>
                      <a:pt x="29" y="29"/>
                    </a:moveTo>
                    <a:lnTo>
                      <a:pt x="22" y="38"/>
                    </a:lnTo>
                    <a:lnTo>
                      <a:pt x="15" y="34"/>
                    </a:lnTo>
                    <a:lnTo>
                      <a:pt x="5" y="27"/>
                    </a:lnTo>
                    <a:lnTo>
                      <a:pt x="0" y="17"/>
                    </a:lnTo>
                    <a:lnTo>
                      <a:pt x="5" y="0"/>
                    </a:lnTo>
                    <a:lnTo>
                      <a:pt x="15" y="9"/>
                    </a:lnTo>
                    <a:lnTo>
                      <a:pt x="27" y="19"/>
                    </a:lnTo>
                    <a:lnTo>
                      <a:pt x="29"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1" name="Freeform 5717"/>
              <p:cNvSpPr>
                <a:spLocks/>
              </p:cNvSpPr>
              <p:nvPr/>
            </p:nvSpPr>
            <p:spPr bwMode="auto">
              <a:xfrm>
                <a:off x="4819" y="1994"/>
                <a:ext cx="15" cy="20"/>
              </a:xfrm>
              <a:custGeom>
                <a:avLst/>
                <a:gdLst>
                  <a:gd name="T0" fmla="*/ 5 w 15"/>
                  <a:gd name="T1" fmla="*/ 1 h 20"/>
                  <a:gd name="T2" fmla="*/ 5 w 15"/>
                  <a:gd name="T3" fmla="*/ 1 h 20"/>
                  <a:gd name="T4" fmla="*/ 7 w 15"/>
                  <a:gd name="T5" fmla="*/ 1 h 20"/>
                  <a:gd name="T6" fmla="*/ 9 w 15"/>
                  <a:gd name="T7" fmla="*/ 1 h 20"/>
                  <a:gd name="T8" fmla="*/ 9 w 15"/>
                  <a:gd name="T9" fmla="*/ 0 h 20"/>
                  <a:gd name="T10" fmla="*/ 9 w 15"/>
                  <a:gd name="T11" fmla="*/ 0 h 20"/>
                  <a:gd name="T12" fmla="*/ 9 w 15"/>
                  <a:gd name="T13" fmla="*/ 0 h 20"/>
                  <a:gd name="T14" fmla="*/ 9 w 15"/>
                  <a:gd name="T15" fmla="*/ 0 h 20"/>
                  <a:gd name="T16" fmla="*/ 9 w 15"/>
                  <a:gd name="T17" fmla="*/ 0 h 20"/>
                  <a:gd name="T18" fmla="*/ 10 w 15"/>
                  <a:gd name="T19" fmla="*/ 0 h 20"/>
                  <a:gd name="T20" fmla="*/ 10 w 15"/>
                  <a:gd name="T21" fmla="*/ 0 h 20"/>
                  <a:gd name="T22" fmla="*/ 12 w 15"/>
                  <a:gd name="T23" fmla="*/ 3 h 20"/>
                  <a:gd name="T24" fmla="*/ 14 w 15"/>
                  <a:gd name="T25" fmla="*/ 5 h 20"/>
                  <a:gd name="T26" fmla="*/ 14 w 15"/>
                  <a:gd name="T27" fmla="*/ 8 h 20"/>
                  <a:gd name="T28" fmla="*/ 15 w 15"/>
                  <a:gd name="T29" fmla="*/ 10 h 20"/>
                  <a:gd name="T30" fmla="*/ 15 w 15"/>
                  <a:gd name="T31" fmla="*/ 11 h 20"/>
                  <a:gd name="T32" fmla="*/ 15 w 15"/>
                  <a:gd name="T33" fmla="*/ 13 h 20"/>
                  <a:gd name="T34" fmla="*/ 15 w 15"/>
                  <a:gd name="T35" fmla="*/ 13 h 20"/>
                  <a:gd name="T36" fmla="*/ 15 w 15"/>
                  <a:gd name="T37" fmla="*/ 15 h 20"/>
                  <a:gd name="T38" fmla="*/ 15 w 15"/>
                  <a:gd name="T39" fmla="*/ 15 h 20"/>
                  <a:gd name="T40" fmla="*/ 14 w 15"/>
                  <a:gd name="T41" fmla="*/ 17 h 20"/>
                  <a:gd name="T42" fmla="*/ 15 w 15"/>
                  <a:gd name="T43" fmla="*/ 18 h 20"/>
                  <a:gd name="T44" fmla="*/ 15 w 15"/>
                  <a:gd name="T45" fmla="*/ 20 h 20"/>
                  <a:gd name="T46" fmla="*/ 14 w 15"/>
                  <a:gd name="T47" fmla="*/ 18 h 20"/>
                  <a:gd name="T48" fmla="*/ 14 w 15"/>
                  <a:gd name="T49" fmla="*/ 18 h 20"/>
                  <a:gd name="T50" fmla="*/ 12 w 15"/>
                  <a:gd name="T51" fmla="*/ 18 h 20"/>
                  <a:gd name="T52" fmla="*/ 12 w 15"/>
                  <a:gd name="T53" fmla="*/ 17 h 20"/>
                  <a:gd name="T54" fmla="*/ 9 w 15"/>
                  <a:gd name="T55" fmla="*/ 15 h 20"/>
                  <a:gd name="T56" fmla="*/ 7 w 15"/>
                  <a:gd name="T57" fmla="*/ 15 h 20"/>
                  <a:gd name="T58" fmla="*/ 5 w 15"/>
                  <a:gd name="T59" fmla="*/ 13 h 20"/>
                  <a:gd name="T60" fmla="*/ 5 w 15"/>
                  <a:gd name="T61" fmla="*/ 13 h 20"/>
                  <a:gd name="T62" fmla="*/ 5 w 15"/>
                  <a:gd name="T63" fmla="*/ 13 h 20"/>
                  <a:gd name="T64" fmla="*/ 5 w 15"/>
                  <a:gd name="T65" fmla="*/ 13 h 20"/>
                  <a:gd name="T66" fmla="*/ 4 w 15"/>
                  <a:gd name="T67" fmla="*/ 11 h 20"/>
                  <a:gd name="T68" fmla="*/ 0 w 15"/>
                  <a:gd name="T69" fmla="*/ 1 h 20"/>
                  <a:gd name="T70" fmla="*/ 0 w 15"/>
                  <a:gd name="T71" fmla="*/ 1 h 20"/>
                  <a:gd name="T72" fmla="*/ 2 w 15"/>
                  <a:gd name="T73" fmla="*/ 0 h 20"/>
                  <a:gd name="T74" fmla="*/ 5 w 15"/>
                  <a:gd name="T75" fmla="*/ 0 h 20"/>
                  <a:gd name="T76" fmla="*/ 5 w 15"/>
                  <a:gd name="T77" fmla="*/ 0 h 20"/>
                  <a:gd name="T78" fmla="*/ 5 w 15"/>
                  <a:gd name="T7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 h="20">
                    <a:moveTo>
                      <a:pt x="5" y="1"/>
                    </a:moveTo>
                    <a:lnTo>
                      <a:pt x="5" y="1"/>
                    </a:lnTo>
                    <a:lnTo>
                      <a:pt x="7" y="1"/>
                    </a:lnTo>
                    <a:lnTo>
                      <a:pt x="9" y="1"/>
                    </a:lnTo>
                    <a:lnTo>
                      <a:pt x="9" y="0"/>
                    </a:lnTo>
                    <a:lnTo>
                      <a:pt x="9" y="0"/>
                    </a:lnTo>
                    <a:lnTo>
                      <a:pt x="9" y="0"/>
                    </a:lnTo>
                    <a:lnTo>
                      <a:pt x="9" y="0"/>
                    </a:lnTo>
                    <a:lnTo>
                      <a:pt x="9" y="0"/>
                    </a:lnTo>
                    <a:lnTo>
                      <a:pt x="10" y="0"/>
                    </a:lnTo>
                    <a:lnTo>
                      <a:pt x="10" y="0"/>
                    </a:lnTo>
                    <a:lnTo>
                      <a:pt x="12" y="3"/>
                    </a:lnTo>
                    <a:lnTo>
                      <a:pt x="14" y="5"/>
                    </a:lnTo>
                    <a:lnTo>
                      <a:pt x="14" y="8"/>
                    </a:lnTo>
                    <a:lnTo>
                      <a:pt x="15" y="10"/>
                    </a:lnTo>
                    <a:lnTo>
                      <a:pt x="15" y="11"/>
                    </a:lnTo>
                    <a:lnTo>
                      <a:pt x="15" y="13"/>
                    </a:lnTo>
                    <a:lnTo>
                      <a:pt x="15" y="13"/>
                    </a:lnTo>
                    <a:lnTo>
                      <a:pt x="15" y="15"/>
                    </a:lnTo>
                    <a:lnTo>
                      <a:pt x="15" y="15"/>
                    </a:lnTo>
                    <a:lnTo>
                      <a:pt x="14" y="17"/>
                    </a:lnTo>
                    <a:lnTo>
                      <a:pt x="15" y="18"/>
                    </a:lnTo>
                    <a:lnTo>
                      <a:pt x="15" y="20"/>
                    </a:lnTo>
                    <a:lnTo>
                      <a:pt x="14" y="18"/>
                    </a:lnTo>
                    <a:lnTo>
                      <a:pt x="14" y="18"/>
                    </a:lnTo>
                    <a:lnTo>
                      <a:pt x="12" y="18"/>
                    </a:lnTo>
                    <a:lnTo>
                      <a:pt x="12" y="17"/>
                    </a:lnTo>
                    <a:lnTo>
                      <a:pt x="9" y="15"/>
                    </a:lnTo>
                    <a:lnTo>
                      <a:pt x="7" y="15"/>
                    </a:lnTo>
                    <a:lnTo>
                      <a:pt x="5" y="13"/>
                    </a:lnTo>
                    <a:lnTo>
                      <a:pt x="5" y="13"/>
                    </a:lnTo>
                    <a:lnTo>
                      <a:pt x="5" y="13"/>
                    </a:lnTo>
                    <a:lnTo>
                      <a:pt x="5" y="13"/>
                    </a:lnTo>
                    <a:lnTo>
                      <a:pt x="4" y="11"/>
                    </a:lnTo>
                    <a:lnTo>
                      <a:pt x="0" y="1"/>
                    </a:lnTo>
                    <a:lnTo>
                      <a:pt x="0" y="1"/>
                    </a:lnTo>
                    <a:lnTo>
                      <a:pt x="2" y="0"/>
                    </a:lnTo>
                    <a:lnTo>
                      <a:pt x="5" y="0"/>
                    </a:lnTo>
                    <a:lnTo>
                      <a:pt x="5" y="0"/>
                    </a:lnTo>
                    <a:lnTo>
                      <a:pt x="5"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2" name="Freeform 5718"/>
              <p:cNvSpPr>
                <a:spLocks/>
              </p:cNvSpPr>
              <p:nvPr/>
            </p:nvSpPr>
            <p:spPr bwMode="auto">
              <a:xfrm>
                <a:off x="4819" y="1994"/>
                <a:ext cx="15" cy="20"/>
              </a:xfrm>
              <a:custGeom>
                <a:avLst/>
                <a:gdLst>
                  <a:gd name="T0" fmla="*/ 5 w 15"/>
                  <a:gd name="T1" fmla="*/ 1 h 20"/>
                  <a:gd name="T2" fmla="*/ 5 w 15"/>
                  <a:gd name="T3" fmla="*/ 1 h 20"/>
                  <a:gd name="T4" fmla="*/ 7 w 15"/>
                  <a:gd name="T5" fmla="*/ 1 h 20"/>
                  <a:gd name="T6" fmla="*/ 9 w 15"/>
                  <a:gd name="T7" fmla="*/ 1 h 20"/>
                  <a:gd name="T8" fmla="*/ 9 w 15"/>
                  <a:gd name="T9" fmla="*/ 0 h 20"/>
                  <a:gd name="T10" fmla="*/ 9 w 15"/>
                  <a:gd name="T11" fmla="*/ 0 h 20"/>
                  <a:gd name="T12" fmla="*/ 9 w 15"/>
                  <a:gd name="T13" fmla="*/ 0 h 20"/>
                  <a:gd name="T14" fmla="*/ 9 w 15"/>
                  <a:gd name="T15" fmla="*/ 0 h 20"/>
                  <a:gd name="T16" fmla="*/ 9 w 15"/>
                  <a:gd name="T17" fmla="*/ 0 h 20"/>
                  <a:gd name="T18" fmla="*/ 10 w 15"/>
                  <a:gd name="T19" fmla="*/ 0 h 20"/>
                  <a:gd name="T20" fmla="*/ 10 w 15"/>
                  <a:gd name="T21" fmla="*/ 0 h 20"/>
                  <a:gd name="T22" fmla="*/ 12 w 15"/>
                  <a:gd name="T23" fmla="*/ 3 h 20"/>
                  <a:gd name="T24" fmla="*/ 14 w 15"/>
                  <a:gd name="T25" fmla="*/ 5 h 20"/>
                  <a:gd name="T26" fmla="*/ 14 w 15"/>
                  <a:gd name="T27" fmla="*/ 8 h 20"/>
                  <a:gd name="T28" fmla="*/ 15 w 15"/>
                  <a:gd name="T29" fmla="*/ 10 h 20"/>
                  <a:gd name="T30" fmla="*/ 15 w 15"/>
                  <a:gd name="T31" fmla="*/ 11 h 20"/>
                  <a:gd name="T32" fmla="*/ 15 w 15"/>
                  <a:gd name="T33" fmla="*/ 13 h 20"/>
                  <a:gd name="T34" fmla="*/ 15 w 15"/>
                  <a:gd name="T35" fmla="*/ 13 h 20"/>
                  <a:gd name="T36" fmla="*/ 15 w 15"/>
                  <a:gd name="T37" fmla="*/ 15 h 20"/>
                  <a:gd name="T38" fmla="*/ 15 w 15"/>
                  <a:gd name="T39" fmla="*/ 15 h 20"/>
                  <a:gd name="T40" fmla="*/ 14 w 15"/>
                  <a:gd name="T41" fmla="*/ 17 h 20"/>
                  <a:gd name="T42" fmla="*/ 15 w 15"/>
                  <a:gd name="T43" fmla="*/ 18 h 20"/>
                  <a:gd name="T44" fmla="*/ 15 w 15"/>
                  <a:gd name="T45" fmla="*/ 20 h 20"/>
                  <a:gd name="T46" fmla="*/ 14 w 15"/>
                  <a:gd name="T47" fmla="*/ 18 h 20"/>
                  <a:gd name="T48" fmla="*/ 14 w 15"/>
                  <a:gd name="T49" fmla="*/ 18 h 20"/>
                  <a:gd name="T50" fmla="*/ 12 w 15"/>
                  <a:gd name="T51" fmla="*/ 18 h 20"/>
                  <a:gd name="T52" fmla="*/ 12 w 15"/>
                  <a:gd name="T53" fmla="*/ 17 h 20"/>
                  <a:gd name="T54" fmla="*/ 9 w 15"/>
                  <a:gd name="T55" fmla="*/ 15 h 20"/>
                  <a:gd name="T56" fmla="*/ 7 w 15"/>
                  <a:gd name="T57" fmla="*/ 15 h 20"/>
                  <a:gd name="T58" fmla="*/ 5 w 15"/>
                  <a:gd name="T59" fmla="*/ 13 h 20"/>
                  <a:gd name="T60" fmla="*/ 5 w 15"/>
                  <a:gd name="T61" fmla="*/ 13 h 20"/>
                  <a:gd name="T62" fmla="*/ 5 w 15"/>
                  <a:gd name="T63" fmla="*/ 13 h 20"/>
                  <a:gd name="T64" fmla="*/ 5 w 15"/>
                  <a:gd name="T65" fmla="*/ 13 h 20"/>
                  <a:gd name="T66" fmla="*/ 4 w 15"/>
                  <a:gd name="T67" fmla="*/ 11 h 20"/>
                  <a:gd name="T68" fmla="*/ 0 w 15"/>
                  <a:gd name="T69" fmla="*/ 1 h 20"/>
                  <a:gd name="T70" fmla="*/ 0 w 15"/>
                  <a:gd name="T71" fmla="*/ 1 h 20"/>
                  <a:gd name="T72" fmla="*/ 2 w 15"/>
                  <a:gd name="T73" fmla="*/ 0 h 20"/>
                  <a:gd name="T74" fmla="*/ 5 w 15"/>
                  <a:gd name="T75" fmla="*/ 0 h 20"/>
                  <a:gd name="T76" fmla="*/ 5 w 15"/>
                  <a:gd name="T77" fmla="*/ 0 h 20"/>
                  <a:gd name="T78" fmla="*/ 5 w 15"/>
                  <a:gd name="T7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 h="20">
                    <a:moveTo>
                      <a:pt x="5" y="1"/>
                    </a:moveTo>
                    <a:lnTo>
                      <a:pt x="5" y="1"/>
                    </a:lnTo>
                    <a:lnTo>
                      <a:pt x="7" y="1"/>
                    </a:lnTo>
                    <a:lnTo>
                      <a:pt x="9" y="1"/>
                    </a:lnTo>
                    <a:lnTo>
                      <a:pt x="9" y="0"/>
                    </a:lnTo>
                    <a:lnTo>
                      <a:pt x="9" y="0"/>
                    </a:lnTo>
                    <a:lnTo>
                      <a:pt x="9" y="0"/>
                    </a:lnTo>
                    <a:lnTo>
                      <a:pt x="9" y="0"/>
                    </a:lnTo>
                    <a:lnTo>
                      <a:pt x="9" y="0"/>
                    </a:lnTo>
                    <a:lnTo>
                      <a:pt x="10" y="0"/>
                    </a:lnTo>
                    <a:lnTo>
                      <a:pt x="10" y="0"/>
                    </a:lnTo>
                    <a:lnTo>
                      <a:pt x="12" y="3"/>
                    </a:lnTo>
                    <a:lnTo>
                      <a:pt x="14" y="5"/>
                    </a:lnTo>
                    <a:lnTo>
                      <a:pt x="14" y="8"/>
                    </a:lnTo>
                    <a:lnTo>
                      <a:pt x="15" y="10"/>
                    </a:lnTo>
                    <a:lnTo>
                      <a:pt x="15" y="11"/>
                    </a:lnTo>
                    <a:lnTo>
                      <a:pt x="15" y="13"/>
                    </a:lnTo>
                    <a:lnTo>
                      <a:pt x="15" y="13"/>
                    </a:lnTo>
                    <a:lnTo>
                      <a:pt x="15" y="15"/>
                    </a:lnTo>
                    <a:lnTo>
                      <a:pt x="15" y="15"/>
                    </a:lnTo>
                    <a:lnTo>
                      <a:pt x="14" y="17"/>
                    </a:lnTo>
                    <a:lnTo>
                      <a:pt x="15" y="18"/>
                    </a:lnTo>
                    <a:lnTo>
                      <a:pt x="15" y="20"/>
                    </a:lnTo>
                    <a:lnTo>
                      <a:pt x="14" y="18"/>
                    </a:lnTo>
                    <a:lnTo>
                      <a:pt x="14" y="18"/>
                    </a:lnTo>
                    <a:lnTo>
                      <a:pt x="12" y="18"/>
                    </a:lnTo>
                    <a:lnTo>
                      <a:pt x="12" y="17"/>
                    </a:lnTo>
                    <a:lnTo>
                      <a:pt x="9" y="15"/>
                    </a:lnTo>
                    <a:lnTo>
                      <a:pt x="7" y="15"/>
                    </a:lnTo>
                    <a:lnTo>
                      <a:pt x="5" y="13"/>
                    </a:lnTo>
                    <a:lnTo>
                      <a:pt x="5" y="13"/>
                    </a:lnTo>
                    <a:lnTo>
                      <a:pt x="5" y="13"/>
                    </a:lnTo>
                    <a:lnTo>
                      <a:pt x="5" y="13"/>
                    </a:lnTo>
                    <a:lnTo>
                      <a:pt x="4" y="11"/>
                    </a:lnTo>
                    <a:lnTo>
                      <a:pt x="0" y="1"/>
                    </a:lnTo>
                    <a:lnTo>
                      <a:pt x="0" y="1"/>
                    </a:lnTo>
                    <a:lnTo>
                      <a:pt x="2" y="0"/>
                    </a:lnTo>
                    <a:lnTo>
                      <a:pt x="5" y="0"/>
                    </a:lnTo>
                    <a:lnTo>
                      <a:pt x="5" y="0"/>
                    </a:lnTo>
                    <a:lnTo>
                      <a:pt x="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3" name="Freeform 5719"/>
              <p:cNvSpPr>
                <a:spLocks/>
              </p:cNvSpPr>
              <p:nvPr/>
            </p:nvSpPr>
            <p:spPr bwMode="auto">
              <a:xfrm>
                <a:off x="4677" y="2085"/>
                <a:ext cx="47" cy="37"/>
              </a:xfrm>
              <a:custGeom>
                <a:avLst/>
                <a:gdLst>
                  <a:gd name="T0" fmla="*/ 46 w 47"/>
                  <a:gd name="T1" fmla="*/ 12 h 37"/>
                  <a:gd name="T2" fmla="*/ 47 w 47"/>
                  <a:gd name="T3" fmla="*/ 27 h 37"/>
                  <a:gd name="T4" fmla="*/ 42 w 47"/>
                  <a:gd name="T5" fmla="*/ 29 h 37"/>
                  <a:gd name="T6" fmla="*/ 42 w 47"/>
                  <a:gd name="T7" fmla="*/ 29 h 37"/>
                  <a:gd name="T8" fmla="*/ 34 w 47"/>
                  <a:gd name="T9" fmla="*/ 31 h 37"/>
                  <a:gd name="T10" fmla="*/ 34 w 47"/>
                  <a:gd name="T11" fmla="*/ 31 h 37"/>
                  <a:gd name="T12" fmla="*/ 29 w 47"/>
                  <a:gd name="T13" fmla="*/ 32 h 37"/>
                  <a:gd name="T14" fmla="*/ 20 w 47"/>
                  <a:gd name="T15" fmla="*/ 34 h 37"/>
                  <a:gd name="T16" fmla="*/ 20 w 47"/>
                  <a:gd name="T17" fmla="*/ 34 h 37"/>
                  <a:gd name="T18" fmla="*/ 19 w 47"/>
                  <a:gd name="T19" fmla="*/ 34 h 37"/>
                  <a:gd name="T20" fmla="*/ 19 w 47"/>
                  <a:gd name="T21" fmla="*/ 34 h 37"/>
                  <a:gd name="T22" fmla="*/ 19 w 47"/>
                  <a:gd name="T23" fmla="*/ 34 h 37"/>
                  <a:gd name="T24" fmla="*/ 13 w 47"/>
                  <a:gd name="T25" fmla="*/ 34 h 37"/>
                  <a:gd name="T26" fmla="*/ 13 w 47"/>
                  <a:gd name="T27" fmla="*/ 36 h 37"/>
                  <a:gd name="T28" fmla="*/ 5 w 47"/>
                  <a:gd name="T29" fmla="*/ 36 h 37"/>
                  <a:gd name="T30" fmla="*/ 3 w 47"/>
                  <a:gd name="T31" fmla="*/ 37 h 37"/>
                  <a:gd name="T32" fmla="*/ 0 w 47"/>
                  <a:gd name="T33" fmla="*/ 37 h 37"/>
                  <a:gd name="T34" fmla="*/ 0 w 47"/>
                  <a:gd name="T35" fmla="*/ 27 h 37"/>
                  <a:gd name="T36" fmla="*/ 3 w 47"/>
                  <a:gd name="T37" fmla="*/ 20 h 37"/>
                  <a:gd name="T38" fmla="*/ 10 w 47"/>
                  <a:gd name="T39" fmla="*/ 0 h 37"/>
                  <a:gd name="T40" fmla="*/ 29 w 47"/>
                  <a:gd name="T41" fmla="*/ 5 h 37"/>
                  <a:gd name="T42" fmla="*/ 46 w 47"/>
                  <a:gd name="T43" fmla="*/ 5 h 37"/>
                  <a:gd name="T44" fmla="*/ 46 w 47"/>
                  <a:gd name="T45" fmla="*/ 5 h 37"/>
                  <a:gd name="T46" fmla="*/ 46 w 47"/>
                  <a:gd name="T47"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7">
                    <a:moveTo>
                      <a:pt x="46" y="12"/>
                    </a:moveTo>
                    <a:lnTo>
                      <a:pt x="47" y="27"/>
                    </a:lnTo>
                    <a:lnTo>
                      <a:pt x="42" y="29"/>
                    </a:lnTo>
                    <a:lnTo>
                      <a:pt x="42" y="29"/>
                    </a:lnTo>
                    <a:lnTo>
                      <a:pt x="34" y="31"/>
                    </a:lnTo>
                    <a:lnTo>
                      <a:pt x="34" y="31"/>
                    </a:lnTo>
                    <a:lnTo>
                      <a:pt x="29" y="32"/>
                    </a:lnTo>
                    <a:lnTo>
                      <a:pt x="20" y="34"/>
                    </a:lnTo>
                    <a:lnTo>
                      <a:pt x="20" y="34"/>
                    </a:lnTo>
                    <a:lnTo>
                      <a:pt x="19" y="34"/>
                    </a:lnTo>
                    <a:lnTo>
                      <a:pt x="19" y="34"/>
                    </a:lnTo>
                    <a:lnTo>
                      <a:pt x="19" y="34"/>
                    </a:lnTo>
                    <a:lnTo>
                      <a:pt x="13" y="34"/>
                    </a:lnTo>
                    <a:lnTo>
                      <a:pt x="13" y="36"/>
                    </a:lnTo>
                    <a:lnTo>
                      <a:pt x="5" y="36"/>
                    </a:lnTo>
                    <a:lnTo>
                      <a:pt x="3" y="37"/>
                    </a:lnTo>
                    <a:lnTo>
                      <a:pt x="0" y="37"/>
                    </a:lnTo>
                    <a:lnTo>
                      <a:pt x="0" y="27"/>
                    </a:lnTo>
                    <a:lnTo>
                      <a:pt x="3" y="20"/>
                    </a:lnTo>
                    <a:lnTo>
                      <a:pt x="10" y="0"/>
                    </a:lnTo>
                    <a:lnTo>
                      <a:pt x="29" y="5"/>
                    </a:lnTo>
                    <a:lnTo>
                      <a:pt x="46" y="5"/>
                    </a:lnTo>
                    <a:lnTo>
                      <a:pt x="46" y="5"/>
                    </a:lnTo>
                    <a:lnTo>
                      <a:pt x="46" y="1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4" name="Freeform 5720"/>
              <p:cNvSpPr>
                <a:spLocks/>
              </p:cNvSpPr>
              <p:nvPr/>
            </p:nvSpPr>
            <p:spPr bwMode="auto">
              <a:xfrm>
                <a:off x="4677" y="2085"/>
                <a:ext cx="47" cy="37"/>
              </a:xfrm>
              <a:custGeom>
                <a:avLst/>
                <a:gdLst>
                  <a:gd name="T0" fmla="*/ 46 w 47"/>
                  <a:gd name="T1" fmla="*/ 12 h 37"/>
                  <a:gd name="T2" fmla="*/ 47 w 47"/>
                  <a:gd name="T3" fmla="*/ 27 h 37"/>
                  <a:gd name="T4" fmla="*/ 42 w 47"/>
                  <a:gd name="T5" fmla="*/ 29 h 37"/>
                  <a:gd name="T6" fmla="*/ 42 w 47"/>
                  <a:gd name="T7" fmla="*/ 29 h 37"/>
                  <a:gd name="T8" fmla="*/ 34 w 47"/>
                  <a:gd name="T9" fmla="*/ 31 h 37"/>
                  <a:gd name="T10" fmla="*/ 34 w 47"/>
                  <a:gd name="T11" fmla="*/ 31 h 37"/>
                  <a:gd name="T12" fmla="*/ 29 w 47"/>
                  <a:gd name="T13" fmla="*/ 32 h 37"/>
                  <a:gd name="T14" fmla="*/ 20 w 47"/>
                  <a:gd name="T15" fmla="*/ 34 h 37"/>
                  <a:gd name="T16" fmla="*/ 20 w 47"/>
                  <a:gd name="T17" fmla="*/ 34 h 37"/>
                  <a:gd name="T18" fmla="*/ 19 w 47"/>
                  <a:gd name="T19" fmla="*/ 34 h 37"/>
                  <a:gd name="T20" fmla="*/ 19 w 47"/>
                  <a:gd name="T21" fmla="*/ 34 h 37"/>
                  <a:gd name="T22" fmla="*/ 19 w 47"/>
                  <a:gd name="T23" fmla="*/ 34 h 37"/>
                  <a:gd name="T24" fmla="*/ 13 w 47"/>
                  <a:gd name="T25" fmla="*/ 34 h 37"/>
                  <a:gd name="T26" fmla="*/ 13 w 47"/>
                  <a:gd name="T27" fmla="*/ 36 h 37"/>
                  <a:gd name="T28" fmla="*/ 5 w 47"/>
                  <a:gd name="T29" fmla="*/ 36 h 37"/>
                  <a:gd name="T30" fmla="*/ 3 w 47"/>
                  <a:gd name="T31" fmla="*/ 37 h 37"/>
                  <a:gd name="T32" fmla="*/ 0 w 47"/>
                  <a:gd name="T33" fmla="*/ 37 h 37"/>
                  <a:gd name="T34" fmla="*/ 0 w 47"/>
                  <a:gd name="T35" fmla="*/ 27 h 37"/>
                  <a:gd name="T36" fmla="*/ 3 w 47"/>
                  <a:gd name="T37" fmla="*/ 20 h 37"/>
                  <a:gd name="T38" fmla="*/ 10 w 47"/>
                  <a:gd name="T39" fmla="*/ 0 h 37"/>
                  <a:gd name="T40" fmla="*/ 29 w 47"/>
                  <a:gd name="T41" fmla="*/ 5 h 37"/>
                  <a:gd name="T42" fmla="*/ 46 w 47"/>
                  <a:gd name="T43" fmla="*/ 5 h 37"/>
                  <a:gd name="T44" fmla="*/ 46 w 47"/>
                  <a:gd name="T45" fmla="*/ 5 h 37"/>
                  <a:gd name="T46" fmla="*/ 46 w 47"/>
                  <a:gd name="T47"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7">
                    <a:moveTo>
                      <a:pt x="46" y="12"/>
                    </a:moveTo>
                    <a:lnTo>
                      <a:pt x="47" y="27"/>
                    </a:lnTo>
                    <a:lnTo>
                      <a:pt x="42" y="29"/>
                    </a:lnTo>
                    <a:lnTo>
                      <a:pt x="42" y="29"/>
                    </a:lnTo>
                    <a:lnTo>
                      <a:pt x="34" y="31"/>
                    </a:lnTo>
                    <a:lnTo>
                      <a:pt x="34" y="31"/>
                    </a:lnTo>
                    <a:lnTo>
                      <a:pt x="29" y="32"/>
                    </a:lnTo>
                    <a:lnTo>
                      <a:pt x="20" y="34"/>
                    </a:lnTo>
                    <a:lnTo>
                      <a:pt x="20" y="34"/>
                    </a:lnTo>
                    <a:lnTo>
                      <a:pt x="19" y="34"/>
                    </a:lnTo>
                    <a:lnTo>
                      <a:pt x="19" y="34"/>
                    </a:lnTo>
                    <a:lnTo>
                      <a:pt x="19" y="34"/>
                    </a:lnTo>
                    <a:lnTo>
                      <a:pt x="13" y="34"/>
                    </a:lnTo>
                    <a:lnTo>
                      <a:pt x="13" y="36"/>
                    </a:lnTo>
                    <a:lnTo>
                      <a:pt x="5" y="36"/>
                    </a:lnTo>
                    <a:lnTo>
                      <a:pt x="3" y="37"/>
                    </a:lnTo>
                    <a:lnTo>
                      <a:pt x="0" y="37"/>
                    </a:lnTo>
                    <a:lnTo>
                      <a:pt x="0" y="27"/>
                    </a:lnTo>
                    <a:lnTo>
                      <a:pt x="3" y="20"/>
                    </a:lnTo>
                    <a:lnTo>
                      <a:pt x="10" y="0"/>
                    </a:lnTo>
                    <a:lnTo>
                      <a:pt x="29" y="5"/>
                    </a:lnTo>
                    <a:lnTo>
                      <a:pt x="46" y="5"/>
                    </a:lnTo>
                    <a:lnTo>
                      <a:pt x="46" y="5"/>
                    </a:lnTo>
                    <a:lnTo>
                      <a:pt x="46"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5" name="Freeform 5721"/>
              <p:cNvSpPr>
                <a:spLocks/>
              </p:cNvSpPr>
              <p:nvPr/>
            </p:nvSpPr>
            <p:spPr bwMode="auto">
              <a:xfrm>
                <a:off x="4792" y="1975"/>
                <a:ext cx="36" cy="20"/>
              </a:xfrm>
              <a:custGeom>
                <a:avLst/>
                <a:gdLst>
                  <a:gd name="T0" fmla="*/ 5 w 36"/>
                  <a:gd name="T1" fmla="*/ 0 h 20"/>
                  <a:gd name="T2" fmla="*/ 5 w 36"/>
                  <a:gd name="T3" fmla="*/ 0 h 20"/>
                  <a:gd name="T4" fmla="*/ 7 w 36"/>
                  <a:gd name="T5" fmla="*/ 0 h 20"/>
                  <a:gd name="T6" fmla="*/ 9 w 36"/>
                  <a:gd name="T7" fmla="*/ 0 h 20"/>
                  <a:gd name="T8" fmla="*/ 9 w 36"/>
                  <a:gd name="T9" fmla="*/ 2 h 20"/>
                  <a:gd name="T10" fmla="*/ 9 w 36"/>
                  <a:gd name="T11" fmla="*/ 2 h 20"/>
                  <a:gd name="T12" fmla="*/ 9 w 36"/>
                  <a:gd name="T13" fmla="*/ 2 h 20"/>
                  <a:gd name="T14" fmla="*/ 10 w 36"/>
                  <a:gd name="T15" fmla="*/ 2 h 20"/>
                  <a:gd name="T16" fmla="*/ 12 w 36"/>
                  <a:gd name="T17" fmla="*/ 3 h 20"/>
                  <a:gd name="T18" fmla="*/ 12 w 36"/>
                  <a:gd name="T19" fmla="*/ 3 h 20"/>
                  <a:gd name="T20" fmla="*/ 12 w 36"/>
                  <a:gd name="T21" fmla="*/ 3 h 20"/>
                  <a:gd name="T22" fmla="*/ 12 w 36"/>
                  <a:gd name="T23" fmla="*/ 5 h 20"/>
                  <a:gd name="T24" fmla="*/ 14 w 36"/>
                  <a:gd name="T25" fmla="*/ 7 h 20"/>
                  <a:gd name="T26" fmla="*/ 14 w 36"/>
                  <a:gd name="T27" fmla="*/ 8 h 20"/>
                  <a:gd name="T28" fmla="*/ 14 w 36"/>
                  <a:gd name="T29" fmla="*/ 10 h 20"/>
                  <a:gd name="T30" fmla="*/ 17 w 36"/>
                  <a:gd name="T31" fmla="*/ 12 h 20"/>
                  <a:gd name="T32" fmla="*/ 17 w 36"/>
                  <a:gd name="T33" fmla="*/ 12 h 20"/>
                  <a:gd name="T34" fmla="*/ 19 w 36"/>
                  <a:gd name="T35" fmla="*/ 12 h 20"/>
                  <a:gd name="T36" fmla="*/ 24 w 36"/>
                  <a:gd name="T37" fmla="*/ 10 h 20"/>
                  <a:gd name="T38" fmla="*/ 26 w 36"/>
                  <a:gd name="T39" fmla="*/ 12 h 20"/>
                  <a:gd name="T40" fmla="*/ 27 w 36"/>
                  <a:gd name="T41" fmla="*/ 14 h 20"/>
                  <a:gd name="T42" fmla="*/ 29 w 36"/>
                  <a:gd name="T43" fmla="*/ 14 h 20"/>
                  <a:gd name="T44" fmla="*/ 31 w 36"/>
                  <a:gd name="T45" fmla="*/ 14 h 20"/>
                  <a:gd name="T46" fmla="*/ 32 w 36"/>
                  <a:gd name="T47" fmla="*/ 14 h 20"/>
                  <a:gd name="T48" fmla="*/ 36 w 36"/>
                  <a:gd name="T49" fmla="*/ 14 h 20"/>
                  <a:gd name="T50" fmla="*/ 36 w 36"/>
                  <a:gd name="T51" fmla="*/ 14 h 20"/>
                  <a:gd name="T52" fmla="*/ 36 w 36"/>
                  <a:gd name="T53" fmla="*/ 15 h 20"/>
                  <a:gd name="T54" fmla="*/ 34 w 36"/>
                  <a:gd name="T55" fmla="*/ 17 h 20"/>
                  <a:gd name="T56" fmla="*/ 32 w 36"/>
                  <a:gd name="T57" fmla="*/ 17 h 20"/>
                  <a:gd name="T58" fmla="*/ 32 w 36"/>
                  <a:gd name="T59" fmla="*/ 17 h 20"/>
                  <a:gd name="T60" fmla="*/ 32 w 36"/>
                  <a:gd name="T61" fmla="*/ 19 h 20"/>
                  <a:gd name="T62" fmla="*/ 29 w 36"/>
                  <a:gd name="T63" fmla="*/ 19 h 20"/>
                  <a:gd name="T64" fmla="*/ 27 w 36"/>
                  <a:gd name="T65" fmla="*/ 20 h 20"/>
                  <a:gd name="T66" fmla="*/ 27 w 36"/>
                  <a:gd name="T67" fmla="*/ 20 h 20"/>
                  <a:gd name="T68" fmla="*/ 10 w 36"/>
                  <a:gd name="T69" fmla="*/ 15 h 20"/>
                  <a:gd name="T70" fmla="*/ 0 w 36"/>
                  <a:gd name="T71" fmla="*/ 3 h 20"/>
                  <a:gd name="T72" fmla="*/ 2 w 36"/>
                  <a:gd name="T73" fmla="*/ 2 h 20"/>
                  <a:gd name="T74" fmla="*/ 3 w 36"/>
                  <a:gd name="T75" fmla="*/ 2 h 20"/>
                  <a:gd name="T76" fmla="*/ 3 w 36"/>
                  <a:gd name="T77" fmla="*/ 0 h 20"/>
                  <a:gd name="T78" fmla="*/ 3 w 36"/>
                  <a:gd name="T79" fmla="*/ 0 h 20"/>
                  <a:gd name="T80" fmla="*/ 5 w 36"/>
                  <a:gd name="T81" fmla="*/ 0 h 20"/>
                  <a:gd name="T82" fmla="*/ 5 w 36"/>
                  <a:gd name="T8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20">
                    <a:moveTo>
                      <a:pt x="5" y="0"/>
                    </a:moveTo>
                    <a:lnTo>
                      <a:pt x="5" y="0"/>
                    </a:lnTo>
                    <a:lnTo>
                      <a:pt x="7" y="0"/>
                    </a:lnTo>
                    <a:lnTo>
                      <a:pt x="9" y="0"/>
                    </a:lnTo>
                    <a:lnTo>
                      <a:pt x="9" y="2"/>
                    </a:lnTo>
                    <a:lnTo>
                      <a:pt x="9" y="2"/>
                    </a:lnTo>
                    <a:lnTo>
                      <a:pt x="9" y="2"/>
                    </a:lnTo>
                    <a:lnTo>
                      <a:pt x="10" y="2"/>
                    </a:lnTo>
                    <a:lnTo>
                      <a:pt x="12" y="3"/>
                    </a:lnTo>
                    <a:lnTo>
                      <a:pt x="12" y="3"/>
                    </a:lnTo>
                    <a:lnTo>
                      <a:pt x="12" y="3"/>
                    </a:lnTo>
                    <a:lnTo>
                      <a:pt x="12" y="5"/>
                    </a:lnTo>
                    <a:lnTo>
                      <a:pt x="14" y="7"/>
                    </a:lnTo>
                    <a:lnTo>
                      <a:pt x="14" y="8"/>
                    </a:lnTo>
                    <a:lnTo>
                      <a:pt x="14" y="10"/>
                    </a:lnTo>
                    <a:lnTo>
                      <a:pt x="17" y="12"/>
                    </a:lnTo>
                    <a:lnTo>
                      <a:pt x="17" y="12"/>
                    </a:lnTo>
                    <a:lnTo>
                      <a:pt x="19" y="12"/>
                    </a:lnTo>
                    <a:lnTo>
                      <a:pt x="24" y="10"/>
                    </a:lnTo>
                    <a:lnTo>
                      <a:pt x="26" y="12"/>
                    </a:lnTo>
                    <a:lnTo>
                      <a:pt x="27" y="14"/>
                    </a:lnTo>
                    <a:lnTo>
                      <a:pt x="29" y="14"/>
                    </a:lnTo>
                    <a:lnTo>
                      <a:pt x="31" y="14"/>
                    </a:lnTo>
                    <a:lnTo>
                      <a:pt x="32" y="14"/>
                    </a:lnTo>
                    <a:lnTo>
                      <a:pt x="36" y="14"/>
                    </a:lnTo>
                    <a:lnTo>
                      <a:pt x="36" y="14"/>
                    </a:lnTo>
                    <a:lnTo>
                      <a:pt x="36" y="15"/>
                    </a:lnTo>
                    <a:lnTo>
                      <a:pt x="34" y="17"/>
                    </a:lnTo>
                    <a:lnTo>
                      <a:pt x="32" y="17"/>
                    </a:lnTo>
                    <a:lnTo>
                      <a:pt x="32" y="17"/>
                    </a:lnTo>
                    <a:lnTo>
                      <a:pt x="32" y="19"/>
                    </a:lnTo>
                    <a:lnTo>
                      <a:pt x="29" y="19"/>
                    </a:lnTo>
                    <a:lnTo>
                      <a:pt x="27" y="20"/>
                    </a:lnTo>
                    <a:lnTo>
                      <a:pt x="27" y="20"/>
                    </a:lnTo>
                    <a:lnTo>
                      <a:pt x="10" y="15"/>
                    </a:lnTo>
                    <a:lnTo>
                      <a:pt x="0" y="3"/>
                    </a:lnTo>
                    <a:lnTo>
                      <a:pt x="2" y="2"/>
                    </a:lnTo>
                    <a:lnTo>
                      <a:pt x="3" y="2"/>
                    </a:lnTo>
                    <a:lnTo>
                      <a:pt x="3" y="0"/>
                    </a:lnTo>
                    <a:lnTo>
                      <a:pt x="3" y="0"/>
                    </a:lnTo>
                    <a:lnTo>
                      <a:pt x="5" y="0"/>
                    </a:lnTo>
                    <a:lnTo>
                      <a:pt x="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6" name="Freeform 5722"/>
              <p:cNvSpPr>
                <a:spLocks/>
              </p:cNvSpPr>
              <p:nvPr/>
            </p:nvSpPr>
            <p:spPr bwMode="auto">
              <a:xfrm>
                <a:off x="4792" y="1975"/>
                <a:ext cx="36" cy="20"/>
              </a:xfrm>
              <a:custGeom>
                <a:avLst/>
                <a:gdLst>
                  <a:gd name="T0" fmla="*/ 5 w 36"/>
                  <a:gd name="T1" fmla="*/ 0 h 20"/>
                  <a:gd name="T2" fmla="*/ 5 w 36"/>
                  <a:gd name="T3" fmla="*/ 0 h 20"/>
                  <a:gd name="T4" fmla="*/ 7 w 36"/>
                  <a:gd name="T5" fmla="*/ 0 h 20"/>
                  <a:gd name="T6" fmla="*/ 9 w 36"/>
                  <a:gd name="T7" fmla="*/ 0 h 20"/>
                  <a:gd name="T8" fmla="*/ 9 w 36"/>
                  <a:gd name="T9" fmla="*/ 2 h 20"/>
                  <a:gd name="T10" fmla="*/ 9 w 36"/>
                  <a:gd name="T11" fmla="*/ 2 h 20"/>
                  <a:gd name="T12" fmla="*/ 9 w 36"/>
                  <a:gd name="T13" fmla="*/ 2 h 20"/>
                  <a:gd name="T14" fmla="*/ 10 w 36"/>
                  <a:gd name="T15" fmla="*/ 2 h 20"/>
                  <a:gd name="T16" fmla="*/ 12 w 36"/>
                  <a:gd name="T17" fmla="*/ 3 h 20"/>
                  <a:gd name="T18" fmla="*/ 12 w 36"/>
                  <a:gd name="T19" fmla="*/ 3 h 20"/>
                  <a:gd name="T20" fmla="*/ 12 w 36"/>
                  <a:gd name="T21" fmla="*/ 3 h 20"/>
                  <a:gd name="T22" fmla="*/ 12 w 36"/>
                  <a:gd name="T23" fmla="*/ 5 h 20"/>
                  <a:gd name="T24" fmla="*/ 14 w 36"/>
                  <a:gd name="T25" fmla="*/ 7 h 20"/>
                  <a:gd name="T26" fmla="*/ 14 w 36"/>
                  <a:gd name="T27" fmla="*/ 8 h 20"/>
                  <a:gd name="T28" fmla="*/ 14 w 36"/>
                  <a:gd name="T29" fmla="*/ 10 h 20"/>
                  <a:gd name="T30" fmla="*/ 17 w 36"/>
                  <a:gd name="T31" fmla="*/ 12 h 20"/>
                  <a:gd name="T32" fmla="*/ 17 w 36"/>
                  <a:gd name="T33" fmla="*/ 12 h 20"/>
                  <a:gd name="T34" fmla="*/ 19 w 36"/>
                  <a:gd name="T35" fmla="*/ 12 h 20"/>
                  <a:gd name="T36" fmla="*/ 24 w 36"/>
                  <a:gd name="T37" fmla="*/ 10 h 20"/>
                  <a:gd name="T38" fmla="*/ 26 w 36"/>
                  <a:gd name="T39" fmla="*/ 12 h 20"/>
                  <a:gd name="T40" fmla="*/ 27 w 36"/>
                  <a:gd name="T41" fmla="*/ 14 h 20"/>
                  <a:gd name="T42" fmla="*/ 29 w 36"/>
                  <a:gd name="T43" fmla="*/ 14 h 20"/>
                  <a:gd name="T44" fmla="*/ 31 w 36"/>
                  <a:gd name="T45" fmla="*/ 14 h 20"/>
                  <a:gd name="T46" fmla="*/ 32 w 36"/>
                  <a:gd name="T47" fmla="*/ 14 h 20"/>
                  <a:gd name="T48" fmla="*/ 36 w 36"/>
                  <a:gd name="T49" fmla="*/ 14 h 20"/>
                  <a:gd name="T50" fmla="*/ 36 w 36"/>
                  <a:gd name="T51" fmla="*/ 14 h 20"/>
                  <a:gd name="T52" fmla="*/ 36 w 36"/>
                  <a:gd name="T53" fmla="*/ 15 h 20"/>
                  <a:gd name="T54" fmla="*/ 34 w 36"/>
                  <a:gd name="T55" fmla="*/ 17 h 20"/>
                  <a:gd name="T56" fmla="*/ 32 w 36"/>
                  <a:gd name="T57" fmla="*/ 17 h 20"/>
                  <a:gd name="T58" fmla="*/ 32 w 36"/>
                  <a:gd name="T59" fmla="*/ 17 h 20"/>
                  <a:gd name="T60" fmla="*/ 32 w 36"/>
                  <a:gd name="T61" fmla="*/ 19 h 20"/>
                  <a:gd name="T62" fmla="*/ 29 w 36"/>
                  <a:gd name="T63" fmla="*/ 19 h 20"/>
                  <a:gd name="T64" fmla="*/ 27 w 36"/>
                  <a:gd name="T65" fmla="*/ 20 h 20"/>
                  <a:gd name="T66" fmla="*/ 27 w 36"/>
                  <a:gd name="T67" fmla="*/ 20 h 20"/>
                  <a:gd name="T68" fmla="*/ 10 w 36"/>
                  <a:gd name="T69" fmla="*/ 15 h 20"/>
                  <a:gd name="T70" fmla="*/ 0 w 36"/>
                  <a:gd name="T71" fmla="*/ 3 h 20"/>
                  <a:gd name="T72" fmla="*/ 2 w 36"/>
                  <a:gd name="T73" fmla="*/ 2 h 20"/>
                  <a:gd name="T74" fmla="*/ 3 w 36"/>
                  <a:gd name="T75" fmla="*/ 2 h 20"/>
                  <a:gd name="T76" fmla="*/ 3 w 36"/>
                  <a:gd name="T77" fmla="*/ 0 h 20"/>
                  <a:gd name="T78" fmla="*/ 3 w 36"/>
                  <a:gd name="T79" fmla="*/ 0 h 20"/>
                  <a:gd name="T80" fmla="*/ 5 w 36"/>
                  <a:gd name="T81" fmla="*/ 0 h 20"/>
                  <a:gd name="T82" fmla="*/ 5 w 36"/>
                  <a:gd name="T8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20">
                    <a:moveTo>
                      <a:pt x="5" y="0"/>
                    </a:moveTo>
                    <a:lnTo>
                      <a:pt x="5" y="0"/>
                    </a:lnTo>
                    <a:lnTo>
                      <a:pt x="7" y="0"/>
                    </a:lnTo>
                    <a:lnTo>
                      <a:pt x="9" y="0"/>
                    </a:lnTo>
                    <a:lnTo>
                      <a:pt x="9" y="2"/>
                    </a:lnTo>
                    <a:lnTo>
                      <a:pt x="9" y="2"/>
                    </a:lnTo>
                    <a:lnTo>
                      <a:pt x="9" y="2"/>
                    </a:lnTo>
                    <a:lnTo>
                      <a:pt x="10" y="2"/>
                    </a:lnTo>
                    <a:lnTo>
                      <a:pt x="12" y="3"/>
                    </a:lnTo>
                    <a:lnTo>
                      <a:pt x="12" y="3"/>
                    </a:lnTo>
                    <a:lnTo>
                      <a:pt x="12" y="3"/>
                    </a:lnTo>
                    <a:lnTo>
                      <a:pt x="12" y="5"/>
                    </a:lnTo>
                    <a:lnTo>
                      <a:pt x="14" y="7"/>
                    </a:lnTo>
                    <a:lnTo>
                      <a:pt x="14" y="8"/>
                    </a:lnTo>
                    <a:lnTo>
                      <a:pt x="14" y="10"/>
                    </a:lnTo>
                    <a:lnTo>
                      <a:pt x="17" y="12"/>
                    </a:lnTo>
                    <a:lnTo>
                      <a:pt x="17" y="12"/>
                    </a:lnTo>
                    <a:lnTo>
                      <a:pt x="19" y="12"/>
                    </a:lnTo>
                    <a:lnTo>
                      <a:pt x="24" y="10"/>
                    </a:lnTo>
                    <a:lnTo>
                      <a:pt x="26" y="12"/>
                    </a:lnTo>
                    <a:lnTo>
                      <a:pt x="27" y="14"/>
                    </a:lnTo>
                    <a:lnTo>
                      <a:pt x="29" y="14"/>
                    </a:lnTo>
                    <a:lnTo>
                      <a:pt x="31" y="14"/>
                    </a:lnTo>
                    <a:lnTo>
                      <a:pt x="32" y="14"/>
                    </a:lnTo>
                    <a:lnTo>
                      <a:pt x="36" y="14"/>
                    </a:lnTo>
                    <a:lnTo>
                      <a:pt x="36" y="14"/>
                    </a:lnTo>
                    <a:lnTo>
                      <a:pt x="36" y="15"/>
                    </a:lnTo>
                    <a:lnTo>
                      <a:pt x="34" y="17"/>
                    </a:lnTo>
                    <a:lnTo>
                      <a:pt x="32" y="17"/>
                    </a:lnTo>
                    <a:lnTo>
                      <a:pt x="32" y="17"/>
                    </a:lnTo>
                    <a:lnTo>
                      <a:pt x="32" y="19"/>
                    </a:lnTo>
                    <a:lnTo>
                      <a:pt x="29" y="19"/>
                    </a:lnTo>
                    <a:lnTo>
                      <a:pt x="27" y="20"/>
                    </a:lnTo>
                    <a:lnTo>
                      <a:pt x="27" y="20"/>
                    </a:lnTo>
                    <a:lnTo>
                      <a:pt x="10" y="15"/>
                    </a:lnTo>
                    <a:lnTo>
                      <a:pt x="0" y="3"/>
                    </a:lnTo>
                    <a:lnTo>
                      <a:pt x="2" y="2"/>
                    </a:lnTo>
                    <a:lnTo>
                      <a:pt x="3" y="2"/>
                    </a:lnTo>
                    <a:lnTo>
                      <a:pt x="3" y="0"/>
                    </a:lnTo>
                    <a:lnTo>
                      <a:pt x="3" y="0"/>
                    </a:lnTo>
                    <a:lnTo>
                      <a:pt x="5" y="0"/>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7" name="Freeform 5723"/>
              <p:cNvSpPr>
                <a:spLocks/>
              </p:cNvSpPr>
              <p:nvPr/>
            </p:nvSpPr>
            <p:spPr bwMode="auto">
              <a:xfrm>
                <a:off x="4533" y="2061"/>
                <a:ext cx="32" cy="39"/>
              </a:xfrm>
              <a:custGeom>
                <a:avLst/>
                <a:gdLst>
                  <a:gd name="T0" fmla="*/ 27 w 32"/>
                  <a:gd name="T1" fmla="*/ 11 h 39"/>
                  <a:gd name="T2" fmla="*/ 32 w 32"/>
                  <a:gd name="T3" fmla="*/ 22 h 39"/>
                  <a:gd name="T4" fmla="*/ 22 w 32"/>
                  <a:gd name="T5" fmla="*/ 34 h 39"/>
                  <a:gd name="T6" fmla="*/ 8 w 32"/>
                  <a:gd name="T7" fmla="*/ 39 h 39"/>
                  <a:gd name="T8" fmla="*/ 3 w 32"/>
                  <a:gd name="T9" fmla="*/ 31 h 39"/>
                  <a:gd name="T10" fmla="*/ 5 w 32"/>
                  <a:gd name="T11" fmla="*/ 29 h 39"/>
                  <a:gd name="T12" fmla="*/ 5 w 32"/>
                  <a:gd name="T13" fmla="*/ 27 h 39"/>
                  <a:gd name="T14" fmla="*/ 7 w 32"/>
                  <a:gd name="T15" fmla="*/ 27 h 39"/>
                  <a:gd name="T16" fmla="*/ 8 w 32"/>
                  <a:gd name="T17" fmla="*/ 24 h 39"/>
                  <a:gd name="T18" fmla="*/ 7 w 32"/>
                  <a:gd name="T19" fmla="*/ 24 h 39"/>
                  <a:gd name="T20" fmla="*/ 7 w 32"/>
                  <a:gd name="T21" fmla="*/ 26 h 39"/>
                  <a:gd name="T22" fmla="*/ 7 w 32"/>
                  <a:gd name="T23" fmla="*/ 26 h 39"/>
                  <a:gd name="T24" fmla="*/ 0 w 32"/>
                  <a:gd name="T25" fmla="*/ 16 h 39"/>
                  <a:gd name="T26" fmla="*/ 10 w 32"/>
                  <a:gd name="T27" fmla="*/ 7 h 39"/>
                  <a:gd name="T28" fmla="*/ 17 w 32"/>
                  <a:gd name="T29" fmla="*/ 0 h 39"/>
                  <a:gd name="T30" fmla="*/ 22 w 32"/>
                  <a:gd name="T31" fmla="*/ 2 h 39"/>
                  <a:gd name="T32" fmla="*/ 22 w 32"/>
                  <a:gd name="T33" fmla="*/ 5 h 39"/>
                  <a:gd name="T34" fmla="*/ 27 w 32"/>
                  <a:gd name="T35"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9">
                    <a:moveTo>
                      <a:pt x="27" y="11"/>
                    </a:moveTo>
                    <a:lnTo>
                      <a:pt x="32" y="22"/>
                    </a:lnTo>
                    <a:lnTo>
                      <a:pt x="22" y="34"/>
                    </a:lnTo>
                    <a:lnTo>
                      <a:pt x="8" y="39"/>
                    </a:lnTo>
                    <a:lnTo>
                      <a:pt x="3" y="31"/>
                    </a:lnTo>
                    <a:lnTo>
                      <a:pt x="5" y="29"/>
                    </a:lnTo>
                    <a:lnTo>
                      <a:pt x="5" y="27"/>
                    </a:lnTo>
                    <a:lnTo>
                      <a:pt x="7" y="27"/>
                    </a:lnTo>
                    <a:lnTo>
                      <a:pt x="8" y="24"/>
                    </a:lnTo>
                    <a:lnTo>
                      <a:pt x="7" y="24"/>
                    </a:lnTo>
                    <a:lnTo>
                      <a:pt x="7" y="26"/>
                    </a:lnTo>
                    <a:lnTo>
                      <a:pt x="7" y="26"/>
                    </a:lnTo>
                    <a:lnTo>
                      <a:pt x="0" y="16"/>
                    </a:lnTo>
                    <a:lnTo>
                      <a:pt x="10" y="7"/>
                    </a:lnTo>
                    <a:lnTo>
                      <a:pt x="17" y="0"/>
                    </a:lnTo>
                    <a:lnTo>
                      <a:pt x="22" y="2"/>
                    </a:lnTo>
                    <a:lnTo>
                      <a:pt x="22" y="5"/>
                    </a:lnTo>
                    <a:lnTo>
                      <a:pt x="27" y="1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8" name="Freeform 5724"/>
              <p:cNvSpPr>
                <a:spLocks/>
              </p:cNvSpPr>
              <p:nvPr/>
            </p:nvSpPr>
            <p:spPr bwMode="auto">
              <a:xfrm>
                <a:off x="4533" y="2061"/>
                <a:ext cx="32" cy="39"/>
              </a:xfrm>
              <a:custGeom>
                <a:avLst/>
                <a:gdLst>
                  <a:gd name="T0" fmla="*/ 27 w 32"/>
                  <a:gd name="T1" fmla="*/ 11 h 39"/>
                  <a:gd name="T2" fmla="*/ 32 w 32"/>
                  <a:gd name="T3" fmla="*/ 22 h 39"/>
                  <a:gd name="T4" fmla="*/ 22 w 32"/>
                  <a:gd name="T5" fmla="*/ 34 h 39"/>
                  <a:gd name="T6" fmla="*/ 8 w 32"/>
                  <a:gd name="T7" fmla="*/ 39 h 39"/>
                  <a:gd name="T8" fmla="*/ 3 w 32"/>
                  <a:gd name="T9" fmla="*/ 31 h 39"/>
                  <a:gd name="T10" fmla="*/ 5 w 32"/>
                  <a:gd name="T11" fmla="*/ 29 h 39"/>
                  <a:gd name="T12" fmla="*/ 5 w 32"/>
                  <a:gd name="T13" fmla="*/ 27 h 39"/>
                  <a:gd name="T14" fmla="*/ 7 w 32"/>
                  <a:gd name="T15" fmla="*/ 27 h 39"/>
                  <a:gd name="T16" fmla="*/ 8 w 32"/>
                  <a:gd name="T17" fmla="*/ 24 h 39"/>
                  <a:gd name="T18" fmla="*/ 7 w 32"/>
                  <a:gd name="T19" fmla="*/ 24 h 39"/>
                  <a:gd name="T20" fmla="*/ 7 w 32"/>
                  <a:gd name="T21" fmla="*/ 26 h 39"/>
                  <a:gd name="T22" fmla="*/ 7 w 32"/>
                  <a:gd name="T23" fmla="*/ 26 h 39"/>
                  <a:gd name="T24" fmla="*/ 0 w 32"/>
                  <a:gd name="T25" fmla="*/ 16 h 39"/>
                  <a:gd name="T26" fmla="*/ 10 w 32"/>
                  <a:gd name="T27" fmla="*/ 7 h 39"/>
                  <a:gd name="T28" fmla="*/ 17 w 32"/>
                  <a:gd name="T29" fmla="*/ 0 h 39"/>
                  <a:gd name="T30" fmla="*/ 22 w 32"/>
                  <a:gd name="T31" fmla="*/ 2 h 39"/>
                  <a:gd name="T32" fmla="*/ 22 w 32"/>
                  <a:gd name="T33" fmla="*/ 5 h 39"/>
                  <a:gd name="T34" fmla="*/ 27 w 32"/>
                  <a:gd name="T35"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9">
                    <a:moveTo>
                      <a:pt x="27" y="11"/>
                    </a:moveTo>
                    <a:lnTo>
                      <a:pt x="32" y="22"/>
                    </a:lnTo>
                    <a:lnTo>
                      <a:pt x="22" y="34"/>
                    </a:lnTo>
                    <a:lnTo>
                      <a:pt x="8" y="39"/>
                    </a:lnTo>
                    <a:lnTo>
                      <a:pt x="3" y="31"/>
                    </a:lnTo>
                    <a:lnTo>
                      <a:pt x="5" y="29"/>
                    </a:lnTo>
                    <a:lnTo>
                      <a:pt x="5" y="27"/>
                    </a:lnTo>
                    <a:lnTo>
                      <a:pt x="7" y="27"/>
                    </a:lnTo>
                    <a:lnTo>
                      <a:pt x="8" y="24"/>
                    </a:lnTo>
                    <a:lnTo>
                      <a:pt x="7" y="24"/>
                    </a:lnTo>
                    <a:lnTo>
                      <a:pt x="7" y="26"/>
                    </a:lnTo>
                    <a:lnTo>
                      <a:pt x="7" y="26"/>
                    </a:lnTo>
                    <a:lnTo>
                      <a:pt x="0" y="16"/>
                    </a:lnTo>
                    <a:lnTo>
                      <a:pt x="10" y="7"/>
                    </a:lnTo>
                    <a:lnTo>
                      <a:pt x="17" y="0"/>
                    </a:lnTo>
                    <a:lnTo>
                      <a:pt x="22" y="2"/>
                    </a:lnTo>
                    <a:lnTo>
                      <a:pt x="22" y="5"/>
                    </a:lnTo>
                    <a:lnTo>
                      <a:pt x="27"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49" name="Freeform 5725"/>
              <p:cNvSpPr>
                <a:spLocks/>
              </p:cNvSpPr>
              <p:nvPr/>
            </p:nvSpPr>
            <p:spPr bwMode="auto">
              <a:xfrm>
                <a:off x="4623" y="1977"/>
                <a:ext cx="39" cy="49"/>
              </a:xfrm>
              <a:custGeom>
                <a:avLst/>
                <a:gdLst>
                  <a:gd name="T0" fmla="*/ 18 w 39"/>
                  <a:gd name="T1" fmla="*/ 0 h 49"/>
                  <a:gd name="T2" fmla="*/ 39 w 39"/>
                  <a:gd name="T3" fmla="*/ 27 h 49"/>
                  <a:gd name="T4" fmla="*/ 34 w 39"/>
                  <a:gd name="T5" fmla="*/ 39 h 49"/>
                  <a:gd name="T6" fmla="*/ 27 w 39"/>
                  <a:gd name="T7" fmla="*/ 40 h 49"/>
                  <a:gd name="T8" fmla="*/ 28 w 39"/>
                  <a:gd name="T9" fmla="*/ 47 h 49"/>
                  <a:gd name="T10" fmla="*/ 28 w 39"/>
                  <a:gd name="T11" fmla="*/ 49 h 49"/>
                  <a:gd name="T12" fmla="*/ 25 w 39"/>
                  <a:gd name="T13" fmla="*/ 49 h 49"/>
                  <a:gd name="T14" fmla="*/ 15 w 39"/>
                  <a:gd name="T15" fmla="*/ 35 h 49"/>
                  <a:gd name="T16" fmla="*/ 8 w 39"/>
                  <a:gd name="T17" fmla="*/ 34 h 49"/>
                  <a:gd name="T18" fmla="*/ 8 w 39"/>
                  <a:gd name="T19" fmla="*/ 28 h 49"/>
                  <a:gd name="T20" fmla="*/ 0 w 39"/>
                  <a:gd name="T21" fmla="*/ 27 h 49"/>
                  <a:gd name="T22" fmla="*/ 0 w 39"/>
                  <a:gd name="T23" fmla="*/ 18 h 49"/>
                  <a:gd name="T24" fmla="*/ 6 w 39"/>
                  <a:gd name="T25" fmla="*/ 15 h 49"/>
                  <a:gd name="T26" fmla="*/ 10 w 39"/>
                  <a:gd name="T27" fmla="*/ 17 h 49"/>
                  <a:gd name="T28" fmla="*/ 17 w 39"/>
                  <a:gd name="T29" fmla="*/ 10 h 49"/>
                  <a:gd name="T30" fmla="*/ 18 w 39"/>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9">
                    <a:moveTo>
                      <a:pt x="18" y="0"/>
                    </a:moveTo>
                    <a:lnTo>
                      <a:pt x="39" y="27"/>
                    </a:lnTo>
                    <a:lnTo>
                      <a:pt x="34" y="39"/>
                    </a:lnTo>
                    <a:lnTo>
                      <a:pt x="27" y="40"/>
                    </a:lnTo>
                    <a:lnTo>
                      <a:pt x="28" y="47"/>
                    </a:lnTo>
                    <a:lnTo>
                      <a:pt x="28" y="49"/>
                    </a:lnTo>
                    <a:lnTo>
                      <a:pt x="25" y="49"/>
                    </a:lnTo>
                    <a:lnTo>
                      <a:pt x="15" y="35"/>
                    </a:lnTo>
                    <a:lnTo>
                      <a:pt x="8" y="34"/>
                    </a:lnTo>
                    <a:lnTo>
                      <a:pt x="8" y="28"/>
                    </a:lnTo>
                    <a:lnTo>
                      <a:pt x="0" y="27"/>
                    </a:lnTo>
                    <a:lnTo>
                      <a:pt x="0" y="18"/>
                    </a:lnTo>
                    <a:lnTo>
                      <a:pt x="6" y="15"/>
                    </a:lnTo>
                    <a:lnTo>
                      <a:pt x="10" y="17"/>
                    </a:lnTo>
                    <a:lnTo>
                      <a:pt x="17" y="10"/>
                    </a:lnTo>
                    <a:lnTo>
                      <a:pt x="1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0" name="Freeform 5726"/>
              <p:cNvSpPr>
                <a:spLocks/>
              </p:cNvSpPr>
              <p:nvPr/>
            </p:nvSpPr>
            <p:spPr bwMode="auto">
              <a:xfrm>
                <a:off x="4623" y="1977"/>
                <a:ext cx="39" cy="49"/>
              </a:xfrm>
              <a:custGeom>
                <a:avLst/>
                <a:gdLst>
                  <a:gd name="T0" fmla="*/ 18 w 39"/>
                  <a:gd name="T1" fmla="*/ 0 h 49"/>
                  <a:gd name="T2" fmla="*/ 39 w 39"/>
                  <a:gd name="T3" fmla="*/ 27 h 49"/>
                  <a:gd name="T4" fmla="*/ 34 w 39"/>
                  <a:gd name="T5" fmla="*/ 39 h 49"/>
                  <a:gd name="T6" fmla="*/ 27 w 39"/>
                  <a:gd name="T7" fmla="*/ 40 h 49"/>
                  <a:gd name="T8" fmla="*/ 28 w 39"/>
                  <a:gd name="T9" fmla="*/ 47 h 49"/>
                  <a:gd name="T10" fmla="*/ 28 w 39"/>
                  <a:gd name="T11" fmla="*/ 49 h 49"/>
                  <a:gd name="T12" fmla="*/ 25 w 39"/>
                  <a:gd name="T13" fmla="*/ 49 h 49"/>
                  <a:gd name="T14" fmla="*/ 15 w 39"/>
                  <a:gd name="T15" fmla="*/ 35 h 49"/>
                  <a:gd name="T16" fmla="*/ 8 w 39"/>
                  <a:gd name="T17" fmla="*/ 34 h 49"/>
                  <a:gd name="T18" fmla="*/ 8 w 39"/>
                  <a:gd name="T19" fmla="*/ 28 h 49"/>
                  <a:gd name="T20" fmla="*/ 0 w 39"/>
                  <a:gd name="T21" fmla="*/ 27 h 49"/>
                  <a:gd name="T22" fmla="*/ 0 w 39"/>
                  <a:gd name="T23" fmla="*/ 18 h 49"/>
                  <a:gd name="T24" fmla="*/ 6 w 39"/>
                  <a:gd name="T25" fmla="*/ 15 h 49"/>
                  <a:gd name="T26" fmla="*/ 10 w 39"/>
                  <a:gd name="T27" fmla="*/ 17 h 49"/>
                  <a:gd name="T28" fmla="*/ 17 w 39"/>
                  <a:gd name="T29" fmla="*/ 10 h 49"/>
                  <a:gd name="T30" fmla="*/ 18 w 39"/>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9">
                    <a:moveTo>
                      <a:pt x="18" y="0"/>
                    </a:moveTo>
                    <a:lnTo>
                      <a:pt x="39" y="27"/>
                    </a:lnTo>
                    <a:lnTo>
                      <a:pt x="34" y="39"/>
                    </a:lnTo>
                    <a:lnTo>
                      <a:pt x="27" y="40"/>
                    </a:lnTo>
                    <a:lnTo>
                      <a:pt x="28" y="47"/>
                    </a:lnTo>
                    <a:lnTo>
                      <a:pt x="28" y="49"/>
                    </a:lnTo>
                    <a:lnTo>
                      <a:pt x="25" y="49"/>
                    </a:lnTo>
                    <a:lnTo>
                      <a:pt x="15" y="35"/>
                    </a:lnTo>
                    <a:lnTo>
                      <a:pt x="8" y="34"/>
                    </a:lnTo>
                    <a:lnTo>
                      <a:pt x="8" y="28"/>
                    </a:lnTo>
                    <a:lnTo>
                      <a:pt x="0" y="27"/>
                    </a:lnTo>
                    <a:lnTo>
                      <a:pt x="0" y="18"/>
                    </a:lnTo>
                    <a:lnTo>
                      <a:pt x="6" y="15"/>
                    </a:lnTo>
                    <a:lnTo>
                      <a:pt x="10" y="17"/>
                    </a:lnTo>
                    <a:lnTo>
                      <a:pt x="17" y="10"/>
                    </a:lnTo>
                    <a:lnTo>
                      <a:pt x="1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1" name="Freeform 5727"/>
              <p:cNvSpPr>
                <a:spLocks/>
              </p:cNvSpPr>
              <p:nvPr/>
            </p:nvSpPr>
            <p:spPr bwMode="auto">
              <a:xfrm>
                <a:off x="4763" y="1994"/>
                <a:ext cx="36" cy="22"/>
              </a:xfrm>
              <a:custGeom>
                <a:avLst/>
                <a:gdLst>
                  <a:gd name="T0" fmla="*/ 5 w 36"/>
                  <a:gd name="T1" fmla="*/ 0 h 22"/>
                  <a:gd name="T2" fmla="*/ 17 w 36"/>
                  <a:gd name="T3" fmla="*/ 5 h 22"/>
                  <a:gd name="T4" fmla="*/ 26 w 36"/>
                  <a:gd name="T5" fmla="*/ 1 h 22"/>
                  <a:gd name="T6" fmla="*/ 31 w 36"/>
                  <a:gd name="T7" fmla="*/ 6 h 22"/>
                  <a:gd name="T8" fmla="*/ 31 w 36"/>
                  <a:gd name="T9" fmla="*/ 8 h 22"/>
                  <a:gd name="T10" fmla="*/ 31 w 36"/>
                  <a:gd name="T11" fmla="*/ 8 h 22"/>
                  <a:gd name="T12" fmla="*/ 32 w 36"/>
                  <a:gd name="T13" fmla="*/ 8 h 22"/>
                  <a:gd name="T14" fmla="*/ 32 w 36"/>
                  <a:gd name="T15" fmla="*/ 8 h 22"/>
                  <a:gd name="T16" fmla="*/ 34 w 36"/>
                  <a:gd name="T17" fmla="*/ 10 h 22"/>
                  <a:gd name="T18" fmla="*/ 34 w 36"/>
                  <a:gd name="T19" fmla="*/ 10 h 22"/>
                  <a:gd name="T20" fmla="*/ 36 w 36"/>
                  <a:gd name="T21" fmla="*/ 10 h 22"/>
                  <a:gd name="T22" fmla="*/ 26 w 36"/>
                  <a:gd name="T23" fmla="*/ 17 h 22"/>
                  <a:gd name="T24" fmla="*/ 26 w 36"/>
                  <a:gd name="T25" fmla="*/ 22 h 22"/>
                  <a:gd name="T26" fmla="*/ 5 w 36"/>
                  <a:gd name="T27" fmla="*/ 15 h 22"/>
                  <a:gd name="T28" fmla="*/ 4 w 36"/>
                  <a:gd name="T29" fmla="*/ 15 h 22"/>
                  <a:gd name="T30" fmla="*/ 4 w 36"/>
                  <a:gd name="T31" fmla="*/ 13 h 22"/>
                  <a:gd name="T32" fmla="*/ 4 w 36"/>
                  <a:gd name="T33" fmla="*/ 13 h 22"/>
                  <a:gd name="T34" fmla="*/ 4 w 36"/>
                  <a:gd name="T35" fmla="*/ 13 h 22"/>
                  <a:gd name="T36" fmla="*/ 2 w 36"/>
                  <a:gd name="T37" fmla="*/ 13 h 22"/>
                  <a:gd name="T38" fmla="*/ 2 w 36"/>
                  <a:gd name="T39" fmla="*/ 13 h 22"/>
                  <a:gd name="T40" fmla="*/ 2 w 36"/>
                  <a:gd name="T41" fmla="*/ 13 h 22"/>
                  <a:gd name="T42" fmla="*/ 2 w 36"/>
                  <a:gd name="T43" fmla="*/ 13 h 22"/>
                  <a:gd name="T44" fmla="*/ 2 w 36"/>
                  <a:gd name="T45" fmla="*/ 11 h 22"/>
                  <a:gd name="T46" fmla="*/ 0 w 36"/>
                  <a:gd name="T47" fmla="*/ 11 h 22"/>
                  <a:gd name="T48" fmla="*/ 0 w 36"/>
                  <a:gd name="T49" fmla="*/ 11 h 22"/>
                  <a:gd name="T50" fmla="*/ 0 w 36"/>
                  <a:gd name="T51" fmla="*/ 11 h 22"/>
                  <a:gd name="T52" fmla="*/ 0 w 36"/>
                  <a:gd name="T53" fmla="*/ 11 h 22"/>
                  <a:gd name="T54" fmla="*/ 5 w 36"/>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22">
                    <a:moveTo>
                      <a:pt x="5" y="0"/>
                    </a:moveTo>
                    <a:lnTo>
                      <a:pt x="17" y="5"/>
                    </a:lnTo>
                    <a:lnTo>
                      <a:pt x="26" y="1"/>
                    </a:lnTo>
                    <a:lnTo>
                      <a:pt x="31" y="6"/>
                    </a:lnTo>
                    <a:lnTo>
                      <a:pt x="31" y="8"/>
                    </a:lnTo>
                    <a:lnTo>
                      <a:pt x="31" y="8"/>
                    </a:lnTo>
                    <a:lnTo>
                      <a:pt x="32" y="8"/>
                    </a:lnTo>
                    <a:lnTo>
                      <a:pt x="32" y="8"/>
                    </a:lnTo>
                    <a:lnTo>
                      <a:pt x="34" y="10"/>
                    </a:lnTo>
                    <a:lnTo>
                      <a:pt x="34" y="10"/>
                    </a:lnTo>
                    <a:lnTo>
                      <a:pt x="36" y="10"/>
                    </a:lnTo>
                    <a:lnTo>
                      <a:pt x="26" y="17"/>
                    </a:lnTo>
                    <a:lnTo>
                      <a:pt x="26" y="22"/>
                    </a:lnTo>
                    <a:lnTo>
                      <a:pt x="5" y="15"/>
                    </a:lnTo>
                    <a:lnTo>
                      <a:pt x="4" y="15"/>
                    </a:lnTo>
                    <a:lnTo>
                      <a:pt x="4" y="13"/>
                    </a:lnTo>
                    <a:lnTo>
                      <a:pt x="4" y="13"/>
                    </a:lnTo>
                    <a:lnTo>
                      <a:pt x="4" y="13"/>
                    </a:lnTo>
                    <a:lnTo>
                      <a:pt x="2" y="13"/>
                    </a:lnTo>
                    <a:lnTo>
                      <a:pt x="2" y="13"/>
                    </a:lnTo>
                    <a:lnTo>
                      <a:pt x="2" y="13"/>
                    </a:lnTo>
                    <a:lnTo>
                      <a:pt x="2" y="13"/>
                    </a:lnTo>
                    <a:lnTo>
                      <a:pt x="2" y="11"/>
                    </a:lnTo>
                    <a:lnTo>
                      <a:pt x="0" y="11"/>
                    </a:lnTo>
                    <a:lnTo>
                      <a:pt x="0" y="11"/>
                    </a:lnTo>
                    <a:lnTo>
                      <a:pt x="0" y="11"/>
                    </a:lnTo>
                    <a:lnTo>
                      <a:pt x="0" y="11"/>
                    </a:lnTo>
                    <a:lnTo>
                      <a:pt x="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2" name="Freeform 5728"/>
              <p:cNvSpPr>
                <a:spLocks/>
              </p:cNvSpPr>
              <p:nvPr/>
            </p:nvSpPr>
            <p:spPr bwMode="auto">
              <a:xfrm>
                <a:off x="4763" y="1994"/>
                <a:ext cx="36" cy="22"/>
              </a:xfrm>
              <a:custGeom>
                <a:avLst/>
                <a:gdLst>
                  <a:gd name="T0" fmla="*/ 5 w 36"/>
                  <a:gd name="T1" fmla="*/ 0 h 22"/>
                  <a:gd name="T2" fmla="*/ 17 w 36"/>
                  <a:gd name="T3" fmla="*/ 5 h 22"/>
                  <a:gd name="T4" fmla="*/ 26 w 36"/>
                  <a:gd name="T5" fmla="*/ 1 h 22"/>
                  <a:gd name="T6" fmla="*/ 31 w 36"/>
                  <a:gd name="T7" fmla="*/ 6 h 22"/>
                  <a:gd name="T8" fmla="*/ 31 w 36"/>
                  <a:gd name="T9" fmla="*/ 8 h 22"/>
                  <a:gd name="T10" fmla="*/ 31 w 36"/>
                  <a:gd name="T11" fmla="*/ 8 h 22"/>
                  <a:gd name="T12" fmla="*/ 32 w 36"/>
                  <a:gd name="T13" fmla="*/ 8 h 22"/>
                  <a:gd name="T14" fmla="*/ 32 w 36"/>
                  <a:gd name="T15" fmla="*/ 8 h 22"/>
                  <a:gd name="T16" fmla="*/ 34 w 36"/>
                  <a:gd name="T17" fmla="*/ 10 h 22"/>
                  <a:gd name="T18" fmla="*/ 34 w 36"/>
                  <a:gd name="T19" fmla="*/ 10 h 22"/>
                  <a:gd name="T20" fmla="*/ 36 w 36"/>
                  <a:gd name="T21" fmla="*/ 10 h 22"/>
                  <a:gd name="T22" fmla="*/ 26 w 36"/>
                  <a:gd name="T23" fmla="*/ 17 h 22"/>
                  <a:gd name="T24" fmla="*/ 26 w 36"/>
                  <a:gd name="T25" fmla="*/ 22 h 22"/>
                  <a:gd name="T26" fmla="*/ 5 w 36"/>
                  <a:gd name="T27" fmla="*/ 15 h 22"/>
                  <a:gd name="T28" fmla="*/ 4 w 36"/>
                  <a:gd name="T29" fmla="*/ 15 h 22"/>
                  <a:gd name="T30" fmla="*/ 4 w 36"/>
                  <a:gd name="T31" fmla="*/ 13 h 22"/>
                  <a:gd name="T32" fmla="*/ 4 w 36"/>
                  <a:gd name="T33" fmla="*/ 13 h 22"/>
                  <a:gd name="T34" fmla="*/ 4 w 36"/>
                  <a:gd name="T35" fmla="*/ 13 h 22"/>
                  <a:gd name="T36" fmla="*/ 2 w 36"/>
                  <a:gd name="T37" fmla="*/ 13 h 22"/>
                  <a:gd name="T38" fmla="*/ 2 w 36"/>
                  <a:gd name="T39" fmla="*/ 13 h 22"/>
                  <a:gd name="T40" fmla="*/ 2 w 36"/>
                  <a:gd name="T41" fmla="*/ 13 h 22"/>
                  <a:gd name="T42" fmla="*/ 2 w 36"/>
                  <a:gd name="T43" fmla="*/ 13 h 22"/>
                  <a:gd name="T44" fmla="*/ 2 w 36"/>
                  <a:gd name="T45" fmla="*/ 11 h 22"/>
                  <a:gd name="T46" fmla="*/ 0 w 36"/>
                  <a:gd name="T47" fmla="*/ 11 h 22"/>
                  <a:gd name="T48" fmla="*/ 0 w 36"/>
                  <a:gd name="T49" fmla="*/ 11 h 22"/>
                  <a:gd name="T50" fmla="*/ 0 w 36"/>
                  <a:gd name="T51" fmla="*/ 11 h 22"/>
                  <a:gd name="T52" fmla="*/ 0 w 36"/>
                  <a:gd name="T53" fmla="*/ 11 h 22"/>
                  <a:gd name="T54" fmla="*/ 5 w 36"/>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22">
                    <a:moveTo>
                      <a:pt x="5" y="0"/>
                    </a:moveTo>
                    <a:lnTo>
                      <a:pt x="17" y="5"/>
                    </a:lnTo>
                    <a:lnTo>
                      <a:pt x="26" y="1"/>
                    </a:lnTo>
                    <a:lnTo>
                      <a:pt x="31" y="6"/>
                    </a:lnTo>
                    <a:lnTo>
                      <a:pt x="31" y="8"/>
                    </a:lnTo>
                    <a:lnTo>
                      <a:pt x="31" y="8"/>
                    </a:lnTo>
                    <a:lnTo>
                      <a:pt x="32" y="8"/>
                    </a:lnTo>
                    <a:lnTo>
                      <a:pt x="32" y="8"/>
                    </a:lnTo>
                    <a:lnTo>
                      <a:pt x="34" y="10"/>
                    </a:lnTo>
                    <a:lnTo>
                      <a:pt x="34" y="10"/>
                    </a:lnTo>
                    <a:lnTo>
                      <a:pt x="36" y="10"/>
                    </a:lnTo>
                    <a:lnTo>
                      <a:pt x="26" y="17"/>
                    </a:lnTo>
                    <a:lnTo>
                      <a:pt x="26" y="22"/>
                    </a:lnTo>
                    <a:lnTo>
                      <a:pt x="5" y="15"/>
                    </a:lnTo>
                    <a:lnTo>
                      <a:pt x="4" y="15"/>
                    </a:lnTo>
                    <a:lnTo>
                      <a:pt x="4" y="13"/>
                    </a:lnTo>
                    <a:lnTo>
                      <a:pt x="4" y="13"/>
                    </a:lnTo>
                    <a:lnTo>
                      <a:pt x="4" y="13"/>
                    </a:lnTo>
                    <a:lnTo>
                      <a:pt x="2" y="13"/>
                    </a:lnTo>
                    <a:lnTo>
                      <a:pt x="2" y="13"/>
                    </a:lnTo>
                    <a:lnTo>
                      <a:pt x="2" y="13"/>
                    </a:lnTo>
                    <a:lnTo>
                      <a:pt x="2" y="13"/>
                    </a:lnTo>
                    <a:lnTo>
                      <a:pt x="2" y="11"/>
                    </a:lnTo>
                    <a:lnTo>
                      <a:pt x="0" y="11"/>
                    </a:lnTo>
                    <a:lnTo>
                      <a:pt x="0" y="11"/>
                    </a:lnTo>
                    <a:lnTo>
                      <a:pt x="0" y="11"/>
                    </a:lnTo>
                    <a:lnTo>
                      <a:pt x="0" y="11"/>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3" name="Freeform 5729"/>
              <p:cNvSpPr>
                <a:spLocks/>
              </p:cNvSpPr>
              <p:nvPr/>
            </p:nvSpPr>
            <p:spPr bwMode="auto">
              <a:xfrm>
                <a:off x="4851" y="1983"/>
                <a:ext cx="22" cy="44"/>
              </a:xfrm>
              <a:custGeom>
                <a:avLst/>
                <a:gdLst>
                  <a:gd name="T0" fmla="*/ 5 w 22"/>
                  <a:gd name="T1" fmla="*/ 0 h 44"/>
                  <a:gd name="T2" fmla="*/ 12 w 22"/>
                  <a:gd name="T3" fmla="*/ 2 h 44"/>
                  <a:gd name="T4" fmla="*/ 14 w 22"/>
                  <a:gd name="T5" fmla="*/ 9 h 44"/>
                  <a:gd name="T6" fmla="*/ 19 w 22"/>
                  <a:gd name="T7" fmla="*/ 9 h 44"/>
                  <a:gd name="T8" fmla="*/ 22 w 22"/>
                  <a:gd name="T9" fmla="*/ 7 h 44"/>
                  <a:gd name="T10" fmla="*/ 22 w 22"/>
                  <a:gd name="T11" fmla="*/ 9 h 44"/>
                  <a:gd name="T12" fmla="*/ 21 w 22"/>
                  <a:gd name="T13" fmla="*/ 12 h 44"/>
                  <a:gd name="T14" fmla="*/ 21 w 22"/>
                  <a:gd name="T15" fmla="*/ 17 h 44"/>
                  <a:gd name="T16" fmla="*/ 21 w 22"/>
                  <a:gd name="T17" fmla="*/ 17 h 44"/>
                  <a:gd name="T18" fmla="*/ 19 w 22"/>
                  <a:gd name="T19" fmla="*/ 22 h 44"/>
                  <a:gd name="T20" fmla="*/ 17 w 22"/>
                  <a:gd name="T21" fmla="*/ 24 h 44"/>
                  <a:gd name="T22" fmla="*/ 17 w 22"/>
                  <a:gd name="T23" fmla="*/ 24 h 44"/>
                  <a:gd name="T24" fmla="*/ 17 w 22"/>
                  <a:gd name="T25" fmla="*/ 26 h 44"/>
                  <a:gd name="T26" fmla="*/ 17 w 22"/>
                  <a:gd name="T27" fmla="*/ 31 h 44"/>
                  <a:gd name="T28" fmla="*/ 19 w 22"/>
                  <a:gd name="T29" fmla="*/ 31 h 44"/>
                  <a:gd name="T30" fmla="*/ 17 w 22"/>
                  <a:gd name="T31" fmla="*/ 33 h 44"/>
                  <a:gd name="T32" fmla="*/ 19 w 22"/>
                  <a:gd name="T33" fmla="*/ 34 h 44"/>
                  <a:gd name="T34" fmla="*/ 14 w 22"/>
                  <a:gd name="T35" fmla="*/ 41 h 44"/>
                  <a:gd name="T36" fmla="*/ 14 w 22"/>
                  <a:gd name="T37" fmla="*/ 43 h 44"/>
                  <a:gd name="T38" fmla="*/ 12 w 22"/>
                  <a:gd name="T39" fmla="*/ 44 h 44"/>
                  <a:gd name="T40" fmla="*/ 11 w 22"/>
                  <a:gd name="T41" fmla="*/ 43 h 44"/>
                  <a:gd name="T42" fmla="*/ 11 w 22"/>
                  <a:gd name="T43" fmla="*/ 44 h 44"/>
                  <a:gd name="T44" fmla="*/ 9 w 22"/>
                  <a:gd name="T45" fmla="*/ 44 h 44"/>
                  <a:gd name="T46" fmla="*/ 7 w 22"/>
                  <a:gd name="T47" fmla="*/ 41 h 44"/>
                  <a:gd name="T48" fmla="*/ 4 w 22"/>
                  <a:gd name="T49" fmla="*/ 38 h 44"/>
                  <a:gd name="T50" fmla="*/ 4 w 22"/>
                  <a:gd name="T51" fmla="*/ 36 h 44"/>
                  <a:gd name="T52" fmla="*/ 2 w 22"/>
                  <a:gd name="T53" fmla="*/ 34 h 44"/>
                  <a:gd name="T54" fmla="*/ 0 w 22"/>
                  <a:gd name="T55" fmla="*/ 31 h 44"/>
                  <a:gd name="T56" fmla="*/ 0 w 22"/>
                  <a:gd name="T57" fmla="*/ 29 h 44"/>
                  <a:gd name="T58" fmla="*/ 0 w 22"/>
                  <a:gd name="T59" fmla="*/ 24 h 44"/>
                  <a:gd name="T60" fmla="*/ 2 w 22"/>
                  <a:gd name="T61" fmla="*/ 21 h 44"/>
                  <a:gd name="T62" fmla="*/ 0 w 22"/>
                  <a:gd name="T63" fmla="*/ 16 h 44"/>
                  <a:gd name="T64" fmla="*/ 0 w 22"/>
                  <a:gd name="T65" fmla="*/ 12 h 44"/>
                  <a:gd name="T66" fmla="*/ 0 w 22"/>
                  <a:gd name="T67" fmla="*/ 9 h 44"/>
                  <a:gd name="T68" fmla="*/ 0 w 22"/>
                  <a:gd name="T69" fmla="*/ 7 h 44"/>
                  <a:gd name="T70" fmla="*/ 2 w 22"/>
                  <a:gd name="T71" fmla="*/ 4 h 44"/>
                  <a:gd name="T72" fmla="*/ 4 w 22"/>
                  <a:gd name="T7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44">
                    <a:moveTo>
                      <a:pt x="4" y="0"/>
                    </a:moveTo>
                    <a:lnTo>
                      <a:pt x="5" y="0"/>
                    </a:lnTo>
                    <a:lnTo>
                      <a:pt x="9" y="0"/>
                    </a:lnTo>
                    <a:lnTo>
                      <a:pt x="12" y="2"/>
                    </a:lnTo>
                    <a:lnTo>
                      <a:pt x="12" y="9"/>
                    </a:lnTo>
                    <a:lnTo>
                      <a:pt x="14" y="9"/>
                    </a:lnTo>
                    <a:lnTo>
                      <a:pt x="16" y="7"/>
                    </a:lnTo>
                    <a:lnTo>
                      <a:pt x="19" y="9"/>
                    </a:lnTo>
                    <a:lnTo>
                      <a:pt x="22" y="6"/>
                    </a:lnTo>
                    <a:lnTo>
                      <a:pt x="22" y="7"/>
                    </a:lnTo>
                    <a:lnTo>
                      <a:pt x="22" y="7"/>
                    </a:lnTo>
                    <a:lnTo>
                      <a:pt x="22" y="9"/>
                    </a:lnTo>
                    <a:lnTo>
                      <a:pt x="22" y="9"/>
                    </a:lnTo>
                    <a:lnTo>
                      <a:pt x="21" y="12"/>
                    </a:lnTo>
                    <a:lnTo>
                      <a:pt x="21" y="16"/>
                    </a:lnTo>
                    <a:lnTo>
                      <a:pt x="21" y="17"/>
                    </a:lnTo>
                    <a:lnTo>
                      <a:pt x="21" y="17"/>
                    </a:lnTo>
                    <a:lnTo>
                      <a:pt x="21" y="17"/>
                    </a:lnTo>
                    <a:lnTo>
                      <a:pt x="19" y="19"/>
                    </a:lnTo>
                    <a:lnTo>
                      <a:pt x="19" y="22"/>
                    </a:lnTo>
                    <a:lnTo>
                      <a:pt x="17" y="24"/>
                    </a:lnTo>
                    <a:lnTo>
                      <a:pt x="17" y="24"/>
                    </a:lnTo>
                    <a:lnTo>
                      <a:pt x="17" y="24"/>
                    </a:lnTo>
                    <a:lnTo>
                      <a:pt x="17" y="24"/>
                    </a:lnTo>
                    <a:lnTo>
                      <a:pt x="16" y="24"/>
                    </a:lnTo>
                    <a:lnTo>
                      <a:pt x="17" y="26"/>
                    </a:lnTo>
                    <a:lnTo>
                      <a:pt x="17" y="29"/>
                    </a:lnTo>
                    <a:lnTo>
                      <a:pt x="17" y="31"/>
                    </a:lnTo>
                    <a:lnTo>
                      <a:pt x="19" y="31"/>
                    </a:lnTo>
                    <a:lnTo>
                      <a:pt x="19" y="31"/>
                    </a:lnTo>
                    <a:lnTo>
                      <a:pt x="19" y="31"/>
                    </a:lnTo>
                    <a:lnTo>
                      <a:pt x="17" y="33"/>
                    </a:lnTo>
                    <a:lnTo>
                      <a:pt x="17" y="34"/>
                    </a:lnTo>
                    <a:lnTo>
                      <a:pt x="19" y="34"/>
                    </a:lnTo>
                    <a:lnTo>
                      <a:pt x="17" y="38"/>
                    </a:lnTo>
                    <a:lnTo>
                      <a:pt x="14" y="41"/>
                    </a:lnTo>
                    <a:lnTo>
                      <a:pt x="14" y="43"/>
                    </a:lnTo>
                    <a:lnTo>
                      <a:pt x="14" y="43"/>
                    </a:lnTo>
                    <a:lnTo>
                      <a:pt x="12" y="44"/>
                    </a:lnTo>
                    <a:lnTo>
                      <a:pt x="12" y="44"/>
                    </a:lnTo>
                    <a:lnTo>
                      <a:pt x="12" y="43"/>
                    </a:lnTo>
                    <a:lnTo>
                      <a:pt x="11" y="43"/>
                    </a:lnTo>
                    <a:lnTo>
                      <a:pt x="11" y="43"/>
                    </a:lnTo>
                    <a:lnTo>
                      <a:pt x="11" y="44"/>
                    </a:lnTo>
                    <a:lnTo>
                      <a:pt x="9" y="44"/>
                    </a:lnTo>
                    <a:lnTo>
                      <a:pt x="9" y="44"/>
                    </a:lnTo>
                    <a:lnTo>
                      <a:pt x="7" y="43"/>
                    </a:lnTo>
                    <a:lnTo>
                      <a:pt x="7" y="41"/>
                    </a:lnTo>
                    <a:lnTo>
                      <a:pt x="5" y="38"/>
                    </a:lnTo>
                    <a:lnTo>
                      <a:pt x="4" y="38"/>
                    </a:lnTo>
                    <a:lnTo>
                      <a:pt x="4" y="36"/>
                    </a:lnTo>
                    <a:lnTo>
                      <a:pt x="4" y="36"/>
                    </a:lnTo>
                    <a:lnTo>
                      <a:pt x="2" y="34"/>
                    </a:lnTo>
                    <a:lnTo>
                      <a:pt x="2" y="34"/>
                    </a:lnTo>
                    <a:lnTo>
                      <a:pt x="2" y="31"/>
                    </a:lnTo>
                    <a:lnTo>
                      <a:pt x="0" y="31"/>
                    </a:lnTo>
                    <a:lnTo>
                      <a:pt x="2" y="29"/>
                    </a:lnTo>
                    <a:lnTo>
                      <a:pt x="0" y="29"/>
                    </a:lnTo>
                    <a:lnTo>
                      <a:pt x="0" y="26"/>
                    </a:lnTo>
                    <a:lnTo>
                      <a:pt x="0" y="24"/>
                    </a:lnTo>
                    <a:lnTo>
                      <a:pt x="2" y="22"/>
                    </a:lnTo>
                    <a:lnTo>
                      <a:pt x="2" y="21"/>
                    </a:lnTo>
                    <a:lnTo>
                      <a:pt x="2" y="17"/>
                    </a:lnTo>
                    <a:lnTo>
                      <a:pt x="0" y="16"/>
                    </a:lnTo>
                    <a:lnTo>
                      <a:pt x="0" y="14"/>
                    </a:lnTo>
                    <a:lnTo>
                      <a:pt x="0" y="12"/>
                    </a:lnTo>
                    <a:lnTo>
                      <a:pt x="2" y="11"/>
                    </a:lnTo>
                    <a:lnTo>
                      <a:pt x="0" y="9"/>
                    </a:lnTo>
                    <a:lnTo>
                      <a:pt x="0" y="9"/>
                    </a:lnTo>
                    <a:lnTo>
                      <a:pt x="0" y="7"/>
                    </a:lnTo>
                    <a:lnTo>
                      <a:pt x="0" y="6"/>
                    </a:lnTo>
                    <a:lnTo>
                      <a:pt x="2" y="4"/>
                    </a:lnTo>
                    <a:lnTo>
                      <a:pt x="2" y="2"/>
                    </a:lnTo>
                    <a:lnTo>
                      <a:pt x="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4" name="Freeform 5730"/>
              <p:cNvSpPr>
                <a:spLocks/>
              </p:cNvSpPr>
              <p:nvPr/>
            </p:nvSpPr>
            <p:spPr bwMode="auto">
              <a:xfrm>
                <a:off x="4851" y="1983"/>
                <a:ext cx="22" cy="44"/>
              </a:xfrm>
              <a:custGeom>
                <a:avLst/>
                <a:gdLst>
                  <a:gd name="T0" fmla="*/ 5 w 22"/>
                  <a:gd name="T1" fmla="*/ 0 h 44"/>
                  <a:gd name="T2" fmla="*/ 12 w 22"/>
                  <a:gd name="T3" fmla="*/ 2 h 44"/>
                  <a:gd name="T4" fmla="*/ 14 w 22"/>
                  <a:gd name="T5" fmla="*/ 9 h 44"/>
                  <a:gd name="T6" fmla="*/ 19 w 22"/>
                  <a:gd name="T7" fmla="*/ 9 h 44"/>
                  <a:gd name="T8" fmla="*/ 22 w 22"/>
                  <a:gd name="T9" fmla="*/ 7 h 44"/>
                  <a:gd name="T10" fmla="*/ 22 w 22"/>
                  <a:gd name="T11" fmla="*/ 9 h 44"/>
                  <a:gd name="T12" fmla="*/ 21 w 22"/>
                  <a:gd name="T13" fmla="*/ 12 h 44"/>
                  <a:gd name="T14" fmla="*/ 21 w 22"/>
                  <a:gd name="T15" fmla="*/ 17 h 44"/>
                  <a:gd name="T16" fmla="*/ 21 w 22"/>
                  <a:gd name="T17" fmla="*/ 17 h 44"/>
                  <a:gd name="T18" fmla="*/ 19 w 22"/>
                  <a:gd name="T19" fmla="*/ 22 h 44"/>
                  <a:gd name="T20" fmla="*/ 17 w 22"/>
                  <a:gd name="T21" fmla="*/ 24 h 44"/>
                  <a:gd name="T22" fmla="*/ 17 w 22"/>
                  <a:gd name="T23" fmla="*/ 24 h 44"/>
                  <a:gd name="T24" fmla="*/ 17 w 22"/>
                  <a:gd name="T25" fmla="*/ 26 h 44"/>
                  <a:gd name="T26" fmla="*/ 17 w 22"/>
                  <a:gd name="T27" fmla="*/ 31 h 44"/>
                  <a:gd name="T28" fmla="*/ 19 w 22"/>
                  <a:gd name="T29" fmla="*/ 31 h 44"/>
                  <a:gd name="T30" fmla="*/ 17 w 22"/>
                  <a:gd name="T31" fmla="*/ 33 h 44"/>
                  <a:gd name="T32" fmla="*/ 19 w 22"/>
                  <a:gd name="T33" fmla="*/ 34 h 44"/>
                  <a:gd name="T34" fmla="*/ 14 w 22"/>
                  <a:gd name="T35" fmla="*/ 41 h 44"/>
                  <a:gd name="T36" fmla="*/ 14 w 22"/>
                  <a:gd name="T37" fmla="*/ 43 h 44"/>
                  <a:gd name="T38" fmla="*/ 12 w 22"/>
                  <a:gd name="T39" fmla="*/ 44 h 44"/>
                  <a:gd name="T40" fmla="*/ 11 w 22"/>
                  <a:gd name="T41" fmla="*/ 43 h 44"/>
                  <a:gd name="T42" fmla="*/ 11 w 22"/>
                  <a:gd name="T43" fmla="*/ 44 h 44"/>
                  <a:gd name="T44" fmla="*/ 9 w 22"/>
                  <a:gd name="T45" fmla="*/ 44 h 44"/>
                  <a:gd name="T46" fmla="*/ 7 w 22"/>
                  <a:gd name="T47" fmla="*/ 41 h 44"/>
                  <a:gd name="T48" fmla="*/ 4 w 22"/>
                  <a:gd name="T49" fmla="*/ 38 h 44"/>
                  <a:gd name="T50" fmla="*/ 4 w 22"/>
                  <a:gd name="T51" fmla="*/ 36 h 44"/>
                  <a:gd name="T52" fmla="*/ 2 w 22"/>
                  <a:gd name="T53" fmla="*/ 34 h 44"/>
                  <a:gd name="T54" fmla="*/ 0 w 22"/>
                  <a:gd name="T55" fmla="*/ 31 h 44"/>
                  <a:gd name="T56" fmla="*/ 0 w 22"/>
                  <a:gd name="T57" fmla="*/ 29 h 44"/>
                  <a:gd name="T58" fmla="*/ 0 w 22"/>
                  <a:gd name="T59" fmla="*/ 24 h 44"/>
                  <a:gd name="T60" fmla="*/ 2 w 22"/>
                  <a:gd name="T61" fmla="*/ 21 h 44"/>
                  <a:gd name="T62" fmla="*/ 0 w 22"/>
                  <a:gd name="T63" fmla="*/ 16 h 44"/>
                  <a:gd name="T64" fmla="*/ 0 w 22"/>
                  <a:gd name="T65" fmla="*/ 12 h 44"/>
                  <a:gd name="T66" fmla="*/ 0 w 22"/>
                  <a:gd name="T67" fmla="*/ 9 h 44"/>
                  <a:gd name="T68" fmla="*/ 0 w 22"/>
                  <a:gd name="T69" fmla="*/ 7 h 44"/>
                  <a:gd name="T70" fmla="*/ 2 w 22"/>
                  <a:gd name="T71" fmla="*/ 4 h 44"/>
                  <a:gd name="T72" fmla="*/ 4 w 22"/>
                  <a:gd name="T7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44">
                    <a:moveTo>
                      <a:pt x="4" y="0"/>
                    </a:moveTo>
                    <a:lnTo>
                      <a:pt x="5" y="0"/>
                    </a:lnTo>
                    <a:lnTo>
                      <a:pt x="9" y="0"/>
                    </a:lnTo>
                    <a:lnTo>
                      <a:pt x="12" y="2"/>
                    </a:lnTo>
                    <a:lnTo>
                      <a:pt x="12" y="9"/>
                    </a:lnTo>
                    <a:lnTo>
                      <a:pt x="14" y="9"/>
                    </a:lnTo>
                    <a:lnTo>
                      <a:pt x="16" y="7"/>
                    </a:lnTo>
                    <a:lnTo>
                      <a:pt x="19" y="9"/>
                    </a:lnTo>
                    <a:lnTo>
                      <a:pt x="22" y="6"/>
                    </a:lnTo>
                    <a:lnTo>
                      <a:pt x="22" y="7"/>
                    </a:lnTo>
                    <a:lnTo>
                      <a:pt x="22" y="7"/>
                    </a:lnTo>
                    <a:lnTo>
                      <a:pt x="22" y="9"/>
                    </a:lnTo>
                    <a:lnTo>
                      <a:pt x="22" y="9"/>
                    </a:lnTo>
                    <a:lnTo>
                      <a:pt x="21" y="12"/>
                    </a:lnTo>
                    <a:lnTo>
                      <a:pt x="21" y="16"/>
                    </a:lnTo>
                    <a:lnTo>
                      <a:pt x="21" y="17"/>
                    </a:lnTo>
                    <a:lnTo>
                      <a:pt x="21" y="17"/>
                    </a:lnTo>
                    <a:lnTo>
                      <a:pt x="21" y="17"/>
                    </a:lnTo>
                    <a:lnTo>
                      <a:pt x="19" y="19"/>
                    </a:lnTo>
                    <a:lnTo>
                      <a:pt x="19" y="22"/>
                    </a:lnTo>
                    <a:lnTo>
                      <a:pt x="17" y="24"/>
                    </a:lnTo>
                    <a:lnTo>
                      <a:pt x="17" y="24"/>
                    </a:lnTo>
                    <a:lnTo>
                      <a:pt x="17" y="24"/>
                    </a:lnTo>
                    <a:lnTo>
                      <a:pt x="17" y="24"/>
                    </a:lnTo>
                    <a:lnTo>
                      <a:pt x="16" y="24"/>
                    </a:lnTo>
                    <a:lnTo>
                      <a:pt x="17" y="26"/>
                    </a:lnTo>
                    <a:lnTo>
                      <a:pt x="17" y="29"/>
                    </a:lnTo>
                    <a:lnTo>
                      <a:pt x="17" y="31"/>
                    </a:lnTo>
                    <a:lnTo>
                      <a:pt x="19" y="31"/>
                    </a:lnTo>
                    <a:lnTo>
                      <a:pt x="19" y="31"/>
                    </a:lnTo>
                    <a:lnTo>
                      <a:pt x="19" y="31"/>
                    </a:lnTo>
                    <a:lnTo>
                      <a:pt x="17" y="33"/>
                    </a:lnTo>
                    <a:lnTo>
                      <a:pt x="17" y="34"/>
                    </a:lnTo>
                    <a:lnTo>
                      <a:pt x="19" y="34"/>
                    </a:lnTo>
                    <a:lnTo>
                      <a:pt x="17" y="38"/>
                    </a:lnTo>
                    <a:lnTo>
                      <a:pt x="14" y="41"/>
                    </a:lnTo>
                    <a:lnTo>
                      <a:pt x="14" y="43"/>
                    </a:lnTo>
                    <a:lnTo>
                      <a:pt x="14" y="43"/>
                    </a:lnTo>
                    <a:lnTo>
                      <a:pt x="12" y="44"/>
                    </a:lnTo>
                    <a:lnTo>
                      <a:pt x="12" y="44"/>
                    </a:lnTo>
                    <a:lnTo>
                      <a:pt x="12" y="43"/>
                    </a:lnTo>
                    <a:lnTo>
                      <a:pt x="11" y="43"/>
                    </a:lnTo>
                    <a:lnTo>
                      <a:pt x="11" y="43"/>
                    </a:lnTo>
                    <a:lnTo>
                      <a:pt x="11" y="44"/>
                    </a:lnTo>
                    <a:lnTo>
                      <a:pt x="9" y="44"/>
                    </a:lnTo>
                    <a:lnTo>
                      <a:pt x="9" y="44"/>
                    </a:lnTo>
                    <a:lnTo>
                      <a:pt x="7" y="43"/>
                    </a:lnTo>
                    <a:lnTo>
                      <a:pt x="7" y="41"/>
                    </a:lnTo>
                    <a:lnTo>
                      <a:pt x="5" y="38"/>
                    </a:lnTo>
                    <a:lnTo>
                      <a:pt x="4" y="38"/>
                    </a:lnTo>
                    <a:lnTo>
                      <a:pt x="4" y="36"/>
                    </a:lnTo>
                    <a:lnTo>
                      <a:pt x="4" y="36"/>
                    </a:lnTo>
                    <a:lnTo>
                      <a:pt x="2" y="34"/>
                    </a:lnTo>
                    <a:lnTo>
                      <a:pt x="2" y="34"/>
                    </a:lnTo>
                    <a:lnTo>
                      <a:pt x="2" y="31"/>
                    </a:lnTo>
                    <a:lnTo>
                      <a:pt x="0" y="31"/>
                    </a:lnTo>
                    <a:lnTo>
                      <a:pt x="2" y="29"/>
                    </a:lnTo>
                    <a:lnTo>
                      <a:pt x="0" y="29"/>
                    </a:lnTo>
                    <a:lnTo>
                      <a:pt x="0" y="26"/>
                    </a:lnTo>
                    <a:lnTo>
                      <a:pt x="0" y="24"/>
                    </a:lnTo>
                    <a:lnTo>
                      <a:pt x="2" y="22"/>
                    </a:lnTo>
                    <a:lnTo>
                      <a:pt x="2" y="21"/>
                    </a:lnTo>
                    <a:lnTo>
                      <a:pt x="2" y="17"/>
                    </a:lnTo>
                    <a:lnTo>
                      <a:pt x="0" y="16"/>
                    </a:lnTo>
                    <a:lnTo>
                      <a:pt x="0" y="14"/>
                    </a:lnTo>
                    <a:lnTo>
                      <a:pt x="0" y="12"/>
                    </a:lnTo>
                    <a:lnTo>
                      <a:pt x="2" y="11"/>
                    </a:lnTo>
                    <a:lnTo>
                      <a:pt x="0" y="9"/>
                    </a:lnTo>
                    <a:lnTo>
                      <a:pt x="0" y="9"/>
                    </a:lnTo>
                    <a:lnTo>
                      <a:pt x="0" y="7"/>
                    </a:lnTo>
                    <a:lnTo>
                      <a:pt x="0" y="6"/>
                    </a:lnTo>
                    <a:lnTo>
                      <a:pt x="2" y="4"/>
                    </a:lnTo>
                    <a:lnTo>
                      <a:pt x="2" y="2"/>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5" name="Freeform 5731"/>
              <p:cNvSpPr>
                <a:spLocks/>
              </p:cNvSpPr>
              <p:nvPr/>
            </p:nvSpPr>
            <p:spPr bwMode="auto">
              <a:xfrm>
                <a:off x="4795" y="1946"/>
                <a:ext cx="29" cy="32"/>
              </a:xfrm>
              <a:custGeom>
                <a:avLst/>
                <a:gdLst>
                  <a:gd name="T0" fmla="*/ 29 w 29"/>
                  <a:gd name="T1" fmla="*/ 15 h 32"/>
                  <a:gd name="T2" fmla="*/ 29 w 29"/>
                  <a:gd name="T3" fmla="*/ 17 h 32"/>
                  <a:gd name="T4" fmla="*/ 29 w 29"/>
                  <a:gd name="T5" fmla="*/ 19 h 32"/>
                  <a:gd name="T6" fmla="*/ 28 w 29"/>
                  <a:gd name="T7" fmla="*/ 19 h 32"/>
                  <a:gd name="T8" fmla="*/ 28 w 29"/>
                  <a:gd name="T9" fmla="*/ 19 h 32"/>
                  <a:gd name="T10" fmla="*/ 28 w 29"/>
                  <a:gd name="T11" fmla="*/ 17 h 32"/>
                  <a:gd name="T12" fmla="*/ 28 w 29"/>
                  <a:gd name="T13" fmla="*/ 17 h 32"/>
                  <a:gd name="T14" fmla="*/ 28 w 29"/>
                  <a:gd name="T15" fmla="*/ 17 h 32"/>
                  <a:gd name="T16" fmla="*/ 26 w 29"/>
                  <a:gd name="T17" fmla="*/ 19 h 32"/>
                  <a:gd name="T18" fmla="*/ 26 w 29"/>
                  <a:gd name="T19" fmla="*/ 21 h 32"/>
                  <a:gd name="T20" fmla="*/ 28 w 29"/>
                  <a:gd name="T21" fmla="*/ 21 h 32"/>
                  <a:gd name="T22" fmla="*/ 28 w 29"/>
                  <a:gd name="T23" fmla="*/ 24 h 32"/>
                  <a:gd name="T24" fmla="*/ 28 w 29"/>
                  <a:gd name="T25" fmla="*/ 27 h 32"/>
                  <a:gd name="T26" fmla="*/ 28 w 29"/>
                  <a:gd name="T27" fmla="*/ 27 h 32"/>
                  <a:gd name="T28" fmla="*/ 29 w 29"/>
                  <a:gd name="T29" fmla="*/ 29 h 32"/>
                  <a:gd name="T30" fmla="*/ 29 w 29"/>
                  <a:gd name="T31" fmla="*/ 31 h 32"/>
                  <a:gd name="T32" fmla="*/ 29 w 29"/>
                  <a:gd name="T33" fmla="*/ 31 h 32"/>
                  <a:gd name="T34" fmla="*/ 29 w 29"/>
                  <a:gd name="T35" fmla="*/ 31 h 32"/>
                  <a:gd name="T36" fmla="*/ 28 w 29"/>
                  <a:gd name="T37" fmla="*/ 31 h 32"/>
                  <a:gd name="T38" fmla="*/ 28 w 29"/>
                  <a:gd name="T39" fmla="*/ 32 h 32"/>
                  <a:gd name="T40" fmla="*/ 24 w 29"/>
                  <a:gd name="T41" fmla="*/ 29 h 32"/>
                  <a:gd name="T42" fmla="*/ 19 w 29"/>
                  <a:gd name="T43" fmla="*/ 19 h 32"/>
                  <a:gd name="T44" fmla="*/ 12 w 29"/>
                  <a:gd name="T45" fmla="*/ 19 h 32"/>
                  <a:gd name="T46" fmla="*/ 7 w 29"/>
                  <a:gd name="T47" fmla="*/ 10 h 32"/>
                  <a:gd name="T48" fmla="*/ 0 w 29"/>
                  <a:gd name="T49" fmla="*/ 9 h 32"/>
                  <a:gd name="T50" fmla="*/ 7 w 29"/>
                  <a:gd name="T51" fmla="*/ 0 h 32"/>
                  <a:gd name="T52" fmla="*/ 7 w 29"/>
                  <a:gd name="T53" fmla="*/ 0 h 32"/>
                  <a:gd name="T54" fmla="*/ 9 w 29"/>
                  <a:gd name="T55" fmla="*/ 2 h 32"/>
                  <a:gd name="T56" fmla="*/ 11 w 29"/>
                  <a:gd name="T57" fmla="*/ 2 h 32"/>
                  <a:gd name="T58" fmla="*/ 11 w 29"/>
                  <a:gd name="T59" fmla="*/ 2 h 32"/>
                  <a:gd name="T60" fmla="*/ 12 w 29"/>
                  <a:gd name="T61" fmla="*/ 2 h 32"/>
                  <a:gd name="T62" fmla="*/ 14 w 29"/>
                  <a:gd name="T63" fmla="*/ 4 h 32"/>
                  <a:gd name="T64" fmla="*/ 16 w 29"/>
                  <a:gd name="T65" fmla="*/ 5 h 32"/>
                  <a:gd name="T66" fmla="*/ 17 w 29"/>
                  <a:gd name="T67" fmla="*/ 5 h 32"/>
                  <a:gd name="T68" fmla="*/ 19 w 29"/>
                  <a:gd name="T69" fmla="*/ 5 h 32"/>
                  <a:gd name="T70" fmla="*/ 21 w 29"/>
                  <a:gd name="T71" fmla="*/ 5 h 32"/>
                  <a:gd name="T72" fmla="*/ 28 w 29"/>
                  <a:gd name="T73" fmla="*/ 9 h 32"/>
                  <a:gd name="T74" fmla="*/ 29 w 29"/>
                  <a:gd name="T75" fmla="*/ 10 h 32"/>
                  <a:gd name="T76" fmla="*/ 29 w 29"/>
                  <a:gd name="T77" fmla="*/ 12 h 32"/>
                  <a:gd name="T78" fmla="*/ 29 w 29"/>
                  <a:gd name="T7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32">
                    <a:moveTo>
                      <a:pt x="29" y="15"/>
                    </a:moveTo>
                    <a:lnTo>
                      <a:pt x="29" y="17"/>
                    </a:lnTo>
                    <a:lnTo>
                      <a:pt x="29" y="19"/>
                    </a:lnTo>
                    <a:lnTo>
                      <a:pt x="28" y="19"/>
                    </a:lnTo>
                    <a:lnTo>
                      <a:pt x="28" y="19"/>
                    </a:lnTo>
                    <a:lnTo>
                      <a:pt x="28" y="17"/>
                    </a:lnTo>
                    <a:lnTo>
                      <a:pt x="28" y="17"/>
                    </a:lnTo>
                    <a:lnTo>
                      <a:pt x="28" y="17"/>
                    </a:lnTo>
                    <a:lnTo>
                      <a:pt x="26" y="19"/>
                    </a:lnTo>
                    <a:lnTo>
                      <a:pt x="26" y="21"/>
                    </a:lnTo>
                    <a:lnTo>
                      <a:pt x="28" y="21"/>
                    </a:lnTo>
                    <a:lnTo>
                      <a:pt x="28" y="24"/>
                    </a:lnTo>
                    <a:lnTo>
                      <a:pt x="28" y="27"/>
                    </a:lnTo>
                    <a:lnTo>
                      <a:pt x="28" y="27"/>
                    </a:lnTo>
                    <a:lnTo>
                      <a:pt x="29" y="29"/>
                    </a:lnTo>
                    <a:lnTo>
                      <a:pt x="29" y="31"/>
                    </a:lnTo>
                    <a:lnTo>
                      <a:pt x="29" y="31"/>
                    </a:lnTo>
                    <a:lnTo>
                      <a:pt x="29" y="31"/>
                    </a:lnTo>
                    <a:lnTo>
                      <a:pt x="28" y="31"/>
                    </a:lnTo>
                    <a:lnTo>
                      <a:pt x="28" y="32"/>
                    </a:lnTo>
                    <a:lnTo>
                      <a:pt x="24" y="29"/>
                    </a:lnTo>
                    <a:lnTo>
                      <a:pt x="19" y="19"/>
                    </a:lnTo>
                    <a:lnTo>
                      <a:pt x="12" y="19"/>
                    </a:lnTo>
                    <a:lnTo>
                      <a:pt x="7" y="10"/>
                    </a:lnTo>
                    <a:lnTo>
                      <a:pt x="0" y="9"/>
                    </a:lnTo>
                    <a:lnTo>
                      <a:pt x="7" y="0"/>
                    </a:lnTo>
                    <a:lnTo>
                      <a:pt x="7" y="0"/>
                    </a:lnTo>
                    <a:lnTo>
                      <a:pt x="9" y="2"/>
                    </a:lnTo>
                    <a:lnTo>
                      <a:pt x="11" y="2"/>
                    </a:lnTo>
                    <a:lnTo>
                      <a:pt x="11" y="2"/>
                    </a:lnTo>
                    <a:lnTo>
                      <a:pt x="12" y="2"/>
                    </a:lnTo>
                    <a:lnTo>
                      <a:pt x="14" y="4"/>
                    </a:lnTo>
                    <a:lnTo>
                      <a:pt x="16" y="5"/>
                    </a:lnTo>
                    <a:lnTo>
                      <a:pt x="17" y="5"/>
                    </a:lnTo>
                    <a:lnTo>
                      <a:pt x="19" y="5"/>
                    </a:lnTo>
                    <a:lnTo>
                      <a:pt x="21" y="5"/>
                    </a:lnTo>
                    <a:lnTo>
                      <a:pt x="28" y="9"/>
                    </a:lnTo>
                    <a:lnTo>
                      <a:pt x="29" y="10"/>
                    </a:lnTo>
                    <a:lnTo>
                      <a:pt x="29" y="12"/>
                    </a:lnTo>
                    <a:lnTo>
                      <a:pt x="29"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6" name="Freeform 5732"/>
              <p:cNvSpPr>
                <a:spLocks/>
              </p:cNvSpPr>
              <p:nvPr/>
            </p:nvSpPr>
            <p:spPr bwMode="auto">
              <a:xfrm>
                <a:off x="4795" y="1946"/>
                <a:ext cx="29" cy="32"/>
              </a:xfrm>
              <a:custGeom>
                <a:avLst/>
                <a:gdLst>
                  <a:gd name="T0" fmla="*/ 29 w 29"/>
                  <a:gd name="T1" fmla="*/ 15 h 32"/>
                  <a:gd name="T2" fmla="*/ 29 w 29"/>
                  <a:gd name="T3" fmla="*/ 17 h 32"/>
                  <a:gd name="T4" fmla="*/ 29 w 29"/>
                  <a:gd name="T5" fmla="*/ 19 h 32"/>
                  <a:gd name="T6" fmla="*/ 28 w 29"/>
                  <a:gd name="T7" fmla="*/ 19 h 32"/>
                  <a:gd name="T8" fmla="*/ 28 w 29"/>
                  <a:gd name="T9" fmla="*/ 19 h 32"/>
                  <a:gd name="T10" fmla="*/ 28 w 29"/>
                  <a:gd name="T11" fmla="*/ 17 h 32"/>
                  <a:gd name="T12" fmla="*/ 28 w 29"/>
                  <a:gd name="T13" fmla="*/ 17 h 32"/>
                  <a:gd name="T14" fmla="*/ 28 w 29"/>
                  <a:gd name="T15" fmla="*/ 17 h 32"/>
                  <a:gd name="T16" fmla="*/ 26 w 29"/>
                  <a:gd name="T17" fmla="*/ 19 h 32"/>
                  <a:gd name="T18" fmla="*/ 26 w 29"/>
                  <a:gd name="T19" fmla="*/ 21 h 32"/>
                  <a:gd name="T20" fmla="*/ 28 w 29"/>
                  <a:gd name="T21" fmla="*/ 21 h 32"/>
                  <a:gd name="T22" fmla="*/ 28 w 29"/>
                  <a:gd name="T23" fmla="*/ 24 h 32"/>
                  <a:gd name="T24" fmla="*/ 28 w 29"/>
                  <a:gd name="T25" fmla="*/ 27 h 32"/>
                  <a:gd name="T26" fmla="*/ 28 w 29"/>
                  <a:gd name="T27" fmla="*/ 27 h 32"/>
                  <a:gd name="T28" fmla="*/ 29 w 29"/>
                  <a:gd name="T29" fmla="*/ 29 h 32"/>
                  <a:gd name="T30" fmla="*/ 29 w 29"/>
                  <a:gd name="T31" fmla="*/ 31 h 32"/>
                  <a:gd name="T32" fmla="*/ 29 w 29"/>
                  <a:gd name="T33" fmla="*/ 31 h 32"/>
                  <a:gd name="T34" fmla="*/ 29 w 29"/>
                  <a:gd name="T35" fmla="*/ 31 h 32"/>
                  <a:gd name="T36" fmla="*/ 28 w 29"/>
                  <a:gd name="T37" fmla="*/ 31 h 32"/>
                  <a:gd name="T38" fmla="*/ 28 w 29"/>
                  <a:gd name="T39" fmla="*/ 32 h 32"/>
                  <a:gd name="T40" fmla="*/ 24 w 29"/>
                  <a:gd name="T41" fmla="*/ 29 h 32"/>
                  <a:gd name="T42" fmla="*/ 19 w 29"/>
                  <a:gd name="T43" fmla="*/ 19 h 32"/>
                  <a:gd name="T44" fmla="*/ 12 w 29"/>
                  <a:gd name="T45" fmla="*/ 19 h 32"/>
                  <a:gd name="T46" fmla="*/ 7 w 29"/>
                  <a:gd name="T47" fmla="*/ 10 h 32"/>
                  <a:gd name="T48" fmla="*/ 0 w 29"/>
                  <a:gd name="T49" fmla="*/ 9 h 32"/>
                  <a:gd name="T50" fmla="*/ 7 w 29"/>
                  <a:gd name="T51" fmla="*/ 0 h 32"/>
                  <a:gd name="T52" fmla="*/ 7 w 29"/>
                  <a:gd name="T53" fmla="*/ 0 h 32"/>
                  <a:gd name="T54" fmla="*/ 9 w 29"/>
                  <a:gd name="T55" fmla="*/ 2 h 32"/>
                  <a:gd name="T56" fmla="*/ 11 w 29"/>
                  <a:gd name="T57" fmla="*/ 2 h 32"/>
                  <a:gd name="T58" fmla="*/ 11 w 29"/>
                  <a:gd name="T59" fmla="*/ 2 h 32"/>
                  <a:gd name="T60" fmla="*/ 12 w 29"/>
                  <a:gd name="T61" fmla="*/ 2 h 32"/>
                  <a:gd name="T62" fmla="*/ 14 w 29"/>
                  <a:gd name="T63" fmla="*/ 4 h 32"/>
                  <a:gd name="T64" fmla="*/ 16 w 29"/>
                  <a:gd name="T65" fmla="*/ 5 h 32"/>
                  <a:gd name="T66" fmla="*/ 17 w 29"/>
                  <a:gd name="T67" fmla="*/ 5 h 32"/>
                  <a:gd name="T68" fmla="*/ 19 w 29"/>
                  <a:gd name="T69" fmla="*/ 5 h 32"/>
                  <a:gd name="T70" fmla="*/ 21 w 29"/>
                  <a:gd name="T71" fmla="*/ 5 h 32"/>
                  <a:gd name="T72" fmla="*/ 28 w 29"/>
                  <a:gd name="T73" fmla="*/ 9 h 32"/>
                  <a:gd name="T74" fmla="*/ 29 w 29"/>
                  <a:gd name="T75" fmla="*/ 10 h 32"/>
                  <a:gd name="T76" fmla="*/ 29 w 29"/>
                  <a:gd name="T77" fmla="*/ 12 h 32"/>
                  <a:gd name="T78" fmla="*/ 29 w 29"/>
                  <a:gd name="T7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32">
                    <a:moveTo>
                      <a:pt x="29" y="15"/>
                    </a:moveTo>
                    <a:lnTo>
                      <a:pt x="29" y="17"/>
                    </a:lnTo>
                    <a:lnTo>
                      <a:pt x="29" y="19"/>
                    </a:lnTo>
                    <a:lnTo>
                      <a:pt x="28" y="19"/>
                    </a:lnTo>
                    <a:lnTo>
                      <a:pt x="28" y="19"/>
                    </a:lnTo>
                    <a:lnTo>
                      <a:pt x="28" y="17"/>
                    </a:lnTo>
                    <a:lnTo>
                      <a:pt x="28" y="17"/>
                    </a:lnTo>
                    <a:lnTo>
                      <a:pt x="28" y="17"/>
                    </a:lnTo>
                    <a:lnTo>
                      <a:pt x="26" y="19"/>
                    </a:lnTo>
                    <a:lnTo>
                      <a:pt x="26" y="21"/>
                    </a:lnTo>
                    <a:lnTo>
                      <a:pt x="28" y="21"/>
                    </a:lnTo>
                    <a:lnTo>
                      <a:pt x="28" y="24"/>
                    </a:lnTo>
                    <a:lnTo>
                      <a:pt x="28" y="27"/>
                    </a:lnTo>
                    <a:lnTo>
                      <a:pt x="28" y="27"/>
                    </a:lnTo>
                    <a:lnTo>
                      <a:pt x="29" y="29"/>
                    </a:lnTo>
                    <a:lnTo>
                      <a:pt x="29" y="31"/>
                    </a:lnTo>
                    <a:lnTo>
                      <a:pt x="29" y="31"/>
                    </a:lnTo>
                    <a:lnTo>
                      <a:pt x="29" y="31"/>
                    </a:lnTo>
                    <a:lnTo>
                      <a:pt x="28" y="31"/>
                    </a:lnTo>
                    <a:lnTo>
                      <a:pt x="28" y="32"/>
                    </a:lnTo>
                    <a:lnTo>
                      <a:pt x="24" y="29"/>
                    </a:lnTo>
                    <a:lnTo>
                      <a:pt x="19" y="19"/>
                    </a:lnTo>
                    <a:lnTo>
                      <a:pt x="12" y="19"/>
                    </a:lnTo>
                    <a:lnTo>
                      <a:pt x="7" y="10"/>
                    </a:lnTo>
                    <a:lnTo>
                      <a:pt x="0" y="9"/>
                    </a:lnTo>
                    <a:lnTo>
                      <a:pt x="7" y="0"/>
                    </a:lnTo>
                    <a:lnTo>
                      <a:pt x="7" y="0"/>
                    </a:lnTo>
                    <a:lnTo>
                      <a:pt x="9" y="2"/>
                    </a:lnTo>
                    <a:lnTo>
                      <a:pt x="11" y="2"/>
                    </a:lnTo>
                    <a:lnTo>
                      <a:pt x="11" y="2"/>
                    </a:lnTo>
                    <a:lnTo>
                      <a:pt x="12" y="2"/>
                    </a:lnTo>
                    <a:lnTo>
                      <a:pt x="14" y="4"/>
                    </a:lnTo>
                    <a:lnTo>
                      <a:pt x="16" y="5"/>
                    </a:lnTo>
                    <a:lnTo>
                      <a:pt x="17" y="5"/>
                    </a:lnTo>
                    <a:lnTo>
                      <a:pt x="19" y="5"/>
                    </a:lnTo>
                    <a:lnTo>
                      <a:pt x="21" y="5"/>
                    </a:lnTo>
                    <a:lnTo>
                      <a:pt x="28" y="9"/>
                    </a:lnTo>
                    <a:lnTo>
                      <a:pt x="29" y="10"/>
                    </a:lnTo>
                    <a:lnTo>
                      <a:pt x="29" y="12"/>
                    </a:lnTo>
                    <a:lnTo>
                      <a:pt x="2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7" name="Freeform 5733"/>
              <p:cNvSpPr>
                <a:spLocks/>
              </p:cNvSpPr>
              <p:nvPr/>
            </p:nvSpPr>
            <p:spPr bwMode="auto">
              <a:xfrm>
                <a:off x="4697" y="2041"/>
                <a:ext cx="32" cy="27"/>
              </a:xfrm>
              <a:custGeom>
                <a:avLst/>
                <a:gdLst>
                  <a:gd name="T0" fmla="*/ 27 w 32"/>
                  <a:gd name="T1" fmla="*/ 12 h 27"/>
                  <a:gd name="T2" fmla="*/ 31 w 32"/>
                  <a:gd name="T3" fmla="*/ 27 h 27"/>
                  <a:gd name="T4" fmla="*/ 22 w 32"/>
                  <a:gd name="T5" fmla="*/ 24 h 27"/>
                  <a:gd name="T6" fmla="*/ 17 w 32"/>
                  <a:gd name="T7" fmla="*/ 25 h 27"/>
                  <a:gd name="T8" fmla="*/ 4 w 32"/>
                  <a:gd name="T9" fmla="*/ 19 h 27"/>
                  <a:gd name="T10" fmla="*/ 0 w 32"/>
                  <a:gd name="T11" fmla="*/ 0 h 27"/>
                  <a:gd name="T12" fmla="*/ 29 w 32"/>
                  <a:gd name="T13" fmla="*/ 5 h 27"/>
                  <a:gd name="T14" fmla="*/ 32 w 32"/>
                  <a:gd name="T15" fmla="*/ 5 h 27"/>
                  <a:gd name="T16" fmla="*/ 27 w 32"/>
                  <a:gd name="T1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7">
                    <a:moveTo>
                      <a:pt x="27" y="12"/>
                    </a:moveTo>
                    <a:lnTo>
                      <a:pt x="31" y="27"/>
                    </a:lnTo>
                    <a:lnTo>
                      <a:pt x="22" y="24"/>
                    </a:lnTo>
                    <a:lnTo>
                      <a:pt x="17" y="25"/>
                    </a:lnTo>
                    <a:lnTo>
                      <a:pt x="4" y="19"/>
                    </a:lnTo>
                    <a:lnTo>
                      <a:pt x="0" y="0"/>
                    </a:lnTo>
                    <a:lnTo>
                      <a:pt x="29" y="5"/>
                    </a:lnTo>
                    <a:lnTo>
                      <a:pt x="32" y="5"/>
                    </a:lnTo>
                    <a:lnTo>
                      <a:pt x="27" y="12"/>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8" name="Freeform 5734"/>
              <p:cNvSpPr>
                <a:spLocks/>
              </p:cNvSpPr>
              <p:nvPr/>
            </p:nvSpPr>
            <p:spPr bwMode="auto">
              <a:xfrm>
                <a:off x="4697" y="2041"/>
                <a:ext cx="32" cy="27"/>
              </a:xfrm>
              <a:custGeom>
                <a:avLst/>
                <a:gdLst>
                  <a:gd name="T0" fmla="*/ 27 w 32"/>
                  <a:gd name="T1" fmla="*/ 12 h 27"/>
                  <a:gd name="T2" fmla="*/ 31 w 32"/>
                  <a:gd name="T3" fmla="*/ 27 h 27"/>
                  <a:gd name="T4" fmla="*/ 22 w 32"/>
                  <a:gd name="T5" fmla="*/ 24 h 27"/>
                  <a:gd name="T6" fmla="*/ 17 w 32"/>
                  <a:gd name="T7" fmla="*/ 25 h 27"/>
                  <a:gd name="T8" fmla="*/ 4 w 32"/>
                  <a:gd name="T9" fmla="*/ 19 h 27"/>
                  <a:gd name="T10" fmla="*/ 0 w 32"/>
                  <a:gd name="T11" fmla="*/ 0 h 27"/>
                  <a:gd name="T12" fmla="*/ 29 w 32"/>
                  <a:gd name="T13" fmla="*/ 5 h 27"/>
                  <a:gd name="T14" fmla="*/ 32 w 32"/>
                  <a:gd name="T15" fmla="*/ 5 h 27"/>
                  <a:gd name="T16" fmla="*/ 27 w 32"/>
                  <a:gd name="T1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7">
                    <a:moveTo>
                      <a:pt x="27" y="12"/>
                    </a:moveTo>
                    <a:lnTo>
                      <a:pt x="31" y="27"/>
                    </a:lnTo>
                    <a:lnTo>
                      <a:pt x="22" y="24"/>
                    </a:lnTo>
                    <a:lnTo>
                      <a:pt x="17" y="25"/>
                    </a:lnTo>
                    <a:lnTo>
                      <a:pt x="4" y="19"/>
                    </a:lnTo>
                    <a:lnTo>
                      <a:pt x="0" y="0"/>
                    </a:lnTo>
                    <a:lnTo>
                      <a:pt x="29" y="5"/>
                    </a:lnTo>
                    <a:lnTo>
                      <a:pt x="32" y="5"/>
                    </a:lnTo>
                    <a:lnTo>
                      <a:pt x="27"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9" name="Freeform 5735"/>
              <p:cNvSpPr>
                <a:spLocks/>
              </p:cNvSpPr>
              <p:nvPr/>
            </p:nvSpPr>
            <p:spPr bwMode="auto">
              <a:xfrm>
                <a:off x="4672" y="1931"/>
                <a:ext cx="42" cy="29"/>
              </a:xfrm>
              <a:custGeom>
                <a:avLst/>
                <a:gdLst>
                  <a:gd name="T0" fmla="*/ 42 w 42"/>
                  <a:gd name="T1" fmla="*/ 3 h 29"/>
                  <a:gd name="T2" fmla="*/ 30 w 42"/>
                  <a:gd name="T3" fmla="*/ 27 h 29"/>
                  <a:gd name="T4" fmla="*/ 20 w 42"/>
                  <a:gd name="T5" fmla="*/ 25 h 29"/>
                  <a:gd name="T6" fmla="*/ 12 w 42"/>
                  <a:gd name="T7" fmla="*/ 29 h 29"/>
                  <a:gd name="T8" fmla="*/ 2 w 42"/>
                  <a:gd name="T9" fmla="*/ 25 h 29"/>
                  <a:gd name="T10" fmla="*/ 0 w 42"/>
                  <a:gd name="T11" fmla="*/ 25 h 29"/>
                  <a:gd name="T12" fmla="*/ 3 w 42"/>
                  <a:gd name="T13" fmla="*/ 17 h 29"/>
                  <a:gd name="T14" fmla="*/ 3 w 42"/>
                  <a:gd name="T15" fmla="*/ 15 h 29"/>
                  <a:gd name="T16" fmla="*/ 10 w 42"/>
                  <a:gd name="T17" fmla="*/ 19 h 29"/>
                  <a:gd name="T18" fmla="*/ 17 w 42"/>
                  <a:gd name="T19" fmla="*/ 10 h 29"/>
                  <a:gd name="T20" fmla="*/ 29 w 42"/>
                  <a:gd name="T21" fmla="*/ 0 h 29"/>
                  <a:gd name="T22" fmla="*/ 42 w 42"/>
                  <a:gd name="T23" fmla="*/ 0 h 29"/>
                  <a:gd name="T24" fmla="*/ 42 w 42"/>
                  <a:gd name="T25" fmla="*/ 0 h 29"/>
                  <a:gd name="T26" fmla="*/ 42 w 42"/>
                  <a:gd name="T27" fmla="*/ 0 h 29"/>
                  <a:gd name="T28" fmla="*/ 42 w 42"/>
                  <a:gd name="T29" fmla="*/ 0 h 29"/>
                  <a:gd name="T30" fmla="*/ 42 w 42"/>
                  <a:gd name="T31" fmla="*/ 2 h 29"/>
                  <a:gd name="T32" fmla="*/ 42 w 42"/>
                  <a:gd name="T33" fmla="*/ 2 h 29"/>
                  <a:gd name="T34" fmla="*/ 42 w 42"/>
                  <a:gd name="T35" fmla="*/ 2 h 29"/>
                  <a:gd name="T36" fmla="*/ 42 w 42"/>
                  <a:gd name="T37" fmla="*/ 2 h 29"/>
                  <a:gd name="T38" fmla="*/ 42 w 42"/>
                  <a:gd name="T3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29">
                    <a:moveTo>
                      <a:pt x="42" y="3"/>
                    </a:moveTo>
                    <a:lnTo>
                      <a:pt x="30" y="27"/>
                    </a:lnTo>
                    <a:lnTo>
                      <a:pt x="20" y="25"/>
                    </a:lnTo>
                    <a:lnTo>
                      <a:pt x="12" y="29"/>
                    </a:lnTo>
                    <a:lnTo>
                      <a:pt x="2" y="25"/>
                    </a:lnTo>
                    <a:lnTo>
                      <a:pt x="0" y="25"/>
                    </a:lnTo>
                    <a:lnTo>
                      <a:pt x="3" y="17"/>
                    </a:lnTo>
                    <a:lnTo>
                      <a:pt x="3" y="15"/>
                    </a:lnTo>
                    <a:lnTo>
                      <a:pt x="10" y="19"/>
                    </a:lnTo>
                    <a:lnTo>
                      <a:pt x="17" y="10"/>
                    </a:lnTo>
                    <a:lnTo>
                      <a:pt x="29" y="0"/>
                    </a:lnTo>
                    <a:lnTo>
                      <a:pt x="42" y="0"/>
                    </a:lnTo>
                    <a:lnTo>
                      <a:pt x="42" y="0"/>
                    </a:lnTo>
                    <a:lnTo>
                      <a:pt x="42" y="0"/>
                    </a:lnTo>
                    <a:lnTo>
                      <a:pt x="42" y="0"/>
                    </a:lnTo>
                    <a:lnTo>
                      <a:pt x="42" y="2"/>
                    </a:lnTo>
                    <a:lnTo>
                      <a:pt x="42" y="2"/>
                    </a:lnTo>
                    <a:lnTo>
                      <a:pt x="42" y="2"/>
                    </a:lnTo>
                    <a:lnTo>
                      <a:pt x="42" y="2"/>
                    </a:lnTo>
                    <a:lnTo>
                      <a:pt x="42"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0" name="Freeform 5736"/>
              <p:cNvSpPr>
                <a:spLocks/>
              </p:cNvSpPr>
              <p:nvPr/>
            </p:nvSpPr>
            <p:spPr bwMode="auto">
              <a:xfrm>
                <a:off x="4672" y="1931"/>
                <a:ext cx="42" cy="29"/>
              </a:xfrm>
              <a:custGeom>
                <a:avLst/>
                <a:gdLst>
                  <a:gd name="T0" fmla="*/ 42 w 42"/>
                  <a:gd name="T1" fmla="*/ 3 h 29"/>
                  <a:gd name="T2" fmla="*/ 30 w 42"/>
                  <a:gd name="T3" fmla="*/ 27 h 29"/>
                  <a:gd name="T4" fmla="*/ 20 w 42"/>
                  <a:gd name="T5" fmla="*/ 25 h 29"/>
                  <a:gd name="T6" fmla="*/ 12 w 42"/>
                  <a:gd name="T7" fmla="*/ 29 h 29"/>
                  <a:gd name="T8" fmla="*/ 2 w 42"/>
                  <a:gd name="T9" fmla="*/ 25 h 29"/>
                  <a:gd name="T10" fmla="*/ 0 w 42"/>
                  <a:gd name="T11" fmla="*/ 25 h 29"/>
                  <a:gd name="T12" fmla="*/ 3 w 42"/>
                  <a:gd name="T13" fmla="*/ 17 h 29"/>
                  <a:gd name="T14" fmla="*/ 3 w 42"/>
                  <a:gd name="T15" fmla="*/ 15 h 29"/>
                  <a:gd name="T16" fmla="*/ 10 w 42"/>
                  <a:gd name="T17" fmla="*/ 19 h 29"/>
                  <a:gd name="T18" fmla="*/ 17 w 42"/>
                  <a:gd name="T19" fmla="*/ 10 h 29"/>
                  <a:gd name="T20" fmla="*/ 29 w 42"/>
                  <a:gd name="T21" fmla="*/ 0 h 29"/>
                  <a:gd name="T22" fmla="*/ 42 w 42"/>
                  <a:gd name="T23" fmla="*/ 0 h 29"/>
                  <a:gd name="T24" fmla="*/ 42 w 42"/>
                  <a:gd name="T25" fmla="*/ 0 h 29"/>
                  <a:gd name="T26" fmla="*/ 42 w 42"/>
                  <a:gd name="T27" fmla="*/ 0 h 29"/>
                  <a:gd name="T28" fmla="*/ 42 w 42"/>
                  <a:gd name="T29" fmla="*/ 0 h 29"/>
                  <a:gd name="T30" fmla="*/ 42 w 42"/>
                  <a:gd name="T31" fmla="*/ 2 h 29"/>
                  <a:gd name="T32" fmla="*/ 42 w 42"/>
                  <a:gd name="T33" fmla="*/ 2 h 29"/>
                  <a:gd name="T34" fmla="*/ 42 w 42"/>
                  <a:gd name="T35" fmla="*/ 2 h 29"/>
                  <a:gd name="T36" fmla="*/ 42 w 42"/>
                  <a:gd name="T37" fmla="*/ 2 h 29"/>
                  <a:gd name="T38" fmla="*/ 42 w 42"/>
                  <a:gd name="T3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29">
                    <a:moveTo>
                      <a:pt x="42" y="3"/>
                    </a:moveTo>
                    <a:lnTo>
                      <a:pt x="30" y="27"/>
                    </a:lnTo>
                    <a:lnTo>
                      <a:pt x="20" y="25"/>
                    </a:lnTo>
                    <a:lnTo>
                      <a:pt x="12" y="29"/>
                    </a:lnTo>
                    <a:lnTo>
                      <a:pt x="2" y="25"/>
                    </a:lnTo>
                    <a:lnTo>
                      <a:pt x="0" y="25"/>
                    </a:lnTo>
                    <a:lnTo>
                      <a:pt x="3" y="17"/>
                    </a:lnTo>
                    <a:lnTo>
                      <a:pt x="3" y="15"/>
                    </a:lnTo>
                    <a:lnTo>
                      <a:pt x="10" y="19"/>
                    </a:lnTo>
                    <a:lnTo>
                      <a:pt x="17" y="10"/>
                    </a:lnTo>
                    <a:lnTo>
                      <a:pt x="29" y="0"/>
                    </a:lnTo>
                    <a:lnTo>
                      <a:pt x="42" y="0"/>
                    </a:lnTo>
                    <a:lnTo>
                      <a:pt x="42" y="0"/>
                    </a:lnTo>
                    <a:lnTo>
                      <a:pt x="42" y="0"/>
                    </a:lnTo>
                    <a:lnTo>
                      <a:pt x="42" y="0"/>
                    </a:lnTo>
                    <a:lnTo>
                      <a:pt x="42" y="2"/>
                    </a:lnTo>
                    <a:lnTo>
                      <a:pt x="42" y="2"/>
                    </a:lnTo>
                    <a:lnTo>
                      <a:pt x="42" y="2"/>
                    </a:lnTo>
                    <a:lnTo>
                      <a:pt x="42" y="2"/>
                    </a:lnTo>
                    <a:lnTo>
                      <a:pt x="4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1" name="Freeform 5737"/>
              <p:cNvSpPr>
                <a:spLocks/>
              </p:cNvSpPr>
              <p:nvPr/>
            </p:nvSpPr>
            <p:spPr bwMode="auto">
              <a:xfrm>
                <a:off x="4643" y="1894"/>
                <a:ext cx="24" cy="40"/>
              </a:xfrm>
              <a:custGeom>
                <a:avLst/>
                <a:gdLst>
                  <a:gd name="T0" fmla="*/ 24 w 24"/>
                  <a:gd name="T1" fmla="*/ 5 h 40"/>
                  <a:gd name="T2" fmla="*/ 22 w 24"/>
                  <a:gd name="T3" fmla="*/ 18 h 40"/>
                  <a:gd name="T4" fmla="*/ 17 w 24"/>
                  <a:gd name="T5" fmla="*/ 35 h 40"/>
                  <a:gd name="T6" fmla="*/ 17 w 24"/>
                  <a:gd name="T7" fmla="*/ 35 h 40"/>
                  <a:gd name="T8" fmla="*/ 17 w 24"/>
                  <a:gd name="T9" fmla="*/ 37 h 40"/>
                  <a:gd name="T10" fmla="*/ 17 w 24"/>
                  <a:gd name="T11" fmla="*/ 37 h 40"/>
                  <a:gd name="T12" fmla="*/ 17 w 24"/>
                  <a:gd name="T13" fmla="*/ 37 h 40"/>
                  <a:gd name="T14" fmla="*/ 17 w 24"/>
                  <a:gd name="T15" fmla="*/ 37 h 40"/>
                  <a:gd name="T16" fmla="*/ 17 w 24"/>
                  <a:gd name="T17" fmla="*/ 39 h 40"/>
                  <a:gd name="T18" fmla="*/ 17 w 24"/>
                  <a:gd name="T19" fmla="*/ 39 h 40"/>
                  <a:gd name="T20" fmla="*/ 17 w 24"/>
                  <a:gd name="T21" fmla="*/ 39 h 40"/>
                  <a:gd name="T22" fmla="*/ 17 w 24"/>
                  <a:gd name="T23" fmla="*/ 40 h 40"/>
                  <a:gd name="T24" fmla="*/ 17 w 24"/>
                  <a:gd name="T25" fmla="*/ 40 h 40"/>
                  <a:gd name="T26" fmla="*/ 17 w 24"/>
                  <a:gd name="T27" fmla="*/ 40 h 40"/>
                  <a:gd name="T28" fmla="*/ 17 w 24"/>
                  <a:gd name="T29" fmla="*/ 40 h 40"/>
                  <a:gd name="T30" fmla="*/ 0 w 24"/>
                  <a:gd name="T31" fmla="*/ 35 h 40"/>
                  <a:gd name="T32" fmla="*/ 2 w 24"/>
                  <a:gd name="T33" fmla="*/ 25 h 40"/>
                  <a:gd name="T34" fmla="*/ 7 w 24"/>
                  <a:gd name="T35" fmla="*/ 10 h 40"/>
                  <a:gd name="T36" fmla="*/ 8 w 24"/>
                  <a:gd name="T37" fmla="*/ 12 h 40"/>
                  <a:gd name="T38" fmla="*/ 15 w 24"/>
                  <a:gd name="T39" fmla="*/ 0 h 40"/>
                  <a:gd name="T40" fmla="*/ 24 w 24"/>
                  <a:gd name="T4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0">
                    <a:moveTo>
                      <a:pt x="24" y="5"/>
                    </a:moveTo>
                    <a:lnTo>
                      <a:pt x="22" y="18"/>
                    </a:lnTo>
                    <a:lnTo>
                      <a:pt x="17" y="35"/>
                    </a:lnTo>
                    <a:lnTo>
                      <a:pt x="17" y="35"/>
                    </a:lnTo>
                    <a:lnTo>
                      <a:pt x="17" y="37"/>
                    </a:lnTo>
                    <a:lnTo>
                      <a:pt x="17" y="37"/>
                    </a:lnTo>
                    <a:lnTo>
                      <a:pt x="17" y="37"/>
                    </a:lnTo>
                    <a:lnTo>
                      <a:pt x="17" y="37"/>
                    </a:lnTo>
                    <a:lnTo>
                      <a:pt x="17" y="39"/>
                    </a:lnTo>
                    <a:lnTo>
                      <a:pt x="17" y="39"/>
                    </a:lnTo>
                    <a:lnTo>
                      <a:pt x="17" y="39"/>
                    </a:lnTo>
                    <a:lnTo>
                      <a:pt x="17" y="40"/>
                    </a:lnTo>
                    <a:lnTo>
                      <a:pt x="17" y="40"/>
                    </a:lnTo>
                    <a:lnTo>
                      <a:pt x="17" y="40"/>
                    </a:lnTo>
                    <a:lnTo>
                      <a:pt x="17" y="40"/>
                    </a:lnTo>
                    <a:lnTo>
                      <a:pt x="0" y="35"/>
                    </a:lnTo>
                    <a:lnTo>
                      <a:pt x="2" y="25"/>
                    </a:lnTo>
                    <a:lnTo>
                      <a:pt x="7" y="10"/>
                    </a:lnTo>
                    <a:lnTo>
                      <a:pt x="8" y="12"/>
                    </a:lnTo>
                    <a:lnTo>
                      <a:pt x="15" y="0"/>
                    </a:lnTo>
                    <a:lnTo>
                      <a:pt x="24"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2" name="Freeform 5738"/>
              <p:cNvSpPr>
                <a:spLocks/>
              </p:cNvSpPr>
              <p:nvPr/>
            </p:nvSpPr>
            <p:spPr bwMode="auto">
              <a:xfrm>
                <a:off x="4643" y="1894"/>
                <a:ext cx="24" cy="40"/>
              </a:xfrm>
              <a:custGeom>
                <a:avLst/>
                <a:gdLst>
                  <a:gd name="T0" fmla="*/ 24 w 24"/>
                  <a:gd name="T1" fmla="*/ 5 h 40"/>
                  <a:gd name="T2" fmla="*/ 22 w 24"/>
                  <a:gd name="T3" fmla="*/ 18 h 40"/>
                  <a:gd name="T4" fmla="*/ 17 w 24"/>
                  <a:gd name="T5" fmla="*/ 35 h 40"/>
                  <a:gd name="T6" fmla="*/ 17 w 24"/>
                  <a:gd name="T7" fmla="*/ 35 h 40"/>
                  <a:gd name="T8" fmla="*/ 17 w 24"/>
                  <a:gd name="T9" fmla="*/ 37 h 40"/>
                  <a:gd name="T10" fmla="*/ 17 w 24"/>
                  <a:gd name="T11" fmla="*/ 37 h 40"/>
                  <a:gd name="T12" fmla="*/ 17 w 24"/>
                  <a:gd name="T13" fmla="*/ 37 h 40"/>
                  <a:gd name="T14" fmla="*/ 17 w 24"/>
                  <a:gd name="T15" fmla="*/ 37 h 40"/>
                  <a:gd name="T16" fmla="*/ 17 w 24"/>
                  <a:gd name="T17" fmla="*/ 39 h 40"/>
                  <a:gd name="T18" fmla="*/ 17 w 24"/>
                  <a:gd name="T19" fmla="*/ 39 h 40"/>
                  <a:gd name="T20" fmla="*/ 17 w 24"/>
                  <a:gd name="T21" fmla="*/ 39 h 40"/>
                  <a:gd name="T22" fmla="*/ 17 w 24"/>
                  <a:gd name="T23" fmla="*/ 40 h 40"/>
                  <a:gd name="T24" fmla="*/ 17 w 24"/>
                  <a:gd name="T25" fmla="*/ 40 h 40"/>
                  <a:gd name="T26" fmla="*/ 17 w 24"/>
                  <a:gd name="T27" fmla="*/ 40 h 40"/>
                  <a:gd name="T28" fmla="*/ 17 w 24"/>
                  <a:gd name="T29" fmla="*/ 40 h 40"/>
                  <a:gd name="T30" fmla="*/ 0 w 24"/>
                  <a:gd name="T31" fmla="*/ 35 h 40"/>
                  <a:gd name="T32" fmla="*/ 2 w 24"/>
                  <a:gd name="T33" fmla="*/ 25 h 40"/>
                  <a:gd name="T34" fmla="*/ 7 w 24"/>
                  <a:gd name="T35" fmla="*/ 10 h 40"/>
                  <a:gd name="T36" fmla="*/ 8 w 24"/>
                  <a:gd name="T37" fmla="*/ 12 h 40"/>
                  <a:gd name="T38" fmla="*/ 15 w 24"/>
                  <a:gd name="T39" fmla="*/ 0 h 40"/>
                  <a:gd name="T40" fmla="*/ 24 w 24"/>
                  <a:gd name="T4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0">
                    <a:moveTo>
                      <a:pt x="24" y="5"/>
                    </a:moveTo>
                    <a:lnTo>
                      <a:pt x="22" y="18"/>
                    </a:lnTo>
                    <a:lnTo>
                      <a:pt x="17" y="35"/>
                    </a:lnTo>
                    <a:lnTo>
                      <a:pt x="17" y="35"/>
                    </a:lnTo>
                    <a:lnTo>
                      <a:pt x="17" y="37"/>
                    </a:lnTo>
                    <a:lnTo>
                      <a:pt x="17" y="37"/>
                    </a:lnTo>
                    <a:lnTo>
                      <a:pt x="17" y="37"/>
                    </a:lnTo>
                    <a:lnTo>
                      <a:pt x="17" y="37"/>
                    </a:lnTo>
                    <a:lnTo>
                      <a:pt x="17" y="39"/>
                    </a:lnTo>
                    <a:lnTo>
                      <a:pt x="17" y="39"/>
                    </a:lnTo>
                    <a:lnTo>
                      <a:pt x="17" y="39"/>
                    </a:lnTo>
                    <a:lnTo>
                      <a:pt x="17" y="40"/>
                    </a:lnTo>
                    <a:lnTo>
                      <a:pt x="17" y="40"/>
                    </a:lnTo>
                    <a:lnTo>
                      <a:pt x="17" y="40"/>
                    </a:lnTo>
                    <a:lnTo>
                      <a:pt x="17" y="40"/>
                    </a:lnTo>
                    <a:lnTo>
                      <a:pt x="0" y="35"/>
                    </a:lnTo>
                    <a:lnTo>
                      <a:pt x="2" y="25"/>
                    </a:lnTo>
                    <a:lnTo>
                      <a:pt x="7" y="10"/>
                    </a:lnTo>
                    <a:lnTo>
                      <a:pt x="8" y="12"/>
                    </a:lnTo>
                    <a:lnTo>
                      <a:pt x="15" y="0"/>
                    </a:lnTo>
                    <a:lnTo>
                      <a:pt x="24"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3" name="Freeform 5739"/>
              <p:cNvSpPr>
                <a:spLocks/>
              </p:cNvSpPr>
              <p:nvPr/>
            </p:nvSpPr>
            <p:spPr bwMode="auto">
              <a:xfrm>
                <a:off x="4543" y="2109"/>
                <a:ext cx="41" cy="35"/>
              </a:xfrm>
              <a:custGeom>
                <a:avLst/>
                <a:gdLst>
                  <a:gd name="T0" fmla="*/ 32 w 41"/>
                  <a:gd name="T1" fmla="*/ 7 h 35"/>
                  <a:gd name="T2" fmla="*/ 41 w 41"/>
                  <a:gd name="T3" fmla="*/ 30 h 35"/>
                  <a:gd name="T4" fmla="*/ 32 w 41"/>
                  <a:gd name="T5" fmla="*/ 32 h 35"/>
                  <a:gd name="T6" fmla="*/ 32 w 41"/>
                  <a:gd name="T7" fmla="*/ 32 h 35"/>
                  <a:gd name="T8" fmla="*/ 27 w 41"/>
                  <a:gd name="T9" fmla="*/ 32 h 35"/>
                  <a:gd name="T10" fmla="*/ 27 w 41"/>
                  <a:gd name="T11" fmla="*/ 32 h 35"/>
                  <a:gd name="T12" fmla="*/ 14 w 41"/>
                  <a:gd name="T13" fmla="*/ 34 h 35"/>
                  <a:gd name="T14" fmla="*/ 14 w 41"/>
                  <a:gd name="T15" fmla="*/ 34 h 35"/>
                  <a:gd name="T16" fmla="*/ 12 w 41"/>
                  <a:gd name="T17" fmla="*/ 34 h 35"/>
                  <a:gd name="T18" fmla="*/ 0 w 41"/>
                  <a:gd name="T19" fmla="*/ 35 h 35"/>
                  <a:gd name="T20" fmla="*/ 0 w 41"/>
                  <a:gd name="T21" fmla="*/ 24 h 35"/>
                  <a:gd name="T22" fmla="*/ 5 w 41"/>
                  <a:gd name="T23" fmla="*/ 25 h 35"/>
                  <a:gd name="T24" fmla="*/ 9 w 41"/>
                  <a:gd name="T25" fmla="*/ 18 h 35"/>
                  <a:gd name="T26" fmla="*/ 12 w 41"/>
                  <a:gd name="T27" fmla="*/ 8 h 35"/>
                  <a:gd name="T28" fmla="*/ 22 w 41"/>
                  <a:gd name="T29" fmla="*/ 0 h 35"/>
                  <a:gd name="T30" fmla="*/ 34 w 41"/>
                  <a:gd name="T31" fmla="*/ 2 h 35"/>
                  <a:gd name="T32" fmla="*/ 37 w 41"/>
                  <a:gd name="T33" fmla="*/ 5 h 35"/>
                  <a:gd name="T34" fmla="*/ 32 w 41"/>
                  <a:gd name="T35"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35">
                    <a:moveTo>
                      <a:pt x="32" y="7"/>
                    </a:moveTo>
                    <a:lnTo>
                      <a:pt x="41" y="30"/>
                    </a:lnTo>
                    <a:lnTo>
                      <a:pt x="32" y="32"/>
                    </a:lnTo>
                    <a:lnTo>
                      <a:pt x="32" y="32"/>
                    </a:lnTo>
                    <a:lnTo>
                      <a:pt x="27" y="32"/>
                    </a:lnTo>
                    <a:lnTo>
                      <a:pt x="27" y="32"/>
                    </a:lnTo>
                    <a:lnTo>
                      <a:pt x="14" y="34"/>
                    </a:lnTo>
                    <a:lnTo>
                      <a:pt x="14" y="34"/>
                    </a:lnTo>
                    <a:lnTo>
                      <a:pt x="12" y="34"/>
                    </a:lnTo>
                    <a:lnTo>
                      <a:pt x="0" y="35"/>
                    </a:lnTo>
                    <a:lnTo>
                      <a:pt x="0" y="24"/>
                    </a:lnTo>
                    <a:lnTo>
                      <a:pt x="5" y="25"/>
                    </a:lnTo>
                    <a:lnTo>
                      <a:pt x="9" y="18"/>
                    </a:lnTo>
                    <a:lnTo>
                      <a:pt x="12" y="8"/>
                    </a:lnTo>
                    <a:lnTo>
                      <a:pt x="22" y="0"/>
                    </a:lnTo>
                    <a:lnTo>
                      <a:pt x="34" y="2"/>
                    </a:lnTo>
                    <a:lnTo>
                      <a:pt x="37" y="5"/>
                    </a:lnTo>
                    <a:lnTo>
                      <a:pt x="32"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4" name="Freeform 5740"/>
              <p:cNvSpPr>
                <a:spLocks/>
              </p:cNvSpPr>
              <p:nvPr/>
            </p:nvSpPr>
            <p:spPr bwMode="auto">
              <a:xfrm>
                <a:off x="4543" y="2109"/>
                <a:ext cx="41" cy="35"/>
              </a:xfrm>
              <a:custGeom>
                <a:avLst/>
                <a:gdLst>
                  <a:gd name="T0" fmla="*/ 32 w 41"/>
                  <a:gd name="T1" fmla="*/ 7 h 35"/>
                  <a:gd name="T2" fmla="*/ 41 w 41"/>
                  <a:gd name="T3" fmla="*/ 30 h 35"/>
                  <a:gd name="T4" fmla="*/ 32 w 41"/>
                  <a:gd name="T5" fmla="*/ 32 h 35"/>
                  <a:gd name="T6" fmla="*/ 32 w 41"/>
                  <a:gd name="T7" fmla="*/ 32 h 35"/>
                  <a:gd name="T8" fmla="*/ 27 w 41"/>
                  <a:gd name="T9" fmla="*/ 32 h 35"/>
                  <a:gd name="T10" fmla="*/ 27 w 41"/>
                  <a:gd name="T11" fmla="*/ 32 h 35"/>
                  <a:gd name="T12" fmla="*/ 14 w 41"/>
                  <a:gd name="T13" fmla="*/ 34 h 35"/>
                  <a:gd name="T14" fmla="*/ 14 w 41"/>
                  <a:gd name="T15" fmla="*/ 34 h 35"/>
                  <a:gd name="T16" fmla="*/ 12 w 41"/>
                  <a:gd name="T17" fmla="*/ 34 h 35"/>
                  <a:gd name="T18" fmla="*/ 0 w 41"/>
                  <a:gd name="T19" fmla="*/ 35 h 35"/>
                  <a:gd name="T20" fmla="*/ 0 w 41"/>
                  <a:gd name="T21" fmla="*/ 24 h 35"/>
                  <a:gd name="T22" fmla="*/ 5 w 41"/>
                  <a:gd name="T23" fmla="*/ 25 h 35"/>
                  <a:gd name="T24" fmla="*/ 9 w 41"/>
                  <a:gd name="T25" fmla="*/ 18 h 35"/>
                  <a:gd name="T26" fmla="*/ 12 w 41"/>
                  <a:gd name="T27" fmla="*/ 8 h 35"/>
                  <a:gd name="T28" fmla="*/ 22 w 41"/>
                  <a:gd name="T29" fmla="*/ 0 h 35"/>
                  <a:gd name="T30" fmla="*/ 34 w 41"/>
                  <a:gd name="T31" fmla="*/ 2 h 35"/>
                  <a:gd name="T32" fmla="*/ 37 w 41"/>
                  <a:gd name="T33" fmla="*/ 5 h 35"/>
                  <a:gd name="T34" fmla="*/ 32 w 41"/>
                  <a:gd name="T35"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35">
                    <a:moveTo>
                      <a:pt x="32" y="7"/>
                    </a:moveTo>
                    <a:lnTo>
                      <a:pt x="41" y="30"/>
                    </a:lnTo>
                    <a:lnTo>
                      <a:pt x="32" y="32"/>
                    </a:lnTo>
                    <a:lnTo>
                      <a:pt x="32" y="32"/>
                    </a:lnTo>
                    <a:lnTo>
                      <a:pt x="27" y="32"/>
                    </a:lnTo>
                    <a:lnTo>
                      <a:pt x="27" y="32"/>
                    </a:lnTo>
                    <a:lnTo>
                      <a:pt x="14" y="34"/>
                    </a:lnTo>
                    <a:lnTo>
                      <a:pt x="14" y="34"/>
                    </a:lnTo>
                    <a:lnTo>
                      <a:pt x="12" y="34"/>
                    </a:lnTo>
                    <a:lnTo>
                      <a:pt x="0" y="35"/>
                    </a:lnTo>
                    <a:lnTo>
                      <a:pt x="0" y="24"/>
                    </a:lnTo>
                    <a:lnTo>
                      <a:pt x="5" y="25"/>
                    </a:lnTo>
                    <a:lnTo>
                      <a:pt x="9" y="18"/>
                    </a:lnTo>
                    <a:lnTo>
                      <a:pt x="12" y="8"/>
                    </a:lnTo>
                    <a:lnTo>
                      <a:pt x="22" y="0"/>
                    </a:lnTo>
                    <a:lnTo>
                      <a:pt x="34" y="2"/>
                    </a:lnTo>
                    <a:lnTo>
                      <a:pt x="37" y="5"/>
                    </a:lnTo>
                    <a:lnTo>
                      <a:pt x="3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5" name="Freeform 5741"/>
              <p:cNvSpPr>
                <a:spLocks/>
              </p:cNvSpPr>
              <p:nvPr/>
            </p:nvSpPr>
            <p:spPr bwMode="auto">
              <a:xfrm>
                <a:off x="4607" y="2072"/>
                <a:ext cx="34" cy="62"/>
              </a:xfrm>
              <a:custGeom>
                <a:avLst/>
                <a:gdLst>
                  <a:gd name="T0" fmla="*/ 26 w 34"/>
                  <a:gd name="T1" fmla="*/ 0 h 62"/>
                  <a:gd name="T2" fmla="*/ 28 w 34"/>
                  <a:gd name="T3" fmla="*/ 6 h 62"/>
                  <a:gd name="T4" fmla="*/ 34 w 34"/>
                  <a:gd name="T5" fmla="*/ 5 h 62"/>
                  <a:gd name="T6" fmla="*/ 34 w 34"/>
                  <a:gd name="T7" fmla="*/ 57 h 62"/>
                  <a:gd name="T8" fmla="*/ 26 w 34"/>
                  <a:gd name="T9" fmla="*/ 59 h 62"/>
                  <a:gd name="T10" fmla="*/ 28 w 34"/>
                  <a:gd name="T11" fmla="*/ 54 h 62"/>
                  <a:gd name="T12" fmla="*/ 21 w 34"/>
                  <a:gd name="T13" fmla="*/ 49 h 62"/>
                  <a:gd name="T14" fmla="*/ 19 w 34"/>
                  <a:gd name="T15" fmla="*/ 54 h 62"/>
                  <a:gd name="T16" fmla="*/ 14 w 34"/>
                  <a:gd name="T17" fmla="*/ 52 h 62"/>
                  <a:gd name="T18" fmla="*/ 17 w 34"/>
                  <a:gd name="T19" fmla="*/ 55 h 62"/>
                  <a:gd name="T20" fmla="*/ 17 w 34"/>
                  <a:gd name="T21" fmla="*/ 61 h 62"/>
                  <a:gd name="T22" fmla="*/ 14 w 34"/>
                  <a:gd name="T23" fmla="*/ 61 h 62"/>
                  <a:gd name="T24" fmla="*/ 14 w 34"/>
                  <a:gd name="T25" fmla="*/ 61 h 62"/>
                  <a:gd name="T26" fmla="*/ 4 w 34"/>
                  <a:gd name="T27" fmla="*/ 62 h 62"/>
                  <a:gd name="T28" fmla="*/ 4 w 34"/>
                  <a:gd name="T29" fmla="*/ 62 h 62"/>
                  <a:gd name="T30" fmla="*/ 0 w 34"/>
                  <a:gd name="T31" fmla="*/ 62 h 62"/>
                  <a:gd name="T32" fmla="*/ 0 w 34"/>
                  <a:gd name="T33" fmla="*/ 32 h 62"/>
                  <a:gd name="T34" fmla="*/ 0 w 34"/>
                  <a:gd name="T35" fmla="*/ 13 h 62"/>
                  <a:gd name="T36" fmla="*/ 0 w 34"/>
                  <a:gd name="T37" fmla="*/ 11 h 62"/>
                  <a:gd name="T38" fmla="*/ 9 w 34"/>
                  <a:gd name="T39" fmla="*/ 15 h 62"/>
                  <a:gd name="T40" fmla="*/ 11 w 34"/>
                  <a:gd name="T41" fmla="*/ 10 h 62"/>
                  <a:gd name="T42" fmla="*/ 17 w 34"/>
                  <a:gd name="T43" fmla="*/ 1 h 62"/>
                  <a:gd name="T44" fmla="*/ 26 w 34"/>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62">
                    <a:moveTo>
                      <a:pt x="26" y="0"/>
                    </a:moveTo>
                    <a:lnTo>
                      <a:pt x="28" y="6"/>
                    </a:lnTo>
                    <a:lnTo>
                      <a:pt x="34" y="5"/>
                    </a:lnTo>
                    <a:lnTo>
                      <a:pt x="34" y="57"/>
                    </a:lnTo>
                    <a:lnTo>
                      <a:pt x="26" y="59"/>
                    </a:lnTo>
                    <a:lnTo>
                      <a:pt x="28" y="54"/>
                    </a:lnTo>
                    <a:lnTo>
                      <a:pt x="21" y="49"/>
                    </a:lnTo>
                    <a:lnTo>
                      <a:pt x="19" y="54"/>
                    </a:lnTo>
                    <a:lnTo>
                      <a:pt x="14" y="52"/>
                    </a:lnTo>
                    <a:lnTo>
                      <a:pt x="17" y="55"/>
                    </a:lnTo>
                    <a:lnTo>
                      <a:pt x="17" y="61"/>
                    </a:lnTo>
                    <a:lnTo>
                      <a:pt x="14" y="61"/>
                    </a:lnTo>
                    <a:lnTo>
                      <a:pt x="14" y="61"/>
                    </a:lnTo>
                    <a:lnTo>
                      <a:pt x="4" y="62"/>
                    </a:lnTo>
                    <a:lnTo>
                      <a:pt x="4" y="62"/>
                    </a:lnTo>
                    <a:lnTo>
                      <a:pt x="0" y="62"/>
                    </a:lnTo>
                    <a:lnTo>
                      <a:pt x="0" y="32"/>
                    </a:lnTo>
                    <a:lnTo>
                      <a:pt x="0" y="13"/>
                    </a:lnTo>
                    <a:lnTo>
                      <a:pt x="0" y="11"/>
                    </a:lnTo>
                    <a:lnTo>
                      <a:pt x="9" y="15"/>
                    </a:lnTo>
                    <a:lnTo>
                      <a:pt x="11" y="10"/>
                    </a:lnTo>
                    <a:lnTo>
                      <a:pt x="17" y="1"/>
                    </a:lnTo>
                    <a:lnTo>
                      <a:pt x="2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6" name="Freeform 5742"/>
              <p:cNvSpPr>
                <a:spLocks/>
              </p:cNvSpPr>
              <p:nvPr/>
            </p:nvSpPr>
            <p:spPr bwMode="auto">
              <a:xfrm>
                <a:off x="4607" y="2072"/>
                <a:ext cx="34" cy="62"/>
              </a:xfrm>
              <a:custGeom>
                <a:avLst/>
                <a:gdLst>
                  <a:gd name="T0" fmla="*/ 26 w 34"/>
                  <a:gd name="T1" fmla="*/ 0 h 62"/>
                  <a:gd name="T2" fmla="*/ 28 w 34"/>
                  <a:gd name="T3" fmla="*/ 6 h 62"/>
                  <a:gd name="T4" fmla="*/ 34 w 34"/>
                  <a:gd name="T5" fmla="*/ 5 h 62"/>
                  <a:gd name="T6" fmla="*/ 34 w 34"/>
                  <a:gd name="T7" fmla="*/ 57 h 62"/>
                  <a:gd name="T8" fmla="*/ 26 w 34"/>
                  <a:gd name="T9" fmla="*/ 59 h 62"/>
                  <a:gd name="T10" fmla="*/ 28 w 34"/>
                  <a:gd name="T11" fmla="*/ 54 h 62"/>
                  <a:gd name="T12" fmla="*/ 21 w 34"/>
                  <a:gd name="T13" fmla="*/ 49 h 62"/>
                  <a:gd name="T14" fmla="*/ 19 w 34"/>
                  <a:gd name="T15" fmla="*/ 54 h 62"/>
                  <a:gd name="T16" fmla="*/ 14 w 34"/>
                  <a:gd name="T17" fmla="*/ 52 h 62"/>
                  <a:gd name="T18" fmla="*/ 17 w 34"/>
                  <a:gd name="T19" fmla="*/ 55 h 62"/>
                  <a:gd name="T20" fmla="*/ 17 w 34"/>
                  <a:gd name="T21" fmla="*/ 61 h 62"/>
                  <a:gd name="T22" fmla="*/ 14 w 34"/>
                  <a:gd name="T23" fmla="*/ 61 h 62"/>
                  <a:gd name="T24" fmla="*/ 14 w 34"/>
                  <a:gd name="T25" fmla="*/ 61 h 62"/>
                  <a:gd name="T26" fmla="*/ 4 w 34"/>
                  <a:gd name="T27" fmla="*/ 62 h 62"/>
                  <a:gd name="T28" fmla="*/ 4 w 34"/>
                  <a:gd name="T29" fmla="*/ 62 h 62"/>
                  <a:gd name="T30" fmla="*/ 0 w 34"/>
                  <a:gd name="T31" fmla="*/ 62 h 62"/>
                  <a:gd name="T32" fmla="*/ 0 w 34"/>
                  <a:gd name="T33" fmla="*/ 32 h 62"/>
                  <a:gd name="T34" fmla="*/ 0 w 34"/>
                  <a:gd name="T35" fmla="*/ 13 h 62"/>
                  <a:gd name="T36" fmla="*/ 0 w 34"/>
                  <a:gd name="T37" fmla="*/ 11 h 62"/>
                  <a:gd name="T38" fmla="*/ 9 w 34"/>
                  <a:gd name="T39" fmla="*/ 15 h 62"/>
                  <a:gd name="T40" fmla="*/ 11 w 34"/>
                  <a:gd name="T41" fmla="*/ 10 h 62"/>
                  <a:gd name="T42" fmla="*/ 17 w 34"/>
                  <a:gd name="T43" fmla="*/ 1 h 62"/>
                  <a:gd name="T44" fmla="*/ 26 w 34"/>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62">
                    <a:moveTo>
                      <a:pt x="26" y="0"/>
                    </a:moveTo>
                    <a:lnTo>
                      <a:pt x="28" y="6"/>
                    </a:lnTo>
                    <a:lnTo>
                      <a:pt x="34" y="5"/>
                    </a:lnTo>
                    <a:lnTo>
                      <a:pt x="34" y="57"/>
                    </a:lnTo>
                    <a:lnTo>
                      <a:pt x="26" y="59"/>
                    </a:lnTo>
                    <a:lnTo>
                      <a:pt x="28" y="54"/>
                    </a:lnTo>
                    <a:lnTo>
                      <a:pt x="21" y="49"/>
                    </a:lnTo>
                    <a:lnTo>
                      <a:pt x="19" y="54"/>
                    </a:lnTo>
                    <a:lnTo>
                      <a:pt x="14" y="52"/>
                    </a:lnTo>
                    <a:lnTo>
                      <a:pt x="17" y="55"/>
                    </a:lnTo>
                    <a:lnTo>
                      <a:pt x="17" y="61"/>
                    </a:lnTo>
                    <a:lnTo>
                      <a:pt x="14" y="61"/>
                    </a:lnTo>
                    <a:lnTo>
                      <a:pt x="14" y="61"/>
                    </a:lnTo>
                    <a:lnTo>
                      <a:pt x="4" y="62"/>
                    </a:lnTo>
                    <a:lnTo>
                      <a:pt x="4" y="62"/>
                    </a:lnTo>
                    <a:lnTo>
                      <a:pt x="0" y="62"/>
                    </a:lnTo>
                    <a:lnTo>
                      <a:pt x="0" y="32"/>
                    </a:lnTo>
                    <a:lnTo>
                      <a:pt x="0" y="13"/>
                    </a:lnTo>
                    <a:lnTo>
                      <a:pt x="0" y="11"/>
                    </a:lnTo>
                    <a:lnTo>
                      <a:pt x="9" y="15"/>
                    </a:lnTo>
                    <a:lnTo>
                      <a:pt x="11" y="10"/>
                    </a:lnTo>
                    <a:lnTo>
                      <a:pt x="17" y="1"/>
                    </a:lnTo>
                    <a:lnTo>
                      <a:pt x="2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7" name="Freeform 5743"/>
              <p:cNvSpPr>
                <a:spLocks/>
              </p:cNvSpPr>
              <p:nvPr/>
            </p:nvSpPr>
            <p:spPr bwMode="auto">
              <a:xfrm>
                <a:off x="4702" y="1999"/>
                <a:ext cx="31" cy="27"/>
              </a:xfrm>
              <a:custGeom>
                <a:avLst/>
                <a:gdLst>
                  <a:gd name="T0" fmla="*/ 10 w 31"/>
                  <a:gd name="T1" fmla="*/ 0 h 27"/>
                  <a:gd name="T2" fmla="*/ 19 w 31"/>
                  <a:gd name="T3" fmla="*/ 6 h 27"/>
                  <a:gd name="T4" fmla="*/ 31 w 31"/>
                  <a:gd name="T5" fmla="*/ 8 h 27"/>
                  <a:gd name="T6" fmla="*/ 19 w 31"/>
                  <a:gd name="T7" fmla="*/ 25 h 27"/>
                  <a:gd name="T8" fmla="*/ 16 w 31"/>
                  <a:gd name="T9" fmla="*/ 22 h 27"/>
                  <a:gd name="T10" fmla="*/ 7 w 31"/>
                  <a:gd name="T11" fmla="*/ 20 h 27"/>
                  <a:gd name="T12" fmla="*/ 0 w 31"/>
                  <a:gd name="T13" fmla="*/ 27 h 27"/>
                  <a:gd name="T14" fmla="*/ 0 w 31"/>
                  <a:gd name="T15" fmla="*/ 5 h 27"/>
                  <a:gd name="T16" fmla="*/ 9 w 31"/>
                  <a:gd name="T17" fmla="*/ 6 h 27"/>
                  <a:gd name="T18" fmla="*/ 10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0" y="0"/>
                    </a:moveTo>
                    <a:lnTo>
                      <a:pt x="19" y="6"/>
                    </a:lnTo>
                    <a:lnTo>
                      <a:pt x="31" y="8"/>
                    </a:lnTo>
                    <a:lnTo>
                      <a:pt x="19" y="25"/>
                    </a:lnTo>
                    <a:lnTo>
                      <a:pt x="16" y="22"/>
                    </a:lnTo>
                    <a:lnTo>
                      <a:pt x="7" y="20"/>
                    </a:lnTo>
                    <a:lnTo>
                      <a:pt x="0" y="27"/>
                    </a:lnTo>
                    <a:lnTo>
                      <a:pt x="0" y="5"/>
                    </a:lnTo>
                    <a:lnTo>
                      <a:pt x="9" y="6"/>
                    </a:lnTo>
                    <a:lnTo>
                      <a:pt x="1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8" name="Freeform 5744"/>
              <p:cNvSpPr>
                <a:spLocks/>
              </p:cNvSpPr>
              <p:nvPr/>
            </p:nvSpPr>
            <p:spPr bwMode="auto">
              <a:xfrm>
                <a:off x="4702" y="1999"/>
                <a:ext cx="31" cy="27"/>
              </a:xfrm>
              <a:custGeom>
                <a:avLst/>
                <a:gdLst>
                  <a:gd name="T0" fmla="*/ 10 w 31"/>
                  <a:gd name="T1" fmla="*/ 0 h 27"/>
                  <a:gd name="T2" fmla="*/ 19 w 31"/>
                  <a:gd name="T3" fmla="*/ 6 h 27"/>
                  <a:gd name="T4" fmla="*/ 31 w 31"/>
                  <a:gd name="T5" fmla="*/ 8 h 27"/>
                  <a:gd name="T6" fmla="*/ 19 w 31"/>
                  <a:gd name="T7" fmla="*/ 25 h 27"/>
                  <a:gd name="T8" fmla="*/ 16 w 31"/>
                  <a:gd name="T9" fmla="*/ 22 h 27"/>
                  <a:gd name="T10" fmla="*/ 7 w 31"/>
                  <a:gd name="T11" fmla="*/ 20 h 27"/>
                  <a:gd name="T12" fmla="*/ 0 w 31"/>
                  <a:gd name="T13" fmla="*/ 27 h 27"/>
                  <a:gd name="T14" fmla="*/ 0 w 31"/>
                  <a:gd name="T15" fmla="*/ 5 h 27"/>
                  <a:gd name="T16" fmla="*/ 9 w 31"/>
                  <a:gd name="T17" fmla="*/ 6 h 27"/>
                  <a:gd name="T18" fmla="*/ 10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0" y="0"/>
                    </a:moveTo>
                    <a:lnTo>
                      <a:pt x="19" y="6"/>
                    </a:lnTo>
                    <a:lnTo>
                      <a:pt x="31" y="8"/>
                    </a:lnTo>
                    <a:lnTo>
                      <a:pt x="19" y="25"/>
                    </a:lnTo>
                    <a:lnTo>
                      <a:pt x="16" y="22"/>
                    </a:lnTo>
                    <a:lnTo>
                      <a:pt x="7" y="20"/>
                    </a:lnTo>
                    <a:lnTo>
                      <a:pt x="0" y="27"/>
                    </a:lnTo>
                    <a:lnTo>
                      <a:pt x="0" y="5"/>
                    </a:lnTo>
                    <a:lnTo>
                      <a:pt x="9" y="6"/>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69" name="Freeform 5745"/>
              <p:cNvSpPr>
                <a:spLocks/>
              </p:cNvSpPr>
              <p:nvPr/>
            </p:nvSpPr>
            <p:spPr bwMode="auto">
              <a:xfrm>
                <a:off x="4667" y="2034"/>
                <a:ext cx="34" cy="32"/>
              </a:xfrm>
              <a:custGeom>
                <a:avLst/>
                <a:gdLst>
                  <a:gd name="T0" fmla="*/ 13 w 34"/>
                  <a:gd name="T1" fmla="*/ 7 h 32"/>
                  <a:gd name="T2" fmla="*/ 23 w 34"/>
                  <a:gd name="T3" fmla="*/ 7 h 32"/>
                  <a:gd name="T4" fmla="*/ 29 w 34"/>
                  <a:gd name="T5" fmla="*/ 0 h 32"/>
                  <a:gd name="T6" fmla="*/ 30 w 34"/>
                  <a:gd name="T7" fmla="*/ 7 h 32"/>
                  <a:gd name="T8" fmla="*/ 34 w 34"/>
                  <a:gd name="T9" fmla="*/ 26 h 32"/>
                  <a:gd name="T10" fmla="*/ 20 w 34"/>
                  <a:gd name="T11" fmla="*/ 32 h 32"/>
                  <a:gd name="T12" fmla="*/ 12 w 34"/>
                  <a:gd name="T13" fmla="*/ 26 h 32"/>
                  <a:gd name="T14" fmla="*/ 0 w 34"/>
                  <a:gd name="T15" fmla="*/ 22 h 32"/>
                  <a:gd name="T16" fmla="*/ 0 w 34"/>
                  <a:gd name="T17" fmla="*/ 19 h 32"/>
                  <a:gd name="T18" fmla="*/ 3 w 34"/>
                  <a:gd name="T19" fmla="*/ 2 h 32"/>
                  <a:gd name="T20" fmla="*/ 13 w 34"/>
                  <a:gd name="T2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2">
                    <a:moveTo>
                      <a:pt x="13" y="7"/>
                    </a:moveTo>
                    <a:lnTo>
                      <a:pt x="23" y="7"/>
                    </a:lnTo>
                    <a:lnTo>
                      <a:pt x="29" y="0"/>
                    </a:lnTo>
                    <a:lnTo>
                      <a:pt x="30" y="7"/>
                    </a:lnTo>
                    <a:lnTo>
                      <a:pt x="34" y="26"/>
                    </a:lnTo>
                    <a:lnTo>
                      <a:pt x="20" y="32"/>
                    </a:lnTo>
                    <a:lnTo>
                      <a:pt x="12" y="26"/>
                    </a:lnTo>
                    <a:lnTo>
                      <a:pt x="0" y="22"/>
                    </a:lnTo>
                    <a:lnTo>
                      <a:pt x="0" y="19"/>
                    </a:lnTo>
                    <a:lnTo>
                      <a:pt x="3" y="2"/>
                    </a:lnTo>
                    <a:lnTo>
                      <a:pt x="13" y="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0" name="Freeform 5746"/>
              <p:cNvSpPr>
                <a:spLocks/>
              </p:cNvSpPr>
              <p:nvPr/>
            </p:nvSpPr>
            <p:spPr bwMode="auto">
              <a:xfrm>
                <a:off x="4667" y="2034"/>
                <a:ext cx="34" cy="32"/>
              </a:xfrm>
              <a:custGeom>
                <a:avLst/>
                <a:gdLst>
                  <a:gd name="T0" fmla="*/ 13 w 34"/>
                  <a:gd name="T1" fmla="*/ 7 h 32"/>
                  <a:gd name="T2" fmla="*/ 23 w 34"/>
                  <a:gd name="T3" fmla="*/ 7 h 32"/>
                  <a:gd name="T4" fmla="*/ 29 w 34"/>
                  <a:gd name="T5" fmla="*/ 0 h 32"/>
                  <a:gd name="T6" fmla="*/ 30 w 34"/>
                  <a:gd name="T7" fmla="*/ 7 h 32"/>
                  <a:gd name="T8" fmla="*/ 34 w 34"/>
                  <a:gd name="T9" fmla="*/ 26 h 32"/>
                  <a:gd name="T10" fmla="*/ 20 w 34"/>
                  <a:gd name="T11" fmla="*/ 32 h 32"/>
                  <a:gd name="T12" fmla="*/ 12 w 34"/>
                  <a:gd name="T13" fmla="*/ 26 h 32"/>
                  <a:gd name="T14" fmla="*/ 0 w 34"/>
                  <a:gd name="T15" fmla="*/ 22 h 32"/>
                  <a:gd name="T16" fmla="*/ 0 w 34"/>
                  <a:gd name="T17" fmla="*/ 19 h 32"/>
                  <a:gd name="T18" fmla="*/ 3 w 34"/>
                  <a:gd name="T19" fmla="*/ 2 h 32"/>
                  <a:gd name="T20" fmla="*/ 13 w 34"/>
                  <a:gd name="T2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2">
                    <a:moveTo>
                      <a:pt x="13" y="7"/>
                    </a:moveTo>
                    <a:lnTo>
                      <a:pt x="23" y="7"/>
                    </a:lnTo>
                    <a:lnTo>
                      <a:pt x="29" y="0"/>
                    </a:lnTo>
                    <a:lnTo>
                      <a:pt x="30" y="7"/>
                    </a:lnTo>
                    <a:lnTo>
                      <a:pt x="34" y="26"/>
                    </a:lnTo>
                    <a:lnTo>
                      <a:pt x="20" y="32"/>
                    </a:lnTo>
                    <a:lnTo>
                      <a:pt x="12" y="26"/>
                    </a:lnTo>
                    <a:lnTo>
                      <a:pt x="0" y="22"/>
                    </a:lnTo>
                    <a:lnTo>
                      <a:pt x="0" y="19"/>
                    </a:lnTo>
                    <a:lnTo>
                      <a:pt x="3" y="2"/>
                    </a:lnTo>
                    <a:lnTo>
                      <a:pt x="13"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1" name="Freeform 5747"/>
              <p:cNvSpPr>
                <a:spLocks/>
              </p:cNvSpPr>
              <p:nvPr/>
            </p:nvSpPr>
            <p:spPr bwMode="auto">
              <a:xfrm>
                <a:off x="4758" y="2024"/>
                <a:ext cx="29" cy="36"/>
              </a:xfrm>
              <a:custGeom>
                <a:avLst/>
                <a:gdLst>
                  <a:gd name="T0" fmla="*/ 7 w 29"/>
                  <a:gd name="T1" fmla="*/ 2 h 36"/>
                  <a:gd name="T2" fmla="*/ 22 w 29"/>
                  <a:gd name="T3" fmla="*/ 5 h 36"/>
                  <a:gd name="T4" fmla="*/ 26 w 29"/>
                  <a:gd name="T5" fmla="*/ 0 h 36"/>
                  <a:gd name="T6" fmla="*/ 29 w 29"/>
                  <a:gd name="T7" fmla="*/ 5 h 36"/>
                  <a:gd name="T8" fmla="*/ 19 w 29"/>
                  <a:gd name="T9" fmla="*/ 20 h 36"/>
                  <a:gd name="T10" fmla="*/ 17 w 29"/>
                  <a:gd name="T11" fmla="*/ 22 h 36"/>
                  <a:gd name="T12" fmla="*/ 17 w 29"/>
                  <a:gd name="T13" fmla="*/ 22 h 36"/>
                  <a:gd name="T14" fmla="*/ 5 w 29"/>
                  <a:gd name="T15" fmla="*/ 36 h 36"/>
                  <a:gd name="T16" fmla="*/ 4 w 29"/>
                  <a:gd name="T17" fmla="*/ 36 h 36"/>
                  <a:gd name="T18" fmla="*/ 0 w 29"/>
                  <a:gd name="T19" fmla="*/ 20 h 36"/>
                  <a:gd name="T20" fmla="*/ 0 w 29"/>
                  <a:gd name="T21" fmla="*/ 19 h 36"/>
                  <a:gd name="T22" fmla="*/ 0 w 29"/>
                  <a:gd name="T23" fmla="*/ 12 h 36"/>
                  <a:gd name="T24" fmla="*/ 0 w 29"/>
                  <a:gd name="T25" fmla="*/ 10 h 36"/>
                  <a:gd name="T26" fmla="*/ 0 w 29"/>
                  <a:gd name="T27" fmla="*/ 9 h 36"/>
                  <a:gd name="T28" fmla="*/ 0 w 29"/>
                  <a:gd name="T29" fmla="*/ 9 h 36"/>
                  <a:gd name="T30" fmla="*/ 0 w 29"/>
                  <a:gd name="T31" fmla="*/ 9 h 36"/>
                  <a:gd name="T32" fmla="*/ 2 w 29"/>
                  <a:gd name="T33" fmla="*/ 7 h 36"/>
                  <a:gd name="T34" fmla="*/ 2 w 29"/>
                  <a:gd name="T35" fmla="*/ 5 h 36"/>
                  <a:gd name="T36" fmla="*/ 0 w 29"/>
                  <a:gd name="T37" fmla="*/ 5 h 36"/>
                  <a:gd name="T38" fmla="*/ 2 w 29"/>
                  <a:gd name="T39" fmla="*/ 3 h 36"/>
                  <a:gd name="T40" fmla="*/ 5 w 29"/>
                  <a:gd name="T41" fmla="*/ 9 h 36"/>
                  <a:gd name="T42" fmla="*/ 5 w 29"/>
                  <a:gd name="T43" fmla="*/ 3 h 36"/>
                  <a:gd name="T44" fmla="*/ 5 w 29"/>
                  <a:gd name="T45" fmla="*/ 3 h 36"/>
                  <a:gd name="T46" fmla="*/ 7 w 29"/>
                  <a:gd name="T4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36">
                    <a:moveTo>
                      <a:pt x="7" y="2"/>
                    </a:moveTo>
                    <a:lnTo>
                      <a:pt x="22" y="5"/>
                    </a:lnTo>
                    <a:lnTo>
                      <a:pt x="26" y="0"/>
                    </a:lnTo>
                    <a:lnTo>
                      <a:pt x="29" y="5"/>
                    </a:lnTo>
                    <a:lnTo>
                      <a:pt x="19" y="20"/>
                    </a:lnTo>
                    <a:lnTo>
                      <a:pt x="17" y="22"/>
                    </a:lnTo>
                    <a:lnTo>
                      <a:pt x="17" y="22"/>
                    </a:lnTo>
                    <a:lnTo>
                      <a:pt x="5" y="36"/>
                    </a:lnTo>
                    <a:lnTo>
                      <a:pt x="4" y="36"/>
                    </a:lnTo>
                    <a:lnTo>
                      <a:pt x="0" y="20"/>
                    </a:lnTo>
                    <a:lnTo>
                      <a:pt x="0" y="19"/>
                    </a:lnTo>
                    <a:lnTo>
                      <a:pt x="0" y="12"/>
                    </a:lnTo>
                    <a:lnTo>
                      <a:pt x="0" y="10"/>
                    </a:lnTo>
                    <a:lnTo>
                      <a:pt x="0" y="9"/>
                    </a:lnTo>
                    <a:lnTo>
                      <a:pt x="0" y="9"/>
                    </a:lnTo>
                    <a:lnTo>
                      <a:pt x="0" y="9"/>
                    </a:lnTo>
                    <a:lnTo>
                      <a:pt x="2" y="7"/>
                    </a:lnTo>
                    <a:lnTo>
                      <a:pt x="2" y="5"/>
                    </a:lnTo>
                    <a:lnTo>
                      <a:pt x="0" y="5"/>
                    </a:lnTo>
                    <a:lnTo>
                      <a:pt x="2" y="3"/>
                    </a:lnTo>
                    <a:lnTo>
                      <a:pt x="5" y="9"/>
                    </a:lnTo>
                    <a:lnTo>
                      <a:pt x="5" y="3"/>
                    </a:lnTo>
                    <a:lnTo>
                      <a:pt x="5" y="3"/>
                    </a:lnTo>
                    <a:lnTo>
                      <a:pt x="7"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2" name="Freeform 5748"/>
              <p:cNvSpPr>
                <a:spLocks/>
              </p:cNvSpPr>
              <p:nvPr/>
            </p:nvSpPr>
            <p:spPr bwMode="auto">
              <a:xfrm>
                <a:off x="4758" y="2024"/>
                <a:ext cx="29" cy="36"/>
              </a:xfrm>
              <a:custGeom>
                <a:avLst/>
                <a:gdLst>
                  <a:gd name="T0" fmla="*/ 7 w 29"/>
                  <a:gd name="T1" fmla="*/ 2 h 36"/>
                  <a:gd name="T2" fmla="*/ 22 w 29"/>
                  <a:gd name="T3" fmla="*/ 5 h 36"/>
                  <a:gd name="T4" fmla="*/ 26 w 29"/>
                  <a:gd name="T5" fmla="*/ 0 h 36"/>
                  <a:gd name="T6" fmla="*/ 29 w 29"/>
                  <a:gd name="T7" fmla="*/ 5 h 36"/>
                  <a:gd name="T8" fmla="*/ 19 w 29"/>
                  <a:gd name="T9" fmla="*/ 20 h 36"/>
                  <a:gd name="T10" fmla="*/ 17 w 29"/>
                  <a:gd name="T11" fmla="*/ 22 h 36"/>
                  <a:gd name="T12" fmla="*/ 17 w 29"/>
                  <a:gd name="T13" fmla="*/ 22 h 36"/>
                  <a:gd name="T14" fmla="*/ 5 w 29"/>
                  <a:gd name="T15" fmla="*/ 36 h 36"/>
                  <a:gd name="T16" fmla="*/ 4 w 29"/>
                  <a:gd name="T17" fmla="*/ 36 h 36"/>
                  <a:gd name="T18" fmla="*/ 0 w 29"/>
                  <a:gd name="T19" fmla="*/ 20 h 36"/>
                  <a:gd name="T20" fmla="*/ 0 w 29"/>
                  <a:gd name="T21" fmla="*/ 19 h 36"/>
                  <a:gd name="T22" fmla="*/ 0 w 29"/>
                  <a:gd name="T23" fmla="*/ 12 h 36"/>
                  <a:gd name="T24" fmla="*/ 0 w 29"/>
                  <a:gd name="T25" fmla="*/ 10 h 36"/>
                  <a:gd name="T26" fmla="*/ 0 w 29"/>
                  <a:gd name="T27" fmla="*/ 9 h 36"/>
                  <a:gd name="T28" fmla="*/ 0 w 29"/>
                  <a:gd name="T29" fmla="*/ 9 h 36"/>
                  <a:gd name="T30" fmla="*/ 0 w 29"/>
                  <a:gd name="T31" fmla="*/ 9 h 36"/>
                  <a:gd name="T32" fmla="*/ 2 w 29"/>
                  <a:gd name="T33" fmla="*/ 7 h 36"/>
                  <a:gd name="T34" fmla="*/ 2 w 29"/>
                  <a:gd name="T35" fmla="*/ 5 h 36"/>
                  <a:gd name="T36" fmla="*/ 0 w 29"/>
                  <a:gd name="T37" fmla="*/ 5 h 36"/>
                  <a:gd name="T38" fmla="*/ 2 w 29"/>
                  <a:gd name="T39" fmla="*/ 3 h 36"/>
                  <a:gd name="T40" fmla="*/ 5 w 29"/>
                  <a:gd name="T41" fmla="*/ 9 h 36"/>
                  <a:gd name="T42" fmla="*/ 5 w 29"/>
                  <a:gd name="T43" fmla="*/ 3 h 36"/>
                  <a:gd name="T44" fmla="*/ 5 w 29"/>
                  <a:gd name="T45" fmla="*/ 3 h 36"/>
                  <a:gd name="T46" fmla="*/ 7 w 29"/>
                  <a:gd name="T4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36">
                    <a:moveTo>
                      <a:pt x="7" y="2"/>
                    </a:moveTo>
                    <a:lnTo>
                      <a:pt x="22" y="5"/>
                    </a:lnTo>
                    <a:lnTo>
                      <a:pt x="26" y="0"/>
                    </a:lnTo>
                    <a:lnTo>
                      <a:pt x="29" y="5"/>
                    </a:lnTo>
                    <a:lnTo>
                      <a:pt x="19" y="20"/>
                    </a:lnTo>
                    <a:lnTo>
                      <a:pt x="17" y="22"/>
                    </a:lnTo>
                    <a:lnTo>
                      <a:pt x="17" y="22"/>
                    </a:lnTo>
                    <a:lnTo>
                      <a:pt x="5" y="36"/>
                    </a:lnTo>
                    <a:lnTo>
                      <a:pt x="4" y="36"/>
                    </a:lnTo>
                    <a:lnTo>
                      <a:pt x="0" y="20"/>
                    </a:lnTo>
                    <a:lnTo>
                      <a:pt x="0" y="19"/>
                    </a:lnTo>
                    <a:lnTo>
                      <a:pt x="0" y="12"/>
                    </a:lnTo>
                    <a:lnTo>
                      <a:pt x="0" y="10"/>
                    </a:lnTo>
                    <a:lnTo>
                      <a:pt x="0" y="9"/>
                    </a:lnTo>
                    <a:lnTo>
                      <a:pt x="0" y="9"/>
                    </a:lnTo>
                    <a:lnTo>
                      <a:pt x="0" y="9"/>
                    </a:lnTo>
                    <a:lnTo>
                      <a:pt x="2" y="7"/>
                    </a:lnTo>
                    <a:lnTo>
                      <a:pt x="2" y="5"/>
                    </a:lnTo>
                    <a:lnTo>
                      <a:pt x="0" y="5"/>
                    </a:lnTo>
                    <a:lnTo>
                      <a:pt x="2" y="3"/>
                    </a:lnTo>
                    <a:lnTo>
                      <a:pt x="5" y="9"/>
                    </a:lnTo>
                    <a:lnTo>
                      <a:pt x="5" y="3"/>
                    </a:lnTo>
                    <a:lnTo>
                      <a:pt x="5" y="3"/>
                    </a:lnTo>
                    <a:lnTo>
                      <a:pt x="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3" name="Freeform 5749"/>
              <p:cNvSpPr>
                <a:spLocks noEditPoints="1"/>
              </p:cNvSpPr>
              <p:nvPr/>
            </p:nvSpPr>
            <p:spPr bwMode="auto">
              <a:xfrm>
                <a:off x="4704" y="1873"/>
                <a:ext cx="37" cy="38"/>
              </a:xfrm>
              <a:custGeom>
                <a:avLst/>
                <a:gdLst>
                  <a:gd name="T0" fmla="*/ 19 w 37"/>
                  <a:gd name="T1" fmla="*/ 10 h 38"/>
                  <a:gd name="T2" fmla="*/ 24 w 37"/>
                  <a:gd name="T3" fmla="*/ 16 h 38"/>
                  <a:gd name="T4" fmla="*/ 25 w 37"/>
                  <a:gd name="T5" fmla="*/ 17 h 38"/>
                  <a:gd name="T6" fmla="*/ 37 w 37"/>
                  <a:gd name="T7" fmla="*/ 24 h 38"/>
                  <a:gd name="T8" fmla="*/ 37 w 37"/>
                  <a:gd name="T9" fmla="*/ 24 h 38"/>
                  <a:gd name="T10" fmla="*/ 36 w 37"/>
                  <a:gd name="T11" fmla="*/ 24 h 38"/>
                  <a:gd name="T12" fmla="*/ 36 w 37"/>
                  <a:gd name="T13" fmla="*/ 26 h 38"/>
                  <a:gd name="T14" fmla="*/ 37 w 37"/>
                  <a:gd name="T15" fmla="*/ 26 h 38"/>
                  <a:gd name="T16" fmla="*/ 37 w 37"/>
                  <a:gd name="T17" fmla="*/ 27 h 38"/>
                  <a:gd name="T18" fmla="*/ 37 w 37"/>
                  <a:gd name="T19" fmla="*/ 29 h 38"/>
                  <a:gd name="T20" fmla="*/ 36 w 37"/>
                  <a:gd name="T21" fmla="*/ 29 h 38"/>
                  <a:gd name="T22" fmla="*/ 36 w 37"/>
                  <a:gd name="T23" fmla="*/ 31 h 38"/>
                  <a:gd name="T24" fmla="*/ 37 w 37"/>
                  <a:gd name="T25" fmla="*/ 31 h 38"/>
                  <a:gd name="T26" fmla="*/ 36 w 37"/>
                  <a:gd name="T27" fmla="*/ 34 h 38"/>
                  <a:gd name="T28" fmla="*/ 36 w 37"/>
                  <a:gd name="T29" fmla="*/ 34 h 38"/>
                  <a:gd name="T30" fmla="*/ 36 w 37"/>
                  <a:gd name="T31" fmla="*/ 36 h 38"/>
                  <a:gd name="T32" fmla="*/ 36 w 37"/>
                  <a:gd name="T33" fmla="*/ 36 h 38"/>
                  <a:gd name="T34" fmla="*/ 36 w 37"/>
                  <a:gd name="T35" fmla="*/ 38 h 38"/>
                  <a:gd name="T36" fmla="*/ 36 w 37"/>
                  <a:gd name="T37" fmla="*/ 38 h 38"/>
                  <a:gd name="T38" fmla="*/ 36 w 37"/>
                  <a:gd name="T39" fmla="*/ 38 h 38"/>
                  <a:gd name="T40" fmla="*/ 36 w 37"/>
                  <a:gd name="T41" fmla="*/ 38 h 38"/>
                  <a:gd name="T42" fmla="*/ 20 w 37"/>
                  <a:gd name="T43" fmla="*/ 33 h 38"/>
                  <a:gd name="T44" fmla="*/ 19 w 37"/>
                  <a:gd name="T45" fmla="*/ 36 h 38"/>
                  <a:gd name="T46" fmla="*/ 19 w 37"/>
                  <a:gd name="T47" fmla="*/ 36 h 38"/>
                  <a:gd name="T48" fmla="*/ 14 w 37"/>
                  <a:gd name="T49" fmla="*/ 29 h 38"/>
                  <a:gd name="T50" fmla="*/ 5 w 37"/>
                  <a:gd name="T51" fmla="*/ 19 h 38"/>
                  <a:gd name="T52" fmla="*/ 0 w 37"/>
                  <a:gd name="T53" fmla="*/ 12 h 38"/>
                  <a:gd name="T54" fmla="*/ 2 w 37"/>
                  <a:gd name="T55" fmla="*/ 5 h 38"/>
                  <a:gd name="T56" fmla="*/ 2 w 37"/>
                  <a:gd name="T57" fmla="*/ 5 h 38"/>
                  <a:gd name="T58" fmla="*/ 2 w 37"/>
                  <a:gd name="T59" fmla="*/ 2 h 38"/>
                  <a:gd name="T60" fmla="*/ 2 w 37"/>
                  <a:gd name="T61" fmla="*/ 0 h 38"/>
                  <a:gd name="T62" fmla="*/ 12 w 37"/>
                  <a:gd name="T63" fmla="*/ 7 h 38"/>
                  <a:gd name="T64" fmla="*/ 19 w 37"/>
                  <a:gd name="T65" fmla="*/ 10 h 38"/>
                  <a:gd name="T66" fmla="*/ 15 w 37"/>
                  <a:gd name="T67" fmla="*/ 19 h 38"/>
                  <a:gd name="T68" fmla="*/ 15 w 37"/>
                  <a:gd name="T69" fmla="*/ 19 h 38"/>
                  <a:gd name="T70" fmla="*/ 19 w 37"/>
                  <a:gd name="T71" fmla="*/ 19 h 38"/>
                  <a:gd name="T72" fmla="*/ 20 w 37"/>
                  <a:gd name="T73" fmla="*/ 17 h 38"/>
                  <a:gd name="T74" fmla="*/ 20 w 37"/>
                  <a:gd name="T75" fmla="*/ 16 h 38"/>
                  <a:gd name="T76" fmla="*/ 19 w 37"/>
                  <a:gd name="T77" fmla="*/ 14 h 38"/>
                  <a:gd name="T78" fmla="*/ 22 w 37"/>
                  <a:gd name="T79" fmla="*/ 16 h 38"/>
                  <a:gd name="T80" fmla="*/ 22 w 37"/>
                  <a:gd name="T81" fmla="*/ 14 h 38"/>
                  <a:gd name="T82" fmla="*/ 22 w 37"/>
                  <a:gd name="T83" fmla="*/ 14 h 38"/>
                  <a:gd name="T84" fmla="*/ 20 w 37"/>
                  <a:gd name="T85" fmla="*/ 12 h 38"/>
                  <a:gd name="T86" fmla="*/ 20 w 37"/>
                  <a:gd name="T87" fmla="*/ 14 h 38"/>
                  <a:gd name="T88" fmla="*/ 19 w 37"/>
                  <a:gd name="T89" fmla="*/ 14 h 38"/>
                  <a:gd name="T90" fmla="*/ 19 w 37"/>
                  <a:gd name="T91" fmla="*/ 12 h 38"/>
                  <a:gd name="T92" fmla="*/ 19 w 37"/>
                  <a:gd name="T93" fmla="*/ 12 h 38"/>
                  <a:gd name="T94" fmla="*/ 17 w 37"/>
                  <a:gd name="T95" fmla="*/ 14 h 38"/>
                  <a:gd name="T96" fmla="*/ 17 w 37"/>
                  <a:gd name="T97" fmla="*/ 14 h 38"/>
                  <a:gd name="T98" fmla="*/ 15 w 37"/>
                  <a:gd name="T9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19" y="10"/>
                    </a:moveTo>
                    <a:lnTo>
                      <a:pt x="24" y="16"/>
                    </a:lnTo>
                    <a:lnTo>
                      <a:pt x="25" y="17"/>
                    </a:lnTo>
                    <a:lnTo>
                      <a:pt x="37" y="24"/>
                    </a:lnTo>
                    <a:lnTo>
                      <a:pt x="37" y="24"/>
                    </a:lnTo>
                    <a:lnTo>
                      <a:pt x="36" y="24"/>
                    </a:lnTo>
                    <a:lnTo>
                      <a:pt x="36" y="26"/>
                    </a:lnTo>
                    <a:lnTo>
                      <a:pt x="37" y="26"/>
                    </a:lnTo>
                    <a:lnTo>
                      <a:pt x="37" y="27"/>
                    </a:lnTo>
                    <a:lnTo>
                      <a:pt x="37" y="29"/>
                    </a:lnTo>
                    <a:lnTo>
                      <a:pt x="36" y="29"/>
                    </a:lnTo>
                    <a:lnTo>
                      <a:pt x="36" y="31"/>
                    </a:lnTo>
                    <a:lnTo>
                      <a:pt x="37" y="31"/>
                    </a:lnTo>
                    <a:lnTo>
                      <a:pt x="36" y="34"/>
                    </a:lnTo>
                    <a:lnTo>
                      <a:pt x="36" y="34"/>
                    </a:lnTo>
                    <a:lnTo>
                      <a:pt x="36" y="36"/>
                    </a:lnTo>
                    <a:lnTo>
                      <a:pt x="36" y="36"/>
                    </a:lnTo>
                    <a:lnTo>
                      <a:pt x="36" y="38"/>
                    </a:lnTo>
                    <a:lnTo>
                      <a:pt x="36" y="38"/>
                    </a:lnTo>
                    <a:lnTo>
                      <a:pt x="36" y="38"/>
                    </a:lnTo>
                    <a:lnTo>
                      <a:pt x="36" y="38"/>
                    </a:lnTo>
                    <a:lnTo>
                      <a:pt x="20" y="33"/>
                    </a:lnTo>
                    <a:lnTo>
                      <a:pt x="19" y="36"/>
                    </a:lnTo>
                    <a:lnTo>
                      <a:pt x="19" y="36"/>
                    </a:lnTo>
                    <a:lnTo>
                      <a:pt x="14" y="29"/>
                    </a:lnTo>
                    <a:lnTo>
                      <a:pt x="5" y="19"/>
                    </a:lnTo>
                    <a:lnTo>
                      <a:pt x="0" y="12"/>
                    </a:lnTo>
                    <a:lnTo>
                      <a:pt x="2" y="5"/>
                    </a:lnTo>
                    <a:lnTo>
                      <a:pt x="2" y="5"/>
                    </a:lnTo>
                    <a:lnTo>
                      <a:pt x="2" y="2"/>
                    </a:lnTo>
                    <a:lnTo>
                      <a:pt x="2" y="0"/>
                    </a:lnTo>
                    <a:lnTo>
                      <a:pt x="12" y="7"/>
                    </a:lnTo>
                    <a:lnTo>
                      <a:pt x="19" y="10"/>
                    </a:lnTo>
                    <a:close/>
                    <a:moveTo>
                      <a:pt x="15" y="19"/>
                    </a:moveTo>
                    <a:lnTo>
                      <a:pt x="15" y="19"/>
                    </a:lnTo>
                    <a:lnTo>
                      <a:pt x="19" y="19"/>
                    </a:lnTo>
                    <a:lnTo>
                      <a:pt x="20" y="17"/>
                    </a:lnTo>
                    <a:lnTo>
                      <a:pt x="20" y="16"/>
                    </a:lnTo>
                    <a:lnTo>
                      <a:pt x="19" y="14"/>
                    </a:lnTo>
                    <a:lnTo>
                      <a:pt x="22" y="16"/>
                    </a:lnTo>
                    <a:lnTo>
                      <a:pt x="22" y="14"/>
                    </a:lnTo>
                    <a:lnTo>
                      <a:pt x="22" y="14"/>
                    </a:lnTo>
                    <a:lnTo>
                      <a:pt x="20" y="12"/>
                    </a:lnTo>
                    <a:lnTo>
                      <a:pt x="20" y="14"/>
                    </a:lnTo>
                    <a:lnTo>
                      <a:pt x="19" y="14"/>
                    </a:lnTo>
                    <a:lnTo>
                      <a:pt x="19" y="12"/>
                    </a:lnTo>
                    <a:lnTo>
                      <a:pt x="19" y="12"/>
                    </a:lnTo>
                    <a:lnTo>
                      <a:pt x="17" y="14"/>
                    </a:lnTo>
                    <a:lnTo>
                      <a:pt x="17" y="14"/>
                    </a:lnTo>
                    <a:lnTo>
                      <a:pt x="15" y="1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4" name="Freeform 5750"/>
              <p:cNvSpPr>
                <a:spLocks noEditPoints="1"/>
              </p:cNvSpPr>
              <p:nvPr/>
            </p:nvSpPr>
            <p:spPr bwMode="auto">
              <a:xfrm>
                <a:off x="4704" y="1873"/>
                <a:ext cx="37" cy="38"/>
              </a:xfrm>
              <a:custGeom>
                <a:avLst/>
                <a:gdLst>
                  <a:gd name="T0" fmla="*/ 19 w 37"/>
                  <a:gd name="T1" fmla="*/ 10 h 38"/>
                  <a:gd name="T2" fmla="*/ 24 w 37"/>
                  <a:gd name="T3" fmla="*/ 16 h 38"/>
                  <a:gd name="T4" fmla="*/ 25 w 37"/>
                  <a:gd name="T5" fmla="*/ 17 h 38"/>
                  <a:gd name="T6" fmla="*/ 37 w 37"/>
                  <a:gd name="T7" fmla="*/ 24 h 38"/>
                  <a:gd name="T8" fmla="*/ 37 w 37"/>
                  <a:gd name="T9" fmla="*/ 24 h 38"/>
                  <a:gd name="T10" fmla="*/ 36 w 37"/>
                  <a:gd name="T11" fmla="*/ 24 h 38"/>
                  <a:gd name="T12" fmla="*/ 36 w 37"/>
                  <a:gd name="T13" fmla="*/ 26 h 38"/>
                  <a:gd name="T14" fmla="*/ 37 w 37"/>
                  <a:gd name="T15" fmla="*/ 26 h 38"/>
                  <a:gd name="T16" fmla="*/ 37 w 37"/>
                  <a:gd name="T17" fmla="*/ 27 h 38"/>
                  <a:gd name="T18" fmla="*/ 37 w 37"/>
                  <a:gd name="T19" fmla="*/ 29 h 38"/>
                  <a:gd name="T20" fmla="*/ 36 w 37"/>
                  <a:gd name="T21" fmla="*/ 29 h 38"/>
                  <a:gd name="T22" fmla="*/ 36 w 37"/>
                  <a:gd name="T23" fmla="*/ 31 h 38"/>
                  <a:gd name="T24" fmla="*/ 37 w 37"/>
                  <a:gd name="T25" fmla="*/ 31 h 38"/>
                  <a:gd name="T26" fmla="*/ 36 w 37"/>
                  <a:gd name="T27" fmla="*/ 34 h 38"/>
                  <a:gd name="T28" fmla="*/ 36 w 37"/>
                  <a:gd name="T29" fmla="*/ 34 h 38"/>
                  <a:gd name="T30" fmla="*/ 36 w 37"/>
                  <a:gd name="T31" fmla="*/ 36 h 38"/>
                  <a:gd name="T32" fmla="*/ 36 w 37"/>
                  <a:gd name="T33" fmla="*/ 36 h 38"/>
                  <a:gd name="T34" fmla="*/ 36 w 37"/>
                  <a:gd name="T35" fmla="*/ 38 h 38"/>
                  <a:gd name="T36" fmla="*/ 36 w 37"/>
                  <a:gd name="T37" fmla="*/ 38 h 38"/>
                  <a:gd name="T38" fmla="*/ 36 w 37"/>
                  <a:gd name="T39" fmla="*/ 38 h 38"/>
                  <a:gd name="T40" fmla="*/ 36 w 37"/>
                  <a:gd name="T41" fmla="*/ 38 h 38"/>
                  <a:gd name="T42" fmla="*/ 20 w 37"/>
                  <a:gd name="T43" fmla="*/ 33 h 38"/>
                  <a:gd name="T44" fmla="*/ 19 w 37"/>
                  <a:gd name="T45" fmla="*/ 36 h 38"/>
                  <a:gd name="T46" fmla="*/ 19 w 37"/>
                  <a:gd name="T47" fmla="*/ 36 h 38"/>
                  <a:gd name="T48" fmla="*/ 14 w 37"/>
                  <a:gd name="T49" fmla="*/ 29 h 38"/>
                  <a:gd name="T50" fmla="*/ 5 w 37"/>
                  <a:gd name="T51" fmla="*/ 19 h 38"/>
                  <a:gd name="T52" fmla="*/ 0 w 37"/>
                  <a:gd name="T53" fmla="*/ 12 h 38"/>
                  <a:gd name="T54" fmla="*/ 2 w 37"/>
                  <a:gd name="T55" fmla="*/ 5 h 38"/>
                  <a:gd name="T56" fmla="*/ 2 w 37"/>
                  <a:gd name="T57" fmla="*/ 5 h 38"/>
                  <a:gd name="T58" fmla="*/ 2 w 37"/>
                  <a:gd name="T59" fmla="*/ 2 h 38"/>
                  <a:gd name="T60" fmla="*/ 2 w 37"/>
                  <a:gd name="T61" fmla="*/ 0 h 38"/>
                  <a:gd name="T62" fmla="*/ 12 w 37"/>
                  <a:gd name="T63" fmla="*/ 7 h 38"/>
                  <a:gd name="T64" fmla="*/ 19 w 37"/>
                  <a:gd name="T65" fmla="*/ 10 h 38"/>
                  <a:gd name="T66" fmla="*/ 15 w 37"/>
                  <a:gd name="T67" fmla="*/ 19 h 38"/>
                  <a:gd name="T68" fmla="*/ 15 w 37"/>
                  <a:gd name="T69" fmla="*/ 19 h 38"/>
                  <a:gd name="T70" fmla="*/ 19 w 37"/>
                  <a:gd name="T71" fmla="*/ 19 h 38"/>
                  <a:gd name="T72" fmla="*/ 20 w 37"/>
                  <a:gd name="T73" fmla="*/ 17 h 38"/>
                  <a:gd name="T74" fmla="*/ 20 w 37"/>
                  <a:gd name="T75" fmla="*/ 16 h 38"/>
                  <a:gd name="T76" fmla="*/ 19 w 37"/>
                  <a:gd name="T77" fmla="*/ 14 h 38"/>
                  <a:gd name="T78" fmla="*/ 22 w 37"/>
                  <a:gd name="T79" fmla="*/ 16 h 38"/>
                  <a:gd name="T80" fmla="*/ 22 w 37"/>
                  <a:gd name="T81" fmla="*/ 14 h 38"/>
                  <a:gd name="T82" fmla="*/ 22 w 37"/>
                  <a:gd name="T83" fmla="*/ 14 h 38"/>
                  <a:gd name="T84" fmla="*/ 20 w 37"/>
                  <a:gd name="T85" fmla="*/ 12 h 38"/>
                  <a:gd name="T86" fmla="*/ 20 w 37"/>
                  <a:gd name="T87" fmla="*/ 14 h 38"/>
                  <a:gd name="T88" fmla="*/ 19 w 37"/>
                  <a:gd name="T89" fmla="*/ 14 h 38"/>
                  <a:gd name="T90" fmla="*/ 19 w 37"/>
                  <a:gd name="T91" fmla="*/ 12 h 38"/>
                  <a:gd name="T92" fmla="*/ 19 w 37"/>
                  <a:gd name="T93" fmla="*/ 12 h 38"/>
                  <a:gd name="T94" fmla="*/ 17 w 37"/>
                  <a:gd name="T95" fmla="*/ 14 h 38"/>
                  <a:gd name="T96" fmla="*/ 17 w 37"/>
                  <a:gd name="T97" fmla="*/ 14 h 38"/>
                  <a:gd name="T98" fmla="*/ 15 w 37"/>
                  <a:gd name="T9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19" y="10"/>
                    </a:moveTo>
                    <a:lnTo>
                      <a:pt x="24" y="16"/>
                    </a:lnTo>
                    <a:lnTo>
                      <a:pt x="25" y="17"/>
                    </a:lnTo>
                    <a:lnTo>
                      <a:pt x="37" y="24"/>
                    </a:lnTo>
                    <a:lnTo>
                      <a:pt x="37" y="24"/>
                    </a:lnTo>
                    <a:lnTo>
                      <a:pt x="36" y="24"/>
                    </a:lnTo>
                    <a:lnTo>
                      <a:pt x="36" y="26"/>
                    </a:lnTo>
                    <a:lnTo>
                      <a:pt x="37" y="26"/>
                    </a:lnTo>
                    <a:lnTo>
                      <a:pt x="37" y="27"/>
                    </a:lnTo>
                    <a:lnTo>
                      <a:pt x="37" y="29"/>
                    </a:lnTo>
                    <a:lnTo>
                      <a:pt x="36" y="29"/>
                    </a:lnTo>
                    <a:lnTo>
                      <a:pt x="36" y="31"/>
                    </a:lnTo>
                    <a:lnTo>
                      <a:pt x="37" y="31"/>
                    </a:lnTo>
                    <a:lnTo>
                      <a:pt x="36" y="34"/>
                    </a:lnTo>
                    <a:lnTo>
                      <a:pt x="36" y="34"/>
                    </a:lnTo>
                    <a:lnTo>
                      <a:pt x="36" y="36"/>
                    </a:lnTo>
                    <a:lnTo>
                      <a:pt x="36" y="36"/>
                    </a:lnTo>
                    <a:lnTo>
                      <a:pt x="36" y="38"/>
                    </a:lnTo>
                    <a:lnTo>
                      <a:pt x="36" y="38"/>
                    </a:lnTo>
                    <a:lnTo>
                      <a:pt x="36" y="38"/>
                    </a:lnTo>
                    <a:lnTo>
                      <a:pt x="36" y="38"/>
                    </a:lnTo>
                    <a:lnTo>
                      <a:pt x="20" y="33"/>
                    </a:lnTo>
                    <a:lnTo>
                      <a:pt x="19" y="36"/>
                    </a:lnTo>
                    <a:lnTo>
                      <a:pt x="19" y="36"/>
                    </a:lnTo>
                    <a:lnTo>
                      <a:pt x="14" y="29"/>
                    </a:lnTo>
                    <a:lnTo>
                      <a:pt x="5" y="19"/>
                    </a:lnTo>
                    <a:lnTo>
                      <a:pt x="0" y="12"/>
                    </a:lnTo>
                    <a:lnTo>
                      <a:pt x="2" y="5"/>
                    </a:lnTo>
                    <a:lnTo>
                      <a:pt x="2" y="5"/>
                    </a:lnTo>
                    <a:lnTo>
                      <a:pt x="2" y="2"/>
                    </a:lnTo>
                    <a:lnTo>
                      <a:pt x="2" y="0"/>
                    </a:lnTo>
                    <a:lnTo>
                      <a:pt x="12" y="7"/>
                    </a:lnTo>
                    <a:lnTo>
                      <a:pt x="19" y="10"/>
                    </a:lnTo>
                    <a:moveTo>
                      <a:pt x="15" y="19"/>
                    </a:moveTo>
                    <a:lnTo>
                      <a:pt x="15" y="19"/>
                    </a:lnTo>
                    <a:lnTo>
                      <a:pt x="19" y="19"/>
                    </a:lnTo>
                    <a:lnTo>
                      <a:pt x="20" y="17"/>
                    </a:lnTo>
                    <a:lnTo>
                      <a:pt x="20" y="16"/>
                    </a:lnTo>
                    <a:lnTo>
                      <a:pt x="19" y="14"/>
                    </a:lnTo>
                    <a:lnTo>
                      <a:pt x="22" y="16"/>
                    </a:lnTo>
                    <a:lnTo>
                      <a:pt x="22" y="14"/>
                    </a:lnTo>
                    <a:lnTo>
                      <a:pt x="22" y="14"/>
                    </a:lnTo>
                    <a:lnTo>
                      <a:pt x="20" y="12"/>
                    </a:lnTo>
                    <a:lnTo>
                      <a:pt x="20" y="14"/>
                    </a:lnTo>
                    <a:lnTo>
                      <a:pt x="19" y="14"/>
                    </a:lnTo>
                    <a:lnTo>
                      <a:pt x="19" y="12"/>
                    </a:lnTo>
                    <a:lnTo>
                      <a:pt x="19" y="12"/>
                    </a:lnTo>
                    <a:lnTo>
                      <a:pt x="17" y="14"/>
                    </a:lnTo>
                    <a:lnTo>
                      <a:pt x="17" y="14"/>
                    </a:lnTo>
                    <a:lnTo>
                      <a:pt x="15"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5" name="Freeform 5751"/>
              <p:cNvSpPr>
                <a:spLocks/>
              </p:cNvSpPr>
              <p:nvPr/>
            </p:nvSpPr>
            <p:spPr bwMode="auto">
              <a:xfrm>
                <a:off x="4514" y="2077"/>
                <a:ext cx="27" cy="37"/>
              </a:xfrm>
              <a:custGeom>
                <a:avLst/>
                <a:gdLst>
                  <a:gd name="T0" fmla="*/ 19 w 27"/>
                  <a:gd name="T1" fmla="*/ 0 h 37"/>
                  <a:gd name="T2" fmla="*/ 26 w 27"/>
                  <a:gd name="T3" fmla="*/ 10 h 37"/>
                  <a:gd name="T4" fmla="*/ 24 w 27"/>
                  <a:gd name="T5" fmla="*/ 8 h 37"/>
                  <a:gd name="T6" fmla="*/ 22 w 27"/>
                  <a:gd name="T7" fmla="*/ 10 h 37"/>
                  <a:gd name="T8" fmla="*/ 21 w 27"/>
                  <a:gd name="T9" fmla="*/ 11 h 37"/>
                  <a:gd name="T10" fmla="*/ 21 w 27"/>
                  <a:gd name="T11" fmla="*/ 11 h 37"/>
                  <a:gd name="T12" fmla="*/ 22 w 27"/>
                  <a:gd name="T13" fmla="*/ 13 h 37"/>
                  <a:gd name="T14" fmla="*/ 22 w 27"/>
                  <a:gd name="T15" fmla="*/ 15 h 37"/>
                  <a:gd name="T16" fmla="*/ 27 w 27"/>
                  <a:gd name="T17" fmla="*/ 23 h 37"/>
                  <a:gd name="T18" fmla="*/ 22 w 27"/>
                  <a:gd name="T19" fmla="*/ 30 h 37"/>
                  <a:gd name="T20" fmla="*/ 16 w 27"/>
                  <a:gd name="T21" fmla="*/ 37 h 37"/>
                  <a:gd name="T22" fmla="*/ 0 w 27"/>
                  <a:gd name="T23" fmla="*/ 20 h 37"/>
                  <a:gd name="T24" fmla="*/ 2 w 27"/>
                  <a:gd name="T25" fmla="*/ 11 h 37"/>
                  <a:gd name="T26" fmla="*/ 19 w 27"/>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37">
                    <a:moveTo>
                      <a:pt x="19" y="0"/>
                    </a:moveTo>
                    <a:lnTo>
                      <a:pt x="26" y="10"/>
                    </a:lnTo>
                    <a:lnTo>
                      <a:pt x="24" y="8"/>
                    </a:lnTo>
                    <a:lnTo>
                      <a:pt x="22" y="10"/>
                    </a:lnTo>
                    <a:lnTo>
                      <a:pt x="21" y="11"/>
                    </a:lnTo>
                    <a:lnTo>
                      <a:pt x="21" y="11"/>
                    </a:lnTo>
                    <a:lnTo>
                      <a:pt x="22" y="13"/>
                    </a:lnTo>
                    <a:lnTo>
                      <a:pt x="22" y="15"/>
                    </a:lnTo>
                    <a:lnTo>
                      <a:pt x="27" y="23"/>
                    </a:lnTo>
                    <a:lnTo>
                      <a:pt x="22" y="30"/>
                    </a:lnTo>
                    <a:lnTo>
                      <a:pt x="16" y="37"/>
                    </a:lnTo>
                    <a:lnTo>
                      <a:pt x="0" y="20"/>
                    </a:lnTo>
                    <a:lnTo>
                      <a:pt x="2" y="11"/>
                    </a:lnTo>
                    <a:lnTo>
                      <a:pt x="1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6" name="Freeform 5752"/>
              <p:cNvSpPr>
                <a:spLocks/>
              </p:cNvSpPr>
              <p:nvPr/>
            </p:nvSpPr>
            <p:spPr bwMode="auto">
              <a:xfrm>
                <a:off x="4514" y="2077"/>
                <a:ext cx="27" cy="37"/>
              </a:xfrm>
              <a:custGeom>
                <a:avLst/>
                <a:gdLst>
                  <a:gd name="T0" fmla="*/ 19 w 27"/>
                  <a:gd name="T1" fmla="*/ 0 h 37"/>
                  <a:gd name="T2" fmla="*/ 26 w 27"/>
                  <a:gd name="T3" fmla="*/ 10 h 37"/>
                  <a:gd name="T4" fmla="*/ 24 w 27"/>
                  <a:gd name="T5" fmla="*/ 8 h 37"/>
                  <a:gd name="T6" fmla="*/ 22 w 27"/>
                  <a:gd name="T7" fmla="*/ 10 h 37"/>
                  <a:gd name="T8" fmla="*/ 21 w 27"/>
                  <a:gd name="T9" fmla="*/ 11 h 37"/>
                  <a:gd name="T10" fmla="*/ 21 w 27"/>
                  <a:gd name="T11" fmla="*/ 11 h 37"/>
                  <a:gd name="T12" fmla="*/ 22 w 27"/>
                  <a:gd name="T13" fmla="*/ 13 h 37"/>
                  <a:gd name="T14" fmla="*/ 22 w 27"/>
                  <a:gd name="T15" fmla="*/ 15 h 37"/>
                  <a:gd name="T16" fmla="*/ 27 w 27"/>
                  <a:gd name="T17" fmla="*/ 23 h 37"/>
                  <a:gd name="T18" fmla="*/ 22 w 27"/>
                  <a:gd name="T19" fmla="*/ 30 h 37"/>
                  <a:gd name="T20" fmla="*/ 16 w 27"/>
                  <a:gd name="T21" fmla="*/ 37 h 37"/>
                  <a:gd name="T22" fmla="*/ 0 w 27"/>
                  <a:gd name="T23" fmla="*/ 20 h 37"/>
                  <a:gd name="T24" fmla="*/ 2 w 27"/>
                  <a:gd name="T25" fmla="*/ 11 h 37"/>
                  <a:gd name="T26" fmla="*/ 19 w 27"/>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37">
                    <a:moveTo>
                      <a:pt x="19" y="0"/>
                    </a:moveTo>
                    <a:lnTo>
                      <a:pt x="26" y="10"/>
                    </a:lnTo>
                    <a:lnTo>
                      <a:pt x="24" y="8"/>
                    </a:lnTo>
                    <a:lnTo>
                      <a:pt x="22" y="10"/>
                    </a:lnTo>
                    <a:lnTo>
                      <a:pt x="21" y="11"/>
                    </a:lnTo>
                    <a:lnTo>
                      <a:pt x="21" y="11"/>
                    </a:lnTo>
                    <a:lnTo>
                      <a:pt x="22" y="13"/>
                    </a:lnTo>
                    <a:lnTo>
                      <a:pt x="22" y="15"/>
                    </a:lnTo>
                    <a:lnTo>
                      <a:pt x="27" y="23"/>
                    </a:lnTo>
                    <a:lnTo>
                      <a:pt x="22" y="30"/>
                    </a:lnTo>
                    <a:lnTo>
                      <a:pt x="16" y="37"/>
                    </a:lnTo>
                    <a:lnTo>
                      <a:pt x="0" y="20"/>
                    </a:lnTo>
                    <a:lnTo>
                      <a:pt x="2" y="11"/>
                    </a:lnTo>
                    <a:lnTo>
                      <a:pt x="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7" name="Freeform 5753"/>
              <p:cNvSpPr>
                <a:spLocks/>
              </p:cNvSpPr>
              <p:nvPr/>
            </p:nvSpPr>
            <p:spPr bwMode="auto">
              <a:xfrm>
                <a:off x="4665" y="1887"/>
                <a:ext cx="27" cy="34"/>
              </a:xfrm>
              <a:custGeom>
                <a:avLst/>
                <a:gdLst>
                  <a:gd name="T0" fmla="*/ 27 w 27"/>
                  <a:gd name="T1" fmla="*/ 13 h 34"/>
                  <a:gd name="T2" fmla="*/ 14 w 27"/>
                  <a:gd name="T3" fmla="*/ 34 h 34"/>
                  <a:gd name="T4" fmla="*/ 10 w 27"/>
                  <a:gd name="T5" fmla="*/ 34 h 34"/>
                  <a:gd name="T6" fmla="*/ 0 w 27"/>
                  <a:gd name="T7" fmla="*/ 25 h 34"/>
                  <a:gd name="T8" fmla="*/ 2 w 27"/>
                  <a:gd name="T9" fmla="*/ 12 h 34"/>
                  <a:gd name="T10" fmla="*/ 10 w 27"/>
                  <a:gd name="T11" fmla="*/ 0 h 34"/>
                  <a:gd name="T12" fmla="*/ 10 w 27"/>
                  <a:gd name="T13" fmla="*/ 0 h 34"/>
                  <a:gd name="T14" fmla="*/ 10 w 27"/>
                  <a:gd name="T15" fmla="*/ 0 h 34"/>
                  <a:gd name="T16" fmla="*/ 10 w 27"/>
                  <a:gd name="T17" fmla="*/ 0 h 34"/>
                  <a:gd name="T18" fmla="*/ 12 w 27"/>
                  <a:gd name="T19" fmla="*/ 0 h 34"/>
                  <a:gd name="T20" fmla="*/ 19 w 27"/>
                  <a:gd name="T21" fmla="*/ 8 h 34"/>
                  <a:gd name="T22" fmla="*/ 27 w 27"/>
                  <a:gd name="T23"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27" y="13"/>
                    </a:moveTo>
                    <a:lnTo>
                      <a:pt x="14" y="34"/>
                    </a:lnTo>
                    <a:lnTo>
                      <a:pt x="10" y="34"/>
                    </a:lnTo>
                    <a:lnTo>
                      <a:pt x="0" y="25"/>
                    </a:lnTo>
                    <a:lnTo>
                      <a:pt x="2" y="12"/>
                    </a:lnTo>
                    <a:lnTo>
                      <a:pt x="10" y="0"/>
                    </a:lnTo>
                    <a:lnTo>
                      <a:pt x="10" y="0"/>
                    </a:lnTo>
                    <a:lnTo>
                      <a:pt x="10" y="0"/>
                    </a:lnTo>
                    <a:lnTo>
                      <a:pt x="10" y="0"/>
                    </a:lnTo>
                    <a:lnTo>
                      <a:pt x="12" y="0"/>
                    </a:lnTo>
                    <a:lnTo>
                      <a:pt x="19" y="8"/>
                    </a:lnTo>
                    <a:lnTo>
                      <a:pt x="27" y="1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8" name="Freeform 5754"/>
              <p:cNvSpPr>
                <a:spLocks/>
              </p:cNvSpPr>
              <p:nvPr/>
            </p:nvSpPr>
            <p:spPr bwMode="auto">
              <a:xfrm>
                <a:off x="4665" y="1887"/>
                <a:ext cx="27" cy="34"/>
              </a:xfrm>
              <a:custGeom>
                <a:avLst/>
                <a:gdLst>
                  <a:gd name="T0" fmla="*/ 27 w 27"/>
                  <a:gd name="T1" fmla="*/ 13 h 34"/>
                  <a:gd name="T2" fmla="*/ 14 w 27"/>
                  <a:gd name="T3" fmla="*/ 34 h 34"/>
                  <a:gd name="T4" fmla="*/ 10 w 27"/>
                  <a:gd name="T5" fmla="*/ 34 h 34"/>
                  <a:gd name="T6" fmla="*/ 0 w 27"/>
                  <a:gd name="T7" fmla="*/ 25 h 34"/>
                  <a:gd name="T8" fmla="*/ 2 w 27"/>
                  <a:gd name="T9" fmla="*/ 12 h 34"/>
                  <a:gd name="T10" fmla="*/ 10 w 27"/>
                  <a:gd name="T11" fmla="*/ 0 h 34"/>
                  <a:gd name="T12" fmla="*/ 10 w 27"/>
                  <a:gd name="T13" fmla="*/ 0 h 34"/>
                  <a:gd name="T14" fmla="*/ 10 w 27"/>
                  <a:gd name="T15" fmla="*/ 0 h 34"/>
                  <a:gd name="T16" fmla="*/ 10 w 27"/>
                  <a:gd name="T17" fmla="*/ 0 h 34"/>
                  <a:gd name="T18" fmla="*/ 12 w 27"/>
                  <a:gd name="T19" fmla="*/ 0 h 34"/>
                  <a:gd name="T20" fmla="*/ 19 w 27"/>
                  <a:gd name="T21" fmla="*/ 8 h 34"/>
                  <a:gd name="T22" fmla="*/ 27 w 27"/>
                  <a:gd name="T23"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27" y="13"/>
                    </a:moveTo>
                    <a:lnTo>
                      <a:pt x="14" y="34"/>
                    </a:lnTo>
                    <a:lnTo>
                      <a:pt x="10" y="34"/>
                    </a:lnTo>
                    <a:lnTo>
                      <a:pt x="0" y="25"/>
                    </a:lnTo>
                    <a:lnTo>
                      <a:pt x="2" y="12"/>
                    </a:lnTo>
                    <a:lnTo>
                      <a:pt x="10" y="0"/>
                    </a:lnTo>
                    <a:lnTo>
                      <a:pt x="10" y="0"/>
                    </a:lnTo>
                    <a:lnTo>
                      <a:pt x="10" y="0"/>
                    </a:lnTo>
                    <a:lnTo>
                      <a:pt x="10" y="0"/>
                    </a:lnTo>
                    <a:lnTo>
                      <a:pt x="12" y="0"/>
                    </a:lnTo>
                    <a:lnTo>
                      <a:pt x="19" y="8"/>
                    </a:lnTo>
                    <a:lnTo>
                      <a:pt x="27"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9" name="Freeform 5755"/>
              <p:cNvSpPr>
                <a:spLocks/>
              </p:cNvSpPr>
              <p:nvPr/>
            </p:nvSpPr>
            <p:spPr bwMode="auto">
              <a:xfrm>
                <a:off x="4772" y="1943"/>
                <a:ext cx="35" cy="29"/>
              </a:xfrm>
              <a:custGeom>
                <a:avLst/>
                <a:gdLst>
                  <a:gd name="T0" fmla="*/ 30 w 35"/>
                  <a:gd name="T1" fmla="*/ 13 h 29"/>
                  <a:gd name="T2" fmla="*/ 35 w 35"/>
                  <a:gd name="T3" fmla="*/ 22 h 29"/>
                  <a:gd name="T4" fmla="*/ 27 w 35"/>
                  <a:gd name="T5" fmla="*/ 29 h 29"/>
                  <a:gd name="T6" fmla="*/ 25 w 35"/>
                  <a:gd name="T7" fmla="*/ 29 h 29"/>
                  <a:gd name="T8" fmla="*/ 25 w 35"/>
                  <a:gd name="T9" fmla="*/ 27 h 29"/>
                  <a:gd name="T10" fmla="*/ 23 w 35"/>
                  <a:gd name="T11" fmla="*/ 25 h 29"/>
                  <a:gd name="T12" fmla="*/ 22 w 35"/>
                  <a:gd name="T13" fmla="*/ 27 h 29"/>
                  <a:gd name="T14" fmla="*/ 22 w 35"/>
                  <a:gd name="T15" fmla="*/ 27 h 29"/>
                  <a:gd name="T16" fmla="*/ 20 w 35"/>
                  <a:gd name="T17" fmla="*/ 25 h 29"/>
                  <a:gd name="T18" fmla="*/ 20 w 35"/>
                  <a:gd name="T19" fmla="*/ 25 h 29"/>
                  <a:gd name="T20" fmla="*/ 18 w 35"/>
                  <a:gd name="T21" fmla="*/ 24 h 29"/>
                  <a:gd name="T22" fmla="*/ 18 w 35"/>
                  <a:gd name="T23" fmla="*/ 22 h 29"/>
                  <a:gd name="T24" fmla="*/ 18 w 35"/>
                  <a:gd name="T25" fmla="*/ 22 h 29"/>
                  <a:gd name="T26" fmla="*/ 17 w 35"/>
                  <a:gd name="T27" fmla="*/ 22 h 29"/>
                  <a:gd name="T28" fmla="*/ 15 w 35"/>
                  <a:gd name="T29" fmla="*/ 22 h 29"/>
                  <a:gd name="T30" fmla="*/ 5 w 35"/>
                  <a:gd name="T31" fmla="*/ 12 h 29"/>
                  <a:gd name="T32" fmla="*/ 0 w 35"/>
                  <a:gd name="T33" fmla="*/ 5 h 29"/>
                  <a:gd name="T34" fmla="*/ 3 w 35"/>
                  <a:gd name="T35" fmla="*/ 0 h 29"/>
                  <a:gd name="T36" fmla="*/ 13 w 35"/>
                  <a:gd name="T37" fmla="*/ 10 h 29"/>
                  <a:gd name="T38" fmla="*/ 23 w 35"/>
                  <a:gd name="T39" fmla="*/ 12 h 29"/>
                  <a:gd name="T40" fmla="*/ 30 w 35"/>
                  <a:gd name="T4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9">
                    <a:moveTo>
                      <a:pt x="30" y="13"/>
                    </a:moveTo>
                    <a:lnTo>
                      <a:pt x="35" y="22"/>
                    </a:lnTo>
                    <a:lnTo>
                      <a:pt x="27" y="29"/>
                    </a:lnTo>
                    <a:lnTo>
                      <a:pt x="25" y="29"/>
                    </a:lnTo>
                    <a:lnTo>
                      <a:pt x="25" y="27"/>
                    </a:lnTo>
                    <a:lnTo>
                      <a:pt x="23" y="25"/>
                    </a:lnTo>
                    <a:lnTo>
                      <a:pt x="22" y="27"/>
                    </a:lnTo>
                    <a:lnTo>
                      <a:pt x="22" y="27"/>
                    </a:lnTo>
                    <a:lnTo>
                      <a:pt x="20" y="25"/>
                    </a:lnTo>
                    <a:lnTo>
                      <a:pt x="20" y="25"/>
                    </a:lnTo>
                    <a:lnTo>
                      <a:pt x="18" y="24"/>
                    </a:lnTo>
                    <a:lnTo>
                      <a:pt x="18" y="22"/>
                    </a:lnTo>
                    <a:lnTo>
                      <a:pt x="18" y="22"/>
                    </a:lnTo>
                    <a:lnTo>
                      <a:pt x="17" y="22"/>
                    </a:lnTo>
                    <a:lnTo>
                      <a:pt x="15" y="22"/>
                    </a:lnTo>
                    <a:lnTo>
                      <a:pt x="5" y="12"/>
                    </a:lnTo>
                    <a:lnTo>
                      <a:pt x="0" y="5"/>
                    </a:lnTo>
                    <a:lnTo>
                      <a:pt x="3" y="0"/>
                    </a:lnTo>
                    <a:lnTo>
                      <a:pt x="13" y="10"/>
                    </a:lnTo>
                    <a:lnTo>
                      <a:pt x="23" y="12"/>
                    </a:lnTo>
                    <a:lnTo>
                      <a:pt x="30" y="1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0" name="Freeform 5756"/>
              <p:cNvSpPr>
                <a:spLocks/>
              </p:cNvSpPr>
              <p:nvPr/>
            </p:nvSpPr>
            <p:spPr bwMode="auto">
              <a:xfrm>
                <a:off x="4772" y="1943"/>
                <a:ext cx="35" cy="29"/>
              </a:xfrm>
              <a:custGeom>
                <a:avLst/>
                <a:gdLst>
                  <a:gd name="T0" fmla="*/ 30 w 35"/>
                  <a:gd name="T1" fmla="*/ 13 h 29"/>
                  <a:gd name="T2" fmla="*/ 35 w 35"/>
                  <a:gd name="T3" fmla="*/ 22 h 29"/>
                  <a:gd name="T4" fmla="*/ 27 w 35"/>
                  <a:gd name="T5" fmla="*/ 29 h 29"/>
                  <a:gd name="T6" fmla="*/ 25 w 35"/>
                  <a:gd name="T7" fmla="*/ 29 h 29"/>
                  <a:gd name="T8" fmla="*/ 25 w 35"/>
                  <a:gd name="T9" fmla="*/ 27 h 29"/>
                  <a:gd name="T10" fmla="*/ 23 w 35"/>
                  <a:gd name="T11" fmla="*/ 25 h 29"/>
                  <a:gd name="T12" fmla="*/ 22 w 35"/>
                  <a:gd name="T13" fmla="*/ 27 h 29"/>
                  <a:gd name="T14" fmla="*/ 22 w 35"/>
                  <a:gd name="T15" fmla="*/ 27 h 29"/>
                  <a:gd name="T16" fmla="*/ 20 w 35"/>
                  <a:gd name="T17" fmla="*/ 25 h 29"/>
                  <a:gd name="T18" fmla="*/ 20 w 35"/>
                  <a:gd name="T19" fmla="*/ 25 h 29"/>
                  <a:gd name="T20" fmla="*/ 18 w 35"/>
                  <a:gd name="T21" fmla="*/ 24 h 29"/>
                  <a:gd name="T22" fmla="*/ 18 w 35"/>
                  <a:gd name="T23" fmla="*/ 22 h 29"/>
                  <a:gd name="T24" fmla="*/ 18 w 35"/>
                  <a:gd name="T25" fmla="*/ 22 h 29"/>
                  <a:gd name="T26" fmla="*/ 17 w 35"/>
                  <a:gd name="T27" fmla="*/ 22 h 29"/>
                  <a:gd name="T28" fmla="*/ 15 w 35"/>
                  <a:gd name="T29" fmla="*/ 22 h 29"/>
                  <a:gd name="T30" fmla="*/ 5 w 35"/>
                  <a:gd name="T31" fmla="*/ 12 h 29"/>
                  <a:gd name="T32" fmla="*/ 0 w 35"/>
                  <a:gd name="T33" fmla="*/ 5 h 29"/>
                  <a:gd name="T34" fmla="*/ 3 w 35"/>
                  <a:gd name="T35" fmla="*/ 0 h 29"/>
                  <a:gd name="T36" fmla="*/ 13 w 35"/>
                  <a:gd name="T37" fmla="*/ 10 h 29"/>
                  <a:gd name="T38" fmla="*/ 23 w 35"/>
                  <a:gd name="T39" fmla="*/ 12 h 29"/>
                  <a:gd name="T40" fmla="*/ 30 w 35"/>
                  <a:gd name="T4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9">
                    <a:moveTo>
                      <a:pt x="30" y="13"/>
                    </a:moveTo>
                    <a:lnTo>
                      <a:pt x="35" y="22"/>
                    </a:lnTo>
                    <a:lnTo>
                      <a:pt x="27" y="29"/>
                    </a:lnTo>
                    <a:lnTo>
                      <a:pt x="25" y="29"/>
                    </a:lnTo>
                    <a:lnTo>
                      <a:pt x="25" y="27"/>
                    </a:lnTo>
                    <a:lnTo>
                      <a:pt x="23" y="25"/>
                    </a:lnTo>
                    <a:lnTo>
                      <a:pt x="22" y="27"/>
                    </a:lnTo>
                    <a:lnTo>
                      <a:pt x="22" y="27"/>
                    </a:lnTo>
                    <a:lnTo>
                      <a:pt x="20" y="25"/>
                    </a:lnTo>
                    <a:lnTo>
                      <a:pt x="20" y="25"/>
                    </a:lnTo>
                    <a:lnTo>
                      <a:pt x="18" y="24"/>
                    </a:lnTo>
                    <a:lnTo>
                      <a:pt x="18" y="22"/>
                    </a:lnTo>
                    <a:lnTo>
                      <a:pt x="18" y="22"/>
                    </a:lnTo>
                    <a:lnTo>
                      <a:pt x="17" y="22"/>
                    </a:lnTo>
                    <a:lnTo>
                      <a:pt x="15" y="22"/>
                    </a:lnTo>
                    <a:lnTo>
                      <a:pt x="5" y="12"/>
                    </a:lnTo>
                    <a:lnTo>
                      <a:pt x="0" y="5"/>
                    </a:lnTo>
                    <a:lnTo>
                      <a:pt x="3" y="0"/>
                    </a:lnTo>
                    <a:lnTo>
                      <a:pt x="13" y="10"/>
                    </a:lnTo>
                    <a:lnTo>
                      <a:pt x="23" y="12"/>
                    </a:lnTo>
                    <a:lnTo>
                      <a:pt x="30"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1" name="Freeform 5757"/>
              <p:cNvSpPr>
                <a:spLocks noEditPoints="1"/>
              </p:cNvSpPr>
              <p:nvPr/>
            </p:nvSpPr>
            <p:spPr bwMode="auto">
              <a:xfrm>
                <a:off x="4555" y="2053"/>
                <a:ext cx="30" cy="32"/>
              </a:xfrm>
              <a:custGeom>
                <a:avLst/>
                <a:gdLst>
                  <a:gd name="T0" fmla="*/ 22 w 30"/>
                  <a:gd name="T1" fmla="*/ 3 h 32"/>
                  <a:gd name="T2" fmla="*/ 29 w 30"/>
                  <a:gd name="T3" fmla="*/ 7 h 32"/>
                  <a:gd name="T4" fmla="*/ 29 w 30"/>
                  <a:gd name="T5" fmla="*/ 8 h 32"/>
                  <a:gd name="T6" fmla="*/ 30 w 30"/>
                  <a:gd name="T7" fmla="*/ 17 h 32"/>
                  <a:gd name="T8" fmla="*/ 24 w 30"/>
                  <a:gd name="T9" fmla="*/ 27 h 32"/>
                  <a:gd name="T10" fmla="*/ 19 w 30"/>
                  <a:gd name="T11" fmla="*/ 24 h 32"/>
                  <a:gd name="T12" fmla="*/ 13 w 30"/>
                  <a:gd name="T13" fmla="*/ 30 h 32"/>
                  <a:gd name="T14" fmla="*/ 10 w 30"/>
                  <a:gd name="T15" fmla="*/ 32 h 32"/>
                  <a:gd name="T16" fmla="*/ 10 w 30"/>
                  <a:gd name="T17" fmla="*/ 30 h 32"/>
                  <a:gd name="T18" fmla="*/ 5 w 30"/>
                  <a:gd name="T19" fmla="*/ 19 h 32"/>
                  <a:gd name="T20" fmla="*/ 0 w 30"/>
                  <a:gd name="T21" fmla="*/ 13 h 32"/>
                  <a:gd name="T22" fmla="*/ 0 w 30"/>
                  <a:gd name="T23" fmla="*/ 10 h 32"/>
                  <a:gd name="T24" fmla="*/ 12 w 30"/>
                  <a:gd name="T25" fmla="*/ 0 h 32"/>
                  <a:gd name="T26" fmla="*/ 13 w 30"/>
                  <a:gd name="T27" fmla="*/ 2 h 32"/>
                  <a:gd name="T28" fmla="*/ 22 w 30"/>
                  <a:gd name="T29" fmla="*/ 3 h 32"/>
                  <a:gd name="T30" fmla="*/ 19 w 30"/>
                  <a:gd name="T31" fmla="*/ 8 h 32"/>
                  <a:gd name="T32" fmla="*/ 19 w 30"/>
                  <a:gd name="T33" fmla="*/ 10 h 32"/>
                  <a:gd name="T34" fmla="*/ 19 w 30"/>
                  <a:gd name="T35" fmla="*/ 10 h 32"/>
                  <a:gd name="T36" fmla="*/ 17 w 30"/>
                  <a:gd name="T37" fmla="*/ 10 h 32"/>
                  <a:gd name="T38" fmla="*/ 17 w 30"/>
                  <a:gd name="T39" fmla="*/ 10 h 32"/>
                  <a:gd name="T40" fmla="*/ 10 w 30"/>
                  <a:gd name="T41" fmla="*/ 13 h 32"/>
                  <a:gd name="T42" fmla="*/ 17 w 30"/>
                  <a:gd name="T43" fmla="*/ 15 h 32"/>
                  <a:gd name="T44" fmla="*/ 24 w 30"/>
                  <a:gd name="T45" fmla="*/ 19 h 32"/>
                  <a:gd name="T46" fmla="*/ 27 w 30"/>
                  <a:gd name="T47" fmla="*/ 15 h 32"/>
                  <a:gd name="T48" fmla="*/ 25 w 30"/>
                  <a:gd name="T49" fmla="*/ 12 h 32"/>
                  <a:gd name="T50" fmla="*/ 27 w 30"/>
                  <a:gd name="T51" fmla="*/ 10 h 32"/>
                  <a:gd name="T52" fmla="*/ 27 w 30"/>
                  <a:gd name="T53" fmla="*/ 10 h 32"/>
                  <a:gd name="T54" fmla="*/ 25 w 30"/>
                  <a:gd name="T55" fmla="*/ 8 h 32"/>
                  <a:gd name="T56" fmla="*/ 20 w 30"/>
                  <a:gd name="T57" fmla="*/ 7 h 32"/>
                  <a:gd name="T58" fmla="*/ 20 w 30"/>
                  <a:gd name="T59" fmla="*/ 7 h 32"/>
                  <a:gd name="T60" fmla="*/ 19 w 30"/>
                  <a:gd name="T61" fmla="*/ 8 h 32"/>
                  <a:gd name="T62" fmla="*/ 19 w 30"/>
                  <a:gd name="T6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2">
                    <a:moveTo>
                      <a:pt x="22" y="3"/>
                    </a:moveTo>
                    <a:lnTo>
                      <a:pt x="29" y="7"/>
                    </a:lnTo>
                    <a:lnTo>
                      <a:pt x="29" y="8"/>
                    </a:lnTo>
                    <a:lnTo>
                      <a:pt x="30" y="17"/>
                    </a:lnTo>
                    <a:lnTo>
                      <a:pt x="24" y="27"/>
                    </a:lnTo>
                    <a:lnTo>
                      <a:pt x="19" y="24"/>
                    </a:lnTo>
                    <a:lnTo>
                      <a:pt x="13" y="30"/>
                    </a:lnTo>
                    <a:lnTo>
                      <a:pt x="10" y="32"/>
                    </a:lnTo>
                    <a:lnTo>
                      <a:pt x="10" y="30"/>
                    </a:lnTo>
                    <a:lnTo>
                      <a:pt x="5" y="19"/>
                    </a:lnTo>
                    <a:lnTo>
                      <a:pt x="0" y="13"/>
                    </a:lnTo>
                    <a:lnTo>
                      <a:pt x="0" y="10"/>
                    </a:lnTo>
                    <a:lnTo>
                      <a:pt x="12" y="0"/>
                    </a:lnTo>
                    <a:lnTo>
                      <a:pt x="13" y="2"/>
                    </a:lnTo>
                    <a:lnTo>
                      <a:pt x="22" y="3"/>
                    </a:lnTo>
                    <a:close/>
                    <a:moveTo>
                      <a:pt x="19" y="8"/>
                    </a:moveTo>
                    <a:lnTo>
                      <a:pt x="19" y="10"/>
                    </a:lnTo>
                    <a:lnTo>
                      <a:pt x="19" y="10"/>
                    </a:lnTo>
                    <a:lnTo>
                      <a:pt x="17" y="10"/>
                    </a:lnTo>
                    <a:lnTo>
                      <a:pt x="17" y="10"/>
                    </a:lnTo>
                    <a:lnTo>
                      <a:pt x="10" y="13"/>
                    </a:lnTo>
                    <a:lnTo>
                      <a:pt x="17" y="15"/>
                    </a:lnTo>
                    <a:lnTo>
                      <a:pt x="24" y="19"/>
                    </a:lnTo>
                    <a:lnTo>
                      <a:pt x="27" y="15"/>
                    </a:lnTo>
                    <a:lnTo>
                      <a:pt x="25" y="12"/>
                    </a:lnTo>
                    <a:lnTo>
                      <a:pt x="27" y="10"/>
                    </a:lnTo>
                    <a:lnTo>
                      <a:pt x="27" y="10"/>
                    </a:lnTo>
                    <a:lnTo>
                      <a:pt x="25" y="8"/>
                    </a:lnTo>
                    <a:lnTo>
                      <a:pt x="20" y="7"/>
                    </a:lnTo>
                    <a:lnTo>
                      <a:pt x="20" y="7"/>
                    </a:lnTo>
                    <a:lnTo>
                      <a:pt x="19" y="8"/>
                    </a:lnTo>
                    <a:lnTo>
                      <a:pt x="19"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2" name="Freeform 5758"/>
              <p:cNvSpPr>
                <a:spLocks noEditPoints="1"/>
              </p:cNvSpPr>
              <p:nvPr/>
            </p:nvSpPr>
            <p:spPr bwMode="auto">
              <a:xfrm>
                <a:off x="4555" y="2053"/>
                <a:ext cx="30" cy="32"/>
              </a:xfrm>
              <a:custGeom>
                <a:avLst/>
                <a:gdLst>
                  <a:gd name="T0" fmla="*/ 22 w 30"/>
                  <a:gd name="T1" fmla="*/ 3 h 32"/>
                  <a:gd name="T2" fmla="*/ 29 w 30"/>
                  <a:gd name="T3" fmla="*/ 7 h 32"/>
                  <a:gd name="T4" fmla="*/ 29 w 30"/>
                  <a:gd name="T5" fmla="*/ 8 h 32"/>
                  <a:gd name="T6" fmla="*/ 30 w 30"/>
                  <a:gd name="T7" fmla="*/ 17 h 32"/>
                  <a:gd name="T8" fmla="*/ 24 w 30"/>
                  <a:gd name="T9" fmla="*/ 27 h 32"/>
                  <a:gd name="T10" fmla="*/ 19 w 30"/>
                  <a:gd name="T11" fmla="*/ 24 h 32"/>
                  <a:gd name="T12" fmla="*/ 13 w 30"/>
                  <a:gd name="T13" fmla="*/ 30 h 32"/>
                  <a:gd name="T14" fmla="*/ 10 w 30"/>
                  <a:gd name="T15" fmla="*/ 32 h 32"/>
                  <a:gd name="T16" fmla="*/ 10 w 30"/>
                  <a:gd name="T17" fmla="*/ 30 h 32"/>
                  <a:gd name="T18" fmla="*/ 5 w 30"/>
                  <a:gd name="T19" fmla="*/ 19 h 32"/>
                  <a:gd name="T20" fmla="*/ 0 w 30"/>
                  <a:gd name="T21" fmla="*/ 13 h 32"/>
                  <a:gd name="T22" fmla="*/ 0 w 30"/>
                  <a:gd name="T23" fmla="*/ 10 h 32"/>
                  <a:gd name="T24" fmla="*/ 12 w 30"/>
                  <a:gd name="T25" fmla="*/ 0 h 32"/>
                  <a:gd name="T26" fmla="*/ 13 w 30"/>
                  <a:gd name="T27" fmla="*/ 2 h 32"/>
                  <a:gd name="T28" fmla="*/ 22 w 30"/>
                  <a:gd name="T29" fmla="*/ 3 h 32"/>
                  <a:gd name="T30" fmla="*/ 19 w 30"/>
                  <a:gd name="T31" fmla="*/ 8 h 32"/>
                  <a:gd name="T32" fmla="*/ 19 w 30"/>
                  <a:gd name="T33" fmla="*/ 10 h 32"/>
                  <a:gd name="T34" fmla="*/ 19 w 30"/>
                  <a:gd name="T35" fmla="*/ 10 h 32"/>
                  <a:gd name="T36" fmla="*/ 17 w 30"/>
                  <a:gd name="T37" fmla="*/ 10 h 32"/>
                  <a:gd name="T38" fmla="*/ 17 w 30"/>
                  <a:gd name="T39" fmla="*/ 10 h 32"/>
                  <a:gd name="T40" fmla="*/ 10 w 30"/>
                  <a:gd name="T41" fmla="*/ 13 h 32"/>
                  <a:gd name="T42" fmla="*/ 17 w 30"/>
                  <a:gd name="T43" fmla="*/ 15 h 32"/>
                  <a:gd name="T44" fmla="*/ 24 w 30"/>
                  <a:gd name="T45" fmla="*/ 19 h 32"/>
                  <a:gd name="T46" fmla="*/ 27 w 30"/>
                  <a:gd name="T47" fmla="*/ 15 h 32"/>
                  <a:gd name="T48" fmla="*/ 25 w 30"/>
                  <a:gd name="T49" fmla="*/ 12 h 32"/>
                  <a:gd name="T50" fmla="*/ 27 w 30"/>
                  <a:gd name="T51" fmla="*/ 10 h 32"/>
                  <a:gd name="T52" fmla="*/ 27 w 30"/>
                  <a:gd name="T53" fmla="*/ 10 h 32"/>
                  <a:gd name="T54" fmla="*/ 25 w 30"/>
                  <a:gd name="T55" fmla="*/ 8 h 32"/>
                  <a:gd name="T56" fmla="*/ 20 w 30"/>
                  <a:gd name="T57" fmla="*/ 7 h 32"/>
                  <a:gd name="T58" fmla="*/ 20 w 30"/>
                  <a:gd name="T59" fmla="*/ 7 h 32"/>
                  <a:gd name="T60" fmla="*/ 19 w 30"/>
                  <a:gd name="T61" fmla="*/ 8 h 32"/>
                  <a:gd name="T62" fmla="*/ 19 w 30"/>
                  <a:gd name="T6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2">
                    <a:moveTo>
                      <a:pt x="22" y="3"/>
                    </a:moveTo>
                    <a:lnTo>
                      <a:pt x="29" y="7"/>
                    </a:lnTo>
                    <a:lnTo>
                      <a:pt x="29" y="8"/>
                    </a:lnTo>
                    <a:lnTo>
                      <a:pt x="30" y="17"/>
                    </a:lnTo>
                    <a:lnTo>
                      <a:pt x="24" y="27"/>
                    </a:lnTo>
                    <a:lnTo>
                      <a:pt x="19" y="24"/>
                    </a:lnTo>
                    <a:lnTo>
                      <a:pt x="13" y="30"/>
                    </a:lnTo>
                    <a:lnTo>
                      <a:pt x="10" y="32"/>
                    </a:lnTo>
                    <a:lnTo>
                      <a:pt x="10" y="30"/>
                    </a:lnTo>
                    <a:lnTo>
                      <a:pt x="5" y="19"/>
                    </a:lnTo>
                    <a:lnTo>
                      <a:pt x="0" y="13"/>
                    </a:lnTo>
                    <a:lnTo>
                      <a:pt x="0" y="10"/>
                    </a:lnTo>
                    <a:lnTo>
                      <a:pt x="12" y="0"/>
                    </a:lnTo>
                    <a:lnTo>
                      <a:pt x="13" y="2"/>
                    </a:lnTo>
                    <a:lnTo>
                      <a:pt x="22" y="3"/>
                    </a:lnTo>
                    <a:moveTo>
                      <a:pt x="19" y="8"/>
                    </a:moveTo>
                    <a:lnTo>
                      <a:pt x="19" y="10"/>
                    </a:lnTo>
                    <a:lnTo>
                      <a:pt x="19" y="10"/>
                    </a:lnTo>
                    <a:lnTo>
                      <a:pt x="17" y="10"/>
                    </a:lnTo>
                    <a:lnTo>
                      <a:pt x="17" y="10"/>
                    </a:lnTo>
                    <a:lnTo>
                      <a:pt x="10" y="13"/>
                    </a:lnTo>
                    <a:lnTo>
                      <a:pt x="17" y="15"/>
                    </a:lnTo>
                    <a:lnTo>
                      <a:pt x="24" y="19"/>
                    </a:lnTo>
                    <a:lnTo>
                      <a:pt x="27" y="15"/>
                    </a:lnTo>
                    <a:lnTo>
                      <a:pt x="25" y="12"/>
                    </a:lnTo>
                    <a:lnTo>
                      <a:pt x="27" y="10"/>
                    </a:lnTo>
                    <a:lnTo>
                      <a:pt x="27" y="10"/>
                    </a:lnTo>
                    <a:lnTo>
                      <a:pt x="25" y="8"/>
                    </a:lnTo>
                    <a:lnTo>
                      <a:pt x="20" y="7"/>
                    </a:lnTo>
                    <a:lnTo>
                      <a:pt x="20" y="7"/>
                    </a:lnTo>
                    <a:lnTo>
                      <a:pt x="19" y="8"/>
                    </a:lnTo>
                    <a:lnTo>
                      <a:pt x="19"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3" name="Freeform 5759"/>
              <p:cNvSpPr>
                <a:spLocks noEditPoints="1"/>
              </p:cNvSpPr>
              <p:nvPr/>
            </p:nvSpPr>
            <p:spPr bwMode="auto">
              <a:xfrm>
                <a:off x="4589" y="1980"/>
                <a:ext cx="34" cy="54"/>
              </a:xfrm>
              <a:custGeom>
                <a:avLst/>
                <a:gdLst>
                  <a:gd name="T0" fmla="*/ 29 w 34"/>
                  <a:gd name="T1" fmla="*/ 25 h 54"/>
                  <a:gd name="T2" fmla="*/ 25 w 34"/>
                  <a:gd name="T3" fmla="*/ 41 h 54"/>
                  <a:gd name="T4" fmla="*/ 18 w 34"/>
                  <a:gd name="T5" fmla="*/ 46 h 54"/>
                  <a:gd name="T6" fmla="*/ 17 w 34"/>
                  <a:gd name="T7" fmla="*/ 54 h 54"/>
                  <a:gd name="T8" fmla="*/ 2 w 34"/>
                  <a:gd name="T9" fmla="*/ 44 h 54"/>
                  <a:gd name="T10" fmla="*/ 0 w 34"/>
                  <a:gd name="T11" fmla="*/ 34 h 54"/>
                  <a:gd name="T12" fmla="*/ 0 w 34"/>
                  <a:gd name="T13" fmla="*/ 24 h 54"/>
                  <a:gd name="T14" fmla="*/ 8 w 34"/>
                  <a:gd name="T15" fmla="*/ 0 h 54"/>
                  <a:gd name="T16" fmla="*/ 32 w 34"/>
                  <a:gd name="T17" fmla="*/ 14 h 54"/>
                  <a:gd name="T18" fmla="*/ 34 w 34"/>
                  <a:gd name="T19" fmla="*/ 15 h 54"/>
                  <a:gd name="T20" fmla="*/ 34 w 34"/>
                  <a:gd name="T21" fmla="*/ 24 h 54"/>
                  <a:gd name="T22" fmla="*/ 29 w 34"/>
                  <a:gd name="T23" fmla="*/ 25 h 54"/>
                  <a:gd name="T24" fmla="*/ 15 w 34"/>
                  <a:gd name="T25" fmla="*/ 29 h 54"/>
                  <a:gd name="T26" fmla="*/ 15 w 34"/>
                  <a:gd name="T27" fmla="*/ 31 h 54"/>
                  <a:gd name="T28" fmla="*/ 17 w 34"/>
                  <a:gd name="T29" fmla="*/ 29 h 54"/>
                  <a:gd name="T30" fmla="*/ 15 w 34"/>
                  <a:gd name="T31" fmla="*/ 29 h 54"/>
                  <a:gd name="T32" fmla="*/ 15 w 34"/>
                  <a:gd name="T33" fmla="*/ 29 h 54"/>
                  <a:gd name="T34" fmla="*/ 22 w 34"/>
                  <a:gd name="T35" fmla="*/ 36 h 54"/>
                  <a:gd name="T36" fmla="*/ 24 w 34"/>
                  <a:gd name="T37" fmla="*/ 36 h 54"/>
                  <a:gd name="T38" fmla="*/ 24 w 34"/>
                  <a:gd name="T39" fmla="*/ 31 h 54"/>
                  <a:gd name="T40" fmla="*/ 20 w 34"/>
                  <a:gd name="T41" fmla="*/ 32 h 54"/>
                  <a:gd name="T42" fmla="*/ 22 w 34"/>
                  <a:gd name="T43" fmla="*/ 34 h 54"/>
                  <a:gd name="T44" fmla="*/ 22 w 34"/>
                  <a:gd name="T45"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54">
                    <a:moveTo>
                      <a:pt x="29" y="25"/>
                    </a:moveTo>
                    <a:lnTo>
                      <a:pt x="25" y="41"/>
                    </a:lnTo>
                    <a:lnTo>
                      <a:pt x="18" y="46"/>
                    </a:lnTo>
                    <a:lnTo>
                      <a:pt x="17" y="54"/>
                    </a:lnTo>
                    <a:lnTo>
                      <a:pt x="2" y="44"/>
                    </a:lnTo>
                    <a:lnTo>
                      <a:pt x="0" y="34"/>
                    </a:lnTo>
                    <a:lnTo>
                      <a:pt x="0" y="24"/>
                    </a:lnTo>
                    <a:lnTo>
                      <a:pt x="8" y="0"/>
                    </a:lnTo>
                    <a:lnTo>
                      <a:pt x="32" y="14"/>
                    </a:lnTo>
                    <a:lnTo>
                      <a:pt x="34" y="15"/>
                    </a:lnTo>
                    <a:lnTo>
                      <a:pt x="34" y="24"/>
                    </a:lnTo>
                    <a:lnTo>
                      <a:pt x="29" y="25"/>
                    </a:lnTo>
                    <a:close/>
                    <a:moveTo>
                      <a:pt x="15" y="29"/>
                    </a:moveTo>
                    <a:lnTo>
                      <a:pt x="15" y="31"/>
                    </a:lnTo>
                    <a:lnTo>
                      <a:pt x="17" y="29"/>
                    </a:lnTo>
                    <a:lnTo>
                      <a:pt x="15" y="29"/>
                    </a:lnTo>
                    <a:lnTo>
                      <a:pt x="15" y="29"/>
                    </a:lnTo>
                    <a:close/>
                    <a:moveTo>
                      <a:pt x="22" y="36"/>
                    </a:moveTo>
                    <a:lnTo>
                      <a:pt x="24" y="36"/>
                    </a:lnTo>
                    <a:lnTo>
                      <a:pt x="24" y="31"/>
                    </a:lnTo>
                    <a:lnTo>
                      <a:pt x="20" y="32"/>
                    </a:lnTo>
                    <a:lnTo>
                      <a:pt x="22" y="34"/>
                    </a:lnTo>
                    <a:lnTo>
                      <a:pt x="22" y="3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4" name="Freeform 5760"/>
              <p:cNvSpPr>
                <a:spLocks noEditPoints="1"/>
              </p:cNvSpPr>
              <p:nvPr/>
            </p:nvSpPr>
            <p:spPr bwMode="auto">
              <a:xfrm>
                <a:off x="4589" y="1980"/>
                <a:ext cx="34" cy="54"/>
              </a:xfrm>
              <a:custGeom>
                <a:avLst/>
                <a:gdLst>
                  <a:gd name="T0" fmla="*/ 29 w 34"/>
                  <a:gd name="T1" fmla="*/ 25 h 54"/>
                  <a:gd name="T2" fmla="*/ 25 w 34"/>
                  <a:gd name="T3" fmla="*/ 41 h 54"/>
                  <a:gd name="T4" fmla="*/ 18 w 34"/>
                  <a:gd name="T5" fmla="*/ 46 h 54"/>
                  <a:gd name="T6" fmla="*/ 17 w 34"/>
                  <a:gd name="T7" fmla="*/ 54 h 54"/>
                  <a:gd name="T8" fmla="*/ 2 w 34"/>
                  <a:gd name="T9" fmla="*/ 44 h 54"/>
                  <a:gd name="T10" fmla="*/ 0 w 34"/>
                  <a:gd name="T11" fmla="*/ 34 h 54"/>
                  <a:gd name="T12" fmla="*/ 0 w 34"/>
                  <a:gd name="T13" fmla="*/ 24 h 54"/>
                  <a:gd name="T14" fmla="*/ 8 w 34"/>
                  <a:gd name="T15" fmla="*/ 0 h 54"/>
                  <a:gd name="T16" fmla="*/ 32 w 34"/>
                  <a:gd name="T17" fmla="*/ 14 h 54"/>
                  <a:gd name="T18" fmla="*/ 34 w 34"/>
                  <a:gd name="T19" fmla="*/ 15 h 54"/>
                  <a:gd name="T20" fmla="*/ 34 w 34"/>
                  <a:gd name="T21" fmla="*/ 24 h 54"/>
                  <a:gd name="T22" fmla="*/ 29 w 34"/>
                  <a:gd name="T23" fmla="*/ 25 h 54"/>
                  <a:gd name="T24" fmla="*/ 15 w 34"/>
                  <a:gd name="T25" fmla="*/ 29 h 54"/>
                  <a:gd name="T26" fmla="*/ 15 w 34"/>
                  <a:gd name="T27" fmla="*/ 31 h 54"/>
                  <a:gd name="T28" fmla="*/ 17 w 34"/>
                  <a:gd name="T29" fmla="*/ 29 h 54"/>
                  <a:gd name="T30" fmla="*/ 15 w 34"/>
                  <a:gd name="T31" fmla="*/ 29 h 54"/>
                  <a:gd name="T32" fmla="*/ 15 w 34"/>
                  <a:gd name="T33" fmla="*/ 29 h 54"/>
                  <a:gd name="T34" fmla="*/ 22 w 34"/>
                  <a:gd name="T35" fmla="*/ 36 h 54"/>
                  <a:gd name="T36" fmla="*/ 24 w 34"/>
                  <a:gd name="T37" fmla="*/ 36 h 54"/>
                  <a:gd name="T38" fmla="*/ 24 w 34"/>
                  <a:gd name="T39" fmla="*/ 31 h 54"/>
                  <a:gd name="T40" fmla="*/ 20 w 34"/>
                  <a:gd name="T41" fmla="*/ 32 h 54"/>
                  <a:gd name="T42" fmla="*/ 22 w 34"/>
                  <a:gd name="T43" fmla="*/ 34 h 54"/>
                  <a:gd name="T44" fmla="*/ 22 w 34"/>
                  <a:gd name="T45"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54">
                    <a:moveTo>
                      <a:pt x="29" y="25"/>
                    </a:moveTo>
                    <a:lnTo>
                      <a:pt x="25" y="41"/>
                    </a:lnTo>
                    <a:lnTo>
                      <a:pt x="18" y="46"/>
                    </a:lnTo>
                    <a:lnTo>
                      <a:pt x="17" y="54"/>
                    </a:lnTo>
                    <a:lnTo>
                      <a:pt x="2" y="44"/>
                    </a:lnTo>
                    <a:lnTo>
                      <a:pt x="0" y="34"/>
                    </a:lnTo>
                    <a:lnTo>
                      <a:pt x="0" y="24"/>
                    </a:lnTo>
                    <a:lnTo>
                      <a:pt x="8" y="0"/>
                    </a:lnTo>
                    <a:lnTo>
                      <a:pt x="32" y="14"/>
                    </a:lnTo>
                    <a:lnTo>
                      <a:pt x="34" y="15"/>
                    </a:lnTo>
                    <a:lnTo>
                      <a:pt x="34" y="24"/>
                    </a:lnTo>
                    <a:lnTo>
                      <a:pt x="29" y="25"/>
                    </a:lnTo>
                    <a:moveTo>
                      <a:pt x="15" y="29"/>
                    </a:moveTo>
                    <a:lnTo>
                      <a:pt x="15" y="31"/>
                    </a:lnTo>
                    <a:lnTo>
                      <a:pt x="17" y="29"/>
                    </a:lnTo>
                    <a:lnTo>
                      <a:pt x="15" y="29"/>
                    </a:lnTo>
                    <a:lnTo>
                      <a:pt x="15" y="29"/>
                    </a:lnTo>
                    <a:moveTo>
                      <a:pt x="22" y="36"/>
                    </a:moveTo>
                    <a:lnTo>
                      <a:pt x="24" y="36"/>
                    </a:lnTo>
                    <a:lnTo>
                      <a:pt x="24" y="31"/>
                    </a:lnTo>
                    <a:lnTo>
                      <a:pt x="20" y="32"/>
                    </a:lnTo>
                    <a:lnTo>
                      <a:pt x="22" y="34"/>
                    </a:lnTo>
                    <a:lnTo>
                      <a:pt x="22"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5" name="Freeform 5761"/>
              <p:cNvSpPr>
                <a:spLocks noEditPoints="1"/>
              </p:cNvSpPr>
              <p:nvPr/>
            </p:nvSpPr>
            <p:spPr bwMode="auto">
              <a:xfrm>
                <a:off x="4607" y="1899"/>
                <a:ext cx="53" cy="61"/>
              </a:xfrm>
              <a:custGeom>
                <a:avLst/>
                <a:gdLst>
                  <a:gd name="T0" fmla="*/ 36 w 53"/>
                  <a:gd name="T1" fmla="*/ 30 h 61"/>
                  <a:gd name="T2" fmla="*/ 53 w 53"/>
                  <a:gd name="T3" fmla="*/ 35 h 61"/>
                  <a:gd name="T4" fmla="*/ 50 w 53"/>
                  <a:gd name="T5" fmla="*/ 45 h 61"/>
                  <a:gd name="T6" fmla="*/ 43 w 53"/>
                  <a:gd name="T7" fmla="*/ 52 h 61"/>
                  <a:gd name="T8" fmla="*/ 38 w 53"/>
                  <a:gd name="T9" fmla="*/ 61 h 61"/>
                  <a:gd name="T10" fmla="*/ 0 w 53"/>
                  <a:gd name="T11" fmla="*/ 39 h 61"/>
                  <a:gd name="T12" fmla="*/ 2 w 53"/>
                  <a:gd name="T13" fmla="*/ 37 h 61"/>
                  <a:gd name="T14" fmla="*/ 2 w 53"/>
                  <a:gd name="T15" fmla="*/ 37 h 61"/>
                  <a:gd name="T16" fmla="*/ 2 w 53"/>
                  <a:gd name="T17" fmla="*/ 37 h 61"/>
                  <a:gd name="T18" fmla="*/ 2 w 53"/>
                  <a:gd name="T19" fmla="*/ 37 h 61"/>
                  <a:gd name="T20" fmla="*/ 2 w 53"/>
                  <a:gd name="T21" fmla="*/ 37 h 61"/>
                  <a:gd name="T22" fmla="*/ 2 w 53"/>
                  <a:gd name="T23" fmla="*/ 30 h 61"/>
                  <a:gd name="T24" fmla="*/ 2 w 53"/>
                  <a:gd name="T25" fmla="*/ 30 h 61"/>
                  <a:gd name="T26" fmla="*/ 4 w 53"/>
                  <a:gd name="T27" fmla="*/ 23 h 61"/>
                  <a:gd name="T28" fmla="*/ 4 w 53"/>
                  <a:gd name="T29" fmla="*/ 23 h 61"/>
                  <a:gd name="T30" fmla="*/ 4 w 53"/>
                  <a:gd name="T31" fmla="*/ 22 h 61"/>
                  <a:gd name="T32" fmla="*/ 4 w 53"/>
                  <a:gd name="T33" fmla="*/ 22 h 61"/>
                  <a:gd name="T34" fmla="*/ 4 w 53"/>
                  <a:gd name="T35" fmla="*/ 22 h 61"/>
                  <a:gd name="T36" fmla="*/ 4 w 53"/>
                  <a:gd name="T37" fmla="*/ 22 h 61"/>
                  <a:gd name="T38" fmla="*/ 6 w 53"/>
                  <a:gd name="T39" fmla="*/ 17 h 61"/>
                  <a:gd name="T40" fmla="*/ 6 w 53"/>
                  <a:gd name="T41" fmla="*/ 17 h 61"/>
                  <a:gd name="T42" fmla="*/ 7 w 53"/>
                  <a:gd name="T43" fmla="*/ 10 h 61"/>
                  <a:gd name="T44" fmla="*/ 7 w 53"/>
                  <a:gd name="T45" fmla="*/ 8 h 61"/>
                  <a:gd name="T46" fmla="*/ 9 w 53"/>
                  <a:gd name="T47" fmla="*/ 0 h 61"/>
                  <a:gd name="T48" fmla="*/ 11 w 53"/>
                  <a:gd name="T49" fmla="*/ 0 h 61"/>
                  <a:gd name="T50" fmla="*/ 19 w 53"/>
                  <a:gd name="T51" fmla="*/ 7 h 61"/>
                  <a:gd name="T52" fmla="*/ 38 w 53"/>
                  <a:gd name="T53" fmla="*/ 20 h 61"/>
                  <a:gd name="T54" fmla="*/ 36 w 53"/>
                  <a:gd name="T55" fmla="*/ 30 h 61"/>
                  <a:gd name="T56" fmla="*/ 24 w 53"/>
                  <a:gd name="T57" fmla="*/ 34 h 61"/>
                  <a:gd name="T58" fmla="*/ 24 w 53"/>
                  <a:gd name="T59" fmla="*/ 44 h 61"/>
                  <a:gd name="T60" fmla="*/ 29 w 53"/>
                  <a:gd name="T61" fmla="*/ 39 h 61"/>
                  <a:gd name="T62" fmla="*/ 24 w 53"/>
                  <a:gd name="T63" fmla="*/ 35 h 61"/>
                  <a:gd name="T64" fmla="*/ 24 w 53"/>
                  <a:gd name="T65"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61">
                    <a:moveTo>
                      <a:pt x="36" y="30"/>
                    </a:moveTo>
                    <a:lnTo>
                      <a:pt x="53" y="35"/>
                    </a:lnTo>
                    <a:lnTo>
                      <a:pt x="50" y="45"/>
                    </a:lnTo>
                    <a:lnTo>
                      <a:pt x="43" y="52"/>
                    </a:lnTo>
                    <a:lnTo>
                      <a:pt x="38" y="61"/>
                    </a:lnTo>
                    <a:lnTo>
                      <a:pt x="0" y="39"/>
                    </a:lnTo>
                    <a:lnTo>
                      <a:pt x="2" y="37"/>
                    </a:lnTo>
                    <a:lnTo>
                      <a:pt x="2" y="37"/>
                    </a:lnTo>
                    <a:lnTo>
                      <a:pt x="2" y="37"/>
                    </a:lnTo>
                    <a:lnTo>
                      <a:pt x="2" y="37"/>
                    </a:lnTo>
                    <a:lnTo>
                      <a:pt x="2" y="37"/>
                    </a:lnTo>
                    <a:lnTo>
                      <a:pt x="2" y="30"/>
                    </a:lnTo>
                    <a:lnTo>
                      <a:pt x="2" y="30"/>
                    </a:lnTo>
                    <a:lnTo>
                      <a:pt x="4" y="23"/>
                    </a:lnTo>
                    <a:lnTo>
                      <a:pt x="4" y="23"/>
                    </a:lnTo>
                    <a:lnTo>
                      <a:pt x="4" y="22"/>
                    </a:lnTo>
                    <a:lnTo>
                      <a:pt x="4" y="22"/>
                    </a:lnTo>
                    <a:lnTo>
                      <a:pt x="4" y="22"/>
                    </a:lnTo>
                    <a:lnTo>
                      <a:pt x="4" y="22"/>
                    </a:lnTo>
                    <a:lnTo>
                      <a:pt x="6" y="17"/>
                    </a:lnTo>
                    <a:lnTo>
                      <a:pt x="6" y="17"/>
                    </a:lnTo>
                    <a:lnTo>
                      <a:pt x="7" y="10"/>
                    </a:lnTo>
                    <a:lnTo>
                      <a:pt x="7" y="8"/>
                    </a:lnTo>
                    <a:lnTo>
                      <a:pt x="9" y="0"/>
                    </a:lnTo>
                    <a:lnTo>
                      <a:pt x="11" y="0"/>
                    </a:lnTo>
                    <a:lnTo>
                      <a:pt x="19" y="7"/>
                    </a:lnTo>
                    <a:lnTo>
                      <a:pt x="38" y="20"/>
                    </a:lnTo>
                    <a:lnTo>
                      <a:pt x="36" y="30"/>
                    </a:lnTo>
                    <a:close/>
                    <a:moveTo>
                      <a:pt x="24" y="34"/>
                    </a:moveTo>
                    <a:lnTo>
                      <a:pt x="24" y="44"/>
                    </a:lnTo>
                    <a:lnTo>
                      <a:pt x="29" y="39"/>
                    </a:lnTo>
                    <a:lnTo>
                      <a:pt x="24" y="35"/>
                    </a:lnTo>
                    <a:lnTo>
                      <a:pt x="24"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6" name="Freeform 5762"/>
              <p:cNvSpPr>
                <a:spLocks noEditPoints="1"/>
              </p:cNvSpPr>
              <p:nvPr/>
            </p:nvSpPr>
            <p:spPr bwMode="auto">
              <a:xfrm>
                <a:off x="4607" y="1899"/>
                <a:ext cx="53" cy="61"/>
              </a:xfrm>
              <a:custGeom>
                <a:avLst/>
                <a:gdLst>
                  <a:gd name="T0" fmla="*/ 36 w 53"/>
                  <a:gd name="T1" fmla="*/ 30 h 61"/>
                  <a:gd name="T2" fmla="*/ 53 w 53"/>
                  <a:gd name="T3" fmla="*/ 35 h 61"/>
                  <a:gd name="T4" fmla="*/ 50 w 53"/>
                  <a:gd name="T5" fmla="*/ 45 h 61"/>
                  <a:gd name="T6" fmla="*/ 43 w 53"/>
                  <a:gd name="T7" fmla="*/ 52 h 61"/>
                  <a:gd name="T8" fmla="*/ 38 w 53"/>
                  <a:gd name="T9" fmla="*/ 61 h 61"/>
                  <a:gd name="T10" fmla="*/ 0 w 53"/>
                  <a:gd name="T11" fmla="*/ 39 h 61"/>
                  <a:gd name="T12" fmla="*/ 2 w 53"/>
                  <a:gd name="T13" fmla="*/ 37 h 61"/>
                  <a:gd name="T14" fmla="*/ 2 w 53"/>
                  <a:gd name="T15" fmla="*/ 37 h 61"/>
                  <a:gd name="T16" fmla="*/ 2 w 53"/>
                  <a:gd name="T17" fmla="*/ 37 h 61"/>
                  <a:gd name="T18" fmla="*/ 2 w 53"/>
                  <a:gd name="T19" fmla="*/ 37 h 61"/>
                  <a:gd name="T20" fmla="*/ 2 w 53"/>
                  <a:gd name="T21" fmla="*/ 37 h 61"/>
                  <a:gd name="T22" fmla="*/ 2 w 53"/>
                  <a:gd name="T23" fmla="*/ 30 h 61"/>
                  <a:gd name="T24" fmla="*/ 2 w 53"/>
                  <a:gd name="T25" fmla="*/ 30 h 61"/>
                  <a:gd name="T26" fmla="*/ 4 w 53"/>
                  <a:gd name="T27" fmla="*/ 23 h 61"/>
                  <a:gd name="T28" fmla="*/ 4 w 53"/>
                  <a:gd name="T29" fmla="*/ 23 h 61"/>
                  <a:gd name="T30" fmla="*/ 4 w 53"/>
                  <a:gd name="T31" fmla="*/ 22 h 61"/>
                  <a:gd name="T32" fmla="*/ 4 w 53"/>
                  <a:gd name="T33" fmla="*/ 22 h 61"/>
                  <a:gd name="T34" fmla="*/ 4 w 53"/>
                  <a:gd name="T35" fmla="*/ 22 h 61"/>
                  <a:gd name="T36" fmla="*/ 4 w 53"/>
                  <a:gd name="T37" fmla="*/ 22 h 61"/>
                  <a:gd name="T38" fmla="*/ 6 w 53"/>
                  <a:gd name="T39" fmla="*/ 17 h 61"/>
                  <a:gd name="T40" fmla="*/ 6 w 53"/>
                  <a:gd name="T41" fmla="*/ 17 h 61"/>
                  <a:gd name="T42" fmla="*/ 7 w 53"/>
                  <a:gd name="T43" fmla="*/ 10 h 61"/>
                  <a:gd name="T44" fmla="*/ 7 w 53"/>
                  <a:gd name="T45" fmla="*/ 8 h 61"/>
                  <a:gd name="T46" fmla="*/ 9 w 53"/>
                  <a:gd name="T47" fmla="*/ 0 h 61"/>
                  <a:gd name="T48" fmla="*/ 11 w 53"/>
                  <a:gd name="T49" fmla="*/ 0 h 61"/>
                  <a:gd name="T50" fmla="*/ 19 w 53"/>
                  <a:gd name="T51" fmla="*/ 7 h 61"/>
                  <a:gd name="T52" fmla="*/ 38 w 53"/>
                  <a:gd name="T53" fmla="*/ 20 h 61"/>
                  <a:gd name="T54" fmla="*/ 36 w 53"/>
                  <a:gd name="T55" fmla="*/ 30 h 61"/>
                  <a:gd name="T56" fmla="*/ 24 w 53"/>
                  <a:gd name="T57" fmla="*/ 34 h 61"/>
                  <a:gd name="T58" fmla="*/ 24 w 53"/>
                  <a:gd name="T59" fmla="*/ 44 h 61"/>
                  <a:gd name="T60" fmla="*/ 29 w 53"/>
                  <a:gd name="T61" fmla="*/ 39 h 61"/>
                  <a:gd name="T62" fmla="*/ 24 w 53"/>
                  <a:gd name="T63" fmla="*/ 35 h 61"/>
                  <a:gd name="T64" fmla="*/ 24 w 53"/>
                  <a:gd name="T65"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61">
                    <a:moveTo>
                      <a:pt x="36" y="30"/>
                    </a:moveTo>
                    <a:lnTo>
                      <a:pt x="53" y="35"/>
                    </a:lnTo>
                    <a:lnTo>
                      <a:pt x="50" y="45"/>
                    </a:lnTo>
                    <a:lnTo>
                      <a:pt x="43" y="52"/>
                    </a:lnTo>
                    <a:lnTo>
                      <a:pt x="38" y="61"/>
                    </a:lnTo>
                    <a:lnTo>
                      <a:pt x="0" y="39"/>
                    </a:lnTo>
                    <a:lnTo>
                      <a:pt x="2" y="37"/>
                    </a:lnTo>
                    <a:lnTo>
                      <a:pt x="2" y="37"/>
                    </a:lnTo>
                    <a:lnTo>
                      <a:pt x="2" y="37"/>
                    </a:lnTo>
                    <a:lnTo>
                      <a:pt x="2" y="37"/>
                    </a:lnTo>
                    <a:lnTo>
                      <a:pt x="2" y="37"/>
                    </a:lnTo>
                    <a:lnTo>
                      <a:pt x="2" y="30"/>
                    </a:lnTo>
                    <a:lnTo>
                      <a:pt x="2" y="30"/>
                    </a:lnTo>
                    <a:lnTo>
                      <a:pt x="4" y="23"/>
                    </a:lnTo>
                    <a:lnTo>
                      <a:pt x="4" y="23"/>
                    </a:lnTo>
                    <a:lnTo>
                      <a:pt x="4" y="22"/>
                    </a:lnTo>
                    <a:lnTo>
                      <a:pt x="4" y="22"/>
                    </a:lnTo>
                    <a:lnTo>
                      <a:pt x="4" y="22"/>
                    </a:lnTo>
                    <a:lnTo>
                      <a:pt x="4" y="22"/>
                    </a:lnTo>
                    <a:lnTo>
                      <a:pt x="6" y="17"/>
                    </a:lnTo>
                    <a:lnTo>
                      <a:pt x="6" y="17"/>
                    </a:lnTo>
                    <a:lnTo>
                      <a:pt x="7" y="10"/>
                    </a:lnTo>
                    <a:lnTo>
                      <a:pt x="7" y="8"/>
                    </a:lnTo>
                    <a:lnTo>
                      <a:pt x="9" y="0"/>
                    </a:lnTo>
                    <a:lnTo>
                      <a:pt x="11" y="0"/>
                    </a:lnTo>
                    <a:lnTo>
                      <a:pt x="19" y="7"/>
                    </a:lnTo>
                    <a:lnTo>
                      <a:pt x="38" y="20"/>
                    </a:lnTo>
                    <a:lnTo>
                      <a:pt x="36" y="30"/>
                    </a:lnTo>
                    <a:moveTo>
                      <a:pt x="24" y="34"/>
                    </a:moveTo>
                    <a:lnTo>
                      <a:pt x="24" y="44"/>
                    </a:lnTo>
                    <a:lnTo>
                      <a:pt x="29" y="39"/>
                    </a:lnTo>
                    <a:lnTo>
                      <a:pt x="24" y="35"/>
                    </a:lnTo>
                    <a:lnTo>
                      <a:pt x="24"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7" name="Freeform 5763"/>
              <p:cNvSpPr>
                <a:spLocks/>
              </p:cNvSpPr>
              <p:nvPr/>
            </p:nvSpPr>
            <p:spPr bwMode="auto">
              <a:xfrm>
                <a:off x="4411" y="2100"/>
                <a:ext cx="44" cy="48"/>
              </a:xfrm>
              <a:custGeom>
                <a:avLst/>
                <a:gdLst>
                  <a:gd name="T0" fmla="*/ 22 w 44"/>
                  <a:gd name="T1" fmla="*/ 38 h 48"/>
                  <a:gd name="T2" fmla="*/ 8 w 44"/>
                  <a:gd name="T3" fmla="*/ 48 h 48"/>
                  <a:gd name="T4" fmla="*/ 5 w 44"/>
                  <a:gd name="T5" fmla="*/ 41 h 48"/>
                  <a:gd name="T6" fmla="*/ 0 w 44"/>
                  <a:gd name="T7" fmla="*/ 33 h 48"/>
                  <a:gd name="T8" fmla="*/ 7 w 44"/>
                  <a:gd name="T9" fmla="*/ 27 h 48"/>
                  <a:gd name="T10" fmla="*/ 5 w 44"/>
                  <a:gd name="T11" fmla="*/ 22 h 48"/>
                  <a:gd name="T12" fmla="*/ 15 w 44"/>
                  <a:gd name="T13" fmla="*/ 14 h 48"/>
                  <a:gd name="T14" fmla="*/ 25 w 44"/>
                  <a:gd name="T15" fmla="*/ 9 h 48"/>
                  <a:gd name="T16" fmla="*/ 32 w 44"/>
                  <a:gd name="T17" fmla="*/ 0 h 48"/>
                  <a:gd name="T18" fmla="*/ 44 w 44"/>
                  <a:gd name="T19" fmla="*/ 17 h 48"/>
                  <a:gd name="T20" fmla="*/ 41 w 44"/>
                  <a:gd name="T21" fmla="*/ 19 h 48"/>
                  <a:gd name="T22" fmla="*/ 39 w 44"/>
                  <a:gd name="T23" fmla="*/ 21 h 48"/>
                  <a:gd name="T24" fmla="*/ 32 w 44"/>
                  <a:gd name="T25" fmla="*/ 29 h 48"/>
                  <a:gd name="T26" fmla="*/ 24 w 44"/>
                  <a:gd name="T27" fmla="*/ 31 h 48"/>
                  <a:gd name="T28" fmla="*/ 22 w 44"/>
                  <a:gd name="T29"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22" y="38"/>
                    </a:moveTo>
                    <a:lnTo>
                      <a:pt x="8" y="48"/>
                    </a:lnTo>
                    <a:lnTo>
                      <a:pt x="5" y="41"/>
                    </a:lnTo>
                    <a:lnTo>
                      <a:pt x="0" y="33"/>
                    </a:lnTo>
                    <a:lnTo>
                      <a:pt x="7" y="27"/>
                    </a:lnTo>
                    <a:lnTo>
                      <a:pt x="5" y="22"/>
                    </a:lnTo>
                    <a:lnTo>
                      <a:pt x="15" y="14"/>
                    </a:lnTo>
                    <a:lnTo>
                      <a:pt x="25" y="9"/>
                    </a:lnTo>
                    <a:lnTo>
                      <a:pt x="32" y="0"/>
                    </a:lnTo>
                    <a:lnTo>
                      <a:pt x="44" y="17"/>
                    </a:lnTo>
                    <a:lnTo>
                      <a:pt x="41" y="19"/>
                    </a:lnTo>
                    <a:lnTo>
                      <a:pt x="39" y="21"/>
                    </a:lnTo>
                    <a:lnTo>
                      <a:pt x="32" y="29"/>
                    </a:lnTo>
                    <a:lnTo>
                      <a:pt x="24" y="31"/>
                    </a:lnTo>
                    <a:lnTo>
                      <a:pt x="22" y="3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8" name="Freeform 5764"/>
              <p:cNvSpPr>
                <a:spLocks/>
              </p:cNvSpPr>
              <p:nvPr/>
            </p:nvSpPr>
            <p:spPr bwMode="auto">
              <a:xfrm>
                <a:off x="4411" y="2100"/>
                <a:ext cx="44" cy="48"/>
              </a:xfrm>
              <a:custGeom>
                <a:avLst/>
                <a:gdLst>
                  <a:gd name="T0" fmla="*/ 22 w 44"/>
                  <a:gd name="T1" fmla="*/ 38 h 48"/>
                  <a:gd name="T2" fmla="*/ 8 w 44"/>
                  <a:gd name="T3" fmla="*/ 48 h 48"/>
                  <a:gd name="T4" fmla="*/ 5 w 44"/>
                  <a:gd name="T5" fmla="*/ 41 h 48"/>
                  <a:gd name="T6" fmla="*/ 0 w 44"/>
                  <a:gd name="T7" fmla="*/ 33 h 48"/>
                  <a:gd name="T8" fmla="*/ 7 w 44"/>
                  <a:gd name="T9" fmla="*/ 27 h 48"/>
                  <a:gd name="T10" fmla="*/ 5 w 44"/>
                  <a:gd name="T11" fmla="*/ 22 h 48"/>
                  <a:gd name="T12" fmla="*/ 15 w 44"/>
                  <a:gd name="T13" fmla="*/ 14 h 48"/>
                  <a:gd name="T14" fmla="*/ 25 w 44"/>
                  <a:gd name="T15" fmla="*/ 9 h 48"/>
                  <a:gd name="T16" fmla="*/ 32 w 44"/>
                  <a:gd name="T17" fmla="*/ 0 h 48"/>
                  <a:gd name="T18" fmla="*/ 44 w 44"/>
                  <a:gd name="T19" fmla="*/ 17 h 48"/>
                  <a:gd name="T20" fmla="*/ 41 w 44"/>
                  <a:gd name="T21" fmla="*/ 19 h 48"/>
                  <a:gd name="T22" fmla="*/ 39 w 44"/>
                  <a:gd name="T23" fmla="*/ 21 h 48"/>
                  <a:gd name="T24" fmla="*/ 32 w 44"/>
                  <a:gd name="T25" fmla="*/ 29 h 48"/>
                  <a:gd name="T26" fmla="*/ 24 w 44"/>
                  <a:gd name="T27" fmla="*/ 31 h 48"/>
                  <a:gd name="T28" fmla="*/ 22 w 44"/>
                  <a:gd name="T29"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22" y="38"/>
                    </a:moveTo>
                    <a:lnTo>
                      <a:pt x="8" y="48"/>
                    </a:lnTo>
                    <a:lnTo>
                      <a:pt x="5" y="41"/>
                    </a:lnTo>
                    <a:lnTo>
                      <a:pt x="0" y="33"/>
                    </a:lnTo>
                    <a:lnTo>
                      <a:pt x="7" y="27"/>
                    </a:lnTo>
                    <a:lnTo>
                      <a:pt x="5" y="22"/>
                    </a:lnTo>
                    <a:lnTo>
                      <a:pt x="15" y="14"/>
                    </a:lnTo>
                    <a:lnTo>
                      <a:pt x="25" y="9"/>
                    </a:lnTo>
                    <a:lnTo>
                      <a:pt x="32" y="0"/>
                    </a:lnTo>
                    <a:lnTo>
                      <a:pt x="44" y="17"/>
                    </a:lnTo>
                    <a:lnTo>
                      <a:pt x="41" y="19"/>
                    </a:lnTo>
                    <a:lnTo>
                      <a:pt x="39" y="21"/>
                    </a:lnTo>
                    <a:lnTo>
                      <a:pt x="32" y="29"/>
                    </a:lnTo>
                    <a:lnTo>
                      <a:pt x="24" y="31"/>
                    </a:lnTo>
                    <a:lnTo>
                      <a:pt x="22" y="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9" name="Freeform 5765"/>
              <p:cNvSpPr>
                <a:spLocks/>
              </p:cNvSpPr>
              <p:nvPr/>
            </p:nvSpPr>
            <p:spPr bwMode="auto">
              <a:xfrm>
                <a:off x="4374" y="2133"/>
                <a:ext cx="49" cy="33"/>
              </a:xfrm>
              <a:custGeom>
                <a:avLst/>
                <a:gdLst>
                  <a:gd name="T0" fmla="*/ 22 w 49"/>
                  <a:gd name="T1" fmla="*/ 30 h 33"/>
                  <a:gd name="T2" fmla="*/ 20 w 49"/>
                  <a:gd name="T3" fmla="*/ 30 h 33"/>
                  <a:gd name="T4" fmla="*/ 12 w 49"/>
                  <a:gd name="T5" fmla="*/ 32 h 33"/>
                  <a:gd name="T6" fmla="*/ 0 w 49"/>
                  <a:gd name="T7" fmla="*/ 33 h 33"/>
                  <a:gd name="T8" fmla="*/ 1 w 49"/>
                  <a:gd name="T9" fmla="*/ 25 h 33"/>
                  <a:gd name="T10" fmla="*/ 10 w 49"/>
                  <a:gd name="T11" fmla="*/ 18 h 33"/>
                  <a:gd name="T12" fmla="*/ 12 w 49"/>
                  <a:gd name="T13" fmla="*/ 10 h 33"/>
                  <a:gd name="T14" fmla="*/ 22 w 49"/>
                  <a:gd name="T15" fmla="*/ 1 h 33"/>
                  <a:gd name="T16" fmla="*/ 37 w 49"/>
                  <a:gd name="T17" fmla="*/ 0 h 33"/>
                  <a:gd name="T18" fmla="*/ 42 w 49"/>
                  <a:gd name="T19" fmla="*/ 8 h 33"/>
                  <a:gd name="T20" fmla="*/ 45 w 49"/>
                  <a:gd name="T21" fmla="*/ 15 h 33"/>
                  <a:gd name="T22" fmla="*/ 47 w 49"/>
                  <a:gd name="T23" fmla="*/ 23 h 33"/>
                  <a:gd name="T24" fmla="*/ 49 w 49"/>
                  <a:gd name="T25" fmla="*/ 25 h 33"/>
                  <a:gd name="T26" fmla="*/ 30 w 49"/>
                  <a:gd name="T27" fmla="*/ 28 h 33"/>
                  <a:gd name="T28" fmla="*/ 30 w 49"/>
                  <a:gd name="T29" fmla="*/ 28 h 33"/>
                  <a:gd name="T30" fmla="*/ 30 w 49"/>
                  <a:gd name="T31" fmla="*/ 28 h 33"/>
                  <a:gd name="T32" fmla="*/ 27 w 49"/>
                  <a:gd name="T33" fmla="*/ 28 h 33"/>
                  <a:gd name="T34" fmla="*/ 22 w 49"/>
                  <a:gd name="T3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33">
                    <a:moveTo>
                      <a:pt x="22" y="30"/>
                    </a:moveTo>
                    <a:lnTo>
                      <a:pt x="20" y="30"/>
                    </a:lnTo>
                    <a:lnTo>
                      <a:pt x="12" y="32"/>
                    </a:lnTo>
                    <a:lnTo>
                      <a:pt x="0" y="33"/>
                    </a:lnTo>
                    <a:lnTo>
                      <a:pt x="1" y="25"/>
                    </a:lnTo>
                    <a:lnTo>
                      <a:pt x="10" y="18"/>
                    </a:lnTo>
                    <a:lnTo>
                      <a:pt x="12" y="10"/>
                    </a:lnTo>
                    <a:lnTo>
                      <a:pt x="22" y="1"/>
                    </a:lnTo>
                    <a:lnTo>
                      <a:pt x="37" y="0"/>
                    </a:lnTo>
                    <a:lnTo>
                      <a:pt x="42" y="8"/>
                    </a:lnTo>
                    <a:lnTo>
                      <a:pt x="45" y="15"/>
                    </a:lnTo>
                    <a:lnTo>
                      <a:pt x="47" y="23"/>
                    </a:lnTo>
                    <a:lnTo>
                      <a:pt x="49" y="25"/>
                    </a:lnTo>
                    <a:lnTo>
                      <a:pt x="30" y="28"/>
                    </a:lnTo>
                    <a:lnTo>
                      <a:pt x="30" y="28"/>
                    </a:lnTo>
                    <a:lnTo>
                      <a:pt x="30" y="28"/>
                    </a:lnTo>
                    <a:lnTo>
                      <a:pt x="27" y="28"/>
                    </a:lnTo>
                    <a:lnTo>
                      <a:pt x="22" y="3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0" name="Freeform 5766"/>
              <p:cNvSpPr>
                <a:spLocks/>
              </p:cNvSpPr>
              <p:nvPr/>
            </p:nvSpPr>
            <p:spPr bwMode="auto">
              <a:xfrm>
                <a:off x="4374" y="2133"/>
                <a:ext cx="49" cy="33"/>
              </a:xfrm>
              <a:custGeom>
                <a:avLst/>
                <a:gdLst>
                  <a:gd name="T0" fmla="*/ 22 w 49"/>
                  <a:gd name="T1" fmla="*/ 30 h 33"/>
                  <a:gd name="T2" fmla="*/ 20 w 49"/>
                  <a:gd name="T3" fmla="*/ 30 h 33"/>
                  <a:gd name="T4" fmla="*/ 12 w 49"/>
                  <a:gd name="T5" fmla="*/ 32 h 33"/>
                  <a:gd name="T6" fmla="*/ 0 w 49"/>
                  <a:gd name="T7" fmla="*/ 33 h 33"/>
                  <a:gd name="T8" fmla="*/ 1 w 49"/>
                  <a:gd name="T9" fmla="*/ 25 h 33"/>
                  <a:gd name="T10" fmla="*/ 10 w 49"/>
                  <a:gd name="T11" fmla="*/ 18 h 33"/>
                  <a:gd name="T12" fmla="*/ 12 w 49"/>
                  <a:gd name="T13" fmla="*/ 10 h 33"/>
                  <a:gd name="T14" fmla="*/ 22 w 49"/>
                  <a:gd name="T15" fmla="*/ 1 h 33"/>
                  <a:gd name="T16" fmla="*/ 37 w 49"/>
                  <a:gd name="T17" fmla="*/ 0 h 33"/>
                  <a:gd name="T18" fmla="*/ 42 w 49"/>
                  <a:gd name="T19" fmla="*/ 8 h 33"/>
                  <a:gd name="T20" fmla="*/ 45 w 49"/>
                  <a:gd name="T21" fmla="*/ 15 h 33"/>
                  <a:gd name="T22" fmla="*/ 47 w 49"/>
                  <a:gd name="T23" fmla="*/ 23 h 33"/>
                  <a:gd name="T24" fmla="*/ 49 w 49"/>
                  <a:gd name="T25" fmla="*/ 25 h 33"/>
                  <a:gd name="T26" fmla="*/ 30 w 49"/>
                  <a:gd name="T27" fmla="*/ 28 h 33"/>
                  <a:gd name="T28" fmla="*/ 30 w 49"/>
                  <a:gd name="T29" fmla="*/ 28 h 33"/>
                  <a:gd name="T30" fmla="*/ 30 w 49"/>
                  <a:gd name="T31" fmla="*/ 28 h 33"/>
                  <a:gd name="T32" fmla="*/ 27 w 49"/>
                  <a:gd name="T33" fmla="*/ 28 h 33"/>
                  <a:gd name="T34" fmla="*/ 22 w 49"/>
                  <a:gd name="T3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33">
                    <a:moveTo>
                      <a:pt x="22" y="30"/>
                    </a:moveTo>
                    <a:lnTo>
                      <a:pt x="20" y="30"/>
                    </a:lnTo>
                    <a:lnTo>
                      <a:pt x="12" y="32"/>
                    </a:lnTo>
                    <a:lnTo>
                      <a:pt x="0" y="33"/>
                    </a:lnTo>
                    <a:lnTo>
                      <a:pt x="1" y="25"/>
                    </a:lnTo>
                    <a:lnTo>
                      <a:pt x="10" y="18"/>
                    </a:lnTo>
                    <a:lnTo>
                      <a:pt x="12" y="10"/>
                    </a:lnTo>
                    <a:lnTo>
                      <a:pt x="22" y="1"/>
                    </a:lnTo>
                    <a:lnTo>
                      <a:pt x="37" y="0"/>
                    </a:lnTo>
                    <a:lnTo>
                      <a:pt x="42" y="8"/>
                    </a:lnTo>
                    <a:lnTo>
                      <a:pt x="45" y="15"/>
                    </a:lnTo>
                    <a:lnTo>
                      <a:pt x="47" y="23"/>
                    </a:lnTo>
                    <a:lnTo>
                      <a:pt x="49" y="25"/>
                    </a:lnTo>
                    <a:lnTo>
                      <a:pt x="30" y="28"/>
                    </a:lnTo>
                    <a:lnTo>
                      <a:pt x="30" y="28"/>
                    </a:lnTo>
                    <a:lnTo>
                      <a:pt x="30" y="28"/>
                    </a:lnTo>
                    <a:lnTo>
                      <a:pt x="27" y="28"/>
                    </a:lnTo>
                    <a:lnTo>
                      <a:pt x="22"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1" name="Freeform 5767"/>
              <p:cNvSpPr>
                <a:spLocks/>
              </p:cNvSpPr>
              <p:nvPr/>
            </p:nvSpPr>
            <p:spPr bwMode="auto">
              <a:xfrm>
                <a:off x="4626" y="1867"/>
                <a:ext cx="36" cy="52"/>
              </a:xfrm>
              <a:custGeom>
                <a:avLst/>
                <a:gdLst>
                  <a:gd name="T0" fmla="*/ 31 w 36"/>
                  <a:gd name="T1" fmla="*/ 0 h 52"/>
                  <a:gd name="T2" fmla="*/ 34 w 36"/>
                  <a:gd name="T3" fmla="*/ 8 h 52"/>
                  <a:gd name="T4" fmla="*/ 36 w 36"/>
                  <a:gd name="T5" fmla="*/ 15 h 52"/>
                  <a:gd name="T6" fmla="*/ 32 w 36"/>
                  <a:gd name="T7" fmla="*/ 27 h 52"/>
                  <a:gd name="T8" fmla="*/ 25 w 36"/>
                  <a:gd name="T9" fmla="*/ 39 h 52"/>
                  <a:gd name="T10" fmla="*/ 24 w 36"/>
                  <a:gd name="T11" fmla="*/ 37 h 52"/>
                  <a:gd name="T12" fmla="*/ 19 w 36"/>
                  <a:gd name="T13" fmla="*/ 52 h 52"/>
                  <a:gd name="T14" fmla="*/ 0 w 36"/>
                  <a:gd name="T15" fmla="*/ 39 h 52"/>
                  <a:gd name="T16" fmla="*/ 2 w 36"/>
                  <a:gd name="T17" fmla="*/ 33 h 52"/>
                  <a:gd name="T18" fmla="*/ 3 w 36"/>
                  <a:gd name="T19" fmla="*/ 28 h 52"/>
                  <a:gd name="T20" fmla="*/ 3 w 36"/>
                  <a:gd name="T21" fmla="*/ 27 h 52"/>
                  <a:gd name="T22" fmla="*/ 5 w 36"/>
                  <a:gd name="T23" fmla="*/ 25 h 52"/>
                  <a:gd name="T24" fmla="*/ 7 w 36"/>
                  <a:gd name="T25" fmla="*/ 23 h 52"/>
                  <a:gd name="T26" fmla="*/ 9 w 36"/>
                  <a:gd name="T27" fmla="*/ 22 h 52"/>
                  <a:gd name="T28" fmla="*/ 9 w 36"/>
                  <a:gd name="T29" fmla="*/ 22 h 52"/>
                  <a:gd name="T30" fmla="*/ 9 w 36"/>
                  <a:gd name="T31" fmla="*/ 22 h 52"/>
                  <a:gd name="T32" fmla="*/ 9 w 36"/>
                  <a:gd name="T33" fmla="*/ 23 h 52"/>
                  <a:gd name="T34" fmla="*/ 9 w 36"/>
                  <a:gd name="T35" fmla="*/ 23 h 52"/>
                  <a:gd name="T36" fmla="*/ 15 w 36"/>
                  <a:gd name="T37" fmla="*/ 16 h 52"/>
                  <a:gd name="T38" fmla="*/ 17 w 36"/>
                  <a:gd name="T39" fmla="*/ 10 h 52"/>
                  <a:gd name="T40" fmla="*/ 17 w 36"/>
                  <a:gd name="T41" fmla="*/ 10 h 52"/>
                  <a:gd name="T42" fmla="*/ 17 w 36"/>
                  <a:gd name="T43" fmla="*/ 10 h 52"/>
                  <a:gd name="T44" fmla="*/ 17 w 36"/>
                  <a:gd name="T45" fmla="*/ 8 h 52"/>
                  <a:gd name="T46" fmla="*/ 17 w 36"/>
                  <a:gd name="T47" fmla="*/ 6 h 52"/>
                  <a:gd name="T48" fmla="*/ 24 w 36"/>
                  <a:gd name="T49" fmla="*/ 8 h 52"/>
                  <a:gd name="T50" fmla="*/ 31 w 36"/>
                  <a:gd name="T5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52">
                    <a:moveTo>
                      <a:pt x="31" y="0"/>
                    </a:moveTo>
                    <a:lnTo>
                      <a:pt x="34" y="8"/>
                    </a:lnTo>
                    <a:lnTo>
                      <a:pt x="36" y="15"/>
                    </a:lnTo>
                    <a:lnTo>
                      <a:pt x="32" y="27"/>
                    </a:lnTo>
                    <a:lnTo>
                      <a:pt x="25" y="39"/>
                    </a:lnTo>
                    <a:lnTo>
                      <a:pt x="24" y="37"/>
                    </a:lnTo>
                    <a:lnTo>
                      <a:pt x="19" y="52"/>
                    </a:lnTo>
                    <a:lnTo>
                      <a:pt x="0" y="39"/>
                    </a:lnTo>
                    <a:lnTo>
                      <a:pt x="2" y="33"/>
                    </a:lnTo>
                    <a:lnTo>
                      <a:pt x="3" y="28"/>
                    </a:lnTo>
                    <a:lnTo>
                      <a:pt x="3" y="27"/>
                    </a:lnTo>
                    <a:lnTo>
                      <a:pt x="5" y="25"/>
                    </a:lnTo>
                    <a:lnTo>
                      <a:pt x="7" y="23"/>
                    </a:lnTo>
                    <a:lnTo>
                      <a:pt x="9" y="22"/>
                    </a:lnTo>
                    <a:lnTo>
                      <a:pt x="9" y="22"/>
                    </a:lnTo>
                    <a:lnTo>
                      <a:pt x="9" y="22"/>
                    </a:lnTo>
                    <a:lnTo>
                      <a:pt x="9" y="23"/>
                    </a:lnTo>
                    <a:lnTo>
                      <a:pt x="9" y="23"/>
                    </a:lnTo>
                    <a:lnTo>
                      <a:pt x="15" y="16"/>
                    </a:lnTo>
                    <a:lnTo>
                      <a:pt x="17" y="10"/>
                    </a:lnTo>
                    <a:lnTo>
                      <a:pt x="17" y="10"/>
                    </a:lnTo>
                    <a:lnTo>
                      <a:pt x="17" y="10"/>
                    </a:lnTo>
                    <a:lnTo>
                      <a:pt x="17" y="8"/>
                    </a:lnTo>
                    <a:lnTo>
                      <a:pt x="17" y="6"/>
                    </a:lnTo>
                    <a:lnTo>
                      <a:pt x="24" y="8"/>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2" name="Freeform 5768"/>
              <p:cNvSpPr>
                <a:spLocks/>
              </p:cNvSpPr>
              <p:nvPr/>
            </p:nvSpPr>
            <p:spPr bwMode="auto">
              <a:xfrm>
                <a:off x="4626" y="1867"/>
                <a:ext cx="36" cy="52"/>
              </a:xfrm>
              <a:custGeom>
                <a:avLst/>
                <a:gdLst>
                  <a:gd name="T0" fmla="*/ 31 w 36"/>
                  <a:gd name="T1" fmla="*/ 0 h 52"/>
                  <a:gd name="T2" fmla="*/ 34 w 36"/>
                  <a:gd name="T3" fmla="*/ 8 h 52"/>
                  <a:gd name="T4" fmla="*/ 36 w 36"/>
                  <a:gd name="T5" fmla="*/ 15 h 52"/>
                  <a:gd name="T6" fmla="*/ 32 w 36"/>
                  <a:gd name="T7" fmla="*/ 27 h 52"/>
                  <a:gd name="T8" fmla="*/ 25 w 36"/>
                  <a:gd name="T9" fmla="*/ 39 h 52"/>
                  <a:gd name="T10" fmla="*/ 24 w 36"/>
                  <a:gd name="T11" fmla="*/ 37 h 52"/>
                  <a:gd name="T12" fmla="*/ 19 w 36"/>
                  <a:gd name="T13" fmla="*/ 52 h 52"/>
                  <a:gd name="T14" fmla="*/ 0 w 36"/>
                  <a:gd name="T15" fmla="*/ 39 h 52"/>
                  <a:gd name="T16" fmla="*/ 2 w 36"/>
                  <a:gd name="T17" fmla="*/ 33 h 52"/>
                  <a:gd name="T18" fmla="*/ 3 w 36"/>
                  <a:gd name="T19" fmla="*/ 28 h 52"/>
                  <a:gd name="T20" fmla="*/ 3 w 36"/>
                  <a:gd name="T21" fmla="*/ 27 h 52"/>
                  <a:gd name="T22" fmla="*/ 5 w 36"/>
                  <a:gd name="T23" fmla="*/ 25 h 52"/>
                  <a:gd name="T24" fmla="*/ 7 w 36"/>
                  <a:gd name="T25" fmla="*/ 23 h 52"/>
                  <a:gd name="T26" fmla="*/ 9 w 36"/>
                  <a:gd name="T27" fmla="*/ 22 h 52"/>
                  <a:gd name="T28" fmla="*/ 9 w 36"/>
                  <a:gd name="T29" fmla="*/ 22 h 52"/>
                  <a:gd name="T30" fmla="*/ 9 w 36"/>
                  <a:gd name="T31" fmla="*/ 22 h 52"/>
                  <a:gd name="T32" fmla="*/ 9 w 36"/>
                  <a:gd name="T33" fmla="*/ 23 h 52"/>
                  <a:gd name="T34" fmla="*/ 9 w 36"/>
                  <a:gd name="T35" fmla="*/ 23 h 52"/>
                  <a:gd name="T36" fmla="*/ 15 w 36"/>
                  <a:gd name="T37" fmla="*/ 16 h 52"/>
                  <a:gd name="T38" fmla="*/ 17 w 36"/>
                  <a:gd name="T39" fmla="*/ 10 h 52"/>
                  <a:gd name="T40" fmla="*/ 17 w 36"/>
                  <a:gd name="T41" fmla="*/ 10 h 52"/>
                  <a:gd name="T42" fmla="*/ 17 w 36"/>
                  <a:gd name="T43" fmla="*/ 10 h 52"/>
                  <a:gd name="T44" fmla="*/ 17 w 36"/>
                  <a:gd name="T45" fmla="*/ 8 h 52"/>
                  <a:gd name="T46" fmla="*/ 17 w 36"/>
                  <a:gd name="T47" fmla="*/ 6 h 52"/>
                  <a:gd name="T48" fmla="*/ 24 w 36"/>
                  <a:gd name="T49" fmla="*/ 8 h 52"/>
                  <a:gd name="T50" fmla="*/ 31 w 36"/>
                  <a:gd name="T5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52">
                    <a:moveTo>
                      <a:pt x="31" y="0"/>
                    </a:moveTo>
                    <a:lnTo>
                      <a:pt x="34" y="8"/>
                    </a:lnTo>
                    <a:lnTo>
                      <a:pt x="36" y="15"/>
                    </a:lnTo>
                    <a:lnTo>
                      <a:pt x="32" y="27"/>
                    </a:lnTo>
                    <a:lnTo>
                      <a:pt x="25" y="39"/>
                    </a:lnTo>
                    <a:lnTo>
                      <a:pt x="24" y="37"/>
                    </a:lnTo>
                    <a:lnTo>
                      <a:pt x="19" y="52"/>
                    </a:lnTo>
                    <a:lnTo>
                      <a:pt x="0" y="39"/>
                    </a:lnTo>
                    <a:lnTo>
                      <a:pt x="2" y="33"/>
                    </a:lnTo>
                    <a:lnTo>
                      <a:pt x="3" y="28"/>
                    </a:lnTo>
                    <a:lnTo>
                      <a:pt x="3" y="27"/>
                    </a:lnTo>
                    <a:lnTo>
                      <a:pt x="5" y="25"/>
                    </a:lnTo>
                    <a:lnTo>
                      <a:pt x="7" y="23"/>
                    </a:lnTo>
                    <a:lnTo>
                      <a:pt x="9" y="22"/>
                    </a:lnTo>
                    <a:lnTo>
                      <a:pt x="9" y="22"/>
                    </a:lnTo>
                    <a:lnTo>
                      <a:pt x="9" y="22"/>
                    </a:lnTo>
                    <a:lnTo>
                      <a:pt x="9" y="23"/>
                    </a:lnTo>
                    <a:lnTo>
                      <a:pt x="9" y="23"/>
                    </a:lnTo>
                    <a:lnTo>
                      <a:pt x="15" y="16"/>
                    </a:lnTo>
                    <a:lnTo>
                      <a:pt x="17" y="10"/>
                    </a:lnTo>
                    <a:lnTo>
                      <a:pt x="17" y="10"/>
                    </a:lnTo>
                    <a:lnTo>
                      <a:pt x="17" y="10"/>
                    </a:lnTo>
                    <a:lnTo>
                      <a:pt x="17" y="8"/>
                    </a:lnTo>
                    <a:lnTo>
                      <a:pt x="17" y="6"/>
                    </a:lnTo>
                    <a:lnTo>
                      <a:pt x="24" y="8"/>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3" name="Freeform 5769"/>
              <p:cNvSpPr>
                <a:spLocks/>
              </p:cNvSpPr>
              <p:nvPr/>
            </p:nvSpPr>
            <p:spPr bwMode="auto">
              <a:xfrm>
                <a:off x="4450" y="2109"/>
                <a:ext cx="44" cy="39"/>
              </a:xfrm>
              <a:custGeom>
                <a:avLst/>
                <a:gdLst>
                  <a:gd name="T0" fmla="*/ 32 w 44"/>
                  <a:gd name="T1" fmla="*/ 5 h 39"/>
                  <a:gd name="T2" fmla="*/ 44 w 44"/>
                  <a:gd name="T3" fmla="*/ 22 h 39"/>
                  <a:gd name="T4" fmla="*/ 25 w 44"/>
                  <a:gd name="T5" fmla="*/ 32 h 39"/>
                  <a:gd name="T6" fmla="*/ 22 w 44"/>
                  <a:gd name="T7" fmla="*/ 39 h 39"/>
                  <a:gd name="T8" fmla="*/ 12 w 44"/>
                  <a:gd name="T9" fmla="*/ 24 h 39"/>
                  <a:gd name="T10" fmla="*/ 0 w 44"/>
                  <a:gd name="T11" fmla="*/ 12 h 39"/>
                  <a:gd name="T12" fmla="*/ 2 w 44"/>
                  <a:gd name="T13" fmla="*/ 10 h 39"/>
                  <a:gd name="T14" fmla="*/ 5 w 44"/>
                  <a:gd name="T15" fmla="*/ 8 h 39"/>
                  <a:gd name="T16" fmla="*/ 12 w 44"/>
                  <a:gd name="T17" fmla="*/ 10 h 39"/>
                  <a:gd name="T18" fmla="*/ 19 w 44"/>
                  <a:gd name="T19" fmla="*/ 3 h 39"/>
                  <a:gd name="T20" fmla="*/ 27 w 44"/>
                  <a:gd name="T21" fmla="*/ 0 h 39"/>
                  <a:gd name="T22" fmla="*/ 32 w 44"/>
                  <a:gd name="T23"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39">
                    <a:moveTo>
                      <a:pt x="32" y="5"/>
                    </a:moveTo>
                    <a:lnTo>
                      <a:pt x="44" y="22"/>
                    </a:lnTo>
                    <a:lnTo>
                      <a:pt x="25" y="32"/>
                    </a:lnTo>
                    <a:lnTo>
                      <a:pt x="22" y="39"/>
                    </a:lnTo>
                    <a:lnTo>
                      <a:pt x="12" y="24"/>
                    </a:lnTo>
                    <a:lnTo>
                      <a:pt x="0" y="12"/>
                    </a:lnTo>
                    <a:lnTo>
                      <a:pt x="2" y="10"/>
                    </a:lnTo>
                    <a:lnTo>
                      <a:pt x="5" y="8"/>
                    </a:lnTo>
                    <a:lnTo>
                      <a:pt x="12" y="10"/>
                    </a:lnTo>
                    <a:lnTo>
                      <a:pt x="19" y="3"/>
                    </a:lnTo>
                    <a:lnTo>
                      <a:pt x="27" y="0"/>
                    </a:lnTo>
                    <a:lnTo>
                      <a:pt x="32"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4" name="Freeform 5770"/>
              <p:cNvSpPr>
                <a:spLocks/>
              </p:cNvSpPr>
              <p:nvPr/>
            </p:nvSpPr>
            <p:spPr bwMode="auto">
              <a:xfrm>
                <a:off x="4450" y="2109"/>
                <a:ext cx="44" cy="39"/>
              </a:xfrm>
              <a:custGeom>
                <a:avLst/>
                <a:gdLst>
                  <a:gd name="T0" fmla="*/ 32 w 44"/>
                  <a:gd name="T1" fmla="*/ 5 h 39"/>
                  <a:gd name="T2" fmla="*/ 44 w 44"/>
                  <a:gd name="T3" fmla="*/ 22 h 39"/>
                  <a:gd name="T4" fmla="*/ 25 w 44"/>
                  <a:gd name="T5" fmla="*/ 32 h 39"/>
                  <a:gd name="T6" fmla="*/ 22 w 44"/>
                  <a:gd name="T7" fmla="*/ 39 h 39"/>
                  <a:gd name="T8" fmla="*/ 12 w 44"/>
                  <a:gd name="T9" fmla="*/ 24 h 39"/>
                  <a:gd name="T10" fmla="*/ 0 w 44"/>
                  <a:gd name="T11" fmla="*/ 12 h 39"/>
                  <a:gd name="T12" fmla="*/ 2 w 44"/>
                  <a:gd name="T13" fmla="*/ 10 h 39"/>
                  <a:gd name="T14" fmla="*/ 5 w 44"/>
                  <a:gd name="T15" fmla="*/ 8 h 39"/>
                  <a:gd name="T16" fmla="*/ 12 w 44"/>
                  <a:gd name="T17" fmla="*/ 10 h 39"/>
                  <a:gd name="T18" fmla="*/ 19 w 44"/>
                  <a:gd name="T19" fmla="*/ 3 h 39"/>
                  <a:gd name="T20" fmla="*/ 27 w 44"/>
                  <a:gd name="T21" fmla="*/ 0 h 39"/>
                  <a:gd name="T22" fmla="*/ 32 w 44"/>
                  <a:gd name="T23"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39">
                    <a:moveTo>
                      <a:pt x="32" y="5"/>
                    </a:moveTo>
                    <a:lnTo>
                      <a:pt x="44" y="22"/>
                    </a:lnTo>
                    <a:lnTo>
                      <a:pt x="25" y="32"/>
                    </a:lnTo>
                    <a:lnTo>
                      <a:pt x="22" y="39"/>
                    </a:lnTo>
                    <a:lnTo>
                      <a:pt x="12" y="24"/>
                    </a:lnTo>
                    <a:lnTo>
                      <a:pt x="0" y="12"/>
                    </a:lnTo>
                    <a:lnTo>
                      <a:pt x="2" y="10"/>
                    </a:lnTo>
                    <a:lnTo>
                      <a:pt x="5" y="8"/>
                    </a:lnTo>
                    <a:lnTo>
                      <a:pt x="12" y="10"/>
                    </a:lnTo>
                    <a:lnTo>
                      <a:pt x="19" y="3"/>
                    </a:lnTo>
                    <a:lnTo>
                      <a:pt x="27" y="0"/>
                    </a:lnTo>
                    <a:lnTo>
                      <a:pt x="32"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5" name="Freeform 5771"/>
              <p:cNvSpPr>
                <a:spLocks/>
              </p:cNvSpPr>
              <p:nvPr/>
            </p:nvSpPr>
            <p:spPr bwMode="auto">
              <a:xfrm>
                <a:off x="4762" y="2053"/>
                <a:ext cx="42" cy="49"/>
              </a:xfrm>
              <a:custGeom>
                <a:avLst/>
                <a:gdLst>
                  <a:gd name="T0" fmla="*/ 42 w 42"/>
                  <a:gd name="T1" fmla="*/ 7 h 49"/>
                  <a:gd name="T2" fmla="*/ 39 w 42"/>
                  <a:gd name="T3" fmla="*/ 29 h 49"/>
                  <a:gd name="T4" fmla="*/ 37 w 42"/>
                  <a:gd name="T5" fmla="*/ 29 h 49"/>
                  <a:gd name="T6" fmla="*/ 35 w 42"/>
                  <a:gd name="T7" fmla="*/ 29 h 49"/>
                  <a:gd name="T8" fmla="*/ 37 w 42"/>
                  <a:gd name="T9" fmla="*/ 32 h 49"/>
                  <a:gd name="T10" fmla="*/ 37 w 42"/>
                  <a:gd name="T11" fmla="*/ 32 h 49"/>
                  <a:gd name="T12" fmla="*/ 37 w 42"/>
                  <a:gd name="T13" fmla="*/ 32 h 49"/>
                  <a:gd name="T14" fmla="*/ 40 w 42"/>
                  <a:gd name="T15" fmla="*/ 34 h 49"/>
                  <a:gd name="T16" fmla="*/ 40 w 42"/>
                  <a:gd name="T17" fmla="*/ 34 h 49"/>
                  <a:gd name="T18" fmla="*/ 42 w 42"/>
                  <a:gd name="T19" fmla="*/ 34 h 49"/>
                  <a:gd name="T20" fmla="*/ 42 w 42"/>
                  <a:gd name="T21" fmla="*/ 34 h 49"/>
                  <a:gd name="T22" fmla="*/ 42 w 42"/>
                  <a:gd name="T23" fmla="*/ 44 h 49"/>
                  <a:gd name="T24" fmla="*/ 42 w 42"/>
                  <a:gd name="T25" fmla="*/ 44 h 49"/>
                  <a:gd name="T26" fmla="*/ 42 w 42"/>
                  <a:gd name="T27" fmla="*/ 44 h 49"/>
                  <a:gd name="T28" fmla="*/ 25 w 42"/>
                  <a:gd name="T29" fmla="*/ 47 h 49"/>
                  <a:gd name="T30" fmla="*/ 18 w 42"/>
                  <a:gd name="T31" fmla="*/ 49 h 49"/>
                  <a:gd name="T32" fmla="*/ 17 w 42"/>
                  <a:gd name="T33" fmla="*/ 49 h 49"/>
                  <a:gd name="T34" fmla="*/ 8 w 42"/>
                  <a:gd name="T35" fmla="*/ 42 h 49"/>
                  <a:gd name="T36" fmla="*/ 0 w 42"/>
                  <a:gd name="T37" fmla="*/ 41 h 49"/>
                  <a:gd name="T38" fmla="*/ 3 w 42"/>
                  <a:gd name="T39" fmla="*/ 35 h 49"/>
                  <a:gd name="T40" fmla="*/ 32 w 42"/>
                  <a:gd name="T41" fmla="*/ 5 h 49"/>
                  <a:gd name="T42" fmla="*/ 39 w 42"/>
                  <a:gd name="T43" fmla="*/ 0 h 49"/>
                  <a:gd name="T44" fmla="*/ 42 w 42"/>
                  <a:gd name="T4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9">
                    <a:moveTo>
                      <a:pt x="42" y="7"/>
                    </a:moveTo>
                    <a:lnTo>
                      <a:pt x="39" y="29"/>
                    </a:lnTo>
                    <a:lnTo>
                      <a:pt x="37" y="29"/>
                    </a:lnTo>
                    <a:lnTo>
                      <a:pt x="35" y="29"/>
                    </a:lnTo>
                    <a:lnTo>
                      <a:pt x="37" y="32"/>
                    </a:lnTo>
                    <a:lnTo>
                      <a:pt x="37" y="32"/>
                    </a:lnTo>
                    <a:lnTo>
                      <a:pt x="37" y="32"/>
                    </a:lnTo>
                    <a:lnTo>
                      <a:pt x="40" y="34"/>
                    </a:lnTo>
                    <a:lnTo>
                      <a:pt x="40" y="34"/>
                    </a:lnTo>
                    <a:lnTo>
                      <a:pt x="42" y="34"/>
                    </a:lnTo>
                    <a:lnTo>
                      <a:pt x="42" y="34"/>
                    </a:lnTo>
                    <a:lnTo>
                      <a:pt x="42" y="44"/>
                    </a:lnTo>
                    <a:lnTo>
                      <a:pt x="42" y="44"/>
                    </a:lnTo>
                    <a:lnTo>
                      <a:pt x="42" y="44"/>
                    </a:lnTo>
                    <a:lnTo>
                      <a:pt x="25" y="47"/>
                    </a:lnTo>
                    <a:lnTo>
                      <a:pt x="18" y="49"/>
                    </a:lnTo>
                    <a:lnTo>
                      <a:pt x="17" y="49"/>
                    </a:lnTo>
                    <a:lnTo>
                      <a:pt x="8" y="42"/>
                    </a:lnTo>
                    <a:lnTo>
                      <a:pt x="0" y="41"/>
                    </a:lnTo>
                    <a:lnTo>
                      <a:pt x="3" y="35"/>
                    </a:lnTo>
                    <a:lnTo>
                      <a:pt x="32" y="5"/>
                    </a:lnTo>
                    <a:lnTo>
                      <a:pt x="39" y="0"/>
                    </a:lnTo>
                    <a:lnTo>
                      <a:pt x="42"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6" name="Freeform 5772"/>
              <p:cNvSpPr>
                <a:spLocks/>
              </p:cNvSpPr>
              <p:nvPr/>
            </p:nvSpPr>
            <p:spPr bwMode="auto">
              <a:xfrm>
                <a:off x="4762" y="2053"/>
                <a:ext cx="42" cy="49"/>
              </a:xfrm>
              <a:custGeom>
                <a:avLst/>
                <a:gdLst>
                  <a:gd name="T0" fmla="*/ 42 w 42"/>
                  <a:gd name="T1" fmla="*/ 7 h 49"/>
                  <a:gd name="T2" fmla="*/ 39 w 42"/>
                  <a:gd name="T3" fmla="*/ 29 h 49"/>
                  <a:gd name="T4" fmla="*/ 37 w 42"/>
                  <a:gd name="T5" fmla="*/ 29 h 49"/>
                  <a:gd name="T6" fmla="*/ 35 w 42"/>
                  <a:gd name="T7" fmla="*/ 29 h 49"/>
                  <a:gd name="T8" fmla="*/ 37 w 42"/>
                  <a:gd name="T9" fmla="*/ 32 h 49"/>
                  <a:gd name="T10" fmla="*/ 37 w 42"/>
                  <a:gd name="T11" fmla="*/ 32 h 49"/>
                  <a:gd name="T12" fmla="*/ 37 w 42"/>
                  <a:gd name="T13" fmla="*/ 32 h 49"/>
                  <a:gd name="T14" fmla="*/ 40 w 42"/>
                  <a:gd name="T15" fmla="*/ 34 h 49"/>
                  <a:gd name="T16" fmla="*/ 40 w 42"/>
                  <a:gd name="T17" fmla="*/ 34 h 49"/>
                  <a:gd name="T18" fmla="*/ 42 w 42"/>
                  <a:gd name="T19" fmla="*/ 34 h 49"/>
                  <a:gd name="T20" fmla="*/ 42 w 42"/>
                  <a:gd name="T21" fmla="*/ 34 h 49"/>
                  <a:gd name="T22" fmla="*/ 42 w 42"/>
                  <a:gd name="T23" fmla="*/ 44 h 49"/>
                  <a:gd name="T24" fmla="*/ 42 w 42"/>
                  <a:gd name="T25" fmla="*/ 44 h 49"/>
                  <a:gd name="T26" fmla="*/ 42 w 42"/>
                  <a:gd name="T27" fmla="*/ 44 h 49"/>
                  <a:gd name="T28" fmla="*/ 25 w 42"/>
                  <a:gd name="T29" fmla="*/ 47 h 49"/>
                  <a:gd name="T30" fmla="*/ 18 w 42"/>
                  <a:gd name="T31" fmla="*/ 49 h 49"/>
                  <a:gd name="T32" fmla="*/ 17 w 42"/>
                  <a:gd name="T33" fmla="*/ 49 h 49"/>
                  <a:gd name="T34" fmla="*/ 8 w 42"/>
                  <a:gd name="T35" fmla="*/ 42 h 49"/>
                  <a:gd name="T36" fmla="*/ 0 w 42"/>
                  <a:gd name="T37" fmla="*/ 41 h 49"/>
                  <a:gd name="T38" fmla="*/ 3 w 42"/>
                  <a:gd name="T39" fmla="*/ 35 h 49"/>
                  <a:gd name="T40" fmla="*/ 32 w 42"/>
                  <a:gd name="T41" fmla="*/ 5 h 49"/>
                  <a:gd name="T42" fmla="*/ 39 w 42"/>
                  <a:gd name="T43" fmla="*/ 0 h 49"/>
                  <a:gd name="T44" fmla="*/ 42 w 42"/>
                  <a:gd name="T4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9">
                    <a:moveTo>
                      <a:pt x="42" y="7"/>
                    </a:moveTo>
                    <a:lnTo>
                      <a:pt x="39" y="29"/>
                    </a:lnTo>
                    <a:lnTo>
                      <a:pt x="37" y="29"/>
                    </a:lnTo>
                    <a:lnTo>
                      <a:pt x="35" y="29"/>
                    </a:lnTo>
                    <a:lnTo>
                      <a:pt x="37" y="32"/>
                    </a:lnTo>
                    <a:lnTo>
                      <a:pt x="37" y="32"/>
                    </a:lnTo>
                    <a:lnTo>
                      <a:pt x="37" y="32"/>
                    </a:lnTo>
                    <a:lnTo>
                      <a:pt x="40" y="34"/>
                    </a:lnTo>
                    <a:lnTo>
                      <a:pt x="40" y="34"/>
                    </a:lnTo>
                    <a:lnTo>
                      <a:pt x="42" y="34"/>
                    </a:lnTo>
                    <a:lnTo>
                      <a:pt x="42" y="34"/>
                    </a:lnTo>
                    <a:lnTo>
                      <a:pt x="42" y="44"/>
                    </a:lnTo>
                    <a:lnTo>
                      <a:pt x="42" y="44"/>
                    </a:lnTo>
                    <a:lnTo>
                      <a:pt x="42" y="44"/>
                    </a:lnTo>
                    <a:lnTo>
                      <a:pt x="25" y="47"/>
                    </a:lnTo>
                    <a:lnTo>
                      <a:pt x="18" y="49"/>
                    </a:lnTo>
                    <a:lnTo>
                      <a:pt x="17" y="49"/>
                    </a:lnTo>
                    <a:lnTo>
                      <a:pt x="8" y="42"/>
                    </a:lnTo>
                    <a:lnTo>
                      <a:pt x="0" y="41"/>
                    </a:lnTo>
                    <a:lnTo>
                      <a:pt x="3" y="35"/>
                    </a:lnTo>
                    <a:lnTo>
                      <a:pt x="32" y="5"/>
                    </a:lnTo>
                    <a:lnTo>
                      <a:pt x="39" y="0"/>
                    </a:lnTo>
                    <a:lnTo>
                      <a:pt x="4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7" name="Freeform 5773"/>
              <p:cNvSpPr>
                <a:spLocks/>
              </p:cNvSpPr>
              <p:nvPr/>
            </p:nvSpPr>
            <p:spPr bwMode="auto">
              <a:xfrm>
                <a:off x="4702" y="1929"/>
                <a:ext cx="38" cy="38"/>
              </a:xfrm>
              <a:custGeom>
                <a:avLst/>
                <a:gdLst>
                  <a:gd name="T0" fmla="*/ 26 w 38"/>
                  <a:gd name="T1" fmla="*/ 4 h 38"/>
                  <a:gd name="T2" fmla="*/ 26 w 38"/>
                  <a:gd name="T3" fmla="*/ 4 h 38"/>
                  <a:gd name="T4" fmla="*/ 26 w 38"/>
                  <a:gd name="T5" fmla="*/ 4 h 38"/>
                  <a:gd name="T6" fmla="*/ 26 w 38"/>
                  <a:gd name="T7" fmla="*/ 4 h 38"/>
                  <a:gd name="T8" fmla="*/ 26 w 38"/>
                  <a:gd name="T9" fmla="*/ 4 h 38"/>
                  <a:gd name="T10" fmla="*/ 26 w 38"/>
                  <a:gd name="T11" fmla="*/ 4 h 38"/>
                  <a:gd name="T12" fmla="*/ 26 w 38"/>
                  <a:gd name="T13" fmla="*/ 5 h 38"/>
                  <a:gd name="T14" fmla="*/ 27 w 38"/>
                  <a:gd name="T15" fmla="*/ 5 h 38"/>
                  <a:gd name="T16" fmla="*/ 27 w 38"/>
                  <a:gd name="T17" fmla="*/ 7 h 38"/>
                  <a:gd name="T18" fmla="*/ 27 w 38"/>
                  <a:gd name="T19" fmla="*/ 7 h 38"/>
                  <a:gd name="T20" fmla="*/ 29 w 38"/>
                  <a:gd name="T21" fmla="*/ 7 h 38"/>
                  <a:gd name="T22" fmla="*/ 29 w 38"/>
                  <a:gd name="T23" fmla="*/ 7 h 38"/>
                  <a:gd name="T24" fmla="*/ 31 w 38"/>
                  <a:gd name="T25" fmla="*/ 7 h 38"/>
                  <a:gd name="T26" fmla="*/ 31 w 38"/>
                  <a:gd name="T27" fmla="*/ 7 h 38"/>
                  <a:gd name="T28" fmla="*/ 31 w 38"/>
                  <a:gd name="T29" fmla="*/ 5 h 38"/>
                  <a:gd name="T30" fmla="*/ 34 w 38"/>
                  <a:gd name="T31" fmla="*/ 7 h 38"/>
                  <a:gd name="T32" fmla="*/ 36 w 38"/>
                  <a:gd name="T33" fmla="*/ 9 h 38"/>
                  <a:gd name="T34" fmla="*/ 38 w 38"/>
                  <a:gd name="T35" fmla="*/ 9 h 38"/>
                  <a:gd name="T36" fmla="*/ 38 w 38"/>
                  <a:gd name="T37" fmla="*/ 9 h 38"/>
                  <a:gd name="T38" fmla="*/ 31 w 38"/>
                  <a:gd name="T39" fmla="*/ 24 h 38"/>
                  <a:gd name="T40" fmla="*/ 27 w 38"/>
                  <a:gd name="T41" fmla="*/ 27 h 38"/>
                  <a:gd name="T42" fmla="*/ 24 w 38"/>
                  <a:gd name="T43" fmla="*/ 36 h 38"/>
                  <a:gd name="T44" fmla="*/ 24 w 38"/>
                  <a:gd name="T45" fmla="*/ 38 h 38"/>
                  <a:gd name="T46" fmla="*/ 24 w 38"/>
                  <a:gd name="T47" fmla="*/ 38 h 38"/>
                  <a:gd name="T48" fmla="*/ 24 w 38"/>
                  <a:gd name="T49" fmla="*/ 36 h 38"/>
                  <a:gd name="T50" fmla="*/ 22 w 38"/>
                  <a:gd name="T51" fmla="*/ 38 h 38"/>
                  <a:gd name="T52" fmla="*/ 22 w 38"/>
                  <a:gd name="T53" fmla="*/ 38 h 38"/>
                  <a:gd name="T54" fmla="*/ 22 w 38"/>
                  <a:gd name="T55" fmla="*/ 38 h 38"/>
                  <a:gd name="T56" fmla="*/ 22 w 38"/>
                  <a:gd name="T57" fmla="*/ 38 h 38"/>
                  <a:gd name="T58" fmla="*/ 22 w 38"/>
                  <a:gd name="T59" fmla="*/ 38 h 38"/>
                  <a:gd name="T60" fmla="*/ 22 w 38"/>
                  <a:gd name="T61" fmla="*/ 36 h 38"/>
                  <a:gd name="T62" fmla="*/ 22 w 38"/>
                  <a:gd name="T63" fmla="*/ 36 h 38"/>
                  <a:gd name="T64" fmla="*/ 22 w 38"/>
                  <a:gd name="T65" fmla="*/ 36 h 38"/>
                  <a:gd name="T66" fmla="*/ 22 w 38"/>
                  <a:gd name="T67" fmla="*/ 36 h 38"/>
                  <a:gd name="T68" fmla="*/ 22 w 38"/>
                  <a:gd name="T69" fmla="*/ 36 h 38"/>
                  <a:gd name="T70" fmla="*/ 22 w 38"/>
                  <a:gd name="T71" fmla="*/ 36 h 38"/>
                  <a:gd name="T72" fmla="*/ 21 w 38"/>
                  <a:gd name="T73" fmla="*/ 36 h 38"/>
                  <a:gd name="T74" fmla="*/ 21 w 38"/>
                  <a:gd name="T75" fmla="*/ 36 h 38"/>
                  <a:gd name="T76" fmla="*/ 21 w 38"/>
                  <a:gd name="T77" fmla="*/ 36 h 38"/>
                  <a:gd name="T78" fmla="*/ 21 w 38"/>
                  <a:gd name="T79" fmla="*/ 36 h 38"/>
                  <a:gd name="T80" fmla="*/ 21 w 38"/>
                  <a:gd name="T81" fmla="*/ 36 h 38"/>
                  <a:gd name="T82" fmla="*/ 12 w 38"/>
                  <a:gd name="T83" fmla="*/ 31 h 38"/>
                  <a:gd name="T84" fmla="*/ 0 w 38"/>
                  <a:gd name="T85" fmla="*/ 29 h 38"/>
                  <a:gd name="T86" fmla="*/ 12 w 38"/>
                  <a:gd name="T87" fmla="*/ 5 h 38"/>
                  <a:gd name="T88" fmla="*/ 12 w 38"/>
                  <a:gd name="T89" fmla="*/ 4 h 38"/>
                  <a:gd name="T90" fmla="*/ 12 w 38"/>
                  <a:gd name="T91" fmla="*/ 4 h 38"/>
                  <a:gd name="T92" fmla="*/ 12 w 38"/>
                  <a:gd name="T93" fmla="*/ 4 h 38"/>
                  <a:gd name="T94" fmla="*/ 12 w 38"/>
                  <a:gd name="T95" fmla="*/ 4 h 38"/>
                  <a:gd name="T96" fmla="*/ 12 w 38"/>
                  <a:gd name="T97" fmla="*/ 2 h 38"/>
                  <a:gd name="T98" fmla="*/ 12 w 38"/>
                  <a:gd name="T99" fmla="*/ 2 h 38"/>
                  <a:gd name="T100" fmla="*/ 12 w 38"/>
                  <a:gd name="T101" fmla="*/ 2 h 38"/>
                  <a:gd name="T102" fmla="*/ 12 w 38"/>
                  <a:gd name="T103" fmla="*/ 2 h 38"/>
                  <a:gd name="T104" fmla="*/ 17 w 38"/>
                  <a:gd name="T105" fmla="*/ 0 h 38"/>
                  <a:gd name="T106" fmla="*/ 26 w 38"/>
                  <a:gd name="T107" fmla="*/ 4 h 38"/>
                  <a:gd name="T108" fmla="*/ 26 w 38"/>
                  <a:gd name="T109" fmla="*/ 4 h 38"/>
                  <a:gd name="T110" fmla="*/ 26 w 38"/>
                  <a:gd name="T111" fmla="*/ 4 h 38"/>
                  <a:gd name="T112" fmla="*/ 26 w 38"/>
                  <a:gd name="T113"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 h="38">
                    <a:moveTo>
                      <a:pt x="26" y="4"/>
                    </a:moveTo>
                    <a:lnTo>
                      <a:pt x="26" y="4"/>
                    </a:lnTo>
                    <a:lnTo>
                      <a:pt x="26" y="4"/>
                    </a:lnTo>
                    <a:lnTo>
                      <a:pt x="26" y="4"/>
                    </a:lnTo>
                    <a:lnTo>
                      <a:pt x="26" y="4"/>
                    </a:lnTo>
                    <a:lnTo>
                      <a:pt x="26" y="4"/>
                    </a:lnTo>
                    <a:lnTo>
                      <a:pt x="26" y="5"/>
                    </a:lnTo>
                    <a:lnTo>
                      <a:pt x="27" y="5"/>
                    </a:lnTo>
                    <a:lnTo>
                      <a:pt x="27" y="7"/>
                    </a:lnTo>
                    <a:lnTo>
                      <a:pt x="27" y="7"/>
                    </a:lnTo>
                    <a:lnTo>
                      <a:pt x="29" y="7"/>
                    </a:lnTo>
                    <a:lnTo>
                      <a:pt x="29" y="7"/>
                    </a:lnTo>
                    <a:lnTo>
                      <a:pt x="31" y="7"/>
                    </a:lnTo>
                    <a:lnTo>
                      <a:pt x="31" y="7"/>
                    </a:lnTo>
                    <a:lnTo>
                      <a:pt x="31" y="5"/>
                    </a:lnTo>
                    <a:lnTo>
                      <a:pt x="34" y="7"/>
                    </a:lnTo>
                    <a:lnTo>
                      <a:pt x="36" y="9"/>
                    </a:lnTo>
                    <a:lnTo>
                      <a:pt x="38" y="9"/>
                    </a:lnTo>
                    <a:lnTo>
                      <a:pt x="38" y="9"/>
                    </a:lnTo>
                    <a:lnTo>
                      <a:pt x="31" y="24"/>
                    </a:lnTo>
                    <a:lnTo>
                      <a:pt x="27" y="27"/>
                    </a:lnTo>
                    <a:lnTo>
                      <a:pt x="24" y="36"/>
                    </a:lnTo>
                    <a:lnTo>
                      <a:pt x="24" y="38"/>
                    </a:lnTo>
                    <a:lnTo>
                      <a:pt x="24" y="38"/>
                    </a:lnTo>
                    <a:lnTo>
                      <a:pt x="24" y="36"/>
                    </a:lnTo>
                    <a:lnTo>
                      <a:pt x="22" y="38"/>
                    </a:lnTo>
                    <a:lnTo>
                      <a:pt x="22" y="38"/>
                    </a:lnTo>
                    <a:lnTo>
                      <a:pt x="22" y="38"/>
                    </a:lnTo>
                    <a:lnTo>
                      <a:pt x="22" y="38"/>
                    </a:lnTo>
                    <a:lnTo>
                      <a:pt x="22" y="38"/>
                    </a:lnTo>
                    <a:lnTo>
                      <a:pt x="22" y="36"/>
                    </a:lnTo>
                    <a:lnTo>
                      <a:pt x="22" y="36"/>
                    </a:lnTo>
                    <a:lnTo>
                      <a:pt x="22" y="36"/>
                    </a:lnTo>
                    <a:lnTo>
                      <a:pt x="22" y="36"/>
                    </a:lnTo>
                    <a:lnTo>
                      <a:pt x="22" y="36"/>
                    </a:lnTo>
                    <a:lnTo>
                      <a:pt x="22" y="36"/>
                    </a:lnTo>
                    <a:lnTo>
                      <a:pt x="21" y="36"/>
                    </a:lnTo>
                    <a:lnTo>
                      <a:pt x="21" y="36"/>
                    </a:lnTo>
                    <a:lnTo>
                      <a:pt x="21" y="36"/>
                    </a:lnTo>
                    <a:lnTo>
                      <a:pt x="21" y="36"/>
                    </a:lnTo>
                    <a:lnTo>
                      <a:pt x="21" y="36"/>
                    </a:lnTo>
                    <a:lnTo>
                      <a:pt x="12" y="31"/>
                    </a:lnTo>
                    <a:lnTo>
                      <a:pt x="0" y="29"/>
                    </a:lnTo>
                    <a:lnTo>
                      <a:pt x="12" y="5"/>
                    </a:lnTo>
                    <a:lnTo>
                      <a:pt x="12" y="4"/>
                    </a:lnTo>
                    <a:lnTo>
                      <a:pt x="12" y="4"/>
                    </a:lnTo>
                    <a:lnTo>
                      <a:pt x="12" y="4"/>
                    </a:lnTo>
                    <a:lnTo>
                      <a:pt x="12" y="4"/>
                    </a:lnTo>
                    <a:lnTo>
                      <a:pt x="12" y="2"/>
                    </a:lnTo>
                    <a:lnTo>
                      <a:pt x="12" y="2"/>
                    </a:lnTo>
                    <a:lnTo>
                      <a:pt x="12" y="2"/>
                    </a:lnTo>
                    <a:lnTo>
                      <a:pt x="12" y="2"/>
                    </a:lnTo>
                    <a:lnTo>
                      <a:pt x="17" y="0"/>
                    </a:lnTo>
                    <a:lnTo>
                      <a:pt x="26" y="4"/>
                    </a:lnTo>
                    <a:lnTo>
                      <a:pt x="26" y="4"/>
                    </a:lnTo>
                    <a:lnTo>
                      <a:pt x="26" y="4"/>
                    </a:lnTo>
                    <a:lnTo>
                      <a:pt x="26"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8" name="Freeform 5774"/>
              <p:cNvSpPr>
                <a:spLocks/>
              </p:cNvSpPr>
              <p:nvPr/>
            </p:nvSpPr>
            <p:spPr bwMode="auto">
              <a:xfrm>
                <a:off x="4702" y="1929"/>
                <a:ext cx="38" cy="38"/>
              </a:xfrm>
              <a:custGeom>
                <a:avLst/>
                <a:gdLst>
                  <a:gd name="T0" fmla="*/ 26 w 38"/>
                  <a:gd name="T1" fmla="*/ 4 h 38"/>
                  <a:gd name="T2" fmla="*/ 26 w 38"/>
                  <a:gd name="T3" fmla="*/ 4 h 38"/>
                  <a:gd name="T4" fmla="*/ 26 w 38"/>
                  <a:gd name="T5" fmla="*/ 4 h 38"/>
                  <a:gd name="T6" fmla="*/ 26 w 38"/>
                  <a:gd name="T7" fmla="*/ 4 h 38"/>
                  <a:gd name="T8" fmla="*/ 26 w 38"/>
                  <a:gd name="T9" fmla="*/ 4 h 38"/>
                  <a:gd name="T10" fmla="*/ 26 w 38"/>
                  <a:gd name="T11" fmla="*/ 4 h 38"/>
                  <a:gd name="T12" fmla="*/ 26 w 38"/>
                  <a:gd name="T13" fmla="*/ 5 h 38"/>
                  <a:gd name="T14" fmla="*/ 27 w 38"/>
                  <a:gd name="T15" fmla="*/ 5 h 38"/>
                  <a:gd name="T16" fmla="*/ 27 w 38"/>
                  <a:gd name="T17" fmla="*/ 7 h 38"/>
                  <a:gd name="T18" fmla="*/ 27 w 38"/>
                  <a:gd name="T19" fmla="*/ 7 h 38"/>
                  <a:gd name="T20" fmla="*/ 29 w 38"/>
                  <a:gd name="T21" fmla="*/ 7 h 38"/>
                  <a:gd name="T22" fmla="*/ 29 w 38"/>
                  <a:gd name="T23" fmla="*/ 7 h 38"/>
                  <a:gd name="T24" fmla="*/ 31 w 38"/>
                  <a:gd name="T25" fmla="*/ 7 h 38"/>
                  <a:gd name="T26" fmla="*/ 31 w 38"/>
                  <a:gd name="T27" fmla="*/ 7 h 38"/>
                  <a:gd name="T28" fmla="*/ 31 w 38"/>
                  <a:gd name="T29" fmla="*/ 5 h 38"/>
                  <a:gd name="T30" fmla="*/ 34 w 38"/>
                  <a:gd name="T31" fmla="*/ 7 h 38"/>
                  <a:gd name="T32" fmla="*/ 36 w 38"/>
                  <a:gd name="T33" fmla="*/ 9 h 38"/>
                  <a:gd name="T34" fmla="*/ 38 w 38"/>
                  <a:gd name="T35" fmla="*/ 9 h 38"/>
                  <a:gd name="T36" fmla="*/ 38 w 38"/>
                  <a:gd name="T37" fmla="*/ 9 h 38"/>
                  <a:gd name="T38" fmla="*/ 31 w 38"/>
                  <a:gd name="T39" fmla="*/ 24 h 38"/>
                  <a:gd name="T40" fmla="*/ 27 w 38"/>
                  <a:gd name="T41" fmla="*/ 27 h 38"/>
                  <a:gd name="T42" fmla="*/ 24 w 38"/>
                  <a:gd name="T43" fmla="*/ 36 h 38"/>
                  <a:gd name="T44" fmla="*/ 24 w 38"/>
                  <a:gd name="T45" fmla="*/ 38 h 38"/>
                  <a:gd name="T46" fmla="*/ 24 w 38"/>
                  <a:gd name="T47" fmla="*/ 38 h 38"/>
                  <a:gd name="T48" fmla="*/ 24 w 38"/>
                  <a:gd name="T49" fmla="*/ 36 h 38"/>
                  <a:gd name="T50" fmla="*/ 22 w 38"/>
                  <a:gd name="T51" fmla="*/ 38 h 38"/>
                  <a:gd name="T52" fmla="*/ 22 w 38"/>
                  <a:gd name="T53" fmla="*/ 38 h 38"/>
                  <a:gd name="T54" fmla="*/ 22 w 38"/>
                  <a:gd name="T55" fmla="*/ 38 h 38"/>
                  <a:gd name="T56" fmla="*/ 22 w 38"/>
                  <a:gd name="T57" fmla="*/ 38 h 38"/>
                  <a:gd name="T58" fmla="*/ 22 w 38"/>
                  <a:gd name="T59" fmla="*/ 38 h 38"/>
                  <a:gd name="T60" fmla="*/ 22 w 38"/>
                  <a:gd name="T61" fmla="*/ 36 h 38"/>
                  <a:gd name="T62" fmla="*/ 22 w 38"/>
                  <a:gd name="T63" fmla="*/ 36 h 38"/>
                  <a:gd name="T64" fmla="*/ 22 w 38"/>
                  <a:gd name="T65" fmla="*/ 36 h 38"/>
                  <a:gd name="T66" fmla="*/ 22 w 38"/>
                  <a:gd name="T67" fmla="*/ 36 h 38"/>
                  <a:gd name="T68" fmla="*/ 22 w 38"/>
                  <a:gd name="T69" fmla="*/ 36 h 38"/>
                  <a:gd name="T70" fmla="*/ 22 w 38"/>
                  <a:gd name="T71" fmla="*/ 36 h 38"/>
                  <a:gd name="T72" fmla="*/ 21 w 38"/>
                  <a:gd name="T73" fmla="*/ 36 h 38"/>
                  <a:gd name="T74" fmla="*/ 21 w 38"/>
                  <a:gd name="T75" fmla="*/ 36 h 38"/>
                  <a:gd name="T76" fmla="*/ 21 w 38"/>
                  <a:gd name="T77" fmla="*/ 36 h 38"/>
                  <a:gd name="T78" fmla="*/ 21 w 38"/>
                  <a:gd name="T79" fmla="*/ 36 h 38"/>
                  <a:gd name="T80" fmla="*/ 21 w 38"/>
                  <a:gd name="T81" fmla="*/ 36 h 38"/>
                  <a:gd name="T82" fmla="*/ 12 w 38"/>
                  <a:gd name="T83" fmla="*/ 31 h 38"/>
                  <a:gd name="T84" fmla="*/ 0 w 38"/>
                  <a:gd name="T85" fmla="*/ 29 h 38"/>
                  <a:gd name="T86" fmla="*/ 12 w 38"/>
                  <a:gd name="T87" fmla="*/ 5 h 38"/>
                  <a:gd name="T88" fmla="*/ 12 w 38"/>
                  <a:gd name="T89" fmla="*/ 4 h 38"/>
                  <a:gd name="T90" fmla="*/ 12 w 38"/>
                  <a:gd name="T91" fmla="*/ 4 h 38"/>
                  <a:gd name="T92" fmla="*/ 12 w 38"/>
                  <a:gd name="T93" fmla="*/ 4 h 38"/>
                  <a:gd name="T94" fmla="*/ 12 w 38"/>
                  <a:gd name="T95" fmla="*/ 4 h 38"/>
                  <a:gd name="T96" fmla="*/ 12 w 38"/>
                  <a:gd name="T97" fmla="*/ 2 h 38"/>
                  <a:gd name="T98" fmla="*/ 12 w 38"/>
                  <a:gd name="T99" fmla="*/ 2 h 38"/>
                  <a:gd name="T100" fmla="*/ 12 w 38"/>
                  <a:gd name="T101" fmla="*/ 2 h 38"/>
                  <a:gd name="T102" fmla="*/ 12 w 38"/>
                  <a:gd name="T103" fmla="*/ 2 h 38"/>
                  <a:gd name="T104" fmla="*/ 17 w 38"/>
                  <a:gd name="T105" fmla="*/ 0 h 38"/>
                  <a:gd name="T106" fmla="*/ 26 w 38"/>
                  <a:gd name="T107" fmla="*/ 4 h 38"/>
                  <a:gd name="T108" fmla="*/ 26 w 38"/>
                  <a:gd name="T109" fmla="*/ 4 h 38"/>
                  <a:gd name="T110" fmla="*/ 26 w 38"/>
                  <a:gd name="T111" fmla="*/ 4 h 38"/>
                  <a:gd name="T112" fmla="*/ 26 w 38"/>
                  <a:gd name="T113"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 h="38">
                    <a:moveTo>
                      <a:pt x="26" y="4"/>
                    </a:moveTo>
                    <a:lnTo>
                      <a:pt x="26" y="4"/>
                    </a:lnTo>
                    <a:lnTo>
                      <a:pt x="26" y="4"/>
                    </a:lnTo>
                    <a:lnTo>
                      <a:pt x="26" y="4"/>
                    </a:lnTo>
                    <a:lnTo>
                      <a:pt x="26" y="4"/>
                    </a:lnTo>
                    <a:lnTo>
                      <a:pt x="26" y="4"/>
                    </a:lnTo>
                    <a:lnTo>
                      <a:pt x="26" y="5"/>
                    </a:lnTo>
                    <a:lnTo>
                      <a:pt x="27" y="5"/>
                    </a:lnTo>
                    <a:lnTo>
                      <a:pt x="27" y="7"/>
                    </a:lnTo>
                    <a:lnTo>
                      <a:pt x="27" y="7"/>
                    </a:lnTo>
                    <a:lnTo>
                      <a:pt x="29" y="7"/>
                    </a:lnTo>
                    <a:lnTo>
                      <a:pt x="29" y="7"/>
                    </a:lnTo>
                    <a:lnTo>
                      <a:pt x="31" y="7"/>
                    </a:lnTo>
                    <a:lnTo>
                      <a:pt x="31" y="7"/>
                    </a:lnTo>
                    <a:lnTo>
                      <a:pt x="31" y="5"/>
                    </a:lnTo>
                    <a:lnTo>
                      <a:pt x="34" y="7"/>
                    </a:lnTo>
                    <a:lnTo>
                      <a:pt x="36" y="9"/>
                    </a:lnTo>
                    <a:lnTo>
                      <a:pt x="38" y="9"/>
                    </a:lnTo>
                    <a:lnTo>
                      <a:pt x="38" y="9"/>
                    </a:lnTo>
                    <a:lnTo>
                      <a:pt x="31" y="24"/>
                    </a:lnTo>
                    <a:lnTo>
                      <a:pt x="27" y="27"/>
                    </a:lnTo>
                    <a:lnTo>
                      <a:pt x="24" y="36"/>
                    </a:lnTo>
                    <a:lnTo>
                      <a:pt x="24" y="38"/>
                    </a:lnTo>
                    <a:lnTo>
                      <a:pt x="24" y="38"/>
                    </a:lnTo>
                    <a:lnTo>
                      <a:pt x="24" y="36"/>
                    </a:lnTo>
                    <a:lnTo>
                      <a:pt x="22" y="38"/>
                    </a:lnTo>
                    <a:lnTo>
                      <a:pt x="22" y="38"/>
                    </a:lnTo>
                    <a:lnTo>
                      <a:pt x="22" y="38"/>
                    </a:lnTo>
                    <a:lnTo>
                      <a:pt x="22" y="38"/>
                    </a:lnTo>
                    <a:lnTo>
                      <a:pt x="22" y="38"/>
                    </a:lnTo>
                    <a:lnTo>
                      <a:pt x="22" y="36"/>
                    </a:lnTo>
                    <a:lnTo>
                      <a:pt x="22" y="36"/>
                    </a:lnTo>
                    <a:lnTo>
                      <a:pt x="22" y="36"/>
                    </a:lnTo>
                    <a:lnTo>
                      <a:pt x="22" y="36"/>
                    </a:lnTo>
                    <a:lnTo>
                      <a:pt x="22" y="36"/>
                    </a:lnTo>
                    <a:lnTo>
                      <a:pt x="22" y="36"/>
                    </a:lnTo>
                    <a:lnTo>
                      <a:pt x="21" y="36"/>
                    </a:lnTo>
                    <a:lnTo>
                      <a:pt x="21" y="36"/>
                    </a:lnTo>
                    <a:lnTo>
                      <a:pt x="21" y="36"/>
                    </a:lnTo>
                    <a:lnTo>
                      <a:pt x="21" y="36"/>
                    </a:lnTo>
                    <a:lnTo>
                      <a:pt x="21" y="36"/>
                    </a:lnTo>
                    <a:lnTo>
                      <a:pt x="12" y="31"/>
                    </a:lnTo>
                    <a:lnTo>
                      <a:pt x="0" y="29"/>
                    </a:lnTo>
                    <a:lnTo>
                      <a:pt x="12" y="5"/>
                    </a:lnTo>
                    <a:lnTo>
                      <a:pt x="12" y="4"/>
                    </a:lnTo>
                    <a:lnTo>
                      <a:pt x="12" y="4"/>
                    </a:lnTo>
                    <a:lnTo>
                      <a:pt x="12" y="4"/>
                    </a:lnTo>
                    <a:lnTo>
                      <a:pt x="12" y="4"/>
                    </a:lnTo>
                    <a:lnTo>
                      <a:pt x="12" y="2"/>
                    </a:lnTo>
                    <a:lnTo>
                      <a:pt x="12" y="2"/>
                    </a:lnTo>
                    <a:lnTo>
                      <a:pt x="12" y="2"/>
                    </a:lnTo>
                    <a:lnTo>
                      <a:pt x="12" y="2"/>
                    </a:lnTo>
                    <a:lnTo>
                      <a:pt x="17" y="0"/>
                    </a:lnTo>
                    <a:lnTo>
                      <a:pt x="26" y="4"/>
                    </a:lnTo>
                    <a:lnTo>
                      <a:pt x="26" y="4"/>
                    </a:lnTo>
                    <a:lnTo>
                      <a:pt x="26" y="4"/>
                    </a:lnTo>
                    <a:lnTo>
                      <a:pt x="26"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9" name="Freeform 5775"/>
              <p:cNvSpPr>
                <a:spLocks/>
              </p:cNvSpPr>
              <p:nvPr/>
            </p:nvSpPr>
            <p:spPr bwMode="auto">
              <a:xfrm>
                <a:off x="4718" y="1906"/>
                <a:ext cx="25" cy="32"/>
              </a:xfrm>
              <a:custGeom>
                <a:avLst/>
                <a:gdLst>
                  <a:gd name="T0" fmla="*/ 25 w 25"/>
                  <a:gd name="T1" fmla="*/ 20 h 32"/>
                  <a:gd name="T2" fmla="*/ 25 w 25"/>
                  <a:gd name="T3" fmla="*/ 30 h 32"/>
                  <a:gd name="T4" fmla="*/ 23 w 25"/>
                  <a:gd name="T5" fmla="*/ 30 h 32"/>
                  <a:gd name="T6" fmla="*/ 23 w 25"/>
                  <a:gd name="T7" fmla="*/ 30 h 32"/>
                  <a:gd name="T8" fmla="*/ 23 w 25"/>
                  <a:gd name="T9" fmla="*/ 30 h 32"/>
                  <a:gd name="T10" fmla="*/ 22 w 25"/>
                  <a:gd name="T11" fmla="*/ 32 h 32"/>
                  <a:gd name="T12" fmla="*/ 22 w 25"/>
                  <a:gd name="T13" fmla="*/ 32 h 32"/>
                  <a:gd name="T14" fmla="*/ 20 w 25"/>
                  <a:gd name="T15" fmla="*/ 32 h 32"/>
                  <a:gd name="T16" fmla="*/ 18 w 25"/>
                  <a:gd name="T17" fmla="*/ 30 h 32"/>
                  <a:gd name="T18" fmla="*/ 15 w 25"/>
                  <a:gd name="T19" fmla="*/ 28 h 32"/>
                  <a:gd name="T20" fmla="*/ 15 w 25"/>
                  <a:gd name="T21" fmla="*/ 27 h 32"/>
                  <a:gd name="T22" fmla="*/ 13 w 25"/>
                  <a:gd name="T23" fmla="*/ 25 h 32"/>
                  <a:gd name="T24" fmla="*/ 13 w 25"/>
                  <a:gd name="T25" fmla="*/ 25 h 32"/>
                  <a:gd name="T26" fmla="*/ 13 w 25"/>
                  <a:gd name="T27" fmla="*/ 25 h 32"/>
                  <a:gd name="T28" fmla="*/ 11 w 25"/>
                  <a:gd name="T29" fmla="*/ 25 h 32"/>
                  <a:gd name="T30" fmla="*/ 10 w 25"/>
                  <a:gd name="T31" fmla="*/ 25 h 32"/>
                  <a:gd name="T32" fmla="*/ 10 w 25"/>
                  <a:gd name="T33" fmla="*/ 27 h 32"/>
                  <a:gd name="T34" fmla="*/ 10 w 25"/>
                  <a:gd name="T35" fmla="*/ 27 h 32"/>
                  <a:gd name="T36" fmla="*/ 10 w 25"/>
                  <a:gd name="T37" fmla="*/ 27 h 32"/>
                  <a:gd name="T38" fmla="*/ 1 w 25"/>
                  <a:gd name="T39" fmla="*/ 23 h 32"/>
                  <a:gd name="T40" fmla="*/ 1 w 25"/>
                  <a:gd name="T41" fmla="*/ 20 h 32"/>
                  <a:gd name="T42" fmla="*/ 1 w 25"/>
                  <a:gd name="T43" fmla="*/ 20 h 32"/>
                  <a:gd name="T44" fmla="*/ 0 w 25"/>
                  <a:gd name="T45" fmla="*/ 20 h 32"/>
                  <a:gd name="T46" fmla="*/ 0 w 25"/>
                  <a:gd name="T47" fmla="*/ 18 h 32"/>
                  <a:gd name="T48" fmla="*/ 0 w 25"/>
                  <a:gd name="T49" fmla="*/ 18 h 32"/>
                  <a:gd name="T50" fmla="*/ 0 w 25"/>
                  <a:gd name="T51" fmla="*/ 13 h 32"/>
                  <a:gd name="T52" fmla="*/ 5 w 25"/>
                  <a:gd name="T53" fmla="*/ 3 h 32"/>
                  <a:gd name="T54" fmla="*/ 6 w 25"/>
                  <a:gd name="T55" fmla="*/ 0 h 32"/>
                  <a:gd name="T56" fmla="*/ 22 w 25"/>
                  <a:gd name="T57" fmla="*/ 5 h 32"/>
                  <a:gd name="T58" fmla="*/ 20 w 25"/>
                  <a:gd name="T59" fmla="*/ 6 h 32"/>
                  <a:gd name="T60" fmla="*/ 20 w 25"/>
                  <a:gd name="T61" fmla="*/ 10 h 32"/>
                  <a:gd name="T62" fmla="*/ 20 w 25"/>
                  <a:gd name="T63" fmla="*/ 11 h 32"/>
                  <a:gd name="T64" fmla="*/ 22 w 25"/>
                  <a:gd name="T65" fmla="*/ 13 h 32"/>
                  <a:gd name="T66" fmla="*/ 23 w 25"/>
                  <a:gd name="T67" fmla="*/ 15 h 32"/>
                  <a:gd name="T68" fmla="*/ 23 w 25"/>
                  <a:gd name="T69" fmla="*/ 16 h 32"/>
                  <a:gd name="T70" fmla="*/ 22 w 25"/>
                  <a:gd name="T71" fmla="*/ 16 h 32"/>
                  <a:gd name="T72" fmla="*/ 22 w 25"/>
                  <a:gd name="T73" fmla="*/ 16 h 32"/>
                  <a:gd name="T74" fmla="*/ 23 w 25"/>
                  <a:gd name="T75" fmla="*/ 18 h 32"/>
                  <a:gd name="T76" fmla="*/ 25 w 25"/>
                  <a:gd name="T77" fmla="*/ 18 h 32"/>
                  <a:gd name="T78" fmla="*/ 25 w 25"/>
                  <a:gd name="T79" fmla="*/ 20 h 32"/>
                  <a:gd name="T80" fmla="*/ 25 w 25"/>
                  <a:gd name="T81" fmla="*/ 20 h 32"/>
                  <a:gd name="T82" fmla="*/ 25 w 25"/>
                  <a:gd name="T83"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32">
                    <a:moveTo>
                      <a:pt x="25" y="20"/>
                    </a:moveTo>
                    <a:lnTo>
                      <a:pt x="25" y="30"/>
                    </a:lnTo>
                    <a:lnTo>
                      <a:pt x="23" y="30"/>
                    </a:lnTo>
                    <a:lnTo>
                      <a:pt x="23" y="30"/>
                    </a:lnTo>
                    <a:lnTo>
                      <a:pt x="23" y="30"/>
                    </a:lnTo>
                    <a:lnTo>
                      <a:pt x="22" y="32"/>
                    </a:lnTo>
                    <a:lnTo>
                      <a:pt x="22" y="32"/>
                    </a:lnTo>
                    <a:lnTo>
                      <a:pt x="20" y="32"/>
                    </a:lnTo>
                    <a:lnTo>
                      <a:pt x="18" y="30"/>
                    </a:lnTo>
                    <a:lnTo>
                      <a:pt x="15" y="28"/>
                    </a:lnTo>
                    <a:lnTo>
                      <a:pt x="15" y="27"/>
                    </a:lnTo>
                    <a:lnTo>
                      <a:pt x="13" y="25"/>
                    </a:lnTo>
                    <a:lnTo>
                      <a:pt x="13" y="25"/>
                    </a:lnTo>
                    <a:lnTo>
                      <a:pt x="13" y="25"/>
                    </a:lnTo>
                    <a:lnTo>
                      <a:pt x="11" y="25"/>
                    </a:lnTo>
                    <a:lnTo>
                      <a:pt x="10" y="25"/>
                    </a:lnTo>
                    <a:lnTo>
                      <a:pt x="10" y="27"/>
                    </a:lnTo>
                    <a:lnTo>
                      <a:pt x="10" y="27"/>
                    </a:lnTo>
                    <a:lnTo>
                      <a:pt x="10" y="27"/>
                    </a:lnTo>
                    <a:lnTo>
                      <a:pt x="1" y="23"/>
                    </a:lnTo>
                    <a:lnTo>
                      <a:pt x="1" y="20"/>
                    </a:lnTo>
                    <a:lnTo>
                      <a:pt x="1" y="20"/>
                    </a:lnTo>
                    <a:lnTo>
                      <a:pt x="0" y="20"/>
                    </a:lnTo>
                    <a:lnTo>
                      <a:pt x="0" y="18"/>
                    </a:lnTo>
                    <a:lnTo>
                      <a:pt x="0" y="18"/>
                    </a:lnTo>
                    <a:lnTo>
                      <a:pt x="0" y="13"/>
                    </a:lnTo>
                    <a:lnTo>
                      <a:pt x="5" y="3"/>
                    </a:lnTo>
                    <a:lnTo>
                      <a:pt x="6" y="0"/>
                    </a:lnTo>
                    <a:lnTo>
                      <a:pt x="22" y="5"/>
                    </a:lnTo>
                    <a:lnTo>
                      <a:pt x="20" y="6"/>
                    </a:lnTo>
                    <a:lnTo>
                      <a:pt x="20" y="10"/>
                    </a:lnTo>
                    <a:lnTo>
                      <a:pt x="20" y="11"/>
                    </a:lnTo>
                    <a:lnTo>
                      <a:pt x="22" y="13"/>
                    </a:lnTo>
                    <a:lnTo>
                      <a:pt x="23" y="15"/>
                    </a:lnTo>
                    <a:lnTo>
                      <a:pt x="23" y="16"/>
                    </a:lnTo>
                    <a:lnTo>
                      <a:pt x="22" y="16"/>
                    </a:lnTo>
                    <a:lnTo>
                      <a:pt x="22" y="16"/>
                    </a:lnTo>
                    <a:lnTo>
                      <a:pt x="23" y="18"/>
                    </a:lnTo>
                    <a:lnTo>
                      <a:pt x="25" y="18"/>
                    </a:lnTo>
                    <a:lnTo>
                      <a:pt x="25" y="20"/>
                    </a:lnTo>
                    <a:lnTo>
                      <a:pt x="25" y="20"/>
                    </a:lnTo>
                    <a:lnTo>
                      <a:pt x="25" y="2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0" name="Freeform 5776"/>
              <p:cNvSpPr>
                <a:spLocks/>
              </p:cNvSpPr>
              <p:nvPr/>
            </p:nvSpPr>
            <p:spPr bwMode="auto">
              <a:xfrm>
                <a:off x="4718" y="1906"/>
                <a:ext cx="25" cy="32"/>
              </a:xfrm>
              <a:custGeom>
                <a:avLst/>
                <a:gdLst>
                  <a:gd name="T0" fmla="*/ 25 w 25"/>
                  <a:gd name="T1" fmla="*/ 20 h 32"/>
                  <a:gd name="T2" fmla="*/ 25 w 25"/>
                  <a:gd name="T3" fmla="*/ 30 h 32"/>
                  <a:gd name="T4" fmla="*/ 23 w 25"/>
                  <a:gd name="T5" fmla="*/ 30 h 32"/>
                  <a:gd name="T6" fmla="*/ 23 w 25"/>
                  <a:gd name="T7" fmla="*/ 30 h 32"/>
                  <a:gd name="T8" fmla="*/ 23 w 25"/>
                  <a:gd name="T9" fmla="*/ 30 h 32"/>
                  <a:gd name="T10" fmla="*/ 22 w 25"/>
                  <a:gd name="T11" fmla="*/ 32 h 32"/>
                  <a:gd name="T12" fmla="*/ 22 w 25"/>
                  <a:gd name="T13" fmla="*/ 32 h 32"/>
                  <a:gd name="T14" fmla="*/ 20 w 25"/>
                  <a:gd name="T15" fmla="*/ 32 h 32"/>
                  <a:gd name="T16" fmla="*/ 18 w 25"/>
                  <a:gd name="T17" fmla="*/ 30 h 32"/>
                  <a:gd name="T18" fmla="*/ 15 w 25"/>
                  <a:gd name="T19" fmla="*/ 28 h 32"/>
                  <a:gd name="T20" fmla="*/ 15 w 25"/>
                  <a:gd name="T21" fmla="*/ 27 h 32"/>
                  <a:gd name="T22" fmla="*/ 13 w 25"/>
                  <a:gd name="T23" fmla="*/ 25 h 32"/>
                  <a:gd name="T24" fmla="*/ 13 w 25"/>
                  <a:gd name="T25" fmla="*/ 25 h 32"/>
                  <a:gd name="T26" fmla="*/ 13 w 25"/>
                  <a:gd name="T27" fmla="*/ 25 h 32"/>
                  <a:gd name="T28" fmla="*/ 11 w 25"/>
                  <a:gd name="T29" fmla="*/ 25 h 32"/>
                  <a:gd name="T30" fmla="*/ 10 w 25"/>
                  <a:gd name="T31" fmla="*/ 25 h 32"/>
                  <a:gd name="T32" fmla="*/ 10 w 25"/>
                  <a:gd name="T33" fmla="*/ 27 h 32"/>
                  <a:gd name="T34" fmla="*/ 10 w 25"/>
                  <a:gd name="T35" fmla="*/ 27 h 32"/>
                  <a:gd name="T36" fmla="*/ 10 w 25"/>
                  <a:gd name="T37" fmla="*/ 27 h 32"/>
                  <a:gd name="T38" fmla="*/ 1 w 25"/>
                  <a:gd name="T39" fmla="*/ 23 h 32"/>
                  <a:gd name="T40" fmla="*/ 1 w 25"/>
                  <a:gd name="T41" fmla="*/ 20 h 32"/>
                  <a:gd name="T42" fmla="*/ 1 w 25"/>
                  <a:gd name="T43" fmla="*/ 20 h 32"/>
                  <a:gd name="T44" fmla="*/ 0 w 25"/>
                  <a:gd name="T45" fmla="*/ 20 h 32"/>
                  <a:gd name="T46" fmla="*/ 0 w 25"/>
                  <a:gd name="T47" fmla="*/ 18 h 32"/>
                  <a:gd name="T48" fmla="*/ 0 w 25"/>
                  <a:gd name="T49" fmla="*/ 18 h 32"/>
                  <a:gd name="T50" fmla="*/ 0 w 25"/>
                  <a:gd name="T51" fmla="*/ 13 h 32"/>
                  <a:gd name="T52" fmla="*/ 5 w 25"/>
                  <a:gd name="T53" fmla="*/ 3 h 32"/>
                  <a:gd name="T54" fmla="*/ 6 w 25"/>
                  <a:gd name="T55" fmla="*/ 0 h 32"/>
                  <a:gd name="T56" fmla="*/ 22 w 25"/>
                  <a:gd name="T57" fmla="*/ 5 h 32"/>
                  <a:gd name="T58" fmla="*/ 20 w 25"/>
                  <a:gd name="T59" fmla="*/ 6 h 32"/>
                  <a:gd name="T60" fmla="*/ 20 w 25"/>
                  <a:gd name="T61" fmla="*/ 10 h 32"/>
                  <a:gd name="T62" fmla="*/ 20 w 25"/>
                  <a:gd name="T63" fmla="*/ 11 h 32"/>
                  <a:gd name="T64" fmla="*/ 22 w 25"/>
                  <a:gd name="T65" fmla="*/ 13 h 32"/>
                  <a:gd name="T66" fmla="*/ 23 w 25"/>
                  <a:gd name="T67" fmla="*/ 15 h 32"/>
                  <a:gd name="T68" fmla="*/ 23 w 25"/>
                  <a:gd name="T69" fmla="*/ 16 h 32"/>
                  <a:gd name="T70" fmla="*/ 22 w 25"/>
                  <a:gd name="T71" fmla="*/ 16 h 32"/>
                  <a:gd name="T72" fmla="*/ 22 w 25"/>
                  <a:gd name="T73" fmla="*/ 16 h 32"/>
                  <a:gd name="T74" fmla="*/ 23 w 25"/>
                  <a:gd name="T75" fmla="*/ 18 h 32"/>
                  <a:gd name="T76" fmla="*/ 25 w 25"/>
                  <a:gd name="T77" fmla="*/ 18 h 32"/>
                  <a:gd name="T78" fmla="*/ 25 w 25"/>
                  <a:gd name="T79" fmla="*/ 20 h 32"/>
                  <a:gd name="T80" fmla="*/ 25 w 25"/>
                  <a:gd name="T81" fmla="*/ 20 h 32"/>
                  <a:gd name="T82" fmla="*/ 25 w 25"/>
                  <a:gd name="T83"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32">
                    <a:moveTo>
                      <a:pt x="25" y="20"/>
                    </a:moveTo>
                    <a:lnTo>
                      <a:pt x="25" y="30"/>
                    </a:lnTo>
                    <a:lnTo>
                      <a:pt x="23" y="30"/>
                    </a:lnTo>
                    <a:lnTo>
                      <a:pt x="23" y="30"/>
                    </a:lnTo>
                    <a:lnTo>
                      <a:pt x="23" y="30"/>
                    </a:lnTo>
                    <a:lnTo>
                      <a:pt x="22" y="32"/>
                    </a:lnTo>
                    <a:lnTo>
                      <a:pt x="22" y="32"/>
                    </a:lnTo>
                    <a:lnTo>
                      <a:pt x="20" y="32"/>
                    </a:lnTo>
                    <a:lnTo>
                      <a:pt x="18" y="30"/>
                    </a:lnTo>
                    <a:lnTo>
                      <a:pt x="15" y="28"/>
                    </a:lnTo>
                    <a:lnTo>
                      <a:pt x="15" y="27"/>
                    </a:lnTo>
                    <a:lnTo>
                      <a:pt x="13" y="25"/>
                    </a:lnTo>
                    <a:lnTo>
                      <a:pt x="13" y="25"/>
                    </a:lnTo>
                    <a:lnTo>
                      <a:pt x="13" y="25"/>
                    </a:lnTo>
                    <a:lnTo>
                      <a:pt x="11" y="25"/>
                    </a:lnTo>
                    <a:lnTo>
                      <a:pt x="10" y="25"/>
                    </a:lnTo>
                    <a:lnTo>
                      <a:pt x="10" y="27"/>
                    </a:lnTo>
                    <a:lnTo>
                      <a:pt x="10" y="27"/>
                    </a:lnTo>
                    <a:lnTo>
                      <a:pt x="10" y="27"/>
                    </a:lnTo>
                    <a:lnTo>
                      <a:pt x="1" y="23"/>
                    </a:lnTo>
                    <a:lnTo>
                      <a:pt x="1" y="20"/>
                    </a:lnTo>
                    <a:lnTo>
                      <a:pt x="1" y="20"/>
                    </a:lnTo>
                    <a:lnTo>
                      <a:pt x="0" y="20"/>
                    </a:lnTo>
                    <a:lnTo>
                      <a:pt x="0" y="18"/>
                    </a:lnTo>
                    <a:lnTo>
                      <a:pt x="0" y="18"/>
                    </a:lnTo>
                    <a:lnTo>
                      <a:pt x="0" y="13"/>
                    </a:lnTo>
                    <a:lnTo>
                      <a:pt x="5" y="3"/>
                    </a:lnTo>
                    <a:lnTo>
                      <a:pt x="6" y="0"/>
                    </a:lnTo>
                    <a:lnTo>
                      <a:pt x="22" y="5"/>
                    </a:lnTo>
                    <a:lnTo>
                      <a:pt x="20" y="6"/>
                    </a:lnTo>
                    <a:lnTo>
                      <a:pt x="20" y="10"/>
                    </a:lnTo>
                    <a:lnTo>
                      <a:pt x="20" y="11"/>
                    </a:lnTo>
                    <a:lnTo>
                      <a:pt x="22" y="13"/>
                    </a:lnTo>
                    <a:lnTo>
                      <a:pt x="23" y="15"/>
                    </a:lnTo>
                    <a:lnTo>
                      <a:pt x="23" y="16"/>
                    </a:lnTo>
                    <a:lnTo>
                      <a:pt x="22" y="16"/>
                    </a:lnTo>
                    <a:lnTo>
                      <a:pt x="22" y="16"/>
                    </a:lnTo>
                    <a:lnTo>
                      <a:pt x="23" y="18"/>
                    </a:lnTo>
                    <a:lnTo>
                      <a:pt x="25" y="18"/>
                    </a:lnTo>
                    <a:lnTo>
                      <a:pt x="25" y="20"/>
                    </a:lnTo>
                    <a:lnTo>
                      <a:pt x="25" y="20"/>
                    </a:lnTo>
                    <a:lnTo>
                      <a:pt x="25"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1" name="Freeform 5777"/>
              <p:cNvSpPr>
                <a:spLocks/>
              </p:cNvSpPr>
              <p:nvPr/>
            </p:nvSpPr>
            <p:spPr bwMode="auto">
              <a:xfrm>
                <a:off x="4777" y="2029"/>
                <a:ext cx="32" cy="29"/>
              </a:xfrm>
              <a:custGeom>
                <a:avLst/>
                <a:gdLst>
                  <a:gd name="T0" fmla="*/ 13 w 32"/>
                  <a:gd name="T1" fmla="*/ 2 h 29"/>
                  <a:gd name="T2" fmla="*/ 17 w 32"/>
                  <a:gd name="T3" fmla="*/ 2 h 29"/>
                  <a:gd name="T4" fmla="*/ 20 w 32"/>
                  <a:gd name="T5" fmla="*/ 0 h 29"/>
                  <a:gd name="T6" fmla="*/ 24 w 32"/>
                  <a:gd name="T7" fmla="*/ 2 h 29"/>
                  <a:gd name="T8" fmla="*/ 22 w 32"/>
                  <a:gd name="T9" fmla="*/ 2 h 29"/>
                  <a:gd name="T10" fmla="*/ 22 w 32"/>
                  <a:gd name="T11" fmla="*/ 2 h 29"/>
                  <a:gd name="T12" fmla="*/ 22 w 32"/>
                  <a:gd name="T13" fmla="*/ 4 h 29"/>
                  <a:gd name="T14" fmla="*/ 24 w 32"/>
                  <a:gd name="T15" fmla="*/ 4 h 29"/>
                  <a:gd name="T16" fmla="*/ 27 w 32"/>
                  <a:gd name="T17" fmla="*/ 5 h 29"/>
                  <a:gd name="T18" fmla="*/ 27 w 32"/>
                  <a:gd name="T19" fmla="*/ 7 h 29"/>
                  <a:gd name="T20" fmla="*/ 29 w 32"/>
                  <a:gd name="T21" fmla="*/ 7 h 29"/>
                  <a:gd name="T22" fmla="*/ 29 w 32"/>
                  <a:gd name="T23" fmla="*/ 7 h 29"/>
                  <a:gd name="T24" fmla="*/ 30 w 32"/>
                  <a:gd name="T25" fmla="*/ 7 h 29"/>
                  <a:gd name="T26" fmla="*/ 30 w 32"/>
                  <a:gd name="T27" fmla="*/ 4 h 29"/>
                  <a:gd name="T28" fmla="*/ 30 w 32"/>
                  <a:gd name="T29" fmla="*/ 2 h 29"/>
                  <a:gd name="T30" fmla="*/ 30 w 32"/>
                  <a:gd name="T31" fmla="*/ 2 h 29"/>
                  <a:gd name="T32" fmla="*/ 30 w 32"/>
                  <a:gd name="T33" fmla="*/ 0 h 29"/>
                  <a:gd name="T34" fmla="*/ 32 w 32"/>
                  <a:gd name="T35" fmla="*/ 2 h 29"/>
                  <a:gd name="T36" fmla="*/ 32 w 32"/>
                  <a:gd name="T37" fmla="*/ 4 h 29"/>
                  <a:gd name="T38" fmla="*/ 32 w 32"/>
                  <a:gd name="T39" fmla="*/ 4 h 29"/>
                  <a:gd name="T40" fmla="*/ 32 w 32"/>
                  <a:gd name="T41" fmla="*/ 4 h 29"/>
                  <a:gd name="T42" fmla="*/ 32 w 32"/>
                  <a:gd name="T43" fmla="*/ 5 h 29"/>
                  <a:gd name="T44" fmla="*/ 32 w 32"/>
                  <a:gd name="T45" fmla="*/ 7 h 29"/>
                  <a:gd name="T46" fmla="*/ 32 w 32"/>
                  <a:gd name="T47" fmla="*/ 15 h 29"/>
                  <a:gd name="T48" fmla="*/ 24 w 32"/>
                  <a:gd name="T49" fmla="*/ 24 h 29"/>
                  <a:gd name="T50" fmla="*/ 17 w 32"/>
                  <a:gd name="T51" fmla="*/ 29 h 29"/>
                  <a:gd name="T52" fmla="*/ 13 w 32"/>
                  <a:gd name="T53" fmla="*/ 19 h 29"/>
                  <a:gd name="T54" fmla="*/ 0 w 32"/>
                  <a:gd name="T55" fmla="*/ 15 h 29"/>
                  <a:gd name="T56" fmla="*/ 10 w 32"/>
                  <a:gd name="T57" fmla="*/ 0 h 29"/>
                  <a:gd name="T58" fmla="*/ 13 w 32"/>
                  <a:gd name="T5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29">
                    <a:moveTo>
                      <a:pt x="13" y="2"/>
                    </a:moveTo>
                    <a:lnTo>
                      <a:pt x="17" y="2"/>
                    </a:lnTo>
                    <a:lnTo>
                      <a:pt x="20" y="0"/>
                    </a:lnTo>
                    <a:lnTo>
                      <a:pt x="24" y="2"/>
                    </a:lnTo>
                    <a:lnTo>
                      <a:pt x="22" y="2"/>
                    </a:lnTo>
                    <a:lnTo>
                      <a:pt x="22" y="2"/>
                    </a:lnTo>
                    <a:lnTo>
                      <a:pt x="22" y="4"/>
                    </a:lnTo>
                    <a:lnTo>
                      <a:pt x="24" y="4"/>
                    </a:lnTo>
                    <a:lnTo>
                      <a:pt x="27" y="5"/>
                    </a:lnTo>
                    <a:lnTo>
                      <a:pt x="27" y="7"/>
                    </a:lnTo>
                    <a:lnTo>
                      <a:pt x="29" y="7"/>
                    </a:lnTo>
                    <a:lnTo>
                      <a:pt x="29" y="7"/>
                    </a:lnTo>
                    <a:lnTo>
                      <a:pt x="30" y="7"/>
                    </a:lnTo>
                    <a:lnTo>
                      <a:pt x="30" y="4"/>
                    </a:lnTo>
                    <a:lnTo>
                      <a:pt x="30" y="2"/>
                    </a:lnTo>
                    <a:lnTo>
                      <a:pt x="30" y="2"/>
                    </a:lnTo>
                    <a:lnTo>
                      <a:pt x="30" y="0"/>
                    </a:lnTo>
                    <a:lnTo>
                      <a:pt x="32" y="2"/>
                    </a:lnTo>
                    <a:lnTo>
                      <a:pt x="32" y="4"/>
                    </a:lnTo>
                    <a:lnTo>
                      <a:pt x="32" y="4"/>
                    </a:lnTo>
                    <a:lnTo>
                      <a:pt x="32" y="4"/>
                    </a:lnTo>
                    <a:lnTo>
                      <a:pt x="32" y="5"/>
                    </a:lnTo>
                    <a:lnTo>
                      <a:pt x="32" y="7"/>
                    </a:lnTo>
                    <a:lnTo>
                      <a:pt x="32" y="15"/>
                    </a:lnTo>
                    <a:lnTo>
                      <a:pt x="24" y="24"/>
                    </a:lnTo>
                    <a:lnTo>
                      <a:pt x="17" y="29"/>
                    </a:lnTo>
                    <a:lnTo>
                      <a:pt x="13" y="19"/>
                    </a:lnTo>
                    <a:lnTo>
                      <a:pt x="0" y="15"/>
                    </a:lnTo>
                    <a:lnTo>
                      <a:pt x="10" y="0"/>
                    </a:lnTo>
                    <a:lnTo>
                      <a:pt x="13"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2" name="Freeform 5778"/>
              <p:cNvSpPr>
                <a:spLocks/>
              </p:cNvSpPr>
              <p:nvPr/>
            </p:nvSpPr>
            <p:spPr bwMode="auto">
              <a:xfrm>
                <a:off x="4777" y="2029"/>
                <a:ext cx="32" cy="29"/>
              </a:xfrm>
              <a:custGeom>
                <a:avLst/>
                <a:gdLst>
                  <a:gd name="T0" fmla="*/ 13 w 32"/>
                  <a:gd name="T1" fmla="*/ 2 h 29"/>
                  <a:gd name="T2" fmla="*/ 17 w 32"/>
                  <a:gd name="T3" fmla="*/ 2 h 29"/>
                  <a:gd name="T4" fmla="*/ 20 w 32"/>
                  <a:gd name="T5" fmla="*/ 0 h 29"/>
                  <a:gd name="T6" fmla="*/ 24 w 32"/>
                  <a:gd name="T7" fmla="*/ 2 h 29"/>
                  <a:gd name="T8" fmla="*/ 22 w 32"/>
                  <a:gd name="T9" fmla="*/ 2 h 29"/>
                  <a:gd name="T10" fmla="*/ 22 w 32"/>
                  <a:gd name="T11" fmla="*/ 2 h 29"/>
                  <a:gd name="T12" fmla="*/ 22 w 32"/>
                  <a:gd name="T13" fmla="*/ 4 h 29"/>
                  <a:gd name="T14" fmla="*/ 24 w 32"/>
                  <a:gd name="T15" fmla="*/ 4 h 29"/>
                  <a:gd name="T16" fmla="*/ 27 w 32"/>
                  <a:gd name="T17" fmla="*/ 5 h 29"/>
                  <a:gd name="T18" fmla="*/ 27 w 32"/>
                  <a:gd name="T19" fmla="*/ 7 h 29"/>
                  <a:gd name="T20" fmla="*/ 29 w 32"/>
                  <a:gd name="T21" fmla="*/ 7 h 29"/>
                  <a:gd name="T22" fmla="*/ 29 w 32"/>
                  <a:gd name="T23" fmla="*/ 7 h 29"/>
                  <a:gd name="T24" fmla="*/ 30 w 32"/>
                  <a:gd name="T25" fmla="*/ 7 h 29"/>
                  <a:gd name="T26" fmla="*/ 30 w 32"/>
                  <a:gd name="T27" fmla="*/ 4 h 29"/>
                  <a:gd name="T28" fmla="*/ 30 w 32"/>
                  <a:gd name="T29" fmla="*/ 2 h 29"/>
                  <a:gd name="T30" fmla="*/ 30 w 32"/>
                  <a:gd name="T31" fmla="*/ 2 h 29"/>
                  <a:gd name="T32" fmla="*/ 30 w 32"/>
                  <a:gd name="T33" fmla="*/ 0 h 29"/>
                  <a:gd name="T34" fmla="*/ 32 w 32"/>
                  <a:gd name="T35" fmla="*/ 2 h 29"/>
                  <a:gd name="T36" fmla="*/ 32 w 32"/>
                  <a:gd name="T37" fmla="*/ 4 h 29"/>
                  <a:gd name="T38" fmla="*/ 32 w 32"/>
                  <a:gd name="T39" fmla="*/ 4 h 29"/>
                  <a:gd name="T40" fmla="*/ 32 w 32"/>
                  <a:gd name="T41" fmla="*/ 4 h 29"/>
                  <a:gd name="T42" fmla="*/ 32 w 32"/>
                  <a:gd name="T43" fmla="*/ 5 h 29"/>
                  <a:gd name="T44" fmla="*/ 32 w 32"/>
                  <a:gd name="T45" fmla="*/ 7 h 29"/>
                  <a:gd name="T46" fmla="*/ 32 w 32"/>
                  <a:gd name="T47" fmla="*/ 15 h 29"/>
                  <a:gd name="T48" fmla="*/ 24 w 32"/>
                  <a:gd name="T49" fmla="*/ 24 h 29"/>
                  <a:gd name="T50" fmla="*/ 17 w 32"/>
                  <a:gd name="T51" fmla="*/ 29 h 29"/>
                  <a:gd name="T52" fmla="*/ 13 w 32"/>
                  <a:gd name="T53" fmla="*/ 19 h 29"/>
                  <a:gd name="T54" fmla="*/ 0 w 32"/>
                  <a:gd name="T55" fmla="*/ 15 h 29"/>
                  <a:gd name="T56" fmla="*/ 10 w 32"/>
                  <a:gd name="T57" fmla="*/ 0 h 29"/>
                  <a:gd name="T58" fmla="*/ 13 w 32"/>
                  <a:gd name="T5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29">
                    <a:moveTo>
                      <a:pt x="13" y="2"/>
                    </a:moveTo>
                    <a:lnTo>
                      <a:pt x="17" y="2"/>
                    </a:lnTo>
                    <a:lnTo>
                      <a:pt x="20" y="0"/>
                    </a:lnTo>
                    <a:lnTo>
                      <a:pt x="24" y="2"/>
                    </a:lnTo>
                    <a:lnTo>
                      <a:pt x="22" y="2"/>
                    </a:lnTo>
                    <a:lnTo>
                      <a:pt x="22" y="2"/>
                    </a:lnTo>
                    <a:lnTo>
                      <a:pt x="22" y="4"/>
                    </a:lnTo>
                    <a:lnTo>
                      <a:pt x="24" y="4"/>
                    </a:lnTo>
                    <a:lnTo>
                      <a:pt x="27" y="5"/>
                    </a:lnTo>
                    <a:lnTo>
                      <a:pt x="27" y="7"/>
                    </a:lnTo>
                    <a:lnTo>
                      <a:pt x="29" y="7"/>
                    </a:lnTo>
                    <a:lnTo>
                      <a:pt x="29" y="7"/>
                    </a:lnTo>
                    <a:lnTo>
                      <a:pt x="30" y="7"/>
                    </a:lnTo>
                    <a:lnTo>
                      <a:pt x="30" y="4"/>
                    </a:lnTo>
                    <a:lnTo>
                      <a:pt x="30" y="2"/>
                    </a:lnTo>
                    <a:lnTo>
                      <a:pt x="30" y="2"/>
                    </a:lnTo>
                    <a:lnTo>
                      <a:pt x="30" y="0"/>
                    </a:lnTo>
                    <a:lnTo>
                      <a:pt x="32" y="2"/>
                    </a:lnTo>
                    <a:lnTo>
                      <a:pt x="32" y="4"/>
                    </a:lnTo>
                    <a:lnTo>
                      <a:pt x="32" y="4"/>
                    </a:lnTo>
                    <a:lnTo>
                      <a:pt x="32" y="4"/>
                    </a:lnTo>
                    <a:lnTo>
                      <a:pt x="32" y="5"/>
                    </a:lnTo>
                    <a:lnTo>
                      <a:pt x="32" y="7"/>
                    </a:lnTo>
                    <a:lnTo>
                      <a:pt x="32" y="15"/>
                    </a:lnTo>
                    <a:lnTo>
                      <a:pt x="24" y="24"/>
                    </a:lnTo>
                    <a:lnTo>
                      <a:pt x="17" y="29"/>
                    </a:lnTo>
                    <a:lnTo>
                      <a:pt x="13" y="19"/>
                    </a:lnTo>
                    <a:lnTo>
                      <a:pt x="0" y="15"/>
                    </a:lnTo>
                    <a:lnTo>
                      <a:pt x="10" y="0"/>
                    </a:lnTo>
                    <a:lnTo>
                      <a:pt x="1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3" name="Freeform 5779"/>
              <p:cNvSpPr>
                <a:spLocks/>
              </p:cNvSpPr>
              <p:nvPr/>
            </p:nvSpPr>
            <p:spPr bwMode="auto">
              <a:xfrm>
                <a:off x="4748" y="2044"/>
                <a:ext cx="46" cy="44"/>
              </a:xfrm>
              <a:custGeom>
                <a:avLst/>
                <a:gdLst>
                  <a:gd name="T0" fmla="*/ 46 w 46"/>
                  <a:gd name="T1" fmla="*/ 14 h 44"/>
                  <a:gd name="T2" fmla="*/ 17 w 46"/>
                  <a:gd name="T3" fmla="*/ 44 h 44"/>
                  <a:gd name="T4" fmla="*/ 12 w 46"/>
                  <a:gd name="T5" fmla="*/ 44 h 44"/>
                  <a:gd name="T6" fmla="*/ 12 w 46"/>
                  <a:gd name="T7" fmla="*/ 29 h 44"/>
                  <a:gd name="T8" fmla="*/ 0 w 46"/>
                  <a:gd name="T9" fmla="*/ 31 h 44"/>
                  <a:gd name="T10" fmla="*/ 0 w 46"/>
                  <a:gd name="T11" fmla="*/ 31 h 44"/>
                  <a:gd name="T12" fmla="*/ 14 w 46"/>
                  <a:gd name="T13" fmla="*/ 16 h 44"/>
                  <a:gd name="T14" fmla="*/ 15 w 46"/>
                  <a:gd name="T15" fmla="*/ 16 h 44"/>
                  <a:gd name="T16" fmla="*/ 27 w 46"/>
                  <a:gd name="T17" fmla="*/ 2 h 44"/>
                  <a:gd name="T18" fmla="*/ 27 w 46"/>
                  <a:gd name="T19" fmla="*/ 2 h 44"/>
                  <a:gd name="T20" fmla="*/ 29 w 46"/>
                  <a:gd name="T21" fmla="*/ 0 h 44"/>
                  <a:gd name="T22" fmla="*/ 42 w 46"/>
                  <a:gd name="T23" fmla="*/ 4 h 44"/>
                  <a:gd name="T24" fmla="*/ 46 w 46"/>
                  <a:gd name="T25"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44">
                    <a:moveTo>
                      <a:pt x="46" y="14"/>
                    </a:moveTo>
                    <a:lnTo>
                      <a:pt x="17" y="44"/>
                    </a:lnTo>
                    <a:lnTo>
                      <a:pt x="12" y="44"/>
                    </a:lnTo>
                    <a:lnTo>
                      <a:pt x="12" y="29"/>
                    </a:lnTo>
                    <a:lnTo>
                      <a:pt x="0" y="31"/>
                    </a:lnTo>
                    <a:lnTo>
                      <a:pt x="0" y="31"/>
                    </a:lnTo>
                    <a:lnTo>
                      <a:pt x="14" y="16"/>
                    </a:lnTo>
                    <a:lnTo>
                      <a:pt x="15" y="16"/>
                    </a:lnTo>
                    <a:lnTo>
                      <a:pt x="27" y="2"/>
                    </a:lnTo>
                    <a:lnTo>
                      <a:pt x="27" y="2"/>
                    </a:lnTo>
                    <a:lnTo>
                      <a:pt x="29" y="0"/>
                    </a:lnTo>
                    <a:lnTo>
                      <a:pt x="42" y="4"/>
                    </a:lnTo>
                    <a:lnTo>
                      <a:pt x="46" y="1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4" name="Freeform 5780"/>
              <p:cNvSpPr>
                <a:spLocks/>
              </p:cNvSpPr>
              <p:nvPr/>
            </p:nvSpPr>
            <p:spPr bwMode="auto">
              <a:xfrm>
                <a:off x="4748" y="2044"/>
                <a:ext cx="46" cy="44"/>
              </a:xfrm>
              <a:custGeom>
                <a:avLst/>
                <a:gdLst>
                  <a:gd name="T0" fmla="*/ 46 w 46"/>
                  <a:gd name="T1" fmla="*/ 14 h 44"/>
                  <a:gd name="T2" fmla="*/ 17 w 46"/>
                  <a:gd name="T3" fmla="*/ 44 h 44"/>
                  <a:gd name="T4" fmla="*/ 12 w 46"/>
                  <a:gd name="T5" fmla="*/ 44 h 44"/>
                  <a:gd name="T6" fmla="*/ 12 w 46"/>
                  <a:gd name="T7" fmla="*/ 29 h 44"/>
                  <a:gd name="T8" fmla="*/ 0 w 46"/>
                  <a:gd name="T9" fmla="*/ 31 h 44"/>
                  <a:gd name="T10" fmla="*/ 0 w 46"/>
                  <a:gd name="T11" fmla="*/ 31 h 44"/>
                  <a:gd name="T12" fmla="*/ 14 w 46"/>
                  <a:gd name="T13" fmla="*/ 16 h 44"/>
                  <a:gd name="T14" fmla="*/ 15 w 46"/>
                  <a:gd name="T15" fmla="*/ 16 h 44"/>
                  <a:gd name="T16" fmla="*/ 27 w 46"/>
                  <a:gd name="T17" fmla="*/ 2 h 44"/>
                  <a:gd name="T18" fmla="*/ 27 w 46"/>
                  <a:gd name="T19" fmla="*/ 2 h 44"/>
                  <a:gd name="T20" fmla="*/ 29 w 46"/>
                  <a:gd name="T21" fmla="*/ 0 h 44"/>
                  <a:gd name="T22" fmla="*/ 42 w 46"/>
                  <a:gd name="T23" fmla="*/ 4 h 44"/>
                  <a:gd name="T24" fmla="*/ 46 w 46"/>
                  <a:gd name="T25"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44">
                    <a:moveTo>
                      <a:pt x="46" y="14"/>
                    </a:moveTo>
                    <a:lnTo>
                      <a:pt x="17" y="44"/>
                    </a:lnTo>
                    <a:lnTo>
                      <a:pt x="12" y="44"/>
                    </a:lnTo>
                    <a:lnTo>
                      <a:pt x="12" y="29"/>
                    </a:lnTo>
                    <a:lnTo>
                      <a:pt x="0" y="31"/>
                    </a:lnTo>
                    <a:lnTo>
                      <a:pt x="0" y="31"/>
                    </a:lnTo>
                    <a:lnTo>
                      <a:pt x="14" y="16"/>
                    </a:lnTo>
                    <a:lnTo>
                      <a:pt x="15" y="16"/>
                    </a:lnTo>
                    <a:lnTo>
                      <a:pt x="27" y="2"/>
                    </a:lnTo>
                    <a:lnTo>
                      <a:pt x="27" y="2"/>
                    </a:lnTo>
                    <a:lnTo>
                      <a:pt x="29" y="0"/>
                    </a:lnTo>
                    <a:lnTo>
                      <a:pt x="42" y="4"/>
                    </a:lnTo>
                    <a:lnTo>
                      <a:pt x="46"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5" name="Freeform 5781"/>
              <p:cNvSpPr>
                <a:spLocks/>
              </p:cNvSpPr>
              <p:nvPr/>
            </p:nvSpPr>
            <p:spPr bwMode="auto">
              <a:xfrm>
                <a:off x="4443" y="2075"/>
                <a:ext cx="46" cy="44"/>
              </a:xfrm>
              <a:custGeom>
                <a:avLst/>
                <a:gdLst>
                  <a:gd name="T0" fmla="*/ 36 w 46"/>
                  <a:gd name="T1" fmla="*/ 0 h 44"/>
                  <a:gd name="T2" fmla="*/ 39 w 46"/>
                  <a:gd name="T3" fmla="*/ 3 h 44"/>
                  <a:gd name="T4" fmla="*/ 46 w 46"/>
                  <a:gd name="T5" fmla="*/ 10 h 44"/>
                  <a:gd name="T6" fmla="*/ 41 w 46"/>
                  <a:gd name="T7" fmla="*/ 20 h 44"/>
                  <a:gd name="T8" fmla="*/ 46 w 46"/>
                  <a:gd name="T9" fmla="*/ 24 h 44"/>
                  <a:gd name="T10" fmla="*/ 32 w 46"/>
                  <a:gd name="T11" fmla="*/ 32 h 44"/>
                  <a:gd name="T12" fmla="*/ 34 w 46"/>
                  <a:gd name="T13" fmla="*/ 34 h 44"/>
                  <a:gd name="T14" fmla="*/ 26 w 46"/>
                  <a:gd name="T15" fmla="*/ 37 h 44"/>
                  <a:gd name="T16" fmla="*/ 19 w 46"/>
                  <a:gd name="T17" fmla="*/ 44 h 44"/>
                  <a:gd name="T18" fmla="*/ 12 w 46"/>
                  <a:gd name="T19" fmla="*/ 42 h 44"/>
                  <a:gd name="T20" fmla="*/ 0 w 46"/>
                  <a:gd name="T21" fmla="*/ 25 h 44"/>
                  <a:gd name="T22" fmla="*/ 10 w 46"/>
                  <a:gd name="T23" fmla="*/ 13 h 44"/>
                  <a:gd name="T24" fmla="*/ 10 w 46"/>
                  <a:gd name="T25" fmla="*/ 15 h 44"/>
                  <a:gd name="T26" fmla="*/ 10 w 46"/>
                  <a:gd name="T27" fmla="*/ 13 h 44"/>
                  <a:gd name="T28" fmla="*/ 14 w 46"/>
                  <a:gd name="T29" fmla="*/ 17 h 44"/>
                  <a:gd name="T30" fmla="*/ 15 w 46"/>
                  <a:gd name="T31" fmla="*/ 17 h 44"/>
                  <a:gd name="T32" fmla="*/ 22 w 46"/>
                  <a:gd name="T33" fmla="*/ 15 h 44"/>
                  <a:gd name="T34" fmla="*/ 24 w 46"/>
                  <a:gd name="T35" fmla="*/ 15 h 44"/>
                  <a:gd name="T36" fmla="*/ 24 w 46"/>
                  <a:gd name="T37" fmla="*/ 15 h 44"/>
                  <a:gd name="T38" fmla="*/ 26 w 46"/>
                  <a:gd name="T39" fmla="*/ 12 h 44"/>
                  <a:gd name="T40" fmla="*/ 26 w 46"/>
                  <a:gd name="T41" fmla="*/ 12 h 44"/>
                  <a:gd name="T42" fmla="*/ 26 w 46"/>
                  <a:gd name="T43" fmla="*/ 10 h 44"/>
                  <a:gd name="T44" fmla="*/ 32 w 46"/>
                  <a:gd name="T45" fmla="*/ 7 h 44"/>
                  <a:gd name="T46" fmla="*/ 32 w 46"/>
                  <a:gd name="T47" fmla="*/ 7 h 44"/>
                  <a:gd name="T48" fmla="*/ 34 w 46"/>
                  <a:gd name="T49" fmla="*/ 3 h 44"/>
                  <a:gd name="T50" fmla="*/ 34 w 46"/>
                  <a:gd name="T51" fmla="*/ 3 h 44"/>
                  <a:gd name="T52" fmla="*/ 34 w 46"/>
                  <a:gd name="T53" fmla="*/ 3 h 44"/>
                  <a:gd name="T54" fmla="*/ 34 w 46"/>
                  <a:gd name="T55" fmla="*/ 3 h 44"/>
                  <a:gd name="T56" fmla="*/ 34 w 46"/>
                  <a:gd name="T57" fmla="*/ 3 h 44"/>
                  <a:gd name="T58" fmla="*/ 34 w 46"/>
                  <a:gd name="T59" fmla="*/ 3 h 44"/>
                  <a:gd name="T60" fmla="*/ 34 w 46"/>
                  <a:gd name="T61" fmla="*/ 3 h 44"/>
                  <a:gd name="T62" fmla="*/ 34 w 46"/>
                  <a:gd name="T63" fmla="*/ 2 h 44"/>
                  <a:gd name="T64" fmla="*/ 34 w 46"/>
                  <a:gd name="T65" fmla="*/ 2 h 44"/>
                  <a:gd name="T66" fmla="*/ 34 w 46"/>
                  <a:gd name="T67" fmla="*/ 2 h 44"/>
                  <a:gd name="T68" fmla="*/ 34 w 46"/>
                  <a:gd name="T69" fmla="*/ 2 h 44"/>
                  <a:gd name="T70" fmla="*/ 34 w 46"/>
                  <a:gd name="T71" fmla="*/ 2 h 44"/>
                  <a:gd name="T72" fmla="*/ 34 w 46"/>
                  <a:gd name="T73" fmla="*/ 2 h 44"/>
                  <a:gd name="T74" fmla="*/ 36 w 46"/>
                  <a:gd name="T7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4">
                    <a:moveTo>
                      <a:pt x="36" y="0"/>
                    </a:moveTo>
                    <a:lnTo>
                      <a:pt x="39" y="3"/>
                    </a:lnTo>
                    <a:lnTo>
                      <a:pt x="46" y="10"/>
                    </a:lnTo>
                    <a:lnTo>
                      <a:pt x="41" y="20"/>
                    </a:lnTo>
                    <a:lnTo>
                      <a:pt x="46" y="24"/>
                    </a:lnTo>
                    <a:lnTo>
                      <a:pt x="32" y="32"/>
                    </a:lnTo>
                    <a:lnTo>
                      <a:pt x="34" y="34"/>
                    </a:lnTo>
                    <a:lnTo>
                      <a:pt x="26" y="37"/>
                    </a:lnTo>
                    <a:lnTo>
                      <a:pt x="19" y="44"/>
                    </a:lnTo>
                    <a:lnTo>
                      <a:pt x="12" y="42"/>
                    </a:lnTo>
                    <a:lnTo>
                      <a:pt x="0" y="25"/>
                    </a:lnTo>
                    <a:lnTo>
                      <a:pt x="10" y="13"/>
                    </a:lnTo>
                    <a:lnTo>
                      <a:pt x="10" y="15"/>
                    </a:lnTo>
                    <a:lnTo>
                      <a:pt x="10" y="13"/>
                    </a:lnTo>
                    <a:lnTo>
                      <a:pt x="14" y="17"/>
                    </a:lnTo>
                    <a:lnTo>
                      <a:pt x="15" y="17"/>
                    </a:lnTo>
                    <a:lnTo>
                      <a:pt x="22" y="15"/>
                    </a:lnTo>
                    <a:lnTo>
                      <a:pt x="24" y="15"/>
                    </a:lnTo>
                    <a:lnTo>
                      <a:pt x="24" y="15"/>
                    </a:lnTo>
                    <a:lnTo>
                      <a:pt x="26" y="12"/>
                    </a:lnTo>
                    <a:lnTo>
                      <a:pt x="26" y="12"/>
                    </a:lnTo>
                    <a:lnTo>
                      <a:pt x="26" y="10"/>
                    </a:lnTo>
                    <a:lnTo>
                      <a:pt x="32" y="7"/>
                    </a:lnTo>
                    <a:lnTo>
                      <a:pt x="32" y="7"/>
                    </a:lnTo>
                    <a:lnTo>
                      <a:pt x="34" y="3"/>
                    </a:lnTo>
                    <a:lnTo>
                      <a:pt x="34" y="3"/>
                    </a:lnTo>
                    <a:lnTo>
                      <a:pt x="34" y="3"/>
                    </a:lnTo>
                    <a:lnTo>
                      <a:pt x="34" y="3"/>
                    </a:lnTo>
                    <a:lnTo>
                      <a:pt x="34" y="3"/>
                    </a:lnTo>
                    <a:lnTo>
                      <a:pt x="34" y="3"/>
                    </a:lnTo>
                    <a:lnTo>
                      <a:pt x="34" y="3"/>
                    </a:lnTo>
                    <a:lnTo>
                      <a:pt x="34" y="2"/>
                    </a:lnTo>
                    <a:lnTo>
                      <a:pt x="34" y="2"/>
                    </a:lnTo>
                    <a:lnTo>
                      <a:pt x="34" y="2"/>
                    </a:lnTo>
                    <a:lnTo>
                      <a:pt x="34" y="2"/>
                    </a:lnTo>
                    <a:lnTo>
                      <a:pt x="34" y="2"/>
                    </a:lnTo>
                    <a:lnTo>
                      <a:pt x="34" y="2"/>
                    </a:lnTo>
                    <a:lnTo>
                      <a:pt x="3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6" name="Freeform 5782"/>
              <p:cNvSpPr>
                <a:spLocks/>
              </p:cNvSpPr>
              <p:nvPr/>
            </p:nvSpPr>
            <p:spPr bwMode="auto">
              <a:xfrm>
                <a:off x="4443" y="2075"/>
                <a:ext cx="46" cy="44"/>
              </a:xfrm>
              <a:custGeom>
                <a:avLst/>
                <a:gdLst>
                  <a:gd name="T0" fmla="*/ 36 w 46"/>
                  <a:gd name="T1" fmla="*/ 0 h 44"/>
                  <a:gd name="T2" fmla="*/ 39 w 46"/>
                  <a:gd name="T3" fmla="*/ 3 h 44"/>
                  <a:gd name="T4" fmla="*/ 46 w 46"/>
                  <a:gd name="T5" fmla="*/ 10 h 44"/>
                  <a:gd name="T6" fmla="*/ 41 w 46"/>
                  <a:gd name="T7" fmla="*/ 20 h 44"/>
                  <a:gd name="T8" fmla="*/ 46 w 46"/>
                  <a:gd name="T9" fmla="*/ 24 h 44"/>
                  <a:gd name="T10" fmla="*/ 32 w 46"/>
                  <a:gd name="T11" fmla="*/ 32 h 44"/>
                  <a:gd name="T12" fmla="*/ 34 w 46"/>
                  <a:gd name="T13" fmla="*/ 34 h 44"/>
                  <a:gd name="T14" fmla="*/ 26 w 46"/>
                  <a:gd name="T15" fmla="*/ 37 h 44"/>
                  <a:gd name="T16" fmla="*/ 19 w 46"/>
                  <a:gd name="T17" fmla="*/ 44 h 44"/>
                  <a:gd name="T18" fmla="*/ 12 w 46"/>
                  <a:gd name="T19" fmla="*/ 42 h 44"/>
                  <a:gd name="T20" fmla="*/ 0 w 46"/>
                  <a:gd name="T21" fmla="*/ 25 h 44"/>
                  <a:gd name="T22" fmla="*/ 10 w 46"/>
                  <a:gd name="T23" fmla="*/ 13 h 44"/>
                  <a:gd name="T24" fmla="*/ 10 w 46"/>
                  <a:gd name="T25" fmla="*/ 15 h 44"/>
                  <a:gd name="T26" fmla="*/ 10 w 46"/>
                  <a:gd name="T27" fmla="*/ 13 h 44"/>
                  <a:gd name="T28" fmla="*/ 14 w 46"/>
                  <a:gd name="T29" fmla="*/ 17 h 44"/>
                  <a:gd name="T30" fmla="*/ 15 w 46"/>
                  <a:gd name="T31" fmla="*/ 17 h 44"/>
                  <a:gd name="T32" fmla="*/ 22 w 46"/>
                  <a:gd name="T33" fmla="*/ 15 h 44"/>
                  <a:gd name="T34" fmla="*/ 24 w 46"/>
                  <a:gd name="T35" fmla="*/ 15 h 44"/>
                  <a:gd name="T36" fmla="*/ 24 w 46"/>
                  <a:gd name="T37" fmla="*/ 15 h 44"/>
                  <a:gd name="T38" fmla="*/ 26 w 46"/>
                  <a:gd name="T39" fmla="*/ 12 h 44"/>
                  <a:gd name="T40" fmla="*/ 26 w 46"/>
                  <a:gd name="T41" fmla="*/ 12 h 44"/>
                  <a:gd name="T42" fmla="*/ 26 w 46"/>
                  <a:gd name="T43" fmla="*/ 10 h 44"/>
                  <a:gd name="T44" fmla="*/ 32 w 46"/>
                  <a:gd name="T45" fmla="*/ 7 h 44"/>
                  <a:gd name="T46" fmla="*/ 32 w 46"/>
                  <a:gd name="T47" fmla="*/ 7 h 44"/>
                  <a:gd name="T48" fmla="*/ 34 w 46"/>
                  <a:gd name="T49" fmla="*/ 3 h 44"/>
                  <a:gd name="T50" fmla="*/ 34 w 46"/>
                  <a:gd name="T51" fmla="*/ 3 h 44"/>
                  <a:gd name="T52" fmla="*/ 34 w 46"/>
                  <a:gd name="T53" fmla="*/ 3 h 44"/>
                  <a:gd name="T54" fmla="*/ 34 w 46"/>
                  <a:gd name="T55" fmla="*/ 3 h 44"/>
                  <a:gd name="T56" fmla="*/ 34 w 46"/>
                  <a:gd name="T57" fmla="*/ 3 h 44"/>
                  <a:gd name="T58" fmla="*/ 34 w 46"/>
                  <a:gd name="T59" fmla="*/ 3 h 44"/>
                  <a:gd name="T60" fmla="*/ 34 w 46"/>
                  <a:gd name="T61" fmla="*/ 3 h 44"/>
                  <a:gd name="T62" fmla="*/ 34 w 46"/>
                  <a:gd name="T63" fmla="*/ 2 h 44"/>
                  <a:gd name="T64" fmla="*/ 34 w 46"/>
                  <a:gd name="T65" fmla="*/ 2 h 44"/>
                  <a:gd name="T66" fmla="*/ 34 w 46"/>
                  <a:gd name="T67" fmla="*/ 2 h 44"/>
                  <a:gd name="T68" fmla="*/ 34 w 46"/>
                  <a:gd name="T69" fmla="*/ 2 h 44"/>
                  <a:gd name="T70" fmla="*/ 34 w 46"/>
                  <a:gd name="T71" fmla="*/ 2 h 44"/>
                  <a:gd name="T72" fmla="*/ 34 w 46"/>
                  <a:gd name="T73" fmla="*/ 2 h 44"/>
                  <a:gd name="T74" fmla="*/ 36 w 46"/>
                  <a:gd name="T7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4">
                    <a:moveTo>
                      <a:pt x="36" y="0"/>
                    </a:moveTo>
                    <a:lnTo>
                      <a:pt x="39" y="3"/>
                    </a:lnTo>
                    <a:lnTo>
                      <a:pt x="46" y="10"/>
                    </a:lnTo>
                    <a:lnTo>
                      <a:pt x="41" y="20"/>
                    </a:lnTo>
                    <a:lnTo>
                      <a:pt x="46" y="24"/>
                    </a:lnTo>
                    <a:lnTo>
                      <a:pt x="32" y="32"/>
                    </a:lnTo>
                    <a:lnTo>
                      <a:pt x="34" y="34"/>
                    </a:lnTo>
                    <a:lnTo>
                      <a:pt x="26" y="37"/>
                    </a:lnTo>
                    <a:lnTo>
                      <a:pt x="19" y="44"/>
                    </a:lnTo>
                    <a:lnTo>
                      <a:pt x="12" y="42"/>
                    </a:lnTo>
                    <a:lnTo>
                      <a:pt x="0" y="25"/>
                    </a:lnTo>
                    <a:lnTo>
                      <a:pt x="10" y="13"/>
                    </a:lnTo>
                    <a:lnTo>
                      <a:pt x="10" y="15"/>
                    </a:lnTo>
                    <a:lnTo>
                      <a:pt x="10" y="13"/>
                    </a:lnTo>
                    <a:lnTo>
                      <a:pt x="14" y="17"/>
                    </a:lnTo>
                    <a:lnTo>
                      <a:pt x="15" y="17"/>
                    </a:lnTo>
                    <a:lnTo>
                      <a:pt x="22" y="15"/>
                    </a:lnTo>
                    <a:lnTo>
                      <a:pt x="24" y="15"/>
                    </a:lnTo>
                    <a:lnTo>
                      <a:pt x="24" y="15"/>
                    </a:lnTo>
                    <a:lnTo>
                      <a:pt x="26" y="12"/>
                    </a:lnTo>
                    <a:lnTo>
                      <a:pt x="26" y="12"/>
                    </a:lnTo>
                    <a:lnTo>
                      <a:pt x="26" y="10"/>
                    </a:lnTo>
                    <a:lnTo>
                      <a:pt x="32" y="7"/>
                    </a:lnTo>
                    <a:lnTo>
                      <a:pt x="32" y="7"/>
                    </a:lnTo>
                    <a:lnTo>
                      <a:pt x="34" y="3"/>
                    </a:lnTo>
                    <a:lnTo>
                      <a:pt x="34" y="3"/>
                    </a:lnTo>
                    <a:lnTo>
                      <a:pt x="34" y="3"/>
                    </a:lnTo>
                    <a:lnTo>
                      <a:pt x="34" y="3"/>
                    </a:lnTo>
                    <a:lnTo>
                      <a:pt x="34" y="3"/>
                    </a:lnTo>
                    <a:lnTo>
                      <a:pt x="34" y="3"/>
                    </a:lnTo>
                    <a:lnTo>
                      <a:pt x="34" y="3"/>
                    </a:lnTo>
                    <a:lnTo>
                      <a:pt x="34" y="2"/>
                    </a:lnTo>
                    <a:lnTo>
                      <a:pt x="34" y="2"/>
                    </a:lnTo>
                    <a:lnTo>
                      <a:pt x="34" y="2"/>
                    </a:lnTo>
                    <a:lnTo>
                      <a:pt x="34" y="2"/>
                    </a:lnTo>
                    <a:lnTo>
                      <a:pt x="34" y="2"/>
                    </a:lnTo>
                    <a:lnTo>
                      <a:pt x="34" y="2"/>
                    </a:lnTo>
                    <a:lnTo>
                      <a:pt x="3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7" name="Freeform 5783"/>
              <p:cNvSpPr>
                <a:spLocks/>
              </p:cNvSpPr>
              <p:nvPr/>
            </p:nvSpPr>
            <p:spPr bwMode="auto">
              <a:xfrm>
                <a:off x="4658" y="1870"/>
                <a:ext cx="24" cy="29"/>
              </a:xfrm>
              <a:custGeom>
                <a:avLst/>
                <a:gdLst>
                  <a:gd name="T0" fmla="*/ 17 w 24"/>
                  <a:gd name="T1" fmla="*/ 17 h 29"/>
                  <a:gd name="T2" fmla="*/ 9 w 24"/>
                  <a:gd name="T3" fmla="*/ 29 h 29"/>
                  <a:gd name="T4" fmla="*/ 0 w 24"/>
                  <a:gd name="T5" fmla="*/ 24 h 29"/>
                  <a:gd name="T6" fmla="*/ 4 w 24"/>
                  <a:gd name="T7" fmla="*/ 12 h 29"/>
                  <a:gd name="T8" fmla="*/ 2 w 24"/>
                  <a:gd name="T9" fmla="*/ 5 h 29"/>
                  <a:gd name="T10" fmla="*/ 12 w 24"/>
                  <a:gd name="T11" fmla="*/ 0 h 29"/>
                  <a:gd name="T12" fmla="*/ 24 w 24"/>
                  <a:gd name="T13" fmla="*/ 3 h 29"/>
                  <a:gd name="T14" fmla="*/ 17 w 24"/>
                  <a:gd name="T15" fmla="*/ 17 h 29"/>
                  <a:gd name="T16" fmla="*/ 17 w 24"/>
                  <a:gd name="T17" fmla="*/ 17 h 29"/>
                  <a:gd name="T18" fmla="*/ 17 w 24"/>
                  <a:gd name="T1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9">
                    <a:moveTo>
                      <a:pt x="17" y="17"/>
                    </a:moveTo>
                    <a:lnTo>
                      <a:pt x="9" y="29"/>
                    </a:lnTo>
                    <a:lnTo>
                      <a:pt x="0" y="24"/>
                    </a:lnTo>
                    <a:lnTo>
                      <a:pt x="4" y="12"/>
                    </a:lnTo>
                    <a:lnTo>
                      <a:pt x="2" y="5"/>
                    </a:lnTo>
                    <a:lnTo>
                      <a:pt x="12" y="0"/>
                    </a:lnTo>
                    <a:lnTo>
                      <a:pt x="24" y="3"/>
                    </a:lnTo>
                    <a:lnTo>
                      <a:pt x="17" y="17"/>
                    </a:lnTo>
                    <a:lnTo>
                      <a:pt x="17" y="17"/>
                    </a:lnTo>
                    <a:lnTo>
                      <a:pt x="17"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8" name="Freeform 5784"/>
              <p:cNvSpPr>
                <a:spLocks/>
              </p:cNvSpPr>
              <p:nvPr/>
            </p:nvSpPr>
            <p:spPr bwMode="auto">
              <a:xfrm>
                <a:off x="4658" y="1870"/>
                <a:ext cx="24" cy="29"/>
              </a:xfrm>
              <a:custGeom>
                <a:avLst/>
                <a:gdLst>
                  <a:gd name="T0" fmla="*/ 17 w 24"/>
                  <a:gd name="T1" fmla="*/ 17 h 29"/>
                  <a:gd name="T2" fmla="*/ 9 w 24"/>
                  <a:gd name="T3" fmla="*/ 29 h 29"/>
                  <a:gd name="T4" fmla="*/ 0 w 24"/>
                  <a:gd name="T5" fmla="*/ 24 h 29"/>
                  <a:gd name="T6" fmla="*/ 4 w 24"/>
                  <a:gd name="T7" fmla="*/ 12 h 29"/>
                  <a:gd name="T8" fmla="*/ 2 w 24"/>
                  <a:gd name="T9" fmla="*/ 5 h 29"/>
                  <a:gd name="T10" fmla="*/ 12 w 24"/>
                  <a:gd name="T11" fmla="*/ 0 h 29"/>
                  <a:gd name="T12" fmla="*/ 24 w 24"/>
                  <a:gd name="T13" fmla="*/ 3 h 29"/>
                  <a:gd name="T14" fmla="*/ 17 w 24"/>
                  <a:gd name="T15" fmla="*/ 17 h 29"/>
                  <a:gd name="T16" fmla="*/ 17 w 24"/>
                  <a:gd name="T17" fmla="*/ 17 h 29"/>
                  <a:gd name="T18" fmla="*/ 17 w 24"/>
                  <a:gd name="T1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9">
                    <a:moveTo>
                      <a:pt x="17" y="17"/>
                    </a:moveTo>
                    <a:lnTo>
                      <a:pt x="9" y="29"/>
                    </a:lnTo>
                    <a:lnTo>
                      <a:pt x="0" y="24"/>
                    </a:lnTo>
                    <a:lnTo>
                      <a:pt x="4" y="12"/>
                    </a:lnTo>
                    <a:lnTo>
                      <a:pt x="2" y="5"/>
                    </a:lnTo>
                    <a:lnTo>
                      <a:pt x="12" y="0"/>
                    </a:lnTo>
                    <a:lnTo>
                      <a:pt x="24" y="3"/>
                    </a:lnTo>
                    <a:lnTo>
                      <a:pt x="17" y="17"/>
                    </a:lnTo>
                    <a:lnTo>
                      <a:pt x="17" y="17"/>
                    </a:lnTo>
                    <a:lnTo>
                      <a:pt x="17"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9" name="Freeform 5785"/>
              <p:cNvSpPr>
                <a:spLocks/>
              </p:cNvSpPr>
              <p:nvPr/>
            </p:nvSpPr>
            <p:spPr bwMode="auto">
              <a:xfrm>
                <a:off x="4419" y="2121"/>
                <a:ext cx="53" cy="37"/>
              </a:xfrm>
              <a:custGeom>
                <a:avLst/>
                <a:gdLst>
                  <a:gd name="T0" fmla="*/ 53 w 53"/>
                  <a:gd name="T1" fmla="*/ 27 h 37"/>
                  <a:gd name="T2" fmla="*/ 53 w 53"/>
                  <a:gd name="T3" fmla="*/ 28 h 37"/>
                  <a:gd name="T4" fmla="*/ 50 w 53"/>
                  <a:gd name="T5" fmla="*/ 28 h 37"/>
                  <a:gd name="T6" fmla="*/ 38 w 53"/>
                  <a:gd name="T7" fmla="*/ 30 h 37"/>
                  <a:gd name="T8" fmla="*/ 31 w 53"/>
                  <a:gd name="T9" fmla="*/ 32 h 37"/>
                  <a:gd name="T10" fmla="*/ 29 w 53"/>
                  <a:gd name="T11" fmla="*/ 34 h 37"/>
                  <a:gd name="T12" fmla="*/ 14 w 53"/>
                  <a:gd name="T13" fmla="*/ 37 h 37"/>
                  <a:gd name="T14" fmla="*/ 16 w 53"/>
                  <a:gd name="T15" fmla="*/ 32 h 37"/>
                  <a:gd name="T16" fmla="*/ 7 w 53"/>
                  <a:gd name="T17" fmla="*/ 37 h 37"/>
                  <a:gd name="T18" fmla="*/ 4 w 53"/>
                  <a:gd name="T19" fmla="*/ 37 h 37"/>
                  <a:gd name="T20" fmla="*/ 2 w 53"/>
                  <a:gd name="T21" fmla="*/ 35 h 37"/>
                  <a:gd name="T22" fmla="*/ 0 w 53"/>
                  <a:gd name="T23" fmla="*/ 27 h 37"/>
                  <a:gd name="T24" fmla="*/ 14 w 53"/>
                  <a:gd name="T25" fmla="*/ 17 h 37"/>
                  <a:gd name="T26" fmla="*/ 16 w 53"/>
                  <a:gd name="T27" fmla="*/ 10 h 37"/>
                  <a:gd name="T28" fmla="*/ 24 w 53"/>
                  <a:gd name="T29" fmla="*/ 8 h 37"/>
                  <a:gd name="T30" fmla="*/ 31 w 53"/>
                  <a:gd name="T31" fmla="*/ 0 h 37"/>
                  <a:gd name="T32" fmla="*/ 43 w 53"/>
                  <a:gd name="T33" fmla="*/ 12 h 37"/>
                  <a:gd name="T34" fmla="*/ 53 w 53"/>
                  <a:gd name="T35"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37">
                    <a:moveTo>
                      <a:pt x="53" y="27"/>
                    </a:moveTo>
                    <a:lnTo>
                      <a:pt x="53" y="28"/>
                    </a:lnTo>
                    <a:lnTo>
                      <a:pt x="50" y="28"/>
                    </a:lnTo>
                    <a:lnTo>
                      <a:pt x="38" y="30"/>
                    </a:lnTo>
                    <a:lnTo>
                      <a:pt x="31" y="32"/>
                    </a:lnTo>
                    <a:lnTo>
                      <a:pt x="29" y="34"/>
                    </a:lnTo>
                    <a:lnTo>
                      <a:pt x="14" y="37"/>
                    </a:lnTo>
                    <a:lnTo>
                      <a:pt x="16" y="32"/>
                    </a:lnTo>
                    <a:lnTo>
                      <a:pt x="7" y="37"/>
                    </a:lnTo>
                    <a:lnTo>
                      <a:pt x="4" y="37"/>
                    </a:lnTo>
                    <a:lnTo>
                      <a:pt x="2" y="35"/>
                    </a:lnTo>
                    <a:lnTo>
                      <a:pt x="0" y="27"/>
                    </a:lnTo>
                    <a:lnTo>
                      <a:pt x="14" y="17"/>
                    </a:lnTo>
                    <a:lnTo>
                      <a:pt x="16" y="10"/>
                    </a:lnTo>
                    <a:lnTo>
                      <a:pt x="24" y="8"/>
                    </a:lnTo>
                    <a:lnTo>
                      <a:pt x="31" y="0"/>
                    </a:lnTo>
                    <a:lnTo>
                      <a:pt x="43" y="12"/>
                    </a:lnTo>
                    <a:lnTo>
                      <a:pt x="53"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0" name="Freeform 5786"/>
              <p:cNvSpPr>
                <a:spLocks/>
              </p:cNvSpPr>
              <p:nvPr/>
            </p:nvSpPr>
            <p:spPr bwMode="auto">
              <a:xfrm>
                <a:off x="4419" y="2121"/>
                <a:ext cx="53" cy="37"/>
              </a:xfrm>
              <a:custGeom>
                <a:avLst/>
                <a:gdLst>
                  <a:gd name="T0" fmla="*/ 53 w 53"/>
                  <a:gd name="T1" fmla="*/ 27 h 37"/>
                  <a:gd name="T2" fmla="*/ 53 w 53"/>
                  <a:gd name="T3" fmla="*/ 28 h 37"/>
                  <a:gd name="T4" fmla="*/ 50 w 53"/>
                  <a:gd name="T5" fmla="*/ 28 h 37"/>
                  <a:gd name="T6" fmla="*/ 38 w 53"/>
                  <a:gd name="T7" fmla="*/ 30 h 37"/>
                  <a:gd name="T8" fmla="*/ 31 w 53"/>
                  <a:gd name="T9" fmla="*/ 32 h 37"/>
                  <a:gd name="T10" fmla="*/ 29 w 53"/>
                  <a:gd name="T11" fmla="*/ 34 h 37"/>
                  <a:gd name="T12" fmla="*/ 14 w 53"/>
                  <a:gd name="T13" fmla="*/ 37 h 37"/>
                  <a:gd name="T14" fmla="*/ 16 w 53"/>
                  <a:gd name="T15" fmla="*/ 32 h 37"/>
                  <a:gd name="T16" fmla="*/ 7 w 53"/>
                  <a:gd name="T17" fmla="*/ 37 h 37"/>
                  <a:gd name="T18" fmla="*/ 4 w 53"/>
                  <a:gd name="T19" fmla="*/ 37 h 37"/>
                  <a:gd name="T20" fmla="*/ 2 w 53"/>
                  <a:gd name="T21" fmla="*/ 35 h 37"/>
                  <a:gd name="T22" fmla="*/ 0 w 53"/>
                  <a:gd name="T23" fmla="*/ 27 h 37"/>
                  <a:gd name="T24" fmla="*/ 14 w 53"/>
                  <a:gd name="T25" fmla="*/ 17 h 37"/>
                  <a:gd name="T26" fmla="*/ 16 w 53"/>
                  <a:gd name="T27" fmla="*/ 10 h 37"/>
                  <a:gd name="T28" fmla="*/ 24 w 53"/>
                  <a:gd name="T29" fmla="*/ 8 h 37"/>
                  <a:gd name="T30" fmla="*/ 31 w 53"/>
                  <a:gd name="T31" fmla="*/ 0 h 37"/>
                  <a:gd name="T32" fmla="*/ 43 w 53"/>
                  <a:gd name="T33" fmla="*/ 12 h 37"/>
                  <a:gd name="T34" fmla="*/ 53 w 53"/>
                  <a:gd name="T35"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37">
                    <a:moveTo>
                      <a:pt x="53" y="27"/>
                    </a:moveTo>
                    <a:lnTo>
                      <a:pt x="53" y="28"/>
                    </a:lnTo>
                    <a:lnTo>
                      <a:pt x="50" y="28"/>
                    </a:lnTo>
                    <a:lnTo>
                      <a:pt x="38" y="30"/>
                    </a:lnTo>
                    <a:lnTo>
                      <a:pt x="31" y="32"/>
                    </a:lnTo>
                    <a:lnTo>
                      <a:pt x="29" y="34"/>
                    </a:lnTo>
                    <a:lnTo>
                      <a:pt x="14" y="37"/>
                    </a:lnTo>
                    <a:lnTo>
                      <a:pt x="16" y="32"/>
                    </a:lnTo>
                    <a:lnTo>
                      <a:pt x="7" y="37"/>
                    </a:lnTo>
                    <a:lnTo>
                      <a:pt x="4" y="37"/>
                    </a:lnTo>
                    <a:lnTo>
                      <a:pt x="2" y="35"/>
                    </a:lnTo>
                    <a:lnTo>
                      <a:pt x="0" y="27"/>
                    </a:lnTo>
                    <a:lnTo>
                      <a:pt x="14" y="17"/>
                    </a:lnTo>
                    <a:lnTo>
                      <a:pt x="16" y="10"/>
                    </a:lnTo>
                    <a:lnTo>
                      <a:pt x="24" y="8"/>
                    </a:lnTo>
                    <a:lnTo>
                      <a:pt x="31" y="0"/>
                    </a:lnTo>
                    <a:lnTo>
                      <a:pt x="43" y="12"/>
                    </a:lnTo>
                    <a:lnTo>
                      <a:pt x="53"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1" name="Freeform 5787"/>
              <p:cNvSpPr>
                <a:spLocks/>
              </p:cNvSpPr>
              <p:nvPr/>
            </p:nvSpPr>
            <p:spPr bwMode="auto">
              <a:xfrm>
                <a:off x="4762" y="1929"/>
                <a:ext cx="40" cy="26"/>
              </a:xfrm>
              <a:custGeom>
                <a:avLst/>
                <a:gdLst>
                  <a:gd name="T0" fmla="*/ 3 w 40"/>
                  <a:gd name="T1" fmla="*/ 0 h 26"/>
                  <a:gd name="T2" fmla="*/ 3 w 40"/>
                  <a:gd name="T3" fmla="*/ 0 h 26"/>
                  <a:gd name="T4" fmla="*/ 3 w 40"/>
                  <a:gd name="T5" fmla="*/ 0 h 26"/>
                  <a:gd name="T6" fmla="*/ 5 w 40"/>
                  <a:gd name="T7" fmla="*/ 2 h 26"/>
                  <a:gd name="T8" fmla="*/ 6 w 40"/>
                  <a:gd name="T9" fmla="*/ 2 h 26"/>
                  <a:gd name="T10" fmla="*/ 6 w 40"/>
                  <a:gd name="T11" fmla="*/ 4 h 26"/>
                  <a:gd name="T12" fmla="*/ 6 w 40"/>
                  <a:gd name="T13" fmla="*/ 4 h 26"/>
                  <a:gd name="T14" fmla="*/ 5 w 40"/>
                  <a:gd name="T15" fmla="*/ 4 h 26"/>
                  <a:gd name="T16" fmla="*/ 5 w 40"/>
                  <a:gd name="T17" fmla="*/ 4 h 26"/>
                  <a:gd name="T18" fmla="*/ 6 w 40"/>
                  <a:gd name="T19" fmla="*/ 5 h 26"/>
                  <a:gd name="T20" fmla="*/ 8 w 40"/>
                  <a:gd name="T21" fmla="*/ 7 h 26"/>
                  <a:gd name="T22" fmla="*/ 10 w 40"/>
                  <a:gd name="T23" fmla="*/ 7 h 26"/>
                  <a:gd name="T24" fmla="*/ 10 w 40"/>
                  <a:gd name="T25" fmla="*/ 7 h 26"/>
                  <a:gd name="T26" fmla="*/ 13 w 40"/>
                  <a:gd name="T27" fmla="*/ 9 h 26"/>
                  <a:gd name="T28" fmla="*/ 15 w 40"/>
                  <a:gd name="T29" fmla="*/ 9 h 26"/>
                  <a:gd name="T30" fmla="*/ 17 w 40"/>
                  <a:gd name="T31" fmla="*/ 9 h 26"/>
                  <a:gd name="T32" fmla="*/ 18 w 40"/>
                  <a:gd name="T33" fmla="*/ 9 h 26"/>
                  <a:gd name="T34" fmla="*/ 18 w 40"/>
                  <a:gd name="T35" fmla="*/ 7 h 26"/>
                  <a:gd name="T36" fmla="*/ 22 w 40"/>
                  <a:gd name="T37" fmla="*/ 7 h 26"/>
                  <a:gd name="T38" fmla="*/ 22 w 40"/>
                  <a:gd name="T39" fmla="*/ 7 h 26"/>
                  <a:gd name="T40" fmla="*/ 22 w 40"/>
                  <a:gd name="T41" fmla="*/ 9 h 26"/>
                  <a:gd name="T42" fmla="*/ 23 w 40"/>
                  <a:gd name="T43" fmla="*/ 9 h 26"/>
                  <a:gd name="T44" fmla="*/ 23 w 40"/>
                  <a:gd name="T45" fmla="*/ 9 h 26"/>
                  <a:gd name="T46" fmla="*/ 23 w 40"/>
                  <a:gd name="T47" fmla="*/ 10 h 26"/>
                  <a:gd name="T48" fmla="*/ 25 w 40"/>
                  <a:gd name="T49" fmla="*/ 9 h 26"/>
                  <a:gd name="T50" fmla="*/ 25 w 40"/>
                  <a:gd name="T51" fmla="*/ 7 h 26"/>
                  <a:gd name="T52" fmla="*/ 27 w 40"/>
                  <a:gd name="T53" fmla="*/ 7 h 26"/>
                  <a:gd name="T54" fmla="*/ 28 w 40"/>
                  <a:gd name="T55" fmla="*/ 9 h 26"/>
                  <a:gd name="T56" fmla="*/ 30 w 40"/>
                  <a:gd name="T57" fmla="*/ 7 h 26"/>
                  <a:gd name="T58" fmla="*/ 30 w 40"/>
                  <a:gd name="T59" fmla="*/ 7 h 26"/>
                  <a:gd name="T60" fmla="*/ 30 w 40"/>
                  <a:gd name="T61" fmla="*/ 7 h 26"/>
                  <a:gd name="T62" fmla="*/ 32 w 40"/>
                  <a:gd name="T63" fmla="*/ 7 h 26"/>
                  <a:gd name="T64" fmla="*/ 32 w 40"/>
                  <a:gd name="T65" fmla="*/ 9 h 26"/>
                  <a:gd name="T66" fmla="*/ 33 w 40"/>
                  <a:gd name="T67" fmla="*/ 10 h 26"/>
                  <a:gd name="T68" fmla="*/ 35 w 40"/>
                  <a:gd name="T69" fmla="*/ 12 h 26"/>
                  <a:gd name="T70" fmla="*/ 37 w 40"/>
                  <a:gd name="T71" fmla="*/ 14 h 26"/>
                  <a:gd name="T72" fmla="*/ 39 w 40"/>
                  <a:gd name="T73" fmla="*/ 14 h 26"/>
                  <a:gd name="T74" fmla="*/ 40 w 40"/>
                  <a:gd name="T75" fmla="*/ 15 h 26"/>
                  <a:gd name="T76" fmla="*/ 40 w 40"/>
                  <a:gd name="T77" fmla="*/ 17 h 26"/>
                  <a:gd name="T78" fmla="*/ 33 w 40"/>
                  <a:gd name="T79" fmla="*/ 26 h 26"/>
                  <a:gd name="T80" fmla="*/ 23 w 40"/>
                  <a:gd name="T81" fmla="*/ 24 h 26"/>
                  <a:gd name="T82" fmla="*/ 13 w 40"/>
                  <a:gd name="T83" fmla="*/ 14 h 26"/>
                  <a:gd name="T84" fmla="*/ 10 w 40"/>
                  <a:gd name="T85" fmla="*/ 19 h 26"/>
                  <a:gd name="T86" fmla="*/ 1 w 40"/>
                  <a:gd name="T87" fmla="*/ 17 h 26"/>
                  <a:gd name="T88" fmla="*/ 0 w 40"/>
                  <a:gd name="T89" fmla="*/ 12 h 26"/>
                  <a:gd name="T90" fmla="*/ 3 w 40"/>
                  <a:gd name="T9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26">
                    <a:moveTo>
                      <a:pt x="3" y="0"/>
                    </a:moveTo>
                    <a:lnTo>
                      <a:pt x="3" y="0"/>
                    </a:lnTo>
                    <a:lnTo>
                      <a:pt x="3" y="0"/>
                    </a:lnTo>
                    <a:lnTo>
                      <a:pt x="5" y="2"/>
                    </a:lnTo>
                    <a:lnTo>
                      <a:pt x="6" y="2"/>
                    </a:lnTo>
                    <a:lnTo>
                      <a:pt x="6" y="4"/>
                    </a:lnTo>
                    <a:lnTo>
                      <a:pt x="6" y="4"/>
                    </a:lnTo>
                    <a:lnTo>
                      <a:pt x="5" y="4"/>
                    </a:lnTo>
                    <a:lnTo>
                      <a:pt x="5" y="4"/>
                    </a:lnTo>
                    <a:lnTo>
                      <a:pt x="6" y="5"/>
                    </a:lnTo>
                    <a:lnTo>
                      <a:pt x="8" y="7"/>
                    </a:lnTo>
                    <a:lnTo>
                      <a:pt x="10" y="7"/>
                    </a:lnTo>
                    <a:lnTo>
                      <a:pt x="10" y="7"/>
                    </a:lnTo>
                    <a:lnTo>
                      <a:pt x="13" y="9"/>
                    </a:lnTo>
                    <a:lnTo>
                      <a:pt x="15" y="9"/>
                    </a:lnTo>
                    <a:lnTo>
                      <a:pt x="17" y="9"/>
                    </a:lnTo>
                    <a:lnTo>
                      <a:pt x="18" y="9"/>
                    </a:lnTo>
                    <a:lnTo>
                      <a:pt x="18" y="7"/>
                    </a:lnTo>
                    <a:lnTo>
                      <a:pt x="22" y="7"/>
                    </a:lnTo>
                    <a:lnTo>
                      <a:pt x="22" y="7"/>
                    </a:lnTo>
                    <a:lnTo>
                      <a:pt x="22" y="9"/>
                    </a:lnTo>
                    <a:lnTo>
                      <a:pt x="23" y="9"/>
                    </a:lnTo>
                    <a:lnTo>
                      <a:pt x="23" y="9"/>
                    </a:lnTo>
                    <a:lnTo>
                      <a:pt x="23" y="10"/>
                    </a:lnTo>
                    <a:lnTo>
                      <a:pt x="25" y="9"/>
                    </a:lnTo>
                    <a:lnTo>
                      <a:pt x="25" y="7"/>
                    </a:lnTo>
                    <a:lnTo>
                      <a:pt x="27" y="7"/>
                    </a:lnTo>
                    <a:lnTo>
                      <a:pt x="28" y="9"/>
                    </a:lnTo>
                    <a:lnTo>
                      <a:pt x="30" y="7"/>
                    </a:lnTo>
                    <a:lnTo>
                      <a:pt x="30" y="7"/>
                    </a:lnTo>
                    <a:lnTo>
                      <a:pt x="30" y="7"/>
                    </a:lnTo>
                    <a:lnTo>
                      <a:pt x="32" y="7"/>
                    </a:lnTo>
                    <a:lnTo>
                      <a:pt x="32" y="9"/>
                    </a:lnTo>
                    <a:lnTo>
                      <a:pt x="33" y="10"/>
                    </a:lnTo>
                    <a:lnTo>
                      <a:pt x="35" y="12"/>
                    </a:lnTo>
                    <a:lnTo>
                      <a:pt x="37" y="14"/>
                    </a:lnTo>
                    <a:lnTo>
                      <a:pt x="39" y="14"/>
                    </a:lnTo>
                    <a:lnTo>
                      <a:pt x="40" y="15"/>
                    </a:lnTo>
                    <a:lnTo>
                      <a:pt x="40" y="17"/>
                    </a:lnTo>
                    <a:lnTo>
                      <a:pt x="33" y="26"/>
                    </a:lnTo>
                    <a:lnTo>
                      <a:pt x="23" y="24"/>
                    </a:lnTo>
                    <a:lnTo>
                      <a:pt x="13" y="14"/>
                    </a:lnTo>
                    <a:lnTo>
                      <a:pt x="10" y="19"/>
                    </a:lnTo>
                    <a:lnTo>
                      <a:pt x="1" y="17"/>
                    </a:lnTo>
                    <a:lnTo>
                      <a:pt x="0" y="12"/>
                    </a:lnTo>
                    <a:lnTo>
                      <a:pt x="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2" name="Freeform 5788"/>
              <p:cNvSpPr>
                <a:spLocks/>
              </p:cNvSpPr>
              <p:nvPr/>
            </p:nvSpPr>
            <p:spPr bwMode="auto">
              <a:xfrm>
                <a:off x="4762" y="1929"/>
                <a:ext cx="40" cy="26"/>
              </a:xfrm>
              <a:custGeom>
                <a:avLst/>
                <a:gdLst>
                  <a:gd name="T0" fmla="*/ 3 w 40"/>
                  <a:gd name="T1" fmla="*/ 0 h 26"/>
                  <a:gd name="T2" fmla="*/ 3 w 40"/>
                  <a:gd name="T3" fmla="*/ 0 h 26"/>
                  <a:gd name="T4" fmla="*/ 3 w 40"/>
                  <a:gd name="T5" fmla="*/ 0 h 26"/>
                  <a:gd name="T6" fmla="*/ 5 w 40"/>
                  <a:gd name="T7" fmla="*/ 2 h 26"/>
                  <a:gd name="T8" fmla="*/ 6 w 40"/>
                  <a:gd name="T9" fmla="*/ 2 h 26"/>
                  <a:gd name="T10" fmla="*/ 6 w 40"/>
                  <a:gd name="T11" fmla="*/ 4 h 26"/>
                  <a:gd name="T12" fmla="*/ 6 w 40"/>
                  <a:gd name="T13" fmla="*/ 4 h 26"/>
                  <a:gd name="T14" fmla="*/ 5 w 40"/>
                  <a:gd name="T15" fmla="*/ 4 h 26"/>
                  <a:gd name="T16" fmla="*/ 5 w 40"/>
                  <a:gd name="T17" fmla="*/ 4 h 26"/>
                  <a:gd name="T18" fmla="*/ 6 w 40"/>
                  <a:gd name="T19" fmla="*/ 5 h 26"/>
                  <a:gd name="T20" fmla="*/ 8 w 40"/>
                  <a:gd name="T21" fmla="*/ 7 h 26"/>
                  <a:gd name="T22" fmla="*/ 10 w 40"/>
                  <a:gd name="T23" fmla="*/ 7 h 26"/>
                  <a:gd name="T24" fmla="*/ 10 w 40"/>
                  <a:gd name="T25" fmla="*/ 7 h 26"/>
                  <a:gd name="T26" fmla="*/ 13 w 40"/>
                  <a:gd name="T27" fmla="*/ 9 h 26"/>
                  <a:gd name="T28" fmla="*/ 15 w 40"/>
                  <a:gd name="T29" fmla="*/ 9 h 26"/>
                  <a:gd name="T30" fmla="*/ 17 w 40"/>
                  <a:gd name="T31" fmla="*/ 9 h 26"/>
                  <a:gd name="T32" fmla="*/ 18 w 40"/>
                  <a:gd name="T33" fmla="*/ 9 h 26"/>
                  <a:gd name="T34" fmla="*/ 18 w 40"/>
                  <a:gd name="T35" fmla="*/ 7 h 26"/>
                  <a:gd name="T36" fmla="*/ 22 w 40"/>
                  <a:gd name="T37" fmla="*/ 7 h 26"/>
                  <a:gd name="T38" fmla="*/ 22 w 40"/>
                  <a:gd name="T39" fmla="*/ 7 h 26"/>
                  <a:gd name="T40" fmla="*/ 22 w 40"/>
                  <a:gd name="T41" fmla="*/ 9 h 26"/>
                  <a:gd name="T42" fmla="*/ 23 w 40"/>
                  <a:gd name="T43" fmla="*/ 9 h 26"/>
                  <a:gd name="T44" fmla="*/ 23 w 40"/>
                  <a:gd name="T45" fmla="*/ 9 h 26"/>
                  <a:gd name="T46" fmla="*/ 23 w 40"/>
                  <a:gd name="T47" fmla="*/ 10 h 26"/>
                  <a:gd name="T48" fmla="*/ 25 w 40"/>
                  <a:gd name="T49" fmla="*/ 9 h 26"/>
                  <a:gd name="T50" fmla="*/ 25 w 40"/>
                  <a:gd name="T51" fmla="*/ 7 h 26"/>
                  <a:gd name="T52" fmla="*/ 27 w 40"/>
                  <a:gd name="T53" fmla="*/ 7 h 26"/>
                  <a:gd name="T54" fmla="*/ 28 w 40"/>
                  <a:gd name="T55" fmla="*/ 9 h 26"/>
                  <a:gd name="T56" fmla="*/ 30 w 40"/>
                  <a:gd name="T57" fmla="*/ 7 h 26"/>
                  <a:gd name="T58" fmla="*/ 30 w 40"/>
                  <a:gd name="T59" fmla="*/ 7 h 26"/>
                  <a:gd name="T60" fmla="*/ 30 w 40"/>
                  <a:gd name="T61" fmla="*/ 7 h 26"/>
                  <a:gd name="T62" fmla="*/ 32 w 40"/>
                  <a:gd name="T63" fmla="*/ 7 h 26"/>
                  <a:gd name="T64" fmla="*/ 32 w 40"/>
                  <a:gd name="T65" fmla="*/ 9 h 26"/>
                  <a:gd name="T66" fmla="*/ 33 w 40"/>
                  <a:gd name="T67" fmla="*/ 10 h 26"/>
                  <a:gd name="T68" fmla="*/ 35 w 40"/>
                  <a:gd name="T69" fmla="*/ 12 h 26"/>
                  <a:gd name="T70" fmla="*/ 37 w 40"/>
                  <a:gd name="T71" fmla="*/ 14 h 26"/>
                  <a:gd name="T72" fmla="*/ 39 w 40"/>
                  <a:gd name="T73" fmla="*/ 14 h 26"/>
                  <a:gd name="T74" fmla="*/ 40 w 40"/>
                  <a:gd name="T75" fmla="*/ 15 h 26"/>
                  <a:gd name="T76" fmla="*/ 40 w 40"/>
                  <a:gd name="T77" fmla="*/ 17 h 26"/>
                  <a:gd name="T78" fmla="*/ 33 w 40"/>
                  <a:gd name="T79" fmla="*/ 26 h 26"/>
                  <a:gd name="T80" fmla="*/ 23 w 40"/>
                  <a:gd name="T81" fmla="*/ 24 h 26"/>
                  <a:gd name="T82" fmla="*/ 13 w 40"/>
                  <a:gd name="T83" fmla="*/ 14 h 26"/>
                  <a:gd name="T84" fmla="*/ 10 w 40"/>
                  <a:gd name="T85" fmla="*/ 19 h 26"/>
                  <a:gd name="T86" fmla="*/ 1 w 40"/>
                  <a:gd name="T87" fmla="*/ 17 h 26"/>
                  <a:gd name="T88" fmla="*/ 0 w 40"/>
                  <a:gd name="T89" fmla="*/ 12 h 26"/>
                  <a:gd name="T90" fmla="*/ 3 w 40"/>
                  <a:gd name="T9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26">
                    <a:moveTo>
                      <a:pt x="3" y="0"/>
                    </a:moveTo>
                    <a:lnTo>
                      <a:pt x="3" y="0"/>
                    </a:lnTo>
                    <a:lnTo>
                      <a:pt x="3" y="0"/>
                    </a:lnTo>
                    <a:lnTo>
                      <a:pt x="5" y="2"/>
                    </a:lnTo>
                    <a:lnTo>
                      <a:pt x="6" y="2"/>
                    </a:lnTo>
                    <a:lnTo>
                      <a:pt x="6" y="4"/>
                    </a:lnTo>
                    <a:lnTo>
                      <a:pt x="6" y="4"/>
                    </a:lnTo>
                    <a:lnTo>
                      <a:pt x="5" y="4"/>
                    </a:lnTo>
                    <a:lnTo>
                      <a:pt x="5" y="4"/>
                    </a:lnTo>
                    <a:lnTo>
                      <a:pt x="6" y="5"/>
                    </a:lnTo>
                    <a:lnTo>
                      <a:pt x="8" y="7"/>
                    </a:lnTo>
                    <a:lnTo>
                      <a:pt x="10" y="7"/>
                    </a:lnTo>
                    <a:lnTo>
                      <a:pt x="10" y="7"/>
                    </a:lnTo>
                    <a:lnTo>
                      <a:pt x="13" y="9"/>
                    </a:lnTo>
                    <a:lnTo>
                      <a:pt x="15" y="9"/>
                    </a:lnTo>
                    <a:lnTo>
                      <a:pt x="17" y="9"/>
                    </a:lnTo>
                    <a:lnTo>
                      <a:pt x="18" y="9"/>
                    </a:lnTo>
                    <a:lnTo>
                      <a:pt x="18" y="7"/>
                    </a:lnTo>
                    <a:lnTo>
                      <a:pt x="22" y="7"/>
                    </a:lnTo>
                    <a:lnTo>
                      <a:pt x="22" y="7"/>
                    </a:lnTo>
                    <a:lnTo>
                      <a:pt x="22" y="9"/>
                    </a:lnTo>
                    <a:lnTo>
                      <a:pt x="23" y="9"/>
                    </a:lnTo>
                    <a:lnTo>
                      <a:pt x="23" y="9"/>
                    </a:lnTo>
                    <a:lnTo>
                      <a:pt x="23" y="10"/>
                    </a:lnTo>
                    <a:lnTo>
                      <a:pt x="25" y="9"/>
                    </a:lnTo>
                    <a:lnTo>
                      <a:pt x="25" y="7"/>
                    </a:lnTo>
                    <a:lnTo>
                      <a:pt x="27" y="7"/>
                    </a:lnTo>
                    <a:lnTo>
                      <a:pt x="28" y="9"/>
                    </a:lnTo>
                    <a:lnTo>
                      <a:pt x="30" y="7"/>
                    </a:lnTo>
                    <a:lnTo>
                      <a:pt x="30" y="7"/>
                    </a:lnTo>
                    <a:lnTo>
                      <a:pt x="30" y="7"/>
                    </a:lnTo>
                    <a:lnTo>
                      <a:pt x="32" y="7"/>
                    </a:lnTo>
                    <a:lnTo>
                      <a:pt x="32" y="9"/>
                    </a:lnTo>
                    <a:lnTo>
                      <a:pt x="33" y="10"/>
                    </a:lnTo>
                    <a:lnTo>
                      <a:pt x="35" y="12"/>
                    </a:lnTo>
                    <a:lnTo>
                      <a:pt x="37" y="14"/>
                    </a:lnTo>
                    <a:lnTo>
                      <a:pt x="39" y="14"/>
                    </a:lnTo>
                    <a:lnTo>
                      <a:pt x="40" y="15"/>
                    </a:lnTo>
                    <a:lnTo>
                      <a:pt x="40" y="17"/>
                    </a:lnTo>
                    <a:lnTo>
                      <a:pt x="33" y="26"/>
                    </a:lnTo>
                    <a:lnTo>
                      <a:pt x="23" y="24"/>
                    </a:lnTo>
                    <a:lnTo>
                      <a:pt x="13" y="14"/>
                    </a:lnTo>
                    <a:lnTo>
                      <a:pt x="10" y="19"/>
                    </a:lnTo>
                    <a:lnTo>
                      <a:pt x="1" y="17"/>
                    </a:lnTo>
                    <a:lnTo>
                      <a:pt x="0" y="12"/>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3" name="Freeform 5789"/>
              <p:cNvSpPr>
                <a:spLocks noEditPoints="1"/>
              </p:cNvSpPr>
              <p:nvPr/>
            </p:nvSpPr>
            <p:spPr bwMode="auto">
              <a:xfrm>
                <a:off x="4377" y="2102"/>
                <a:ext cx="41" cy="41"/>
              </a:xfrm>
              <a:custGeom>
                <a:avLst/>
                <a:gdLst>
                  <a:gd name="T0" fmla="*/ 39 w 41"/>
                  <a:gd name="T1" fmla="*/ 20 h 41"/>
                  <a:gd name="T2" fmla="*/ 34 w 41"/>
                  <a:gd name="T3" fmla="*/ 31 h 41"/>
                  <a:gd name="T4" fmla="*/ 9 w 41"/>
                  <a:gd name="T5" fmla="*/ 41 h 41"/>
                  <a:gd name="T6" fmla="*/ 0 w 41"/>
                  <a:gd name="T7" fmla="*/ 31 h 41"/>
                  <a:gd name="T8" fmla="*/ 2 w 41"/>
                  <a:gd name="T9" fmla="*/ 31 h 41"/>
                  <a:gd name="T10" fmla="*/ 2 w 41"/>
                  <a:gd name="T11" fmla="*/ 29 h 41"/>
                  <a:gd name="T12" fmla="*/ 2 w 41"/>
                  <a:gd name="T13" fmla="*/ 29 h 41"/>
                  <a:gd name="T14" fmla="*/ 2 w 41"/>
                  <a:gd name="T15" fmla="*/ 27 h 41"/>
                  <a:gd name="T16" fmla="*/ 2 w 41"/>
                  <a:gd name="T17" fmla="*/ 27 h 41"/>
                  <a:gd name="T18" fmla="*/ 2 w 41"/>
                  <a:gd name="T19" fmla="*/ 27 h 41"/>
                  <a:gd name="T20" fmla="*/ 0 w 41"/>
                  <a:gd name="T21" fmla="*/ 27 h 41"/>
                  <a:gd name="T22" fmla="*/ 0 w 41"/>
                  <a:gd name="T23" fmla="*/ 27 h 41"/>
                  <a:gd name="T24" fmla="*/ 0 w 41"/>
                  <a:gd name="T25" fmla="*/ 25 h 41"/>
                  <a:gd name="T26" fmla="*/ 0 w 41"/>
                  <a:gd name="T27" fmla="*/ 25 h 41"/>
                  <a:gd name="T28" fmla="*/ 0 w 41"/>
                  <a:gd name="T29" fmla="*/ 25 h 41"/>
                  <a:gd name="T30" fmla="*/ 0 w 41"/>
                  <a:gd name="T31" fmla="*/ 25 h 41"/>
                  <a:gd name="T32" fmla="*/ 0 w 41"/>
                  <a:gd name="T33" fmla="*/ 25 h 41"/>
                  <a:gd name="T34" fmla="*/ 2 w 41"/>
                  <a:gd name="T35" fmla="*/ 24 h 41"/>
                  <a:gd name="T36" fmla="*/ 2 w 41"/>
                  <a:gd name="T37" fmla="*/ 24 h 41"/>
                  <a:gd name="T38" fmla="*/ 2 w 41"/>
                  <a:gd name="T39" fmla="*/ 24 h 41"/>
                  <a:gd name="T40" fmla="*/ 2 w 41"/>
                  <a:gd name="T41" fmla="*/ 22 h 41"/>
                  <a:gd name="T42" fmla="*/ 2 w 41"/>
                  <a:gd name="T43" fmla="*/ 22 h 41"/>
                  <a:gd name="T44" fmla="*/ 3 w 41"/>
                  <a:gd name="T45" fmla="*/ 22 h 41"/>
                  <a:gd name="T46" fmla="*/ 5 w 41"/>
                  <a:gd name="T47" fmla="*/ 20 h 41"/>
                  <a:gd name="T48" fmla="*/ 5 w 41"/>
                  <a:gd name="T49" fmla="*/ 20 h 41"/>
                  <a:gd name="T50" fmla="*/ 5 w 41"/>
                  <a:gd name="T51" fmla="*/ 20 h 41"/>
                  <a:gd name="T52" fmla="*/ 10 w 41"/>
                  <a:gd name="T53" fmla="*/ 17 h 41"/>
                  <a:gd name="T54" fmla="*/ 9 w 41"/>
                  <a:gd name="T55" fmla="*/ 10 h 41"/>
                  <a:gd name="T56" fmla="*/ 19 w 41"/>
                  <a:gd name="T57" fmla="*/ 0 h 41"/>
                  <a:gd name="T58" fmla="*/ 19 w 41"/>
                  <a:gd name="T59" fmla="*/ 0 h 41"/>
                  <a:gd name="T60" fmla="*/ 27 w 41"/>
                  <a:gd name="T61" fmla="*/ 17 h 41"/>
                  <a:gd name="T62" fmla="*/ 19 w 41"/>
                  <a:gd name="T63" fmla="*/ 29 h 41"/>
                  <a:gd name="T64" fmla="*/ 19 w 41"/>
                  <a:gd name="T6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27" y="17"/>
                    </a:moveTo>
                    <a:lnTo>
                      <a:pt x="39" y="20"/>
                    </a:lnTo>
                    <a:lnTo>
                      <a:pt x="41" y="25"/>
                    </a:lnTo>
                    <a:lnTo>
                      <a:pt x="34" y="31"/>
                    </a:lnTo>
                    <a:lnTo>
                      <a:pt x="19" y="32"/>
                    </a:lnTo>
                    <a:lnTo>
                      <a:pt x="9" y="41"/>
                    </a:lnTo>
                    <a:lnTo>
                      <a:pt x="0" y="32"/>
                    </a:lnTo>
                    <a:lnTo>
                      <a:pt x="0" y="31"/>
                    </a:lnTo>
                    <a:lnTo>
                      <a:pt x="0" y="31"/>
                    </a:lnTo>
                    <a:lnTo>
                      <a:pt x="2" y="31"/>
                    </a:lnTo>
                    <a:lnTo>
                      <a:pt x="2" y="31"/>
                    </a:lnTo>
                    <a:lnTo>
                      <a:pt x="2" y="29"/>
                    </a:lnTo>
                    <a:lnTo>
                      <a:pt x="2" y="29"/>
                    </a:lnTo>
                    <a:lnTo>
                      <a:pt x="2" y="29"/>
                    </a:lnTo>
                    <a:lnTo>
                      <a:pt x="2" y="29"/>
                    </a:lnTo>
                    <a:lnTo>
                      <a:pt x="2" y="27"/>
                    </a:lnTo>
                    <a:lnTo>
                      <a:pt x="2" y="27"/>
                    </a:lnTo>
                    <a:lnTo>
                      <a:pt x="2" y="27"/>
                    </a:lnTo>
                    <a:lnTo>
                      <a:pt x="2" y="27"/>
                    </a:lnTo>
                    <a:lnTo>
                      <a:pt x="2" y="27"/>
                    </a:lnTo>
                    <a:lnTo>
                      <a:pt x="0" y="27"/>
                    </a:lnTo>
                    <a:lnTo>
                      <a:pt x="0" y="27"/>
                    </a:lnTo>
                    <a:lnTo>
                      <a:pt x="0" y="27"/>
                    </a:lnTo>
                    <a:lnTo>
                      <a:pt x="0" y="27"/>
                    </a:lnTo>
                    <a:lnTo>
                      <a:pt x="0" y="25"/>
                    </a:lnTo>
                    <a:lnTo>
                      <a:pt x="0" y="25"/>
                    </a:lnTo>
                    <a:lnTo>
                      <a:pt x="0" y="25"/>
                    </a:lnTo>
                    <a:lnTo>
                      <a:pt x="0" y="25"/>
                    </a:lnTo>
                    <a:lnTo>
                      <a:pt x="0" y="25"/>
                    </a:lnTo>
                    <a:lnTo>
                      <a:pt x="0" y="25"/>
                    </a:lnTo>
                    <a:lnTo>
                      <a:pt x="0" y="25"/>
                    </a:lnTo>
                    <a:lnTo>
                      <a:pt x="0" y="25"/>
                    </a:lnTo>
                    <a:lnTo>
                      <a:pt x="0" y="25"/>
                    </a:lnTo>
                    <a:lnTo>
                      <a:pt x="0" y="25"/>
                    </a:lnTo>
                    <a:lnTo>
                      <a:pt x="0" y="24"/>
                    </a:lnTo>
                    <a:lnTo>
                      <a:pt x="2" y="24"/>
                    </a:lnTo>
                    <a:lnTo>
                      <a:pt x="2" y="24"/>
                    </a:lnTo>
                    <a:lnTo>
                      <a:pt x="2" y="24"/>
                    </a:lnTo>
                    <a:lnTo>
                      <a:pt x="2" y="24"/>
                    </a:lnTo>
                    <a:lnTo>
                      <a:pt x="2" y="24"/>
                    </a:lnTo>
                    <a:lnTo>
                      <a:pt x="2" y="24"/>
                    </a:lnTo>
                    <a:lnTo>
                      <a:pt x="2" y="22"/>
                    </a:lnTo>
                    <a:lnTo>
                      <a:pt x="2" y="22"/>
                    </a:lnTo>
                    <a:lnTo>
                      <a:pt x="2" y="22"/>
                    </a:lnTo>
                    <a:lnTo>
                      <a:pt x="3" y="22"/>
                    </a:lnTo>
                    <a:lnTo>
                      <a:pt x="3" y="22"/>
                    </a:lnTo>
                    <a:lnTo>
                      <a:pt x="5" y="20"/>
                    </a:lnTo>
                    <a:lnTo>
                      <a:pt x="5" y="20"/>
                    </a:lnTo>
                    <a:lnTo>
                      <a:pt x="5" y="20"/>
                    </a:lnTo>
                    <a:lnTo>
                      <a:pt x="5" y="20"/>
                    </a:lnTo>
                    <a:lnTo>
                      <a:pt x="5" y="20"/>
                    </a:lnTo>
                    <a:lnTo>
                      <a:pt x="5" y="20"/>
                    </a:lnTo>
                    <a:lnTo>
                      <a:pt x="7" y="20"/>
                    </a:lnTo>
                    <a:lnTo>
                      <a:pt x="10" y="17"/>
                    </a:lnTo>
                    <a:lnTo>
                      <a:pt x="9" y="14"/>
                    </a:lnTo>
                    <a:lnTo>
                      <a:pt x="9" y="10"/>
                    </a:lnTo>
                    <a:lnTo>
                      <a:pt x="15" y="3"/>
                    </a:lnTo>
                    <a:lnTo>
                      <a:pt x="19" y="0"/>
                    </a:lnTo>
                    <a:lnTo>
                      <a:pt x="19" y="0"/>
                    </a:lnTo>
                    <a:lnTo>
                      <a:pt x="19" y="0"/>
                    </a:lnTo>
                    <a:lnTo>
                      <a:pt x="20" y="7"/>
                    </a:lnTo>
                    <a:lnTo>
                      <a:pt x="27" y="17"/>
                    </a:lnTo>
                    <a:close/>
                    <a:moveTo>
                      <a:pt x="15" y="29"/>
                    </a:moveTo>
                    <a:lnTo>
                      <a:pt x="19" y="29"/>
                    </a:lnTo>
                    <a:lnTo>
                      <a:pt x="20" y="25"/>
                    </a:lnTo>
                    <a:lnTo>
                      <a:pt x="19" y="24"/>
                    </a:lnTo>
                    <a:lnTo>
                      <a:pt x="15" y="2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4" name="Freeform 5790"/>
              <p:cNvSpPr>
                <a:spLocks noEditPoints="1"/>
              </p:cNvSpPr>
              <p:nvPr/>
            </p:nvSpPr>
            <p:spPr bwMode="auto">
              <a:xfrm>
                <a:off x="4377" y="2102"/>
                <a:ext cx="41" cy="41"/>
              </a:xfrm>
              <a:custGeom>
                <a:avLst/>
                <a:gdLst>
                  <a:gd name="T0" fmla="*/ 39 w 41"/>
                  <a:gd name="T1" fmla="*/ 20 h 41"/>
                  <a:gd name="T2" fmla="*/ 34 w 41"/>
                  <a:gd name="T3" fmla="*/ 31 h 41"/>
                  <a:gd name="T4" fmla="*/ 9 w 41"/>
                  <a:gd name="T5" fmla="*/ 41 h 41"/>
                  <a:gd name="T6" fmla="*/ 0 w 41"/>
                  <a:gd name="T7" fmla="*/ 31 h 41"/>
                  <a:gd name="T8" fmla="*/ 2 w 41"/>
                  <a:gd name="T9" fmla="*/ 31 h 41"/>
                  <a:gd name="T10" fmla="*/ 2 w 41"/>
                  <a:gd name="T11" fmla="*/ 29 h 41"/>
                  <a:gd name="T12" fmla="*/ 2 w 41"/>
                  <a:gd name="T13" fmla="*/ 29 h 41"/>
                  <a:gd name="T14" fmla="*/ 2 w 41"/>
                  <a:gd name="T15" fmla="*/ 27 h 41"/>
                  <a:gd name="T16" fmla="*/ 2 w 41"/>
                  <a:gd name="T17" fmla="*/ 27 h 41"/>
                  <a:gd name="T18" fmla="*/ 2 w 41"/>
                  <a:gd name="T19" fmla="*/ 27 h 41"/>
                  <a:gd name="T20" fmla="*/ 0 w 41"/>
                  <a:gd name="T21" fmla="*/ 27 h 41"/>
                  <a:gd name="T22" fmla="*/ 0 w 41"/>
                  <a:gd name="T23" fmla="*/ 27 h 41"/>
                  <a:gd name="T24" fmla="*/ 0 w 41"/>
                  <a:gd name="T25" fmla="*/ 25 h 41"/>
                  <a:gd name="T26" fmla="*/ 0 w 41"/>
                  <a:gd name="T27" fmla="*/ 25 h 41"/>
                  <a:gd name="T28" fmla="*/ 0 w 41"/>
                  <a:gd name="T29" fmla="*/ 25 h 41"/>
                  <a:gd name="T30" fmla="*/ 0 w 41"/>
                  <a:gd name="T31" fmla="*/ 25 h 41"/>
                  <a:gd name="T32" fmla="*/ 0 w 41"/>
                  <a:gd name="T33" fmla="*/ 25 h 41"/>
                  <a:gd name="T34" fmla="*/ 2 w 41"/>
                  <a:gd name="T35" fmla="*/ 24 h 41"/>
                  <a:gd name="T36" fmla="*/ 2 w 41"/>
                  <a:gd name="T37" fmla="*/ 24 h 41"/>
                  <a:gd name="T38" fmla="*/ 2 w 41"/>
                  <a:gd name="T39" fmla="*/ 24 h 41"/>
                  <a:gd name="T40" fmla="*/ 2 w 41"/>
                  <a:gd name="T41" fmla="*/ 22 h 41"/>
                  <a:gd name="T42" fmla="*/ 2 w 41"/>
                  <a:gd name="T43" fmla="*/ 22 h 41"/>
                  <a:gd name="T44" fmla="*/ 3 w 41"/>
                  <a:gd name="T45" fmla="*/ 22 h 41"/>
                  <a:gd name="T46" fmla="*/ 5 w 41"/>
                  <a:gd name="T47" fmla="*/ 20 h 41"/>
                  <a:gd name="T48" fmla="*/ 5 w 41"/>
                  <a:gd name="T49" fmla="*/ 20 h 41"/>
                  <a:gd name="T50" fmla="*/ 5 w 41"/>
                  <a:gd name="T51" fmla="*/ 20 h 41"/>
                  <a:gd name="T52" fmla="*/ 10 w 41"/>
                  <a:gd name="T53" fmla="*/ 17 h 41"/>
                  <a:gd name="T54" fmla="*/ 9 w 41"/>
                  <a:gd name="T55" fmla="*/ 10 h 41"/>
                  <a:gd name="T56" fmla="*/ 19 w 41"/>
                  <a:gd name="T57" fmla="*/ 0 h 41"/>
                  <a:gd name="T58" fmla="*/ 19 w 41"/>
                  <a:gd name="T59" fmla="*/ 0 h 41"/>
                  <a:gd name="T60" fmla="*/ 27 w 41"/>
                  <a:gd name="T61" fmla="*/ 17 h 41"/>
                  <a:gd name="T62" fmla="*/ 19 w 41"/>
                  <a:gd name="T63" fmla="*/ 29 h 41"/>
                  <a:gd name="T64" fmla="*/ 19 w 41"/>
                  <a:gd name="T6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27" y="17"/>
                    </a:moveTo>
                    <a:lnTo>
                      <a:pt x="39" y="20"/>
                    </a:lnTo>
                    <a:lnTo>
                      <a:pt x="41" y="25"/>
                    </a:lnTo>
                    <a:lnTo>
                      <a:pt x="34" y="31"/>
                    </a:lnTo>
                    <a:lnTo>
                      <a:pt x="19" y="32"/>
                    </a:lnTo>
                    <a:lnTo>
                      <a:pt x="9" y="41"/>
                    </a:lnTo>
                    <a:lnTo>
                      <a:pt x="0" y="32"/>
                    </a:lnTo>
                    <a:lnTo>
                      <a:pt x="0" y="31"/>
                    </a:lnTo>
                    <a:lnTo>
                      <a:pt x="0" y="31"/>
                    </a:lnTo>
                    <a:lnTo>
                      <a:pt x="2" y="31"/>
                    </a:lnTo>
                    <a:lnTo>
                      <a:pt x="2" y="31"/>
                    </a:lnTo>
                    <a:lnTo>
                      <a:pt x="2" y="29"/>
                    </a:lnTo>
                    <a:lnTo>
                      <a:pt x="2" y="29"/>
                    </a:lnTo>
                    <a:lnTo>
                      <a:pt x="2" y="29"/>
                    </a:lnTo>
                    <a:lnTo>
                      <a:pt x="2" y="29"/>
                    </a:lnTo>
                    <a:lnTo>
                      <a:pt x="2" y="27"/>
                    </a:lnTo>
                    <a:lnTo>
                      <a:pt x="2" y="27"/>
                    </a:lnTo>
                    <a:lnTo>
                      <a:pt x="2" y="27"/>
                    </a:lnTo>
                    <a:lnTo>
                      <a:pt x="2" y="27"/>
                    </a:lnTo>
                    <a:lnTo>
                      <a:pt x="2" y="27"/>
                    </a:lnTo>
                    <a:lnTo>
                      <a:pt x="0" y="27"/>
                    </a:lnTo>
                    <a:lnTo>
                      <a:pt x="0" y="27"/>
                    </a:lnTo>
                    <a:lnTo>
                      <a:pt x="0" y="27"/>
                    </a:lnTo>
                    <a:lnTo>
                      <a:pt x="0" y="27"/>
                    </a:lnTo>
                    <a:lnTo>
                      <a:pt x="0" y="25"/>
                    </a:lnTo>
                    <a:lnTo>
                      <a:pt x="0" y="25"/>
                    </a:lnTo>
                    <a:lnTo>
                      <a:pt x="0" y="25"/>
                    </a:lnTo>
                    <a:lnTo>
                      <a:pt x="0" y="25"/>
                    </a:lnTo>
                    <a:lnTo>
                      <a:pt x="0" y="25"/>
                    </a:lnTo>
                    <a:lnTo>
                      <a:pt x="0" y="25"/>
                    </a:lnTo>
                    <a:lnTo>
                      <a:pt x="0" y="25"/>
                    </a:lnTo>
                    <a:lnTo>
                      <a:pt x="0" y="25"/>
                    </a:lnTo>
                    <a:lnTo>
                      <a:pt x="0" y="25"/>
                    </a:lnTo>
                    <a:lnTo>
                      <a:pt x="0" y="25"/>
                    </a:lnTo>
                    <a:lnTo>
                      <a:pt x="0" y="24"/>
                    </a:lnTo>
                    <a:lnTo>
                      <a:pt x="2" y="24"/>
                    </a:lnTo>
                    <a:lnTo>
                      <a:pt x="2" y="24"/>
                    </a:lnTo>
                    <a:lnTo>
                      <a:pt x="2" y="24"/>
                    </a:lnTo>
                    <a:lnTo>
                      <a:pt x="2" y="24"/>
                    </a:lnTo>
                    <a:lnTo>
                      <a:pt x="2" y="24"/>
                    </a:lnTo>
                    <a:lnTo>
                      <a:pt x="2" y="24"/>
                    </a:lnTo>
                    <a:lnTo>
                      <a:pt x="2" y="22"/>
                    </a:lnTo>
                    <a:lnTo>
                      <a:pt x="2" y="22"/>
                    </a:lnTo>
                    <a:lnTo>
                      <a:pt x="2" y="22"/>
                    </a:lnTo>
                    <a:lnTo>
                      <a:pt x="3" y="22"/>
                    </a:lnTo>
                    <a:lnTo>
                      <a:pt x="3" y="22"/>
                    </a:lnTo>
                    <a:lnTo>
                      <a:pt x="5" y="20"/>
                    </a:lnTo>
                    <a:lnTo>
                      <a:pt x="5" y="20"/>
                    </a:lnTo>
                    <a:lnTo>
                      <a:pt x="5" y="20"/>
                    </a:lnTo>
                    <a:lnTo>
                      <a:pt x="5" y="20"/>
                    </a:lnTo>
                    <a:lnTo>
                      <a:pt x="5" y="20"/>
                    </a:lnTo>
                    <a:lnTo>
                      <a:pt x="5" y="20"/>
                    </a:lnTo>
                    <a:lnTo>
                      <a:pt x="7" y="20"/>
                    </a:lnTo>
                    <a:lnTo>
                      <a:pt x="10" y="17"/>
                    </a:lnTo>
                    <a:lnTo>
                      <a:pt x="9" y="14"/>
                    </a:lnTo>
                    <a:lnTo>
                      <a:pt x="9" y="10"/>
                    </a:lnTo>
                    <a:lnTo>
                      <a:pt x="15" y="3"/>
                    </a:lnTo>
                    <a:lnTo>
                      <a:pt x="19" y="0"/>
                    </a:lnTo>
                    <a:lnTo>
                      <a:pt x="19" y="0"/>
                    </a:lnTo>
                    <a:lnTo>
                      <a:pt x="19" y="0"/>
                    </a:lnTo>
                    <a:lnTo>
                      <a:pt x="20" y="7"/>
                    </a:lnTo>
                    <a:lnTo>
                      <a:pt x="27" y="17"/>
                    </a:lnTo>
                    <a:moveTo>
                      <a:pt x="15" y="29"/>
                    </a:moveTo>
                    <a:lnTo>
                      <a:pt x="19" y="29"/>
                    </a:lnTo>
                    <a:lnTo>
                      <a:pt x="20" y="25"/>
                    </a:lnTo>
                    <a:lnTo>
                      <a:pt x="19" y="24"/>
                    </a:lnTo>
                    <a:lnTo>
                      <a:pt x="15"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5" name="Freeform 5791"/>
              <p:cNvSpPr>
                <a:spLocks/>
              </p:cNvSpPr>
              <p:nvPr/>
            </p:nvSpPr>
            <p:spPr bwMode="auto">
              <a:xfrm>
                <a:off x="4482" y="2097"/>
                <a:ext cx="48" cy="34"/>
              </a:xfrm>
              <a:custGeom>
                <a:avLst/>
                <a:gdLst>
                  <a:gd name="T0" fmla="*/ 32 w 48"/>
                  <a:gd name="T1" fmla="*/ 0 h 34"/>
                  <a:gd name="T2" fmla="*/ 48 w 48"/>
                  <a:gd name="T3" fmla="*/ 17 h 34"/>
                  <a:gd name="T4" fmla="*/ 27 w 48"/>
                  <a:gd name="T5" fmla="*/ 27 h 34"/>
                  <a:gd name="T6" fmla="*/ 24 w 48"/>
                  <a:gd name="T7" fmla="*/ 32 h 34"/>
                  <a:gd name="T8" fmla="*/ 12 w 48"/>
                  <a:gd name="T9" fmla="*/ 34 h 34"/>
                  <a:gd name="T10" fmla="*/ 0 w 48"/>
                  <a:gd name="T11" fmla="*/ 17 h 34"/>
                  <a:gd name="T12" fmla="*/ 10 w 48"/>
                  <a:gd name="T13" fmla="*/ 5 h 34"/>
                  <a:gd name="T14" fmla="*/ 19 w 48"/>
                  <a:gd name="T15" fmla="*/ 7 h 34"/>
                  <a:gd name="T16" fmla="*/ 32 w 48"/>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4">
                    <a:moveTo>
                      <a:pt x="32" y="0"/>
                    </a:moveTo>
                    <a:lnTo>
                      <a:pt x="48" y="17"/>
                    </a:lnTo>
                    <a:lnTo>
                      <a:pt x="27" y="27"/>
                    </a:lnTo>
                    <a:lnTo>
                      <a:pt x="24" y="32"/>
                    </a:lnTo>
                    <a:lnTo>
                      <a:pt x="12" y="34"/>
                    </a:lnTo>
                    <a:lnTo>
                      <a:pt x="0" y="17"/>
                    </a:lnTo>
                    <a:lnTo>
                      <a:pt x="10" y="5"/>
                    </a:lnTo>
                    <a:lnTo>
                      <a:pt x="19" y="7"/>
                    </a:lnTo>
                    <a:lnTo>
                      <a:pt x="3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6" name="Freeform 5792"/>
              <p:cNvSpPr>
                <a:spLocks/>
              </p:cNvSpPr>
              <p:nvPr/>
            </p:nvSpPr>
            <p:spPr bwMode="auto">
              <a:xfrm>
                <a:off x="4482" y="2097"/>
                <a:ext cx="48" cy="34"/>
              </a:xfrm>
              <a:custGeom>
                <a:avLst/>
                <a:gdLst>
                  <a:gd name="T0" fmla="*/ 32 w 48"/>
                  <a:gd name="T1" fmla="*/ 0 h 34"/>
                  <a:gd name="T2" fmla="*/ 48 w 48"/>
                  <a:gd name="T3" fmla="*/ 17 h 34"/>
                  <a:gd name="T4" fmla="*/ 27 w 48"/>
                  <a:gd name="T5" fmla="*/ 27 h 34"/>
                  <a:gd name="T6" fmla="*/ 24 w 48"/>
                  <a:gd name="T7" fmla="*/ 32 h 34"/>
                  <a:gd name="T8" fmla="*/ 12 w 48"/>
                  <a:gd name="T9" fmla="*/ 34 h 34"/>
                  <a:gd name="T10" fmla="*/ 0 w 48"/>
                  <a:gd name="T11" fmla="*/ 17 h 34"/>
                  <a:gd name="T12" fmla="*/ 10 w 48"/>
                  <a:gd name="T13" fmla="*/ 5 h 34"/>
                  <a:gd name="T14" fmla="*/ 19 w 48"/>
                  <a:gd name="T15" fmla="*/ 7 h 34"/>
                  <a:gd name="T16" fmla="*/ 32 w 48"/>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4">
                    <a:moveTo>
                      <a:pt x="32" y="0"/>
                    </a:moveTo>
                    <a:lnTo>
                      <a:pt x="48" y="17"/>
                    </a:lnTo>
                    <a:lnTo>
                      <a:pt x="27" y="27"/>
                    </a:lnTo>
                    <a:lnTo>
                      <a:pt x="24" y="32"/>
                    </a:lnTo>
                    <a:lnTo>
                      <a:pt x="12" y="34"/>
                    </a:lnTo>
                    <a:lnTo>
                      <a:pt x="0" y="17"/>
                    </a:lnTo>
                    <a:lnTo>
                      <a:pt x="10" y="5"/>
                    </a:lnTo>
                    <a:lnTo>
                      <a:pt x="19" y="7"/>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7" name="Freeform 5793"/>
              <p:cNvSpPr>
                <a:spLocks/>
              </p:cNvSpPr>
              <p:nvPr/>
            </p:nvSpPr>
            <p:spPr bwMode="auto">
              <a:xfrm>
                <a:off x="4801" y="2012"/>
                <a:ext cx="28" cy="24"/>
              </a:xfrm>
              <a:custGeom>
                <a:avLst/>
                <a:gdLst>
                  <a:gd name="T0" fmla="*/ 5 w 28"/>
                  <a:gd name="T1" fmla="*/ 0 h 24"/>
                  <a:gd name="T2" fmla="*/ 18 w 28"/>
                  <a:gd name="T3" fmla="*/ 10 h 24"/>
                  <a:gd name="T4" fmla="*/ 18 w 28"/>
                  <a:gd name="T5" fmla="*/ 12 h 24"/>
                  <a:gd name="T6" fmla="*/ 20 w 28"/>
                  <a:gd name="T7" fmla="*/ 12 h 24"/>
                  <a:gd name="T8" fmla="*/ 22 w 28"/>
                  <a:gd name="T9" fmla="*/ 14 h 24"/>
                  <a:gd name="T10" fmla="*/ 27 w 28"/>
                  <a:gd name="T11" fmla="*/ 10 h 24"/>
                  <a:gd name="T12" fmla="*/ 27 w 28"/>
                  <a:gd name="T13" fmla="*/ 12 h 24"/>
                  <a:gd name="T14" fmla="*/ 27 w 28"/>
                  <a:gd name="T15" fmla="*/ 12 h 24"/>
                  <a:gd name="T16" fmla="*/ 27 w 28"/>
                  <a:gd name="T17" fmla="*/ 14 h 24"/>
                  <a:gd name="T18" fmla="*/ 27 w 28"/>
                  <a:gd name="T19" fmla="*/ 14 h 24"/>
                  <a:gd name="T20" fmla="*/ 27 w 28"/>
                  <a:gd name="T21" fmla="*/ 15 h 24"/>
                  <a:gd name="T22" fmla="*/ 27 w 28"/>
                  <a:gd name="T23" fmla="*/ 17 h 24"/>
                  <a:gd name="T24" fmla="*/ 27 w 28"/>
                  <a:gd name="T25" fmla="*/ 21 h 24"/>
                  <a:gd name="T26" fmla="*/ 28 w 28"/>
                  <a:gd name="T27" fmla="*/ 22 h 24"/>
                  <a:gd name="T28" fmla="*/ 28 w 28"/>
                  <a:gd name="T29" fmla="*/ 24 h 24"/>
                  <a:gd name="T30" fmla="*/ 27 w 28"/>
                  <a:gd name="T31" fmla="*/ 24 h 24"/>
                  <a:gd name="T32" fmla="*/ 18 w 28"/>
                  <a:gd name="T33" fmla="*/ 17 h 24"/>
                  <a:gd name="T34" fmla="*/ 15 w 28"/>
                  <a:gd name="T35" fmla="*/ 14 h 24"/>
                  <a:gd name="T36" fmla="*/ 13 w 28"/>
                  <a:gd name="T37" fmla="*/ 15 h 24"/>
                  <a:gd name="T38" fmla="*/ 13 w 28"/>
                  <a:gd name="T39" fmla="*/ 15 h 24"/>
                  <a:gd name="T40" fmla="*/ 13 w 28"/>
                  <a:gd name="T41" fmla="*/ 15 h 24"/>
                  <a:gd name="T42" fmla="*/ 13 w 28"/>
                  <a:gd name="T43" fmla="*/ 15 h 24"/>
                  <a:gd name="T44" fmla="*/ 13 w 28"/>
                  <a:gd name="T45" fmla="*/ 15 h 24"/>
                  <a:gd name="T46" fmla="*/ 6 w 28"/>
                  <a:gd name="T47" fmla="*/ 12 h 24"/>
                  <a:gd name="T48" fmla="*/ 5 w 28"/>
                  <a:gd name="T49" fmla="*/ 10 h 24"/>
                  <a:gd name="T50" fmla="*/ 6 w 28"/>
                  <a:gd name="T51" fmla="*/ 10 h 24"/>
                  <a:gd name="T52" fmla="*/ 5 w 28"/>
                  <a:gd name="T53" fmla="*/ 9 h 24"/>
                  <a:gd name="T54" fmla="*/ 5 w 28"/>
                  <a:gd name="T55" fmla="*/ 9 h 24"/>
                  <a:gd name="T56" fmla="*/ 5 w 28"/>
                  <a:gd name="T57" fmla="*/ 9 h 24"/>
                  <a:gd name="T58" fmla="*/ 3 w 28"/>
                  <a:gd name="T59" fmla="*/ 10 h 24"/>
                  <a:gd name="T60" fmla="*/ 3 w 28"/>
                  <a:gd name="T61" fmla="*/ 10 h 24"/>
                  <a:gd name="T62" fmla="*/ 3 w 28"/>
                  <a:gd name="T63" fmla="*/ 10 h 24"/>
                  <a:gd name="T64" fmla="*/ 1 w 28"/>
                  <a:gd name="T65" fmla="*/ 9 h 24"/>
                  <a:gd name="T66" fmla="*/ 1 w 28"/>
                  <a:gd name="T67" fmla="*/ 9 h 24"/>
                  <a:gd name="T68" fmla="*/ 0 w 28"/>
                  <a:gd name="T69" fmla="*/ 2 h 24"/>
                  <a:gd name="T70" fmla="*/ 5 w 28"/>
                  <a:gd name="T7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4">
                    <a:moveTo>
                      <a:pt x="5" y="0"/>
                    </a:moveTo>
                    <a:lnTo>
                      <a:pt x="18" y="10"/>
                    </a:lnTo>
                    <a:lnTo>
                      <a:pt x="18" y="12"/>
                    </a:lnTo>
                    <a:lnTo>
                      <a:pt x="20" y="12"/>
                    </a:lnTo>
                    <a:lnTo>
                      <a:pt x="22" y="14"/>
                    </a:lnTo>
                    <a:lnTo>
                      <a:pt x="27" y="10"/>
                    </a:lnTo>
                    <a:lnTo>
                      <a:pt x="27" y="12"/>
                    </a:lnTo>
                    <a:lnTo>
                      <a:pt x="27" y="12"/>
                    </a:lnTo>
                    <a:lnTo>
                      <a:pt x="27" y="14"/>
                    </a:lnTo>
                    <a:lnTo>
                      <a:pt x="27" y="14"/>
                    </a:lnTo>
                    <a:lnTo>
                      <a:pt x="27" y="15"/>
                    </a:lnTo>
                    <a:lnTo>
                      <a:pt x="27" y="17"/>
                    </a:lnTo>
                    <a:lnTo>
                      <a:pt x="27" y="21"/>
                    </a:lnTo>
                    <a:lnTo>
                      <a:pt x="28" y="22"/>
                    </a:lnTo>
                    <a:lnTo>
                      <a:pt x="28" y="24"/>
                    </a:lnTo>
                    <a:lnTo>
                      <a:pt x="27" y="24"/>
                    </a:lnTo>
                    <a:lnTo>
                      <a:pt x="18" y="17"/>
                    </a:lnTo>
                    <a:lnTo>
                      <a:pt x="15" y="14"/>
                    </a:lnTo>
                    <a:lnTo>
                      <a:pt x="13" y="15"/>
                    </a:lnTo>
                    <a:lnTo>
                      <a:pt x="13" y="15"/>
                    </a:lnTo>
                    <a:lnTo>
                      <a:pt x="13" y="15"/>
                    </a:lnTo>
                    <a:lnTo>
                      <a:pt x="13" y="15"/>
                    </a:lnTo>
                    <a:lnTo>
                      <a:pt x="13" y="15"/>
                    </a:lnTo>
                    <a:lnTo>
                      <a:pt x="6" y="12"/>
                    </a:lnTo>
                    <a:lnTo>
                      <a:pt x="5" y="10"/>
                    </a:lnTo>
                    <a:lnTo>
                      <a:pt x="6" y="10"/>
                    </a:lnTo>
                    <a:lnTo>
                      <a:pt x="5" y="9"/>
                    </a:lnTo>
                    <a:lnTo>
                      <a:pt x="5" y="9"/>
                    </a:lnTo>
                    <a:lnTo>
                      <a:pt x="5" y="9"/>
                    </a:lnTo>
                    <a:lnTo>
                      <a:pt x="3" y="10"/>
                    </a:lnTo>
                    <a:lnTo>
                      <a:pt x="3" y="10"/>
                    </a:lnTo>
                    <a:lnTo>
                      <a:pt x="3" y="10"/>
                    </a:lnTo>
                    <a:lnTo>
                      <a:pt x="1" y="9"/>
                    </a:lnTo>
                    <a:lnTo>
                      <a:pt x="1" y="9"/>
                    </a:lnTo>
                    <a:lnTo>
                      <a:pt x="0" y="2"/>
                    </a:lnTo>
                    <a:lnTo>
                      <a:pt x="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8" name="Freeform 5794"/>
              <p:cNvSpPr>
                <a:spLocks/>
              </p:cNvSpPr>
              <p:nvPr/>
            </p:nvSpPr>
            <p:spPr bwMode="auto">
              <a:xfrm>
                <a:off x="4801" y="2012"/>
                <a:ext cx="28" cy="24"/>
              </a:xfrm>
              <a:custGeom>
                <a:avLst/>
                <a:gdLst>
                  <a:gd name="T0" fmla="*/ 5 w 28"/>
                  <a:gd name="T1" fmla="*/ 0 h 24"/>
                  <a:gd name="T2" fmla="*/ 18 w 28"/>
                  <a:gd name="T3" fmla="*/ 10 h 24"/>
                  <a:gd name="T4" fmla="*/ 18 w 28"/>
                  <a:gd name="T5" fmla="*/ 12 h 24"/>
                  <a:gd name="T6" fmla="*/ 20 w 28"/>
                  <a:gd name="T7" fmla="*/ 12 h 24"/>
                  <a:gd name="T8" fmla="*/ 22 w 28"/>
                  <a:gd name="T9" fmla="*/ 14 h 24"/>
                  <a:gd name="T10" fmla="*/ 27 w 28"/>
                  <a:gd name="T11" fmla="*/ 10 h 24"/>
                  <a:gd name="T12" fmla="*/ 27 w 28"/>
                  <a:gd name="T13" fmla="*/ 12 h 24"/>
                  <a:gd name="T14" fmla="*/ 27 w 28"/>
                  <a:gd name="T15" fmla="*/ 12 h 24"/>
                  <a:gd name="T16" fmla="*/ 27 w 28"/>
                  <a:gd name="T17" fmla="*/ 14 h 24"/>
                  <a:gd name="T18" fmla="*/ 27 w 28"/>
                  <a:gd name="T19" fmla="*/ 14 h 24"/>
                  <a:gd name="T20" fmla="*/ 27 w 28"/>
                  <a:gd name="T21" fmla="*/ 15 h 24"/>
                  <a:gd name="T22" fmla="*/ 27 w 28"/>
                  <a:gd name="T23" fmla="*/ 17 h 24"/>
                  <a:gd name="T24" fmla="*/ 27 w 28"/>
                  <a:gd name="T25" fmla="*/ 21 h 24"/>
                  <a:gd name="T26" fmla="*/ 28 w 28"/>
                  <a:gd name="T27" fmla="*/ 22 h 24"/>
                  <a:gd name="T28" fmla="*/ 28 w 28"/>
                  <a:gd name="T29" fmla="*/ 24 h 24"/>
                  <a:gd name="T30" fmla="*/ 27 w 28"/>
                  <a:gd name="T31" fmla="*/ 24 h 24"/>
                  <a:gd name="T32" fmla="*/ 18 w 28"/>
                  <a:gd name="T33" fmla="*/ 17 h 24"/>
                  <a:gd name="T34" fmla="*/ 15 w 28"/>
                  <a:gd name="T35" fmla="*/ 14 h 24"/>
                  <a:gd name="T36" fmla="*/ 13 w 28"/>
                  <a:gd name="T37" fmla="*/ 15 h 24"/>
                  <a:gd name="T38" fmla="*/ 13 w 28"/>
                  <a:gd name="T39" fmla="*/ 15 h 24"/>
                  <a:gd name="T40" fmla="*/ 13 w 28"/>
                  <a:gd name="T41" fmla="*/ 15 h 24"/>
                  <a:gd name="T42" fmla="*/ 13 w 28"/>
                  <a:gd name="T43" fmla="*/ 15 h 24"/>
                  <a:gd name="T44" fmla="*/ 13 w 28"/>
                  <a:gd name="T45" fmla="*/ 15 h 24"/>
                  <a:gd name="T46" fmla="*/ 6 w 28"/>
                  <a:gd name="T47" fmla="*/ 12 h 24"/>
                  <a:gd name="T48" fmla="*/ 5 w 28"/>
                  <a:gd name="T49" fmla="*/ 10 h 24"/>
                  <a:gd name="T50" fmla="*/ 6 w 28"/>
                  <a:gd name="T51" fmla="*/ 10 h 24"/>
                  <a:gd name="T52" fmla="*/ 5 w 28"/>
                  <a:gd name="T53" fmla="*/ 9 h 24"/>
                  <a:gd name="T54" fmla="*/ 5 w 28"/>
                  <a:gd name="T55" fmla="*/ 9 h 24"/>
                  <a:gd name="T56" fmla="*/ 5 w 28"/>
                  <a:gd name="T57" fmla="*/ 9 h 24"/>
                  <a:gd name="T58" fmla="*/ 3 w 28"/>
                  <a:gd name="T59" fmla="*/ 10 h 24"/>
                  <a:gd name="T60" fmla="*/ 3 w 28"/>
                  <a:gd name="T61" fmla="*/ 10 h 24"/>
                  <a:gd name="T62" fmla="*/ 3 w 28"/>
                  <a:gd name="T63" fmla="*/ 10 h 24"/>
                  <a:gd name="T64" fmla="*/ 1 w 28"/>
                  <a:gd name="T65" fmla="*/ 9 h 24"/>
                  <a:gd name="T66" fmla="*/ 1 w 28"/>
                  <a:gd name="T67" fmla="*/ 9 h 24"/>
                  <a:gd name="T68" fmla="*/ 0 w 28"/>
                  <a:gd name="T69" fmla="*/ 2 h 24"/>
                  <a:gd name="T70" fmla="*/ 5 w 28"/>
                  <a:gd name="T7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4">
                    <a:moveTo>
                      <a:pt x="5" y="0"/>
                    </a:moveTo>
                    <a:lnTo>
                      <a:pt x="18" y="10"/>
                    </a:lnTo>
                    <a:lnTo>
                      <a:pt x="18" y="12"/>
                    </a:lnTo>
                    <a:lnTo>
                      <a:pt x="20" y="12"/>
                    </a:lnTo>
                    <a:lnTo>
                      <a:pt x="22" y="14"/>
                    </a:lnTo>
                    <a:lnTo>
                      <a:pt x="27" y="10"/>
                    </a:lnTo>
                    <a:lnTo>
                      <a:pt x="27" y="12"/>
                    </a:lnTo>
                    <a:lnTo>
                      <a:pt x="27" y="12"/>
                    </a:lnTo>
                    <a:lnTo>
                      <a:pt x="27" y="14"/>
                    </a:lnTo>
                    <a:lnTo>
                      <a:pt x="27" y="14"/>
                    </a:lnTo>
                    <a:lnTo>
                      <a:pt x="27" y="15"/>
                    </a:lnTo>
                    <a:lnTo>
                      <a:pt x="27" y="17"/>
                    </a:lnTo>
                    <a:lnTo>
                      <a:pt x="27" y="21"/>
                    </a:lnTo>
                    <a:lnTo>
                      <a:pt x="28" y="22"/>
                    </a:lnTo>
                    <a:lnTo>
                      <a:pt x="28" y="24"/>
                    </a:lnTo>
                    <a:lnTo>
                      <a:pt x="27" y="24"/>
                    </a:lnTo>
                    <a:lnTo>
                      <a:pt x="18" y="17"/>
                    </a:lnTo>
                    <a:lnTo>
                      <a:pt x="15" y="14"/>
                    </a:lnTo>
                    <a:lnTo>
                      <a:pt x="13" y="15"/>
                    </a:lnTo>
                    <a:lnTo>
                      <a:pt x="13" y="15"/>
                    </a:lnTo>
                    <a:lnTo>
                      <a:pt x="13" y="15"/>
                    </a:lnTo>
                    <a:lnTo>
                      <a:pt x="13" y="15"/>
                    </a:lnTo>
                    <a:lnTo>
                      <a:pt x="13" y="15"/>
                    </a:lnTo>
                    <a:lnTo>
                      <a:pt x="6" y="12"/>
                    </a:lnTo>
                    <a:lnTo>
                      <a:pt x="5" y="10"/>
                    </a:lnTo>
                    <a:lnTo>
                      <a:pt x="6" y="10"/>
                    </a:lnTo>
                    <a:lnTo>
                      <a:pt x="5" y="9"/>
                    </a:lnTo>
                    <a:lnTo>
                      <a:pt x="5" y="9"/>
                    </a:lnTo>
                    <a:lnTo>
                      <a:pt x="5" y="9"/>
                    </a:lnTo>
                    <a:lnTo>
                      <a:pt x="3" y="10"/>
                    </a:lnTo>
                    <a:lnTo>
                      <a:pt x="3" y="10"/>
                    </a:lnTo>
                    <a:lnTo>
                      <a:pt x="3" y="10"/>
                    </a:lnTo>
                    <a:lnTo>
                      <a:pt x="1" y="9"/>
                    </a:lnTo>
                    <a:lnTo>
                      <a:pt x="1" y="9"/>
                    </a:lnTo>
                    <a:lnTo>
                      <a:pt x="0" y="2"/>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9" name="Freeform 5795"/>
              <p:cNvSpPr>
                <a:spLocks/>
              </p:cNvSpPr>
              <p:nvPr/>
            </p:nvSpPr>
            <p:spPr bwMode="auto">
              <a:xfrm>
                <a:off x="4746" y="1875"/>
                <a:ext cx="5" cy="5"/>
              </a:xfrm>
              <a:custGeom>
                <a:avLst/>
                <a:gdLst>
                  <a:gd name="T0" fmla="*/ 5 w 5"/>
                  <a:gd name="T1" fmla="*/ 3 h 5"/>
                  <a:gd name="T2" fmla="*/ 5 w 5"/>
                  <a:gd name="T3" fmla="*/ 5 h 5"/>
                  <a:gd name="T4" fmla="*/ 2 w 5"/>
                  <a:gd name="T5" fmla="*/ 2 h 5"/>
                  <a:gd name="T6" fmla="*/ 2 w 5"/>
                  <a:gd name="T7" fmla="*/ 2 h 5"/>
                  <a:gd name="T8" fmla="*/ 0 w 5"/>
                  <a:gd name="T9" fmla="*/ 0 h 5"/>
                  <a:gd name="T10" fmla="*/ 2 w 5"/>
                  <a:gd name="T11" fmla="*/ 0 h 5"/>
                  <a:gd name="T12" fmla="*/ 4 w 5"/>
                  <a:gd name="T13" fmla="*/ 0 h 5"/>
                  <a:gd name="T14" fmla="*/ 5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lnTo>
                      <a:pt x="5" y="5"/>
                    </a:lnTo>
                    <a:lnTo>
                      <a:pt x="2" y="2"/>
                    </a:lnTo>
                    <a:lnTo>
                      <a:pt x="2" y="2"/>
                    </a:lnTo>
                    <a:lnTo>
                      <a:pt x="0" y="0"/>
                    </a:lnTo>
                    <a:lnTo>
                      <a:pt x="2" y="0"/>
                    </a:lnTo>
                    <a:lnTo>
                      <a:pt x="4" y="0"/>
                    </a:lnTo>
                    <a:lnTo>
                      <a:pt x="5" y="0"/>
                    </a:lnTo>
                    <a:lnTo>
                      <a:pt x="5"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0" name="Freeform 5796"/>
              <p:cNvSpPr>
                <a:spLocks/>
              </p:cNvSpPr>
              <p:nvPr/>
            </p:nvSpPr>
            <p:spPr bwMode="auto">
              <a:xfrm>
                <a:off x="4746" y="1875"/>
                <a:ext cx="5" cy="5"/>
              </a:xfrm>
              <a:custGeom>
                <a:avLst/>
                <a:gdLst>
                  <a:gd name="T0" fmla="*/ 5 w 5"/>
                  <a:gd name="T1" fmla="*/ 3 h 5"/>
                  <a:gd name="T2" fmla="*/ 5 w 5"/>
                  <a:gd name="T3" fmla="*/ 5 h 5"/>
                  <a:gd name="T4" fmla="*/ 2 w 5"/>
                  <a:gd name="T5" fmla="*/ 2 h 5"/>
                  <a:gd name="T6" fmla="*/ 2 w 5"/>
                  <a:gd name="T7" fmla="*/ 2 h 5"/>
                  <a:gd name="T8" fmla="*/ 0 w 5"/>
                  <a:gd name="T9" fmla="*/ 0 h 5"/>
                  <a:gd name="T10" fmla="*/ 2 w 5"/>
                  <a:gd name="T11" fmla="*/ 0 h 5"/>
                  <a:gd name="T12" fmla="*/ 4 w 5"/>
                  <a:gd name="T13" fmla="*/ 0 h 5"/>
                  <a:gd name="T14" fmla="*/ 5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lnTo>
                      <a:pt x="5" y="5"/>
                    </a:lnTo>
                    <a:lnTo>
                      <a:pt x="2" y="2"/>
                    </a:lnTo>
                    <a:lnTo>
                      <a:pt x="2" y="2"/>
                    </a:lnTo>
                    <a:lnTo>
                      <a:pt x="0" y="0"/>
                    </a:lnTo>
                    <a:lnTo>
                      <a:pt x="2" y="0"/>
                    </a:lnTo>
                    <a:lnTo>
                      <a:pt x="4" y="0"/>
                    </a:lnTo>
                    <a:lnTo>
                      <a:pt x="5" y="0"/>
                    </a:lnTo>
                    <a:lnTo>
                      <a:pt x="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1" name="Rectangle 5797"/>
              <p:cNvSpPr>
                <a:spLocks noChangeArrowheads="1"/>
              </p:cNvSpPr>
              <p:nvPr/>
            </p:nvSpPr>
            <p:spPr bwMode="auto">
              <a:xfrm>
                <a:off x="4606" y="2053"/>
                <a:ext cx="3" cy="3"/>
              </a:xfrm>
              <a:prstGeom prst="rect">
                <a:avLst/>
              </a:prstGeom>
              <a:solidFill>
                <a:srgbClr val="1D44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2" name="Rectangle 5798"/>
              <p:cNvSpPr>
                <a:spLocks noChangeArrowheads="1"/>
              </p:cNvSpPr>
              <p:nvPr/>
            </p:nvSpPr>
            <p:spPr bwMode="auto">
              <a:xfrm>
                <a:off x="4606" y="2053"/>
                <a:ext cx="3" cy="3"/>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3" name="Freeform 5799"/>
              <p:cNvSpPr>
                <a:spLocks/>
              </p:cNvSpPr>
              <p:nvPr/>
            </p:nvSpPr>
            <p:spPr bwMode="auto">
              <a:xfrm>
                <a:off x="4426" y="2153"/>
                <a:ext cx="9" cy="5"/>
              </a:xfrm>
              <a:custGeom>
                <a:avLst/>
                <a:gdLst>
                  <a:gd name="T0" fmla="*/ 9 w 9"/>
                  <a:gd name="T1" fmla="*/ 0 h 5"/>
                  <a:gd name="T2" fmla="*/ 7 w 9"/>
                  <a:gd name="T3" fmla="*/ 5 h 5"/>
                  <a:gd name="T4" fmla="*/ 7 w 9"/>
                  <a:gd name="T5" fmla="*/ 5 h 5"/>
                  <a:gd name="T6" fmla="*/ 7 w 9"/>
                  <a:gd name="T7" fmla="*/ 5 h 5"/>
                  <a:gd name="T8" fmla="*/ 5 w 9"/>
                  <a:gd name="T9" fmla="*/ 5 h 5"/>
                  <a:gd name="T10" fmla="*/ 5 w 9"/>
                  <a:gd name="T11" fmla="*/ 5 h 5"/>
                  <a:gd name="T12" fmla="*/ 5 w 9"/>
                  <a:gd name="T13" fmla="*/ 5 h 5"/>
                  <a:gd name="T14" fmla="*/ 5 w 9"/>
                  <a:gd name="T15" fmla="*/ 5 h 5"/>
                  <a:gd name="T16" fmla="*/ 4 w 9"/>
                  <a:gd name="T17" fmla="*/ 5 h 5"/>
                  <a:gd name="T18" fmla="*/ 4 w 9"/>
                  <a:gd name="T19" fmla="*/ 5 h 5"/>
                  <a:gd name="T20" fmla="*/ 2 w 9"/>
                  <a:gd name="T21" fmla="*/ 5 h 5"/>
                  <a:gd name="T22" fmla="*/ 2 w 9"/>
                  <a:gd name="T23" fmla="*/ 5 h 5"/>
                  <a:gd name="T24" fmla="*/ 2 w 9"/>
                  <a:gd name="T25" fmla="*/ 5 h 5"/>
                  <a:gd name="T26" fmla="*/ 2 w 9"/>
                  <a:gd name="T27" fmla="*/ 5 h 5"/>
                  <a:gd name="T28" fmla="*/ 0 w 9"/>
                  <a:gd name="T29" fmla="*/ 5 h 5"/>
                  <a:gd name="T30" fmla="*/ 9 w 9"/>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5">
                    <a:moveTo>
                      <a:pt x="9" y="0"/>
                    </a:moveTo>
                    <a:lnTo>
                      <a:pt x="7" y="5"/>
                    </a:lnTo>
                    <a:lnTo>
                      <a:pt x="7" y="5"/>
                    </a:lnTo>
                    <a:lnTo>
                      <a:pt x="7" y="5"/>
                    </a:lnTo>
                    <a:lnTo>
                      <a:pt x="5" y="5"/>
                    </a:lnTo>
                    <a:lnTo>
                      <a:pt x="5" y="5"/>
                    </a:lnTo>
                    <a:lnTo>
                      <a:pt x="5" y="5"/>
                    </a:lnTo>
                    <a:lnTo>
                      <a:pt x="5" y="5"/>
                    </a:lnTo>
                    <a:lnTo>
                      <a:pt x="4" y="5"/>
                    </a:lnTo>
                    <a:lnTo>
                      <a:pt x="4" y="5"/>
                    </a:lnTo>
                    <a:lnTo>
                      <a:pt x="2" y="5"/>
                    </a:lnTo>
                    <a:lnTo>
                      <a:pt x="2" y="5"/>
                    </a:lnTo>
                    <a:lnTo>
                      <a:pt x="2" y="5"/>
                    </a:lnTo>
                    <a:lnTo>
                      <a:pt x="2" y="5"/>
                    </a:lnTo>
                    <a:lnTo>
                      <a:pt x="0" y="5"/>
                    </a:lnTo>
                    <a:lnTo>
                      <a:pt x="9"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4" name="Freeform 5800"/>
              <p:cNvSpPr>
                <a:spLocks/>
              </p:cNvSpPr>
              <p:nvPr/>
            </p:nvSpPr>
            <p:spPr bwMode="auto">
              <a:xfrm>
                <a:off x="4426" y="2153"/>
                <a:ext cx="9" cy="5"/>
              </a:xfrm>
              <a:custGeom>
                <a:avLst/>
                <a:gdLst>
                  <a:gd name="T0" fmla="*/ 9 w 9"/>
                  <a:gd name="T1" fmla="*/ 0 h 5"/>
                  <a:gd name="T2" fmla="*/ 7 w 9"/>
                  <a:gd name="T3" fmla="*/ 5 h 5"/>
                  <a:gd name="T4" fmla="*/ 7 w 9"/>
                  <a:gd name="T5" fmla="*/ 5 h 5"/>
                  <a:gd name="T6" fmla="*/ 7 w 9"/>
                  <a:gd name="T7" fmla="*/ 5 h 5"/>
                  <a:gd name="T8" fmla="*/ 5 w 9"/>
                  <a:gd name="T9" fmla="*/ 5 h 5"/>
                  <a:gd name="T10" fmla="*/ 5 w 9"/>
                  <a:gd name="T11" fmla="*/ 5 h 5"/>
                  <a:gd name="T12" fmla="*/ 5 w 9"/>
                  <a:gd name="T13" fmla="*/ 5 h 5"/>
                  <a:gd name="T14" fmla="*/ 5 w 9"/>
                  <a:gd name="T15" fmla="*/ 5 h 5"/>
                  <a:gd name="T16" fmla="*/ 4 w 9"/>
                  <a:gd name="T17" fmla="*/ 5 h 5"/>
                  <a:gd name="T18" fmla="*/ 4 w 9"/>
                  <a:gd name="T19" fmla="*/ 5 h 5"/>
                  <a:gd name="T20" fmla="*/ 2 w 9"/>
                  <a:gd name="T21" fmla="*/ 5 h 5"/>
                  <a:gd name="T22" fmla="*/ 2 w 9"/>
                  <a:gd name="T23" fmla="*/ 5 h 5"/>
                  <a:gd name="T24" fmla="*/ 2 w 9"/>
                  <a:gd name="T25" fmla="*/ 5 h 5"/>
                  <a:gd name="T26" fmla="*/ 2 w 9"/>
                  <a:gd name="T27" fmla="*/ 5 h 5"/>
                  <a:gd name="T28" fmla="*/ 0 w 9"/>
                  <a:gd name="T29" fmla="*/ 5 h 5"/>
                  <a:gd name="T30" fmla="*/ 9 w 9"/>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5">
                    <a:moveTo>
                      <a:pt x="9" y="0"/>
                    </a:moveTo>
                    <a:lnTo>
                      <a:pt x="7" y="5"/>
                    </a:lnTo>
                    <a:lnTo>
                      <a:pt x="7" y="5"/>
                    </a:lnTo>
                    <a:lnTo>
                      <a:pt x="7" y="5"/>
                    </a:lnTo>
                    <a:lnTo>
                      <a:pt x="5" y="5"/>
                    </a:lnTo>
                    <a:lnTo>
                      <a:pt x="5" y="5"/>
                    </a:lnTo>
                    <a:lnTo>
                      <a:pt x="5" y="5"/>
                    </a:lnTo>
                    <a:lnTo>
                      <a:pt x="5" y="5"/>
                    </a:lnTo>
                    <a:lnTo>
                      <a:pt x="4" y="5"/>
                    </a:lnTo>
                    <a:lnTo>
                      <a:pt x="4" y="5"/>
                    </a:lnTo>
                    <a:lnTo>
                      <a:pt x="2" y="5"/>
                    </a:lnTo>
                    <a:lnTo>
                      <a:pt x="2" y="5"/>
                    </a:lnTo>
                    <a:lnTo>
                      <a:pt x="2" y="5"/>
                    </a:lnTo>
                    <a:lnTo>
                      <a:pt x="2" y="5"/>
                    </a:lnTo>
                    <a:lnTo>
                      <a:pt x="0" y="5"/>
                    </a:lnTo>
                    <a:lnTo>
                      <a:pt x="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5" name="Freeform 5801"/>
              <p:cNvSpPr>
                <a:spLocks/>
              </p:cNvSpPr>
              <p:nvPr/>
            </p:nvSpPr>
            <p:spPr bwMode="auto">
              <a:xfrm>
                <a:off x="4609" y="2011"/>
                <a:ext cx="4" cy="5"/>
              </a:xfrm>
              <a:custGeom>
                <a:avLst/>
                <a:gdLst>
                  <a:gd name="T0" fmla="*/ 4 w 4"/>
                  <a:gd name="T1" fmla="*/ 0 h 5"/>
                  <a:gd name="T2" fmla="*/ 4 w 4"/>
                  <a:gd name="T3" fmla="*/ 5 h 5"/>
                  <a:gd name="T4" fmla="*/ 2 w 4"/>
                  <a:gd name="T5" fmla="*/ 5 h 5"/>
                  <a:gd name="T6" fmla="*/ 2 w 4"/>
                  <a:gd name="T7" fmla="*/ 3 h 5"/>
                  <a:gd name="T8" fmla="*/ 0 w 4"/>
                  <a:gd name="T9" fmla="*/ 1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4" y="5"/>
                    </a:lnTo>
                    <a:lnTo>
                      <a:pt x="2" y="5"/>
                    </a:lnTo>
                    <a:lnTo>
                      <a:pt x="2" y="3"/>
                    </a:lnTo>
                    <a:lnTo>
                      <a:pt x="0" y="1"/>
                    </a:lnTo>
                    <a:lnTo>
                      <a:pt x="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6" name="Freeform 5802"/>
              <p:cNvSpPr>
                <a:spLocks/>
              </p:cNvSpPr>
              <p:nvPr/>
            </p:nvSpPr>
            <p:spPr bwMode="auto">
              <a:xfrm>
                <a:off x="4609" y="2011"/>
                <a:ext cx="4" cy="5"/>
              </a:xfrm>
              <a:custGeom>
                <a:avLst/>
                <a:gdLst>
                  <a:gd name="T0" fmla="*/ 4 w 4"/>
                  <a:gd name="T1" fmla="*/ 0 h 5"/>
                  <a:gd name="T2" fmla="*/ 4 w 4"/>
                  <a:gd name="T3" fmla="*/ 5 h 5"/>
                  <a:gd name="T4" fmla="*/ 2 w 4"/>
                  <a:gd name="T5" fmla="*/ 5 h 5"/>
                  <a:gd name="T6" fmla="*/ 2 w 4"/>
                  <a:gd name="T7" fmla="*/ 3 h 5"/>
                  <a:gd name="T8" fmla="*/ 0 w 4"/>
                  <a:gd name="T9" fmla="*/ 1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4" y="5"/>
                    </a:lnTo>
                    <a:lnTo>
                      <a:pt x="2" y="5"/>
                    </a:lnTo>
                    <a:lnTo>
                      <a:pt x="2" y="3"/>
                    </a:lnTo>
                    <a:lnTo>
                      <a:pt x="0" y="1"/>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7" name="Rectangle 5803"/>
              <p:cNvSpPr>
                <a:spLocks noChangeArrowheads="1"/>
              </p:cNvSpPr>
              <p:nvPr/>
            </p:nvSpPr>
            <p:spPr bwMode="auto">
              <a:xfrm>
                <a:off x="4665" y="1970"/>
                <a:ext cx="3" cy="5"/>
              </a:xfrm>
              <a:prstGeom prst="rect">
                <a:avLst/>
              </a:prstGeom>
              <a:solidFill>
                <a:srgbClr val="4AB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8" name="Rectangle 5804"/>
              <p:cNvSpPr>
                <a:spLocks noChangeArrowheads="1"/>
              </p:cNvSpPr>
              <p:nvPr/>
            </p:nvSpPr>
            <p:spPr bwMode="auto">
              <a:xfrm>
                <a:off x="4665" y="1970"/>
                <a:ext cx="3" cy="5"/>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9" name="Freeform 5805"/>
              <p:cNvSpPr>
                <a:spLocks/>
              </p:cNvSpPr>
              <p:nvPr/>
            </p:nvSpPr>
            <p:spPr bwMode="auto">
              <a:xfrm>
                <a:off x="4831" y="2058"/>
                <a:ext cx="31" cy="32"/>
              </a:xfrm>
              <a:custGeom>
                <a:avLst/>
                <a:gdLst>
                  <a:gd name="T0" fmla="*/ 2 w 31"/>
                  <a:gd name="T1" fmla="*/ 0 h 32"/>
                  <a:gd name="T2" fmla="*/ 7 w 31"/>
                  <a:gd name="T3" fmla="*/ 8 h 32"/>
                  <a:gd name="T4" fmla="*/ 12 w 31"/>
                  <a:gd name="T5" fmla="*/ 3 h 32"/>
                  <a:gd name="T6" fmla="*/ 14 w 31"/>
                  <a:gd name="T7" fmla="*/ 2 h 32"/>
                  <a:gd name="T8" fmla="*/ 14 w 31"/>
                  <a:gd name="T9" fmla="*/ 3 h 32"/>
                  <a:gd name="T10" fmla="*/ 15 w 31"/>
                  <a:gd name="T11" fmla="*/ 2 h 32"/>
                  <a:gd name="T12" fmla="*/ 15 w 31"/>
                  <a:gd name="T13" fmla="*/ 0 h 32"/>
                  <a:gd name="T14" fmla="*/ 19 w 31"/>
                  <a:gd name="T15" fmla="*/ 7 h 32"/>
                  <a:gd name="T16" fmla="*/ 31 w 31"/>
                  <a:gd name="T17" fmla="*/ 12 h 32"/>
                  <a:gd name="T18" fmla="*/ 27 w 31"/>
                  <a:gd name="T19" fmla="*/ 15 h 32"/>
                  <a:gd name="T20" fmla="*/ 29 w 31"/>
                  <a:gd name="T21" fmla="*/ 27 h 32"/>
                  <a:gd name="T22" fmla="*/ 15 w 31"/>
                  <a:gd name="T23" fmla="*/ 30 h 32"/>
                  <a:gd name="T24" fmla="*/ 15 w 31"/>
                  <a:gd name="T25" fmla="*/ 30 h 32"/>
                  <a:gd name="T26" fmla="*/ 3 w 31"/>
                  <a:gd name="T27" fmla="*/ 32 h 32"/>
                  <a:gd name="T28" fmla="*/ 0 w 31"/>
                  <a:gd name="T29" fmla="*/ 7 h 32"/>
                  <a:gd name="T30" fmla="*/ 2 w 31"/>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32">
                    <a:moveTo>
                      <a:pt x="2" y="0"/>
                    </a:moveTo>
                    <a:lnTo>
                      <a:pt x="7" y="8"/>
                    </a:lnTo>
                    <a:lnTo>
                      <a:pt x="12" y="3"/>
                    </a:lnTo>
                    <a:lnTo>
                      <a:pt x="14" y="2"/>
                    </a:lnTo>
                    <a:lnTo>
                      <a:pt x="14" y="3"/>
                    </a:lnTo>
                    <a:lnTo>
                      <a:pt x="15" y="2"/>
                    </a:lnTo>
                    <a:lnTo>
                      <a:pt x="15" y="0"/>
                    </a:lnTo>
                    <a:lnTo>
                      <a:pt x="19" y="7"/>
                    </a:lnTo>
                    <a:lnTo>
                      <a:pt x="31" y="12"/>
                    </a:lnTo>
                    <a:lnTo>
                      <a:pt x="27" y="15"/>
                    </a:lnTo>
                    <a:lnTo>
                      <a:pt x="29" y="27"/>
                    </a:lnTo>
                    <a:lnTo>
                      <a:pt x="15" y="30"/>
                    </a:lnTo>
                    <a:lnTo>
                      <a:pt x="15" y="30"/>
                    </a:lnTo>
                    <a:lnTo>
                      <a:pt x="3" y="32"/>
                    </a:lnTo>
                    <a:lnTo>
                      <a:pt x="0" y="7"/>
                    </a:lnTo>
                    <a:lnTo>
                      <a:pt x="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0" name="Freeform 5806"/>
              <p:cNvSpPr>
                <a:spLocks/>
              </p:cNvSpPr>
              <p:nvPr/>
            </p:nvSpPr>
            <p:spPr bwMode="auto">
              <a:xfrm>
                <a:off x="4831" y="2058"/>
                <a:ext cx="31" cy="32"/>
              </a:xfrm>
              <a:custGeom>
                <a:avLst/>
                <a:gdLst>
                  <a:gd name="T0" fmla="*/ 2 w 31"/>
                  <a:gd name="T1" fmla="*/ 0 h 32"/>
                  <a:gd name="T2" fmla="*/ 7 w 31"/>
                  <a:gd name="T3" fmla="*/ 8 h 32"/>
                  <a:gd name="T4" fmla="*/ 12 w 31"/>
                  <a:gd name="T5" fmla="*/ 3 h 32"/>
                  <a:gd name="T6" fmla="*/ 14 w 31"/>
                  <a:gd name="T7" fmla="*/ 2 h 32"/>
                  <a:gd name="T8" fmla="*/ 14 w 31"/>
                  <a:gd name="T9" fmla="*/ 3 h 32"/>
                  <a:gd name="T10" fmla="*/ 15 w 31"/>
                  <a:gd name="T11" fmla="*/ 2 h 32"/>
                  <a:gd name="T12" fmla="*/ 15 w 31"/>
                  <a:gd name="T13" fmla="*/ 0 h 32"/>
                  <a:gd name="T14" fmla="*/ 19 w 31"/>
                  <a:gd name="T15" fmla="*/ 7 h 32"/>
                  <a:gd name="T16" fmla="*/ 31 w 31"/>
                  <a:gd name="T17" fmla="*/ 12 h 32"/>
                  <a:gd name="T18" fmla="*/ 27 w 31"/>
                  <a:gd name="T19" fmla="*/ 15 h 32"/>
                  <a:gd name="T20" fmla="*/ 29 w 31"/>
                  <a:gd name="T21" fmla="*/ 27 h 32"/>
                  <a:gd name="T22" fmla="*/ 15 w 31"/>
                  <a:gd name="T23" fmla="*/ 30 h 32"/>
                  <a:gd name="T24" fmla="*/ 15 w 31"/>
                  <a:gd name="T25" fmla="*/ 30 h 32"/>
                  <a:gd name="T26" fmla="*/ 3 w 31"/>
                  <a:gd name="T27" fmla="*/ 32 h 32"/>
                  <a:gd name="T28" fmla="*/ 0 w 31"/>
                  <a:gd name="T29" fmla="*/ 7 h 32"/>
                  <a:gd name="T30" fmla="*/ 2 w 31"/>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32">
                    <a:moveTo>
                      <a:pt x="2" y="0"/>
                    </a:moveTo>
                    <a:lnTo>
                      <a:pt x="7" y="8"/>
                    </a:lnTo>
                    <a:lnTo>
                      <a:pt x="12" y="3"/>
                    </a:lnTo>
                    <a:lnTo>
                      <a:pt x="14" y="2"/>
                    </a:lnTo>
                    <a:lnTo>
                      <a:pt x="14" y="3"/>
                    </a:lnTo>
                    <a:lnTo>
                      <a:pt x="15" y="2"/>
                    </a:lnTo>
                    <a:lnTo>
                      <a:pt x="15" y="0"/>
                    </a:lnTo>
                    <a:lnTo>
                      <a:pt x="19" y="7"/>
                    </a:lnTo>
                    <a:lnTo>
                      <a:pt x="31" y="12"/>
                    </a:lnTo>
                    <a:lnTo>
                      <a:pt x="27" y="15"/>
                    </a:lnTo>
                    <a:lnTo>
                      <a:pt x="29" y="27"/>
                    </a:lnTo>
                    <a:lnTo>
                      <a:pt x="15" y="30"/>
                    </a:lnTo>
                    <a:lnTo>
                      <a:pt x="15" y="30"/>
                    </a:lnTo>
                    <a:lnTo>
                      <a:pt x="3" y="32"/>
                    </a:lnTo>
                    <a:lnTo>
                      <a:pt x="0" y="7"/>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1" name="Freeform 5807"/>
              <p:cNvSpPr>
                <a:spLocks/>
              </p:cNvSpPr>
              <p:nvPr/>
            </p:nvSpPr>
            <p:spPr bwMode="auto">
              <a:xfrm>
                <a:off x="4755" y="2031"/>
                <a:ext cx="3" cy="7"/>
              </a:xfrm>
              <a:custGeom>
                <a:avLst/>
                <a:gdLst>
                  <a:gd name="T0" fmla="*/ 2 w 3"/>
                  <a:gd name="T1" fmla="*/ 5 h 7"/>
                  <a:gd name="T2" fmla="*/ 2 w 3"/>
                  <a:gd name="T3" fmla="*/ 7 h 7"/>
                  <a:gd name="T4" fmla="*/ 2 w 3"/>
                  <a:gd name="T5" fmla="*/ 7 h 7"/>
                  <a:gd name="T6" fmla="*/ 2 w 3"/>
                  <a:gd name="T7" fmla="*/ 7 h 7"/>
                  <a:gd name="T8" fmla="*/ 2 w 3"/>
                  <a:gd name="T9" fmla="*/ 7 h 7"/>
                  <a:gd name="T10" fmla="*/ 0 w 3"/>
                  <a:gd name="T11" fmla="*/ 3 h 7"/>
                  <a:gd name="T12" fmla="*/ 0 w 3"/>
                  <a:gd name="T13" fmla="*/ 2 h 7"/>
                  <a:gd name="T14" fmla="*/ 3 w 3"/>
                  <a:gd name="T15" fmla="*/ 0 h 7"/>
                  <a:gd name="T16" fmla="*/ 3 w 3"/>
                  <a:gd name="T17" fmla="*/ 2 h 7"/>
                  <a:gd name="T18" fmla="*/ 3 w 3"/>
                  <a:gd name="T19" fmla="*/ 5 h 7"/>
                  <a:gd name="T20" fmla="*/ 3 w 3"/>
                  <a:gd name="T21" fmla="*/ 5 h 7"/>
                  <a:gd name="T22" fmla="*/ 3 w 3"/>
                  <a:gd name="T23" fmla="*/ 5 h 7"/>
                  <a:gd name="T24" fmla="*/ 2 w 3"/>
                  <a:gd name="T25" fmla="*/ 5 h 7"/>
                  <a:gd name="T26" fmla="*/ 2 w 3"/>
                  <a:gd name="T27" fmla="*/ 5 h 7"/>
                  <a:gd name="T28" fmla="*/ 2 w 3"/>
                  <a:gd name="T29" fmla="*/ 5 h 7"/>
                  <a:gd name="T30" fmla="*/ 2 w 3"/>
                  <a:gd name="T31" fmla="*/ 5 h 7"/>
                  <a:gd name="T32" fmla="*/ 2 w 3"/>
                  <a:gd name="T3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7">
                    <a:moveTo>
                      <a:pt x="2" y="5"/>
                    </a:moveTo>
                    <a:lnTo>
                      <a:pt x="2" y="7"/>
                    </a:lnTo>
                    <a:lnTo>
                      <a:pt x="2" y="7"/>
                    </a:lnTo>
                    <a:lnTo>
                      <a:pt x="2" y="7"/>
                    </a:lnTo>
                    <a:lnTo>
                      <a:pt x="2" y="7"/>
                    </a:lnTo>
                    <a:lnTo>
                      <a:pt x="0" y="3"/>
                    </a:lnTo>
                    <a:lnTo>
                      <a:pt x="0" y="2"/>
                    </a:lnTo>
                    <a:lnTo>
                      <a:pt x="3" y="0"/>
                    </a:lnTo>
                    <a:lnTo>
                      <a:pt x="3" y="2"/>
                    </a:lnTo>
                    <a:lnTo>
                      <a:pt x="3" y="5"/>
                    </a:lnTo>
                    <a:lnTo>
                      <a:pt x="3" y="5"/>
                    </a:lnTo>
                    <a:lnTo>
                      <a:pt x="3" y="5"/>
                    </a:lnTo>
                    <a:lnTo>
                      <a:pt x="2" y="5"/>
                    </a:lnTo>
                    <a:lnTo>
                      <a:pt x="2" y="5"/>
                    </a:lnTo>
                    <a:lnTo>
                      <a:pt x="2" y="5"/>
                    </a:lnTo>
                    <a:lnTo>
                      <a:pt x="2" y="5"/>
                    </a:lnTo>
                    <a:lnTo>
                      <a:pt x="2"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2" name="Freeform 5808"/>
              <p:cNvSpPr>
                <a:spLocks/>
              </p:cNvSpPr>
              <p:nvPr/>
            </p:nvSpPr>
            <p:spPr bwMode="auto">
              <a:xfrm>
                <a:off x="4755" y="2031"/>
                <a:ext cx="3" cy="7"/>
              </a:xfrm>
              <a:custGeom>
                <a:avLst/>
                <a:gdLst>
                  <a:gd name="T0" fmla="*/ 2 w 3"/>
                  <a:gd name="T1" fmla="*/ 5 h 7"/>
                  <a:gd name="T2" fmla="*/ 2 w 3"/>
                  <a:gd name="T3" fmla="*/ 7 h 7"/>
                  <a:gd name="T4" fmla="*/ 2 w 3"/>
                  <a:gd name="T5" fmla="*/ 7 h 7"/>
                  <a:gd name="T6" fmla="*/ 2 w 3"/>
                  <a:gd name="T7" fmla="*/ 7 h 7"/>
                  <a:gd name="T8" fmla="*/ 2 w 3"/>
                  <a:gd name="T9" fmla="*/ 7 h 7"/>
                  <a:gd name="T10" fmla="*/ 0 w 3"/>
                  <a:gd name="T11" fmla="*/ 3 h 7"/>
                  <a:gd name="T12" fmla="*/ 0 w 3"/>
                  <a:gd name="T13" fmla="*/ 2 h 7"/>
                  <a:gd name="T14" fmla="*/ 3 w 3"/>
                  <a:gd name="T15" fmla="*/ 0 h 7"/>
                  <a:gd name="T16" fmla="*/ 3 w 3"/>
                  <a:gd name="T17" fmla="*/ 2 h 7"/>
                  <a:gd name="T18" fmla="*/ 3 w 3"/>
                  <a:gd name="T19" fmla="*/ 5 h 7"/>
                  <a:gd name="T20" fmla="*/ 3 w 3"/>
                  <a:gd name="T21" fmla="*/ 5 h 7"/>
                  <a:gd name="T22" fmla="*/ 3 w 3"/>
                  <a:gd name="T23" fmla="*/ 5 h 7"/>
                  <a:gd name="T24" fmla="*/ 2 w 3"/>
                  <a:gd name="T25" fmla="*/ 5 h 7"/>
                  <a:gd name="T26" fmla="*/ 2 w 3"/>
                  <a:gd name="T27" fmla="*/ 5 h 7"/>
                  <a:gd name="T28" fmla="*/ 2 w 3"/>
                  <a:gd name="T29" fmla="*/ 5 h 7"/>
                  <a:gd name="T30" fmla="*/ 2 w 3"/>
                  <a:gd name="T31" fmla="*/ 5 h 7"/>
                  <a:gd name="T32" fmla="*/ 2 w 3"/>
                  <a:gd name="T3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7">
                    <a:moveTo>
                      <a:pt x="2" y="5"/>
                    </a:moveTo>
                    <a:lnTo>
                      <a:pt x="2" y="7"/>
                    </a:lnTo>
                    <a:lnTo>
                      <a:pt x="2" y="7"/>
                    </a:lnTo>
                    <a:lnTo>
                      <a:pt x="2" y="7"/>
                    </a:lnTo>
                    <a:lnTo>
                      <a:pt x="2" y="7"/>
                    </a:lnTo>
                    <a:lnTo>
                      <a:pt x="0" y="3"/>
                    </a:lnTo>
                    <a:lnTo>
                      <a:pt x="0" y="2"/>
                    </a:lnTo>
                    <a:lnTo>
                      <a:pt x="3" y="0"/>
                    </a:lnTo>
                    <a:lnTo>
                      <a:pt x="3" y="2"/>
                    </a:lnTo>
                    <a:lnTo>
                      <a:pt x="3" y="5"/>
                    </a:lnTo>
                    <a:lnTo>
                      <a:pt x="3" y="5"/>
                    </a:lnTo>
                    <a:lnTo>
                      <a:pt x="3" y="5"/>
                    </a:lnTo>
                    <a:lnTo>
                      <a:pt x="2" y="5"/>
                    </a:lnTo>
                    <a:lnTo>
                      <a:pt x="2" y="5"/>
                    </a:lnTo>
                    <a:lnTo>
                      <a:pt x="2" y="5"/>
                    </a:lnTo>
                    <a:lnTo>
                      <a:pt x="2" y="5"/>
                    </a:lnTo>
                    <a:lnTo>
                      <a:pt x="2"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3" name="Freeform 5809"/>
              <p:cNvSpPr>
                <a:spLocks/>
              </p:cNvSpPr>
              <p:nvPr/>
            </p:nvSpPr>
            <p:spPr bwMode="auto">
              <a:xfrm>
                <a:off x="4565" y="2012"/>
                <a:ext cx="3" cy="7"/>
              </a:xfrm>
              <a:custGeom>
                <a:avLst/>
                <a:gdLst>
                  <a:gd name="T0" fmla="*/ 2 w 3"/>
                  <a:gd name="T1" fmla="*/ 2 h 7"/>
                  <a:gd name="T2" fmla="*/ 2 w 3"/>
                  <a:gd name="T3" fmla="*/ 2 h 7"/>
                  <a:gd name="T4" fmla="*/ 3 w 3"/>
                  <a:gd name="T5" fmla="*/ 2 h 7"/>
                  <a:gd name="T6" fmla="*/ 3 w 3"/>
                  <a:gd name="T7" fmla="*/ 4 h 7"/>
                  <a:gd name="T8" fmla="*/ 2 w 3"/>
                  <a:gd name="T9" fmla="*/ 4 h 7"/>
                  <a:gd name="T10" fmla="*/ 3 w 3"/>
                  <a:gd name="T11" fmla="*/ 5 h 7"/>
                  <a:gd name="T12" fmla="*/ 3 w 3"/>
                  <a:gd name="T13" fmla="*/ 7 h 7"/>
                  <a:gd name="T14" fmla="*/ 2 w 3"/>
                  <a:gd name="T15" fmla="*/ 7 h 7"/>
                  <a:gd name="T16" fmla="*/ 0 w 3"/>
                  <a:gd name="T17" fmla="*/ 7 h 7"/>
                  <a:gd name="T18" fmla="*/ 2 w 3"/>
                  <a:gd name="T19" fmla="*/ 5 h 7"/>
                  <a:gd name="T20" fmla="*/ 2 w 3"/>
                  <a:gd name="T21" fmla="*/ 4 h 7"/>
                  <a:gd name="T22" fmla="*/ 0 w 3"/>
                  <a:gd name="T23" fmla="*/ 4 h 7"/>
                  <a:gd name="T24" fmla="*/ 2 w 3"/>
                  <a:gd name="T25" fmla="*/ 2 h 7"/>
                  <a:gd name="T26" fmla="*/ 2 w 3"/>
                  <a:gd name="T27" fmla="*/ 2 h 7"/>
                  <a:gd name="T28" fmla="*/ 0 w 3"/>
                  <a:gd name="T29" fmla="*/ 2 h 7"/>
                  <a:gd name="T30" fmla="*/ 2 w 3"/>
                  <a:gd name="T31" fmla="*/ 2 h 7"/>
                  <a:gd name="T32" fmla="*/ 2 w 3"/>
                  <a:gd name="T33" fmla="*/ 0 h 7"/>
                  <a:gd name="T34" fmla="*/ 2 w 3"/>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7">
                    <a:moveTo>
                      <a:pt x="2" y="2"/>
                    </a:moveTo>
                    <a:lnTo>
                      <a:pt x="2" y="2"/>
                    </a:lnTo>
                    <a:lnTo>
                      <a:pt x="3" y="2"/>
                    </a:lnTo>
                    <a:lnTo>
                      <a:pt x="3" y="4"/>
                    </a:lnTo>
                    <a:lnTo>
                      <a:pt x="2" y="4"/>
                    </a:lnTo>
                    <a:lnTo>
                      <a:pt x="3" y="5"/>
                    </a:lnTo>
                    <a:lnTo>
                      <a:pt x="3" y="7"/>
                    </a:lnTo>
                    <a:lnTo>
                      <a:pt x="2" y="7"/>
                    </a:lnTo>
                    <a:lnTo>
                      <a:pt x="0" y="7"/>
                    </a:lnTo>
                    <a:lnTo>
                      <a:pt x="2" y="5"/>
                    </a:lnTo>
                    <a:lnTo>
                      <a:pt x="2" y="4"/>
                    </a:lnTo>
                    <a:lnTo>
                      <a:pt x="0" y="4"/>
                    </a:lnTo>
                    <a:lnTo>
                      <a:pt x="2" y="2"/>
                    </a:lnTo>
                    <a:lnTo>
                      <a:pt x="2" y="2"/>
                    </a:lnTo>
                    <a:lnTo>
                      <a:pt x="0" y="2"/>
                    </a:lnTo>
                    <a:lnTo>
                      <a:pt x="2" y="2"/>
                    </a:lnTo>
                    <a:lnTo>
                      <a:pt x="2" y="0"/>
                    </a:lnTo>
                    <a:lnTo>
                      <a:pt x="2" y="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4" name="Freeform 5810"/>
              <p:cNvSpPr>
                <a:spLocks/>
              </p:cNvSpPr>
              <p:nvPr/>
            </p:nvSpPr>
            <p:spPr bwMode="auto">
              <a:xfrm>
                <a:off x="4565" y="2012"/>
                <a:ext cx="3" cy="7"/>
              </a:xfrm>
              <a:custGeom>
                <a:avLst/>
                <a:gdLst>
                  <a:gd name="T0" fmla="*/ 2 w 3"/>
                  <a:gd name="T1" fmla="*/ 2 h 7"/>
                  <a:gd name="T2" fmla="*/ 2 w 3"/>
                  <a:gd name="T3" fmla="*/ 2 h 7"/>
                  <a:gd name="T4" fmla="*/ 3 w 3"/>
                  <a:gd name="T5" fmla="*/ 2 h 7"/>
                  <a:gd name="T6" fmla="*/ 3 w 3"/>
                  <a:gd name="T7" fmla="*/ 4 h 7"/>
                  <a:gd name="T8" fmla="*/ 2 w 3"/>
                  <a:gd name="T9" fmla="*/ 4 h 7"/>
                  <a:gd name="T10" fmla="*/ 3 w 3"/>
                  <a:gd name="T11" fmla="*/ 5 h 7"/>
                  <a:gd name="T12" fmla="*/ 3 w 3"/>
                  <a:gd name="T13" fmla="*/ 7 h 7"/>
                  <a:gd name="T14" fmla="*/ 2 w 3"/>
                  <a:gd name="T15" fmla="*/ 7 h 7"/>
                  <a:gd name="T16" fmla="*/ 0 w 3"/>
                  <a:gd name="T17" fmla="*/ 7 h 7"/>
                  <a:gd name="T18" fmla="*/ 2 w 3"/>
                  <a:gd name="T19" fmla="*/ 5 h 7"/>
                  <a:gd name="T20" fmla="*/ 2 w 3"/>
                  <a:gd name="T21" fmla="*/ 4 h 7"/>
                  <a:gd name="T22" fmla="*/ 0 w 3"/>
                  <a:gd name="T23" fmla="*/ 4 h 7"/>
                  <a:gd name="T24" fmla="*/ 2 w 3"/>
                  <a:gd name="T25" fmla="*/ 2 h 7"/>
                  <a:gd name="T26" fmla="*/ 2 w 3"/>
                  <a:gd name="T27" fmla="*/ 2 h 7"/>
                  <a:gd name="T28" fmla="*/ 0 w 3"/>
                  <a:gd name="T29" fmla="*/ 2 h 7"/>
                  <a:gd name="T30" fmla="*/ 2 w 3"/>
                  <a:gd name="T31" fmla="*/ 2 h 7"/>
                  <a:gd name="T32" fmla="*/ 2 w 3"/>
                  <a:gd name="T33" fmla="*/ 0 h 7"/>
                  <a:gd name="T34" fmla="*/ 2 w 3"/>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7">
                    <a:moveTo>
                      <a:pt x="2" y="2"/>
                    </a:moveTo>
                    <a:lnTo>
                      <a:pt x="2" y="2"/>
                    </a:lnTo>
                    <a:lnTo>
                      <a:pt x="3" y="2"/>
                    </a:lnTo>
                    <a:lnTo>
                      <a:pt x="3" y="4"/>
                    </a:lnTo>
                    <a:lnTo>
                      <a:pt x="2" y="4"/>
                    </a:lnTo>
                    <a:lnTo>
                      <a:pt x="3" y="5"/>
                    </a:lnTo>
                    <a:lnTo>
                      <a:pt x="3" y="7"/>
                    </a:lnTo>
                    <a:lnTo>
                      <a:pt x="2" y="7"/>
                    </a:lnTo>
                    <a:lnTo>
                      <a:pt x="0" y="7"/>
                    </a:lnTo>
                    <a:lnTo>
                      <a:pt x="2" y="5"/>
                    </a:lnTo>
                    <a:lnTo>
                      <a:pt x="2" y="4"/>
                    </a:lnTo>
                    <a:lnTo>
                      <a:pt x="0" y="4"/>
                    </a:lnTo>
                    <a:lnTo>
                      <a:pt x="2" y="2"/>
                    </a:lnTo>
                    <a:lnTo>
                      <a:pt x="2" y="2"/>
                    </a:lnTo>
                    <a:lnTo>
                      <a:pt x="0" y="2"/>
                    </a:lnTo>
                    <a:lnTo>
                      <a:pt x="2" y="2"/>
                    </a:lnTo>
                    <a:lnTo>
                      <a:pt x="2" y="0"/>
                    </a:lnTo>
                    <a:lnTo>
                      <a:pt x="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5" name="Freeform 5811"/>
              <p:cNvSpPr>
                <a:spLocks/>
              </p:cNvSpPr>
              <p:nvPr/>
            </p:nvSpPr>
            <p:spPr bwMode="auto">
              <a:xfrm>
                <a:off x="4621" y="2121"/>
                <a:ext cx="14" cy="12"/>
              </a:xfrm>
              <a:custGeom>
                <a:avLst/>
                <a:gdLst>
                  <a:gd name="T0" fmla="*/ 7 w 14"/>
                  <a:gd name="T1" fmla="*/ 0 h 12"/>
                  <a:gd name="T2" fmla="*/ 14 w 14"/>
                  <a:gd name="T3" fmla="*/ 5 h 12"/>
                  <a:gd name="T4" fmla="*/ 12 w 14"/>
                  <a:gd name="T5" fmla="*/ 10 h 12"/>
                  <a:gd name="T6" fmla="*/ 5 w 14"/>
                  <a:gd name="T7" fmla="*/ 10 h 12"/>
                  <a:gd name="T8" fmla="*/ 5 w 14"/>
                  <a:gd name="T9" fmla="*/ 10 h 12"/>
                  <a:gd name="T10" fmla="*/ 3 w 14"/>
                  <a:gd name="T11" fmla="*/ 12 h 12"/>
                  <a:gd name="T12" fmla="*/ 3 w 14"/>
                  <a:gd name="T13" fmla="*/ 6 h 12"/>
                  <a:gd name="T14" fmla="*/ 0 w 14"/>
                  <a:gd name="T15" fmla="*/ 3 h 12"/>
                  <a:gd name="T16" fmla="*/ 5 w 14"/>
                  <a:gd name="T17" fmla="*/ 5 h 12"/>
                  <a:gd name="T18" fmla="*/ 7 w 14"/>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7" y="0"/>
                    </a:moveTo>
                    <a:lnTo>
                      <a:pt x="14" y="5"/>
                    </a:lnTo>
                    <a:lnTo>
                      <a:pt x="12" y="10"/>
                    </a:lnTo>
                    <a:lnTo>
                      <a:pt x="5" y="10"/>
                    </a:lnTo>
                    <a:lnTo>
                      <a:pt x="5" y="10"/>
                    </a:lnTo>
                    <a:lnTo>
                      <a:pt x="3" y="12"/>
                    </a:lnTo>
                    <a:lnTo>
                      <a:pt x="3" y="6"/>
                    </a:lnTo>
                    <a:lnTo>
                      <a:pt x="0" y="3"/>
                    </a:lnTo>
                    <a:lnTo>
                      <a:pt x="5" y="5"/>
                    </a:lnTo>
                    <a:lnTo>
                      <a:pt x="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6" name="Freeform 5812"/>
              <p:cNvSpPr>
                <a:spLocks/>
              </p:cNvSpPr>
              <p:nvPr/>
            </p:nvSpPr>
            <p:spPr bwMode="auto">
              <a:xfrm>
                <a:off x="4621" y="2121"/>
                <a:ext cx="14" cy="12"/>
              </a:xfrm>
              <a:custGeom>
                <a:avLst/>
                <a:gdLst>
                  <a:gd name="T0" fmla="*/ 7 w 14"/>
                  <a:gd name="T1" fmla="*/ 0 h 12"/>
                  <a:gd name="T2" fmla="*/ 14 w 14"/>
                  <a:gd name="T3" fmla="*/ 5 h 12"/>
                  <a:gd name="T4" fmla="*/ 12 w 14"/>
                  <a:gd name="T5" fmla="*/ 10 h 12"/>
                  <a:gd name="T6" fmla="*/ 5 w 14"/>
                  <a:gd name="T7" fmla="*/ 10 h 12"/>
                  <a:gd name="T8" fmla="*/ 5 w 14"/>
                  <a:gd name="T9" fmla="*/ 10 h 12"/>
                  <a:gd name="T10" fmla="*/ 3 w 14"/>
                  <a:gd name="T11" fmla="*/ 12 h 12"/>
                  <a:gd name="T12" fmla="*/ 3 w 14"/>
                  <a:gd name="T13" fmla="*/ 6 h 12"/>
                  <a:gd name="T14" fmla="*/ 0 w 14"/>
                  <a:gd name="T15" fmla="*/ 3 h 12"/>
                  <a:gd name="T16" fmla="*/ 5 w 14"/>
                  <a:gd name="T17" fmla="*/ 5 h 12"/>
                  <a:gd name="T18" fmla="*/ 7 w 14"/>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7" y="0"/>
                    </a:moveTo>
                    <a:lnTo>
                      <a:pt x="14" y="5"/>
                    </a:lnTo>
                    <a:lnTo>
                      <a:pt x="12" y="10"/>
                    </a:lnTo>
                    <a:lnTo>
                      <a:pt x="5" y="10"/>
                    </a:lnTo>
                    <a:lnTo>
                      <a:pt x="5" y="10"/>
                    </a:lnTo>
                    <a:lnTo>
                      <a:pt x="3" y="12"/>
                    </a:lnTo>
                    <a:lnTo>
                      <a:pt x="3" y="6"/>
                    </a:lnTo>
                    <a:lnTo>
                      <a:pt x="0" y="3"/>
                    </a:lnTo>
                    <a:lnTo>
                      <a:pt x="5" y="5"/>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7" name="Freeform 5813"/>
              <p:cNvSpPr>
                <a:spLocks/>
              </p:cNvSpPr>
              <p:nvPr/>
            </p:nvSpPr>
            <p:spPr bwMode="auto">
              <a:xfrm>
                <a:off x="4757" y="2088"/>
                <a:ext cx="3" cy="6"/>
              </a:xfrm>
              <a:custGeom>
                <a:avLst/>
                <a:gdLst>
                  <a:gd name="T0" fmla="*/ 3 w 3"/>
                  <a:gd name="T1" fmla="*/ 4 h 6"/>
                  <a:gd name="T2" fmla="*/ 0 w 3"/>
                  <a:gd name="T3" fmla="*/ 6 h 6"/>
                  <a:gd name="T4" fmla="*/ 0 w 3"/>
                  <a:gd name="T5" fmla="*/ 2 h 6"/>
                  <a:gd name="T6" fmla="*/ 3 w 3"/>
                  <a:gd name="T7" fmla="*/ 0 h 6"/>
                  <a:gd name="T8" fmla="*/ 3 w 3"/>
                  <a:gd name="T9" fmla="*/ 4 h 6"/>
                </a:gdLst>
                <a:ahLst/>
                <a:cxnLst>
                  <a:cxn ang="0">
                    <a:pos x="T0" y="T1"/>
                  </a:cxn>
                  <a:cxn ang="0">
                    <a:pos x="T2" y="T3"/>
                  </a:cxn>
                  <a:cxn ang="0">
                    <a:pos x="T4" y="T5"/>
                  </a:cxn>
                  <a:cxn ang="0">
                    <a:pos x="T6" y="T7"/>
                  </a:cxn>
                  <a:cxn ang="0">
                    <a:pos x="T8" y="T9"/>
                  </a:cxn>
                </a:cxnLst>
                <a:rect l="0" t="0" r="r" b="b"/>
                <a:pathLst>
                  <a:path w="3" h="6">
                    <a:moveTo>
                      <a:pt x="3" y="4"/>
                    </a:moveTo>
                    <a:lnTo>
                      <a:pt x="0" y="6"/>
                    </a:lnTo>
                    <a:lnTo>
                      <a:pt x="0" y="2"/>
                    </a:lnTo>
                    <a:lnTo>
                      <a:pt x="3" y="0"/>
                    </a:lnTo>
                    <a:lnTo>
                      <a:pt x="3" y="4"/>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8" name="Freeform 5814"/>
              <p:cNvSpPr>
                <a:spLocks/>
              </p:cNvSpPr>
              <p:nvPr/>
            </p:nvSpPr>
            <p:spPr bwMode="auto">
              <a:xfrm>
                <a:off x="4757" y="2088"/>
                <a:ext cx="3" cy="6"/>
              </a:xfrm>
              <a:custGeom>
                <a:avLst/>
                <a:gdLst>
                  <a:gd name="T0" fmla="*/ 3 w 3"/>
                  <a:gd name="T1" fmla="*/ 4 h 6"/>
                  <a:gd name="T2" fmla="*/ 0 w 3"/>
                  <a:gd name="T3" fmla="*/ 6 h 6"/>
                  <a:gd name="T4" fmla="*/ 0 w 3"/>
                  <a:gd name="T5" fmla="*/ 2 h 6"/>
                  <a:gd name="T6" fmla="*/ 3 w 3"/>
                  <a:gd name="T7" fmla="*/ 0 h 6"/>
                  <a:gd name="T8" fmla="*/ 3 w 3"/>
                  <a:gd name="T9" fmla="*/ 4 h 6"/>
                </a:gdLst>
                <a:ahLst/>
                <a:cxnLst>
                  <a:cxn ang="0">
                    <a:pos x="T0" y="T1"/>
                  </a:cxn>
                  <a:cxn ang="0">
                    <a:pos x="T2" y="T3"/>
                  </a:cxn>
                  <a:cxn ang="0">
                    <a:pos x="T4" y="T5"/>
                  </a:cxn>
                  <a:cxn ang="0">
                    <a:pos x="T6" y="T7"/>
                  </a:cxn>
                  <a:cxn ang="0">
                    <a:pos x="T8" y="T9"/>
                  </a:cxn>
                </a:cxnLst>
                <a:rect l="0" t="0" r="r" b="b"/>
                <a:pathLst>
                  <a:path w="3" h="6">
                    <a:moveTo>
                      <a:pt x="3" y="4"/>
                    </a:moveTo>
                    <a:lnTo>
                      <a:pt x="0" y="6"/>
                    </a:lnTo>
                    <a:lnTo>
                      <a:pt x="0" y="2"/>
                    </a:lnTo>
                    <a:lnTo>
                      <a:pt x="3" y="0"/>
                    </a:lnTo>
                    <a:lnTo>
                      <a:pt x="3"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9" name="Freeform 5815"/>
              <p:cNvSpPr>
                <a:spLocks/>
              </p:cNvSpPr>
              <p:nvPr/>
            </p:nvSpPr>
            <p:spPr bwMode="auto">
              <a:xfrm>
                <a:off x="4729" y="1875"/>
                <a:ext cx="6" cy="3"/>
              </a:xfrm>
              <a:custGeom>
                <a:avLst/>
                <a:gdLst>
                  <a:gd name="T0" fmla="*/ 6 w 6"/>
                  <a:gd name="T1" fmla="*/ 2 h 3"/>
                  <a:gd name="T2" fmla="*/ 2 w 6"/>
                  <a:gd name="T3" fmla="*/ 3 h 3"/>
                  <a:gd name="T4" fmla="*/ 0 w 6"/>
                  <a:gd name="T5" fmla="*/ 2 h 3"/>
                  <a:gd name="T6" fmla="*/ 0 w 6"/>
                  <a:gd name="T7" fmla="*/ 2 h 3"/>
                  <a:gd name="T8" fmla="*/ 6 w 6"/>
                  <a:gd name="T9" fmla="*/ 0 h 3"/>
                  <a:gd name="T10" fmla="*/ 6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6" y="2"/>
                    </a:moveTo>
                    <a:lnTo>
                      <a:pt x="2" y="3"/>
                    </a:lnTo>
                    <a:lnTo>
                      <a:pt x="0" y="2"/>
                    </a:lnTo>
                    <a:lnTo>
                      <a:pt x="0" y="2"/>
                    </a:lnTo>
                    <a:lnTo>
                      <a:pt x="6" y="0"/>
                    </a:lnTo>
                    <a:lnTo>
                      <a:pt x="6"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0" name="Freeform 5816"/>
              <p:cNvSpPr>
                <a:spLocks/>
              </p:cNvSpPr>
              <p:nvPr/>
            </p:nvSpPr>
            <p:spPr bwMode="auto">
              <a:xfrm>
                <a:off x="4729" y="1875"/>
                <a:ext cx="6" cy="3"/>
              </a:xfrm>
              <a:custGeom>
                <a:avLst/>
                <a:gdLst>
                  <a:gd name="T0" fmla="*/ 6 w 6"/>
                  <a:gd name="T1" fmla="*/ 2 h 3"/>
                  <a:gd name="T2" fmla="*/ 2 w 6"/>
                  <a:gd name="T3" fmla="*/ 3 h 3"/>
                  <a:gd name="T4" fmla="*/ 0 w 6"/>
                  <a:gd name="T5" fmla="*/ 2 h 3"/>
                  <a:gd name="T6" fmla="*/ 0 w 6"/>
                  <a:gd name="T7" fmla="*/ 2 h 3"/>
                  <a:gd name="T8" fmla="*/ 6 w 6"/>
                  <a:gd name="T9" fmla="*/ 0 h 3"/>
                  <a:gd name="T10" fmla="*/ 6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6" y="2"/>
                    </a:moveTo>
                    <a:lnTo>
                      <a:pt x="2" y="3"/>
                    </a:lnTo>
                    <a:lnTo>
                      <a:pt x="0" y="2"/>
                    </a:lnTo>
                    <a:lnTo>
                      <a:pt x="0" y="2"/>
                    </a:lnTo>
                    <a:lnTo>
                      <a:pt x="6" y="0"/>
                    </a:lnTo>
                    <a:lnTo>
                      <a:pt x="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41" name="Freeform 5817"/>
              <p:cNvSpPr>
                <a:spLocks/>
              </p:cNvSpPr>
              <p:nvPr/>
            </p:nvSpPr>
            <p:spPr bwMode="auto">
              <a:xfrm>
                <a:off x="4740" y="1872"/>
                <a:ext cx="1" cy="1"/>
              </a:xfrm>
              <a:custGeom>
                <a:avLst/>
                <a:gdLst>
                  <a:gd name="T0" fmla="*/ 0 w 1"/>
                  <a:gd name="T1" fmla="*/ 0 h 1"/>
                  <a:gd name="T2" fmla="*/ 1 w 1"/>
                  <a:gd name="T3" fmla="*/ 0 h 1"/>
                  <a:gd name="T4" fmla="*/ 1 w 1"/>
                  <a:gd name="T5" fmla="*/ 1 h 1"/>
                  <a:gd name="T6" fmla="*/ 1 w 1"/>
                  <a:gd name="T7" fmla="*/ 0 h 1"/>
                  <a:gd name="T8" fmla="*/ 0 w 1"/>
                  <a:gd name="T9" fmla="*/ 1 h 1"/>
                  <a:gd name="T10" fmla="*/ 0 w 1"/>
                  <a:gd name="T11" fmla="*/ 0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lnTo>
                      <a:pt x="1" y="0"/>
                    </a:lnTo>
                    <a:lnTo>
                      <a:pt x="1" y="1"/>
                    </a:lnTo>
                    <a:lnTo>
                      <a:pt x="1" y="0"/>
                    </a:lnTo>
                    <a:lnTo>
                      <a:pt x="0" y="1"/>
                    </a:lnTo>
                    <a:lnTo>
                      <a:pt x="0" y="0"/>
                    </a:lnTo>
                    <a:lnTo>
                      <a:pt x="0" y="0"/>
                    </a:lnTo>
                    <a:lnTo>
                      <a:pt x="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2" name="Freeform 5818"/>
              <p:cNvSpPr>
                <a:spLocks/>
              </p:cNvSpPr>
              <p:nvPr/>
            </p:nvSpPr>
            <p:spPr bwMode="auto">
              <a:xfrm>
                <a:off x="4740" y="1872"/>
                <a:ext cx="1" cy="1"/>
              </a:xfrm>
              <a:custGeom>
                <a:avLst/>
                <a:gdLst>
                  <a:gd name="T0" fmla="*/ 0 w 1"/>
                  <a:gd name="T1" fmla="*/ 0 h 1"/>
                  <a:gd name="T2" fmla="*/ 1 w 1"/>
                  <a:gd name="T3" fmla="*/ 0 h 1"/>
                  <a:gd name="T4" fmla="*/ 1 w 1"/>
                  <a:gd name="T5" fmla="*/ 1 h 1"/>
                  <a:gd name="T6" fmla="*/ 1 w 1"/>
                  <a:gd name="T7" fmla="*/ 0 h 1"/>
                  <a:gd name="T8" fmla="*/ 0 w 1"/>
                  <a:gd name="T9" fmla="*/ 1 h 1"/>
                  <a:gd name="T10" fmla="*/ 0 w 1"/>
                  <a:gd name="T11" fmla="*/ 0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lnTo>
                      <a:pt x="1" y="0"/>
                    </a:lnTo>
                    <a:lnTo>
                      <a:pt x="1" y="1"/>
                    </a:lnTo>
                    <a:lnTo>
                      <a:pt x="1" y="0"/>
                    </a:lnTo>
                    <a:lnTo>
                      <a:pt x="0" y="1"/>
                    </a:lnTo>
                    <a:lnTo>
                      <a:pt x="0" y="0"/>
                    </a:lnTo>
                    <a:lnTo>
                      <a:pt x="0"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43" name="Freeform 5819"/>
              <p:cNvSpPr>
                <a:spLocks/>
              </p:cNvSpPr>
              <p:nvPr/>
            </p:nvSpPr>
            <p:spPr bwMode="auto">
              <a:xfrm>
                <a:off x="4797" y="2082"/>
                <a:ext cx="5" cy="5"/>
              </a:xfrm>
              <a:custGeom>
                <a:avLst/>
                <a:gdLst>
                  <a:gd name="T0" fmla="*/ 5 w 5"/>
                  <a:gd name="T1" fmla="*/ 3 h 5"/>
                  <a:gd name="T2" fmla="*/ 5 w 5"/>
                  <a:gd name="T3" fmla="*/ 5 h 5"/>
                  <a:gd name="T4" fmla="*/ 2 w 5"/>
                  <a:gd name="T5" fmla="*/ 3 h 5"/>
                  <a:gd name="T6" fmla="*/ 2 w 5"/>
                  <a:gd name="T7" fmla="*/ 3 h 5"/>
                  <a:gd name="T8" fmla="*/ 2 w 5"/>
                  <a:gd name="T9" fmla="*/ 3 h 5"/>
                  <a:gd name="T10" fmla="*/ 0 w 5"/>
                  <a:gd name="T11" fmla="*/ 0 h 5"/>
                  <a:gd name="T12" fmla="*/ 2 w 5"/>
                  <a:gd name="T13" fmla="*/ 0 h 5"/>
                  <a:gd name="T14" fmla="*/ 4 w 5"/>
                  <a:gd name="T15" fmla="*/ 0 h 5"/>
                  <a:gd name="T16" fmla="*/ 4 w 5"/>
                  <a:gd name="T17" fmla="*/ 0 h 5"/>
                  <a:gd name="T18" fmla="*/ 5 w 5"/>
                  <a:gd name="T19" fmla="*/ 0 h 5"/>
                  <a:gd name="T20" fmla="*/ 4 w 5"/>
                  <a:gd name="T21" fmla="*/ 1 h 5"/>
                  <a:gd name="T22" fmla="*/ 5 w 5"/>
                  <a:gd name="T23" fmla="*/ 3 h 5"/>
                  <a:gd name="T24" fmla="*/ 5 w 5"/>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3"/>
                    </a:moveTo>
                    <a:lnTo>
                      <a:pt x="5" y="5"/>
                    </a:lnTo>
                    <a:lnTo>
                      <a:pt x="2" y="3"/>
                    </a:lnTo>
                    <a:lnTo>
                      <a:pt x="2" y="3"/>
                    </a:lnTo>
                    <a:lnTo>
                      <a:pt x="2" y="3"/>
                    </a:lnTo>
                    <a:lnTo>
                      <a:pt x="0" y="0"/>
                    </a:lnTo>
                    <a:lnTo>
                      <a:pt x="2" y="0"/>
                    </a:lnTo>
                    <a:lnTo>
                      <a:pt x="4" y="0"/>
                    </a:lnTo>
                    <a:lnTo>
                      <a:pt x="4" y="0"/>
                    </a:lnTo>
                    <a:lnTo>
                      <a:pt x="5" y="0"/>
                    </a:lnTo>
                    <a:lnTo>
                      <a:pt x="4" y="1"/>
                    </a:lnTo>
                    <a:lnTo>
                      <a:pt x="5" y="3"/>
                    </a:lnTo>
                    <a:lnTo>
                      <a:pt x="5" y="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4" name="Freeform 5820"/>
              <p:cNvSpPr>
                <a:spLocks/>
              </p:cNvSpPr>
              <p:nvPr/>
            </p:nvSpPr>
            <p:spPr bwMode="auto">
              <a:xfrm>
                <a:off x="4797" y="2082"/>
                <a:ext cx="5" cy="5"/>
              </a:xfrm>
              <a:custGeom>
                <a:avLst/>
                <a:gdLst>
                  <a:gd name="T0" fmla="*/ 5 w 5"/>
                  <a:gd name="T1" fmla="*/ 3 h 5"/>
                  <a:gd name="T2" fmla="*/ 5 w 5"/>
                  <a:gd name="T3" fmla="*/ 5 h 5"/>
                  <a:gd name="T4" fmla="*/ 2 w 5"/>
                  <a:gd name="T5" fmla="*/ 3 h 5"/>
                  <a:gd name="T6" fmla="*/ 2 w 5"/>
                  <a:gd name="T7" fmla="*/ 3 h 5"/>
                  <a:gd name="T8" fmla="*/ 2 w 5"/>
                  <a:gd name="T9" fmla="*/ 3 h 5"/>
                  <a:gd name="T10" fmla="*/ 0 w 5"/>
                  <a:gd name="T11" fmla="*/ 0 h 5"/>
                  <a:gd name="T12" fmla="*/ 2 w 5"/>
                  <a:gd name="T13" fmla="*/ 0 h 5"/>
                  <a:gd name="T14" fmla="*/ 4 w 5"/>
                  <a:gd name="T15" fmla="*/ 0 h 5"/>
                  <a:gd name="T16" fmla="*/ 4 w 5"/>
                  <a:gd name="T17" fmla="*/ 0 h 5"/>
                  <a:gd name="T18" fmla="*/ 5 w 5"/>
                  <a:gd name="T19" fmla="*/ 0 h 5"/>
                  <a:gd name="T20" fmla="*/ 4 w 5"/>
                  <a:gd name="T21" fmla="*/ 1 h 5"/>
                  <a:gd name="T22" fmla="*/ 5 w 5"/>
                  <a:gd name="T23" fmla="*/ 3 h 5"/>
                  <a:gd name="T24" fmla="*/ 5 w 5"/>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3"/>
                    </a:moveTo>
                    <a:lnTo>
                      <a:pt x="5" y="5"/>
                    </a:lnTo>
                    <a:lnTo>
                      <a:pt x="2" y="3"/>
                    </a:lnTo>
                    <a:lnTo>
                      <a:pt x="2" y="3"/>
                    </a:lnTo>
                    <a:lnTo>
                      <a:pt x="2" y="3"/>
                    </a:lnTo>
                    <a:lnTo>
                      <a:pt x="0" y="0"/>
                    </a:lnTo>
                    <a:lnTo>
                      <a:pt x="2" y="0"/>
                    </a:lnTo>
                    <a:lnTo>
                      <a:pt x="4" y="0"/>
                    </a:lnTo>
                    <a:lnTo>
                      <a:pt x="4" y="0"/>
                    </a:lnTo>
                    <a:lnTo>
                      <a:pt x="5" y="0"/>
                    </a:lnTo>
                    <a:lnTo>
                      <a:pt x="4" y="1"/>
                    </a:lnTo>
                    <a:lnTo>
                      <a:pt x="5" y="3"/>
                    </a:lnTo>
                    <a:lnTo>
                      <a:pt x="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45" name="Freeform 5821"/>
              <p:cNvSpPr>
                <a:spLocks/>
              </p:cNvSpPr>
              <p:nvPr/>
            </p:nvSpPr>
            <p:spPr bwMode="auto">
              <a:xfrm>
                <a:off x="4728" y="1931"/>
                <a:ext cx="5" cy="5"/>
              </a:xfrm>
              <a:custGeom>
                <a:avLst/>
                <a:gdLst>
                  <a:gd name="T0" fmla="*/ 1 w 5"/>
                  <a:gd name="T1" fmla="*/ 0 h 5"/>
                  <a:gd name="T2" fmla="*/ 3 w 5"/>
                  <a:gd name="T3" fmla="*/ 0 h 5"/>
                  <a:gd name="T4" fmla="*/ 3 w 5"/>
                  <a:gd name="T5" fmla="*/ 0 h 5"/>
                  <a:gd name="T6" fmla="*/ 3 w 5"/>
                  <a:gd name="T7" fmla="*/ 0 h 5"/>
                  <a:gd name="T8" fmla="*/ 5 w 5"/>
                  <a:gd name="T9" fmla="*/ 2 h 5"/>
                  <a:gd name="T10" fmla="*/ 5 w 5"/>
                  <a:gd name="T11" fmla="*/ 3 h 5"/>
                  <a:gd name="T12" fmla="*/ 5 w 5"/>
                  <a:gd name="T13" fmla="*/ 5 h 5"/>
                  <a:gd name="T14" fmla="*/ 5 w 5"/>
                  <a:gd name="T15" fmla="*/ 5 h 5"/>
                  <a:gd name="T16" fmla="*/ 3 w 5"/>
                  <a:gd name="T17" fmla="*/ 5 h 5"/>
                  <a:gd name="T18" fmla="*/ 3 w 5"/>
                  <a:gd name="T19" fmla="*/ 5 h 5"/>
                  <a:gd name="T20" fmla="*/ 1 w 5"/>
                  <a:gd name="T21" fmla="*/ 5 h 5"/>
                  <a:gd name="T22" fmla="*/ 1 w 5"/>
                  <a:gd name="T23" fmla="*/ 5 h 5"/>
                  <a:gd name="T24" fmla="*/ 1 w 5"/>
                  <a:gd name="T25" fmla="*/ 3 h 5"/>
                  <a:gd name="T26" fmla="*/ 0 w 5"/>
                  <a:gd name="T27" fmla="*/ 3 h 5"/>
                  <a:gd name="T28" fmla="*/ 0 w 5"/>
                  <a:gd name="T29" fmla="*/ 2 h 5"/>
                  <a:gd name="T30" fmla="*/ 0 w 5"/>
                  <a:gd name="T31" fmla="*/ 2 h 5"/>
                  <a:gd name="T32" fmla="*/ 0 w 5"/>
                  <a:gd name="T33" fmla="*/ 2 h 5"/>
                  <a:gd name="T34" fmla="*/ 0 w 5"/>
                  <a:gd name="T35" fmla="*/ 2 h 5"/>
                  <a:gd name="T36" fmla="*/ 0 w 5"/>
                  <a:gd name="T37" fmla="*/ 2 h 5"/>
                  <a:gd name="T38" fmla="*/ 0 w 5"/>
                  <a:gd name="T39" fmla="*/ 2 h 5"/>
                  <a:gd name="T40" fmla="*/ 0 w 5"/>
                  <a:gd name="T41" fmla="*/ 2 h 5"/>
                  <a:gd name="T42" fmla="*/ 0 w 5"/>
                  <a:gd name="T43" fmla="*/ 2 h 5"/>
                  <a:gd name="T44" fmla="*/ 0 w 5"/>
                  <a:gd name="T45" fmla="*/ 2 h 5"/>
                  <a:gd name="T46" fmla="*/ 0 w 5"/>
                  <a:gd name="T47" fmla="*/ 2 h 5"/>
                  <a:gd name="T48" fmla="*/ 0 w 5"/>
                  <a:gd name="T49" fmla="*/ 2 h 5"/>
                  <a:gd name="T50" fmla="*/ 0 w 5"/>
                  <a:gd name="T51" fmla="*/ 0 h 5"/>
                  <a:gd name="T52" fmla="*/ 1 w 5"/>
                  <a:gd name="T5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5">
                    <a:moveTo>
                      <a:pt x="1" y="0"/>
                    </a:moveTo>
                    <a:lnTo>
                      <a:pt x="3" y="0"/>
                    </a:lnTo>
                    <a:lnTo>
                      <a:pt x="3" y="0"/>
                    </a:lnTo>
                    <a:lnTo>
                      <a:pt x="3" y="0"/>
                    </a:lnTo>
                    <a:lnTo>
                      <a:pt x="5" y="2"/>
                    </a:lnTo>
                    <a:lnTo>
                      <a:pt x="5" y="3"/>
                    </a:lnTo>
                    <a:lnTo>
                      <a:pt x="5" y="5"/>
                    </a:lnTo>
                    <a:lnTo>
                      <a:pt x="5" y="5"/>
                    </a:lnTo>
                    <a:lnTo>
                      <a:pt x="3" y="5"/>
                    </a:lnTo>
                    <a:lnTo>
                      <a:pt x="3" y="5"/>
                    </a:lnTo>
                    <a:lnTo>
                      <a:pt x="1" y="5"/>
                    </a:lnTo>
                    <a:lnTo>
                      <a:pt x="1" y="5"/>
                    </a:lnTo>
                    <a:lnTo>
                      <a:pt x="1"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6" name="Freeform 5822"/>
              <p:cNvSpPr>
                <a:spLocks/>
              </p:cNvSpPr>
              <p:nvPr/>
            </p:nvSpPr>
            <p:spPr bwMode="auto">
              <a:xfrm>
                <a:off x="4728" y="1931"/>
                <a:ext cx="5" cy="5"/>
              </a:xfrm>
              <a:custGeom>
                <a:avLst/>
                <a:gdLst>
                  <a:gd name="T0" fmla="*/ 1 w 5"/>
                  <a:gd name="T1" fmla="*/ 0 h 5"/>
                  <a:gd name="T2" fmla="*/ 3 w 5"/>
                  <a:gd name="T3" fmla="*/ 0 h 5"/>
                  <a:gd name="T4" fmla="*/ 3 w 5"/>
                  <a:gd name="T5" fmla="*/ 0 h 5"/>
                  <a:gd name="T6" fmla="*/ 3 w 5"/>
                  <a:gd name="T7" fmla="*/ 0 h 5"/>
                  <a:gd name="T8" fmla="*/ 5 w 5"/>
                  <a:gd name="T9" fmla="*/ 2 h 5"/>
                  <a:gd name="T10" fmla="*/ 5 w 5"/>
                  <a:gd name="T11" fmla="*/ 3 h 5"/>
                  <a:gd name="T12" fmla="*/ 5 w 5"/>
                  <a:gd name="T13" fmla="*/ 5 h 5"/>
                  <a:gd name="T14" fmla="*/ 5 w 5"/>
                  <a:gd name="T15" fmla="*/ 5 h 5"/>
                  <a:gd name="T16" fmla="*/ 3 w 5"/>
                  <a:gd name="T17" fmla="*/ 5 h 5"/>
                  <a:gd name="T18" fmla="*/ 3 w 5"/>
                  <a:gd name="T19" fmla="*/ 5 h 5"/>
                  <a:gd name="T20" fmla="*/ 1 w 5"/>
                  <a:gd name="T21" fmla="*/ 5 h 5"/>
                  <a:gd name="T22" fmla="*/ 1 w 5"/>
                  <a:gd name="T23" fmla="*/ 5 h 5"/>
                  <a:gd name="T24" fmla="*/ 1 w 5"/>
                  <a:gd name="T25" fmla="*/ 3 h 5"/>
                  <a:gd name="T26" fmla="*/ 0 w 5"/>
                  <a:gd name="T27" fmla="*/ 3 h 5"/>
                  <a:gd name="T28" fmla="*/ 0 w 5"/>
                  <a:gd name="T29" fmla="*/ 2 h 5"/>
                  <a:gd name="T30" fmla="*/ 0 w 5"/>
                  <a:gd name="T31" fmla="*/ 2 h 5"/>
                  <a:gd name="T32" fmla="*/ 0 w 5"/>
                  <a:gd name="T33" fmla="*/ 2 h 5"/>
                  <a:gd name="T34" fmla="*/ 0 w 5"/>
                  <a:gd name="T35" fmla="*/ 2 h 5"/>
                  <a:gd name="T36" fmla="*/ 0 w 5"/>
                  <a:gd name="T37" fmla="*/ 2 h 5"/>
                  <a:gd name="T38" fmla="*/ 0 w 5"/>
                  <a:gd name="T39" fmla="*/ 2 h 5"/>
                  <a:gd name="T40" fmla="*/ 0 w 5"/>
                  <a:gd name="T41" fmla="*/ 2 h 5"/>
                  <a:gd name="T42" fmla="*/ 0 w 5"/>
                  <a:gd name="T43" fmla="*/ 2 h 5"/>
                  <a:gd name="T44" fmla="*/ 0 w 5"/>
                  <a:gd name="T45" fmla="*/ 2 h 5"/>
                  <a:gd name="T46" fmla="*/ 0 w 5"/>
                  <a:gd name="T47" fmla="*/ 2 h 5"/>
                  <a:gd name="T48" fmla="*/ 0 w 5"/>
                  <a:gd name="T49" fmla="*/ 2 h 5"/>
                  <a:gd name="T50" fmla="*/ 0 w 5"/>
                  <a:gd name="T51" fmla="*/ 0 h 5"/>
                  <a:gd name="T52" fmla="*/ 1 w 5"/>
                  <a:gd name="T5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5">
                    <a:moveTo>
                      <a:pt x="1" y="0"/>
                    </a:moveTo>
                    <a:lnTo>
                      <a:pt x="3" y="0"/>
                    </a:lnTo>
                    <a:lnTo>
                      <a:pt x="3" y="0"/>
                    </a:lnTo>
                    <a:lnTo>
                      <a:pt x="3" y="0"/>
                    </a:lnTo>
                    <a:lnTo>
                      <a:pt x="5" y="2"/>
                    </a:lnTo>
                    <a:lnTo>
                      <a:pt x="5" y="3"/>
                    </a:lnTo>
                    <a:lnTo>
                      <a:pt x="5" y="5"/>
                    </a:lnTo>
                    <a:lnTo>
                      <a:pt x="5" y="5"/>
                    </a:lnTo>
                    <a:lnTo>
                      <a:pt x="3" y="5"/>
                    </a:lnTo>
                    <a:lnTo>
                      <a:pt x="3" y="5"/>
                    </a:lnTo>
                    <a:lnTo>
                      <a:pt x="1" y="5"/>
                    </a:lnTo>
                    <a:lnTo>
                      <a:pt x="1" y="5"/>
                    </a:lnTo>
                    <a:lnTo>
                      <a:pt x="1"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47" name="Freeform 5823"/>
              <p:cNvSpPr>
                <a:spLocks/>
              </p:cNvSpPr>
              <p:nvPr/>
            </p:nvSpPr>
            <p:spPr bwMode="auto">
              <a:xfrm>
                <a:off x="4518" y="2134"/>
                <a:ext cx="5" cy="7"/>
              </a:xfrm>
              <a:custGeom>
                <a:avLst/>
                <a:gdLst>
                  <a:gd name="T0" fmla="*/ 5 w 5"/>
                  <a:gd name="T1" fmla="*/ 0 h 7"/>
                  <a:gd name="T2" fmla="*/ 1 w 5"/>
                  <a:gd name="T3" fmla="*/ 4 h 7"/>
                  <a:gd name="T4" fmla="*/ 3 w 5"/>
                  <a:gd name="T5" fmla="*/ 7 h 7"/>
                  <a:gd name="T6" fmla="*/ 1 w 5"/>
                  <a:gd name="T7" fmla="*/ 7 h 7"/>
                  <a:gd name="T8" fmla="*/ 1 w 5"/>
                  <a:gd name="T9" fmla="*/ 5 h 7"/>
                  <a:gd name="T10" fmla="*/ 0 w 5"/>
                  <a:gd name="T11" fmla="*/ 5 h 7"/>
                  <a:gd name="T12" fmla="*/ 0 w 5"/>
                  <a:gd name="T13" fmla="*/ 2 h 7"/>
                  <a:gd name="T14" fmla="*/ 1 w 5"/>
                  <a:gd name="T15" fmla="*/ 2 h 7"/>
                  <a:gd name="T16" fmla="*/ 1 w 5"/>
                  <a:gd name="T17" fmla="*/ 2 h 7"/>
                  <a:gd name="T18" fmla="*/ 1 w 5"/>
                  <a:gd name="T19" fmla="*/ 0 h 7"/>
                  <a:gd name="T20" fmla="*/ 5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5" y="0"/>
                    </a:moveTo>
                    <a:lnTo>
                      <a:pt x="1" y="4"/>
                    </a:lnTo>
                    <a:lnTo>
                      <a:pt x="3" y="7"/>
                    </a:lnTo>
                    <a:lnTo>
                      <a:pt x="1" y="7"/>
                    </a:lnTo>
                    <a:lnTo>
                      <a:pt x="1" y="5"/>
                    </a:lnTo>
                    <a:lnTo>
                      <a:pt x="0" y="5"/>
                    </a:lnTo>
                    <a:lnTo>
                      <a:pt x="0" y="2"/>
                    </a:lnTo>
                    <a:lnTo>
                      <a:pt x="1" y="2"/>
                    </a:lnTo>
                    <a:lnTo>
                      <a:pt x="1" y="2"/>
                    </a:lnTo>
                    <a:lnTo>
                      <a:pt x="1" y="0"/>
                    </a:lnTo>
                    <a:lnTo>
                      <a:pt x="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8" name="Freeform 5824"/>
              <p:cNvSpPr>
                <a:spLocks/>
              </p:cNvSpPr>
              <p:nvPr/>
            </p:nvSpPr>
            <p:spPr bwMode="auto">
              <a:xfrm>
                <a:off x="4518" y="2134"/>
                <a:ext cx="5" cy="7"/>
              </a:xfrm>
              <a:custGeom>
                <a:avLst/>
                <a:gdLst>
                  <a:gd name="T0" fmla="*/ 5 w 5"/>
                  <a:gd name="T1" fmla="*/ 0 h 7"/>
                  <a:gd name="T2" fmla="*/ 1 w 5"/>
                  <a:gd name="T3" fmla="*/ 4 h 7"/>
                  <a:gd name="T4" fmla="*/ 3 w 5"/>
                  <a:gd name="T5" fmla="*/ 7 h 7"/>
                  <a:gd name="T6" fmla="*/ 1 w 5"/>
                  <a:gd name="T7" fmla="*/ 7 h 7"/>
                  <a:gd name="T8" fmla="*/ 1 w 5"/>
                  <a:gd name="T9" fmla="*/ 5 h 7"/>
                  <a:gd name="T10" fmla="*/ 0 w 5"/>
                  <a:gd name="T11" fmla="*/ 5 h 7"/>
                  <a:gd name="T12" fmla="*/ 0 w 5"/>
                  <a:gd name="T13" fmla="*/ 2 h 7"/>
                  <a:gd name="T14" fmla="*/ 1 w 5"/>
                  <a:gd name="T15" fmla="*/ 2 h 7"/>
                  <a:gd name="T16" fmla="*/ 1 w 5"/>
                  <a:gd name="T17" fmla="*/ 2 h 7"/>
                  <a:gd name="T18" fmla="*/ 1 w 5"/>
                  <a:gd name="T19" fmla="*/ 0 h 7"/>
                  <a:gd name="T20" fmla="*/ 5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5" y="0"/>
                    </a:moveTo>
                    <a:lnTo>
                      <a:pt x="1" y="4"/>
                    </a:lnTo>
                    <a:lnTo>
                      <a:pt x="3" y="7"/>
                    </a:lnTo>
                    <a:lnTo>
                      <a:pt x="1" y="7"/>
                    </a:lnTo>
                    <a:lnTo>
                      <a:pt x="1" y="5"/>
                    </a:lnTo>
                    <a:lnTo>
                      <a:pt x="0" y="5"/>
                    </a:lnTo>
                    <a:lnTo>
                      <a:pt x="0" y="2"/>
                    </a:lnTo>
                    <a:lnTo>
                      <a:pt x="1" y="2"/>
                    </a:lnTo>
                    <a:lnTo>
                      <a:pt x="1" y="2"/>
                    </a:lnTo>
                    <a:lnTo>
                      <a:pt x="1" y="0"/>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49" name="Freeform 5825"/>
              <p:cNvSpPr>
                <a:spLocks/>
              </p:cNvSpPr>
              <p:nvPr/>
            </p:nvSpPr>
            <p:spPr bwMode="auto">
              <a:xfrm>
                <a:off x="4826" y="2033"/>
                <a:ext cx="14" cy="17"/>
              </a:xfrm>
              <a:custGeom>
                <a:avLst/>
                <a:gdLst>
                  <a:gd name="T0" fmla="*/ 12 w 14"/>
                  <a:gd name="T1" fmla="*/ 0 h 17"/>
                  <a:gd name="T2" fmla="*/ 12 w 14"/>
                  <a:gd name="T3" fmla="*/ 1 h 17"/>
                  <a:gd name="T4" fmla="*/ 14 w 14"/>
                  <a:gd name="T5" fmla="*/ 3 h 17"/>
                  <a:gd name="T6" fmla="*/ 12 w 14"/>
                  <a:gd name="T7" fmla="*/ 8 h 17"/>
                  <a:gd name="T8" fmla="*/ 12 w 14"/>
                  <a:gd name="T9" fmla="*/ 10 h 17"/>
                  <a:gd name="T10" fmla="*/ 12 w 14"/>
                  <a:gd name="T11" fmla="*/ 11 h 17"/>
                  <a:gd name="T12" fmla="*/ 12 w 14"/>
                  <a:gd name="T13" fmla="*/ 11 h 17"/>
                  <a:gd name="T14" fmla="*/ 12 w 14"/>
                  <a:gd name="T15" fmla="*/ 11 h 17"/>
                  <a:gd name="T16" fmla="*/ 12 w 14"/>
                  <a:gd name="T17" fmla="*/ 10 h 17"/>
                  <a:gd name="T18" fmla="*/ 12 w 14"/>
                  <a:gd name="T19" fmla="*/ 10 h 17"/>
                  <a:gd name="T20" fmla="*/ 10 w 14"/>
                  <a:gd name="T21" fmla="*/ 10 h 17"/>
                  <a:gd name="T22" fmla="*/ 10 w 14"/>
                  <a:gd name="T23" fmla="*/ 10 h 17"/>
                  <a:gd name="T24" fmla="*/ 10 w 14"/>
                  <a:gd name="T25" fmla="*/ 10 h 17"/>
                  <a:gd name="T26" fmla="*/ 8 w 14"/>
                  <a:gd name="T27" fmla="*/ 11 h 17"/>
                  <a:gd name="T28" fmla="*/ 8 w 14"/>
                  <a:gd name="T29" fmla="*/ 11 h 17"/>
                  <a:gd name="T30" fmla="*/ 7 w 14"/>
                  <a:gd name="T31" fmla="*/ 11 h 17"/>
                  <a:gd name="T32" fmla="*/ 7 w 14"/>
                  <a:gd name="T33" fmla="*/ 13 h 17"/>
                  <a:gd name="T34" fmla="*/ 7 w 14"/>
                  <a:gd name="T35" fmla="*/ 13 h 17"/>
                  <a:gd name="T36" fmla="*/ 7 w 14"/>
                  <a:gd name="T37" fmla="*/ 13 h 17"/>
                  <a:gd name="T38" fmla="*/ 5 w 14"/>
                  <a:gd name="T39" fmla="*/ 15 h 17"/>
                  <a:gd name="T40" fmla="*/ 5 w 14"/>
                  <a:gd name="T41" fmla="*/ 17 h 17"/>
                  <a:gd name="T42" fmla="*/ 5 w 14"/>
                  <a:gd name="T43" fmla="*/ 17 h 17"/>
                  <a:gd name="T44" fmla="*/ 3 w 14"/>
                  <a:gd name="T45" fmla="*/ 15 h 17"/>
                  <a:gd name="T46" fmla="*/ 2 w 14"/>
                  <a:gd name="T47" fmla="*/ 13 h 17"/>
                  <a:gd name="T48" fmla="*/ 2 w 14"/>
                  <a:gd name="T49" fmla="*/ 13 h 17"/>
                  <a:gd name="T50" fmla="*/ 2 w 14"/>
                  <a:gd name="T51" fmla="*/ 13 h 17"/>
                  <a:gd name="T52" fmla="*/ 2 w 14"/>
                  <a:gd name="T53" fmla="*/ 11 h 17"/>
                  <a:gd name="T54" fmla="*/ 0 w 14"/>
                  <a:gd name="T55" fmla="*/ 10 h 17"/>
                  <a:gd name="T56" fmla="*/ 2 w 14"/>
                  <a:gd name="T57" fmla="*/ 11 h 17"/>
                  <a:gd name="T58" fmla="*/ 2 w 14"/>
                  <a:gd name="T59" fmla="*/ 11 h 17"/>
                  <a:gd name="T60" fmla="*/ 0 w 14"/>
                  <a:gd name="T61" fmla="*/ 10 h 17"/>
                  <a:gd name="T62" fmla="*/ 2 w 14"/>
                  <a:gd name="T63" fmla="*/ 8 h 17"/>
                  <a:gd name="T64" fmla="*/ 2 w 14"/>
                  <a:gd name="T65" fmla="*/ 6 h 17"/>
                  <a:gd name="T66" fmla="*/ 0 w 14"/>
                  <a:gd name="T67" fmla="*/ 6 h 17"/>
                  <a:gd name="T68" fmla="*/ 2 w 14"/>
                  <a:gd name="T69" fmla="*/ 3 h 17"/>
                  <a:gd name="T70" fmla="*/ 3 w 14"/>
                  <a:gd name="T71" fmla="*/ 3 h 17"/>
                  <a:gd name="T72" fmla="*/ 3 w 14"/>
                  <a:gd name="T73" fmla="*/ 1 h 17"/>
                  <a:gd name="T74" fmla="*/ 3 w 14"/>
                  <a:gd name="T75" fmla="*/ 1 h 17"/>
                  <a:gd name="T76" fmla="*/ 5 w 14"/>
                  <a:gd name="T77" fmla="*/ 1 h 17"/>
                  <a:gd name="T78" fmla="*/ 5 w 14"/>
                  <a:gd name="T79" fmla="*/ 1 h 17"/>
                  <a:gd name="T80" fmla="*/ 3 w 14"/>
                  <a:gd name="T81" fmla="*/ 1 h 17"/>
                  <a:gd name="T82" fmla="*/ 5 w 14"/>
                  <a:gd name="T83" fmla="*/ 1 h 17"/>
                  <a:gd name="T84" fmla="*/ 12 w 14"/>
                  <a:gd name="T8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17">
                    <a:moveTo>
                      <a:pt x="12" y="0"/>
                    </a:moveTo>
                    <a:lnTo>
                      <a:pt x="12" y="1"/>
                    </a:lnTo>
                    <a:lnTo>
                      <a:pt x="14" y="3"/>
                    </a:lnTo>
                    <a:lnTo>
                      <a:pt x="12" y="8"/>
                    </a:lnTo>
                    <a:lnTo>
                      <a:pt x="12" y="10"/>
                    </a:lnTo>
                    <a:lnTo>
                      <a:pt x="12" y="11"/>
                    </a:lnTo>
                    <a:lnTo>
                      <a:pt x="12" y="11"/>
                    </a:lnTo>
                    <a:lnTo>
                      <a:pt x="12" y="11"/>
                    </a:lnTo>
                    <a:lnTo>
                      <a:pt x="12" y="10"/>
                    </a:lnTo>
                    <a:lnTo>
                      <a:pt x="12" y="10"/>
                    </a:lnTo>
                    <a:lnTo>
                      <a:pt x="10" y="10"/>
                    </a:lnTo>
                    <a:lnTo>
                      <a:pt x="10" y="10"/>
                    </a:lnTo>
                    <a:lnTo>
                      <a:pt x="10" y="10"/>
                    </a:lnTo>
                    <a:lnTo>
                      <a:pt x="8" y="11"/>
                    </a:lnTo>
                    <a:lnTo>
                      <a:pt x="8" y="11"/>
                    </a:lnTo>
                    <a:lnTo>
                      <a:pt x="7" y="11"/>
                    </a:lnTo>
                    <a:lnTo>
                      <a:pt x="7" y="13"/>
                    </a:lnTo>
                    <a:lnTo>
                      <a:pt x="7" y="13"/>
                    </a:lnTo>
                    <a:lnTo>
                      <a:pt x="7" y="13"/>
                    </a:lnTo>
                    <a:lnTo>
                      <a:pt x="5" y="15"/>
                    </a:lnTo>
                    <a:lnTo>
                      <a:pt x="5" y="17"/>
                    </a:lnTo>
                    <a:lnTo>
                      <a:pt x="5" y="17"/>
                    </a:lnTo>
                    <a:lnTo>
                      <a:pt x="3" y="15"/>
                    </a:lnTo>
                    <a:lnTo>
                      <a:pt x="2" y="13"/>
                    </a:lnTo>
                    <a:lnTo>
                      <a:pt x="2" y="13"/>
                    </a:lnTo>
                    <a:lnTo>
                      <a:pt x="2" y="13"/>
                    </a:lnTo>
                    <a:lnTo>
                      <a:pt x="2" y="11"/>
                    </a:lnTo>
                    <a:lnTo>
                      <a:pt x="0" y="10"/>
                    </a:lnTo>
                    <a:lnTo>
                      <a:pt x="2" y="11"/>
                    </a:lnTo>
                    <a:lnTo>
                      <a:pt x="2" y="11"/>
                    </a:lnTo>
                    <a:lnTo>
                      <a:pt x="0" y="10"/>
                    </a:lnTo>
                    <a:lnTo>
                      <a:pt x="2" y="8"/>
                    </a:lnTo>
                    <a:lnTo>
                      <a:pt x="2" y="6"/>
                    </a:lnTo>
                    <a:lnTo>
                      <a:pt x="0" y="6"/>
                    </a:lnTo>
                    <a:lnTo>
                      <a:pt x="2" y="3"/>
                    </a:lnTo>
                    <a:lnTo>
                      <a:pt x="3" y="3"/>
                    </a:lnTo>
                    <a:lnTo>
                      <a:pt x="3" y="1"/>
                    </a:lnTo>
                    <a:lnTo>
                      <a:pt x="3" y="1"/>
                    </a:lnTo>
                    <a:lnTo>
                      <a:pt x="5" y="1"/>
                    </a:lnTo>
                    <a:lnTo>
                      <a:pt x="5" y="1"/>
                    </a:lnTo>
                    <a:lnTo>
                      <a:pt x="3" y="1"/>
                    </a:lnTo>
                    <a:lnTo>
                      <a:pt x="5" y="1"/>
                    </a:lnTo>
                    <a:lnTo>
                      <a:pt x="1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0" name="Freeform 5826"/>
              <p:cNvSpPr>
                <a:spLocks/>
              </p:cNvSpPr>
              <p:nvPr/>
            </p:nvSpPr>
            <p:spPr bwMode="auto">
              <a:xfrm>
                <a:off x="4826" y="2033"/>
                <a:ext cx="14" cy="17"/>
              </a:xfrm>
              <a:custGeom>
                <a:avLst/>
                <a:gdLst>
                  <a:gd name="T0" fmla="*/ 12 w 14"/>
                  <a:gd name="T1" fmla="*/ 0 h 17"/>
                  <a:gd name="T2" fmla="*/ 12 w 14"/>
                  <a:gd name="T3" fmla="*/ 1 h 17"/>
                  <a:gd name="T4" fmla="*/ 14 w 14"/>
                  <a:gd name="T5" fmla="*/ 3 h 17"/>
                  <a:gd name="T6" fmla="*/ 12 w 14"/>
                  <a:gd name="T7" fmla="*/ 8 h 17"/>
                  <a:gd name="T8" fmla="*/ 12 w 14"/>
                  <a:gd name="T9" fmla="*/ 10 h 17"/>
                  <a:gd name="T10" fmla="*/ 12 w 14"/>
                  <a:gd name="T11" fmla="*/ 11 h 17"/>
                  <a:gd name="T12" fmla="*/ 12 w 14"/>
                  <a:gd name="T13" fmla="*/ 11 h 17"/>
                  <a:gd name="T14" fmla="*/ 12 w 14"/>
                  <a:gd name="T15" fmla="*/ 11 h 17"/>
                  <a:gd name="T16" fmla="*/ 12 w 14"/>
                  <a:gd name="T17" fmla="*/ 10 h 17"/>
                  <a:gd name="T18" fmla="*/ 12 w 14"/>
                  <a:gd name="T19" fmla="*/ 10 h 17"/>
                  <a:gd name="T20" fmla="*/ 10 w 14"/>
                  <a:gd name="T21" fmla="*/ 10 h 17"/>
                  <a:gd name="T22" fmla="*/ 10 w 14"/>
                  <a:gd name="T23" fmla="*/ 10 h 17"/>
                  <a:gd name="T24" fmla="*/ 10 w 14"/>
                  <a:gd name="T25" fmla="*/ 10 h 17"/>
                  <a:gd name="T26" fmla="*/ 8 w 14"/>
                  <a:gd name="T27" fmla="*/ 11 h 17"/>
                  <a:gd name="T28" fmla="*/ 8 w 14"/>
                  <a:gd name="T29" fmla="*/ 11 h 17"/>
                  <a:gd name="T30" fmla="*/ 7 w 14"/>
                  <a:gd name="T31" fmla="*/ 11 h 17"/>
                  <a:gd name="T32" fmla="*/ 7 w 14"/>
                  <a:gd name="T33" fmla="*/ 13 h 17"/>
                  <a:gd name="T34" fmla="*/ 7 w 14"/>
                  <a:gd name="T35" fmla="*/ 13 h 17"/>
                  <a:gd name="T36" fmla="*/ 7 w 14"/>
                  <a:gd name="T37" fmla="*/ 13 h 17"/>
                  <a:gd name="T38" fmla="*/ 5 w 14"/>
                  <a:gd name="T39" fmla="*/ 15 h 17"/>
                  <a:gd name="T40" fmla="*/ 5 w 14"/>
                  <a:gd name="T41" fmla="*/ 17 h 17"/>
                  <a:gd name="T42" fmla="*/ 5 w 14"/>
                  <a:gd name="T43" fmla="*/ 17 h 17"/>
                  <a:gd name="T44" fmla="*/ 3 w 14"/>
                  <a:gd name="T45" fmla="*/ 15 h 17"/>
                  <a:gd name="T46" fmla="*/ 2 w 14"/>
                  <a:gd name="T47" fmla="*/ 13 h 17"/>
                  <a:gd name="T48" fmla="*/ 2 w 14"/>
                  <a:gd name="T49" fmla="*/ 13 h 17"/>
                  <a:gd name="T50" fmla="*/ 2 w 14"/>
                  <a:gd name="T51" fmla="*/ 13 h 17"/>
                  <a:gd name="T52" fmla="*/ 2 w 14"/>
                  <a:gd name="T53" fmla="*/ 11 h 17"/>
                  <a:gd name="T54" fmla="*/ 0 w 14"/>
                  <a:gd name="T55" fmla="*/ 10 h 17"/>
                  <a:gd name="T56" fmla="*/ 2 w 14"/>
                  <a:gd name="T57" fmla="*/ 11 h 17"/>
                  <a:gd name="T58" fmla="*/ 2 w 14"/>
                  <a:gd name="T59" fmla="*/ 11 h 17"/>
                  <a:gd name="T60" fmla="*/ 0 w 14"/>
                  <a:gd name="T61" fmla="*/ 10 h 17"/>
                  <a:gd name="T62" fmla="*/ 2 w 14"/>
                  <a:gd name="T63" fmla="*/ 8 h 17"/>
                  <a:gd name="T64" fmla="*/ 2 w 14"/>
                  <a:gd name="T65" fmla="*/ 6 h 17"/>
                  <a:gd name="T66" fmla="*/ 0 w 14"/>
                  <a:gd name="T67" fmla="*/ 6 h 17"/>
                  <a:gd name="T68" fmla="*/ 2 w 14"/>
                  <a:gd name="T69" fmla="*/ 3 h 17"/>
                  <a:gd name="T70" fmla="*/ 3 w 14"/>
                  <a:gd name="T71" fmla="*/ 3 h 17"/>
                  <a:gd name="T72" fmla="*/ 3 w 14"/>
                  <a:gd name="T73" fmla="*/ 1 h 17"/>
                  <a:gd name="T74" fmla="*/ 3 w 14"/>
                  <a:gd name="T75" fmla="*/ 1 h 17"/>
                  <a:gd name="T76" fmla="*/ 5 w 14"/>
                  <a:gd name="T77" fmla="*/ 1 h 17"/>
                  <a:gd name="T78" fmla="*/ 5 w 14"/>
                  <a:gd name="T79" fmla="*/ 1 h 17"/>
                  <a:gd name="T80" fmla="*/ 3 w 14"/>
                  <a:gd name="T81" fmla="*/ 1 h 17"/>
                  <a:gd name="T82" fmla="*/ 5 w 14"/>
                  <a:gd name="T83" fmla="*/ 1 h 17"/>
                  <a:gd name="T84" fmla="*/ 12 w 14"/>
                  <a:gd name="T8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17">
                    <a:moveTo>
                      <a:pt x="12" y="0"/>
                    </a:moveTo>
                    <a:lnTo>
                      <a:pt x="12" y="1"/>
                    </a:lnTo>
                    <a:lnTo>
                      <a:pt x="14" y="3"/>
                    </a:lnTo>
                    <a:lnTo>
                      <a:pt x="12" y="8"/>
                    </a:lnTo>
                    <a:lnTo>
                      <a:pt x="12" y="10"/>
                    </a:lnTo>
                    <a:lnTo>
                      <a:pt x="12" y="11"/>
                    </a:lnTo>
                    <a:lnTo>
                      <a:pt x="12" y="11"/>
                    </a:lnTo>
                    <a:lnTo>
                      <a:pt x="12" y="11"/>
                    </a:lnTo>
                    <a:lnTo>
                      <a:pt x="12" y="10"/>
                    </a:lnTo>
                    <a:lnTo>
                      <a:pt x="12" y="10"/>
                    </a:lnTo>
                    <a:lnTo>
                      <a:pt x="10" y="10"/>
                    </a:lnTo>
                    <a:lnTo>
                      <a:pt x="10" y="10"/>
                    </a:lnTo>
                    <a:lnTo>
                      <a:pt x="10" y="10"/>
                    </a:lnTo>
                    <a:lnTo>
                      <a:pt x="8" y="11"/>
                    </a:lnTo>
                    <a:lnTo>
                      <a:pt x="8" y="11"/>
                    </a:lnTo>
                    <a:lnTo>
                      <a:pt x="7" y="11"/>
                    </a:lnTo>
                    <a:lnTo>
                      <a:pt x="7" y="13"/>
                    </a:lnTo>
                    <a:lnTo>
                      <a:pt x="7" y="13"/>
                    </a:lnTo>
                    <a:lnTo>
                      <a:pt x="7" y="13"/>
                    </a:lnTo>
                    <a:lnTo>
                      <a:pt x="5" y="15"/>
                    </a:lnTo>
                    <a:lnTo>
                      <a:pt x="5" y="17"/>
                    </a:lnTo>
                    <a:lnTo>
                      <a:pt x="5" y="17"/>
                    </a:lnTo>
                    <a:lnTo>
                      <a:pt x="3" y="15"/>
                    </a:lnTo>
                    <a:lnTo>
                      <a:pt x="2" y="13"/>
                    </a:lnTo>
                    <a:lnTo>
                      <a:pt x="2" y="13"/>
                    </a:lnTo>
                    <a:lnTo>
                      <a:pt x="2" y="13"/>
                    </a:lnTo>
                    <a:lnTo>
                      <a:pt x="2" y="11"/>
                    </a:lnTo>
                    <a:lnTo>
                      <a:pt x="0" y="10"/>
                    </a:lnTo>
                    <a:lnTo>
                      <a:pt x="2" y="11"/>
                    </a:lnTo>
                    <a:lnTo>
                      <a:pt x="2" y="11"/>
                    </a:lnTo>
                    <a:lnTo>
                      <a:pt x="0" y="10"/>
                    </a:lnTo>
                    <a:lnTo>
                      <a:pt x="2" y="8"/>
                    </a:lnTo>
                    <a:lnTo>
                      <a:pt x="2" y="6"/>
                    </a:lnTo>
                    <a:lnTo>
                      <a:pt x="0" y="6"/>
                    </a:lnTo>
                    <a:lnTo>
                      <a:pt x="2" y="3"/>
                    </a:lnTo>
                    <a:lnTo>
                      <a:pt x="3" y="3"/>
                    </a:lnTo>
                    <a:lnTo>
                      <a:pt x="3" y="1"/>
                    </a:lnTo>
                    <a:lnTo>
                      <a:pt x="3" y="1"/>
                    </a:lnTo>
                    <a:lnTo>
                      <a:pt x="5" y="1"/>
                    </a:lnTo>
                    <a:lnTo>
                      <a:pt x="5" y="1"/>
                    </a:lnTo>
                    <a:lnTo>
                      <a:pt x="3" y="1"/>
                    </a:lnTo>
                    <a:lnTo>
                      <a:pt x="5" y="1"/>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51" name="Freeform 5827"/>
              <p:cNvSpPr>
                <a:spLocks/>
              </p:cNvSpPr>
              <p:nvPr/>
            </p:nvSpPr>
            <p:spPr bwMode="auto">
              <a:xfrm>
                <a:off x="4631" y="1933"/>
                <a:ext cx="5" cy="10"/>
              </a:xfrm>
              <a:custGeom>
                <a:avLst/>
                <a:gdLst>
                  <a:gd name="T0" fmla="*/ 5 w 5"/>
                  <a:gd name="T1" fmla="*/ 5 h 10"/>
                  <a:gd name="T2" fmla="*/ 0 w 5"/>
                  <a:gd name="T3" fmla="*/ 10 h 10"/>
                  <a:gd name="T4" fmla="*/ 0 w 5"/>
                  <a:gd name="T5" fmla="*/ 0 h 10"/>
                  <a:gd name="T6" fmla="*/ 0 w 5"/>
                  <a:gd name="T7" fmla="*/ 1 h 10"/>
                  <a:gd name="T8" fmla="*/ 5 w 5"/>
                  <a:gd name="T9" fmla="*/ 5 h 10"/>
                </a:gdLst>
                <a:ahLst/>
                <a:cxnLst>
                  <a:cxn ang="0">
                    <a:pos x="T0" y="T1"/>
                  </a:cxn>
                  <a:cxn ang="0">
                    <a:pos x="T2" y="T3"/>
                  </a:cxn>
                  <a:cxn ang="0">
                    <a:pos x="T4" y="T5"/>
                  </a:cxn>
                  <a:cxn ang="0">
                    <a:pos x="T6" y="T7"/>
                  </a:cxn>
                  <a:cxn ang="0">
                    <a:pos x="T8" y="T9"/>
                  </a:cxn>
                </a:cxnLst>
                <a:rect l="0" t="0" r="r" b="b"/>
                <a:pathLst>
                  <a:path w="5" h="10">
                    <a:moveTo>
                      <a:pt x="5" y="5"/>
                    </a:moveTo>
                    <a:lnTo>
                      <a:pt x="0" y="10"/>
                    </a:lnTo>
                    <a:lnTo>
                      <a:pt x="0" y="0"/>
                    </a:lnTo>
                    <a:lnTo>
                      <a:pt x="0" y="1"/>
                    </a:lnTo>
                    <a:lnTo>
                      <a:pt x="5"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2" name="Freeform 5828"/>
              <p:cNvSpPr>
                <a:spLocks/>
              </p:cNvSpPr>
              <p:nvPr/>
            </p:nvSpPr>
            <p:spPr bwMode="auto">
              <a:xfrm>
                <a:off x="4631" y="1933"/>
                <a:ext cx="5" cy="10"/>
              </a:xfrm>
              <a:custGeom>
                <a:avLst/>
                <a:gdLst>
                  <a:gd name="T0" fmla="*/ 5 w 5"/>
                  <a:gd name="T1" fmla="*/ 5 h 10"/>
                  <a:gd name="T2" fmla="*/ 0 w 5"/>
                  <a:gd name="T3" fmla="*/ 10 h 10"/>
                  <a:gd name="T4" fmla="*/ 0 w 5"/>
                  <a:gd name="T5" fmla="*/ 0 h 10"/>
                  <a:gd name="T6" fmla="*/ 0 w 5"/>
                  <a:gd name="T7" fmla="*/ 1 h 10"/>
                  <a:gd name="T8" fmla="*/ 5 w 5"/>
                  <a:gd name="T9" fmla="*/ 5 h 10"/>
                </a:gdLst>
                <a:ahLst/>
                <a:cxnLst>
                  <a:cxn ang="0">
                    <a:pos x="T0" y="T1"/>
                  </a:cxn>
                  <a:cxn ang="0">
                    <a:pos x="T2" y="T3"/>
                  </a:cxn>
                  <a:cxn ang="0">
                    <a:pos x="T4" y="T5"/>
                  </a:cxn>
                  <a:cxn ang="0">
                    <a:pos x="T6" y="T7"/>
                  </a:cxn>
                  <a:cxn ang="0">
                    <a:pos x="T8" y="T9"/>
                  </a:cxn>
                </a:cxnLst>
                <a:rect l="0" t="0" r="r" b="b"/>
                <a:pathLst>
                  <a:path w="5" h="10">
                    <a:moveTo>
                      <a:pt x="5" y="5"/>
                    </a:moveTo>
                    <a:lnTo>
                      <a:pt x="0" y="10"/>
                    </a:lnTo>
                    <a:lnTo>
                      <a:pt x="0" y="0"/>
                    </a:lnTo>
                    <a:lnTo>
                      <a:pt x="0" y="1"/>
                    </a:lnTo>
                    <a:lnTo>
                      <a:pt x="5"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53" name="Freeform 5829"/>
              <p:cNvSpPr>
                <a:spLocks/>
              </p:cNvSpPr>
              <p:nvPr/>
            </p:nvSpPr>
            <p:spPr bwMode="auto">
              <a:xfrm>
                <a:off x="4760" y="2027"/>
                <a:ext cx="3" cy="6"/>
              </a:xfrm>
              <a:custGeom>
                <a:avLst/>
                <a:gdLst>
                  <a:gd name="T0" fmla="*/ 3 w 3"/>
                  <a:gd name="T1" fmla="*/ 0 h 6"/>
                  <a:gd name="T2" fmla="*/ 3 w 3"/>
                  <a:gd name="T3" fmla="*/ 6 h 6"/>
                  <a:gd name="T4" fmla="*/ 0 w 3"/>
                  <a:gd name="T5" fmla="*/ 0 h 6"/>
                  <a:gd name="T6" fmla="*/ 2 w 3"/>
                  <a:gd name="T7" fmla="*/ 0 h 6"/>
                  <a:gd name="T8" fmla="*/ 2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3" y="6"/>
                    </a:lnTo>
                    <a:lnTo>
                      <a:pt x="0" y="0"/>
                    </a:lnTo>
                    <a:lnTo>
                      <a:pt x="2" y="0"/>
                    </a:lnTo>
                    <a:lnTo>
                      <a:pt x="2" y="0"/>
                    </a:lnTo>
                    <a:lnTo>
                      <a:pt x="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4" name="Freeform 5830"/>
              <p:cNvSpPr>
                <a:spLocks/>
              </p:cNvSpPr>
              <p:nvPr/>
            </p:nvSpPr>
            <p:spPr bwMode="auto">
              <a:xfrm>
                <a:off x="4760" y="2027"/>
                <a:ext cx="3" cy="6"/>
              </a:xfrm>
              <a:custGeom>
                <a:avLst/>
                <a:gdLst>
                  <a:gd name="T0" fmla="*/ 3 w 3"/>
                  <a:gd name="T1" fmla="*/ 0 h 6"/>
                  <a:gd name="T2" fmla="*/ 3 w 3"/>
                  <a:gd name="T3" fmla="*/ 6 h 6"/>
                  <a:gd name="T4" fmla="*/ 0 w 3"/>
                  <a:gd name="T5" fmla="*/ 0 h 6"/>
                  <a:gd name="T6" fmla="*/ 2 w 3"/>
                  <a:gd name="T7" fmla="*/ 0 h 6"/>
                  <a:gd name="T8" fmla="*/ 2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3" y="6"/>
                    </a:lnTo>
                    <a:lnTo>
                      <a:pt x="0" y="0"/>
                    </a:lnTo>
                    <a:lnTo>
                      <a:pt x="2" y="0"/>
                    </a:lnTo>
                    <a:lnTo>
                      <a:pt x="2" y="0"/>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55" name="Freeform 5831"/>
              <p:cNvSpPr>
                <a:spLocks/>
              </p:cNvSpPr>
              <p:nvPr/>
            </p:nvSpPr>
            <p:spPr bwMode="auto">
              <a:xfrm>
                <a:off x="4604" y="2009"/>
                <a:ext cx="2" cy="2"/>
              </a:xfrm>
              <a:custGeom>
                <a:avLst/>
                <a:gdLst>
                  <a:gd name="T0" fmla="*/ 2 w 2"/>
                  <a:gd name="T1" fmla="*/ 0 h 2"/>
                  <a:gd name="T2" fmla="*/ 0 w 2"/>
                  <a:gd name="T3" fmla="*/ 2 h 2"/>
                  <a:gd name="T4" fmla="*/ 0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0" y="0"/>
                    </a:lnTo>
                    <a:lnTo>
                      <a:pt x="0" y="0"/>
                    </a:lnTo>
                    <a:lnTo>
                      <a:pt x="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6" name="Freeform 5832"/>
              <p:cNvSpPr>
                <a:spLocks/>
              </p:cNvSpPr>
              <p:nvPr/>
            </p:nvSpPr>
            <p:spPr bwMode="auto">
              <a:xfrm>
                <a:off x="4604" y="2009"/>
                <a:ext cx="2" cy="2"/>
              </a:xfrm>
              <a:custGeom>
                <a:avLst/>
                <a:gdLst>
                  <a:gd name="T0" fmla="*/ 2 w 2"/>
                  <a:gd name="T1" fmla="*/ 0 h 2"/>
                  <a:gd name="T2" fmla="*/ 0 w 2"/>
                  <a:gd name="T3" fmla="*/ 2 h 2"/>
                  <a:gd name="T4" fmla="*/ 0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0" y="0"/>
                    </a:lnTo>
                    <a:lnTo>
                      <a:pt x="0" y="0"/>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7" name="Group 6034"/>
            <p:cNvGrpSpPr>
              <a:grpSpLocks/>
            </p:cNvGrpSpPr>
            <p:nvPr/>
          </p:nvGrpSpPr>
          <p:grpSpPr bwMode="auto">
            <a:xfrm>
              <a:off x="2759076" y="1209676"/>
              <a:ext cx="4984750" cy="2173288"/>
              <a:chOff x="1738" y="762"/>
              <a:chExt cx="3140" cy="1369"/>
            </a:xfrm>
          </p:grpSpPr>
          <p:sp>
            <p:nvSpPr>
              <p:cNvPr id="257" name="Freeform 5834"/>
              <p:cNvSpPr>
                <a:spLocks/>
              </p:cNvSpPr>
              <p:nvPr/>
            </p:nvSpPr>
            <p:spPr bwMode="auto">
              <a:xfrm>
                <a:off x="4623" y="2038"/>
                <a:ext cx="13" cy="13"/>
              </a:xfrm>
              <a:custGeom>
                <a:avLst/>
                <a:gdLst>
                  <a:gd name="T0" fmla="*/ 13 w 13"/>
                  <a:gd name="T1" fmla="*/ 5 h 13"/>
                  <a:gd name="T2" fmla="*/ 5 w 13"/>
                  <a:gd name="T3" fmla="*/ 13 h 13"/>
                  <a:gd name="T4" fmla="*/ 1 w 13"/>
                  <a:gd name="T5" fmla="*/ 12 h 13"/>
                  <a:gd name="T6" fmla="*/ 0 w 13"/>
                  <a:gd name="T7" fmla="*/ 5 h 13"/>
                  <a:gd name="T8" fmla="*/ 5 w 13"/>
                  <a:gd name="T9" fmla="*/ 0 h 13"/>
                  <a:gd name="T10" fmla="*/ 13 w 13"/>
                  <a:gd name="T11" fmla="*/ 5 h 13"/>
                </a:gdLst>
                <a:ahLst/>
                <a:cxnLst>
                  <a:cxn ang="0">
                    <a:pos x="T0" y="T1"/>
                  </a:cxn>
                  <a:cxn ang="0">
                    <a:pos x="T2" y="T3"/>
                  </a:cxn>
                  <a:cxn ang="0">
                    <a:pos x="T4" y="T5"/>
                  </a:cxn>
                  <a:cxn ang="0">
                    <a:pos x="T6" y="T7"/>
                  </a:cxn>
                  <a:cxn ang="0">
                    <a:pos x="T8" y="T9"/>
                  </a:cxn>
                  <a:cxn ang="0">
                    <a:pos x="T10" y="T11"/>
                  </a:cxn>
                </a:cxnLst>
                <a:rect l="0" t="0" r="r" b="b"/>
                <a:pathLst>
                  <a:path w="13" h="13">
                    <a:moveTo>
                      <a:pt x="13" y="5"/>
                    </a:moveTo>
                    <a:lnTo>
                      <a:pt x="5" y="13"/>
                    </a:lnTo>
                    <a:lnTo>
                      <a:pt x="1" y="12"/>
                    </a:lnTo>
                    <a:lnTo>
                      <a:pt x="0" y="5"/>
                    </a:lnTo>
                    <a:lnTo>
                      <a:pt x="5" y="0"/>
                    </a:lnTo>
                    <a:lnTo>
                      <a:pt x="13" y="5"/>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8" name="Freeform 5835"/>
              <p:cNvSpPr>
                <a:spLocks/>
              </p:cNvSpPr>
              <p:nvPr/>
            </p:nvSpPr>
            <p:spPr bwMode="auto">
              <a:xfrm>
                <a:off x="4623" y="2038"/>
                <a:ext cx="13" cy="13"/>
              </a:xfrm>
              <a:custGeom>
                <a:avLst/>
                <a:gdLst>
                  <a:gd name="T0" fmla="*/ 13 w 13"/>
                  <a:gd name="T1" fmla="*/ 5 h 13"/>
                  <a:gd name="T2" fmla="*/ 5 w 13"/>
                  <a:gd name="T3" fmla="*/ 13 h 13"/>
                  <a:gd name="T4" fmla="*/ 1 w 13"/>
                  <a:gd name="T5" fmla="*/ 12 h 13"/>
                  <a:gd name="T6" fmla="*/ 0 w 13"/>
                  <a:gd name="T7" fmla="*/ 5 h 13"/>
                  <a:gd name="T8" fmla="*/ 5 w 13"/>
                  <a:gd name="T9" fmla="*/ 0 h 13"/>
                  <a:gd name="T10" fmla="*/ 13 w 13"/>
                  <a:gd name="T11" fmla="*/ 5 h 13"/>
                </a:gdLst>
                <a:ahLst/>
                <a:cxnLst>
                  <a:cxn ang="0">
                    <a:pos x="T0" y="T1"/>
                  </a:cxn>
                  <a:cxn ang="0">
                    <a:pos x="T2" y="T3"/>
                  </a:cxn>
                  <a:cxn ang="0">
                    <a:pos x="T4" y="T5"/>
                  </a:cxn>
                  <a:cxn ang="0">
                    <a:pos x="T6" y="T7"/>
                  </a:cxn>
                  <a:cxn ang="0">
                    <a:pos x="T8" y="T9"/>
                  </a:cxn>
                  <a:cxn ang="0">
                    <a:pos x="T10" y="T11"/>
                  </a:cxn>
                </a:cxnLst>
                <a:rect l="0" t="0" r="r" b="b"/>
                <a:pathLst>
                  <a:path w="13" h="13">
                    <a:moveTo>
                      <a:pt x="13" y="5"/>
                    </a:moveTo>
                    <a:lnTo>
                      <a:pt x="5" y="13"/>
                    </a:lnTo>
                    <a:lnTo>
                      <a:pt x="1" y="12"/>
                    </a:lnTo>
                    <a:lnTo>
                      <a:pt x="0" y="5"/>
                    </a:lnTo>
                    <a:lnTo>
                      <a:pt x="5" y="0"/>
                    </a:lnTo>
                    <a:lnTo>
                      <a:pt x="13"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9" name="Freeform 5836"/>
              <p:cNvSpPr>
                <a:spLocks/>
              </p:cNvSpPr>
              <p:nvPr/>
            </p:nvSpPr>
            <p:spPr bwMode="auto">
              <a:xfrm>
                <a:off x="4719" y="1887"/>
                <a:ext cx="5" cy="5"/>
              </a:xfrm>
              <a:custGeom>
                <a:avLst/>
                <a:gdLst>
                  <a:gd name="T0" fmla="*/ 4 w 5"/>
                  <a:gd name="T1" fmla="*/ 5 h 5"/>
                  <a:gd name="T2" fmla="*/ 0 w 5"/>
                  <a:gd name="T3" fmla="*/ 5 h 5"/>
                  <a:gd name="T4" fmla="*/ 0 w 5"/>
                  <a:gd name="T5" fmla="*/ 5 h 5"/>
                  <a:gd name="T6" fmla="*/ 2 w 5"/>
                  <a:gd name="T7" fmla="*/ 0 h 5"/>
                  <a:gd name="T8" fmla="*/ 2 w 5"/>
                  <a:gd name="T9" fmla="*/ 0 h 5"/>
                  <a:gd name="T10" fmla="*/ 4 w 5"/>
                  <a:gd name="T11" fmla="*/ 0 h 5"/>
                  <a:gd name="T12" fmla="*/ 4 w 5"/>
                  <a:gd name="T13" fmla="*/ 0 h 5"/>
                  <a:gd name="T14" fmla="*/ 4 w 5"/>
                  <a:gd name="T15" fmla="*/ 0 h 5"/>
                  <a:gd name="T16" fmla="*/ 5 w 5"/>
                  <a:gd name="T17" fmla="*/ 2 h 5"/>
                  <a:gd name="T18" fmla="*/ 5 w 5"/>
                  <a:gd name="T19" fmla="*/ 3 h 5"/>
                  <a:gd name="T20" fmla="*/ 4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4" y="5"/>
                    </a:moveTo>
                    <a:lnTo>
                      <a:pt x="0" y="5"/>
                    </a:lnTo>
                    <a:lnTo>
                      <a:pt x="0" y="5"/>
                    </a:lnTo>
                    <a:lnTo>
                      <a:pt x="2" y="0"/>
                    </a:lnTo>
                    <a:lnTo>
                      <a:pt x="2" y="0"/>
                    </a:lnTo>
                    <a:lnTo>
                      <a:pt x="4" y="0"/>
                    </a:lnTo>
                    <a:lnTo>
                      <a:pt x="4" y="0"/>
                    </a:lnTo>
                    <a:lnTo>
                      <a:pt x="4" y="0"/>
                    </a:lnTo>
                    <a:lnTo>
                      <a:pt x="5" y="2"/>
                    </a:lnTo>
                    <a:lnTo>
                      <a:pt x="5" y="3"/>
                    </a:lnTo>
                    <a:lnTo>
                      <a:pt x="4"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0" name="Freeform 5837"/>
              <p:cNvSpPr>
                <a:spLocks/>
              </p:cNvSpPr>
              <p:nvPr/>
            </p:nvSpPr>
            <p:spPr bwMode="auto">
              <a:xfrm>
                <a:off x="4719" y="1887"/>
                <a:ext cx="5" cy="5"/>
              </a:xfrm>
              <a:custGeom>
                <a:avLst/>
                <a:gdLst>
                  <a:gd name="T0" fmla="*/ 4 w 5"/>
                  <a:gd name="T1" fmla="*/ 5 h 5"/>
                  <a:gd name="T2" fmla="*/ 0 w 5"/>
                  <a:gd name="T3" fmla="*/ 5 h 5"/>
                  <a:gd name="T4" fmla="*/ 0 w 5"/>
                  <a:gd name="T5" fmla="*/ 5 h 5"/>
                  <a:gd name="T6" fmla="*/ 2 w 5"/>
                  <a:gd name="T7" fmla="*/ 0 h 5"/>
                  <a:gd name="T8" fmla="*/ 2 w 5"/>
                  <a:gd name="T9" fmla="*/ 0 h 5"/>
                  <a:gd name="T10" fmla="*/ 4 w 5"/>
                  <a:gd name="T11" fmla="*/ 0 h 5"/>
                  <a:gd name="T12" fmla="*/ 4 w 5"/>
                  <a:gd name="T13" fmla="*/ 0 h 5"/>
                  <a:gd name="T14" fmla="*/ 4 w 5"/>
                  <a:gd name="T15" fmla="*/ 0 h 5"/>
                  <a:gd name="T16" fmla="*/ 5 w 5"/>
                  <a:gd name="T17" fmla="*/ 2 h 5"/>
                  <a:gd name="T18" fmla="*/ 5 w 5"/>
                  <a:gd name="T19" fmla="*/ 3 h 5"/>
                  <a:gd name="T20" fmla="*/ 4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4" y="5"/>
                    </a:moveTo>
                    <a:lnTo>
                      <a:pt x="0" y="5"/>
                    </a:lnTo>
                    <a:lnTo>
                      <a:pt x="0" y="5"/>
                    </a:lnTo>
                    <a:lnTo>
                      <a:pt x="2" y="0"/>
                    </a:lnTo>
                    <a:lnTo>
                      <a:pt x="2" y="0"/>
                    </a:lnTo>
                    <a:lnTo>
                      <a:pt x="4" y="0"/>
                    </a:lnTo>
                    <a:lnTo>
                      <a:pt x="4" y="0"/>
                    </a:lnTo>
                    <a:lnTo>
                      <a:pt x="4" y="0"/>
                    </a:lnTo>
                    <a:lnTo>
                      <a:pt x="5" y="2"/>
                    </a:lnTo>
                    <a:lnTo>
                      <a:pt x="5" y="3"/>
                    </a:lnTo>
                    <a:lnTo>
                      <a:pt x="4"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1" name="Freeform 5838"/>
              <p:cNvSpPr>
                <a:spLocks/>
              </p:cNvSpPr>
              <p:nvPr/>
            </p:nvSpPr>
            <p:spPr bwMode="auto">
              <a:xfrm>
                <a:off x="4721" y="1885"/>
                <a:ext cx="5" cy="4"/>
              </a:xfrm>
              <a:custGeom>
                <a:avLst/>
                <a:gdLst>
                  <a:gd name="T0" fmla="*/ 2 w 5"/>
                  <a:gd name="T1" fmla="*/ 0 h 4"/>
                  <a:gd name="T2" fmla="*/ 2 w 5"/>
                  <a:gd name="T3" fmla="*/ 2 h 4"/>
                  <a:gd name="T4" fmla="*/ 3 w 5"/>
                  <a:gd name="T5" fmla="*/ 2 h 4"/>
                  <a:gd name="T6" fmla="*/ 3 w 5"/>
                  <a:gd name="T7" fmla="*/ 0 h 4"/>
                  <a:gd name="T8" fmla="*/ 5 w 5"/>
                  <a:gd name="T9" fmla="*/ 2 h 4"/>
                  <a:gd name="T10" fmla="*/ 5 w 5"/>
                  <a:gd name="T11" fmla="*/ 2 h 4"/>
                  <a:gd name="T12" fmla="*/ 5 w 5"/>
                  <a:gd name="T13" fmla="*/ 4 h 4"/>
                  <a:gd name="T14" fmla="*/ 2 w 5"/>
                  <a:gd name="T15" fmla="*/ 2 h 4"/>
                  <a:gd name="T16" fmla="*/ 2 w 5"/>
                  <a:gd name="T17" fmla="*/ 2 h 4"/>
                  <a:gd name="T18" fmla="*/ 2 w 5"/>
                  <a:gd name="T19" fmla="*/ 2 h 4"/>
                  <a:gd name="T20" fmla="*/ 0 w 5"/>
                  <a:gd name="T21" fmla="*/ 2 h 4"/>
                  <a:gd name="T22" fmla="*/ 2 w 5"/>
                  <a:gd name="T23" fmla="*/ 0 h 4"/>
                  <a:gd name="T24" fmla="*/ 2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2" y="0"/>
                    </a:moveTo>
                    <a:lnTo>
                      <a:pt x="2" y="2"/>
                    </a:lnTo>
                    <a:lnTo>
                      <a:pt x="3" y="2"/>
                    </a:lnTo>
                    <a:lnTo>
                      <a:pt x="3" y="0"/>
                    </a:lnTo>
                    <a:lnTo>
                      <a:pt x="5" y="2"/>
                    </a:lnTo>
                    <a:lnTo>
                      <a:pt x="5" y="2"/>
                    </a:lnTo>
                    <a:lnTo>
                      <a:pt x="5" y="4"/>
                    </a:lnTo>
                    <a:lnTo>
                      <a:pt x="2" y="2"/>
                    </a:lnTo>
                    <a:lnTo>
                      <a:pt x="2" y="2"/>
                    </a:lnTo>
                    <a:lnTo>
                      <a:pt x="2" y="2"/>
                    </a:lnTo>
                    <a:lnTo>
                      <a:pt x="0" y="2"/>
                    </a:lnTo>
                    <a:lnTo>
                      <a:pt x="2" y="0"/>
                    </a:lnTo>
                    <a:lnTo>
                      <a:pt x="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 name="Freeform 5839"/>
              <p:cNvSpPr>
                <a:spLocks/>
              </p:cNvSpPr>
              <p:nvPr/>
            </p:nvSpPr>
            <p:spPr bwMode="auto">
              <a:xfrm>
                <a:off x="4721" y="1885"/>
                <a:ext cx="5" cy="4"/>
              </a:xfrm>
              <a:custGeom>
                <a:avLst/>
                <a:gdLst>
                  <a:gd name="T0" fmla="*/ 2 w 5"/>
                  <a:gd name="T1" fmla="*/ 0 h 4"/>
                  <a:gd name="T2" fmla="*/ 2 w 5"/>
                  <a:gd name="T3" fmla="*/ 2 h 4"/>
                  <a:gd name="T4" fmla="*/ 3 w 5"/>
                  <a:gd name="T5" fmla="*/ 2 h 4"/>
                  <a:gd name="T6" fmla="*/ 3 w 5"/>
                  <a:gd name="T7" fmla="*/ 0 h 4"/>
                  <a:gd name="T8" fmla="*/ 5 w 5"/>
                  <a:gd name="T9" fmla="*/ 2 h 4"/>
                  <a:gd name="T10" fmla="*/ 5 w 5"/>
                  <a:gd name="T11" fmla="*/ 2 h 4"/>
                  <a:gd name="T12" fmla="*/ 5 w 5"/>
                  <a:gd name="T13" fmla="*/ 4 h 4"/>
                  <a:gd name="T14" fmla="*/ 2 w 5"/>
                  <a:gd name="T15" fmla="*/ 2 h 4"/>
                  <a:gd name="T16" fmla="*/ 2 w 5"/>
                  <a:gd name="T17" fmla="*/ 2 h 4"/>
                  <a:gd name="T18" fmla="*/ 2 w 5"/>
                  <a:gd name="T19" fmla="*/ 2 h 4"/>
                  <a:gd name="T20" fmla="*/ 0 w 5"/>
                  <a:gd name="T21" fmla="*/ 2 h 4"/>
                  <a:gd name="T22" fmla="*/ 2 w 5"/>
                  <a:gd name="T23" fmla="*/ 0 h 4"/>
                  <a:gd name="T24" fmla="*/ 2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2" y="0"/>
                    </a:moveTo>
                    <a:lnTo>
                      <a:pt x="2" y="2"/>
                    </a:lnTo>
                    <a:lnTo>
                      <a:pt x="3" y="2"/>
                    </a:lnTo>
                    <a:lnTo>
                      <a:pt x="3" y="0"/>
                    </a:lnTo>
                    <a:lnTo>
                      <a:pt x="5" y="2"/>
                    </a:lnTo>
                    <a:lnTo>
                      <a:pt x="5" y="2"/>
                    </a:lnTo>
                    <a:lnTo>
                      <a:pt x="5" y="4"/>
                    </a:lnTo>
                    <a:lnTo>
                      <a:pt x="2" y="2"/>
                    </a:lnTo>
                    <a:lnTo>
                      <a:pt x="2" y="2"/>
                    </a:lnTo>
                    <a:lnTo>
                      <a:pt x="2" y="2"/>
                    </a:lnTo>
                    <a:lnTo>
                      <a:pt x="0" y="2"/>
                    </a:lnTo>
                    <a:lnTo>
                      <a:pt x="2" y="0"/>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3" name="Freeform 5840"/>
              <p:cNvSpPr>
                <a:spLocks/>
              </p:cNvSpPr>
              <p:nvPr/>
            </p:nvSpPr>
            <p:spPr bwMode="auto">
              <a:xfrm>
                <a:off x="4591" y="2119"/>
                <a:ext cx="6" cy="7"/>
              </a:xfrm>
              <a:custGeom>
                <a:avLst/>
                <a:gdLst>
                  <a:gd name="T0" fmla="*/ 5 w 6"/>
                  <a:gd name="T1" fmla="*/ 5 h 7"/>
                  <a:gd name="T2" fmla="*/ 6 w 6"/>
                  <a:gd name="T3" fmla="*/ 5 h 7"/>
                  <a:gd name="T4" fmla="*/ 6 w 6"/>
                  <a:gd name="T5" fmla="*/ 7 h 7"/>
                  <a:gd name="T6" fmla="*/ 5 w 6"/>
                  <a:gd name="T7" fmla="*/ 7 h 7"/>
                  <a:gd name="T8" fmla="*/ 3 w 6"/>
                  <a:gd name="T9" fmla="*/ 5 h 7"/>
                  <a:gd name="T10" fmla="*/ 3 w 6"/>
                  <a:gd name="T11" fmla="*/ 5 h 7"/>
                  <a:gd name="T12" fmla="*/ 3 w 6"/>
                  <a:gd name="T13" fmla="*/ 5 h 7"/>
                  <a:gd name="T14" fmla="*/ 1 w 6"/>
                  <a:gd name="T15" fmla="*/ 5 h 7"/>
                  <a:gd name="T16" fmla="*/ 1 w 6"/>
                  <a:gd name="T17" fmla="*/ 5 h 7"/>
                  <a:gd name="T18" fmla="*/ 1 w 6"/>
                  <a:gd name="T19" fmla="*/ 5 h 7"/>
                  <a:gd name="T20" fmla="*/ 1 w 6"/>
                  <a:gd name="T21" fmla="*/ 5 h 7"/>
                  <a:gd name="T22" fmla="*/ 0 w 6"/>
                  <a:gd name="T23" fmla="*/ 3 h 7"/>
                  <a:gd name="T24" fmla="*/ 1 w 6"/>
                  <a:gd name="T25" fmla="*/ 0 h 7"/>
                  <a:gd name="T26" fmla="*/ 5 w 6"/>
                  <a:gd name="T27" fmla="*/ 2 h 7"/>
                  <a:gd name="T28" fmla="*/ 5 w 6"/>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
                    <a:moveTo>
                      <a:pt x="5" y="5"/>
                    </a:moveTo>
                    <a:lnTo>
                      <a:pt x="6" y="5"/>
                    </a:lnTo>
                    <a:lnTo>
                      <a:pt x="6" y="7"/>
                    </a:lnTo>
                    <a:lnTo>
                      <a:pt x="5" y="7"/>
                    </a:lnTo>
                    <a:lnTo>
                      <a:pt x="3" y="5"/>
                    </a:lnTo>
                    <a:lnTo>
                      <a:pt x="3" y="5"/>
                    </a:lnTo>
                    <a:lnTo>
                      <a:pt x="3" y="5"/>
                    </a:lnTo>
                    <a:lnTo>
                      <a:pt x="1" y="5"/>
                    </a:lnTo>
                    <a:lnTo>
                      <a:pt x="1" y="5"/>
                    </a:lnTo>
                    <a:lnTo>
                      <a:pt x="1" y="5"/>
                    </a:lnTo>
                    <a:lnTo>
                      <a:pt x="1" y="5"/>
                    </a:lnTo>
                    <a:lnTo>
                      <a:pt x="0" y="3"/>
                    </a:lnTo>
                    <a:lnTo>
                      <a:pt x="1" y="0"/>
                    </a:lnTo>
                    <a:lnTo>
                      <a:pt x="5" y="2"/>
                    </a:lnTo>
                    <a:lnTo>
                      <a:pt x="5"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Freeform 5841"/>
              <p:cNvSpPr>
                <a:spLocks/>
              </p:cNvSpPr>
              <p:nvPr/>
            </p:nvSpPr>
            <p:spPr bwMode="auto">
              <a:xfrm>
                <a:off x="4591" y="2119"/>
                <a:ext cx="6" cy="7"/>
              </a:xfrm>
              <a:custGeom>
                <a:avLst/>
                <a:gdLst>
                  <a:gd name="T0" fmla="*/ 5 w 6"/>
                  <a:gd name="T1" fmla="*/ 5 h 7"/>
                  <a:gd name="T2" fmla="*/ 6 w 6"/>
                  <a:gd name="T3" fmla="*/ 5 h 7"/>
                  <a:gd name="T4" fmla="*/ 6 w 6"/>
                  <a:gd name="T5" fmla="*/ 7 h 7"/>
                  <a:gd name="T6" fmla="*/ 5 w 6"/>
                  <a:gd name="T7" fmla="*/ 7 h 7"/>
                  <a:gd name="T8" fmla="*/ 3 w 6"/>
                  <a:gd name="T9" fmla="*/ 5 h 7"/>
                  <a:gd name="T10" fmla="*/ 3 w 6"/>
                  <a:gd name="T11" fmla="*/ 5 h 7"/>
                  <a:gd name="T12" fmla="*/ 3 w 6"/>
                  <a:gd name="T13" fmla="*/ 5 h 7"/>
                  <a:gd name="T14" fmla="*/ 1 w 6"/>
                  <a:gd name="T15" fmla="*/ 5 h 7"/>
                  <a:gd name="T16" fmla="*/ 1 w 6"/>
                  <a:gd name="T17" fmla="*/ 5 h 7"/>
                  <a:gd name="T18" fmla="*/ 1 w 6"/>
                  <a:gd name="T19" fmla="*/ 5 h 7"/>
                  <a:gd name="T20" fmla="*/ 1 w 6"/>
                  <a:gd name="T21" fmla="*/ 5 h 7"/>
                  <a:gd name="T22" fmla="*/ 0 w 6"/>
                  <a:gd name="T23" fmla="*/ 3 h 7"/>
                  <a:gd name="T24" fmla="*/ 1 w 6"/>
                  <a:gd name="T25" fmla="*/ 0 h 7"/>
                  <a:gd name="T26" fmla="*/ 5 w 6"/>
                  <a:gd name="T27" fmla="*/ 2 h 7"/>
                  <a:gd name="T28" fmla="*/ 5 w 6"/>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
                    <a:moveTo>
                      <a:pt x="5" y="5"/>
                    </a:moveTo>
                    <a:lnTo>
                      <a:pt x="6" y="5"/>
                    </a:lnTo>
                    <a:lnTo>
                      <a:pt x="6" y="7"/>
                    </a:lnTo>
                    <a:lnTo>
                      <a:pt x="5" y="7"/>
                    </a:lnTo>
                    <a:lnTo>
                      <a:pt x="3" y="5"/>
                    </a:lnTo>
                    <a:lnTo>
                      <a:pt x="3" y="5"/>
                    </a:lnTo>
                    <a:lnTo>
                      <a:pt x="3" y="5"/>
                    </a:lnTo>
                    <a:lnTo>
                      <a:pt x="1" y="5"/>
                    </a:lnTo>
                    <a:lnTo>
                      <a:pt x="1" y="5"/>
                    </a:lnTo>
                    <a:lnTo>
                      <a:pt x="1" y="5"/>
                    </a:lnTo>
                    <a:lnTo>
                      <a:pt x="1" y="5"/>
                    </a:lnTo>
                    <a:lnTo>
                      <a:pt x="0" y="3"/>
                    </a:lnTo>
                    <a:lnTo>
                      <a:pt x="1" y="0"/>
                    </a:lnTo>
                    <a:lnTo>
                      <a:pt x="5" y="2"/>
                    </a:lnTo>
                    <a:lnTo>
                      <a:pt x="5"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5" name="Freeform 5842"/>
              <p:cNvSpPr>
                <a:spLocks/>
              </p:cNvSpPr>
              <p:nvPr/>
            </p:nvSpPr>
            <p:spPr bwMode="auto">
              <a:xfrm>
                <a:off x="4812" y="2026"/>
                <a:ext cx="16" cy="18"/>
              </a:xfrm>
              <a:custGeom>
                <a:avLst/>
                <a:gdLst>
                  <a:gd name="T0" fmla="*/ 4 w 16"/>
                  <a:gd name="T1" fmla="*/ 0 h 18"/>
                  <a:gd name="T2" fmla="*/ 7 w 16"/>
                  <a:gd name="T3" fmla="*/ 3 h 18"/>
                  <a:gd name="T4" fmla="*/ 16 w 16"/>
                  <a:gd name="T5" fmla="*/ 10 h 18"/>
                  <a:gd name="T6" fmla="*/ 14 w 16"/>
                  <a:gd name="T7" fmla="*/ 13 h 18"/>
                  <a:gd name="T8" fmla="*/ 16 w 16"/>
                  <a:gd name="T9" fmla="*/ 13 h 18"/>
                  <a:gd name="T10" fmla="*/ 16 w 16"/>
                  <a:gd name="T11" fmla="*/ 15 h 18"/>
                  <a:gd name="T12" fmla="*/ 14 w 16"/>
                  <a:gd name="T13" fmla="*/ 17 h 18"/>
                  <a:gd name="T14" fmla="*/ 16 w 16"/>
                  <a:gd name="T15" fmla="*/ 18 h 18"/>
                  <a:gd name="T16" fmla="*/ 16 w 16"/>
                  <a:gd name="T17" fmla="*/ 18 h 18"/>
                  <a:gd name="T18" fmla="*/ 14 w 16"/>
                  <a:gd name="T19" fmla="*/ 17 h 18"/>
                  <a:gd name="T20" fmla="*/ 14 w 16"/>
                  <a:gd name="T21" fmla="*/ 17 h 18"/>
                  <a:gd name="T22" fmla="*/ 11 w 16"/>
                  <a:gd name="T23" fmla="*/ 15 h 18"/>
                  <a:gd name="T24" fmla="*/ 11 w 16"/>
                  <a:gd name="T25" fmla="*/ 15 h 18"/>
                  <a:gd name="T26" fmla="*/ 11 w 16"/>
                  <a:gd name="T27" fmla="*/ 15 h 18"/>
                  <a:gd name="T28" fmla="*/ 11 w 16"/>
                  <a:gd name="T29" fmla="*/ 15 h 18"/>
                  <a:gd name="T30" fmla="*/ 9 w 16"/>
                  <a:gd name="T31" fmla="*/ 15 h 18"/>
                  <a:gd name="T32" fmla="*/ 9 w 16"/>
                  <a:gd name="T33" fmla="*/ 15 h 18"/>
                  <a:gd name="T34" fmla="*/ 9 w 16"/>
                  <a:gd name="T35" fmla="*/ 15 h 18"/>
                  <a:gd name="T36" fmla="*/ 9 w 16"/>
                  <a:gd name="T37" fmla="*/ 13 h 18"/>
                  <a:gd name="T38" fmla="*/ 9 w 16"/>
                  <a:gd name="T39" fmla="*/ 13 h 18"/>
                  <a:gd name="T40" fmla="*/ 9 w 16"/>
                  <a:gd name="T41" fmla="*/ 13 h 18"/>
                  <a:gd name="T42" fmla="*/ 7 w 16"/>
                  <a:gd name="T43" fmla="*/ 13 h 18"/>
                  <a:gd name="T44" fmla="*/ 7 w 16"/>
                  <a:gd name="T45" fmla="*/ 13 h 18"/>
                  <a:gd name="T46" fmla="*/ 6 w 16"/>
                  <a:gd name="T47" fmla="*/ 13 h 18"/>
                  <a:gd name="T48" fmla="*/ 6 w 16"/>
                  <a:gd name="T49" fmla="*/ 12 h 18"/>
                  <a:gd name="T50" fmla="*/ 2 w 16"/>
                  <a:gd name="T51" fmla="*/ 12 h 18"/>
                  <a:gd name="T52" fmla="*/ 0 w 16"/>
                  <a:gd name="T53" fmla="*/ 10 h 18"/>
                  <a:gd name="T54" fmla="*/ 0 w 16"/>
                  <a:gd name="T55" fmla="*/ 8 h 18"/>
                  <a:gd name="T56" fmla="*/ 2 w 16"/>
                  <a:gd name="T57" fmla="*/ 8 h 18"/>
                  <a:gd name="T58" fmla="*/ 2 w 16"/>
                  <a:gd name="T59" fmla="*/ 7 h 18"/>
                  <a:gd name="T60" fmla="*/ 2 w 16"/>
                  <a:gd name="T61" fmla="*/ 7 h 18"/>
                  <a:gd name="T62" fmla="*/ 2 w 16"/>
                  <a:gd name="T63" fmla="*/ 7 h 18"/>
                  <a:gd name="T64" fmla="*/ 2 w 16"/>
                  <a:gd name="T65" fmla="*/ 7 h 18"/>
                  <a:gd name="T66" fmla="*/ 4 w 16"/>
                  <a:gd name="T67" fmla="*/ 3 h 18"/>
                  <a:gd name="T68" fmla="*/ 2 w 16"/>
                  <a:gd name="T69" fmla="*/ 1 h 18"/>
                  <a:gd name="T70" fmla="*/ 2 w 16"/>
                  <a:gd name="T71" fmla="*/ 1 h 18"/>
                  <a:gd name="T72" fmla="*/ 2 w 16"/>
                  <a:gd name="T73" fmla="*/ 1 h 18"/>
                  <a:gd name="T74" fmla="*/ 2 w 16"/>
                  <a:gd name="T75" fmla="*/ 1 h 18"/>
                  <a:gd name="T76" fmla="*/ 2 w 16"/>
                  <a:gd name="T77" fmla="*/ 1 h 18"/>
                  <a:gd name="T78" fmla="*/ 4 w 16"/>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8">
                    <a:moveTo>
                      <a:pt x="4" y="0"/>
                    </a:moveTo>
                    <a:lnTo>
                      <a:pt x="7" y="3"/>
                    </a:lnTo>
                    <a:lnTo>
                      <a:pt x="16" y="10"/>
                    </a:lnTo>
                    <a:lnTo>
                      <a:pt x="14" y="13"/>
                    </a:lnTo>
                    <a:lnTo>
                      <a:pt x="16" y="13"/>
                    </a:lnTo>
                    <a:lnTo>
                      <a:pt x="16" y="15"/>
                    </a:lnTo>
                    <a:lnTo>
                      <a:pt x="14" y="17"/>
                    </a:lnTo>
                    <a:lnTo>
                      <a:pt x="16" y="18"/>
                    </a:lnTo>
                    <a:lnTo>
                      <a:pt x="16" y="18"/>
                    </a:lnTo>
                    <a:lnTo>
                      <a:pt x="14" y="17"/>
                    </a:lnTo>
                    <a:lnTo>
                      <a:pt x="14" y="17"/>
                    </a:lnTo>
                    <a:lnTo>
                      <a:pt x="11" y="15"/>
                    </a:lnTo>
                    <a:lnTo>
                      <a:pt x="11" y="15"/>
                    </a:lnTo>
                    <a:lnTo>
                      <a:pt x="11" y="15"/>
                    </a:lnTo>
                    <a:lnTo>
                      <a:pt x="11" y="15"/>
                    </a:lnTo>
                    <a:lnTo>
                      <a:pt x="9" y="15"/>
                    </a:lnTo>
                    <a:lnTo>
                      <a:pt x="9" y="15"/>
                    </a:lnTo>
                    <a:lnTo>
                      <a:pt x="9" y="15"/>
                    </a:lnTo>
                    <a:lnTo>
                      <a:pt x="9" y="13"/>
                    </a:lnTo>
                    <a:lnTo>
                      <a:pt x="9" y="13"/>
                    </a:lnTo>
                    <a:lnTo>
                      <a:pt x="9" y="13"/>
                    </a:lnTo>
                    <a:lnTo>
                      <a:pt x="7" y="13"/>
                    </a:lnTo>
                    <a:lnTo>
                      <a:pt x="7" y="13"/>
                    </a:lnTo>
                    <a:lnTo>
                      <a:pt x="6" y="13"/>
                    </a:lnTo>
                    <a:lnTo>
                      <a:pt x="6" y="12"/>
                    </a:lnTo>
                    <a:lnTo>
                      <a:pt x="2" y="12"/>
                    </a:lnTo>
                    <a:lnTo>
                      <a:pt x="0" y="10"/>
                    </a:lnTo>
                    <a:lnTo>
                      <a:pt x="0" y="8"/>
                    </a:lnTo>
                    <a:lnTo>
                      <a:pt x="2" y="8"/>
                    </a:lnTo>
                    <a:lnTo>
                      <a:pt x="2" y="7"/>
                    </a:lnTo>
                    <a:lnTo>
                      <a:pt x="2" y="7"/>
                    </a:lnTo>
                    <a:lnTo>
                      <a:pt x="2" y="7"/>
                    </a:lnTo>
                    <a:lnTo>
                      <a:pt x="2" y="7"/>
                    </a:lnTo>
                    <a:lnTo>
                      <a:pt x="4" y="3"/>
                    </a:lnTo>
                    <a:lnTo>
                      <a:pt x="2" y="1"/>
                    </a:lnTo>
                    <a:lnTo>
                      <a:pt x="2" y="1"/>
                    </a:lnTo>
                    <a:lnTo>
                      <a:pt x="2" y="1"/>
                    </a:lnTo>
                    <a:lnTo>
                      <a:pt x="2" y="1"/>
                    </a:lnTo>
                    <a:lnTo>
                      <a:pt x="2" y="1"/>
                    </a:lnTo>
                    <a:lnTo>
                      <a:pt x="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Freeform 5843"/>
              <p:cNvSpPr>
                <a:spLocks/>
              </p:cNvSpPr>
              <p:nvPr/>
            </p:nvSpPr>
            <p:spPr bwMode="auto">
              <a:xfrm>
                <a:off x="4812" y="2026"/>
                <a:ext cx="16" cy="18"/>
              </a:xfrm>
              <a:custGeom>
                <a:avLst/>
                <a:gdLst>
                  <a:gd name="T0" fmla="*/ 4 w 16"/>
                  <a:gd name="T1" fmla="*/ 0 h 18"/>
                  <a:gd name="T2" fmla="*/ 7 w 16"/>
                  <a:gd name="T3" fmla="*/ 3 h 18"/>
                  <a:gd name="T4" fmla="*/ 16 w 16"/>
                  <a:gd name="T5" fmla="*/ 10 h 18"/>
                  <a:gd name="T6" fmla="*/ 14 w 16"/>
                  <a:gd name="T7" fmla="*/ 13 h 18"/>
                  <a:gd name="T8" fmla="*/ 16 w 16"/>
                  <a:gd name="T9" fmla="*/ 13 h 18"/>
                  <a:gd name="T10" fmla="*/ 16 w 16"/>
                  <a:gd name="T11" fmla="*/ 15 h 18"/>
                  <a:gd name="T12" fmla="*/ 14 w 16"/>
                  <a:gd name="T13" fmla="*/ 17 h 18"/>
                  <a:gd name="T14" fmla="*/ 16 w 16"/>
                  <a:gd name="T15" fmla="*/ 18 h 18"/>
                  <a:gd name="T16" fmla="*/ 16 w 16"/>
                  <a:gd name="T17" fmla="*/ 18 h 18"/>
                  <a:gd name="T18" fmla="*/ 14 w 16"/>
                  <a:gd name="T19" fmla="*/ 17 h 18"/>
                  <a:gd name="T20" fmla="*/ 14 w 16"/>
                  <a:gd name="T21" fmla="*/ 17 h 18"/>
                  <a:gd name="T22" fmla="*/ 11 w 16"/>
                  <a:gd name="T23" fmla="*/ 15 h 18"/>
                  <a:gd name="T24" fmla="*/ 11 w 16"/>
                  <a:gd name="T25" fmla="*/ 15 h 18"/>
                  <a:gd name="T26" fmla="*/ 11 w 16"/>
                  <a:gd name="T27" fmla="*/ 15 h 18"/>
                  <a:gd name="T28" fmla="*/ 11 w 16"/>
                  <a:gd name="T29" fmla="*/ 15 h 18"/>
                  <a:gd name="T30" fmla="*/ 9 w 16"/>
                  <a:gd name="T31" fmla="*/ 15 h 18"/>
                  <a:gd name="T32" fmla="*/ 9 w 16"/>
                  <a:gd name="T33" fmla="*/ 15 h 18"/>
                  <a:gd name="T34" fmla="*/ 9 w 16"/>
                  <a:gd name="T35" fmla="*/ 15 h 18"/>
                  <a:gd name="T36" fmla="*/ 9 w 16"/>
                  <a:gd name="T37" fmla="*/ 13 h 18"/>
                  <a:gd name="T38" fmla="*/ 9 w 16"/>
                  <a:gd name="T39" fmla="*/ 13 h 18"/>
                  <a:gd name="T40" fmla="*/ 9 w 16"/>
                  <a:gd name="T41" fmla="*/ 13 h 18"/>
                  <a:gd name="T42" fmla="*/ 7 w 16"/>
                  <a:gd name="T43" fmla="*/ 13 h 18"/>
                  <a:gd name="T44" fmla="*/ 7 w 16"/>
                  <a:gd name="T45" fmla="*/ 13 h 18"/>
                  <a:gd name="T46" fmla="*/ 6 w 16"/>
                  <a:gd name="T47" fmla="*/ 13 h 18"/>
                  <a:gd name="T48" fmla="*/ 6 w 16"/>
                  <a:gd name="T49" fmla="*/ 12 h 18"/>
                  <a:gd name="T50" fmla="*/ 2 w 16"/>
                  <a:gd name="T51" fmla="*/ 12 h 18"/>
                  <a:gd name="T52" fmla="*/ 0 w 16"/>
                  <a:gd name="T53" fmla="*/ 10 h 18"/>
                  <a:gd name="T54" fmla="*/ 0 w 16"/>
                  <a:gd name="T55" fmla="*/ 8 h 18"/>
                  <a:gd name="T56" fmla="*/ 2 w 16"/>
                  <a:gd name="T57" fmla="*/ 8 h 18"/>
                  <a:gd name="T58" fmla="*/ 2 w 16"/>
                  <a:gd name="T59" fmla="*/ 7 h 18"/>
                  <a:gd name="T60" fmla="*/ 2 w 16"/>
                  <a:gd name="T61" fmla="*/ 7 h 18"/>
                  <a:gd name="T62" fmla="*/ 2 w 16"/>
                  <a:gd name="T63" fmla="*/ 7 h 18"/>
                  <a:gd name="T64" fmla="*/ 2 w 16"/>
                  <a:gd name="T65" fmla="*/ 7 h 18"/>
                  <a:gd name="T66" fmla="*/ 4 w 16"/>
                  <a:gd name="T67" fmla="*/ 3 h 18"/>
                  <a:gd name="T68" fmla="*/ 2 w 16"/>
                  <a:gd name="T69" fmla="*/ 1 h 18"/>
                  <a:gd name="T70" fmla="*/ 2 w 16"/>
                  <a:gd name="T71" fmla="*/ 1 h 18"/>
                  <a:gd name="T72" fmla="*/ 2 w 16"/>
                  <a:gd name="T73" fmla="*/ 1 h 18"/>
                  <a:gd name="T74" fmla="*/ 2 w 16"/>
                  <a:gd name="T75" fmla="*/ 1 h 18"/>
                  <a:gd name="T76" fmla="*/ 2 w 16"/>
                  <a:gd name="T77" fmla="*/ 1 h 18"/>
                  <a:gd name="T78" fmla="*/ 4 w 16"/>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8">
                    <a:moveTo>
                      <a:pt x="4" y="0"/>
                    </a:moveTo>
                    <a:lnTo>
                      <a:pt x="7" y="3"/>
                    </a:lnTo>
                    <a:lnTo>
                      <a:pt x="16" y="10"/>
                    </a:lnTo>
                    <a:lnTo>
                      <a:pt x="14" y="13"/>
                    </a:lnTo>
                    <a:lnTo>
                      <a:pt x="16" y="13"/>
                    </a:lnTo>
                    <a:lnTo>
                      <a:pt x="16" y="15"/>
                    </a:lnTo>
                    <a:lnTo>
                      <a:pt x="14" y="17"/>
                    </a:lnTo>
                    <a:lnTo>
                      <a:pt x="16" y="18"/>
                    </a:lnTo>
                    <a:lnTo>
                      <a:pt x="16" y="18"/>
                    </a:lnTo>
                    <a:lnTo>
                      <a:pt x="14" y="17"/>
                    </a:lnTo>
                    <a:lnTo>
                      <a:pt x="14" y="17"/>
                    </a:lnTo>
                    <a:lnTo>
                      <a:pt x="11" y="15"/>
                    </a:lnTo>
                    <a:lnTo>
                      <a:pt x="11" y="15"/>
                    </a:lnTo>
                    <a:lnTo>
                      <a:pt x="11" y="15"/>
                    </a:lnTo>
                    <a:lnTo>
                      <a:pt x="11" y="15"/>
                    </a:lnTo>
                    <a:lnTo>
                      <a:pt x="9" y="15"/>
                    </a:lnTo>
                    <a:lnTo>
                      <a:pt x="9" y="15"/>
                    </a:lnTo>
                    <a:lnTo>
                      <a:pt x="9" y="15"/>
                    </a:lnTo>
                    <a:lnTo>
                      <a:pt x="9" y="13"/>
                    </a:lnTo>
                    <a:lnTo>
                      <a:pt x="9" y="13"/>
                    </a:lnTo>
                    <a:lnTo>
                      <a:pt x="9" y="13"/>
                    </a:lnTo>
                    <a:lnTo>
                      <a:pt x="7" y="13"/>
                    </a:lnTo>
                    <a:lnTo>
                      <a:pt x="7" y="13"/>
                    </a:lnTo>
                    <a:lnTo>
                      <a:pt x="6" y="13"/>
                    </a:lnTo>
                    <a:lnTo>
                      <a:pt x="6" y="12"/>
                    </a:lnTo>
                    <a:lnTo>
                      <a:pt x="2" y="12"/>
                    </a:lnTo>
                    <a:lnTo>
                      <a:pt x="0" y="10"/>
                    </a:lnTo>
                    <a:lnTo>
                      <a:pt x="0" y="8"/>
                    </a:lnTo>
                    <a:lnTo>
                      <a:pt x="2" y="8"/>
                    </a:lnTo>
                    <a:lnTo>
                      <a:pt x="2" y="7"/>
                    </a:lnTo>
                    <a:lnTo>
                      <a:pt x="2" y="7"/>
                    </a:lnTo>
                    <a:lnTo>
                      <a:pt x="2" y="7"/>
                    </a:lnTo>
                    <a:lnTo>
                      <a:pt x="2" y="7"/>
                    </a:lnTo>
                    <a:lnTo>
                      <a:pt x="4" y="3"/>
                    </a:lnTo>
                    <a:lnTo>
                      <a:pt x="2" y="1"/>
                    </a:lnTo>
                    <a:lnTo>
                      <a:pt x="2" y="1"/>
                    </a:lnTo>
                    <a:lnTo>
                      <a:pt x="2" y="1"/>
                    </a:lnTo>
                    <a:lnTo>
                      <a:pt x="2" y="1"/>
                    </a:lnTo>
                    <a:lnTo>
                      <a:pt x="2" y="1"/>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5844"/>
              <p:cNvSpPr>
                <a:spLocks/>
              </p:cNvSpPr>
              <p:nvPr/>
            </p:nvSpPr>
            <p:spPr bwMode="auto">
              <a:xfrm>
                <a:off x="4838" y="2046"/>
                <a:ext cx="10" cy="15"/>
              </a:xfrm>
              <a:custGeom>
                <a:avLst/>
                <a:gdLst>
                  <a:gd name="T0" fmla="*/ 3 w 10"/>
                  <a:gd name="T1" fmla="*/ 0 h 15"/>
                  <a:gd name="T2" fmla="*/ 7 w 10"/>
                  <a:gd name="T3" fmla="*/ 2 h 15"/>
                  <a:gd name="T4" fmla="*/ 7 w 10"/>
                  <a:gd name="T5" fmla="*/ 2 h 15"/>
                  <a:gd name="T6" fmla="*/ 10 w 10"/>
                  <a:gd name="T7" fmla="*/ 4 h 15"/>
                  <a:gd name="T8" fmla="*/ 10 w 10"/>
                  <a:gd name="T9" fmla="*/ 4 h 15"/>
                  <a:gd name="T10" fmla="*/ 10 w 10"/>
                  <a:gd name="T11" fmla="*/ 12 h 15"/>
                  <a:gd name="T12" fmla="*/ 10 w 10"/>
                  <a:gd name="T13" fmla="*/ 14 h 15"/>
                  <a:gd name="T14" fmla="*/ 8 w 10"/>
                  <a:gd name="T15" fmla="*/ 12 h 15"/>
                  <a:gd name="T16" fmla="*/ 8 w 10"/>
                  <a:gd name="T17" fmla="*/ 14 h 15"/>
                  <a:gd name="T18" fmla="*/ 7 w 10"/>
                  <a:gd name="T19" fmla="*/ 15 h 15"/>
                  <a:gd name="T20" fmla="*/ 7 w 10"/>
                  <a:gd name="T21" fmla="*/ 14 h 15"/>
                  <a:gd name="T22" fmla="*/ 5 w 10"/>
                  <a:gd name="T23" fmla="*/ 15 h 15"/>
                  <a:gd name="T24" fmla="*/ 5 w 10"/>
                  <a:gd name="T25" fmla="*/ 14 h 15"/>
                  <a:gd name="T26" fmla="*/ 3 w 10"/>
                  <a:gd name="T27" fmla="*/ 12 h 15"/>
                  <a:gd name="T28" fmla="*/ 0 w 10"/>
                  <a:gd name="T29" fmla="*/ 10 h 15"/>
                  <a:gd name="T30" fmla="*/ 2 w 10"/>
                  <a:gd name="T31" fmla="*/ 9 h 15"/>
                  <a:gd name="T32" fmla="*/ 0 w 10"/>
                  <a:gd name="T33" fmla="*/ 9 h 15"/>
                  <a:gd name="T34" fmla="*/ 0 w 10"/>
                  <a:gd name="T35" fmla="*/ 7 h 15"/>
                  <a:gd name="T36" fmla="*/ 0 w 10"/>
                  <a:gd name="T37" fmla="*/ 7 h 15"/>
                  <a:gd name="T38" fmla="*/ 0 w 10"/>
                  <a:gd name="T39" fmla="*/ 7 h 15"/>
                  <a:gd name="T40" fmla="*/ 0 w 10"/>
                  <a:gd name="T41" fmla="*/ 4 h 15"/>
                  <a:gd name="T42" fmla="*/ 0 w 10"/>
                  <a:gd name="T43" fmla="*/ 2 h 15"/>
                  <a:gd name="T44" fmla="*/ 0 w 10"/>
                  <a:gd name="T45" fmla="*/ 2 h 15"/>
                  <a:gd name="T46" fmla="*/ 0 w 10"/>
                  <a:gd name="T47" fmla="*/ 2 h 15"/>
                  <a:gd name="T48" fmla="*/ 2 w 10"/>
                  <a:gd name="T49" fmla="*/ 2 h 15"/>
                  <a:gd name="T50" fmla="*/ 2 w 10"/>
                  <a:gd name="T51" fmla="*/ 0 h 15"/>
                  <a:gd name="T52" fmla="*/ 2 w 10"/>
                  <a:gd name="T53" fmla="*/ 0 h 15"/>
                  <a:gd name="T54" fmla="*/ 3 w 10"/>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5">
                    <a:moveTo>
                      <a:pt x="3" y="0"/>
                    </a:moveTo>
                    <a:lnTo>
                      <a:pt x="7" y="2"/>
                    </a:lnTo>
                    <a:lnTo>
                      <a:pt x="7" y="2"/>
                    </a:lnTo>
                    <a:lnTo>
                      <a:pt x="10" y="4"/>
                    </a:lnTo>
                    <a:lnTo>
                      <a:pt x="10" y="4"/>
                    </a:lnTo>
                    <a:lnTo>
                      <a:pt x="10" y="12"/>
                    </a:lnTo>
                    <a:lnTo>
                      <a:pt x="10" y="14"/>
                    </a:lnTo>
                    <a:lnTo>
                      <a:pt x="8" y="12"/>
                    </a:lnTo>
                    <a:lnTo>
                      <a:pt x="8" y="14"/>
                    </a:lnTo>
                    <a:lnTo>
                      <a:pt x="7" y="15"/>
                    </a:lnTo>
                    <a:lnTo>
                      <a:pt x="7" y="14"/>
                    </a:lnTo>
                    <a:lnTo>
                      <a:pt x="5" y="15"/>
                    </a:lnTo>
                    <a:lnTo>
                      <a:pt x="5" y="14"/>
                    </a:lnTo>
                    <a:lnTo>
                      <a:pt x="3" y="12"/>
                    </a:lnTo>
                    <a:lnTo>
                      <a:pt x="0" y="10"/>
                    </a:lnTo>
                    <a:lnTo>
                      <a:pt x="2" y="9"/>
                    </a:lnTo>
                    <a:lnTo>
                      <a:pt x="0" y="9"/>
                    </a:lnTo>
                    <a:lnTo>
                      <a:pt x="0" y="7"/>
                    </a:lnTo>
                    <a:lnTo>
                      <a:pt x="0" y="7"/>
                    </a:lnTo>
                    <a:lnTo>
                      <a:pt x="0" y="7"/>
                    </a:lnTo>
                    <a:lnTo>
                      <a:pt x="0" y="4"/>
                    </a:lnTo>
                    <a:lnTo>
                      <a:pt x="0" y="2"/>
                    </a:lnTo>
                    <a:lnTo>
                      <a:pt x="0" y="2"/>
                    </a:lnTo>
                    <a:lnTo>
                      <a:pt x="0" y="2"/>
                    </a:lnTo>
                    <a:lnTo>
                      <a:pt x="2" y="2"/>
                    </a:lnTo>
                    <a:lnTo>
                      <a:pt x="2" y="0"/>
                    </a:lnTo>
                    <a:lnTo>
                      <a:pt x="2" y="0"/>
                    </a:lnTo>
                    <a:lnTo>
                      <a:pt x="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Freeform 5845"/>
              <p:cNvSpPr>
                <a:spLocks/>
              </p:cNvSpPr>
              <p:nvPr/>
            </p:nvSpPr>
            <p:spPr bwMode="auto">
              <a:xfrm>
                <a:off x="4838" y="2046"/>
                <a:ext cx="10" cy="15"/>
              </a:xfrm>
              <a:custGeom>
                <a:avLst/>
                <a:gdLst>
                  <a:gd name="T0" fmla="*/ 3 w 10"/>
                  <a:gd name="T1" fmla="*/ 0 h 15"/>
                  <a:gd name="T2" fmla="*/ 7 w 10"/>
                  <a:gd name="T3" fmla="*/ 2 h 15"/>
                  <a:gd name="T4" fmla="*/ 7 w 10"/>
                  <a:gd name="T5" fmla="*/ 2 h 15"/>
                  <a:gd name="T6" fmla="*/ 10 w 10"/>
                  <a:gd name="T7" fmla="*/ 4 h 15"/>
                  <a:gd name="T8" fmla="*/ 10 w 10"/>
                  <a:gd name="T9" fmla="*/ 4 h 15"/>
                  <a:gd name="T10" fmla="*/ 10 w 10"/>
                  <a:gd name="T11" fmla="*/ 12 h 15"/>
                  <a:gd name="T12" fmla="*/ 10 w 10"/>
                  <a:gd name="T13" fmla="*/ 14 h 15"/>
                  <a:gd name="T14" fmla="*/ 8 w 10"/>
                  <a:gd name="T15" fmla="*/ 12 h 15"/>
                  <a:gd name="T16" fmla="*/ 8 w 10"/>
                  <a:gd name="T17" fmla="*/ 14 h 15"/>
                  <a:gd name="T18" fmla="*/ 7 w 10"/>
                  <a:gd name="T19" fmla="*/ 15 h 15"/>
                  <a:gd name="T20" fmla="*/ 7 w 10"/>
                  <a:gd name="T21" fmla="*/ 14 h 15"/>
                  <a:gd name="T22" fmla="*/ 5 w 10"/>
                  <a:gd name="T23" fmla="*/ 15 h 15"/>
                  <a:gd name="T24" fmla="*/ 5 w 10"/>
                  <a:gd name="T25" fmla="*/ 14 h 15"/>
                  <a:gd name="T26" fmla="*/ 3 w 10"/>
                  <a:gd name="T27" fmla="*/ 12 h 15"/>
                  <a:gd name="T28" fmla="*/ 0 w 10"/>
                  <a:gd name="T29" fmla="*/ 10 h 15"/>
                  <a:gd name="T30" fmla="*/ 2 w 10"/>
                  <a:gd name="T31" fmla="*/ 9 h 15"/>
                  <a:gd name="T32" fmla="*/ 0 w 10"/>
                  <a:gd name="T33" fmla="*/ 9 h 15"/>
                  <a:gd name="T34" fmla="*/ 0 w 10"/>
                  <a:gd name="T35" fmla="*/ 7 h 15"/>
                  <a:gd name="T36" fmla="*/ 0 w 10"/>
                  <a:gd name="T37" fmla="*/ 7 h 15"/>
                  <a:gd name="T38" fmla="*/ 0 w 10"/>
                  <a:gd name="T39" fmla="*/ 7 h 15"/>
                  <a:gd name="T40" fmla="*/ 0 w 10"/>
                  <a:gd name="T41" fmla="*/ 4 h 15"/>
                  <a:gd name="T42" fmla="*/ 0 w 10"/>
                  <a:gd name="T43" fmla="*/ 2 h 15"/>
                  <a:gd name="T44" fmla="*/ 0 w 10"/>
                  <a:gd name="T45" fmla="*/ 2 h 15"/>
                  <a:gd name="T46" fmla="*/ 0 w 10"/>
                  <a:gd name="T47" fmla="*/ 2 h 15"/>
                  <a:gd name="T48" fmla="*/ 2 w 10"/>
                  <a:gd name="T49" fmla="*/ 2 h 15"/>
                  <a:gd name="T50" fmla="*/ 2 w 10"/>
                  <a:gd name="T51" fmla="*/ 0 h 15"/>
                  <a:gd name="T52" fmla="*/ 2 w 10"/>
                  <a:gd name="T53" fmla="*/ 0 h 15"/>
                  <a:gd name="T54" fmla="*/ 3 w 10"/>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5">
                    <a:moveTo>
                      <a:pt x="3" y="0"/>
                    </a:moveTo>
                    <a:lnTo>
                      <a:pt x="7" y="2"/>
                    </a:lnTo>
                    <a:lnTo>
                      <a:pt x="7" y="2"/>
                    </a:lnTo>
                    <a:lnTo>
                      <a:pt x="10" y="4"/>
                    </a:lnTo>
                    <a:lnTo>
                      <a:pt x="10" y="4"/>
                    </a:lnTo>
                    <a:lnTo>
                      <a:pt x="10" y="12"/>
                    </a:lnTo>
                    <a:lnTo>
                      <a:pt x="10" y="14"/>
                    </a:lnTo>
                    <a:lnTo>
                      <a:pt x="8" y="12"/>
                    </a:lnTo>
                    <a:lnTo>
                      <a:pt x="8" y="14"/>
                    </a:lnTo>
                    <a:lnTo>
                      <a:pt x="7" y="15"/>
                    </a:lnTo>
                    <a:lnTo>
                      <a:pt x="7" y="14"/>
                    </a:lnTo>
                    <a:lnTo>
                      <a:pt x="5" y="15"/>
                    </a:lnTo>
                    <a:lnTo>
                      <a:pt x="5" y="14"/>
                    </a:lnTo>
                    <a:lnTo>
                      <a:pt x="3" y="12"/>
                    </a:lnTo>
                    <a:lnTo>
                      <a:pt x="0" y="10"/>
                    </a:lnTo>
                    <a:lnTo>
                      <a:pt x="2" y="9"/>
                    </a:lnTo>
                    <a:lnTo>
                      <a:pt x="0" y="9"/>
                    </a:lnTo>
                    <a:lnTo>
                      <a:pt x="0" y="7"/>
                    </a:lnTo>
                    <a:lnTo>
                      <a:pt x="0" y="7"/>
                    </a:lnTo>
                    <a:lnTo>
                      <a:pt x="0" y="7"/>
                    </a:lnTo>
                    <a:lnTo>
                      <a:pt x="0" y="4"/>
                    </a:lnTo>
                    <a:lnTo>
                      <a:pt x="0" y="2"/>
                    </a:lnTo>
                    <a:lnTo>
                      <a:pt x="0" y="2"/>
                    </a:lnTo>
                    <a:lnTo>
                      <a:pt x="0" y="2"/>
                    </a:lnTo>
                    <a:lnTo>
                      <a:pt x="2" y="2"/>
                    </a:lnTo>
                    <a:lnTo>
                      <a:pt x="2" y="0"/>
                    </a:lnTo>
                    <a:lnTo>
                      <a:pt x="2" y="0"/>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9" name="Freeform 5846"/>
              <p:cNvSpPr>
                <a:spLocks/>
              </p:cNvSpPr>
              <p:nvPr/>
            </p:nvSpPr>
            <p:spPr bwMode="auto">
              <a:xfrm>
                <a:off x="4392" y="2126"/>
                <a:ext cx="5" cy="5"/>
              </a:xfrm>
              <a:custGeom>
                <a:avLst/>
                <a:gdLst>
                  <a:gd name="T0" fmla="*/ 5 w 5"/>
                  <a:gd name="T1" fmla="*/ 1 h 5"/>
                  <a:gd name="T2" fmla="*/ 4 w 5"/>
                  <a:gd name="T3" fmla="*/ 5 h 5"/>
                  <a:gd name="T4" fmla="*/ 0 w 5"/>
                  <a:gd name="T5" fmla="*/ 5 h 5"/>
                  <a:gd name="T6" fmla="*/ 4 w 5"/>
                  <a:gd name="T7" fmla="*/ 0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lnTo>
                      <a:pt x="4" y="5"/>
                    </a:lnTo>
                    <a:lnTo>
                      <a:pt x="0" y="5"/>
                    </a:lnTo>
                    <a:lnTo>
                      <a:pt x="4" y="0"/>
                    </a:lnTo>
                    <a:lnTo>
                      <a:pt x="5" y="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 name="Freeform 5847"/>
              <p:cNvSpPr>
                <a:spLocks/>
              </p:cNvSpPr>
              <p:nvPr/>
            </p:nvSpPr>
            <p:spPr bwMode="auto">
              <a:xfrm>
                <a:off x="4392" y="2126"/>
                <a:ext cx="5" cy="5"/>
              </a:xfrm>
              <a:custGeom>
                <a:avLst/>
                <a:gdLst>
                  <a:gd name="T0" fmla="*/ 5 w 5"/>
                  <a:gd name="T1" fmla="*/ 1 h 5"/>
                  <a:gd name="T2" fmla="*/ 4 w 5"/>
                  <a:gd name="T3" fmla="*/ 5 h 5"/>
                  <a:gd name="T4" fmla="*/ 0 w 5"/>
                  <a:gd name="T5" fmla="*/ 5 h 5"/>
                  <a:gd name="T6" fmla="*/ 4 w 5"/>
                  <a:gd name="T7" fmla="*/ 0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lnTo>
                      <a:pt x="4" y="5"/>
                    </a:lnTo>
                    <a:lnTo>
                      <a:pt x="0" y="5"/>
                    </a:lnTo>
                    <a:lnTo>
                      <a:pt x="4" y="0"/>
                    </a:lnTo>
                    <a:lnTo>
                      <a:pt x="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5848"/>
              <p:cNvSpPr>
                <a:spLocks/>
              </p:cNvSpPr>
              <p:nvPr/>
            </p:nvSpPr>
            <p:spPr bwMode="auto">
              <a:xfrm>
                <a:off x="4753" y="2036"/>
                <a:ext cx="5" cy="7"/>
              </a:xfrm>
              <a:custGeom>
                <a:avLst/>
                <a:gdLst>
                  <a:gd name="T0" fmla="*/ 5 w 5"/>
                  <a:gd name="T1" fmla="*/ 0 h 7"/>
                  <a:gd name="T2" fmla="*/ 5 w 5"/>
                  <a:gd name="T3" fmla="*/ 7 h 7"/>
                  <a:gd name="T4" fmla="*/ 0 w 5"/>
                  <a:gd name="T5" fmla="*/ 2 h 7"/>
                  <a:gd name="T6" fmla="*/ 2 w 5"/>
                  <a:gd name="T7" fmla="*/ 2 h 7"/>
                  <a:gd name="T8" fmla="*/ 2 w 5"/>
                  <a:gd name="T9" fmla="*/ 2 h 7"/>
                  <a:gd name="T10" fmla="*/ 4 w 5"/>
                  <a:gd name="T11" fmla="*/ 2 h 7"/>
                  <a:gd name="T12" fmla="*/ 4 w 5"/>
                  <a:gd name="T13" fmla="*/ 2 h 7"/>
                  <a:gd name="T14" fmla="*/ 4 w 5"/>
                  <a:gd name="T15" fmla="*/ 2 h 7"/>
                  <a:gd name="T16" fmla="*/ 4 w 5"/>
                  <a:gd name="T17" fmla="*/ 2 h 7"/>
                  <a:gd name="T18" fmla="*/ 4 w 5"/>
                  <a:gd name="T19" fmla="*/ 0 h 7"/>
                  <a:gd name="T20" fmla="*/ 4 w 5"/>
                  <a:gd name="T21" fmla="*/ 0 h 7"/>
                  <a:gd name="T22" fmla="*/ 4 w 5"/>
                  <a:gd name="T23" fmla="*/ 0 h 7"/>
                  <a:gd name="T24" fmla="*/ 5 w 5"/>
                  <a:gd name="T25" fmla="*/ 0 h 7"/>
                  <a:gd name="T26" fmla="*/ 5 w 5"/>
                  <a:gd name="T27" fmla="*/ 0 h 7"/>
                  <a:gd name="T28" fmla="*/ 5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5" y="0"/>
                    </a:moveTo>
                    <a:lnTo>
                      <a:pt x="5" y="7"/>
                    </a:lnTo>
                    <a:lnTo>
                      <a:pt x="0" y="2"/>
                    </a:lnTo>
                    <a:lnTo>
                      <a:pt x="2" y="2"/>
                    </a:lnTo>
                    <a:lnTo>
                      <a:pt x="2" y="2"/>
                    </a:lnTo>
                    <a:lnTo>
                      <a:pt x="4" y="2"/>
                    </a:lnTo>
                    <a:lnTo>
                      <a:pt x="4" y="2"/>
                    </a:lnTo>
                    <a:lnTo>
                      <a:pt x="4" y="2"/>
                    </a:lnTo>
                    <a:lnTo>
                      <a:pt x="4" y="2"/>
                    </a:lnTo>
                    <a:lnTo>
                      <a:pt x="4" y="0"/>
                    </a:lnTo>
                    <a:lnTo>
                      <a:pt x="4" y="0"/>
                    </a:lnTo>
                    <a:lnTo>
                      <a:pt x="4" y="0"/>
                    </a:lnTo>
                    <a:lnTo>
                      <a:pt x="5" y="0"/>
                    </a:lnTo>
                    <a:lnTo>
                      <a:pt x="5" y="0"/>
                    </a:lnTo>
                    <a:lnTo>
                      <a:pt x="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5849"/>
              <p:cNvSpPr>
                <a:spLocks/>
              </p:cNvSpPr>
              <p:nvPr/>
            </p:nvSpPr>
            <p:spPr bwMode="auto">
              <a:xfrm>
                <a:off x="4753" y="2036"/>
                <a:ext cx="5" cy="7"/>
              </a:xfrm>
              <a:custGeom>
                <a:avLst/>
                <a:gdLst>
                  <a:gd name="T0" fmla="*/ 5 w 5"/>
                  <a:gd name="T1" fmla="*/ 0 h 7"/>
                  <a:gd name="T2" fmla="*/ 5 w 5"/>
                  <a:gd name="T3" fmla="*/ 7 h 7"/>
                  <a:gd name="T4" fmla="*/ 0 w 5"/>
                  <a:gd name="T5" fmla="*/ 2 h 7"/>
                  <a:gd name="T6" fmla="*/ 2 w 5"/>
                  <a:gd name="T7" fmla="*/ 2 h 7"/>
                  <a:gd name="T8" fmla="*/ 2 w 5"/>
                  <a:gd name="T9" fmla="*/ 2 h 7"/>
                  <a:gd name="T10" fmla="*/ 4 w 5"/>
                  <a:gd name="T11" fmla="*/ 2 h 7"/>
                  <a:gd name="T12" fmla="*/ 4 w 5"/>
                  <a:gd name="T13" fmla="*/ 2 h 7"/>
                  <a:gd name="T14" fmla="*/ 4 w 5"/>
                  <a:gd name="T15" fmla="*/ 2 h 7"/>
                  <a:gd name="T16" fmla="*/ 4 w 5"/>
                  <a:gd name="T17" fmla="*/ 2 h 7"/>
                  <a:gd name="T18" fmla="*/ 4 w 5"/>
                  <a:gd name="T19" fmla="*/ 0 h 7"/>
                  <a:gd name="T20" fmla="*/ 4 w 5"/>
                  <a:gd name="T21" fmla="*/ 0 h 7"/>
                  <a:gd name="T22" fmla="*/ 4 w 5"/>
                  <a:gd name="T23" fmla="*/ 0 h 7"/>
                  <a:gd name="T24" fmla="*/ 5 w 5"/>
                  <a:gd name="T25" fmla="*/ 0 h 7"/>
                  <a:gd name="T26" fmla="*/ 5 w 5"/>
                  <a:gd name="T27" fmla="*/ 0 h 7"/>
                  <a:gd name="T28" fmla="*/ 5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5" y="0"/>
                    </a:moveTo>
                    <a:lnTo>
                      <a:pt x="5" y="7"/>
                    </a:lnTo>
                    <a:lnTo>
                      <a:pt x="0" y="2"/>
                    </a:lnTo>
                    <a:lnTo>
                      <a:pt x="2" y="2"/>
                    </a:lnTo>
                    <a:lnTo>
                      <a:pt x="2" y="2"/>
                    </a:lnTo>
                    <a:lnTo>
                      <a:pt x="4" y="2"/>
                    </a:lnTo>
                    <a:lnTo>
                      <a:pt x="4" y="2"/>
                    </a:lnTo>
                    <a:lnTo>
                      <a:pt x="4" y="2"/>
                    </a:lnTo>
                    <a:lnTo>
                      <a:pt x="4" y="2"/>
                    </a:lnTo>
                    <a:lnTo>
                      <a:pt x="4" y="0"/>
                    </a:lnTo>
                    <a:lnTo>
                      <a:pt x="4" y="0"/>
                    </a:lnTo>
                    <a:lnTo>
                      <a:pt x="4" y="0"/>
                    </a:lnTo>
                    <a:lnTo>
                      <a:pt x="5" y="0"/>
                    </a:lnTo>
                    <a:lnTo>
                      <a:pt x="5" y="0"/>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5850"/>
              <p:cNvSpPr>
                <a:spLocks/>
              </p:cNvSpPr>
              <p:nvPr/>
            </p:nvSpPr>
            <p:spPr bwMode="auto">
              <a:xfrm>
                <a:off x="4828" y="2027"/>
                <a:ext cx="10" cy="7"/>
              </a:xfrm>
              <a:custGeom>
                <a:avLst/>
                <a:gdLst>
                  <a:gd name="T0" fmla="*/ 5 w 10"/>
                  <a:gd name="T1" fmla="*/ 2 h 7"/>
                  <a:gd name="T2" fmla="*/ 5 w 10"/>
                  <a:gd name="T3" fmla="*/ 2 h 7"/>
                  <a:gd name="T4" fmla="*/ 5 w 10"/>
                  <a:gd name="T5" fmla="*/ 4 h 7"/>
                  <a:gd name="T6" fmla="*/ 5 w 10"/>
                  <a:gd name="T7" fmla="*/ 4 h 7"/>
                  <a:gd name="T8" fmla="*/ 6 w 10"/>
                  <a:gd name="T9" fmla="*/ 4 h 7"/>
                  <a:gd name="T10" fmla="*/ 6 w 10"/>
                  <a:gd name="T11" fmla="*/ 4 h 7"/>
                  <a:gd name="T12" fmla="*/ 8 w 10"/>
                  <a:gd name="T13" fmla="*/ 4 h 7"/>
                  <a:gd name="T14" fmla="*/ 10 w 10"/>
                  <a:gd name="T15" fmla="*/ 6 h 7"/>
                  <a:gd name="T16" fmla="*/ 3 w 10"/>
                  <a:gd name="T17" fmla="*/ 7 h 7"/>
                  <a:gd name="T18" fmla="*/ 1 w 10"/>
                  <a:gd name="T19" fmla="*/ 7 h 7"/>
                  <a:gd name="T20" fmla="*/ 3 w 10"/>
                  <a:gd name="T21" fmla="*/ 7 h 7"/>
                  <a:gd name="T22" fmla="*/ 3 w 10"/>
                  <a:gd name="T23" fmla="*/ 7 h 7"/>
                  <a:gd name="T24" fmla="*/ 1 w 10"/>
                  <a:gd name="T25" fmla="*/ 7 h 7"/>
                  <a:gd name="T26" fmla="*/ 1 w 10"/>
                  <a:gd name="T27" fmla="*/ 7 h 7"/>
                  <a:gd name="T28" fmla="*/ 0 w 10"/>
                  <a:gd name="T29" fmla="*/ 6 h 7"/>
                  <a:gd name="T30" fmla="*/ 0 w 10"/>
                  <a:gd name="T31" fmla="*/ 2 h 7"/>
                  <a:gd name="T32" fmla="*/ 0 w 10"/>
                  <a:gd name="T33" fmla="*/ 2 h 7"/>
                  <a:gd name="T34" fmla="*/ 1 w 10"/>
                  <a:gd name="T35" fmla="*/ 2 h 7"/>
                  <a:gd name="T36" fmla="*/ 1 w 10"/>
                  <a:gd name="T37" fmla="*/ 2 h 7"/>
                  <a:gd name="T38" fmla="*/ 1 w 10"/>
                  <a:gd name="T39" fmla="*/ 2 h 7"/>
                  <a:gd name="T40" fmla="*/ 3 w 10"/>
                  <a:gd name="T41" fmla="*/ 0 h 7"/>
                  <a:gd name="T42" fmla="*/ 3 w 10"/>
                  <a:gd name="T43" fmla="*/ 0 h 7"/>
                  <a:gd name="T44" fmla="*/ 5 w 10"/>
                  <a:gd name="T45" fmla="*/ 0 h 7"/>
                  <a:gd name="T46" fmla="*/ 5 w 10"/>
                  <a:gd name="T47" fmla="*/ 2 h 7"/>
                  <a:gd name="T48" fmla="*/ 5 w 10"/>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7">
                    <a:moveTo>
                      <a:pt x="5" y="2"/>
                    </a:moveTo>
                    <a:lnTo>
                      <a:pt x="5" y="2"/>
                    </a:lnTo>
                    <a:lnTo>
                      <a:pt x="5" y="4"/>
                    </a:lnTo>
                    <a:lnTo>
                      <a:pt x="5" y="4"/>
                    </a:lnTo>
                    <a:lnTo>
                      <a:pt x="6" y="4"/>
                    </a:lnTo>
                    <a:lnTo>
                      <a:pt x="6" y="4"/>
                    </a:lnTo>
                    <a:lnTo>
                      <a:pt x="8" y="4"/>
                    </a:lnTo>
                    <a:lnTo>
                      <a:pt x="10" y="6"/>
                    </a:lnTo>
                    <a:lnTo>
                      <a:pt x="3" y="7"/>
                    </a:lnTo>
                    <a:lnTo>
                      <a:pt x="1" y="7"/>
                    </a:lnTo>
                    <a:lnTo>
                      <a:pt x="3" y="7"/>
                    </a:lnTo>
                    <a:lnTo>
                      <a:pt x="3" y="7"/>
                    </a:lnTo>
                    <a:lnTo>
                      <a:pt x="1" y="7"/>
                    </a:lnTo>
                    <a:lnTo>
                      <a:pt x="1" y="7"/>
                    </a:lnTo>
                    <a:lnTo>
                      <a:pt x="0" y="6"/>
                    </a:lnTo>
                    <a:lnTo>
                      <a:pt x="0" y="2"/>
                    </a:lnTo>
                    <a:lnTo>
                      <a:pt x="0" y="2"/>
                    </a:lnTo>
                    <a:lnTo>
                      <a:pt x="1" y="2"/>
                    </a:lnTo>
                    <a:lnTo>
                      <a:pt x="1" y="2"/>
                    </a:lnTo>
                    <a:lnTo>
                      <a:pt x="1" y="2"/>
                    </a:lnTo>
                    <a:lnTo>
                      <a:pt x="3" y="0"/>
                    </a:lnTo>
                    <a:lnTo>
                      <a:pt x="3" y="0"/>
                    </a:lnTo>
                    <a:lnTo>
                      <a:pt x="5" y="0"/>
                    </a:lnTo>
                    <a:lnTo>
                      <a:pt x="5" y="2"/>
                    </a:lnTo>
                    <a:lnTo>
                      <a:pt x="5"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5851"/>
              <p:cNvSpPr>
                <a:spLocks/>
              </p:cNvSpPr>
              <p:nvPr/>
            </p:nvSpPr>
            <p:spPr bwMode="auto">
              <a:xfrm>
                <a:off x="4828" y="2027"/>
                <a:ext cx="10" cy="7"/>
              </a:xfrm>
              <a:custGeom>
                <a:avLst/>
                <a:gdLst>
                  <a:gd name="T0" fmla="*/ 5 w 10"/>
                  <a:gd name="T1" fmla="*/ 2 h 7"/>
                  <a:gd name="T2" fmla="*/ 5 w 10"/>
                  <a:gd name="T3" fmla="*/ 2 h 7"/>
                  <a:gd name="T4" fmla="*/ 5 w 10"/>
                  <a:gd name="T5" fmla="*/ 4 h 7"/>
                  <a:gd name="T6" fmla="*/ 5 w 10"/>
                  <a:gd name="T7" fmla="*/ 4 h 7"/>
                  <a:gd name="T8" fmla="*/ 6 w 10"/>
                  <a:gd name="T9" fmla="*/ 4 h 7"/>
                  <a:gd name="T10" fmla="*/ 6 w 10"/>
                  <a:gd name="T11" fmla="*/ 4 h 7"/>
                  <a:gd name="T12" fmla="*/ 8 w 10"/>
                  <a:gd name="T13" fmla="*/ 4 h 7"/>
                  <a:gd name="T14" fmla="*/ 10 w 10"/>
                  <a:gd name="T15" fmla="*/ 6 h 7"/>
                  <a:gd name="T16" fmla="*/ 3 w 10"/>
                  <a:gd name="T17" fmla="*/ 7 h 7"/>
                  <a:gd name="T18" fmla="*/ 1 w 10"/>
                  <a:gd name="T19" fmla="*/ 7 h 7"/>
                  <a:gd name="T20" fmla="*/ 3 w 10"/>
                  <a:gd name="T21" fmla="*/ 7 h 7"/>
                  <a:gd name="T22" fmla="*/ 3 w 10"/>
                  <a:gd name="T23" fmla="*/ 7 h 7"/>
                  <a:gd name="T24" fmla="*/ 1 w 10"/>
                  <a:gd name="T25" fmla="*/ 7 h 7"/>
                  <a:gd name="T26" fmla="*/ 1 w 10"/>
                  <a:gd name="T27" fmla="*/ 7 h 7"/>
                  <a:gd name="T28" fmla="*/ 0 w 10"/>
                  <a:gd name="T29" fmla="*/ 6 h 7"/>
                  <a:gd name="T30" fmla="*/ 0 w 10"/>
                  <a:gd name="T31" fmla="*/ 2 h 7"/>
                  <a:gd name="T32" fmla="*/ 0 w 10"/>
                  <a:gd name="T33" fmla="*/ 2 h 7"/>
                  <a:gd name="T34" fmla="*/ 1 w 10"/>
                  <a:gd name="T35" fmla="*/ 2 h 7"/>
                  <a:gd name="T36" fmla="*/ 1 w 10"/>
                  <a:gd name="T37" fmla="*/ 2 h 7"/>
                  <a:gd name="T38" fmla="*/ 1 w 10"/>
                  <a:gd name="T39" fmla="*/ 2 h 7"/>
                  <a:gd name="T40" fmla="*/ 3 w 10"/>
                  <a:gd name="T41" fmla="*/ 0 h 7"/>
                  <a:gd name="T42" fmla="*/ 3 w 10"/>
                  <a:gd name="T43" fmla="*/ 0 h 7"/>
                  <a:gd name="T44" fmla="*/ 5 w 10"/>
                  <a:gd name="T45" fmla="*/ 0 h 7"/>
                  <a:gd name="T46" fmla="*/ 5 w 10"/>
                  <a:gd name="T47" fmla="*/ 2 h 7"/>
                  <a:gd name="T48" fmla="*/ 5 w 10"/>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7">
                    <a:moveTo>
                      <a:pt x="5" y="2"/>
                    </a:moveTo>
                    <a:lnTo>
                      <a:pt x="5" y="2"/>
                    </a:lnTo>
                    <a:lnTo>
                      <a:pt x="5" y="4"/>
                    </a:lnTo>
                    <a:lnTo>
                      <a:pt x="5" y="4"/>
                    </a:lnTo>
                    <a:lnTo>
                      <a:pt x="6" y="4"/>
                    </a:lnTo>
                    <a:lnTo>
                      <a:pt x="6" y="4"/>
                    </a:lnTo>
                    <a:lnTo>
                      <a:pt x="8" y="4"/>
                    </a:lnTo>
                    <a:lnTo>
                      <a:pt x="10" y="6"/>
                    </a:lnTo>
                    <a:lnTo>
                      <a:pt x="3" y="7"/>
                    </a:lnTo>
                    <a:lnTo>
                      <a:pt x="1" y="7"/>
                    </a:lnTo>
                    <a:lnTo>
                      <a:pt x="3" y="7"/>
                    </a:lnTo>
                    <a:lnTo>
                      <a:pt x="3" y="7"/>
                    </a:lnTo>
                    <a:lnTo>
                      <a:pt x="1" y="7"/>
                    </a:lnTo>
                    <a:lnTo>
                      <a:pt x="1" y="7"/>
                    </a:lnTo>
                    <a:lnTo>
                      <a:pt x="0" y="6"/>
                    </a:lnTo>
                    <a:lnTo>
                      <a:pt x="0" y="2"/>
                    </a:lnTo>
                    <a:lnTo>
                      <a:pt x="0" y="2"/>
                    </a:lnTo>
                    <a:lnTo>
                      <a:pt x="1" y="2"/>
                    </a:lnTo>
                    <a:lnTo>
                      <a:pt x="1" y="2"/>
                    </a:lnTo>
                    <a:lnTo>
                      <a:pt x="1" y="2"/>
                    </a:lnTo>
                    <a:lnTo>
                      <a:pt x="3" y="0"/>
                    </a:lnTo>
                    <a:lnTo>
                      <a:pt x="3" y="0"/>
                    </a:lnTo>
                    <a:lnTo>
                      <a:pt x="5" y="0"/>
                    </a:lnTo>
                    <a:lnTo>
                      <a:pt x="5" y="2"/>
                    </a:lnTo>
                    <a:lnTo>
                      <a:pt x="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5852"/>
              <p:cNvSpPr>
                <a:spLocks/>
              </p:cNvSpPr>
              <p:nvPr/>
            </p:nvSpPr>
            <p:spPr bwMode="auto">
              <a:xfrm>
                <a:off x="4833" y="2051"/>
                <a:ext cx="10" cy="15"/>
              </a:xfrm>
              <a:custGeom>
                <a:avLst/>
                <a:gdLst>
                  <a:gd name="T0" fmla="*/ 3 w 10"/>
                  <a:gd name="T1" fmla="*/ 0 h 15"/>
                  <a:gd name="T2" fmla="*/ 5 w 10"/>
                  <a:gd name="T3" fmla="*/ 2 h 15"/>
                  <a:gd name="T4" fmla="*/ 5 w 10"/>
                  <a:gd name="T5" fmla="*/ 4 h 15"/>
                  <a:gd name="T6" fmla="*/ 7 w 10"/>
                  <a:gd name="T7" fmla="*/ 4 h 15"/>
                  <a:gd name="T8" fmla="*/ 5 w 10"/>
                  <a:gd name="T9" fmla="*/ 5 h 15"/>
                  <a:gd name="T10" fmla="*/ 8 w 10"/>
                  <a:gd name="T11" fmla="*/ 7 h 15"/>
                  <a:gd name="T12" fmla="*/ 10 w 10"/>
                  <a:gd name="T13" fmla="*/ 9 h 15"/>
                  <a:gd name="T14" fmla="*/ 10 w 10"/>
                  <a:gd name="T15" fmla="*/ 10 h 15"/>
                  <a:gd name="T16" fmla="*/ 5 w 10"/>
                  <a:gd name="T17" fmla="*/ 15 h 15"/>
                  <a:gd name="T18" fmla="*/ 0 w 10"/>
                  <a:gd name="T19" fmla="*/ 7 h 15"/>
                  <a:gd name="T20" fmla="*/ 0 w 10"/>
                  <a:gd name="T21" fmla="*/ 7 h 15"/>
                  <a:gd name="T22" fmla="*/ 0 w 10"/>
                  <a:gd name="T23" fmla="*/ 4 h 15"/>
                  <a:gd name="T24" fmla="*/ 1 w 10"/>
                  <a:gd name="T25" fmla="*/ 4 h 15"/>
                  <a:gd name="T26" fmla="*/ 1 w 10"/>
                  <a:gd name="T27" fmla="*/ 2 h 15"/>
                  <a:gd name="T28" fmla="*/ 3 w 10"/>
                  <a:gd name="T29" fmla="*/ 2 h 15"/>
                  <a:gd name="T30" fmla="*/ 3 w 10"/>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5">
                    <a:moveTo>
                      <a:pt x="3" y="0"/>
                    </a:moveTo>
                    <a:lnTo>
                      <a:pt x="5" y="2"/>
                    </a:lnTo>
                    <a:lnTo>
                      <a:pt x="5" y="4"/>
                    </a:lnTo>
                    <a:lnTo>
                      <a:pt x="7" y="4"/>
                    </a:lnTo>
                    <a:lnTo>
                      <a:pt x="5" y="5"/>
                    </a:lnTo>
                    <a:lnTo>
                      <a:pt x="8" y="7"/>
                    </a:lnTo>
                    <a:lnTo>
                      <a:pt x="10" y="9"/>
                    </a:lnTo>
                    <a:lnTo>
                      <a:pt x="10" y="10"/>
                    </a:lnTo>
                    <a:lnTo>
                      <a:pt x="5" y="15"/>
                    </a:lnTo>
                    <a:lnTo>
                      <a:pt x="0" y="7"/>
                    </a:lnTo>
                    <a:lnTo>
                      <a:pt x="0" y="7"/>
                    </a:lnTo>
                    <a:lnTo>
                      <a:pt x="0" y="4"/>
                    </a:lnTo>
                    <a:lnTo>
                      <a:pt x="1" y="4"/>
                    </a:lnTo>
                    <a:lnTo>
                      <a:pt x="1" y="2"/>
                    </a:lnTo>
                    <a:lnTo>
                      <a:pt x="3" y="2"/>
                    </a:lnTo>
                    <a:lnTo>
                      <a:pt x="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 name="Freeform 5853"/>
              <p:cNvSpPr>
                <a:spLocks/>
              </p:cNvSpPr>
              <p:nvPr/>
            </p:nvSpPr>
            <p:spPr bwMode="auto">
              <a:xfrm>
                <a:off x="4833" y="2051"/>
                <a:ext cx="10" cy="15"/>
              </a:xfrm>
              <a:custGeom>
                <a:avLst/>
                <a:gdLst>
                  <a:gd name="T0" fmla="*/ 3 w 10"/>
                  <a:gd name="T1" fmla="*/ 0 h 15"/>
                  <a:gd name="T2" fmla="*/ 5 w 10"/>
                  <a:gd name="T3" fmla="*/ 2 h 15"/>
                  <a:gd name="T4" fmla="*/ 5 w 10"/>
                  <a:gd name="T5" fmla="*/ 4 h 15"/>
                  <a:gd name="T6" fmla="*/ 7 w 10"/>
                  <a:gd name="T7" fmla="*/ 4 h 15"/>
                  <a:gd name="T8" fmla="*/ 5 w 10"/>
                  <a:gd name="T9" fmla="*/ 5 h 15"/>
                  <a:gd name="T10" fmla="*/ 8 w 10"/>
                  <a:gd name="T11" fmla="*/ 7 h 15"/>
                  <a:gd name="T12" fmla="*/ 10 w 10"/>
                  <a:gd name="T13" fmla="*/ 9 h 15"/>
                  <a:gd name="T14" fmla="*/ 10 w 10"/>
                  <a:gd name="T15" fmla="*/ 10 h 15"/>
                  <a:gd name="T16" fmla="*/ 5 w 10"/>
                  <a:gd name="T17" fmla="*/ 15 h 15"/>
                  <a:gd name="T18" fmla="*/ 0 w 10"/>
                  <a:gd name="T19" fmla="*/ 7 h 15"/>
                  <a:gd name="T20" fmla="*/ 0 w 10"/>
                  <a:gd name="T21" fmla="*/ 7 h 15"/>
                  <a:gd name="T22" fmla="*/ 0 w 10"/>
                  <a:gd name="T23" fmla="*/ 4 h 15"/>
                  <a:gd name="T24" fmla="*/ 1 w 10"/>
                  <a:gd name="T25" fmla="*/ 4 h 15"/>
                  <a:gd name="T26" fmla="*/ 1 w 10"/>
                  <a:gd name="T27" fmla="*/ 2 h 15"/>
                  <a:gd name="T28" fmla="*/ 3 w 10"/>
                  <a:gd name="T29" fmla="*/ 2 h 15"/>
                  <a:gd name="T30" fmla="*/ 3 w 10"/>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5">
                    <a:moveTo>
                      <a:pt x="3" y="0"/>
                    </a:moveTo>
                    <a:lnTo>
                      <a:pt x="5" y="2"/>
                    </a:lnTo>
                    <a:lnTo>
                      <a:pt x="5" y="4"/>
                    </a:lnTo>
                    <a:lnTo>
                      <a:pt x="7" y="4"/>
                    </a:lnTo>
                    <a:lnTo>
                      <a:pt x="5" y="5"/>
                    </a:lnTo>
                    <a:lnTo>
                      <a:pt x="8" y="7"/>
                    </a:lnTo>
                    <a:lnTo>
                      <a:pt x="10" y="9"/>
                    </a:lnTo>
                    <a:lnTo>
                      <a:pt x="10" y="10"/>
                    </a:lnTo>
                    <a:lnTo>
                      <a:pt x="5" y="15"/>
                    </a:lnTo>
                    <a:lnTo>
                      <a:pt x="0" y="7"/>
                    </a:lnTo>
                    <a:lnTo>
                      <a:pt x="0" y="7"/>
                    </a:lnTo>
                    <a:lnTo>
                      <a:pt x="0" y="4"/>
                    </a:lnTo>
                    <a:lnTo>
                      <a:pt x="1" y="4"/>
                    </a:lnTo>
                    <a:lnTo>
                      <a:pt x="1" y="2"/>
                    </a:lnTo>
                    <a:lnTo>
                      <a:pt x="3" y="2"/>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7" name="Freeform 5854"/>
              <p:cNvSpPr>
                <a:spLocks/>
              </p:cNvSpPr>
              <p:nvPr/>
            </p:nvSpPr>
            <p:spPr bwMode="auto">
              <a:xfrm>
                <a:off x="4535" y="2085"/>
                <a:ext cx="6" cy="7"/>
              </a:xfrm>
              <a:custGeom>
                <a:avLst/>
                <a:gdLst>
                  <a:gd name="T0" fmla="*/ 6 w 6"/>
                  <a:gd name="T1" fmla="*/ 0 h 7"/>
                  <a:gd name="T2" fmla="*/ 5 w 6"/>
                  <a:gd name="T3" fmla="*/ 3 h 7"/>
                  <a:gd name="T4" fmla="*/ 3 w 6"/>
                  <a:gd name="T5" fmla="*/ 3 h 7"/>
                  <a:gd name="T6" fmla="*/ 3 w 6"/>
                  <a:gd name="T7" fmla="*/ 5 h 7"/>
                  <a:gd name="T8" fmla="*/ 1 w 6"/>
                  <a:gd name="T9" fmla="*/ 7 h 7"/>
                  <a:gd name="T10" fmla="*/ 1 w 6"/>
                  <a:gd name="T11" fmla="*/ 5 h 7"/>
                  <a:gd name="T12" fmla="*/ 0 w 6"/>
                  <a:gd name="T13" fmla="*/ 3 h 7"/>
                  <a:gd name="T14" fmla="*/ 0 w 6"/>
                  <a:gd name="T15" fmla="*/ 3 h 7"/>
                  <a:gd name="T16" fmla="*/ 1 w 6"/>
                  <a:gd name="T17" fmla="*/ 2 h 7"/>
                  <a:gd name="T18" fmla="*/ 3 w 6"/>
                  <a:gd name="T19" fmla="*/ 0 h 7"/>
                  <a:gd name="T20" fmla="*/ 5 w 6"/>
                  <a:gd name="T21" fmla="*/ 2 h 7"/>
                  <a:gd name="T22" fmla="*/ 5 w 6"/>
                  <a:gd name="T23" fmla="*/ 2 h 7"/>
                  <a:gd name="T24" fmla="*/ 5 w 6"/>
                  <a:gd name="T25" fmla="*/ 0 h 7"/>
                  <a:gd name="T26" fmla="*/ 6 w 6"/>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6" y="0"/>
                    </a:moveTo>
                    <a:lnTo>
                      <a:pt x="5" y="3"/>
                    </a:lnTo>
                    <a:lnTo>
                      <a:pt x="3" y="3"/>
                    </a:lnTo>
                    <a:lnTo>
                      <a:pt x="3" y="5"/>
                    </a:lnTo>
                    <a:lnTo>
                      <a:pt x="1" y="7"/>
                    </a:lnTo>
                    <a:lnTo>
                      <a:pt x="1" y="5"/>
                    </a:lnTo>
                    <a:lnTo>
                      <a:pt x="0" y="3"/>
                    </a:lnTo>
                    <a:lnTo>
                      <a:pt x="0" y="3"/>
                    </a:lnTo>
                    <a:lnTo>
                      <a:pt x="1" y="2"/>
                    </a:lnTo>
                    <a:lnTo>
                      <a:pt x="3" y="0"/>
                    </a:lnTo>
                    <a:lnTo>
                      <a:pt x="5" y="2"/>
                    </a:lnTo>
                    <a:lnTo>
                      <a:pt x="5" y="2"/>
                    </a:lnTo>
                    <a:lnTo>
                      <a:pt x="5" y="0"/>
                    </a:lnTo>
                    <a:lnTo>
                      <a:pt x="6"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5855"/>
              <p:cNvSpPr>
                <a:spLocks/>
              </p:cNvSpPr>
              <p:nvPr/>
            </p:nvSpPr>
            <p:spPr bwMode="auto">
              <a:xfrm>
                <a:off x="4535" y="2085"/>
                <a:ext cx="6" cy="7"/>
              </a:xfrm>
              <a:custGeom>
                <a:avLst/>
                <a:gdLst>
                  <a:gd name="T0" fmla="*/ 6 w 6"/>
                  <a:gd name="T1" fmla="*/ 0 h 7"/>
                  <a:gd name="T2" fmla="*/ 5 w 6"/>
                  <a:gd name="T3" fmla="*/ 3 h 7"/>
                  <a:gd name="T4" fmla="*/ 3 w 6"/>
                  <a:gd name="T5" fmla="*/ 3 h 7"/>
                  <a:gd name="T6" fmla="*/ 3 w 6"/>
                  <a:gd name="T7" fmla="*/ 5 h 7"/>
                  <a:gd name="T8" fmla="*/ 1 w 6"/>
                  <a:gd name="T9" fmla="*/ 7 h 7"/>
                  <a:gd name="T10" fmla="*/ 1 w 6"/>
                  <a:gd name="T11" fmla="*/ 5 h 7"/>
                  <a:gd name="T12" fmla="*/ 0 w 6"/>
                  <a:gd name="T13" fmla="*/ 3 h 7"/>
                  <a:gd name="T14" fmla="*/ 0 w 6"/>
                  <a:gd name="T15" fmla="*/ 3 h 7"/>
                  <a:gd name="T16" fmla="*/ 1 w 6"/>
                  <a:gd name="T17" fmla="*/ 2 h 7"/>
                  <a:gd name="T18" fmla="*/ 3 w 6"/>
                  <a:gd name="T19" fmla="*/ 0 h 7"/>
                  <a:gd name="T20" fmla="*/ 5 w 6"/>
                  <a:gd name="T21" fmla="*/ 2 h 7"/>
                  <a:gd name="T22" fmla="*/ 5 w 6"/>
                  <a:gd name="T23" fmla="*/ 2 h 7"/>
                  <a:gd name="T24" fmla="*/ 5 w 6"/>
                  <a:gd name="T25" fmla="*/ 0 h 7"/>
                  <a:gd name="T26" fmla="*/ 6 w 6"/>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6" y="0"/>
                    </a:moveTo>
                    <a:lnTo>
                      <a:pt x="5" y="3"/>
                    </a:lnTo>
                    <a:lnTo>
                      <a:pt x="3" y="3"/>
                    </a:lnTo>
                    <a:lnTo>
                      <a:pt x="3" y="5"/>
                    </a:lnTo>
                    <a:lnTo>
                      <a:pt x="1" y="7"/>
                    </a:lnTo>
                    <a:lnTo>
                      <a:pt x="1" y="5"/>
                    </a:lnTo>
                    <a:lnTo>
                      <a:pt x="0" y="3"/>
                    </a:lnTo>
                    <a:lnTo>
                      <a:pt x="0" y="3"/>
                    </a:lnTo>
                    <a:lnTo>
                      <a:pt x="1" y="2"/>
                    </a:lnTo>
                    <a:lnTo>
                      <a:pt x="3" y="0"/>
                    </a:lnTo>
                    <a:lnTo>
                      <a:pt x="5" y="2"/>
                    </a:lnTo>
                    <a:lnTo>
                      <a:pt x="5" y="2"/>
                    </a:lnTo>
                    <a:lnTo>
                      <a:pt x="5" y="0"/>
                    </a:lnTo>
                    <a:lnTo>
                      <a:pt x="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5856"/>
              <p:cNvSpPr>
                <a:spLocks/>
              </p:cNvSpPr>
              <p:nvPr/>
            </p:nvSpPr>
            <p:spPr bwMode="auto">
              <a:xfrm>
                <a:off x="4738" y="2004"/>
                <a:ext cx="13" cy="12"/>
              </a:xfrm>
              <a:custGeom>
                <a:avLst/>
                <a:gdLst>
                  <a:gd name="T0" fmla="*/ 12 w 13"/>
                  <a:gd name="T1" fmla="*/ 0 h 12"/>
                  <a:gd name="T2" fmla="*/ 13 w 13"/>
                  <a:gd name="T3" fmla="*/ 12 h 12"/>
                  <a:gd name="T4" fmla="*/ 10 w 13"/>
                  <a:gd name="T5" fmla="*/ 12 h 12"/>
                  <a:gd name="T6" fmla="*/ 8 w 13"/>
                  <a:gd name="T7" fmla="*/ 12 h 12"/>
                  <a:gd name="T8" fmla="*/ 8 w 13"/>
                  <a:gd name="T9" fmla="*/ 12 h 12"/>
                  <a:gd name="T10" fmla="*/ 7 w 13"/>
                  <a:gd name="T11" fmla="*/ 10 h 12"/>
                  <a:gd name="T12" fmla="*/ 0 w 13"/>
                  <a:gd name="T13" fmla="*/ 3 h 12"/>
                  <a:gd name="T14" fmla="*/ 7 w 13"/>
                  <a:gd name="T15" fmla="*/ 0 h 12"/>
                  <a:gd name="T16" fmla="*/ 12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2" y="0"/>
                    </a:moveTo>
                    <a:lnTo>
                      <a:pt x="13" y="12"/>
                    </a:lnTo>
                    <a:lnTo>
                      <a:pt x="10" y="12"/>
                    </a:lnTo>
                    <a:lnTo>
                      <a:pt x="8" y="12"/>
                    </a:lnTo>
                    <a:lnTo>
                      <a:pt x="8" y="12"/>
                    </a:lnTo>
                    <a:lnTo>
                      <a:pt x="7" y="10"/>
                    </a:lnTo>
                    <a:lnTo>
                      <a:pt x="0" y="3"/>
                    </a:lnTo>
                    <a:lnTo>
                      <a:pt x="7" y="0"/>
                    </a:lnTo>
                    <a:lnTo>
                      <a:pt x="1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5857"/>
              <p:cNvSpPr>
                <a:spLocks/>
              </p:cNvSpPr>
              <p:nvPr/>
            </p:nvSpPr>
            <p:spPr bwMode="auto">
              <a:xfrm>
                <a:off x="4738" y="2004"/>
                <a:ext cx="13" cy="12"/>
              </a:xfrm>
              <a:custGeom>
                <a:avLst/>
                <a:gdLst>
                  <a:gd name="T0" fmla="*/ 12 w 13"/>
                  <a:gd name="T1" fmla="*/ 0 h 12"/>
                  <a:gd name="T2" fmla="*/ 13 w 13"/>
                  <a:gd name="T3" fmla="*/ 12 h 12"/>
                  <a:gd name="T4" fmla="*/ 10 w 13"/>
                  <a:gd name="T5" fmla="*/ 12 h 12"/>
                  <a:gd name="T6" fmla="*/ 8 w 13"/>
                  <a:gd name="T7" fmla="*/ 12 h 12"/>
                  <a:gd name="T8" fmla="*/ 8 w 13"/>
                  <a:gd name="T9" fmla="*/ 12 h 12"/>
                  <a:gd name="T10" fmla="*/ 7 w 13"/>
                  <a:gd name="T11" fmla="*/ 10 h 12"/>
                  <a:gd name="T12" fmla="*/ 0 w 13"/>
                  <a:gd name="T13" fmla="*/ 3 h 12"/>
                  <a:gd name="T14" fmla="*/ 7 w 13"/>
                  <a:gd name="T15" fmla="*/ 0 h 12"/>
                  <a:gd name="T16" fmla="*/ 12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2" y="0"/>
                    </a:moveTo>
                    <a:lnTo>
                      <a:pt x="13" y="12"/>
                    </a:lnTo>
                    <a:lnTo>
                      <a:pt x="10" y="12"/>
                    </a:lnTo>
                    <a:lnTo>
                      <a:pt x="8" y="12"/>
                    </a:lnTo>
                    <a:lnTo>
                      <a:pt x="8" y="12"/>
                    </a:lnTo>
                    <a:lnTo>
                      <a:pt x="7" y="10"/>
                    </a:lnTo>
                    <a:lnTo>
                      <a:pt x="0" y="3"/>
                    </a:lnTo>
                    <a:lnTo>
                      <a:pt x="7" y="0"/>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5858"/>
              <p:cNvSpPr>
                <a:spLocks/>
              </p:cNvSpPr>
              <p:nvPr/>
            </p:nvSpPr>
            <p:spPr bwMode="auto">
              <a:xfrm>
                <a:off x="4572" y="2060"/>
                <a:ext cx="10" cy="12"/>
              </a:xfrm>
              <a:custGeom>
                <a:avLst/>
                <a:gdLst>
                  <a:gd name="T0" fmla="*/ 8 w 10"/>
                  <a:gd name="T1" fmla="*/ 1 h 12"/>
                  <a:gd name="T2" fmla="*/ 10 w 10"/>
                  <a:gd name="T3" fmla="*/ 3 h 12"/>
                  <a:gd name="T4" fmla="*/ 10 w 10"/>
                  <a:gd name="T5" fmla="*/ 3 h 12"/>
                  <a:gd name="T6" fmla="*/ 8 w 10"/>
                  <a:gd name="T7" fmla="*/ 5 h 12"/>
                  <a:gd name="T8" fmla="*/ 10 w 10"/>
                  <a:gd name="T9" fmla="*/ 8 h 12"/>
                  <a:gd name="T10" fmla="*/ 7 w 10"/>
                  <a:gd name="T11" fmla="*/ 12 h 12"/>
                  <a:gd name="T12" fmla="*/ 0 w 10"/>
                  <a:gd name="T13" fmla="*/ 8 h 12"/>
                  <a:gd name="T14" fmla="*/ 2 w 10"/>
                  <a:gd name="T15" fmla="*/ 8 h 12"/>
                  <a:gd name="T16" fmla="*/ 0 w 10"/>
                  <a:gd name="T17" fmla="*/ 3 h 12"/>
                  <a:gd name="T18" fmla="*/ 0 w 10"/>
                  <a:gd name="T19" fmla="*/ 3 h 12"/>
                  <a:gd name="T20" fmla="*/ 2 w 10"/>
                  <a:gd name="T21" fmla="*/ 3 h 12"/>
                  <a:gd name="T22" fmla="*/ 2 w 10"/>
                  <a:gd name="T23" fmla="*/ 3 h 12"/>
                  <a:gd name="T24" fmla="*/ 2 w 10"/>
                  <a:gd name="T25" fmla="*/ 1 h 12"/>
                  <a:gd name="T26" fmla="*/ 2 w 10"/>
                  <a:gd name="T27" fmla="*/ 1 h 12"/>
                  <a:gd name="T28" fmla="*/ 3 w 10"/>
                  <a:gd name="T29" fmla="*/ 0 h 12"/>
                  <a:gd name="T30" fmla="*/ 3 w 10"/>
                  <a:gd name="T31" fmla="*/ 0 h 12"/>
                  <a:gd name="T32" fmla="*/ 8 w 10"/>
                  <a:gd name="T3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8" y="1"/>
                    </a:moveTo>
                    <a:lnTo>
                      <a:pt x="10" y="3"/>
                    </a:lnTo>
                    <a:lnTo>
                      <a:pt x="10" y="3"/>
                    </a:lnTo>
                    <a:lnTo>
                      <a:pt x="8" y="5"/>
                    </a:lnTo>
                    <a:lnTo>
                      <a:pt x="10" y="8"/>
                    </a:lnTo>
                    <a:lnTo>
                      <a:pt x="7" y="12"/>
                    </a:lnTo>
                    <a:lnTo>
                      <a:pt x="0" y="8"/>
                    </a:lnTo>
                    <a:lnTo>
                      <a:pt x="2" y="8"/>
                    </a:lnTo>
                    <a:lnTo>
                      <a:pt x="0" y="3"/>
                    </a:lnTo>
                    <a:lnTo>
                      <a:pt x="0" y="3"/>
                    </a:lnTo>
                    <a:lnTo>
                      <a:pt x="2" y="3"/>
                    </a:lnTo>
                    <a:lnTo>
                      <a:pt x="2" y="3"/>
                    </a:lnTo>
                    <a:lnTo>
                      <a:pt x="2" y="1"/>
                    </a:lnTo>
                    <a:lnTo>
                      <a:pt x="2" y="1"/>
                    </a:lnTo>
                    <a:lnTo>
                      <a:pt x="3" y="0"/>
                    </a:lnTo>
                    <a:lnTo>
                      <a:pt x="3" y="0"/>
                    </a:lnTo>
                    <a:lnTo>
                      <a:pt x="8"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 name="Freeform 5859"/>
              <p:cNvSpPr>
                <a:spLocks/>
              </p:cNvSpPr>
              <p:nvPr/>
            </p:nvSpPr>
            <p:spPr bwMode="auto">
              <a:xfrm>
                <a:off x="4572" y="2060"/>
                <a:ext cx="10" cy="12"/>
              </a:xfrm>
              <a:custGeom>
                <a:avLst/>
                <a:gdLst>
                  <a:gd name="T0" fmla="*/ 8 w 10"/>
                  <a:gd name="T1" fmla="*/ 1 h 12"/>
                  <a:gd name="T2" fmla="*/ 10 w 10"/>
                  <a:gd name="T3" fmla="*/ 3 h 12"/>
                  <a:gd name="T4" fmla="*/ 10 w 10"/>
                  <a:gd name="T5" fmla="*/ 3 h 12"/>
                  <a:gd name="T6" fmla="*/ 8 w 10"/>
                  <a:gd name="T7" fmla="*/ 5 h 12"/>
                  <a:gd name="T8" fmla="*/ 10 w 10"/>
                  <a:gd name="T9" fmla="*/ 8 h 12"/>
                  <a:gd name="T10" fmla="*/ 7 w 10"/>
                  <a:gd name="T11" fmla="*/ 12 h 12"/>
                  <a:gd name="T12" fmla="*/ 0 w 10"/>
                  <a:gd name="T13" fmla="*/ 8 h 12"/>
                  <a:gd name="T14" fmla="*/ 2 w 10"/>
                  <a:gd name="T15" fmla="*/ 8 h 12"/>
                  <a:gd name="T16" fmla="*/ 0 w 10"/>
                  <a:gd name="T17" fmla="*/ 3 h 12"/>
                  <a:gd name="T18" fmla="*/ 0 w 10"/>
                  <a:gd name="T19" fmla="*/ 3 h 12"/>
                  <a:gd name="T20" fmla="*/ 2 w 10"/>
                  <a:gd name="T21" fmla="*/ 3 h 12"/>
                  <a:gd name="T22" fmla="*/ 2 w 10"/>
                  <a:gd name="T23" fmla="*/ 3 h 12"/>
                  <a:gd name="T24" fmla="*/ 2 w 10"/>
                  <a:gd name="T25" fmla="*/ 1 h 12"/>
                  <a:gd name="T26" fmla="*/ 2 w 10"/>
                  <a:gd name="T27" fmla="*/ 1 h 12"/>
                  <a:gd name="T28" fmla="*/ 3 w 10"/>
                  <a:gd name="T29" fmla="*/ 0 h 12"/>
                  <a:gd name="T30" fmla="*/ 3 w 10"/>
                  <a:gd name="T31" fmla="*/ 0 h 12"/>
                  <a:gd name="T32" fmla="*/ 8 w 10"/>
                  <a:gd name="T3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8" y="1"/>
                    </a:moveTo>
                    <a:lnTo>
                      <a:pt x="10" y="3"/>
                    </a:lnTo>
                    <a:lnTo>
                      <a:pt x="10" y="3"/>
                    </a:lnTo>
                    <a:lnTo>
                      <a:pt x="8" y="5"/>
                    </a:lnTo>
                    <a:lnTo>
                      <a:pt x="10" y="8"/>
                    </a:lnTo>
                    <a:lnTo>
                      <a:pt x="7" y="12"/>
                    </a:lnTo>
                    <a:lnTo>
                      <a:pt x="0" y="8"/>
                    </a:lnTo>
                    <a:lnTo>
                      <a:pt x="2" y="8"/>
                    </a:lnTo>
                    <a:lnTo>
                      <a:pt x="0" y="3"/>
                    </a:lnTo>
                    <a:lnTo>
                      <a:pt x="0" y="3"/>
                    </a:lnTo>
                    <a:lnTo>
                      <a:pt x="2" y="3"/>
                    </a:lnTo>
                    <a:lnTo>
                      <a:pt x="2" y="3"/>
                    </a:lnTo>
                    <a:lnTo>
                      <a:pt x="2" y="1"/>
                    </a:lnTo>
                    <a:lnTo>
                      <a:pt x="2" y="1"/>
                    </a:lnTo>
                    <a:lnTo>
                      <a:pt x="3" y="0"/>
                    </a:lnTo>
                    <a:lnTo>
                      <a:pt x="3" y="0"/>
                    </a:lnTo>
                    <a:lnTo>
                      <a:pt x="8"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3" name="Freeform 5860"/>
              <p:cNvSpPr>
                <a:spLocks/>
              </p:cNvSpPr>
              <p:nvPr/>
            </p:nvSpPr>
            <p:spPr bwMode="auto">
              <a:xfrm>
                <a:off x="4565" y="2063"/>
                <a:ext cx="9" cy="5"/>
              </a:xfrm>
              <a:custGeom>
                <a:avLst/>
                <a:gdLst>
                  <a:gd name="T0" fmla="*/ 9 w 9"/>
                  <a:gd name="T1" fmla="*/ 5 h 5"/>
                  <a:gd name="T2" fmla="*/ 7 w 9"/>
                  <a:gd name="T3" fmla="*/ 5 h 5"/>
                  <a:gd name="T4" fmla="*/ 0 w 9"/>
                  <a:gd name="T5" fmla="*/ 3 h 5"/>
                  <a:gd name="T6" fmla="*/ 7 w 9"/>
                  <a:gd name="T7" fmla="*/ 0 h 5"/>
                  <a:gd name="T8" fmla="*/ 9 w 9"/>
                  <a:gd name="T9" fmla="*/ 5 h 5"/>
                </a:gdLst>
                <a:ahLst/>
                <a:cxnLst>
                  <a:cxn ang="0">
                    <a:pos x="T0" y="T1"/>
                  </a:cxn>
                  <a:cxn ang="0">
                    <a:pos x="T2" y="T3"/>
                  </a:cxn>
                  <a:cxn ang="0">
                    <a:pos x="T4" y="T5"/>
                  </a:cxn>
                  <a:cxn ang="0">
                    <a:pos x="T6" y="T7"/>
                  </a:cxn>
                  <a:cxn ang="0">
                    <a:pos x="T8" y="T9"/>
                  </a:cxn>
                </a:cxnLst>
                <a:rect l="0" t="0" r="r" b="b"/>
                <a:pathLst>
                  <a:path w="9" h="5">
                    <a:moveTo>
                      <a:pt x="9" y="5"/>
                    </a:moveTo>
                    <a:lnTo>
                      <a:pt x="7" y="5"/>
                    </a:lnTo>
                    <a:lnTo>
                      <a:pt x="0" y="3"/>
                    </a:lnTo>
                    <a:lnTo>
                      <a:pt x="7" y="0"/>
                    </a:lnTo>
                    <a:lnTo>
                      <a:pt x="9" y="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5861"/>
              <p:cNvSpPr>
                <a:spLocks/>
              </p:cNvSpPr>
              <p:nvPr/>
            </p:nvSpPr>
            <p:spPr bwMode="auto">
              <a:xfrm>
                <a:off x="4565" y="2063"/>
                <a:ext cx="9" cy="5"/>
              </a:xfrm>
              <a:custGeom>
                <a:avLst/>
                <a:gdLst>
                  <a:gd name="T0" fmla="*/ 9 w 9"/>
                  <a:gd name="T1" fmla="*/ 5 h 5"/>
                  <a:gd name="T2" fmla="*/ 7 w 9"/>
                  <a:gd name="T3" fmla="*/ 5 h 5"/>
                  <a:gd name="T4" fmla="*/ 0 w 9"/>
                  <a:gd name="T5" fmla="*/ 3 h 5"/>
                  <a:gd name="T6" fmla="*/ 7 w 9"/>
                  <a:gd name="T7" fmla="*/ 0 h 5"/>
                  <a:gd name="T8" fmla="*/ 9 w 9"/>
                  <a:gd name="T9" fmla="*/ 5 h 5"/>
                </a:gdLst>
                <a:ahLst/>
                <a:cxnLst>
                  <a:cxn ang="0">
                    <a:pos x="T0" y="T1"/>
                  </a:cxn>
                  <a:cxn ang="0">
                    <a:pos x="T2" y="T3"/>
                  </a:cxn>
                  <a:cxn ang="0">
                    <a:pos x="T4" y="T5"/>
                  </a:cxn>
                  <a:cxn ang="0">
                    <a:pos x="T6" y="T7"/>
                  </a:cxn>
                  <a:cxn ang="0">
                    <a:pos x="T8" y="T9"/>
                  </a:cxn>
                </a:cxnLst>
                <a:rect l="0" t="0" r="r" b="b"/>
                <a:pathLst>
                  <a:path w="9" h="5">
                    <a:moveTo>
                      <a:pt x="9" y="5"/>
                    </a:moveTo>
                    <a:lnTo>
                      <a:pt x="7" y="5"/>
                    </a:lnTo>
                    <a:lnTo>
                      <a:pt x="0" y="3"/>
                    </a:lnTo>
                    <a:lnTo>
                      <a:pt x="7" y="0"/>
                    </a:lnTo>
                    <a:lnTo>
                      <a:pt x="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5862"/>
              <p:cNvSpPr>
                <a:spLocks/>
              </p:cNvSpPr>
              <p:nvPr/>
            </p:nvSpPr>
            <p:spPr bwMode="auto">
              <a:xfrm>
                <a:off x="4621" y="1963"/>
                <a:ext cx="5" cy="9"/>
              </a:xfrm>
              <a:custGeom>
                <a:avLst/>
                <a:gdLst>
                  <a:gd name="T0" fmla="*/ 5 w 5"/>
                  <a:gd name="T1" fmla="*/ 0 h 9"/>
                  <a:gd name="T2" fmla="*/ 5 w 5"/>
                  <a:gd name="T3" fmla="*/ 9 h 9"/>
                  <a:gd name="T4" fmla="*/ 2 w 5"/>
                  <a:gd name="T5" fmla="*/ 9 h 9"/>
                  <a:gd name="T6" fmla="*/ 0 w 5"/>
                  <a:gd name="T7" fmla="*/ 4 h 9"/>
                  <a:gd name="T8" fmla="*/ 5 w 5"/>
                  <a:gd name="T9" fmla="*/ 0 h 9"/>
                </a:gdLst>
                <a:ahLst/>
                <a:cxnLst>
                  <a:cxn ang="0">
                    <a:pos x="T0" y="T1"/>
                  </a:cxn>
                  <a:cxn ang="0">
                    <a:pos x="T2" y="T3"/>
                  </a:cxn>
                  <a:cxn ang="0">
                    <a:pos x="T4" y="T5"/>
                  </a:cxn>
                  <a:cxn ang="0">
                    <a:pos x="T6" y="T7"/>
                  </a:cxn>
                  <a:cxn ang="0">
                    <a:pos x="T8" y="T9"/>
                  </a:cxn>
                </a:cxnLst>
                <a:rect l="0" t="0" r="r" b="b"/>
                <a:pathLst>
                  <a:path w="5" h="9">
                    <a:moveTo>
                      <a:pt x="5" y="0"/>
                    </a:moveTo>
                    <a:lnTo>
                      <a:pt x="5" y="9"/>
                    </a:lnTo>
                    <a:lnTo>
                      <a:pt x="2" y="9"/>
                    </a:lnTo>
                    <a:lnTo>
                      <a:pt x="0" y="4"/>
                    </a:lnTo>
                    <a:lnTo>
                      <a:pt x="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5863"/>
              <p:cNvSpPr>
                <a:spLocks/>
              </p:cNvSpPr>
              <p:nvPr/>
            </p:nvSpPr>
            <p:spPr bwMode="auto">
              <a:xfrm>
                <a:off x="4621" y="1963"/>
                <a:ext cx="5" cy="9"/>
              </a:xfrm>
              <a:custGeom>
                <a:avLst/>
                <a:gdLst>
                  <a:gd name="T0" fmla="*/ 5 w 5"/>
                  <a:gd name="T1" fmla="*/ 0 h 9"/>
                  <a:gd name="T2" fmla="*/ 5 w 5"/>
                  <a:gd name="T3" fmla="*/ 9 h 9"/>
                  <a:gd name="T4" fmla="*/ 2 w 5"/>
                  <a:gd name="T5" fmla="*/ 9 h 9"/>
                  <a:gd name="T6" fmla="*/ 0 w 5"/>
                  <a:gd name="T7" fmla="*/ 4 h 9"/>
                  <a:gd name="T8" fmla="*/ 5 w 5"/>
                  <a:gd name="T9" fmla="*/ 0 h 9"/>
                </a:gdLst>
                <a:ahLst/>
                <a:cxnLst>
                  <a:cxn ang="0">
                    <a:pos x="T0" y="T1"/>
                  </a:cxn>
                  <a:cxn ang="0">
                    <a:pos x="T2" y="T3"/>
                  </a:cxn>
                  <a:cxn ang="0">
                    <a:pos x="T4" y="T5"/>
                  </a:cxn>
                  <a:cxn ang="0">
                    <a:pos x="T6" y="T7"/>
                  </a:cxn>
                  <a:cxn ang="0">
                    <a:pos x="T8" y="T9"/>
                  </a:cxn>
                </a:cxnLst>
                <a:rect l="0" t="0" r="r" b="b"/>
                <a:pathLst>
                  <a:path w="5" h="9">
                    <a:moveTo>
                      <a:pt x="5" y="0"/>
                    </a:moveTo>
                    <a:lnTo>
                      <a:pt x="5" y="9"/>
                    </a:lnTo>
                    <a:lnTo>
                      <a:pt x="2" y="9"/>
                    </a:lnTo>
                    <a:lnTo>
                      <a:pt x="0" y="4"/>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5864"/>
              <p:cNvSpPr>
                <a:spLocks/>
              </p:cNvSpPr>
              <p:nvPr/>
            </p:nvSpPr>
            <p:spPr bwMode="auto">
              <a:xfrm>
                <a:off x="4804" y="2053"/>
                <a:ext cx="30" cy="44"/>
              </a:xfrm>
              <a:custGeom>
                <a:avLst/>
                <a:gdLst>
                  <a:gd name="T0" fmla="*/ 24 w 30"/>
                  <a:gd name="T1" fmla="*/ 3 h 44"/>
                  <a:gd name="T2" fmla="*/ 25 w 30"/>
                  <a:gd name="T3" fmla="*/ 5 h 44"/>
                  <a:gd name="T4" fmla="*/ 25 w 30"/>
                  <a:gd name="T5" fmla="*/ 5 h 44"/>
                  <a:gd name="T6" fmla="*/ 25 w 30"/>
                  <a:gd name="T7" fmla="*/ 3 h 44"/>
                  <a:gd name="T8" fmla="*/ 25 w 30"/>
                  <a:gd name="T9" fmla="*/ 3 h 44"/>
                  <a:gd name="T10" fmla="*/ 27 w 30"/>
                  <a:gd name="T11" fmla="*/ 2 h 44"/>
                  <a:gd name="T12" fmla="*/ 27 w 30"/>
                  <a:gd name="T13" fmla="*/ 2 h 44"/>
                  <a:gd name="T14" fmla="*/ 27 w 30"/>
                  <a:gd name="T15" fmla="*/ 2 h 44"/>
                  <a:gd name="T16" fmla="*/ 29 w 30"/>
                  <a:gd name="T17" fmla="*/ 2 h 44"/>
                  <a:gd name="T18" fmla="*/ 29 w 30"/>
                  <a:gd name="T19" fmla="*/ 2 h 44"/>
                  <a:gd name="T20" fmla="*/ 29 w 30"/>
                  <a:gd name="T21" fmla="*/ 5 h 44"/>
                  <a:gd name="T22" fmla="*/ 29 w 30"/>
                  <a:gd name="T23" fmla="*/ 5 h 44"/>
                  <a:gd name="T24" fmla="*/ 27 w 30"/>
                  <a:gd name="T25" fmla="*/ 12 h 44"/>
                  <a:gd name="T26" fmla="*/ 30 w 30"/>
                  <a:gd name="T27" fmla="*/ 37 h 44"/>
                  <a:gd name="T28" fmla="*/ 27 w 30"/>
                  <a:gd name="T29" fmla="*/ 39 h 44"/>
                  <a:gd name="T30" fmla="*/ 27 w 30"/>
                  <a:gd name="T31" fmla="*/ 39 h 44"/>
                  <a:gd name="T32" fmla="*/ 10 w 30"/>
                  <a:gd name="T33" fmla="*/ 42 h 44"/>
                  <a:gd name="T34" fmla="*/ 8 w 30"/>
                  <a:gd name="T35" fmla="*/ 42 h 44"/>
                  <a:gd name="T36" fmla="*/ 0 w 30"/>
                  <a:gd name="T37" fmla="*/ 44 h 44"/>
                  <a:gd name="T38" fmla="*/ 0 w 30"/>
                  <a:gd name="T39" fmla="*/ 34 h 44"/>
                  <a:gd name="T40" fmla="*/ 20 w 30"/>
                  <a:gd name="T41" fmla="*/ 3 h 44"/>
                  <a:gd name="T42" fmla="*/ 24 w 30"/>
                  <a:gd name="T43" fmla="*/ 0 h 44"/>
                  <a:gd name="T44" fmla="*/ 24 w 30"/>
                  <a:gd name="T45" fmla="*/ 2 h 44"/>
                  <a:gd name="T46" fmla="*/ 24 w 30"/>
                  <a:gd name="T47" fmla="*/ 3 h 44"/>
                  <a:gd name="T48" fmla="*/ 24 w 30"/>
                  <a:gd name="T49"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4">
                    <a:moveTo>
                      <a:pt x="24" y="3"/>
                    </a:moveTo>
                    <a:lnTo>
                      <a:pt x="25" y="5"/>
                    </a:lnTo>
                    <a:lnTo>
                      <a:pt x="25" y="5"/>
                    </a:lnTo>
                    <a:lnTo>
                      <a:pt x="25" y="3"/>
                    </a:lnTo>
                    <a:lnTo>
                      <a:pt x="25" y="3"/>
                    </a:lnTo>
                    <a:lnTo>
                      <a:pt x="27" y="2"/>
                    </a:lnTo>
                    <a:lnTo>
                      <a:pt x="27" y="2"/>
                    </a:lnTo>
                    <a:lnTo>
                      <a:pt x="27" y="2"/>
                    </a:lnTo>
                    <a:lnTo>
                      <a:pt x="29" y="2"/>
                    </a:lnTo>
                    <a:lnTo>
                      <a:pt x="29" y="2"/>
                    </a:lnTo>
                    <a:lnTo>
                      <a:pt x="29" y="5"/>
                    </a:lnTo>
                    <a:lnTo>
                      <a:pt x="29" y="5"/>
                    </a:lnTo>
                    <a:lnTo>
                      <a:pt x="27" y="12"/>
                    </a:lnTo>
                    <a:lnTo>
                      <a:pt x="30" y="37"/>
                    </a:lnTo>
                    <a:lnTo>
                      <a:pt x="27" y="39"/>
                    </a:lnTo>
                    <a:lnTo>
                      <a:pt x="27" y="39"/>
                    </a:lnTo>
                    <a:lnTo>
                      <a:pt x="10" y="42"/>
                    </a:lnTo>
                    <a:lnTo>
                      <a:pt x="8" y="42"/>
                    </a:lnTo>
                    <a:lnTo>
                      <a:pt x="0" y="44"/>
                    </a:lnTo>
                    <a:lnTo>
                      <a:pt x="0" y="34"/>
                    </a:lnTo>
                    <a:lnTo>
                      <a:pt x="20" y="3"/>
                    </a:lnTo>
                    <a:lnTo>
                      <a:pt x="24" y="0"/>
                    </a:lnTo>
                    <a:lnTo>
                      <a:pt x="24" y="2"/>
                    </a:lnTo>
                    <a:lnTo>
                      <a:pt x="24" y="3"/>
                    </a:lnTo>
                    <a:lnTo>
                      <a:pt x="24"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Freeform 5865"/>
              <p:cNvSpPr>
                <a:spLocks/>
              </p:cNvSpPr>
              <p:nvPr/>
            </p:nvSpPr>
            <p:spPr bwMode="auto">
              <a:xfrm>
                <a:off x="4804" y="2053"/>
                <a:ext cx="30" cy="44"/>
              </a:xfrm>
              <a:custGeom>
                <a:avLst/>
                <a:gdLst>
                  <a:gd name="T0" fmla="*/ 24 w 30"/>
                  <a:gd name="T1" fmla="*/ 3 h 44"/>
                  <a:gd name="T2" fmla="*/ 25 w 30"/>
                  <a:gd name="T3" fmla="*/ 5 h 44"/>
                  <a:gd name="T4" fmla="*/ 25 w 30"/>
                  <a:gd name="T5" fmla="*/ 5 h 44"/>
                  <a:gd name="T6" fmla="*/ 25 w 30"/>
                  <a:gd name="T7" fmla="*/ 3 h 44"/>
                  <a:gd name="T8" fmla="*/ 25 w 30"/>
                  <a:gd name="T9" fmla="*/ 3 h 44"/>
                  <a:gd name="T10" fmla="*/ 27 w 30"/>
                  <a:gd name="T11" fmla="*/ 2 h 44"/>
                  <a:gd name="T12" fmla="*/ 27 w 30"/>
                  <a:gd name="T13" fmla="*/ 2 h 44"/>
                  <a:gd name="T14" fmla="*/ 27 w 30"/>
                  <a:gd name="T15" fmla="*/ 2 h 44"/>
                  <a:gd name="T16" fmla="*/ 29 w 30"/>
                  <a:gd name="T17" fmla="*/ 2 h 44"/>
                  <a:gd name="T18" fmla="*/ 29 w 30"/>
                  <a:gd name="T19" fmla="*/ 2 h 44"/>
                  <a:gd name="T20" fmla="*/ 29 w 30"/>
                  <a:gd name="T21" fmla="*/ 5 h 44"/>
                  <a:gd name="T22" fmla="*/ 29 w 30"/>
                  <a:gd name="T23" fmla="*/ 5 h 44"/>
                  <a:gd name="T24" fmla="*/ 27 w 30"/>
                  <a:gd name="T25" fmla="*/ 12 h 44"/>
                  <a:gd name="T26" fmla="*/ 30 w 30"/>
                  <a:gd name="T27" fmla="*/ 37 h 44"/>
                  <a:gd name="T28" fmla="*/ 27 w 30"/>
                  <a:gd name="T29" fmla="*/ 39 h 44"/>
                  <a:gd name="T30" fmla="*/ 27 w 30"/>
                  <a:gd name="T31" fmla="*/ 39 h 44"/>
                  <a:gd name="T32" fmla="*/ 10 w 30"/>
                  <a:gd name="T33" fmla="*/ 42 h 44"/>
                  <a:gd name="T34" fmla="*/ 8 w 30"/>
                  <a:gd name="T35" fmla="*/ 42 h 44"/>
                  <a:gd name="T36" fmla="*/ 0 w 30"/>
                  <a:gd name="T37" fmla="*/ 44 h 44"/>
                  <a:gd name="T38" fmla="*/ 0 w 30"/>
                  <a:gd name="T39" fmla="*/ 34 h 44"/>
                  <a:gd name="T40" fmla="*/ 20 w 30"/>
                  <a:gd name="T41" fmla="*/ 3 h 44"/>
                  <a:gd name="T42" fmla="*/ 24 w 30"/>
                  <a:gd name="T43" fmla="*/ 0 h 44"/>
                  <a:gd name="T44" fmla="*/ 24 w 30"/>
                  <a:gd name="T45" fmla="*/ 2 h 44"/>
                  <a:gd name="T46" fmla="*/ 24 w 30"/>
                  <a:gd name="T47" fmla="*/ 3 h 44"/>
                  <a:gd name="T48" fmla="*/ 24 w 30"/>
                  <a:gd name="T49"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4">
                    <a:moveTo>
                      <a:pt x="24" y="3"/>
                    </a:moveTo>
                    <a:lnTo>
                      <a:pt x="25" y="5"/>
                    </a:lnTo>
                    <a:lnTo>
                      <a:pt x="25" y="5"/>
                    </a:lnTo>
                    <a:lnTo>
                      <a:pt x="25" y="3"/>
                    </a:lnTo>
                    <a:lnTo>
                      <a:pt x="25" y="3"/>
                    </a:lnTo>
                    <a:lnTo>
                      <a:pt x="27" y="2"/>
                    </a:lnTo>
                    <a:lnTo>
                      <a:pt x="27" y="2"/>
                    </a:lnTo>
                    <a:lnTo>
                      <a:pt x="27" y="2"/>
                    </a:lnTo>
                    <a:lnTo>
                      <a:pt x="29" y="2"/>
                    </a:lnTo>
                    <a:lnTo>
                      <a:pt x="29" y="2"/>
                    </a:lnTo>
                    <a:lnTo>
                      <a:pt x="29" y="5"/>
                    </a:lnTo>
                    <a:lnTo>
                      <a:pt x="29" y="5"/>
                    </a:lnTo>
                    <a:lnTo>
                      <a:pt x="27" y="12"/>
                    </a:lnTo>
                    <a:lnTo>
                      <a:pt x="30" y="37"/>
                    </a:lnTo>
                    <a:lnTo>
                      <a:pt x="27" y="39"/>
                    </a:lnTo>
                    <a:lnTo>
                      <a:pt x="27" y="39"/>
                    </a:lnTo>
                    <a:lnTo>
                      <a:pt x="10" y="42"/>
                    </a:lnTo>
                    <a:lnTo>
                      <a:pt x="8" y="42"/>
                    </a:lnTo>
                    <a:lnTo>
                      <a:pt x="0" y="44"/>
                    </a:lnTo>
                    <a:lnTo>
                      <a:pt x="0" y="34"/>
                    </a:lnTo>
                    <a:lnTo>
                      <a:pt x="20" y="3"/>
                    </a:lnTo>
                    <a:lnTo>
                      <a:pt x="24" y="0"/>
                    </a:lnTo>
                    <a:lnTo>
                      <a:pt x="24" y="2"/>
                    </a:lnTo>
                    <a:lnTo>
                      <a:pt x="24" y="3"/>
                    </a:lnTo>
                    <a:lnTo>
                      <a:pt x="24"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9" name="Freeform 5866"/>
              <p:cNvSpPr>
                <a:spLocks/>
              </p:cNvSpPr>
              <p:nvPr/>
            </p:nvSpPr>
            <p:spPr bwMode="auto">
              <a:xfrm>
                <a:off x="4846" y="2046"/>
                <a:ext cx="32" cy="39"/>
              </a:xfrm>
              <a:custGeom>
                <a:avLst/>
                <a:gdLst>
                  <a:gd name="T0" fmla="*/ 16 w 32"/>
                  <a:gd name="T1" fmla="*/ 2 h 39"/>
                  <a:gd name="T2" fmla="*/ 19 w 32"/>
                  <a:gd name="T3" fmla="*/ 9 h 39"/>
                  <a:gd name="T4" fmla="*/ 21 w 32"/>
                  <a:gd name="T5" fmla="*/ 10 h 39"/>
                  <a:gd name="T6" fmla="*/ 22 w 32"/>
                  <a:gd name="T7" fmla="*/ 15 h 39"/>
                  <a:gd name="T8" fmla="*/ 26 w 32"/>
                  <a:gd name="T9" fmla="*/ 22 h 39"/>
                  <a:gd name="T10" fmla="*/ 29 w 32"/>
                  <a:gd name="T11" fmla="*/ 27 h 39"/>
                  <a:gd name="T12" fmla="*/ 31 w 32"/>
                  <a:gd name="T13" fmla="*/ 32 h 39"/>
                  <a:gd name="T14" fmla="*/ 32 w 32"/>
                  <a:gd name="T15" fmla="*/ 36 h 39"/>
                  <a:gd name="T16" fmla="*/ 31 w 32"/>
                  <a:gd name="T17" fmla="*/ 36 h 39"/>
                  <a:gd name="T18" fmla="*/ 31 w 32"/>
                  <a:gd name="T19" fmla="*/ 36 h 39"/>
                  <a:gd name="T20" fmla="*/ 31 w 32"/>
                  <a:gd name="T21" fmla="*/ 36 h 39"/>
                  <a:gd name="T22" fmla="*/ 31 w 32"/>
                  <a:gd name="T23" fmla="*/ 36 h 39"/>
                  <a:gd name="T24" fmla="*/ 31 w 32"/>
                  <a:gd name="T25" fmla="*/ 36 h 39"/>
                  <a:gd name="T26" fmla="*/ 31 w 32"/>
                  <a:gd name="T27" fmla="*/ 36 h 39"/>
                  <a:gd name="T28" fmla="*/ 31 w 32"/>
                  <a:gd name="T29" fmla="*/ 36 h 39"/>
                  <a:gd name="T30" fmla="*/ 29 w 32"/>
                  <a:gd name="T31" fmla="*/ 36 h 39"/>
                  <a:gd name="T32" fmla="*/ 29 w 32"/>
                  <a:gd name="T33" fmla="*/ 36 h 39"/>
                  <a:gd name="T34" fmla="*/ 29 w 32"/>
                  <a:gd name="T35" fmla="*/ 36 h 39"/>
                  <a:gd name="T36" fmla="*/ 29 w 32"/>
                  <a:gd name="T37" fmla="*/ 36 h 39"/>
                  <a:gd name="T38" fmla="*/ 29 w 32"/>
                  <a:gd name="T39" fmla="*/ 36 h 39"/>
                  <a:gd name="T40" fmla="*/ 26 w 32"/>
                  <a:gd name="T41" fmla="*/ 36 h 39"/>
                  <a:gd name="T42" fmla="*/ 26 w 32"/>
                  <a:gd name="T43" fmla="*/ 36 h 39"/>
                  <a:gd name="T44" fmla="*/ 26 w 32"/>
                  <a:gd name="T45" fmla="*/ 36 h 39"/>
                  <a:gd name="T46" fmla="*/ 26 w 32"/>
                  <a:gd name="T47" fmla="*/ 36 h 39"/>
                  <a:gd name="T48" fmla="*/ 21 w 32"/>
                  <a:gd name="T49" fmla="*/ 37 h 39"/>
                  <a:gd name="T50" fmla="*/ 21 w 32"/>
                  <a:gd name="T51" fmla="*/ 37 h 39"/>
                  <a:gd name="T52" fmla="*/ 14 w 32"/>
                  <a:gd name="T53" fmla="*/ 39 h 39"/>
                  <a:gd name="T54" fmla="*/ 12 w 32"/>
                  <a:gd name="T55" fmla="*/ 27 h 39"/>
                  <a:gd name="T56" fmla="*/ 16 w 32"/>
                  <a:gd name="T57" fmla="*/ 24 h 39"/>
                  <a:gd name="T58" fmla="*/ 4 w 32"/>
                  <a:gd name="T59" fmla="*/ 19 h 39"/>
                  <a:gd name="T60" fmla="*/ 0 w 32"/>
                  <a:gd name="T61" fmla="*/ 12 h 39"/>
                  <a:gd name="T62" fmla="*/ 2 w 32"/>
                  <a:gd name="T63" fmla="*/ 14 h 39"/>
                  <a:gd name="T64" fmla="*/ 2 w 32"/>
                  <a:gd name="T65" fmla="*/ 12 h 39"/>
                  <a:gd name="T66" fmla="*/ 2 w 32"/>
                  <a:gd name="T67" fmla="*/ 4 h 39"/>
                  <a:gd name="T68" fmla="*/ 5 w 32"/>
                  <a:gd name="T69" fmla="*/ 4 h 39"/>
                  <a:gd name="T70" fmla="*/ 9 w 32"/>
                  <a:gd name="T71" fmla="*/ 4 h 39"/>
                  <a:gd name="T72" fmla="*/ 9 w 32"/>
                  <a:gd name="T73" fmla="*/ 4 h 39"/>
                  <a:gd name="T74" fmla="*/ 10 w 32"/>
                  <a:gd name="T75" fmla="*/ 2 h 39"/>
                  <a:gd name="T76" fmla="*/ 12 w 32"/>
                  <a:gd name="T77" fmla="*/ 2 h 39"/>
                  <a:gd name="T78" fmla="*/ 12 w 32"/>
                  <a:gd name="T79" fmla="*/ 0 h 39"/>
                  <a:gd name="T80" fmla="*/ 14 w 32"/>
                  <a:gd name="T81" fmla="*/ 0 h 39"/>
                  <a:gd name="T82" fmla="*/ 14 w 32"/>
                  <a:gd name="T83" fmla="*/ 0 h 39"/>
                  <a:gd name="T84" fmla="*/ 16 w 32"/>
                  <a:gd name="T85" fmla="*/ 0 h 39"/>
                  <a:gd name="T86" fmla="*/ 16 w 32"/>
                  <a:gd name="T8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39">
                    <a:moveTo>
                      <a:pt x="16" y="2"/>
                    </a:moveTo>
                    <a:lnTo>
                      <a:pt x="19" y="9"/>
                    </a:lnTo>
                    <a:lnTo>
                      <a:pt x="21" y="10"/>
                    </a:lnTo>
                    <a:lnTo>
                      <a:pt x="22" y="15"/>
                    </a:lnTo>
                    <a:lnTo>
                      <a:pt x="26" y="22"/>
                    </a:lnTo>
                    <a:lnTo>
                      <a:pt x="29" y="27"/>
                    </a:lnTo>
                    <a:lnTo>
                      <a:pt x="31" y="32"/>
                    </a:lnTo>
                    <a:lnTo>
                      <a:pt x="32" y="36"/>
                    </a:lnTo>
                    <a:lnTo>
                      <a:pt x="31" y="36"/>
                    </a:lnTo>
                    <a:lnTo>
                      <a:pt x="31" y="36"/>
                    </a:lnTo>
                    <a:lnTo>
                      <a:pt x="31" y="36"/>
                    </a:lnTo>
                    <a:lnTo>
                      <a:pt x="31" y="36"/>
                    </a:lnTo>
                    <a:lnTo>
                      <a:pt x="31" y="36"/>
                    </a:lnTo>
                    <a:lnTo>
                      <a:pt x="31" y="36"/>
                    </a:lnTo>
                    <a:lnTo>
                      <a:pt x="31" y="36"/>
                    </a:lnTo>
                    <a:lnTo>
                      <a:pt x="29" y="36"/>
                    </a:lnTo>
                    <a:lnTo>
                      <a:pt x="29" y="36"/>
                    </a:lnTo>
                    <a:lnTo>
                      <a:pt x="29" y="36"/>
                    </a:lnTo>
                    <a:lnTo>
                      <a:pt x="29" y="36"/>
                    </a:lnTo>
                    <a:lnTo>
                      <a:pt x="29" y="36"/>
                    </a:lnTo>
                    <a:lnTo>
                      <a:pt x="26" y="36"/>
                    </a:lnTo>
                    <a:lnTo>
                      <a:pt x="26" y="36"/>
                    </a:lnTo>
                    <a:lnTo>
                      <a:pt x="26" y="36"/>
                    </a:lnTo>
                    <a:lnTo>
                      <a:pt x="26" y="36"/>
                    </a:lnTo>
                    <a:lnTo>
                      <a:pt x="21" y="37"/>
                    </a:lnTo>
                    <a:lnTo>
                      <a:pt x="21" y="37"/>
                    </a:lnTo>
                    <a:lnTo>
                      <a:pt x="14" y="39"/>
                    </a:lnTo>
                    <a:lnTo>
                      <a:pt x="12" y="27"/>
                    </a:lnTo>
                    <a:lnTo>
                      <a:pt x="16" y="24"/>
                    </a:lnTo>
                    <a:lnTo>
                      <a:pt x="4" y="19"/>
                    </a:lnTo>
                    <a:lnTo>
                      <a:pt x="0" y="12"/>
                    </a:lnTo>
                    <a:lnTo>
                      <a:pt x="2" y="14"/>
                    </a:lnTo>
                    <a:lnTo>
                      <a:pt x="2" y="12"/>
                    </a:lnTo>
                    <a:lnTo>
                      <a:pt x="2" y="4"/>
                    </a:lnTo>
                    <a:lnTo>
                      <a:pt x="5" y="4"/>
                    </a:lnTo>
                    <a:lnTo>
                      <a:pt x="9" y="4"/>
                    </a:lnTo>
                    <a:lnTo>
                      <a:pt x="9" y="4"/>
                    </a:lnTo>
                    <a:lnTo>
                      <a:pt x="10" y="2"/>
                    </a:lnTo>
                    <a:lnTo>
                      <a:pt x="12" y="2"/>
                    </a:lnTo>
                    <a:lnTo>
                      <a:pt x="12" y="0"/>
                    </a:lnTo>
                    <a:lnTo>
                      <a:pt x="14" y="0"/>
                    </a:lnTo>
                    <a:lnTo>
                      <a:pt x="14" y="0"/>
                    </a:lnTo>
                    <a:lnTo>
                      <a:pt x="16" y="0"/>
                    </a:lnTo>
                    <a:lnTo>
                      <a:pt x="16"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Freeform 5867"/>
              <p:cNvSpPr>
                <a:spLocks/>
              </p:cNvSpPr>
              <p:nvPr/>
            </p:nvSpPr>
            <p:spPr bwMode="auto">
              <a:xfrm>
                <a:off x="4846" y="2046"/>
                <a:ext cx="32" cy="39"/>
              </a:xfrm>
              <a:custGeom>
                <a:avLst/>
                <a:gdLst>
                  <a:gd name="T0" fmla="*/ 16 w 32"/>
                  <a:gd name="T1" fmla="*/ 2 h 39"/>
                  <a:gd name="T2" fmla="*/ 19 w 32"/>
                  <a:gd name="T3" fmla="*/ 9 h 39"/>
                  <a:gd name="T4" fmla="*/ 21 w 32"/>
                  <a:gd name="T5" fmla="*/ 10 h 39"/>
                  <a:gd name="T6" fmla="*/ 22 w 32"/>
                  <a:gd name="T7" fmla="*/ 15 h 39"/>
                  <a:gd name="T8" fmla="*/ 26 w 32"/>
                  <a:gd name="T9" fmla="*/ 22 h 39"/>
                  <a:gd name="T10" fmla="*/ 29 w 32"/>
                  <a:gd name="T11" fmla="*/ 27 h 39"/>
                  <a:gd name="T12" fmla="*/ 31 w 32"/>
                  <a:gd name="T13" fmla="*/ 32 h 39"/>
                  <a:gd name="T14" fmla="*/ 32 w 32"/>
                  <a:gd name="T15" fmla="*/ 36 h 39"/>
                  <a:gd name="T16" fmla="*/ 31 w 32"/>
                  <a:gd name="T17" fmla="*/ 36 h 39"/>
                  <a:gd name="T18" fmla="*/ 31 w 32"/>
                  <a:gd name="T19" fmla="*/ 36 h 39"/>
                  <a:gd name="T20" fmla="*/ 31 w 32"/>
                  <a:gd name="T21" fmla="*/ 36 h 39"/>
                  <a:gd name="T22" fmla="*/ 31 w 32"/>
                  <a:gd name="T23" fmla="*/ 36 h 39"/>
                  <a:gd name="T24" fmla="*/ 31 w 32"/>
                  <a:gd name="T25" fmla="*/ 36 h 39"/>
                  <a:gd name="T26" fmla="*/ 31 w 32"/>
                  <a:gd name="T27" fmla="*/ 36 h 39"/>
                  <a:gd name="T28" fmla="*/ 31 w 32"/>
                  <a:gd name="T29" fmla="*/ 36 h 39"/>
                  <a:gd name="T30" fmla="*/ 29 w 32"/>
                  <a:gd name="T31" fmla="*/ 36 h 39"/>
                  <a:gd name="T32" fmla="*/ 29 w 32"/>
                  <a:gd name="T33" fmla="*/ 36 h 39"/>
                  <a:gd name="T34" fmla="*/ 29 w 32"/>
                  <a:gd name="T35" fmla="*/ 36 h 39"/>
                  <a:gd name="T36" fmla="*/ 29 w 32"/>
                  <a:gd name="T37" fmla="*/ 36 h 39"/>
                  <a:gd name="T38" fmla="*/ 29 w 32"/>
                  <a:gd name="T39" fmla="*/ 36 h 39"/>
                  <a:gd name="T40" fmla="*/ 26 w 32"/>
                  <a:gd name="T41" fmla="*/ 36 h 39"/>
                  <a:gd name="T42" fmla="*/ 26 w 32"/>
                  <a:gd name="T43" fmla="*/ 36 h 39"/>
                  <a:gd name="T44" fmla="*/ 26 w 32"/>
                  <a:gd name="T45" fmla="*/ 36 h 39"/>
                  <a:gd name="T46" fmla="*/ 26 w 32"/>
                  <a:gd name="T47" fmla="*/ 36 h 39"/>
                  <a:gd name="T48" fmla="*/ 21 w 32"/>
                  <a:gd name="T49" fmla="*/ 37 h 39"/>
                  <a:gd name="T50" fmla="*/ 21 w 32"/>
                  <a:gd name="T51" fmla="*/ 37 h 39"/>
                  <a:gd name="T52" fmla="*/ 14 w 32"/>
                  <a:gd name="T53" fmla="*/ 39 h 39"/>
                  <a:gd name="T54" fmla="*/ 12 w 32"/>
                  <a:gd name="T55" fmla="*/ 27 h 39"/>
                  <a:gd name="T56" fmla="*/ 16 w 32"/>
                  <a:gd name="T57" fmla="*/ 24 h 39"/>
                  <a:gd name="T58" fmla="*/ 4 w 32"/>
                  <a:gd name="T59" fmla="*/ 19 h 39"/>
                  <a:gd name="T60" fmla="*/ 0 w 32"/>
                  <a:gd name="T61" fmla="*/ 12 h 39"/>
                  <a:gd name="T62" fmla="*/ 2 w 32"/>
                  <a:gd name="T63" fmla="*/ 14 h 39"/>
                  <a:gd name="T64" fmla="*/ 2 w 32"/>
                  <a:gd name="T65" fmla="*/ 12 h 39"/>
                  <a:gd name="T66" fmla="*/ 2 w 32"/>
                  <a:gd name="T67" fmla="*/ 4 h 39"/>
                  <a:gd name="T68" fmla="*/ 5 w 32"/>
                  <a:gd name="T69" fmla="*/ 4 h 39"/>
                  <a:gd name="T70" fmla="*/ 9 w 32"/>
                  <a:gd name="T71" fmla="*/ 4 h 39"/>
                  <a:gd name="T72" fmla="*/ 9 w 32"/>
                  <a:gd name="T73" fmla="*/ 4 h 39"/>
                  <a:gd name="T74" fmla="*/ 10 w 32"/>
                  <a:gd name="T75" fmla="*/ 2 h 39"/>
                  <a:gd name="T76" fmla="*/ 12 w 32"/>
                  <a:gd name="T77" fmla="*/ 2 h 39"/>
                  <a:gd name="T78" fmla="*/ 12 w 32"/>
                  <a:gd name="T79" fmla="*/ 0 h 39"/>
                  <a:gd name="T80" fmla="*/ 14 w 32"/>
                  <a:gd name="T81" fmla="*/ 0 h 39"/>
                  <a:gd name="T82" fmla="*/ 14 w 32"/>
                  <a:gd name="T83" fmla="*/ 0 h 39"/>
                  <a:gd name="T84" fmla="*/ 16 w 32"/>
                  <a:gd name="T85" fmla="*/ 0 h 39"/>
                  <a:gd name="T86" fmla="*/ 16 w 32"/>
                  <a:gd name="T8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39">
                    <a:moveTo>
                      <a:pt x="16" y="2"/>
                    </a:moveTo>
                    <a:lnTo>
                      <a:pt x="19" y="9"/>
                    </a:lnTo>
                    <a:lnTo>
                      <a:pt x="21" y="10"/>
                    </a:lnTo>
                    <a:lnTo>
                      <a:pt x="22" y="15"/>
                    </a:lnTo>
                    <a:lnTo>
                      <a:pt x="26" y="22"/>
                    </a:lnTo>
                    <a:lnTo>
                      <a:pt x="29" y="27"/>
                    </a:lnTo>
                    <a:lnTo>
                      <a:pt x="31" y="32"/>
                    </a:lnTo>
                    <a:lnTo>
                      <a:pt x="32" y="36"/>
                    </a:lnTo>
                    <a:lnTo>
                      <a:pt x="31" y="36"/>
                    </a:lnTo>
                    <a:lnTo>
                      <a:pt x="31" y="36"/>
                    </a:lnTo>
                    <a:lnTo>
                      <a:pt x="31" y="36"/>
                    </a:lnTo>
                    <a:lnTo>
                      <a:pt x="31" y="36"/>
                    </a:lnTo>
                    <a:lnTo>
                      <a:pt x="31" y="36"/>
                    </a:lnTo>
                    <a:lnTo>
                      <a:pt x="31" y="36"/>
                    </a:lnTo>
                    <a:lnTo>
                      <a:pt x="31" y="36"/>
                    </a:lnTo>
                    <a:lnTo>
                      <a:pt x="29" y="36"/>
                    </a:lnTo>
                    <a:lnTo>
                      <a:pt x="29" y="36"/>
                    </a:lnTo>
                    <a:lnTo>
                      <a:pt x="29" y="36"/>
                    </a:lnTo>
                    <a:lnTo>
                      <a:pt x="29" y="36"/>
                    </a:lnTo>
                    <a:lnTo>
                      <a:pt x="29" y="36"/>
                    </a:lnTo>
                    <a:lnTo>
                      <a:pt x="26" y="36"/>
                    </a:lnTo>
                    <a:lnTo>
                      <a:pt x="26" y="36"/>
                    </a:lnTo>
                    <a:lnTo>
                      <a:pt x="26" y="36"/>
                    </a:lnTo>
                    <a:lnTo>
                      <a:pt x="26" y="36"/>
                    </a:lnTo>
                    <a:lnTo>
                      <a:pt x="21" y="37"/>
                    </a:lnTo>
                    <a:lnTo>
                      <a:pt x="21" y="37"/>
                    </a:lnTo>
                    <a:lnTo>
                      <a:pt x="14" y="39"/>
                    </a:lnTo>
                    <a:lnTo>
                      <a:pt x="12" y="27"/>
                    </a:lnTo>
                    <a:lnTo>
                      <a:pt x="16" y="24"/>
                    </a:lnTo>
                    <a:lnTo>
                      <a:pt x="4" y="19"/>
                    </a:lnTo>
                    <a:lnTo>
                      <a:pt x="0" y="12"/>
                    </a:lnTo>
                    <a:lnTo>
                      <a:pt x="2" y="14"/>
                    </a:lnTo>
                    <a:lnTo>
                      <a:pt x="2" y="12"/>
                    </a:lnTo>
                    <a:lnTo>
                      <a:pt x="2" y="4"/>
                    </a:lnTo>
                    <a:lnTo>
                      <a:pt x="5" y="4"/>
                    </a:lnTo>
                    <a:lnTo>
                      <a:pt x="9" y="4"/>
                    </a:lnTo>
                    <a:lnTo>
                      <a:pt x="9" y="4"/>
                    </a:lnTo>
                    <a:lnTo>
                      <a:pt x="10" y="2"/>
                    </a:lnTo>
                    <a:lnTo>
                      <a:pt x="12" y="2"/>
                    </a:lnTo>
                    <a:lnTo>
                      <a:pt x="12" y="0"/>
                    </a:lnTo>
                    <a:lnTo>
                      <a:pt x="14" y="0"/>
                    </a:lnTo>
                    <a:lnTo>
                      <a:pt x="14" y="0"/>
                    </a:lnTo>
                    <a:lnTo>
                      <a:pt x="16" y="0"/>
                    </a:lnTo>
                    <a:lnTo>
                      <a:pt x="1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5868"/>
              <p:cNvSpPr>
                <a:spLocks/>
              </p:cNvSpPr>
              <p:nvPr/>
            </p:nvSpPr>
            <p:spPr bwMode="auto">
              <a:xfrm>
                <a:off x="4635" y="1972"/>
                <a:ext cx="5" cy="5"/>
              </a:xfrm>
              <a:custGeom>
                <a:avLst/>
                <a:gdLst>
                  <a:gd name="T0" fmla="*/ 5 w 5"/>
                  <a:gd name="T1" fmla="*/ 1 h 5"/>
                  <a:gd name="T2" fmla="*/ 5 w 5"/>
                  <a:gd name="T3" fmla="*/ 5 h 5"/>
                  <a:gd name="T4" fmla="*/ 0 w 5"/>
                  <a:gd name="T5" fmla="*/ 5 h 5"/>
                  <a:gd name="T6" fmla="*/ 1 w 5"/>
                  <a:gd name="T7" fmla="*/ 0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lnTo>
                      <a:pt x="5" y="5"/>
                    </a:lnTo>
                    <a:lnTo>
                      <a:pt x="0" y="5"/>
                    </a:lnTo>
                    <a:lnTo>
                      <a:pt x="1" y="0"/>
                    </a:lnTo>
                    <a:lnTo>
                      <a:pt x="5"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Freeform 5869"/>
              <p:cNvSpPr>
                <a:spLocks/>
              </p:cNvSpPr>
              <p:nvPr/>
            </p:nvSpPr>
            <p:spPr bwMode="auto">
              <a:xfrm>
                <a:off x="4635" y="1972"/>
                <a:ext cx="5" cy="5"/>
              </a:xfrm>
              <a:custGeom>
                <a:avLst/>
                <a:gdLst>
                  <a:gd name="T0" fmla="*/ 5 w 5"/>
                  <a:gd name="T1" fmla="*/ 1 h 5"/>
                  <a:gd name="T2" fmla="*/ 5 w 5"/>
                  <a:gd name="T3" fmla="*/ 5 h 5"/>
                  <a:gd name="T4" fmla="*/ 0 w 5"/>
                  <a:gd name="T5" fmla="*/ 5 h 5"/>
                  <a:gd name="T6" fmla="*/ 1 w 5"/>
                  <a:gd name="T7" fmla="*/ 0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lnTo>
                      <a:pt x="5" y="5"/>
                    </a:lnTo>
                    <a:lnTo>
                      <a:pt x="0" y="5"/>
                    </a:lnTo>
                    <a:lnTo>
                      <a:pt x="1" y="0"/>
                    </a:lnTo>
                    <a:lnTo>
                      <a:pt x="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3" name="Freeform 5870"/>
              <p:cNvSpPr>
                <a:spLocks/>
              </p:cNvSpPr>
              <p:nvPr/>
            </p:nvSpPr>
            <p:spPr bwMode="auto">
              <a:xfrm>
                <a:off x="4802" y="2021"/>
                <a:ext cx="5" cy="5"/>
              </a:xfrm>
              <a:custGeom>
                <a:avLst/>
                <a:gdLst>
                  <a:gd name="T0" fmla="*/ 2 w 5"/>
                  <a:gd name="T1" fmla="*/ 1 h 5"/>
                  <a:gd name="T2" fmla="*/ 2 w 5"/>
                  <a:gd name="T3" fmla="*/ 1 h 5"/>
                  <a:gd name="T4" fmla="*/ 2 w 5"/>
                  <a:gd name="T5" fmla="*/ 1 h 5"/>
                  <a:gd name="T6" fmla="*/ 4 w 5"/>
                  <a:gd name="T7" fmla="*/ 0 h 5"/>
                  <a:gd name="T8" fmla="*/ 4 w 5"/>
                  <a:gd name="T9" fmla="*/ 0 h 5"/>
                  <a:gd name="T10" fmla="*/ 4 w 5"/>
                  <a:gd name="T11" fmla="*/ 0 h 5"/>
                  <a:gd name="T12" fmla="*/ 5 w 5"/>
                  <a:gd name="T13" fmla="*/ 1 h 5"/>
                  <a:gd name="T14" fmla="*/ 4 w 5"/>
                  <a:gd name="T15" fmla="*/ 1 h 5"/>
                  <a:gd name="T16" fmla="*/ 5 w 5"/>
                  <a:gd name="T17" fmla="*/ 3 h 5"/>
                  <a:gd name="T18" fmla="*/ 5 w 5"/>
                  <a:gd name="T19" fmla="*/ 3 h 5"/>
                  <a:gd name="T20" fmla="*/ 2 w 5"/>
                  <a:gd name="T21" fmla="*/ 5 h 5"/>
                  <a:gd name="T22" fmla="*/ 0 w 5"/>
                  <a:gd name="T23" fmla="*/ 3 h 5"/>
                  <a:gd name="T24" fmla="*/ 2 w 5"/>
                  <a:gd name="T25" fmla="*/ 1 h 5"/>
                  <a:gd name="T26" fmla="*/ 0 w 5"/>
                  <a:gd name="T27" fmla="*/ 0 h 5"/>
                  <a:gd name="T28" fmla="*/ 0 w 5"/>
                  <a:gd name="T29" fmla="*/ 0 h 5"/>
                  <a:gd name="T30" fmla="*/ 0 w 5"/>
                  <a:gd name="T31" fmla="*/ 0 h 5"/>
                  <a:gd name="T32" fmla="*/ 2 w 5"/>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1"/>
                    </a:moveTo>
                    <a:lnTo>
                      <a:pt x="2" y="1"/>
                    </a:lnTo>
                    <a:lnTo>
                      <a:pt x="2" y="1"/>
                    </a:lnTo>
                    <a:lnTo>
                      <a:pt x="4" y="0"/>
                    </a:lnTo>
                    <a:lnTo>
                      <a:pt x="4" y="0"/>
                    </a:lnTo>
                    <a:lnTo>
                      <a:pt x="4" y="0"/>
                    </a:lnTo>
                    <a:lnTo>
                      <a:pt x="5" y="1"/>
                    </a:lnTo>
                    <a:lnTo>
                      <a:pt x="4" y="1"/>
                    </a:lnTo>
                    <a:lnTo>
                      <a:pt x="5" y="3"/>
                    </a:lnTo>
                    <a:lnTo>
                      <a:pt x="5" y="3"/>
                    </a:lnTo>
                    <a:lnTo>
                      <a:pt x="2" y="5"/>
                    </a:lnTo>
                    <a:lnTo>
                      <a:pt x="0" y="3"/>
                    </a:lnTo>
                    <a:lnTo>
                      <a:pt x="2" y="1"/>
                    </a:lnTo>
                    <a:lnTo>
                      <a:pt x="0" y="0"/>
                    </a:lnTo>
                    <a:lnTo>
                      <a:pt x="0" y="0"/>
                    </a:lnTo>
                    <a:lnTo>
                      <a:pt x="0" y="0"/>
                    </a:lnTo>
                    <a:lnTo>
                      <a:pt x="2"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4" name="Freeform 5871"/>
              <p:cNvSpPr>
                <a:spLocks/>
              </p:cNvSpPr>
              <p:nvPr/>
            </p:nvSpPr>
            <p:spPr bwMode="auto">
              <a:xfrm>
                <a:off x="4802" y="2021"/>
                <a:ext cx="5" cy="5"/>
              </a:xfrm>
              <a:custGeom>
                <a:avLst/>
                <a:gdLst>
                  <a:gd name="T0" fmla="*/ 2 w 5"/>
                  <a:gd name="T1" fmla="*/ 1 h 5"/>
                  <a:gd name="T2" fmla="*/ 2 w 5"/>
                  <a:gd name="T3" fmla="*/ 1 h 5"/>
                  <a:gd name="T4" fmla="*/ 2 w 5"/>
                  <a:gd name="T5" fmla="*/ 1 h 5"/>
                  <a:gd name="T6" fmla="*/ 4 w 5"/>
                  <a:gd name="T7" fmla="*/ 0 h 5"/>
                  <a:gd name="T8" fmla="*/ 4 w 5"/>
                  <a:gd name="T9" fmla="*/ 0 h 5"/>
                  <a:gd name="T10" fmla="*/ 4 w 5"/>
                  <a:gd name="T11" fmla="*/ 0 h 5"/>
                  <a:gd name="T12" fmla="*/ 5 w 5"/>
                  <a:gd name="T13" fmla="*/ 1 h 5"/>
                  <a:gd name="T14" fmla="*/ 4 w 5"/>
                  <a:gd name="T15" fmla="*/ 1 h 5"/>
                  <a:gd name="T16" fmla="*/ 5 w 5"/>
                  <a:gd name="T17" fmla="*/ 3 h 5"/>
                  <a:gd name="T18" fmla="*/ 5 w 5"/>
                  <a:gd name="T19" fmla="*/ 3 h 5"/>
                  <a:gd name="T20" fmla="*/ 2 w 5"/>
                  <a:gd name="T21" fmla="*/ 5 h 5"/>
                  <a:gd name="T22" fmla="*/ 0 w 5"/>
                  <a:gd name="T23" fmla="*/ 3 h 5"/>
                  <a:gd name="T24" fmla="*/ 2 w 5"/>
                  <a:gd name="T25" fmla="*/ 1 h 5"/>
                  <a:gd name="T26" fmla="*/ 0 w 5"/>
                  <a:gd name="T27" fmla="*/ 0 h 5"/>
                  <a:gd name="T28" fmla="*/ 0 w 5"/>
                  <a:gd name="T29" fmla="*/ 0 h 5"/>
                  <a:gd name="T30" fmla="*/ 0 w 5"/>
                  <a:gd name="T31" fmla="*/ 0 h 5"/>
                  <a:gd name="T32" fmla="*/ 2 w 5"/>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1"/>
                    </a:moveTo>
                    <a:lnTo>
                      <a:pt x="2" y="1"/>
                    </a:lnTo>
                    <a:lnTo>
                      <a:pt x="2" y="1"/>
                    </a:lnTo>
                    <a:lnTo>
                      <a:pt x="4" y="0"/>
                    </a:lnTo>
                    <a:lnTo>
                      <a:pt x="4" y="0"/>
                    </a:lnTo>
                    <a:lnTo>
                      <a:pt x="4" y="0"/>
                    </a:lnTo>
                    <a:lnTo>
                      <a:pt x="5" y="1"/>
                    </a:lnTo>
                    <a:lnTo>
                      <a:pt x="4" y="1"/>
                    </a:lnTo>
                    <a:lnTo>
                      <a:pt x="5" y="3"/>
                    </a:lnTo>
                    <a:lnTo>
                      <a:pt x="5" y="3"/>
                    </a:lnTo>
                    <a:lnTo>
                      <a:pt x="2" y="5"/>
                    </a:lnTo>
                    <a:lnTo>
                      <a:pt x="0" y="3"/>
                    </a:lnTo>
                    <a:lnTo>
                      <a:pt x="2" y="1"/>
                    </a:lnTo>
                    <a:lnTo>
                      <a:pt x="0" y="0"/>
                    </a:lnTo>
                    <a:lnTo>
                      <a:pt x="0" y="0"/>
                    </a:lnTo>
                    <a:lnTo>
                      <a:pt x="0" y="0"/>
                    </a:lnTo>
                    <a:lnTo>
                      <a:pt x="2"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5" name="Freeform 5872"/>
              <p:cNvSpPr>
                <a:spLocks/>
              </p:cNvSpPr>
              <p:nvPr/>
            </p:nvSpPr>
            <p:spPr bwMode="auto">
              <a:xfrm>
                <a:off x="4665" y="1855"/>
                <a:ext cx="3" cy="6"/>
              </a:xfrm>
              <a:custGeom>
                <a:avLst/>
                <a:gdLst>
                  <a:gd name="T0" fmla="*/ 3 w 3"/>
                  <a:gd name="T1" fmla="*/ 0 h 6"/>
                  <a:gd name="T2" fmla="*/ 2 w 3"/>
                  <a:gd name="T3" fmla="*/ 6 h 6"/>
                  <a:gd name="T4" fmla="*/ 0 w 3"/>
                  <a:gd name="T5" fmla="*/ 0 h 6"/>
                  <a:gd name="T6" fmla="*/ 2 w 3"/>
                  <a:gd name="T7" fmla="*/ 0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2" y="6"/>
                    </a:lnTo>
                    <a:lnTo>
                      <a:pt x="0" y="0"/>
                    </a:lnTo>
                    <a:lnTo>
                      <a:pt x="2" y="0"/>
                    </a:lnTo>
                    <a:lnTo>
                      <a:pt x="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 name="Freeform 5873"/>
              <p:cNvSpPr>
                <a:spLocks/>
              </p:cNvSpPr>
              <p:nvPr/>
            </p:nvSpPr>
            <p:spPr bwMode="auto">
              <a:xfrm>
                <a:off x="4665" y="1855"/>
                <a:ext cx="3" cy="6"/>
              </a:xfrm>
              <a:custGeom>
                <a:avLst/>
                <a:gdLst>
                  <a:gd name="T0" fmla="*/ 3 w 3"/>
                  <a:gd name="T1" fmla="*/ 0 h 6"/>
                  <a:gd name="T2" fmla="*/ 2 w 3"/>
                  <a:gd name="T3" fmla="*/ 6 h 6"/>
                  <a:gd name="T4" fmla="*/ 0 w 3"/>
                  <a:gd name="T5" fmla="*/ 0 h 6"/>
                  <a:gd name="T6" fmla="*/ 2 w 3"/>
                  <a:gd name="T7" fmla="*/ 0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2" y="6"/>
                    </a:lnTo>
                    <a:lnTo>
                      <a:pt x="0" y="0"/>
                    </a:lnTo>
                    <a:lnTo>
                      <a:pt x="2" y="0"/>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7" name="Freeform 5874"/>
              <p:cNvSpPr>
                <a:spLocks/>
              </p:cNvSpPr>
              <p:nvPr/>
            </p:nvSpPr>
            <p:spPr bwMode="auto">
              <a:xfrm>
                <a:off x="2029" y="994"/>
                <a:ext cx="95" cy="61"/>
              </a:xfrm>
              <a:custGeom>
                <a:avLst/>
                <a:gdLst>
                  <a:gd name="T0" fmla="*/ 88 w 95"/>
                  <a:gd name="T1" fmla="*/ 47 h 61"/>
                  <a:gd name="T2" fmla="*/ 82 w 95"/>
                  <a:gd name="T3" fmla="*/ 59 h 61"/>
                  <a:gd name="T4" fmla="*/ 68 w 95"/>
                  <a:gd name="T5" fmla="*/ 61 h 61"/>
                  <a:gd name="T6" fmla="*/ 17 w 95"/>
                  <a:gd name="T7" fmla="*/ 49 h 61"/>
                  <a:gd name="T8" fmla="*/ 0 w 95"/>
                  <a:gd name="T9" fmla="*/ 44 h 61"/>
                  <a:gd name="T10" fmla="*/ 4 w 95"/>
                  <a:gd name="T11" fmla="*/ 27 h 61"/>
                  <a:gd name="T12" fmla="*/ 17 w 95"/>
                  <a:gd name="T13" fmla="*/ 31 h 61"/>
                  <a:gd name="T14" fmla="*/ 27 w 95"/>
                  <a:gd name="T15" fmla="*/ 34 h 61"/>
                  <a:gd name="T16" fmla="*/ 36 w 95"/>
                  <a:gd name="T17" fmla="*/ 0 h 61"/>
                  <a:gd name="T18" fmla="*/ 44 w 95"/>
                  <a:gd name="T19" fmla="*/ 2 h 61"/>
                  <a:gd name="T20" fmla="*/ 95 w 95"/>
                  <a:gd name="T21" fmla="*/ 14 h 61"/>
                  <a:gd name="T22" fmla="*/ 88 w 95"/>
                  <a:gd name="T23"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61">
                    <a:moveTo>
                      <a:pt x="88" y="47"/>
                    </a:moveTo>
                    <a:lnTo>
                      <a:pt x="82" y="59"/>
                    </a:lnTo>
                    <a:lnTo>
                      <a:pt x="68" y="61"/>
                    </a:lnTo>
                    <a:lnTo>
                      <a:pt x="17" y="49"/>
                    </a:lnTo>
                    <a:lnTo>
                      <a:pt x="0" y="44"/>
                    </a:lnTo>
                    <a:lnTo>
                      <a:pt x="4" y="27"/>
                    </a:lnTo>
                    <a:lnTo>
                      <a:pt x="17" y="31"/>
                    </a:lnTo>
                    <a:lnTo>
                      <a:pt x="27" y="34"/>
                    </a:lnTo>
                    <a:lnTo>
                      <a:pt x="36" y="0"/>
                    </a:lnTo>
                    <a:lnTo>
                      <a:pt x="44" y="2"/>
                    </a:lnTo>
                    <a:lnTo>
                      <a:pt x="95" y="14"/>
                    </a:lnTo>
                    <a:lnTo>
                      <a:pt x="88" y="4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8" name="Freeform 5875"/>
              <p:cNvSpPr>
                <a:spLocks/>
              </p:cNvSpPr>
              <p:nvPr/>
            </p:nvSpPr>
            <p:spPr bwMode="auto">
              <a:xfrm>
                <a:off x="2029" y="994"/>
                <a:ext cx="95" cy="61"/>
              </a:xfrm>
              <a:custGeom>
                <a:avLst/>
                <a:gdLst>
                  <a:gd name="T0" fmla="*/ 88 w 95"/>
                  <a:gd name="T1" fmla="*/ 47 h 61"/>
                  <a:gd name="T2" fmla="*/ 82 w 95"/>
                  <a:gd name="T3" fmla="*/ 59 h 61"/>
                  <a:gd name="T4" fmla="*/ 68 w 95"/>
                  <a:gd name="T5" fmla="*/ 61 h 61"/>
                  <a:gd name="T6" fmla="*/ 17 w 95"/>
                  <a:gd name="T7" fmla="*/ 49 h 61"/>
                  <a:gd name="T8" fmla="*/ 0 w 95"/>
                  <a:gd name="T9" fmla="*/ 44 h 61"/>
                  <a:gd name="T10" fmla="*/ 4 w 95"/>
                  <a:gd name="T11" fmla="*/ 27 h 61"/>
                  <a:gd name="T12" fmla="*/ 17 w 95"/>
                  <a:gd name="T13" fmla="*/ 31 h 61"/>
                  <a:gd name="T14" fmla="*/ 27 w 95"/>
                  <a:gd name="T15" fmla="*/ 34 h 61"/>
                  <a:gd name="T16" fmla="*/ 36 w 95"/>
                  <a:gd name="T17" fmla="*/ 0 h 61"/>
                  <a:gd name="T18" fmla="*/ 44 w 95"/>
                  <a:gd name="T19" fmla="*/ 2 h 61"/>
                  <a:gd name="T20" fmla="*/ 95 w 95"/>
                  <a:gd name="T21" fmla="*/ 14 h 61"/>
                  <a:gd name="T22" fmla="*/ 88 w 95"/>
                  <a:gd name="T23"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61">
                    <a:moveTo>
                      <a:pt x="88" y="47"/>
                    </a:moveTo>
                    <a:lnTo>
                      <a:pt x="82" y="59"/>
                    </a:lnTo>
                    <a:lnTo>
                      <a:pt x="68" y="61"/>
                    </a:lnTo>
                    <a:lnTo>
                      <a:pt x="17" y="49"/>
                    </a:lnTo>
                    <a:lnTo>
                      <a:pt x="0" y="44"/>
                    </a:lnTo>
                    <a:lnTo>
                      <a:pt x="4" y="27"/>
                    </a:lnTo>
                    <a:lnTo>
                      <a:pt x="17" y="31"/>
                    </a:lnTo>
                    <a:lnTo>
                      <a:pt x="27" y="34"/>
                    </a:lnTo>
                    <a:lnTo>
                      <a:pt x="36" y="0"/>
                    </a:lnTo>
                    <a:lnTo>
                      <a:pt x="44" y="2"/>
                    </a:lnTo>
                    <a:lnTo>
                      <a:pt x="95" y="14"/>
                    </a:lnTo>
                    <a:lnTo>
                      <a:pt x="88" y="4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99" name="Freeform 5876"/>
              <p:cNvSpPr>
                <a:spLocks/>
              </p:cNvSpPr>
              <p:nvPr/>
            </p:nvSpPr>
            <p:spPr bwMode="auto">
              <a:xfrm>
                <a:off x="2124" y="1096"/>
                <a:ext cx="37" cy="51"/>
              </a:xfrm>
              <a:custGeom>
                <a:avLst/>
                <a:gdLst>
                  <a:gd name="T0" fmla="*/ 25 w 37"/>
                  <a:gd name="T1" fmla="*/ 0 h 51"/>
                  <a:gd name="T2" fmla="*/ 27 w 37"/>
                  <a:gd name="T3" fmla="*/ 5 h 51"/>
                  <a:gd name="T4" fmla="*/ 36 w 37"/>
                  <a:gd name="T5" fmla="*/ 6 h 51"/>
                  <a:gd name="T6" fmla="*/ 34 w 37"/>
                  <a:gd name="T7" fmla="*/ 10 h 51"/>
                  <a:gd name="T8" fmla="*/ 34 w 37"/>
                  <a:gd name="T9" fmla="*/ 12 h 51"/>
                  <a:gd name="T10" fmla="*/ 34 w 37"/>
                  <a:gd name="T11" fmla="*/ 15 h 51"/>
                  <a:gd name="T12" fmla="*/ 37 w 37"/>
                  <a:gd name="T13" fmla="*/ 20 h 51"/>
                  <a:gd name="T14" fmla="*/ 37 w 37"/>
                  <a:gd name="T15" fmla="*/ 20 h 51"/>
                  <a:gd name="T16" fmla="*/ 37 w 37"/>
                  <a:gd name="T17" fmla="*/ 25 h 51"/>
                  <a:gd name="T18" fmla="*/ 37 w 37"/>
                  <a:gd name="T19" fmla="*/ 34 h 51"/>
                  <a:gd name="T20" fmla="*/ 34 w 37"/>
                  <a:gd name="T21" fmla="*/ 44 h 51"/>
                  <a:gd name="T22" fmla="*/ 34 w 37"/>
                  <a:gd name="T23" fmla="*/ 51 h 51"/>
                  <a:gd name="T24" fmla="*/ 17 w 37"/>
                  <a:gd name="T25" fmla="*/ 45 h 51"/>
                  <a:gd name="T26" fmla="*/ 17 w 37"/>
                  <a:gd name="T27" fmla="*/ 45 h 51"/>
                  <a:gd name="T28" fmla="*/ 15 w 37"/>
                  <a:gd name="T29" fmla="*/ 45 h 51"/>
                  <a:gd name="T30" fmla="*/ 0 w 37"/>
                  <a:gd name="T31" fmla="*/ 42 h 51"/>
                  <a:gd name="T32" fmla="*/ 0 w 37"/>
                  <a:gd name="T33" fmla="*/ 42 h 51"/>
                  <a:gd name="T34" fmla="*/ 0 w 37"/>
                  <a:gd name="T35" fmla="*/ 42 h 51"/>
                  <a:gd name="T36" fmla="*/ 0 w 37"/>
                  <a:gd name="T37" fmla="*/ 42 h 51"/>
                  <a:gd name="T38" fmla="*/ 3 w 37"/>
                  <a:gd name="T39" fmla="*/ 30 h 51"/>
                  <a:gd name="T40" fmla="*/ 7 w 37"/>
                  <a:gd name="T41" fmla="*/ 30 h 51"/>
                  <a:gd name="T42" fmla="*/ 12 w 37"/>
                  <a:gd name="T43" fmla="*/ 5 h 51"/>
                  <a:gd name="T44" fmla="*/ 24 w 37"/>
                  <a:gd name="T45" fmla="*/ 5 h 51"/>
                  <a:gd name="T46" fmla="*/ 25 w 37"/>
                  <a:gd name="T4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51">
                    <a:moveTo>
                      <a:pt x="25" y="0"/>
                    </a:moveTo>
                    <a:lnTo>
                      <a:pt x="27" y="5"/>
                    </a:lnTo>
                    <a:lnTo>
                      <a:pt x="36" y="6"/>
                    </a:lnTo>
                    <a:lnTo>
                      <a:pt x="34" y="10"/>
                    </a:lnTo>
                    <a:lnTo>
                      <a:pt x="34" y="12"/>
                    </a:lnTo>
                    <a:lnTo>
                      <a:pt x="34" y="15"/>
                    </a:lnTo>
                    <a:lnTo>
                      <a:pt x="37" y="20"/>
                    </a:lnTo>
                    <a:lnTo>
                      <a:pt x="37" y="20"/>
                    </a:lnTo>
                    <a:lnTo>
                      <a:pt x="37" y="25"/>
                    </a:lnTo>
                    <a:lnTo>
                      <a:pt x="37" y="34"/>
                    </a:lnTo>
                    <a:lnTo>
                      <a:pt x="34" y="44"/>
                    </a:lnTo>
                    <a:lnTo>
                      <a:pt x="34" y="51"/>
                    </a:lnTo>
                    <a:lnTo>
                      <a:pt x="17" y="45"/>
                    </a:lnTo>
                    <a:lnTo>
                      <a:pt x="17" y="45"/>
                    </a:lnTo>
                    <a:lnTo>
                      <a:pt x="15" y="45"/>
                    </a:lnTo>
                    <a:lnTo>
                      <a:pt x="0" y="42"/>
                    </a:lnTo>
                    <a:lnTo>
                      <a:pt x="0" y="42"/>
                    </a:lnTo>
                    <a:lnTo>
                      <a:pt x="0" y="42"/>
                    </a:lnTo>
                    <a:lnTo>
                      <a:pt x="0" y="42"/>
                    </a:lnTo>
                    <a:lnTo>
                      <a:pt x="3" y="30"/>
                    </a:lnTo>
                    <a:lnTo>
                      <a:pt x="7" y="30"/>
                    </a:lnTo>
                    <a:lnTo>
                      <a:pt x="12" y="5"/>
                    </a:lnTo>
                    <a:lnTo>
                      <a:pt x="24" y="5"/>
                    </a:lnTo>
                    <a:lnTo>
                      <a:pt x="2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0" name="Freeform 5877"/>
              <p:cNvSpPr>
                <a:spLocks/>
              </p:cNvSpPr>
              <p:nvPr/>
            </p:nvSpPr>
            <p:spPr bwMode="auto">
              <a:xfrm>
                <a:off x="2124" y="1096"/>
                <a:ext cx="37" cy="51"/>
              </a:xfrm>
              <a:custGeom>
                <a:avLst/>
                <a:gdLst>
                  <a:gd name="T0" fmla="*/ 25 w 37"/>
                  <a:gd name="T1" fmla="*/ 0 h 51"/>
                  <a:gd name="T2" fmla="*/ 27 w 37"/>
                  <a:gd name="T3" fmla="*/ 5 h 51"/>
                  <a:gd name="T4" fmla="*/ 36 w 37"/>
                  <a:gd name="T5" fmla="*/ 6 h 51"/>
                  <a:gd name="T6" fmla="*/ 34 w 37"/>
                  <a:gd name="T7" fmla="*/ 10 h 51"/>
                  <a:gd name="T8" fmla="*/ 34 w 37"/>
                  <a:gd name="T9" fmla="*/ 12 h 51"/>
                  <a:gd name="T10" fmla="*/ 34 w 37"/>
                  <a:gd name="T11" fmla="*/ 15 h 51"/>
                  <a:gd name="T12" fmla="*/ 37 w 37"/>
                  <a:gd name="T13" fmla="*/ 20 h 51"/>
                  <a:gd name="T14" fmla="*/ 37 w 37"/>
                  <a:gd name="T15" fmla="*/ 20 h 51"/>
                  <a:gd name="T16" fmla="*/ 37 w 37"/>
                  <a:gd name="T17" fmla="*/ 25 h 51"/>
                  <a:gd name="T18" fmla="*/ 37 w 37"/>
                  <a:gd name="T19" fmla="*/ 34 h 51"/>
                  <a:gd name="T20" fmla="*/ 34 w 37"/>
                  <a:gd name="T21" fmla="*/ 44 h 51"/>
                  <a:gd name="T22" fmla="*/ 34 w 37"/>
                  <a:gd name="T23" fmla="*/ 51 h 51"/>
                  <a:gd name="T24" fmla="*/ 17 w 37"/>
                  <a:gd name="T25" fmla="*/ 45 h 51"/>
                  <a:gd name="T26" fmla="*/ 17 w 37"/>
                  <a:gd name="T27" fmla="*/ 45 h 51"/>
                  <a:gd name="T28" fmla="*/ 15 w 37"/>
                  <a:gd name="T29" fmla="*/ 45 h 51"/>
                  <a:gd name="T30" fmla="*/ 0 w 37"/>
                  <a:gd name="T31" fmla="*/ 42 h 51"/>
                  <a:gd name="T32" fmla="*/ 0 w 37"/>
                  <a:gd name="T33" fmla="*/ 42 h 51"/>
                  <a:gd name="T34" fmla="*/ 0 w 37"/>
                  <a:gd name="T35" fmla="*/ 42 h 51"/>
                  <a:gd name="T36" fmla="*/ 0 w 37"/>
                  <a:gd name="T37" fmla="*/ 42 h 51"/>
                  <a:gd name="T38" fmla="*/ 3 w 37"/>
                  <a:gd name="T39" fmla="*/ 30 h 51"/>
                  <a:gd name="T40" fmla="*/ 7 w 37"/>
                  <a:gd name="T41" fmla="*/ 30 h 51"/>
                  <a:gd name="T42" fmla="*/ 12 w 37"/>
                  <a:gd name="T43" fmla="*/ 5 h 51"/>
                  <a:gd name="T44" fmla="*/ 24 w 37"/>
                  <a:gd name="T45" fmla="*/ 5 h 51"/>
                  <a:gd name="T46" fmla="*/ 25 w 37"/>
                  <a:gd name="T4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51">
                    <a:moveTo>
                      <a:pt x="25" y="0"/>
                    </a:moveTo>
                    <a:lnTo>
                      <a:pt x="27" y="5"/>
                    </a:lnTo>
                    <a:lnTo>
                      <a:pt x="36" y="6"/>
                    </a:lnTo>
                    <a:lnTo>
                      <a:pt x="34" y="10"/>
                    </a:lnTo>
                    <a:lnTo>
                      <a:pt x="34" y="12"/>
                    </a:lnTo>
                    <a:lnTo>
                      <a:pt x="34" y="15"/>
                    </a:lnTo>
                    <a:lnTo>
                      <a:pt x="37" y="20"/>
                    </a:lnTo>
                    <a:lnTo>
                      <a:pt x="37" y="20"/>
                    </a:lnTo>
                    <a:lnTo>
                      <a:pt x="37" y="25"/>
                    </a:lnTo>
                    <a:lnTo>
                      <a:pt x="37" y="34"/>
                    </a:lnTo>
                    <a:lnTo>
                      <a:pt x="34" y="44"/>
                    </a:lnTo>
                    <a:lnTo>
                      <a:pt x="34" y="51"/>
                    </a:lnTo>
                    <a:lnTo>
                      <a:pt x="17" y="45"/>
                    </a:lnTo>
                    <a:lnTo>
                      <a:pt x="17" y="45"/>
                    </a:lnTo>
                    <a:lnTo>
                      <a:pt x="15" y="45"/>
                    </a:lnTo>
                    <a:lnTo>
                      <a:pt x="0" y="42"/>
                    </a:lnTo>
                    <a:lnTo>
                      <a:pt x="0" y="42"/>
                    </a:lnTo>
                    <a:lnTo>
                      <a:pt x="0" y="42"/>
                    </a:lnTo>
                    <a:lnTo>
                      <a:pt x="0" y="42"/>
                    </a:lnTo>
                    <a:lnTo>
                      <a:pt x="3" y="30"/>
                    </a:lnTo>
                    <a:lnTo>
                      <a:pt x="7" y="30"/>
                    </a:lnTo>
                    <a:lnTo>
                      <a:pt x="12" y="5"/>
                    </a:lnTo>
                    <a:lnTo>
                      <a:pt x="24" y="5"/>
                    </a:lnTo>
                    <a:lnTo>
                      <a:pt x="2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1" name="Freeform 5878"/>
              <p:cNvSpPr>
                <a:spLocks/>
              </p:cNvSpPr>
              <p:nvPr/>
            </p:nvSpPr>
            <p:spPr bwMode="auto">
              <a:xfrm>
                <a:off x="1977" y="1038"/>
                <a:ext cx="61" cy="83"/>
              </a:xfrm>
              <a:custGeom>
                <a:avLst/>
                <a:gdLst>
                  <a:gd name="T0" fmla="*/ 49 w 61"/>
                  <a:gd name="T1" fmla="*/ 81 h 83"/>
                  <a:gd name="T2" fmla="*/ 47 w 61"/>
                  <a:gd name="T3" fmla="*/ 83 h 83"/>
                  <a:gd name="T4" fmla="*/ 44 w 61"/>
                  <a:gd name="T5" fmla="*/ 83 h 83"/>
                  <a:gd name="T6" fmla="*/ 42 w 61"/>
                  <a:gd name="T7" fmla="*/ 81 h 83"/>
                  <a:gd name="T8" fmla="*/ 40 w 61"/>
                  <a:gd name="T9" fmla="*/ 81 h 83"/>
                  <a:gd name="T10" fmla="*/ 39 w 61"/>
                  <a:gd name="T11" fmla="*/ 80 h 83"/>
                  <a:gd name="T12" fmla="*/ 35 w 61"/>
                  <a:gd name="T13" fmla="*/ 80 h 83"/>
                  <a:gd name="T14" fmla="*/ 32 w 61"/>
                  <a:gd name="T15" fmla="*/ 80 h 83"/>
                  <a:gd name="T16" fmla="*/ 28 w 61"/>
                  <a:gd name="T17" fmla="*/ 80 h 83"/>
                  <a:gd name="T18" fmla="*/ 23 w 61"/>
                  <a:gd name="T19" fmla="*/ 80 h 83"/>
                  <a:gd name="T20" fmla="*/ 22 w 61"/>
                  <a:gd name="T21" fmla="*/ 80 h 83"/>
                  <a:gd name="T22" fmla="*/ 20 w 61"/>
                  <a:gd name="T23" fmla="*/ 76 h 83"/>
                  <a:gd name="T24" fmla="*/ 18 w 61"/>
                  <a:gd name="T25" fmla="*/ 76 h 83"/>
                  <a:gd name="T26" fmla="*/ 17 w 61"/>
                  <a:gd name="T27" fmla="*/ 78 h 83"/>
                  <a:gd name="T28" fmla="*/ 12 w 61"/>
                  <a:gd name="T29" fmla="*/ 81 h 83"/>
                  <a:gd name="T30" fmla="*/ 5 w 61"/>
                  <a:gd name="T31" fmla="*/ 81 h 83"/>
                  <a:gd name="T32" fmla="*/ 3 w 61"/>
                  <a:gd name="T33" fmla="*/ 81 h 83"/>
                  <a:gd name="T34" fmla="*/ 0 w 61"/>
                  <a:gd name="T35" fmla="*/ 81 h 83"/>
                  <a:gd name="T36" fmla="*/ 5 w 61"/>
                  <a:gd name="T37" fmla="*/ 61 h 83"/>
                  <a:gd name="T38" fmla="*/ 18 w 61"/>
                  <a:gd name="T39" fmla="*/ 3 h 83"/>
                  <a:gd name="T40" fmla="*/ 34 w 61"/>
                  <a:gd name="T41" fmla="*/ 5 h 83"/>
                  <a:gd name="T42" fmla="*/ 42 w 61"/>
                  <a:gd name="T43" fmla="*/ 0 h 83"/>
                  <a:gd name="T44" fmla="*/ 45 w 61"/>
                  <a:gd name="T45" fmla="*/ 5 h 83"/>
                  <a:gd name="T46" fmla="*/ 52 w 61"/>
                  <a:gd name="T47" fmla="*/ 27 h 83"/>
                  <a:gd name="T48" fmla="*/ 47 w 61"/>
                  <a:gd name="T49" fmla="*/ 48 h 83"/>
                  <a:gd name="T50" fmla="*/ 57 w 61"/>
                  <a:gd name="T51" fmla="*/ 59 h 83"/>
                  <a:gd name="T52" fmla="*/ 61 w 61"/>
                  <a:gd name="T53" fmla="*/ 64 h 83"/>
                  <a:gd name="T54" fmla="*/ 61 w 61"/>
                  <a:gd name="T55" fmla="*/ 76 h 83"/>
                  <a:gd name="T56" fmla="*/ 57 w 61"/>
                  <a:gd name="T57" fmla="*/ 78 h 83"/>
                  <a:gd name="T58" fmla="*/ 56 w 61"/>
                  <a:gd name="T59" fmla="*/ 80 h 83"/>
                  <a:gd name="T60" fmla="*/ 54 w 61"/>
                  <a:gd name="T61" fmla="*/ 81 h 83"/>
                  <a:gd name="T62" fmla="*/ 49 w 61"/>
                  <a:gd name="T63" fmla="*/ 8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83">
                    <a:moveTo>
                      <a:pt x="49" y="81"/>
                    </a:moveTo>
                    <a:lnTo>
                      <a:pt x="47" y="83"/>
                    </a:lnTo>
                    <a:lnTo>
                      <a:pt x="44" y="83"/>
                    </a:lnTo>
                    <a:lnTo>
                      <a:pt x="42" y="81"/>
                    </a:lnTo>
                    <a:lnTo>
                      <a:pt x="40" y="81"/>
                    </a:lnTo>
                    <a:lnTo>
                      <a:pt x="39" y="80"/>
                    </a:lnTo>
                    <a:lnTo>
                      <a:pt x="35" y="80"/>
                    </a:lnTo>
                    <a:lnTo>
                      <a:pt x="32" y="80"/>
                    </a:lnTo>
                    <a:lnTo>
                      <a:pt x="28" y="80"/>
                    </a:lnTo>
                    <a:lnTo>
                      <a:pt x="23" y="80"/>
                    </a:lnTo>
                    <a:lnTo>
                      <a:pt x="22" y="80"/>
                    </a:lnTo>
                    <a:lnTo>
                      <a:pt x="20" y="76"/>
                    </a:lnTo>
                    <a:lnTo>
                      <a:pt x="18" y="76"/>
                    </a:lnTo>
                    <a:lnTo>
                      <a:pt x="17" y="78"/>
                    </a:lnTo>
                    <a:lnTo>
                      <a:pt x="12" y="81"/>
                    </a:lnTo>
                    <a:lnTo>
                      <a:pt x="5" y="81"/>
                    </a:lnTo>
                    <a:lnTo>
                      <a:pt x="3" y="81"/>
                    </a:lnTo>
                    <a:lnTo>
                      <a:pt x="0" y="81"/>
                    </a:lnTo>
                    <a:lnTo>
                      <a:pt x="5" y="61"/>
                    </a:lnTo>
                    <a:lnTo>
                      <a:pt x="18" y="3"/>
                    </a:lnTo>
                    <a:lnTo>
                      <a:pt x="34" y="5"/>
                    </a:lnTo>
                    <a:lnTo>
                      <a:pt x="42" y="0"/>
                    </a:lnTo>
                    <a:lnTo>
                      <a:pt x="45" y="5"/>
                    </a:lnTo>
                    <a:lnTo>
                      <a:pt x="52" y="27"/>
                    </a:lnTo>
                    <a:lnTo>
                      <a:pt x="47" y="48"/>
                    </a:lnTo>
                    <a:lnTo>
                      <a:pt x="57" y="59"/>
                    </a:lnTo>
                    <a:lnTo>
                      <a:pt x="61" y="64"/>
                    </a:lnTo>
                    <a:lnTo>
                      <a:pt x="61" y="76"/>
                    </a:lnTo>
                    <a:lnTo>
                      <a:pt x="57" y="78"/>
                    </a:lnTo>
                    <a:lnTo>
                      <a:pt x="56" y="80"/>
                    </a:lnTo>
                    <a:lnTo>
                      <a:pt x="54" y="81"/>
                    </a:lnTo>
                    <a:lnTo>
                      <a:pt x="49" y="8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2" name="Freeform 5879"/>
              <p:cNvSpPr>
                <a:spLocks/>
              </p:cNvSpPr>
              <p:nvPr/>
            </p:nvSpPr>
            <p:spPr bwMode="auto">
              <a:xfrm>
                <a:off x="1977" y="1038"/>
                <a:ext cx="61" cy="83"/>
              </a:xfrm>
              <a:custGeom>
                <a:avLst/>
                <a:gdLst>
                  <a:gd name="T0" fmla="*/ 49 w 61"/>
                  <a:gd name="T1" fmla="*/ 81 h 83"/>
                  <a:gd name="T2" fmla="*/ 47 w 61"/>
                  <a:gd name="T3" fmla="*/ 83 h 83"/>
                  <a:gd name="T4" fmla="*/ 44 w 61"/>
                  <a:gd name="T5" fmla="*/ 83 h 83"/>
                  <a:gd name="T6" fmla="*/ 42 w 61"/>
                  <a:gd name="T7" fmla="*/ 81 h 83"/>
                  <a:gd name="T8" fmla="*/ 40 w 61"/>
                  <a:gd name="T9" fmla="*/ 81 h 83"/>
                  <a:gd name="T10" fmla="*/ 39 w 61"/>
                  <a:gd name="T11" fmla="*/ 80 h 83"/>
                  <a:gd name="T12" fmla="*/ 35 w 61"/>
                  <a:gd name="T13" fmla="*/ 80 h 83"/>
                  <a:gd name="T14" fmla="*/ 32 w 61"/>
                  <a:gd name="T15" fmla="*/ 80 h 83"/>
                  <a:gd name="T16" fmla="*/ 28 w 61"/>
                  <a:gd name="T17" fmla="*/ 80 h 83"/>
                  <a:gd name="T18" fmla="*/ 23 w 61"/>
                  <a:gd name="T19" fmla="*/ 80 h 83"/>
                  <a:gd name="T20" fmla="*/ 22 w 61"/>
                  <a:gd name="T21" fmla="*/ 80 h 83"/>
                  <a:gd name="T22" fmla="*/ 20 w 61"/>
                  <a:gd name="T23" fmla="*/ 76 h 83"/>
                  <a:gd name="T24" fmla="*/ 18 w 61"/>
                  <a:gd name="T25" fmla="*/ 76 h 83"/>
                  <a:gd name="T26" fmla="*/ 17 w 61"/>
                  <a:gd name="T27" fmla="*/ 78 h 83"/>
                  <a:gd name="T28" fmla="*/ 12 w 61"/>
                  <a:gd name="T29" fmla="*/ 81 h 83"/>
                  <a:gd name="T30" fmla="*/ 5 w 61"/>
                  <a:gd name="T31" fmla="*/ 81 h 83"/>
                  <a:gd name="T32" fmla="*/ 3 w 61"/>
                  <a:gd name="T33" fmla="*/ 81 h 83"/>
                  <a:gd name="T34" fmla="*/ 0 w 61"/>
                  <a:gd name="T35" fmla="*/ 81 h 83"/>
                  <a:gd name="T36" fmla="*/ 5 w 61"/>
                  <a:gd name="T37" fmla="*/ 61 h 83"/>
                  <a:gd name="T38" fmla="*/ 18 w 61"/>
                  <a:gd name="T39" fmla="*/ 3 h 83"/>
                  <a:gd name="T40" fmla="*/ 34 w 61"/>
                  <a:gd name="T41" fmla="*/ 5 h 83"/>
                  <a:gd name="T42" fmla="*/ 42 w 61"/>
                  <a:gd name="T43" fmla="*/ 0 h 83"/>
                  <a:gd name="T44" fmla="*/ 45 w 61"/>
                  <a:gd name="T45" fmla="*/ 5 h 83"/>
                  <a:gd name="T46" fmla="*/ 52 w 61"/>
                  <a:gd name="T47" fmla="*/ 27 h 83"/>
                  <a:gd name="T48" fmla="*/ 47 w 61"/>
                  <a:gd name="T49" fmla="*/ 48 h 83"/>
                  <a:gd name="T50" fmla="*/ 57 w 61"/>
                  <a:gd name="T51" fmla="*/ 59 h 83"/>
                  <a:gd name="T52" fmla="*/ 61 w 61"/>
                  <a:gd name="T53" fmla="*/ 64 h 83"/>
                  <a:gd name="T54" fmla="*/ 61 w 61"/>
                  <a:gd name="T55" fmla="*/ 76 h 83"/>
                  <a:gd name="T56" fmla="*/ 57 w 61"/>
                  <a:gd name="T57" fmla="*/ 78 h 83"/>
                  <a:gd name="T58" fmla="*/ 56 w 61"/>
                  <a:gd name="T59" fmla="*/ 80 h 83"/>
                  <a:gd name="T60" fmla="*/ 54 w 61"/>
                  <a:gd name="T61" fmla="*/ 81 h 83"/>
                  <a:gd name="T62" fmla="*/ 49 w 61"/>
                  <a:gd name="T63" fmla="*/ 8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83">
                    <a:moveTo>
                      <a:pt x="49" y="81"/>
                    </a:moveTo>
                    <a:lnTo>
                      <a:pt x="47" y="83"/>
                    </a:lnTo>
                    <a:lnTo>
                      <a:pt x="44" y="83"/>
                    </a:lnTo>
                    <a:lnTo>
                      <a:pt x="42" y="81"/>
                    </a:lnTo>
                    <a:lnTo>
                      <a:pt x="40" y="81"/>
                    </a:lnTo>
                    <a:lnTo>
                      <a:pt x="39" y="80"/>
                    </a:lnTo>
                    <a:lnTo>
                      <a:pt x="35" y="80"/>
                    </a:lnTo>
                    <a:lnTo>
                      <a:pt x="32" y="80"/>
                    </a:lnTo>
                    <a:lnTo>
                      <a:pt x="28" y="80"/>
                    </a:lnTo>
                    <a:lnTo>
                      <a:pt x="23" y="80"/>
                    </a:lnTo>
                    <a:lnTo>
                      <a:pt x="22" y="80"/>
                    </a:lnTo>
                    <a:lnTo>
                      <a:pt x="20" y="76"/>
                    </a:lnTo>
                    <a:lnTo>
                      <a:pt x="18" y="76"/>
                    </a:lnTo>
                    <a:lnTo>
                      <a:pt x="17" y="78"/>
                    </a:lnTo>
                    <a:lnTo>
                      <a:pt x="12" y="81"/>
                    </a:lnTo>
                    <a:lnTo>
                      <a:pt x="5" y="81"/>
                    </a:lnTo>
                    <a:lnTo>
                      <a:pt x="3" y="81"/>
                    </a:lnTo>
                    <a:lnTo>
                      <a:pt x="0" y="81"/>
                    </a:lnTo>
                    <a:lnTo>
                      <a:pt x="5" y="61"/>
                    </a:lnTo>
                    <a:lnTo>
                      <a:pt x="18" y="3"/>
                    </a:lnTo>
                    <a:lnTo>
                      <a:pt x="34" y="5"/>
                    </a:lnTo>
                    <a:lnTo>
                      <a:pt x="42" y="0"/>
                    </a:lnTo>
                    <a:lnTo>
                      <a:pt x="45" y="5"/>
                    </a:lnTo>
                    <a:lnTo>
                      <a:pt x="52" y="27"/>
                    </a:lnTo>
                    <a:lnTo>
                      <a:pt x="47" y="48"/>
                    </a:lnTo>
                    <a:lnTo>
                      <a:pt x="57" y="59"/>
                    </a:lnTo>
                    <a:lnTo>
                      <a:pt x="61" y="64"/>
                    </a:lnTo>
                    <a:lnTo>
                      <a:pt x="61" y="76"/>
                    </a:lnTo>
                    <a:lnTo>
                      <a:pt x="57" y="78"/>
                    </a:lnTo>
                    <a:lnTo>
                      <a:pt x="56" y="80"/>
                    </a:lnTo>
                    <a:lnTo>
                      <a:pt x="54" y="81"/>
                    </a:lnTo>
                    <a:lnTo>
                      <a:pt x="49" y="8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3" name="Freeform 5880"/>
              <p:cNvSpPr>
                <a:spLocks/>
              </p:cNvSpPr>
              <p:nvPr/>
            </p:nvSpPr>
            <p:spPr bwMode="auto">
              <a:xfrm>
                <a:off x="1948" y="842"/>
                <a:ext cx="81" cy="135"/>
              </a:xfrm>
              <a:custGeom>
                <a:avLst/>
                <a:gdLst>
                  <a:gd name="T0" fmla="*/ 42 w 81"/>
                  <a:gd name="T1" fmla="*/ 0 h 135"/>
                  <a:gd name="T2" fmla="*/ 47 w 81"/>
                  <a:gd name="T3" fmla="*/ 3 h 135"/>
                  <a:gd name="T4" fmla="*/ 51 w 81"/>
                  <a:gd name="T5" fmla="*/ 3 h 135"/>
                  <a:gd name="T6" fmla="*/ 47 w 81"/>
                  <a:gd name="T7" fmla="*/ 16 h 135"/>
                  <a:gd name="T8" fmla="*/ 52 w 81"/>
                  <a:gd name="T9" fmla="*/ 22 h 135"/>
                  <a:gd name="T10" fmla="*/ 59 w 81"/>
                  <a:gd name="T11" fmla="*/ 35 h 135"/>
                  <a:gd name="T12" fmla="*/ 57 w 81"/>
                  <a:gd name="T13" fmla="*/ 44 h 135"/>
                  <a:gd name="T14" fmla="*/ 64 w 81"/>
                  <a:gd name="T15" fmla="*/ 54 h 135"/>
                  <a:gd name="T16" fmla="*/ 68 w 81"/>
                  <a:gd name="T17" fmla="*/ 57 h 135"/>
                  <a:gd name="T18" fmla="*/ 71 w 81"/>
                  <a:gd name="T19" fmla="*/ 67 h 135"/>
                  <a:gd name="T20" fmla="*/ 81 w 81"/>
                  <a:gd name="T21" fmla="*/ 71 h 135"/>
                  <a:gd name="T22" fmla="*/ 69 w 81"/>
                  <a:gd name="T23" fmla="*/ 86 h 135"/>
                  <a:gd name="T24" fmla="*/ 63 w 81"/>
                  <a:gd name="T25" fmla="*/ 84 h 135"/>
                  <a:gd name="T26" fmla="*/ 56 w 81"/>
                  <a:gd name="T27" fmla="*/ 86 h 135"/>
                  <a:gd name="T28" fmla="*/ 56 w 81"/>
                  <a:gd name="T29" fmla="*/ 93 h 135"/>
                  <a:gd name="T30" fmla="*/ 51 w 81"/>
                  <a:gd name="T31" fmla="*/ 100 h 135"/>
                  <a:gd name="T32" fmla="*/ 46 w 81"/>
                  <a:gd name="T33" fmla="*/ 105 h 135"/>
                  <a:gd name="T34" fmla="*/ 42 w 81"/>
                  <a:gd name="T35" fmla="*/ 113 h 135"/>
                  <a:gd name="T36" fmla="*/ 42 w 81"/>
                  <a:gd name="T37" fmla="*/ 120 h 135"/>
                  <a:gd name="T38" fmla="*/ 51 w 81"/>
                  <a:gd name="T39" fmla="*/ 125 h 135"/>
                  <a:gd name="T40" fmla="*/ 54 w 81"/>
                  <a:gd name="T41" fmla="*/ 128 h 135"/>
                  <a:gd name="T42" fmla="*/ 51 w 81"/>
                  <a:gd name="T43" fmla="*/ 135 h 135"/>
                  <a:gd name="T44" fmla="*/ 34 w 81"/>
                  <a:gd name="T45" fmla="*/ 130 h 135"/>
                  <a:gd name="T46" fmla="*/ 27 w 81"/>
                  <a:gd name="T47" fmla="*/ 122 h 135"/>
                  <a:gd name="T48" fmla="*/ 7 w 81"/>
                  <a:gd name="T49" fmla="*/ 106 h 135"/>
                  <a:gd name="T50" fmla="*/ 0 w 81"/>
                  <a:gd name="T51" fmla="*/ 86 h 135"/>
                  <a:gd name="T52" fmla="*/ 5 w 81"/>
                  <a:gd name="T53" fmla="*/ 77 h 135"/>
                  <a:gd name="T54" fmla="*/ 5 w 81"/>
                  <a:gd name="T55" fmla="*/ 69 h 135"/>
                  <a:gd name="T56" fmla="*/ 8 w 81"/>
                  <a:gd name="T57" fmla="*/ 66 h 135"/>
                  <a:gd name="T58" fmla="*/ 3 w 81"/>
                  <a:gd name="T59" fmla="*/ 57 h 135"/>
                  <a:gd name="T60" fmla="*/ 10 w 81"/>
                  <a:gd name="T61" fmla="*/ 49 h 135"/>
                  <a:gd name="T62" fmla="*/ 10 w 81"/>
                  <a:gd name="T63" fmla="*/ 44 h 135"/>
                  <a:gd name="T64" fmla="*/ 19 w 81"/>
                  <a:gd name="T65" fmla="*/ 42 h 135"/>
                  <a:gd name="T66" fmla="*/ 27 w 81"/>
                  <a:gd name="T67" fmla="*/ 35 h 135"/>
                  <a:gd name="T68" fmla="*/ 25 w 81"/>
                  <a:gd name="T69" fmla="*/ 22 h 135"/>
                  <a:gd name="T70" fmla="*/ 22 w 81"/>
                  <a:gd name="T71" fmla="*/ 18 h 135"/>
                  <a:gd name="T72" fmla="*/ 29 w 81"/>
                  <a:gd name="T73" fmla="*/ 1 h 135"/>
                  <a:gd name="T74" fmla="*/ 42 w 81"/>
                  <a:gd name="T7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35">
                    <a:moveTo>
                      <a:pt x="42" y="0"/>
                    </a:moveTo>
                    <a:lnTo>
                      <a:pt x="47" y="3"/>
                    </a:lnTo>
                    <a:lnTo>
                      <a:pt x="51" y="3"/>
                    </a:lnTo>
                    <a:lnTo>
                      <a:pt x="47" y="16"/>
                    </a:lnTo>
                    <a:lnTo>
                      <a:pt x="52" y="22"/>
                    </a:lnTo>
                    <a:lnTo>
                      <a:pt x="59" y="35"/>
                    </a:lnTo>
                    <a:lnTo>
                      <a:pt x="57" y="44"/>
                    </a:lnTo>
                    <a:lnTo>
                      <a:pt x="64" y="54"/>
                    </a:lnTo>
                    <a:lnTo>
                      <a:pt x="68" y="57"/>
                    </a:lnTo>
                    <a:lnTo>
                      <a:pt x="71" y="67"/>
                    </a:lnTo>
                    <a:lnTo>
                      <a:pt x="81" y="71"/>
                    </a:lnTo>
                    <a:lnTo>
                      <a:pt x="69" y="86"/>
                    </a:lnTo>
                    <a:lnTo>
                      <a:pt x="63" y="84"/>
                    </a:lnTo>
                    <a:lnTo>
                      <a:pt x="56" y="86"/>
                    </a:lnTo>
                    <a:lnTo>
                      <a:pt x="56" y="93"/>
                    </a:lnTo>
                    <a:lnTo>
                      <a:pt x="51" y="100"/>
                    </a:lnTo>
                    <a:lnTo>
                      <a:pt x="46" y="105"/>
                    </a:lnTo>
                    <a:lnTo>
                      <a:pt x="42" y="113"/>
                    </a:lnTo>
                    <a:lnTo>
                      <a:pt x="42" y="120"/>
                    </a:lnTo>
                    <a:lnTo>
                      <a:pt x="51" y="125"/>
                    </a:lnTo>
                    <a:lnTo>
                      <a:pt x="54" y="128"/>
                    </a:lnTo>
                    <a:lnTo>
                      <a:pt x="51" y="135"/>
                    </a:lnTo>
                    <a:lnTo>
                      <a:pt x="34" y="130"/>
                    </a:lnTo>
                    <a:lnTo>
                      <a:pt x="27" y="122"/>
                    </a:lnTo>
                    <a:lnTo>
                      <a:pt x="7" y="106"/>
                    </a:lnTo>
                    <a:lnTo>
                      <a:pt x="0" y="86"/>
                    </a:lnTo>
                    <a:lnTo>
                      <a:pt x="5" y="77"/>
                    </a:lnTo>
                    <a:lnTo>
                      <a:pt x="5" y="69"/>
                    </a:lnTo>
                    <a:lnTo>
                      <a:pt x="8" y="66"/>
                    </a:lnTo>
                    <a:lnTo>
                      <a:pt x="3" y="57"/>
                    </a:lnTo>
                    <a:lnTo>
                      <a:pt x="10" y="49"/>
                    </a:lnTo>
                    <a:lnTo>
                      <a:pt x="10" y="44"/>
                    </a:lnTo>
                    <a:lnTo>
                      <a:pt x="19" y="42"/>
                    </a:lnTo>
                    <a:lnTo>
                      <a:pt x="27" y="35"/>
                    </a:lnTo>
                    <a:lnTo>
                      <a:pt x="25" y="22"/>
                    </a:lnTo>
                    <a:lnTo>
                      <a:pt x="22" y="18"/>
                    </a:lnTo>
                    <a:lnTo>
                      <a:pt x="29" y="1"/>
                    </a:lnTo>
                    <a:lnTo>
                      <a:pt x="4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4" name="Freeform 5881"/>
              <p:cNvSpPr>
                <a:spLocks/>
              </p:cNvSpPr>
              <p:nvPr/>
            </p:nvSpPr>
            <p:spPr bwMode="auto">
              <a:xfrm>
                <a:off x="1948" y="842"/>
                <a:ext cx="81" cy="135"/>
              </a:xfrm>
              <a:custGeom>
                <a:avLst/>
                <a:gdLst>
                  <a:gd name="T0" fmla="*/ 42 w 81"/>
                  <a:gd name="T1" fmla="*/ 0 h 135"/>
                  <a:gd name="T2" fmla="*/ 47 w 81"/>
                  <a:gd name="T3" fmla="*/ 3 h 135"/>
                  <a:gd name="T4" fmla="*/ 51 w 81"/>
                  <a:gd name="T5" fmla="*/ 3 h 135"/>
                  <a:gd name="T6" fmla="*/ 47 w 81"/>
                  <a:gd name="T7" fmla="*/ 16 h 135"/>
                  <a:gd name="T8" fmla="*/ 52 w 81"/>
                  <a:gd name="T9" fmla="*/ 22 h 135"/>
                  <a:gd name="T10" fmla="*/ 59 w 81"/>
                  <a:gd name="T11" fmla="*/ 35 h 135"/>
                  <a:gd name="T12" fmla="*/ 57 w 81"/>
                  <a:gd name="T13" fmla="*/ 44 h 135"/>
                  <a:gd name="T14" fmla="*/ 64 w 81"/>
                  <a:gd name="T15" fmla="*/ 54 h 135"/>
                  <a:gd name="T16" fmla="*/ 68 w 81"/>
                  <a:gd name="T17" fmla="*/ 57 h 135"/>
                  <a:gd name="T18" fmla="*/ 71 w 81"/>
                  <a:gd name="T19" fmla="*/ 67 h 135"/>
                  <a:gd name="T20" fmla="*/ 81 w 81"/>
                  <a:gd name="T21" fmla="*/ 71 h 135"/>
                  <a:gd name="T22" fmla="*/ 69 w 81"/>
                  <a:gd name="T23" fmla="*/ 86 h 135"/>
                  <a:gd name="T24" fmla="*/ 63 w 81"/>
                  <a:gd name="T25" fmla="*/ 84 h 135"/>
                  <a:gd name="T26" fmla="*/ 56 w 81"/>
                  <a:gd name="T27" fmla="*/ 86 h 135"/>
                  <a:gd name="T28" fmla="*/ 56 w 81"/>
                  <a:gd name="T29" fmla="*/ 93 h 135"/>
                  <a:gd name="T30" fmla="*/ 51 w 81"/>
                  <a:gd name="T31" fmla="*/ 100 h 135"/>
                  <a:gd name="T32" fmla="*/ 46 w 81"/>
                  <a:gd name="T33" fmla="*/ 105 h 135"/>
                  <a:gd name="T34" fmla="*/ 42 w 81"/>
                  <a:gd name="T35" fmla="*/ 113 h 135"/>
                  <a:gd name="T36" fmla="*/ 42 w 81"/>
                  <a:gd name="T37" fmla="*/ 120 h 135"/>
                  <a:gd name="T38" fmla="*/ 51 w 81"/>
                  <a:gd name="T39" fmla="*/ 125 h 135"/>
                  <a:gd name="T40" fmla="*/ 54 w 81"/>
                  <a:gd name="T41" fmla="*/ 128 h 135"/>
                  <a:gd name="T42" fmla="*/ 51 w 81"/>
                  <a:gd name="T43" fmla="*/ 135 h 135"/>
                  <a:gd name="T44" fmla="*/ 34 w 81"/>
                  <a:gd name="T45" fmla="*/ 130 h 135"/>
                  <a:gd name="T46" fmla="*/ 27 w 81"/>
                  <a:gd name="T47" fmla="*/ 122 h 135"/>
                  <a:gd name="T48" fmla="*/ 7 w 81"/>
                  <a:gd name="T49" fmla="*/ 106 h 135"/>
                  <a:gd name="T50" fmla="*/ 0 w 81"/>
                  <a:gd name="T51" fmla="*/ 86 h 135"/>
                  <a:gd name="T52" fmla="*/ 5 w 81"/>
                  <a:gd name="T53" fmla="*/ 77 h 135"/>
                  <a:gd name="T54" fmla="*/ 5 w 81"/>
                  <a:gd name="T55" fmla="*/ 69 h 135"/>
                  <a:gd name="T56" fmla="*/ 8 w 81"/>
                  <a:gd name="T57" fmla="*/ 66 h 135"/>
                  <a:gd name="T58" fmla="*/ 3 w 81"/>
                  <a:gd name="T59" fmla="*/ 57 h 135"/>
                  <a:gd name="T60" fmla="*/ 10 w 81"/>
                  <a:gd name="T61" fmla="*/ 49 h 135"/>
                  <a:gd name="T62" fmla="*/ 10 w 81"/>
                  <a:gd name="T63" fmla="*/ 44 h 135"/>
                  <a:gd name="T64" fmla="*/ 19 w 81"/>
                  <a:gd name="T65" fmla="*/ 42 h 135"/>
                  <a:gd name="T66" fmla="*/ 27 w 81"/>
                  <a:gd name="T67" fmla="*/ 35 h 135"/>
                  <a:gd name="T68" fmla="*/ 25 w 81"/>
                  <a:gd name="T69" fmla="*/ 22 h 135"/>
                  <a:gd name="T70" fmla="*/ 22 w 81"/>
                  <a:gd name="T71" fmla="*/ 18 h 135"/>
                  <a:gd name="T72" fmla="*/ 29 w 81"/>
                  <a:gd name="T73" fmla="*/ 1 h 135"/>
                  <a:gd name="T74" fmla="*/ 42 w 81"/>
                  <a:gd name="T7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35">
                    <a:moveTo>
                      <a:pt x="42" y="0"/>
                    </a:moveTo>
                    <a:lnTo>
                      <a:pt x="47" y="3"/>
                    </a:lnTo>
                    <a:lnTo>
                      <a:pt x="51" y="3"/>
                    </a:lnTo>
                    <a:lnTo>
                      <a:pt x="47" y="16"/>
                    </a:lnTo>
                    <a:lnTo>
                      <a:pt x="52" y="22"/>
                    </a:lnTo>
                    <a:lnTo>
                      <a:pt x="59" y="35"/>
                    </a:lnTo>
                    <a:lnTo>
                      <a:pt x="57" y="44"/>
                    </a:lnTo>
                    <a:lnTo>
                      <a:pt x="64" y="54"/>
                    </a:lnTo>
                    <a:lnTo>
                      <a:pt x="68" y="57"/>
                    </a:lnTo>
                    <a:lnTo>
                      <a:pt x="71" y="67"/>
                    </a:lnTo>
                    <a:lnTo>
                      <a:pt x="81" y="71"/>
                    </a:lnTo>
                    <a:lnTo>
                      <a:pt x="69" y="86"/>
                    </a:lnTo>
                    <a:lnTo>
                      <a:pt x="63" y="84"/>
                    </a:lnTo>
                    <a:lnTo>
                      <a:pt x="56" y="86"/>
                    </a:lnTo>
                    <a:lnTo>
                      <a:pt x="56" y="93"/>
                    </a:lnTo>
                    <a:lnTo>
                      <a:pt x="51" y="100"/>
                    </a:lnTo>
                    <a:lnTo>
                      <a:pt x="46" y="105"/>
                    </a:lnTo>
                    <a:lnTo>
                      <a:pt x="42" y="113"/>
                    </a:lnTo>
                    <a:lnTo>
                      <a:pt x="42" y="120"/>
                    </a:lnTo>
                    <a:lnTo>
                      <a:pt x="51" y="125"/>
                    </a:lnTo>
                    <a:lnTo>
                      <a:pt x="54" y="128"/>
                    </a:lnTo>
                    <a:lnTo>
                      <a:pt x="51" y="135"/>
                    </a:lnTo>
                    <a:lnTo>
                      <a:pt x="34" y="130"/>
                    </a:lnTo>
                    <a:lnTo>
                      <a:pt x="27" y="122"/>
                    </a:lnTo>
                    <a:lnTo>
                      <a:pt x="7" y="106"/>
                    </a:lnTo>
                    <a:lnTo>
                      <a:pt x="0" y="86"/>
                    </a:lnTo>
                    <a:lnTo>
                      <a:pt x="5" y="77"/>
                    </a:lnTo>
                    <a:lnTo>
                      <a:pt x="5" y="69"/>
                    </a:lnTo>
                    <a:lnTo>
                      <a:pt x="8" y="66"/>
                    </a:lnTo>
                    <a:lnTo>
                      <a:pt x="3" y="57"/>
                    </a:lnTo>
                    <a:lnTo>
                      <a:pt x="10" y="49"/>
                    </a:lnTo>
                    <a:lnTo>
                      <a:pt x="10" y="44"/>
                    </a:lnTo>
                    <a:lnTo>
                      <a:pt x="19" y="42"/>
                    </a:lnTo>
                    <a:lnTo>
                      <a:pt x="27" y="35"/>
                    </a:lnTo>
                    <a:lnTo>
                      <a:pt x="25" y="22"/>
                    </a:lnTo>
                    <a:lnTo>
                      <a:pt x="22" y="18"/>
                    </a:lnTo>
                    <a:lnTo>
                      <a:pt x="29" y="1"/>
                    </a:lnTo>
                    <a:lnTo>
                      <a:pt x="4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5" name="Freeform 5882"/>
              <p:cNvSpPr>
                <a:spLocks/>
              </p:cNvSpPr>
              <p:nvPr/>
            </p:nvSpPr>
            <p:spPr bwMode="auto">
              <a:xfrm>
                <a:off x="1753" y="792"/>
                <a:ext cx="105" cy="80"/>
              </a:xfrm>
              <a:custGeom>
                <a:avLst/>
                <a:gdLst>
                  <a:gd name="T0" fmla="*/ 15 w 105"/>
                  <a:gd name="T1" fmla="*/ 4 h 80"/>
                  <a:gd name="T2" fmla="*/ 17 w 105"/>
                  <a:gd name="T3" fmla="*/ 4 h 80"/>
                  <a:gd name="T4" fmla="*/ 19 w 105"/>
                  <a:gd name="T5" fmla="*/ 6 h 80"/>
                  <a:gd name="T6" fmla="*/ 20 w 105"/>
                  <a:gd name="T7" fmla="*/ 7 h 80"/>
                  <a:gd name="T8" fmla="*/ 25 w 105"/>
                  <a:gd name="T9" fmla="*/ 16 h 80"/>
                  <a:gd name="T10" fmla="*/ 29 w 105"/>
                  <a:gd name="T11" fmla="*/ 17 h 80"/>
                  <a:gd name="T12" fmla="*/ 31 w 105"/>
                  <a:gd name="T13" fmla="*/ 19 h 80"/>
                  <a:gd name="T14" fmla="*/ 32 w 105"/>
                  <a:gd name="T15" fmla="*/ 21 h 80"/>
                  <a:gd name="T16" fmla="*/ 32 w 105"/>
                  <a:gd name="T17" fmla="*/ 21 h 80"/>
                  <a:gd name="T18" fmla="*/ 36 w 105"/>
                  <a:gd name="T19" fmla="*/ 22 h 80"/>
                  <a:gd name="T20" fmla="*/ 41 w 105"/>
                  <a:gd name="T21" fmla="*/ 28 h 80"/>
                  <a:gd name="T22" fmla="*/ 41 w 105"/>
                  <a:gd name="T23" fmla="*/ 29 h 80"/>
                  <a:gd name="T24" fmla="*/ 46 w 105"/>
                  <a:gd name="T25" fmla="*/ 34 h 80"/>
                  <a:gd name="T26" fmla="*/ 49 w 105"/>
                  <a:gd name="T27" fmla="*/ 36 h 80"/>
                  <a:gd name="T28" fmla="*/ 53 w 105"/>
                  <a:gd name="T29" fmla="*/ 38 h 80"/>
                  <a:gd name="T30" fmla="*/ 58 w 105"/>
                  <a:gd name="T31" fmla="*/ 39 h 80"/>
                  <a:gd name="T32" fmla="*/ 59 w 105"/>
                  <a:gd name="T33" fmla="*/ 39 h 80"/>
                  <a:gd name="T34" fmla="*/ 61 w 105"/>
                  <a:gd name="T35" fmla="*/ 39 h 80"/>
                  <a:gd name="T36" fmla="*/ 64 w 105"/>
                  <a:gd name="T37" fmla="*/ 41 h 80"/>
                  <a:gd name="T38" fmla="*/ 64 w 105"/>
                  <a:gd name="T39" fmla="*/ 43 h 80"/>
                  <a:gd name="T40" fmla="*/ 70 w 105"/>
                  <a:gd name="T41" fmla="*/ 43 h 80"/>
                  <a:gd name="T42" fmla="*/ 71 w 105"/>
                  <a:gd name="T43" fmla="*/ 46 h 80"/>
                  <a:gd name="T44" fmla="*/ 75 w 105"/>
                  <a:gd name="T45" fmla="*/ 46 h 80"/>
                  <a:gd name="T46" fmla="*/ 75 w 105"/>
                  <a:gd name="T47" fmla="*/ 48 h 80"/>
                  <a:gd name="T48" fmla="*/ 80 w 105"/>
                  <a:gd name="T49" fmla="*/ 50 h 80"/>
                  <a:gd name="T50" fmla="*/ 85 w 105"/>
                  <a:gd name="T51" fmla="*/ 51 h 80"/>
                  <a:gd name="T52" fmla="*/ 86 w 105"/>
                  <a:gd name="T53" fmla="*/ 51 h 80"/>
                  <a:gd name="T54" fmla="*/ 90 w 105"/>
                  <a:gd name="T55" fmla="*/ 50 h 80"/>
                  <a:gd name="T56" fmla="*/ 95 w 105"/>
                  <a:gd name="T57" fmla="*/ 48 h 80"/>
                  <a:gd name="T58" fmla="*/ 93 w 105"/>
                  <a:gd name="T59" fmla="*/ 50 h 80"/>
                  <a:gd name="T60" fmla="*/ 95 w 105"/>
                  <a:gd name="T61" fmla="*/ 51 h 80"/>
                  <a:gd name="T62" fmla="*/ 97 w 105"/>
                  <a:gd name="T63" fmla="*/ 56 h 80"/>
                  <a:gd name="T64" fmla="*/ 100 w 105"/>
                  <a:gd name="T65" fmla="*/ 58 h 80"/>
                  <a:gd name="T66" fmla="*/ 103 w 105"/>
                  <a:gd name="T67" fmla="*/ 60 h 80"/>
                  <a:gd name="T68" fmla="*/ 103 w 105"/>
                  <a:gd name="T69" fmla="*/ 61 h 80"/>
                  <a:gd name="T70" fmla="*/ 102 w 105"/>
                  <a:gd name="T71" fmla="*/ 61 h 80"/>
                  <a:gd name="T72" fmla="*/ 64 w 105"/>
                  <a:gd name="T73" fmla="*/ 70 h 80"/>
                  <a:gd name="T74" fmla="*/ 0 w 105"/>
                  <a:gd name="T75" fmla="*/ 50 h 80"/>
                  <a:gd name="T76" fmla="*/ 0 w 105"/>
                  <a:gd name="T77" fmla="*/ 44 h 80"/>
                  <a:gd name="T78" fmla="*/ 2 w 105"/>
                  <a:gd name="T79" fmla="*/ 39 h 80"/>
                  <a:gd name="T80" fmla="*/ 2 w 105"/>
                  <a:gd name="T81" fmla="*/ 33 h 80"/>
                  <a:gd name="T82" fmla="*/ 2 w 105"/>
                  <a:gd name="T83" fmla="*/ 31 h 80"/>
                  <a:gd name="T84" fmla="*/ 3 w 105"/>
                  <a:gd name="T85" fmla="*/ 29 h 80"/>
                  <a:gd name="T86" fmla="*/ 3 w 105"/>
                  <a:gd name="T87" fmla="*/ 22 h 80"/>
                  <a:gd name="T88" fmla="*/ 5 w 105"/>
                  <a:gd name="T89" fmla="*/ 21 h 80"/>
                  <a:gd name="T90" fmla="*/ 7 w 105"/>
                  <a:gd name="T91" fmla="*/ 17 h 80"/>
                  <a:gd name="T92" fmla="*/ 7 w 105"/>
                  <a:gd name="T93" fmla="*/ 14 h 80"/>
                  <a:gd name="T94" fmla="*/ 10 w 105"/>
                  <a:gd name="T95" fmla="*/ 11 h 80"/>
                  <a:gd name="T96" fmla="*/ 12 w 105"/>
                  <a:gd name="T97" fmla="*/ 9 h 80"/>
                  <a:gd name="T98" fmla="*/ 10 w 105"/>
                  <a:gd name="T99" fmla="*/ 4 h 80"/>
                  <a:gd name="T100" fmla="*/ 9 w 105"/>
                  <a:gd name="T101" fmla="*/ 2 h 80"/>
                  <a:gd name="T102" fmla="*/ 10 w 105"/>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 h="80">
                    <a:moveTo>
                      <a:pt x="14" y="2"/>
                    </a:moveTo>
                    <a:lnTo>
                      <a:pt x="15" y="2"/>
                    </a:lnTo>
                    <a:lnTo>
                      <a:pt x="15" y="4"/>
                    </a:lnTo>
                    <a:lnTo>
                      <a:pt x="15" y="4"/>
                    </a:lnTo>
                    <a:lnTo>
                      <a:pt x="17" y="4"/>
                    </a:lnTo>
                    <a:lnTo>
                      <a:pt x="17" y="4"/>
                    </a:lnTo>
                    <a:lnTo>
                      <a:pt x="17" y="4"/>
                    </a:lnTo>
                    <a:lnTo>
                      <a:pt x="19" y="6"/>
                    </a:lnTo>
                    <a:lnTo>
                      <a:pt x="19" y="6"/>
                    </a:lnTo>
                    <a:lnTo>
                      <a:pt x="19" y="7"/>
                    </a:lnTo>
                    <a:lnTo>
                      <a:pt x="19" y="7"/>
                    </a:lnTo>
                    <a:lnTo>
                      <a:pt x="20" y="7"/>
                    </a:lnTo>
                    <a:lnTo>
                      <a:pt x="20" y="9"/>
                    </a:lnTo>
                    <a:lnTo>
                      <a:pt x="25" y="14"/>
                    </a:lnTo>
                    <a:lnTo>
                      <a:pt x="25" y="16"/>
                    </a:lnTo>
                    <a:lnTo>
                      <a:pt x="27" y="16"/>
                    </a:lnTo>
                    <a:lnTo>
                      <a:pt x="27" y="16"/>
                    </a:lnTo>
                    <a:lnTo>
                      <a:pt x="29" y="17"/>
                    </a:lnTo>
                    <a:lnTo>
                      <a:pt x="31" y="19"/>
                    </a:lnTo>
                    <a:lnTo>
                      <a:pt x="31" y="19"/>
                    </a:lnTo>
                    <a:lnTo>
                      <a:pt x="31" y="19"/>
                    </a:lnTo>
                    <a:lnTo>
                      <a:pt x="31" y="21"/>
                    </a:lnTo>
                    <a:lnTo>
                      <a:pt x="31" y="21"/>
                    </a:lnTo>
                    <a:lnTo>
                      <a:pt x="32" y="21"/>
                    </a:lnTo>
                    <a:lnTo>
                      <a:pt x="32" y="21"/>
                    </a:lnTo>
                    <a:lnTo>
                      <a:pt x="32" y="21"/>
                    </a:lnTo>
                    <a:lnTo>
                      <a:pt x="32" y="21"/>
                    </a:lnTo>
                    <a:lnTo>
                      <a:pt x="34" y="21"/>
                    </a:lnTo>
                    <a:lnTo>
                      <a:pt x="34" y="21"/>
                    </a:lnTo>
                    <a:lnTo>
                      <a:pt x="36" y="22"/>
                    </a:lnTo>
                    <a:lnTo>
                      <a:pt x="36" y="22"/>
                    </a:lnTo>
                    <a:lnTo>
                      <a:pt x="39" y="26"/>
                    </a:lnTo>
                    <a:lnTo>
                      <a:pt x="41" y="28"/>
                    </a:lnTo>
                    <a:lnTo>
                      <a:pt x="41" y="28"/>
                    </a:lnTo>
                    <a:lnTo>
                      <a:pt x="39" y="29"/>
                    </a:lnTo>
                    <a:lnTo>
                      <a:pt x="41" y="29"/>
                    </a:lnTo>
                    <a:lnTo>
                      <a:pt x="41" y="31"/>
                    </a:lnTo>
                    <a:lnTo>
                      <a:pt x="42" y="33"/>
                    </a:lnTo>
                    <a:lnTo>
                      <a:pt x="46" y="34"/>
                    </a:lnTo>
                    <a:lnTo>
                      <a:pt x="48" y="34"/>
                    </a:lnTo>
                    <a:lnTo>
                      <a:pt x="48" y="36"/>
                    </a:lnTo>
                    <a:lnTo>
                      <a:pt x="49" y="36"/>
                    </a:lnTo>
                    <a:lnTo>
                      <a:pt x="51" y="36"/>
                    </a:lnTo>
                    <a:lnTo>
                      <a:pt x="53" y="38"/>
                    </a:lnTo>
                    <a:lnTo>
                      <a:pt x="53" y="38"/>
                    </a:lnTo>
                    <a:lnTo>
                      <a:pt x="54" y="38"/>
                    </a:lnTo>
                    <a:lnTo>
                      <a:pt x="58" y="39"/>
                    </a:lnTo>
                    <a:lnTo>
                      <a:pt x="58" y="39"/>
                    </a:lnTo>
                    <a:lnTo>
                      <a:pt x="59" y="39"/>
                    </a:lnTo>
                    <a:lnTo>
                      <a:pt x="59" y="39"/>
                    </a:lnTo>
                    <a:lnTo>
                      <a:pt x="59" y="39"/>
                    </a:lnTo>
                    <a:lnTo>
                      <a:pt x="61" y="39"/>
                    </a:lnTo>
                    <a:lnTo>
                      <a:pt x="61" y="39"/>
                    </a:lnTo>
                    <a:lnTo>
                      <a:pt x="61" y="39"/>
                    </a:lnTo>
                    <a:lnTo>
                      <a:pt x="61" y="39"/>
                    </a:lnTo>
                    <a:lnTo>
                      <a:pt x="63" y="39"/>
                    </a:lnTo>
                    <a:lnTo>
                      <a:pt x="64" y="41"/>
                    </a:lnTo>
                    <a:lnTo>
                      <a:pt x="64" y="43"/>
                    </a:lnTo>
                    <a:lnTo>
                      <a:pt x="64" y="43"/>
                    </a:lnTo>
                    <a:lnTo>
                      <a:pt x="64" y="43"/>
                    </a:lnTo>
                    <a:lnTo>
                      <a:pt x="68" y="44"/>
                    </a:lnTo>
                    <a:lnTo>
                      <a:pt x="68" y="44"/>
                    </a:lnTo>
                    <a:lnTo>
                      <a:pt x="70" y="43"/>
                    </a:lnTo>
                    <a:lnTo>
                      <a:pt x="70" y="43"/>
                    </a:lnTo>
                    <a:lnTo>
                      <a:pt x="71" y="44"/>
                    </a:lnTo>
                    <a:lnTo>
                      <a:pt x="71" y="46"/>
                    </a:lnTo>
                    <a:lnTo>
                      <a:pt x="71" y="46"/>
                    </a:lnTo>
                    <a:lnTo>
                      <a:pt x="75" y="46"/>
                    </a:lnTo>
                    <a:lnTo>
                      <a:pt x="75" y="46"/>
                    </a:lnTo>
                    <a:lnTo>
                      <a:pt x="76" y="46"/>
                    </a:lnTo>
                    <a:lnTo>
                      <a:pt x="76" y="46"/>
                    </a:lnTo>
                    <a:lnTo>
                      <a:pt x="75" y="48"/>
                    </a:lnTo>
                    <a:lnTo>
                      <a:pt x="76" y="48"/>
                    </a:lnTo>
                    <a:lnTo>
                      <a:pt x="78" y="50"/>
                    </a:lnTo>
                    <a:lnTo>
                      <a:pt x="80" y="50"/>
                    </a:lnTo>
                    <a:lnTo>
                      <a:pt x="81" y="51"/>
                    </a:lnTo>
                    <a:lnTo>
                      <a:pt x="83" y="51"/>
                    </a:lnTo>
                    <a:lnTo>
                      <a:pt x="85" y="51"/>
                    </a:lnTo>
                    <a:lnTo>
                      <a:pt x="85" y="51"/>
                    </a:lnTo>
                    <a:lnTo>
                      <a:pt x="85" y="51"/>
                    </a:lnTo>
                    <a:lnTo>
                      <a:pt x="86" y="51"/>
                    </a:lnTo>
                    <a:lnTo>
                      <a:pt x="86" y="51"/>
                    </a:lnTo>
                    <a:lnTo>
                      <a:pt x="88" y="51"/>
                    </a:lnTo>
                    <a:lnTo>
                      <a:pt x="90" y="50"/>
                    </a:lnTo>
                    <a:lnTo>
                      <a:pt x="92" y="48"/>
                    </a:lnTo>
                    <a:lnTo>
                      <a:pt x="93" y="48"/>
                    </a:lnTo>
                    <a:lnTo>
                      <a:pt x="95" y="48"/>
                    </a:lnTo>
                    <a:lnTo>
                      <a:pt x="95" y="48"/>
                    </a:lnTo>
                    <a:lnTo>
                      <a:pt x="93" y="50"/>
                    </a:lnTo>
                    <a:lnTo>
                      <a:pt x="93" y="50"/>
                    </a:lnTo>
                    <a:lnTo>
                      <a:pt x="93" y="50"/>
                    </a:lnTo>
                    <a:lnTo>
                      <a:pt x="95" y="50"/>
                    </a:lnTo>
                    <a:lnTo>
                      <a:pt x="95" y="51"/>
                    </a:lnTo>
                    <a:lnTo>
                      <a:pt x="97" y="53"/>
                    </a:lnTo>
                    <a:lnTo>
                      <a:pt x="97" y="55"/>
                    </a:lnTo>
                    <a:lnTo>
                      <a:pt x="97" y="56"/>
                    </a:lnTo>
                    <a:lnTo>
                      <a:pt x="97" y="58"/>
                    </a:lnTo>
                    <a:lnTo>
                      <a:pt x="98" y="58"/>
                    </a:lnTo>
                    <a:lnTo>
                      <a:pt x="100" y="58"/>
                    </a:lnTo>
                    <a:lnTo>
                      <a:pt x="102" y="58"/>
                    </a:lnTo>
                    <a:lnTo>
                      <a:pt x="103" y="58"/>
                    </a:lnTo>
                    <a:lnTo>
                      <a:pt x="103" y="60"/>
                    </a:lnTo>
                    <a:lnTo>
                      <a:pt x="105" y="60"/>
                    </a:lnTo>
                    <a:lnTo>
                      <a:pt x="103" y="60"/>
                    </a:lnTo>
                    <a:lnTo>
                      <a:pt x="103" y="61"/>
                    </a:lnTo>
                    <a:lnTo>
                      <a:pt x="103" y="61"/>
                    </a:lnTo>
                    <a:lnTo>
                      <a:pt x="103" y="61"/>
                    </a:lnTo>
                    <a:lnTo>
                      <a:pt x="102" y="61"/>
                    </a:lnTo>
                    <a:lnTo>
                      <a:pt x="97" y="80"/>
                    </a:lnTo>
                    <a:lnTo>
                      <a:pt x="64" y="72"/>
                    </a:lnTo>
                    <a:lnTo>
                      <a:pt x="64" y="70"/>
                    </a:lnTo>
                    <a:lnTo>
                      <a:pt x="2" y="51"/>
                    </a:lnTo>
                    <a:lnTo>
                      <a:pt x="0" y="50"/>
                    </a:lnTo>
                    <a:lnTo>
                      <a:pt x="0" y="50"/>
                    </a:lnTo>
                    <a:lnTo>
                      <a:pt x="0" y="50"/>
                    </a:lnTo>
                    <a:lnTo>
                      <a:pt x="2" y="44"/>
                    </a:lnTo>
                    <a:lnTo>
                      <a:pt x="0" y="44"/>
                    </a:lnTo>
                    <a:lnTo>
                      <a:pt x="0" y="43"/>
                    </a:lnTo>
                    <a:lnTo>
                      <a:pt x="0" y="41"/>
                    </a:lnTo>
                    <a:lnTo>
                      <a:pt x="2" y="39"/>
                    </a:lnTo>
                    <a:lnTo>
                      <a:pt x="2" y="36"/>
                    </a:lnTo>
                    <a:lnTo>
                      <a:pt x="2" y="34"/>
                    </a:lnTo>
                    <a:lnTo>
                      <a:pt x="2" y="33"/>
                    </a:lnTo>
                    <a:lnTo>
                      <a:pt x="2" y="33"/>
                    </a:lnTo>
                    <a:lnTo>
                      <a:pt x="2" y="33"/>
                    </a:lnTo>
                    <a:lnTo>
                      <a:pt x="2" y="31"/>
                    </a:lnTo>
                    <a:lnTo>
                      <a:pt x="3" y="29"/>
                    </a:lnTo>
                    <a:lnTo>
                      <a:pt x="3" y="29"/>
                    </a:lnTo>
                    <a:lnTo>
                      <a:pt x="3" y="29"/>
                    </a:lnTo>
                    <a:lnTo>
                      <a:pt x="3" y="28"/>
                    </a:lnTo>
                    <a:lnTo>
                      <a:pt x="3" y="22"/>
                    </a:lnTo>
                    <a:lnTo>
                      <a:pt x="3" y="22"/>
                    </a:lnTo>
                    <a:lnTo>
                      <a:pt x="3" y="21"/>
                    </a:lnTo>
                    <a:lnTo>
                      <a:pt x="3" y="21"/>
                    </a:lnTo>
                    <a:lnTo>
                      <a:pt x="5" y="21"/>
                    </a:lnTo>
                    <a:lnTo>
                      <a:pt x="5" y="19"/>
                    </a:lnTo>
                    <a:lnTo>
                      <a:pt x="7" y="17"/>
                    </a:lnTo>
                    <a:lnTo>
                      <a:pt x="7" y="17"/>
                    </a:lnTo>
                    <a:lnTo>
                      <a:pt x="7" y="16"/>
                    </a:lnTo>
                    <a:lnTo>
                      <a:pt x="7" y="14"/>
                    </a:lnTo>
                    <a:lnTo>
                      <a:pt x="7" y="14"/>
                    </a:lnTo>
                    <a:lnTo>
                      <a:pt x="9" y="14"/>
                    </a:lnTo>
                    <a:lnTo>
                      <a:pt x="9" y="12"/>
                    </a:lnTo>
                    <a:lnTo>
                      <a:pt x="10" y="11"/>
                    </a:lnTo>
                    <a:lnTo>
                      <a:pt x="10" y="11"/>
                    </a:lnTo>
                    <a:lnTo>
                      <a:pt x="10" y="11"/>
                    </a:lnTo>
                    <a:lnTo>
                      <a:pt x="12" y="9"/>
                    </a:lnTo>
                    <a:lnTo>
                      <a:pt x="12" y="7"/>
                    </a:lnTo>
                    <a:lnTo>
                      <a:pt x="12" y="6"/>
                    </a:lnTo>
                    <a:lnTo>
                      <a:pt x="10" y="4"/>
                    </a:lnTo>
                    <a:lnTo>
                      <a:pt x="10" y="2"/>
                    </a:lnTo>
                    <a:lnTo>
                      <a:pt x="9" y="2"/>
                    </a:lnTo>
                    <a:lnTo>
                      <a:pt x="9" y="2"/>
                    </a:lnTo>
                    <a:lnTo>
                      <a:pt x="10" y="0"/>
                    </a:lnTo>
                    <a:lnTo>
                      <a:pt x="10" y="0"/>
                    </a:lnTo>
                    <a:lnTo>
                      <a:pt x="10" y="0"/>
                    </a:lnTo>
                    <a:lnTo>
                      <a:pt x="12" y="0"/>
                    </a:lnTo>
                    <a:lnTo>
                      <a:pt x="14"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6" name="Freeform 5883"/>
              <p:cNvSpPr>
                <a:spLocks/>
              </p:cNvSpPr>
              <p:nvPr/>
            </p:nvSpPr>
            <p:spPr bwMode="auto">
              <a:xfrm>
                <a:off x="1753" y="792"/>
                <a:ext cx="105" cy="80"/>
              </a:xfrm>
              <a:custGeom>
                <a:avLst/>
                <a:gdLst>
                  <a:gd name="T0" fmla="*/ 15 w 105"/>
                  <a:gd name="T1" fmla="*/ 4 h 80"/>
                  <a:gd name="T2" fmla="*/ 17 w 105"/>
                  <a:gd name="T3" fmla="*/ 4 h 80"/>
                  <a:gd name="T4" fmla="*/ 19 w 105"/>
                  <a:gd name="T5" fmla="*/ 6 h 80"/>
                  <a:gd name="T6" fmla="*/ 20 w 105"/>
                  <a:gd name="T7" fmla="*/ 7 h 80"/>
                  <a:gd name="T8" fmla="*/ 25 w 105"/>
                  <a:gd name="T9" fmla="*/ 16 h 80"/>
                  <a:gd name="T10" fmla="*/ 29 w 105"/>
                  <a:gd name="T11" fmla="*/ 17 h 80"/>
                  <a:gd name="T12" fmla="*/ 31 w 105"/>
                  <a:gd name="T13" fmla="*/ 19 h 80"/>
                  <a:gd name="T14" fmla="*/ 32 w 105"/>
                  <a:gd name="T15" fmla="*/ 21 h 80"/>
                  <a:gd name="T16" fmla="*/ 32 w 105"/>
                  <a:gd name="T17" fmla="*/ 21 h 80"/>
                  <a:gd name="T18" fmla="*/ 36 w 105"/>
                  <a:gd name="T19" fmla="*/ 22 h 80"/>
                  <a:gd name="T20" fmla="*/ 41 w 105"/>
                  <a:gd name="T21" fmla="*/ 28 h 80"/>
                  <a:gd name="T22" fmla="*/ 41 w 105"/>
                  <a:gd name="T23" fmla="*/ 29 h 80"/>
                  <a:gd name="T24" fmla="*/ 46 w 105"/>
                  <a:gd name="T25" fmla="*/ 34 h 80"/>
                  <a:gd name="T26" fmla="*/ 49 w 105"/>
                  <a:gd name="T27" fmla="*/ 36 h 80"/>
                  <a:gd name="T28" fmla="*/ 53 w 105"/>
                  <a:gd name="T29" fmla="*/ 38 h 80"/>
                  <a:gd name="T30" fmla="*/ 58 w 105"/>
                  <a:gd name="T31" fmla="*/ 39 h 80"/>
                  <a:gd name="T32" fmla="*/ 59 w 105"/>
                  <a:gd name="T33" fmla="*/ 39 h 80"/>
                  <a:gd name="T34" fmla="*/ 61 w 105"/>
                  <a:gd name="T35" fmla="*/ 39 h 80"/>
                  <a:gd name="T36" fmla="*/ 64 w 105"/>
                  <a:gd name="T37" fmla="*/ 41 h 80"/>
                  <a:gd name="T38" fmla="*/ 64 w 105"/>
                  <a:gd name="T39" fmla="*/ 43 h 80"/>
                  <a:gd name="T40" fmla="*/ 70 w 105"/>
                  <a:gd name="T41" fmla="*/ 43 h 80"/>
                  <a:gd name="T42" fmla="*/ 71 w 105"/>
                  <a:gd name="T43" fmla="*/ 46 h 80"/>
                  <a:gd name="T44" fmla="*/ 75 w 105"/>
                  <a:gd name="T45" fmla="*/ 46 h 80"/>
                  <a:gd name="T46" fmla="*/ 75 w 105"/>
                  <a:gd name="T47" fmla="*/ 48 h 80"/>
                  <a:gd name="T48" fmla="*/ 80 w 105"/>
                  <a:gd name="T49" fmla="*/ 50 h 80"/>
                  <a:gd name="T50" fmla="*/ 85 w 105"/>
                  <a:gd name="T51" fmla="*/ 51 h 80"/>
                  <a:gd name="T52" fmla="*/ 86 w 105"/>
                  <a:gd name="T53" fmla="*/ 51 h 80"/>
                  <a:gd name="T54" fmla="*/ 90 w 105"/>
                  <a:gd name="T55" fmla="*/ 50 h 80"/>
                  <a:gd name="T56" fmla="*/ 95 w 105"/>
                  <a:gd name="T57" fmla="*/ 48 h 80"/>
                  <a:gd name="T58" fmla="*/ 93 w 105"/>
                  <a:gd name="T59" fmla="*/ 50 h 80"/>
                  <a:gd name="T60" fmla="*/ 95 w 105"/>
                  <a:gd name="T61" fmla="*/ 51 h 80"/>
                  <a:gd name="T62" fmla="*/ 97 w 105"/>
                  <a:gd name="T63" fmla="*/ 56 h 80"/>
                  <a:gd name="T64" fmla="*/ 100 w 105"/>
                  <a:gd name="T65" fmla="*/ 58 h 80"/>
                  <a:gd name="T66" fmla="*/ 103 w 105"/>
                  <a:gd name="T67" fmla="*/ 60 h 80"/>
                  <a:gd name="T68" fmla="*/ 103 w 105"/>
                  <a:gd name="T69" fmla="*/ 61 h 80"/>
                  <a:gd name="T70" fmla="*/ 102 w 105"/>
                  <a:gd name="T71" fmla="*/ 61 h 80"/>
                  <a:gd name="T72" fmla="*/ 64 w 105"/>
                  <a:gd name="T73" fmla="*/ 70 h 80"/>
                  <a:gd name="T74" fmla="*/ 0 w 105"/>
                  <a:gd name="T75" fmla="*/ 50 h 80"/>
                  <a:gd name="T76" fmla="*/ 0 w 105"/>
                  <a:gd name="T77" fmla="*/ 44 h 80"/>
                  <a:gd name="T78" fmla="*/ 2 w 105"/>
                  <a:gd name="T79" fmla="*/ 39 h 80"/>
                  <a:gd name="T80" fmla="*/ 2 w 105"/>
                  <a:gd name="T81" fmla="*/ 33 h 80"/>
                  <a:gd name="T82" fmla="*/ 2 w 105"/>
                  <a:gd name="T83" fmla="*/ 31 h 80"/>
                  <a:gd name="T84" fmla="*/ 3 w 105"/>
                  <a:gd name="T85" fmla="*/ 29 h 80"/>
                  <a:gd name="T86" fmla="*/ 3 w 105"/>
                  <a:gd name="T87" fmla="*/ 22 h 80"/>
                  <a:gd name="T88" fmla="*/ 5 w 105"/>
                  <a:gd name="T89" fmla="*/ 21 h 80"/>
                  <a:gd name="T90" fmla="*/ 7 w 105"/>
                  <a:gd name="T91" fmla="*/ 17 h 80"/>
                  <a:gd name="T92" fmla="*/ 7 w 105"/>
                  <a:gd name="T93" fmla="*/ 14 h 80"/>
                  <a:gd name="T94" fmla="*/ 10 w 105"/>
                  <a:gd name="T95" fmla="*/ 11 h 80"/>
                  <a:gd name="T96" fmla="*/ 12 w 105"/>
                  <a:gd name="T97" fmla="*/ 9 h 80"/>
                  <a:gd name="T98" fmla="*/ 10 w 105"/>
                  <a:gd name="T99" fmla="*/ 4 h 80"/>
                  <a:gd name="T100" fmla="*/ 9 w 105"/>
                  <a:gd name="T101" fmla="*/ 2 h 80"/>
                  <a:gd name="T102" fmla="*/ 10 w 105"/>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 h="80">
                    <a:moveTo>
                      <a:pt x="14" y="2"/>
                    </a:moveTo>
                    <a:lnTo>
                      <a:pt x="15" y="2"/>
                    </a:lnTo>
                    <a:lnTo>
                      <a:pt x="15" y="4"/>
                    </a:lnTo>
                    <a:lnTo>
                      <a:pt x="15" y="4"/>
                    </a:lnTo>
                    <a:lnTo>
                      <a:pt x="17" y="4"/>
                    </a:lnTo>
                    <a:lnTo>
                      <a:pt x="17" y="4"/>
                    </a:lnTo>
                    <a:lnTo>
                      <a:pt x="17" y="4"/>
                    </a:lnTo>
                    <a:lnTo>
                      <a:pt x="19" y="6"/>
                    </a:lnTo>
                    <a:lnTo>
                      <a:pt x="19" y="6"/>
                    </a:lnTo>
                    <a:lnTo>
                      <a:pt x="19" y="7"/>
                    </a:lnTo>
                    <a:lnTo>
                      <a:pt x="19" y="7"/>
                    </a:lnTo>
                    <a:lnTo>
                      <a:pt x="20" y="7"/>
                    </a:lnTo>
                    <a:lnTo>
                      <a:pt x="20" y="9"/>
                    </a:lnTo>
                    <a:lnTo>
                      <a:pt x="25" y="14"/>
                    </a:lnTo>
                    <a:lnTo>
                      <a:pt x="25" y="16"/>
                    </a:lnTo>
                    <a:lnTo>
                      <a:pt x="27" y="16"/>
                    </a:lnTo>
                    <a:lnTo>
                      <a:pt x="27" y="16"/>
                    </a:lnTo>
                    <a:lnTo>
                      <a:pt x="29" y="17"/>
                    </a:lnTo>
                    <a:lnTo>
                      <a:pt x="31" y="19"/>
                    </a:lnTo>
                    <a:lnTo>
                      <a:pt x="31" y="19"/>
                    </a:lnTo>
                    <a:lnTo>
                      <a:pt x="31" y="19"/>
                    </a:lnTo>
                    <a:lnTo>
                      <a:pt x="31" y="21"/>
                    </a:lnTo>
                    <a:lnTo>
                      <a:pt x="31" y="21"/>
                    </a:lnTo>
                    <a:lnTo>
                      <a:pt x="32" y="21"/>
                    </a:lnTo>
                    <a:lnTo>
                      <a:pt x="32" y="21"/>
                    </a:lnTo>
                    <a:lnTo>
                      <a:pt x="32" y="21"/>
                    </a:lnTo>
                    <a:lnTo>
                      <a:pt x="32" y="21"/>
                    </a:lnTo>
                    <a:lnTo>
                      <a:pt x="34" y="21"/>
                    </a:lnTo>
                    <a:lnTo>
                      <a:pt x="34" y="21"/>
                    </a:lnTo>
                    <a:lnTo>
                      <a:pt x="36" y="22"/>
                    </a:lnTo>
                    <a:lnTo>
                      <a:pt x="36" y="22"/>
                    </a:lnTo>
                    <a:lnTo>
                      <a:pt x="39" y="26"/>
                    </a:lnTo>
                    <a:lnTo>
                      <a:pt x="41" y="28"/>
                    </a:lnTo>
                    <a:lnTo>
                      <a:pt x="41" y="28"/>
                    </a:lnTo>
                    <a:lnTo>
                      <a:pt x="39" y="29"/>
                    </a:lnTo>
                    <a:lnTo>
                      <a:pt x="41" y="29"/>
                    </a:lnTo>
                    <a:lnTo>
                      <a:pt x="41" y="31"/>
                    </a:lnTo>
                    <a:lnTo>
                      <a:pt x="42" y="33"/>
                    </a:lnTo>
                    <a:lnTo>
                      <a:pt x="46" y="34"/>
                    </a:lnTo>
                    <a:lnTo>
                      <a:pt x="48" y="34"/>
                    </a:lnTo>
                    <a:lnTo>
                      <a:pt x="48" y="36"/>
                    </a:lnTo>
                    <a:lnTo>
                      <a:pt x="49" y="36"/>
                    </a:lnTo>
                    <a:lnTo>
                      <a:pt x="51" y="36"/>
                    </a:lnTo>
                    <a:lnTo>
                      <a:pt x="53" y="38"/>
                    </a:lnTo>
                    <a:lnTo>
                      <a:pt x="53" y="38"/>
                    </a:lnTo>
                    <a:lnTo>
                      <a:pt x="54" y="38"/>
                    </a:lnTo>
                    <a:lnTo>
                      <a:pt x="58" y="39"/>
                    </a:lnTo>
                    <a:lnTo>
                      <a:pt x="58" y="39"/>
                    </a:lnTo>
                    <a:lnTo>
                      <a:pt x="59" y="39"/>
                    </a:lnTo>
                    <a:lnTo>
                      <a:pt x="59" y="39"/>
                    </a:lnTo>
                    <a:lnTo>
                      <a:pt x="59" y="39"/>
                    </a:lnTo>
                    <a:lnTo>
                      <a:pt x="61" y="39"/>
                    </a:lnTo>
                    <a:lnTo>
                      <a:pt x="61" y="39"/>
                    </a:lnTo>
                    <a:lnTo>
                      <a:pt x="61" y="39"/>
                    </a:lnTo>
                    <a:lnTo>
                      <a:pt x="61" y="39"/>
                    </a:lnTo>
                    <a:lnTo>
                      <a:pt x="63" y="39"/>
                    </a:lnTo>
                    <a:lnTo>
                      <a:pt x="64" y="41"/>
                    </a:lnTo>
                    <a:lnTo>
                      <a:pt x="64" y="43"/>
                    </a:lnTo>
                    <a:lnTo>
                      <a:pt x="64" y="43"/>
                    </a:lnTo>
                    <a:lnTo>
                      <a:pt x="64" y="43"/>
                    </a:lnTo>
                    <a:lnTo>
                      <a:pt x="68" y="44"/>
                    </a:lnTo>
                    <a:lnTo>
                      <a:pt x="68" y="44"/>
                    </a:lnTo>
                    <a:lnTo>
                      <a:pt x="70" y="43"/>
                    </a:lnTo>
                    <a:lnTo>
                      <a:pt x="70" y="43"/>
                    </a:lnTo>
                    <a:lnTo>
                      <a:pt x="71" y="44"/>
                    </a:lnTo>
                    <a:lnTo>
                      <a:pt x="71" y="46"/>
                    </a:lnTo>
                    <a:lnTo>
                      <a:pt x="71" y="46"/>
                    </a:lnTo>
                    <a:lnTo>
                      <a:pt x="75" y="46"/>
                    </a:lnTo>
                    <a:lnTo>
                      <a:pt x="75" y="46"/>
                    </a:lnTo>
                    <a:lnTo>
                      <a:pt x="76" y="46"/>
                    </a:lnTo>
                    <a:lnTo>
                      <a:pt x="76" y="46"/>
                    </a:lnTo>
                    <a:lnTo>
                      <a:pt x="75" y="48"/>
                    </a:lnTo>
                    <a:lnTo>
                      <a:pt x="76" y="48"/>
                    </a:lnTo>
                    <a:lnTo>
                      <a:pt x="78" y="50"/>
                    </a:lnTo>
                    <a:lnTo>
                      <a:pt x="80" y="50"/>
                    </a:lnTo>
                    <a:lnTo>
                      <a:pt x="81" y="51"/>
                    </a:lnTo>
                    <a:lnTo>
                      <a:pt x="83" y="51"/>
                    </a:lnTo>
                    <a:lnTo>
                      <a:pt x="85" y="51"/>
                    </a:lnTo>
                    <a:lnTo>
                      <a:pt x="85" y="51"/>
                    </a:lnTo>
                    <a:lnTo>
                      <a:pt x="85" y="51"/>
                    </a:lnTo>
                    <a:lnTo>
                      <a:pt x="86" y="51"/>
                    </a:lnTo>
                    <a:lnTo>
                      <a:pt x="86" y="51"/>
                    </a:lnTo>
                    <a:lnTo>
                      <a:pt x="88" y="51"/>
                    </a:lnTo>
                    <a:lnTo>
                      <a:pt x="90" y="50"/>
                    </a:lnTo>
                    <a:lnTo>
                      <a:pt x="92" y="48"/>
                    </a:lnTo>
                    <a:lnTo>
                      <a:pt x="93" y="48"/>
                    </a:lnTo>
                    <a:lnTo>
                      <a:pt x="95" y="48"/>
                    </a:lnTo>
                    <a:lnTo>
                      <a:pt x="95" y="48"/>
                    </a:lnTo>
                    <a:lnTo>
                      <a:pt x="93" y="50"/>
                    </a:lnTo>
                    <a:lnTo>
                      <a:pt x="93" y="50"/>
                    </a:lnTo>
                    <a:lnTo>
                      <a:pt x="93" y="50"/>
                    </a:lnTo>
                    <a:lnTo>
                      <a:pt x="95" y="50"/>
                    </a:lnTo>
                    <a:lnTo>
                      <a:pt x="95" y="51"/>
                    </a:lnTo>
                    <a:lnTo>
                      <a:pt x="97" y="53"/>
                    </a:lnTo>
                    <a:lnTo>
                      <a:pt x="97" y="55"/>
                    </a:lnTo>
                    <a:lnTo>
                      <a:pt x="97" y="56"/>
                    </a:lnTo>
                    <a:lnTo>
                      <a:pt x="97" y="58"/>
                    </a:lnTo>
                    <a:lnTo>
                      <a:pt x="98" y="58"/>
                    </a:lnTo>
                    <a:lnTo>
                      <a:pt x="100" y="58"/>
                    </a:lnTo>
                    <a:lnTo>
                      <a:pt x="102" y="58"/>
                    </a:lnTo>
                    <a:lnTo>
                      <a:pt x="103" y="58"/>
                    </a:lnTo>
                    <a:lnTo>
                      <a:pt x="103" y="60"/>
                    </a:lnTo>
                    <a:lnTo>
                      <a:pt x="105" y="60"/>
                    </a:lnTo>
                    <a:lnTo>
                      <a:pt x="103" y="60"/>
                    </a:lnTo>
                    <a:lnTo>
                      <a:pt x="103" y="61"/>
                    </a:lnTo>
                    <a:lnTo>
                      <a:pt x="103" y="61"/>
                    </a:lnTo>
                    <a:lnTo>
                      <a:pt x="103" y="61"/>
                    </a:lnTo>
                    <a:lnTo>
                      <a:pt x="102" y="61"/>
                    </a:lnTo>
                    <a:lnTo>
                      <a:pt x="97" y="80"/>
                    </a:lnTo>
                    <a:lnTo>
                      <a:pt x="64" y="72"/>
                    </a:lnTo>
                    <a:lnTo>
                      <a:pt x="64" y="70"/>
                    </a:lnTo>
                    <a:lnTo>
                      <a:pt x="2" y="51"/>
                    </a:lnTo>
                    <a:lnTo>
                      <a:pt x="0" y="50"/>
                    </a:lnTo>
                    <a:lnTo>
                      <a:pt x="0" y="50"/>
                    </a:lnTo>
                    <a:lnTo>
                      <a:pt x="0" y="50"/>
                    </a:lnTo>
                    <a:lnTo>
                      <a:pt x="2" y="44"/>
                    </a:lnTo>
                    <a:lnTo>
                      <a:pt x="0" y="44"/>
                    </a:lnTo>
                    <a:lnTo>
                      <a:pt x="0" y="43"/>
                    </a:lnTo>
                    <a:lnTo>
                      <a:pt x="0" y="41"/>
                    </a:lnTo>
                    <a:lnTo>
                      <a:pt x="2" y="39"/>
                    </a:lnTo>
                    <a:lnTo>
                      <a:pt x="2" y="36"/>
                    </a:lnTo>
                    <a:lnTo>
                      <a:pt x="2" y="34"/>
                    </a:lnTo>
                    <a:lnTo>
                      <a:pt x="2" y="33"/>
                    </a:lnTo>
                    <a:lnTo>
                      <a:pt x="2" y="33"/>
                    </a:lnTo>
                    <a:lnTo>
                      <a:pt x="2" y="33"/>
                    </a:lnTo>
                    <a:lnTo>
                      <a:pt x="2" y="31"/>
                    </a:lnTo>
                    <a:lnTo>
                      <a:pt x="3" y="29"/>
                    </a:lnTo>
                    <a:lnTo>
                      <a:pt x="3" y="29"/>
                    </a:lnTo>
                    <a:lnTo>
                      <a:pt x="3" y="29"/>
                    </a:lnTo>
                    <a:lnTo>
                      <a:pt x="3" y="28"/>
                    </a:lnTo>
                    <a:lnTo>
                      <a:pt x="3" y="22"/>
                    </a:lnTo>
                    <a:lnTo>
                      <a:pt x="3" y="22"/>
                    </a:lnTo>
                    <a:lnTo>
                      <a:pt x="3" y="21"/>
                    </a:lnTo>
                    <a:lnTo>
                      <a:pt x="3" y="21"/>
                    </a:lnTo>
                    <a:lnTo>
                      <a:pt x="5" y="21"/>
                    </a:lnTo>
                    <a:lnTo>
                      <a:pt x="5" y="19"/>
                    </a:lnTo>
                    <a:lnTo>
                      <a:pt x="7" y="17"/>
                    </a:lnTo>
                    <a:lnTo>
                      <a:pt x="7" y="17"/>
                    </a:lnTo>
                    <a:lnTo>
                      <a:pt x="7" y="16"/>
                    </a:lnTo>
                    <a:lnTo>
                      <a:pt x="7" y="14"/>
                    </a:lnTo>
                    <a:lnTo>
                      <a:pt x="7" y="14"/>
                    </a:lnTo>
                    <a:lnTo>
                      <a:pt x="9" y="14"/>
                    </a:lnTo>
                    <a:lnTo>
                      <a:pt x="9" y="12"/>
                    </a:lnTo>
                    <a:lnTo>
                      <a:pt x="10" y="11"/>
                    </a:lnTo>
                    <a:lnTo>
                      <a:pt x="10" y="11"/>
                    </a:lnTo>
                    <a:lnTo>
                      <a:pt x="10" y="11"/>
                    </a:lnTo>
                    <a:lnTo>
                      <a:pt x="12" y="9"/>
                    </a:lnTo>
                    <a:lnTo>
                      <a:pt x="12" y="7"/>
                    </a:lnTo>
                    <a:lnTo>
                      <a:pt x="12" y="6"/>
                    </a:lnTo>
                    <a:lnTo>
                      <a:pt x="10" y="4"/>
                    </a:lnTo>
                    <a:lnTo>
                      <a:pt x="10" y="2"/>
                    </a:lnTo>
                    <a:lnTo>
                      <a:pt x="9" y="2"/>
                    </a:lnTo>
                    <a:lnTo>
                      <a:pt x="9" y="2"/>
                    </a:lnTo>
                    <a:lnTo>
                      <a:pt x="10" y="0"/>
                    </a:lnTo>
                    <a:lnTo>
                      <a:pt x="10" y="0"/>
                    </a:lnTo>
                    <a:lnTo>
                      <a:pt x="10" y="0"/>
                    </a:lnTo>
                    <a:lnTo>
                      <a:pt x="12" y="0"/>
                    </a:lnTo>
                    <a:lnTo>
                      <a:pt x="1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7" name="Freeform 5884"/>
              <p:cNvSpPr>
                <a:spLocks/>
              </p:cNvSpPr>
              <p:nvPr/>
            </p:nvSpPr>
            <p:spPr bwMode="auto">
              <a:xfrm>
                <a:off x="1799" y="1058"/>
                <a:ext cx="40" cy="50"/>
              </a:xfrm>
              <a:custGeom>
                <a:avLst/>
                <a:gdLst>
                  <a:gd name="T0" fmla="*/ 40 w 40"/>
                  <a:gd name="T1" fmla="*/ 0 h 50"/>
                  <a:gd name="T2" fmla="*/ 27 w 40"/>
                  <a:gd name="T3" fmla="*/ 50 h 50"/>
                  <a:gd name="T4" fmla="*/ 25 w 40"/>
                  <a:gd name="T5" fmla="*/ 50 h 50"/>
                  <a:gd name="T6" fmla="*/ 24 w 40"/>
                  <a:gd name="T7" fmla="*/ 50 h 50"/>
                  <a:gd name="T8" fmla="*/ 22 w 40"/>
                  <a:gd name="T9" fmla="*/ 48 h 50"/>
                  <a:gd name="T10" fmla="*/ 22 w 40"/>
                  <a:gd name="T11" fmla="*/ 46 h 50"/>
                  <a:gd name="T12" fmla="*/ 20 w 40"/>
                  <a:gd name="T13" fmla="*/ 44 h 50"/>
                  <a:gd name="T14" fmla="*/ 13 w 40"/>
                  <a:gd name="T15" fmla="*/ 43 h 50"/>
                  <a:gd name="T16" fmla="*/ 5 w 40"/>
                  <a:gd name="T17" fmla="*/ 38 h 50"/>
                  <a:gd name="T18" fmla="*/ 3 w 40"/>
                  <a:gd name="T19" fmla="*/ 36 h 50"/>
                  <a:gd name="T20" fmla="*/ 0 w 40"/>
                  <a:gd name="T21" fmla="*/ 33 h 50"/>
                  <a:gd name="T22" fmla="*/ 0 w 40"/>
                  <a:gd name="T23" fmla="*/ 31 h 50"/>
                  <a:gd name="T24" fmla="*/ 0 w 40"/>
                  <a:gd name="T25" fmla="*/ 28 h 50"/>
                  <a:gd name="T26" fmla="*/ 0 w 40"/>
                  <a:gd name="T27" fmla="*/ 26 h 50"/>
                  <a:gd name="T28" fmla="*/ 2 w 40"/>
                  <a:gd name="T29" fmla="*/ 24 h 50"/>
                  <a:gd name="T30" fmla="*/ 2 w 40"/>
                  <a:gd name="T31" fmla="*/ 22 h 50"/>
                  <a:gd name="T32" fmla="*/ 2 w 40"/>
                  <a:gd name="T33" fmla="*/ 21 h 50"/>
                  <a:gd name="T34" fmla="*/ 3 w 40"/>
                  <a:gd name="T35" fmla="*/ 19 h 50"/>
                  <a:gd name="T36" fmla="*/ 2 w 40"/>
                  <a:gd name="T37" fmla="*/ 16 h 50"/>
                  <a:gd name="T38" fmla="*/ 2 w 40"/>
                  <a:gd name="T39" fmla="*/ 14 h 50"/>
                  <a:gd name="T40" fmla="*/ 3 w 40"/>
                  <a:gd name="T41" fmla="*/ 12 h 50"/>
                  <a:gd name="T42" fmla="*/ 8 w 40"/>
                  <a:gd name="T43" fmla="*/ 5 h 50"/>
                  <a:gd name="T44" fmla="*/ 25 w 40"/>
                  <a:gd name="T45" fmla="*/ 4 h 50"/>
                  <a:gd name="T46" fmla="*/ 32 w 40"/>
                  <a:gd name="T47" fmla="*/ 9 h 50"/>
                  <a:gd name="T48" fmla="*/ 40 w 40"/>
                  <a:gd name="T4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50">
                    <a:moveTo>
                      <a:pt x="40" y="0"/>
                    </a:moveTo>
                    <a:lnTo>
                      <a:pt x="27" y="50"/>
                    </a:lnTo>
                    <a:lnTo>
                      <a:pt x="25" y="50"/>
                    </a:lnTo>
                    <a:lnTo>
                      <a:pt x="24" y="50"/>
                    </a:lnTo>
                    <a:lnTo>
                      <a:pt x="22" y="48"/>
                    </a:lnTo>
                    <a:lnTo>
                      <a:pt x="22" y="46"/>
                    </a:lnTo>
                    <a:lnTo>
                      <a:pt x="20" y="44"/>
                    </a:lnTo>
                    <a:lnTo>
                      <a:pt x="13" y="43"/>
                    </a:lnTo>
                    <a:lnTo>
                      <a:pt x="5" y="38"/>
                    </a:lnTo>
                    <a:lnTo>
                      <a:pt x="3" y="36"/>
                    </a:lnTo>
                    <a:lnTo>
                      <a:pt x="0" y="33"/>
                    </a:lnTo>
                    <a:lnTo>
                      <a:pt x="0" y="31"/>
                    </a:lnTo>
                    <a:lnTo>
                      <a:pt x="0" y="28"/>
                    </a:lnTo>
                    <a:lnTo>
                      <a:pt x="0" y="26"/>
                    </a:lnTo>
                    <a:lnTo>
                      <a:pt x="2" y="24"/>
                    </a:lnTo>
                    <a:lnTo>
                      <a:pt x="2" y="22"/>
                    </a:lnTo>
                    <a:lnTo>
                      <a:pt x="2" y="21"/>
                    </a:lnTo>
                    <a:lnTo>
                      <a:pt x="3" y="19"/>
                    </a:lnTo>
                    <a:lnTo>
                      <a:pt x="2" y="16"/>
                    </a:lnTo>
                    <a:lnTo>
                      <a:pt x="2" y="14"/>
                    </a:lnTo>
                    <a:lnTo>
                      <a:pt x="3" y="12"/>
                    </a:lnTo>
                    <a:lnTo>
                      <a:pt x="8" y="5"/>
                    </a:lnTo>
                    <a:lnTo>
                      <a:pt x="25" y="4"/>
                    </a:lnTo>
                    <a:lnTo>
                      <a:pt x="32" y="9"/>
                    </a:lnTo>
                    <a:lnTo>
                      <a:pt x="40"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8" name="Freeform 5885"/>
              <p:cNvSpPr>
                <a:spLocks/>
              </p:cNvSpPr>
              <p:nvPr/>
            </p:nvSpPr>
            <p:spPr bwMode="auto">
              <a:xfrm>
                <a:off x="1799" y="1058"/>
                <a:ext cx="40" cy="50"/>
              </a:xfrm>
              <a:custGeom>
                <a:avLst/>
                <a:gdLst>
                  <a:gd name="T0" fmla="*/ 40 w 40"/>
                  <a:gd name="T1" fmla="*/ 0 h 50"/>
                  <a:gd name="T2" fmla="*/ 27 w 40"/>
                  <a:gd name="T3" fmla="*/ 50 h 50"/>
                  <a:gd name="T4" fmla="*/ 25 w 40"/>
                  <a:gd name="T5" fmla="*/ 50 h 50"/>
                  <a:gd name="T6" fmla="*/ 24 w 40"/>
                  <a:gd name="T7" fmla="*/ 50 h 50"/>
                  <a:gd name="T8" fmla="*/ 22 w 40"/>
                  <a:gd name="T9" fmla="*/ 48 h 50"/>
                  <a:gd name="T10" fmla="*/ 22 w 40"/>
                  <a:gd name="T11" fmla="*/ 46 h 50"/>
                  <a:gd name="T12" fmla="*/ 20 w 40"/>
                  <a:gd name="T13" fmla="*/ 44 h 50"/>
                  <a:gd name="T14" fmla="*/ 13 w 40"/>
                  <a:gd name="T15" fmla="*/ 43 h 50"/>
                  <a:gd name="T16" fmla="*/ 5 w 40"/>
                  <a:gd name="T17" fmla="*/ 38 h 50"/>
                  <a:gd name="T18" fmla="*/ 3 w 40"/>
                  <a:gd name="T19" fmla="*/ 36 h 50"/>
                  <a:gd name="T20" fmla="*/ 0 w 40"/>
                  <a:gd name="T21" fmla="*/ 33 h 50"/>
                  <a:gd name="T22" fmla="*/ 0 w 40"/>
                  <a:gd name="T23" fmla="*/ 31 h 50"/>
                  <a:gd name="T24" fmla="*/ 0 w 40"/>
                  <a:gd name="T25" fmla="*/ 28 h 50"/>
                  <a:gd name="T26" fmla="*/ 0 w 40"/>
                  <a:gd name="T27" fmla="*/ 26 h 50"/>
                  <a:gd name="T28" fmla="*/ 2 w 40"/>
                  <a:gd name="T29" fmla="*/ 24 h 50"/>
                  <a:gd name="T30" fmla="*/ 2 w 40"/>
                  <a:gd name="T31" fmla="*/ 22 h 50"/>
                  <a:gd name="T32" fmla="*/ 2 w 40"/>
                  <a:gd name="T33" fmla="*/ 21 h 50"/>
                  <a:gd name="T34" fmla="*/ 3 w 40"/>
                  <a:gd name="T35" fmla="*/ 19 h 50"/>
                  <a:gd name="T36" fmla="*/ 2 w 40"/>
                  <a:gd name="T37" fmla="*/ 16 h 50"/>
                  <a:gd name="T38" fmla="*/ 2 w 40"/>
                  <a:gd name="T39" fmla="*/ 14 h 50"/>
                  <a:gd name="T40" fmla="*/ 3 w 40"/>
                  <a:gd name="T41" fmla="*/ 12 h 50"/>
                  <a:gd name="T42" fmla="*/ 8 w 40"/>
                  <a:gd name="T43" fmla="*/ 5 h 50"/>
                  <a:gd name="T44" fmla="*/ 25 w 40"/>
                  <a:gd name="T45" fmla="*/ 4 h 50"/>
                  <a:gd name="T46" fmla="*/ 32 w 40"/>
                  <a:gd name="T47" fmla="*/ 9 h 50"/>
                  <a:gd name="T48" fmla="*/ 40 w 40"/>
                  <a:gd name="T4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50">
                    <a:moveTo>
                      <a:pt x="40" y="0"/>
                    </a:moveTo>
                    <a:lnTo>
                      <a:pt x="27" y="50"/>
                    </a:lnTo>
                    <a:lnTo>
                      <a:pt x="25" y="50"/>
                    </a:lnTo>
                    <a:lnTo>
                      <a:pt x="24" y="50"/>
                    </a:lnTo>
                    <a:lnTo>
                      <a:pt x="22" y="48"/>
                    </a:lnTo>
                    <a:lnTo>
                      <a:pt x="22" y="46"/>
                    </a:lnTo>
                    <a:lnTo>
                      <a:pt x="20" y="44"/>
                    </a:lnTo>
                    <a:lnTo>
                      <a:pt x="13" y="43"/>
                    </a:lnTo>
                    <a:lnTo>
                      <a:pt x="5" y="38"/>
                    </a:lnTo>
                    <a:lnTo>
                      <a:pt x="3" y="36"/>
                    </a:lnTo>
                    <a:lnTo>
                      <a:pt x="0" y="33"/>
                    </a:lnTo>
                    <a:lnTo>
                      <a:pt x="0" y="31"/>
                    </a:lnTo>
                    <a:lnTo>
                      <a:pt x="0" y="28"/>
                    </a:lnTo>
                    <a:lnTo>
                      <a:pt x="0" y="26"/>
                    </a:lnTo>
                    <a:lnTo>
                      <a:pt x="2" y="24"/>
                    </a:lnTo>
                    <a:lnTo>
                      <a:pt x="2" y="22"/>
                    </a:lnTo>
                    <a:lnTo>
                      <a:pt x="2" y="21"/>
                    </a:lnTo>
                    <a:lnTo>
                      <a:pt x="3" y="19"/>
                    </a:lnTo>
                    <a:lnTo>
                      <a:pt x="2" y="16"/>
                    </a:lnTo>
                    <a:lnTo>
                      <a:pt x="2" y="14"/>
                    </a:lnTo>
                    <a:lnTo>
                      <a:pt x="3" y="12"/>
                    </a:lnTo>
                    <a:lnTo>
                      <a:pt x="8" y="5"/>
                    </a:lnTo>
                    <a:lnTo>
                      <a:pt x="25" y="4"/>
                    </a:lnTo>
                    <a:lnTo>
                      <a:pt x="32" y="9"/>
                    </a:lnTo>
                    <a:lnTo>
                      <a:pt x="4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09" name="Freeform 5886"/>
              <p:cNvSpPr>
                <a:spLocks/>
              </p:cNvSpPr>
              <p:nvPr/>
            </p:nvSpPr>
            <p:spPr bwMode="auto">
              <a:xfrm>
                <a:off x="2085" y="1069"/>
                <a:ext cx="39" cy="67"/>
              </a:xfrm>
              <a:custGeom>
                <a:avLst/>
                <a:gdLst>
                  <a:gd name="T0" fmla="*/ 31 w 39"/>
                  <a:gd name="T1" fmla="*/ 3 h 67"/>
                  <a:gd name="T2" fmla="*/ 27 w 39"/>
                  <a:gd name="T3" fmla="*/ 18 h 67"/>
                  <a:gd name="T4" fmla="*/ 34 w 39"/>
                  <a:gd name="T5" fmla="*/ 20 h 67"/>
                  <a:gd name="T6" fmla="*/ 36 w 39"/>
                  <a:gd name="T7" fmla="*/ 33 h 67"/>
                  <a:gd name="T8" fmla="*/ 39 w 39"/>
                  <a:gd name="T9" fmla="*/ 33 h 67"/>
                  <a:gd name="T10" fmla="*/ 32 w 39"/>
                  <a:gd name="T11" fmla="*/ 67 h 67"/>
                  <a:gd name="T12" fmla="*/ 9 w 39"/>
                  <a:gd name="T13" fmla="*/ 62 h 67"/>
                  <a:gd name="T14" fmla="*/ 9 w 39"/>
                  <a:gd name="T15" fmla="*/ 62 h 67"/>
                  <a:gd name="T16" fmla="*/ 14 w 39"/>
                  <a:gd name="T17" fmla="*/ 42 h 67"/>
                  <a:gd name="T18" fmla="*/ 5 w 39"/>
                  <a:gd name="T19" fmla="*/ 40 h 67"/>
                  <a:gd name="T20" fmla="*/ 9 w 39"/>
                  <a:gd name="T21" fmla="*/ 32 h 67"/>
                  <a:gd name="T22" fmla="*/ 0 w 39"/>
                  <a:gd name="T23" fmla="*/ 30 h 67"/>
                  <a:gd name="T24" fmla="*/ 9 w 39"/>
                  <a:gd name="T25" fmla="*/ 0 h 67"/>
                  <a:gd name="T26" fmla="*/ 9 w 39"/>
                  <a:gd name="T27" fmla="*/ 1 h 67"/>
                  <a:gd name="T28" fmla="*/ 9 w 39"/>
                  <a:gd name="T29" fmla="*/ 1 h 67"/>
                  <a:gd name="T30" fmla="*/ 10 w 39"/>
                  <a:gd name="T31" fmla="*/ 5 h 67"/>
                  <a:gd name="T32" fmla="*/ 31 w 39"/>
                  <a:gd name="T33"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7">
                    <a:moveTo>
                      <a:pt x="31" y="3"/>
                    </a:moveTo>
                    <a:lnTo>
                      <a:pt x="27" y="18"/>
                    </a:lnTo>
                    <a:lnTo>
                      <a:pt x="34" y="20"/>
                    </a:lnTo>
                    <a:lnTo>
                      <a:pt x="36" y="33"/>
                    </a:lnTo>
                    <a:lnTo>
                      <a:pt x="39" y="33"/>
                    </a:lnTo>
                    <a:lnTo>
                      <a:pt x="32" y="67"/>
                    </a:lnTo>
                    <a:lnTo>
                      <a:pt x="9" y="62"/>
                    </a:lnTo>
                    <a:lnTo>
                      <a:pt x="9" y="62"/>
                    </a:lnTo>
                    <a:lnTo>
                      <a:pt x="14" y="42"/>
                    </a:lnTo>
                    <a:lnTo>
                      <a:pt x="5" y="40"/>
                    </a:lnTo>
                    <a:lnTo>
                      <a:pt x="9" y="32"/>
                    </a:lnTo>
                    <a:lnTo>
                      <a:pt x="0" y="30"/>
                    </a:lnTo>
                    <a:lnTo>
                      <a:pt x="9" y="0"/>
                    </a:lnTo>
                    <a:lnTo>
                      <a:pt x="9" y="1"/>
                    </a:lnTo>
                    <a:lnTo>
                      <a:pt x="9" y="1"/>
                    </a:lnTo>
                    <a:lnTo>
                      <a:pt x="10" y="5"/>
                    </a:lnTo>
                    <a:lnTo>
                      <a:pt x="31"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0" name="Freeform 5887"/>
              <p:cNvSpPr>
                <a:spLocks/>
              </p:cNvSpPr>
              <p:nvPr/>
            </p:nvSpPr>
            <p:spPr bwMode="auto">
              <a:xfrm>
                <a:off x="2085" y="1069"/>
                <a:ext cx="39" cy="67"/>
              </a:xfrm>
              <a:custGeom>
                <a:avLst/>
                <a:gdLst>
                  <a:gd name="T0" fmla="*/ 31 w 39"/>
                  <a:gd name="T1" fmla="*/ 3 h 67"/>
                  <a:gd name="T2" fmla="*/ 27 w 39"/>
                  <a:gd name="T3" fmla="*/ 18 h 67"/>
                  <a:gd name="T4" fmla="*/ 34 w 39"/>
                  <a:gd name="T5" fmla="*/ 20 h 67"/>
                  <a:gd name="T6" fmla="*/ 36 w 39"/>
                  <a:gd name="T7" fmla="*/ 33 h 67"/>
                  <a:gd name="T8" fmla="*/ 39 w 39"/>
                  <a:gd name="T9" fmla="*/ 33 h 67"/>
                  <a:gd name="T10" fmla="*/ 32 w 39"/>
                  <a:gd name="T11" fmla="*/ 67 h 67"/>
                  <a:gd name="T12" fmla="*/ 9 w 39"/>
                  <a:gd name="T13" fmla="*/ 62 h 67"/>
                  <a:gd name="T14" fmla="*/ 9 w 39"/>
                  <a:gd name="T15" fmla="*/ 62 h 67"/>
                  <a:gd name="T16" fmla="*/ 14 w 39"/>
                  <a:gd name="T17" fmla="*/ 42 h 67"/>
                  <a:gd name="T18" fmla="*/ 5 w 39"/>
                  <a:gd name="T19" fmla="*/ 40 h 67"/>
                  <a:gd name="T20" fmla="*/ 9 w 39"/>
                  <a:gd name="T21" fmla="*/ 32 h 67"/>
                  <a:gd name="T22" fmla="*/ 0 w 39"/>
                  <a:gd name="T23" fmla="*/ 30 h 67"/>
                  <a:gd name="T24" fmla="*/ 9 w 39"/>
                  <a:gd name="T25" fmla="*/ 0 h 67"/>
                  <a:gd name="T26" fmla="*/ 9 w 39"/>
                  <a:gd name="T27" fmla="*/ 1 h 67"/>
                  <a:gd name="T28" fmla="*/ 9 w 39"/>
                  <a:gd name="T29" fmla="*/ 1 h 67"/>
                  <a:gd name="T30" fmla="*/ 10 w 39"/>
                  <a:gd name="T31" fmla="*/ 5 h 67"/>
                  <a:gd name="T32" fmla="*/ 31 w 39"/>
                  <a:gd name="T33"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7">
                    <a:moveTo>
                      <a:pt x="31" y="3"/>
                    </a:moveTo>
                    <a:lnTo>
                      <a:pt x="27" y="18"/>
                    </a:lnTo>
                    <a:lnTo>
                      <a:pt x="34" y="20"/>
                    </a:lnTo>
                    <a:lnTo>
                      <a:pt x="36" y="33"/>
                    </a:lnTo>
                    <a:lnTo>
                      <a:pt x="39" y="33"/>
                    </a:lnTo>
                    <a:lnTo>
                      <a:pt x="32" y="67"/>
                    </a:lnTo>
                    <a:lnTo>
                      <a:pt x="9" y="62"/>
                    </a:lnTo>
                    <a:lnTo>
                      <a:pt x="9" y="62"/>
                    </a:lnTo>
                    <a:lnTo>
                      <a:pt x="14" y="42"/>
                    </a:lnTo>
                    <a:lnTo>
                      <a:pt x="5" y="40"/>
                    </a:lnTo>
                    <a:lnTo>
                      <a:pt x="9" y="32"/>
                    </a:lnTo>
                    <a:lnTo>
                      <a:pt x="0" y="30"/>
                    </a:lnTo>
                    <a:lnTo>
                      <a:pt x="9" y="0"/>
                    </a:lnTo>
                    <a:lnTo>
                      <a:pt x="9" y="1"/>
                    </a:lnTo>
                    <a:lnTo>
                      <a:pt x="9" y="1"/>
                    </a:lnTo>
                    <a:lnTo>
                      <a:pt x="10" y="5"/>
                    </a:lnTo>
                    <a:lnTo>
                      <a:pt x="3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1" name="Freeform 5888"/>
              <p:cNvSpPr>
                <a:spLocks/>
              </p:cNvSpPr>
              <p:nvPr/>
            </p:nvSpPr>
            <p:spPr bwMode="auto">
              <a:xfrm>
                <a:off x="1785" y="1011"/>
                <a:ext cx="65" cy="59"/>
              </a:xfrm>
              <a:custGeom>
                <a:avLst/>
                <a:gdLst>
                  <a:gd name="T0" fmla="*/ 65 w 65"/>
                  <a:gd name="T1" fmla="*/ 17 h 59"/>
                  <a:gd name="T2" fmla="*/ 54 w 65"/>
                  <a:gd name="T3" fmla="*/ 47 h 59"/>
                  <a:gd name="T4" fmla="*/ 46 w 65"/>
                  <a:gd name="T5" fmla="*/ 56 h 59"/>
                  <a:gd name="T6" fmla="*/ 39 w 65"/>
                  <a:gd name="T7" fmla="*/ 51 h 59"/>
                  <a:gd name="T8" fmla="*/ 22 w 65"/>
                  <a:gd name="T9" fmla="*/ 52 h 59"/>
                  <a:gd name="T10" fmla="*/ 17 w 65"/>
                  <a:gd name="T11" fmla="*/ 59 h 59"/>
                  <a:gd name="T12" fmla="*/ 17 w 65"/>
                  <a:gd name="T13" fmla="*/ 58 h 59"/>
                  <a:gd name="T14" fmla="*/ 19 w 65"/>
                  <a:gd name="T15" fmla="*/ 47 h 59"/>
                  <a:gd name="T16" fmla="*/ 17 w 65"/>
                  <a:gd name="T17" fmla="*/ 37 h 59"/>
                  <a:gd name="T18" fmla="*/ 17 w 65"/>
                  <a:gd name="T19" fmla="*/ 34 h 59"/>
                  <a:gd name="T20" fmla="*/ 7 w 65"/>
                  <a:gd name="T21" fmla="*/ 20 h 59"/>
                  <a:gd name="T22" fmla="*/ 4 w 65"/>
                  <a:gd name="T23" fmla="*/ 19 h 59"/>
                  <a:gd name="T24" fmla="*/ 0 w 65"/>
                  <a:gd name="T25" fmla="*/ 20 h 59"/>
                  <a:gd name="T26" fmla="*/ 7 w 65"/>
                  <a:gd name="T27" fmla="*/ 0 h 59"/>
                  <a:gd name="T28" fmla="*/ 14 w 65"/>
                  <a:gd name="T29" fmla="*/ 2 h 59"/>
                  <a:gd name="T30" fmla="*/ 65 w 65"/>
                  <a:gd name="T31" fmla="*/ 17 h 59"/>
                  <a:gd name="T32" fmla="*/ 65 w 65"/>
                  <a:gd name="T33"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9">
                    <a:moveTo>
                      <a:pt x="65" y="17"/>
                    </a:moveTo>
                    <a:lnTo>
                      <a:pt x="54" y="47"/>
                    </a:lnTo>
                    <a:lnTo>
                      <a:pt x="46" y="56"/>
                    </a:lnTo>
                    <a:lnTo>
                      <a:pt x="39" y="51"/>
                    </a:lnTo>
                    <a:lnTo>
                      <a:pt x="22" y="52"/>
                    </a:lnTo>
                    <a:lnTo>
                      <a:pt x="17" y="59"/>
                    </a:lnTo>
                    <a:lnTo>
                      <a:pt x="17" y="58"/>
                    </a:lnTo>
                    <a:lnTo>
                      <a:pt x="19" y="47"/>
                    </a:lnTo>
                    <a:lnTo>
                      <a:pt x="17" y="37"/>
                    </a:lnTo>
                    <a:lnTo>
                      <a:pt x="17" y="34"/>
                    </a:lnTo>
                    <a:lnTo>
                      <a:pt x="7" y="20"/>
                    </a:lnTo>
                    <a:lnTo>
                      <a:pt x="4" y="19"/>
                    </a:lnTo>
                    <a:lnTo>
                      <a:pt x="0" y="20"/>
                    </a:lnTo>
                    <a:lnTo>
                      <a:pt x="7" y="0"/>
                    </a:lnTo>
                    <a:lnTo>
                      <a:pt x="14" y="2"/>
                    </a:lnTo>
                    <a:lnTo>
                      <a:pt x="65" y="17"/>
                    </a:lnTo>
                    <a:lnTo>
                      <a:pt x="65"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2" name="Freeform 5889"/>
              <p:cNvSpPr>
                <a:spLocks/>
              </p:cNvSpPr>
              <p:nvPr/>
            </p:nvSpPr>
            <p:spPr bwMode="auto">
              <a:xfrm>
                <a:off x="1785" y="1011"/>
                <a:ext cx="65" cy="59"/>
              </a:xfrm>
              <a:custGeom>
                <a:avLst/>
                <a:gdLst>
                  <a:gd name="T0" fmla="*/ 65 w 65"/>
                  <a:gd name="T1" fmla="*/ 17 h 59"/>
                  <a:gd name="T2" fmla="*/ 54 w 65"/>
                  <a:gd name="T3" fmla="*/ 47 h 59"/>
                  <a:gd name="T4" fmla="*/ 46 w 65"/>
                  <a:gd name="T5" fmla="*/ 56 h 59"/>
                  <a:gd name="T6" fmla="*/ 39 w 65"/>
                  <a:gd name="T7" fmla="*/ 51 h 59"/>
                  <a:gd name="T8" fmla="*/ 22 w 65"/>
                  <a:gd name="T9" fmla="*/ 52 h 59"/>
                  <a:gd name="T10" fmla="*/ 17 w 65"/>
                  <a:gd name="T11" fmla="*/ 59 h 59"/>
                  <a:gd name="T12" fmla="*/ 17 w 65"/>
                  <a:gd name="T13" fmla="*/ 58 h 59"/>
                  <a:gd name="T14" fmla="*/ 19 w 65"/>
                  <a:gd name="T15" fmla="*/ 47 h 59"/>
                  <a:gd name="T16" fmla="*/ 17 w 65"/>
                  <a:gd name="T17" fmla="*/ 37 h 59"/>
                  <a:gd name="T18" fmla="*/ 17 w 65"/>
                  <a:gd name="T19" fmla="*/ 34 h 59"/>
                  <a:gd name="T20" fmla="*/ 7 w 65"/>
                  <a:gd name="T21" fmla="*/ 20 h 59"/>
                  <a:gd name="T22" fmla="*/ 4 w 65"/>
                  <a:gd name="T23" fmla="*/ 19 h 59"/>
                  <a:gd name="T24" fmla="*/ 0 w 65"/>
                  <a:gd name="T25" fmla="*/ 20 h 59"/>
                  <a:gd name="T26" fmla="*/ 7 w 65"/>
                  <a:gd name="T27" fmla="*/ 0 h 59"/>
                  <a:gd name="T28" fmla="*/ 14 w 65"/>
                  <a:gd name="T29" fmla="*/ 2 h 59"/>
                  <a:gd name="T30" fmla="*/ 65 w 65"/>
                  <a:gd name="T31" fmla="*/ 17 h 59"/>
                  <a:gd name="T32" fmla="*/ 65 w 65"/>
                  <a:gd name="T33"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9">
                    <a:moveTo>
                      <a:pt x="65" y="17"/>
                    </a:moveTo>
                    <a:lnTo>
                      <a:pt x="54" y="47"/>
                    </a:lnTo>
                    <a:lnTo>
                      <a:pt x="46" y="56"/>
                    </a:lnTo>
                    <a:lnTo>
                      <a:pt x="39" y="51"/>
                    </a:lnTo>
                    <a:lnTo>
                      <a:pt x="22" y="52"/>
                    </a:lnTo>
                    <a:lnTo>
                      <a:pt x="17" y="59"/>
                    </a:lnTo>
                    <a:lnTo>
                      <a:pt x="17" y="58"/>
                    </a:lnTo>
                    <a:lnTo>
                      <a:pt x="19" y="47"/>
                    </a:lnTo>
                    <a:lnTo>
                      <a:pt x="17" y="37"/>
                    </a:lnTo>
                    <a:lnTo>
                      <a:pt x="17" y="34"/>
                    </a:lnTo>
                    <a:lnTo>
                      <a:pt x="7" y="20"/>
                    </a:lnTo>
                    <a:lnTo>
                      <a:pt x="4" y="19"/>
                    </a:lnTo>
                    <a:lnTo>
                      <a:pt x="0" y="20"/>
                    </a:lnTo>
                    <a:lnTo>
                      <a:pt x="7" y="0"/>
                    </a:lnTo>
                    <a:lnTo>
                      <a:pt x="14" y="2"/>
                    </a:lnTo>
                    <a:lnTo>
                      <a:pt x="65" y="17"/>
                    </a:lnTo>
                    <a:lnTo>
                      <a:pt x="65"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3" name="Freeform 5890"/>
              <p:cNvSpPr>
                <a:spLocks/>
              </p:cNvSpPr>
              <p:nvPr/>
            </p:nvSpPr>
            <p:spPr bwMode="auto">
              <a:xfrm>
                <a:off x="1990" y="901"/>
                <a:ext cx="93" cy="81"/>
              </a:xfrm>
              <a:custGeom>
                <a:avLst/>
                <a:gdLst>
                  <a:gd name="T0" fmla="*/ 90 w 93"/>
                  <a:gd name="T1" fmla="*/ 7 h 81"/>
                  <a:gd name="T2" fmla="*/ 92 w 93"/>
                  <a:gd name="T3" fmla="*/ 15 h 81"/>
                  <a:gd name="T4" fmla="*/ 93 w 93"/>
                  <a:gd name="T5" fmla="*/ 18 h 81"/>
                  <a:gd name="T6" fmla="*/ 92 w 93"/>
                  <a:gd name="T7" fmla="*/ 25 h 81"/>
                  <a:gd name="T8" fmla="*/ 83 w 93"/>
                  <a:gd name="T9" fmla="*/ 24 h 81"/>
                  <a:gd name="T10" fmla="*/ 82 w 93"/>
                  <a:gd name="T11" fmla="*/ 27 h 81"/>
                  <a:gd name="T12" fmla="*/ 76 w 93"/>
                  <a:gd name="T13" fmla="*/ 29 h 81"/>
                  <a:gd name="T14" fmla="*/ 73 w 93"/>
                  <a:gd name="T15" fmla="*/ 37 h 81"/>
                  <a:gd name="T16" fmla="*/ 66 w 93"/>
                  <a:gd name="T17" fmla="*/ 42 h 81"/>
                  <a:gd name="T18" fmla="*/ 61 w 93"/>
                  <a:gd name="T19" fmla="*/ 52 h 81"/>
                  <a:gd name="T20" fmla="*/ 58 w 93"/>
                  <a:gd name="T21" fmla="*/ 52 h 81"/>
                  <a:gd name="T22" fmla="*/ 48 w 93"/>
                  <a:gd name="T23" fmla="*/ 59 h 81"/>
                  <a:gd name="T24" fmla="*/ 46 w 93"/>
                  <a:gd name="T25" fmla="*/ 68 h 81"/>
                  <a:gd name="T26" fmla="*/ 26 w 93"/>
                  <a:gd name="T27" fmla="*/ 63 h 81"/>
                  <a:gd name="T28" fmla="*/ 15 w 93"/>
                  <a:gd name="T29" fmla="*/ 71 h 81"/>
                  <a:gd name="T30" fmla="*/ 14 w 93"/>
                  <a:gd name="T31" fmla="*/ 81 h 81"/>
                  <a:gd name="T32" fmla="*/ 9 w 93"/>
                  <a:gd name="T33" fmla="*/ 79 h 81"/>
                  <a:gd name="T34" fmla="*/ 9 w 93"/>
                  <a:gd name="T35" fmla="*/ 76 h 81"/>
                  <a:gd name="T36" fmla="*/ 12 w 93"/>
                  <a:gd name="T37" fmla="*/ 69 h 81"/>
                  <a:gd name="T38" fmla="*/ 9 w 93"/>
                  <a:gd name="T39" fmla="*/ 66 h 81"/>
                  <a:gd name="T40" fmla="*/ 0 w 93"/>
                  <a:gd name="T41" fmla="*/ 61 h 81"/>
                  <a:gd name="T42" fmla="*/ 0 w 93"/>
                  <a:gd name="T43" fmla="*/ 54 h 81"/>
                  <a:gd name="T44" fmla="*/ 4 w 93"/>
                  <a:gd name="T45" fmla="*/ 46 h 81"/>
                  <a:gd name="T46" fmla="*/ 9 w 93"/>
                  <a:gd name="T47" fmla="*/ 41 h 81"/>
                  <a:gd name="T48" fmla="*/ 14 w 93"/>
                  <a:gd name="T49" fmla="*/ 34 h 81"/>
                  <a:gd name="T50" fmla="*/ 14 w 93"/>
                  <a:gd name="T51" fmla="*/ 27 h 81"/>
                  <a:gd name="T52" fmla="*/ 21 w 93"/>
                  <a:gd name="T53" fmla="*/ 25 h 81"/>
                  <a:gd name="T54" fmla="*/ 27 w 93"/>
                  <a:gd name="T55" fmla="*/ 27 h 81"/>
                  <a:gd name="T56" fmla="*/ 39 w 93"/>
                  <a:gd name="T57" fmla="*/ 12 h 81"/>
                  <a:gd name="T58" fmla="*/ 41 w 93"/>
                  <a:gd name="T59" fmla="*/ 2 h 81"/>
                  <a:gd name="T60" fmla="*/ 49 w 93"/>
                  <a:gd name="T61" fmla="*/ 0 h 81"/>
                  <a:gd name="T62" fmla="*/ 54 w 93"/>
                  <a:gd name="T63" fmla="*/ 3 h 81"/>
                  <a:gd name="T64" fmla="*/ 51 w 93"/>
                  <a:gd name="T65" fmla="*/ 7 h 81"/>
                  <a:gd name="T66" fmla="*/ 54 w 93"/>
                  <a:gd name="T67" fmla="*/ 12 h 81"/>
                  <a:gd name="T68" fmla="*/ 65 w 93"/>
                  <a:gd name="T69" fmla="*/ 5 h 81"/>
                  <a:gd name="T70" fmla="*/ 73 w 93"/>
                  <a:gd name="T71" fmla="*/ 10 h 81"/>
                  <a:gd name="T72" fmla="*/ 75 w 93"/>
                  <a:gd name="T73" fmla="*/ 7 h 81"/>
                  <a:gd name="T74" fmla="*/ 87 w 93"/>
                  <a:gd name="T75" fmla="*/ 3 h 81"/>
                  <a:gd name="T76" fmla="*/ 90 w 93"/>
                  <a:gd name="T77" fmla="*/ 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81">
                    <a:moveTo>
                      <a:pt x="90" y="7"/>
                    </a:moveTo>
                    <a:lnTo>
                      <a:pt x="92" y="15"/>
                    </a:lnTo>
                    <a:lnTo>
                      <a:pt x="93" y="18"/>
                    </a:lnTo>
                    <a:lnTo>
                      <a:pt x="92" y="25"/>
                    </a:lnTo>
                    <a:lnTo>
                      <a:pt x="83" y="24"/>
                    </a:lnTo>
                    <a:lnTo>
                      <a:pt x="82" y="27"/>
                    </a:lnTo>
                    <a:lnTo>
                      <a:pt x="76" y="29"/>
                    </a:lnTo>
                    <a:lnTo>
                      <a:pt x="73" y="37"/>
                    </a:lnTo>
                    <a:lnTo>
                      <a:pt x="66" y="42"/>
                    </a:lnTo>
                    <a:lnTo>
                      <a:pt x="61" y="52"/>
                    </a:lnTo>
                    <a:lnTo>
                      <a:pt x="58" y="52"/>
                    </a:lnTo>
                    <a:lnTo>
                      <a:pt x="48" y="59"/>
                    </a:lnTo>
                    <a:lnTo>
                      <a:pt x="46" y="68"/>
                    </a:lnTo>
                    <a:lnTo>
                      <a:pt x="26" y="63"/>
                    </a:lnTo>
                    <a:lnTo>
                      <a:pt x="15" y="71"/>
                    </a:lnTo>
                    <a:lnTo>
                      <a:pt x="14" y="81"/>
                    </a:lnTo>
                    <a:lnTo>
                      <a:pt x="9" y="79"/>
                    </a:lnTo>
                    <a:lnTo>
                      <a:pt x="9" y="76"/>
                    </a:lnTo>
                    <a:lnTo>
                      <a:pt x="12" y="69"/>
                    </a:lnTo>
                    <a:lnTo>
                      <a:pt x="9" y="66"/>
                    </a:lnTo>
                    <a:lnTo>
                      <a:pt x="0" y="61"/>
                    </a:lnTo>
                    <a:lnTo>
                      <a:pt x="0" y="54"/>
                    </a:lnTo>
                    <a:lnTo>
                      <a:pt x="4" y="46"/>
                    </a:lnTo>
                    <a:lnTo>
                      <a:pt x="9" y="41"/>
                    </a:lnTo>
                    <a:lnTo>
                      <a:pt x="14" y="34"/>
                    </a:lnTo>
                    <a:lnTo>
                      <a:pt x="14" y="27"/>
                    </a:lnTo>
                    <a:lnTo>
                      <a:pt x="21" y="25"/>
                    </a:lnTo>
                    <a:lnTo>
                      <a:pt x="27" y="27"/>
                    </a:lnTo>
                    <a:lnTo>
                      <a:pt x="39" y="12"/>
                    </a:lnTo>
                    <a:lnTo>
                      <a:pt x="41" y="2"/>
                    </a:lnTo>
                    <a:lnTo>
                      <a:pt x="49" y="0"/>
                    </a:lnTo>
                    <a:lnTo>
                      <a:pt x="54" y="3"/>
                    </a:lnTo>
                    <a:lnTo>
                      <a:pt x="51" y="7"/>
                    </a:lnTo>
                    <a:lnTo>
                      <a:pt x="54" y="12"/>
                    </a:lnTo>
                    <a:lnTo>
                      <a:pt x="65" y="5"/>
                    </a:lnTo>
                    <a:lnTo>
                      <a:pt x="73" y="10"/>
                    </a:lnTo>
                    <a:lnTo>
                      <a:pt x="75" y="7"/>
                    </a:lnTo>
                    <a:lnTo>
                      <a:pt x="87" y="3"/>
                    </a:lnTo>
                    <a:lnTo>
                      <a:pt x="90" y="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4" name="Freeform 5891"/>
              <p:cNvSpPr>
                <a:spLocks/>
              </p:cNvSpPr>
              <p:nvPr/>
            </p:nvSpPr>
            <p:spPr bwMode="auto">
              <a:xfrm>
                <a:off x="1990" y="901"/>
                <a:ext cx="93" cy="81"/>
              </a:xfrm>
              <a:custGeom>
                <a:avLst/>
                <a:gdLst>
                  <a:gd name="T0" fmla="*/ 90 w 93"/>
                  <a:gd name="T1" fmla="*/ 7 h 81"/>
                  <a:gd name="T2" fmla="*/ 92 w 93"/>
                  <a:gd name="T3" fmla="*/ 15 h 81"/>
                  <a:gd name="T4" fmla="*/ 93 w 93"/>
                  <a:gd name="T5" fmla="*/ 18 h 81"/>
                  <a:gd name="T6" fmla="*/ 92 w 93"/>
                  <a:gd name="T7" fmla="*/ 25 h 81"/>
                  <a:gd name="T8" fmla="*/ 83 w 93"/>
                  <a:gd name="T9" fmla="*/ 24 h 81"/>
                  <a:gd name="T10" fmla="*/ 82 w 93"/>
                  <a:gd name="T11" fmla="*/ 27 h 81"/>
                  <a:gd name="T12" fmla="*/ 76 w 93"/>
                  <a:gd name="T13" fmla="*/ 29 h 81"/>
                  <a:gd name="T14" fmla="*/ 73 w 93"/>
                  <a:gd name="T15" fmla="*/ 37 h 81"/>
                  <a:gd name="T16" fmla="*/ 66 w 93"/>
                  <a:gd name="T17" fmla="*/ 42 h 81"/>
                  <a:gd name="T18" fmla="*/ 61 w 93"/>
                  <a:gd name="T19" fmla="*/ 52 h 81"/>
                  <a:gd name="T20" fmla="*/ 58 w 93"/>
                  <a:gd name="T21" fmla="*/ 52 h 81"/>
                  <a:gd name="T22" fmla="*/ 48 w 93"/>
                  <a:gd name="T23" fmla="*/ 59 h 81"/>
                  <a:gd name="T24" fmla="*/ 46 w 93"/>
                  <a:gd name="T25" fmla="*/ 68 h 81"/>
                  <a:gd name="T26" fmla="*/ 26 w 93"/>
                  <a:gd name="T27" fmla="*/ 63 h 81"/>
                  <a:gd name="T28" fmla="*/ 15 w 93"/>
                  <a:gd name="T29" fmla="*/ 71 h 81"/>
                  <a:gd name="T30" fmla="*/ 14 w 93"/>
                  <a:gd name="T31" fmla="*/ 81 h 81"/>
                  <a:gd name="T32" fmla="*/ 9 w 93"/>
                  <a:gd name="T33" fmla="*/ 79 h 81"/>
                  <a:gd name="T34" fmla="*/ 9 w 93"/>
                  <a:gd name="T35" fmla="*/ 76 h 81"/>
                  <a:gd name="T36" fmla="*/ 12 w 93"/>
                  <a:gd name="T37" fmla="*/ 69 h 81"/>
                  <a:gd name="T38" fmla="*/ 9 w 93"/>
                  <a:gd name="T39" fmla="*/ 66 h 81"/>
                  <a:gd name="T40" fmla="*/ 0 w 93"/>
                  <a:gd name="T41" fmla="*/ 61 h 81"/>
                  <a:gd name="T42" fmla="*/ 0 w 93"/>
                  <a:gd name="T43" fmla="*/ 54 h 81"/>
                  <a:gd name="T44" fmla="*/ 4 w 93"/>
                  <a:gd name="T45" fmla="*/ 46 h 81"/>
                  <a:gd name="T46" fmla="*/ 9 w 93"/>
                  <a:gd name="T47" fmla="*/ 41 h 81"/>
                  <a:gd name="T48" fmla="*/ 14 w 93"/>
                  <a:gd name="T49" fmla="*/ 34 h 81"/>
                  <a:gd name="T50" fmla="*/ 14 w 93"/>
                  <a:gd name="T51" fmla="*/ 27 h 81"/>
                  <a:gd name="T52" fmla="*/ 21 w 93"/>
                  <a:gd name="T53" fmla="*/ 25 h 81"/>
                  <a:gd name="T54" fmla="*/ 27 w 93"/>
                  <a:gd name="T55" fmla="*/ 27 h 81"/>
                  <a:gd name="T56" fmla="*/ 39 w 93"/>
                  <a:gd name="T57" fmla="*/ 12 h 81"/>
                  <a:gd name="T58" fmla="*/ 41 w 93"/>
                  <a:gd name="T59" fmla="*/ 2 h 81"/>
                  <a:gd name="T60" fmla="*/ 49 w 93"/>
                  <a:gd name="T61" fmla="*/ 0 h 81"/>
                  <a:gd name="T62" fmla="*/ 54 w 93"/>
                  <a:gd name="T63" fmla="*/ 3 h 81"/>
                  <a:gd name="T64" fmla="*/ 51 w 93"/>
                  <a:gd name="T65" fmla="*/ 7 h 81"/>
                  <a:gd name="T66" fmla="*/ 54 w 93"/>
                  <a:gd name="T67" fmla="*/ 12 h 81"/>
                  <a:gd name="T68" fmla="*/ 65 w 93"/>
                  <a:gd name="T69" fmla="*/ 5 h 81"/>
                  <a:gd name="T70" fmla="*/ 73 w 93"/>
                  <a:gd name="T71" fmla="*/ 10 h 81"/>
                  <a:gd name="T72" fmla="*/ 75 w 93"/>
                  <a:gd name="T73" fmla="*/ 7 h 81"/>
                  <a:gd name="T74" fmla="*/ 87 w 93"/>
                  <a:gd name="T75" fmla="*/ 3 h 81"/>
                  <a:gd name="T76" fmla="*/ 90 w 93"/>
                  <a:gd name="T77" fmla="*/ 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81">
                    <a:moveTo>
                      <a:pt x="90" y="7"/>
                    </a:moveTo>
                    <a:lnTo>
                      <a:pt x="92" y="15"/>
                    </a:lnTo>
                    <a:lnTo>
                      <a:pt x="93" y="18"/>
                    </a:lnTo>
                    <a:lnTo>
                      <a:pt x="92" y="25"/>
                    </a:lnTo>
                    <a:lnTo>
                      <a:pt x="83" y="24"/>
                    </a:lnTo>
                    <a:lnTo>
                      <a:pt x="82" y="27"/>
                    </a:lnTo>
                    <a:lnTo>
                      <a:pt x="76" y="29"/>
                    </a:lnTo>
                    <a:lnTo>
                      <a:pt x="73" y="37"/>
                    </a:lnTo>
                    <a:lnTo>
                      <a:pt x="66" y="42"/>
                    </a:lnTo>
                    <a:lnTo>
                      <a:pt x="61" y="52"/>
                    </a:lnTo>
                    <a:lnTo>
                      <a:pt x="58" y="52"/>
                    </a:lnTo>
                    <a:lnTo>
                      <a:pt x="48" y="59"/>
                    </a:lnTo>
                    <a:lnTo>
                      <a:pt x="46" y="68"/>
                    </a:lnTo>
                    <a:lnTo>
                      <a:pt x="26" y="63"/>
                    </a:lnTo>
                    <a:lnTo>
                      <a:pt x="15" y="71"/>
                    </a:lnTo>
                    <a:lnTo>
                      <a:pt x="14" y="81"/>
                    </a:lnTo>
                    <a:lnTo>
                      <a:pt x="9" y="79"/>
                    </a:lnTo>
                    <a:lnTo>
                      <a:pt x="9" y="76"/>
                    </a:lnTo>
                    <a:lnTo>
                      <a:pt x="12" y="69"/>
                    </a:lnTo>
                    <a:lnTo>
                      <a:pt x="9" y="66"/>
                    </a:lnTo>
                    <a:lnTo>
                      <a:pt x="0" y="61"/>
                    </a:lnTo>
                    <a:lnTo>
                      <a:pt x="0" y="54"/>
                    </a:lnTo>
                    <a:lnTo>
                      <a:pt x="4" y="46"/>
                    </a:lnTo>
                    <a:lnTo>
                      <a:pt x="9" y="41"/>
                    </a:lnTo>
                    <a:lnTo>
                      <a:pt x="14" y="34"/>
                    </a:lnTo>
                    <a:lnTo>
                      <a:pt x="14" y="27"/>
                    </a:lnTo>
                    <a:lnTo>
                      <a:pt x="21" y="25"/>
                    </a:lnTo>
                    <a:lnTo>
                      <a:pt x="27" y="27"/>
                    </a:lnTo>
                    <a:lnTo>
                      <a:pt x="39" y="12"/>
                    </a:lnTo>
                    <a:lnTo>
                      <a:pt x="41" y="2"/>
                    </a:lnTo>
                    <a:lnTo>
                      <a:pt x="49" y="0"/>
                    </a:lnTo>
                    <a:lnTo>
                      <a:pt x="54" y="3"/>
                    </a:lnTo>
                    <a:lnTo>
                      <a:pt x="51" y="7"/>
                    </a:lnTo>
                    <a:lnTo>
                      <a:pt x="54" y="12"/>
                    </a:lnTo>
                    <a:lnTo>
                      <a:pt x="65" y="5"/>
                    </a:lnTo>
                    <a:lnTo>
                      <a:pt x="73" y="10"/>
                    </a:lnTo>
                    <a:lnTo>
                      <a:pt x="75" y="7"/>
                    </a:lnTo>
                    <a:lnTo>
                      <a:pt x="87" y="3"/>
                    </a:lnTo>
                    <a:lnTo>
                      <a:pt x="90"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5" name="Freeform 5892"/>
              <p:cNvSpPr>
                <a:spLocks/>
              </p:cNvSpPr>
              <p:nvPr/>
            </p:nvSpPr>
            <p:spPr bwMode="auto">
              <a:xfrm>
                <a:off x="2088" y="826"/>
                <a:ext cx="63" cy="121"/>
              </a:xfrm>
              <a:custGeom>
                <a:avLst/>
                <a:gdLst>
                  <a:gd name="T0" fmla="*/ 28 w 63"/>
                  <a:gd name="T1" fmla="*/ 102 h 121"/>
                  <a:gd name="T2" fmla="*/ 29 w 63"/>
                  <a:gd name="T3" fmla="*/ 116 h 121"/>
                  <a:gd name="T4" fmla="*/ 26 w 63"/>
                  <a:gd name="T5" fmla="*/ 121 h 121"/>
                  <a:gd name="T6" fmla="*/ 17 w 63"/>
                  <a:gd name="T7" fmla="*/ 114 h 121"/>
                  <a:gd name="T8" fmla="*/ 16 w 63"/>
                  <a:gd name="T9" fmla="*/ 109 h 121"/>
                  <a:gd name="T10" fmla="*/ 7 w 63"/>
                  <a:gd name="T11" fmla="*/ 109 h 121"/>
                  <a:gd name="T12" fmla="*/ 0 w 63"/>
                  <a:gd name="T13" fmla="*/ 102 h 121"/>
                  <a:gd name="T14" fmla="*/ 0 w 63"/>
                  <a:gd name="T15" fmla="*/ 102 h 121"/>
                  <a:gd name="T16" fmla="*/ 14 w 63"/>
                  <a:gd name="T17" fmla="*/ 51 h 121"/>
                  <a:gd name="T18" fmla="*/ 12 w 63"/>
                  <a:gd name="T19" fmla="*/ 51 h 121"/>
                  <a:gd name="T20" fmla="*/ 16 w 63"/>
                  <a:gd name="T21" fmla="*/ 34 h 121"/>
                  <a:gd name="T22" fmla="*/ 17 w 63"/>
                  <a:gd name="T23" fmla="*/ 34 h 121"/>
                  <a:gd name="T24" fmla="*/ 26 w 63"/>
                  <a:gd name="T25" fmla="*/ 0 h 121"/>
                  <a:gd name="T26" fmla="*/ 63 w 63"/>
                  <a:gd name="T27" fmla="*/ 9 h 121"/>
                  <a:gd name="T28" fmla="*/ 60 w 63"/>
                  <a:gd name="T29" fmla="*/ 16 h 121"/>
                  <a:gd name="T30" fmla="*/ 60 w 63"/>
                  <a:gd name="T31" fmla="*/ 26 h 121"/>
                  <a:gd name="T32" fmla="*/ 61 w 63"/>
                  <a:gd name="T33" fmla="*/ 32 h 121"/>
                  <a:gd name="T34" fmla="*/ 60 w 63"/>
                  <a:gd name="T35" fmla="*/ 44 h 121"/>
                  <a:gd name="T36" fmla="*/ 55 w 63"/>
                  <a:gd name="T37" fmla="*/ 56 h 121"/>
                  <a:gd name="T38" fmla="*/ 50 w 63"/>
                  <a:gd name="T39" fmla="*/ 61 h 121"/>
                  <a:gd name="T40" fmla="*/ 48 w 63"/>
                  <a:gd name="T41" fmla="*/ 77 h 121"/>
                  <a:gd name="T42" fmla="*/ 50 w 63"/>
                  <a:gd name="T43" fmla="*/ 82 h 121"/>
                  <a:gd name="T44" fmla="*/ 45 w 63"/>
                  <a:gd name="T45" fmla="*/ 87 h 121"/>
                  <a:gd name="T46" fmla="*/ 43 w 63"/>
                  <a:gd name="T47" fmla="*/ 92 h 121"/>
                  <a:gd name="T48" fmla="*/ 39 w 63"/>
                  <a:gd name="T49" fmla="*/ 93 h 121"/>
                  <a:gd name="T50" fmla="*/ 38 w 63"/>
                  <a:gd name="T51" fmla="*/ 100 h 121"/>
                  <a:gd name="T52" fmla="*/ 28 w 63"/>
                  <a:gd name="T53"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121">
                    <a:moveTo>
                      <a:pt x="28" y="102"/>
                    </a:moveTo>
                    <a:lnTo>
                      <a:pt x="29" y="116"/>
                    </a:lnTo>
                    <a:lnTo>
                      <a:pt x="26" y="121"/>
                    </a:lnTo>
                    <a:lnTo>
                      <a:pt x="17" y="114"/>
                    </a:lnTo>
                    <a:lnTo>
                      <a:pt x="16" y="109"/>
                    </a:lnTo>
                    <a:lnTo>
                      <a:pt x="7" y="109"/>
                    </a:lnTo>
                    <a:lnTo>
                      <a:pt x="0" y="102"/>
                    </a:lnTo>
                    <a:lnTo>
                      <a:pt x="0" y="102"/>
                    </a:lnTo>
                    <a:lnTo>
                      <a:pt x="14" y="51"/>
                    </a:lnTo>
                    <a:lnTo>
                      <a:pt x="12" y="51"/>
                    </a:lnTo>
                    <a:lnTo>
                      <a:pt x="16" y="34"/>
                    </a:lnTo>
                    <a:lnTo>
                      <a:pt x="17" y="34"/>
                    </a:lnTo>
                    <a:lnTo>
                      <a:pt x="26" y="0"/>
                    </a:lnTo>
                    <a:lnTo>
                      <a:pt x="63" y="9"/>
                    </a:lnTo>
                    <a:lnTo>
                      <a:pt x="60" y="16"/>
                    </a:lnTo>
                    <a:lnTo>
                      <a:pt x="60" y="26"/>
                    </a:lnTo>
                    <a:lnTo>
                      <a:pt x="61" y="32"/>
                    </a:lnTo>
                    <a:lnTo>
                      <a:pt x="60" y="44"/>
                    </a:lnTo>
                    <a:lnTo>
                      <a:pt x="55" y="56"/>
                    </a:lnTo>
                    <a:lnTo>
                      <a:pt x="50" y="61"/>
                    </a:lnTo>
                    <a:lnTo>
                      <a:pt x="48" y="77"/>
                    </a:lnTo>
                    <a:lnTo>
                      <a:pt x="50" y="82"/>
                    </a:lnTo>
                    <a:lnTo>
                      <a:pt x="45" y="87"/>
                    </a:lnTo>
                    <a:lnTo>
                      <a:pt x="43" y="92"/>
                    </a:lnTo>
                    <a:lnTo>
                      <a:pt x="39" y="93"/>
                    </a:lnTo>
                    <a:lnTo>
                      <a:pt x="38" y="100"/>
                    </a:lnTo>
                    <a:lnTo>
                      <a:pt x="28" y="10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6" name="Freeform 5893"/>
              <p:cNvSpPr>
                <a:spLocks/>
              </p:cNvSpPr>
              <p:nvPr/>
            </p:nvSpPr>
            <p:spPr bwMode="auto">
              <a:xfrm>
                <a:off x="2088" y="826"/>
                <a:ext cx="63" cy="121"/>
              </a:xfrm>
              <a:custGeom>
                <a:avLst/>
                <a:gdLst>
                  <a:gd name="T0" fmla="*/ 28 w 63"/>
                  <a:gd name="T1" fmla="*/ 102 h 121"/>
                  <a:gd name="T2" fmla="*/ 29 w 63"/>
                  <a:gd name="T3" fmla="*/ 116 h 121"/>
                  <a:gd name="T4" fmla="*/ 26 w 63"/>
                  <a:gd name="T5" fmla="*/ 121 h 121"/>
                  <a:gd name="T6" fmla="*/ 17 w 63"/>
                  <a:gd name="T7" fmla="*/ 114 h 121"/>
                  <a:gd name="T8" fmla="*/ 16 w 63"/>
                  <a:gd name="T9" fmla="*/ 109 h 121"/>
                  <a:gd name="T10" fmla="*/ 7 w 63"/>
                  <a:gd name="T11" fmla="*/ 109 h 121"/>
                  <a:gd name="T12" fmla="*/ 0 w 63"/>
                  <a:gd name="T13" fmla="*/ 102 h 121"/>
                  <a:gd name="T14" fmla="*/ 0 w 63"/>
                  <a:gd name="T15" fmla="*/ 102 h 121"/>
                  <a:gd name="T16" fmla="*/ 14 w 63"/>
                  <a:gd name="T17" fmla="*/ 51 h 121"/>
                  <a:gd name="T18" fmla="*/ 12 w 63"/>
                  <a:gd name="T19" fmla="*/ 51 h 121"/>
                  <a:gd name="T20" fmla="*/ 16 w 63"/>
                  <a:gd name="T21" fmla="*/ 34 h 121"/>
                  <a:gd name="T22" fmla="*/ 17 w 63"/>
                  <a:gd name="T23" fmla="*/ 34 h 121"/>
                  <a:gd name="T24" fmla="*/ 26 w 63"/>
                  <a:gd name="T25" fmla="*/ 0 h 121"/>
                  <a:gd name="T26" fmla="*/ 63 w 63"/>
                  <a:gd name="T27" fmla="*/ 9 h 121"/>
                  <a:gd name="T28" fmla="*/ 60 w 63"/>
                  <a:gd name="T29" fmla="*/ 16 h 121"/>
                  <a:gd name="T30" fmla="*/ 60 w 63"/>
                  <a:gd name="T31" fmla="*/ 26 h 121"/>
                  <a:gd name="T32" fmla="*/ 61 w 63"/>
                  <a:gd name="T33" fmla="*/ 32 h 121"/>
                  <a:gd name="T34" fmla="*/ 60 w 63"/>
                  <a:gd name="T35" fmla="*/ 44 h 121"/>
                  <a:gd name="T36" fmla="*/ 55 w 63"/>
                  <a:gd name="T37" fmla="*/ 56 h 121"/>
                  <a:gd name="T38" fmla="*/ 50 w 63"/>
                  <a:gd name="T39" fmla="*/ 61 h 121"/>
                  <a:gd name="T40" fmla="*/ 48 w 63"/>
                  <a:gd name="T41" fmla="*/ 77 h 121"/>
                  <a:gd name="T42" fmla="*/ 50 w 63"/>
                  <a:gd name="T43" fmla="*/ 82 h 121"/>
                  <a:gd name="T44" fmla="*/ 45 w 63"/>
                  <a:gd name="T45" fmla="*/ 87 h 121"/>
                  <a:gd name="T46" fmla="*/ 43 w 63"/>
                  <a:gd name="T47" fmla="*/ 92 h 121"/>
                  <a:gd name="T48" fmla="*/ 39 w 63"/>
                  <a:gd name="T49" fmla="*/ 93 h 121"/>
                  <a:gd name="T50" fmla="*/ 38 w 63"/>
                  <a:gd name="T51" fmla="*/ 100 h 121"/>
                  <a:gd name="T52" fmla="*/ 28 w 63"/>
                  <a:gd name="T53"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121">
                    <a:moveTo>
                      <a:pt x="28" y="102"/>
                    </a:moveTo>
                    <a:lnTo>
                      <a:pt x="29" y="116"/>
                    </a:lnTo>
                    <a:lnTo>
                      <a:pt x="26" y="121"/>
                    </a:lnTo>
                    <a:lnTo>
                      <a:pt x="17" y="114"/>
                    </a:lnTo>
                    <a:lnTo>
                      <a:pt x="16" y="109"/>
                    </a:lnTo>
                    <a:lnTo>
                      <a:pt x="7" y="109"/>
                    </a:lnTo>
                    <a:lnTo>
                      <a:pt x="0" y="102"/>
                    </a:lnTo>
                    <a:lnTo>
                      <a:pt x="0" y="102"/>
                    </a:lnTo>
                    <a:lnTo>
                      <a:pt x="14" y="51"/>
                    </a:lnTo>
                    <a:lnTo>
                      <a:pt x="12" y="51"/>
                    </a:lnTo>
                    <a:lnTo>
                      <a:pt x="16" y="34"/>
                    </a:lnTo>
                    <a:lnTo>
                      <a:pt x="17" y="34"/>
                    </a:lnTo>
                    <a:lnTo>
                      <a:pt x="26" y="0"/>
                    </a:lnTo>
                    <a:lnTo>
                      <a:pt x="63" y="9"/>
                    </a:lnTo>
                    <a:lnTo>
                      <a:pt x="60" y="16"/>
                    </a:lnTo>
                    <a:lnTo>
                      <a:pt x="60" y="26"/>
                    </a:lnTo>
                    <a:lnTo>
                      <a:pt x="61" y="32"/>
                    </a:lnTo>
                    <a:lnTo>
                      <a:pt x="60" y="44"/>
                    </a:lnTo>
                    <a:lnTo>
                      <a:pt x="55" y="56"/>
                    </a:lnTo>
                    <a:lnTo>
                      <a:pt x="50" y="61"/>
                    </a:lnTo>
                    <a:lnTo>
                      <a:pt x="48" y="77"/>
                    </a:lnTo>
                    <a:lnTo>
                      <a:pt x="50" y="82"/>
                    </a:lnTo>
                    <a:lnTo>
                      <a:pt x="45" y="87"/>
                    </a:lnTo>
                    <a:lnTo>
                      <a:pt x="43" y="92"/>
                    </a:lnTo>
                    <a:lnTo>
                      <a:pt x="39" y="93"/>
                    </a:lnTo>
                    <a:lnTo>
                      <a:pt x="38" y="100"/>
                    </a:lnTo>
                    <a:lnTo>
                      <a:pt x="28" y="10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7" name="Freeform 5894"/>
              <p:cNvSpPr>
                <a:spLocks/>
              </p:cNvSpPr>
              <p:nvPr/>
            </p:nvSpPr>
            <p:spPr bwMode="auto">
              <a:xfrm>
                <a:off x="2022" y="1038"/>
                <a:ext cx="75" cy="59"/>
              </a:xfrm>
              <a:custGeom>
                <a:avLst/>
                <a:gdLst>
                  <a:gd name="T0" fmla="*/ 73 w 75"/>
                  <a:gd name="T1" fmla="*/ 17 h 59"/>
                  <a:gd name="T2" fmla="*/ 72 w 75"/>
                  <a:gd name="T3" fmla="*/ 32 h 59"/>
                  <a:gd name="T4" fmla="*/ 72 w 75"/>
                  <a:gd name="T5" fmla="*/ 32 h 59"/>
                  <a:gd name="T6" fmla="*/ 72 w 75"/>
                  <a:gd name="T7" fmla="*/ 31 h 59"/>
                  <a:gd name="T8" fmla="*/ 58 w 75"/>
                  <a:gd name="T9" fmla="*/ 27 h 59"/>
                  <a:gd name="T10" fmla="*/ 46 w 75"/>
                  <a:gd name="T11" fmla="*/ 34 h 59"/>
                  <a:gd name="T12" fmla="*/ 43 w 75"/>
                  <a:gd name="T13" fmla="*/ 42 h 59"/>
                  <a:gd name="T14" fmla="*/ 34 w 75"/>
                  <a:gd name="T15" fmla="*/ 48 h 59"/>
                  <a:gd name="T16" fmla="*/ 31 w 75"/>
                  <a:gd name="T17" fmla="*/ 53 h 59"/>
                  <a:gd name="T18" fmla="*/ 17 w 75"/>
                  <a:gd name="T19" fmla="*/ 56 h 59"/>
                  <a:gd name="T20" fmla="*/ 12 w 75"/>
                  <a:gd name="T21" fmla="*/ 59 h 59"/>
                  <a:gd name="T22" fmla="*/ 2 w 75"/>
                  <a:gd name="T23" fmla="*/ 48 h 59"/>
                  <a:gd name="T24" fmla="*/ 7 w 75"/>
                  <a:gd name="T25" fmla="*/ 27 h 59"/>
                  <a:gd name="T26" fmla="*/ 0 w 75"/>
                  <a:gd name="T27" fmla="*/ 5 h 59"/>
                  <a:gd name="T28" fmla="*/ 6 w 75"/>
                  <a:gd name="T29" fmla="*/ 7 h 59"/>
                  <a:gd name="T30" fmla="*/ 7 w 75"/>
                  <a:gd name="T31" fmla="*/ 0 h 59"/>
                  <a:gd name="T32" fmla="*/ 24 w 75"/>
                  <a:gd name="T33" fmla="*/ 5 h 59"/>
                  <a:gd name="T34" fmla="*/ 75 w 75"/>
                  <a:gd name="T35" fmla="*/ 17 h 59"/>
                  <a:gd name="T36" fmla="*/ 73 w 75"/>
                  <a:gd name="T3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59">
                    <a:moveTo>
                      <a:pt x="73" y="17"/>
                    </a:moveTo>
                    <a:lnTo>
                      <a:pt x="72" y="32"/>
                    </a:lnTo>
                    <a:lnTo>
                      <a:pt x="72" y="32"/>
                    </a:lnTo>
                    <a:lnTo>
                      <a:pt x="72" y="31"/>
                    </a:lnTo>
                    <a:lnTo>
                      <a:pt x="58" y="27"/>
                    </a:lnTo>
                    <a:lnTo>
                      <a:pt x="46" y="34"/>
                    </a:lnTo>
                    <a:lnTo>
                      <a:pt x="43" y="42"/>
                    </a:lnTo>
                    <a:lnTo>
                      <a:pt x="34" y="48"/>
                    </a:lnTo>
                    <a:lnTo>
                      <a:pt x="31" y="53"/>
                    </a:lnTo>
                    <a:lnTo>
                      <a:pt x="17" y="56"/>
                    </a:lnTo>
                    <a:lnTo>
                      <a:pt x="12" y="59"/>
                    </a:lnTo>
                    <a:lnTo>
                      <a:pt x="2" y="48"/>
                    </a:lnTo>
                    <a:lnTo>
                      <a:pt x="7" y="27"/>
                    </a:lnTo>
                    <a:lnTo>
                      <a:pt x="0" y="5"/>
                    </a:lnTo>
                    <a:lnTo>
                      <a:pt x="6" y="7"/>
                    </a:lnTo>
                    <a:lnTo>
                      <a:pt x="7" y="0"/>
                    </a:lnTo>
                    <a:lnTo>
                      <a:pt x="24" y="5"/>
                    </a:lnTo>
                    <a:lnTo>
                      <a:pt x="75" y="17"/>
                    </a:lnTo>
                    <a:lnTo>
                      <a:pt x="73"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8" name="Freeform 5895"/>
              <p:cNvSpPr>
                <a:spLocks/>
              </p:cNvSpPr>
              <p:nvPr/>
            </p:nvSpPr>
            <p:spPr bwMode="auto">
              <a:xfrm>
                <a:off x="2022" y="1038"/>
                <a:ext cx="75" cy="59"/>
              </a:xfrm>
              <a:custGeom>
                <a:avLst/>
                <a:gdLst>
                  <a:gd name="T0" fmla="*/ 73 w 75"/>
                  <a:gd name="T1" fmla="*/ 17 h 59"/>
                  <a:gd name="T2" fmla="*/ 72 w 75"/>
                  <a:gd name="T3" fmla="*/ 32 h 59"/>
                  <a:gd name="T4" fmla="*/ 72 w 75"/>
                  <a:gd name="T5" fmla="*/ 32 h 59"/>
                  <a:gd name="T6" fmla="*/ 72 w 75"/>
                  <a:gd name="T7" fmla="*/ 31 h 59"/>
                  <a:gd name="T8" fmla="*/ 58 w 75"/>
                  <a:gd name="T9" fmla="*/ 27 h 59"/>
                  <a:gd name="T10" fmla="*/ 46 w 75"/>
                  <a:gd name="T11" fmla="*/ 34 h 59"/>
                  <a:gd name="T12" fmla="*/ 43 w 75"/>
                  <a:gd name="T13" fmla="*/ 42 h 59"/>
                  <a:gd name="T14" fmla="*/ 34 w 75"/>
                  <a:gd name="T15" fmla="*/ 48 h 59"/>
                  <a:gd name="T16" fmla="*/ 31 w 75"/>
                  <a:gd name="T17" fmla="*/ 53 h 59"/>
                  <a:gd name="T18" fmla="*/ 17 w 75"/>
                  <a:gd name="T19" fmla="*/ 56 h 59"/>
                  <a:gd name="T20" fmla="*/ 12 w 75"/>
                  <a:gd name="T21" fmla="*/ 59 h 59"/>
                  <a:gd name="T22" fmla="*/ 2 w 75"/>
                  <a:gd name="T23" fmla="*/ 48 h 59"/>
                  <a:gd name="T24" fmla="*/ 7 w 75"/>
                  <a:gd name="T25" fmla="*/ 27 h 59"/>
                  <a:gd name="T26" fmla="*/ 0 w 75"/>
                  <a:gd name="T27" fmla="*/ 5 h 59"/>
                  <a:gd name="T28" fmla="*/ 6 w 75"/>
                  <a:gd name="T29" fmla="*/ 7 h 59"/>
                  <a:gd name="T30" fmla="*/ 7 w 75"/>
                  <a:gd name="T31" fmla="*/ 0 h 59"/>
                  <a:gd name="T32" fmla="*/ 24 w 75"/>
                  <a:gd name="T33" fmla="*/ 5 h 59"/>
                  <a:gd name="T34" fmla="*/ 75 w 75"/>
                  <a:gd name="T35" fmla="*/ 17 h 59"/>
                  <a:gd name="T36" fmla="*/ 73 w 75"/>
                  <a:gd name="T3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59">
                    <a:moveTo>
                      <a:pt x="73" y="17"/>
                    </a:moveTo>
                    <a:lnTo>
                      <a:pt x="72" y="32"/>
                    </a:lnTo>
                    <a:lnTo>
                      <a:pt x="72" y="32"/>
                    </a:lnTo>
                    <a:lnTo>
                      <a:pt x="72" y="31"/>
                    </a:lnTo>
                    <a:lnTo>
                      <a:pt x="58" y="27"/>
                    </a:lnTo>
                    <a:lnTo>
                      <a:pt x="46" y="34"/>
                    </a:lnTo>
                    <a:lnTo>
                      <a:pt x="43" y="42"/>
                    </a:lnTo>
                    <a:lnTo>
                      <a:pt x="34" y="48"/>
                    </a:lnTo>
                    <a:lnTo>
                      <a:pt x="31" y="53"/>
                    </a:lnTo>
                    <a:lnTo>
                      <a:pt x="17" y="56"/>
                    </a:lnTo>
                    <a:lnTo>
                      <a:pt x="12" y="59"/>
                    </a:lnTo>
                    <a:lnTo>
                      <a:pt x="2" y="48"/>
                    </a:lnTo>
                    <a:lnTo>
                      <a:pt x="7" y="27"/>
                    </a:lnTo>
                    <a:lnTo>
                      <a:pt x="0" y="5"/>
                    </a:lnTo>
                    <a:lnTo>
                      <a:pt x="6" y="7"/>
                    </a:lnTo>
                    <a:lnTo>
                      <a:pt x="7" y="0"/>
                    </a:lnTo>
                    <a:lnTo>
                      <a:pt x="24" y="5"/>
                    </a:lnTo>
                    <a:lnTo>
                      <a:pt x="75" y="17"/>
                    </a:lnTo>
                    <a:lnTo>
                      <a:pt x="73"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19" name="Freeform 5896"/>
              <p:cNvSpPr>
                <a:spLocks/>
              </p:cNvSpPr>
              <p:nvPr/>
            </p:nvSpPr>
            <p:spPr bwMode="auto">
              <a:xfrm>
                <a:off x="2112" y="1067"/>
                <a:ext cx="37" cy="71"/>
              </a:xfrm>
              <a:custGeom>
                <a:avLst/>
                <a:gdLst>
                  <a:gd name="T0" fmla="*/ 29 w 37"/>
                  <a:gd name="T1" fmla="*/ 3 h 71"/>
                  <a:gd name="T2" fmla="*/ 37 w 37"/>
                  <a:gd name="T3" fmla="*/ 20 h 71"/>
                  <a:gd name="T4" fmla="*/ 37 w 37"/>
                  <a:gd name="T5" fmla="*/ 29 h 71"/>
                  <a:gd name="T6" fmla="*/ 36 w 37"/>
                  <a:gd name="T7" fmla="*/ 34 h 71"/>
                  <a:gd name="T8" fmla="*/ 24 w 37"/>
                  <a:gd name="T9" fmla="*/ 34 h 71"/>
                  <a:gd name="T10" fmla="*/ 19 w 37"/>
                  <a:gd name="T11" fmla="*/ 59 h 71"/>
                  <a:gd name="T12" fmla="*/ 15 w 37"/>
                  <a:gd name="T13" fmla="*/ 59 h 71"/>
                  <a:gd name="T14" fmla="*/ 12 w 37"/>
                  <a:gd name="T15" fmla="*/ 71 h 71"/>
                  <a:gd name="T16" fmla="*/ 10 w 37"/>
                  <a:gd name="T17" fmla="*/ 71 h 71"/>
                  <a:gd name="T18" fmla="*/ 5 w 37"/>
                  <a:gd name="T19" fmla="*/ 69 h 71"/>
                  <a:gd name="T20" fmla="*/ 12 w 37"/>
                  <a:gd name="T21" fmla="*/ 35 h 71"/>
                  <a:gd name="T22" fmla="*/ 9 w 37"/>
                  <a:gd name="T23" fmla="*/ 35 h 71"/>
                  <a:gd name="T24" fmla="*/ 7 w 37"/>
                  <a:gd name="T25" fmla="*/ 22 h 71"/>
                  <a:gd name="T26" fmla="*/ 0 w 37"/>
                  <a:gd name="T27" fmla="*/ 20 h 71"/>
                  <a:gd name="T28" fmla="*/ 4 w 37"/>
                  <a:gd name="T29" fmla="*/ 5 h 71"/>
                  <a:gd name="T30" fmla="*/ 12 w 37"/>
                  <a:gd name="T31" fmla="*/ 0 h 71"/>
                  <a:gd name="T32" fmla="*/ 21 w 37"/>
                  <a:gd name="T33" fmla="*/ 3 h 71"/>
                  <a:gd name="T34" fmla="*/ 29 w 37"/>
                  <a:gd name="T35"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71">
                    <a:moveTo>
                      <a:pt x="29" y="3"/>
                    </a:moveTo>
                    <a:lnTo>
                      <a:pt x="37" y="20"/>
                    </a:lnTo>
                    <a:lnTo>
                      <a:pt x="37" y="29"/>
                    </a:lnTo>
                    <a:lnTo>
                      <a:pt x="36" y="34"/>
                    </a:lnTo>
                    <a:lnTo>
                      <a:pt x="24" y="34"/>
                    </a:lnTo>
                    <a:lnTo>
                      <a:pt x="19" y="59"/>
                    </a:lnTo>
                    <a:lnTo>
                      <a:pt x="15" y="59"/>
                    </a:lnTo>
                    <a:lnTo>
                      <a:pt x="12" y="71"/>
                    </a:lnTo>
                    <a:lnTo>
                      <a:pt x="10" y="71"/>
                    </a:lnTo>
                    <a:lnTo>
                      <a:pt x="5" y="69"/>
                    </a:lnTo>
                    <a:lnTo>
                      <a:pt x="12" y="35"/>
                    </a:lnTo>
                    <a:lnTo>
                      <a:pt x="9" y="35"/>
                    </a:lnTo>
                    <a:lnTo>
                      <a:pt x="7" y="22"/>
                    </a:lnTo>
                    <a:lnTo>
                      <a:pt x="0" y="20"/>
                    </a:lnTo>
                    <a:lnTo>
                      <a:pt x="4" y="5"/>
                    </a:lnTo>
                    <a:lnTo>
                      <a:pt x="12" y="0"/>
                    </a:lnTo>
                    <a:lnTo>
                      <a:pt x="21" y="3"/>
                    </a:lnTo>
                    <a:lnTo>
                      <a:pt x="29"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0" name="Freeform 5897"/>
              <p:cNvSpPr>
                <a:spLocks/>
              </p:cNvSpPr>
              <p:nvPr/>
            </p:nvSpPr>
            <p:spPr bwMode="auto">
              <a:xfrm>
                <a:off x="2112" y="1067"/>
                <a:ext cx="37" cy="71"/>
              </a:xfrm>
              <a:custGeom>
                <a:avLst/>
                <a:gdLst>
                  <a:gd name="T0" fmla="*/ 29 w 37"/>
                  <a:gd name="T1" fmla="*/ 3 h 71"/>
                  <a:gd name="T2" fmla="*/ 37 w 37"/>
                  <a:gd name="T3" fmla="*/ 20 h 71"/>
                  <a:gd name="T4" fmla="*/ 37 w 37"/>
                  <a:gd name="T5" fmla="*/ 29 h 71"/>
                  <a:gd name="T6" fmla="*/ 36 w 37"/>
                  <a:gd name="T7" fmla="*/ 34 h 71"/>
                  <a:gd name="T8" fmla="*/ 24 w 37"/>
                  <a:gd name="T9" fmla="*/ 34 h 71"/>
                  <a:gd name="T10" fmla="*/ 19 w 37"/>
                  <a:gd name="T11" fmla="*/ 59 h 71"/>
                  <a:gd name="T12" fmla="*/ 15 w 37"/>
                  <a:gd name="T13" fmla="*/ 59 h 71"/>
                  <a:gd name="T14" fmla="*/ 12 w 37"/>
                  <a:gd name="T15" fmla="*/ 71 h 71"/>
                  <a:gd name="T16" fmla="*/ 10 w 37"/>
                  <a:gd name="T17" fmla="*/ 71 h 71"/>
                  <a:gd name="T18" fmla="*/ 5 w 37"/>
                  <a:gd name="T19" fmla="*/ 69 h 71"/>
                  <a:gd name="T20" fmla="*/ 12 w 37"/>
                  <a:gd name="T21" fmla="*/ 35 h 71"/>
                  <a:gd name="T22" fmla="*/ 9 w 37"/>
                  <a:gd name="T23" fmla="*/ 35 h 71"/>
                  <a:gd name="T24" fmla="*/ 7 w 37"/>
                  <a:gd name="T25" fmla="*/ 22 h 71"/>
                  <a:gd name="T26" fmla="*/ 0 w 37"/>
                  <a:gd name="T27" fmla="*/ 20 h 71"/>
                  <a:gd name="T28" fmla="*/ 4 w 37"/>
                  <a:gd name="T29" fmla="*/ 5 h 71"/>
                  <a:gd name="T30" fmla="*/ 12 w 37"/>
                  <a:gd name="T31" fmla="*/ 0 h 71"/>
                  <a:gd name="T32" fmla="*/ 21 w 37"/>
                  <a:gd name="T33" fmla="*/ 3 h 71"/>
                  <a:gd name="T34" fmla="*/ 29 w 37"/>
                  <a:gd name="T35"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71">
                    <a:moveTo>
                      <a:pt x="29" y="3"/>
                    </a:moveTo>
                    <a:lnTo>
                      <a:pt x="37" y="20"/>
                    </a:lnTo>
                    <a:lnTo>
                      <a:pt x="37" y="29"/>
                    </a:lnTo>
                    <a:lnTo>
                      <a:pt x="36" y="34"/>
                    </a:lnTo>
                    <a:lnTo>
                      <a:pt x="24" y="34"/>
                    </a:lnTo>
                    <a:lnTo>
                      <a:pt x="19" y="59"/>
                    </a:lnTo>
                    <a:lnTo>
                      <a:pt x="15" y="59"/>
                    </a:lnTo>
                    <a:lnTo>
                      <a:pt x="12" y="71"/>
                    </a:lnTo>
                    <a:lnTo>
                      <a:pt x="10" y="71"/>
                    </a:lnTo>
                    <a:lnTo>
                      <a:pt x="5" y="69"/>
                    </a:lnTo>
                    <a:lnTo>
                      <a:pt x="12" y="35"/>
                    </a:lnTo>
                    <a:lnTo>
                      <a:pt x="9" y="35"/>
                    </a:lnTo>
                    <a:lnTo>
                      <a:pt x="7" y="22"/>
                    </a:lnTo>
                    <a:lnTo>
                      <a:pt x="0" y="20"/>
                    </a:lnTo>
                    <a:lnTo>
                      <a:pt x="4" y="5"/>
                    </a:lnTo>
                    <a:lnTo>
                      <a:pt x="12" y="0"/>
                    </a:lnTo>
                    <a:lnTo>
                      <a:pt x="21" y="3"/>
                    </a:lnTo>
                    <a:lnTo>
                      <a:pt x="29"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1" name="Freeform 5898"/>
              <p:cNvSpPr>
                <a:spLocks/>
              </p:cNvSpPr>
              <p:nvPr/>
            </p:nvSpPr>
            <p:spPr bwMode="auto">
              <a:xfrm>
                <a:off x="1994" y="925"/>
                <a:ext cx="88" cy="120"/>
              </a:xfrm>
              <a:custGeom>
                <a:avLst/>
                <a:gdLst>
                  <a:gd name="T0" fmla="*/ 79 w 88"/>
                  <a:gd name="T1" fmla="*/ 30 h 120"/>
                  <a:gd name="T2" fmla="*/ 71 w 88"/>
                  <a:gd name="T3" fmla="*/ 69 h 120"/>
                  <a:gd name="T4" fmla="*/ 62 w 88"/>
                  <a:gd name="T5" fmla="*/ 103 h 120"/>
                  <a:gd name="T6" fmla="*/ 52 w 88"/>
                  <a:gd name="T7" fmla="*/ 100 h 120"/>
                  <a:gd name="T8" fmla="*/ 39 w 88"/>
                  <a:gd name="T9" fmla="*/ 96 h 120"/>
                  <a:gd name="T10" fmla="*/ 35 w 88"/>
                  <a:gd name="T11" fmla="*/ 113 h 120"/>
                  <a:gd name="T12" fmla="*/ 34 w 88"/>
                  <a:gd name="T13" fmla="*/ 120 h 120"/>
                  <a:gd name="T14" fmla="*/ 28 w 88"/>
                  <a:gd name="T15" fmla="*/ 118 h 120"/>
                  <a:gd name="T16" fmla="*/ 25 w 88"/>
                  <a:gd name="T17" fmla="*/ 113 h 120"/>
                  <a:gd name="T18" fmla="*/ 17 w 88"/>
                  <a:gd name="T19" fmla="*/ 118 h 120"/>
                  <a:gd name="T20" fmla="*/ 1 w 88"/>
                  <a:gd name="T21" fmla="*/ 116 h 120"/>
                  <a:gd name="T22" fmla="*/ 0 w 88"/>
                  <a:gd name="T23" fmla="*/ 105 h 120"/>
                  <a:gd name="T24" fmla="*/ 3 w 88"/>
                  <a:gd name="T25" fmla="*/ 98 h 120"/>
                  <a:gd name="T26" fmla="*/ 3 w 88"/>
                  <a:gd name="T27" fmla="*/ 71 h 120"/>
                  <a:gd name="T28" fmla="*/ 10 w 88"/>
                  <a:gd name="T29" fmla="*/ 57 h 120"/>
                  <a:gd name="T30" fmla="*/ 11 w 88"/>
                  <a:gd name="T31" fmla="*/ 47 h 120"/>
                  <a:gd name="T32" fmla="*/ 22 w 88"/>
                  <a:gd name="T33" fmla="*/ 39 h 120"/>
                  <a:gd name="T34" fmla="*/ 42 w 88"/>
                  <a:gd name="T35" fmla="*/ 44 h 120"/>
                  <a:gd name="T36" fmla="*/ 44 w 88"/>
                  <a:gd name="T37" fmla="*/ 35 h 120"/>
                  <a:gd name="T38" fmla="*/ 54 w 88"/>
                  <a:gd name="T39" fmla="*/ 28 h 120"/>
                  <a:gd name="T40" fmla="*/ 57 w 88"/>
                  <a:gd name="T41" fmla="*/ 28 h 120"/>
                  <a:gd name="T42" fmla="*/ 62 w 88"/>
                  <a:gd name="T43" fmla="*/ 18 h 120"/>
                  <a:gd name="T44" fmla="*/ 69 w 88"/>
                  <a:gd name="T45" fmla="*/ 13 h 120"/>
                  <a:gd name="T46" fmla="*/ 72 w 88"/>
                  <a:gd name="T47" fmla="*/ 5 h 120"/>
                  <a:gd name="T48" fmla="*/ 78 w 88"/>
                  <a:gd name="T49" fmla="*/ 3 h 120"/>
                  <a:gd name="T50" fmla="*/ 79 w 88"/>
                  <a:gd name="T51" fmla="*/ 0 h 120"/>
                  <a:gd name="T52" fmla="*/ 88 w 88"/>
                  <a:gd name="T53" fmla="*/ 1 h 120"/>
                  <a:gd name="T54" fmla="*/ 86 w 88"/>
                  <a:gd name="T55" fmla="*/ 1 h 120"/>
                  <a:gd name="T56" fmla="*/ 88 w 88"/>
                  <a:gd name="T57" fmla="*/ 3 h 120"/>
                  <a:gd name="T58" fmla="*/ 79 w 88"/>
                  <a:gd name="T59" fmla="*/ 3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120">
                    <a:moveTo>
                      <a:pt x="79" y="30"/>
                    </a:moveTo>
                    <a:lnTo>
                      <a:pt x="71" y="69"/>
                    </a:lnTo>
                    <a:lnTo>
                      <a:pt x="62" y="103"/>
                    </a:lnTo>
                    <a:lnTo>
                      <a:pt x="52" y="100"/>
                    </a:lnTo>
                    <a:lnTo>
                      <a:pt x="39" y="96"/>
                    </a:lnTo>
                    <a:lnTo>
                      <a:pt x="35" y="113"/>
                    </a:lnTo>
                    <a:lnTo>
                      <a:pt x="34" y="120"/>
                    </a:lnTo>
                    <a:lnTo>
                      <a:pt x="28" y="118"/>
                    </a:lnTo>
                    <a:lnTo>
                      <a:pt x="25" y="113"/>
                    </a:lnTo>
                    <a:lnTo>
                      <a:pt x="17" y="118"/>
                    </a:lnTo>
                    <a:lnTo>
                      <a:pt x="1" y="116"/>
                    </a:lnTo>
                    <a:lnTo>
                      <a:pt x="0" y="105"/>
                    </a:lnTo>
                    <a:lnTo>
                      <a:pt x="3" y="98"/>
                    </a:lnTo>
                    <a:lnTo>
                      <a:pt x="3" y="71"/>
                    </a:lnTo>
                    <a:lnTo>
                      <a:pt x="10" y="57"/>
                    </a:lnTo>
                    <a:lnTo>
                      <a:pt x="11" y="47"/>
                    </a:lnTo>
                    <a:lnTo>
                      <a:pt x="22" y="39"/>
                    </a:lnTo>
                    <a:lnTo>
                      <a:pt x="42" y="44"/>
                    </a:lnTo>
                    <a:lnTo>
                      <a:pt x="44" y="35"/>
                    </a:lnTo>
                    <a:lnTo>
                      <a:pt x="54" y="28"/>
                    </a:lnTo>
                    <a:lnTo>
                      <a:pt x="57" y="28"/>
                    </a:lnTo>
                    <a:lnTo>
                      <a:pt x="62" y="18"/>
                    </a:lnTo>
                    <a:lnTo>
                      <a:pt x="69" y="13"/>
                    </a:lnTo>
                    <a:lnTo>
                      <a:pt x="72" y="5"/>
                    </a:lnTo>
                    <a:lnTo>
                      <a:pt x="78" y="3"/>
                    </a:lnTo>
                    <a:lnTo>
                      <a:pt x="79" y="0"/>
                    </a:lnTo>
                    <a:lnTo>
                      <a:pt x="88" y="1"/>
                    </a:lnTo>
                    <a:lnTo>
                      <a:pt x="86" y="1"/>
                    </a:lnTo>
                    <a:lnTo>
                      <a:pt x="88" y="3"/>
                    </a:lnTo>
                    <a:lnTo>
                      <a:pt x="79" y="3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2" name="Freeform 5899"/>
              <p:cNvSpPr>
                <a:spLocks/>
              </p:cNvSpPr>
              <p:nvPr/>
            </p:nvSpPr>
            <p:spPr bwMode="auto">
              <a:xfrm>
                <a:off x="1994" y="925"/>
                <a:ext cx="88" cy="120"/>
              </a:xfrm>
              <a:custGeom>
                <a:avLst/>
                <a:gdLst>
                  <a:gd name="T0" fmla="*/ 79 w 88"/>
                  <a:gd name="T1" fmla="*/ 30 h 120"/>
                  <a:gd name="T2" fmla="*/ 71 w 88"/>
                  <a:gd name="T3" fmla="*/ 69 h 120"/>
                  <a:gd name="T4" fmla="*/ 62 w 88"/>
                  <a:gd name="T5" fmla="*/ 103 h 120"/>
                  <a:gd name="T6" fmla="*/ 52 w 88"/>
                  <a:gd name="T7" fmla="*/ 100 h 120"/>
                  <a:gd name="T8" fmla="*/ 39 w 88"/>
                  <a:gd name="T9" fmla="*/ 96 h 120"/>
                  <a:gd name="T10" fmla="*/ 35 w 88"/>
                  <a:gd name="T11" fmla="*/ 113 h 120"/>
                  <a:gd name="T12" fmla="*/ 34 w 88"/>
                  <a:gd name="T13" fmla="*/ 120 h 120"/>
                  <a:gd name="T14" fmla="*/ 28 w 88"/>
                  <a:gd name="T15" fmla="*/ 118 h 120"/>
                  <a:gd name="T16" fmla="*/ 25 w 88"/>
                  <a:gd name="T17" fmla="*/ 113 h 120"/>
                  <a:gd name="T18" fmla="*/ 17 w 88"/>
                  <a:gd name="T19" fmla="*/ 118 h 120"/>
                  <a:gd name="T20" fmla="*/ 1 w 88"/>
                  <a:gd name="T21" fmla="*/ 116 h 120"/>
                  <a:gd name="T22" fmla="*/ 0 w 88"/>
                  <a:gd name="T23" fmla="*/ 105 h 120"/>
                  <a:gd name="T24" fmla="*/ 3 w 88"/>
                  <a:gd name="T25" fmla="*/ 98 h 120"/>
                  <a:gd name="T26" fmla="*/ 3 w 88"/>
                  <a:gd name="T27" fmla="*/ 71 h 120"/>
                  <a:gd name="T28" fmla="*/ 10 w 88"/>
                  <a:gd name="T29" fmla="*/ 57 h 120"/>
                  <a:gd name="T30" fmla="*/ 11 w 88"/>
                  <a:gd name="T31" fmla="*/ 47 h 120"/>
                  <a:gd name="T32" fmla="*/ 22 w 88"/>
                  <a:gd name="T33" fmla="*/ 39 h 120"/>
                  <a:gd name="T34" fmla="*/ 42 w 88"/>
                  <a:gd name="T35" fmla="*/ 44 h 120"/>
                  <a:gd name="T36" fmla="*/ 44 w 88"/>
                  <a:gd name="T37" fmla="*/ 35 h 120"/>
                  <a:gd name="T38" fmla="*/ 54 w 88"/>
                  <a:gd name="T39" fmla="*/ 28 h 120"/>
                  <a:gd name="T40" fmla="*/ 57 w 88"/>
                  <a:gd name="T41" fmla="*/ 28 h 120"/>
                  <a:gd name="T42" fmla="*/ 62 w 88"/>
                  <a:gd name="T43" fmla="*/ 18 h 120"/>
                  <a:gd name="T44" fmla="*/ 69 w 88"/>
                  <a:gd name="T45" fmla="*/ 13 h 120"/>
                  <a:gd name="T46" fmla="*/ 72 w 88"/>
                  <a:gd name="T47" fmla="*/ 5 h 120"/>
                  <a:gd name="T48" fmla="*/ 78 w 88"/>
                  <a:gd name="T49" fmla="*/ 3 h 120"/>
                  <a:gd name="T50" fmla="*/ 79 w 88"/>
                  <a:gd name="T51" fmla="*/ 0 h 120"/>
                  <a:gd name="T52" fmla="*/ 88 w 88"/>
                  <a:gd name="T53" fmla="*/ 1 h 120"/>
                  <a:gd name="T54" fmla="*/ 86 w 88"/>
                  <a:gd name="T55" fmla="*/ 1 h 120"/>
                  <a:gd name="T56" fmla="*/ 88 w 88"/>
                  <a:gd name="T57" fmla="*/ 3 h 120"/>
                  <a:gd name="T58" fmla="*/ 79 w 88"/>
                  <a:gd name="T59" fmla="*/ 3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120">
                    <a:moveTo>
                      <a:pt x="79" y="30"/>
                    </a:moveTo>
                    <a:lnTo>
                      <a:pt x="71" y="69"/>
                    </a:lnTo>
                    <a:lnTo>
                      <a:pt x="62" y="103"/>
                    </a:lnTo>
                    <a:lnTo>
                      <a:pt x="52" y="100"/>
                    </a:lnTo>
                    <a:lnTo>
                      <a:pt x="39" y="96"/>
                    </a:lnTo>
                    <a:lnTo>
                      <a:pt x="35" y="113"/>
                    </a:lnTo>
                    <a:lnTo>
                      <a:pt x="34" y="120"/>
                    </a:lnTo>
                    <a:lnTo>
                      <a:pt x="28" y="118"/>
                    </a:lnTo>
                    <a:lnTo>
                      <a:pt x="25" y="113"/>
                    </a:lnTo>
                    <a:lnTo>
                      <a:pt x="17" y="118"/>
                    </a:lnTo>
                    <a:lnTo>
                      <a:pt x="1" y="116"/>
                    </a:lnTo>
                    <a:lnTo>
                      <a:pt x="0" y="105"/>
                    </a:lnTo>
                    <a:lnTo>
                      <a:pt x="3" y="98"/>
                    </a:lnTo>
                    <a:lnTo>
                      <a:pt x="3" y="71"/>
                    </a:lnTo>
                    <a:lnTo>
                      <a:pt x="10" y="57"/>
                    </a:lnTo>
                    <a:lnTo>
                      <a:pt x="11" y="47"/>
                    </a:lnTo>
                    <a:lnTo>
                      <a:pt x="22" y="39"/>
                    </a:lnTo>
                    <a:lnTo>
                      <a:pt x="42" y="44"/>
                    </a:lnTo>
                    <a:lnTo>
                      <a:pt x="44" y="35"/>
                    </a:lnTo>
                    <a:lnTo>
                      <a:pt x="54" y="28"/>
                    </a:lnTo>
                    <a:lnTo>
                      <a:pt x="57" y="28"/>
                    </a:lnTo>
                    <a:lnTo>
                      <a:pt x="62" y="18"/>
                    </a:lnTo>
                    <a:lnTo>
                      <a:pt x="69" y="13"/>
                    </a:lnTo>
                    <a:lnTo>
                      <a:pt x="72" y="5"/>
                    </a:lnTo>
                    <a:lnTo>
                      <a:pt x="78" y="3"/>
                    </a:lnTo>
                    <a:lnTo>
                      <a:pt x="79" y="0"/>
                    </a:lnTo>
                    <a:lnTo>
                      <a:pt x="88" y="1"/>
                    </a:lnTo>
                    <a:lnTo>
                      <a:pt x="86" y="1"/>
                    </a:lnTo>
                    <a:lnTo>
                      <a:pt x="88" y="3"/>
                    </a:lnTo>
                    <a:lnTo>
                      <a:pt x="79"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3" name="Freeform 5900"/>
              <p:cNvSpPr>
                <a:spLocks/>
              </p:cNvSpPr>
              <p:nvPr/>
            </p:nvSpPr>
            <p:spPr bwMode="auto">
              <a:xfrm>
                <a:off x="1751" y="881"/>
                <a:ext cx="61" cy="91"/>
              </a:xfrm>
              <a:custGeom>
                <a:avLst/>
                <a:gdLst>
                  <a:gd name="T0" fmla="*/ 44 w 61"/>
                  <a:gd name="T1" fmla="*/ 57 h 91"/>
                  <a:gd name="T2" fmla="*/ 61 w 61"/>
                  <a:gd name="T3" fmla="*/ 72 h 91"/>
                  <a:gd name="T4" fmla="*/ 53 w 61"/>
                  <a:gd name="T5" fmla="*/ 91 h 91"/>
                  <a:gd name="T6" fmla="*/ 0 w 61"/>
                  <a:gd name="T7" fmla="*/ 74 h 91"/>
                  <a:gd name="T8" fmla="*/ 2 w 61"/>
                  <a:gd name="T9" fmla="*/ 71 h 91"/>
                  <a:gd name="T10" fmla="*/ 2 w 61"/>
                  <a:gd name="T11" fmla="*/ 64 h 91"/>
                  <a:gd name="T12" fmla="*/ 4 w 61"/>
                  <a:gd name="T13" fmla="*/ 64 h 91"/>
                  <a:gd name="T14" fmla="*/ 4 w 61"/>
                  <a:gd name="T15" fmla="*/ 66 h 91"/>
                  <a:gd name="T16" fmla="*/ 4 w 61"/>
                  <a:gd name="T17" fmla="*/ 69 h 91"/>
                  <a:gd name="T18" fmla="*/ 5 w 61"/>
                  <a:gd name="T19" fmla="*/ 69 h 91"/>
                  <a:gd name="T20" fmla="*/ 7 w 61"/>
                  <a:gd name="T21" fmla="*/ 66 h 91"/>
                  <a:gd name="T22" fmla="*/ 7 w 61"/>
                  <a:gd name="T23" fmla="*/ 66 h 91"/>
                  <a:gd name="T24" fmla="*/ 9 w 61"/>
                  <a:gd name="T25" fmla="*/ 66 h 91"/>
                  <a:gd name="T26" fmla="*/ 12 w 61"/>
                  <a:gd name="T27" fmla="*/ 64 h 91"/>
                  <a:gd name="T28" fmla="*/ 16 w 61"/>
                  <a:gd name="T29" fmla="*/ 66 h 91"/>
                  <a:gd name="T30" fmla="*/ 19 w 61"/>
                  <a:gd name="T31" fmla="*/ 64 h 91"/>
                  <a:gd name="T32" fmla="*/ 19 w 61"/>
                  <a:gd name="T33" fmla="*/ 62 h 91"/>
                  <a:gd name="T34" fmla="*/ 16 w 61"/>
                  <a:gd name="T35" fmla="*/ 61 h 91"/>
                  <a:gd name="T36" fmla="*/ 16 w 61"/>
                  <a:gd name="T37" fmla="*/ 61 h 91"/>
                  <a:gd name="T38" fmla="*/ 12 w 61"/>
                  <a:gd name="T39" fmla="*/ 59 h 91"/>
                  <a:gd name="T40" fmla="*/ 11 w 61"/>
                  <a:gd name="T41" fmla="*/ 57 h 91"/>
                  <a:gd name="T42" fmla="*/ 12 w 61"/>
                  <a:gd name="T43" fmla="*/ 57 h 91"/>
                  <a:gd name="T44" fmla="*/ 12 w 61"/>
                  <a:gd name="T45" fmla="*/ 55 h 91"/>
                  <a:gd name="T46" fmla="*/ 11 w 61"/>
                  <a:gd name="T47" fmla="*/ 52 h 91"/>
                  <a:gd name="T48" fmla="*/ 7 w 61"/>
                  <a:gd name="T49" fmla="*/ 50 h 91"/>
                  <a:gd name="T50" fmla="*/ 5 w 61"/>
                  <a:gd name="T51" fmla="*/ 52 h 91"/>
                  <a:gd name="T52" fmla="*/ 4 w 61"/>
                  <a:gd name="T53" fmla="*/ 55 h 91"/>
                  <a:gd name="T54" fmla="*/ 4 w 61"/>
                  <a:gd name="T55" fmla="*/ 61 h 91"/>
                  <a:gd name="T56" fmla="*/ 2 w 61"/>
                  <a:gd name="T57" fmla="*/ 61 h 91"/>
                  <a:gd name="T58" fmla="*/ 0 w 61"/>
                  <a:gd name="T59" fmla="*/ 59 h 91"/>
                  <a:gd name="T60" fmla="*/ 2 w 61"/>
                  <a:gd name="T61" fmla="*/ 54 h 91"/>
                  <a:gd name="T62" fmla="*/ 5 w 61"/>
                  <a:gd name="T63" fmla="*/ 45 h 91"/>
                  <a:gd name="T64" fmla="*/ 5 w 61"/>
                  <a:gd name="T65" fmla="*/ 40 h 91"/>
                  <a:gd name="T66" fmla="*/ 5 w 61"/>
                  <a:gd name="T67" fmla="*/ 40 h 91"/>
                  <a:gd name="T68" fmla="*/ 7 w 61"/>
                  <a:gd name="T69" fmla="*/ 32 h 91"/>
                  <a:gd name="T70" fmla="*/ 7 w 61"/>
                  <a:gd name="T71" fmla="*/ 25 h 91"/>
                  <a:gd name="T72" fmla="*/ 7 w 61"/>
                  <a:gd name="T73" fmla="*/ 23 h 91"/>
                  <a:gd name="T74" fmla="*/ 5 w 61"/>
                  <a:gd name="T75" fmla="*/ 20 h 91"/>
                  <a:gd name="T76" fmla="*/ 5 w 61"/>
                  <a:gd name="T77" fmla="*/ 18 h 91"/>
                  <a:gd name="T78" fmla="*/ 4 w 61"/>
                  <a:gd name="T79" fmla="*/ 16 h 91"/>
                  <a:gd name="T80" fmla="*/ 5 w 61"/>
                  <a:gd name="T81" fmla="*/ 13 h 91"/>
                  <a:gd name="T82" fmla="*/ 7 w 61"/>
                  <a:gd name="T83" fmla="*/ 5 h 91"/>
                  <a:gd name="T84" fmla="*/ 26 w 61"/>
                  <a:gd name="T85"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91">
                    <a:moveTo>
                      <a:pt x="56" y="16"/>
                    </a:moveTo>
                    <a:lnTo>
                      <a:pt x="44" y="57"/>
                    </a:lnTo>
                    <a:lnTo>
                      <a:pt x="61" y="62"/>
                    </a:lnTo>
                    <a:lnTo>
                      <a:pt x="61" y="72"/>
                    </a:lnTo>
                    <a:lnTo>
                      <a:pt x="56" y="91"/>
                    </a:lnTo>
                    <a:lnTo>
                      <a:pt x="53" y="91"/>
                    </a:lnTo>
                    <a:lnTo>
                      <a:pt x="43" y="88"/>
                    </a:lnTo>
                    <a:lnTo>
                      <a:pt x="0" y="74"/>
                    </a:lnTo>
                    <a:lnTo>
                      <a:pt x="2" y="72"/>
                    </a:lnTo>
                    <a:lnTo>
                      <a:pt x="2" y="71"/>
                    </a:lnTo>
                    <a:lnTo>
                      <a:pt x="2" y="66"/>
                    </a:lnTo>
                    <a:lnTo>
                      <a:pt x="2" y="64"/>
                    </a:lnTo>
                    <a:lnTo>
                      <a:pt x="4" y="64"/>
                    </a:lnTo>
                    <a:lnTo>
                      <a:pt x="4" y="64"/>
                    </a:lnTo>
                    <a:lnTo>
                      <a:pt x="4" y="64"/>
                    </a:lnTo>
                    <a:lnTo>
                      <a:pt x="4" y="66"/>
                    </a:lnTo>
                    <a:lnTo>
                      <a:pt x="4" y="67"/>
                    </a:lnTo>
                    <a:lnTo>
                      <a:pt x="4" y="69"/>
                    </a:lnTo>
                    <a:lnTo>
                      <a:pt x="5" y="69"/>
                    </a:lnTo>
                    <a:lnTo>
                      <a:pt x="5" y="69"/>
                    </a:lnTo>
                    <a:lnTo>
                      <a:pt x="5" y="69"/>
                    </a:lnTo>
                    <a:lnTo>
                      <a:pt x="7" y="66"/>
                    </a:lnTo>
                    <a:lnTo>
                      <a:pt x="7" y="66"/>
                    </a:lnTo>
                    <a:lnTo>
                      <a:pt x="7" y="66"/>
                    </a:lnTo>
                    <a:lnTo>
                      <a:pt x="9" y="66"/>
                    </a:lnTo>
                    <a:lnTo>
                      <a:pt x="9" y="66"/>
                    </a:lnTo>
                    <a:lnTo>
                      <a:pt x="11" y="64"/>
                    </a:lnTo>
                    <a:lnTo>
                      <a:pt x="12" y="64"/>
                    </a:lnTo>
                    <a:lnTo>
                      <a:pt x="12" y="66"/>
                    </a:lnTo>
                    <a:lnTo>
                      <a:pt x="16" y="66"/>
                    </a:lnTo>
                    <a:lnTo>
                      <a:pt x="17" y="64"/>
                    </a:lnTo>
                    <a:lnTo>
                      <a:pt x="19" y="64"/>
                    </a:lnTo>
                    <a:lnTo>
                      <a:pt x="19" y="62"/>
                    </a:lnTo>
                    <a:lnTo>
                      <a:pt x="19" y="62"/>
                    </a:lnTo>
                    <a:lnTo>
                      <a:pt x="17" y="61"/>
                    </a:lnTo>
                    <a:lnTo>
                      <a:pt x="16" y="61"/>
                    </a:lnTo>
                    <a:lnTo>
                      <a:pt x="16" y="61"/>
                    </a:lnTo>
                    <a:lnTo>
                      <a:pt x="16" y="61"/>
                    </a:lnTo>
                    <a:lnTo>
                      <a:pt x="14" y="59"/>
                    </a:lnTo>
                    <a:lnTo>
                      <a:pt x="12" y="59"/>
                    </a:lnTo>
                    <a:lnTo>
                      <a:pt x="12" y="59"/>
                    </a:lnTo>
                    <a:lnTo>
                      <a:pt x="11" y="57"/>
                    </a:lnTo>
                    <a:lnTo>
                      <a:pt x="12" y="57"/>
                    </a:lnTo>
                    <a:lnTo>
                      <a:pt x="12" y="57"/>
                    </a:lnTo>
                    <a:lnTo>
                      <a:pt x="12" y="55"/>
                    </a:lnTo>
                    <a:lnTo>
                      <a:pt x="12" y="55"/>
                    </a:lnTo>
                    <a:lnTo>
                      <a:pt x="12" y="54"/>
                    </a:lnTo>
                    <a:lnTo>
                      <a:pt x="11" y="52"/>
                    </a:lnTo>
                    <a:lnTo>
                      <a:pt x="7" y="50"/>
                    </a:lnTo>
                    <a:lnTo>
                      <a:pt x="7" y="50"/>
                    </a:lnTo>
                    <a:lnTo>
                      <a:pt x="5" y="50"/>
                    </a:lnTo>
                    <a:lnTo>
                      <a:pt x="5" y="52"/>
                    </a:lnTo>
                    <a:lnTo>
                      <a:pt x="4" y="52"/>
                    </a:lnTo>
                    <a:lnTo>
                      <a:pt x="4" y="55"/>
                    </a:lnTo>
                    <a:lnTo>
                      <a:pt x="4" y="57"/>
                    </a:lnTo>
                    <a:lnTo>
                      <a:pt x="4" y="61"/>
                    </a:lnTo>
                    <a:lnTo>
                      <a:pt x="2" y="61"/>
                    </a:lnTo>
                    <a:lnTo>
                      <a:pt x="2" y="61"/>
                    </a:lnTo>
                    <a:lnTo>
                      <a:pt x="0" y="61"/>
                    </a:lnTo>
                    <a:lnTo>
                      <a:pt x="0" y="59"/>
                    </a:lnTo>
                    <a:lnTo>
                      <a:pt x="2" y="57"/>
                    </a:lnTo>
                    <a:lnTo>
                      <a:pt x="2" y="54"/>
                    </a:lnTo>
                    <a:lnTo>
                      <a:pt x="4" y="47"/>
                    </a:lnTo>
                    <a:lnTo>
                      <a:pt x="5" y="45"/>
                    </a:lnTo>
                    <a:lnTo>
                      <a:pt x="5" y="42"/>
                    </a:lnTo>
                    <a:lnTo>
                      <a:pt x="5" y="40"/>
                    </a:lnTo>
                    <a:lnTo>
                      <a:pt x="5" y="40"/>
                    </a:lnTo>
                    <a:lnTo>
                      <a:pt x="5" y="40"/>
                    </a:lnTo>
                    <a:lnTo>
                      <a:pt x="7" y="37"/>
                    </a:lnTo>
                    <a:lnTo>
                      <a:pt x="7" y="32"/>
                    </a:lnTo>
                    <a:lnTo>
                      <a:pt x="7" y="25"/>
                    </a:lnTo>
                    <a:lnTo>
                      <a:pt x="7" y="25"/>
                    </a:lnTo>
                    <a:lnTo>
                      <a:pt x="7" y="23"/>
                    </a:lnTo>
                    <a:lnTo>
                      <a:pt x="7" y="23"/>
                    </a:lnTo>
                    <a:lnTo>
                      <a:pt x="5" y="23"/>
                    </a:lnTo>
                    <a:lnTo>
                      <a:pt x="5" y="20"/>
                    </a:lnTo>
                    <a:lnTo>
                      <a:pt x="5" y="20"/>
                    </a:lnTo>
                    <a:lnTo>
                      <a:pt x="5" y="18"/>
                    </a:lnTo>
                    <a:lnTo>
                      <a:pt x="5" y="18"/>
                    </a:lnTo>
                    <a:lnTo>
                      <a:pt x="4" y="16"/>
                    </a:lnTo>
                    <a:lnTo>
                      <a:pt x="5" y="16"/>
                    </a:lnTo>
                    <a:lnTo>
                      <a:pt x="5" y="13"/>
                    </a:lnTo>
                    <a:lnTo>
                      <a:pt x="5" y="11"/>
                    </a:lnTo>
                    <a:lnTo>
                      <a:pt x="7" y="5"/>
                    </a:lnTo>
                    <a:lnTo>
                      <a:pt x="7" y="0"/>
                    </a:lnTo>
                    <a:lnTo>
                      <a:pt x="26" y="6"/>
                    </a:lnTo>
                    <a:lnTo>
                      <a:pt x="56" y="1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4" name="Freeform 5901"/>
              <p:cNvSpPr>
                <a:spLocks/>
              </p:cNvSpPr>
              <p:nvPr/>
            </p:nvSpPr>
            <p:spPr bwMode="auto">
              <a:xfrm>
                <a:off x="1751" y="881"/>
                <a:ext cx="61" cy="91"/>
              </a:xfrm>
              <a:custGeom>
                <a:avLst/>
                <a:gdLst>
                  <a:gd name="T0" fmla="*/ 44 w 61"/>
                  <a:gd name="T1" fmla="*/ 57 h 91"/>
                  <a:gd name="T2" fmla="*/ 61 w 61"/>
                  <a:gd name="T3" fmla="*/ 72 h 91"/>
                  <a:gd name="T4" fmla="*/ 53 w 61"/>
                  <a:gd name="T5" fmla="*/ 91 h 91"/>
                  <a:gd name="T6" fmla="*/ 0 w 61"/>
                  <a:gd name="T7" fmla="*/ 74 h 91"/>
                  <a:gd name="T8" fmla="*/ 2 w 61"/>
                  <a:gd name="T9" fmla="*/ 71 h 91"/>
                  <a:gd name="T10" fmla="*/ 2 w 61"/>
                  <a:gd name="T11" fmla="*/ 64 h 91"/>
                  <a:gd name="T12" fmla="*/ 4 w 61"/>
                  <a:gd name="T13" fmla="*/ 64 h 91"/>
                  <a:gd name="T14" fmla="*/ 4 w 61"/>
                  <a:gd name="T15" fmla="*/ 66 h 91"/>
                  <a:gd name="T16" fmla="*/ 4 w 61"/>
                  <a:gd name="T17" fmla="*/ 69 h 91"/>
                  <a:gd name="T18" fmla="*/ 5 w 61"/>
                  <a:gd name="T19" fmla="*/ 69 h 91"/>
                  <a:gd name="T20" fmla="*/ 7 w 61"/>
                  <a:gd name="T21" fmla="*/ 66 h 91"/>
                  <a:gd name="T22" fmla="*/ 7 w 61"/>
                  <a:gd name="T23" fmla="*/ 66 h 91"/>
                  <a:gd name="T24" fmla="*/ 9 w 61"/>
                  <a:gd name="T25" fmla="*/ 66 h 91"/>
                  <a:gd name="T26" fmla="*/ 12 w 61"/>
                  <a:gd name="T27" fmla="*/ 64 h 91"/>
                  <a:gd name="T28" fmla="*/ 16 w 61"/>
                  <a:gd name="T29" fmla="*/ 66 h 91"/>
                  <a:gd name="T30" fmla="*/ 19 w 61"/>
                  <a:gd name="T31" fmla="*/ 64 h 91"/>
                  <a:gd name="T32" fmla="*/ 19 w 61"/>
                  <a:gd name="T33" fmla="*/ 62 h 91"/>
                  <a:gd name="T34" fmla="*/ 16 w 61"/>
                  <a:gd name="T35" fmla="*/ 61 h 91"/>
                  <a:gd name="T36" fmla="*/ 16 w 61"/>
                  <a:gd name="T37" fmla="*/ 61 h 91"/>
                  <a:gd name="T38" fmla="*/ 12 w 61"/>
                  <a:gd name="T39" fmla="*/ 59 h 91"/>
                  <a:gd name="T40" fmla="*/ 11 w 61"/>
                  <a:gd name="T41" fmla="*/ 57 h 91"/>
                  <a:gd name="T42" fmla="*/ 12 w 61"/>
                  <a:gd name="T43" fmla="*/ 57 h 91"/>
                  <a:gd name="T44" fmla="*/ 12 w 61"/>
                  <a:gd name="T45" fmla="*/ 55 h 91"/>
                  <a:gd name="T46" fmla="*/ 11 w 61"/>
                  <a:gd name="T47" fmla="*/ 52 h 91"/>
                  <a:gd name="T48" fmla="*/ 7 w 61"/>
                  <a:gd name="T49" fmla="*/ 50 h 91"/>
                  <a:gd name="T50" fmla="*/ 5 w 61"/>
                  <a:gd name="T51" fmla="*/ 52 h 91"/>
                  <a:gd name="T52" fmla="*/ 4 w 61"/>
                  <a:gd name="T53" fmla="*/ 55 h 91"/>
                  <a:gd name="T54" fmla="*/ 4 w 61"/>
                  <a:gd name="T55" fmla="*/ 61 h 91"/>
                  <a:gd name="T56" fmla="*/ 2 w 61"/>
                  <a:gd name="T57" fmla="*/ 61 h 91"/>
                  <a:gd name="T58" fmla="*/ 0 w 61"/>
                  <a:gd name="T59" fmla="*/ 59 h 91"/>
                  <a:gd name="T60" fmla="*/ 2 w 61"/>
                  <a:gd name="T61" fmla="*/ 54 h 91"/>
                  <a:gd name="T62" fmla="*/ 5 w 61"/>
                  <a:gd name="T63" fmla="*/ 45 h 91"/>
                  <a:gd name="T64" fmla="*/ 5 w 61"/>
                  <a:gd name="T65" fmla="*/ 40 h 91"/>
                  <a:gd name="T66" fmla="*/ 5 w 61"/>
                  <a:gd name="T67" fmla="*/ 40 h 91"/>
                  <a:gd name="T68" fmla="*/ 7 w 61"/>
                  <a:gd name="T69" fmla="*/ 32 h 91"/>
                  <a:gd name="T70" fmla="*/ 7 w 61"/>
                  <a:gd name="T71" fmla="*/ 25 h 91"/>
                  <a:gd name="T72" fmla="*/ 7 w 61"/>
                  <a:gd name="T73" fmla="*/ 23 h 91"/>
                  <a:gd name="T74" fmla="*/ 5 w 61"/>
                  <a:gd name="T75" fmla="*/ 20 h 91"/>
                  <a:gd name="T76" fmla="*/ 5 w 61"/>
                  <a:gd name="T77" fmla="*/ 18 h 91"/>
                  <a:gd name="T78" fmla="*/ 4 w 61"/>
                  <a:gd name="T79" fmla="*/ 16 h 91"/>
                  <a:gd name="T80" fmla="*/ 5 w 61"/>
                  <a:gd name="T81" fmla="*/ 13 h 91"/>
                  <a:gd name="T82" fmla="*/ 7 w 61"/>
                  <a:gd name="T83" fmla="*/ 5 h 91"/>
                  <a:gd name="T84" fmla="*/ 26 w 61"/>
                  <a:gd name="T85"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91">
                    <a:moveTo>
                      <a:pt x="56" y="16"/>
                    </a:moveTo>
                    <a:lnTo>
                      <a:pt x="44" y="57"/>
                    </a:lnTo>
                    <a:lnTo>
                      <a:pt x="61" y="62"/>
                    </a:lnTo>
                    <a:lnTo>
                      <a:pt x="61" y="72"/>
                    </a:lnTo>
                    <a:lnTo>
                      <a:pt x="56" y="91"/>
                    </a:lnTo>
                    <a:lnTo>
                      <a:pt x="53" y="91"/>
                    </a:lnTo>
                    <a:lnTo>
                      <a:pt x="43" y="88"/>
                    </a:lnTo>
                    <a:lnTo>
                      <a:pt x="0" y="74"/>
                    </a:lnTo>
                    <a:lnTo>
                      <a:pt x="2" y="72"/>
                    </a:lnTo>
                    <a:lnTo>
                      <a:pt x="2" y="71"/>
                    </a:lnTo>
                    <a:lnTo>
                      <a:pt x="2" y="66"/>
                    </a:lnTo>
                    <a:lnTo>
                      <a:pt x="2" y="64"/>
                    </a:lnTo>
                    <a:lnTo>
                      <a:pt x="4" y="64"/>
                    </a:lnTo>
                    <a:lnTo>
                      <a:pt x="4" y="64"/>
                    </a:lnTo>
                    <a:lnTo>
                      <a:pt x="4" y="64"/>
                    </a:lnTo>
                    <a:lnTo>
                      <a:pt x="4" y="66"/>
                    </a:lnTo>
                    <a:lnTo>
                      <a:pt x="4" y="67"/>
                    </a:lnTo>
                    <a:lnTo>
                      <a:pt x="4" y="69"/>
                    </a:lnTo>
                    <a:lnTo>
                      <a:pt x="5" y="69"/>
                    </a:lnTo>
                    <a:lnTo>
                      <a:pt x="5" y="69"/>
                    </a:lnTo>
                    <a:lnTo>
                      <a:pt x="5" y="69"/>
                    </a:lnTo>
                    <a:lnTo>
                      <a:pt x="7" y="66"/>
                    </a:lnTo>
                    <a:lnTo>
                      <a:pt x="7" y="66"/>
                    </a:lnTo>
                    <a:lnTo>
                      <a:pt x="7" y="66"/>
                    </a:lnTo>
                    <a:lnTo>
                      <a:pt x="9" y="66"/>
                    </a:lnTo>
                    <a:lnTo>
                      <a:pt x="9" y="66"/>
                    </a:lnTo>
                    <a:lnTo>
                      <a:pt x="11" y="64"/>
                    </a:lnTo>
                    <a:lnTo>
                      <a:pt x="12" y="64"/>
                    </a:lnTo>
                    <a:lnTo>
                      <a:pt x="12" y="66"/>
                    </a:lnTo>
                    <a:lnTo>
                      <a:pt x="16" y="66"/>
                    </a:lnTo>
                    <a:lnTo>
                      <a:pt x="17" y="64"/>
                    </a:lnTo>
                    <a:lnTo>
                      <a:pt x="19" y="64"/>
                    </a:lnTo>
                    <a:lnTo>
                      <a:pt x="19" y="62"/>
                    </a:lnTo>
                    <a:lnTo>
                      <a:pt x="19" y="62"/>
                    </a:lnTo>
                    <a:lnTo>
                      <a:pt x="17" y="61"/>
                    </a:lnTo>
                    <a:lnTo>
                      <a:pt x="16" y="61"/>
                    </a:lnTo>
                    <a:lnTo>
                      <a:pt x="16" y="61"/>
                    </a:lnTo>
                    <a:lnTo>
                      <a:pt x="16" y="61"/>
                    </a:lnTo>
                    <a:lnTo>
                      <a:pt x="14" y="59"/>
                    </a:lnTo>
                    <a:lnTo>
                      <a:pt x="12" y="59"/>
                    </a:lnTo>
                    <a:lnTo>
                      <a:pt x="12" y="59"/>
                    </a:lnTo>
                    <a:lnTo>
                      <a:pt x="11" y="57"/>
                    </a:lnTo>
                    <a:lnTo>
                      <a:pt x="12" y="57"/>
                    </a:lnTo>
                    <a:lnTo>
                      <a:pt x="12" y="57"/>
                    </a:lnTo>
                    <a:lnTo>
                      <a:pt x="12" y="55"/>
                    </a:lnTo>
                    <a:lnTo>
                      <a:pt x="12" y="55"/>
                    </a:lnTo>
                    <a:lnTo>
                      <a:pt x="12" y="54"/>
                    </a:lnTo>
                    <a:lnTo>
                      <a:pt x="11" y="52"/>
                    </a:lnTo>
                    <a:lnTo>
                      <a:pt x="7" y="50"/>
                    </a:lnTo>
                    <a:lnTo>
                      <a:pt x="7" y="50"/>
                    </a:lnTo>
                    <a:lnTo>
                      <a:pt x="5" y="50"/>
                    </a:lnTo>
                    <a:lnTo>
                      <a:pt x="5" y="52"/>
                    </a:lnTo>
                    <a:lnTo>
                      <a:pt x="4" y="52"/>
                    </a:lnTo>
                    <a:lnTo>
                      <a:pt x="4" y="55"/>
                    </a:lnTo>
                    <a:lnTo>
                      <a:pt x="4" y="57"/>
                    </a:lnTo>
                    <a:lnTo>
                      <a:pt x="4" y="61"/>
                    </a:lnTo>
                    <a:lnTo>
                      <a:pt x="2" y="61"/>
                    </a:lnTo>
                    <a:lnTo>
                      <a:pt x="2" y="61"/>
                    </a:lnTo>
                    <a:lnTo>
                      <a:pt x="0" y="61"/>
                    </a:lnTo>
                    <a:lnTo>
                      <a:pt x="0" y="59"/>
                    </a:lnTo>
                    <a:lnTo>
                      <a:pt x="2" y="57"/>
                    </a:lnTo>
                    <a:lnTo>
                      <a:pt x="2" y="54"/>
                    </a:lnTo>
                    <a:lnTo>
                      <a:pt x="4" y="47"/>
                    </a:lnTo>
                    <a:lnTo>
                      <a:pt x="5" y="45"/>
                    </a:lnTo>
                    <a:lnTo>
                      <a:pt x="5" y="42"/>
                    </a:lnTo>
                    <a:lnTo>
                      <a:pt x="5" y="40"/>
                    </a:lnTo>
                    <a:lnTo>
                      <a:pt x="5" y="40"/>
                    </a:lnTo>
                    <a:lnTo>
                      <a:pt x="5" y="40"/>
                    </a:lnTo>
                    <a:lnTo>
                      <a:pt x="7" y="37"/>
                    </a:lnTo>
                    <a:lnTo>
                      <a:pt x="7" y="32"/>
                    </a:lnTo>
                    <a:lnTo>
                      <a:pt x="7" y="25"/>
                    </a:lnTo>
                    <a:lnTo>
                      <a:pt x="7" y="25"/>
                    </a:lnTo>
                    <a:lnTo>
                      <a:pt x="7" y="23"/>
                    </a:lnTo>
                    <a:lnTo>
                      <a:pt x="7" y="23"/>
                    </a:lnTo>
                    <a:lnTo>
                      <a:pt x="5" y="23"/>
                    </a:lnTo>
                    <a:lnTo>
                      <a:pt x="5" y="20"/>
                    </a:lnTo>
                    <a:lnTo>
                      <a:pt x="5" y="20"/>
                    </a:lnTo>
                    <a:lnTo>
                      <a:pt x="5" y="18"/>
                    </a:lnTo>
                    <a:lnTo>
                      <a:pt x="5" y="18"/>
                    </a:lnTo>
                    <a:lnTo>
                      <a:pt x="4" y="16"/>
                    </a:lnTo>
                    <a:lnTo>
                      <a:pt x="5" y="16"/>
                    </a:lnTo>
                    <a:lnTo>
                      <a:pt x="5" y="13"/>
                    </a:lnTo>
                    <a:lnTo>
                      <a:pt x="5" y="11"/>
                    </a:lnTo>
                    <a:lnTo>
                      <a:pt x="7" y="5"/>
                    </a:lnTo>
                    <a:lnTo>
                      <a:pt x="7" y="0"/>
                    </a:lnTo>
                    <a:lnTo>
                      <a:pt x="26" y="6"/>
                    </a:lnTo>
                    <a:lnTo>
                      <a:pt x="56"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5" name="Freeform 5902"/>
              <p:cNvSpPr>
                <a:spLocks noEditPoints="1"/>
              </p:cNvSpPr>
              <p:nvPr/>
            </p:nvSpPr>
            <p:spPr bwMode="auto">
              <a:xfrm>
                <a:off x="1870" y="826"/>
                <a:ext cx="22" cy="53"/>
              </a:xfrm>
              <a:custGeom>
                <a:avLst/>
                <a:gdLst>
                  <a:gd name="T0" fmla="*/ 22 w 22"/>
                  <a:gd name="T1" fmla="*/ 19 h 53"/>
                  <a:gd name="T2" fmla="*/ 20 w 22"/>
                  <a:gd name="T3" fmla="*/ 21 h 53"/>
                  <a:gd name="T4" fmla="*/ 19 w 22"/>
                  <a:gd name="T5" fmla="*/ 21 h 53"/>
                  <a:gd name="T6" fmla="*/ 19 w 22"/>
                  <a:gd name="T7" fmla="*/ 21 h 53"/>
                  <a:gd name="T8" fmla="*/ 19 w 22"/>
                  <a:gd name="T9" fmla="*/ 22 h 53"/>
                  <a:gd name="T10" fmla="*/ 17 w 22"/>
                  <a:gd name="T11" fmla="*/ 24 h 53"/>
                  <a:gd name="T12" fmla="*/ 15 w 22"/>
                  <a:gd name="T13" fmla="*/ 24 h 53"/>
                  <a:gd name="T14" fmla="*/ 15 w 22"/>
                  <a:gd name="T15" fmla="*/ 26 h 53"/>
                  <a:gd name="T16" fmla="*/ 19 w 22"/>
                  <a:gd name="T17" fmla="*/ 36 h 53"/>
                  <a:gd name="T18" fmla="*/ 19 w 22"/>
                  <a:gd name="T19" fmla="*/ 39 h 53"/>
                  <a:gd name="T20" fmla="*/ 17 w 22"/>
                  <a:gd name="T21" fmla="*/ 36 h 53"/>
                  <a:gd name="T22" fmla="*/ 15 w 22"/>
                  <a:gd name="T23" fmla="*/ 32 h 53"/>
                  <a:gd name="T24" fmla="*/ 14 w 22"/>
                  <a:gd name="T25" fmla="*/ 29 h 53"/>
                  <a:gd name="T26" fmla="*/ 12 w 22"/>
                  <a:gd name="T27" fmla="*/ 29 h 53"/>
                  <a:gd name="T28" fmla="*/ 12 w 22"/>
                  <a:gd name="T29" fmla="*/ 21 h 53"/>
                  <a:gd name="T30" fmla="*/ 14 w 22"/>
                  <a:gd name="T31" fmla="*/ 17 h 53"/>
                  <a:gd name="T32" fmla="*/ 15 w 22"/>
                  <a:gd name="T33" fmla="*/ 17 h 53"/>
                  <a:gd name="T34" fmla="*/ 17 w 22"/>
                  <a:gd name="T35" fmla="*/ 17 h 53"/>
                  <a:gd name="T36" fmla="*/ 15 w 22"/>
                  <a:gd name="T37" fmla="*/ 2 h 53"/>
                  <a:gd name="T38" fmla="*/ 15 w 22"/>
                  <a:gd name="T39" fmla="*/ 7 h 53"/>
                  <a:gd name="T40" fmla="*/ 17 w 22"/>
                  <a:gd name="T41" fmla="*/ 12 h 53"/>
                  <a:gd name="T42" fmla="*/ 15 w 22"/>
                  <a:gd name="T43" fmla="*/ 14 h 53"/>
                  <a:gd name="T44" fmla="*/ 14 w 22"/>
                  <a:gd name="T45" fmla="*/ 14 h 53"/>
                  <a:gd name="T46" fmla="*/ 12 w 22"/>
                  <a:gd name="T47" fmla="*/ 12 h 53"/>
                  <a:gd name="T48" fmla="*/ 10 w 22"/>
                  <a:gd name="T49" fmla="*/ 12 h 53"/>
                  <a:gd name="T50" fmla="*/ 7 w 22"/>
                  <a:gd name="T51" fmla="*/ 14 h 53"/>
                  <a:gd name="T52" fmla="*/ 5 w 22"/>
                  <a:gd name="T53" fmla="*/ 17 h 53"/>
                  <a:gd name="T54" fmla="*/ 8 w 22"/>
                  <a:gd name="T55" fmla="*/ 19 h 53"/>
                  <a:gd name="T56" fmla="*/ 8 w 22"/>
                  <a:gd name="T57" fmla="*/ 24 h 53"/>
                  <a:gd name="T58" fmla="*/ 8 w 22"/>
                  <a:gd name="T59" fmla="*/ 29 h 53"/>
                  <a:gd name="T60" fmla="*/ 7 w 22"/>
                  <a:gd name="T61" fmla="*/ 31 h 53"/>
                  <a:gd name="T62" fmla="*/ 8 w 22"/>
                  <a:gd name="T63" fmla="*/ 36 h 53"/>
                  <a:gd name="T64" fmla="*/ 10 w 22"/>
                  <a:gd name="T65" fmla="*/ 34 h 53"/>
                  <a:gd name="T66" fmla="*/ 10 w 22"/>
                  <a:gd name="T67" fmla="*/ 32 h 53"/>
                  <a:gd name="T68" fmla="*/ 14 w 22"/>
                  <a:gd name="T69" fmla="*/ 38 h 53"/>
                  <a:gd name="T70" fmla="*/ 17 w 22"/>
                  <a:gd name="T71" fmla="*/ 39 h 53"/>
                  <a:gd name="T72" fmla="*/ 17 w 22"/>
                  <a:gd name="T73" fmla="*/ 44 h 53"/>
                  <a:gd name="T74" fmla="*/ 17 w 22"/>
                  <a:gd name="T75" fmla="*/ 48 h 53"/>
                  <a:gd name="T76" fmla="*/ 15 w 22"/>
                  <a:gd name="T77" fmla="*/ 49 h 53"/>
                  <a:gd name="T78" fmla="*/ 14 w 22"/>
                  <a:gd name="T79" fmla="*/ 53 h 53"/>
                  <a:gd name="T80" fmla="*/ 12 w 22"/>
                  <a:gd name="T81" fmla="*/ 51 h 53"/>
                  <a:gd name="T82" fmla="*/ 10 w 22"/>
                  <a:gd name="T83" fmla="*/ 49 h 53"/>
                  <a:gd name="T84" fmla="*/ 10 w 22"/>
                  <a:gd name="T85" fmla="*/ 48 h 53"/>
                  <a:gd name="T86" fmla="*/ 8 w 22"/>
                  <a:gd name="T87" fmla="*/ 43 h 53"/>
                  <a:gd name="T88" fmla="*/ 7 w 22"/>
                  <a:gd name="T89" fmla="*/ 44 h 53"/>
                  <a:gd name="T90" fmla="*/ 5 w 22"/>
                  <a:gd name="T91" fmla="*/ 43 h 53"/>
                  <a:gd name="T92" fmla="*/ 7 w 22"/>
                  <a:gd name="T93" fmla="*/ 41 h 53"/>
                  <a:gd name="T94" fmla="*/ 5 w 22"/>
                  <a:gd name="T95" fmla="*/ 39 h 53"/>
                  <a:gd name="T96" fmla="*/ 5 w 22"/>
                  <a:gd name="T97" fmla="*/ 36 h 53"/>
                  <a:gd name="T98" fmla="*/ 5 w 22"/>
                  <a:gd name="T99" fmla="*/ 32 h 53"/>
                  <a:gd name="T100" fmla="*/ 7 w 22"/>
                  <a:gd name="T101" fmla="*/ 27 h 53"/>
                  <a:gd name="T102" fmla="*/ 5 w 22"/>
                  <a:gd name="T103" fmla="*/ 24 h 53"/>
                  <a:gd name="T104" fmla="*/ 3 w 22"/>
                  <a:gd name="T105" fmla="*/ 24 h 53"/>
                  <a:gd name="T106" fmla="*/ 3 w 22"/>
                  <a:gd name="T107" fmla="*/ 21 h 53"/>
                  <a:gd name="T108" fmla="*/ 0 w 22"/>
                  <a:gd name="T109" fmla="*/ 17 h 53"/>
                  <a:gd name="T110" fmla="*/ 0 w 22"/>
                  <a:gd name="T111" fmla="*/ 16 h 53"/>
                  <a:gd name="T112" fmla="*/ 5 w 22"/>
                  <a:gd name="T113" fmla="*/ 9 h 53"/>
                  <a:gd name="T114" fmla="*/ 10 w 22"/>
                  <a:gd name="T115" fmla="*/ 2 h 53"/>
                  <a:gd name="T116" fmla="*/ 12 w 22"/>
                  <a:gd name="T117" fmla="*/ 0 h 53"/>
                  <a:gd name="T118" fmla="*/ 12 w 22"/>
                  <a:gd name="T119" fmla="*/ 0 h 53"/>
                  <a:gd name="T120" fmla="*/ 12 w 22"/>
                  <a:gd name="T121" fmla="*/ 2 h 53"/>
                  <a:gd name="T122" fmla="*/ 14 w 22"/>
                  <a:gd name="T123" fmla="*/ 0 h 53"/>
                  <a:gd name="T124" fmla="*/ 15 w 22"/>
                  <a:gd name="T125"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53">
                    <a:moveTo>
                      <a:pt x="19" y="16"/>
                    </a:moveTo>
                    <a:lnTo>
                      <a:pt x="20" y="19"/>
                    </a:lnTo>
                    <a:lnTo>
                      <a:pt x="22" y="19"/>
                    </a:lnTo>
                    <a:lnTo>
                      <a:pt x="22" y="21"/>
                    </a:lnTo>
                    <a:lnTo>
                      <a:pt x="22" y="21"/>
                    </a:lnTo>
                    <a:lnTo>
                      <a:pt x="20" y="21"/>
                    </a:lnTo>
                    <a:lnTo>
                      <a:pt x="20" y="21"/>
                    </a:lnTo>
                    <a:lnTo>
                      <a:pt x="20" y="21"/>
                    </a:lnTo>
                    <a:lnTo>
                      <a:pt x="19" y="21"/>
                    </a:lnTo>
                    <a:lnTo>
                      <a:pt x="19" y="21"/>
                    </a:lnTo>
                    <a:lnTo>
                      <a:pt x="19" y="21"/>
                    </a:lnTo>
                    <a:lnTo>
                      <a:pt x="19" y="21"/>
                    </a:lnTo>
                    <a:lnTo>
                      <a:pt x="17" y="21"/>
                    </a:lnTo>
                    <a:lnTo>
                      <a:pt x="17" y="22"/>
                    </a:lnTo>
                    <a:lnTo>
                      <a:pt x="19" y="22"/>
                    </a:lnTo>
                    <a:lnTo>
                      <a:pt x="19" y="22"/>
                    </a:lnTo>
                    <a:lnTo>
                      <a:pt x="19" y="22"/>
                    </a:lnTo>
                    <a:lnTo>
                      <a:pt x="17" y="24"/>
                    </a:lnTo>
                    <a:lnTo>
                      <a:pt x="17" y="24"/>
                    </a:lnTo>
                    <a:lnTo>
                      <a:pt x="17" y="24"/>
                    </a:lnTo>
                    <a:lnTo>
                      <a:pt x="15" y="24"/>
                    </a:lnTo>
                    <a:lnTo>
                      <a:pt x="15" y="24"/>
                    </a:lnTo>
                    <a:lnTo>
                      <a:pt x="15" y="26"/>
                    </a:lnTo>
                    <a:lnTo>
                      <a:pt x="15" y="26"/>
                    </a:lnTo>
                    <a:lnTo>
                      <a:pt x="15" y="29"/>
                    </a:lnTo>
                    <a:lnTo>
                      <a:pt x="17" y="32"/>
                    </a:lnTo>
                    <a:lnTo>
                      <a:pt x="19" y="36"/>
                    </a:lnTo>
                    <a:lnTo>
                      <a:pt x="19" y="38"/>
                    </a:lnTo>
                    <a:lnTo>
                      <a:pt x="19" y="39"/>
                    </a:lnTo>
                    <a:lnTo>
                      <a:pt x="19" y="39"/>
                    </a:lnTo>
                    <a:lnTo>
                      <a:pt x="17" y="38"/>
                    </a:lnTo>
                    <a:lnTo>
                      <a:pt x="17" y="38"/>
                    </a:lnTo>
                    <a:lnTo>
                      <a:pt x="17" y="36"/>
                    </a:lnTo>
                    <a:lnTo>
                      <a:pt x="17" y="36"/>
                    </a:lnTo>
                    <a:lnTo>
                      <a:pt x="17" y="34"/>
                    </a:lnTo>
                    <a:lnTo>
                      <a:pt x="15" y="32"/>
                    </a:lnTo>
                    <a:lnTo>
                      <a:pt x="15" y="31"/>
                    </a:lnTo>
                    <a:lnTo>
                      <a:pt x="14" y="29"/>
                    </a:lnTo>
                    <a:lnTo>
                      <a:pt x="14" y="29"/>
                    </a:lnTo>
                    <a:lnTo>
                      <a:pt x="14" y="31"/>
                    </a:lnTo>
                    <a:lnTo>
                      <a:pt x="14" y="31"/>
                    </a:lnTo>
                    <a:lnTo>
                      <a:pt x="12" y="29"/>
                    </a:lnTo>
                    <a:lnTo>
                      <a:pt x="12" y="26"/>
                    </a:lnTo>
                    <a:lnTo>
                      <a:pt x="12" y="24"/>
                    </a:lnTo>
                    <a:lnTo>
                      <a:pt x="12" y="21"/>
                    </a:lnTo>
                    <a:lnTo>
                      <a:pt x="14" y="19"/>
                    </a:lnTo>
                    <a:lnTo>
                      <a:pt x="14" y="17"/>
                    </a:lnTo>
                    <a:lnTo>
                      <a:pt x="14" y="17"/>
                    </a:lnTo>
                    <a:lnTo>
                      <a:pt x="15" y="17"/>
                    </a:lnTo>
                    <a:lnTo>
                      <a:pt x="15" y="17"/>
                    </a:lnTo>
                    <a:lnTo>
                      <a:pt x="15" y="17"/>
                    </a:lnTo>
                    <a:lnTo>
                      <a:pt x="17" y="17"/>
                    </a:lnTo>
                    <a:lnTo>
                      <a:pt x="17" y="17"/>
                    </a:lnTo>
                    <a:lnTo>
                      <a:pt x="17" y="17"/>
                    </a:lnTo>
                    <a:lnTo>
                      <a:pt x="19" y="16"/>
                    </a:lnTo>
                    <a:lnTo>
                      <a:pt x="19" y="16"/>
                    </a:lnTo>
                    <a:close/>
                    <a:moveTo>
                      <a:pt x="15" y="2"/>
                    </a:moveTo>
                    <a:lnTo>
                      <a:pt x="14" y="5"/>
                    </a:lnTo>
                    <a:lnTo>
                      <a:pt x="14" y="5"/>
                    </a:lnTo>
                    <a:lnTo>
                      <a:pt x="15" y="7"/>
                    </a:lnTo>
                    <a:lnTo>
                      <a:pt x="15" y="7"/>
                    </a:lnTo>
                    <a:lnTo>
                      <a:pt x="17" y="10"/>
                    </a:lnTo>
                    <a:lnTo>
                      <a:pt x="17" y="12"/>
                    </a:lnTo>
                    <a:lnTo>
                      <a:pt x="17" y="12"/>
                    </a:lnTo>
                    <a:lnTo>
                      <a:pt x="17" y="12"/>
                    </a:lnTo>
                    <a:lnTo>
                      <a:pt x="15" y="14"/>
                    </a:lnTo>
                    <a:lnTo>
                      <a:pt x="15" y="14"/>
                    </a:lnTo>
                    <a:lnTo>
                      <a:pt x="15" y="14"/>
                    </a:lnTo>
                    <a:lnTo>
                      <a:pt x="14" y="14"/>
                    </a:lnTo>
                    <a:lnTo>
                      <a:pt x="14" y="14"/>
                    </a:lnTo>
                    <a:lnTo>
                      <a:pt x="14" y="12"/>
                    </a:lnTo>
                    <a:lnTo>
                      <a:pt x="12" y="12"/>
                    </a:lnTo>
                    <a:lnTo>
                      <a:pt x="12" y="10"/>
                    </a:lnTo>
                    <a:lnTo>
                      <a:pt x="10" y="10"/>
                    </a:lnTo>
                    <a:lnTo>
                      <a:pt x="10" y="12"/>
                    </a:lnTo>
                    <a:lnTo>
                      <a:pt x="10" y="12"/>
                    </a:lnTo>
                    <a:lnTo>
                      <a:pt x="8" y="14"/>
                    </a:lnTo>
                    <a:lnTo>
                      <a:pt x="7" y="14"/>
                    </a:lnTo>
                    <a:lnTo>
                      <a:pt x="7" y="14"/>
                    </a:lnTo>
                    <a:lnTo>
                      <a:pt x="5" y="16"/>
                    </a:lnTo>
                    <a:lnTo>
                      <a:pt x="5" y="17"/>
                    </a:lnTo>
                    <a:lnTo>
                      <a:pt x="7" y="19"/>
                    </a:lnTo>
                    <a:lnTo>
                      <a:pt x="8" y="17"/>
                    </a:lnTo>
                    <a:lnTo>
                      <a:pt x="8" y="19"/>
                    </a:lnTo>
                    <a:lnTo>
                      <a:pt x="8" y="22"/>
                    </a:lnTo>
                    <a:lnTo>
                      <a:pt x="8" y="22"/>
                    </a:lnTo>
                    <a:lnTo>
                      <a:pt x="8" y="24"/>
                    </a:lnTo>
                    <a:lnTo>
                      <a:pt x="8" y="26"/>
                    </a:lnTo>
                    <a:lnTo>
                      <a:pt x="8" y="26"/>
                    </a:lnTo>
                    <a:lnTo>
                      <a:pt x="8" y="29"/>
                    </a:lnTo>
                    <a:lnTo>
                      <a:pt x="8" y="29"/>
                    </a:lnTo>
                    <a:lnTo>
                      <a:pt x="8" y="31"/>
                    </a:lnTo>
                    <a:lnTo>
                      <a:pt x="7" y="31"/>
                    </a:lnTo>
                    <a:lnTo>
                      <a:pt x="8" y="32"/>
                    </a:lnTo>
                    <a:lnTo>
                      <a:pt x="8" y="36"/>
                    </a:lnTo>
                    <a:lnTo>
                      <a:pt x="8" y="36"/>
                    </a:lnTo>
                    <a:lnTo>
                      <a:pt x="10" y="36"/>
                    </a:lnTo>
                    <a:lnTo>
                      <a:pt x="10" y="36"/>
                    </a:lnTo>
                    <a:lnTo>
                      <a:pt x="10" y="34"/>
                    </a:lnTo>
                    <a:lnTo>
                      <a:pt x="10" y="34"/>
                    </a:lnTo>
                    <a:lnTo>
                      <a:pt x="10" y="32"/>
                    </a:lnTo>
                    <a:lnTo>
                      <a:pt x="10" y="32"/>
                    </a:lnTo>
                    <a:lnTo>
                      <a:pt x="12" y="32"/>
                    </a:lnTo>
                    <a:lnTo>
                      <a:pt x="14" y="36"/>
                    </a:lnTo>
                    <a:lnTo>
                      <a:pt x="14" y="38"/>
                    </a:lnTo>
                    <a:lnTo>
                      <a:pt x="14" y="38"/>
                    </a:lnTo>
                    <a:lnTo>
                      <a:pt x="15" y="39"/>
                    </a:lnTo>
                    <a:lnTo>
                      <a:pt x="17" y="39"/>
                    </a:lnTo>
                    <a:lnTo>
                      <a:pt x="17" y="41"/>
                    </a:lnTo>
                    <a:lnTo>
                      <a:pt x="17" y="44"/>
                    </a:lnTo>
                    <a:lnTo>
                      <a:pt x="17" y="44"/>
                    </a:lnTo>
                    <a:lnTo>
                      <a:pt x="17" y="46"/>
                    </a:lnTo>
                    <a:lnTo>
                      <a:pt x="17" y="48"/>
                    </a:lnTo>
                    <a:lnTo>
                      <a:pt x="17" y="48"/>
                    </a:lnTo>
                    <a:lnTo>
                      <a:pt x="17" y="48"/>
                    </a:lnTo>
                    <a:lnTo>
                      <a:pt x="15" y="49"/>
                    </a:lnTo>
                    <a:lnTo>
                      <a:pt x="15" y="49"/>
                    </a:lnTo>
                    <a:lnTo>
                      <a:pt x="14" y="51"/>
                    </a:lnTo>
                    <a:lnTo>
                      <a:pt x="14" y="53"/>
                    </a:lnTo>
                    <a:lnTo>
                      <a:pt x="14" y="53"/>
                    </a:lnTo>
                    <a:lnTo>
                      <a:pt x="14" y="53"/>
                    </a:lnTo>
                    <a:lnTo>
                      <a:pt x="12" y="53"/>
                    </a:lnTo>
                    <a:lnTo>
                      <a:pt x="12" y="51"/>
                    </a:lnTo>
                    <a:lnTo>
                      <a:pt x="12" y="51"/>
                    </a:lnTo>
                    <a:lnTo>
                      <a:pt x="10" y="51"/>
                    </a:lnTo>
                    <a:lnTo>
                      <a:pt x="10" y="49"/>
                    </a:lnTo>
                    <a:lnTo>
                      <a:pt x="10" y="48"/>
                    </a:lnTo>
                    <a:lnTo>
                      <a:pt x="10" y="48"/>
                    </a:lnTo>
                    <a:lnTo>
                      <a:pt x="10" y="48"/>
                    </a:lnTo>
                    <a:lnTo>
                      <a:pt x="10" y="46"/>
                    </a:lnTo>
                    <a:lnTo>
                      <a:pt x="10" y="43"/>
                    </a:lnTo>
                    <a:lnTo>
                      <a:pt x="8" y="43"/>
                    </a:lnTo>
                    <a:lnTo>
                      <a:pt x="8" y="43"/>
                    </a:lnTo>
                    <a:lnTo>
                      <a:pt x="7" y="43"/>
                    </a:lnTo>
                    <a:lnTo>
                      <a:pt x="7" y="44"/>
                    </a:lnTo>
                    <a:lnTo>
                      <a:pt x="7" y="44"/>
                    </a:lnTo>
                    <a:lnTo>
                      <a:pt x="5" y="44"/>
                    </a:lnTo>
                    <a:lnTo>
                      <a:pt x="5" y="43"/>
                    </a:lnTo>
                    <a:lnTo>
                      <a:pt x="5" y="43"/>
                    </a:lnTo>
                    <a:lnTo>
                      <a:pt x="7" y="43"/>
                    </a:lnTo>
                    <a:lnTo>
                      <a:pt x="7" y="41"/>
                    </a:lnTo>
                    <a:lnTo>
                      <a:pt x="7" y="41"/>
                    </a:lnTo>
                    <a:lnTo>
                      <a:pt x="5" y="39"/>
                    </a:lnTo>
                    <a:lnTo>
                      <a:pt x="5" y="39"/>
                    </a:lnTo>
                    <a:lnTo>
                      <a:pt x="3" y="38"/>
                    </a:lnTo>
                    <a:lnTo>
                      <a:pt x="5" y="36"/>
                    </a:lnTo>
                    <a:lnTo>
                      <a:pt x="5" y="36"/>
                    </a:lnTo>
                    <a:lnTo>
                      <a:pt x="5" y="34"/>
                    </a:lnTo>
                    <a:lnTo>
                      <a:pt x="5" y="32"/>
                    </a:lnTo>
                    <a:lnTo>
                      <a:pt x="5" y="32"/>
                    </a:lnTo>
                    <a:lnTo>
                      <a:pt x="5" y="31"/>
                    </a:lnTo>
                    <a:lnTo>
                      <a:pt x="7" y="29"/>
                    </a:lnTo>
                    <a:lnTo>
                      <a:pt x="7" y="27"/>
                    </a:lnTo>
                    <a:lnTo>
                      <a:pt x="7" y="26"/>
                    </a:lnTo>
                    <a:lnTo>
                      <a:pt x="7" y="24"/>
                    </a:lnTo>
                    <a:lnTo>
                      <a:pt x="5" y="24"/>
                    </a:lnTo>
                    <a:lnTo>
                      <a:pt x="5" y="24"/>
                    </a:lnTo>
                    <a:lnTo>
                      <a:pt x="3" y="24"/>
                    </a:lnTo>
                    <a:lnTo>
                      <a:pt x="3" y="24"/>
                    </a:lnTo>
                    <a:lnTo>
                      <a:pt x="3" y="24"/>
                    </a:lnTo>
                    <a:lnTo>
                      <a:pt x="3" y="22"/>
                    </a:lnTo>
                    <a:lnTo>
                      <a:pt x="3" y="21"/>
                    </a:lnTo>
                    <a:lnTo>
                      <a:pt x="2" y="19"/>
                    </a:lnTo>
                    <a:lnTo>
                      <a:pt x="2" y="19"/>
                    </a:lnTo>
                    <a:lnTo>
                      <a:pt x="0" y="17"/>
                    </a:lnTo>
                    <a:lnTo>
                      <a:pt x="0" y="17"/>
                    </a:lnTo>
                    <a:lnTo>
                      <a:pt x="0" y="16"/>
                    </a:lnTo>
                    <a:lnTo>
                      <a:pt x="0" y="16"/>
                    </a:lnTo>
                    <a:lnTo>
                      <a:pt x="2" y="12"/>
                    </a:lnTo>
                    <a:lnTo>
                      <a:pt x="3" y="10"/>
                    </a:lnTo>
                    <a:lnTo>
                      <a:pt x="5" y="9"/>
                    </a:lnTo>
                    <a:lnTo>
                      <a:pt x="5" y="7"/>
                    </a:lnTo>
                    <a:lnTo>
                      <a:pt x="8" y="5"/>
                    </a:lnTo>
                    <a:lnTo>
                      <a:pt x="10" y="2"/>
                    </a:lnTo>
                    <a:lnTo>
                      <a:pt x="10" y="0"/>
                    </a:lnTo>
                    <a:lnTo>
                      <a:pt x="12" y="0"/>
                    </a:lnTo>
                    <a:lnTo>
                      <a:pt x="12" y="0"/>
                    </a:lnTo>
                    <a:lnTo>
                      <a:pt x="12" y="0"/>
                    </a:lnTo>
                    <a:lnTo>
                      <a:pt x="12" y="0"/>
                    </a:lnTo>
                    <a:lnTo>
                      <a:pt x="12" y="0"/>
                    </a:lnTo>
                    <a:lnTo>
                      <a:pt x="12" y="2"/>
                    </a:lnTo>
                    <a:lnTo>
                      <a:pt x="12" y="2"/>
                    </a:lnTo>
                    <a:lnTo>
                      <a:pt x="12" y="2"/>
                    </a:lnTo>
                    <a:lnTo>
                      <a:pt x="14" y="0"/>
                    </a:lnTo>
                    <a:lnTo>
                      <a:pt x="14" y="0"/>
                    </a:lnTo>
                    <a:lnTo>
                      <a:pt x="14" y="0"/>
                    </a:lnTo>
                    <a:lnTo>
                      <a:pt x="15" y="0"/>
                    </a:lnTo>
                    <a:lnTo>
                      <a:pt x="14" y="2"/>
                    </a:lnTo>
                    <a:lnTo>
                      <a:pt x="15"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6" name="Freeform 5903"/>
              <p:cNvSpPr>
                <a:spLocks noEditPoints="1"/>
              </p:cNvSpPr>
              <p:nvPr/>
            </p:nvSpPr>
            <p:spPr bwMode="auto">
              <a:xfrm>
                <a:off x="1870" y="826"/>
                <a:ext cx="22" cy="53"/>
              </a:xfrm>
              <a:custGeom>
                <a:avLst/>
                <a:gdLst>
                  <a:gd name="T0" fmla="*/ 22 w 22"/>
                  <a:gd name="T1" fmla="*/ 19 h 53"/>
                  <a:gd name="T2" fmla="*/ 20 w 22"/>
                  <a:gd name="T3" fmla="*/ 21 h 53"/>
                  <a:gd name="T4" fmla="*/ 19 w 22"/>
                  <a:gd name="T5" fmla="*/ 21 h 53"/>
                  <a:gd name="T6" fmla="*/ 19 w 22"/>
                  <a:gd name="T7" fmla="*/ 21 h 53"/>
                  <a:gd name="T8" fmla="*/ 19 w 22"/>
                  <a:gd name="T9" fmla="*/ 22 h 53"/>
                  <a:gd name="T10" fmla="*/ 17 w 22"/>
                  <a:gd name="T11" fmla="*/ 24 h 53"/>
                  <a:gd name="T12" fmla="*/ 15 w 22"/>
                  <a:gd name="T13" fmla="*/ 24 h 53"/>
                  <a:gd name="T14" fmla="*/ 15 w 22"/>
                  <a:gd name="T15" fmla="*/ 26 h 53"/>
                  <a:gd name="T16" fmla="*/ 19 w 22"/>
                  <a:gd name="T17" fmla="*/ 36 h 53"/>
                  <a:gd name="T18" fmla="*/ 19 w 22"/>
                  <a:gd name="T19" fmla="*/ 39 h 53"/>
                  <a:gd name="T20" fmla="*/ 17 w 22"/>
                  <a:gd name="T21" fmla="*/ 36 h 53"/>
                  <a:gd name="T22" fmla="*/ 15 w 22"/>
                  <a:gd name="T23" fmla="*/ 32 h 53"/>
                  <a:gd name="T24" fmla="*/ 14 w 22"/>
                  <a:gd name="T25" fmla="*/ 29 h 53"/>
                  <a:gd name="T26" fmla="*/ 12 w 22"/>
                  <a:gd name="T27" fmla="*/ 29 h 53"/>
                  <a:gd name="T28" fmla="*/ 12 w 22"/>
                  <a:gd name="T29" fmla="*/ 21 h 53"/>
                  <a:gd name="T30" fmla="*/ 14 w 22"/>
                  <a:gd name="T31" fmla="*/ 17 h 53"/>
                  <a:gd name="T32" fmla="*/ 15 w 22"/>
                  <a:gd name="T33" fmla="*/ 17 h 53"/>
                  <a:gd name="T34" fmla="*/ 17 w 22"/>
                  <a:gd name="T35" fmla="*/ 17 h 53"/>
                  <a:gd name="T36" fmla="*/ 15 w 22"/>
                  <a:gd name="T37" fmla="*/ 2 h 53"/>
                  <a:gd name="T38" fmla="*/ 15 w 22"/>
                  <a:gd name="T39" fmla="*/ 7 h 53"/>
                  <a:gd name="T40" fmla="*/ 17 w 22"/>
                  <a:gd name="T41" fmla="*/ 12 h 53"/>
                  <a:gd name="T42" fmla="*/ 15 w 22"/>
                  <a:gd name="T43" fmla="*/ 14 h 53"/>
                  <a:gd name="T44" fmla="*/ 14 w 22"/>
                  <a:gd name="T45" fmla="*/ 14 h 53"/>
                  <a:gd name="T46" fmla="*/ 12 w 22"/>
                  <a:gd name="T47" fmla="*/ 12 h 53"/>
                  <a:gd name="T48" fmla="*/ 10 w 22"/>
                  <a:gd name="T49" fmla="*/ 12 h 53"/>
                  <a:gd name="T50" fmla="*/ 7 w 22"/>
                  <a:gd name="T51" fmla="*/ 14 h 53"/>
                  <a:gd name="T52" fmla="*/ 5 w 22"/>
                  <a:gd name="T53" fmla="*/ 17 h 53"/>
                  <a:gd name="T54" fmla="*/ 8 w 22"/>
                  <a:gd name="T55" fmla="*/ 19 h 53"/>
                  <a:gd name="T56" fmla="*/ 8 w 22"/>
                  <a:gd name="T57" fmla="*/ 24 h 53"/>
                  <a:gd name="T58" fmla="*/ 8 w 22"/>
                  <a:gd name="T59" fmla="*/ 29 h 53"/>
                  <a:gd name="T60" fmla="*/ 7 w 22"/>
                  <a:gd name="T61" fmla="*/ 31 h 53"/>
                  <a:gd name="T62" fmla="*/ 8 w 22"/>
                  <a:gd name="T63" fmla="*/ 36 h 53"/>
                  <a:gd name="T64" fmla="*/ 10 w 22"/>
                  <a:gd name="T65" fmla="*/ 34 h 53"/>
                  <a:gd name="T66" fmla="*/ 10 w 22"/>
                  <a:gd name="T67" fmla="*/ 32 h 53"/>
                  <a:gd name="T68" fmla="*/ 14 w 22"/>
                  <a:gd name="T69" fmla="*/ 38 h 53"/>
                  <a:gd name="T70" fmla="*/ 17 w 22"/>
                  <a:gd name="T71" fmla="*/ 39 h 53"/>
                  <a:gd name="T72" fmla="*/ 17 w 22"/>
                  <a:gd name="T73" fmla="*/ 44 h 53"/>
                  <a:gd name="T74" fmla="*/ 17 w 22"/>
                  <a:gd name="T75" fmla="*/ 48 h 53"/>
                  <a:gd name="T76" fmla="*/ 15 w 22"/>
                  <a:gd name="T77" fmla="*/ 49 h 53"/>
                  <a:gd name="T78" fmla="*/ 14 w 22"/>
                  <a:gd name="T79" fmla="*/ 53 h 53"/>
                  <a:gd name="T80" fmla="*/ 12 w 22"/>
                  <a:gd name="T81" fmla="*/ 51 h 53"/>
                  <a:gd name="T82" fmla="*/ 10 w 22"/>
                  <a:gd name="T83" fmla="*/ 49 h 53"/>
                  <a:gd name="T84" fmla="*/ 10 w 22"/>
                  <a:gd name="T85" fmla="*/ 48 h 53"/>
                  <a:gd name="T86" fmla="*/ 8 w 22"/>
                  <a:gd name="T87" fmla="*/ 43 h 53"/>
                  <a:gd name="T88" fmla="*/ 7 w 22"/>
                  <a:gd name="T89" fmla="*/ 44 h 53"/>
                  <a:gd name="T90" fmla="*/ 5 w 22"/>
                  <a:gd name="T91" fmla="*/ 43 h 53"/>
                  <a:gd name="T92" fmla="*/ 7 w 22"/>
                  <a:gd name="T93" fmla="*/ 41 h 53"/>
                  <a:gd name="T94" fmla="*/ 5 w 22"/>
                  <a:gd name="T95" fmla="*/ 39 h 53"/>
                  <a:gd name="T96" fmla="*/ 5 w 22"/>
                  <a:gd name="T97" fmla="*/ 36 h 53"/>
                  <a:gd name="T98" fmla="*/ 5 w 22"/>
                  <a:gd name="T99" fmla="*/ 32 h 53"/>
                  <a:gd name="T100" fmla="*/ 7 w 22"/>
                  <a:gd name="T101" fmla="*/ 27 h 53"/>
                  <a:gd name="T102" fmla="*/ 5 w 22"/>
                  <a:gd name="T103" fmla="*/ 24 h 53"/>
                  <a:gd name="T104" fmla="*/ 3 w 22"/>
                  <a:gd name="T105" fmla="*/ 24 h 53"/>
                  <a:gd name="T106" fmla="*/ 3 w 22"/>
                  <a:gd name="T107" fmla="*/ 21 h 53"/>
                  <a:gd name="T108" fmla="*/ 0 w 22"/>
                  <a:gd name="T109" fmla="*/ 17 h 53"/>
                  <a:gd name="T110" fmla="*/ 0 w 22"/>
                  <a:gd name="T111" fmla="*/ 16 h 53"/>
                  <a:gd name="T112" fmla="*/ 5 w 22"/>
                  <a:gd name="T113" fmla="*/ 9 h 53"/>
                  <a:gd name="T114" fmla="*/ 10 w 22"/>
                  <a:gd name="T115" fmla="*/ 2 h 53"/>
                  <a:gd name="T116" fmla="*/ 12 w 22"/>
                  <a:gd name="T117" fmla="*/ 0 h 53"/>
                  <a:gd name="T118" fmla="*/ 12 w 22"/>
                  <a:gd name="T119" fmla="*/ 0 h 53"/>
                  <a:gd name="T120" fmla="*/ 12 w 22"/>
                  <a:gd name="T121" fmla="*/ 2 h 53"/>
                  <a:gd name="T122" fmla="*/ 14 w 22"/>
                  <a:gd name="T123" fmla="*/ 0 h 53"/>
                  <a:gd name="T124" fmla="*/ 15 w 22"/>
                  <a:gd name="T125"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53">
                    <a:moveTo>
                      <a:pt x="19" y="16"/>
                    </a:moveTo>
                    <a:lnTo>
                      <a:pt x="20" y="19"/>
                    </a:lnTo>
                    <a:lnTo>
                      <a:pt x="22" y="19"/>
                    </a:lnTo>
                    <a:lnTo>
                      <a:pt x="22" y="21"/>
                    </a:lnTo>
                    <a:lnTo>
                      <a:pt x="22" y="21"/>
                    </a:lnTo>
                    <a:lnTo>
                      <a:pt x="20" y="21"/>
                    </a:lnTo>
                    <a:lnTo>
                      <a:pt x="20" y="21"/>
                    </a:lnTo>
                    <a:lnTo>
                      <a:pt x="20" y="21"/>
                    </a:lnTo>
                    <a:lnTo>
                      <a:pt x="19" y="21"/>
                    </a:lnTo>
                    <a:lnTo>
                      <a:pt x="19" y="21"/>
                    </a:lnTo>
                    <a:lnTo>
                      <a:pt x="19" y="21"/>
                    </a:lnTo>
                    <a:lnTo>
                      <a:pt x="19" y="21"/>
                    </a:lnTo>
                    <a:lnTo>
                      <a:pt x="17" y="21"/>
                    </a:lnTo>
                    <a:lnTo>
                      <a:pt x="17" y="22"/>
                    </a:lnTo>
                    <a:lnTo>
                      <a:pt x="19" y="22"/>
                    </a:lnTo>
                    <a:lnTo>
                      <a:pt x="19" y="22"/>
                    </a:lnTo>
                    <a:lnTo>
                      <a:pt x="19" y="22"/>
                    </a:lnTo>
                    <a:lnTo>
                      <a:pt x="17" y="24"/>
                    </a:lnTo>
                    <a:lnTo>
                      <a:pt x="17" y="24"/>
                    </a:lnTo>
                    <a:lnTo>
                      <a:pt x="17" y="24"/>
                    </a:lnTo>
                    <a:lnTo>
                      <a:pt x="15" y="24"/>
                    </a:lnTo>
                    <a:lnTo>
                      <a:pt x="15" y="24"/>
                    </a:lnTo>
                    <a:lnTo>
                      <a:pt x="15" y="26"/>
                    </a:lnTo>
                    <a:lnTo>
                      <a:pt x="15" y="26"/>
                    </a:lnTo>
                    <a:lnTo>
                      <a:pt x="15" y="29"/>
                    </a:lnTo>
                    <a:lnTo>
                      <a:pt x="17" y="32"/>
                    </a:lnTo>
                    <a:lnTo>
                      <a:pt x="19" y="36"/>
                    </a:lnTo>
                    <a:lnTo>
                      <a:pt x="19" y="38"/>
                    </a:lnTo>
                    <a:lnTo>
                      <a:pt x="19" y="39"/>
                    </a:lnTo>
                    <a:lnTo>
                      <a:pt x="19" y="39"/>
                    </a:lnTo>
                    <a:lnTo>
                      <a:pt x="17" y="38"/>
                    </a:lnTo>
                    <a:lnTo>
                      <a:pt x="17" y="38"/>
                    </a:lnTo>
                    <a:lnTo>
                      <a:pt x="17" y="36"/>
                    </a:lnTo>
                    <a:lnTo>
                      <a:pt x="17" y="36"/>
                    </a:lnTo>
                    <a:lnTo>
                      <a:pt x="17" y="34"/>
                    </a:lnTo>
                    <a:lnTo>
                      <a:pt x="15" y="32"/>
                    </a:lnTo>
                    <a:lnTo>
                      <a:pt x="15" y="31"/>
                    </a:lnTo>
                    <a:lnTo>
                      <a:pt x="14" y="29"/>
                    </a:lnTo>
                    <a:lnTo>
                      <a:pt x="14" y="29"/>
                    </a:lnTo>
                    <a:lnTo>
                      <a:pt x="14" y="31"/>
                    </a:lnTo>
                    <a:lnTo>
                      <a:pt x="14" y="31"/>
                    </a:lnTo>
                    <a:lnTo>
                      <a:pt x="12" y="29"/>
                    </a:lnTo>
                    <a:lnTo>
                      <a:pt x="12" y="26"/>
                    </a:lnTo>
                    <a:lnTo>
                      <a:pt x="12" y="24"/>
                    </a:lnTo>
                    <a:lnTo>
                      <a:pt x="12" y="21"/>
                    </a:lnTo>
                    <a:lnTo>
                      <a:pt x="14" y="19"/>
                    </a:lnTo>
                    <a:lnTo>
                      <a:pt x="14" y="17"/>
                    </a:lnTo>
                    <a:lnTo>
                      <a:pt x="14" y="17"/>
                    </a:lnTo>
                    <a:lnTo>
                      <a:pt x="15" y="17"/>
                    </a:lnTo>
                    <a:lnTo>
                      <a:pt x="15" y="17"/>
                    </a:lnTo>
                    <a:lnTo>
                      <a:pt x="15" y="17"/>
                    </a:lnTo>
                    <a:lnTo>
                      <a:pt x="17" y="17"/>
                    </a:lnTo>
                    <a:lnTo>
                      <a:pt x="17" y="17"/>
                    </a:lnTo>
                    <a:lnTo>
                      <a:pt x="17" y="17"/>
                    </a:lnTo>
                    <a:lnTo>
                      <a:pt x="19" y="16"/>
                    </a:lnTo>
                    <a:lnTo>
                      <a:pt x="19" y="16"/>
                    </a:lnTo>
                    <a:moveTo>
                      <a:pt x="15" y="2"/>
                    </a:moveTo>
                    <a:lnTo>
                      <a:pt x="14" y="5"/>
                    </a:lnTo>
                    <a:lnTo>
                      <a:pt x="14" y="5"/>
                    </a:lnTo>
                    <a:lnTo>
                      <a:pt x="15" y="7"/>
                    </a:lnTo>
                    <a:lnTo>
                      <a:pt x="15" y="7"/>
                    </a:lnTo>
                    <a:lnTo>
                      <a:pt x="17" y="10"/>
                    </a:lnTo>
                    <a:lnTo>
                      <a:pt x="17" y="12"/>
                    </a:lnTo>
                    <a:lnTo>
                      <a:pt x="17" y="12"/>
                    </a:lnTo>
                    <a:lnTo>
                      <a:pt x="17" y="12"/>
                    </a:lnTo>
                    <a:lnTo>
                      <a:pt x="15" y="14"/>
                    </a:lnTo>
                    <a:lnTo>
                      <a:pt x="15" y="14"/>
                    </a:lnTo>
                    <a:lnTo>
                      <a:pt x="15" y="14"/>
                    </a:lnTo>
                    <a:lnTo>
                      <a:pt x="14" y="14"/>
                    </a:lnTo>
                    <a:lnTo>
                      <a:pt x="14" y="14"/>
                    </a:lnTo>
                    <a:lnTo>
                      <a:pt x="14" y="12"/>
                    </a:lnTo>
                    <a:lnTo>
                      <a:pt x="12" y="12"/>
                    </a:lnTo>
                    <a:lnTo>
                      <a:pt x="12" y="10"/>
                    </a:lnTo>
                    <a:lnTo>
                      <a:pt x="10" y="10"/>
                    </a:lnTo>
                    <a:lnTo>
                      <a:pt x="10" y="12"/>
                    </a:lnTo>
                    <a:lnTo>
                      <a:pt x="10" y="12"/>
                    </a:lnTo>
                    <a:lnTo>
                      <a:pt x="8" y="14"/>
                    </a:lnTo>
                    <a:lnTo>
                      <a:pt x="7" y="14"/>
                    </a:lnTo>
                    <a:lnTo>
                      <a:pt x="7" y="14"/>
                    </a:lnTo>
                    <a:lnTo>
                      <a:pt x="5" y="16"/>
                    </a:lnTo>
                    <a:lnTo>
                      <a:pt x="5" y="17"/>
                    </a:lnTo>
                    <a:lnTo>
                      <a:pt x="7" y="19"/>
                    </a:lnTo>
                    <a:lnTo>
                      <a:pt x="8" y="17"/>
                    </a:lnTo>
                    <a:lnTo>
                      <a:pt x="8" y="19"/>
                    </a:lnTo>
                    <a:lnTo>
                      <a:pt x="8" y="22"/>
                    </a:lnTo>
                    <a:lnTo>
                      <a:pt x="8" y="22"/>
                    </a:lnTo>
                    <a:lnTo>
                      <a:pt x="8" y="24"/>
                    </a:lnTo>
                    <a:lnTo>
                      <a:pt x="8" y="26"/>
                    </a:lnTo>
                    <a:lnTo>
                      <a:pt x="8" y="26"/>
                    </a:lnTo>
                    <a:lnTo>
                      <a:pt x="8" y="29"/>
                    </a:lnTo>
                    <a:lnTo>
                      <a:pt x="8" y="29"/>
                    </a:lnTo>
                    <a:lnTo>
                      <a:pt x="8" y="31"/>
                    </a:lnTo>
                    <a:lnTo>
                      <a:pt x="7" y="31"/>
                    </a:lnTo>
                    <a:lnTo>
                      <a:pt x="8" y="32"/>
                    </a:lnTo>
                    <a:lnTo>
                      <a:pt x="8" y="36"/>
                    </a:lnTo>
                    <a:lnTo>
                      <a:pt x="8" y="36"/>
                    </a:lnTo>
                    <a:lnTo>
                      <a:pt x="10" y="36"/>
                    </a:lnTo>
                    <a:lnTo>
                      <a:pt x="10" y="36"/>
                    </a:lnTo>
                    <a:lnTo>
                      <a:pt x="10" y="34"/>
                    </a:lnTo>
                    <a:lnTo>
                      <a:pt x="10" y="34"/>
                    </a:lnTo>
                    <a:lnTo>
                      <a:pt x="10" y="32"/>
                    </a:lnTo>
                    <a:lnTo>
                      <a:pt x="10" y="32"/>
                    </a:lnTo>
                    <a:lnTo>
                      <a:pt x="12" y="32"/>
                    </a:lnTo>
                    <a:lnTo>
                      <a:pt x="14" y="36"/>
                    </a:lnTo>
                    <a:lnTo>
                      <a:pt x="14" y="38"/>
                    </a:lnTo>
                    <a:lnTo>
                      <a:pt x="14" y="38"/>
                    </a:lnTo>
                    <a:lnTo>
                      <a:pt x="15" y="39"/>
                    </a:lnTo>
                    <a:lnTo>
                      <a:pt x="17" y="39"/>
                    </a:lnTo>
                    <a:lnTo>
                      <a:pt x="17" y="41"/>
                    </a:lnTo>
                    <a:lnTo>
                      <a:pt x="17" y="44"/>
                    </a:lnTo>
                    <a:lnTo>
                      <a:pt x="17" y="44"/>
                    </a:lnTo>
                    <a:lnTo>
                      <a:pt x="17" y="46"/>
                    </a:lnTo>
                    <a:lnTo>
                      <a:pt x="17" y="48"/>
                    </a:lnTo>
                    <a:lnTo>
                      <a:pt x="17" y="48"/>
                    </a:lnTo>
                    <a:lnTo>
                      <a:pt x="17" y="48"/>
                    </a:lnTo>
                    <a:lnTo>
                      <a:pt x="15" y="49"/>
                    </a:lnTo>
                    <a:lnTo>
                      <a:pt x="15" y="49"/>
                    </a:lnTo>
                    <a:lnTo>
                      <a:pt x="14" y="51"/>
                    </a:lnTo>
                    <a:lnTo>
                      <a:pt x="14" y="53"/>
                    </a:lnTo>
                    <a:lnTo>
                      <a:pt x="14" y="53"/>
                    </a:lnTo>
                    <a:lnTo>
                      <a:pt x="14" y="53"/>
                    </a:lnTo>
                    <a:lnTo>
                      <a:pt x="12" y="53"/>
                    </a:lnTo>
                    <a:lnTo>
                      <a:pt x="12" y="51"/>
                    </a:lnTo>
                    <a:lnTo>
                      <a:pt x="12" y="51"/>
                    </a:lnTo>
                    <a:lnTo>
                      <a:pt x="10" y="51"/>
                    </a:lnTo>
                    <a:lnTo>
                      <a:pt x="10" y="49"/>
                    </a:lnTo>
                    <a:lnTo>
                      <a:pt x="10" y="48"/>
                    </a:lnTo>
                    <a:lnTo>
                      <a:pt x="10" y="48"/>
                    </a:lnTo>
                    <a:lnTo>
                      <a:pt x="10" y="48"/>
                    </a:lnTo>
                    <a:lnTo>
                      <a:pt x="10" y="46"/>
                    </a:lnTo>
                    <a:lnTo>
                      <a:pt x="10" y="43"/>
                    </a:lnTo>
                    <a:lnTo>
                      <a:pt x="8" y="43"/>
                    </a:lnTo>
                    <a:lnTo>
                      <a:pt x="8" y="43"/>
                    </a:lnTo>
                    <a:lnTo>
                      <a:pt x="7" y="43"/>
                    </a:lnTo>
                    <a:lnTo>
                      <a:pt x="7" y="44"/>
                    </a:lnTo>
                    <a:lnTo>
                      <a:pt x="7" y="44"/>
                    </a:lnTo>
                    <a:lnTo>
                      <a:pt x="5" y="44"/>
                    </a:lnTo>
                    <a:lnTo>
                      <a:pt x="5" y="43"/>
                    </a:lnTo>
                    <a:lnTo>
                      <a:pt x="5" y="43"/>
                    </a:lnTo>
                    <a:lnTo>
                      <a:pt x="7" y="43"/>
                    </a:lnTo>
                    <a:lnTo>
                      <a:pt x="7" y="41"/>
                    </a:lnTo>
                    <a:lnTo>
                      <a:pt x="7" y="41"/>
                    </a:lnTo>
                    <a:lnTo>
                      <a:pt x="5" y="39"/>
                    </a:lnTo>
                    <a:lnTo>
                      <a:pt x="5" y="39"/>
                    </a:lnTo>
                    <a:lnTo>
                      <a:pt x="3" y="38"/>
                    </a:lnTo>
                    <a:lnTo>
                      <a:pt x="5" y="36"/>
                    </a:lnTo>
                    <a:lnTo>
                      <a:pt x="5" y="36"/>
                    </a:lnTo>
                    <a:lnTo>
                      <a:pt x="5" y="34"/>
                    </a:lnTo>
                    <a:lnTo>
                      <a:pt x="5" y="32"/>
                    </a:lnTo>
                    <a:lnTo>
                      <a:pt x="5" y="32"/>
                    </a:lnTo>
                    <a:lnTo>
                      <a:pt x="5" y="31"/>
                    </a:lnTo>
                    <a:lnTo>
                      <a:pt x="7" y="29"/>
                    </a:lnTo>
                    <a:lnTo>
                      <a:pt x="7" y="27"/>
                    </a:lnTo>
                    <a:lnTo>
                      <a:pt x="7" y="26"/>
                    </a:lnTo>
                    <a:lnTo>
                      <a:pt x="7" y="24"/>
                    </a:lnTo>
                    <a:lnTo>
                      <a:pt x="5" y="24"/>
                    </a:lnTo>
                    <a:lnTo>
                      <a:pt x="5" y="24"/>
                    </a:lnTo>
                    <a:lnTo>
                      <a:pt x="3" y="24"/>
                    </a:lnTo>
                    <a:lnTo>
                      <a:pt x="3" y="24"/>
                    </a:lnTo>
                    <a:lnTo>
                      <a:pt x="3" y="24"/>
                    </a:lnTo>
                    <a:lnTo>
                      <a:pt x="3" y="22"/>
                    </a:lnTo>
                    <a:lnTo>
                      <a:pt x="3" y="21"/>
                    </a:lnTo>
                    <a:lnTo>
                      <a:pt x="2" y="19"/>
                    </a:lnTo>
                    <a:lnTo>
                      <a:pt x="2" y="19"/>
                    </a:lnTo>
                    <a:lnTo>
                      <a:pt x="0" y="17"/>
                    </a:lnTo>
                    <a:lnTo>
                      <a:pt x="0" y="17"/>
                    </a:lnTo>
                    <a:lnTo>
                      <a:pt x="0" y="16"/>
                    </a:lnTo>
                    <a:lnTo>
                      <a:pt x="0" y="16"/>
                    </a:lnTo>
                    <a:lnTo>
                      <a:pt x="2" y="12"/>
                    </a:lnTo>
                    <a:lnTo>
                      <a:pt x="3" y="10"/>
                    </a:lnTo>
                    <a:lnTo>
                      <a:pt x="5" y="9"/>
                    </a:lnTo>
                    <a:lnTo>
                      <a:pt x="5" y="7"/>
                    </a:lnTo>
                    <a:lnTo>
                      <a:pt x="8" y="5"/>
                    </a:lnTo>
                    <a:lnTo>
                      <a:pt x="10" y="2"/>
                    </a:lnTo>
                    <a:lnTo>
                      <a:pt x="10" y="0"/>
                    </a:lnTo>
                    <a:lnTo>
                      <a:pt x="12" y="0"/>
                    </a:lnTo>
                    <a:lnTo>
                      <a:pt x="12" y="0"/>
                    </a:lnTo>
                    <a:lnTo>
                      <a:pt x="12" y="0"/>
                    </a:lnTo>
                    <a:lnTo>
                      <a:pt x="12" y="0"/>
                    </a:lnTo>
                    <a:lnTo>
                      <a:pt x="12" y="0"/>
                    </a:lnTo>
                    <a:lnTo>
                      <a:pt x="12" y="2"/>
                    </a:lnTo>
                    <a:lnTo>
                      <a:pt x="12" y="2"/>
                    </a:lnTo>
                    <a:lnTo>
                      <a:pt x="12" y="2"/>
                    </a:lnTo>
                    <a:lnTo>
                      <a:pt x="14" y="0"/>
                    </a:lnTo>
                    <a:lnTo>
                      <a:pt x="14" y="0"/>
                    </a:lnTo>
                    <a:lnTo>
                      <a:pt x="14" y="0"/>
                    </a:lnTo>
                    <a:lnTo>
                      <a:pt x="15" y="0"/>
                    </a:lnTo>
                    <a:lnTo>
                      <a:pt x="14" y="2"/>
                    </a:lnTo>
                    <a:lnTo>
                      <a:pt x="1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7" name="Freeform 5904"/>
              <p:cNvSpPr>
                <a:spLocks/>
              </p:cNvSpPr>
              <p:nvPr/>
            </p:nvSpPr>
            <p:spPr bwMode="auto">
              <a:xfrm>
                <a:off x="1755" y="843"/>
                <a:ext cx="117" cy="54"/>
              </a:xfrm>
              <a:custGeom>
                <a:avLst/>
                <a:gdLst>
                  <a:gd name="T0" fmla="*/ 110 w 117"/>
                  <a:gd name="T1" fmla="*/ 15 h 54"/>
                  <a:gd name="T2" fmla="*/ 112 w 117"/>
                  <a:gd name="T3" fmla="*/ 15 h 54"/>
                  <a:gd name="T4" fmla="*/ 112 w 117"/>
                  <a:gd name="T5" fmla="*/ 14 h 54"/>
                  <a:gd name="T6" fmla="*/ 112 w 117"/>
                  <a:gd name="T7" fmla="*/ 14 h 54"/>
                  <a:gd name="T8" fmla="*/ 113 w 117"/>
                  <a:gd name="T9" fmla="*/ 12 h 54"/>
                  <a:gd name="T10" fmla="*/ 117 w 117"/>
                  <a:gd name="T11" fmla="*/ 12 h 54"/>
                  <a:gd name="T12" fmla="*/ 115 w 117"/>
                  <a:gd name="T13" fmla="*/ 14 h 54"/>
                  <a:gd name="T14" fmla="*/ 115 w 117"/>
                  <a:gd name="T15" fmla="*/ 19 h 54"/>
                  <a:gd name="T16" fmla="*/ 115 w 117"/>
                  <a:gd name="T17" fmla="*/ 21 h 54"/>
                  <a:gd name="T18" fmla="*/ 113 w 117"/>
                  <a:gd name="T19" fmla="*/ 21 h 54"/>
                  <a:gd name="T20" fmla="*/ 113 w 117"/>
                  <a:gd name="T21" fmla="*/ 19 h 54"/>
                  <a:gd name="T22" fmla="*/ 112 w 117"/>
                  <a:gd name="T23" fmla="*/ 22 h 54"/>
                  <a:gd name="T24" fmla="*/ 113 w 117"/>
                  <a:gd name="T25" fmla="*/ 24 h 54"/>
                  <a:gd name="T26" fmla="*/ 113 w 117"/>
                  <a:gd name="T27" fmla="*/ 26 h 54"/>
                  <a:gd name="T28" fmla="*/ 112 w 117"/>
                  <a:gd name="T29" fmla="*/ 27 h 54"/>
                  <a:gd name="T30" fmla="*/ 113 w 117"/>
                  <a:gd name="T31" fmla="*/ 29 h 54"/>
                  <a:gd name="T32" fmla="*/ 113 w 117"/>
                  <a:gd name="T33" fmla="*/ 29 h 54"/>
                  <a:gd name="T34" fmla="*/ 112 w 117"/>
                  <a:gd name="T35" fmla="*/ 31 h 54"/>
                  <a:gd name="T36" fmla="*/ 113 w 117"/>
                  <a:gd name="T37" fmla="*/ 32 h 54"/>
                  <a:gd name="T38" fmla="*/ 115 w 117"/>
                  <a:gd name="T39" fmla="*/ 34 h 54"/>
                  <a:gd name="T40" fmla="*/ 113 w 117"/>
                  <a:gd name="T41" fmla="*/ 34 h 54"/>
                  <a:gd name="T42" fmla="*/ 112 w 117"/>
                  <a:gd name="T43" fmla="*/ 36 h 54"/>
                  <a:gd name="T44" fmla="*/ 108 w 117"/>
                  <a:gd name="T45" fmla="*/ 34 h 54"/>
                  <a:gd name="T46" fmla="*/ 110 w 117"/>
                  <a:gd name="T47" fmla="*/ 36 h 54"/>
                  <a:gd name="T48" fmla="*/ 108 w 117"/>
                  <a:gd name="T49" fmla="*/ 38 h 54"/>
                  <a:gd name="T50" fmla="*/ 105 w 117"/>
                  <a:gd name="T51" fmla="*/ 39 h 54"/>
                  <a:gd name="T52" fmla="*/ 103 w 117"/>
                  <a:gd name="T53" fmla="*/ 43 h 54"/>
                  <a:gd name="T54" fmla="*/ 101 w 117"/>
                  <a:gd name="T55" fmla="*/ 44 h 54"/>
                  <a:gd name="T56" fmla="*/ 98 w 117"/>
                  <a:gd name="T57" fmla="*/ 51 h 54"/>
                  <a:gd name="T58" fmla="*/ 56 w 117"/>
                  <a:gd name="T59" fmla="*/ 46 h 54"/>
                  <a:gd name="T60" fmla="*/ 22 w 117"/>
                  <a:gd name="T61" fmla="*/ 44 h 54"/>
                  <a:gd name="T62" fmla="*/ 5 w 117"/>
                  <a:gd name="T63" fmla="*/ 36 h 54"/>
                  <a:gd name="T64" fmla="*/ 5 w 117"/>
                  <a:gd name="T65" fmla="*/ 32 h 54"/>
                  <a:gd name="T66" fmla="*/ 5 w 117"/>
                  <a:gd name="T67" fmla="*/ 31 h 54"/>
                  <a:gd name="T68" fmla="*/ 5 w 117"/>
                  <a:gd name="T69" fmla="*/ 24 h 54"/>
                  <a:gd name="T70" fmla="*/ 7 w 117"/>
                  <a:gd name="T71" fmla="*/ 17 h 54"/>
                  <a:gd name="T72" fmla="*/ 7 w 117"/>
                  <a:gd name="T73" fmla="*/ 15 h 54"/>
                  <a:gd name="T74" fmla="*/ 3 w 117"/>
                  <a:gd name="T75" fmla="*/ 14 h 54"/>
                  <a:gd name="T76" fmla="*/ 5 w 117"/>
                  <a:gd name="T77" fmla="*/ 10 h 54"/>
                  <a:gd name="T78" fmla="*/ 5 w 117"/>
                  <a:gd name="T79" fmla="*/ 7 h 54"/>
                  <a:gd name="T80" fmla="*/ 3 w 117"/>
                  <a:gd name="T81" fmla="*/ 7 h 54"/>
                  <a:gd name="T82" fmla="*/ 1 w 117"/>
                  <a:gd name="T83" fmla="*/ 4 h 54"/>
                  <a:gd name="T84" fmla="*/ 1 w 117"/>
                  <a:gd name="T85" fmla="*/ 2 h 54"/>
                  <a:gd name="T86" fmla="*/ 0 w 117"/>
                  <a:gd name="T87" fmla="*/ 0 h 54"/>
                  <a:gd name="T88" fmla="*/ 62 w 117"/>
                  <a:gd name="T89" fmla="*/ 19 h 54"/>
                  <a:gd name="T90" fmla="*/ 95 w 117"/>
                  <a:gd name="T91" fmla="*/ 29 h 54"/>
                  <a:gd name="T92" fmla="*/ 101 w 117"/>
                  <a:gd name="T93" fmla="*/ 10 h 54"/>
                  <a:gd name="T94" fmla="*/ 101 w 117"/>
                  <a:gd name="T95" fmla="*/ 12 h 54"/>
                  <a:gd name="T96" fmla="*/ 105 w 117"/>
                  <a:gd name="T97" fmla="*/ 14 h 54"/>
                  <a:gd name="T98" fmla="*/ 105 w 117"/>
                  <a:gd name="T99" fmla="*/ 10 h 54"/>
                  <a:gd name="T100" fmla="*/ 105 w 117"/>
                  <a:gd name="T101" fmla="*/ 7 h 54"/>
                  <a:gd name="T102" fmla="*/ 112 w 117"/>
                  <a:gd name="T103" fmla="*/ 5 h 54"/>
                  <a:gd name="T104" fmla="*/ 113 w 117"/>
                  <a:gd name="T105" fmla="*/ 9 h 54"/>
                  <a:gd name="T106" fmla="*/ 112 w 117"/>
                  <a:gd name="T107" fmla="*/ 10 h 54"/>
                  <a:gd name="T108" fmla="*/ 110 w 117"/>
                  <a:gd name="T109" fmla="*/ 10 h 54"/>
                  <a:gd name="T110" fmla="*/ 110 w 117"/>
                  <a:gd name="T111"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 h="54">
                    <a:moveTo>
                      <a:pt x="110" y="15"/>
                    </a:moveTo>
                    <a:lnTo>
                      <a:pt x="110" y="15"/>
                    </a:lnTo>
                    <a:lnTo>
                      <a:pt x="112" y="15"/>
                    </a:lnTo>
                    <a:lnTo>
                      <a:pt x="112" y="15"/>
                    </a:lnTo>
                    <a:lnTo>
                      <a:pt x="112" y="14"/>
                    </a:lnTo>
                    <a:lnTo>
                      <a:pt x="112" y="14"/>
                    </a:lnTo>
                    <a:lnTo>
                      <a:pt x="112" y="14"/>
                    </a:lnTo>
                    <a:lnTo>
                      <a:pt x="112" y="14"/>
                    </a:lnTo>
                    <a:lnTo>
                      <a:pt x="113" y="12"/>
                    </a:lnTo>
                    <a:lnTo>
                      <a:pt x="113" y="12"/>
                    </a:lnTo>
                    <a:lnTo>
                      <a:pt x="115" y="12"/>
                    </a:lnTo>
                    <a:lnTo>
                      <a:pt x="117" y="12"/>
                    </a:lnTo>
                    <a:lnTo>
                      <a:pt x="115" y="12"/>
                    </a:lnTo>
                    <a:lnTo>
                      <a:pt x="115" y="14"/>
                    </a:lnTo>
                    <a:lnTo>
                      <a:pt x="115" y="17"/>
                    </a:lnTo>
                    <a:lnTo>
                      <a:pt x="115" y="19"/>
                    </a:lnTo>
                    <a:lnTo>
                      <a:pt x="115" y="19"/>
                    </a:lnTo>
                    <a:lnTo>
                      <a:pt x="115" y="21"/>
                    </a:lnTo>
                    <a:lnTo>
                      <a:pt x="113" y="21"/>
                    </a:lnTo>
                    <a:lnTo>
                      <a:pt x="113" y="21"/>
                    </a:lnTo>
                    <a:lnTo>
                      <a:pt x="113" y="21"/>
                    </a:lnTo>
                    <a:lnTo>
                      <a:pt x="113" y="19"/>
                    </a:lnTo>
                    <a:lnTo>
                      <a:pt x="112" y="21"/>
                    </a:lnTo>
                    <a:lnTo>
                      <a:pt x="112" y="22"/>
                    </a:lnTo>
                    <a:lnTo>
                      <a:pt x="112" y="24"/>
                    </a:lnTo>
                    <a:lnTo>
                      <a:pt x="113" y="24"/>
                    </a:lnTo>
                    <a:lnTo>
                      <a:pt x="113" y="24"/>
                    </a:lnTo>
                    <a:lnTo>
                      <a:pt x="113" y="26"/>
                    </a:lnTo>
                    <a:lnTo>
                      <a:pt x="112" y="27"/>
                    </a:lnTo>
                    <a:lnTo>
                      <a:pt x="112" y="27"/>
                    </a:lnTo>
                    <a:lnTo>
                      <a:pt x="112" y="27"/>
                    </a:lnTo>
                    <a:lnTo>
                      <a:pt x="113" y="29"/>
                    </a:lnTo>
                    <a:lnTo>
                      <a:pt x="113" y="29"/>
                    </a:lnTo>
                    <a:lnTo>
                      <a:pt x="113" y="29"/>
                    </a:lnTo>
                    <a:lnTo>
                      <a:pt x="113" y="31"/>
                    </a:lnTo>
                    <a:lnTo>
                      <a:pt x="112" y="31"/>
                    </a:lnTo>
                    <a:lnTo>
                      <a:pt x="113" y="32"/>
                    </a:lnTo>
                    <a:lnTo>
                      <a:pt x="113" y="32"/>
                    </a:lnTo>
                    <a:lnTo>
                      <a:pt x="113" y="32"/>
                    </a:lnTo>
                    <a:lnTo>
                      <a:pt x="115" y="34"/>
                    </a:lnTo>
                    <a:lnTo>
                      <a:pt x="113" y="34"/>
                    </a:lnTo>
                    <a:lnTo>
                      <a:pt x="113" y="34"/>
                    </a:lnTo>
                    <a:lnTo>
                      <a:pt x="112" y="36"/>
                    </a:lnTo>
                    <a:lnTo>
                      <a:pt x="112" y="36"/>
                    </a:lnTo>
                    <a:lnTo>
                      <a:pt x="110" y="34"/>
                    </a:lnTo>
                    <a:lnTo>
                      <a:pt x="108" y="34"/>
                    </a:lnTo>
                    <a:lnTo>
                      <a:pt x="108" y="34"/>
                    </a:lnTo>
                    <a:lnTo>
                      <a:pt x="110" y="36"/>
                    </a:lnTo>
                    <a:lnTo>
                      <a:pt x="108" y="38"/>
                    </a:lnTo>
                    <a:lnTo>
                      <a:pt x="108" y="38"/>
                    </a:lnTo>
                    <a:lnTo>
                      <a:pt x="107" y="39"/>
                    </a:lnTo>
                    <a:lnTo>
                      <a:pt x="105" y="39"/>
                    </a:lnTo>
                    <a:lnTo>
                      <a:pt x="105" y="39"/>
                    </a:lnTo>
                    <a:lnTo>
                      <a:pt x="103" y="43"/>
                    </a:lnTo>
                    <a:lnTo>
                      <a:pt x="101" y="44"/>
                    </a:lnTo>
                    <a:lnTo>
                      <a:pt x="101" y="44"/>
                    </a:lnTo>
                    <a:lnTo>
                      <a:pt x="103" y="46"/>
                    </a:lnTo>
                    <a:lnTo>
                      <a:pt x="98" y="51"/>
                    </a:lnTo>
                    <a:lnTo>
                      <a:pt x="86" y="54"/>
                    </a:lnTo>
                    <a:lnTo>
                      <a:pt x="56" y="46"/>
                    </a:lnTo>
                    <a:lnTo>
                      <a:pt x="52" y="54"/>
                    </a:lnTo>
                    <a:lnTo>
                      <a:pt x="22" y="44"/>
                    </a:lnTo>
                    <a:lnTo>
                      <a:pt x="3" y="38"/>
                    </a:lnTo>
                    <a:lnTo>
                      <a:pt x="5" y="36"/>
                    </a:lnTo>
                    <a:lnTo>
                      <a:pt x="3" y="36"/>
                    </a:lnTo>
                    <a:lnTo>
                      <a:pt x="5" y="32"/>
                    </a:lnTo>
                    <a:lnTo>
                      <a:pt x="5" y="31"/>
                    </a:lnTo>
                    <a:lnTo>
                      <a:pt x="5" y="31"/>
                    </a:lnTo>
                    <a:lnTo>
                      <a:pt x="5" y="27"/>
                    </a:lnTo>
                    <a:lnTo>
                      <a:pt x="5" y="24"/>
                    </a:lnTo>
                    <a:lnTo>
                      <a:pt x="5" y="21"/>
                    </a:lnTo>
                    <a:lnTo>
                      <a:pt x="7" y="17"/>
                    </a:lnTo>
                    <a:lnTo>
                      <a:pt x="7" y="17"/>
                    </a:lnTo>
                    <a:lnTo>
                      <a:pt x="7" y="15"/>
                    </a:lnTo>
                    <a:lnTo>
                      <a:pt x="5" y="14"/>
                    </a:lnTo>
                    <a:lnTo>
                      <a:pt x="3" y="14"/>
                    </a:lnTo>
                    <a:lnTo>
                      <a:pt x="3" y="12"/>
                    </a:lnTo>
                    <a:lnTo>
                      <a:pt x="5" y="10"/>
                    </a:lnTo>
                    <a:lnTo>
                      <a:pt x="5" y="9"/>
                    </a:lnTo>
                    <a:lnTo>
                      <a:pt x="5" y="7"/>
                    </a:lnTo>
                    <a:lnTo>
                      <a:pt x="3" y="7"/>
                    </a:lnTo>
                    <a:lnTo>
                      <a:pt x="3" y="7"/>
                    </a:lnTo>
                    <a:lnTo>
                      <a:pt x="1" y="5"/>
                    </a:lnTo>
                    <a:lnTo>
                      <a:pt x="1" y="4"/>
                    </a:lnTo>
                    <a:lnTo>
                      <a:pt x="1" y="2"/>
                    </a:lnTo>
                    <a:lnTo>
                      <a:pt x="1" y="2"/>
                    </a:lnTo>
                    <a:lnTo>
                      <a:pt x="0" y="0"/>
                    </a:lnTo>
                    <a:lnTo>
                      <a:pt x="0" y="0"/>
                    </a:lnTo>
                    <a:lnTo>
                      <a:pt x="0" y="0"/>
                    </a:lnTo>
                    <a:lnTo>
                      <a:pt x="62" y="19"/>
                    </a:lnTo>
                    <a:lnTo>
                      <a:pt x="62" y="21"/>
                    </a:lnTo>
                    <a:lnTo>
                      <a:pt x="95" y="29"/>
                    </a:lnTo>
                    <a:lnTo>
                      <a:pt x="100" y="10"/>
                    </a:lnTo>
                    <a:lnTo>
                      <a:pt x="101" y="10"/>
                    </a:lnTo>
                    <a:lnTo>
                      <a:pt x="101" y="10"/>
                    </a:lnTo>
                    <a:lnTo>
                      <a:pt x="101" y="12"/>
                    </a:lnTo>
                    <a:lnTo>
                      <a:pt x="103" y="14"/>
                    </a:lnTo>
                    <a:lnTo>
                      <a:pt x="105" y="14"/>
                    </a:lnTo>
                    <a:lnTo>
                      <a:pt x="105" y="12"/>
                    </a:lnTo>
                    <a:lnTo>
                      <a:pt x="105" y="10"/>
                    </a:lnTo>
                    <a:lnTo>
                      <a:pt x="105" y="9"/>
                    </a:lnTo>
                    <a:lnTo>
                      <a:pt x="105" y="7"/>
                    </a:lnTo>
                    <a:lnTo>
                      <a:pt x="108" y="5"/>
                    </a:lnTo>
                    <a:lnTo>
                      <a:pt x="112" y="5"/>
                    </a:lnTo>
                    <a:lnTo>
                      <a:pt x="113" y="7"/>
                    </a:lnTo>
                    <a:lnTo>
                      <a:pt x="113" y="9"/>
                    </a:lnTo>
                    <a:lnTo>
                      <a:pt x="112" y="10"/>
                    </a:lnTo>
                    <a:lnTo>
                      <a:pt x="112" y="10"/>
                    </a:lnTo>
                    <a:lnTo>
                      <a:pt x="110" y="10"/>
                    </a:lnTo>
                    <a:lnTo>
                      <a:pt x="110" y="10"/>
                    </a:lnTo>
                    <a:lnTo>
                      <a:pt x="108" y="10"/>
                    </a:lnTo>
                    <a:lnTo>
                      <a:pt x="110" y="15"/>
                    </a:lnTo>
                    <a:lnTo>
                      <a:pt x="110"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8" name="Freeform 5905"/>
              <p:cNvSpPr>
                <a:spLocks/>
              </p:cNvSpPr>
              <p:nvPr/>
            </p:nvSpPr>
            <p:spPr bwMode="auto">
              <a:xfrm>
                <a:off x="1755" y="843"/>
                <a:ext cx="117" cy="54"/>
              </a:xfrm>
              <a:custGeom>
                <a:avLst/>
                <a:gdLst>
                  <a:gd name="T0" fmla="*/ 110 w 117"/>
                  <a:gd name="T1" fmla="*/ 15 h 54"/>
                  <a:gd name="T2" fmla="*/ 112 w 117"/>
                  <a:gd name="T3" fmla="*/ 15 h 54"/>
                  <a:gd name="T4" fmla="*/ 112 w 117"/>
                  <a:gd name="T5" fmla="*/ 14 h 54"/>
                  <a:gd name="T6" fmla="*/ 112 w 117"/>
                  <a:gd name="T7" fmla="*/ 14 h 54"/>
                  <a:gd name="T8" fmla="*/ 113 w 117"/>
                  <a:gd name="T9" fmla="*/ 12 h 54"/>
                  <a:gd name="T10" fmla="*/ 117 w 117"/>
                  <a:gd name="T11" fmla="*/ 12 h 54"/>
                  <a:gd name="T12" fmla="*/ 115 w 117"/>
                  <a:gd name="T13" fmla="*/ 14 h 54"/>
                  <a:gd name="T14" fmla="*/ 115 w 117"/>
                  <a:gd name="T15" fmla="*/ 19 h 54"/>
                  <a:gd name="T16" fmla="*/ 115 w 117"/>
                  <a:gd name="T17" fmla="*/ 21 h 54"/>
                  <a:gd name="T18" fmla="*/ 113 w 117"/>
                  <a:gd name="T19" fmla="*/ 21 h 54"/>
                  <a:gd name="T20" fmla="*/ 113 w 117"/>
                  <a:gd name="T21" fmla="*/ 19 h 54"/>
                  <a:gd name="T22" fmla="*/ 112 w 117"/>
                  <a:gd name="T23" fmla="*/ 22 h 54"/>
                  <a:gd name="T24" fmla="*/ 113 w 117"/>
                  <a:gd name="T25" fmla="*/ 24 h 54"/>
                  <a:gd name="T26" fmla="*/ 113 w 117"/>
                  <a:gd name="T27" fmla="*/ 26 h 54"/>
                  <a:gd name="T28" fmla="*/ 112 w 117"/>
                  <a:gd name="T29" fmla="*/ 27 h 54"/>
                  <a:gd name="T30" fmla="*/ 113 w 117"/>
                  <a:gd name="T31" fmla="*/ 29 h 54"/>
                  <a:gd name="T32" fmla="*/ 113 w 117"/>
                  <a:gd name="T33" fmla="*/ 29 h 54"/>
                  <a:gd name="T34" fmla="*/ 112 w 117"/>
                  <a:gd name="T35" fmla="*/ 31 h 54"/>
                  <a:gd name="T36" fmla="*/ 113 w 117"/>
                  <a:gd name="T37" fmla="*/ 32 h 54"/>
                  <a:gd name="T38" fmla="*/ 115 w 117"/>
                  <a:gd name="T39" fmla="*/ 34 h 54"/>
                  <a:gd name="T40" fmla="*/ 113 w 117"/>
                  <a:gd name="T41" fmla="*/ 34 h 54"/>
                  <a:gd name="T42" fmla="*/ 112 w 117"/>
                  <a:gd name="T43" fmla="*/ 36 h 54"/>
                  <a:gd name="T44" fmla="*/ 108 w 117"/>
                  <a:gd name="T45" fmla="*/ 34 h 54"/>
                  <a:gd name="T46" fmla="*/ 110 w 117"/>
                  <a:gd name="T47" fmla="*/ 36 h 54"/>
                  <a:gd name="T48" fmla="*/ 108 w 117"/>
                  <a:gd name="T49" fmla="*/ 38 h 54"/>
                  <a:gd name="T50" fmla="*/ 105 w 117"/>
                  <a:gd name="T51" fmla="*/ 39 h 54"/>
                  <a:gd name="T52" fmla="*/ 103 w 117"/>
                  <a:gd name="T53" fmla="*/ 43 h 54"/>
                  <a:gd name="T54" fmla="*/ 101 w 117"/>
                  <a:gd name="T55" fmla="*/ 44 h 54"/>
                  <a:gd name="T56" fmla="*/ 98 w 117"/>
                  <a:gd name="T57" fmla="*/ 51 h 54"/>
                  <a:gd name="T58" fmla="*/ 56 w 117"/>
                  <a:gd name="T59" fmla="*/ 46 h 54"/>
                  <a:gd name="T60" fmla="*/ 22 w 117"/>
                  <a:gd name="T61" fmla="*/ 44 h 54"/>
                  <a:gd name="T62" fmla="*/ 5 w 117"/>
                  <a:gd name="T63" fmla="*/ 36 h 54"/>
                  <a:gd name="T64" fmla="*/ 5 w 117"/>
                  <a:gd name="T65" fmla="*/ 32 h 54"/>
                  <a:gd name="T66" fmla="*/ 5 w 117"/>
                  <a:gd name="T67" fmla="*/ 31 h 54"/>
                  <a:gd name="T68" fmla="*/ 5 w 117"/>
                  <a:gd name="T69" fmla="*/ 24 h 54"/>
                  <a:gd name="T70" fmla="*/ 7 w 117"/>
                  <a:gd name="T71" fmla="*/ 17 h 54"/>
                  <a:gd name="T72" fmla="*/ 7 w 117"/>
                  <a:gd name="T73" fmla="*/ 15 h 54"/>
                  <a:gd name="T74" fmla="*/ 3 w 117"/>
                  <a:gd name="T75" fmla="*/ 14 h 54"/>
                  <a:gd name="T76" fmla="*/ 5 w 117"/>
                  <a:gd name="T77" fmla="*/ 10 h 54"/>
                  <a:gd name="T78" fmla="*/ 5 w 117"/>
                  <a:gd name="T79" fmla="*/ 7 h 54"/>
                  <a:gd name="T80" fmla="*/ 3 w 117"/>
                  <a:gd name="T81" fmla="*/ 7 h 54"/>
                  <a:gd name="T82" fmla="*/ 1 w 117"/>
                  <a:gd name="T83" fmla="*/ 4 h 54"/>
                  <a:gd name="T84" fmla="*/ 1 w 117"/>
                  <a:gd name="T85" fmla="*/ 2 h 54"/>
                  <a:gd name="T86" fmla="*/ 0 w 117"/>
                  <a:gd name="T87" fmla="*/ 0 h 54"/>
                  <a:gd name="T88" fmla="*/ 62 w 117"/>
                  <a:gd name="T89" fmla="*/ 19 h 54"/>
                  <a:gd name="T90" fmla="*/ 95 w 117"/>
                  <a:gd name="T91" fmla="*/ 29 h 54"/>
                  <a:gd name="T92" fmla="*/ 101 w 117"/>
                  <a:gd name="T93" fmla="*/ 10 h 54"/>
                  <a:gd name="T94" fmla="*/ 101 w 117"/>
                  <a:gd name="T95" fmla="*/ 12 h 54"/>
                  <a:gd name="T96" fmla="*/ 105 w 117"/>
                  <a:gd name="T97" fmla="*/ 14 h 54"/>
                  <a:gd name="T98" fmla="*/ 105 w 117"/>
                  <a:gd name="T99" fmla="*/ 10 h 54"/>
                  <a:gd name="T100" fmla="*/ 105 w 117"/>
                  <a:gd name="T101" fmla="*/ 7 h 54"/>
                  <a:gd name="T102" fmla="*/ 112 w 117"/>
                  <a:gd name="T103" fmla="*/ 5 h 54"/>
                  <a:gd name="T104" fmla="*/ 113 w 117"/>
                  <a:gd name="T105" fmla="*/ 9 h 54"/>
                  <a:gd name="T106" fmla="*/ 112 w 117"/>
                  <a:gd name="T107" fmla="*/ 10 h 54"/>
                  <a:gd name="T108" fmla="*/ 110 w 117"/>
                  <a:gd name="T109" fmla="*/ 10 h 54"/>
                  <a:gd name="T110" fmla="*/ 110 w 117"/>
                  <a:gd name="T111"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 h="54">
                    <a:moveTo>
                      <a:pt x="110" y="15"/>
                    </a:moveTo>
                    <a:lnTo>
                      <a:pt x="110" y="15"/>
                    </a:lnTo>
                    <a:lnTo>
                      <a:pt x="112" y="15"/>
                    </a:lnTo>
                    <a:lnTo>
                      <a:pt x="112" y="15"/>
                    </a:lnTo>
                    <a:lnTo>
                      <a:pt x="112" y="14"/>
                    </a:lnTo>
                    <a:lnTo>
                      <a:pt x="112" y="14"/>
                    </a:lnTo>
                    <a:lnTo>
                      <a:pt x="112" y="14"/>
                    </a:lnTo>
                    <a:lnTo>
                      <a:pt x="112" y="14"/>
                    </a:lnTo>
                    <a:lnTo>
                      <a:pt x="113" y="12"/>
                    </a:lnTo>
                    <a:lnTo>
                      <a:pt x="113" y="12"/>
                    </a:lnTo>
                    <a:lnTo>
                      <a:pt x="115" y="12"/>
                    </a:lnTo>
                    <a:lnTo>
                      <a:pt x="117" y="12"/>
                    </a:lnTo>
                    <a:lnTo>
                      <a:pt x="115" y="12"/>
                    </a:lnTo>
                    <a:lnTo>
                      <a:pt x="115" y="14"/>
                    </a:lnTo>
                    <a:lnTo>
                      <a:pt x="115" y="17"/>
                    </a:lnTo>
                    <a:lnTo>
                      <a:pt x="115" y="19"/>
                    </a:lnTo>
                    <a:lnTo>
                      <a:pt x="115" y="19"/>
                    </a:lnTo>
                    <a:lnTo>
                      <a:pt x="115" y="21"/>
                    </a:lnTo>
                    <a:lnTo>
                      <a:pt x="113" y="21"/>
                    </a:lnTo>
                    <a:lnTo>
                      <a:pt x="113" y="21"/>
                    </a:lnTo>
                    <a:lnTo>
                      <a:pt x="113" y="21"/>
                    </a:lnTo>
                    <a:lnTo>
                      <a:pt x="113" y="19"/>
                    </a:lnTo>
                    <a:lnTo>
                      <a:pt x="112" y="21"/>
                    </a:lnTo>
                    <a:lnTo>
                      <a:pt x="112" y="22"/>
                    </a:lnTo>
                    <a:lnTo>
                      <a:pt x="112" y="24"/>
                    </a:lnTo>
                    <a:lnTo>
                      <a:pt x="113" y="24"/>
                    </a:lnTo>
                    <a:lnTo>
                      <a:pt x="113" y="24"/>
                    </a:lnTo>
                    <a:lnTo>
                      <a:pt x="113" y="26"/>
                    </a:lnTo>
                    <a:lnTo>
                      <a:pt x="112" y="27"/>
                    </a:lnTo>
                    <a:lnTo>
                      <a:pt x="112" y="27"/>
                    </a:lnTo>
                    <a:lnTo>
                      <a:pt x="112" y="27"/>
                    </a:lnTo>
                    <a:lnTo>
                      <a:pt x="113" y="29"/>
                    </a:lnTo>
                    <a:lnTo>
                      <a:pt x="113" y="29"/>
                    </a:lnTo>
                    <a:lnTo>
                      <a:pt x="113" y="29"/>
                    </a:lnTo>
                    <a:lnTo>
                      <a:pt x="113" y="31"/>
                    </a:lnTo>
                    <a:lnTo>
                      <a:pt x="112" y="31"/>
                    </a:lnTo>
                    <a:lnTo>
                      <a:pt x="113" y="32"/>
                    </a:lnTo>
                    <a:lnTo>
                      <a:pt x="113" y="32"/>
                    </a:lnTo>
                    <a:lnTo>
                      <a:pt x="113" y="32"/>
                    </a:lnTo>
                    <a:lnTo>
                      <a:pt x="115" y="34"/>
                    </a:lnTo>
                    <a:lnTo>
                      <a:pt x="113" y="34"/>
                    </a:lnTo>
                    <a:lnTo>
                      <a:pt x="113" y="34"/>
                    </a:lnTo>
                    <a:lnTo>
                      <a:pt x="112" y="36"/>
                    </a:lnTo>
                    <a:lnTo>
                      <a:pt x="112" y="36"/>
                    </a:lnTo>
                    <a:lnTo>
                      <a:pt x="110" y="34"/>
                    </a:lnTo>
                    <a:lnTo>
                      <a:pt x="108" y="34"/>
                    </a:lnTo>
                    <a:lnTo>
                      <a:pt x="108" y="34"/>
                    </a:lnTo>
                    <a:lnTo>
                      <a:pt x="110" y="36"/>
                    </a:lnTo>
                    <a:lnTo>
                      <a:pt x="108" y="38"/>
                    </a:lnTo>
                    <a:lnTo>
                      <a:pt x="108" y="38"/>
                    </a:lnTo>
                    <a:lnTo>
                      <a:pt x="107" y="39"/>
                    </a:lnTo>
                    <a:lnTo>
                      <a:pt x="105" y="39"/>
                    </a:lnTo>
                    <a:lnTo>
                      <a:pt x="105" y="39"/>
                    </a:lnTo>
                    <a:lnTo>
                      <a:pt x="103" y="43"/>
                    </a:lnTo>
                    <a:lnTo>
                      <a:pt x="101" y="44"/>
                    </a:lnTo>
                    <a:lnTo>
                      <a:pt x="101" y="44"/>
                    </a:lnTo>
                    <a:lnTo>
                      <a:pt x="103" y="46"/>
                    </a:lnTo>
                    <a:lnTo>
                      <a:pt x="98" y="51"/>
                    </a:lnTo>
                    <a:lnTo>
                      <a:pt x="86" y="54"/>
                    </a:lnTo>
                    <a:lnTo>
                      <a:pt x="56" y="46"/>
                    </a:lnTo>
                    <a:lnTo>
                      <a:pt x="52" y="54"/>
                    </a:lnTo>
                    <a:lnTo>
                      <a:pt x="22" y="44"/>
                    </a:lnTo>
                    <a:lnTo>
                      <a:pt x="3" y="38"/>
                    </a:lnTo>
                    <a:lnTo>
                      <a:pt x="5" y="36"/>
                    </a:lnTo>
                    <a:lnTo>
                      <a:pt x="3" y="36"/>
                    </a:lnTo>
                    <a:lnTo>
                      <a:pt x="5" y="32"/>
                    </a:lnTo>
                    <a:lnTo>
                      <a:pt x="5" y="31"/>
                    </a:lnTo>
                    <a:lnTo>
                      <a:pt x="5" y="31"/>
                    </a:lnTo>
                    <a:lnTo>
                      <a:pt x="5" y="27"/>
                    </a:lnTo>
                    <a:lnTo>
                      <a:pt x="5" y="24"/>
                    </a:lnTo>
                    <a:lnTo>
                      <a:pt x="5" y="21"/>
                    </a:lnTo>
                    <a:lnTo>
                      <a:pt x="7" y="17"/>
                    </a:lnTo>
                    <a:lnTo>
                      <a:pt x="7" y="17"/>
                    </a:lnTo>
                    <a:lnTo>
                      <a:pt x="7" y="15"/>
                    </a:lnTo>
                    <a:lnTo>
                      <a:pt x="5" y="14"/>
                    </a:lnTo>
                    <a:lnTo>
                      <a:pt x="3" y="14"/>
                    </a:lnTo>
                    <a:lnTo>
                      <a:pt x="3" y="12"/>
                    </a:lnTo>
                    <a:lnTo>
                      <a:pt x="5" y="10"/>
                    </a:lnTo>
                    <a:lnTo>
                      <a:pt x="5" y="9"/>
                    </a:lnTo>
                    <a:lnTo>
                      <a:pt x="5" y="7"/>
                    </a:lnTo>
                    <a:lnTo>
                      <a:pt x="3" y="7"/>
                    </a:lnTo>
                    <a:lnTo>
                      <a:pt x="3" y="7"/>
                    </a:lnTo>
                    <a:lnTo>
                      <a:pt x="1" y="5"/>
                    </a:lnTo>
                    <a:lnTo>
                      <a:pt x="1" y="4"/>
                    </a:lnTo>
                    <a:lnTo>
                      <a:pt x="1" y="2"/>
                    </a:lnTo>
                    <a:lnTo>
                      <a:pt x="1" y="2"/>
                    </a:lnTo>
                    <a:lnTo>
                      <a:pt x="0" y="0"/>
                    </a:lnTo>
                    <a:lnTo>
                      <a:pt x="0" y="0"/>
                    </a:lnTo>
                    <a:lnTo>
                      <a:pt x="0" y="0"/>
                    </a:lnTo>
                    <a:lnTo>
                      <a:pt x="62" y="19"/>
                    </a:lnTo>
                    <a:lnTo>
                      <a:pt x="62" y="21"/>
                    </a:lnTo>
                    <a:lnTo>
                      <a:pt x="95" y="29"/>
                    </a:lnTo>
                    <a:lnTo>
                      <a:pt x="100" y="10"/>
                    </a:lnTo>
                    <a:lnTo>
                      <a:pt x="101" y="10"/>
                    </a:lnTo>
                    <a:lnTo>
                      <a:pt x="101" y="10"/>
                    </a:lnTo>
                    <a:lnTo>
                      <a:pt x="101" y="12"/>
                    </a:lnTo>
                    <a:lnTo>
                      <a:pt x="103" y="14"/>
                    </a:lnTo>
                    <a:lnTo>
                      <a:pt x="105" y="14"/>
                    </a:lnTo>
                    <a:lnTo>
                      <a:pt x="105" y="12"/>
                    </a:lnTo>
                    <a:lnTo>
                      <a:pt x="105" y="10"/>
                    </a:lnTo>
                    <a:lnTo>
                      <a:pt x="105" y="9"/>
                    </a:lnTo>
                    <a:lnTo>
                      <a:pt x="105" y="7"/>
                    </a:lnTo>
                    <a:lnTo>
                      <a:pt x="108" y="5"/>
                    </a:lnTo>
                    <a:lnTo>
                      <a:pt x="112" y="5"/>
                    </a:lnTo>
                    <a:lnTo>
                      <a:pt x="113" y="7"/>
                    </a:lnTo>
                    <a:lnTo>
                      <a:pt x="113" y="9"/>
                    </a:lnTo>
                    <a:lnTo>
                      <a:pt x="112" y="10"/>
                    </a:lnTo>
                    <a:lnTo>
                      <a:pt x="112" y="10"/>
                    </a:lnTo>
                    <a:lnTo>
                      <a:pt x="110" y="10"/>
                    </a:lnTo>
                    <a:lnTo>
                      <a:pt x="110" y="10"/>
                    </a:lnTo>
                    <a:lnTo>
                      <a:pt x="108" y="10"/>
                    </a:lnTo>
                    <a:lnTo>
                      <a:pt x="110" y="15"/>
                    </a:lnTo>
                    <a:lnTo>
                      <a:pt x="110"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29" name="Freeform 5906"/>
              <p:cNvSpPr>
                <a:spLocks noEditPoints="1"/>
              </p:cNvSpPr>
              <p:nvPr/>
            </p:nvSpPr>
            <p:spPr bwMode="auto">
              <a:xfrm>
                <a:off x="1858" y="891"/>
                <a:ext cx="95" cy="83"/>
              </a:xfrm>
              <a:custGeom>
                <a:avLst/>
                <a:gdLst>
                  <a:gd name="T0" fmla="*/ 5 w 95"/>
                  <a:gd name="T1" fmla="*/ 40 h 83"/>
                  <a:gd name="T2" fmla="*/ 5 w 95"/>
                  <a:gd name="T3" fmla="*/ 40 h 83"/>
                  <a:gd name="T4" fmla="*/ 4 w 95"/>
                  <a:gd name="T5" fmla="*/ 40 h 83"/>
                  <a:gd name="T6" fmla="*/ 2 w 95"/>
                  <a:gd name="T7" fmla="*/ 40 h 83"/>
                  <a:gd name="T8" fmla="*/ 2 w 95"/>
                  <a:gd name="T9" fmla="*/ 40 h 83"/>
                  <a:gd name="T10" fmla="*/ 2 w 95"/>
                  <a:gd name="T11" fmla="*/ 37 h 83"/>
                  <a:gd name="T12" fmla="*/ 2 w 95"/>
                  <a:gd name="T13" fmla="*/ 35 h 83"/>
                  <a:gd name="T14" fmla="*/ 2 w 95"/>
                  <a:gd name="T15" fmla="*/ 34 h 83"/>
                  <a:gd name="T16" fmla="*/ 9 w 95"/>
                  <a:gd name="T17" fmla="*/ 23 h 83"/>
                  <a:gd name="T18" fmla="*/ 9 w 95"/>
                  <a:gd name="T19" fmla="*/ 25 h 83"/>
                  <a:gd name="T20" fmla="*/ 10 w 95"/>
                  <a:gd name="T21" fmla="*/ 28 h 83"/>
                  <a:gd name="T22" fmla="*/ 9 w 95"/>
                  <a:gd name="T23" fmla="*/ 34 h 83"/>
                  <a:gd name="T24" fmla="*/ 9 w 95"/>
                  <a:gd name="T25" fmla="*/ 35 h 83"/>
                  <a:gd name="T26" fmla="*/ 12 w 95"/>
                  <a:gd name="T27" fmla="*/ 37 h 83"/>
                  <a:gd name="T28" fmla="*/ 10 w 95"/>
                  <a:gd name="T29" fmla="*/ 37 h 83"/>
                  <a:gd name="T30" fmla="*/ 5 w 95"/>
                  <a:gd name="T31" fmla="*/ 39 h 83"/>
                  <a:gd name="T32" fmla="*/ 95 w 95"/>
                  <a:gd name="T33" fmla="*/ 28 h 83"/>
                  <a:gd name="T34" fmla="*/ 81 w 95"/>
                  <a:gd name="T35" fmla="*/ 40 h 83"/>
                  <a:gd name="T36" fmla="*/ 68 w 95"/>
                  <a:gd name="T37" fmla="*/ 49 h 83"/>
                  <a:gd name="T38" fmla="*/ 68 w 95"/>
                  <a:gd name="T39" fmla="*/ 78 h 83"/>
                  <a:gd name="T40" fmla="*/ 39 w 95"/>
                  <a:gd name="T41" fmla="*/ 67 h 83"/>
                  <a:gd name="T42" fmla="*/ 24 w 95"/>
                  <a:gd name="T43" fmla="*/ 64 h 83"/>
                  <a:gd name="T44" fmla="*/ 15 w 95"/>
                  <a:gd name="T45" fmla="*/ 52 h 83"/>
                  <a:gd name="T46" fmla="*/ 10 w 95"/>
                  <a:gd name="T47" fmla="*/ 51 h 83"/>
                  <a:gd name="T48" fmla="*/ 10 w 95"/>
                  <a:gd name="T49" fmla="*/ 42 h 83"/>
                  <a:gd name="T50" fmla="*/ 14 w 95"/>
                  <a:gd name="T51" fmla="*/ 42 h 83"/>
                  <a:gd name="T52" fmla="*/ 14 w 95"/>
                  <a:gd name="T53" fmla="*/ 37 h 83"/>
                  <a:gd name="T54" fmla="*/ 14 w 95"/>
                  <a:gd name="T55" fmla="*/ 35 h 83"/>
                  <a:gd name="T56" fmla="*/ 14 w 95"/>
                  <a:gd name="T57" fmla="*/ 32 h 83"/>
                  <a:gd name="T58" fmla="*/ 14 w 95"/>
                  <a:gd name="T59" fmla="*/ 30 h 83"/>
                  <a:gd name="T60" fmla="*/ 15 w 95"/>
                  <a:gd name="T61" fmla="*/ 28 h 83"/>
                  <a:gd name="T62" fmla="*/ 14 w 95"/>
                  <a:gd name="T63" fmla="*/ 27 h 83"/>
                  <a:gd name="T64" fmla="*/ 14 w 95"/>
                  <a:gd name="T65" fmla="*/ 23 h 83"/>
                  <a:gd name="T66" fmla="*/ 14 w 95"/>
                  <a:gd name="T67" fmla="*/ 20 h 83"/>
                  <a:gd name="T68" fmla="*/ 15 w 95"/>
                  <a:gd name="T69" fmla="*/ 18 h 83"/>
                  <a:gd name="T70" fmla="*/ 17 w 95"/>
                  <a:gd name="T71" fmla="*/ 18 h 83"/>
                  <a:gd name="T72" fmla="*/ 17 w 95"/>
                  <a:gd name="T73" fmla="*/ 18 h 83"/>
                  <a:gd name="T74" fmla="*/ 19 w 95"/>
                  <a:gd name="T75" fmla="*/ 18 h 83"/>
                  <a:gd name="T76" fmla="*/ 19 w 95"/>
                  <a:gd name="T77" fmla="*/ 15 h 83"/>
                  <a:gd name="T78" fmla="*/ 17 w 95"/>
                  <a:gd name="T79" fmla="*/ 13 h 83"/>
                  <a:gd name="T80" fmla="*/ 15 w 95"/>
                  <a:gd name="T81" fmla="*/ 13 h 83"/>
                  <a:gd name="T82" fmla="*/ 17 w 95"/>
                  <a:gd name="T83" fmla="*/ 8 h 83"/>
                  <a:gd name="T84" fmla="*/ 19 w 95"/>
                  <a:gd name="T85" fmla="*/ 6 h 83"/>
                  <a:gd name="T86" fmla="*/ 20 w 95"/>
                  <a:gd name="T87" fmla="*/ 6 h 83"/>
                  <a:gd name="T88" fmla="*/ 20 w 95"/>
                  <a:gd name="T89" fmla="*/ 5 h 83"/>
                  <a:gd name="T90" fmla="*/ 20 w 95"/>
                  <a:gd name="T91" fmla="*/ 1 h 83"/>
                  <a:gd name="T92" fmla="*/ 20 w 95"/>
                  <a:gd name="T93" fmla="*/ 0 h 83"/>
                  <a:gd name="T94" fmla="*/ 44 w 95"/>
                  <a:gd name="T95" fmla="*/ 6 h 83"/>
                  <a:gd name="T96" fmla="*/ 68 w 95"/>
                  <a:gd name="T97" fmla="*/ 13 h 83"/>
                  <a:gd name="T98" fmla="*/ 95 w 95"/>
                  <a:gd name="T99" fmla="*/ 2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83">
                    <a:moveTo>
                      <a:pt x="5" y="39"/>
                    </a:moveTo>
                    <a:lnTo>
                      <a:pt x="5" y="40"/>
                    </a:lnTo>
                    <a:lnTo>
                      <a:pt x="5" y="40"/>
                    </a:lnTo>
                    <a:lnTo>
                      <a:pt x="5" y="40"/>
                    </a:lnTo>
                    <a:lnTo>
                      <a:pt x="4" y="40"/>
                    </a:lnTo>
                    <a:lnTo>
                      <a:pt x="4" y="40"/>
                    </a:lnTo>
                    <a:lnTo>
                      <a:pt x="4" y="40"/>
                    </a:lnTo>
                    <a:lnTo>
                      <a:pt x="2" y="40"/>
                    </a:lnTo>
                    <a:lnTo>
                      <a:pt x="2" y="40"/>
                    </a:lnTo>
                    <a:lnTo>
                      <a:pt x="2" y="40"/>
                    </a:lnTo>
                    <a:lnTo>
                      <a:pt x="2" y="39"/>
                    </a:lnTo>
                    <a:lnTo>
                      <a:pt x="2" y="37"/>
                    </a:lnTo>
                    <a:lnTo>
                      <a:pt x="0" y="37"/>
                    </a:lnTo>
                    <a:lnTo>
                      <a:pt x="2" y="35"/>
                    </a:lnTo>
                    <a:lnTo>
                      <a:pt x="2" y="35"/>
                    </a:lnTo>
                    <a:lnTo>
                      <a:pt x="2" y="34"/>
                    </a:lnTo>
                    <a:lnTo>
                      <a:pt x="9" y="23"/>
                    </a:lnTo>
                    <a:lnTo>
                      <a:pt x="9" y="23"/>
                    </a:lnTo>
                    <a:lnTo>
                      <a:pt x="10" y="25"/>
                    </a:lnTo>
                    <a:lnTo>
                      <a:pt x="9" y="25"/>
                    </a:lnTo>
                    <a:lnTo>
                      <a:pt x="9" y="27"/>
                    </a:lnTo>
                    <a:lnTo>
                      <a:pt x="10" y="28"/>
                    </a:lnTo>
                    <a:lnTo>
                      <a:pt x="9" y="30"/>
                    </a:lnTo>
                    <a:lnTo>
                      <a:pt x="9" y="34"/>
                    </a:lnTo>
                    <a:lnTo>
                      <a:pt x="9" y="35"/>
                    </a:lnTo>
                    <a:lnTo>
                      <a:pt x="9" y="35"/>
                    </a:lnTo>
                    <a:lnTo>
                      <a:pt x="10" y="35"/>
                    </a:lnTo>
                    <a:lnTo>
                      <a:pt x="12" y="37"/>
                    </a:lnTo>
                    <a:lnTo>
                      <a:pt x="10" y="37"/>
                    </a:lnTo>
                    <a:lnTo>
                      <a:pt x="10" y="37"/>
                    </a:lnTo>
                    <a:lnTo>
                      <a:pt x="7" y="39"/>
                    </a:lnTo>
                    <a:lnTo>
                      <a:pt x="5" y="39"/>
                    </a:lnTo>
                    <a:close/>
                    <a:moveTo>
                      <a:pt x="95" y="20"/>
                    </a:moveTo>
                    <a:lnTo>
                      <a:pt x="95" y="28"/>
                    </a:lnTo>
                    <a:lnTo>
                      <a:pt x="90" y="37"/>
                    </a:lnTo>
                    <a:lnTo>
                      <a:pt x="81" y="40"/>
                    </a:lnTo>
                    <a:lnTo>
                      <a:pt x="76" y="45"/>
                    </a:lnTo>
                    <a:lnTo>
                      <a:pt x="68" y="49"/>
                    </a:lnTo>
                    <a:lnTo>
                      <a:pt x="63" y="62"/>
                    </a:lnTo>
                    <a:lnTo>
                      <a:pt x="68" y="78"/>
                    </a:lnTo>
                    <a:lnTo>
                      <a:pt x="61" y="83"/>
                    </a:lnTo>
                    <a:lnTo>
                      <a:pt x="39" y="67"/>
                    </a:lnTo>
                    <a:lnTo>
                      <a:pt x="36" y="69"/>
                    </a:lnTo>
                    <a:lnTo>
                      <a:pt x="24" y="64"/>
                    </a:lnTo>
                    <a:lnTo>
                      <a:pt x="20" y="54"/>
                    </a:lnTo>
                    <a:lnTo>
                      <a:pt x="15" y="52"/>
                    </a:lnTo>
                    <a:lnTo>
                      <a:pt x="15" y="52"/>
                    </a:lnTo>
                    <a:lnTo>
                      <a:pt x="10" y="51"/>
                    </a:lnTo>
                    <a:lnTo>
                      <a:pt x="7" y="44"/>
                    </a:lnTo>
                    <a:lnTo>
                      <a:pt x="10" y="42"/>
                    </a:lnTo>
                    <a:lnTo>
                      <a:pt x="12" y="42"/>
                    </a:lnTo>
                    <a:lnTo>
                      <a:pt x="14" y="42"/>
                    </a:lnTo>
                    <a:lnTo>
                      <a:pt x="14" y="39"/>
                    </a:lnTo>
                    <a:lnTo>
                      <a:pt x="14" y="37"/>
                    </a:lnTo>
                    <a:lnTo>
                      <a:pt x="14" y="37"/>
                    </a:lnTo>
                    <a:lnTo>
                      <a:pt x="14" y="35"/>
                    </a:lnTo>
                    <a:lnTo>
                      <a:pt x="14" y="32"/>
                    </a:lnTo>
                    <a:lnTo>
                      <a:pt x="14" y="32"/>
                    </a:lnTo>
                    <a:lnTo>
                      <a:pt x="12" y="32"/>
                    </a:lnTo>
                    <a:lnTo>
                      <a:pt x="14" y="30"/>
                    </a:lnTo>
                    <a:lnTo>
                      <a:pt x="14" y="28"/>
                    </a:lnTo>
                    <a:lnTo>
                      <a:pt x="15" y="28"/>
                    </a:lnTo>
                    <a:lnTo>
                      <a:pt x="14" y="28"/>
                    </a:lnTo>
                    <a:lnTo>
                      <a:pt x="14" y="27"/>
                    </a:lnTo>
                    <a:lnTo>
                      <a:pt x="14" y="25"/>
                    </a:lnTo>
                    <a:lnTo>
                      <a:pt x="14" y="23"/>
                    </a:lnTo>
                    <a:lnTo>
                      <a:pt x="14" y="22"/>
                    </a:lnTo>
                    <a:lnTo>
                      <a:pt x="14" y="20"/>
                    </a:lnTo>
                    <a:lnTo>
                      <a:pt x="14" y="18"/>
                    </a:lnTo>
                    <a:lnTo>
                      <a:pt x="15" y="18"/>
                    </a:lnTo>
                    <a:lnTo>
                      <a:pt x="15" y="17"/>
                    </a:lnTo>
                    <a:lnTo>
                      <a:pt x="17" y="18"/>
                    </a:lnTo>
                    <a:lnTo>
                      <a:pt x="17" y="18"/>
                    </a:lnTo>
                    <a:lnTo>
                      <a:pt x="17" y="18"/>
                    </a:lnTo>
                    <a:lnTo>
                      <a:pt x="19" y="18"/>
                    </a:lnTo>
                    <a:lnTo>
                      <a:pt x="19" y="18"/>
                    </a:lnTo>
                    <a:lnTo>
                      <a:pt x="19" y="17"/>
                    </a:lnTo>
                    <a:lnTo>
                      <a:pt x="19" y="15"/>
                    </a:lnTo>
                    <a:lnTo>
                      <a:pt x="17" y="13"/>
                    </a:lnTo>
                    <a:lnTo>
                      <a:pt x="17" y="13"/>
                    </a:lnTo>
                    <a:lnTo>
                      <a:pt x="17" y="13"/>
                    </a:lnTo>
                    <a:lnTo>
                      <a:pt x="15" y="13"/>
                    </a:lnTo>
                    <a:lnTo>
                      <a:pt x="15" y="10"/>
                    </a:lnTo>
                    <a:lnTo>
                      <a:pt x="17" y="8"/>
                    </a:lnTo>
                    <a:lnTo>
                      <a:pt x="17" y="8"/>
                    </a:lnTo>
                    <a:lnTo>
                      <a:pt x="19" y="6"/>
                    </a:lnTo>
                    <a:lnTo>
                      <a:pt x="20" y="6"/>
                    </a:lnTo>
                    <a:lnTo>
                      <a:pt x="20" y="6"/>
                    </a:lnTo>
                    <a:lnTo>
                      <a:pt x="20" y="5"/>
                    </a:lnTo>
                    <a:lnTo>
                      <a:pt x="20" y="5"/>
                    </a:lnTo>
                    <a:lnTo>
                      <a:pt x="20" y="3"/>
                    </a:lnTo>
                    <a:lnTo>
                      <a:pt x="20" y="1"/>
                    </a:lnTo>
                    <a:lnTo>
                      <a:pt x="20" y="0"/>
                    </a:lnTo>
                    <a:lnTo>
                      <a:pt x="20" y="0"/>
                    </a:lnTo>
                    <a:lnTo>
                      <a:pt x="44" y="6"/>
                    </a:lnTo>
                    <a:lnTo>
                      <a:pt x="44" y="6"/>
                    </a:lnTo>
                    <a:lnTo>
                      <a:pt x="48" y="8"/>
                    </a:lnTo>
                    <a:lnTo>
                      <a:pt x="68" y="13"/>
                    </a:lnTo>
                    <a:lnTo>
                      <a:pt x="68" y="13"/>
                    </a:lnTo>
                    <a:lnTo>
                      <a:pt x="95" y="2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0" name="Freeform 5907"/>
              <p:cNvSpPr>
                <a:spLocks noEditPoints="1"/>
              </p:cNvSpPr>
              <p:nvPr/>
            </p:nvSpPr>
            <p:spPr bwMode="auto">
              <a:xfrm>
                <a:off x="1858" y="891"/>
                <a:ext cx="95" cy="83"/>
              </a:xfrm>
              <a:custGeom>
                <a:avLst/>
                <a:gdLst>
                  <a:gd name="T0" fmla="*/ 5 w 95"/>
                  <a:gd name="T1" fmla="*/ 40 h 83"/>
                  <a:gd name="T2" fmla="*/ 5 w 95"/>
                  <a:gd name="T3" fmla="*/ 40 h 83"/>
                  <a:gd name="T4" fmla="*/ 4 w 95"/>
                  <a:gd name="T5" fmla="*/ 40 h 83"/>
                  <a:gd name="T6" fmla="*/ 2 w 95"/>
                  <a:gd name="T7" fmla="*/ 40 h 83"/>
                  <a:gd name="T8" fmla="*/ 2 w 95"/>
                  <a:gd name="T9" fmla="*/ 40 h 83"/>
                  <a:gd name="T10" fmla="*/ 2 w 95"/>
                  <a:gd name="T11" fmla="*/ 37 h 83"/>
                  <a:gd name="T12" fmla="*/ 2 w 95"/>
                  <a:gd name="T13" fmla="*/ 35 h 83"/>
                  <a:gd name="T14" fmla="*/ 2 w 95"/>
                  <a:gd name="T15" fmla="*/ 34 h 83"/>
                  <a:gd name="T16" fmla="*/ 9 w 95"/>
                  <a:gd name="T17" fmla="*/ 23 h 83"/>
                  <a:gd name="T18" fmla="*/ 9 w 95"/>
                  <a:gd name="T19" fmla="*/ 25 h 83"/>
                  <a:gd name="T20" fmla="*/ 10 w 95"/>
                  <a:gd name="T21" fmla="*/ 28 h 83"/>
                  <a:gd name="T22" fmla="*/ 9 w 95"/>
                  <a:gd name="T23" fmla="*/ 34 h 83"/>
                  <a:gd name="T24" fmla="*/ 9 w 95"/>
                  <a:gd name="T25" fmla="*/ 35 h 83"/>
                  <a:gd name="T26" fmla="*/ 12 w 95"/>
                  <a:gd name="T27" fmla="*/ 37 h 83"/>
                  <a:gd name="T28" fmla="*/ 10 w 95"/>
                  <a:gd name="T29" fmla="*/ 37 h 83"/>
                  <a:gd name="T30" fmla="*/ 5 w 95"/>
                  <a:gd name="T31" fmla="*/ 39 h 83"/>
                  <a:gd name="T32" fmla="*/ 95 w 95"/>
                  <a:gd name="T33" fmla="*/ 28 h 83"/>
                  <a:gd name="T34" fmla="*/ 81 w 95"/>
                  <a:gd name="T35" fmla="*/ 40 h 83"/>
                  <a:gd name="T36" fmla="*/ 68 w 95"/>
                  <a:gd name="T37" fmla="*/ 49 h 83"/>
                  <a:gd name="T38" fmla="*/ 68 w 95"/>
                  <a:gd name="T39" fmla="*/ 78 h 83"/>
                  <a:gd name="T40" fmla="*/ 39 w 95"/>
                  <a:gd name="T41" fmla="*/ 67 h 83"/>
                  <a:gd name="T42" fmla="*/ 24 w 95"/>
                  <a:gd name="T43" fmla="*/ 64 h 83"/>
                  <a:gd name="T44" fmla="*/ 15 w 95"/>
                  <a:gd name="T45" fmla="*/ 52 h 83"/>
                  <a:gd name="T46" fmla="*/ 10 w 95"/>
                  <a:gd name="T47" fmla="*/ 51 h 83"/>
                  <a:gd name="T48" fmla="*/ 10 w 95"/>
                  <a:gd name="T49" fmla="*/ 42 h 83"/>
                  <a:gd name="T50" fmla="*/ 14 w 95"/>
                  <a:gd name="T51" fmla="*/ 42 h 83"/>
                  <a:gd name="T52" fmla="*/ 14 w 95"/>
                  <a:gd name="T53" fmla="*/ 37 h 83"/>
                  <a:gd name="T54" fmla="*/ 14 w 95"/>
                  <a:gd name="T55" fmla="*/ 35 h 83"/>
                  <a:gd name="T56" fmla="*/ 14 w 95"/>
                  <a:gd name="T57" fmla="*/ 32 h 83"/>
                  <a:gd name="T58" fmla="*/ 14 w 95"/>
                  <a:gd name="T59" fmla="*/ 30 h 83"/>
                  <a:gd name="T60" fmla="*/ 15 w 95"/>
                  <a:gd name="T61" fmla="*/ 28 h 83"/>
                  <a:gd name="T62" fmla="*/ 14 w 95"/>
                  <a:gd name="T63" fmla="*/ 27 h 83"/>
                  <a:gd name="T64" fmla="*/ 14 w 95"/>
                  <a:gd name="T65" fmla="*/ 23 h 83"/>
                  <a:gd name="T66" fmla="*/ 14 w 95"/>
                  <a:gd name="T67" fmla="*/ 20 h 83"/>
                  <a:gd name="T68" fmla="*/ 15 w 95"/>
                  <a:gd name="T69" fmla="*/ 18 h 83"/>
                  <a:gd name="T70" fmla="*/ 17 w 95"/>
                  <a:gd name="T71" fmla="*/ 18 h 83"/>
                  <a:gd name="T72" fmla="*/ 17 w 95"/>
                  <a:gd name="T73" fmla="*/ 18 h 83"/>
                  <a:gd name="T74" fmla="*/ 19 w 95"/>
                  <a:gd name="T75" fmla="*/ 18 h 83"/>
                  <a:gd name="T76" fmla="*/ 19 w 95"/>
                  <a:gd name="T77" fmla="*/ 15 h 83"/>
                  <a:gd name="T78" fmla="*/ 17 w 95"/>
                  <a:gd name="T79" fmla="*/ 13 h 83"/>
                  <a:gd name="T80" fmla="*/ 15 w 95"/>
                  <a:gd name="T81" fmla="*/ 13 h 83"/>
                  <a:gd name="T82" fmla="*/ 17 w 95"/>
                  <a:gd name="T83" fmla="*/ 8 h 83"/>
                  <a:gd name="T84" fmla="*/ 19 w 95"/>
                  <a:gd name="T85" fmla="*/ 6 h 83"/>
                  <a:gd name="T86" fmla="*/ 20 w 95"/>
                  <a:gd name="T87" fmla="*/ 6 h 83"/>
                  <a:gd name="T88" fmla="*/ 20 w 95"/>
                  <a:gd name="T89" fmla="*/ 5 h 83"/>
                  <a:gd name="T90" fmla="*/ 20 w 95"/>
                  <a:gd name="T91" fmla="*/ 1 h 83"/>
                  <a:gd name="T92" fmla="*/ 20 w 95"/>
                  <a:gd name="T93" fmla="*/ 0 h 83"/>
                  <a:gd name="T94" fmla="*/ 44 w 95"/>
                  <a:gd name="T95" fmla="*/ 6 h 83"/>
                  <a:gd name="T96" fmla="*/ 68 w 95"/>
                  <a:gd name="T97" fmla="*/ 13 h 83"/>
                  <a:gd name="T98" fmla="*/ 95 w 95"/>
                  <a:gd name="T99" fmla="*/ 2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83">
                    <a:moveTo>
                      <a:pt x="5" y="39"/>
                    </a:moveTo>
                    <a:lnTo>
                      <a:pt x="5" y="40"/>
                    </a:lnTo>
                    <a:lnTo>
                      <a:pt x="5" y="40"/>
                    </a:lnTo>
                    <a:lnTo>
                      <a:pt x="5" y="40"/>
                    </a:lnTo>
                    <a:lnTo>
                      <a:pt x="4" y="40"/>
                    </a:lnTo>
                    <a:lnTo>
                      <a:pt x="4" y="40"/>
                    </a:lnTo>
                    <a:lnTo>
                      <a:pt x="4" y="40"/>
                    </a:lnTo>
                    <a:lnTo>
                      <a:pt x="2" y="40"/>
                    </a:lnTo>
                    <a:lnTo>
                      <a:pt x="2" y="40"/>
                    </a:lnTo>
                    <a:lnTo>
                      <a:pt x="2" y="40"/>
                    </a:lnTo>
                    <a:lnTo>
                      <a:pt x="2" y="39"/>
                    </a:lnTo>
                    <a:lnTo>
                      <a:pt x="2" y="37"/>
                    </a:lnTo>
                    <a:lnTo>
                      <a:pt x="0" y="37"/>
                    </a:lnTo>
                    <a:lnTo>
                      <a:pt x="2" y="35"/>
                    </a:lnTo>
                    <a:lnTo>
                      <a:pt x="2" y="35"/>
                    </a:lnTo>
                    <a:lnTo>
                      <a:pt x="2" y="34"/>
                    </a:lnTo>
                    <a:lnTo>
                      <a:pt x="9" y="23"/>
                    </a:lnTo>
                    <a:lnTo>
                      <a:pt x="9" y="23"/>
                    </a:lnTo>
                    <a:lnTo>
                      <a:pt x="10" y="25"/>
                    </a:lnTo>
                    <a:lnTo>
                      <a:pt x="9" y="25"/>
                    </a:lnTo>
                    <a:lnTo>
                      <a:pt x="9" y="27"/>
                    </a:lnTo>
                    <a:lnTo>
                      <a:pt x="10" y="28"/>
                    </a:lnTo>
                    <a:lnTo>
                      <a:pt x="9" y="30"/>
                    </a:lnTo>
                    <a:lnTo>
                      <a:pt x="9" y="34"/>
                    </a:lnTo>
                    <a:lnTo>
                      <a:pt x="9" y="35"/>
                    </a:lnTo>
                    <a:lnTo>
                      <a:pt x="9" y="35"/>
                    </a:lnTo>
                    <a:lnTo>
                      <a:pt x="10" y="35"/>
                    </a:lnTo>
                    <a:lnTo>
                      <a:pt x="12" y="37"/>
                    </a:lnTo>
                    <a:lnTo>
                      <a:pt x="10" y="37"/>
                    </a:lnTo>
                    <a:lnTo>
                      <a:pt x="10" y="37"/>
                    </a:lnTo>
                    <a:lnTo>
                      <a:pt x="7" y="39"/>
                    </a:lnTo>
                    <a:lnTo>
                      <a:pt x="5" y="39"/>
                    </a:lnTo>
                    <a:moveTo>
                      <a:pt x="95" y="20"/>
                    </a:moveTo>
                    <a:lnTo>
                      <a:pt x="95" y="28"/>
                    </a:lnTo>
                    <a:lnTo>
                      <a:pt x="90" y="37"/>
                    </a:lnTo>
                    <a:lnTo>
                      <a:pt x="81" y="40"/>
                    </a:lnTo>
                    <a:lnTo>
                      <a:pt x="76" y="45"/>
                    </a:lnTo>
                    <a:lnTo>
                      <a:pt x="68" y="49"/>
                    </a:lnTo>
                    <a:lnTo>
                      <a:pt x="63" y="62"/>
                    </a:lnTo>
                    <a:lnTo>
                      <a:pt x="68" y="78"/>
                    </a:lnTo>
                    <a:lnTo>
                      <a:pt x="61" y="83"/>
                    </a:lnTo>
                    <a:lnTo>
                      <a:pt x="39" y="67"/>
                    </a:lnTo>
                    <a:lnTo>
                      <a:pt x="36" y="69"/>
                    </a:lnTo>
                    <a:lnTo>
                      <a:pt x="24" y="64"/>
                    </a:lnTo>
                    <a:lnTo>
                      <a:pt x="20" y="54"/>
                    </a:lnTo>
                    <a:lnTo>
                      <a:pt x="15" y="52"/>
                    </a:lnTo>
                    <a:lnTo>
                      <a:pt x="15" y="52"/>
                    </a:lnTo>
                    <a:lnTo>
                      <a:pt x="10" y="51"/>
                    </a:lnTo>
                    <a:lnTo>
                      <a:pt x="7" y="44"/>
                    </a:lnTo>
                    <a:lnTo>
                      <a:pt x="10" y="42"/>
                    </a:lnTo>
                    <a:lnTo>
                      <a:pt x="12" y="42"/>
                    </a:lnTo>
                    <a:lnTo>
                      <a:pt x="14" y="42"/>
                    </a:lnTo>
                    <a:lnTo>
                      <a:pt x="14" y="39"/>
                    </a:lnTo>
                    <a:lnTo>
                      <a:pt x="14" y="37"/>
                    </a:lnTo>
                    <a:lnTo>
                      <a:pt x="14" y="37"/>
                    </a:lnTo>
                    <a:lnTo>
                      <a:pt x="14" y="35"/>
                    </a:lnTo>
                    <a:lnTo>
                      <a:pt x="14" y="32"/>
                    </a:lnTo>
                    <a:lnTo>
                      <a:pt x="14" y="32"/>
                    </a:lnTo>
                    <a:lnTo>
                      <a:pt x="12" y="32"/>
                    </a:lnTo>
                    <a:lnTo>
                      <a:pt x="14" y="30"/>
                    </a:lnTo>
                    <a:lnTo>
                      <a:pt x="14" y="28"/>
                    </a:lnTo>
                    <a:lnTo>
                      <a:pt x="15" y="28"/>
                    </a:lnTo>
                    <a:lnTo>
                      <a:pt x="14" y="28"/>
                    </a:lnTo>
                    <a:lnTo>
                      <a:pt x="14" y="27"/>
                    </a:lnTo>
                    <a:lnTo>
                      <a:pt x="14" y="25"/>
                    </a:lnTo>
                    <a:lnTo>
                      <a:pt x="14" y="23"/>
                    </a:lnTo>
                    <a:lnTo>
                      <a:pt x="14" y="22"/>
                    </a:lnTo>
                    <a:lnTo>
                      <a:pt x="14" y="20"/>
                    </a:lnTo>
                    <a:lnTo>
                      <a:pt x="14" y="18"/>
                    </a:lnTo>
                    <a:lnTo>
                      <a:pt x="15" y="18"/>
                    </a:lnTo>
                    <a:lnTo>
                      <a:pt x="15" y="17"/>
                    </a:lnTo>
                    <a:lnTo>
                      <a:pt x="17" y="18"/>
                    </a:lnTo>
                    <a:lnTo>
                      <a:pt x="17" y="18"/>
                    </a:lnTo>
                    <a:lnTo>
                      <a:pt x="17" y="18"/>
                    </a:lnTo>
                    <a:lnTo>
                      <a:pt x="19" y="18"/>
                    </a:lnTo>
                    <a:lnTo>
                      <a:pt x="19" y="18"/>
                    </a:lnTo>
                    <a:lnTo>
                      <a:pt x="19" y="17"/>
                    </a:lnTo>
                    <a:lnTo>
                      <a:pt x="19" y="15"/>
                    </a:lnTo>
                    <a:lnTo>
                      <a:pt x="17" y="13"/>
                    </a:lnTo>
                    <a:lnTo>
                      <a:pt x="17" y="13"/>
                    </a:lnTo>
                    <a:lnTo>
                      <a:pt x="17" y="13"/>
                    </a:lnTo>
                    <a:lnTo>
                      <a:pt x="15" y="13"/>
                    </a:lnTo>
                    <a:lnTo>
                      <a:pt x="15" y="10"/>
                    </a:lnTo>
                    <a:lnTo>
                      <a:pt x="17" y="8"/>
                    </a:lnTo>
                    <a:lnTo>
                      <a:pt x="17" y="8"/>
                    </a:lnTo>
                    <a:lnTo>
                      <a:pt x="19" y="6"/>
                    </a:lnTo>
                    <a:lnTo>
                      <a:pt x="20" y="6"/>
                    </a:lnTo>
                    <a:lnTo>
                      <a:pt x="20" y="6"/>
                    </a:lnTo>
                    <a:lnTo>
                      <a:pt x="20" y="5"/>
                    </a:lnTo>
                    <a:lnTo>
                      <a:pt x="20" y="5"/>
                    </a:lnTo>
                    <a:lnTo>
                      <a:pt x="20" y="3"/>
                    </a:lnTo>
                    <a:lnTo>
                      <a:pt x="20" y="1"/>
                    </a:lnTo>
                    <a:lnTo>
                      <a:pt x="20" y="0"/>
                    </a:lnTo>
                    <a:lnTo>
                      <a:pt x="20" y="0"/>
                    </a:lnTo>
                    <a:lnTo>
                      <a:pt x="44" y="6"/>
                    </a:lnTo>
                    <a:lnTo>
                      <a:pt x="44" y="6"/>
                    </a:lnTo>
                    <a:lnTo>
                      <a:pt x="48" y="8"/>
                    </a:lnTo>
                    <a:lnTo>
                      <a:pt x="68" y="13"/>
                    </a:lnTo>
                    <a:lnTo>
                      <a:pt x="68" y="13"/>
                    </a:lnTo>
                    <a:lnTo>
                      <a:pt x="95"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1" name="Freeform 5908"/>
              <p:cNvSpPr>
                <a:spLocks/>
              </p:cNvSpPr>
              <p:nvPr/>
            </p:nvSpPr>
            <p:spPr bwMode="auto">
              <a:xfrm>
                <a:off x="1834" y="872"/>
                <a:ext cx="41" cy="53"/>
              </a:xfrm>
              <a:custGeom>
                <a:avLst/>
                <a:gdLst>
                  <a:gd name="T0" fmla="*/ 39 w 41"/>
                  <a:gd name="T1" fmla="*/ 20 h 53"/>
                  <a:gd name="T2" fmla="*/ 38 w 41"/>
                  <a:gd name="T3" fmla="*/ 20 h 53"/>
                  <a:gd name="T4" fmla="*/ 36 w 41"/>
                  <a:gd name="T5" fmla="*/ 20 h 53"/>
                  <a:gd name="T6" fmla="*/ 34 w 41"/>
                  <a:gd name="T7" fmla="*/ 19 h 53"/>
                  <a:gd name="T8" fmla="*/ 34 w 41"/>
                  <a:gd name="T9" fmla="*/ 24 h 53"/>
                  <a:gd name="T10" fmla="*/ 36 w 41"/>
                  <a:gd name="T11" fmla="*/ 24 h 53"/>
                  <a:gd name="T12" fmla="*/ 36 w 41"/>
                  <a:gd name="T13" fmla="*/ 24 h 53"/>
                  <a:gd name="T14" fmla="*/ 36 w 41"/>
                  <a:gd name="T15" fmla="*/ 27 h 53"/>
                  <a:gd name="T16" fmla="*/ 34 w 41"/>
                  <a:gd name="T17" fmla="*/ 31 h 53"/>
                  <a:gd name="T18" fmla="*/ 34 w 41"/>
                  <a:gd name="T19" fmla="*/ 31 h 53"/>
                  <a:gd name="T20" fmla="*/ 34 w 41"/>
                  <a:gd name="T21" fmla="*/ 32 h 53"/>
                  <a:gd name="T22" fmla="*/ 34 w 41"/>
                  <a:gd name="T23" fmla="*/ 36 h 53"/>
                  <a:gd name="T24" fmla="*/ 34 w 41"/>
                  <a:gd name="T25" fmla="*/ 36 h 53"/>
                  <a:gd name="T26" fmla="*/ 33 w 41"/>
                  <a:gd name="T27" fmla="*/ 36 h 53"/>
                  <a:gd name="T28" fmla="*/ 31 w 41"/>
                  <a:gd name="T29" fmla="*/ 37 h 53"/>
                  <a:gd name="T30" fmla="*/ 29 w 41"/>
                  <a:gd name="T31" fmla="*/ 39 h 53"/>
                  <a:gd name="T32" fmla="*/ 29 w 41"/>
                  <a:gd name="T33" fmla="*/ 41 h 53"/>
                  <a:gd name="T34" fmla="*/ 31 w 41"/>
                  <a:gd name="T35" fmla="*/ 41 h 53"/>
                  <a:gd name="T36" fmla="*/ 31 w 41"/>
                  <a:gd name="T37" fmla="*/ 42 h 53"/>
                  <a:gd name="T38" fmla="*/ 26 w 41"/>
                  <a:gd name="T39" fmla="*/ 53 h 53"/>
                  <a:gd name="T40" fmla="*/ 14 w 41"/>
                  <a:gd name="T41" fmla="*/ 37 h 53"/>
                  <a:gd name="T42" fmla="*/ 0 w 41"/>
                  <a:gd name="T43" fmla="*/ 32 h 53"/>
                  <a:gd name="T44" fmla="*/ 19 w 41"/>
                  <a:gd name="T45" fmla="*/ 22 h 53"/>
                  <a:gd name="T46" fmla="*/ 24 w 41"/>
                  <a:gd name="T47" fmla="*/ 17 h 53"/>
                  <a:gd name="T48" fmla="*/ 26 w 41"/>
                  <a:gd name="T49" fmla="*/ 15 h 53"/>
                  <a:gd name="T50" fmla="*/ 26 w 41"/>
                  <a:gd name="T51" fmla="*/ 14 h 53"/>
                  <a:gd name="T52" fmla="*/ 29 w 41"/>
                  <a:gd name="T53" fmla="*/ 12 h 53"/>
                  <a:gd name="T54" fmla="*/ 31 w 41"/>
                  <a:gd name="T55" fmla="*/ 10 h 53"/>
                  <a:gd name="T56" fmla="*/ 34 w 41"/>
                  <a:gd name="T57" fmla="*/ 9 h 53"/>
                  <a:gd name="T58" fmla="*/ 36 w 41"/>
                  <a:gd name="T59" fmla="*/ 9 h 53"/>
                  <a:gd name="T60" fmla="*/ 38 w 41"/>
                  <a:gd name="T61" fmla="*/ 3 h 53"/>
                  <a:gd name="T62" fmla="*/ 38 w 41"/>
                  <a:gd name="T63" fmla="*/ 2 h 53"/>
                  <a:gd name="T64" fmla="*/ 36 w 41"/>
                  <a:gd name="T65" fmla="*/ 0 h 53"/>
                  <a:gd name="T66" fmla="*/ 36 w 41"/>
                  <a:gd name="T67" fmla="*/ 0 h 53"/>
                  <a:gd name="T68" fmla="*/ 38 w 41"/>
                  <a:gd name="T69" fmla="*/ 0 h 53"/>
                  <a:gd name="T70" fmla="*/ 38 w 41"/>
                  <a:gd name="T71" fmla="*/ 2 h 53"/>
                  <a:gd name="T72" fmla="*/ 41 w 41"/>
                  <a:gd name="T73" fmla="*/ 3 h 53"/>
                  <a:gd name="T74" fmla="*/ 41 w 41"/>
                  <a:gd name="T75" fmla="*/ 9 h 53"/>
                  <a:gd name="T76" fmla="*/ 39 w 41"/>
                  <a:gd name="T77" fmla="*/ 12 h 53"/>
                  <a:gd name="T78" fmla="*/ 41 w 41"/>
                  <a:gd name="T79" fmla="*/ 14 h 53"/>
                  <a:gd name="T80" fmla="*/ 39 w 41"/>
                  <a:gd name="T81" fmla="*/ 15 h 53"/>
                  <a:gd name="T82" fmla="*/ 39 w 41"/>
                  <a:gd name="T83" fmla="*/ 19 h 53"/>
                  <a:gd name="T84" fmla="*/ 39 w 41"/>
                  <a:gd name="T8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53">
                    <a:moveTo>
                      <a:pt x="39" y="20"/>
                    </a:moveTo>
                    <a:lnTo>
                      <a:pt x="39" y="20"/>
                    </a:lnTo>
                    <a:lnTo>
                      <a:pt x="38" y="20"/>
                    </a:lnTo>
                    <a:lnTo>
                      <a:pt x="38" y="20"/>
                    </a:lnTo>
                    <a:lnTo>
                      <a:pt x="38" y="20"/>
                    </a:lnTo>
                    <a:lnTo>
                      <a:pt x="36" y="20"/>
                    </a:lnTo>
                    <a:lnTo>
                      <a:pt x="36" y="19"/>
                    </a:lnTo>
                    <a:lnTo>
                      <a:pt x="34" y="19"/>
                    </a:lnTo>
                    <a:lnTo>
                      <a:pt x="34" y="22"/>
                    </a:lnTo>
                    <a:lnTo>
                      <a:pt x="34" y="24"/>
                    </a:lnTo>
                    <a:lnTo>
                      <a:pt x="36" y="24"/>
                    </a:lnTo>
                    <a:lnTo>
                      <a:pt x="36" y="24"/>
                    </a:lnTo>
                    <a:lnTo>
                      <a:pt x="36" y="24"/>
                    </a:lnTo>
                    <a:lnTo>
                      <a:pt x="36" y="24"/>
                    </a:lnTo>
                    <a:lnTo>
                      <a:pt x="36" y="25"/>
                    </a:lnTo>
                    <a:lnTo>
                      <a:pt x="36" y="27"/>
                    </a:lnTo>
                    <a:lnTo>
                      <a:pt x="34" y="29"/>
                    </a:lnTo>
                    <a:lnTo>
                      <a:pt x="34" y="31"/>
                    </a:lnTo>
                    <a:lnTo>
                      <a:pt x="36" y="31"/>
                    </a:lnTo>
                    <a:lnTo>
                      <a:pt x="34" y="31"/>
                    </a:lnTo>
                    <a:lnTo>
                      <a:pt x="34" y="32"/>
                    </a:lnTo>
                    <a:lnTo>
                      <a:pt x="34" y="32"/>
                    </a:lnTo>
                    <a:lnTo>
                      <a:pt x="34" y="34"/>
                    </a:lnTo>
                    <a:lnTo>
                      <a:pt x="34" y="36"/>
                    </a:lnTo>
                    <a:lnTo>
                      <a:pt x="34" y="36"/>
                    </a:lnTo>
                    <a:lnTo>
                      <a:pt x="34" y="36"/>
                    </a:lnTo>
                    <a:lnTo>
                      <a:pt x="33" y="36"/>
                    </a:lnTo>
                    <a:lnTo>
                      <a:pt x="33" y="36"/>
                    </a:lnTo>
                    <a:lnTo>
                      <a:pt x="31" y="37"/>
                    </a:lnTo>
                    <a:lnTo>
                      <a:pt x="31" y="37"/>
                    </a:lnTo>
                    <a:lnTo>
                      <a:pt x="31" y="37"/>
                    </a:lnTo>
                    <a:lnTo>
                      <a:pt x="29" y="39"/>
                    </a:lnTo>
                    <a:lnTo>
                      <a:pt x="29" y="41"/>
                    </a:lnTo>
                    <a:lnTo>
                      <a:pt x="29" y="41"/>
                    </a:lnTo>
                    <a:lnTo>
                      <a:pt x="29" y="41"/>
                    </a:lnTo>
                    <a:lnTo>
                      <a:pt x="31" y="41"/>
                    </a:lnTo>
                    <a:lnTo>
                      <a:pt x="31" y="42"/>
                    </a:lnTo>
                    <a:lnTo>
                      <a:pt x="31" y="42"/>
                    </a:lnTo>
                    <a:lnTo>
                      <a:pt x="33" y="42"/>
                    </a:lnTo>
                    <a:lnTo>
                      <a:pt x="26" y="53"/>
                    </a:lnTo>
                    <a:lnTo>
                      <a:pt x="11" y="47"/>
                    </a:lnTo>
                    <a:lnTo>
                      <a:pt x="14" y="37"/>
                    </a:lnTo>
                    <a:lnTo>
                      <a:pt x="11" y="36"/>
                    </a:lnTo>
                    <a:lnTo>
                      <a:pt x="0" y="32"/>
                    </a:lnTo>
                    <a:lnTo>
                      <a:pt x="7" y="25"/>
                    </a:lnTo>
                    <a:lnTo>
                      <a:pt x="19" y="22"/>
                    </a:lnTo>
                    <a:lnTo>
                      <a:pt x="24" y="17"/>
                    </a:lnTo>
                    <a:lnTo>
                      <a:pt x="24" y="17"/>
                    </a:lnTo>
                    <a:lnTo>
                      <a:pt x="24" y="17"/>
                    </a:lnTo>
                    <a:lnTo>
                      <a:pt x="26" y="15"/>
                    </a:lnTo>
                    <a:lnTo>
                      <a:pt x="26" y="15"/>
                    </a:lnTo>
                    <a:lnTo>
                      <a:pt x="26" y="14"/>
                    </a:lnTo>
                    <a:lnTo>
                      <a:pt x="28" y="14"/>
                    </a:lnTo>
                    <a:lnTo>
                      <a:pt x="29" y="12"/>
                    </a:lnTo>
                    <a:lnTo>
                      <a:pt x="29" y="12"/>
                    </a:lnTo>
                    <a:lnTo>
                      <a:pt x="31" y="10"/>
                    </a:lnTo>
                    <a:lnTo>
                      <a:pt x="33" y="9"/>
                    </a:lnTo>
                    <a:lnTo>
                      <a:pt x="34" y="9"/>
                    </a:lnTo>
                    <a:lnTo>
                      <a:pt x="34" y="7"/>
                    </a:lnTo>
                    <a:lnTo>
                      <a:pt x="36" y="9"/>
                    </a:lnTo>
                    <a:lnTo>
                      <a:pt x="38" y="7"/>
                    </a:lnTo>
                    <a:lnTo>
                      <a:pt x="38" y="3"/>
                    </a:lnTo>
                    <a:lnTo>
                      <a:pt x="38" y="2"/>
                    </a:lnTo>
                    <a:lnTo>
                      <a:pt x="38" y="2"/>
                    </a:lnTo>
                    <a:lnTo>
                      <a:pt x="36" y="0"/>
                    </a:lnTo>
                    <a:lnTo>
                      <a:pt x="36" y="0"/>
                    </a:lnTo>
                    <a:lnTo>
                      <a:pt x="36" y="0"/>
                    </a:lnTo>
                    <a:lnTo>
                      <a:pt x="36" y="0"/>
                    </a:lnTo>
                    <a:lnTo>
                      <a:pt x="38" y="0"/>
                    </a:lnTo>
                    <a:lnTo>
                      <a:pt x="38" y="0"/>
                    </a:lnTo>
                    <a:lnTo>
                      <a:pt x="38" y="2"/>
                    </a:lnTo>
                    <a:lnTo>
                      <a:pt x="38" y="2"/>
                    </a:lnTo>
                    <a:lnTo>
                      <a:pt x="39" y="2"/>
                    </a:lnTo>
                    <a:lnTo>
                      <a:pt x="41" y="3"/>
                    </a:lnTo>
                    <a:lnTo>
                      <a:pt x="41" y="7"/>
                    </a:lnTo>
                    <a:lnTo>
                      <a:pt x="41" y="9"/>
                    </a:lnTo>
                    <a:lnTo>
                      <a:pt x="39" y="12"/>
                    </a:lnTo>
                    <a:lnTo>
                      <a:pt x="39" y="12"/>
                    </a:lnTo>
                    <a:lnTo>
                      <a:pt x="41" y="14"/>
                    </a:lnTo>
                    <a:lnTo>
                      <a:pt x="41" y="14"/>
                    </a:lnTo>
                    <a:lnTo>
                      <a:pt x="41" y="15"/>
                    </a:lnTo>
                    <a:lnTo>
                      <a:pt x="39" y="15"/>
                    </a:lnTo>
                    <a:lnTo>
                      <a:pt x="39" y="15"/>
                    </a:lnTo>
                    <a:lnTo>
                      <a:pt x="39" y="19"/>
                    </a:lnTo>
                    <a:lnTo>
                      <a:pt x="39" y="19"/>
                    </a:lnTo>
                    <a:lnTo>
                      <a:pt x="39" y="2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2" name="Freeform 5909"/>
              <p:cNvSpPr>
                <a:spLocks/>
              </p:cNvSpPr>
              <p:nvPr/>
            </p:nvSpPr>
            <p:spPr bwMode="auto">
              <a:xfrm>
                <a:off x="1834" y="872"/>
                <a:ext cx="41" cy="53"/>
              </a:xfrm>
              <a:custGeom>
                <a:avLst/>
                <a:gdLst>
                  <a:gd name="T0" fmla="*/ 39 w 41"/>
                  <a:gd name="T1" fmla="*/ 20 h 53"/>
                  <a:gd name="T2" fmla="*/ 38 w 41"/>
                  <a:gd name="T3" fmla="*/ 20 h 53"/>
                  <a:gd name="T4" fmla="*/ 36 w 41"/>
                  <a:gd name="T5" fmla="*/ 20 h 53"/>
                  <a:gd name="T6" fmla="*/ 34 w 41"/>
                  <a:gd name="T7" fmla="*/ 19 h 53"/>
                  <a:gd name="T8" fmla="*/ 34 w 41"/>
                  <a:gd name="T9" fmla="*/ 24 h 53"/>
                  <a:gd name="T10" fmla="*/ 36 w 41"/>
                  <a:gd name="T11" fmla="*/ 24 h 53"/>
                  <a:gd name="T12" fmla="*/ 36 w 41"/>
                  <a:gd name="T13" fmla="*/ 24 h 53"/>
                  <a:gd name="T14" fmla="*/ 36 w 41"/>
                  <a:gd name="T15" fmla="*/ 27 h 53"/>
                  <a:gd name="T16" fmla="*/ 34 w 41"/>
                  <a:gd name="T17" fmla="*/ 31 h 53"/>
                  <a:gd name="T18" fmla="*/ 34 w 41"/>
                  <a:gd name="T19" fmla="*/ 31 h 53"/>
                  <a:gd name="T20" fmla="*/ 34 w 41"/>
                  <a:gd name="T21" fmla="*/ 32 h 53"/>
                  <a:gd name="T22" fmla="*/ 34 w 41"/>
                  <a:gd name="T23" fmla="*/ 36 h 53"/>
                  <a:gd name="T24" fmla="*/ 34 w 41"/>
                  <a:gd name="T25" fmla="*/ 36 h 53"/>
                  <a:gd name="T26" fmla="*/ 33 w 41"/>
                  <a:gd name="T27" fmla="*/ 36 h 53"/>
                  <a:gd name="T28" fmla="*/ 31 w 41"/>
                  <a:gd name="T29" fmla="*/ 37 h 53"/>
                  <a:gd name="T30" fmla="*/ 29 w 41"/>
                  <a:gd name="T31" fmla="*/ 39 h 53"/>
                  <a:gd name="T32" fmla="*/ 29 w 41"/>
                  <a:gd name="T33" fmla="*/ 41 h 53"/>
                  <a:gd name="T34" fmla="*/ 31 w 41"/>
                  <a:gd name="T35" fmla="*/ 41 h 53"/>
                  <a:gd name="T36" fmla="*/ 31 w 41"/>
                  <a:gd name="T37" fmla="*/ 42 h 53"/>
                  <a:gd name="T38" fmla="*/ 26 w 41"/>
                  <a:gd name="T39" fmla="*/ 53 h 53"/>
                  <a:gd name="T40" fmla="*/ 14 w 41"/>
                  <a:gd name="T41" fmla="*/ 37 h 53"/>
                  <a:gd name="T42" fmla="*/ 0 w 41"/>
                  <a:gd name="T43" fmla="*/ 32 h 53"/>
                  <a:gd name="T44" fmla="*/ 19 w 41"/>
                  <a:gd name="T45" fmla="*/ 22 h 53"/>
                  <a:gd name="T46" fmla="*/ 24 w 41"/>
                  <a:gd name="T47" fmla="*/ 17 h 53"/>
                  <a:gd name="T48" fmla="*/ 26 w 41"/>
                  <a:gd name="T49" fmla="*/ 15 h 53"/>
                  <a:gd name="T50" fmla="*/ 26 w 41"/>
                  <a:gd name="T51" fmla="*/ 14 h 53"/>
                  <a:gd name="T52" fmla="*/ 29 w 41"/>
                  <a:gd name="T53" fmla="*/ 12 h 53"/>
                  <a:gd name="T54" fmla="*/ 31 w 41"/>
                  <a:gd name="T55" fmla="*/ 10 h 53"/>
                  <a:gd name="T56" fmla="*/ 34 w 41"/>
                  <a:gd name="T57" fmla="*/ 9 h 53"/>
                  <a:gd name="T58" fmla="*/ 36 w 41"/>
                  <a:gd name="T59" fmla="*/ 9 h 53"/>
                  <a:gd name="T60" fmla="*/ 38 w 41"/>
                  <a:gd name="T61" fmla="*/ 3 h 53"/>
                  <a:gd name="T62" fmla="*/ 38 w 41"/>
                  <a:gd name="T63" fmla="*/ 2 h 53"/>
                  <a:gd name="T64" fmla="*/ 36 w 41"/>
                  <a:gd name="T65" fmla="*/ 0 h 53"/>
                  <a:gd name="T66" fmla="*/ 36 w 41"/>
                  <a:gd name="T67" fmla="*/ 0 h 53"/>
                  <a:gd name="T68" fmla="*/ 38 w 41"/>
                  <a:gd name="T69" fmla="*/ 0 h 53"/>
                  <a:gd name="T70" fmla="*/ 38 w 41"/>
                  <a:gd name="T71" fmla="*/ 2 h 53"/>
                  <a:gd name="T72" fmla="*/ 41 w 41"/>
                  <a:gd name="T73" fmla="*/ 3 h 53"/>
                  <a:gd name="T74" fmla="*/ 41 w 41"/>
                  <a:gd name="T75" fmla="*/ 9 h 53"/>
                  <a:gd name="T76" fmla="*/ 39 w 41"/>
                  <a:gd name="T77" fmla="*/ 12 h 53"/>
                  <a:gd name="T78" fmla="*/ 41 w 41"/>
                  <a:gd name="T79" fmla="*/ 14 h 53"/>
                  <a:gd name="T80" fmla="*/ 39 w 41"/>
                  <a:gd name="T81" fmla="*/ 15 h 53"/>
                  <a:gd name="T82" fmla="*/ 39 w 41"/>
                  <a:gd name="T83" fmla="*/ 19 h 53"/>
                  <a:gd name="T84" fmla="*/ 39 w 41"/>
                  <a:gd name="T8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53">
                    <a:moveTo>
                      <a:pt x="39" y="20"/>
                    </a:moveTo>
                    <a:lnTo>
                      <a:pt x="39" y="20"/>
                    </a:lnTo>
                    <a:lnTo>
                      <a:pt x="38" y="20"/>
                    </a:lnTo>
                    <a:lnTo>
                      <a:pt x="38" y="20"/>
                    </a:lnTo>
                    <a:lnTo>
                      <a:pt x="38" y="20"/>
                    </a:lnTo>
                    <a:lnTo>
                      <a:pt x="36" y="20"/>
                    </a:lnTo>
                    <a:lnTo>
                      <a:pt x="36" y="19"/>
                    </a:lnTo>
                    <a:lnTo>
                      <a:pt x="34" y="19"/>
                    </a:lnTo>
                    <a:lnTo>
                      <a:pt x="34" y="22"/>
                    </a:lnTo>
                    <a:lnTo>
                      <a:pt x="34" y="24"/>
                    </a:lnTo>
                    <a:lnTo>
                      <a:pt x="36" y="24"/>
                    </a:lnTo>
                    <a:lnTo>
                      <a:pt x="36" y="24"/>
                    </a:lnTo>
                    <a:lnTo>
                      <a:pt x="36" y="24"/>
                    </a:lnTo>
                    <a:lnTo>
                      <a:pt x="36" y="24"/>
                    </a:lnTo>
                    <a:lnTo>
                      <a:pt x="36" y="25"/>
                    </a:lnTo>
                    <a:lnTo>
                      <a:pt x="36" y="27"/>
                    </a:lnTo>
                    <a:lnTo>
                      <a:pt x="34" y="29"/>
                    </a:lnTo>
                    <a:lnTo>
                      <a:pt x="34" y="31"/>
                    </a:lnTo>
                    <a:lnTo>
                      <a:pt x="36" y="31"/>
                    </a:lnTo>
                    <a:lnTo>
                      <a:pt x="34" y="31"/>
                    </a:lnTo>
                    <a:lnTo>
                      <a:pt x="34" y="32"/>
                    </a:lnTo>
                    <a:lnTo>
                      <a:pt x="34" y="32"/>
                    </a:lnTo>
                    <a:lnTo>
                      <a:pt x="34" y="34"/>
                    </a:lnTo>
                    <a:lnTo>
                      <a:pt x="34" y="36"/>
                    </a:lnTo>
                    <a:lnTo>
                      <a:pt x="34" y="36"/>
                    </a:lnTo>
                    <a:lnTo>
                      <a:pt x="34" y="36"/>
                    </a:lnTo>
                    <a:lnTo>
                      <a:pt x="33" y="36"/>
                    </a:lnTo>
                    <a:lnTo>
                      <a:pt x="33" y="36"/>
                    </a:lnTo>
                    <a:lnTo>
                      <a:pt x="31" y="37"/>
                    </a:lnTo>
                    <a:lnTo>
                      <a:pt x="31" y="37"/>
                    </a:lnTo>
                    <a:lnTo>
                      <a:pt x="31" y="37"/>
                    </a:lnTo>
                    <a:lnTo>
                      <a:pt x="29" y="39"/>
                    </a:lnTo>
                    <a:lnTo>
                      <a:pt x="29" y="41"/>
                    </a:lnTo>
                    <a:lnTo>
                      <a:pt x="29" y="41"/>
                    </a:lnTo>
                    <a:lnTo>
                      <a:pt x="29" y="41"/>
                    </a:lnTo>
                    <a:lnTo>
                      <a:pt x="31" y="41"/>
                    </a:lnTo>
                    <a:lnTo>
                      <a:pt x="31" y="42"/>
                    </a:lnTo>
                    <a:lnTo>
                      <a:pt x="31" y="42"/>
                    </a:lnTo>
                    <a:lnTo>
                      <a:pt x="33" y="42"/>
                    </a:lnTo>
                    <a:lnTo>
                      <a:pt x="26" y="53"/>
                    </a:lnTo>
                    <a:lnTo>
                      <a:pt x="11" y="47"/>
                    </a:lnTo>
                    <a:lnTo>
                      <a:pt x="14" y="37"/>
                    </a:lnTo>
                    <a:lnTo>
                      <a:pt x="11" y="36"/>
                    </a:lnTo>
                    <a:lnTo>
                      <a:pt x="0" y="32"/>
                    </a:lnTo>
                    <a:lnTo>
                      <a:pt x="7" y="25"/>
                    </a:lnTo>
                    <a:lnTo>
                      <a:pt x="19" y="22"/>
                    </a:lnTo>
                    <a:lnTo>
                      <a:pt x="24" y="17"/>
                    </a:lnTo>
                    <a:lnTo>
                      <a:pt x="24" y="17"/>
                    </a:lnTo>
                    <a:lnTo>
                      <a:pt x="24" y="17"/>
                    </a:lnTo>
                    <a:lnTo>
                      <a:pt x="26" y="15"/>
                    </a:lnTo>
                    <a:lnTo>
                      <a:pt x="26" y="15"/>
                    </a:lnTo>
                    <a:lnTo>
                      <a:pt x="26" y="14"/>
                    </a:lnTo>
                    <a:lnTo>
                      <a:pt x="28" y="14"/>
                    </a:lnTo>
                    <a:lnTo>
                      <a:pt x="29" y="12"/>
                    </a:lnTo>
                    <a:lnTo>
                      <a:pt x="29" y="12"/>
                    </a:lnTo>
                    <a:lnTo>
                      <a:pt x="31" y="10"/>
                    </a:lnTo>
                    <a:lnTo>
                      <a:pt x="33" y="9"/>
                    </a:lnTo>
                    <a:lnTo>
                      <a:pt x="34" y="9"/>
                    </a:lnTo>
                    <a:lnTo>
                      <a:pt x="34" y="7"/>
                    </a:lnTo>
                    <a:lnTo>
                      <a:pt x="36" y="9"/>
                    </a:lnTo>
                    <a:lnTo>
                      <a:pt x="38" y="7"/>
                    </a:lnTo>
                    <a:lnTo>
                      <a:pt x="38" y="3"/>
                    </a:lnTo>
                    <a:lnTo>
                      <a:pt x="38" y="2"/>
                    </a:lnTo>
                    <a:lnTo>
                      <a:pt x="38" y="2"/>
                    </a:lnTo>
                    <a:lnTo>
                      <a:pt x="36" y="0"/>
                    </a:lnTo>
                    <a:lnTo>
                      <a:pt x="36" y="0"/>
                    </a:lnTo>
                    <a:lnTo>
                      <a:pt x="36" y="0"/>
                    </a:lnTo>
                    <a:lnTo>
                      <a:pt x="36" y="0"/>
                    </a:lnTo>
                    <a:lnTo>
                      <a:pt x="38" y="0"/>
                    </a:lnTo>
                    <a:lnTo>
                      <a:pt x="38" y="0"/>
                    </a:lnTo>
                    <a:lnTo>
                      <a:pt x="38" y="2"/>
                    </a:lnTo>
                    <a:lnTo>
                      <a:pt x="38" y="2"/>
                    </a:lnTo>
                    <a:lnTo>
                      <a:pt x="39" y="2"/>
                    </a:lnTo>
                    <a:lnTo>
                      <a:pt x="41" y="3"/>
                    </a:lnTo>
                    <a:lnTo>
                      <a:pt x="41" y="7"/>
                    </a:lnTo>
                    <a:lnTo>
                      <a:pt x="41" y="9"/>
                    </a:lnTo>
                    <a:lnTo>
                      <a:pt x="39" y="12"/>
                    </a:lnTo>
                    <a:lnTo>
                      <a:pt x="39" y="12"/>
                    </a:lnTo>
                    <a:lnTo>
                      <a:pt x="41" y="14"/>
                    </a:lnTo>
                    <a:lnTo>
                      <a:pt x="41" y="14"/>
                    </a:lnTo>
                    <a:lnTo>
                      <a:pt x="41" y="15"/>
                    </a:lnTo>
                    <a:lnTo>
                      <a:pt x="39" y="15"/>
                    </a:lnTo>
                    <a:lnTo>
                      <a:pt x="39" y="15"/>
                    </a:lnTo>
                    <a:lnTo>
                      <a:pt x="39" y="19"/>
                    </a:lnTo>
                    <a:lnTo>
                      <a:pt x="39" y="19"/>
                    </a:lnTo>
                    <a:lnTo>
                      <a:pt x="39"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3" name="Freeform 5910"/>
              <p:cNvSpPr>
                <a:spLocks/>
              </p:cNvSpPr>
              <p:nvPr/>
            </p:nvSpPr>
            <p:spPr bwMode="auto">
              <a:xfrm>
                <a:off x="1919" y="928"/>
                <a:ext cx="85" cy="102"/>
              </a:xfrm>
              <a:custGeom>
                <a:avLst/>
                <a:gdLst>
                  <a:gd name="T0" fmla="*/ 56 w 85"/>
                  <a:gd name="T1" fmla="*/ 36 h 102"/>
                  <a:gd name="T2" fmla="*/ 63 w 85"/>
                  <a:gd name="T3" fmla="*/ 44 h 102"/>
                  <a:gd name="T4" fmla="*/ 80 w 85"/>
                  <a:gd name="T5" fmla="*/ 49 h 102"/>
                  <a:gd name="T6" fmla="*/ 80 w 85"/>
                  <a:gd name="T7" fmla="*/ 52 h 102"/>
                  <a:gd name="T8" fmla="*/ 85 w 85"/>
                  <a:gd name="T9" fmla="*/ 54 h 102"/>
                  <a:gd name="T10" fmla="*/ 78 w 85"/>
                  <a:gd name="T11" fmla="*/ 68 h 102"/>
                  <a:gd name="T12" fmla="*/ 78 w 85"/>
                  <a:gd name="T13" fmla="*/ 95 h 102"/>
                  <a:gd name="T14" fmla="*/ 75 w 85"/>
                  <a:gd name="T15" fmla="*/ 102 h 102"/>
                  <a:gd name="T16" fmla="*/ 42 w 85"/>
                  <a:gd name="T17" fmla="*/ 93 h 102"/>
                  <a:gd name="T18" fmla="*/ 44 w 85"/>
                  <a:gd name="T19" fmla="*/ 85 h 102"/>
                  <a:gd name="T20" fmla="*/ 37 w 85"/>
                  <a:gd name="T21" fmla="*/ 83 h 102"/>
                  <a:gd name="T22" fmla="*/ 39 w 85"/>
                  <a:gd name="T23" fmla="*/ 75 h 102"/>
                  <a:gd name="T24" fmla="*/ 17 w 85"/>
                  <a:gd name="T25" fmla="*/ 68 h 102"/>
                  <a:gd name="T26" fmla="*/ 15 w 85"/>
                  <a:gd name="T27" fmla="*/ 59 h 102"/>
                  <a:gd name="T28" fmla="*/ 5 w 85"/>
                  <a:gd name="T29" fmla="*/ 47 h 102"/>
                  <a:gd name="T30" fmla="*/ 0 w 85"/>
                  <a:gd name="T31" fmla="*/ 46 h 102"/>
                  <a:gd name="T32" fmla="*/ 7 w 85"/>
                  <a:gd name="T33" fmla="*/ 41 h 102"/>
                  <a:gd name="T34" fmla="*/ 2 w 85"/>
                  <a:gd name="T35" fmla="*/ 25 h 102"/>
                  <a:gd name="T36" fmla="*/ 7 w 85"/>
                  <a:gd name="T37" fmla="*/ 12 h 102"/>
                  <a:gd name="T38" fmla="*/ 15 w 85"/>
                  <a:gd name="T39" fmla="*/ 8 h 102"/>
                  <a:gd name="T40" fmla="*/ 20 w 85"/>
                  <a:gd name="T41" fmla="*/ 3 h 102"/>
                  <a:gd name="T42" fmla="*/ 29 w 85"/>
                  <a:gd name="T43" fmla="*/ 0 h 102"/>
                  <a:gd name="T44" fmla="*/ 36 w 85"/>
                  <a:gd name="T45" fmla="*/ 20 h 102"/>
                  <a:gd name="T46" fmla="*/ 56 w 85"/>
                  <a:gd name="T47" fmla="*/ 3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102">
                    <a:moveTo>
                      <a:pt x="56" y="36"/>
                    </a:moveTo>
                    <a:lnTo>
                      <a:pt x="63" y="44"/>
                    </a:lnTo>
                    <a:lnTo>
                      <a:pt x="80" y="49"/>
                    </a:lnTo>
                    <a:lnTo>
                      <a:pt x="80" y="52"/>
                    </a:lnTo>
                    <a:lnTo>
                      <a:pt x="85" y="54"/>
                    </a:lnTo>
                    <a:lnTo>
                      <a:pt x="78" y="68"/>
                    </a:lnTo>
                    <a:lnTo>
                      <a:pt x="78" y="95"/>
                    </a:lnTo>
                    <a:lnTo>
                      <a:pt x="75" y="102"/>
                    </a:lnTo>
                    <a:lnTo>
                      <a:pt x="42" y="93"/>
                    </a:lnTo>
                    <a:lnTo>
                      <a:pt x="44" y="85"/>
                    </a:lnTo>
                    <a:lnTo>
                      <a:pt x="37" y="83"/>
                    </a:lnTo>
                    <a:lnTo>
                      <a:pt x="39" y="75"/>
                    </a:lnTo>
                    <a:lnTo>
                      <a:pt x="17" y="68"/>
                    </a:lnTo>
                    <a:lnTo>
                      <a:pt x="15" y="59"/>
                    </a:lnTo>
                    <a:lnTo>
                      <a:pt x="5" y="47"/>
                    </a:lnTo>
                    <a:lnTo>
                      <a:pt x="0" y="46"/>
                    </a:lnTo>
                    <a:lnTo>
                      <a:pt x="7" y="41"/>
                    </a:lnTo>
                    <a:lnTo>
                      <a:pt x="2" y="25"/>
                    </a:lnTo>
                    <a:lnTo>
                      <a:pt x="7" y="12"/>
                    </a:lnTo>
                    <a:lnTo>
                      <a:pt x="15" y="8"/>
                    </a:lnTo>
                    <a:lnTo>
                      <a:pt x="20" y="3"/>
                    </a:lnTo>
                    <a:lnTo>
                      <a:pt x="29" y="0"/>
                    </a:lnTo>
                    <a:lnTo>
                      <a:pt x="36" y="20"/>
                    </a:lnTo>
                    <a:lnTo>
                      <a:pt x="56"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4" name="Freeform 5911"/>
              <p:cNvSpPr>
                <a:spLocks/>
              </p:cNvSpPr>
              <p:nvPr/>
            </p:nvSpPr>
            <p:spPr bwMode="auto">
              <a:xfrm>
                <a:off x="1919" y="928"/>
                <a:ext cx="85" cy="102"/>
              </a:xfrm>
              <a:custGeom>
                <a:avLst/>
                <a:gdLst>
                  <a:gd name="T0" fmla="*/ 56 w 85"/>
                  <a:gd name="T1" fmla="*/ 36 h 102"/>
                  <a:gd name="T2" fmla="*/ 63 w 85"/>
                  <a:gd name="T3" fmla="*/ 44 h 102"/>
                  <a:gd name="T4" fmla="*/ 80 w 85"/>
                  <a:gd name="T5" fmla="*/ 49 h 102"/>
                  <a:gd name="T6" fmla="*/ 80 w 85"/>
                  <a:gd name="T7" fmla="*/ 52 h 102"/>
                  <a:gd name="T8" fmla="*/ 85 w 85"/>
                  <a:gd name="T9" fmla="*/ 54 h 102"/>
                  <a:gd name="T10" fmla="*/ 78 w 85"/>
                  <a:gd name="T11" fmla="*/ 68 h 102"/>
                  <a:gd name="T12" fmla="*/ 78 w 85"/>
                  <a:gd name="T13" fmla="*/ 95 h 102"/>
                  <a:gd name="T14" fmla="*/ 75 w 85"/>
                  <a:gd name="T15" fmla="*/ 102 h 102"/>
                  <a:gd name="T16" fmla="*/ 42 w 85"/>
                  <a:gd name="T17" fmla="*/ 93 h 102"/>
                  <a:gd name="T18" fmla="*/ 44 w 85"/>
                  <a:gd name="T19" fmla="*/ 85 h 102"/>
                  <a:gd name="T20" fmla="*/ 37 w 85"/>
                  <a:gd name="T21" fmla="*/ 83 h 102"/>
                  <a:gd name="T22" fmla="*/ 39 w 85"/>
                  <a:gd name="T23" fmla="*/ 75 h 102"/>
                  <a:gd name="T24" fmla="*/ 17 w 85"/>
                  <a:gd name="T25" fmla="*/ 68 h 102"/>
                  <a:gd name="T26" fmla="*/ 15 w 85"/>
                  <a:gd name="T27" fmla="*/ 59 h 102"/>
                  <a:gd name="T28" fmla="*/ 5 w 85"/>
                  <a:gd name="T29" fmla="*/ 47 h 102"/>
                  <a:gd name="T30" fmla="*/ 0 w 85"/>
                  <a:gd name="T31" fmla="*/ 46 h 102"/>
                  <a:gd name="T32" fmla="*/ 7 w 85"/>
                  <a:gd name="T33" fmla="*/ 41 h 102"/>
                  <a:gd name="T34" fmla="*/ 2 w 85"/>
                  <a:gd name="T35" fmla="*/ 25 h 102"/>
                  <a:gd name="T36" fmla="*/ 7 w 85"/>
                  <a:gd name="T37" fmla="*/ 12 h 102"/>
                  <a:gd name="T38" fmla="*/ 15 w 85"/>
                  <a:gd name="T39" fmla="*/ 8 h 102"/>
                  <a:gd name="T40" fmla="*/ 20 w 85"/>
                  <a:gd name="T41" fmla="*/ 3 h 102"/>
                  <a:gd name="T42" fmla="*/ 29 w 85"/>
                  <a:gd name="T43" fmla="*/ 0 h 102"/>
                  <a:gd name="T44" fmla="*/ 36 w 85"/>
                  <a:gd name="T45" fmla="*/ 20 h 102"/>
                  <a:gd name="T46" fmla="*/ 56 w 85"/>
                  <a:gd name="T47" fmla="*/ 3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102">
                    <a:moveTo>
                      <a:pt x="56" y="36"/>
                    </a:moveTo>
                    <a:lnTo>
                      <a:pt x="63" y="44"/>
                    </a:lnTo>
                    <a:lnTo>
                      <a:pt x="80" y="49"/>
                    </a:lnTo>
                    <a:lnTo>
                      <a:pt x="80" y="52"/>
                    </a:lnTo>
                    <a:lnTo>
                      <a:pt x="85" y="54"/>
                    </a:lnTo>
                    <a:lnTo>
                      <a:pt x="78" y="68"/>
                    </a:lnTo>
                    <a:lnTo>
                      <a:pt x="78" y="95"/>
                    </a:lnTo>
                    <a:lnTo>
                      <a:pt x="75" y="102"/>
                    </a:lnTo>
                    <a:lnTo>
                      <a:pt x="42" y="93"/>
                    </a:lnTo>
                    <a:lnTo>
                      <a:pt x="44" y="85"/>
                    </a:lnTo>
                    <a:lnTo>
                      <a:pt x="37" y="83"/>
                    </a:lnTo>
                    <a:lnTo>
                      <a:pt x="39" y="75"/>
                    </a:lnTo>
                    <a:lnTo>
                      <a:pt x="17" y="68"/>
                    </a:lnTo>
                    <a:lnTo>
                      <a:pt x="15" y="59"/>
                    </a:lnTo>
                    <a:lnTo>
                      <a:pt x="5" y="47"/>
                    </a:lnTo>
                    <a:lnTo>
                      <a:pt x="0" y="46"/>
                    </a:lnTo>
                    <a:lnTo>
                      <a:pt x="7" y="41"/>
                    </a:lnTo>
                    <a:lnTo>
                      <a:pt x="2" y="25"/>
                    </a:lnTo>
                    <a:lnTo>
                      <a:pt x="7" y="12"/>
                    </a:lnTo>
                    <a:lnTo>
                      <a:pt x="15" y="8"/>
                    </a:lnTo>
                    <a:lnTo>
                      <a:pt x="20" y="3"/>
                    </a:lnTo>
                    <a:lnTo>
                      <a:pt x="29" y="0"/>
                    </a:lnTo>
                    <a:lnTo>
                      <a:pt x="36" y="20"/>
                    </a:lnTo>
                    <a:lnTo>
                      <a:pt x="56"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5" name="Freeform 5912"/>
              <p:cNvSpPr>
                <a:spLocks/>
              </p:cNvSpPr>
              <p:nvPr/>
            </p:nvSpPr>
            <p:spPr bwMode="auto">
              <a:xfrm>
                <a:off x="1870" y="1070"/>
                <a:ext cx="112" cy="54"/>
              </a:xfrm>
              <a:custGeom>
                <a:avLst/>
                <a:gdLst>
                  <a:gd name="T0" fmla="*/ 86 w 112"/>
                  <a:gd name="T1" fmla="*/ 51 h 54"/>
                  <a:gd name="T2" fmla="*/ 83 w 112"/>
                  <a:gd name="T3" fmla="*/ 54 h 54"/>
                  <a:gd name="T4" fmla="*/ 71 w 112"/>
                  <a:gd name="T5" fmla="*/ 54 h 54"/>
                  <a:gd name="T6" fmla="*/ 66 w 112"/>
                  <a:gd name="T7" fmla="*/ 53 h 54"/>
                  <a:gd name="T8" fmla="*/ 64 w 112"/>
                  <a:gd name="T9" fmla="*/ 53 h 54"/>
                  <a:gd name="T10" fmla="*/ 64 w 112"/>
                  <a:gd name="T11" fmla="*/ 51 h 54"/>
                  <a:gd name="T12" fmla="*/ 63 w 112"/>
                  <a:gd name="T13" fmla="*/ 48 h 54"/>
                  <a:gd name="T14" fmla="*/ 61 w 112"/>
                  <a:gd name="T15" fmla="*/ 46 h 54"/>
                  <a:gd name="T16" fmla="*/ 58 w 112"/>
                  <a:gd name="T17" fmla="*/ 46 h 54"/>
                  <a:gd name="T18" fmla="*/ 58 w 112"/>
                  <a:gd name="T19" fmla="*/ 46 h 54"/>
                  <a:gd name="T20" fmla="*/ 56 w 112"/>
                  <a:gd name="T21" fmla="*/ 46 h 54"/>
                  <a:gd name="T22" fmla="*/ 54 w 112"/>
                  <a:gd name="T23" fmla="*/ 48 h 54"/>
                  <a:gd name="T24" fmla="*/ 47 w 112"/>
                  <a:gd name="T25" fmla="*/ 49 h 54"/>
                  <a:gd name="T26" fmla="*/ 42 w 112"/>
                  <a:gd name="T27" fmla="*/ 49 h 54"/>
                  <a:gd name="T28" fmla="*/ 42 w 112"/>
                  <a:gd name="T29" fmla="*/ 49 h 54"/>
                  <a:gd name="T30" fmla="*/ 39 w 112"/>
                  <a:gd name="T31" fmla="*/ 51 h 54"/>
                  <a:gd name="T32" fmla="*/ 37 w 112"/>
                  <a:gd name="T33" fmla="*/ 49 h 54"/>
                  <a:gd name="T34" fmla="*/ 30 w 112"/>
                  <a:gd name="T35" fmla="*/ 48 h 54"/>
                  <a:gd name="T36" fmla="*/ 29 w 112"/>
                  <a:gd name="T37" fmla="*/ 48 h 54"/>
                  <a:gd name="T38" fmla="*/ 22 w 112"/>
                  <a:gd name="T39" fmla="*/ 48 h 54"/>
                  <a:gd name="T40" fmla="*/ 22 w 112"/>
                  <a:gd name="T41" fmla="*/ 46 h 54"/>
                  <a:gd name="T42" fmla="*/ 22 w 112"/>
                  <a:gd name="T43" fmla="*/ 43 h 54"/>
                  <a:gd name="T44" fmla="*/ 17 w 112"/>
                  <a:gd name="T45" fmla="*/ 39 h 54"/>
                  <a:gd name="T46" fmla="*/ 15 w 112"/>
                  <a:gd name="T47" fmla="*/ 38 h 54"/>
                  <a:gd name="T48" fmla="*/ 14 w 112"/>
                  <a:gd name="T49" fmla="*/ 38 h 54"/>
                  <a:gd name="T50" fmla="*/ 10 w 112"/>
                  <a:gd name="T51" fmla="*/ 38 h 54"/>
                  <a:gd name="T52" fmla="*/ 10 w 112"/>
                  <a:gd name="T53" fmla="*/ 38 h 54"/>
                  <a:gd name="T54" fmla="*/ 8 w 112"/>
                  <a:gd name="T55" fmla="*/ 38 h 54"/>
                  <a:gd name="T56" fmla="*/ 7 w 112"/>
                  <a:gd name="T57" fmla="*/ 36 h 54"/>
                  <a:gd name="T58" fmla="*/ 5 w 112"/>
                  <a:gd name="T59" fmla="*/ 32 h 54"/>
                  <a:gd name="T60" fmla="*/ 0 w 112"/>
                  <a:gd name="T61" fmla="*/ 26 h 54"/>
                  <a:gd name="T62" fmla="*/ 3 w 112"/>
                  <a:gd name="T63" fmla="*/ 19 h 54"/>
                  <a:gd name="T64" fmla="*/ 7 w 112"/>
                  <a:gd name="T65" fmla="*/ 0 h 54"/>
                  <a:gd name="T66" fmla="*/ 14 w 112"/>
                  <a:gd name="T67" fmla="*/ 2 h 54"/>
                  <a:gd name="T68" fmla="*/ 41 w 112"/>
                  <a:gd name="T69" fmla="*/ 10 h 54"/>
                  <a:gd name="T70" fmla="*/ 112 w 112"/>
                  <a:gd name="T71" fmla="*/ 29 h 54"/>
                  <a:gd name="T72" fmla="*/ 107 w 112"/>
                  <a:gd name="T73" fmla="*/ 49 h 54"/>
                  <a:gd name="T74" fmla="*/ 98 w 112"/>
                  <a:gd name="T75" fmla="*/ 49 h 54"/>
                  <a:gd name="T76" fmla="*/ 98 w 112"/>
                  <a:gd name="T77" fmla="*/ 49 h 54"/>
                  <a:gd name="T78" fmla="*/ 88 w 112"/>
                  <a:gd name="T79" fmla="*/ 51 h 54"/>
                  <a:gd name="T80" fmla="*/ 86 w 112"/>
                  <a:gd name="T81"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54">
                    <a:moveTo>
                      <a:pt x="86" y="51"/>
                    </a:moveTo>
                    <a:lnTo>
                      <a:pt x="83" y="54"/>
                    </a:lnTo>
                    <a:lnTo>
                      <a:pt x="71" y="54"/>
                    </a:lnTo>
                    <a:lnTo>
                      <a:pt x="66" y="53"/>
                    </a:lnTo>
                    <a:lnTo>
                      <a:pt x="64" y="53"/>
                    </a:lnTo>
                    <a:lnTo>
                      <a:pt x="64" y="51"/>
                    </a:lnTo>
                    <a:lnTo>
                      <a:pt x="63" y="48"/>
                    </a:lnTo>
                    <a:lnTo>
                      <a:pt x="61" y="46"/>
                    </a:lnTo>
                    <a:lnTo>
                      <a:pt x="58" y="46"/>
                    </a:lnTo>
                    <a:lnTo>
                      <a:pt x="58" y="46"/>
                    </a:lnTo>
                    <a:lnTo>
                      <a:pt x="56" y="46"/>
                    </a:lnTo>
                    <a:lnTo>
                      <a:pt x="54" y="48"/>
                    </a:lnTo>
                    <a:lnTo>
                      <a:pt x="47" y="49"/>
                    </a:lnTo>
                    <a:lnTo>
                      <a:pt x="42" y="49"/>
                    </a:lnTo>
                    <a:lnTo>
                      <a:pt x="42" y="49"/>
                    </a:lnTo>
                    <a:lnTo>
                      <a:pt x="39" y="51"/>
                    </a:lnTo>
                    <a:lnTo>
                      <a:pt x="37" y="49"/>
                    </a:lnTo>
                    <a:lnTo>
                      <a:pt x="30" y="48"/>
                    </a:lnTo>
                    <a:lnTo>
                      <a:pt x="29" y="48"/>
                    </a:lnTo>
                    <a:lnTo>
                      <a:pt x="22" y="48"/>
                    </a:lnTo>
                    <a:lnTo>
                      <a:pt x="22" y="46"/>
                    </a:lnTo>
                    <a:lnTo>
                      <a:pt x="22" y="43"/>
                    </a:lnTo>
                    <a:lnTo>
                      <a:pt x="17" y="39"/>
                    </a:lnTo>
                    <a:lnTo>
                      <a:pt x="15" y="38"/>
                    </a:lnTo>
                    <a:lnTo>
                      <a:pt x="14" y="38"/>
                    </a:lnTo>
                    <a:lnTo>
                      <a:pt x="10" y="38"/>
                    </a:lnTo>
                    <a:lnTo>
                      <a:pt x="10" y="38"/>
                    </a:lnTo>
                    <a:lnTo>
                      <a:pt x="8" y="38"/>
                    </a:lnTo>
                    <a:lnTo>
                      <a:pt x="7" y="36"/>
                    </a:lnTo>
                    <a:lnTo>
                      <a:pt x="5" y="32"/>
                    </a:lnTo>
                    <a:lnTo>
                      <a:pt x="0" y="26"/>
                    </a:lnTo>
                    <a:lnTo>
                      <a:pt x="3" y="19"/>
                    </a:lnTo>
                    <a:lnTo>
                      <a:pt x="7" y="0"/>
                    </a:lnTo>
                    <a:lnTo>
                      <a:pt x="14" y="2"/>
                    </a:lnTo>
                    <a:lnTo>
                      <a:pt x="41" y="10"/>
                    </a:lnTo>
                    <a:lnTo>
                      <a:pt x="112" y="29"/>
                    </a:lnTo>
                    <a:lnTo>
                      <a:pt x="107" y="49"/>
                    </a:lnTo>
                    <a:lnTo>
                      <a:pt x="98" y="49"/>
                    </a:lnTo>
                    <a:lnTo>
                      <a:pt x="98" y="49"/>
                    </a:lnTo>
                    <a:lnTo>
                      <a:pt x="88" y="51"/>
                    </a:lnTo>
                    <a:lnTo>
                      <a:pt x="86" y="5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6" name="Freeform 5913"/>
              <p:cNvSpPr>
                <a:spLocks/>
              </p:cNvSpPr>
              <p:nvPr/>
            </p:nvSpPr>
            <p:spPr bwMode="auto">
              <a:xfrm>
                <a:off x="1870" y="1070"/>
                <a:ext cx="112" cy="54"/>
              </a:xfrm>
              <a:custGeom>
                <a:avLst/>
                <a:gdLst>
                  <a:gd name="T0" fmla="*/ 86 w 112"/>
                  <a:gd name="T1" fmla="*/ 51 h 54"/>
                  <a:gd name="T2" fmla="*/ 83 w 112"/>
                  <a:gd name="T3" fmla="*/ 54 h 54"/>
                  <a:gd name="T4" fmla="*/ 71 w 112"/>
                  <a:gd name="T5" fmla="*/ 54 h 54"/>
                  <a:gd name="T6" fmla="*/ 66 w 112"/>
                  <a:gd name="T7" fmla="*/ 53 h 54"/>
                  <a:gd name="T8" fmla="*/ 64 w 112"/>
                  <a:gd name="T9" fmla="*/ 53 h 54"/>
                  <a:gd name="T10" fmla="*/ 64 w 112"/>
                  <a:gd name="T11" fmla="*/ 51 h 54"/>
                  <a:gd name="T12" fmla="*/ 63 w 112"/>
                  <a:gd name="T13" fmla="*/ 48 h 54"/>
                  <a:gd name="T14" fmla="*/ 61 w 112"/>
                  <a:gd name="T15" fmla="*/ 46 h 54"/>
                  <a:gd name="T16" fmla="*/ 58 w 112"/>
                  <a:gd name="T17" fmla="*/ 46 h 54"/>
                  <a:gd name="T18" fmla="*/ 58 w 112"/>
                  <a:gd name="T19" fmla="*/ 46 h 54"/>
                  <a:gd name="T20" fmla="*/ 56 w 112"/>
                  <a:gd name="T21" fmla="*/ 46 h 54"/>
                  <a:gd name="T22" fmla="*/ 54 w 112"/>
                  <a:gd name="T23" fmla="*/ 48 h 54"/>
                  <a:gd name="T24" fmla="*/ 47 w 112"/>
                  <a:gd name="T25" fmla="*/ 49 h 54"/>
                  <a:gd name="T26" fmla="*/ 42 w 112"/>
                  <a:gd name="T27" fmla="*/ 49 h 54"/>
                  <a:gd name="T28" fmla="*/ 42 w 112"/>
                  <a:gd name="T29" fmla="*/ 49 h 54"/>
                  <a:gd name="T30" fmla="*/ 39 w 112"/>
                  <a:gd name="T31" fmla="*/ 51 h 54"/>
                  <a:gd name="T32" fmla="*/ 37 w 112"/>
                  <a:gd name="T33" fmla="*/ 49 h 54"/>
                  <a:gd name="T34" fmla="*/ 30 w 112"/>
                  <a:gd name="T35" fmla="*/ 48 h 54"/>
                  <a:gd name="T36" fmla="*/ 29 w 112"/>
                  <a:gd name="T37" fmla="*/ 48 h 54"/>
                  <a:gd name="T38" fmla="*/ 22 w 112"/>
                  <a:gd name="T39" fmla="*/ 48 h 54"/>
                  <a:gd name="T40" fmla="*/ 22 w 112"/>
                  <a:gd name="T41" fmla="*/ 46 h 54"/>
                  <a:gd name="T42" fmla="*/ 22 w 112"/>
                  <a:gd name="T43" fmla="*/ 43 h 54"/>
                  <a:gd name="T44" fmla="*/ 17 w 112"/>
                  <a:gd name="T45" fmla="*/ 39 h 54"/>
                  <a:gd name="T46" fmla="*/ 15 w 112"/>
                  <a:gd name="T47" fmla="*/ 38 h 54"/>
                  <a:gd name="T48" fmla="*/ 14 w 112"/>
                  <a:gd name="T49" fmla="*/ 38 h 54"/>
                  <a:gd name="T50" fmla="*/ 10 w 112"/>
                  <a:gd name="T51" fmla="*/ 38 h 54"/>
                  <a:gd name="T52" fmla="*/ 10 w 112"/>
                  <a:gd name="T53" fmla="*/ 38 h 54"/>
                  <a:gd name="T54" fmla="*/ 8 w 112"/>
                  <a:gd name="T55" fmla="*/ 38 h 54"/>
                  <a:gd name="T56" fmla="*/ 7 w 112"/>
                  <a:gd name="T57" fmla="*/ 36 h 54"/>
                  <a:gd name="T58" fmla="*/ 5 w 112"/>
                  <a:gd name="T59" fmla="*/ 32 h 54"/>
                  <a:gd name="T60" fmla="*/ 0 w 112"/>
                  <a:gd name="T61" fmla="*/ 26 h 54"/>
                  <a:gd name="T62" fmla="*/ 3 w 112"/>
                  <a:gd name="T63" fmla="*/ 19 h 54"/>
                  <a:gd name="T64" fmla="*/ 7 w 112"/>
                  <a:gd name="T65" fmla="*/ 0 h 54"/>
                  <a:gd name="T66" fmla="*/ 14 w 112"/>
                  <a:gd name="T67" fmla="*/ 2 h 54"/>
                  <a:gd name="T68" fmla="*/ 41 w 112"/>
                  <a:gd name="T69" fmla="*/ 10 h 54"/>
                  <a:gd name="T70" fmla="*/ 112 w 112"/>
                  <a:gd name="T71" fmla="*/ 29 h 54"/>
                  <a:gd name="T72" fmla="*/ 107 w 112"/>
                  <a:gd name="T73" fmla="*/ 49 h 54"/>
                  <a:gd name="T74" fmla="*/ 98 w 112"/>
                  <a:gd name="T75" fmla="*/ 49 h 54"/>
                  <a:gd name="T76" fmla="*/ 98 w 112"/>
                  <a:gd name="T77" fmla="*/ 49 h 54"/>
                  <a:gd name="T78" fmla="*/ 88 w 112"/>
                  <a:gd name="T79" fmla="*/ 51 h 54"/>
                  <a:gd name="T80" fmla="*/ 86 w 112"/>
                  <a:gd name="T81"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54">
                    <a:moveTo>
                      <a:pt x="86" y="51"/>
                    </a:moveTo>
                    <a:lnTo>
                      <a:pt x="83" y="54"/>
                    </a:lnTo>
                    <a:lnTo>
                      <a:pt x="71" y="54"/>
                    </a:lnTo>
                    <a:lnTo>
                      <a:pt x="66" y="53"/>
                    </a:lnTo>
                    <a:lnTo>
                      <a:pt x="64" y="53"/>
                    </a:lnTo>
                    <a:lnTo>
                      <a:pt x="64" y="51"/>
                    </a:lnTo>
                    <a:lnTo>
                      <a:pt x="63" y="48"/>
                    </a:lnTo>
                    <a:lnTo>
                      <a:pt x="61" y="46"/>
                    </a:lnTo>
                    <a:lnTo>
                      <a:pt x="58" y="46"/>
                    </a:lnTo>
                    <a:lnTo>
                      <a:pt x="58" y="46"/>
                    </a:lnTo>
                    <a:lnTo>
                      <a:pt x="56" y="46"/>
                    </a:lnTo>
                    <a:lnTo>
                      <a:pt x="54" y="48"/>
                    </a:lnTo>
                    <a:lnTo>
                      <a:pt x="47" y="49"/>
                    </a:lnTo>
                    <a:lnTo>
                      <a:pt x="42" y="49"/>
                    </a:lnTo>
                    <a:lnTo>
                      <a:pt x="42" y="49"/>
                    </a:lnTo>
                    <a:lnTo>
                      <a:pt x="39" y="51"/>
                    </a:lnTo>
                    <a:lnTo>
                      <a:pt x="37" y="49"/>
                    </a:lnTo>
                    <a:lnTo>
                      <a:pt x="30" y="48"/>
                    </a:lnTo>
                    <a:lnTo>
                      <a:pt x="29" y="48"/>
                    </a:lnTo>
                    <a:lnTo>
                      <a:pt x="22" y="48"/>
                    </a:lnTo>
                    <a:lnTo>
                      <a:pt x="22" y="46"/>
                    </a:lnTo>
                    <a:lnTo>
                      <a:pt x="22" y="43"/>
                    </a:lnTo>
                    <a:lnTo>
                      <a:pt x="17" y="39"/>
                    </a:lnTo>
                    <a:lnTo>
                      <a:pt x="15" y="38"/>
                    </a:lnTo>
                    <a:lnTo>
                      <a:pt x="14" y="38"/>
                    </a:lnTo>
                    <a:lnTo>
                      <a:pt x="10" y="38"/>
                    </a:lnTo>
                    <a:lnTo>
                      <a:pt x="10" y="38"/>
                    </a:lnTo>
                    <a:lnTo>
                      <a:pt x="8" y="38"/>
                    </a:lnTo>
                    <a:lnTo>
                      <a:pt x="7" y="36"/>
                    </a:lnTo>
                    <a:lnTo>
                      <a:pt x="5" y="32"/>
                    </a:lnTo>
                    <a:lnTo>
                      <a:pt x="0" y="26"/>
                    </a:lnTo>
                    <a:lnTo>
                      <a:pt x="3" y="19"/>
                    </a:lnTo>
                    <a:lnTo>
                      <a:pt x="7" y="0"/>
                    </a:lnTo>
                    <a:lnTo>
                      <a:pt x="14" y="2"/>
                    </a:lnTo>
                    <a:lnTo>
                      <a:pt x="41" y="10"/>
                    </a:lnTo>
                    <a:lnTo>
                      <a:pt x="112" y="29"/>
                    </a:lnTo>
                    <a:lnTo>
                      <a:pt x="107" y="49"/>
                    </a:lnTo>
                    <a:lnTo>
                      <a:pt x="98" y="49"/>
                    </a:lnTo>
                    <a:lnTo>
                      <a:pt x="98" y="49"/>
                    </a:lnTo>
                    <a:lnTo>
                      <a:pt x="88" y="51"/>
                    </a:lnTo>
                    <a:lnTo>
                      <a:pt x="86" y="5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7" name="Freeform 5914"/>
              <p:cNvSpPr>
                <a:spLocks/>
              </p:cNvSpPr>
              <p:nvPr/>
            </p:nvSpPr>
            <p:spPr bwMode="auto">
              <a:xfrm>
                <a:off x="1784" y="969"/>
                <a:ext cx="127" cy="71"/>
              </a:xfrm>
              <a:custGeom>
                <a:avLst/>
                <a:gdLst>
                  <a:gd name="T0" fmla="*/ 78 w 127"/>
                  <a:gd name="T1" fmla="*/ 23 h 71"/>
                  <a:gd name="T2" fmla="*/ 100 w 127"/>
                  <a:gd name="T3" fmla="*/ 32 h 71"/>
                  <a:gd name="T4" fmla="*/ 105 w 127"/>
                  <a:gd name="T5" fmla="*/ 28 h 71"/>
                  <a:gd name="T6" fmla="*/ 123 w 127"/>
                  <a:gd name="T7" fmla="*/ 34 h 71"/>
                  <a:gd name="T8" fmla="*/ 127 w 127"/>
                  <a:gd name="T9" fmla="*/ 42 h 71"/>
                  <a:gd name="T10" fmla="*/ 116 w 127"/>
                  <a:gd name="T11" fmla="*/ 57 h 71"/>
                  <a:gd name="T12" fmla="*/ 116 w 127"/>
                  <a:gd name="T13" fmla="*/ 71 h 71"/>
                  <a:gd name="T14" fmla="*/ 108 w 127"/>
                  <a:gd name="T15" fmla="*/ 69 h 71"/>
                  <a:gd name="T16" fmla="*/ 66 w 127"/>
                  <a:gd name="T17" fmla="*/ 59 h 71"/>
                  <a:gd name="T18" fmla="*/ 66 w 127"/>
                  <a:gd name="T19" fmla="*/ 59 h 71"/>
                  <a:gd name="T20" fmla="*/ 15 w 127"/>
                  <a:gd name="T21" fmla="*/ 44 h 71"/>
                  <a:gd name="T22" fmla="*/ 8 w 127"/>
                  <a:gd name="T23" fmla="*/ 42 h 71"/>
                  <a:gd name="T24" fmla="*/ 0 w 127"/>
                  <a:gd name="T25" fmla="*/ 39 h 71"/>
                  <a:gd name="T26" fmla="*/ 10 w 127"/>
                  <a:gd name="T27" fmla="*/ 0 h 71"/>
                  <a:gd name="T28" fmla="*/ 20 w 127"/>
                  <a:gd name="T29" fmla="*/ 3 h 71"/>
                  <a:gd name="T30" fmla="*/ 23 w 127"/>
                  <a:gd name="T31" fmla="*/ 3 h 71"/>
                  <a:gd name="T32" fmla="*/ 22 w 127"/>
                  <a:gd name="T33" fmla="*/ 6 h 71"/>
                  <a:gd name="T34" fmla="*/ 78 w 127"/>
                  <a:gd name="T35" fmla="*/ 2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71">
                    <a:moveTo>
                      <a:pt x="78" y="23"/>
                    </a:moveTo>
                    <a:lnTo>
                      <a:pt x="100" y="32"/>
                    </a:lnTo>
                    <a:lnTo>
                      <a:pt x="105" y="28"/>
                    </a:lnTo>
                    <a:lnTo>
                      <a:pt x="123" y="34"/>
                    </a:lnTo>
                    <a:lnTo>
                      <a:pt x="127" y="42"/>
                    </a:lnTo>
                    <a:lnTo>
                      <a:pt x="116" y="57"/>
                    </a:lnTo>
                    <a:lnTo>
                      <a:pt x="116" y="71"/>
                    </a:lnTo>
                    <a:lnTo>
                      <a:pt x="108" y="69"/>
                    </a:lnTo>
                    <a:lnTo>
                      <a:pt x="66" y="59"/>
                    </a:lnTo>
                    <a:lnTo>
                      <a:pt x="66" y="59"/>
                    </a:lnTo>
                    <a:lnTo>
                      <a:pt x="15" y="44"/>
                    </a:lnTo>
                    <a:lnTo>
                      <a:pt x="8" y="42"/>
                    </a:lnTo>
                    <a:lnTo>
                      <a:pt x="0" y="39"/>
                    </a:lnTo>
                    <a:lnTo>
                      <a:pt x="10" y="0"/>
                    </a:lnTo>
                    <a:lnTo>
                      <a:pt x="20" y="3"/>
                    </a:lnTo>
                    <a:lnTo>
                      <a:pt x="23" y="3"/>
                    </a:lnTo>
                    <a:lnTo>
                      <a:pt x="22" y="6"/>
                    </a:lnTo>
                    <a:lnTo>
                      <a:pt x="78" y="2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8" name="Freeform 5915"/>
              <p:cNvSpPr>
                <a:spLocks/>
              </p:cNvSpPr>
              <p:nvPr/>
            </p:nvSpPr>
            <p:spPr bwMode="auto">
              <a:xfrm>
                <a:off x="1784" y="969"/>
                <a:ext cx="127" cy="71"/>
              </a:xfrm>
              <a:custGeom>
                <a:avLst/>
                <a:gdLst>
                  <a:gd name="T0" fmla="*/ 78 w 127"/>
                  <a:gd name="T1" fmla="*/ 23 h 71"/>
                  <a:gd name="T2" fmla="*/ 100 w 127"/>
                  <a:gd name="T3" fmla="*/ 32 h 71"/>
                  <a:gd name="T4" fmla="*/ 105 w 127"/>
                  <a:gd name="T5" fmla="*/ 28 h 71"/>
                  <a:gd name="T6" fmla="*/ 123 w 127"/>
                  <a:gd name="T7" fmla="*/ 34 h 71"/>
                  <a:gd name="T8" fmla="*/ 127 w 127"/>
                  <a:gd name="T9" fmla="*/ 42 h 71"/>
                  <a:gd name="T10" fmla="*/ 116 w 127"/>
                  <a:gd name="T11" fmla="*/ 57 h 71"/>
                  <a:gd name="T12" fmla="*/ 116 w 127"/>
                  <a:gd name="T13" fmla="*/ 71 h 71"/>
                  <a:gd name="T14" fmla="*/ 108 w 127"/>
                  <a:gd name="T15" fmla="*/ 69 h 71"/>
                  <a:gd name="T16" fmla="*/ 66 w 127"/>
                  <a:gd name="T17" fmla="*/ 59 h 71"/>
                  <a:gd name="T18" fmla="*/ 66 w 127"/>
                  <a:gd name="T19" fmla="*/ 59 h 71"/>
                  <a:gd name="T20" fmla="*/ 15 w 127"/>
                  <a:gd name="T21" fmla="*/ 44 h 71"/>
                  <a:gd name="T22" fmla="*/ 8 w 127"/>
                  <a:gd name="T23" fmla="*/ 42 h 71"/>
                  <a:gd name="T24" fmla="*/ 0 w 127"/>
                  <a:gd name="T25" fmla="*/ 39 h 71"/>
                  <a:gd name="T26" fmla="*/ 10 w 127"/>
                  <a:gd name="T27" fmla="*/ 0 h 71"/>
                  <a:gd name="T28" fmla="*/ 20 w 127"/>
                  <a:gd name="T29" fmla="*/ 3 h 71"/>
                  <a:gd name="T30" fmla="*/ 23 w 127"/>
                  <a:gd name="T31" fmla="*/ 3 h 71"/>
                  <a:gd name="T32" fmla="*/ 22 w 127"/>
                  <a:gd name="T33" fmla="*/ 6 h 71"/>
                  <a:gd name="T34" fmla="*/ 78 w 127"/>
                  <a:gd name="T35" fmla="*/ 2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71">
                    <a:moveTo>
                      <a:pt x="78" y="23"/>
                    </a:moveTo>
                    <a:lnTo>
                      <a:pt x="100" y="32"/>
                    </a:lnTo>
                    <a:lnTo>
                      <a:pt x="105" y="28"/>
                    </a:lnTo>
                    <a:lnTo>
                      <a:pt x="123" y="34"/>
                    </a:lnTo>
                    <a:lnTo>
                      <a:pt x="127" y="42"/>
                    </a:lnTo>
                    <a:lnTo>
                      <a:pt x="116" y="57"/>
                    </a:lnTo>
                    <a:lnTo>
                      <a:pt x="116" y="71"/>
                    </a:lnTo>
                    <a:lnTo>
                      <a:pt x="108" y="69"/>
                    </a:lnTo>
                    <a:lnTo>
                      <a:pt x="66" y="59"/>
                    </a:lnTo>
                    <a:lnTo>
                      <a:pt x="66" y="59"/>
                    </a:lnTo>
                    <a:lnTo>
                      <a:pt x="15" y="44"/>
                    </a:lnTo>
                    <a:lnTo>
                      <a:pt x="8" y="42"/>
                    </a:lnTo>
                    <a:lnTo>
                      <a:pt x="0" y="39"/>
                    </a:lnTo>
                    <a:lnTo>
                      <a:pt x="10" y="0"/>
                    </a:lnTo>
                    <a:lnTo>
                      <a:pt x="20" y="3"/>
                    </a:lnTo>
                    <a:lnTo>
                      <a:pt x="23" y="3"/>
                    </a:lnTo>
                    <a:lnTo>
                      <a:pt x="22" y="6"/>
                    </a:lnTo>
                    <a:lnTo>
                      <a:pt x="78"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39" name="Freeform 5916"/>
              <p:cNvSpPr>
                <a:spLocks/>
              </p:cNvSpPr>
              <p:nvPr/>
            </p:nvSpPr>
            <p:spPr bwMode="auto">
              <a:xfrm>
                <a:off x="2065" y="928"/>
                <a:ext cx="81" cy="81"/>
              </a:xfrm>
              <a:custGeom>
                <a:avLst/>
                <a:gdLst>
                  <a:gd name="T0" fmla="*/ 23 w 81"/>
                  <a:gd name="T1" fmla="*/ 0 h 81"/>
                  <a:gd name="T2" fmla="*/ 30 w 81"/>
                  <a:gd name="T3" fmla="*/ 7 h 81"/>
                  <a:gd name="T4" fmla="*/ 39 w 81"/>
                  <a:gd name="T5" fmla="*/ 7 h 81"/>
                  <a:gd name="T6" fmla="*/ 40 w 81"/>
                  <a:gd name="T7" fmla="*/ 12 h 81"/>
                  <a:gd name="T8" fmla="*/ 49 w 81"/>
                  <a:gd name="T9" fmla="*/ 19 h 81"/>
                  <a:gd name="T10" fmla="*/ 52 w 81"/>
                  <a:gd name="T11" fmla="*/ 14 h 81"/>
                  <a:gd name="T12" fmla="*/ 61 w 81"/>
                  <a:gd name="T13" fmla="*/ 10 h 81"/>
                  <a:gd name="T14" fmla="*/ 64 w 81"/>
                  <a:gd name="T15" fmla="*/ 25 h 81"/>
                  <a:gd name="T16" fmla="*/ 78 w 81"/>
                  <a:gd name="T17" fmla="*/ 24 h 81"/>
                  <a:gd name="T18" fmla="*/ 81 w 81"/>
                  <a:gd name="T19" fmla="*/ 27 h 81"/>
                  <a:gd name="T20" fmla="*/ 68 w 81"/>
                  <a:gd name="T21" fmla="*/ 81 h 81"/>
                  <a:gd name="T22" fmla="*/ 59 w 81"/>
                  <a:gd name="T23" fmla="*/ 80 h 81"/>
                  <a:gd name="T24" fmla="*/ 8 w 81"/>
                  <a:gd name="T25" fmla="*/ 68 h 81"/>
                  <a:gd name="T26" fmla="*/ 0 w 81"/>
                  <a:gd name="T27" fmla="*/ 66 h 81"/>
                  <a:gd name="T28" fmla="*/ 8 w 81"/>
                  <a:gd name="T29" fmla="*/ 27 h 81"/>
                  <a:gd name="T30" fmla="*/ 17 w 81"/>
                  <a:gd name="T31" fmla="*/ 0 h 81"/>
                  <a:gd name="T32" fmla="*/ 17 w 81"/>
                  <a:gd name="T33" fmla="*/ 0 h 81"/>
                  <a:gd name="T34" fmla="*/ 23 w 81"/>
                  <a:gd name="T3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81">
                    <a:moveTo>
                      <a:pt x="23" y="0"/>
                    </a:moveTo>
                    <a:lnTo>
                      <a:pt x="30" y="7"/>
                    </a:lnTo>
                    <a:lnTo>
                      <a:pt x="39" y="7"/>
                    </a:lnTo>
                    <a:lnTo>
                      <a:pt x="40" y="12"/>
                    </a:lnTo>
                    <a:lnTo>
                      <a:pt x="49" y="19"/>
                    </a:lnTo>
                    <a:lnTo>
                      <a:pt x="52" y="14"/>
                    </a:lnTo>
                    <a:lnTo>
                      <a:pt x="61" y="10"/>
                    </a:lnTo>
                    <a:lnTo>
                      <a:pt x="64" y="25"/>
                    </a:lnTo>
                    <a:lnTo>
                      <a:pt x="78" y="24"/>
                    </a:lnTo>
                    <a:lnTo>
                      <a:pt x="81" y="27"/>
                    </a:lnTo>
                    <a:lnTo>
                      <a:pt x="68" y="81"/>
                    </a:lnTo>
                    <a:lnTo>
                      <a:pt x="59" y="80"/>
                    </a:lnTo>
                    <a:lnTo>
                      <a:pt x="8" y="68"/>
                    </a:lnTo>
                    <a:lnTo>
                      <a:pt x="0" y="66"/>
                    </a:lnTo>
                    <a:lnTo>
                      <a:pt x="8" y="27"/>
                    </a:lnTo>
                    <a:lnTo>
                      <a:pt x="17" y="0"/>
                    </a:lnTo>
                    <a:lnTo>
                      <a:pt x="17" y="0"/>
                    </a:lnTo>
                    <a:lnTo>
                      <a:pt x="2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0" name="Freeform 5917"/>
              <p:cNvSpPr>
                <a:spLocks/>
              </p:cNvSpPr>
              <p:nvPr/>
            </p:nvSpPr>
            <p:spPr bwMode="auto">
              <a:xfrm>
                <a:off x="2065" y="928"/>
                <a:ext cx="81" cy="81"/>
              </a:xfrm>
              <a:custGeom>
                <a:avLst/>
                <a:gdLst>
                  <a:gd name="T0" fmla="*/ 23 w 81"/>
                  <a:gd name="T1" fmla="*/ 0 h 81"/>
                  <a:gd name="T2" fmla="*/ 30 w 81"/>
                  <a:gd name="T3" fmla="*/ 7 h 81"/>
                  <a:gd name="T4" fmla="*/ 39 w 81"/>
                  <a:gd name="T5" fmla="*/ 7 h 81"/>
                  <a:gd name="T6" fmla="*/ 40 w 81"/>
                  <a:gd name="T7" fmla="*/ 12 h 81"/>
                  <a:gd name="T8" fmla="*/ 49 w 81"/>
                  <a:gd name="T9" fmla="*/ 19 h 81"/>
                  <a:gd name="T10" fmla="*/ 52 w 81"/>
                  <a:gd name="T11" fmla="*/ 14 h 81"/>
                  <a:gd name="T12" fmla="*/ 61 w 81"/>
                  <a:gd name="T13" fmla="*/ 10 h 81"/>
                  <a:gd name="T14" fmla="*/ 64 w 81"/>
                  <a:gd name="T15" fmla="*/ 25 h 81"/>
                  <a:gd name="T16" fmla="*/ 78 w 81"/>
                  <a:gd name="T17" fmla="*/ 24 h 81"/>
                  <a:gd name="T18" fmla="*/ 81 w 81"/>
                  <a:gd name="T19" fmla="*/ 27 h 81"/>
                  <a:gd name="T20" fmla="*/ 68 w 81"/>
                  <a:gd name="T21" fmla="*/ 81 h 81"/>
                  <a:gd name="T22" fmla="*/ 59 w 81"/>
                  <a:gd name="T23" fmla="*/ 80 h 81"/>
                  <a:gd name="T24" fmla="*/ 8 w 81"/>
                  <a:gd name="T25" fmla="*/ 68 h 81"/>
                  <a:gd name="T26" fmla="*/ 0 w 81"/>
                  <a:gd name="T27" fmla="*/ 66 h 81"/>
                  <a:gd name="T28" fmla="*/ 8 w 81"/>
                  <a:gd name="T29" fmla="*/ 27 h 81"/>
                  <a:gd name="T30" fmla="*/ 17 w 81"/>
                  <a:gd name="T31" fmla="*/ 0 h 81"/>
                  <a:gd name="T32" fmla="*/ 17 w 81"/>
                  <a:gd name="T33" fmla="*/ 0 h 81"/>
                  <a:gd name="T34" fmla="*/ 23 w 81"/>
                  <a:gd name="T3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81">
                    <a:moveTo>
                      <a:pt x="23" y="0"/>
                    </a:moveTo>
                    <a:lnTo>
                      <a:pt x="30" y="7"/>
                    </a:lnTo>
                    <a:lnTo>
                      <a:pt x="39" y="7"/>
                    </a:lnTo>
                    <a:lnTo>
                      <a:pt x="40" y="12"/>
                    </a:lnTo>
                    <a:lnTo>
                      <a:pt x="49" y="19"/>
                    </a:lnTo>
                    <a:lnTo>
                      <a:pt x="52" y="14"/>
                    </a:lnTo>
                    <a:lnTo>
                      <a:pt x="61" y="10"/>
                    </a:lnTo>
                    <a:lnTo>
                      <a:pt x="64" y="25"/>
                    </a:lnTo>
                    <a:lnTo>
                      <a:pt x="78" y="24"/>
                    </a:lnTo>
                    <a:lnTo>
                      <a:pt x="81" y="27"/>
                    </a:lnTo>
                    <a:lnTo>
                      <a:pt x="68" y="81"/>
                    </a:lnTo>
                    <a:lnTo>
                      <a:pt x="59" y="80"/>
                    </a:lnTo>
                    <a:lnTo>
                      <a:pt x="8" y="68"/>
                    </a:lnTo>
                    <a:lnTo>
                      <a:pt x="0" y="66"/>
                    </a:lnTo>
                    <a:lnTo>
                      <a:pt x="8" y="27"/>
                    </a:lnTo>
                    <a:lnTo>
                      <a:pt x="17" y="0"/>
                    </a:lnTo>
                    <a:lnTo>
                      <a:pt x="17" y="0"/>
                    </a:lnTo>
                    <a:lnTo>
                      <a:pt x="2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1" name="Freeform 5918"/>
              <p:cNvSpPr>
                <a:spLocks/>
              </p:cNvSpPr>
              <p:nvPr/>
            </p:nvSpPr>
            <p:spPr bwMode="auto">
              <a:xfrm>
                <a:off x="1795" y="889"/>
                <a:ext cx="53" cy="58"/>
              </a:xfrm>
              <a:custGeom>
                <a:avLst/>
                <a:gdLst>
                  <a:gd name="T0" fmla="*/ 46 w 53"/>
                  <a:gd name="T1" fmla="*/ 8 h 58"/>
                  <a:gd name="T2" fmla="*/ 39 w 53"/>
                  <a:gd name="T3" fmla="*/ 15 h 58"/>
                  <a:gd name="T4" fmla="*/ 50 w 53"/>
                  <a:gd name="T5" fmla="*/ 19 h 58"/>
                  <a:gd name="T6" fmla="*/ 53 w 53"/>
                  <a:gd name="T7" fmla="*/ 20 h 58"/>
                  <a:gd name="T8" fmla="*/ 50 w 53"/>
                  <a:gd name="T9" fmla="*/ 30 h 58"/>
                  <a:gd name="T10" fmla="*/ 43 w 53"/>
                  <a:gd name="T11" fmla="*/ 42 h 58"/>
                  <a:gd name="T12" fmla="*/ 43 w 53"/>
                  <a:gd name="T13" fmla="*/ 51 h 58"/>
                  <a:gd name="T14" fmla="*/ 38 w 53"/>
                  <a:gd name="T15" fmla="*/ 53 h 58"/>
                  <a:gd name="T16" fmla="*/ 38 w 53"/>
                  <a:gd name="T17" fmla="*/ 53 h 58"/>
                  <a:gd name="T18" fmla="*/ 36 w 53"/>
                  <a:gd name="T19" fmla="*/ 49 h 58"/>
                  <a:gd name="T20" fmla="*/ 24 w 53"/>
                  <a:gd name="T21" fmla="*/ 58 h 58"/>
                  <a:gd name="T22" fmla="*/ 17 w 53"/>
                  <a:gd name="T23" fmla="*/ 54 h 58"/>
                  <a:gd name="T24" fmla="*/ 0 w 53"/>
                  <a:gd name="T25" fmla="*/ 49 h 58"/>
                  <a:gd name="T26" fmla="*/ 12 w 53"/>
                  <a:gd name="T27" fmla="*/ 8 h 58"/>
                  <a:gd name="T28" fmla="*/ 16 w 53"/>
                  <a:gd name="T29" fmla="*/ 0 h 58"/>
                  <a:gd name="T30" fmla="*/ 46 w 53"/>
                  <a:gd name="T31"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6" y="8"/>
                    </a:moveTo>
                    <a:lnTo>
                      <a:pt x="39" y="15"/>
                    </a:lnTo>
                    <a:lnTo>
                      <a:pt x="50" y="19"/>
                    </a:lnTo>
                    <a:lnTo>
                      <a:pt x="53" y="20"/>
                    </a:lnTo>
                    <a:lnTo>
                      <a:pt x="50" y="30"/>
                    </a:lnTo>
                    <a:lnTo>
                      <a:pt x="43" y="42"/>
                    </a:lnTo>
                    <a:lnTo>
                      <a:pt x="43" y="51"/>
                    </a:lnTo>
                    <a:lnTo>
                      <a:pt x="38" y="53"/>
                    </a:lnTo>
                    <a:lnTo>
                      <a:pt x="38" y="53"/>
                    </a:lnTo>
                    <a:lnTo>
                      <a:pt x="36" y="49"/>
                    </a:lnTo>
                    <a:lnTo>
                      <a:pt x="24" y="58"/>
                    </a:lnTo>
                    <a:lnTo>
                      <a:pt x="17" y="54"/>
                    </a:lnTo>
                    <a:lnTo>
                      <a:pt x="0" y="49"/>
                    </a:lnTo>
                    <a:lnTo>
                      <a:pt x="12" y="8"/>
                    </a:lnTo>
                    <a:lnTo>
                      <a:pt x="16" y="0"/>
                    </a:lnTo>
                    <a:lnTo>
                      <a:pt x="46"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2" name="Freeform 5919"/>
              <p:cNvSpPr>
                <a:spLocks/>
              </p:cNvSpPr>
              <p:nvPr/>
            </p:nvSpPr>
            <p:spPr bwMode="auto">
              <a:xfrm>
                <a:off x="1795" y="889"/>
                <a:ext cx="53" cy="58"/>
              </a:xfrm>
              <a:custGeom>
                <a:avLst/>
                <a:gdLst>
                  <a:gd name="T0" fmla="*/ 46 w 53"/>
                  <a:gd name="T1" fmla="*/ 8 h 58"/>
                  <a:gd name="T2" fmla="*/ 39 w 53"/>
                  <a:gd name="T3" fmla="*/ 15 h 58"/>
                  <a:gd name="T4" fmla="*/ 50 w 53"/>
                  <a:gd name="T5" fmla="*/ 19 h 58"/>
                  <a:gd name="T6" fmla="*/ 53 w 53"/>
                  <a:gd name="T7" fmla="*/ 20 h 58"/>
                  <a:gd name="T8" fmla="*/ 50 w 53"/>
                  <a:gd name="T9" fmla="*/ 30 h 58"/>
                  <a:gd name="T10" fmla="*/ 43 w 53"/>
                  <a:gd name="T11" fmla="*/ 42 h 58"/>
                  <a:gd name="T12" fmla="*/ 43 w 53"/>
                  <a:gd name="T13" fmla="*/ 51 h 58"/>
                  <a:gd name="T14" fmla="*/ 38 w 53"/>
                  <a:gd name="T15" fmla="*/ 53 h 58"/>
                  <a:gd name="T16" fmla="*/ 38 w 53"/>
                  <a:gd name="T17" fmla="*/ 53 h 58"/>
                  <a:gd name="T18" fmla="*/ 36 w 53"/>
                  <a:gd name="T19" fmla="*/ 49 h 58"/>
                  <a:gd name="T20" fmla="*/ 24 w 53"/>
                  <a:gd name="T21" fmla="*/ 58 h 58"/>
                  <a:gd name="T22" fmla="*/ 17 w 53"/>
                  <a:gd name="T23" fmla="*/ 54 h 58"/>
                  <a:gd name="T24" fmla="*/ 0 w 53"/>
                  <a:gd name="T25" fmla="*/ 49 h 58"/>
                  <a:gd name="T26" fmla="*/ 12 w 53"/>
                  <a:gd name="T27" fmla="*/ 8 h 58"/>
                  <a:gd name="T28" fmla="*/ 16 w 53"/>
                  <a:gd name="T29" fmla="*/ 0 h 58"/>
                  <a:gd name="T30" fmla="*/ 46 w 53"/>
                  <a:gd name="T31"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6" y="8"/>
                    </a:moveTo>
                    <a:lnTo>
                      <a:pt x="39" y="15"/>
                    </a:lnTo>
                    <a:lnTo>
                      <a:pt x="50" y="19"/>
                    </a:lnTo>
                    <a:lnTo>
                      <a:pt x="53" y="20"/>
                    </a:lnTo>
                    <a:lnTo>
                      <a:pt x="50" y="30"/>
                    </a:lnTo>
                    <a:lnTo>
                      <a:pt x="43" y="42"/>
                    </a:lnTo>
                    <a:lnTo>
                      <a:pt x="43" y="51"/>
                    </a:lnTo>
                    <a:lnTo>
                      <a:pt x="38" y="53"/>
                    </a:lnTo>
                    <a:lnTo>
                      <a:pt x="38" y="53"/>
                    </a:lnTo>
                    <a:lnTo>
                      <a:pt x="36" y="49"/>
                    </a:lnTo>
                    <a:lnTo>
                      <a:pt x="24" y="58"/>
                    </a:lnTo>
                    <a:lnTo>
                      <a:pt x="17" y="54"/>
                    </a:lnTo>
                    <a:lnTo>
                      <a:pt x="0" y="49"/>
                    </a:lnTo>
                    <a:lnTo>
                      <a:pt x="12" y="8"/>
                    </a:lnTo>
                    <a:lnTo>
                      <a:pt x="16" y="0"/>
                    </a:lnTo>
                    <a:lnTo>
                      <a:pt x="46"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3" name="Freeform 5920"/>
              <p:cNvSpPr>
                <a:spLocks/>
              </p:cNvSpPr>
              <p:nvPr/>
            </p:nvSpPr>
            <p:spPr bwMode="auto">
              <a:xfrm>
                <a:off x="1995" y="798"/>
                <a:ext cx="119" cy="130"/>
              </a:xfrm>
              <a:custGeom>
                <a:avLst/>
                <a:gdLst>
                  <a:gd name="T0" fmla="*/ 70 w 119"/>
                  <a:gd name="T1" fmla="*/ 16 h 130"/>
                  <a:gd name="T2" fmla="*/ 70 w 119"/>
                  <a:gd name="T3" fmla="*/ 16 h 130"/>
                  <a:gd name="T4" fmla="*/ 83 w 119"/>
                  <a:gd name="T5" fmla="*/ 20 h 130"/>
                  <a:gd name="T6" fmla="*/ 85 w 119"/>
                  <a:gd name="T7" fmla="*/ 20 h 130"/>
                  <a:gd name="T8" fmla="*/ 102 w 119"/>
                  <a:gd name="T9" fmla="*/ 25 h 130"/>
                  <a:gd name="T10" fmla="*/ 102 w 119"/>
                  <a:gd name="T11" fmla="*/ 25 h 130"/>
                  <a:gd name="T12" fmla="*/ 119 w 119"/>
                  <a:gd name="T13" fmla="*/ 28 h 130"/>
                  <a:gd name="T14" fmla="*/ 110 w 119"/>
                  <a:gd name="T15" fmla="*/ 62 h 130"/>
                  <a:gd name="T16" fmla="*/ 109 w 119"/>
                  <a:gd name="T17" fmla="*/ 62 h 130"/>
                  <a:gd name="T18" fmla="*/ 105 w 119"/>
                  <a:gd name="T19" fmla="*/ 79 h 130"/>
                  <a:gd name="T20" fmla="*/ 107 w 119"/>
                  <a:gd name="T21" fmla="*/ 79 h 130"/>
                  <a:gd name="T22" fmla="*/ 93 w 119"/>
                  <a:gd name="T23" fmla="*/ 130 h 130"/>
                  <a:gd name="T24" fmla="*/ 93 w 119"/>
                  <a:gd name="T25" fmla="*/ 130 h 130"/>
                  <a:gd name="T26" fmla="*/ 87 w 119"/>
                  <a:gd name="T27" fmla="*/ 130 h 130"/>
                  <a:gd name="T28" fmla="*/ 87 w 119"/>
                  <a:gd name="T29" fmla="*/ 130 h 130"/>
                  <a:gd name="T30" fmla="*/ 85 w 119"/>
                  <a:gd name="T31" fmla="*/ 128 h 130"/>
                  <a:gd name="T32" fmla="*/ 87 w 119"/>
                  <a:gd name="T33" fmla="*/ 128 h 130"/>
                  <a:gd name="T34" fmla="*/ 88 w 119"/>
                  <a:gd name="T35" fmla="*/ 121 h 130"/>
                  <a:gd name="T36" fmla="*/ 87 w 119"/>
                  <a:gd name="T37" fmla="*/ 118 h 130"/>
                  <a:gd name="T38" fmla="*/ 85 w 119"/>
                  <a:gd name="T39" fmla="*/ 110 h 130"/>
                  <a:gd name="T40" fmla="*/ 82 w 119"/>
                  <a:gd name="T41" fmla="*/ 106 h 130"/>
                  <a:gd name="T42" fmla="*/ 70 w 119"/>
                  <a:gd name="T43" fmla="*/ 110 h 130"/>
                  <a:gd name="T44" fmla="*/ 68 w 119"/>
                  <a:gd name="T45" fmla="*/ 113 h 130"/>
                  <a:gd name="T46" fmla="*/ 60 w 119"/>
                  <a:gd name="T47" fmla="*/ 108 h 130"/>
                  <a:gd name="T48" fmla="*/ 49 w 119"/>
                  <a:gd name="T49" fmla="*/ 115 h 130"/>
                  <a:gd name="T50" fmla="*/ 46 w 119"/>
                  <a:gd name="T51" fmla="*/ 110 h 130"/>
                  <a:gd name="T52" fmla="*/ 49 w 119"/>
                  <a:gd name="T53" fmla="*/ 106 h 130"/>
                  <a:gd name="T54" fmla="*/ 44 w 119"/>
                  <a:gd name="T55" fmla="*/ 103 h 130"/>
                  <a:gd name="T56" fmla="*/ 36 w 119"/>
                  <a:gd name="T57" fmla="*/ 105 h 130"/>
                  <a:gd name="T58" fmla="*/ 34 w 119"/>
                  <a:gd name="T59" fmla="*/ 115 h 130"/>
                  <a:gd name="T60" fmla="*/ 24 w 119"/>
                  <a:gd name="T61" fmla="*/ 111 h 130"/>
                  <a:gd name="T62" fmla="*/ 21 w 119"/>
                  <a:gd name="T63" fmla="*/ 101 h 130"/>
                  <a:gd name="T64" fmla="*/ 17 w 119"/>
                  <a:gd name="T65" fmla="*/ 98 h 130"/>
                  <a:gd name="T66" fmla="*/ 10 w 119"/>
                  <a:gd name="T67" fmla="*/ 88 h 130"/>
                  <a:gd name="T68" fmla="*/ 12 w 119"/>
                  <a:gd name="T69" fmla="*/ 79 h 130"/>
                  <a:gd name="T70" fmla="*/ 5 w 119"/>
                  <a:gd name="T71" fmla="*/ 66 h 130"/>
                  <a:gd name="T72" fmla="*/ 0 w 119"/>
                  <a:gd name="T73" fmla="*/ 60 h 130"/>
                  <a:gd name="T74" fmla="*/ 4 w 119"/>
                  <a:gd name="T75" fmla="*/ 47 h 130"/>
                  <a:gd name="T76" fmla="*/ 0 w 119"/>
                  <a:gd name="T77" fmla="*/ 47 h 130"/>
                  <a:gd name="T78" fmla="*/ 2 w 119"/>
                  <a:gd name="T79" fmla="*/ 33 h 130"/>
                  <a:gd name="T80" fmla="*/ 9 w 119"/>
                  <a:gd name="T81" fmla="*/ 28 h 130"/>
                  <a:gd name="T82" fmla="*/ 5 w 119"/>
                  <a:gd name="T83" fmla="*/ 22 h 130"/>
                  <a:gd name="T84" fmla="*/ 9 w 119"/>
                  <a:gd name="T85" fmla="*/ 5 h 130"/>
                  <a:gd name="T86" fmla="*/ 5 w 119"/>
                  <a:gd name="T87" fmla="*/ 0 h 130"/>
                  <a:gd name="T88" fmla="*/ 70 w 119"/>
                  <a:gd name="T89" fmla="*/ 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130">
                    <a:moveTo>
                      <a:pt x="70" y="16"/>
                    </a:moveTo>
                    <a:lnTo>
                      <a:pt x="70" y="16"/>
                    </a:lnTo>
                    <a:lnTo>
                      <a:pt x="83" y="20"/>
                    </a:lnTo>
                    <a:lnTo>
                      <a:pt x="85" y="20"/>
                    </a:lnTo>
                    <a:lnTo>
                      <a:pt x="102" y="25"/>
                    </a:lnTo>
                    <a:lnTo>
                      <a:pt x="102" y="25"/>
                    </a:lnTo>
                    <a:lnTo>
                      <a:pt x="119" y="28"/>
                    </a:lnTo>
                    <a:lnTo>
                      <a:pt x="110" y="62"/>
                    </a:lnTo>
                    <a:lnTo>
                      <a:pt x="109" y="62"/>
                    </a:lnTo>
                    <a:lnTo>
                      <a:pt x="105" y="79"/>
                    </a:lnTo>
                    <a:lnTo>
                      <a:pt x="107" y="79"/>
                    </a:lnTo>
                    <a:lnTo>
                      <a:pt x="93" y="130"/>
                    </a:lnTo>
                    <a:lnTo>
                      <a:pt x="93" y="130"/>
                    </a:lnTo>
                    <a:lnTo>
                      <a:pt x="87" y="130"/>
                    </a:lnTo>
                    <a:lnTo>
                      <a:pt x="87" y="130"/>
                    </a:lnTo>
                    <a:lnTo>
                      <a:pt x="85" y="128"/>
                    </a:lnTo>
                    <a:lnTo>
                      <a:pt x="87" y="128"/>
                    </a:lnTo>
                    <a:lnTo>
                      <a:pt x="88" y="121"/>
                    </a:lnTo>
                    <a:lnTo>
                      <a:pt x="87" y="118"/>
                    </a:lnTo>
                    <a:lnTo>
                      <a:pt x="85" y="110"/>
                    </a:lnTo>
                    <a:lnTo>
                      <a:pt x="82" y="106"/>
                    </a:lnTo>
                    <a:lnTo>
                      <a:pt x="70" y="110"/>
                    </a:lnTo>
                    <a:lnTo>
                      <a:pt x="68" y="113"/>
                    </a:lnTo>
                    <a:lnTo>
                      <a:pt x="60" y="108"/>
                    </a:lnTo>
                    <a:lnTo>
                      <a:pt x="49" y="115"/>
                    </a:lnTo>
                    <a:lnTo>
                      <a:pt x="46" y="110"/>
                    </a:lnTo>
                    <a:lnTo>
                      <a:pt x="49" y="106"/>
                    </a:lnTo>
                    <a:lnTo>
                      <a:pt x="44" y="103"/>
                    </a:lnTo>
                    <a:lnTo>
                      <a:pt x="36" y="105"/>
                    </a:lnTo>
                    <a:lnTo>
                      <a:pt x="34" y="115"/>
                    </a:lnTo>
                    <a:lnTo>
                      <a:pt x="24" y="111"/>
                    </a:lnTo>
                    <a:lnTo>
                      <a:pt x="21" y="101"/>
                    </a:lnTo>
                    <a:lnTo>
                      <a:pt x="17" y="98"/>
                    </a:lnTo>
                    <a:lnTo>
                      <a:pt x="10" y="88"/>
                    </a:lnTo>
                    <a:lnTo>
                      <a:pt x="12" y="79"/>
                    </a:lnTo>
                    <a:lnTo>
                      <a:pt x="5" y="66"/>
                    </a:lnTo>
                    <a:lnTo>
                      <a:pt x="0" y="60"/>
                    </a:lnTo>
                    <a:lnTo>
                      <a:pt x="4" y="47"/>
                    </a:lnTo>
                    <a:lnTo>
                      <a:pt x="0" y="47"/>
                    </a:lnTo>
                    <a:lnTo>
                      <a:pt x="2" y="33"/>
                    </a:lnTo>
                    <a:lnTo>
                      <a:pt x="9" y="28"/>
                    </a:lnTo>
                    <a:lnTo>
                      <a:pt x="5" y="22"/>
                    </a:lnTo>
                    <a:lnTo>
                      <a:pt x="9" y="5"/>
                    </a:lnTo>
                    <a:lnTo>
                      <a:pt x="5" y="0"/>
                    </a:lnTo>
                    <a:lnTo>
                      <a:pt x="70" y="1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4" name="Freeform 5921"/>
              <p:cNvSpPr>
                <a:spLocks/>
              </p:cNvSpPr>
              <p:nvPr/>
            </p:nvSpPr>
            <p:spPr bwMode="auto">
              <a:xfrm>
                <a:off x="1995" y="798"/>
                <a:ext cx="119" cy="130"/>
              </a:xfrm>
              <a:custGeom>
                <a:avLst/>
                <a:gdLst>
                  <a:gd name="T0" fmla="*/ 70 w 119"/>
                  <a:gd name="T1" fmla="*/ 16 h 130"/>
                  <a:gd name="T2" fmla="*/ 70 w 119"/>
                  <a:gd name="T3" fmla="*/ 16 h 130"/>
                  <a:gd name="T4" fmla="*/ 83 w 119"/>
                  <a:gd name="T5" fmla="*/ 20 h 130"/>
                  <a:gd name="T6" fmla="*/ 85 w 119"/>
                  <a:gd name="T7" fmla="*/ 20 h 130"/>
                  <a:gd name="T8" fmla="*/ 102 w 119"/>
                  <a:gd name="T9" fmla="*/ 25 h 130"/>
                  <a:gd name="T10" fmla="*/ 102 w 119"/>
                  <a:gd name="T11" fmla="*/ 25 h 130"/>
                  <a:gd name="T12" fmla="*/ 119 w 119"/>
                  <a:gd name="T13" fmla="*/ 28 h 130"/>
                  <a:gd name="T14" fmla="*/ 110 w 119"/>
                  <a:gd name="T15" fmla="*/ 62 h 130"/>
                  <a:gd name="T16" fmla="*/ 109 w 119"/>
                  <a:gd name="T17" fmla="*/ 62 h 130"/>
                  <a:gd name="T18" fmla="*/ 105 w 119"/>
                  <a:gd name="T19" fmla="*/ 79 h 130"/>
                  <a:gd name="T20" fmla="*/ 107 w 119"/>
                  <a:gd name="T21" fmla="*/ 79 h 130"/>
                  <a:gd name="T22" fmla="*/ 93 w 119"/>
                  <a:gd name="T23" fmla="*/ 130 h 130"/>
                  <a:gd name="T24" fmla="*/ 93 w 119"/>
                  <a:gd name="T25" fmla="*/ 130 h 130"/>
                  <a:gd name="T26" fmla="*/ 87 w 119"/>
                  <a:gd name="T27" fmla="*/ 130 h 130"/>
                  <a:gd name="T28" fmla="*/ 87 w 119"/>
                  <a:gd name="T29" fmla="*/ 130 h 130"/>
                  <a:gd name="T30" fmla="*/ 85 w 119"/>
                  <a:gd name="T31" fmla="*/ 128 h 130"/>
                  <a:gd name="T32" fmla="*/ 87 w 119"/>
                  <a:gd name="T33" fmla="*/ 128 h 130"/>
                  <a:gd name="T34" fmla="*/ 88 w 119"/>
                  <a:gd name="T35" fmla="*/ 121 h 130"/>
                  <a:gd name="T36" fmla="*/ 87 w 119"/>
                  <a:gd name="T37" fmla="*/ 118 h 130"/>
                  <a:gd name="T38" fmla="*/ 85 w 119"/>
                  <a:gd name="T39" fmla="*/ 110 h 130"/>
                  <a:gd name="T40" fmla="*/ 82 w 119"/>
                  <a:gd name="T41" fmla="*/ 106 h 130"/>
                  <a:gd name="T42" fmla="*/ 70 w 119"/>
                  <a:gd name="T43" fmla="*/ 110 h 130"/>
                  <a:gd name="T44" fmla="*/ 68 w 119"/>
                  <a:gd name="T45" fmla="*/ 113 h 130"/>
                  <a:gd name="T46" fmla="*/ 60 w 119"/>
                  <a:gd name="T47" fmla="*/ 108 h 130"/>
                  <a:gd name="T48" fmla="*/ 49 w 119"/>
                  <a:gd name="T49" fmla="*/ 115 h 130"/>
                  <a:gd name="T50" fmla="*/ 46 w 119"/>
                  <a:gd name="T51" fmla="*/ 110 h 130"/>
                  <a:gd name="T52" fmla="*/ 49 w 119"/>
                  <a:gd name="T53" fmla="*/ 106 h 130"/>
                  <a:gd name="T54" fmla="*/ 44 w 119"/>
                  <a:gd name="T55" fmla="*/ 103 h 130"/>
                  <a:gd name="T56" fmla="*/ 36 w 119"/>
                  <a:gd name="T57" fmla="*/ 105 h 130"/>
                  <a:gd name="T58" fmla="*/ 34 w 119"/>
                  <a:gd name="T59" fmla="*/ 115 h 130"/>
                  <a:gd name="T60" fmla="*/ 24 w 119"/>
                  <a:gd name="T61" fmla="*/ 111 h 130"/>
                  <a:gd name="T62" fmla="*/ 21 w 119"/>
                  <a:gd name="T63" fmla="*/ 101 h 130"/>
                  <a:gd name="T64" fmla="*/ 17 w 119"/>
                  <a:gd name="T65" fmla="*/ 98 h 130"/>
                  <a:gd name="T66" fmla="*/ 10 w 119"/>
                  <a:gd name="T67" fmla="*/ 88 h 130"/>
                  <a:gd name="T68" fmla="*/ 12 w 119"/>
                  <a:gd name="T69" fmla="*/ 79 h 130"/>
                  <a:gd name="T70" fmla="*/ 5 w 119"/>
                  <a:gd name="T71" fmla="*/ 66 h 130"/>
                  <a:gd name="T72" fmla="*/ 0 w 119"/>
                  <a:gd name="T73" fmla="*/ 60 h 130"/>
                  <a:gd name="T74" fmla="*/ 4 w 119"/>
                  <a:gd name="T75" fmla="*/ 47 h 130"/>
                  <a:gd name="T76" fmla="*/ 0 w 119"/>
                  <a:gd name="T77" fmla="*/ 47 h 130"/>
                  <a:gd name="T78" fmla="*/ 2 w 119"/>
                  <a:gd name="T79" fmla="*/ 33 h 130"/>
                  <a:gd name="T80" fmla="*/ 9 w 119"/>
                  <a:gd name="T81" fmla="*/ 28 h 130"/>
                  <a:gd name="T82" fmla="*/ 5 w 119"/>
                  <a:gd name="T83" fmla="*/ 22 h 130"/>
                  <a:gd name="T84" fmla="*/ 9 w 119"/>
                  <a:gd name="T85" fmla="*/ 5 h 130"/>
                  <a:gd name="T86" fmla="*/ 5 w 119"/>
                  <a:gd name="T87" fmla="*/ 0 h 130"/>
                  <a:gd name="T88" fmla="*/ 70 w 119"/>
                  <a:gd name="T89" fmla="*/ 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130">
                    <a:moveTo>
                      <a:pt x="70" y="16"/>
                    </a:moveTo>
                    <a:lnTo>
                      <a:pt x="70" y="16"/>
                    </a:lnTo>
                    <a:lnTo>
                      <a:pt x="83" y="20"/>
                    </a:lnTo>
                    <a:lnTo>
                      <a:pt x="85" y="20"/>
                    </a:lnTo>
                    <a:lnTo>
                      <a:pt x="102" y="25"/>
                    </a:lnTo>
                    <a:lnTo>
                      <a:pt x="102" y="25"/>
                    </a:lnTo>
                    <a:lnTo>
                      <a:pt x="119" y="28"/>
                    </a:lnTo>
                    <a:lnTo>
                      <a:pt x="110" y="62"/>
                    </a:lnTo>
                    <a:lnTo>
                      <a:pt x="109" y="62"/>
                    </a:lnTo>
                    <a:lnTo>
                      <a:pt x="105" y="79"/>
                    </a:lnTo>
                    <a:lnTo>
                      <a:pt x="107" y="79"/>
                    </a:lnTo>
                    <a:lnTo>
                      <a:pt x="93" y="130"/>
                    </a:lnTo>
                    <a:lnTo>
                      <a:pt x="93" y="130"/>
                    </a:lnTo>
                    <a:lnTo>
                      <a:pt x="87" y="130"/>
                    </a:lnTo>
                    <a:lnTo>
                      <a:pt x="87" y="130"/>
                    </a:lnTo>
                    <a:lnTo>
                      <a:pt x="85" y="128"/>
                    </a:lnTo>
                    <a:lnTo>
                      <a:pt x="87" y="128"/>
                    </a:lnTo>
                    <a:lnTo>
                      <a:pt x="88" y="121"/>
                    </a:lnTo>
                    <a:lnTo>
                      <a:pt x="87" y="118"/>
                    </a:lnTo>
                    <a:lnTo>
                      <a:pt x="85" y="110"/>
                    </a:lnTo>
                    <a:lnTo>
                      <a:pt x="82" y="106"/>
                    </a:lnTo>
                    <a:lnTo>
                      <a:pt x="70" y="110"/>
                    </a:lnTo>
                    <a:lnTo>
                      <a:pt x="68" y="113"/>
                    </a:lnTo>
                    <a:lnTo>
                      <a:pt x="60" y="108"/>
                    </a:lnTo>
                    <a:lnTo>
                      <a:pt x="49" y="115"/>
                    </a:lnTo>
                    <a:lnTo>
                      <a:pt x="46" y="110"/>
                    </a:lnTo>
                    <a:lnTo>
                      <a:pt x="49" y="106"/>
                    </a:lnTo>
                    <a:lnTo>
                      <a:pt x="44" y="103"/>
                    </a:lnTo>
                    <a:lnTo>
                      <a:pt x="36" y="105"/>
                    </a:lnTo>
                    <a:lnTo>
                      <a:pt x="34" y="115"/>
                    </a:lnTo>
                    <a:lnTo>
                      <a:pt x="24" y="111"/>
                    </a:lnTo>
                    <a:lnTo>
                      <a:pt x="21" y="101"/>
                    </a:lnTo>
                    <a:lnTo>
                      <a:pt x="17" y="98"/>
                    </a:lnTo>
                    <a:lnTo>
                      <a:pt x="10" y="88"/>
                    </a:lnTo>
                    <a:lnTo>
                      <a:pt x="12" y="79"/>
                    </a:lnTo>
                    <a:lnTo>
                      <a:pt x="5" y="66"/>
                    </a:lnTo>
                    <a:lnTo>
                      <a:pt x="0" y="60"/>
                    </a:lnTo>
                    <a:lnTo>
                      <a:pt x="4" y="47"/>
                    </a:lnTo>
                    <a:lnTo>
                      <a:pt x="0" y="47"/>
                    </a:lnTo>
                    <a:lnTo>
                      <a:pt x="2" y="33"/>
                    </a:lnTo>
                    <a:lnTo>
                      <a:pt x="9" y="28"/>
                    </a:lnTo>
                    <a:lnTo>
                      <a:pt x="5" y="22"/>
                    </a:lnTo>
                    <a:lnTo>
                      <a:pt x="9" y="5"/>
                    </a:lnTo>
                    <a:lnTo>
                      <a:pt x="5" y="0"/>
                    </a:lnTo>
                    <a:lnTo>
                      <a:pt x="70"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5" name="Freeform 5922"/>
              <p:cNvSpPr>
                <a:spLocks/>
              </p:cNvSpPr>
              <p:nvPr/>
            </p:nvSpPr>
            <p:spPr bwMode="auto">
              <a:xfrm>
                <a:off x="1738" y="955"/>
                <a:ext cx="56" cy="58"/>
              </a:xfrm>
              <a:custGeom>
                <a:avLst/>
                <a:gdLst>
                  <a:gd name="T0" fmla="*/ 46 w 56"/>
                  <a:gd name="T1" fmla="*/ 53 h 58"/>
                  <a:gd name="T2" fmla="*/ 22 w 56"/>
                  <a:gd name="T3" fmla="*/ 56 h 58"/>
                  <a:gd name="T4" fmla="*/ 20 w 56"/>
                  <a:gd name="T5" fmla="*/ 56 h 58"/>
                  <a:gd name="T6" fmla="*/ 18 w 56"/>
                  <a:gd name="T7" fmla="*/ 56 h 58"/>
                  <a:gd name="T8" fmla="*/ 17 w 56"/>
                  <a:gd name="T9" fmla="*/ 56 h 58"/>
                  <a:gd name="T10" fmla="*/ 17 w 56"/>
                  <a:gd name="T11" fmla="*/ 54 h 58"/>
                  <a:gd name="T12" fmla="*/ 8 w 56"/>
                  <a:gd name="T13" fmla="*/ 58 h 58"/>
                  <a:gd name="T14" fmla="*/ 7 w 56"/>
                  <a:gd name="T15" fmla="*/ 53 h 58"/>
                  <a:gd name="T16" fmla="*/ 7 w 56"/>
                  <a:gd name="T17" fmla="*/ 51 h 58"/>
                  <a:gd name="T18" fmla="*/ 7 w 56"/>
                  <a:gd name="T19" fmla="*/ 51 h 58"/>
                  <a:gd name="T20" fmla="*/ 5 w 56"/>
                  <a:gd name="T21" fmla="*/ 49 h 58"/>
                  <a:gd name="T22" fmla="*/ 3 w 56"/>
                  <a:gd name="T23" fmla="*/ 49 h 58"/>
                  <a:gd name="T24" fmla="*/ 3 w 56"/>
                  <a:gd name="T25" fmla="*/ 51 h 58"/>
                  <a:gd name="T26" fmla="*/ 2 w 56"/>
                  <a:gd name="T27" fmla="*/ 51 h 58"/>
                  <a:gd name="T28" fmla="*/ 0 w 56"/>
                  <a:gd name="T29" fmla="*/ 51 h 58"/>
                  <a:gd name="T30" fmla="*/ 2 w 56"/>
                  <a:gd name="T31" fmla="*/ 49 h 58"/>
                  <a:gd name="T32" fmla="*/ 2 w 56"/>
                  <a:gd name="T33" fmla="*/ 46 h 58"/>
                  <a:gd name="T34" fmla="*/ 5 w 56"/>
                  <a:gd name="T35" fmla="*/ 39 h 58"/>
                  <a:gd name="T36" fmla="*/ 8 w 56"/>
                  <a:gd name="T37" fmla="*/ 24 h 58"/>
                  <a:gd name="T38" fmla="*/ 12 w 56"/>
                  <a:gd name="T39" fmla="*/ 17 h 58"/>
                  <a:gd name="T40" fmla="*/ 12 w 56"/>
                  <a:gd name="T41" fmla="*/ 15 h 58"/>
                  <a:gd name="T42" fmla="*/ 12 w 56"/>
                  <a:gd name="T43" fmla="*/ 15 h 58"/>
                  <a:gd name="T44" fmla="*/ 12 w 56"/>
                  <a:gd name="T45" fmla="*/ 19 h 58"/>
                  <a:gd name="T46" fmla="*/ 12 w 56"/>
                  <a:gd name="T47" fmla="*/ 22 h 58"/>
                  <a:gd name="T48" fmla="*/ 12 w 56"/>
                  <a:gd name="T49" fmla="*/ 24 h 58"/>
                  <a:gd name="T50" fmla="*/ 8 w 56"/>
                  <a:gd name="T51" fmla="*/ 31 h 58"/>
                  <a:gd name="T52" fmla="*/ 10 w 56"/>
                  <a:gd name="T53" fmla="*/ 34 h 58"/>
                  <a:gd name="T54" fmla="*/ 10 w 56"/>
                  <a:gd name="T55" fmla="*/ 34 h 58"/>
                  <a:gd name="T56" fmla="*/ 12 w 56"/>
                  <a:gd name="T57" fmla="*/ 32 h 58"/>
                  <a:gd name="T58" fmla="*/ 12 w 56"/>
                  <a:gd name="T59" fmla="*/ 31 h 58"/>
                  <a:gd name="T60" fmla="*/ 12 w 56"/>
                  <a:gd name="T61" fmla="*/ 32 h 58"/>
                  <a:gd name="T62" fmla="*/ 12 w 56"/>
                  <a:gd name="T63" fmla="*/ 34 h 58"/>
                  <a:gd name="T64" fmla="*/ 17 w 56"/>
                  <a:gd name="T65" fmla="*/ 32 h 58"/>
                  <a:gd name="T66" fmla="*/ 18 w 56"/>
                  <a:gd name="T67" fmla="*/ 31 h 58"/>
                  <a:gd name="T68" fmla="*/ 18 w 56"/>
                  <a:gd name="T69" fmla="*/ 27 h 58"/>
                  <a:gd name="T70" fmla="*/ 18 w 56"/>
                  <a:gd name="T71" fmla="*/ 25 h 58"/>
                  <a:gd name="T72" fmla="*/ 18 w 56"/>
                  <a:gd name="T73" fmla="*/ 24 h 58"/>
                  <a:gd name="T74" fmla="*/ 17 w 56"/>
                  <a:gd name="T75" fmla="*/ 22 h 58"/>
                  <a:gd name="T76" fmla="*/ 17 w 56"/>
                  <a:gd name="T77" fmla="*/ 19 h 58"/>
                  <a:gd name="T78" fmla="*/ 20 w 56"/>
                  <a:gd name="T79" fmla="*/ 17 h 58"/>
                  <a:gd name="T80" fmla="*/ 20 w 56"/>
                  <a:gd name="T81" fmla="*/ 15 h 58"/>
                  <a:gd name="T82" fmla="*/ 22 w 56"/>
                  <a:gd name="T83" fmla="*/ 15 h 58"/>
                  <a:gd name="T84" fmla="*/ 25 w 56"/>
                  <a:gd name="T85" fmla="*/ 14 h 58"/>
                  <a:gd name="T86" fmla="*/ 27 w 56"/>
                  <a:gd name="T87" fmla="*/ 12 h 58"/>
                  <a:gd name="T88" fmla="*/ 25 w 56"/>
                  <a:gd name="T89" fmla="*/ 12 h 58"/>
                  <a:gd name="T90" fmla="*/ 25 w 56"/>
                  <a:gd name="T91" fmla="*/ 9 h 58"/>
                  <a:gd name="T92" fmla="*/ 24 w 56"/>
                  <a:gd name="T93" fmla="*/ 9 h 58"/>
                  <a:gd name="T94" fmla="*/ 24 w 56"/>
                  <a:gd name="T95" fmla="*/ 10 h 58"/>
                  <a:gd name="T96" fmla="*/ 22 w 56"/>
                  <a:gd name="T97" fmla="*/ 10 h 58"/>
                  <a:gd name="T98" fmla="*/ 20 w 56"/>
                  <a:gd name="T99" fmla="*/ 10 h 58"/>
                  <a:gd name="T100" fmla="*/ 20 w 56"/>
                  <a:gd name="T101" fmla="*/ 9 h 58"/>
                  <a:gd name="T102" fmla="*/ 18 w 56"/>
                  <a:gd name="T103" fmla="*/ 10 h 58"/>
                  <a:gd name="T104" fmla="*/ 18 w 56"/>
                  <a:gd name="T105" fmla="*/ 12 h 58"/>
                  <a:gd name="T106" fmla="*/ 17 w 56"/>
                  <a:gd name="T107" fmla="*/ 10 h 58"/>
                  <a:gd name="T108" fmla="*/ 15 w 56"/>
                  <a:gd name="T109" fmla="*/ 10 h 58"/>
                  <a:gd name="T110" fmla="*/ 15 w 56"/>
                  <a:gd name="T111" fmla="*/ 9 h 58"/>
                  <a:gd name="T112" fmla="*/ 15 w 56"/>
                  <a:gd name="T113" fmla="*/ 7 h 58"/>
                  <a:gd name="T114" fmla="*/ 13 w 56"/>
                  <a:gd name="T115" fmla="*/ 5 h 58"/>
                  <a:gd name="T116" fmla="*/ 13 w 56"/>
                  <a:gd name="T117" fmla="*/ 5 h 58"/>
                  <a:gd name="T118" fmla="*/ 13 w 56"/>
                  <a:gd name="T11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 h="58">
                    <a:moveTo>
                      <a:pt x="56" y="14"/>
                    </a:moveTo>
                    <a:lnTo>
                      <a:pt x="46" y="53"/>
                    </a:lnTo>
                    <a:lnTo>
                      <a:pt x="24" y="46"/>
                    </a:lnTo>
                    <a:lnTo>
                      <a:pt x="22" y="56"/>
                    </a:lnTo>
                    <a:lnTo>
                      <a:pt x="20" y="56"/>
                    </a:lnTo>
                    <a:lnTo>
                      <a:pt x="20" y="56"/>
                    </a:lnTo>
                    <a:lnTo>
                      <a:pt x="18" y="56"/>
                    </a:lnTo>
                    <a:lnTo>
                      <a:pt x="18" y="56"/>
                    </a:lnTo>
                    <a:lnTo>
                      <a:pt x="18" y="56"/>
                    </a:lnTo>
                    <a:lnTo>
                      <a:pt x="17" y="56"/>
                    </a:lnTo>
                    <a:lnTo>
                      <a:pt x="17" y="54"/>
                    </a:lnTo>
                    <a:lnTo>
                      <a:pt x="17" y="54"/>
                    </a:lnTo>
                    <a:lnTo>
                      <a:pt x="12" y="58"/>
                    </a:lnTo>
                    <a:lnTo>
                      <a:pt x="8" y="58"/>
                    </a:lnTo>
                    <a:lnTo>
                      <a:pt x="8" y="56"/>
                    </a:lnTo>
                    <a:lnTo>
                      <a:pt x="7" y="53"/>
                    </a:lnTo>
                    <a:lnTo>
                      <a:pt x="7" y="51"/>
                    </a:lnTo>
                    <a:lnTo>
                      <a:pt x="7" y="51"/>
                    </a:lnTo>
                    <a:lnTo>
                      <a:pt x="7" y="51"/>
                    </a:lnTo>
                    <a:lnTo>
                      <a:pt x="7" y="51"/>
                    </a:lnTo>
                    <a:lnTo>
                      <a:pt x="7" y="49"/>
                    </a:lnTo>
                    <a:lnTo>
                      <a:pt x="5" y="49"/>
                    </a:lnTo>
                    <a:lnTo>
                      <a:pt x="5" y="48"/>
                    </a:lnTo>
                    <a:lnTo>
                      <a:pt x="3" y="49"/>
                    </a:lnTo>
                    <a:lnTo>
                      <a:pt x="3" y="49"/>
                    </a:lnTo>
                    <a:lnTo>
                      <a:pt x="3" y="51"/>
                    </a:lnTo>
                    <a:lnTo>
                      <a:pt x="2" y="51"/>
                    </a:lnTo>
                    <a:lnTo>
                      <a:pt x="2" y="51"/>
                    </a:lnTo>
                    <a:lnTo>
                      <a:pt x="0" y="51"/>
                    </a:lnTo>
                    <a:lnTo>
                      <a:pt x="0" y="51"/>
                    </a:lnTo>
                    <a:lnTo>
                      <a:pt x="0" y="51"/>
                    </a:lnTo>
                    <a:lnTo>
                      <a:pt x="2" y="49"/>
                    </a:lnTo>
                    <a:lnTo>
                      <a:pt x="2" y="48"/>
                    </a:lnTo>
                    <a:lnTo>
                      <a:pt x="2" y="46"/>
                    </a:lnTo>
                    <a:lnTo>
                      <a:pt x="5" y="41"/>
                    </a:lnTo>
                    <a:lnTo>
                      <a:pt x="5" y="39"/>
                    </a:lnTo>
                    <a:lnTo>
                      <a:pt x="8" y="31"/>
                    </a:lnTo>
                    <a:lnTo>
                      <a:pt x="8" y="24"/>
                    </a:lnTo>
                    <a:lnTo>
                      <a:pt x="10" y="20"/>
                    </a:lnTo>
                    <a:lnTo>
                      <a:pt x="12" y="17"/>
                    </a:lnTo>
                    <a:lnTo>
                      <a:pt x="12" y="17"/>
                    </a:lnTo>
                    <a:lnTo>
                      <a:pt x="12" y="15"/>
                    </a:lnTo>
                    <a:lnTo>
                      <a:pt x="12" y="15"/>
                    </a:lnTo>
                    <a:lnTo>
                      <a:pt x="12" y="15"/>
                    </a:lnTo>
                    <a:lnTo>
                      <a:pt x="13" y="17"/>
                    </a:lnTo>
                    <a:lnTo>
                      <a:pt x="12" y="19"/>
                    </a:lnTo>
                    <a:lnTo>
                      <a:pt x="12" y="19"/>
                    </a:lnTo>
                    <a:lnTo>
                      <a:pt x="12" y="22"/>
                    </a:lnTo>
                    <a:lnTo>
                      <a:pt x="12" y="22"/>
                    </a:lnTo>
                    <a:lnTo>
                      <a:pt x="12" y="24"/>
                    </a:lnTo>
                    <a:lnTo>
                      <a:pt x="10" y="27"/>
                    </a:lnTo>
                    <a:lnTo>
                      <a:pt x="8" y="31"/>
                    </a:lnTo>
                    <a:lnTo>
                      <a:pt x="8" y="34"/>
                    </a:lnTo>
                    <a:lnTo>
                      <a:pt x="10" y="34"/>
                    </a:lnTo>
                    <a:lnTo>
                      <a:pt x="10" y="34"/>
                    </a:lnTo>
                    <a:lnTo>
                      <a:pt x="10" y="34"/>
                    </a:lnTo>
                    <a:lnTo>
                      <a:pt x="10" y="34"/>
                    </a:lnTo>
                    <a:lnTo>
                      <a:pt x="12" y="32"/>
                    </a:lnTo>
                    <a:lnTo>
                      <a:pt x="12" y="31"/>
                    </a:lnTo>
                    <a:lnTo>
                      <a:pt x="12" y="31"/>
                    </a:lnTo>
                    <a:lnTo>
                      <a:pt x="12" y="32"/>
                    </a:lnTo>
                    <a:lnTo>
                      <a:pt x="12" y="32"/>
                    </a:lnTo>
                    <a:lnTo>
                      <a:pt x="12" y="34"/>
                    </a:lnTo>
                    <a:lnTo>
                      <a:pt x="12" y="34"/>
                    </a:lnTo>
                    <a:lnTo>
                      <a:pt x="13" y="34"/>
                    </a:lnTo>
                    <a:lnTo>
                      <a:pt x="17" y="32"/>
                    </a:lnTo>
                    <a:lnTo>
                      <a:pt x="18" y="31"/>
                    </a:lnTo>
                    <a:lnTo>
                      <a:pt x="18" y="31"/>
                    </a:lnTo>
                    <a:lnTo>
                      <a:pt x="18" y="29"/>
                    </a:lnTo>
                    <a:lnTo>
                      <a:pt x="18" y="27"/>
                    </a:lnTo>
                    <a:lnTo>
                      <a:pt x="18" y="25"/>
                    </a:lnTo>
                    <a:lnTo>
                      <a:pt x="18" y="25"/>
                    </a:lnTo>
                    <a:lnTo>
                      <a:pt x="18" y="25"/>
                    </a:lnTo>
                    <a:lnTo>
                      <a:pt x="18" y="24"/>
                    </a:lnTo>
                    <a:lnTo>
                      <a:pt x="17" y="22"/>
                    </a:lnTo>
                    <a:lnTo>
                      <a:pt x="17" y="22"/>
                    </a:lnTo>
                    <a:lnTo>
                      <a:pt x="17" y="20"/>
                    </a:lnTo>
                    <a:lnTo>
                      <a:pt x="17" y="19"/>
                    </a:lnTo>
                    <a:lnTo>
                      <a:pt x="18" y="19"/>
                    </a:lnTo>
                    <a:lnTo>
                      <a:pt x="20" y="17"/>
                    </a:lnTo>
                    <a:lnTo>
                      <a:pt x="20" y="17"/>
                    </a:lnTo>
                    <a:lnTo>
                      <a:pt x="20" y="15"/>
                    </a:lnTo>
                    <a:lnTo>
                      <a:pt x="22" y="15"/>
                    </a:lnTo>
                    <a:lnTo>
                      <a:pt x="22" y="15"/>
                    </a:lnTo>
                    <a:lnTo>
                      <a:pt x="25" y="14"/>
                    </a:lnTo>
                    <a:lnTo>
                      <a:pt x="25" y="14"/>
                    </a:lnTo>
                    <a:lnTo>
                      <a:pt x="27" y="12"/>
                    </a:lnTo>
                    <a:lnTo>
                      <a:pt x="27" y="12"/>
                    </a:lnTo>
                    <a:lnTo>
                      <a:pt x="25" y="12"/>
                    </a:lnTo>
                    <a:lnTo>
                      <a:pt x="25" y="12"/>
                    </a:lnTo>
                    <a:lnTo>
                      <a:pt x="25" y="10"/>
                    </a:lnTo>
                    <a:lnTo>
                      <a:pt x="25" y="9"/>
                    </a:lnTo>
                    <a:lnTo>
                      <a:pt x="24" y="9"/>
                    </a:lnTo>
                    <a:lnTo>
                      <a:pt x="24" y="9"/>
                    </a:lnTo>
                    <a:lnTo>
                      <a:pt x="24" y="9"/>
                    </a:lnTo>
                    <a:lnTo>
                      <a:pt x="24" y="10"/>
                    </a:lnTo>
                    <a:lnTo>
                      <a:pt x="24" y="10"/>
                    </a:lnTo>
                    <a:lnTo>
                      <a:pt x="22" y="10"/>
                    </a:lnTo>
                    <a:lnTo>
                      <a:pt x="22" y="10"/>
                    </a:lnTo>
                    <a:lnTo>
                      <a:pt x="20" y="10"/>
                    </a:lnTo>
                    <a:lnTo>
                      <a:pt x="20" y="9"/>
                    </a:lnTo>
                    <a:lnTo>
                      <a:pt x="20" y="9"/>
                    </a:lnTo>
                    <a:lnTo>
                      <a:pt x="18" y="10"/>
                    </a:lnTo>
                    <a:lnTo>
                      <a:pt x="18" y="10"/>
                    </a:lnTo>
                    <a:lnTo>
                      <a:pt x="18" y="12"/>
                    </a:lnTo>
                    <a:lnTo>
                      <a:pt x="18" y="12"/>
                    </a:lnTo>
                    <a:lnTo>
                      <a:pt x="18" y="12"/>
                    </a:lnTo>
                    <a:lnTo>
                      <a:pt x="17" y="10"/>
                    </a:lnTo>
                    <a:lnTo>
                      <a:pt x="17" y="12"/>
                    </a:lnTo>
                    <a:lnTo>
                      <a:pt x="15" y="10"/>
                    </a:lnTo>
                    <a:lnTo>
                      <a:pt x="15" y="9"/>
                    </a:lnTo>
                    <a:lnTo>
                      <a:pt x="15" y="9"/>
                    </a:lnTo>
                    <a:lnTo>
                      <a:pt x="15" y="9"/>
                    </a:lnTo>
                    <a:lnTo>
                      <a:pt x="15" y="7"/>
                    </a:lnTo>
                    <a:lnTo>
                      <a:pt x="13" y="7"/>
                    </a:lnTo>
                    <a:lnTo>
                      <a:pt x="13" y="5"/>
                    </a:lnTo>
                    <a:lnTo>
                      <a:pt x="13" y="5"/>
                    </a:lnTo>
                    <a:lnTo>
                      <a:pt x="13" y="5"/>
                    </a:lnTo>
                    <a:lnTo>
                      <a:pt x="13" y="2"/>
                    </a:lnTo>
                    <a:lnTo>
                      <a:pt x="13" y="0"/>
                    </a:lnTo>
                    <a:lnTo>
                      <a:pt x="56" y="1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6" name="Freeform 5923"/>
              <p:cNvSpPr>
                <a:spLocks/>
              </p:cNvSpPr>
              <p:nvPr/>
            </p:nvSpPr>
            <p:spPr bwMode="auto">
              <a:xfrm>
                <a:off x="1738" y="955"/>
                <a:ext cx="56" cy="58"/>
              </a:xfrm>
              <a:custGeom>
                <a:avLst/>
                <a:gdLst>
                  <a:gd name="T0" fmla="*/ 46 w 56"/>
                  <a:gd name="T1" fmla="*/ 53 h 58"/>
                  <a:gd name="T2" fmla="*/ 22 w 56"/>
                  <a:gd name="T3" fmla="*/ 56 h 58"/>
                  <a:gd name="T4" fmla="*/ 20 w 56"/>
                  <a:gd name="T5" fmla="*/ 56 h 58"/>
                  <a:gd name="T6" fmla="*/ 18 w 56"/>
                  <a:gd name="T7" fmla="*/ 56 h 58"/>
                  <a:gd name="T8" fmla="*/ 17 w 56"/>
                  <a:gd name="T9" fmla="*/ 56 h 58"/>
                  <a:gd name="T10" fmla="*/ 17 w 56"/>
                  <a:gd name="T11" fmla="*/ 54 h 58"/>
                  <a:gd name="T12" fmla="*/ 8 w 56"/>
                  <a:gd name="T13" fmla="*/ 58 h 58"/>
                  <a:gd name="T14" fmla="*/ 7 w 56"/>
                  <a:gd name="T15" fmla="*/ 53 h 58"/>
                  <a:gd name="T16" fmla="*/ 7 w 56"/>
                  <a:gd name="T17" fmla="*/ 51 h 58"/>
                  <a:gd name="T18" fmla="*/ 7 w 56"/>
                  <a:gd name="T19" fmla="*/ 51 h 58"/>
                  <a:gd name="T20" fmla="*/ 5 w 56"/>
                  <a:gd name="T21" fmla="*/ 49 h 58"/>
                  <a:gd name="T22" fmla="*/ 3 w 56"/>
                  <a:gd name="T23" fmla="*/ 49 h 58"/>
                  <a:gd name="T24" fmla="*/ 3 w 56"/>
                  <a:gd name="T25" fmla="*/ 51 h 58"/>
                  <a:gd name="T26" fmla="*/ 2 w 56"/>
                  <a:gd name="T27" fmla="*/ 51 h 58"/>
                  <a:gd name="T28" fmla="*/ 0 w 56"/>
                  <a:gd name="T29" fmla="*/ 51 h 58"/>
                  <a:gd name="T30" fmla="*/ 2 w 56"/>
                  <a:gd name="T31" fmla="*/ 49 h 58"/>
                  <a:gd name="T32" fmla="*/ 2 w 56"/>
                  <a:gd name="T33" fmla="*/ 46 h 58"/>
                  <a:gd name="T34" fmla="*/ 5 w 56"/>
                  <a:gd name="T35" fmla="*/ 39 h 58"/>
                  <a:gd name="T36" fmla="*/ 8 w 56"/>
                  <a:gd name="T37" fmla="*/ 24 h 58"/>
                  <a:gd name="T38" fmla="*/ 12 w 56"/>
                  <a:gd name="T39" fmla="*/ 17 h 58"/>
                  <a:gd name="T40" fmla="*/ 12 w 56"/>
                  <a:gd name="T41" fmla="*/ 15 h 58"/>
                  <a:gd name="T42" fmla="*/ 12 w 56"/>
                  <a:gd name="T43" fmla="*/ 15 h 58"/>
                  <a:gd name="T44" fmla="*/ 12 w 56"/>
                  <a:gd name="T45" fmla="*/ 19 h 58"/>
                  <a:gd name="T46" fmla="*/ 12 w 56"/>
                  <a:gd name="T47" fmla="*/ 22 h 58"/>
                  <a:gd name="T48" fmla="*/ 12 w 56"/>
                  <a:gd name="T49" fmla="*/ 24 h 58"/>
                  <a:gd name="T50" fmla="*/ 8 w 56"/>
                  <a:gd name="T51" fmla="*/ 31 h 58"/>
                  <a:gd name="T52" fmla="*/ 10 w 56"/>
                  <a:gd name="T53" fmla="*/ 34 h 58"/>
                  <a:gd name="T54" fmla="*/ 10 w 56"/>
                  <a:gd name="T55" fmla="*/ 34 h 58"/>
                  <a:gd name="T56" fmla="*/ 12 w 56"/>
                  <a:gd name="T57" fmla="*/ 32 h 58"/>
                  <a:gd name="T58" fmla="*/ 12 w 56"/>
                  <a:gd name="T59" fmla="*/ 31 h 58"/>
                  <a:gd name="T60" fmla="*/ 12 w 56"/>
                  <a:gd name="T61" fmla="*/ 32 h 58"/>
                  <a:gd name="T62" fmla="*/ 12 w 56"/>
                  <a:gd name="T63" fmla="*/ 34 h 58"/>
                  <a:gd name="T64" fmla="*/ 17 w 56"/>
                  <a:gd name="T65" fmla="*/ 32 h 58"/>
                  <a:gd name="T66" fmla="*/ 18 w 56"/>
                  <a:gd name="T67" fmla="*/ 31 h 58"/>
                  <a:gd name="T68" fmla="*/ 18 w 56"/>
                  <a:gd name="T69" fmla="*/ 27 h 58"/>
                  <a:gd name="T70" fmla="*/ 18 w 56"/>
                  <a:gd name="T71" fmla="*/ 25 h 58"/>
                  <a:gd name="T72" fmla="*/ 18 w 56"/>
                  <a:gd name="T73" fmla="*/ 24 h 58"/>
                  <a:gd name="T74" fmla="*/ 17 w 56"/>
                  <a:gd name="T75" fmla="*/ 22 h 58"/>
                  <a:gd name="T76" fmla="*/ 17 w 56"/>
                  <a:gd name="T77" fmla="*/ 19 h 58"/>
                  <a:gd name="T78" fmla="*/ 20 w 56"/>
                  <a:gd name="T79" fmla="*/ 17 h 58"/>
                  <a:gd name="T80" fmla="*/ 20 w 56"/>
                  <a:gd name="T81" fmla="*/ 15 h 58"/>
                  <a:gd name="T82" fmla="*/ 22 w 56"/>
                  <a:gd name="T83" fmla="*/ 15 h 58"/>
                  <a:gd name="T84" fmla="*/ 25 w 56"/>
                  <a:gd name="T85" fmla="*/ 14 h 58"/>
                  <a:gd name="T86" fmla="*/ 27 w 56"/>
                  <a:gd name="T87" fmla="*/ 12 h 58"/>
                  <a:gd name="T88" fmla="*/ 25 w 56"/>
                  <a:gd name="T89" fmla="*/ 12 h 58"/>
                  <a:gd name="T90" fmla="*/ 25 w 56"/>
                  <a:gd name="T91" fmla="*/ 9 h 58"/>
                  <a:gd name="T92" fmla="*/ 24 w 56"/>
                  <a:gd name="T93" fmla="*/ 9 h 58"/>
                  <a:gd name="T94" fmla="*/ 24 w 56"/>
                  <a:gd name="T95" fmla="*/ 10 h 58"/>
                  <a:gd name="T96" fmla="*/ 22 w 56"/>
                  <a:gd name="T97" fmla="*/ 10 h 58"/>
                  <a:gd name="T98" fmla="*/ 20 w 56"/>
                  <a:gd name="T99" fmla="*/ 10 h 58"/>
                  <a:gd name="T100" fmla="*/ 20 w 56"/>
                  <a:gd name="T101" fmla="*/ 9 h 58"/>
                  <a:gd name="T102" fmla="*/ 18 w 56"/>
                  <a:gd name="T103" fmla="*/ 10 h 58"/>
                  <a:gd name="T104" fmla="*/ 18 w 56"/>
                  <a:gd name="T105" fmla="*/ 12 h 58"/>
                  <a:gd name="T106" fmla="*/ 17 w 56"/>
                  <a:gd name="T107" fmla="*/ 10 h 58"/>
                  <a:gd name="T108" fmla="*/ 15 w 56"/>
                  <a:gd name="T109" fmla="*/ 10 h 58"/>
                  <a:gd name="T110" fmla="*/ 15 w 56"/>
                  <a:gd name="T111" fmla="*/ 9 h 58"/>
                  <a:gd name="T112" fmla="*/ 15 w 56"/>
                  <a:gd name="T113" fmla="*/ 7 h 58"/>
                  <a:gd name="T114" fmla="*/ 13 w 56"/>
                  <a:gd name="T115" fmla="*/ 5 h 58"/>
                  <a:gd name="T116" fmla="*/ 13 w 56"/>
                  <a:gd name="T117" fmla="*/ 5 h 58"/>
                  <a:gd name="T118" fmla="*/ 13 w 56"/>
                  <a:gd name="T11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 h="58">
                    <a:moveTo>
                      <a:pt x="56" y="14"/>
                    </a:moveTo>
                    <a:lnTo>
                      <a:pt x="46" y="53"/>
                    </a:lnTo>
                    <a:lnTo>
                      <a:pt x="24" y="46"/>
                    </a:lnTo>
                    <a:lnTo>
                      <a:pt x="22" y="56"/>
                    </a:lnTo>
                    <a:lnTo>
                      <a:pt x="20" y="56"/>
                    </a:lnTo>
                    <a:lnTo>
                      <a:pt x="20" y="56"/>
                    </a:lnTo>
                    <a:lnTo>
                      <a:pt x="18" y="56"/>
                    </a:lnTo>
                    <a:lnTo>
                      <a:pt x="18" y="56"/>
                    </a:lnTo>
                    <a:lnTo>
                      <a:pt x="18" y="56"/>
                    </a:lnTo>
                    <a:lnTo>
                      <a:pt x="17" y="56"/>
                    </a:lnTo>
                    <a:lnTo>
                      <a:pt x="17" y="54"/>
                    </a:lnTo>
                    <a:lnTo>
                      <a:pt x="17" y="54"/>
                    </a:lnTo>
                    <a:lnTo>
                      <a:pt x="12" y="58"/>
                    </a:lnTo>
                    <a:lnTo>
                      <a:pt x="8" y="58"/>
                    </a:lnTo>
                    <a:lnTo>
                      <a:pt x="8" y="56"/>
                    </a:lnTo>
                    <a:lnTo>
                      <a:pt x="7" y="53"/>
                    </a:lnTo>
                    <a:lnTo>
                      <a:pt x="7" y="51"/>
                    </a:lnTo>
                    <a:lnTo>
                      <a:pt x="7" y="51"/>
                    </a:lnTo>
                    <a:lnTo>
                      <a:pt x="7" y="51"/>
                    </a:lnTo>
                    <a:lnTo>
                      <a:pt x="7" y="51"/>
                    </a:lnTo>
                    <a:lnTo>
                      <a:pt x="7" y="49"/>
                    </a:lnTo>
                    <a:lnTo>
                      <a:pt x="5" y="49"/>
                    </a:lnTo>
                    <a:lnTo>
                      <a:pt x="5" y="48"/>
                    </a:lnTo>
                    <a:lnTo>
                      <a:pt x="3" y="49"/>
                    </a:lnTo>
                    <a:lnTo>
                      <a:pt x="3" y="49"/>
                    </a:lnTo>
                    <a:lnTo>
                      <a:pt x="3" y="51"/>
                    </a:lnTo>
                    <a:lnTo>
                      <a:pt x="2" y="51"/>
                    </a:lnTo>
                    <a:lnTo>
                      <a:pt x="2" y="51"/>
                    </a:lnTo>
                    <a:lnTo>
                      <a:pt x="0" y="51"/>
                    </a:lnTo>
                    <a:lnTo>
                      <a:pt x="0" y="51"/>
                    </a:lnTo>
                    <a:lnTo>
                      <a:pt x="0" y="51"/>
                    </a:lnTo>
                    <a:lnTo>
                      <a:pt x="2" y="49"/>
                    </a:lnTo>
                    <a:lnTo>
                      <a:pt x="2" y="48"/>
                    </a:lnTo>
                    <a:lnTo>
                      <a:pt x="2" y="46"/>
                    </a:lnTo>
                    <a:lnTo>
                      <a:pt x="5" y="41"/>
                    </a:lnTo>
                    <a:lnTo>
                      <a:pt x="5" y="39"/>
                    </a:lnTo>
                    <a:lnTo>
                      <a:pt x="8" y="31"/>
                    </a:lnTo>
                    <a:lnTo>
                      <a:pt x="8" y="24"/>
                    </a:lnTo>
                    <a:lnTo>
                      <a:pt x="10" y="20"/>
                    </a:lnTo>
                    <a:lnTo>
                      <a:pt x="12" y="17"/>
                    </a:lnTo>
                    <a:lnTo>
                      <a:pt x="12" y="17"/>
                    </a:lnTo>
                    <a:lnTo>
                      <a:pt x="12" y="15"/>
                    </a:lnTo>
                    <a:lnTo>
                      <a:pt x="12" y="15"/>
                    </a:lnTo>
                    <a:lnTo>
                      <a:pt x="12" y="15"/>
                    </a:lnTo>
                    <a:lnTo>
                      <a:pt x="13" y="17"/>
                    </a:lnTo>
                    <a:lnTo>
                      <a:pt x="12" y="19"/>
                    </a:lnTo>
                    <a:lnTo>
                      <a:pt x="12" y="19"/>
                    </a:lnTo>
                    <a:lnTo>
                      <a:pt x="12" y="22"/>
                    </a:lnTo>
                    <a:lnTo>
                      <a:pt x="12" y="22"/>
                    </a:lnTo>
                    <a:lnTo>
                      <a:pt x="12" y="24"/>
                    </a:lnTo>
                    <a:lnTo>
                      <a:pt x="10" y="27"/>
                    </a:lnTo>
                    <a:lnTo>
                      <a:pt x="8" y="31"/>
                    </a:lnTo>
                    <a:lnTo>
                      <a:pt x="8" y="34"/>
                    </a:lnTo>
                    <a:lnTo>
                      <a:pt x="10" y="34"/>
                    </a:lnTo>
                    <a:lnTo>
                      <a:pt x="10" y="34"/>
                    </a:lnTo>
                    <a:lnTo>
                      <a:pt x="10" y="34"/>
                    </a:lnTo>
                    <a:lnTo>
                      <a:pt x="10" y="34"/>
                    </a:lnTo>
                    <a:lnTo>
                      <a:pt x="12" y="32"/>
                    </a:lnTo>
                    <a:lnTo>
                      <a:pt x="12" y="31"/>
                    </a:lnTo>
                    <a:lnTo>
                      <a:pt x="12" y="31"/>
                    </a:lnTo>
                    <a:lnTo>
                      <a:pt x="12" y="32"/>
                    </a:lnTo>
                    <a:lnTo>
                      <a:pt x="12" y="32"/>
                    </a:lnTo>
                    <a:lnTo>
                      <a:pt x="12" y="34"/>
                    </a:lnTo>
                    <a:lnTo>
                      <a:pt x="12" y="34"/>
                    </a:lnTo>
                    <a:lnTo>
                      <a:pt x="13" y="34"/>
                    </a:lnTo>
                    <a:lnTo>
                      <a:pt x="17" y="32"/>
                    </a:lnTo>
                    <a:lnTo>
                      <a:pt x="18" y="31"/>
                    </a:lnTo>
                    <a:lnTo>
                      <a:pt x="18" y="31"/>
                    </a:lnTo>
                    <a:lnTo>
                      <a:pt x="18" y="29"/>
                    </a:lnTo>
                    <a:lnTo>
                      <a:pt x="18" y="27"/>
                    </a:lnTo>
                    <a:lnTo>
                      <a:pt x="18" y="25"/>
                    </a:lnTo>
                    <a:lnTo>
                      <a:pt x="18" y="25"/>
                    </a:lnTo>
                    <a:lnTo>
                      <a:pt x="18" y="25"/>
                    </a:lnTo>
                    <a:lnTo>
                      <a:pt x="18" y="24"/>
                    </a:lnTo>
                    <a:lnTo>
                      <a:pt x="17" y="22"/>
                    </a:lnTo>
                    <a:lnTo>
                      <a:pt x="17" y="22"/>
                    </a:lnTo>
                    <a:lnTo>
                      <a:pt x="17" y="20"/>
                    </a:lnTo>
                    <a:lnTo>
                      <a:pt x="17" y="19"/>
                    </a:lnTo>
                    <a:lnTo>
                      <a:pt x="18" y="19"/>
                    </a:lnTo>
                    <a:lnTo>
                      <a:pt x="20" y="17"/>
                    </a:lnTo>
                    <a:lnTo>
                      <a:pt x="20" y="17"/>
                    </a:lnTo>
                    <a:lnTo>
                      <a:pt x="20" y="15"/>
                    </a:lnTo>
                    <a:lnTo>
                      <a:pt x="22" y="15"/>
                    </a:lnTo>
                    <a:lnTo>
                      <a:pt x="22" y="15"/>
                    </a:lnTo>
                    <a:lnTo>
                      <a:pt x="25" y="14"/>
                    </a:lnTo>
                    <a:lnTo>
                      <a:pt x="25" y="14"/>
                    </a:lnTo>
                    <a:lnTo>
                      <a:pt x="27" y="12"/>
                    </a:lnTo>
                    <a:lnTo>
                      <a:pt x="27" y="12"/>
                    </a:lnTo>
                    <a:lnTo>
                      <a:pt x="25" y="12"/>
                    </a:lnTo>
                    <a:lnTo>
                      <a:pt x="25" y="12"/>
                    </a:lnTo>
                    <a:lnTo>
                      <a:pt x="25" y="10"/>
                    </a:lnTo>
                    <a:lnTo>
                      <a:pt x="25" y="9"/>
                    </a:lnTo>
                    <a:lnTo>
                      <a:pt x="24" y="9"/>
                    </a:lnTo>
                    <a:lnTo>
                      <a:pt x="24" y="9"/>
                    </a:lnTo>
                    <a:lnTo>
                      <a:pt x="24" y="9"/>
                    </a:lnTo>
                    <a:lnTo>
                      <a:pt x="24" y="10"/>
                    </a:lnTo>
                    <a:lnTo>
                      <a:pt x="24" y="10"/>
                    </a:lnTo>
                    <a:lnTo>
                      <a:pt x="22" y="10"/>
                    </a:lnTo>
                    <a:lnTo>
                      <a:pt x="22" y="10"/>
                    </a:lnTo>
                    <a:lnTo>
                      <a:pt x="20" y="10"/>
                    </a:lnTo>
                    <a:lnTo>
                      <a:pt x="20" y="9"/>
                    </a:lnTo>
                    <a:lnTo>
                      <a:pt x="20" y="9"/>
                    </a:lnTo>
                    <a:lnTo>
                      <a:pt x="18" y="10"/>
                    </a:lnTo>
                    <a:lnTo>
                      <a:pt x="18" y="10"/>
                    </a:lnTo>
                    <a:lnTo>
                      <a:pt x="18" y="12"/>
                    </a:lnTo>
                    <a:lnTo>
                      <a:pt x="18" y="12"/>
                    </a:lnTo>
                    <a:lnTo>
                      <a:pt x="18" y="12"/>
                    </a:lnTo>
                    <a:lnTo>
                      <a:pt x="17" y="10"/>
                    </a:lnTo>
                    <a:lnTo>
                      <a:pt x="17" y="12"/>
                    </a:lnTo>
                    <a:lnTo>
                      <a:pt x="15" y="10"/>
                    </a:lnTo>
                    <a:lnTo>
                      <a:pt x="15" y="9"/>
                    </a:lnTo>
                    <a:lnTo>
                      <a:pt x="15" y="9"/>
                    </a:lnTo>
                    <a:lnTo>
                      <a:pt x="15" y="9"/>
                    </a:lnTo>
                    <a:lnTo>
                      <a:pt x="15" y="7"/>
                    </a:lnTo>
                    <a:lnTo>
                      <a:pt x="13" y="7"/>
                    </a:lnTo>
                    <a:lnTo>
                      <a:pt x="13" y="5"/>
                    </a:lnTo>
                    <a:lnTo>
                      <a:pt x="13" y="5"/>
                    </a:lnTo>
                    <a:lnTo>
                      <a:pt x="13" y="5"/>
                    </a:lnTo>
                    <a:lnTo>
                      <a:pt x="13" y="2"/>
                    </a:lnTo>
                    <a:lnTo>
                      <a:pt x="13" y="0"/>
                    </a:lnTo>
                    <a:lnTo>
                      <a:pt x="56"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7" name="Freeform 5924"/>
              <p:cNvSpPr>
                <a:spLocks/>
              </p:cNvSpPr>
              <p:nvPr/>
            </p:nvSpPr>
            <p:spPr bwMode="auto">
              <a:xfrm>
                <a:off x="2172" y="847"/>
                <a:ext cx="45" cy="96"/>
              </a:xfrm>
              <a:custGeom>
                <a:avLst/>
                <a:gdLst>
                  <a:gd name="T0" fmla="*/ 42 w 45"/>
                  <a:gd name="T1" fmla="*/ 18 h 96"/>
                  <a:gd name="T2" fmla="*/ 37 w 45"/>
                  <a:gd name="T3" fmla="*/ 40 h 96"/>
                  <a:gd name="T4" fmla="*/ 37 w 45"/>
                  <a:gd name="T5" fmla="*/ 40 h 96"/>
                  <a:gd name="T6" fmla="*/ 33 w 45"/>
                  <a:gd name="T7" fmla="*/ 59 h 96"/>
                  <a:gd name="T8" fmla="*/ 33 w 45"/>
                  <a:gd name="T9" fmla="*/ 59 h 96"/>
                  <a:gd name="T10" fmla="*/ 32 w 45"/>
                  <a:gd name="T11" fmla="*/ 61 h 96"/>
                  <a:gd name="T12" fmla="*/ 32 w 45"/>
                  <a:gd name="T13" fmla="*/ 61 h 96"/>
                  <a:gd name="T14" fmla="*/ 32 w 45"/>
                  <a:gd name="T15" fmla="*/ 66 h 96"/>
                  <a:gd name="T16" fmla="*/ 32 w 45"/>
                  <a:gd name="T17" fmla="*/ 66 h 96"/>
                  <a:gd name="T18" fmla="*/ 27 w 45"/>
                  <a:gd name="T19" fmla="*/ 83 h 96"/>
                  <a:gd name="T20" fmla="*/ 27 w 45"/>
                  <a:gd name="T21" fmla="*/ 84 h 96"/>
                  <a:gd name="T22" fmla="*/ 27 w 45"/>
                  <a:gd name="T23" fmla="*/ 84 h 96"/>
                  <a:gd name="T24" fmla="*/ 27 w 45"/>
                  <a:gd name="T25" fmla="*/ 84 h 96"/>
                  <a:gd name="T26" fmla="*/ 27 w 45"/>
                  <a:gd name="T27" fmla="*/ 84 h 96"/>
                  <a:gd name="T28" fmla="*/ 27 w 45"/>
                  <a:gd name="T29" fmla="*/ 84 h 96"/>
                  <a:gd name="T30" fmla="*/ 27 w 45"/>
                  <a:gd name="T31" fmla="*/ 84 h 96"/>
                  <a:gd name="T32" fmla="*/ 27 w 45"/>
                  <a:gd name="T33" fmla="*/ 84 h 96"/>
                  <a:gd name="T34" fmla="*/ 25 w 45"/>
                  <a:gd name="T35" fmla="*/ 93 h 96"/>
                  <a:gd name="T36" fmla="*/ 23 w 45"/>
                  <a:gd name="T37" fmla="*/ 96 h 96"/>
                  <a:gd name="T38" fmla="*/ 1 w 45"/>
                  <a:gd name="T39" fmla="*/ 91 h 96"/>
                  <a:gd name="T40" fmla="*/ 3 w 45"/>
                  <a:gd name="T41" fmla="*/ 83 h 96"/>
                  <a:gd name="T42" fmla="*/ 0 w 45"/>
                  <a:gd name="T43" fmla="*/ 83 h 96"/>
                  <a:gd name="T44" fmla="*/ 11 w 45"/>
                  <a:gd name="T45" fmla="*/ 32 h 96"/>
                  <a:gd name="T46" fmla="*/ 3 w 45"/>
                  <a:gd name="T47" fmla="*/ 30 h 96"/>
                  <a:gd name="T48" fmla="*/ 5 w 45"/>
                  <a:gd name="T49" fmla="*/ 22 h 96"/>
                  <a:gd name="T50" fmla="*/ 10 w 45"/>
                  <a:gd name="T51" fmla="*/ 22 h 96"/>
                  <a:gd name="T52" fmla="*/ 11 w 45"/>
                  <a:gd name="T53" fmla="*/ 13 h 96"/>
                  <a:gd name="T54" fmla="*/ 15 w 45"/>
                  <a:gd name="T55" fmla="*/ 13 h 96"/>
                  <a:gd name="T56" fmla="*/ 16 w 45"/>
                  <a:gd name="T57" fmla="*/ 5 h 96"/>
                  <a:gd name="T58" fmla="*/ 22 w 45"/>
                  <a:gd name="T59" fmla="*/ 6 h 96"/>
                  <a:gd name="T60" fmla="*/ 23 w 45"/>
                  <a:gd name="T61" fmla="*/ 0 h 96"/>
                  <a:gd name="T62" fmla="*/ 32 w 45"/>
                  <a:gd name="T63" fmla="*/ 1 h 96"/>
                  <a:gd name="T64" fmla="*/ 32 w 45"/>
                  <a:gd name="T65" fmla="*/ 1 h 96"/>
                  <a:gd name="T66" fmla="*/ 45 w 45"/>
                  <a:gd name="T67" fmla="*/ 5 h 96"/>
                  <a:gd name="T68" fmla="*/ 42 w 45"/>
                  <a:gd name="T6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96">
                    <a:moveTo>
                      <a:pt x="42" y="18"/>
                    </a:moveTo>
                    <a:lnTo>
                      <a:pt x="37" y="40"/>
                    </a:lnTo>
                    <a:lnTo>
                      <a:pt x="37" y="40"/>
                    </a:lnTo>
                    <a:lnTo>
                      <a:pt x="33" y="59"/>
                    </a:lnTo>
                    <a:lnTo>
                      <a:pt x="33" y="59"/>
                    </a:lnTo>
                    <a:lnTo>
                      <a:pt x="32" y="61"/>
                    </a:lnTo>
                    <a:lnTo>
                      <a:pt x="32" y="61"/>
                    </a:lnTo>
                    <a:lnTo>
                      <a:pt x="32" y="66"/>
                    </a:lnTo>
                    <a:lnTo>
                      <a:pt x="32" y="66"/>
                    </a:lnTo>
                    <a:lnTo>
                      <a:pt x="27" y="83"/>
                    </a:lnTo>
                    <a:lnTo>
                      <a:pt x="27" y="84"/>
                    </a:lnTo>
                    <a:lnTo>
                      <a:pt x="27" y="84"/>
                    </a:lnTo>
                    <a:lnTo>
                      <a:pt x="27" y="84"/>
                    </a:lnTo>
                    <a:lnTo>
                      <a:pt x="27" y="84"/>
                    </a:lnTo>
                    <a:lnTo>
                      <a:pt x="27" y="84"/>
                    </a:lnTo>
                    <a:lnTo>
                      <a:pt x="27" y="84"/>
                    </a:lnTo>
                    <a:lnTo>
                      <a:pt x="27" y="84"/>
                    </a:lnTo>
                    <a:lnTo>
                      <a:pt x="25" y="93"/>
                    </a:lnTo>
                    <a:lnTo>
                      <a:pt x="23" y="96"/>
                    </a:lnTo>
                    <a:lnTo>
                      <a:pt x="1" y="91"/>
                    </a:lnTo>
                    <a:lnTo>
                      <a:pt x="3" y="83"/>
                    </a:lnTo>
                    <a:lnTo>
                      <a:pt x="0" y="83"/>
                    </a:lnTo>
                    <a:lnTo>
                      <a:pt x="11" y="32"/>
                    </a:lnTo>
                    <a:lnTo>
                      <a:pt x="3" y="30"/>
                    </a:lnTo>
                    <a:lnTo>
                      <a:pt x="5" y="22"/>
                    </a:lnTo>
                    <a:lnTo>
                      <a:pt x="10" y="22"/>
                    </a:lnTo>
                    <a:lnTo>
                      <a:pt x="11" y="13"/>
                    </a:lnTo>
                    <a:lnTo>
                      <a:pt x="15" y="13"/>
                    </a:lnTo>
                    <a:lnTo>
                      <a:pt x="16" y="5"/>
                    </a:lnTo>
                    <a:lnTo>
                      <a:pt x="22" y="6"/>
                    </a:lnTo>
                    <a:lnTo>
                      <a:pt x="23" y="0"/>
                    </a:lnTo>
                    <a:lnTo>
                      <a:pt x="32" y="1"/>
                    </a:lnTo>
                    <a:lnTo>
                      <a:pt x="32" y="1"/>
                    </a:lnTo>
                    <a:lnTo>
                      <a:pt x="45" y="5"/>
                    </a:lnTo>
                    <a:lnTo>
                      <a:pt x="42" y="18"/>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8" name="Freeform 5925"/>
              <p:cNvSpPr>
                <a:spLocks/>
              </p:cNvSpPr>
              <p:nvPr/>
            </p:nvSpPr>
            <p:spPr bwMode="auto">
              <a:xfrm>
                <a:off x="2172" y="847"/>
                <a:ext cx="45" cy="96"/>
              </a:xfrm>
              <a:custGeom>
                <a:avLst/>
                <a:gdLst>
                  <a:gd name="T0" fmla="*/ 42 w 45"/>
                  <a:gd name="T1" fmla="*/ 18 h 96"/>
                  <a:gd name="T2" fmla="*/ 37 w 45"/>
                  <a:gd name="T3" fmla="*/ 40 h 96"/>
                  <a:gd name="T4" fmla="*/ 37 w 45"/>
                  <a:gd name="T5" fmla="*/ 40 h 96"/>
                  <a:gd name="T6" fmla="*/ 33 w 45"/>
                  <a:gd name="T7" fmla="*/ 59 h 96"/>
                  <a:gd name="T8" fmla="*/ 33 w 45"/>
                  <a:gd name="T9" fmla="*/ 59 h 96"/>
                  <a:gd name="T10" fmla="*/ 32 w 45"/>
                  <a:gd name="T11" fmla="*/ 61 h 96"/>
                  <a:gd name="T12" fmla="*/ 32 w 45"/>
                  <a:gd name="T13" fmla="*/ 61 h 96"/>
                  <a:gd name="T14" fmla="*/ 32 w 45"/>
                  <a:gd name="T15" fmla="*/ 66 h 96"/>
                  <a:gd name="T16" fmla="*/ 32 w 45"/>
                  <a:gd name="T17" fmla="*/ 66 h 96"/>
                  <a:gd name="T18" fmla="*/ 27 w 45"/>
                  <a:gd name="T19" fmla="*/ 83 h 96"/>
                  <a:gd name="T20" fmla="*/ 27 w 45"/>
                  <a:gd name="T21" fmla="*/ 84 h 96"/>
                  <a:gd name="T22" fmla="*/ 27 w 45"/>
                  <a:gd name="T23" fmla="*/ 84 h 96"/>
                  <a:gd name="T24" fmla="*/ 27 w 45"/>
                  <a:gd name="T25" fmla="*/ 84 h 96"/>
                  <a:gd name="T26" fmla="*/ 27 w 45"/>
                  <a:gd name="T27" fmla="*/ 84 h 96"/>
                  <a:gd name="T28" fmla="*/ 27 w 45"/>
                  <a:gd name="T29" fmla="*/ 84 h 96"/>
                  <a:gd name="T30" fmla="*/ 27 w 45"/>
                  <a:gd name="T31" fmla="*/ 84 h 96"/>
                  <a:gd name="T32" fmla="*/ 27 w 45"/>
                  <a:gd name="T33" fmla="*/ 84 h 96"/>
                  <a:gd name="T34" fmla="*/ 25 w 45"/>
                  <a:gd name="T35" fmla="*/ 93 h 96"/>
                  <a:gd name="T36" fmla="*/ 23 w 45"/>
                  <a:gd name="T37" fmla="*/ 96 h 96"/>
                  <a:gd name="T38" fmla="*/ 1 w 45"/>
                  <a:gd name="T39" fmla="*/ 91 h 96"/>
                  <a:gd name="T40" fmla="*/ 3 w 45"/>
                  <a:gd name="T41" fmla="*/ 83 h 96"/>
                  <a:gd name="T42" fmla="*/ 0 w 45"/>
                  <a:gd name="T43" fmla="*/ 83 h 96"/>
                  <a:gd name="T44" fmla="*/ 11 w 45"/>
                  <a:gd name="T45" fmla="*/ 32 h 96"/>
                  <a:gd name="T46" fmla="*/ 3 w 45"/>
                  <a:gd name="T47" fmla="*/ 30 h 96"/>
                  <a:gd name="T48" fmla="*/ 5 w 45"/>
                  <a:gd name="T49" fmla="*/ 22 h 96"/>
                  <a:gd name="T50" fmla="*/ 10 w 45"/>
                  <a:gd name="T51" fmla="*/ 22 h 96"/>
                  <a:gd name="T52" fmla="*/ 11 w 45"/>
                  <a:gd name="T53" fmla="*/ 13 h 96"/>
                  <a:gd name="T54" fmla="*/ 15 w 45"/>
                  <a:gd name="T55" fmla="*/ 13 h 96"/>
                  <a:gd name="T56" fmla="*/ 16 w 45"/>
                  <a:gd name="T57" fmla="*/ 5 h 96"/>
                  <a:gd name="T58" fmla="*/ 22 w 45"/>
                  <a:gd name="T59" fmla="*/ 6 h 96"/>
                  <a:gd name="T60" fmla="*/ 23 w 45"/>
                  <a:gd name="T61" fmla="*/ 0 h 96"/>
                  <a:gd name="T62" fmla="*/ 32 w 45"/>
                  <a:gd name="T63" fmla="*/ 1 h 96"/>
                  <a:gd name="T64" fmla="*/ 32 w 45"/>
                  <a:gd name="T65" fmla="*/ 1 h 96"/>
                  <a:gd name="T66" fmla="*/ 45 w 45"/>
                  <a:gd name="T67" fmla="*/ 5 h 96"/>
                  <a:gd name="T68" fmla="*/ 42 w 45"/>
                  <a:gd name="T6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96">
                    <a:moveTo>
                      <a:pt x="42" y="18"/>
                    </a:moveTo>
                    <a:lnTo>
                      <a:pt x="37" y="40"/>
                    </a:lnTo>
                    <a:lnTo>
                      <a:pt x="37" y="40"/>
                    </a:lnTo>
                    <a:lnTo>
                      <a:pt x="33" y="59"/>
                    </a:lnTo>
                    <a:lnTo>
                      <a:pt x="33" y="59"/>
                    </a:lnTo>
                    <a:lnTo>
                      <a:pt x="32" y="61"/>
                    </a:lnTo>
                    <a:lnTo>
                      <a:pt x="32" y="61"/>
                    </a:lnTo>
                    <a:lnTo>
                      <a:pt x="32" y="66"/>
                    </a:lnTo>
                    <a:lnTo>
                      <a:pt x="32" y="66"/>
                    </a:lnTo>
                    <a:lnTo>
                      <a:pt x="27" y="83"/>
                    </a:lnTo>
                    <a:lnTo>
                      <a:pt x="27" y="84"/>
                    </a:lnTo>
                    <a:lnTo>
                      <a:pt x="27" y="84"/>
                    </a:lnTo>
                    <a:lnTo>
                      <a:pt x="27" y="84"/>
                    </a:lnTo>
                    <a:lnTo>
                      <a:pt x="27" y="84"/>
                    </a:lnTo>
                    <a:lnTo>
                      <a:pt x="27" y="84"/>
                    </a:lnTo>
                    <a:lnTo>
                      <a:pt x="27" y="84"/>
                    </a:lnTo>
                    <a:lnTo>
                      <a:pt x="27" y="84"/>
                    </a:lnTo>
                    <a:lnTo>
                      <a:pt x="25" y="93"/>
                    </a:lnTo>
                    <a:lnTo>
                      <a:pt x="23" y="96"/>
                    </a:lnTo>
                    <a:lnTo>
                      <a:pt x="1" y="91"/>
                    </a:lnTo>
                    <a:lnTo>
                      <a:pt x="3" y="83"/>
                    </a:lnTo>
                    <a:lnTo>
                      <a:pt x="0" y="83"/>
                    </a:lnTo>
                    <a:lnTo>
                      <a:pt x="11" y="32"/>
                    </a:lnTo>
                    <a:lnTo>
                      <a:pt x="3" y="30"/>
                    </a:lnTo>
                    <a:lnTo>
                      <a:pt x="5" y="22"/>
                    </a:lnTo>
                    <a:lnTo>
                      <a:pt x="10" y="22"/>
                    </a:lnTo>
                    <a:lnTo>
                      <a:pt x="11" y="13"/>
                    </a:lnTo>
                    <a:lnTo>
                      <a:pt x="15" y="13"/>
                    </a:lnTo>
                    <a:lnTo>
                      <a:pt x="16" y="5"/>
                    </a:lnTo>
                    <a:lnTo>
                      <a:pt x="22" y="6"/>
                    </a:lnTo>
                    <a:lnTo>
                      <a:pt x="23" y="0"/>
                    </a:lnTo>
                    <a:lnTo>
                      <a:pt x="32" y="1"/>
                    </a:lnTo>
                    <a:lnTo>
                      <a:pt x="32" y="1"/>
                    </a:lnTo>
                    <a:lnTo>
                      <a:pt x="45" y="5"/>
                    </a:lnTo>
                    <a:lnTo>
                      <a:pt x="42"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49" name="Freeform 5926"/>
              <p:cNvSpPr>
                <a:spLocks/>
              </p:cNvSpPr>
              <p:nvPr/>
            </p:nvSpPr>
            <p:spPr bwMode="auto">
              <a:xfrm>
                <a:off x="1838" y="919"/>
                <a:ext cx="81" cy="84"/>
              </a:xfrm>
              <a:custGeom>
                <a:avLst/>
                <a:gdLst>
                  <a:gd name="T0" fmla="*/ 22 w 81"/>
                  <a:gd name="T1" fmla="*/ 7 h 84"/>
                  <a:gd name="T2" fmla="*/ 20 w 81"/>
                  <a:gd name="T3" fmla="*/ 9 h 84"/>
                  <a:gd name="T4" fmla="*/ 20 w 81"/>
                  <a:gd name="T5" fmla="*/ 9 h 84"/>
                  <a:gd name="T6" fmla="*/ 20 w 81"/>
                  <a:gd name="T7" fmla="*/ 11 h 84"/>
                  <a:gd name="T8" fmla="*/ 18 w 81"/>
                  <a:gd name="T9" fmla="*/ 12 h 84"/>
                  <a:gd name="T10" fmla="*/ 18 w 81"/>
                  <a:gd name="T11" fmla="*/ 12 h 84"/>
                  <a:gd name="T12" fmla="*/ 18 w 81"/>
                  <a:gd name="T13" fmla="*/ 12 h 84"/>
                  <a:gd name="T14" fmla="*/ 18 w 81"/>
                  <a:gd name="T15" fmla="*/ 12 h 84"/>
                  <a:gd name="T16" fmla="*/ 18 w 81"/>
                  <a:gd name="T17" fmla="*/ 14 h 84"/>
                  <a:gd name="T18" fmla="*/ 18 w 81"/>
                  <a:gd name="T19" fmla="*/ 14 h 84"/>
                  <a:gd name="T20" fmla="*/ 20 w 81"/>
                  <a:gd name="T21" fmla="*/ 14 h 84"/>
                  <a:gd name="T22" fmla="*/ 20 w 81"/>
                  <a:gd name="T23" fmla="*/ 14 h 84"/>
                  <a:gd name="T24" fmla="*/ 22 w 81"/>
                  <a:gd name="T25" fmla="*/ 19 h 84"/>
                  <a:gd name="T26" fmla="*/ 24 w 81"/>
                  <a:gd name="T27" fmla="*/ 21 h 84"/>
                  <a:gd name="T28" fmla="*/ 24 w 81"/>
                  <a:gd name="T29" fmla="*/ 19 h 84"/>
                  <a:gd name="T30" fmla="*/ 25 w 81"/>
                  <a:gd name="T31" fmla="*/ 19 h 84"/>
                  <a:gd name="T32" fmla="*/ 25 w 81"/>
                  <a:gd name="T33" fmla="*/ 19 h 84"/>
                  <a:gd name="T34" fmla="*/ 27 w 81"/>
                  <a:gd name="T35" fmla="*/ 19 h 84"/>
                  <a:gd name="T36" fmla="*/ 27 w 81"/>
                  <a:gd name="T37" fmla="*/ 17 h 84"/>
                  <a:gd name="T38" fmla="*/ 25 w 81"/>
                  <a:gd name="T39" fmla="*/ 17 h 84"/>
                  <a:gd name="T40" fmla="*/ 25 w 81"/>
                  <a:gd name="T41" fmla="*/ 17 h 84"/>
                  <a:gd name="T42" fmla="*/ 25 w 81"/>
                  <a:gd name="T43" fmla="*/ 17 h 84"/>
                  <a:gd name="T44" fmla="*/ 25 w 81"/>
                  <a:gd name="T45" fmla="*/ 16 h 84"/>
                  <a:gd name="T46" fmla="*/ 27 w 81"/>
                  <a:gd name="T47" fmla="*/ 16 h 84"/>
                  <a:gd name="T48" fmla="*/ 27 w 81"/>
                  <a:gd name="T49" fmla="*/ 16 h 84"/>
                  <a:gd name="T50" fmla="*/ 30 w 81"/>
                  <a:gd name="T51" fmla="*/ 23 h 84"/>
                  <a:gd name="T52" fmla="*/ 35 w 81"/>
                  <a:gd name="T53" fmla="*/ 24 h 84"/>
                  <a:gd name="T54" fmla="*/ 35 w 81"/>
                  <a:gd name="T55" fmla="*/ 24 h 84"/>
                  <a:gd name="T56" fmla="*/ 40 w 81"/>
                  <a:gd name="T57" fmla="*/ 26 h 84"/>
                  <a:gd name="T58" fmla="*/ 44 w 81"/>
                  <a:gd name="T59" fmla="*/ 36 h 84"/>
                  <a:gd name="T60" fmla="*/ 56 w 81"/>
                  <a:gd name="T61" fmla="*/ 41 h 84"/>
                  <a:gd name="T62" fmla="*/ 59 w 81"/>
                  <a:gd name="T63" fmla="*/ 39 h 84"/>
                  <a:gd name="T64" fmla="*/ 81 w 81"/>
                  <a:gd name="T65" fmla="*/ 55 h 84"/>
                  <a:gd name="T66" fmla="*/ 73 w 81"/>
                  <a:gd name="T67" fmla="*/ 70 h 84"/>
                  <a:gd name="T68" fmla="*/ 68 w 81"/>
                  <a:gd name="T69" fmla="*/ 73 h 84"/>
                  <a:gd name="T70" fmla="*/ 69 w 81"/>
                  <a:gd name="T71" fmla="*/ 84 h 84"/>
                  <a:gd name="T72" fmla="*/ 51 w 81"/>
                  <a:gd name="T73" fmla="*/ 78 h 84"/>
                  <a:gd name="T74" fmla="*/ 46 w 81"/>
                  <a:gd name="T75" fmla="*/ 82 h 84"/>
                  <a:gd name="T76" fmla="*/ 24 w 81"/>
                  <a:gd name="T77" fmla="*/ 73 h 84"/>
                  <a:gd name="T78" fmla="*/ 17 w 81"/>
                  <a:gd name="T79" fmla="*/ 61 h 84"/>
                  <a:gd name="T80" fmla="*/ 10 w 81"/>
                  <a:gd name="T81" fmla="*/ 58 h 84"/>
                  <a:gd name="T82" fmla="*/ 5 w 81"/>
                  <a:gd name="T83" fmla="*/ 45 h 84"/>
                  <a:gd name="T84" fmla="*/ 1 w 81"/>
                  <a:gd name="T85" fmla="*/ 28 h 84"/>
                  <a:gd name="T86" fmla="*/ 1 w 81"/>
                  <a:gd name="T87" fmla="*/ 26 h 84"/>
                  <a:gd name="T88" fmla="*/ 1 w 81"/>
                  <a:gd name="T89" fmla="*/ 23 h 84"/>
                  <a:gd name="T90" fmla="*/ 0 w 81"/>
                  <a:gd name="T91" fmla="*/ 21 h 84"/>
                  <a:gd name="T92" fmla="*/ 0 w 81"/>
                  <a:gd name="T93" fmla="*/ 12 h 84"/>
                  <a:gd name="T94" fmla="*/ 7 w 81"/>
                  <a:gd name="T95" fmla="*/ 0 h 84"/>
                  <a:gd name="T96" fmla="*/ 22 w 81"/>
                  <a:gd name="T97" fmla="*/ 6 h 84"/>
                  <a:gd name="T98" fmla="*/ 22 w 81"/>
                  <a:gd name="T99" fmla="*/ 7 h 84"/>
                  <a:gd name="T100" fmla="*/ 22 w 81"/>
                  <a:gd name="T101" fmla="*/ 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4">
                    <a:moveTo>
                      <a:pt x="22" y="7"/>
                    </a:moveTo>
                    <a:lnTo>
                      <a:pt x="20" y="9"/>
                    </a:lnTo>
                    <a:lnTo>
                      <a:pt x="20" y="9"/>
                    </a:lnTo>
                    <a:lnTo>
                      <a:pt x="20" y="11"/>
                    </a:lnTo>
                    <a:lnTo>
                      <a:pt x="18" y="12"/>
                    </a:lnTo>
                    <a:lnTo>
                      <a:pt x="18" y="12"/>
                    </a:lnTo>
                    <a:lnTo>
                      <a:pt x="18" y="12"/>
                    </a:lnTo>
                    <a:lnTo>
                      <a:pt x="18" y="12"/>
                    </a:lnTo>
                    <a:lnTo>
                      <a:pt x="18" y="14"/>
                    </a:lnTo>
                    <a:lnTo>
                      <a:pt x="18" y="14"/>
                    </a:lnTo>
                    <a:lnTo>
                      <a:pt x="20" y="14"/>
                    </a:lnTo>
                    <a:lnTo>
                      <a:pt x="20" y="14"/>
                    </a:lnTo>
                    <a:lnTo>
                      <a:pt x="22" y="19"/>
                    </a:lnTo>
                    <a:lnTo>
                      <a:pt x="24" y="21"/>
                    </a:lnTo>
                    <a:lnTo>
                      <a:pt x="24" y="19"/>
                    </a:lnTo>
                    <a:lnTo>
                      <a:pt x="25" y="19"/>
                    </a:lnTo>
                    <a:lnTo>
                      <a:pt x="25" y="19"/>
                    </a:lnTo>
                    <a:lnTo>
                      <a:pt x="27" y="19"/>
                    </a:lnTo>
                    <a:lnTo>
                      <a:pt x="27" y="17"/>
                    </a:lnTo>
                    <a:lnTo>
                      <a:pt x="25" y="17"/>
                    </a:lnTo>
                    <a:lnTo>
                      <a:pt x="25" y="17"/>
                    </a:lnTo>
                    <a:lnTo>
                      <a:pt x="25" y="17"/>
                    </a:lnTo>
                    <a:lnTo>
                      <a:pt x="25" y="16"/>
                    </a:lnTo>
                    <a:lnTo>
                      <a:pt x="27" y="16"/>
                    </a:lnTo>
                    <a:lnTo>
                      <a:pt x="27" y="16"/>
                    </a:lnTo>
                    <a:lnTo>
                      <a:pt x="30" y="23"/>
                    </a:lnTo>
                    <a:lnTo>
                      <a:pt x="35" y="24"/>
                    </a:lnTo>
                    <a:lnTo>
                      <a:pt x="35" y="24"/>
                    </a:lnTo>
                    <a:lnTo>
                      <a:pt x="40" y="26"/>
                    </a:lnTo>
                    <a:lnTo>
                      <a:pt x="44" y="36"/>
                    </a:lnTo>
                    <a:lnTo>
                      <a:pt x="56" y="41"/>
                    </a:lnTo>
                    <a:lnTo>
                      <a:pt x="59" y="39"/>
                    </a:lnTo>
                    <a:lnTo>
                      <a:pt x="81" y="55"/>
                    </a:lnTo>
                    <a:lnTo>
                      <a:pt x="73" y="70"/>
                    </a:lnTo>
                    <a:lnTo>
                      <a:pt x="68" y="73"/>
                    </a:lnTo>
                    <a:lnTo>
                      <a:pt x="69" y="84"/>
                    </a:lnTo>
                    <a:lnTo>
                      <a:pt x="51" y="78"/>
                    </a:lnTo>
                    <a:lnTo>
                      <a:pt x="46" y="82"/>
                    </a:lnTo>
                    <a:lnTo>
                      <a:pt x="24" y="73"/>
                    </a:lnTo>
                    <a:lnTo>
                      <a:pt x="17" y="61"/>
                    </a:lnTo>
                    <a:lnTo>
                      <a:pt x="10" y="58"/>
                    </a:lnTo>
                    <a:lnTo>
                      <a:pt x="5" y="45"/>
                    </a:lnTo>
                    <a:lnTo>
                      <a:pt x="1" y="28"/>
                    </a:lnTo>
                    <a:lnTo>
                      <a:pt x="1" y="26"/>
                    </a:lnTo>
                    <a:lnTo>
                      <a:pt x="1" y="23"/>
                    </a:lnTo>
                    <a:lnTo>
                      <a:pt x="0" y="21"/>
                    </a:lnTo>
                    <a:lnTo>
                      <a:pt x="0" y="12"/>
                    </a:lnTo>
                    <a:lnTo>
                      <a:pt x="7" y="0"/>
                    </a:lnTo>
                    <a:lnTo>
                      <a:pt x="22" y="6"/>
                    </a:lnTo>
                    <a:lnTo>
                      <a:pt x="22" y="7"/>
                    </a:lnTo>
                    <a:lnTo>
                      <a:pt x="22"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0" name="Freeform 5927"/>
              <p:cNvSpPr>
                <a:spLocks/>
              </p:cNvSpPr>
              <p:nvPr/>
            </p:nvSpPr>
            <p:spPr bwMode="auto">
              <a:xfrm>
                <a:off x="1838" y="919"/>
                <a:ext cx="81" cy="84"/>
              </a:xfrm>
              <a:custGeom>
                <a:avLst/>
                <a:gdLst>
                  <a:gd name="T0" fmla="*/ 22 w 81"/>
                  <a:gd name="T1" fmla="*/ 7 h 84"/>
                  <a:gd name="T2" fmla="*/ 20 w 81"/>
                  <a:gd name="T3" fmla="*/ 9 h 84"/>
                  <a:gd name="T4" fmla="*/ 20 w 81"/>
                  <a:gd name="T5" fmla="*/ 9 h 84"/>
                  <a:gd name="T6" fmla="*/ 20 w 81"/>
                  <a:gd name="T7" fmla="*/ 11 h 84"/>
                  <a:gd name="T8" fmla="*/ 18 w 81"/>
                  <a:gd name="T9" fmla="*/ 12 h 84"/>
                  <a:gd name="T10" fmla="*/ 18 w 81"/>
                  <a:gd name="T11" fmla="*/ 12 h 84"/>
                  <a:gd name="T12" fmla="*/ 18 w 81"/>
                  <a:gd name="T13" fmla="*/ 12 h 84"/>
                  <a:gd name="T14" fmla="*/ 18 w 81"/>
                  <a:gd name="T15" fmla="*/ 12 h 84"/>
                  <a:gd name="T16" fmla="*/ 18 w 81"/>
                  <a:gd name="T17" fmla="*/ 14 h 84"/>
                  <a:gd name="T18" fmla="*/ 18 w 81"/>
                  <a:gd name="T19" fmla="*/ 14 h 84"/>
                  <a:gd name="T20" fmla="*/ 20 w 81"/>
                  <a:gd name="T21" fmla="*/ 14 h 84"/>
                  <a:gd name="T22" fmla="*/ 20 w 81"/>
                  <a:gd name="T23" fmla="*/ 14 h 84"/>
                  <a:gd name="T24" fmla="*/ 22 w 81"/>
                  <a:gd name="T25" fmla="*/ 19 h 84"/>
                  <a:gd name="T26" fmla="*/ 24 w 81"/>
                  <a:gd name="T27" fmla="*/ 21 h 84"/>
                  <a:gd name="T28" fmla="*/ 24 w 81"/>
                  <a:gd name="T29" fmla="*/ 19 h 84"/>
                  <a:gd name="T30" fmla="*/ 25 w 81"/>
                  <a:gd name="T31" fmla="*/ 19 h 84"/>
                  <a:gd name="T32" fmla="*/ 25 w 81"/>
                  <a:gd name="T33" fmla="*/ 19 h 84"/>
                  <a:gd name="T34" fmla="*/ 27 w 81"/>
                  <a:gd name="T35" fmla="*/ 19 h 84"/>
                  <a:gd name="T36" fmla="*/ 27 w 81"/>
                  <a:gd name="T37" fmla="*/ 17 h 84"/>
                  <a:gd name="T38" fmla="*/ 25 w 81"/>
                  <a:gd name="T39" fmla="*/ 17 h 84"/>
                  <a:gd name="T40" fmla="*/ 25 w 81"/>
                  <a:gd name="T41" fmla="*/ 17 h 84"/>
                  <a:gd name="T42" fmla="*/ 25 w 81"/>
                  <a:gd name="T43" fmla="*/ 17 h 84"/>
                  <a:gd name="T44" fmla="*/ 25 w 81"/>
                  <a:gd name="T45" fmla="*/ 16 h 84"/>
                  <a:gd name="T46" fmla="*/ 27 w 81"/>
                  <a:gd name="T47" fmla="*/ 16 h 84"/>
                  <a:gd name="T48" fmla="*/ 27 w 81"/>
                  <a:gd name="T49" fmla="*/ 16 h 84"/>
                  <a:gd name="T50" fmla="*/ 30 w 81"/>
                  <a:gd name="T51" fmla="*/ 23 h 84"/>
                  <a:gd name="T52" fmla="*/ 35 w 81"/>
                  <a:gd name="T53" fmla="*/ 24 h 84"/>
                  <a:gd name="T54" fmla="*/ 35 w 81"/>
                  <a:gd name="T55" fmla="*/ 24 h 84"/>
                  <a:gd name="T56" fmla="*/ 40 w 81"/>
                  <a:gd name="T57" fmla="*/ 26 h 84"/>
                  <a:gd name="T58" fmla="*/ 44 w 81"/>
                  <a:gd name="T59" fmla="*/ 36 h 84"/>
                  <a:gd name="T60" fmla="*/ 56 w 81"/>
                  <a:gd name="T61" fmla="*/ 41 h 84"/>
                  <a:gd name="T62" fmla="*/ 59 w 81"/>
                  <a:gd name="T63" fmla="*/ 39 h 84"/>
                  <a:gd name="T64" fmla="*/ 81 w 81"/>
                  <a:gd name="T65" fmla="*/ 55 h 84"/>
                  <a:gd name="T66" fmla="*/ 73 w 81"/>
                  <a:gd name="T67" fmla="*/ 70 h 84"/>
                  <a:gd name="T68" fmla="*/ 68 w 81"/>
                  <a:gd name="T69" fmla="*/ 73 h 84"/>
                  <a:gd name="T70" fmla="*/ 69 w 81"/>
                  <a:gd name="T71" fmla="*/ 84 h 84"/>
                  <a:gd name="T72" fmla="*/ 51 w 81"/>
                  <a:gd name="T73" fmla="*/ 78 h 84"/>
                  <a:gd name="T74" fmla="*/ 46 w 81"/>
                  <a:gd name="T75" fmla="*/ 82 h 84"/>
                  <a:gd name="T76" fmla="*/ 24 w 81"/>
                  <a:gd name="T77" fmla="*/ 73 h 84"/>
                  <a:gd name="T78" fmla="*/ 17 w 81"/>
                  <a:gd name="T79" fmla="*/ 61 h 84"/>
                  <a:gd name="T80" fmla="*/ 10 w 81"/>
                  <a:gd name="T81" fmla="*/ 58 h 84"/>
                  <a:gd name="T82" fmla="*/ 5 w 81"/>
                  <a:gd name="T83" fmla="*/ 45 h 84"/>
                  <a:gd name="T84" fmla="*/ 1 w 81"/>
                  <a:gd name="T85" fmla="*/ 28 h 84"/>
                  <a:gd name="T86" fmla="*/ 1 w 81"/>
                  <a:gd name="T87" fmla="*/ 26 h 84"/>
                  <a:gd name="T88" fmla="*/ 1 w 81"/>
                  <a:gd name="T89" fmla="*/ 23 h 84"/>
                  <a:gd name="T90" fmla="*/ 0 w 81"/>
                  <a:gd name="T91" fmla="*/ 21 h 84"/>
                  <a:gd name="T92" fmla="*/ 0 w 81"/>
                  <a:gd name="T93" fmla="*/ 12 h 84"/>
                  <a:gd name="T94" fmla="*/ 7 w 81"/>
                  <a:gd name="T95" fmla="*/ 0 h 84"/>
                  <a:gd name="T96" fmla="*/ 22 w 81"/>
                  <a:gd name="T97" fmla="*/ 6 h 84"/>
                  <a:gd name="T98" fmla="*/ 22 w 81"/>
                  <a:gd name="T99" fmla="*/ 7 h 84"/>
                  <a:gd name="T100" fmla="*/ 22 w 81"/>
                  <a:gd name="T101" fmla="*/ 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4">
                    <a:moveTo>
                      <a:pt x="22" y="7"/>
                    </a:moveTo>
                    <a:lnTo>
                      <a:pt x="20" y="9"/>
                    </a:lnTo>
                    <a:lnTo>
                      <a:pt x="20" y="9"/>
                    </a:lnTo>
                    <a:lnTo>
                      <a:pt x="20" y="11"/>
                    </a:lnTo>
                    <a:lnTo>
                      <a:pt x="18" y="12"/>
                    </a:lnTo>
                    <a:lnTo>
                      <a:pt x="18" y="12"/>
                    </a:lnTo>
                    <a:lnTo>
                      <a:pt x="18" y="12"/>
                    </a:lnTo>
                    <a:lnTo>
                      <a:pt x="18" y="12"/>
                    </a:lnTo>
                    <a:lnTo>
                      <a:pt x="18" y="14"/>
                    </a:lnTo>
                    <a:lnTo>
                      <a:pt x="18" y="14"/>
                    </a:lnTo>
                    <a:lnTo>
                      <a:pt x="20" y="14"/>
                    </a:lnTo>
                    <a:lnTo>
                      <a:pt x="20" y="14"/>
                    </a:lnTo>
                    <a:lnTo>
                      <a:pt x="22" y="19"/>
                    </a:lnTo>
                    <a:lnTo>
                      <a:pt x="24" y="21"/>
                    </a:lnTo>
                    <a:lnTo>
                      <a:pt x="24" y="19"/>
                    </a:lnTo>
                    <a:lnTo>
                      <a:pt x="25" y="19"/>
                    </a:lnTo>
                    <a:lnTo>
                      <a:pt x="25" y="19"/>
                    </a:lnTo>
                    <a:lnTo>
                      <a:pt x="27" y="19"/>
                    </a:lnTo>
                    <a:lnTo>
                      <a:pt x="27" y="17"/>
                    </a:lnTo>
                    <a:lnTo>
                      <a:pt x="25" y="17"/>
                    </a:lnTo>
                    <a:lnTo>
                      <a:pt x="25" y="17"/>
                    </a:lnTo>
                    <a:lnTo>
                      <a:pt x="25" y="17"/>
                    </a:lnTo>
                    <a:lnTo>
                      <a:pt x="25" y="16"/>
                    </a:lnTo>
                    <a:lnTo>
                      <a:pt x="27" y="16"/>
                    </a:lnTo>
                    <a:lnTo>
                      <a:pt x="27" y="16"/>
                    </a:lnTo>
                    <a:lnTo>
                      <a:pt x="30" y="23"/>
                    </a:lnTo>
                    <a:lnTo>
                      <a:pt x="35" y="24"/>
                    </a:lnTo>
                    <a:lnTo>
                      <a:pt x="35" y="24"/>
                    </a:lnTo>
                    <a:lnTo>
                      <a:pt x="40" y="26"/>
                    </a:lnTo>
                    <a:lnTo>
                      <a:pt x="44" y="36"/>
                    </a:lnTo>
                    <a:lnTo>
                      <a:pt x="56" y="41"/>
                    </a:lnTo>
                    <a:lnTo>
                      <a:pt x="59" y="39"/>
                    </a:lnTo>
                    <a:lnTo>
                      <a:pt x="81" y="55"/>
                    </a:lnTo>
                    <a:lnTo>
                      <a:pt x="73" y="70"/>
                    </a:lnTo>
                    <a:lnTo>
                      <a:pt x="68" y="73"/>
                    </a:lnTo>
                    <a:lnTo>
                      <a:pt x="69" y="84"/>
                    </a:lnTo>
                    <a:lnTo>
                      <a:pt x="51" y="78"/>
                    </a:lnTo>
                    <a:lnTo>
                      <a:pt x="46" y="82"/>
                    </a:lnTo>
                    <a:lnTo>
                      <a:pt x="24" y="73"/>
                    </a:lnTo>
                    <a:lnTo>
                      <a:pt x="17" y="61"/>
                    </a:lnTo>
                    <a:lnTo>
                      <a:pt x="10" y="58"/>
                    </a:lnTo>
                    <a:lnTo>
                      <a:pt x="5" y="45"/>
                    </a:lnTo>
                    <a:lnTo>
                      <a:pt x="1" y="28"/>
                    </a:lnTo>
                    <a:lnTo>
                      <a:pt x="1" y="26"/>
                    </a:lnTo>
                    <a:lnTo>
                      <a:pt x="1" y="23"/>
                    </a:lnTo>
                    <a:lnTo>
                      <a:pt x="0" y="21"/>
                    </a:lnTo>
                    <a:lnTo>
                      <a:pt x="0" y="12"/>
                    </a:lnTo>
                    <a:lnTo>
                      <a:pt x="7" y="0"/>
                    </a:lnTo>
                    <a:lnTo>
                      <a:pt x="22" y="6"/>
                    </a:lnTo>
                    <a:lnTo>
                      <a:pt x="22" y="7"/>
                    </a:lnTo>
                    <a:lnTo>
                      <a:pt x="2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1" name="Freeform 5928"/>
              <p:cNvSpPr>
                <a:spLocks noEditPoints="1"/>
              </p:cNvSpPr>
              <p:nvPr/>
            </p:nvSpPr>
            <p:spPr bwMode="auto">
              <a:xfrm>
                <a:off x="1855" y="789"/>
                <a:ext cx="29" cy="32"/>
              </a:xfrm>
              <a:custGeom>
                <a:avLst/>
                <a:gdLst>
                  <a:gd name="T0" fmla="*/ 3 w 29"/>
                  <a:gd name="T1" fmla="*/ 2 h 32"/>
                  <a:gd name="T2" fmla="*/ 7 w 29"/>
                  <a:gd name="T3" fmla="*/ 5 h 32"/>
                  <a:gd name="T4" fmla="*/ 7 w 29"/>
                  <a:gd name="T5" fmla="*/ 7 h 32"/>
                  <a:gd name="T6" fmla="*/ 1 w 29"/>
                  <a:gd name="T7" fmla="*/ 0 h 32"/>
                  <a:gd name="T8" fmla="*/ 23 w 29"/>
                  <a:gd name="T9" fmla="*/ 14 h 32"/>
                  <a:gd name="T10" fmla="*/ 23 w 29"/>
                  <a:gd name="T11" fmla="*/ 15 h 32"/>
                  <a:gd name="T12" fmla="*/ 23 w 29"/>
                  <a:gd name="T13" fmla="*/ 19 h 32"/>
                  <a:gd name="T14" fmla="*/ 23 w 29"/>
                  <a:gd name="T15" fmla="*/ 20 h 32"/>
                  <a:gd name="T16" fmla="*/ 22 w 29"/>
                  <a:gd name="T17" fmla="*/ 24 h 32"/>
                  <a:gd name="T18" fmla="*/ 20 w 29"/>
                  <a:gd name="T19" fmla="*/ 25 h 32"/>
                  <a:gd name="T20" fmla="*/ 18 w 29"/>
                  <a:gd name="T21" fmla="*/ 29 h 32"/>
                  <a:gd name="T22" fmla="*/ 18 w 29"/>
                  <a:gd name="T23" fmla="*/ 32 h 32"/>
                  <a:gd name="T24" fmla="*/ 17 w 29"/>
                  <a:gd name="T25" fmla="*/ 32 h 32"/>
                  <a:gd name="T26" fmla="*/ 13 w 29"/>
                  <a:gd name="T27" fmla="*/ 32 h 32"/>
                  <a:gd name="T28" fmla="*/ 13 w 29"/>
                  <a:gd name="T29" fmla="*/ 29 h 32"/>
                  <a:gd name="T30" fmla="*/ 13 w 29"/>
                  <a:gd name="T31" fmla="*/ 29 h 32"/>
                  <a:gd name="T32" fmla="*/ 12 w 29"/>
                  <a:gd name="T33" fmla="*/ 27 h 32"/>
                  <a:gd name="T34" fmla="*/ 5 w 29"/>
                  <a:gd name="T35" fmla="*/ 24 h 32"/>
                  <a:gd name="T36" fmla="*/ 1 w 29"/>
                  <a:gd name="T37" fmla="*/ 19 h 32"/>
                  <a:gd name="T38" fmla="*/ 1 w 29"/>
                  <a:gd name="T39" fmla="*/ 15 h 32"/>
                  <a:gd name="T40" fmla="*/ 1 w 29"/>
                  <a:gd name="T41" fmla="*/ 14 h 32"/>
                  <a:gd name="T42" fmla="*/ 1 w 29"/>
                  <a:gd name="T43" fmla="*/ 12 h 32"/>
                  <a:gd name="T44" fmla="*/ 0 w 29"/>
                  <a:gd name="T45" fmla="*/ 10 h 32"/>
                  <a:gd name="T46" fmla="*/ 1 w 29"/>
                  <a:gd name="T47" fmla="*/ 9 h 32"/>
                  <a:gd name="T48" fmla="*/ 5 w 29"/>
                  <a:gd name="T49" fmla="*/ 9 h 32"/>
                  <a:gd name="T50" fmla="*/ 7 w 29"/>
                  <a:gd name="T51" fmla="*/ 10 h 32"/>
                  <a:gd name="T52" fmla="*/ 7 w 29"/>
                  <a:gd name="T53" fmla="*/ 12 h 32"/>
                  <a:gd name="T54" fmla="*/ 8 w 29"/>
                  <a:gd name="T55" fmla="*/ 15 h 32"/>
                  <a:gd name="T56" fmla="*/ 12 w 29"/>
                  <a:gd name="T57" fmla="*/ 17 h 32"/>
                  <a:gd name="T58" fmla="*/ 12 w 29"/>
                  <a:gd name="T59" fmla="*/ 15 h 32"/>
                  <a:gd name="T60" fmla="*/ 10 w 29"/>
                  <a:gd name="T61" fmla="*/ 14 h 32"/>
                  <a:gd name="T62" fmla="*/ 10 w 29"/>
                  <a:gd name="T63" fmla="*/ 10 h 32"/>
                  <a:gd name="T64" fmla="*/ 12 w 29"/>
                  <a:gd name="T65" fmla="*/ 9 h 32"/>
                  <a:gd name="T66" fmla="*/ 13 w 29"/>
                  <a:gd name="T67" fmla="*/ 7 h 32"/>
                  <a:gd name="T68" fmla="*/ 17 w 29"/>
                  <a:gd name="T69" fmla="*/ 5 h 32"/>
                  <a:gd name="T70" fmla="*/ 20 w 29"/>
                  <a:gd name="T71" fmla="*/ 3 h 32"/>
                  <a:gd name="T72" fmla="*/ 23 w 29"/>
                  <a:gd name="T73" fmla="*/ 5 h 32"/>
                  <a:gd name="T74" fmla="*/ 29 w 29"/>
                  <a:gd name="T75" fmla="*/ 10 h 32"/>
                  <a:gd name="T76" fmla="*/ 25 w 29"/>
                  <a:gd name="T77" fmla="*/ 14 h 32"/>
                  <a:gd name="T78" fmla="*/ 23 w 29"/>
                  <a:gd name="T79" fmla="*/ 14 h 32"/>
                  <a:gd name="T80" fmla="*/ 12 w 29"/>
                  <a:gd name="T81" fmla="*/ 5 h 32"/>
                  <a:gd name="T82" fmla="*/ 12 w 29"/>
                  <a:gd name="T83" fmla="*/ 3 h 32"/>
                  <a:gd name="T84" fmla="*/ 13 w 29"/>
                  <a:gd name="T85" fmla="*/ 0 h 32"/>
                  <a:gd name="T86" fmla="*/ 15 w 29"/>
                  <a:gd name="T87" fmla="*/ 2 h 32"/>
                  <a:gd name="T88" fmla="*/ 13 w 29"/>
                  <a:gd name="T89"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32">
                    <a:moveTo>
                      <a:pt x="3" y="0"/>
                    </a:moveTo>
                    <a:lnTo>
                      <a:pt x="3" y="2"/>
                    </a:lnTo>
                    <a:lnTo>
                      <a:pt x="3" y="2"/>
                    </a:lnTo>
                    <a:lnTo>
                      <a:pt x="5" y="2"/>
                    </a:lnTo>
                    <a:lnTo>
                      <a:pt x="5" y="3"/>
                    </a:lnTo>
                    <a:lnTo>
                      <a:pt x="7" y="5"/>
                    </a:lnTo>
                    <a:lnTo>
                      <a:pt x="7" y="7"/>
                    </a:lnTo>
                    <a:lnTo>
                      <a:pt x="7" y="7"/>
                    </a:lnTo>
                    <a:lnTo>
                      <a:pt x="7" y="7"/>
                    </a:lnTo>
                    <a:lnTo>
                      <a:pt x="5" y="7"/>
                    </a:lnTo>
                    <a:lnTo>
                      <a:pt x="1" y="2"/>
                    </a:lnTo>
                    <a:lnTo>
                      <a:pt x="1" y="0"/>
                    </a:lnTo>
                    <a:lnTo>
                      <a:pt x="1" y="0"/>
                    </a:lnTo>
                    <a:lnTo>
                      <a:pt x="3" y="0"/>
                    </a:lnTo>
                    <a:close/>
                    <a:moveTo>
                      <a:pt x="23" y="14"/>
                    </a:moveTo>
                    <a:lnTo>
                      <a:pt x="23" y="15"/>
                    </a:lnTo>
                    <a:lnTo>
                      <a:pt x="23" y="15"/>
                    </a:lnTo>
                    <a:lnTo>
                      <a:pt x="23" y="15"/>
                    </a:lnTo>
                    <a:lnTo>
                      <a:pt x="23" y="17"/>
                    </a:lnTo>
                    <a:lnTo>
                      <a:pt x="23" y="17"/>
                    </a:lnTo>
                    <a:lnTo>
                      <a:pt x="23" y="19"/>
                    </a:lnTo>
                    <a:lnTo>
                      <a:pt x="23" y="20"/>
                    </a:lnTo>
                    <a:lnTo>
                      <a:pt x="23" y="20"/>
                    </a:lnTo>
                    <a:lnTo>
                      <a:pt x="23" y="20"/>
                    </a:lnTo>
                    <a:lnTo>
                      <a:pt x="23" y="22"/>
                    </a:lnTo>
                    <a:lnTo>
                      <a:pt x="22" y="22"/>
                    </a:lnTo>
                    <a:lnTo>
                      <a:pt x="22" y="24"/>
                    </a:lnTo>
                    <a:lnTo>
                      <a:pt x="22" y="24"/>
                    </a:lnTo>
                    <a:lnTo>
                      <a:pt x="22" y="25"/>
                    </a:lnTo>
                    <a:lnTo>
                      <a:pt x="20" y="25"/>
                    </a:lnTo>
                    <a:lnTo>
                      <a:pt x="20" y="27"/>
                    </a:lnTo>
                    <a:lnTo>
                      <a:pt x="18" y="27"/>
                    </a:lnTo>
                    <a:lnTo>
                      <a:pt x="18" y="29"/>
                    </a:lnTo>
                    <a:lnTo>
                      <a:pt x="18" y="31"/>
                    </a:lnTo>
                    <a:lnTo>
                      <a:pt x="18" y="31"/>
                    </a:lnTo>
                    <a:lnTo>
                      <a:pt x="18" y="32"/>
                    </a:lnTo>
                    <a:lnTo>
                      <a:pt x="18" y="32"/>
                    </a:lnTo>
                    <a:lnTo>
                      <a:pt x="18" y="32"/>
                    </a:lnTo>
                    <a:lnTo>
                      <a:pt x="17" y="32"/>
                    </a:lnTo>
                    <a:lnTo>
                      <a:pt x="13" y="32"/>
                    </a:lnTo>
                    <a:lnTo>
                      <a:pt x="13" y="32"/>
                    </a:lnTo>
                    <a:lnTo>
                      <a:pt x="13" y="32"/>
                    </a:lnTo>
                    <a:lnTo>
                      <a:pt x="13" y="31"/>
                    </a:lnTo>
                    <a:lnTo>
                      <a:pt x="13" y="31"/>
                    </a:lnTo>
                    <a:lnTo>
                      <a:pt x="13" y="29"/>
                    </a:lnTo>
                    <a:lnTo>
                      <a:pt x="12" y="29"/>
                    </a:lnTo>
                    <a:lnTo>
                      <a:pt x="12" y="29"/>
                    </a:lnTo>
                    <a:lnTo>
                      <a:pt x="13" y="29"/>
                    </a:lnTo>
                    <a:lnTo>
                      <a:pt x="13" y="27"/>
                    </a:lnTo>
                    <a:lnTo>
                      <a:pt x="12" y="27"/>
                    </a:lnTo>
                    <a:lnTo>
                      <a:pt x="12" y="27"/>
                    </a:lnTo>
                    <a:lnTo>
                      <a:pt x="10" y="27"/>
                    </a:lnTo>
                    <a:lnTo>
                      <a:pt x="7" y="25"/>
                    </a:lnTo>
                    <a:lnTo>
                      <a:pt x="5" y="24"/>
                    </a:lnTo>
                    <a:lnTo>
                      <a:pt x="5" y="24"/>
                    </a:lnTo>
                    <a:lnTo>
                      <a:pt x="1" y="20"/>
                    </a:lnTo>
                    <a:lnTo>
                      <a:pt x="1" y="19"/>
                    </a:lnTo>
                    <a:lnTo>
                      <a:pt x="1" y="19"/>
                    </a:lnTo>
                    <a:lnTo>
                      <a:pt x="1" y="17"/>
                    </a:lnTo>
                    <a:lnTo>
                      <a:pt x="1" y="15"/>
                    </a:lnTo>
                    <a:lnTo>
                      <a:pt x="1" y="15"/>
                    </a:lnTo>
                    <a:lnTo>
                      <a:pt x="1" y="15"/>
                    </a:lnTo>
                    <a:lnTo>
                      <a:pt x="1" y="14"/>
                    </a:lnTo>
                    <a:lnTo>
                      <a:pt x="1" y="14"/>
                    </a:lnTo>
                    <a:lnTo>
                      <a:pt x="1" y="12"/>
                    </a:lnTo>
                    <a:lnTo>
                      <a:pt x="1" y="12"/>
                    </a:lnTo>
                    <a:lnTo>
                      <a:pt x="1" y="12"/>
                    </a:lnTo>
                    <a:lnTo>
                      <a:pt x="1" y="10"/>
                    </a:lnTo>
                    <a:lnTo>
                      <a:pt x="0" y="10"/>
                    </a:lnTo>
                    <a:lnTo>
                      <a:pt x="0" y="10"/>
                    </a:lnTo>
                    <a:lnTo>
                      <a:pt x="0" y="10"/>
                    </a:lnTo>
                    <a:lnTo>
                      <a:pt x="1" y="9"/>
                    </a:lnTo>
                    <a:lnTo>
                      <a:pt x="3" y="7"/>
                    </a:lnTo>
                    <a:lnTo>
                      <a:pt x="5" y="9"/>
                    </a:lnTo>
                    <a:lnTo>
                      <a:pt x="5" y="9"/>
                    </a:lnTo>
                    <a:lnTo>
                      <a:pt x="5" y="9"/>
                    </a:lnTo>
                    <a:lnTo>
                      <a:pt x="7" y="9"/>
                    </a:lnTo>
                    <a:lnTo>
                      <a:pt x="7" y="10"/>
                    </a:lnTo>
                    <a:lnTo>
                      <a:pt x="7" y="10"/>
                    </a:lnTo>
                    <a:lnTo>
                      <a:pt x="7" y="10"/>
                    </a:lnTo>
                    <a:lnTo>
                      <a:pt x="7" y="12"/>
                    </a:lnTo>
                    <a:lnTo>
                      <a:pt x="8" y="12"/>
                    </a:lnTo>
                    <a:lnTo>
                      <a:pt x="8" y="14"/>
                    </a:lnTo>
                    <a:lnTo>
                      <a:pt x="8" y="15"/>
                    </a:lnTo>
                    <a:lnTo>
                      <a:pt x="8" y="15"/>
                    </a:lnTo>
                    <a:lnTo>
                      <a:pt x="10" y="15"/>
                    </a:lnTo>
                    <a:lnTo>
                      <a:pt x="12" y="17"/>
                    </a:lnTo>
                    <a:lnTo>
                      <a:pt x="12" y="15"/>
                    </a:lnTo>
                    <a:lnTo>
                      <a:pt x="12" y="15"/>
                    </a:lnTo>
                    <a:lnTo>
                      <a:pt x="12" y="15"/>
                    </a:lnTo>
                    <a:lnTo>
                      <a:pt x="12" y="14"/>
                    </a:lnTo>
                    <a:lnTo>
                      <a:pt x="10" y="14"/>
                    </a:lnTo>
                    <a:lnTo>
                      <a:pt x="10" y="14"/>
                    </a:lnTo>
                    <a:lnTo>
                      <a:pt x="10" y="12"/>
                    </a:lnTo>
                    <a:lnTo>
                      <a:pt x="10" y="12"/>
                    </a:lnTo>
                    <a:lnTo>
                      <a:pt x="10" y="10"/>
                    </a:lnTo>
                    <a:lnTo>
                      <a:pt x="10" y="10"/>
                    </a:lnTo>
                    <a:lnTo>
                      <a:pt x="10" y="10"/>
                    </a:lnTo>
                    <a:lnTo>
                      <a:pt x="12" y="9"/>
                    </a:lnTo>
                    <a:lnTo>
                      <a:pt x="12" y="9"/>
                    </a:lnTo>
                    <a:lnTo>
                      <a:pt x="13" y="9"/>
                    </a:lnTo>
                    <a:lnTo>
                      <a:pt x="13" y="7"/>
                    </a:lnTo>
                    <a:lnTo>
                      <a:pt x="15" y="7"/>
                    </a:lnTo>
                    <a:lnTo>
                      <a:pt x="15" y="5"/>
                    </a:lnTo>
                    <a:lnTo>
                      <a:pt x="17" y="5"/>
                    </a:lnTo>
                    <a:lnTo>
                      <a:pt x="18" y="3"/>
                    </a:lnTo>
                    <a:lnTo>
                      <a:pt x="18" y="3"/>
                    </a:lnTo>
                    <a:lnTo>
                      <a:pt x="20" y="3"/>
                    </a:lnTo>
                    <a:lnTo>
                      <a:pt x="22" y="3"/>
                    </a:lnTo>
                    <a:lnTo>
                      <a:pt x="22" y="3"/>
                    </a:lnTo>
                    <a:lnTo>
                      <a:pt x="23" y="5"/>
                    </a:lnTo>
                    <a:lnTo>
                      <a:pt x="25" y="9"/>
                    </a:lnTo>
                    <a:lnTo>
                      <a:pt x="25" y="9"/>
                    </a:lnTo>
                    <a:lnTo>
                      <a:pt x="29" y="10"/>
                    </a:lnTo>
                    <a:lnTo>
                      <a:pt x="29" y="12"/>
                    </a:lnTo>
                    <a:lnTo>
                      <a:pt x="27" y="12"/>
                    </a:lnTo>
                    <a:lnTo>
                      <a:pt x="25" y="14"/>
                    </a:lnTo>
                    <a:lnTo>
                      <a:pt x="25" y="14"/>
                    </a:lnTo>
                    <a:lnTo>
                      <a:pt x="23" y="14"/>
                    </a:lnTo>
                    <a:lnTo>
                      <a:pt x="23" y="14"/>
                    </a:lnTo>
                    <a:close/>
                    <a:moveTo>
                      <a:pt x="13" y="5"/>
                    </a:moveTo>
                    <a:lnTo>
                      <a:pt x="12" y="5"/>
                    </a:lnTo>
                    <a:lnTo>
                      <a:pt x="12" y="5"/>
                    </a:lnTo>
                    <a:lnTo>
                      <a:pt x="12" y="3"/>
                    </a:lnTo>
                    <a:lnTo>
                      <a:pt x="13" y="3"/>
                    </a:lnTo>
                    <a:lnTo>
                      <a:pt x="12" y="3"/>
                    </a:lnTo>
                    <a:lnTo>
                      <a:pt x="12" y="2"/>
                    </a:lnTo>
                    <a:lnTo>
                      <a:pt x="13" y="0"/>
                    </a:lnTo>
                    <a:lnTo>
                      <a:pt x="13" y="0"/>
                    </a:lnTo>
                    <a:lnTo>
                      <a:pt x="15" y="0"/>
                    </a:lnTo>
                    <a:lnTo>
                      <a:pt x="15" y="0"/>
                    </a:lnTo>
                    <a:lnTo>
                      <a:pt x="15" y="2"/>
                    </a:lnTo>
                    <a:lnTo>
                      <a:pt x="15" y="3"/>
                    </a:lnTo>
                    <a:lnTo>
                      <a:pt x="13" y="3"/>
                    </a:lnTo>
                    <a:lnTo>
                      <a:pt x="13"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2" name="Freeform 5929"/>
              <p:cNvSpPr>
                <a:spLocks noEditPoints="1"/>
              </p:cNvSpPr>
              <p:nvPr/>
            </p:nvSpPr>
            <p:spPr bwMode="auto">
              <a:xfrm>
                <a:off x="1855" y="789"/>
                <a:ext cx="29" cy="32"/>
              </a:xfrm>
              <a:custGeom>
                <a:avLst/>
                <a:gdLst>
                  <a:gd name="T0" fmla="*/ 3 w 29"/>
                  <a:gd name="T1" fmla="*/ 2 h 32"/>
                  <a:gd name="T2" fmla="*/ 7 w 29"/>
                  <a:gd name="T3" fmla="*/ 5 h 32"/>
                  <a:gd name="T4" fmla="*/ 7 w 29"/>
                  <a:gd name="T5" fmla="*/ 7 h 32"/>
                  <a:gd name="T6" fmla="*/ 1 w 29"/>
                  <a:gd name="T7" fmla="*/ 0 h 32"/>
                  <a:gd name="T8" fmla="*/ 23 w 29"/>
                  <a:gd name="T9" fmla="*/ 14 h 32"/>
                  <a:gd name="T10" fmla="*/ 23 w 29"/>
                  <a:gd name="T11" fmla="*/ 15 h 32"/>
                  <a:gd name="T12" fmla="*/ 23 w 29"/>
                  <a:gd name="T13" fmla="*/ 19 h 32"/>
                  <a:gd name="T14" fmla="*/ 23 w 29"/>
                  <a:gd name="T15" fmla="*/ 20 h 32"/>
                  <a:gd name="T16" fmla="*/ 22 w 29"/>
                  <a:gd name="T17" fmla="*/ 24 h 32"/>
                  <a:gd name="T18" fmla="*/ 20 w 29"/>
                  <a:gd name="T19" fmla="*/ 25 h 32"/>
                  <a:gd name="T20" fmla="*/ 18 w 29"/>
                  <a:gd name="T21" fmla="*/ 29 h 32"/>
                  <a:gd name="T22" fmla="*/ 18 w 29"/>
                  <a:gd name="T23" fmla="*/ 32 h 32"/>
                  <a:gd name="T24" fmla="*/ 17 w 29"/>
                  <a:gd name="T25" fmla="*/ 32 h 32"/>
                  <a:gd name="T26" fmla="*/ 13 w 29"/>
                  <a:gd name="T27" fmla="*/ 32 h 32"/>
                  <a:gd name="T28" fmla="*/ 13 w 29"/>
                  <a:gd name="T29" fmla="*/ 29 h 32"/>
                  <a:gd name="T30" fmla="*/ 13 w 29"/>
                  <a:gd name="T31" fmla="*/ 29 h 32"/>
                  <a:gd name="T32" fmla="*/ 12 w 29"/>
                  <a:gd name="T33" fmla="*/ 27 h 32"/>
                  <a:gd name="T34" fmla="*/ 5 w 29"/>
                  <a:gd name="T35" fmla="*/ 24 h 32"/>
                  <a:gd name="T36" fmla="*/ 1 w 29"/>
                  <a:gd name="T37" fmla="*/ 19 h 32"/>
                  <a:gd name="T38" fmla="*/ 1 w 29"/>
                  <a:gd name="T39" fmla="*/ 15 h 32"/>
                  <a:gd name="T40" fmla="*/ 1 w 29"/>
                  <a:gd name="T41" fmla="*/ 14 h 32"/>
                  <a:gd name="T42" fmla="*/ 1 w 29"/>
                  <a:gd name="T43" fmla="*/ 12 h 32"/>
                  <a:gd name="T44" fmla="*/ 0 w 29"/>
                  <a:gd name="T45" fmla="*/ 10 h 32"/>
                  <a:gd name="T46" fmla="*/ 1 w 29"/>
                  <a:gd name="T47" fmla="*/ 9 h 32"/>
                  <a:gd name="T48" fmla="*/ 5 w 29"/>
                  <a:gd name="T49" fmla="*/ 9 h 32"/>
                  <a:gd name="T50" fmla="*/ 7 w 29"/>
                  <a:gd name="T51" fmla="*/ 10 h 32"/>
                  <a:gd name="T52" fmla="*/ 7 w 29"/>
                  <a:gd name="T53" fmla="*/ 12 h 32"/>
                  <a:gd name="T54" fmla="*/ 8 w 29"/>
                  <a:gd name="T55" fmla="*/ 15 h 32"/>
                  <a:gd name="T56" fmla="*/ 12 w 29"/>
                  <a:gd name="T57" fmla="*/ 17 h 32"/>
                  <a:gd name="T58" fmla="*/ 12 w 29"/>
                  <a:gd name="T59" fmla="*/ 15 h 32"/>
                  <a:gd name="T60" fmla="*/ 10 w 29"/>
                  <a:gd name="T61" fmla="*/ 14 h 32"/>
                  <a:gd name="T62" fmla="*/ 10 w 29"/>
                  <a:gd name="T63" fmla="*/ 10 h 32"/>
                  <a:gd name="T64" fmla="*/ 12 w 29"/>
                  <a:gd name="T65" fmla="*/ 9 h 32"/>
                  <a:gd name="T66" fmla="*/ 13 w 29"/>
                  <a:gd name="T67" fmla="*/ 7 h 32"/>
                  <a:gd name="T68" fmla="*/ 17 w 29"/>
                  <a:gd name="T69" fmla="*/ 5 h 32"/>
                  <a:gd name="T70" fmla="*/ 20 w 29"/>
                  <a:gd name="T71" fmla="*/ 3 h 32"/>
                  <a:gd name="T72" fmla="*/ 23 w 29"/>
                  <a:gd name="T73" fmla="*/ 5 h 32"/>
                  <a:gd name="T74" fmla="*/ 29 w 29"/>
                  <a:gd name="T75" fmla="*/ 10 h 32"/>
                  <a:gd name="T76" fmla="*/ 25 w 29"/>
                  <a:gd name="T77" fmla="*/ 14 h 32"/>
                  <a:gd name="T78" fmla="*/ 23 w 29"/>
                  <a:gd name="T79" fmla="*/ 14 h 32"/>
                  <a:gd name="T80" fmla="*/ 12 w 29"/>
                  <a:gd name="T81" fmla="*/ 5 h 32"/>
                  <a:gd name="T82" fmla="*/ 12 w 29"/>
                  <a:gd name="T83" fmla="*/ 3 h 32"/>
                  <a:gd name="T84" fmla="*/ 13 w 29"/>
                  <a:gd name="T85" fmla="*/ 0 h 32"/>
                  <a:gd name="T86" fmla="*/ 15 w 29"/>
                  <a:gd name="T87" fmla="*/ 2 h 32"/>
                  <a:gd name="T88" fmla="*/ 13 w 29"/>
                  <a:gd name="T89"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32">
                    <a:moveTo>
                      <a:pt x="3" y="0"/>
                    </a:moveTo>
                    <a:lnTo>
                      <a:pt x="3" y="2"/>
                    </a:lnTo>
                    <a:lnTo>
                      <a:pt x="3" y="2"/>
                    </a:lnTo>
                    <a:lnTo>
                      <a:pt x="5" y="2"/>
                    </a:lnTo>
                    <a:lnTo>
                      <a:pt x="5" y="3"/>
                    </a:lnTo>
                    <a:lnTo>
                      <a:pt x="7" y="5"/>
                    </a:lnTo>
                    <a:lnTo>
                      <a:pt x="7" y="7"/>
                    </a:lnTo>
                    <a:lnTo>
                      <a:pt x="7" y="7"/>
                    </a:lnTo>
                    <a:lnTo>
                      <a:pt x="7" y="7"/>
                    </a:lnTo>
                    <a:lnTo>
                      <a:pt x="5" y="7"/>
                    </a:lnTo>
                    <a:lnTo>
                      <a:pt x="1" y="2"/>
                    </a:lnTo>
                    <a:lnTo>
                      <a:pt x="1" y="0"/>
                    </a:lnTo>
                    <a:lnTo>
                      <a:pt x="1" y="0"/>
                    </a:lnTo>
                    <a:lnTo>
                      <a:pt x="3" y="0"/>
                    </a:lnTo>
                    <a:moveTo>
                      <a:pt x="23" y="14"/>
                    </a:moveTo>
                    <a:lnTo>
                      <a:pt x="23" y="15"/>
                    </a:lnTo>
                    <a:lnTo>
                      <a:pt x="23" y="15"/>
                    </a:lnTo>
                    <a:lnTo>
                      <a:pt x="23" y="15"/>
                    </a:lnTo>
                    <a:lnTo>
                      <a:pt x="23" y="17"/>
                    </a:lnTo>
                    <a:lnTo>
                      <a:pt x="23" y="17"/>
                    </a:lnTo>
                    <a:lnTo>
                      <a:pt x="23" y="19"/>
                    </a:lnTo>
                    <a:lnTo>
                      <a:pt x="23" y="20"/>
                    </a:lnTo>
                    <a:lnTo>
                      <a:pt x="23" y="20"/>
                    </a:lnTo>
                    <a:lnTo>
                      <a:pt x="23" y="20"/>
                    </a:lnTo>
                    <a:lnTo>
                      <a:pt x="23" y="22"/>
                    </a:lnTo>
                    <a:lnTo>
                      <a:pt x="22" y="22"/>
                    </a:lnTo>
                    <a:lnTo>
                      <a:pt x="22" y="24"/>
                    </a:lnTo>
                    <a:lnTo>
                      <a:pt x="22" y="24"/>
                    </a:lnTo>
                    <a:lnTo>
                      <a:pt x="22" y="25"/>
                    </a:lnTo>
                    <a:lnTo>
                      <a:pt x="20" y="25"/>
                    </a:lnTo>
                    <a:lnTo>
                      <a:pt x="20" y="27"/>
                    </a:lnTo>
                    <a:lnTo>
                      <a:pt x="18" y="27"/>
                    </a:lnTo>
                    <a:lnTo>
                      <a:pt x="18" y="29"/>
                    </a:lnTo>
                    <a:lnTo>
                      <a:pt x="18" y="31"/>
                    </a:lnTo>
                    <a:lnTo>
                      <a:pt x="18" y="31"/>
                    </a:lnTo>
                    <a:lnTo>
                      <a:pt x="18" y="32"/>
                    </a:lnTo>
                    <a:lnTo>
                      <a:pt x="18" y="32"/>
                    </a:lnTo>
                    <a:lnTo>
                      <a:pt x="18" y="32"/>
                    </a:lnTo>
                    <a:lnTo>
                      <a:pt x="17" y="32"/>
                    </a:lnTo>
                    <a:lnTo>
                      <a:pt x="13" y="32"/>
                    </a:lnTo>
                    <a:lnTo>
                      <a:pt x="13" y="32"/>
                    </a:lnTo>
                    <a:lnTo>
                      <a:pt x="13" y="32"/>
                    </a:lnTo>
                    <a:lnTo>
                      <a:pt x="13" y="31"/>
                    </a:lnTo>
                    <a:lnTo>
                      <a:pt x="13" y="31"/>
                    </a:lnTo>
                    <a:lnTo>
                      <a:pt x="13" y="29"/>
                    </a:lnTo>
                    <a:lnTo>
                      <a:pt x="12" y="29"/>
                    </a:lnTo>
                    <a:lnTo>
                      <a:pt x="12" y="29"/>
                    </a:lnTo>
                    <a:lnTo>
                      <a:pt x="13" y="29"/>
                    </a:lnTo>
                    <a:lnTo>
                      <a:pt x="13" y="27"/>
                    </a:lnTo>
                    <a:lnTo>
                      <a:pt x="12" y="27"/>
                    </a:lnTo>
                    <a:lnTo>
                      <a:pt x="12" y="27"/>
                    </a:lnTo>
                    <a:lnTo>
                      <a:pt x="10" y="27"/>
                    </a:lnTo>
                    <a:lnTo>
                      <a:pt x="7" y="25"/>
                    </a:lnTo>
                    <a:lnTo>
                      <a:pt x="5" y="24"/>
                    </a:lnTo>
                    <a:lnTo>
                      <a:pt x="5" y="24"/>
                    </a:lnTo>
                    <a:lnTo>
                      <a:pt x="1" y="20"/>
                    </a:lnTo>
                    <a:lnTo>
                      <a:pt x="1" y="19"/>
                    </a:lnTo>
                    <a:lnTo>
                      <a:pt x="1" y="19"/>
                    </a:lnTo>
                    <a:lnTo>
                      <a:pt x="1" y="17"/>
                    </a:lnTo>
                    <a:lnTo>
                      <a:pt x="1" y="15"/>
                    </a:lnTo>
                    <a:lnTo>
                      <a:pt x="1" y="15"/>
                    </a:lnTo>
                    <a:lnTo>
                      <a:pt x="1" y="15"/>
                    </a:lnTo>
                    <a:lnTo>
                      <a:pt x="1" y="14"/>
                    </a:lnTo>
                    <a:lnTo>
                      <a:pt x="1" y="14"/>
                    </a:lnTo>
                    <a:lnTo>
                      <a:pt x="1" y="12"/>
                    </a:lnTo>
                    <a:lnTo>
                      <a:pt x="1" y="12"/>
                    </a:lnTo>
                    <a:lnTo>
                      <a:pt x="1" y="12"/>
                    </a:lnTo>
                    <a:lnTo>
                      <a:pt x="1" y="10"/>
                    </a:lnTo>
                    <a:lnTo>
                      <a:pt x="0" y="10"/>
                    </a:lnTo>
                    <a:lnTo>
                      <a:pt x="0" y="10"/>
                    </a:lnTo>
                    <a:lnTo>
                      <a:pt x="0" y="10"/>
                    </a:lnTo>
                    <a:lnTo>
                      <a:pt x="1" y="9"/>
                    </a:lnTo>
                    <a:lnTo>
                      <a:pt x="3" y="7"/>
                    </a:lnTo>
                    <a:lnTo>
                      <a:pt x="5" y="9"/>
                    </a:lnTo>
                    <a:lnTo>
                      <a:pt x="5" y="9"/>
                    </a:lnTo>
                    <a:lnTo>
                      <a:pt x="5" y="9"/>
                    </a:lnTo>
                    <a:lnTo>
                      <a:pt x="7" y="9"/>
                    </a:lnTo>
                    <a:lnTo>
                      <a:pt x="7" y="10"/>
                    </a:lnTo>
                    <a:lnTo>
                      <a:pt x="7" y="10"/>
                    </a:lnTo>
                    <a:lnTo>
                      <a:pt x="7" y="10"/>
                    </a:lnTo>
                    <a:lnTo>
                      <a:pt x="7" y="12"/>
                    </a:lnTo>
                    <a:lnTo>
                      <a:pt x="8" y="12"/>
                    </a:lnTo>
                    <a:lnTo>
                      <a:pt x="8" y="14"/>
                    </a:lnTo>
                    <a:lnTo>
                      <a:pt x="8" y="15"/>
                    </a:lnTo>
                    <a:lnTo>
                      <a:pt x="8" y="15"/>
                    </a:lnTo>
                    <a:lnTo>
                      <a:pt x="10" y="15"/>
                    </a:lnTo>
                    <a:lnTo>
                      <a:pt x="12" y="17"/>
                    </a:lnTo>
                    <a:lnTo>
                      <a:pt x="12" y="15"/>
                    </a:lnTo>
                    <a:lnTo>
                      <a:pt x="12" y="15"/>
                    </a:lnTo>
                    <a:lnTo>
                      <a:pt x="12" y="15"/>
                    </a:lnTo>
                    <a:lnTo>
                      <a:pt x="12" y="14"/>
                    </a:lnTo>
                    <a:lnTo>
                      <a:pt x="10" y="14"/>
                    </a:lnTo>
                    <a:lnTo>
                      <a:pt x="10" y="14"/>
                    </a:lnTo>
                    <a:lnTo>
                      <a:pt x="10" y="12"/>
                    </a:lnTo>
                    <a:lnTo>
                      <a:pt x="10" y="12"/>
                    </a:lnTo>
                    <a:lnTo>
                      <a:pt x="10" y="10"/>
                    </a:lnTo>
                    <a:lnTo>
                      <a:pt x="10" y="10"/>
                    </a:lnTo>
                    <a:lnTo>
                      <a:pt x="10" y="10"/>
                    </a:lnTo>
                    <a:lnTo>
                      <a:pt x="12" y="9"/>
                    </a:lnTo>
                    <a:lnTo>
                      <a:pt x="12" y="9"/>
                    </a:lnTo>
                    <a:lnTo>
                      <a:pt x="13" y="9"/>
                    </a:lnTo>
                    <a:lnTo>
                      <a:pt x="13" y="7"/>
                    </a:lnTo>
                    <a:lnTo>
                      <a:pt x="15" y="7"/>
                    </a:lnTo>
                    <a:lnTo>
                      <a:pt x="15" y="5"/>
                    </a:lnTo>
                    <a:lnTo>
                      <a:pt x="17" y="5"/>
                    </a:lnTo>
                    <a:lnTo>
                      <a:pt x="18" y="3"/>
                    </a:lnTo>
                    <a:lnTo>
                      <a:pt x="18" y="3"/>
                    </a:lnTo>
                    <a:lnTo>
                      <a:pt x="20" y="3"/>
                    </a:lnTo>
                    <a:lnTo>
                      <a:pt x="22" y="3"/>
                    </a:lnTo>
                    <a:lnTo>
                      <a:pt x="22" y="3"/>
                    </a:lnTo>
                    <a:lnTo>
                      <a:pt x="23" y="5"/>
                    </a:lnTo>
                    <a:lnTo>
                      <a:pt x="25" y="9"/>
                    </a:lnTo>
                    <a:lnTo>
                      <a:pt x="25" y="9"/>
                    </a:lnTo>
                    <a:lnTo>
                      <a:pt x="29" y="10"/>
                    </a:lnTo>
                    <a:lnTo>
                      <a:pt x="29" y="12"/>
                    </a:lnTo>
                    <a:lnTo>
                      <a:pt x="27" y="12"/>
                    </a:lnTo>
                    <a:lnTo>
                      <a:pt x="25" y="14"/>
                    </a:lnTo>
                    <a:lnTo>
                      <a:pt x="25" y="14"/>
                    </a:lnTo>
                    <a:lnTo>
                      <a:pt x="23" y="14"/>
                    </a:lnTo>
                    <a:lnTo>
                      <a:pt x="23" y="14"/>
                    </a:lnTo>
                    <a:moveTo>
                      <a:pt x="13" y="5"/>
                    </a:moveTo>
                    <a:lnTo>
                      <a:pt x="12" y="5"/>
                    </a:lnTo>
                    <a:lnTo>
                      <a:pt x="12" y="5"/>
                    </a:lnTo>
                    <a:lnTo>
                      <a:pt x="12" y="3"/>
                    </a:lnTo>
                    <a:lnTo>
                      <a:pt x="13" y="3"/>
                    </a:lnTo>
                    <a:lnTo>
                      <a:pt x="12" y="3"/>
                    </a:lnTo>
                    <a:lnTo>
                      <a:pt x="12" y="2"/>
                    </a:lnTo>
                    <a:lnTo>
                      <a:pt x="13" y="0"/>
                    </a:lnTo>
                    <a:lnTo>
                      <a:pt x="13" y="0"/>
                    </a:lnTo>
                    <a:lnTo>
                      <a:pt x="15" y="0"/>
                    </a:lnTo>
                    <a:lnTo>
                      <a:pt x="15" y="0"/>
                    </a:lnTo>
                    <a:lnTo>
                      <a:pt x="15" y="2"/>
                    </a:lnTo>
                    <a:lnTo>
                      <a:pt x="15" y="3"/>
                    </a:lnTo>
                    <a:lnTo>
                      <a:pt x="13" y="3"/>
                    </a:lnTo>
                    <a:lnTo>
                      <a:pt x="13"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3" name="Freeform 5930"/>
              <p:cNvSpPr>
                <a:spLocks noEditPoints="1"/>
              </p:cNvSpPr>
              <p:nvPr/>
            </p:nvSpPr>
            <p:spPr bwMode="auto">
              <a:xfrm>
                <a:off x="1880" y="804"/>
                <a:ext cx="117" cy="60"/>
              </a:xfrm>
              <a:custGeom>
                <a:avLst/>
                <a:gdLst>
                  <a:gd name="T0" fmla="*/ 9 w 117"/>
                  <a:gd name="T1" fmla="*/ 10 h 60"/>
                  <a:gd name="T2" fmla="*/ 7 w 117"/>
                  <a:gd name="T3" fmla="*/ 10 h 60"/>
                  <a:gd name="T4" fmla="*/ 5 w 117"/>
                  <a:gd name="T5" fmla="*/ 10 h 60"/>
                  <a:gd name="T6" fmla="*/ 5 w 117"/>
                  <a:gd name="T7" fmla="*/ 9 h 60"/>
                  <a:gd name="T8" fmla="*/ 7 w 117"/>
                  <a:gd name="T9" fmla="*/ 4 h 60"/>
                  <a:gd name="T10" fmla="*/ 9 w 117"/>
                  <a:gd name="T11" fmla="*/ 7 h 60"/>
                  <a:gd name="T12" fmla="*/ 10 w 117"/>
                  <a:gd name="T13" fmla="*/ 9 h 60"/>
                  <a:gd name="T14" fmla="*/ 2 w 117"/>
                  <a:gd name="T15" fmla="*/ 7 h 60"/>
                  <a:gd name="T16" fmla="*/ 2 w 117"/>
                  <a:gd name="T17" fmla="*/ 5 h 60"/>
                  <a:gd name="T18" fmla="*/ 4 w 117"/>
                  <a:gd name="T19" fmla="*/ 2 h 60"/>
                  <a:gd name="T20" fmla="*/ 4 w 117"/>
                  <a:gd name="T21" fmla="*/ 4 h 60"/>
                  <a:gd name="T22" fmla="*/ 7 w 117"/>
                  <a:gd name="T23" fmla="*/ 2 h 60"/>
                  <a:gd name="T24" fmla="*/ 5 w 117"/>
                  <a:gd name="T25" fmla="*/ 2 h 60"/>
                  <a:gd name="T26" fmla="*/ 7 w 117"/>
                  <a:gd name="T27" fmla="*/ 0 h 60"/>
                  <a:gd name="T28" fmla="*/ 115 w 117"/>
                  <a:gd name="T29" fmla="*/ 41 h 60"/>
                  <a:gd name="T30" fmla="*/ 90 w 117"/>
                  <a:gd name="T31" fmla="*/ 56 h 60"/>
                  <a:gd name="T32" fmla="*/ 14 w 117"/>
                  <a:gd name="T33" fmla="*/ 36 h 60"/>
                  <a:gd name="T34" fmla="*/ 12 w 117"/>
                  <a:gd name="T35" fmla="*/ 32 h 60"/>
                  <a:gd name="T36" fmla="*/ 9 w 117"/>
                  <a:gd name="T37" fmla="*/ 29 h 60"/>
                  <a:gd name="T38" fmla="*/ 7 w 117"/>
                  <a:gd name="T39" fmla="*/ 24 h 60"/>
                  <a:gd name="T40" fmla="*/ 7 w 117"/>
                  <a:gd name="T41" fmla="*/ 22 h 60"/>
                  <a:gd name="T42" fmla="*/ 7 w 117"/>
                  <a:gd name="T43" fmla="*/ 19 h 60"/>
                  <a:gd name="T44" fmla="*/ 4 w 117"/>
                  <a:gd name="T45" fmla="*/ 22 h 60"/>
                  <a:gd name="T46" fmla="*/ 0 w 117"/>
                  <a:gd name="T47" fmla="*/ 21 h 60"/>
                  <a:gd name="T48" fmla="*/ 2 w 117"/>
                  <a:gd name="T49" fmla="*/ 17 h 60"/>
                  <a:gd name="T50" fmla="*/ 2 w 117"/>
                  <a:gd name="T51" fmla="*/ 17 h 60"/>
                  <a:gd name="T52" fmla="*/ 2 w 117"/>
                  <a:gd name="T53" fmla="*/ 14 h 60"/>
                  <a:gd name="T54" fmla="*/ 0 w 117"/>
                  <a:gd name="T55" fmla="*/ 16 h 60"/>
                  <a:gd name="T56" fmla="*/ 0 w 117"/>
                  <a:gd name="T57" fmla="*/ 14 h 60"/>
                  <a:gd name="T58" fmla="*/ 2 w 117"/>
                  <a:gd name="T59" fmla="*/ 12 h 60"/>
                  <a:gd name="T60" fmla="*/ 7 w 117"/>
                  <a:gd name="T61" fmla="*/ 12 h 60"/>
                  <a:gd name="T62" fmla="*/ 7 w 117"/>
                  <a:gd name="T63" fmla="*/ 12 h 60"/>
                  <a:gd name="T64" fmla="*/ 10 w 117"/>
                  <a:gd name="T65" fmla="*/ 17 h 60"/>
                  <a:gd name="T66" fmla="*/ 10 w 117"/>
                  <a:gd name="T67" fmla="*/ 19 h 60"/>
                  <a:gd name="T68" fmla="*/ 14 w 117"/>
                  <a:gd name="T69" fmla="*/ 19 h 60"/>
                  <a:gd name="T70" fmla="*/ 14 w 117"/>
                  <a:gd name="T71" fmla="*/ 17 h 60"/>
                  <a:gd name="T72" fmla="*/ 14 w 117"/>
                  <a:gd name="T73" fmla="*/ 16 h 60"/>
                  <a:gd name="T74" fmla="*/ 14 w 117"/>
                  <a:gd name="T75" fmla="*/ 10 h 60"/>
                  <a:gd name="T76" fmla="*/ 12 w 117"/>
                  <a:gd name="T77" fmla="*/ 9 h 60"/>
                  <a:gd name="T78" fmla="*/ 14 w 117"/>
                  <a:gd name="T79" fmla="*/ 7 h 60"/>
                  <a:gd name="T80" fmla="*/ 15 w 117"/>
                  <a:gd name="T81" fmla="*/ 10 h 60"/>
                  <a:gd name="T82" fmla="*/ 19 w 117"/>
                  <a:gd name="T83" fmla="*/ 9 h 60"/>
                  <a:gd name="T84" fmla="*/ 19 w 117"/>
                  <a:gd name="T85" fmla="*/ 4 h 60"/>
                  <a:gd name="T86" fmla="*/ 88 w 117"/>
                  <a:gd name="T8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60">
                    <a:moveTo>
                      <a:pt x="10" y="9"/>
                    </a:moveTo>
                    <a:lnTo>
                      <a:pt x="9" y="12"/>
                    </a:lnTo>
                    <a:lnTo>
                      <a:pt x="9" y="10"/>
                    </a:lnTo>
                    <a:lnTo>
                      <a:pt x="9" y="10"/>
                    </a:lnTo>
                    <a:lnTo>
                      <a:pt x="9" y="10"/>
                    </a:lnTo>
                    <a:lnTo>
                      <a:pt x="7" y="10"/>
                    </a:lnTo>
                    <a:lnTo>
                      <a:pt x="5" y="10"/>
                    </a:lnTo>
                    <a:lnTo>
                      <a:pt x="5" y="10"/>
                    </a:lnTo>
                    <a:lnTo>
                      <a:pt x="5" y="10"/>
                    </a:lnTo>
                    <a:lnTo>
                      <a:pt x="5" y="10"/>
                    </a:lnTo>
                    <a:lnTo>
                      <a:pt x="5" y="9"/>
                    </a:lnTo>
                    <a:lnTo>
                      <a:pt x="5" y="9"/>
                    </a:lnTo>
                    <a:lnTo>
                      <a:pt x="5" y="7"/>
                    </a:lnTo>
                    <a:lnTo>
                      <a:pt x="7" y="5"/>
                    </a:lnTo>
                    <a:lnTo>
                      <a:pt x="7" y="4"/>
                    </a:lnTo>
                    <a:lnTo>
                      <a:pt x="7" y="5"/>
                    </a:lnTo>
                    <a:lnTo>
                      <a:pt x="7" y="7"/>
                    </a:lnTo>
                    <a:lnTo>
                      <a:pt x="9" y="7"/>
                    </a:lnTo>
                    <a:lnTo>
                      <a:pt x="9" y="9"/>
                    </a:lnTo>
                    <a:lnTo>
                      <a:pt x="9" y="9"/>
                    </a:lnTo>
                    <a:lnTo>
                      <a:pt x="10" y="9"/>
                    </a:lnTo>
                    <a:close/>
                    <a:moveTo>
                      <a:pt x="4" y="9"/>
                    </a:moveTo>
                    <a:lnTo>
                      <a:pt x="2" y="9"/>
                    </a:lnTo>
                    <a:lnTo>
                      <a:pt x="2" y="7"/>
                    </a:lnTo>
                    <a:lnTo>
                      <a:pt x="2" y="7"/>
                    </a:lnTo>
                    <a:lnTo>
                      <a:pt x="2" y="5"/>
                    </a:lnTo>
                    <a:lnTo>
                      <a:pt x="2" y="5"/>
                    </a:lnTo>
                    <a:lnTo>
                      <a:pt x="2" y="4"/>
                    </a:lnTo>
                    <a:lnTo>
                      <a:pt x="2" y="4"/>
                    </a:lnTo>
                    <a:lnTo>
                      <a:pt x="4" y="2"/>
                    </a:lnTo>
                    <a:lnTo>
                      <a:pt x="4" y="2"/>
                    </a:lnTo>
                    <a:lnTo>
                      <a:pt x="4" y="4"/>
                    </a:lnTo>
                    <a:lnTo>
                      <a:pt x="4" y="4"/>
                    </a:lnTo>
                    <a:lnTo>
                      <a:pt x="5" y="5"/>
                    </a:lnTo>
                    <a:lnTo>
                      <a:pt x="4" y="9"/>
                    </a:lnTo>
                    <a:close/>
                    <a:moveTo>
                      <a:pt x="7" y="2"/>
                    </a:moveTo>
                    <a:lnTo>
                      <a:pt x="7" y="2"/>
                    </a:lnTo>
                    <a:lnTo>
                      <a:pt x="5" y="2"/>
                    </a:lnTo>
                    <a:lnTo>
                      <a:pt x="5" y="2"/>
                    </a:lnTo>
                    <a:lnTo>
                      <a:pt x="5" y="0"/>
                    </a:lnTo>
                    <a:lnTo>
                      <a:pt x="5" y="0"/>
                    </a:lnTo>
                    <a:lnTo>
                      <a:pt x="7" y="0"/>
                    </a:lnTo>
                    <a:lnTo>
                      <a:pt x="7" y="2"/>
                    </a:lnTo>
                    <a:close/>
                    <a:moveTo>
                      <a:pt x="117" y="27"/>
                    </a:moveTo>
                    <a:lnTo>
                      <a:pt x="115" y="41"/>
                    </a:lnTo>
                    <a:lnTo>
                      <a:pt x="110" y="38"/>
                    </a:lnTo>
                    <a:lnTo>
                      <a:pt x="97" y="39"/>
                    </a:lnTo>
                    <a:lnTo>
                      <a:pt x="90" y="56"/>
                    </a:lnTo>
                    <a:lnTo>
                      <a:pt x="93" y="60"/>
                    </a:lnTo>
                    <a:lnTo>
                      <a:pt x="14" y="38"/>
                    </a:lnTo>
                    <a:lnTo>
                      <a:pt x="14" y="36"/>
                    </a:lnTo>
                    <a:lnTo>
                      <a:pt x="14" y="34"/>
                    </a:lnTo>
                    <a:lnTo>
                      <a:pt x="12" y="32"/>
                    </a:lnTo>
                    <a:lnTo>
                      <a:pt x="12" y="32"/>
                    </a:lnTo>
                    <a:lnTo>
                      <a:pt x="10" y="29"/>
                    </a:lnTo>
                    <a:lnTo>
                      <a:pt x="10" y="29"/>
                    </a:lnTo>
                    <a:lnTo>
                      <a:pt x="9" y="29"/>
                    </a:lnTo>
                    <a:lnTo>
                      <a:pt x="9" y="29"/>
                    </a:lnTo>
                    <a:lnTo>
                      <a:pt x="7" y="26"/>
                    </a:lnTo>
                    <a:lnTo>
                      <a:pt x="7" y="24"/>
                    </a:lnTo>
                    <a:lnTo>
                      <a:pt x="7" y="24"/>
                    </a:lnTo>
                    <a:lnTo>
                      <a:pt x="7" y="24"/>
                    </a:lnTo>
                    <a:lnTo>
                      <a:pt x="7" y="22"/>
                    </a:lnTo>
                    <a:lnTo>
                      <a:pt x="9" y="21"/>
                    </a:lnTo>
                    <a:lnTo>
                      <a:pt x="9" y="21"/>
                    </a:lnTo>
                    <a:lnTo>
                      <a:pt x="7" y="19"/>
                    </a:lnTo>
                    <a:lnTo>
                      <a:pt x="7" y="19"/>
                    </a:lnTo>
                    <a:lnTo>
                      <a:pt x="5" y="21"/>
                    </a:lnTo>
                    <a:lnTo>
                      <a:pt x="4" y="22"/>
                    </a:lnTo>
                    <a:lnTo>
                      <a:pt x="2" y="22"/>
                    </a:lnTo>
                    <a:lnTo>
                      <a:pt x="0" y="21"/>
                    </a:lnTo>
                    <a:lnTo>
                      <a:pt x="0" y="21"/>
                    </a:lnTo>
                    <a:lnTo>
                      <a:pt x="0" y="19"/>
                    </a:lnTo>
                    <a:lnTo>
                      <a:pt x="0" y="17"/>
                    </a:lnTo>
                    <a:lnTo>
                      <a:pt x="2" y="17"/>
                    </a:lnTo>
                    <a:lnTo>
                      <a:pt x="2" y="19"/>
                    </a:lnTo>
                    <a:lnTo>
                      <a:pt x="2" y="19"/>
                    </a:lnTo>
                    <a:lnTo>
                      <a:pt x="2" y="17"/>
                    </a:lnTo>
                    <a:lnTo>
                      <a:pt x="4" y="16"/>
                    </a:lnTo>
                    <a:lnTo>
                      <a:pt x="2" y="16"/>
                    </a:lnTo>
                    <a:lnTo>
                      <a:pt x="2" y="14"/>
                    </a:lnTo>
                    <a:lnTo>
                      <a:pt x="0" y="16"/>
                    </a:lnTo>
                    <a:lnTo>
                      <a:pt x="0" y="16"/>
                    </a:lnTo>
                    <a:lnTo>
                      <a:pt x="0" y="16"/>
                    </a:lnTo>
                    <a:lnTo>
                      <a:pt x="0" y="16"/>
                    </a:lnTo>
                    <a:lnTo>
                      <a:pt x="0" y="16"/>
                    </a:lnTo>
                    <a:lnTo>
                      <a:pt x="0" y="14"/>
                    </a:lnTo>
                    <a:lnTo>
                      <a:pt x="2" y="12"/>
                    </a:lnTo>
                    <a:lnTo>
                      <a:pt x="2" y="12"/>
                    </a:lnTo>
                    <a:lnTo>
                      <a:pt x="2" y="12"/>
                    </a:lnTo>
                    <a:lnTo>
                      <a:pt x="2" y="12"/>
                    </a:lnTo>
                    <a:lnTo>
                      <a:pt x="4" y="12"/>
                    </a:lnTo>
                    <a:lnTo>
                      <a:pt x="7" y="12"/>
                    </a:lnTo>
                    <a:lnTo>
                      <a:pt x="7" y="12"/>
                    </a:lnTo>
                    <a:lnTo>
                      <a:pt x="7" y="12"/>
                    </a:lnTo>
                    <a:lnTo>
                      <a:pt x="7" y="12"/>
                    </a:lnTo>
                    <a:lnTo>
                      <a:pt x="9" y="14"/>
                    </a:lnTo>
                    <a:lnTo>
                      <a:pt x="9" y="14"/>
                    </a:lnTo>
                    <a:lnTo>
                      <a:pt x="10" y="17"/>
                    </a:lnTo>
                    <a:lnTo>
                      <a:pt x="10" y="19"/>
                    </a:lnTo>
                    <a:lnTo>
                      <a:pt x="10" y="19"/>
                    </a:lnTo>
                    <a:lnTo>
                      <a:pt x="10" y="19"/>
                    </a:lnTo>
                    <a:lnTo>
                      <a:pt x="10" y="19"/>
                    </a:lnTo>
                    <a:lnTo>
                      <a:pt x="12" y="19"/>
                    </a:lnTo>
                    <a:lnTo>
                      <a:pt x="14" y="19"/>
                    </a:lnTo>
                    <a:lnTo>
                      <a:pt x="14" y="19"/>
                    </a:lnTo>
                    <a:lnTo>
                      <a:pt x="14" y="19"/>
                    </a:lnTo>
                    <a:lnTo>
                      <a:pt x="14" y="17"/>
                    </a:lnTo>
                    <a:lnTo>
                      <a:pt x="14" y="17"/>
                    </a:lnTo>
                    <a:lnTo>
                      <a:pt x="14" y="17"/>
                    </a:lnTo>
                    <a:lnTo>
                      <a:pt x="14" y="16"/>
                    </a:lnTo>
                    <a:lnTo>
                      <a:pt x="14" y="14"/>
                    </a:lnTo>
                    <a:lnTo>
                      <a:pt x="14" y="14"/>
                    </a:lnTo>
                    <a:lnTo>
                      <a:pt x="14" y="10"/>
                    </a:lnTo>
                    <a:lnTo>
                      <a:pt x="14" y="9"/>
                    </a:lnTo>
                    <a:lnTo>
                      <a:pt x="14" y="9"/>
                    </a:lnTo>
                    <a:lnTo>
                      <a:pt x="12" y="9"/>
                    </a:lnTo>
                    <a:lnTo>
                      <a:pt x="12" y="7"/>
                    </a:lnTo>
                    <a:lnTo>
                      <a:pt x="12" y="7"/>
                    </a:lnTo>
                    <a:lnTo>
                      <a:pt x="14" y="7"/>
                    </a:lnTo>
                    <a:lnTo>
                      <a:pt x="15" y="9"/>
                    </a:lnTo>
                    <a:lnTo>
                      <a:pt x="15" y="9"/>
                    </a:lnTo>
                    <a:lnTo>
                      <a:pt x="15" y="10"/>
                    </a:lnTo>
                    <a:lnTo>
                      <a:pt x="15" y="10"/>
                    </a:lnTo>
                    <a:lnTo>
                      <a:pt x="17" y="10"/>
                    </a:lnTo>
                    <a:lnTo>
                      <a:pt x="19" y="9"/>
                    </a:lnTo>
                    <a:lnTo>
                      <a:pt x="19" y="7"/>
                    </a:lnTo>
                    <a:lnTo>
                      <a:pt x="19" y="4"/>
                    </a:lnTo>
                    <a:lnTo>
                      <a:pt x="19" y="4"/>
                    </a:lnTo>
                    <a:lnTo>
                      <a:pt x="17" y="2"/>
                    </a:lnTo>
                    <a:lnTo>
                      <a:pt x="17" y="2"/>
                    </a:lnTo>
                    <a:lnTo>
                      <a:pt x="88" y="22"/>
                    </a:lnTo>
                    <a:lnTo>
                      <a:pt x="107" y="27"/>
                    </a:lnTo>
                    <a:lnTo>
                      <a:pt x="117"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4" name="Freeform 5931"/>
              <p:cNvSpPr>
                <a:spLocks noEditPoints="1"/>
              </p:cNvSpPr>
              <p:nvPr/>
            </p:nvSpPr>
            <p:spPr bwMode="auto">
              <a:xfrm>
                <a:off x="1880" y="804"/>
                <a:ext cx="117" cy="60"/>
              </a:xfrm>
              <a:custGeom>
                <a:avLst/>
                <a:gdLst>
                  <a:gd name="T0" fmla="*/ 9 w 117"/>
                  <a:gd name="T1" fmla="*/ 10 h 60"/>
                  <a:gd name="T2" fmla="*/ 7 w 117"/>
                  <a:gd name="T3" fmla="*/ 10 h 60"/>
                  <a:gd name="T4" fmla="*/ 5 w 117"/>
                  <a:gd name="T5" fmla="*/ 10 h 60"/>
                  <a:gd name="T6" fmla="*/ 5 w 117"/>
                  <a:gd name="T7" fmla="*/ 9 h 60"/>
                  <a:gd name="T8" fmla="*/ 7 w 117"/>
                  <a:gd name="T9" fmla="*/ 4 h 60"/>
                  <a:gd name="T10" fmla="*/ 9 w 117"/>
                  <a:gd name="T11" fmla="*/ 7 h 60"/>
                  <a:gd name="T12" fmla="*/ 10 w 117"/>
                  <a:gd name="T13" fmla="*/ 9 h 60"/>
                  <a:gd name="T14" fmla="*/ 2 w 117"/>
                  <a:gd name="T15" fmla="*/ 7 h 60"/>
                  <a:gd name="T16" fmla="*/ 2 w 117"/>
                  <a:gd name="T17" fmla="*/ 5 h 60"/>
                  <a:gd name="T18" fmla="*/ 4 w 117"/>
                  <a:gd name="T19" fmla="*/ 2 h 60"/>
                  <a:gd name="T20" fmla="*/ 4 w 117"/>
                  <a:gd name="T21" fmla="*/ 4 h 60"/>
                  <a:gd name="T22" fmla="*/ 7 w 117"/>
                  <a:gd name="T23" fmla="*/ 2 h 60"/>
                  <a:gd name="T24" fmla="*/ 5 w 117"/>
                  <a:gd name="T25" fmla="*/ 2 h 60"/>
                  <a:gd name="T26" fmla="*/ 7 w 117"/>
                  <a:gd name="T27" fmla="*/ 0 h 60"/>
                  <a:gd name="T28" fmla="*/ 115 w 117"/>
                  <a:gd name="T29" fmla="*/ 41 h 60"/>
                  <a:gd name="T30" fmla="*/ 90 w 117"/>
                  <a:gd name="T31" fmla="*/ 56 h 60"/>
                  <a:gd name="T32" fmla="*/ 14 w 117"/>
                  <a:gd name="T33" fmla="*/ 36 h 60"/>
                  <a:gd name="T34" fmla="*/ 12 w 117"/>
                  <a:gd name="T35" fmla="*/ 32 h 60"/>
                  <a:gd name="T36" fmla="*/ 9 w 117"/>
                  <a:gd name="T37" fmla="*/ 29 h 60"/>
                  <a:gd name="T38" fmla="*/ 7 w 117"/>
                  <a:gd name="T39" fmla="*/ 24 h 60"/>
                  <a:gd name="T40" fmla="*/ 7 w 117"/>
                  <a:gd name="T41" fmla="*/ 22 h 60"/>
                  <a:gd name="T42" fmla="*/ 7 w 117"/>
                  <a:gd name="T43" fmla="*/ 19 h 60"/>
                  <a:gd name="T44" fmla="*/ 4 w 117"/>
                  <a:gd name="T45" fmla="*/ 22 h 60"/>
                  <a:gd name="T46" fmla="*/ 0 w 117"/>
                  <a:gd name="T47" fmla="*/ 21 h 60"/>
                  <a:gd name="T48" fmla="*/ 2 w 117"/>
                  <a:gd name="T49" fmla="*/ 17 h 60"/>
                  <a:gd name="T50" fmla="*/ 2 w 117"/>
                  <a:gd name="T51" fmla="*/ 17 h 60"/>
                  <a:gd name="T52" fmla="*/ 2 w 117"/>
                  <a:gd name="T53" fmla="*/ 14 h 60"/>
                  <a:gd name="T54" fmla="*/ 0 w 117"/>
                  <a:gd name="T55" fmla="*/ 16 h 60"/>
                  <a:gd name="T56" fmla="*/ 0 w 117"/>
                  <a:gd name="T57" fmla="*/ 14 h 60"/>
                  <a:gd name="T58" fmla="*/ 2 w 117"/>
                  <a:gd name="T59" fmla="*/ 12 h 60"/>
                  <a:gd name="T60" fmla="*/ 7 w 117"/>
                  <a:gd name="T61" fmla="*/ 12 h 60"/>
                  <a:gd name="T62" fmla="*/ 7 w 117"/>
                  <a:gd name="T63" fmla="*/ 12 h 60"/>
                  <a:gd name="T64" fmla="*/ 10 w 117"/>
                  <a:gd name="T65" fmla="*/ 17 h 60"/>
                  <a:gd name="T66" fmla="*/ 10 w 117"/>
                  <a:gd name="T67" fmla="*/ 19 h 60"/>
                  <a:gd name="T68" fmla="*/ 14 w 117"/>
                  <a:gd name="T69" fmla="*/ 19 h 60"/>
                  <a:gd name="T70" fmla="*/ 14 w 117"/>
                  <a:gd name="T71" fmla="*/ 17 h 60"/>
                  <a:gd name="T72" fmla="*/ 14 w 117"/>
                  <a:gd name="T73" fmla="*/ 16 h 60"/>
                  <a:gd name="T74" fmla="*/ 14 w 117"/>
                  <a:gd name="T75" fmla="*/ 10 h 60"/>
                  <a:gd name="T76" fmla="*/ 12 w 117"/>
                  <a:gd name="T77" fmla="*/ 9 h 60"/>
                  <a:gd name="T78" fmla="*/ 14 w 117"/>
                  <a:gd name="T79" fmla="*/ 7 h 60"/>
                  <a:gd name="T80" fmla="*/ 15 w 117"/>
                  <a:gd name="T81" fmla="*/ 10 h 60"/>
                  <a:gd name="T82" fmla="*/ 19 w 117"/>
                  <a:gd name="T83" fmla="*/ 9 h 60"/>
                  <a:gd name="T84" fmla="*/ 19 w 117"/>
                  <a:gd name="T85" fmla="*/ 4 h 60"/>
                  <a:gd name="T86" fmla="*/ 88 w 117"/>
                  <a:gd name="T8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60">
                    <a:moveTo>
                      <a:pt x="10" y="9"/>
                    </a:moveTo>
                    <a:lnTo>
                      <a:pt x="9" y="12"/>
                    </a:lnTo>
                    <a:lnTo>
                      <a:pt x="9" y="10"/>
                    </a:lnTo>
                    <a:lnTo>
                      <a:pt x="9" y="10"/>
                    </a:lnTo>
                    <a:lnTo>
                      <a:pt x="9" y="10"/>
                    </a:lnTo>
                    <a:lnTo>
                      <a:pt x="7" y="10"/>
                    </a:lnTo>
                    <a:lnTo>
                      <a:pt x="5" y="10"/>
                    </a:lnTo>
                    <a:lnTo>
                      <a:pt x="5" y="10"/>
                    </a:lnTo>
                    <a:lnTo>
                      <a:pt x="5" y="10"/>
                    </a:lnTo>
                    <a:lnTo>
                      <a:pt x="5" y="10"/>
                    </a:lnTo>
                    <a:lnTo>
                      <a:pt x="5" y="9"/>
                    </a:lnTo>
                    <a:lnTo>
                      <a:pt x="5" y="9"/>
                    </a:lnTo>
                    <a:lnTo>
                      <a:pt x="5" y="7"/>
                    </a:lnTo>
                    <a:lnTo>
                      <a:pt x="7" y="5"/>
                    </a:lnTo>
                    <a:lnTo>
                      <a:pt x="7" y="4"/>
                    </a:lnTo>
                    <a:lnTo>
                      <a:pt x="7" y="5"/>
                    </a:lnTo>
                    <a:lnTo>
                      <a:pt x="7" y="7"/>
                    </a:lnTo>
                    <a:lnTo>
                      <a:pt x="9" y="7"/>
                    </a:lnTo>
                    <a:lnTo>
                      <a:pt x="9" y="9"/>
                    </a:lnTo>
                    <a:lnTo>
                      <a:pt x="9" y="9"/>
                    </a:lnTo>
                    <a:lnTo>
                      <a:pt x="10" y="9"/>
                    </a:lnTo>
                    <a:moveTo>
                      <a:pt x="4" y="9"/>
                    </a:moveTo>
                    <a:lnTo>
                      <a:pt x="2" y="9"/>
                    </a:lnTo>
                    <a:lnTo>
                      <a:pt x="2" y="7"/>
                    </a:lnTo>
                    <a:lnTo>
                      <a:pt x="2" y="7"/>
                    </a:lnTo>
                    <a:lnTo>
                      <a:pt x="2" y="5"/>
                    </a:lnTo>
                    <a:lnTo>
                      <a:pt x="2" y="5"/>
                    </a:lnTo>
                    <a:lnTo>
                      <a:pt x="2" y="4"/>
                    </a:lnTo>
                    <a:lnTo>
                      <a:pt x="2" y="4"/>
                    </a:lnTo>
                    <a:lnTo>
                      <a:pt x="4" y="2"/>
                    </a:lnTo>
                    <a:lnTo>
                      <a:pt x="4" y="2"/>
                    </a:lnTo>
                    <a:lnTo>
                      <a:pt x="4" y="4"/>
                    </a:lnTo>
                    <a:lnTo>
                      <a:pt x="4" y="4"/>
                    </a:lnTo>
                    <a:lnTo>
                      <a:pt x="5" y="5"/>
                    </a:lnTo>
                    <a:lnTo>
                      <a:pt x="4" y="9"/>
                    </a:lnTo>
                    <a:moveTo>
                      <a:pt x="7" y="2"/>
                    </a:moveTo>
                    <a:lnTo>
                      <a:pt x="7" y="2"/>
                    </a:lnTo>
                    <a:lnTo>
                      <a:pt x="5" y="2"/>
                    </a:lnTo>
                    <a:lnTo>
                      <a:pt x="5" y="2"/>
                    </a:lnTo>
                    <a:lnTo>
                      <a:pt x="5" y="0"/>
                    </a:lnTo>
                    <a:lnTo>
                      <a:pt x="5" y="0"/>
                    </a:lnTo>
                    <a:lnTo>
                      <a:pt x="7" y="0"/>
                    </a:lnTo>
                    <a:lnTo>
                      <a:pt x="7" y="2"/>
                    </a:lnTo>
                    <a:moveTo>
                      <a:pt x="117" y="27"/>
                    </a:moveTo>
                    <a:lnTo>
                      <a:pt x="115" y="41"/>
                    </a:lnTo>
                    <a:lnTo>
                      <a:pt x="110" y="38"/>
                    </a:lnTo>
                    <a:lnTo>
                      <a:pt x="97" y="39"/>
                    </a:lnTo>
                    <a:lnTo>
                      <a:pt x="90" y="56"/>
                    </a:lnTo>
                    <a:lnTo>
                      <a:pt x="93" y="60"/>
                    </a:lnTo>
                    <a:lnTo>
                      <a:pt x="14" y="38"/>
                    </a:lnTo>
                    <a:lnTo>
                      <a:pt x="14" y="36"/>
                    </a:lnTo>
                    <a:lnTo>
                      <a:pt x="14" y="34"/>
                    </a:lnTo>
                    <a:lnTo>
                      <a:pt x="12" y="32"/>
                    </a:lnTo>
                    <a:lnTo>
                      <a:pt x="12" y="32"/>
                    </a:lnTo>
                    <a:lnTo>
                      <a:pt x="10" y="29"/>
                    </a:lnTo>
                    <a:lnTo>
                      <a:pt x="10" y="29"/>
                    </a:lnTo>
                    <a:lnTo>
                      <a:pt x="9" y="29"/>
                    </a:lnTo>
                    <a:lnTo>
                      <a:pt x="9" y="29"/>
                    </a:lnTo>
                    <a:lnTo>
                      <a:pt x="7" y="26"/>
                    </a:lnTo>
                    <a:lnTo>
                      <a:pt x="7" y="24"/>
                    </a:lnTo>
                    <a:lnTo>
                      <a:pt x="7" y="24"/>
                    </a:lnTo>
                    <a:lnTo>
                      <a:pt x="7" y="24"/>
                    </a:lnTo>
                    <a:lnTo>
                      <a:pt x="7" y="22"/>
                    </a:lnTo>
                    <a:lnTo>
                      <a:pt x="9" y="21"/>
                    </a:lnTo>
                    <a:lnTo>
                      <a:pt x="9" y="21"/>
                    </a:lnTo>
                    <a:lnTo>
                      <a:pt x="7" y="19"/>
                    </a:lnTo>
                    <a:lnTo>
                      <a:pt x="7" y="19"/>
                    </a:lnTo>
                    <a:lnTo>
                      <a:pt x="5" y="21"/>
                    </a:lnTo>
                    <a:lnTo>
                      <a:pt x="4" y="22"/>
                    </a:lnTo>
                    <a:lnTo>
                      <a:pt x="2" y="22"/>
                    </a:lnTo>
                    <a:lnTo>
                      <a:pt x="0" y="21"/>
                    </a:lnTo>
                    <a:lnTo>
                      <a:pt x="0" y="21"/>
                    </a:lnTo>
                    <a:lnTo>
                      <a:pt x="0" y="19"/>
                    </a:lnTo>
                    <a:lnTo>
                      <a:pt x="0" y="17"/>
                    </a:lnTo>
                    <a:lnTo>
                      <a:pt x="2" y="17"/>
                    </a:lnTo>
                    <a:lnTo>
                      <a:pt x="2" y="19"/>
                    </a:lnTo>
                    <a:lnTo>
                      <a:pt x="2" y="19"/>
                    </a:lnTo>
                    <a:lnTo>
                      <a:pt x="2" y="17"/>
                    </a:lnTo>
                    <a:lnTo>
                      <a:pt x="4" y="16"/>
                    </a:lnTo>
                    <a:lnTo>
                      <a:pt x="2" y="16"/>
                    </a:lnTo>
                    <a:lnTo>
                      <a:pt x="2" y="14"/>
                    </a:lnTo>
                    <a:lnTo>
                      <a:pt x="0" y="16"/>
                    </a:lnTo>
                    <a:lnTo>
                      <a:pt x="0" y="16"/>
                    </a:lnTo>
                    <a:lnTo>
                      <a:pt x="0" y="16"/>
                    </a:lnTo>
                    <a:lnTo>
                      <a:pt x="0" y="16"/>
                    </a:lnTo>
                    <a:lnTo>
                      <a:pt x="0" y="16"/>
                    </a:lnTo>
                    <a:lnTo>
                      <a:pt x="0" y="14"/>
                    </a:lnTo>
                    <a:lnTo>
                      <a:pt x="2" y="12"/>
                    </a:lnTo>
                    <a:lnTo>
                      <a:pt x="2" y="12"/>
                    </a:lnTo>
                    <a:lnTo>
                      <a:pt x="2" y="12"/>
                    </a:lnTo>
                    <a:lnTo>
                      <a:pt x="2" y="12"/>
                    </a:lnTo>
                    <a:lnTo>
                      <a:pt x="4" y="12"/>
                    </a:lnTo>
                    <a:lnTo>
                      <a:pt x="7" y="12"/>
                    </a:lnTo>
                    <a:lnTo>
                      <a:pt x="7" y="12"/>
                    </a:lnTo>
                    <a:lnTo>
                      <a:pt x="7" y="12"/>
                    </a:lnTo>
                    <a:lnTo>
                      <a:pt x="7" y="12"/>
                    </a:lnTo>
                    <a:lnTo>
                      <a:pt x="9" y="14"/>
                    </a:lnTo>
                    <a:lnTo>
                      <a:pt x="9" y="14"/>
                    </a:lnTo>
                    <a:lnTo>
                      <a:pt x="10" y="17"/>
                    </a:lnTo>
                    <a:lnTo>
                      <a:pt x="10" y="19"/>
                    </a:lnTo>
                    <a:lnTo>
                      <a:pt x="10" y="19"/>
                    </a:lnTo>
                    <a:lnTo>
                      <a:pt x="10" y="19"/>
                    </a:lnTo>
                    <a:lnTo>
                      <a:pt x="10" y="19"/>
                    </a:lnTo>
                    <a:lnTo>
                      <a:pt x="12" y="19"/>
                    </a:lnTo>
                    <a:lnTo>
                      <a:pt x="14" y="19"/>
                    </a:lnTo>
                    <a:lnTo>
                      <a:pt x="14" y="19"/>
                    </a:lnTo>
                    <a:lnTo>
                      <a:pt x="14" y="19"/>
                    </a:lnTo>
                    <a:lnTo>
                      <a:pt x="14" y="17"/>
                    </a:lnTo>
                    <a:lnTo>
                      <a:pt x="14" y="17"/>
                    </a:lnTo>
                    <a:lnTo>
                      <a:pt x="14" y="17"/>
                    </a:lnTo>
                    <a:lnTo>
                      <a:pt x="14" y="16"/>
                    </a:lnTo>
                    <a:lnTo>
                      <a:pt x="14" y="14"/>
                    </a:lnTo>
                    <a:lnTo>
                      <a:pt x="14" y="14"/>
                    </a:lnTo>
                    <a:lnTo>
                      <a:pt x="14" y="10"/>
                    </a:lnTo>
                    <a:lnTo>
                      <a:pt x="14" y="9"/>
                    </a:lnTo>
                    <a:lnTo>
                      <a:pt x="14" y="9"/>
                    </a:lnTo>
                    <a:lnTo>
                      <a:pt x="12" y="9"/>
                    </a:lnTo>
                    <a:lnTo>
                      <a:pt x="12" y="7"/>
                    </a:lnTo>
                    <a:lnTo>
                      <a:pt x="12" y="7"/>
                    </a:lnTo>
                    <a:lnTo>
                      <a:pt x="14" y="7"/>
                    </a:lnTo>
                    <a:lnTo>
                      <a:pt x="15" y="9"/>
                    </a:lnTo>
                    <a:lnTo>
                      <a:pt x="15" y="9"/>
                    </a:lnTo>
                    <a:lnTo>
                      <a:pt x="15" y="10"/>
                    </a:lnTo>
                    <a:lnTo>
                      <a:pt x="15" y="10"/>
                    </a:lnTo>
                    <a:lnTo>
                      <a:pt x="17" y="10"/>
                    </a:lnTo>
                    <a:lnTo>
                      <a:pt x="19" y="9"/>
                    </a:lnTo>
                    <a:lnTo>
                      <a:pt x="19" y="7"/>
                    </a:lnTo>
                    <a:lnTo>
                      <a:pt x="19" y="4"/>
                    </a:lnTo>
                    <a:lnTo>
                      <a:pt x="19" y="4"/>
                    </a:lnTo>
                    <a:lnTo>
                      <a:pt x="17" y="2"/>
                    </a:lnTo>
                    <a:lnTo>
                      <a:pt x="17" y="2"/>
                    </a:lnTo>
                    <a:lnTo>
                      <a:pt x="88" y="22"/>
                    </a:lnTo>
                    <a:lnTo>
                      <a:pt x="107" y="27"/>
                    </a:lnTo>
                    <a:lnTo>
                      <a:pt x="11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5" name="Freeform 5932"/>
              <p:cNvSpPr>
                <a:spLocks/>
              </p:cNvSpPr>
              <p:nvPr/>
            </p:nvSpPr>
            <p:spPr bwMode="auto">
              <a:xfrm>
                <a:off x="1826" y="1028"/>
                <a:ext cx="66" cy="80"/>
              </a:xfrm>
              <a:custGeom>
                <a:avLst/>
                <a:gdLst>
                  <a:gd name="T0" fmla="*/ 44 w 66"/>
                  <a:gd name="T1" fmla="*/ 68 h 80"/>
                  <a:gd name="T2" fmla="*/ 49 w 66"/>
                  <a:gd name="T3" fmla="*/ 74 h 80"/>
                  <a:gd name="T4" fmla="*/ 47 w 66"/>
                  <a:gd name="T5" fmla="*/ 74 h 80"/>
                  <a:gd name="T6" fmla="*/ 42 w 66"/>
                  <a:gd name="T7" fmla="*/ 74 h 80"/>
                  <a:gd name="T8" fmla="*/ 37 w 66"/>
                  <a:gd name="T9" fmla="*/ 74 h 80"/>
                  <a:gd name="T10" fmla="*/ 36 w 66"/>
                  <a:gd name="T11" fmla="*/ 74 h 80"/>
                  <a:gd name="T12" fmla="*/ 30 w 66"/>
                  <a:gd name="T13" fmla="*/ 73 h 80"/>
                  <a:gd name="T14" fmla="*/ 30 w 66"/>
                  <a:gd name="T15" fmla="*/ 73 h 80"/>
                  <a:gd name="T16" fmla="*/ 27 w 66"/>
                  <a:gd name="T17" fmla="*/ 73 h 80"/>
                  <a:gd name="T18" fmla="*/ 24 w 66"/>
                  <a:gd name="T19" fmla="*/ 74 h 80"/>
                  <a:gd name="T20" fmla="*/ 24 w 66"/>
                  <a:gd name="T21" fmla="*/ 74 h 80"/>
                  <a:gd name="T22" fmla="*/ 24 w 66"/>
                  <a:gd name="T23" fmla="*/ 76 h 80"/>
                  <a:gd name="T24" fmla="*/ 22 w 66"/>
                  <a:gd name="T25" fmla="*/ 76 h 80"/>
                  <a:gd name="T26" fmla="*/ 19 w 66"/>
                  <a:gd name="T27" fmla="*/ 78 h 80"/>
                  <a:gd name="T28" fmla="*/ 10 w 66"/>
                  <a:gd name="T29" fmla="*/ 80 h 80"/>
                  <a:gd name="T30" fmla="*/ 8 w 66"/>
                  <a:gd name="T31" fmla="*/ 80 h 80"/>
                  <a:gd name="T32" fmla="*/ 8 w 66"/>
                  <a:gd name="T33" fmla="*/ 78 h 80"/>
                  <a:gd name="T34" fmla="*/ 8 w 66"/>
                  <a:gd name="T35" fmla="*/ 78 h 80"/>
                  <a:gd name="T36" fmla="*/ 8 w 66"/>
                  <a:gd name="T37" fmla="*/ 78 h 80"/>
                  <a:gd name="T38" fmla="*/ 8 w 66"/>
                  <a:gd name="T39" fmla="*/ 78 h 80"/>
                  <a:gd name="T40" fmla="*/ 8 w 66"/>
                  <a:gd name="T41" fmla="*/ 78 h 80"/>
                  <a:gd name="T42" fmla="*/ 5 w 66"/>
                  <a:gd name="T43" fmla="*/ 78 h 80"/>
                  <a:gd name="T44" fmla="*/ 3 w 66"/>
                  <a:gd name="T45" fmla="*/ 80 h 80"/>
                  <a:gd name="T46" fmla="*/ 0 w 66"/>
                  <a:gd name="T47" fmla="*/ 80 h 80"/>
                  <a:gd name="T48" fmla="*/ 13 w 66"/>
                  <a:gd name="T49" fmla="*/ 30 h 80"/>
                  <a:gd name="T50" fmla="*/ 24 w 66"/>
                  <a:gd name="T51" fmla="*/ 0 h 80"/>
                  <a:gd name="T52" fmla="*/ 24 w 66"/>
                  <a:gd name="T53" fmla="*/ 0 h 80"/>
                  <a:gd name="T54" fmla="*/ 24 w 66"/>
                  <a:gd name="T55" fmla="*/ 0 h 80"/>
                  <a:gd name="T56" fmla="*/ 66 w 66"/>
                  <a:gd name="T57" fmla="*/ 10 h 80"/>
                  <a:gd name="T58" fmla="*/ 58 w 66"/>
                  <a:gd name="T59" fmla="*/ 44 h 80"/>
                  <a:gd name="T60" fmla="*/ 51 w 66"/>
                  <a:gd name="T61" fmla="*/ 42 h 80"/>
                  <a:gd name="T62" fmla="*/ 47 w 66"/>
                  <a:gd name="T63" fmla="*/ 61 h 80"/>
                  <a:gd name="T64" fmla="*/ 44 w 66"/>
                  <a:gd name="T65"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80">
                    <a:moveTo>
                      <a:pt x="44" y="68"/>
                    </a:moveTo>
                    <a:lnTo>
                      <a:pt x="49" y="74"/>
                    </a:lnTo>
                    <a:lnTo>
                      <a:pt x="47" y="74"/>
                    </a:lnTo>
                    <a:lnTo>
                      <a:pt x="42" y="74"/>
                    </a:lnTo>
                    <a:lnTo>
                      <a:pt x="37" y="74"/>
                    </a:lnTo>
                    <a:lnTo>
                      <a:pt x="36" y="74"/>
                    </a:lnTo>
                    <a:lnTo>
                      <a:pt x="30" y="73"/>
                    </a:lnTo>
                    <a:lnTo>
                      <a:pt x="30" y="73"/>
                    </a:lnTo>
                    <a:lnTo>
                      <a:pt x="27" y="73"/>
                    </a:lnTo>
                    <a:lnTo>
                      <a:pt x="24" y="74"/>
                    </a:lnTo>
                    <a:lnTo>
                      <a:pt x="24" y="74"/>
                    </a:lnTo>
                    <a:lnTo>
                      <a:pt x="24" y="76"/>
                    </a:lnTo>
                    <a:lnTo>
                      <a:pt x="22" y="76"/>
                    </a:lnTo>
                    <a:lnTo>
                      <a:pt x="19" y="78"/>
                    </a:lnTo>
                    <a:lnTo>
                      <a:pt x="10" y="80"/>
                    </a:lnTo>
                    <a:lnTo>
                      <a:pt x="8" y="80"/>
                    </a:lnTo>
                    <a:lnTo>
                      <a:pt x="8" y="78"/>
                    </a:lnTo>
                    <a:lnTo>
                      <a:pt x="8" y="78"/>
                    </a:lnTo>
                    <a:lnTo>
                      <a:pt x="8" y="78"/>
                    </a:lnTo>
                    <a:lnTo>
                      <a:pt x="8" y="78"/>
                    </a:lnTo>
                    <a:lnTo>
                      <a:pt x="8" y="78"/>
                    </a:lnTo>
                    <a:lnTo>
                      <a:pt x="5" y="78"/>
                    </a:lnTo>
                    <a:lnTo>
                      <a:pt x="3" y="80"/>
                    </a:lnTo>
                    <a:lnTo>
                      <a:pt x="0" y="80"/>
                    </a:lnTo>
                    <a:lnTo>
                      <a:pt x="13" y="30"/>
                    </a:lnTo>
                    <a:lnTo>
                      <a:pt x="24" y="0"/>
                    </a:lnTo>
                    <a:lnTo>
                      <a:pt x="24" y="0"/>
                    </a:lnTo>
                    <a:lnTo>
                      <a:pt x="24" y="0"/>
                    </a:lnTo>
                    <a:lnTo>
                      <a:pt x="66" y="10"/>
                    </a:lnTo>
                    <a:lnTo>
                      <a:pt x="58" y="44"/>
                    </a:lnTo>
                    <a:lnTo>
                      <a:pt x="51" y="42"/>
                    </a:lnTo>
                    <a:lnTo>
                      <a:pt x="47" y="61"/>
                    </a:lnTo>
                    <a:lnTo>
                      <a:pt x="44" y="6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6" name="Freeform 5933"/>
              <p:cNvSpPr>
                <a:spLocks/>
              </p:cNvSpPr>
              <p:nvPr/>
            </p:nvSpPr>
            <p:spPr bwMode="auto">
              <a:xfrm>
                <a:off x="1826" y="1028"/>
                <a:ext cx="66" cy="80"/>
              </a:xfrm>
              <a:custGeom>
                <a:avLst/>
                <a:gdLst>
                  <a:gd name="T0" fmla="*/ 44 w 66"/>
                  <a:gd name="T1" fmla="*/ 68 h 80"/>
                  <a:gd name="T2" fmla="*/ 49 w 66"/>
                  <a:gd name="T3" fmla="*/ 74 h 80"/>
                  <a:gd name="T4" fmla="*/ 47 w 66"/>
                  <a:gd name="T5" fmla="*/ 74 h 80"/>
                  <a:gd name="T6" fmla="*/ 42 w 66"/>
                  <a:gd name="T7" fmla="*/ 74 h 80"/>
                  <a:gd name="T8" fmla="*/ 37 w 66"/>
                  <a:gd name="T9" fmla="*/ 74 h 80"/>
                  <a:gd name="T10" fmla="*/ 36 w 66"/>
                  <a:gd name="T11" fmla="*/ 74 h 80"/>
                  <a:gd name="T12" fmla="*/ 30 w 66"/>
                  <a:gd name="T13" fmla="*/ 73 h 80"/>
                  <a:gd name="T14" fmla="*/ 30 w 66"/>
                  <a:gd name="T15" fmla="*/ 73 h 80"/>
                  <a:gd name="T16" fmla="*/ 27 w 66"/>
                  <a:gd name="T17" fmla="*/ 73 h 80"/>
                  <a:gd name="T18" fmla="*/ 24 w 66"/>
                  <a:gd name="T19" fmla="*/ 74 h 80"/>
                  <a:gd name="T20" fmla="*/ 24 w 66"/>
                  <a:gd name="T21" fmla="*/ 74 h 80"/>
                  <a:gd name="T22" fmla="*/ 24 w 66"/>
                  <a:gd name="T23" fmla="*/ 76 h 80"/>
                  <a:gd name="T24" fmla="*/ 22 w 66"/>
                  <a:gd name="T25" fmla="*/ 76 h 80"/>
                  <a:gd name="T26" fmla="*/ 19 w 66"/>
                  <a:gd name="T27" fmla="*/ 78 h 80"/>
                  <a:gd name="T28" fmla="*/ 10 w 66"/>
                  <a:gd name="T29" fmla="*/ 80 h 80"/>
                  <a:gd name="T30" fmla="*/ 8 w 66"/>
                  <a:gd name="T31" fmla="*/ 80 h 80"/>
                  <a:gd name="T32" fmla="*/ 8 w 66"/>
                  <a:gd name="T33" fmla="*/ 78 h 80"/>
                  <a:gd name="T34" fmla="*/ 8 w 66"/>
                  <a:gd name="T35" fmla="*/ 78 h 80"/>
                  <a:gd name="T36" fmla="*/ 8 w 66"/>
                  <a:gd name="T37" fmla="*/ 78 h 80"/>
                  <a:gd name="T38" fmla="*/ 8 w 66"/>
                  <a:gd name="T39" fmla="*/ 78 h 80"/>
                  <a:gd name="T40" fmla="*/ 8 w 66"/>
                  <a:gd name="T41" fmla="*/ 78 h 80"/>
                  <a:gd name="T42" fmla="*/ 5 w 66"/>
                  <a:gd name="T43" fmla="*/ 78 h 80"/>
                  <a:gd name="T44" fmla="*/ 3 w 66"/>
                  <a:gd name="T45" fmla="*/ 80 h 80"/>
                  <a:gd name="T46" fmla="*/ 0 w 66"/>
                  <a:gd name="T47" fmla="*/ 80 h 80"/>
                  <a:gd name="T48" fmla="*/ 13 w 66"/>
                  <a:gd name="T49" fmla="*/ 30 h 80"/>
                  <a:gd name="T50" fmla="*/ 24 w 66"/>
                  <a:gd name="T51" fmla="*/ 0 h 80"/>
                  <a:gd name="T52" fmla="*/ 24 w 66"/>
                  <a:gd name="T53" fmla="*/ 0 h 80"/>
                  <a:gd name="T54" fmla="*/ 24 w 66"/>
                  <a:gd name="T55" fmla="*/ 0 h 80"/>
                  <a:gd name="T56" fmla="*/ 66 w 66"/>
                  <a:gd name="T57" fmla="*/ 10 h 80"/>
                  <a:gd name="T58" fmla="*/ 58 w 66"/>
                  <a:gd name="T59" fmla="*/ 44 h 80"/>
                  <a:gd name="T60" fmla="*/ 51 w 66"/>
                  <a:gd name="T61" fmla="*/ 42 h 80"/>
                  <a:gd name="T62" fmla="*/ 47 w 66"/>
                  <a:gd name="T63" fmla="*/ 61 h 80"/>
                  <a:gd name="T64" fmla="*/ 44 w 66"/>
                  <a:gd name="T65"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80">
                    <a:moveTo>
                      <a:pt x="44" y="68"/>
                    </a:moveTo>
                    <a:lnTo>
                      <a:pt x="49" y="74"/>
                    </a:lnTo>
                    <a:lnTo>
                      <a:pt x="47" y="74"/>
                    </a:lnTo>
                    <a:lnTo>
                      <a:pt x="42" y="74"/>
                    </a:lnTo>
                    <a:lnTo>
                      <a:pt x="37" y="74"/>
                    </a:lnTo>
                    <a:lnTo>
                      <a:pt x="36" y="74"/>
                    </a:lnTo>
                    <a:lnTo>
                      <a:pt x="30" y="73"/>
                    </a:lnTo>
                    <a:lnTo>
                      <a:pt x="30" y="73"/>
                    </a:lnTo>
                    <a:lnTo>
                      <a:pt x="27" y="73"/>
                    </a:lnTo>
                    <a:lnTo>
                      <a:pt x="24" y="74"/>
                    </a:lnTo>
                    <a:lnTo>
                      <a:pt x="24" y="74"/>
                    </a:lnTo>
                    <a:lnTo>
                      <a:pt x="24" y="76"/>
                    </a:lnTo>
                    <a:lnTo>
                      <a:pt x="22" y="76"/>
                    </a:lnTo>
                    <a:lnTo>
                      <a:pt x="19" y="78"/>
                    </a:lnTo>
                    <a:lnTo>
                      <a:pt x="10" y="80"/>
                    </a:lnTo>
                    <a:lnTo>
                      <a:pt x="8" y="80"/>
                    </a:lnTo>
                    <a:lnTo>
                      <a:pt x="8" y="78"/>
                    </a:lnTo>
                    <a:lnTo>
                      <a:pt x="8" y="78"/>
                    </a:lnTo>
                    <a:lnTo>
                      <a:pt x="8" y="78"/>
                    </a:lnTo>
                    <a:lnTo>
                      <a:pt x="8" y="78"/>
                    </a:lnTo>
                    <a:lnTo>
                      <a:pt x="8" y="78"/>
                    </a:lnTo>
                    <a:lnTo>
                      <a:pt x="5" y="78"/>
                    </a:lnTo>
                    <a:lnTo>
                      <a:pt x="3" y="80"/>
                    </a:lnTo>
                    <a:lnTo>
                      <a:pt x="0" y="80"/>
                    </a:lnTo>
                    <a:lnTo>
                      <a:pt x="13" y="30"/>
                    </a:lnTo>
                    <a:lnTo>
                      <a:pt x="24" y="0"/>
                    </a:lnTo>
                    <a:lnTo>
                      <a:pt x="24" y="0"/>
                    </a:lnTo>
                    <a:lnTo>
                      <a:pt x="24" y="0"/>
                    </a:lnTo>
                    <a:lnTo>
                      <a:pt x="66" y="10"/>
                    </a:lnTo>
                    <a:lnTo>
                      <a:pt x="58" y="44"/>
                    </a:lnTo>
                    <a:lnTo>
                      <a:pt x="51" y="42"/>
                    </a:lnTo>
                    <a:lnTo>
                      <a:pt x="47" y="61"/>
                    </a:lnTo>
                    <a:lnTo>
                      <a:pt x="44" y="6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7" name="Freeform 5934"/>
              <p:cNvSpPr>
                <a:spLocks noEditPoints="1"/>
              </p:cNvSpPr>
              <p:nvPr/>
            </p:nvSpPr>
            <p:spPr bwMode="auto">
              <a:xfrm>
                <a:off x="1878" y="842"/>
                <a:ext cx="97" cy="69"/>
              </a:xfrm>
              <a:custGeom>
                <a:avLst/>
                <a:gdLst>
                  <a:gd name="T0" fmla="*/ 12 w 97"/>
                  <a:gd name="T1" fmla="*/ 28 h 69"/>
                  <a:gd name="T2" fmla="*/ 11 w 97"/>
                  <a:gd name="T3" fmla="*/ 27 h 69"/>
                  <a:gd name="T4" fmla="*/ 12 w 97"/>
                  <a:gd name="T5" fmla="*/ 27 h 69"/>
                  <a:gd name="T6" fmla="*/ 48 w 97"/>
                  <a:gd name="T7" fmla="*/ 62 h 69"/>
                  <a:gd name="T8" fmla="*/ 28 w 97"/>
                  <a:gd name="T9" fmla="*/ 57 h 69"/>
                  <a:gd name="T10" fmla="*/ 24 w 97"/>
                  <a:gd name="T11" fmla="*/ 55 h 69"/>
                  <a:gd name="T12" fmla="*/ 0 w 97"/>
                  <a:gd name="T13" fmla="*/ 49 h 69"/>
                  <a:gd name="T14" fmla="*/ 2 w 97"/>
                  <a:gd name="T15" fmla="*/ 45 h 69"/>
                  <a:gd name="T16" fmla="*/ 6 w 97"/>
                  <a:gd name="T17" fmla="*/ 44 h 69"/>
                  <a:gd name="T18" fmla="*/ 6 w 97"/>
                  <a:gd name="T19" fmla="*/ 42 h 69"/>
                  <a:gd name="T20" fmla="*/ 7 w 97"/>
                  <a:gd name="T21" fmla="*/ 40 h 69"/>
                  <a:gd name="T22" fmla="*/ 7 w 97"/>
                  <a:gd name="T23" fmla="*/ 39 h 69"/>
                  <a:gd name="T24" fmla="*/ 9 w 97"/>
                  <a:gd name="T25" fmla="*/ 35 h 69"/>
                  <a:gd name="T26" fmla="*/ 11 w 97"/>
                  <a:gd name="T27" fmla="*/ 35 h 69"/>
                  <a:gd name="T28" fmla="*/ 11 w 97"/>
                  <a:gd name="T29" fmla="*/ 33 h 69"/>
                  <a:gd name="T30" fmla="*/ 14 w 97"/>
                  <a:gd name="T31" fmla="*/ 33 h 69"/>
                  <a:gd name="T32" fmla="*/ 16 w 97"/>
                  <a:gd name="T33" fmla="*/ 32 h 69"/>
                  <a:gd name="T34" fmla="*/ 16 w 97"/>
                  <a:gd name="T35" fmla="*/ 30 h 69"/>
                  <a:gd name="T36" fmla="*/ 17 w 97"/>
                  <a:gd name="T37" fmla="*/ 28 h 69"/>
                  <a:gd name="T38" fmla="*/ 14 w 97"/>
                  <a:gd name="T39" fmla="*/ 25 h 69"/>
                  <a:gd name="T40" fmla="*/ 14 w 97"/>
                  <a:gd name="T41" fmla="*/ 20 h 69"/>
                  <a:gd name="T42" fmla="*/ 12 w 97"/>
                  <a:gd name="T43" fmla="*/ 18 h 69"/>
                  <a:gd name="T44" fmla="*/ 12 w 97"/>
                  <a:gd name="T45" fmla="*/ 15 h 69"/>
                  <a:gd name="T46" fmla="*/ 12 w 97"/>
                  <a:gd name="T47" fmla="*/ 13 h 69"/>
                  <a:gd name="T48" fmla="*/ 14 w 97"/>
                  <a:gd name="T49" fmla="*/ 11 h 69"/>
                  <a:gd name="T50" fmla="*/ 14 w 97"/>
                  <a:gd name="T51" fmla="*/ 10 h 69"/>
                  <a:gd name="T52" fmla="*/ 14 w 97"/>
                  <a:gd name="T53" fmla="*/ 6 h 69"/>
                  <a:gd name="T54" fmla="*/ 14 w 97"/>
                  <a:gd name="T55" fmla="*/ 5 h 69"/>
                  <a:gd name="T56" fmla="*/ 14 w 97"/>
                  <a:gd name="T57" fmla="*/ 3 h 69"/>
                  <a:gd name="T58" fmla="*/ 14 w 97"/>
                  <a:gd name="T59" fmla="*/ 1 h 69"/>
                  <a:gd name="T60" fmla="*/ 16 w 97"/>
                  <a:gd name="T61" fmla="*/ 0 h 69"/>
                  <a:gd name="T62" fmla="*/ 95 w 97"/>
                  <a:gd name="T63" fmla="*/ 22 h 69"/>
                  <a:gd name="T64" fmla="*/ 89 w 97"/>
                  <a:gd name="T65" fmla="*/ 42 h 69"/>
                  <a:gd name="T66" fmla="*/ 80 w 97"/>
                  <a:gd name="T67" fmla="*/ 49 h 69"/>
                  <a:gd name="T68" fmla="*/ 78 w 97"/>
                  <a:gd name="T69" fmla="*/ 66 h 69"/>
                  <a:gd name="T70" fmla="*/ 48 w 97"/>
                  <a:gd name="T71"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69">
                    <a:moveTo>
                      <a:pt x="12" y="28"/>
                    </a:moveTo>
                    <a:lnTo>
                      <a:pt x="12" y="28"/>
                    </a:lnTo>
                    <a:lnTo>
                      <a:pt x="11" y="27"/>
                    </a:lnTo>
                    <a:lnTo>
                      <a:pt x="11" y="27"/>
                    </a:lnTo>
                    <a:lnTo>
                      <a:pt x="11" y="27"/>
                    </a:lnTo>
                    <a:lnTo>
                      <a:pt x="12" y="27"/>
                    </a:lnTo>
                    <a:lnTo>
                      <a:pt x="12" y="28"/>
                    </a:lnTo>
                    <a:close/>
                    <a:moveTo>
                      <a:pt x="48" y="62"/>
                    </a:moveTo>
                    <a:lnTo>
                      <a:pt x="48" y="62"/>
                    </a:lnTo>
                    <a:lnTo>
                      <a:pt x="28" y="57"/>
                    </a:lnTo>
                    <a:lnTo>
                      <a:pt x="24" y="55"/>
                    </a:lnTo>
                    <a:lnTo>
                      <a:pt x="24" y="55"/>
                    </a:lnTo>
                    <a:lnTo>
                      <a:pt x="0" y="49"/>
                    </a:lnTo>
                    <a:lnTo>
                      <a:pt x="0" y="49"/>
                    </a:lnTo>
                    <a:lnTo>
                      <a:pt x="2" y="47"/>
                    </a:lnTo>
                    <a:lnTo>
                      <a:pt x="2" y="45"/>
                    </a:lnTo>
                    <a:lnTo>
                      <a:pt x="6" y="44"/>
                    </a:lnTo>
                    <a:lnTo>
                      <a:pt x="6" y="44"/>
                    </a:lnTo>
                    <a:lnTo>
                      <a:pt x="6" y="44"/>
                    </a:lnTo>
                    <a:lnTo>
                      <a:pt x="6" y="42"/>
                    </a:lnTo>
                    <a:lnTo>
                      <a:pt x="7" y="40"/>
                    </a:lnTo>
                    <a:lnTo>
                      <a:pt x="7" y="40"/>
                    </a:lnTo>
                    <a:lnTo>
                      <a:pt x="7" y="40"/>
                    </a:lnTo>
                    <a:lnTo>
                      <a:pt x="7" y="39"/>
                    </a:lnTo>
                    <a:lnTo>
                      <a:pt x="9" y="37"/>
                    </a:lnTo>
                    <a:lnTo>
                      <a:pt x="9" y="35"/>
                    </a:lnTo>
                    <a:lnTo>
                      <a:pt x="9" y="35"/>
                    </a:lnTo>
                    <a:lnTo>
                      <a:pt x="11" y="35"/>
                    </a:lnTo>
                    <a:lnTo>
                      <a:pt x="11" y="35"/>
                    </a:lnTo>
                    <a:lnTo>
                      <a:pt x="11" y="33"/>
                    </a:lnTo>
                    <a:lnTo>
                      <a:pt x="12" y="33"/>
                    </a:lnTo>
                    <a:lnTo>
                      <a:pt x="14" y="33"/>
                    </a:lnTo>
                    <a:lnTo>
                      <a:pt x="16" y="33"/>
                    </a:lnTo>
                    <a:lnTo>
                      <a:pt x="16" y="32"/>
                    </a:lnTo>
                    <a:lnTo>
                      <a:pt x="16" y="32"/>
                    </a:lnTo>
                    <a:lnTo>
                      <a:pt x="16" y="30"/>
                    </a:lnTo>
                    <a:lnTo>
                      <a:pt x="17" y="28"/>
                    </a:lnTo>
                    <a:lnTo>
                      <a:pt x="17" y="28"/>
                    </a:lnTo>
                    <a:lnTo>
                      <a:pt x="17" y="27"/>
                    </a:lnTo>
                    <a:lnTo>
                      <a:pt x="14" y="25"/>
                    </a:lnTo>
                    <a:lnTo>
                      <a:pt x="14" y="22"/>
                    </a:lnTo>
                    <a:lnTo>
                      <a:pt x="14" y="20"/>
                    </a:lnTo>
                    <a:lnTo>
                      <a:pt x="14" y="20"/>
                    </a:lnTo>
                    <a:lnTo>
                      <a:pt x="12" y="18"/>
                    </a:lnTo>
                    <a:lnTo>
                      <a:pt x="12" y="16"/>
                    </a:lnTo>
                    <a:lnTo>
                      <a:pt x="12" y="15"/>
                    </a:lnTo>
                    <a:lnTo>
                      <a:pt x="12" y="15"/>
                    </a:lnTo>
                    <a:lnTo>
                      <a:pt x="12" y="13"/>
                    </a:lnTo>
                    <a:lnTo>
                      <a:pt x="12" y="11"/>
                    </a:lnTo>
                    <a:lnTo>
                      <a:pt x="14" y="11"/>
                    </a:lnTo>
                    <a:lnTo>
                      <a:pt x="14" y="10"/>
                    </a:lnTo>
                    <a:lnTo>
                      <a:pt x="14" y="10"/>
                    </a:lnTo>
                    <a:lnTo>
                      <a:pt x="14" y="8"/>
                    </a:lnTo>
                    <a:lnTo>
                      <a:pt x="14" y="6"/>
                    </a:lnTo>
                    <a:lnTo>
                      <a:pt x="12" y="5"/>
                    </a:lnTo>
                    <a:lnTo>
                      <a:pt x="14" y="5"/>
                    </a:lnTo>
                    <a:lnTo>
                      <a:pt x="14" y="5"/>
                    </a:lnTo>
                    <a:lnTo>
                      <a:pt x="14" y="3"/>
                    </a:lnTo>
                    <a:lnTo>
                      <a:pt x="14" y="3"/>
                    </a:lnTo>
                    <a:lnTo>
                      <a:pt x="14" y="1"/>
                    </a:lnTo>
                    <a:lnTo>
                      <a:pt x="16" y="0"/>
                    </a:lnTo>
                    <a:lnTo>
                      <a:pt x="16" y="0"/>
                    </a:lnTo>
                    <a:lnTo>
                      <a:pt x="16" y="0"/>
                    </a:lnTo>
                    <a:lnTo>
                      <a:pt x="95" y="22"/>
                    </a:lnTo>
                    <a:lnTo>
                      <a:pt x="97" y="35"/>
                    </a:lnTo>
                    <a:lnTo>
                      <a:pt x="89" y="42"/>
                    </a:lnTo>
                    <a:lnTo>
                      <a:pt x="80" y="44"/>
                    </a:lnTo>
                    <a:lnTo>
                      <a:pt x="80" y="49"/>
                    </a:lnTo>
                    <a:lnTo>
                      <a:pt x="73" y="57"/>
                    </a:lnTo>
                    <a:lnTo>
                      <a:pt x="78" y="66"/>
                    </a:lnTo>
                    <a:lnTo>
                      <a:pt x="75" y="69"/>
                    </a:lnTo>
                    <a:lnTo>
                      <a:pt x="48" y="6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8" name="Freeform 5935"/>
              <p:cNvSpPr>
                <a:spLocks noEditPoints="1"/>
              </p:cNvSpPr>
              <p:nvPr/>
            </p:nvSpPr>
            <p:spPr bwMode="auto">
              <a:xfrm>
                <a:off x="1878" y="842"/>
                <a:ext cx="97" cy="69"/>
              </a:xfrm>
              <a:custGeom>
                <a:avLst/>
                <a:gdLst>
                  <a:gd name="T0" fmla="*/ 12 w 97"/>
                  <a:gd name="T1" fmla="*/ 28 h 69"/>
                  <a:gd name="T2" fmla="*/ 11 w 97"/>
                  <a:gd name="T3" fmla="*/ 27 h 69"/>
                  <a:gd name="T4" fmla="*/ 12 w 97"/>
                  <a:gd name="T5" fmla="*/ 27 h 69"/>
                  <a:gd name="T6" fmla="*/ 48 w 97"/>
                  <a:gd name="T7" fmla="*/ 62 h 69"/>
                  <a:gd name="T8" fmla="*/ 28 w 97"/>
                  <a:gd name="T9" fmla="*/ 57 h 69"/>
                  <a:gd name="T10" fmla="*/ 24 w 97"/>
                  <a:gd name="T11" fmla="*/ 55 h 69"/>
                  <a:gd name="T12" fmla="*/ 0 w 97"/>
                  <a:gd name="T13" fmla="*/ 49 h 69"/>
                  <a:gd name="T14" fmla="*/ 2 w 97"/>
                  <a:gd name="T15" fmla="*/ 45 h 69"/>
                  <a:gd name="T16" fmla="*/ 6 w 97"/>
                  <a:gd name="T17" fmla="*/ 44 h 69"/>
                  <a:gd name="T18" fmla="*/ 6 w 97"/>
                  <a:gd name="T19" fmla="*/ 42 h 69"/>
                  <a:gd name="T20" fmla="*/ 7 w 97"/>
                  <a:gd name="T21" fmla="*/ 40 h 69"/>
                  <a:gd name="T22" fmla="*/ 7 w 97"/>
                  <a:gd name="T23" fmla="*/ 39 h 69"/>
                  <a:gd name="T24" fmla="*/ 9 w 97"/>
                  <a:gd name="T25" fmla="*/ 35 h 69"/>
                  <a:gd name="T26" fmla="*/ 11 w 97"/>
                  <a:gd name="T27" fmla="*/ 35 h 69"/>
                  <a:gd name="T28" fmla="*/ 11 w 97"/>
                  <a:gd name="T29" fmla="*/ 33 h 69"/>
                  <a:gd name="T30" fmla="*/ 14 w 97"/>
                  <a:gd name="T31" fmla="*/ 33 h 69"/>
                  <a:gd name="T32" fmla="*/ 16 w 97"/>
                  <a:gd name="T33" fmla="*/ 32 h 69"/>
                  <a:gd name="T34" fmla="*/ 16 w 97"/>
                  <a:gd name="T35" fmla="*/ 30 h 69"/>
                  <a:gd name="T36" fmla="*/ 17 w 97"/>
                  <a:gd name="T37" fmla="*/ 28 h 69"/>
                  <a:gd name="T38" fmla="*/ 14 w 97"/>
                  <a:gd name="T39" fmla="*/ 25 h 69"/>
                  <a:gd name="T40" fmla="*/ 14 w 97"/>
                  <a:gd name="T41" fmla="*/ 20 h 69"/>
                  <a:gd name="T42" fmla="*/ 12 w 97"/>
                  <a:gd name="T43" fmla="*/ 18 h 69"/>
                  <a:gd name="T44" fmla="*/ 12 w 97"/>
                  <a:gd name="T45" fmla="*/ 15 h 69"/>
                  <a:gd name="T46" fmla="*/ 12 w 97"/>
                  <a:gd name="T47" fmla="*/ 13 h 69"/>
                  <a:gd name="T48" fmla="*/ 14 w 97"/>
                  <a:gd name="T49" fmla="*/ 11 h 69"/>
                  <a:gd name="T50" fmla="*/ 14 w 97"/>
                  <a:gd name="T51" fmla="*/ 10 h 69"/>
                  <a:gd name="T52" fmla="*/ 14 w 97"/>
                  <a:gd name="T53" fmla="*/ 6 h 69"/>
                  <a:gd name="T54" fmla="*/ 14 w 97"/>
                  <a:gd name="T55" fmla="*/ 5 h 69"/>
                  <a:gd name="T56" fmla="*/ 14 w 97"/>
                  <a:gd name="T57" fmla="*/ 3 h 69"/>
                  <a:gd name="T58" fmla="*/ 14 w 97"/>
                  <a:gd name="T59" fmla="*/ 1 h 69"/>
                  <a:gd name="T60" fmla="*/ 16 w 97"/>
                  <a:gd name="T61" fmla="*/ 0 h 69"/>
                  <a:gd name="T62" fmla="*/ 95 w 97"/>
                  <a:gd name="T63" fmla="*/ 22 h 69"/>
                  <a:gd name="T64" fmla="*/ 89 w 97"/>
                  <a:gd name="T65" fmla="*/ 42 h 69"/>
                  <a:gd name="T66" fmla="*/ 80 w 97"/>
                  <a:gd name="T67" fmla="*/ 49 h 69"/>
                  <a:gd name="T68" fmla="*/ 78 w 97"/>
                  <a:gd name="T69" fmla="*/ 66 h 69"/>
                  <a:gd name="T70" fmla="*/ 48 w 97"/>
                  <a:gd name="T71"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69">
                    <a:moveTo>
                      <a:pt x="12" y="28"/>
                    </a:moveTo>
                    <a:lnTo>
                      <a:pt x="12" y="28"/>
                    </a:lnTo>
                    <a:lnTo>
                      <a:pt x="11" y="27"/>
                    </a:lnTo>
                    <a:lnTo>
                      <a:pt x="11" y="27"/>
                    </a:lnTo>
                    <a:lnTo>
                      <a:pt x="11" y="27"/>
                    </a:lnTo>
                    <a:lnTo>
                      <a:pt x="12" y="27"/>
                    </a:lnTo>
                    <a:lnTo>
                      <a:pt x="12" y="28"/>
                    </a:lnTo>
                    <a:moveTo>
                      <a:pt x="48" y="62"/>
                    </a:moveTo>
                    <a:lnTo>
                      <a:pt x="48" y="62"/>
                    </a:lnTo>
                    <a:lnTo>
                      <a:pt x="28" y="57"/>
                    </a:lnTo>
                    <a:lnTo>
                      <a:pt x="24" y="55"/>
                    </a:lnTo>
                    <a:lnTo>
                      <a:pt x="24" y="55"/>
                    </a:lnTo>
                    <a:lnTo>
                      <a:pt x="0" y="49"/>
                    </a:lnTo>
                    <a:lnTo>
                      <a:pt x="0" y="49"/>
                    </a:lnTo>
                    <a:lnTo>
                      <a:pt x="2" y="47"/>
                    </a:lnTo>
                    <a:lnTo>
                      <a:pt x="2" y="45"/>
                    </a:lnTo>
                    <a:lnTo>
                      <a:pt x="6" y="44"/>
                    </a:lnTo>
                    <a:lnTo>
                      <a:pt x="6" y="44"/>
                    </a:lnTo>
                    <a:lnTo>
                      <a:pt x="6" y="44"/>
                    </a:lnTo>
                    <a:lnTo>
                      <a:pt x="6" y="42"/>
                    </a:lnTo>
                    <a:lnTo>
                      <a:pt x="7" y="40"/>
                    </a:lnTo>
                    <a:lnTo>
                      <a:pt x="7" y="40"/>
                    </a:lnTo>
                    <a:lnTo>
                      <a:pt x="7" y="40"/>
                    </a:lnTo>
                    <a:lnTo>
                      <a:pt x="7" y="39"/>
                    </a:lnTo>
                    <a:lnTo>
                      <a:pt x="9" y="37"/>
                    </a:lnTo>
                    <a:lnTo>
                      <a:pt x="9" y="35"/>
                    </a:lnTo>
                    <a:lnTo>
                      <a:pt x="9" y="35"/>
                    </a:lnTo>
                    <a:lnTo>
                      <a:pt x="11" y="35"/>
                    </a:lnTo>
                    <a:lnTo>
                      <a:pt x="11" y="35"/>
                    </a:lnTo>
                    <a:lnTo>
                      <a:pt x="11" y="33"/>
                    </a:lnTo>
                    <a:lnTo>
                      <a:pt x="12" y="33"/>
                    </a:lnTo>
                    <a:lnTo>
                      <a:pt x="14" y="33"/>
                    </a:lnTo>
                    <a:lnTo>
                      <a:pt x="16" y="33"/>
                    </a:lnTo>
                    <a:lnTo>
                      <a:pt x="16" y="32"/>
                    </a:lnTo>
                    <a:lnTo>
                      <a:pt x="16" y="32"/>
                    </a:lnTo>
                    <a:lnTo>
                      <a:pt x="16" y="30"/>
                    </a:lnTo>
                    <a:lnTo>
                      <a:pt x="17" y="28"/>
                    </a:lnTo>
                    <a:lnTo>
                      <a:pt x="17" y="28"/>
                    </a:lnTo>
                    <a:lnTo>
                      <a:pt x="17" y="27"/>
                    </a:lnTo>
                    <a:lnTo>
                      <a:pt x="14" y="25"/>
                    </a:lnTo>
                    <a:lnTo>
                      <a:pt x="14" y="22"/>
                    </a:lnTo>
                    <a:lnTo>
                      <a:pt x="14" y="20"/>
                    </a:lnTo>
                    <a:lnTo>
                      <a:pt x="14" y="20"/>
                    </a:lnTo>
                    <a:lnTo>
                      <a:pt x="12" y="18"/>
                    </a:lnTo>
                    <a:lnTo>
                      <a:pt x="12" y="16"/>
                    </a:lnTo>
                    <a:lnTo>
                      <a:pt x="12" y="15"/>
                    </a:lnTo>
                    <a:lnTo>
                      <a:pt x="12" y="15"/>
                    </a:lnTo>
                    <a:lnTo>
                      <a:pt x="12" y="13"/>
                    </a:lnTo>
                    <a:lnTo>
                      <a:pt x="12" y="11"/>
                    </a:lnTo>
                    <a:lnTo>
                      <a:pt x="14" y="11"/>
                    </a:lnTo>
                    <a:lnTo>
                      <a:pt x="14" y="10"/>
                    </a:lnTo>
                    <a:lnTo>
                      <a:pt x="14" y="10"/>
                    </a:lnTo>
                    <a:lnTo>
                      <a:pt x="14" y="8"/>
                    </a:lnTo>
                    <a:lnTo>
                      <a:pt x="14" y="6"/>
                    </a:lnTo>
                    <a:lnTo>
                      <a:pt x="12" y="5"/>
                    </a:lnTo>
                    <a:lnTo>
                      <a:pt x="14" y="5"/>
                    </a:lnTo>
                    <a:lnTo>
                      <a:pt x="14" y="5"/>
                    </a:lnTo>
                    <a:lnTo>
                      <a:pt x="14" y="3"/>
                    </a:lnTo>
                    <a:lnTo>
                      <a:pt x="14" y="3"/>
                    </a:lnTo>
                    <a:lnTo>
                      <a:pt x="14" y="1"/>
                    </a:lnTo>
                    <a:lnTo>
                      <a:pt x="16" y="0"/>
                    </a:lnTo>
                    <a:lnTo>
                      <a:pt x="16" y="0"/>
                    </a:lnTo>
                    <a:lnTo>
                      <a:pt x="16" y="0"/>
                    </a:lnTo>
                    <a:lnTo>
                      <a:pt x="95" y="22"/>
                    </a:lnTo>
                    <a:lnTo>
                      <a:pt x="97" y="35"/>
                    </a:lnTo>
                    <a:lnTo>
                      <a:pt x="89" y="42"/>
                    </a:lnTo>
                    <a:lnTo>
                      <a:pt x="80" y="44"/>
                    </a:lnTo>
                    <a:lnTo>
                      <a:pt x="80" y="49"/>
                    </a:lnTo>
                    <a:lnTo>
                      <a:pt x="73" y="57"/>
                    </a:lnTo>
                    <a:lnTo>
                      <a:pt x="78" y="66"/>
                    </a:lnTo>
                    <a:lnTo>
                      <a:pt x="75" y="69"/>
                    </a:lnTo>
                    <a:lnTo>
                      <a:pt x="48" y="6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59" name="Freeform 5936"/>
              <p:cNvSpPr>
                <a:spLocks/>
              </p:cNvSpPr>
              <p:nvPr/>
            </p:nvSpPr>
            <p:spPr bwMode="auto">
              <a:xfrm>
                <a:off x="2133" y="936"/>
                <a:ext cx="62" cy="85"/>
              </a:xfrm>
              <a:custGeom>
                <a:avLst/>
                <a:gdLst>
                  <a:gd name="T0" fmla="*/ 61 w 62"/>
                  <a:gd name="T1" fmla="*/ 14 h 85"/>
                  <a:gd name="T2" fmla="*/ 57 w 62"/>
                  <a:gd name="T3" fmla="*/ 36 h 85"/>
                  <a:gd name="T4" fmla="*/ 57 w 62"/>
                  <a:gd name="T5" fmla="*/ 36 h 85"/>
                  <a:gd name="T6" fmla="*/ 57 w 62"/>
                  <a:gd name="T7" fmla="*/ 36 h 85"/>
                  <a:gd name="T8" fmla="*/ 57 w 62"/>
                  <a:gd name="T9" fmla="*/ 36 h 85"/>
                  <a:gd name="T10" fmla="*/ 55 w 62"/>
                  <a:gd name="T11" fmla="*/ 38 h 85"/>
                  <a:gd name="T12" fmla="*/ 55 w 62"/>
                  <a:gd name="T13" fmla="*/ 38 h 85"/>
                  <a:gd name="T14" fmla="*/ 55 w 62"/>
                  <a:gd name="T15" fmla="*/ 39 h 85"/>
                  <a:gd name="T16" fmla="*/ 55 w 62"/>
                  <a:gd name="T17" fmla="*/ 41 h 85"/>
                  <a:gd name="T18" fmla="*/ 55 w 62"/>
                  <a:gd name="T19" fmla="*/ 43 h 85"/>
                  <a:gd name="T20" fmla="*/ 55 w 62"/>
                  <a:gd name="T21" fmla="*/ 44 h 85"/>
                  <a:gd name="T22" fmla="*/ 55 w 62"/>
                  <a:gd name="T23" fmla="*/ 44 h 85"/>
                  <a:gd name="T24" fmla="*/ 55 w 62"/>
                  <a:gd name="T25" fmla="*/ 44 h 85"/>
                  <a:gd name="T26" fmla="*/ 52 w 62"/>
                  <a:gd name="T27" fmla="*/ 56 h 85"/>
                  <a:gd name="T28" fmla="*/ 52 w 62"/>
                  <a:gd name="T29" fmla="*/ 56 h 85"/>
                  <a:gd name="T30" fmla="*/ 52 w 62"/>
                  <a:gd name="T31" fmla="*/ 58 h 85"/>
                  <a:gd name="T32" fmla="*/ 52 w 62"/>
                  <a:gd name="T33" fmla="*/ 58 h 85"/>
                  <a:gd name="T34" fmla="*/ 52 w 62"/>
                  <a:gd name="T35" fmla="*/ 60 h 85"/>
                  <a:gd name="T36" fmla="*/ 50 w 62"/>
                  <a:gd name="T37" fmla="*/ 63 h 85"/>
                  <a:gd name="T38" fmla="*/ 50 w 62"/>
                  <a:gd name="T39" fmla="*/ 65 h 85"/>
                  <a:gd name="T40" fmla="*/ 49 w 62"/>
                  <a:gd name="T41" fmla="*/ 68 h 85"/>
                  <a:gd name="T42" fmla="*/ 49 w 62"/>
                  <a:gd name="T43" fmla="*/ 70 h 85"/>
                  <a:gd name="T44" fmla="*/ 49 w 62"/>
                  <a:gd name="T45" fmla="*/ 72 h 85"/>
                  <a:gd name="T46" fmla="*/ 49 w 62"/>
                  <a:gd name="T47" fmla="*/ 75 h 85"/>
                  <a:gd name="T48" fmla="*/ 47 w 62"/>
                  <a:gd name="T49" fmla="*/ 77 h 85"/>
                  <a:gd name="T50" fmla="*/ 45 w 62"/>
                  <a:gd name="T51" fmla="*/ 85 h 85"/>
                  <a:gd name="T52" fmla="*/ 0 w 62"/>
                  <a:gd name="T53" fmla="*/ 73 h 85"/>
                  <a:gd name="T54" fmla="*/ 13 w 62"/>
                  <a:gd name="T55" fmla="*/ 19 h 85"/>
                  <a:gd name="T56" fmla="*/ 20 w 62"/>
                  <a:gd name="T57" fmla="*/ 17 h 85"/>
                  <a:gd name="T58" fmla="*/ 28 w 62"/>
                  <a:gd name="T59" fmla="*/ 26 h 85"/>
                  <a:gd name="T60" fmla="*/ 33 w 62"/>
                  <a:gd name="T61" fmla="*/ 0 h 85"/>
                  <a:gd name="T62" fmla="*/ 40 w 62"/>
                  <a:gd name="T63" fmla="*/ 2 h 85"/>
                  <a:gd name="T64" fmla="*/ 62 w 62"/>
                  <a:gd name="T65" fmla="*/ 7 h 85"/>
                  <a:gd name="T66" fmla="*/ 61 w 62"/>
                  <a:gd name="T67" fmla="*/ 1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85">
                    <a:moveTo>
                      <a:pt x="61" y="14"/>
                    </a:moveTo>
                    <a:lnTo>
                      <a:pt x="57" y="36"/>
                    </a:lnTo>
                    <a:lnTo>
                      <a:pt x="57" y="36"/>
                    </a:lnTo>
                    <a:lnTo>
                      <a:pt x="57" y="36"/>
                    </a:lnTo>
                    <a:lnTo>
                      <a:pt x="57" y="36"/>
                    </a:lnTo>
                    <a:lnTo>
                      <a:pt x="55" y="38"/>
                    </a:lnTo>
                    <a:lnTo>
                      <a:pt x="55" y="38"/>
                    </a:lnTo>
                    <a:lnTo>
                      <a:pt x="55" y="39"/>
                    </a:lnTo>
                    <a:lnTo>
                      <a:pt x="55" y="41"/>
                    </a:lnTo>
                    <a:lnTo>
                      <a:pt x="55" y="43"/>
                    </a:lnTo>
                    <a:lnTo>
                      <a:pt x="55" y="44"/>
                    </a:lnTo>
                    <a:lnTo>
                      <a:pt x="55" y="44"/>
                    </a:lnTo>
                    <a:lnTo>
                      <a:pt x="55" y="44"/>
                    </a:lnTo>
                    <a:lnTo>
                      <a:pt x="52" y="56"/>
                    </a:lnTo>
                    <a:lnTo>
                      <a:pt x="52" y="56"/>
                    </a:lnTo>
                    <a:lnTo>
                      <a:pt x="52" y="58"/>
                    </a:lnTo>
                    <a:lnTo>
                      <a:pt x="52" y="58"/>
                    </a:lnTo>
                    <a:lnTo>
                      <a:pt x="52" y="60"/>
                    </a:lnTo>
                    <a:lnTo>
                      <a:pt x="50" y="63"/>
                    </a:lnTo>
                    <a:lnTo>
                      <a:pt x="50" y="65"/>
                    </a:lnTo>
                    <a:lnTo>
                      <a:pt x="49" y="68"/>
                    </a:lnTo>
                    <a:lnTo>
                      <a:pt x="49" y="70"/>
                    </a:lnTo>
                    <a:lnTo>
                      <a:pt x="49" y="72"/>
                    </a:lnTo>
                    <a:lnTo>
                      <a:pt x="49" y="75"/>
                    </a:lnTo>
                    <a:lnTo>
                      <a:pt x="47" y="77"/>
                    </a:lnTo>
                    <a:lnTo>
                      <a:pt x="45" y="85"/>
                    </a:lnTo>
                    <a:lnTo>
                      <a:pt x="0" y="73"/>
                    </a:lnTo>
                    <a:lnTo>
                      <a:pt x="13" y="19"/>
                    </a:lnTo>
                    <a:lnTo>
                      <a:pt x="20" y="17"/>
                    </a:lnTo>
                    <a:lnTo>
                      <a:pt x="28" y="26"/>
                    </a:lnTo>
                    <a:lnTo>
                      <a:pt x="33" y="0"/>
                    </a:lnTo>
                    <a:lnTo>
                      <a:pt x="40" y="2"/>
                    </a:lnTo>
                    <a:lnTo>
                      <a:pt x="62" y="7"/>
                    </a:lnTo>
                    <a:lnTo>
                      <a:pt x="61" y="1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0" name="Freeform 5937"/>
              <p:cNvSpPr>
                <a:spLocks/>
              </p:cNvSpPr>
              <p:nvPr/>
            </p:nvSpPr>
            <p:spPr bwMode="auto">
              <a:xfrm>
                <a:off x="2133" y="936"/>
                <a:ext cx="62" cy="85"/>
              </a:xfrm>
              <a:custGeom>
                <a:avLst/>
                <a:gdLst>
                  <a:gd name="T0" fmla="*/ 61 w 62"/>
                  <a:gd name="T1" fmla="*/ 14 h 85"/>
                  <a:gd name="T2" fmla="*/ 57 w 62"/>
                  <a:gd name="T3" fmla="*/ 36 h 85"/>
                  <a:gd name="T4" fmla="*/ 57 w 62"/>
                  <a:gd name="T5" fmla="*/ 36 h 85"/>
                  <a:gd name="T6" fmla="*/ 57 w 62"/>
                  <a:gd name="T7" fmla="*/ 36 h 85"/>
                  <a:gd name="T8" fmla="*/ 57 w 62"/>
                  <a:gd name="T9" fmla="*/ 36 h 85"/>
                  <a:gd name="T10" fmla="*/ 55 w 62"/>
                  <a:gd name="T11" fmla="*/ 38 h 85"/>
                  <a:gd name="T12" fmla="*/ 55 w 62"/>
                  <a:gd name="T13" fmla="*/ 38 h 85"/>
                  <a:gd name="T14" fmla="*/ 55 w 62"/>
                  <a:gd name="T15" fmla="*/ 39 h 85"/>
                  <a:gd name="T16" fmla="*/ 55 w 62"/>
                  <a:gd name="T17" fmla="*/ 41 h 85"/>
                  <a:gd name="T18" fmla="*/ 55 w 62"/>
                  <a:gd name="T19" fmla="*/ 43 h 85"/>
                  <a:gd name="T20" fmla="*/ 55 w 62"/>
                  <a:gd name="T21" fmla="*/ 44 h 85"/>
                  <a:gd name="T22" fmla="*/ 55 w 62"/>
                  <a:gd name="T23" fmla="*/ 44 h 85"/>
                  <a:gd name="T24" fmla="*/ 55 w 62"/>
                  <a:gd name="T25" fmla="*/ 44 h 85"/>
                  <a:gd name="T26" fmla="*/ 52 w 62"/>
                  <a:gd name="T27" fmla="*/ 56 h 85"/>
                  <a:gd name="T28" fmla="*/ 52 w 62"/>
                  <a:gd name="T29" fmla="*/ 56 h 85"/>
                  <a:gd name="T30" fmla="*/ 52 w 62"/>
                  <a:gd name="T31" fmla="*/ 58 h 85"/>
                  <a:gd name="T32" fmla="*/ 52 w 62"/>
                  <a:gd name="T33" fmla="*/ 58 h 85"/>
                  <a:gd name="T34" fmla="*/ 52 w 62"/>
                  <a:gd name="T35" fmla="*/ 60 h 85"/>
                  <a:gd name="T36" fmla="*/ 50 w 62"/>
                  <a:gd name="T37" fmla="*/ 63 h 85"/>
                  <a:gd name="T38" fmla="*/ 50 w 62"/>
                  <a:gd name="T39" fmla="*/ 65 h 85"/>
                  <a:gd name="T40" fmla="*/ 49 w 62"/>
                  <a:gd name="T41" fmla="*/ 68 h 85"/>
                  <a:gd name="T42" fmla="*/ 49 w 62"/>
                  <a:gd name="T43" fmla="*/ 70 h 85"/>
                  <a:gd name="T44" fmla="*/ 49 w 62"/>
                  <a:gd name="T45" fmla="*/ 72 h 85"/>
                  <a:gd name="T46" fmla="*/ 49 w 62"/>
                  <a:gd name="T47" fmla="*/ 75 h 85"/>
                  <a:gd name="T48" fmla="*/ 47 w 62"/>
                  <a:gd name="T49" fmla="*/ 77 h 85"/>
                  <a:gd name="T50" fmla="*/ 45 w 62"/>
                  <a:gd name="T51" fmla="*/ 85 h 85"/>
                  <a:gd name="T52" fmla="*/ 0 w 62"/>
                  <a:gd name="T53" fmla="*/ 73 h 85"/>
                  <a:gd name="T54" fmla="*/ 13 w 62"/>
                  <a:gd name="T55" fmla="*/ 19 h 85"/>
                  <a:gd name="T56" fmla="*/ 20 w 62"/>
                  <a:gd name="T57" fmla="*/ 17 h 85"/>
                  <a:gd name="T58" fmla="*/ 28 w 62"/>
                  <a:gd name="T59" fmla="*/ 26 h 85"/>
                  <a:gd name="T60" fmla="*/ 33 w 62"/>
                  <a:gd name="T61" fmla="*/ 0 h 85"/>
                  <a:gd name="T62" fmla="*/ 40 w 62"/>
                  <a:gd name="T63" fmla="*/ 2 h 85"/>
                  <a:gd name="T64" fmla="*/ 62 w 62"/>
                  <a:gd name="T65" fmla="*/ 7 h 85"/>
                  <a:gd name="T66" fmla="*/ 61 w 62"/>
                  <a:gd name="T67" fmla="*/ 1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85">
                    <a:moveTo>
                      <a:pt x="61" y="14"/>
                    </a:moveTo>
                    <a:lnTo>
                      <a:pt x="57" y="36"/>
                    </a:lnTo>
                    <a:lnTo>
                      <a:pt x="57" y="36"/>
                    </a:lnTo>
                    <a:lnTo>
                      <a:pt x="57" y="36"/>
                    </a:lnTo>
                    <a:lnTo>
                      <a:pt x="57" y="36"/>
                    </a:lnTo>
                    <a:lnTo>
                      <a:pt x="55" y="38"/>
                    </a:lnTo>
                    <a:lnTo>
                      <a:pt x="55" y="38"/>
                    </a:lnTo>
                    <a:lnTo>
                      <a:pt x="55" y="39"/>
                    </a:lnTo>
                    <a:lnTo>
                      <a:pt x="55" y="41"/>
                    </a:lnTo>
                    <a:lnTo>
                      <a:pt x="55" y="43"/>
                    </a:lnTo>
                    <a:lnTo>
                      <a:pt x="55" y="44"/>
                    </a:lnTo>
                    <a:lnTo>
                      <a:pt x="55" y="44"/>
                    </a:lnTo>
                    <a:lnTo>
                      <a:pt x="55" y="44"/>
                    </a:lnTo>
                    <a:lnTo>
                      <a:pt x="52" y="56"/>
                    </a:lnTo>
                    <a:lnTo>
                      <a:pt x="52" y="56"/>
                    </a:lnTo>
                    <a:lnTo>
                      <a:pt x="52" y="58"/>
                    </a:lnTo>
                    <a:lnTo>
                      <a:pt x="52" y="58"/>
                    </a:lnTo>
                    <a:lnTo>
                      <a:pt x="52" y="60"/>
                    </a:lnTo>
                    <a:lnTo>
                      <a:pt x="50" y="63"/>
                    </a:lnTo>
                    <a:lnTo>
                      <a:pt x="50" y="65"/>
                    </a:lnTo>
                    <a:lnTo>
                      <a:pt x="49" y="68"/>
                    </a:lnTo>
                    <a:lnTo>
                      <a:pt x="49" y="70"/>
                    </a:lnTo>
                    <a:lnTo>
                      <a:pt x="49" y="72"/>
                    </a:lnTo>
                    <a:lnTo>
                      <a:pt x="49" y="75"/>
                    </a:lnTo>
                    <a:lnTo>
                      <a:pt x="47" y="77"/>
                    </a:lnTo>
                    <a:lnTo>
                      <a:pt x="45" y="85"/>
                    </a:lnTo>
                    <a:lnTo>
                      <a:pt x="0" y="73"/>
                    </a:lnTo>
                    <a:lnTo>
                      <a:pt x="13" y="19"/>
                    </a:lnTo>
                    <a:lnTo>
                      <a:pt x="20" y="17"/>
                    </a:lnTo>
                    <a:lnTo>
                      <a:pt x="28" y="26"/>
                    </a:lnTo>
                    <a:lnTo>
                      <a:pt x="33" y="0"/>
                    </a:lnTo>
                    <a:lnTo>
                      <a:pt x="40" y="2"/>
                    </a:lnTo>
                    <a:lnTo>
                      <a:pt x="62" y="7"/>
                    </a:lnTo>
                    <a:lnTo>
                      <a:pt x="61"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1" name="Freeform 5938"/>
              <p:cNvSpPr>
                <a:spLocks/>
              </p:cNvSpPr>
              <p:nvPr/>
            </p:nvSpPr>
            <p:spPr bwMode="auto">
              <a:xfrm>
                <a:off x="2116" y="835"/>
                <a:ext cx="79" cy="127"/>
              </a:xfrm>
              <a:custGeom>
                <a:avLst/>
                <a:gdLst>
                  <a:gd name="T0" fmla="*/ 67 w 79"/>
                  <a:gd name="T1" fmla="*/ 25 h 127"/>
                  <a:gd name="T2" fmla="*/ 66 w 79"/>
                  <a:gd name="T3" fmla="*/ 34 h 127"/>
                  <a:gd name="T4" fmla="*/ 61 w 79"/>
                  <a:gd name="T5" fmla="*/ 34 h 127"/>
                  <a:gd name="T6" fmla="*/ 59 w 79"/>
                  <a:gd name="T7" fmla="*/ 42 h 127"/>
                  <a:gd name="T8" fmla="*/ 67 w 79"/>
                  <a:gd name="T9" fmla="*/ 44 h 127"/>
                  <a:gd name="T10" fmla="*/ 56 w 79"/>
                  <a:gd name="T11" fmla="*/ 95 h 127"/>
                  <a:gd name="T12" fmla="*/ 59 w 79"/>
                  <a:gd name="T13" fmla="*/ 95 h 127"/>
                  <a:gd name="T14" fmla="*/ 57 w 79"/>
                  <a:gd name="T15" fmla="*/ 103 h 127"/>
                  <a:gd name="T16" fmla="*/ 50 w 79"/>
                  <a:gd name="T17" fmla="*/ 101 h 127"/>
                  <a:gd name="T18" fmla="*/ 45 w 79"/>
                  <a:gd name="T19" fmla="*/ 127 h 127"/>
                  <a:gd name="T20" fmla="*/ 37 w 79"/>
                  <a:gd name="T21" fmla="*/ 118 h 127"/>
                  <a:gd name="T22" fmla="*/ 30 w 79"/>
                  <a:gd name="T23" fmla="*/ 120 h 127"/>
                  <a:gd name="T24" fmla="*/ 27 w 79"/>
                  <a:gd name="T25" fmla="*/ 117 h 127"/>
                  <a:gd name="T26" fmla="*/ 13 w 79"/>
                  <a:gd name="T27" fmla="*/ 118 h 127"/>
                  <a:gd name="T28" fmla="*/ 10 w 79"/>
                  <a:gd name="T29" fmla="*/ 103 h 127"/>
                  <a:gd name="T30" fmla="*/ 1 w 79"/>
                  <a:gd name="T31" fmla="*/ 107 h 127"/>
                  <a:gd name="T32" fmla="*/ 0 w 79"/>
                  <a:gd name="T33" fmla="*/ 93 h 127"/>
                  <a:gd name="T34" fmla="*/ 10 w 79"/>
                  <a:gd name="T35" fmla="*/ 91 h 127"/>
                  <a:gd name="T36" fmla="*/ 11 w 79"/>
                  <a:gd name="T37" fmla="*/ 84 h 127"/>
                  <a:gd name="T38" fmla="*/ 15 w 79"/>
                  <a:gd name="T39" fmla="*/ 83 h 127"/>
                  <a:gd name="T40" fmla="*/ 17 w 79"/>
                  <a:gd name="T41" fmla="*/ 78 h 127"/>
                  <a:gd name="T42" fmla="*/ 22 w 79"/>
                  <a:gd name="T43" fmla="*/ 73 h 127"/>
                  <a:gd name="T44" fmla="*/ 20 w 79"/>
                  <a:gd name="T45" fmla="*/ 68 h 127"/>
                  <a:gd name="T46" fmla="*/ 22 w 79"/>
                  <a:gd name="T47" fmla="*/ 52 h 127"/>
                  <a:gd name="T48" fmla="*/ 27 w 79"/>
                  <a:gd name="T49" fmla="*/ 47 h 127"/>
                  <a:gd name="T50" fmla="*/ 32 w 79"/>
                  <a:gd name="T51" fmla="*/ 35 h 127"/>
                  <a:gd name="T52" fmla="*/ 33 w 79"/>
                  <a:gd name="T53" fmla="*/ 23 h 127"/>
                  <a:gd name="T54" fmla="*/ 32 w 79"/>
                  <a:gd name="T55" fmla="*/ 17 h 127"/>
                  <a:gd name="T56" fmla="*/ 32 w 79"/>
                  <a:gd name="T57" fmla="*/ 7 h 127"/>
                  <a:gd name="T58" fmla="*/ 35 w 79"/>
                  <a:gd name="T59" fmla="*/ 0 h 127"/>
                  <a:gd name="T60" fmla="*/ 79 w 79"/>
                  <a:gd name="T61" fmla="*/ 12 h 127"/>
                  <a:gd name="T62" fmla="*/ 78 w 79"/>
                  <a:gd name="T63" fmla="*/ 18 h 127"/>
                  <a:gd name="T64" fmla="*/ 72 w 79"/>
                  <a:gd name="T65" fmla="*/ 17 h 127"/>
                  <a:gd name="T66" fmla="*/ 71 w 79"/>
                  <a:gd name="T67" fmla="*/ 25 h 127"/>
                  <a:gd name="T68" fmla="*/ 67 w 79"/>
                  <a:gd name="T69" fmla="*/ 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7">
                    <a:moveTo>
                      <a:pt x="67" y="25"/>
                    </a:moveTo>
                    <a:lnTo>
                      <a:pt x="66" y="34"/>
                    </a:lnTo>
                    <a:lnTo>
                      <a:pt x="61" y="34"/>
                    </a:lnTo>
                    <a:lnTo>
                      <a:pt x="59" y="42"/>
                    </a:lnTo>
                    <a:lnTo>
                      <a:pt x="67" y="44"/>
                    </a:lnTo>
                    <a:lnTo>
                      <a:pt x="56" y="95"/>
                    </a:lnTo>
                    <a:lnTo>
                      <a:pt x="59" y="95"/>
                    </a:lnTo>
                    <a:lnTo>
                      <a:pt x="57" y="103"/>
                    </a:lnTo>
                    <a:lnTo>
                      <a:pt x="50" y="101"/>
                    </a:lnTo>
                    <a:lnTo>
                      <a:pt x="45" y="127"/>
                    </a:lnTo>
                    <a:lnTo>
                      <a:pt x="37" y="118"/>
                    </a:lnTo>
                    <a:lnTo>
                      <a:pt x="30" y="120"/>
                    </a:lnTo>
                    <a:lnTo>
                      <a:pt x="27" y="117"/>
                    </a:lnTo>
                    <a:lnTo>
                      <a:pt x="13" y="118"/>
                    </a:lnTo>
                    <a:lnTo>
                      <a:pt x="10" y="103"/>
                    </a:lnTo>
                    <a:lnTo>
                      <a:pt x="1" y="107"/>
                    </a:lnTo>
                    <a:lnTo>
                      <a:pt x="0" y="93"/>
                    </a:lnTo>
                    <a:lnTo>
                      <a:pt x="10" y="91"/>
                    </a:lnTo>
                    <a:lnTo>
                      <a:pt x="11" y="84"/>
                    </a:lnTo>
                    <a:lnTo>
                      <a:pt x="15" y="83"/>
                    </a:lnTo>
                    <a:lnTo>
                      <a:pt x="17" y="78"/>
                    </a:lnTo>
                    <a:lnTo>
                      <a:pt x="22" y="73"/>
                    </a:lnTo>
                    <a:lnTo>
                      <a:pt x="20" y="68"/>
                    </a:lnTo>
                    <a:lnTo>
                      <a:pt x="22" y="52"/>
                    </a:lnTo>
                    <a:lnTo>
                      <a:pt x="27" y="47"/>
                    </a:lnTo>
                    <a:lnTo>
                      <a:pt x="32" y="35"/>
                    </a:lnTo>
                    <a:lnTo>
                      <a:pt x="33" y="23"/>
                    </a:lnTo>
                    <a:lnTo>
                      <a:pt x="32" y="17"/>
                    </a:lnTo>
                    <a:lnTo>
                      <a:pt x="32" y="7"/>
                    </a:lnTo>
                    <a:lnTo>
                      <a:pt x="35" y="0"/>
                    </a:lnTo>
                    <a:lnTo>
                      <a:pt x="79" y="12"/>
                    </a:lnTo>
                    <a:lnTo>
                      <a:pt x="78" y="18"/>
                    </a:lnTo>
                    <a:lnTo>
                      <a:pt x="72" y="17"/>
                    </a:lnTo>
                    <a:lnTo>
                      <a:pt x="71" y="25"/>
                    </a:lnTo>
                    <a:lnTo>
                      <a:pt x="67"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2" name="Freeform 5939"/>
              <p:cNvSpPr>
                <a:spLocks/>
              </p:cNvSpPr>
              <p:nvPr/>
            </p:nvSpPr>
            <p:spPr bwMode="auto">
              <a:xfrm>
                <a:off x="2116" y="835"/>
                <a:ext cx="79" cy="127"/>
              </a:xfrm>
              <a:custGeom>
                <a:avLst/>
                <a:gdLst>
                  <a:gd name="T0" fmla="*/ 67 w 79"/>
                  <a:gd name="T1" fmla="*/ 25 h 127"/>
                  <a:gd name="T2" fmla="*/ 66 w 79"/>
                  <a:gd name="T3" fmla="*/ 34 h 127"/>
                  <a:gd name="T4" fmla="*/ 61 w 79"/>
                  <a:gd name="T5" fmla="*/ 34 h 127"/>
                  <a:gd name="T6" fmla="*/ 59 w 79"/>
                  <a:gd name="T7" fmla="*/ 42 h 127"/>
                  <a:gd name="T8" fmla="*/ 67 w 79"/>
                  <a:gd name="T9" fmla="*/ 44 h 127"/>
                  <a:gd name="T10" fmla="*/ 56 w 79"/>
                  <a:gd name="T11" fmla="*/ 95 h 127"/>
                  <a:gd name="T12" fmla="*/ 59 w 79"/>
                  <a:gd name="T13" fmla="*/ 95 h 127"/>
                  <a:gd name="T14" fmla="*/ 57 w 79"/>
                  <a:gd name="T15" fmla="*/ 103 h 127"/>
                  <a:gd name="T16" fmla="*/ 50 w 79"/>
                  <a:gd name="T17" fmla="*/ 101 h 127"/>
                  <a:gd name="T18" fmla="*/ 45 w 79"/>
                  <a:gd name="T19" fmla="*/ 127 h 127"/>
                  <a:gd name="T20" fmla="*/ 37 w 79"/>
                  <a:gd name="T21" fmla="*/ 118 h 127"/>
                  <a:gd name="T22" fmla="*/ 30 w 79"/>
                  <a:gd name="T23" fmla="*/ 120 h 127"/>
                  <a:gd name="T24" fmla="*/ 27 w 79"/>
                  <a:gd name="T25" fmla="*/ 117 h 127"/>
                  <a:gd name="T26" fmla="*/ 13 w 79"/>
                  <a:gd name="T27" fmla="*/ 118 h 127"/>
                  <a:gd name="T28" fmla="*/ 10 w 79"/>
                  <a:gd name="T29" fmla="*/ 103 h 127"/>
                  <a:gd name="T30" fmla="*/ 1 w 79"/>
                  <a:gd name="T31" fmla="*/ 107 h 127"/>
                  <a:gd name="T32" fmla="*/ 0 w 79"/>
                  <a:gd name="T33" fmla="*/ 93 h 127"/>
                  <a:gd name="T34" fmla="*/ 10 w 79"/>
                  <a:gd name="T35" fmla="*/ 91 h 127"/>
                  <a:gd name="T36" fmla="*/ 11 w 79"/>
                  <a:gd name="T37" fmla="*/ 84 h 127"/>
                  <a:gd name="T38" fmla="*/ 15 w 79"/>
                  <a:gd name="T39" fmla="*/ 83 h 127"/>
                  <a:gd name="T40" fmla="*/ 17 w 79"/>
                  <a:gd name="T41" fmla="*/ 78 h 127"/>
                  <a:gd name="T42" fmla="*/ 22 w 79"/>
                  <a:gd name="T43" fmla="*/ 73 h 127"/>
                  <a:gd name="T44" fmla="*/ 20 w 79"/>
                  <a:gd name="T45" fmla="*/ 68 h 127"/>
                  <a:gd name="T46" fmla="*/ 22 w 79"/>
                  <a:gd name="T47" fmla="*/ 52 h 127"/>
                  <a:gd name="T48" fmla="*/ 27 w 79"/>
                  <a:gd name="T49" fmla="*/ 47 h 127"/>
                  <a:gd name="T50" fmla="*/ 32 w 79"/>
                  <a:gd name="T51" fmla="*/ 35 h 127"/>
                  <a:gd name="T52" fmla="*/ 33 w 79"/>
                  <a:gd name="T53" fmla="*/ 23 h 127"/>
                  <a:gd name="T54" fmla="*/ 32 w 79"/>
                  <a:gd name="T55" fmla="*/ 17 h 127"/>
                  <a:gd name="T56" fmla="*/ 32 w 79"/>
                  <a:gd name="T57" fmla="*/ 7 h 127"/>
                  <a:gd name="T58" fmla="*/ 35 w 79"/>
                  <a:gd name="T59" fmla="*/ 0 h 127"/>
                  <a:gd name="T60" fmla="*/ 79 w 79"/>
                  <a:gd name="T61" fmla="*/ 12 h 127"/>
                  <a:gd name="T62" fmla="*/ 78 w 79"/>
                  <a:gd name="T63" fmla="*/ 18 h 127"/>
                  <a:gd name="T64" fmla="*/ 72 w 79"/>
                  <a:gd name="T65" fmla="*/ 17 h 127"/>
                  <a:gd name="T66" fmla="*/ 71 w 79"/>
                  <a:gd name="T67" fmla="*/ 25 h 127"/>
                  <a:gd name="T68" fmla="*/ 67 w 79"/>
                  <a:gd name="T69" fmla="*/ 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7">
                    <a:moveTo>
                      <a:pt x="67" y="25"/>
                    </a:moveTo>
                    <a:lnTo>
                      <a:pt x="66" y="34"/>
                    </a:lnTo>
                    <a:lnTo>
                      <a:pt x="61" y="34"/>
                    </a:lnTo>
                    <a:lnTo>
                      <a:pt x="59" y="42"/>
                    </a:lnTo>
                    <a:lnTo>
                      <a:pt x="67" y="44"/>
                    </a:lnTo>
                    <a:lnTo>
                      <a:pt x="56" y="95"/>
                    </a:lnTo>
                    <a:lnTo>
                      <a:pt x="59" y="95"/>
                    </a:lnTo>
                    <a:lnTo>
                      <a:pt x="57" y="103"/>
                    </a:lnTo>
                    <a:lnTo>
                      <a:pt x="50" y="101"/>
                    </a:lnTo>
                    <a:lnTo>
                      <a:pt x="45" y="127"/>
                    </a:lnTo>
                    <a:lnTo>
                      <a:pt x="37" y="118"/>
                    </a:lnTo>
                    <a:lnTo>
                      <a:pt x="30" y="120"/>
                    </a:lnTo>
                    <a:lnTo>
                      <a:pt x="27" y="117"/>
                    </a:lnTo>
                    <a:lnTo>
                      <a:pt x="13" y="118"/>
                    </a:lnTo>
                    <a:lnTo>
                      <a:pt x="10" y="103"/>
                    </a:lnTo>
                    <a:lnTo>
                      <a:pt x="1" y="107"/>
                    </a:lnTo>
                    <a:lnTo>
                      <a:pt x="0" y="93"/>
                    </a:lnTo>
                    <a:lnTo>
                      <a:pt x="10" y="91"/>
                    </a:lnTo>
                    <a:lnTo>
                      <a:pt x="11" y="84"/>
                    </a:lnTo>
                    <a:lnTo>
                      <a:pt x="15" y="83"/>
                    </a:lnTo>
                    <a:lnTo>
                      <a:pt x="17" y="78"/>
                    </a:lnTo>
                    <a:lnTo>
                      <a:pt x="22" y="73"/>
                    </a:lnTo>
                    <a:lnTo>
                      <a:pt x="20" y="68"/>
                    </a:lnTo>
                    <a:lnTo>
                      <a:pt x="22" y="52"/>
                    </a:lnTo>
                    <a:lnTo>
                      <a:pt x="27" y="47"/>
                    </a:lnTo>
                    <a:lnTo>
                      <a:pt x="32" y="35"/>
                    </a:lnTo>
                    <a:lnTo>
                      <a:pt x="33" y="23"/>
                    </a:lnTo>
                    <a:lnTo>
                      <a:pt x="32" y="17"/>
                    </a:lnTo>
                    <a:lnTo>
                      <a:pt x="32" y="7"/>
                    </a:lnTo>
                    <a:lnTo>
                      <a:pt x="35" y="0"/>
                    </a:lnTo>
                    <a:lnTo>
                      <a:pt x="79" y="12"/>
                    </a:lnTo>
                    <a:lnTo>
                      <a:pt x="78" y="18"/>
                    </a:lnTo>
                    <a:lnTo>
                      <a:pt x="72" y="17"/>
                    </a:lnTo>
                    <a:lnTo>
                      <a:pt x="71" y="25"/>
                    </a:lnTo>
                    <a:lnTo>
                      <a:pt x="67"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3" name="Freeform 5940"/>
              <p:cNvSpPr>
                <a:spLocks/>
              </p:cNvSpPr>
              <p:nvPr/>
            </p:nvSpPr>
            <p:spPr bwMode="auto">
              <a:xfrm>
                <a:off x="1806" y="938"/>
                <a:ext cx="56" cy="54"/>
              </a:xfrm>
              <a:custGeom>
                <a:avLst/>
                <a:gdLst>
                  <a:gd name="T0" fmla="*/ 33 w 56"/>
                  <a:gd name="T1" fmla="*/ 4 h 54"/>
                  <a:gd name="T2" fmla="*/ 33 w 56"/>
                  <a:gd name="T3" fmla="*/ 7 h 54"/>
                  <a:gd name="T4" fmla="*/ 33 w 56"/>
                  <a:gd name="T5" fmla="*/ 9 h 54"/>
                  <a:gd name="T6" fmla="*/ 37 w 56"/>
                  <a:gd name="T7" fmla="*/ 26 h 54"/>
                  <a:gd name="T8" fmla="*/ 42 w 56"/>
                  <a:gd name="T9" fmla="*/ 39 h 54"/>
                  <a:gd name="T10" fmla="*/ 49 w 56"/>
                  <a:gd name="T11" fmla="*/ 42 h 54"/>
                  <a:gd name="T12" fmla="*/ 56 w 56"/>
                  <a:gd name="T13" fmla="*/ 54 h 54"/>
                  <a:gd name="T14" fmla="*/ 0 w 56"/>
                  <a:gd name="T15" fmla="*/ 37 h 54"/>
                  <a:gd name="T16" fmla="*/ 1 w 56"/>
                  <a:gd name="T17" fmla="*/ 34 h 54"/>
                  <a:gd name="T18" fmla="*/ 6 w 56"/>
                  <a:gd name="T19" fmla="*/ 15 h 54"/>
                  <a:gd name="T20" fmla="*/ 6 w 56"/>
                  <a:gd name="T21" fmla="*/ 5 h 54"/>
                  <a:gd name="T22" fmla="*/ 13 w 56"/>
                  <a:gd name="T23" fmla="*/ 9 h 54"/>
                  <a:gd name="T24" fmla="*/ 25 w 56"/>
                  <a:gd name="T25" fmla="*/ 0 h 54"/>
                  <a:gd name="T26" fmla="*/ 27 w 56"/>
                  <a:gd name="T27" fmla="*/ 4 h 54"/>
                  <a:gd name="T28" fmla="*/ 27 w 56"/>
                  <a:gd name="T29" fmla="*/ 4 h 54"/>
                  <a:gd name="T30" fmla="*/ 32 w 56"/>
                  <a:gd name="T31" fmla="*/ 2 h 54"/>
                  <a:gd name="T32" fmla="*/ 33 w 56"/>
                  <a:gd name="T33"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4">
                    <a:moveTo>
                      <a:pt x="33" y="4"/>
                    </a:moveTo>
                    <a:lnTo>
                      <a:pt x="33" y="7"/>
                    </a:lnTo>
                    <a:lnTo>
                      <a:pt x="33" y="9"/>
                    </a:lnTo>
                    <a:lnTo>
                      <a:pt x="37" y="26"/>
                    </a:lnTo>
                    <a:lnTo>
                      <a:pt x="42" y="39"/>
                    </a:lnTo>
                    <a:lnTo>
                      <a:pt x="49" y="42"/>
                    </a:lnTo>
                    <a:lnTo>
                      <a:pt x="56" y="54"/>
                    </a:lnTo>
                    <a:lnTo>
                      <a:pt x="0" y="37"/>
                    </a:lnTo>
                    <a:lnTo>
                      <a:pt x="1" y="34"/>
                    </a:lnTo>
                    <a:lnTo>
                      <a:pt x="6" y="15"/>
                    </a:lnTo>
                    <a:lnTo>
                      <a:pt x="6" y="5"/>
                    </a:lnTo>
                    <a:lnTo>
                      <a:pt x="13" y="9"/>
                    </a:lnTo>
                    <a:lnTo>
                      <a:pt x="25" y="0"/>
                    </a:lnTo>
                    <a:lnTo>
                      <a:pt x="27" y="4"/>
                    </a:lnTo>
                    <a:lnTo>
                      <a:pt x="27" y="4"/>
                    </a:lnTo>
                    <a:lnTo>
                      <a:pt x="32" y="2"/>
                    </a:lnTo>
                    <a:lnTo>
                      <a:pt x="33" y="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4" name="Freeform 5941"/>
              <p:cNvSpPr>
                <a:spLocks/>
              </p:cNvSpPr>
              <p:nvPr/>
            </p:nvSpPr>
            <p:spPr bwMode="auto">
              <a:xfrm>
                <a:off x="1806" y="938"/>
                <a:ext cx="56" cy="54"/>
              </a:xfrm>
              <a:custGeom>
                <a:avLst/>
                <a:gdLst>
                  <a:gd name="T0" fmla="*/ 33 w 56"/>
                  <a:gd name="T1" fmla="*/ 4 h 54"/>
                  <a:gd name="T2" fmla="*/ 33 w 56"/>
                  <a:gd name="T3" fmla="*/ 7 h 54"/>
                  <a:gd name="T4" fmla="*/ 33 w 56"/>
                  <a:gd name="T5" fmla="*/ 9 h 54"/>
                  <a:gd name="T6" fmla="*/ 37 w 56"/>
                  <a:gd name="T7" fmla="*/ 26 h 54"/>
                  <a:gd name="T8" fmla="*/ 42 w 56"/>
                  <a:gd name="T9" fmla="*/ 39 h 54"/>
                  <a:gd name="T10" fmla="*/ 49 w 56"/>
                  <a:gd name="T11" fmla="*/ 42 h 54"/>
                  <a:gd name="T12" fmla="*/ 56 w 56"/>
                  <a:gd name="T13" fmla="*/ 54 h 54"/>
                  <a:gd name="T14" fmla="*/ 0 w 56"/>
                  <a:gd name="T15" fmla="*/ 37 h 54"/>
                  <a:gd name="T16" fmla="*/ 1 w 56"/>
                  <a:gd name="T17" fmla="*/ 34 h 54"/>
                  <a:gd name="T18" fmla="*/ 6 w 56"/>
                  <a:gd name="T19" fmla="*/ 15 h 54"/>
                  <a:gd name="T20" fmla="*/ 6 w 56"/>
                  <a:gd name="T21" fmla="*/ 5 h 54"/>
                  <a:gd name="T22" fmla="*/ 13 w 56"/>
                  <a:gd name="T23" fmla="*/ 9 h 54"/>
                  <a:gd name="T24" fmla="*/ 25 w 56"/>
                  <a:gd name="T25" fmla="*/ 0 h 54"/>
                  <a:gd name="T26" fmla="*/ 27 w 56"/>
                  <a:gd name="T27" fmla="*/ 4 h 54"/>
                  <a:gd name="T28" fmla="*/ 27 w 56"/>
                  <a:gd name="T29" fmla="*/ 4 h 54"/>
                  <a:gd name="T30" fmla="*/ 32 w 56"/>
                  <a:gd name="T31" fmla="*/ 2 h 54"/>
                  <a:gd name="T32" fmla="*/ 33 w 56"/>
                  <a:gd name="T33"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4">
                    <a:moveTo>
                      <a:pt x="33" y="4"/>
                    </a:moveTo>
                    <a:lnTo>
                      <a:pt x="33" y="7"/>
                    </a:lnTo>
                    <a:lnTo>
                      <a:pt x="33" y="9"/>
                    </a:lnTo>
                    <a:lnTo>
                      <a:pt x="37" y="26"/>
                    </a:lnTo>
                    <a:lnTo>
                      <a:pt x="42" y="39"/>
                    </a:lnTo>
                    <a:lnTo>
                      <a:pt x="49" y="42"/>
                    </a:lnTo>
                    <a:lnTo>
                      <a:pt x="56" y="54"/>
                    </a:lnTo>
                    <a:lnTo>
                      <a:pt x="0" y="37"/>
                    </a:lnTo>
                    <a:lnTo>
                      <a:pt x="1" y="34"/>
                    </a:lnTo>
                    <a:lnTo>
                      <a:pt x="6" y="15"/>
                    </a:lnTo>
                    <a:lnTo>
                      <a:pt x="6" y="5"/>
                    </a:lnTo>
                    <a:lnTo>
                      <a:pt x="13" y="9"/>
                    </a:lnTo>
                    <a:lnTo>
                      <a:pt x="25" y="0"/>
                    </a:lnTo>
                    <a:lnTo>
                      <a:pt x="27" y="4"/>
                    </a:lnTo>
                    <a:lnTo>
                      <a:pt x="27" y="4"/>
                    </a:lnTo>
                    <a:lnTo>
                      <a:pt x="32" y="2"/>
                    </a:lnTo>
                    <a:lnTo>
                      <a:pt x="33"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5" name="Freeform 5942"/>
              <p:cNvSpPr>
                <a:spLocks/>
              </p:cNvSpPr>
              <p:nvPr/>
            </p:nvSpPr>
            <p:spPr bwMode="auto">
              <a:xfrm>
                <a:off x="1760" y="1001"/>
                <a:ext cx="32" cy="32"/>
              </a:xfrm>
              <a:custGeom>
                <a:avLst/>
                <a:gdLst>
                  <a:gd name="T0" fmla="*/ 2 w 32"/>
                  <a:gd name="T1" fmla="*/ 0 h 32"/>
                  <a:gd name="T2" fmla="*/ 24 w 32"/>
                  <a:gd name="T3" fmla="*/ 7 h 32"/>
                  <a:gd name="T4" fmla="*/ 32 w 32"/>
                  <a:gd name="T5" fmla="*/ 10 h 32"/>
                  <a:gd name="T6" fmla="*/ 25 w 32"/>
                  <a:gd name="T7" fmla="*/ 30 h 32"/>
                  <a:gd name="T8" fmla="*/ 22 w 32"/>
                  <a:gd name="T9" fmla="*/ 32 h 32"/>
                  <a:gd name="T10" fmla="*/ 17 w 32"/>
                  <a:gd name="T11" fmla="*/ 30 h 32"/>
                  <a:gd name="T12" fmla="*/ 17 w 32"/>
                  <a:gd name="T13" fmla="*/ 30 h 32"/>
                  <a:gd name="T14" fmla="*/ 13 w 32"/>
                  <a:gd name="T15" fmla="*/ 25 h 32"/>
                  <a:gd name="T16" fmla="*/ 15 w 32"/>
                  <a:gd name="T17" fmla="*/ 20 h 32"/>
                  <a:gd name="T18" fmla="*/ 15 w 32"/>
                  <a:gd name="T19" fmla="*/ 18 h 32"/>
                  <a:gd name="T20" fmla="*/ 13 w 32"/>
                  <a:gd name="T21" fmla="*/ 17 h 32"/>
                  <a:gd name="T22" fmla="*/ 13 w 32"/>
                  <a:gd name="T23" fmla="*/ 17 h 32"/>
                  <a:gd name="T24" fmla="*/ 13 w 32"/>
                  <a:gd name="T25" fmla="*/ 17 h 32"/>
                  <a:gd name="T26" fmla="*/ 8 w 32"/>
                  <a:gd name="T27" fmla="*/ 17 h 32"/>
                  <a:gd name="T28" fmla="*/ 8 w 32"/>
                  <a:gd name="T29" fmla="*/ 15 h 32"/>
                  <a:gd name="T30" fmla="*/ 8 w 32"/>
                  <a:gd name="T31" fmla="*/ 15 h 32"/>
                  <a:gd name="T32" fmla="*/ 8 w 32"/>
                  <a:gd name="T33" fmla="*/ 15 h 32"/>
                  <a:gd name="T34" fmla="*/ 7 w 32"/>
                  <a:gd name="T35" fmla="*/ 15 h 32"/>
                  <a:gd name="T36" fmla="*/ 5 w 32"/>
                  <a:gd name="T37" fmla="*/ 15 h 32"/>
                  <a:gd name="T38" fmla="*/ 2 w 32"/>
                  <a:gd name="T39" fmla="*/ 13 h 32"/>
                  <a:gd name="T40" fmla="*/ 2 w 32"/>
                  <a:gd name="T41" fmla="*/ 12 h 32"/>
                  <a:gd name="T42" fmla="*/ 2 w 32"/>
                  <a:gd name="T43" fmla="*/ 12 h 32"/>
                  <a:gd name="T44" fmla="*/ 2 w 32"/>
                  <a:gd name="T45" fmla="*/ 12 h 32"/>
                  <a:gd name="T46" fmla="*/ 2 w 32"/>
                  <a:gd name="T47" fmla="*/ 10 h 32"/>
                  <a:gd name="T48" fmla="*/ 2 w 32"/>
                  <a:gd name="T49" fmla="*/ 10 h 32"/>
                  <a:gd name="T50" fmla="*/ 2 w 32"/>
                  <a:gd name="T51" fmla="*/ 10 h 32"/>
                  <a:gd name="T52" fmla="*/ 2 w 32"/>
                  <a:gd name="T53" fmla="*/ 8 h 32"/>
                  <a:gd name="T54" fmla="*/ 0 w 32"/>
                  <a:gd name="T55" fmla="*/ 8 h 32"/>
                  <a:gd name="T56" fmla="*/ 0 w 32"/>
                  <a:gd name="T57" fmla="*/ 10 h 32"/>
                  <a:gd name="T58" fmla="*/ 0 w 32"/>
                  <a:gd name="T59" fmla="*/ 10 h 32"/>
                  <a:gd name="T60" fmla="*/ 2 w 32"/>
                  <a:gd name="T6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2">
                    <a:moveTo>
                      <a:pt x="2" y="0"/>
                    </a:moveTo>
                    <a:lnTo>
                      <a:pt x="24" y="7"/>
                    </a:lnTo>
                    <a:lnTo>
                      <a:pt x="32" y="10"/>
                    </a:lnTo>
                    <a:lnTo>
                      <a:pt x="25" y="30"/>
                    </a:lnTo>
                    <a:lnTo>
                      <a:pt x="22" y="32"/>
                    </a:lnTo>
                    <a:lnTo>
                      <a:pt x="17" y="30"/>
                    </a:lnTo>
                    <a:lnTo>
                      <a:pt x="17" y="30"/>
                    </a:lnTo>
                    <a:lnTo>
                      <a:pt x="13" y="25"/>
                    </a:lnTo>
                    <a:lnTo>
                      <a:pt x="15" y="20"/>
                    </a:lnTo>
                    <a:lnTo>
                      <a:pt x="15" y="18"/>
                    </a:lnTo>
                    <a:lnTo>
                      <a:pt x="13" y="17"/>
                    </a:lnTo>
                    <a:lnTo>
                      <a:pt x="13" y="17"/>
                    </a:lnTo>
                    <a:lnTo>
                      <a:pt x="13" y="17"/>
                    </a:lnTo>
                    <a:lnTo>
                      <a:pt x="8" y="17"/>
                    </a:lnTo>
                    <a:lnTo>
                      <a:pt x="8" y="15"/>
                    </a:lnTo>
                    <a:lnTo>
                      <a:pt x="8" y="15"/>
                    </a:lnTo>
                    <a:lnTo>
                      <a:pt x="8" y="15"/>
                    </a:lnTo>
                    <a:lnTo>
                      <a:pt x="7" y="15"/>
                    </a:lnTo>
                    <a:lnTo>
                      <a:pt x="5" y="15"/>
                    </a:lnTo>
                    <a:lnTo>
                      <a:pt x="2" y="13"/>
                    </a:lnTo>
                    <a:lnTo>
                      <a:pt x="2" y="12"/>
                    </a:lnTo>
                    <a:lnTo>
                      <a:pt x="2" y="12"/>
                    </a:lnTo>
                    <a:lnTo>
                      <a:pt x="2" y="12"/>
                    </a:lnTo>
                    <a:lnTo>
                      <a:pt x="2" y="10"/>
                    </a:lnTo>
                    <a:lnTo>
                      <a:pt x="2" y="10"/>
                    </a:lnTo>
                    <a:lnTo>
                      <a:pt x="2" y="10"/>
                    </a:lnTo>
                    <a:lnTo>
                      <a:pt x="2" y="8"/>
                    </a:lnTo>
                    <a:lnTo>
                      <a:pt x="0" y="8"/>
                    </a:lnTo>
                    <a:lnTo>
                      <a:pt x="0" y="10"/>
                    </a:lnTo>
                    <a:lnTo>
                      <a:pt x="0" y="10"/>
                    </a:lnTo>
                    <a:lnTo>
                      <a:pt x="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6" name="Freeform 5943"/>
              <p:cNvSpPr>
                <a:spLocks/>
              </p:cNvSpPr>
              <p:nvPr/>
            </p:nvSpPr>
            <p:spPr bwMode="auto">
              <a:xfrm>
                <a:off x="1760" y="1001"/>
                <a:ext cx="32" cy="32"/>
              </a:xfrm>
              <a:custGeom>
                <a:avLst/>
                <a:gdLst>
                  <a:gd name="T0" fmla="*/ 2 w 32"/>
                  <a:gd name="T1" fmla="*/ 0 h 32"/>
                  <a:gd name="T2" fmla="*/ 24 w 32"/>
                  <a:gd name="T3" fmla="*/ 7 h 32"/>
                  <a:gd name="T4" fmla="*/ 32 w 32"/>
                  <a:gd name="T5" fmla="*/ 10 h 32"/>
                  <a:gd name="T6" fmla="*/ 25 w 32"/>
                  <a:gd name="T7" fmla="*/ 30 h 32"/>
                  <a:gd name="T8" fmla="*/ 22 w 32"/>
                  <a:gd name="T9" fmla="*/ 32 h 32"/>
                  <a:gd name="T10" fmla="*/ 17 w 32"/>
                  <a:gd name="T11" fmla="*/ 30 h 32"/>
                  <a:gd name="T12" fmla="*/ 17 w 32"/>
                  <a:gd name="T13" fmla="*/ 30 h 32"/>
                  <a:gd name="T14" fmla="*/ 13 w 32"/>
                  <a:gd name="T15" fmla="*/ 25 h 32"/>
                  <a:gd name="T16" fmla="*/ 15 w 32"/>
                  <a:gd name="T17" fmla="*/ 20 h 32"/>
                  <a:gd name="T18" fmla="*/ 15 w 32"/>
                  <a:gd name="T19" fmla="*/ 18 h 32"/>
                  <a:gd name="T20" fmla="*/ 13 w 32"/>
                  <a:gd name="T21" fmla="*/ 17 h 32"/>
                  <a:gd name="T22" fmla="*/ 13 w 32"/>
                  <a:gd name="T23" fmla="*/ 17 h 32"/>
                  <a:gd name="T24" fmla="*/ 13 w 32"/>
                  <a:gd name="T25" fmla="*/ 17 h 32"/>
                  <a:gd name="T26" fmla="*/ 8 w 32"/>
                  <a:gd name="T27" fmla="*/ 17 h 32"/>
                  <a:gd name="T28" fmla="*/ 8 w 32"/>
                  <a:gd name="T29" fmla="*/ 15 h 32"/>
                  <a:gd name="T30" fmla="*/ 8 w 32"/>
                  <a:gd name="T31" fmla="*/ 15 h 32"/>
                  <a:gd name="T32" fmla="*/ 8 w 32"/>
                  <a:gd name="T33" fmla="*/ 15 h 32"/>
                  <a:gd name="T34" fmla="*/ 7 w 32"/>
                  <a:gd name="T35" fmla="*/ 15 h 32"/>
                  <a:gd name="T36" fmla="*/ 5 w 32"/>
                  <a:gd name="T37" fmla="*/ 15 h 32"/>
                  <a:gd name="T38" fmla="*/ 2 w 32"/>
                  <a:gd name="T39" fmla="*/ 13 h 32"/>
                  <a:gd name="T40" fmla="*/ 2 w 32"/>
                  <a:gd name="T41" fmla="*/ 12 h 32"/>
                  <a:gd name="T42" fmla="*/ 2 w 32"/>
                  <a:gd name="T43" fmla="*/ 12 h 32"/>
                  <a:gd name="T44" fmla="*/ 2 w 32"/>
                  <a:gd name="T45" fmla="*/ 12 h 32"/>
                  <a:gd name="T46" fmla="*/ 2 w 32"/>
                  <a:gd name="T47" fmla="*/ 10 h 32"/>
                  <a:gd name="T48" fmla="*/ 2 w 32"/>
                  <a:gd name="T49" fmla="*/ 10 h 32"/>
                  <a:gd name="T50" fmla="*/ 2 w 32"/>
                  <a:gd name="T51" fmla="*/ 10 h 32"/>
                  <a:gd name="T52" fmla="*/ 2 w 32"/>
                  <a:gd name="T53" fmla="*/ 8 h 32"/>
                  <a:gd name="T54" fmla="*/ 0 w 32"/>
                  <a:gd name="T55" fmla="*/ 8 h 32"/>
                  <a:gd name="T56" fmla="*/ 0 w 32"/>
                  <a:gd name="T57" fmla="*/ 10 h 32"/>
                  <a:gd name="T58" fmla="*/ 0 w 32"/>
                  <a:gd name="T59" fmla="*/ 10 h 32"/>
                  <a:gd name="T60" fmla="*/ 2 w 32"/>
                  <a:gd name="T6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2">
                    <a:moveTo>
                      <a:pt x="2" y="0"/>
                    </a:moveTo>
                    <a:lnTo>
                      <a:pt x="24" y="7"/>
                    </a:lnTo>
                    <a:lnTo>
                      <a:pt x="32" y="10"/>
                    </a:lnTo>
                    <a:lnTo>
                      <a:pt x="25" y="30"/>
                    </a:lnTo>
                    <a:lnTo>
                      <a:pt x="22" y="32"/>
                    </a:lnTo>
                    <a:lnTo>
                      <a:pt x="17" y="30"/>
                    </a:lnTo>
                    <a:lnTo>
                      <a:pt x="17" y="30"/>
                    </a:lnTo>
                    <a:lnTo>
                      <a:pt x="13" y="25"/>
                    </a:lnTo>
                    <a:lnTo>
                      <a:pt x="15" y="20"/>
                    </a:lnTo>
                    <a:lnTo>
                      <a:pt x="15" y="18"/>
                    </a:lnTo>
                    <a:lnTo>
                      <a:pt x="13" y="17"/>
                    </a:lnTo>
                    <a:lnTo>
                      <a:pt x="13" y="17"/>
                    </a:lnTo>
                    <a:lnTo>
                      <a:pt x="13" y="17"/>
                    </a:lnTo>
                    <a:lnTo>
                      <a:pt x="8" y="17"/>
                    </a:lnTo>
                    <a:lnTo>
                      <a:pt x="8" y="15"/>
                    </a:lnTo>
                    <a:lnTo>
                      <a:pt x="8" y="15"/>
                    </a:lnTo>
                    <a:lnTo>
                      <a:pt x="8" y="15"/>
                    </a:lnTo>
                    <a:lnTo>
                      <a:pt x="7" y="15"/>
                    </a:lnTo>
                    <a:lnTo>
                      <a:pt x="5" y="15"/>
                    </a:lnTo>
                    <a:lnTo>
                      <a:pt x="2" y="13"/>
                    </a:lnTo>
                    <a:lnTo>
                      <a:pt x="2" y="12"/>
                    </a:lnTo>
                    <a:lnTo>
                      <a:pt x="2" y="12"/>
                    </a:lnTo>
                    <a:lnTo>
                      <a:pt x="2" y="12"/>
                    </a:lnTo>
                    <a:lnTo>
                      <a:pt x="2" y="10"/>
                    </a:lnTo>
                    <a:lnTo>
                      <a:pt x="2" y="10"/>
                    </a:lnTo>
                    <a:lnTo>
                      <a:pt x="2" y="10"/>
                    </a:lnTo>
                    <a:lnTo>
                      <a:pt x="2" y="8"/>
                    </a:lnTo>
                    <a:lnTo>
                      <a:pt x="0" y="8"/>
                    </a:lnTo>
                    <a:lnTo>
                      <a:pt x="0" y="10"/>
                    </a:lnTo>
                    <a:lnTo>
                      <a:pt x="0" y="10"/>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7" name="Freeform 5944"/>
              <p:cNvSpPr>
                <a:spLocks/>
              </p:cNvSpPr>
              <p:nvPr/>
            </p:nvSpPr>
            <p:spPr bwMode="auto">
              <a:xfrm>
                <a:off x="2034" y="1065"/>
                <a:ext cx="65" cy="66"/>
              </a:xfrm>
              <a:custGeom>
                <a:avLst/>
                <a:gdLst>
                  <a:gd name="T0" fmla="*/ 60 w 65"/>
                  <a:gd name="T1" fmla="*/ 4 h 66"/>
                  <a:gd name="T2" fmla="*/ 51 w 65"/>
                  <a:gd name="T3" fmla="*/ 34 h 66"/>
                  <a:gd name="T4" fmla="*/ 60 w 65"/>
                  <a:gd name="T5" fmla="*/ 36 h 66"/>
                  <a:gd name="T6" fmla="*/ 56 w 65"/>
                  <a:gd name="T7" fmla="*/ 44 h 66"/>
                  <a:gd name="T8" fmla="*/ 65 w 65"/>
                  <a:gd name="T9" fmla="*/ 46 h 66"/>
                  <a:gd name="T10" fmla="*/ 60 w 65"/>
                  <a:gd name="T11" fmla="*/ 66 h 66"/>
                  <a:gd name="T12" fmla="*/ 51 w 65"/>
                  <a:gd name="T13" fmla="*/ 63 h 66"/>
                  <a:gd name="T14" fmla="*/ 51 w 65"/>
                  <a:gd name="T15" fmla="*/ 63 h 66"/>
                  <a:gd name="T16" fmla="*/ 44 w 65"/>
                  <a:gd name="T17" fmla="*/ 63 h 66"/>
                  <a:gd name="T18" fmla="*/ 44 w 65"/>
                  <a:gd name="T19" fmla="*/ 63 h 66"/>
                  <a:gd name="T20" fmla="*/ 44 w 65"/>
                  <a:gd name="T21" fmla="*/ 61 h 66"/>
                  <a:gd name="T22" fmla="*/ 44 w 65"/>
                  <a:gd name="T23" fmla="*/ 61 h 66"/>
                  <a:gd name="T24" fmla="*/ 39 w 65"/>
                  <a:gd name="T25" fmla="*/ 61 h 66"/>
                  <a:gd name="T26" fmla="*/ 38 w 65"/>
                  <a:gd name="T27" fmla="*/ 59 h 66"/>
                  <a:gd name="T28" fmla="*/ 36 w 65"/>
                  <a:gd name="T29" fmla="*/ 59 h 66"/>
                  <a:gd name="T30" fmla="*/ 31 w 65"/>
                  <a:gd name="T31" fmla="*/ 59 h 66"/>
                  <a:gd name="T32" fmla="*/ 29 w 65"/>
                  <a:gd name="T33" fmla="*/ 58 h 66"/>
                  <a:gd name="T34" fmla="*/ 27 w 65"/>
                  <a:gd name="T35" fmla="*/ 58 h 66"/>
                  <a:gd name="T36" fmla="*/ 24 w 65"/>
                  <a:gd name="T37" fmla="*/ 58 h 66"/>
                  <a:gd name="T38" fmla="*/ 24 w 65"/>
                  <a:gd name="T39" fmla="*/ 58 h 66"/>
                  <a:gd name="T40" fmla="*/ 24 w 65"/>
                  <a:gd name="T41" fmla="*/ 58 h 66"/>
                  <a:gd name="T42" fmla="*/ 21 w 65"/>
                  <a:gd name="T43" fmla="*/ 56 h 66"/>
                  <a:gd name="T44" fmla="*/ 21 w 65"/>
                  <a:gd name="T45" fmla="*/ 56 h 66"/>
                  <a:gd name="T46" fmla="*/ 19 w 65"/>
                  <a:gd name="T47" fmla="*/ 56 h 66"/>
                  <a:gd name="T48" fmla="*/ 19 w 65"/>
                  <a:gd name="T49" fmla="*/ 56 h 66"/>
                  <a:gd name="T50" fmla="*/ 0 w 65"/>
                  <a:gd name="T51" fmla="*/ 51 h 66"/>
                  <a:gd name="T52" fmla="*/ 4 w 65"/>
                  <a:gd name="T53" fmla="*/ 49 h 66"/>
                  <a:gd name="T54" fmla="*/ 4 w 65"/>
                  <a:gd name="T55" fmla="*/ 37 h 66"/>
                  <a:gd name="T56" fmla="*/ 0 w 65"/>
                  <a:gd name="T57" fmla="*/ 32 h 66"/>
                  <a:gd name="T58" fmla="*/ 5 w 65"/>
                  <a:gd name="T59" fmla="*/ 29 h 66"/>
                  <a:gd name="T60" fmla="*/ 19 w 65"/>
                  <a:gd name="T61" fmla="*/ 26 h 66"/>
                  <a:gd name="T62" fmla="*/ 22 w 65"/>
                  <a:gd name="T63" fmla="*/ 21 h 66"/>
                  <a:gd name="T64" fmla="*/ 31 w 65"/>
                  <a:gd name="T65" fmla="*/ 15 h 66"/>
                  <a:gd name="T66" fmla="*/ 34 w 65"/>
                  <a:gd name="T67" fmla="*/ 7 h 66"/>
                  <a:gd name="T68" fmla="*/ 46 w 65"/>
                  <a:gd name="T69" fmla="*/ 0 h 66"/>
                  <a:gd name="T70" fmla="*/ 60 w 65"/>
                  <a:gd name="T71"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66">
                    <a:moveTo>
                      <a:pt x="60" y="4"/>
                    </a:moveTo>
                    <a:lnTo>
                      <a:pt x="51" y="34"/>
                    </a:lnTo>
                    <a:lnTo>
                      <a:pt x="60" y="36"/>
                    </a:lnTo>
                    <a:lnTo>
                      <a:pt x="56" y="44"/>
                    </a:lnTo>
                    <a:lnTo>
                      <a:pt x="65" y="46"/>
                    </a:lnTo>
                    <a:lnTo>
                      <a:pt x="60" y="66"/>
                    </a:lnTo>
                    <a:lnTo>
                      <a:pt x="51" y="63"/>
                    </a:lnTo>
                    <a:lnTo>
                      <a:pt x="51" y="63"/>
                    </a:lnTo>
                    <a:lnTo>
                      <a:pt x="44" y="63"/>
                    </a:lnTo>
                    <a:lnTo>
                      <a:pt x="44" y="63"/>
                    </a:lnTo>
                    <a:lnTo>
                      <a:pt x="44" y="61"/>
                    </a:lnTo>
                    <a:lnTo>
                      <a:pt x="44" y="61"/>
                    </a:lnTo>
                    <a:lnTo>
                      <a:pt x="39" y="61"/>
                    </a:lnTo>
                    <a:lnTo>
                      <a:pt x="38" y="59"/>
                    </a:lnTo>
                    <a:lnTo>
                      <a:pt x="36" y="59"/>
                    </a:lnTo>
                    <a:lnTo>
                      <a:pt x="31" y="59"/>
                    </a:lnTo>
                    <a:lnTo>
                      <a:pt x="29" y="58"/>
                    </a:lnTo>
                    <a:lnTo>
                      <a:pt x="27" y="58"/>
                    </a:lnTo>
                    <a:lnTo>
                      <a:pt x="24" y="58"/>
                    </a:lnTo>
                    <a:lnTo>
                      <a:pt x="24" y="58"/>
                    </a:lnTo>
                    <a:lnTo>
                      <a:pt x="24" y="58"/>
                    </a:lnTo>
                    <a:lnTo>
                      <a:pt x="21" y="56"/>
                    </a:lnTo>
                    <a:lnTo>
                      <a:pt x="21" y="56"/>
                    </a:lnTo>
                    <a:lnTo>
                      <a:pt x="19" y="56"/>
                    </a:lnTo>
                    <a:lnTo>
                      <a:pt x="19" y="56"/>
                    </a:lnTo>
                    <a:lnTo>
                      <a:pt x="0" y="51"/>
                    </a:lnTo>
                    <a:lnTo>
                      <a:pt x="4" y="49"/>
                    </a:lnTo>
                    <a:lnTo>
                      <a:pt x="4" y="37"/>
                    </a:lnTo>
                    <a:lnTo>
                      <a:pt x="0" y="32"/>
                    </a:lnTo>
                    <a:lnTo>
                      <a:pt x="5" y="29"/>
                    </a:lnTo>
                    <a:lnTo>
                      <a:pt x="19" y="26"/>
                    </a:lnTo>
                    <a:lnTo>
                      <a:pt x="22" y="21"/>
                    </a:lnTo>
                    <a:lnTo>
                      <a:pt x="31" y="15"/>
                    </a:lnTo>
                    <a:lnTo>
                      <a:pt x="34" y="7"/>
                    </a:lnTo>
                    <a:lnTo>
                      <a:pt x="46" y="0"/>
                    </a:lnTo>
                    <a:lnTo>
                      <a:pt x="60"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8" name="Freeform 5945"/>
              <p:cNvSpPr>
                <a:spLocks/>
              </p:cNvSpPr>
              <p:nvPr/>
            </p:nvSpPr>
            <p:spPr bwMode="auto">
              <a:xfrm>
                <a:off x="2034" y="1065"/>
                <a:ext cx="65" cy="66"/>
              </a:xfrm>
              <a:custGeom>
                <a:avLst/>
                <a:gdLst>
                  <a:gd name="T0" fmla="*/ 60 w 65"/>
                  <a:gd name="T1" fmla="*/ 4 h 66"/>
                  <a:gd name="T2" fmla="*/ 51 w 65"/>
                  <a:gd name="T3" fmla="*/ 34 h 66"/>
                  <a:gd name="T4" fmla="*/ 60 w 65"/>
                  <a:gd name="T5" fmla="*/ 36 h 66"/>
                  <a:gd name="T6" fmla="*/ 56 w 65"/>
                  <a:gd name="T7" fmla="*/ 44 h 66"/>
                  <a:gd name="T8" fmla="*/ 65 w 65"/>
                  <a:gd name="T9" fmla="*/ 46 h 66"/>
                  <a:gd name="T10" fmla="*/ 60 w 65"/>
                  <a:gd name="T11" fmla="*/ 66 h 66"/>
                  <a:gd name="T12" fmla="*/ 51 w 65"/>
                  <a:gd name="T13" fmla="*/ 63 h 66"/>
                  <a:gd name="T14" fmla="*/ 51 w 65"/>
                  <a:gd name="T15" fmla="*/ 63 h 66"/>
                  <a:gd name="T16" fmla="*/ 44 w 65"/>
                  <a:gd name="T17" fmla="*/ 63 h 66"/>
                  <a:gd name="T18" fmla="*/ 44 w 65"/>
                  <a:gd name="T19" fmla="*/ 63 h 66"/>
                  <a:gd name="T20" fmla="*/ 44 w 65"/>
                  <a:gd name="T21" fmla="*/ 61 h 66"/>
                  <a:gd name="T22" fmla="*/ 44 w 65"/>
                  <a:gd name="T23" fmla="*/ 61 h 66"/>
                  <a:gd name="T24" fmla="*/ 39 w 65"/>
                  <a:gd name="T25" fmla="*/ 61 h 66"/>
                  <a:gd name="T26" fmla="*/ 38 w 65"/>
                  <a:gd name="T27" fmla="*/ 59 h 66"/>
                  <a:gd name="T28" fmla="*/ 36 w 65"/>
                  <a:gd name="T29" fmla="*/ 59 h 66"/>
                  <a:gd name="T30" fmla="*/ 31 w 65"/>
                  <a:gd name="T31" fmla="*/ 59 h 66"/>
                  <a:gd name="T32" fmla="*/ 29 w 65"/>
                  <a:gd name="T33" fmla="*/ 58 h 66"/>
                  <a:gd name="T34" fmla="*/ 27 w 65"/>
                  <a:gd name="T35" fmla="*/ 58 h 66"/>
                  <a:gd name="T36" fmla="*/ 24 w 65"/>
                  <a:gd name="T37" fmla="*/ 58 h 66"/>
                  <a:gd name="T38" fmla="*/ 24 w 65"/>
                  <a:gd name="T39" fmla="*/ 58 h 66"/>
                  <a:gd name="T40" fmla="*/ 24 w 65"/>
                  <a:gd name="T41" fmla="*/ 58 h 66"/>
                  <a:gd name="T42" fmla="*/ 21 w 65"/>
                  <a:gd name="T43" fmla="*/ 56 h 66"/>
                  <a:gd name="T44" fmla="*/ 21 w 65"/>
                  <a:gd name="T45" fmla="*/ 56 h 66"/>
                  <a:gd name="T46" fmla="*/ 19 w 65"/>
                  <a:gd name="T47" fmla="*/ 56 h 66"/>
                  <a:gd name="T48" fmla="*/ 19 w 65"/>
                  <a:gd name="T49" fmla="*/ 56 h 66"/>
                  <a:gd name="T50" fmla="*/ 0 w 65"/>
                  <a:gd name="T51" fmla="*/ 51 h 66"/>
                  <a:gd name="T52" fmla="*/ 4 w 65"/>
                  <a:gd name="T53" fmla="*/ 49 h 66"/>
                  <a:gd name="T54" fmla="*/ 4 w 65"/>
                  <a:gd name="T55" fmla="*/ 37 h 66"/>
                  <a:gd name="T56" fmla="*/ 0 w 65"/>
                  <a:gd name="T57" fmla="*/ 32 h 66"/>
                  <a:gd name="T58" fmla="*/ 5 w 65"/>
                  <a:gd name="T59" fmla="*/ 29 h 66"/>
                  <a:gd name="T60" fmla="*/ 19 w 65"/>
                  <a:gd name="T61" fmla="*/ 26 h 66"/>
                  <a:gd name="T62" fmla="*/ 22 w 65"/>
                  <a:gd name="T63" fmla="*/ 21 h 66"/>
                  <a:gd name="T64" fmla="*/ 31 w 65"/>
                  <a:gd name="T65" fmla="*/ 15 h 66"/>
                  <a:gd name="T66" fmla="*/ 34 w 65"/>
                  <a:gd name="T67" fmla="*/ 7 h 66"/>
                  <a:gd name="T68" fmla="*/ 46 w 65"/>
                  <a:gd name="T69" fmla="*/ 0 h 66"/>
                  <a:gd name="T70" fmla="*/ 60 w 65"/>
                  <a:gd name="T71"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66">
                    <a:moveTo>
                      <a:pt x="60" y="4"/>
                    </a:moveTo>
                    <a:lnTo>
                      <a:pt x="51" y="34"/>
                    </a:lnTo>
                    <a:lnTo>
                      <a:pt x="60" y="36"/>
                    </a:lnTo>
                    <a:lnTo>
                      <a:pt x="56" y="44"/>
                    </a:lnTo>
                    <a:lnTo>
                      <a:pt x="65" y="46"/>
                    </a:lnTo>
                    <a:lnTo>
                      <a:pt x="60" y="66"/>
                    </a:lnTo>
                    <a:lnTo>
                      <a:pt x="51" y="63"/>
                    </a:lnTo>
                    <a:lnTo>
                      <a:pt x="51" y="63"/>
                    </a:lnTo>
                    <a:lnTo>
                      <a:pt x="44" y="63"/>
                    </a:lnTo>
                    <a:lnTo>
                      <a:pt x="44" y="63"/>
                    </a:lnTo>
                    <a:lnTo>
                      <a:pt x="44" y="61"/>
                    </a:lnTo>
                    <a:lnTo>
                      <a:pt x="44" y="61"/>
                    </a:lnTo>
                    <a:lnTo>
                      <a:pt x="39" y="61"/>
                    </a:lnTo>
                    <a:lnTo>
                      <a:pt x="38" y="59"/>
                    </a:lnTo>
                    <a:lnTo>
                      <a:pt x="36" y="59"/>
                    </a:lnTo>
                    <a:lnTo>
                      <a:pt x="31" y="59"/>
                    </a:lnTo>
                    <a:lnTo>
                      <a:pt x="29" y="58"/>
                    </a:lnTo>
                    <a:lnTo>
                      <a:pt x="27" y="58"/>
                    </a:lnTo>
                    <a:lnTo>
                      <a:pt x="24" y="58"/>
                    </a:lnTo>
                    <a:lnTo>
                      <a:pt x="24" y="58"/>
                    </a:lnTo>
                    <a:lnTo>
                      <a:pt x="24" y="58"/>
                    </a:lnTo>
                    <a:lnTo>
                      <a:pt x="21" y="56"/>
                    </a:lnTo>
                    <a:lnTo>
                      <a:pt x="21" y="56"/>
                    </a:lnTo>
                    <a:lnTo>
                      <a:pt x="19" y="56"/>
                    </a:lnTo>
                    <a:lnTo>
                      <a:pt x="19" y="56"/>
                    </a:lnTo>
                    <a:lnTo>
                      <a:pt x="0" y="51"/>
                    </a:lnTo>
                    <a:lnTo>
                      <a:pt x="4" y="49"/>
                    </a:lnTo>
                    <a:lnTo>
                      <a:pt x="4" y="37"/>
                    </a:lnTo>
                    <a:lnTo>
                      <a:pt x="0" y="32"/>
                    </a:lnTo>
                    <a:lnTo>
                      <a:pt x="5" y="29"/>
                    </a:lnTo>
                    <a:lnTo>
                      <a:pt x="19" y="26"/>
                    </a:lnTo>
                    <a:lnTo>
                      <a:pt x="22" y="21"/>
                    </a:lnTo>
                    <a:lnTo>
                      <a:pt x="31" y="15"/>
                    </a:lnTo>
                    <a:lnTo>
                      <a:pt x="34" y="7"/>
                    </a:lnTo>
                    <a:lnTo>
                      <a:pt x="46" y="0"/>
                    </a:lnTo>
                    <a:lnTo>
                      <a:pt x="6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69" name="Freeform 5946"/>
              <p:cNvSpPr>
                <a:spLocks noEditPoints="1"/>
              </p:cNvSpPr>
              <p:nvPr/>
            </p:nvSpPr>
            <p:spPr bwMode="auto">
              <a:xfrm>
                <a:off x="1873" y="762"/>
                <a:ext cx="131" cy="69"/>
              </a:xfrm>
              <a:custGeom>
                <a:avLst/>
                <a:gdLst>
                  <a:gd name="T0" fmla="*/ 16 w 131"/>
                  <a:gd name="T1" fmla="*/ 36 h 69"/>
                  <a:gd name="T2" fmla="*/ 17 w 131"/>
                  <a:gd name="T3" fmla="*/ 37 h 69"/>
                  <a:gd name="T4" fmla="*/ 17 w 131"/>
                  <a:gd name="T5" fmla="*/ 42 h 69"/>
                  <a:gd name="T6" fmla="*/ 16 w 131"/>
                  <a:gd name="T7" fmla="*/ 41 h 69"/>
                  <a:gd name="T8" fmla="*/ 14 w 131"/>
                  <a:gd name="T9" fmla="*/ 34 h 69"/>
                  <a:gd name="T10" fmla="*/ 14 w 131"/>
                  <a:gd name="T11" fmla="*/ 34 h 69"/>
                  <a:gd name="T12" fmla="*/ 14 w 131"/>
                  <a:gd name="T13" fmla="*/ 32 h 69"/>
                  <a:gd name="T14" fmla="*/ 16 w 131"/>
                  <a:gd name="T15" fmla="*/ 30 h 69"/>
                  <a:gd name="T16" fmla="*/ 4 w 131"/>
                  <a:gd name="T17" fmla="*/ 0 h 69"/>
                  <a:gd name="T18" fmla="*/ 2 w 131"/>
                  <a:gd name="T19" fmla="*/ 3 h 69"/>
                  <a:gd name="T20" fmla="*/ 0 w 131"/>
                  <a:gd name="T21" fmla="*/ 3 h 69"/>
                  <a:gd name="T22" fmla="*/ 0 w 131"/>
                  <a:gd name="T23" fmla="*/ 2 h 69"/>
                  <a:gd name="T24" fmla="*/ 4 w 131"/>
                  <a:gd name="T25" fmla="*/ 0 h 69"/>
                  <a:gd name="T26" fmla="*/ 39 w 131"/>
                  <a:gd name="T27" fmla="*/ 10 h 69"/>
                  <a:gd name="T28" fmla="*/ 56 w 131"/>
                  <a:gd name="T29" fmla="*/ 15 h 69"/>
                  <a:gd name="T30" fmla="*/ 110 w 131"/>
                  <a:gd name="T31" fmla="*/ 30 h 69"/>
                  <a:gd name="T32" fmla="*/ 131 w 131"/>
                  <a:gd name="T33" fmla="*/ 41 h 69"/>
                  <a:gd name="T34" fmla="*/ 131 w 131"/>
                  <a:gd name="T35" fmla="*/ 64 h 69"/>
                  <a:gd name="T36" fmla="*/ 114 w 131"/>
                  <a:gd name="T37" fmla="*/ 69 h 69"/>
                  <a:gd name="T38" fmla="*/ 24 w 131"/>
                  <a:gd name="T39" fmla="*/ 44 h 69"/>
                  <a:gd name="T40" fmla="*/ 24 w 131"/>
                  <a:gd name="T41" fmla="*/ 42 h 69"/>
                  <a:gd name="T42" fmla="*/ 24 w 131"/>
                  <a:gd name="T43" fmla="*/ 37 h 69"/>
                  <a:gd name="T44" fmla="*/ 26 w 131"/>
                  <a:gd name="T45" fmla="*/ 36 h 69"/>
                  <a:gd name="T46" fmla="*/ 27 w 131"/>
                  <a:gd name="T47" fmla="*/ 34 h 69"/>
                  <a:gd name="T48" fmla="*/ 26 w 131"/>
                  <a:gd name="T49" fmla="*/ 30 h 69"/>
                  <a:gd name="T50" fmla="*/ 24 w 131"/>
                  <a:gd name="T51" fmla="*/ 29 h 69"/>
                  <a:gd name="T52" fmla="*/ 21 w 131"/>
                  <a:gd name="T53" fmla="*/ 30 h 69"/>
                  <a:gd name="T54" fmla="*/ 19 w 131"/>
                  <a:gd name="T55" fmla="*/ 32 h 69"/>
                  <a:gd name="T56" fmla="*/ 19 w 131"/>
                  <a:gd name="T57" fmla="*/ 32 h 69"/>
                  <a:gd name="T58" fmla="*/ 19 w 131"/>
                  <a:gd name="T59" fmla="*/ 36 h 69"/>
                  <a:gd name="T60" fmla="*/ 19 w 131"/>
                  <a:gd name="T61" fmla="*/ 37 h 69"/>
                  <a:gd name="T62" fmla="*/ 17 w 131"/>
                  <a:gd name="T63" fmla="*/ 37 h 69"/>
                  <a:gd name="T64" fmla="*/ 17 w 131"/>
                  <a:gd name="T65" fmla="*/ 36 h 69"/>
                  <a:gd name="T66" fmla="*/ 17 w 131"/>
                  <a:gd name="T67" fmla="*/ 30 h 69"/>
                  <a:gd name="T68" fmla="*/ 19 w 131"/>
                  <a:gd name="T69" fmla="*/ 29 h 69"/>
                  <a:gd name="T70" fmla="*/ 19 w 131"/>
                  <a:gd name="T71" fmla="*/ 27 h 69"/>
                  <a:gd name="T72" fmla="*/ 19 w 131"/>
                  <a:gd name="T73" fmla="*/ 27 h 69"/>
                  <a:gd name="T74" fmla="*/ 17 w 131"/>
                  <a:gd name="T75" fmla="*/ 25 h 69"/>
                  <a:gd name="T76" fmla="*/ 17 w 131"/>
                  <a:gd name="T77" fmla="*/ 25 h 69"/>
                  <a:gd name="T78" fmla="*/ 16 w 131"/>
                  <a:gd name="T79" fmla="*/ 27 h 69"/>
                  <a:gd name="T80" fmla="*/ 16 w 131"/>
                  <a:gd name="T81" fmla="*/ 27 h 69"/>
                  <a:gd name="T82" fmla="*/ 17 w 131"/>
                  <a:gd name="T83" fmla="*/ 24 h 69"/>
                  <a:gd name="T84" fmla="*/ 17 w 131"/>
                  <a:gd name="T85" fmla="*/ 20 h 69"/>
                  <a:gd name="T86" fmla="*/ 14 w 131"/>
                  <a:gd name="T87" fmla="*/ 15 h 69"/>
                  <a:gd name="T88" fmla="*/ 14 w 131"/>
                  <a:gd name="T89" fmla="*/ 15 h 69"/>
                  <a:gd name="T90" fmla="*/ 17 w 131"/>
                  <a:gd name="T91" fmla="*/ 13 h 69"/>
                  <a:gd name="T92" fmla="*/ 17 w 131"/>
                  <a:gd name="T93" fmla="*/ 13 h 69"/>
                  <a:gd name="T94" fmla="*/ 17 w 131"/>
                  <a:gd name="T95" fmla="*/ 12 h 69"/>
                  <a:gd name="T96" fmla="*/ 17 w 131"/>
                  <a:gd name="T97" fmla="*/ 10 h 69"/>
                  <a:gd name="T98" fmla="*/ 14 w 131"/>
                  <a:gd name="T99" fmla="*/ 10 h 69"/>
                  <a:gd name="T100" fmla="*/ 14 w 131"/>
                  <a:gd name="T101" fmla="*/ 10 h 69"/>
                  <a:gd name="T102" fmla="*/ 16 w 131"/>
                  <a:gd name="T103" fmla="*/ 7 h 69"/>
                  <a:gd name="T104" fmla="*/ 17 w 131"/>
                  <a:gd name="T105" fmla="*/ 7 h 69"/>
                  <a:gd name="T106" fmla="*/ 19 w 131"/>
                  <a:gd name="T10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 h="69">
                    <a:moveTo>
                      <a:pt x="16" y="32"/>
                    </a:moveTo>
                    <a:lnTo>
                      <a:pt x="16" y="36"/>
                    </a:lnTo>
                    <a:lnTo>
                      <a:pt x="16" y="36"/>
                    </a:lnTo>
                    <a:lnTo>
                      <a:pt x="17" y="37"/>
                    </a:lnTo>
                    <a:lnTo>
                      <a:pt x="17" y="39"/>
                    </a:lnTo>
                    <a:lnTo>
                      <a:pt x="17" y="42"/>
                    </a:lnTo>
                    <a:lnTo>
                      <a:pt x="17" y="42"/>
                    </a:lnTo>
                    <a:lnTo>
                      <a:pt x="16" y="41"/>
                    </a:lnTo>
                    <a:lnTo>
                      <a:pt x="14" y="37"/>
                    </a:lnTo>
                    <a:lnTo>
                      <a:pt x="14" y="34"/>
                    </a:lnTo>
                    <a:lnTo>
                      <a:pt x="14" y="34"/>
                    </a:lnTo>
                    <a:lnTo>
                      <a:pt x="14" y="34"/>
                    </a:lnTo>
                    <a:lnTo>
                      <a:pt x="14" y="32"/>
                    </a:lnTo>
                    <a:lnTo>
                      <a:pt x="14" y="32"/>
                    </a:lnTo>
                    <a:lnTo>
                      <a:pt x="14" y="30"/>
                    </a:lnTo>
                    <a:lnTo>
                      <a:pt x="16" y="30"/>
                    </a:lnTo>
                    <a:lnTo>
                      <a:pt x="16" y="32"/>
                    </a:lnTo>
                    <a:close/>
                    <a:moveTo>
                      <a:pt x="4" y="0"/>
                    </a:moveTo>
                    <a:lnTo>
                      <a:pt x="4" y="3"/>
                    </a:lnTo>
                    <a:lnTo>
                      <a:pt x="2" y="3"/>
                    </a:lnTo>
                    <a:lnTo>
                      <a:pt x="2" y="3"/>
                    </a:lnTo>
                    <a:lnTo>
                      <a:pt x="0" y="3"/>
                    </a:lnTo>
                    <a:lnTo>
                      <a:pt x="0" y="2"/>
                    </a:lnTo>
                    <a:lnTo>
                      <a:pt x="0" y="2"/>
                    </a:lnTo>
                    <a:lnTo>
                      <a:pt x="0" y="0"/>
                    </a:lnTo>
                    <a:lnTo>
                      <a:pt x="4" y="0"/>
                    </a:lnTo>
                    <a:close/>
                    <a:moveTo>
                      <a:pt x="19" y="5"/>
                    </a:moveTo>
                    <a:lnTo>
                      <a:pt x="39" y="10"/>
                    </a:lnTo>
                    <a:lnTo>
                      <a:pt x="39" y="10"/>
                    </a:lnTo>
                    <a:lnTo>
                      <a:pt x="56" y="15"/>
                    </a:lnTo>
                    <a:lnTo>
                      <a:pt x="75" y="22"/>
                    </a:lnTo>
                    <a:lnTo>
                      <a:pt x="110" y="30"/>
                    </a:lnTo>
                    <a:lnTo>
                      <a:pt x="127" y="36"/>
                    </a:lnTo>
                    <a:lnTo>
                      <a:pt x="131" y="41"/>
                    </a:lnTo>
                    <a:lnTo>
                      <a:pt x="127" y="58"/>
                    </a:lnTo>
                    <a:lnTo>
                      <a:pt x="131" y="64"/>
                    </a:lnTo>
                    <a:lnTo>
                      <a:pt x="124" y="69"/>
                    </a:lnTo>
                    <a:lnTo>
                      <a:pt x="114" y="69"/>
                    </a:lnTo>
                    <a:lnTo>
                      <a:pt x="95" y="64"/>
                    </a:lnTo>
                    <a:lnTo>
                      <a:pt x="24" y="44"/>
                    </a:lnTo>
                    <a:lnTo>
                      <a:pt x="24" y="42"/>
                    </a:lnTo>
                    <a:lnTo>
                      <a:pt x="24" y="42"/>
                    </a:lnTo>
                    <a:lnTo>
                      <a:pt x="24" y="41"/>
                    </a:lnTo>
                    <a:lnTo>
                      <a:pt x="24" y="37"/>
                    </a:lnTo>
                    <a:lnTo>
                      <a:pt x="24" y="36"/>
                    </a:lnTo>
                    <a:lnTo>
                      <a:pt x="26" y="36"/>
                    </a:lnTo>
                    <a:lnTo>
                      <a:pt x="26" y="36"/>
                    </a:lnTo>
                    <a:lnTo>
                      <a:pt x="27" y="34"/>
                    </a:lnTo>
                    <a:lnTo>
                      <a:pt x="26" y="32"/>
                    </a:lnTo>
                    <a:lnTo>
                      <a:pt x="26" y="30"/>
                    </a:lnTo>
                    <a:lnTo>
                      <a:pt x="26" y="30"/>
                    </a:lnTo>
                    <a:lnTo>
                      <a:pt x="24" y="29"/>
                    </a:lnTo>
                    <a:lnTo>
                      <a:pt x="22" y="30"/>
                    </a:lnTo>
                    <a:lnTo>
                      <a:pt x="21" y="30"/>
                    </a:lnTo>
                    <a:lnTo>
                      <a:pt x="21" y="30"/>
                    </a:lnTo>
                    <a:lnTo>
                      <a:pt x="19" y="32"/>
                    </a:lnTo>
                    <a:lnTo>
                      <a:pt x="19" y="32"/>
                    </a:lnTo>
                    <a:lnTo>
                      <a:pt x="19" y="32"/>
                    </a:lnTo>
                    <a:lnTo>
                      <a:pt x="19" y="34"/>
                    </a:lnTo>
                    <a:lnTo>
                      <a:pt x="19" y="36"/>
                    </a:lnTo>
                    <a:lnTo>
                      <a:pt x="19" y="37"/>
                    </a:lnTo>
                    <a:lnTo>
                      <a:pt x="19" y="37"/>
                    </a:lnTo>
                    <a:lnTo>
                      <a:pt x="19" y="37"/>
                    </a:lnTo>
                    <a:lnTo>
                      <a:pt x="17" y="37"/>
                    </a:lnTo>
                    <a:lnTo>
                      <a:pt x="17" y="37"/>
                    </a:lnTo>
                    <a:lnTo>
                      <a:pt x="17" y="36"/>
                    </a:lnTo>
                    <a:lnTo>
                      <a:pt x="16" y="32"/>
                    </a:lnTo>
                    <a:lnTo>
                      <a:pt x="17" y="30"/>
                    </a:lnTo>
                    <a:lnTo>
                      <a:pt x="17" y="30"/>
                    </a:lnTo>
                    <a:lnTo>
                      <a:pt x="19" y="29"/>
                    </a:lnTo>
                    <a:lnTo>
                      <a:pt x="19" y="29"/>
                    </a:lnTo>
                    <a:lnTo>
                      <a:pt x="19" y="27"/>
                    </a:lnTo>
                    <a:lnTo>
                      <a:pt x="19" y="27"/>
                    </a:lnTo>
                    <a:lnTo>
                      <a:pt x="19" y="27"/>
                    </a:lnTo>
                    <a:lnTo>
                      <a:pt x="17" y="25"/>
                    </a:lnTo>
                    <a:lnTo>
                      <a:pt x="17" y="25"/>
                    </a:lnTo>
                    <a:lnTo>
                      <a:pt x="17" y="25"/>
                    </a:lnTo>
                    <a:lnTo>
                      <a:pt x="17" y="25"/>
                    </a:lnTo>
                    <a:lnTo>
                      <a:pt x="16" y="25"/>
                    </a:lnTo>
                    <a:lnTo>
                      <a:pt x="16" y="27"/>
                    </a:lnTo>
                    <a:lnTo>
                      <a:pt x="16" y="27"/>
                    </a:lnTo>
                    <a:lnTo>
                      <a:pt x="16" y="27"/>
                    </a:lnTo>
                    <a:lnTo>
                      <a:pt x="16" y="25"/>
                    </a:lnTo>
                    <a:lnTo>
                      <a:pt x="17" y="24"/>
                    </a:lnTo>
                    <a:lnTo>
                      <a:pt x="17" y="22"/>
                    </a:lnTo>
                    <a:lnTo>
                      <a:pt x="17" y="20"/>
                    </a:lnTo>
                    <a:lnTo>
                      <a:pt x="17" y="20"/>
                    </a:lnTo>
                    <a:lnTo>
                      <a:pt x="14" y="15"/>
                    </a:lnTo>
                    <a:lnTo>
                      <a:pt x="14" y="15"/>
                    </a:lnTo>
                    <a:lnTo>
                      <a:pt x="14" y="15"/>
                    </a:lnTo>
                    <a:lnTo>
                      <a:pt x="14" y="15"/>
                    </a:lnTo>
                    <a:lnTo>
                      <a:pt x="17" y="13"/>
                    </a:lnTo>
                    <a:lnTo>
                      <a:pt x="17" y="13"/>
                    </a:lnTo>
                    <a:lnTo>
                      <a:pt x="17" y="13"/>
                    </a:lnTo>
                    <a:lnTo>
                      <a:pt x="17" y="12"/>
                    </a:lnTo>
                    <a:lnTo>
                      <a:pt x="17" y="12"/>
                    </a:lnTo>
                    <a:lnTo>
                      <a:pt x="17" y="10"/>
                    </a:lnTo>
                    <a:lnTo>
                      <a:pt x="17" y="10"/>
                    </a:lnTo>
                    <a:lnTo>
                      <a:pt x="16" y="12"/>
                    </a:lnTo>
                    <a:lnTo>
                      <a:pt x="14" y="10"/>
                    </a:lnTo>
                    <a:lnTo>
                      <a:pt x="14" y="10"/>
                    </a:lnTo>
                    <a:lnTo>
                      <a:pt x="14" y="10"/>
                    </a:lnTo>
                    <a:lnTo>
                      <a:pt x="14" y="8"/>
                    </a:lnTo>
                    <a:lnTo>
                      <a:pt x="16" y="7"/>
                    </a:lnTo>
                    <a:lnTo>
                      <a:pt x="17" y="5"/>
                    </a:lnTo>
                    <a:lnTo>
                      <a:pt x="17" y="7"/>
                    </a:lnTo>
                    <a:lnTo>
                      <a:pt x="19" y="5"/>
                    </a:lnTo>
                    <a:lnTo>
                      <a:pt x="19" y="5"/>
                    </a:lnTo>
                    <a:lnTo>
                      <a:pt x="19"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0" name="Freeform 5947"/>
              <p:cNvSpPr>
                <a:spLocks noEditPoints="1"/>
              </p:cNvSpPr>
              <p:nvPr/>
            </p:nvSpPr>
            <p:spPr bwMode="auto">
              <a:xfrm>
                <a:off x="1873" y="762"/>
                <a:ext cx="131" cy="69"/>
              </a:xfrm>
              <a:custGeom>
                <a:avLst/>
                <a:gdLst>
                  <a:gd name="T0" fmla="*/ 16 w 131"/>
                  <a:gd name="T1" fmla="*/ 36 h 69"/>
                  <a:gd name="T2" fmla="*/ 17 w 131"/>
                  <a:gd name="T3" fmla="*/ 37 h 69"/>
                  <a:gd name="T4" fmla="*/ 17 w 131"/>
                  <a:gd name="T5" fmla="*/ 42 h 69"/>
                  <a:gd name="T6" fmla="*/ 16 w 131"/>
                  <a:gd name="T7" fmla="*/ 41 h 69"/>
                  <a:gd name="T8" fmla="*/ 14 w 131"/>
                  <a:gd name="T9" fmla="*/ 34 h 69"/>
                  <a:gd name="T10" fmla="*/ 14 w 131"/>
                  <a:gd name="T11" fmla="*/ 34 h 69"/>
                  <a:gd name="T12" fmla="*/ 14 w 131"/>
                  <a:gd name="T13" fmla="*/ 32 h 69"/>
                  <a:gd name="T14" fmla="*/ 16 w 131"/>
                  <a:gd name="T15" fmla="*/ 30 h 69"/>
                  <a:gd name="T16" fmla="*/ 4 w 131"/>
                  <a:gd name="T17" fmla="*/ 0 h 69"/>
                  <a:gd name="T18" fmla="*/ 2 w 131"/>
                  <a:gd name="T19" fmla="*/ 3 h 69"/>
                  <a:gd name="T20" fmla="*/ 0 w 131"/>
                  <a:gd name="T21" fmla="*/ 3 h 69"/>
                  <a:gd name="T22" fmla="*/ 0 w 131"/>
                  <a:gd name="T23" fmla="*/ 2 h 69"/>
                  <a:gd name="T24" fmla="*/ 4 w 131"/>
                  <a:gd name="T25" fmla="*/ 0 h 69"/>
                  <a:gd name="T26" fmla="*/ 39 w 131"/>
                  <a:gd name="T27" fmla="*/ 10 h 69"/>
                  <a:gd name="T28" fmla="*/ 56 w 131"/>
                  <a:gd name="T29" fmla="*/ 15 h 69"/>
                  <a:gd name="T30" fmla="*/ 110 w 131"/>
                  <a:gd name="T31" fmla="*/ 30 h 69"/>
                  <a:gd name="T32" fmla="*/ 131 w 131"/>
                  <a:gd name="T33" fmla="*/ 41 h 69"/>
                  <a:gd name="T34" fmla="*/ 131 w 131"/>
                  <a:gd name="T35" fmla="*/ 64 h 69"/>
                  <a:gd name="T36" fmla="*/ 114 w 131"/>
                  <a:gd name="T37" fmla="*/ 69 h 69"/>
                  <a:gd name="T38" fmla="*/ 24 w 131"/>
                  <a:gd name="T39" fmla="*/ 44 h 69"/>
                  <a:gd name="T40" fmla="*/ 24 w 131"/>
                  <a:gd name="T41" fmla="*/ 42 h 69"/>
                  <a:gd name="T42" fmla="*/ 24 w 131"/>
                  <a:gd name="T43" fmla="*/ 37 h 69"/>
                  <a:gd name="T44" fmla="*/ 26 w 131"/>
                  <a:gd name="T45" fmla="*/ 36 h 69"/>
                  <a:gd name="T46" fmla="*/ 27 w 131"/>
                  <a:gd name="T47" fmla="*/ 34 h 69"/>
                  <a:gd name="T48" fmla="*/ 26 w 131"/>
                  <a:gd name="T49" fmla="*/ 30 h 69"/>
                  <a:gd name="T50" fmla="*/ 24 w 131"/>
                  <a:gd name="T51" fmla="*/ 29 h 69"/>
                  <a:gd name="T52" fmla="*/ 21 w 131"/>
                  <a:gd name="T53" fmla="*/ 30 h 69"/>
                  <a:gd name="T54" fmla="*/ 19 w 131"/>
                  <a:gd name="T55" fmla="*/ 32 h 69"/>
                  <a:gd name="T56" fmla="*/ 19 w 131"/>
                  <a:gd name="T57" fmla="*/ 32 h 69"/>
                  <a:gd name="T58" fmla="*/ 19 w 131"/>
                  <a:gd name="T59" fmla="*/ 36 h 69"/>
                  <a:gd name="T60" fmla="*/ 19 w 131"/>
                  <a:gd name="T61" fmla="*/ 37 h 69"/>
                  <a:gd name="T62" fmla="*/ 17 w 131"/>
                  <a:gd name="T63" fmla="*/ 37 h 69"/>
                  <a:gd name="T64" fmla="*/ 17 w 131"/>
                  <a:gd name="T65" fmla="*/ 36 h 69"/>
                  <a:gd name="T66" fmla="*/ 17 w 131"/>
                  <a:gd name="T67" fmla="*/ 30 h 69"/>
                  <a:gd name="T68" fmla="*/ 19 w 131"/>
                  <a:gd name="T69" fmla="*/ 29 h 69"/>
                  <a:gd name="T70" fmla="*/ 19 w 131"/>
                  <a:gd name="T71" fmla="*/ 27 h 69"/>
                  <a:gd name="T72" fmla="*/ 19 w 131"/>
                  <a:gd name="T73" fmla="*/ 27 h 69"/>
                  <a:gd name="T74" fmla="*/ 17 w 131"/>
                  <a:gd name="T75" fmla="*/ 25 h 69"/>
                  <a:gd name="T76" fmla="*/ 17 w 131"/>
                  <a:gd name="T77" fmla="*/ 25 h 69"/>
                  <a:gd name="T78" fmla="*/ 16 w 131"/>
                  <a:gd name="T79" fmla="*/ 27 h 69"/>
                  <a:gd name="T80" fmla="*/ 16 w 131"/>
                  <a:gd name="T81" fmla="*/ 27 h 69"/>
                  <a:gd name="T82" fmla="*/ 17 w 131"/>
                  <a:gd name="T83" fmla="*/ 24 h 69"/>
                  <a:gd name="T84" fmla="*/ 17 w 131"/>
                  <a:gd name="T85" fmla="*/ 20 h 69"/>
                  <a:gd name="T86" fmla="*/ 14 w 131"/>
                  <a:gd name="T87" fmla="*/ 15 h 69"/>
                  <a:gd name="T88" fmla="*/ 14 w 131"/>
                  <a:gd name="T89" fmla="*/ 15 h 69"/>
                  <a:gd name="T90" fmla="*/ 17 w 131"/>
                  <a:gd name="T91" fmla="*/ 13 h 69"/>
                  <a:gd name="T92" fmla="*/ 17 w 131"/>
                  <a:gd name="T93" fmla="*/ 13 h 69"/>
                  <a:gd name="T94" fmla="*/ 17 w 131"/>
                  <a:gd name="T95" fmla="*/ 12 h 69"/>
                  <a:gd name="T96" fmla="*/ 17 w 131"/>
                  <a:gd name="T97" fmla="*/ 10 h 69"/>
                  <a:gd name="T98" fmla="*/ 14 w 131"/>
                  <a:gd name="T99" fmla="*/ 10 h 69"/>
                  <a:gd name="T100" fmla="*/ 14 w 131"/>
                  <a:gd name="T101" fmla="*/ 10 h 69"/>
                  <a:gd name="T102" fmla="*/ 16 w 131"/>
                  <a:gd name="T103" fmla="*/ 7 h 69"/>
                  <a:gd name="T104" fmla="*/ 17 w 131"/>
                  <a:gd name="T105" fmla="*/ 7 h 69"/>
                  <a:gd name="T106" fmla="*/ 19 w 131"/>
                  <a:gd name="T10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 h="69">
                    <a:moveTo>
                      <a:pt x="16" y="32"/>
                    </a:moveTo>
                    <a:lnTo>
                      <a:pt x="16" y="36"/>
                    </a:lnTo>
                    <a:lnTo>
                      <a:pt x="16" y="36"/>
                    </a:lnTo>
                    <a:lnTo>
                      <a:pt x="17" y="37"/>
                    </a:lnTo>
                    <a:lnTo>
                      <a:pt x="17" y="39"/>
                    </a:lnTo>
                    <a:lnTo>
                      <a:pt x="17" y="42"/>
                    </a:lnTo>
                    <a:lnTo>
                      <a:pt x="17" y="42"/>
                    </a:lnTo>
                    <a:lnTo>
                      <a:pt x="16" y="41"/>
                    </a:lnTo>
                    <a:lnTo>
                      <a:pt x="14" y="37"/>
                    </a:lnTo>
                    <a:lnTo>
                      <a:pt x="14" y="34"/>
                    </a:lnTo>
                    <a:lnTo>
                      <a:pt x="14" y="34"/>
                    </a:lnTo>
                    <a:lnTo>
                      <a:pt x="14" y="34"/>
                    </a:lnTo>
                    <a:lnTo>
                      <a:pt x="14" y="32"/>
                    </a:lnTo>
                    <a:lnTo>
                      <a:pt x="14" y="32"/>
                    </a:lnTo>
                    <a:lnTo>
                      <a:pt x="14" y="30"/>
                    </a:lnTo>
                    <a:lnTo>
                      <a:pt x="16" y="30"/>
                    </a:lnTo>
                    <a:lnTo>
                      <a:pt x="16" y="32"/>
                    </a:lnTo>
                    <a:moveTo>
                      <a:pt x="4" y="0"/>
                    </a:moveTo>
                    <a:lnTo>
                      <a:pt x="4" y="3"/>
                    </a:lnTo>
                    <a:lnTo>
                      <a:pt x="2" y="3"/>
                    </a:lnTo>
                    <a:lnTo>
                      <a:pt x="2" y="3"/>
                    </a:lnTo>
                    <a:lnTo>
                      <a:pt x="0" y="3"/>
                    </a:lnTo>
                    <a:lnTo>
                      <a:pt x="0" y="2"/>
                    </a:lnTo>
                    <a:lnTo>
                      <a:pt x="0" y="2"/>
                    </a:lnTo>
                    <a:lnTo>
                      <a:pt x="0" y="0"/>
                    </a:lnTo>
                    <a:lnTo>
                      <a:pt x="4" y="0"/>
                    </a:lnTo>
                    <a:moveTo>
                      <a:pt x="19" y="5"/>
                    </a:moveTo>
                    <a:lnTo>
                      <a:pt x="39" y="10"/>
                    </a:lnTo>
                    <a:lnTo>
                      <a:pt x="39" y="10"/>
                    </a:lnTo>
                    <a:lnTo>
                      <a:pt x="56" y="15"/>
                    </a:lnTo>
                    <a:lnTo>
                      <a:pt x="75" y="22"/>
                    </a:lnTo>
                    <a:lnTo>
                      <a:pt x="110" y="30"/>
                    </a:lnTo>
                    <a:lnTo>
                      <a:pt x="127" y="36"/>
                    </a:lnTo>
                    <a:lnTo>
                      <a:pt x="131" y="41"/>
                    </a:lnTo>
                    <a:lnTo>
                      <a:pt x="127" y="58"/>
                    </a:lnTo>
                    <a:lnTo>
                      <a:pt x="131" y="64"/>
                    </a:lnTo>
                    <a:lnTo>
                      <a:pt x="124" y="69"/>
                    </a:lnTo>
                    <a:lnTo>
                      <a:pt x="114" y="69"/>
                    </a:lnTo>
                    <a:lnTo>
                      <a:pt x="95" y="64"/>
                    </a:lnTo>
                    <a:lnTo>
                      <a:pt x="24" y="44"/>
                    </a:lnTo>
                    <a:lnTo>
                      <a:pt x="24" y="42"/>
                    </a:lnTo>
                    <a:lnTo>
                      <a:pt x="24" y="42"/>
                    </a:lnTo>
                    <a:lnTo>
                      <a:pt x="24" y="41"/>
                    </a:lnTo>
                    <a:lnTo>
                      <a:pt x="24" y="37"/>
                    </a:lnTo>
                    <a:lnTo>
                      <a:pt x="24" y="36"/>
                    </a:lnTo>
                    <a:lnTo>
                      <a:pt x="26" y="36"/>
                    </a:lnTo>
                    <a:lnTo>
                      <a:pt x="26" y="36"/>
                    </a:lnTo>
                    <a:lnTo>
                      <a:pt x="27" y="34"/>
                    </a:lnTo>
                    <a:lnTo>
                      <a:pt x="26" y="32"/>
                    </a:lnTo>
                    <a:lnTo>
                      <a:pt x="26" y="30"/>
                    </a:lnTo>
                    <a:lnTo>
                      <a:pt x="26" y="30"/>
                    </a:lnTo>
                    <a:lnTo>
                      <a:pt x="24" y="29"/>
                    </a:lnTo>
                    <a:lnTo>
                      <a:pt x="22" y="30"/>
                    </a:lnTo>
                    <a:lnTo>
                      <a:pt x="21" y="30"/>
                    </a:lnTo>
                    <a:lnTo>
                      <a:pt x="21" y="30"/>
                    </a:lnTo>
                    <a:lnTo>
                      <a:pt x="19" y="32"/>
                    </a:lnTo>
                    <a:lnTo>
                      <a:pt x="19" y="32"/>
                    </a:lnTo>
                    <a:lnTo>
                      <a:pt x="19" y="32"/>
                    </a:lnTo>
                    <a:lnTo>
                      <a:pt x="19" y="34"/>
                    </a:lnTo>
                    <a:lnTo>
                      <a:pt x="19" y="36"/>
                    </a:lnTo>
                    <a:lnTo>
                      <a:pt x="19" y="37"/>
                    </a:lnTo>
                    <a:lnTo>
                      <a:pt x="19" y="37"/>
                    </a:lnTo>
                    <a:lnTo>
                      <a:pt x="19" y="37"/>
                    </a:lnTo>
                    <a:lnTo>
                      <a:pt x="17" y="37"/>
                    </a:lnTo>
                    <a:lnTo>
                      <a:pt x="17" y="37"/>
                    </a:lnTo>
                    <a:lnTo>
                      <a:pt x="17" y="36"/>
                    </a:lnTo>
                    <a:lnTo>
                      <a:pt x="16" y="32"/>
                    </a:lnTo>
                    <a:lnTo>
                      <a:pt x="17" y="30"/>
                    </a:lnTo>
                    <a:lnTo>
                      <a:pt x="17" y="30"/>
                    </a:lnTo>
                    <a:lnTo>
                      <a:pt x="19" y="29"/>
                    </a:lnTo>
                    <a:lnTo>
                      <a:pt x="19" y="29"/>
                    </a:lnTo>
                    <a:lnTo>
                      <a:pt x="19" y="27"/>
                    </a:lnTo>
                    <a:lnTo>
                      <a:pt x="19" y="27"/>
                    </a:lnTo>
                    <a:lnTo>
                      <a:pt x="19" y="27"/>
                    </a:lnTo>
                    <a:lnTo>
                      <a:pt x="17" y="25"/>
                    </a:lnTo>
                    <a:lnTo>
                      <a:pt x="17" y="25"/>
                    </a:lnTo>
                    <a:lnTo>
                      <a:pt x="17" y="25"/>
                    </a:lnTo>
                    <a:lnTo>
                      <a:pt x="17" y="25"/>
                    </a:lnTo>
                    <a:lnTo>
                      <a:pt x="16" y="25"/>
                    </a:lnTo>
                    <a:lnTo>
                      <a:pt x="16" y="27"/>
                    </a:lnTo>
                    <a:lnTo>
                      <a:pt x="16" y="27"/>
                    </a:lnTo>
                    <a:lnTo>
                      <a:pt x="16" y="27"/>
                    </a:lnTo>
                    <a:lnTo>
                      <a:pt x="16" y="25"/>
                    </a:lnTo>
                    <a:lnTo>
                      <a:pt x="17" y="24"/>
                    </a:lnTo>
                    <a:lnTo>
                      <a:pt x="17" y="22"/>
                    </a:lnTo>
                    <a:lnTo>
                      <a:pt x="17" y="20"/>
                    </a:lnTo>
                    <a:lnTo>
                      <a:pt x="17" y="20"/>
                    </a:lnTo>
                    <a:lnTo>
                      <a:pt x="14" y="15"/>
                    </a:lnTo>
                    <a:lnTo>
                      <a:pt x="14" y="15"/>
                    </a:lnTo>
                    <a:lnTo>
                      <a:pt x="14" y="15"/>
                    </a:lnTo>
                    <a:lnTo>
                      <a:pt x="14" y="15"/>
                    </a:lnTo>
                    <a:lnTo>
                      <a:pt x="17" y="13"/>
                    </a:lnTo>
                    <a:lnTo>
                      <a:pt x="17" y="13"/>
                    </a:lnTo>
                    <a:lnTo>
                      <a:pt x="17" y="13"/>
                    </a:lnTo>
                    <a:lnTo>
                      <a:pt x="17" y="12"/>
                    </a:lnTo>
                    <a:lnTo>
                      <a:pt x="17" y="12"/>
                    </a:lnTo>
                    <a:lnTo>
                      <a:pt x="17" y="10"/>
                    </a:lnTo>
                    <a:lnTo>
                      <a:pt x="17" y="10"/>
                    </a:lnTo>
                    <a:lnTo>
                      <a:pt x="16" y="12"/>
                    </a:lnTo>
                    <a:lnTo>
                      <a:pt x="14" y="10"/>
                    </a:lnTo>
                    <a:lnTo>
                      <a:pt x="14" y="10"/>
                    </a:lnTo>
                    <a:lnTo>
                      <a:pt x="14" y="10"/>
                    </a:lnTo>
                    <a:lnTo>
                      <a:pt x="14" y="8"/>
                    </a:lnTo>
                    <a:lnTo>
                      <a:pt x="16" y="7"/>
                    </a:lnTo>
                    <a:lnTo>
                      <a:pt x="17" y="5"/>
                    </a:lnTo>
                    <a:lnTo>
                      <a:pt x="17" y="7"/>
                    </a:lnTo>
                    <a:lnTo>
                      <a:pt x="19" y="5"/>
                    </a:lnTo>
                    <a:lnTo>
                      <a:pt x="19" y="5"/>
                    </a:lnTo>
                    <a:lnTo>
                      <a:pt x="1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1" name="Freeform 5948"/>
              <p:cNvSpPr>
                <a:spLocks/>
              </p:cNvSpPr>
              <p:nvPr/>
            </p:nvSpPr>
            <p:spPr bwMode="auto">
              <a:xfrm>
                <a:off x="2094" y="1008"/>
                <a:ext cx="84" cy="94"/>
              </a:xfrm>
              <a:custGeom>
                <a:avLst/>
                <a:gdLst>
                  <a:gd name="T0" fmla="*/ 74 w 84"/>
                  <a:gd name="T1" fmla="*/ 55 h 94"/>
                  <a:gd name="T2" fmla="*/ 69 w 84"/>
                  <a:gd name="T3" fmla="*/ 83 h 94"/>
                  <a:gd name="T4" fmla="*/ 67 w 84"/>
                  <a:gd name="T5" fmla="*/ 89 h 94"/>
                  <a:gd name="T6" fmla="*/ 67 w 84"/>
                  <a:gd name="T7" fmla="*/ 89 h 94"/>
                  <a:gd name="T8" fmla="*/ 67 w 84"/>
                  <a:gd name="T9" fmla="*/ 91 h 94"/>
                  <a:gd name="T10" fmla="*/ 66 w 84"/>
                  <a:gd name="T11" fmla="*/ 94 h 94"/>
                  <a:gd name="T12" fmla="*/ 57 w 84"/>
                  <a:gd name="T13" fmla="*/ 93 h 94"/>
                  <a:gd name="T14" fmla="*/ 55 w 84"/>
                  <a:gd name="T15" fmla="*/ 88 h 94"/>
                  <a:gd name="T16" fmla="*/ 55 w 84"/>
                  <a:gd name="T17" fmla="*/ 79 h 94"/>
                  <a:gd name="T18" fmla="*/ 47 w 84"/>
                  <a:gd name="T19" fmla="*/ 62 h 94"/>
                  <a:gd name="T20" fmla="*/ 39 w 84"/>
                  <a:gd name="T21" fmla="*/ 62 h 94"/>
                  <a:gd name="T22" fmla="*/ 30 w 84"/>
                  <a:gd name="T23" fmla="*/ 59 h 94"/>
                  <a:gd name="T24" fmla="*/ 22 w 84"/>
                  <a:gd name="T25" fmla="*/ 64 h 94"/>
                  <a:gd name="T26" fmla="*/ 1 w 84"/>
                  <a:gd name="T27" fmla="*/ 66 h 94"/>
                  <a:gd name="T28" fmla="*/ 0 w 84"/>
                  <a:gd name="T29" fmla="*/ 62 h 94"/>
                  <a:gd name="T30" fmla="*/ 1 w 84"/>
                  <a:gd name="T31" fmla="*/ 47 h 94"/>
                  <a:gd name="T32" fmla="*/ 3 w 84"/>
                  <a:gd name="T33" fmla="*/ 47 h 94"/>
                  <a:gd name="T34" fmla="*/ 17 w 84"/>
                  <a:gd name="T35" fmla="*/ 45 h 94"/>
                  <a:gd name="T36" fmla="*/ 23 w 84"/>
                  <a:gd name="T37" fmla="*/ 33 h 94"/>
                  <a:gd name="T38" fmla="*/ 30 w 84"/>
                  <a:gd name="T39" fmla="*/ 0 h 94"/>
                  <a:gd name="T40" fmla="*/ 39 w 84"/>
                  <a:gd name="T41" fmla="*/ 1 h 94"/>
                  <a:gd name="T42" fmla="*/ 84 w 84"/>
                  <a:gd name="T43" fmla="*/ 13 h 94"/>
                  <a:gd name="T44" fmla="*/ 84 w 84"/>
                  <a:gd name="T45" fmla="*/ 17 h 94"/>
                  <a:gd name="T46" fmla="*/ 83 w 84"/>
                  <a:gd name="T47" fmla="*/ 18 h 94"/>
                  <a:gd name="T48" fmla="*/ 83 w 84"/>
                  <a:gd name="T49" fmla="*/ 20 h 94"/>
                  <a:gd name="T50" fmla="*/ 83 w 84"/>
                  <a:gd name="T51" fmla="*/ 23 h 94"/>
                  <a:gd name="T52" fmla="*/ 81 w 84"/>
                  <a:gd name="T53" fmla="*/ 25 h 94"/>
                  <a:gd name="T54" fmla="*/ 76 w 84"/>
                  <a:gd name="T55" fmla="*/ 55 h 94"/>
                  <a:gd name="T56" fmla="*/ 74 w 84"/>
                  <a:gd name="T57" fmla="*/ 5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4">
                    <a:moveTo>
                      <a:pt x="74" y="55"/>
                    </a:moveTo>
                    <a:lnTo>
                      <a:pt x="69" y="83"/>
                    </a:lnTo>
                    <a:lnTo>
                      <a:pt x="67" y="89"/>
                    </a:lnTo>
                    <a:lnTo>
                      <a:pt x="67" y="89"/>
                    </a:lnTo>
                    <a:lnTo>
                      <a:pt x="67" y="91"/>
                    </a:lnTo>
                    <a:lnTo>
                      <a:pt x="66" y="94"/>
                    </a:lnTo>
                    <a:lnTo>
                      <a:pt x="57" y="93"/>
                    </a:lnTo>
                    <a:lnTo>
                      <a:pt x="55" y="88"/>
                    </a:lnTo>
                    <a:lnTo>
                      <a:pt x="55" y="79"/>
                    </a:lnTo>
                    <a:lnTo>
                      <a:pt x="47" y="62"/>
                    </a:lnTo>
                    <a:lnTo>
                      <a:pt x="39" y="62"/>
                    </a:lnTo>
                    <a:lnTo>
                      <a:pt x="30" y="59"/>
                    </a:lnTo>
                    <a:lnTo>
                      <a:pt x="22" y="64"/>
                    </a:lnTo>
                    <a:lnTo>
                      <a:pt x="1" y="66"/>
                    </a:lnTo>
                    <a:lnTo>
                      <a:pt x="0" y="62"/>
                    </a:lnTo>
                    <a:lnTo>
                      <a:pt x="1" y="47"/>
                    </a:lnTo>
                    <a:lnTo>
                      <a:pt x="3" y="47"/>
                    </a:lnTo>
                    <a:lnTo>
                      <a:pt x="17" y="45"/>
                    </a:lnTo>
                    <a:lnTo>
                      <a:pt x="23" y="33"/>
                    </a:lnTo>
                    <a:lnTo>
                      <a:pt x="30" y="0"/>
                    </a:lnTo>
                    <a:lnTo>
                      <a:pt x="39" y="1"/>
                    </a:lnTo>
                    <a:lnTo>
                      <a:pt x="84" y="13"/>
                    </a:lnTo>
                    <a:lnTo>
                      <a:pt x="84" y="17"/>
                    </a:lnTo>
                    <a:lnTo>
                      <a:pt x="83" y="18"/>
                    </a:lnTo>
                    <a:lnTo>
                      <a:pt x="83" y="20"/>
                    </a:lnTo>
                    <a:lnTo>
                      <a:pt x="83" y="23"/>
                    </a:lnTo>
                    <a:lnTo>
                      <a:pt x="81" y="25"/>
                    </a:lnTo>
                    <a:lnTo>
                      <a:pt x="76" y="55"/>
                    </a:lnTo>
                    <a:lnTo>
                      <a:pt x="74" y="5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2" name="Freeform 5949"/>
              <p:cNvSpPr>
                <a:spLocks/>
              </p:cNvSpPr>
              <p:nvPr/>
            </p:nvSpPr>
            <p:spPr bwMode="auto">
              <a:xfrm>
                <a:off x="2094" y="1008"/>
                <a:ext cx="84" cy="94"/>
              </a:xfrm>
              <a:custGeom>
                <a:avLst/>
                <a:gdLst>
                  <a:gd name="T0" fmla="*/ 74 w 84"/>
                  <a:gd name="T1" fmla="*/ 55 h 94"/>
                  <a:gd name="T2" fmla="*/ 69 w 84"/>
                  <a:gd name="T3" fmla="*/ 83 h 94"/>
                  <a:gd name="T4" fmla="*/ 67 w 84"/>
                  <a:gd name="T5" fmla="*/ 89 h 94"/>
                  <a:gd name="T6" fmla="*/ 67 w 84"/>
                  <a:gd name="T7" fmla="*/ 89 h 94"/>
                  <a:gd name="T8" fmla="*/ 67 w 84"/>
                  <a:gd name="T9" fmla="*/ 91 h 94"/>
                  <a:gd name="T10" fmla="*/ 66 w 84"/>
                  <a:gd name="T11" fmla="*/ 94 h 94"/>
                  <a:gd name="T12" fmla="*/ 57 w 84"/>
                  <a:gd name="T13" fmla="*/ 93 h 94"/>
                  <a:gd name="T14" fmla="*/ 55 w 84"/>
                  <a:gd name="T15" fmla="*/ 88 h 94"/>
                  <a:gd name="T16" fmla="*/ 55 w 84"/>
                  <a:gd name="T17" fmla="*/ 79 h 94"/>
                  <a:gd name="T18" fmla="*/ 47 w 84"/>
                  <a:gd name="T19" fmla="*/ 62 h 94"/>
                  <a:gd name="T20" fmla="*/ 39 w 84"/>
                  <a:gd name="T21" fmla="*/ 62 h 94"/>
                  <a:gd name="T22" fmla="*/ 30 w 84"/>
                  <a:gd name="T23" fmla="*/ 59 h 94"/>
                  <a:gd name="T24" fmla="*/ 22 w 84"/>
                  <a:gd name="T25" fmla="*/ 64 h 94"/>
                  <a:gd name="T26" fmla="*/ 1 w 84"/>
                  <a:gd name="T27" fmla="*/ 66 h 94"/>
                  <a:gd name="T28" fmla="*/ 0 w 84"/>
                  <a:gd name="T29" fmla="*/ 62 h 94"/>
                  <a:gd name="T30" fmla="*/ 1 w 84"/>
                  <a:gd name="T31" fmla="*/ 47 h 94"/>
                  <a:gd name="T32" fmla="*/ 3 w 84"/>
                  <a:gd name="T33" fmla="*/ 47 h 94"/>
                  <a:gd name="T34" fmla="*/ 17 w 84"/>
                  <a:gd name="T35" fmla="*/ 45 h 94"/>
                  <a:gd name="T36" fmla="*/ 23 w 84"/>
                  <a:gd name="T37" fmla="*/ 33 h 94"/>
                  <a:gd name="T38" fmla="*/ 30 w 84"/>
                  <a:gd name="T39" fmla="*/ 0 h 94"/>
                  <a:gd name="T40" fmla="*/ 39 w 84"/>
                  <a:gd name="T41" fmla="*/ 1 h 94"/>
                  <a:gd name="T42" fmla="*/ 84 w 84"/>
                  <a:gd name="T43" fmla="*/ 13 h 94"/>
                  <a:gd name="T44" fmla="*/ 84 w 84"/>
                  <a:gd name="T45" fmla="*/ 17 h 94"/>
                  <a:gd name="T46" fmla="*/ 83 w 84"/>
                  <a:gd name="T47" fmla="*/ 18 h 94"/>
                  <a:gd name="T48" fmla="*/ 83 w 84"/>
                  <a:gd name="T49" fmla="*/ 20 h 94"/>
                  <a:gd name="T50" fmla="*/ 83 w 84"/>
                  <a:gd name="T51" fmla="*/ 23 h 94"/>
                  <a:gd name="T52" fmla="*/ 81 w 84"/>
                  <a:gd name="T53" fmla="*/ 25 h 94"/>
                  <a:gd name="T54" fmla="*/ 76 w 84"/>
                  <a:gd name="T55" fmla="*/ 55 h 94"/>
                  <a:gd name="T56" fmla="*/ 74 w 84"/>
                  <a:gd name="T57" fmla="*/ 5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4">
                    <a:moveTo>
                      <a:pt x="74" y="55"/>
                    </a:moveTo>
                    <a:lnTo>
                      <a:pt x="69" y="83"/>
                    </a:lnTo>
                    <a:lnTo>
                      <a:pt x="67" y="89"/>
                    </a:lnTo>
                    <a:lnTo>
                      <a:pt x="67" y="89"/>
                    </a:lnTo>
                    <a:lnTo>
                      <a:pt x="67" y="91"/>
                    </a:lnTo>
                    <a:lnTo>
                      <a:pt x="66" y="94"/>
                    </a:lnTo>
                    <a:lnTo>
                      <a:pt x="57" y="93"/>
                    </a:lnTo>
                    <a:lnTo>
                      <a:pt x="55" y="88"/>
                    </a:lnTo>
                    <a:lnTo>
                      <a:pt x="55" y="79"/>
                    </a:lnTo>
                    <a:lnTo>
                      <a:pt x="47" y="62"/>
                    </a:lnTo>
                    <a:lnTo>
                      <a:pt x="39" y="62"/>
                    </a:lnTo>
                    <a:lnTo>
                      <a:pt x="30" y="59"/>
                    </a:lnTo>
                    <a:lnTo>
                      <a:pt x="22" y="64"/>
                    </a:lnTo>
                    <a:lnTo>
                      <a:pt x="1" y="66"/>
                    </a:lnTo>
                    <a:lnTo>
                      <a:pt x="0" y="62"/>
                    </a:lnTo>
                    <a:lnTo>
                      <a:pt x="1" y="47"/>
                    </a:lnTo>
                    <a:lnTo>
                      <a:pt x="3" y="47"/>
                    </a:lnTo>
                    <a:lnTo>
                      <a:pt x="17" y="45"/>
                    </a:lnTo>
                    <a:lnTo>
                      <a:pt x="23" y="33"/>
                    </a:lnTo>
                    <a:lnTo>
                      <a:pt x="30" y="0"/>
                    </a:lnTo>
                    <a:lnTo>
                      <a:pt x="39" y="1"/>
                    </a:lnTo>
                    <a:lnTo>
                      <a:pt x="84" y="13"/>
                    </a:lnTo>
                    <a:lnTo>
                      <a:pt x="84" y="17"/>
                    </a:lnTo>
                    <a:lnTo>
                      <a:pt x="83" y="18"/>
                    </a:lnTo>
                    <a:lnTo>
                      <a:pt x="83" y="20"/>
                    </a:lnTo>
                    <a:lnTo>
                      <a:pt x="83" y="23"/>
                    </a:lnTo>
                    <a:lnTo>
                      <a:pt x="81" y="25"/>
                    </a:lnTo>
                    <a:lnTo>
                      <a:pt x="76" y="55"/>
                    </a:lnTo>
                    <a:lnTo>
                      <a:pt x="74" y="5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3" name="Freeform 5950"/>
              <p:cNvSpPr>
                <a:spLocks/>
              </p:cNvSpPr>
              <p:nvPr/>
            </p:nvSpPr>
            <p:spPr bwMode="auto">
              <a:xfrm>
                <a:off x="1884" y="974"/>
                <a:ext cx="111" cy="125"/>
              </a:xfrm>
              <a:custGeom>
                <a:avLst/>
                <a:gdLst>
                  <a:gd name="T0" fmla="*/ 50 w 111"/>
                  <a:gd name="T1" fmla="*/ 13 h 125"/>
                  <a:gd name="T2" fmla="*/ 52 w 111"/>
                  <a:gd name="T3" fmla="*/ 22 h 125"/>
                  <a:gd name="T4" fmla="*/ 74 w 111"/>
                  <a:gd name="T5" fmla="*/ 29 h 125"/>
                  <a:gd name="T6" fmla="*/ 72 w 111"/>
                  <a:gd name="T7" fmla="*/ 37 h 125"/>
                  <a:gd name="T8" fmla="*/ 79 w 111"/>
                  <a:gd name="T9" fmla="*/ 39 h 125"/>
                  <a:gd name="T10" fmla="*/ 77 w 111"/>
                  <a:gd name="T11" fmla="*/ 47 h 125"/>
                  <a:gd name="T12" fmla="*/ 110 w 111"/>
                  <a:gd name="T13" fmla="*/ 56 h 125"/>
                  <a:gd name="T14" fmla="*/ 111 w 111"/>
                  <a:gd name="T15" fmla="*/ 67 h 125"/>
                  <a:gd name="T16" fmla="*/ 98 w 111"/>
                  <a:gd name="T17" fmla="*/ 125 h 125"/>
                  <a:gd name="T18" fmla="*/ 27 w 111"/>
                  <a:gd name="T19" fmla="*/ 106 h 125"/>
                  <a:gd name="T20" fmla="*/ 0 w 111"/>
                  <a:gd name="T21" fmla="*/ 98 h 125"/>
                  <a:gd name="T22" fmla="*/ 8 w 111"/>
                  <a:gd name="T23" fmla="*/ 64 h 125"/>
                  <a:gd name="T24" fmla="*/ 16 w 111"/>
                  <a:gd name="T25" fmla="*/ 66 h 125"/>
                  <a:gd name="T26" fmla="*/ 16 w 111"/>
                  <a:gd name="T27" fmla="*/ 52 h 125"/>
                  <a:gd name="T28" fmla="*/ 27 w 111"/>
                  <a:gd name="T29" fmla="*/ 37 h 125"/>
                  <a:gd name="T30" fmla="*/ 23 w 111"/>
                  <a:gd name="T31" fmla="*/ 29 h 125"/>
                  <a:gd name="T32" fmla="*/ 22 w 111"/>
                  <a:gd name="T33" fmla="*/ 18 h 125"/>
                  <a:gd name="T34" fmla="*/ 27 w 111"/>
                  <a:gd name="T35" fmla="*/ 15 h 125"/>
                  <a:gd name="T36" fmla="*/ 35 w 111"/>
                  <a:gd name="T37" fmla="*/ 0 h 125"/>
                  <a:gd name="T38" fmla="*/ 40 w 111"/>
                  <a:gd name="T39" fmla="*/ 1 h 125"/>
                  <a:gd name="T40" fmla="*/ 50 w 111"/>
                  <a:gd name="T41" fmla="*/ 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25">
                    <a:moveTo>
                      <a:pt x="50" y="13"/>
                    </a:moveTo>
                    <a:lnTo>
                      <a:pt x="52" y="22"/>
                    </a:lnTo>
                    <a:lnTo>
                      <a:pt x="74" y="29"/>
                    </a:lnTo>
                    <a:lnTo>
                      <a:pt x="72" y="37"/>
                    </a:lnTo>
                    <a:lnTo>
                      <a:pt x="79" y="39"/>
                    </a:lnTo>
                    <a:lnTo>
                      <a:pt x="77" y="47"/>
                    </a:lnTo>
                    <a:lnTo>
                      <a:pt x="110" y="56"/>
                    </a:lnTo>
                    <a:lnTo>
                      <a:pt x="111" y="67"/>
                    </a:lnTo>
                    <a:lnTo>
                      <a:pt x="98" y="125"/>
                    </a:lnTo>
                    <a:lnTo>
                      <a:pt x="27" y="106"/>
                    </a:lnTo>
                    <a:lnTo>
                      <a:pt x="0" y="98"/>
                    </a:lnTo>
                    <a:lnTo>
                      <a:pt x="8" y="64"/>
                    </a:lnTo>
                    <a:lnTo>
                      <a:pt x="16" y="66"/>
                    </a:lnTo>
                    <a:lnTo>
                      <a:pt x="16" y="52"/>
                    </a:lnTo>
                    <a:lnTo>
                      <a:pt x="27" y="37"/>
                    </a:lnTo>
                    <a:lnTo>
                      <a:pt x="23" y="29"/>
                    </a:lnTo>
                    <a:lnTo>
                      <a:pt x="22" y="18"/>
                    </a:lnTo>
                    <a:lnTo>
                      <a:pt x="27" y="15"/>
                    </a:lnTo>
                    <a:lnTo>
                      <a:pt x="35" y="0"/>
                    </a:lnTo>
                    <a:lnTo>
                      <a:pt x="40" y="1"/>
                    </a:lnTo>
                    <a:lnTo>
                      <a:pt x="50" y="1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4" name="Freeform 5951"/>
              <p:cNvSpPr>
                <a:spLocks/>
              </p:cNvSpPr>
              <p:nvPr/>
            </p:nvSpPr>
            <p:spPr bwMode="auto">
              <a:xfrm>
                <a:off x="1884" y="974"/>
                <a:ext cx="111" cy="125"/>
              </a:xfrm>
              <a:custGeom>
                <a:avLst/>
                <a:gdLst>
                  <a:gd name="T0" fmla="*/ 50 w 111"/>
                  <a:gd name="T1" fmla="*/ 13 h 125"/>
                  <a:gd name="T2" fmla="*/ 52 w 111"/>
                  <a:gd name="T3" fmla="*/ 22 h 125"/>
                  <a:gd name="T4" fmla="*/ 74 w 111"/>
                  <a:gd name="T5" fmla="*/ 29 h 125"/>
                  <a:gd name="T6" fmla="*/ 72 w 111"/>
                  <a:gd name="T7" fmla="*/ 37 h 125"/>
                  <a:gd name="T8" fmla="*/ 79 w 111"/>
                  <a:gd name="T9" fmla="*/ 39 h 125"/>
                  <a:gd name="T10" fmla="*/ 77 w 111"/>
                  <a:gd name="T11" fmla="*/ 47 h 125"/>
                  <a:gd name="T12" fmla="*/ 110 w 111"/>
                  <a:gd name="T13" fmla="*/ 56 h 125"/>
                  <a:gd name="T14" fmla="*/ 111 w 111"/>
                  <a:gd name="T15" fmla="*/ 67 h 125"/>
                  <a:gd name="T16" fmla="*/ 98 w 111"/>
                  <a:gd name="T17" fmla="*/ 125 h 125"/>
                  <a:gd name="T18" fmla="*/ 27 w 111"/>
                  <a:gd name="T19" fmla="*/ 106 h 125"/>
                  <a:gd name="T20" fmla="*/ 0 w 111"/>
                  <a:gd name="T21" fmla="*/ 98 h 125"/>
                  <a:gd name="T22" fmla="*/ 8 w 111"/>
                  <a:gd name="T23" fmla="*/ 64 h 125"/>
                  <a:gd name="T24" fmla="*/ 16 w 111"/>
                  <a:gd name="T25" fmla="*/ 66 h 125"/>
                  <a:gd name="T26" fmla="*/ 16 w 111"/>
                  <a:gd name="T27" fmla="*/ 52 h 125"/>
                  <a:gd name="T28" fmla="*/ 27 w 111"/>
                  <a:gd name="T29" fmla="*/ 37 h 125"/>
                  <a:gd name="T30" fmla="*/ 23 w 111"/>
                  <a:gd name="T31" fmla="*/ 29 h 125"/>
                  <a:gd name="T32" fmla="*/ 22 w 111"/>
                  <a:gd name="T33" fmla="*/ 18 h 125"/>
                  <a:gd name="T34" fmla="*/ 27 w 111"/>
                  <a:gd name="T35" fmla="*/ 15 h 125"/>
                  <a:gd name="T36" fmla="*/ 35 w 111"/>
                  <a:gd name="T37" fmla="*/ 0 h 125"/>
                  <a:gd name="T38" fmla="*/ 40 w 111"/>
                  <a:gd name="T39" fmla="*/ 1 h 125"/>
                  <a:gd name="T40" fmla="*/ 50 w 111"/>
                  <a:gd name="T41" fmla="*/ 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25">
                    <a:moveTo>
                      <a:pt x="50" y="13"/>
                    </a:moveTo>
                    <a:lnTo>
                      <a:pt x="52" y="22"/>
                    </a:lnTo>
                    <a:lnTo>
                      <a:pt x="74" y="29"/>
                    </a:lnTo>
                    <a:lnTo>
                      <a:pt x="72" y="37"/>
                    </a:lnTo>
                    <a:lnTo>
                      <a:pt x="79" y="39"/>
                    </a:lnTo>
                    <a:lnTo>
                      <a:pt x="77" y="47"/>
                    </a:lnTo>
                    <a:lnTo>
                      <a:pt x="110" y="56"/>
                    </a:lnTo>
                    <a:lnTo>
                      <a:pt x="111" y="67"/>
                    </a:lnTo>
                    <a:lnTo>
                      <a:pt x="98" y="125"/>
                    </a:lnTo>
                    <a:lnTo>
                      <a:pt x="27" y="106"/>
                    </a:lnTo>
                    <a:lnTo>
                      <a:pt x="0" y="98"/>
                    </a:lnTo>
                    <a:lnTo>
                      <a:pt x="8" y="64"/>
                    </a:lnTo>
                    <a:lnTo>
                      <a:pt x="16" y="66"/>
                    </a:lnTo>
                    <a:lnTo>
                      <a:pt x="16" y="52"/>
                    </a:lnTo>
                    <a:lnTo>
                      <a:pt x="27" y="37"/>
                    </a:lnTo>
                    <a:lnTo>
                      <a:pt x="23" y="29"/>
                    </a:lnTo>
                    <a:lnTo>
                      <a:pt x="22" y="18"/>
                    </a:lnTo>
                    <a:lnTo>
                      <a:pt x="27" y="15"/>
                    </a:lnTo>
                    <a:lnTo>
                      <a:pt x="35" y="0"/>
                    </a:lnTo>
                    <a:lnTo>
                      <a:pt x="40" y="1"/>
                    </a:lnTo>
                    <a:lnTo>
                      <a:pt x="50"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5" name="Freeform 5952"/>
              <p:cNvSpPr>
                <a:spLocks/>
              </p:cNvSpPr>
              <p:nvPr/>
            </p:nvSpPr>
            <p:spPr bwMode="auto">
              <a:xfrm>
                <a:off x="4528" y="1865"/>
                <a:ext cx="27" cy="37"/>
              </a:xfrm>
              <a:custGeom>
                <a:avLst/>
                <a:gdLst>
                  <a:gd name="T0" fmla="*/ 25 w 27"/>
                  <a:gd name="T1" fmla="*/ 32 h 37"/>
                  <a:gd name="T2" fmla="*/ 13 w 27"/>
                  <a:gd name="T3" fmla="*/ 37 h 37"/>
                  <a:gd name="T4" fmla="*/ 13 w 27"/>
                  <a:gd name="T5" fmla="*/ 29 h 37"/>
                  <a:gd name="T6" fmla="*/ 8 w 27"/>
                  <a:gd name="T7" fmla="*/ 29 h 37"/>
                  <a:gd name="T8" fmla="*/ 0 w 27"/>
                  <a:gd name="T9" fmla="*/ 24 h 37"/>
                  <a:gd name="T10" fmla="*/ 0 w 27"/>
                  <a:gd name="T11" fmla="*/ 17 h 37"/>
                  <a:gd name="T12" fmla="*/ 2 w 27"/>
                  <a:gd name="T13" fmla="*/ 10 h 37"/>
                  <a:gd name="T14" fmla="*/ 12 w 27"/>
                  <a:gd name="T15" fmla="*/ 7 h 37"/>
                  <a:gd name="T16" fmla="*/ 20 w 27"/>
                  <a:gd name="T17" fmla="*/ 0 h 37"/>
                  <a:gd name="T18" fmla="*/ 27 w 27"/>
                  <a:gd name="T19" fmla="*/ 7 h 37"/>
                  <a:gd name="T20" fmla="*/ 27 w 27"/>
                  <a:gd name="T21" fmla="*/ 18 h 37"/>
                  <a:gd name="T22" fmla="*/ 25 w 27"/>
                  <a:gd name="T23"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7">
                    <a:moveTo>
                      <a:pt x="25" y="32"/>
                    </a:moveTo>
                    <a:lnTo>
                      <a:pt x="13" y="37"/>
                    </a:lnTo>
                    <a:lnTo>
                      <a:pt x="13" y="29"/>
                    </a:lnTo>
                    <a:lnTo>
                      <a:pt x="8" y="29"/>
                    </a:lnTo>
                    <a:lnTo>
                      <a:pt x="0" y="24"/>
                    </a:lnTo>
                    <a:lnTo>
                      <a:pt x="0" y="17"/>
                    </a:lnTo>
                    <a:lnTo>
                      <a:pt x="2" y="10"/>
                    </a:lnTo>
                    <a:lnTo>
                      <a:pt x="12" y="7"/>
                    </a:lnTo>
                    <a:lnTo>
                      <a:pt x="20" y="0"/>
                    </a:lnTo>
                    <a:lnTo>
                      <a:pt x="27" y="7"/>
                    </a:lnTo>
                    <a:lnTo>
                      <a:pt x="27" y="18"/>
                    </a:lnTo>
                    <a:lnTo>
                      <a:pt x="25" y="3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6" name="Freeform 5953"/>
              <p:cNvSpPr>
                <a:spLocks/>
              </p:cNvSpPr>
              <p:nvPr/>
            </p:nvSpPr>
            <p:spPr bwMode="auto">
              <a:xfrm>
                <a:off x="4528" y="1865"/>
                <a:ext cx="27" cy="37"/>
              </a:xfrm>
              <a:custGeom>
                <a:avLst/>
                <a:gdLst>
                  <a:gd name="T0" fmla="*/ 25 w 27"/>
                  <a:gd name="T1" fmla="*/ 32 h 37"/>
                  <a:gd name="T2" fmla="*/ 13 w 27"/>
                  <a:gd name="T3" fmla="*/ 37 h 37"/>
                  <a:gd name="T4" fmla="*/ 13 w 27"/>
                  <a:gd name="T5" fmla="*/ 29 h 37"/>
                  <a:gd name="T6" fmla="*/ 8 w 27"/>
                  <a:gd name="T7" fmla="*/ 29 h 37"/>
                  <a:gd name="T8" fmla="*/ 0 w 27"/>
                  <a:gd name="T9" fmla="*/ 24 h 37"/>
                  <a:gd name="T10" fmla="*/ 0 w 27"/>
                  <a:gd name="T11" fmla="*/ 17 h 37"/>
                  <a:gd name="T12" fmla="*/ 2 w 27"/>
                  <a:gd name="T13" fmla="*/ 10 h 37"/>
                  <a:gd name="T14" fmla="*/ 12 w 27"/>
                  <a:gd name="T15" fmla="*/ 7 h 37"/>
                  <a:gd name="T16" fmla="*/ 20 w 27"/>
                  <a:gd name="T17" fmla="*/ 0 h 37"/>
                  <a:gd name="T18" fmla="*/ 27 w 27"/>
                  <a:gd name="T19" fmla="*/ 7 h 37"/>
                  <a:gd name="T20" fmla="*/ 27 w 27"/>
                  <a:gd name="T21" fmla="*/ 18 h 37"/>
                  <a:gd name="T22" fmla="*/ 25 w 27"/>
                  <a:gd name="T23"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7">
                    <a:moveTo>
                      <a:pt x="25" y="32"/>
                    </a:moveTo>
                    <a:lnTo>
                      <a:pt x="13" y="37"/>
                    </a:lnTo>
                    <a:lnTo>
                      <a:pt x="13" y="29"/>
                    </a:lnTo>
                    <a:lnTo>
                      <a:pt x="8" y="29"/>
                    </a:lnTo>
                    <a:lnTo>
                      <a:pt x="0" y="24"/>
                    </a:lnTo>
                    <a:lnTo>
                      <a:pt x="0" y="17"/>
                    </a:lnTo>
                    <a:lnTo>
                      <a:pt x="2" y="10"/>
                    </a:lnTo>
                    <a:lnTo>
                      <a:pt x="12" y="7"/>
                    </a:lnTo>
                    <a:lnTo>
                      <a:pt x="20" y="0"/>
                    </a:lnTo>
                    <a:lnTo>
                      <a:pt x="27" y="7"/>
                    </a:lnTo>
                    <a:lnTo>
                      <a:pt x="27" y="18"/>
                    </a:lnTo>
                    <a:lnTo>
                      <a:pt x="25" y="3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7" name="Freeform 5954"/>
              <p:cNvSpPr>
                <a:spLocks/>
              </p:cNvSpPr>
              <p:nvPr/>
            </p:nvSpPr>
            <p:spPr bwMode="auto">
              <a:xfrm>
                <a:off x="4658" y="1811"/>
                <a:ext cx="26" cy="35"/>
              </a:xfrm>
              <a:custGeom>
                <a:avLst/>
                <a:gdLst>
                  <a:gd name="T0" fmla="*/ 12 w 26"/>
                  <a:gd name="T1" fmla="*/ 1 h 35"/>
                  <a:gd name="T2" fmla="*/ 17 w 26"/>
                  <a:gd name="T3" fmla="*/ 3 h 35"/>
                  <a:gd name="T4" fmla="*/ 19 w 26"/>
                  <a:gd name="T5" fmla="*/ 1 h 35"/>
                  <a:gd name="T6" fmla="*/ 21 w 26"/>
                  <a:gd name="T7" fmla="*/ 3 h 35"/>
                  <a:gd name="T8" fmla="*/ 21 w 26"/>
                  <a:gd name="T9" fmla="*/ 5 h 35"/>
                  <a:gd name="T10" fmla="*/ 21 w 26"/>
                  <a:gd name="T11" fmla="*/ 5 h 35"/>
                  <a:gd name="T12" fmla="*/ 24 w 26"/>
                  <a:gd name="T13" fmla="*/ 8 h 35"/>
                  <a:gd name="T14" fmla="*/ 26 w 26"/>
                  <a:gd name="T15" fmla="*/ 10 h 35"/>
                  <a:gd name="T16" fmla="*/ 26 w 26"/>
                  <a:gd name="T17" fmla="*/ 10 h 35"/>
                  <a:gd name="T18" fmla="*/ 19 w 26"/>
                  <a:gd name="T19" fmla="*/ 23 h 35"/>
                  <a:gd name="T20" fmla="*/ 17 w 26"/>
                  <a:gd name="T21" fmla="*/ 35 h 35"/>
                  <a:gd name="T22" fmla="*/ 0 w 26"/>
                  <a:gd name="T23" fmla="*/ 25 h 35"/>
                  <a:gd name="T24" fmla="*/ 4 w 26"/>
                  <a:gd name="T25" fmla="*/ 5 h 35"/>
                  <a:gd name="T26" fmla="*/ 10 w 26"/>
                  <a:gd name="T27" fmla="*/ 0 h 35"/>
                  <a:gd name="T28" fmla="*/ 12 w 26"/>
                  <a:gd name="T2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5">
                    <a:moveTo>
                      <a:pt x="12" y="1"/>
                    </a:moveTo>
                    <a:lnTo>
                      <a:pt x="17" y="3"/>
                    </a:lnTo>
                    <a:lnTo>
                      <a:pt x="19" y="1"/>
                    </a:lnTo>
                    <a:lnTo>
                      <a:pt x="21" y="3"/>
                    </a:lnTo>
                    <a:lnTo>
                      <a:pt x="21" y="5"/>
                    </a:lnTo>
                    <a:lnTo>
                      <a:pt x="21" y="5"/>
                    </a:lnTo>
                    <a:lnTo>
                      <a:pt x="24" y="8"/>
                    </a:lnTo>
                    <a:lnTo>
                      <a:pt x="26" y="10"/>
                    </a:lnTo>
                    <a:lnTo>
                      <a:pt x="26" y="10"/>
                    </a:lnTo>
                    <a:lnTo>
                      <a:pt x="19" y="23"/>
                    </a:lnTo>
                    <a:lnTo>
                      <a:pt x="17" y="35"/>
                    </a:lnTo>
                    <a:lnTo>
                      <a:pt x="0" y="25"/>
                    </a:lnTo>
                    <a:lnTo>
                      <a:pt x="4" y="5"/>
                    </a:lnTo>
                    <a:lnTo>
                      <a:pt x="10" y="0"/>
                    </a:lnTo>
                    <a:lnTo>
                      <a:pt x="12"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8" name="Freeform 5955"/>
              <p:cNvSpPr>
                <a:spLocks/>
              </p:cNvSpPr>
              <p:nvPr/>
            </p:nvSpPr>
            <p:spPr bwMode="auto">
              <a:xfrm>
                <a:off x="4658" y="1811"/>
                <a:ext cx="26" cy="35"/>
              </a:xfrm>
              <a:custGeom>
                <a:avLst/>
                <a:gdLst>
                  <a:gd name="T0" fmla="*/ 12 w 26"/>
                  <a:gd name="T1" fmla="*/ 1 h 35"/>
                  <a:gd name="T2" fmla="*/ 17 w 26"/>
                  <a:gd name="T3" fmla="*/ 3 h 35"/>
                  <a:gd name="T4" fmla="*/ 19 w 26"/>
                  <a:gd name="T5" fmla="*/ 1 h 35"/>
                  <a:gd name="T6" fmla="*/ 21 w 26"/>
                  <a:gd name="T7" fmla="*/ 3 h 35"/>
                  <a:gd name="T8" fmla="*/ 21 w 26"/>
                  <a:gd name="T9" fmla="*/ 5 h 35"/>
                  <a:gd name="T10" fmla="*/ 21 w 26"/>
                  <a:gd name="T11" fmla="*/ 5 h 35"/>
                  <a:gd name="T12" fmla="*/ 24 w 26"/>
                  <a:gd name="T13" fmla="*/ 8 h 35"/>
                  <a:gd name="T14" fmla="*/ 26 w 26"/>
                  <a:gd name="T15" fmla="*/ 10 h 35"/>
                  <a:gd name="T16" fmla="*/ 26 w 26"/>
                  <a:gd name="T17" fmla="*/ 10 h 35"/>
                  <a:gd name="T18" fmla="*/ 19 w 26"/>
                  <a:gd name="T19" fmla="*/ 23 h 35"/>
                  <a:gd name="T20" fmla="*/ 17 w 26"/>
                  <a:gd name="T21" fmla="*/ 35 h 35"/>
                  <a:gd name="T22" fmla="*/ 0 w 26"/>
                  <a:gd name="T23" fmla="*/ 25 h 35"/>
                  <a:gd name="T24" fmla="*/ 4 w 26"/>
                  <a:gd name="T25" fmla="*/ 5 h 35"/>
                  <a:gd name="T26" fmla="*/ 10 w 26"/>
                  <a:gd name="T27" fmla="*/ 0 h 35"/>
                  <a:gd name="T28" fmla="*/ 12 w 26"/>
                  <a:gd name="T2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5">
                    <a:moveTo>
                      <a:pt x="12" y="1"/>
                    </a:moveTo>
                    <a:lnTo>
                      <a:pt x="17" y="3"/>
                    </a:lnTo>
                    <a:lnTo>
                      <a:pt x="19" y="1"/>
                    </a:lnTo>
                    <a:lnTo>
                      <a:pt x="21" y="3"/>
                    </a:lnTo>
                    <a:lnTo>
                      <a:pt x="21" y="5"/>
                    </a:lnTo>
                    <a:lnTo>
                      <a:pt x="21" y="5"/>
                    </a:lnTo>
                    <a:lnTo>
                      <a:pt x="24" y="8"/>
                    </a:lnTo>
                    <a:lnTo>
                      <a:pt x="26" y="10"/>
                    </a:lnTo>
                    <a:lnTo>
                      <a:pt x="26" y="10"/>
                    </a:lnTo>
                    <a:lnTo>
                      <a:pt x="19" y="23"/>
                    </a:lnTo>
                    <a:lnTo>
                      <a:pt x="17" y="35"/>
                    </a:lnTo>
                    <a:lnTo>
                      <a:pt x="0" y="25"/>
                    </a:lnTo>
                    <a:lnTo>
                      <a:pt x="4" y="5"/>
                    </a:lnTo>
                    <a:lnTo>
                      <a:pt x="10" y="0"/>
                    </a:lnTo>
                    <a:lnTo>
                      <a:pt x="12"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79" name="Freeform 5956"/>
              <p:cNvSpPr>
                <a:spLocks/>
              </p:cNvSpPr>
              <p:nvPr/>
            </p:nvSpPr>
            <p:spPr bwMode="auto">
              <a:xfrm>
                <a:off x="4425" y="1992"/>
                <a:ext cx="37" cy="42"/>
              </a:xfrm>
              <a:custGeom>
                <a:avLst/>
                <a:gdLst>
                  <a:gd name="T0" fmla="*/ 35 w 37"/>
                  <a:gd name="T1" fmla="*/ 41 h 42"/>
                  <a:gd name="T2" fmla="*/ 28 w 37"/>
                  <a:gd name="T3" fmla="*/ 42 h 42"/>
                  <a:gd name="T4" fmla="*/ 20 w 37"/>
                  <a:gd name="T5" fmla="*/ 41 h 42"/>
                  <a:gd name="T6" fmla="*/ 15 w 37"/>
                  <a:gd name="T7" fmla="*/ 29 h 42"/>
                  <a:gd name="T8" fmla="*/ 0 w 37"/>
                  <a:gd name="T9" fmla="*/ 25 h 42"/>
                  <a:gd name="T10" fmla="*/ 3 w 37"/>
                  <a:gd name="T11" fmla="*/ 22 h 42"/>
                  <a:gd name="T12" fmla="*/ 1 w 37"/>
                  <a:gd name="T13" fmla="*/ 10 h 42"/>
                  <a:gd name="T14" fmla="*/ 6 w 37"/>
                  <a:gd name="T15" fmla="*/ 3 h 42"/>
                  <a:gd name="T16" fmla="*/ 20 w 37"/>
                  <a:gd name="T17" fmla="*/ 0 h 42"/>
                  <a:gd name="T18" fmla="*/ 30 w 37"/>
                  <a:gd name="T19" fmla="*/ 8 h 42"/>
                  <a:gd name="T20" fmla="*/ 37 w 37"/>
                  <a:gd name="T21" fmla="*/ 20 h 42"/>
                  <a:gd name="T22" fmla="*/ 30 w 37"/>
                  <a:gd name="T23" fmla="*/ 27 h 42"/>
                  <a:gd name="T24" fmla="*/ 35 w 37"/>
                  <a:gd name="T25"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42">
                    <a:moveTo>
                      <a:pt x="35" y="41"/>
                    </a:moveTo>
                    <a:lnTo>
                      <a:pt x="28" y="42"/>
                    </a:lnTo>
                    <a:lnTo>
                      <a:pt x="20" y="41"/>
                    </a:lnTo>
                    <a:lnTo>
                      <a:pt x="15" y="29"/>
                    </a:lnTo>
                    <a:lnTo>
                      <a:pt x="0" y="25"/>
                    </a:lnTo>
                    <a:lnTo>
                      <a:pt x="3" y="22"/>
                    </a:lnTo>
                    <a:lnTo>
                      <a:pt x="1" y="10"/>
                    </a:lnTo>
                    <a:lnTo>
                      <a:pt x="6" y="3"/>
                    </a:lnTo>
                    <a:lnTo>
                      <a:pt x="20" y="0"/>
                    </a:lnTo>
                    <a:lnTo>
                      <a:pt x="30" y="8"/>
                    </a:lnTo>
                    <a:lnTo>
                      <a:pt x="37" y="20"/>
                    </a:lnTo>
                    <a:lnTo>
                      <a:pt x="30" y="27"/>
                    </a:lnTo>
                    <a:lnTo>
                      <a:pt x="35" y="41"/>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0" name="Freeform 5957"/>
              <p:cNvSpPr>
                <a:spLocks/>
              </p:cNvSpPr>
              <p:nvPr/>
            </p:nvSpPr>
            <p:spPr bwMode="auto">
              <a:xfrm>
                <a:off x="4425" y="1992"/>
                <a:ext cx="37" cy="42"/>
              </a:xfrm>
              <a:custGeom>
                <a:avLst/>
                <a:gdLst>
                  <a:gd name="T0" fmla="*/ 35 w 37"/>
                  <a:gd name="T1" fmla="*/ 41 h 42"/>
                  <a:gd name="T2" fmla="*/ 28 w 37"/>
                  <a:gd name="T3" fmla="*/ 42 h 42"/>
                  <a:gd name="T4" fmla="*/ 20 w 37"/>
                  <a:gd name="T5" fmla="*/ 41 h 42"/>
                  <a:gd name="T6" fmla="*/ 15 w 37"/>
                  <a:gd name="T7" fmla="*/ 29 h 42"/>
                  <a:gd name="T8" fmla="*/ 0 w 37"/>
                  <a:gd name="T9" fmla="*/ 25 h 42"/>
                  <a:gd name="T10" fmla="*/ 3 w 37"/>
                  <a:gd name="T11" fmla="*/ 22 h 42"/>
                  <a:gd name="T12" fmla="*/ 1 w 37"/>
                  <a:gd name="T13" fmla="*/ 10 h 42"/>
                  <a:gd name="T14" fmla="*/ 6 w 37"/>
                  <a:gd name="T15" fmla="*/ 3 h 42"/>
                  <a:gd name="T16" fmla="*/ 20 w 37"/>
                  <a:gd name="T17" fmla="*/ 0 h 42"/>
                  <a:gd name="T18" fmla="*/ 30 w 37"/>
                  <a:gd name="T19" fmla="*/ 8 h 42"/>
                  <a:gd name="T20" fmla="*/ 37 w 37"/>
                  <a:gd name="T21" fmla="*/ 20 h 42"/>
                  <a:gd name="T22" fmla="*/ 30 w 37"/>
                  <a:gd name="T23" fmla="*/ 27 h 42"/>
                  <a:gd name="T24" fmla="*/ 35 w 37"/>
                  <a:gd name="T25"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42">
                    <a:moveTo>
                      <a:pt x="35" y="41"/>
                    </a:moveTo>
                    <a:lnTo>
                      <a:pt x="28" y="42"/>
                    </a:lnTo>
                    <a:lnTo>
                      <a:pt x="20" y="41"/>
                    </a:lnTo>
                    <a:lnTo>
                      <a:pt x="15" y="29"/>
                    </a:lnTo>
                    <a:lnTo>
                      <a:pt x="0" y="25"/>
                    </a:lnTo>
                    <a:lnTo>
                      <a:pt x="3" y="22"/>
                    </a:lnTo>
                    <a:lnTo>
                      <a:pt x="1" y="10"/>
                    </a:lnTo>
                    <a:lnTo>
                      <a:pt x="6" y="3"/>
                    </a:lnTo>
                    <a:lnTo>
                      <a:pt x="20" y="0"/>
                    </a:lnTo>
                    <a:lnTo>
                      <a:pt x="30" y="8"/>
                    </a:lnTo>
                    <a:lnTo>
                      <a:pt x="37" y="20"/>
                    </a:lnTo>
                    <a:lnTo>
                      <a:pt x="30" y="27"/>
                    </a:lnTo>
                    <a:lnTo>
                      <a:pt x="35"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1" name="Freeform 5958"/>
              <p:cNvSpPr>
                <a:spLocks/>
              </p:cNvSpPr>
              <p:nvPr/>
            </p:nvSpPr>
            <p:spPr bwMode="auto">
              <a:xfrm>
                <a:off x="4480" y="1912"/>
                <a:ext cx="39" cy="43"/>
              </a:xfrm>
              <a:custGeom>
                <a:avLst/>
                <a:gdLst>
                  <a:gd name="T0" fmla="*/ 36 w 39"/>
                  <a:gd name="T1" fmla="*/ 26 h 43"/>
                  <a:gd name="T2" fmla="*/ 29 w 39"/>
                  <a:gd name="T3" fmla="*/ 39 h 43"/>
                  <a:gd name="T4" fmla="*/ 19 w 39"/>
                  <a:gd name="T5" fmla="*/ 38 h 43"/>
                  <a:gd name="T6" fmla="*/ 12 w 39"/>
                  <a:gd name="T7" fmla="*/ 43 h 43"/>
                  <a:gd name="T8" fmla="*/ 0 w 39"/>
                  <a:gd name="T9" fmla="*/ 29 h 43"/>
                  <a:gd name="T10" fmla="*/ 2 w 39"/>
                  <a:gd name="T11" fmla="*/ 24 h 43"/>
                  <a:gd name="T12" fmla="*/ 19 w 39"/>
                  <a:gd name="T13" fmla="*/ 4 h 43"/>
                  <a:gd name="T14" fmla="*/ 26 w 39"/>
                  <a:gd name="T15" fmla="*/ 0 h 43"/>
                  <a:gd name="T16" fmla="*/ 39 w 39"/>
                  <a:gd name="T17" fmla="*/ 12 h 43"/>
                  <a:gd name="T18" fmla="*/ 39 w 39"/>
                  <a:gd name="T19" fmla="*/ 16 h 43"/>
                  <a:gd name="T20" fmla="*/ 36 w 39"/>
                  <a:gd name="T21"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3">
                    <a:moveTo>
                      <a:pt x="36" y="26"/>
                    </a:moveTo>
                    <a:lnTo>
                      <a:pt x="29" y="39"/>
                    </a:lnTo>
                    <a:lnTo>
                      <a:pt x="19" y="38"/>
                    </a:lnTo>
                    <a:lnTo>
                      <a:pt x="12" y="43"/>
                    </a:lnTo>
                    <a:lnTo>
                      <a:pt x="0" y="29"/>
                    </a:lnTo>
                    <a:lnTo>
                      <a:pt x="2" y="24"/>
                    </a:lnTo>
                    <a:lnTo>
                      <a:pt x="19" y="4"/>
                    </a:lnTo>
                    <a:lnTo>
                      <a:pt x="26" y="0"/>
                    </a:lnTo>
                    <a:lnTo>
                      <a:pt x="39" y="12"/>
                    </a:lnTo>
                    <a:lnTo>
                      <a:pt x="39" y="16"/>
                    </a:lnTo>
                    <a:lnTo>
                      <a:pt x="36" y="2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2" name="Freeform 5959"/>
              <p:cNvSpPr>
                <a:spLocks/>
              </p:cNvSpPr>
              <p:nvPr/>
            </p:nvSpPr>
            <p:spPr bwMode="auto">
              <a:xfrm>
                <a:off x="4480" y="1912"/>
                <a:ext cx="39" cy="43"/>
              </a:xfrm>
              <a:custGeom>
                <a:avLst/>
                <a:gdLst>
                  <a:gd name="T0" fmla="*/ 36 w 39"/>
                  <a:gd name="T1" fmla="*/ 26 h 43"/>
                  <a:gd name="T2" fmla="*/ 29 w 39"/>
                  <a:gd name="T3" fmla="*/ 39 h 43"/>
                  <a:gd name="T4" fmla="*/ 19 w 39"/>
                  <a:gd name="T5" fmla="*/ 38 h 43"/>
                  <a:gd name="T6" fmla="*/ 12 w 39"/>
                  <a:gd name="T7" fmla="*/ 43 h 43"/>
                  <a:gd name="T8" fmla="*/ 0 w 39"/>
                  <a:gd name="T9" fmla="*/ 29 h 43"/>
                  <a:gd name="T10" fmla="*/ 2 w 39"/>
                  <a:gd name="T11" fmla="*/ 24 h 43"/>
                  <a:gd name="T12" fmla="*/ 19 w 39"/>
                  <a:gd name="T13" fmla="*/ 4 h 43"/>
                  <a:gd name="T14" fmla="*/ 26 w 39"/>
                  <a:gd name="T15" fmla="*/ 0 h 43"/>
                  <a:gd name="T16" fmla="*/ 39 w 39"/>
                  <a:gd name="T17" fmla="*/ 12 h 43"/>
                  <a:gd name="T18" fmla="*/ 39 w 39"/>
                  <a:gd name="T19" fmla="*/ 16 h 43"/>
                  <a:gd name="T20" fmla="*/ 36 w 39"/>
                  <a:gd name="T21"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3">
                    <a:moveTo>
                      <a:pt x="36" y="26"/>
                    </a:moveTo>
                    <a:lnTo>
                      <a:pt x="29" y="39"/>
                    </a:lnTo>
                    <a:lnTo>
                      <a:pt x="19" y="38"/>
                    </a:lnTo>
                    <a:lnTo>
                      <a:pt x="12" y="43"/>
                    </a:lnTo>
                    <a:lnTo>
                      <a:pt x="0" y="29"/>
                    </a:lnTo>
                    <a:lnTo>
                      <a:pt x="2" y="24"/>
                    </a:lnTo>
                    <a:lnTo>
                      <a:pt x="19" y="4"/>
                    </a:lnTo>
                    <a:lnTo>
                      <a:pt x="26" y="0"/>
                    </a:lnTo>
                    <a:lnTo>
                      <a:pt x="39" y="12"/>
                    </a:lnTo>
                    <a:lnTo>
                      <a:pt x="39" y="16"/>
                    </a:lnTo>
                    <a:lnTo>
                      <a:pt x="36"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3" name="Freeform 5960"/>
              <p:cNvSpPr>
                <a:spLocks/>
              </p:cNvSpPr>
              <p:nvPr/>
            </p:nvSpPr>
            <p:spPr bwMode="auto">
              <a:xfrm>
                <a:off x="4479" y="1763"/>
                <a:ext cx="12" cy="24"/>
              </a:xfrm>
              <a:custGeom>
                <a:avLst/>
                <a:gdLst>
                  <a:gd name="T0" fmla="*/ 12 w 12"/>
                  <a:gd name="T1" fmla="*/ 24 h 24"/>
                  <a:gd name="T2" fmla="*/ 12 w 12"/>
                  <a:gd name="T3" fmla="*/ 24 h 24"/>
                  <a:gd name="T4" fmla="*/ 0 w 12"/>
                  <a:gd name="T5" fmla="*/ 24 h 24"/>
                  <a:gd name="T6" fmla="*/ 1 w 12"/>
                  <a:gd name="T7" fmla="*/ 17 h 24"/>
                  <a:gd name="T8" fmla="*/ 3 w 12"/>
                  <a:gd name="T9" fmla="*/ 17 h 24"/>
                  <a:gd name="T10" fmla="*/ 3 w 12"/>
                  <a:gd name="T11" fmla="*/ 17 h 24"/>
                  <a:gd name="T12" fmla="*/ 3 w 12"/>
                  <a:gd name="T13" fmla="*/ 14 h 24"/>
                  <a:gd name="T14" fmla="*/ 5 w 12"/>
                  <a:gd name="T15" fmla="*/ 10 h 24"/>
                  <a:gd name="T16" fmla="*/ 5 w 12"/>
                  <a:gd name="T17" fmla="*/ 10 h 24"/>
                  <a:gd name="T18" fmla="*/ 3 w 12"/>
                  <a:gd name="T19" fmla="*/ 5 h 24"/>
                  <a:gd name="T20" fmla="*/ 1 w 12"/>
                  <a:gd name="T21" fmla="*/ 4 h 24"/>
                  <a:gd name="T22" fmla="*/ 1 w 12"/>
                  <a:gd name="T23" fmla="*/ 2 h 24"/>
                  <a:gd name="T24" fmla="*/ 5 w 12"/>
                  <a:gd name="T25" fmla="*/ 2 h 24"/>
                  <a:gd name="T26" fmla="*/ 8 w 12"/>
                  <a:gd name="T27" fmla="*/ 0 h 24"/>
                  <a:gd name="T28" fmla="*/ 8 w 12"/>
                  <a:gd name="T29" fmla="*/ 2 h 24"/>
                  <a:gd name="T30" fmla="*/ 12 w 12"/>
                  <a:gd name="T31" fmla="*/ 24 h 24"/>
                  <a:gd name="T32" fmla="*/ 12 w 12"/>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4">
                    <a:moveTo>
                      <a:pt x="12" y="24"/>
                    </a:moveTo>
                    <a:lnTo>
                      <a:pt x="12" y="24"/>
                    </a:lnTo>
                    <a:lnTo>
                      <a:pt x="0" y="24"/>
                    </a:lnTo>
                    <a:lnTo>
                      <a:pt x="1" y="17"/>
                    </a:lnTo>
                    <a:lnTo>
                      <a:pt x="3" y="17"/>
                    </a:lnTo>
                    <a:lnTo>
                      <a:pt x="3" y="17"/>
                    </a:lnTo>
                    <a:lnTo>
                      <a:pt x="3" y="14"/>
                    </a:lnTo>
                    <a:lnTo>
                      <a:pt x="5" y="10"/>
                    </a:lnTo>
                    <a:lnTo>
                      <a:pt x="5" y="10"/>
                    </a:lnTo>
                    <a:lnTo>
                      <a:pt x="3" y="5"/>
                    </a:lnTo>
                    <a:lnTo>
                      <a:pt x="1" y="4"/>
                    </a:lnTo>
                    <a:lnTo>
                      <a:pt x="1" y="2"/>
                    </a:lnTo>
                    <a:lnTo>
                      <a:pt x="5" y="2"/>
                    </a:lnTo>
                    <a:lnTo>
                      <a:pt x="8" y="0"/>
                    </a:lnTo>
                    <a:lnTo>
                      <a:pt x="8" y="2"/>
                    </a:lnTo>
                    <a:lnTo>
                      <a:pt x="12" y="24"/>
                    </a:lnTo>
                    <a:lnTo>
                      <a:pt x="12" y="2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4" name="Freeform 5961"/>
              <p:cNvSpPr>
                <a:spLocks/>
              </p:cNvSpPr>
              <p:nvPr/>
            </p:nvSpPr>
            <p:spPr bwMode="auto">
              <a:xfrm>
                <a:off x="4479" y="1763"/>
                <a:ext cx="12" cy="24"/>
              </a:xfrm>
              <a:custGeom>
                <a:avLst/>
                <a:gdLst>
                  <a:gd name="T0" fmla="*/ 12 w 12"/>
                  <a:gd name="T1" fmla="*/ 24 h 24"/>
                  <a:gd name="T2" fmla="*/ 12 w 12"/>
                  <a:gd name="T3" fmla="*/ 24 h 24"/>
                  <a:gd name="T4" fmla="*/ 0 w 12"/>
                  <a:gd name="T5" fmla="*/ 24 h 24"/>
                  <a:gd name="T6" fmla="*/ 1 w 12"/>
                  <a:gd name="T7" fmla="*/ 17 h 24"/>
                  <a:gd name="T8" fmla="*/ 3 w 12"/>
                  <a:gd name="T9" fmla="*/ 17 h 24"/>
                  <a:gd name="T10" fmla="*/ 3 w 12"/>
                  <a:gd name="T11" fmla="*/ 17 h 24"/>
                  <a:gd name="T12" fmla="*/ 3 w 12"/>
                  <a:gd name="T13" fmla="*/ 14 h 24"/>
                  <a:gd name="T14" fmla="*/ 5 w 12"/>
                  <a:gd name="T15" fmla="*/ 10 h 24"/>
                  <a:gd name="T16" fmla="*/ 5 w 12"/>
                  <a:gd name="T17" fmla="*/ 10 h 24"/>
                  <a:gd name="T18" fmla="*/ 3 w 12"/>
                  <a:gd name="T19" fmla="*/ 5 h 24"/>
                  <a:gd name="T20" fmla="*/ 1 w 12"/>
                  <a:gd name="T21" fmla="*/ 4 h 24"/>
                  <a:gd name="T22" fmla="*/ 1 w 12"/>
                  <a:gd name="T23" fmla="*/ 2 h 24"/>
                  <a:gd name="T24" fmla="*/ 5 w 12"/>
                  <a:gd name="T25" fmla="*/ 2 h 24"/>
                  <a:gd name="T26" fmla="*/ 8 w 12"/>
                  <a:gd name="T27" fmla="*/ 0 h 24"/>
                  <a:gd name="T28" fmla="*/ 8 w 12"/>
                  <a:gd name="T29" fmla="*/ 2 h 24"/>
                  <a:gd name="T30" fmla="*/ 12 w 12"/>
                  <a:gd name="T31" fmla="*/ 24 h 24"/>
                  <a:gd name="T32" fmla="*/ 12 w 12"/>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4">
                    <a:moveTo>
                      <a:pt x="12" y="24"/>
                    </a:moveTo>
                    <a:lnTo>
                      <a:pt x="12" y="24"/>
                    </a:lnTo>
                    <a:lnTo>
                      <a:pt x="0" y="24"/>
                    </a:lnTo>
                    <a:lnTo>
                      <a:pt x="1" y="17"/>
                    </a:lnTo>
                    <a:lnTo>
                      <a:pt x="3" y="17"/>
                    </a:lnTo>
                    <a:lnTo>
                      <a:pt x="3" y="17"/>
                    </a:lnTo>
                    <a:lnTo>
                      <a:pt x="3" y="14"/>
                    </a:lnTo>
                    <a:lnTo>
                      <a:pt x="5" y="10"/>
                    </a:lnTo>
                    <a:lnTo>
                      <a:pt x="5" y="10"/>
                    </a:lnTo>
                    <a:lnTo>
                      <a:pt x="3" y="5"/>
                    </a:lnTo>
                    <a:lnTo>
                      <a:pt x="1" y="4"/>
                    </a:lnTo>
                    <a:lnTo>
                      <a:pt x="1" y="2"/>
                    </a:lnTo>
                    <a:lnTo>
                      <a:pt x="5" y="2"/>
                    </a:lnTo>
                    <a:lnTo>
                      <a:pt x="8" y="0"/>
                    </a:lnTo>
                    <a:lnTo>
                      <a:pt x="8" y="2"/>
                    </a:lnTo>
                    <a:lnTo>
                      <a:pt x="12" y="24"/>
                    </a:lnTo>
                    <a:lnTo>
                      <a:pt x="12"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5" name="Freeform 5962"/>
              <p:cNvSpPr>
                <a:spLocks/>
              </p:cNvSpPr>
              <p:nvPr/>
            </p:nvSpPr>
            <p:spPr bwMode="auto">
              <a:xfrm>
                <a:off x="4382" y="1960"/>
                <a:ext cx="32" cy="37"/>
              </a:xfrm>
              <a:custGeom>
                <a:avLst/>
                <a:gdLst>
                  <a:gd name="T0" fmla="*/ 24 w 32"/>
                  <a:gd name="T1" fmla="*/ 25 h 37"/>
                  <a:gd name="T2" fmla="*/ 20 w 32"/>
                  <a:gd name="T3" fmla="*/ 37 h 37"/>
                  <a:gd name="T4" fmla="*/ 15 w 32"/>
                  <a:gd name="T5" fmla="*/ 29 h 37"/>
                  <a:gd name="T6" fmla="*/ 14 w 32"/>
                  <a:gd name="T7" fmla="*/ 30 h 37"/>
                  <a:gd name="T8" fmla="*/ 0 w 32"/>
                  <a:gd name="T9" fmla="*/ 22 h 37"/>
                  <a:gd name="T10" fmla="*/ 12 w 32"/>
                  <a:gd name="T11" fmla="*/ 17 h 37"/>
                  <a:gd name="T12" fmla="*/ 12 w 32"/>
                  <a:gd name="T13" fmla="*/ 17 h 37"/>
                  <a:gd name="T14" fmla="*/ 12 w 32"/>
                  <a:gd name="T15" fmla="*/ 17 h 37"/>
                  <a:gd name="T16" fmla="*/ 12 w 32"/>
                  <a:gd name="T17" fmla="*/ 15 h 37"/>
                  <a:gd name="T18" fmla="*/ 12 w 32"/>
                  <a:gd name="T19" fmla="*/ 13 h 37"/>
                  <a:gd name="T20" fmla="*/ 14 w 32"/>
                  <a:gd name="T21" fmla="*/ 7 h 37"/>
                  <a:gd name="T22" fmla="*/ 14 w 32"/>
                  <a:gd name="T23" fmla="*/ 5 h 37"/>
                  <a:gd name="T24" fmla="*/ 12 w 32"/>
                  <a:gd name="T25" fmla="*/ 3 h 37"/>
                  <a:gd name="T26" fmla="*/ 12 w 32"/>
                  <a:gd name="T27" fmla="*/ 3 h 37"/>
                  <a:gd name="T28" fmla="*/ 14 w 32"/>
                  <a:gd name="T29" fmla="*/ 3 h 37"/>
                  <a:gd name="T30" fmla="*/ 14 w 32"/>
                  <a:gd name="T31" fmla="*/ 1 h 37"/>
                  <a:gd name="T32" fmla="*/ 14 w 32"/>
                  <a:gd name="T33" fmla="*/ 1 h 37"/>
                  <a:gd name="T34" fmla="*/ 15 w 32"/>
                  <a:gd name="T35" fmla="*/ 0 h 37"/>
                  <a:gd name="T36" fmla="*/ 17 w 32"/>
                  <a:gd name="T37" fmla="*/ 1 h 37"/>
                  <a:gd name="T38" fmla="*/ 31 w 32"/>
                  <a:gd name="T39" fmla="*/ 10 h 37"/>
                  <a:gd name="T40" fmla="*/ 32 w 32"/>
                  <a:gd name="T41" fmla="*/ 20 h 37"/>
                  <a:gd name="T42" fmla="*/ 24 w 32"/>
                  <a:gd name="T43"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7">
                    <a:moveTo>
                      <a:pt x="24" y="25"/>
                    </a:moveTo>
                    <a:lnTo>
                      <a:pt x="20" y="37"/>
                    </a:lnTo>
                    <a:lnTo>
                      <a:pt x="15" y="29"/>
                    </a:lnTo>
                    <a:lnTo>
                      <a:pt x="14" y="30"/>
                    </a:lnTo>
                    <a:lnTo>
                      <a:pt x="0" y="22"/>
                    </a:lnTo>
                    <a:lnTo>
                      <a:pt x="12" y="17"/>
                    </a:lnTo>
                    <a:lnTo>
                      <a:pt x="12" y="17"/>
                    </a:lnTo>
                    <a:lnTo>
                      <a:pt x="12" y="17"/>
                    </a:lnTo>
                    <a:lnTo>
                      <a:pt x="12" y="15"/>
                    </a:lnTo>
                    <a:lnTo>
                      <a:pt x="12" y="13"/>
                    </a:lnTo>
                    <a:lnTo>
                      <a:pt x="14" y="7"/>
                    </a:lnTo>
                    <a:lnTo>
                      <a:pt x="14" y="5"/>
                    </a:lnTo>
                    <a:lnTo>
                      <a:pt x="12" y="3"/>
                    </a:lnTo>
                    <a:lnTo>
                      <a:pt x="12" y="3"/>
                    </a:lnTo>
                    <a:lnTo>
                      <a:pt x="14" y="3"/>
                    </a:lnTo>
                    <a:lnTo>
                      <a:pt x="14" y="1"/>
                    </a:lnTo>
                    <a:lnTo>
                      <a:pt x="14" y="1"/>
                    </a:lnTo>
                    <a:lnTo>
                      <a:pt x="15" y="0"/>
                    </a:lnTo>
                    <a:lnTo>
                      <a:pt x="17" y="1"/>
                    </a:lnTo>
                    <a:lnTo>
                      <a:pt x="31" y="10"/>
                    </a:lnTo>
                    <a:lnTo>
                      <a:pt x="32" y="20"/>
                    </a:lnTo>
                    <a:lnTo>
                      <a:pt x="24" y="2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6" name="Freeform 5963"/>
              <p:cNvSpPr>
                <a:spLocks/>
              </p:cNvSpPr>
              <p:nvPr/>
            </p:nvSpPr>
            <p:spPr bwMode="auto">
              <a:xfrm>
                <a:off x="4382" y="1960"/>
                <a:ext cx="32" cy="37"/>
              </a:xfrm>
              <a:custGeom>
                <a:avLst/>
                <a:gdLst>
                  <a:gd name="T0" fmla="*/ 24 w 32"/>
                  <a:gd name="T1" fmla="*/ 25 h 37"/>
                  <a:gd name="T2" fmla="*/ 20 w 32"/>
                  <a:gd name="T3" fmla="*/ 37 h 37"/>
                  <a:gd name="T4" fmla="*/ 15 w 32"/>
                  <a:gd name="T5" fmla="*/ 29 h 37"/>
                  <a:gd name="T6" fmla="*/ 14 w 32"/>
                  <a:gd name="T7" fmla="*/ 30 h 37"/>
                  <a:gd name="T8" fmla="*/ 0 w 32"/>
                  <a:gd name="T9" fmla="*/ 22 h 37"/>
                  <a:gd name="T10" fmla="*/ 12 w 32"/>
                  <a:gd name="T11" fmla="*/ 17 h 37"/>
                  <a:gd name="T12" fmla="*/ 12 w 32"/>
                  <a:gd name="T13" fmla="*/ 17 h 37"/>
                  <a:gd name="T14" fmla="*/ 12 w 32"/>
                  <a:gd name="T15" fmla="*/ 17 h 37"/>
                  <a:gd name="T16" fmla="*/ 12 w 32"/>
                  <a:gd name="T17" fmla="*/ 15 h 37"/>
                  <a:gd name="T18" fmla="*/ 12 w 32"/>
                  <a:gd name="T19" fmla="*/ 13 h 37"/>
                  <a:gd name="T20" fmla="*/ 14 w 32"/>
                  <a:gd name="T21" fmla="*/ 7 h 37"/>
                  <a:gd name="T22" fmla="*/ 14 w 32"/>
                  <a:gd name="T23" fmla="*/ 5 h 37"/>
                  <a:gd name="T24" fmla="*/ 12 w 32"/>
                  <a:gd name="T25" fmla="*/ 3 h 37"/>
                  <a:gd name="T26" fmla="*/ 12 w 32"/>
                  <a:gd name="T27" fmla="*/ 3 h 37"/>
                  <a:gd name="T28" fmla="*/ 14 w 32"/>
                  <a:gd name="T29" fmla="*/ 3 h 37"/>
                  <a:gd name="T30" fmla="*/ 14 w 32"/>
                  <a:gd name="T31" fmla="*/ 1 h 37"/>
                  <a:gd name="T32" fmla="*/ 14 w 32"/>
                  <a:gd name="T33" fmla="*/ 1 h 37"/>
                  <a:gd name="T34" fmla="*/ 15 w 32"/>
                  <a:gd name="T35" fmla="*/ 0 h 37"/>
                  <a:gd name="T36" fmla="*/ 17 w 32"/>
                  <a:gd name="T37" fmla="*/ 1 h 37"/>
                  <a:gd name="T38" fmla="*/ 31 w 32"/>
                  <a:gd name="T39" fmla="*/ 10 h 37"/>
                  <a:gd name="T40" fmla="*/ 32 w 32"/>
                  <a:gd name="T41" fmla="*/ 20 h 37"/>
                  <a:gd name="T42" fmla="*/ 24 w 32"/>
                  <a:gd name="T43"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7">
                    <a:moveTo>
                      <a:pt x="24" y="25"/>
                    </a:moveTo>
                    <a:lnTo>
                      <a:pt x="20" y="37"/>
                    </a:lnTo>
                    <a:lnTo>
                      <a:pt x="15" y="29"/>
                    </a:lnTo>
                    <a:lnTo>
                      <a:pt x="14" y="30"/>
                    </a:lnTo>
                    <a:lnTo>
                      <a:pt x="0" y="22"/>
                    </a:lnTo>
                    <a:lnTo>
                      <a:pt x="12" y="17"/>
                    </a:lnTo>
                    <a:lnTo>
                      <a:pt x="12" y="17"/>
                    </a:lnTo>
                    <a:lnTo>
                      <a:pt x="12" y="17"/>
                    </a:lnTo>
                    <a:lnTo>
                      <a:pt x="12" y="15"/>
                    </a:lnTo>
                    <a:lnTo>
                      <a:pt x="12" y="13"/>
                    </a:lnTo>
                    <a:lnTo>
                      <a:pt x="14" y="7"/>
                    </a:lnTo>
                    <a:lnTo>
                      <a:pt x="14" y="5"/>
                    </a:lnTo>
                    <a:lnTo>
                      <a:pt x="12" y="3"/>
                    </a:lnTo>
                    <a:lnTo>
                      <a:pt x="12" y="3"/>
                    </a:lnTo>
                    <a:lnTo>
                      <a:pt x="14" y="3"/>
                    </a:lnTo>
                    <a:lnTo>
                      <a:pt x="14" y="1"/>
                    </a:lnTo>
                    <a:lnTo>
                      <a:pt x="14" y="1"/>
                    </a:lnTo>
                    <a:lnTo>
                      <a:pt x="15" y="0"/>
                    </a:lnTo>
                    <a:lnTo>
                      <a:pt x="17" y="1"/>
                    </a:lnTo>
                    <a:lnTo>
                      <a:pt x="31" y="10"/>
                    </a:lnTo>
                    <a:lnTo>
                      <a:pt x="32" y="20"/>
                    </a:lnTo>
                    <a:lnTo>
                      <a:pt x="24"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7" name="Freeform 5964"/>
              <p:cNvSpPr>
                <a:spLocks/>
              </p:cNvSpPr>
              <p:nvPr/>
            </p:nvSpPr>
            <p:spPr bwMode="auto">
              <a:xfrm>
                <a:off x="4460" y="1907"/>
                <a:ext cx="22" cy="39"/>
              </a:xfrm>
              <a:custGeom>
                <a:avLst/>
                <a:gdLst>
                  <a:gd name="T0" fmla="*/ 20 w 22"/>
                  <a:gd name="T1" fmla="*/ 34 h 39"/>
                  <a:gd name="T2" fmla="*/ 17 w 22"/>
                  <a:gd name="T3" fmla="*/ 39 h 39"/>
                  <a:gd name="T4" fmla="*/ 12 w 22"/>
                  <a:gd name="T5" fmla="*/ 37 h 39"/>
                  <a:gd name="T6" fmla="*/ 10 w 22"/>
                  <a:gd name="T7" fmla="*/ 29 h 39"/>
                  <a:gd name="T8" fmla="*/ 0 w 22"/>
                  <a:gd name="T9" fmla="*/ 12 h 39"/>
                  <a:gd name="T10" fmla="*/ 5 w 22"/>
                  <a:gd name="T11" fmla="*/ 0 h 39"/>
                  <a:gd name="T12" fmla="*/ 15 w 22"/>
                  <a:gd name="T13" fmla="*/ 0 h 39"/>
                  <a:gd name="T14" fmla="*/ 19 w 22"/>
                  <a:gd name="T15" fmla="*/ 15 h 39"/>
                  <a:gd name="T16" fmla="*/ 17 w 22"/>
                  <a:gd name="T17" fmla="*/ 22 h 39"/>
                  <a:gd name="T18" fmla="*/ 22 w 22"/>
                  <a:gd name="T19" fmla="*/ 29 h 39"/>
                  <a:gd name="T20" fmla="*/ 20 w 22"/>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39">
                    <a:moveTo>
                      <a:pt x="20" y="34"/>
                    </a:moveTo>
                    <a:lnTo>
                      <a:pt x="17" y="39"/>
                    </a:lnTo>
                    <a:lnTo>
                      <a:pt x="12" y="37"/>
                    </a:lnTo>
                    <a:lnTo>
                      <a:pt x="10" y="29"/>
                    </a:lnTo>
                    <a:lnTo>
                      <a:pt x="0" y="12"/>
                    </a:lnTo>
                    <a:lnTo>
                      <a:pt x="5" y="0"/>
                    </a:lnTo>
                    <a:lnTo>
                      <a:pt x="15" y="0"/>
                    </a:lnTo>
                    <a:lnTo>
                      <a:pt x="19" y="15"/>
                    </a:lnTo>
                    <a:lnTo>
                      <a:pt x="17" y="22"/>
                    </a:lnTo>
                    <a:lnTo>
                      <a:pt x="22" y="29"/>
                    </a:lnTo>
                    <a:lnTo>
                      <a:pt x="20"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8" name="Freeform 5965"/>
              <p:cNvSpPr>
                <a:spLocks/>
              </p:cNvSpPr>
              <p:nvPr/>
            </p:nvSpPr>
            <p:spPr bwMode="auto">
              <a:xfrm>
                <a:off x="4460" y="1907"/>
                <a:ext cx="22" cy="39"/>
              </a:xfrm>
              <a:custGeom>
                <a:avLst/>
                <a:gdLst>
                  <a:gd name="T0" fmla="*/ 20 w 22"/>
                  <a:gd name="T1" fmla="*/ 34 h 39"/>
                  <a:gd name="T2" fmla="*/ 17 w 22"/>
                  <a:gd name="T3" fmla="*/ 39 h 39"/>
                  <a:gd name="T4" fmla="*/ 12 w 22"/>
                  <a:gd name="T5" fmla="*/ 37 h 39"/>
                  <a:gd name="T6" fmla="*/ 10 w 22"/>
                  <a:gd name="T7" fmla="*/ 29 h 39"/>
                  <a:gd name="T8" fmla="*/ 0 w 22"/>
                  <a:gd name="T9" fmla="*/ 12 h 39"/>
                  <a:gd name="T10" fmla="*/ 5 w 22"/>
                  <a:gd name="T11" fmla="*/ 0 h 39"/>
                  <a:gd name="T12" fmla="*/ 15 w 22"/>
                  <a:gd name="T13" fmla="*/ 0 h 39"/>
                  <a:gd name="T14" fmla="*/ 19 w 22"/>
                  <a:gd name="T15" fmla="*/ 15 h 39"/>
                  <a:gd name="T16" fmla="*/ 17 w 22"/>
                  <a:gd name="T17" fmla="*/ 22 h 39"/>
                  <a:gd name="T18" fmla="*/ 22 w 22"/>
                  <a:gd name="T19" fmla="*/ 29 h 39"/>
                  <a:gd name="T20" fmla="*/ 20 w 22"/>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39">
                    <a:moveTo>
                      <a:pt x="20" y="34"/>
                    </a:moveTo>
                    <a:lnTo>
                      <a:pt x="17" y="39"/>
                    </a:lnTo>
                    <a:lnTo>
                      <a:pt x="12" y="37"/>
                    </a:lnTo>
                    <a:lnTo>
                      <a:pt x="10" y="29"/>
                    </a:lnTo>
                    <a:lnTo>
                      <a:pt x="0" y="12"/>
                    </a:lnTo>
                    <a:lnTo>
                      <a:pt x="5" y="0"/>
                    </a:lnTo>
                    <a:lnTo>
                      <a:pt x="15" y="0"/>
                    </a:lnTo>
                    <a:lnTo>
                      <a:pt x="19" y="15"/>
                    </a:lnTo>
                    <a:lnTo>
                      <a:pt x="17" y="22"/>
                    </a:lnTo>
                    <a:lnTo>
                      <a:pt x="22" y="29"/>
                    </a:lnTo>
                    <a:lnTo>
                      <a:pt x="20"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89" name="Freeform 5966"/>
              <p:cNvSpPr>
                <a:spLocks/>
              </p:cNvSpPr>
              <p:nvPr/>
            </p:nvSpPr>
            <p:spPr bwMode="auto">
              <a:xfrm>
                <a:off x="4465" y="1941"/>
                <a:ext cx="32" cy="42"/>
              </a:xfrm>
              <a:custGeom>
                <a:avLst/>
                <a:gdLst>
                  <a:gd name="T0" fmla="*/ 27 w 32"/>
                  <a:gd name="T1" fmla="*/ 24 h 42"/>
                  <a:gd name="T2" fmla="*/ 7 w 32"/>
                  <a:gd name="T3" fmla="*/ 42 h 42"/>
                  <a:gd name="T4" fmla="*/ 0 w 32"/>
                  <a:gd name="T5" fmla="*/ 22 h 42"/>
                  <a:gd name="T6" fmla="*/ 7 w 32"/>
                  <a:gd name="T7" fmla="*/ 15 h 42"/>
                  <a:gd name="T8" fmla="*/ 10 w 32"/>
                  <a:gd name="T9" fmla="*/ 10 h 42"/>
                  <a:gd name="T10" fmla="*/ 12 w 32"/>
                  <a:gd name="T11" fmla="*/ 5 h 42"/>
                  <a:gd name="T12" fmla="*/ 15 w 32"/>
                  <a:gd name="T13" fmla="*/ 0 h 42"/>
                  <a:gd name="T14" fmla="*/ 27 w 32"/>
                  <a:gd name="T15" fmla="*/ 14 h 42"/>
                  <a:gd name="T16" fmla="*/ 32 w 32"/>
                  <a:gd name="T17" fmla="*/ 15 h 42"/>
                  <a:gd name="T18" fmla="*/ 27 w 32"/>
                  <a:gd name="T1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2">
                    <a:moveTo>
                      <a:pt x="27" y="24"/>
                    </a:moveTo>
                    <a:lnTo>
                      <a:pt x="7" y="42"/>
                    </a:lnTo>
                    <a:lnTo>
                      <a:pt x="0" y="22"/>
                    </a:lnTo>
                    <a:lnTo>
                      <a:pt x="7" y="15"/>
                    </a:lnTo>
                    <a:lnTo>
                      <a:pt x="10" y="10"/>
                    </a:lnTo>
                    <a:lnTo>
                      <a:pt x="12" y="5"/>
                    </a:lnTo>
                    <a:lnTo>
                      <a:pt x="15" y="0"/>
                    </a:lnTo>
                    <a:lnTo>
                      <a:pt x="27" y="14"/>
                    </a:lnTo>
                    <a:lnTo>
                      <a:pt x="32" y="15"/>
                    </a:lnTo>
                    <a:lnTo>
                      <a:pt x="27" y="2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0" name="Freeform 5967"/>
              <p:cNvSpPr>
                <a:spLocks/>
              </p:cNvSpPr>
              <p:nvPr/>
            </p:nvSpPr>
            <p:spPr bwMode="auto">
              <a:xfrm>
                <a:off x="4465" y="1941"/>
                <a:ext cx="32" cy="42"/>
              </a:xfrm>
              <a:custGeom>
                <a:avLst/>
                <a:gdLst>
                  <a:gd name="T0" fmla="*/ 27 w 32"/>
                  <a:gd name="T1" fmla="*/ 24 h 42"/>
                  <a:gd name="T2" fmla="*/ 7 w 32"/>
                  <a:gd name="T3" fmla="*/ 42 h 42"/>
                  <a:gd name="T4" fmla="*/ 0 w 32"/>
                  <a:gd name="T5" fmla="*/ 22 h 42"/>
                  <a:gd name="T6" fmla="*/ 7 w 32"/>
                  <a:gd name="T7" fmla="*/ 15 h 42"/>
                  <a:gd name="T8" fmla="*/ 10 w 32"/>
                  <a:gd name="T9" fmla="*/ 10 h 42"/>
                  <a:gd name="T10" fmla="*/ 12 w 32"/>
                  <a:gd name="T11" fmla="*/ 5 h 42"/>
                  <a:gd name="T12" fmla="*/ 15 w 32"/>
                  <a:gd name="T13" fmla="*/ 0 h 42"/>
                  <a:gd name="T14" fmla="*/ 27 w 32"/>
                  <a:gd name="T15" fmla="*/ 14 h 42"/>
                  <a:gd name="T16" fmla="*/ 32 w 32"/>
                  <a:gd name="T17" fmla="*/ 15 h 42"/>
                  <a:gd name="T18" fmla="*/ 27 w 32"/>
                  <a:gd name="T1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2">
                    <a:moveTo>
                      <a:pt x="27" y="24"/>
                    </a:moveTo>
                    <a:lnTo>
                      <a:pt x="7" y="42"/>
                    </a:lnTo>
                    <a:lnTo>
                      <a:pt x="0" y="22"/>
                    </a:lnTo>
                    <a:lnTo>
                      <a:pt x="7" y="15"/>
                    </a:lnTo>
                    <a:lnTo>
                      <a:pt x="10" y="10"/>
                    </a:lnTo>
                    <a:lnTo>
                      <a:pt x="12" y="5"/>
                    </a:lnTo>
                    <a:lnTo>
                      <a:pt x="15" y="0"/>
                    </a:lnTo>
                    <a:lnTo>
                      <a:pt x="27" y="14"/>
                    </a:lnTo>
                    <a:lnTo>
                      <a:pt x="32" y="15"/>
                    </a:lnTo>
                    <a:lnTo>
                      <a:pt x="27"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1" name="Freeform 5968"/>
              <p:cNvSpPr>
                <a:spLocks/>
              </p:cNvSpPr>
              <p:nvPr/>
            </p:nvSpPr>
            <p:spPr bwMode="auto">
              <a:xfrm>
                <a:off x="4479" y="1860"/>
                <a:ext cx="27" cy="35"/>
              </a:xfrm>
              <a:custGeom>
                <a:avLst/>
                <a:gdLst>
                  <a:gd name="T0" fmla="*/ 23 w 27"/>
                  <a:gd name="T1" fmla="*/ 27 h 35"/>
                  <a:gd name="T2" fmla="*/ 15 w 27"/>
                  <a:gd name="T3" fmla="*/ 35 h 35"/>
                  <a:gd name="T4" fmla="*/ 13 w 27"/>
                  <a:gd name="T5" fmla="*/ 35 h 35"/>
                  <a:gd name="T6" fmla="*/ 10 w 27"/>
                  <a:gd name="T7" fmla="*/ 35 h 35"/>
                  <a:gd name="T8" fmla="*/ 0 w 27"/>
                  <a:gd name="T9" fmla="*/ 20 h 35"/>
                  <a:gd name="T10" fmla="*/ 1 w 27"/>
                  <a:gd name="T11" fmla="*/ 17 h 35"/>
                  <a:gd name="T12" fmla="*/ 17 w 27"/>
                  <a:gd name="T13" fmla="*/ 0 h 35"/>
                  <a:gd name="T14" fmla="*/ 22 w 27"/>
                  <a:gd name="T15" fmla="*/ 0 h 35"/>
                  <a:gd name="T16" fmla="*/ 25 w 27"/>
                  <a:gd name="T17" fmla="*/ 7 h 35"/>
                  <a:gd name="T18" fmla="*/ 20 w 27"/>
                  <a:gd name="T19" fmla="*/ 15 h 35"/>
                  <a:gd name="T20" fmla="*/ 27 w 27"/>
                  <a:gd name="T21" fmla="*/ 22 h 35"/>
                  <a:gd name="T22" fmla="*/ 23 w 27"/>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5">
                    <a:moveTo>
                      <a:pt x="23" y="27"/>
                    </a:moveTo>
                    <a:lnTo>
                      <a:pt x="15" y="35"/>
                    </a:lnTo>
                    <a:lnTo>
                      <a:pt x="13" y="35"/>
                    </a:lnTo>
                    <a:lnTo>
                      <a:pt x="10" y="35"/>
                    </a:lnTo>
                    <a:lnTo>
                      <a:pt x="0" y="20"/>
                    </a:lnTo>
                    <a:lnTo>
                      <a:pt x="1" y="17"/>
                    </a:lnTo>
                    <a:lnTo>
                      <a:pt x="17" y="0"/>
                    </a:lnTo>
                    <a:lnTo>
                      <a:pt x="22" y="0"/>
                    </a:lnTo>
                    <a:lnTo>
                      <a:pt x="25" y="7"/>
                    </a:lnTo>
                    <a:lnTo>
                      <a:pt x="20" y="15"/>
                    </a:lnTo>
                    <a:lnTo>
                      <a:pt x="27" y="22"/>
                    </a:lnTo>
                    <a:lnTo>
                      <a:pt x="23" y="2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2" name="Freeform 5969"/>
              <p:cNvSpPr>
                <a:spLocks/>
              </p:cNvSpPr>
              <p:nvPr/>
            </p:nvSpPr>
            <p:spPr bwMode="auto">
              <a:xfrm>
                <a:off x="4479" y="1860"/>
                <a:ext cx="27" cy="35"/>
              </a:xfrm>
              <a:custGeom>
                <a:avLst/>
                <a:gdLst>
                  <a:gd name="T0" fmla="*/ 23 w 27"/>
                  <a:gd name="T1" fmla="*/ 27 h 35"/>
                  <a:gd name="T2" fmla="*/ 15 w 27"/>
                  <a:gd name="T3" fmla="*/ 35 h 35"/>
                  <a:gd name="T4" fmla="*/ 13 w 27"/>
                  <a:gd name="T5" fmla="*/ 35 h 35"/>
                  <a:gd name="T6" fmla="*/ 10 w 27"/>
                  <a:gd name="T7" fmla="*/ 35 h 35"/>
                  <a:gd name="T8" fmla="*/ 0 w 27"/>
                  <a:gd name="T9" fmla="*/ 20 h 35"/>
                  <a:gd name="T10" fmla="*/ 1 w 27"/>
                  <a:gd name="T11" fmla="*/ 17 h 35"/>
                  <a:gd name="T12" fmla="*/ 17 w 27"/>
                  <a:gd name="T13" fmla="*/ 0 h 35"/>
                  <a:gd name="T14" fmla="*/ 22 w 27"/>
                  <a:gd name="T15" fmla="*/ 0 h 35"/>
                  <a:gd name="T16" fmla="*/ 25 w 27"/>
                  <a:gd name="T17" fmla="*/ 7 h 35"/>
                  <a:gd name="T18" fmla="*/ 20 w 27"/>
                  <a:gd name="T19" fmla="*/ 15 h 35"/>
                  <a:gd name="T20" fmla="*/ 27 w 27"/>
                  <a:gd name="T21" fmla="*/ 22 h 35"/>
                  <a:gd name="T22" fmla="*/ 23 w 27"/>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5">
                    <a:moveTo>
                      <a:pt x="23" y="27"/>
                    </a:moveTo>
                    <a:lnTo>
                      <a:pt x="15" y="35"/>
                    </a:lnTo>
                    <a:lnTo>
                      <a:pt x="13" y="35"/>
                    </a:lnTo>
                    <a:lnTo>
                      <a:pt x="10" y="35"/>
                    </a:lnTo>
                    <a:lnTo>
                      <a:pt x="0" y="20"/>
                    </a:lnTo>
                    <a:lnTo>
                      <a:pt x="1" y="17"/>
                    </a:lnTo>
                    <a:lnTo>
                      <a:pt x="17" y="0"/>
                    </a:lnTo>
                    <a:lnTo>
                      <a:pt x="22" y="0"/>
                    </a:lnTo>
                    <a:lnTo>
                      <a:pt x="25" y="7"/>
                    </a:lnTo>
                    <a:lnTo>
                      <a:pt x="20" y="15"/>
                    </a:lnTo>
                    <a:lnTo>
                      <a:pt x="27" y="22"/>
                    </a:lnTo>
                    <a:lnTo>
                      <a:pt x="23"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3" name="Freeform 5970"/>
              <p:cNvSpPr>
                <a:spLocks/>
              </p:cNvSpPr>
              <p:nvPr/>
            </p:nvSpPr>
            <p:spPr bwMode="auto">
              <a:xfrm>
                <a:off x="4467" y="1983"/>
                <a:ext cx="42" cy="41"/>
              </a:xfrm>
              <a:custGeom>
                <a:avLst/>
                <a:gdLst>
                  <a:gd name="T0" fmla="*/ 5 w 42"/>
                  <a:gd name="T1" fmla="*/ 0 h 41"/>
                  <a:gd name="T2" fmla="*/ 18 w 42"/>
                  <a:gd name="T3" fmla="*/ 4 h 41"/>
                  <a:gd name="T4" fmla="*/ 24 w 42"/>
                  <a:gd name="T5" fmla="*/ 0 h 41"/>
                  <a:gd name="T6" fmla="*/ 32 w 42"/>
                  <a:gd name="T7" fmla="*/ 12 h 41"/>
                  <a:gd name="T8" fmla="*/ 42 w 42"/>
                  <a:gd name="T9" fmla="*/ 22 h 41"/>
                  <a:gd name="T10" fmla="*/ 42 w 42"/>
                  <a:gd name="T11" fmla="*/ 34 h 41"/>
                  <a:gd name="T12" fmla="*/ 32 w 42"/>
                  <a:gd name="T13" fmla="*/ 41 h 41"/>
                  <a:gd name="T14" fmla="*/ 22 w 42"/>
                  <a:gd name="T15" fmla="*/ 39 h 41"/>
                  <a:gd name="T16" fmla="*/ 24 w 42"/>
                  <a:gd name="T17" fmla="*/ 36 h 41"/>
                  <a:gd name="T18" fmla="*/ 7 w 42"/>
                  <a:gd name="T19" fmla="*/ 38 h 41"/>
                  <a:gd name="T20" fmla="*/ 7 w 42"/>
                  <a:gd name="T21" fmla="*/ 33 h 41"/>
                  <a:gd name="T22" fmla="*/ 0 w 42"/>
                  <a:gd name="T23" fmla="*/ 31 h 41"/>
                  <a:gd name="T24" fmla="*/ 0 w 42"/>
                  <a:gd name="T25" fmla="*/ 11 h 41"/>
                  <a:gd name="T26" fmla="*/ 5 w 42"/>
                  <a:gd name="T2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1">
                    <a:moveTo>
                      <a:pt x="5" y="0"/>
                    </a:moveTo>
                    <a:lnTo>
                      <a:pt x="18" y="4"/>
                    </a:lnTo>
                    <a:lnTo>
                      <a:pt x="24" y="0"/>
                    </a:lnTo>
                    <a:lnTo>
                      <a:pt x="32" y="12"/>
                    </a:lnTo>
                    <a:lnTo>
                      <a:pt x="42" y="22"/>
                    </a:lnTo>
                    <a:lnTo>
                      <a:pt x="42" y="34"/>
                    </a:lnTo>
                    <a:lnTo>
                      <a:pt x="32" y="41"/>
                    </a:lnTo>
                    <a:lnTo>
                      <a:pt x="22" y="39"/>
                    </a:lnTo>
                    <a:lnTo>
                      <a:pt x="24" y="36"/>
                    </a:lnTo>
                    <a:lnTo>
                      <a:pt x="7" y="38"/>
                    </a:lnTo>
                    <a:lnTo>
                      <a:pt x="7" y="33"/>
                    </a:lnTo>
                    <a:lnTo>
                      <a:pt x="0" y="31"/>
                    </a:lnTo>
                    <a:lnTo>
                      <a:pt x="0" y="11"/>
                    </a:lnTo>
                    <a:lnTo>
                      <a:pt x="5"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4" name="Freeform 5971"/>
              <p:cNvSpPr>
                <a:spLocks/>
              </p:cNvSpPr>
              <p:nvPr/>
            </p:nvSpPr>
            <p:spPr bwMode="auto">
              <a:xfrm>
                <a:off x="4467" y="1983"/>
                <a:ext cx="42" cy="41"/>
              </a:xfrm>
              <a:custGeom>
                <a:avLst/>
                <a:gdLst>
                  <a:gd name="T0" fmla="*/ 5 w 42"/>
                  <a:gd name="T1" fmla="*/ 0 h 41"/>
                  <a:gd name="T2" fmla="*/ 18 w 42"/>
                  <a:gd name="T3" fmla="*/ 4 h 41"/>
                  <a:gd name="T4" fmla="*/ 24 w 42"/>
                  <a:gd name="T5" fmla="*/ 0 h 41"/>
                  <a:gd name="T6" fmla="*/ 32 w 42"/>
                  <a:gd name="T7" fmla="*/ 12 h 41"/>
                  <a:gd name="T8" fmla="*/ 42 w 42"/>
                  <a:gd name="T9" fmla="*/ 22 h 41"/>
                  <a:gd name="T10" fmla="*/ 42 w 42"/>
                  <a:gd name="T11" fmla="*/ 34 h 41"/>
                  <a:gd name="T12" fmla="*/ 32 w 42"/>
                  <a:gd name="T13" fmla="*/ 41 h 41"/>
                  <a:gd name="T14" fmla="*/ 22 w 42"/>
                  <a:gd name="T15" fmla="*/ 39 h 41"/>
                  <a:gd name="T16" fmla="*/ 24 w 42"/>
                  <a:gd name="T17" fmla="*/ 36 h 41"/>
                  <a:gd name="T18" fmla="*/ 7 w 42"/>
                  <a:gd name="T19" fmla="*/ 38 h 41"/>
                  <a:gd name="T20" fmla="*/ 7 w 42"/>
                  <a:gd name="T21" fmla="*/ 33 h 41"/>
                  <a:gd name="T22" fmla="*/ 0 w 42"/>
                  <a:gd name="T23" fmla="*/ 31 h 41"/>
                  <a:gd name="T24" fmla="*/ 0 w 42"/>
                  <a:gd name="T25" fmla="*/ 11 h 41"/>
                  <a:gd name="T26" fmla="*/ 5 w 42"/>
                  <a:gd name="T2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1">
                    <a:moveTo>
                      <a:pt x="5" y="0"/>
                    </a:moveTo>
                    <a:lnTo>
                      <a:pt x="18" y="4"/>
                    </a:lnTo>
                    <a:lnTo>
                      <a:pt x="24" y="0"/>
                    </a:lnTo>
                    <a:lnTo>
                      <a:pt x="32" y="12"/>
                    </a:lnTo>
                    <a:lnTo>
                      <a:pt x="42" y="22"/>
                    </a:lnTo>
                    <a:lnTo>
                      <a:pt x="42" y="34"/>
                    </a:lnTo>
                    <a:lnTo>
                      <a:pt x="32" y="41"/>
                    </a:lnTo>
                    <a:lnTo>
                      <a:pt x="22" y="39"/>
                    </a:lnTo>
                    <a:lnTo>
                      <a:pt x="24" y="36"/>
                    </a:lnTo>
                    <a:lnTo>
                      <a:pt x="7" y="38"/>
                    </a:lnTo>
                    <a:lnTo>
                      <a:pt x="7" y="33"/>
                    </a:lnTo>
                    <a:lnTo>
                      <a:pt x="0" y="31"/>
                    </a:lnTo>
                    <a:lnTo>
                      <a:pt x="0" y="11"/>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5" name="Freeform 5972"/>
              <p:cNvSpPr>
                <a:spLocks/>
              </p:cNvSpPr>
              <p:nvPr/>
            </p:nvSpPr>
            <p:spPr bwMode="auto">
              <a:xfrm>
                <a:off x="4475" y="1895"/>
                <a:ext cx="31" cy="41"/>
              </a:xfrm>
              <a:custGeom>
                <a:avLst/>
                <a:gdLst>
                  <a:gd name="T0" fmla="*/ 24 w 31"/>
                  <a:gd name="T1" fmla="*/ 21 h 41"/>
                  <a:gd name="T2" fmla="*/ 7 w 31"/>
                  <a:gd name="T3" fmla="*/ 41 h 41"/>
                  <a:gd name="T4" fmla="*/ 2 w 31"/>
                  <a:gd name="T5" fmla="*/ 34 h 41"/>
                  <a:gd name="T6" fmla="*/ 4 w 31"/>
                  <a:gd name="T7" fmla="*/ 27 h 41"/>
                  <a:gd name="T8" fmla="*/ 0 w 31"/>
                  <a:gd name="T9" fmla="*/ 12 h 41"/>
                  <a:gd name="T10" fmla="*/ 14 w 31"/>
                  <a:gd name="T11" fmla="*/ 0 h 41"/>
                  <a:gd name="T12" fmla="*/ 17 w 31"/>
                  <a:gd name="T13" fmla="*/ 0 h 41"/>
                  <a:gd name="T14" fmla="*/ 19 w 31"/>
                  <a:gd name="T15" fmla="*/ 0 h 41"/>
                  <a:gd name="T16" fmla="*/ 21 w 31"/>
                  <a:gd name="T17" fmla="*/ 9 h 41"/>
                  <a:gd name="T18" fmla="*/ 31 w 31"/>
                  <a:gd name="T19" fmla="*/ 17 h 41"/>
                  <a:gd name="T20" fmla="*/ 24 w 31"/>
                  <a:gd name="T21"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1">
                    <a:moveTo>
                      <a:pt x="24" y="21"/>
                    </a:moveTo>
                    <a:lnTo>
                      <a:pt x="7" y="41"/>
                    </a:lnTo>
                    <a:lnTo>
                      <a:pt x="2" y="34"/>
                    </a:lnTo>
                    <a:lnTo>
                      <a:pt x="4" y="27"/>
                    </a:lnTo>
                    <a:lnTo>
                      <a:pt x="0" y="12"/>
                    </a:lnTo>
                    <a:lnTo>
                      <a:pt x="14" y="0"/>
                    </a:lnTo>
                    <a:lnTo>
                      <a:pt x="17" y="0"/>
                    </a:lnTo>
                    <a:lnTo>
                      <a:pt x="19" y="0"/>
                    </a:lnTo>
                    <a:lnTo>
                      <a:pt x="21" y="9"/>
                    </a:lnTo>
                    <a:lnTo>
                      <a:pt x="31" y="17"/>
                    </a:lnTo>
                    <a:lnTo>
                      <a:pt x="24" y="2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6" name="Freeform 5973"/>
              <p:cNvSpPr>
                <a:spLocks/>
              </p:cNvSpPr>
              <p:nvPr/>
            </p:nvSpPr>
            <p:spPr bwMode="auto">
              <a:xfrm>
                <a:off x="4475" y="1895"/>
                <a:ext cx="31" cy="41"/>
              </a:xfrm>
              <a:custGeom>
                <a:avLst/>
                <a:gdLst>
                  <a:gd name="T0" fmla="*/ 24 w 31"/>
                  <a:gd name="T1" fmla="*/ 21 h 41"/>
                  <a:gd name="T2" fmla="*/ 7 w 31"/>
                  <a:gd name="T3" fmla="*/ 41 h 41"/>
                  <a:gd name="T4" fmla="*/ 2 w 31"/>
                  <a:gd name="T5" fmla="*/ 34 h 41"/>
                  <a:gd name="T6" fmla="*/ 4 w 31"/>
                  <a:gd name="T7" fmla="*/ 27 h 41"/>
                  <a:gd name="T8" fmla="*/ 0 w 31"/>
                  <a:gd name="T9" fmla="*/ 12 h 41"/>
                  <a:gd name="T10" fmla="*/ 14 w 31"/>
                  <a:gd name="T11" fmla="*/ 0 h 41"/>
                  <a:gd name="T12" fmla="*/ 17 w 31"/>
                  <a:gd name="T13" fmla="*/ 0 h 41"/>
                  <a:gd name="T14" fmla="*/ 19 w 31"/>
                  <a:gd name="T15" fmla="*/ 0 h 41"/>
                  <a:gd name="T16" fmla="*/ 21 w 31"/>
                  <a:gd name="T17" fmla="*/ 9 h 41"/>
                  <a:gd name="T18" fmla="*/ 31 w 31"/>
                  <a:gd name="T19" fmla="*/ 17 h 41"/>
                  <a:gd name="T20" fmla="*/ 24 w 31"/>
                  <a:gd name="T21"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1">
                    <a:moveTo>
                      <a:pt x="24" y="21"/>
                    </a:moveTo>
                    <a:lnTo>
                      <a:pt x="7" y="41"/>
                    </a:lnTo>
                    <a:lnTo>
                      <a:pt x="2" y="34"/>
                    </a:lnTo>
                    <a:lnTo>
                      <a:pt x="4" y="27"/>
                    </a:lnTo>
                    <a:lnTo>
                      <a:pt x="0" y="12"/>
                    </a:lnTo>
                    <a:lnTo>
                      <a:pt x="14" y="0"/>
                    </a:lnTo>
                    <a:lnTo>
                      <a:pt x="17" y="0"/>
                    </a:lnTo>
                    <a:lnTo>
                      <a:pt x="19" y="0"/>
                    </a:lnTo>
                    <a:lnTo>
                      <a:pt x="21" y="9"/>
                    </a:lnTo>
                    <a:lnTo>
                      <a:pt x="31" y="17"/>
                    </a:lnTo>
                    <a:lnTo>
                      <a:pt x="24" y="2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7" name="Freeform 5974"/>
              <p:cNvSpPr>
                <a:spLocks/>
              </p:cNvSpPr>
              <p:nvPr/>
            </p:nvSpPr>
            <p:spPr bwMode="auto">
              <a:xfrm>
                <a:off x="4577" y="1855"/>
                <a:ext cx="36" cy="49"/>
              </a:xfrm>
              <a:custGeom>
                <a:avLst/>
                <a:gdLst>
                  <a:gd name="T0" fmla="*/ 36 w 36"/>
                  <a:gd name="T1" fmla="*/ 37 h 49"/>
                  <a:gd name="T2" fmla="*/ 30 w 36"/>
                  <a:gd name="T3" fmla="*/ 49 h 49"/>
                  <a:gd name="T4" fmla="*/ 14 w 36"/>
                  <a:gd name="T5" fmla="*/ 39 h 49"/>
                  <a:gd name="T6" fmla="*/ 14 w 36"/>
                  <a:gd name="T7" fmla="*/ 37 h 49"/>
                  <a:gd name="T8" fmla="*/ 14 w 36"/>
                  <a:gd name="T9" fmla="*/ 37 h 49"/>
                  <a:gd name="T10" fmla="*/ 15 w 36"/>
                  <a:gd name="T11" fmla="*/ 25 h 49"/>
                  <a:gd name="T12" fmla="*/ 12 w 36"/>
                  <a:gd name="T13" fmla="*/ 25 h 49"/>
                  <a:gd name="T14" fmla="*/ 14 w 36"/>
                  <a:gd name="T15" fmla="*/ 15 h 49"/>
                  <a:gd name="T16" fmla="*/ 0 w 36"/>
                  <a:gd name="T17" fmla="*/ 17 h 49"/>
                  <a:gd name="T18" fmla="*/ 0 w 36"/>
                  <a:gd name="T19" fmla="*/ 15 h 49"/>
                  <a:gd name="T20" fmla="*/ 5 w 36"/>
                  <a:gd name="T21" fmla="*/ 10 h 49"/>
                  <a:gd name="T22" fmla="*/ 7 w 36"/>
                  <a:gd name="T23" fmla="*/ 6 h 49"/>
                  <a:gd name="T24" fmla="*/ 12 w 36"/>
                  <a:gd name="T25" fmla="*/ 0 h 49"/>
                  <a:gd name="T26" fmla="*/ 22 w 36"/>
                  <a:gd name="T27" fmla="*/ 0 h 49"/>
                  <a:gd name="T28" fmla="*/ 34 w 36"/>
                  <a:gd name="T29" fmla="*/ 6 h 49"/>
                  <a:gd name="T30" fmla="*/ 30 w 36"/>
                  <a:gd name="T31" fmla="*/ 27 h 49"/>
                  <a:gd name="T32" fmla="*/ 36 w 36"/>
                  <a:gd name="T33"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9">
                    <a:moveTo>
                      <a:pt x="36" y="37"/>
                    </a:moveTo>
                    <a:lnTo>
                      <a:pt x="30" y="49"/>
                    </a:lnTo>
                    <a:lnTo>
                      <a:pt x="14" y="39"/>
                    </a:lnTo>
                    <a:lnTo>
                      <a:pt x="14" y="37"/>
                    </a:lnTo>
                    <a:lnTo>
                      <a:pt x="14" y="37"/>
                    </a:lnTo>
                    <a:lnTo>
                      <a:pt x="15" y="25"/>
                    </a:lnTo>
                    <a:lnTo>
                      <a:pt x="12" y="25"/>
                    </a:lnTo>
                    <a:lnTo>
                      <a:pt x="14" y="15"/>
                    </a:lnTo>
                    <a:lnTo>
                      <a:pt x="0" y="17"/>
                    </a:lnTo>
                    <a:lnTo>
                      <a:pt x="0" y="15"/>
                    </a:lnTo>
                    <a:lnTo>
                      <a:pt x="5" y="10"/>
                    </a:lnTo>
                    <a:lnTo>
                      <a:pt x="7" y="6"/>
                    </a:lnTo>
                    <a:lnTo>
                      <a:pt x="12" y="0"/>
                    </a:lnTo>
                    <a:lnTo>
                      <a:pt x="22" y="0"/>
                    </a:lnTo>
                    <a:lnTo>
                      <a:pt x="34" y="6"/>
                    </a:lnTo>
                    <a:lnTo>
                      <a:pt x="30" y="27"/>
                    </a:lnTo>
                    <a:lnTo>
                      <a:pt x="36" y="3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8" name="Freeform 5975"/>
              <p:cNvSpPr>
                <a:spLocks/>
              </p:cNvSpPr>
              <p:nvPr/>
            </p:nvSpPr>
            <p:spPr bwMode="auto">
              <a:xfrm>
                <a:off x="4577" y="1855"/>
                <a:ext cx="36" cy="49"/>
              </a:xfrm>
              <a:custGeom>
                <a:avLst/>
                <a:gdLst>
                  <a:gd name="T0" fmla="*/ 36 w 36"/>
                  <a:gd name="T1" fmla="*/ 37 h 49"/>
                  <a:gd name="T2" fmla="*/ 30 w 36"/>
                  <a:gd name="T3" fmla="*/ 49 h 49"/>
                  <a:gd name="T4" fmla="*/ 14 w 36"/>
                  <a:gd name="T5" fmla="*/ 39 h 49"/>
                  <a:gd name="T6" fmla="*/ 14 w 36"/>
                  <a:gd name="T7" fmla="*/ 37 h 49"/>
                  <a:gd name="T8" fmla="*/ 14 w 36"/>
                  <a:gd name="T9" fmla="*/ 37 h 49"/>
                  <a:gd name="T10" fmla="*/ 15 w 36"/>
                  <a:gd name="T11" fmla="*/ 25 h 49"/>
                  <a:gd name="T12" fmla="*/ 12 w 36"/>
                  <a:gd name="T13" fmla="*/ 25 h 49"/>
                  <a:gd name="T14" fmla="*/ 14 w 36"/>
                  <a:gd name="T15" fmla="*/ 15 h 49"/>
                  <a:gd name="T16" fmla="*/ 0 w 36"/>
                  <a:gd name="T17" fmla="*/ 17 h 49"/>
                  <a:gd name="T18" fmla="*/ 0 w 36"/>
                  <a:gd name="T19" fmla="*/ 15 h 49"/>
                  <a:gd name="T20" fmla="*/ 5 w 36"/>
                  <a:gd name="T21" fmla="*/ 10 h 49"/>
                  <a:gd name="T22" fmla="*/ 7 w 36"/>
                  <a:gd name="T23" fmla="*/ 6 h 49"/>
                  <a:gd name="T24" fmla="*/ 12 w 36"/>
                  <a:gd name="T25" fmla="*/ 0 h 49"/>
                  <a:gd name="T26" fmla="*/ 22 w 36"/>
                  <a:gd name="T27" fmla="*/ 0 h 49"/>
                  <a:gd name="T28" fmla="*/ 34 w 36"/>
                  <a:gd name="T29" fmla="*/ 6 h 49"/>
                  <a:gd name="T30" fmla="*/ 30 w 36"/>
                  <a:gd name="T31" fmla="*/ 27 h 49"/>
                  <a:gd name="T32" fmla="*/ 36 w 36"/>
                  <a:gd name="T33"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9">
                    <a:moveTo>
                      <a:pt x="36" y="37"/>
                    </a:moveTo>
                    <a:lnTo>
                      <a:pt x="30" y="49"/>
                    </a:lnTo>
                    <a:lnTo>
                      <a:pt x="14" y="39"/>
                    </a:lnTo>
                    <a:lnTo>
                      <a:pt x="14" y="37"/>
                    </a:lnTo>
                    <a:lnTo>
                      <a:pt x="14" y="37"/>
                    </a:lnTo>
                    <a:lnTo>
                      <a:pt x="15" y="25"/>
                    </a:lnTo>
                    <a:lnTo>
                      <a:pt x="12" y="25"/>
                    </a:lnTo>
                    <a:lnTo>
                      <a:pt x="14" y="15"/>
                    </a:lnTo>
                    <a:lnTo>
                      <a:pt x="0" y="17"/>
                    </a:lnTo>
                    <a:lnTo>
                      <a:pt x="0" y="15"/>
                    </a:lnTo>
                    <a:lnTo>
                      <a:pt x="5" y="10"/>
                    </a:lnTo>
                    <a:lnTo>
                      <a:pt x="7" y="6"/>
                    </a:lnTo>
                    <a:lnTo>
                      <a:pt x="12" y="0"/>
                    </a:lnTo>
                    <a:lnTo>
                      <a:pt x="22" y="0"/>
                    </a:lnTo>
                    <a:lnTo>
                      <a:pt x="34" y="6"/>
                    </a:lnTo>
                    <a:lnTo>
                      <a:pt x="30" y="27"/>
                    </a:lnTo>
                    <a:lnTo>
                      <a:pt x="36"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399" name="Freeform 5976"/>
              <p:cNvSpPr>
                <a:spLocks/>
              </p:cNvSpPr>
              <p:nvPr/>
            </p:nvSpPr>
            <p:spPr bwMode="auto">
              <a:xfrm>
                <a:off x="4499" y="1973"/>
                <a:ext cx="64" cy="58"/>
              </a:xfrm>
              <a:custGeom>
                <a:avLst/>
                <a:gdLst>
                  <a:gd name="T0" fmla="*/ 36 w 64"/>
                  <a:gd name="T1" fmla="*/ 16 h 58"/>
                  <a:gd name="T2" fmla="*/ 44 w 64"/>
                  <a:gd name="T3" fmla="*/ 21 h 58"/>
                  <a:gd name="T4" fmla="*/ 51 w 64"/>
                  <a:gd name="T5" fmla="*/ 21 h 58"/>
                  <a:gd name="T6" fmla="*/ 64 w 64"/>
                  <a:gd name="T7" fmla="*/ 16 h 58"/>
                  <a:gd name="T8" fmla="*/ 64 w 64"/>
                  <a:gd name="T9" fmla="*/ 19 h 58"/>
                  <a:gd name="T10" fmla="*/ 63 w 64"/>
                  <a:gd name="T11" fmla="*/ 22 h 58"/>
                  <a:gd name="T12" fmla="*/ 61 w 64"/>
                  <a:gd name="T13" fmla="*/ 27 h 58"/>
                  <a:gd name="T14" fmla="*/ 56 w 64"/>
                  <a:gd name="T15" fmla="*/ 34 h 58"/>
                  <a:gd name="T16" fmla="*/ 54 w 64"/>
                  <a:gd name="T17" fmla="*/ 34 h 58"/>
                  <a:gd name="T18" fmla="*/ 54 w 64"/>
                  <a:gd name="T19" fmla="*/ 34 h 58"/>
                  <a:gd name="T20" fmla="*/ 54 w 64"/>
                  <a:gd name="T21" fmla="*/ 34 h 58"/>
                  <a:gd name="T22" fmla="*/ 54 w 64"/>
                  <a:gd name="T23" fmla="*/ 36 h 58"/>
                  <a:gd name="T24" fmla="*/ 51 w 64"/>
                  <a:gd name="T25" fmla="*/ 44 h 58"/>
                  <a:gd name="T26" fmla="*/ 51 w 64"/>
                  <a:gd name="T27" fmla="*/ 44 h 58"/>
                  <a:gd name="T28" fmla="*/ 49 w 64"/>
                  <a:gd name="T29" fmla="*/ 49 h 58"/>
                  <a:gd name="T30" fmla="*/ 49 w 64"/>
                  <a:gd name="T31" fmla="*/ 51 h 58"/>
                  <a:gd name="T32" fmla="*/ 49 w 64"/>
                  <a:gd name="T33" fmla="*/ 51 h 58"/>
                  <a:gd name="T34" fmla="*/ 49 w 64"/>
                  <a:gd name="T35" fmla="*/ 51 h 58"/>
                  <a:gd name="T36" fmla="*/ 49 w 64"/>
                  <a:gd name="T37" fmla="*/ 53 h 58"/>
                  <a:gd name="T38" fmla="*/ 49 w 64"/>
                  <a:gd name="T39" fmla="*/ 54 h 58"/>
                  <a:gd name="T40" fmla="*/ 47 w 64"/>
                  <a:gd name="T41" fmla="*/ 56 h 58"/>
                  <a:gd name="T42" fmla="*/ 37 w 64"/>
                  <a:gd name="T43" fmla="*/ 58 h 58"/>
                  <a:gd name="T44" fmla="*/ 22 w 64"/>
                  <a:gd name="T45" fmla="*/ 56 h 58"/>
                  <a:gd name="T46" fmla="*/ 10 w 64"/>
                  <a:gd name="T47" fmla="*/ 44 h 58"/>
                  <a:gd name="T48" fmla="*/ 10 w 64"/>
                  <a:gd name="T49" fmla="*/ 32 h 58"/>
                  <a:gd name="T50" fmla="*/ 0 w 64"/>
                  <a:gd name="T51" fmla="*/ 22 h 58"/>
                  <a:gd name="T52" fmla="*/ 12 w 64"/>
                  <a:gd name="T53" fmla="*/ 22 h 58"/>
                  <a:gd name="T54" fmla="*/ 29 w 64"/>
                  <a:gd name="T55" fmla="*/ 0 h 58"/>
                  <a:gd name="T56" fmla="*/ 34 w 64"/>
                  <a:gd name="T57" fmla="*/ 4 h 58"/>
                  <a:gd name="T58" fmla="*/ 36 w 64"/>
                  <a:gd name="T59"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58">
                    <a:moveTo>
                      <a:pt x="36" y="16"/>
                    </a:moveTo>
                    <a:lnTo>
                      <a:pt x="44" y="21"/>
                    </a:lnTo>
                    <a:lnTo>
                      <a:pt x="51" y="21"/>
                    </a:lnTo>
                    <a:lnTo>
                      <a:pt x="64" y="16"/>
                    </a:lnTo>
                    <a:lnTo>
                      <a:pt x="64" y="19"/>
                    </a:lnTo>
                    <a:lnTo>
                      <a:pt x="63" y="22"/>
                    </a:lnTo>
                    <a:lnTo>
                      <a:pt x="61" y="27"/>
                    </a:lnTo>
                    <a:lnTo>
                      <a:pt x="56" y="34"/>
                    </a:lnTo>
                    <a:lnTo>
                      <a:pt x="54" y="34"/>
                    </a:lnTo>
                    <a:lnTo>
                      <a:pt x="54" y="34"/>
                    </a:lnTo>
                    <a:lnTo>
                      <a:pt x="54" y="34"/>
                    </a:lnTo>
                    <a:lnTo>
                      <a:pt x="54" y="36"/>
                    </a:lnTo>
                    <a:lnTo>
                      <a:pt x="51" y="44"/>
                    </a:lnTo>
                    <a:lnTo>
                      <a:pt x="51" y="44"/>
                    </a:lnTo>
                    <a:lnTo>
                      <a:pt x="49" y="49"/>
                    </a:lnTo>
                    <a:lnTo>
                      <a:pt x="49" y="51"/>
                    </a:lnTo>
                    <a:lnTo>
                      <a:pt x="49" y="51"/>
                    </a:lnTo>
                    <a:lnTo>
                      <a:pt x="49" y="51"/>
                    </a:lnTo>
                    <a:lnTo>
                      <a:pt x="49" y="53"/>
                    </a:lnTo>
                    <a:lnTo>
                      <a:pt x="49" y="54"/>
                    </a:lnTo>
                    <a:lnTo>
                      <a:pt x="47" y="56"/>
                    </a:lnTo>
                    <a:lnTo>
                      <a:pt x="37" y="58"/>
                    </a:lnTo>
                    <a:lnTo>
                      <a:pt x="22" y="56"/>
                    </a:lnTo>
                    <a:lnTo>
                      <a:pt x="10" y="44"/>
                    </a:lnTo>
                    <a:lnTo>
                      <a:pt x="10" y="32"/>
                    </a:lnTo>
                    <a:lnTo>
                      <a:pt x="0" y="22"/>
                    </a:lnTo>
                    <a:lnTo>
                      <a:pt x="12" y="22"/>
                    </a:lnTo>
                    <a:lnTo>
                      <a:pt x="29" y="0"/>
                    </a:lnTo>
                    <a:lnTo>
                      <a:pt x="34" y="4"/>
                    </a:lnTo>
                    <a:lnTo>
                      <a:pt x="36" y="1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0" name="Freeform 5977"/>
              <p:cNvSpPr>
                <a:spLocks/>
              </p:cNvSpPr>
              <p:nvPr/>
            </p:nvSpPr>
            <p:spPr bwMode="auto">
              <a:xfrm>
                <a:off x="4499" y="1973"/>
                <a:ext cx="64" cy="58"/>
              </a:xfrm>
              <a:custGeom>
                <a:avLst/>
                <a:gdLst>
                  <a:gd name="T0" fmla="*/ 36 w 64"/>
                  <a:gd name="T1" fmla="*/ 16 h 58"/>
                  <a:gd name="T2" fmla="*/ 44 w 64"/>
                  <a:gd name="T3" fmla="*/ 21 h 58"/>
                  <a:gd name="T4" fmla="*/ 51 w 64"/>
                  <a:gd name="T5" fmla="*/ 21 h 58"/>
                  <a:gd name="T6" fmla="*/ 64 w 64"/>
                  <a:gd name="T7" fmla="*/ 16 h 58"/>
                  <a:gd name="T8" fmla="*/ 64 w 64"/>
                  <a:gd name="T9" fmla="*/ 19 h 58"/>
                  <a:gd name="T10" fmla="*/ 63 w 64"/>
                  <a:gd name="T11" fmla="*/ 22 h 58"/>
                  <a:gd name="T12" fmla="*/ 61 w 64"/>
                  <a:gd name="T13" fmla="*/ 27 h 58"/>
                  <a:gd name="T14" fmla="*/ 56 w 64"/>
                  <a:gd name="T15" fmla="*/ 34 h 58"/>
                  <a:gd name="T16" fmla="*/ 54 w 64"/>
                  <a:gd name="T17" fmla="*/ 34 h 58"/>
                  <a:gd name="T18" fmla="*/ 54 w 64"/>
                  <a:gd name="T19" fmla="*/ 34 h 58"/>
                  <a:gd name="T20" fmla="*/ 54 w 64"/>
                  <a:gd name="T21" fmla="*/ 34 h 58"/>
                  <a:gd name="T22" fmla="*/ 54 w 64"/>
                  <a:gd name="T23" fmla="*/ 36 h 58"/>
                  <a:gd name="T24" fmla="*/ 51 w 64"/>
                  <a:gd name="T25" fmla="*/ 44 h 58"/>
                  <a:gd name="T26" fmla="*/ 51 w 64"/>
                  <a:gd name="T27" fmla="*/ 44 h 58"/>
                  <a:gd name="T28" fmla="*/ 49 w 64"/>
                  <a:gd name="T29" fmla="*/ 49 h 58"/>
                  <a:gd name="T30" fmla="*/ 49 w 64"/>
                  <a:gd name="T31" fmla="*/ 51 h 58"/>
                  <a:gd name="T32" fmla="*/ 49 w 64"/>
                  <a:gd name="T33" fmla="*/ 51 h 58"/>
                  <a:gd name="T34" fmla="*/ 49 w 64"/>
                  <a:gd name="T35" fmla="*/ 51 h 58"/>
                  <a:gd name="T36" fmla="*/ 49 w 64"/>
                  <a:gd name="T37" fmla="*/ 53 h 58"/>
                  <a:gd name="T38" fmla="*/ 49 w 64"/>
                  <a:gd name="T39" fmla="*/ 54 h 58"/>
                  <a:gd name="T40" fmla="*/ 47 w 64"/>
                  <a:gd name="T41" fmla="*/ 56 h 58"/>
                  <a:gd name="T42" fmla="*/ 37 w 64"/>
                  <a:gd name="T43" fmla="*/ 58 h 58"/>
                  <a:gd name="T44" fmla="*/ 22 w 64"/>
                  <a:gd name="T45" fmla="*/ 56 h 58"/>
                  <a:gd name="T46" fmla="*/ 10 w 64"/>
                  <a:gd name="T47" fmla="*/ 44 h 58"/>
                  <a:gd name="T48" fmla="*/ 10 w 64"/>
                  <a:gd name="T49" fmla="*/ 32 h 58"/>
                  <a:gd name="T50" fmla="*/ 0 w 64"/>
                  <a:gd name="T51" fmla="*/ 22 h 58"/>
                  <a:gd name="T52" fmla="*/ 12 w 64"/>
                  <a:gd name="T53" fmla="*/ 22 h 58"/>
                  <a:gd name="T54" fmla="*/ 29 w 64"/>
                  <a:gd name="T55" fmla="*/ 0 h 58"/>
                  <a:gd name="T56" fmla="*/ 34 w 64"/>
                  <a:gd name="T57" fmla="*/ 4 h 58"/>
                  <a:gd name="T58" fmla="*/ 36 w 64"/>
                  <a:gd name="T59"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58">
                    <a:moveTo>
                      <a:pt x="36" y="16"/>
                    </a:moveTo>
                    <a:lnTo>
                      <a:pt x="44" y="21"/>
                    </a:lnTo>
                    <a:lnTo>
                      <a:pt x="51" y="21"/>
                    </a:lnTo>
                    <a:lnTo>
                      <a:pt x="64" y="16"/>
                    </a:lnTo>
                    <a:lnTo>
                      <a:pt x="64" y="19"/>
                    </a:lnTo>
                    <a:lnTo>
                      <a:pt x="63" y="22"/>
                    </a:lnTo>
                    <a:lnTo>
                      <a:pt x="61" y="27"/>
                    </a:lnTo>
                    <a:lnTo>
                      <a:pt x="56" y="34"/>
                    </a:lnTo>
                    <a:lnTo>
                      <a:pt x="54" y="34"/>
                    </a:lnTo>
                    <a:lnTo>
                      <a:pt x="54" y="34"/>
                    </a:lnTo>
                    <a:lnTo>
                      <a:pt x="54" y="34"/>
                    </a:lnTo>
                    <a:lnTo>
                      <a:pt x="54" y="36"/>
                    </a:lnTo>
                    <a:lnTo>
                      <a:pt x="51" y="44"/>
                    </a:lnTo>
                    <a:lnTo>
                      <a:pt x="51" y="44"/>
                    </a:lnTo>
                    <a:lnTo>
                      <a:pt x="49" y="49"/>
                    </a:lnTo>
                    <a:lnTo>
                      <a:pt x="49" y="51"/>
                    </a:lnTo>
                    <a:lnTo>
                      <a:pt x="49" y="51"/>
                    </a:lnTo>
                    <a:lnTo>
                      <a:pt x="49" y="51"/>
                    </a:lnTo>
                    <a:lnTo>
                      <a:pt x="49" y="53"/>
                    </a:lnTo>
                    <a:lnTo>
                      <a:pt x="49" y="54"/>
                    </a:lnTo>
                    <a:lnTo>
                      <a:pt x="47" y="56"/>
                    </a:lnTo>
                    <a:lnTo>
                      <a:pt x="37" y="58"/>
                    </a:lnTo>
                    <a:lnTo>
                      <a:pt x="22" y="56"/>
                    </a:lnTo>
                    <a:lnTo>
                      <a:pt x="10" y="44"/>
                    </a:lnTo>
                    <a:lnTo>
                      <a:pt x="10" y="32"/>
                    </a:lnTo>
                    <a:lnTo>
                      <a:pt x="0" y="22"/>
                    </a:lnTo>
                    <a:lnTo>
                      <a:pt x="12" y="22"/>
                    </a:lnTo>
                    <a:lnTo>
                      <a:pt x="29" y="0"/>
                    </a:lnTo>
                    <a:lnTo>
                      <a:pt x="34" y="4"/>
                    </a:lnTo>
                    <a:lnTo>
                      <a:pt x="36"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1" name="Freeform 5978"/>
              <p:cNvSpPr>
                <a:spLocks/>
              </p:cNvSpPr>
              <p:nvPr/>
            </p:nvSpPr>
            <p:spPr bwMode="auto">
              <a:xfrm>
                <a:off x="4611" y="1828"/>
                <a:ext cx="40" cy="42"/>
              </a:xfrm>
              <a:custGeom>
                <a:avLst/>
                <a:gdLst>
                  <a:gd name="T0" fmla="*/ 37 w 40"/>
                  <a:gd name="T1" fmla="*/ 39 h 42"/>
                  <a:gd name="T2" fmla="*/ 35 w 40"/>
                  <a:gd name="T3" fmla="*/ 42 h 42"/>
                  <a:gd name="T4" fmla="*/ 7 w 40"/>
                  <a:gd name="T5" fmla="*/ 35 h 42"/>
                  <a:gd name="T6" fmla="*/ 0 w 40"/>
                  <a:gd name="T7" fmla="*/ 33 h 42"/>
                  <a:gd name="T8" fmla="*/ 7 w 40"/>
                  <a:gd name="T9" fmla="*/ 22 h 42"/>
                  <a:gd name="T10" fmla="*/ 10 w 40"/>
                  <a:gd name="T11" fmla="*/ 10 h 42"/>
                  <a:gd name="T12" fmla="*/ 17 w 40"/>
                  <a:gd name="T13" fmla="*/ 0 h 42"/>
                  <a:gd name="T14" fmla="*/ 17 w 40"/>
                  <a:gd name="T15" fmla="*/ 0 h 42"/>
                  <a:gd name="T16" fmla="*/ 24 w 40"/>
                  <a:gd name="T17" fmla="*/ 0 h 42"/>
                  <a:gd name="T18" fmla="*/ 29 w 40"/>
                  <a:gd name="T19" fmla="*/ 0 h 42"/>
                  <a:gd name="T20" fmla="*/ 39 w 40"/>
                  <a:gd name="T21" fmla="*/ 3 h 42"/>
                  <a:gd name="T22" fmla="*/ 39 w 40"/>
                  <a:gd name="T23" fmla="*/ 13 h 42"/>
                  <a:gd name="T24" fmla="*/ 40 w 40"/>
                  <a:gd name="T25" fmla="*/ 13 h 42"/>
                  <a:gd name="T26" fmla="*/ 40 w 40"/>
                  <a:gd name="T27" fmla="*/ 17 h 42"/>
                  <a:gd name="T28" fmla="*/ 40 w 40"/>
                  <a:gd name="T29" fmla="*/ 17 h 42"/>
                  <a:gd name="T30" fmla="*/ 39 w 40"/>
                  <a:gd name="T31" fmla="*/ 25 h 42"/>
                  <a:gd name="T32" fmla="*/ 39 w 40"/>
                  <a:gd name="T33" fmla="*/ 25 h 42"/>
                  <a:gd name="T34" fmla="*/ 39 w 40"/>
                  <a:gd name="T35" fmla="*/ 28 h 42"/>
                  <a:gd name="T36" fmla="*/ 37 w 40"/>
                  <a:gd name="T37" fmla="*/ 28 h 42"/>
                  <a:gd name="T38" fmla="*/ 37 w 40"/>
                  <a:gd name="T39" fmla="*/ 28 h 42"/>
                  <a:gd name="T40" fmla="*/ 37 w 40"/>
                  <a:gd name="T41" fmla="*/ 28 h 42"/>
                  <a:gd name="T42" fmla="*/ 37 w 40"/>
                  <a:gd name="T43" fmla="*/ 28 h 42"/>
                  <a:gd name="T44" fmla="*/ 37 w 40"/>
                  <a:gd name="T45" fmla="*/ 30 h 42"/>
                  <a:gd name="T46" fmla="*/ 37 w 40"/>
                  <a:gd name="T47" fmla="*/ 30 h 42"/>
                  <a:gd name="T48" fmla="*/ 39 w 40"/>
                  <a:gd name="T49" fmla="*/ 30 h 42"/>
                  <a:gd name="T50" fmla="*/ 40 w 40"/>
                  <a:gd name="T51" fmla="*/ 32 h 42"/>
                  <a:gd name="T52" fmla="*/ 39 w 40"/>
                  <a:gd name="T53" fmla="*/ 33 h 42"/>
                  <a:gd name="T54" fmla="*/ 39 w 40"/>
                  <a:gd name="T55" fmla="*/ 37 h 42"/>
                  <a:gd name="T56" fmla="*/ 37 w 40"/>
                  <a:gd name="T5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42">
                    <a:moveTo>
                      <a:pt x="37" y="39"/>
                    </a:moveTo>
                    <a:lnTo>
                      <a:pt x="35" y="42"/>
                    </a:lnTo>
                    <a:lnTo>
                      <a:pt x="7" y="35"/>
                    </a:lnTo>
                    <a:lnTo>
                      <a:pt x="0" y="33"/>
                    </a:lnTo>
                    <a:lnTo>
                      <a:pt x="7" y="22"/>
                    </a:lnTo>
                    <a:lnTo>
                      <a:pt x="10" y="10"/>
                    </a:lnTo>
                    <a:lnTo>
                      <a:pt x="17" y="0"/>
                    </a:lnTo>
                    <a:lnTo>
                      <a:pt x="17" y="0"/>
                    </a:lnTo>
                    <a:lnTo>
                      <a:pt x="24" y="0"/>
                    </a:lnTo>
                    <a:lnTo>
                      <a:pt x="29" y="0"/>
                    </a:lnTo>
                    <a:lnTo>
                      <a:pt x="39" y="3"/>
                    </a:lnTo>
                    <a:lnTo>
                      <a:pt x="39" y="13"/>
                    </a:lnTo>
                    <a:lnTo>
                      <a:pt x="40" y="13"/>
                    </a:lnTo>
                    <a:lnTo>
                      <a:pt x="40" y="17"/>
                    </a:lnTo>
                    <a:lnTo>
                      <a:pt x="40" y="17"/>
                    </a:lnTo>
                    <a:lnTo>
                      <a:pt x="39" y="25"/>
                    </a:lnTo>
                    <a:lnTo>
                      <a:pt x="39" y="25"/>
                    </a:lnTo>
                    <a:lnTo>
                      <a:pt x="39" y="28"/>
                    </a:lnTo>
                    <a:lnTo>
                      <a:pt x="37" y="28"/>
                    </a:lnTo>
                    <a:lnTo>
                      <a:pt x="37" y="28"/>
                    </a:lnTo>
                    <a:lnTo>
                      <a:pt x="37" y="28"/>
                    </a:lnTo>
                    <a:lnTo>
                      <a:pt x="37" y="28"/>
                    </a:lnTo>
                    <a:lnTo>
                      <a:pt x="37" y="30"/>
                    </a:lnTo>
                    <a:lnTo>
                      <a:pt x="37" y="30"/>
                    </a:lnTo>
                    <a:lnTo>
                      <a:pt x="39" y="30"/>
                    </a:lnTo>
                    <a:lnTo>
                      <a:pt x="40" y="32"/>
                    </a:lnTo>
                    <a:lnTo>
                      <a:pt x="39" y="33"/>
                    </a:lnTo>
                    <a:lnTo>
                      <a:pt x="39" y="37"/>
                    </a:lnTo>
                    <a:lnTo>
                      <a:pt x="37"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2" name="Freeform 5979"/>
              <p:cNvSpPr>
                <a:spLocks/>
              </p:cNvSpPr>
              <p:nvPr/>
            </p:nvSpPr>
            <p:spPr bwMode="auto">
              <a:xfrm>
                <a:off x="4611" y="1828"/>
                <a:ext cx="40" cy="42"/>
              </a:xfrm>
              <a:custGeom>
                <a:avLst/>
                <a:gdLst>
                  <a:gd name="T0" fmla="*/ 37 w 40"/>
                  <a:gd name="T1" fmla="*/ 39 h 42"/>
                  <a:gd name="T2" fmla="*/ 35 w 40"/>
                  <a:gd name="T3" fmla="*/ 42 h 42"/>
                  <a:gd name="T4" fmla="*/ 7 w 40"/>
                  <a:gd name="T5" fmla="*/ 35 h 42"/>
                  <a:gd name="T6" fmla="*/ 0 w 40"/>
                  <a:gd name="T7" fmla="*/ 33 h 42"/>
                  <a:gd name="T8" fmla="*/ 7 w 40"/>
                  <a:gd name="T9" fmla="*/ 22 h 42"/>
                  <a:gd name="T10" fmla="*/ 10 w 40"/>
                  <a:gd name="T11" fmla="*/ 10 h 42"/>
                  <a:gd name="T12" fmla="*/ 17 w 40"/>
                  <a:gd name="T13" fmla="*/ 0 h 42"/>
                  <a:gd name="T14" fmla="*/ 17 w 40"/>
                  <a:gd name="T15" fmla="*/ 0 h 42"/>
                  <a:gd name="T16" fmla="*/ 24 w 40"/>
                  <a:gd name="T17" fmla="*/ 0 h 42"/>
                  <a:gd name="T18" fmla="*/ 29 w 40"/>
                  <a:gd name="T19" fmla="*/ 0 h 42"/>
                  <a:gd name="T20" fmla="*/ 39 w 40"/>
                  <a:gd name="T21" fmla="*/ 3 h 42"/>
                  <a:gd name="T22" fmla="*/ 39 w 40"/>
                  <a:gd name="T23" fmla="*/ 13 h 42"/>
                  <a:gd name="T24" fmla="*/ 40 w 40"/>
                  <a:gd name="T25" fmla="*/ 13 h 42"/>
                  <a:gd name="T26" fmla="*/ 40 w 40"/>
                  <a:gd name="T27" fmla="*/ 17 h 42"/>
                  <a:gd name="T28" fmla="*/ 40 w 40"/>
                  <a:gd name="T29" fmla="*/ 17 h 42"/>
                  <a:gd name="T30" fmla="*/ 39 w 40"/>
                  <a:gd name="T31" fmla="*/ 25 h 42"/>
                  <a:gd name="T32" fmla="*/ 39 w 40"/>
                  <a:gd name="T33" fmla="*/ 25 h 42"/>
                  <a:gd name="T34" fmla="*/ 39 w 40"/>
                  <a:gd name="T35" fmla="*/ 28 h 42"/>
                  <a:gd name="T36" fmla="*/ 37 w 40"/>
                  <a:gd name="T37" fmla="*/ 28 h 42"/>
                  <a:gd name="T38" fmla="*/ 37 w 40"/>
                  <a:gd name="T39" fmla="*/ 28 h 42"/>
                  <a:gd name="T40" fmla="*/ 37 w 40"/>
                  <a:gd name="T41" fmla="*/ 28 h 42"/>
                  <a:gd name="T42" fmla="*/ 37 w 40"/>
                  <a:gd name="T43" fmla="*/ 28 h 42"/>
                  <a:gd name="T44" fmla="*/ 37 w 40"/>
                  <a:gd name="T45" fmla="*/ 30 h 42"/>
                  <a:gd name="T46" fmla="*/ 37 w 40"/>
                  <a:gd name="T47" fmla="*/ 30 h 42"/>
                  <a:gd name="T48" fmla="*/ 39 w 40"/>
                  <a:gd name="T49" fmla="*/ 30 h 42"/>
                  <a:gd name="T50" fmla="*/ 40 w 40"/>
                  <a:gd name="T51" fmla="*/ 32 h 42"/>
                  <a:gd name="T52" fmla="*/ 39 w 40"/>
                  <a:gd name="T53" fmla="*/ 33 h 42"/>
                  <a:gd name="T54" fmla="*/ 39 w 40"/>
                  <a:gd name="T55" fmla="*/ 37 h 42"/>
                  <a:gd name="T56" fmla="*/ 37 w 40"/>
                  <a:gd name="T5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42">
                    <a:moveTo>
                      <a:pt x="37" y="39"/>
                    </a:moveTo>
                    <a:lnTo>
                      <a:pt x="35" y="42"/>
                    </a:lnTo>
                    <a:lnTo>
                      <a:pt x="7" y="35"/>
                    </a:lnTo>
                    <a:lnTo>
                      <a:pt x="0" y="33"/>
                    </a:lnTo>
                    <a:lnTo>
                      <a:pt x="7" y="22"/>
                    </a:lnTo>
                    <a:lnTo>
                      <a:pt x="10" y="10"/>
                    </a:lnTo>
                    <a:lnTo>
                      <a:pt x="17" y="0"/>
                    </a:lnTo>
                    <a:lnTo>
                      <a:pt x="17" y="0"/>
                    </a:lnTo>
                    <a:lnTo>
                      <a:pt x="24" y="0"/>
                    </a:lnTo>
                    <a:lnTo>
                      <a:pt x="29" y="0"/>
                    </a:lnTo>
                    <a:lnTo>
                      <a:pt x="39" y="3"/>
                    </a:lnTo>
                    <a:lnTo>
                      <a:pt x="39" y="13"/>
                    </a:lnTo>
                    <a:lnTo>
                      <a:pt x="40" y="13"/>
                    </a:lnTo>
                    <a:lnTo>
                      <a:pt x="40" y="17"/>
                    </a:lnTo>
                    <a:lnTo>
                      <a:pt x="40" y="17"/>
                    </a:lnTo>
                    <a:lnTo>
                      <a:pt x="39" y="25"/>
                    </a:lnTo>
                    <a:lnTo>
                      <a:pt x="39" y="25"/>
                    </a:lnTo>
                    <a:lnTo>
                      <a:pt x="39" y="28"/>
                    </a:lnTo>
                    <a:lnTo>
                      <a:pt x="37" y="28"/>
                    </a:lnTo>
                    <a:lnTo>
                      <a:pt x="37" y="28"/>
                    </a:lnTo>
                    <a:lnTo>
                      <a:pt x="37" y="28"/>
                    </a:lnTo>
                    <a:lnTo>
                      <a:pt x="37" y="28"/>
                    </a:lnTo>
                    <a:lnTo>
                      <a:pt x="37" y="30"/>
                    </a:lnTo>
                    <a:lnTo>
                      <a:pt x="37" y="30"/>
                    </a:lnTo>
                    <a:lnTo>
                      <a:pt x="39" y="30"/>
                    </a:lnTo>
                    <a:lnTo>
                      <a:pt x="40" y="32"/>
                    </a:lnTo>
                    <a:lnTo>
                      <a:pt x="39" y="33"/>
                    </a:lnTo>
                    <a:lnTo>
                      <a:pt x="39" y="37"/>
                    </a:lnTo>
                    <a:lnTo>
                      <a:pt x="37"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3" name="Freeform 5980"/>
              <p:cNvSpPr>
                <a:spLocks/>
              </p:cNvSpPr>
              <p:nvPr/>
            </p:nvSpPr>
            <p:spPr bwMode="auto">
              <a:xfrm>
                <a:off x="4474" y="1741"/>
                <a:ext cx="13" cy="24"/>
              </a:xfrm>
              <a:custGeom>
                <a:avLst/>
                <a:gdLst>
                  <a:gd name="T0" fmla="*/ 10 w 13"/>
                  <a:gd name="T1" fmla="*/ 0 h 24"/>
                  <a:gd name="T2" fmla="*/ 10 w 13"/>
                  <a:gd name="T3" fmla="*/ 2 h 24"/>
                  <a:gd name="T4" fmla="*/ 10 w 13"/>
                  <a:gd name="T5" fmla="*/ 2 h 24"/>
                  <a:gd name="T6" fmla="*/ 10 w 13"/>
                  <a:gd name="T7" fmla="*/ 4 h 24"/>
                  <a:gd name="T8" fmla="*/ 10 w 13"/>
                  <a:gd name="T9" fmla="*/ 4 h 24"/>
                  <a:gd name="T10" fmla="*/ 11 w 13"/>
                  <a:gd name="T11" fmla="*/ 12 h 24"/>
                  <a:gd name="T12" fmla="*/ 11 w 13"/>
                  <a:gd name="T13" fmla="*/ 12 h 24"/>
                  <a:gd name="T14" fmla="*/ 11 w 13"/>
                  <a:gd name="T15" fmla="*/ 15 h 24"/>
                  <a:gd name="T16" fmla="*/ 13 w 13"/>
                  <a:gd name="T17" fmla="*/ 22 h 24"/>
                  <a:gd name="T18" fmla="*/ 10 w 13"/>
                  <a:gd name="T19" fmla="*/ 24 h 24"/>
                  <a:gd name="T20" fmla="*/ 6 w 13"/>
                  <a:gd name="T21" fmla="*/ 24 h 24"/>
                  <a:gd name="T22" fmla="*/ 6 w 13"/>
                  <a:gd name="T23" fmla="*/ 21 h 24"/>
                  <a:gd name="T24" fmla="*/ 6 w 13"/>
                  <a:gd name="T25" fmla="*/ 15 h 24"/>
                  <a:gd name="T26" fmla="*/ 6 w 13"/>
                  <a:gd name="T27" fmla="*/ 15 h 24"/>
                  <a:gd name="T28" fmla="*/ 1 w 13"/>
                  <a:gd name="T29" fmla="*/ 7 h 24"/>
                  <a:gd name="T30" fmla="*/ 0 w 13"/>
                  <a:gd name="T31" fmla="*/ 7 h 24"/>
                  <a:gd name="T32" fmla="*/ 0 w 13"/>
                  <a:gd name="T33" fmla="*/ 5 h 24"/>
                  <a:gd name="T34" fmla="*/ 1 w 13"/>
                  <a:gd name="T35" fmla="*/ 4 h 24"/>
                  <a:gd name="T36" fmla="*/ 3 w 13"/>
                  <a:gd name="T37" fmla="*/ 2 h 24"/>
                  <a:gd name="T38" fmla="*/ 5 w 13"/>
                  <a:gd name="T39" fmla="*/ 2 h 24"/>
                  <a:gd name="T40" fmla="*/ 5 w 13"/>
                  <a:gd name="T41" fmla="*/ 2 h 24"/>
                  <a:gd name="T42" fmla="*/ 5 w 13"/>
                  <a:gd name="T43" fmla="*/ 2 h 24"/>
                  <a:gd name="T44" fmla="*/ 6 w 13"/>
                  <a:gd name="T45" fmla="*/ 2 h 24"/>
                  <a:gd name="T46" fmla="*/ 10 w 13"/>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4">
                    <a:moveTo>
                      <a:pt x="10" y="0"/>
                    </a:moveTo>
                    <a:lnTo>
                      <a:pt x="10" y="2"/>
                    </a:lnTo>
                    <a:lnTo>
                      <a:pt x="10" y="2"/>
                    </a:lnTo>
                    <a:lnTo>
                      <a:pt x="10" y="4"/>
                    </a:lnTo>
                    <a:lnTo>
                      <a:pt x="10" y="4"/>
                    </a:lnTo>
                    <a:lnTo>
                      <a:pt x="11" y="12"/>
                    </a:lnTo>
                    <a:lnTo>
                      <a:pt x="11" y="12"/>
                    </a:lnTo>
                    <a:lnTo>
                      <a:pt x="11" y="15"/>
                    </a:lnTo>
                    <a:lnTo>
                      <a:pt x="13" y="22"/>
                    </a:lnTo>
                    <a:lnTo>
                      <a:pt x="10" y="24"/>
                    </a:lnTo>
                    <a:lnTo>
                      <a:pt x="6" y="24"/>
                    </a:lnTo>
                    <a:lnTo>
                      <a:pt x="6" y="21"/>
                    </a:lnTo>
                    <a:lnTo>
                      <a:pt x="6" y="15"/>
                    </a:lnTo>
                    <a:lnTo>
                      <a:pt x="6" y="15"/>
                    </a:lnTo>
                    <a:lnTo>
                      <a:pt x="1" y="7"/>
                    </a:lnTo>
                    <a:lnTo>
                      <a:pt x="0" y="7"/>
                    </a:lnTo>
                    <a:lnTo>
                      <a:pt x="0" y="5"/>
                    </a:lnTo>
                    <a:lnTo>
                      <a:pt x="1" y="4"/>
                    </a:lnTo>
                    <a:lnTo>
                      <a:pt x="3" y="2"/>
                    </a:lnTo>
                    <a:lnTo>
                      <a:pt x="5" y="2"/>
                    </a:lnTo>
                    <a:lnTo>
                      <a:pt x="5" y="2"/>
                    </a:lnTo>
                    <a:lnTo>
                      <a:pt x="5" y="2"/>
                    </a:lnTo>
                    <a:lnTo>
                      <a:pt x="6" y="2"/>
                    </a:lnTo>
                    <a:lnTo>
                      <a:pt x="1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4" name="Freeform 5981"/>
              <p:cNvSpPr>
                <a:spLocks/>
              </p:cNvSpPr>
              <p:nvPr/>
            </p:nvSpPr>
            <p:spPr bwMode="auto">
              <a:xfrm>
                <a:off x="4474" y="1741"/>
                <a:ext cx="13" cy="24"/>
              </a:xfrm>
              <a:custGeom>
                <a:avLst/>
                <a:gdLst>
                  <a:gd name="T0" fmla="*/ 10 w 13"/>
                  <a:gd name="T1" fmla="*/ 0 h 24"/>
                  <a:gd name="T2" fmla="*/ 10 w 13"/>
                  <a:gd name="T3" fmla="*/ 2 h 24"/>
                  <a:gd name="T4" fmla="*/ 10 w 13"/>
                  <a:gd name="T5" fmla="*/ 2 h 24"/>
                  <a:gd name="T6" fmla="*/ 10 w 13"/>
                  <a:gd name="T7" fmla="*/ 4 h 24"/>
                  <a:gd name="T8" fmla="*/ 10 w 13"/>
                  <a:gd name="T9" fmla="*/ 4 h 24"/>
                  <a:gd name="T10" fmla="*/ 11 w 13"/>
                  <a:gd name="T11" fmla="*/ 12 h 24"/>
                  <a:gd name="T12" fmla="*/ 11 w 13"/>
                  <a:gd name="T13" fmla="*/ 12 h 24"/>
                  <a:gd name="T14" fmla="*/ 11 w 13"/>
                  <a:gd name="T15" fmla="*/ 15 h 24"/>
                  <a:gd name="T16" fmla="*/ 13 w 13"/>
                  <a:gd name="T17" fmla="*/ 22 h 24"/>
                  <a:gd name="T18" fmla="*/ 10 w 13"/>
                  <a:gd name="T19" fmla="*/ 24 h 24"/>
                  <a:gd name="T20" fmla="*/ 6 w 13"/>
                  <a:gd name="T21" fmla="*/ 24 h 24"/>
                  <a:gd name="T22" fmla="*/ 6 w 13"/>
                  <a:gd name="T23" fmla="*/ 21 h 24"/>
                  <a:gd name="T24" fmla="*/ 6 w 13"/>
                  <a:gd name="T25" fmla="*/ 15 h 24"/>
                  <a:gd name="T26" fmla="*/ 6 w 13"/>
                  <a:gd name="T27" fmla="*/ 15 h 24"/>
                  <a:gd name="T28" fmla="*/ 1 w 13"/>
                  <a:gd name="T29" fmla="*/ 7 h 24"/>
                  <a:gd name="T30" fmla="*/ 0 w 13"/>
                  <a:gd name="T31" fmla="*/ 7 h 24"/>
                  <a:gd name="T32" fmla="*/ 0 w 13"/>
                  <a:gd name="T33" fmla="*/ 5 h 24"/>
                  <a:gd name="T34" fmla="*/ 1 w 13"/>
                  <a:gd name="T35" fmla="*/ 4 h 24"/>
                  <a:gd name="T36" fmla="*/ 3 w 13"/>
                  <a:gd name="T37" fmla="*/ 2 h 24"/>
                  <a:gd name="T38" fmla="*/ 5 w 13"/>
                  <a:gd name="T39" fmla="*/ 2 h 24"/>
                  <a:gd name="T40" fmla="*/ 5 w 13"/>
                  <a:gd name="T41" fmla="*/ 2 h 24"/>
                  <a:gd name="T42" fmla="*/ 5 w 13"/>
                  <a:gd name="T43" fmla="*/ 2 h 24"/>
                  <a:gd name="T44" fmla="*/ 6 w 13"/>
                  <a:gd name="T45" fmla="*/ 2 h 24"/>
                  <a:gd name="T46" fmla="*/ 10 w 13"/>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4">
                    <a:moveTo>
                      <a:pt x="10" y="0"/>
                    </a:moveTo>
                    <a:lnTo>
                      <a:pt x="10" y="2"/>
                    </a:lnTo>
                    <a:lnTo>
                      <a:pt x="10" y="2"/>
                    </a:lnTo>
                    <a:lnTo>
                      <a:pt x="10" y="4"/>
                    </a:lnTo>
                    <a:lnTo>
                      <a:pt x="10" y="4"/>
                    </a:lnTo>
                    <a:lnTo>
                      <a:pt x="11" y="12"/>
                    </a:lnTo>
                    <a:lnTo>
                      <a:pt x="11" y="12"/>
                    </a:lnTo>
                    <a:lnTo>
                      <a:pt x="11" y="15"/>
                    </a:lnTo>
                    <a:lnTo>
                      <a:pt x="13" y="22"/>
                    </a:lnTo>
                    <a:lnTo>
                      <a:pt x="10" y="24"/>
                    </a:lnTo>
                    <a:lnTo>
                      <a:pt x="6" y="24"/>
                    </a:lnTo>
                    <a:lnTo>
                      <a:pt x="6" y="21"/>
                    </a:lnTo>
                    <a:lnTo>
                      <a:pt x="6" y="15"/>
                    </a:lnTo>
                    <a:lnTo>
                      <a:pt x="6" y="15"/>
                    </a:lnTo>
                    <a:lnTo>
                      <a:pt x="1" y="7"/>
                    </a:lnTo>
                    <a:lnTo>
                      <a:pt x="0" y="7"/>
                    </a:lnTo>
                    <a:lnTo>
                      <a:pt x="0" y="5"/>
                    </a:lnTo>
                    <a:lnTo>
                      <a:pt x="1" y="4"/>
                    </a:lnTo>
                    <a:lnTo>
                      <a:pt x="3" y="2"/>
                    </a:lnTo>
                    <a:lnTo>
                      <a:pt x="5" y="2"/>
                    </a:lnTo>
                    <a:lnTo>
                      <a:pt x="5" y="2"/>
                    </a:lnTo>
                    <a:lnTo>
                      <a:pt x="5" y="2"/>
                    </a:lnTo>
                    <a:lnTo>
                      <a:pt x="6" y="2"/>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5" name="Freeform 5982"/>
              <p:cNvSpPr>
                <a:spLocks/>
              </p:cNvSpPr>
              <p:nvPr/>
            </p:nvSpPr>
            <p:spPr bwMode="auto">
              <a:xfrm>
                <a:off x="4607" y="1861"/>
                <a:ext cx="39" cy="48"/>
              </a:xfrm>
              <a:custGeom>
                <a:avLst/>
                <a:gdLst>
                  <a:gd name="T0" fmla="*/ 34 w 39"/>
                  <a:gd name="T1" fmla="*/ 22 h 48"/>
                  <a:gd name="T2" fmla="*/ 28 w 39"/>
                  <a:gd name="T3" fmla="*/ 29 h 48"/>
                  <a:gd name="T4" fmla="*/ 28 w 39"/>
                  <a:gd name="T5" fmla="*/ 29 h 48"/>
                  <a:gd name="T6" fmla="*/ 28 w 39"/>
                  <a:gd name="T7" fmla="*/ 28 h 48"/>
                  <a:gd name="T8" fmla="*/ 28 w 39"/>
                  <a:gd name="T9" fmla="*/ 28 h 48"/>
                  <a:gd name="T10" fmla="*/ 28 w 39"/>
                  <a:gd name="T11" fmla="*/ 28 h 48"/>
                  <a:gd name="T12" fmla="*/ 26 w 39"/>
                  <a:gd name="T13" fmla="*/ 29 h 48"/>
                  <a:gd name="T14" fmla="*/ 24 w 39"/>
                  <a:gd name="T15" fmla="*/ 31 h 48"/>
                  <a:gd name="T16" fmla="*/ 22 w 39"/>
                  <a:gd name="T17" fmla="*/ 33 h 48"/>
                  <a:gd name="T18" fmla="*/ 22 w 39"/>
                  <a:gd name="T19" fmla="*/ 34 h 48"/>
                  <a:gd name="T20" fmla="*/ 21 w 39"/>
                  <a:gd name="T21" fmla="*/ 39 h 48"/>
                  <a:gd name="T22" fmla="*/ 19 w 39"/>
                  <a:gd name="T23" fmla="*/ 45 h 48"/>
                  <a:gd name="T24" fmla="*/ 11 w 39"/>
                  <a:gd name="T25" fmla="*/ 38 h 48"/>
                  <a:gd name="T26" fmla="*/ 9 w 39"/>
                  <a:gd name="T27" fmla="*/ 38 h 48"/>
                  <a:gd name="T28" fmla="*/ 7 w 39"/>
                  <a:gd name="T29" fmla="*/ 46 h 48"/>
                  <a:gd name="T30" fmla="*/ 7 w 39"/>
                  <a:gd name="T31" fmla="*/ 48 h 48"/>
                  <a:gd name="T32" fmla="*/ 0 w 39"/>
                  <a:gd name="T33" fmla="*/ 43 h 48"/>
                  <a:gd name="T34" fmla="*/ 6 w 39"/>
                  <a:gd name="T35" fmla="*/ 31 h 48"/>
                  <a:gd name="T36" fmla="*/ 0 w 39"/>
                  <a:gd name="T37" fmla="*/ 21 h 48"/>
                  <a:gd name="T38" fmla="*/ 4 w 39"/>
                  <a:gd name="T39" fmla="*/ 0 h 48"/>
                  <a:gd name="T40" fmla="*/ 11 w 39"/>
                  <a:gd name="T41" fmla="*/ 2 h 48"/>
                  <a:gd name="T42" fmla="*/ 39 w 39"/>
                  <a:gd name="T43" fmla="*/ 9 h 48"/>
                  <a:gd name="T44" fmla="*/ 36 w 39"/>
                  <a:gd name="T45" fmla="*/ 12 h 48"/>
                  <a:gd name="T46" fmla="*/ 36 w 39"/>
                  <a:gd name="T47" fmla="*/ 14 h 48"/>
                  <a:gd name="T48" fmla="*/ 36 w 39"/>
                  <a:gd name="T49" fmla="*/ 16 h 48"/>
                  <a:gd name="T50" fmla="*/ 36 w 39"/>
                  <a:gd name="T51" fmla="*/ 16 h 48"/>
                  <a:gd name="T52" fmla="*/ 36 w 39"/>
                  <a:gd name="T53" fmla="*/ 16 h 48"/>
                  <a:gd name="T54" fmla="*/ 34 w 39"/>
                  <a:gd name="T55"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48">
                    <a:moveTo>
                      <a:pt x="34" y="22"/>
                    </a:moveTo>
                    <a:lnTo>
                      <a:pt x="28" y="29"/>
                    </a:lnTo>
                    <a:lnTo>
                      <a:pt x="28" y="29"/>
                    </a:lnTo>
                    <a:lnTo>
                      <a:pt x="28" y="28"/>
                    </a:lnTo>
                    <a:lnTo>
                      <a:pt x="28" y="28"/>
                    </a:lnTo>
                    <a:lnTo>
                      <a:pt x="28" y="28"/>
                    </a:lnTo>
                    <a:lnTo>
                      <a:pt x="26" y="29"/>
                    </a:lnTo>
                    <a:lnTo>
                      <a:pt x="24" y="31"/>
                    </a:lnTo>
                    <a:lnTo>
                      <a:pt x="22" y="33"/>
                    </a:lnTo>
                    <a:lnTo>
                      <a:pt x="22" y="34"/>
                    </a:lnTo>
                    <a:lnTo>
                      <a:pt x="21" y="39"/>
                    </a:lnTo>
                    <a:lnTo>
                      <a:pt x="19" y="45"/>
                    </a:lnTo>
                    <a:lnTo>
                      <a:pt x="11" y="38"/>
                    </a:lnTo>
                    <a:lnTo>
                      <a:pt x="9" y="38"/>
                    </a:lnTo>
                    <a:lnTo>
                      <a:pt x="7" y="46"/>
                    </a:lnTo>
                    <a:lnTo>
                      <a:pt x="7" y="48"/>
                    </a:lnTo>
                    <a:lnTo>
                      <a:pt x="0" y="43"/>
                    </a:lnTo>
                    <a:lnTo>
                      <a:pt x="6" y="31"/>
                    </a:lnTo>
                    <a:lnTo>
                      <a:pt x="0" y="21"/>
                    </a:lnTo>
                    <a:lnTo>
                      <a:pt x="4" y="0"/>
                    </a:lnTo>
                    <a:lnTo>
                      <a:pt x="11" y="2"/>
                    </a:lnTo>
                    <a:lnTo>
                      <a:pt x="39" y="9"/>
                    </a:lnTo>
                    <a:lnTo>
                      <a:pt x="36" y="12"/>
                    </a:lnTo>
                    <a:lnTo>
                      <a:pt x="36" y="14"/>
                    </a:lnTo>
                    <a:lnTo>
                      <a:pt x="36" y="16"/>
                    </a:lnTo>
                    <a:lnTo>
                      <a:pt x="36" y="16"/>
                    </a:lnTo>
                    <a:lnTo>
                      <a:pt x="36" y="16"/>
                    </a:lnTo>
                    <a:lnTo>
                      <a:pt x="34" y="2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6" name="Freeform 5983"/>
              <p:cNvSpPr>
                <a:spLocks/>
              </p:cNvSpPr>
              <p:nvPr/>
            </p:nvSpPr>
            <p:spPr bwMode="auto">
              <a:xfrm>
                <a:off x="4607" y="1861"/>
                <a:ext cx="39" cy="48"/>
              </a:xfrm>
              <a:custGeom>
                <a:avLst/>
                <a:gdLst>
                  <a:gd name="T0" fmla="*/ 34 w 39"/>
                  <a:gd name="T1" fmla="*/ 22 h 48"/>
                  <a:gd name="T2" fmla="*/ 28 w 39"/>
                  <a:gd name="T3" fmla="*/ 29 h 48"/>
                  <a:gd name="T4" fmla="*/ 28 w 39"/>
                  <a:gd name="T5" fmla="*/ 29 h 48"/>
                  <a:gd name="T6" fmla="*/ 28 w 39"/>
                  <a:gd name="T7" fmla="*/ 28 h 48"/>
                  <a:gd name="T8" fmla="*/ 28 w 39"/>
                  <a:gd name="T9" fmla="*/ 28 h 48"/>
                  <a:gd name="T10" fmla="*/ 28 w 39"/>
                  <a:gd name="T11" fmla="*/ 28 h 48"/>
                  <a:gd name="T12" fmla="*/ 26 w 39"/>
                  <a:gd name="T13" fmla="*/ 29 h 48"/>
                  <a:gd name="T14" fmla="*/ 24 w 39"/>
                  <a:gd name="T15" fmla="*/ 31 h 48"/>
                  <a:gd name="T16" fmla="*/ 22 w 39"/>
                  <a:gd name="T17" fmla="*/ 33 h 48"/>
                  <a:gd name="T18" fmla="*/ 22 w 39"/>
                  <a:gd name="T19" fmla="*/ 34 h 48"/>
                  <a:gd name="T20" fmla="*/ 21 w 39"/>
                  <a:gd name="T21" fmla="*/ 39 h 48"/>
                  <a:gd name="T22" fmla="*/ 19 w 39"/>
                  <a:gd name="T23" fmla="*/ 45 h 48"/>
                  <a:gd name="T24" fmla="*/ 11 w 39"/>
                  <a:gd name="T25" fmla="*/ 38 h 48"/>
                  <a:gd name="T26" fmla="*/ 9 w 39"/>
                  <a:gd name="T27" fmla="*/ 38 h 48"/>
                  <a:gd name="T28" fmla="*/ 7 w 39"/>
                  <a:gd name="T29" fmla="*/ 46 h 48"/>
                  <a:gd name="T30" fmla="*/ 7 w 39"/>
                  <a:gd name="T31" fmla="*/ 48 h 48"/>
                  <a:gd name="T32" fmla="*/ 0 w 39"/>
                  <a:gd name="T33" fmla="*/ 43 h 48"/>
                  <a:gd name="T34" fmla="*/ 6 w 39"/>
                  <a:gd name="T35" fmla="*/ 31 h 48"/>
                  <a:gd name="T36" fmla="*/ 0 w 39"/>
                  <a:gd name="T37" fmla="*/ 21 h 48"/>
                  <a:gd name="T38" fmla="*/ 4 w 39"/>
                  <a:gd name="T39" fmla="*/ 0 h 48"/>
                  <a:gd name="T40" fmla="*/ 11 w 39"/>
                  <a:gd name="T41" fmla="*/ 2 h 48"/>
                  <a:gd name="T42" fmla="*/ 39 w 39"/>
                  <a:gd name="T43" fmla="*/ 9 h 48"/>
                  <a:gd name="T44" fmla="*/ 36 w 39"/>
                  <a:gd name="T45" fmla="*/ 12 h 48"/>
                  <a:gd name="T46" fmla="*/ 36 w 39"/>
                  <a:gd name="T47" fmla="*/ 14 h 48"/>
                  <a:gd name="T48" fmla="*/ 36 w 39"/>
                  <a:gd name="T49" fmla="*/ 16 h 48"/>
                  <a:gd name="T50" fmla="*/ 36 w 39"/>
                  <a:gd name="T51" fmla="*/ 16 h 48"/>
                  <a:gd name="T52" fmla="*/ 36 w 39"/>
                  <a:gd name="T53" fmla="*/ 16 h 48"/>
                  <a:gd name="T54" fmla="*/ 34 w 39"/>
                  <a:gd name="T55"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48">
                    <a:moveTo>
                      <a:pt x="34" y="22"/>
                    </a:moveTo>
                    <a:lnTo>
                      <a:pt x="28" y="29"/>
                    </a:lnTo>
                    <a:lnTo>
                      <a:pt x="28" y="29"/>
                    </a:lnTo>
                    <a:lnTo>
                      <a:pt x="28" y="28"/>
                    </a:lnTo>
                    <a:lnTo>
                      <a:pt x="28" y="28"/>
                    </a:lnTo>
                    <a:lnTo>
                      <a:pt x="28" y="28"/>
                    </a:lnTo>
                    <a:lnTo>
                      <a:pt x="26" y="29"/>
                    </a:lnTo>
                    <a:lnTo>
                      <a:pt x="24" y="31"/>
                    </a:lnTo>
                    <a:lnTo>
                      <a:pt x="22" y="33"/>
                    </a:lnTo>
                    <a:lnTo>
                      <a:pt x="22" y="34"/>
                    </a:lnTo>
                    <a:lnTo>
                      <a:pt x="21" y="39"/>
                    </a:lnTo>
                    <a:lnTo>
                      <a:pt x="19" y="45"/>
                    </a:lnTo>
                    <a:lnTo>
                      <a:pt x="11" y="38"/>
                    </a:lnTo>
                    <a:lnTo>
                      <a:pt x="9" y="38"/>
                    </a:lnTo>
                    <a:lnTo>
                      <a:pt x="7" y="46"/>
                    </a:lnTo>
                    <a:lnTo>
                      <a:pt x="7" y="48"/>
                    </a:lnTo>
                    <a:lnTo>
                      <a:pt x="0" y="43"/>
                    </a:lnTo>
                    <a:lnTo>
                      <a:pt x="6" y="31"/>
                    </a:lnTo>
                    <a:lnTo>
                      <a:pt x="0" y="21"/>
                    </a:lnTo>
                    <a:lnTo>
                      <a:pt x="4" y="0"/>
                    </a:lnTo>
                    <a:lnTo>
                      <a:pt x="11" y="2"/>
                    </a:lnTo>
                    <a:lnTo>
                      <a:pt x="39" y="9"/>
                    </a:lnTo>
                    <a:lnTo>
                      <a:pt x="36" y="12"/>
                    </a:lnTo>
                    <a:lnTo>
                      <a:pt x="36" y="14"/>
                    </a:lnTo>
                    <a:lnTo>
                      <a:pt x="36" y="16"/>
                    </a:lnTo>
                    <a:lnTo>
                      <a:pt x="36" y="16"/>
                    </a:lnTo>
                    <a:lnTo>
                      <a:pt x="36" y="16"/>
                    </a:lnTo>
                    <a:lnTo>
                      <a:pt x="34"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7" name="Freeform 5984"/>
              <p:cNvSpPr>
                <a:spLocks/>
              </p:cNvSpPr>
              <p:nvPr/>
            </p:nvSpPr>
            <p:spPr bwMode="auto">
              <a:xfrm>
                <a:off x="4499" y="1856"/>
                <a:ext cx="31" cy="34"/>
              </a:xfrm>
              <a:custGeom>
                <a:avLst/>
                <a:gdLst>
                  <a:gd name="T0" fmla="*/ 29 w 31"/>
                  <a:gd name="T1" fmla="*/ 26 h 34"/>
                  <a:gd name="T2" fmla="*/ 29 w 31"/>
                  <a:gd name="T3" fmla="*/ 33 h 34"/>
                  <a:gd name="T4" fmla="*/ 29 w 31"/>
                  <a:gd name="T5" fmla="*/ 33 h 34"/>
                  <a:gd name="T6" fmla="*/ 27 w 31"/>
                  <a:gd name="T7" fmla="*/ 33 h 34"/>
                  <a:gd name="T8" fmla="*/ 24 w 31"/>
                  <a:gd name="T9" fmla="*/ 34 h 34"/>
                  <a:gd name="T10" fmla="*/ 3 w 31"/>
                  <a:gd name="T11" fmla="*/ 31 h 34"/>
                  <a:gd name="T12" fmla="*/ 7 w 31"/>
                  <a:gd name="T13" fmla="*/ 26 h 34"/>
                  <a:gd name="T14" fmla="*/ 0 w 31"/>
                  <a:gd name="T15" fmla="*/ 19 h 34"/>
                  <a:gd name="T16" fmla="*/ 5 w 31"/>
                  <a:gd name="T17" fmla="*/ 11 h 34"/>
                  <a:gd name="T18" fmla="*/ 2 w 31"/>
                  <a:gd name="T19" fmla="*/ 4 h 34"/>
                  <a:gd name="T20" fmla="*/ 3 w 31"/>
                  <a:gd name="T21" fmla="*/ 4 h 34"/>
                  <a:gd name="T22" fmla="*/ 3 w 31"/>
                  <a:gd name="T23" fmla="*/ 0 h 34"/>
                  <a:gd name="T24" fmla="*/ 5 w 31"/>
                  <a:gd name="T25" fmla="*/ 0 h 34"/>
                  <a:gd name="T26" fmla="*/ 5 w 31"/>
                  <a:gd name="T27" fmla="*/ 0 h 34"/>
                  <a:gd name="T28" fmla="*/ 19 w 31"/>
                  <a:gd name="T29" fmla="*/ 0 h 34"/>
                  <a:gd name="T30" fmla="*/ 27 w 31"/>
                  <a:gd name="T31" fmla="*/ 4 h 34"/>
                  <a:gd name="T32" fmla="*/ 31 w 31"/>
                  <a:gd name="T33" fmla="*/ 19 h 34"/>
                  <a:gd name="T34" fmla="*/ 29 w 31"/>
                  <a:gd name="T3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34">
                    <a:moveTo>
                      <a:pt x="29" y="26"/>
                    </a:moveTo>
                    <a:lnTo>
                      <a:pt x="29" y="33"/>
                    </a:lnTo>
                    <a:lnTo>
                      <a:pt x="29" y="33"/>
                    </a:lnTo>
                    <a:lnTo>
                      <a:pt x="27" y="33"/>
                    </a:lnTo>
                    <a:lnTo>
                      <a:pt x="24" y="34"/>
                    </a:lnTo>
                    <a:lnTo>
                      <a:pt x="3" y="31"/>
                    </a:lnTo>
                    <a:lnTo>
                      <a:pt x="7" y="26"/>
                    </a:lnTo>
                    <a:lnTo>
                      <a:pt x="0" y="19"/>
                    </a:lnTo>
                    <a:lnTo>
                      <a:pt x="5" y="11"/>
                    </a:lnTo>
                    <a:lnTo>
                      <a:pt x="2" y="4"/>
                    </a:lnTo>
                    <a:lnTo>
                      <a:pt x="3" y="4"/>
                    </a:lnTo>
                    <a:lnTo>
                      <a:pt x="3" y="0"/>
                    </a:lnTo>
                    <a:lnTo>
                      <a:pt x="5" y="0"/>
                    </a:lnTo>
                    <a:lnTo>
                      <a:pt x="5" y="0"/>
                    </a:lnTo>
                    <a:lnTo>
                      <a:pt x="19" y="0"/>
                    </a:lnTo>
                    <a:lnTo>
                      <a:pt x="27" y="4"/>
                    </a:lnTo>
                    <a:lnTo>
                      <a:pt x="31" y="19"/>
                    </a:lnTo>
                    <a:lnTo>
                      <a:pt x="29" y="2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8" name="Freeform 5985"/>
              <p:cNvSpPr>
                <a:spLocks/>
              </p:cNvSpPr>
              <p:nvPr/>
            </p:nvSpPr>
            <p:spPr bwMode="auto">
              <a:xfrm>
                <a:off x="4499" y="1856"/>
                <a:ext cx="31" cy="34"/>
              </a:xfrm>
              <a:custGeom>
                <a:avLst/>
                <a:gdLst>
                  <a:gd name="T0" fmla="*/ 29 w 31"/>
                  <a:gd name="T1" fmla="*/ 26 h 34"/>
                  <a:gd name="T2" fmla="*/ 29 w 31"/>
                  <a:gd name="T3" fmla="*/ 33 h 34"/>
                  <a:gd name="T4" fmla="*/ 29 w 31"/>
                  <a:gd name="T5" fmla="*/ 33 h 34"/>
                  <a:gd name="T6" fmla="*/ 27 w 31"/>
                  <a:gd name="T7" fmla="*/ 33 h 34"/>
                  <a:gd name="T8" fmla="*/ 24 w 31"/>
                  <a:gd name="T9" fmla="*/ 34 h 34"/>
                  <a:gd name="T10" fmla="*/ 3 w 31"/>
                  <a:gd name="T11" fmla="*/ 31 h 34"/>
                  <a:gd name="T12" fmla="*/ 7 w 31"/>
                  <a:gd name="T13" fmla="*/ 26 h 34"/>
                  <a:gd name="T14" fmla="*/ 0 w 31"/>
                  <a:gd name="T15" fmla="*/ 19 h 34"/>
                  <a:gd name="T16" fmla="*/ 5 w 31"/>
                  <a:gd name="T17" fmla="*/ 11 h 34"/>
                  <a:gd name="T18" fmla="*/ 2 w 31"/>
                  <a:gd name="T19" fmla="*/ 4 h 34"/>
                  <a:gd name="T20" fmla="*/ 3 w 31"/>
                  <a:gd name="T21" fmla="*/ 4 h 34"/>
                  <a:gd name="T22" fmla="*/ 3 w 31"/>
                  <a:gd name="T23" fmla="*/ 0 h 34"/>
                  <a:gd name="T24" fmla="*/ 5 w 31"/>
                  <a:gd name="T25" fmla="*/ 0 h 34"/>
                  <a:gd name="T26" fmla="*/ 5 w 31"/>
                  <a:gd name="T27" fmla="*/ 0 h 34"/>
                  <a:gd name="T28" fmla="*/ 19 w 31"/>
                  <a:gd name="T29" fmla="*/ 0 h 34"/>
                  <a:gd name="T30" fmla="*/ 27 w 31"/>
                  <a:gd name="T31" fmla="*/ 4 h 34"/>
                  <a:gd name="T32" fmla="*/ 31 w 31"/>
                  <a:gd name="T33" fmla="*/ 19 h 34"/>
                  <a:gd name="T34" fmla="*/ 29 w 31"/>
                  <a:gd name="T3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34">
                    <a:moveTo>
                      <a:pt x="29" y="26"/>
                    </a:moveTo>
                    <a:lnTo>
                      <a:pt x="29" y="33"/>
                    </a:lnTo>
                    <a:lnTo>
                      <a:pt x="29" y="33"/>
                    </a:lnTo>
                    <a:lnTo>
                      <a:pt x="27" y="33"/>
                    </a:lnTo>
                    <a:lnTo>
                      <a:pt x="24" y="34"/>
                    </a:lnTo>
                    <a:lnTo>
                      <a:pt x="3" y="31"/>
                    </a:lnTo>
                    <a:lnTo>
                      <a:pt x="7" y="26"/>
                    </a:lnTo>
                    <a:lnTo>
                      <a:pt x="0" y="19"/>
                    </a:lnTo>
                    <a:lnTo>
                      <a:pt x="5" y="11"/>
                    </a:lnTo>
                    <a:lnTo>
                      <a:pt x="2" y="4"/>
                    </a:lnTo>
                    <a:lnTo>
                      <a:pt x="3" y="4"/>
                    </a:lnTo>
                    <a:lnTo>
                      <a:pt x="3" y="0"/>
                    </a:lnTo>
                    <a:lnTo>
                      <a:pt x="5" y="0"/>
                    </a:lnTo>
                    <a:lnTo>
                      <a:pt x="5" y="0"/>
                    </a:lnTo>
                    <a:lnTo>
                      <a:pt x="19" y="0"/>
                    </a:lnTo>
                    <a:lnTo>
                      <a:pt x="27" y="4"/>
                    </a:lnTo>
                    <a:lnTo>
                      <a:pt x="31" y="19"/>
                    </a:lnTo>
                    <a:lnTo>
                      <a:pt x="29"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09" name="Freeform 5986"/>
              <p:cNvSpPr>
                <a:spLocks/>
              </p:cNvSpPr>
              <p:nvPr/>
            </p:nvSpPr>
            <p:spPr bwMode="auto">
              <a:xfrm>
                <a:off x="4416" y="1906"/>
                <a:ext cx="31" cy="52"/>
              </a:xfrm>
              <a:custGeom>
                <a:avLst/>
                <a:gdLst>
                  <a:gd name="T0" fmla="*/ 29 w 31"/>
                  <a:gd name="T1" fmla="*/ 15 h 52"/>
                  <a:gd name="T2" fmla="*/ 29 w 31"/>
                  <a:gd name="T3" fmla="*/ 40 h 52"/>
                  <a:gd name="T4" fmla="*/ 31 w 31"/>
                  <a:gd name="T5" fmla="*/ 45 h 52"/>
                  <a:gd name="T6" fmla="*/ 24 w 31"/>
                  <a:gd name="T7" fmla="*/ 52 h 52"/>
                  <a:gd name="T8" fmla="*/ 19 w 31"/>
                  <a:gd name="T9" fmla="*/ 45 h 52"/>
                  <a:gd name="T10" fmla="*/ 15 w 31"/>
                  <a:gd name="T11" fmla="*/ 40 h 52"/>
                  <a:gd name="T12" fmla="*/ 14 w 31"/>
                  <a:gd name="T13" fmla="*/ 42 h 52"/>
                  <a:gd name="T14" fmla="*/ 0 w 31"/>
                  <a:gd name="T15" fmla="*/ 23 h 52"/>
                  <a:gd name="T16" fmla="*/ 3 w 31"/>
                  <a:gd name="T17" fmla="*/ 23 h 52"/>
                  <a:gd name="T18" fmla="*/ 10 w 31"/>
                  <a:gd name="T19" fmla="*/ 16 h 52"/>
                  <a:gd name="T20" fmla="*/ 10 w 31"/>
                  <a:gd name="T21" fmla="*/ 16 h 52"/>
                  <a:gd name="T22" fmla="*/ 9 w 31"/>
                  <a:gd name="T23" fmla="*/ 8 h 52"/>
                  <a:gd name="T24" fmla="*/ 9 w 31"/>
                  <a:gd name="T25" fmla="*/ 8 h 52"/>
                  <a:gd name="T26" fmla="*/ 7 w 31"/>
                  <a:gd name="T27" fmla="*/ 6 h 52"/>
                  <a:gd name="T28" fmla="*/ 5 w 31"/>
                  <a:gd name="T29" fmla="*/ 6 h 52"/>
                  <a:gd name="T30" fmla="*/ 5 w 31"/>
                  <a:gd name="T31" fmla="*/ 5 h 52"/>
                  <a:gd name="T32" fmla="*/ 5 w 31"/>
                  <a:gd name="T33" fmla="*/ 3 h 52"/>
                  <a:gd name="T34" fmla="*/ 5 w 31"/>
                  <a:gd name="T35" fmla="*/ 3 h 52"/>
                  <a:gd name="T36" fmla="*/ 9 w 31"/>
                  <a:gd name="T37" fmla="*/ 0 h 52"/>
                  <a:gd name="T38" fmla="*/ 9 w 31"/>
                  <a:gd name="T39" fmla="*/ 0 h 52"/>
                  <a:gd name="T40" fmla="*/ 20 w 31"/>
                  <a:gd name="T41" fmla="*/ 5 h 52"/>
                  <a:gd name="T42" fmla="*/ 29 w 31"/>
                  <a:gd name="T43"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52">
                    <a:moveTo>
                      <a:pt x="29" y="15"/>
                    </a:moveTo>
                    <a:lnTo>
                      <a:pt x="29" y="40"/>
                    </a:lnTo>
                    <a:lnTo>
                      <a:pt x="31" y="45"/>
                    </a:lnTo>
                    <a:lnTo>
                      <a:pt x="24" y="52"/>
                    </a:lnTo>
                    <a:lnTo>
                      <a:pt x="19" y="45"/>
                    </a:lnTo>
                    <a:lnTo>
                      <a:pt x="15" y="40"/>
                    </a:lnTo>
                    <a:lnTo>
                      <a:pt x="14" y="42"/>
                    </a:lnTo>
                    <a:lnTo>
                      <a:pt x="0" y="23"/>
                    </a:lnTo>
                    <a:lnTo>
                      <a:pt x="3" y="23"/>
                    </a:lnTo>
                    <a:lnTo>
                      <a:pt x="10" y="16"/>
                    </a:lnTo>
                    <a:lnTo>
                      <a:pt x="10" y="16"/>
                    </a:lnTo>
                    <a:lnTo>
                      <a:pt x="9" y="8"/>
                    </a:lnTo>
                    <a:lnTo>
                      <a:pt x="9" y="8"/>
                    </a:lnTo>
                    <a:lnTo>
                      <a:pt x="7" y="6"/>
                    </a:lnTo>
                    <a:lnTo>
                      <a:pt x="5" y="6"/>
                    </a:lnTo>
                    <a:lnTo>
                      <a:pt x="5" y="5"/>
                    </a:lnTo>
                    <a:lnTo>
                      <a:pt x="5" y="3"/>
                    </a:lnTo>
                    <a:lnTo>
                      <a:pt x="5" y="3"/>
                    </a:lnTo>
                    <a:lnTo>
                      <a:pt x="9" y="0"/>
                    </a:lnTo>
                    <a:lnTo>
                      <a:pt x="9" y="0"/>
                    </a:lnTo>
                    <a:lnTo>
                      <a:pt x="20" y="5"/>
                    </a:lnTo>
                    <a:lnTo>
                      <a:pt x="29"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0" name="Freeform 5987"/>
              <p:cNvSpPr>
                <a:spLocks/>
              </p:cNvSpPr>
              <p:nvPr/>
            </p:nvSpPr>
            <p:spPr bwMode="auto">
              <a:xfrm>
                <a:off x="4416" y="1906"/>
                <a:ext cx="31" cy="52"/>
              </a:xfrm>
              <a:custGeom>
                <a:avLst/>
                <a:gdLst>
                  <a:gd name="T0" fmla="*/ 29 w 31"/>
                  <a:gd name="T1" fmla="*/ 15 h 52"/>
                  <a:gd name="T2" fmla="*/ 29 w 31"/>
                  <a:gd name="T3" fmla="*/ 40 h 52"/>
                  <a:gd name="T4" fmla="*/ 31 w 31"/>
                  <a:gd name="T5" fmla="*/ 45 h 52"/>
                  <a:gd name="T6" fmla="*/ 24 w 31"/>
                  <a:gd name="T7" fmla="*/ 52 h 52"/>
                  <a:gd name="T8" fmla="*/ 19 w 31"/>
                  <a:gd name="T9" fmla="*/ 45 h 52"/>
                  <a:gd name="T10" fmla="*/ 15 w 31"/>
                  <a:gd name="T11" fmla="*/ 40 h 52"/>
                  <a:gd name="T12" fmla="*/ 14 w 31"/>
                  <a:gd name="T13" fmla="*/ 42 h 52"/>
                  <a:gd name="T14" fmla="*/ 0 w 31"/>
                  <a:gd name="T15" fmla="*/ 23 h 52"/>
                  <a:gd name="T16" fmla="*/ 3 w 31"/>
                  <a:gd name="T17" fmla="*/ 23 h 52"/>
                  <a:gd name="T18" fmla="*/ 10 w 31"/>
                  <a:gd name="T19" fmla="*/ 16 h 52"/>
                  <a:gd name="T20" fmla="*/ 10 w 31"/>
                  <a:gd name="T21" fmla="*/ 16 h 52"/>
                  <a:gd name="T22" fmla="*/ 9 w 31"/>
                  <a:gd name="T23" fmla="*/ 8 h 52"/>
                  <a:gd name="T24" fmla="*/ 9 w 31"/>
                  <a:gd name="T25" fmla="*/ 8 h 52"/>
                  <a:gd name="T26" fmla="*/ 7 w 31"/>
                  <a:gd name="T27" fmla="*/ 6 h 52"/>
                  <a:gd name="T28" fmla="*/ 5 w 31"/>
                  <a:gd name="T29" fmla="*/ 6 h 52"/>
                  <a:gd name="T30" fmla="*/ 5 w 31"/>
                  <a:gd name="T31" fmla="*/ 5 h 52"/>
                  <a:gd name="T32" fmla="*/ 5 w 31"/>
                  <a:gd name="T33" fmla="*/ 3 h 52"/>
                  <a:gd name="T34" fmla="*/ 5 w 31"/>
                  <a:gd name="T35" fmla="*/ 3 h 52"/>
                  <a:gd name="T36" fmla="*/ 9 w 31"/>
                  <a:gd name="T37" fmla="*/ 0 h 52"/>
                  <a:gd name="T38" fmla="*/ 9 w 31"/>
                  <a:gd name="T39" fmla="*/ 0 h 52"/>
                  <a:gd name="T40" fmla="*/ 20 w 31"/>
                  <a:gd name="T41" fmla="*/ 5 h 52"/>
                  <a:gd name="T42" fmla="*/ 29 w 31"/>
                  <a:gd name="T43"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52">
                    <a:moveTo>
                      <a:pt x="29" y="15"/>
                    </a:moveTo>
                    <a:lnTo>
                      <a:pt x="29" y="40"/>
                    </a:lnTo>
                    <a:lnTo>
                      <a:pt x="31" y="45"/>
                    </a:lnTo>
                    <a:lnTo>
                      <a:pt x="24" y="52"/>
                    </a:lnTo>
                    <a:lnTo>
                      <a:pt x="19" y="45"/>
                    </a:lnTo>
                    <a:lnTo>
                      <a:pt x="15" y="40"/>
                    </a:lnTo>
                    <a:lnTo>
                      <a:pt x="14" y="42"/>
                    </a:lnTo>
                    <a:lnTo>
                      <a:pt x="0" y="23"/>
                    </a:lnTo>
                    <a:lnTo>
                      <a:pt x="3" y="23"/>
                    </a:lnTo>
                    <a:lnTo>
                      <a:pt x="10" y="16"/>
                    </a:lnTo>
                    <a:lnTo>
                      <a:pt x="10" y="16"/>
                    </a:lnTo>
                    <a:lnTo>
                      <a:pt x="9" y="8"/>
                    </a:lnTo>
                    <a:lnTo>
                      <a:pt x="9" y="8"/>
                    </a:lnTo>
                    <a:lnTo>
                      <a:pt x="7" y="6"/>
                    </a:lnTo>
                    <a:lnTo>
                      <a:pt x="5" y="6"/>
                    </a:lnTo>
                    <a:lnTo>
                      <a:pt x="5" y="5"/>
                    </a:lnTo>
                    <a:lnTo>
                      <a:pt x="5" y="3"/>
                    </a:lnTo>
                    <a:lnTo>
                      <a:pt x="5" y="3"/>
                    </a:lnTo>
                    <a:lnTo>
                      <a:pt x="9" y="0"/>
                    </a:lnTo>
                    <a:lnTo>
                      <a:pt x="9" y="0"/>
                    </a:lnTo>
                    <a:lnTo>
                      <a:pt x="20" y="5"/>
                    </a:lnTo>
                    <a:lnTo>
                      <a:pt x="2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1" name="Freeform 5988"/>
              <p:cNvSpPr>
                <a:spLocks/>
              </p:cNvSpPr>
              <p:nvPr/>
            </p:nvSpPr>
            <p:spPr bwMode="auto">
              <a:xfrm>
                <a:off x="4675" y="1821"/>
                <a:ext cx="21" cy="35"/>
              </a:xfrm>
              <a:custGeom>
                <a:avLst/>
                <a:gdLst>
                  <a:gd name="T0" fmla="*/ 15 w 21"/>
                  <a:gd name="T1" fmla="*/ 35 h 35"/>
                  <a:gd name="T2" fmla="*/ 15 w 21"/>
                  <a:gd name="T3" fmla="*/ 35 h 35"/>
                  <a:gd name="T4" fmla="*/ 0 w 21"/>
                  <a:gd name="T5" fmla="*/ 25 h 35"/>
                  <a:gd name="T6" fmla="*/ 0 w 21"/>
                  <a:gd name="T7" fmla="*/ 25 h 35"/>
                  <a:gd name="T8" fmla="*/ 0 w 21"/>
                  <a:gd name="T9" fmla="*/ 25 h 35"/>
                  <a:gd name="T10" fmla="*/ 2 w 21"/>
                  <a:gd name="T11" fmla="*/ 13 h 35"/>
                  <a:gd name="T12" fmla="*/ 9 w 21"/>
                  <a:gd name="T13" fmla="*/ 0 h 35"/>
                  <a:gd name="T14" fmla="*/ 10 w 21"/>
                  <a:gd name="T15" fmla="*/ 0 h 35"/>
                  <a:gd name="T16" fmla="*/ 15 w 21"/>
                  <a:gd name="T17" fmla="*/ 5 h 35"/>
                  <a:gd name="T18" fmla="*/ 17 w 21"/>
                  <a:gd name="T19" fmla="*/ 10 h 35"/>
                  <a:gd name="T20" fmla="*/ 17 w 21"/>
                  <a:gd name="T21" fmla="*/ 13 h 35"/>
                  <a:gd name="T22" fmla="*/ 17 w 21"/>
                  <a:gd name="T23" fmla="*/ 13 h 35"/>
                  <a:gd name="T24" fmla="*/ 17 w 21"/>
                  <a:gd name="T25" fmla="*/ 15 h 35"/>
                  <a:gd name="T26" fmla="*/ 19 w 21"/>
                  <a:gd name="T27" fmla="*/ 15 h 35"/>
                  <a:gd name="T28" fmla="*/ 21 w 21"/>
                  <a:gd name="T29" fmla="*/ 15 h 35"/>
                  <a:gd name="T30" fmla="*/ 19 w 21"/>
                  <a:gd name="T31" fmla="*/ 18 h 35"/>
                  <a:gd name="T32" fmla="*/ 19 w 21"/>
                  <a:gd name="T33" fmla="*/ 20 h 35"/>
                  <a:gd name="T34" fmla="*/ 19 w 21"/>
                  <a:gd name="T35" fmla="*/ 20 h 35"/>
                  <a:gd name="T36" fmla="*/ 19 w 21"/>
                  <a:gd name="T37" fmla="*/ 20 h 35"/>
                  <a:gd name="T38" fmla="*/ 19 w 21"/>
                  <a:gd name="T39" fmla="*/ 20 h 35"/>
                  <a:gd name="T40" fmla="*/ 19 w 21"/>
                  <a:gd name="T41" fmla="*/ 20 h 35"/>
                  <a:gd name="T42" fmla="*/ 19 w 21"/>
                  <a:gd name="T43" fmla="*/ 22 h 35"/>
                  <a:gd name="T44" fmla="*/ 19 w 21"/>
                  <a:gd name="T45" fmla="*/ 22 h 35"/>
                  <a:gd name="T46" fmla="*/ 19 w 21"/>
                  <a:gd name="T47" fmla="*/ 22 h 35"/>
                  <a:gd name="T48" fmla="*/ 19 w 21"/>
                  <a:gd name="T49" fmla="*/ 22 h 35"/>
                  <a:gd name="T50" fmla="*/ 17 w 21"/>
                  <a:gd name="T51" fmla="*/ 22 h 35"/>
                  <a:gd name="T52" fmla="*/ 17 w 21"/>
                  <a:gd name="T53" fmla="*/ 22 h 35"/>
                  <a:gd name="T54" fmla="*/ 17 w 21"/>
                  <a:gd name="T55" fmla="*/ 24 h 35"/>
                  <a:gd name="T56" fmla="*/ 17 w 21"/>
                  <a:gd name="T57" fmla="*/ 25 h 35"/>
                  <a:gd name="T58" fmla="*/ 15 w 21"/>
                  <a:gd name="T5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35">
                    <a:moveTo>
                      <a:pt x="15" y="35"/>
                    </a:moveTo>
                    <a:lnTo>
                      <a:pt x="15" y="35"/>
                    </a:lnTo>
                    <a:lnTo>
                      <a:pt x="0" y="25"/>
                    </a:lnTo>
                    <a:lnTo>
                      <a:pt x="0" y="25"/>
                    </a:lnTo>
                    <a:lnTo>
                      <a:pt x="0" y="25"/>
                    </a:lnTo>
                    <a:lnTo>
                      <a:pt x="2" y="13"/>
                    </a:lnTo>
                    <a:lnTo>
                      <a:pt x="9" y="0"/>
                    </a:lnTo>
                    <a:lnTo>
                      <a:pt x="10" y="0"/>
                    </a:lnTo>
                    <a:lnTo>
                      <a:pt x="15" y="5"/>
                    </a:lnTo>
                    <a:lnTo>
                      <a:pt x="17" y="10"/>
                    </a:lnTo>
                    <a:lnTo>
                      <a:pt x="17" y="13"/>
                    </a:lnTo>
                    <a:lnTo>
                      <a:pt x="17" y="13"/>
                    </a:lnTo>
                    <a:lnTo>
                      <a:pt x="17" y="15"/>
                    </a:lnTo>
                    <a:lnTo>
                      <a:pt x="19" y="15"/>
                    </a:lnTo>
                    <a:lnTo>
                      <a:pt x="21" y="15"/>
                    </a:lnTo>
                    <a:lnTo>
                      <a:pt x="19" y="18"/>
                    </a:lnTo>
                    <a:lnTo>
                      <a:pt x="19" y="20"/>
                    </a:lnTo>
                    <a:lnTo>
                      <a:pt x="19" y="20"/>
                    </a:lnTo>
                    <a:lnTo>
                      <a:pt x="19" y="20"/>
                    </a:lnTo>
                    <a:lnTo>
                      <a:pt x="19" y="20"/>
                    </a:lnTo>
                    <a:lnTo>
                      <a:pt x="19" y="20"/>
                    </a:lnTo>
                    <a:lnTo>
                      <a:pt x="19" y="22"/>
                    </a:lnTo>
                    <a:lnTo>
                      <a:pt x="19" y="22"/>
                    </a:lnTo>
                    <a:lnTo>
                      <a:pt x="19" y="22"/>
                    </a:lnTo>
                    <a:lnTo>
                      <a:pt x="19" y="22"/>
                    </a:lnTo>
                    <a:lnTo>
                      <a:pt x="17" y="22"/>
                    </a:lnTo>
                    <a:lnTo>
                      <a:pt x="17" y="22"/>
                    </a:lnTo>
                    <a:lnTo>
                      <a:pt x="17" y="24"/>
                    </a:lnTo>
                    <a:lnTo>
                      <a:pt x="17" y="25"/>
                    </a:lnTo>
                    <a:lnTo>
                      <a:pt x="15"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2" name="Freeform 5989"/>
              <p:cNvSpPr>
                <a:spLocks/>
              </p:cNvSpPr>
              <p:nvPr/>
            </p:nvSpPr>
            <p:spPr bwMode="auto">
              <a:xfrm>
                <a:off x="4675" y="1821"/>
                <a:ext cx="21" cy="35"/>
              </a:xfrm>
              <a:custGeom>
                <a:avLst/>
                <a:gdLst>
                  <a:gd name="T0" fmla="*/ 15 w 21"/>
                  <a:gd name="T1" fmla="*/ 35 h 35"/>
                  <a:gd name="T2" fmla="*/ 15 w 21"/>
                  <a:gd name="T3" fmla="*/ 35 h 35"/>
                  <a:gd name="T4" fmla="*/ 0 w 21"/>
                  <a:gd name="T5" fmla="*/ 25 h 35"/>
                  <a:gd name="T6" fmla="*/ 0 w 21"/>
                  <a:gd name="T7" fmla="*/ 25 h 35"/>
                  <a:gd name="T8" fmla="*/ 0 w 21"/>
                  <a:gd name="T9" fmla="*/ 25 h 35"/>
                  <a:gd name="T10" fmla="*/ 2 w 21"/>
                  <a:gd name="T11" fmla="*/ 13 h 35"/>
                  <a:gd name="T12" fmla="*/ 9 w 21"/>
                  <a:gd name="T13" fmla="*/ 0 h 35"/>
                  <a:gd name="T14" fmla="*/ 10 w 21"/>
                  <a:gd name="T15" fmla="*/ 0 h 35"/>
                  <a:gd name="T16" fmla="*/ 15 w 21"/>
                  <a:gd name="T17" fmla="*/ 5 h 35"/>
                  <a:gd name="T18" fmla="*/ 17 w 21"/>
                  <a:gd name="T19" fmla="*/ 10 h 35"/>
                  <a:gd name="T20" fmla="*/ 17 w 21"/>
                  <a:gd name="T21" fmla="*/ 13 h 35"/>
                  <a:gd name="T22" fmla="*/ 17 w 21"/>
                  <a:gd name="T23" fmla="*/ 13 h 35"/>
                  <a:gd name="T24" fmla="*/ 17 w 21"/>
                  <a:gd name="T25" fmla="*/ 15 h 35"/>
                  <a:gd name="T26" fmla="*/ 19 w 21"/>
                  <a:gd name="T27" fmla="*/ 15 h 35"/>
                  <a:gd name="T28" fmla="*/ 21 w 21"/>
                  <a:gd name="T29" fmla="*/ 15 h 35"/>
                  <a:gd name="T30" fmla="*/ 19 w 21"/>
                  <a:gd name="T31" fmla="*/ 18 h 35"/>
                  <a:gd name="T32" fmla="*/ 19 w 21"/>
                  <a:gd name="T33" fmla="*/ 20 h 35"/>
                  <a:gd name="T34" fmla="*/ 19 w 21"/>
                  <a:gd name="T35" fmla="*/ 20 h 35"/>
                  <a:gd name="T36" fmla="*/ 19 w 21"/>
                  <a:gd name="T37" fmla="*/ 20 h 35"/>
                  <a:gd name="T38" fmla="*/ 19 w 21"/>
                  <a:gd name="T39" fmla="*/ 20 h 35"/>
                  <a:gd name="T40" fmla="*/ 19 w 21"/>
                  <a:gd name="T41" fmla="*/ 20 h 35"/>
                  <a:gd name="T42" fmla="*/ 19 w 21"/>
                  <a:gd name="T43" fmla="*/ 22 h 35"/>
                  <a:gd name="T44" fmla="*/ 19 w 21"/>
                  <a:gd name="T45" fmla="*/ 22 h 35"/>
                  <a:gd name="T46" fmla="*/ 19 w 21"/>
                  <a:gd name="T47" fmla="*/ 22 h 35"/>
                  <a:gd name="T48" fmla="*/ 19 w 21"/>
                  <a:gd name="T49" fmla="*/ 22 h 35"/>
                  <a:gd name="T50" fmla="*/ 17 w 21"/>
                  <a:gd name="T51" fmla="*/ 22 h 35"/>
                  <a:gd name="T52" fmla="*/ 17 w 21"/>
                  <a:gd name="T53" fmla="*/ 22 h 35"/>
                  <a:gd name="T54" fmla="*/ 17 w 21"/>
                  <a:gd name="T55" fmla="*/ 24 h 35"/>
                  <a:gd name="T56" fmla="*/ 17 w 21"/>
                  <a:gd name="T57" fmla="*/ 25 h 35"/>
                  <a:gd name="T58" fmla="*/ 15 w 21"/>
                  <a:gd name="T5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35">
                    <a:moveTo>
                      <a:pt x="15" y="35"/>
                    </a:moveTo>
                    <a:lnTo>
                      <a:pt x="15" y="35"/>
                    </a:lnTo>
                    <a:lnTo>
                      <a:pt x="0" y="25"/>
                    </a:lnTo>
                    <a:lnTo>
                      <a:pt x="0" y="25"/>
                    </a:lnTo>
                    <a:lnTo>
                      <a:pt x="0" y="25"/>
                    </a:lnTo>
                    <a:lnTo>
                      <a:pt x="2" y="13"/>
                    </a:lnTo>
                    <a:lnTo>
                      <a:pt x="9" y="0"/>
                    </a:lnTo>
                    <a:lnTo>
                      <a:pt x="10" y="0"/>
                    </a:lnTo>
                    <a:lnTo>
                      <a:pt x="15" y="5"/>
                    </a:lnTo>
                    <a:lnTo>
                      <a:pt x="17" y="10"/>
                    </a:lnTo>
                    <a:lnTo>
                      <a:pt x="17" y="13"/>
                    </a:lnTo>
                    <a:lnTo>
                      <a:pt x="17" y="13"/>
                    </a:lnTo>
                    <a:lnTo>
                      <a:pt x="17" y="15"/>
                    </a:lnTo>
                    <a:lnTo>
                      <a:pt x="19" y="15"/>
                    </a:lnTo>
                    <a:lnTo>
                      <a:pt x="21" y="15"/>
                    </a:lnTo>
                    <a:lnTo>
                      <a:pt x="19" y="18"/>
                    </a:lnTo>
                    <a:lnTo>
                      <a:pt x="19" y="20"/>
                    </a:lnTo>
                    <a:lnTo>
                      <a:pt x="19" y="20"/>
                    </a:lnTo>
                    <a:lnTo>
                      <a:pt x="19" y="20"/>
                    </a:lnTo>
                    <a:lnTo>
                      <a:pt x="19" y="20"/>
                    </a:lnTo>
                    <a:lnTo>
                      <a:pt x="19" y="20"/>
                    </a:lnTo>
                    <a:lnTo>
                      <a:pt x="19" y="22"/>
                    </a:lnTo>
                    <a:lnTo>
                      <a:pt x="19" y="22"/>
                    </a:lnTo>
                    <a:lnTo>
                      <a:pt x="19" y="22"/>
                    </a:lnTo>
                    <a:lnTo>
                      <a:pt x="19" y="22"/>
                    </a:lnTo>
                    <a:lnTo>
                      <a:pt x="17" y="22"/>
                    </a:lnTo>
                    <a:lnTo>
                      <a:pt x="17" y="22"/>
                    </a:lnTo>
                    <a:lnTo>
                      <a:pt x="17" y="24"/>
                    </a:lnTo>
                    <a:lnTo>
                      <a:pt x="17" y="25"/>
                    </a:lnTo>
                    <a:lnTo>
                      <a:pt x="15"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3" name="Freeform 5990"/>
              <p:cNvSpPr>
                <a:spLocks/>
              </p:cNvSpPr>
              <p:nvPr/>
            </p:nvSpPr>
            <p:spPr bwMode="auto">
              <a:xfrm>
                <a:off x="4425" y="1951"/>
                <a:ext cx="47" cy="63"/>
              </a:xfrm>
              <a:custGeom>
                <a:avLst/>
                <a:gdLst>
                  <a:gd name="T0" fmla="*/ 10 w 47"/>
                  <a:gd name="T1" fmla="*/ 0 h 63"/>
                  <a:gd name="T2" fmla="*/ 15 w 47"/>
                  <a:gd name="T3" fmla="*/ 7 h 63"/>
                  <a:gd name="T4" fmla="*/ 22 w 47"/>
                  <a:gd name="T5" fmla="*/ 0 h 63"/>
                  <a:gd name="T6" fmla="*/ 27 w 47"/>
                  <a:gd name="T7" fmla="*/ 5 h 63"/>
                  <a:gd name="T8" fmla="*/ 47 w 47"/>
                  <a:gd name="T9" fmla="*/ 5 h 63"/>
                  <a:gd name="T10" fmla="*/ 40 w 47"/>
                  <a:gd name="T11" fmla="*/ 12 h 63"/>
                  <a:gd name="T12" fmla="*/ 47 w 47"/>
                  <a:gd name="T13" fmla="*/ 32 h 63"/>
                  <a:gd name="T14" fmla="*/ 47 w 47"/>
                  <a:gd name="T15" fmla="*/ 32 h 63"/>
                  <a:gd name="T16" fmla="*/ 42 w 47"/>
                  <a:gd name="T17" fmla="*/ 43 h 63"/>
                  <a:gd name="T18" fmla="*/ 42 w 47"/>
                  <a:gd name="T19" fmla="*/ 63 h 63"/>
                  <a:gd name="T20" fmla="*/ 40 w 47"/>
                  <a:gd name="T21" fmla="*/ 63 h 63"/>
                  <a:gd name="T22" fmla="*/ 38 w 47"/>
                  <a:gd name="T23" fmla="*/ 63 h 63"/>
                  <a:gd name="T24" fmla="*/ 37 w 47"/>
                  <a:gd name="T25" fmla="*/ 61 h 63"/>
                  <a:gd name="T26" fmla="*/ 30 w 47"/>
                  <a:gd name="T27" fmla="*/ 49 h 63"/>
                  <a:gd name="T28" fmla="*/ 20 w 47"/>
                  <a:gd name="T29" fmla="*/ 41 h 63"/>
                  <a:gd name="T30" fmla="*/ 6 w 47"/>
                  <a:gd name="T31" fmla="*/ 44 h 63"/>
                  <a:gd name="T32" fmla="*/ 6 w 47"/>
                  <a:gd name="T33" fmla="*/ 32 h 63"/>
                  <a:gd name="T34" fmla="*/ 0 w 47"/>
                  <a:gd name="T35" fmla="*/ 32 h 63"/>
                  <a:gd name="T36" fmla="*/ 0 w 47"/>
                  <a:gd name="T37" fmla="*/ 26 h 63"/>
                  <a:gd name="T38" fmla="*/ 10 w 47"/>
                  <a:gd name="T39" fmla="*/ 17 h 63"/>
                  <a:gd name="T40" fmla="*/ 6 w 47"/>
                  <a:gd name="T41" fmla="*/ 5 h 63"/>
                  <a:gd name="T42" fmla="*/ 10 w 47"/>
                  <a:gd name="T4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63">
                    <a:moveTo>
                      <a:pt x="10" y="0"/>
                    </a:moveTo>
                    <a:lnTo>
                      <a:pt x="15" y="7"/>
                    </a:lnTo>
                    <a:lnTo>
                      <a:pt x="22" y="0"/>
                    </a:lnTo>
                    <a:lnTo>
                      <a:pt x="27" y="5"/>
                    </a:lnTo>
                    <a:lnTo>
                      <a:pt x="47" y="5"/>
                    </a:lnTo>
                    <a:lnTo>
                      <a:pt x="40" y="12"/>
                    </a:lnTo>
                    <a:lnTo>
                      <a:pt x="47" y="32"/>
                    </a:lnTo>
                    <a:lnTo>
                      <a:pt x="47" y="32"/>
                    </a:lnTo>
                    <a:lnTo>
                      <a:pt x="42" y="43"/>
                    </a:lnTo>
                    <a:lnTo>
                      <a:pt x="42" y="63"/>
                    </a:lnTo>
                    <a:lnTo>
                      <a:pt x="40" y="63"/>
                    </a:lnTo>
                    <a:lnTo>
                      <a:pt x="38" y="63"/>
                    </a:lnTo>
                    <a:lnTo>
                      <a:pt x="37" y="61"/>
                    </a:lnTo>
                    <a:lnTo>
                      <a:pt x="30" y="49"/>
                    </a:lnTo>
                    <a:lnTo>
                      <a:pt x="20" y="41"/>
                    </a:lnTo>
                    <a:lnTo>
                      <a:pt x="6" y="44"/>
                    </a:lnTo>
                    <a:lnTo>
                      <a:pt x="6" y="32"/>
                    </a:lnTo>
                    <a:lnTo>
                      <a:pt x="0" y="32"/>
                    </a:lnTo>
                    <a:lnTo>
                      <a:pt x="0" y="26"/>
                    </a:lnTo>
                    <a:lnTo>
                      <a:pt x="10" y="17"/>
                    </a:lnTo>
                    <a:lnTo>
                      <a:pt x="6" y="5"/>
                    </a:lnTo>
                    <a:lnTo>
                      <a:pt x="1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4" name="Freeform 5991"/>
              <p:cNvSpPr>
                <a:spLocks/>
              </p:cNvSpPr>
              <p:nvPr/>
            </p:nvSpPr>
            <p:spPr bwMode="auto">
              <a:xfrm>
                <a:off x="4425" y="1951"/>
                <a:ext cx="47" cy="63"/>
              </a:xfrm>
              <a:custGeom>
                <a:avLst/>
                <a:gdLst>
                  <a:gd name="T0" fmla="*/ 10 w 47"/>
                  <a:gd name="T1" fmla="*/ 0 h 63"/>
                  <a:gd name="T2" fmla="*/ 15 w 47"/>
                  <a:gd name="T3" fmla="*/ 7 h 63"/>
                  <a:gd name="T4" fmla="*/ 22 w 47"/>
                  <a:gd name="T5" fmla="*/ 0 h 63"/>
                  <a:gd name="T6" fmla="*/ 27 w 47"/>
                  <a:gd name="T7" fmla="*/ 5 h 63"/>
                  <a:gd name="T8" fmla="*/ 47 w 47"/>
                  <a:gd name="T9" fmla="*/ 5 h 63"/>
                  <a:gd name="T10" fmla="*/ 40 w 47"/>
                  <a:gd name="T11" fmla="*/ 12 h 63"/>
                  <a:gd name="T12" fmla="*/ 47 w 47"/>
                  <a:gd name="T13" fmla="*/ 32 h 63"/>
                  <a:gd name="T14" fmla="*/ 47 w 47"/>
                  <a:gd name="T15" fmla="*/ 32 h 63"/>
                  <a:gd name="T16" fmla="*/ 42 w 47"/>
                  <a:gd name="T17" fmla="*/ 43 h 63"/>
                  <a:gd name="T18" fmla="*/ 42 w 47"/>
                  <a:gd name="T19" fmla="*/ 63 h 63"/>
                  <a:gd name="T20" fmla="*/ 40 w 47"/>
                  <a:gd name="T21" fmla="*/ 63 h 63"/>
                  <a:gd name="T22" fmla="*/ 38 w 47"/>
                  <a:gd name="T23" fmla="*/ 63 h 63"/>
                  <a:gd name="T24" fmla="*/ 37 w 47"/>
                  <a:gd name="T25" fmla="*/ 61 h 63"/>
                  <a:gd name="T26" fmla="*/ 30 w 47"/>
                  <a:gd name="T27" fmla="*/ 49 h 63"/>
                  <a:gd name="T28" fmla="*/ 20 w 47"/>
                  <a:gd name="T29" fmla="*/ 41 h 63"/>
                  <a:gd name="T30" fmla="*/ 6 w 47"/>
                  <a:gd name="T31" fmla="*/ 44 h 63"/>
                  <a:gd name="T32" fmla="*/ 6 w 47"/>
                  <a:gd name="T33" fmla="*/ 32 h 63"/>
                  <a:gd name="T34" fmla="*/ 0 w 47"/>
                  <a:gd name="T35" fmla="*/ 32 h 63"/>
                  <a:gd name="T36" fmla="*/ 0 w 47"/>
                  <a:gd name="T37" fmla="*/ 26 h 63"/>
                  <a:gd name="T38" fmla="*/ 10 w 47"/>
                  <a:gd name="T39" fmla="*/ 17 h 63"/>
                  <a:gd name="T40" fmla="*/ 6 w 47"/>
                  <a:gd name="T41" fmla="*/ 5 h 63"/>
                  <a:gd name="T42" fmla="*/ 10 w 47"/>
                  <a:gd name="T4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63">
                    <a:moveTo>
                      <a:pt x="10" y="0"/>
                    </a:moveTo>
                    <a:lnTo>
                      <a:pt x="15" y="7"/>
                    </a:lnTo>
                    <a:lnTo>
                      <a:pt x="22" y="0"/>
                    </a:lnTo>
                    <a:lnTo>
                      <a:pt x="27" y="5"/>
                    </a:lnTo>
                    <a:lnTo>
                      <a:pt x="47" y="5"/>
                    </a:lnTo>
                    <a:lnTo>
                      <a:pt x="40" y="12"/>
                    </a:lnTo>
                    <a:lnTo>
                      <a:pt x="47" y="32"/>
                    </a:lnTo>
                    <a:lnTo>
                      <a:pt x="47" y="32"/>
                    </a:lnTo>
                    <a:lnTo>
                      <a:pt x="42" y="43"/>
                    </a:lnTo>
                    <a:lnTo>
                      <a:pt x="42" y="63"/>
                    </a:lnTo>
                    <a:lnTo>
                      <a:pt x="40" y="63"/>
                    </a:lnTo>
                    <a:lnTo>
                      <a:pt x="38" y="63"/>
                    </a:lnTo>
                    <a:lnTo>
                      <a:pt x="37" y="61"/>
                    </a:lnTo>
                    <a:lnTo>
                      <a:pt x="30" y="49"/>
                    </a:lnTo>
                    <a:lnTo>
                      <a:pt x="20" y="41"/>
                    </a:lnTo>
                    <a:lnTo>
                      <a:pt x="6" y="44"/>
                    </a:lnTo>
                    <a:lnTo>
                      <a:pt x="6" y="32"/>
                    </a:lnTo>
                    <a:lnTo>
                      <a:pt x="0" y="32"/>
                    </a:lnTo>
                    <a:lnTo>
                      <a:pt x="0" y="26"/>
                    </a:lnTo>
                    <a:lnTo>
                      <a:pt x="10" y="17"/>
                    </a:lnTo>
                    <a:lnTo>
                      <a:pt x="6" y="5"/>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5" name="Freeform 5992"/>
              <p:cNvSpPr>
                <a:spLocks/>
              </p:cNvSpPr>
              <p:nvPr/>
            </p:nvSpPr>
            <p:spPr bwMode="auto">
              <a:xfrm>
                <a:off x="4494" y="1887"/>
                <a:ext cx="30" cy="42"/>
              </a:xfrm>
              <a:custGeom>
                <a:avLst/>
                <a:gdLst>
                  <a:gd name="T0" fmla="*/ 27 w 30"/>
                  <a:gd name="T1" fmla="*/ 27 h 42"/>
                  <a:gd name="T2" fmla="*/ 29 w 30"/>
                  <a:gd name="T3" fmla="*/ 41 h 42"/>
                  <a:gd name="T4" fmla="*/ 29 w 30"/>
                  <a:gd name="T5" fmla="*/ 41 h 42"/>
                  <a:gd name="T6" fmla="*/ 27 w 30"/>
                  <a:gd name="T7" fmla="*/ 41 h 42"/>
                  <a:gd name="T8" fmla="*/ 25 w 30"/>
                  <a:gd name="T9" fmla="*/ 42 h 42"/>
                  <a:gd name="T10" fmla="*/ 25 w 30"/>
                  <a:gd name="T11" fmla="*/ 41 h 42"/>
                  <a:gd name="T12" fmla="*/ 25 w 30"/>
                  <a:gd name="T13" fmla="*/ 37 h 42"/>
                  <a:gd name="T14" fmla="*/ 12 w 30"/>
                  <a:gd name="T15" fmla="*/ 25 h 42"/>
                  <a:gd name="T16" fmla="*/ 2 w 30"/>
                  <a:gd name="T17" fmla="*/ 17 h 42"/>
                  <a:gd name="T18" fmla="*/ 0 w 30"/>
                  <a:gd name="T19" fmla="*/ 8 h 42"/>
                  <a:gd name="T20" fmla="*/ 8 w 30"/>
                  <a:gd name="T21" fmla="*/ 0 h 42"/>
                  <a:gd name="T22" fmla="*/ 29 w 30"/>
                  <a:gd name="T23" fmla="*/ 3 h 42"/>
                  <a:gd name="T24" fmla="*/ 30 w 30"/>
                  <a:gd name="T25" fmla="*/ 17 h 42"/>
                  <a:gd name="T26" fmla="*/ 27 w 30"/>
                  <a:gd name="T2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42">
                    <a:moveTo>
                      <a:pt x="27" y="27"/>
                    </a:moveTo>
                    <a:lnTo>
                      <a:pt x="29" y="41"/>
                    </a:lnTo>
                    <a:lnTo>
                      <a:pt x="29" y="41"/>
                    </a:lnTo>
                    <a:lnTo>
                      <a:pt x="27" y="41"/>
                    </a:lnTo>
                    <a:lnTo>
                      <a:pt x="25" y="42"/>
                    </a:lnTo>
                    <a:lnTo>
                      <a:pt x="25" y="41"/>
                    </a:lnTo>
                    <a:lnTo>
                      <a:pt x="25" y="37"/>
                    </a:lnTo>
                    <a:lnTo>
                      <a:pt x="12" y="25"/>
                    </a:lnTo>
                    <a:lnTo>
                      <a:pt x="2" y="17"/>
                    </a:lnTo>
                    <a:lnTo>
                      <a:pt x="0" y="8"/>
                    </a:lnTo>
                    <a:lnTo>
                      <a:pt x="8" y="0"/>
                    </a:lnTo>
                    <a:lnTo>
                      <a:pt x="29" y="3"/>
                    </a:lnTo>
                    <a:lnTo>
                      <a:pt x="30" y="17"/>
                    </a:lnTo>
                    <a:lnTo>
                      <a:pt x="27"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6" name="Freeform 5993"/>
              <p:cNvSpPr>
                <a:spLocks/>
              </p:cNvSpPr>
              <p:nvPr/>
            </p:nvSpPr>
            <p:spPr bwMode="auto">
              <a:xfrm>
                <a:off x="4494" y="1887"/>
                <a:ext cx="30" cy="42"/>
              </a:xfrm>
              <a:custGeom>
                <a:avLst/>
                <a:gdLst>
                  <a:gd name="T0" fmla="*/ 27 w 30"/>
                  <a:gd name="T1" fmla="*/ 27 h 42"/>
                  <a:gd name="T2" fmla="*/ 29 w 30"/>
                  <a:gd name="T3" fmla="*/ 41 h 42"/>
                  <a:gd name="T4" fmla="*/ 29 w 30"/>
                  <a:gd name="T5" fmla="*/ 41 h 42"/>
                  <a:gd name="T6" fmla="*/ 27 w 30"/>
                  <a:gd name="T7" fmla="*/ 41 h 42"/>
                  <a:gd name="T8" fmla="*/ 25 w 30"/>
                  <a:gd name="T9" fmla="*/ 42 h 42"/>
                  <a:gd name="T10" fmla="*/ 25 w 30"/>
                  <a:gd name="T11" fmla="*/ 41 h 42"/>
                  <a:gd name="T12" fmla="*/ 25 w 30"/>
                  <a:gd name="T13" fmla="*/ 37 h 42"/>
                  <a:gd name="T14" fmla="*/ 12 w 30"/>
                  <a:gd name="T15" fmla="*/ 25 h 42"/>
                  <a:gd name="T16" fmla="*/ 2 w 30"/>
                  <a:gd name="T17" fmla="*/ 17 h 42"/>
                  <a:gd name="T18" fmla="*/ 0 w 30"/>
                  <a:gd name="T19" fmla="*/ 8 h 42"/>
                  <a:gd name="T20" fmla="*/ 8 w 30"/>
                  <a:gd name="T21" fmla="*/ 0 h 42"/>
                  <a:gd name="T22" fmla="*/ 29 w 30"/>
                  <a:gd name="T23" fmla="*/ 3 h 42"/>
                  <a:gd name="T24" fmla="*/ 30 w 30"/>
                  <a:gd name="T25" fmla="*/ 17 h 42"/>
                  <a:gd name="T26" fmla="*/ 27 w 30"/>
                  <a:gd name="T2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42">
                    <a:moveTo>
                      <a:pt x="27" y="27"/>
                    </a:moveTo>
                    <a:lnTo>
                      <a:pt x="29" y="41"/>
                    </a:lnTo>
                    <a:lnTo>
                      <a:pt x="29" y="41"/>
                    </a:lnTo>
                    <a:lnTo>
                      <a:pt x="27" y="41"/>
                    </a:lnTo>
                    <a:lnTo>
                      <a:pt x="25" y="42"/>
                    </a:lnTo>
                    <a:lnTo>
                      <a:pt x="25" y="41"/>
                    </a:lnTo>
                    <a:lnTo>
                      <a:pt x="25" y="37"/>
                    </a:lnTo>
                    <a:lnTo>
                      <a:pt x="12" y="25"/>
                    </a:lnTo>
                    <a:lnTo>
                      <a:pt x="2" y="17"/>
                    </a:lnTo>
                    <a:lnTo>
                      <a:pt x="0" y="8"/>
                    </a:lnTo>
                    <a:lnTo>
                      <a:pt x="8" y="0"/>
                    </a:lnTo>
                    <a:lnTo>
                      <a:pt x="29" y="3"/>
                    </a:lnTo>
                    <a:lnTo>
                      <a:pt x="30" y="17"/>
                    </a:lnTo>
                    <a:lnTo>
                      <a:pt x="2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7" name="Freeform 5994"/>
              <p:cNvSpPr>
                <a:spLocks/>
              </p:cNvSpPr>
              <p:nvPr/>
            </p:nvSpPr>
            <p:spPr bwMode="auto">
              <a:xfrm>
                <a:off x="4401" y="1980"/>
                <a:ext cx="30" cy="46"/>
              </a:xfrm>
              <a:custGeom>
                <a:avLst/>
                <a:gdLst>
                  <a:gd name="T0" fmla="*/ 15 w 30"/>
                  <a:gd name="T1" fmla="*/ 9 h 46"/>
                  <a:gd name="T2" fmla="*/ 18 w 30"/>
                  <a:gd name="T3" fmla="*/ 10 h 46"/>
                  <a:gd name="T4" fmla="*/ 24 w 30"/>
                  <a:gd name="T5" fmla="*/ 3 h 46"/>
                  <a:gd name="T6" fmla="*/ 30 w 30"/>
                  <a:gd name="T7" fmla="*/ 3 h 46"/>
                  <a:gd name="T8" fmla="*/ 30 w 30"/>
                  <a:gd name="T9" fmla="*/ 15 h 46"/>
                  <a:gd name="T10" fmla="*/ 25 w 30"/>
                  <a:gd name="T11" fmla="*/ 22 h 46"/>
                  <a:gd name="T12" fmla="*/ 27 w 30"/>
                  <a:gd name="T13" fmla="*/ 34 h 46"/>
                  <a:gd name="T14" fmla="*/ 10 w 30"/>
                  <a:gd name="T15" fmla="*/ 41 h 46"/>
                  <a:gd name="T16" fmla="*/ 1 w 30"/>
                  <a:gd name="T17" fmla="*/ 46 h 46"/>
                  <a:gd name="T18" fmla="*/ 8 w 30"/>
                  <a:gd name="T19" fmla="*/ 37 h 46"/>
                  <a:gd name="T20" fmla="*/ 0 w 30"/>
                  <a:gd name="T21" fmla="*/ 25 h 46"/>
                  <a:gd name="T22" fmla="*/ 1 w 30"/>
                  <a:gd name="T23" fmla="*/ 17 h 46"/>
                  <a:gd name="T24" fmla="*/ 5 w 30"/>
                  <a:gd name="T25" fmla="*/ 5 h 46"/>
                  <a:gd name="T26" fmla="*/ 13 w 30"/>
                  <a:gd name="T27" fmla="*/ 0 h 46"/>
                  <a:gd name="T28" fmla="*/ 15 w 30"/>
                  <a:gd name="T29"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6">
                    <a:moveTo>
                      <a:pt x="15" y="9"/>
                    </a:moveTo>
                    <a:lnTo>
                      <a:pt x="18" y="10"/>
                    </a:lnTo>
                    <a:lnTo>
                      <a:pt x="24" y="3"/>
                    </a:lnTo>
                    <a:lnTo>
                      <a:pt x="30" y="3"/>
                    </a:lnTo>
                    <a:lnTo>
                      <a:pt x="30" y="15"/>
                    </a:lnTo>
                    <a:lnTo>
                      <a:pt x="25" y="22"/>
                    </a:lnTo>
                    <a:lnTo>
                      <a:pt x="27" y="34"/>
                    </a:lnTo>
                    <a:lnTo>
                      <a:pt x="10" y="41"/>
                    </a:lnTo>
                    <a:lnTo>
                      <a:pt x="1" y="46"/>
                    </a:lnTo>
                    <a:lnTo>
                      <a:pt x="8" y="37"/>
                    </a:lnTo>
                    <a:lnTo>
                      <a:pt x="0" y="25"/>
                    </a:lnTo>
                    <a:lnTo>
                      <a:pt x="1" y="17"/>
                    </a:lnTo>
                    <a:lnTo>
                      <a:pt x="5" y="5"/>
                    </a:lnTo>
                    <a:lnTo>
                      <a:pt x="13" y="0"/>
                    </a:lnTo>
                    <a:lnTo>
                      <a:pt x="15" y="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8" name="Freeform 5995"/>
              <p:cNvSpPr>
                <a:spLocks/>
              </p:cNvSpPr>
              <p:nvPr/>
            </p:nvSpPr>
            <p:spPr bwMode="auto">
              <a:xfrm>
                <a:off x="4401" y="1980"/>
                <a:ext cx="30" cy="46"/>
              </a:xfrm>
              <a:custGeom>
                <a:avLst/>
                <a:gdLst>
                  <a:gd name="T0" fmla="*/ 15 w 30"/>
                  <a:gd name="T1" fmla="*/ 9 h 46"/>
                  <a:gd name="T2" fmla="*/ 18 w 30"/>
                  <a:gd name="T3" fmla="*/ 10 h 46"/>
                  <a:gd name="T4" fmla="*/ 24 w 30"/>
                  <a:gd name="T5" fmla="*/ 3 h 46"/>
                  <a:gd name="T6" fmla="*/ 30 w 30"/>
                  <a:gd name="T7" fmla="*/ 3 h 46"/>
                  <a:gd name="T8" fmla="*/ 30 w 30"/>
                  <a:gd name="T9" fmla="*/ 15 h 46"/>
                  <a:gd name="T10" fmla="*/ 25 w 30"/>
                  <a:gd name="T11" fmla="*/ 22 h 46"/>
                  <a:gd name="T12" fmla="*/ 27 w 30"/>
                  <a:gd name="T13" fmla="*/ 34 h 46"/>
                  <a:gd name="T14" fmla="*/ 10 w 30"/>
                  <a:gd name="T15" fmla="*/ 41 h 46"/>
                  <a:gd name="T16" fmla="*/ 1 w 30"/>
                  <a:gd name="T17" fmla="*/ 46 h 46"/>
                  <a:gd name="T18" fmla="*/ 8 w 30"/>
                  <a:gd name="T19" fmla="*/ 37 h 46"/>
                  <a:gd name="T20" fmla="*/ 0 w 30"/>
                  <a:gd name="T21" fmla="*/ 25 h 46"/>
                  <a:gd name="T22" fmla="*/ 1 w 30"/>
                  <a:gd name="T23" fmla="*/ 17 h 46"/>
                  <a:gd name="T24" fmla="*/ 5 w 30"/>
                  <a:gd name="T25" fmla="*/ 5 h 46"/>
                  <a:gd name="T26" fmla="*/ 13 w 30"/>
                  <a:gd name="T27" fmla="*/ 0 h 46"/>
                  <a:gd name="T28" fmla="*/ 15 w 30"/>
                  <a:gd name="T29"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6">
                    <a:moveTo>
                      <a:pt x="15" y="9"/>
                    </a:moveTo>
                    <a:lnTo>
                      <a:pt x="18" y="10"/>
                    </a:lnTo>
                    <a:lnTo>
                      <a:pt x="24" y="3"/>
                    </a:lnTo>
                    <a:lnTo>
                      <a:pt x="30" y="3"/>
                    </a:lnTo>
                    <a:lnTo>
                      <a:pt x="30" y="15"/>
                    </a:lnTo>
                    <a:lnTo>
                      <a:pt x="25" y="22"/>
                    </a:lnTo>
                    <a:lnTo>
                      <a:pt x="27" y="34"/>
                    </a:lnTo>
                    <a:lnTo>
                      <a:pt x="10" y="41"/>
                    </a:lnTo>
                    <a:lnTo>
                      <a:pt x="1" y="46"/>
                    </a:lnTo>
                    <a:lnTo>
                      <a:pt x="8" y="37"/>
                    </a:lnTo>
                    <a:lnTo>
                      <a:pt x="0" y="25"/>
                    </a:lnTo>
                    <a:lnTo>
                      <a:pt x="1" y="17"/>
                    </a:lnTo>
                    <a:lnTo>
                      <a:pt x="5" y="5"/>
                    </a:lnTo>
                    <a:lnTo>
                      <a:pt x="13" y="0"/>
                    </a:lnTo>
                    <a:lnTo>
                      <a:pt x="15"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9" name="Freeform 5996"/>
              <p:cNvSpPr>
                <a:spLocks/>
              </p:cNvSpPr>
              <p:nvPr/>
            </p:nvSpPr>
            <p:spPr bwMode="auto">
              <a:xfrm>
                <a:off x="4411" y="2014"/>
                <a:ext cx="42" cy="39"/>
              </a:xfrm>
              <a:custGeom>
                <a:avLst/>
                <a:gdLst>
                  <a:gd name="T0" fmla="*/ 37 w 42"/>
                  <a:gd name="T1" fmla="*/ 29 h 39"/>
                  <a:gd name="T2" fmla="*/ 30 w 42"/>
                  <a:gd name="T3" fmla="*/ 34 h 39"/>
                  <a:gd name="T4" fmla="*/ 22 w 42"/>
                  <a:gd name="T5" fmla="*/ 34 h 39"/>
                  <a:gd name="T6" fmla="*/ 19 w 42"/>
                  <a:gd name="T7" fmla="*/ 39 h 39"/>
                  <a:gd name="T8" fmla="*/ 12 w 42"/>
                  <a:gd name="T9" fmla="*/ 34 h 39"/>
                  <a:gd name="T10" fmla="*/ 7 w 42"/>
                  <a:gd name="T11" fmla="*/ 19 h 39"/>
                  <a:gd name="T12" fmla="*/ 0 w 42"/>
                  <a:gd name="T13" fmla="*/ 7 h 39"/>
                  <a:gd name="T14" fmla="*/ 17 w 42"/>
                  <a:gd name="T15" fmla="*/ 0 h 39"/>
                  <a:gd name="T16" fmla="*/ 14 w 42"/>
                  <a:gd name="T17" fmla="*/ 3 h 39"/>
                  <a:gd name="T18" fmla="*/ 29 w 42"/>
                  <a:gd name="T19" fmla="*/ 7 h 39"/>
                  <a:gd name="T20" fmla="*/ 34 w 42"/>
                  <a:gd name="T21" fmla="*/ 19 h 39"/>
                  <a:gd name="T22" fmla="*/ 42 w 42"/>
                  <a:gd name="T23" fmla="*/ 20 h 39"/>
                  <a:gd name="T24" fmla="*/ 32 w 42"/>
                  <a:gd name="T25" fmla="*/ 25 h 39"/>
                  <a:gd name="T26" fmla="*/ 37 w 42"/>
                  <a:gd name="T27"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9">
                    <a:moveTo>
                      <a:pt x="37" y="29"/>
                    </a:moveTo>
                    <a:lnTo>
                      <a:pt x="30" y="34"/>
                    </a:lnTo>
                    <a:lnTo>
                      <a:pt x="22" y="34"/>
                    </a:lnTo>
                    <a:lnTo>
                      <a:pt x="19" y="39"/>
                    </a:lnTo>
                    <a:lnTo>
                      <a:pt x="12" y="34"/>
                    </a:lnTo>
                    <a:lnTo>
                      <a:pt x="7" y="19"/>
                    </a:lnTo>
                    <a:lnTo>
                      <a:pt x="0" y="7"/>
                    </a:lnTo>
                    <a:lnTo>
                      <a:pt x="17" y="0"/>
                    </a:lnTo>
                    <a:lnTo>
                      <a:pt x="14" y="3"/>
                    </a:lnTo>
                    <a:lnTo>
                      <a:pt x="29" y="7"/>
                    </a:lnTo>
                    <a:lnTo>
                      <a:pt x="34" y="19"/>
                    </a:lnTo>
                    <a:lnTo>
                      <a:pt x="42" y="20"/>
                    </a:lnTo>
                    <a:lnTo>
                      <a:pt x="32" y="25"/>
                    </a:lnTo>
                    <a:lnTo>
                      <a:pt x="37" y="29"/>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0" name="Freeform 5997"/>
              <p:cNvSpPr>
                <a:spLocks/>
              </p:cNvSpPr>
              <p:nvPr/>
            </p:nvSpPr>
            <p:spPr bwMode="auto">
              <a:xfrm>
                <a:off x="4411" y="2014"/>
                <a:ext cx="42" cy="39"/>
              </a:xfrm>
              <a:custGeom>
                <a:avLst/>
                <a:gdLst>
                  <a:gd name="T0" fmla="*/ 37 w 42"/>
                  <a:gd name="T1" fmla="*/ 29 h 39"/>
                  <a:gd name="T2" fmla="*/ 30 w 42"/>
                  <a:gd name="T3" fmla="*/ 34 h 39"/>
                  <a:gd name="T4" fmla="*/ 22 w 42"/>
                  <a:gd name="T5" fmla="*/ 34 h 39"/>
                  <a:gd name="T6" fmla="*/ 19 w 42"/>
                  <a:gd name="T7" fmla="*/ 39 h 39"/>
                  <a:gd name="T8" fmla="*/ 12 w 42"/>
                  <a:gd name="T9" fmla="*/ 34 h 39"/>
                  <a:gd name="T10" fmla="*/ 7 w 42"/>
                  <a:gd name="T11" fmla="*/ 19 h 39"/>
                  <a:gd name="T12" fmla="*/ 0 w 42"/>
                  <a:gd name="T13" fmla="*/ 7 h 39"/>
                  <a:gd name="T14" fmla="*/ 17 w 42"/>
                  <a:gd name="T15" fmla="*/ 0 h 39"/>
                  <a:gd name="T16" fmla="*/ 14 w 42"/>
                  <a:gd name="T17" fmla="*/ 3 h 39"/>
                  <a:gd name="T18" fmla="*/ 29 w 42"/>
                  <a:gd name="T19" fmla="*/ 7 h 39"/>
                  <a:gd name="T20" fmla="*/ 34 w 42"/>
                  <a:gd name="T21" fmla="*/ 19 h 39"/>
                  <a:gd name="T22" fmla="*/ 42 w 42"/>
                  <a:gd name="T23" fmla="*/ 20 h 39"/>
                  <a:gd name="T24" fmla="*/ 32 w 42"/>
                  <a:gd name="T25" fmla="*/ 25 h 39"/>
                  <a:gd name="T26" fmla="*/ 37 w 42"/>
                  <a:gd name="T27"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9">
                    <a:moveTo>
                      <a:pt x="37" y="29"/>
                    </a:moveTo>
                    <a:lnTo>
                      <a:pt x="30" y="34"/>
                    </a:lnTo>
                    <a:lnTo>
                      <a:pt x="22" y="34"/>
                    </a:lnTo>
                    <a:lnTo>
                      <a:pt x="19" y="39"/>
                    </a:lnTo>
                    <a:lnTo>
                      <a:pt x="12" y="34"/>
                    </a:lnTo>
                    <a:lnTo>
                      <a:pt x="7" y="19"/>
                    </a:lnTo>
                    <a:lnTo>
                      <a:pt x="0" y="7"/>
                    </a:lnTo>
                    <a:lnTo>
                      <a:pt x="17" y="0"/>
                    </a:lnTo>
                    <a:lnTo>
                      <a:pt x="14" y="3"/>
                    </a:lnTo>
                    <a:lnTo>
                      <a:pt x="29" y="7"/>
                    </a:lnTo>
                    <a:lnTo>
                      <a:pt x="34" y="19"/>
                    </a:lnTo>
                    <a:lnTo>
                      <a:pt x="42" y="20"/>
                    </a:lnTo>
                    <a:lnTo>
                      <a:pt x="32" y="25"/>
                    </a:lnTo>
                    <a:lnTo>
                      <a:pt x="37"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1" name="Freeform 5998"/>
              <p:cNvSpPr>
                <a:spLocks/>
              </p:cNvSpPr>
              <p:nvPr/>
            </p:nvSpPr>
            <p:spPr bwMode="auto">
              <a:xfrm>
                <a:off x="4431" y="2060"/>
                <a:ext cx="49" cy="32"/>
              </a:xfrm>
              <a:custGeom>
                <a:avLst/>
                <a:gdLst>
                  <a:gd name="T0" fmla="*/ 19 w 49"/>
                  <a:gd name="T1" fmla="*/ 5 h 32"/>
                  <a:gd name="T2" fmla="*/ 38 w 49"/>
                  <a:gd name="T3" fmla="*/ 3 h 32"/>
                  <a:gd name="T4" fmla="*/ 48 w 49"/>
                  <a:gd name="T5" fmla="*/ 15 h 32"/>
                  <a:gd name="T6" fmla="*/ 46 w 49"/>
                  <a:gd name="T7" fmla="*/ 17 h 32"/>
                  <a:gd name="T8" fmla="*/ 46 w 49"/>
                  <a:gd name="T9" fmla="*/ 17 h 32"/>
                  <a:gd name="T10" fmla="*/ 46 w 49"/>
                  <a:gd name="T11" fmla="*/ 17 h 32"/>
                  <a:gd name="T12" fmla="*/ 46 w 49"/>
                  <a:gd name="T13" fmla="*/ 18 h 32"/>
                  <a:gd name="T14" fmla="*/ 46 w 49"/>
                  <a:gd name="T15" fmla="*/ 18 h 32"/>
                  <a:gd name="T16" fmla="*/ 46 w 49"/>
                  <a:gd name="T17" fmla="*/ 18 h 32"/>
                  <a:gd name="T18" fmla="*/ 44 w 49"/>
                  <a:gd name="T19" fmla="*/ 22 h 32"/>
                  <a:gd name="T20" fmla="*/ 38 w 49"/>
                  <a:gd name="T21" fmla="*/ 25 h 32"/>
                  <a:gd name="T22" fmla="*/ 38 w 49"/>
                  <a:gd name="T23" fmla="*/ 27 h 32"/>
                  <a:gd name="T24" fmla="*/ 36 w 49"/>
                  <a:gd name="T25" fmla="*/ 30 h 32"/>
                  <a:gd name="T26" fmla="*/ 27 w 49"/>
                  <a:gd name="T27" fmla="*/ 32 h 32"/>
                  <a:gd name="T28" fmla="*/ 22 w 49"/>
                  <a:gd name="T29" fmla="*/ 28 h 32"/>
                  <a:gd name="T30" fmla="*/ 22 w 49"/>
                  <a:gd name="T31" fmla="*/ 28 h 32"/>
                  <a:gd name="T32" fmla="*/ 22 w 49"/>
                  <a:gd name="T33" fmla="*/ 28 h 32"/>
                  <a:gd name="T34" fmla="*/ 21 w 49"/>
                  <a:gd name="T35" fmla="*/ 27 h 32"/>
                  <a:gd name="T36" fmla="*/ 21 w 49"/>
                  <a:gd name="T37" fmla="*/ 27 h 32"/>
                  <a:gd name="T38" fmla="*/ 21 w 49"/>
                  <a:gd name="T39" fmla="*/ 27 h 32"/>
                  <a:gd name="T40" fmla="*/ 21 w 49"/>
                  <a:gd name="T41" fmla="*/ 27 h 32"/>
                  <a:gd name="T42" fmla="*/ 21 w 49"/>
                  <a:gd name="T43" fmla="*/ 27 h 32"/>
                  <a:gd name="T44" fmla="*/ 21 w 49"/>
                  <a:gd name="T45" fmla="*/ 27 h 32"/>
                  <a:gd name="T46" fmla="*/ 19 w 49"/>
                  <a:gd name="T47" fmla="*/ 27 h 32"/>
                  <a:gd name="T48" fmla="*/ 19 w 49"/>
                  <a:gd name="T49" fmla="*/ 27 h 32"/>
                  <a:gd name="T50" fmla="*/ 19 w 49"/>
                  <a:gd name="T51" fmla="*/ 27 h 32"/>
                  <a:gd name="T52" fmla="*/ 17 w 49"/>
                  <a:gd name="T53" fmla="*/ 25 h 32"/>
                  <a:gd name="T54" fmla="*/ 16 w 49"/>
                  <a:gd name="T55" fmla="*/ 25 h 32"/>
                  <a:gd name="T56" fmla="*/ 14 w 49"/>
                  <a:gd name="T57" fmla="*/ 25 h 32"/>
                  <a:gd name="T58" fmla="*/ 14 w 49"/>
                  <a:gd name="T59" fmla="*/ 25 h 32"/>
                  <a:gd name="T60" fmla="*/ 12 w 49"/>
                  <a:gd name="T61" fmla="*/ 25 h 32"/>
                  <a:gd name="T62" fmla="*/ 12 w 49"/>
                  <a:gd name="T63" fmla="*/ 23 h 32"/>
                  <a:gd name="T64" fmla="*/ 10 w 49"/>
                  <a:gd name="T65" fmla="*/ 22 h 32"/>
                  <a:gd name="T66" fmla="*/ 10 w 49"/>
                  <a:gd name="T67" fmla="*/ 22 h 32"/>
                  <a:gd name="T68" fmla="*/ 10 w 49"/>
                  <a:gd name="T69" fmla="*/ 22 h 32"/>
                  <a:gd name="T70" fmla="*/ 10 w 49"/>
                  <a:gd name="T71" fmla="*/ 22 h 32"/>
                  <a:gd name="T72" fmla="*/ 10 w 49"/>
                  <a:gd name="T73" fmla="*/ 22 h 32"/>
                  <a:gd name="T74" fmla="*/ 9 w 49"/>
                  <a:gd name="T75" fmla="*/ 22 h 32"/>
                  <a:gd name="T76" fmla="*/ 9 w 49"/>
                  <a:gd name="T77" fmla="*/ 22 h 32"/>
                  <a:gd name="T78" fmla="*/ 9 w 49"/>
                  <a:gd name="T79" fmla="*/ 22 h 32"/>
                  <a:gd name="T80" fmla="*/ 9 w 49"/>
                  <a:gd name="T81" fmla="*/ 22 h 32"/>
                  <a:gd name="T82" fmla="*/ 9 w 49"/>
                  <a:gd name="T83" fmla="*/ 22 h 32"/>
                  <a:gd name="T84" fmla="*/ 9 w 49"/>
                  <a:gd name="T85" fmla="*/ 22 h 32"/>
                  <a:gd name="T86" fmla="*/ 9 w 49"/>
                  <a:gd name="T87" fmla="*/ 20 h 32"/>
                  <a:gd name="T88" fmla="*/ 7 w 49"/>
                  <a:gd name="T89" fmla="*/ 20 h 32"/>
                  <a:gd name="T90" fmla="*/ 7 w 49"/>
                  <a:gd name="T91" fmla="*/ 20 h 32"/>
                  <a:gd name="T92" fmla="*/ 7 w 49"/>
                  <a:gd name="T93" fmla="*/ 18 h 32"/>
                  <a:gd name="T94" fmla="*/ 5 w 49"/>
                  <a:gd name="T95" fmla="*/ 15 h 32"/>
                  <a:gd name="T96" fmla="*/ 4 w 49"/>
                  <a:gd name="T97" fmla="*/ 12 h 32"/>
                  <a:gd name="T98" fmla="*/ 2 w 49"/>
                  <a:gd name="T99" fmla="*/ 12 h 32"/>
                  <a:gd name="T100" fmla="*/ 0 w 49"/>
                  <a:gd name="T101" fmla="*/ 8 h 32"/>
                  <a:gd name="T102" fmla="*/ 4 w 49"/>
                  <a:gd name="T103" fmla="*/ 5 h 32"/>
                  <a:gd name="T104" fmla="*/ 5 w 49"/>
                  <a:gd name="T105" fmla="*/ 5 h 32"/>
                  <a:gd name="T106" fmla="*/ 5 w 49"/>
                  <a:gd name="T107" fmla="*/ 3 h 32"/>
                  <a:gd name="T108" fmla="*/ 7 w 49"/>
                  <a:gd name="T109" fmla="*/ 3 h 32"/>
                  <a:gd name="T110" fmla="*/ 7 w 49"/>
                  <a:gd name="T111" fmla="*/ 1 h 32"/>
                  <a:gd name="T112" fmla="*/ 9 w 49"/>
                  <a:gd name="T11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32">
                    <a:moveTo>
                      <a:pt x="9" y="0"/>
                    </a:moveTo>
                    <a:lnTo>
                      <a:pt x="19" y="5"/>
                    </a:lnTo>
                    <a:lnTo>
                      <a:pt x="24" y="0"/>
                    </a:lnTo>
                    <a:lnTo>
                      <a:pt x="38" y="3"/>
                    </a:lnTo>
                    <a:lnTo>
                      <a:pt x="49" y="6"/>
                    </a:lnTo>
                    <a:lnTo>
                      <a:pt x="48" y="15"/>
                    </a:lnTo>
                    <a:lnTo>
                      <a:pt x="46" y="17"/>
                    </a:lnTo>
                    <a:lnTo>
                      <a:pt x="46" y="17"/>
                    </a:lnTo>
                    <a:lnTo>
                      <a:pt x="46" y="17"/>
                    </a:lnTo>
                    <a:lnTo>
                      <a:pt x="46" y="17"/>
                    </a:lnTo>
                    <a:lnTo>
                      <a:pt x="46" y="17"/>
                    </a:lnTo>
                    <a:lnTo>
                      <a:pt x="46" y="17"/>
                    </a:lnTo>
                    <a:lnTo>
                      <a:pt x="46" y="18"/>
                    </a:lnTo>
                    <a:lnTo>
                      <a:pt x="46" y="18"/>
                    </a:lnTo>
                    <a:lnTo>
                      <a:pt x="46" y="18"/>
                    </a:lnTo>
                    <a:lnTo>
                      <a:pt x="46" y="18"/>
                    </a:lnTo>
                    <a:lnTo>
                      <a:pt x="46" y="18"/>
                    </a:lnTo>
                    <a:lnTo>
                      <a:pt x="46" y="18"/>
                    </a:lnTo>
                    <a:lnTo>
                      <a:pt x="46" y="18"/>
                    </a:lnTo>
                    <a:lnTo>
                      <a:pt x="44" y="22"/>
                    </a:lnTo>
                    <a:lnTo>
                      <a:pt x="44" y="22"/>
                    </a:lnTo>
                    <a:lnTo>
                      <a:pt x="38" y="25"/>
                    </a:lnTo>
                    <a:lnTo>
                      <a:pt x="38" y="27"/>
                    </a:lnTo>
                    <a:lnTo>
                      <a:pt x="38" y="27"/>
                    </a:lnTo>
                    <a:lnTo>
                      <a:pt x="36" y="30"/>
                    </a:lnTo>
                    <a:lnTo>
                      <a:pt x="36" y="30"/>
                    </a:lnTo>
                    <a:lnTo>
                      <a:pt x="34" y="30"/>
                    </a:lnTo>
                    <a:lnTo>
                      <a:pt x="27" y="32"/>
                    </a:lnTo>
                    <a:lnTo>
                      <a:pt x="26" y="32"/>
                    </a:lnTo>
                    <a:lnTo>
                      <a:pt x="22" y="28"/>
                    </a:lnTo>
                    <a:lnTo>
                      <a:pt x="22" y="30"/>
                    </a:lnTo>
                    <a:lnTo>
                      <a:pt x="22" y="28"/>
                    </a:lnTo>
                    <a:lnTo>
                      <a:pt x="22" y="28"/>
                    </a:lnTo>
                    <a:lnTo>
                      <a:pt x="22" y="28"/>
                    </a:lnTo>
                    <a:lnTo>
                      <a:pt x="22" y="28"/>
                    </a:lnTo>
                    <a:lnTo>
                      <a:pt x="21" y="27"/>
                    </a:lnTo>
                    <a:lnTo>
                      <a:pt x="21" y="27"/>
                    </a:lnTo>
                    <a:lnTo>
                      <a:pt x="21" y="27"/>
                    </a:lnTo>
                    <a:lnTo>
                      <a:pt x="21" y="27"/>
                    </a:lnTo>
                    <a:lnTo>
                      <a:pt x="21" y="27"/>
                    </a:lnTo>
                    <a:lnTo>
                      <a:pt x="21" y="27"/>
                    </a:lnTo>
                    <a:lnTo>
                      <a:pt x="21" y="27"/>
                    </a:lnTo>
                    <a:lnTo>
                      <a:pt x="21" y="27"/>
                    </a:lnTo>
                    <a:lnTo>
                      <a:pt x="21" y="27"/>
                    </a:lnTo>
                    <a:lnTo>
                      <a:pt x="21" y="27"/>
                    </a:lnTo>
                    <a:lnTo>
                      <a:pt x="21" y="27"/>
                    </a:lnTo>
                    <a:lnTo>
                      <a:pt x="19" y="27"/>
                    </a:lnTo>
                    <a:lnTo>
                      <a:pt x="19" y="27"/>
                    </a:lnTo>
                    <a:lnTo>
                      <a:pt x="19" y="27"/>
                    </a:lnTo>
                    <a:lnTo>
                      <a:pt x="19" y="27"/>
                    </a:lnTo>
                    <a:lnTo>
                      <a:pt x="19" y="27"/>
                    </a:lnTo>
                    <a:lnTo>
                      <a:pt x="19" y="27"/>
                    </a:lnTo>
                    <a:lnTo>
                      <a:pt x="17" y="25"/>
                    </a:lnTo>
                    <a:lnTo>
                      <a:pt x="17" y="25"/>
                    </a:lnTo>
                    <a:lnTo>
                      <a:pt x="16" y="25"/>
                    </a:lnTo>
                    <a:lnTo>
                      <a:pt x="16" y="25"/>
                    </a:lnTo>
                    <a:lnTo>
                      <a:pt x="14" y="25"/>
                    </a:lnTo>
                    <a:lnTo>
                      <a:pt x="14" y="25"/>
                    </a:lnTo>
                    <a:lnTo>
                      <a:pt x="14" y="25"/>
                    </a:lnTo>
                    <a:lnTo>
                      <a:pt x="14" y="25"/>
                    </a:lnTo>
                    <a:lnTo>
                      <a:pt x="12" y="25"/>
                    </a:lnTo>
                    <a:lnTo>
                      <a:pt x="12" y="25"/>
                    </a:lnTo>
                    <a:lnTo>
                      <a:pt x="12" y="23"/>
                    </a:lnTo>
                    <a:lnTo>
                      <a:pt x="12" y="23"/>
                    </a:lnTo>
                    <a:lnTo>
                      <a:pt x="10" y="22"/>
                    </a:lnTo>
                    <a:lnTo>
                      <a:pt x="10" y="22"/>
                    </a:lnTo>
                    <a:lnTo>
                      <a:pt x="10" y="22"/>
                    </a:lnTo>
                    <a:lnTo>
                      <a:pt x="10" y="22"/>
                    </a:lnTo>
                    <a:lnTo>
                      <a:pt x="10" y="22"/>
                    </a:lnTo>
                    <a:lnTo>
                      <a:pt x="10" y="22"/>
                    </a:lnTo>
                    <a:lnTo>
                      <a:pt x="10" y="22"/>
                    </a:lnTo>
                    <a:lnTo>
                      <a:pt x="10" y="22"/>
                    </a:lnTo>
                    <a:lnTo>
                      <a:pt x="10" y="22"/>
                    </a:lnTo>
                    <a:lnTo>
                      <a:pt x="10" y="22"/>
                    </a:lnTo>
                    <a:lnTo>
                      <a:pt x="10" y="22"/>
                    </a:lnTo>
                    <a:lnTo>
                      <a:pt x="9" y="22"/>
                    </a:lnTo>
                    <a:lnTo>
                      <a:pt x="9" y="22"/>
                    </a:lnTo>
                    <a:lnTo>
                      <a:pt x="9" y="22"/>
                    </a:lnTo>
                    <a:lnTo>
                      <a:pt x="9" y="22"/>
                    </a:lnTo>
                    <a:lnTo>
                      <a:pt x="9" y="22"/>
                    </a:lnTo>
                    <a:lnTo>
                      <a:pt x="9" y="22"/>
                    </a:lnTo>
                    <a:lnTo>
                      <a:pt x="9" y="22"/>
                    </a:lnTo>
                    <a:lnTo>
                      <a:pt x="9" y="22"/>
                    </a:lnTo>
                    <a:lnTo>
                      <a:pt x="9" y="22"/>
                    </a:lnTo>
                    <a:lnTo>
                      <a:pt x="9" y="22"/>
                    </a:lnTo>
                    <a:lnTo>
                      <a:pt x="9" y="22"/>
                    </a:lnTo>
                    <a:lnTo>
                      <a:pt x="9" y="20"/>
                    </a:lnTo>
                    <a:lnTo>
                      <a:pt x="9" y="20"/>
                    </a:lnTo>
                    <a:lnTo>
                      <a:pt x="7" y="20"/>
                    </a:lnTo>
                    <a:lnTo>
                      <a:pt x="7" y="20"/>
                    </a:lnTo>
                    <a:lnTo>
                      <a:pt x="7" y="20"/>
                    </a:lnTo>
                    <a:lnTo>
                      <a:pt x="7" y="20"/>
                    </a:lnTo>
                    <a:lnTo>
                      <a:pt x="7" y="18"/>
                    </a:lnTo>
                    <a:lnTo>
                      <a:pt x="7" y="18"/>
                    </a:lnTo>
                    <a:lnTo>
                      <a:pt x="7" y="18"/>
                    </a:lnTo>
                    <a:lnTo>
                      <a:pt x="5" y="15"/>
                    </a:lnTo>
                    <a:lnTo>
                      <a:pt x="5" y="12"/>
                    </a:lnTo>
                    <a:lnTo>
                      <a:pt x="4" y="12"/>
                    </a:lnTo>
                    <a:lnTo>
                      <a:pt x="2" y="12"/>
                    </a:lnTo>
                    <a:lnTo>
                      <a:pt x="2" y="12"/>
                    </a:lnTo>
                    <a:lnTo>
                      <a:pt x="0" y="10"/>
                    </a:lnTo>
                    <a:lnTo>
                      <a:pt x="0" y="8"/>
                    </a:lnTo>
                    <a:lnTo>
                      <a:pt x="0" y="8"/>
                    </a:lnTo>
                    <a:lnTo>
                      <a:pt x="4" y="5"/>
                    </a:lnTo>
                    <a:lnTo>
                      <a:pt x="5" y="5"/>
                    </a:lnTo>
                    <a:lnTo>
                      <a:pt x="5" y="5"/>
                    </a:lnTo>
                    <a:lnTo>
                      <a:pt x="5" y="3"/>
                    </a:lnTo>
                    <a:lnTo>
                      <a:pt x="5" y="3"/>
                    </a:lnTo>
                    <a:lnTo>
                      <a:pt x="7" y="3"/>
                    </a:lnTo>
                    <a:lnTo>
                      <a:pt x="7" y="3"/>
                    </a:lnTo>
                    <a:lnTo>
                      <a:pt x="7" y="1"/>
                    </a:lnTo>
                    <a:lnTo>
                      <a:pt x="7" y="1"/>
                    </a:lnTo>
                    <a:lnTo>
                      <a:pt x="9" y="1"/>
                    </a:lnTo>
                    <a:lnTo>
                      <a:pt x="9" y="1"/>
                    </a:lnTo>
                    <a:lnTo>
                      <a:pt x="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2" name="Freeform 5999"/>
              <p:cNvSpPr>
                <a:spLocks/>
              </p:cNvSpPr>
              <p:nvPr/>
            </p:nvSpPr>
            <p:spPr bwMode="auto">
              <a:xfrm>
                <a:off x="4431" y="2060"/>
                <a:ext cx="49" cy="32"/>
              </a:xfrm>
              <a:custGeom>
                <a:avLst/>
                <a:gdLst>
                  <a:gd name="T0" fmla="*/ 19 w 49"/>
                  <a:gd name="T1" fmla="*/ 5 h 32"/>
                  <a:gd name="T2" fmla="*/ 38 w 49"/>
                  <a:gd name="T3" fmla="*/ 3 h 32"/>
                  <a:gd name="T4" fmla="*/ 48 w 49"/>
                  <a:gd name="T5" fmla="*/ 15 h 32"/>
                  <a:gd name="T6" fmla="*/ 46 w 49"/>
                  <a:gd name="T7" fmla="*/ 17 h 32"/>
                  <a:gd name="T8" fmla="*/ 46 w 49"/>
                  <a:gd name="T9" fmla="*/ 17 h 32"/>
                  <a:gd name="T10" fmla="*/ 46 w 49"/>
                  <a:gd name="T11" fmla="*/ 17 h 32"/>
                  <a:gd name="T12" fmla="*/ 46 w 49"/>
                  <a:gd name="T13" fmla="*/ 18 h 32"/>
                  <a:gd name="T14" fmla="*/ 46 w 49"/>
                  <a:gd name="T15" fmla="*/ 18 h 32"/>
                  <a:gd name="T16" fmla="*/ 46 w 49"/>
                  <a:gd name="T17" fmla="*/ 18 h 32"/>
                  <a:gd name="T18" fmla="*/ 44 w 49"/>
                  <a:gd name="T19" fmla="*/ 22 h 32"/>
                  <a:gd name="T20" fmla="*/ 38 w 49"/>
                  <a:gd name="T21" fmla="*/ 25 h 32"/>
                  <a:gd name="T22" fmla="*/ 38 w 49"/>
                  <a:gd name="T23" fmla="*/ 27 h 32"/>
                  <a:gd name="T24" fmla="*/ 36 w 49"/>
                  <a:gd name="T25" fmla="*/ 30 h 32"/>
                  <a:gd name="T26" fmla="*/ 27 w 49"/>
                  <a:gd name="T27" fmla="*/ 32 h 32"/>
                  <a:gd name="T28" fmla="*/ 22 w 49"/>
                  <a:gd name="T29" fmla="*/ 28 h 32"/>
                  <a:gd name="T30" fmla="*/ 22 w 49"/>
                  <a:gd name="T31" fmla="*/ 28 h 32"/>
                  <a:gd name="T32" fmla="*/ 22 w 49"/>
                  <a:gd name="T33" fmla="*/ 28 h 32"/>
                  <a:gd name="T34" fmla="*/ 21 w 49"/>
                  <a:gd name="T35" fmla="*/ 27 h 32"/>
                  <a:gd name="T36" fmla="*/ 21 w 49"/>
                  <a:gd name="T37" fmla="*/ 27 h 32"/>
                  <a:gd name="T38" fmla="*/ 21 w 49"/>
                  <a:gd name="T39" fmla="*/ 27 h 32"/>
                  <a:gd name="T40" fmla="*/ 21 w 49"/>
                  <a:gd name="T41" fmla="*/ 27 h 32"/>
                  <a:gd name="T42" fmla="*/ 21 w 49"/>
                  <a:gd name="T43" fmla="*/ 27 h 32"/>
                  <a:gd name="T44" fmla="*/ 21 w 49"/>
                  <a:gd name="T45" fmla="*/ 27 h 32"/>
                  <a:gd name="T46" fmla="*/ 19 w 49"/>
                  <a:gd name="T47" fmla="*/ 27 h 32"/>
                  <a:gd name="T48" fmla="*/ 19 w 49"/>
                  <a:gd name="T49" fmla="*/ 27 h 32"/>
                  <a:gd name="T50" fmla="*/ 19 w 49"/>
                  <a:gd name="T51" fmla="*/ 27 h 32"/>
                  <a:gd name="T52" fmla="*/ 17 w 49"/>
                  <a:gd name="T53" fmla="*/ 25 h 32"/>
                  <a:gd name="T54" fmla="*/ 16 w 49"/>
                  <a:gd name="T55" fmla="*/ 25 h 32"/>
                  <a:gd name="T56" fmla="*/ 14 w 49"/>
                  <a:gd name="T57" fmla="*/ 25 h 32"/>
                  <a:gd name="T58" fmla="*/ 14 w 49"/>
                  <a:gd name="T59" fmla="*/ 25 h 32"/>
                  <a:gd name="T60" fmla="*/ 12 w 49"/>
                  <a:gd name="T61" fmla="*/ 25 h 32"/>
                  <a:gd name="T62" fmla="*/ 12 w 49"/>
                  <a:gd name="T63" fmla="*/ 23 h 32"/>
                  <a:gd name="T64" fmla="*/ 10 w 49"/>
                  <a:gd name="T65" fmla="*/ 22 h 32"/>
                  <a:gd name="T66" fmla="*/ 10 w 49"/>
                  <a:gd name="T67" fmla="*/ 22 h 32"/>
                  <a:gd name="T68" fmla="*/ 10 w 49"/>
                  <a:gd name="T69" fmla="*/ 22 h 32"/>
                  <a:gd name="T70" fmla="*/ 10 w 49"/>
                  <a:gd name="T71" fmla="*/ 22 h 32"/>
                  <a:gd name="T72" fmla="*/ 10 w 49"/>
                  <a:gd name="T73" fmla="*/ 22 h 32"/>
                  <a:gd name="T74" fmla="*/ 9 w 49"/>
                  <a:gd name="T75" fmla="*/ 22 h 32"/>
                  <a:gd name="T76" fmla="*/ 9 w 49"/>
                  <a:gd name="T77" fmla="*/ 22 h 32"/>
                  <a:gd name="T78" fmla="*/ 9 w 49"/>
                  <a:gd name="T79" fmla="*/ 22 h 32"/>
                  <a:gd name="T80" fmla="*/ 9 w 49"/>
                  <a:gd name="T81" fmla="*/ 22 h 32"/>
                  <a:gd name="T82" fmla="*/ 9 w 49"/>
                  <a:gd name="T83" fmla="*/ 22 h 32"/>
                  <a:gd name="T84" fmla="*/ 9 w 49"/>
                  <a:gd name="T85" fmla="*/ 22 h 32"/>
                  <a:gd name="T86" fmla="*/ 9 w 49"/>
                  <a:gd name="T87" fmla="*/ 20 h 32"/>
                  <a:gd name="T88" fmla="*/ 7 w 49"/>
                  <a:gd name="T89" fmla="*/ 20 h 32"/>
                  <a:gd name="T90" fmla="*/ 7 w 49"/>
                  <a:gd name="T91" fmla="*/ 20 h 32"/>
                  <a:gd name="T92" fmla="*/ 7 w 49"/>
                  <a:gd name="T93" fmla="*/ 18 h 32"/>
                  <a:gd name="T94" fmla="*/ 5 w 49"/>
                  <a:gd name="T95" fmla="*/ 15 h 32"/>
                  <a:gd name="T96" fmla="*/ 4 w 49"/>
                  <a:gd name="T97" fmla="*/ 12 h 32"/>
                  <a:gd name="T98" fmla="*/ 2 w 49"/>
                  <a:gd name="T99" fmla="*/ 12 h 32"/>
                  <a:gd name="T100" fmla="*/ 0 w 49"/>
                  <a:gd name="T101" fmla="*/ 8 h 32"/>
                  <a:gd name="T102" fmla="*/ 4 w 49"/>
                  <a:gd name="T103" fmla="*/ 5 h 32"/>
                  <a:gd name="T104" fmla="*/ 5 w 49"/>
                  <a:gd name="T105" fmla="*/ 5 h 32"/>
                  <a:gd name="T106" fmla="*/ 5 w 49"/>
                  <a:gd name="T107" fmla="*/ 3 h 32"/>
                  <a:gd name="T108" fmla="*/ 7 w 49"/>
                  <a:gd name="T109" fmla="*/ 3 h 32"/>
                  <a:gd name="T110" fmla="*/ 7 w 49"/>
                  <a:gd name="T111" fmla="*/ 1 h 32"/>
                  <a:gd name="T112" fmla="*/ 9 w 49"/>
                  <a:gd name="T11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32">
                    <a:moveTo>
                      <a:pt x="9" y="0"/>
                    </a:moveTo>
                    <a:lnTo>
                      <a:pt x="19" y="5"/>
                    </a:lnTo>
                    <a:lnTo>
                      <a:pt x="24" y="0"/>
                    </a:lnTo>
                    <a:lnTo>
                      <a:pt x="38" y="3"/>
                    </a:lnTo>
                    <a:lnTo>
                      <a:pt x="49" y="6"/>
                    </a:lnTo>
                    <a:lnTo>
                      <a:pt x="48" y="15"/>
                    </a:lnTo>
                    <a:lnTo>
                      <a:pt x="46" y="17"/>
                    </a:lnTo>
                    <a:lnTo>
                      <a:pt x="46" y="17"/>
                    </a:lnTo>
                    <a:lnTo>
                      <a:pt x="46" y="17"/>
                    </a:lnTo>
                    <a:lnTo>
                      <a:pt x="46" y="17"/>
                    </a:lnTo>
                    <a:lnTo>
                      <a:pt x="46" y="17"/>
                    </a:lnTo>
                    <a:lnTo>
                      <a:pt x="46" y="17"/>
                    </a:lnTo>
                    <a:lnTo>
                      <a:pt x="46" y="18"/>
                    </a:lnTo>
                    <a:lnTo>
                      <a:pt x="46" y="18"/>
                    </a:lnTo>
                    <a:lnTo>
                      <a:pt x="46" y="18"/>
                    </a:lnTo>
                    <a:lnTo>
                      <a:pt x="46" y="18"/>
                    </a:lnTo>
                    <a:lnTo>
                      <a:pt x="46" y="18"/>
                    </a:lnTo>
                    <a:lnTo>
                      <a:pt x="46" y="18"/>
                    </a:lnTo>
                    <a:lnTo>
                      <a:pt x="46" y="18"/>
                    </a:lnTo>
                    <a:lnTo>
                      <a:pt x="44" y="22"/>
                    </a:lnTo>
                    <a:lnTo>
                      <a:pt x="44" y="22"/>
                    </a:lnTo>
                    <a:lnTo>
                      <a:pt x="38" y="25"/>
                    </a:lnTo>
                    <a:lnTo>
                      <a:pt x="38" y="27"/>
                    </a:lnTo>
                    <a:lnTo>
                      <a:pt x="38" y="27"/>
                    </a:lnTo>
                    <a:lnTo>
                      <a:pt x="36" y="30"/>
                    </a:lnTo>
                    <a:lnTo>
                      <a:pt x="36" y="30"/>
                    </a:lnTo>
                    <a:lnTo>
                      <a:pt x="34" y="30"/>
                    </a:lnTo>
                    <a:lnTo>
                      <a:pt x="27" y="32"/>
                    </a:lnTo>
                    <a:lnTo>
                      <a:pt x="26" y="32"/>
                    </a:lnTo>
                    <a:lnTo>
                      <a:pt x="22" y="28"/>
                    </a:lnTo>
                    <a:lnTo>
                      <a:pt x="22" y="30"/>
                    </a:lnTo>
                    <a:lnTo>
                      <a:pt x="22" y="28"/>
                    </a:lnTo>
                    <a:lnTo>
                      <a:pt x="22" y="28"/>
                    </a:lnTo>
                    <a:lnTo>
                      <a:pt x="22" y="28"/>
                    </a:lnTo>
                    <a:lnTo>
                      <a:pt x="22" y="28"/>
                    </a:lnTo>
                    <a:lnTo>
                      <a:pt x="21" y="27"/>
                    </a:lnTo>
                    <a:lnTo>
                      <a:pt x="21" y="27"/>
                    </a:lnTo>
                    <a:lnTo>
                      <a:pt x="21" y="27"/>
                    </a:lnTo>
                    <a:lnTo>
                      <a:pt x="21" y="27"/>
                    </a:lnTo>
                    <a:lnTo>
                      <a:pt x="21" y="27"/>
                    </a:lnTo>
                    <a:lnTo>
                      <a:pt x="21" y="27"/>
                    </a:lnTo>
                    <a:lnTo>
                      <a:pt x="21" y="27"/>
                    </a:lnTo>
                    <a:lnTo>
                      <a:pt x="21" y="27"/>
                    </a:lnTo>
                    <a:lnTo>
                      <a:pt x="21" y="27"/>
                    </a:lnTo>
                    <a:lnTo>
                      <a:pt x="21" y="27"/>
                    </a:lnTo>
                    <a:lnTo>
                      <a:pt x="21" y="27"/>
                    </a:lnTo>
                    <a:lnTo>
                      <a:pt x="19" y="27"/>
                    </a:lnTo>
                    <a:lnTo>
                      <a:pt x="19" y="27"/>
                    </a:lnTo>
                    <a:lnTo>
                      <a:pt x="19" y="27"/>
                    </a:lnTo>
                    <a:lnTo>
                      <a:pt x="19" y="27"/>
                    </a:lnTo>
                    <a:lnTo>
                      <a:pt x="19" y="27"/>
                    </a:lnTo>
                    <a:lnTo>
                      <a:pt x="19" y="27"/>
                    </a:lnTo>
                    <a:lnTo>
                      <a:pt x="17" y="25"/>
                    </a:lnTo>
                    <a:lnTo>
                      <a:pt x="17" y="25"/>
                    </a:lnTo>
                    <a:lnTo>
                      <a:pt x="16" y="25"/>
                    </a:lnTo>
                    <a:lnTo>
                      <a:pt x="16" y="25"/>
                    </a:lnTo>
                    <a:lnTo>
                      <a:pt x="14" y="25"/>
                    </a:lnTo>
                    <a:lnTo>
                      <a:pt x="14" y="25"/>
                    </a:lnTo>
                    <a:lnTo>
                      <a:pt x="14" y="25"/>
                    </a:lnTo>
                    <a:lnTo>
                      <a:pt x="14" y="25"/>
                    </a:lnTo>
                    <a:lnTo>
                      <a:pt x="12" y="25"/>
                    </a:lnTo>
                    <a:lnTo>
                      <a:pt x="12" y="25"/>
                    </a:lnTo>
                    <a:lnTo>
                      <a:pt x="12" y="23"/>
                    </a:lnTo>
                    <a:lnTo>
                      <a:pt x="12" y="23"/>
                    </a:lnTo>
                    <a:lnTo>
                      <a:pt x="10" y="22"/>
                    </a:lnTo>
                    <a:lnTo>
                      <a:pt x="10" y="22"/>
                    </a:lnTo>
                    <a:lnTo>
                      <a:pt x="10" y="22"/>
                    </a:lnTo>
                    <a:lnTo>
                      <a:pt x="10" y="22"/>
                    </a:lnTo>
                    <a:lnTo>
                      <a:pt x="10" y="22"/>
                    </a:lnTo>
                    <a:lnTo>
                      <a:pt x="10" y="22"/>
                    </a:lnTo>
                    <a:lnTo>
                      <a:pt x="10" y="22"/>
                    </a:lnTo>
                    <a:lnTo>
                      <a:pt x="10" y="22"/>
                    </a:lnTo>
                    <a:lnTo>
                      <a:pt x="10" y="22"/>
                    </a:lnTo>
                    <a:lnTo>
                      <a:pt x="10" y="22"/>
                    </a:lnTo>
                    <a:lnTo>
                      <a:pt x="10" y="22"/>
                    </a:lnTo>
                    <a:lnTo>
                      <a:pt x="9" y="22"/>
                    </a:lnTo>
                    <a:lnTo>
                      <a:pt x="9" y="22"/>
                    </a:lnTo>
                    <a:lnTo>
                      <a:pt x="9" y="22"/>
                    </a:lnTo>
                    <a:lnTo>
                      <a:pt x="9" y="22"/>
                    </a:lnTo>
                    <a:lnTo>
                      <a:pt x="9" y="22"/>
                    </a:lnTo>
                    <a:lnTo>
                      <a:pt x="9" y="22"/>
                    </a:lnTo>
                    <a:lnTo>
                      <a:pt x="9" y="22"/>
                    </a:lnTo>
                    <a:lnTo>
                      <a:pt x="9" y="22"/>
                    </a:lnTo>
                    <a:lnTo>
                      <a:pt x="9" y="22"/>
                    </a:lnTo>
                    <a:lnTo>
                      <a:pt x="9" y="22"/>
                    </a:lnTo>
                    <a:lnTo>
                      <a:pt x="9" y="22"/>
                    </a:lnTo>
                    <a:lnTo>
                      <a:pt x="9" y="20"/>
                    </a:lnTo>
                    <a:lnTo>
                      <a:pt x="9" y="20"/>
                    </a:lnTo>
                    <a:lnTo>
                      <a:pt x="7" y="20"/>
                    </a:lnTo>
                    <a:lnTo>
                      <a:pt x="7" y="20"/>
                    </a:lnTo>
                    <a:lnTo>
                      <a:pt x="7" y="20"/>
                    </a:lnTo>
                    <a:lnTo>
                      <a:pt x="7" y="20"/>
                    </a:lnTo>
                    <a:lnTo>
                      <a:pt x="7" y="18"/>
                    </a:lnTo>
                    <a:lnTo>
                      <a:pt x="7" y="18"/>
                    </a:lnTo>
                    <a:lnTo>
                      <a:pt x="7" y="18"/>
                    </a:lnTo>
                    <a:lnTo>
                      <a:pt x="5" y="15"/>
                    </a:lnTo>
                    <a:lnTo>
                      <a:pt x="5" y="12"/>
                    </a:lnTo>
                    <a:lnTo>
                      <a:pt x="4" y="12"/>
                    </a:lnTo>
                    <a:lnTo>
                      <a:pt x="2" y="12"/>
                    </a:lnTo>
                    <a:lnTo>
                      <a:pt x="2" y="12"/>
                    </a:lnTo>
                    <a:lnTo>
                      <a:pt x="0" y="10"/>
                    </a:lnTo>
                    <a:lnTo>
                      <a:pt x="0" y="8"/>
                    </a:lnTo>
                    <a:lnTo>
                      <a:pt x="0" y="8"/>
                    </a:lnTo>
                    <a:lnTo>
                      <a:pt x="4" y="5"/>
                    </a:lnTo>
                    <a:lnTo>
                      <a:pt x="5" y="5"/>
                    </a:lnTo>
                    <a:lnTo>
                      <a:pt x="5" y="5"/>
                    </a:lnTo>
                    <a:lnTo>
                      <a:pt x="5" y="3"/>
                    </a:lnTo>
                    <a:lnTo>
                      <a:pt x="5" y="3"/>
                    </a:lnTo>
                    <a:lnTo>
                      <a:pt x="7" y="3"/>
                    </a:lnTo>
                    <a:lnTo>
                      <a:pt x="7" y="3"/>
                    </a:lnTo>
                    <a:lnTo>
                      <a:pt x="7" y="1"/>
                    </a:lnTo>
                    <a:lnTo>
                      <a:pt x="7" y="1"/>
                    </a:lnTo>
                    <a:lnTo>
                      <a:pt x="9" y="1"/>
                    </a:lnTo>
                    <a:lnTo>
                      <a:pt x="9" y="1"/>
                    </a:lnTo>
                    <a:lnTo>
                      <a:pt x="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3" name="Freeform 6000"/>
              <p:cNvSpPr>
                <a:spLocks/>
              </p:cNvSpPr>
              <p:nvPr/>
            </p:nvSpPr>
            <p:spPr bwMode="auto">
              <a:xfrm>
                <a:off x="4502" y="1838"/>
                <a:ext cx="39" cy="22"/>
              </a:xfrm>
              <a:custGeom>
                <a:avLst/>
                <a:gdLst>
                  <a:gd name="T0" fmla="*/ 39 w 39"/>
                  <a:gd name="T1" fmla="*/ 13 h 22"/>
                  <a:gd name="T2" fmla="*/ 31 w 39"/>
                  <a:gd name="T3" fmla="*/ 22 h 22"/>
                  <a:gd name="T4" fmla="*/ 24 w 39"/>
                  <a:gd name="T5" fmla="*/ 22 h 22"/>
                  <a:gd name="T6" fmla="*/ 16 w 39"/>
                  <a:gd name="T7" fmla="*/ 18 h 22"/>
                  <a:gd name="T8" fmla="*/ 2 w 39"/>
                  <a:gd name="T9" fmla="*/ 18 h 22"/>
                  <a:gd name="T10" fmla="*/ 0 w 39"/>
                  <a:gd name="T11" fmla="*/ 8 h 22"/>
                  <a:gd name="T12" fmla="*/ 6 w 39"/>
                  <a:gd name="T13" fmla="*/ 0 h 22"/>
                  <a:gd name="T14" fmla="*/ 22 w 39"/>
                  <a:gd name="T15" fmla="*/ 0 h 22"/>
                  <a:gd name="T16" fmla="*/ 39 w 39"/>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3"/>
                    </a:moveTo>
                    <a:lnTo>
                      <a:pt x="31" y="22"/>
                    </a:lnTo>
                    <a:lnTo>
                      <a:pt x="24" y="22"/>
                    </a:lnTo>
                    <a:lnTo>
                      <a:pt x="16" y="18"/>
                    </a:lnTo>
                    <a:lnTo>
                      <a:pt x="2" y="18"/>
                    </a:lnTo>
                    <a:lnTo>
                      <a:pt x="0" y="8"/>
                    </a:lnTo>
                    <a:lnTo>
                      <a:pt x="6" y="0"/>
                    </a:lnTo>
                    <a:lnTo>
                      <a:pt x="22" y="0"/>
                    </a:lnTo>
                    <a:lnTo>
                      <a:pt x="39" y="1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4" name="Freeform 6001"/>
              <p:cNvSpPr>
                <a:spLocks/>
              </p:cNvSpPr>
              <p:nvPr/>
            </p:nvSpPr>
            <p:spPr bwMode="auto">
              <a:xfrm>
                <a:off x="4502" y="1838"/>
                <a:ext cx="39" cy="22"/>
              </a:xfrm>
              <a:custGeom>
                <a:avLst/>
                <a:gdLst>
                  <a:gd name="T0" fmla="*/ 39 w 39"/>
                  <a:gd name="T1" fmla="*/ 13 h 22"/>
                  <a:gd name="T2" fmla="*/ 31 w 39"/>
                  <a:gd name="T3" fmla="*/ 22 h 22"/>
                  <a:gd name="T4" fmla="*/ 24 w 39"/>
                  <a:gd name="T5" fmla="*/ 22 h 22"/>
                  <a:gd name="T6" fmla="*/ 16 w 39"/>
                  <a:gd name="T7" fmla="*/ 18 h 22"/>
                  <a:gd name="T8" fmla="*/ 2 w 39"/>
                  <a:gd name="T9" fmla="*/ 18 h 22"/>
                  <a:gd name="T10" fmla="*/ 0 w 39"/>
                  <a:gd name="T11" fmla="*/ 8 h 22"/>
                  <a:gd name="T12" fmla="*/ 6 w 39"/>
                  <a:gd name="T13" fmla="*/ 0 h 22"/>
                  <a:gd name="T14" fmla="*/ 22 w 39"/>
                  <a:gd name="T15" fmla="*/ 0 h 22"/>
                  <a:gd name="T16" fmla="*/ 39 w 39"/>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3"/>
                    </a:moveTo>
                    <a:lnTo>
                      <a:pt x="31" y="22"/>
                    </a:lnTo>
                    <a:lnTo>
                      <a:pt x="24" y="22"/>
                    </a:lnTo>
                    <a:lnTo>
                      <a:pt x="16" y="18"/>
                    </a:lnTo>
                    <a:lnTo>
                      <a:pt x="2" y="18"/>
                    </a:lnTo>
                    <a:lnTo>
                      <a:pt x="0" y="8"/>
                    </a:lnTo>
                    <a:lnTo>
                      <a:pt x="6" y="0"/>
                    </a:lnTo>
                    <a:lnTo>
                      <a:pt x="22" y="0"/>
                    </a:lnTo>
                    <a:lnTo>
                      <a:pt x="39"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5" name="Freeform 6002"/>
              <p:cNvSpPr>
                <a:spLocks/>
              </p:cNvSpPr>
              <p:nvPr/>
            </p:nvSpPr>
            <p:spPr bwMode="auto">
              <a:xfrm>
                <a:off x="4475" y="1802"/>
                <a:ext cx="24" cy="32"/>
              </a:xfrm>
              <a:custGeom>
                <a:avLst/>
                <a:gdLst>
                  <a:gd name="T0" fmla="*/ 24 w 24"/>
                  <a:gd name="T1" fmla="*/ 29 h 32"/>
                  <a:gd name="T2" fmla="*/ 2 w 24"/>
                  <a:gd name="T3" fmla="*/ 32 h 32"/>
                  <a:gd name="T4" fmla="*/ 2 w 24"/>
                  <a:gd name="T5" fmla="*/ 20 h 32"/>
                  <a:gd name="T6" fmla="*/ 0 w 24"/>
                  <a:gd name="T7" fmla="*/ 15 h 32"/>
                  <a:gd name="T8" fmla="*/ 0 w 24"/>
                  <a:gd name="T9" fmla="*/ 14 h 32"/>
                  <a:gd name="T10" fmla="*/ 0 w 24"/>
                  <a:gd name="T11" fmla="*/ 14 h 32"/>
                  <a:gd name="T12" fmla="*/ 0 w 24"/>
                  <a:gd name="T13" fmla="*/ 14 h 32"/>
                  <a:gd name="T14" fmla="*/ 4 w 24"/>
                  <a:gd name="T15" fmla="*/ 9 h 32"/>
                  <a:gd name="T16" fmla="*/ 4 w 24"/>
                  <a:gd name="T17" fmla="*/ 7 h 32"/>
                  <a:gd name="T18" fmla="*/ 4 w 24"/>
                  <a:gd name="T19" fmla="*/ 7 h 32"/>
                  <a:gd name="T20" fmla="*/ 4 w 24"/>
                  <a:gd name="T21" fmla="*/ 0 h 32"/>
                  <a:gd name="T22" fmla="*/ 19 w 24"/>
                  <a:gd name="T23" fmla="*/ 0 h 32"/>
                  <a:gd name="T24" fmla="*/ 19 w 24"/>
                  <a:gd name="T25" fmla="*/ 5 h 32"/>
                  <a:gd name="T26" fmla="*/ 19 w 24"/>
                  <a:gd name="T27" fmla="*/ 5 h 32"/>
                  <a:gd name="T28" fmla="*/ 19 w 24"/>
                  <a:gd name="T29" fmla="*/ 5 h 32"/>
                  <a:gd name="T30" fmla="*/ 19 w 24"/>
                  <a:gd name="T31" fmla="*/ 5 h 32"/>
                  <a:gd name="T32" fmla="*/ 19 w 24"/>
                  <a:gd name="T33" fmla="*/ 5 h 32"/>
                  <a:gd name="T34" fmla="*/ 19 w 24"/>
                  <a:gd name="T35" fmla="*/ 7 h 32"/>
                  <a:gd name="T36" fmla="*/ 19 w 24"/>
                  <a:gd name="T37" fmla="*/ 7 h 32"/>
                  <a:gd name="T38" fmla="*/ 24 w 24"/>
                  <a:gd name="T3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32">
                    <a:moveTo>
                      <a:pt x="24" y="29"/>
                    </a:moveTo>
                    <a:lnTo>
                      <a:pt x="2" y="32"/>
                    </a:lnTo>
                    <a:lnTo>
                      <a:pt x="2" y="20"/>
                    </a:lnTo>
                    <a:lnTo>
                      <a:pt x="0" y="15"/>
                    </a:lnTo>
                    <a:lnTo>
                      <a:pt x="0" y="14"/>
                    </a:lnTo>
                    <a:lnTo>
                      <a:pt x="0" y="14"/>
                    </a:lnTo>
                    <a:lnTo>
                      <a:pt x="0" y="14"/>
                    </a:lnTo>
                    <a:lnTo>
                      <a:pt x="4" y="9"/>
                    </a:lnTo>
                    <a:lnTo>
                      <a:pt x="4" y="7"/>
                    </a:lnTo>
                    <a:lnTo>
                      <a:pt x="4" y="7"/>
                    </a:lnTo>
                    <a:lnTo>
                      <a:pt x="4" y="0"/>
                    </a:lnTo>
                    <a:lnTo>
                      <a:pt x="19" y="0"/>
                    </a:lnTo>
                    <a:lnTo>
                      <a:pt x="19" y="5"/>
                    </a:lnTo>
                    <a:lnTo>
                      <a:pt x="19" y="5"/>
                    </a:lnTo>
                    <a:lnTo>
                      <a:pt x="19" y="5"/>
                    </a:lnTo>
                    <a:lnTo>
                      <a:pt x="19" y="5"/>
                    </a:lnTo>
                    <a:lnTo>
                      <a:pt x="19" y="5"/>
                    </a:lnTo>
                    <a:lnTo>
                      <a:pt x="19" y="7"/>
                    </a:lnTo>
                    <a:lnTo>
                      <a:pt x="19" y="7"/>
                    </a:lnTo>
                    <a:lnTo>
                      <a:pt x="24"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6" name="Freeform 6003"/>
              <p:cNvSpPr>
                <a:spLocks/>
              </p:cNvSpPr>
              <p:nvPr/>
            </p:nvSpPr>
            <p:spPr bwMode="auto">
              <a:xfrm>
                <a:off x="4475" y="1802"/>
                <a:ext cx="24" cy="32"/>
              </a:xfrm>
              <a:custGeom>
                <a:avLst/>
                <a:gdLst>
                  <a:gd name="T0" fmla="*/ 24 w 24"/>
                  <a:gd name="T1" fmla="*/ 29 h 32"/>
                  <a:gd name="T2" fmla="*/ 2 w 24"/>
                  <a:gd name="T3" fmla="*/ 32 h 32"/>
                  <a:gd name="T4" fmla="*/ 2 w 24"/>
                  <a:gd name="T5" fmla="*/ 20 h 32"/>
                  <a:gd name="T6" fmla="*/ 0 w 24"/>
                  <a:gd name="T7" fmla="*/ 15 h 32"/>
                  <a:gd name="T8" fmla="*/ 0 w 24"/>
                  <a:gd name="T9" fmla="*/ 14 h 32"/>
                  <a:gd name="T10" fmla="*/ 0 w 24"/>
                  <a:gd name="T11" fmla="*/ 14 h 32"/>
                  <a:gd name="T12" fmla="*/ 0 w 24"/>
                  <a:gd name="T13" fmla="*/ 14 h 32"/>
                  <a:gd name="T14" fmla="*/ 4 w 24"/>
                  <a:gd name="T15" fmla="*/ 9 h 32"/>
                  <a:gd name="T16" fmla="*/ 4 w 24"/>
                  <a:gd name="T17" fmla="*/ 7 h 32"/>
                  <a:gd name="T18" fmla="*/ 4 w 24"/>
                  <a:gd name="T19" fmla="*/ 7 h 32"/>
                  <a:gd name="T20" fmla="*/ 4 w 24"/>
                  <a:gd name="T21" fmla="*/ 0 h 32"/>
                  <a:gd name="T22" fmla="*/ 19 w 24"/>
                  <a:gd name="T23" fmla="*/ 0 h 32"/>
                  <a:gd name="T24" fmla="*/ 19 w 24"/>
                  <a:gd name="T25" fmla="*/ 5 h 32"/>
                  <a:gd name="T26" fmla="*/ 19 w 24"/>
                  <a:gd name="T27" fmla="*/ 5 h 32"/>
                  <a:gd name="T28" fmla="*/ 19 w 24"/>
                  <a:gd name="T29" fmla="*/ 5 h 32"/>
                  <a:gd name="T30" fmla="*/ 19 w 24"/>
                  <a:gd name="T31" fmla="*/ 5 h 32"/>
                  <a:gd name="T32" fmla="*/ 19 w 24"/>
                  <a:gd name="T33" fmla="*/ 5 h 32"/>
                  <a:gd name="T34" fmla="*/ 19 w 24"/>
                  <a:gd name="T35" fmla="*/ 7 h 32"/>
                  <a:gd name="T36" fmla="*/ 19 w 24"/>
                  <a:gd name="T37" fmla="*/ 7 h 32"/>
                  <a:gd name="T38" fmla="*/ 24 w 24"/>
                  <a:gd name="T3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32">
                    <a:moveTo>
                      <a:pt x="24" y="29"/>
                    </a:moveTo>
                    <a:lnTo>
                      <a:pt x="2" y="32"/>
                    </a:lnTo>
                    <a:lnTo>
                      <a:pt x="2" y="20"/>
                    </a:lnTo>
                    <a:lnTo>
                      <a:pt x="0" y="15"/>
                    </a:lnTo>
                    <a:lnTo>
                      <a:pt x="0" y="14"/>
                    </a:lnTo>
                    <a:lnTo>
                      <a:pt x="0" y="14"/>
                    </a:lnTo>
                    <a:lnTo>
                      <a:pt x="0" y="14"/>
                    </a:lnTo>
                    <a:lnTo>
                      <a:pt x="4" y="9"/>
                    </a:lnTo>
                    <a:lnTo>
                      <a:pt x="4" y="7"/>
                    </a:lnTo>
                    <a:lnTo>
                      <a:pt x="4" y="7"/>
                    </a:lnTo>
                    <a:lnTo>
                      <a:pt x="4" y="0"/>
                    </a:lnTo>
                    <a:lnTo>
                      <a:pt x="19" y="0"/>
                    </a:lnTo>
                    <a:lnTo>
                      <a:pt x="19" y="5"/>
                    </a:lnTo>
                    <a:lnTo>
                      <a:pt x="19" y="5"/>
                    </a:lnTo>
                    <a:lnTo>
                      <a:pt x="19" y="5"/>
                    </a:lnTo>
                    <a:lnTo>
                      <a:pt x="19" y="5"/>
                    </a:lnTo>
                    <a:lnTo>
                      <a:pt x="19" y="5"/>
                    </a:lnTo>
                    <a:lnTo>
                      <a:pt x="19" y="7"/>
                    </a:lnTo>
                    <a:lnTo>
                      <a:pt x="19" y="7"/>
                    </a:lnTo>
                    <a:lnTo>
                      <a:pt x="24"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7" name="Freeform 6004"/>
              <p:cNvSpPr>
                <a:spLocks/>
              </p:cNvSpPr>
              <p:nvPr/>
            </p:nvSpPr>
            <p:spPr bwMode="auto">
              <a:xfrm>
                <a:off x="4397" y="1916"/>
                <a:ext cx="33" cy="54"/>
              </a:xfrm>
              <a:custGeom>
                <a:avLst/>
                <a:gdLst>
                  <a:gd name="T0" fmla="*/ 12 w 33"/>
                  <a:gd name="T1" fmla="*/ 42 h 54"/>
                  <a:gd name="T2" fmla="*/ 16 w 33"/>
                  <a:gd name="T3" fmla="*/ 54 h 54"/>
                  <a:gd name="T4" fmla="*/ 2 w 33"/>
                  <a:gd name="T5" fmla="*/ 45 h 54"/>
                  <a:gd name="T6" fmla="*/ 4 w 33"/>
                  <a:gd name="T7" fmla="*/ 44 h 54"/>
                  <a:gd name="T8" fmla="*/ 5 w 33"/>
                  <a:gd name="T9" fmla="*/ 44 h 54"/>
                  <a:gd name="T10" fmla="*/ 5 w 33"/>
                  <a:gd name="T11" fmla="*/ 44 h 54"/>
                  <a:gd name="T12" fmla="*/ 5 w 33"/>
                  <a:gd name="T13" fmla="*/ 42 h 54"/>
                  <a:gd name="T14" fmla="*/ 5 w 33"/>
                  <a:gd name="T15" fmla="*/ 42 h 54"/>
                  <a:gd name="T16" fmla="*/ 5 w 33"/>
                  <a:gd name="T17" fmla="*/ 40 h 54"/>
                  <a:gd name="T18" fmla="*/ 4 w 33"/>
                  <a:gd name="T19" fmla="*/ 34 h 54"/>
                  <a:gd name="T20" fmla="*/ 2 w 33"/>
                  <a:gd name="T21" fmla="*/ 30 h 54"/>
                  <a:gd name="T22" fmla="*/ 2 w 33"/>
                  <a:gd name="T23" fmla="*/ 28 h 54"/>
                  <a:gd name="T24" fmla="*/ 0 w 33"/>
                  <a:gd name="T25" fmla="*/ 27 h 54"/>
                  <a:gd name="T26" fmla="*/ 0 w 33"/>
                  <a:gd name="T27" fmla="*/ 25 h 54"/>
                  <a:gd name="T28" fmla="*/ 0 w 33"/>
                  <a:gd name="T29" fmla="*/ 25 h 54"/>
                  <a:gd name="T30" fmla="*/ 2 w 33"/>
                  <a:gd name="T31" fmla="*/ 22 h 54"/>
                  <a:gd name="T32" fmla="*/ 2 w 33"/>
                  <a:gd name="T33" fmla="*/ 22 h 54"/>
                  <a:gd name="T34" fmla="*/ 4 w 33"/>
                  <a:gd name="T35" fmla="*/ 17 h 54"/>
                  <a:gd name="T36" fmla="*/ 5 w 33"/>
                  <a:gd name="T37" fmla="*/ 8 h 54"/>
                  <a:gd name="T38" fmla="*/ 5 w 33"/>
                  <a:gd name="T39" fmla="*/ 6 h 54"/>
                  <a:gd name="T40" fmla="*/ 9 w 33"/>
                  <a:gd name="T41" fmla="*/ 3 h 54"/>
                  <a:gd name="T42" fmla="*/ 9 w 33"/>
                  <a:gd name="T43" fmla="*/ 3 h 54"/>
                  <a:gd name="T44" fmla="*/ 9 w 33"/>
                  <a:gd name="T45" fmla="*/ 1 h 54"/>
                  <a:gd name="T46" fmla="*/ 9 w 33"/>
                  <a:gd name="T47" fmla="*/ 0 h 54"/>
                  <a:gd name="T48" fmla="*/ 11 w 33"/>
                  <a:gd name="T49" fmla="*/ 0 h 54"/>
                  <a:gd name="T50" fmla="*/ 11 w 33"/>
                  <a:gd name="T51" fmla="*/ 0 h 54"/>
                  <a:gd name="T52" fmla="*/ 16 w 33"/>
                  <a:gd name="T53" fmla="*/ 3 h 54"/>
                  <a:gd name="T54" fmla="*/ 17 w 33"/>
                  <a:gd name="T55" fmla="*/ 5 h 54"/>
                  <a:gd name="T56" fmla="*/ 19 w 33"/>
                  <a:gd name="T57" fmla="*/ 8 h 54"/>
                  <a:gd name="T58" fmla="*/ 19 w 33"/>
                  <a:gd name="T59" fmla="*/ 8 h 54"/>
                  <a:gd name="T60" fmla="*/ 19 w 33"/>
                  <a:gd name="T61" fmla="*/ 8 h 54"/>
                  <a:gd name="T62" fmla="*/ 17 w 33"/>
                  <a:gd name="T63" fmla="*/ 12 h 54"/>
                  <a:gd name="T64" fmla="*/ 17 w 33"/>
                  <a:gd name="T65" fmla="*/ 12 h 54"/>
                  <a:gd name="T66" fmla="*/ 19 w 33"/>
                  <a:gd name="T67" fmla="*/ 12 h 54"/>
                  <a:gd name="T68" fmla="*/ 19 w 33"/>
                  <a:gd name="T69" fmla="*/ 13 h 54"/>
                  <a:gd name="T70" fmla="*/ 33 w 33"/>
                  <a:gd name="T71" fmla="*/ 32 h 54"/>
                  <a:gd name="T72" fmla="*/ 19 w 33"/>
                  <a:gd name="T73" fmla="*/ 35 h 54"/>
                  <a:gd name="T74" fmla="*/ 12 w 33"/>
                  <a:gd name="T75"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4">
                    <a:moveTo>
                      <a:pt x="12" y="42"/>
                    </a:moveTo>
                    <a:lnTo>
                      <a:pt x="16" y="54"/>
                    </a:lnTo>
                    <a:lnTo>
                      <a:pt x="2" y="45"/>
                    </a:lnTo>
                    <a:lnTo>
                      <a:pt x="4" y="44"/>
                    </a:lnTo>
                    <a:lnTo>
                      <a:pt x="5" y="44"/>
                    </a:lnTo>
                    <a:lnTo>
                      <a:pt x="5" y="44"/>
                    </a:lnTo>
                    <a:lnTo>
                      <a:pt x="5" y="42"/>
                    </a:lnTo>
                    <a:lnTo>
                      <a:pt x="5" y="42"/>
                    </a:lnTo>
                    <a:lnTo>
                      <a:pt x="5" y="40"/>
                    </a:lnTo>
                    <a:lnTo>
                      <a:pt x="4" y="34"/>
                    </a:lnTo>
                    <a:lnTo>
                      <a:pt x="2" y="30"/>
                    </a:lnTo>
                    <a:lnTo>
                      <a:pt x="2" y="28"/>
                    </a:lnTo>
                    <a:lnTo>
                      <a:pt x="0" y="27"/>
                    </a:lnTo>
                    <a:lnTo>
                      <a:pt x="0" y="25"/>
                    </a:lnTo>
                    <a:lnTo>
                      <a:pt x="0" y="25"/>
                    </a:lnTo>
                    <a:lnTo>
                      <a:pt x="2" y="22"/>
                    </a:lnTo>
                    <a:lnTo>
                      <a:pt x="2" y="22"/>
                    </a:lnTo>
                    <a:lnTo>
                      <a:pt x="4" y="17"/>
                    </a:lnTo>
                    <a:lnTo>
                      <a:pt x="5" y="8"/>
                    </a:lnTo>
                    <a:lnTo>
                      <a:pt x="5" y="6"/>
                    </a:lnTo>
                    <a:lnTo>
                      <a:pt x="9" y="3"/>
                    </a:lnTo>
                    <a:lnTo>
                      <a:pt x="9" y="3"/>
                    </a:lnTo>
                    <a:lnTo>
                      <a:pt x="9" y="1"/>
                    </a:lnTo>
                    <a:lnTo>
                      <a:pt x="9" y="0"/>
                    </a:lnTo>
                    <a:lnTo>
                      <a:pt x="11" y="0"/>
                    </a:lnTo>
                    <a:lnTo>
                      <a:pt x="11" y="0"/>
                    </a:lnTo>
                    <a:lnTo>
                      <a:pt x="16" y="3"/>
                    </a:lnTo>
                    <a:lnTo>
                      <a:pt x="17" y="5"/>
                    </a:lnTo>
                    <a:lnTo>
                      <a:pt x="19" y="8"/>
                    </a:lnTo>
                    <a:lnTo>
                      <a:pt x="19" y="8"/>
                    </a:lnTo>
                    <a:lnTo>
                      <a:pt x="19" y="8"/>
                    </a:lnTo>
                    <a:lnTo>
                      <a:pt x="17" y="12"/>
                    </a:lnTo>
                    <a:lnTo>
                      <a:pt x="17" y="12"/>
                    </a:lnTo>
                    <a:lnTo>
                      <a:pt x="19" y="12"/>
                    </a:lnTo>
                    <a:lnTo>
                      <a:pt x="19" y="13"/>
                    </a:lnTo>
                    <a:lnTo>
                      <a:pt x="33" y="32"/>
                    </a:lnTo>
                    <a:lnTo>
                      <a:pt x="19" y="35"/>
                    </a:lnTo>
                    <a:lnTo>
                      <a:pt x="12" y="4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8" name="Freeform 6005"/>
              <p:cNvSpPr>
                <a:spLocks/>
              </p:cNvSpPr>
              <p:nvPr/>
            </p:nvSpPr>
            <p:spPr bwMode="auto">
              <a:xfrm>
                <a:off x="4397" y="1916"/>
                <a:ext cx="33" cy="54"/>
              </a:xfrm>
              <a:custGeom>
                <a:avLst/>
                <a:gdLst>
                  <a:gd name="T0" fmla="*/ 12 w 33"/>
                  <a:gd name="T1" fmla="*/ 42 h 54"/>
                  <a:gd name="T2" fmla="*/ 16 w 33"/>
                  <a:gd name="T3" fmla="*/ 54 h 54"/>
                  <a:gd name="T4" fmla="*/ 2 w 33"/>
                  <a:gd name="T5" fmla="*/ 45 h 54"/>
                  <a:gd name="T6" fmla="*/ 4 w 33"/>
                  <a:gd name="T7" fmla="*/ 44 h 54"/>
                  <a:gd name="T8" fmla="*/ 5 w 33"/>
                  <a:gd name="T9" fmla="*/ 44 h 54"/>
                  <a:gd name="T10" fmla="*/ 5 w 33"/>
                  <a:gd name="T11" fmla="*/ 44 h 54"/>
                  <a:gd name="T12" fmla="*/ 5 w 33"/>
                  <a:gd name="T13" fmla="*/ 42 h 54"/>
                  <a:gd name="T14" fmla="*/ 5 w 33"/>
                  <a:gd name="T15" fmla="*/ 42 h 54"/>
                  <a:gd name="T16" fmla="*/ 5 w 33"/>
                  <a:gd name="T17" fmla="*/ 40 h 54"/>
                  <a:gd name="T18" fmla="*/ 4 w 33"/>
                  <a:gd name="T19" fmla="*/ 34 h 54"/>
                  <a:gd name="T20" fmla="*/ 2 w 33"/>
                  <a:gd name="T21" fmla="*/ 30 h 54"/>
                  <a:gd name="T22" fmla="*/ 2 w 33"/>
                  <a:gd name="T23" fmla="*/ 28 h 54"/>
                  <a:gd name="T24" fmla="*/ 0 w 33"/>
                  <a:gd name="T25" fmla="*/ 27 h 54"/>
                  <a:gd name="T26" fmla="*/ 0 w 33"/>
                  <a:gd name="T27" fmla="*/ 25 h 54"/>
                  <a:gd name="T28" fmla="*/ 0 w 33"/>
                  <a:gd name="T29" fmla="*/ 25 h 54"/>
                  <a:gd name="T30" fmla="*/ 2 w 33"/>
                  <a:gd name="T31" fmla="*/ 22 h 54"/>
                  <a:gd name="T32" fmla="*/ 2 w 33"/>
                  <a:gd name="T33" fmla="*/ 22 h 54"/>
                  <a:gd name="T34" fmla="*/ 4 w 33"/>
                  <a:gd name="T35" fmla="*/ 17 h 54"/>
                  <a:gd name="T36" fmla="*/ 5 w 33"/>
                  <a:gd name="T37" fmla="*/ 8 h 54"/>
                  <a:gd name="T38" fmla="*/ 5 w 33"/>
                  <a:gd name="T39" fmla="*/ 6 h 54"/>
                  <a:gd name="T40" fmla="*/ 9 w 33"/>
                  <a:gd name="T41" fmla="*/ 3 h 54"/>
                  <a:gd name="T42" fmla="*/ 9 w 33"/>
                  <a:gd name="T43" fmla="*/ 3 h 54"/>
                  <a:gd name="T44" fmla="*/ 9 w 33"/>
                  <a:gd name="T45" fmla="*/ 1 h 54"/>
                  <a:gd name="T46" fmla="*/ 9 w 33"/>
                  <a:gd name="T47" fmla="*/ 0 h 54"/>
                  <a:gd name="T48" fmla="*/ 11 w 33"/>
                  <a:gd name="T49" fmla="*/ 0 h 54"/>
                  <a:gd name="T50" fmla="*/ 11 w 33"/>
                  <a:gd name="T51" fmla="*/ 0 h 54"/>
                  <a:gd name="T52" fmla="*/ 16 w 33"/>
                  <a:gd name="T53" fmla="*/ 3 h 54"/>
                  <a:gd name="T54" fmla="*/ 17 w 33"/>
                  <a:gd name="T55" fmla="*/ 5 h 54"/>
                  <a:gd name="T56" fmla="*/ 19 w 33"/>
                  <a:gd name="T57" fmla="*/ 8 h 54"/>
                  <a:gd name="T58" fmla="*/ 19 w 33"/>
                  <a:gd name="T59" fmla="*/ 8 h 54"/>
                  <a:gd name="T60" fmla="*/ 19 w 33"/>
                  <a:gd name="T61" fmla="*/ 8 h 54"/>
                  <a:gd name="T62" fmla="*/ 17 w 33"/>
                  <a:gd name="T63" fmla="*/ 12 h 54"/>
                  <a:gd name="T64" fmla="*/ 17 w 33"/>
                  <a:gd name="T65" fmla="*/ 12 h 54"/>
                  <a:gd name="T66" fmla="*/ 19 w 33"/>
                  <a:gd name="T67" fmla="*/ 12 h 54"/>
                  <a:gd name="T68" fmla="*/ 19 w 33"/>
                  <a:gd name="T69" fmla="*/ 13 h 54"/>
                  <a:gd name="T70" fmla="*/ 33 w 33"/>
                  <a:gd name="T71" fmla="*/ 32 h 54"/>
                  <a:gd name="T72" fmla="*/ 19 w 33"/>
                  <a:gd name="T73" fmla="*/ 35 h 54"/>
                  <a:gd name="T74" fmla="*/ 12 w 33"/>
                  <a:gd name="T75"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4">
                    <a:moveTo>
                      <a:pt x="12" y="42"/>
                    </a:moveTo>
                    <a:lnTo>
                      <a:pt x="16" y="54"/>
                    </a:lnTo>
                    <a:lnTo>
                      <a:pt x="2" y="45"/>
                    </a:lnTo>
                    <a:lnTo>
                      <a:pt x="4" y="44"/>
                    </a:lnTo>
                    <a:lnTo>
                      <a:pt x="5" y="44"/>
                    </a:lnTo>
                    <a:lnTo>
                      <a:pt x="5" y="44"/>
                    </a:lnTo>
                    <a:lnTo>
                      <a:pt x="5" y="42"/>
                    </a:lnTo>
                    <a:lnTo>
                      <a:pt x="5" y="42"/>
                    </a:lnTo>
                    <a:lnTo>
                      <a:pt x="5" y="40"/>
                    </a:lnTo>
                    <a:lnTo>
                      <a:pt x="4" y="34"/>
                    </a:lnTo>
                    <a:lnTo>
                      <a:pt x="2" y="30"/>
                    </a:lnTo>
                    <a:lnTo>
                      <a:pt x="2" y="28"/>
                    </a:lnTo>
                    <a:lnTo>
                      <a:pt x="0" y="27"/>
                    </a:lnTo>
                    <a:lnTo>
                      <a:pt x="0" y="25"/>
                    </a:lnTo>
                    <a:lnTo>
                      <a:pt x="0" y="25"/>
                    </a:lnTo>
                    <a:lnTo>
                      <a:pt x="2" y="22"/>
                    </a:lnTo>
                    <a:lnTo>
                      <a:pt x="2" y="22"/>
                    </a:lnTo>
                    <a:lnTo>
                      <a:pt x="4" y="17"/>
                    </a:lnTo>
                    <a:lnTo>
                      <a:pt x="5" y="8"/>
                    </a:lnTo>
                    <a:lnTo>
                      <a:pt x="5" y="6"/>
                    </a:lnTo>
                    <a:lnTo>
                      <a:pt x="9" y="3"/>
                    </a:lnTo>
                    <a:lnTo>
                      <a:pt x="9" y="3"/>
                    </a:lnTo>
                    <a:lnTo>
                      <a:pt x="9" y="1"/>
                    </a:lnTo>
                    <a:lnTo>
                      <a:pt x="9" y="0"/>
                    </a:lnTo>
                    <a:lnTo>
                      <a:pt x="11" y="0"/>
                    </a:lnTo>
                    <a:lnTo>
                      <a:pt x="11" y="0"/>
                    </a:lnTo>
                    <a:lnTo>
                      <a:pt x="16" y="3"/>
                    </a:lnTo>
                    <a:lnTo>
                      <a:pt x="17" y="5"/>
                    </a:lnTo>
                    <a:lnTo>
                      <a:pt x="19" y="8"/>
                    </a:lnTo>
                    <a:lnTo>
                      <a:pt x="19" y="8"/>
                    </a:lnTo>
                    <a:lnTo>
                      <a:pt x="19" y="8"/>
                    </a:lnTo>
                    <a:lnTo>
                      <a:pt x="17" y="12"/>
                    </a:lnTo>
                    <a:lnTo>
                      <a:pt x="17" y="12"/>
                    </a:lnTo>
                    <a:lnTo>
                      <a:pt x="19" y="12"/>
                    </a:lnTo>
                    <a:lnTo>
                      <a:pt x="19" y="13"/>
                    </a:lnTo>
                    <a:lnTo>
                      <a:pt x="33" y="32"/>
                    </a:lnTo>
                    <a:lnTo>
                      <a:pt x="19" y="35"/>
                    </a:lnTo>
                    <a:lnTo>
                      <a:pt x="12"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29" name="Freeform 6006"/>
              <p:cNvSpPr>
                <a:spLocks/>
              </p:cNvSpPr>
              <p:nvPr/>
            </p:nvSpPr>
            <p:spPr bwMode="auto">
              <a:xfrm>
                <a:off x="4479" y="2048"/>
                <a:ext cx="35" cy="37"/>
              </a:xfrm>
              <a:custGeom>
                <a:avLst/>
                <a:gdLst>
                  <a:gd name="T0" fmla="*/ 29 w 35"/>
                  <a:gd name="T1" fmla="*/ 27 h 37"/>
                  <a:gd name="T2" fmla="*/ 27 w 35"/>
                  <a:gd name="T3" fmla="*/ 27 h 37"/>
                  <a:gd name="T4" fmla="*/ 27 w 35"/>
                  <a:gd name="T5" fmla="*/ 29 h 37"/>
                  <a:gd name="T6" fmla="*/ 27 w 35"/>
                  <a:gd name="T7" fmla="*/ 29 h 37"/>
                  <a:gd name="T8" fmla="*/ 27 w 35"/>
                  <a:gd name="T9" fmla="*/ 27 h 37"/>
                  <a:gd name="T10" fmla="*/ 23 w 35"/>
                  <a:gd name="T11" fmla="*/ 29 h 37"/>
                  <a:gd name="T12" fmla="*/ 20 w 35"/>
                  <a:gd name="T13" fmla="*/ 30 h 37"/>
                  <a:gd name="T14" fmla="*/ 17 w 35"/>
                  <a:gd name="T15" fmla="*/ 30 h 37"/>
                  <a:gd name="T16" fmla="*/ 13 w 35"/>
                  <a:gd name="T17" fmla="*/ 32 h 37"/>
                  <a:gd name="T18" fmla="*/ 12 w 35"/>
                  <a:gd name="T19" fmla="*/ 35 h 37"/>
                  <a:gd name="T20" fmla="*/ 10 w 35"/>
                  <a:gd name="T21" fmla="*/ 37 h 37"/>
                  <a:gd name="T22" fmla="*/ 3 w 35"/>
                  <a:gd name="T23" fmla="*/ 30 h 37"/>
                  <a:gd name="T24" fmla="*/ 0 w 35"/>
                  <a:gd name="T25" fmla="*/ 27 h 37"/>
                  <a:gd name="T26" fmla="*/ 1 w 35"/>
                  <a:gd name="T27" fmla="*/ 18 h 37"/>
                  <a:gd name="T28" fmla="*/ 6 w 35"/>
                  <a:gd name="T29" fmla="*/ 8 h 37"/>
                  <a:gd name="T30" fmla="*/ 6 w 35"/>
                  <a:gd name="T31" fmla="*/ 3 h 37"/>
                  <a:gd name="T32" fmla="*/ 13 w 35"/>
                  <a:gd name="T33" fmla="*/ 0 h 37"/>
                  <a:gd name="T34" fmla="*/ 32 w 35"/>
                  <a:gd name="T35" fmla="*/ 13 h 37"/>
                  <a:gd name="T36" fmla="*/ 34 w 35"/>
                  <a:gd name="T37" fmla="*/ 15 h 37"/>
                  <a:gd name="T38" fmla="*/ 32 w 35"/>
                  <a:gd name="T39" fmla="*/ 18 h 37"/>
                  <a:gd name="T40" fmla="*/ 35 w 35"/>
                  <a:gd name="T41" fmla="*/ 22 h 37"/>
                  <a:gd name="T42" fmla="*/ 32 w 35"/>
                  <a:gd name="T43" fmla="*/ 25 h 37"/>
                  <a:gd name="T44" fmla="*/ 30 w 35"/>
                  <a:gd name="T45" fmla="*/ 25 h 37"/>
                  <a:gd name="T46" fmla="*/ 29 w 35"/>
                  <a:gd name="T47"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37">
                    <a:moveTo>
                      <a:pt x="29" y="27"/>
                    </a:moveTo>
                    <a:lnTo>
                      <a:pt x="27" y="27"/>
                    </a:lnTo>
                    <a:lnTo>
                      <a:pt x="27" y="29"/>
                    </a:lnTo>
                    <a:lnTo>
                      <a:pt x="27" y="29"/>
                    </a:lnTo>
                    <a:lnTo>
                      <a:pt x="27" y="27"/>
                    </a:lnTo>
                    <a:lnTo>
                      <a:pt x="23" y="29"/>
                    </a:lnTo>
                    <a:lnTo>
                      <a:pt x="20" y="30"/>
                    </a:lnTo>
                    <a:lnTo>
                      <a:pt x="17" y="30"/>
                    </a:lnTo>
                    <a:lnTo>
                      <a:pt x="13" y="32"/>
                    </a:lnTo>
                    <a:lnTo>
                      <a:pt x="12" y="35"/>
                    </a:lnTo>
                    <a:lnTo>
                      <a:pt x="10" y="37"/>
                    </a:lnTo>
                    <a:lnTo>
                      <a:pt x="3" y="30"/>
                    </a:lnTo>
                    <a:lnTo>
                      <a:pt x="0" y="27"/>
                    </a:lnTo>
                    <a:lnTo>
                      <a:pt x="1" y="18"/>
                    </a:lnTo>
                    <a:lnTo>
                      <a:pt x="6" y="8"/>
                    </a:lnTo>
                    <a:lnTo>
                      <a:pt x="6" y="3"/>
                    </a:lnTo>
                    <a:lnTo>
                      <a:pt x="13" y="0"/>
                    </a:lnTo>
                    <a:lnTo>
                      <a:pt x="32" y="13"/>
                    </a:lnTo>
                    <a:lnTo>
                      <a:pt x="34" y="15"/>
                    </a:lnTo>
                    <a:lnTo>
                      <a:pt x="32" y="18"/>
                    </a:lnTo>
                    <a:lnTo>
                      <a:pt x="35" y="22"/>
                    </a:lnTo>
                    <a:lnTo>
                      <a:pt x="32" y="25"/>
                    </a:lnTo>
                    <a:lnTo>
                      <a:pt x="30" y="25"/>
                    </a:lnTo>
                    <a:lnTo>
                      <a:pt x="29"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0" name="Freeform 6007"/>
              <p:cNvSpPr>
                <a:spLocks/>
              </p:cNvSpPr>
              <p:nvPr/>
            </p:nvSpPr>
            <p:spPr bwMode="auto">
              <a:xfrm>
                <a:off x="4479" y="2048"/>
                <a:ext cx="35" cy="37"/>
              </a:xfrm>
              <a:custGeom>
                <a:avLst/>
                <a:gdLst>
                  <a:gd name="T0" fmla="*/ 29 w 35"/>
                  <a:gd name="T1" fmla="*/ 27 h 37"/>
                  <a:gd name="T2" fmla="*/ 27 w 35"/>
                  <a:gd name="T3" fmla="*/ 27 h 37"/>
                  <a:gd name="T4" fmla="*/ 27 w 35"/>
                  <a:gd name="T5" fmla="*/ 29 h 37"/>
                  <a:gd name="T6" fmla="*/ 27 w 35"/>
                  <a:gd name="T7" fmla="*/ 29 h 37"/>
                  <a:gd name="T8" fmla="*/ 27 w 35"/>
                  <a:gd name="T9" fmla="*/ 27 h 37"/>
                  <a:gd name="T10" fmla="*/ 23 w 35"/>
                  <a:gd name="T11" fmla="*/ 29 h 37"/>
                  <a:gd name="T12" fmla="*/ 20 w 35"/>
                  <a:gd name="T13" fmla="*/ 30 h 37"/>
                  <a:gd name="T14" fmla="*/ 17 w 35"/>
                  <a:gd name="T15" fmla="*/ 30 h 37"/>
                  <a:gd name="T16" fmla="*/ 13 w 35"/>
                  <a:gd name="T17" fmla="*/ 32 h 37"/>
                  <a:gd name="T18" fmla="*/ 12 w 35"/>
                  <a:gd name="T19" fmla="*/ 35 h 37"/>
                  <a:gd name="T20" fmla="*/ 10 w 35"/>
                  <a:gd name="T21" fmla="*/ 37 h 37"/>
                  <a:gd name="T22" fmla="*/ 3 w 35"/>
                  <a:gd name="T23" fmla="*/ 30 h 37"/>
                  <a:gd name="T24" fmla="*/ 0 w 35"/>
                  <a:gd name="T25" fmla="*/ 27 h 37"/>
                  <a:gd name="T26" fmla="*/ 1 w 35"/>
                  <a:gd name="T27" fmla="*/ 18 h 37"/>
                  <a:gd name="T28" fmla="*/ 6 w 35"/>
                  <a:gd name="T29" fmla="*/ 8 h 37"/>
                  <a:gd name="T30" fmla="*/ 6 w 35"/>
                  <a:gd name="T31" fmla="*/ 3 h 37"/>
                  <a:gd name="T32" fmla="*/ 13 w 35"/>
                  <a:gd name="T33" fmla="*/ 0 h 37"/>
                  <a:gd name="T34" fmla="*/ 32 w 35"/>
                  <a:gd name="T35" fmla="*/ 13 h 37"/>
                  <a:gd name="T36" fmla="*/ 34 w 35"/>
                  <a:gd name="T37" fmla="*/ 15 h 37"/>
                  <a:gd name="T38" fmla="*/ 32 w 35"/>
                  <a:gd name="T39" fmla="*/ 18 h 37"/>
                  <a:gd name="T40" fmla="*/ 35 w 35"/>
                  <a:gd name="T41" fmla="*/ 22 h 37"/>
                  <a:gd name="T42" fmla="*/ 32 w 35"/>
                  <a:gd name="T43" fmla="*/ 25 h 37"/>
                  <a:gd name="T44" fmla="*/ 30 w 35"/>
                  <a:gd name="T45" fmla="*/ 25 h 37"/>
                  <a:gd name="T46" fmla="*/ 29 w 35"/>
                  <a:gd name="T47"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37">
                    <a:moveTo>
                      <a:pt x="29" y="27"/>
                    </a:moveTo>
                    <a:lnTo>
                      <a:pt x="27" y="27"/>
                    </a:lnTo>
                    <a:lnTo>
                      <a:pt x="27" y="29"/>
                    </a:lnTo>
                    <a:lnTo>
                      <a:pt x="27" y="29"/>
                    </a:lnTo>
                    <a:lnTo>
                      <a:pt x="27" y="27"/>
                    </a:lnTo>
                    <a:lnTo>
                      <a:pt x="23" y="29"/>
                    </a:lnTo>
                    <a:lnTo>
                      <a:pt x="20" y="30"/>
                    </a:lnTo>
                    <a:lnTo>
                      <a:pt x="17" y="30"/>
                    </a:lnTo>
                    <a:lnTo>
                      <a:pt x="13" y="32"/>
                    </a:lnTo>
                    <a:lnTo>
                      <a:pt x="12" y="35"/>
                    </a:lnTo>
                    <a:lnTo>
                      <a:pt x="10" y="37"/>
                    </a:lnTo>
                    <a:lnTo>
                      <a:pt x="3" y="30"/>
                    </a:lnTo>
                    <a:lnTo>
                      <a:pt x="0" y="27"/>
                    </a:lnTo>
                    <a:lnTo>
                      <a:pt x="1" y="18"/>
                    </a:lnTo>
                    <a:lnTo>
                      <a:pt x="6" y="8"/>
                    </a:lnTo>
                    <a:lnTo>
                      <a:pt x="6" y="3"/>
                    </a:lnTo>
                    <a:lnTo>
                      <a:pt x="13" y="0"/>
                    </a:lnTo>
                    <a:lnTo>
                      <a:pt x="32" y="13"/>
                    </a:lnTo>
                    <a:lnTo>
                      <a:pt x="34" y="15"/>
                    </a:lnTo>
                    <a:lnTo>
                      <a:pt x="32" y="18"/>
                    </a:lnTo>
                    <a:lnTo>
                      <a:pt x="35" y="22"/>
                    </a:lnTo>
                    <a:lnTo>
                      <a:pt x="32" y="25"/>
                    </a:lnTo>
                    <a:lnTo>
                      <a:pt x="30" y="25"/>
                    </a:lnTo>
                    <a:lnTo>
                      <a:pt x="29"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1" name="Freeform 6008"/>
              <p:cNvSpPr>
                <a:spLocks/>
              </p:cNvSpPr>
              <p:nvPr/>
            </p:nvSpPr>
            <p:spPr bwMode="auto">
              <a:xfrm>
                <a:off x="4589" y="1819"/>
                <a:ext cx="39" cy="42"/>
              </a:xfrm>
              <a:custGeom>
                <a:avLst/>
                <a:gdLst>
                  <a:gd name="T0" fmla="*/ 32 w 39"/>
                  <a:gd name="T1" fmla="*/ 19 h 42"/>
                  <a:gd name="T2" fmla="*/ 29 w 39"/>
                  <a:gd name="T3" fmla="*/ 31 h 42"/>
                  <a:gd name="T4" fmla="*/ 22 w 39"/>
                  <a:gd name="T5" fmla="*/ 42 h 42"/>
                  <a:gd name="T6" fmla="*/ 10 w 39"/>
                  <a:gd name="T7" fmla="*/ 36 h 42"/>
                  <a:gd name="T8" fmla="*/ 0 w 39"/>
                  <a:gd name="T9" fmla="*/ 36 h 42"/>
                  <a:gd name="T10" fmla="*/ 2 w 39"/>
                  <a:gd name="T11" fmla="*/ 34 h 42"/>
                  <a:gd name="T12" fmla="*/ 3 w 39"/>
                  <a:gd name="T13" fmla="*/ 32 h 42"/>
                  <a:gd name="T14" fmla="*/ 5 w 39"/>
                  <a:gd name="T15" fmla="*/ 31 h 42"/>
                  <a:gd name="T16" fmla="*/ 10 w 39"/>
                  <a:gd name="T17" fmla="*/ 20 h 42"/>
                  <a:gd name="T18" fmla="*/ 12 w 39"/>
                  <a:gd name="T19" fmla="*/ 19 h 42"/>
                  <a:gd name="T20" fmla="*/ 13 w 39"/>
                  <a:gd name="T21" fmla="*/ 19 h 42"/>
                  <a:gd name="T22" fmla="*/ 15 w 39"/>
                  <a:gd name="T23" fmla="*/ 20 h 42"/>
                  <a:gd name="T24" fmla="*/ 18 w 39"/>
                  <a:gd name="T25" fmla="*/ 22 h 42"/>
                  <a:gd name="T26" fmla="*/ 24 w 39"/>
                  <a:gd name="T27" fmla="*/ 12 h 42"/>
                  <a:gd name="T28" fmla="*/ 25 w 39"/>
                  <a:gd name="T29" fmla="*/ 5 h 42"/>
                  <a:gd name="T30" fmla="*/ 29 w 39"/>
                  <a:gd name="T31" fmla="*/ 0 h 42"/>
                  <a:gd name="T32" fmla="*/ 30 w 39"/>
                  <a:gd name="T33" fmla="*/ 2 h 42"/>
                  <a:gd name="T34" fmla="*/ 30 w 39"/>
                  <a:gd name="T35" fmla="*/ 3 h 42"/>
                  <a:gd name="T36" fmla="*/ 30 w 39"/>
                  <a:gd name="T37" fmla="*/ 3 h 42"/>
                  <a:gd name="T38" fmla="*/ 30 w 39"/>
                  <a:gd name="T39" fmla="*/ 5 h 42"/>
                  <a:gd name="T40" fmla="*/ 30 w 39"/>
                  <a:gd name="T41" fmla="*/ 5 h 42"/>
                  <a:gd name="T42" fmla="*/ 35 w 39"/>
                  <a:gd name="T43" fmla="*/ 9 h 42"/>
                  <a:gd name="T44" fmla="*/ 37 w 39"/>
                  <a:gd name="T45" fmla="*/ 9 h 42"/>
                  <a:gd name="T46" fmla="*/ 39 w 39"/>
                  <a:gd name="T47" fmla="*/ 9 h 42"/>
                  <a:gd name="T48" fmla="*/ 32 w 39"/>
                  <a:gd name="T4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42">
                    <a:moveTo>
                      <a:pt x="32" y="19"/>
                    </a:moveTo>
                    <a:lnTo>
                      <a:pt x="29" y="31"/>
                    </a:lnTo>
                    <a:lnTo>
                      <a:pt x="22" y="42"/>
                    </a:lnTo>
                    <a:lnTo>
                      <a:pt x="10" y="36"/>
                    </a:lnTo>
                    <a:lnTo>
                      <a:pt x="0" y="36"/>
                    </a:lnTo>
                    <a:lnTo>
                      <a:pt x="2" y="34"/>
                    </a:lnTo>
                    <a:lnTo>
                      <a:pt x="3" y="32"/>
                    </a:lnTo>
                    <a:lnTo>
                      <a:pt x="5" y="31"/>
                    </a:lnTo>
                    <a:lnTo>
                      <a:pt x="10" y="20"/>
                    </a:lnTo>
                    <a:lnTo>
                      <a:pt x="12" y="19"/>
                    </a:lnTo>
                    <a:lnTo>
                      <a:pt x="13" y="19"/>
                    </a:lnTo>
                    <a:lnTo>
                      <a:pt x="15" y="20"/>
                    </a:lnTo>
                    <a:lnTo>
                      <a:pt x="18" y="22"/>
                    </a:lnTo>
                    <a:lnTo>
                      <a:pt x="24" y="12"/>
                    </a:lnTo>
                    <a:lnTo>
                      <a:pt x="25" y="5"/>
                    </a:lnTo>
                    <a:lnTo>
                      <a:pt x="29" y="0"/>
                    </a:lnTo>
                    <a:lnTo>
                      <a:pt x="30" y="2"/>
                    </a:lnTo>
                    <a:lnTo>
                      <a:pt x="30" y="3"/>
                    </a:lnTo>
                    <a:lnTo>
                      <a:pt x="30" y="3"/>
                    </a:lnTo>
                    <a:lnTo>
                      <a:pt x="30" y="5"/>
                    </a:lnTo>
                    <a:lnTo>
                      <a:pt x="30" y="5"/>
                    </a:lnTo>
                    <a:lnTo>
                      <a:pt x="35" y="9"/>
                    </a:lnTo>
                    <a:lnTo>
                      <a:pt x="37" y="9"/>
                    </a:lnTo>
                    <a:lnTo>
                      <a:pt x="39" y="9"/>
                    </a:lnTo>
                    <a:lnTo>
                      <a:pt x="32" y="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2" name="Freeform 6009"/>
              <p:cNvSpPr>
                <a:spLocks/>
              </p:cNvSpPr>
              <p:nvPr/>
            </p:nvSpPr>
            <p:spPr bwMode="auto">
              <a:xfrm>
                <a:off x="4589" y="1819"/>
                <a:ext cx="39" cy="42"/>
              </a:xfrm>
              <a:custGeom>
                <a:avLst/>
                <a:gdLst>
                  <a:gd name="T0" fmla="*/ 32 w 39"/>
                  <a:gd name="T1" fmla="*/ 19 h 42"/>
                  <a:gd name="T2" fmla="*/ 29 w 39"/>
                  <a:gd name="T3" fmla="*/ 31 h 42"/>
                  <a:gd name="T4" fmla="*/ 22 w 39"/>
                  <a:gd name="T5" fmla="*/ 42 h 42"/>
                  <a:gd name="T6" fmla="*/ 10 w 39"/>
                  <a:gd name="T7" fmla="*/ 36 h 42"/>
                  <a:gd name="T8" fmla="*/ 0 w 39"/>
                  <a:gd name="T9" fmla="*/ 36 h 42"/>
                  <a:gd name="T10" fmla="*/ 2 w 39"/>
                  <a:gd name="T11" fmla="*/ 34 h 42"/>
                  <a:gd name="T12" fmla="*/ 3 w 39"/>
                  <a:gd name="T13" fmla="*/ 32 h 42"/>
                  <a:gd name="T14" fmla="*/ 5 w 39"/>
                  <a:gd name="T15" fmla="*/ 31 h 42"/>
                  <a:gd name="T16" fmla="*/ 10 w 39"/>
                  <a:gd name="T17" fmla="*/ 20 h 42"/>
                  <a:gd name="T18" fmla="*/ 12 w 39"/>
                  <a:gd name="T19" fmla="*/ 19 h 42"/>
                  <a:gd name="T20" fmla="*/ 13 w 39"/>
                  <a:gd name="T21" fmla="*/ 19 h 42"/>
                  <a:gd name="T22" fmla="*/ 15 w 39"/>
                  <a:gd name="T23" fmla="*/ 20 h 42"/>
                  <a:gd name="T24" fmla="*/ 18 w 39"/>
                  <a:gd name="T25" fmla="*/ 22 h 42"/>
                  <a:gd name="T26" fmla="*/ 24 w 39"/>
                  <a:gd name="T27" fmla="*/ 12 h 42"/>
                  <a:gd name="T28" fmla="*/ 25 w 39"/>
                  <a:gd name="T29" fmla="*/ 5 h 42"/>
                  <a:gd name="T30" fmla="*/ 29 w 39"/>
                  <a:gd name="T31" fmla="*/ 0 h 42"/>
                  <a:gd name="T32" fmla="*/ 30 w 39"/>
                  <a:gd name="T33" fmla="*/ 2 h 42"/>
                  <a:gd name="T34" fmla="*/ 30 w 39"/>
                  <a:gd name="T35" fmla="*/ 3 h 42"/>
                  <a:gd name="T36" fmla="*/ 30 w 39"/>
                  <a:gd name="T37" fmla="*/ 3 h 42"/>
                  <a:gd name="T38" fmla="*/ 30 w 39"/>
                  <a:gd name="T39" fmla="*/ 5 h 42"/>
                  <a:gd name="T40" fmla="*/ 30 w 39"/>
                  <a:gd name="T41" fmla="*/ 5 h 42"/>
                  <a:gd name="T42" fmla="*/ 35 w 39"/>
                  <a:gd name="T43" fmla="*/ 9 h 42"/>
                  <a:gd name="T44" fmla="*/ 37 w 39"/>
                  <a:gd name="T45" fmla="*/ 9 h 42"/>
                  <a:gd name="T46" fmla="*/ 39 w 39"/>
                  <a:gd name="T47" fmla="*/ 9 h 42"/>
                  <a:gd name="T48" fmla="*/ 32 w 39"/>
                  <a:gd name="T4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42">
                    <a:moveTo>
                      <a:pt x="32" y="19"/>
                    </a:moveTo>
                    <a:lnTo>
                      <a:pt x="29" y="31"/>
                    </a:lnTo>
                    <a:lnTo>
                      <a:pt x="22" y="42"/>
                    </a:lnTo>
                    <a:lnTo>
                      <a:pt x="10" y="36"/>
                    </a:lnTo>
                    <a:lnTo>
                      <a:pt x="0" y="36"/>
                    </a:lnTo>
                    <a:lnTo>
                      <a:pt x="2" y="34"/>
                    </a:lnTo>
                    <a:lnTo>
                      <a:pt x="3" y="32"/>
                    </a:lnTo>
                    <a:lnTo>
                      <a:pt x="5" y="31"/>
                    </a:lnTo>
                    <a:lnTo>
                      <a:pt x="10" y="20"/>
                    </a:lnTo>
                    <a:lnTo>
                      <a:pt x="12" y="19"/>
                    </a:lnTo>
                    <a:lnTo>
                      <a:pt x="13" y="19"/>
                    </a:lnTo>
                    <a:lnTo>
                      <a:pt x="15" y="20"/>
                    </a:lnTo>
                    <a:lnTo>
                      <a:pt x="18" y="22"/>
                    </a:lnTo>
                    <a:lnTo>
                      <a:pt x="24" y="12"/>
                    </a:lnTo>
                    <a:lnTo>
                      <a:pt x="25" y="5"/>
                    </a:lnTo>
                    <a:lnTo>
                      <a:pt x="29" y="0"/>
                    </a:lnTo>
                    <a:lnTo>
                      <a:pt x="30" y="2"/>
                    </a:lnTo>
                    <a:lnTo>
                      <a:pt x="30" y="3"/>
                    </a:lnTo>
                    <a:lnTo>
                      <a:pt x="30" y="3"/>
                    </a:lnTo>
                    <a:lnTo>
                      <a:pt x="30" y="5"/>
                    </a:lnTo>
                    <a:lnTo>
                      <a:pt x="30" y="5"/>
                    </a:lnTo>
                    <a:lnTo>
                      <a:pt x="35" y="9"/>
                    </a:lnTo>
                    <a:lnTo>
                      <a:pt x="37" y="9"/>
                    </a:lnTo>
                    <a:lnTo>
                      <a:pt x="39" y="9"/>
                    </a:lnTo>
                    <a:lnTo>
                      <a:pt x="32"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3" name="Freeform 6010"/>
              <p:cNvSpPr>
                <a:spLocks/>
              </p:cNvSpPr>
              <p:nvPr/>
            </p:nvSpPr>
            <p:spPr bwMode="auto">
              <a:xfrm>
                <a:off x="4397" y="2021"/>
                <a:ext cx="44" cy="44"/>
              </a:xfrm>
              <a:custGeom>
                <a:avLst/>
                <a:gdLst>
                  <a:gd name="T0" fmla="*/ 26 w 44"/>
                  <a:gd name="T1" fmla="*/ 27 h 44"/>
                  <a:gd name="T2" fmla="*/ 33 w 44"/>
                  <a:gd name="T3" fmla="*/ 32 h 44"/>
                  <a:gd name="T4" fmla="*/ 36 w 44"/>
                  <a:gd name="T5" fmla="*/ 27 h 44"/>
                  <a:gd name="T6" fmla="*/ 44 w 44"/>
                  <a:gd name="T7" fmla="*/ 27 h 44"/>
                  <a:gd name="T8" fmla="*/ 43 w 44"/>
                  <a:gd name="T9" fmla="*/ 39 h 44"/>
                  <a:gd name="T10" fmla="*/ 43 w 44"/>
                  <a:gd name="T11" fmla="*/ 40 h 44"/>
                  <a:gd name="T12" fmla="*/ 43 w 44"/>
                  <a:gd name="T13" fmla="*/ 40 h 44"/>
                  <a:gd name="T14" fmla="*/ 41 w 44"/>
                  <a:gd name="T15" fmla="*/ 40 h 44"/>
                  <a:gd name="T16" fmla="*/ 41 w 44"/>
                  <a:gd name="T17" fmla="*/ 40 h 44"/>
                  <a:gd name="T18" fmla="*/ 41 w 44"/>
                  <a:gd name="T19" fmla="*/ 42 h 44"/>
                  <a:gd name="T20" fmla="*/ 41 w 44"/>
                  <a:gd name="T21" fmla="*/ 42 h 44"/>
                  <a:gd name="T22" fmla="*/ 39 w 44"/>
                  <a:gd name="T23" fmla="*/ 42 h 44"/>
                  <a:gd name="T24" fmla="*/ 39 w 44"/>
                  <a:gd name="T25" fmla="*/ 42 h 44"/>
                  <a:gd name="T26" fmla="*/ 39 w 44"/>
                  <a:gd name="T27" fmla="*/ 44 h 44"/>
                  <a:gd name="T28" fmla="*/ 39 w 44"/>
                  <a:gd name="T29" fmla="*/ 44 h 44"/>
                  <a:gd name="T30" fmla="*/ 36 w 44"/>
                  <a:gd name="T31" fmla="*/ 42 h 44"/>
                  <a:gd name="T32" fmla="*/ 33 w 44"/>
                  <a:gd name="T33" fmla="*/ 40 h 44"/>
                  <a:gd name="T34" fmla="*/ 33 w 44"/>
                  <a:gd name="T35" fmla="*/ 40 h 44"/>
                  <a:gd name="T36" fmla="*/ 33 w 44"/>
                  <a:gd name="T37" fmla="*/ 42 h 44"/>
                  <a:gd name="T38" fmla="*/ 29 w 44"/>
                  <a:gd name="T39" fmla="*/ 42 h 44"/>
                  <a:gd name="T40" fmla="*/ 24 w 44"/>
                  <a:gd name="T41" fmla="*/ 40 h 44"/>
                  <a:gd name="T42" fmla="*/ 24 w 44"/>
                  <a:gd name="T43" fmla="*/ 39 h 44"/>
                  <a:gd name="T44" fmla="*/ 24 w 44"/>
                  <a:gd name="T45" fmla="*/ 39 h 44"/>
                  <a:gd name="T46" fmla="*/ 22 w 44"/>
                  <a:gd name="T47" fmla="*/ 37 h 44"/>
                  <a:gd name="T48" fmla="*/ 16 w 44"/>
                  <a:gd name="T49" fmla="*/ 34 h 44"/>
                  <a:gd name="T50" fmla="*/ 14 w 44"/>
                  <a:gd name="T51" fmla="*/ 32 h 44"/>
                  <a:gd name="T52" fmla="*/ 11 w 44"/>
                  <a:gd name="T53" fmla="*/ 30 h 44"/>
                  <a:gd name="T54" fmla="*/ 9 w 44"/>
                  <a:gd name="T55" fmla="*/ 29 h 44"/>
                  <a:gd name="T56" fmla="*/ 7 w 44"/>
                  <a:gd name="T57" fmla="*/ 25 h 44"/>
                  <a:gd name="T58" fmla="*/ 7 w 44"/>
                  <a:gd name="T59" fmla="*/ 25 h 44"/>
                  <a:gd name="T60" fmla="*/ 7 w 44"/>
                  <a:gd name="T61" fmla="*/ 23 h 44"/>
                  <a:gd name="T62" fmla="*/ 7 w 44"/>
                  <a:gd name="T63" fmla="*/ 22 h 44"/>
                  <a:gd name="T64" fmla="*/ 0 w 44"/>
                  <a:gd name="T65" fmla="*/ 15 h 44"/>
                  <a:gd name="T66" fmla="*/ 5 w 44"/>
                  <a:gd name="T67" fmla="*/ 5 h 44"/>
                  <a:gd name="T68" fmla="*/ 14 w 44"/>
                  <a:gd name="T69" fmla="*/ 0 h 44"/>
                  <a:gd name="T70" fmla="*/ 21 w 44"/>
                  <a:gd name="T71" fmla="*/ 12 h 44"/>
                  <a:gd name="T72" fmla="*/ 26 w 44"/>
                  <a:gd name="T73"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26" y="27"/>
                    </a:moveTo>
                    <a:lnTo>
                      <a:pt x="33" y="32"/>
                    </a:lnTo>
                    <a:lnTo>
                      <a:pt x="36" y="27"/>
                    </a:lnTo>
                    <a:lnTo>
                      <a:pt x="44" y="27"/>
                    </a:lnTo>
                    <a:lnTo>
                      <a:pt x="43" y="39"/>
                    </a:lnTo>
                    <a:lnTo>
                      <a:pt x="43" y="40"/>
                    </a:lnTo>
                    <a:lnTo>
                      <a:pt x="43" y="40"/>
                    </a:lnTo>
                    <a:lnTo>
                      <a:pt x="41" y="40"/>
                    </a:lnTo>
                    <a:lnTo>
                      <a:pt x="41" y="40"/>
                    </a:lnTo>
                    <a:lnTo>
                      <a:pt x="41" y="42"/>
                    </a:lnTo>
                    <a:lnTo>
                      <a:pt x="41" y="42"/>
                    </a:lnTo>
                    <a:lnTo>
                      <a:pt x="39" y="42"/>
                    </a:lnTo>
                    <a:lnTo>
                      <a:pt x="39" y="42"/>
                    </a:lnTo>
                    <a:lnTo>
                      <a:pt x="39" y="44"/>
                    </a:lnTo>
                    <a:lnTo>
                      <a:pt x="39" y="44"/>
                    </a:lnTo>
                    <a:lnTo>
                      <a:pt x="36" y="42"/>
                    </a:lnTo>
                    <a:lnTo>
                      <a:pt x="33" y="40"/>
                    </a:lnTo>
                    <a:lnTo>
                      <a:pt x="33" y="40"/>
                    </a:lnTo>
                    <a:lnTo>
                      <a:pt x="33" y="42"/>
                    </a:lnTo>
                    <a:lnTo>
                      <a:pt x="29" y="42"/>
                    </a:lnTo>
                    <a:lnTo>
                      <a:pt x="24" y="40"/>
                    </a:lnTo>
                    <a:lnTo>
                      <a:pt x="24" y="39"/>
                    </a:lnTo>
                    <a:lnTo>
                      <a:pt x="24" y="39"/>
                    </a:lnTo>
                    <a:lnTo>
                      <a:pt x="22" y="37"/>
                    </a:lnTo>
                    <a:lnTo>
                      <a:pt x="16" y="34"/>
                    </a:lnTo>
                    <a:lnTo>
                      <a:pt x="14" y="32"/>
                    </a:lnTo>
                    <a:lnTo>
                      <a:pt x="11" y="30"/>
                    </a:lnTo>
                    <a:lnTo>
                      <a:pt x="9" y="29"/>
                    </a:lnTo>
                    <a:lnTo>
                      <a:pt x="7" y="25"/>
                    </a:lnTo>
                    <a:lnTo>
                      <a:pt x="7" y="25"/>
                    </a:lnTo>
                    <a:lnTo>
                      <a:pt x="7" y="23"/>
                    </a:lnTo>
                    <a:lnTo>
                      <a:pt x="7" y="22"/>
                    </a:lnTo>
                    <a:lnTo>
                      <a:pt x="0" y="15"/>
                    </a:lnTo>
                    <a:lnTo>
                      <a:pt x="5" y="5"/>
                    </a:lnTo>
                    <a:lnTo>
                      <a:pt x="14" y="0"/>
                    </a:lnTo>
                    <a:lnTo>
                      <a:pt x="21" y="12"/>
                    </a:lnTo>
                    <a:lnTo>
                      <a:pt x="26"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4" name="Freeform 6011"/>
              <p:cNvSpPr>
                <a:spLocks/>
              </p:cNvSpPr>
              <p:nvPr/>
            </p:nvSpPr>
            <p:spPr bwMode="auto">
              <a:xfrm>
                <a:off x="4397" y="2021"/>
                <a:ext cx="44" cy="44"/>
              </a:xfrm>
              <a:custGeom>
                <a:avLst/>
                <a:gdLst>
                  <a:gd name="T0" fmla="*/ 26 w 44"/>
                  <a:gd name="T1" fmla="*/ 27 h 44"/>
                  <a:gd name="T2" fmla="*/ 33 w 44"/>
                  <a:gd name="T3" fmla="*/ 32 h 44"/>
                  <a:gd name="T4" fmla="*/ 36 w 44"/>
                  <a:gd name="T5" fmla="*/ 27 h 44"/>
                  <a:gd name="T6" fmla="*/ 44 w 44"/>
                  <a:gd name="T7" fmla="*/ 27 h 44"/>
                  <a:gd name="T8" fmla="*/ 43 w 44"/>
                  <a:gd name="T9" fmla="*/ 39 h 44"/>
                  <a:gd name="T10" fmla="*/ 43 w 44"/>
                  <a:gd name="T11" fmla="*/ 40 h 44"/>
                  <a:gd name="T12" fmla="*/ 43 w 44"/>
                  <a:gd name="T13" fmla="*/ 40 h 44"/>
                  <a:gd name="T14" fmla="*/ 41 w 44"/>
                  <a:gd name="T15" fmla="*/ 40 h 44"/>
                  <a:gd name="T16" fmla="*/ 41 w 44"/>
                  <a:gd name="T17" fmla="*/ 40 h 44"/>
                  <a:gd name="T18" fmla="*/ 41 w 44"/>
                  <a:gd name="T19" fmla="*/ 42 h 44"/>
                  <a:gd name="T20" fmla="*/ 41 w 44"/>
                  <a:gd name="T21" fmla="*/ 42 h 44"/>
                  <a:gd name="T22" fmla="*/ 39 w 44"/>
                  <a:gd name="T23" fmla="*/ 42 h 44"/>
                  <a:gd name="T24" fmla="*/ 39 w 44"/>
                  <a:gd name="T25" fmla="*/ 42 h 44"/>
                  <a:gd name="T26" fmla="*/ 39 w 44"/>
                  <a:gd name="T27" fmla="*/ 44 h 44"/>
                  <a:gd name="T28" fmla="*/ 39 w 44"/>
                  <a:gd name="T29" fmla="*/ 44 h 44"/>
                  <a:gd name="T30" fmla="*/ 36 w 44"/>
                  <a:gd name="T31" fmla="*/ 42 h 44"/>
                  <a:gd name="T32" fmla="*/ 33 w 44"/>
                  <a:gd name="T33" fmla="*/ 40 h 44"/>
                  <a:gd name="T34" fmla="*/ 33 w 44"/>
                  <a:gd name="T35" fmla="*/ 40 h 44"/>
                  <a:gd name="T36" fmla="*/ 33 w 44"/>
                  <a:gd name="T37" fmla="*/ 42 h 44"/>
                  <a:gd name="T38" fmla="*/ 29 w 44"/>
                  <a:gd name="T39" fmla="*/ 42 h 44"/>
                  <a:gd name="T40" fmla="*/ 24 w 44"/>
                  <a:gd name="T41" fmla="*/ 40 h 44"/>
                  <a:gd name="T42" fmla="*/ 24 w 44"/>
                  <a:gd name="T43" fmla="*/ 39 h 44"/>
                  <a:gd name="T44" fmla="*/ 24 w 44"/>
                  <a:gd name="T45" fmla="*/ 39 h 44"/>
                  <a:gd name="T46" fmla="*/ 22 w 44"/>
                  <a:gd name="T47" fmla="*/ 37 h 44"/>
                  <a:gd name="T48" fmla="*/ 16 w 44"/>
                  <a:gd name="T49" fmla="*/ 34 h 44"/>
                  <a:gd name="T50" fmla="*/ 14 w 44"/>
                  <a:gd name="T51" fmla="*/ 32 h 44"/>
                  <a:gd name="T52" fmla="*/ 11 w 44"/>
                  <a:gd name="T53" fmla="*/ 30 h 44"/>
                  <a:gd name="T54" fmla="*/ 9 w 44"/>
                  <a:gd name="T55" fmla="*/ 29 h 44"/>
                  <a:gd name="T56" fmla="*/ 7 w 44"/>
                  <a:gd name="T57" fmla="*/ 25 h 44"/>
                  <a:gd name="T58" fmla="*/ 7 w 44"/>
                  <a:gd name="T59" fmla="*/ 25 h 44"/>
                  <a:gd name="T60" fmla="*/ 7 w 44"/>
                  <a:gd name="T61" fmla="*/ 23 h 44"/>
                  <a:gd name="T62" fmla="*/ 7 w 44"/>
                  <a:gd name="T63" fmla="*/ 22 h 44"/>
                  <a:gd name="T64" fmla="*/ 0 w 44"/>
                  <a:gd name="T65" fmla="*/ 15 h 44"/>
                  <a:gd name="T66" fmla="*/ 5 w 44"/>
                  <a:gd name="T67" fmla="*/ 5 h 44"/>
                  <a:gd name="T68" fmla="*/ 14 w 44"/>
                  <a:gd name="T69" fmla="*/ 0 h 44"/>
                  <a:gd name="T70" fmla="*/ 21 w 44"/>
                  <a:gd name="T71" fmla="*/ 12 h 44"/>
                  <a:gd name="T72" fmla="*/ 26 w 44"/>
                  <a:gd name="T73"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26" y="27"/>
                    </a:moveTo>
                    <a:lnTo>
                      <a:pt x="33" y="32"/>
                    </a:lnTo>
                    <a:lnTo>
                      <a:pt x="36" y="27"/>
                    </a:lnTo>
                    <a:lnTo>
                      <a:pt x="44" y="27"/>
                    </a:lnTo>
                    <a:lnTo>
                      <a:pt x="43" y="39"/>
                    </a:lnTo>
                    <a:lnTo>
                      <a:pt x="43" y="40"/>
                    </a:lnTo>
                    <a:lnTo>
                      <a:pt x="43" y="40"/>
                    </a:lnTo>
                    <a:lnTo>
                      <a:pt x="41" y="40"/>
                    </a:lnTo>
                    <a:lnTo>
                      <a:pt x="41" y="40"/>
                    </a:lnTo>
                    <a:lnTo>
                      <a:pt x="41" y="42"/>
                    </a:lnTo>
                    <a:lnTo>
                      <a:pt x="41" y="42"/>
                    </a:lnTo>
                    <a:lnTo>
                      <a:pt x="39" y="42"/>
                    </a:lnTo>
                    <a:lnTo>
                      <a:pt x="39" y="42"/>
                    </a:lnTo>
                    <a:lnTo>
                      <a:pt x="39" y="44"/>
                    </a:lnTo>
                    <a:lnTo>
                      <a:pt x="39" y="44"/>
                    </a:lnTo>
                    <a:lnTo>
                      <a:pt x="36" y="42"/>
                    </a:lnTo>
                    <a:lnTo>
                      <a:pt x="33" y="40"/>
                    </a:lnTo>
                    <a:lnTo>
                      <a:pt x="33" y="40"/>
                    </a:lnTo>
                    <a:lnTo>
                      <a:pt x="33" y="42"/>
                    </a:lnTo>
                    <a:lnTo>
                      <a:pt x="29" y="42"/>
                    </a:lnTo>
                    <a:lnTo>
                      <a:pt x="24" y="40"/>
                    </a:lnTo>
                    <a:lnTo>
                      <a:pt x="24" y="39"/>
                    </a:lnTo>
                    <a:lnTo>
                      <a:pt x="24" y="39"/>
                    </a:lnTo>
                    <a:lnTo>
                      <a:pt x="22" y="37"/>
                    </a:lnTo>
                    <a:lnTo>
                      <a:pt x="16" y="34"/>
                    </a:lnTo>
                    <a:lnTo>
                      <a:pt x="14" y="32"/>
                    </a:lnTo>
                    <a:lnTo>
                      <a:pt x="11" y="30"/>
                    </a:lnTo>
                    <a:lnTo>
                      <a:pt x="9" y="29"/>
                    </a:lnTo>
                    <a:lnTo>
                      <a:pt x="7" y="25"/>
                    </a:lnTo>
                    <a:lnTo>
                      <a:pt x="7" y="25"/>
                    </a:lnTo>
                    <a:lnTo>
                      <a:pt x="7" y="23"/>
                    </a:lnTo>
                    <a:lnTo>
                      <a:pt x="7" y="22"/>
                    </a:lnTo>
                    <a:lnTo>
                      <a:pt x="0" y="15"/>
                    </a:lnTo>
                    <a:lnTo>
                      <a:pt x="5" y="5"/>
                    </a:lnTo>
                    <a:lnTo>
                      <a:pt x="14" y="0"/>
                    </a:lnTo>
                    <a:lnTo>
                      <a:pt x="21" y="12"/>
                    </a:lnTo>
                    <a:lnTo>
                      <a:pt x="26"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5" name="Freeform 6012"/>
              <p:cNvSpPr>
                <a:spLocks/>
              </p:cNvSpPr>
              <p:nvPr/>
            </p:nvSpPr>
            <p:spPr bwMode="auto">
              <a:xfrm>
                <a:off x="4504" y="1822"/>
                <a:ext cx="46" cy="31"/>
              </a:xfrm>
              <a:custGeom>
                <a:avLst/>
                <a:gdLst>
                  <a:gd name="T0" fmla="*/ 36 w 46"/>
                  <a:gd name="T1" fmla="*/ 2 h 31"/>
                  <a:gd name="T2" fmla="*/ 39 w 46"/>
                  <a:gd name="T3" fmla="*/ 2 h 31"/>
                  <a:gd name="T4" fmla="*/ 39 w 46"/>
                  <a:gd name="T5" fmla="*/ 2 h 31"/>
                  <a:gd name="T6" fmla="*/ 46 w 46"/>
                  <a:gd name="T7" fmla="*/ 0 h 31"/>
                  <a:gd name="T8" fmla="*/ 46 w 46"/>
                  <a:gd name="T9" fmla="*/ 11 h 31"/>
                  <a:gd name="T10" fmla="*/ 41 w 46"/>
                  <a:gd name="T11" fmla="*/ 26 h 31"/>
                  <a:gd name="T12" fmla="*/ 41 w 46"/>
                  <a:gd name="T13" fmla="*/ 31 h 31"/>
                  <a:gd name="T14" fmla="*/ 37 w 46"/>
                  <a:gd name="T15" fmla="*/ 29 h 31"/>
                  <a:gd name="T16" fmla="*/ 20 w 46"/>
                  <a:gd name="T17" fmla="*/ 16 h 31"/>
                  <a:gd name="T18" fmla="*/ 4 w 46"/>
                  <a:gd name="T19" fmla="*/ 16 h 31"/>
                  <a:gd name="T20" fmla="*/ 0 w 46"/>
                  <a:gd name="T21" fmla="*/ 7 h 31"/>
                  <a:gd name="T22" fmla="*/ 9 w 46"/>
                  <a:gd name="T23" fmla="*/ 7 h 31"/>
                  <a:gd name="T24" fmla="*/ 9 w 46"/>
                  <a:gd name="T25" fmla="*/ 7 h 31"/>
                  <a:gd name="T26" fmla="*/ 36 w 46"/>
                  <a:gd name="T2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31">
                    <a:moveTo>
                      <a:pt x="36" y="2"/>
                    </a:moveTo>
                    <a:lnTo>
                      <a:pt x="39" y="2"/>
                    </a:lnTo>
                    <a:lnTo>
                      <a:pt x="39" y="2"/>
                    </a:lnTo>
                    <a:lnTo>
                      <a:pt x="46" y="0"/>
                    </a:lnTo>
                    <a:lnTo>
                      <a:pt x="46" y="11"/>
                    </a:lnTo>
                    <a:lnTo>
                      <a:pt x="41" y="26"/>
                    </a:lnTo>
                    <a:lnTo>
                      <a:pt x="41" y="31"/>
                    </a:lnTo>
                    <a:lnTo>
                      <a:pt x="37" y="29"/>
                    </a:lnTo>
                    <a:lnTo>
                      <a:pt x="20" y="16"/>
                    </a:lnTo>
                    <a:lnTo>
                      <a:pt x="4" y="16"/>
                    </a:lnTo>
                    <a:lnTo>
                      <a:pt x="0" y="7"/>
                    </a:lnTo>
                    <a:lnTo>
                      <a:pt x="9" y="7"/>
                    </a:lnTo>
                    <a:lnTo>
                      <a:pt x="9" y="7"/>
                    </a:lnTo>
                    <a:lnTo>
                      <a:pt x="36"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6" name="Freeform 6013"/>
              <p:cNvSpPr>
                <a:spLocks/>
              </p:cNvSpPr>
              <p:nvPr/>
            </p:nvSpPr>
            <p:spPr bwMode="auto">
              <a:xfrm>
                <a:off x="4504" y="1822"/>
                <a:ext cx="46" cy="31"/>
              </a:xfrm>
              <a:custGeom>
                <a:avLst/>
                <a:gdLst>
                  <a:gd name="T0" fmla="*/ 36 w 46"/>
                  <a:gd name="T1" fmla="*/ 2 h 31"/>
                  <a:gd name="T2" fmla="*/ 39 w 46"/>
                  <a:gd name="T3" fmla="*/ 2 h 31"/>
                  <a:gd name="T4" fmla="*/ 39 w 46"/>
                  <a:gd name="T5" fmla="*/ 2 h 31"/>
                  <a:gd name="T6" fmla="*/ 46 w 46"/>
                  <a:gd name="T7" fmla="*/ 0 h 31"/>
                  <a:gd name="T8" fmla="*/ 46 w 46"/>
                  <a:gd name="T9" fmla="*/ 11 h 31"/>
                  <a:gd name="T10" fmla="*/ 41 w 46"/>
                  <a:gd name="T11" fmla="*/ 26 h 31"/>
                  <a:gd name="T12" fmla="*/ 41 w 46"/>
                  <a:gd name="T13" fmla="*/ 31 h 31"/>
                  <a:gd name="T14" fmla="*/ 37 w 46"/>
                  <a:gd name="T15" fmla="*/ 29 h 31"/>
                  <a:gd name="T16" fmla="*/ 20 w 46"/>
                  <a:gd name="T17" fmla="*/ 16 h 31"/>
                  <a:gd name="T18" fmla="*/ 4 w 46"/>
                  <a:gd name="T19" fmla="*/ 16 h 31"/>
                  <a:gd name="T20" fmla="*/ 0 w 46"/>
                  <a:gd name="T21" fmla="*/ 7 h 31"/>
                  <a:gd name="T22" fmla="*/ 9 w 46"/>
                  <a:gd name="T23" fmla="*/ 7 h 31"/>
                  <a:gd name="T24" fmla="*/ 9 w 46"/>
                  <a:gd name="T25" fmla="*/ 7 h 31"/>
                  <a:gd name="T26" fmla="*/ 36 w 46"/>
                  <a:gd name="T2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31">
                    <a:moveTo>
                      <a:pt x="36" y="2"/>
                    </a:moveTo>
                    <a:lnTo>
                      <a:pt x="39" y="2"/>
                    </a:lnTo>
                    <a:lnTo>
                      <a:pt x="39" y="2"/>
                    </a:lnTo>
                    <a:lnTo>
                      <a:pt x="46" y="0"/>
                    </a:lnTo>
                    <a:lnTo>
                      <a:pt x="46" y="11"/>
                    </a:lnTo>
                    <a:lnTo>
                      <a:pt x="41" y="26"/>
                    </a:lnTo>
                    <a:lnTo>
                      <a:pt x="41" y="31"/>
                    </a:lnTo>
                    <a:lnTo>
                      <a:pt x="37" y="29"/>
                    </a:lnTo>
                    <a:lnTo>
                      <a:pt x="20" y="16"/>
                    </a:lnTo>
                    <a:lnTo>
                      <a:pt x="4" y="16"/>
                    </a:lnTo>
                    <a:lnTo>
                      <a:pt x="0" y="7"/>
                    </a:lnTo>
                    <a:lnTo>
                      <a:pt x="9" y="7"/>
                    </a:lnTo>
                    <a:lnTo>
                      <a:pt x="9" y="7"/>
                    </a:lnTo>
                    <a:lnTo>
                      <a:pt x="3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7" name="Freeform 6014"/>
              <p:cNvSpPr>
                <a:spLocks/>
              </p:cNvSpPr>
              <p:nvPr/>
            </p:nvSpPr>
            <p:spPr bwMode="auto">
              <a:xfrm>
                <a:off x="4513" y="2029"/>
                <a:ext cx="40" cy="37"/>
              </a:xfrm>
              <a:custGeom>
                <a:avLst/>
                <a:gdLst>
                  <a:gd name="T0" fmla="*/ 8 w 40"/>
                  <a:gd name="T1" fmla="*/ 0 h 37"/>
                  <a:gd name="T2" fmla="*/ 23 w 40"/>
                  <a:gd name="T3" fmla="*/ 2 h 37"/>
                  <a:gd name="T4" fmla="*/ 33 w 40"/>
                  <a:gd name="T5" fmla="*/ 0 h 37"/>
                  <a:gd name="T6" fmla="*/ 33 w 40"/>
                  <a:gd name="T7" fmla="*/ 0 h 37"/>
                  <a:gd name="T8" fmla="*/ 33 w 40"/>
                  <a:gd name="T9" fmla="*/ 0 h 37"/>
                  <a:gd name="T10" fmla="*/ 37 w 40"/>
                  <a:gd name="T11" fmla="*/ 4 h 37"/>
                  <a:gd name="T12" fmla="*/ 37 w 40"/>
                  <a:gd name="T13" fmla="*/ 4 h 37"/>
                  <a:gd name="T14" fmla="*/ 37 w 40"/>
                  <a:gd name="T15" fmla="*/ 4 h 37"/>
                  <a:gd name="T16" fmla="*/ 37 w 40"/>
                  <a:gd name="T17" fmla="*/ 4 h 37"/>
                  <a:gd name="T18" fmla="*/ 37 w 40"/>
                  <a:gd name="T19" fmla="*/ 4 h 37"/>
                  <a:gd name="T20" fmla="*/ 37 w 40"/>
                  <a:gd name="T21" fmla="*/ 4 h 37"/>
                  <a:gd name="T22" fmla="*/ 37 w 40"/>
                  <a:gd name="T23" fmla="*/ 4 h 37"/>
                  <a:gd name="T24" fmla="*/ 37 w 40"/>
                  <a:gd name="T25" fmla="*/ 4 h 37"/>
                  <a:gd name="T26" fmla="*/ 37 w 40"/>
                  <a:gd name="T27" fmla="*/ 4 h 37"/>
                  <a:gd name="T28" fmla="*/ 37 w 40"/>
                  <a:gd name="T29" fmla="*/ 4 h 37"/>
                  <a:gd name="T30" fmla="*/ 39 w 40"/>
                  <a:gd name="T31" fmla="*/ 4 h 37"/>
                  <a:gd name="T32" fmla="*/ 40 w 40"/>
                  <a:gd name="T33" fmla="*/ 5 h 37"/>
                  <a:gd name="T34" fmla="*/ 40 w 40"/>
                  <a:gd name="T35" fmla="*/ 5 h 37"/>
                  <a:gd name="T36" fmla="*/ 39 w 40"/>
                  <a:gd name="T37" fmla="*/ 7 h 37"/>
                  <a:gd name="T38" fmla="*/ 37 w 40"/>
                  <a:gd name="T39" fmla="*/ 10 h 37"/>
                  <a:gd name="T40" fmla="*/ 35 w 40"/>
                  <a:gd name="T41" fmla="*/ 14 h 37"/>
                  <a:gd name="T42" fmla="*/ 33 w 40"/>
                  <a:gd name="T43" fmla="*/ 15 h 37"/>
                  <a:gd name="T44" fmla="*/ 35 w 40"/>
                  <a:gd name="T45" fmla="*/ 19 h 37"/>
                  <a:gd name="T46" fmla="*/ 35 w 40"/>
                  <a:gd name="T47" fmla="*/ 19 h 37"/>
                  <a:gd name="T48" fmla="*/ 28 w 40"/>
                  <a:gd name="T49" fmla="*/ 26 h 37"/>
                  <a:gd name="T50" fmla="*/ 28 w 40"/>
                  <a:gd name="T51" fmla="*/ 26 h 37"/>
                  <a:gd name="T52" fmla="*/ 27 w 40"/>
                  <a:gd name="T53" fmla="*/ 27 h 37"/>
                  <a:gd name="T54" fmla="*/ 25 w 40"/>
                  <a:gd name="T55" fmla="*/ 29 h 37"/>
                  <a:gd name="T56" fmla="*/ 25 w 40"/>
                  <a:gd name="T57" fmla="*/ 27 h 37"/>
                  <a:gd name="T58" fmla="*/ 22 w 40"/>
                  <a:gd name="T59" fmla="*/ 22 h 37"/>
                  <a:gd name="T60" fmla="*/ 15 w 40"/>
                  <a:gd name="T61" fmla="*/ 29 h 37"/>
                  <a:gd name="T62" fmla="*/ 6 w 40"/>
                  <a:gd name="T63" fmla="*/ 37 h 37"/>
                  <a:gd name="T64" fmla="*/ 5 w 40"/>
                  <a:gd name="T65" fmla="*/ 36 h 37"/>
                  <a:gd name="T66" fmla="*/ 5 w 40"/>
                  <a:gd name="T67" fmla="*/ 36 h 37"/>
                  <a:gd name="T68" fmla="*/ 3 w 40"/>
                  <a:gd name="T69" fmla="*/ 34 h 37"/>
                  <a:gd name="T70" fmla="*/ 3 w 40"/>
                  <a:gd name="T71" fmla="*/ 34 h 37"/>
                  <a:gd name="T72" fmla="*/ 0 w 40"/>
                  <a:gd name="T73" fmla="*/ 32 h 37"/>
                  <a:gd name="T74" fmla="*/ 0 w 40"/>
                  <a:gd name="T75" fmla="*/ 32 h 37"/>
                  <a:gd name="T76" fmla="*/ 8 w 40"/>
                  <a:gd name="T77" fmla="*/ 2 h 37"/>
                  <a:gd name="T78" fmla="*/ 8 w 40"/>
                  <a:gd name="T7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 h="37">
                    <a:moveTo>
                      <a:pt x="8" y="0"/>
                    </a:moveTo>
                    <a:lnTo>
                      <a:pt x="23" y="2"/>
                    </a:lnTo>
                    <a:lnTo>
                      <a:pt x="33" y="0"/>
                    </a:lnTo>
                    <a:lnTo>
                      <a:pt x="33" y="0"/>
                    </a:lnTo>
                    <a:lnTo>
                      <a:pt x="33" y="0"/>
                    </a:lnTo>
                    <a:lnTo>
                      <a:pt x="37" y="4"/>
                    </a:lnTo>
                    <a:lnTo>
                      <a:pt x="37" y="4"/>
                    </a:lnTo>
                    <a:lnTo>
                      <a:pt x="37" y="4"/>
                    </a:lnTo>
                    <a:lnTo>
                      <a:pt x="37" y="4"/>
                    </a:lnTo>
                    <a:lnTo>
                      <a:pt x="37" y="4"/>
                    </a:lnTo>
                    <a:lnTo>
                      <a:pt x="37" y="4"/>
                    </a:lnTo>
                    <a:lnTo>
                      <a:pt x="37" y="4"/>
                    </a:lnTo>
                    <a:lnTo>
                      <a:pt x="37" y="4"/>
                    </a:lnTo>
                    <a:lnTo>
                      <a:pt x="37" y="4"/>
                    </a:lnTo>
                    <a:lnTo>
                      <a:pt x="37" y="4"/>
                    </a:lnTo>
                    <a:lnTo>
                      <a:pt x="39" y="4"/>
                    </a:lnTo>
                    <a:lnTo>
                      <a:pt x="40" y="5"/>
                    </a:lnTo>
                    <a:lnTo>
                      <a:pt x="40" y="5"/>
                    </a:lnTo>
                    <a:lnTo>
                      <a:pt x="39" y="7"/>
                    </a:lnTo>
                    <a:lnTo>
                      <a:pt x="37" y="10"/>
                    </a:lnTo>
                    <a:lnTo>
                      <a:pt x="35" y="14"/>
                    </a:lnTo>
                    <a:lnTo>
                      <a:pt x="33" y="15"/>
                    </a:lnTo>
                    <a:lnTo>
                      <a:pt x="35" y="19"/>
                    </a:lnTo>
                    <a:lnTo>
                      <a:pt x="35" y="19"/>
                    </a:lnTo>
                    <a:lnTo>
                      <a:pt x="28" y="26"/>
                    </a:lnTo>
                    <a:lnTo>
                      <a:pt x="28" y="26"/>
                    </a:lnTo>
                    <a:lnTo>
                      <a:pt x="27" y="27"/>
                    </a:lnTo>
                    <a:lnTo>
                      <a:pt x="25" y="29"/>
                    </a:lnTo>
                    <a:lnTo>
                      <a:pt x="25" y="27"/>
                    </a:lnTo>
                    <a:lnTo>
                      <a:pt x="22" y="22"/>
                    </a:lnTo>
                    <a:lnTo>
                      <a:pt x="15" y="29"/>
                    </a:lnTo>
                    <a:lnTo>
                      <a:pt x="6" y="37"/>
                    </a:lnTo>
                    <a:lnTo>
                      <a:pt x="5" y="36"/>
                    </a:lnTo>
                    <a:lnTo>
                      <a:pt x="5" y="36"/>
                    </a:lnTo>
                    <a:lnTo>
                      <a:pt x="3" y="34"/>
                    </a:lnTo>
                    <a:lnTo>
                      <a:pt x="3" y="34"/>
                    </a:lnTo>
                    <a:lnTo>
                      <a:pt x="0" y="32"/>
                    </a:lnTo>
                    <a:lnTo>
                      <a:pt x="0" y="32"/>
                    </a:lnTo>
                    <a:lnTo>
                      <a:pt x="8" y="2"/>
                    </a:lnTo>
                    <a:lnTo>
                      <a:pt x="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8" name="Freeform 6015"/>
              <p:cNvSpPr>
                <a:spLocks/>
              </p:cNvSpPr>
              <p:nvPr/>
            </p:nvSpPr>
            <p:spPr bwMode="auto">
              <a:xfrm>
                <a:off x="4513" y="2029"/>
                <a:ext cx="40" cy="37"/>
              </a:xfrm>
              <a:custGeom>
                <a:avLst/>
                <a:gdLst>
                  <a:gd name="T0" fmla="*/ 8 w 40"/>
                  <a:gd name="T1" fmla="*/ 0 h 37"/>
                  <a:gd name="T2" fmla="*/ 23 w 40"/>
                  <a:gd name="T3" fmla="*/ 2 h 37"/>
                  <a:gd name="T4" fmla="*/ 33 w 40"/>
                  <a:gd name="T5" fmla="*/ 0 h 37"/>
                  <a:gd name="T6" fmla="*/ 33 w 40"/>
                  <a:gd name="T7" fmla="*/ 0 h 37"/>
                  <a:gd name="T8" fmla="*/ 33 w 40"/>
                  <a:gd name="T9" fmla="*/ 0 h 37"/>
                  <a:gd name="T10" fmla="*/ 37 w 40"/>
                  <a:gd name="T11" fmla="*/ 4 h 37"/>
                  <a:gd name="T12" fmla="*/ 37 w 40"/>
                  <a:gd name="T13" fmla="*/ 4 h 37"/>
                  <a:gd name="T14" fmla="*/ 37 w 40"/>
                  <a:gd name="T15" fmla="*/ 4 h 37"/>
                  <a:gd name="T16" fmla="*/ 37 w 40"/>
                  <a:gd name="T17" fmla="*/ 4 h 37"/>
                  <a:gd name="T18" fmla="*/ 37 w 40"/>
                  <a:gd name="T19" fmla="*/ 4 h 37"/>
                  <a:gd name="T20" fmla="*/ 37 w 40"/>
                  <a:gd name="T21" fmla="*/ 4 h 37"/>
                  <a:gd name="T22" fmla="*/ 37 w 40"/>
                  <a:gd name="T23" fmla="*/ 4 h 37"/>
                  <a:gd name="T24" fmla="*/ 37 w 40"/>
                  <a:gd name="T25" fmla="*/ 4 h 37"/>
                  <a:gd name="T26" fmla="*/ 37 w 40"/>
                  <a:gd name="T27" fmla="*/ 4 h 37"/>
                  <a:gd name="T28" fmla="*/ 37 w 40"/>
                  <a:gd name="T29" fmla="*/ 4 h 37"/>
                  <a:gd name="T30" fmla="*/ 39 w 40"/>
                  <a:gd name="T31" fmla="*/ 4 h 37"/>
                  <a:gd name="T32" fmla="*/ 40 w 40"/>
                  <a:gd name="T33" fmla="*/ 5 h 37"/>
                  <a:gd name="T34" fmla="*/ 40 w 40"/>
                  <a:gd name="T35" fmla="*/ 5 h 37"/>
                  <a:gd name="T36" fmla="*/ 39 w 40"/>
                  <a:gd name="T37" fmla="*/ 7 h 37"/>
                  <a:gd name="T38" fmla="*/ 37 w 40"/>
                  <a:gd name="T39" fmla="*/ 10 h 37"/>
                  <a:gd name="T40" fmla="*/ 35 w 40"/>
                  <a:gd name="T41" fmla="*/ 14 h 37"/>
                  <a:gd name="T42" fmla="*/ 33 w 40"/>
                  <a:gd name="T43" fmla="*/ 15 h 37"/>
                  <a:gd name="T44" fmla="*/ 35 w 40"/>
                  <a:gd name="T45" fmla="*/ 19 h 37"/>
                  <a:gd name="T46" fmla="*/ 35 w 40"/>
                  <a:gd name="T47" fmla="*/ 19 h 37"/>
                  <a:gd name="T48" fmla="*/ 28 w 40"/>
                  <a:gd name="T49" fmla="*/ 26 h 37"/>
                  <a:gd name="T50" fmla="*/ 28 w 40"/>
                  <a:gd name="T51" fmla="*/ 26 h 37"/>
                  <a:gd name="T52" fmla="*/ 27 w 40"/>
                  <a:gd name="T53" fmla="*/ 27 h 37"/>
                  <a:gd name="T54" fmla="*/ 25 w 40"/>
                  <a:gd name="T55" fmla="*/ 29 h 37"/>
                  <a:gd name="T56" fmla="*/ 25 w 40"/>
                  <a:gd name="T57" fmla="*/ 27 h 37"/>
                  <a:gd name="T58" fmla="*/ 22 w 40"/>
                  <a:gd name="T59" fmla="*/ 22 h 37"/>
                  <a:gd name="T60" fmla="*/ 15 w 40"/>
                  <a:gd name="T61" fmla="*/ 29 h 37"/>
                  <a:gd name="T62" fmla="*/ 6 w 40"/>
                  <a:gd name="T63" fmla="*/ 37 h 37"/>
                  <a:gd name="T64" fmla="*/ 5 w 40"/>
                  <a:gd name="T65" fmla="*/ 36 h 37"/>
                  <a:gd name="T66" fmla="*/ 5 w 40"/>
                  <a:gd name="T67" fmla="*/ 36 h 37"/>
                  <a:gd name="T68" fmla="*/ 3 w 40"/>
                  <a:gd name="T69" fmla="*/ 34 h 37"/>
                  <a:gd name="T70" fmla="*/ 3 w 40"/>
                  <a:gd name="T71" fmla="*/ 34 h 37"/>
                  <a:gd name="T72" fmla="*/ 0 w 40"/>
                  <a:gd name="T73" fmla="*/ 32 h 37"/>
                  <a:gd name="T74" fmla="*/ 0 w 40"/>
                  <a:gd name="T75" fmla="*/ 32 h 37"/>
                  <a:gd name="T76" fmla="*/ 8 w 40"/>
                  <a:gd name="T77" fmla="*/ 2 h 37"/>
                  <a:gd name="T78" fmla="*/ 8 w 40"/>
                  <a:gd name="T7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 h="37">
                    <a:moveTo>
                      <a:pt x="8" y="0"/>
                    </a:moveTo>
                    <a:lnTo>
                      <a:pt x="23" y="2"/>
                    </a:lnTo>
                    <a:lnTo>
                      <a:pt x="33" y="0"/>
                    </a:lnTo>
                    <a:lnTo>
                      <a:pt x="33" y="0"/>
                    </a:lnTo>
                    <a:lnTo>
                      <a:pt x="33" y="0"/>
                    </a:lnTo>
                    <a:lnTo>
                      <a:pt x="37" y="4"/>
                    </a:lnTo>
                    <a:lnTo>
                      <a:pt x="37" y="4"/>
                    </a:lnTo>
                    <a:lnTo>
                      <a:pt x="37" y="4"/>
                    </a:lnTo>
                    <a:lnTo>
                      <a:pt x="37" y="4"/>
                    </a:lnTo>
                    <a:lnTo>
                      <a:pt x="37" y="4"/>
                    </a:lnTo>
                    <a:lnTo>
                      <a:pt x="37" y="4"/>
                    </a:lnTo>
                    <a:lnTo>
                      <a:pt x="37" y="4"/>
                    </a:lnTo>
                    <a:lnTo>
                      <a:pt x="37" y="4"/>
                    </a:lnTo>
                    <a:lnTo>
                      <a:pt x="37" y="4"/>
                    </a:lnTo>
                    <a:lnTo>
                      <a:pt x="37" y="4"/>
                    </a:lnTo>
                    <a:lnTo>
                      <a:pt x="39" y="4"/>
                    </a:lnTo>
                    <a:lnTo>
                      <a:pt x="40" y="5"/>
                    </a:lnTo>
                    <a:lnTo>
                      <a:pt x="40" y="5"/>
                    </a:lnTo>
                    <a:lnTo>
                      <a:pt x="39" y="7"/>
                    </a:lnTo>
                    <a:lnTo>
                      <a:pt x="37" y="10"/>
                    </a:lnTo>
                    <a:lnTo>
                      <a:pt x="35" y="14"/>
                    </a:lnTo>
                    <a:lnTo>
                      <a:pt x="33" y="15"/>
                    </a:lnTo>
                    <a:lnTo>
                      <a:pt x="35" y="19"/>
                    </a:lnTo>
                    <a:lnTo>
                      <a:pt x="35" y="19"/>
                    </a:lnTo>
                    <a:lnTo>
                      <a:pt x="28" y="26"/>
                    </a:lnTo>
                    <a:lnTo>
                      <a:pt x="28" y="26"/>
                    </a:lnTo>
                    <a:lnTo>
                      <a:pt x="27" y="27"/>
                    </a:lnTo>
                    <a:lnTo>
                      <a:pt x="25" y="29"/>
                    </a:lnTo>
                    <a:lnTo>
                      <a:pt x="25" y="27"/>
                    </a:lnTo>
                    <a:lnTo>
                      <a:pt x="22" y="22"/>
                    </a:lnTo>
                    <a:lnTo>
                      <a:pt x="15" y="29"/>
                    </a:lnTo>
                    <a:lnTo>
                      <a:pt x="6" y="37"/>
                    </a:lnTo>
                    <a:lnTo>
                      <a:pt x="5" y="36"/>
                    </a:lnTo>
                    <a:lnTo>
                      <a:pt x="5" y="36"/>
                    </a:lnTo>
                    <a:lnTo>
                      <a:pt x="3" y="34"/>
                    </a:lnTo>
                    <a:lnTo>
                      <a:pt x="3" y="34"/>
                    </a:lnTo>
                    <a:lnTo>
                      <a:pt x="0" y="32"/>
                    </a:lnTo>
                    <a:lnTo>
                      <a:pt x="0" y="32"/>
                    </a:lnTo>
                    <a:lnTo>
                      <a:pt x="8" y="2"/>
                    </a:lnTo>
                    <a:lnTo>
                      <a:pt x="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9" name="Freeform 6016"/>
              <p:cNvSpPr>
                <a:spLocks/>
              </p:cNvSpPr>
              <p:nvPr/>
            </p:nvSpPr>
            <p:spPr bwMode="auto">
              <a:xfrm>
                <a:off x="4640" y="1806"/>
                <a:ext cx="28" cy="30"/>
              </a:xfrm>
              <a:custGeom>
                <a:avLst/>
                <a:gdLst>
                  <a:gd name="T0" fmla="*/ 28 w 28"/>
                  <a:gd name="T1" fmla="*/ 5 h 30"/>
                  <a:gd name="T2" fmla="*/ 22 w 28"/>
                  <a:gd name="T3" fmla="*/ 10 h 30"/>
                  <a:gd name="T4" fmla="*/ 18 w 28"/>
                  <a:gd name="T5" fmla="*/ 30 h 30"/>
                  <a:gd name="T6" fmla="*/ 10 w 28"/>
                  <a:gd name="T7" fmla="*/ 25 h 30"/>
                  <a:gd name="T8" fmla="*/ 0 w 28"/>
                  <a:gd name="T9" fmla="*/ 22 h 30"/>
                  <a:gd name="T10" fmla="*/ 3 w 28"/>
                  <a:gd name="T11" fmla="*/ 18 h 30"/>
                  <a:gd name="T12" fmla="*/ 1 w 28"/>
                  <a:gd name="T13" fmla="*/ 16 h 30"/>
                  <a:gd name="T14" fmla="*/ 1 w 28"/>
                  <a:gd name="T15" fmla="*/ 15 h 30"/>
                  <a:gd name="T16" fmla="*/ 0 w 28"/>
                  <a:gd name="T17" fmla="*/ 15 h 30"/>
                  <a:gd name="T18" fmla="*/ 0 w 28"/>
                  <a:gd name="T19" fmla="*/ 15 h 30"/>
                  <a:gd name="T20" fmla="*/ 0 w 28"/>
                  <a:gd name="T21" fmla="*/ 13 h 30"/>
                  <a:gd name="T22" fmla="*/ 1 w 28"/>
                  <a:gd name="T23" fmla="*/ 10 h 30"/>
                  <a:gd name="T24" fmla="*/ 6 w 28"/>
                  <a:gd name="T25" fmla="*/ 8 h 30"/>
                  <a:gd name="T26" fmla="*/ 8 w 28"/>
                  <a:gd name="T27" fmla="*/ 8 h 30"/>
                  <a:gd name="T28" fmla="*/ 8 w 28"/>
                  <a:gd name="T29" fmla="*/ 8 h 30"/>
                  <a:gd name="T30" fmla="*/ 11 w 28"/>
                  <a:gd name="T31" fmla="*/ 8 h 30"/>
                  <a:gd name="T32" fmla="*/ 11 w 28"/>
                  <a:gd name="T33" fmla="*/ 8 h 30"/>
                  <a:gd name="T34" fmla="*/ 15 w 28"/>
                  <a:gd name="T35" fmla="*/ 3 h 30"/>
                  <a:gd name="T36" fmla="*/ 17 w 28"/>
                  <a:gd name="T37" fmla="*/ 0 h 30"/>
                  <a:gd name="T38" fmla="*/ 17 w 28"/>
                  <a:gd name="T39" fmla="*/ 0 h 30"/>
                  <a:gd name="T40" fmla="*/ 17 w 28"/>
                  <a:gd name="T41" fmla="*/ 0 h 30"/>
                  <a:gd name="T42" fmla="*/ 20 w 28"/>
                  <a:gd name="T43" fmla="*/ 0 h 30"/>
                  <a:gd name="T44" fmla="*/ 22 w 28"/>
                  <a:gd name="T45" fmla="*/ 0 h 30"/>
                  <a:gd name="T46" fmla="*/ 25 w 28"/>
                  <a:gd name="T47" fmla="*/ 1 h 30"/>
                  <a:gd name="T48" fmla="*/ 27 w 28"/>
                  <a:gd name="T49" fmla="*/ 3 h 30"/>
                  <a:gd name="T50" fmla="*/ 28 w 28"/>
                  <a:gd name="T5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30">
                    <a:moveTo>
                      <a:pt x="28" y="5"/>
                    </a:moveTo>
                    <a:lnTo>
                      <a:pt x="22" y="10"/>
                    </a:lnTo>
                    <a:lnTo>
                      <a:pt x="18" y="30"/>
                    </a:lnTo>
                    <a:lnTo>
                      <a:pt x="10" y="25"/>
                    </a:lnTo>
                    <a:lnTo>
                      <a:pt x="0" y="22"/>
                    </a:lnTo>
                    <a:lnTo>
                      <a:pt x="3" y="18"/>
                    </a:lnTo>
                    <a:lnTo>
                      <a:pt x="1" y="16"/>
                    </a:lnTo>
                    <a:lnTo>
                      <a:pt x="1" y="15"/>
                    </a:lnTo>
                    <a:lnTo>
                      <a:pt x="0" y="15"/>
                    </a:lnTo>
                    <a:lnTo>
                      <a:pt x="0" y="15"/>
                    </a:lnTo>
                    <a:lnTo>
                      <a:pt x="0" y="13"/>
                    </a:lnTo>
                    <a:lnTo>
                      <a:pt x="1" y="10"/>
                    </a:lnTo>
                    <a:lnTo>
                      <a:pt x="6" y="8"/>
                    </a:lnTo>
                    <a:lnTo>
                      <a:pt x="8" y="8"/>
                    </a:lnTo>
                    <a:lnTo>
                      <a:pt x="8" y="8"/>
                    </a:lnTo>
                    <a:lnTo>
                      <a:pt x="11" y="8"/>
                    </a:lnTo>
                    <a:lnTo>
                      <a:pt x="11" y="8"/>
                    </a:lnTo>
                    <a:lnTo>
                      <a:pt x="15" y="3"/>
                    </a:lnTo>
                    <a:lnTo>
                      <a:pt x="17" y="0"/>
                    </a:lnTo>
                    <a:lnTo>
                      <a:pt x="17" y="0"/>
                    </a:lnTo>
                    <a:lnTo>
                      <a:pt x="17" y="0"/>
                    </a:lnTo>
                    <a:lnTo>
                      <a:pt x="20" y="0"/>
                    </a:lnTo>
                    <a:lnTo>
                      <a:pt x="22" y="0"/>
                    </a:lnTo>
                    <a:lnTo>
                      <a:pt x="25" y="1"/>
                    </a:lnTo>
                    <a:lnTo>
                      <a:pt x="27" y="3"/>
                    </a:lnTo>
                    <a:lnTo>
                      <a:pt x="28"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0" name="Freeform 6017"/>
              <p:cNvSpPr>
                <a:spLocks/>
              </p:cNvSpPr>
              <p:nvPr/>
            </p:nvSpPr>
            <p:spPr bwMode="auto">
              <a:xfrm>
                <a:off x="4640" y="1806"/>
                <a:ext cx="28" cy="30"/>
              </a:xfrm>
              <a:custGeom>
                <a:avLst/>
                <a:gdLst>
                  <a:gd name="T0" fmla="*/ 28 w 28"/>
                  <a:gd name="T1" fmla="*/ 5 h 30"/>
                  <a:gd name="T2" fmla="*/ 22 w 28"/>
                  <a:gd name="T3" fmla="*/ 10 h 30"/>
                  <a:gd name="T4" fmla="*/ 18 w 28"/>
                  <a:gd name="T5" fmla="*/ 30 h 30"/>
                  <a:gd name="T6" fmla="*/ 10 w 28"/>
                  <a:gd name="T7" fmla="*/ 25 h 30"/>
                  <a:gd name="T8" fmla="*/ 0 w 28"/>
                  <a:gd name="T9" fmla="*/ 22 h 30"/>
                  <a:gd name="T10" fmla="*/ 3 w 28"/>
                  <a:gd name="T11" fmla="*/ 18 h 30"/>
                  <a:gd name="T12" fmla="*/ 1 w 28"/>
                  <a:gd name="T13" fmla="*/ 16 h 30"/>
                  <a:gd name="T14" fmla="*/ 1 w 28"/>
                  <a:gd name="T15" fmla="*/ 15 h 30"/>
                  <a:gd name="T16" fmla="*/ 0 w 28"/>
                  <a:gd name="T17" fmla="*/ 15 h 30"/>
                  <a:gd name="T18" fmla="*/ 0 w 28"/>
                  <a:gd name="T19" fmla="*/ 15 h 30"/>
                  <a:gd name="T20" fmla="*/ 0 w 28"/>
                  <a:gd name="T21" fmla="*/ 13 h 30"/>
                  <a:gd name="T22" fmla="*/ 1 w 28"/>
                  <a:gd name="T23" fmla="*/ 10 h 30"/>
                  <a:gd name="T24" fmla="*/ 6 w 28"/>
                  <a:gd name="T25" fmla="*/ 8 h 30"/>
                  <a:gd name="T26" fmla="*/ 8 w 28"/>
                  <a:gd name="T27" fmla="*/ 8 h 30"/>
                  <a:gd name="T28" fmla="*/ 8 w 28"/>
                  <a:gd name="T29" fmla="*/ 8 h 30"/>
                  <a:gd name="T30" fmla="*/ 11 w 28"/>
                  <a:gd name="T31" fmla="*/ 8 h 30"/>
                  <a:gd name="T32" fmla="*/ 11 w 28"/>
                  <a:gd name="T33" fmla="*/ 8 h 30"/>
                  <a:gd name="T34" fmla="*/ 15 w 28"/>
                  <a:gd name="T35" fmla="*/ 3 h 30"/>
                  <a:gd name="T36" fmla="*/ 17 w 28"/>
                  <a:gd name="T37" fmla="*/ 0 h 30"/>
                  <a:gd name="T38" fmla="*/ 17 w 28"/>
                  <a:gd name="T39" fmla="*/ 0 h 30"/>
                  <a:gd name="T40" fmla="*/ 17 w 28"/>
                  <a:gd name="T41" fmla="*/ 0 h 30"/>
                  <a:gd name="T42" fmla="*/ 20 w 28"/>
                  <a:gd name="T43" fmla="*/ 0 h 30"/>
                  <a:gd name="T44" fmla="*/ 22 w 28"/>
                  <a:gd name="T45" fmla="*/ 0 h 30"/>
                  <a:gd name="T46" fmla="*/ 25 w 28"/>
                  <a:gd name="T47" fmla="*/ 1 h 30"/>
                  <a:gd name="T48" fmla="*/ 27 w 28"/>
                  <a:gd name="T49" fmla="*/ 3 h 30"/>
                  <a:gd name="T50" fmla="*/ 28 w 28"/>
                  <a:gd name="T5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30">
                    <a:moveTo>
                      <a:pt x="28" y="5"/>
                    </a:moveTo>
                    <a:lnTo>
                      <a:pt x="22" y="10"/>
                    </a:lnTo>
                    <a:lnTo>
                      <a:pt x="18" y="30"/>
                    </a:lnTo>
                    <a:lnTo>
                      <a:pt x="10" y="25"/>
                    </a:lnTo>
                    <a:lnTo>
                      <a:pt x="0" y="22"/>
                    </a:lnTo>
                    <a:lnTo>
                      <a:pt x="3" y="18"/>
                    </a:lnTo>
                    <a:lnTo>
                      <a:pt x="1" y="16"/>
                    </a:lnTo>
                    <a:lnTo>
                      <a:pt x="1" y="15"/>
                    </a:lnTo>
                    <a:lnTo>
                      <a:pt x="0" y="15"/>
                    </a:lnTo>
                    <a:lnTo>
                      <a:pt x="0" y="15"/>
                    </a:lnTo>
                    <a:lnTo>
                      <a:pt x="0" y="13"/>
                    </a:lnTo>
                    <a:lnTo>
                      <a:pt x="1" y="10"/>
                    </a:lnTo>
                    <a:lnTo>
                      <a:pt x="6" y="8"/>
                    </a:lnTo>
                    <a:lnTo>
                      <a:pt x="8" y="8"/>
                    </a:lnTo>
                    <a:lnTo>
                      <a:pt x="8" y="8"/>
                    </a:lnTo>
                    <a:lnTo>
                      <a:pt x="11" y="8"/>
                    </a:lnTo>
                    <a:lnTo>
                      <a:pt x="11" y="8"/>
                    </a:lnTo>
                    <a:lnTo>
                      <a:pt x="15" y="3"/>
                    </a:lnTo>
                    <a:lnTo>
                      <a:pt x="17" y="0"/>
                    </a:lnTo>
                    <a:lnTo>
                      <a:pt x="17" y="0"/>
                    </a:lnTo>
                    <a:lnTo>
                      <a:pt x="17" y="0"/>
                    </a:lnTo>
                    <a:lnTo>
                      <a:pt x="20" y="0"/>
                    </a:lnTo>
                    <a:lnTo>
                      <a:pt x="22" y="0"/>
                    </a:lnTo>
                    <a:lnTo>
                      <a:pt x="25" y="1"/>
                    </a:lnTo>
                    <a:lnTo>
                      <a:pt x="27" y="3"/>
                    </a:lnTo>
                    <a:lnTo>
                      <a:pt x="28"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1" name="Freeform 6018"/>
              <p:cNvSpPr>
                <a:spLocks/>
              </p:cNvSpPr>
              <p:nvPr/>
            </p:nvSpPr>
            <p:spPr bwMode="auto">
              <a:xfrm>
                <a:off x="4472" y="1950"/>
                <a:ext cx="56" cy="45"/>
              </a:xfrm>
              <a:custGeom>
                <a:avLst/>
                <a:gdLst>
                  <a:gd name="T0" fmla="*/ 56 w 56"/>
                  <a:gd name="T1" fmla="*/ 23 h 45"/>
                  <a:gd name="T2" fmla="*/ 39 w 56"/>
                  <a:gd name="T3" fmla="*/ 45 h 45"/>
                  <a:gd name="T4" fmla="*/ 27 w 56"/>
                  <a:gd name="T5" fmla="*/ 45 h 45"/>
                  <a:gd name="T6" fmla="*/ 19 w 56"/>
                  <a:gd name="T7" fmla="*/ 33 h 45"/>
                  <a:gd name="T8" fmla="*/ 13 w 56"/>
                  <a:gd name="T9" fmla="*/ 37 h 45"/>
                  <a:gd name="T10" fmla="*/ 0 w 56"/>
                  <a:gd name="T11" fmla="*/ 33 h 45"/>
                  <a:gd name="T12" fmla="*/ 0 w 56"/>
                  <a:gd name="T13" fmla="*/ 33 h 45"/>
                  <a:gd name="T14" fmla="*/ 20 w 56"/>
                  <a:gd name="T15" fmla="*/ 15 h 45"/>
                  <a:gd name="T16" fmla="*/ 25 w 56"/>
                  <a:gd name="T17" fmla="*/ 6 h 45"/>
                  <a:gd name="T18" fmla="*/ 20 w 56"/>
                  <a:gd name="T19" fmla="*/ 5 h 45"/>
                  <a:gd name="T20" fmla="*/ 27 w 56"/>
                  <a:gd name="T21" fmla="*/ 0 h 45"/>
                  <a:gd name="T22" fmla="*/ 37 w 56"/>
                  <a:gd name="T23" fmla="*/ 1 h 45"/>
                  <a:gd name="T24" fmla="*/ 36 w 56"/>
                  <a:gd name="T25" fmla="*/ 3 h 45"/>
                  <a:gd name="T26" fmla="*/ 42 w 56"/>
                  <a:gd name="T27" fmla="*/ 17 h 45"/>
                  <a:gd name="T28" fmla="*/ 56 w 56"/>
                  <a:gd name="T2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45">
                    <a:moveTo>
                      <a:pt x="56" y="23"/>
                    </a:moveTo>
                    <a:lnTo>
                      <a:pt x="39" y="45"/>
                    </a:lnTo>
                    <a:lnTo>
                      <a:pt x="27" y="45"/>
                    </a:lnTo>
                    <a:lnTo>
                      <a:pt x="19" y="33"/>
                    </a:lnTo>
                    <a:lnTo>
                      <a:pt x="13" y="37"/>
                    </a:lnTo>
                    <a:lnTo>
                      <a:pt x="0" y="33"/>
                    </a:lnTo>
                    <a:lnTo>
                      <a:pt x="0" y="33"/>
                    </a:lnTo>
                    <a:lnTo>
                      <a:pt x="20" y="15"/>
                    </a:lnTo>
                    <a:lnTo>
                      <a:pt x="25" y="6"/>
                    </a:lnTo>
                    <a:lnTo>
                      <a:pt x="20" y="5"/>
                    </a:lnTo>
                    <a:lnTo>
                      <a:pt x="27" y="0"/>
                    </a:lnTo>
                    <a:lnTo>
                      <a:pt x="37" y="1"/>
                    </a:lnTo>
                    <a:lnTo>
                      <a:pt x="36" y="3"/>
                    </a:lnTo>
                    <a:lnTo>
                      <a:pt x="42" y="17"/>
                    </a:lnTo>
                    <a:lnTo>
                      <a:pt x="56" y="2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2" name="Freeform 6019"/>
              <p:cNvSpPr>
                <a:spLocks/>
              </p:cNvSpPr>
              <p:nvPr/>
            </p:nvSpPr>
            <p:spPr bwMode="auto">
              <a:xfrm>
                <a:off x="4472" y="1950"/>
                <a:ext cx="56" cy="45"/>
              </a:xfrm>
              <a:custGeom>
                <a:avLst/>
                <a:gdLst>
                  <a:gd name="T0" fmla="*/ 56 w 56"/>
                  <a:gd name="T1" fmla="*/ 23 h 45"/>
                  <a:gd name="T2" fmla="*/ 39 w 56"/>
                  <a:gd name="T3" fmla="*/ 45 h 45"/>
                  <a:gd name="T4" fmla="*/ 27 w 56"/>
                  <a:gd name="T5" fmla="*/ 45 h 45"/>
                  <a:gd name="T6" fmla="*/ 19 w 56"/>
                  <a:gd name="T7" fmla="*/ 33 h 45"/>
                  <a:gd name="T8" fmla="*/ 13 w 56"/>
                  <a:gd name="T9" fmla="*/ 37 h 45"/>
                  <a:gd name="T10" fmla="*/ 0 w 56"/>
                  <a:gd name="T11" fmla="*/ 33 h 45"/>
                  <a:gd name="T12" fmla="*/ 0 w 56"/>
                  <a:gd name="T13" fmla="*/ 33 h 45"/>
                  <a:gd name="T14" fmla="*/ 20 w 56"/>
                  <a:gd name="T15" fmla="*/ 15 h 45"/>
                  <a:gd name="T16" fmla="*/ 25 w 56"/>
                  <a:gd name="T17" fmla="*/ 6 h 45"/>
                  <a:gd name="T18" fmla="*/ 20 w 56"/>
                  <a:gd name="T19" fmla="*/ 5 h 45"/>
                  <a:gd name="T20" fmla="*/ 27 w 56"/>
                  <a:gd name="T21" fmla="*/ 0 h 45"/>
                  <a:gd name="T22" fmla="*/ 37 w 56"/>
                  <a:gd name="T23" fmla="*/ 1 h 45"/>
                  <a:gd name="T24" fmla="*/ 36 w 56"/>
                  <a:gd name="T25" fmla="*/ 3 h 45"/>
                  <a:gd name="T26" fmla="*/ 42 w 56"/>
                  <a:gd name="T27" fmla="*/ 17 h 45"/>
                  <a:gd name="T28" fmla="*/ 56 w 56"/>
                  <a:gd name="T2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45">
                    <a:moveTo>
                      <a:pt x="56" y="23"/>
                    </a:moveTo>
                    <a:lnTo>
                      <a:pt x="39" y="45"/>
                    </a:lnTo>
                    <a:lnTo>
                      <a:pt x="27" y="45"/>
                    </a:lnTo>
                    <a:lnTo>
                      <a:pt x="19" y="33"/>
                    </a:lnTo>
                    <a:lnTo>
                      <a:pt x="13" y="37"/>
                    </a:lnTo>
                    <a:lnTo>
                      <a:pt x="0" y="33"/>
                    </a:lnTo>
                    <a:lnTo>
                      <a:pt x="0" y="33"/>
                    </a:lnTo>
                    <a:lnTo>
                      <a:pt x="20" y="15"/>
                    </a:lnTo>
                    <a:lnTo>
                      <a:pt x="25" y="6"/>
                    </a:lnTo>
                    <a:lnTo>
                      <a:pt x="20" y="5"/>
                    </a:lnTo>
                    <a:lnTo>
                      <a:pt x="27" y="0"/>
                    </a:lnTo>
                    <a:lnTo>
                      <a:pt x="37" y="1"/>
                    </a:lnTo>
                    <a:lnTo>
                      <a:pt x="36" y="3"/>
                    </a:lnTo>
                    <a:lnTo>
                      <a:pt x="42" y="17"/>
                    </a:lnTo>
                    <a:lnTo>
                      <a:pt x="56"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3" name="Freeform 6020"/>
              <p:cNvSpPr>
                <a:spLocks/>
              </p:cNvSpPr>
              <p:nvPr/>
            </p:nvSpPr>
            <p:spPr bwMode="auto">
              <a:xfrm>
                <a:off x="4479" y="1787"/>
                <a:ext cx="15" cy="15"/>
              </a:xfrm>
              <a:custGeom>
                <a:avLst/>
                <a:gdLst>
                  <a:gd name="T0" fmla="*/ 13 w 15"/>
                  <a:gd name="T1" fmla="*/ 8 h 15"/>
                  <a:gd name="T2" fmla="*/ 15 w 15"/>
                  <a:gd name="T3" fmla="*/ 15 h 15"/>
                  <a:gd name="T4" fmla="*/ 0 w 15"/>
                  <a:gd name="T5" fmla="*/ 15 h 15"/>
                  <a:gd name="T6" fmla="*/ 0 w 15"/>
                  <a:gd name="T7" fmla="*/ 15 h 15"/>
                  <a:gd name="T8" fmla="*/ 0 w 15"/>
                  <a:gd name="T9" fmla="*/ 13 h 15"/>
                  <a:gd name="T10" fmla="*/ 0 w 15"/>
                  <a:gd name="T11" fmla="*/ 13 h 15"/>
                  <a:gd name="T12" fmla="*/ 0 w 15"/>
                  <a:gd name="T13" fmla="*/ 10 h 15"/>
                  <a:gd name="T14" fmla="*/ 0 w 15"/>
                  <a:gd name="T15" fmla="*/ 3 h 15"/>
                  <a:gd name="T16" fmla="*/ 0 w 15"/>
                  <a:gd name="T17" fmla="*/ 3 h 15"/>
                  <a:gd name="T18" fmla="*/ 0 w 15"/>
                  <a:gd name="T19" fmla="*/ 0 h 15"/>
                  <a:gd name="T20" fmla="*/ 12 w 15"/>
                  <a:gd name="T21" fmla="*/ 0 h 15"/>
                  <a:gd name="T22" fmla="*/ 13 w 15"/>
                  <a:gd name="T23" fmla="*/ 8 h 15"/>
                  <a:gd name="T24" fmla="*/ 13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8"/>
                    </a:moveTo>
                    <a:lnTo>
                      <a:pt x="15" y="15"/>
                    </a:lnTo>
                    <a:lnTo>
                      <a:pt x="0" y="15"/>
                    </a:lnTo>
                    <a:lnTo>
                      <a:pt x="0" y="15"/>
                    </a:lnTo>
                    <a:lnTo>
                      <a:pt x="0" y="13"/>
                    </a:lnTo>
                    <a:lnTo>
                      <a:pt x="0" y="13"/>
                    </a:lnTo>
                    <a:lnTo>
                      <a:pt x="0" y="10"/>
                    </a:lnTo>
                    <a:lnTo>
                      <a:pt x="0" y="3"/>
                    </a:lnTo>
                    <a:lnTo>
                      <a:pt x="0" y="3"/>
                    </a:lnTo>
                    <a:lnTo>
                      <a:pt x="0" y="0"/>
                    </a:lnTo>
                    <a:lnTo>
                      <a:pt x="12" y="0"/>
                    </a:lnTo>
                    <a:lnTo>
                      <a:pt x="13" y="8"/>
                    </a:lnTo>
                    <a:lnTo>
                      <a:pt x="13"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4" name="Freeform 6021"/>
              <p:cNvSpPr>
                <a:spLocks/>
              </p:cNvSpPr>
              <p:nvPr/>
            </p:nvSpPr>
            <p:spPr bwMode="auto">
              <a:xfrm>
                <a:off x="4479" y="1787"/>
                <a:ext cx="15" cy="15"/>
              </a:xfrm>
              <a:custGeom>
                <a:avLst/>
                <a:gdLst>
                  <a:gd name="T0" fmla="*/ 13 w 15"/>
                  <a:gd name="T1" fmla="*/ 8 h 15"/>
                  <a:gd name="T2" fmla="*/ 15 w 15"/>
                  <a:gd name="T3" fmla="*/ 15 h 15"/>
                  <a:gd name="T4" fmla="*/ 0 w 15"/>
                  <a:gd name="T5" fmla="*/ 15 h 15"/>
                  <a:gd name="T6" fmla="*/ 0 w 15"/>
                  <a:gd name="T7" fmla="*/ 15 h 15"/>
                  <a:gd name="T8" fmla="*/ 0 w 15"/>
                  <a:gd name="T9" fmla="*/ 13 h 15"/>
                  <a:gd name="T10" fmla="*/ 0 w 15"/>
                  <a:gd name="T11" fmla="*/ 13 h 15"/>
                  <a:gd name="T12" fmla="*/ 0 w 15"/>
                  <a:gd name="T13" fmla="*/ 10 h 15"/>
                  <a:gd name="T14" fmla="*/ 0 w 15"/>
                  <a:gd name="T15" fmla="*/ 3 h 15"/>
                  <a:gd name="T16" fmla="*/ 0 w 15"/>
                  <a:gd name="T17" fmla="*/ 3 h 15"/>
                  <a:gd name="T18" fmla="*/ 0 w 15"/>
                  <a:gd name="T19" fmla="*/ 0 h 15"/>
                  <a:gd name="T20" fmla="*/ 12 w 15"/>
                  <a:gd name="T21" fmla="*/ 0 h 15"/>
                  <a:gd name="T22" fmla="*/ 13 w 15"/>
                  <a:gd name="T23" fmla="*/ 8 h 15"/>
                  <a:gd name="T24" fmla="*/ 13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8"/>
                    </a:moveTo>
                    <a:lnTo>
                      <a:pt x="15" y="15"/>
                    </a:lnTo>
                    <a:lnTo>
                      <a:pt x="0" y="15"/>
                    </a:lnTo>
                    <a:lnTo>
                      <a:pt x="0" y="15"/>
                    </a:lnTo>
                    <a:lnTo>
                      <a:pt x="0" y="13"/>
                    </a:lnTo>
                    <a:lnTo>
                      <a:pt x="0" y="13"/>
                    </a:lnTo>
                    <a:lnTo>
                      <a:pt x="0" y="10"/>
                    </a:lnTo>
                    <a:lnTo>
                      <a:pt x="0" y="3"/>
                    </a:lnTo>
                    <a:lnTo>
                      <a:pt x="0" y="3"/>
                    </a:lnTo>
                    <a:lnTo>
                      <a:pt x="0" y="0"/>
                    </a:lnTo>
                    <a:lnTo>
                      <a:pt x="12" y="0"/>
                    </a:lnTo>
                    <a:lnTo>
                      <a:pt x="13" y="8"/>
                    </a:lnTo>
                    <a:lnTo>
                      <a:pt x="13"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5" name="Freeform 6022"/>
              <p:cNvSpPr>
                <a:spLocks/>
              </p:cNvSpPr>
              <p:nvPr/>
            </p:nvSpPr>
            <p:spPr bwMode="auto">
              <a:xfrm>
                <a:off x="4577" y="1894"/>
                <a:ext cx="37" cy="52"/>
              </a:xfrm>
              <a:custGeom>
                <a:avLst/>
                <a:gdLst>
                  <a:gd name="T0" fmla="*/ 27 w 37"/>
                  <a:gd name="T1" fmla="*/ 52 h 52"/>
                  <a:gd name="T2" fmla="*/ 25 w 37"/>
                  <a:gd name="T3" fmla="*/ 52 h 52"/>
                  <a:gd name="T4" fmla="*/ 14 w 37"/>
                  <a:gd name="T5" fmla="*/ 49 h 52"/>
                  <a:gd name="T6" fmla="*/ 8 w 37"/>
                  <a:gd name="T7" fmla="*/ 42 h 52"/>
                  <a:gd name="T8" fmla="*/ 8 w 37"/>
                  <a:gd name="T9" fmla="*/ 40 h 52"/>
                  <a:gd name="T10" fmla="*/ 7 w 37"/>
                  <a:gd name="T11" fmla="*/ 40 h 52"/>
                  <a:gd name="T12" fmla="*/ 3 w 37"/>
                  <a:gd name="T13" fmla="*/ 40 h 52"/>
                  <a:gd name="T14" fmla="*/ 0 w 37"/>
                  <a:gd name="T15" fmla="*/ 39 h 52"/>
                  <a:gd name="T16" fmla="*/ 0 w 37"/>
                  <a:gd name="T17" fmla="*/ 32 h 52"/>
                  <a:gd name="T18" fmla="*/ 5 w 37"/>
                  <a:gd name="T19" fmla="*/ 18 h 52"/>
                  <a:gd name="T20" fmla="*/ 3 w 37"/>
                  <a:gd name="T21" fmla="*/ 13 h 52"/>
                  <a:gd name="T22" fmla="*/ 7 w 37"/>
                  <a:gd name="T23" fmla="*/ 3 h 52"/>
                  <a:gd name="T24" fmla="*/ 14 w 37"/>
                  <a:gd name="T25" fmla="*/ 0 h 52"/>
                  <a:gd name="T26" fmla="*/ 30 w 37"/>
                  <a:gd name="T27" fmla="*/ 10 h 52"/>
                  <a:gd name="T28" fmla="*/ 37 w 37"/>
                  <a:gd name="T29" fmla="*/ 15 h 52"/>
                  <a:gd name="T30" fmla="*/ 36 w 37"/>
                  <a:gd name="T31" fmla="*/ 22 h 52"/>
                  <a:gd name="T32" fmla="*/ 36 w 37"/>
                  <a:gd name="T33" fmla="*/ 22 h 52"/>
                  <a:gd name="T34" fmla="*/ 34 w 37"/>
                  <a:gd name="T35" fmla="*/ 27 h 52"/>
                  <a:gd name="T36" fmla="*/ 34 w 37"/>
                  <a:gd name="T37" fmla="*/ 27 h 52"/>
                  <a:gd name="T38" fmla="*/ 34 w 37"/>
                  <a:gd name="T39" fmla="*/ 27 h 52"/>
                  <a:gd name="T40" fmla="*/ 34 w 37"/>
                  <a:gd name="T41" fmla="*/ 27 h 52"/>
                  <a:gd name="T42" fmla="*/ 34 w 37"/>
                  <a:gd name="T43" fmla="*/ 28 h 52"/>
                  <a:gd name="T44" fmla="*/ 34 w 37"/>
                  <a:gd name="T45" fmla="*/ 28 h 52"/>
                  <a:gd name="T46" fmla="*/ 32 w 37"/>
                  <a:gd name="T47" fmla="*/ 35 h 52"/>
                  <a:gd name="T48" fmla="*/ 32 w 37"/>
                  <a:gd name="T49" fmla="*/ 35 h 52"/>
                  <a:gd name="T50" fmla="*/ 32 w 37"/>
                  <a:gd name="T51" fmla="*/ 42 h 52"/>
                  <a:gd name="T52" fmla="*/ 32 w 37"/>
                  <a:gd name="T53" fmla="*/ 42 h 52"/>
                  <a:gd name="T54" fmla="*/ 32 w 37"/>
                  <a:gd name="T55" fmla="*/ 42 h 52"/>
                  <a:gd name="T56" fmla="*/ 32 w 37"/>
                  <a:gd name="T57" fmla="*/ 42 h 52"/>
                  <a:gd name="T58" fmla="*/ 32 w 37"/>
                  <a:gd name="T59" fmla="*/ 42 h 52"/>
                  <a:gd name="T60" fmla="*/ 30 w 37"/>
                  <a:gd name="T61" fmla="*/ 44 h 52"/>
                  <a:gd name="T62" fmla="*/ 30 w 37"/>
                  <a:gd name="T63" fmla="*/ 45 h 52"/>
                  <a:gd name="T64" fmla="*/ 30 w 37"/>
                  <a:gd name="T65" fmla="*/ 45 h 52"/>
                  <a:gd name="T66" fmla="*/ 30 w 37"/>
                  <a:gd name="T67" fmla="*/ 45 h 52"/>
                  <a:gd name="T68" fmla="*/ 30 w 37"/>
                  <a:gd name="T69" fmla="*/ 45 h 52"/>
                  <a:gd name="T70" fmla="*/ 29 w 37"/>
                  <a:gd name="T71" fmla="*/ 49 h 52"/>
                  <a:gd name="T72" fmla="*/ 29 w 37"/>
                  <a:gd name="T73" fmla="*/ 49 h 52"/>
                  <a:gd name="T74" fmla="*/ 29 w 37"/>
                  <a:gd name="T75" fmla="*/ 49 h 52"/>
                  <a:gd name="T76" fmla="*/ 29 w 37"/>
                  <a:gd name="T77" fmla="*/ 49 h 52"/>
                  <a:gd name="T78" fmla="*/ 27 w 37"/>
                  <a:gd name="T79" fmla="*/ 50 h 52"/>
                  <a:gd name="T80" fmla="*/ 27 w 37"/>
                  <a:gd name="T81" fmla="*/ 50 h 52"/>
                  <a:gd name="T82" fmla="*/ 27 w 37"/>
                  <a:gd name="T83" fmla="*/ 50 h 52"/>
                  <a:gd name="T84" fmla="*/ 27 w 37"/>
                  <a:gd name="T85" fmla="*/ 50 h 52"/>
                  <a:gd name="T86" fmla="*/ 27 w 37"/>
                  <a:gd name="T87" fmla="*/ 50 h 52"/>
                  <a:gd name="T88" fmla="*/ 27 w 37"/>
                  <a:gd name="T8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52">
                    <a:moveTo>
                      <a:pt x="27" y="52"/>
                    </a:moveTo>
                    <a:lnTo>
                      <a:pt x="25" y="52"/>
                    </a:lnTo>
                    <a:lnTo>
                      <a:pt x="14" y="49"/>
                    </a:lnTo>
                    <a:lnTo>
                      <a:pt x="8" y="42"/>
                    </a:lnTo>
                    <a:lnTo>
                      <a:pt x="8" y="40"/>
                    </a:lnTo>
                    <a:lnTo>
                      <a:pt x="7" y="40"/>
                    </a:lnTo>
                    <a:lnTo>
                      <a:pt x="3" y="40"/>
                    </a:lnTo>
                    <a:lnTo>
                      <a:pt x="0" y="39"/>
                    </a:lnTo>
                    <a:lnTo>
                      <a:pt x="0" y="32"/>
                    </a:lnTo>
                    <a:lnTo>
                      <a:pt x="5" y="18"/>
                    </a:lnTo>
                    <a:lnTo>
                      <a:pt x="3" y="13"/>
                    </a:lnTo>
                    <a:lnTo>
                      <a:pt x="7" y="3"/>
                    </a:lnTo>
                    <a:lnTo>
                      <a:pt x="14" y="0"/>
                    </a:lnTo>
                    <a:lnTo>
                      <a:pt x="30" y="10"/>
                    </a:lnTo>
                    <a:lnTo>
                      <a:pt x="37" y="15"/>
                    </a:lnTo>
                    <a:lnTo>
                      <a:pt x="36" y="22"/>
                    </a:lnTo>
                    <a:lnTo>
                      <a:pt x="36" y="22"/>
                    </a:lnTo>
                    <a:lnTo>
                      <a:pt x="34" y="27"/>
                    </a:lnTo>
                    <a:lnTo>
                      <a:pt x="34" y="27"/>
                    </a:lnTo>
                    <a:lnTo>
                      <a:pt x="34" y="27"/>
                    </a:lnTo>
                    <a:lnTo>
                      <a:pt x="34" y="27"/>
                    </a:lnTo>
                    <a:lnTo>
                      <a:pt x="34" y="28"/>
                    </a:lnTo>
                    <a:lnTo>
                      <a:pt x="34" y="28"/>
                    </a:lnTo>
                    <a:lnTo>
                      <a:pt x="32" y="35"/>
                    </a:lnTo>
                    <a:lnTo>
                      <a:pt x="32" y="35"/>
                    </a:lnTo>
                    <a:lnTo>
                      <a:pt x="32" y="42"/>
                    </a:lnTo>
                    <a:lnTo>
                      <a:pt x="32" y="42"/>
                    </a:lnTo>
                    <a:lnTo>
                      <a:pt x="32" y="42"/>
                    </a:lnTo>
                    <a:lnTo>
                      <a:pt x="32" y="42"/>
                    </a:lnTo>
                    <a:lnTo>
                      <a:pt x="32" y="42"/>
                    </a:lnTo>
                    <a:lnTo>
                      <a:pt x="30" y="44"/>
                    </a:lnTo>
                    <a:lnTo>
                      <a:pt x="30" y="45"/>
                    </a:lnTo>
                    <a:lnTo>
                      <a:pt x="30" y="45"/>
                    </a:lnTo>
                    <a:lnTo>
                      <a:pt x="30" y="45"/>
                    </a:lnTo>
                    <a:lnTo>
                      <a:pt x="30" y="45"/>
                    </a:lnTo>
                    <a:lnTo>
                      <a:pt x="29" y="49"/>
                    </a:lnTo>
                    <a:lnTo>
                      <a:pt x="29" y="49"/>
                    </a:lnTo>
                    <a:lnTo>
                      <a:pt x="29" y="49"/>
                    </a:lnTo>
                    <a:lnTo>
                      <a:pt x="29" y="49"/>
                    </a:lnTo>
                    <a:lnTo>
                      <a:pt x="27" y="50"/>
                    </a:lnTo>
                    <a:lnTo>
                      <a:pt x="27" y="50"/>
                    </a:lnTo>
                    <a:lnTo>
                      <a:pt x="27" y="50"/>
                    </a:lnTo>
                    <a:lnTo>
                      <a:pt x="27" y="50"/>
                    </a:lnTo>
                    <a:lnTo>
                      <a:pt x="27" y="50"/>
                    </a:lnTo>
                    <a:lnTo>
                      <a:pt x="27" y="5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6" name="Freeform 6023"/>
              <p:cNvSpPr>
                <a:spLocks/>
              </p:cNvSpPr>
              <p:nvPr/>
            </p:nvSpPr>
            <p:spPr bwMode="auto">
              <a:xfrm>
                <a:off x="4577" y="1894"/>
                <a:ext cx="37" cy="52"/>
              </a:xfrm>
              <a:custGeom>
                <a:avLst/>
                <a:gdLst>
                  <a:gd name="T0" fmla="*/ 27 w 37"/>
                  <a:gd name="T1" fmla="*/ 52 h 52"/>
                  <a:gd name="T2" fmla="*/ 25 w 37"/>
                  <a:gd name="T3" fmla="*/ 52 h 52"/>
                  <a:gd name="T4" fmla="*/ 14 w 37"/>
                  <a:gd name="T5" fmla="*/ 49 h 52"/>
                  <a:gd name="T6" fmla="*/ 8 w 37"/>
                  <a:gd name="T7" fmla="*/ 42 h 52"/>
                  <a:gd name="T8" fmla="*/ 8 w 37"/>
                  <a:gd name="T9" fmla="*/ 40 h 52"/>
                  <a:gd name="T10" fmla="*/ 7 w 37"/>
                  <a:gd name="T11" fmla="*/ 40 h 52"/>
                  <a:gd name="T12" fmla="*/ 3 w 37"/>
                  <a:gd name="T13" fmla="*/ 40 h 52"/>
                  <a:gd name="T14" fmla="*/ 0 w 37"/>
                  <a:gd name="T15" fmla="*/ 39 h 52"/>
                  <a:gd name="T16" fmla="*/ 0 w 37"/>
                  <a:gd name="T17" fmla="*/ 32 h 52"/>
                  <a:gd name="T18" fmla="*/ 5 w 37"/>
                  <a:gd name="T19" fmla="*/ 18 h 52"/>
                  <a:gd name="T20" fmla="*/ 3 w 37"/>
                  <a:gd name="T21" fmla="*/ 13 h 52"/>
                  <a:gd name="T22" fmla="*/ 7 w 37"/>
                  <a:gd name="T23" fmla="*/ 3 h 52"/>
                  <a:gd name="T24" fmla="*/ 14 w 37"/>
                  <a:gd name="T25" fmla="*/ 0 h 52"/>
                  <a:gd name="T26" fmla="*/ 30 w 37"/>
                  <a:gd name="T27" fmla="*/ 10 h 52"/>
                  <a:gd name="T28" fmla="*/ 37 w 37"/>
                  <a:gd name="T29" fmla="*/ 15 h 52"/>
                  <a:gd name="T30" fmla="*/ 36 w 37"/>
                  <a:gd name="T31" fmla="*/ 22 h 52"/>
                  <a:gd name="T32" fmla="*/ 36 w 37"/>
                  <a:gd name="T33" fmla="*/ 22 h 52"/>
                  <a:gd name="T34" fmla="*/ 34 w 37"/>
                  <a:gd name="T35" fmla="*/ 27 h 52"/>
                  <a:gd name="T36" fmla="*/ 34 w 37"/>
                  <a:gd name="T37" fmla="*/ 27 h 52"/>
                  <a:gd name="T38" fmla="*/ 34 w 37"/>
                  <a:gd name="T39" fmla="*/ 27 h 52"/>
                  <a:gd name="T40" fmla="*/ 34 w 37"/>
                  <a:gd name="T41" fmla="*/ 27 h 52"/>
                  <a:gd name="T42" fmla="*/ 34 w 37"/>
                  <a:gd name="T43" fmla="*/ 28 h 52"/>
                  <a:gd name="T44" fmla="*/ 34 w 37"/>
                  <a:gd name="T45" fmla="*/ 28 h 52"/>
                  <a:gd name="T46" fmla="*/ 32 w 37"/>
                  <a:gd name="T47" fmla="*/ 35 h 52"/>
                  <a:gd name="T48" fmla="*/ 32 w 37"/>
                  <a:gd name="T49" fmla="*/ 35 h 52"/>
                  <a:gd name="T50" fmla="*/ 32 w 37"/>
                  <a:gd name="T51" fmla="*/ 42 h 52"/>
                  <a:gd name="T52" fmla="*/ 32 w 37"/>
                  <a:gd name="T53" fmla="*/ 42 h 52"/>
                  <a:gd name="T54" fmla="*/ 32 w 37"/>
                  <a:gd name="T55" fmla="*/ 42 h 52"/>
                  <a:gd name="T56" fmla="*/ 32 w 37"/>
                  <a:gd name="T57" fmla="*/ 42 h 52"/>
                  <a:gd name="T58" fmla="*/ 32 w 37"/>
                  <a:gd name="T59" fmla="*/ 42 h 52"/>
                  <a:gd name="T60" fmla="*/ 30 w 37"/>
                  <a:gd name="T61" fmla="*/ 44 h 52"/>
                  <a:gd name="T62" fmla="*/ 30 w 37"/>
                  <a:gd name="T63" fmla="*/ 45 h 52"/>
                  <a:gd name="T64" fmla="*/ 30 w 37"/>
                  <a:gd name="T65" fmla="*/ 45 h 52"/>
                  <a:gd name="T66" fmla="*/ 30 w 37"/>
                  <a:gd name="T67" fmla="*/ 45 h 52"/>
                  <a:gd name="T68" fmla="*/ 30 w 37"/>
                  <a:gd name="T69" fmla="*/ 45 h 52"/>
                  <a:gd name="T70" fmla="*/ 29 w 37"/>
                  <a:gd name="T71" fmla="*/ 49 h 52"/>
                  <a:gd name="T72" fmla="*/ 29 w 37"/>
                  <a:gd name="T73" fmla="*/ 49 h 52"/>
                  <a:gd name="T74" fmla="*/ 29 w 37"/>
                  <a:gd name="T75" fmla="*/ 49 h 52"/>
                  <a:gd name="T76" fmla="*/ 29 w 37"/>
                  <a:gd name="T77" fmla="*/ 49 h 52"/>
                  <a:gd name="T78" fmla="*/ 27 w 37"/>
                  <a:gd name="T79" fmla="*/ 50 h 52"/>
                  <a:gd name="T80" fmla="*/ 27 w 37"/>
                  <a:gd name="T81" fmla="*/ 50 h 52"/>
                  <a:gd name="T82" fmla="*/ 27 w 37"/>
                  <a:gd name="T83" fmla="*/ 50 h 52"/>
                  <a:gd name="T84" fmla="*/ 27 w 37"/>
                  <a:gd name="T85" fmla="*/ 50 h 52"/>
                  <a:gd name="T86" fmla="*/ 27 w 37"/>
                  <a:gd name="T87" fmla="*/ 50 h 52"/>
                  <a:gd name="T88" fmla="*/ 27 w 37"/>
                  <a:gd name="T8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52">
                    <a:moveTo>
                      <a:pt x="27" y="52"/>
                    </a:moveTo>
                    <a:lnTo>
                      <a:pt x="25" y="52"/>
                    </a:lnTo>
                    <a:lnTo>
                      <a:pt x="14" y="49"/>
                    </a:lnTo>
                    <a:lnTo>
                      <a:pt x="8" y="42"/>
                    </a:lnTo>
                    <a:lnTo>
                      <a:pt x="8" y="40"/>
                    </a:lnTo>
                    <a:lnTo>
                      <a:pt x="7" y="40"/>
                    </a:lnTo>
                    <a:lnTo>
                      <a:pt x="3" y="40"/>
                    </a:lnTo>
                    <a:lnTo>
                      <a:pt x="0" y="39"/>
                    </a:lnTo>
                    <a:lnTo>
                      <a:pt x="0" y="32"/>
                    </a:lnTo>
                    <a:lnTo>
                      <a:pt x="5" y="18"/>
                    </a:lnTo>
                    <a:lnTo>
                      <a:pt x="3" y="13"/>
                    </a:lnTo>
                    <a:lnTo>
                      <a:pt x="7" y="3"/>
                    </a:lnTo>
                    <a:lnTo>
                      <a:pt x="14" y="0"/>
                    </a:lnTo>
                    <a:lnTo>
                      <a:pt x="30" y="10"/>
                    </a:lnTo>
                    <a:lnTo>
                      <a:pt x="37" y="15"/>
                    </a:lnTo>
                    <a:lnTo>
                      <a:pt x="36" y="22"/>
                    </a:lnTo>
                    <a:lnTo>
                      <a:pt x="36" y="22"/>
                    </a:lnTo>
                    <a:lnTo>
                      <a:pt x="34" y="27"/>
                    </a:lnTo>
                    <a:lnTo>
                      <a:pt x="34" y="27"/>
                    </a:lnTo>
                    <a:lnTo>
                      <a:pt x="34" y="27"/>
                    </a:lnTo>
                    <a:lnTo>
                      <a:pt x="34" y="27"/>
                    </a:lnTo>
                    <a:lnTo>
                      <a:pt x="34" y="28"/>
                    </a:lnTo>
                    <a:lnTo>
                      <a:pt x="34" y="28"/>
                    </a:lnTo>
                    <a:lnTo>
                      <a:pt x="32" y="35"/>
                    </a:lnTo>
                    <a:lnTo>
                      <a:pt x="32" y="35"/>
                    </a:lnTo>
                    <a:lnTo>
                      <a:pt x="32" y="42"/>
                    </a:lnTo>
                    <a:lnTo>
                      <a:pt x="32" y="42"/>
                    </a:lnTo>
                    <a:lnTo>
                      <a:pt x="32" y="42"/>
                    </a:lnTo>
                    <a:lnTo>
                      <a:pt x="32" y="42"/>
                    </a:lnTo>
                    <a:lnTo>
                      <a:pt x="32" y="42"/>
                    </a:lnTo>
                    <a:lnTo>
                      <a:pt x="30" y="44"/>
                    </a:lnTo>
                    <a:lnTo>
                      <a:pt x="30" y="45"/>
                    </a:lnTo>
                    <a:lnTo>
                      <a:pt x="30" y="45"/>
                    </a:lnTo>
                    <a:lnTo>
                      <a:pt x="30" y="45"/>
                    </a:lnTo>
                    <a:lnTo>
                      <a:pt x="30" y="45"/>
                    </a:lnTo>
                    <a:lnTo>
                      <a:pt x="29" y="49"/>
                    </a:lnTo>
                    <a:lnTo>
                      <a:pt x="29" y="49"/>
                    </a:lnTo>
                    <a:lnTo>
                      <a:pt x="29" y="49"/>
                    </a:lnTo>
                    <a:lnTo>
                      <a:pt x="29" y="49"/>
                    </a:lnTo>
                    <a:lnTo>
                      <a:pt x="27" y="50"/>
                    </a:lnTo>
                    <a:lnTo>
                      <a:pt x="27" y="50"/>
                    </a:lnTo>
                    <a:lnTo>
                      <a:pt x="27" y="50"/>
                    </a:lnTo>
                    <a:lnTo>
                      <a:pt x="27" y="50"/>
                    </a:lnTo>
                    <a:lnTo>
                      <a:pt x="27" y="50"/>
                    </a:lnTo>
                    <a:lnTo>
                      <a:pt x="27" y="5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7" name="Freeform 6024"/>
              <p:cNvSpPr>
                <a:spLocks/>
              </p:cNvSpPr>
              <p:nvPr/>
            </p:nvSpPr>
            <p:spPr bwMode="auto">
              <a:xfrm>
                <a:off x="4447" y="1861"/>
                <a:ext cx="25" cy="22"/>
              </a:xfrm>
              <a:custGeom>
                <a:avLst/>
                <a:gdLst>
                  <a:gd name="T0" fmla="*/ 22 w 25"/>
                  <a:gd name="T1" fmla="*/ 0 h 22"/>
                  <a:gd name="T2" fmla="*/ 25 w 25"/>
                  <a:gd name="T3" fmla="*/ 12 h 22"/>
                  <a:gd name="T4" fmla="*/ 10 w 25"/>
                  <a:gd name="T5" fmla="*/ 22 h 22"/>
                  <a:gd name="T6" fmla="*/ 0 w 25"/>
                  <a:gd name="T7" fmla="*/ 17 h 22"/>
                  <a:gd name="T8" fmla="*/ 1 w 25"/>
                  <a:gd name="T9" fmla="*/ 16 h 22"/>
                  <a:gd name="T10" fmla="*/ 1 w 25"/>
                  <a:gd name="T11" fmla="*/ 16 h 22"/>
                  <a:gd name="T12" fmla="*/ 5 w 25"/>
                  <a:gd name="T13" fmla="*/ 12 h 22"/>
                  <a:gd name="T14" fmla="*/ 6 w 25"/>
                  <a:gd name="T15" fmla="*/ 11 h 22"/>
                  <a:gd name="T16" fmla="*/ 6 w 25"/>
                  <a:gd name="T17" fmla="*/ 11 h 22"/>
                  <a:gd name="T18" fmla="*/ 10 w 25"/>
                  <a:gd name="T19" fmla="*/ 11 h 22"/>
                  <a:gd name="T20" fmla="*/ 10 w 25"/>
                  <a:gd name="T21" fmla="*/ 11 h 22"/>
                  <a:gd name="T22" fmla="*/ 15 w 25"/>
                  <a:gd name="T23" fmla="*/ 2 h 22"/>
                  <a:gd name="T24" fmla="*/ 22 w 25"/>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2">
                    <a:moveTo>
                      <a:pt x="22" y="0"/>
                    </a:moveTo>
                    <a:lnTo>
                      <a:pt x="25" y="12"/>
                    </a:lnTo>
                    <a:lnTo>
                      <a:pt x="10" y="22"/>
                    </a:lnTo>
                    <a:lnTo>
                      <a:pt x="0" y="17"/>
                    </a:lnTo>
                    <a:lnTo>
                      <a:pt x="1" y="16"/>
                    </a:lnTo>
                    <a:lnTo>
                      <a:pt x="1" y="16"/>
                    </a:lnTo>
                    <a:lnTo>
                      <a:pt x="5" y="12"/>
                    </a:lnTo>
                    <a:lnTo>
                      <a:pt x="6" y="11"/>
                    </a:lnTo>
                    <a:lnTo>
                      <a:pt x="6" y="11"/>
                    </a:lnTo>
                    <a:lnTo>
                      <a:pt x="10" y="11"/>
                    </a:lnTo>
                    <a:lnTo>
                      <a:pt x="10" y="11"/>
                    </a:lnTo>
                    <a:lnTo>
                      <a:pt x="15" y="2"/>
                    </a:lnTo>
                    <a:lnTo>
                      <a:pt x="22"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8" name="Freeform 6025"/>
              <p:cNvSpPr>
                <a:spLocks/>
              </p:cNvSpPr>
              <p:nvPr/>
            </p:nvSpPr>
            <p:spPr bwMode="auto">
              <a:xfrm>
                <a:off x="4447" y="1861"/>
                <a:ext cx="25" cy="22"/>
              </a:xfrm>
              <a:custGeom>
                <a:avLst/>
                <a:gdLst>
                  <a:gd name="T0" fmla="*/ 22 w 25"/>
                  <a:gd name="T1" fmla="*/ 0 h 22"/>
                  <a:gd name="T2" fmla="*/ 25 w 25"/>
                  <a:gd name="T3" fmla="*/ 12 h 22"/>
                  <a:gd name="T4" fmla="*/ 10 w 25"/>
                  <a:gd name="T5" fmla="*/ 22 h 22"/>
                  <a:gd name="T6" fmla="*/ 0 w 25"/>
                  <a:gd name="T7" fmla="*/ 17 h 22"/>
                  <a:gd name="T8" fmla="*/ 1 w 25"/>
                  <a:gd name="T9" fmla="*/ 16 h 22"/>
                  <a:gd name="T10" fmla="*/ 1 w 25"/>
                  <a:gd name="T11" fmla="*/ 16 h 22"/>
                  <a:gd name="T12" fmla="*/ 5 w 25"/>
                  <a:gd name="T13" fmla="*/ 12 h 22"/>
                  <a:gd name="T14" fmla="*/ 6 w 25"/>
                  <a:gd name="T15" fmla="*/ 11 h 22"/>
                  <a:gd name="T16" fmla="*/ 6 w 25"/>
                  <a:gd name="T17" fmla="*/ 11 h 22"/>
                  <a:gd name="T18" fmla="*/ 10 w 25"/>
                  <a:gd name="T19" fmla="*/ 11 h 22"/>
                  <a:gd name="T20" fmla="*/ 10 w 25"/>
                  <a:gd name="T21" fmla="*/ 11 h 22"/>
                  <a:gd name="T22" fmla="*/ 15 w 25"/>
                  <a:gd name="T23" fmla="*/ 2 h 22"/>
                  <a:gd name="T24" fmla="*/ 22 w 25"/>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2">
                    <a:moveTo>
                      <a:pt x="22" y="0"/>
                    </a:moveTo>
                    <a:lnTo>
                      <a:pt x="25" y="12"/>
                    </a:lnTo>
                    <a:lnTo>
                      <a:pt x="10" y="22"/>
                    </a:lnTo>
                    <a:lnTo>
                      <a:pt x="0" y="17"/>
                    </a:lnTo>
                    <a:lnTo>
                      <a:pt x="1" y="16"/>
                    </a:lnTo>
                    <a:lnTo>
                      <a:pt x="1" y="16"/>
                    </a:lnTo>
                    <a:lnTo>
                      <a:pt x="5" y="12"/>
                    </a:lnTo>
                    <a:lnTo>
                      <a:pt x="6" y="11"/>
                    </a:lnTo>
                    <a:lnTo>
                      <a:pt x="6" y="11"/>
                    </a:lnTo>
                    <a:lnTo>
                      <a:pt x="10" y="11"/>
                    </a:lnTo>
                    <a:lnTo>
                      <a:pt x="10" y="11"/>
                    </a:lnTo>
                    <a:lnTo>
                      <a:pt x="15" y="2"/>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49" name="Freeform 6026"/>
              <p:cNvSpPr>
                <a:spLocks/>
              </p:cNvSpPr>
              <p:nvPr/>
            </p:nvSpPr>
            <p:spPr bwMode="auto">
              <a:xfrm>
                <a:off x="4533" y="1919"/>
                <a:ext cx="44" cy="75"/>
              </a:xfrm>
              <a:custGeom>
                <a:avLst/>
                <a:gdLst>
                  <a:gd name="T0" fmla="*/ 42 w 44"/>
                  <a:gd name="T1" fmla="*/ 25 h 75"/>
                  <a:gd name="T2" fmla="*/ 44 w 44"/>
                  <a:gd name="T3" fmla="*/ 27 h 75"/>
                  <a:gd name="T4" fmla="*/ 44 w 44"/>
                  <a:gd name="T5" fmla="*/ 27 h 75"/>
                  <a:gd name="T6" fmla="*/ 44 w 44"/>
                  <a:gd name="T7" fmla="*/ 29 h 75"/>
                  <a:gd name="T8" fmla="*/ 44 w 44"/>
                  <a:gd name="T9" fmla="*/ 29 h 75"/>
                  <a:gd name="T10" fmla="*/ 42 w 44"/>
                  <a:gd name="T11" fmla="*/ 36 h 75"/>
                  <a:gd name="T12" fmla="*/ 37 w 44"/>
                  <a:gd name="T13" fmla="*/ 42 h 75"/>
                  <a:gd name="T14" fmla="*/ 37 w 44"/>
                  <a:gd name="T15" fmla="*/ 44 h 75"/>
                  <a:gd name="T16" fmla="*/ 39 w 44"/>
                  <a:gd name="T17" fmla="*/ 48 h 75"/>
                  <a:gd name="T18" fmla="*/ 39 w 44"/>
                  <a:gd name="T19" fmla="*/ 48 h 75"/>
                  <a:gd name="T20" fmla="*/ 39 w 44"/>
                  <a:gd name="T21" fmla="*/ 48 h 75"/>
                  <a:gd name="T22" fmla="*/ 34 w 44"/>
                  <a:gd name="T23" fmla="*/ 54 h 75"/>
                  <a:gd name="T24" fmla="*/ 34 w 44"/>
                  <a:gd name="T25" fmla="*/ 54 h 75"/>
                  <a:gd name="T26" fmla="*/ 32 w 44"/>
                  <a:gd name="T27" fmla="*/ 56 h 75"/>
                  <a:gd name="T28" fmla="*/ 32 w 44"/>
                  <a:gd name="T29" fmla="*/ 56 h 75"/>
                  <a:gd name="T30" fmla="*/ 32 w 44"/>
                  <a:gd name="T31" fmla="*/ 58 h 75"/>
                  <a:gd name="T32" fmla="*/ 32 w 44"/>
                  <a:gd name="T33" fmla="*/ 58 h 75"/>
                  <a:gd name="T34" fmla="*/ 32 w 44"/>
                  <a:gd name="T35" fmla="*/ 59 h 75"/>
                  <a:gd name="T36" fmla="*/ 32 w 44"/>
                  <a:gd name="T37" fmla="*/ 59 h 75"/>
                  <a:gd name="T38" fmla="*/ 32 w 44"/>
                  <a:gd name="T39" fmla="*/ 61 h 75"/>
                  <a:gd name="T40" fmla="*/ 32 w 44"/>
                  <a:gd name="T41" fmla="*/ 61 h 75"/>
                  <a:gd name="T42" fmla="*/ 32 w 44"/>
                  <a:gd name="T43" fmla="*/ 61 h 75"/>
                  <a:gd name="T44" fmla="*/ 32 w 44"/>
                  <a:gd name="T45" fmla="*/ 63 h 75"/>
                  <a:gd name="T46" fmla="*/ 32 w 44"/>
                  <a:gd name="T47" fmla="*/ 64 h 75"/>
                  <a:gd name="T48" fmla="*/ 32 w 44"/>
                  <a:gd name="T49" fmla="*/ 66 h 75"/>
                  <a:gd name="T50" fmla="*/ 30 w 44"/>
                  <a:gd name="T51" fmla="*/ 70 h 75"/>
                  <a:gd name="T52" fmla="*/ 17 w 44"/>
                  <a:gd name="T53" fmla="*/ 75 h 75"/>
                  <a:gd name="T54" fmla="*/ 10 w 44"/>
                  <a:gd name="T55" fmla="*/ 75 h 75"/>
                  <a:gd name="T56" fmla="*/ 2 w 44"/>
                  <a:gd name="T57" fmla="*/ 70 h 75"/>
                  <a:gd name="T58" fmla="*/ 0 w 44"/>
                  <a:gd name="T59" fmla="*/ 58 h 75"/>
                  <a:gd name="T60" fmla="*/ 0 w 44"/>
                  <a:gd name="T61" fmla="*/ 46 h 75"/>
                  <a:gd name="T62" fmla="*/ 7 w 44"/>
                  <a:gd name="T63" fmla="*/ 41 h 75"/>
                  <a:gd name="T64" fmla="*/ 13 w 44"/>
                  <a:gd name="T65" fmla="*/ 31 h 75"/>
                  <a:gd name="T66" fmla="*/ 20 w 44"/>
                  <a:gd name="T67" fmla="*/ 31 h 75"/>
                  <a:gd name="T68" fmla="*/ 29 w 44"/>
                  <a:gd name="T69" fmla="*/ 20 h 75"/>
                  <a:gd name="T70" fmla="*/ 32 w 44"/>
                  <a:gd name="T71" fmla="*/ 0 h 75"/>
                  <a:gd name="T72" fmla="*/ 35 w 44"/>
                  <a:gd name="T73" fmla="*/ 5 h 75"/>
                  <a:gd name="T74" fmla="*/ 44 w 44"/>
                  <a:gd name="T75" fmla="*/ 7 h 75"/>
                  <a:gd name="T76" fmla="*/ 44 w 44"/>
                  <a:gd name="T77" fmla="*/ 14 h 75"/>
                  <a:gd name="T78" fmla="*/ 44 w 44"/>
                  <a:gd name="T79" fmla="*/ 22 h 75"/>
                  <a:gd name="T80" fmla="*/ 44 w 44"/>
                  <a:gd name="T81" fmla="*/ 22 h 75"/>
                  <a:gd name="T82" fmla="*/ 42 w 44"/>
                  <a:gd name="T83" fmla="*/ 25 h 75"/>
                  <a:gd name="T84" fmla="*/ 42 w 44"/>
                  <a:gd name="T85"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75">
                    <a:moveTo>
                      <a:pt x="42" y="25"/>
                    </a:moveTo>
                    <a:lnTo>
                      <a:pt x="44" y="27"/>
                    </a:lnTo>
                    <a:lnTo>
                      <a:pt x="44" y="27"/>
                    </a:lnTo>
                    <a:lnTo>
                      <a:pt x="44" y="29"/>
                    </a:lnTo>
                    <a:lnTo>
                      <a:pt x="44" y="29"/>
                    </a:lnTo>
                    <a:lnTo>
                      <a:pt x="42" y="36"/>
                    </a:lnTo>
                    <a:lnTo>
                      <a:pt x="37" y="42"/>
                    </a:lnTo>
                    <a:lnTo>
                      <a:pt x="37" y="44"/>
                    </a:lnTo>
                    <a:lnTo>
                      <a:pt x="39" y="48"/>
                    </a:lnTo>
                    <a:lnTo>
                      <a:pt x="39" y="48"/>
                    </a:lnTo>
                    <a:lnTo>
                      <a:pt x="39" y="48"/>
                    </a:lnTo>
                    <a:lnTo>
                      <a:pt x="34" y="54"/>
                    </a:lnTo>
                    <a:lnTo>
                      <a:pt x="34" y="54"/>
                    </a:lnTo>
                    <a:lnTo>
                      <a:pt x="32" y="56"/>
                    </a:lnTo>
                    <a:lnTo>
                      <a:pt x="32" y="56"/>
                    </a:lnTo>
                    <a:lnTo>
                      <a:pt x="32" y="58"/>
                    </a:lnTo>
                    <a:lnTo>
                      <a:pt x="32" y="58"/>
                    </a:lnTo>
                    <a:lnTo>
                      <a:pt x="32" y="59"/>
                    </a:lnTo>
                    <a:lnTo>
                      <a:pt x="32" y="59"/>
                    </a:lnTo>
                    <a:lnTo>
                      <a:pt x="32" y="61"/>
                    </a:lnTo>
                    <a:lnTo>
                      <a:pt x="32" y="61"/>
                    </a:lnTo>
                    <a:lnTo>
                      <a:pt x="32" y="61"/>
                    </a:lnTo>
                    <a:lnTo>
                      <a:pt x="32" y="63"/>
                    </a:lnTo>
                    <a:lnTo>
                      <a:pt x="32" y="64"/>
                    </a:lnTo>
                    <a:lnTo>
                      <a:pt x="32" y="66"/>
                    </a:lnTo>
                    <a:lnTo>
                      <a:pt x="30" y="70"/>
                    </a:lnTo>
                    <a:lnTo>
                      <a:pt x="17" y="75"/>
                    </a:lnTo>
                    <a:lnTo>
                      <a:pt x="10" y="75"/>
                    </a:lnTo>
                    <a:lnTo>
                      <a:pt x="2" y="70"/>
                    </a:lnTo>
                    <a:lnTo>
                      <a:pt x="0" y="58"/>
                    </a:lnTo>
                    <a:lnTo>
                      <a:pt x="0" y="46"/>
                    </a:lnTo>
                    <a:lnTo>
                      <a:pt x="7" y="41"/>
                    </a:lnTo>
                    <a:lnTo>
                      <a:pt x="13" y="31"/>
                    </a:lnTo>
                    <a:lnTo>
                      <a:pt x="20" y="31"/>
                    </a:lnTo>
                    <a:lnTo>
                      <a:pt x="29" y="20"/>
                    </a:lnTo>
                    <a:lnTo>
                      <a:pt x="32" y="0"/>
                    </a:lnTo>
                    <a:lnTo>
                      <a:pt x="35" y="5"/>
                    </a:lnTo>
                    <a:lnTo>
                      <a:pt x="44" y="7"/>
                    </a:lnTo>
                    <a:lnTo>
                      <a:pt x="44" y="14"/>
                    </a:lnTo>
                    <a:lnTo>
                      <a:pt x="44" y="22"/>
                    </a:lnTo>
                    <a:lnTo>
                      <a:pt x="44" y="22"/>
                    </a:lnTo>
                    <a:lnTo>
                      <a:pt x="42" y="25"/>
                    </a:lnTo>
                    <a:lnTo>
                      <a:pt x="42" y="2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0" name="Freeform 6027"/>
              <p:cNvSpPr>
                <a:spLocks/>
              </p:cNvSpPr>
              <p:nvPr/>
            </p:nvSpPr>
            <p:spPr bwMode="auto">
              <a:xfrm>
                <a:off x="4533" y="1919"/>
                <a:ext cx="44" cy="75"/>
              </a:xfrm>
              <a:custGeom>
                <a:avLst/>
                <a:gdLst>
                  <a:gd name="T0" fmla="*/ 42 w 44"/>
                  <a:gd name="T1" fmla="*/ 25 h 75"/>
                  <a:gd name="T2" fmla="*/ 44 w 44"/>
                  <a:gd name="T3" fmla="*/ 27 h 75"/>
                  <a:gd name="T4" fmla="*/ 44 w 44"/>
                  <a:gd name="T5" fmla="*/ 27 h 75"/>
                  <a:gd name="T6" fmla="*/ 44 w 44"/>
                  <a:gd name="T7" fmla="*/ 29 h 75"/>
                  <a:gd name="T8" fmla="*/ 44 w 44"/>
                  <a:gd name="T9" fmla="*/ 29 h 75"/>
                  <a:gd name="T10" fmla="*/ 42 w 44"/>
                  <a:gd name="T11" fmla="*/ 36 h 75"/>
                  <a:gd name="T12" fmla="*/ 37 w 44"/>
                  <a:gd name="T13" fmla="*/ 42 h 75"/>
                  <a:gd name="T14" fmla="*/ 37 w 44"/>
                  <a:gd name="T15" fmla="*/ 44 h 75"/>
                  <a:gd name="T16" fmla="*/ 39 w 44"/>
                  <a:gd name="T17" fmla="*/ 48 h 75"/>
                  <a:gd name="T18" fmla="*/ 39 w 44"/>
                  <a:gd name="T19" fmla="*/ 48 h 75"/>
                  <a:gd name="T20" fmla="*/ 39 w 44"/>
                  <a:gd name="T21" fmla="*/ 48 h 75"/>
                  <a:gd name="T22" fmla="*/ 34 w 44"/>
                  <a:gd name="T23" fmla="*/ 54 h 75"/>
                  <a:gd name="T24" fmla="*/ 34 w 44"/>
                  <a:gd name="T25" fmla="*/ 54 h 75"/>
                  <a:gd name="T26" fmla="*/ 32 w 44"/>
                  <a:gd name="T27" fmla="*/ 56 h 75"/>
                  <a:gd name="T28" fmla="*/ 32 w 44"/>
                  <a:gd name="T29" fmla="*/ 56 h 75"/>
                  <a:gd name="T30" fmla="*/ 32 w 44"/>
                  <a:gd name="T31" fmla="*/ 58 h 75"/>
                  <a:gd name="T32" fmla="*/ 32 w 44"/>
                  <a:gd name="T33" fmla="*/ 58 h 75"/>
                  <a:gd name="T34" fmla="*/ 32 w 44"/>
                  <a:gd name="T35" fmla="*/ 59 h 75"/>
                  <a:gd name="T36" fmla="*/ 32 w 44"/>
                  <a:gd name="T37" fmla="*/ 59 h 75"/>
                  <a:gd name="T38" fmla="*/ 32 w 44"/>
                  <a:gd name="T39" fmla="*/ 61 h 75"/>
                  <a:gd name="T40" fmla="*/ 32 w 44"/>
                  <a:gd name="T41" fmla="*/ 61 h 75"/>
                  <a:gd name="T42" fmla="*/ 32 w 44"/>
                  <a:gd name="T43" fmla="*/ 61 h 75"/>
                  <a:gd name="T44" fmla="*/ 32 w 44"/>
                  <a:gd name="T45" fmla="*/ 63 h 75"/>
                  <a:gd name="T46" fmla="*/ 32 w 44"/>
                  <a:gd name="T47" fmla="*/ 64 h 75"/>
                  <a:gd name="T48" fmla="*/ 32 w 44"/>
                  <a:gd name="T49" fmla="*/ 66 h 75"/>
                  <a:gd name="T50" fmla="*/ 30 w 44"/>
                  <a:gd name="T51" fmla="*/ 70 h 75"/>
                  <a:gd name="T52" fmla="*/ 17 w 44"/>
                  <a:gd name="T53" fmla="*/ 75 h 75"/>
                  <a:gd name="T54" fmla="*/ 10 w 44"/>
                  <a:gd name="T55" fmla="*/ 75 h 75"/>
                  <a:gd name="T56" fmla="*/ 2 w 44"/>
                  <a:gd name="T57" fmla="*/ 70 h 75"/>
                  <a:gd name="T58" fmla="*/ 0 w 44"/>
                  <a:gd name="T59" fmla="*/ 58 h 75"/>
                  <a:gd name="T60" fmla="*/ 0 w 44"/>
                  <a:gd name="T61" fmla="*/ 46 h 75"/>
                  <a:gd name="T62" fmla="*/ 7 w 44"/>
                  <a:gd name="T63" fmla="*/ 41 h 75"/>
                  <a:gd name="T64" fmla="*/ 13 w 44"/>
                  <a:gd name="T65" fmla="*/ 31 h 75"/>
                  <a:gd name="T66" fmla="*/ 20 w 44"/>
                  <a:gd name="T67" fmla="*/ 31 h 75"/>
                  <a:gd name="T68" fmla="*/ 29 w 44"/>
                  <a:gd name="T69" fmla="*/ 20 h 75"/>
                  <a:gd name="T70" fmla="*/ 32 w 44"/>
                  <a:gd name="T71" fmla="*/ 0 h 75"/>
                  <a:gd name="T72" fmla="*/ 35 w 44"/>
                  <a:gd name="T73" fmla="*/ 5 h 75"/>
                  <a:gd name="T74" fmla="*/ 44 w 44"/>
                  <a:gd name="T75" fmla="*/ 7 h 75"/>
                  <a:gd name="T76" fmla="*/ 44 w 44"/>
                  <a:gd name="T77" fmla="*/ 14 h 75"/>
                  <a:gd name="T78" fmla="*/ 44 w 44"/>
                  <a:gd name="T79" fmla="*/ 22 h 75"/>
                  <a:gd name="T80" fmla="*/ 44 w 44"/>
                  <a:gd name="T81" fmla="*/ 22 h 75"/>
                  <a:gd name="T82" fmla="*/ 42 w 44"/>
                  <a:gd name="T83" fmla="*/ 25 h 75"/>
                  <a:gd name="T84" fmla="*/ 42 w 44"/>
                  <a:gd name="T85"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75">
                    <a:moveTo>
                      <a:pt x="42" y="25"/>
                    </a:moveTo>
                    <a:lnTo>
                      <a:pt x="44" y="27"/>
                    </a:lnTo>
                    <a:lnTo>
                      <a:pt x="44" y="27"/>
                    </a:lnTo>
                    <a:lnTo>
                      <a:pt x="44" y="29"/>
                    </a:lnTo>
                    <a:lnTo>
                      <a:pt x="44" y="29"/>
                    </a:lnTo>
                    <a:lnTo>
                      <a:pt x="42" y="36"/>
                    </a:lnTo>
                    <a:lnTo>
                      <a:pt x="37" y="42"/>
                    </a:lnTo>
                    <a:lnTo>
                      <a:pt x="37" y="44"/>
                    </a:lnTo>
                    <a:lnTo>
                      <a:pt x="39" y="48"/>
                    </a:lnTo>
                    <a:lnTo>
                      <a:pt x="39" y="48"/>
                    </a:lnTo>
                    <a:lnTo>
                      <a:pt x="39" y="48"/>
                    </a:lnTo>
                    <a:lnTo>
                      <a:pt x="34" y="54"/>
                    </a:lnTo>
                    <a:lnTo>
                      <a:pt x="34" y="54"/>
                    </a:lnTo>
                    <a:lnTo>
                      <a:pt x="32" y="56"/>
                    </a:lnTo>
                    <a:lnTo>
                      <a:pt x="32" y="56"/>
                    </a:lnTo>
                    <a:lnTo>
                      <a:pt x="32" y="58"/>
                    </a:lnTo>
                    <a:lnTo>
                      <a:pt x="32" y="58"/>
                    </a:lnTo>
                    <a:lnTo>
                      <a:pt x="32" y="59"/>
                    </a:lnTo>
                    <a:lnTo>
                      <a:pt x="32" y="59"/>
                    </a:lnTo>
                    <a:lnTo>
                      <a:pt x="32" y="61"/>
                    </a:lnTo>
                    <a:lnTo>
                      <a:pt x="32" y="61"/>
                    </a:lnTo>
                    <a:lnTo>
                      <a:pt x="32" y="61"/>
                    </a:lnTo>
                    <a:lnTo>
                      <a:pt x="32" y="63"/>
                    </a:lnTo>
                    <a:lnTo>
                      <a:pt x="32" y="64"/>
                    </a:lnTo>
                    <a:lnTo>
                      <a:pt x="32" y="66"/>
                    </a:lnTo>
                    <a:lnTo>
                      <a:pt x="30" y="70"/>
                    </a:lnTo>
                    <a:lnTo>
                      <a:pt x="17" y="75"/>
                    </a:lnTo>
                    <a:lnTo>
                      <a:pt x="10" y="75"/>
                    </a:lnTo>
                    <a:lnTo>
                      <a:pt x="2" y="70"/>
                    </a:lnTo>
                    <a:lnTo>
                      <a:pt x="0" y="58"/>
                    </a:lnTo>
                    <a:lnTo>
                      <a:pt x="0" y="46"/>
                    </a:lnTo>
                    <a:lnTo>
                      <a:pt x="7" y="41"/>
                    </a:lnTo>
                    <a:lnTo>
                      <a:pt x="13" y="31"/>
                    </a:lnTo>
                    <a:lnTo>
                      <a:pt x="20" y="31"/>
                    </a:lnTo>
                    <a:lnTo>
                      <a:pt x="29" y="20"/>
                    </a:lnTo>
                    <a:lnTo>
                      <a:pt x="32" y="0"/>
                    </a:lnTo>
                    <a:lnTo>
                      <a:pt x="35" y="5"/>
                    </a:lnTo>
                    <a:lnTo>
                      <a:pt x="44" y="7"/>
                    </a:lnTo>
                    <a:lnTo>
                      <a:pt x="44" y="14"/>
                    </a:lnTo>
                    <a:lnTo>
                      <a:pt x="44" y="22"/>
                    </a:lnTo>
                    <a:lnTo>
                      <a:pt x="44" y="22"/>
                    </a:lnTo>
                    <a:lnTo>
                      <a:pt x="42" y="25"/>
                    </a:lnTo>
                    <a:lnTo>
                      <a:pt x="42"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1" name="Freeform 6028"/>
              <p:cNvSpPr>
                <a:spLocks/>
              </p:cNvSpPr>
              <p:nvPr/>
            </p:nvSpPr>
            <p:spPr bwMode="auto">
              <a:xfrm>
                <a:off x="4545" y="1819"/>
                <a:ext cx="32" cy="53"/>
              </a:xfrm>
              <a:custGeom>
                <a:avLst/>
                <a:gdLst>
                  <a:gd name="T0" fmla="*/ 30 w 32"/>
                  <a:gd name="T1" fmla="*/ 44 h 53"/>
                  <a:gd name="T2" fmla="*/ 30 w 32"/>
                  <a:gd name="T3" fmla="*/ 46 h 53"/>
                  <a:gd name="T4" fmla="*/ 30 w 32"/>
                  <a:gd name="T5" fmla="*/ 46 h 53"/>
                  <a:gd name="T6" fmla="*/ 32 w 32"/>
                  <a:gd name="T7" fmla="*/ 51 h 53"/>
                  <a:gd name="T8" fmla="*/ 32 w 32"/>
                  <a:gd name="T9" fmla="*/ 53 h 53"/>
                  <a:gd name="T10" fmla="*/ 17 w 32"/>
                  <a:gd name="T11" fmla="*/ 48 h 53"/>
                  <a:gd name="T12" fmla="*/ 10 w 32"/>
                  <a:gd name="T13" fmla="*/ 53 h 53"/>
                  <a:gd name="T14" fmla="*/ 3 w 32"/>
                  <a:gd name="T15" fmla="*/ 46 h 53"/>
                  <a:gd name="T16" fmla="*/ 0 w 32"/>
                  <a:gd name="T17" fmla="*/ 34 h 53"/>
                  <a:gd name="T18" fmla="*/ 0 w 32"/>
                  <a:gd name="T19" fmla="*/ 29 h 53"/>
                  <a:gd name="T20" fmla="*/ 5 w 32"/>
                  <a:gd name="T21" fmla="*/ 14 h 53"/>
                  <a:gd name="T22" fmla="*/ 5 w 32"/>
                  <a:gd name="T23" fmla="*/ 3 h 53"/>
                  <a:gd name="T24" fmla="*/ 15 w 32"/>
                  <a:gd name="T25" fmla="*/ 2 h 53"/>
                  <a:gd name="T26" fmla="*/ 15 w 32"/>
                  <a:gd name="T27" fmla="*/ 2 h 53"/>
                  <a:gd name="T28" fmla="*/ 23 w 32"/>
                  <a:gd name="T29" fmla="*/ 0 h 53"/>
                  <a:gd name="T30" fmla="*/ 27 w 32"/>
                  <a:gd name="T31" fmla="*/ 19 h 53"/>
                  <a:gd name="T32" fmla="*/ 27 w 32"/>
                  <a:gd name="T33" fmla="*/ 19 h 53"/>
                  <a:gd name="T34" fmla="*/ 27 w 32"/>
                  <a:gd name="T35" fmla="*/ 20 h 53"/>
                  <a:gd name="T36" fmla="*/ 30 w 32"/>
                  <a:gd name="T37" fmla="*/ 44 h 53"/>
                  <a:gd name="T38" fmla="*/ 30 w 32"/>
                  <a:gd name="T39"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53">
                    <a:moveTo>
                      <a:pt x="30" y="44"/>
                    </a:moveTo>
                    <a:lnTo>
                      <a:pt x="30" y="46"/>
                    </a:lnTo>
                    <a:lnTo>
                      <a:pt x="30" y="46"/>
                    </a:lnTo>
                    <a:lnTo>
                      <a:pt x="32" y="51"/>
                    </a:lnTo>
                    <a:lnTo>
                      <a:pt x="32" y="53"/>
                    </a:lnTo>
                    <a:lnTo>
                      <a:pt x="17" y="48"/>
                    </a:lnTo>
                    <a:lnTo>
                      <a:pt x="10" y="53"/>
                    </a:lnTo>
                    <a:lnTo>
                      <a:pt x="3" y="46"/>
                    </a:lnTo>
                    <a:lnTo>
                      <a:pt x="0" y="34"/>
                    </a:lnTo>
                    <a:lnTo>
                      <a:pt x="0" y="29"/>
                    </a:lnTo>
                    <a:lnTo>
                      <a:pt x="5" y="14"/>
                    </a:lnTo>
                    <a:lnTo>
                      <a:pt x="5" y="3"/>
                    </a:lnTo>
                    <a:lnTo>
                      <a:pt x="15" y="2"/>
                    </a:lnTo>
                    <a:lnTo>
                      <a:pt x="15" y="2"/>
                    </a:lnTo>
                    <a:lnTo>
                      <a:pt x="23" y="0"/>
                    </a:lnTo>
                    <a:lnTo>
                      <a:pt x="27" y="19"/>
                    </a:lnTo>
                    <a:lnTo>
                      <a:pt x="27" y="19"/>
                    </a:lnTo>
                    <a:lnTo>
                      <a:pt x="27" y="20"/>
                    </a:lnTo>
                    <a:lnTo>
                      <a:pt x="30" y="44"/>
                    </a:lnTo>
                    <a:lnTo>
                      <a:pt x="30"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2" name="Freeform 6029"/>
              <p:cNvSpPr>
                <a:spLocks/>
              </p:cNvSpPr>
              <p:nvPr/>
            </p:nvSpPr>
            <p:spPr bwMode="auto">
              <a:xfrm>
                <a:off x="4545" y="1819"/>
                <a:ext cx="32" cy="53"/>
              </a:xfrm>
              <a:custGeom>
                <a:avLst/>
                <a:gdLst>
                  <a:gd name="T0" fmla="*/ 30 w 32"/>
                  <a:gd name="T1" fmla="*/ 44 h 53"/>
                  <a:gd name="T2" fmla="*/ 30 w 32"/>
                  <a:gd name="T3" fmla="*/ 46 h 53"/>
                  <a:gd name="T4" fmla="*/ 30 w 32"/>
                  <a:gd name="T5" fmla="*/ 46 h 53"/>
                  <a:gd name="T6" fmla="*/ 32 w 32"/>
                  <a:gd name="T7" fmla="*/ 51 h 53"/>
                  <a:gd name="T8" fmla="*/ 32 w 32"/>
                  <a:gd name="T9" fmla="*/ 53 h 53"/>
                  <a:gd name="T10" fmla="*/ 17 w 32"/>
                  <a:gd name="T11" fmla="*/ 48 h 53"/>
                  <a:gd name="T12" fmla="*/ 10 w 32"/>
                  <a:gd name="T13" fmla="*/ 53 h 53"/>
                  <a:gd name="T14" fmla="*/ 3 w 32"/>
                  <a:gd name="T15" fmla="*/ 46 h 53"/>
                  <a:gd name="T16" fmla="*/ 0 w 32"/>
                  <a:gd name="T17" fmla="*/ 34 h 53"/>
                  <a:gd name="T18" fmla="*/ 0 w 32"/>
                  <a:gd name="T19" fmla="*/ 29 h 53"/>
                  <a:gd name="T20" fmla="*/ 5 w 32"/>
                  <a:gd name="T21" fmla="*/ 14 h 53"/>
                  <a:gd name="T22" fmla="*/ 5 w 32"/>
                  <a:gd name="T23" fmla="*/ 3 h 53"/>
                  <a:gd name="T24" fmla="*/ 15 w 32"/>
                  <a:gd name="T25" fmla="*/ 2 h 53"/>
                  <a:gd name="T26" fmla="*/ 15 w 32"/>
                  <a:gd name="T27" fmla="*/ 2 h 53"/>
                  <a:gd name="T28" fmla="*/ 23 w 32"/>
                  <a:gd name="T29" fmla="*/ 0 h 53"/>
                  <a:gd name="T30" fmla="*/ 27 w 32"/>
                  <a:gd name="T31" fmla="*/ 19 h 53"/>
                  <a:gd name="T32" fmla="*/ 27 w 32"/>
                  <a:gd name="T33" fmla="*/ 19 h 53"/>
                  <a:gd name="T34" fmla="*/ 27 w 32"/>
                  <a:gd name="T35" fmla="*/ 20 h 53"/>
                  <a:gd name="T36" fmla="*/ 30 w 32"/>
                  <a:gd name="T37" fmla="*/ 44 h 53"/>
                  <a:gd name="T38" fmla="*/ 30 w 32"/>
                  <a:gd name="T39"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53">
                    <a:moveTo>
                      <a:pt x="30" y="44"/>
                    </a:moveTo>
                    <a:lnTo>
                      <a:pt x="30" y="46"/>
                    </a:lnTo>
                    <a:lnTo>
                      <a:pt x="30" y="46"/>
                    </a:lnTo>
                    <a:lnTo>
                      <a:pt x="32" y="51"/>
                    </a:lnTo>
                    <a:lnTo>
                      <a:pt x="32" y="53"/>
                    </a:lnTo>
                    <a:lnTo>
                      <a:pt x="17" y="48"/>
                    </a:lnTo>
                    <a:lnTo>
                      <a:pt x="10" y="53"/>
                    </a:lnTo>
                    <a:lnTo>
                      <a:pt x="3" y="46"/>
                    </a:lnTo>
                    <a:lnTo>
                      <a:pt x="0" y="34"/>
                    </a:lnTo>
                    <a:lnTo>
                      <a:pt x="0" y="29"/>
                    </a:lnTo>
                    <a:lnTo>
                      <a:pt x="5" y="14"/>
                    </a:lnTo>
                    <a:lnTo>
                      <a:pt x="5" y="3"/>
                    </a:lnTo>
                    <a:lnTo>
                      <a:pt x="15" y="2"/>
                    </a:lnTo>
                    <a:lnTo>
                      <a:pt x="15" y="2"/>
                    </a:lnTo>
                    <a:lnTo>
                      <a:pt x="23" y="0"/>
                    </a:lnTo>
                    <a:lnTo>
                      <a:pt x="27" y="19"/>
                    </a:lnTo>
                    <a:lnTo>
                      <a:pt x="27" y="19"/>
                    </a:lnTo>
                    <a:lnTo>
                      <a:pt x="27" y="20"/>
                    </a:lnTo>
                    <a:lnTo>
                      <a:pt x="30" y="44"/>
                    </a:lnTo>
                    <a:lnTo>
                      <a:pt x="30"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3" name="Freeform 6030"/>
              <p:cNvSpPr>
                <a:spLocks/>
              </p:cNvSpPr>
              <p:nvPr/>
            </p:nvSpPr>
            <p:spPr bwMode="auto">
              <a:xfrm>
                <a:off x="4409" y="1946"/>
                <a:ext cx="26" cy="44"/>
              </a:xfrm>
              <a:custGeom>
                <a:avLst/>
                <a:gdLst>
                  <a:gd name="T0" fmla="*/ 16 w 26"/>
                  <a:gd name="T1" fmla="*/ 37 h 44"/>
                  <a:gd name="T2" fmla="*/ 10 w 26"/>
                  <a:gd name="T3" fmla="*/ 44 h 44"/>
                  <a:gd name="T4" fmla="*/ 7 w 26"/>
                  <a:gd name="T5" fmla="*/ 43 h 44"/>
                  <a:gd name="T6" fmla="*/ 5 w 26"/>
                  <a:gd name="T7" fmla="*/ 34 h 44"/>
                  <a:gd name="T8" fmla="*/ 4 w 26"/>
                  <a:gd name="T9" fmla="*/ 24 h 44"/>
                  <a:gd name="T10" fmla="*/ 0 w 26"/>
                  <a:gd name="T11" fmla="*/ 12 h 44"/>
                  <a:gd name="T12" fmla="*/ 7 w 26"/>
                  <a:gd name="T13" fmla="*/ 5 h 44"/>
                  <a:gd name="T14" fmla="*/ 21 w 26"/>
                  <a:gd name="T15" fmla="*/ 2 h 44"/>
                  <a:gd name="T16" fmla="*/ 22 w 26"/>
                  <a:gd name="T17" fmla="*/ 0 h 44"/>
                  <a:gd name="T18" fmla="*/ 26 w 26"/>
                  <a:gd name="T19" fmla="*/ 5 h 44"/>
                  <a:gd name="T20" fmla="*/ 22 w 26"/>
                  <a:gd name="T21" fmla="*/ 10 h 44"/>
                  <a:gd name="T22" fmla="*/ 26 w 26"/>
                  <a:gd name="T23" fmla="*/ 22 h 44"/>
                  <a:gd name="T24" fmla="*/ 16 w 26"/>
                  <a:gd name="T25" fmla="*/ 31 h 44"/>
                  <a:gd name="T26" fmla="*/ 16 w 26"/>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4">
                    <a:moveTo>
                      <a:pt x="16" y="37"/>
                    </a:moveTo>
                    <a:lnTo>
                      <a:pt x="10" y="44"/>
                    </a:lnTo>
                    <a:lnTo>
                      <a:pt x="7" y="43"/>
                    </a:lnTo>
                    <a:lnTo>
                      <a:pt x="5" y="34"/>
                    </a:lnTo>
                    <a:lnTo>
                      <a:pt x="4" y="24"/>
                    </a:lnTo>
                    <a:lnTo>
                      <a:pt x="0" y="12"/>
                    </a:lnTo>
                    <a:lnTo>
                      <a:pt x="7" y="5"/>
                    </a:lnTo>
                    <a:lnTo>
                      <a:pt x="21" y="2"/>
                    </a:lnTo>
                    <a:lnTo>
                      <a:pt x="22" y="0"/>
                    </a:lnTo>
                    <a:lnTo>
                      <a:pt x="26" y="5"/>
                    </a:lnTo>
                    <a:lnTo>
                      <a:pt x="22" y="10"/>
                    </a:lnTo>
                    <a:lnTo>
                      <a:pt x="26" y="22"/>
                    </a:lnTo>
                    <a:lnTo>
                      <a:pt x="16" y="31"/>
                    </a:lnTo>
                    <a:lnTo>
                      <a:pt x="16" y="3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4" name="Freeform 6031"/>
              <p:cNvSpPr>
                <a:spLocks/>
              </p:cNvSpPr>
              <p:nvPr/>
            </p:nvSpPr>
            <p:spPr bwMode="auto">
              <a:xfrm>
                <a:off x="4409" y="1946"/>
                <a:ext cx="26" cy="44"/>
              </a:xfrm>
              <a:custGeom>
                <a:avLst/>
                <a:gdLst>
                  <a:gd name="T0" fmla="*/ 16 w 26"/>
                  <a:gd name="T1" fmla="*/ 37 h 44"/>
                  <a:gd name="T2" fmla="*/ 10 w 26"/>
                  <a:gd name="T3" fmla="*/ 44 h 44"/>
                  <a:gd name="T4" fmla="*/ 7 w 26"/>
                  <a:gd name="T5" fmla="*/ 43 h 44"/>
                  <a:gd name="T6" fmla="*/ 5 w 26"/>
                  <a:gd name="T7" fmla="*/ 34 h 44"/>
                  <a:gd name="T8" fmla="*/ 4 w 26"/>
                  <a:gd name="T9" fmla="*/ 24 h 44"/>
                  <a:gd name="T10" fmla="*/ 0 w 26"/>
                  <a:gd name="T11" fmla="*/ 12 h 44"/>
                  <a:gd name="T12" fmla="*/ 7 w 26"/>
                  <a:gd name="T13" fmla="*/ 5 h 44"/>
                  <a:gd name="T14" fmla="*/ 21 w 26"/>
                  <a:gd name="T15" fmla="*/ 2 h 44"/>
                  <a:gd name="T16" fmla="*/ 22 w 26"/>
                  <a:gd name="T17" fmla="*/ 0 h 44"/>
                  <a:gd name="T18" fmla="*/ 26 w 26"/>
                  <a:gd name="T19" fmla="*/ 5 h 44"/>
                  <a:gd name="T20" fmla="*/ 22 w 26"/>
                  <a:gd name="T21" fmla="*/ 10 h 44"/>
                  <a:gd name="T22" fmla="*/ 26 w 26"/>
                  <a:gd name="T23" fmla="*/ 22 h 44"/>
                  <a:gd name="T24" fmla="*/ 16 w 26"/>
                  <a:gd name="T25" fmla="*/ 31 h 44"/>
                  <a:gd name="T26" fmla="*/ 16 w 26"/>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4">
                    <a:moveTo>
                      <a:pt x="16" y="37"/>
                    </a:moveTo>
                    <a:lnTo>
                      <a:pt x="10" y="44"/>
                    </a:lnTo>
                    <a:lnTo>
                      <a:pt x="7" y="43"/>
                    </a:lnTo>
                    <a:lnTo>
                      <a:pt x="5" y="34"/>
                    </a:lnTo>
                    <a:lnTo>
                      <a:pt x="4" y="24"/>
                    </a:lnTo>
                    <a:lnTo>
                      <a:pt x="0" y="12"/>
                    </a:lnTo>
                    <a:lnTo>
                      <a:pt x="7" y="5"/>
                    </a:lnTo>
                    <a:lnTo>
                      <a:pt x="21" y="2"/>
                    </a:lnTo>
                    <a:lnTo>
                      <a:pt x="22" y="0"/>
                    </a:lnTo>
                    <a:lnTo>
                      <a:pt x="26" y="5"/>
                    </a:lnTo>
                    <a:lnTo>
                      <a:pt x="22" y="10"/>
                    </a:lnTo>
                    <a:lnTo>
                      <a:pt x="26" y="22"/>
                    </a:lnTo>
                    <a:lnTo>
                      <a:pt x="16" y="31"/>
                    </a:lnTo>
                    <a:lnTo>
                      <a:pt x="16"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5" name="Freeform 6032"/>
              <p:cNvSpPr>
                <a:spLocks/>
              </p:cNvSpPr>
              <p:nvPr/>
            </p:nvSpPr>
            <p:spPr bwMode="auto">
              <a:xfrm>
                <a:off x="4455" y="2012"/>
                <a:ext cx="51" cy="44"/>
              </a:xfrm>
              <a:custGeom>
                <a:avLst/>
                <a:gdLst>
                  <a:gd name="T0" fmla="*/ 7 w 51"/>
                  <a:gd name="T1" fmla="*/ 0 h 44"/>
                  <a:gd name="T2" fmla="*/ 8 w 51"/>
                  <a:gd name="T3" fmla="*/ 2 h 44"/>
                  <a:gd name="T4" fmla="*/ 10 w 51"/>
                  <a:gd name="T5" fmla="*/ 2 h 44"/>
                  <a:gd name="T6" fmla="*/ 12 w 51"/>
                  <a:gd name="T7" fmla="*/ 2 h 44"/>
                  <a:gd name="T8" fmla="*/ 19 w 51"/>
                  <a:gd name="T9" fmla="*/ 4 h 44"/>
                  <a:gd name="T10" fmla="*/ 19 w 51"/>
                  <a:gd name="T11" fmla="*/ 9 h 44"/>
                  <a:gd name="T12" fmla="*/ 36 w 51"/>
                  <a:gd name="T13" fmla="*/ 7 h 44"/>
                  <a:gd name="T14" fmla="*/ 34 w 51"/>
                  <a:gd name="T15" fmla="*/ 10 h 44"/>
                  <a:gd name="T16" fmla="*/ 44 w 51"/>
                  <a:gd name="T17" fmla="*/ 12 h 44"/>
                  <a:gd name="T18" fmla="*/ 51 w 51"/>
                  <a:gd name="T19" fmla="*/ 24 h 44"/>
                  <a:gd name="T20" fmla="*/ 46 w 51"/>
                  <a:gd name="T21" fmla="*/ 22 h 44"/>
                  <a:gd name="T22" fmla="*/ 37 w 51"/>
                  <a:gd name="T23" fmla="*/ 36 h 44"/>
                  <a:gd name="T24" fmla="*/ 30 w 51"/>
                  <a:gd name="T25" fmla="*/ 39 h 44"/>
                  <a:gd name="T26" fmla="*/ 30 w 51"/>
                  <a:gd name="T27" fmla="*/ 44 h 44"/>
                  <a:gd name="T28" fmla="*/ 24 w 51"/>
                  <a:gd name="T29" fmla="*/ 43 h 44"/>
                  <a:gd name="T30" fmla="*/ 12 w 51"/>
                  <a:gd name="T31" fmla="*/ 24 h 44"/>
                  <a:gd name="T32" fmla="*/ 5 w 51"/>
                  <a:gd name="T33" fmla="*/ 21 h 44"/>
                  <a:gd name="T34" fmla="*/ 0 w 51"/>
                  <a:gd name="T35" fmla="*/ 7 h 44"/>
                  <a:gd name="T36" fmla="*/ 7 w 51"/>
                  <a:gd name="T3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44">
                    <a:moveTo>
                      <a:pt x="7" y="0"/>
                    </a:moveTo>
                    <a:lnTo>
                      <a:pt x="8" y="2"/>
                    </a:lnTo>
                    <a:lnTo>
                      <a:pt x="10" y="2"/>
                    </a:lnTo>
                    <a:lnTo>
                      <a:pt x="12" y="2"/>
                    </a:lnTo>
                    <a:lnTo>
                      <a:pt x="19" y="4"/>
                    </a:lnTo>
                    <a:lnTo>
                      <a:pt x="19" y="9"/>
                    </a:lnTo>
                    <a:lnTo>
                      <a:pt x="36" y="7"/>
                    </a:lnTo>
                    <a:lnTo>
                      <a:pt x="34" y="10"/>
                    </a:lnTo>
                    <a:lnTo>
                      <a:pt x="44" y="12"/>
                    </a:lnTo>
                    <a:lnTo>
                      <a:pt x="51" y="24"/>
                    </a:lnTo>
                    <a:lnTo>
                      <a:pt x="46" y="22"/>
                    </a:lnTo>
                    <a:lnTo>
                      <a:pt x="37" y="36"/>
                    </a:lnTo>
                    <a:lnTo>
                      <a:pt x="30" y="39"/>
                    </a:lnTo>
                    <a:lnTo>
                      <a:pt x="30" y="44"/>
                    </a:lnTo>
                    <a:lnTo>
                      <a:pt x="24" y="43"/>
                    </a:lnTo>
                    <a:lnTo>
                      <a:pt x="12" y="24"/>
                    </a:lnTo>
                    <a:lnTo>
                      <a:pt x="5" y="21"/>
                    </a:lnTo>
                    <a:lnTo>
                      <a:pt x="0" y="7"/>
                    </a:lnTo>
                    <a:lnTo>
                      <a:pt x="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6" name="Freeform 6033"/>
              <p:cNvSpPr>
                <a:spLocks/>
              </p:cNvSpPr>
              <p:nvPr/>
            </p:nvSpPr>
            <p:spPr bwMode="auto">
              <a:xfrm>
                <a:off x="4455" y="2012"/>
                <a:ext cx="51" cy="44"/>
              </a:xfrm>
              <a:custGeom>
                <a:avLst/>
                <a:gdLst>
                  <a:gd name="T0" fmla="*/ 7 w 51"/>
                  <a:gd name="T1" fmla="*/ 0 h 44"/>
                  <a:gd name="T2" fmla="*/ 8 w 51"/>
                  <a:gd name="T3" fmla="*/ 2 h 44"/>
                  <a:gd name="T4" fmla="*/ 10 w 51"/>
                  <a:gd name="T5" fmla="*/ 2 h 44"/>
                  <a:gd name="T6" fmla="*/ 12 w 51"/>
                  <a:gd name="T7" fmla="*/ 2 h 44"/>
                  <a:gd name="T8" fmla="*/ 19 w 51"/>
                  <a:gd name="T9" fmla="*/ 4 h 44"/>
                  <a:gd name="T10" fmla="*/ 19 w 51"/>
                  <a:gd name="T11" fmla="*/ 9 h 44"/>
                  <a:gd name="T12" fmla="*/ 36 w 51"/>
                  <a:gd name="T13" fmla="*/ 7 h 44"/>
                  <a:gd name="T14" fmla="*/ 34 w 51"/>
                  <a:gd name="T15" fmla="*/ 10 h 44"/>
                  <a:gd name="T16" fmla="*/ 44 w 51"/>
                  <a:gd name="T17" fmla="*/ 12 h 44"/>
                  <a:gd name="T18" fmla="*/ 51 w 51"/>
                  <a:gd name="T19" fmla="*/ 24 h 44"/>
                  <a:gd name="T20" fmla="*/ 46 w 51"/>
                  <a:gd name="T21" fmla="*/ 22 h 44"/>
                  <a:gd name="T22" fmla="*/ 37 w 51"/>
                  <a:gd name="T23" fmla="*/ 36 h 44"/>
                  <a:gd name="T24" fmla="*/ 30 w 51"/>
                  <a:gd name="T25" fmla="*/ 39 h 44"/>
                  <a:gd name="T26" fmla="*/ 30 w 51"/>
                  <a:gd name="T27" fmla="*/ 44 h 44"/>
                  <a:gd name="T28" fmla="*/ 24 w 51"/>
                  <a:gd name="T29" fmla="*/ 43 h 44"/>
                  <a:gd name="T30" fmla="*/ 12 w 51"/>
                  <a:gd name="T31" fmla="*/ 24 h 44"/>
                  <a:gd name="T32" fmla="*/ 5 w 51"/>
                  <a:gd name="T33" fmla="*/ 21 h 44"/>
                  <a:gd name="T34" fmla="*/ 0 w 51"/>
                  <a:gd name="T35" fmla="*/ 7 h 44"/>
                  <a:gd name="T36" fmla="*/ 7 w 51"/>
                  <a:gd name="T3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44">
                    <a:moveTo>
                      <a:pt x="7" y="0"/>
                    </a:moveTo>
                    <a:lnTo>
                      <a:pt x="8" y="2"/>
                    </a:lnTo>
                    <a:lnTo>
                      <a:pt x="10" y="2"/>
                    </a:lnTo>
                    <a:lnTo>
                      <a:pt x="12" y="2"/>
                    </a:lnTo>
                    <a:lnTo>
                      <a:pt x="19" y="4"/>
                    </a:lnTo>
                    <a:lnTo>
                      <a:pt x="19" y="9"/>
                    </a:lnTo>
                    <a:lnTo>
                      <a:pt x="36" y="7"/>
                    </a:lnTo>
                    <a:lnTo>
                      <a:pt x="34" y="10"/>
                    </a:lnTo>
                    <a:lnTo>
                      <a:pt x="44" y="12"/>
                    </a:lnTo>
                    <a:lnTo>
                      <a:pt x="51" y="24"/>
                    </a:lnTo>
                    <a:lnTo>
                      <a:pt x="46" y="22"/>
                    </a:lnTo>
                    <a:lnTo>
                      <a:pt x="37" y="36"/>
                    </a:lnTo>
                    <a:lnTo>
                      <a:pt x="30" y="39"/>
                    </a:lnTo>
                    <a:lnTo>
                      <a:pt x="30" y="44"/>
                    </a:lnTo>
                    <a:lnTo>
                      <a:pt x="24" y="43"/>
                    </a:lnTo>
                    <a:lnTo>
                      <a:pt x="12" y="24"/>
                    </a:lnTo>
                    <a:lnTo>
                      <a:pt x="5" y="21"/>
                    </a:lnTo>
                    <a:lnTo>
                      <a:pt x="0" y="7"/>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8" name="Group 6235"/>
            <p:cNvGrpSpPr>
              <a:grpSpLocks/>
            </p:cNvGrpSpPr>
            <p:nvPr/>
          </p:nvGrpSpPr>
          <p:grpSpPr bwMode="auto">
            <a:xfrm>
              <a:off x="3879851" y="1857376"/>
              <a:ext cx="3409950" cy="1422400"/>
              <a:chOff x="2444" y="1170"/>
              <a:chExt cx="2148" cy="896"/>
            </a:xfrm>
          </p:grpSpPr>
          <p:sp>
            <p:nvSpPr>
              <p:cNvPr id="57" name="Freeform 6035"/>
              <p:cNvSpPr>
                <a:spLocks/>
              </p:cNvSpPr>
              <p:nvPr/>
            </p:nvSpPr>
            <p:spPr bwMode="auto">
              <a:xfrm>
                <a:off x="4531" y="1883"/>
                <a:ext cx="60" cy="77"/>
              </a:xfrm>
              <a:custGeom>
                <a:avLst/>
                <a:gdLst>
                  <a:gd name="T0" fmla="*/ 51 w 60"/>
                  <a:gd name="T1" fmla="*/ 29 h 77"/>
                  <a:gd name="T2" fmla="*/ 46 w 60"/>
                  <a:gd name="T3" fmla="*/ 43 h 77"/>
                  <a:gd name="T4" fmla="*/ 37 w 60"/>
                  <a:gd name="T5" fmla="*/ 41 h 77"/>
                  <a:gd name="T6" fmla="*/ 34 w 60"/>
                  <a:gd name="T7" fmla="*/ 36 h 77"/>
                  <a:gd name="T8" fmla="*/ 31 w 60"/>
                  <a:gd name="T9" fmla="*/ 56 h 77"/>
                  <a:gd name="T10" fmla="*/ 22 w 60"/>
                  <a:gd name="T11" fmla="*/ 67 h 77"/>
                  <a:gd name="T12" fmla="*/ 15 w 60"/>
                  <a:gd name="T13" fmla="*/ 67 h 77"/>
                  <a:gd name="T14" fmla="*/ 9 w 60"/>
                  <a:gd name="T15" fmla="*/ 77 h 77"/>
                  <a:gd name="T16" fmla="*/ 10 w 60"/>
                  <a:gd name="T17" fmla="*/ 61 h 77"/>
                  <a:gd name="T18" fmla="*/ 0 w 60"/>
                  <a:gd name="T19" fmla="*/ 46 h 77"/>
                  <a:gd name="T20" fmla="*/ 2 w 60"/>
                  <a:gd name="T21" fmla="*/ 41 h 77"/>
                  <a:gd name="T22" fmla="*/ 10 w 60"/>
                  <a:gd name="T23" fmla="*/ 39 h 77"/>
                  <a:gd name="T24" fmla="*/ 10 w 60"/>
                  <a:gd name="T25" fmla="*/ 19 h 77"/>
                  <a:gd name="T26" fmla="*/ 22 w 60"/>
                  <a:gd name="T27" fmla="*/ 14 h 77"/>
                  <a:gd name="T28" fmla="*/ 24 w 60"/>
                  <a:gd name="T29" fmla="*/ 0 h 77"/>
                  <a:gd name="T30" fmla="*/ 29 w 60"/>
                  <a:gd name="T31" fmla="*/ 7 h 77"/>
                  <a:gd name="T32" fmla="*/ 48 w 60"/>
                  <a:gd name="T33" fmla="*/ 11 h 77"/>
                  <a:gd name="T34" fmla="*/ 60 w 60"/>
                  <a:gd name="T35" fmla="*/ 9 h 77"/>
                  <a:gd name="T36" fmla="*/ 60 w 60"/>
                  <a:gd name="T37" fmla="*/ 9 h 77"/>
                  <a:gd name="T38" fmla="*/ 60 w 60"/>
                  <a:gd name="T39" fmla="*/ 11 h 77"/>
                  <a:gd name="T40" fmla="*/ 53 w 60"/>
                  <a:gd name="T41" fmla="*/ 14 h 77"/>
                  <a:gd name="T42" fmla="*/ 49 w 60"/>
                  <a:gd name="T43" fmla="*/ 24 h 77"/>
                  <a:gd name="T44" fmla="*/ 51 w 60"/>
                  <a:gd name="T45"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77">
                    <a:moveTo>
                      <a:pt x="51" y="29"/>
                    </a:moveTo>
                    <a:lnTo>
                      <a:pt x="46" y="43"/>
                    </a:lnTo>
                    <a:lnTo>
                      <a:pt x="37" y="41"/>
                    </a:lnTo>
                    <a:lnTo>
                      <a:pt x="34" y="36"/>
                    </a:lnTo>
                    <a:lnTo>
                      <a:pt x="31" y="56"/>
                    </a:lnTo>
                    <a:lnTo>
                      <a:pt x="22" y="67"/>
                    </a:lnTo>
                    <a:lnTo>
                      <a:pt x="15" y="67"/>
                    </a:lnTo>
                    <a:lnTo>
                      <a:pt x="9" y="77"/>
                    </a:lnTo>
                    <a:lnTo>
                      <a:pt x="10" y="61"/>
                    </a:lnTo>
                    <a:lnTo>
                      <a:pt x="0" y="46"/>
                    </a:lnTo>
                    <a:lnTo>
                      <a:pt x="2" y="41"/>
                    </a:lnTo>
                    <a:lnTo>
                      <a:pt x="10" y="39"/>
                    </a:lnTo>
                    <a:lnTo>
                      <a:pt x="10" y="19"/>
                    </a:lnTo>
                    <a:lnTo>
                      <a:pt x="22" y="14"/>
                    </a:lnTo>
                    <a:lnTo>
                      <a:pt x="24" y="0"/>
                    </a:lnTo>
                    <a:lnTo>
                      <a:pt x="29" y="7"/>
                    </a:lnTo>
                    <a:lnTo>
                      <a:pt x="48" y="11"/>
                    </a:lnTo>
                    <a:lnTo>
                      <a:pt x="60" y="9"/>
                    </a:lnTo>
                    <a:lnTo>
                      <a:pt x="60" y="9"/>
                    </a:lnTo>
                    <a:lnTo>
                      <a:pt x="60" y="11"/>
                    </a:lnTo>
                    <a:lnTo>
                      <a:pt x="53" y="14"/>
                    </a:lnTo>
                    <a:lnTo>
                      <a:pt x="49" y="24"/>
                    </a:lnTo>
                    <a:lnTo>
                      <a:pt x="51" y="2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6036"/>
              <p:cNvSpPr>
                <a:spLocks/>
              </p:cNvSpPr>
              <p:nvPr/>
            </p:nvSpPr>
            <p:spPr bwMode="auto">
              <a:xfrm>
                <a:off x="4531" y="1883"/>
                <a:ext cx="60" cy="77"/>
              </a:xfrm>
              <a:custGeom>
                <a:avLst/>
                <a:gdLst>
                  <a:gd name="T0" fmla="*/ 51 w 60"/>
                  <a:gd name="T1" fmla="*/ 29 h 77"/>
                  <a:gd name="T2" fmla="*/ 46 w 60"/>
                  <a:gd name="T3" fmla="*/ 43 h 77"/>
                  <a:gd name="T4" fmla="*/ 37 w 60"/>
                  <a:gd name="T5" fmla="*/ 41 h 77"/>
                  <a:gd name="T6" fmla="*/ 34 w 60"/>
                  <a:gd name="T7" fmla="*/ 36 h 77"/>
                  <a:gd name="T8" fmla="*/ 31 w 60"/>
                  <a:gd name="T9" fmla="*/ 56 h 77"/>
                  <a:gd name="T10" fmla="*/ 22 w 60"/>
                  <a:gd name="T11" fmla="*/ 67 h 77"/>
                  <a:gd name="T12" fmla="*/ 15 w 60"/>
                  <a:gd name="T13" fmla="*/ 67 h 77"/>
                  <a:gd name="T14" fmla="*/ 9 w 60"/>
                  <a:gd name="T15" fmla="*/ 77 h 77"/>
                  <a:gd name="T16" fmla="*/ 10 w 60"/>
                  <a:gd name="T17" fmla="*/ 61 h 77"/>
                  <a:gd name="T18" fmla="*/ 0 w 60"/>
                  <a:gd name="T19" fmla="*/ 46 h 77"/>
                  <a:gd name="T20" fmla="*/ 2 w 60"/>
                  <a:gd name="T21" fmla="*/ 41 h 77"/>
                  <a:gd name="T22" fmla="*/ 10 w 60"/>
                  <a:gd name="T23" fmla="*/ 39 h 77"/>
                  <a:gd name="T24" fmla="*/ 10 w 60"/>
                  <a:gd name="T25" fmla="*/ 19 h 77"/>
                  <a:gd name="T26" fmla="*/ 22 w 60"/>
                  <a:gd name="T27" fmla="*/ 14 h 77"/>
                  <a:gd name="T28" fmla="*/ 24 w 60"/>
                  <a:gd name="T29" fmla="*/ 0 h 77"/>
                  <a:gd name="T30" fmla="*/ 29 w 60"/>
                  <a:gd name="T31" fmla="*/ 7 h 77"/>
                  <a:gd name="T32" fmla="*/ 48 w 60"/>
                  <a:gd name="T33" fmla="*/ 11 h 77"/>
                  <a:gd name="T34" fmla="*/ 60 w 60"/>
                  <a:gd name="T35" fmla="*/ 9 h 77"/>
                  <a:gd name="T36" fmla="*/ 60 w 60"/>
                  <a:gd name="T37" fmla="*/ 9 h 77"/>
                  <a:gd name="T38" fmla="*/ 60 w 60"/>
                  <a:gd name="T39" fmla="*/ 11 h 77"/>
                  <a:gd name="T40" fmla="*/ 53 w 60"/>
                  <a:gd name="T41" fmla="*/ 14 h 77"/>
                  <a:gd name="T42" fmla="*/ 49 w 60"/>
                  <a:gd name="T43" fmla="*/ 24 h 77"/>
                  <a:gd name="T44" fmla="*/ 51 w 60"/>
                  <a:gd name="T45"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77">
                    <a:moveTo>
                      <a:pt x="51" y="29"/>
                    </a:moveTo>
                    <a:lnTo>
                      <a:pt x="46" y="43"/>
                    </a:lnTo>
                    <a:lnTo>
                      <a:pt x="37" y="41"/>
                    </a:lnTo>
                    <a:lnTo>
                      <a:pt x="34" y="36"/>
                    </a:lnTo>
                    <a:lnTo>
                      <a:pt x="31" y="56"/>
                    </a:lnTo>
                    <a:lnTo>
                      <a:pt x="22" y="67"/>
                    </a:lnTo>
                    <a:lnTo>
                      <a:pt x="15" y="67"/>
                    </a:lnTo>
                    <a:lnTo>
                      <a:pt x="9" y="77"/>
                    </a:lnTo>
                    <a:lnTo>
                      <a:pt x="10" y="61"/>
                    </a:lnTo>
                    <a:lnTo>
                      <a:pt x="0" y="46"/>
                    </a:lnTo>
                    <a:lnTo>
                      <a:pt x="2" y="41"/>
                    </a:lnTo>
                    <a:lnTo>
                      <a:pt x="10" y="39"/>
                    </a:lnTo>
                    <a:lnTo>
                      <a:pt x="10" y="19"/>
                    </a:lnTo>
                    <a:lnTo>
                      <a:pt x="22" y="14"/>
                    </a:lnTo>
                    <a:lnTo>
                      <a:pt x="24" y="0"/>
                    </a:lnTo>
                    <a:lnTo>
                      <a:pt x="29" y="7"/>
                    </a:lnTo>
                    <a:lnTo>
                      <a:pt x="48" y="11"/>
                    </a:lnTo>
                    <a:lnTo>
                      <a:pt x="60" y="9"/>
                    </a:lnTo>
                    <a:lnTo>
                      <a:pt x="60" y="9"/>
                    </a:lnTo>
                    <a:lnTo>
                      <a:pt x="60" y="11"/>
                    </a:lnTo>
                    <a:lnTo>
                      <a:pt x="53" y="14"/>
                    </a:lnTo>
                    <a:lnTo>
                      <a:pt x="49" y="24"/>
                    </a:lnTo>
                    <a:lnTo>
                      <a:pt x="51"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6037"/>
              <p:cNvSpPr>
                <a:spLocks/>
              </p:cNvSpPr>
              <p:nvPr/>
            </p:nvSpPr>
            <p:spPr bwMode="auto">
              <a:xfrm>
                <a:off x="4452" y="1868"/>
                <a:ext cx="37" cy="39"/>
              </a:xfrm>
              <a:custGeom>
                <a:avLst/>
                <a:gdLst>
                  <a:gd name="T0" fmla="*/ 37 w 37"/>
                  <a:gd name="T1" fmla="*/ 27 h 39"/>
                  <a:gd name="T2" fmla="*/ 23 w 37"/>
                  <a:gd name="T3" fmla="*/ 39 h 39"/>
                  <a:gd name="T4" fmla="*/ 13 w 37"/>
                  <a:gd name="T5" fmla="*/ 39 h 39"/>
                  <a:gd name="T6" fmla="*/ 8 w 37"/>
                  <a:gd name="T7" fmla="*/ 39 h 39"/>
                  <a:gd name="T8" fmla="*/ 0 w 37"/>
                  <a:gd name="T9" fmla="*/ 27 h 39"/>
                  <a:gd name="T10" fmla="*/ 1 w 37"/>
                  <a:gd name="T11" fmla="*/ 24 h 39"/>
                  <a:gd name="T12" fmla="*/ 5 w 37"/>
                  <a:gd name="T13" fmla="*/ 15 h 39"/>
                  <a:gd name="T14" fmla="*/ 20 w 37"/>
                  <a:gd name="T15" fmla="*/ 5 h 39"/>
                  <a:gd name="T16" fmla="*/ 23 w 37"/>
                  <a:gd name="T17" fmla="*/ 0 h 39"/>
                  <a:gd name="T18" fmla="*/ 28 w 37"/>
                  <a:gd name="T19" fmla="*/ 9 h 39"/>
                  <a:gd name="T20" fmla="*/ 27 w 37"/>
                  <a:gd name="T21" fmla="*/ 12 h 39"/>
                  <a:gd name="T22" fmla="*/ 37 w 37"/>
                  <a:gd name="T23"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9">
                    <a:moveTo>
                      <a:pt x="37" y="27"/>
                    </a:moveTo>
                    <a:lnTo>
                      <a:pt x="23" y="39"/>
                    </a:lnTo>
                    <a:lnTo>
                      <a:pt x="13" y="39"/>
                    </a:lnTo>
                    <a:lnTo>
                      <a:pt x="8" y="39"/>
                    </a:lnTo>
                    <a:lnTo>
                      <a:pt x="0" y="27"/>
                    </a:lnTo>
                    <a:lnTo>
                      <a:pt x="1" y="24"/>
                    </a:lnTo>
                    <a:lnTo>
                      <a:pt x="5" y="15"/>
                    </a:lnTo>
                    <a:lnTo>
                      <a:pt x="20" y="5"/>
                    </a:lnTo>
                    <a:lnTo>
                      <a:pt x="23" y="0"/>
                    </a:lnTo>
                    <a:lnTo>
                      <a:pt x="28" y="9"/>
                    </a:lnTo>
                    <a:lnTo>
                      <a:pt x="27" y="12"/>
                    </a:lnTo>
                    <a:lnTo>
                      <a:pt x="37" y="27"/>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6038"/>
              <p:cNvSpPr>
                <a:spLocks/>
              </p:cNvSpPr>
              <p:nvPr/>
            </p:nvSpPr>
            <p:spPr bwMode="auto">
              <a:xfrm>
                <a:off x="4452" y="1868"/>
                <a:ext cx="37" cy="39"/>
              </a:xfrm>
              <a:custGeom>
                <a:avLst/>
                <a:gdLst>
                  <a:gd name="T0" fmla="*/ 37 w 37"/>
                  <a:gd name="T1" fmla="*/ 27 h 39"/>
                  <a:gd name="T2" fmla="*/ 23 w 37"/>
                  <a:gd name="T3" fmla="*/ 39 h 39"/>
                  <a:gd name="T4" fmla="*/ 13 w 37"/>
                  <a:gd name="T5" fmla="*/ 39 h 39"/>
                  <a:gd name="T6" fmla="*/ 8 w 37"/>
                  <a:gd name="T7" fmla="*/ 39 h 39"/>
                  <a:gd name="T8" fmla="*/ 0 w 37"/>
                  <a:gd name="T9" fmla="*/ 27 h 39"/>
                  <a:gd name="T10" fmla="*/ 1 w 37"/>
                  <a:gd name="T11" fmla="*/ 24 h 39"/>
                  <a:gd name="T12" fmla="*/ 5 w 37"/>
                  <a:gd name="T13" fmla="*/ 15 h 39"/>
                  <a:gd name="T14" fmla="*/ 20 w 37"/>
                  <a:gd name="T15" fmla="*/ 5 h 39"/>
                  <a:gd name="T16" fmla="*/ 23 w 37"/>
                  <a:gd name="T17" fmla="*/ 0 h 39"/>
                  <a:gd name="T18" fmla="*/ 28 w 37"/>
                  <a:gd name="T19" fmla="*/ 9 h 39"/>
                  <a:gd name="T20" fmla="*/ 27 w 37"/>
                  <a:gd name="T21" fmla="*/ 12 h 39"/>
                  <a:gd name="T22" fmla="*/ 37 w 37"/>
                  <a:gd name="T23"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9">
                    <a:moveTo>
                      <a:pt x="37" y="27"/>
                    </a:moveTo>
                    <a:lnTo>
                      <a:pt x="23" y="39"/>
                    </a:lnTo>
                    <a:lnTo>
                      <a:pt x="13" y="39"/>
                    </a:lnTo>
                    <a:lnTo>
                      <a:pt x="8" y="39"/>
                    </a:lnTo>
                    <a:lnTo>
                      <a:pt x="0" y="27"/>
                    </a:lnTo>
                    <a:lnTo>
                      <a:pt x="1" y="24"/>
                    </a:lnTo>
                    <a:lnTo>
                      <a:pt x="5" y="15"/>
                    </a:lnTo>
                    <a:lnTo>
                      <a:pt x="20" y="5"/>
                    </a:lnTo>
                    <a:lnTo>
                      <a:pt x="23" y="0"/>
                    </a:lnTo>
                    <a:lnTo>
                      <a:pt x="28" y="9"/>
                    </a:lnTo>
                    <a:lnTo>
                      <a:pt x="27" y="12"/>
                    </a:lnTo>
                    <a:lnTo>
                      <a:pt x="37"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6039"/>
              <p:cNvSpPr>
                <a:spLocks/>
              </p:cNvSpPr>
              <p:nvPr/>
            </p:nvSpPr>
            <p:spPr bwMode="auto">
              <a:xfrm>
                <a:off x="4445" y="1917"/>
                <a:ext cx="32" cy="39"/>
              </a:xfrm>
              <a:custGeom>
                <a:avLst/>
                <a:gdLst>
                  <a:gd name="T0" fmla="*/ 3 w 32"/>
                  <a:gd name="T1" fmla="*/ 0 h 39"/>
                  <a:gd name="T2" fmla="*/ 10 w 32"/>
                  <a:gd name="T3" fmla="*/ 5 h 39"/>
                  <a:gd name="T4" fmla="*/ 15 w 32"/>
                  <a:gd name="T5" fmla="*/ 2 h 39"/>
                  <a:gd name="T6" fmla="*/ 25 w 32"/>
                  <a:gd name="T7" fmla="*/ 19 h 39"/>
                  <a:gd name="T8" fmla="*/ 27 w 32"/>
                  <a:gd name="T9" fmla="*/ 27 h 39"/>
                  <a:gd name="T10" fmla="*/ 32 w 32"/>
                  <a:gd name="T11" fmla="*/ 29 h 39"/>
                  <a:gd name="T12" fmla="*/ 30 w 32"/>
                  <a:gd name="T13" fmla="*/ 34 h 39"/>
                  <a:gd name="T14" fmla="*/ 27 w 32"/>
                  <a:gd name="T15" fmla="*/ 39 h 39"/>
                  <a:gd name="T16" fmla="*/ 7 w 32"/>
                  <a:gd name="T17" fmla="*/ 39 h 39"/>
                  <a:gd name="T18" fmla="*/ 2 w 32"/>
                  <a:gd name="T19" fmla="*/ 34 h 39"/>
                  <a:gd name="T20" fmla="*/ 0 w 32"/>
                  <a:gd name="T21" fmla="*/ 29 h 39"/>
                  <a:gd name="T22" fmla="*/ 0 w 32"/>
                  <a:gd name="T23" fmla="*/ 4 h 39"/>
                  <a:gd name="T24" fmla="*/ 3 w 32"/>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9">
                    <a:moveTo>
                      <a:pt x="3" y="0"/>
                    </a:moveTo>
                    <a:lnTo>
                      <a:pt x="10" y="5"/>
                    </a:lnTo>
                    <a:lnTo>
                      <a:pt x="15" y="2"/>
                    </a:lnTo>
                    <a:lnTo>
                      <a:pt x="25" y="19"/>
                    </a:lnTo>
                    <a:lnTo>
                      <a:pt x="27" y="27"/>
                    </a:lnTo>
                    <a:lnTo>
                      <a:pt x="32" y="29"/>
                    </a:lnTo>
                    <a:lnTo>
                      <a:pt x="30" y="34"/>
                    </a:lnTo>
                    <a:lnTo>
                      <a:pt x="27" y="39"/>
                    </a:lnTo>
                    <a:lnTo>
                      <a:pt x="7" y="39"/>
                    </a:lnTo>
                    <a:lnTo>
                      <a:pt x="2" y="34"/>
                    </a:lnTo>
                    <a:lnTo>
                      <a:pt x="0" y="29"/>
                    </a:lnTo>
                    <a:lnTo>
                      <a:pt x="0" y="4"/>
                    </a:lnTo>
                    <a:lnTo>
                      <a:pt x="3"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040"/>
              <p:cNvSpPr>
                <a:spLocks/>
              </p:cNvSpPr>
              <p:nvPr/>
            </p:nvSpPr>
            <p:spPr bwMode="auto">
              <a:xfrm>
                <a:off x="4445" y="1917"/>
                <a:ext cx="32" cy="39"/>
              </a:xfrm>
              <a:custGeom>
                <a:avLst/>
                <a:gdLst>
                  <a:gd name="T0" fmla="*/ 3 w 32"/>
                  <a:gd name="T1" fmla="*/ 0 h 39"/>
                  <a:gd name="T2" fmla="*/ 10 w 32"/>
                  <a:gd name="T3" fmla="*/ 5 h 39"/>
                  <a:gd name="T4" fmla="*/ 15 w 32"/>
                  <a:gd name="T5" fmla="*/ 2 h 39"/>
                  <a:gd name="T6" fmla="*/ 25 w 32"/>
                  <a:gd name="T7" fmla="*/ 19 h 39"/>
                  <a:gd name="T8" fmla="*/ 27 w 32"/>
                  <a:gd name="T9" fmla="*/ 27 h 39"/>
                  <a:gd name="T10" fmla="*/ 32 w 32"/>
                  <a:gd name="T11" fmla="*/ 29 h 39"/>
                  <a:gd name="T12" fmla="*/ 30 w 32"/>
                  <a:gd name="T13" fmla="*/ 34 h 39"/>
                  <a:gd name="T14" fmla="*/ 27 w 32"/>
                  <a:gd name="T15" fmla="*/ 39 h 39"/>
                  <a:gd name="T16" fmla="*/ 7 w 32"/>
                  <a:gd name="T17" fmla="*/ 39 h 39"/>
                  <a:gd name="T18" fmla="*/ 2 w 32"/>
                  <a:gd name="T19" fmla="*/ 34 h 39"/>
                  <a:gd name="T20" fmla="*/ 0 w 32"/>
                  <a:gd name="T21" fmla="*/ 29 h 39"/>
                  <a:gd name="T22" fmla="*/ 0 w 32"/>
                  <a:gd name="T23" fmla="*/ 4 h 39"/>
                  <a:gd name="T24" fmla="*/ 3 w 32"/>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9">
                    <a:moveTo>
                      <a:pt x="3" y="0"/>
                    </a:moveTo>
                    <a:lnTo>
                      <a:pt x="10" y="5"/>
                    </a:lnTo>
                    <a:lnTo>
                      <a:pt x="15" y="2"/>
                    </a:lnTo>
                    <a:lnTo>
                      <a:pt x="25" y="19"/>
                    </a:lnTo>
                    <a:lnTo>
                      <a:pt x="27" y="27"/>
                    </a:lnTo>
                    <a:lnTo>
                      <a:pt x="32" y="29"/>
                    </a:lnTo>
                    <a:lnTo>
                      <a:pt x="30" y="34"/>
                    </a:lnTo>
                    <a:lnTo>
                      <a:pt x="27" y="39"/>
                    </a:lnTo>
                    <a:lnTo>
                      <a:pt x="7" y="39"/>
                    </a:lnTo>
                    <a:lnTo>
                      <a:pt x="2" y="34"/>
                    </a:lnTo>
                    <a:lnTo>
                      <a:pt x="0" y="29"/>
                    </a:lnTo>
                    <a:lnTo>
                      <a:pt x="0" y="4"/>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6041"/>
              <p:cNvSpPr>
                <a:spLocks/>
              </p:cNvSpPr>
              <p:nvPr/>
            </p:nvSpPr>
            <p:spPr bwMode="auto">
              <a:xfrm>
                <a:off x="4492" y="2017"/>
                <a:ext cx="29" cy="44"/>
              </a:xfrm>
              <a:custGeom>
                <a:avLst/>
                <a:gdLst>
                  <a:gd name="T0" fmla="*/ 29 w 29"/>
                  <a:gd name="T1" fmla="*/ 14 h 44"/>
                  <a:gd name="T2" fmla="*/ 21 w 29"/>
                  <a:gd name="T3" fmla="*/ 44 h 44"/>
                  <a:gd name="T4" fmla="*/ 19 w 29"/>
                  <a:gd name="T5" fmla="*/ 44 h 44"/>
                  <a:gd name="T6" fmla="*/ 19 w 29"/>
                  <a:gd name="T7" fmla="*/ 44 h 44"/>
                  <a:gd name="T8" fmla="*/ 0 w 29"/>
                  <a:gd name="T9" fmla="*/ 31 h 44"/>
                  <a:gd name="T10" fmla="*/ 9 w 29"/>
                  <a:gd name="T11" fmla="*/ 17 h 44"/>
                  <a:gd name="T12" fmla="*/ 14 w 29"/>
                  <a:gd name="T13" fmla="*/ 19 h 44"/>
                  <a:gd name="T14" fmla="*/ 7 w 29"/>
                  <a:gd name="T15" fmla="*/ 7 h 44"/>
                  <a:gd name="T16" fmla="*/ 17 w 29"/>
                  <a:gd name="T17" fmla="*/ 0 h 44"/>
                  <a:gd name="T18" fmla="*/ 29 w 29"/>
                  <a:gd name="T19" fmla="*/ 12 h 44"/>
                  <a:gd name="T20" fmla="*/ 29 w 29"/>
                  <a:gd name="T21"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4">
                    <a:moveTo>
                      <a:pt x="29" y="14"/>
                    </a:moveTo>
                    <a:lnTo>
                      <a:pt x="21" y="44"/>
                    </a:lnTo>
                    <a:lnTo>
                      <a:pt x="19" y="44"/>
                    </a:lnTo>
                    <a:lnTo>
                      <a:pt x="19" y="44"/>
                    </a:lnTo>
                    <a:lnTo>
                      <a:pt x="0" y="31"/>
                    </a:lnTo>
                    <a:lnTo>
                      <a:pt x="9" y="17"/>
                    </a:lnTo>
                    <a:lnTo>
                      <a:pt x="14" y="19"/>
                    </a:lnTo>
                    <a:lnTo>
                      <a:pt x="7" y="7"/>
                    </a:lnTo>
                    <a:lnTo>
                      <a:pt x="17" y="0"/>
                    </a:lnTo>
                    <a:lnTo>
                      <a:pt x="29" y="12"/>
                    </a:lnTo>
                    <a:lnTo>
                      <a:pt x="29" y="14"/>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6042"/>
              <p:cNvSpPr>
                <a:spLocks/>
              </p:cNvSpPr>
              <p:nvPr/>
            </p:nvSpPr>
            <p:spPr bwMode="auto">
              <a:xfrm>
                <a:off x="4492" y="2017"/>
                <a:ext cx="29" cy="44"/>
              </a:xfrm>
              <a:custGeom>
                <a:avLst/>
                <a:gdLst>
                  <a:gd name="T0" fmla="*/ 29 w 29"/>
                  <a:gd name="T1" fmla="*/ 14 h 44"/>
                  <a:gd name="T2" fmla="*/ 21 w 29"/>
                  <a:gd name="T3" fmla="*/ 44 h 44"/>
                  <a:gd name="T4" fmla="*/ 19 w 29"/>
                  <a:gd name="T5" fmla="*/ 44 h 44"/>
                  <a:gd name="T6" fmla="*/ 19 w 29"/>
                  <a:gd name="T7" fmla="*/ 44 h 44"/>
                  <a:gd name="T8" fmla="*/ 0 w 29"/>
                  <a:gd name="T9" fmla="*/ 31 h 44"/>
                  <a:gd name="T10" fmla="*/ 9 w 29"/>
                  <a:gd name="T11" fmla="*/ 17 h 44"/>
                  <a:gd name="T12" fmla="*/ 14 w 29"/>
                  <a:gd name="T13" fmla="*/ 19 h 44"/>
                  <a:gd name="T14" fmla="*/ 7 w 29"/>
                  <a:gd name="T15" fmla="*/ 7 h 44"/>
                  <a:gd name="T16" fmla="*/ 17 w 29"/>
                  <a:gd name="T17" fmla="*/ 0 h 44"/>
                  <a:gd name="T18" fmla="*/ 29 w 29"/>
                  <a:gd name="T19" fmla="*/ 12 h 44"/>
                  <a:gd name="T20" fmla="*/ 29 w 29"/>
                  <a:gd name="T21"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4">
                    <a:moveTo>
                      <a:pt x="29" y="14"/>
                    </a:moveTo>
                    <a:lnTo>
                      <a:pt x="21" y="44"/>
                    </a:lnTo>
                    <a:lnTo>
                      <a:pt x="19" y="44"/>
                    </a:lnTo>
                    <a:lnTo>
                      <a:pt x="19" y="44"/>
                    </a:lnTo>
                    <a:lnTo>
                      <a:pt x="0" y="31"/>
                    </a:lnTo>
                    <a:lnTo>
                      <a:pt x="9" y="17"/>
                    </a:lnTo>
                    <a:lnTo>
                      <a:pt x="14" y="19"/>
                    </a:lnTo>
                    <a:lnTo>
                      <a:pt x="7" y="7"/>
                    </a:lnTo>
                    <a:lnTo>
                      <a:pt x="17" y="0"/>
                    </a:lnTo>
                    <a:lnTo>
                      <a:pt x="29" y="12"/>
                    </a:lnTo>
                    <a:lnTo>
                      <a:pt x="29"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6043"/>
              <p:cNvSpPr>
                <a:spLocks/>
              </p:cNvSpPr>
              <p:nvPr/>
            </p:nvSpPr>
            <p:spPr bwMode="auto">
              <a:xfrm>
                <a:off x="4526" y="1851"/>
                <a:ext cx="22" cy="24"/>
              </a:xfrm>
              <a:custGeom>
                <a:avLst/>
                <a:gdLst>
                  <a:gd name="T0" fmla="*/ 19 w 22"/>
                  <a:gd name="T1" fmla="*/ 2 h 24"/>
                  <a:gd name="T2" fmla="*/ 22 w 22"/>
                  <a:gd name="T3" fmla="*/ 14 h 24"/>
                  <a:gd name="T4" fmla="*/ 14 w 22"/>
                  <a:gd name="T5" fmla="*/ 21 h 24"/>
                  <a:gd name="T6" fmla="*/ 4 w 22"/>
                  <a:gd name="T7" fmla="*/ 24 h 24"/>
                  <a:gd name="T8" fmla="*/ 0 w 22"/>
                  <a:gd name="T9" fmla="*/ 9 h 24"/>
                  <a:gd name="T10" fmla="*/ 7 w 22"/>
                  <a:gd name="T11" fmla="*/ 9 h 24"/>
                  <a:gd name="T12" fmla="*/ 15 w 22"/>
                  <a:gd name="T13" fmla="*/ 0 h 24"/>
                  <a:gd name="T14" fmla="*/ 19 w 22"/>
                  <a:gd name="T15" fmla="*/ 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19" y="2"/>
                    </a:moveTo>
                    <a:lnTo>
                      <a:pt x="22" y="14"/>
                    </a:lnTo>
                    <a:lnTo>
                      <a:pt x="14" y="21"/>
                    </a:lnTo>
                    <a:lnTo>
                      <a:pt x="4" y="24"/>
                    </a:lnTo>
                    <a:lnTo>
                      <a:pt x="0" y="9"/>
                    </a:lnTo>
                    <a:lnTo>
                      <a:pt x="7" y="9"/>
                    </a:lnTo>
                    <a:lnTo>
                      <a:pt x="15" y="0"/>
                    </a:lnTo>
                    <a:lnTo>
                      <a:pt x="1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044"/>
              <p:cNvSpPr>
                <a:spLocks/>
              </p:cNvSpPr>
              <p:nvPr/>
            </p:nvSpPr>
            <p:spPr bwMode="auto">
              <a:xfrm>
                <a:off x="4526" y="1851"/>
                <a:ext cx="22" cy="24"/>
              </a:xfrm>
              <a:custGeom>
                <a:avLst/>
                <a:gdLst>
                  <a:gd name="T0" fmla="*/ 19 w 22"/>
                  <a:gd name="T1" fmla="*/ 2 h 24"/>
                  <a:gd name="T2" fmla="*/ 22 w 22"/>
                  <a:gd name="T3" fmla="*/ 14 h 24"/>
                  <a:gd name="T4" fmla="*/ 14 w 22"/>
                  <a:gd name="T5" fmla="*/ 21 h 24"/>
                  <a:gd name="T6" fmla="*/ 4 w 22"/>
                  <a:gd name="T7" fmla="*/ 24 h 24"/>
                  <a:gd name="T8" fmla="*/ 0 w 22"/>
                  <a:gd name="T9" fmla="*/ 9 h 24"/>
                  <a:gd name="T10" fmla="*/ 7 w 22"/>
                  <a:gd name="T11" fmla="*/ 9 h 24"/>
                  <a:gd name="T12" fmla="*/ 15 w 22"/>
                  <a:gd name="T13" fmla="*/ 0 h 24"/>
                  <a:gd name="T14" fmla="*/ 19 w 22"/>
                  <a:gd name="T15" fmla="*/ 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19" y="2"/>
                    </a:moveTo>
                    <a:lnTo>
                      <a:pt x="22" y="14"/>
                    </a:lnTo>
                    <a:lnTo>
                      <a:pt x="14" y="21"/>
                    </a:lnTo>
                    <a:lnTo>
                      <a:pt x="4" y="24"/>
                    </a:lnTo>
                    <a:lnTo>
                      <a:pt x="0" y="9"/>
                    </a:lnTo>
                    <a:lnTo>
                      <a:pt x="7" y="9"/>
                    </a:lnTo>
                    <a:lnTo>
                      <a:pt x="15" y="0"/>
                    </a:lnTo>
                    <a:lnTo>
                      <a:pt x="1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6045"/>
              <p:cNvSpPr>
                <a:spLocks/>
              </p:cNvSpPr>
              <p:nvPr/>
            </p:nvSpPr>
            <p:spPr bwMode="auto">
              <a:xfrm>
                <a:off x="4555" y="1867"/>
                <a:ext cx="37" cy="27"/>
              </a:xfrm>
              <a:custGeom>
                <a:avLst/>
                <a:gdLst>
                  <a:gd name="T0" fmla="*/ 37 w 37"/>
                  <a:gd name="T1" fmla="*/ 13 h 27"/>
                  <a:gd name="T2" fmla="*/ 36 w 37"/>
                  <a:gd name="T3" fmla="*/ 25 h 27"/>
                  <a:gd name="T4" fmla="*/ 24 w 37"/>
                  <a:gd name="T5" fmla="*/ 27 h 27"/>
                  <a:gd name="T6" fmla="*/ 5 w 37"/>
                  <a:gd name="T7" fmla="*/ 23 h 27"/>
                  <a:gd name="T8" fmla="*/ 0 w 37"/>
                  <a:gd name="T9" fmla="*/ 16 h 27"/>
                  <a:gd name="T10" fmla="*/ 0 w 37"/>
                  <a:gd name="T11" fmla="*/ 5 h 27"/>
                  <a:gd name="T12" fmla="*/ 7 w 37"/>
                  <a:gd name="T13" fmla="*/ 0 h 27"/>
                  <a:gd name="T14" fmla="*/ 22 w 37"/>
                  <a:gd name="T15" fmla="*/ 5 h 27"/>
                  <a:gd name="T16" fmla="*/ 36 w 37"/>
                  <a:gd name="T17" fmla="*/ 3 h 27"/>
                  <a:gd name="T18" fmla="*/ 34 w 37"/>
                  <a:gd name="T19" fmla="*/ 13 h 27"/>
                  <a:gd name="T20" fmla="*/ 37 w 37"/>
                  <a:gd name="T21"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7">
                    <a:moveTo>
                      <a:pt x="37" y="13"/>
                    </a:moveTo>
                    <a:lnTo>
                      <a:pt x="36" y="25"/>
                    </a:lnTo>
                    <a:lnTo>
                      <a:pt x="24" y="27"/>
                    </a:lnTo>
                    <a:lnTo>
                      <a:pt x="5" y="23"/>
                    </a:lnTo>
                    <a:lnTo>
                      <a:pt x="0" y="16"/>
                    </a:lnTo>
                    <a:lnTo>
                      <a:pt x="0" y="5"/>
                    </a:lnTo>
                    <a:lnTo>
                      <a:pt x="7" y="0"/>
                    </a:lnTo>
                    <a:lnTo>
                      <a:pt x="22" y="5"/>
                    </a:lnTo>
                    <a:lnTo>
                      <a:pt x="36" y="3"/>
                    </a:lnTo>
                    <a:lnTo>
                      <a:pt x="34" y="13"/>
                    </a:lnTo>
                    <a:lnTo>
                      <a:pt x="37" y="1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6046"/>
              <p:cNvSpPr>
                <a:spLocks/>
              </p:cNvSpPr>
              <p:nvPr/>
            </p:nvSpPr>
            <p:spPr bwMode="auto">
              <a:xfrm>
                <a:off x="4555" y="1867"/>
                <a:ext cx="37" cy="27"/>
              </a:xfrm>
              <a:custGeom>
                <a:avLst/>
                <a:gdLst>
                  <a:gd name="T0" fmla="*/ 37 w 37"/>
                  <a:gd name="T1" fmla="*/ 13 h 27"/>
                  <a:gd name="T2" fmla="*/ 36 w 37"/>
                  <a:gd name="T3" fmla="*/ 25 h 27"/>
                  <a:gd name="T4" fmla="*/ 24 w 37"/>
                  <a:gd name="T5" fmla="*/ 27 h 27"/>
                  <a:gd name="T6" fmla="*/ 5 w 37"/>
                  <a:gd name="T7" fmla="*/ 23 h 27"/>
                  <a:gd name="T8" fmla="*/ 0 w 37"/>
                  <a:gd name="T9" fmla="*/ 16 h 27"/>
                  <a:gd name="T10" fmla="*/ 0 w 37"/>
                  <a:gd name="T11" fmla="*/ 5 h 27"/>
                  <a:gd name="T12" fmla="*/ 7 w 37"/>
                  <a:gd name="T13" fmla="*/ 0 h 27"/>
                  <a:gd name="T14" fmla="*/ 22 w 37"/>
                  <a:gd name="T15" fmla="*/ 5 h 27"/>
                  <a:gd name="T16" fmla="*/ 36 w 37"/>
                  <a:gd name="T17" fmla="*/ 3 h 27"/>
                  <a:gd name="T18" fmla="*/ 34 w 37"/>
                  <a:gd name="T19" fmla="*/ 13 h 27"/>
                  <a:gd name="T20" fmla="*/ 37 w 37"/>
                  <a:gd name="T21"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7">
                    <a:moveTo>
                      <a:pt x="37" y="13"/>
                    </a:moveTo>
                    <a:lnTo>
                      <a:pt x="36" y="25"/>
                    </a:lnTo>
                    <a:lnTo>
                      <a:pt x="24" y="27"/>
                    </a:lnTo>
                    <a:lnTo>
                      <a:pt x="5" y="23"/>
                    </a:lnTo>
                    <a:lnTo>
                      <a:pt x="0" y="16"/>
                    </a:lnTo>
                    <a:lnTo>
                      <a:pt x="0" y="5"/>
                    </a:lnTo>
                    <a:lnTo>
                      <a:pt x="7" y="0"/>
                    </a:lnTo>
                    <a:lnTo>
                      <a:pt x="22" y="5"/>
                    </a:lnTo>
                    <a:lnTo>
                      <a:pt x="36" y="3"/>
                    </a:lnTo>
                    <a:lnTo>
                      <a:pt x="34" y="13"/>
                    </a:lnTo>
                    <a:lnTo>
                      <a:pt x="37"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6047"/>
              <p:cNvSpPr>
                <a:spLocks/>
              </p:cNvSpPr>
              <p:nvPr/>
            </p:nvSpPr>
            <p:spPr bwMode="auto">
              <a:xfrm>
                <a:off x="4462" y="1846"/>
                <a:ext cx="34" cy="31"/>
              </a:xfrm>
              <a:custGeom>
                <a:avLst/>
                <a:gdLst>
                  <a:gd name="T0" fmla="*/ 27 w 34"/>
                  <a:gd name="T1" fmla="*/ 10 h 31"/>
                  <a:gd name="T2" fmla="*/ 34 w 34"/>
                  <a:gd name="T3" fmla="*/ 14 h 31"/>
                  <a:gd name="T4" fmla="*/ 18 w 34"/>
                  <a:gd name="T5" fmla="*/ 31 h 31"/>
                  <a:gd name="T6" fmla="*/ 13 w 34"/>
                  <a:gd name="T7" fmla="*/ 22 h 31"/>
                  <a:gd name="T8" fmla="*/ 10 w 34"/>
                  <a:gd name="T9" fmla="*/ 27 h 31"/>
                  <a:gd name="T10" fmla="*/ 7 w 34"/>
                  <a:gd name="T11" fmla="*/ 15 h 31"/>
                  <a:gd name="T12" fmla="*/ 0 w 34"/>
                  <a:gd name="T13" fmla="*/ 17 h 31"/>
                  <a:gd name="T14" fmla="*/ 3 w 34"/>
                  <a:gd name="T15" fmla="*/ 10 h 31"/>
                  <a:gd name="T16" fmla="*/ 5 w 34"/>
                  <a:gd name="T17" fmla="*/ 9 h 31"/>
                  <a:gd name="T18" fmla="*/ 5 w 34"/>
                  <a:gd name="T19" fmla="*/ 7 h 31"/>
                  <a:gd name="T20" fmla="*/ 10 w 34"/>
                  <a:gd name="T21" fmla="*/ 0 h 31"/>
                  <a:gd name="T22" fmla="*/ 15 w 34"/>
                  <a:gd name="T23" fmla="*/ 0 h 31"/>
                  <a:gd name="T24" fmla="*/ 27 w 34"/>
                  <a:gd name="T25"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1">
                    <a:moveTo>
                      <a:pt x="27" y="10"/>
                    </a:moveTo>
                    <a:lnTo>
                      <a:pt x="34" y="14"/>
                    </a:lnTo>
                    <a:lnTo>
                      <a:pt x="18" y="31"/>
                    </a:lnTo>
                    <a:lnTo>
                      <a:pt x="13" y="22"/>
                    </a:lnTo>
                    <a:lnTo>
                      <a:pt x="10" y="27"/>
                    </a:lnTo>
                    <a:lnTo>
                      <a:pt x="7" y="15"/>
                    </a:lnTo>
                    <a:lnTo>
                      <a:pt x="0" y="17"/>
                    </a:lnTo>
                    <a:lnTo>
                      <a:pt x="3" y="10"/>
                    </a:lnTo>
                    <a:lnTo>
                      <a:pt x="5" y="9"/>
                    </a:lnTo>
                    <a:lnTo>
                      <a:pt x="5" y="7"/>
                    </a:lnTo>
                    <a:lnTo>
                      <a:pt x="10" y="0"/>
                    </a:lnTo>
                    <a:lnTo>
                      <a:pt x="15" y="0"/>
                    </a:lnTo>
                    <a:lnTo>
                      <a:pt x="27"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6048"/>
              <p:cNvSpPr>
                <a:spLocks/>
              </p:cNvSpPr>
              <p:nvPr/>
            </p:nvSpPr>
            <p:spPr bwMode="auto">
              <a:xfrm>
                <a:off x="4462" y="1846"/>
                <a:ext cx="34" cy="31"/>
              </a:xfrm>
              <a:custGeom>
                <a:avLst/>
                <a:gdLst>
                  <a:gd name="T0" fmla="*/ 27 w 34"/>
                  <a:gd name="T1" fmla="*/ 10 h 31"/>
                  <a:gd name="T2" fmla="*/ 34 w 34"/>
                  <a:gd name="T3" fmla="*/ 14 h 31"/>
                  <a:gd name="T4" fmla="*/ 18 w 34"/>
                  <a:gd name="T5" fmla="*/ 31 h 31"/>
                  <a:gd name="T6" fmla="*/ 13 w 34"/>
                  <a:gd name="T7" fmla="*/ 22 h 31"/>
                  <a:gd name="T8" fmla="*/ 10 w 34"/>
                  <a:gd name="T9" fmla="*/ 27 h 31"/>
                  <a:gd name="T10" fmla="*/ 7 w 34"/>
                  <a:gd name="T11" fmla="*/ 15 h 31"/>
                  <a:gd name="T12" fmla="*/ 0 w 34"/>
                  <a:gd name="T13" fmla="*/ 17 h 31"/>
                  <a:gd name="T14" fmla="*/ 3 w 34"/>
                  <a:gd name="T15" fmla="*/ 10 h 31"/>
                  <a:gd name="T16" fmla="*/ 5 w 34"/>
                  <a:gd name="T17" fmla="*/ 9 h 31"/>
                  <a:gd name="T18" fmla="*/ 5 w 34"/>
                  <a:gd name="T19" fmla="*/ 7 h 31"/>
                  <a:gd name="T20" fmla="*/ 10 w 34"/>
                  <a:gd name="T21" fmla="*/ 0 h 31"/>
                  <a:gd name="T22" fmla="*/ 15 w 34"/>
                  <a:gd name="T23" fmla="*/ 0 h 31"/>
                  <a:gd name="T24" fmla="*/ 27 w 34"/>
                  <a:gd name="T25"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1">
                    <a:moveTo>
                      <a:pt x="27" y="10"/>
                    </a:moveTo>
                    <a:lnTo>
                      <a:pt x="34" y="14"/>
                    </a:lnTo>
                    <a:lnTo>
                      <a:pt x="18" y="31"/>
                    </a:lnTo>
                    <a:lnTo>
                      <a:pt x="13" y="22"/>
                    </a:lnTo>
                    <a:lnTo>
                      <a:pt x="10" y="27"/>
                    </a:lnTo>
                    <a:lnTo>
                      <a:pt x="7" y="15"/>
                    </a:lnTo>
                    <a:lnTo>
                      <a:pt x="0" y="17"/>
                    </a:lnTo>
                    <a:lnTo>
                      <a:pt x="3" y="10"/>
                    </a:lnTo>
                    <a:lnTo>
                      <a:pt x="5" y="9"/>
                    </a:lnTo>
                    <a:lnTo>
                      <a:pt x="5" y="7"/>
                    </a:lnTo>
                    <a:lnTo>
                      <a:pt x="10" y="0"/>
                    </a:lnTo>
                    <a:lnTo>
                      <a:pt x="15" y="0"/>
                    </a:lnTo>
                    <a:lnTo>
                      <a:pt x="27"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6049"/>
              <p:cNvSpPr>
                <a:spLocks/>
              </p:cNvSpPr>
              <p:nvPr/>
            </p:nvSpPr>
            <p:spPr bwMode="auto">
              <a:xfrm>
                <a:off x="4521" y="1889"/>
                <a:ext cx="20" cy="40"/>
              </a:xfrm>
              <a:custGeom>
                <a:avLst/>
                <a:gdLst>
                  <a:gd name="T0" fmla="*/ 7 w 20"/>
                  <a:gd name="T1" fmla="*/ 0 h 40"/>
                  <a:gd name="T2" fmla="*/ 15 w 20"/>
                  <a:gd name="T3" fmla="*/ 5 h 40"/>
                  <a:gd name="T4" fmla="*/ 20 w 20"/>
                  <a:gd name="T5" fmla="*/ 5 h 40"/>
                  <a:gd name="T6" fmla="*/ 20 w 20"/>
                  <a:gd name="T7" fmla="*/ 13 h 40"/>
                  <a:gd name="T8" fmla="*/ 20 w 20"/>
                  <a:gd name="T9" fmla="*/ 33 h 40"/>
                  <a:gd name="T10" fmla="*/ 12 w 20"/>
                  <a:gd name="T11" fmla="*/ 35 h 40"/>
                  <a:gd name="T12" fmla="*/ 10 w 20"/>
                  <a:gd name="T13" fmla="*/ 40 h 40"/>
                  <a:gd name="T14" fmla="*/ 2 w 20"/>
                  <a:gd name="T15" fmla="*/ 39 h 40"/>
                  <a:gd name="T16" fmla="*/ 0 w 20"/>
                  <a:gd name="T17" fmla="*/ 25 h 40"/>
                  <a:gd name="T18" fmla="*/ 3 w 20"/>
                  <a:gd name="T19" fmla="*/ 15 h 40"/>
                  <a:gd name="T20" fmla="*/ 2 w 20"/>
                  <a:gd name="T21" fmla="*/ 1 h 40"/>
                  <a:gd name="T22" fmla="*/ 5 w 20"/>
                  <a:gd name="T23" fmla="*/ 0 h 40"/>
                  <a:gd name="T24" fmla="*/ 7 w 20"/>
                  <a:gd name="T25" fmla="*/ 0 h 40"/>
                  <a:gd name="T26" fmla="*/ 7 w 20"/>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40">
                    <a:moveTo>
                      <a:pt x="7" y="0"/>
                    </a:moveTo>
                    <a:lnTo>
                      <a:pt x="15" y="5"/>
                    </a:lnTo>
                    <a:lnTo>
                      <a:pt x="20" y="5"/>
                    </a:lnTo>
                    <a:lnTo>
                      <a:pt x="20" y="13"/>
                    </a:lnTo>
                    <a:lnTo>
                      <a:pt x="20" y="33"/>
                    </a:lnTo>
                    <a:lnTo>
                      <a:pt x="12" y="35"/>
                    </a:lnTo>
                    <a:lnTo>
                      <a:pt x="10" y="40"/>
                    </a:lnTo>
                    <a:lnTo>
                      <a:pt x="2" y="39"/>
                    </a:lnTo>
                    <a:lnTo>
                      <a:pt x="0" y="25"/>
                    </a:lnTo>
                    <a:lnTo>
                      <a:pt x="3" y="15"/>
                    </a:lnTo>
                    <a:lnTo>
                      <a:pt x="2" y="1"/>
                    </a:lnTo>
                    <a:lnTo>
                      <a:pt x="5" y="0"/>
                    </a:lnTo>
                    <a:lnTo>
                      <a:pt x="7" y="0"/>
                    </a:lnTo>
                    <a:lnTo>
                      <a:pt x="7"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6050"/>
              <p:cNvSpPr>
                <a:spLocks/>
              </p:cNvSpPr>
              <p:nvPr/>
            </p:nvSpPr>
            <p:spPr bwMode="auto">
              <a:xfrm>
                <a:off x="4521" y="1889"/>
                <a:ext cx="20" cy="40"/>
              </a:xfrm>
              <a:custGeom>
                <a:avLst/>
                <a:gdLst>
                  <a:gd name="T0" fmla="*/ 7 w 20"/>
                  <a:gd name="T1" fmla="*/ 0 h 40"/>
                  <a:gd name="T2" fmla="*/ 15 w 20"/>
                  <a:gd name="T3" fmla="*/ 5 h 40"/>
                  <a:gd name="T4" fmla="*/ 20 w 20"/>
                  <a:gd name="T5" fmla="*/ 5 h 40"/>
                  <a:gd name="T6" fmla="*/ 20 w 20"/>
                  <a:gd name="T7" fmla="*/ 13 h 40"/>
                  <a:gd name="T8" fmla="*/ 20 w 20"/>
                  <a:gd name="T9" fmla="*/ 33 h 40"/>
                  <a:gd name="T10" fmla="*/ 12 w 20"/>
                  <a:gd name="T11" fmla="*/ 35 h 40"/>
                  <a:gd name="T12" fmla="*/ 10 w 20"/>
                  <a:gd name="T13" fmla="*/ 40 h 40"/>
                  <a:gd name="T14" fmla="*/ 2 w 20"/>
                  <a:gd name="T15" fmla="*/ 39 h 40"/>
                  <a:gd name="T16" fmla="*/ 0 w 20"/>
                  <a:gd name="T17" fmla="*/ 25 h 40"/>
                  <a:gd name="T18" fmla="*/ 3 w 20"/>
                  <a:gd name="T19" fmla="*/ 15 h 40"/>
                  <a:gd name="T20" fmla="*/ 2 w 20"/>
                  <a:gd name="T21" fmla="*/ 1 h 40"/>
                  <a:gd name="T22" fmla="*/ 5 w 20"/>
                  <a:gd name="T23" fmla="*/ 0 h 40"/>
                  <a:gd name="T24" fmla="*/ 7 w 20"/>
                  <a:gd name="T25" fmla="*/ 0 h 40"/>
                  <a:gd name="T26" fmla="*/ 7 w 20"/>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40">
                    <a:moveTo>
                      <a:pt x="7" y="0"/>
                    </a:moveTo>
                    <a:lnTo>
                      <a:pt x="15" y="5"/>
                    </a:lnTo>
                    <a:lnTo>
                      <a:pt x="20" y="5"/>
                    </a:lnTo>
                    <a:lnTo>
                      <a:pt x="20" y="13"/>
                    </a:lnTo>
                    <a:lnTo>
                      <a:pt x="20" y="33"/>
                    </a:lnTo>
                    <a:lnTo>
                      <a:pt x="12" y="35"/>
                    </a:lnTo>
                    <a:lnTo>
                      <a:pt x="10" y="40"/>
                    </a:lnTo>
                    <a:lnTo>
                      <a:pt x="2" y="39"/>
                    </a:lnTo>
                    <a:lnTo>
                      <a:pt x="0" y="25"/>
                    </a:lnTo>
                    <a:lnTo>
                      <a:pt x="3" y="15"/>
                    </a:lnTo>
                    <a:lnTo>
                      <a:pt x="2" y="1"/>
                    </a:lnTo>
                    <a:lnTo>
                      <a:pt x="5" y="0"/>
                    </a:lnTo>
                    <a:lnTo>
                      <a:pt x="7" y="0"/>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6051"/>
              <p:cNvSpPr>
                <a:spLocks/>
              </p:cNvSpPr>
              <p:nvPr/>
            </p:nvSpPr>
            <p:spPr bwMode="auto">
              <a:xfrm>
                <a:off x="4375" y="1982"/>
                <a:ext cx="34" cy="54"/>
              </a:xfrm>
              <a:custGeom>
                <a:avLst/>
                <a:gdLst>
                  <a:gd name="T0" fmla="*/ 0 w 34"/>
                  <a:gd name="T1" fmla="*/ 0 h 54"/>
                  <a:gd name="T2" fmla="*/ 4 w 34"/>
                  <a:gd name="T3" fmla="*/ 1 h 54"/>
                  <a:gd name="T4" fmla="*/ 7 w 34"/>
                  <a:gd name="T5" fmla="*/ 0 h 54"/>
                  <a:gd name="T6" fmla="*/ 7 w 34"/>
                  <a:gd name="T7" fmla="*/ 0 h 54"/>
                  <a:gd name="T8" fmla="*/ 21 w 34"/>
                  <a:gd name="T9" fmla="*/ 8 h 54"/>
                  <a:gd name="T10" fmla="*/ 22 w 34"/>
                  <a:gd name="T11" fmla="*/ 7 h 54"/>
                  <a:gd name="T12" fmla="*/ 27 w 34"/>
                  <a:gd name="T13" fmla="*/ 15 h 54"/>
                  <a:gd name="T14" fmla="*/ 26 w 34"/>
                  <a:gd name="T15" fmla="*/ 23 h 54"/>
                  <a:gd name="T16" fmla="*/ 34 w 34"/>
                  <a:gd name="T17" fmla="*/ 35 h 54"/>
                  <a:gd name="T18" fmla="*/ 27 w 34"/>
                  <a:gd name="T19" fmla="*/ 44 h 54"/>
                  <a:gd name="T20" fmla="*/ 22 w 34"/>
                  <a:gd name="T21" fmla="*/ 54 h 54"/>
                  <a:gd name="T22" fmla="*/ 21 w 34"/>
                  <a:gd name="T23" fmla="*/ 52 h 54"/>
                  <a:gd name="T24" fmla="*/ 17 w 34"/>
                  <a:gd name="T25" fmla="*/ 49 h 54"/>
                  <a:gd name="T26" fmla="*/ 14 w 34"/>
                  <a:gd name="T27" fmla="*/ 47 h 54"/>
                  <a:gd name="T28" fmla="*/ 14 w 34"/>
                  <a:gd name="T29" fmla="*/ 45 h 54"/>
                  <a:gd name="T30" fmla="*/ 14 w 34"/>
                  <a:gd name="T31" fmla="*/ 45 h 54"/>
                  <a:gd name="T32" fmla="*/ 16 w 34"/>
                  <a:gd name="T33" fmla="*/ 42 h 54"/>
                  <a:gd name="T34" fmla="*/ 16 w 34"/>
                  <a:gd name="T35" fmla="*/ 42 h 54"/>
                  <a:gd name="T36" fmla="*/ 16 w 34"/>
                  <a:gd name="T37" fmla="*/ 42 h 54"/>
                  <a:gd name="T38" fmla="*/ 14 w 34"/>
                  <a:gd name="T39" fmla="*/ 40 h 54"/>
                  <a:gd name="T40" fmla="*/ 12 w 34"/>
                  <a:gd name="T41" fmla="*/ 40 h 54"/>
                  <a:gd name="T42" fmla="*/ 12 w 34"/>
                  <a:gd name="T43" fmla="*/ 39 h 54"/>
                  <a:gd name="T44" fmla="*/ 11 w 34"/>
                  <a:gd name="T45" fmla="*/ 37 h 54"/>
                  <a:gd name="T46" fmla="*/ 9 w 34"/>
                  <a:gd name="T47" fmla="*/ 35 h 54"/>
                  <a:gd name="T48" fmla="*/ 5 w 34"/>
                  <a:gd name="T49" fmla="*/ 30 h 54"/>
                  <a:gd name="T50" fmla="*/ 5 w 34"/>
                  <a:gd name="T51" fmla="*/ 30 h 54"/>
                  <a:gd name="T52" fmla="*/ 4 w 34"/>
                  <a:gd name="T53" fmla="*/ 29 h 54"/>
                  <a:gd name="T54" fmla="*/ 2 w 34"/>
                  <a:gd name="T55" fmla="*/ 29 h 54"/>
                  <a:gd name="T56" fmla="*/ 0 w 34"/>
                  <a:gd name="T57" fmla="*/ 25 h 54"/>
                  <a:gd name="T58" fmla="*/ 2 w 34"/>
                  <a:gd name="T59" fmla="*/ 17 h 54"/>
                  <a:gd name="T60" fmla="*/ 4 w 34"/>
                  <a:gd name="T61" fmla="*/ 17 h 54"/>
                  <a:gd name="T62" fmla="*/ 4 w 34"/>
                  <a:gd name="T63" fmla="*/ 17 h 54"/>
                  <a:gd name="T64" fmla="*/ 4 w 34"/>
                  <a:gd name="T65" fmla="*/ 15 h 54"/>
                  <a:gd name="T66" fmla="*/ 5 w 34"/>
                  <a:gd name="T67" fmla="*/ 15 h 54"/>
                  <a:gd name="T68" fmla="*/ 4 w 34"/>
                  <a:gd name="T69" fmla="*/ 10 h 54"/>
                  <a:gd name="T70" fmla="*/ 2 w 34"/>
                  <a:gd name="T71" fmla="*/ 3 h 54"/>
                  <a:gd name="T72" fmla="*/ 2 w 34"/>
                  <a:gd name="T73" fmla="*/ 3 h 54"/>
                  <a:gd name="T74" fmla="*/ 2 w 34"/>
                  <a:gd name="T75" fmla="*/ 3 h 54"/>
                  <a:gd name="T76" fmla="*/ 0 w 34"/>
                  <a:gd name="T77" fmla="*/ 0 h 54"/>
                  <a:gd name="T78" fmla="*/ 0 w 34"/>
                  <a:gd name="T79" fmla="*/ 0 h 54"/>
                  <a:gd name="T80" fmla="*/ 0 w 34"/>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54">
                    <a:moveTo>
                      <a:pt x="0" y="0"/>
                    </a:moveTo>
                    <a:lnTo>
                      <a:pt x="4" y="1"/>
                    </a:lnTo>
                    <a:lnTo>
                      <a:pt x="7" y="0"/>
                    </a:lnTo>
                    <a:lnTo>
                      <a:pt x="7" y="0"/>
                    </a:lnTo>
                    <a:lnTo>
                      <a:pt x="21" y="8"/>
                    </a:lnTo>
                    <a:lnTo>
                      <a:pt x="22" y="7"/>
                    </a:lnTo>
                    <a:lnTo>
                      <a:pt x="27" y="15"/>
                    </a:lnTo>
                    <a:lnTo>
                      <a:pt x="26" y="23"/>
                    </a:lnTo>
                    <a:lnTo>
                      <a:pt x="34" y="35"/>
                    </a:lnTo>
                    <a:lnTo>
                      <a:pt x="27" y="44"/>
                    </a:lnTo>
                    <a:lnTo>
                      <a:pt x="22" y="54"/>
                    </a:lnTo>
                    <a:lnTo>
                      <a:pt x="21" y="52"/>
                    </a:lnTo>
                    <a:lnTo>
                      <a:pt x="17" y="49"/>
                    </a:lnTo>
                    <a:lnTo>
                      <a:pt x="14" y="47"/>
                    </a:lnTo>
                    <a:lnTo>
                      <a:pt x="14" y="45"/>
                    </a:lnTo>
                    <a:lnTo>
                      <a:pt x="14" y="45"/>
                    </a:lnTo>
                    <a:lnTo>
                      <a:pt x="16" y="42"/>
                    </a:lnTo>
                    <a:lnTo>
                      <a:pt x="16" y="42"/>
                    </a:lnTo>
                    <a:lnTo>
                      <a:pt x="16" y="42"/>
                    </a:lnTo>
                    <a:lnTo>
                      <a:pt x="14" y="40"/>
                    </a:lnTo>
                    <a:lnTo>
                      <a:pt x="12" y="40"/>
                    </a:lnTo>
                    <a:lnTo>
                      <a:pt x="12" y="39"/>
                    </a:lnTo>
                    <a:lnTo>
                      <a:pt x="11" y="37"/>
                    </a:lnTo>
                    <a:lnTo>
                      <a:pt x="9" y="35"/>
                    </a:lnTo>
                    <a:lnTo>
                      <a:pt x="5" y="30"/>
                    </a:lnTo>
                    <a:lnTo>
                      <a:pt x="5" y="30"/>
                    </a:lnTo>
                    <a:lnTo>
                      <a:pt x="4" y="29"/>
                    </a:lnTo>
                    <a:lnTo>
                      <a:pt x="2" y="29"/>
                    </a:lnTo>
                    <a:lnTo>
                      <a:pt x="0" y="25"/>
                    </a:lnTo>
                    <a:lnTo>
                      <a:pt x="2" y="17"/>
                    </a:lnTo>
                    <a:lnTo>
                      <a:pt x="4" y="17"/>
                    </a:lnTo>
                    <a:lnTo>
                      <a:pt x="4" y="17"/>
                    </a:lnTo>
                    <a:lnTo>
                      <a:pt x="4" y="15"/>
                    </a:lnTo>
                    <a:lnTo>
                      <a:pt x="5" y="15"/>
                    </a:lnTo>
                    <a:lnTo>
                      <a:pt x="4" y="10"/>
                    </a:lnTo>
                    <a:lnTo>
                      <a:pt x="2" y="3"/>
                    </a:lnTo>
                    <a:lnTo>
                      <a:pt x="2" y="3"/>
                    </a:lnTo>
                    <a:lnTo>
                      <a:pt x="2" y="3"/>
                    </a:lnTo>
                    <a:lnTo>
                      <a:pt x="0" y="0"/>
                    </a:lnTo>
                    <a:lnTo>
                      <a:pt x="0" y="0"/>
                    </a:lnTo>
                    <a:lnTo>
                      <a:pt x="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6052"/>
              <p:cNvSpPr>
                <a:spLocks/>
              </p:cNvSpPr>
              <p:nvPr/>
            </p:nvSpPr>
            <p:spPr bwMode="auto">
              <a:xfrm>
                <a:off x="4375" y="1982"/>
                <a:ext cx="34" cy="54"/>
              </a:xfrm>
              <a:custGeom>
                <a:avLst/>
                <a:gdLst>
                  <a:gd name="T0" fmla="*/ 0 w 34"/>
                  <a:gd name="T1" fmla="*/ 0 h 54"/>
                  <a:gd name="T2" fmla="*/ 4 w 34"/>
                  <a:gd name="T3" fmla="*/ 1 h 54"/>
                  <a:gd name="T4" fmla="*/ 7 w 34"/>
                  <a:gd name="T5" fmla="*/ 0 h 54"/>
                  <a:gd name="T6" fmla="*/ 7 w 34"/>
                  <a:gd name="T7" fmla="*/ 0 h 54"/>
                  <a:gd name="T8" fmla="*/ 21 w 34"/>
                  <a:gd name="T9" fmla="*/ 8 h 54"/>
                  <a:gd name="T10" fmla="*/ 22 w 34"/>
                  <a:gd name="T11" fmla="*/ 7 h 54"/>
                  <a:gd name="T12" fmla="*/ 27 w 34"/>
                  <a:gd name="T13" fmla="*/ 15 h 54"/>
                  <a:gd name="T14" fmla="*/ 26 w 34"/>
                  <a:gd name="T15" fmla="*/ 23 h 54"/>
                  <a:gd name="T16" fmla="*/ 34 w 34"/>
                  <a:gd name="T17" fmla="*/ 35 h 54"/>
                  <a:gd name="T18" fmla="*/ 27 w 34"/>
                  <a:gd name="T19" fmla="*/ 44 h 54"/>
                  <a:gd name="T20" fmla="*/ 22 w 34"/>
                  <a:gd name="T21" fmla="*/ 54 h 54"/>
                  <a:gd name="T22" fmla="*/ 21 w 34"/>
                  <a:gd name="T23" fmla="*/ 52 h 54"/>
                  <a:gd name="T24" fmla="*/ 17 w 34"/>
                  <a:gd name="T25" fmla="*/ 49 h 54"/>
                  <a:gd name="T26" fmla="*/ 14 w 34"/>
                  <a:gd name="T27" fmla="*/ 47 h 54"/>
                  <a:gd name="T28" fmla="*/ 14 w 34"/>
                  <a:gd name="T29" fmla="*/ 45 h 54"/>
                  <a:gd name="T30" fmla="*/ 14 w 34"/>
                  <a:gd name="T31" fmla="*/ 45 h 54"/>
                  <a:gd name="T32" fmla="*/ 16 w 34"/>
                  <a:gd name="T33" fmla="*/ 42 h 54"/>
                  <a:gd name="T34" fmla="*/ 16 w 34"/>
                  <a:gd name="T35" fmla="*/ 42 h 54"/>
                  <a:gd name="T36" fmla="*/ 16 w 34"/>
                  <a:gd name="T37" fmla="*/ 42 h 54"/>
                  <a:gd name="T38" fmla="*/ 14 w 34"/>
                  <a:gd name="T39" fmla="*/ 40 h 54"/>
                  <a:gd name="T40" fmla="*/ 12 w 34"/>
                  <a:gd name="T41" fmla="*/ 40 h 54"/>
                  <a:gd name="T42" fmla="*/ 12 w 34"/>
                  <a:gd name="T43" fmla="*/ 39 h 54"/>
                  <a:gd name="T44" fmla="*/ 11 w 34"/>
                  <a:gd name="T45" fmla="*/ 37 h 54"/>
                  <a:gd name="T46" fmla="*/ 9 w 34"/>
                  <a:gd name="T47" fmla="*/ 35 h 54"/>
                  <a:gd name="T48" fmla="*/ 5 w 34"/>
                  <a:gd name="T49" fmla="*/ 30 h 54"/>
                  <a:gd name="T50" fmla="*/ 5 w 34"/>
                  <a:gd name="T51" fmla="*/ 30 h 54"/>
                  <a:gd name="T52" fmla="*/ 4 w 34"/>
                  <a:gd name="T53" fmla="*/ 29 h 54"/>
                  <a:gd name="T54" fmla="*/ 2 w 34"/>
                  <a:gd name="T55" fmla="*/ 29 h 54"/>
                  <a:gd name="T56" fmla="*/ 0 w 34"/>
                  <a:gd name="T57" fmla="*/ 25 h 54"/>
                  <a:gd name="T58" fmla="*/ 2 w 34"/>
                  <a:gd name="T59" fmla="*/ 17 h 54"/>
                  <a:gd name="T60" fmla="*/ 4 w 34"/>
                  <a:gd name="T61" fmla="*/ 17 h 54"/>
                  <a:gd name="T62" fmla="*/ 4 w 34"/>
                  <a:gd name="T63" fmla="*/ 17 h 54"/>
                  <a:gd name="T64" fmla="*/ 4 w 34"/>
                  <a:gd name="T65" fmla="*/ 15 h 54"/>
                  <a:gd name="T66" fmla="*/ 5 w 34"/>
                  <a:gd name="T67" fmla="*/ 15 h 54"/>
                  <a:gd name="T68" fmla="*/ 4 w 34"/>
                  <a:gd name="T69" fmla="*/ 10 h 54"/>
                  <a:gd name="T70" fmla="*/ 2 w 34"/>
                  <a:gd name="T71" fmla="*/ 3 h 54"/>
                  <a:gd name="T72" fmla="*/ 2 w 34"/>
                  <a:gd name="T73" fmla="*/ 3 h 54"/>
                  <a:gd name="T74" fmla="*/ 2 w 34"/>
                  <a:gd name="T75" fmla="*/ 3 h 54"/>
                  <a:gd name="T76" fmla="*/ 0 w 34"/>
                  <a:gd name="T77" fmla="*/ 0 h 54"/>
                  <a:gd name="T78" fmla="*/ 0 w 34"/>
                  <a:gd name="T79" fmla="*/ 0 h 54"/>
                  <a:gd name="T80" fmla="*/ 0 w 34"/>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54">
                    <a:moveTo>
                      <a:pt x="0" y="0"/>
                    </a:moveTo>
                    <a:lnTo>
                      <a:pt x="4" y="1"/>
                    </a:lnTo>
                    <a:lnTo>
                      <a:pt x="7" y="0"/>
                    </a:lnTo>
                    <a:lnTo>
                      <a:pt x="7" y="0"/>
                    </a:lnTo>
                    <a:lnTo>
                      <a:pt x="21" y="8"/>
                    </a:lnTo>
                    <a:lnTo>
                      <a:pt x="22" y="7"/>
                    </a:lnTo>
                    <a:lnTo>
                      <a:pt x="27" y="15"/>
                    </a:lnTo>
                    <a:lnTo>
                      <a:pt x="26" y="23"/>
                    </a:lnTo>
                    <a:lnTo>
                      <a:pt x="34" y="35"/>
                    </a:lnTo>
                    <a:lnTo>
                      <a:pt x="27" y="44"/>
                    </a:lnTo>
                    <a:lnTo>
                      <a:pt x="22" y="54"/>
                    </a:lnTo>
                    <a:lnTo>
                      <a:pt x="21" y="52"/>
                    </a:lnTo>
                    <a:lnTo>
                      <a:pt x="17" y="49"/>
                    </a:lnTo>
                    <a:lnTo>
                      <a:pt x="14" y="47"/>
                    </a:lnTo>
                    <a:lnTo>
                      <a:pt x="14" y="45"/>
                    </a:lnTo>
                    <a:lnTo>
                      <a:pt x="14" y="45"/>
                    </a:lnTo>
                    <a:lnTo>
                      <a:pt x="16" y="42"/>
                    </a:lnTo>
                    <a:lnTo>
                      <a:pt x="16" y="42"/>
                    </a:lnTo>
                    <a:lnTo>
                      <a:pt x="16" y="42"/>
                    </a:lnTo>
                    <a:lnTo>
                      <a:pt x="14" y="40"/>
                    </a:lnTo>
                    <a:lnTo>
                      <a:pt x="12" y="40"/>
                    </a:lnTo>
                    <a:lnTo>
                      <a:pt x="12" y="39"/>
                    </a:lnTo>
                    <a:lnTo>
                      <a:pt x="11" y="37"/>
                    </a:lnTo>
                    <a:lnTo>
                      <a:pt x="9" y="35"/>
                    </a:lnTo>
                    <a:lnTo>
                      <a:pt x="5" y="30"/>
                    </a:lnTo>
                    <a:lnTo>
                      <a:pt x="5" y="30"/>
                    </a:lnTo>
                    <a:lnTo>
                      <a:pt x="4" y="29"/>
                    </a:lnTo>
                    <a:lnTo>
                      <a:pt x="2" y="29"/>
                    </a:lnTo>
                    <a:lnTo>
                      <a:pt x="0" y="25"/>
                    </a:lnTo>
                    <a:lnTo>
                      <a:pt x="2" y="17"/>
                    </a:lnTo>
                    <a:lnTo>
                      <a:pt x="4" y="17"/>
                    </a:lnTo>
                    <a:lnTo>
                      <a:pt x="4" y="17"/>
                    </a:lnTo>
                    <a:lnTo>
                      <a:pt x="4" y="15"/>
                    </a:lnTo>
                    <a:lnTo>
                      <a:pt x="5" y="15"/>
                    </a:lnTo>
                    <a:lnTo>
                      <a:pt x="4" y="10"/>
                    </a:lnTo>
                    <a:lnTo>
                      <a:pt x="2" y="3"/>
                    </a:lnTo>
                    <a:lnTo>
                      <a:pt x="2" y="3"/>
                    </a:lnTo>
                    <a:lnTo>
                      <a:pt x="2" y="3"/>
                    </a:lnTo>
                    <a:lnTo>
                      <a:pt x="0" y="0"/>
                    </a:lnTo>
                    <a:lnTo>
                      <a:pt x="0"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6053"/>
              <p:cNvSpPr>
                <a:spLocks/>
              </p:cNvSpPr>
              <p:nvPr/>
            </p:nvSpPr>
            <p:spPr bwMode="auto">
              <a:xfrm>
                <a:off x="4508" y="1928"/>
                <a:ext cx="33" cy="49"/>
              </a:xfrm>
              <a:custGeom>
                <a:avLst/>
                <a:gdLst>
                  <a:gd name="T0" fmla="*/ 11 w 33"/>
                  <a:gd name="T1" fmla="*/ 0 h 49"/>
                  <a:gd name="T2" fmla="*/ 11 w 33"/>
                  <a:gd name="T3" fmla="*/ 1 h 49"/>
                  <a:gd name="T4" fmla="*/ 13 w 33"/>
                  <a:gd name="T5" fmla="*/ 0 h 49"/>
                  <a:gd name="T6" fmla="*/ 15 w 33"/>
                  <a:gd name="T7" fmla="*/ 0 h 49"/>
                  <a:gd name="T8" fmla="*/ 15 w 33"/>
                  <a:gd name="T9" fmla="*/ 0 h 49"/>
                  <a:gd name="T10" fmla="*/ 23 w 33"/>
                  <a:gd name="T11" fmla="*/ 1 h 49"/>
                  <a:gd name="T12" fmla="*/ 33 w 33"/>
                  <a:gd name="T13" fmla="*/ 16 h 49"/>
                  <a:gd name="T14" fmla="*/ 32 w 33"/>
                  <a:gd name="T15" fmla="*/ 32 h 49"/>
                  <a:gd name="T16" fmla="*/ 25 w 33"/>
                  <a:gd name="T17" fmla="*/ 37 h 49"/>
                  <a:gd name="T18" fmla="*/ 25 w 33"/>
                  <a:gd name="T19" fmla="*/ 49 h 49"/>
                  <a:gd name="T20" fmla="*/ 20 w 33"/>
                  <a:gd name="T21" fmla="*/ 45 h 49"/>
                  <a:gd name="T22" fmla="*/ 6 w 33"/>
                  <a:gd name="T23" fmla="*/ 39 h 49"/>
                  <a:gd name="T24" fmla="*/ 0 w 33"/>
                  <a:gd name="T25" fmla="*/ 25 h 49"/>
                  <a:gd name="T26" fmla="*/ 1 w 33"/>
                  <a:gd name="T27" fmla="*/ 23 h 49"/>
                  <a:gd name="T28" fmla="*/ 8 w 33"/>
                  <a:gd name="T29" fmla="*/ 10 h 49"/>
                  <a:gd name="T30" fmla="*/ 11 w 33"/>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9">
                    <a:moveTo>
                      <a:pt x="11" y="0"/>
                    </a:moveTo>
                    <a:lnTo>
                      <a:pt x="11" y="1"/>
                    </a:lnTo>
                    <a:lnTo>
                      <a:pt x="13" y="0"/>
                    </a:lnTo>
                    <a:lnTo>
                      <a:pt x="15" y="0"/>
                    </a:lnTo>
                    <a:lnTo>
                      <a:pt x="15" y="0"/>
                    </a:lnTo>
                    <a:lnTo>
                      <a:pt x="23" y="1"/>
                    </a:lnTo>
                    <a:lnTo>
                      <a:pt x="33" y="16"/>
                    </a:lnTo>
                    <a:lnTo>
                      <a:pt x="32" y="32"/>
                    </a:lnTo>
                    <a:lnTo>
                      <a:pt x="25" y="37"/>
                    </a:lnTo>
                    <a:lnTo>
                      <a:pt x="25" y="49"/>
                    </a:lnTo>
                    <a:lnTo>
                      <a:pt x="20" y="45"/>
                    </a:lnTo>
                    <a:lnTo>
                      <a:pt x="6" y="39"/>
                    </a:lnTo>
                    <a:lnTo>
                      <a:pt x="0" y="25"/>
                    </a:lnTo>
                    <a:lnTo>
                      <a:pt x="1" y="23"/>
                    </a:lnTo>
                    <a:lnTo>
                      <a:pt x="8" y="10"/>
                    </a:lnTo>
                    <a:lnTo>
                      <a:pt x="11"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6054"/>
              <p:cNvSpPr>
                <a:spLocks/>
              </p:cNvSpPr>
              <p:nvPr/>
            </p:nvSpPr>
            <p:spPr bwMode="auto">
              <a:xfrm>
                <a:off x="4508" y="1928"/>
                <a:ext cx="33" cy="49"/>
              </a:xfrm>
              <a:custGeom>
                <a:avLst/>
                <a:gdLst>
                  <a:gd name="T0" fmla="*/ 11 w 33"/>
                  <a:gd name="T1" fmla="*/ 0 h 49"/>
                  <a:gd name="T2" fmla="*/ 11 w 33"/>
                  <a:gd name="T3" fmla="*/ 1 h 49"/>
                  <a:gd name="T4" fmla="*/ 13 w 33"/>
                  <a:gd name="T5" fmla="*/ 0 h 49"/>
                  <a:gd name="T6" fmla="*/ 15 w 33"/>
                  <a:gd name="T7" fmla="*/ 0 h 49"/>
                  <a:gd name="T8" fmla="*/ 15 w 33"/>
                  <a:gd name="T9" fmla="*/ 0 h 49"/>
                  <a:gd name="T10" fmla="*/ 23 w 33"/>
                  <a:gd name="T11" fmla="*/ 1 h 49"/>
                  <a:gd name="T12" fmla="*/ 33 w 33"/>
                  <a:gd name="T13" fmla="*/ 16 h 49"/>
                  <a:gd name="T14" fmla="*/ 32 w 33"/>
                  <a:gd name="T15" fmla="*/ 32 h 49"/>
                  <a:gd name="T16" fmla="*/ 25 w 33"/>
                  <a:gd name="T17" fmla="*/ 37 h 49"/>
                  <a:gd name="T18" fmla="*/ 25 w 33"/>
                  <a:gd name="T19" fmla="*/ 49 h 49"/>
                  <a:gd name="T20" fmla="*/ 20 w 33"/>
                  <a:gd name="T21" fmla="*/ 45 h 49"/>
                  <a:gd name="T22" fmla="*/ 6 w 33"/>
                  <a:gd name="T23" fmla="*/ 39 h 49"/>
                  <a:gd name="T24" fmla="*/ 0 w 33"/>
                  <a:gd name="T25" fmla="*/ 25 h 49"/>
                  <a:gd name="T26" fmla="*/ 1 w 33"/>
                  <a:gd name="T27" fmla="*/ 23 h 49"/>
                  <a:gd name="T28" fmla="*/ 8 w 33"/>
                  <a:gd name="T29" fmla="*/ 10 h 49"/>
                  <a:gd name="T30" fmla="*/ 11 w 33"/>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9">
                    <a:moveTo>
                      <a:pt x="11" y="0"/>
                    </a:moveTo>
                    <a:lnTo>
                      <a:pt x="11" y="1"/>
                    </a:lnTo>
                    <a:lnTo>
                      <a:pt x="13" y="0"/>
                    </a:lnTo>
                    <a:lnTo>
                      <a:pt x="15" y="0"/>
                    </a:lnTo>
                    <a:lnTo>
                      <a:pt x="15" y="0"/>
                    </a:lnTo>
                    <a:lnTo>
                      <a:pt x="23" y="1"/>
                    </a:lnTo>
                    <a:lnTo>
                      <a:pt x="33" y="16"/>
                    </a:lnTo>
                    <a:lnTo>
                      <a:pt x="32" y="32"/>
                    </a:lnTo>
                    <a:lnTo>
                      <a:pt x="25" y="37"/>
                    </a:lnTo>
                    <a:lnTo>
                      <a:pt x="25" y="49"/>
                    </a:lnTo>
                    <a:lnTo>
                      <a:pt x="20" y="45"/>
                    </a:lnTo>
                    <a:lnTo>
                      <a:pt x="6" y="39"/>
                    </a:lnTo>
                    <a:lnTo>
                      <a:pt x="0" y="25"/>
                    </a:lnTo>
                    <a:lnTo>
                      <a:pt x="1" y="23"/>
                    </a:lnTo>
                    <a:lnTo>
                      <a:pt x="8" y="10"/>
                    </a:lnTo>
                    <a:lnTo>
                      <a:pt x="1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6055"/>
              <p:cNvSpPr>
                <a:spLocks/>
              </p:cNvSpPr>
              <p:nvPr/>
            </p:nvSpPr>
            <p:spPr bwMode="auto">
              <a:xfrm>
                <a:off x="4472" y="1829"/>
                <a:ext cx="36" cy="31"/>
              </a:xfrm>
              <a:custGeom>
                <a:avLst/>
                <a:gdLst>
                  <a:gd name="T0" fmla="*/ 30 w 36"/>
                  <a:gd name="T1" fmla="*/ 31 h 31"/>
                  <a:gd name="T2" fmla="*/ 29 w 36"/>
                  <a:gd name="T3" fmla="*/ 31 h 31"/>
                  <a:gd name="T4" fmla="*/ 24 w 36"/>
                  <a:gd name="T5" fmla="*/ 31 h 31"/>
                  <a:gd name="T6" fmla="*/ 17 w 36"/>
                  <a:gd name="T7" fmla="*/ 27 h 31"/>
                  <a:gd name="T8" fmla="*/ 5 w 36"/>
                  <a:gd name="T9" fmla="*/ 17 h 31"/>
                  <a:gd name="T10" fmla="*/ 0 w 36"/>
                  <a:gd name="T11" fmla="*/ 17 h 31"/>
                  <a:gd name="T12" fmla="*/ 3 w 36"/>
                  <a:gd name="T13" fmla="*/ 17 h 31"/>
                  <a:gd name="T14" fmla="*/ 3 w 36"/>
                  <a:gd name="T15" fmla="*/ 16 h 31"/>
                  <a:gd name="T16" fmla="*/ 5 w 36"/>
                  <a:gd name="T17" fmla="*/ 7 h 31"/>
                  <a:gd name="T18" fmla="*/ 5 w 36"/>
                  <a:gd name="T19" fmla="*/ 7 h 31"/>
                  <a:gd name="T20" fmla="*/ 5 w 36"/>
                  <a:gd name="T21" fmla="*/ 5 h 31"/>
                  <a:gd name="T22" fmla="*/ 27 w 36"/>
                  <a:gd name="T23" fmla="*/ 2 h 31"/>
                  <a:gd name="T24" fmla="*/ 32 w 36"/>
                  <a:gd name="T25" fmla="*/ 0 h 31"/>
                  <a:gd name="T26" fmla="*/ 36 w 36"/>
                  <a:gd name="T27" fmla="*/ 9 h 31"/>
                  <a:gd name="T28" fmla="*/ 30 w 36"/>
                  <a:gd name="T29" fmla="*/ 17 h 31"/>
                  <a:gd name="T30" fmla="*/ 32 w 36"/>
                  <a:gd name="T31" fmla="*/ 27 h 31"/>
                  <a:gd name="T32" fmla="*/ 32 w 36"/>
                  <a:gd name="T33" fmla="*/ 27 h 31"/>
                  <a:gd name="T34" fmla="*/ 30 w 36"/>
                  <a:gd name="T35" fmla="*/ 27 h 31"/>
                  <a:gd name="T36" fmla="*/ 30 w 36"/>
                  <a:gd name="T3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1">
                    <a:moveTo>
                      <a:pt x="30" y="31"/>
                    </a:moveTo>
                    <a:lnTo>
                      <a:pt x="29" y="31"/>
                    </a:lnTo>
                    <a:lnTo>
                      <a:pt x="24" y="31"/>
                    </a:lnTo>
                    <a:lnTo>
                      <a:pt x="17" y="27"/>
                    </a:lnTo>
                    <a:lnTo>
                      <a:pt x="5" y="17"/>
                    </a:lnTo>
                    <a:lnTo>
                      <a:pt x="0" y="17"/>
                    </a:lnTo>
                    <a:lnTo>
                      <a:pt x="3" y="17"/>
                    </a:lnTo>
                    <a:lnTo>
                      <a:pt x="3" y="16"/>
                    </a:lnTo>
                    <a:lnTo>
                      <a:pt x="5" y="7"/>
                    </a:lnTo>
                    <a:lnTo>
                      <a:pt x="5" y="7"/>
                    </a:lnTo>
                    <a:lnTo>
                      <a:pt x="5" y="5"/>
                    </a:lnTo>
                    <a:lnTo>
                      <a:pt x="27" y="2"/>
                    </a:lnTo>
                    <a:lnTo>
                      <a:pt x="32" y="0"/>
                    </a:lnTo>
                    <a:lnTo>
                      <a:pt x="36" y="9"/>
                    </a:lnTo>
                    <a:lnTo>
                      <a:pt x="30" y="17"/>
                    </a:lnTo>
                    <a:lnTo>
                      <a:pt x="32" y="27"/>
                    </a:lnTo>
                    <a:lnTo>
                      <a:pt x="32" y="27"/>
                    </a:lnTo>
                    <a:lnTo>
                      <a:pt x="30" y="27"/>
                    </a:lnTo>
                    <a:lnTo>
                      <a:pt x="30"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6056"/>
              <p:cNvSpPr>
                <a:spLocks/>
              </p:cNvSpPr>
              <p:nvPr/>
            </p:nvSpPr>
            <p:spPr bwMode="auto">
              <a:xfrm>
                <a:off x="4472" y="1829"/>
                <a:ext cx="36" cy="31"/>
              </a:xfrm>
              <a:custGeom>
                <a:avLst/>
                <a:gdLst>
                  <a:gd name="T0" fmla="*/ 30 w 36"/>
                  <a:gd name="T1" fmla="*/ 31 h 31"/>
                  <a:gd name="T2" fmla="*/ 29 w 36"/>
                  <a:gd name="T3" fmla="*/ 31 h 31"/>
                  <a:gd name="T4" fmla="*/ 24 w 36"/>
                  <a:gd name="T5" fmla="*/ 31 h 31"/>
                  <a:gd name="T6" fmla="*/ 17 w 36"/>
                  <a:gd name="T7" fmla="*/ 27 h 31"/>
                  <a:gd name="T8" fmla="*/ 5 w 36"/>
                  <a:gd name="T9" fmla="*/ 17 h 31"/>
                  <a:gd name="T10" fmla="*/ 0 w 36"/>
                  <a:gd name="T11" fmla="*/ 17 h 31"/>
                  <a:gd name="T12" fmla="*/ 3 w 36"/>
                  <a:gd name="T13" fmla="*/ 17 h 31"/>
                  <a:gd name="T14" fmla="*/ 3 w 36"/>
                  <a:gd name="T15" fmla="*/ 16 h 31"/>
                  <a:gd name="T16" fmla="*/ 5 w 36"/>
                  <a:gd name="T17" fmla="*/ 7 h 31"/>
                  <a:gd name="T18" fmla="*/ 5 w 36"/>
                  <a:gd name="T19" fmla="*/ 7 h 31"/>
                  <a:gd name="T20" fmla="*/ 5 w 36"/>
                  <a:gd name="T21" fmla="*/ 5 h 31"/>
                  <a:gd name="T22" fmla="*/ 27 w 36"/>
                  <a:gd name="T23" fmla="*/ 2 h 31"/>
                  <a:gd name="T24" fmla="*/ 32 w 36"/>
                  <a:gd name="T25" fmla="*/ 0 h 31"/>
                  <a:gd name="T26" fmla="*/ 36 w 36"/>
                  <a:gd name="T27" fmla="*/ 9 h 31"/>
                  <a:gd name="T28" fmla="*/ 30 w 36"/>
                  <a:gd name="T29" fmla="*/ 17 h 31"/>
                  <a:gd name="T30" fmla="*/ 32 w 36"/>
                  <a:gd name="T31" fmla="*/ 27 h 31"/>
                  <a:gd name="T32" fmla="*/ 32 w 36"/>
                  <a:gd name="T33" fmla="*/ 27 h 31"/>
                  <a:gd name="T34" fmla="*/ 30 w 36"/>
                  <a:gd name="T35" fmla="*/ 27 h 31"/>
                  <a:gd name="T36" fmla="*/ 30 w 36"/>
                  <a:gd name="T3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1">
                    <a:moveTo>
                      <a:pt x="30" y="31"/>
                    </a:moveTo>
                    <a:lnTo>
                      <a:pt x="29" y="31"/>
                    </a:lnTo>
                    <a:lnTo>
                      <a:pt x="24" y="31"/>
                    </a:lnTo>
                    <a:lnTo>
                      <a:pt x="17" y="27"/>
                    </a:lnTo>
                    <a:lnTo>
                      <a:pt x="5" y="17"/>
                    </a:lnTo>
                    <a:lnTo>
                      <a:pt x="0" y="17"/>
                    </a:lnTo>
                    <a:lnTo>
                      <a:pt x="3" y="17"/>
                    </a:lnTo>
                    <a:lnTo>
                      <a:pt x="3" y="16"/>
                    </a:lnTo>
                    <a:lnTo>
                      <a:pt x="5" y="7"/>
                    </a:lnTo>
                    <a:lnTo>
                      <a:pt x="5" y="7"/>
                    </a:lnTo>
                    <a:lnTo>
                      <a:pt x="5" y="5"/>
                    </a:lnTo>
                    <a:lnTo>
                      <a:pt x="27" y="2"/>
                    </a:lnTo>
                    <a:lnTo>
                      <a:pt x="32" y="0"/>
                    </a:lnTo>
                    <a:lnTo>
                      <a:pt x="36" y="9"/>
                    </a:lnTo>
                    <a:lnTo>
                      <a:pt x="30" y="17"/>
                    </a:lnTo>
                    <a:lnTo>
                      <a:pt x="32" y="27"/>
                    </a:lnTo>
                    <a:lnTo>
                      <a:pt x="32" y="27"/>
                    </a:lnTo>
                    <a:lnTo>
                      <a:pt x="30" y="27"/>
                    </a:lnTo>
                    <a:lnTo>
                      <a:pt x="30"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6057"/>
              <p:cNvSpPr>
                <a:spLocks/>
              </p:cNvSpPr>
              <p:nvPr/>
            </p:nvSpPr>
            <p:spPr bwMode="auto">
              <a:xfrm>
                <a:off x="4436" y="1892"/>
                <a:ext cx="29" cy="30"/>
              </a:xfrm>
              <a:custGeom>
                <a:avLst/>
                <a:gdLst>
                  <a:gd name="T0" fmla="*/ 29 w 29"/>
                  <a:gd name="T1" fmla="*/ 15 h 30"/>
                  <a:gd name="T2" fmla="*/ 24 w 29"/>
                  <a:gd name="T3" fmla="*/ 27 h 30"/>
                  <a:gd name="T4" fmla="*/ 19 w 29"/>
                  <a:gd name="T5" fmla="*/ 30 h 30"/>
                  <a:gd name="T6" fmla="*/ 12 w 29"/>
                  <a:gd name="T7" fmla="*/ 25 h 30"/>
                  <a:gd name="T8" fmla="*/ 9 w 29"/>
                  <a:gd name="T9" fmla="*/ 29 h 30"/>
                  <a:gd name="T10" fmla="*/ 0 w 29"/>
                  <a:gd name="T11" fmla="*/ 19 h 30"/>
                  <a:gd name="T12" fmla="*/ 11 w 29"/>
                  <a:gd name="T13" fmla="*/ 7 h 30"/>
                  <a:gd name="T14" fmla="*/ 17 w 29"/>
                  <a:gd name="T15" fmla="*/ 0 h 30"/>
                  <a:gd name="T16" fmla="*/ 16 w 29"/>
                  <a:gd name="T17" fmla="*/ 3 h 30"/>
                  <a:gd name="T18" fmla="*/ 24 w 29"/>
                  <a:gd name="T19" fmla="*/ 15 h 30"/>
                  <a:gd name="T20" fmla="*/ 29 w 29"/>
                  <a:gd name="T2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29" y="15"/>
                    </a:moveTo>
                    <a:lnTo>
                      <a:pt x="24" y="27"/>
                    </a:lnTo>
                    <a:lnTo>
                      <a:pt x="19" y="30"/>
                    </a:lnTo>
                    <a:lnTo>
                      <a:pt x="12" y="25"/>
                    </a:lnTo>
                    <a:lnTo>
                      <a:pt x="9" y="29"/>
                    </a:lnTo>
                    <a:lnTo>
                      <a:pt x="0" y="19"/>
                    </a:lnTo>
                    <a:lnTo>
                      <a:pt x="11" y="7"/>
                    </a:lnTo>
                    <a:lnTo>
                      <a:pt x="17" y="0"/>
                    </a:lnTo>
                    <a:lnTo>
                      <a:pt x="16" y="3"/>
                    </a:lnTo>
                    <a:lnTo>
                      <a:pt x="24" y="15"/>
                    </a:lnTo>
                    <a:lnTo>
                      <a:pt x="29" y="15"/>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6058"/>
              <p:cNvSpPr>
                <a:spLocks/>
              </p:cNvSpPr>
              <p:nvPr/>
            </p:nvSpPr>
            <p:spPr bwMode="auto">
              <a:xfrm>
                <a:off x="4436" y="1892"/>
                <a:ext cx="29" cy="30"/>
              </a:xfrm>
              <a:custGeom>
                <a:avLst/>
                <a:gdLst>
                  <a:gd name="T0" fmla="*/ 29 w 29"/>
                  <a:gd name="T1" fmla="*/ 15 h 30"/>
                  <a:gd name="T2" fmla="*/ 24 w 29"/>
                  <a:gd name="T3" fmla="*/ 27 h 30"/>
                  <a:gd name="T4" fmla="*/ 19 w 29"/>
                  <a:gd name="T5" fmla="*/ 30 h 30"/>
                  <a:gd name="T6" fmla="*/ 12 w 29"/>
                  <a:gd name="T7" fmla="*/ 25 h 30"/>
                  <a:gd name="T8" fmla="*/ 9 w 29"/>
                  <a:gd name="T9" fmla="*/ 29 h 30"/>
                  <a:gd name="T10" fmla="*/ 0 w 29"/>
                  <a:gd name="T11" fmla="*/ 19 h 30"/>
                  <a:gd name="T12" fmla="*/ 11 w 29"/>
                  <a:gd name="T13" fmla="*/ 7 h 30"/>
                  <a:gd name="T14" fmla="*/ 17 w 29"/>
                  <a:gd name="T15" fmla="*/ 0 h 30"/>
                  <a:gd name="T16" fmla="*/ 16 w 29"/>
                  <a:gd name="T17" fmla="*/ 3 h 30"/>
                  <a:gd name="T18" fmla="*/ 24 w 29"/>
                  <a:gd name="T19" fmla="*/ 15 h 30"/>
                  <a:gd name="T20" fmla="*/ 29 w 29"/>
                  <a:gd name="T2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29" y="15"/>
                    </a:moveTo>
                    <a:lnTo>
                      <a:pt x="24" y="27"/>
                    </a:lnTo>
                    <a:lnTo>
                      <a:pt x="19" y="30"/>
                    </a:lnTo>
                    <a:lnTo>
                      <a:pt x="12" y="25"/>
                    </a:lnTo>
                    <a:lnTo>
                      <a:pt x="9" y="29"/>
                    </a:lnTo>
                    <a:lnTo>
                      <a:pt x="0" y="19"/>
                    </a:lnTo>
                    <a:lnTo>
                      <a:pt x="11" y="7"/>
                    </a:lnTo>
                    <a:lnTo>
                      <a:pt x="17" y="0"/>
                    </a:lnTo>
                    <a:lnTo>
                      <a:pt x="16" y="3"/>
                    </a:lnTo>
                    <a:lnTo>
                      <a:pt x="24" y="15"/>
                    </a:lnTo>
                    <a:lnTo>
                      <a:pt x="2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6059"/>
              <p:cNvSpPr>
                <a:spLocks/>
              </p:cNvSpPr>
              <p:nvPr/>
            </p:nvSpPr>
            <p:spPr bwMode="auto">
              <a:xfrm>
                <a:off x="4423" y="1872"/>
                <a:ext cx="34" cy="39"/>
              </a:xfrm>
              <a:custGeom>
                <a:avLst/>
                <a:gdLst>
                  <a:gd name="T0" fmla="*/ 22 w 34"/>
                  <a:gd name="T1" fmla="*/ 6 h 39"/>
                  <a:gd name="T2" fmla="*/ 24 w 34"/>
                  <a:gd name="T3" fmla="*/ 6 h 39"/>
                  <a:gd name="T4" fmla="*/ 24 w 34"/>
                  <a:gd name="T5" fmla="*/ 6 h 39"/>
                  <a:gd name="T6" fmla="*/ 34 w 34"/>
                  <a:gd name="T7" fmla="*/ 11 h 39"/>
                  <a:gd name="T8" fmla="*/ 30 w 34"/>
                  <a:gd name="T9" fmla="*/ 20 h 39"/>
                  <a:gd name="T10" fmla="*/ 24 w 34"/>
                  <a:gd name="T11" fmla="*/ 27 h 39"/>
                  <a:gd name="T12" fmla="*/ 13 w 34"/>
                  <a:gd name="T13" fmla="*/ 39 h 39"/>
                  <a:gd name="T14" fmla="*/ 2 w 34"/>
                  <a:gd name="T15" fmla="*/ 34 h 39"/>
                  <a:gd name="T16" fmla="*/ 0 w 34"/>
                  <a:gd name="T17" fmla="*/ 25 h 39"/>
                  <a:gd name="T18" fmla="*/ 0 w 34"/>
                  <a:gd name="T19" fmla="*/ 25 h 39"/>
                  <a:gd name="T20" fmla="*/ 0 w 34"/>
                  <a:gd name="T21" fmla="*/ 25 h 39"/>
                  <a:gd name="T22" fmla="*/ 2 w 34"/>
                  <a:gd name="T23" fmla="*/ 22 h 39"/>
                  <a:gd name="T24" fmla="*/ 3 w 34"/>
                  <a:gd name="T25" fmla="*/ 18 h 39"/>
                  <a:gd name="T26" fmla="*/ 8 w 34"/>
                  <a:gd name="T27" fmla="*/ 15 h 39"/>
                  <a:gd name="T28" fmla="*/ 12 w 34"/>
                  <a:gd name="T29" fmla="*/ 6 h 39"/>
                  <a:gd name="T30" fmla="*/ 17 w 34"/>
                  <a:gd name="T31" fmla="*/ 1 h 39"/>
                  <a:gd name="T32" fmla="*/ 17 w 34"/>
                  <a:gd name="T33" fmla="*/ 0 h 39"/>
                  <a:gd name="T34" fmla="*/ 17 w 34"/>
                  <a:gd name="T35" fmla="*/ 0 h 39"/>
                  <a:gd name="T36" fmla="*/ 18 w 34"/>
                  <a:gd name="T37" fmla="*/ 0 h 39"/>
                  <a:gd name="T38" fmla="*/ 20 w 34"/>
                  <a:gd name="T39" fmla="*/ 1 h 39"/>
                  <a:gd name="T40" fmla="*/ 20 w 34"/>
                  <a:gd name="T41" fmla="*/ 1 h 39"/>
                  <a:gd name="T42" fmla="*/ 22 w 34"/>
                  <a:gd name="T43" fmla="*/ 5 h 39"/>
                  <a:gd name="T44" fmla="*/ 22 w 34"/>
                  <a:gd name="T45"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9">
                    <a:moveTo>
                      <a:pt x="22" y="6"/>
                    </a:moveTo>
                    <a:lnTo>
                      <a:pt x="24" y="6"/>
                    </a:lnTo>
                    <a:lnTo>
                      <a:pt x="24" y="6"/>
                    </a:lnTo>
                    <a:lnTo>
                      <a:pt x="34" y="11"/>
                    </a:lnTo>
                    <a:lnTo>
                      <a:pt x="30" y="20"/>
                    </a:lnTo>
                    <a:lnTo>
                      <a:pt x="24" y="27"/>
                    </a:lnTo>
                    <a:lnTo>
                      <a:pt x="13" y="39"/>
                    </a:lnTo>
                    <a:lnTo>
                      <a:pt x="2" y="34"/>
                    </a:lnTo>
                    <a:lnTo>
                      <a:pt x="0" y="25"/>
                    </a:lnTo>
                    <a:lnTo>
                      <a:pt x="0" y="25"/>
                    </a:lnTo>
                    <a:lnTo>
                      <a:pt x="0" y="25"/>
                    </a:lnTo>
                    <a:lnTo>
                      <a:pt x="2" y="22"/>
                    </a:lnTo>
                    <a:lnTo>
                      <a:pt x="3" y="18"/>
                    </a:lnTo>
                    <a:lnTo>
                      <a:pt x="8" y="15"/>
                    </a:lnTo>
                    <a:lnTo>
                      <a:pt x="12" y="6"/>
                    </a:lnTo>
                    <a:lnTo>
                      <a:pt x="17" y="1"/>
                    </a:lnTo>
                    <a:lnTo>
                      <a:pt x="17" y="0"/>
                    </a:lnTo>
                    <a:lnTo>
                      <a:pt x="17" y="0"/>
                    </a:lnTo>
                    <a:lnTo>
                      <a:pt x="18" y="0"/>
                    </a:lnTo>
                    <a:lnTo>
                      <a:pt x="20" y="1"/>
                    </a:lnTo>
                    <a:lnTo>
                      <a:pt x="20" y="1"/>
                    </a:lnTo>
                    <a:lnTo>
                      <a:pt x="22" y="5"/>
                    </a:lnTo>
                    <a:lnTo>
                      <a:pt x="22" y="6"/>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6060"/>
              <p:cNvSpPr>
                <a:spLocks/>
              </p:cNvSpPr>
              <p:nvPr/>
            </p:nvSpPr>
            <p:spPr bwMode="auto">
              <a:xfrm>
                <a:off x="4423" y="1872"/>
                <a:ext cx="34" cy="39"/>
              </a:xfrm>
              <a:custGeom>
                <a:avLst/>
                <a:gdLst>
                  <a:gd name="T0" fmla="*/ 22 w 34"/>
                  <a:gd name="T1" fmla="*/ 6 h 39"/>
                  <a:gd name="T2" fmla="*/ 24 w 34"/>
                  <a:gd name="T3" fmla="*/ 6 h 39"/>
                  <a:gd name="T4" fmla="*/ 24 w 34"/>
                  <a:gd name="T5" fmla="*/ 6 h 39"/>
                  <a:gd name="T6" fmla="*/ 34 w 34"/>
                  <a:gd name="T7" fmla="*/ 11 h 39"/>
                  <a:gd name="T8" fmla="*/ 30 w 34"/>
                  <a:gd name="T9" fmla="*/ 20 h 39"/>
                  <a:gd name="T10" fmla="*/ 24 w 34"/>
                  <a:gd name="T11" fmla="*/ 27 h 39"/>
                  <a:gd name="T12" fmla="*/ 13 w 34"/>
                  <a:gd name="T13" fmla="*/ 39 h 39"/>
                  <a:gd name="T14" fmla="*/ 2 w 34"/>
                  <a:gd name="T15" fmla="*/ 34 h 39"/>
                  <a:gd name="T16" fmla="*/ 0 w 34"/>
                  <a:gd name="T17" fmla="*/ 25 h 39"/>
                  <a:gd name="T18" fmla="*/ 0 w 34"/>
                  <a:gd name="T19" fmla="*/ 25 h 39"/>
                  <a:gd name="T20" fmla="*/ 0 w 34"/>
                  <a:gd name="T21" fmla="*/ 25 h 39"/>
                  <a:gd name="T22" fmla="*/ 2 w 34"/>
                  <a:gd name="T23" fmla="*/ 22 h 39"/>
                  <a:gd name="T24" fmla="*/ 3 w 34"/>
                  <a:gd name="T25" fmla="*/ 18 h 39"/>
                  <a:gd name="T26" fmla="*/ 8 w 34"/>
                  <a:gd name="T27" fmla="*/ 15 h 39"/>
                  <a:gd name="T28" fmla="*/ 12 w 34"/>
                  <a:gd name="T29" fmla="*/ 6 h 39"/>
                  <a:gd name="T30" fmla="*/ 17 w 34"/>
                  <a:gd name="T31" fmla="*/ 1 h 39"/>
                  <a:gd name="T32" fmla="*/ 17 w 34"/>
                  <a:gd name="T33" fmla="*/ 0 h 39"/>
                  <a:gd name="T34" fmla="*/ 17 w 34"/>
                  <a:gd name="T35" fmla="*/ 0 h 39"/>
                  <a:gd name="T36" fmla="*/ 18 w 34"/>
                  <a:gd name="T37" fmla="*/ 0 h 39"/>
                  <a:gd name="T38" fmla="*/ 20 w 34"/>
                  <a:gd name="T39" fmla="*/ 1 h 39"/>
                  <a:gd name="T40" fmla="*/ 20 w 34"/>
                  <a:gd name="T41" fmla="*/ 1 h 39"/>
                  <a:gd name="T42" fmla="*/ 22 w 34"/>
                  <a:gd name="T43" fmla="*/ 5 h 39"/>
                  <a:gd name="T44" fmla="*/ 22 w 34"/>
                  <a:gd name="T45"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9">
                    <a:moveTo>
                      <a:pt x="22" y="6"/>
                    </a:moveTo>
                    <a:lnTo>
                      <a:pt x="24" y="6"/>
                    </a:lnTo>
                    <a:lnTo>
                      <a:pt x="24" y="6"/>
                    </a:lnTo>
                    <a:lnTo>
                      <a:pt x="34" y="11"/>
                    </a:lnTo>
                    <a:lnTo>
                      <a:pt x="30" y="20"/>
                    </a:lnTo>
                    <a:lnTo>
                      <a:pt x="24" y="27"/>
                    </a:lnTo>
                    <a:lnTo>
                      <a:pt x="13" y="39"/>
                    </a:lnTo>
                    <a:lnTo>
                      <a:pt x="2" y="34"/>
                    </a:lnTo>
                    <a:lnTo>
                      <a:pt x="0" y="25"/>
                    </a:lnTo>
                    <a:lnTo>
                      <a:pt x="0" y="25"/>
                    </a:lnTo>
                    <a:lnTo>
                      <a:pt x="0" y="25"/>
                    </a:lnTo>
                    <a:lnTo>
                      <a:pt x="2" y="22"/>
                    </a:lnTo>
                    <a:lnTo>
                      <a:pt x="3" y="18"/>
                    </a:lnTo>
                    <a:lnTo>
                      <a:pt x="8" y="15"/>
                    </a:lnTo>
                    <a:lnTo>
                      <a:pt x="12" y="6"/>
                    </a:lnTo>
                    <a:lnTo>
                      <a:pt x="17" y="1"/>
                    </a:lnTo>
                    <a:lnTo>
                      <a:pt x="17" y="0"/>
                    </a:lnTo>
                    <a:lnTo>
                      <a:pt x="17" y="0"/>
                    </a:lnTo>
                    <a:lnTo>
                      <a:pt x="18" y="0"/>
                    </a:lnTo>
                    <a:lnTo>
                      <a:pt x="20" y="1"/>
                    </a:lnTo>
                    <a:lnTo>
                      <a:pt x="20" y="1"/>
                    </a:lnTo>
                    <a:lnTo>
                      <a:pt x="22" y="5"/>
                    </a:lnTo>
                    <a:lnTo>
                      <a:pt x="22"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6061"/>
              <p:cNvSpPr>
                <a:spLocks/>
              </p:cNvSpPr>
              <p:nvPr/>
            </p:nvSpPr>
            <p:spPr bwMode="auto">
              <a:xfrm>
                <a:off x="4440" y="2033"/>
                <a:ext cx="45" cy="33"/>
              </a:xfrm>
              <a:custGeom>
                <a:avLst/>
                <a:gdLst>
                  <a:gd name="T0" fmla="*/ 39 w 45"/>
                  <a:gd name="T1" fmla="*/ 22 h 33"/>
                  <a:gd name="T2" fmla="*/ 45 w 45"/>
                  <a:gd name="T3" fmla="*/ 23 h 33"/>
                  <a:gd name="T4" fmla="*/ 40 w 45"/>
                  <a:gd name="T5" fmla="*/ 33 h 33"/>
                  <a:gd name="T6" fmla="*/ 29 w 45"/>
                  <a:gd name="T7" fmla="*/ 30 h 33"/>
                  <a:gd name="T8" fmla="*/ 15 w 45"/>
                  <a:gd name="T9" fmla="*/ 27 h 33"/>
                  <a:gd name="T10" fmla="*/ 10 w 45"/>
                  <a:gd name="T11" fmla="*/ 32 h 33"/>
                  <a:gd name="T12" fmla="*/ 0 w 45"/>
                  <a:gd name="T13" fmla="*/ 27 h 33"/>
                  <a:gd name="T14" fmla="*/ 1 w 45"/>
                  <a:gd name="T15" fmla="*/ 15 h 33"/>
                  <a:gd name="T16" fmla="*/ 8 w 45"/>
                  <a:gd name="T17" fmla="*/ 10 h 33"/>
                  <a:gd name="T18" fmla="*/ 3 w 45"/>
                  <a:gd name="T19" fmla="*/ 6 h 33"/>
                  <a:gd name="T20" fmla="*/ 13 w 45"/>
                  <a:gd name="T21" fmla="*/ 1 h 33"/>
                  <a:gd name="T22" fmla="*/ 20 w 45"/>
                  <a:gd name="T23" fmla="*/ 0 h 33"/>
                  <a:gd name="T24" fmla="*/ 27 w 45"/>
                  <a:gd name="T25" fmla="*/ 3 h 33"/>
                  <a:gd name="T26" fmla="*/ 39 w 45"/>
                  <a:gd name="T27"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3">
                    <a:moveTo>
                      <a:pt x="39" y="22"/>
                    </a:moveTo>
                    <a:lnTo>
                      <a:pt x="45" y="23"/>
                    </a:lnTo>
                    <a:lnTo>
                      <a:pt x="40" y="33"/>
                    </a:lnTo>
                    <a:lnTo>
                      <a:pt x="29" y="30"/>
                    </a:lnTo>
                    <a:lnTo>
                      <a:pt x="15" y="27"/>
                    </a:lnTo>
                    <a:lnTo>
                      <a:pt x="10" y="32"/>
                    </a:lnTo>
                    <a:lnTo>
                      <a:pt x="0" y="27"/>
                    </a:lnTo>
                    <a:lnTo>
                      <a:pt x="1" y="15"/>
                    </a:lnTo>
                    <a:lnTo>
                      <a:pt x="8" y="10"/>
                    </a:lnTo>
                    <a:lnTo>
                      <a:pt x="3" y="6"/>
                    </a:lnTo>
                    <a:lnTo>
                      <a:pt x="13" y="1"/>
                    </a:lnTo>
                    <a:lnTo>
                      <a:pt x="20" y="0"/>
                    </a:lnTo>
                    <a:lnTo>
                      <a:pt x="27" y="3"/>
                    </a:lnTo>
                    <a:lnTo>
                      <a:pt x="39" y="2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6062"/>
              <p:cNvSpPr>
                <a:spLocks/>
              </p:cNvSpPr>
              <p:nvPr/>
            </p:nvSpPr>
            <p:spPr bwMode="auto">
              <a:xfrm>
                <a:off x="4440" y="2033"/>
                <a:ext cx="45" cy="33"/>
              </a:xfrm>
              <a:custGeom>
                <a:avLst/>
                <a:gdLst>
                  <a:gd name="T0" fmla="*/ 39 w 45"/>
                  <a:gd name="T1" fmla="*/ 22 h 33"/>
                  <a:gd name="T2" fmla="*/ 45 w 45"/>
                  <a:gd name="T3" fmla="*/ 23 h 33"/>
                  <a:gd name="T4" fmla="*/ 40 w 45"/>
                  <a:gd name="T5" fmla="*/ 33 h 33"/>
                  <a:gd name="T6" fmla="*/ 29 w 45"/>
                  <a:gd name="T7" fmla="*/ 30 h 33"/>
                  <a:gd name="T8" fmla="*/ 15 w 45"/>
                  <a:gd name="T9" fmla="*/ 27 h 33"/>
                  <a:gd name="T10" fmla="*/ 10 w 45"/>
                  <a:gd name="T11" fmla="*/ 32 h 33"/>
                  <a:gd name="T12" fmla="*/ 0 w 45"/>
                  <a:gd name="T13" fmla="*/ 27 h 33"/>
                  <a:gd name="T14" fmla="*/ 1 w 45"/>
                  <a:gd name="T15" fmla="*/ 15 h 33"/>
                  <a:gd name="T16" fmla="*/ 8 w 45"/>
                  <a:gd name="T17" fmla="*/ 10 h 33"/>
                  <a:gd name="T18" fmla="*/ 3 w 45"/>
                  <a:gd name="T19" fmla="*/ 6 h 33"/>
                  <a:gd name="T20" fmla="*/ 13 w 45"/>
                  <a:gd name="T21" fmla="*/ 1 h 33"/>
                  <a:gd name="T22" fmla="*/ 20 w 45"/>
                  <a:gd name="T23" fmla="*/ 0 h 33"/>
                  <a:gd name="T24" fmla="*/ 27 w 45"/>
                  <a:gd name="T25" fmla="*/ 3 h 33"/>
                  <a:gd name="T26" fmla="*/ 39 w 45"/>
                  <a:gd name="T27"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3">
                    <a:moveTo>
                      <a:pt x="39" y="22"/>
                    </a:moveTo>
                    <a:lnTo>
                      <a:pt x="45" y="23"/>
                    </a:lnTo>
                    <a:lnTo>
                      <a:pt x="40" y="33"/>
                    </a:lnTo>
                    <a:lnTo>
                      <a:pt x="29" y="30"/>
                    </a:lnTo>
                    <a:lnTo>
                      <a:pt x="15" y="27"/>
                    </a:lnTo>
                    <a:lnTo>
                      <a:pt x="10" y="32"/>
                    </a:lnTo>
                    <a:lnTo>
                      <a:pt x="0" y="27"/>
                    </a:lnTo>
                    <a:lnTo>
                      <a:pt x="1" y="15"/>
                    </a:lnTo>
                    <a:lnTo>
                      <a:pt x="8" y="10"/>
                    </a:lnTo>
                    <a:lnTo>
                      <a:pt x="3" y="6"/>
                    </a:lnTo>
                    <a:lnTo>
                      <a:pt x="13" y="1"/>
                    </a:lnTo>
                    <a:lnTo>
                      <a:pt x="20" y="0"/>
                    </a:lnTo>
                    <a:lnTo>
                      <a:pt x="27" y="3"/>
                    </a:lnTo>
                    <a:lnTo>
                      <a:pt x="39"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6063"/>
              <p:cNvSpPr>
                <a:spLocks/>
              </p:cNvSpPr>
              <p:nvPr/>
            </p:nvSpPr>
            <p:spPr bwMode="auto">
              <a:xfrm>
                <a:off x="3823" y="1450"/>
                <a:ext cx="31" cy="61"/>
              </a:xfrm>
              <a:custGeom>
                <a:avLst/>
                <a:gdLst>
                  <a:gd name="T0" fmla="*/ 31 w 31"/>
                  <a:gd name="T1" fmla="*/ 61 h 61"/>
                  <a:gd name="T2" fmla="*/ 19 w 31"/>
                  <a:gd name="T3" fmla="*/ 61 h 61"/>
                  <a:gd name="T4" fmla="*/ 14 w 31"/>
                  <a:gd name="T5" fmla="*/ 47 h 61"/>
                  <a:gd name="T6" fmla="*/ 7 w 31"/>
                  <a:gd name="T7" fmla="*/ 40 h 61"/>
                  <a:gd name="T8" fmla="*/ 5 w 31"/>
                  <a:gd name="T9" fmla="*/ 27 h 61"/>
                  <a:gd name="T10" fmla="*/ 0 w 31"/>
                  <a:gd name="T11" fmla="*/ 17 h 61"/>
                  <a:gd name="T12" fmla="*/ 9 w 31"/>
                  <a:gd name="T13" fmla="*/ 8 h 61"/>
                  <a:gd name="T14" fmla="*/ 7 w 31"/>
                  <a:gd name="T15" fmla="*/ 7 h 61"/>
                  <a:gd name="T16" fmla="*/ 7 w 31"/>
                  <a:gd name="T17" fmla="*/ 1 h 61"/>
                  <a:gd name="T18" fmla="*/ 19 w 31"/>
                  <a:gd name="T19" fmla="*/ 0 h 61"/>
                  <a:gd name="T20" fmla="*/ 19 w 31"/>
                  <a:gd name="T21" fmla="*/ 0 h 61"/>
                  <a:gd name="T22" fmla="*/ 27 w 31"/>
                  <a:gd name="T23" fmla="*/ 0 h 61"/>
                  <a:gd name="T24" fmla="*/ 29 w 31"/>
                  <a:gd name="T25" fmla="*/ 27 h 61"/>
                  <a:gd name="T26" fmla="*/ 31 w 31"/>
                  <a:gd name="T27" fmla="*/ 61 h 61"/>
                  <a:gd name="T28" fmla="*/ 31 w 31"/>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1">
                    <a:moveTo>
                      <a:pt x="31" y="61"/>
                    </a:moveTo>
                    <a:lnTo>
                      <a:pt x="19" y="61"/>
                    </a:lnTo>
                    <a:lnTo>
                      <a:pt x="14" y="47"/>
                    </a:lnTo>
                    <a:lnTo>
                      <a:pt x="7" y="40"/>
                    </a:lnTo>
                    <a:lnTo>
                      <a:pt x="5" y="27"/>
                    </a:lnTo>
                    <a:lnTo>
                      <a:pt x="0" y="17"/>
                    </a:lnTo>
                    <a:lnTo>
                      <a:pt x="9" y="8"/>
                    </a:lnTo>
                    <a:lnTo>
                      <a:pt x="7" y="7"/>
                    </a:lnTo>
                    <a:lnTo>
                      <a:pt x="7" y="1"/>
                    </a:lnTo>
                    <a:lnTo>
                      <a:pt x="19" y="0"/>
                    </a:lnTo>
                    <a:lnTo>
                      <a:pt x="19" y="0"/>
                    </a:lnTo>
                    <a:lnTo>
                      <a:pt x="27" y="0"/>
                    </a:lnTo>
                    <a:lnTo>
                      <a:pt x="29" y="27"/>
                    </a:lnTo>
                    <a:lnTo>
                      <a:pt x="31" y="61"/>
                    </a:lnTo>
                    <a:lnTo>
                      <a:pt x="31" y="6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6064"/>
              <p:cNvSpPr>
                <a:spLocks/>
              </p:cNvSpPr>
              <p:nvPr/>
            </p:nvSpPr>
            <p:spPr bwMode="auto">
              <a:xfrm>
                <a:off x="3823" y="1450"/>
                <a:ext cx="31" cy="61"/>
              </a:xfrm>
              <a:custGeom>
                <a:avLst/>
                <a:gdLst>
                  <a:gd name="T0" fmla="*/ 31 w 31"/>
                  <a:gd name="T1" fmla="*/ 61 h 61"/>
                  <a:gd name="T2" fmla="*/ 19 w 31"/>
                  <a:gd name="T3" fmla="*/ 61 h 61"/>
                  <a:gd name="T4" fmla="*/ 14 w 31"/>
                  <a:gd name="T5" fmla="*/ 47 h 61"/>
                  <a:gd name="T6" fmla="*/ 7 w 31"/>
                  <a:gd name="T7" fmla="*/ 40 h 61"/>
                  <a:gd name="T8" fmla="*/ 5 w 31"/>
                  <a:gd name="T9" fmla="*/ 27 h 61"/>
                  <a:gd name="T10" fmla="*/ 0 w 31"/>
                  <a:gd name="T11" fmla="*/ 17 h 61"/>
                  <a:gd name="T12" fmla="*/ 9 w 31"/>
                  <a:gd name="T13" fmla="*/ 8 h 61"/>
                  <a:gd name="T14" fmla="*/ 7 w 31"/>
                  <a:gd name="T15" fmla="*/ 7 h 61"/>
                  <a:gd name="T16" fmla="*/ 7 w 31"/>
                  <a:gd name="T17" fmla="*/ 1 h 61"/>
                  <a:gd name="T18" fmla="*/ 19 w 31"/>
                  <a:gd name="T19" fmla="*/ 0 h 61"/>
                  <a:gd name="T20" fmla="*/ 19 w 31"/>
                  <a:gd name="T21" fmla="*/ 0 h 61"/>
                  <a:gd name="T22" fmla="*/ 27 w 31"/>
                  <a:gd name="T23" fmla="*/ 0 h 61"/>
                  <a:gd name="T24" fmla="*/ 29 w 31"/>
                  <a:gd name="T25" fmla="*/ 27 h 61"/>
                  <a:gd name="T26" fmla="*/ 31 w 31"/>
                  <a:gd name="T27" fmla="*/ 61 h 61"/>
                  <a:gd name="T28" fmla="*/ 31 w 31"/>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1">
                    <a:moveTo>
                      <a:pt x="31" y="61"/>
                    </a:moveTo>
                    <a:lnTo>
                      <a:pt x="19" y="61"/>
                    </a:lnTo>
                    <a:lnTo>
                      <a:pt x="14" y="47"/>
                    </a:lnTo>
                    <a:lnTo>
                      <a:pt x="7" y="40"/>
                    </a:lnTo>
                    <a:lnTo>
                      <a:pt x="5" y="27"/>
                    </a:lnTo>
                    <a:lnTo>
                      <a:pt x="0" y="17"/>
                    </a:lnTo>
                    <a:lnTo>
                      <a:pt x="9" y="8"/>
                    </a:lnTo>
                    <a:lnTo>
                      <a:pt x="7" y="7"/>
                    </a:lnTo>
                    <a:lnTo>
                      <a:pt x="7" y="1"/>
                    </a:lnTo>
                    <a:lnTo>
                      <a:pt x="19" y="0"/>
                    </a:lnTo>
                    <a:lnTo>
                      <a:pt x="19" y="0"/>
                    </a:lnTo>
                    <a:lnTo>
                      <a:pt x="27" y="0"/>
                    </a:lnTo>
                    <a:lnTo>
                      <a:pt x="29" y="27"/>
                    </a:lnTo>
                    <a:lnTo>
                      <a:pt x="31" y="61"/>
                    </a:lnTo>
                    <a:lnTo>
                      <a:pt x="31" y="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6065"/>
              <p:cNvSpPr>
                <a:spLocks noEditPoints="1"/>
              </p:cNvSpPr>
              <p:nvPr/>
            </p:nvSpPr>
            <p:spPr bwMode="auto">
              <a:xfrm>
                <a:off x="3752" y="1170"/>
                <a:ext cx="42" cy="112"/>
              </a:xfrm>
              <a:custGeom>
                <a:avLst/>
                <a:gdLst>
                  <a:gd name="T0" fmla="*/ 42 w 42"/>
                  <a:gd name="T1" fmla="*/ 109 h 112"/>
                  <a:gd name="T2" fmla="*/ 2 w 42"/>
                  <a:gd name="T3" fmla="*/ 51 h 112"/>
                  <a:gd name="T4" fmla="*/ 2 w 42"/>
                  <a:gd name="T5" fmla="*/ 51 h 112"/>
                  <a:gd name="T6" fmla="*/ 2 w 42"/>
                  <a:gd name="T7" fmla="*/ 51 h 112"/>
                  <a:gd name="T8" fmla="*/ 3 w 42"/>
                  <a:gd name="T9" fmla="*/ 49 h 112"/>
                  <a:gd name="T10" fmla="*/ 5 w 42"/>
                  <a:gd name="T11" fmla="*/ 49 h 112"/>
                  <a:gd name="T12" fmla="*/ 5 w 42"/>
                  <a:gd name="T13" fmla="*/ 48 h 112"/>
                  <a:gd name="T14" fmla="*/ 7 w 42"/>
                  <a:gd name="T15" fmla="*/ 48 h 112"/>
                  <a:gd name="T16" fmla="*/ 8 w 42"/>
                  <a:gd name="T17" fmla="*/ 46 h 112"/>
                  <a:gd name="T18" fmla="*/ 12 w 42"/>
                  <a:gd name="T19" fmla="*/ 44 h 112"/>
                  <a:gd name="T20" fmla="*/ 12 w 42"/>
                  <a:gd name="T21" fmla="*/ 39 h 112"/>
                  <a:gd name="T22" fmla="*/ 17 w 42"/>
                  <a:gd name="T23" fmla="*/ 44 h 112"/>
                  <a:gd name="T24" fmla="*/ 20 w 42"/>
                  <a:gd name="T25" fmla="*/ 48 h 112"/>
                  <a:gd name="T26" fmla="*/ 22 w 42"/>
                  <a:gd name="T27" fmla="*/ 48 h 112"/>
                  <a:gd name="T28" fmla="*/ 24 w 42"/>
                  <a:gd name="T29" fmla="*/ 49 h 112"/>
                  <a:gd name="T30" fmla="*/ 14 w 42"/>
                  <a:gd name="T31" fmla="*/ 31 h 112"/>
                  <a:gd name="T32" fmla="*/ 14 w 42"/>
                  <a:gd name="T33" fmla="*/ 31 h 112"/>
                  <a:gd name="T34" fmla="*/ 12 w 42"/>
                  <a:gd name="T35" fmla="*/ 32 h 112"/>
                  <a:gd name="T36" fmla="*/ 10 w 42"/>
                  <a:gd name="T37" fmla="*/ 34 h 112"/>
                  <a:gd name="T38" fmla="*/ 8 w 42"/>
                  <a:gd name="T39" fmla="*/ 34 h 112"/>
                  <a:gd name="T40" fmla="*/ 8 w 42"/>
                  <a:gd name="T41" fmla="*/ 31 h 112"/>
                  <a:gd name="T42" fmla="*/ 8 w 42"/>
                  <a:gd name="T43" fmla="*/ 31 h 112"/>
                  <a:gd name="T44" fmla="*/ 10 w 42"/>
                  <a:gd name="T45" fmla="*/ 29 h 112"/>
                  <a:gd name="T46" fmla="*/ 12 w 42"/>
                  <a:gd name="T47" fmla="*/ 29 h 112"/>
                  <a:gd name="T48" fmla="*/ 12 w 42"/>
                  <a:gd name="T49" fmla="*/ 27 h 112"/>
                  <a:gd name="T50" fmla="*/ 15 w 42"/>
                  <a:gd name="T51" fmla="*/ 24 h 112"/>
                  <a:gd name="T52" fmla="*/ 17 w 42"/>
                  <a:gd name="T53" fmla="*/ 24 h 112"/>
                  <a:gd name="T54" fmla="*/ 17 w 42"/>
                  <a:gd name="T55" fmla="*/ 22 h 112"/>
                  <a:gd name="T56" fmla="*/ 19 w 42"/>
                  <a:gd name="T57" fmla="*/ 21 h 112"/>
                  <a:gd name="T58" fmla="*/ 20 w 42"/>
                  <a:gd name="T59" fmla="*/ 22 h 112"/>
                  <a:gd name="T60" fmla="*/ 22 w 42"/>
                  <a:gd name="T61" fmla="*/ 24 h 112"/>
                  <a:gd name="T62" fmla="*/ 20 w 42"/>
                  <a:gd name="T63" fmla="*/ 24 h 112"/>
                  <a:gd name="T64" fmla="*/ 19 w 42"/>
                  <a:gd name="T65" fmla="*/ 24 h 112"/>
                  <a:gd name="T66" fmla="*/ 15 w 42"/>
                  <a:gd name="T67" fmla="*/ 27 h 112"/>
                  <a:gd name="T68" fmla="*/ 17 w 42"/>
                  <a:gd name="T69" fmla="*/ 29 h 112"/>
                  <a:gd name="T70" fmla="*/ 17 w 42"/>
                  <a:gd name="T71" fmla="*/ 29 h 112"/>
                  <a:gd name="T72" fmla="*/ 17 w 42"/>
                  <a:gd name="T73" fmla="*/ 29 h 112"/>
                  <a:gd name="T74" fmla="*/ 17 w 42"/>
                  <a:gd name="T75" fmla="*/ 29 h 112"/>
                  <a:gd name="T76" fmla="*/ 22 w 42"/>
                  <a:gd name="T77" fmla="*/ 15 h 112"/>
                  <a:gd name="T78" fmla="*/ 22 w 42"/>
                  <a:gd name="T79" fmla="*/ 15 h 112"/>
                  <a:gd name="T80" fmla="*/ 17 w 42"/>
                  <a:gd name="T81" fmla="*/ 17 h 112"/>
                  <a:gd name="T82" fmla="*/ 15 w 42"/>
                  <a:gd name="T83" fmla="*/ 17 h 112"/>
                  <a:gd name="T84" fmla="*/ 17 w 42"/>
                  <a:gd name="T85" fmla="*/ 15 h 112"/>
                  <a:gd name="T86" fmla="*/ 19 w 42"/>
                  <a:gd name="T87" fmla="*/ 14 h 112"/>
                  <a:gd name="T88" fmla="*/ 24 w 42"/>
                  <a:gd name="T89" fmla="*/ 10 h 112"/>
                  <a:gd name="T90" fmla="*/ 24 w 42"/>
                  <a:gd name="T91" fmla="*/ 12 h 112"/>
                  <a:gd name="T92" fmla="*/ 24 w 42"/>
                  <a:gd name="T93" fmla="*/ 14 h 112"/>
                  <a:gd name="T94" fmla="*/ 27 w 42"/>
                  <a:gd name="T95" fmla="*/ 9 h 112"/>
                  <a:gd name="T96" fmla="*/ 27 w 42"/>
                  <a:gd name="T97" fmla="*/ 7 h 112"/>
                  <a:gd name="T98" fmla="*/ 27 w 42"/>
                  <a:gd name="T99" fmla="*/ 5 h 112"/>
                  <a:gd name="T100" fmla="*/ 27 w 42"/>
                  <a:gd name="T101" fmla="*/ 2 h 112"/>
                  <a:gd name="T102" fmla="*/ 27 w 42"/>
                  <a:gd name="T103" fmla="*/ 0 h 112"/>
                  <a:gd name="T104" fmla="*/ 29 w 42"/>
                  <a:gd name="T105" fmla="*/ 0 h 112"/>
                  <a:gd name="T106" fmla="*/ 30 w 42"/>
                  <a:gd name="T107" fmla="*/ 0 h 112"/>
                  <a:gd name="T108" fmla="*/ 30 w 42"/>
                  <a:gd name="T109" fmla="*/ 0 h 112"/>
                  <a:gd name="T110" fmla="*/ 30 w 42"/>
                  <a:gd name="T111" fmla="*/ 0 h 112"/>
                  <a:gd name="T112" fmla="*/ 30 w 42"/>
                  <a:gd name="T113" fmla="*/ 2 h 112"/>
                  <a:gd name="T114" fmla="*/ 30 w 42"/>
                  <a:gd name="T115" fmla="*/ 4 h 112"/>
                  <a:gd name="T116" fmla="*/ 30 w 42"/>
                  <a:gd name="T117" fmla="*/ 5 h 112"/>
                  <a:gd name="T118" fmla="*/ 29 w 42"/>
                  <a:gd name="T119" fmla="*/ 7 h 112"/>
                  <a:gd name="T120" fmla="*/ 27 w 42"/>
                  <a:gd name="T121"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 h="112">
                    <a:moveTo>
                      <a:pt x="24" y="49"/>
                    </a:moveTo>
                    <a:lnTo>
                      <a:pt x="25" y="83"/>
                    </a:lnTo>
                    <a:lnTo>
                      <a:pt x="34" y="83"/>
                    </a:lnTo>
                    <a:lnTo>
                      <a:pt x="34" y="92"/>
                    </a:lnTo>
                    <a:lnTo>
                      <a:pt x="42" y="92"/>
                    </a:lnTo>
                    <a:lnTo>
                      <a:pt x="42" y="109"/>
                    </a:lnTo>
                    <a:lnTo>
                      <a:pt x="20" y="110"/>
                    </a:lnTo>
                    <a:lnTo>
                      <a:pt x="3" y="112"/>
                    </a:lnTo>
                    <a:lnTo>
                      <a:pt x="3" y="93"/>
                    </a:lnTo>
                    <a:lnTo>
                      <a:pt x="0" y="51"/>
                    </a:lnTo>
                    <a:lnTo>
                      <a:pt x="2" y="51"/>
                    </a:lnTo>
                    <a:lnTo>
                      <a:pt x="2" y="51"/>
                    </a:lnTo>
                    <a:lnTo>
                      <a:pt x="2" y="51"/>
                    </a:lnTo>
                    <a:lnTo>
                      <a:pt x="2" y="51"/>
                    </a:lnTo>
                    <a:lnTo>
                      <a:pt x="2" y="51"/>
                    </a:lnTo>
                    <a:lnTo>
                      <a:pt x="2" y="51"/>
                    </a:lnTo>
                    <a:lnTo>
                      <a:pt x="2" y="51"/>
                    </a:lnTo>
                    <a:lnTo>
                      <a:pt x="2" y="51"/>
                    </a:lnTo>
                    <a:lnTo>
                      <a:pt x="2" y="51"/>
                    </a:lnTo>
                    <a:lnTo>
                      <a:pt x="2" y="51"/>
                    </a:lnTo>
                    <a:lnTo>
                      <a:pt x="2" y="51"/>
                    </a:lnTo>
                    <a:lnTo>
                      <a:pt x="2" y="51"/>
                    </a:lnTo>
                    <a:lnTo>
                      <a:pt x="2" y="51"/>
                    </a:lnTo>
                    <a:lnTo>
                      <a:pt x="2" y="51"/>
                    </a:lnTo>
                    <a:lnTo>
                      <a:pt x="2" y="51"/>
                    </a:lnTo>
                    <a:lnTo>
                      <a:pt x="3" y="49"/>
                    </a:lnTo>
                    <a:lnTo>
                      <a:pt x="3" y="49"/>
                    </a:lnTo>
                    <a:lnTo>
                      <a:pt x="3" y="49"/>
                    </a:lnTo>
                    <a:lnTo>
                      <a:pt x="3" y="49"/>
                    </a:lnTo>
                    <a:lnTo>
                      <a:pt x="3" y="49"/>
                    </a:lnTo>
                    <a:lnTo>
                      <a:pt x="5" y="49"/>
                    </a:lnTo>
                    <a:lnTo>
                      <a:pt x="5" y="49"/>
                    </a:lnTo>
                    <a:lnTo>
                      <a:pt x="5" y="49"/>
                    </a:lnTo>
                    <a:lnTo>
                      <a:pt x="5" y="49"/>
                    </a:lnTo>
                    <a:lnTo>
                      <a:pt x="5" y="49"/>
                    </a:lnTo>
                    <a:lnTo>
                      <a:pt x="5" y="49"/>
                    </a:lnTo>
                    <a:lnTo>
                      <a:pt x="5" y="48"/>
                    </a:lnTo>
                    <a:lnTo>
                      <a:pt x="5" y="48"/>
                    </a:lnTo>
                    <a:lnTo>
                      <a:pt x="5" y="48"/>
                    </a:lnTo>
                    <a:lnTo>
                      <a:pt x="5" y="48"/>
                    </a:lnTo>
                    <a:lnTo>
                      <a:pt x="5" y="48"/>
                    </a:lnTo>
                    <a:lnTo>
                      <a:pt x="5" y="48"/>
                    </a:lnTo>
                    <a:lnTo>
                      <a:pt x="5" y="48"/>
                    </a:lnTo>
                    <a:lnTo>
                      <a:pt x="5" y="48"/>
                    </a:lnTo>
                    <a:lnTo>
                      <a:pt x="5" y="48"/>
                    </a:lnTo>
                    <a:lnTo>
                      <a:pt x="7" y="48"/>
                    </a:lnTo>
                    <a:lnTo>
                      <a:pt x="7" y="48"/>
                    </a:lnTo>
                    <a:lnTo>
                      <a:pt x="7" y="48"/>
                    </a:lnTo>
                    <a:lnTo>
                      <a:pt x="7" y="48"/>
                    </a:lnTo>
                    <a:lnTo>
                      <a:pt x="7" y="48"/>
                    </a:lnTo>
                    <a:lnTo>
                      <a:pt x="7" y="48"/>
                    </a:lnTo>
                    <a:lnTo>
                      <a:pt x="7" y="48"/>
                    </a:lnTo>
                    <a:lnTo>
                      <a:pt x="8" y="46"/>
                    </a:lnTo>
                    <a:lnTo>
                      <a:pt x="8" y="46"/>
                    </a:lnTo>
                    <a:lnTo>
                      <a:pt x="10" y="46"/>
                    </a:lnTo>
                    <a:lnTo>
                      <a:pt x="10" y="46"/>
                    </a:lnTo>
                    <a:lnTo>
                      <a:pt x="10" y="44"/>
                    </a:lnTo>
                    <a:lnTo>
                      <a:pt x="10" y="44"/>
                    </a:lnTo>
                    <a:lnTo>
                      <a:pt x="12" y="44"/>
                    </a:lnTo>
                    <a:lnTo>
                      <a:pt x="12" y="44"/>
                    </a:lnTo>
                    <a:lnTo>
                      <a:pt x="10" y="43"/>
                    </a:lnTo>
                    <a:lnTo>
                      <a:pt x="10" y="43"/>
                    </a:lnTo>
                    <a:lnTo>
                      <a:pt x="12" y="43"/>
                    </a:lnTo>
                    <a:lnTo>
                      <a:pt x="12" y="43"/>
                    </a:lnTo>
                    <a:lnTo>
                      <a:pt x="12" y="39"/>
                    </a:lnTo>
                    <a:lnTo>
                      <a:pt x="12" y="39"/>
                    </a:lnTo>
                    <a:lnTo>
                      <a:pt x="12" y="39"/>
                    </a:lnTo>
                    <a:lnTo>
                      <a:pt x="12" y="41"/>
                    </a:lnTo>
                    <a:lnTo>
                      <a:pt x="14" y="41"/>
                    </a:lnTo>
                    <a:lnTo>
                      <a:pt x="15" y="43"/>
                    </a:lnTo>
                    <a:lnTo>
                      <a:pt x="17" y="44"/>
                    </a:lnTo>
                    <a:lnTo>
                      <a:pt x="17" y="44"/>
                    </a:lnTo>
                    <a:lnTo>
                      <a:pt x="19" y="46"/>
                    </a:lnTo>
                    <a:lnTo>
                      <a:pt x="20" y="48"/>
                    </a:lnTo>
                    <a:lnTo>
                      <a:pt x="20" y="48"/>
                    </a:lnTo>
                    <a:lnTo>
                      <a:pt x="20" y="48"/>
                    </a:lnTo>
                    <a:lnTo>
                      <a:pt x="20" y="48"/>
                    </a:lnTo>
                    <a:lnTo>
                      <a:pt x="20" y="48"/>
                    </a:lnTo>
                    <a:lnTo>
                      <a:pt x="20" y="48"/>
                    </a:lnTo>
                    <a:lnTo>
                      <a:pt x="20" y="48"/>
                    </a:lnTo>
                    <a:lnTo>
                      <a:pt x="22" y="48"/>
                    </a:lnTo>
                    <a:lnTo>
                      <a:pt x="22" y="48"/>
                    </a:lnTo>
                    <a:lnTo>
                      <a:pt x="22" y="48"/>
                    </a:lnTo>
                    <a:lnTo>
                      <a:pt x="22" y="48"/>
                    </a:lnTo>
                    <a:lnTo>
                      <a:pt x="22" y="48"/>
                    </a:lnTo>
                    <a:lnTo>
                      <a:pt x="22" y="48"/>
                    </a:lnTo>
                    <a:lnTo>
                      <a:pt x="22" y="49"/>
                    </a:lnTo>
                    <a:lnTo>
                      <a:pt x="24" y="49"/>
                    </a:lnTo>
                    <a:lnTo>
                      <a:pt x="24" y="49"/>
                    </a:lnTo>
                    <a:lnTo>
                      <a:pt x="24" y="49"/>
                    </a:lnTo>
                    <a:lnTo>
                      <a:pt x="24" y="49"/>
                    </a:lnTo>
                    <a:lnTo>
                      <a:pt x="24" y="49"/>
                    </a:lnTo>
                    <a:lnTo>
                      <a:pt x="24" y="49"/>
                    </a:lnTo>
                    <a:close/>
                    <a:moveTo>
                      <a:pt x="15" y="29"/>
                    </a:moveTo>
                    <a:lnTo>
                      <a:pt x="15" y="31"/>
                    </a:lnTo>
                    <a:lnTo>
                      <a:pt x="14" y="31"/>
                    </a:lnTo>
                    <a:lnTo>
                      <a:pt x="14" y="31"/>
                    </a:lnTo>
                    <a:lnTo>
                      <a:pt x="14" y="31"/>
                    </a:lnTo>
                    <a:lnTo>
                      <a:pt x="14" y="31"/>
                    </a:lnTo>
                    <a:lnTo>
                      <a:pt x="14" y="31"/>
                    </a:lnTo>
                    <a:lnTo>
                      <a:pt x="14" y="31"/>
                    </a:lnTo>
                    <a:lnTo>
                      <a:pt x="14" y="31"/>
                    </a:lnTo>
                    <a:lnTo>
                      <a:pt x="14" y="31"/>
                    </a:lnTo>
                    <a:lnTo>
                      <a:pt x="12" y="31"/>
                    </a:lnTo>
                    <a:lnTo>
                      <a:pt x="12" y="31"/>
                    </a:lnTo>
                    <a:lnTo>
                      <a:pt x="12" y="31"/>
                    </a:lnTo>
                    <a:lnTo>
                      <a:pt x="12" y="32"/>
                    </a:lnTo>
                    <a:lnTo>
                      <a:pt x="12" y="32"/>
                    </a:lnTo>
                    <a:lnTo>
                      <a:pt x="10" y="32"/>
                    </a:lnTo>
                    <a:lnTo>
                      <a:pt x="10" y="32"/>
                    </a:lnTo>
                    <a:lnTo>
                      <a:pt x="10" y="34"/>
                    </a:lnTo>
                    <a:lnTo>
                      <a:pt x="10" y="34"/>
                    </a:lnTo>
                    <a:lnTo>
                      <a:pt x="10" y="34"/>
                    </a:lnTo>
                    <a:lnTo>
                      <a:pt x="10" y="34"/>
                    </a:lnTo>
                    <a:lnTo>
                      <a:pt x="8" y="34"/>
                    </a:lnTo>
                    <a:lnTo>
                      <a:pt x="8" y="34"/>
                    </a:lnTo>
                    <a:lnTo>
                      <a:pt x="8" y="34"/>
                    </a:lnTo>
                    <a:lnTo>
                      <a:pt x="8" y="34"/>
                    </a:lnTo>
                    <a:lnTo>
                      <a:pt x="8" y="34"/>
                    </a:lnTo>
                    <a:lnTo>
                      <a:pt x="8" y="34"/>
                    </a:lnTo>
                    <a:lnTo>
                      <a:pt x="8" y="34"/>
                    </a:lnTo>
                    <a:lnTo>
                      <a:pt x="8" y="32"/>
                    </a:lnTo>
                    <a:lnTo>
                      <a:pt x="8" y="32"/>
                    </a:lnTo>
                    <a:lnTo>
                      <a:pt x="8" y="32"/>
                    </a:lnTo>
                    <a:lnTo>
                      <a:pt x="8" y="31"/>
                    </a:lnTo>
                    <a:lnTo>
                      <a:pt x="8" y="31"/>
                    </a:lnTo>
                    <a:lnTo>
                      <a:pt x="8" y="31"/>
                    </a:lnTo>
                    <a:lnTo>
                      <a:pt x="8" y="31"/>
                    </a:lnTo>
                    <a:lnTo>
                      <a:pt x="8" y="31"/>
                    </a:lnTo>
                    <a:lnTo>
                      <a:pt x="8" y="31"/>
                    </a:lnTo>
                    <a:lnTo>
                      <a:pt x="8" y="31"/>
                    </a:lnTo>
                    <a:lnTo>
                      <a:pt x="8" y="31"/>
                    </a:lnTo>
                    <a:lnTo>
                      <a:pt x="8" y="31"/>
                    </a:lnTo>
                    <a:lnTo>
                      <a:pt x="8" y="31"/>
                    </a:lnTo>
                    <a:lnTo>
                      <a:pt x="8" y="31"/>
                    </a:lnTo>
                    <a:lnTo>
                      <a:pt x="10" y="29"/>
                    </a:lnTo>
                    <a:lnTo>
                      <a:pt x="10" y="29"/>
                    </a:lnTo>
                    <a:lnTo>
                      <a:pt x="10" y="29"/>
                    </a:lnTo>
                    <a:lnTo>
                      <a:pt x="12" y="29"/>
                    </a:lnTo>
                    <a:lnTo>
                      <a:pt x="12" y="29"/>
                    </a:lnTo>
                    <a:lnTo>
                      <a:pt x="12" y="29"/>
                    </a:lnTo>
                    <a:lnTo>
                      <a:pt x="12" y="29"/>
                    </a:lnTo>
                    <a:lnTo>
                      <a:pt x="12" y="29"/>
                    </a:lnTo>
                    <a:lnTo>
                      <a:pt x="12" y="29"/>
                    </a:lnTo>
                    <a:lnTo>
                      <a:pt x="12" y="29"/>
                    </a:lnTo>
                    <a:lnTo>
                      <a:pt x="12" y="27"/>
                    </a:lnTo>
                    <a:lnTo>
                      <a:pt x="12" y="27"/>
                    </a:lnTo>
                    <a:lnTo>
                      <a:pt x="12" y="27"/>
                    </a:lnTo>
                    <a:lnTo>
                      <a:pt x="12" y="27"/>
                    </a:lnTo>
                    <a:lnTo>
                      <a:pt x="12" y="27"/>
                    </a:lnTo>
                    <a:lnTo>
                      <a:pt x="14" y="26"/>
                    </a:lnTo>
                    <a:lnTo>
                      <a:pt x="14" y="26"/>
                    </a:lnTo>
                    <a:lnTo>
                      <a:pt x="14" y="26"/>
                    </a:lnTo>
                    <a:lnTo>
                      <a:pt x="15" y="26"/>
                    </a:lnTo>
                    <a:lnTo>
                      <a:pt x="15" y="26"/>
                    </a:lnTo>
                    <a:lnTo>
                      <a:pt x="15" y="24"/>
                    </a:lnTo>
                    <a:lnTo>
                      <a:pt x="15" y="24"/>
                    </a:lnTo>
                    <a:lnTo>
                      <a:pt x="15" y="24"/>
                    </a:lnTo>
                    <a:lnTo>
                      <a:pt x="15" y="24"/>
                    </a:lnTo>
                    <a:lnTo>
                      <a:pt x="15" y="24"/>
                    </a:lnTo>
                    <a:lnTo>
                      <a:pt x="15" y="24"/>
                    </a:lnTo>
                    <a:lnTo>
                      <a:pt x="17" y="24"/>
                    </a:lnTo>
                    <a:lnTo>
                      <a:pt x="17" y="24"/>
                    </a:lnTo>
                    <a:lnTo>
                      <a:pt x="17" y="24"/>
                    </a:lnTo>
                    <a:lnTo>
                      <a:pt x="17" y="24"/>
                    </a:lnTo>
                    <a:lnTo>
                      <a:pt x="17" y="24"/>
                    </a:lnTo>
                    <a:lnTo>
                      <a:pt x="17" y="22"/>
                    </a:lnTo>
                    <a:lnTo>
                      <a:pt x="17" y="22"/>
                    </a:lnTo>
                    <a:lnTo>
                      <a:pt x="17" y="22"/>
                    </a:lnTo>
                    <a:lnTo>
                      <a:pt x="17" y="22"/>
                    </a:lnTo>
                    <a:lnTo>
                      <a:pt x="17" y="22"/>
                    </a:lnTo>
                    <a:lnTo>
                      <a:pt x="17" y="22"/>
                    </a:lnTo>
                    <a:lnTo>
                      <a:pt x="19" y="21"/>
                    </a:lnTo>
                    <a:lnTo>
                      <a:pt x="19" y="21"/>
                    </a:lnTo>
                    <a:lnTo>
                      <a:pt x="19" y="21"/>
                    </a:lnTo>
                    <a:lnTo>
                      <a:pt x="19" y="21"/>
                    </a:lnTo>
                    <a:lnTo>
                      <a:pt x="19" y="21"/>
                    </a:lnTo>
                    <a:lnTo>
                      <a:pt x="20" y="22"/>
                    </a:lnTo>
                    <a:lnTo>
                      <a:pt x="20" y="22"/>
                    </a:lnTo>
                    <a:lnTo>
                      <a:pt x="20" y="22"/>
                    </a:lnTo>
                    <a:lnTo>
                      <a:pt x="20" y="22"/>
                    </a:lnTo>
                    <a:lnTo>
                      <a:pt x="20" y="24"/>
                    </a:lnTo>
                    <a:lnTo>
                      <a:pt x="22" y="24"/>
                    </a:lnTo>
                    <a:lnTo>
                      <a:pt x="22" y="24"/>
                    </a:lnTo>
                    <a:lnTo>
                      <a:pt x="22" y="24"/>
                    </a:lnTo>
                    <a:lnTo>
                      <a:pt x="22" y="24"/>
                    </a:lnTo>
                    <a:lnTo>
                      <a:pt x="20" y="24"/>
                    </a:lnTo>
                    <a:lnTo>
                      <a:pt x="20" y="24"/>
                    </a:lnTo>
                    <a:lnTo>
                      <a:pt x="20" y="24"/>
                    </a:lnTo>
                    <a:lnTo>
                      <a:pt x="20" y="24"/>
                    </a:lnTo>
                    <a:lnTo>
                      <a:pt x="20" y="24"/>
                    </a:lnTo>
                    <a:lnTo>
                      <a:pt x="20" y="24"/>
                    </a:lnTo>
                    <a:lnTo>
                      <a:pt x="20" y="24"/>
                    </a:lnTo>
                    <a:lnTo>
                      <a:pt x="19" y="24"/>
                    </a:lnTo>
                    <a:lnTo>
                      <a:pt x="19" y="24"/>
                    </a:lnTo>
                    <a:lnTo>
                      <a:pt x="19" y="24"/>
                    </a:lnTo>
                    <a:lnTo>
                      <a:pt x="19" y="24"/>
                    </a:lnTo>
                    <a:lnTo>
                      <a:pt x="19" y="24"/>
                    </a:lnTo>
                    <a:lnTo>
                      <a:pt x="19" y="24"/>
                    </a:lnTo>
                    <a:lnTo>
                      <a:pt x="19" y="24"/>
                    </a:lnTo>
                    <a:lnTo>
                      <a:pt x="19" y="26"/>
                    </a:lnTo>
                    <a:lnTo>
                      <a:pt x="15" y="26"/>
                    </a:lnTo>
                    <a:lnTo>
                      <a:pt x="15" y="27"/>
                    </a:lnTo>
                    <a:lnTo>
                      <a:pt x="15" y="27"/>
                    </a:lnTo>
                    <a:lnTo>
                      <a:pt x="15" y="27"/>
                    </a:lnTo>
                    <a:lnTo>
                      <a:pt x="14" y="27"/>
                    </a:lnTo>
                    <a:lnTo>
                      <a:pt x="15" y="29"/>
                    </a:lnTo>
                    <a:lnTo>
                      <a:pt x="15" y="29"/>
                    </a:lnTo>
                    <a:lnTo>
                      <a:pt x="15"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5" y="29"/>
                    </a:lnTo>
                    <a:lnTo>
                      <a:pt x="15" y="29"/>
                    </a:lnTo>
                    <a:lnTo>
                      <a:pt x="15" y="29"/>
                    </a:lnTo>
                    <a:lnTo>
                      <a:pt x="15" y="29"/>
                    </a:lnTo>
                    <a:close/>
                    <a:moveTo>
                      <a:pt x="22" y="15"/>
                    </a:moveTo>
                    <a:lnTo>
                      <a:pt x="22" y="15"/>
                    </a:lnTo>
                    <a:lnTo>
                      <a:pt x="22" y="17"/>
                    </a:lnTo>
                    <a:lnTo>
                      <a:pt x="22" y="17"/>
                    </a:lnTo>
                    <a:lnTo>
                      <a:pt x="22" y="17"/>
                    </a:lnTo>
                    <a:lnTo>
                      <a:pt x="22" y="17"/>
                    </a:lnTo>
                    <a:lnTo>
                      <a:pt x="22" y="17"/>
                    </a:lnTo>
                    <a:lnTo>
                      <a:pt x="22" y="15"/>
                    </a:lnTo>
                    <a:lnTo>
                      <a:pt x="20" y="15"/>
                    </a:lnTo>
                    <a:lnTo>
                      <a:pt x="20" y="17"/>
                    </a:lnTo>
                    <a:lnTo>
                      <a:pt x="19" y="17"/>
                    </a:lnTo>
                    <a:lnTo>
                      <a:pt x="17" y="17"/>
                    </a:lnTo>
                    <a:lnTo>
                      <a:pt x="17" y="17"/>
                    </a:lnTo>
                    <a:lnTo>
                      <a:pt x="17" y="17"/>
                    </a:lnTo>
                    <a:lnTo>
                      <a:pt x="17" y="17"/>
                    </a:lnTo>
                    <a:lnTo>
                      <a:pt x="17" y="17"/>
                    </a:lnTo>
                    <a:lnTo>
                      <a:pt x="17" y="17"/>
                    </a:lnTo>
                    <a:lnTo>
                      <a:pt x="17" y="17"/>
                    </a:lnTo>
                    <a:lnTo>
                      <a:pt x="15" y="17"/>
                    </a:lnTo>
                    <a:lnTo>
                      <a:pt x="15" y="17"/>
                    </a:lnTo>
                    <a:lnTo>
                      <a:pt x="15" y="17"/>
                    </a:lnTo>
                    <a:lnTo>
                      <a:pt x="15" y="15"/>
                    </a:lnTo>
                    <a:lnTo>
                      <a:pt x="15" y="15"/>
                    </a:lnTo>
                    <a:lnTo>
                      <a:pt x="15" y="15"/>
                    </a:lnTo>
                    <a:lnTo>
                      <a:pt x="17" y="15"/>
                    </a:lnTo>
                    <a:lnTo>
                      <a:pt x="17" y="15"/>
                    </a:lnTo>
                    <a:lnTo>
                      <a:pt x="17" y="15"/>
                    </a:lnTo>
                    <a:lnTo>
                      <a:pt x="17" y="15"/>
                    </a:lnTo>
                    <a:lnTo>
                      <a:pt x="17" y="14"/>
                    </a:lnTo>
                    <a:lnTo>
                      <a:pt x="17" y="14"/>
                    </a:lnTo>
                    <a:lnTo>
                      <a:pt x="19" y="14"/>
                    </a:lnTo>
                    <a:lnTo>
                      <a:pt x="19" y="14"/>
                    </a:lnTo>
                    <a:lnTo>
                      <a:pt x="20" y="12"/>
                    </a:lnTo>
                    <a:lnTo>
                      <a:pt x="24" y="10"/>
                    </a:lnTo>
                    <a:lnTo>
                      <a:pt x="24" y="10"/>
                    </a:lnTo>
                    <a:lnTo>
                      <a:pt x="24" y="10"/>
                    </a:lnTo>
                    <a:lnTo>
                      <a:pt x="24" y="10"/>
                    </a:lnTo>
                    <a:lnTo>
                      <a:pt x="24" y="10"/>
                    </a:lnTo>
                    <a:lnTo>
                      <a:pt x="24" y="12"/>
                    </a:lnTo>
                    <a:lnTo>
                      <a:pt x="24" y="12"/>
                    </a:lnTo>
                    <a:lnTo>
                      <a:pt x="24" y="12"/>
                    </a:lnTo>
                    <a:lnTo>
                      <a:pt x="24" y="12"/>
                    </a:lnTo>
                    <a:lnTo>
                      <a:pt x="24" y="12"/>
                    </a:lnTo>
                    <a:lnTo>
                      <a:pt x="24" y="12"/>
                    </a:lnTo>
                    <a:lnTo>
                      <a:pt x="24" y="12"/>
                    </a:lnTo>
                    <a:lnTo>
                      <a:pt x="24" y="12"/>
                    </a:lnTo>
                    <a:lnTo>
                      <a:pt x="24" y="12"/>
                    </a:lnTo>
                    <a:lnTo>
                      <a:pt x="24" y="12"/>
                    </a:lnTo>
                    <a:lnTo>
                      <a:pt x="24" y="12"/>
                    </a:lnTo>
                    <a:lnTo>
                      <a:pt x="24" y="14"/>
                    </a:lnTo>
                    <a:lnTo>
                      <a:pt x="24" y="14"/>
                    </a:lnTo>
                    <a:lnTo>
                      <a:pt x="24" y="15"/>
                    </a:lnTo>
                    <a:lnTo>
                      <a:pt x="22" y="15"/>
                    </a:lnTo>
                    <a:lnTo>
                      <a:pt x="22" y="15"/>
                    </a:lnTo>
                    <a:lnTo>
                      <a:pt x="22" y="15"/>
                    </a:lnTo>
                    <a:close/>
                    <a:moveTo>
                      <a:pt x="27" y="9"/>
                    </a:moveTo>
                    <a:lnTo>
                      <a:pt x="27" y="9"/>
                    </a:lnTo>
                    <a:lnTo>
                      <a:pt x="27" y="9"/>
                    </a:lnTo>
                    <a:lnTo>
                      <a:pt x="27" y="7"/>
                    </a:lnTo>
                    <a:lnTo>
                      <a:pt x="27" y="7"/>
                    </a:lnTo>
                    <a:lnTo>
                      <a:pt x="27" y="7"/>
                    </a:lnTo>
                    <a:lnTo>
                      <a:pt x="27" y="7"/>
                    </a:lnTo>
                    <a:lnTo>
                      <a:pt x="27" y="7"/>
                    </a:lnTo>
                    <a:lnTo>
                      <a:pt x="27" y="7"/>
                    </a:lnTo>
                    <a:lnTo>
                      <a:pt x="27" y="5"/>
                    </a:lnTo>
                    <a:lnTo>
                      <a:pt x="27" y="5"/>
                    </a:lnTo>
                    <a:lnTo>
                      <a:pt x="27" y="5"/>
                    </a:lnTo>
                    <a:lnTo>
                      <a:pt x="27" y="5"/>
                    </a:lnTo>
                    <a:lnTo>
                      <a:pt x="27" y="4"/>
                    </a:lnTo>
                    <a:lnTo>
                      <a:pt x="27" y="4"/>
                    </a:lnTo>
                    <a:lnTo>
                      <a:pt x="27" y="4"/>
                    </a:lnTo>
                    <a:lnTo>
                      <a:pt x="27" y="2"/>
                    </a:lnTo>
                    <a:lnTo>
                      <a:pt x="27" y="2"/>
                    </a:lnTo>
                    <a:lnTo>
                      <a:pt x="27" y="2"/>
                    </a:lnTo>
                    <a:lnTo>
                      <a:pt x="27" y="2"/>
                    </a:lnTo>
                    <a:lnTo>
                      <a:pt x="27" y="2"/>
                    </a:lnTo>
                    <a:lnTo>
                      <a:pt x="27" y="2"/>
                    </a:lnTo>
                    <a:lnTo>
                      <a:pt x="27" y="2"/>
                    </a:lnTo>
                    <a:lnTo>
                      <a:pt x="27" y="0"/>
                    </a:lnTo>
                    <a:lnTo>
                      <a:pt x="27" y="0"/>
                    </a:lnTo>
                    <a:lnTo>
                      <a:pt x="27" y="0"/>
                    </a:lnTo>
                    <a:lnTo>
                      <a:pt x="27" y="0"/>
                    </a:lnTo>
                    <a:lnTo>
                      <a:pt x="29" y="0"/>
                    </a:lnTo>
                    <a:lnTo>
                      <a:pt x="29" y="0"/>
                    </a:lnTo>
                    <a:lnTo>
                      <a:pt x="29" y="0"/>
                    </a:lnTo>
                    <a:lnTo>
                      <a:pt x="29" y="0"/>
                    </a:lnTo>
                    <a:lnTo>
                      <a:pt x="29" y="0"/>
                    </a:lnTo>
                    <a:lnTo>
                      <a:pt x="29" y="0"/>
                    </a:lnTo>
                    <a:lnTo>
                      <a:pt x="29"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2"/>
                    </a:lnTo>
                    <a:lnTo>
                      <a:pt x="30" y="2"/>
                    </a:lnTo>
                    <a:lnTo>
                      <a:pt x="30" y="2"/>
                    </a:lnTo>
                    <a:lnTo>
                      <a:pt x="30" y="2"/>
                    </a:lnTo>
                    <a:lnTo>
                      <a:pt x="30" y="2"/>
                    </a:lnTo>
                    <a:lnTo>
                      <a:pt x="30" y="4"/>
                    </a:lnTo>
                    <a:lnTo>
                      <a:pt x="30" y="4"/>
                    </a:lnTo>
                    <a:lnTo>
                      <a:pt x="30" y="4"/>
                    </a:lnTo>
                    <a:lnTo>
                      <a:pt x="30" y="4"/>
                    </a:lnTo>
                    <a:lnTo>
                      <a:pt x="30" y="4"/>
                    </a:lnTo>
                    <a:lnTo>
                      <a:pt x="30" y="5"/>
                    </a:lnTo>
                    <a:lnTo>
                      <a:pt x="30" y="5"/>
                    </a:lnTo>
                    <a:lnTo>
                      <a:pt x="30" y="5"/>
                    </a:lnTo>
                    <a:lnTo>
                      <a:pt x="30" y="5"/>
                    </a:lnTo>
                    <a:lnTo>
                      <a:pt x="30" y="5"/>
                    </a:lnTo>
                    <a:lnTo>
                      <a:pt x="30" y="5"/>
                    </a:lnTo>
                    <a:lnTo>
                      <a:pt x="30" y="5"/>
                    </a:lnTo>
                    <a:lnTo>
                      <a:pt x="30" y="7"/>
                    </a:lnTo>
                    <a:lnTo>
                      <a:pt x="30" y="7"/>
                    </a:lnTo>
                    <a:lnTo>
                      <a:pt x="30" y="7"/>
                    </a:lnTo>
                    <a:lnTo>
                      <a:pt x="29" y="7"/>
                    </a:lnTo>
                    <a:lnTo>
                      <a:pt x="29" y="7"/>
                    </a:lnTo>
                    <a:lnTo>
                      <a:pt x="29" y="7"/>
                    </a:lnTo>
                    <a:lnTo>
                      <a:pt x="29" y="7"/>
                    </a:lnTo>
                    <a:lnTo>
                      <a:pt x="29" y="7"/>
                    </a:lnTo>
                    <a:lnTo>
                      <a:pt x="29" y="7"/>
                    </a:lnTo>
                    <a:lnTo>
                      <a:pt x="27" y="7"/>
                    </a:lnTo>
                    <a:lnTo>
                      <a:pt x="27" y="9"/>
                    </a:lnTo>
                    <a:lnTo>
                      <a:pt x="27"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6066"/>
              <p:cNvSpPr>
                <a:spLocks noEditPoints="1"/>
              </p:cNvSpPr>
              <p:nvPr/>
            </p:nvSpPr>
            <p:spPr bwMode="auto">
              <a:xfrm>
                <a:off x="3752" y="1170"/>
                <a:ext cx="42" cy="112"/>
              </a:xfrm>
              <a:custGeom>
                <a:avLst/>
                <a:gdLst>
                  <a:gd name="T0" fmla="*/ 42 w 42"/>
                  <a:gd name="T1" fmla="*/ 109 h 112"/>
                  <a:gd name="T2" fmla="*/ 2 w 42"/>
                  <a:gd name="T3" fmla="*/ 51 h 112"/>
                  <a:gd name="T4" fmla="*/ 2 w 42"/>
                  <a:gd name="T5" fmla="*/ 51 h 112"/>
                  <a:gd name="T6" fmla="*/ 2 w 42"/>
                  <a:gd name="T7" fmla="*/ 51 h 112"/>
                  <a:gd name="T8" fmla="*/ 3 w 42"/>
                  <a:gd name="T9" fmla="*/ 49 h 112"/>
                  <a:gd name="T10" fmla="*/ 5 w 42"/>
                  <a:gd name="T11" fmla="*/ 49 h 112"/>
                  <a:gd name="T12" fmla="*/ 5 w 42"/>
                  <a:gd name="T13" fmla="*/ 48 h 112"/>
                  <a:gd name="T14" fmla="*/ 7 w 42"/>
                  <a:gd name="T15" fmla="*/ 48 h 112"/>
                  <a:gd name="T16" fmla="*/ 8 w 42"/>
                  <a:gd name="T17" fmla="*/ 46 h 112"/>
                  <a:gd name="T18" fmla="*/ 12 w 42"/>
                  <a:gd name="T19" fmla="*/ 44 h 112"/>
                  <a:gd name="T20" fmla="*/ 12 w 42"/>
                  <a:gd name="T21" fmla="*/ 39 h 112"/>
                  <a:gd name="T22" fmla="*/ 17 w 42"/>
                  <a:gd name="T23" fmla="*/ 44 h 112"/>
                  <a:gd name="T24" fmla="*/ 20 w 42"/>
                  <a:gd name="T25" fmla="*/ 48 h 112"/>
                  <a:gd name="T26" fmla="*/ 22 w 42"/>
                  <a:gd name="T27" fmla="*/ 48 h 112"/>
                  <a:gd name="T28" fmla="*/ 24 w 42"/>
                  <a:gd name="T29" fmla="*/ 49 h 112"/>
                  <a:gd name="T30" fmla="*/ 14 w 42"/>
                  <a:gd name="T31" fmla="*/ 31 h 112"/>
                  <a:gd name="T32" fmla="*/ 14 w 42"/>
                  <a:gd name="T33" fmla="*/ 31 h 112"/>
                  <a:gd name="T34" fmla="*/ 12 w 42"/>
                  <a:gd name="T35" fmla="*/ 32 h 112"/>
                  <a:gd name="T36" fmla="*/ 10 w 42"/>
                  <a:gd name="T37" fmla="*/ 34 h 112"/>
                  <a:gd name="T38" fmla="*/ 8 w 42"/>
                  <a:gd name="T39" fmla="*/ 34 h 112"/>
                  <a:gd name="T40" fmla="*/ 8 w 42"/>
                  <a:gd name="T41" fmla="*/ 31 h 112"/>
                  <a:gd name="T42" fmla="*/ 8 w 42"/>
                  <a:gd name="T43" fmla="*/ 31 h 112"/>
                  <a:gd name="T44" fmla="*/ 10 w 42"/>
                  <a:gd name="T45" fmla="*/ 29 h 112"/>
                  <a:gd name="T46" fmla="*/ 12 w 42"/>
                  <a:gd name="T47" fmla="*/ 29 h 112"/>
                  <a:gd name="T48" fmla="*/ 12 w 42"/>
                  <a:gd name="T49" fmla="*/ 27 h 112"/>
                  <a:gd name="T50" fmla="*/ 15 w 42"/>
                  <a:gd name="T51" fmla="*/ 24 h 112"/>
                  <a:gd name="T52" fmla="*/ 17 w 42"/>
                  <a:gd name="T53" fmla="*/ 24 h 112"/>
                  <a:gd name="T54" fmla="*/ 17 w 42"/>
                  <a:gd name="T55" fmla="*/ 22 h 112"/>
                  <a:gd name="T56" fmla="*/ 19 w 42"/>
                  <a:gd name="T57" fmla="*/ 21 h 112"/>
                  <a:gd name="T58" fmla="*/ 20 w 42"/>
                  <a:gd name="T59" fmla="*/ 22 h 112"/>
                  <a:gd name="T60" fmla="*/ 22 w 42"/>
                  <a:gd name="T61" fmla="*/ 24 h 112"/>
                  <a:gd name="T62" fmla="*/ 20 w 42"/>
                  <a:gd name="T63" fmla="*/ 24 h 112"/>
                  <a:gd name="T64" fmla="*/ 19 w 42"/>
                  <a:gd name="T65" fmla="*/ 24 h 112"/>
                  <a:gd name="T66" fmla="*/ 15 w 42"/>
                  <a:gd name="T67" fmla="*/ 27 h 112"/>
                  <a:gd name="T68" fmla="*/ 17 w 42"/>
                  <a:gd name="T69" fmla="*/ 29 h 112"/>
                  <a:gd name="T70" fmla="*/ 17 w 42"/>
                  <a:gd name="T71" fmla="*/ 29 h 112"/>
                  <a:gd name="T72" fmla="*/ 17 w 42"/>
                  <a:gd name="T73" fmla="*/ 29 h 112"/>
                  <a:gd name="T74" fmla="*/ 17 w 42"/>
                  <a:gd name="T75" fmla="*/ 29 h 112"/>
                  <a:gd name="T76" fmla="*/ 22 w 42"/>
                  <a:gd name="T77" fmla="*/ 15 h 112"/>
                  <a:gd name="T78" fmla="*/ 22 w 42"/>
                  <a:gd name="T79" fmla="*/ 15 h 112"/>
                  <a:gd name="T80" fmla="*/ 17 w 42"/>
                  <a:gd name="T81" fmla="*/ 17 h 112"/>
                  <a:gd name="T82" fmla="*/ 15 w 42"/>
                  <a:gd name="T83" fmla="*/ 17 h 112"/>
                  <a:gd name="T84" fmla="*/ 17 w 42"/>
                  <a:gd name="T85" fmla="*/ 15 h 112"/>
                  <a:gd name="T86" fmla="*/ 19 w 42"/>
                  <a:gd name="T87" fmla="*/ 14 h 112"/>
                  <a:gd name="T88" fmla="*/ 24 w 42"/>
                  <a:gd name="T89" fmla="*/ 10 h 112"/>
                  <a:gd name="T90" fmla="*/ 24 w 42"/>
                  <a:gd name="T91" fmla="*/ 12 h 112"/>
                  <a:gd name="T92" fmla="*/ 24 w 42"/>
                  <a:gd name="T93" fmla="*/ 14 h 112"/>
                  <a:gd name="T94" fmla="*/ 27 w 42"/>
                  <a:gd name="T95" fmla="*/ 9 h 112"/>
                  <a:gd name="T96" fmla="*/ 27 w 42"/>
                  <a:gd name="T97" fmla="*/ 7 h 112"/>
                  <a:gd name="T98" fmla="*/ 27 w 42"/>
                  <a:gd name="T99" fmla="*/ 5 h 112"/>
                  <a:gd name="T100" fmla="*/ 27 w 42"/>
                  <a:gd name="T101" fmla="*/ 2 h 112"/>
                  <a:gd name="T102" fmla="*/ 27 w 42"/>
                  <a:gd name="T103" fmla="*/ 0 h 112"/>
                  <a:gd name="T104" fmla="*/ 29 w 42"/>
                  <a:gd name="T105" fmla="*/ 0 h 112"/>
                  <a:gd name="T106" fmla="*/ 30 w 42"/>
                  <a:gd name="T107" fmla="*/ 0 h 112"/>
                  <a:gd name="T108" fmla="*/ 30 w 42"/>
                  <a:gd name="T109" fmla="*/ 0 h 112"/>
                  <a:gd name="T110" fmla="*/ 30 w 42"/>
                  <a:gd name="T111" fmla="*/ 0 h 112"/>
                  <a:gd name="T112" fmla="*/ 30 w 42"/>
                  <a:gd name="T113" fmla="*/ 2 h 112"/>
                  <a:gd name="T114" fmla="*/ 30 w 42"/>
                  <a:gd name="T115" fmla="*/ 4 h 112"/>
                  <a:gd name="T116" fmla="*/ 30 w 42"/>
                  <a:gd name="T117" fmla="*/ 5 h 112"/>
                  <a:gd name="T118" fmla="*/ 29 w 42"/>
                  <a:gd name="T119" fmla="*/ 7 h 112"/>
                  <a:gd name="T120" fmla="*/ 27 w 42"/>
                  <a:gd name="T121"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 h="112">
                    <a:moveTo>
                      <a:pt x="24" y="49"/>
                    </a:moveTo>
                    <a:lnTo>
                      <a:pt x="25" y="83"/>
                    </a:lnTo>
                    <a:lnTo>
                      <a:pt x="34" y="83"/>
                    </a:lnTo>
                    <a:lnTo>
                      <a:pt x="34" y="92"/>
                    </a:lnTo>
                    <a:lnTo>
                      <a:pt x="42" y="92"/>
                    </a:lnTo>
                    <a:lnTo>
                      <a:pt x="42" y="109"/>
                    </a:lnTo>
                    <a:lnTo>
                      <a:pt x="20" y="110"/>
                    </a:lnTo>
                    <a:lnTo>
                      <a:pt x="3" y="112"/>
                    </a:lnTo>
                    <a:lnTo>
                      <a:pt x="3" y="93"/>
                    </a:lnTo>
                    <a:lnTo>
                      <a:pt x="0" y="51"/>
                    </a:lnTo>
                    <a:lnTo>
                      <a:pt x="2" y="51"/>
                    </a:lnTo>
                    <a:lnTo>
                      <a:pt x="2" y="51"/>
                    </a:lnTo>
                    <a:lnTo>
                      <a:pt x="2" y="51"/>
                    </a:lnTo>
                    <a:lnTo>
                      <a:pt x="2" y="51"/>
                    </a:lnTo>
                    <a:lnTo>
                      <a:pt x="2" y="51"/>
                    </a:lnTo>
                    <a:lnTo>
                      <a:pt x="2" y="51"/>
                    </a:lnTo>
                    <a:lnTo>
                      <a:pt x="2" y="51"/>
                    </a:lnTo>
                    <a:lnTo>
                      <a:pt x="2" y="51"/>
                    </a:lnTo>
                    <a:lnTo>
                      <a:pt x="2" y="51"/>
                    </a:lnTo>
                    <a:lnTo>
                      <a:pt x="2" y="51"/>
                    </a:lnTo>
                    <a:lnTo>
                      <a:pt x="2" y="51"/>
                    </a:lnTo>
                    <a:lnTo>
                      <a:pt x="2" y="51"/>
                    </a:lnTo>
                    <a:lnTo>
                      <a:pt x="2" y="51"/>
                    </a:lnTo>
                    <a:lnTo>
                      <a:pt x="2" y="51"/>
                    </a:lnTo>
                    <a:lnTo>
                      <a:pt x="2" y="51"/>
                    </a:lnTo>
                    <a:lnTo>
                      <a:pt x="3" y="49"/>
                    </a:lnTo>
                    <a:lnTo>
                      <a:pt x="3" y="49"/>
                    </a:lnTo>
                    <a:lnTo>
                      <a:pt x="3" y="49"/>
                    </a:lnTo>
                    <a:lnTo>
                      <a:pt x="3" y="49"/>
                    </a:lnTo>
                    <a:lnTo>
                      <a:pt x="3" y="49"/>
                    </a:lnTo>
                    <a:lnTo>
                      <a:pt x="5" y="49"/>
                    </a:lnTo>
                    <a:lnTo>
                      <a:pt x="5" y="49"/>
                    </a:lnTo>
                    <a:lnTo>
                      <a:pt x="5" y="49"/>
                    </a:lnTo>
                    <a:lnTo>
                      <a:pt x="5" y="49"/>
                    </a:lnTo>
                    <a:lnTo>
                      <a:pt x="5" y="49"/>
                    </a:lnTo>
                    <a:lnTo>
                      <a:pt x="5" y="49"/>
                    </a:lnTo>
                    <a:lnTo>
                      <a:pt x="5" y="48"/>
                    </a:lnTo>
                    <a:lnTo>
                      <a:pt x="5" y="48"/>
                    </a:lnTo>
                    <a:lnTo>
                      <a:pt x="5" y="48"/>
                    </a:lnTo>
                    <a:lnTo>
                      <a:pt x="5" y="48"/>
                    </a:lnTo>
                    <a:lnTo>
                      <a:pt x="5" y="48"/>
                    </a:lnTo>
                    <a:lnTo>
                      <a:pt x="5" y="48"/>
                    </a:lnTo>
                    <a:lnTo>
                      <a:pt x="5" y="48"/>
                    </a:lnTo>
                    <a:lnTo>
                      <a:pt x="5" y="48"/>
                    </a:lnTo>
                    <a:lnTo>
                      <a:pt x="5" y="48"/>
                    </a:lnTo>
                    <a:lnTo>
                      <a:pt x="7" y="48"/>
                    </a:lnTo>
                    <a:lnTo>
                      <a:pt x="7" y="48"/>
                    </a:lnTo>
                    <a:lnTo>
                      <a:pt x="7" y="48"/>
                    </a:lnTo>
                    <a:lnTo>
                      <a:pt x="7" y="48"/>
                    </a:lnTo>
                    <a:lnTo>
                      <a:pt x="7" y="48"/>
                    </a:lnTo>
                    <a:lnTo>
                      <a:pt x="7" y="48"/>
                    </a:lnTo>
                    <a:lnTo>
                      <a:pt x="7" y="48"/>
                    </a:lnTo>
                    <a:lnTo>
                      <a:pt x="8" y="46"/>
                    </a:lnTo>
                    <a:lnTo>
                      <a:pt x="8" y="46"/>
                    </a:lnTo>
                    <a:lnTo>
                      <a:pt x="10" y="46"/>
                    </a:lnTo>
                    <a:lnTo>
                      <a:pt x="10" y="46"/>
                    </a:lnTo>
                    <a:lnTo>
                      <a:pt x="10" y="44"/>
                    </a:lnTo>
                    <a:lnTo>
                      <a:pt x="10" y="44"/>
                    </a:lnTo>
                    <a:lnTo>
                      <a:pt x="12" y="44"/>
                    </a:lnTo>
                    <a:lnTo>
                      <a:pt x="12" y="44"/>
                    </a:lnTo>
                    <a:lnTo>
                      <a:pt x="10" y="43"/>
                    </a:lnTo>
                    <a:lnTo>
                      <a:pt x="10" y="43"/>
                    </a:lnTo>
                    <a:lnTo>
                      <a:pt x="12" y="43"/>
                    </a:lnTo>
                    <a:lnTo>
                      <a:pt x="12" y="43"/>
                    </a:lnTo>
                    <a:lnTo>
                      <a:pt x="12" y="39"/>
                    </a:lnTo>
                    <a:lnTo>
                      <a:pt x="12" y="39"/>
                    </a:lnTo>
                    <a:lnTo>
                      <a:pt x="12" y="39"/>
                    </a:lnTo>
                    <a:lnTo>
                      <a:pt x="12" y="41"/>
                    </a:lnTo>
                    <a:lnTo>
                      <a:pt x="14" y="41"/>
                    </a:lnTo>
                    <a:lnTo>
                      <a:pt x="15" y="43"/>
                    </a:lnTo>
                    <a:lnTo>
                      <a:pt x="17" y="44"/>
                    </a:lnTo>
                    <a:lnTo>
                      <a:pt x="17" y="44"/>
                    </a:lnTo>
                    <a:lnTo>
                      <a:pt x="19" y="46"/>
                    </a:lnTo>
                    <a:lnTo>
                      <a:pt x="20" y="48"/>
                    </a:lnTo>
                    <a:lnTo>
                      <a:pt x="20" y="48"/>
                    </a:lnTo>
                    <a:lnTo>
                      <a:pt x="20" y="48"/>
                    </a:lnTo>
                    <a:lnTo>
                      <a:pt x="20" y="48"/>
                    </a:lnTo>
                    <a:lnTo>
                      <a:pt x="20" y="48"/>
                    </a:lnTo>
                    <a:lnTo>
                      <a:pt x="20" y="48"/>
                    </a:lnTo>
                    <a:lnTo>
                      <a:pt x="20" y="48"/>
                    </a:lnTo>
                    <a:lnTo>
                      <a:pt x="22" y="48"/>
                    </a:lnTo>
                    <a:lnTo>
                      <a:pt x="22" y="48"/>
                    </a:lnTo>
                    <a:lnTo>
                      <a:pt x="22" y="48"/>
                    </a:lnTo>
                    <a:lnTo>
                      <a:pt x="22" y="48"/>
                    </a:lnTo>
                    <a:lnTo>
                      <a:pt x="22" y="48"/>
                    </a:lnTo>
                    <a:lnTo>
                      <a:pt x="22" y="48"/>
                    </a:lnTo>
                    <a:lnTo>
                      <a:pt x="22" y="49"/>
                    </a:lnTo>
                    <a:lnTo>
                      <a:pt x="24" y="49"/>
                    </a:lnTo>
                    <a:lnTo>
                      <a:pt x="24" y="49"/>
                    </a:lnTo>
                    <a:lnTo>
                      <a:pt x="24" y="49"/>
                    </a:lnTo>
                    <a:lnTo>
                      <a:pt x="24" y="49"/>
                    </a:lnTo>
                    <a:lnTo>
                      <a:pt x="24" y="49"/>
                    </a:lnTo>
                    <a:lnTo>
                      <a:pt x="24" y="49"/>
                    </a:lnTo>
                    <a:moveTo>
                      <a:pt x="15" y="29"/>
                    </a:moveTo>
                    <a:lnTo>
                      <a:pt x="15" y="31"/>
                    </a:lnTo>
                    <a:lnTo>
                      <a:pt x="14" y="31"/>
                    </a:lnTo>
                    <a:lnTo>
                      <a:pt x="14" y="31"/>
                    </a:lnTo>
                    <a:lnTo>
                      <a:pt x="14" y="31"/>
                    </a:lnTo>
                    <a:lnTo>
                      <a:pt x="14" y="31"/>
                    </a:lnTo>
                    <a:lnTo>
                      <a:pt x="14" y="31"/>
                    </a:lnTo>
                    <a:lnTo>
                      <a:pt x="14" y="31"/>
                    </a:lnTo>
                    <a:lnTo>
                      <a:pt x="14" y="31"/>
                    </a:lnTo>
                    <a:lnTo>
                      <a:pt x="14" y="31"/>
                    </a:lnTo>
                    <a:lnTo>
                      <a:pt x="12" y="31"/>
                    </a:lnTo>
                    <a:lnTo>
                      <a:pt x="12" y="31"/>
                    </a:lnTo>
                    <a:lnTo>
                      <a:pt x="12" y="31"/>
                    </a:lnTo>
                    <a:lnTo>
                      <a:pt x="12" y="32"/>
                    </a:lnTo>
                    <a:lnTo>
                      <a:pt x="12" y="32"/>
                    </a:lnTo>
                    <a:lnTo>
                      <a:pt x="10" y="32"/>
                    </a:lnTo>
                    <a:lnTo>
                      <a:pt x="10" y="32"/>
                    </a:lnTo>
                    <a:lnTo>
                      <a:pt x="10" y="34"/>
                    </a:lnTo>
                    <a:lnTo>
                      <a:pt x="10" y="34"/>
                    </a:lnTo>
                    <a:lnTo>
                      <a:pt x="10" y="34"/>
                    </a:lnTo>
                    <a:lnTo>
                      <a:pt x="10" y="34"/>
                    </a:lnTo>
                    <a:lnTo>
                      <a:pt x="8" y="34"/>
                    </a:lnTo>
                    <a:lnTo>
                      <a:pt x="8" y="34"/>
                    </a:lnTo>
                    <a:lnTo>
                      <a:pt x="8" y="34"/>
                    </a:lnTo>
                    <a:lnTo>
                      <a:pt x="8" y="34"/>
                    </a:lnTo>
                    <a:lnTo>
                      <a:pt x="8" y="34"/>
                    </a:lnTo>
                    <a:lnTo>
                      <a:pt x="8" y="34"/>
                    </a:lnTo>
                    <a:lnTo>
                      <a:pt x="8" y="34"/>
                    </a:lnTo>
                    <a:lnTo>
                      <a:pt x="8" y="32"/>
                    </a:lnTo>
                    <a:lnTo>
                      <a:pt x="8" y="32"/>
                    </a:lnTo>
                    <a:lnTo>
                      <a:pt x="8" y="32"/>
                    </a:lnTo>
                    <a:lnTo>
                      <a:pt x="8" y="31"/>
                    </a:lnTo>
                    <a:lnTo>
                      <a:pt x="8" y="31"/>
                    </a:lnTo>
                    <a:lnTo>
                      <a:pt x="8" y="31"/>
                    </a:lnTo>
                    <a:lnTo>
                      <a:pt x="8" y="31"/>
                    </a:lnTo>
                    <a:lnTo>
                      <a:pt x="8" y="31"/>
                    </a:lnTo>
                    <a:lnTo>
                      <a:pt x="8" y="31"/>
                    </a:lnTo>
                    <a:lnTo>
                      <a:pt x="8" y="31"/>
                    </a:lnTo>
                    <a:lnTo>
                      <a:pt x="8" y="31"/>
                    </a:lnTo>
                    <a:lnTo>
                      <a:pt x="8" y="31"/>
                    </a:lnTo>
                    <a:lnTo>
                      <a:pt x="8" y="31"/>
                    </a:lnTo>
                    <a:lnTo>
                      <a:pt x="8" y="31"/>
                    </a:lnTo>
                    <a:lnTo>
                      <a:pt x="10" y="29"/>
                    </a:lnTo>
                    <a:lnTo>
                      <a:pt x="10" y="29"/>
                    </a:lnTo>
                    <a:lnTo>
                      <a:pt x="10" y="29"/>
                    </a:lnTo>
                    <a:lnTo>
                      <a:pt x="12" y="29"/>
                    </a:lnTo>
                    <a:lnTo>
                      <a:pt x="12" y="29"/>
                    </a:lnTo>
                    <a:lnTo>
                      <a:pt x="12" y="29"/>
                    </a:lnTo>
                    <a:lnTo>
                      <a:pt x="12" y="29"/>
                    </a:lnTo>
                    <a:lnTo>
                      <a:pt x="12" y="29"/>
                    </a:lnTo>
                    <a:lnTo>
                      <a:pt x="12" y="29"/>
                    </a:lnTo>
                    <a:lnTo>
                      <a:pt x="12" y="29"/>
                    </a:lnTo>
                    <a:lnTo>
                      <a:pt x="12" y="27"/>
                    </a:lnTo>
                    <a:lnTo>
                      <a:pt x="12" y="27"/>
                    </a:lnTo>
                    <a:lnTo>
                      <a:pt x="12" y="27"/>
                    </a:lnTo>
                    <a:lnTo>
                      <a:pt x="12" y="27"/>
                    </a:lnTo>
                    <a:lnTo>
                      <a:pt x="12" y="27"/>
                    </a:lnTo>
                    <a:lnTo>
                      <a:pt x="14" y="26"/>
                    </a:lnTo>
                    <a:lnTo>
                      <a:pt x="14" y="26"/>
                    </a:lnTo>
                    <a:lnTo>
                      <a:pt x="14" y="26"/>
                    </a:lnTo>
                    <a:lnTo>
                      <a:pt x="15" y="26"/>
                    </a:lnTo>
                    <a:lnTo>
                      <a:pt x="15" y="26"/>
                    </a:lnTo>
                    <a:lnTo>
                      <a:pt x="15" y="24"/>
                    </a:lnTo>
                    <a:lnTo>
                      <a:pt x="15" y="24"/>
                    </a:lnTo>
                    <a:lnTo>
                      <a:pt x="15" y="24"/>
                    </a:lnTo>
                    <a:lnTo>
                      <a:pt x="15" y="24"/>
                    </a:lnTo>
                    <a:lnTo>
                      <a:pt x="15" y="24"/>
                    </a:lnTo>
                    <a:lnTo>
                      <a:pt x="15" y="24"/>
                    </a:lnTo>
                    <a:lnTo>
                      <a:pt x="17" y="24"/>
                    </a:lnTo>
                    <a:lnTo>
                      <a:pt x="17" y="24"/>
                    </a:lnTo>
                    <a:lnTo>
                      <a:pt x="17" y="24"/>
                    </a:lnTo>
                    <a:lnTo>
                      <a:pt x="17" y="24"/>
                    </a:lnTo>
                    <a:lnTo>
                      <a:pt x="17" y="24"/>
                    </a:lnTo>
                    <a:lnTo>
                      <a:pt x="17" y="22"/>
                    </a:lnTo>
                    <a:lnTo>
                      <a:pt x="17" y="22"/>
                    </a:lnTo>
                    <a:lnTo>
                      <a:pt x="17" y="22"/>
                    </a:lnTo>
                    <a:lnTo>
                      <a:pt x="17" y="22"/>
                    </a:lnTo>
                    <a:lnTo>
                      <a:pt x="17" y="22"/>
                    </a:lnTo>
                    <a:lnTo>
                      <a:pt x="17" y="22"/>
                    </a:lnTo>
                    <a:lnTo>
                      <a:pt x="19" y="21"/>
                    </a:lnTo>
                    <a:lnTo>
                      <a:pt x="19" y="21"/>
                    </a:lnTo>
                    <a:lnTo>
                      <a:pt x="19" y="21"/>
                    </a:lnTo>
                    <a:lnTo>
                      <a:pt x="19" y="21"/>
                    </a:lnTo>
                    <a:lnTo>
                      <a:pt x="19" y="21"/>
                    </a:lnTo>
                    <a:lnTo>
                      <a:pt x="20" y="22"/>
                    </a:lnTo>
                    <a:lnTo>
                      <a:pt x="20" y="22"/>
                    </a:lnTo>
                    <a:lnTo>
                      <a:pt x="20" y="22"/>
                    </a:lnTo>
                    <a:lnTo>
                      <a:pt x="20" y="22"/>
                    </a:lnTo>
                    <a:lnTo>
                      <a:pt x="20" y="24"/>
                    </a:lnTo>
                    <a:lnTo>
                      <a:pt x="22" y="24"/>
                    </a:lnTo>
                    <a:lnTo>
                      <a:pt x="22" y="24"/>
                    </a:lnTo>
                    <a:lnTo>
                      <a:pt x="22" y="24"/>
                    </a:lnTo>
                    <a:lnTo>
                      <a:pt x="22" y="24"/>
                    </a:lnTo>
                    <a:lnTo>
                      <a:pt x="20" y="24"/>
                    </a:lnTo>
                    <a:lnTo>
                      <a:pt x="20" y="24"/>
                    </a:lnTo>
                    <a:lnTo>
                      <a:pt x="20" y="24"/>
                    </a:lnTo>
                    <a:lnTo>
                      <a:pt x="20" y="24"/>
                    </a:lnTo>
                    <a:lnTo>
                      <a:pt x="20" y="24"/>
                    </a:lnTo>
                    <a:lnTo>
                      <a:pt x="20" y="24"/>
                    </a:lnTo>
                    <a:lnTo>
                      <a:pt x="20" y="24"/>
                    </a:lnTo>
                    <a:lnTo>
                      <a:pt x="19" y="24"/>
                    </a:lnTo>
                    <a:lnTo>
                      <a:pt x="19" y="24"/>
                    </a:lnTo>
                    <a:lnTo>
                      <a:pt x="19" y="24"/>
                    </a:lnTo>
                    <a:lnTo>
                      <a:pt x="19" y="24"/>
                    </a:lnTo>
                    <a:lnTo>
                      <a:pt x="19" y="24"/>
                    </a:lnTo>
                    <a:lnTo>
                      <a:pt x="19" y="24"/>
                    </a:lnTo>
                    <a:lnTo>
                      <a:pt x="19" y="24"/>
                    </a:lnTo>
                    <a:lnTo>
                      <a:pt x="19" y="26"/>
                    </a:lnTo>
                    <a:lnTo>
                      <a:pt x="15" y="26"/>
                    </a:lnTo>
                    <a:lnTo>
                      <a:pt x="15" y="27"/>
                    </a:lnTo>
                    <a:lnTo>
                      <a:pt x="15" y="27"/>
                    </a:lnTo>
                    <a:lnTo>
                      <a:pt x="15" y="27"/>
                    </a:lnTo>
                    <a:lnTo>
                      <a:pt x="14" y="27"/>
                    </a:lnTo>
                    <a:lnTo>
                      <a:pt x="15" y="29"/>
                    </a:lnTo>
                    <a:lnTo>
                      <a:pt x="15" y="29"/>
                    </a:lnTo>
                    <a:lnTo>
                      <a:pt x="15"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7" y="29"/>
                    </a:lnTo>
                    <a:lnTo>
                      <a:pt x="15" y="29"/>
                    </a:lnTo>
                    <a:lnTo>
                      <a:pt x="15" y="29"/>
                    </a:lnTo>
                    <a:lnTo>
                      <a:pt x="15" y="29"/>
                    </a:lnTo>
                    <a:lnTo>
                      <a:pt x="15" y="29"/>
                    </a:lnTo>
                    <a:moveTo>
                      <a:pt x="22" y="15"/>
                    </a:moveTo>
                    <a:lnTo>
                      <a:pt x="22" y="15"/>
                    </a:lnTo>
                    <a:lnTo>
                      <a:pt x="22" y="17"/>
                    </a:lnTo>
                    <a:lnTo>
                      <a:pt x="22" y="17"/>
                    </a:lnTo>
                    <a:lnTo>
                      <a:pt x="22" y="17"/>
                    </a:lnTo>
                    <a:lnTo>
                      <a:pt x="22" y="17"/>
                    </a:lnTo>
                    <a:lnTo>
                      <a:pt x="22" y="17"/>
                    </a:lnTo>
                    <a:lnTo>
                      <a:pt x="22" y="15"/>
                    </a:lnTo>
                    <a:lnTo>
                      <a:pt x="20" y="15"/>
                    </a:lnTo>
                    <a:lnTo>
                      <a:pt x="20" y="17"/>
                    </a:lnTo>
                    <a:lnTo>
                      <a:pt x="19" y="17"/>
                    </a:lnTo>
                    <a:lnTo>
                      <a:pt x="17" y="17"/>
                    </a:lnTo>
                    <a:lnTo>
                      <a:pt x="17" y="17"/>
                    </a:lnTo>
                    <a:lnTo>
                      <a:pt x="17" y="17"/>
                    </a:lnTo>
                    <a:lnTo>
                      <a:pt x="17" y="17"/>
                    </a:lnTo>
                    <a:lnTo>
                      <a:pt x="17" y="17"/>
                    </a:lnTo>
                    <a:lnTo>
                      <a:pt x="17" y="17"/>
                    </a:lnTo>
                    <a:lnTo>
                      <a:pt x="17" y="17"/>
                    </a:lnTo>
                    <a:lnTo>
                      <a:pt x="15" y="17"/>
                    </a:lnTo>
                    <a:lnTo>
                      <a:pt x="15" y="17"/>
                    </a:lnTo>
                    <a:lnTo>
                      <a:pt x="15" y="17"/>
                    </a:lnTo>
                    <a:lnTo>
                      <a:pt x="15" y="15"/>
                    </a:lnTo>
                    <a:lnTo>
                      <a:pt x="15" y="15"/>
                    </a:lnTo>
                    <a:lnTo>
                      <a:pt x="15" y="15"/>
                    </a:lnTo>
                    <a:lnTo>
                      <a:pt x="17" y="15"/>
                    </a:lnTo>
                    <a:lnTo>
                      <a:pt x="17" y="15"/>
                    </a:lnTo>
                    <a:lnTo>
                      <a:pt x="17" y="15"/>
                    </a:lnTo>
                    <a:lnTo>
                      <a:pt x="17" y="15"/>
                    </a:lnTo>
                    <a:lnTo>
                      <a:pt x="17" y="14"/>
                    </a:lnTo>
                    <a:lnTo>
                      <a:pt x="17" y="14"/>
                    </a:lnTo>
                    <a:lnTo>
                      <a:pt x="19" y="14"/>
                    </a:lnTo>
                    <a:lnTo>
                      <a:pt x="19" y="14"/>
                    </a:lnTo>
                    <a:lnTo>
                      <a:pt x="20" y="12"/>
                    </a:lnTo>
                    <a:lnTo>
                      <a:pt x="24" y="10"/>
                    </a:lnTo>
                    <a:lnTo>
                      <a:pt x="24" y="10"/>
                    </a:lnTo>
                    <a:lnTo>
                      <a:pt x="24" y="10"/>
                    </a:lnTo>
                    <a:lnTo>
                      <a:pt x="24" y="10"/>
                    </a:lnTo>
                    <a:lnTo>
                      <a:pt x="24" y="10"/>
                    </a:lnTo>
                    <a:lnTo>
                      <a:pt x="24" y="12"/>
                    </a:lnTo>
                    <a:lnTo>
                      <a:pt x="24" y="12"/>
                    </a:lnTo>
                    <a:lnTo>
                      <a:pt x="24" y="12"/>
                    </a:lnTo>
                    <a:lnTo>
                      <a:pt x="24" y="12"/>
                    </a:lnTo>
                    <a:lnTo>
                      <a:pt x="24" y="12"/>
                    </a:lnTo>
                    <a:lnTo>
                      <a:pt x="24" y="12"/>
                    </a:lnTo>
                    <a:lnTo>
                      <a:pt x="24" y="12"/>
                    </a:lnTo>
                    <a:lnTo>
                      <a:pt x="24" y="12"/>
                    </a:lnTo>
                    <a:lnTo>
                      <a:pt x="24" y="12"/>
                    </a:lnTo>
                    <a:lnTo>
                      <a:pt x="24" y="12"/>
                    </a:lnTo>
                    <a:lnTo>
                      <a:pt x="24" y="12"/>
                    </a:lnTo>
                    <a:lnTo>
                      <a:pt x="24" y="14"/>
                    </a:lnTo>
                    <a:lnTo>
                      <a:pt x="24" y="14"/>
                    </a:lnTo>
                    <a:lnTo>
                      <a:pt x="24" y="15"/>
                    </a:lnTo>
                    <a:lnTo>
                      <a:pt x="22" y="15"/>
                    </a:lnTo>
                    <a:lnTo>
                      <a:pt x="22" y="15"/>
                    </a:lnTo>
                    <a:lnTo>
                      <a:pt x="22" y="15"/>
                    </a:lnTo>
                    <a:moveTo>
                      <a:pt x="27" y="9"/>
                    </a:moveTo>
                    <a:lnTo>
                      <a:pt x="27" y="9"/>
                    </a:lnTo>
                    <a:lnTo>
                      <a:pt x="27" y="9"/>
                    </a:lnTo>
                    <a:lnTo>
                      <a:pt x="27" y="7"/>
                    </a:lnTo>
                    <a:lnTo>
                      <a:pt x="27" y="7"/>
                    </a:lnTo>
                    <a:lnTo>
                      <a:pt x="27" y="7"/>
                    </a:lnTo>
                    <a:lnTo>
                      <a:pt x="27" y="7"/>
                    </a:lnTo>
                    <a:lnTo>
                      <a:pt x="27" y="7"/>
                    </a:lnTo>
                    <a:lnTo>
                      <a:pt x="27" y="7"/>
                    </a:lnTo>
                    <a:lnTo>
                      <a:pt x="27" y="5"/>
                    </a:lnTo>
                    <a:lnTo>
                      <a:pt x="27" y="5"/>
                    </a:lnTo>
                    <a:lnTo>
                      <a:pt x="27" y="5"/>
                    </a:lnTo>
                    <a:lnTo>
                      <a:pt x="27" y="5"/>
                    </a:lnTo>
                    <a:lnTo>
                      <a:pt x="27" y="4"/>
                    </a:lnTo>
                    <a:lnTo>
                      <a:pt x="27" y="4"/>
                    </a:lnTo>
                    <a:lnTo>
                      <a:pt x="27" y="4"/>
                    </a:lnTo>
                    <a:lnTo>
                      <a:pt x="27" y="2"/>
                    </a:lnTo>
                    <a:lnTo>
                      <a:pt x="27" y="2"/>
                    </a:lnTo>
                    <a:lnTo>
                      <a:pt x="27" y="2"/>
                    </a:lnTo>
                    <a:lnTo>
                      <a:pt x="27" y="2"/>
                    </a:lnTo>
                    <a:lnTo>
                      <a:pt x="27" y="2"/>
                    </a:lnTo>
                    <a:lnTo>
                      <a:pt x="27" y="2"/>
                    </a:lnTo>
                    <a:lnTo>
                      <a:pt x="27" y="2"/>
                    </a:lnTo>
                    <a:lnTo>
                      <a:pt x="27" y="0"/>
                    </a:lnTo>
                    <a:lnTo>
                      <a:pt x="27" y="0"/>
                    </a:lnTo>
                    <a:lnTo>
                      <a:pt x="27" y="0"/>
                    </a:lnTo>
                    <a:lnTo>
                      <a:pt x="27" y="0"/>
                    </a:lnTo>
                    <a:lnTo>
                      <a:pt x="29" y="0"/>
                    </a:lnTo>
                    <a:lnTo>
                      <a:pt x="29" y="0"/>
                    </a:lnTo>
                    <a:lnTo>
                      <a:pt x="29" y="0"/>
                    </a:lnTo>
                    <a:lnTo>
                      <a:pt x="29" y="0"/>
                    </a:lnTo>
                    <a:lnTo>
                      <a:pt x="29" y="0"/>
                    </a:lnTo>
                    <a:lnTo>
                      <a:pt x="29" y="0"/>
                    </a:lnTo>
                    <a:lnTo>
                      <a:pt x="29"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2"/>
                    </a:lnTo>
                    <a:lnTo>
                      <a:pt x="30" y="2"/>
                    </a:lnTo>
                    <a:lnTo>
                      <a:pt x="30" y="2"/>
                    </a:lnTo>
                    <a:lnTo>
                      <a:pt x="30" y="2"/>
                    </a:lnTo>
                    <a:lnTo>
                      <a:pt x="30" y="2"/>
                    </a:lnTo>
                    <a:lnTo>
                      <a:pt x="30" y="4"/>
                    </a:lnTo>
                    <a:lnTo>
                      <a:pt x="30" y="4"/>
                    </a:lnTo>
                    <a:lnTo>
                      <a:pt x="30" y="4"/>
                    </a:lnTo>
                    <a:lnTo>
                      <a:pt x="30" y="4"/>
                    </a:lnTo>
                    <a:lnTo>
                      <a:pt x="30" y="4"/>
                    </a:lnTo>
                    <a:lnTo>
                      <a:pt x="30" y="5"/>
                    </a:lnTo>
                    <a:lnTo>
                      <a:pt x="30" y="5"/>
                    </a:lnTo>
                    <a:lnTo>
                      <a:pt x="30" y="5"/>
                    </a:lnTo>
                    <a:lnTo>
                      <a:pt x="30" y="5"/>
                    </a:lnTo>
                    <a:lnTo>
                      <a:pt x="30" y="5"/>
                    </a:lnTo>
                    <a:lnTo>
                      <a:pt x="30" y="5"/>
                    </a:lnTo>
                    <a:lnTo>
                      <a:pt x="30" y="5"/>
                    </a:lnTo>
                    <a:lnTo>
                      <a:pt x="30" y="7"/>
                    </a:lnTo>
                    <a:lnTo>
                      <a:pt x="30" y="7"/>
                    </a:lnTo>
                    <a:lnTo>
                      <a:pt x="30" y="7"/>
                    </a:lnTo>
                    <a:lnTo>
                      <a:pt x="29" y="7"/>
                    </a:lnTo>
                    <a:lnTo>
                      <a:pt x="29" y="7"/>
                    </a:lnTo>
                    <a:lnTo>
                      <a:pt x="29" y="7"/>
                    </a:lnTo>
                    <a:lnTo>
                      <a:pt x="29" y="7"/>
                    </a:lnTo>
                    <a:lnTo>
                      <a:pt x="29" y="7"/>
                    </a:lnTo>
                    <a:lnTo>
                      <a:pt x="29" y="7"/>
                    </a:lnTo>
                    <a:lnTo>
                      <a:pt x="27" y="7"/>
                    </a:lnTo>
                    <a:lnTo>
                      <a:pt x="27" y="9"/>
                    </a:lnTo>
                    <a:lnTo>
                      <a:pt x="27"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6067"/>
              <p:cNvSpPr>
                <a:spLocks/>
              </p:cNvSpPr>
              <p:nvPr/>
            </p:nvSpPr>
            <p:spPr bwMode="auto">
              <a:xfrm>
                <a:off x="3681" y="1318"/>
                <a:ext cx="40" cy="44"/>
              </a:xfrm>
              <a:custGeom>
                <a:avLst/>
                <a:gdLst>
                  <a:gd name="T0" fmla="*/ 40 w 40"/>
                  <a:gd name="T1" fmla="*/ 34 h 44"/>
                  <a:gd name="T2" fmla="*/ 40 w 40"/>
                  <a:gd name="T3" fmla="*/ 42 h 44"/>
                  <a:gd name="T4" fmla="*/ 34 w 40"/>
                  <a:gd name="T5" fmla="*/ 44 h 44"/>
                  <a:gd name="T6" fmla="*/ 2 w 40"/>
                  <a:gd name="T7" fmla="*/ 44 h 44"/>
                  <a:gd name="T8" fmla="*/ 0 w 40"/>
                  <a:gd name="T9" fmla="*/ 1 h 44"/>
                  <a:gd name="T10" fmla="*/ 8 w 40"/>
                  <a:gd name="T11" fmla="*/ 1 h 44"/>
                  <a:gd name="T12" fmla="*/ 39 w 40"/>
                  <a:gd name="T13" fmla="*/ 0 h 44"/>
                  <a:gd name="T14" fmla="*/ 40 w 40"/>
                  <a:gd name="T15" fmla="*/ 3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4">
                    <a:moveTo>
                      <a:pt x="40" y="34"/>
                    </a:moveTo>
                    <a:lnTo>
                      <a:pt x="40" y="42"/>
                    </a:lnTo>
                    <a:lnTo>
                      <a:pt x="34" y="44"/>
                    </a:lnTo>
                    <a:lnTo>
                      <a:pt x="2" y="44"/>
                    </a:lnTo>
                    <a:lnTo>
                      <a:pt x="0" y="1"/>
                    </a:lnTo>
                    <a:lnTo>
                      <a:pt x="8" y="1"/>
                    </a:lnTo>
                    <a:lnTo>
                      <a:pt x="39" y="0"/>
                    </a:lnTo>
                    <a:lnTo>
                      <a:pt x="40"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6068"/>
              <p:cNvSpPr>
                <a:spLocks/>
              </p:cNvSpPr>
              <p:nvPr/>
            </p:nvSpPr>
            <p:spPr bwMode="auto">
              <a:xfrm>
                <a:off x="3681" y="1318"/>
                <a:ext cx="40" cy="44"/>
              </a:xfrm>
              <a:custGeom>
                <a:avLst/>
                <a:gdLst>
                  <a:gd name="T0" fmla="*/ 40 w 40"/>
                  <a:gd name="T1" fmla="*/ 34 h 44"/>
                  <a:gd name="T2" fmla="*/ 40 w 40"/>
                  <a:gd name="T3" fmla="*/ 42 h 44"/>
                  <a:gd name="T4" fmla="*/ 34 w 40"/>
                  <a:gd name="T5" fmla="*/ 44 h 44"/>
                  <a:gd name="T6" fmla="*/ 2 w 40"/>
                  <a:gd name="T7" fmla="*/ 44 h 44"/>
                  <a:gd name="T8" fmla="*/ 0 w 40"/>
                  <a:gd name="T9" fmla="*/ 1 h 44"/>
                  <a:gd name="T10" fmla="*/ 8 w 40"/>
                  <a:gd name="T11" fmla="*/ 1 h 44"/>
                  <a:gd name="T12" fmla="*/ 39 w 40"/>
                  <a:gd name="T13" fmla="*/ 0 h 44"/>
                  <a:gd name="T14" fmla="*/ 40 w 40"/>
                  <a:gd name="T15" fmla="*/ 3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4">
                    <a:moveTo>
                      <a:pt x="40" y="34"/>
                    </a:moveTo>
                    <a:lnTo>
                      <a:pt x="40" y="42"/>
                    </a:lnTo>
                    <a:lnTo>
                      <a:pt x="34" y="44"/>
                    </a:lnTo>
                    <a:lnTo>
                      <a:pt x="2" y="44"/>
                    </a:lnTo>
                    <a:lnTo>
                      <a:pt x="0" y="1"/>
                    </a:lnTo>
                    <a:lnTo>
                      <a:pt x="8" y="1"/>
                    </a:lnTo>
                    <a:lnTo>
                      <a:pt x="39" y="0"/>
                    </a:lnTo>
                    <a:lnTo>
                      <a:pt x="40"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6069"/>
              <p:cNvSpPr>
                <a:spLocks/>
              </p:cNvSpPr>
              <p:nvPr/>
            </p:nvSpPr>
            <p:spPr bwMode="auto">
              <a:xfrm>
                <a:off x="3713" y="1182"/>
                <a:ext cx="49" cy="83"/>
              </a:xfrm>
              <a:custGeom>
                <a:avLst/>
                <a:gdLst>
                  <a:gd name="T0" fmla="*/ 47 w 49"/>
                  <a:gd name="T1" fmla="*/ 7 h 83"/>
                  <a:gd name="T2" fmla="*/ 49 w 49"/>
                  <a:gd name="T3" fmla="*/ 7 h 83"/>
                  <a:gd name="T4" fmla="*/ 49 w 49"/>
                  <a:gd name="T5" fmla="*/ 9 h 83"/>
                  <a:gd name="T6" fmla="*/ 49 w 49"/>
                  <a:gd name="T7" fmla="*/ 9 h 83"/>
                  <a:gd name="T8" fmla="*/ 47 w 49"/>
                  <a:gd name="T9" fmla="*/ 14 h 83"/>
                  <a:gd name="T10" fmla="*/ 46 w 49"/>
                  <a:gd name="T11" fmla="*/ 15 h 83"/>
                  <a:gd name="T12" fmla="*/ 44 w 49"/>
                  <a:gd name="T13" fmla="*/ 17 h 83"/>
                  <a:gd name="T14" fmla="*/ 44 w 49"/>
                  <a:gd name="T15" fmla="*/ 17 h 83"/>
                  <a:gd name="T16" fmla="*/ 44 w 49"/>
                  <a:gd name="T17" fmla="*/ 19 h 83"/>
                  <a:gd name="T18" fmla="*/ 42 w 49"/>
                  <a:gd name="T19" fmla="*/ 19 h 83"/>
                  <a:gd name="T20" fmla="*/ 42 w 49"/>
                  <a:gd name="T21" fmla="*/ 20 h 83"/>
                  <a:gd name="T22" fmla="*/ 41 w 49"/>
                  <a:gd name="T23" fmla="*/ 22 h 83"/>
                  <a:gd name="T24" fmla="*/ 42 w 49"/>
                  <a:gd name="T25" fmla="*/ 24 h 83"/>
                  <a:gd name="T26" fmla="*/ 42 w 49"/>
                  <a:gd name="T27" fmla="*/ 24 h 83"/>
                  <a:gd name="T28" fmla="*/ 42 w 49"/>
                  <a:gd name="T29" fmla="*/ 26 h 83"/>
                  <a:gd name="T30" fmla="*/ 44 w 49"/>
                  <a:gd name="T31" fmla="*/ 26 h 83"/>
                  <a:gd name="T32" fmla="*/ 44 w 49"/>
                  <a:gd name="T33" fmla="*/ 27 h 83"/>
                  <a:gd name="T34" fmla="*/ 42 w 49"/>
                  <a:gd name="T35" fmla="*/ 29 h 83"/>
                  <a:gd name="T36" fmla="*/ 42 w 49"/>
                  <a:gd name="T37" fmla="*/ 29 h 83"/>
                  <a:gd name="T38" fmla="*/ 41 w 49"/>
                  <a:gd name="T39" fmla="*/ 31 h 83"/>
                  <a:gd name="T40" fmla="*/ 41 w 49"/>
                  <a:gd name="T41" fmla="*/ 31 h 83"/>
                  <a:gd name="T42" fmla="*/ 41 w 49"/>
                  <a:gd name="T43" fmla="*/ 34 h 83"/>
                  <a:gd name="T44" fmla="*/ 39 w 49"/>
                  <a:gd name="T45" fmla="*/ 36 h 83"/>
                  <a:gd name="T46" fmla="*/ 39 w 49"/>
                  <a:gd name="T47" fmla="*/ 37 h 83"/>
                  <a:gd name="T48" fmla="*/ 39 w 49"/>
                  <a:gd name="T49" fmla="*/ 37 h 83"/>
                  <a:gd name="T50" fmla="*/ 39 w 49"/>
                  <a:gd name="T51" fmla="*/ 39 h 83"/>
                  <a:gd name="T52" fmla="*/ 3 w 49"/>
                  <a:gd name="T53" fmla="*/ 83 h 83"/>
                  <a:gd name="T54" fmla="*/ 2 w 49"/>
                  <a:gd name="T55" fmla="*/ 24 h 83"/>
                  <a:gd name="T56" fmla="*/ 3 w 49"/>
                  <a:gd name="T57" fmla="*/ 24 h 83"/>
                  <a:gd name="T58" fmla="*/ 5 w 49"/>
                  <a:gd name="T59" fmla="*/ 22 h 83"/>
                  <a:gd name="T60" fmla="*/ 5 w 49"/>
                  <a:gd name="T61" fmla="*/ 22 h 83"/>
                  <a:gd name="T62" fmla="*/ 8 w 49"/>
                  <a:gd name="T63" fmla="*/ 20 h 83"/>
                  <a:gd name="T64" fmla="*/ 10 w 49"/>
                  <a:gd name="T65" fmla="*/ 20 h 83"/>
                  <a:gd name="T66" fmla="*/ 12 w 49"/>
                  <a:gd name="T67" fmla="*/ 19 h 83"/>
                  <a:gd name="T68" fmla="*/ 12 w 49"/>
                  <a:gd name="T69" fmla="*/ 19 h 83"/>
                  <a:gd name="T70" fmla="*/ 12 w 49"/>
                  <a:gd name="T71" fmla="*/ 19 h 83"/>
                  <a:gd name="T72" fmla="*/ 14 w 49"/>
                  <a:gd name="T73" fmla="*/ 17 h 83"/>
                  <a:gd name="T74" fmla="*/ 15 w 49"/>
                  <a:gd name="T75" fmla="*/ 15 h 83"/>
                  <a:gd name="T76" fmla="*/ 17 w 49"/>
                  <a:gd name="T77" fmla="*/ 15 h 83"/>
                  <a:gd name="T78" fmla="*/ 19 w 49"/>
                  <a:gd name="T79" fmla="*/ 15 h 83"/>
                  <a:gd name="T80" fmla="*/ 20 w 49"/>
                  <a:gd name="T81" fmla="*/ 12 h 83"/>
                  <a:gd name="T82" fmla="*/ 22 w 49"/>
                  <a:gd name="T83" fmla="*/ 12 h 83"/>
                  <a:gd name="T84" fmla="*/ 24 w 49"/>
                  <a:gd name="T85" fmla="*/ 14 h 83"/>
                  <a:gd name="T86" fmla="*/ 25 w 49"/>
                  <a:gd name="T87" fmla="*/ 10 h 83"/>
                  <a:gd name="T88" fmla="*/ 25 w 49"/>
                  <a:gd name="T89" fmla="*/ 10 h 83"/>
                  <a:gd name="T90" fmla="*/ 25 w 49"/>
                  <a:gd name="T91" fmla="*/ 12 h 83"/>
                  <a:gd name="T92" fmla="*/ 27 w 49"/>
                  <a:gd name="T93" fmla="*/ 12 h 83"/>
                  <a:gd name="T94" fmla="*/ 29 w 49"/>
                  <a:gd name="T95" fmla="*/ 12 h 83"/>
                  <a:gd name="T96" fmla="*/ 29 w 49"/>
                  <a:gd name="T97" fmla="*/ 10 h 83"/>
                  <a:gd name="T98" fmla="*/ 29 w 49"/>
                  <a:gd name="T99" fmla="*/ 10 h 83"/>
                  <a:gd name="T100" fmla="*/ 31 w 49"/>
                  <a:gd name="T101" fmla="*/ 10 h 83"/>
                  <a:gd name="T102" fmla="*/ 31 w 49"/>
                  <a:gd name="T103" fmla="*/ 9 h 83"/>
                  <a:gd name="T104" fmla="*/ 32 w 49"/>
                  <a:gd name="T105" fmla="*/ 7 h 83"/>
                  <a:gd name="T106" fmla="*/ 32 w 49"/>
                  <a:gd name="T107" fmla="*/ 7 h 83"/>
                  <a:gd name="T108" fmla="*/ 34 w 49"/>
                  <a:gd name="T109" fmla="*/ 7 h 83"/>
                  <a:gd name="T110" fmla="*/ 34 w 49"/>
                  <a:gd name="T111" fmla="*/ 5 h 83"/>
                  <a:gd name="T112" fmla="*/ 34 w 49"/>
                  <a:gd name="T113" fmla="*/ 5 h 83"/>
                  <a:gd name="T114" fmla="*/ 36 w 49"/>
                  <a:gd name="T115" fmla="*/ 3 h 83"/>
                  <a:gd name="T116" fmla="*/ 39 w 49"/>
                  <a:gd name="T117" fmla="*/ 3 h 83"/>
                  <a:gd name="T118" fmla="*/ 41 w 49"/>
                  <a:gd name="T119" fmla="*/ 2 h 83"/>
                  <a:gd name="T120" fmla="*/ 41 w 49"/>
                  <a:gd name="T121" fmla="*/ 2 h 83"/>
                  <a:gd name="T122" fmla="*/ 41 w 49"/>
                  <a:gd name="T123" fmla="*/ 2 h 83"/>
                  <a:gd name="T124" fmla="*/ 44 w 49"/>
                  <a:gd name="T12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 h="83">
                    <a:moveTo>
                      <a:pt x="46" y="3"/>
                    </a:moveTo>
                    <a:lnTo>
                      <a:pt x="46" y="3"/>
                    </a:lnTo>
                    <a:lnTo>
                      <a:pt x="46" y="3"/>
                    </a:lnTo>
                    <a:lnTo>
                      <a:pt x="46" y="3"/>
                    </a:lnTo>
                    <a:lnTo>
                      <a:pt x="46" y="3"/>
                    </a:lnTo>
                    <a:lnTo>
                      <a:pt x="47" y="7"/>
                    </a:lnTo>
                    <a:lnTo>
                      <a:pt x="49" y="7"/>
                    </a:lnTo>
                    <a:lnTo>
                      <a:pt x="49" y="7"/>
                    </a:lnTo>
                    <a:lnTo>
                      <a:pt x="49" y="7"/>
                    </a:lnTo>
                    <a:lnTo>
                      <a:pt x="49" y="7"/>
                    </a:lnTo>
                    <a:lnTo>
                      <a:pt x="49" y="7"/>
                    </a:lnTo>
                    <a:lnTo>
                      <a:pt x="49" y="7"/>
                    </a:lnTo>
                    <a:lnTo>
                      <a:pt x="49" y="7"/>
                    </a:lnTo>
                    <a:lnTo>
                      <a:pt x="49" y="7"/>
                    </a:lnTo>
                    <a:lnTo>
                      <a:pt x="49" y="7"/>
                    </a:lnTo>
                    <a:lnTo>
                      <a:pt x="49" y="7"/>
                    </a:lnTo>
                    <a:lnTo>
                      <a:pt x="49" y="9"/>
                    </a:lnTo>
                    <a:lnTo>
                      <a:pt x="49" y="9"/>
                    </a:lnTo>
                    <a:lnTo>
                      <a:pt x="49" y="9"/>
                    </a:lnTo>
                    <a:lnTo>
                      <a:pt x="49" y="9"/>
                    </a:lnTo>
                    <a:lnTo>
                      <a:pt x="49" y="9"/>
                    </a:lnTo>
                    <a:lnTo>
                      <a:pt x="49" y="9"/>
                    </a:lnTo>
                    <a:lnTo>
                      <a:pt x="49" y="9"/>
                    </a:lnTo>
                    <a:lnTo>
                      <a:pt x="49" y="9"/>
                    </a:lnTo>
                    <a:lnTo>
                      <a:pt x="47" y="9"/>
                    </a:lnTo>
                    <a:lnTo>
                      <a:pt x="47" y="9"/>
                    </a:lnTo>
                    <a:lnTo>
                      <a:pt x="47" y="10"/>
                    </a:lnTo>
                    <a:lnTo>
                      <a:pt x="47" y="10"/>
                    </a:lnTo>
                    <a:lnTo>
                      <a:pt x="47" y="12"/>
                    </a:lnTo>
                    <a:lnTo>
                      <a:pt x="47" y="14"/>
                    </a:lnTo>
                    <a:lnTo>
                      <a:pt x="47" y="14"/>
                    </a:lnTo>
                    <a:lnTo>
                      <a:pt x="46" y="14"/>
                    </a:lnTo>
                    <a:lnTo>
                      <a:pt x="46" y="14"/>
                    </a:lnTo>
                    <a:lnTo>
                      <a:pt x="46" y="14"/>
                    </a:lnTo>
                    <a:lnTo>
                      <a:pt x="46" y="14"/>
                    </a:lnTo>
                    <a:lnTo>
                      <a:pt x="46" y="15"/>
                    </a:lnTo>
                    <a:lnTo>
                      <a:pt x="46" y="15"/>
                    </a:lnTo>
                    <a:lnTo>
                      <a:pt x="46" y="15"/>
                    </a:lnTo>
                    <a:lnTo>
                      <a:pt x="46" y="15"/>
                    </a:lnTo>
                    <a:lnTo>
                      <a:pt x="46" y="15"/>
                    </a:lnTo>
                    <a:lnTo>
                      <a:pt x="46" y="17"/>
                    </a:lnTo>
                    <a:lnTo>
                      <a:pt x="44" y="17"/>
                    </a:lnTo>
                    <a:lnTo>
                      <a:pt x="44" y="17"/>
                    </a:lnTo>
                    <a:lnTo>
                      <a:pt x="44" y="17"/>
                    </a:lnTo>
                    <a:lnTo>
                      <a:pt x="44" y="17"/>
                    </a:lnTo>
                    <a:lnTo>
                      <a:pt x="44" y="17"/>
                    </a:lnTo>
                    <a:lnTo>
                      <a:pt x="44" y="17"/>
                    </a:lnTo>
                    <a:lnTo>
                      <a:pt x="44" y="17"/>
                    </a:lnTo>
                    <a:lnTo>
                      <a:pt x="44" y="17"/>
                    </a:lnTo>
                    <a:lnTo>
                      <a:pt x="44" y="19"/>
                    </a:lnTo>
                    <a:lnTo>
                      <a:pt x="44" y="19"/>
                    </a:lnTo>
                    <a:lnTo>
                      <a:pt x="44" y="19"/>
                    </a:lnTo>
                    <a:lnTo>
                      <a:pt x="44" y="19"/>
                    </a:lnTo>
                    <a:lnTo>
                      <a:pt x="44" y="19"/>
                    </a:lnTo>
                    <a:lnTo>
                      <a:pt x="42" y="19"/>
                    </a:lnTo>
                    <a:lnTo>
                      <a:pt x="42" y="19"/>
                    </a:lnTo>
                    <a:lnTo>
                      <a:pt x="42" y="19"/>
                    </a:lnTo>
                    <a:lnTo>
                      <a:pt x="42" y="19"/>
                    </a:lnTo>
                    <a:lnTo>
                      <a:pt x="42" y="19"/>
                    </a:lnTo>
                    <a:lnTo>
                      <a:pt x="42" y="19"/>
                    </a:lnTo>
                    <a:lnTo>
                      <a:pt x="42" y="19"/>
                    </a:lnTo>
                    <a:lnTo>
                      <a:pt x="42" y="19"/>
                    </a:lnTo>
                    <a:lnTo>
                      <a:pt x="42" y="20"/>
                    </a:lnTo>
                    <a:lnTo>
                      <a:pt x="42" y="20"/>
                    </a:lnTo>
                    <a:lnTo>
                      <a:pt x="42" y="20"/>
                    </a:lnTo>
                    <a:lnTo>
                      <a:pt x="42" y="20"/>
                    </a:lnTo>
                    <a:lnTo>
                      <a:pt x="42" y="20"/>
                    </a:lnTo>
                    <a:lnTo>
                      <a:pt x="42" y="20"/>
                    </a:lnTo>
                    <a:lnTo>
                      <a:pt x="42" y="20"/>
                    </a:lnTo>
                    <a:lnTo>
                      <a:pt x="42" y="20"/>
                    </a:lnTo>
                    <a:lnTo>
                      <a:pt x="42" y="20"/>
                    </a:lnTo>
                    <a:lnTo>
                      <a:pt x="41" y="22"/>
                    </a:lnTo>
                    <a:lnTo>
                      <a:pt x="42" y="22"/>
                    </a:lnTo>
                    <a:lnTo>
                      <a:pt x="42" y="22"/>
                    </a:lnTo>
                    <a:lnTo>
                      <a:pt x="42" y="22"/>
                    </a:lnTo>
                    <a:lnTo>
                      <a:pt x="42" y="22"/>
                    </a:lnTo>
                    <a:lnTo>
                      <a:pt x="42" y="24"/>
                    </a:lnTo>
                    <a:lnTo>
                      <a:pt x="42" y="24"/>
                    </a:lnTo>
                    <a:lnTo>
                      <a:pt x="42" y="24"/>
                    </a:lnTo>
                    <a:lnTo>
                      <a:pt x="42" y="24"/>
                    </a:lnTo>
                    <a:lnTo>
                      <a:pt x="42" y="24"/>
                    </a:lnTo>
                    <a:lnTo>
                      <a:pt x="42" y="24"/>
                    </a:lnTo>
                    <a:lnTo>
                      <a:pt x="42" y="24"/>
                    </a:lnTo>
                    <a:lnTo>
                      <a:pt x="42" y="24"/>
                    </a:lnTo>
                    <a:lnTo>
                      <a:pt x="42" y="26"/>
                    </a:lnTo>
                    <a:lnTo>
                      <a:pt x="42" y="26"/>
                    </a:lnTo>
                    <a:lnTo>
                      <a:pt x="42" y="26"/>
                    </a:lnTo>
                    <a:lnTo>
                      <a:pt x="42" y="26"/>
                    </a:lnTo>
                    <a:lnTo>
                      <a:pt x="42" y="26"/>
                    </a:lnTo>
                    <a:lnTo>
                      <a:pt x="42" y="26"/>
                    </a:lnTo>
                    <a:lnTo>
                      <a:pt x="42" y="26"/>
                    </a:lnTo>
                    <a:lnTo>
                      <a:pt x="42" y="26"/>
                    </a:lnTo>
                    <a:lnTo>
                      <a:pt x="42" y="26"/>
                    </a:lnTo>
                    <a:lnTo>
                      <a:pt x="42" y="26"/>
                    </a:lnTo>
                    <a:lnTo>
                      <a:pt x="44" y="26"/>
                    </a:lnTo>
                    <a:lnTo>
                      <a:pt x="44" y="26"/>
                    </a:lnTo>
                    <a:lnTo>
                      <a:pt x="44" y="27"/>
                    </a:lnTo>
                    <a:lnTo>
                      <a:pt x="44" y="27"/>
                    </a:lnTo>
                    <a:lnTo>
                      <a:pt x="44" y="27"/>
                    </a:lnTo>
                    <a:lnTo>
                      <a:pt x="44" y="27"/>
                    </a:lnTo>
                    <a:lnTo>
                      <a:pt x="44" y="27"/>
                    </a:lnTo>
                    <a:lnTo>
                      <a:pt x="44" y="27"/>
                    </a:lnTo>
                    <a:lnTo>
                      <a:pt x="44" y="27"/>
                    </a:lnTo>
                    <a:lnTo>
                      <a:pt x="44" y="27"/>
                    </a:lnTo>
                    <a:lnTo>
                      <a:pt x="44" y="27"/>
                    </a:lnTo>
                    <a:lnTo>
                      <a:pt x="44" y="27"/>
                    </a:lnTo>
                    <a:lnTo>
                      <a:pt x="42" y="29"/>
                    </a:lnTo>
                    <a:lnTo>
                      <a:pt x="42" y="29"/>
                    </a:lnTo>
                    <a:lnTo>
                      <a:pt x="42" y="29"/>
                    </a:lnTo>
                    <a:lnTo>
                      <a:pt x="42" y="29"/>
                    </a:lnTo>
                    <a:lnTo>
                      <a:pt x="42" y="29"/>
                    </a:lnTo>
                    <a:lnTo>
                      <a:pt x="42" y="29"/>
                    </a:lnTo>
                    <a:lnTo>
                      <a:pt x="42" y="29"/>
                    </a:lnTo>
                    <a:lnTo>
                      <a:pt x="42" y="29"/>
                    </a:lnTo>
                    <a:lnTo>
                      <a:pt x="42" y="29"/>
                    </a:lnTo>
                    <a:lnTo>
                      <a:pt x="42" y="29"/>
                    </a:lnTo>
                    <a:lnTo>
                      <a:pt x="42" y="29"/>
                    </a:lnTo>
                    <a:lnTo>
                      <a:pt x="42" y="31"/>
                    </a:lnTo>
                    <a:lnTo>
                      <a:pt x="42" y="31"/>
                    </a:lnTo>
                    <a:lnTo>
                      <a:pt x="41" y="31"/>
                    </a:lnTo>
                    <a:lnTo>
                      <a:pt x="41" y="31"/>
                    </a:lnTo>
                    <a:lnTo>
                      <a:pt x="41" y="31"/>
                    </a:lnTo>
                    <a:lnTo>
                      <a:pt x="41" y="31"/>
                    </a:lnTo>
                    <a:lnTo>
                      <a:pt x="41" y="31"/>
                    </a:lnTo>
                    <a:lnTo>
                      <a:pt x="41" y="31"/>
                    </a:lnTo>
                    <a:lnTo>
                      <a:pt x="41" y="31"/>
                    </a:lnTo>
                    <a:lnTo>
                      <a:pt x="41" y="31"/>
                    </a:lnTo>
                    <a:lnTo>
                      <a:pt x="41" y="32"/>
                    </a:lnTo>
                    <a:lnTo>
                      <a:pt x="41" y="32"/>
                    </a:lnTo>
                    <a:lnTo>
                      <a:pt x="41" y="34"/>
                    </a:lnTo>
                    <a:lnTo>
                      <a:pt x="41" y="34"/>
                    </a:lnTo>
                    <a:lnTo>
                      <a:pt x="41" y="34"/>
                    </a:lnTo>
                    <a:lnTo>
                      <a:pt x="41" y="34"/>
                    </a:lnTo>
                    <a:lnTo>
                      <a:pt x="41" y="34"/>
                    </a:lnTo>
                    <a:lnTo>
                      <a:pt x="41" y="34"/>
                    </a:lnTo>
                    <a:lnTo>
                      <a:pt x="39" y="34"/>
                    </a:lnTo>
                    <a:lnTo>
                      <a:pt x="39" y="34"/>
                    </a:lnTo>
                    <a:lnTo>
                      <a:pt x="39" y="36"/>
                    </a:lnTo>
                    <a:lnTo>
                      <a:pt x="39" y="36"/>
                    </a:lnTo>
                    <a:lnTo>
                      <a:pt x="39" y="36"/>
                    </a:lnTo>
                    <a:lnTo>
                      <a:pt x="39" y="36"/>
                    </a:lnTo>
                    <a:lnTo>
                      <a:pt x="39" y="37"/>
                    </a:lnTo>
                    <a:lnTo>
                      <a:pt x="39" y="37"/>
                    </a:lnTo>
                    <a:lnTo>
                      <a:pt x="39" y="37"/>
                    </a:lnTo>
                    <a:lnTo>
                      <a:pt x="39" y="37"/>
                    </a:lnTo>
                    <a:lnTo>
                      <a:pt x="39" y="37"/>
                    </a:lnTo>
                    <a:lnTo>
                      <a:pt x="39" y="37"/>
                    </a:lnTo>
                    <a:lnTo>
                      <a:pt x="39" y="37"/>
                    </a:lnTo>
                    <a:lnTo>
                      <a:pt x="39" y="37"/>
                    </a:lnTo>
                    <a:lnTo>
                      <a:pt x="39" y="37"/>
                    </a:lnTo>
                    <a:lnTo>
                      <a:pt x="39" y="37"/>
                    </a:lnTo>
                    <a:lnTo>
                      <a:pt x="39" y="37"/>
                    </a:lnTo>
                    <a:lnTo>
                      <a:pt x="39" y="37"/>
                    </a:lnTo>
                    <a:lnTo>
                      <a:pt x="39" y="37"/>
                    </a:lnTo>
                    <a:lnTo>
                      <a:pt x="39" y="37"/>
                    </a:lnTo>
                    <a:lnTo>
                      <a:pt x="39" y="39"/>
                    </a:lnTo>
                    <a:lnTo>
                      <a:pt x="39" y="39"/>
                    </a:lnTo>
                    <a:lnTo>
                      <a:pt x="39" y="39"/>
                    </a:lnTo>
                    <a:lnTo>
                      <a:pt x="39" y="39"/>
                    </a:lnTo>
                    <a:lnTo>
                      <a:pt x="39" y="39"/>
                    </a:lnTo>
                    <a:lnTo>
                      <a:pt x="42" y="81"/>
                    </a:lnTo>
                    <a:lnTo>
                      <a:pt x="3" y="83"/>
                    </a:lnTo>
                    <a:lnTo>
                      <a:pt x="0" y="24"/>
                    </a:lnTo>
                    <a:lnTo>
                      <a:pt x="2" y="24"/>
                    </a:lnTo>
                    <a:lnTo>
                      <a:pt x="2" y="24"/>
                    </a:lnTo>
                    <a:lnTo>
                      <a:pt x="2" y="24"/>
                    </a:lnTo>
                    <a:lnTo>
                      <a:pt x="2" y="24"/>
                    </a:lnTo>
                    <a:lnTo>
                      <a:pt x="2" y="24"/>
                    </a:lnTo>
                    <a:lnTo>
                      <a:pt x="3" y="24"/>
                    </a:lnTo>
                    <a:lnTo>
                      <a:pt x="3" y="24"/>
                    </a:lnTo>
                    <a:lnTo>
                      <a:pt x="3" y="24"/>
                    </a:lnTo>
                    <a:lnTo>
                      <a:pt x="3" y="24"/>
                    </a:lnTo>
                    <a:lnTo>
                      <a:pt x="3" y="24"/>
                    </a:lnTo>
                    <a:lnTo>
                      <a:pt x="3" y="24"/>
                    </a:lnTo>
                    <a:lnTo>
                      <a:pt x="3" y="24"/>
                    </a:lnTo>
                    <a:lnTo>
                      <a:pt x="3" y="24"/>
                    </a:lnTo>
                    <a:lnTo>
                      <a:pt x="5" y="22"/>
                    </a:lnTo>
                    <a:lnTo>
                      <a:pt x="5" y="22"/>
                    </a:lnTo>
                    <a:lnTo>
                      <a:pt x="5" y="22"/>
                    </a:lnTo>
                    <a:lnTo>
                      <a:pt x="5" y="22"/>
                    </a:lnTo>
                    <a:lnTo>
                      <a:pt x="5" y="22"/>
                    </a:lnTo>
                    <a:lnTo>
                      <a:pt x="5" y="22"/>
                    </a:lnTo>
                    <a:lnTo>
                      <a:pt x="5" y="22"/>
                    </a:lnTo>
                    <a:lnTo>
                      <a:pt x="5" y="22"/>
                    </a:lnTo>
                    <a:lnTo>
                      <a:pt x="5" y="22"/>
                    </a:lnTo>
                    <a:lnTo>
                      <a:pt x="5" y="22"/>
                    </a:lnTo>
                    <a:lnTo>
                      <a:pt x="5" y="22"/>
                    </a:lnTo>
                    <a:lnTo>
                      <a:pt x="7" y="22"/>
                    </a:lnTo>
                    <a:lnTo>
                      <a:pt x="7" y="22"/>
                    </a:lnTo>
                    <a:lnTo>
                      <a:pt x="7" y="22"/>
                    </a:lnTo>
                    <a:lnTo>
                      <a:pt x="8" y="20"/>
                    </a:lnTo>
                    <a:lnTo>
                      <a:pt x="8" y="20"/>
                    </a:lnTo>
                    <a:lnTo>
                      <a:pt x="8" y="20"/>
                    </a:lnTo>
                    <a:lnTo>
                      <a:pt x="8" y="20"/>
                    </a:lnTo>
                    <a:lnTo>
                      <a:pt x="8" y="20"/>
                    </a:lnTo>
                    <a:lnTo>
                      <a:pt x="10" y="20"/>
                    </a:lnTo>
                    <a:lnTo>
                      <a:pt x="10" y="20"/>
                    </a:lnTo>
                    <a:lnTo>
                      <a:pt x="10" y="20"/>
                    </a:lnTo>
                    <a:lnTo>
                      <a:pt x="10" y="20"/>
                    </a:lnTo>
                    <a:lnTo>
                      <a:pt x="10" y="20"/>
                    </a:lnTo>
                    <a:lnTo>
                      <a:pt x="10" y="20"/>
                    </a:lnTo>
                    <a:lnTo>
                      <a:pt x="10" y="20"/>
                    </a:lnTo>
                    <a:lnTo>
                      <a:pt x="10" y="20"/>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4" y="17"/>
                    </a:lnTo>
                    <a:lnTo>
                      <a:pt x="14" y="17"/>
                    </a:lnTo>
                    <a:lnTo>
                      <a:pt x="14" y="17"/>
                    </a:lnTo>
                    <a:lnTo>
                      <a:pt x="14" y="17"/>
                    </a:lnTo>
                    <a:lnTo>
                      <a:pt x="14" y="17"/>
                    </a:lnTo>
                    <a:lnTo>
                      <a:pt x="14" y="17"/>
                    </a:lnTo>
                    <a:lnTo>
                      <a:pt x="15" y="17"/>
                    </a:lnTo>
                    <a:lnTo>
                      <a:pt x="15" y="15"/>
                    </a:lnTo>
                    <a:lnTo>
                      <a:pt x="15" y="15"/>
                    </a:lnTo>
                    <a:lnTo>
                      <a:pt x="15" y="15"/>
                    </a:lnTo>
                    <a:lnTo>
                      <a:pt x="15" y="15"/>
                    </a:lnTo>
                    <a:lnTo>
                      <a:pt x="15" y="15"/>
                    </a:lnTo>
                    <a:lnTo>
                      <a:pt x="15" y="15"/>
                    </a:lnTo>
                    <a:lnTo>
                      <a:pt x="15" y="15"/>
                    </a:lnTo>
                    <a:lnTo>
                      <a:pt x="15" y="15"/>
                    </a:lnTo>
                    <a:lnTo>
                      <a:pt x="15" y="15"/>
                    </a:lnTo>
                    <a:lnTo>
                      <a:pt x="17" y="15"/>
                    </a:lnTo>
                    <a:lnTo>
                      <a:pt x="17" y="15"/>
                    </a:lnTo>
                    <a:lnTo>
                      <a:pt x="19" y="15"/>
                    </a:lnTo>
                    <a:lnTo>
                      <a:pt x="19" y="15"/>
                    </a:lnTo>
                    <a:lnTo>
                      <a:pt x="19" y="15"/>
                    </a:lnTo>
                    <a:lnTo>
                      <a:pt x="19" y="15"/>
                    </a:lnTo>
                    <a:lnTo>
                      <a:pt x="19" y="15"/>
                    </a:lnTo>
                    <a:lnTo>
                      <a:pt x="19" y="15"/>
                    </a:lnTo>
                    <a:lnTo>
                      <a:pt x="19" y="15"/>
                    </a:lnTo>
                    <a:lnTo>
                      <a:pt x="19" y="15"/>
                    </a:lnTo>
                    <a:lnTo>
                      <a:pt x="19" y="14"/>
                    </a:lnTo>
                    <a:lnTo>
                      <a:pt x="19" y="14"/>
                    </a:lnTo>
                    <a:lnTo>
                      <a:pt x="19" y="14"/>
                    </a:lnTo>
                    <a:lnTo>
                      <a:pt x="20" y="12"/>
                    </a:lnTo>
                    <a:lnTo>
                      <a:pt x="20" y="12"/>
                    </a:lnTo>
                    <a:lnTo>
                      <a:pt x="20" y="12"/>
                    </a:lnTo>
                    <a:lnTo>
                      <a:pt x="20" y="12"/>
                    </a:lnTo>
                    <a:lnTo>
                      <a:pt x="20" y="12"/>
                    </a:lnTo>
                    <a:lnTo>
                      <a:pt x="20" y="12"/>
                    </a:lnTo>
                    <a:lnTo>
                      <a:pt x="22" y="12"/>
                    </a:lnTo>
                    <a:lnTo>
                      <a:pt x="22" y="12"/>
                    </a:lnTo>
                    <a:lnTo>
                      <a:pt x="22" y="12"/>
                    </a:lnTo>
                    <a:lnTo>
                      <a:pt x="22" y="14"/>
                    </a:lnTo>
                    <a:lnTo>
                      <a:pt x="24" y="14"/>
                    </a:lnTo>
                    <a:lnTo>
                      <a:pt x="24" y="14"/>
                    </a:lnTo>
                    <a:lnTo>
                      <a:pt x="24" y="14"/>
                    </a:lnTo>
                    <a:lnTo>
                      <a:pt x="24" y="12"/>
                    </a:lnTo>
                    <a:lnTo>
                      <a:pt x="25" y="12"/>
                    </a:lnTo>
                    <a:lnTo>
                      <a:pt x="25" y="12"/>
                    </a:lnTo>
                    <a:lnTo>
                      <a:pt x="25" y="10"/>
                    </a:lnTo>
                    <a:lnTo>
                      <a:pt x="25" y="10"/>
                    </a:lnTo>
                    <a:lnTo>
                      <a:pt x="25" y="10"/>
                    </a:lnTo>
                    <a:lnTo>
                      <a:pt x="25" y="10"/>
                    </a:lnTo>
                    <a:lnTo>
                      <a:pt x="25" y="10"/>
                    </a:lnTo>
                    <a:lnTo>
                      <a:pt x="25" y="10"/>
                    </a:lnTo>
                    <a:lnTo>
                      <a:pt x="25" y="10"/>
                    </a:lnTo>
                    <a:lnTo>
                      <a:pt x="25" y="10"/>
                    </a:lnTo>
                    <a:lnTo>
                      <a:pt x="25" y="10"/>
                    </a:lnTo>
                    <a:lnTo>
                      <a:pt x="25" y="10"/>
                    </a:lnTo>
                    <a:lnTo>
                      <a:pt x="25" y="12"/>
                    </a:lnTo>
                    <a:lnTo>
                      <a:pt x="25" y="12"/>
                    </a:lnTo>
                    <a:lnTo>
                      <a:pt x="25" y="12"/>
                    </a:lnTo>
                    <a:lnTo>
                      <a:pt x="25" y="12"/>
                    </a:lnTo>
                    <a:lnTo>
                      <a:pt x="25" y="12"/>
                    </a:lnTo>
                    <a:lnTo>
                      <a:pt x="25" y="12"/>
                    </a:lnTo>
                    <a:lnTo>
                      <a:pt x="25" y="12"/>
                    </a:lnTo>
                    <a:lnTo>
                      <a:pt x="27" y="12"/>
                    </a:lnTo>
                    <a:lnTo>
                      <a:pt x="27" y="12"/>
                    </a:lnTo>
                    <a:lnTo>
                      <a:pt x="27" y="12"/>
                    </a:lnTo>
                    <a:lnTo>
                      <a:pt x="27" y="12"/>
                    </a:lnTo>
                    <a:lnTo>
                      <a:pt x="27" y="12"/>
                    </a:lnTo>
                    <a:lnTo>
                      <a:pt x="27" y="12"/>
                    </a:lnTo>
                    <a:lnTo>
                      <a:pt x="27" y="12"/>
                    </a:lnTo>
                    <a:lnTo>
                      <a:pt x="27" y="12"/>
                    </a:lnTo>
                    <a:lnTo>
                      <a:pt x="27" y="12"/>
                    </a:lnTo>
                    <a:lnTo>
                      <a:pt x="29" y="12"/>
                    </a:lnTo>
                    <a:lnTo>
                      <a:pt x="29" y="12"/>
                    </a:lnTo>
                    <a:lnTo>
                      <a:pt x="29" y="12"/>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31" y="10"/>
                    </a:lnTo>
                    <a:lnTo>
                      <a:pt x="31" y="10"/>
                    </a:lnTo>
                    <a:lnTo>
                      <a:pt x="31" y="10"/>
                    </a:lnTo>
                    <a:lnTo>
                      <a:pt x="31" y="10"/>
                    </a:lnTo>
                    <a:lnTo>
                      <a:pt x="31" y="9"/>
                    </a:lnTo>
                    <a:lnTo>
                      <a:pt x="31" y="9"/>
                    </a:lnTo>
                    <a:lnTo>
                      <a:pt x="31" y="9"/>
                    </a:lnTo>
                    <a:lnTo>
                      <a:pt x="31" y="9"/>
                    </a:lnTo>
                    <a:lnTo>
                      <a:pt x="32" y="9"/>
                    </a:lnTo>
                    <a:lnTo>
                      <a:pt x="32" y="9"/>
                    </a:lnTo>
                    <a:lnTo>
                      <a:pt x="32" y="9"/>
                    </a:lnTo>
                    <a:lnTo>
                      <a:pt x="32" y="7"/>
                    </a:lnTo>
                    <a:lnTo>
                      <a:pt x="32" y="7"/>
                    </a:lnTo>
                    <a:lnTo>
                      <a:pt x="32" y="7"/>
                    </a:lnTo>
                    <a:lnTo>
                      <a:pt x="32" y="7"/>
                    </a:lnTo>
                    <a:lnTo>
                      <a:pt x="32" y="7"/>
                    </a:lnTo>
                    <a:lnTo>
                      <a:pt x="32" y="7"/>
                    </a:lnTo>
                    <a:lnTo>
                      <a:pt x="32" y="7"/>
                    </a:lnTo>
                    <a:lnTo>
                      <a:pt x="32" y="7"/>
                    </a:lnTo>
                    <a:lnTo>
                      <a:pt x="32" y="7"/>
                    </a:lnTo>
                    <a:lnTo>
                      <a:pt x="32" y="7"/>
                    </a:lnTo>
                    <a:lnTo>
                      <a:pt x="32" y="7"/>
                    </a:lnTo>
                    <a:lnTo>
                      <a:pt x="32" y="7"/>
                    </a:lnTo>
                    <a:lnTo>
                      <a:pt x="32" y="7"/>
                    </a:lnTo>
                    <a:lnTo>
                      <a:pt x="32" y="7"/>
                    </a:lnTo>
                    <a:lnTo>
                      <a:pt x="34" y="7"/>
                    </a:lnTo>
                    <a:lnTo>
                      <a:pt x="34" y="5"/>
                    </a:lnTo>
                    <a:lnTo>
                      <a:pt x="34" y="5"/>
                    </a:lnTo>
                    <a:lnTo>
                      <a:pt x="34" y="5"/>
                    </a:lnTo>
                    <a:lnTo>
                      <a:pt x="34" y="5"/>
                    </a:lnTo>
                    <a:lnTo>
                      <a:pt x="34" y="5"/>
                    </a:lnTo>
                    <a:lnTo>
                      <a:pt x="34" y="5"/>
                    </a:lnTo>
                    <a:lnTo>
                      <a:pt x="34" y="5"/>
                    </a:lnTo>
                    <a:lnTo>
                      <a:pt x="34" y="5"/>
                    </a:lnTo>
                    <a:lnTo>
                      <a:pt x="34" y="5"/>
                    </a:lnTo>
                    <a:lnTo>
                      <a:pt x="34" y="5"/>
                    </a:lnTo>
                    <a:lnTo>
                      <a:pt x="34" y="5"/>
                    </a:lnTo>
                    <a:lnTo>
                      <a:pt x="34" y="5"/>
                    </a:lnTo>
                    <a:lnTo>
                      <a:pt x="34" y="3"/>
                    </a:lnTo>
                    <a:lnTo>
                      <a:pt x="36" y="3"/>
                    </a:lnTo>
                    <a:lnTo>
                      <a:pt x="36" y="3"/>
                    </a:lnTo>
                    <a:lnTo>
                      <a:pt x="36" y="3"/>
                    </a:lnTo>
                    <a:lnTo>
                      <a:pt x="36" y="3"/>
                    </a:lnTo>
                    <a:lnTo>
                      <a:pt x="36" y="3"/>
                    </a:lnTo>
                    <a:lnTo>
                      <a:pt x="36" y="3"/>
                    </a:lnTo>
                    <a:lnTo>
                      <a:pt x="36" y="3"/>
                    </a:lnTo>
                    <a:lnTo>
                      <a:pt x="36" y="3"/>
                    </a:lnTo>
                    <a:lnTo>
                      <a:pt x="37" y="3"/>
                    </a:lnTo>
                    <a:lnTo>
                      <a:pt x="39" y="3"/>
                    </a:lnTo>
                    <a:lnTo>
                      <a:pt x="39" y="3"/>
                    </a:lnTo>
                    <a:lnTo>
                      <a:pt x="39" y="3"/>
                    </a:lnTo>
                    <a:lnTo>
                      <a:pt x="39" y="3"/>
                    </a:lnTo>
                    <a:lnTo>
                      <a:pt x="39" y="3"/>
                    </a:lnTo>
                    <a:lnTo>
                      <a:pt x="39" y="3"/>
                    </a:lnTo>
                    <a:lnTo>
                      <a:pt x="39" y="3"/>
                    </a:lnTo>
                    <a:lnTo>
                      <a:pt x="41" y="2"/>
                    </a:lnTo>
                    <a:lnTo>
                      <a:pt x="41" y="2"/>
                    </a:lnTo>
                    <a:lnTo>
                      <a:pt x="41" y="2"/>
                    </a:lnTo>
                    <a:lnTo>
                      <a:pt x="41" y="2"/>
                    </a:lnTo>
                    <a:lnTo>
                      <a:pt x="41" y="2"/>
                    </a:lnTo>
                    <a:lnTo>
                      <a:pt x="41" y="2"/>
                    </a:lnTo>
                    <a:lnTo>
                      <a:pt x="41" y="2"/>
                    </a:lnTo>
                    <a:lnTo>
                      <a:pt x="41" y="2"/>
                    </a:lnTo>
                    <a:lnTo>
                      <a:pt x="41" y="2"/>
                    </a:lnTo>
                    <a:lnTo>
                      <a:pt x="41" y="2"/>
                    </a:lnTo>
                    <a:lnTo>
                      <a:pt x="41" y="2"/>
                    </a:lnTo>
                    <a:lnTo>
                      <a:pt x="41" y="2"/>
                    </a:lnTo>
                    <a:lnTo>
                      <a:pt x="41" y="2"/>
                    </a:lnTo>
                    <a:lnTo>
                      <a:pt x="42" y="0"/>
                    </a:lnTo>
                    <a:lnTo>
                      <a:pt x="42" y="0"/>
                    </a:lnTo>
                    <a:lnTo>
                      <a:pt x="42" y="2"/>
                    </a:lnTo>
                    <a:lnTo>
                      <a:pt x="44" y="2"/>
                    </a:lnTo>
                    <a:lnTo>
                      <a:pt x="44" y="2"/>
                    </a:lnTo>
                    <a:lnTo>
                      <a:pt x="44" y="2"/>
                    </a:lnTo>
                    <a:lnTo>
                      <a:pt x="44" y="2"/>
                    </a:lnTo>
                    <a:lnTo>
                      <a:pt x="46" y="3"/>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6070"/>
              <p:cNvSpPr>
                <a:spLocks/>
              </p:cNvSpPr>
              <p:nvPr/>
            </p:nvSpPr>
            <p:spPr bwMode="auto">
              <a:xfrm>
                <a:off x="3713" y="1182"/>
                <a:ext cx="49" cy="83"/>
              </a:xfrm>
              <a:custGeom>
                <a:avLst/>
                <a:gdLst>
                  <a:gd name="T0" fmla="*/ 47 w 49"/>
                  <a:gd name="T1" fmla="*/ 7 h 83"/>
                  <a:gd name="T2" fmla="*/ 49 w 49"/>
                  <a:gd name="T3" fmla="*/ 7 h 83"/>
                  <a:gd name="T4" fmla="*/ 49 w 49"/>
                  <a:gd name="T5" fmla="*/ 9 h 83"/>
                  <a:gd name="T6" fmla="*/ 49 w 49"/>
                  <a:gd name="T7" fmla="*/ 9 h 83"/>
                  <a:gd name="T8" fmla="*/ 47 w 49"/>
                  <a:gd name="T9" fmla="*/ 14 h 83"/>
                  <a:gd name="T10" fmla="*/ 46 w 49"/>
                  <a:gd name="T11" fmla="*/ 15 h 83"/>
                  <a:gd name="T12" fmla="*/ 44 w 49"/>
                  <a:gd name="T13" fmla="*/ 17 h 83"/>
                  <a:gd name="T14" fmla="*/ 44 w 49"/>
                  <a:gd name="T15" fmla="*/ 17 h 83"/>
                  <a:gd name="T16" fmla="*/ 44 w 49"/>
                  <a:gd name="T17" fmla="*/ 19 h 83"/>
                  <a:gd name="T18" fmla="*/ 42 w 49"/>
                  <a:gd name="T19" fmla="*/ 19 h 83"/>
                  <a:gd name="T20" fmla="*/ 42 w 49"/>
                  <a:gd name="T21" fmla="*/ 20 h 83"/>
                  <a:gd name="T22" fmla="*/ 41 w 49"/>
                  <a:gd name="T23" fmla="*/ 22 h 83"/>
                  <a:gd name="T24" fmla="*/ 42 w 49"/>
                  <a:gd name="T25" fmla="*/ 24 h 83"/>
                  <a:gd name="T26" fmla="*/ 42 w 49"/>
                  <a:gd name="T27" fmla="*/ 24 h 83"/>
                  <a:gd name="T28" fmla="*/ 42 w 49"/>
                  <a:gd name="T29" fmla="*/ 26 h 83"/>
                  <a:gd name="T30" fmla="*/ 44 w 49"/>
                  <a:gd name="T31" fmla="*/ 26 h 83"/>
                  <a:gd name="T32" fmla="*/ 44 w 49"/>
                  <a:gd name="T33" fmla="*/ 27 h 83"/>
                  <a:gd name="T34" fmla="*/ 42 w 49"/>
                  <a:gd name="T35" fmla="*/ 29 h 83"/>
                  <a:gd name="T36" fmla="*/ 42 w 49"/>
                  <a:gd name="T37" fmla="*/ 29 h 83"/>
                  <a:gd name="T38" fmla="*/ 41 w 49"/>
                  <a:gd name="T39" fmla="*/ 31 h 83"/>
                  <a:gd name="T40" fmla="*/ 41 w 49"/>
                  <a:gd name="T41" fmla="*/ 31 h 83"/>
                  <a:gd name="T42" fmla="*/ 41 w 49"/>
                  <a:gd name="T43" fmla="*/ 34 h 83"/>
                  <a:gd name="T44" fmla="*/ 39 w 49"/>
                  <a:gd name="T45" fmla="*/ 36 h 83"/>
                  <a:gd name="T46" fmla="*/ 39 w 49"/>
                  <a:gd name="T47" fmla="*/ 37 h 83"/>
                  <a:gd name="T48" fmla="*/ 39 w 49"/>
                  <a:gd name="T49" fmla="*/ 37 h 83"/>
                  <a:gd name="T50" fmla="*/ 39 w 49"/>
                  <a:gd name="T51" fmla="*/ 39 h 83"/>
                  <a:gd name="T52" fmla="*/ 3 w 49"/>
                  <a:gd name="T53" fmla="*/ 83 h 83"/>
                  <a:gd name="T54" fmla="*/ 2 w 49"/>
                  <a:gd name="T55" fmla="*/ 24 h 83"/>
                  <a:gd name="T56" fmla="*/ 3 w 49"/>
                  <a:gd name="T57" fmla="*/ 24 h 83"/>
                  <a:gd name="T58" fmla="*/ 5 w 49"/>
                  <a:gd name="T59" fmla="*/ 22 h 83"/>
                  <a:gd name="T60" fmla="*/ 5 w 49"/>
                  <a:gd name="T61" fmla="*/ 22 h 83"/>
                  <a:gd name="T62" fmla="*/ 8 w 49"/>
                  <a:gd name="T63" fmla="*/ 20 h 83"/>
                  <a:gd name="T64" fmla="*/ 10 w 49"/>
                  <a:gd name="T65" fmla="*/ 20 h 83"/>
                  <a:gd name="T66" fmla="*/ 12 w 49"/>
                  <a:gd name="T67" fmla="*/ 19 h 83"/>
                  <a:gd name="T68" fmla="*/ 12 w 49"/>
                  <a:gd name="T69" fmla="*/ 19 h 83"/>
                  <a:gd name="T70" fmla="*/ 12 w 49"/>
                  <a:gd name="T71" fmla="*/ 19 h 83"/>
                  <a:gd name="T72" fmla="*/ 14 w 49"/>
                  <a:gd name="T73" fmla="*/ 17 h 83"/>
                  <a:gd name="T74" fmla="*/ 15 w 49"/>
                  <a:gd name="T75" fmla="*/ 15 h 83"/>
                  <a:gd name="T76" fmla="*/ 17 w 49"/>
                  <a:gd name="T77" fmla="*/ 15 h 83"/>
                  <a:gd name="T78" fmla="*/ 19 w 49"/>
                  <a:gd name="T79" fmla="*/ 15 h 83"/>
                  <a:gd name="T80" fmla="*/ 20 w 49"/>
                  <a:gd name="T81" fmla="*/ 12 h 83"/>
                  <a:gd name="T82" fmla="*/ 22 w 49"/>
                  <a:gd name="T83" fmla="*/ 12 h 83"/>
                  <a:gd name="T84" fmla="*/ 24 w 49"/>
                  <a:gd name="T85" fmla="*/ 14 h 83"/>
                  <a:gd name="T86" fmla="*/ 25 w 49"/>
                  <a:gd name="T87" fmla="*/ 10 h 83"/>
                  <a:gd name="T88" fmla="*/ 25 w 49"/>
                  <a:gd name="T89" fmla="*/ 10 h 83"/>
                  <a:gd name="T90" fmla="*/ 25 w 49"/>
                  <a:gd name="T91" fmla="*/ 12 h 83"/>
                  <a:gd name="T92" fmla="*/ 27 w 49"/>
                  <a:gd name="T93" fmla="*/ 12 h 83"/>
                  <a:gd name="T94" fmla="*/ 29 w 49"/>
                  <a:gd name="T95" fmla="*/ 12 h 83"/>
                  <a:gd name="T96" fmla="*/ 29 w 49"/>
                  <a:gd name="T97" fmla="*/ 10 h 83"/>
                  <a:gd name="T98" fmla="*/ 29 w 49"/>
                  <a:gd name="T99" fmla="*/ 10 h 83"/>
                  <a:gd name="T100" fmla="*/ 31 w 49"/>
                  <a:gd name="T101" fmla="*/ 10 h 83"/>
                  <a:gd name="T102" fmla="*/ 31 w 49"/>
                  <a:gd name="T103" fmla="*/ 9 h 83"/>
                  <a:gd name="T104" fmla="*/ 32 w 49"/>
                  <a:gd name="T105" fmla="*/ 7 h 83"/>
                  <a:gd name="T106" fmla="*/ 32 w 49"/>
                  <a:gd name="T107" fmla="*/ 7 h 83"/>
                  <a:gd name="T108" fmla="*/ 34 w 49"/>
                  <a:gd name="T109" fmla="*/ 7 h 83"/>
                  <a:gd name="T110" fmla="*/ 34 w 49"/>
                  <a:gd name="T111" fmla="*/ 5 h 83"/>
                  <a:gd name="T112" fmla="*/ 34 w 49"/>
                  <a:gd name="T113" fmla="*/ 5 h 83"/>
                  <a:gd name="T114" fmla="*/ 36 w 49"/>
                  <a:gd name="T115" fmla="*/ 3 h 83"/>
                  <a:gd name="T116" fmla="*/ 39 w 49"/>
                  <a:gd name="T117" fmla="*/ 3 h 83"/>
                  <a:gd name="T118" fmla="*/ 41 w 49"/>
                  <a:gd name="T119" fmla="*/ 2 h 83"/>
                  <a:gd name="T120" fmla="*/ 41 w 49"/>
                  <a:gd name="T121" fmla="*/ 2 h 83"/>
                  <a:gd name="T122" fmla="*/ 41 w 49"/>
                  <a:gd name="T123" fmla="*/ 2 h 83"/>
                  <a:gd name="T124" fmla="*/ 44 w 49"/>
                  <a:gd name="T12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 h="83">
                    <a:moveTo>
                      <a:pt x="46" y="3"/>
                    </a:moveTo>
                    <a:lnTo>
                      <a:pt x="46" y="3"/>
                    </a:lnTo>
                    <a:lnTo>
                      <a:pt x="46" y="3"/>
                    </a:lnTo>
                    <a:lnTo>
                      <a:pt x="46" y="3"/>
                    </a:lnTo>
                    <a:lnTo>
                      <a:pt x="46" y="3"/>
                    </a:lnTo>
                    <a:lnTo>
                      <a:pt x="47" y="7"/>
                    </a:lnTo>
                    <a:lnTo>
                      <a:pt x="49" y="7"/>
                    </a:lnTo>
                    <a:lnTo>
                      <a:pt x="49" y="7"/>
                    </a:lnTo>
                    <a:lnTo>
                      <a:pt x="49" y="7"/>
                    </a:lnTo>
                    <a:lnTo>
                      <a:pt x="49" y="7"/>
                    </a:lnTo>
                    <a:lnTo>
                      <a:pt x="49" y="7"/>
                    </a:lnTo>
                    <a:lnTo>
                      <a:pt x="49" y="7"/>
                    </a:lnTo>
                    <a:lnTo>
                      <a:pt x="49" y="7"/>
                    </a:lnTo>
                    <a:lnTo>
                      <a:pt x="49" y="7"/>
                    </a:lnTo>
                    <a:lnTo>
                      <a:pt x="49" y="7"/>
                    </a:lnTo>
                    <a:lnTo>
                      <a:pt x="49" y="7"/>
                    </a:lnTo>
                    <a:lnTo>
                      <a:pt x="49" y="9"/>
                    </a:lnTo>
                    <a:lnTo>
                      <a:pt x="49" y="9"/>
                    </a:lnTo>
                    <a:lnTo>
                      <a:pt x="49" y="9"/>
                    </a:lnTo>
                    <a:lnTo>
                      <a:pt x="49" y="9"/>
                    </a:lnTo>
                    <a:lnTo>
                      <a:pt x="49" y="9"/>
                    </a:lnTo>
                    <a:lnTo>
                      <a:pt x="49" y="9"/>
                    </a:lnTo>
                    <a:lnTo>
                      <a:pt x="49" y="9"/>
                    </a:lnTo>
                    <a:lnTo>
                      <a:pt x="49" y="9"/>
                    </a:lnTo>
                    <a:lnTo>
                      <a:pt x="47" y="9"/>
                    </a:lnTo>
                    <a:lnTo>
                      <a:pt x="47" y="9"/>
                    </a:lnTo>
                    <a:lnTo>
                      <a:pt x="47" y="10"/>
                    </a:lnTo>
                    <a:lnTo>
                      <a:pt x="47" y="10"/>
                    </a:lnTo>
                    <a:lnTo>
                      <a:pt x="47" y="12"/>
                    </a:lnTo>
                    <a:lnTo>
                      <a:pt x="47" y="14"/>
                    </a:lnTo>
                    <a:lnTo>
                      <a:pt x="47" y="14"/>
                    </a:lnTo>
                    <a:lnTo>
                      <a:pt x="46" y="14"/>
                    </a:lnTo>
                    <a:lnTo>
                      <a:pt x="46" y="14"/>
                    </a:lnTo>
                    <a:lnTo>
                      <a:pt x="46" y="14"/>
                    </a:lnTo>
                    <a:lnTo>
                      <a:pt x="46" y="14"/>
                    </a:lnTo>
                    <a:lnTo>
                      <a:pt x="46" y="15"/>
                    </a:lnTo>
                    <a:lnTo>
                      <a:pt x="46" y="15"/>
                    </a:lnTo>
                    <a:lnTo>
                      <a:pt x="46" y="15"/>
                    </a:lnTo>
                    <a:lnTo>
                      <a:pt x="46" y="15"/>
                    </a:lnTo>
                    <a:lnTo>
                      <a:pt x="46" y="15"/>
                    </a:lnTo>
                    <a:lnTo>
                      <a:pt x="46" y="17"/>
                    </a:lnTo>
                    <a:lnTo>
                      <a:pt x="44" y="17"/>
                    </a:lnTo>
                    <a:lnTo>
                      <a:pt x="44" y="17"/>
                    </a:lnTo>
                    <a:lnTo>
                      <a:pt x="44" y="17"/>
                    </a:lnTo>
                    <a:lnTo>
                      <a:pt x="44" y="17"/>
                    </a:lnTo>
                    <a:lnTo>
                      <a:pt x="44" y="17"/>
                    </a:lnTo>
                    <a:lnTo>
                      <a:pt x="44" y="17"/>
                    </a:lnTo>
                    <a:lnTo>
                      <a:pt x="44" y="17"/>
                    </a:lnTo>
                    <a:lnTo>
                      <a:pt x="44" y="17"/>
                    </a:lnTo>
                    <a:lnTo>
                      <a:pt x="44" y="19"/>
                    </a:lnTo>
                    <a:lnTo>
                      <a:pt x="44" y="19"/>
                    </a:lnTo>
                    <a:lnTo>
                      <a:pt x="44" y="19"/>
                    </a:lnTo>
                    <a:lnTo>
                      <a:pt x="44" y="19"/>
                    </a:lnTo>
                    <a:lnTo>
                      <a:pt x="44" y="19"/>
                    </a:lnTo>
                    <a:lnTo>
                      <a:pt x="42" y="19"/>
                    </a:lnTo>
                    <a:lnTo>
                      <a:pt x="42" y="19"/>
                    </a:lnTo>
                    <a:lnTo>
                      <a:pt x="42" y="19"/>
                    </a:lnTo>
                    <a:lnTo>
                      <a:pt x="42" y="19"/>
                    </a:lnTo>
                    <a:lnTo>
                      <a:pt x="42" y="19"/>
                    </a:lnTo>
                    <a:lnTo>
                      <a:pt x="42" y="19"/>
                    </a:lnTo>
                    <a:lnTo>
                      <a:pt x="42" y="19"/>
                    </a:lnTo>
                    <a:lnTo>
                      <a:pt x="42" y="19"/>
                    </a:lnTo>
                    <a:lnTo>
                      <a:pt x="42" y="20"/>
                    </a:lnTo>
                    <a:lnTo>
                      <a:pt x="42" y="20"/>
                    </a:lnTo>
                    <a:lnTo>
                      <a:pt x="42" y="20"/>
                    </a:lnTo>
                    <a:lnTo>
                      <a:pt x="42" y="20"/>
                    </a:lnTo>
                    <a:lnTo>
                      <a:pt x="42" y="20"/>
                    </a:lnTo>
                    <a:lnTo>
                      <a:pt x="42" y="20"/>
                    </a:lnTo>
                    <a:lnTo>
                      <a:pt x="42" y="20"/>
                    </a:lnTo>
                    <a:lnTo>
                      <a:pt x="42" y="20"/>
                    </a:lnTo>
                    <a:lnTo>
                      <a:pt x="42" y="20"/>
                    </a:lnTo>
                    <a:lnTo>
                      <a:pt x="41" y="22"/>
                    </a:lnTo>
                    <a:lnTo>
                      <a:pt x="42" y="22"/>
                    </a:lnTo>
                    <a:lnTo>
                      <a:pt x="42" y="22"/>
                    </a:lnTo>
                    <a:lnTo>
                      <a:pt x="42" y="22"/>
                    </a:lnTo>
                    <a:lnTo>
                      <a:pt x="42" y="22"/>
                    </a:lnTo>
                    <a:lnTo>
                      <a:pt x="42" y="24"/>
                    </a:lnTo>
                    <a:lnTo>
                      <a:pt x="42" y="24"/>
                    </a:lnTo>
                    <a:lnTo>
                      <a:pt x="42" y="24"/>
                    </a:lnTo>
                    <a:lnTo>
                      <a:pt x="42" y="24"/>
                    </a:lnTo>
                    <a:lnTo>
                      <a:pt x="42" y="24"/>
                    </a:lnTo>
                    <a:lnTo>
                      <a:pt x="42" y="24"/>
                    </a:lnTo>
                    <a:lnTo>
                      <a:pt x="42" y="24"/>
                    </a:lnTo>
                    <a:lnTo>
                      <a:pt x="42" y="24"/>
                    </a:lnTo>
                    <a:lnTo>
                      <a:pt x="42" y="26"/>
                    </a:lnTo>
                    <a:lnTo>
                      <a:pt x="42" y="26"/>
                    </a:lnTo>
                    <a:lnTo>
                      <a:pt x="42" y="26"/>
                    </a:lnTo>
                    <a:lnTo>
                      <a:pt x="42" y="26"/>
                    </a:lnTo>
                    <a:lnTo>
                      <a:pt x="42" y="26"/>
                    </a:lnTo>
                    <a:lnTo>
                      <a:pt x="42" y="26"/>
                    </a:lnTo>
                    <a:lnTo>
                      <a:pt x="42" y="26"/>
                    </a:lnTo>
                    <a:lnTo>
                      <a:pt x="42" y="26"/>
                    </a:lnTo>
                    <a:lnTo>
                      <a:pt x="42" y="26"/>
                    </a:lnTo>
                    <a:lnTo>
                      <a:pt x="42" y="26"/>
                    </a:lnTo>
                    <a:lnTo>
                      <a:pt x="44" y="26"/>
                    </a:lnTo>
                    <a:lnTo>
                      <a:pt x="44" y="26"/>
                    </a:lnTo>
                    <a:lnTo>
                      <a:pt x="44" y="27"/>
                    </a:lnTo>
                    <a:lnTo>
                      <a:pt x="44" y="27"/>
                    </a:lnTo>
                    <a:lnTo>
                      <a:pt x="44" y="27"/>
                    </a:lnTo>
                    <a:lnTo>
                      <a:pt x="44" y="27"/>
                    </a:lnTo>
                    <a:lnTo>
                      <a:pt x="44" y="27"/>
                    </a:lnTo>
                    <a:lnTo>
                      <a:pt x="44" y="27"/>
                    </a:lnTo>
                    <a:lnTo>
                      <a:pt x="44" y="27"/>
                    </a:lnTo>
                    <a:lnTo>
                      <a:pt x="44" y="27"/>
                    </a:lnTo>
                    <a:lnTo>
                      <a:pt x="44" y="27"/>
                    </a:lnTo>
                    <a:lnTo>
                      <a:pt x="44" y="27"/>
                    </a:lnTo>
                    <a:lnTo>
                      <a:pt x="42" y="29"/>
                    </a:lnTo>
                    <a:lnTo>
                      <a:pt x="42" y="29"/>
                    </a:lnTo>
                    <a:lnTo>
                      <a:pt x="42" y="29"/>
                    </a:lnTo>
                    <a:lnTo>
                      <a:pt x="42" y="29"/>
                    </a:lnTo>
                    <a:lnTo>
                      <a:pt x="42" y="29"/>
                    </a:lnTo>
                    <a:lnTo>
                      <a:pt x="42" y="29"/>
                    </a:lnTo>
                    <a:lnTo>
                      <a:pt x="42" y="29"/>
                    </a:lnTo>
                    <a:lnTo>
                      <a:pt x="42" y="29"/>
                    </a:lnTo>
                    <a:lnTo>
                      <a:pt x="42" y="29"/>
                    </a:lnTo>
                    <a:lnTo>
                      <a:pt x="42" y="29"/>
                    </a:lnTo>
                    <a:lnTo>
                      <a:pt x="42" y="29"/>
                    </a:lnTo>
                    <a:lnTo>
                      <a:pt x="42" y="31"/>
                    </a:lnTo>
                    <a:lnTo>
                      <a:pt x="42" y="31"/>
                    </a:lnTo>
                    <a:lnTo>
                      <a:pt x="41" y="31"/>
                    </a:lnTo>
                    <a:lnTo>
                      <a:pt x="41" y="31"/>
                    </a:lnTo>
                    <a:lnTo>
                      <a:pt x="41" y="31"/>
                    </a:lnTo>
                    <a:lnTo>
                      <a:pt x="41" y="31"/>
                    </a:lnTo>
                    <a:lnTo>
                      <a:pt x="41" y="31"/>
                    </a:lnTo>
                    <a:lnTo>
                      <a:pt x="41" y="31"/>
                    </a:lnTo>
                    <a:lnTo>
                      <a:pt x="41" y="31"/>
                    </a:lnTo>
                    <a:lnTo>
                      <a:pt x="41" y="31"/>
                    </a:lnTo>
                    <a:lnTo>
                      <a:pt x="41" y="32"/>
                    </a:lnTo>
                    <a:lnTo>
                      <a:pt x="41" y="32"/>
                    </a:lnTo>
                    <a:lnTo>
                      <a:pt x="41" y="34"/>
                    </a:lnTo>
                    <a:lnTo>
                      <a:pt x="41" y="34"/>
                    </a:lnTo>
                    <a:lnTo>
                      <a:pt x="41" y="34"/>
                    </a:lnTo>
                    <a:lnTo>
                      <a:pt x="41" y="34"/>
                    </a:lnTo>
                    <a:lnTo>
                      <a:pt x="41" y="34"/>
                    </a:lnTo>
                    <a:lnTo>
                      <a:pt x="41" y="34"/>
                    </a:lnTo>
                    <a:lnTo>
                      <a:pt x="39" y="34"/>
                    </a:lnTo>
                    <a:lnTo>
                      <a:pt x="39" y="34"/>
                    </a:lnTo>
                    <a:lnTo>
                      <a:pt x="39" y="36"/>
                    </a:lnTo>
                    <a:lnTo>
                      <a:pt x="39" y="36"/>
                    </a:lnTo>
                    <a:lnTo>
                      <a:pt x="39" y="36"/>
                    </a:lnTo>
                    <a:lnTo>
                      <a:pt x="39" y="36"/>
                    </a:lnTo>
                    <a:lnTo>
                      <a:pt x="39" y="37"/>
                    </a:lnTo>
                    <a:lnTo>
                      <a:pt x="39" y="37"/>
                    </a:lnTo>
                    <a:lnTo>
                      <a:pt x="39" y="37"/>
                    </a:lnTo>
                    <a:lnTo>
                      <a:pt x="39" y="37"/>
                    </a:lnTo>
                    <a:lnTo>
                      <a:pt x="39" y="37"/>
                    </a:lnTo>
                    <a:lnTo>
                      <a:pt x="39" y="37"/>
                    </a:lnTo>
                    <a:lnTo>
                      <a:pt x="39" y="37"/>
                    </a:lnTo>
                    <a:lnTo>
                      <a:pt x="39" y="37"/>
                    </a:lnTo>
                    <a:lnTo>
                      <a:pt x="39" y="37"/>
                    </a:lnTo>
                    <a:lnTo>
                      <a:pt x="39" y="37"/>
                    </a:lnTo>
                    <a:lnTo>
                      <a:pt x="39" y="37"/>
                    </a:lnTo>
                    <a:lnTo>
                      <a:pt x="39" y="37"/>
                    </a:lnTo>
                    <a:lnTo>
                      <a:pt x="39" y="37"/>
                    </a:lnTo>
                    <a:lnTo>
                      <a:pt x="39" y="37"/>
                    </a:lnTo>
                    <a:lnTo>
                      <a:pt x="39" y="39"/>
                    </a:lnTo>
                    <a:lnTo>
                      <a:pt x="39" y="39"/>
                    </a:lnTo>
                    <a:lnTo>
                      <a:pt x="39" y="39"/>
                    </a:lnTo>
                    <a:lnTo>
                      <a:pt x="39" y="39"/>
                    </a:lnTo>
                    <a:lnTo>
                      <a:pt x="39" y="39"/>
                    </a:lnTo>
                    <a:lnTo>
                      <a:pt x="42" y="81"/>
                    </a:lnTo>
                    <a:lnTo>
                      <a:pt x="3" y="83"/>
                    </a:lnTo>
                    <a:lnTo>
                      <a:pt x="0" y="24"/>
                    </a:lnTo>
                    <a:lnTo>
                      <a:pt x="2" y="24"/>
                    </a:lnTo>
                    <a:lnTo>
                      <a:pt x="2" y="24"/>
                    </a:lnTo>
                    <a:lnTo>
                      <a:pt x="2" y="24"/>
                    </a:lnTo>
                    <a:lnTo>
                      <a:pt x="2" y="24"/>
                    </a:lnTo>
                    <a:lnTo>
                      <a:pt x="2" y="24"/>
                    </a:lnTo>
                    <a:lnTo>
                      <a:pt x="3" y="24"/>
                    </a:lnTo>
                    <a:lnTo>
                      <a:pt x="3" y="24"/>
                    </a:lnTo>
                    <a:lnTo>
                      <a:pt x="3" y="24"/>
                    </a:lnTo>
                    <a:lnTo>
                      <a:pt x="3" y="24"/>
                    </a:lnTo>
                    <a:lnTo>
                      <a:pt x="3" y="24"/>
                    </a:lnTo>
                    <a:lnTo>
                      <a:pt x="3" y="24"/>
                    </a:lnTo>
                    <a:lnTo>
                      <a:pt x="3" y="24"/>
                    </a:lnTo>
                    <a:lnTo>
                      <a:pt x="3" y="24"/>
                    </a:lnTo>
                    <a:lnTo>
                      <a:pt x="5" y="22"/>
                    </a:lnTo>
                    <a:lnTo>
                      <a:pt x="5" y="22"/>
                    </a:lnTo>
                    <a:lnTo>
                      <a:pt x="5" y="22"/>
                    </a:lnTo>
                    <a:lnTo>
                      <a:pt x="5" y="22"/>
                    </a:lnTo>
                    <a:lnTo>
                      <a:pt x="5" y="22"/>
                    </a:lnTo>
                    <a:lnTo>
                      <a:pt x="5" y="22"/>
                    </a:lnTo>
                    <a:lnTo>
                      <a:pt x="5" y="22"/>
                    </a:lnTo>
                    <a:lnTo>
                      <a:pt x="5" y="22"/>
                    </a:lnTo>
                    <a:lnTo>
                      <a:pt x="5" y="22"/>
                    </a:lnTo>
                    <a:lnTo>
                      <a:pt x="5" y="22"/>
                    </a:lnTo>
                    <a:lnTo>
                      <a:pt x="5" y="22"/>
                    </a:lnTo>
                    <a:lnTo>
                      <a:pt x="7" y="22"/>
                    </a:lnTo>
                    <a:lnTo>
                      <a:pt x="7" y="22"/>
                    </a:lnTo>
                    <a:lnTo>
                      <a:pt x="7" y="22"/>
                    </a:lnTo>
                    <a:lnTo>
                      <a:pt x="8" y="20"/>
                    </a:lnTo>
                    <a:lnTo>
                      <a:pt x="8" y="20"/>
                    </a:lnTo>
                    <a:lnTo>
                      <a:pt x="8" y="20"/>
                    </a:lnTo>
                    <a:lnTo>
                      <a:pt x="8" y="20"/>
                    </a:lnTo>
                    <a:lnTo>
                      <a:pt x="8" y="20"/>
                    </a:lnTo>
                    <a:lnTo>
                      <a:pt x="10" y="20"/>
                    </a:lnTo>
                    <a:lnTo>
                      <a:pt x="10" y="20"/>
                    </a:lnTo>
                    <a:lnTo>
                      <a:pt x="10" y="20"/>
                    </a:lnTo>
                    <a:lnTo>
                      <a:pt x="10" y="20"/>
                    </a:lnTo>
                    <a:lnTo>
                      <a:pt x="10" y="20"/>
                    </a:lnTo>
                    <a:lnTo>
                      <a:pt x="10" y="20"/>
                    </a:lnTo>
                    <a:lnTo>
                      <a:pt x="10" y="20"/>
                    </a:lnTo>
                    <a:lnTo>
                      <a:pt x="10" y="20"/>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4" y="17"/>
                    </a:lnTo>
                    <a:lnTo>
                      <a:pt x="14" y="17"/>
                    </a:lnTo>
                    <a:lnTo>
                      <a:pt x="14" y="17"/>
                    </a:lnTo>
                    <a:lnTo>
                      <a:pt x="14" y="17"/>
                    </a:lnTo>
                    <a:lnTo>
                      <a:pt x="14" y="17"/>
                    </a:lnTo>
                    <a:lnTo>
                      <a:pt x="14" y="17"/>
                    </a:lnTo>
                    <a:lnTo>
                      <a:pt x="15" y="17"/>
                    </a:lnTo>
                    <a:lnTo>
                      <a:pt x="15" y="15"/>
                    </a:lnTo>
                    <a:lnTo>
                      <a:pt x="15" y="15"/>
                    </a:lnTo>
                    <a:lnTo>
                      <a:pt x="15" y="15"/>
                    </a:lnTo>
                    <a:lnTo>
                      <a:pt x="15" y="15"/>
                    </a:lnTo>
                    <a:lnTo>
                      <a:pt x="15" y="15"/>
                    </a:lnTo>
                    <a:lnTo>
                      <a:pt x="15" y="15"/>
                    </a:lnTo>
                    <a:lnTo>
                      <a:pt x="15" y="15"/>
                    </a:lnTo>
                    <a:lnTo>
                      <a:pt x="15" y="15"/>
                    </a:lnTo>
                    <a:lnTo>
                      <a:pt x="15" y="15"/>
                    </a:lnTo>
                    <a:lnTo>
                      <a:pt x="17" y="15"/>
                    </a:lnTo>
                    <a:lnTo>
                      <a:pt x="17" y="15"/>
                    </a:lnTo>
                    <a:lnTo>
                      <a:pt x="19" y="15"/>
                    </a:lnTo>
                    <a:lnTo>
                      <a:pt x="19" y="15"/>
                    </a:lnTo>
                    <a:lnTo>
                      <a:pt x="19" y="15"/>
                    </a:lnTo>
                    <a:lnTo>
                      <a:pt x="19" y="15"/>
                    </a:lnTo>
                    <a:lnTo>
                      <a:pt x="19" y="15"/>
                    </a:lnTo>
                    <a:lnTo>
                      <a:pt x="19" y="15"/>
                    </a:lnTo>
                    <a:lnTo>
                      <a:pt x="19" y="15"/>
                    </a:lnTo>
                    <a:lnTo>
                      <a:pt x="19" y="15"/>
                    </a:lnTo>
                    <a:lnTo>
                      <a:pt x="19" y="14"/>
                    </a:lnTo>
                    <a:lnTo>
                      <a:pt x="19" y="14"/>
                    </a:lnTo>
                    <a:lnTo>
                      <a:pt x="19" y="14"/>
                    </a:lnTo>
                    <a:lnTo>
                      <a:pt x="20" y="12"/>
                    </a:lnTo>
                    <a:lnTo>
                      <a:pt x="20" y="12"/>
                    </a:lnTo>
                    <a:lnTo>
                      <a:pt x="20" y="12"/>
                    </a:lnTo>
                    <a:lnTo>
                      <a:pt x="20" y="12"/>
                    </a:lnTo>
                    <a:lnTo>
                      <a:pt x="20" y="12"/>
                    </a:lnTo>
                    <a:lnTo>
                      <a:pt x="20" y="12"/>
                    </a:lnTo>
                    <a:lnTo>
                      <a:pt x="22" y="12"/>
                    </a:lnTo>
                    <a:lnTo>
                      <a:pt x="22" y="12"/>
                    </a:lnTo>
                    <a:lnTo>
                      <a:pt x="22" y="12"/>
                    </a:lnTo>
                    <a:lnTo>
                      <a:pt x="22" y="14"/>
                    </a:lnTo>
                    <a:lnTo>
                      <a:pt x="24" y="14"/>
                    </a:lnTo>
                    <a:lnTo>
                      <a:pt x="24" y="14"/>
                    </a:lnTo>
                    <a:lnTo>
                      <a:pt x="24" y="14"/>
                    </a:lnTo>
                    <a:lnTo>
                      <a:pt x="24" y="12"/>
                    </a:lnTo>
                    <a:lnTo>
                      <a:pt x="25" y="12"/>
                    </a:lnTo>
                    <a:lnTo>
                      <a:pt x="25" y="12"/>
                    </a:lnTo>
                    <a:lnTo>
                      <a:pt x="25" y="10"/>
                    </a:lnTo>
                    <a:lnTo>
                      <a:pt x="25" y="10"/>
                    </a:lnTo>
                    <a:lnTo>
                      <a:pt x="25" y="10"/>
                    </a:lnTo>
                    <a:lnTo>
                      <a:pt x="25" y="10"/>
                    </a:lnTo>
                    <a:lnTo>
                      <a:pt x="25" y="10"/>
                    </a:lnTo>
                    <a:lnTo>
                      <a:pt x="25" y="10"/>
                    </a:lnTo>
                    <a:lnTo>
                      <a:pt x="25" y="10"/>
                    </a:lnTo>
                    <a:lnTo>
                      <a:pt x="25" y="10"/>
                    </a:lnTo>
                    <a:lnTo>
                      <a:pt x="25" y="10"/>
                    </a:lnTo>
                    <a:lnTo>
                      <a:pt x="25" y="10"/>
                    </a:lnTo>
                    <a:lnTo>
                      <a:pt x="25" y="12"/>
                    </a:lnTo>
                    <a:lnTo>
                      <a:pt x="25" y="12"/>
                    </a:lnTo>
                    <a:lnTo>
                      <a:pt x="25" y="12"/>
                    </a:lnTo>
                    <a:lnTo>
                      <a:pt x="25" y="12"/>
                    </a:lnTo>
                    <a:lnTo>
                      <a:pt x="25" y="12"/>
                    </a:lnTo>
                    <a:lnTo>
                      <a:pt x="25" y="12"/>
                    </a:lnTo>
                    <a:lnTo>
                      <a:pt x="25" y="12"/>
                    </a:lnTo>
                    <a:lnTo>
                      <a:pt x="27" y="12"/>
                    </a:lnTo>
                    <a:lnTo>
                      <a:pt x="27" y="12"/>
                    </a:lnTo>
                    <a:lnTo>
                      <a:pt x="27" y="12"/>
                    </a:lnTo>
                    <a:lnTo>
                      <a:pt x="27" y="12"/>
                    </a:lnTo>
                    <a:lnTo>
                      <a:pt x="27" y="12"/>
                    </a:lnTo>
                    <a:lnTo>
                      <a:pt x="27" y="12"/>
                    </a:lnTo>
                    <a:lnTo>
                      <a:pt x="27" y="12"/>
                    </a:lnTo>
                    <a:lnTo>
                      <a:pt x="27" y="12"/>
                    </a:lnTo>
                    <a:lnTo>
                      <a:pt x="27" y="12"/>
                    </a:lnTo>
                    <a:lnTo>
                      <a:pt x="29" y="12"/>
                    </a:lnTo>
                    <a:lnTo>
                      <a:pt x="29" y="12"/>
                    </a:lnTo>
                    <a:lnTo>
                      <a:pt x="29" y="12"/>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31" y="10"/>
                    </a:lnTo>
                    <a:lnTo>
                      <a:pt x="31" y="10"/>
                    </a:lnTo>
                    <a:lnTo>
                      <a:pt x="31" y="10"/>
                    </a:lnTo>
                    <a:lnTo>
                      <a:pt x="31" y="10"/>
                    </a:lnTo>
                    <a:lnTo>
                      <a:pt x="31" y="9"/>
                    </a:lnTo>
                    <a:lnTo>
                      <a:pt x="31" y="9"/>
                    </a:lnTo>
                    <a:lnTo>
                      <a:pt x="31" y="9"/>
                    </a:lnTo>
                    <a:lnTo>
                      <a:pt x="31" y="9"/>
                    </a:lnTo>
                    <a:lnTo>
                      <a:pt x="32" y="9"/>
                    </a:lnTo>
                    <a:lnTo>
                      <a:pt x="32" y="9"/>
                    </a:lnTo>
                    <a:lnTo>
                      <a:pt x="32" y="9"/>
                    </a:lnTo>
                    <a:lnTo>
                      <a:pt x="32" y="7"/>
                    </a:lnTo>
                    <a:lnTo>
                      <a:pt x="32" y="7"/>
                    </a:lnTo>
                    <a:lnTo>
                      <a:pt x="32" y="7"/>
                    </a:lnTo>
                    <a:lnTo>
                      <a:pt x="32" y="7"/>
                    </a:lnTo>
                    <a:lnTo>
                      <a:pt x="32" y="7"/>
                    </a:lnTo>
                    <a:lnTo>
                      <a:pt x="32" y="7"/>
                    </a:lnTo>
                    <a:lnTo>
                      <a:pt x="32" y="7"/>
                    </a:lnTo>
                    <a:lnTo>
                      <a:pt x="32" y="7"/>
                    </a:lnTo>
                    <a:lnTo>
                      <a:pt x="32" y="7"/>
                    </a:lnTo>
                    <a:lnTo>
                      <a:pt x="32" y="7"/>
                    </a:lnTo>
                    <a:lnTo>
                      <a:pt x="32" y="7"/>
                    </a:lnTo>
                    <a:lnTo>
                      <a:pt x="32" y="7"/>
                    </a:lnTo>
                    <a:lnTo>
                      <a:pt x="32" y="7"/>
                    </a:lnTo>
                    <a:lnTo>
                      <a:pt x="32" y="7"/>
                    </a:lnTo>
                    <a:lnTo>
                      <a:pt x="34" y="7"/>
                    </a:lnTo>
                    <a:lnTo>
                      <a:pt x="34" y="5"/>
                    </a:lnTo>
                    <a:lnTo>
                      <a:pt x="34" y="5"/>
                    </a:lnTo>
                    <a:lnTo>
                      <a:pt x="34" y="5"/>
                    </a:lnTo>
                    <a:lnTo>
                      <a:pt x="34" y="5"/>
                    </a:lnTo>
                    <a:lnTo>
                      <a:pt x="34" y="5"/>
                    </a:lnTo>
                    <a:lnTo>
                      <a:pt x="34" y="5"/>
                    </a:lnTo>
                    <a:lnTo>
                      <a:pt x="34" y="5"/>
                    </a:lnTo>
                    <a:lnTo>
                      <a:pt x="34" y="5"/>
                    </a:lnTo>
                    <a:lnTo>
                      <a:pt x="34" y="5"/>
                    </a:lnTo>
                    <a:lnTo>
                      <a:pt x="34" y="5"/>
                    </a:lnTo>
                    <a:lnTo>
                      <a:pt x="34" y="5"/>
                    </a:lnTo>
                    <a:lnTo>
                      <a:pt x="34" y="5"/>
                    </a:lnTo>
                    <a:lnTo>
                      <a:pt x="34" y="3"/>
                    </a:lnTo>
                    <a:lnTo>
                      <a:pt x="36" y="3"/>
                    </a:lnTo>
                    <a:lnTo>
                      <a:pt x="36" y="3"/>
                    </a:lnTo>
                    <a:lnTo>
                      <a:pt x="36" y="3"/>
                    </a:lnTo>
                    <a:lnTo>
                      <a:pt x="36" y="3"/>
                    </a:lnTo>
                    <a:lnTo>
                      <a:pt x="36" y="3"/>
                    </a:lnTo>
                    <a:lnTo>
                      <a:pt x="36" y="3"/>
                    </a:lnTo>
                    <a:lnTo>
                      <a:pt x="36" y="3"/>
                    </a:lnTo>
                    <a:lnTo>
                      <a:pt x="36" y="3"/>
                    </a:lnTo>
                    <a:lnTo>
                      <a:pt x="37" y="3"/>
                    </a:lnTo>
                    <a:lnTo>
                      <a:pt x="39" y="3"/>
                    </a:lnTo>
                    <a:lnTo>
                      <a:pt x="39" y="3"/>
                    </a:lnTo>
                    <a:lnTo>
                      <a:pt x="39" y="3"/>
                    </a:lnTo>
                    <a:lnTo>
                      <a:pt x="39" y="3"/>
                    </a:lnTo>
                    <a:lnTo>
                      <a:pt x="39" y="3"/>
                    </a:lnTo>
                    <a:lnTo>
                      <a:pt x="39" y="3"/>
                    </a:lnTo>
                    <a:lnTo>
                      <a:pt x="39" y="3"/>
                    </a:lnTo>
                    <a:lnTo>
                      <a:pt x="41" y="2"/>
                    </a:lnTo>
                    <a:lnTo>
                      <a:pt x="41" y="2"/>
                    </a:lnTo>
                    <a:lnTo>
                      <a:pt x="41" y="2"/>
                    </a:lnTo>
                    <a:lnTo>
                      <a:pt x="41" y="2"/>
                    </a:lnTo>
                    <a:lnTo>
                      <a:pt x="41" y="2"/>
                    </a:lnTo>
                    <a:lnTo>
                      <a:pt x="41" y="2"/>
                    </a:lnTo>
                    <a:lnTo>
                      <a:pt x="41" y="2"/>
                    </a:lnTo>
                    <a:lnTo>
                      <a:pt x="41" y="2"/>
                    </a:lnTo>
                    <a:lnTo>
                      <a:pt x="41" y="2"/>
                    </a:lnTo>
                    <a:lnTo>
                      <a:pt x="41" y="2"/>
                    </a:lnTo>
                    <a:lnTo>
                      <a:pt x="41" y="2"/>
                    </a:lnTo>
                    <a:lnTo>
                      <a:pt x="41" y="2"/>
                    </a:lnTo>
                    <a:lnTo>
                      <a:pt x="41" y="2"/>
                    </a:lnTo>
                    <a:lnTo>
                      <a:pt x="42" y="0"/>
                    </a:lnTo>
                    <a:lnTo>
                      <a:pt x="42" y="0"/>
                    </a:lnTo>
                    <a:lnTo>
                      <a:pt x="42" y="2"/>
                    </a:lnTo>
                    <a:lnTo>
                      <a:pt x="44" y="2"/>
                    </a:lnTo>
                    <a:lnTo>
                      <a:pt x="44" y="2"/>
                    </a:lnTo>
                    <a:lnTo>
                      <a:pt x="44" y="2"/>
                    </a:lnTo>
                    <a:lnTo>
                      <a:pt x="44" y="2"/>
                    </a:lnTo>
                    <a:lnTo>
                      <a:pt x="4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6071"/>
              <p:cNvSpPr>
                <a:spLocks/>
              </p:cNvSpPr>
              <p:nvPr/>
            </p:nvSpPr>
            <p:spPr bwMode="auto">
              <a:xfrm>
                <a:off x="3933" y="1399"/>
                <a:ext cx="32" cy="44"/>
              </a:xfrm>
              <a:custGeom>
                <a:avLst/>
                <a:gdLst>
                  <a:gd name="T0" fmla="*/ 14 w 32"/>
                  <a:gd name="T1" fmla="*/ 10 h 44"/>
                  <a:gd name="T2" fmla="*/ 14 w 32"/>
                  <a:gd name="T3" fmla="*/ 10 h 44"/>
                  <a:gd name="T4" fmla="*/ 14 w 32"/>
                  <a:gd name="T5" fmla="*/ 10 h 44"/>
                  <a:gd name="T6" fmla="*/ 14 w 32"/>
                  <a:gd name="T7" fmla="*/ 10 h 44"/>
                  <a:gd name="T8" fmla="*/ 14 w 32"/>
                  <a:gd name="T9" fmla="*/ 10 h 44"/>
                  <a:gd name="T10" fmla="*/ 14 w 32"/>
                  <a:gd name="T11" fmla="*/ 10 h 44"/>
                  <a:gd name="T12" fmla="*/ 14 w 32"/>
                  <a:gd name="T13" fmla="*/ 12 h 44"/>
                  <a:gd name="T14" fmla="*/ 14 w 32"/>
                  <a:gd name="T15" fmla="*/ 12 h 44"/>
                  <a:gd name="T16" fmla="*/ 14 w 32"/>
                  <a:gd name="T17" fmla="*/ 12 h 44"/>
                  <a:gd name="T18" fmla="*/ 14 w 32"/>
                  <a:gd name="T19" fmla="*/ 14 h 44"/>
                  <a:gd name="T20" fmla="*/ 15 w 32"/>
                  <a:gd name="T21" fmla="*/ 14 h 44"/>
                  <a:gd name="T22" fmla="*/ 15 w 32"/>
                  <a:gd name="T23" fmla="*/ 14 h 44"/>
                  <a:gd name="T24" fmla="*/ 17 w 32"/>
                  <a:gd name="T25" fmla="*/ 14 h 44"/>
                  <a:gd name="T26" fmla="*/ 17 w 32"/>
                  <a:gd name="T27" fmla="*/ 15 h 44"/>
                  <a:gd name="T28" fmla="*/ 17 w 32"/>
                  <a:gd name="T29" fmla="*/ 15 h 44"/>
                  <a:gd name="T30" fmla="*/ 19 w 32"/>
                  <a:gd name="T31" fmla="*/ 15 h 44"/>
                  <a:gd name="T32" fmla="*/ 21 w 32"/>
                  <a:gd name="T33" fmla="*/ 14 h 44"/>
                  <a:gd name="T34" fmla="*/ 21 w 32"/>
                  <a:gd name="T35" fmla="*/ 14 h 44"/>
                  <a:gd name="T36" fmla="*/ 21 w 32"/>
                  <a:gd name="T37" fmla="*/ 12 h 44"/>
                  <a:gd name="T38" fmla="*/ 22 w 32"/>
                  <a:gd name="T39" fmla="*/ 10 h 44"/>
                  <a:gd name="T40" fmla="*/ 22 w 32"/>
                  <a:gd name="T41" fmla="*/ 10 h 44"/>
                  <a:gd name="T42" fmla="*/ 22 w 32"/>
                  <a:gd name="T43" fmla="*/ 10 h 44"/>
                  <a:gd name="T44" fmla="*/ 22 w 32"/>
                  <a:gd name="T45" fmla="*/ 10 h 44"/>
                  <a:gd name="T46" fmla="*/ 22 w 32"/>
                  <a:gd name="T47" fmla="*/ 10 h 44"/>
                  <a:gd name="T48" fmla="*/ 22 w 32"/>
                  <a:gd name="T49" fmla="*/ 10 h 44"/>
                  <a:gd name="T50" fmla="*/ 22 w 32"/>
                  <a:gd name="T51" fmla="*/ 8 h 44"/>
                  <a:gd name="T52" fmla="*/ 22 w 32"/>
                  <a:gd name="T53" fmla="*/ 8 h 44"/>
                  <a:gd name="T54" fmla="*/ 22 w 32"/>
                  <a:gd name="T55" fmla="*/ 8 h 44"/>
                  <a:gd name="T56" fmla="*/ 22 w 32"/>
                  <a:gd name="T57" fmla="*/ 8 h 44"/>
                  <a:gd name="T58" fmla="*/ 22 w 32"/>
                  <a:gd name="T59" fmla="*/ 8 h 44"/>
                  <a:gd name="T60" fmla="*/ 24 w 32"/>
                  <a:gd name="T61" fmla="*/ 7 h 44"/>
                  <a:gd name="T62" fmla="*/ 26 w 32"/>
                  <a:gd name="T63" fmla="*/ 5 h 44"/>
                  <a:gd name="T64" fmla="*/ 26 w 32"/>
                  <a:gd name="T65" fmla="*/ 5 h 44"/>
                  <a:gd name="T66" fmla="*/ 26 w 32"/>
                  <a:gd name="T67" fmla="*/ 3 h 44"/>
                  <a:gd name="T68" fmla="*/ 27 w 32"/>
                  <a:gd name="T69" fmla="*/ 3 h 44"/>
                  <a:gd name="T70" fmla="*/ 27 w 32"/>
                  <a:gd name="T71" fmla="*/ 3 h 44"/>
                  <a:gd name="T72" fmla="*/ 29 w 32"/>
                  <a:gd name="T73" fmla="*/ 3 h 44"/>
                  <a:gd name="T74" fmla="*/ 31 w 32"/>
                  <a:gd name="T75" fmla="*/ 2 h 44"/>
                  <a:gd name="T76" fmla="*/ 32 w 32"/>
                  <a:gd name="T77" fmla="*/ 34 h 44"/>
                  <a:gd name="T78" fmla="*/ 26 w 32"/>
                  <a:gd name="T79" fmla="*/ 44 h 44"/>
                  <a:gd name="T80" fmla="*/ 7 w 32"/>
                  <a:gd name="T81" fmla="*/ 44 h 44"/>
                  <a:gd name="T82" fmla="*/ 0 w 32"/>
                  <a:gd name="T83" fmla="*/ 10 h 44"/>
                  <a:gd name="T84" fmla="*/ 15 w 32"/>
                  <a:gd name="T85" fmla="*/ 0 h 44"/>
                  <a:gd name="T86" fmla="*/ 15 w 32"/>
                  <a:gd name="T87" fmla="*/ 2 h 44"/>
                  <a:gd name="T88" fmla="*/ 15 w 32"/>
                  <a:gd name="T89" fmla="*/ 2 h 44"/>
                  <a:gd name="T90" fmla="*/ 15 w 32"/>
                  <a:gd name="T91" fmla="*/ 2 h 44"/>
                  <a:gd name="T92" fmla="*/ 15 w 32"/>
                  <a:gd name="T93" fmla="*/ 2 h 44"/>
                  <a:gd name="T94" fmla="*/ 14 w 32"/>
                  <a:gd name="T95" fmla="*/ 5 h 44"/>
                  <a:gd name="T96" fmla="*/ 15 w 32"/>
                  <a:gd name="T97" fmla="*/ 5 h 44"/>
                  <a:gd name="T98" fmla="*/ 15 w 32"/>
                  <a:gd name="T99" fmla="*/ 5 h 44"/>
                  <a:gd name="T100" fmla="*/ 15 w 32"/>
                  <a:gd name="T101" fmla="*/ 5 h 44"/>
                  <a:gd name="T102" fmla="*/ 15 w 32"/>
                  <a:gd name="T103" fmla="*/ 5 h 44"/>
                  <a:gd name="T104" fmla="*/ 15 w 32"/>
                  <a:gd name="T105" fmla="*/ 5 h 44"/>
                  <a:gd name="T106" fmla="*/ 15 w 32"/>
                  <a:gd name="T107" fmla="*/ 7 h 44"/>
                  <a:gd name="T108" fmla="*/ 15 w 32"/>
                  <a:gd name="T109" fmla="*/ 7 h 44"/>
                  <a:gd name="T110" fmla="*/ 14 w 32"/>
                  <a:gd name="T111" fmla="*/ 8 h 44"/>
                  <a:gd name="T112" fmla="*/ 14 w 32"/>
                  <a:gd name="T113" fmla="*/ 8 h 44"/>
                  <a:gd name="T114" fmla="*/ 14 w 32"/>
                  <a:gd name="T115"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44">
                    <a:moveTo>
                      <a:pt x="14" y="8"/>
                    </a:moveTo>
                    <a:lnTo>
                      <a:pt x="14" y="10"/>
                    </a:lnTo>
                    <a:lnTo>
                      <a:pt x="14" y="10"/>
                    </a:lnTo>
                    <a:lnTo>
                      <a:pt x="14" y="10"/>
                    </a:lnTo>
                    <a:lnTo>
                      <a:pt x="14" y="10"/>
                    </a:lnTo>
                    <a:lnTo>
                      <a:pt x="14" y="10"/>
                    </a:lnTo>
                    <a:lnTo>
                      <a:pt x="14" y="10"/>
                    </a:lnTo>
                    <a:lnTo>
                      <a:pt x="14" y="10"/>
                    </a:lnTo>
                    <a:lnTo>
                      <a:pt x="14" y="10"/>
                    </a:lnTo>
                    <a:lnTo>
                      <a:pt x="14" y="10"/>
                    </a:lnTo>
                    <a:lnTo>
                      <a:pt x="14" y="10"/>
                    </a:lnTo>
                    <a:lnTo>
                      <a:pt x="14" y="10"/>
                    </a:lnTo>
                    <a:lnTo>
                      <a:pt x="14" y="12"/>
                    </a:lnTo>
                    <a:lnTo>
                      <a:pt x="14" y="12"/>
                    </a:lnTo>
                    <a:lnTo>
                      <a:pt x="14" y="12"/>
                    </a:lnTo>
                    <a:lnTo>
                      <a:pt x="14" y="12"/>
                    </a:lnTo>
                    <a:lnTo>
                      <a:pt x="14" y="12"/>
                    </a:lnTo>
                    <a:lnTo>
                      <a:pt x="14" y="12"/>
                    </a:lnTo>
                    <a:lnTo>
                      <a:pt x="14" y="12"/>
                    </a:lnTo>
                    <a:lnTo>
                      <a:pt x="14" y="14"/>
                    </a:lnTo>
                    <a:lnTo>
                      <a:pt x="15" y="14"/>
                    </a:lnTo>
                    <a:lnTo>
                      <a:pt x="15" y="14"/>
                    </a:lnTo>
                    <a:lnTo>
                      <a:pt x="15" y="14"/>
                    </a:lnTo>
                    <a:lnTo>
                      <a:pt x="15" y="14"/>
                    </a:lnTo>
                    <a:lnTo>
                      <a:pt x="15" y="14"/>
                    </a:lnTo>
                    <a:lnTo>
                      <a:pt x="17" y="14"/>
                    </a:lnTo>
                    <a:lnTo>
                      <a:pt x="17" y="14"/>
                    </a:lnTo>
                    <a:lnTo>
                      <a:pt x="17" y="15"/>
                    </a:lnTo>
                    <a:lnTo>
                      <a:pt x="17" y="15"/>
                    </a:lnTo>
                    <a:lnTo>
                      <a:pt x="17" y="15"/>
                    </a:lnTo>
                    <a:lnTo>
                      <a:pt x="17" y="15"/>
                    </a:lnTo>
                    <a:lnTo>
                      <a:pt x="19" y="15"/>
                    </a:lnTo>
                    <a:lnTo>
                      <a:pt x="21" y="15"/>
                    </a:lnTo>
                    <a:lnTo>
                      <a:pt x="21" y="14"/>
                    </a:lnTo>
                    <a:lnTo>
                      <a:pt x="21" y="14"/>
                    </a:lnTo>
                    <a:lnTo>
                      <a:pt x="21" y="14"/>
                    </a:lnTo>
                    <a:lnTo>
                      <a:pt x="21" y="14"/>
                    </a:lnTo>
                    <a:lnTo>
                      <a:pt x="21" y="12"/>
                    </a:lnTo>
                    <a:lnTo>
                      <a:pt x="21" y="12"/>
                    </a:lnTo>
                    <a:lnTo>
                      <a:pt x="22" y="10"/>
                    </a:lnTo>
                    <a:lnTo>
                      <a:pt x="22" y="10"/>
                    </a:lnTo>
                    <a:lnTo>
                      <a:pt x="22" y="10"/>
                    </a:lnTo>
                    <a:lnTo>
                      <a:pt x="22" y="10"/>
                    </a:lnTo>
                    <a:lnTo>
                      <a:pt x="22" y="10"/>
                    </a:lnTo>
                    <a:lnTo>
                      <a:pt x="22" y="10"/>
                    </a:lnTo>
                    <a:lnTo>
                      <a:pt x="22" y="10"/>
                    </a:lnTo>
                    <a:lnTo>
                      <a:pt x="22" y="10"/>
                    </a:lnTo>
                    <a:lnTo>
                      <a:pt x="22" y="10"/>
                    </a:lnTo>
                    <a:lnTo>
                      <a:pt x="22" y="10"/>
                    </a:lnTo>
                    <a:lnTo>
                      <a:pt x="22" y="10"/>
                    </a:lnTo>
                    <a:lnTo>
                      <a:pt x="22" y="10"/>
                    </a:lnTo>
                    <a:lnTo>
                      <a:pt x="22" y="8"/>
                    </a:lnTo>
                    <a:lnTo>
                      <a:pt x="22" y="8"/>
                    </a:lnTo>
                    <a:lnTo>
                      <a:pt x="22" y="8"/>
                    </a:lnTo>
                    <a:lnTo>
                      <a:pt x="22" y="8"/>
                    </a:lnTo>
                    <a:lnTo>
                      <a:pt x="22" y="8"/>
                    </a:lnTo>
                    <a:lnTo>
                      <a:pt x="22" y="8"/>
                    </a:lnTo>
                    <a:lnTo>
                      <a:pt x="22" y="8"/>
                    </a:lnTo>
                    <a:lnTo>
                      <a:pt x="22" y="8"/>
                    </a:lnTo>
                    <a:lnTo>
                      <a:pt x="22" y="8"/>
                    </a:lnTo>
                    <a:lnTo>
                      <a:pt x="24" y="7"/>
                    </a:lnTo>
                    <a:lnTo>
                      <a:pt x="24" y="7"/>
                    </a:lnTo>
                    <a:lnTo>
                      <a:pt x="26" y="5"/>
                    </a:lnTo>
                    <a:lnTo>
                      <a:pt x="26" y="5"/>
                    </a:lnTo>
                    <a:lnTo>
                      <a:pt x="26" y="5"/>
                    </a:lnTo>
                    <a:lnTo>
                      <a:pt x="26" y="5"/>
                    </a:lnTo>
                    <a:lnTo>
                      <a:pt x="26" y="5"/>
                    </a:lnTo>
                    <a:lnTo>
                      <a:pt x="26" y="3"/>
                    </a:lnTo>
                    <a:lnTo>
                      <a:pt x="27" y="3"/>
                    </a:lnTo>
                    <a:lnTo>
                      <a:pt x="27" y="3"/>
                    </a:lnTo>
                    <a:lnTo>
                      <a:pt x="27" y="3"/>
                    </a:lnTo>
                    <a:lnTo>
                      <a:pt x="27" y="3"/>
                    </a:lnTo>
                    <a:lnTo>
                      <a:pt x="29" y="3"/>
                    </a:lnTo>
                    <a:lnTo>
                      <a:pt x="29" y="3"/>
                    </a:lnTo>
                    <a:lnTo>
                      <a:pt x="31" y="2"/>
                    </a:lnTo>
                    <a:lnTo>
                      <a:pt x="31" y="2"/>
                    </a:lnTo>
                    <a:lnTo>
                      <a:pt x="31" y="2"/>
                    </a:lnTo>
                    <a:lnTo>
                      <a:pt x="32" y="34"/>
                    </a:lnTo>
                    <a:lnTo>
                      <a:pt x="26" y="34"/>
                    </a:lnTo>
                    <a:lnTo>
                      <a:pt x="26" y="44"/>
                    </a:lnTo>
                    <a:lnTo>
                      <a:pt x="15" y="44"/>
                    </a:lnTo>
                    <a:lnTo>
                      <a:pt x="7" y="44"/>
                    </a:lnTo>
                    <a:lnTo>
                      <a:pt x="4" y="10"/>
                    </a:lnTo>
                    <a:lnTo>
                      <a:pt x="0" y="10"/>
                    </a:lnTo>
                    <a:lnTo>
                      <a:pt x="0" y="2"/>
                    </a:lnTo>
                    <a:lnTo>
                      <a:pt x="15" y="0"/>
                    </a:lnTo>
                    <a:lnTo>
                      <a:pt x="15" y="2"/>
                    </a:lnTo>
                    <a:lnTo>
                      <a:pt x="15" y="2"/>
                    </a:lnTo>
                    <a:lnTo>
                      <a:pt x="15" y="2"/>
                    </a:lnTo>
                    <a:lnTo>
                      <a:pt x="15" y="2"/>
                    </a:lnTo>
                    <a:lnTo>
                      <a:pt x="15" y="2"/>
                    </a:lnTo>
                    <a:lnTo>
                      <a:pt x="15" y="2"/>
                    </a:lnTo>
                    <a:lnTo>
                      <a:pt x="15" y="2"/>
                    </a:lnTo>
                    <a:lnTo>
                      <a:pt x="15" y="2"/>
                    </a:lnTo>
                    <a:lnTo>
                      <a:pt x="15" y="3"/>
                    </a:lnTo>
                    <a:lnTo>
                      <a:pt x="14" y="5"/>
                    </a:lnTo>
                    <a:lnTo>
                      <a:pt x="14" y="5"/>
                    </a:lnTo>
                    <a:lnTo>
                      <a:pt x="15" y="5"/>
                    </a:lnTo>
                    <a:lnTo>
                      <a:pt x="15" y="5"/>
                    </a:lnTo>
                    <a:lnTo>
                      <a:pt x="15" y="5"/>
                    </a:lnTo>
                    <a:lnTo>
                      <a:pt x="15" y="5"/>
                    </a:lnTo>
                    <a:lnTo>
                      <a:pt x="15" y="5"/>
                    </a:lnTo>
                    <a:lnTo>
                      <a:pt x="15" y="5"/>
                    </a:lnTo>
                    <a:lnTo>
                      <a:pt x="15" y="5"/>
                    </a:lnTo>
                    <a:lnTo>
                      <a:pt x="15" y="5"/>
                    </a:lnTo>
                    <a:lnTo>
                      <a:pt x="15" y="5"/>
                    </a:lnTo>
                    <a:lnTo>
                      <a:pt x="15" y="7"/>
                    </a:lnTo>
                    <a:lnTo>
                      <a:pt x="15" y="7"/>
                    </a:lnTo>
                    <a:lnTo>
                      <a:pt x="15" y="7"/>
                    </a:lnTo>
                    <a:lnTo>
                      <a:pt x="15" y="7"/>
                    </a:lnTo>
                    <a:lnTo>
                      <a:pt x="15" y="8"/>
                    </a:lnTo>
                    <a:lnTo>
                      <a:pt x="14" y="8"/>
                    </a:lnTo>
                    <a:lnTo>
                      <a:pt x="14" y="8"/>
                    </a:lnTo>
                    <a:lnTo>
                      <a:pt x="14" y="8"/>
                    </a:lnTo>
                    <a:lnTo>
                      <a:pt x="14" y="8"/>
                    </a:lnTo>
                    <a:lnTo>
                      <a:pt x="14"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6072"/>
              <p:cNvSpPr>
                <a:spLocks/>
              </p:cNvSpPr>
              <p:nvPr/>
            </p:nvSpPr>
            <p:spPr bwMode="auto">
              <a:xfrm>
                <a:off x="3933" y="1399"/>
                <a:ext cx="32" cy="44"/>
              </a:xfrm>
              <a:custGeom>
                <a:avLst/>
                <a:gdLst>
                  <a:gd name="T0" fmla="*/ 14 w 32"/>
                  <a:gd name="T1" fmla="*/ 10 h 44"/>
                  <a:gd name="T2" fmla="*/ 14 w 32"/>
                  <a:gd name="T3" fmla="*/ 10 h 44"/>
                  <a:gd name="T4" fmla="*/ 14 w 32"/>
                  <a:gd name="T5" fmla="*/ 10 h 44"/>
                  <a:gd name="T6" fmla="*/ 14 w 32"/>
                  <a:gd name="T7" fmla="*/ 10 h 44"/>
                  <a:gd name="T8" fmla="*/ 14 w 32"/>
                  <a:gd name="T9" fmla="*/ 10 h 44"/>
                  <a:gd name="T10" fmla="*/ 14 w 32"/>
                  <a:gd name="T11" fmla="*/ 10 h 44"/>
                  <a:gd name="T12" fmla="*/ 14 w 32"/>
                  <a:gd name="T13" fmla="*/ 12 h 44"/>
                  <a:gd name="T14" fmla="*/ 14 w 32"/>
                  <a:gd name="T15" fmla="*/ 12 h 44"/>
                  <a:gd name="T16" fmla="*/ 14 w 32"/>
                  <a:gd name="T17" fmla="*/ 12 h 44"/>
                  <a:gd name="T18" fmla="*/ 14 w 32"/>
                  <a:gd name="T19" fmla="*/ 14 h 44"/>
                  <a:gd name="T20" fmla="*/ 15 w 32"/>
                  <a:gd name="T21" fmla="*/ 14 h 44"/>
                  <a:gd name="T22" fmla="*/ 15 w 32"/>
                  <a:gd name="T23" fmla="*/ 14 h 44"/>
                  <a:gd name="T24" fmla="*/ 17 w 32"/>
                  <a:gd name="T25" fmla="*/ 14 h 44"/>
                  <a:gd name="T26" fmla="*/ 17 w 32"/>
                  <a:gd name="T27" fmla="*/ 15 h 44"/>
                  <a:gd name="T28" fmla="*/ 17 w 32"/>
                  <a:gd name="T29" fmla="*/ 15 h 44"/>
                  <a:gd name="T30" fmla="*/ 19 w 32"/>
                  <a:gd name="T31" fmla="*/ 15 h 44"/>
                  <a:gd name="T32" fmla="*/ 21 w 32"/>
                  <a:gd name="T33" fmla="*/ 14 h 44"/>
                  <a:gd name="T34" fmla="*/ 21 w 32"/>
                  <a:gd name="T35" fmla="*/ 14 h 44"/>
                  <a:gd name="T36" fmla="*/ 21 w 32"/>
                  <a:gd name="T37" fmla="*/ 12 h 44"/>
                  <a:gd name="T38" fmla="*/ 22 w 32"/>
                  <a:gd name="T39" fmla="*/ 10 h 44"/>
                  <a:gd name="T40" fmla="*/ 22 w 32"/>
                  <a:gd name="T41" fmla="*/ 10 h 44"/>
                  <a:gd name="T42" fmla="*/ 22 w 32"/>
                  <a:gd name="T43" fmla="*/ 10 h 44"/>
                  <a:gd name="T44" fmla="*/ 22 w 32"/>
                  <a:gd name="T45" fmla="*/ 10 h 44"/>
                  <a:gd name="T46" fmla="*/ 22 w 32"/>
                  <a:gd name="T47" fmla="*/ 10 h 44"/>
                  <a:gd name="T48" fmla="*/ 22 w 32"/>
                  <a:gd name="T49" fmla="*/ 10 h 44"/>
                  <a:gd name="T50" fmla="*/ 22 w 32"/>
                  <a:gd name="T51" fmla="*/ 8 h 44"/>
                  <a:gd name="T52" fmla="*/ 22 w 32"/>
                  <a:gd name="T53" fmla="*/ 8 h 44"/>
                  <a:gd name="T54" fmla="*/ 22 w 32"/>
                  <a:gd name="T55" fmla="*/ 8 h 44"/>
                  <a:gd name="T56" fmla="*/ 22 w 32"/>
                  <a:gd name="T57" fmla="*/ 8 h 44"/>
                  <a:gd name="T58" fmla="*/ 22 w 32"/>
                  <a:gd name="T59" fmla="*/ 8 h 44"/>
                  <a:gd name="T60" fmla="*/ 24 w 32"/>
                  <a:gd name="T61" fmla="*/ 7 h 44"/>
                  <a:gd name="T62" fmla="*/ 26 w 32"/>
                  <a:gd name="T63" fmla="*/ 5 h 44"/>
                  <a:gd name="T64" fmla="*/ 26 w 32"/>
                  <a:gd name="T65" fmla="*/ 5 h 44"/>
                  <a:gd name="T66" fmla="*/ 26 w 32"/>
                  <a:gd name="T67" fmla="*/ 3 h 44"/>
                  <a:gd name="T68" fmla="*/ 27 w 32"/>
                  <a:gd name="T69" fmla="*/ 3 h 44"/>
                  <a:gd name="T70" fmla="*/ 27 w 32"/>
                  <a:gd name="T71" fmla="*/ 3 h 44"/>
                  <a:gd name="T72" fmla="*/ 29 w 32"/>
                  <a:gd name="T73" fmla="*/ 3 h 44"/>
                  <a:gd name="T74" fmla="*/ 31 w 32"/>
                  <a:gd name="T75" fmla="*/ 2 h 44"/>
                  <a:gd name="T76" fmla="*/ 32 w 32"/>
                  <a:gd name="T77" fmla="*/ 34 h 44"/>
                  <a:gd name="T78" fmla="*/ 26 w 32"/>
                  <a:gd name="T79" fmla="*/ 44 h 44"/>
                  <a:gd name="T80" fmla="*/ 7 w 32"/>
                  <a:gd name="T81" fmla="*/ 44 h 44"/>
                  <a:gd name="T82" fmla="*/ 0 w 32"/>
                  <a:gd name="T83" fmla="*/ 10 h 44"/>
                  <a:gd name="T84" fmla="*/ 15 w 32"/>
                  <a:gd name="T85" fmla="*/ 0 h 44"/>
                  <a:gd name="T86" fmla="*/ 15 w 32"/>
                  <a:gd name="T87" fmla="*/ 2 h 44"/>
                  <a:gd name="T88" fmla="*/ 15 w 32"/>
                  <a:gd name="T89" fmla="*/ 2 h 44"/>
                  <a:gd name="T90" fmla="*/ 15 w 32"/>
                  <a:gd name="T91" fmla="*/ 2 h 44"/>
                  <a:gd name="T92" fmla="*/ 15 w 32"/>
                  <a:gd name="T93" fmla="*/ 2 h 44"/>
                  <a:gd name="T94" fmla="*/ 14 w 32"/>
                  <a:gd name="T95" fmla="*/ 5 h 44"/>
                  <a:gd name="T96" fmla="*/ 15 w 32"/>
                  <a:gd name="T97" fmla="*/ 5 h 44"/>
                  <a:gd name="T98" fmla="*/ 15 w 32"/>
                  <a:gd name="T99" fmla="*/ 5 h 44"/>
                  <a:gd name="T100" fmla="*/ 15 w 32"/>
                  <a:gd name="T101" fmla="*/ 5 h 44"/>
                  <a:gd name="T102" fmla="*/ 15 w 32"/>
                  <a:gd name="T103" fmla="*/ 5 h 44"/>
                  <a:gd name="T104" fmla="*/ 15 w 32"/>
                  <a:gd name="T105" fmla="*/ 5 h 44"/>
                  <a:gd name="T106" fmla="*/ 15 w 32"/>
                  <a:gd name="T107" fmla="*/ 7 h 44"/>
                  <a:gd name="T108" fmla="*/ 15 w 32"/>
                  <a:gd name="T109" fmla="*/ 7 h 44"/>
                  <a:gd name="T110" fmla="*/ 14 w 32"/>
                  <a:gd name="T111" fmla="*/ 8 h 44"/>
                  <a:gd name="T112" fmla="*/ 14 w 32"/>
                  <a:gd name="T113" fmla="*/ 8 h 44"/>
                  <a:gd name="T114" fmla="*/ 14 w 32"/>
                  <a:gd name="T115"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44">
                    <a:moveTo>
                      <a:pt x="14" y="8"/>
                    </a:moveTo>
                    <a:lnTo>
                      <a:pt x="14" y="10"/>
                    </a:lnTo>
                    <a:lnTo>
                      <a:pt x="14" y="10"/>
                    </a:lnTo>
                    <a:lnTo>
                      <a:pt x="14" y="10"/>
                    </a:lnTo>
                    <a:lnTo>
                      <a:pt x="14" y="10"/>
                    </a:lnTo>
                    <a:lnTo>
                      <a:pt x="14" y="10"/>
                    </a:lnTo>
                    <a:lnTo>
                      <a:pt x="14" y="10"/>
                    </a:lnTo>
                    <a:lnTo>
                      <a:pt x="14" y="10"/>
                    </a:lnTo>
                    <a:lnTo>
                      <a:pt x="14" y="10"/>
                    </a:lnTo>
                    <a:lnTo>
                      <a:pt x="14" y="10"/>
                    </a:lnTo>
                    <a:lnTo>
                      <a:pt x="14" y="10"/>
                    </a:lnTo>
                    <a:lnTo>
                      <a:pt x="14" y="10"/>
                    </a:lnTo>
                    <a:lnTo>
                      <a:pt x="14" y="12"/>
                    </a:lnTo>
                    <a:lnTo>
                      <a:pt x="14" y="12"/>
                    </a:lnTo>
                    <a:lnTo>
                      <a:pt x="14" y="12"/>
                    </a:lnTo>
                    <a:lnTo>
                      <a:pt x="14" y="12"/>
                    </a:lnTo>
                    <a:lnTo>
                      <a:pt x="14" y="12"/>
                    </a:lnTo>
                    <a:lnTo>
                      <a:pt x="14" y="12"/>
                    </a:lnTo>
                    <a:lnTo>
                      <a:pt x="14" y="12"/>
                    </a:lnTo>
                    <a:lnTo>
                      <a:pt x="14" y="14"/>
                    </a:lnTo>
                    <a:lnTo>
                      <a:pt x="15" y="14"/>
                    </a:lnTo>
                    <a:lnTo>
                      <a:pt x="15" y="14"/>
                    </a:lnTo>
                    <a:lnTo>
                      <a:pt x="15" y="14"/>
                    </a:lnTo>
                    <a:lnTo>
                      <a:pt x="15" y="14"/>
                    </a:lnTo>
                    <a:lnTo>
                      <a:pt x="15" y="14"/>
                    </a:lnTo>
                    <a:lnTo>
                      <a:pt x="17" y="14"/>
                    </a:lnTo>
                    <a:lnTo>
                      <a:pt x="17" y="14"/>
                    </a:lnTo>
                    <a:lnTo>
                      <a:pt x="17" y="15"/>
                    </a:lnTo>
                    <a:lnTo>
                      <a:pt x="17" y="15"/>
                    </a:lnTo>
                    <a:lnTo>
                      <a:pt x="17" y="15"/>
                    </a:lnTo>
                    <a:lnTo>
                      <a:pt x="17" y="15"/>
                    </a:lnTo>
                    <a:lnTo>
                      <a:pt x="19" y="15"/>
                    </a:lnTo>
                    <a:lnTo>
                      <a:pt x="21" y="15"/>
                    </a:lnTo>
                    <a:lnTo>
                      <a:pt x="21" y="14"/>
                    </a:lnTo>
                    <a:lnTo>
                      <a:pt x="21" y="14"/>
                    </a:lnTo>
                    <a:lnTo>
                      <a:pt x="21" y="14"/>
                    </a:lnTo>
                    <a:lnTo>
                      <a:pt x="21" y="14"/>
                    </a:lnTo>
                    <a:lnTo>
                      <a:pt x="21" y="12"/>
                    </a:lnTo>
                    <a:lnTo>
                      <a:pt x="21" y="12"/>
                    </a:lnTo>
                    <a:lnTo>
                      <a:pt x="22" y="10"/>
                    </a:lnTo>
                    <a:lnTo>
                      <a:pt x="22" y="10"/>
                    </a:lnTo>
                    <a:lnTo>
                      <a:pt x="22" y="10"/>
                    </a:lnTo>
                    <a:lnTo>
                      <a:pt x="22" y="10"/>
                    </a:lnTo>
                    <a:lnTo>
                      <a:pt x="22" y="10"/>
                    </a:lnTo>
                    <a:lnTo>
                      <a:pt x="22" y="10"/>
                    </a:lnTo>
                    <a:lnTo>
                      <a:pt x="22" y="10"/>
                    </a:lnTo>
                    <a:lnTo>
                      <a:pt x="22" y="10"/>
                    </a:lnTo>
                    <a:lnTo>
                      <a:pt x="22" y="10"/>
                    </a:lnTo>
                    <a:lnTo>
                      <a:pt x="22" y="10"/>
                    </a:lnTo>
                    <a:lnTo>
                      <a:pt x="22" y="10"/>
                    </a:lnTo>
                    <a:lnTo>
                      <a:pt x="22" y="10"/>
                    </a:lnTo>
                    <a:lnTo>
                      <a:pt x="22" y="8"/>
                    </a:lnTo>
                    <a:lnTo>
                      <a:pt x="22" y="8"/>
                    </a:lnTo>
                    <a:lnTo>
                      <a:pt x="22" y="8"/>
                    </a:lnTo>
                    <a:lnTo>
                      <a:pt x="22" y="8"/>
                    </a:lnTo>
                    <a:lnTo>
                      <a:pt x="22" y="8"/>
                    </a:lnTo>
                    <a:lnTo>
                      <a:pt x="22" y="8"/>
                    </a:lnTo>
                    <a:lnTo>
                      <a:pt x="22" y="8"/>
                    </a:lnTo>
                    <a:lnTo>
                      <a:pt x="22" y="8"/>
                    </a:lnTo>
                    <a:lnTo>
                      <a:pt x="22" y="8"/>
                    </a:lnTo>
                    <a:lnTo>
                      <a:pt x="24" y="7"/>
                    </a:lnTo>
                    <a:lnTo>
                      <a:pt x="24" y="7"/>
                    </a:lnTo>
                    <a:lnTo>
                      <a:pt x="26" y="5"/>
                    </a:lnTo>
                    <a:lnTo>
                      <a:pt x="26" y="5"/>
                    </a:lnTo>
                    <a:lnTo>
                      <a:pt x="26" y="5"/>
                    </a:lnTo>
                    <a:lnTo>
                      <a:pt x="26" y="5"/>
                    </a:lnTo>
                    <a:lnTo>
                      <a:pt x="26" y="5"/>
                    </a:lnTo>
                    <a:lnTo>
                      <a:pt x="26" y="3"/>
                    </a:lnTo>
                    <a:lnTo>
                      <a:pt x="27" y="3"/>
                    </a:lnTo>
                    <a:lnTo>
                      <a:pt x="27" y="3"/>
                    </a:lnTo>
                    <a:lnTo>
                      <a:pt x="27" y="3"/>
                    </a:lnTo>
                    <a:lnTo>
                      <a:pt x="27" y="3"/>
                    </a:lnTo>
                    <a:lnTo>
                      <a:pt x="29" y="3"/>
                    </a:lnTo>
                    <a:lnTo>
                      <a:pt x="29" y="3"/>
                    </a:lnTo>
                    <a:lnTo>
                      <a:pt x="31" y="2"/>
                    </a:lnTo>
                    <a:lnTo>
                      <a:pt x="31" y="2"/>
                    </a:lnTo>
                    <a:lnTo>
                      <a:pt x="31" y="2"/>
                    </a:lnTo>
                    <a:lnTo>
                      <a:pt x="32" y="34"/>
                    </a:lnTo>
                    <a:lnTo>
                      <a:pt x="26" y="34"/>
                    </a:lnTo>
                    <a:lnTo>
                      <a:pt x="26" y="44"/>
                    </a:lnTo>
                    <a:lnTo>
                      <a:pt x="15" y="44"/>
                    </a:lnTo>
                    <a:lnTo>
                      <a:pt x="7" y="44"/>
                    </a:lnTo>
                    <a:lnTo>
                      <a:pt x="4" y="10"/>
                    </a:lnTo>
                    <a:lnTo>
                      <a:pt x="0" y="10"/>
                    </a:lnTo>
                    <a:lnTo>
                      <a:pt x="0" y="2"/>
                    </a:lnTo>
                    <a:lnTo>
                      <a:pt x="15" y="0"/>
                    </a:lnTo>
                    <a:lnTo>
                      <a:pt x="15" y="2"/>
                    </a:lnTo>
                    <a:lnTo>
                      <a:pt x="15" y="2"/>
                    </a:lnTo>
                    <a:lnTo>
                      <a:pt x="15" y="2"/>
                    </a:lnTo>
                    <a:lnTo>
                      <a:pt x="15" y="2"/>
                    </a:lnTo>
                    <a:lnTo>
                      <a:pt x="15" y="2"/>
                    </a:lnTo>
                    <a:lnTo>
                      <a:pt x="15" y="2"/>
                    </a:lnTo>
                    <a:lnTo>
                      <a:pt x="15" y="2"/>
                    </a:lnTo>
                    <a:lnTo>
                      <a:pt x="15" y="2"/>
                    </a:lnTo>
                    <a:lnTo>
                      <a:pt x="15" y="3"/>
                    </a:lnTo>
                    <a:lnTo>
                      <a:pt x="14" y="5"/>
                    </a:lnTo>
                    <a:lnTo>
                      <a:pt x="14" y="5"/>
                    </a:lnTo>
                    <a:lnTo>
                      <a:pt x="15" y="5"/>
                    </a:lnTo>
                    <a:lnTo>
                      <a:pt x="15" y="5"/>
                    </a:lnTo>
                    <a:lnTo>
                      <a:pt x="15" y="5"/>
                    </a:lnTo>
                    <a:lnTo>
                      <a:pt x="15" y="5"/>
                    </a:lnTo>
                    <a:lnTo>
                      <a:pt x="15" y="5"/>
                    </a:lnTo>
                    <a:lnTo>
                      <a:pt x="15" y="5"/>
                    </a:lnTo>
                    <a:lnTo>
                      <a:pt x="15" y="5"/>
                    </a:lnTo>
                    <a:lnTo>
                      <a:pt x="15" y="5"/>
                    </a:lnTo>
                    <a:lnTo>
                      <a:pt x="15" y="5"/>
                    </a:lnTo>
                    <a:lnTo>
                      <a:pt x="15" y="7"/>
                    </a:lnTo>
                    <a:lnTo>
                      <a:pt x="15" y="7"/>
                    </a:lnTo>
                    <a:lnTo>
                      <a:pt x="15" y="7"/>
                    </a:lnTo>
                    <a:lnTo>
                      <a:pt x="15" y="7"/>
                    </a:lnTo>
                    <a:lnTo>
                      <a:pt x="15" y="8"/>
                    </a:lnTo>
                    <a:lnTo>
                      <a:pt x="14" y="8"/>
                    </a:lnTo>
                    <a:lnTo>
                      <a:pt x="14" y="8"/>
                    </a:lnTo>
                    <a:lnTo>
                      <a:pt x="14" y="8"/>
                    </a:lnTo>
                    <a:lnTo>
                      <a:pt x="14" y="8"/>
                    </a:lnTo>
                    <a:lnTo>
                      <a:pt x="14"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6073"/>
              <p:cNvSpPr>
                <a:spLocks/>
              </p:cNvSpPr>
              <p:nvPr/>
            </p:nvSpPr>
            <p:spPr bwMode="auto">
              <a:xfrm>
                <a:off x="3691" y="1423"/>
                <a:ext cx="37" cy="56"/>
              </a:xfrm>
              <a:custGeom>
                <a:avLst/>
                <a:gdLst>
                  <a:gd name="T0" fmla="*/ 37 w 37"/>
                  <a:gd name="T1" fmla="*/ 49 h 56"/>
                  <a:gd name="T2" fmla="*/ 36 w 37"/>
                  <a:gd name="T3" fmla="*/ 56 h 56"/>
                  <a:gd name="T4" fmla="*/ 34 w 37"/>
                  <a:gd name="T5" fmla="*/ 56 h 56"/>
                  <a:gd name="T6" fmla="*/ 34 w 37"/>
                  <a:gd name="T7" fmla="*/ 56 h 56"/>
                  <a:gd name="T8" fmla="*/ 27 w 37"/>
                  <a:gd name="T9" fmla="*/ 50 h 56"/>
                  <a:gd name="T10" fmla="*/ 24 w 37"/>
                  <a:gd name="T11" fmla="*/ 45 h 56"/>
                  <a:gd name="T12" fmla="*/ 24 w 37"/>
                  <a:gd name="T13" fmla="*/ 45 h 56"/>
                  <a:gd name="T14" fmla="*/ 19 w 37"/>
                  <a:gd name="T15" fmla="*/ 44 h 56"/>
                  <a:gd name="T16" fmla="*/ 15 w 37"/>
                  <a:gd name="T17" fmla="*/ 40 h 56"/>
                  <a:gd name="T18" fmla="*/ 14 w 37"/>
                  <a:gd name="T19" fmla="*/ 40 h 56"/>
                  <a:gd name="T20" fmla="*/ 14 w 37"/>
                  <a:gd name="T21" fmla="*/ 37 h 56"/>
                  <a:gd name="T22" fmla="*/ 14 w 37"/>
                  <a:gd name="T23" fmla="*/ 37 h 56"/>
                  <a:gd name="T24" fmla="*/ 14 w 37"/>
                  <a:gd name="T25" fmla="*/ 35 h 56"/>
                  <a:gd name="T26" fmla="*/ 14 w 37"/>
                  <a:gd name="T27" fmla="*/ 35 h 56"/>
                  <a:gd name="T28" fmla="*/ 10 w 37"/>
                  <a:gd name="T29" fmla="*/ 27 h 56"/>
                  <a:gd name="T30" fmla="*/ 10 w 37"/>
                  <a:gd name="T31" fmla="*/ 27 h 56"/>
                  <a:gd name="T32" fmla="*/ 8 w 37"/>
                  <a:gd name="T33" fmla="*/ 23 h 56"/>
                  <a:gd name="T34" fmla="*/ 7 w 37"/>
                  <a:gd name="T35" fmla="*/ 23 h 56"/>
                  <a:gd name="T36" fmla="*/ 2 w 37"/>
                  <a:gd name="T37" fmla="*/ 20 h 56"/>
                  <a:gd name="T38" fmla="*/ 0 w 37"/>
                  <a:gd name="T39" fmla="*/ 20 h 56"/>
                  <a:gd name="T40" fmla="*/ 3 w 37"/>
                  <a:gd name="T41" fmla="*/ 1 h 56"/>
                  <a:gd name="T42" fmla="*/ 27 w 37"/>
                  <a:gd name="T43" fmla="*/ 0 h 56"/>
                  <a:gd name="T44" fmla="*/ 34 w 37"/>
                  <a:gd name="T45" fmla="*/ 0 h 56"/>
                  <a:gd name="T46" fmla="*/ 36 w 37"/>
                  <a:gd name="T47" fmla="*/ 34 h 56"/>
                  <a:gd name="T48" fmla="*/ 30 w 37"/>
                  <a:gd name="T49" fmla="*/ 42 h 56"/>
                  <a:gd name="T50" fmla="*/ 37 w 37"/>
                  <a:gd name="T51"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56">
                    <a:moveTo>
                      <a:pt x="37" y="49"/>
                    </a:moveTo>
                    <a:lnTo>
                      <a:pt x="36" y="56"/>
                    </a:lnTo>
                    <a:lnTo>
                      <a:pt x="34" y="56"/>
                    </a:lnTo>
                    <a:lnTo>
                      <a:pt x="34" y="56"/>
                    </a:lnTo>
                    <a:lnTo>
                      <a:pt x="27" y="50"/>
                    </a:lnTo>
                    <a:lnTo>
                      <a:pt x="24" y="45"/>
                    </a:lnTo>
                    <a:lnTo>
                      <a:pt x="24" y="45"/>
                    </a:lnTo>
                    <a:lnTo>
                      <a:pt x="19" y="44"/>
                    </a:lnTo>
                    <a:lnTo>
                      <a:pt x="15" y="40"/>
                    </a:lnTo>
                    <a:lnTo>
                      <a:pt x="14" y="40"/>
                    </a:lnTo>
                    <a:lnTo>
                      <a:pt x="14" y="37"/>
                    </a:lnTo>
                    <a:lnTo>
                      <a:pt x="14" y="37"/>
                    </a:lnTo>
                    <a:lnTo>
                      <a:pt x="14" y="35"/>
                    </a:lnTo>
                    <a:lnTo>
                      <a:pt x="14" y="35"/>
                    </a:lnTo>
                    <a:lnTo>
                      <a:pt x="10" y="27"/>
                    </a:lnTo>
                    <a:lnTo>
                      <a:pt x="10" y="27"/>
                    </a:lnTo>
                    <a:lnTo>
                      <a:pt x="8" y="23"/>
                    </a:lnTo>
                    <a:lnTo>
                      <a:pt x="7" y="23"/>
                    </a:lnTo>
                    <a:lnTo>
                      <a:pt x="2" y="20"/>
                    </a:lnTo>
                    <a:lnTo>
                      <a:pt x="0" y="20"/>
                    </a:lnTo>
                    <a:lnTo>
                      <a:pt x="3" y="1"/>
                    </a:lnTo>
                    <a:lnTo>
                      <a:pt x="27" y="0"/>
                    </a:lnTo>
                    <a:lnTo>
                      <a:pt x="34" y="0"/>
                    </a:lnTo>
                    <a:lnTo>
                      <a:pt x="36" y="34"/>
                    </a:lnTo>
                    <a:lnTo>
                      <a:pt x="30" y="42"/>
                    </a:lnTo>
                    <a:lnTo>
                      <a:pt x="37" y="4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6074"/>
              <p:cNvSpPr>
                <a:spLocks/>
              </p:cNvSpPr>
              <p:nvPr/>
            </p:nvSpPr>
            <p:spPr bwMode="auto">
              <a:xfrm>
                <a:off x="3691" y="1423"/>
                <a:ext cx="37" cy="56"/>
              </a:xfrm>
              <a:custGeom>
                <a:avLst/>
                <a:gdLst>
                  <a:gd name="T0" fmla="*/ 37 w 37"/>
                  <a:gd name="T1" fmla="*/ 49 h 56"/>
                  <a:gd name="T2" fmla="*/ 36 w 37"/>
                  <a:gd name="T3" fmla="*/ 56 h 56"/>
                  <a:gd name="T4" fmla="*/ 34 w 37"/>
                  <a:gd name="T5" fmla="*/ 56 h 56"/>
                  <a:gd name="T6" fmla="*/ 34 w 37"/>
                  <a:gd name="T7" fmla="*/ 56 h 56"/>
                  <a:gd name="T8" fmla="*/ 27 w 37"/>
                  <a:gd name="T9" fmla="*/ 50 h 56"/>
                  <a:gd name="T10" fmla="*/ 24 w 37"/>
                  <a:gd name="T11" fmla="*/ 45 h 56"/>
                  <a:gd name="T12" fmla="*/ 24 w 37"/>
                  <a:gd name="T13" fmla="*/ 45 h 56"/>
                  <a:gd name="T14" fmla="*/ 19 w 37"/>
                  <a:gd name="T15" fmla="*/ 44 h 56"/>
                  <a:gd name="T16" fmla="*/ 15 w 37"/>
                  <a:gd name="T17" fmla="*/ 40 h 56"/>
                  <a:gd name="T18" fmla="*/ 14 w 37"/>
                  <a:gd name="T19" fmla="*/ 40 h 56"/>
                  <a:gd name="T20" fmla="*/ 14 w 37"/>
                  <a:gd name="T21" fmla="*/ 37 h 56"/>
                  <a:gd name="T22" fmla="*/ 14 w 37"/>
                  <a:gd name="T23" fmla="*/ 37 h 56"/>
                  <a:gd name="T24" fmla="*/ 14 w 37"/>
                  <a:gd name="T25" fmla="*/ 35 h 56"/>
                  <a:gd name="T26" fmla="*/ 14 w 37"/>
                  <a:gd name="T27" fmla="*/ 35 h 56"/>
                  <a:gd name="T28" fmla="*/ 10 w 37"/>
                  <a:gd name="T29" fmla="*/ 27 h 56"/>
                  <a:gd name="T30" fmla="*/ 10 w 37"/>
                  <a:gd name="T31" fmla="*/ 27 h 56"/>
                  <a:gd name="T32" fmla="*/ 8 w 37"/>
                  <a:gd name="T33" fmla="*/ 23 h 56"/>
                  <a:gd name="T34" fmla="*/ 7 w 37"/>
                  <a:gd name="T35" fmla="*/ 23 h 56"/>
                  <a:gd name="T36" fmla="*/ 2 w 37"/>
                  <a:gd name="T37" fmla="*/ 20 h 56"/>
                  <a:gd name="T38" fmla="*/ 0 w 37"/>
                  <a:gd name="T39" fmla="*/ 20 h 56"/>
                  <a:gd name="T40" fmla="*/ 3 w 37"/>
                  <a:gd name="T41" fmla="*/ 1 h 56"/>
                  <a:gd name="T42" fmla="*/ 27 w 37"/>
                  <a:gd name="T43" fmla="*/ 0 h 56"/>
                  <a:gd name="T44" fmla="*/ 34 w 37"/>
                  <a:gd name="T45" fmla="*/ 0 h 56"/>
                  <a:gd name="T46" fmla="*/ 36 w 37"/>
                  <a:gd name="T47" fmla="*/ 34 h 56"/>
                  <a:gd name="T48" fmla="*/ 30 w 37"/>
                  <a:gd name="T49" fmla="*/ 42 h 56"/>
                  <a:gd name="T50" fmla="*/ 37 w 37"/>
                  <a:gd name="T51"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56">
                    <a:moveTo>
                      <a:pt x="37" y="49"/>
                    </a:moveTo>
                    <a:lnTo>
                      <a:pt x="36" y="56"/>
                    </a:lnTo>
                    <a:lnTo>
                      <a:pt x="34" y="56"/>
                    </a:lnTo>
                    <a:lnTo>
                      <a:pt x="34" y="56"/>
                    </a:lnTo>
                    <a:lnTo>
                      <a:pt x="27" y="50"/>
                    </a:lnTo>
                    <a:lnTo>
                      <a:pt x="24" y="45"/>
                    </a:lnTo>
                    <a:lnTo>
                      <a:pt x="24" y="45"/>
                    </a:lnTo>
                    <a:lnTo>
                      <a:pt x="19" y="44"/>
                    </a:lnTo>
                    <a:lnTo>
                      <a:pt x="15" y="40"/>
                    </a:lnTo>
                    <a:lnTo>
                      <a:pt x="14" y="40"/>
                    </a:lnTo>
                    <a:lnTo>
                      <a:pt x="14" y="37"/>
                    </a:lnTo>
                    <a:lnTo>
                      <a:pt x="14" y="37"/>
                    </a:lnTo>
                    <a:lnTo>
                      <a:pt x="14" y="35"/>
                    </a:lnTo>
                    <a:lnTo>
                      <a:pt x="14" y="35"/>
                    </a:lnTo>
                    <a:lnTo>
                      <a:pt x="10" y="27"/>
                    </a:lnTo>
                    <a:lnTo>
                      <a:pt x="10" y="27"/>
                    </a:lnTo>
                    <a:lnTo>
                      <a:pt x="8" y="23"/>
                    </a:lnTo>
                    <a:lnTo>
                      <a:pt x="7" y="23"/>
                    </a:lnTo>
                    <a:lnTo>
                      <a:pt x="2" y="20"/>
                    </a:lnTo>
                    <a:lnTo>
                      <a:pt x="0" y="20"/>
                    </a:lnTo>
                    <a:lnTo>
                      <a:pt x="3" y="1"/>
                    </a:lnTo>
                    <a:lnTo>
                      <a:pt x="27" y="0"/>
                    </a:lnTo>
                    <a:lnTo>
                      <a:pt x="34" y="0"/>
                    </a:lnTo>
                    <a:lnTo>
                      <a:pt x="36" y="34"/>
                    </a:lnTo>
                    <a:lnTo>
                      <a:pt x="30" y="42"/>
                    </a:lnTo>
                    <a:lnTo>
                      <a:pt x="37" y="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6075"/>
              <p:cNvSpPr>
                <a:spLocks/>
              </p:cNvSpPr>
              <p:nvPr/>
            </p:nvSpPr>
            <p:spPr bwMode="auto">
              <a:xfrm>
                <a:off x="3637" y="1267"/>
                <a:ext cx="52" cy="54"/>
              </a:xfrm>
              <a:custGeom>
                <a:avLst/>
                <a:gdLst>
                  <a:gd name="T0" fmla="*/ 51 w 52"/>
                  <a:gd name="T1" fmla="*/ 17 h 54"/>
                  <a:gd name="T2" fmla="*/ 52 w 52"/>
                  <a:gd name="T3" fmla="*/ 52 h 54"/>
                  <a:gd name="T4" fmla="*/ 44 w 52"/>
                  <a:gd name="T5" fmla="*/ 52 h 54"/>
                  <a:gd name="T6" fmla="*/ 44 w 52"/>
                  <a:gd name="T7" fmla="*/ 44 h 54"/>
                  <a:gd name="T8" fmla="*/ 22 w 52"/>
                  <a:gd name="T9" fmla="*/ 44 h 54"/>
                  <a:gd name="T10" fmla="*/ 22 w 52"/>
                  <a:gd name="T11" fmla="*/ 52 h 54"/>
                  <a:gd name="T12" fmla="*/ 0 w 52"/>
                  <a:gd name="T13" fmla="*/ 54 h 54"/>
                  <a:gd name="T14" fmla="*/ 0 w 52"/>
                  <a:gd name="T15" fmla="*/ 52 h 54"/>
                  <a:gd name="T16" fmla="*/ 0 w 52"/>
                  <a:gd name="T17" fmla="*/ 46 h 54"/>
                  <a:gd name="T18" fmla="*/ 0 w 52"/>
                  <a:gd name="T19" fmla="*/ 46 h 54"/>
                  <a:gd name="T20" fmla="*/ 1 w 52"/>
                  <a:gd name="T21" fmla="*/ 44 h 54"/>
                  <a:gd name="T22" fmla="*/ 3 w 52"/>
                  <a:gd name="T23" fmla="*/ 42 h 54"/>
                  <a:gd name="T24" fmla="*/ 5 w 52"/>
                  <a:gd name="T25" fmla="*/ 40 h 54"/>
                  <a:gd name="T26" fmla="*/ 7 w 52"/>
                  <a:gd name="T27" fmla="*/ 37 h 54"/>
                  <a:gd name="T28" fmla="*/ 7 w 52"/>
                  <a:gd name="T29" fmla="*/ 35 h 54"/>
                  <a:gd name="T30" fmla="*/ 8 w 52"/>
                  <a:gd name="T31" fmla="*/ 30 h 54"/>
                  <a:gd name="T32" fmla="*/ 8 w 52"/>
                  <a:gd name="T33" fmla="*/ 29 h 54"/>
                  <a:gd name="T34" fmla="*/ 10 w 52"/>
                  <a:gd name="T35" fmla="*/ 29 h 54"/>
                  <a:gd name="T36" fmla="*/ 12 w 52"/>
                  <a:gd name="T37" fmla="*/ 25 h 54"/>
                  <a:gd name="T38" fmla="*/ 25 w 52"/>
                  <a:gd name="T39" fmla="*/ 15 h 54"/>
                  <a:gd name="T40" fmla="*/ 32 w 52"/>
                  <a:gd name="T41" fmla="*/ 10 h 54"/>
                  <a:gd name="T42" fmla="*/ 34 w 52"/>
                  <a:gd name="T43" fmla="*/ 8 h 54"/>
                  <a:gd name="T44" fmla="*/ 34 w 52"/>
                  <a:gd name="T45" fmla="*/ 8 h 54"/>
                  <a:gd name="T46" fmla="*/ 34 w 52"/>
                  <a:gd name="T47" fmla="*/ 8 h 54"/>
                  <a:gd name="T48" fmla="*/ 34 w 52"/>
                  <a:gd name="T49" fmla="*/ 5 h 54"/>
                  <a:gd name="T50" fmla="*/ 34 w 52"/>
                  <a:gd name="T51" fmla="*/ 0 h 54"/>
                  <a:gd name="T52" fmla="*/ 49 w 52"/>
                  <a:gd name="T53" fmla="*/ 0 h 54"/>
                  <a:gd name="T54" fmla="*/ 51 w 52"/>
                  <a:gd name="T55"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54">
                    <a:moveTo>
                      <a:pt x="51" y="17"/>
                    </a:moveTo>
                    <a:lnTo>
                      <a:pt x="52" y="52"/>
                    </a:lnTo>
                    <a:lnTo>
                      <a:pt x="44" y="52"/>
                    </a:lnTo>
                    <a:lnTo>
                      <a:pt x="44" y="44"/>
                    </a:lnTo>
                    <a:lnTo>
                      <a:pt x="22" y="44"/>
                    </a:lnTo>
                    <a:lnTo>
                      <a:pt x="22" y="52"/>
                    </a:lnTo>
                    <a:lnTo>
                      <a:pt x="0" y="54"/>
                    </a:lnTo>
                    <a:lnTo>
                      <a:pt x="0" y="52"/>
                    </a:lnTo>
                    <a:lnTo>
                      <a:pt x="0" y="46"/>
                    </a:lnTo>
                    <a:lnTo>
                      <a:pt x="0" y="46"/>
                    </a:lnTo>
                    <a:lnTo>
                      <a:pt x="1" y="44"/>
                    </a:lnTo>
                    <a:lnTo>
                      <a:pt x="3" y="42"/>
                    </a:lnTo>
                    <a:lnTo>
                      <a:pt x="5" y="40"/>
                    </a:lnTo>
                    <a:lnTo>
                      <a:pt x="7" y="37"/>
                    </a:lnTo>
                    <a:lnTo>
                      <a:pt x="7" y="35"/>
                    </a:lnTo>
                    <a:lnTo>
                      <a:pt x="8" y="30"/>
                    </a:lnTo>
                    <a:lnTo>
                      <a:pt x="8" y="29"/>
                    </a:lnTo>
                    <a:lnTo>
                      <a:pt x="10" y="29"/>
                    </a:lnTo>
                    <a:lnTo>
                      <a:pt x="12" y="25"/>
                    </a:lnTo>
                    <a:lnTo>
                      <a:pt x="25" y="15"/>
                    </a:lnTo>
                    <a:lnTo>
                      <a:pt x="32" y="10"/>
                    </a:lnTo>
                    <a:lnTo>
                      <a:pt x="34" y="8"/>
                    </a:lnTo>
                    <a:lnTo>
                      <a:pt x="34" y="8"/>
                    </a:lnTo>
                    <a:lnTo>
                      <a:pt x="34" y="8"/>
                    </a:lnTo>
                    <a:lnTo>
                      <a:pt x="34" y="5"/>
                    </a:lnTo>
                    <a:lnTo>
                      <a:pt x="34" y="0"/>
                    </a:lnTo>
                    <a:lnTo>
                      <a:pt x="49" y="0"/>
                    </a:lnTo>
                    <a:lnTo>
                      <a:pt x="51"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6076"/>
              <p:cNvSpPr>
                <a:spLocks/>
              </p:cNvSpPr>
              <p:nvPr/>
            </p:nvSpPr>
            <p:spPr bwMode="auto">
              <a:xfrm>
                <a:off x="3637" y="1267"/>
                <a:ext cx="52" cy="54"/>
              </a:xfrm>
              <a:custGeom>
                <a:avLst/>
                <a:gdLst>
                  <a:gd name="T0" fmla="*/ 51 w 52"/>
                  <a:gd name="T1" fmla="*/ 17 h 54"/>
                  <a:gd name="T2" fmla="*/ 52 w 52"/>
                  <a:gd name="T3" fmla="*/ 52 h 54"/>
                  <a:gd name="T4" fmla="*/ 44 w 52"/>
                  <a:gd name="T5" fmla="*/ 52 h 54"/>
                  <a:gd name="T6" fmla="*/ 44 w 52"/>
                  <a:gd name="T7" fmla="*/ 44 h 54"/>
                  <a:gd name="T8" fmla="*/ 22 w 52"/>
                  <a:gd name="T9" fmla="*/ 44 h 54"/>
                  <a:gd name="T10" fmla="*/ 22 w 52"/>
                  <a:gd name="T11" fmla="*/ 52 h 54"/>
                  <a:gd name="T12" fmla="*/ 0 w 52"/>
                  <a:gd name="T13" fmla="*/ 54 h 54"/>
                  <a:gd name="T14" fmla="*/ 0 w 52"/>
                  <a:gd name="T15" fmla="*/ 52 h 54"/>
                  <a:gd name="T16" fmla="*/ 0 w 52"/>
                  <a:gd name="T17" fmla="*/ 46 h 54"/>
                  <a:gd name="T18" fmla="*/ 0 w 52"/>
                  <a:gd name="T19" fmla="*/ 46 h 54"/>
                  <a:gd name="T20" fmla="*/ 1 w 52"/>
                  <a:gd name="T21" fmla="*/ 44 h 54"/>
                  <a:gd name="T22" fmla="*/ 3 w 52"/>
                  <a:gd name="T23" fmla="*/ 42 h 54"/>
                  <a:gd name="T24" fmla="*/ 5 w 52"/>
                  <a:gd name="T25" fmla="*/ 40 h 54"/>
                  <a:gd name="T26" fmla="*/ 7 w 52"/>
                  <a:gd name="T27" fmla="*/ 37 h 54"/>
                  <a:gd name="T28" fmla="*/ 7 w 52"/>
                  <a:gd name="T29" fmla="*/ 35 h 54"/>
                  <a:gd name="T30" fmla="*/ 8 w 52"/>
                  <a:gd name="T31" fmla="*/ 30 h 54"/>
                  <a:gd name="T32" fmla="*/ 8 w 52"/>
                  <a:gd name="T33" fmla="*/ 29 h 54"/>
                  <a:gd name="T34" fmla="*/ 10 w 52"/>
                  <a:gd name="T35" fmla="*/ 29 h 54"/>
                  <a:gd name="T36" fmla="*/ 12 w 52"/>
                  <a:gd name="T37" fmla="*/ 25 h 54"/>
                  <a:gd name="T38" fmla="*/ 25 w 52"/>
                  <a:gd name="T39" fmla="*/ 15 h 54"/>
                  <a:gd name="T40" fmla="*/ 32 w 52"/>
                  <a:gd name="T41" fmla="*/ 10 h 54"/>
                  <a:gd name="T42" fmla="*/ 34 w 52"/>
                  <a:gd name="T43" fmla="*/ 8 h 54"/>
                  <a:gd name="T44" fmla="*/ 34 w 52"/>
                  <a:gd name="T45" fmla="*/ 8 h 54"/>
                  <a:gd name="T46" fmla="*/ 34 w 52"/>
                  <a:gd name="T47" fmla="*/ 8 h 54"/>
                  <a:gd name="T48" fmla="*/ 34 w 52"/>
                  <a:gd name="T49" fmla="*/ 5 h 54"/>
                  <a:gd name="T50" fmla="*/ 34 w 52"/>
                  <a:gd name="T51" fmla="*/ 0 h 54"/>
                  <a:gd name="T52" fmla="*/ 49 w 52"/>
                  <a:gd name="T53" fmla="*/ 0 h 54"/>
                  <a:gd name="T54" fmla="*/ 51 w 52"/>
                  <a:gd name="T55"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54">
                    <a:moveTo>
                      <a:pt x="51" y="17"/>
                    </a:moveTo>
                    <a:lnTo>
                      <a:pt x="52" y="52"/>
                    </a:lnTo>
                    <a:lnTo>
                      <a:pt x="44" y="52"/>
                    </a:lnTo>
                    <a:lnTo>
                      <a:pt x="44" y="44"/>
                    </a:lnTo>
                    <a:lnTo>
                      <a:pt x="22" y="44"/>
                    </a:lnTo>
                    <a:lnTo>
                      <a:pt x="22" y="52"/>
                    </a:lnTo>
                    <a:lnTo>
                      <a:pt x="0" y="54"/>
                    </a:lnTo>
                    <a:lnTo>
                      <a:pt x="0" y="52"/>
                    </a:lnTo>
                    <a:lnTo>
                      <a:pt x="0" y="46"/>
                    </a:lnTo>
                    <a:lnTo>
                      <a:pt x="0" y="46"/>
                    </a:lnTo>
                    <a:lnTo>
                      <a:pt x="1" y="44"/>
                    </a:lnTo>
                    <a:lnTo>
                      <a:pt x="3" y="42"/>
                    </a:lnTo>
                    <a:lnTo>
                      <a:pt x="5" y="40"/>
                    </a:lnTo>
                    <a:lnTo>
                      <a:pt x="7" y="37"/>
                    </a:lnTo>
                    <a:lnTo>
                      <a:pt x="7" y="35"/>
                    </a:lnTo>
                    <a:lnTo>
                      <a:pt x="8" y="30"/>
                    </a:lnTo>
                    <a:lnTo>
                      <a:pt x="8" y="29"/>
                    </a:lnTo>
                    <a:lnTo>
                      <a:pt x="10" y="29"/>
                    </a:lnTo>
                    <a:lnTo>
                      <a:pt x="12" y="25"/>
                    </a:lnTo>
                    <a:lnTo>
                      <a:pt x="25" y="15"/>
                    </a:lnTo>
                    <a:lnTo>
                      <a:pt x="32" y="10"/>
                    </a:lnTo>
                    <a:lnTo>
                      <a:pt x="34" y="8"/>
                    </a:lnTo>
                    <a:lnTo>
                      <a:pt x="34" y="8"/>
                    </a:lnTo>
                    <a:lnTo>
                      <a:pt x="34" y="8"/>
                    </a:lnTo>
                    <a:lnTo>
                      <a:pt x="34" y="5"/>
                    </a:lnTo>
                    <a:lnTo>
                      <a:pt x="34" y="0"/>
                    </a:lnTo>
                    <a:lnTo>
                      <a:pt x="49" y="0"/>
                    </a:lnTo>
                    <a:lnTo>
                      <a:pt x="51"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6077"/>
              <p:cNvSpPr>
                <a:spLocks/>
              </p:cNvSpPr>
              <p:nvPr/>
            </p:nvSpPr>
            <p:spPr bwMode="auto">
              <a:xfrm>
                <a:off x="3926" y="1443"/>
                <a:ext cx="26" cy="36"/>
              </a:xfrm>
              <a:custGeom>
                <a:avLst/>
                <a:gdLst>
                  <a:gd name="T0" fmla="*/ 22 w 26"/>
                  <a:gd name="T1" fmla="*/ 0 h 36"/>
                  <a:gd name="T2" fmla="*/ 26 w 26"/>
                  <a:gd name="T3" fmla="*/ 36 h 36"/>
                  <a:gd name="T4" fmla="*/ 17 w 26"/>
                  <a:gd name="T5" fmla="*/ 36 h 36"/>
                  <a:gd name="T6" fmla="*/ 17 w 26"/>
                  <a:gd name="T7" fmla="*/ 30 h 36"/>
                  <a:gd name="T8" fmla="*/ 7 w 26"/>
                  <a:gd name="T9" fmla="*/ 32 h 36"/>
                  <a:gd name="T10" fmla="*/ 2 w 26"/>
                  <a:gd name="T11" fmla="*/ 32 h 36"/>
                  <a:gd name="T12" fmla="*/ 0 w 26"/>
                  <a:gd name="T13" fmla="*/ 5 h 36"/>
                  <a:gd name="T14" fmla="*/ 0 w 26"/>
                  <a:gd name="T15" fmla="*/ 3 h 36"/>
                  <a:gd name="T16" fmla="*/ 0 w 26"/>
                  <a:gd name="T17" fmla="*/ 2 h 36"/>
                  <a:gd name="T18" fmla="*/ 2 w 26"/>
                  <a:gd name="T19" fmla="*/ 2 h 36"/>
                  <a:gd name="T20" fmla="*/ 4 w 26"/>
                  <a:gd name="T21" fmla="*/ 2 h 36"/>
                  <a:gd name="T22" fmla="*/ 4 w 26"/>
                  <a:gd name="T23" fmla="*/ 2 h 36"/>
                  <a:gd name="T24" fmla="*/ 6 w 26"/>
                  <a:gd name="T25" fmla="*/ 2 h 36"/>
                  <a:gd name="T26" fmla="*/ 14 w 26"/>
                  <a:gd name="T27" fmla="*/ 0 h 36"/>
                  <a:gd name="T28" fmla="*/ 22 w 26"/>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22" y="0"/>
                    </a:moveTo>
                    <a:lnTo>
                      <a:pt x="26" y="36"/>
                    </a:lnTo>
                    <a:lnTo>
                      <a:pt x="17" y="36"/>
                    </a:lnTo>
                    <a:lnTo>
                      <a:pt x="17" y="30"/>
                    </a:lnTo>
                    <a:lnTo>
                      <a:pt x="7" y="32"/>
                    </a:lnTo>
                    <a:lnTo>
                      <a:pt x="2" y="32"/>
                    </a:lnTo>
                    <a:lnTo>
                      <a:pt x="0" y="5"/>
                    </a:lnTo>
                    <a:lnTo>
                      <a:pt x="0" y="3"/>
                    </a:lnTo>
                    <a:lnTo>
                      <a:pt x="0" y="2"/>
                    </a:lnTo>
                    <a:lnTo>
                      <a:pt x="2" y="2"/>
                    </a:lnTo>
                    <a:lnTo>
                      <a:pt x="4" y="2"/>
                    </a:lnTo>
                    <a:lnTo>
                      <a:pt x="4" y="2"/>
                    </a:lnTo>
                    <a:lnTo>
                      <a:pt x="6" y="2"/>
                    </a:lnTo>
                    <a:lnTo>
                      <a:pt x="14" y="0"/>
                    </a:lnTo>
                    <a:lnTo>
                      <a:pt x="2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6078"/>
              <p:cNvSpPr>
                <a:spLocks/>
              </p:cNvSpPr>
              <p:nvPr/>
            </p:nvSpPr>
            <p:spPr bwMode="auto">
              <a:xfrm>
                <a:off x="3926" y="1443"/>
                <a:ext cx="26" cy="36"/>
              </a:xfrm>
              <a:custGeom>
                <a:avLst/>
                <a:gdLst>
                  <a:gd name="T0" fmla="*/ 22 w 26"/>
                  <a:gd name="T1" fmla="*/ 0 h 36"/>
                  <a:gd name="T2" fmla="*/ 26 w 26"/>
                  <a:gd name="T3" fmla="*/ 36 h 36"/>
                  <a:gd name="T4" fmla="*/ 17 w 26"/>
                  <a:gd name="T5" fmla="*/ 36 h 36"/>
                  <a:gd name="T6" fmla="*/ 17 w 26"/>
                  <a:gd name="T7" fmla="*/ 30 h 36"/>
                  <a:gd name="T8" fmla="*/ 7 w 26"/>
                  <a:gd name="T9" fmla="*/ 32 h 36"/>
                  <a:gd name="T10" fmla="*/ 2 w 26"/>
                  <a:gd name="T11" fmla="*/ 32 h 36"/>
                  <a:gd name="T12" fmla="*/ 0 w 26"/>
                  <a:gd name="T13" fmla="*/ 5 h 36"/>
                  <a:gd name="T14" fmla="*/ 0 w 26"/>
                  <a:gd name="T15" fmla="*/ 3 h 36"/>
                  <a:gd name="T16" fmla="*/ 0 w 26"/>
                  <a:gd name="T17" fmla="*/ 2 h 36"/>
                  <a:gd name="T18" fmla="*/ 2 w 26"/>
                  <a:gd name="T19" fmla="*/ 2 h 36"/>
                  <a:gd name="T20" fmla="*/ 4 w 26"/>
                  <a:gd name="T21" fmla="*/ 2 h 36"/>
                  <a:gd name="T22" fmla="*/ 4 w 26"/>
                  <a:gd name="T23" fmla="*/ 2 h 36"/>
                  <a:gd name="T24" fmla="*/ 6 w 26"/>
                  <a:gd name="T25" fmla="*/ 2 h 36"/>
                  <a:gd name="T26" fmla="*/ 14 w 26"/>
                  <a:gd name="T27" fmla="*/ 0 h 36"/>
                  <a:gd name="T28" fmla="*/ 22 w 26"/>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22" y="0"/>
                    </a:moveTo>
                    <a:lnTo>
                      <a:pt x="26" y="36"/>
                    </a:lnTo>
                    <a:lnTo>
                      <a:pt x="17" y="36"/>
                    </a:lnTo>
                    <a:lnTo>
                      <a:pt x="17" y="30"/>
                    </a:lnTo>
                    <a:lnTo>
                      <a:pt x="7" y="32"/>
                    </a:lnTo>
                    <a:lnTo>
                      <a:pt x="2" y="32"/>
                    </a:lnTo>
                    <a:lnTo>
                      <a:pt x="0" y="5"/>
                    </a:lnTo>
                    <a:lnTo>
                      <a:pt x="0" y="3"/>
                    </a:lnTo>
                    <a:lnTo>
                      <a:pt x="0" y="2"/>
                    </a:lnTo>
                    <a:lnTo>
                      <a:pt x="2" y="2"/>
                    </a:lnTo>
                    <a:lnTo>
                      <a:pt x="4" y="2"/>
                    </a:lnTo>
                    <a:lnTo>
                      <a:pt x="4" y="2"/>
                    </a:lnTo>
                    <a:lnTo>
                      <a:pt x="6" y="2"/>
                    </a:lnTo>
                    <a:lnTo>
                      <a:pt x="14" y="0"/>
                    </a:lnTo>
                    <a:lnTo>
                      <a:pt x="2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6079"/>
              <p:cNvSpPr>
                <a:spLocks/>
              </p:cNvSpPr>
              <p:nvPr/>
            </p:nvSpPr>
            <p:spPr bwMode="auto">
              <a:xfrm>
                <a:off x="3715" y="1350"/>
                <a:ext cx="47" cy="46"/>
              </a:xfrm>
              <a:custGeom>
                <a:avLst/>
                <a:gdLst>
                  <a:gd name="T0" fmla="*/ 45 w 47"/>
                  <a:gd name="T1" fmla="*/ 0 h 46"/>
                  <a:gd name="T2" fmla="*/ 47 w 47"/>
                  <a:gd name="T3" fmla="*/ 27 h 46"/>
                  <a:gd name="T4" fmla="*/ 47 w 47"/>
                  <a:gd name="T5" fmla="*/ 30 h 46"/>
                  <a:gd name="T6" fmla="*/ 47 w 47"/>
                  <a:gd name="T7" fmla="*/ 30 h 46"/>
                  <a:gd name="T8" fmla="*/ 47 w 47"/>
                  <a:gd name="T9" fmla="*/ 34 h 46"/>
                  <a:gd name="T10" fmla="*/ 47 w 47"/>
                  <a:gd name="T11" fmla="*/ 35 h 46"/>
                  <a:gd name="T12" fmla="*/ 47 w 47"/>
                  <a:gd name="T13" fmla="*/ 44 h 46"/>
                  <a:gd name="T14" fmla="*/ 1 w 47"/>
                  <a:gd name="T15" fmla="*/ 46 h 46"/>
                  <a:gd name="T16" fmla="*/ 0 w 47"/>
                  <a:gd name="T17" fmla="*/ 12 h 46"/>
                  <a:gd name="T18" fmla="*/ 6 w 47"/>
                  <a:gd name="T19" fmla="*/ 10 h 46"/>
                  <a:gd name="T20" fmla="*/ 6 w 47"/>
                  <a:gd name="T21" fmla="*/ 2 h 46"/>
                  <a:gd name="T22" fmla="*/ 45 w 47"/>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6">
                    <a:moveTo>
                      <a:pt x="45" y="0"/>
                    </a:moveTo>
                    <a:lnTo>
                      <a:pt x="47" y="27"/>
                    </a:lnTo>
                    <a:lnTo>
                      <a:pt x="47" y="30"/>
                    </a:lnTo>
                    <a:lnTo>
                      <a:pt x="47" y="30"/>
                    </a:lnTo>
                    <a:lnTo>
                      <a:pt x="47" y="34"/>
                    </a:lnTo>
                    <a:lnTo>
                      <a:pt x="47" y="35"/>
                    </a:lnTo>
                    <a:lnTo>
                      <a:pt x="47" y="44"/>
                    </a:lnTo>
                    <a:lnTo>
                      <a:pt x="1" y="46"/>
                    </a:lnTo>
                    <a:lnTo>
                      <a:pt x="0" y="12"/>
                    </a:lnTo>
                    <a:lnTo>
                      <a:pt x="6" y="10"/>
                    </a:lnTo>
                    <a:lnTo>
                      <a:pt x="6" y="2"/>
                    </a:lnTo>
                    <a:lnTo>
                      <a:pt x="45"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6080"/>
              <p:cNvSpPr>
                <a:spLocks/>
              </p:cNvSpPr>
              <p:nvPr/>
            </p:nvSpPr>
            <p:spPr bwMode="auto">
              <a:xfrm>
                <a:off x="3715" y="1350"/>
                <a:ext cx="47" cy="46"/>
              </a:xfrm>
              <a:custGeom>
                <a:avLst/>
                <a:gdLst>
                  <a:gd name="T0" fmla="*/ 45 w 47"/>
                  <a:gd name="T1" fmla="*/ 0 h 46"/>
                  <a:gd name="T2" fmla="*/ 47 w 47"/>
                  <a:gd name="T3" fmla="*/ 27 h 46"/>
                  <a:gd name="T4" fmla="*/ 47 w 47"/>
                  <a:gd name="T5" fmla="*/ 30 h 46"/>
                  <a:gd name="T6" fmla="*/ 47 w 47"/>
                  <a:gd name="T7" fmla="*/ 30 h 46"/>
                  <a:gd name="T8" fmla="*/ 47 w 47"/>
                  <a:gd name="T9" fmla="*/ 34 h 46"/>
                  <a:gd name="T10" fmla="*/ 47 w 47"/>
                  <a:gd name="T11" fmla="*/ 35 h 46"/>
                  <a:gd name="T12" fmla="*/ 47 w 47"/>
                  <a:gd name="T13" fmla="*/ 44 h 46"/>
                  <a:gd name="T14" fmla="*/ 1 w 47"/>
                  <a:gd name="T15" fmla="*/ 46 h 46"/>
                  <a:gd name="T16" fmla="*/ 0 w 47"/>
                  <a:gd name="T17" fmla="*/ 12 h 46"/>
                  <a:gd name="T18" fmla="*/ 6 w 47"/>
                  <a:gd name="T19" fmla="*/ 10 h 46"/>
                  <a:gd name="T20" fmla="*/ 6 w 47"/>
                  <a:gd name="T21" fmla="*/ 2 h 46"/>
                  <a:gd name="T22" fmla="*/ 45 w 47"/>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6">
                    <a:moveTo>
                      <a:pt x="45" y="0"/>
                    </a:moveTo>
                    <a:lnTo>
                      <a:pt x="47" y="27"/>
                    </a:lnTo>
                    <a:lnTo>
                      <a:pt x="47" y="30"/>
                    </a:lnTo>
                    <a:lnTo>
                      <a:pt x="47" y="30"/>
                    </a:lnTo>
                    <a:lnTo>
                      <a:pt x="47" y="34"/>
                    </a:lnTo>
                    <a:lnTo>
                      <a:pt x="47" y="35"/>
                    </a:lnTo>
                    <a:lnTo>
                      <a:pt x="47" y="44"/>
                    </a:lnTo>
                    <a:lnTo>
                      <a:pt x="1" y="46"/>
                    </a:lnTo>
                    <a:lnTo>
                      <a:pt x="0" y="12"/>
                    </a:lnTo>
                    <a:lnTo>
                      <a:pt x="6" y="10"/>
                    </a:lnTo>
                    <a:lnTo>
                      <a:pt x="6" y="2"/>
                    </a:lnTo>
                    <a:lnTo>
                      <a:pt x="4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6081"/>
              <p:cNvSpPr>
                <a:spLocks/>
              </p:cNvSpPr>
              <p:nvPr/>
            </p:nvSpPr>
            <p:spPr bwMode="auto">
              <a:xfrm>
                <a:off x="3762" y="1374"/>
                <a:ext cx="41" cy="62"/>
              </a:xfrm>
              <a:custGeom>
                <a:avLst/>
                <a:gdLst>
                  <a:gd name="T0" fmla="*/ 41 w 41"/>
                  <a:gd name="T1" fmla="*/ 61 h 62"/>
                  <a:gd name="T2" fmla="*/ 10 w 41"/>
                  <a:gd name="T3" fmla="*/ 62 h 62"/>
                  <a:gd name="T4" fmla="*/ 10 w 41"/>
                  <a:gd name="T5" fmla="*/ 54 h 62"/>
                  <a:gd name="T6" fmla="*/ 2 w 41"/>
                  <a:gd name="T7" fmla="*/ 55 h 62"/>
                  <a:gd name="T8" fmla="*/ 2 w 41"/>
                  <a:gd name="T9" fmla="*/ 45 h 62"/>
                  <a:gd name="T10" fmla="*/ 0 w 41"/>
                  <a:gd name="T11" fmla="*/ 20 h 62"/>
                  <a:gd name="T12" fmla="*/ 0 w 41"/>
                  <a:gd name="T13" fmla="*/ 11 h 62"/>
                  <a:gd name="T14" fmla="*/ 0 w 41"/>
                  <a:gd name="T15" fmla="*/ 10 h 62"/>
                  <a:gd name="T16" fmla="*/ 0 w 41"/>
                  <a:gd name="T17" fmla="*/ 6 h 62"/>
                  <a:gd name="T18" fmla="*/ 0 w 41"/>
                  <a:gd name="T19" fmla="*/ 6 h 62"/>
                  <a:gd name="T20" fmla="*/ 0 w 41"/>
                  <a:gd name="T21" fmla="*/ 3 h 62"/>
                  <a:gd name="T22" fmla="*/ 37 w 41"/>
                  <a:gd name="T23" fmla="*/ 0 h 62"/>
                  <a:gd name="T24" fmla="*/ 39 w 41"/>
                  <a:gd name="T25" fmla="*/ 18 h 62"/>
                  <a:gd name="T26" fmla="*/ 39 w 41"/>
                  <a:gd name="T27" fmla="*/ 20 h 62"/>
                  <a:gd name="T28" fmla="*/ 39 w 41"/>
                  <a:gd name="T29" fmla="*/ 35 h 62"/>
                  <a:gd name="T30" fmla="*/ 41 w 41"/>
                  <a:gd name="T3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62">
                    <a:moveTo>
                      <a:pt x="41" y="61"/>
                    </a:moveTo>
                    <a:lnTo>
                      <a:pt x="10" y="62"/>
                    </a:lnTo>
                    <a:lnTo>
                      <a:pt x="10" y="54"/>
                    </a:lnTo>
                    <a:lnTo>
                      <a:pt x="2" y="55"/>
                    </a:lnTo>
                    <a:lnTo>
                      <a:pt x="2" y="45"/>
                    </a:lnTo>
                    <a:lnTo>
                      <a:pt x="0" y="20"/>
                    </a:lnTo>
                    <a:lnTo>
                      <a:pt x="0" y="11"/>
                    </a:lnTo>
                    <a:lnTo>
                      <a:pt x="0" y="10"/>
                    </a:lnTo>
                    <a:lnTo>
                      <a:pt x="0" y="6"/>
                    </a:lnTo>
                    <a:lnTo>
                      <a:pt x="0" y="6"/>
                    </a:lnTo>
                    <a:lnTo>
                      <a:pt x="0" y="3"/>
                    </a:lnTo>
                    <a:lnTo>
                      <a:pt x="37" y="0"/>
                    </a:lnTo>
                    <a:lnTo>
                      <a:pt x="39" y="18"/>
                    </a:lnTo>
                    <a:lnTo>
                      <a:pt x="39" y="20"/>
                    </a:lnTo>
                    <a:lnTo>
                      <a:pt x="39" y="35"/>
                    </a:lnTo>
                    <a:lnTo>
                      <a:pt x="41" y="6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6082"/>
              <p:cNvSpPr>
                <a:spLocks/>
              </p:cNvSpPr>
              <p:nvPr/>
            </p:nvSpPr>
            <p:spPr bwMode="auto">
              <a:xfrm>
                <a:off x="3762" y="1374"/>
                <a:ext cx="41" cy="62"/>
              </a:xfrm>
              <a:custGeom>
                <a:avLst/>
                <a:gdLst>
                  <a:gd name="T0" fmla="*/ 41 w 41"/>
                  <a:gd name="T1" fmla="*/ 61 h 62"/>
                  <a:gd name="T2" fmla="*/ 10 w 41"/>
                  <a:gd name="T3" fmla="*/ 62 h 62"/>
                  <a:gd name="T4" fmla="*/ 10 w 41"/>
                  <a:gd name="T5" fmla="*/ 54 h 62"/>
                  <a:gd name="T6" fmla="*/ 2 w 41"/>
                  <a:gd name="T7" fmla="*/ 55 h 62"/>
                  <a:gd name="T8" fmla="*/ 2 w 41"/>
                  <a:gd name="T9" fmla="*/ 45 h 62"/>
                  <a:gd name="T10" fmla="*/ 0 w 41"/>
                  <a:gd name="T11" fmla="*/ 20 h 62"/>
                  <a:gd name="T12" fmla="*/ 0 w 41"/>
                  <a:gd name="T13" fmla="*/ 11 h 62"/>
                  <a:gd name="T14" fmla="*/ 0 w 41"/>
                  <a:gd name="T15" fmla="*/ 10 h 62"/>
                  <a:gd name="T16" fmla="*/ 0 w 41"/>
                  <a:gd name="T17" fmla="*/ 6 h 62"/>
                  <a:gd name="T18" fmla="*/ 0 w 41"/>
                  <a:gd name="T19" fmla="*/ 6 h 62"/>
                  <a:gd name="T20" fmla="*/ 0 w 41"/>
                  <a:gd name="T21" fmla="*/ 3 h 62"/>
                  <a:gd name="T22" fmla="*/ 37 w 41"/>
                  <a:gd name="T23" fmla="*/ 0 h 62"/>
                  <a:gd name="T24" fmla="*/ 39 w 41"/>
                  <a:gd name="T25" fmla="*/ 18 h 62"/>
                  <a:gd name="T26" fmla="*/ 39 w 41"/>
                  <a:gd name="T27" fmla="*/ 20 h 62"/>
                  <a:gd name="T28" fmla="*/ 39 w 41"/>
                  <a:gd name="T29" fmla="*/ 35 h 62"/>
                  <a:gd name="T30" fmla="*/ 41 w 41"/>
                  <a:gd name="T3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62">
                    <a:moveTo>
                      <a:pt x="41" y="61"/>
                    </a:moveTo>
                    <a:lnTo>
                      <a:pt x="10" y="62"/>
                    </a:lnTo>
                    <a:lnTo>
                      <a:pt x="10" y="54"/>
                    </a:lnTo>
                    <a:lnTo>
                      <a:pt x="2" y="55"/>
                    </a:lnTo>
                    <a:lnTo>
                      <a:pt x="2" y="45"/>
                    </a:lnTo>
                    <a:lnTo>
                      <a:pt x="0" y="20"/>
                    </a:lnTo>
                    <a:lnTo>
                      <a:pt x="0" y="11"/>
                    </a:lnTo>
                    <a:lnTo>
                      <a:pt x="0" y="10"/>
                    </a:lnTo>
                    <a:lnTo>
                      <a:pt x="0" y="6"/>
                    </a:lnTo>
                    <a:lnTo>
                      <a:pt x="0" y="6"/>
                    </a:lnTo>
                    <a:lnTo>
                      <a:pt x="0" y="3"/>
                    </a:lnTo>
                    <a:lnTo>
                      <a:pt x="37" y="0"/>
                    </a:lnTo>
                    <a:lnTo>
                      <a:pt x="39" y="18"/>
                    </a:lnTo>
                    <a:lnTo>
                      <a:pt x="39" y="20"/>
                    </a:lnTo>
                    <a:lnTo>
                      <a:pt x="39" y="35"/>
                    </a:lnTo>
                    <a:lnTo>
                      <a:pt x="41" y="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6083"/>
              <p:cNvSpPr>
                <a:spLocks/>
              </p:cNvSpPr>
              <p:nvPr/>
            </p:nvSpPr>
            <p:spPr bwMode="auto">
              <a:xfrm>
                <a:off x="3842" y="1509"/>
                <a:ext cx="52" cy="37"/>
              </a:xfrm>
              <a:custGeom>
                <a:avLst/>
                <a:gdLst>
                  <a:gd name="T0" fmla="*/ 51 w 52"/>
                  <a:gd name="T1" fmla="*/ 0 h 37"/>
                  <a:gd name="T2" fmla="*/ 52 w 52"/>
                  <a:gd name="T3" fmla="*/ 34 h 37"/>
                  <a:gd name="T4" fmla="*/ 7 w 52"/>
                  <a:gd name="T5" fmla="*/ 37 h 37"/>
                  <a:gd name="T6" fmla="*/ 7 w 52"/>
                  <a:gd name="T7" fmla="*/ 36 h 37"/>
                  <a:gd name="T8" fmla="*/ 7 w 52"/>
                  <a:gd name="T9" fmla="*/ 34 h 37"/>
                  <a:gd name="T10" fmla="*/ 13 w 52"/>
                  <a:gd name="T11" fmla="*/ 27 h 37"/>
                  <a:gd name="T12" fmla="*/ 13 w 52"/>
                  <a:gd name="T13" fmla="*/ 10 h 37"/>
                  <a:gd name="T14" fmla="*/ 3 w 52"/>
                  <a:gd name="T15" fmla="*/ 9 h 37"/>
                  <a:gd name="T16" fmla="*/ 0 w 52"/>
                  <a:gd name="T17" fmla="*/ 2 h 37"/>
                  <a:gd name="T18" fmla="*/ 12 w 52"/>
                  <a:gd name="T19" fmla="*/ 2 h 37"/>
                  <a:gd name="T20" fmla="*/ 35 w 52"/>
                  <a:gd name="T21" fmla="*/ 0 h 37"/>
                  <a:gd name="T22" fmla="*/ 51 w 52"/>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51" y="0"/>
                    </a:moveTo>
                    <a:lnTo>
                      <a:pt x="52" y="34"/>
                    </a:lnTo>
                    <a:lnTo>
                      <a:pt x="7" y="37"/>
                    </a:lnTo>
                    <a:lnTo>
                      <a:pt x="7" y="36"/>
                    </a:lnTo>
                    <a:lnTo>
                      <a:pt x="7" y="34"/>
                    </a:lnTo>
                    <a:lnTo>
                      <a:pt x="13" y="27"/>
                    </a:lnTo>
                    <a:lnTo>
                      <a:pt x="13" y="10"/>
                    </a:lnTo>
                    <a:lnTo>
                      <a:pt x="3" y="9"/>
                    </a:lnTo>
                    <a:lnTo>
                      <a:pt x="0" y="2"/>
                    </a:lnTo>
                    <a:lnTo>
                      <a:pt x="12" y="2"/>
                    </a:lnTo>
                    <a:lnTo>
                      <a:pt x="35" y="0"/>
                    </a:lnTo>
                    <a:lnTo>
                      <a:pt x="51"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6084"/>
              <p:cNvSpPr>
                <a:spLocks/>
              </p:cNvSpPr>
              <p:nvPr/>
            </p:nvSpPr>
            <p:spPr bwMode="auto">
              <a:xfrm>
                <a:off x="3842" y="1509"/>
                <a:ext cx="52" cy="37"/>
              </a:xfrm>
              <a:custGeom>
                <a:avLst/>
                <a:gdLst>
                  <a:gd name="T0" fmla="*/ 51 w 52"/>
                  <a:gd name="T1" fmla="*/ 0 h 37"/>
                  <a:gd name="T2" fmla="*/ 52 w 52"/>
                  <a:gd name="T3" fmla="*/ 34 h 37"/>
                  <a:gd name="T4" fmla="*/ 7 w 52"/>
                  <a:gd name="T5" fmla="*/ 37 h 37"/>
                  <a:gd name="T6" fmla="*/ 7 w 52"/>
                  <a:gd name="T7" fmla="*/ 36 h 37"/>
                  <a:gd name="T8" fmla="*/ 7 w 52"/>
                  <a:gd name="T9" fmla="*/ 34 h 37"/>
                  <a:gd name="T10" fmla="*/ 13 w 52"/>
                  <a:gd name="T11" fmla="*/ 27 h 37"/>
                  <a:gd name="T12" fmla="*/ 13 w 52"/>
                  <a:gd name="T13" fmla="*/ 10 h 37"/>
                  <a:gd name="T14" fmla="*/ 3 w 52"/>
                  <a:gd name="T15" fmla="*/ 9 h 37"/>
                  <a:gd name="T16" fmla="*/ 0 w 52"/>
                  <a:gd name="T17" fmla="*/ 2 h 37"/>
                  <a:gd name="T18" fmla="*/ 12 w 52"/>
                  <a:gd name="T19" fmla="*/ 2 h 37"/>
                  <a:gd name="T20" fmla="*/ 35 w 52"/>
                  <a:gd name="T21" fmla="*/ 0 h 37"/>
                  <a:gd name="T22" fmla="*/ 51 w 52"/>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51" y="0"/>
                    </a:moveTo>
                    <a:lnTo>
                      <a:pt x="52" y="34"/>
                    </a:lnTo>
                    <a:lnTo>
                      <a:pt x="7" y="37"/>
                    </a:lnTo>
                    <a:lnTo>
                      <a:pt x="7" y="36"/>
                    </a:lnTo>
                    <a:lnTo>
                      <a:pt x="7" y="34"/>
                    </a:lnTo>
                    <a:lnTo>
                      <a:pt x="13" y="27"/>
                    </a:lnTo>
                    <a:lnTo>
                      <a:pt x="13" y="10"/>
                    </a:lnTo>
                    <a:lnTo>
                      <a:pt x="3" y="9"/>
                    </a:lnTo>
                    <a:lnTo>
                      <a:pt x="0" y="2"/>
                    </a:lnTo>
                    <a:lnTo>
                      <a:pt x="12" y="2"/>
                    </a:lnTo>
                    <a:lnTo>
                      <a:pt x="35" y="0"/>
                    </a:lnTo>
                    <a:lnTo>
                      <a:pt x="5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6085"/>
              <p:cNvSpPr>
                <a:spLocks/>
              </p:cNvSpPr>
              <p:nvPr/>
            </p:nvSpPr>
            <p:spPr bwMode="auto">
              <a:xfrm>
                <a:off x="3752" y="1536"/>
                <a:ext cx="36" cy="46"/>
              </a:xfrm>
              <a:custGeom>
                <a:avLst/>
                <a:gdLst>
                  <a:gd name="T0" fmla="*/ 12 w 36"/>
                  <a:gd name="T1" fmla="*/ 46 h 46"/>
                  <a:gd name="T2" fmla="*/ 5 w 36"/>
                  <a:gd name="T3" fmla="*/ 46 h 46"/>
                  <a:gd name="T4" fmla="*/ 3 w 36"/>
                  <a:gd name="T5" fmla="*/ 41 h 46"/>
                  <a:gd name="T6" fmla="*/ 3 w 36"/>
                  <a:gd name="T7" fmla="*/ 39 h 46"/>
                  <a:gd name="T8" fmla="*/ 3 w 36"/>
                  <a:gd name="T9" fmla="*/ 37 h 46"/>
                  <a:gd name="T10" fmla="*/ 3 w 36"/>
                  <a:gd name="T11" fmla="*/ 32 h 46"/>
                  <a:gd name="T12" fmla="*/ 3 w 36"/>
                  <a:gd name="T13" fmla="*/ 31 h 46"/>
                  <a:gd name="T14" fmla="*/ 5 w 36"/>
                  <a:gd name="T15" fmla="*/ 31 h 46"/>
                  <a:gd name="T16" fmla="*/ 5 w 36"/>
                  <a:gd name="T17" fmla="*/ 29 h 46"/>
                  <a:gd name="T18" fmla="*/ 10 w 36"/>
                  <a:gd name="T19" fmla="*/ 21 h 46"/>
                  <a:gd name="T20" fmla="*/ 10 w 36"/>
                  <a:gd name="T21" fmla="*/ 19 h 46"/>
                  <a:gd name="T22" fmla="*/ 8 w 36"/>
                  <a:gd name="T23" fmla="*/ 15 h 46"/>
                  <a:gd name="T24" fmla="*/ 7 w 36"/>
                  <a:gd name="T25" fmla="*/ 14 h 46"/>
                  <a:gd name="T26" fmla="*/ 0 w 36"/>
                  <a:gd name="T27" fmla="*/ 7 h 46"/>
                  <a:gd name="T28" fmla="*/ 0 w 36"/>
                  <a:gd name="T29" fmla="*/ 2 h 46"/>
                  <a:gd name="T30" fmla="*/ 34 w 36"/>
                  <a:gd name="T31" fmla="*/ 0 h 46"/>
                  <a:gd name="T32" fmla="*/ 36 w 36"/>
                  <a:gd name="T33" fmla="*/ 26 h 46"/>
                  <a:gd name="T34" fmla="*/ 25 w 36"/>
                  <a:gd name="T35" fmla="*/ 36 h 46"/>
                  <a:gd name="T36" fmla="*/ 12 w 36"/>
                  <a:gd name="T3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46">
                    <a:moveTo>
                      <a:pt x="12" y="46"/>
                    </a:moveTo>
                    <a:lnTo>
                      <a:pt x="5" y="46"/>
                    </a:lnTo>
                    <a:lnTo>
                      <a:pt x="3" y="41"/>
                    </a:lnTo>
                    <a:lnTo>
                      <a:pt x="3" y="39"/>
                    </a:lnTo>
                    <a:lnTo>
                      <a:pt x="3" y="37"/>
                    </a:lnTo>
                    <a:lnTo>
                      <a:pt x="3" y="32"/>
                    </a:lnTo>
                    <a:lnTo>
                      <a:pt x="3" y="31"/>
                    </a:lnTo>
                    <a:lnTo>
                      <a:pt x="5" y="31"/>
                    </a:lnTo>
                    <a:lnTo>
                      <a:pt x="5" y="29"/>
                    </a:lnTo>
                    <a:lnTo>
                      <a:pt x="10" y="21"/>
                    </a:lnTo>
                    <a:lnTo>
                      <a:pt x="10" y="19"/>
                    </a:lnTo>
                    <a:lnTo>
                      <a:pt x="8" y="15"/>
                    </a:lnTo>
                    <a:lnTo>
                      <a:pt x="7" y="14"/>
                    </a:lnTo>
                    <a:lnTo>
                      <a:pt x="0" y="7"/>
                    </a:lnTo>
                    <a:lnTo>
                      <a:pt x="0" y="2"/>
                    </a:lnTo>
                    <a:lnTo>
                      <a:pt x="34" y="0"/>
                    </a:lnTo>
                    <a:lnTo>
                      <a:pt x="36" y="26"/>
                    </a:lnTo>
                    <a:lnTo>
                      <a:pt x="25" y="36"/>
                    </a:lnTo>
                    <a:lnTo>
                      <a:pt x="12"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6086"/>
              <p:cNvSpPr>
                <a:spLocks/>
              </p:cNvSpPr>
              <p:nvPr/>
            </p:nvSpPr>
            <p:spPr bwMode="auto">
              <a:xfrm>
                <a:off x="3752" y="1536"/>
                <a:ext cx="36" cy="46"/>
              </a:xfrm>
              <a:custGeom>
                <a:avLst/>
                <a:gdLst>
                  <a:gd name="T0" fmla="*/ 12 w 36"/>
                  <a:gd name="T1" fmla="*/ 46 h 46"/>
                  <a:gd name="T2" fmla="*/ 5 w 36"/>
                  <a:gd name="T3" fmla="*/ 46 h 46"/>
                  <a:gd name="T4" fmla="*/ 3 w 36"/>
                  <a:gd name="T5" fmla="*/ 41 h 46"/>
                  <a:gd name="T6" fmla="*/ 3 w 36"/>
                  <a:gd name="T7" fmla="*/ 39 h 46"/>
                  <a:gd name="T8" fmla="*/ 3 w 36"/>
                  <a:gd name="T9" fmla="*/ 37 h 46"/>
                  <a:gd name="T10" fmla="*/ 3 w 36"/>
                  <a:gd name="T11" fmla="*/ 32 h 46"/>
                  <a:gd name="T12" fmla="*/ 3 w 36"/>
                  <a:gd name="T13" fmla="*/ 31 h 46"/>
                  <a:gd name="T14" fmla="*/ 5 w 36"/>
                  <a:gd name="T15" fmla="*/ 31 h 46"/>
                  <a:gd name="T16" fmla="*/ 5 w 36"/>
                  <a:gd name="T17" fmla="*/ 29 h 46"/>
                  <a:gd name="T18" fmla="*/ 10 w 36"/>
                  <a:gd name="T19" fmla="*/ 21 h 46"/>
                  <a:gd name="T20" fmla="*/ 10 w 36"/>
                  <a:gd name="T21" fmla="*/ 19 h 46"/>
                  <a:gd name="T22" fmla="*/ 8 w 36"/>
                  <a:gd name="T23" fmla="*/ 15 h 46"/>
                  <a:gd name="T24" fmla="*/ 7 w 36"/>
                  <a:gd name="T25" fmla="*/ 14 h 46"/>
                  <a:gd name="T26" fmla="*/ 0 w 36"/>
                  <a:gd name="T27" fmla="*/ 7 h 46"/>
                  <a:gd name="T28" fmla="*/ 0 w 36"/>
                  <a:gd name="T29" fmla="*/ 2 h 46"/>
                  <a:gd name="T30" fmla="*/ 34 w 36"/>
                  <a:gd name="T31" fmla="*/ 0 h 46"/>
                  <a:gd name="T32" fmla="*/ 36 w 36"/>
                  <a:gd name="T33" fmla="*/ 26 h 46"/>
                  <a:gd name="T34" fmla="*/ 25 w 36"/>
                  <a:gd name="T35" fmla="*/ 36 h 46"/>
                  <a:gd name="T36" fmla="*/ 12 w 36"/>
                  <a:gd name="T3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46">
                    <a:moveTo>
                      <a:pt x="12" y="46"/>
                    </a:moveTo>
                    <a:lnTo>
                      <a:pt x="5" y="46"/>
                    </a:lnTo>
                    <a:lnTo>
                      <a:pt x="3" y="41"/>
                    </a:lnTo>
                    <a:lnTo>
                      <a:pt x="3" y="39"/>
                    </a:lnTo>
                    <a:lnTo>
                      <a:pt x="3" y="37"/>
                    </a:lnTo>
                    <a:lnTo>
                      <a:pt x="3" y="32"/>
                    </a:lnTo>
                    <a:lnTo>
                      <a:pt x="3" y="31"/>
                    </a:lnTo>
                    <a:lnTo>
                      <a:pt x="5" y="31"/>
                    </a:lnTo>
                    <a:lnTo>
                      <a:pt x="5" y="29"/>
                    </a:lnTo>
                    <a:lnTo>
                      <a:pt x="10" y="21"/>
                    </a:lnTo>
                    <a:lnTo>
                      <a:pt x="10" y="19"/>
                    </a:lnTo>
                    <a:lnTo>
                      <a:pt x="8" y="15"/>
                    </a:lnTo>
                    <a:lnTo>
                      <a:pt x="7" y="14"/>
                    </a:lnTo>
                    <a:lnTo>
                      <a:pt x="0" y="7"/>
                    </a:lnTo>
                    <a:lnTo>
                      <a:pt x="0" y="2"/>
                    </a:lnTo>
                    <a:lnTo>
                      <a:pt x="34" y="0"/>
                    </a:lnTo>
                    <a:lnTo>
                      <a:pt x="36" y="26"/>
                    </a:lnTo>
                    <a:lnTo>
                      <a:pt x="25" y="36"/>
                    </a:lnTo>
                    <a:lnTo>
                      <a:pt x="12"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6087"/>
              <p:cNvSpPr>
                <a:spLocks/>
              </p:cNvSpPr>
              <p:nvPr/>
            </p:nvSpPr>
            <p:spPr bwMode="auto">
              <a:xfrm>
                <a:off x="3842" y="1543"/>
                <a:ext cx="56" cy="47"/>
              </a:xfrm>
              <a:custGeom>
                <a:avLst/>
                <a:gdLst>
                  <a:gd name="T0" fmla="*/ 56 w 56"/>
                  <a:gd name="T1" fmla="*/ 44 h 47"/>
                  <a:gd name="T2" fmla="*/ 32 w 56"/>
                  <a:gd name="T3" fmla="*/ 46 h 47"/>
                  <a:gd name="T4" fmla="*/ 32 w 56"/>
                  <a:gd name="T5" fmla="*/ 46 h 47"/>
                  <a:gd name="T6" fmla="*/ 1 w 56"/>
                  <a:gd name="T7" fmla="*/ 47 h 47"/>
                  <a:gd name="T8" fmla="*/ 0 w 56"/>
                  <a:gd name="T9" fmla="*/ 12 h 47"/>
                  <a:gd name="T10" fmla="*/ 7 w 56"/>
                  <a:gd name="T11" fmla="*/ 3 h 47"/>
                  <a:gd name="T12" fmla="*/ 52 w 56"/>
                  <a:gd name="T13" fmla="*/ 0 h 47"/>
                  <a:gd name="T14" fmla="*/ 54 w 56"/>
                  <a:gd name="T15" fmla="*/ 8 h 47"/>
                  <a:gd name="T16" fmla="*/ 56 w 56"/>
                  <a:gd name="T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7">
                    <a:moveTo>
                      <a:pt x="56" y="44"/>
                    </a:moveTo>
                    <a:lnTo>
                      <a:pt x="32" y="46"/>
                    </a:lnTo>
                    <a:lnTo>
                      <a:pt x="32" y="46"/>
                    </a:lnTo>
                    <a:lnTo>
                      <a:pt x="1" y="47"/>
                    </a:lnTo>
                    <a:lnTo>
                      <a:pt x="0" y="12"/>
                    </a:lnTo>
                    <a:lnTo>
                      <a:pt x="7" y="3"/>
                    </a:lnTo>
                    <a:lnTo>
                      <a:pt x="52" y="0"/>
                    </a:lnTo>
                    <a:lnTo>
                      <a:pt x="54" y="8"/>
                    </a:lnTo>
                    <a:lnTo>
                      <a:pt x="56"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6088"/>
              <p:cNvSpPr>
                <a:spLocks/>
              </p:cNvSpPr>
              <p:nvPr/>
            </p:nvSpPr>
            <p:spPr bwMode="auto">
              <a:xfrm>
                <a:off x="3842" y="1543"/>
                <a:ext cx="56" cy="47"/>
              </a:xfrm>
              <a:custGeom>
                <a:avLst/>
                <a:gdLst>
                  <a:gd name="T0" fmla="*/ 56 w 56"/>
                  <a:gd name="T1" fmla="*/ 44 h 47"/>
                  <a:gd name="T2" fmla="*/ 32 w 56"/>
                  <a:gd name="T3" fmla="*/ 46 h 47"/>
                  <a:gd name="T4" fmla="*/ 32 w 56"/>
                  <a:gd name="T5" fmla="*/ 46 h 47"/>
                  <a:gd name="T6" fmla="*/ 1 w 56"/>
                  <a:gd name="T7" fmla="*/ 47 h 47"/>
                  <a:gd name="T8" fmla="*/ 0 w 56"/>
                  <a:gd name="T9" fmla="*/ 12 h 47"/>
                  <a:gd name="T10" fmla="*/ 7 w 56"/>
                  <a:gd name="T11" fmla="*/ 3 h 47"/>
                  <a:gd name="T12" fmla="*/ 52 w 56"/>
                  <a:gd name="T13" fmla="*/ 0 h 47"/>
                  <a:gd name="T14" fmla="*/ 54 w 56"/>
                  <a:gd name="T15" fmla="*/ 8 h 47"/>
                  <a:gd name="T16" fmla="*/ 56 w 56"/>
                  <a:gd name="T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7">
                    <a:moveTo>
                      <a:pt x="56" y="44"/>
                    </a:moveTo>
                    <a:lnTo>
                      <a:pt x="32" y="46"/>
                    </a:lnTo>
                    <a:lnTo>
                      <a:pt x="32" y="46"/>
                    </a:lnTo>
                    <a:lnTo>
                      <a:pt x="1" y="47"/>
                    </a:lnTo>
                    <a:lnTo>
                      <a:pt x="0" y="12"/>
                    </a:lnTo>
                    <a:lnTo>
                      <a:pt x="7" y="3"/>
                    </a:lnTo>
                    <a:lnTo>
                      <a:pt x="52" y="0"/>
                    </a:lnTo>
                    <a:lnTo>
                      <a:pt x="54" y="8"/>
                    </a:lnTo>
                    <a:lnTo>
                      <a:pt x="56"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6089"/>
              <p:cNvSpPr>
                <a:spLocks/>
              </p:cNvSpPr>
              <p:nvPr/>
            </p:nvSpPr>
            <p:spPr bwMode="auto">
              <a:xfrm>
                <a:off x="3893" y="1506"/>
                <a:ext cx="40" cy="45"/>
              </a:xfrm>
              <a:custGeom>
                <a:avLst/>
                <a:gdLst>
                  <a:gd name="T0" fmla="*/ 39 w 40"/>
                  <a:gd name="T1" fmla="*/ 8 h 45"/>
                  <a:gd name="T2" fmla="*/ 40 w 40"/>
                  <a:gd name="T3" fmla="*/ 44 h 45"/>
                  <a:gd name="T4" fmla="*/ 33 w 40"/>
                  <a:gd name="T5" fmla="*/ 44 h 45"/>
                  <a:gd name="T6" fmla="*/ 13 w 40"/>
                  <a:gd name="T7" fmla="*/ 45 h 45"/>
                  <a:gd name="T8" fmla="*/ 3 w 40"/>
                  <a:gd name="T9" fmla="*/ 45 h 45"/>
                  <a:gd name="T10" fmla="*/ 1 w 40"/>
                  <a:gd name="T11" fmla="*/ 37 h 45"/>
                  <a:gd name="T12" fmla="*/ 0 w 40"/>
                  <a:gd name="T13" fmla="*/ 3 h 45"/>
                  <a:gd name="T14" fmla="*/ 6 w 40"/>
                  <a:gd name="T15" fmla="*/ 1 h 45"/>
                  <a:gd name="T16" fmla="*/ 39 w 40"/>
                  <a:gd name="T17" fmla="*/ 0 h 45"/>
                  <a:gd name="T18" fmla="*/ 39 w 40"/>
                  <a:gd name="T19"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5">
                    <a:moveTo>
                      <a:pt x="39" y="8"/>
                    </a:moveTo>
                    <a:lnTo>
                      <a:pt x="40" y="44"/>
                    </a:lnTo>
                    <a:lnTo>
                      <a:pt x="33" y="44"/>
                    </a:lnTo>
                    <a:lnTo>
                      <a:pt x="13" y="45"/>
                    </a:lnTo>
                    <a:lnTo>
                      <a:pt x="3" y="45"/>
                    </a:lnTo>
                    <a:lnTo>
                      <a:pt x="1" y="37"/>
                    </a:lnTo>
                    <a:lnTo>
                      <a:pt x="0" y="3"/>
                    </a:lnTo>
                    <a:lnTo>
                      <a:pt x="6" y="1"/>
                    </a:lnTo>
                    <a:lnTo>
                      <a:pt x="39" y="0"/>
                    </a:lnTo>
                    <a:lnTo>
                      <a:pt x="39"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6090"/>
              <p:cNvSpPr>
                <a:spLocks/>
              </p:cNvSpPr>
              <p:nvPr/>
            </p:nvSpPr>
            <p:spPr bwMode="auto">
              <a:xfrm>
                <a:off x="3893" y="1506"/>
                <a:ext cx="40" cy="45"/>
              </a:xfrm>
              <a:custGeom>
                <a:avLst/>
                <a:gdLst>
                  <a:gd name="T0" fmla="*/ 39 w 40"/>
                  <a:gd name="T1" fmla="*/ 8 h 45"/>
                  <a:gd name="T2" fmla="*/ 40 w 40"/>
                  <a:gd name="T3" fmla="*/ 44 h 45"/>
                  <a:gd name="T4" fmla="*/ 33 w 40"/>
                  <a:gd name="T5" fmla="*/ 44 h 45"/>
                  <a:gd name="T6" fmla="*/ 13 w 40"/>
                  <a:gd name="T7" fmla="*/ 45 h 45"/>
                  <a:gd name="T8" fmla="*/ 3 w 40"/>
                  <a:gd name="T9" fmla="*/ 45 h 45"/>
                  <a:gd name="T10" fmla="*/ 1 w 40"/>
                  <a:gd name="T11" fmla="*/ 37 h 45"/>
                  <a:gd name="T12" fmla="*/ 0 w 40"/>
                  <a:gd name="T13" fmla="*/ 3 h 45"/>
                  <a:gd name="T14" fmla="*/ 6 w 40"/>
                  <a:gd name="T15" fmla="*/ 1 h 45"/>
                  <a:gd name="T16" fmla="*/ 39 w 40"/>
                  <a:gd name="T17" fmla="*/ 0 h 45"/>
                  <a:gd name="T18" fmla="*/ 39 w 40"/>
                  <a:gd name="T19"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5">
                    <a:moveTo>
                      <a:pt x="39" y="8"/>
                    </a:moveTo>
                    <a:lnTo>
                      <a:pt x="40" y="44"/>
                    </a:lnTo>
                    <a:lnTo>
                      <a:pt x="33" y="44"/>
                    </a:lnTo>
                    <a:lnTo>
                      <a:pt x="13" y="45"/>
                    </a:lnTo>
                    <a:lnTo>
                      <a:pt x="3" y="45"/>
                    </a:lnTo>
                    <a:lnTo>
                      <a:pt x="1" y="37"/>
                    </a:lnTo>
                    <a:lnTo>
                      <a:pt x="0" y="3"/>
                    </a:lnTo>
                    <a:lnTo>
                      <a:pt x="6" y="1"/>
                    </a:lnTo>
                    <a:lnTo>
                      <a:pt x="39" y="0"/>
                    </a:lnTo>
                    <a:lnTo>
                      <a:pt x="39"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6091"/>
              <p:cNvSpPr>
                <a:spLocks noEditPoints="1"/>
              </p:cNvSpPr>
              <p:nvPr/>
            </p:nvSpPr>
            <p:spPr bwMode="auto">
              <a:xfrm>
                <a:off x="3964" y="1318"/>
                <a:ext cx="52" cy="79"/>
              </a:xfrm>
              <a:custGeom>
                <a:avLst/>
                <a:gdLst>
                  <a:gd name="T0" fmla="*/ 42 w 52"/>
                  <a:gd name="T1" fmla="*/ 15 h 79"/>
                  <a:gd name="T2" fmla="*/ 44 w 52"/>
                  <a:gd name="T3" fmla="*/ 18 h 79"/>
                  <a:gd name="T4" fmla="*/ 42 w 52"/>
                  <a:gd name="T5" fmla="*/ 22 h 79"/>
                  <a:gd name="T6" fmla="*/ 39 w 52"/>
                  <a:gd name="T7" fmla="*/ 23 h 79"/>
                  <a:gd name="T8" fmla="*/ 40 w 52"/>
                  <a:gd name="T9" fmla="*/ 28 h 79"/>
                  <a:gd name="T10" fmla="*/ 40 w 52"/>
                  <a:gd name="T11" fmla="*/ 32 h 79"/>
                  <a:gd name="T12" fmla="*/ 39 w 52"/>
                  <a:gd name="T13" fmla="*/ 35 h 79"/>
                  <a:gd name="T14" fmla="*/ 37 w 52"/>
                  <a:gd name="T15" fmla="*/ 39 h 79"/>
                  <a:gd name="T16" fmla="*/ 35 w 52"/>
                  <a:gd name="T17" fmla="*/ 42 h 79"/>
                  <a:gd name="T18" fmla="*/ 34 w 52"/>
                  <a:gd name="T19" fmla="*/ 45 h 79"/>
                  <a:gd name="T20" fmla="*/ 32 w 52"/>
                  <a:gd name="T21" fmla="*/ 49 h 79"/>
                  <a:gd name="T22" fmla="*/ 32 w 52"/>
                  <a:gd name="T23" fmla="*/ 52 h 79"/>
                  <a:gd name="T24" fmla="*/ 32 w 52"/>
                  <a:gd name="T25" fmla="*/ 57 h 79"/>
                  <a:gd name="T26" fmla="*/ 29 w 52"/>
                  <a:gd name="T27" fmla="*/ 61 h 79"/>
                  <a:gd name="T28" fmla="*/ 27 w 52"/>
                  <a:gd name="T29" fmla="*/ 64 h 79"/>
                  <a:gd name="T30" fmla="*/ 25 w 52"/>
                  <a:gd name="T31" fmla="*/ 67 h 79"/>
                  <a:gd name="T32" fmla="*/ 25 w 52"/>
                  <a:gd name="T33" fmla="*/ 72 h 79"/>
                  <a:gd name="T34" fmla="*/ 23 w 52"/>
                  <a:gd name="T35" fmla="*/ 76 h 79"/>
                  <a:gd name="T36" fmla="*/ 1 w 52"/>
                  <a:gd name="T37" fmla="*/ 79 h 79"/>
                  <a:gd name="T38" fmla="*/ 1 w 52"/>
                  <a:gd name="T39" fmla="*/ 74 h 79"/>
                  <a:gd name="T40" fmla="*/ 5 w 52"/>
                  <a:gd name="T41" fmla="*/ 69 h 79"/>
                  <a:gd name="T42" fmla="*/ 7 w 52"/>
                  <a:gd name="T43" fmla="*/ 66 h 79"/>
                  <a:gd name="T44" fmla="*/ 8 w 52"/>
                  <a:gd name="T45" fmla="*/ 61 h 79"/>
                  <a:gd name="T46" fmla="*/ 13 w 52"/>
                  <a:gd name="T47" fmla="*/ 59 h 79"/>
                  <a:gd name="T48" fmla="*/ 18 w 52"/>
                  <a:gd name="T49" fmla="*/ 57 h 79"/>
                  <a:gd name="T50" fmla="*/ 22 w 52"/>
                  <a:gd name="T51" fmla="*/ 59 h 79"/>
                  <a:gd name="T52" fmla="*/ 20 w 52"/>
                  <a:gd name="T53" fmla="*/ 56 h 79"/>
                  <a:gd name="T54" fmla="*/ 20 w 52"/>
                  <a:gd name="T55" fmla="*/ 50 h 79"/>
                  <a:gd name="T56" fmla="*/ 22 w 52"/>
                  <a:gd name="T57" fmla="*/ 47 h 79"/>
                  <a:gd name="T58" fmla="*/ 23 w 52"/>
                  <a:gd name="T59" fmla="*/ 42 h 79"/>
                  <a:gd name="T60" fmla="*/ 25 w 52"/>
                  <a:gd name="T61" fmla="*/ 39 h 79"/>
                  <a:gd name="T62" fmla="*/ 27 w 52"/>
                  <a:gd name="T63" fmla="*/ 34 h 79"/>
                  <a:gd name="T64" fmla="*/ 27 w 52"/>
                  <a:gd name="T65" fmla="*/ 28 h 79"/>
                  <a:gd name="T66" fmla="*/ 29 w 52"/>
                  <a:gd name="T67" fmla="*/ 28 h 79"/>
                  <a:gd name="T68" fmla="*/ 32 w 52"/>
                  <a:gd name="T69" fmla="*/ 25 h 79"/>
                  <a:gd name="T70" fmla="*/ 34 w 52"/>
                  <a:gd name="T71" fmla="*/ 23 h 79"/>
                  <a:gd name="T72" fmla="*/ 35 w 52"/>
                  <a:gd name="T73" fmla="*/ 18 h 79"/>
                  <a:gd name="T74" fmla="*/ 39 w 52"/>
                  <a:gd name="T75" fmla="*/ 15 h 79"/>
                  <a:gd name="T76" fmla="*/ 42 w 52"/>
                  <a:gd name="T77" fmla="*/ 15 h 79"/>
                  <a:gd name="T78" fmla="*/ 51 w 52"/>
                  <a:gd name="T79" fmla="*/ 3 h 79"/>
                  <a:gd name="T80" fmla="*/ 49 w 52"/>
                  <a:gd name="T81" fmla="*/ 8 h 79"/>
                  <a:gd name="T82" fmla="*/ 47 w 52"/>
                  <a:gd name="T83" fmla="*/ 11 h 79"/>
                  <a:gd name="T84" fmla="*/ 45 w 52"/>
                  <a:gd name="T85" fmla="*/ 10 h 79"/>
                  <a:gd name="T86" fmla="*/ 44 w 52"/>
                  <a:gd name="T87" fmla="*/ 6 h 79"/>
                  <a:gd name="T88" fmla="*/ 44 w 52"/>
                  <a:gd name="T89" fmla="*/ 1 h 79"/>
                  <a:gd name="T90" fmla="*/ 49 w 52"/>
                  <a:gd name="T91" fmla="*/ 1 h 79"/>
                  <a:gd name="T92" fmla="*/ 52 w 52"/>
                  <a:gd name="T9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79">
                    <a:moveTo>
                      <a:pt x="42" y="15"/>
                    </a:moveTo>
                    <a:lnTo>
                      <a:pt x="44" y="15"/>
                    </a:lnTo>
                    <a:lnTo>
                      <a:pt x="42" y="15"/>
                    </a:lnTo>
                    <a:lnTo>
                      <a:pt x="42" y="17"/>
                    </a:lnTo>
                    <a:lnTo>
                      <a:pt x="42" y="18"/>
                    </a:lnTo>
                    <a:lnTo>
                      <a:pt x="44" y="18"/>
                    </a:lnTo>
                    <a:lnTo>
                      <a:pt x="44" y="20"/>
                    </a:lnTo>
                    <a:lnTo>
                      <a:pt x="42" y="20"/>
                    </a:lnTo>
                    <a:lnTo>
                      <a:pt x="42" y="22"/>
                    </a:lnTo>
                    <a:lnTo>
                      <a:pt x="40" y="22"/>
                    </a:lnTo>
                    <a:lnTo>
                      <a:pt x="39" y="22"/>
                    </a:lnTo>
                    <a:lnTo>
                      <a:pt x="39" y="23"/>
                    </a:lnTo>
                    <a:lnTo>
                      <a:pt x="39" y="27"/>
                    </a:lnTo>
                    <a:lnTo>
                      <a:pt x="39" y="28"/>
                    </a:lnTo>
                    <a:lnTo>
                      <a:pt x="40" y="28"/>
                    </a:lnTo>
                    <a:lnTo>
                      <a:pt x="40" y="30"/>
                    </a:lnTo>
                    <a:lnTo>
                      <a:pt x="39" y="32"/>
                    </a:lnTo>
                    <a:lnTo>
                      <a:pt x="40" y="32"/>
                    </a:lnTo>
                    <a:lnTo>
                      <a:pt x="40" y="34"/>
                    </a:lnTo>
                    <a:lnTo>
                      <a:pt x="40" y="35"/>
                    </a:lnTo>
                    <a:lnTo>
                      <a:pt x="39" y="35"/>
                    </a:lnTo>
                    <a:lnTo>
                      <a:pt x="39" y="37"/>
                    </a:lnTo>
                    <a:lnTo>
                      <a:pt x="39" y="39"/>
                    </a:lnTo>
                    <a:lnTo>
                      <a:pt x="37" y="39"/>
                    </a:lnTo>
                    <a:lnTo>
                      <a:pt x="35" y="39"/>
                    </a:lnTo>
                    <a:lnTo>
                      <a:pt x="35" y="40"/>
                    </a:lnTo>
                    <a:lnTo>
                      <a:pt x="35" y="42"/>
                    </a:lnTo>
                    <a:lnTo>
                      <a:pt x="35" y="44"/>
                    </a:lnTo>
                    <a:lnTo>
                      <a:pt x="34" y="44"/>
                    </a:lnTo>
                    <a:lnTo>
                      <a:pt x="34" y="45"/>
                    </a:lnTo>
                    <a:lnTo>
                      <a:pt x="32" y="45"/>
                    </a:lnTo>
                    <a:lnTo>
                      <a:pt x="32" y="47"/>
                    </a:lnTo>
                    <a:lnTo>
                      <a:pt x="32" y="49"/>
                    </a:lnTo>
                    <a:lnTo>
                      <a:pt x="34" y="50"/>
                    </a:lnTo>
                    <a:lnTo>
                      <a:pt x="34" y="52"/>
                    </a:lnTo>
                    <a:lnTo>
                      <a:pt x="32" y="52"/>
                    </a:lnTo>
                    <a:lnTo>
                      <a:pt x="32" y="54"/>
                    </a:lnTo>
                    <a:lnTo>
                      <a:pt x="32" y="56"/>
                    </a:lnTo>
                    <a:lnTo>
                      <a:pt x="32" y="57"/>
                    </a:lnTo>
                    <a:lnTo>
                      <a:pt x="30" y="57"/>
                    </a:lnTo>
                    <a:lnTo>
                      <a:pt x="30" y="59"/>
                    </a:lnTo>
                    <a:lnTo>
                      <a:pt x="29" y="61"/>
                    </a:lnTo>
                    <a:lnTo>
                      <a:pt x="29" y="62"/>
                    </a:lnTo>
                    <a:lnTo>
                      <a:pt x="29" y="64"/>
                    </a:lnTo>
                    <a:lnTo>
                      <a:pt x="27" y="64"/>
                    </a:lnTo>
                    <a:lnTo>
                      <a:pt x="27" y="66"/>
                    </a:lnTo>
                    <a:lnTo>
                      <a:pt x="25" y="66"/>
                    </a:lnTo>
                    <a:lnTo>
                      <a:pt x="25" y="67"/>
                    </a:lnTo>
                    <a:lnTo>
                      <a:pt x="25" y="69"/>
                    </a:lnTo>
                    <a:lnTo>
                      <a:pt x="25" y="71"/>
                    </a:lnTo>
                    <a:lnTo>
                      <a:pt x="25" y="72"/>
                    </a:lnTo>
                    <a:lnTo>
                      <a:pt x="25" y="74"/>
                    </a:lnTo>
                    <a:lnTo>
                      <a:pt x="25" y="76"/>
                    </a:lnTo>
                    <a:lnTo>
                      <a:pt x="23" y="76"/>
                    </a:lnTo>
                    <a:lnTo>
                      <a:pt x="23" y="78"/>
                    </a:lnTo>
                    <a:lnTo>
                      <a:pt x="0" y="79"/>
                    </a:lnTo>
                    <a:lnTo>
                      <a:pt x="1" y="79"/>
                    </a:lnTo>
                    <a:lnTo>
                      <a:pt x="1" y="78"/>
                    </a:lnTo>
                    <a:lnTo>
                      <a:pt x="1" y="76"/>
                    </a:lnTo>
                    <a:lnTo>
                      <a:pt x="1" y="74"/>
                    </a:lnTo>
                    <a:lnTo>
                      <a:pt x="1" y="72"/>
                    </a:lnTo>
                    <a:lnTo>
                      <a:pt x="3" y="71"/>
                    </a:lnTo>
                    <a:lnTo>
                      <a:pt x="5" y="69"/>
                    </a:lnTo>
                    <a:lnTo>
                      <a:pt x="5" y="67"/>
                    </a:lnTo>
                    <a:lnTo>
                      <a:pt x="5" y="66"/>
                    </a:lnTo>
                    <a:lnTo>
                      <a:pt x="7" y="66"/>
                    </a:lnTo>
                    <a:lnTo>
                      <a:pt x="7" y="64"/>
                    </a:lnTo>
                    <a:lnTo>
                      <a:pt x="7" y="62"/>
                    </a:lnTo>
                    <a:lnTo>
                      <a:pt x="8" y="61"/>
                    </a:lnTo>
                    <a:lnTo>
                      <a:pt x="10" y="61"/>
                    </a:lnTo>
                    <a:lnTo>
                      <a:pt x="12" y="61"/>
                    </a:lnTo>
                    <a:lnTo>
                      <a:pt x="13" y="59"/>
                    </a:lnTo>
                    <a:lnTo>
                      <a:pt x="15" y="59"/>
                    </a:lnTo>
                    <a:lnTo>
                      <a:pt x="17" y="57"/>
                    </a:lnTo>
                    <a:lnTo>
                      <a:pt x="18" y="57"/>
                    </a:lnTo>
                    <a:lnTo>
                      <a:pt x="18" y="59"/>
                    </a:lnTo>
                    <a:lnTo>
                      <a:pt x="20" y="59"/>
                    </a:lnTo>
                    <a:lnTo>
                      <a:pt x="22" y="59"/>
                    </a:lnTo>
                    <a:lnTo>
                      <a:pt x="20" y="59"/>
                    </a:lnTo>
                    <a:lnTo>
                      <a:pt x="20" y="57"/>
                    </a:lnTo>
                    <a:lnTo>
                      <a:pt x="20" y="56"/>
                    </a:lnTo>
                    <a:lnTo>
                      <a:pt x="20" y="54"/>
                    </a:lnTo>
                    <a:lnTo>
                      <a:pt x="20" y="52"/>
                    </a:lnTo>
                    <a:lnTo>
                      <a:pt x="20" y="50"/>
                    </a:lnTo>
                    <a:lnTo>
                      <a:pt x="20" y="49"/>
                    </a:lnTo>
                    <a:lnTo>
                      <a:pt x="22" y="49"/>
                    </a:lnTo>
                    <a:lnTo>
                      <a:pt x="22" y="47"/>
                    </a:lnTo>
                    <a:lnTo>
                      <a:pt x="22" y="45"/>
                    </a:lnTo>
                    <a:lnTo>
                      <a:pt x="22" y="44"/>
                    </a:lnTo>
                    <a:lnTo>
                      <a:pt x="23" y="42"/>
                    </a:lnTo>
                    <a:lnTo>
                      <a:pt x="23" y="40"/>
                    </a:lnTo>
                    <a:lnTo>
                      <a:pt x="25" y="40"/>
                    </a:lnTo>
                    <a:lnTo>
                      <a:pt x="25" y="39"/>
                    </a:lnTo>
                    <a:lnTo>
                      <a:pt x="27" y="37"/>
                    </a:lnTo>
                    <a:lnTo>
                      <a:pt x="27" y="35"/>
                    </a:lnTo>
                    <a:lnTo>
                      <a:pt x="27" y="34"/>
                    </a:lnTo>
                    <a:lnTo>
                      <a:pt x="27" y="32"/>
                    </a:lnTo>
                    <a:lnTo>
                      <a:pt x="27" y="30"/>
                    </a:lnTo>
                    <a:lnTo>
                      <a:pt x="27" y="28"/>
                    </a:lnTo>
                    <a:lnTo>
                      <a:pt x="27" y="27"/>
                    </a:lnTo>
                    <a:lnTo>
                      <a:pt x="29" y="27"/>
                    </a:lnTo>
                    <a:lnTo>
                      <a:pt x="29" y="28"/>
                    </a:lnTo>
                    <a:lnTo>
                      <a:pt x="30" y="28"/>
                    </a:lnTo>
                    <a:lnTo>
                      <a:pt x="32" y="27"/>
                    </a:lnTo>
                    <a:lnTo>
                      <a:pt x="32" y="25"/>
                    </a:lnTo>
                    <a:lnTo>
                      <a:pt x="34" y="25"/>
                    </a:lnTo>
                    <a:lnTo>
                      <a:pt x="35" y="25"/>
                    </a:lnTo>
                    <a:lnTo>
                      <a:pt x="34" y="23"/>
                    </a:lnTo>
                    <a:lnTo>
                      <a:pt x="34" y="22"/>
                    </a:lnTo>
                    <a:lnTo>
                      <a:pt x="34" y="20"/>
                    </a:lnTo>
                    <a:lnTo>
                      <a:pt x="35" y="18"/>
                    </a:lnTo>
                    <a:lnTo>
                      <a:pt x="37" y="17"/>
                    </a:lnTo>
                    <a:lnTo>
                      <a:pt x="37" y="15"/>
                    </a:lnTo>
                    <a:lnTo>
                      <a:pt x="39" y="15"/>
                    </a:lnTo>
                    <a:lnTo>
                      <a:pt x="40" y="13"/>
                    </a:lnTo>
                    <a:lnTo>
                      <a:pt x="42" y="13"/>
                    </a:lnTo>
                    <a:lnTo>
                      <a:pt x="42" y="15"/>
                    </a:lnTo>
                    <a:close/>
                    <a:moveTo>
                      <a:pt x="52" y="1"/>
                    </a:moveTo>
                    <a:lnTo>
                      <a:pt x="51" y="1"/>
                    </a:lnTo>
                    <a:lnTo>
                      <a:pt x="51" y="3"/>
                    </a:lnTo>
                    <a:lnTo>
                      <a:pt x="49" y="5"/>
                    </a:lnTo>
                    <a:lnTo>
                      <a:pt x="49" y="6"/>
                    </a:lnTo>
                    <a:lnTo>
                      <a:pt x="49" y="8"/>
                    </a:lnTo>
                    <a:lnTo>
                      <a:pt x="49" y="10"/>
                    </a:lnTo>
                    <a:lnTo>
                      <a:pt x="47" y="10"/>
                    </a:lnTo>
                    <a:lnTo>
                      <a:pt x="47" y="11"/>
                    </a:lnTo>
                    <a:lnTo>
                      <a:pt x="47" y="13"/>
                    </a:lnTo>
                    <a:lnTo>
                      <a:pt x="45" y="11"/>
                    </a:lnTo>
                    <a:lnTo>
                      <a:pt x="45" y="10"/>
                    </a:lnTo>
                    <a:lnTo>
                      <a:pt x="44" y="10"/>
                    </a:lnTo>
                    <a:lnTo>
                      <a:pt x="44" y="8"/>
                    </a:lnTo>
                    <a:lnTo>
                      <a:pt x="44" y="6"/>
                    </a:lnTo>
                    <a:lnTo>
                      <a:pt x="44" y="5"/>
                    </a:lnTo>
                    <a:lnTo>
                      <a:pt x="44" y="3"/>
                    </a:lnTo>
                    <a:lnTo>
                      <a:pt x="44" y="1"/>
                    </a:lnTo>
                    <a:lnTo>
                      <a:pt x="45" y="1"/>
                    </a:lnTo>
                    <a:lnTo>
                      <a:pt x="47" y="1"/>
                    </a:lnTo>
                    <a:lnTo>
                      <a:pt x="49" y="1"/>
                    </a:lnTo>
                    <a:lnTo>
                      <a:pt x="51" y="1"/>
                    </a:lnTo>
                    <a:lnTo>
                      <a:pt x="51" y="0"/>
                    </a:lnTo>
                    <a:lnTo>
                      <a:pt x="52" y="0"/>
                    </a:lnTo>
                    <a:lnTo>
                      <a:pt x="52" y="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6092"/>
              <p:cNvSpPr>
                <a:spLocks noEditPoints="1"/>
              </p:cNvSpPr>
              <p:nvPr/>
            </p:nvSpPr>
            <p:spPr bwMode="auto">
              <a:xfrm>
                <a:off x="3964" y="1318"/>
                <a:ext cx="52" cy="79"/>
              </a:xfrm>
              <a:custGeom>
                <a:avLst/>
                <a:gdLst>
                  <a:gd name="T0" fmla="*/ 42 w 52"/>
                  <a:gd name="T1" fmla="*/ 15 h 79"/>
                  <a:gd name="T2" fmla="*/ 44 w 52"/>
                  <a:gd name="T3" fmla="*/ 18 h 79"/>
                  <a:gd name="T4" fmla="*/ 42 w 52"/>
                  <a:gd name="T5" fmla="*/ 22 h 79"/>
                  <a:gd name="T6" fmla="*/ 39 w 52"/>
                  <a:gd name="T7" fmla="*/ 23 h 79"/>
                  <a:gd name="T8" fmla="*/ 40 w 52"/>
                  <a:gd name="T9" fmla="*/ 28 h 79"/>
                  <a:gd name="T10" fmla="*/ 40 w 52"/>
                  <a:gd name="T11" fmla="*/ 32 h 79"/>
                  <a:gd name="T12" fmla="*/ 39 w 52"/>
                  <a:gd name="T13" fmla="*/ 35 h 79"/>
                  <a:gd name="T14" fmla="*/ 37 w 52"/>
                  <a:gd name="T15" fmla="*/ 39 h 79"/>
                  <a:gd name="T16" fmla="*/ 35 w 52"/>
                  <a:gd name="T17" fmla="*/ 42 h 79"/>
                  <a:gd name="T18" fmla="*/ 34 w 52"/>
                  <a:gd name="T19" fmla="*/ 45 h 79"/>
                  <a:gd name="T20" fmla="*/ 32 w 52"/>
                  <a:gd name="T21" fmla="*/ 49 h 79"/>
                  <a:gd name="T22" fmla="*/ 32 w 52"/>
                  <a:gd name="T23" fmla="*/ 52 h 79"/>
                  <a:gd name="T24" fmla="*/ 32 w 52"/>
                  <a:gd name="T25" fmla="*/ 57 h 79"/>
                  <a:gd name="T26" fmla="*/ 29 w 52"/>
                  <a:gd name="T27" fmla="*/ 61 h 79"/>
                  <a:gd name="T28" fmla="*/ 27 w 52"/>
                  <a:gd name="T29" fmla="*/ 64 h 79"/>
                  <a:gd name="T30" fmla="*/ 25 w 52"/>
                  <a:gd name="T31" fmla="*/ 67 h 79"/>
                  <a:gd name="T32" fmla="*/ 25 w 52"/>
                  <a:gd name="T33" fmla="*/ 72 h 79"/>
                  <a:gd name="T34" fmla="*/ 23 w 52"/>
                  <a:gd name="T35" fmla="*/ 76 h 79"/>
                  <a:gd name="T36" fmla="*/ 1 w 52"/>
                  <a:gd name="T37" fmla="*/ 79 h 79"/>
                  <a:gd name="T38" fmla="*/ 1 w 52"/>
                  <a:gd name="T39" fmla="*/ 74 h 79"/>
                  <a:gd name="T40" fmla="*/ 5 w 52"/>
                  <a:gd name="T41" fmla="*/ 69 h 79"/>
                  <a:gd name="T42" fmla="*/ 7 w 52"/>
                  <a:gd name="T43" fmla="*/ 66 h 79"/>
                  <a:gd name="T44" fmla="*/ 8 w 52"/>
                  <a:gd name="T45" fmla="*/ 61 h 79"/>
                  <a:gd name="T46" fmla="*/ 13 w 52"/>
                  <a:gd name="T47" fmla="*/ 59 h 79"/>
                  <a:gd name="T48" fmla="*/ 18 w 52"/>
                  <a:gd name="T49" fmla="*/ 57 h 79"/>
                  <a:gd name="T50" fmla="*/ 22 w 52"/>
                  <a:gd name="T51" fmla="*/ 59 h 79"/>
                  <a:gd name="T52" fmla="*/ 20 w 52"/>
                  <a:gd name="T53" fmla="*/ 56 h 79"/>
                  <a:gd name="T54" fmla="*/ 20 w 52"/>
                  <a:gd name="T55" fmla="*/ 50 h 79"/>
                  <a:gd name="T56" fmla="*/ 22 w 52"/>
                  <a:gd name="T57" fmla="*/ 47 h 79"/>
                  <a:gd name="T58" fmla="*/ 23 w 52"/>
                  <a:gd name="T59" fmla="*/ 42 h 79"/>
                  <a:gd name="T60" fmla="*/ 25 w 52"/>
                  <a:gd name="T61" fmla="*/ 39 h 79"/>
                  <a:gd name="T62" fmla="*/ 27 w 52"/>
                  <a:gd name="T63" fmla="*/ 34 h 79"/>
                  <a:gd name="T64" fmla="*/ 27 w 52"/>
                  <a:gd name="T65" fmla="*/ 28 h 79"/>
                  <a:gd name="T66" fmla="*/ 29 w 52"/>
                  <a:gd name="T67" fmla="*/ 28 h 79"/>
                  <a:gd name="T68" fmla="*/ 32 w 52"/>
                  <a:gd name="T69" fmla="*/ 25 h 79"/>
                  <a:gd name="T70" fmla="*/ 34 w 52"/>
                  <a:gd name="T71" fmla="*/ 23 h 79"/>
                  <a:gd name="T72" fmla="*/ 35 w 52"/>
                  <a:gd name="T73" fmla="*/ 18 h 79"/>
                  <a:gd name="T74" fmla="*/ 39 w 52"/>
                  <a:gd name="T75" fmla="*/ 15 h 79"/>
                  <a:gd name="T76" fmla="*/ 42 w 52"/>
                  <a:gd name="T77" fmla="*/ 15 h 79"/>
                  <a:gd name="T78" fmla="*/ 51 w 52"/>
                  <a:gd name="T79" fmla="*/ 3 h 79"/>
                  <a:gd name="T80" fmla="*/ 49 w 52"/>
                  <a:gd name="T81" fmla="*/ 8 h 79"/>
                  <a:gd name="T82" fmla="*/ 47 w 52"/>
                  <a:gd name="T83" fmla="*/ 11 h 79"/>
                  <a:gd name="T84" fmla="*/ 45 w 52"/>
                  <a:gd name="T85" fmla="*/ 10 h 79"/>
                  <a:gd name="T86" fmla="*/ 44 w 52"/>
                  <a:gd name="T87" fmla="*/ 6 h 79"/>
                  <a:gd name="T88" fmla="*/ 44 w 52"/>
                  <a:gd name="T89" fmla="*/ 1 h 79"/>
                  <a:gd name="T90" fmla="*/ 49 w 52"/>
                  <a:gd name="T91" fmla="*/ 1 h 79"/>
                  <a:gd name="T92" fmla="*/ 52 w 52"/>
                  <a:gd name="T9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79">
                    <a:moveTo>
                      <a:pt x="42" y="15"/>
                    </a:moveTo>
                    <a:lnTo>
                      <a:pt x="44" y="15"/>
                    </a:lnTo>
                    <a:lnTo>
                      <a:pt x="42" y="15"/>
                    </a:lnTo>
                    <a:lnTo>
                      <a:pt x="42" y="17"/>
                    </a:lnTo>
                    <a:lnTo>
                      <a:pt x="42" y="18"/>
                    </a:lnTo>
                    <a:lnTo>
                      <a:pt x="44" y="18"/>
                    </a:lnTo>
                    <a:lnTo>
                      <a:pt x="44" y="20"/>
                    </a:lnTo>
                    <a:lnTo>
                      <a:pt x="42" y="20"/>
                    </a:lnTo>
                    <a:lnTo>
                      <a:pt x="42" y="22"/>
                    </a:lnTo>
                    <a:lnTo>
                      <a:pt x="40" y="22"/>
                    </a:lnTo>
                    <a:lnTo>
                      <a:pt x="39" y="22"/>
                    </a:lnTo>
                    <a:lnTo>
                      <a:pt x="39" y="23"/>
                    </a:lnTo>
                    <a:lnTo>
                      <a:pt x="39" y="27"/>
                    </a:lnTo>
                    <a:lnTo>
                      <a:pt x="39" y="28"/>
                    </a:lnTo>
                    <a:lnTo>
                      <a:pt x="40" y="28"/>
                    </a:lnTo>
                    <a:lnTo>
                      <a:pt x="40" y="30"/>
                    </a:lnTo>
                    <a:lnTo>
                      <a:pt x="39" y="32"/>
                    </a:lnTo>
                    <a:lnTo>
                      <a:pt x="40" y="32"/>
                    </a:lnTo>
                    <a:lnTo>
                      <a:pt x="40" y="34"/>
                    </a:lnTo>
                    <a:lnTo>
                      <a:pt x="40" y="35"/>
                    </a:lnTo>
                    <a:lnTo>
                      <a:pt x="39" y="35"/>
                    </a:lnTo>
                    <a:lnTo>
                      <a:pt x="39" y="37"/>
                    </a:lnTo>
                    <a:lnTo>
                      <a:pt x="39" y="39"/>
                    </a:lnTo>
                    <a:lnTo>
                      <a:pt x="37" y="39"/>
                    </a:lnTo>
                    <a:lnTo>
                      <a:pt x="35" y="39"/>
                    </a:lnTo>
                    <a:lnTo>
                      <a:pt x="35" y="40"/>
                    </a:lnTo>
                    <a:lnTo>
                      <a:pt x="35" y="42"/>
                    </a:lnTo>
                    <a:lnTo>
                      <a:pt x="35" y="44"/>
                    </a:lnTo>
                    <a:lnTo>
                      <a:pt x="34" y="44"/>
                    </a:lnTo>
                    <a:lnTo>
                      <a:pt x="34" y="45"/>
                    </a:lnTo>
                    <a:lnTo>
                      <a:pt x="32" y="45"/>
                    </a:lnTo>
                    <a:lnTo>
                      <a:pt x="32" y="47"/>
                    </a:lnTo>
                    <a:lnTo>
                      <a:pt x="32" y="49"/>
                    </a:lnTo>
                    <a:lnTo>
                      <a:pt x="34" y="50"/>
                    </a:lnTo>
                    <a:lnTo>
                      <a:pt x="34" y="52"/>
                    </a:lnTo>
                    <a:lnTo>
                      <a:pt x="32" y="52"/>
                    </a:lnTo>
                    <a:lnTo>
                      <a:pt x="32" y="54"/>
                    </a:lnTo>
                    <a:lnTo>
                      <a:pt x="32" y="56"/>
                    </a:lnTo>
                    <a:lnTo>
                      <a:pt x="32" y="57"/>
                    </a:lnTo>
                    <a:lnTo>
                      <a:pt x="30" y="57"/>
                    </a:lnTo>
                    <a:lnTo>
                      <a:pt x="30" y="59"/>
                    </a:lnTo>
                    <a:lnTo>
                      <a:pt x="29" y="61"/>
                    </a:lnTo>
                    <a:lnTo>
                      <a:pt x="29" y="62"/>
                    </a:lnTo>
                    <a:lnTo>
                      <a:pt x="29" y="64"/>
                    </a:lnTo>
                    <a:lnTo>
                      <a:pt x="27" y="64"/>
                    </a:lnTo>
                    <a:lnTo>
                      <a:pt x="27" y="66"/>
                    </a:lnTo>
                    <a:lnTo>
                      <a:pt x="25" y="66"/>
                    </a:lnTo>
                    <a:lnTo>
                      <a:pt x="25" y="67"/>
                    </a:lnTo>
                    <a:lnTo>
                      <a:pt x="25" y="69"/>
                    </a:lnTo>
                    <a:lnTo>
                      <a:pt x="25" y="71"/>
                    </a:lnTo>
                    <a:lnTo>
                      <a:pt x="25" y="72"/>
                    </a:lnTo>
                    <a:lnTo>
                      <a:pt x="25" y="74"/>
                    </a:lnTo>
                    <a:lnTo>
                      <a:pt x="25" y="76"/>
                    </a:lnTo>
                    <a:lnTo>
                      <a:pt x="23" y="76"/>
                    </a:lnTo>
                    <a:lnTo>
                      <a:pt x="23" y="78"/>
                    </a:lnTo>
                    <a:lnTo>
                      <a:pt x="0" y="79"/>
                    </a:lnTo>
                    <a:lnTo>
                      <a:pt x="1" y="79"/>
                    </a:lnTo>
                    <a:lnTo>
                      <a:pt x="1" y="78"/>
                    </a:lnTo>
                    <a:lnTo>
                      <a:pt x="1" y="76"/>
                    </a:lnTo>
                    <a:lnTo>
                      <a:pt x="1" y="74"/>
                    </a:lnTo>
                    <a:lnTo>
                      <a:pt x="1" y="72"/>
                    </a:lnTo>
                    <a:lnTo>
                      <a:pt x="3" y="71"/>
                    </a:lnTo>
                    <a:lnTo>
                      <a:pt x="5" y="69"/>
                    </a:lnTo>
                    <a:lnTo>
                      <a:pt x="5" y="67"/>
                    </a:lnTo>
                    <a:lnTo>
                      <a:pt x="5" y="66"/>
                    </a:lnTo>
                    <a:lnTo>
                      <a:pt x="7" y="66"/>
                    </a:lnTo>
                    <a:lnTo>
                      <a:pt x="7" y="64"/>
                    </a:lnTo>
                    <a:lnTo>
                      <a:pt x="7" y="62"/>
                    </a:lnTo>
                    <a:lnTo>
                      <a:pt x="8" y="61"/>
                    </a:lnTo>
                    <a:lnTo>
                      <a:pt x="10" y="61"/>
                    </a:lnTo>
                    <a:lnTo>
                      <a:pt x="12" y="61"/>
                    </a:lnTo>
                    <a:lnTo>
                      <a:pt x="13" y="59"/>
                    </a:lnTo>
                    <a:lnTo>
                      <a:pt x="15" y="59"/>
                    </a:lnTo>
                    <a:lnTo>
                      <a:pt x="17" y="57"/>
                    </a:lnTo>
                    <a:lnTo>
                      <a:pt x="18" y="57"/>
                    </a:lnTo>
                    <a:lnTo>
                      <a:pt x="18" y="59"/>
                    </a:lnTo>
                    <a:lnTo>
                      <a:pt x="20" y="59"/>
                    </a:lnTo>
                    <a:lnTo>
                      <a:pt x="22" y="59"/>
                    </a:lnTo>
                    <a:lnTo>
                      <a:pt x="20" y="59"/>
                    </a:lnTo>
                    <a:lnTo>
                      <a:pt x="20" y="57"/>
                    </a:lnTo>
                    <a:lnTo>
                      <a:pt x="20" y="56"/>
                    </a:lnTo>
                    <a:lnTo>
                      <a:pt x="20" y="54"/>
                    </a:lnTo>
                    <a:lnTo>
                      <a:pt x="20" y="52"/>
                    </a:lnTo>
                    <a:lnTo>
                      <a:pt x="20" y="50"/>
                    </a:lnTo>
                    <a:lnTo>
                      <a:pt x="20" y="49"/>
                    </a:lnTo>
                    <a:lnTo>
                      <a:pt x="22" y="49"/>
                    </a:lnTo>
                    <a:lnTo>
                      <a:pt x="22" y="47"/>
                    </a:lnTo>
                    <a:lnTo>
                      <a:pt x="22" y="45"/>
                    </a:lnTo>
                    <a:lnTo>
                      <a:pt x="22" y="44"/>
                    </a:lnTo>
                    <a:lnTo>
                      <a:pt x="23" y="42"/>
                    </a:lnTo>
                    <a:lnTo>
                      <a:pt x="23" y="40"/>
                    </a:lnTo>
                    <a:lnTo>
                      <a:pt x="25" y="40"/>
                    </a:lnTo>
                    <a:lnTo>
                      <a:pt x="25" y="39"/>
                    </a:lnTo>
                    <a:lnTo>
                      <a:pt x="27" y="37"/>
                    </a:lnTo>
                    <a:lnTo>
                      <a:pt x="27" y="35"/>
                    </a:lnTo>
                    <a:lnTo>
                      <a:pt x="27" y="34"/>
                    </a:lnTo>
                    <a:lnTo>
                      <a:pt x="27" y="32"/>
                    </a:lnTo>
                    <a:lnTo>
                      <a:pt x="27" y="30"/>
                    </a:lnTo>
                    <a:lnTo>
                      <a:pt x="27" y="28"/>
                    </a:lnTo>
                    <a:lnTo>
                      <a:pt x="27" y="27"/>
                    </a:lnTo>
                    <a:lnTo>
                      <a:pt x="29" y="27"/>
                    </a:lnTo>
                    <a:lnTo>
                      <a:pt x="29" y="28"/>
                    </a:lnTo>
                    <a:lnTo>
                      <a:pt x="30" y="28"/>
                    </a:lnTo>
                    <a:lnTo>
                      <a:pt x="32" y="27"/>
                    </a:lnTo>
                    <a:lnTo>
                      <a:pt x="32" y="25"/>
                    </a:lnTo>
                    <a:lnTo>
                      <a:pt x="34" y="25"/>
                    </a:lnTo>
                    <a:lnTo>
                      <a:pt x="35" y="25"/>
                    </a:lnTo>
                    <a:lnTo>
                      <a:pt x="34" y="23"/>
                    </a:lnTo>
                    <a:lnTo>
                      <a:pt x="34" y="22"/>
                    </a:lnTo>
                    <a:lnTo>
                      <a:pt x="34" y="20"/>
                    </a:lnTo>
                    <a:lnTo>
                      <a:pt x="35" y="18"/>
                    </a:lnTo>
                    <a:lnTo>
                      <a:pt x="37" y="17"/>
                    </a:lnTo>
                    <a:lnTo>
                      <a:pt x="37" y="15"/>
                    </a:lnTo>
                    <a:lnTo>
                      <a:pt x="39" y="15"/>
                    </a:lnTo>
                    <a:lnTo>
                      <a:pt x="40" y="13"/>
                    </a:lnTo>
                    <a:lnTo>
                      <a:pt x="42" y="13"/>
                    </a:lnTo>
                    <a:lnTo>
                      <a:pt x="42" y="15"/>
                    </a:lnTo>
                    <a:moveTo>
                      <a:pt x="52" y="1"/>
                    </a:moveTo>
                    <a:lnTo>
                      <a:pt x="51" y="1"/>
                    </a:lnTo>
                    <a:lnTo>
                      <a:pt x="51" y="3"/>
                    </a:lnTo>
                    <a:lnTo>
                      <a:pt x="49" y="5"/>
                    </a:lnTo>
                    <a:lnTo>
                      <a:pt x="49" y="6"/>
                    </a:lnTo>
                    <a:lnTo>
                      <a:pt x="49" y="8"/>
                    </a:lnTo>
                    <a:lnTo>
                      <a:pt x="49" y="10"/>
                    </a:lnTo>
                    <a:lnTo>
                      <a:pt x="47" y="10"/>
                    </a:lnTo>
                    <a:lnTo>
                      <a:pt x="47" y="11"/>
                    </a:lnTo>
                    <a:lnTo>
                      <a:pt x="47" y="13"/>
                    </a:lnTo>
                    <a:lnTo>
                      <a:pt x="45" y="11"/>
                    </a:lnTo>
                    <a:lnTo>
                      <a:pt x="45" y="10"/>
                    </a:lnTo>
                    <a:lnTo>
                      <a:pt x="44" y="10"/>
                    </a:lnTo>
                    <a:lnTo>
                      <a:pt x="44" y="8"/>
                    </a:lnTo>
                    <a:lnTo>
                      <a:pt x="44" y="6"/>
                    </a:lnTo>
                    <a:lnTo>
                      <a:pt x="44" y="5"/>
                    </a:lnTo>
                    <a:lnTo>
                      <a:pt x="44" y="3"/>
                    </a:lnTo>
                    <a:lnTo>
                      <a:pt x="44" y="1"/>
                    </a:lnTo>
                    <a:lnTo>
                      <a:pt x="45" y="1"/>
                    </a:lnTo>
                    <a:lnTo>
                      <a:pt x="47" y="1"/>
                    </a:lnTo>
                    <a:lnTo>
                      <a:pt x="49" y="1"/>
                    </a:lnTo>
                    <a:lnTo>
                      <a:pt x="51" y="1"/>
                    </a:lnTo>
                    <a:lnTo>
                      <a:pt x="51" y="0"/>
                    </a:lnTo>
                    <a:lnTo>
                      <a:pt x="52" y="0"/>
                    </a:lnTo>
                    <a:lnTo>
                      <a:pt x="52"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6093"/>
              <p:cNvSpPr>
                <a:spLocks/>
              </p:cNvSpPr>
              <p:nvPr/>
            </p:nvSpPr>
            <p:spPr bwMode="auto">
              <a:xfrm>
                <a:off x="3669" y="1206"/>
                <a:ext cx="47" cy="61"/>
              </a:xfrm>
              <a:custGeom>
                <a:avLst/>
                <a:gdLst>
                  <a:gd name="T0" fmla="*/ 47 w 47"/>
                  <a:gd name="T1" fmla="*/ 59 h 61"/>
                  <a:gd name="T2" fmla="*/ 2 w 47"/>
                  <a:gd name="T3" fmla="*/ 61 h 61"/>
                  <a:gd name="T4" fmla="*/ 2 w 47"/>
                  <a:gd name="T5" fmla="*/ 59 h 61"/>
                  <a:gd name="T6" fmla="*/ 2 w 47"/>
                  <a:gd name="T7" fmla="*/ 52 h 61"/>
                  <a:gd name="T8" fmla="*/ 2 w 47"/>
                  <a:gd name="T9" fmla="*/ 47 h 61"/>
                  <a:gd name="T10" fmla="*/ 2 w 47"/>
                  <a:gd name="T11" fmla="*/ 47 h 61"/>
                  <a:gd name="T12" fmla="*/ 2 w 47"/>
                  <a:gd name="T13" fmla="*/ 46 h 61"/>
                  <a:gd name="T14" fmla="*/ 2 w 47"/>
                  <a:gd name="T15" fmla="*/ 46 h 61"/>
                  <a:gd name="T16" fmla="*/ 2 w 47"/>
                  <a:gd name="T17" fmla="*/ 35 h 61"/>
                  <a:gd name="T18" fmla="*/ 0 w 47"/>
                  <a:gd name="T19" fmla="*/ 29 h 61"/>
                  <a:gd name="T20" fmla="*/ 0 w 47"/>
                  <a:gd name="T21" fmla="*/ 17 h 61"/>
                  <a:gd name="T22" fmla="*/ 0 w 47"/>
                  <a:gd name="T23" fmla="*/ 12 h 61"/>
                  <a:gd name="T24" fmla="*/ 2 w 47"/>
                  <a:gd name="T25" fmla="*/ 12 h 61"/>
                  <a:gd name="T26" fmla="*/ 2 w 47"/>
                  <a:gd name="T27" fmla="*/ 12 h 61"/>
                  <a:gd name="T28" fmla="*/ 2 w 47"/>
                  <a:gd name="T29" fmla="*/ 12 h 61"/>
                  <a:gd name="T30" fmla="*/ 2 w 47"/>
                  <a:gd name="T31" fmla="*/ 12 h 61"/>
                  <a:gd name="T32" fmla="*/ 3 w 47"/>
                  <a:gd name="T33" fmla="*/ 12 h 61"/>
                  <a:gd name="T34" fmla="*/ 3 w 47"/>
                  <a:gd name="T35" fmla="*/ 12 h 61"/>
                  <a:gd name="T36" fmla="*/ 3 w 47"/>
                  <a:gd name="T37" fmla="*/ 12 h 61"/>
                  <a:gd name="T38" fmla="*/ 5 w 47"/>
                  <a:gd name="T39" fmla="*/ 12 h 61"/>
                  <a:gd name="T40" fmla="*/ 5 w 47"/>
                  <a:gd name="T41" fmla="*/ 12 h 61"/>
                  <a:gd name="T42" fmla="*/ 5 w 47"/>
                  <a:gd name="T43" fmla="*/ 10 h 61"/>
                  <a:gd name="T44" fmla="*/ 7 w 47"/>
                  <a:gd name="T45" fmla="*/ 10 h 61"/>
                  <a:gd name="T46" fmla="*/ 7 w 47"/>
                  <a:gd name="T47" fmla="*/ 8 h 61"/>
                  <a:gd name="T48" fmla="*/ 5 w 47"/>
                  <a:gd name="T49" fmla="*/ 7 h 61"/>
                  <a:gd name="T50" fmla="*/ 5 w 47"/>
                  <a:gd name="T51" fmla="*/ 7 h 61"/>
                  <a:gd name="T52" fmla="*/ 5 w 47"/>
                  <a:gd name="T53" fmla="*/ 7 h 61"/>
                  <a:gd name="T54" fmla="*/ 7 w 47"/>
                  <a:gd name="T55" fmla="*/ 5 h 61"/>
                  <a:gd name="T56" fmla="*/ 7 w 47"/>
                  <a:gd name="T57" fmla="*/ 5 h 61"/>
                  <a:gd name="T58" fmla="*/ 12 w 47"/>
                  <a:gd name="T59" fmla="*/ 2 h 61"/>
                  <a:gd name="T60" fmla="*/ 17 w 47"/>
                  <a:gd name="T61" fmla="*/ 7 h 61"/>
                  <a:gd name="T62" fmla="*/ 17 w 47"/>
                  <a:gd name="T63" fmla="*/ 7 h 61"/>
                  <a:gd name="T64" fmla="*/ 19 w 47"/>
                  <a:gd name="T65" fmla="*/ 7 h 61"/>
                  <a:gd name="T66" fmla="*/ 20 w 47"/>
                  <a:gd name="T67" fmla="*/ 8 h 61"/>
                  <a:gd name="T68" fmla="*/ 22 w 47"/>
                  <a:gd name="T69" fmla="*/ 8 h 61"/>
                  <a:gd name="T70" fmla="*/ 25 w 47"/>
                  <a:gd name="T71" fmla="*/ 7 h 61"/>
                  <a:gd name="T72" fmla="*/ 25 w 47"/>
                  <a:gd name="T73" fmla="*/ 7 h 61"/>
                  <a:gd name="T74" fmla="*/ 25 w 47"/>
                  <a:gd name="T75" fmla="*/ 7 h 61"/>
                  <a:gd name="T76" fmla="*/ 27 w 47"/>
                  <a:gd name="T77" fmla="*/ 7 h 61"/>
                  <a:gd name="T78" fmla="*/ 29 w 47"/>
                  <a:gd name="T79" fmla="*/ 7 h 61"/>
                  <a:gd name="T80" fmla="*/ 29 w 47"/>
                  <a:gd name="T81" fmla="*/ 7 h 61"/>
                  <a:gd name="T82" fmla="*/ 29 w 47"/>
                  <a:gd name="T83" fmla="*/ 7 h 61"/>
                  <a:gd name="T84" fmla="*/ 30 w 47"/>
                  <a:gd name="T85" fmla="*/ 7 h 61"/>
                  <a:gd name="T86" fmla="*/ 30 w 47"/>
                  <a:gd name="T87" fmla="*/ 7 h 61"/>
                  <a:gd name="T88" fmla="*/ 32 w 47"/>
                  <a:gd name="T89" fmla="*/ 5 h 61"/>
                  <a:gd name="T90" fmla="*/ 32 w 47"/>
                  <a:gd name="T91" fmla="*/ 5 h 61"/>
                  <a:gd name="T92" fmla="*/ 37 w 47"/>
                  <a:gd name="T93" fmla="*/ 3 h 61"/>
                  <a:gd name="T94" fmla="*/ 37 w 47"/>
                  <a:gd name="T95" fmla="*/ 3 h 61"/>
                  <a:gd name="T96" fmla="*/ 39 w 47"/>
                  <a:gd name="T97" fmla="*/ 3 h 61"/>
                  <a:gd name="T98" fmla="*/ 39 w 47"/>
                  <a:gd name="T99" fmla="*/ 2 h 61"/>
                  <a:gd name="T100" fmla="*/ 39 w 47"/>
                  <a:gd name="T101" fmla="*/ 2 h 61"/>
                  <a:gd name="T102" fmla="*/ 39 w 47"/>
                  <a:gd name="T103" fmla="*/ 2 h 61"/>
                  <a:gd name="T104" fmla="*/ 41 w 47"/>
                  <a:gd name="T105" fmla="*/ 2 h 61"/>
                  <a:gd name="T106" fmla="*/ 41 w 47"/>
                  <a:gd name="T107" fmla="*/ 2 h 61"/>
                  <a:gd name="T108" fmla="*/ 42 w 47"/>
                  <a:gd name="T109" fmla="*/ 0 h 61"/>
                  <a:gd name="T110" fmla="*/ 42 w 47"/>
                  <a:gd name="T111" fmla="*/ 0 h 61"/>
                  <a:gd name="T112" fmla="*/ 44 w 47"/>
                  <a:gd name="T113" fmla="*/ 0 h 61"/>
                  <a:gd name="T114" fmla="*/ 44 w 47"/>
                  <a:gd name="T115" fmla="*/ 0 h 61"/>
                  <a:gd name="T116" fmla="*/ 44 w 47"/>
                  <a:gd name="T117" fmla="*/ 0 h 61"/>
                  <a:gd name="T118" fmla="*/ 44 w 47"/>
                  <a:gd name="T1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61">
                    <a:moveTo>
                      <a:pt x="44" y="0"/>
                    </a:moveTo>
                    <a:lnTo>
                      <a:pt x="47" y="59"/>
                    </a:lnTo>
                    <a:lnTo>
                      <a:pt x="17" y="61"/>
                    </a:lnTo>
                    <a:lnTo>
                      <a:pt x="2" y="61"/>
                    </a:lnTo>
                    <a:lnTo>
                      <a:pt x="2" y="61"/>
                    </a:lnTo>
                    <a:lnTo>
                      <a:pt x="2" y="59"/>
                    </a:lnTo>
                    <a:lnTo>
                      <a:pt x="2" y="54"/>
                    </a:lnTo>
                    <a:lnTo>
                      <a:pt x="2" y="52"/>
                    </a:lnTo>
                    <a:lnTo>
                      <a:pt x="2" y="47"/>
                    </a:lnTo>
                    <a:lnTo>
                      <a:pt x="2" y="47"/>
                    </a:lnTo>
                    <a:lnTo>
                      <a:pt x="2" y="47"/>
                    </a:lnTo>
                    <a:lnTo>
                      <a:pt x="2" y="47"/>
                    </a:lnTo>
                    <a:lnTo>
                      <a:pt x="2" y="46"/>
                    </a:lnTo>
                    <a:lnTo>
                      <a:pt x="2" y="46"/>
                    </a:lnTo>
                    <a:lnTo>
                      <a:pt x="2" y="46"/>
                    </a:lnTo>
                    <a:lnTo>
                      <a:pt x="2" y="46"/>
                    </a:lnTo>
                    <a:lnTo>
                      <a:pt x="2" y="35"/>
                    </a:lnTo>
                    <a:lnTo>
                      <a:pt x="2" y="35"/>
                    </a:lnTo>
                    <a:lnTo>
                      <a:pt x="2" y="34"/>
                    </a:lnTo>
                    <a:lnTo>
                      <a:pt x="0" y="29"/>
                    </a:lnTo>
                    <a:lnTo>
                      <a:pt x="0" y="27"/>
                    </a:lnTo>
                    <a:lnTo>
                      <a:pt x="0" y="17"/>
                    </a:lnTo>
                    <a:lnTo>
                      <a:pt x="0" y="15"/>
                    </a:lnTo>
                    <a:lnTo>
                      <a:pt x="0" y="12"/>
                    </a:lnTo>
                    <a:lnTo>
                      <a:pt x="2" y="12"/>
                    </a:lnTo>
                    <a:lnTo>
                      <a:pt x="2" y="12"/>
                    </a:lnTo>
                    <a:lnTo>
                      <a:pt x="2" y="12"/>
                    </a:lnTo>
                    <a:lnTo>
                      <a:pt x="2" y="12"/>
                    </a:lnTo>
                    <a:lnTo>
                      <a:pt x="2" y="12"/>
                    </a:lnTo>
                    <a:lnTo>
                      <a:pt x="2" y="12"/>
                    </a:lnTo>
                    <a:lnTo>
                      <a:pt x="2" y="12"/>
                    </a:lnTo>
                    <a:lnTo>
                      <a:pt x="2" y="12"/>
                    </a:lnTo>
                    <a:lnTo>
                      <a:pt x="3" y="12"/>
                    </a:lnTo>
                    <a:lnTo>
                      <a:pt x="3" y="12"/>
                    </a:lnTo>
                    <a:lnTo>
                      <a:pt x="3" y="12"/>
                    </a:lnTo>
                    <a:lnTo>
                      <a:pt x="3" y="12"/>
                    </a:lnTo>
                    <a:lnTo>
                      <a:pt x="3" y="12"/>
                    </a:lnTo>
                    <a:lnTo>
                      <a:pt x="3" y="12"/>
                    </a:lnTo>
                    <a:lnTo>
                      <a:pt x="5" y="12"/>
                    </a:lnTo>
                    <a:lnTo>
                      <a:pt x="5" y="12"/>
                    </a:lnTo>
                    <a:lnTo>
                      <a:pt x="5" y="12"/>
                    </a:lnTo>
                    <a:lnTo>
                      <a:pt x="5" y="12"/>
                    </a:lnTo>
                    <a:lnTo>
                      <a:pt x="5" y="12"/>
                    </a:lnTo>
                    <a:lnTo>
                      <a:pt x="5" y="10"/>
                    </a:lnTo>
                    <a:lnTo>
                      <a:pt x="7" y="10"/>
                    </a:lnTo>
                    <a:lnTo>
                      <a:pt x="7" y="10"/>
                    </a:lnTo>
                    <a:lnTo>
                      <a:pt x="7" y="8"/>
                    </a:lnTo>
                    <a:lnTo>
                      <a:pt x="7" y="8"/>
                    </a:lnTo>
                    <a:lnTo>
                      <a:pt x="5" y="8"/>
                    </a:lnTo>
                    <a:lnTo>
                      <a:pt x="5" y="7"/>
                    </a:lnTo>
                    <a:lnTo>
                      <a:pt x="5" y="7"/>
                    </a:lnTo>
                    <a:lnTo>
                      <a:pt x="5" y="7"/>
                    </a:lnTo>
                    <a:lnTo>
                      <a:pt x="5" y="7"/>
                    </a:lnTo>
                    <a:lnTo>
                      <a:pt x="5" y="7"/>
                    </a:lnTo>
                    <a:lnTo>
                      <a:pt x="5" y="7"/>
                    </a:lnTo>
                    <a:lnTo>
                      <a:pt x="7" y="5"/>
                    </a:lnTo>
                    <a:lnTo>
                      <a:pt x="7" y="5"/>
                    </a:lnTo>
                    <a:lnTo>
                      <a:pt x="7" y="5"/>
                    </a:lnTo>
                    <a:lnTo>
                      <a:pt x="10" y="2"/>
                    </a:lnTo>
                    <a:lnTo>
                      <a:pt x="12" y="2"/>
                    </a:lnTo>
                    <a:lnTo>
                      <a:pt x="15" y="5"/>
                    </a:lnTo>
                    <a:lnTo>
                      <a:pt x="17" y="7"/>
                    </a:lnTo>
                    <a:lnTo>
                      <a:pt x="17" y="7"/>
                    </a:lnTo>
                    <a:lnTo>
                      <a:pt x="17" y="7"/>
                    </a:lnTo>
                    <a:lnTo>
                      <a:pt x="17" y="7"/>
                    </a:lnTo>
                    <a:lnTo>
                      <a:pt x="19" y="7"/>
                    </a:lnTo>
                    <a:lnTo>
                      <a:pt x="19" y="8"/>
                    </a:lnTo>
                    <a:lnTo>
                      <a:pt x="20" y="8"/>
                    </a:lnTo>
                    <a:lnTo>
                      <a:pt x="22" y="8"/>
                    </a:lnTo>
                    <a:lnTo>
                      <a:pt x="22" y="8"/>
                    </a:lnTo>
                    <a:lnTo>
                      <a:pt x="25" y="7"/>
                    </a:lnTo>
                    <a:lnTo>
                      <a:pt x="25" y="7"/>
                    </a:lnTo>
                    <a:lnTo>
                      <a:pt x="25" y="7"/>
                    </a:lnTo>
                    <a:lnTo>
                      <a:pt x="25" y="7"/>
                    </a:lnTo>
                    <a:lnTo>
                      <a:pt x="25" y="7"/>
                    </a:lnTo>
                    <a:lnTo>
                      <a:pt x="25" y="7"/>
                    </a:lnTo>
                    <a:lnTo>
                      <a:pt x="25" y="7"/>
                    </a:lnTo>
                    <a:lnTo>
                      <a:pt x="27" y="7"/>
                    </a:lnTo>
                    <a:lnTo>
                      <a:pt x="27" y="7"/>
                    </a:lnTo>
                    <a:lnTo>
                      <a:pt x="29" y="7"/>
                    </a:lnTo>
                    <a:lnTo>
                      <a:pt x="29" y="7"/>
                    </a:lnTo>
                    <a:lnTo>
                      <a:pt x="29" y="7"/>
                    </a:lnTo>
                    <a:lnTo>
                      <a:pt x="29" y="7"/>
                    </a:lnTo>
                    <a:lnTo>
                      <a:pt x="29" y="7"/>
                    </a:lnTo>
                    <a:lnTo>
                      <a:pt x="30" y="7"/>
                    </a:lnTo>
                    <a:lnTo>
                      <a:pt x="30" y="7"/>
                    </a:lnTo>
                    <a:lnTo>
                      <a:pt x="30" y="7"/>
                    </a:lnTo>
                    <a:lnTo>
                      <a:pt x="30" y="7"/>
                    </a:lnTo>
                    <a:lnTo>
                      <a:pt x="30" y="7"/>
                    </a:lnTo>
                    <a:lnTo>
                      <a:pt x="32" y="5"/>
                    </a:lnTo>
                    <a:lnTo>
                      <a:pt x="32" y="5"/>
                    </a:lnTo>
                    <a:lnTo>
                      <a:pt x="32" y="5"/>
                    </a:lnTo>
                    <a:lnTo>
                      <a:pt x="34" y="5"/>
                    </a:lnTo>
                    <a:lnTo>
                      <a:pt x="37" y="3"/>
                    </a:lnTo>
                    <a:lnTo>
                      <a:pt x="37" y="3"/>
                    </a:lnTo>
                    <a:lnTo>
                      <a:pt x="37" y="3"/>
                    </a:lnTo>
                    <a:lnTo>
                      <a:pt x="39" y="3"/>
                    </a:lnTo>
                    <a:lnTo>
                      <a:pt x="39" y="3"/>
                    </a:lnTo>
                    <a:lnTo>
                      <a:pt x="39" y="3"/>
                    </a:lnTo>
                    <a:lnTo>
                      <a:pt x="39" y="2"/>
                    </a:lnTo>
                    <a:lnTo>
                      <a:pt x="39" y="2"/>
                    </a:lnTo>
                    <a:lnTo>
                      <a:pt x="39" y="2"/>
                    </a:lnTo>
                    <a:lnTo>
                      <a:pt x="39" y="2"/>
                    </a:lnTo>
                    <a:lnTo>
                      <a:pt x="39" y="2"/>
                    </a:lnTo>
                    <a:lnTo>
                      <a:pt x="39" y="2"/>
                    </a:lnTo>
                    <a:lnTo>
                      <a:pt x="41" y="2"/>
                    </a:lnTo>
                    <a:lnTo>
                      <a:pt x="41" y="2"/>
                    </a:lnTo>
                    <a:lnTo>
                      <a:pt x="41" y="2"/>
                    </a:lnTo>
                    <a:lnTo>
                      <a:pt x="42" y="0"/>
                    </a:lnTo>
                    <a:lnTo>
                      <a:pt x="42" y="0"/>
                    </a:lnTo>
                    <a:lnTo>
                      <a:pt x="42" y="0"/>
                    </a:lnTo>
                    <a:lnTo>
                      <a:pt x="42" y="0"/>
                    </a:lnTo>
                    <a:lnTo>
                      <a:pt x="44" y="0"/>
                    </a:lnTo>
                    <a:lnTo>
                      <a:pt x="44" y="0"/>
                    </a:lnTo>
                    <a:lnTo>
                      <a:pt x="44" y="0"/>
                    </a:lnTo>
                    <a:lnTo>
                      <a:pt x="44" y="0"/>
                    </a:lnTo>
                    <a:lnTo>
                      <a:pt x="44" y="0"/>
                    </a:lnTo>
                    <a:lnTo>
                      <a:pt x="44" y="0"/>
                    </a:lnTo>
                    <a:lnTo>
                      <a:pt x="44" y="0"/>
                    </a:lnTo>
                    <a:lnTo>
                      <a:pt x="4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6094"/>
              <p:cNvSpPr>
                <a:spLocks/>
              </p:cNvSpPr>
              <p:nvPr/>
            </p:nvSpPr>
            <p:spPr bwMode="auto">
              <a:xfrm>
                <a:off x="3669" y="1206"/>
                <a:ext cx="47" cy="61"/>
              </a:xfrm>
              <a:custGeom>
                <a:avLst/>
                <a:gdLst>
                  <a:gd name="T0" fmla="*/ 47 w 47"/>
                  <a:gd name="T1" fmla="*/ 59 h 61"/>
                  <a:gd name="T2" fmla="*/ 2 w 47"/>
                  <a:gd name="T3" fmla="*/ 61 h 61"/>
                  <a:gd name="T4" fmla="*/ 2 w 47"/>
                  <a:gd name="T5" fmla="*/ 59 h 61"/>
                  <a:gd name="T6" fmla="*/ 2 w 47"/>
                  <a:gd name="T7" fmla="*/ 52 h 61"/>
                  <a:gd name="T8" fmla="*/ 2 w 47"/>
                  <a:gd name="T9" fmla="*/ 47 h 61"/>
                  <a:gd name="T10" fmla="*/ 2 w 47"/>
                  <a:gd name="T11" fmla="*/ 47 h 61"/>
                  <a:gd name="T12" fmla="*/ 2 w 47"/>
                  <a:gd name="T13" fmla="*/ 46 h 61"/>
                  <a:gd name="T14" fmla="*/ 2 w 47"/>
                  <a:gd name="T15" fmla="*/ 46 h 61"/>
                  <a:gd name="T16" fmla="*/ 2 w 47"/>
                  <a:gd name="T17" fmla="*/ 35 h 61"/>
                  <a:gd name="T18" fmla="*/ 0 w 47"/>
                  <a:gd name="T19" fmla="*/ 29 h 61"/>
                  <a:gd name="T20" fmla="*/ 0 w 47"/>
                  <a:gd name="T21" fmla="*/ 17 h 61"/>
                  <a:gd name="T22" fmla="*/ 0 w 47"/>
                  <a:gd name="T23" fmla="*/ 12 h 61"/>
                  <a:gd name="T24" fmla="*/ 2 w 47"/>
                  <a:gd name="T25" fmla="*/ 12 h 61"/>
                  <a:gd name="T26" fmla="*/ 2 w 47"/>
                  <a:gd name="T27" fmla="*/ 12 h 61"/>
                  <a:gd name="T28" fmla="*/ 2 w 47"/>
                  <a:gd name="T29" fmla="*/ 12 h 61"/>
                  <a:gd name="T30" fmla="*/ 2 w 47"/>
                  <a:gd name="T31" fmla="*/ 12 h 61"/>
                  <a:gd name="T32" fmla="*/ 3 w 47"/>
                  <a:gd name="T33" fmla="*/ 12 h 61"/>
                  <a:gd name="T34" fmla="*/ 3 w 47"/>
                  <a:gd name="T35" fmla="*/ 12 h 61"/>
                  <a:gd name="T36" fmla="*/ 3 w 47"/>
                  <a:gd name="T37" fmla="*/ 12 h 61"/>
                  <a:gd name="T38" fmla="*/ 5 w 47"/>
                  <a:gd name="T39" fmla="*/ 12 h 61"/>
                  <a:gd name="T40" fmla="*/ 5 w 47"/>
                  <a:gd name="T41" fmla="*/ 12 h 61"/>
                  <a:gd name="T42" fmla="*/ 5 w 47"/>
                  <a:gd name="T43" fmla="*/ 10 h 61"/>
                  <a:gd name="T44" fmla="*/ 7 w 47"/>
                  <a:gd name="T45" fmla="*/ 10 h 61"/>
                  <a:gd name="T46" fmla="*/ 7 w 47"/>
                  <a:gd name="T47" fmla="*/ 8 h 61"/>
                  <a:gd name="T48" fmla="*/ 5 w 47"/>
                  <a:gd name="T49" fmla="*/ 7 h 61"/>
                  <a:gd name="T50" fmla="*/ 5 w 47"/>
                  <a:gd name="T51" fmla="*/ 7 h 61"/>
                  <a:gd name="T52" fmla="*/ 5 w 47"/>
                  <a:gd name="T53" fmla="*/ 7 h 61"/>
                  <a:gd name="T54" fmla="*/ 7 w 47"/>
                  <a:gd name="T55" fmla="*/ 5 h 61"/>
                  <a:gd name="T56" fmla="*/ 7 w 47"/>
                  <a:gd name="T57" fmla="*/ 5 h 61"/>
                  <a:gd name="T58" fmla="*/ 12 w 47"/>
                  <a:gd name="T59" fmla="*/ 2 h 61"/>
                  <a:gd name="T60" fmla="*/ 17 w 47"/>
                  <a:gd name="T61" fmla="*/ 7 h 61"/>
                  <a:gd name="T62" fmla="*/ 17 w 47"/>
                  <a:gd name="T63" fmla="*/ 7 h 61"/>
                  <a:gd name="T64" fmla="*/ 19 w 47"/>
                  <a:gd name="T65" fmla="*/ 7 h 61"/>
                  <a:gd name="T66" fmla="*/ 20 w 47"/>
                  <a:gd name="T67" fmla="*/ 8 h 61"/>
                  <a:gd name="T68" fmla="*/ 22 w 47"/>
                  <a:gd name="T69" fmla="*/ 8 h 61"/>
                  <a:gd name="T70" fmla="*/ 25 w 47"/>
                  <a:gd name="T71" fmla="*/ 7 h 61"/>
                  <a:gd name="T72" fmla="*/ 25 w 47"/>
                  <a:gd name="T73" fmla="*/ 7 h 61"/>
                  <a:gd name="T74" fmla="*/ 25 w 47"/>
                  <a:gd name="T75" fmla="*/ 7 h 61"/>
                  <a:gd name="T76" fmla="*/ 27 w 47"/>
                  <a:gd name="T77" fmla="*/ 7 h 61"/>
                  <a:gd name="T78" fmla="*/ 29 w 47"/>
                  <a:gd name="T79" fmla="*/ 7 h 61"/>
                  <a:gd name="T80" fmla="*/ 29 w 47"/>
                  <a:gd name="T81" fmla="*/ 7 h 61"/>
                  <a:gd name="T82" fmla="*/ 29 w 47"/>
                  <a:gd name="T83" fmla="*/ 7 h 61"/>
                  <a:gd name="T84" fmla="*/ 30 w 47"/>
                  <a:gd name="T85" fmla="*/ 7 h 61"/>
                  <a:gd name="T86" fmla="*/ 30 w 47"/>
                  <a:gd name="T87" fmla="*/ 7 h 61"/>
                  <a:gd name="T88" fmla="*/ 32 w 47"/>
                  <a:gd name="T89" fmla="*/ 5 h 61"/>
                  <a:gd name="T90" fmla="*/ 32 w 47"/>
                  <a:gd name="T91" fmla="*/ 5 h 61"/>
                  <a:gd name="T92" fmla="*/ 37 w 47"/>
                  <a:gd name="T93" fmla="*/ 3 h 61"/>
                  <a:gd name="T94" fmla="*/ 37 w 47"/>
                  <a:gd name="T95" fmla="*/ 3 h 61"/>
                  <a:gd name="T96" fmla="*/ 39 w 47"/>
                  <a:gd name="T97" fmla="*/ 3 h 61"/>
                  <a:gd name="T98" fmla="*/ 39 w 47"/>
                  <a:gd name="T99" fmla="*/ 2 h 61"/>
                  <a:gd name="T100" fmla="*/ 39 w 47"/>
                  <a:gd name="T101" fmla="*/ 2 h 61"/>
                  <a:gd name="T102" fmla="*/ 39 w 47"/>
                  <a:gd name="T103" fmla="*/ 2 h 61"/>
                  <a:gd name="T104" fmla="*/ 41 w 47"/>
                  <a:gd name="T105" fmla="*/ 2 h 61"/>
                  <a:gd name="T106" fmla="*/ 41 w 47"/>
                  <a:gd name="T107" fmla="*/ 2 h 61"/>
                  <a:gd name="T108" fmla="*/ 42 w 47"/>
                  <a:gd name="T109" fmla="*/ 0 h 61"/>
                  <a:gd name="T110" fmla="*/ 42 w 47"/>
                  <a:gd name="T111" fmla="*/ 0 h 61"/>
                  <a:gd name="T112" fmla="*/ 44 w 47"/>
                  <a:gd name="T113" fmla="*/ 0 h 61"/>
                  <a:gd name="T114" fmla="*/ 44 w 47"/>
                  <a:gd name="T115" fmla="*/ 0 h 61"/>
                  <a:gd name="T116" fmla="*/ 44 w 47"/>
                  <a:gd name="T117" fmla="*/ 0 h 61"/>
                  <a:gd name="T118" fmla="*/ 44 w 47"/>
                  <a:gd name="T1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61">
                    <a:moveTo>
                      <a:pt x="44" y="0"/>
                    </a:moveTo>
                    <a:lnTo>
                      <a:pt x="47" y="59"/>
                    </a:lnTo>
                    <a:lnTo>
                      <a:pt x="17" y="61"/>
                    </a:lnTo>
                    <a:lnTo>
                      <a:pt x="2" y="61"/>
                    </a:lnTo>
                    <a:lnTo>
                      <a:pt x="2" y="61"/>
                    </a:lnTo>
                    <a:lnTo>
                      <a:pt x="2" y="59"/>
                    </a:lnTo>
                    <a:lnTo>
                      <a:pt x="2" y="54"/>
                    </a:lnTo>
                    <a:lnTo>
                      <a:pt x="2" y="52"/>
                    </a:lnTo>
                    <a:lnTo>
                      <a:pt x="2" y="47"/>
                    </a:lnTo>
                    <a:lnTo>
                      <a:pt x="2" y="47"/>
                    </a:lnTo>
                    <a:lnTo>
                      <a:pt x="2" y="47"/>
                    </a:lnTo>
                    <a:lnTo>
                      <a:pt x="2" y="47"/>
                    </a:lnTo>
                    <a:lnTo>
                      <a:pt x="2" y="46"/>
                    </a:lnTo>
                    <a:lnTo>
                      <a:pt x="2" y="46"/>
                    </a:lnTo>
                    <a:lnTo>
                      <a:pt x="2" y="46"/>
                    </a:lnTo>
                    <a:lnTo>
                      <a:pt x="2" y="46"/>
                    </a:lnTo>
                    <a:lnTo>
                      <a:pt x="2" y="35"/>
                    </a:lnTo>
                    <a:lnTo>
                      <a:pt x="2" y="35"/>
                    </a:lnTo>
                    <a:lnTo>
                      <a:pt x="2" y="34"/>
                    </a:lnTo>
                    <a:lnTo>
                      <a:pt x="0" y="29"/>
                    </a:lnTo>
                    <a:lnTo>
                      <a:pt x="0" y="27"/>
                    </a:lnTo>
                    <a:lnTo>
                      <a:pt x="0" y="17"/>
                    </a:lnTo>
                    <a:lnTo>
                      <a:pt x="0" y="15"/>
                    </a:lnTo>
                    <a:lnTo>
                      <a:pt x="0" y="12"/>
                    </a:lnTo>
                    <a:lnTo>
                      <a:pt x="2" y="12"/>
                    </a:lnTo>
                    <a:lnTo>
                      <a:pt x="2" y="12"/>
                    </a:lnTo>
                    <a:lnTo>
                      <a:pt x="2" y="12"/>
                    </a:lnTo>
                    <a:lnTo>
                      <a:pt x="2" y="12"/>
                    </a:lnTo>
                    <a:lnTo>
                      <a:pt x="2" y="12"/>
                    </a:lnTo>
                    <a:lnTo>
                      <a:pt x="2" y="12"/>
                    </a:lnTo>
                    <a:lnTo>
                      <a:pt x="2" y="12"/>
                    </a:lnTo>
                    <a:lnTo>
                      <a:pt x="2" y="12"/>
                    </a:lnTo>
                    <a:lnTo>
                      <a:pt x="3" y="12"/>
                    </a:lnTo>
                    <a:lnTo>
                      <a:pt x="3" y="12"/>
                    </a:lnTo>
                    <a:lnTo>
                      <a:pt x="3" y="12"/>
                    </a:lnTo>
                    <a:lnTo>
                      <a:pt x="3" y="12"/>
                    </a:lnTo>
                    <a:lnTo>
                      <a:pt x="3" y="12"/>
                    </a:lnTo>
                    <a:lnTo>
                      <a:pt x="3" y="12"/>
                    </a:lnTo>
                    <a:lnTo>
                      <a:pt x="5" y="12"/>
                    </a:lnTo>
                    <a:lnTo>
                      <a:pt x="5" y="12"/>
                    </a:lnTo>
                    <a:lnTo>
                      <a:pt x="5" y="12"/>
                    </a:lnTo>
                    <a:lnTo>
                      <a:pt x="5" y="12"/>
                    </a:lnTo>
                    <a:lnTo>
                      <a:pt x="5" y="12"/>
                    </a:lnTo>
                    <a:lnTo>
                      <a:pt x="5" y="10"/>
                    </a:lnTo>
                    <a:lnTo>
                      <a:pt x="7" y="10"/>
                    </a:lnTo>
                    <a:lnTo>
                      <a:pt x="7" y="10"/>
                    </a:lnTo>
                    <a:lnTo>
                      <a:pt x="7" y="8"/>
                    </a:lnTo>
                    <a:lnTo>
                      <a:pt x="7" y="8"/>
                    </a:lnTo>
                    <a:lnTo>
                      <a:pt x="5" y="8"/>
                    </a:lnTo>
                    <a:lnTo>
                      <a:pt x="5" y="7"/>
                    </a:lnTo>
                    <a:lnTo>
                      <a:pt x="5" y="7"/>
                    </a:lnTo>
                    <a:lnTo>
                      <a:pt x="5" y="7"/>
                    </a:lnTo>
                    <a:lnTo>
                      <a:pt x="5" y="7"/>
                    </a:lnTo>
                    <a:lnTo>
                      <a:pt x="5" y="7"/>
                    </a:lnTo>
                    <a:lnTo>
                      <a:pt x="5" y="7"/>
                    </a:lnTo>
                    <a:lnTo>
                      <a:pt x="7" y="5"/>
                    </a:lnTo>
                    <a:lnTo>
                      <a:pt x="7" y="5"/>
                    </a:lnTo>
                    <a:lnTo>
                      <a:pt x="7" y="5"/>
                    </a:lnTo>
                    <a:lnTo>
                      <a:pt x="10" y="2"/>
                    </a:lnTo>
                    <a:lnTo>
                      <a:pt x="12" y="2"/>
                    </a:lnTo>
                    <a:lnTo>
                      <a:pt x="15" y="5"/>
                    </a:lnTo>
                    <a:lnTo>
                      <a:pt x="17" y="7"/>
                    </a:lnTo>
                    <a:lnTo>
                      <a:pt x="17" y="7"/>
                    </a:lnTo>
                    <a:lnTo>
                      <a:pt x="17" y="7"/>
                    </a:lnTo>
                    <a:lnTo>
                      <a:pt x="17" y="7"/>
                    </a:lnTo>
                    <a:lnTo>
                      <a:pt x="19" y="7"/>
                    </a:lnTo>
                    <a:lnTo>
                      <a:pt x="19" y="8"/>
                    </a:lnTo>
                    <a:lnTo>
                      <a:pt x="20" y="8"/>
                    </a:lnTo>
                    <a:lnTo>
                      <a:pt x="22" y="8"/>
                    </a:lnTo>
                    <a:lnTo>
                      <a:pt x="22" y="8"/>
                    </a:lnTo>
                    <a:lnTo>
                      <a:pt x="25" y="7"/>
                    </a:lnTo>
                    <a:lnTo>
                      <a:pt x="25" y="7"/>
                    </a:lnTo>
                    <a:lnTo>
                      <a:pt x="25" y="7"/>
                    </a:lnTo>
                    <a:lnTo>
                      <a:pt x="25" y="7"/>
                    </a:lnTo>
                    <a:lnTo>
                      <a:pt x="25" y="7"/>
                    </a:lnTo>
                    <a:lnTo>
                      <a:pt x="25" y="7"/>
                    </a:lnTo>
                    <a:lnTo>
                      <a:pt x="25" y="7"/>
                    </a:lnTo>
                    <a:lnTo>
                      <a:pt x="27" y="7"/>
                    </a:lnTo>
                    <a:lnTo>
                      <a:pt x="27" y="7"/>
                    </a:lnTo>
                    <a:lnTo>
                      <a:pt x="29" y="7"/>
                    </a:lnTo>
                    <a:lnTo>
                      <a:pt x="29" y="7"/>
                    </a:lnTo>
                    <a:lnTo>
                      <a:pt x="29" y="7"/>
                    </a:lnTo>
                    <a:lnTo>
                      <a:pt x="29" y="7"/>
                    </a:lnTo>
                    <a:lnTo>
                      <a:pt x="29" y="7"/>
                    </a:lnTo>
                    <a:lnTo>
                      <a:pt x="30" y="7"/>
                    </a:lnTo>
                    <a:lnTo>
                      <a:pt x="30" y="7"/>
                    </a:lnTo>
                    <a:lnTo>
                      <a:pt x="30" y="7"/>
                    </a:lnTo>
                    <a:lnTo>
                      <a:pt x="30" y="7"/>
                    </a:lnTo>
                    <a:lnTo>
                      <a:pt x="30" y="7"/>
                    </a:lnTo>
                    <a:lnTo>
                      <a:pt x="32" y="5"/>
                    </a:lnTo>
                    <a:lnTo>
                      <a:pt x="32" y="5"/>
                    </a:lnTo>
                    <a:lnTo>
                      <a:pt x="32" y="5"/>
                    </a:lnTo>
                    <a:lnTo>
                      <a:pt x="34" y="5"/>
                    </a:lnTo>
                    <a:lnTo>
                      <a:pt x="37" y="3"/>
                    </a:lnTo>
                    <a:lnTo>
                      <a:pt x="37" y="3"/>
                    </a:lnTo>
                    <a:lnTo>
                      <a:pt x="37" y="3"/>
                    </a:lnTo>
                    <a:lnTo>
                      <a:pt x="39" y="3"/>
                    </a:lnTo>
                    <a:lnTo>
                      <a:pt x="39" y="3"/>
                    </a:lnTo>
                    <a:lnTo>
                      <a:pt x="39" y="3"/>
                    </a:lnTo>
                    <a:lnTo>
                      <a:pt x="39" y="2"/>
                    </a:lnTo>
                    <a:lnTo>
                      <a:pt x="39" y="2"/>
                    </a:lnTo>
                    <a:lnTo>
                      <a:pt x="39" y="2"/>
                    </a:lnTo>
                    <a:lnTo>
                      <a:pt x="39" y="2"/>
                    </a:lnTo>
                    <a:lnTo>
                      <a:pt x="39" y="2"/>
                    </a:lnTo>
                    <a:lnTo>
                      <a:pt x="39" y="2"/>
                    </a:lnTo>
                    <a:lnTo>
                      <a:pt x="41" y="2"/>
                    </a:lnTo>
                    <a:lnTo>
                      <a:pt x="41" y="2"/>
                    </a:lnTo>
                    <a:lnTo>
                      <a:pt x="41" y="2"/>
                    </a:lnTo>
                    <a:lnTo>
                      <a:pt x="42" y="0"/>
                    </a:lnTo>
                    <a:lnTo>
                      <a:pt x="42" y="0"/>
                    </a:lnTo>
                    <a:lnTo>
                      <a:pt x="42" y="0"/>
                    </a:lnTo>
                    <a:lnTo>
                      <a:pt x="42" y="0"/>
                    </a:lnTo>
                    <a:lnTo>
                      <a:pt x="44" y="0"/>
                    </a:lnTo>
                    <a:lnTo>
                      <a:pt x="44" y="0"/>
                    </a:lnTo>
                    <a:lnTo>
                      <a:pt x="44" y="0"/>
                    </a:lnTo>
                    <a:lnTo>
                      <a:pt x="44" y="0"/>
                    </a:lnTo>
                    <a:lnTo>
                      <a:pt x="44" y="0"/>
                    </a:lnTo>
                    <a:lnTo>
                      <a:pt x="44" y="0"/>
                    </a:lnTo>
                    <a:lnTo>
                      <a:pt x="44" y="0"/>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6095"/>
              <p:cNvSpPr>
                <a:spLocks/>
              </p:cNvSpPr>
              <p:nvPr/>
            </p:nvSpPr>
            <p:spPr bwMode="auto">
              <a:xfrm>
                <a:off x="3683" y="1362"/>
                <a:ext cx="35" cy="52"/>
              </a:xfrm>
              <a:custGeom>
                <a:avLst/>
                <a:gdLst>
                  <a:gd name="T0" fmla="*/ 33 w 35"/>
                  <a:gd name="T1" fmla="*/ 34 h 52"/>
                  <a:gd name="T2" fmla="*/ 35 w 35"/>
                  <a:gd name="T3" fmla="*/ 52 h 52"/>
                  <a:gd name="T4" fmla="*/ 3 w 35"/>
                  <a:gd name="T5" fmla="*/ 52 h 52"/>
                  <a:gd name="T6" fmla="*/ 3 w 35"/>
                  <a:gd name="T7" fmla="*/ 35 h 52"/>
                  <a:gd name="T8" fmla="*/ 1 w 35"/>
                  <a:gd name="T9" fmla="*/ 8 h 52"/>
                  <a:gd name="T10" fmla="*/ 0 w 35"/>
                  <a:gd name="T11" fmla="*/ 0 h 52"/>
                  <a:gd name="T12" fmla="*/ 32 w 35"/>
                  <a:gd name="T13" fmla="*/ 0 h 52"/>
                  <a:gd name="T14" fmla="*/ 33 w 35"/>
                  <a:gd name="T15" fmla="*/ 3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2">
                    <a:moveTo>
                      <a:pt x="33" y="34"/>
                    </a:moveTo>
                    <a:lnTo>
                      <a:pt x="35" y="52"/>
                    </a:lnTo>
                    <a:lnTo>
                      <a:pt x="3" y="52"/>
                    </a:lnTo>
                    <a:lnTo>
                      <a:pt x="3" y="35"/>
                    </a:lnTo>
                    <a:lnTo>
                      <a:pt x="1" y="8"/>
                    </a:lnTo>
                    <a:lnTo>
                      <a:pt x="0" y="0"/>
                    </a:lnTo>
                    <a:lnTo>
                      <a:pt x="32" y="0"/>
                    </a:lnTo>
                    <a:lnTo>
                      <a:pt x="33"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6096"/>
              <p:cNvSpPr>
                <a:spLocks/>
              </p:cNvSpPr>
              <p:nvPr/>
            </p:nvSpPr>
            <p:spPr bwMode="auto">
              <a:xfrm>
                <a:off x="3683" y="1362"/>
                <a:ext cx="35" cy="52"/>
              </a:xfrm>
              <a:custGeom>
                <a:avLst/>
                <a:gdLst>
                  <a:gd name="T0" fmla="*/ 33 w 35"/>
                  <a:gd name="T1" fmla="*/ 34 h 52"/>
                  <a:gd name="T2" fmla="*/ 35 w 35"/>
                  <a:gd name="T3" fmla="*/ 52 h 52"/>
                  <a:gd name="T4" fmla="*/ 3 w 35"/>
                  <a:gd name="T5" fmla="*/ 52 h 52"/>
                  <a:gd name="T6" fmla="*/ 3 w 35"/>
                  <a:gd name="T7" fmla="*/ 35 h 52"/>
                  <a:gd name="T8" fmla="*/ 1 w 35"/>
                  <a:gd name="T9" fmla="*/ 8 h 52"/>
                  <a:gd name="T10" fmla="*/ 0 w 35"/>
                  <a:gd name="T11" fmla="*/ 0 h 52"/>
                  <a:gd name="T12" fmla="*/ 32 w 35"/>
                  <a:gd name="T13" fmla="*/ 0 h 52"/>
                  <a:gd name="T14" fmla="*/ 33 w 35"/>
                  <a:gd name="T15" fmla="*/ 3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2">
                    <a:moveTo>
                      <a:pt x="33" y="34"/>
                    </a:moveTo>
                    <a:lnTo>
                      <a:pt x="35" y="52"/>
                    </a:lnTo>
                    <a:lnTo>
                      <a:pt x="3" y="52"/>
                    </a:lnTo>
                    <a:lnTo>
                      <a:pt x="3" y="35"/>
                    </a:lnTo>
                    <a:lnTo>
                      <a:pt x="1" y="8"/>
                    </a:lnTo>
                    <a:lnTo>
                      <a:pt x="0" y="0"/>
                    </a:lnTo>
                    <a:lnTo>
                      <a:pt x="32" y="0"/>
                    </a:lnTo>
                    <a:lnTo>
                      <a:pt x="33"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6097"/>
              <p:cNvSpPr>
                <a:spLocks/>
              </p:cNvSpPr>
              <p:nvPr/>
            </p:nvSpPr>
            <p:spPr bwMode="auto">
              <a:xfrm>
                <a:off x="3716" y="1394"/>
                <a:ext cx="48" cy="29"/>
              </a:xfrm>
              <a:custGeom>
                <a:avLst/>
                <a:gdLst>
                  <a:gd name="T0" fmla="*/ 46 w 48"/>
                  <a:gd name="T1" fmla="*/ 0 h 29"/>
                  <a:gd name="T2" fmla="*/ 48 w 48"/>
                  <a:gd name="T3" fmla="*/ 25 h 29"/>
                  <a:gd name="T4" fmla="*/ 33 w 48"/>
                  <a:gd name="T5" fmla="*/ 27 h 29"/>
                  <a:gd name="T6" fmla="*/ 9 w 48"/>
                  <a:gd name="T7" fmla="*/ 29 h 29"/>
                  <a:gd name="T8" fmla="*/ 2 w 48"/>
                  <a:gd name="T9" fmla="*/ 29 h 29"/>
                  <a:gd name="T10" fmla="*/ 2 w 48"/>
                  <a:gd name="T11" fmla="*/ 25 h 29"/>
                  <a:gd name="T12" fmla="*/ 2 w 48"/>
                  <a:gd name="T13" fmla="*/ 25 h 29"/>
                  <a:gd name="T14" fmla="*/ 2 w 48"/>
                  <a:gd name="T15" fmla="*/ 20 h 29"/>
                  <a:gd name="T16" fmla="*/ 0 w 48"/>
                  <a:gd name="T17" fmla="*/ 2 h 29"/>
                  <a:gd name="T18" fmla="*/ 46 w 48"/>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9">
                    <a:moveTo>
                      <a:pt x="46" y="0"/>
                    </a:moveTo>
                    <a:lnTo>
                      <a:pt x="48" y="25"/>
                    </a:lnTo>
                    <a:lnTo>
                      <a:pt x="33" y="27"/>
                    </a:lnTo>
                    <a:lnTo>
                      <a:pt x="9" y="29"/>
                    </a:lnTo>
                    <a:lnTo>
                      <a:pt x="2" y="29"/>
                    </a:lnTo>
                    <a:lnTo>
                      <a:pt x="2" y="25"/>
                    </a:lnTo>
                    <a:lnTo>
                      <a:pt x="2" y="25"/>
                    </a:lnTo>
                    <a:lnTo>
                      <a:pt x="2" y="20"/>
                    </a:lnTo>
                    <a:lnTo>
                      <a:pt x="0" y="2"/>
                    </a:lnTo>
                    <a:lnTo>
                      <a:pt x="46"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6098"/>
              <p:cNvSpPr>
                <a:spLocks/>
              </p:cNvSpPr>
              <p:nvPr/>
            </p:nvSpPr>
            <p:spPr bwMode="auto">
              <a:xfrm>
                <a:off x="3716" y="1394"/>
                <a:ext cx="48" cy="29"/>
              </a:xfrm>
              <a:custGeom>
                <a:avLst/>
                <a:gdLst>
                  <a:gd name="T0" fmla="*/ 46 w 48"/>
                  <a:gd name="T1" fmla="*/ 0 h 29"/>
                  <a:gd name="T2" fmla="*/ 48 w 48"/>
                  <a:gd name="T3" fmla="*/ 25 h 29"/>
                  <a:gd name="T4" fmla="*/ 33 w 48"/>
                  <a:gd name="T5" fmla="*/ 27 h 29"/>
                  <a:gd name="T6" fmla="*/ 9 w 48"/>
                  <a:gd name="T7" fmla="*/ 29 h 29"/>
                  <a:gd name="T8" fmla="*/ 2 w 48"/>
                  <a:gd name="T9" fmla="*/ 29 h 29"/>
                  <a:gd name="T10" fmla="*/ 2 w 48"/>
                  <a:gd name="T11" fmla="*/ 25 h 29"/>
                  <a:gd name="T12" fmla="*/ 2 w 48"/>
                  <a:gd name="T13" fmla="*/ 25 h 29"/>
                  <a:gd name="T14" fmla="*/ 2 w 48"/>
                  <a:gd name="T15" fmla="*/ 20 h 29"/>
                  <a:gd name="T16" fmla="*/ 0 w 48"/>
                  <a:gd name="T17" fmla="*/ 2 h 29"/>
                  <a:gd name="T18" fmla="*/ 46 w 48"/>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9">
                    <a:moveTo>
                      <a:pt x="46" y="0"/>
                    </a:moveTo>
                    <a:lnTo>
                      <a:pt x="48" y="25"/>
                    </a:lnTo>
                    <a:lnTo>
                      <a:pt x="33" y="27"/>
                    </a:lnTo>
                    <a:lnTo>
                      <a:pt x="9" y="29"/>
                    </a:lnTo>
                    <a:lnTo>
                      <a:pt x="2" y="29"/>
                    </a:lnTo>
                    <a:lnTo>
                      <a:pt x="2" y="25"/>
                    </a:lnTo>
                    <a:lnTo>
                      <a:pt x="2" y="25"/>
                    </a:lnTo>
                    <a:lnTo>
                      <a:pt x="2" y="20"/>
                    </a:lnTo>
                    <a:lnTo>
                      <a:pt x="0" y="2"/>
                    </a:lnTo>
                    <a:lnTo>
                      <a:pt x="4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6099"/>
              <p:cNvSpPr>
                <a:spLocks/>
              </p:cNvSpPr>
              <p:nvPr/>
            </p:nvSpPr>
            <p:spPr bwMode="auto">
              <a:xfrm>
                <a:off x="3894" y="1267"/>
                <a:ext cx="41" cy="30"/>
              </a:xfrm>
              <a:custGeom>
                <a:avLst/>
                <a:gdLst>
                  <a:gd name="T0" fmla="*/ 12 w 41"/>
                  <a:gd name="T1" fmla="*/ 3 h 30"/>
                  <a:gd name="T2" fmla="*/ 17 w 41"/>
                  <a:gd name="T3" fmla="*/ 3 h 30"/>
                  <a:gd name="T4" fmla="*/ 19 w 41"/>
                  <a:gd name="T5" fmla="*/ 3 h 30"/>
                  <a:gd name="T6" fmla="*/ 24 w 41"/>
                  <a:gd name="T7" fmla="*/ 7 h 30"/>
                  <a:gd name="T8" fmla="*/ 27 w 41"/>
                  <a:gd name="T9" fmla="*/ 5 h 30"/>
                  <a:gd name="T10" fmla="*/ 27 w 41"/>
                  <a:gd name="T11" fmla="*/ 7 h 30"/>
                  <a:gd name="T12" fmla="*/ 29 w 41"/>
                  <a:gd name="T13" fmla="*/ 7 h 30"/>
                  <a:gd name="T14" fmla="*/ 31 w 41"/>
                  <a:gd name="T15" fmla="*/ 7 h 30"/>
                  <a:gd name="T16" fmla="*/ 31 w 41"/>
                  <a:gd name="T17" fmla="*/ 7 h 30"/>
                  <a:gd name="T18" fmla="*/ 32 w 41"/>
                  <a:gd name="T19" fmla="*/ 7 h 30"/>
                  <a:gd name="T20" fmla="*/ 34 w 41"/>
                  <a:gd name="T21" fmla="*/ 8 h 30"/>
                  <a:gd name="T22" fmla="*/ 36 w 41"/>
                  <a:gd name="T23" fmla="*/ 8 h 30"/>
                  <a:gd name="T24" fmla="*/ 38 w 41"/>
                  <a:gd name="T25" fmla="*/ 10 h 30"/>
                  <a:gd name="T26" fmla="*/ 39 w 41"/>
                  <a:gd name="T27" fmla="*/ 13 h 30"/>
                  <a:gd name="T28" fmla="*/ 39 w 41"/>
                  <a:gd name="T29" fmla="*/ 13 h 30"/>
                  <a:gd name="T30" fmla="*/ 38 w 41"/>
                  <a:gd name="T31" fmla="*/ 15 h 30"/>
                  <a:gd name="T32" fmla="*/ 38 w 41"/>
                  <a:gd name="T33" fmla="*/ 17 h 30"/>
                  <a:gd name="T34" fmla="*/ 38 w 41"/>
                  <a:gd name="T35" fmla="*/ 17 h 30"/>
                  <a:gd name="T36" fmla="*/ 36 w 41"/>
                  <a:gd name="T37" fmla="*/ 18 h 30"/>
                  <a:gd name="T38" fmla="*/ 36 w 41"/>
                  <a:gd name="T39" fmla="*/ 18 h 30"/>
                  <a:gd name="T40" fmla="*/ 36 w 41"/>
                  <a:gd name="T41" fmla="*/ 20 h 30"/>
                  <a:gd name="T42" fmla="*/ 39 w 41"/>
                  <a:gd name="T43" fmla="*/ 22 h 30"/>
                  <a:gd name="T44" fmla="*/ 39 w 41"/>
                  <a:gd name="T45" fmla="*/ 22 h 30"/>
                  <a:gd name="T46" fmla="*/ 41 w 41"/>
                  <a:gd name="T47" fmla="*/ 22 h 30"/>
                  <a:gd name="T48" fmla="*/ 41 w 41"/>
                  <a:gd name="T49" fmla="*/ 29 h 30"/>
                  <a:gd name="T50" fmla="*/ 19 w 41"/>
                  <a:gd name="T51" fmla="*/ 30 h 30"/>
                  <a:gd name="T52" fmla="*/ 4 w 41"/>
                  <a:gd name="T53" fmla="*/ 30 h 30"/>
                  <a:gd name="T54" fmla="*/ 0 w 41"/>
                  <a:gd name="T55" fmla="*/ 1 h 30"/>
                  <a:gd name="T56" fmla="*/ 0 w 41"/>
                  <a:gd name="T57" fmla="*/ 1 h 30"/>
                  <a:gd name="T58" fmla="*/ 0 w 41"/>
                  <a:gd name="T59" fmla="*/ 1 h 30"/>
                  <a:gd name="T60" fmla="*/ 2 w 41"/>
                  <a:gd name="T61" fmla="*/ 3 h 30"/>
                  <a:gd name="T62" fmla="*/ 2 w 41"/>
                  <a:gd name="T63" fmla="*/ 3 h 30"/>
                  <a:gd name="T64" fmla="*/ 2 w 41"/>
                  <a:gd name="T65" fmla="*/ 5 h 30"/>
                  <a:gd name="T66" fmla="*/ 4 w 41"/>
                  <a:gd name="T67" fmla="*/ 5 h 30"/>
                  <a:gd name="T68" fmla="*/ 5 w 41"/>
                  <a:gd name="T69" fmla="*/ 5 h 30"/>
                  <a:gd name="T70" fmla="*/ 5 w 41"/>
                  <a:gd name="T71" fmla="*/ 3 h 30"/>
                  <a:gd name="T72" fmla="*/ 10 w 41"/>
                  <a:gd name="T73" fmla="*/ 0 h 30"/>
                  <a:gd name="T74" fmla="*/ 10 w 41"/>
                  <a:gd name="T75" fmla="*/ 1 h 30"/>
                  <a:gd name="T76" fmla="*/ 12 w 41"/>
                  <a:gd name="T77" fmla="*/ 3 h 30"/>
                  <a:gd name="T78" fmla="*/ 12 w 41"/>
                  <a:gd name="T79" fmla="*/ 3 h 30"/>
                  <a:gd name="T80" fmla="*/ 12 w 41"/>
                  <a:gd name="T81"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30">
                    <a:moveTo>
                      <a:pt x="12" y="3"/>
                    </a:moveTo>
                    <a:lnTo>
                      <a:pt x="17" y="3"/>
                    </a:lnTo>
                    <a:lnTo>
                      <a:pt x="19" y="3"/>
                    </a:lnTo>
                    <a:lnTo>
                      <a:pt x="24" y="7"/>
                    </a:lnTo>
                    <a:lnTo>
                      <a:pt x="27" y="5"/>
                    </a:lnTo>
                    <a:lnTo>
                      <a:pt x="27" y="7"/>
                    </a:lnTo>
                    <a:lnTo>
                      <a:pt x="29" y="7"/>
                    </a:lnTo>
                    <a:lnTo>
                      <a:pt x="31" y="7"/>
                    </a:lnTo>
                    <a:lnTo>
                      <a:pt x="31" y="7"/>
                    </a:lnTo>
                    <a:lnTo>
                      <a:pt x="32" y="7"/>
                    </a:lnTo>
                    <a:lnTo>
                      <a:pt x="34" y="8"/>
                    </a:lnTo>
                    <a:lnTo>
                      <a:pt x="36" y="8"/>
                    </a:lnTo>
                    <a:lnTo>
                      <a:pt x="38" y="10"/>
                    </a:lnTo>
                    <a:lnTo>
                      <a:pt x="39" y="13"/>
                    </a:lnTo>
                    <a:lnTo>
                      <a:pt x="39" y="13"/>
                    </a:lnTo>
                    <a:lnTo>
                      <a:pt x="38" y="15"/>
                    </a:lnTo>
                    <a:lnTo>
                      <a:pt x="38" y="17"/>
                    </a:lnTo>
                    <a:lnTo>
                      <a:pt x="38" y="17"/>
                    </a:lnTo>
                    <a:lnTo>
                      <a:pt x="36" y="18"/>
                    </a:lnTo>
                    <a:lnTo>
                      <a:pt x="36" y="18"/>
                    </a:lnTo>
                    <a:lnTo>
                      <a:pt x="36" y="20"/>
                    </a:lnTo>
                    <a:lnTo>
                      <a:pt x="39" y="22"/>
                    </a:lnTo>
                    <a:lnTo>
                      <a:pt x="39" y="22"/>
                    </a:lnTo>
                    <a:lnTo>
                      <a:pt x="41" y="22"/>
                    </a:lnTo>
                    <a:lnTo>
                      <a:pt x="41" y="29"/>
                    </a:lnTo>
                    <a:lnTo>
                      <a:pt x="19" y="30"/>
                    </a:lnTo>
                    <a:lnTo>
                      <a:pt x="4" y="30"/>
                    </a:lnTo>
                    <a:lnTo>
                      <a:pt x="0" y="1"/>
                    </a:lnTo>
                    <a:lnTo>
                      <a:pt x="0" y="1"/>
                    </a:lnTo>
                    <a:lnTo>
                      <a:pt x="0" y="1"/>
                    </a:lnTo>
                    <a:lnTo>
                      <a:pt x="2" y="3"/>
                    </a:lnTo>
                    <a:lnTo>
                      <a:pt x="2" y="3"/>
                    </a:lnTo>
                    <a:lnTo>
                      <a:pt x="2" y="5"/>
                    </a:lnTo>
                    <a:lnTo>
                      <a:pt x="4" y="5"/>
                    </a:lnTo>
                    <a:lnTo>
                      <a:pt x="5" y="5"/>
                    </a:lnTo>
                    <a:lnTo>
                      <a:pt x="5" y="3"/>
                    </a:lnTo>
                    <a:lnTo>
                      <a:pt x="10" y="0"/>
                    </a:lnTo>
                    <a:lnTo>
                      <a:pt x="10" y="1"/>
                    </a:lnTo>
                    <a:lnTo>
                      <a:pt x="12" y="3"/>
                    </a:lnTo>
                    <a:lnTo>
                      <a:pt x="12" y="3"/>
                    </a:lnTo>
                    <a:lnTo>
                      <a:pt x="12" y="3"/>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6100"/>
              <p:cNvSpPr>
                <a:spLocks/>
              </p:cNvSpPr>
              <p:nvPr/>
            </p:nvSpPr>
            <p:spPr bwMode="auto">
              <a:xfrm>
                <a:off x="3894" y="1267"/>
                <a:ext cx="41" cy="30"/>
              </a:xfrm>
              <a:custGeom>
                <a:avLst/>
                <a:gdLst>
                  <a:gd name="T0" fmla="*/ 12 w 41"/>
                  <a:gd name="T1" fmla="*/ 3 h 30"/>
                  <a:gd name="T2" fmla="*/ 17 w 41"/>
                  <a:gd name="T3" fmla="*/ 3 h 30"/>
                  <a:gd name="T4" fmla="*/ 19 w 41"/>
                  <a:gd name="T5" fmla="*/ 3 h 30"/>
                  <a:gd name="T6" fmla="*/ 24 w 41"/>
                  <a:gd name="T7" fmla="*/ 7 h 30"/>
                  <a:gd name="T8" fmla="*/ 27 w 41"/>
                  <a:gd name="T9" fmla="*/ 5 h 30"/>
                  <a:gd name="T10" fmla="*/ 27 w 41"/>
                  <a:gd name="T11" fmla="*/ 7 h 30"/>
                  <a:gd name="T12" fmla="*/ 29 w 41"/>
                  <a:gd name="T13" fmla="*/ 7 h 30"/>
                  <a:gd name="T14" fmla="*/ 31 w 41"/>
                  <a:gd name="T15" fmla="*/ 7 h 30"/>
                  <a:gd name="T16" fmla="*/ 31 w 41"/>
                  <a:gd name="T17" fmla="*/ 7 h 30"/>
                  <a:gd name="T18" fmla="*/ 32 w 41"/>
                  <a:gd name="T19" fmla="*/ 7 h 30"/>
                  <a:gd name="T20" fmla="*/ 34 w 41"/>
                  <a:gd name="T21" fmla="*/ 8 h 30"/>
                  <a:gd name="T22" fmla="*/ 36 w 41"/>
                  <a:gd name="T23" fmla="*/ 8 h 30"/>
                  <a:gd name="T24" fmla="*/ 38 w 41"/>
                  <a:gd name="T25" fmla="*/ 10 h 30"/>
                  <a:gd name="T26" fmla="*/ 39 w 41"/>
                  <a:gd name="T27" fmla="*/ 13 h 30"/>
                  <a:gd name="T28" fmla="*/ 39 w 41"/>
                  <a:gd name="T29" fmla="*/ 13 h 30"/>
                  <a:gd name="T30" fmla="*/ 38 w 41"/>
                  <a:gd name="T31" fmla="*/ 15 h 30"/>
                  <a:gd name="T32" fmla="*/ 38 w 41"/>
                  <a:gd name="T33" fmla="*/ 17 h 30"/>
                  <a:gd name="T34" fmla="*/ 38 w 41"/>
                  <a:gd name="T35" fmla="*/ 17 h 30"/>
                  <a:gd name="T36" fmla="*/ 36 w 41"/>
                  <a:gd name="T37" fmla="*/ 18 h 30"/>
                  <a:gd name="T38" fmla="*/ 36 w 41"/>
                  <a:gd name="T39" fmla="*/ 18 h 30"/>
                  <a:gd name="T40" fmla="*/ 36 w 41"/>
                  <a:gd name="T41" fmla="*/ 20 h 30"/>
                  <a:gd name="T42" fmla="*/ 39 w 41"/>
                  <a:gd name="T43" fmla="*/ 22 h 30"/>
                  <a:gd name="T44" fmla="*/ 39 w 41"/>
                  <a:gd name="T45" fmla="*/ 22 h 30"/>
                  <a:gd name="T46" fmla="*/ 41 w 41"/>
                  <a:gd name="T47" fmla="*/ 22 h 30"/>
                  <a:gd name="T48" fmla="*/ 41 w 41"/>
                  <a:gd name="T49" fmla="*/ 29 h 30"/>
                  <a:gd name="T50" fmla="*/ 19 w 41"/>
                  <a:gd name="T51" fmla="*/ 30 h 30"/>
                  <a:gd name="T52" fmla="*/ 4 w 41"/>
                  <a:gd name="T53" fmla="*/ 30 h 30"/>
                  <a:gd name="T54" fmla="*/ 0 w 41"/>
                  <a:gd name="T55" fmla="*/ 1 h 30"/>
                  <a:gd name="T56" fmla="*/ 0 w 41"/>
                  <a:gd name="T57" fmla="*/ 1 h 30"/>
                  <a:gd name="T58" fmla="*/ 0 w 41"/>
                  <a:gd name="T59" fmla="*/ 1 h 30"/>
                  <a:gd name="T60" fmla="*/ 2 w 41"/>
                  <a:gd name="T61" fmla="*/ 3 h 30"/>
                  <a:gd name="T62" fmla="*/ 2 w 41"/>
                  <a:gd name="T63" fmla="*/ 3 h 30"/>
                  <a:gd name="T64" fmla="*/ 2 w 41"/>
                  <a:gd name="T65" fmla="*/ 5 h 30"/>
                  <a:gd name="T66" fmla="*/ 4 w 41"/>
                  <a:gd name="T67" fmla="*/ 5 h 30"/>
                  <a:gd name="T68" fmla="*/ 5 w 41"/>
                  <a:gd name="T69" fmla="*/ 5 h 30"/>
                  <a:gd name="T70" fmla="*/ 5 w 41"/>
                  <a:gd name="T71" fmla="*/ 3 h 30"/>
                  <a:gd name="T72" fmla="*/ 10 w 41"/>
                  <a:gd name="T73" fmla="*/ 0 h 30"/>
                  <a:gd name="T74" fmla="*/ 10 w 41"/>
                  <a:gd name="T75" fmla="*/ 1 h 30"/>
                  <a:gd name="T76" fmla="*/ 12 w 41"/>
                  <a:gd name="T77" fmla="*/ 3 h 30"/>
                  <a:gd name="T78" fmla="*/ 12 w 41"/>
                  <a:gd name="T79" fmla="*/ 3 h 30"/>
                  <a:gd name="T80" fmla="*/ 12 w 41"/>
                  <a:gd name="T81"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30">
                    <a:moveTo>
                      <a:pt x="12" y="3"/>
                    </a:moveTo>
                    <a:lnTo>
                      <a:pt x="17" y="3"/>
                    </a:lnTo>
                    <a:lnTo>
                      <a:pt x="19" y="3"/>
                    </a:lnTo>
                    <a:lnTo>
                      <a:pt x="24" y="7"/>
                    </a:lnTo>
                    <a:lnTo>
                      <a:pt x="27" y="5"/>
                    </a:lnTo>
                    <a:lnTo>
                      <a:pt x="27" y="7"/>
                    </a:lnTo>
                    <a:lnTo>
                      <a:pt x="29" y="7"/>
                    </a:lnTo>
                    <a:lnTo>
                      <a:pt x="31" y="7"/>
                    </a:lnTo>
                    <a:lnTo>
                      <a:pt x="31" y="7"/>
                    </a:lnTo>
                    <a:lnTo>
                      <a:pt x="32" y="7"/>
                    </a:lnTo>
                    <a:lnTo>
                      <a:pt x="34" y="8"/>
                    </a:lnTo>
                    <a:lnTo>
                      <a:pt x="36" y="8"/>
                    </a:lnTo>
                    <a:lnTo>
                      <a:pt x="38" y="10"/>
                    </a:lnTo>
                    <a:lnTo>
                      <a:pt x="39" y="13"/>
                    </a:lnTo>
                    <a:lnTo>
                      <a:pt x="39" y="13"/>
                    </a:lnTo>
                    <a:lnTo>
                      <a:pt x="38" y="15"/>
                    </a:lnTo>
                    <a:lnTo>
                      <a:pt x="38" y="17"/>
                    </a:lnTo>
                    <a:lnTo>
                      <a:pt x="38" y="17"/>
                    </a:lnTo>
                    <a:lnTo>
                      <a:pt x="36" y="18"/>
                    </a:lnTo>
                    <a:lnTo>
                      <a:pt x="36" y="18"/>
                    </a:lnTo>
                    <a:lnTo>
                      <a:pt x="36" y="20"/>
                    </a:lnTo>
                    <a:lnTo>
                      <a:pt x="39" y="22"/>
                    </a:lnTo>
                    <a:lnTo>
                      <a:pt x="39" y="22"/>
                    </a:lnTo>
                    <a:lnTo>
                      <a:pt x="41" y="22"/>
                    </a:lnTo>
                    <a:lnTo>
                      <a:pt x="41" y="29"/>
                    </a:lnTo>
                    <a:lnTo>
                      <a:pt x="19" y="30"/>
                    </a:lnTo>
                    <a:lnTo>
                      <a:pt x="4" y="30"/>
                    </a:lnTo>
                    <a:lnTo>
                      <a:pt x="0" y="1"/>
                    </a:lnTo>
                    <a:lnTo>
                      <a:pt x="0" y="1"/>
                    </a:lnTo>
                    <a:lnTo>
                      <a:pt x="0" y="1"/>
                    </a:lnTo>
                    <a:lnTo>
                      <a:pt x="2" y="3"/>
                    </a:lnTo>
                    <a:lnTo>
                      <a:pt x="2" y="3"/>
                    </a:lnTo>
                    <a:lnTo>
                      <a:pt x="2" y="5"/>
                    </a:lnTo>
                    <a:lnTo>
                      <a:pt x="4" y="5"/>
                    </a:lnTo>
                    <a:lnTo>
                      <a:pt x="5" y="5"/>
                    </a:lnTo>
                    <a:lnTo>
                      <a:pt x="5" y="3"/>
                    </a:lnTo>
                    <a:lnTo>
                      <a:pt x="10" y="0"/>
                    </a:lnTo>
                    <a:lnTo>
                      <a:pt x="10" y="1"/>
                    </a:lnTo>
                    <a:lnTo>
                      <a:pt x="12" y="3"/>
                    </a:lnTo>
                    <a:lnTo>
                      <a:pt x="12" y="3"/>
                    </a:lnTo>
                    <a:lnTo>
                      <a:pt x="1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6101"/>
              <p:cNvSpPr>
                <a:spLocks/>
              </p:cNvSpPr>
              <p:nvPr/>
            </p:nvSpPr>
            <p:spPr bwMode="auto">
              <a:xfrm>
                <a:off x="3898" y="1473"/>
                <a:ext cx="49" cy="41"/>
              </a:xfrm>
              <a:custGeom>
                <a:avLst/>
                <a:gdLst>
                  <a:gd name="T0" fmla="*/ 30 w 49"/>
                  <a:gd name="T1" fmla="*/ 2 h 41"/>
                  <a:gd name="T2" fmla="*/ 35 w 49"/>
                  <a:gd name="T3" fmla="*/ 2 h 41"/>
                  <a:gd name="T4" fmla="*/ 45 w 49"/>
                  <a:gd name="T5" fmla="*/ 0 h 41"/>
                  <a:gd name="T6" fmla="*/ 45 w 49"/>
                  <a:gd name="T7" fmla="*/ 6 h 41"/>
                  <a:gd name="T8" fmla="*/ 49 w 49"/>
                  <a:gd name="T9" fmla="*/ 41 h 41"/>
                  <a:gd name="T10" fmla="*/ 34 w 49"/>
                  <a:gd name="T11" fmla="*/ 41 h 41"/>
                  <a:gd name="T12" fmla="*/ 34 w 49"/>
                  <a:gd name="T13" fmla="*/ 33 h 41"/>
                  <a:gd name="T14" fmla="*/ 1 w 49"/>
                  <a:gd name="T15" fmla="*/ 34 h 41"/>
                  <a:gd name="T16" fmla="*/ 0 w 49"/>
                  <a:gd name="T17" fmla="*/ 9 h 41"/>
                  <a:gd name="T18" fmla="*/ 27 w 49"/>
                  <a:gd name="T19" fmla="*/ 7 h 41"/>
                  <a:gd name="T20" fmla="*/ 30 w 49"/>
                  <a:gd name="T21" fmla="*/ 7 h 41"/>
                  <a:gd name="T22" fmla="*/ 30 w 49"/>
                  <a:gd name="T23"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1">
                    <a:moveTo>
                      <a:pt x="30" y="2"/>
                    </a:moveTo>
                    <a:lnTo>
                      <a:pt x="35" y="2"/>
                    </a:lnTo>
                    <a:lnTo>
                      <a:pt x="45" y="0"/>
                    </a:lnTo>
                    <a:lnTo>
                      <a:pt x="45" y="6"/>
                    </a:lnTo>
                    <a:lnTo>
                      <a:pt x="49" y="41"/>
                    </a:lnTo>
                    <a:lnTo>
                      <a:pt x="34" y="41"/>
                    </a:lnTo>
                    <a:lnTo>
                      <a:pt x="34" y="33"/>
                    </a:lnTo>
                    <a:lnTo>
                      <a:pt x="1" y="34"/>
                    </a:lnTo>
                    <a:lnTo>
                      <a:pt x="0" y="9"/>
                    </a:lnTo>
                    <a:lnTo>
                      <a:pt x="27" y="7"/>
                    </a:lnTo>
                    <a:lnTo>
                      <a:pt x="30" y="7"/>
                    </a:lnTo>
                    <a:lnTo>
                      <a:pt x="30"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6102"/>
              <p:cNvSpPr>
                <a:spLocks/>
              </p:cNvSpPr>
              <p:nvPr/>
            </p:nvSpPr>
            <p:spPr bwMode="auto">
              <a:xfrm>
                <a:off x="3898" y="1473"/>
                <a:ext cx="49" cy="41"/>
              </a:xfrm>
              <a:custGeom>
                <a:avLst/>
                <a:gdLst>
                  <a:gd name="T0" fmla="*/ 30 w 49"/>
                  <a:gd name="T1" fmla="*/ 2 h 41"/>
                  <a:gd name="T2" fmla="*/ 35 w 49"/>
                  <a:gd name="T3" fmla="*/ 2 h 41"/>
                  <a:gd name="T4" fmla="*/ 45 w 49"/>
                  <a:gd name="T5" fmla="*/ 0 h 41"/>
                  <a:gd name="T6" fmla="*/ 45 w 49"/>
                  <a:gd name="T7" fmla="*/ 6 h 41"/>
                  <a:gd name="T8" fmla="*/ 49 w 49"/>
                  <a:gd name="T9" fmla="*/ 41 h 41"/>
                  <a:gd name="T10" fmla="*/ 34 w 49"/>
                  <a:gd name="T11" fmla="*/ 41 h 41"/>
                  <a:gd name="T12" fmla="*/ 34 w 49"/>
                  <a:gd name="T13" fmla="*/ 33 h 41"/>
                  <a:gd name="T14" fmla="*/ 1 w 49"/>
                  <a:gd name="T15" fmla="*/ 34 h 41"/>
                  <a:gd name="T16" fmla="*/ 0 w 49"/>
                  <a:gd name="T17" fmla="*/ 9 h 41"/>
                  <a:gd name="T18" fmla="*/ 27 w 49"/>
                  <a:gd name="T19" fmla="*/ 7 h 41"/>
                  <a:gd name="T20" fmla="*/ 30 w 49"/>
                  <a:gd name="T21" fmla="*/ 7 h 41"/>
                  <a:gd name="T22" fmla="*/ 30 w 49"/>
                  <a:gd name="T23"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1">
                    <a:moveTo>
                      <a:pt x="30" y="2"/>
                    </a:moveTo>
                    <a:lnTo>
                      <a:pt x="35" y="2"/>
                    </a:lnTo>
                    <a:lnTo>
                      <a:pt x="45" y="0"/>
                    </a:lnTo>
                    <a:lnTo>
                      <a:pt x="45" y="6"/>
                    </a:lnTo>
                    <a:lnTo>
                      <a:pt x="49" y="41"/>
                    </a:lnTo>
                    <a:lnTo>
                      <a:pt x="34" y="41"/>
                    </a:lnTo>
                    <a:lnTo>
                      <a:pt x="34" y="33"/>
                    </a:lnTo>
                    <a:lnTo>
                      <a:pt x="1" y="34"/>
                    </a:lnTo>
                    <a:lnTo>
                      <a:pt x="0" y="9"/>
                    </a:lnTo>
                    <a:lnTo>
                      <a:pt x="27" y="7"/>
                    </a:lnTo>
                    <a:lnTo>
                      <a:pt x="30" y="7"/>
                    </a:lnTo>
                    <a:lnTo>
                      <a:pt x="3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6103"/>
              <p:cNvSpPr>
                <a:spLocks/>
              </p:cNvSpPr>
              <p:nvPr/>
            </p:nvSpPr>
            <p:spPr bwMode="auto">
              <a:xfrm>
                <a:off x="3872" y="1263"/>
                <a:ext cx="43" cy="70"/>
              </a:xfrm>
              <a:custGeom>
                <a:avLst/>
                <a:gdLst>
                  <a:gd name="T0" fmla="*/ 14 w 43"/>
                  <a:gd name="T1" fmla="*/ 5 h 70"/>
                  <a:gd name="T2" fmla="*/ 17 w 43"/>
                  <a:gd name="T3" fmla="*/ 5 h 70"/>
                  <a:gd name="T4" fmla="*/ 19 w 43"/>
                  <a:gd name="T5" fmla="*/ 5 h 70"/>
                  <a:gd name="T6" fmla="*/ 19 w 43"/>
                  <a:gd name="T7" fmla="*/ 5 h 70"/>
                  <a:gd name="T8" fmla="*/ 22 w 43"/>
                  <a:gd name="T9" fmla="*/ 5 h 70"/>
                  <a:gd name="T10" fmla="*/ 26 w 43"/>
                  <a:gd name="T11" fmla="*/ 34 h 70"/>
                  <a:gd name="T12" fmla="*/ 41 w 43"/>
                  <a:gd name="T13" fmla="*/ 34 h 70"/>
                  <a:gd name="T14" fmla="*/ 43 w 43"/>
                  <a:gd name="T15" fmla="*/ 68 h 70"/>
                  <a:gd name="T16" fmla="*/ 27 w 43"/>
                  <a:gd name="T17" fmla="*/ 70 h 70"/>
                  <a:gd name="T18" fmla="*/ 12 w 43"/>
                  <a:gd name="T19" fmla="*/ 70 h 70"/>
                  <a:gd name="T20" fmla="*/ 12 w 43"/>
                  <a:gd name="T21" fmla="*/ 61 h 70"/>
                  <a:gd name="T22" fmla="*/ 4 w 43"/>
                  <a:gd name="T23" fmla="*/ 63 h 70"/>
                  <a:gd name="T24" fmla="*/ 2 w 43"/>
                  <a:gd name="T25" fmla="*/ 44 h 70"/>
                  <a:gd name="T26" fmla="*/ 2 w 43"/>
                  <a:gd name="T27" fmla="*/ 44 h 70"/>
                  <a:gd name="T28" fmla="*/ 0 w 43"/>
                  <a:gd name="T29" fmla="*/ 19 h 70"/>
                  <a:gd name="T30" fmla="*/ 0 w 43"/>
                  <a:gd name="T31" fmla="*/ 11 h 70"/>
                  <a:gd name="T32" fmla="*/ 7 w 43"/>
                  <a:gd name="T33" fmla="*/ 11 h 70"/>
                  <a:gd name="T34" fmla="*/ 7 w 43"/>
                  <a:gd name="T35" fmla="*/ 0 h 70"/>
                  <a:gd name="T36" fmla="*/ 12 w 43"/>
                  <a:gd name="T37" fmla="*/ 4 h 70"/>
                  <a:gd name="T38" fmla="*/ 12 w 43"/>
                  <a:gd name="T39" fmla="*/ 4 h 70"/>
                  <a:gd name="T40" fmla="*/ 12 w 43"/>
                  <a:gd name="T41" fmla="*/ 5 h 70"/>
                  <a:gd name="T42" fmla="*/ 14 w 43"/>
                  <a:gd name="T4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70">
                    <a:moveTo>
                      <a:pt x="14" y="5"/>
                    </a:moveTo>
                    <a:lnTo>
                      <a:pt x="17" y="5"/>
                    </a:lnTo>
                    <a:lnTo>
                      <a:pt x="19" y="5"/>
                    </a:lnTo>
                    <a:lnTo>
                      <a:pt x="19" y="5"/>
                    </a:lnTo>
                    <a:lnTo>
                      <a:pt x="22" y="5"/>
                    </a:lnTo>
                    <a:lnTo>
                      <a:pt x="26" y="34"/>
                    </a:lnTo>
                    <a:lnTo>
                      <a:pt x="41" y="34"/>
                    </a:lnTo>
                    <a:lnTo>
                      <a:pt x="43" y="68"/>
                    </a:lnTo>
                    <a:lnTo>
                      <a:pt x="27" y="70"/>
                    </a:lnTo>
                    <a:lnTo>
                      <a:pt x="12" y="70"/>
                    </a:lnTo>
                    <a:lnTo>
                      <a:pt x="12" y="61"/>
                    </a:lnTo>
                    <a:lnTo>
                      <a:pt x="4" y="63"/>
                    </a:lnTo>
                    <a:lnTo>
                      <a:pt x="2" y="44"/>
                    </a:lnTo>
                    <a:lnTo>
                      <a:pt x="2" y="44"/>
                    </a:lnTo>
                    <a:lnTo>
                      <a:pt x="0" y="19"/>
                    </a:lnTo>
                    <a:lnTo>
                      <a:pt x="0" y="11"/>
                    </a:lnTo>
                    <a:lnTo>
                      <a:pt x="7" y="11"/>
                    </a:lnTo>
                    <a:lnTo>
                      <a:pt x="7" y="0"/>
                    </a:lnTo>
                    <a:lnTo>
                      <a:pt x="12" y="4"/>
                    </a:lnTo>
                    <a:lnTo>
                      <a:pt x="12" y="4"/>
                    </a:lnTo>
                    <a:lnTo>
                      <a:pt x="12" y="5"/>
                    </a:lnTo>
                    <a:lnTo>
                      <a:pt x="14"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6104"/>
              <p:cNvSpPr>
                <a:spLocks/>
              </p:cNvSpPr>
              <p:nvPr/>
            </p:nvSpPr>
            <p:spPr bwMode="auto">
              <a:xfrm>
                <a:off x="3872" y="1263"/>
                <a:ext cx="43" cy="70"/>
              </a:xfrm>
              <a:custGeom>
                <a:avLst/>
                <a:gdLst>
                  <a:gd name="T0" fmla="*/ 14 w 43"/>
                  <a:gd name="T1" fmla="*/ 5 h 70"/>
                  <a:gd name="T2" fmla="*/ 17 w 43"/>
                  <a:gd name="T3" fmla="*/ 5 h 70"/>
                  <a:gd name="T4" fmla="*/ 19 w 43"/>
                  <a:gd name="T5" fmla="*/ 5 h 70"/>
                  <a:gd name="T6" fmla="*/ 19 w 43"/>
                  <a:gd name="T7" fmla="*/ 5 h 70"/>
                  <a:gd name="T8" fmla="*/ 22 w 43"/>
                  <a:gd name="T9" fmla="*/ 5 h 70"/>
                  <a:gd name="T10" fmla="*/ 26 w 43"/>
                  <a:gd name="T11" fmla="*/ 34 h 70"/>
                  <a:gd name="T12" fmla="*/ 41 w 43"/>
                  <a:gd name="T13" fmla="*/ 34 h 70"/>
                  <a:gd name="T14" fmla="*/ 43 w 43"/>
                  <a:gd name="T15" fmla="*/ 68 h 70"/>
                  <a:gd name="T16" fmla="*/ 27 w 43"/>
                  <a:gd name="T17" fmla="*/ 70 h 70"/>
                  <a:gd name="T18" fmla="*/ 12 w 43"/>
                  <a:gd name="T19" fmla="*/ 70 h 70"/>
                  <a:gd name="T20" fmla="*/ 12 w 43"/>
                  <a:gd name="T21" fmla="*/ 61 h 70"/>
                  <a:gd name="T22" fmla="*/ 4 w 43"/>
                  <a:gd name="T23" fmla="*/ 63 h 70"/>
                  <a:gd name="T24" fmla="*/ 2 w 43"/>
                  <a:gd name="T25" fmla="*/ 44 h 70"/>
                  <a:gd name="T26" fmla="*/ 2 w 43"/>
                  <a:gd name="T27" fmla="*/ 44 h 70"/>
                  <a:gd name="T28" fmla="*/ 0 w 43"/>
                  <a:gd name="T29" fmla="*/ 19 h 70"/>
                  <a:gd name="T30" fmla="*/ 0 w 43"/>
                  <a:gd name="T31" fmla="*/ 11 h 70"/>
                  <a:gd name="T32" fmla="*/ 7 w 43"/>
                  <a:gd name="T33" fmla="*/ 11 h 70"/>
                  <a:gd name="T34" fmla="*/ 7 w 43"/>
                  <a:gd name="T35" fmla="*/ 0 h 70"/>
                  <a:gd name="T36" fmla="*/ 12 w 43"/>
                  <a:gd name="T37" fmla="*/ 4 h 70"/>
                  <a:gd name="T38" fmla="*/ 12 w 43"/>
                  <a:gd name="T39" fmla="*/ 4 h 70"/>
                  <a:gd name="T40" fmla="*/ 12 w 43"/>
                  <a:gd name="T41" fmla="*/ 5 h 70"/>
                  <a:gd name="T42" fmla="*/ 14 w 43"/>
                  <a:gd name="T4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70">
                    <a:moveTo>
                      <a:pt x="14" y="5"/>
                    </a:moveTo>
                    <a:lnTo>
                      <a:pt x="17" y="5"/>
                    </a:lnTo>
                    <a:lnTo>
                      <a:pt x="19" y="5"/>
                    </a:lnTo>
                    <a:lnTo>
                      <a:pt x="19" y="5"/>
                    </a:lnTo>
                    <a:lnTo>
                      <a:pt x="22" y="5"/>
                    </a:lnTo>
                    <a:lnTo>
                      <a:pt x="26" y="34"/>
                    </a:lnTo>
                    <a:lnTo>
                      <a:pt x="41" y="34"/>
                    </a:lnTo>
                    <a:lnTo>
                      <a:pt x="43" y="68"/>
                    </a:lnTo>
                    <a:lnTo>
                      <a:pt x="27" y="70"/>
                    </a:lnTo>
                    <a:lnTo>
                      <a:pt x="12" y="70"/>
                    </a:lnTo>
                    <a:lnTo>
                      <a:pt x="12" y="61"/>
                    </a:lnTo>
                    <a:lnTo>
                      <a:pt x="4" y="63"/>
                    </a:lnTo>
                    <a:lnTo>
                      <a:pt x="2" y="44"/>
                    </a:lnTo>
                    <a:lnTo>
                      <a:pt x="2" y="44"/>
                    </a:lnTo>
                    <a:lnTo>
                      <a:pt x="0" y="19"/>
                    </a:lnTo>
                    <a:lnTo>
                      <a:pt x="0" y="11"/>
                    </a:lnTo>
                    <a:lnTo>
                      <a:pt x="7" y="11"/>
                    </a:lnTo>
                    <a:lnTo>
                      <a:pt x="7" y="0"/>
                    </a:lnTo>
                    <a:lnTo>
                      <a:pt x="12" y="4"/>
                    </a:lnTo>
                    <a:lnTo>
                      <a:pt x="12" y="4"/>
                    </a:lnTo>
                    <a:lnTo>
                      <a:pt x="12" y="5"/>
                    </a:lnTo>
                    <a:lnTo>
                      <a:pt x="14"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6105"/>
              <p:cNvSpPr>
                <a:spLocks/>
              </p:cNvSpPr>
              <p:nvPr/>
            </p:nvSpPr>
            <p:spPr bwMode="auto">
              <a:xfrm>
                <a:off x="3757" y="1558"/>
                <a:ext cx="51" cy="70"/>
              </a:xfrm>
              <a:custGeom>
                <a:avLst/>
                <a:gdLst>
                  <a:gd name="T0" fmla="*/ 49 w 51"/>
                  <a:gd name="T1" fmla="*/ 39 h 70"/>
                  <a:gd name="T2" fmla="*/ 51 w 51"/>
                  <a:gd name="T3" fmla="*/ 70 h 70"/>
                  <a:gd name="T4" fmla="*/ 49 w 51"/>
                  <a:gd name="T5" fmla="*/ 70 h 70"/>
                  <a:gd name="T6" fmla="*/ 48 w 51"/>
                  <a:gd name="T7" fmla="*/ 70 h 70"/>
                  <a:gd name="T8" fmla="*/ 48 w 51"/>
                  <a:gd name="T9" fmla="*/ 70 h 70"/>
                  <a:gd name="T10" fmla="*/ 46 w 51"/>
                  <a:gd name="T11" fmla="*/ 70 h 70"/>
                  <a:gd name="T12" fmla="*/ 44 w 51"/>
                  <a:gd name="T13" fmla="*/ 70 h 70"/>
                  <a:gd name="T14" fmla="*/ 42 w 51"/>
                  <a:gd name="T15" fmla="*/ 70 h 70"/>
                  <a:gd name="T16" fmla="*/ 42 w 51"/>
                  <a:gd name="T17" fmla="*/ 70 h 70"/>
                  <a:gd name="T18" fmla="*/ 42 w 51"/>
                  <a:gd name="T19" fmla="*/ 70 h 70"/>
                  <a:gd name="T20" fmla="*/ 42 w 51"/>
                  <a:gd name="T21" fmla="*/ 70 h 70"/>
                  <a:gd name="T22" fmla="*/ 41 w 51"/>
                  <a:gd name="T23" fmla="*/ 70 h 70"/>
                  <a:gd name="T24" fmla="*/ 37 w 51"/>
                  <a:gd name="T25" fmla="*/ 70 h 70"/>
                  <a:gd name="T26" fmla="*/ 37 w 51"/>
                  <a:gd name="T27" fmla="*/ 70 h 70"/>
                  <a:gd name="T28" fmla="*/ 36 w 51"/>
                  <a:gd name="T29" fmla="*/ 70 h 70"/>
                  <a:gd name="T30" fmla="*/ 37 w 51"/>
                  <a:gd name="T31" fmla="*/ 70 h 70"/>
                  <a:gd name="T32" fmla="*/ 37 w 51"/>
                  <a:gd name="T33" fmla="*/ 70 h 70"/>
                  <a:gd name="T34" fmla="*/ 36 w 51"/>
                  <a:gd name="T35" fmla="*/ 66 h 70"/>
                  <a:gd name="T36" fmla="*/ 32 w 51"/>
                  <a:gd name="T37" fmla="*/ 58 h 70"/>
                  <a:gd name="T38" fmla="*/ 31 w 51"/>
                  <a:gd name="T39" fmla="*/ 58 h 70"/>
                  <a:gd name="T40" fmla="*/ 31 w 51"/>
                  <a:gd name="T41" fmla="*/ 58 h 70"/>
                  <a:gd name="T42" fmla="*/ 27 w 51"/>
                  <a:gd name="T43" fmla="*/ 56 h 70"/>
                  <a:gd name="T44" fmla="*/ 22 w 51"/>
                  <a:gd name="T45" fmla="*/ 56 h 70"/>
                  <a:gd name="T46" fmla="*/ 19 w 51"/>
                  <a:gd name="T47" fmla="*/ 54 h 70"/>
                  <a:gd name="T48" fmla="*/ 15 w 51"/>
                  <a:gd name="T49" fmla="*/ 53 h 70"/>
                  <a:gd name="T50" fmla="*/ 14 w 51"/>
                  <a:gd name="T51" fmla="*/ 53 h 70"/>
                  <a:gd name="T52" fmla="*/ 9 w 51"/>
                  <a:gd name="T53" fmla="*/ 49 h 70"/>
                  <a:gd name="T54" fmla="*/ 7 w 51"/>
                  <a:gd name="T55" fmla="*/ 46 h 70"/>
                  <a:gd name="T56" fmla="*/ 7 w 51"/>
                  <a:gd name="T57" fmla="*/ 46 h 70"/>
                  <a:gd name="T58" fmla="*/ 7 w 51"/>
                  <a:gd name="T59" fmla="*/ 43 h 70"/>
                  <a:gd name="T60" fmla="*/ 5 w 51"/>
                  <a:gd name="T61" fmla="*/ 34 h 70"/>
                  <a:gd name="T62" fmla="*/ 3 w 51"/>
                  <a:gd name="T63" fmla="*/ 32 h 70"/>
                  <a:gd name="T64" fmla="*/ 2 w 51"/>
                  <a:gd name="T65" fmla="*/ 32 h 70"/>
                  <a:gd name="T66" fmla="*/ 2 w 51"/>
                  <a:gd name="T67" fmla="*/ 32 h 70"/>
                  <a:gd name="T68" fmla="*/ 0 w 51"/>
                  <a:gd name="T69" fmla="*/ 24 h 70"/>
                  <a:gd name="T70" fmla="*/ 7 w 51"/>
                  <a:gd name="T71" fmla="*/ 24 h 70"/>
                  <a:gd name="T72" fmla="*/ 20 w 51"/>
                  <a:gd name="T73" fmla="*/ 14 h 70"/>
                  <a:gd name="T74" fmla="*/ 31 w 51"/>
                  <a:gd name="T75" fmla="*/ 4 h 70"/>
                  <a:gd name="T76" fmla="*/ 39 w 51"/>
                  <a:gd name="T77" fmla="*/ 0 h 70"/>
                  <a:gd name="T78" fmla="*/ 46 w 51"/>
                  <a:gd name="T79" fmla="*/ 0 h 70"/>
                  <a:gd name="T80" fmla="*/ 49 w 51"/>
                  <a:gd name="T81"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70">
                    <a:moveTo>
                      <a:pt x="49" y="39"/>
                    </a:moveTo>
                    <a:lnTo>
                      <a:pt x="51" y="70"/>
                    </a:lnTo>
                    <a:lnTo>
                      <a:pt x="49" y="70"/>
                    </a:lnTo>
                    <a:lnTo>
                      <a:pt x="48" y="70"/>
                    </a:lnTo>
                    <a:lnTo>
                      <a:pt x="48" y="70"/>
                    </a:lnTo>
                    <a:lnTo>
                      <a:pt x="46" y="70"/>
                    </a:lnTo>
                    <a:lnTo>
                      <a:pt x="44" y="70"/>
                    </a:lnTo>
                    <a:lnTo>
                      <a:pt x="42" y="70"/>
                    </a:lnTo>
                    <a:lnTo>
                      <a:pt x="42" y="70"/>
                    </a:lnTo>
                    <a:lnTo>
                      <a:pt x="42" y="70"/>
                    </a:lnTo>
                    <a:lnTo>
                      <a:pt x="42" y="70"/>
                    </a:lnTo>
                    <a:lnTo>
                      <a:pt x="41" y="70"/>
                    </a:lnTo>
                    <a:lnTo>
                      <a:pt x="37" y="70"/>
                    </a:lnTo>
                    <a:lnTo>
                      <a:pt x="37" y="70"/>
                    </a:lnTo>
                    <a:lnTo>
                      <a:pt x="36" y="70"/>
                    </a:lnTo>
                    <a:lnTo>
                      <a:pt x="37" y="70"/>
                    </a:lnTo>
                    <a:lnTo>
                      <a:pt x="37" y="70"/>
                    </a:lnTo>
                    <a:lnTo>
                      <a:pt x="36" y="66"/>
                    </a:lnTo>
                    <a:lnTo>
                      <a:pt x="32" y="58"/>
                    </a:lnTo>
                    <a:lnTo>
                      <a:pt x="31" y="58"/>
                    </a:lnTo>
                    <a:lnTo>
                      <a:pt x="31" y="58"/>
                    </a:lnTo>
                    <a:lnTo>
                      <a:pt x="27" y="56"/>
                    </a:lnTo>
                    <a:lnTo>
                      <a:pt x="22" y="56"/>
                    </a:lnTo>
                    <a:lnTo>
                      <a:pt x="19" y="54"/>
                    </a:lnTo>
                    <a:lnTo>
                      <a:pt x="15" y="53"/>
                    </a:lnTo>
                    <a:lnTo>
                      <a:pt x="14" y="53"/>
                    </a:lnTo>
                    <a:lnTo>
                      <a:pt x="9" y="49"/>
                    </a:lnTo>
                    <a:lnTo>
                      <a:pt x="7" y="46"/>
                    </a:lnTo>
                    <a:lnTo>
                      <a:pt x="7" y="46"/>
                    </a:lnTo>
                    <a:lnTo>
                      <a:pt x="7" y="43"/>
                    </a:lnTo>
                    <a:lnTo>
                      <a:pt x="5" y="34"/>
                    </a:lnTo>
                    <a:lnTo>
                      <a:pt x="3" y="32"/>
                    </a:lnTo>
                    <a:lnTo>
                      <a:pt x="2" y="32"/>
                    </a:lnTo>
                    <a:lnTo>
                      <a:pt x="2" y="32"/>
                    </a:lnTo>
                    <a:lnTo>
                      <a:pt x="0" y="24"/>
                    </a:lnTo>
                    <a:lnTo>
                      <a:pt x="7" y="24"/>
                    </a:lnTo>
                    <a:lnTo>
                      <a:pt x="20" y="14"/>
                    </a:lnTo>
                    <a:lnTo>
                      <a:pt x="31" y="4"/>
                    </a:lnTo>
                    <a:lnTo>
                      <a:pt x="39" y="0"/>
                    </a:lnTo>
                    <a:lnTo>
                      <a:pt x="46" y="0"/>
                    </a:lnTo>
                    <a:lnTo>
                      <a:pt x="49" y="3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6106"/>
              <p:cNvSpPr>
                <a:spLocks/>
              </p:cNvSpPr>
              <p:nvPr/>
            </p:nvSpPr>
            <p:spPr bwMode="auto">
              <a:xfrm>
                <a:off x="3757" y="1558"/>
                <a:ext cx="51" cy="70"/>
              </a:xfrm>
              <a:custGeom>
                <a:avLst/>
                <a:gdLst>
                  <a:gd name="T0" fmla="*/ 49 w 51"/>
                  <a:gd name="T1" fmla="*/ 39 h 70"/>
                  <a:gd name="T2" fmla="*/ 51 w 51"/>
                  <a:gd name="T3" fmla="*/ 70 h 70"/>
                  <a:gd name="T4" fmla="*/ 49 w 51"/>
                  <a:gd name="T5" fmla="*/ 70 h 70"/>
                  <a:gd name="T6" fmla="*/ 48 w 51"/>
                  <a:gd name="T7" fmla="*/ 70 h 70"/>
                  <a:gd name="T8" fmla="*/ 48 w 51"/>
                  <a:gd name="T9" fmla="*/ 70 h 70"/>
                  <a:gd name="T10" fmla="*/ 46 w 51"/>
                  <a:gd name="T11" fmla="*/ 70 h 70"/>
                  <a:gd name="T12" fmla="*/ 44 w 51"/>
                  <a:gd name="T13" fmla="*/ 70 h 70"/>
                  <a:gd name="T14" fmla="*/ 42 w 51"/>
                  <a:gd name="T15" fmla="*/ 70 h 70"/>
                  <a:gd name="T16" fmla="*/ 42 w 51"/>
                  <a:gd name="T17" fmla="*/ 70 h 70"/>
                  <a:gd name="T18" fmla="*/ 42 w 51"/>
                  <a:gd name="T19" fmla="*/ 70 h 70"/>
                  <a:gd name="T20" fmla="*/ 42 w 51"/>
                  <a:gd name="T21" fmla="*/ 70 h 70"/>
                  <a:gd name="T22" fmla="*/ 41 w 51"/>
                  <a:gd name="T23" fmla="*/ 70 h 70"/>
                  <a:gd name="T24" fmla="*/ 37 w 51"/>
                  <a:gd name="T25" fmla="*/ 70 h 70"/>
                  <a:gd name="T26" fmla="*/ 37 w 51"/>
                  <a:gd name="T27" fmla="*/ 70 h 70"/>
                  <a:gd name="T28" fmla="*/ 36 w 51"/>
                  <a:gd name="T29" fmla="*/ 70 h 70"/>
                  <a:gd name="T30" fmla="*/ 37 w 51"/>
                  <a:gd name="T31" fmla="*/ 70 h 70"/>
                  <a:gd name="T32" fmla="*/ 37 w 51"/>
                  <a:gd name="T33" fmla="*/ 70 h 70"/>
                  <a:gd name="T34" fmla="*/ 36 w 51"/>
                  <a:gd name="T35" fmla="*/ 66 h 70"/>
                  <a:gd name="T36" fmla="*/ 32 w 51"/>
                  <a:gd name="T37" fmla="*/ 58 h 70"/>
                  <a:gd name="T38" fmla="*/ 31 w 51"/>
                  <a:gd name="T39" fmla="*/ 58 h 70"/>
                  <a:gd name="T40" fmla="*/ 31 w 51"/>
                  <a:gd name="T41" fmla="*/ 58 h 70"/>
                  <a:gd name="T42" fmla="*/ 27 w 51"/>
                  <a:gd name="T43" fmla="*/ 56 h 70"/>
                  <a:gd name="T44" fmla="*/ 22 w 51"/>
                  <a:gd name="T45" fmla="*/ 56 h 70"/>
                  <a:gd name="T46" fmla="*/ 19 w 51"/>
                  <a:gd name="T47" fmla="*/ 54 h 70"/>
                  <a:gd name="T48" fmla="*/ 15 w 51"/>
                  <a:gd name="T49" fmla="*/ 53 h 70"/>
                  <a:gd name="T50" fmla="*/ 14 w 51"/>
                  <a:gd name="T51" fmla="*/ 53 h 70"/>
                  <a:gd name="T52" fmla="*/ 9 w 51"/>
                  <a:gd name="T53" fmla="*/ 49 h 70"/>
                  <a:gd name="T54" fmla="*/ 7 w 51"/>
                  <a:gd name="T55" fmla="*/ 46 h 70"/>
                  <a:gd name="T56" fmla="*/ 7 w 51"/>
                  <a:gd name="T57" fmla="*/ 46 h 70"/>
                  <a:gd name="T58" fmla="*/ 7 w 51"/>
                  <a:gd name="T59" fmla="*/ 43 h 70"/>
                  <a:gd name="T60" fmla="*/ 5 w 51"/>
                  <a:gd name="T61" fmla="*/ 34 h 70"/>
                  <a:gd name="T62" fmla="*/ 3 w 51"/>
                  <a:gd name="T63" fmla="*/ 32 h 70"/>
                  <a:gd name="T64" fmla="*/ 2 w 51"/>
                  <a:gd name="T65" fmla="*/ 32 h 70"/>
                  <a:gd name="T66" fmla="*/ 2 w 51"/>
                  <a:gd name="T67" fmla="*/ 32 h 70"/>
                  <a:gd name="T68" fmla="*/ 0 w 51"/>
                  <a:gd name="T69" fmla="*/ 24 h 70"/>
                  <a:gd name="T70" fmla="*/ 7 w 51"/>
                  <a:gd name="T71" fmla="*/ 24 h 70"/>
                  <a:gd name="T72" fmla="*/ 20 w 51"/>
                  <a:gd name="T73" fmla="*/ 14 h 70"/>
                  <a:gd name="T74" fmla="*/ 31 w 51"/>
                  <a:gd name="T75" fmla="*/ 4 h 70"/>
                  <a:gd name="T76" fmla="*/ 39 w 51"/>
                  <a:gd name="T77" fmla="*/ 0 h 70"/>
                  <a:gd name="T78" fmla="*/ 46 w 51"/>
                  <a:gd name="T79" fmla="*/ 0 h 70"/>
                  <a:gd name="T80" fmla="*/ 49 w 51"/>
                  <a:gd name="T81"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70">
                    <a:moveTo>
                      <a:pt x="49" y="39"/>
                    </a:moveTo>
                    <a:lnTo>
                      <a:pt x="51" y="70"/>
                    </a:lnTo>
                    <a:lnTo>
                      <a:pt x="49" y="70"/>
                    </a:lnTo>
                    <a:lnTo>
                      <a:pt x="48" y="70"/>
                    </a:lnTo>
                    <a:lnTo>
                      <a:pt x="48" y="70"/>
                    </a:lnTo>
                    <a:lnTo>
                      <a:pt x="46" y="70"/>
                    </a:lnTo>
                    <a:lnTo>
                      <a:pt x="44" y="70"/>
                    </a:lnTo>
                    <a:lnTo>
                      <a:pt x="42" y="70"/>
                    </a:lnTo>
                    <a:lnTo>
                      <a:pt x="42" y="70"/>
                    </a:lnTo>
                    <a:lnTo>
                      <a:pt x="42" y="70"/>
                    </a:lnTo>
                    <a:lnTo>
                      <a:pt x="42" y="70"/>
                    </a:lnTo>
                    <a:lnTo>
                      <a:pt x="41" y="70"/>
                    </a:lnTo>
                    <a:lnTo>
                      <a:pt x="37" y="70"/>
                    </a:lnTo>
                    <a:lnTo>
                      <a:pt x="37" y="70"/>
                    </a:lnTo>
                    <a:lnTo>
                      <a:pt x="36" y="70"/>
                    </a:lnTo>
                    <a:lnTo>
                      <a:pt x="37" y="70"/>
                    </a:lnTo>
                    <a:lnTo>
                      <a:pt x="37" y="70"/>
                    </a:lnTo>
                    <a:lnTo>
                      <a:pt x="36" y="66"/>
                    </a:lnTo>
                    <a:lnTo>
                      <a:pt x="32" y="58"/>
                    </a:lnTo>
                    <a:lnTo>
                      <a:pt x="31" y="58"/>
                    </a:lnTo>
                    <a:lnTo>
                      <a:pt x="31" y="58"/>
                    </a:lnTo>
                    <a:lnTo>
                      <a:pt x="27" y="56"/>
                    </a:lnTo>
                    <a:lnTo>
                      <a:pt x="22" y="56"/>
                    </a:lnTo>
                    <a:lnTo>
                      <a:pt x="19" y="54"/>
                    </a:lnTo>
                    <a:lnTo>
                      <a:pt x="15" y="53"/>
                    </a:lnTo>
                    <a:lnTo>
                      <a:pt x="14" y="53"/>
                    </a:lnTo>
                    <a:lnTo>
                      <a:pt x="9" y="49"/>
                    </a:lnTo>
                    <a:lnTo>
                      <a:pt x="7" y="46"/>
                    </a:lnTo>
                    <a:lnTo>
                      <a:pt x="7" y="46"/>
                    </a:lnTo>
                    <a:lnTo>
                      <a:pt x="7" y="43"/>
                    </a:lnTo>
                    <a:lnTo>
                      <a:pt x="5" y="34"/>
                    </a:lnTo>
                    <a:lnTo>
                      <a:pt x="3" y="32"/>
                    </a:lnTo>
                    <a:lnTo>
                      <a:pt x="2" y="32"/>
                    </a:lnTo>
                    <a:lnTo>
                      <a:pt x="2" y="32"/>
                    </a:lnTo>
                    <a:lnTo>
                      <a:pt x="0" y="24"/>
                    </a:lnTo>
                    <a:lnTo>
                      <a:pt x="7" y="24"/>
                    </a:lnTo>
                    <a:lnTo>
                      <a:pt x="20" y="14"/>
                    </a:lnTo>
                    <a:lnTo>
                      <a:pt x="31" y="4"/>
                    </a:lnTo>
                    <a:lnTo>
                      <a:pt x="39" y="0"/>
                    </a:lnTo>
                    <a:lnTo>
                      <a:pt x="46" y="0"/>
                    </a:lnTo>
                    <a:lnTo>
                      <a:pt x="49" y="3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6107"/>
              <p:cNvSpPr>
                <a:spLocks/>
              </p:cNvSpPr>
              <p:nvPr/>
            </p:nvSpPr>
            <p:spPr bwMode="auto">
              <a:xfrm>
                <a:off x="3843" y="1589"/>
                <a:ext cx="34" cy="37"/>
              </a:xfrm>
              <a:custGeom>
                <a:avLst/>
                <a:gdLst>
                  <a:gd name="T0" fmla="*/ 31 w 34"/>
                  <a:gd name="T1" fmla="*/ 0 h 37"/>
                  <a:gd name="T2" fmla="*/ 34 w 34"/>
                  <a:gd name="T3" fmla="*/ 35 h 37"/>
                  <a:gd name="T4" fmla="*/ 31 w 34"/>
                  <a:gd name="T5" fmla="*/ 35 h 37"/>
                  <a:gd name="T6" fmla="*/ 31 w 34"/>
                  <a:gd name="T7" fmla="*/ 35 h 37"/>
                  <a:gd name="T8" fmla="*/ 31 w 34"/>
                  <a:gd name="T9" fmla="*/ 35 h 37"/>
                  <a:gd name="T10" fmla="*/ 31 w 34"/>
                  <a:gd name="T11" fmla="*/ 35 h 37"/>
                  <a:gd name="T12" fmla="*/ 31 w 34"/>
                  <a:gd name="T13" fmla="*/ 35 h 37"/>
                  <a:gd name="T14" fmla="*/ 29 w 34"/>
                  <a:gd name="T15" fmla="*/ 35 h 37"/>
                  <a:gd name="T16" fmla="*/ 26 w 34"/>
                  <a:gd name="T17" fmla="*/ 35 h 37"/>
                  <a:gd name="T18" fmla="*/ 26 w 34"/>
                  <a:gd name="T19" fmla="*/ 35 h 37"/>
                  <a:gd name="T20" fmla="*/ 26 w 34"/>
                  <a:gd name="T21" fmla="*/ 35 h 37"/>
                  <a:gd name="T22" fmla="*/ 24 w 34"/>
                  <a:gd name="T23" fmla="*/ 35 h 37"/>
                  <a:gd name="T24" fmla="*/ 21 w 34"/>
                  <a:gd name="T25" fmla="*/ 35 h 37"/>
                  <a:gd name="T26" fmla="*/ 19 w 34"/>
                  <a:gd name="T27" fmla="*/ 35 h 37"/>
                  <a:gd name="T28" fmla="*/ 19 w 34"/>
                  <a:gd name="T29" fmla="*/ 35 h 37"/>
                  <a:gd name="T30" fmla="*/ 19 w 34"/>
                  <a:gd name="T31" fmla="*/ 35 h 37"/>
                  <a:gd name="T32" fmla="*/ 17 w 34"/>
                  <a:gd name="T33" fmla="*/ 35 h 37"/>
                  <a:gd name="T34" fmla="*/ 16 w 34"/>
                  <a:gd name="T35" fmla="*/ 35 h 37"/>
                  <a:gd name="T36" fmla="*/ 16 w 34"/>
                  <a:gd name="T37" fmla="*/ 35 h 37"/>
                  <a:gd name="T38" fmla="*/ 14 w 34"/>
                  <a:gd name="T39" fmla="*/ 35 h 37"/>
                  <a:gd name="T40" fmla="*/ 12 w 34"/>
                  <a:gd name="T41" fmla="*/ 35 h 37"/>
                  <a:gd name="T42" fmla="*/ 12 w 34"/>
                  <a:gd name="T43" fmla="*/ 35 h 37"/>
                  <a:gd name="T44" fmla="*/ 9 w 34"/>
                  <a:gd name="T45" fmla="*/ 35 h 37"/>
                  <a:gd name="T46" fmla="*/ 7 w 34"/>
                  <a:gd name="T47" fmla="*/ 35 h 37"/>
                  <a:gd name="T48" fmla="*/ 7 w 34"/>
                  <a:gd name="T49" fmla="*/ 35 h 37"/>
                  <a:gd name="T50" fmla="*/ 6 w 34"/>
                  <a:gd name="T51" fmla="*/ 35 h 37"/>
                  <a:gd name="T52" fmla="*/ 6 w 34"/>
                  <a:gd name="T53" fmla="*/ 37 h 37"/>
                  <a:gd name="T54" fmla="*/ 6 w 34"/>
                  <a:gd name="T55" fmla="*/ 37 h 37"/>
                  <a:gd name="T56" fmla="*/ 4 w 34"/>
                  <a:gd name="T57" fmla="*/ 37 h 37"/>
                  <a:gd name="T58" fmla="*/ 0 w 34"/>
                  <a:gd name="T59" fmla="*/ 5 h 37"/>
                  <a:gd name="T60" fmla="*/ 0 w 34"/>
                  <a:gd name="T61" fmla="*/ 1 h 37"/>
                  <a:gd name="T62" fmla="*/ 31 w 34"/>
                  <a:gd name="T63" fmla="*/ 0 h 37"/>
                  <a:gd name="T64" fmla="*/ 31 w 34"/>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7">
                    <a:moveTo>
                      <a:pt x="31" y="0"/>
                    </a:moveTo>
                    <a:lnTo>
                      <a:pt x="34" y="35"/>
                    </a:lnTo>
                    <a:lnTo>
                      <a:pt x="31" y="35"/>
                    </a:lnTo>
                    <a:lnTo>
                      <a:pt x="31" y="35"/>
                    </a:lnTo>
                    <a:lnTo>
                      <a:pt x="31" y="35"/>
                    </a:lnTo>
                    <a:lnTo>
                      <a:pt x="31" y="35"/>
                    </a:lnTo>
                    <a:lnTo>
                      <a:pt x="31" y="35"/>
                    </a:lnTo>
                    <a:lnTo>
                      <a:pt x="29" y="35"/>
                    </a:lnTo>
                    <a:lnTo>
                      <a:pt x="26" y="35"/>
                    </a:lnTo>
                    <a:lnTo>
                      <a:pt x="26" y="35"/>
                    </a:lnTo>
                    <a:lnTo>
                      <a:pt x="26" y="35"/>
                    </a:lnTo>
                    <a:lnTo>
                      <a:pt x="24" y="35"/>
                    </a:lnTo>
                    <a:lnTo>
                      <a:pt x="21" y="35"/>
                    </a:lnTo>
                    <a:lnTo>
                      <a:pt x="19" y="35"/>
                    </a:lnTo>
                    <a:lnTo>
                      <a:pt x="19" y="35"/>
                    </a:lnTo>
                    <a:lnTo>
                      <a:pt x="19" y="35"/>
                    </a:lnTo>
                    <a:lnTo>
                      <a:pt x="17" y="35"/>
                    </a:lnTo>
                    <a:lnTo>
                      <a:pt x="16" y="35"/>
                    </a:lnTo>
                    <a:lnTo>
                      <a:pt x="16" y="35"/>
                    </a:lnTo>
                    <a:lnTo>
                      <a:pt x="14" y="35"/>
                    </a:lnTo>
                    <a:lnTo>
                      <a:pt x="12" y="35"/>
                    </a:lnTo>
                    <a:lnTo>
                      <a:pt x="12" y="35"/>
                    </a:lnTo>
                    <a:lnTo>
                      <a:pt x="9" y="35"/>
                    </a:lnTo>
                    <a:lnTo>
                      <a:pt x="7" y="35"/>
                    </a:lnTo>
                    <a:lnTo>
                      <a:pt x="7" y="35"/>
                    </a:lnTo>
                    <a:lnTo>
                      <a:pt x="6" y="35"/>
                    </a:lnTo>
                    <a:lnTo>
                      <a:pt x="6" y="37"/>
                    </a:lnTo>
                    <a:lnTo>
                      <a:pt x="6" y="37"/>
                    </a:lnTo>
                    <a:lnTo>
                      <a:pt x="4" y="37"/>
                    </a:lnTo>
                    <a:lnTo>
                      <a:pt x="0" y="5"/>
                    </a:lnTo>
                    <a:lnTo>
                      <a:pt x="0" y="1"/>
                    </a:lnTo>
                    <a:lnTo>
                      <a:pt x="31" y="0"/>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6108"/>
              <p:cNvSpPr>
                <a:spLocks/>
              </p:cNvSpPr>
              <p:nvPr/>
            </p:nvSpPr>
            <p:spPr bwMode="auto">
              <a:xfrm>
                <a:off x="3843" y="1589"/>
                <a:ext cx="34" cy="37"/>
              </a:xfrm>
              <a:custGeom>
                <a:avLst/>
                <a:gdLst>
                  <a:gd name="T0" fmla="*/ 31 w 34"/>
                  <a:gd name="T1" fmla="*/ 0 h 37"/>
                  <a:gd name="T2" fmla="*/ 34 w 34"/>
                  <a:gd name="T3" fmla="*/ 35 h 37"/>
                  <a:gd name="T4" fmla="*/ 31 w 34"/>
                  <a:gd name="T5" fmla="*/ 35 h 37"/>
                  <a:gd name="T6" fmla="*/ 31 w 34"/>
                  <a:gd name="T7" fmla="*/ 35 h 37"/>
                  <a:gd name="T8" fmla="*/ 31 w 34"/>
                  <a:gd name="T9" fmla="*/ 35 h 37"/>
                  <a:gd name="T10" fmla="*/ 31 w 34"/>
                  <a:gd name="T11" fmla="*/ 35 h 37"/>
                  <a:gd name="T12" fmla="*/ 31 w 34"/>
                  <a:gd name="T13" fmla="*/ 35 h 37"/>
                  <a:gd name="T14" fmla="*/ 29 w 34"/>
                  <a:gd name="T15" fmla="*/ 35 h 37"/>
                  <a:gd name="T16" fmla="*/ 26 w 34"/>
                  <a:gd name="T17" fmla="*/ 35 h 37"/>
                  <a:gd name="T18" fmla="*/ 26 w 34"/>
                  <a:gd name="T19" fmla="*/ 35 h 37"/>
                  <a:gd name="T20" fmla="*/ 26 w 34"/>
                  <a:gd name="T21" fmla="*/ 35 h 37"/>
                  <a:gd name="T22" fmla="*/ 24 w 34"/>
                  <a:gd name="T23" fmla="*/ 35 h 37"/>
                  <a:gd name="T24" fmla="*/ 21 w 34"/>
                  <a:gd name="T25" fmla="*/ 35 h 37"/>
                  <a:gd name="T26" fmla="*/ 19 w 34"/>
                  <a:gd name="T27" fmla="*/ 35 h 37"/>
                  <a:gd name="T28" fmla="*/ 19 w 34"/>
                  <a:gd name="T29" fmla="*/ 35 h 37"/>
                  <a:gd name="T30" fmla="*/ 19 w 34"/>
                  <a:gd name="T31" fmla="*/ 35 h 37"/>
                  <a:gd name="T32" fmla="*/ 17 w 34"/>
                  <a:gd name="T33" fmla="*/ 35 h 37"/>
                  <a:gd name="T34" fmla="*/ 16 w 34"/>
                  <a:gd name="T35" fmla="*/ 35 h 37"/>
                  <a:gd name="T36" fmla="*/ 16 w 34"/>
                  <a:gd name="T37" fmla="*/ 35 h 37"/>
                  <a:gd name="T38" fmla="*/ 14 w 34"/>
                  <a:gd name="T39" fmla="*/ 35 h 37"/>
                  <a:gd name="T40" fmla="*/ 12 w 34"/>
                  <a:gd name="T41" fmla="*/ 35 h 37"/>
                  <a:gd name="T42" fmla="*/ 12 w 34"/>
                  <a:gd name="T43" fmla="*/ 35 h 37"/>
                  <a:gd name="T44" fmla="*/ 9 w 34"/>
                  <a:gd name="T45" fmla="*/ 35 h 37"/>
                  <a:gd name="T46" fmla="*/ 7 w 34"/>
                  <a:gd name="T47" fmla="*/ 35 h 37"/>
                  <a:gd name="T48" fmla="*/ 7 w 34"/>
                  <a:gd name="T49" fmla="*/ 35 h 37"/>
                  <a:gd name="T50" fmla="*/ 6 w 34"/>
                  <a:gd name="T51" fmla="*/ 35 h 37"/>
                  <a:gd name="T52" fmla="*/ 6 w 34"/>
                  <a:gd name="T53" fmla="*/ 37 h 37"/>
                  <a:gd name="T54" fmla="*/ 6 w 34"/>
                  <a:gd name="T55" fmla="*/ 37 h 37"/>
                  <a:gd name="T56" fmla="*/ 4 w 34"/>
                  <a:gd name="T57" fmla="*/ 37 h 37"/>
                  <a:gd name="T58" fmla="*/ 0 w 34"/>
                  <a:gd name="T59" fmla="*/ 5 h 37"/>
                  <a:gd name="T60" fmla="*/ 0 w 34"/>
                  <a:gd name="T61" fmla="*/ 1 h 37"/>
                  <a:gd name="T62" fmla="*/ 31 w 34"/>
                  <a:gd name="T63" fmla="*/ 0 h 37"/>
                  <a:gd name="T64" fmla="*/ 31 w 34"/>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7">
                    <a:moveTo>
                      <a:pt x="31" y="0"/>
                    </a:moveTo>
                    <a:lnTo>
                      <a:pt x="34" y="35"/>
                    </a:lnTo>
                    <a:lnTo>
                      <a:pt x="31" y="35"/>
                    </a:lnTo>
                    <a:lnTo>
                      <a:pt x="31" y="35"/>
                    </a:lnTo>
                    <a:lnTo>
                      <a:pt x="31" y="35"/>
                    </a:lnTo>
                    <a:lnTo>
                      <a:pt x="31" y="35"/>
                    </a:lnTo>
                    <a:lnTo>
                      <a:pt x="31" y="35"/>
                    </a:lnTo>
                    <a:lnTo>
                      <a:pt x="29" y="35"/>
                    </a:lnTo>
                    <a:lnTo>
                      <a:pt x="26" y="35"/>
                    </a:lnTo>
                    <a:lnTo>
                      <a:pt x="26" y="35"/>
                    </a:lnTo>
                    <a:lnTo>
                      <a:pt x="26" y="35"/>
                    </a:lnTo>
                    <a:lnTo>
                      <a:pt x="24" y="35"/>
                    </a:lnTo>
                    <a:lnTo>
                      <a:pt x="21" y="35"/>
                    </a:lnTo>
                    <a:lnTo>
                      <a:pt x="19" y="35"/>
                    </a:lnTo>
                    <a:lnTo>
                      <a:pt x="19" y="35"/>
                    </a:lnTo>
                    <a:lnTo>
                      <a:pt x="19" y="35"/>
                    </a:lnTo>
                    <a:lnTo>
                      <a:pt x="17" y="35"/>
                    </a:lnTo>
                    <a:lnTo>
                      <a:pt x="16" y="35"/>
                    </a:lnTo>
                    <a:lnTo>
                      <a:pt x="16" y="35"/>
                    </a:lnTo>
                    <a:lnTo>
                      <a:pt x="14" y="35"/>
                    </a:lnTo>
                    <a:lnTo>
                      <a:pt x="12" y="35"/>
                    </a:lnTo>
                    <a:lnTo>
                      <a:pt x="12" y="35"/>
                    </a:lnTo>
                    <a:lnTo>
                      <a:pt x="9" y="35"/>
                    </a:lnTo>
                    <a:lnTo>
                      <a:pt x="7" y="35"/>
                    </a:lnTo>
                    <a:lnTo>
                      <a:pt x="7" y="35"/>
                    </a:lnTo>
                    <a:lnTo>
                      <a:pt x="6" y="35"/>
                    </a:lnTo>
                    <a:lnTo>
                      <a:pt x="6" y="37"/>
                    </a:lnTo>
                    <a:lnTo>
                      <a:pt x="6" y="37"/>
                    </a:lnTo>
                    <a:lnTo>
                      <a:pt x="4" y="37"/>
                    </a:lnTo>
                    <a:lnTo>
                      <a:pt x="0" y="5"/>
                    </a:lnTo>
                    <a:lnTo>
                      <a:pt x="0" y="1"/>
                    </a:lnTo>
                    <a:lnTo>
                      <a:pt x="31" y="0"/>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6109"/>
              <p:cNvSpPr>
                <a:spLocks/>
              </p:cNvSpPr>
              <p:nvPr/>
            </p:nvSpPr>
            <p:spPr bwMode="auto">
              <a:xfrm>
                <a:off x="3876" y="1473"/>
                <a:ext cx="23" cy="36"/>
              </a:xfrm>
              <a:custGeom>
                <a:avLst/>
                <a:gdLst>
                  <a:gd name="T0" fmla="*/ 23 w 23"/>
                  <a:gd name="T1" fmla="*/ 34 h 36"/>
                  <a:gd name="T2" fmla="*/ 17 w 23"/>
                  <a:gd name="T3" fmla="*/ 36 h 36"/>
                  <a:gd name="T4" fmla="*/ 1 w 23"/>
                  <a:gd name="T5" fmla="*/ 36 h 36"/>
                  <a:gd name="T6" fmla="*/ 0 w 23"/>
                  <a:gd name="T7" fmla="*/ 24 h 36"/>
                  <a:gd name="T8" fmla="*/ 3 w 23"/>
                  <a:gd name="T9" fmla="*/ 19 h 36"/>
                  <a:gd name="T10" fmla="*/ 3 w 23"/>
                  <a:gd name="T11" fmla="*/ 2 h 36"/>
                  <a:gd name="T12" fmla="*/ 22 w 23"/>
                  <a:gd name="T13" fmla="*/ 0 h 36"/>
                  <a:gd name="T14" fmla="*/ 22 w 23"/>
                  <a:gd name="T15" fmla="*/ 9 h 36"/>
                  <a:gd name="T16" fmla="*/ 23 w 23"/>
                  <a:gd name="T1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6">
                    <a:moveTo>
                      <a:pt x="23" y="34"/>
                    </a:moveTo>
                    <a:lnTo>
                      <a:pt x="17" y="36"/>
                    </a:lnTo>
                    <a:lnTo>
                      <a:pt x="1" y="36"/>
                    </a:lnTo>
                    <a:lnTo>
                      <a:pt x="0" y="24"/>
                    </a:lnTo>
                    <a:lnTo>
                      <a:pt x="3" y="19"/>
                    </a:lnTo>
                    <a:lnTo>
                      <a:pt x="3" y="2"/>
                    </a:lnTo>
                    <a:lnTo>
                      <a:pt x="22" y="0"/>
                    </a:lnTo>
                    <a:lnTo>
                      <a:pt x="22" y="9"/>
                    </a:lnTo>
                    <a:lnTo>
                      <a:pt x="23"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6110"/>
              <p:cNvSpPr>
                <a:spLocks/>
              </p:cNvSpPr>
              <p:nvPr/>
            </p:nvSpPr>
            <p:spPr bwMode="auto">
              <a:xfrm>
                <a:off x="3876" y="1473"/>
                <a:ext cx="23" cy="36"/>
              </a:xfrm>
              <a:custGeom>
                <a:avLst/>
                <a:gdLst>
                  <a:gd name="T0" fmla="*/ 23 w 23"/>
                  <a:gd name="T1" fmla="*/ 34 h 36"/>
                  <a:gd name="T2" fmla="*/ 17 w 23"/>
                  <a:gd name="T3" fmla="*/ 36 h 36"/>
                  <a:gd name="T4" fmla="*/ 1 w 23"/>
                  <a:gd name="T5" fmla="*/ 36 h 36"/>
                  <a:gd name="T6" fmla="*/ 0 w 23"/>
                  <a:gd name="T7" fmla="*/ 24 h 36"/>
                  <a:gd name="T8" fmla="*/ 3 w 23"/>
                  <a:gd name="T9" fmla="*/ 19 h 36"/>
                  <a:gd name="T10" fmla="*/ 3 w 23"/>
                  <a:gd name="T11" fmla="*/ 2 h 36"/>
                  <a:gd name="T12" fmla="*/ 22 w 23"/>
                  <a:gd name="T13" fmla="*/ 0 h 36"/>
                  <a:gd name="T14" fmla="*/ 22 w 23"/>
                  <a:gd name="T15" fmla="*/ 9 h 36"/>
                  <a:gd name="T16" fmla="*/ 23 w 23"/>
                  <a:gd name="T1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6">
                    <a:moveTo>
                      <a:pt x="23" y="34"/>
                    </a:moveTo>
                    <a:lnTo>
                      <a:pt x="17" y="36"/>
                    </a:lnTo>
                    <a:lnTo>
                      <a:pt x="1" y="36"/>
                    </a:lnTo>
                    <a:lnTo>
                      <a:pt x="0" y="24"/>
                    </a:lnTo>
                    <a:lnTo>
                      <a:pt x="3" y="19"/>
                    </a:lnTo>
                    <a:lnTo>
                      <a:pt x="3" y="2"/>
                    </a:lnTo>
                    <a:lnTo>
                      <a:pt x="22" y="0"/>
                    </a:lnTo>
                    <a:lnTo>
                      <a:pt x="22" y="9"/>
                    </a:lnTo>
                    <a:lnTo>
                      <a:pt x="23"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6111"/>
              <p:cNvSpPr>
                <a:spLocks/>
              </p:cNvSpPr>
              <p:nvPr/>
            </p:nvSpPr>
            <p:spPr bwMode="auto">
              <a:xfrm>
                <a:off x="3803" y="1555"/>
                <a:ext cx="40" cy="42"/>
              </a:xfrm>
              <a:custGeom>
                <a:avLst/>
                <a:gdLst>
                  <a:gd name="T0" fmla="*/ 8 w 40"/>
                  <a:gd name="T1" fmla="*/ 2 h 42"/>
                  <a:gd name="T2" fmla="*/ 15 w 40"/>
                  <a:gd name="T3" fmla="*/ 7 h 42"/>
                  <a:gd name="T4" fmla="*/ 39 w 40"/>
                  <a:gd name="T5" fmla="*/ 0 h 42"/>
                  <a:gd name="T6" fmla="*/ 40 w 40"/>
                  <a:gd name="T7" fmla="*/ 35 h 42"/>
                  <a:gd name="T8" fmla="*/ 40 w 40"/>
                  <a:gd name="T9" fmla="*/ 39 h 42"/>
                  <a:gd name="T10" fmla="*/ 3 w 40"/>
                  <a:gd name="T11" fmla="*/ 42 h 42"/>
                  <a:gd name="T12" fmla="*/ 0 w 40"/>
                  <a:gd name="T13" fmla="*/ 3 h 42"/>
                  <a:gd name="T14" fmla="*/ 8 w 40"/>
                  <a:gd name="T15" fmla="*/ 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2">
                    <a:moveTo>
                      <a:pt x="8" y="2"/>
                    </a:moveTo>
                    <a:lnTo>
                      <a:pt x="15" y="7"/>
                    </a:lnTo>
                    <a:lnTo>
                      <a:pt x="39" y="0"/>
                    </a:lnTo>
                    <a:lnTo>
                      <a:pt x="40" y="35"/>
                    </a:lnTo>
                    <a:lnTo>
                      <a:pt x="40" y="39"/>
                    </a:lnTo>
                    <a:lnTo>
                      <a:pt x="3" y="42"/>
                    </a:lnTo>
                    <a:lnTo>
                      <a:pt x="0" y="3"/>
                    </a:lnTo>
                    <a:lnTo>
                      <a:pt x="8"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6112"/>
              <p:cNvSpPr>
                <a:spLocks/>
              </p:cNvSpPr>
              <p:nvPr/>
            </p:nvSpPr>
            <p:spPr bwMode="auto">
              <a:xfrm>
                <a:off x="3803" y="1555"/>
                <a:ext cx="40" cy="42"/>
              </a:xfrm>
              <a:custGeom>
                <a:avLst/>
                <a:gdLst>
                  <a:gd name="T0" fmla="*/ 8 w 40"/>
                  <a:gd name="T1" fmla="*/ 2 h 42"/>
                  <a:gd name="T2" fmla="*/ 15 w 40"/>
                  <a:gd name="T3" fmla="*/ 7 h 42"/>
                  <a:gd name="T4" fmla="*/ 39 w 40"/>
                  <a:gd name="T5" fmla="*/ 0 h 42"/>
                  <a:gd name="T6" fmla="*/ 40 w 40"/>
                  <a:gd name="T7" fmla="*/ 35 h 42"/>
                  <a:gd name="T8" fmla="*/ 40 w 40"/>
                  <a:gd name="T9" fmla="*/ 39 h 42"/>
                  <a:gd name="T10" fmla="*/ 3 w 40"/>
                  <a:gd name="T11" fmla="*/ 42 h 42"/>
                  <a:gd name="T12" fmla="*/ 0 w 40"/>
                  <a:gd name="T13" fmla="*/ 3 h 42"/>
                  <a:gd name="T14" fmla="*/ 8 w 40"/>
                  <a:gd name="T15" fmla="*/ 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2">
                    <a:moveTo>
                      <a:pt x="8" y="2"/>
                    </a:moveTo>
                    <a:lnTo>
                      <a:pt x="15" y="7"/>
                    </a:lnTo>
                    <a:lnTo>
                      <a:pt x="39" y="0"/>
                    </a:lnTo>
                    <a:lnTo>
                      <a:pt x="40" y="35"/>
                    </a:lnTo>
                    <a:lnTo>
                      <a:pt x="40" y="39"/>
                    </a:lnTo>
                    <a:lnTo>
                      <a:pt x="3" y="42"/>
                    </a:lnTo>
                    <a:lnTo>
                      <a:pt x="0" y="3"/>
                    </a:lnTo>
                    <a:lnTo>
                      <a:pt x="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6113"/>
              <p:cNvSpPr>
                <a:spLocks/>
              </p:cNvSpPr>
              <p:nvPr/>
            </p:nvSpPr>
            <p:spPr bwMode="auto">
              <a:xfrm>
                <a:off x="3776" y="1219"/>
                <a:ext cx="42" cy="60"/>
              </a:xfrm>
              <a:custGeom>
                <a:avLst/>
                <a:gdLst>
                  <a:gd name="T0" fmla="*/ 3 w 42"/>
                  <a:gd name="T1" fmla="*/ 0 h 60"/>
                  <a:gd name="T2" fmla="*/ 5 w 42"/>
                  <a:gd name="T3" fmla="*/ 0 h 60"/>
                  <a:gd name="T4" fmla="*/ 5 w 42"/>
                  <a:gd name="T5" fmla="*/ 0 h 60"/>
                  <a:gd name="T6" fmla="*/ 5 w 42"/>
                  <a:gd name="T7" fmla="*/ 2 h 60"/>
                  <a:gd name="T8" fmla="*/ 5 w 42"/>
                  <a:gd name="T9" fmla="*/ 2 h 60"/>
                  <a:gd name="T10" fmla="*/ 5 w 42"/>
                  <a:gd name="T11" fmla="*/ 2 h 60"/>
                  <a:gd name="T12" fmla="*/ 5 w 42"/>
                  <a:gd name="T13" fmla="*/ 2 h 60"/>
                  <a:gd name="T14" fmla="*/ 5 w 42"/>
                  <a:gd name="T15" fmla="*/ 2 h 60"/>
                  <a:gd name="T16" fmla="*/ 6 w 42"/>
                  <a:gd name="T17" fmla="*/ 2 h 60"/>
                  <a:gd name="T18" fmla="*/ 6 w 42"/>
                  <a:gd name="T19" fmla="*/ 2 h 60"/>
                  <a:gd name="T20" fmla="*/ 6 w 42"/>
                  <a:gd name="T21" fmla="*/ 2 h 60"/>
                  <a:gd name="T22" fmla="*/ 6 w 42"/>
                  <a:gd name="T23" fmla="*/ 2 h 60"/>
                  <a:gd name="T24" fmla="*/ 6 w 42"/>
                  <a:gd name="T25" fmla="*/ 2 h 60"/>
                  <a:gd name="T26" fmla="*/ 6 w 42"/>
                  <a:gd name="T27" fmla="*/ 2 h 60"/>
                  <a:gd name="T28" fmla="*/ 6 w 42"/>
                  <a:gd name="T29" fmla="*/ 2 h 60"/>
                  <a:gd name="T30" fmla="*/ 6 w 42"/>
                  <a:gd name="T31" fmla="*/ 2 h 60"/>
                  <a:gd name="T32" fmla="*/ 8 w 42"/>
                  <a:gd name="T33" fmla="*/ 2 h 60"/>
                  <a:gd name="T34" fmla="*/ 8 w 42"/>
                  <a:gd name="T35" fmla="*/ 2 h 60"/>
                  <a:gd name="T36" fmla="*/ 8 w 42"/>
                  <a:gd name="T37" fmla="*/ 2 h 60"/>
                  <a:gd name="T38" fmla="*/ 10 w 42"/>
                  <a:gd name="T39" fmla="*/ 4 h 60"/>
                  <a:gd name="T40" fmla="*/ 10 w 42"/>
                  <a:gd name="T41" fmla="*/ 4 h 60"/>
                  <a:gd name="T42" fmla="*/ 12 w 42"/>
                  <a:gd name="T43" fmla="*/ 4 h 60"/>
                  <a:gd name="T44" fmla="*/ 12 w 42"/>
                  <a:gd name="T45" fmla="*/ 4 h 60"/>
                  <a:gd name="T46" fmla="*/ 15 w 42"/>
                  <a:gd name="T47" fmla="*/ 7 h 60"/>
                  <a:gd name="T48" fmla="*/ 15 w 42"/>
                  <a:gd name="T49" fmla="*/ 7 h 60"/>
                  <a:gd name="T50" fmla="*/ 15 w 42"/>
                  <a:gd name="T51" fmla="*/ 7 h 60"/>
                  <a:gd name="T52" fmla="*/ 17 w 42"/>
                  <a:gd name="T53" fmla="*/ 5 h 60"/>
                  <a:gd name="T54" fmla="*/ 22 w 42"/>
                  <a:gd name="T55" fmla="*/ 11 h 60"/>
                  <a:gd name="T56" fmla="*/ 23 w 42"/>
                  <a:gd name="T57" fmla="*/ 14 h 60"/>
                  <a:gd name="T58" fmla="*/ 23 w 42"/>
                  <a:gd name="T59" fmla="*/ 14 h 60"/>
                  <a:gd name="T60" fmla="*/ 23 w 42"/>
                  <a:gd name="T61" fmla="*/ 14 h 60"/>
                  <a:gd name="T62" fmla="*/ 27 w 42"/>
                  <a:gd name="T63" fmla="*/ 21 h 60"/>
                  <a:gd name="T64" fmla="*/ 27 w 42"/>
                  <a:gd name="T65" fmla="*/ 21 h 60"/>
                  <a:gd name="T66" fmla="*/ 27 w 42"/>
                  <a:gd name="T67" fmla="*/ 22 h 60"/>
                  <a:gd name="T68" fmla="*/ 27 w 42"/>
                  <a:gd name="T69" fmla="*/ 22 h 60"/>
                  <a:gd name="T70" fmla="*/ 29 w 42"/>
                  <a:gd name="T71" fmla="*/ 24 h 60"/>
                  <a:gd name="T72" fmla="*/ 40 w 42"/>
                  <a:gd name="T73" fmla="*/ 27 h 60"/>
                  <a:gd name="T74" fmla="*/ 42 w 42"/>
                  <a:gd name="T75" fmla="*/ 58 h 60"/>
                  <a:gd name="T76" fmla="*/ 35 w 42"/>
                  <a:gd name="T77" fmla="*/ 60 h 60"/>
                  <a:gd name="T78" fmla="*/ 18 w 42"/>
                  <a:gd name="T79" fmla="*/ 60 h 60"/>
                  <a:gd name="T80" fmla="*/ 18 w 42"/>
                  <a:gd name="T81" fmla="*/ 43 h 60"/>
                  <a:gd name="T82" fmla="*/ 10 w 42"/>
                  <a:gd name="T83" fmla="*/ 43 h 60"/>
                  <a:gd name="T84" fmla="*/ 10 w 42"/>
                  <a:gd name="T85" fmla="*/ 34 h 60"/>
                  <a:gd name="T86" fmla="*/ 1 w 42"/>
                  <a:gd name="T87" fmla="*/ 34 h 60"/>
                  <a:gd name="T88" fmla="*/ 0 w 42"/>
                  <a:gd name="T89" fmla="*/ 0 h 60"/>
                  <a:gd name="T90" fmla="*/ 1 w 42"/>
                  <a:gd name="T91" fmla="*/ 0 h 60"/>
                  <a:gd name="T92" fmla="*/ 1 w 42"/>
                  <a:gd name="T93" fmla="*/ 0 h 60"/>
                  <a:gd name="T94" fmla="*/ 1 w 42"/>
                  <a:gd name="T95" fmla="*/ 0 h 60"/>
                  <a:gd name="T96" fmla="*/ 1 w 42"/>
                  <a:gd name="T97" fmla="*/ 0 h 60"/>
                  <a:gd name="T98" fmla="*/ 1 w 42"/>
                  <a:gd name="T99" fmla="*/ 0 h 60"/>
                  <a:gd name="T100" fmla="*/ 1 w 42"/>
                  <a:gd name="T101" fmla="*/ 0 h 60"/>
                  <a:gd name="T102" fmla="*/ 1 w 42"/>
                  <a:gd name="T103" fmla="*/ 0 h 60"/>
                  <a:gd name="T104" fmla="*/ 1 w 42"/>
                  <a:gd name="T105" fmla="*/ 0 h 60"/>
                  <a:gd name="T106" fmla="*/ 1 w 42"/>
                  <a:gd name="T107" fmla="*/ 0 h 60"/>
                  <a:gd name="T108" fmla="*/ 1 w 42"/>
                  <a:gd name="T109" fmla="*/ 0 h 60"/>
                  <a:gd name="T110" fmla="*/ 1 w 42"/>
                  <a:gd name="T111" fmla="*/ 0 h 60"/>
                  <a:gd name="T112" fmla="*/ 3 w 42"/>
                  <a:gd name="T113" fmla="*/ 0 h 60"/>
                  <a:gd name="T114" fmla="*/ 3 w 42"/>
                  <a:gd name="T11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60">
                    <a:moveTo>
                      <a:pt x="3" y="0"/>
                    </a:moveTo>
                    <a:lnTo>
                      <a:pt x="5" y="0"/>
                    </a:lnTo>
                    <a:lnTo>
                      <a:pt x="5" y="0"/>
                    </a:lnTo>
                    <a:lnTo>
                      <a:pt x="5" y="2"/>
                    </a:lnTo>
                    <a:lnTo>
                      <a:pt x="5" y="2"/>
                    </a:lnTo>
                    <a:lnTo>
                      <a:pt x="5" y="2"/>
                    </a:lnTo>
                    <a:lnTo>
                      <a:pt x="5" y="2"/>
                    </a:lnTo>
                    <a:lnTo>
                      <a:pt x="5" y="2"/>
                    </a:lnTo>
                    <a:lnTo>
                      <a:pt x="6" y="2"/>
                    </a:lnTo>
                    <a:lnTo>
                      <a:pt x="6" y="2"/>
                    </a:lnTo>
                    <a:lnTo>
                      <a:pt x="6" y="2"/>
                    </a:lnTo>
                    <a:lnTo>
                      <a:pt x="6" y="2"/>
                    </a:lnTo>
                    <a:lnTo>
                      <a:pt x="6" y="2"/>
                    </a:lnTo>
                    <a:lnTo>
                      <a:pt x="6" y="2"/>
                    </a:lnTo>
                    <a:lnTo>
                      <a:pt x="6" y="2"/>
                    </a:lnTo>
                    <a:lnTo>
                      <a:pt x="6" y="2"/>
                    </a:lnTo>
                    <a:lnTo>
                      <a:pt x="8" y="2"/>
                    </a:lnTo>
                    <a:lnTo>
                      <a:pt x="8" y="2"/>
                    </a:lnTo>
                    <a:lnTo>
                      <a:pt x="8" y="2"/>
                    </a:lnTo>
                    <a:lnTo>
                      <a:pt x="10" y="4"/>
                    </a:lnTo>
                    <a:lnTo>
                      <a:pt x="10" y="4"/>
                    </a:lnTo>
                    <a:lnTo>
                      <a:pt x="12" y="4"/>
                    </a:lnTo>
                    <a:lnTo>
                      <a:pt x="12" y="4"/>
                    </a:lnTo>
                    <a:lnTo>
                      <a:pt x="15" y="7"/>
                    </a:lnTo>
                    <a:lnTo>
                      <a:pt x="15" y="7"/>
                    </a:lnTo>
                    <a:lnTo>
                      <a:pt x="15" y="7"/>
                    </a:lnTo>
                    <a:lnTo>
                      <a:pt x="17" y="5"/>
                    </a:lnTo>
                    <a:lnTo>
                      <a:pt x="22" y="11"/>
                    </a:lnTo>
                    <a:lnTo>
                      <a:pt x="23" y="14"/>
                    </a:lnTo>
                    <a:lnTo>
                      <a:pt x="23" y="14"/>
                    </a:lnTo>
                    <a:lnTo>
                      <a:pt x="23" y="14"/>
                    </a:lnTo>
                    <a:lnTo>
                      <a:pt x="27" y="21"/>
                    </a:lnTo>
                    <a:lnTo>
                      <a:pt x="27" y="21"/>
                    </a:lnTo>
                    <a:lnTo>
                      <a:pt x="27" y="22"/>
                    </a:lnTo>
                    <a:lnTo>
                      <a:pt x="27" y="22"/>
                    </a:lnTo>
                    <a:lnTo>
                      <a:pt x="29" y="24"/>
                    </a:lnTo>
                    <a:lnTo>
                      <a:pt x="40" y="27"/>
                    </a:lnTo>
                    <a:lnTo>
                      <a:pt x="42" y="58"/>
                    </a:lnTo>
                    <a:lnTo>
                      <a:pt x="35" y="60"/>
                    </a:lnTo>
                    <a:lnTo>
                      <a:pt x="18" y="60"/>
                    </a:lnTo>
                    <a:lnTo>
                      <a:pt x="18" y="43"/>
                    </a:lnTo>
                    <a:lnTo>
                      <a:pt x="10" y="43"/>
                    </a:lnTo>
                    <a:lnTo>
                      <a:pt x="10" y="34"/>
                    </a:lnTo>
                    <a:lnTo>
                      <a:pt x="1" y="34"/>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3" y="0"/>
                    </a:lnTo>
                    <a:lnTo>
                      <a:pt x="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6114"/>
              <p:cNvSpPr>
                <a:spLocks/>
              </p:cNvSpPr>
              <p:nvPr/>
            </p:nvSpPr>
            <p:spPr bwMode="auto">
              <a:xfrm>
                <a:off x="3776" y="1219"/>
                <a:ext cx="42" cy="60"/>
              </a:xfrm>
              <a:custGeom>
                <a:avLst/>
                <a:gdLst>
                  <a:gd name="T0" fmla="*/ 3 w 42"/>
                  <a:gd name="T1" fmla="*/ 0 h 60"/>
                  <a:gd name="T2" fmla="*/ 5 w 42"/>
                  <a:gd name="T3" fmla="*/ 0 h 60"/>
                  <a:gd name="T4" fmla="*/ 5 w 42"/>
                  <a:gd name="T5" fmla="*/ 0 h 60"/>
                  <a:gd name="T6" fmla="*/ 5 w 42"/>
                  <a:gd name="T7" fmla="*/ 2 h 60"/>
                  <a:gd name="T8" fmla="*/ 5 w 42"/>
                  <a:gd name="T9" fmla="*/ 2 h 60"/>
                  <a:gd name="T10" fmla="*/ 5 w 42"/>
                  <a:gd name="T11" fmla="*/ 2 h 60"/>
                  <a:gd name="T12" fmla="*/ 5 w 42"/>
                  <a:gd name="T13" fmla="*/ 2 h 60"/>
                  <a:gd name="T14" fmla="*/ 5 w 42"/>
                  <a:gd name="T15" fmla="*/ 2 h 60"/>
                  <a:gd name="T16" fmla="*/ 6 w 42"/>
                  <a:gd name="T17" fmla="*/ 2 h 60"/>
                  <a:gd name="T18" fmla="*/ 6 w 42"/>
                  <a:gd name="T19" fmla="*/ 2 h 60"/>
                  <a:gd name="T20" fmla="*/ 6 w 42"/>
                  <a:gd name="T21" fmla="*/ 2 h 60"/>
                  <a:gd name="T22" fmla="*/ 6 w 42"/>
                  <a:gd name="T23" fmla="*/ 2 h 60"/>
                  <a:gd name="T24" fmla="*/ 6 w 42"/>
                  <a:gd name="T25" fmla="*/ 2 h 60"/>
                  <a:gd name="T26" fmla="*/ 6 w 42"/>
                  <a:gd name="T27" fmla="*/ 2 h 60"/>
                  <a:gd name="T28" fmla="*/ 6 w 42"/>
                  <a:gd name="T29" fmla="*/ 2 h 60"/>
                  <a:gd name="T30" fmla="*/ 6 w 42"/>
                  <a:gd name="T31" fmla="*/ 2 h 60"/>
                  <a:gd name="T32" fmla="*/ 8 w 42"/>
                  <a:gd name="T33" fmla="*/ 2 h 60"/>
                  <a:gd name="T34" fmla="*/ 8 w 42"/>
                  <a:gd name="T35" fmla="*/ 2 h 60"/>
                  <a:gd name="T36" fmla="*/ 8 w 42"/>
                  <a:gd name="T37" fmla="*/ 2 h 60"/>
                  <a:gd name="T38" fmla="*/ 10 w 42"/>
                  <a:gd name="T39" fmla="*/ 4 h 60"/>
                  <a:gd name="T40" fmla="*/ 10 w 42"/>
                  <a:gd name="T41" fmla="*/ 4 h 60"/>
                  <a:gd name="T42" fmla="*/ 12 w 42"/>
                  <a:gd name="T43" fmla="*/ 4 h 60"/>
                  <a:gd name="T44" fmla="*/ 12 w 42"/>
                  <a:gd name="T45" fmla="*/ 4 h 60"/>
                  <a:gd name="T46" fmla="*/ 15 w 42"/>
                  <a:gd name="T47" fmla="*/ 7 h 60"/>
                  <a:gd name="T48" fmla="*/ 15 w 42"/>
                  <a:gd name="T49" fmla="*/ 7 h 60"/>
                  <a:gd name="T50" fmla="*/ 15 w 42"/>
                  <a:gd name="T51" fmla="*/ 7 h 60"/>
                  <a:gd name="T52" fmla="*/ 17 w 42"/>
                  <a:gd name="T53" fmla="*/ 5 h 60"/>
                  <a:gd name="T54" fmla="*/ 22 w 42"/>
                  <a:gd name="T55" fmla="*/ 11 h 60"/>
                  <a:gd name="T56" fmla="*/ 23 w 42"/>
                  <a:gd name="T57" fmla="*/ 14 h 60"/>
                  <a:gd name="T58" fmla="*/ 23 w 42"/>
                  <a:gd name="T59" fmla="*/ 14 h 60"/>
                  <a:gd name="T60" fmla="*/ 23 w 42"/>
                  <a:gd name="T61" fmla="*/ 14 h 60"/>
                  <a:gd name="T62" fmla="*/ 27 w 42"/>
                  <a:gd name="T63" fmla="*/ 21 h 60"/>
                  <a:gd name="T64" fmla="*/ 27 w 42"/>
                  <a:gd name="T65" fmla="*/ 21 h 60"/>
                  <a:gd name="T66" fmla="*/ 27 w 42"/>
                  <a:gd name="T67" fmla="*/ 22 h 60"/>
                  <a:gd name="T68" fmla="*/ 27 w 42"/>
                  <a:gd name="T69" fmla="*/ 22 h 60"/>
                  <a:gd name="T70" fmla="*/ 29 w 42"/>
                  <a:gd name="T71" fmla="*/ 24 h 60"/>
                  <a:gd name="T72" fmla="*/ 40 w 42"/>
                  <a:gd name="T73" fmla="*/ 27 h 60"/>
                  <a:gd name="T74" fmla="*/ 42 w 42"/>
                  <a:gd name="T75" fmla="*/ 58 h 60"/>
                  <a:gd name="T76" fmla="*/ 35 w 42"/>
                  <a:gd name="T77" fmla="*/ 60 h 60"/>
                  <a:gd name="T78" fmla="*/ 18 w 42"/>
                  <a:gd name="T79" fmla="*/ 60 h 60"/>
                  <a:gd name="T80" fmla="*/ 18 w 42"/>
                  <a:gd name="T81" fmla="*/ 43 h 60"/>
                  <a:gd name="T82" fmla="*/ 10 w 42"/>
                  <a:gd name="T83" fmla="*/ 43 h 60"/>
                  <a:gd name="T84" fmla="*/ 10 w 42"/>
                  <a:gd name="T85" fmla="*/ 34 h 60"/>
                  <a:gd name="T86" fmla="*/ 1 w 42"/>
                  <a:gd name="T87" fmla="*/ 34 h 60"/>
                  <a:gd name="T88" fmla="*/ 0 w 42"/>
                  <a:gd name="T89" fmla="*/ 0 h 60"/>
                  <a:gd name="T90" fmla="*/ 1 w 42"/>
                  <a:gd name="T91" fmla="*/ 0 h 60"/>
                  <a:gd name="T92" fmla="*/ 1 w 42"/>
                  <a:gd name="T93" fmla="*/ 0 h 60"/>
                  <a:gd name="T94" fmla="*/ 1 w 42"/>
                  <a:gd name="T95" fmla="*/ 0 h 60"/>
                  <a:gd name="T96" fmla="*/ 1 w 42"/>
                  <a:gd name="T97" fmla="*/ 0 h 60"/>
                  <a:gd name="T98" fmla="*/ 1 w 42"/>
                  <a:gd name="T99" fmla="*/ 0 h 60"/>
                  <a:gd name="T100" fmla="*/ 1 w 42"/>
                  <a:gd name="T101" fmla="*/ 0 h 60"/>
                  <a:gd name="T102" fmla="*/ 1 w 42"/>
                  <a:gd name="T103" fmla="*/ 0 h 60"/>
                  <a:gd name="T104" fmla="*/ 1 w 42"/>
                  <a:gd name="T105" fmla="*/ 0 h 60"/>
                  <a:gd name="T106" fmla="*/ 1 w 42"/>
                  <a:gd name="T107" fmla="*/ 0 h 60"/>
                  <a:gd name="T108" fmla="*/ 1 w 42"/>
                  <a:gd name="T109" fmla="*/ 0 h 60"/>
                  <a:gd name="T110" fmla="*/ 1 w 42"/>
                  <a:gd name="T111" fmla="*/ 0 h 60"/>
                  <a:gd name="T112" fmla="*/ 3 w 42"/>
                  <a:gd name="T113" fmla="*/ 0 h 60"/>
                  <a:gd name="T114" fmla="*/ 3 w 42"/>
                  <a:gd name="T11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60">
                    <a:moveTo>
                      <a:pt x="3" y="0"/>
                    </a:moveTo>
                    <a:lnTo>
                      <a:pt x="5" y="0"/>
                    </a:lnTo>
                    <a:lnTo>
                      <a:pt x="5" y="0"/>
                    </a:lnTo>
                    <a:lnTo>
                      <a:pt x="5" y="2"/>
                    </a:lnTo>
                    <a:lnTo>
                      <a:pt x="5" y="2"/>
                    </a:lnTo>
                    <a:lnTo>
                      <a:pt x="5" y="2"/>
                    </a:lnTo>
                    <a:lnTo>
                      <a:pt x="5" y="2"/>
                    </a:lnTo>
                    <a:lnTo>
                      <a:pt x="5" y="2"/>
                    </a:lnTo>
                    <a:lnTo>
                      <a:pt x="6" y="2"/>
                    </a:lnTo>
                    <a:lnTo>
                      <a:pt x="6" y="2"/>
                    </a:lnTo>
                    <a:lnTo>
                      <a:pt x="6" y="2"/>
                    </a:lnTo>
                    <a:lnTo>
                      <a:pt x="6" y="2"/>
                    </a:lnTo>
                    <a:lnTo>
                      <a:pt x="6" y="2"/>
                    </a:lnTo>
                    <a:lnTo>
                      <a:pt x="6" y="2"/>
                    </a:lnTo>
                    <a:lnTo>
                      <a:pt x="6" y="2"/>
                    </a:lnTo>
                    <a:lnTo>
                      <a:pt x="6" y="2"/>
                    </a:lnTo>
                    <a:lnTo>
                      <a:pt x="8" y="2"/>
                    </a:lnTo>
                    <a:lnTo>
                      <a:pt x="8" y="2"/>
                    </a:lnTo>
                    <a:lnTo>
                      <a:pt x="8" y="2"/>
                    </a:lnTo>
                    <a:lnTo>
                      <a:pt x="10" y="4"/>
                    </a:lnTo>
                    <a:lnTo>
                      <a:pt x="10" y="4"/>
                    </a:lnTo>
                    <a:lnTo>
                      <a:pt x="12" y="4"/>
                    </a:lnTo>
                    <a:lnTo>
                      <a:pt x="12" y="4"/>
                    </a:lnTo>
                    <a:lnTo>
                      <a:pt x="15" y="7"/>
                    </a:lnTo>
                    <a:lnTo>
                      <a:pt x="15" y="7"/>
                    </a:lnTo>
                    <a:lnTo>
                      <a:pt x="15" y="7"/>
                    </a:lnTo>
                    <a:lnTo>
                      <a:pt x="17" y="5"/>
                    </a:lnTo>
                    <a:lnTo>
                      <a:pt x="22" y="11"/>
                    </a:lnTo>
                    <a:lnTo>
                      <a:pt x="23" y="14"/>
                    </a:lnTo>
                    <a:lnTo>
                      <a:pt x="23" y="14"/>
                    </a:lnTo>
                    <a:lnTo>
                      <a:pt x="23" y="14"/>
                    </a:lnTo>
                    <a:lnTo>
                      <a:pt x="27" y="21"/>
                    </a:lnTo>
                    <a:lnTo>
                      <a:pt x="27" y="21"/>
                    </a:lnTo>
                    <a:lnTo>
                      <a:pt x="27" y="22"/>
                    </a:lnTo>
                    <a:lnTo>
                      <a:pt x="27" y="22"/>
                    </a:lnTo>
                    <a:lnTo>
                      <a:pt x="29" y="24"/>
                    </a:lnTo>
                    <a:lnTo>
                      <a:pt x="40" y="27"/>
                    </a:lnTo>
                    <a:lnTo>
                      <a:pt x="42" y="58"/>
                    </a:lnTo>
                    <a:lnTo>
                      <a:pt x="35" y="60"/>
                    </a:lnTo>
                    <a:lnTo>
                      <a:pt x="18" y="60"/>
                    </a:lnTo>
                    <a:lnTo>
                      <a:pt x="18" y="43"/>
                    </a:lnTo>
                    <a:lnTo>
                      <a:pt x="10" y="43"/>
                    </a:lnTo>
                    <a:lnTo>
                      <a:pt x="10" y="34"/>
                    </a:lnTo>
                    <a:lnTo>
                      <a:pt x="1" y="34"/>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3" y="0"/>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6115"/>
              <p:cNvSpPr>
                <a:spLocks/>
              </p:cNvSpPr>
              <p:nvPr/>
            </p:nvSpPr>
            <p:spPr bwMode="auto">
              <a:xfrm>
                <a:off x="3749" y="1419"/>
                <a:ext cx="56" cy="54"/>
              </a:xfrm>
              <a:custGeom>
                <a:avLst/>
                <a:gdLst>
                  <a:gd name="T0" fmla="*/ 23 w 56"/>
                  <a:gd name="T1" fmla="*/ 9 h 54"/>
                  <a:gd name="T2" fmla="*/ 23 w 56"/>
                  <a:gd name="T3" fmla="*/ 17 h 54"/>
                  <a:gd name="T4" fmla="*/ 54 w 56"/>
                  <a:gd name="T5" fmla="*/ 16 h 54"/>
                  <a:gd name="T6" fmla="*/ 56 w 56"/>
                  <a:gd name="T7" fmla="*/ 34 h 54"/>
                  <a:gd name="T8" fmla="*/ 56 w 56"/>
                  <a:gd name="T9" fmla="*/ 34 h 54"/>
                  <a:gd name="T10" fmla="*/ 56 w 56"/>
                  <a:gd name="T11" fmla="*/ 43 h 54"/>
                  <a:gd name="T12" fmla="*/ 18 w 56"/>
                  <a:gd name="T13" fmla="*/ 44 h 54"/>
                  <a:gd name="T14" fmla="*/ 15 w 56"/>
                  <a:gd name="T15" fmla="*/ 54 h 54"/>
                  <a:gd name="T16" fmla="*/ 3 w 56"/>
                  <a:gd name="T17" fmla="*/ 53 h 54"/>
                  <a:gd name="T18" fmla="*/ 1 w 56"/>
                  <a:gd name="T19" fmla="*/ 38 h 54"/>
                  <a:gd name="T20" fmla="*/ 0 w 56"/>
                  <a:gd name="T21" fmla="*/ 2 h 54"/>
                  <a:gd name="T22" fmla="*/ 15 w 56"/>
                  <a:gd name="T23" fmla="*/ 0 h 54"/>
                  <a:gd name="T24" fmla="*/ 15 w 56"/>
                  <a:gd name="T25" fmla="*/ 10 h 54"/>
                  <a:gd name="T26" fmla="*/ 23 w 56"/>
                  <a:gd name="T27"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4">
                    <a:moveTo>
                      <a:pt x="23" y="9"/>
                    </a:moveTo>
                    <a:lnTo>
                      <a:pt x="23" y="17"/>
                    </a:lnTo>
                    <a:lnTo>
                      <a:pt x="54" y="16"/>
                    </a:lnTo>
                    <a:lnTo>
                      <a:pt x="56" y="34"/>
                    </a:lnTo>
                    <a:lnTo>
                      <a:pt x="56" y="34"/>
                    </a:lnTo>
                    <a:lnTo>
                      <a:pt x="56" y="43"/>
                    </a:lnTo>
                    <a:lnTo>
                      <a:pt x="18" y="44"/>
                    </a:lnTo>
                    <a:lnTo>
                      <a:pt x="15" y="54"/>
                    </a:lnTo>
                    <a:lnTo>
                      <a:pt x="3" y="53"/>
                    </a:lnTo>
                    <a:lnTo>
                      <a:pt x="1" y="38"/>
                    </a:lnTo>
                    <a:lnTo>
                      <a:pt x="0" y="2"/>
                    </a:lnTo>
                    <a:lnTo>
                      <a:pt x="15" y="0"/>
                    </a:lnTo>
                    <a:lnTo>
                      <a:pt x="15" y="10"/>
                    </a:lnTo>
                    <a:lnTo>
                      <a:pt x="23" y="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 name="Freeform 6116"/>
              <p:cNvSpPr>
                <a:spLocks/>
              </p:cNvSpPr>
              <p:nvPr/>
            </p:nvSpPr>
            <p:spPr bwMode="auto">
              <a:xfrm>
                <a:off x="3749" y="1419"/>
                <a:ext cx="56" cy="54"/>
              </a:xfrm>
              <a:custGeom>
                <a:avLst/>
                <a:gdLst>
                  <a:gd name="T0" fmla="*/ 23 w 56"/>
                  <a:gd name="T1" fmla="*/ 9 h 54"/>
                  <a:gd name="T2" fmla="*/ 23 w 56"/>
                  <a:gd name="T3" fmla="*/ 17 h 54"/>
                  <a:gd name="T4" fmla="*/ 54 w 56"/>
                  <a:gd name="T5" fmla="*/ 16 h 54"/>
                  <a:gd name="T6" fmla="*/ 56 w 56"/>
                  <a:gd name="T7" fmla="*/ 34 h 54"/>
                  <a:gd name="T8" fmla="*/ 56 w 56"/>
                  <a:gd name="T9" fmla="*/ 34 h 54"/>
                  <a:gd name="T10" fmla="*/ 56 w 56"/>
                  <a:gd name="T11" fmla="*/ 43 h 54"/>
                  <a:gd name="T12" fmla="*/ 18 w 56"/>
                  <a:gd name="T13" fmla="*/ 44 h 54"/>
                  <a:gd name="T14" fmla="*/ 15 w 56"/>
                  <a:gd name="T15" fmla="*/ 54 h 54"/>
                  <a:gd name="T16" fmla="*/ 3 w 56"/>
                  <a:gd name="T17" fmla="*/ 53 h 54"/>
                  <a:gd name="T18" fmla="*/ 1 w 56"/>
                  <a:gd name="T19" fmla="*/ 38 h 54"/>
                  <a:gd name="T20" fmla="*/ 0 w 56"/>
                  <a:gd name="T21" fmla="*/ 2 h 54"/>
                  <a:gd name="T22" fmla="*/ 15 w 56"/>
                  <a:gd name="T23" fmla="*/ 0 h 54"/>
                  <a:gd name="T24" fmla="*/ 15 w 56"/>
                  <a:gd name="T25" fmla="*/ 10 h 54"/>
                  <a:gd name="T26" fmla="*/ 23 w 56"/>
                  <a:gd name="T27"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4">
                    <a:moveTo>
                      <a:pt x="23" y="9"/>
                    </a:moveTo>
                    <a:lnTo>
                      <a:pt x="23" y="17"/>
                    </a:lnTo>
                    <a:lnTo>
                      <a:pt x="54" y="16"/>
                    </a:lnTo>
                    <a:lnTo>
                      <a:pt x="56" y="34"/>
                    </a:lnTo>
                    <a:lnTo>
                      <a:pt x="56" y="34"/>
                    </a:lnTo>
                    <a:lnTo>
                      <a:pt x="56" y="43"/>
                    </a:lnTo>
                    <a:lnTo>
                      <a:pt x="18" y="44"/>
                    </a:lnTo>
                    <a:lnTo>
                      <a:pt x="15" y="54"/>
                    </a:lnTo>
                    <a:lnTo>
                      <a:pt x="3" y="53"/>
                    </a:lnTo>
                    <a:lnTo>
                      <a:pt x="1" y="38"/>
                    </a:lnTo>
                    <a:lnTo>
                      <a:pt x="0" y="2"/>
                    </a:lnTo>
                    <a:lnTo>
                      <a:pt x="15" y="0"/>
                    </a:lnTo>
                    <a:lnTo>
                      <a:pt x="15" y="10"/>
                    </a:lnTo>
                    <a:lnTo>
                      <a:pt x="23"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6117"/>
              <p:cNvSpPr>
                <a:spLocks/>
              </p:cNvSpPr>
              <p:nvPr/>
            </p:nvSpPr>
            <p:spPr bwMode="auto">
              <a:xfrm>
                <a:off x="3896" y="1550"/>
                <a:ext cx="32" cy="37"/>
              </a:xfrm>
              <a:custGeom>
                <a:avLst/>
                <a:gdLst>
                  <a:gd name="T0" fmla="*/ 32 w 32"/>
                  <a:gd name="T1" fmla="*/ 35 h 37"/>
                  <a:gd name="T2" fmla="*/ 24 w 32"/>
                  <a:gd name="T3" fmla="*/ 35 h 37"/>
                  <a:gd name="T4" fmla="*/ 22 w 32"/>
                  <a:gd name="T5" fmla="*/ 37 h 37"/>
                  <a:gd name="T6" fmla="*/ 17 w 32"/>
                  <a:gd name="T7" fmla="*/ 37 h 37"/>
                  <a:gd name="T8" fmla="*/ 17 w 32"/>
                  <a:gd name="T9" fmla="*/ 37 h 37"/>
                  <a:gd name="T10" fmla="*/ 2 w 32"/>
                  <a:gd name="T11" fmla="*/ 37 h 37"/>
                  <a:gd name="T12" fmla="*/ 0 w 32"/>
                  <a:gd name="T13" fmla="*/ 1 h 37"/>
                  <a:gd name="T14" fmla="*/ 10 w 32"/>
                  <a:gd name="T15" fmla="*/ 1 h 37"/>
                  <a:gd name="T16" fmla="*/ 30 w 32"/>
                  <a:gd name="T17" fmla="*/ 0 h 37"/>
                  <a:gd name="T18" fmla="*/ 30 w 32"/>
                  <a:gd name="T19" fmla="*/ 8 h 37"/>
                  <a:gd name="T20" fmla="*/ 32 w 32"/>
                  <a:gd name="T21" fmla="*/ 27 h 37"/>
                  <a:gd name="T22" fmla="*/ 32 w 32"/>
                  <a:gd name="T23"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7">
                    <a:moveTo>
                      <a:pt x="32" y="35"/>
                    </a:moveTo>
                    <a:lnTo>
                      <a:pt x="24" y="35"/>
                    </a:lnTo>
                    <a:lnTo>
                      <a:pt x="22" y="37"/>
                    </a:lnTo>
                    <a:lnTo>
                      <a:pt x="17" y="37"/>
                    </a:lnTo>
                    <a:lnTo>
                      <a:pt x="17" y="37"/>
                    </a:lnTo>
                    <a:lnTo>
                      <a:pt x="2" y="37"/>
                    </a:lnTo>
                    <a:lnTo>
                      <a:pt x="0" y="1"/>
                    </a:lnTo>
                    <a:lnTo>
                      <a:pt x="10" y="1"/>
                    </a:lnTo>
                    <a:lnTo>
                      <a:pt x="30" y="0"/>
                    </a:lnTo>
                    <a:lnTo>
                      <a:pt x="30" y="8"/>
                    </a:lnTo>
                    <a:lnTo>
                      <a:pt x="32" y="27"/>
                    </a:lnTo>
                    <a:lnTo>
                      <a:pt x="32"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6118"/>
              <p:cNvSpPr>
                <a:spLocks/>
              </p:cNvSpPr>
              <p:nvPr/>
            </p:nvSpPr>
            <p:spPr bwMode="auto">
              <a:xfrm>
                <a:off x="3896" y="1550"/>
                <a:ext cx="32" cy="37"/>
              </a:xfrm>
              <a:custGeom>
                <a:avLst/>
                <a:gdLst>
                  <a:gd name="T0" fmla="*/ 32 w 32"/>
                  <a:gd name="T1" fmla="*/ 35 h 37"/>
                  <a:gd name="T2" fmla="*/ 24 w 32"/>
                  <a:gd name="T3" fmla="*/ 35 h 37"/>
                  <a:gd name="T4" fmla="*/ 22 w 32"/>
                  <a:gd name="T5" fmla="*/ 37 h 37"/>
                  <a:gd name="T6" fmla="*/ 17 w 32"/>
                  <a:gd name="T7" fmla="*/ 37 h 37"/>
                  <a:gd name="T8" fmla="*/ 17 w 32"/>
                  <a:gd name="T9" fmla="*/ 37 h 37"/>
                  <a:gd name="T10" fmla="*/ 2 w 32"/>
                  <a:gd name="T11" fmla="*/ 37 h 37"/>
                  <a:gd name="T12" fmla="*/ 0 w 32"/>
                  <a:gd name="T13" fmla="*/ 1 h 37"/>
                  <a:gd name="T14" fmla="*/ 10 w 32"/>
                  <a:gd name="T15" fmla="*/ 1 h 37"/>
                  <a:gd name="T16" fmla="*/ 30 w 32"/>
                  <a:gd name="T17" fmla="*/ 0 h 37"/>
                  <a:gd name="T18" fmla="*/ 30 w 32"/>
                  <a:gd name="T19" fmla="*/ 8 h 37"/>
                  <a:gd name="T20" fmla="*/ 32 w 32"/>
                  <a:gd name="T21" fmla="*/ 27 h 37"/>
                  <a:gd name="T22" fmla="*/ 32 w 32"/>
                  <a:gd name="T23"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7">
                    <a:moveTo>
                      <a:pt x="32" y="35"/>
                    </a:moveTo>
                    <a:lnTo>
                      <a:pt x="24" y="35"/>
                    </a:lnTo>
                    <a:lnTo>
                      <a:pt x="22" y="37"/>
                    </a:lnTo>
                    <a:lnTo>
                      <a:pt x="17" y="37"/>
                    </a:lnTo>
                    <a:lnTo>
                      <a:pt x="17" y="37"/>
                    </a:lnTo>
                    <a:lnTo>
                      <a:pt x="2" y="37"/>
                    </a:lnTo>
                    <a:lnTo>
                      <a:pt x="0" y="1"/>
                    </a:lnTo>
                    <a:lnTo>
                      <a:pt x="10" y="1"/>
                    </a:lnTo>
                    <a:lnTo>
                      <a:pt x="30" y="0"/>
                    </a:lnTo>
                    <a:lnTo>
                      <a:pt x="30" y="8"/>
                    </a:lnTo>
                    <a:lnTo>
                      <a:pt x="32" y="27"/>
                    </a:lnTo>
                    <a:lnTo>
                      <a:pt x="32"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6119"/>
              <p:cNvSpPr>
                <a:spLocks/>
              </p:cNvSpPr>
              <p:nvPr/>
            </p:nvSpPr>
            <p:spPr bwMode="auto">
              <a:xfrm>
                <a:off x="3805" y="1451"/>
                <a:ext cx="37" cy="63"/>
              </a:xfrm>
              <a:custGeom>
                <a:avLst/>
                <a:gdLst>
                  <a:gd name="T0" fmla="*/ 32 w 37"/>
                  <a:gd name="T1" fmla="*/ 46 h 63"/>
                  <a:gd name="T2" fmla="*/ 37 w 37"/>
                  <a:gd name="T3" fmla="*/ 60 h 63"/>
                  <a:gd name="T4" fmla="*/ 35 w 37"/>
                  <a:gd name="T5" fmla="*/ 60 h 63"/>
                  <a:gd name="T6" fmla="*/ 35 w 37"/>
                  <a:gd name="T7" fmla="*/ 60 h 63"/>
                  <a:gd name="T8" fmla="*/ 35 w 37"/>
                  <a:gd name="T9" fmla="*/ 60 h 63"/>
                  <a:gd name="T10" fmla="*/ 33 w 37"/>
                  <a:gd name="T11" fmla="*/ 60 h 63"/>
                  <a:gd name="T12" fmla="*/ 33 w 37"/>
                  <a:gd name="T13" fmla="*/ 60 h 63"/>
                  <a:gd name="T14" fmla="*/ 33 w 37"/>
                  <a:gd name="T15" fmla="*/ 60 h 63"/>
                  <a:gd name="T16" fmla="*/ 3 w 37"/>
                  <a:gd name="T17" fmla="*/ 63 h 63"/>
                  <a:gd name="T18" fmla="*/ 3 w 37"/>
                  <a:gd name="T19" fmla="*/ 53 h 63"/>
                  <a:gd name="T20" fmla="*/ 0 w 37"/>
                  <a:gd name="T21" fmla="*/ 11 h 63"/>
                  <a:gd name="T22" fmla="*/ 0 w 37"/>
                  <a:gd name="T23" fmla="*/ 2 h 63"/>
                  <a:gd name="T24" fmla="*/ 0 w 37"/>
                  <a:gd name="T25" fmla="*/ 2 h 63"/>
                  <a:gd name="T26" fmla="*/ 25 w 37"/>
                  <a:gd name="T27" fmla="*/ 0 h 63"/>
                  <a:gd name="T28" fmla="*/ 25 w 37"/>
                  <a:gd name="T29" fmla="*/ 6 h 63"/>
                  <a:gd name="T30" fmla="*/ 27 w 37"/>
                  <a:gd name="T31" fmla="*/ 7 h 63"/>
                  <a:gd name="T32" fmla="*/ 18 w 37"/>
                  <a:gd name="T33" fmla="*/ 16 h 63"/>
                  <a:gd name="T34" fmla="*/ 23 w 37"/>
                  <a:gd name="T35" fmla="*/ 26 h 63"/>
                  <a:gd name="T36" fmla="*/ 25 w 37"/>
                  <a:gd name="T37" fmla="*/ 39 h 63"/>
                  <a:gd name="T38" fmla="*/ 32 w 37"/>
                  <a:gd name="T3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63">
                    <a:moveTo>
                      <a:pt x="32" y="46"/>
                    </a:moveTo>
                    <a:lnTo>
                      <a:pt x="37" y="60"/>
                    </a:lnTo>
                    <a:lnTo>
                      <a:pt x="35" y="60"/>
                    </a:lnTo>
                    <a:lnTo>
                      <a:pt x="35" y="60"/>
                    </a:lnTo>
                    <a:lnTo>
                      <a:pt x="35" y="60"/>
                    </a:lnTo>
                    <a:lnTo>
                      <a:pt x="33" y="60"/>
                    </a:lnTo>
                    <a:lnTo>
                      <a:pt x="33" y="60"/>
                    </a:lnTo>
                    <a:lnTo>
                      <a:pt x="33" y="60"/>
                    </a:lnTo>
                    <a:lnTo>
                      <a:pt x="3" y="63"/>
                    </a:lnTo>
                    <a:lnTo>
                      <a:pt x="3" y="53"/>
                    </a:lnTo>
                    <a:lnTo>
                      <a:pt x="0" y="11"/>
                    </a:lnTo>
                    <a:lnTo>
                      <a:pt x="0" y="2"/>
                    </a:lnTo>
                    <a:lnTo>
                      <a:pt x="0" y="2"/>
                    </a:lnTo>
                    <a:lnTo>
                      <a:pt x="25" y="0"/>
                    </a:lnTo>
                    <a:lnTo>
                      <a:pt x="25" y="6"/>
                    </a:lnTo>
                    <a:lnTo>
                      <a:pt x="27" y="7"/>
                    </a:lnTo>
                    <a:lnTo>
                      <a:pt x="18" y="16"/>
                    </a:lnTo>
                    <a:lnTo>
                      <a:pt x="23" y="26"/>
                    </a:lnTo>
                    <a:lnTo>
                      <a:pt x="25" y="39"/>
                    </a:lnTo>
                    <a:lnTo>
                      <a:pt x="32" y="46"/>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6120"/>
              <p:cNvSpPr>
                <a:spLocks/>
              </p:cNvSpPr>
              <p:nvPr/>
            </p:nvSpPr>
            <p:spPr bwMode="auto">
              <a:xfrm>
                <a:off x="3805" y="1451"/>
                <a:ext cx="37" cy="63"/>
              </a:xfrm>
              <a:custGeom>
                <a:avLst/>
                <a:gdLst>
                  <a:gd name="T0" fmla="*/ 32 w 37"/>
                  <a:gd name="T1" fmla="*/ 46 h 63"/>
                  <a:gd name="T2" fmla="*/ 37 w 37"/>
                  <a:gd name="T3" fmla="*/ 60 h 63"/>
                  <a:gd name="T4" fmla="*/ 35 w 37"/>
                  <a:gd name="T5" fmla="*/ 60 h 63"/>
                  <a:gd name="T6" fmla="*/ 35 w 37"/>
                  <a:gd name="T7" fmla="*/ 60 h 63"/>
                  <a:gd name="T8" fmla="*/ 35 w 37"/>
                  <a:gd name="T9" fmla="*/ 60 h 63"/>
                  <a:gd name="T10" fmla="*/ 33 w 37"/>
                  <a:gd name="T11" fmla="*/ 60 h 63"/>
                  <a:gd name="T12" fmla="*/ 33 w 37"/>
                  <a:gd name="T13" fmla="*/ 60 h 63"/>
                  <a:gd name="T14" fmla="*/ 33 w 37"/>
                  <a:gd name="T15" fmla="*/ 60 h 63"/>
                  <a:gd name="T16" fmla="*/ 3 w 37"/>
                  <a:gd name="T17" fmla="*/ 63 h 63"/>
                  <a:gd name="T18" fmla="*/ 3 w 37"/>
                  <a:gd name="T19" fmla="*/ 53 h 63"/>
                  <a:gd name="T20" fmla="*/ 0 w 37"/>
                  <a:gd name="T21" fmla="*/ 11 h 63"/>
                  <a:gd name="T22" fmla="*/ 0 w 37"/>
                  <a:gd name="T23" fmla="*/ 2 h 63"/>
                  <a:gd name="T24" fmla="*/ 0 w 37"/>
                  <a:gd name="T25" fmla="*/ 2 h 63"/>
                  <a:gd name="T26" fmla="*/ 25 w 37"/>
                  <a:gd name="T27" fmla="*/ 0 h 63"/>
                  <a:gd name="T28" fmla="*/ 25 w 37"/>
                  <a:gd name="T29" fmla="*/ 6 h 63"/>
                  <a:gd name="T30" fmla="*/ 27 w 37"/>
                  <a:gd name="T31" fmla="*/ 7 h 63"/>
                  <a:gd name="T32" fmla="*/ 18 w 37"/>
                  <a:gd name="T33" fmla="*/ 16 h 63"/>
                  <a:gd name="T34" fmla="*/ 23 w 37"/>
                  <a:gd name="T35" fmla="*/ 26 h 63"/>
                  <a:gd name="T36" fmla="*/ 25 w 37"/>
                  <a:gd name="T37" fmla="*/ 39 h 63"/>
                  <a:gd name="T38" fmla="*/ 32 w 37"/>
                  <a:gd name="T3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63">
                    <a:moveTo>
                      <a:pt x="32" y="46"/>
                    </a:moveTo>
                    <a:lnTo>
                      <a:pt x="37" y="60"/>
                    </a:lnTo>
                    <a:lnTo>
                      <a:pt x="35" y="60"/>
                    </a:lnTo>
                    <a:lnTo>
                      <a:pt x="35" y="60"/>
                    </a:lnTo>
                    <a:lnTo>
                      <a:pt x="35" y="60"/>
                    </a:lnTo>
                    <a:lnTo>
                      <a:pt x="33" y="60"/>
                    </a:lnTo>
                    <a:lnTo>
                      <a:pt x="33" y="60"/>
                    </a:lnTo>
                    <a:lnTo>
                      <a:pt x="33" y="60"/>
                    </a:lnTo>
                    <a:lnTo>
                      <a:pt x="3" y="63"/>
                    </a:lnTo>
                    <a:lnTo>
                      <a:pt x="3" y="53"/>
                    </a:lnTo>
                    <a:lnTo>
                      <a:pt x="0" y="11"/>
                    </a:lnTo>
                    <a:lnTo>
                      <a:pt x="0" y="2"/>
                    </a:lnTo>
                    <a:lnTo>
                      <a:pt x="0" y="2"/>
                    </a:lnTo>
                    <a:lnTo>
                      <a:pt x="25" y="0"/>
                    </a:lnTo>
                    <a:lnTo>
                      <a:pt x="25" y="6"/>
                    </a:lnTo>
                    <a:lnTo>
                      <a:pt x="27" y="7"/>
                    </a:lnTo>
                    <a:lnTo>
                      <a:pt x="18" y="16"/>
                    </a:lnTo>
                    <a:lnTo>
                      <a:pt x="23" y="26"/>
                    </a:lnTo>
                    <a:lnTo>
                      <a:pt x="25" y="39"/>
                    </a:lnTo>
                    <a:lnTo>
                      <a:pt x="32" y="4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6121"/>
              <p:cNvSpPr>
                <a:spLocks/>
              </p:cNvSpPr>
              <p:nvPr/>
            </p:nvSpPr>
            <p:spPr bwMode="auto">
              <a:xfrm>
                <a:off x="3945" y="1599"/>
                <a:ext cx="34" cy="20"/>
              </a:xfrm>
              <a:custGeom>
                <a:avLst/>
                <a:gdLst>
                  <a:gd name="T0" fmla="*/ 34 w 34"/>
                  <a:gd name="T1" fmla="*/ 15 h 20"/>
                  <a:gd name="T2" fmla="*/ 34 w 34"/>
                  <a:gd name="T3" fmla="*/ 17 h 20"/>
                  <a:gd name="T4" fmla="*/ 34 w 34"/>
                  <a:gd name="T5" fmla="*/ 17 h 20"/>
                  <a:gd name="T6" fmla="*/ 34 w 34"/>
                  <a:gd name="T7" fmla="*/ 17 h 20"/>
                  <a:gd name="T8" fmla="*/ 32 w 34"/>
                  <a:gd name="T9" fmla="*/ 19 h 20"/>
                  <a:gd name="T10" fmla="*/ 27 w 34"/>
                  <a:gd name="T11" fmla="*/ 19 h 20"/>
                  <a:gd name="T12" fmla="*/ 24 w 34"/>
                  <a:gd name="T13" fmla="*/ 19 h 20"/>
                  <a:gd name="T14" fmla="*/ 22 w 34"/>
                  <a:gd name="T15" fmla="*/ 19 h 20"/>
                  <a:gd name="T16" fmla="*/ 19 w 34"/>
                  <a:gd name="T17" fmla="*/ 19 h 20"/>
                  <a:gd name="T18" fmla="*/ 9 w 34"/>
                  <a:gd name="T19" fmla="*/ 19 h 20"/>
                  <a:gd name="T20" fmla="*/ 9 w 34"/>
                  <a:gd name="T21" fmla="*/ 19 h 20"/>
                  <a:gd name="T22" fmla="*/ 7 w 34"/>
                  <a:gd name="T23" fmla="*/ 20 h 20"/>
                  <a:gd name="T24" fmla="*/ 3 w 34"/>
                  <a:gd name="T25" fmla="*/ 20 h 20"/>
                  <a:gd name="T26" fmla="*/ 2 w 34"/>
                  <a:gd name="T27" fmla="*/ 20 h 20"/>
                  <a:gd name="T28" fmla="*/ 0 w 34"/>
                  <a:gd name="T29" fmla="*/ 8 h 20"/>
                  <a:gd name="T30" fmla="*/ 9 w 34"/>
                  <a:gd name="T31" fmla="*/ 8 h 20"/>
                  <a:gd name="T32" fmla="*/ 7 w 34"/>
                  <a:gd name="T33" fmla="*/ 2 h 20"/>
                  <a:gd name="T34" fmla="*/ 32 w 34"/>
                  <a:gd name="T35" fmla="*/ 0 h 20"/>
                  <a:gd name="T36" fmla="*/ 32 w 34"/>
                  <a:gd name="T37" fmla="*/ 0 h 20"/>
                  <a:gd name="T38" fmla="*/ 32 w 34"/>
                  <a:gd name="T39" fmla="*/ 2 h 20"/>
                  <a:gd name="T40" fmla="*/ 32 w 34"/>
                  <a:gd name="T41" fmla="*/ 2 h 20"/>
                  <a:gd name="T42" fmla="*/ 32 w 34"/>
                  <a:gd name="T43" fmla="*/ 2 h 20"/>
                  <a:gd name="T44" fmla="*/ 32 w 34"/>
                  <a:gd name="T45" fmla="*/ 2 h 20"/>
                  <a:gd name="T46" fmla="*/ 32 w 34"/>
                  <a:gd name="T47" fmla="*/ 3 h 20"/>
                  <a:gd name="T48" fmla="*/ 32 w 34"/>
                  <a:gd name="T49" fmla="*/ 5 h 20"/>
                  <a:gd name="T50" fmla="*/ 32 w 34"/>
                  <a:gd name="T51" fmla="*/ 5 h 20"/>
                  <a:gd name="T52" fmla="*/ 32 w 34"/>
                  <a:gd name="T53" fmla="*/ 7 h 20"/>
                  <a:gd name="T54" fmla="*/ 32 w 34"/>
                  <a:gd name="T55" fmla="*/ 7 h 20"/>
                  <a:gd name="T56" fmla="*/ 32 w 34"/>
                  <a:gd name="T57" fmla="*/ 7 h 20"/>
                  <a:gd name="T58" fmla="*/ 32 w 34"/>
                  <a:gd name="T59" fmla="*/ 8 h 20"/>
                  <a:gd name="T60" fmla="*/ 32 w 34"/>
                  <a:gd name="T61" fmla="*/ 8 h 20"/>
                  <a:gd name="T62" fmla="*/ 32 w 34"/>
                  <a:gd name="T63" fmla="*/ 8 h 20"/>
                  <a:gd name="T64" fmla="*/ 32 w 34"/>
                  <a:gd name="T65" fmla="*/ 8 h 20"/>
                  <a:gd name="T66" fmla="*/ 32 w 34"/>
                  <a:gd name="T67" fmla="*/ 8 h 20"/>
                  <a:gd name="T68" fmla="*/ 32 w 34"/>
                  <a:gd name="T69" fmla="*/ 10 h 20"/>
                  <a:gd name="T70" fmla="*/ 32 w 34"/>
                  <a:gd name="T71" fmla="*/ 10 h 20"/>
                  <a:gd name="T72" fmla="*/ 32 w 34"/>
                  <a:gd name="T73" fmla="*/ 12 h 20"/>
                  <a:gd name="T74" fmla="*/ 32 w 34"/>
                  <a:gd name="T75" fmla="*/ 12 h 20"/>
                  <a:gd name="T76" fmla="*/ 32 w 34"/>
                  <a:gd name="T77" fmla="*/ 12 h 20"/>
                  <a:gd name="T78" fmla="*/ 34 w 34"/>
                  <a:gd name="T79" fmla="*/ 13 h 20"/>
                  <a:gd name="T80" fmla="*/ 34 w 34"/>
                  <a:gd name="T8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20">
                    <a:moveTo>
                      <a:pt x="34" y="15"/>
                    </a:moveTo>
                    <a:lnTo>
                      <a:pt x="34" y="17"/>
                    </a:lnTo>
                    <a:lnTo>
                      <a:pt x="34" y="17"/>
                    </a:lnTo>
                    <a:lnTo>
                      <a:pt x="34" y="17"/>
                    </a:lnTo>
                    <a:lnTo>
                      <a:pt x="32" y="19"/>
                    </a:lnTo>
                    <a:lnTo>
                      <a:pt x="27" y="19"/>
                    </a:lnTo>
                    <a:lnTo>
                      <a:pt x="24" y="19"/>
                    </a:lnTo>
                    <a:lnTo>
                      <a:pt x="22" y="19"/>
                    </a:lnTo>
                    <a:lnTo>
                      <a:pt x="19" y="19"/>
                    </a:lnTo>
                    <a:lnTo>
                      <a:pt x="9" y="19"/>
                    </a:lnTo>
                    <a:lnTo>
                      <a:pt x="9" y="19"/>
                    </a:lnTo>
                    <a:lnTo>
                      <a:pt x="7" y="20"/>
                    </a:lnTo>
                    <a:lnTo>
                      <a:pt x="3" y="20"/>
                    </a:lnTo>
                    <a:lnTo>
                      <a:pt x="2" y="20"/>
                    </a:lnTo>
                    <a:lnTo>
                      <a:pt x="0" y="8"/>
                    </a:lnTo>
                    <a:lnTo>
                      <a:pt x="9" y="8"/>
                    </a:lnTo>
                    <a:lnTo>
                      <a:pt x="7" y="2"/>
                    </a:lnTo>
                    <a:lnTo>
                      <a:pt x="32" y="0"/>
                    </a:lnTo>
                    <a:lnTo>
                      <a:pt x="32" y="0"/>
                    </a:lnTo>
                    <a:lnTo>
                      <a:pt x="32" y="2"/>
                    </a:lnTo>
                    <a:lnTo>
                      <a:pt x="32" y="2"/>
                    </a:lnTo>
                    <a:lnTo>
                      <a:pt x="32" y="2"/>
                    </a:lnTo>
                    <a:lnTo>
                      <a:pt x="32" y="2"/>
                    </a:lnTo>
                    <a:lnTo>
                      <a:pt x="32" y="3"/>
                    </a:lnTo>
                    <a:lnTo>
                      <a:pt x="32" y="5"/>
                    </a:lnTo>
                    <a:lnTo>
                      <a:pt x="32" y="5"/>
                    </a:lnTo>
                    <a:lnTo>
                      <a:pt x="32" y="7"/>
                    </a:lnTo>
                    <a:lnTo>
                      <a:pt x="32" y="7"/>
                    </a:lnTo>
                    <a:lnTo>
                      <a:pt x="32" y="7"/>
                    </a:lnTo>
                    <a:lnTo>
                      <a:pt x="32" y="8"/>
                    </a:lnTo>
                    <a:lnTo>
                      <a:pt x="32" y="8"/>
                    </a:lnTo>
                    <a:lnTo>
                      <a:pt x="32" y="8"/>
                    </a:lnTo>
                    <a:lnTo>
                      <a:pt x="32" y="8"/>
                    </a:lnTo>
                    <a:lnTo>
                      <a:pt x="32" y="8"/>
                    </a:lnTo>
                    <a:lnTo>
                      <a:pt x="32" y="10"/>
                    </a:lnTo>
                    <a:lnTo>
                      <a:pt x="32" y="10"/>
                    </a:lnTo>
                    <a:lnTo>
                      <a:pt x="32" y="12"/>
                    </a:lnTo>
                    <a:lnTo>
                      <a:pt x="32" y="12"/>
                    </a:lnTo>
                    <a:lnTo>
                      <a:pt x="32" y="12"/>
                    </a:lnTo>
                    <a:lnTo>
                      <a:pt x="34" y="13"/>
                    </a:lnTo>
                    <a:lnTo>
                      <a:pt x="34" y="1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6122"/>
              <p:cNvSpPr>
                <a:spLocks/>
              </p:cNvSpPr>
              <p:nvPr/>
            </p:nvSpPr>
            <p:spPr bwMode="auto">
              <a:xfrm>
                <a:off x="3945" y="1599"/>
                <a:ext cx="34" cy="20"/>
              </a:xfrm>
              <a:custGeom>
                <a:avLst/>
                <a:gdLst>
                  <a:gd name="T0" fmla="*/ 34 w 34"/>
                  <a:gd name="T1" fmla="*/ 15 h 20"/>
                  <a:gd name="T2" fmla="*/ 34 w 34"/>
                  <a:gd name="T3" fmla="*/ 17 h 20"/>
                  <a:gd name="T4" fmla="*/ 34 w 34"/>
                  <a:gd name="T5" fmla="*/ 17 h 20"/>
                  <a:gd name="T6" fmla="*/ 34 w 34"/>
                  <a:gd name="T7" fmla="*/ 17 h 20"/>
                  <a:gd name="T8" fmla="*/ 32 w 34"/>
                  <a:gd name="T9" fmla="*/ 19 h 20"/>
                  <a:gd name="T10" fmla="*/ 27 w 34"/>
                  <a:gd name="T11" fmla="*/ 19 h 20"/>
                  <a:gd name="T12" fmla="*/ 24 w 34"/>
                  <a:gd name="T13" fmla="*/ 19 h 20"/>
                  <a:gd name="T14" fmla="*/ 22 w 34"/>
                  <a:gd name="T15" fmla="*/ 19 h 20"/>
                  <a:gd name="T16" fmla="*/ 19 w 34"/>
                  <a:gd name="T17" fmla="*/ 19 h 20"/>
                  <a:gd name="T18" fmla="*/ 9 w 34"/>
                  <a:gd name="T19" fmla="*/ 19 h 20"/>
                  <a:gd name="T20" fmla="*/ 9 w 34"/>
                  <a:gd name="T21" fmla="*/ 19 h 20"/>
                  <a:gd name="T22" fmla="*/ 7 w 34"/>
                  <a:gd name="T23" fmla="*/ 20 h 20"/>
                  <a:gd name="T24" fmla="*/ 3 w 34"/>
                  <a:gd name="T25" fmla="*/ 20 h 20"/>
                  <a:gd name="T26" fmla="*/ 2 w 34"/>
                  <a:gd name="T27" fmla="*/ 20 h 20"/>
                  <a:gd name="T28" fmla="*/ 0 w 34"/>
                  <a:gd name="T29" fmla="*/ 8 h 20"/>
                  <a:gd name="T30" fmla="*/ 9 w 34"/>
                  <a:gd name="T31" fmla="*/ 8 h 20"/>
                  <a:gd name="T32" fmla="*/ 7 w 34"/>
                  <a:gd name="T33" fmla="*/ 2 h 20"/>
                  <a:gd name="T34" fmla="*/ 32 w 34"/>
                  <a:gd name="T35" fmla="*/ 0 h 20"/>
                  <a:gd name="T36" fmla="*/ 32 w 34"/>
                  <a:gd name="T37" fmla="*/ 0 h 20"/>
                  <a:gd name="T38" fmla="*/ 32 w 34"/>
                  <a:gd name="T39" fmla="*/ 2 h 20"/>
                  <a:gd name="T40" fmla="*/ 32 w 34"/>
                  <a:gd name="T41" fmla="*/ 2 h 20"/>
                  <a:gd name="T42" fmla="*/ 32 w 34"/>
                  <a:gd name="T43" fmla="*/ 2 h 20"/>
                  <a:gd name="T44" fmla="*/ 32 w 34"/>
                  <a:gd name="T45" fmla="*/ 2 h 20"/>
                  <a:gd name="T46" fmla="*/ 32 w 34"/>
                  <a:gd name="T47" fmla="*/ 3 h 20"/>
                  <a:gd name="T48" fmla="*/ 32 w 34"/>
                  <a:gd name="T49" fmla="*/ 5 h 20"/>
                  <a:gd name="T50" fmla="*/ 32 w 34"/>
                  <a:gd name="T51" fmla="*/ 5 h 20"/>
                  <a:gd name="T52" fmla="*/ 32 w 34"/>
                  <a:gd name="T53" fmla="*/ 7 h 20"/>
                  <a:gd name="T54" fmla="*/ 32 w 34"/>
                  <a:gd name="T55" fmla="*/ 7 h 20"/>
                  <a:gd name="T56" fmla="*/ 32 w 34"/>
                  <a:gd name="T57" fmla="*/ 7 h 20"/>
                  <a:gd name="T58" fmla="*/ 32 w 34"/>
                  <a:gd name="T59" fmla="*/ 8 h 20"/>
                  <a:gd name="T60" fmla="*/ 32 w 34"/>
                  <a:gd name="T61" fmla="*/ 8 h 20"/>
                  <a:gd name="T62" fmla="*/ 32 w 34"/>
                  <a:gd name="T63" fmla="*/ 8 h 20"/>
                  <a:gd name="T64" fmla="*/ 32 w 34"/>
                  <a:gd name="T65" fmla="*/ 8 h 20"/>
                  <a:gd name="T66" fmla="*/ 32 w 34"/>
                  <a:gd name="T67" fmla="*/ 8 h 20"/>
                  <a:gd name="T68" fmla="*/ 32 w 34"/>
                  <a:gd name="T69" fmla="*/ 10 h 20"/>
                  <a:gd name="T70" fmla="*/ 32 w 34"/>
                  <a:gd name="T71" fmla="*/ 10 h 20"/>
                  <a:gd name="T72" fmla="*/ 32 w 34"/>
                  <a:gd name="T73" fmla="*/ 12 h 20"/>
                  <a:gd name="T74" fmla="*/ 32 w 34"/>
                  <a:gd name="T75" fmla="*/ 12 h 20"/>
                  <a:gd name="T76" fmla="*/ 32 w 34"/>
                  <a:gd name="T77" fmla="*/ 12 h 20"/>
                  <a:gd name="T78" fmla="*/ 34 w 34"/>
                  <a:gd name="T79" fmla="*/ 13 h 20"/>
                  <a:gd name="T80" fmla="*/ 34 w 34"/>
                  <a:gd name="T8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20">
                    <a:moveTo>
                      <a:pt x="34" y="15"/>
                    </a:moveTo>
                    <a:lnTo>
                      <a:pt x="34" y="17"/>
                    </a:lnTo>
                    <a:lnTo>
                      <a:pt x="34" y="17"/>
                    </a:lnTo>
                    <a:lnTo>
                      <a:pt x="34" y="17"/>
                    </a:lnTo>
                    <a:lnTo>
                      <a:pt x="32" y="19"/>
                    </a:lnTo>
                    <a:lnTo>
                      <a:pt x="27" y="19"/>
                    </a:lnTo>
                    <a:lnTo>
                      <a:pt x="24" y="19"/>
                    </a:lnTo>
                    <a:lnTo>
                      <a:pt x="22" y="19"/>
                    </a:lnTo>
                    <a:lnTo>
                      <a:pt x="19" y="19"/>
                    </a:lnTo>
                    <a:lnTo>
                      <a:pt x="9" y="19"/>
                    </a:lnTo>
                    <a:lnTo>
                      <a:pt x="9" y="19"/>
                    </a:lnTo>
                    <a:lnTo>
                      <a:pt x="7" y="20"/>
                    </a:lnTo>
                    <a:lnTo>
                      <a:pt x="3" y="20"/>
                    </a:lnTo>
                    <a:lnTo>
                      <a:pt x="2" y="20"/>
                    </a:lnTo>
                    <a:lnTo>
                      <a:pt x="0" y="8"/>
                    </a:lnTo>
                    <a:lnTo>
                      <a:pt x="9" y="8"/>
                    </a:lnTo>
                    <a:lnTo>
                      <a:pt x="7" y="2"/>
                    </a:lnTo>
                    <a:lnTo>
                      <a:pt x="32" y="0"/>
                    </a:lnTo>
                    <a:lnTo>
                      <a:pt x="32" y="0"/>
                    </a:lnTo>
                    <a:lnTo>
                      <a:pt x="32" y="2"/>
                    </a:lnTo>
                    <a:lnTo>
                      <a:pt x="32" y="2"/>
                    </a:lnTo>
                    <a:lnTo>
                      <a:pt x="32" y="2"/>
                    </a:lnTo>
                    <a:lnTo>
                      <a:pt x="32" y="2"/>
                    </a:lnTo>
                    <a:lnTo>
                      <a:pt x="32" y="3"/>
                    </a:lnTo>
                    <a:lnTo>
                      <a:pt x="32" y="5"/>
                    </a:lnTo>
                    <a:lnTo>
                      <a:pt x="32" y="5"/>
                    </a:lnTo>
                    <a:lnTo>
                      <a:pt x="32" y="7"/>
                    </a:lnTo>
                    <a:lnTo>
                      <a:pt x="32" y="7"/>
                    </a:lnTo>
                    <a:lnTo>
                      <a:pt x="32" y="7"/>
                    </a:lnTo>
                    <a:lnTo>
                      <a:pt x="32" y="8"/>
                    </a:lnTo>
                    <a:lnTo>
                      <a:pt x="32" y="8"/>
                    </a:lnTo>
                    <a:lnTo>
                      <a:pt x="32" y="8"/>
                    </a:lnTo>
                    <a:lnTo>
                      <a:pt x="32" y="8"/>
                    </a:lnTo>
                    <a:lnTo>
                      <a:pt x="32" y="8"/>
                    </a:lnTo>
                    <a:lnTo>
                      <a:pt x="32" y="10"/>
                    </a:lnTo>
                    <a:lnTo>
                      <a:pt x="32" y="10"/>
                    </a:lnTo>
                    <a:lnTo>
                      <a:pt x="32" y="12"/>
                    </a:lnTo>
                    <a:lnTo>
                      <a:pt x="32" y="12"/>
                    </a:lnTo>
                    <a:lnTo>
                      <a:pt x="32" y="12"/>
                    </a:lnTo>
                    <a:lnTo>
                      <a:pt x="34" y="13"/>
                    </a:lnTo>
                    <a:lnTo>
                      <a:pt x="34"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6123"/>
              <p:cNvSpPr>
                <a:spLocks/>
              </p:cNvSpPr>
              <p:nvPr/>
            </p:nvSpPr>
            <p:spPr bwMode="auto">
              <a:xfrm>
                <a:off x="3964" y="1396"/>
                <a:ext cx="23" cy="37"/>
              </a:xfrm>
              <a:custGeom>
                <a:avLst/>
                <a:gdLst>
                  <a:gd name="T0" fmla="*/ 1 w 23"/>
                  <a:gd name="T1" fmla="*/ 37 h 37"/>
                  <a:gd name="T2" fmla="*/ 0 w 23"/>
                  <a:gd name="T3" fmla="*/ 5 h 37"/>
                  <a:gd name="T4" fmla="*/ 0 w 23"/>
                  <a:gd name="T5" fmla="*/ 5 h 37"/>
                  <a:gd name="T6" fmla="*/ 0 w 23"/>
                  <a:gd name="T7" fmla="*/ 3 h 37"/>
                  <a:gd name="T8" fmla="*/ 23 w 23"/>
                  <a:gd name="T9" fmla="*/ 0 h 37"/>
                  <a:gd name="T10" fmla="*/ 23 w 23"/>
                  <a:gd name="T11" fmla="*/ 1 h 37"/>
                  <a:gd name="T12" fmla="*/ 22 w 23"/>
                  <a:gd name="T13" fmla="*/ 3 h 37"/>
                  <a:gd name="T14" fmla="*/ 22 w 23"/>
                  <a:gd name="T15" fmla="*/ 5 h 37"/>
                  <a:gd name="T16" fmla="*/ 22 w 23"/>
                  <a:gd name="T17" fmla="*/ 6 h 37"/>
                  <a:gd name="T18" fmla="*/ 20 w 23"/>
                  <a:gd name="T19" fmla="*/ 8 h 37"/>
                  <a:gd name="T20" fmla="*/ 20 w 23"/>
                  <a:gd name="T21" fmla="*/ 10 h 37"/>
                  <a:gd name="T22" fmla="*/ 18 w 23"/>
                  <a:gd name="T23" fmla="*/ 13 h 37"/>
                  <a:gd name="T24" fmla="*/ 18 w 23"/>
                  <a:gd name="T25" fmla="*/ 13 h 37"/>
                  <a:gd name="T26" fmla="*/ 18 w 23"/>
                  <a:gd name="T27" fmla="*/ 17 h 37"/>
                  <a:gd name="T28" fmla="*/ 18 w 23"/>
                  <a:gd name="T29" fmla="*/ 18 h 37"/>
                  <a:gd name="T30" fmla="*/ 18 w 23"/>
                  <a:gd name="T31" fmla="*/ 18 h 37"/>
                  <a:gd name="T32" fmla="*/ 18 w 23"/>
                  <a:gd name="T33" fmla="*/ 20 h 37"/>
                  <a:gd name="T34" fmla="*/ 18 w 23"/>
                  <a:gd name="T35" fmla="*/ 22 h 37"/>
                  <a:gd name="T36" fmla="*/ 18 w 23"/>
                  <a:gd name="T37" fmla="*/ 22 h 37"/>
                  <a:gd name="T38" fmla="*/ 17 w 23"/>
                  <a:gd name="T39" fmla="*/ 22 h 37"/>
                  <a:gd name="T40" fmla="*/ 17 w 23"/>
                  <a:gd name="T41" fmla="*/ 22 h 37"/>
                  <a:gd name="T42" fmla="*/ 17 w 23"/>
                  <a:gd name="T43" fmla="*/ 23 h 37"/>
                  <a:gd name="T44" fmla="*/ 17 w 23"/>
                  <a:gd name="T45" fmla="*/ 23 h 37"/>
                  <a:gd name="T46" fmla="*/ 17 w 23"/>
                  <a:gd name="T47" fmla="*/ 27 h 37"/>
                  <a:gd name="T48" fmla="*/ 17 w 23"/>
                  <a:gd name="T49" fmla="*/ 27 h 37"/>
                  <a:gd name="T50" fmla="*/ 17 w 23"/>
                  <a:gd name="T51" fmla="*/ 27 h 37"/>
                  <a:gd name="T52" fmla="*/ 17 w 23"/>
                  <a:gd name="T53" fmla="*/ 28 h 37"/>
                  <a:gd name="T54" fmla="*/ 17 w 23"/>
                  <a:gd name="T55" fmla="*/ 30 h 37"/>
                  <a:gd name="T56" fmla="*/ 17 w 23"/>
                  <a:gd name="T57" fmla="*/ 30 h 37"/>
                  <a:gd name="T58" fmla="*/ 17 w 23"/>
                  <a:gd name="T59" fmla="*/ 32 h 37"/>
                  <a:gd name="T60" fmla="*/ 17 w 23"/>
                  <a:gd name="T61" fmla="*/ 33 h 37"/>
                  <a:gd name="T62" fmla="*/ 17 w 23"/>
                  <a:gd name="T63"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37">
                    <a:moveTo>
                      <a:pt x="15" y="35"/>
                    </a:moveTo>
                    <a:lnTo>
                      <a:pt x="1" y="37"/>
                    </a:lnTo>
                    <a:lnTo>
                      <a:pt x="0" y="5"/>
                    </a:lnTo>
                    <a:lnTo>
                      <a:pt x="0" y="5"/>
                    </a:lnTo>
                    <a:lnTo>
                      <a:pt x="0" y="5"/>
                    </a:lnTo>
                    <a:lnTo>
                      <a:pt x="0" y="5"/>
                    </a:lnTo>
                    <a:lnTo>
                      <a:pt x="0" y="3"/>
                    </a:lnTo>
                    <a:lnTo>
                      <a:pt x="0" y="3"/>
                    </a:lnTo>
                    <a:lnTo>
                      <a:pt x="0" y="1"/>
                    </a:lnTo>
                    <a:lnTo>
                      <a:pt x="23" y="0"/>
                    </a:lnTo>
                    <a:lnTo>
                      <a:pt x="23" y="0"/>
                    </a:lnTo>
                    <a:lnTo>
                      <a:pt x="23" y="1"/>
                    </a:lnTo>
                    <a:lnTo>
                      <a:pt x="23" y="3"/>
                    </a:lnTo>
                    <a:lnTo>
                      <a:pt x="22" y="3"/>
                    </a:lnTo>
                    <a:lnTo>
                      <a:pt x="22" y="5"/>
                    </a:lnTo>
                    <a:lnTo>
                      <a:pt x="22" y="5"/>
                    </a:lnTo>
                    <a:lnTo>
                      <a:pt x="22" y="5"/>
                    </a:lnTo>
                    <a:lnTo>
                      <a:pt x="22" y="6"/>
                    </a:lnTo>
                    <a:lnTo>
                      <a:pt x="20" y="6"/>
                    </a:lnTo>
                    <a:lnTo>
                      <a:pt x="20" y="8"/>
                    </a:lnTo>
                    <a:lnTo>
                      <a:pt x="20" y="8"/>
                    </a:lnTo>
                    <a:lnTo>
                      <a:pt x="20" y="10"/>
                    </a:lnTo>
                    <a:lnTo>
                      <a:pt x="18" y="13"/>
                    </a:lnTo>
                    <a:lnTo>
                      <a:pt x="18" y="13"/>
                    </a:lnTo>
                    <a:lnTo>
                      <a:pt x="18" y="13"/>
                    </a:lnTo>
                    <a:lnTo>
                      <a:pt x="18" y="13"/>
                    </a:lnTo>
                    <a:lnTo>
                      <a:pt x="18" y="15"/>
                    </a:lnTo>
                    <a:lnTo>
                      <a:pt x="18" y="17"/>
                    </a:lnTo>
                    <a:lnTo>
                      <a:pt x="18" y="17"/>
                    </a:lnTo>
                    <a:lnTo>
                      <a:pt x="18" y="18"/>
                    </a:lnTo>
                    <a:lnTo>
                      <a:pt x="18" y="18"/>
                    </a:lnTo>
                    <a:lnTo>
                      <a:pt x="18" y="18"/>
                    </a:lnTo>
                    <a:lnTo>
                      <a:pt x="18" y="18"/>
                    </a:lnTo>
                    <a:lnTo>
                      <a:pt x="18" y="20"/>
                    </a:lnTo>
                    <a:lnTo>
                      <a:pt x="18" y="22"/>
                    </a:lnTo>
                    <a:lnTo>
                      <a:pt x="18" y="22"/>
                    </a:lnTo>
                    <a:lnTo>
                      <a:pt x="18" y="22"/>
                    </a:lnTo>
                    <a:lnTo>
                      <a:pt x="18" y="22"/>
                    </a:lnTo>
                    <a:lnTo>
                      <a:pt x="17" y="22"/>
                    </a:lnTo>
                    <a:lnTo>
                      <a:pt x="17" y="22"/>
                    </a:lnTo>
                    <a:lnTo>
                      <a:pt x="17" y="22"/>
                    </a:lnTo>
                    <a:lnTo>
                      <a:pt x="17" y="22"/>
                    </a:lnTo>
                    <a:lnTo>
                      <a:pt x="17" y="22"/>
                    </a:lnTo>
                    <a:lnTo>
                      <a:pt x="17" y="23"/>
                    </a:lnTo>
                    <a:lnTo>
                      <a:pt x="17" y="23"/>
                    </a:lnTo>
                    <a:lnTo>
                      <a:pt x="17" y="23"/>
                    </a:lnTo>
                    <a:lnTo>
                      <a:pt x="17" y="25"/>
                    </a:lnTo>
                    <a:lnTo>
                      <a:pt x="17" y="27"/>
                    </a:lnTo>
                    <a:lnTo>
                      <a:pt x="17" y="27"/>
                    </a:lnTo>
                    <a:lnTo>
                      <a:pt x="17" y="27"/>
                    </a:lnTo>
                    <a:lnTo>
                      <a:pt x="17" y="27"/>
                    </a:lnTo>
                    <a:lnTo>
                      <a:pt x="17" y="27"/>
                    </a:lnTo>
                    <a:lnTo>
                      <a:pt x="17" y="28"/>
                    </a:lnTo>
                    <a:lnTo>
                      <a:pt x="17" y="28"/>
                    </a:lnTo>
                    <a:lnTo>
                      <a:pt x="17" y="28"/>
                    </a:lnTo>
                    <a:lnTo>
                      <a:pt x="17" y="30"/>
                    </a:lnTo>
                    <a:lnTo>
                      <a:pt x="17" y="30"/>
                    </a:lnTo>
                    <a:lnTo>
                      <a:pt x="17" y="30"/>
                    </a:lnTo>
                    <a:lnTo>
                      <a:pt x="17" y="32"/>
                    </a:lnTo>
                    <a:lnTo>
                      <a:pt x="17" y="32"/>
                    </a:lnTo>
                    <a:lnTo>
                      <a:pt x="17" y="32"/>
                    </a:lnTo>
                    <a:lnTo>
                      <a:pt x="17" y="33"/>
                    </a:lnTo>
                    <a:lnTo>
                      <a:pt x="17" y="33"/>
                    </a:lnTo>
                    <a:lnTo>
                      <a:pt x="17" y="35"/>
                    </a:lnTo>
                    <a:lnTo>
                      <a:pt x="15" y="3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6124"/>
              <p:cNvSpPr>
                <a:spLocks/>
              </p:cNvSpPr>
              <p:nvPr/>
            </p:nvSpPr>
            <p:spPr bwMode="auto">
              <a:xfrm>
                <a:off x="3964" y="1396"/>
                <a:ext cx="23" cy="37"/>
              </a:xfrm>
              <a:custGeom>
                <a:avLst/>
                <a:gdLst>
                  <a:gd name="T0" fmla="*/ 1 w 23"/>
                  <a:gd name="T1" fmla="*/ 37 h 37"/>
                  <a:gd name="T2" fmla="*/ 0 w 23"/>
                  <a:gd name="T3" fmla="*/ 5 h 37"/>
                  <a:gd name="T4" fmla="*/ 0 w 23"/>
                  <a:gd name="T5" fmla="*/ 5 h 37"/>
                  <a:gd name="T6" fmla="*/ 0 w 23"/>
                  <a:gd name="T7" fmla="*/ 3 h 37"/>
                  <a:gd name="T8" fmla="*/ 23 w 23"/>
                  <a:gd name="T9" fmla="*/ 0 h 37"/>
                  <a:gd name="T10" fmla="*/ 23 w 23"/>
                  <a:gd name="T11" fmla="*/ 1 h 37"/>
                  <a:gd name="T12" fmla="*/ 22 w 23"/>
                  <a:gd name="T13" fmla="*/ 3 h 37"/>
                  <a:gd name="T14" fmla="*/ 22 w 23"/>
                  <a:gd name="T15" fmla="*/ 5 h 37"/>
                  <a:gd name="T16" fmla="*/ 22 w 23"/>
                  <a:gd name="T17" fmla="*/ 6 h 37"/>
                  <a:gd name="T18" fmla="*/ 20 w 23"/>
                  <a:gd name="T19" fmla="*/ 8 h 37"/>
                  <a:gd name="T20" fmla="*/ 20 w 23"/>
                  <a:gd name="T21" fmla="*/ 10 h 37"/>
                  <a:gd name="T22" fmla="*/ 18 w 23"/>
                  <a:gd name="T23" fmla="*/ 13 h 37"/>
                  <a:gd name="T24" fmla="*/ 18 w 23"/>
                  <a:gd name="T25" fmla="*/ 13 h 37"/>
                  <a:gd name="T26" fmla="*/ 18 w 23"/>
                  <a:gd name="T27" fmla="*/ 17 h 37"/>
                  <a:gd name="T28" fmla="*/ 18 w 23"/>
                  <a:gd name="T29" fmla="*/ 18 h 37"/>
                  <a:gd name="T30" fmla="*/ 18 w 23"/>
                  <a:gd name="T31" fmla="*/ 18 h 37"/>
                  <a:gd name="T32" fmla="*/ 18 w 23"/>
                  <a:gd name="T33" fmla="*/ 20 h 37"/>
                  <a:gd name="T34" fmla="*/ 18 w 23"/>
                  <a:gd name="T35" fmla="*/ 22 h 37"/>
                  <a:gd name="T36" fmla="*/ 18 w 23"/>
                  <a:gd name="T37" fmla="*/ 22 h 37"/>
                  <a:gd name="T38" fmla="*/ 17 w 23"/>
                  <a:gd name="T39" fmla="*/ 22 h 37"/>
                  <a:gd name="T40" fmla="*/ 17 w 23"/>
                  <a:gd name="T41" fmla="*/ 22 h 37"/>
                  <a:gd name="T42" fmla="*/ 17 w 23"/>
                  <a:gd name="T43" fmla="*/ 23 h 37"/>
                  <a:gd name="T44" fmla="*/ 17 w 23"/>
                  <a:gd name="T45" fmla="*/ 23 h 37"/>
                  <a:gd name="T46" fmla="*/ 17 w 23"/>
                  <a:gd name="T47" fmla="*/ 27 h 37"/>
                  <a:gd name="T48" fmla="*/ 17 w 23"/>
                  <a:gd name="T49" fmla="*/ 27 h 37"/>
                  <a:gd name="T50" fmla="*/ 17 w 23"/>
                  <a:gd name="T51" fmla="*/ 27 h 37"/>
                  <a:gd name="T52" fmla="*/ 17 w 23"/>
                  <a:gd name="T53" fmla="*/ 28 h 37"/>
                  <a:gd name="T54" fmla="*/ 17 w 23"/>
                  <a:gd name="T55" fmla="*/ 30 h 37"/>
                  <a:gd name="T56" fmla="*/ 17 w 23"/>
                  <a:gd name="T57" fmla="*/ 30 h 37"/>
                  <a:gd name="T58" fmla="*/ 17 w 23"/>
                  <a:gd name="T59" fmla="*/ 32 h 37"/>
                  <a:gd name="T60" fmla="*/ 17 w 23"/>
                  <a:gd name="T61" fmla="*/ 33 h 37"/>
                  <a:gd name="T62" fmla="*/ 17 w 23"/>
                  <a:gd name="T63"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37">
                    <a:moveTo>
                      <a:pt x="15" y="35"/>
                    </a:moveTo>
                    <a:lnTo>
                      <a:pt x="1" y="37"/>
                    </a:lnTo>
                    <a:lnTo>
                      <a:pt x="0" y="5"/>
                    </a:lnTo>
                    <a:lnTo>
                      <a:pt x="0" y="5"/>
                    </a:lnTo>
                    <a:lnTo>
                      <a:pt x="0" y="5"/>
                    </a:lnTo>
                    <a:lnTo>
                      <a:pt x="0" y="5"/>
                    </a:lnTo>
                    <a:lnTo>
                      <a:pt x="0" y="3"/>
                    </a:lnTo>
                    <a:lnTo>
                      <a:pt x="0" y="3"/>
                    </a:lnTo>
                    <a:lnTo>
                      <a:pt x="0" y="1"/>
                    </a:lnTo>
                    <a:lnTo>
                      <a:pt x="23" y="0"/>
                    </a:lnTo>
                    <a:lnTo>
                      <a:pt x="23" y="0"/>
                    </a:lnTo>
                    <a:lnTo>
                      <a:pt x="23" y="1"/>
                    </a:lnTo>
                    <a:lnTo>
                      <a:pt x="23" y="3"/>
                    </a:lnTo>
                    <a:lnTo>
                      <a:pt x="22" y="3"/>
                    </a:lnTo>
                    <a:lnTo>
                      <a:pt x="22" y="5"/>
                    </a:lnTo>
                    <a:lnTo>
                      <a:pt x="22" y="5"/>
                    </a:lnTo>
                    <a:lnTo>
                      <a:pt x="22" y="5"/>
                    </a:lnTo>
                    <a:lnTo>
                      <a:pt x="22" y="6"/>
                    </a:lnTo>
                    <a:lnTo>
                      <a:pt x="20" y="6"/>
                    </a:lnTo>
                    <a:lnTo>
                      <a:pt x="20" y="8"/>
                    </a:lnTo>
                    <a:lnTo>
                      <a:pt x="20" y="8"/>
                    </a:lnTo>
                    <a:lnTo>
                      <a:pt x="20" y="10"/>
                    </a:lnTo>
                    <a:lnTo>
                      <a:pt x="18" y="13"/>
                    </a:lnTo>
                    <a:lnTo>
                      <a:pt x="18" y="13"/>
                    </a:lnTo>
                    <a:lnTo>
                      <a:pt x="18" y="13"/>
                    </a:lnTo>
                    <a:lnTo>
                      <a:pt x="18" y="13"/>
                    </a:lnTo>
                    <a:lnTo>
                      <a:pt x="18" y="15"/>
                    </a:lnTo>
                    <a:lnTo>
                      <a:pt x="18" y="17"/>
                    </a:lnTo>
                    <a:lnTo>
                      <a:pt x="18" y="17"/>
                    </a:lnTo>
                    <a:lnTo>
                      <a:pt x="18" y="18"/>
                    </a:lnTo>
                    <a:lnTo>
                      <a:pt x="18" y="18"/>
                    </a:lnTo>
                    <a:lnTo>
                      <a:pt x="18" y="18"/>
                    </a:lnTo>
                    <a:lnTo>
                      <a:pt x="18" y="18"/>
                    </a:lnTo>
                    <a:lnTo>
                      <a:pt x="18" y="20"/>
                    </a:lnTo>
                    <a:lnTo>
                      <a:pt x="18" y="22"/>
                    </a:lnTo>
                    <a:lnTo>
                      <a:pt x="18" y="22"/>
                    </a:lnTo>
                    <a:lnTo>
                      <a:pt x="18" y="22"/>
                    </a:lnTo>
                    <a:lnTo>
                      <a:pt x="18" y="22"/>
                    </a:lnTo>
                    <a:lnTo>
                      <a:pt x="17" y="22"/>
                    </a:lnTo>
                    <a:lnTo>
                      <a:pt x="17" y="22"/>
                    </a:lnTo>
                    <a:lnTo>
                      <a:pt x="17" y="22"/>
                    </a:lnTo>
                    <a:lnTo>
                      <a:pt x="17" y="22"/>
                    </a:lnTo>
                    <a:lnTo>
                      <a:pt x="17" y="22"/>
                    </a:lnTo>
                    <a:lnTo>
                      <a:pt x="17" y="23"/>
                    </a:lnTo>
                    <a:lnTo>
                      <a:pt x="17" y="23"/>
                    </a:lnTo>
                    <a:lnTo>
                      <a:pt x="17" y="23"/>
                    </a:lnTo>
                    <a:lnTo>
                      <a:pt x="17" y="25"/>
                    </a:lnTo>
                    <a:lnTo>
                      <a:pt x="17" y="27"/>
                    </a:lnTo>
                    <a:lnTo>
                      <a:pt x="17" y="27"/>
                    </a:lnTo>
                    <a:lnTo>
                      <a:pt x="17" y="27"/>
                    </a:lnTo>
                    <a:lnTo>
                      <a:pt x="17" y="27"/>
                    </a:lnTo>
                    <a:lnTo>
                      <a:pt x="17" y="27"/>
                    </a:lnTo>
                    <a:lnTo>
                      <a:pt x="17" y="28"/>
                    </a:lnTo>
                    <a:lnTo>
                      <a:pt x="17" y="28"/>
                    </a:lnTo>
                    <a:lnTo>
                      <a:pt x="17" y="28"/>
                    </a:lnTo>
                    <a:lnTo>
                      <a:pt x="17" y="30"/>
                    </a:lnTo>
                    <a:lnTo>
                      <a:pt x="17" y="30"/>
                    </a:lnTo>
                    <a:lnTo>
                      <a:pt x="17" y="30"/>
                    </a:lnTo>
                    <a:lnTo>
                      <a:pt x="17" y="32"/>
                    </a:lnTo>
                    <a:lnTo>
                      <a:pt x="17" y="32"/>
                    </a:lnTo>
                    <a:lnTo>
                      <a:pt x="17" y="32"/>
                    </a:lnTo>
                    <a:lnTo>
                      <a:pt x="17" y="33"/>
                    </a:lnTo>
                    <a:lnTo>
                      <a:pt x="17" y="33"/>
                    </a:lnTo>
                    <a:lnTo>
                      <a:pt x="17" y="35"/>
                    </a:lnTo>
                    <a:lnTo>
                      <a:pt x="15"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6125"/>
              <p:cNvSpPr>
                <a:spLocks/>
              </p:cNvSpPr>
              <p:nvPr/>
            </p:nvSpPr>
            <p:spPr bwMode="auto">
              <a:xfrm>
                <a:off x="3735" y="1472"/>
                <a:ext cx="34" cy="37"/>
              </a:xfrm>
              <a:custGeom>
                <a:avLst/>
                <a:gdLst>
                  <a:gd name="T0" fmla="*/ 17 w 34"/>
                  <a:gd name="T1" fmla="*/ 0 h 37"/>
                  <a:gd name="T2" fmla="*/ 29 w 34"/>
                  <a:gd name="T3" fmla="*/ 1 h 37"/>
                  <a:gd name="T4" fmla="*/ 32 w 34"/>
                  <a:gd name="T5" fmla="*/ 0 h 37"/>
                  <a:gd name="T6" fmla="*/ 34 w 34"/>
                  <a:gd name="T7" fmla="*/ 35 h 37"/>
                  <a:gd name="T8" fmla="*/ 12 w 34"/>
                  <a:gd name="T9" fmla="*/ 37 h 37"/>
                  <a:gd name="T10" fmla="*/ 12 w 34"/>
                  <a:gd name="T11" fmla="*/ 30 h 37"/>
                  <a:gd name="T12" fmla="*/ 10 w 34"/>
                  <a:gd name="T13" fmla="*/ 24 h 37"/>
                  <a:gd name="T14" fmla="*/ 9 w 34"/>
                  <a:gd name="T15" fmla="*/ 24 h 37"/>
                  <a:gd name="T16" fmla="*/ 9 w 34"/>
                  <a:gd name="T17" fmla="*/ 22 h 37"/>
                  <a:gd name="T18" fmla="*/ 3 w 34"/>
                  <a:gd name="T19" fmla="*/ 17 h 37"/>
                  <a:gd name="T20" fmla="*/ 0 w 34"/>
                  <a:gd name="T21" fmla="*/ 12 h 37"/>
                  <a:gd name="T22" fmla="*/ 7 w 34"/>
                  <a:gd name="T23" fmla="*/ 10 h 37"/>
                  <a:gd name="T24" fmla="*/ 5 w 34"/>
                  <a:gd name="T25" fmla="*/ 5 h 37"/>
                  <a:gd name="T26" fmla="*/ 17 w 34"/>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7">
                    <a:moveTo>
                      <a:pt x="17" y="0"/>
                    </a:moveTo>
                    <a:lnTo>
                      <a:pt x="29" y="1"/>
                    </a:lnTo>
                    <a:lnTo>
                      <a:pt x="32" y="0"/>
                    </a:lnTo>
                    <a:lnTo>
                      <a:pt x="34" y="35"/>
                    </a:lnTo>
                    <a:lnTo>
                      <a:pt x="12" y="37"/>
                    </a:lnTo>
                    <a:lnTo>
                      <a:pt x="12" y="30"/>
                    </a:lnTo>
                    <a:lnTo>
                      <a:pt x="10" y="24"/>
                    </a:lnTo>
                    <a:lnTo>
                      <a:pt x="9" y="24"/>
                    </a:lnTo>
                    <a:lnTo>
                      <a:pt x="9" y="22"/>
                    </a:lnTo>
                    <a:lnTo>
                      <a:pt x="3" y="17"/>
                    </a:lnTo>
                    <a:lnTo>
                      <a:pt x="0" y="12"/>
                    </a:lnTo>
                    <a:lnTo>
                      <a:pt x="7" y="10"/>
                    </a:lnTo>
                    <a:lnTo>
                      <a:pt x="5" y="5"/>
                    </a:lnTo>
                    <a:lnTo>
                      <a:pt x="1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6126"/>
              <p:cNvSpPr>
                <a:spLocks/>
              </p:cNvSpPr>
              <p:nvPr/>
            </p:nvSpPr>
            <p:spPr bwMode="auto">
              <a:xfrm>
                <a:off x="3735" y="1472"/>
                <a:ext cx="34" cy="37"/>
              </a:xfrm>
              <a:custGeom>
                <a:avLst/>
                <a:gdLst>
                  <a:gd name="T0" fmla="*/ 17 w 34"/>
                  <a:gd name="T1" fmla="*/ 0 h 37"/>
                  <a:gd name="T2" fmla="*/ 29 w 34"/>
                  <a:gd name="T3" fmla="*/ 1 h 37"/>
                  <a:gd name="T4" fmla="*/ 32 w 34"/>
                  <a:gd name="T5" fmla="*/ 0 h 37"/>
                  <a:gd name="T6" fmla="*/ 34 w 34"/>
                  <a:gd name="T7" fmla="*/ 35 h 37"/>
                  <a:gd name="T8" fmla="*/ 12 w 34"/>
                  <a:gd name="T9" fmla="*/ 37 h 37"/>
                  <a:gd name="T10" fmla="*/ 12 w 34"/>
                  <a:gd name="T11" fmla="*/ 30 h 37"/>
                  <a:gd name="T12" fmla="*/ 10 w 34"/>
                  <a:gd name="T13" fmla="*/ 24 h 37"/>
                  <a:gd name="T14" fmla="*/ 9 w 34"/>
                  <a:gd name="T15" fmla="*/ 24 h 37"/>
                  <a:gd name="T16" fmla="*/ 9 w 34"/>
                  <a:gd name="T17" fmla="*/ 22 h 37"/>
                  <a:gd name="T18" fmla="*/ 3 w 34"/>
                  <a:gd name="T19" fmla="*/ 17 h 37"/>
                  <a:gd name="T20" fmla="*/ 0 w 34"/>
                  <a:gd name="T21" fmla="*/ 12 h 37"/>
                  <a:gd name="T22" fmla="*/ 7 w 34"/>
                  <a:gd name="T23" fmla="*/ 10 h 37"/>
                  <a:gd name="T24" fmla="*/ 5 w 34"/>
                  <a:gd name="T25" fmla="*/ 5 h 37"/>
                  <a:gd name="T26" fmla="*/ 17 w 34"/>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7">
                    <a:moveTo>
                      <a:pt x="17" y="0"/>
                    </a:moveTo>
                    <a:lnTo>
                      <a:pt x="29" y="1"/>
                    </a:lnTo>
                    <a:lnTo>
                      <a:pt x="32" y="0"/>
                    </a:lnTo>
                    <a:lnTo>
                      <a:pt x="34" y="35"/>
                    </a:lnTo>
                    <a:lnTo>
                      <a:pt x="12" y="37"/>
                    </a:lnTo>
                    <a:lnTo>
                      <a:pt x="12" y="30"/>
                    </a:lnTo>
                    <a:lnTo>
                      <a:pt x="10" y="24"/>
                    </a:lnTo>
                    <a:lnTo>
                      <a:pt x="9" y="24"/>
                    </a:lnTo>
                    <a:lnTo>
                      <a:pt x="9" y="22"/>
                    </a:lnTo>
                    <a:lnTo>
                      <a:pt x="3" y="17"/>
                    </a:lnTo>
                    <a:lnTo>
                      <a:pt x="0" y="12"/>
                    </a:lnTo>
                    <a:lnTo>
                      <a:pt x="7" y="10"/>
                    </a:lnTo>
                    <a:lnTo>
                      <a:pt x="5" y="5"/>
                    </a:lnTo>
                    <a:lnTo>
                      <a:pt x="1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6127"/>
              <p:cNvSpPr>
                <a:spLocks/>
              </p:cNvSpPr>
              <p:nvPr/>
            </p:nvSpPr>
            <p:spPr bwMode="auto">
              <a:xfrm>
                <a:off x="3806" y="1594"/>
                <a:ext cx="41" cy="34"/>
              </a:xfrm>
              <a:custGeom>
                <a:avLst/>
                <a:gdLst>
                  <a:gd name="T0" fmla="*/ 37 w 41"/>
                  <a:gd name="T1" fmla="*/ 0 h 34"/>
                  <a:gd name="T2" fmla="*/ 41 w 41"/>
                  <a:gd name="T3" fmla="*/ 32 h 34"/>
                  <a:gd name="T4" fmla="*/ 34 w 41"/>
                  <a:gd name="T5" fmla="*/ 32 h 34"/>
                  <a:gd name="T6" fmla="*/ 34 w 41"/>
                  <a:gd name="T7" fmla="*/ 32 h 34"/>
                  <a:gd name="T8" fmla="*/ 34 w 41"/>
                  <a:gd name="T9" fmla="*/ 32 h 34"/>
                  <a:gd name="T10" fmla="*/ 31 w 41"/>
                  <a:gd name="T11" fmla="*/ 32 h 34"/>
                  <a:gd name="T12" fmla="*/ 31 w 41"/>
                  <a:gd name="T13" fmla="*/ 32 h 34"/>
                  <a:gd name="T14" fmla="*/ 29 w 41"/>
                  <a:gd name="T15" fmla="*/ 32 h 34"/>
                  <a:gd name="T16" fmla="*/ 29 w 41"/>
                  <a:gd name="T17" fmla="*/ 32 h 34"/>
                  <a:gd name="T18" fmla="*/ 29 w 41"/>
                  <a:gd name="T19" fmla="*/ 32 h 34"/>
                  <a:gd name="T20" fmla="*/ 29 w 41"/>
                  <a:gd name="T21" fmla="*/ 32 h 34"/>
                  <a:gd name="T22" fmla="*/ 24 w 41"/>
                  <a:gd name="T23" fmla="*/ 32 h 34"/>
                  <a:gd name="T24" fmla="*/ 24 w 41"/>
                  <a:gd name="T25" fmla="*/ 32 h 34"/>
                  <a:gd name="T26" fmla="*/ 21 w 41"/>
                  <a:gd name="T27" fmla="*/ 32 h 34"/>
                  <a:gd name="T28" fmla="*/ 19 w 41"/>
                  <a:gd name="T29" fmla="*/ 32 h 34"/>
                  <a:gd name="T30" fmla="*/ 17 w 41"/>
                  <a:gd name="T31" fmla="*/ 32 h 34"/>
                  <a:gd name="T32" fmla="*/ 15 w 41"/>
                  <a:gd name="T33" fmla="*/ 32 h 34"/>
                  <a:gd name="T34" fmla="*/ 15 w 41"/>
                  <a:gd name="T35" fmla="*/ 32 h 34"/>
                  <a:gd name="T36" fmla="*/ 14 w 41"/>
                  <a:gd name="T37" fmla="*/ 32 h 34"/>
                  <a:gd name="T38" fmla="*/ 12 w 41"/>
                  <a:gd name="T39" fmla="*/ 34 h 34"/>
                  <a:gd name="T40" fmla="*/ 12 w 41"/>
                  <a:gd name="T41" fmla="*/ 34 h 34"/>
                  <a:gd name="T42" fmla="*/ 12 w 41"/>
                  <a:gd name="T43" fmla="*/ 34 h 34"/>
                  <a:gd name="T44" fmla="*/ 12 w 41"/>
                  <a:gd name="T45" fmla="*/ 34 h 34"/>
                  <a:gd name="T46" fmla="*/ 10 w 41"/>
                  <a:gd name="T47" fmla="*/ 34 h 34"/>
                  <a:gd name="T48" fmla="*/ 5 w 41"/>
                  <a:gd name="T49" fmla="*/ 34 h 34"/>
                  <a:gd name="T50" fmla="*/ 5 w 41"/>
                  <a:gd name="T51" fmla="*/ 34 h 34"/>
                  <a:gd name="T52" fmla="*/ 5 w 41"/>
                  <a:gd name="T53" fmla="*/ 34 h 34"/>
                  <a:gd name="T54" fmla="*/ 4 w 41"/>
                  <a:gd name="T55" fmla="*/ 34 h 34"/>
                  <a:gd name="T56" fmla="*/ 2 w 41"/>
                  <a:gd name="T57" fmla="*/ 34 h 34"/>
                  <a:gd name="T58" fmla="*/ 0 w 41"/>
                  <a:gd name="T59" fmla="*/ 3 h 34"/>
                  <a:gd name="T60" fmla="*/ 37 w 41"/>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34">
                    <a:moveTo>
                      <a:pt x="37" y="0"/>
                    </a:moveTo>
                    <a:lnTo>
                      <a:pt x="41" y="32"/>
                    </a:lnTo>
                    <a:lnTo>
                      <a:pt x="34" y="32"/>
                    </a:lnTo>
                    <a:lnTo>
                      <a:pt x="34" y="32"/>
                    </a:lnTo>
                    <a:lnTo>
                      <a:pt x="34" y="32"/>
                    </a:lnTo>
                    <a:lnTo>
                      <a:pt x="31" y="32"/>
                    </a:lnTo>
                    <a:lnTo>
                      <a:pt x="31" y="32"/>
                    </a:lnTo>
                    <a:lnTo>
                      <a:pt x="29" y="32"/>
                    </a:lnTo>
                    <a:lnTo>
                      <a:pt x="29" y="32"/>
                    </a:lnTo>
                    <a:lnTo>
                      <a:pt x="29" y="32"/>
                    </a:lnTo>
                    <a:lnTo>
                      <a:pt x="29" y="32"/>
                    </a:lnTo>
                    <a:lnTo>
                      <a:pt x="24" y="32"/>
                    </a:lnTo>
                    <a:lnTo>
                      <a:pt x="24" y="32"/>
                    </a:lnTo>
                    <a:lnTo>
                      <a:pt x="21" y="32"/>
                    </a:lnTo>
                    <a:lnTo>
                      <a:pt x="19" y="32"/>
                    </a:lnTo>
                    <a:lnTo>
                      <a:pt x="17" y="32"/>
                    </a:lnTo>
                    <a:lnTo>
                      <a:pt x="15" y="32"/>
                    </a:lnTo>
                    <a:lnTo>
                      <a:pt x="15" y="32"/>
                    </a:lnTo>
                    <a:lnTo>
                      <a:pt x="14" y="32"/>
                    </a:lnTo>
                    <a:lnTo>
                      <a:pt x="12" y="34"/>
                    </a:lnTo>
                    <a:lnTo>
                      <a:pt x="12" y="34"/>
                    </a:lnTo>
                    <a:lnTo>
                      <a:pt x="12" y="34"/>
                    </a:lnTo>
                    <a:lnTo>
                      <a:pt x="12" y="34"/>
                    </a:lnTo>
                    <a:lnTo>
                      <a:pt x="10" y="34"/>
                    </a:lnTo>
                    <a:lnTo>
                      <a:pt x="5" y="34"/>
                    </a:lnTo>
                    <a:lnTo>
                      <a:pt x="5" y="34"/>
                    </a:lnTo>
                    <a:lnTo>
                      <a:pt x="5" y="34"/>
                    </a:lnTo>
                    <a:lnTo>
                      <a:pt x="4" y="34"/>
                    </a:lnTo>
                    <a:lnTo>
                      <a:pt x="2" y="34"/>
                    </a:lnTo>
                    <a:lnTo>
                      <a:pt x="0" y="3"/>
                    </a:lnTo>
                    <a:lnTo>
                      <a:pt x="37"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6128"/>
              <p:cNvSpPr>
                <a:spLocks/>
              </p:cNvSpPr>
              <p:nvPr/>
            </p:nvSpPr>
            <p:spPr bwMode="auto">
              <a:xfrm>
                <a:off x="3806" y="1594"/>
                <a:ext cx="41" cy="34"/>
              </a:xfrm>
              <a:custGeom>
                <a:avLst/>
                <a:gdLst>
                  <a:gd name="T0" fmla="*/ 37 w 41"/>
                  <a:gd name="T1" fmla="*/ 0 h 34"/>
                  <a:gd name="T2" fmla="*/ 41 w 41"/>
                  <a:gd name="T3" fmla="*/ 32 h 34"/>
                  <a:gd name="T4" fmla="*/ 34 w 41"/>
                  <a:gd name="T5" fmla="*/ 32 h 34"/>
                  <a:gd name="T6" fmla="*/ 34 w 41"/>
                  <a:gd name="T7" fmla="*/ 32 h 34"/>
                  <a:gd name="T8" fmla="*/ 34 w 41"/>
                  <a:gd name="T9" fmla="*/ 32 h 34"/>
                  <a:gd name="T10" fmla="*/ 31 w 41"/>
                  <a:gd name="T11" fmla="*/ 32 h 34"/>
                  <a:gd name="T12" fmla="*/ 31 w 41"/>
                  <a:gd name="T13" fmla="*/ 32 h 34"/>
                  <a:gd name="T14" fmla="*/ 29 w 41"/>
                  <a:gd name="T15" fmla="*/ 32 h 34"/>
                  <a:gd name="T16" fmla="*/ 29 w 41"/>
                  <a:gd name="T17" fmla="*/ 32 h 34"/>
                  <a:gd name="T18" fmla="*/ 29 w 41"/>
                  <a:gd name="T19" fmla="*/ 32 h 34"/>
                  <a:gd name="T20" fmla="*/ 29 w 41"/>
                  <a:gd name="T21" fmla="*/ 32 h 34"/>
                  <a:gd name="T22" fmla="*/ 24 w 41"/>
                  <a:gd name="T23" fmla="*/ 32 h 34"/>
                  <a:gd name="T24" fmla="*/ 24 w 41"/>
                  <a:gd name="T25" fmla="*/ 32 h 34"/>
                  <a:gd name="T26" fmla="*/ 21 w 41"/>
                  <a:gd name="T27" fmla="*/ 32 h 34"/>
                  <a:gd name="T28" fmla="*/ 19 w 41"/>
                  <a:gd name="T29" fmla="*/ 32 h 34"/>
                  <a:gd name="T30" fmla="*/ 17 w 41"/>
                  <a:gd name="T31" fmla="*/ 32 h 34"/>
                  <a:gd name="T32" fmla="*/ 15 w 41"/>
                  <a:gd name="T33" fmla="*/ 32 h 34"/>
                  <a:gd name="T34" fmla="*/ 15 w 41"/>
                  <a:gd name="T35" fmla="*/ 32 h 34"/>
                  <a:gd name="T36" fmla="*/ 14 w 41"/>
                  <a:gd name="T37" fmla="*/ 32 h 34"/>
                  <a:gd name="T38" fmla="*/ 12 w 41"/>
                  <a:gd name="T39" fmla="*/ 34 h 34"/>
                  <a:gd name="T40" fmla="*/ 12 w 41"/>
                  <a:gd name="T41" fmla="*/ 34 h 34"/>
                  <a:gd name="T42" fmla="*/ 12 w 41"/>
                  <a:gd name="T43" fmla="*/ 34 h 34"/>
                  <a:gd name="T44" fmla="*/ 12 w 41"/>
                  <a:gd name="T45" fmla="*/ 34 h 34"/>
                  <a:gd name="T46" fmla="*/ 10 w 41"/>
                  <a:gd name="T47" fmla="*/ 34 h 34"/>
                  <a:gd name="T48" fmla="*/ 5 w 41"/>
                  <a:gd name="T49" fmla="*/ 34 h 34"/>
                  <a:gd name="T50" fmla="*/ 5 w 41"/>
                  <a:gd name="T51" fmla="*/ 34 h 34"/>
                  <a:gd name="T52" fmla="*/ 5 w 41"/>
                  <a:gd name="T53" fmla="*/ 34 h 34"/>
                  <a:gd name="T54" fmla="*/ 4 w 41"/>
                  <a:gd name="T55" fmla="*/ 34 h 34"/>
                  <a:gd name="T56" fmla="*/ 2 w 41"/>
                  <a:gd name="T57" fmla="*/ 34 h 34"/>
                  <a:gd name="T58" fmla="*/ 0 w 41"/>
                  <a:gd name="T59" fmla="*/ 3 h 34"/>
                  <a:gd name="T60" fmla="*/ 37 w 41"/>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34">
                    <a:moveTo>
                      <a:pt x="37" y="0"/>
                    </a:moveTo>
                    <a:lnTo>
                      <a:pt x="41" y="32"/>
                    </a:lnTo>
                    <a:lnTo>
                      <a:pt x="34" y="32"/>
                    </a:lnTo>
                    <a:lnTo>
                      <a:pt x="34" y="32"/>
                    </a:lnTo>
                    <a:lnTo>
                      <a:pt x="34" y="32"/>
                    </a:lnTo>
                    <a:lnTo>
                      <a:pt x="31" y="32"/>
                    </a:lnTo>
                    <a:lnTo>
                      <a:pt x="31" y="32"/>
                    </a:lnTo>
                    <a:lnTo>
                      <a:pt x="29" y="32"/>
                    </a:lnTo>
                    <a:lnTo>
                      <a:pt x="29" y="32"/>
                    </a:lnTo>
                    <a:lnTo>
                      <a:pt x="29" y="32"/>
                    </a:lnTo>
                    <a:lnTo>
                      <a:pt x="29" y="32"/>
                    </a:lnTo>
                    <a:lnTo>
                      <a:pt x="24" y="32"/>
                    </a:lnTo>
                    <a:lnTo>
                      <a:pt x="24" y="32"/>
                    </a:lnTo>
                    <a:lnTo>
                      <a:pt x="21" y="32"/>
                    </a:lnTo>
                    <a:lnTo>
                      <a:pt x="19" y="32"/>
                    </a:lnTo>
                    <a:lnTo>
                      <a:pt x="17" y="32"/>
                    </a:lnTo>
                    <a:lnTo>
                      <a:pt x="15" y="32"/>
                    </a:lnTo>
                    <a:lnTo>
                      <a:pt x="15" y="32"/>
                    </a:lnTo>
                    <a:lnTo>
                      <a:pt x="14" y="32"/>
                    </a:lnTo>
                    <a:lnTo>
                      <a:pt x="12" y="34"/>
                    </a:lnTo>
                    <a:lnTo>
                      <a:pt x="12" y="34"/>
                    </a:lnTo>
                    <a:lnTo>
                      <a:pt x="12" y="34"/>
                    </a:lnTo>
                    <a:lnTo>
                      <a:pt x="12" y="34"/>
                    </a:lnTo>
                    <a:lnTo>
                      <a:pt x="10" y="34"/>
                    </a:lnTo>
                    <a:lnTo>
                      <a:pt x="5" y="34"/>
                    </a:lnTo>
                    <a:lnTo>
                      <a:pt x="5" y="34"/>
                    </a:lnTo>
                    <a:lnTo>
                      <a:pt x="5" y="34"/>
                    </a:lnTo>
                    <a:lnTo>
                      <a:pt x="4" y="34"/>
                    </a:lnTo>
                    <a:lnTo>
                      <a:pt x="2" y="34"/>
                    </a:lnTo>
                    <a:lnTo>
                      <a:pt x="0" y="3"/>
                    </a:lnTo>
                    <a:lnTo>
                      <a:pt x="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6129"/>
              <p:cNvSpPr>
                <a:spLocks/>
              </p:cNvSpPr>
              <p:nvPr/>
            </p:nvSpPr>
            <p:spPr bwMode="auto">
              <a:xfrm>
                <a:off x="3852" y="1324"/>
                <a:ext cx="52" cy="46"/>
              </a:xfrm>
              <a:custGeom>
                <a:avLst/>
                <a:gdLst>
                  <a:gd name="T0" fmla="*/ 5 w 52"/>
                  <a:gd name="T1" fmla="*/ 2 h 46"/>
                  <a:gd name="T2" fmla="*/ 24 w 52"/>
                  <a:gd name="T3" fmla="*/ 2 h 46"/>
                  <a:gd name="T4" fmla="*/ 32 w 52"/>
                  <a:gd name="T5" fmla="*/ 0 h 46"/>
                  <a:gd name="T6" fmla="*/ 32 w 52"/>
                  <a:gd name="T7" fmla="*/ 9 h 46"/>
                  <a:gd name="T8" fmla="*/ 47 w 52"/>
                  <a:gd name="T9" fmla="*/ 9 h 46"/>
                  <a:gd name="T10" fmla="*/ 49 w 52"/>
                  <a:gd name="T11" fmla="*/ 26 h 46"/>
                  <a:gd name="T12" fmla="*/ 52 w 52"/>
                  <a:gd name="T13" fmla="*/ 34 h 46"/>
                  <a:gd name="T14" fmla="*/ 30 w 52"/>
                  <a:gd name="T15" fmla="*/ 36 h 46"/>
                  <a:gd name="T16" fmla="*/ 32 w 52"/>
                  <a:gd name="T17" fmla="*/ 44 h 46"/>
                  <a:gd name="T18" fmla="*/ 24 w 52"/>
                  <a:gd name="T19" fmla="*/ 46 h 46"/>
                  <a:gd name="T20" fmla="*/ 17 w 52"/>
                  <a:gd name="T21" fmla="*/ 46 h 46"/>
                  <a:gd name="T22" fmla="*/ 15 w 52"/>
                  <a:gd name="T23" fmla="*/ 38 h 46"/>
                  <a:gd name="T24" fmla="*/ 3 w 52"/>
                  <a:gd name="T25" fmla="*/ 38 h 46"/>
                  <a:gd name="T26" fmla="*/ 0 w 52"/>
                  <a:gd name="T27" fmla="*/ 4 h 46"/>
                  <a:gd name="T28" fmla="*/ 5 w 52"/>
                  <a:gd name="T2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46">
                    <a:moveTo>
                      <a:pt x="5" y="2"/>
                    </a:moveTo>
                    <a:lnTo>
                      <a:pt x="24" y="2"/>
                    </a:lnTo>
                    <a:lnTo>
                      <a:pt x="32" y="0"/>
                    </a:lnTo>
                    <a:lnTo>
                      <a:pt x="32" y="9"/>
                    </a:lnTo>
                    <a:lnTo>
                      <a:pt x="47" y="9"/>
                    </a:lnTo>
                    <a:lnTo>
                      <a:pt x="49" y="26"/>
                    </a:lnTo>
                    <a:lnTo>
                      <a:pt x="52" y="34"/>
                    </a:lnTo>
                    <a:lnTo>
                      <a:pt x="30" y="36"/>
                    </a:lnTo>
                    <a:lnTo>
                      <a:pt x="32" y="44"/>
                    </a:lnTo>
                    <a:lnTo>
                      <a:pt x="24" y="46"/>
                    </a:lnTo>
                    <a:lnTo>
                      <a:pt x="17" y="46"/>
                    </a:lnTo>
                    <a:lnTo>
                      <a:pt x="15" y="38"/>
                    </a:lnTo>
                    <a:lnTo>
                      <a:pt x="3" y="38"/>
                    </a:lnTo>
                    <a:lnTo>
                      <a:pt x="0" y="4"/>
                    </a:lnTo>
                    <a:lnTo>
                      <a:pt x="5"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6130"/>
              <p:cNvSpPr>
                <a:spLocks/>
              </p:cNvSpPr>
              <p:nvPr/>
            </p:nvSpPr>
            <p:spPr bwMode="auto">
              <a:xfrm>
                <a:off x="3852" y="1324"/>
                <a:ext cx="52" cy="46"/>
              </a:xfrm>
              <a:custGeom>
                <a:avLst/>
                <a:gdLst>
                  <a:gd name="T0" fmla="*/ 5 w 52"/>
                  <a:gd name="T1" fmla="*/ 2 h 46"/>
                  <a:gd name="T2" fmla="*/ 24 w 52"/>
                  <a:gd name="T3" fmla="*/ 2 h 46"/>
                  <a:gd name="T4" fmla="*/ 32 w 52"/>
                  <a:gd name="T5" fmla="*/ 0 h 46"/>
                  <a:gd name="T6" fmla="*/ 32 w 52"/>
                  <a:gd name="T7" fmla="*/ 9 h 46"/>
                  <a:gd name="T8" fmla="*/ 47 w 52"/>
                  <a:gd name="T9" fmla="*/ 9 h 46"/>
                  <a:gd name="T10" fmla="*/ 49 w 52"/>
                  <a:gd name="T11" fmla="*/ 26 h 46"/>
                  <a:gd name="T12" fmla="*/ 52 w 52"/>
                  <a:gd name="T13" fmla="*/ 34 h 46"/>
                  <a:gd name="T14" fmla="*/ 30 w 52"/>
                  <a:gd name="T15" fmla="*/ 36 h 46"/>
                  <a:gd name="T16" fmla="*/ 32 w 52"/>
                  <a:gd name="T17" fmla="*/ 44 h 46"/>
                  <a:gd name="T18" fmla="*/ 24 w 52"/>
                  <a:gd name="T19" fmla="*/ 46 h 46"/>
                  <a:gd name="T20" fmla="*/ 17 w 52"/>
                  <a:gd name="T21" fmla="*/ 46 h 46"/>
                  <a:gd name="T22" fmla="*/ 15 w 52"/>
                  <a:gd name="T23" fmla="*/ 38 h 46"/>
                  <a:gd name="T24" fmla="*/ 3 w 52"/>
                  <a:gd name="T25" fmla="*/ 38 h 46"/>
                  <a:gd name="T26" fmla="*/ 0 w 52"/>
                  <a:gd name="T27" fmla="*/ 4 h 46"/>
                  <a:gd name="T28" fmla="*/ 5 w 52"/>
                  <a:gd name="T2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46">
                    <a:moveTo>
                      <a:pt x="5" y="2"/>
                    </a:moveTo>
                    <a:lnTo>
                      <a:pt x="24" y="2"/>
                    </a:lnTo>
                    <a:lnTo>
                      <a:pt x="32" y="0"/>
                    </a:lnTo>
                    <a:lnTo>
                      <a:pt x="32" y="9"/>
                    </a:lnTo>
                    <a:lnTo>
                      <a:pt x="47" y="9"/>
                    </a:lnTo>
                    <a:lnTo>
                      <a:pt x="49" y="26"/>
                    </a:lnTo>
                    <a:lnTo>
                      <a:pt x="52" y="34"/>
                    </a:lnTo>
                    <a:lnTo>
                      <a:pt x="30" y="36"/>
                    </a:lnTo>
                    <a:lnTo>
                      <a:pt x="32" y="44"/>
                    </a:lnTo>
                    <a:lnTo>
                      <a:pt x="24" y="46"/>
                    </a:lnTo>
                    <a:lnTo>
                      <a:pt x="17" y="46"/>
                    </a:lnTo>
                    <a:lnTo>
                      <a:pt x="15" y="38"/>
                    </a:lnTo>
                    <a:lnTo>
                      <a:pt x="3" y="38"/>
                    </a:lnTo>
                    <a:lnTo>
                      <a:pt x="0" y="4"/>
                    </a:lnTo>
                    <a:lnTo>
                      <a:pt x="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6131"/>
              <p:cNvSpPr>
                <a:spLocks/>
              </p:cNvSpPr>
              <p:nvPr/>
            </p:nvSpPr>
            <p:spPr bwMode="auto">
              <a:xfrm>
                <a:off x="3813" y="1318"/>
                <a:ext cx="42" cy="47"/>
              </a:xfrm>
              <a:custGeom>
                <a:avLst/>
                <a:gdLst>
                  <a:gd name="T0" fmla="*/ 39 w 42"/>
                  <a:gd name="T1" fmla="*/ 10 h 47"/>
                  <a:gd name="T2" fmla="*/ 42 w 42"/>
                  <a:gd name="T3" fmla="*/ 44 h 47"/>
                  <a:gd name="T4" fmla="*/ 3 w 42"/>
                  <a:gd name="T5" fmla="*/ 47 h 47"/>
                  <a:gd name="T6" fmla="*/ 2 w 42"/>
                  <a:gd name="T7" fmla="*/ 25 h 47"/>
                  <a:gd name="T8" fmla="*/ 2 w 42"/>
                  <a:gd name="T9" fmla="*/ 20 h 47"/>
                  <a:gd name="T10" fmla="*/ 0 w 42"/>
                  <a:gd name="T11" fmla="*/ 3 h 47"/>
                  <a:gd name="T12" fmla="*/ 39 w 42"/>
                  <a:gd name="T13" fmla="*/ 0 h 47"/>
                  <a:gd name="T14" fmla="*/ 39 w 42"/>
                  <a:gd name="T15" fmla="*/ 1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7">
                    <a:moveTo>
                      <a:pt x="39" y="10"/>
                    </a:moveTo>
                    <a:lnTo>
                      <a:pt x="42" y="44"/>
                    </a:lnTo>
                    <a:lnTo>
                      <a:pt x="3" y="47"/>
                    </a:lnTo>
                    <a:lnTo>
                      <a:pt x="2" y="25"/>
                    </a:lnTo>
                    <a:lnTo>
                      <a:pt x="2" y="20"/>
                    </a:lnTo>
                    <a:lnTo>
                      <a:pt x="0" y="3"/>
                    </a:lnTo>
                    <a:lnTo>
                      <a:pt x="39" y="0"/>
                    </a:lnTo>
                    <a:lnTo>
                      <a:pt x="39" y="1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6132"/>
              <p:cNvSpPr>
                <a:spLocks/>
              </p:cNvSpPr>
              <p:nvPr/>
            </p:nvSpPr>
            <p:spPr bwMode="auto">
              <a:xfrm>
                <a:off x="3813" y="1318"/>
                <a:ext cx="42" cy="47"/>
              </a:xfrm>
              <a:custGeom>
                <a:avLst/>
                <a:gdLst>
                  <a:gd name="T0" fmla="*/ 39 w 42"/>
                  <a:gd name="T1" fmla="*/ 10 h 47"/>
                  <a:gd name="T2" fmla="*/ 42 w 42"/>
                  <a:gd name="T3" fmla="*/ 44 h 47"/>
                  <a:gd name="T4" fmla="*/ 3 w 42"/>
                  <a:gd name="T5" fmla="*/ 47 h 47"/>
                  <a:gd name="T6" fmla="*/ 2 w 42"/>
                  <a:gd name="T7" fmla="*/ 25 h 47"/>
                  <a:gd name="T8" fmla="*/ 2 w 42"/>
                  <a:gd name="T9" fmla="*/ 20 h 47"/>
                  <a:gd name="T10" fmla="*/ 0 w 42"/>
                  <a:gd name="T11" fmla="*/ 3 h 47"/>
                  <a:gd name="T12" fmla="*/ 39 w 42"/>
                  <a:gd name="T13" fmla="*/ 0 h 47"/>
                  <a:gd name="T14" fmla="*/ 39 w 42"/>
                  <a:gd name="T15" fmla="*/ 1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7">
                    <a:moveTo>
                      <a:pt x="39" y="10"/>
                    </a:moveTo>
                    <a:lnTo>
                      <a:pt x="42" y="44"/>
                    </a:lnTo>
                    <a:lnTo>
                      <a:pt x="3" y="47"/>
                    </a:lnTo>
                    <a:lnTo>
                      <a:pt x="2" y="25"/>
                    </a:lnTo>
                    <a:lnTo>
                      <a:pt x="2" y="20"/>
                    </a:lnTo>
                    <a:lnTo>
                      <a:pt x="0" y="3"/>
                    </a:lnTo>
                    <a:lnTo>
                      <a:pt x="39" y="0"/>
                    </a:lnTo>
                    <a:lnTo>
                      <a:pt x="39"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6133"/>
              <p:cNvSpPr>
                <a:spLocks/>
              </p:cNvSpPr>
              <p:nvPr/>
            </p:nvSpPr>
            <p:spPr bwMode="auto">
              <a:xfrm>
                <a:off x="3948" y="1431"/>
                <a:ext cx="34" cy="48"/>
              </a:xfrm>
              <a:custGeom>
                <a:avLst/>
                <a:gdLst>
                  <a:gd name="T0" fmla="*/ 17 w 34"/>
                  <a:gd name="T1" fmla="*/ 2 h 48"/>
                  <a:gd name="T2" fmla="*/ 31 w 34"/>
                  <a:gd name="T3" fmla="*/ 2 h 48"/>
                  <a:gd name="T4" fmla="*/ 33 w 34"/>
                  <a:gd name="T5" fmla="*/ 2 h 48"/>
                  <a:gd name="T6" fmla="*/ 33 w 34"/>
                  <a:gd name="T7" fmla="*/ 4 h 48"/>
                  <a:gd name="T8" fmla="*/ 33 w 34"/>
                  <a:gd name="T9" fmla="*/ 4 h 48"/>
                  <a:gd name="T10" fmla="*/ 33 w 34"/>
                  <a:gd name="T11" fmla="*/ 4 h 48"/>
                  <a:gd name="T12" fmla="*/ 33 w 34"/>
                  <a:gd name="T13" fmla="*/ 7 h 48"/>
                  <a:gd name="T14" fmla="*/ 33 w 34"/>
                  <a:gd name="T15" fmla="*/ 7 h 48"/>
                  <a:gd name="T16" fmla="*/ 33 w 34"/>
                  <a:gd name="T17" fmla="*/ 7 h 48"/>
                  <a:gd name="T18" fmla="*/ 33 w 34"/>
                  <a:gd name="T19" fmla="*/ 7 h 48"/>
                  <a:gd name="T20" fmla="*/ 33 w 34"/>
                  <a:gd name="T21" fmla="*/ 7 h 48"/>
                  <a:gd name="T22" fmla="*/ 33 w 34"/>
                  <a:gd name="T23" fmla="*/ 7 h 48"/>
                  <a:gd name="T24" fmla="*/ 34 w 34"/>
                  <a:gd name="T25" fmla="*/ 7 h 48"/>
                  <a:gd name="T26" fmla="*/ 34 w 34"/>
                  <a:gd name="T27" fmla="*/ 7 h 48"/>
                  <a:gd name="T28" fmla="*/ 34 w 34"/>
                  <a:gd name="T29" fmla="*/ 7 h 48"/>
                  <a:gd name="T30" fmla="*/ 34 w 34"/>
                  <a:gd name="T31" fmla="*/ 7 h 48"/>
                  <a:gd name="T32" fmla="*/ 34 w 34"/>
                  <a:gd name="T33" fmla="*/ 9 h 48"/>
                  <a:gd name="T34" fmla="*/ 34 w 34"/>
                  <a:gd name="T35" fmla="*/ 9 h 48"/>
                  <a:gd name="T36" fmla="*/ 34 w 34"/>
                  <a:gd name="T37" fmla="*/ 10 h 48"/>
                  <a:gd name="T38" fmla="*/ 34 w 34"/>
                  <a:gd name="T39" fmla="*/ 12 h 48"/>
                  <a:gd name="T40" fmla="*/ 34 w 34"/>
                  <a:gd name="T41" fmla="*/ 15 h 48"/>
                  <a:gd name="T42" fmla="*/ 33 w 34"/>
                  <a:gd name="T43" fmla="*/ 19 h 48"/>
                  <a:gd name="T44" fmla="*/ 33 w 34"/>
                  <a:gd name="T45" fmla="*/ 19 h 48"/>
                  <a:gd name="T46" fmla="*/ 33 w 34"/>
                  <a:gd name="T47" fmla="*/ 19 h 48"/>
                  <a:gd name="T48" fmla="*/ 29 w 34"/>
                  <a:gd name="T49" fmla="*/ 20 h 48"/>
                  <a:gd name="T50" fmla="*/ 29 w 34"/>
                  <a:gd name="T51" fmla="*/ 20 h 48"/>
                  <a:gd name="T52" fmla="*/ 29 w 34"/>
                  <a:gd name="T53" fmla="*/ 20 h 48"/>
                  <a:gd name="T54" fmla="*/ 28 w 34"/>
                  <a:gd name="T55" fmla="*/ 24 h 48"/>
                  <a:gd name="T56" fmla="*/ 28 w 34"/>
                  <a:gd name="T57" fmla="*/ 24 h 48"/>
                  <a:gd name="T58" fmla="*/ 28 w 34"/>
                  <a:gd name="T59" fmla="*/ 24 h 48"/>
                  <a:gd name="T60" fmla="*/ 28 w 34"/>
                  <a:gd name="T61" fmla="*/ 26 h 48"/>
                  <a:gd name="T62" fmla="*/ 28 w 34"/>
                  <a:gd name="T63" fmla="*/ 27 h 48"/>
                  <a:gd name="T64" fmla="*/ 28 w 34"/>
                  <a:gd name="T65" fmla="*/ 29 h 48"/>
                  <a:gd name="T66" fmla="*/ 26 w 34"/>
                  <a:gd name="T67" fmla="*/ 31 h 48"/>
                  <a:gd name="T68" fmla="*/ 26 w 34"/>
                  <a:gd name="T69" fmla="*/ 32 h 48"/>
                  <a:gd name="T70" fmla="*/ 26 w 34"/>
                  <a:gd name="T71" fmla="*/ 36 h 48"/>
                  <a:gd name="T72" fmla="*/ 26 w 34"/>
                  <a:gd name="T73" fmla="*/ 36 h 48"/>
                  <a:gd name="T74" fmla="*/ 26 w 34"/>
                  <a:gd name="T75" fmla="*/ 37 h 48"/>
                  <a:gd name="T76" fmla="*/ 24 w 34"/>
                  <a:gd name="T77" fmla="*/ 37 h 48"/>
                  <a:gd name="T78" fmla="*/ 24 w 34"/>
                  <a:gd name="T79" fmla="*/ 39 h 48"/>
                  <a:gd name="T80" fmla="*/ 24 w 34"/>
                  <a:gd name="T81" fmla="*/ 39 h 48"/>
                  <a:gd name="T82" fmla="*/ 24 w 34"/>
                  <a:gd name="T83" fmla="*/ 39 h 48"/>
                  <a:gd name="T84" fmla="*/ 24 w 34"/>
                  <a:gd name="T85" fmla="*/ 41 h 48"/>
                  <a:gd name="T86" fmla="*/ 24 w 34"/>
                  <a:gd name="T87" fmla="*/ 41 h 48"/>
                  <a:gd name="T88" fmla="*/ 24 w 34"/>
                  <a:gd name="T89" fmla="*/ 41 h 48"/>
                  <a:gd name="T90" fmla="*/ 24 w 34"/>
                  <a:gd name="T91" fmla="*/ 41 h 48"/>
                  <a:gd name="T92" fmla="*/ 24 w 34"/>
                  <a:gd name="T93" fmla="*/ 42 h 48"/>
                  <a:gd name="T94" fmla="*/ 24 w 34"/>
                  <a:gd name="T95" fmla="*/ 42 h 48"/>
                  <a:gd name="T96" fmla="*/ 24 w 34"/>
                  <a:gd name="T97" fmla="*/ 44 h 48"/>
                  <a:gd name="T98" fmla="*/ 24 w 34"/>
                  <a:gd name="T99" fmla="*/ 44 h 48"/>
                  <a:gd name="T100" fmla="*/ 24 w 34"/>
                  <a:gd name="T101" fmla="*/ 44 h 48"/>
                  <a:gd name="T102" fmla="*/ 24 w 34"/>
                  <a:gd name="T103" fmla="*/ 46 h 48"/>
                  <a:gd name="T104" fmla="*/ 0 w 34"/>
                  <a:gd name="T105" fmla="*/ 12 h 48"/>
                  <a:gd name="T106" fmla="*/ 11 w 34"/>
                  <a:gd name="T10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 h="48">
                    <a:moveTo>
                      <a:pt x="11" y="2"/>
                    </a:moveTo>
                    <a:lnTo>
                      <a:pt x="17" y="2"/>
                    </a:lnTo>
                    <a:lnTo>
                      <a:pt x="31" y="0"/>
                    </a:lnTo>
                    <a:lnTo>
                      <a:pt x="31" y="2"/>
                    </a:lnTo>
                    <a:lnTo>
                      <a:pt x="33" y="2"/>
                    </a:lnTo>
                    <a:lnTo>
                      <a:pt x="33" y="2"/>
                    </a:lnTo>
                    <a:lnTo>
                      <a:pt x="33" y="4"/>
                    </a:lnTo>
                    <a:lnTo>
                      <a:pt x="33" y="4"/>
                    </a:lnTo>
                    <a:lnTo>
                      <a:pt x="33" y="4"/>
                    </a:lnTo>
                    <a:lnTo>
                      <a:pt x="33" y="4"/>
                    </a:lnTo>
                    <a:lnTo>
                      <a:pt x="33" y="4"/>
                    </a:lnTo>
                    <a:lnTo>
                      <a:pt x="33" y="4"/>
                    </a:lnTo>
                    <a:lnTo>
                      <a:pt x="33" y="7"/>
                    </a:lnTo>
                    <a:lnTo>
                      <a:pt x="33" y="7"/>
                    </a:lnTo>
                    <a:lnTo>
                      <a:pt x="33" y="7"/>
                    </a:lnTo>
                    <a:lnTo>
                      <a:pt x="33" y="7"/>
                    </a:lnTo>
                    <a:lnTo>
                      <a:pt x="33" y="7"/>
                    </a:lnTo>
                    <a:lnTo>
                      <a:pt x="33" y="7"/>
                    </a:lnTo>
                    <a:lnTo>
                      <a:pt x="33" y="7"/>
                    </a:lnTo>
                    <a:lnTo>
                      <a:pt x="33" y="7"/>
                    </a:lnTo>
                    <a:lnTo>
                      <a:pt x="33" y="7"/>
                    </a:lnTo>
                    <a:lnTo>
                      <a:pt x="33" y="7"/>
                    </a:lnTo>
                    <a:lnTo>
                      <a:pt x="33" y="7"/>
                    </a:lnTo>
                    <a:lnTo>
                      <a:pt x="33" y="7"/>
                    </a:lnTo>
                    <a:lnTo>
                      <a:pt x="34" y="7"/>
                    </a:lnTo>
                    <a:lnTo>
                      <a:pt x="34" y="7"/>
                    </a:lnTo>
                    <a:lnTo>
                      <a:pt x="34" y="7"/>
                    </a:lnTo>
                    <a:lnTo>
                      <a:pt x="34" y="7"/>
                    </a:lnTo>
                    <a:lnTo>
                      <a:pt x="34" y="7"/>
                    </a:lnTo>
                    <a:lnTo>
                      <a:pt x="34" y="7"/>
                    </a:lnTo>
                    <a:lnTo>
                      <a:pt x="34" y="7"/>
                    </a:lnTo>
                    <a:lnTo>
                      <a:pt x="34" y="7"/>
                    </a:lnTo>
                    <a:lnTo>
                      <a:pt x="34" y="7"/>
                    </a:lnTo>
                    <a:lnTo>
                      <a:pt x="34" y="9"/>
                    </a:lnTo>
                    <a:lnTo>
                      <a:pt x="34" y="9"/>
                    </a:lnTo>
                    <a:lnTo>
                      <a:pt x="34" y="9"/>
                    </a:lnTo>
                    <a:lnTo>
                      <a:pt x="34" y="10"/>
                    </a:lnTo>
                    <a:lnTo>
                      <a:pt x="34" y="10"/>
                    </a:lnTo>
                    <a:lnTo>
                      <a:pt x="34" y="10"/>
                    </a:lnTo>
                    <a:lnTo>
                      <a:pt x="34" y="12"/>
                    </a:lnTo>
                    <a:lnTo>
                      <a:pt x="34" y="14"/>
                    </a:lnTo>
                    <a:lnTo>
                      <a:pt x="34" y="15"/>
                    </a:lnTo>
                    <a:lnTo>
                      <a:pt x="33" y="17"/>
                    </a:lnTo>
                    <a:lnTo>
                      <a:pt x="33" y="19"/>
                    </a:lnTo>
                    <a:lnTo>
                      <a:pt x="33" y="19"/>
                    </a:lnTo>
                    <a:lnTo>
                      <a:pt x="33" y="19"/>
                    </a:lnTo>
                    <a:lnTo>
                      <a:pt x="33" y="19"/>
                    </a:lnTo>
                    <a:lnTo>
                      <a:pt x="33" y="19"/>
                    </a:lnTo>
                    <a:lnTo>
                      <a:pt x="31" y="19"/>
                    </a:lnTo>
                    <a:lnTo>
                      <a:pt x="29" y="20"/>
                    </a:lnTo>
                    <a:lnTo>
                      <a:pt x="29" y="20"/>
                    </a:lnTo>
                    <a:lnTo>
                      <a:pt x="29" y="20"/>
                    </a:lnTo>
                    <a:lnTo>
                      <a:pt x="29" y="20"/>
                    </a:lnTo>
                    <a:lnTo>
                      <a:pt x="29" y="20"/>
                    </a:lnTo>
                    <a:lnTo>
                      <a:pt x="29" y="22"/>
                    </a:lnTo>
                    <a:lnTo>
                      <a:pt x="28" y="24"/>
                    </a:lnTo>
                    <a:lnTo>
                      <a:pt x="28" y="24"/>
                    </a:lnTo>
                    <a:lnTo>
                      <a:pt x="28" y="24"/>
                    </a:lnTo>
                    <a:lnTo>
                      <a:pt x="28" y="24"/>
                    </a:lnTo>
                    <a:lnTo>
                      <a:pt x="28" y="24"/>
                    </a:lnTo>
                    <a:lnTo>
                      <a:pt x="28" y="26"/>
                    </a:lnTo>
                    <a:lnTo>
                      <a:pt x="28" y="26"/>
                    </a:lnTo>
                    <a:lnTo>
                      <a:pt x="28" y="26"/>
                    </a:lnTo>
                    <a:lnTo>
                      <a:pt x="28" y="27"/>
                    </a:lnTo>
                    <a:lnTo>
                      <a:pt x="28" y="27"/>
                    </a:lnTo>
                    <a:lnTo>
                      <a:pt x="28" y="29"/>
                    </a:lnTo>
                    <a:lnTo>
                      <a:pt x="28" y="29"/>
                    </a:lnTo>
                    <a:lnTo>
                      <a:pt x="26" y="31"/>
                    </a:lnTo>
                    <a:lnTo>
                      <a:pt x="26" y="32"/>
                    </a:lnTo>
                    <a:lnTo>
                      <a:pt x="26" y="32"/>
                    </a:lnTo>
                    <a:lnTo>
                      <a:pt x="26" y="34"/>
                    </a:lnTo>
                    <a:lnTo>
                      <a:pt x="26" y="36"/>
                    </a:lnTo>
                    <a:lnTo>
                      <a:pt x="26" y="36"/>
                    </a:lnTo>
                    <a:lnTo>
                      <a:pt x="26" y="36"/>
                    </a:lnTo>
                    <a:lnTo>
                      <a:pt x="26" y="37"/>
                    </a:lnTo>
                    <a:lnTo>
                      <a:pt x="26" y="37"/>
                    </a:lnTo>
                    <a:lnTo>
                      <a:pt x="24" y="37"/>
                    </a:lnTo>
                    <a:lnTo>
                      <a:pt x="24" y="37"/>
                    </a:lnTo>
                    <a:lnTo>
                      <a:pt x="24" y="39"/>
                    </a:lnTo>
                    <a:lnTo>
                      <a:pt x="24" y="39"/>
                    </a:lnTo>
                    <a:lnTo>
                      <a:pt x="24" y="39"/>
                    </a:lnTo>
                    <a:lnTo>
                      <a:pt x="24" y="39"/>
                    </a:lnTo>
                    <a:lnTo>
                      <a:pt x="24" y="39"/>
                    </a:lnTo>
                    <a:lnTo>
                      <a:pt x="24" y="39"/>
                    </a:lnTo>
                    <a:lnTo>
                      <a:pt x="24" y="39"/>
                    </a:lnTo>
                    <a:lnTo>
                      <a:pt x="24" y="41"/>
                    </a:lnTo>
                    <a:lnTo>
                      <a:pt x="24" y="41"/>
                    </a:lnTo>
                    <a:lnTo>
                      <a:pt x="24" y="41"/>
                    </a:lnTo>
                    <a:lnTo>
                      <a:pt x="24" y="41"/>
                    </a:lnTo>
                    <a:lnTo>
                      <a:pt x="24" y="41"/>
                    </a:lnTo>
                    <a:lnTo>
                      <a:pt x="24" y="41"/>
                    </a:lnTo>
                    <a:lnTo>
                      <a:pt x="24" y="41"/>
                    </a:lnTo>
                    <a:lnTo>
                      <a:pt x="24" y="41"/>
                    </a:lnTo>
                    <a:lnTo>
                      <a:pt x="24" y="42"/>
                    </a:lnTo>
                    <a:lnTo>
                      <a:pt x="24" y="42"/>
                    </a:lnTo>
                    <a:lnTo>
                      <a:pt x="24" y="42"/>
                    </a:lnTo>
                    <a:lnTo>
                      <a:pt x="24" y="44"/>
                    </a:lnTo>
                    <a:lnTo>
                      <a:pt x="24" y="44"/>
                    </a:lnTo>
                    <a:lnTo>
                      <a:pt x="24" y="44"/>
                    </a:lnTo>
                    <a:lnTo>
                      <a:pt x="24" y="44"/>
                    </a:lnTo>
                    <a:lnTo>
                      <a:pt x="24" y="44"/>
                    </a:lnTo>
                    <a:lnTo>
                      <a:pt x="24" y="44"/>
                    </a:lnTo>
                    <a:lnTo>
                      <a:pt x="24" y="44"/>
                    </a:lnTo>
                    <a:lnTo>
                      <a:pt x="24" y="46"/>
                    </a:lnTo>
                    <a:lnTo>
                      <a:pt x="4" y="48"/>
                    </a:lnTo>
                    <a:lnTo>
                      <a:pt x="0" y="12"/>
                    </a:lnTo>
                    <a:lnTo>
                      <a:pt x="11" y="12"/>
                    </a:lnTo>
                    <a:lnTo>
                      <a:pt x="11"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6134"/>
              <p:cNvSpPr>
                <a:spLocks/>
              </p:cNvSpPr>
              <p:nvPr/>
            </p:nvSpPr>
            <p:spPr bwMode="auto">
              <a:xfrm>
                <a:off x="3948" y="1431"/>
                <a:ext cx="34" cy="48"/>
              </a:xfrm>
              <a:custGeom>
                <a:avLst/>
                <a:gdLst>
                  <a:gd name="T0" fmla="*/ 17 w 34"/>
                  <a:gd name="T1" fmla="*/ 2 h 48"/>
                  <a:gd name="T2" fmla="*/ 31 w 34"/>
                  <a:gd name="T3" fmla="*/ 2 h 48"/>
                  <a:gd name="T4" fmla="*/ 33 w 34"/>
                  <a:gd name="T5" fmla="*/ 2 h 48"/>
                  <a:gd name="T6" fmla="*/ 33 w 34"/>
                  <a:gd name="T7" fmla="*/ 4 h 48"/>
                  <a:gd name="T8" fmla="*/ 33 w 34"/>
                  <a:gd name="T9" fmla="*/ 4 h 48"/>
                  <a:gd name="T10" fmla="*/ 33 w 34"/>
                  <a:gd name="T11" fmla="*/ 4 h 48"/>
                  <a:gd name="T12" fmla="*/ 33 w 34"/>
                  <a:gd name="T13" fmla="*/ 7 h 48"/>
                  <a:gd name="T14" fmla="*/ 33 w 34"/>
                  <a:gd name="T15" fmla="*/ 7 h 48"/>
                  <a:gd name="T16" fmla="*/ 33 w 34"/>
                  <a:gd name="T17" fmla="*/ 7 h 48"/>
                  <a:gd name="T18" fmla="*/ 33 w 34"/>
                  <a:gd name="T19" fmla="*/ 7 h 48"/>
                  <a:gd name="T20" fmla="*/ 33 w 34"/>
                  <a:gd name="T21" fmla="*/ 7 h 48"/>
                  <a:gd name="T22" fmla="*/ 33 w 34"/>
                  <a:gd name="T23" fmla="*/ 7 h 48"/>
                  <a:gd name="T24" fmla="*/ 34 w 34"/>
                  <a:gd name="T25" fmla="*/ 7 h 48"/>
                  <a:gd name="T26" fmla="*/ 34 w 34"/>
                  <a:gd name="T27" fmla="*/ 7 h 48"/>
                  <a:gd name="T28" fmla="*/ 34 w 34"/>
                  <a:gd name="T29" fmla="*/ 7 h 48"/>
                  <a:gd name="T30" fmla="*/ 34 w 34"/>
                  <a:gd name="T31" fmla="*/ 7 h 48"/>
                  <a:gd name="T32" fmla="*/ 34 w 34"/>
                  <a:gd name="T33" fmla="*/ 9 h 48"/>
                  <a:gd name="T34" fmla="*/ 34 w 34"/>
                  <a:gd name="T35" fmla="*/ 9 h 48"/>
                  <a:gd name="T36" fmla="*/ 34 w 34"/>
                  <a:gd name="T37" fmla="*/ 10 h 48"/>
                  <a:gd name="T38" fmla="*/ 34 w 34"/>
                  <a:gd name="T39" fmla="*/ 12 h 48"/>
                  <a:gd name="T40" fmla="*/ 34 w 34"/>
                  <a:gd name="T41" fmla="*/ 15 h 48"/>
                  <a:gd name="T42" fmla="*/ 33 w 34"/>
                  <a:gd name="T43" fmla="*/ 19 h 48"/>
                  <a:gd name="T44" fmla="*/ 33 w 34"/>
                  <a:gd name="T45" fmla="*/ 19 h 48"/>
                  <a:gd name="T46" fmla="*/ 33 w 34"/>
                  <a:gd name="T47" fmla="*/ 19 h 48"/>
                  <a:gd name="T48" fmla="*/ 29 w 34"/>
                  <a:gd name="T49" fmla="*/ 20 h 48"/>
                  <a:gd name="T50" fmla="*/ 29 w 34"/>
                  <a:gd name="T51" fmla="*/ 20 h 48"/>
                  <a:gd name="T52" fmla="*/ 29 w 34"/>
                  <a:gd name="T53" fmla="*/ 20 h 48"/>
                  <a:gd name="T54" fmla="*/ 28 w 34"/>
                  <a:gd name="T55" fmla="*/ 24 h 48"/>
                  <a:gd name="T56" fmla="*/ 28 w 34"/>
                  <a:gd name="T57" fmla="*/ 24 h 48"/>
                  <a:gd name="T58" fmla="*/ 28 w 34"/>
                  <a:gd name="T59" fmla="*/ 24 h 48"/>
                  <a:gd name="T60" fmla="*/ 28 w 34"/>
                  <a:gd name="T61" fmla="*/ 26 h 48"/>
                  <a:gd name="T62" fmla="*/ 28 w 34"/>
                  <a:gd name="T63" fmla="*/ 27 h 48"/>
                  <a:gd name="T64" fmla="*/ 28 w 34"/>
                  <a:gd name="T65" fmla="*/ 29 h 48"/>
                  <a:gd name="T66" fmla="*/ 26 w 34"/>
                  <a:gd name="T67" fmla="*/ 31 h 48"/>
                  <a:gd name="T68" fmla="*/ 26 w 34"/>
                  <a:gd name="T69" fmla="*/ 32 h 48"/>
                  <a:gd name="T70" fmla="*/ 26 w 34"/>
                  <a:gd name="T71" fmla="*/ 36 h 48"/>
                  <a:gd name="T72" fmla="*/ 26 w 34"/>
                  <a:gd name="T73" fmla="*/ 36 h 48"/>
                  <a:gd name="T74" fmla="*/ 26 w 34"/>
                  <a:gd name="T75" fmla="*/ 37 h 48"/>
                  <a:gd name="T76" fmla="*/ 24 w 34"/>
                  <a:gd name="T77" fmla="*/ 37 h 48"/>
                  <a:gd name="T78" fmla="*/ 24 w 34"/>
                  <a:gd name="T79" fmla="*/ 39 h 48"/>
                  <a:gd name="T80" fmla="*/ 24 w 34"/>
                  <a:gd name="T81" fmla="*/ 39 h 48"/>
                  <a:gd name="T82" fmla="*/ 24 w 34"/>
                  <a:gd name="T83" fmla="*/ 39 h 48"/>
                  <a:gd name="T84" fmla="*/ 24 w 34"/>
                  <a:gd name="T85" fmla="*/ 41 h 48"/>
                  <a:gd name="T86" fmla="*/ 24 w 34"/>
                  <a:gd name="T87" fmla="*/ 41 h 48"/>
                  <a:gd name="T88" fmla="*/ 24 w 34"/>
                  <a:gd name="T89" fmla="*/ 41 h 48"/>
                  <a:gd name="T90" fmla="*/ 24 w 34"/>
                  <a:gd name="T91" fmla="*/ 41 h 48"/>
                  <a:gd name="T92" fmla="*/ 24 w 34"/>
                  <a:gd name="T93" fmla="*/ 42 h 48"/>
                  <a:gd name="T94" fmla="*/ 24 w 34"/>
                  <a:gd name="T95" fmla="*/ 42 h 48"/>
                  <a:gd name="T96" fmla="*/ 24 w 34"/>
                  <a:gd name="T97" fmla="*/ 44 h 48"/>
                  <a:gd name="T98" fmla="*/ 24 w 34"/>
                  <a:gd name="T99" fmla="*/ 44 h 48"/>
                  <a:gd name="T100" fmla="*/ 24 w 34"/>
                  <a:gd name="T101" fmla="*/ 44 h 48"/>
                  <a:gd name="T102" fmla="*/ 24 w 34"/>
                  <a:gd name="T103" fmla="*/ 46 h 48"/>
                  <a:gd name="T104" fmla="*/ 0 w 34"/>
                  <a:gd name="T105" fmla="*/ 12 h 48"/>
                  <a:gd name="T106" fmla="*/ 11 w 34"/>
                  <a:gd name="T10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 h="48">
                    <a:moveTo>
                      <a:pt x="11" y="2"/>
                    </a:moveTo>
                    <a:lnTo>
                      <a:pt x="17" y="2"/>
                    </a:lnTo>
                    <a:lnTo>
                      <a:pt x="31" y="0"/>
                    </a:lnTo>
                    <a:lnTo>
                      <a:pt x="31" y="2"/>
                    </a:lnTo>
                    <a:lnTo>
                      <a:pt x="33" y="2"/>
                    </a:lnTo>
                    <a:lnTo>
                      <a:pt x="33" y="2"/>
                    </a:lnTo>
                    <a:lnTo>
                      <a:pt x="33" y="4"/>
                    </a:lnTo>
                    <a:lnTo>
                      <a:pt x="33" y="4"/>
                    </a:lnTo>
                    <a:lnTo>
                      <a:pt x="33" y="4"/>
                    </a:lnTo>
                    <a:lnTo>
                      <a:pt x="33" y="4"/>
                    </a:lnTo>
                    <a:lnTo>
                      <a:pt x="33" y="4"/>
                    </a:lnTo>
                    <a:lnTo>
                      <a:pt x="33" y="4"/>
                    </a:lnTo>
                    <a:lnTo>
                      <a:pt x="33" y="7"/>
                    </a:lnTo>
                    <a:lnTo>
                      <a:pt x="33" y="7"/>
                    </a:lnTo>
                    <a:lnTo>
                      <a:pt x="33" y="7"/>
                    </a:lnTo>
                    <a:lnTo>
                      <a:pt x="33" y="7"/>
                    </a:lnTo>
                    <a:lnTo>
                      <a:pt x="33" y="7"/>
                    </a:lnTo>
                    <a:lnTo>
                      <a:pt x="33" y="7"/>
                    </a:lnTo>
                    <a:lnTo>
                      <a:pt x="33" y="7"/>
                    </a:lnTo>
                    <a:lnTo>
                      <a:pt x="33" y="7"/>
                    </a:lnTo>
                    <a:lnTo>
                      <a:pt x="33" y="7"/>
                    </a:lnTo>
                    <a:lnTo>
                      <a:pt x="33" y="7"/>
                    </a:lnTo>
                    <a:lnTo>
                      <a:pt x="33" y="7"/>
                    </a:lnTo>
                    <a:lnTo>
                      <a:pt x="33" y="7"/>
                    </a:lnTo>
                    <a:lnTo>
                      <a:pt x="34" y="7"/>
                    </a:lnTo>
                    <a:lnTo>
                      <a:pt x="34" y="7"/>
                    </a:lnTo>
                    <a:lnTo>
                      <a:pt x="34" y="7"/>
                    </a:lnTo>
                    <a:lnTo>
                      <a:pt x="34" y="7"/>
                    </a:lnTo>
                    <a:lnTo>
                      <a:pt x="34" y="7"/>
                    </a:lnTo>
                    <a:lnTo>
                      <a:pt x="34" y="7"/>
                    </a:lnTo>
                    <a:lnTo>
                      <a:pt x="34" y="7"/>
                    </a:lnTo>
                    <a:lnTo>
                      <a:pt x="34" y="7"/>
                    </a:lnTo>
                    <a:lnTo>
                      <a:pt x="34" y="7"/>
                    </a:lnTo>
                    <a:lnTo>
                      <a:pt x="34" y="9"/>
                    </a:lnTo>
                    <a:lnTo>
                      <a:pt x="34" y="9"/>
                    </a:lnTo>
                    <a:lnTo>
                      <a:pt x="34" y="9"/>
                    </a:lnTo>
                    <a:lnTo>
                      <a:pt x="34" y="10"/>
                    </a:lnTo>
                    <a:lnTo>
                      <a:pt x="34" y="10"/>
                    </a:lnTo>
                    <a:lnTo>
                      <a:pt x="34" y="10"/>
                    </a:lnTo>
                    <a:lnTo>
                      <a:pt x="34" y="12"/>
                    </a:lnTo>
                    <a:lnTo>
                      <a:pt x="34" y="14"/>
                    </a:lnTo>
                    <a:lnTo>
                      <a:pt x="34" y="15"/>
                    </a:lnTo>
                    <a:lnTo>
                      <a:pt x="33" y="17"/>
                    </a:lnTo>
                    <a:lnTo>
                      <a:pt x="33" y="19"/>
                    </a:lnTo>
                    <a:lnTo>
                      <a:pt x="33" y="19"/>
                    </a:lnTo>
                    <a:lnTo>
                      <a:pt x="33" y="19"/>
                    </a:lnTo>
                    <a:lnTo>
                      <a:pt x="33" y="19"/>
                    </a:lnTo>
                    <a:lnTo>
                      <a:pt x="33" y="19"/>
                    </a:lnTo>
                    <a:lnTo>
                      <a:pt x="31" y="19"/>
                    </a:lnTo>
                    <a:lnTo>
                      <a:pt x="29" y="20"/>
                    </a:lnTo>
                    <a:lnTo>
                      <a:pt x="29" y="20"/>
                    </a:lnTo>
                    <a:lnTo>
                      <a:pt x="29" y="20"/>
                    </a:lnTo>
                    <a:lnTo>
                      <a:pt x="29" y="20"/>
                    </a:lnTo>
                    <a:lnTo>
                      <a:pt x="29" y="20"/>
                    </a:lnTo>
                    <a:lnTo>
                      <a:pt x="29" y="22"/>
                    </a:lnTo>
                    <a:lnTo>
                      <a:pt x="28" y="24"/>
                    </a:lnTo>
                    <a:lnTo>
                      <a:pt x="28" y="24"/>
                    </a:lnTo>
                    <a:lnTo>
                      <a:pt x="28" y="24"/>
                    </a:lnTo>
                    <a:lnTo>
                      <a:pt x="28" y="24"/>
                    </a:lnTo>
                    <a:lnTo>
                      <a:pt x="28" y="24"/>
                    </a:lnTo>
                    <a:lnTo>
                      <a:pt x="28" y="26"/>
                    </a:lnTo>
                    <a:lnTo>
                      <a:pt x="28" y="26"/>
                    </a:lnTo>
                    <a:lnTo>
                      <a:pt x="28" y="26"/>
                    </a:lnTo>
                    <a:lnTo>
                      <a:pt x="28" y="27"/>
                    </a:lnTo>
                    <a:lnTo>
                      <a:pt x="28" y="27"/>
                    </a:lnTo>
                    <a:lnTo>
                      <a:pt x="28" y="29"/>
                    </a:lnTo>
                    <a:lnTo>
                      <a:pt x="28" y="29"/>
                    </a:lnTo>
                    <a:lnTo>
                      <a:pt x="26" y="31"/>
                    </a:lnTo>
                    <a:lnTo>
                      <a:pt x="26" y="32"/>
                    </a:lnTo>
                    <a:lnTo>
                      <a:pt x="26" y="32"/>
                    </a:lnTo>
                    <a:lnTo>
                      <a:pt x="26" y="34"/>
                    </a:lnTo>
                    <a:lnTo>
                      <a:pt x="26" y="36"/>
                    </a:lnTo>
                    <a:lnTo>
                      <a:pt x="26" y="36"/>
                    </a:lnTo>
                    <a:lnTo>
                      <a:pt x="26" y="36"/>
                    </a:lnTo>
                    <a:lnTo>
                      <a:pt x="26" y="37"/>
                    </a:lnTo>
                    <a:lnTo>
                      <a:pt x="26" y="37"/>
                    </a:lnTo>
                    <a:lnTo>
                      <a:pt x="24" y="37"/>
                    </a:lnTo>
                    <a:lnTo>
                      <a:pt x="24" y="37"/>
                    </a:lnTo>
                    <a:lnTo>
                      <a:pt x="24" y="39"/>
                    </a:lnTo>
                    <a:lnTo>
                      <a:pt x="24" y="39"/>
                    </a:lnTo>
                    <a:lnTo>
                      <a:pt x="24" y="39"/>
                    </a:lnTo>
                    <a:lnTo>
                      <a:pt x="24" y="39"/>
                    </a:lnTo>
                    <a:lnTo>
                      <a:pt x="24" y="39"/>
                    </a:lnTo>
                    <a:lnTo>
                      <a:pt x="24" y="39"/>
                    </a:lnTo>
                    <a:lnTo>
                      <a:pt x="24" y="39"/>
                    </a:lnTo>
                    <a:lnTo>
                      <a:pt x="24" y="41"/>
                    </a:lnTo>
                    <a:lnTo>
                      <a:pt x="24" y="41"/>
                    </a:lnTo>
                    <a:lnTo>
                      <a:pt x="24" y="41"/>
                    </a:lnTo>
                    <a:lnTo>
                      <a:pt x="24" y="41"/>
                    </a:lnTo>
                    <a:lnTo>
                      <a:pt x="24" y="41"/>
                    </a:lnTo>
                    <a:lnTo>
                      <a:pt x="24" y="41"/>
                    </a:lnTo>
                    <a:lnTo>
                      <a:pt x="24" y="41"/>
                    </a:lnTo>
                    <a:lnTo>
                      <a:pt x="24" y="41"/>
                    </a:lnTo>
                    <a:lnTo>
                      <a:pt x="24" y="42"/>
                    </a:lnTo>
                    <a:lnTo>
                      <a:pt x="24" y="42"/>
                    </a:lnTo>
                    <a:lnTo>
                      <a:pt x="24" y="42"/>
                    </a:lnTo>
                    <a:lnTo>
                      <a:pt x="24" y="44"/>
                    </a:lnTo>
                    <a:lnTo>
                      <a:pt x="24" y="44"/>
                    </a:lnTo>
                    <a:lnTo>
                      <a:pt x="24" y="44"/>
                    </a:lnTo>
                    <a:lnTo>
                      <a:pt x="24" y="44"/>
                    </a:lnTo>
                    <a:lnTo>
                      <a:pt x="24" y="44"/>
                    </a:lnTo>
                    <a:lnTo>
                      <a:pt x="24" y="44"/>
                    </a:lnTo>
                    <a:lnTo>
                      <a:pt x="24" y="44"/>
                    </a:lnTo>
                    <a:lnTo>
                      <a:pt x="24" y="46"/>
                    </a:lnTo>
                    <a:lnTo>
                      <a:pt x="4" y="48"/>
                    </a:lnTo>
                    <a:lnTo>
                      <a:pt x="0" y="12"/>
                    </a:lnTo>
                    <a:lnTo>
                      <a:pt x="11" y="12"/>
                    </a:lnTo>
                    <a:lnTo>
                      <a:pt x="1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6135"/>
              <p:cNvSpPr>
                <a:spLocks/>
              </p:cNvSpPr>
              <p:nvPr/>
            </p:nvSpPr>
            <p:spPr bwMode="auto">
              <a:xfrm>
                <a:off x="3799" y="1362"/>
                <a:ext cx="72" cy="47"/>
              </a:xfrm>
              <a:custGeom>
                <a:avLst/>
                <a:gdLst>
                  <a:gd name="T0" fmla="*/ 68 w 72"/>
                  <a:gd name="T1" fmla="*/ 0 h 47"/>
                  <a:gd name="T2" fmla="*/ 70 w 72"/>
                  <a:gd name="T3" fmla="*/ 8 h 47"/>
                  <a:gd name="T4" fmla="*/ 72 w 72"/>
                  <a:gd name="T5" fmla="*/ 42 h 47"/>
                  <a:gd name="T6" fmla="*/ 33 w 72"/>
                  <a:gd name="T7" fmla="*/ 45 h 47"/>
                  <a:gd name="T8" fmla="*/ 2 w 72"/>
                  <a:gd name="T9" fmla="*/ 47 h 47"/>
                  <a:gd name="T10" fmla="*/ 2 w 72"/>
                  <a:gd name="T11" fmla="*/ 32 h 47"/>
                  <a:gd name="T12" fmla="*/ 2 w 72"/>
                  <a:gd name="T13" fmla="*/ 30 h 47"/>
                  <a:gd name="T14" fmla="*/ 0 w 72"/>
                  <a:gd name="T15" fmla="*/ 12 h 47"/>
                  <a:gd name="T16" fmla="*/ 7 w 72"/>
                  <a:gd name="T17" fmla="*/ 12 h 47"/>
                  <a:gd name="T18" fmla="*/ 7 w 72"/>
                  <a:gd name="T19" fmla="*/ 3 h 47"/>
                  <a:gd name="T20" fmla="*/ 17 w 72"/>
                  <a:gd name="T21" fmla="*/ 3 h 47"/>
                  <a:gd name="T22" fmla="*/ 56 w 72"/>
                  <a:gd name="T23" fmla="*/ 0 h 47"/>
                  <a:gd name="T24" fmla="*/ 68 w 72"/>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47">
                    <a:moveTo>
                      <a:pt x="68" y="0"/>
                    </a:moveTo>
                    <a:lnTo>
                      <a:pt x="70" y="8"/>
                    </a:lnTo>
                    <a:lnTo>
                      <a:pt x="72" y="42"/>
                    </a:lnTo>
                    <a:lnTo>
                      <a:pt x="33" y="45"/>
                    </a:lnTo>
                    <a:lnTo>
                      <a:pt x="2" y="47"/>
                    </a:lnTo>
                    <a:lnTo>
                      <a:pt x="2" y="32"/>
                    </a:lnTo>
                    <a:lnTo>
                      <a:pt x="2" y="30"/>
                    </a:lnTo>
                    <a:lnTo>
                      <a:pt x="0" y="12"/>
                    </a:lnTo>
                    <a:lnTo>
                      <a:pt x="7" y="12"/>
                    </a:lnTo>
                    <a:lnTo>
                      <a:pt x="7" y="3"/>
                    </a:lnTo>
                    <a:lnTo>
                      <a:pt x="17" y="3"/>
                    </a:lnTo>
                    <a:lnTo>
                      <a:pt x="56" y="0"/>
                    </a:lnTo>
                    <a:lnTo>
                      <a:pt x="68"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6136"/>
              <p:cNvSpPr>
                <a:spLocks/>
              </p:cNvSpPr>
              <p:nvPr/>
            </p:nvSpPr>
            <p:spPr bwMode="auto">
              <a:xfrm>
                <a:off x="3799" y="1362"/>
                <a:ext cx="72" cy="47"/>
              </a:xfrm>
              <a:custGeom>
                <a:avLst/>
                <a:gdLst>
                  <a:gd name="T0" fmla="*/ 68 w 72"/>
                  <a:gd name="T1" fmla="*/ 0 h 47"/>
                  <a:gd name="T2" fmla="*/ 70 w 72"/>
                  <a:gd name="T3" fmla="*/ 8 h 47"/>
                  <a:gd name="T4" fmla="*/ 72 w 72"/>
                  <a:gd name="T5" fmla="*/ 42 h 47"/>
                  <a:gd name="T6" fmla="*/ 33 w 72"/>
                  <a:gd name="T7" fmla="*/ 45 h 47"/>
                  <a:gd name="T8" fmla="*/ 2 w 72"/>
                  <a:gd name="T9" fmla="*/ 47 h 47"/>
                  <a:gd name="T10" fmla="*/ 2 w 72"/>
                  <a:gd name="T11" fmla="*/ 32 h 47"/>
                  <a:gd name="T12" fmla="*/ 2 w 72"/>
                  <a:gd name="T13" fmla="*/ 30 h 47"/>
                  <a:gd name="T14" fmla="*/ 0 w 72"/>
                  <a:gd name="T15" fmla="*/ 12 h 47"/>
                  <a:gd name="T16" fmla="*/ 7 w 72"/>
                  <a:gd name="T17" fmla="*/ 12 h 47"/>
                  <a:gd name="T18" fmla="*/ 7 w 72"/>
                  <a:gd name="T19" fmla="*/ 3 h 47"/>
                  <a:gd name="T20" fmla="*/ 17 w 72"/>
                  <a:gd name="T21" fmla="*/ 3 h 47"/>
                  <a:gd name="T22" fmla="*/ 56 w 72"/>
                  <a:gd name="T23" fmla="*/ 0 h 47"/>
                  <a:gd name="T24" fmla="*/ 68 w 72"/>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47">
                    <a:moveTo>
                      <a:pt x="68" y="0"/>
                    </a:moveTo>
                    <a:lnTo>
                      <a:pt x="70" y="8"/>
                    </a:lnTo>
                    <a:lnTo>
                      <a:pt x="72" y="42"/>
                    </a:lnTo>
                    <a:lnTo>
                      <a:pt x="33" y="45"/>
                    </a:lnTo>
                    <a:lnTo>
                      <a:pt x="2" y="47"/>
                    </a:lnTo>
                    <a:lnTo>
                      <a:pt x="2" y="32"/>
                    </a:lnTo>
                    <a:lnTo>
                      <a:pt x="2" y="30"/>
                    </a:lnTo>
                    <a:lnTo>
                      <a:pt x="0" y="12"/>
                    </a:lnTo>
                    <a:lnTo>
                      <a:pt x="7" y="12"/>
                    </a:lnTo>
                    <a:lnTo>
                      <a:pt x="7" y="3"/>
                    </a:lnTo>
                    <a:lnTo>
                      <a:pt x="17" y="3"/>
                    </a:lnTo>
                    <a:lnTo>
                      <a:pt x="56" y="0"/>
                    </a:lnTo>
                    <a:lnTo>
                      <a:pt x="6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6137"/>
              <p:cNvSpPr>
                <a:spLocks noEditPoints="1"/>
              </p:cNvSpPr>
              <p:nvPr/>
            </p:nvSpPr>
            <p:spPr bwMode="auto">
              <a:xfrm>
                <a:off x="3913" y="1287"/>
                <a:ext cx="64" cy="81"/>
              </a:xfrm>
              <a:custGeom>
                <a:avLst/>
                <a:gdLst>
                  <a:gd name="T0" fmla="*/ 64 w 64"/>
                  <a:gd name="T1" fmla="*/ 71 h 81"/>
                  <a:gd name="T2" fmla="*/ 63 w 64"/>
                  <a:gd name="T3" fmla="*/ 71 h 81"/>
                  <a:gd name="T4" fmla="*/ 63 w 64"/>
                  <a:gd name="T5" fmla="*/ 71 h 81"/>
                  <a:gd name="T6" fmla="*/ 63 w 64"/>
                  <a:gd name="T7" fmla="*/ 71 h 81"/>
                  <a:gd name="T8" fmla="*/ 63 w 64"/>
                  <a:gd name="T9" fmla="*/ 71 h 81"/>
                  <a:gd name="T10" fmla="*/ 63 w 64"/>
                  <a:gd name="T11" fmla="*/ 71 h 81"/>
                  <a:gd name="T12" fmla="*/ 63 w 64"/>
                  <a:gd name="T13" fmla="*/ 71 h 81"/>
                  <a:gd name="T14" fmla="*/ 63 w 64"/>
                  <a:gd name="T15" fmla="*/ 71 h 81"/>
                  <a:gd name="T16" fmla="*/ 63 w 64"/>
                  <a:gd name="T17" fmla="*/ 71 h 81"/>
                  <a:gd name="T18" fmla="*/ 63 w 64"/>
                  <a:gd name="T19" fmla="*/ 71 h 81"/>
                  <a:gd name="T20" fmla="*/ 63 w 64"/>
                  <a:gd name="T21" fmla="*/ 71 h 81"/>
                  <a:gd name="T22" fmla="*/ 63 w 64"/>
                  <a:gd name="T23" fmla="*/ 71 h 81"/>
                  <a:gd name="T24" fmla="*/ 63 w 64"/>
                  <a:gd name="T25" fmla="*/ 71 h 81"/>
                  <a:gd name="T26" fmla="*/ 63 w 64"/>
                  <a:gd name="T27" fmla="*/ 71 h 81"/>
                  <a:gd name="T28" fmla="*/ 63 w 64"/>
                  <a:gd name="T29" fmla="*/ 71 h 81"/>
                  <a:gd name="T30" fmla="*/ 63 w 64"/>
                  <a:gd name="T31" fmla="*/ 71 h 81"/>
                  <a:gd name="T32" fmla="*/ 63 w 64"/>
                  <a:gd name="T33" fmla="*/ 71 h 81"/>
                  <a:gd name="T34" fmla="*/ 63 w 64"/>
                  <a:gd name="T35" fmla="*/ 71 h 81"/>
                  <a:gd name="T36" fmla="*/ 63 w 64"/>
                  <a:gd name="T37" fmla="*/ 71 h 81"/>
                  <a:gd name="T38" fmla="*/ 64 w 64"/>
                  <a:gd name="T39" fmla="*/ 71 h 81"/>
                  <a:gd name="T40" fmla="*/ 64 w 64"/>
                  <a:gd name="T41" fmla="*/ 71 h 81"/>
                  <a:gd name="T42" fmla="*/ 64 w 64"/>
                  <a:gd name="T43" fmla="*/ 71 h 81"/>
                  <a:gd name="T44" fmla="*/ 64 w 64"/>
                  <a:gd name="T45" fmla="*/ 71 h 81"/>
                  <a:gd name="T46" fmla="*/ 64 w 64"/>
                  <a:gd name="T47" fmla="*/ 71 h 81"/>
                  <a:gd name="T48" fmla="*/ 39 w 64"/>
                  <a:gd name="T49" fmla="*/ 9 h 81"/>
                  <a:gd name="T50" fmla="*/ 41 w 64"/>
                  <a:gd name="T51" fmla="*/ 12 h 81"/>
                  <a:gd name="T52" fmla="*/ 37 w 64"/>
                  <a:gd name="T53" fmla="*/ 14 h 81"/>
                  <a:gd name="T54" fmla="*/ 41 w 64"/>
                  <a:gd name="T55" fmla="*/ 17 h 81"/>
                  <a:gd name="T56" fmla="*/ 41 w 64"/>
                  <a:gd name="T57" fmla="*/ 29 h 81"/>
                  <a:gd name="T58" fmla="*/ 41 w 64"/>
                  <a:gd name="T59" fmla="*/ 32 h 81"/>
                  <a:gd name="T60" fmla="*/ 39 w 64"/>
                  <a:gd name="T61" fmla="*/ 32 h 81"/>
                  <a:gd name="T62" fmla="*/ 35 w 64"/>
                  <a:gd name="T63" fmla="*/ 44 h 81"/>
                  <a:gd name="T64" fmla="*/ 39 w 64"/>
                  <a:gd name="T65" fmla="*/ 46 h 81"/>
                  <a:gd name="T66" fmla="*/ 39 w 64"/>
                  <a:gd name="T67" fmla="*/ 44 h 81"/>
                  <a:gd name="T68" fmla="*/ 42 w 64"/>
                  <a:gd name="T69" fmla="*/ 44 h 81"/>
                  <a:gd name="T70" fmla="*/ 44 w 64"/>
                  <a:gd name="T71" fmla="*/ 44 h 81"/>
                  <a:gd name="T72" fmla="*/ 47 w 64"/>
                  <a:gd name="T73" fmla="*/ 39 h 81"/>
                  <a:gd name="T74" fmla="*/ 49 w 64"/>
                  <a:gd name="T75" fmla="*/ 39 h 81"/>
                  <a:gd name="T76" fmla="*/ 51 w 64"/>
                  <a:gd name="T77" fmla="*/ 42 h 81"/>
                  <a:gd name="T78" fmla="*/ 47 w 64"/>
                  <a:gd name="T79" fmla="*/ 53 h 81"/>
                  <a:gd name="T80" fmla="*/ 47 w 64"/>
                  <a:gd name="T81" fmla="*/ 54 h 81"/>
                  <a:gd name="T82" fmla="*/ 47 w 64"/>
                  <a:gd name="T83" fmla="*/ 58 h 81"/>
                  <a:gd name="T84" fmla="*/ 47 w 64"/>
                  <a:gd name="T85" fmla="*/ 61 h 81"/>
                  <a:gd name="T86" fmla="*/ 52 w 64"/>
                  <a:gd name="T87" fmla="*/ 68 h 81"/>
                  <a:gd name="T88" fmla="*/ 58 w 64"/>
                  <a:gd name="T89" fmla="*/ 68 h 81"/>
                  <a:gd name="T90" fmla="*/ 58 w 64"/>
                  <a:gd name="T91" fmla="*/ 70 h 81"/>
                  <a:gd name="T92" fmla="*/ 56 w 64"/>
                  <a:gd name="T93" fmla="*/ 70 h 81"/>
                  <a:gd name="T94" fmla="*/ 56 w 64"/>
                  <a:gd name="T95" fmla="*/ 73 h 81"/>
                  <a:gd name="T96" fmla="*/ 56 w 64"/>
                  <a:gd name="T97" fmla="*/ 80 h 81"/>
                  <a:gd name="T98" fmla="*/ 51 w 64"/>
                  <a:gd name="T99" fmla="*/ 81 h 81"/>
                  <a:gd name="T100" fmla="*/ 35 w 64"/>
                  <a:gd name="T101" fmla="*/ 80 h 81"/>
                  <a:gd name="T102" fmla="*/ 24 w 64"/>
                  <a:gd name="T103" fmla="*/ 78 h 81"/>
                  <a:gd name="T104" fmla="*/ 19 w 64"/>
                  <a:gd name="T105" fmla="*/ 70 h 81"/>
                  <a:gd name="T106" fmla="*/ 12 w 64"/>
                  <a:gd name="T107" fmla="*/ 61 h 81"/>
                  <a:gd name="T108" fmla="*/ 2 w 64"/>
                  <a:gd name="T109" fmla="*/ 44 h 81"/>
                  <a:gd name="T110" fmla="*/ 22 w 64"/>
                  <a:gd name="T111" fmla="*/ 9 h 81"/>
                  <a:gd name="T112" fmla="*/ 22 w 64"/>
                  <a:gd name="T113" fmla="*/ 2 h 81"/>
                  <a:gd name="T114" fmla="*/ 25 w 64"/>
                  <a:gd name="T115" fmla="*/ 0 h 81"/>
                  <a:gd name="T116" fmla="*/ 37 w 64"/>
                  <a:gd name="T117" fmla="*/ 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81">
                    <a:moveTo>
                      <a:pt x="64" y="71"/>
                    </a:moveTo>
                    <a:lnTo>
                      <a:pt x="64" y="71"/>
                    </a:lnTo>
                    <a:lnTo>
                      <a:pt x="64"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4" y="71"/>
                    </a:lnTo>
                    <a:lnTo>
                      <a:pt x="64" y="71"/>
                    </a:lnTo>
                    <a:lnTo>
                      <a:pt x="64" y="71"/>
                    </a:lnTo>
                    <a:lnTo>
                      <a:pt x="64" y="71"/>
                    </a:lnTo>
                    <a:lnTo>
                      <a:pt x="64" y="71"/>
                    </a:lnTo>
                    <a:lnTo>
                      <a:pt x="64" y="71"/>
                    </a:lnTo>
                    <a:lnTo>
                      <a:pt x="64" y="71"/>
                    </a:lnTo>
                    <a:lnTo>
                      <a:pt x="64" y="71"/>
                    </a:lnTo>
                    <a:lnTo>
                      <a:pt x="64" y="71"/>
                    </a:lnTo>
                    <a:close/>
                    <a:moveTo>
                      <a:pt x="37" y="7"/>
                    </a:moveTo>
                    <a:lnTo>
                      <a:pt x="39" y="9"/>
                    </a:lnTo>
                    <a:lnTo>
                      <a:pt x="41" y="10"/>
                    </a:lnTo>
                    <a:lnTo>
                      <a:pt x="41" y="12"/>
                    </a:lnTo>
                    <a:lnTo>
                      <a:pt x="37" y="14"/>
                    </a:lnTo>
                    <a:lnTo>
                      <a:pt x="37" y="14"/>
                    </a:lnTo>
                    <a:lnTo>
                      <a:pt x="39" y="17"/>
                    </a:lnTo>
                    <a:lnTo>
                      <a:pt x="41" y="17"/>
                    </a:lnTo>
                    <a:lnTo>
                      <a:pt x="41" y="22"/>
                    </a:lnTo>
                    <a:lnTo>
                      <a:pt x="41" y="29"/>
                    </a:lnTo>
                    <a:lnTo>
                      <a:pt x="41" y="31"/>
                    </a:lnTo>
                    <a:lnTo>
                      <a:pt x="41" y="32"/>
                    </a:lnTo>
                    <a:lnTo>
                      <a:pt x="41" y="32"/>
                    </a:lnTo>
                    <a:lnTo>
                      <a:pt x="39" y="32"/>
                    </a:lnTo>
                    <a:lnTo>
                      <a:pt x="37" y="37"/>
                    </a:lnTo>
                    <a:lnTo>
                      <a:pt x="35" y="44"/>
                    </a:lnTo>
                    <a:lnTo>
                      <a:pt x="35" y="44"/>
                    </a:lnTo>
                    <a:lnTo>
                      <a:pt x="39" y="46"/>
                    </a:lnTo>
                    <a:lnTo>
                      <a:pt x="39" y="44"/>
                    </a:lnTo>
                    <a:lnTo>
                      <a:pt x="39" y="44"/>
                    </a:lnTo>
                    <a:lnTo>
                      <a:pt x="39" y="44"/>
                    </a:lnTo>
                    <a:lnTo>
                      <a:pt x="42" y="44"/>
                    </a:lnTo>
                    <a:lnTo>
                      <a:pt x="44" y="44"/>
                    </a:lnTo>
                    <a:lnTo>
                      <a:pt x="44" y="44"/>
                    </a:lnTo>
                    <a:lnTo>
                      <a:pt x="46" y="41"/>
                    </a:lnTo>
                    <a:lnTo>
                      <a:pt x="47" y="39"/>
                    </a:lnTo>
                    <a:lnTo>
                      <a:pt x="49" y="39"/>
                    </a:lnTo>
                    <a:lnTo>
                      <a:pt x="49" y="39"/>
                    </a:lnTo>
                    <a:lnTo>
                      <a:pt x="51" y="41"/>
                    </a:lnTo>
                    <a:lnTo>
                      <a:pt x="51" y="42"/>
                    </a:lnTo>
                    <a:lnTo>
                      <a:pt x="51" y="44"/>
                    </a:lnTo>
                    <a:lnTo>
                      <a:pt x="47" y="53"/>
                    </a:lnTo>
                    <a:lnTo>
                      <a:pt x="47" y="53"/>
                    </a:lnTo>
                    <a:lnTo>
                      <a:pt x="47" y="54"/>
                    </a:lnTo>
                    <a:lnTo>
                      <a:pt x="47" y="58"/>
                    </a:lnTo>
                    <a:lnTo>
                      <a:pt x="47" y="58"/>
                    </a:lnTo>
                    <a:lnTo>
                      <a:pt x="47" y="59"/>
                    </a:lnTo>
                    <a:lnTo>
                      <a:pt x="47" y="61"/>
                    </a:lnTo>
                    <a:lnTo>
                      <a:pt x="47" y="61"/>
                    </a:lnTo>
                    <a:lnTo>
                      <a:pt x="52" y="68"/>
                    </a:lnTo>
                    <a:lnTo>
                      <a:pt x="58" y="68"/>
                    </a:lnTo>
                    <a:lnTo>
                      <a:pt x="58" y="68"/>
                    </a:lnTo>
                    <a:lnTo>
                      <a:pt x="58" y="70"/>
                    </a:lnTo>
                    <a:lnTo>
                      <a:pt x="58" y="70"/>
                    </a:lnTo>
                    <a:lnTo>
                      <a:pt x="58" y="70"/>
                    </a:lnTo>
                    <a:lnTo>
                      <a:pt x="56" y="70"/>
                    </a:lnTo>
                    <a:lnTo>
                      <a:pt x="56" y="70"/>
                    </a:lnTo>
                    <a:lnTo>
                      <a:pt x="56" y="73"/>
                    </a:lnTo>
                    <a:lnTo>
                      <a:pt x="56" y="76"/>
                    </a:lnTo>
                    <a:lnTo>
                      <a:pt x="56" y="80"/>
                    </a:lnTo>
                    <a:lnTo>
                      <a:pt x="54" y="81"/>
                    </a:lnTo>
                    <a:lnTo>
                      <a:pt x="51" y="81"/>
                    </a:lnTo>
                    <a:lnTo>
                      <a:pt x="47" y="81"/>
                    </a:lnTo>
                    <a:lnTo>
                      <a:pt x="35" y="80"/>
                    </a:lnTo>
                    <a:lnTo>
                      <a:pt x="35" y="78"/>
                    </a:lnTo>
                    <a:lnTo>
                      <a:pt x="24" y="78"/>
                    </a:lnTo>
                    <a:lnTo>
                      <a:pt x="24" y="70"/>
                    </a:lnTo>
                    <a:lnTo>
                      <a:pt x="19" y="70"/>
                    </a:lnTo>
                    <a:lnTo>
                      <a:pt x="19" y="61"/>
                    </a:lnTo>
                    <a:lnTo>
                      <a:pt x="12" y="61"/>
                    </a:lnTo>
                    <a:lnTo>
                      <a:pt x="10" y="44"/>
                    </a:lnTo>
                    <a:lnTo>
                      <a:pt x="2" y="44"/>
                    </a:lnTo>
                    <a:lnTo>
                      <a:pt x="0" y="10"/>
                    </a:lnTo>
                    <a:lnTo>
                      <a:pt x="22" y="9"/>
                    </a:lnTo>
                    <a:lnTo>
                      <a:pt x="22" y="2"/>
                    </a:lnTo>
                    <a:lnTo>
                      <a:pt x="22" y="2"/>
                    </a:lnTo>
                    <a:lnTo>
                      <a:pt x="24" y="2"/>
                    </a:lnTo>
                    <a:lnTo>
                      <a:pt x="25" y="0"/>
                    </a:lnTo>
                    <a:lnTo>
                      <a:pt x="34" y="4"/>
                    </a:lnTo>
                    <a:lnTo>
                      <a:pt x="37" y="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6138"/>
              <p:cNvSpPr>
                <a:spLocks noEditPoints="1"/>
              </p:cNvSpPr>
              <p:nvPr/>
            </p:nvSpPr>
            <p:spPr bwMode="auto">
              <a:xfrm>
                <a:off x="3913" y="1287"/>
                <a:ext cx="64" cy="81"/>
              </a:xfrm>
              <a:custGeom>
                <a:avLst/>
                <a:gdLst>
                  <a:gd name="T0" fmla="*/ 64 w 64"/>
                  <a:gd name="T1" fmla="*/ 71 h 81"/>
                  <a:gd name="T2" fmla="*/ 63 w 64"/>
                  <a:gd name="T3" fmla="*/ 71 h 81"/>
                  <a:gd name="T4" fmla="*/ 63 w 64"/>
                  <a:gd name="T5" fmla="*/ 71 h 81"/>
                  <a:gd name="T6" fmla="*/ 63 w 64"/>
                  <a:gd name="T7" fmla="*/ 71 h 81"/>
                  <a:gd name="T8" fmla="*/ 63 w 64"/>
                  <a:gd name="T9" fmla="*/ 71 h 81"/>
                  <a:gd name="T10" fmla="*/ 63 w 64"/>
                  <a:gd name="T11" fmla="*/ 71 h 81"/>
                  <a:gd name="T12" fmla="*/ 63 w 64"/>
                  <a:gd name="T13" fmla="*/ 71 h 81"/>
                  <a:gd name="T14" fmla="*/ 63 w 64"/>
                  <a:gd name="T15" fmla="*/ 71 h 81"/>
                  <a:gd name="T16" fmla="*/ 63 w 64"/>
                  <a:gd name="T17" fmla="*/ 71 h 81"/>
                  <a:gd name="T18" fmla="*/ 63 w 64"/>
                  <a:gd name="T19" fmla="*/ 71 h 81"/>
                  <a:gd name="T20" fmla="*/ 63 w 64"/>
                  <a:gd name="T21" fmla="*/ 71 h 81"/>
                  <a:gd name="T22" fmla="*/ 63 w 64"/>
                  <a:gd name="T23" fmla="*/ 71 h 81"/>
                  <a:gd name="T24" fmla="*/ 63 w 64"/>
                  <a:gd name="T25" fmla="*/ 71 h 81"/>
                  <a:gd name="T26" fmla="*/ 63 w 64"/>
                  <a:gd name="T27" fmla="*/ 71 h 81"/>
                  <a:gd name="T28" fmla="*/ 63 w 64"/>
                  <a:gd name="T29" fmla="*/ 71 h 81"/>
                  <a:gd name="T30" fmla="*/ 63 w 64"/>
                  <a:gd name="T31" fmla="*/ 71 h 81"/>
                  <a:gd name="T32" fmla="*/ 63 w 64"/>
                  <a:gd name="T33" fmla="*/ 71 h 81"/>
                  <a:gd name="T34" fmla="*/ 63 w 64"/>
                  <a:gd name="T35" fmla="*/ 71 h 81"/>
                  <a:gd name="T36" fmla="*/ 63 w 64"/>
                  <a:gd name="T37" fmla="*/ 71 h 81"/>
                  <a:gd name="T38" fmla="*/ 64 w 64"/>
                  <a:gd name="T39" fmla="*/ 71 h 81"/>
                  <a:gd name="T40" fmla="*/ 64 w 64"/>
                  <a:gd name="T41" fmla="*/ 71 h 81"/>
                  <a:gd name="T42" fmla="*/ 64 w 64"/>
                  <a:gd name="T43" fmla="*/ 71 h 81"/>
                  <a:gd name="T44" fmla="*/ 64 w 64"/>
                  <a:gd name="T45" fmla="*/ 71 h 81"/>
                  <a:gd name="T46" fmla="*/ 64 w 64"/>
                  <a:gd name="T47" fmla="*/ 71 h 81"/>
                  <a:gd name="T48" fmla="*/ 39 w 64"/>
                  <a:gd name="T49" fmla="*/ 9 h 81"/>
                  <a:gd name="T50" fmla="*/ 41 w 64"/>
                  <a:gd name="T51" fmla="*/ 12 h 81"/>
                  <a:gd name="T52" fmla="*/ 37 w 64"/>
                  <a:gd name="T53" fmla="*/ 14 h 81"/>
                  <a:gd name="T54" fmla="*/ 41 w 64"/>
                  <a:gd name="T55" fmla="*/ 17 h 81"/>
                  <a:gd name="T56" fmla="*/ 41 w 64"/>
                  <a:gd name="T57" fmla="*/ 29 h 81"/>
                  <a:gd name="T58" fmla="*/ 41 w 64"/>
                  <a:gd name="T59" fmla="*/ 32 h 81"/>
                  <a:gd name="T60" fmla="*/ 39 w 64"/>
                  <a:gd name="T61" fmla="*/ 32 h 81"/>
                  <a:gd name="T62" fmla="*/ 35 w 64"/>
                  <a:gd name="T63" fmla="*/ 44 h 81"/>
                  <a:gd name="T64" fmla="*/ 39 w 64"/>
                  <a:gd name="T65" fmla="*/ 46 h 81"/>
                  <a:gd name="T66" fmla="*/ 39 w 64"/>
                  <a:gd name="T67" fmla="*/ 44 h 81"/>
                  <a:gd name="T68" fmla="*/ 42 w 64"/>
                  <a:gd name="T69" fmla="*/ 44 h 81"/>
                  <a:gd name="T70" fmla="*/ 44 w 64"/>
                  <a:gd name="T71" fmla="*/ 44 h 81"/>
                  <a:gd name="T72" fmla="*/ 47 w 64"/>
                  <a:gd name="T73" fmla="*/ 39 h 81"/>
                  <a:gd name="T74" fmla="*/ 49 w 64"/>
                  <a:gd name="T75" fmla="*/ 39 h 81"/>
                  <a:gd name="T76" fmla="*/ 51 w 64"/>
                  <a:gd name="T77" fmla="*/ 42 h 81"/>
                  <a:gd name="T78" fmla="*/ 47 w 64"/>
                  <a:gd name="T79" fmla="*/ 53 h 81"/>
                  <a:gd name="T80" fmla="*/ 47 w 64"/>
                  <a:gd name="T81" fmla="*/ 54 h 81"/>
                  <a:gd name="T82" fmla="*/ 47 w 64"/>
                  <a:gd name="T83" fmla="*/ 58 h 81"/>
                  <a:gd name="T84" fmla="*/ 47 w 64"/>
                  <a:gd name="T85" fmla="*/ 61 h 81"/>
                  <a:gd name="T86" fmla="*/ 52 w 64"/>
                  <a:gd name="T87" fmla="*/ 68 h 81"/>
                  <a:gd name="T88" fmla="*/ 58 w 64"/>
                  <a:gd name="T89" fmla="*/ 68 h 81"/>
                  <a:gd name="T90" fmla="*/ 58 w 64"/>
                  <a:gd name="T91" fmla="*/ 70 h 81"/>
                  <a:gd name="T92" fmla="*/ 56 w 64"/>
                  <a:gd name="T93" fmla="*/ 70 h 81"/>
                  <a:gd name="T94" fmla="*/ 56 w 64"/>
                  <a:gd name="T95" fmla="*/ 73 h 81"/>
                  <a:gd name="T96" fmla="*/ 56 w 64"/>
                  <a:gd name="T97" fmla="*/ 80 h 81"/>
                  <a:gd name="T98" fmla="*/ 51 w 64"/>
                  <a:gd name="T99" fmla="*/ 81 h 81"/>
                  <a:gd name="T100" fmla="*/ 35 w 64"/>
                  <a:gd name="T101" fmla="*/ 80 h 81"/>
                  <a:gd name="T102" fmla="*/ 24 w 64"/>
                  <a:gd name="T103" fmla="*/ 78 h 81"/>
                  <a:gd name="T104" fmla="*/ 19 w 64"/>
                  <a:gd name="T105" fmla="*/ 70 h 81"/>
                  <a:gd name="T106" fmla="*/ 12 w 64"/>
                  <a:gd name="T107" fmla="*/ 61 h 81"/>
                  <a:gd name="T108" fmla="*/ 2 w 64"/>
                  <a:gd name="T109" fmla="*/ 44 h 81"/>
                  <a:gd name="T110" fmla="*/ 22 w 64"/>
                  <a:gd name="T111" fmla="*/ 9 h 81"/>
                  <a:gd name="T112" fmla="*/ 22 w 64"/>
                  <a:gd name="T113" fmla="*/ 2 h 81"/>
                  <a:gd name="T114" fmla="*/ 25 w 64"/>
                  <a:gd name="T115" fmla="*/ 0 h 81"/>
                  <a:gd name="T116" fmla="*/ 37 w 64"/>
                  <a:gd name="T117" fmla="*/ 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81">
                    <a:moveTo>
                      <a:pt x="64" y="71"/>
                    </a:moveTo>
                    <a:lnTo>
                      <a:pt x="64" y="71"/>
                    </a:lnTo>
                    <a:lnTo>
                      <a:pt x="64"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3" y="71"/>
                    </a:lnTo>
                    <a:lnTo>
                      <a:pt x="64" y="71"/>
                    </a:lnTo>
                    <a:lnTo>
                      <a:pt x="64" y="71"/>
                    </a:lnTo>
                    <a:lnTo>
                      <a:pt x="64" y="71"/>
                    </a:lnTo>
                    <a:lnTo>
                      <a:pt x="64" y="71"/>
                    </a:lnTo>
                    <a:lnTo>
                      <a:pt x="64" y="71"/>
                    </a:lnTo>
                    <a:lnTo>
                      <a:pt x="64" y="71"/>
                    </a:lnTo>
                    <a:lnTo>
                      <a:pt x="64" y="71"/>
                    </a:lnTo>
                    <a:lnTo>
                      <a:pt x="64" y="71"/>
                    </a:lnTo>
                    <a:lnTo>
                      <a:pt x="64" y="71"/>
                    </a:lnTo>
                    <a:moveTo>
                      <a:pt x="37" y="7"/>
                    </a:moveTo>
                    <a:lnTo>
                      <a:pt x="39" y="9"/>
                    </a:lnTo>
                    <a:lnTo>
                      <a:pt x="41" y="10"/>
                    </a:lnTo>
                    <a:lnTo>
                      <a:pt x="41" y="12"/>
                    </a:lnTo>
                    <a:lnTo>
                      <a:pt x="37" y="14"/>
                    </a:lnTo>
                    <a:lnTo>
                      <a:pt x="37" y="14"/>
                    </a:lnTo>
                    <a:lnTo>
                      <a:pt x="39" y="17"/>
                    </a:lnTo>
                    <a:lnTo>
                      <a:pt x="41" y="17"/>
                    </a:lnTo>
                    <a:lnTo>
                      <a:pt x="41" y="22"/>
                    </a:lnTo>
                    <a:lnTo>
                      <a:pt x="41" y="29"/>
                    </a:lnTo>
                    <a:lnTo>
                      <a:pt x="41" y="31"/>
                    </a:lnTo>
                    <a:lnTo>
                      <a:pt x="41" y="32"/>
                    </a:lnTo>
                    <a:lnTo>
                      <a:pt x="41" y="32"/>
                    </a:lnTo>
                    <a:lnTo>
                      <a:pt x="39" y="32"/>
                    </a:lnTo>
                    <a:lnTo>
                      <a:pt x="37" y="37"/>
                    </a:lnTo>
                    <a:lnTo>
                      <a:pt x="35" y="44"/>
                    </a:lnTo>
                    <a:lnTo>
                      <a:pt x="35" y="44"/>
                    </a:lnTo>
                    <a:lnTo>
                      <a:pt x="39" y="46"/>
                    </a:lnTo>
                    <a:lnTo>
                      <a:pt x="39" y="44"/>
                    </a:lnTo>
                    <a:lnTo>
                      <a:pt x="39" y="44"/>
                    </a:lnTo>
                    <a:lnTo>
                      <a:pt x="39" y="44"/>
                    </a:lnTo>
                    <a:lnTo>
                      <a:pt x="42" y="44"/>
                    </a:lnTo>
                    <a:lnTo>
                      <a:pt x="44" y="44"/>
                    </a:lnTo>
                    <a:lnTo>
                      <a:pt x="44" y="44"/>
                    </a:lnTo>
                    <a:lnTo>
                      <a:pt x="46" y="41"/>
                    </a:lnTo>
                    <a:lnTo>
                      <a:pt x="47" y="39"/>
                    </a:lnTo>
                    <a:lnTo>
                      <a:pt x="49" y="39"/>
                    </a:lnTo>
                    <a:lnTo>
                      <a:pt x="49" y="39"/>
                    </a:lnTo>
                    <a:lnTo>
                      <a:pt x="51" y="41"/>
                    </a:lnTo>
                    <a:lnTo>
                      <a:pt x="51" y="42"/>
                    </a:lnTo>
                    <a:lnTo>
                      <a:pt x="51" y="44"/>
                    </a:lnTo>
                    <a:lnTo>
                      <a:pt x="47" y="53"/>
                    </a:lnTo>
                    <a:lnTo>
                      <a:pt x="47" y="53"/>
                    </a:lnTo>
                    <a:lnTo>
                      <a:pt x="47" y="54"/>
                    </a:lnTo>
                    <a:lnTo>
                      <a:pt x="47" y="58"/>
                    </a:lnTo>
                    <a:lnTo>
                      <a:pt x="47" y="58"/>
                    </a:lnTo>
                    <a:lnTo>
                      <a:pt x="47" y="59"/>
                    </a:lnTo>
                    <a:lnTo>
                      <a:pt x="47" y="61"/>
                    </a:lnTo>
                    <a:lnTo>
                      <a:pt x="47" y="61"/>
                    </a:lnTo>
                    <a:lnTo>
                      <a:pt x="52" y="68"/>
                    </a:lnTo>
                    <a:lnTo>
                      <a:pt x="58" y="68"/>
                    </a:lnTo>
                    <a:lnTo>
                      <a:pt x="58" y="68"/>
                    </a:lnTo>
                    <a:lnTo>
                      <a:pt x="58" y="70"/>
                    </a:lnTo>
                    <a:lnTo>
                      <a:pt x="58" y="70"/>
                    </a:lnTo>
                    <a:lnTo>
                      <a:pt x="58" y="70"/>
                    </a:lnTo>
                    <a:lnTo>
                      <a:pt x="56" y="70"/>
                    </a:lnTo>
                    <a:lnTo>
                      <a:pt x="56" y="70"/>
                    </a:lnTo>
                    <a:lnTo>
                      <a:pt x="56" y="73"/>
                    </a:lnTo>
                    <a:lnTo>
                      <a:pt x="56" y="76"/>
                    </a:lnTo>
                    <a:lnTo>
                      <a:pt x="56" y="80"/>
                    </a:lnTo>
                    <a:lnTo>
                      <a:pt x="54" y="81"/>
                    </a:lnTo>
                    <a:lnTo>
                      <a:pt x="51" y="81"/>
                    </a:lnTo>
                    <a:lnTo>
                      <a:pt x="47" y="81"/>
                    </a:lnTo>
                    <a:lnTo>
                      <a:pt x="35" y="80"/>
                    </a:lnTo>
                    <a:lnTo>
                      <a:pt x="35" y="78"/>
                    </a:lnTo>
                    <a:lnTo>
                      <a:pt x="24" y="78"/>
                    </a:lnTo>
                    <a:lnTo>
                      <a:pt x="24" y="70"/>
                    </a:lnTo>
                    <a:lnTo>
                      <a:pt x="19" y="70"/>
                    </a:lnTo>
                    <a:lnTo>
                      <a:pt x="19" y="61"/>
                    </a:lnTo>
                    <a:lnTo>
                      <a:pt x="12" y="61"/>
                    </a:lnTo>
                    <a:lnTo>
                      <a:pt x="10" y="44"/>
                    </a:lnTo>
                    <a:lnTo>
                      <a:pt x="2" y="44"/>
                    </a:lnTo>
                    <a:lnTo>
                      <a:pt x="0" y="10"/>
                    </a:lnTo>
                    <a:lnTo>
                      <a:pt x="22" y="9"/>
                    </a:lnTo>
                    <a:lnTo>
                      <a:pt x="22" y="2"/>
                    </a:lnTo>
                    <a:lnTo>
                      <a:pt x="22" y="2"/>
                    </a:lnTo>
                    <a:lnTo>
                      <a:pt x="24" y="2"/>
                    </a:lnTo>
                    <a:lnTo>
                      <a:pt x="25" y="0"/>
                    </a:lnTo>
                    <a:lnTo>
                      <a:pt x="34" y="4"/>
                    </a:lnTo>
                    <a:lnTo>
                      <a:pt x="37"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6139"/>
              <p:cNvSpPr>
                <a:spLocks/>
              </p:cNvSpPr>
              <p:nvPr/>
            </p:nvSpPr>
            <p:spPr bwMode="auto">
              <a:xfrm>
                <a:off x="3852" y="1475"/>
                <a:ext cx="27" cy="36"/>
              </a:xfrm>
              <a:custGeom>
                <a:avLst/>
                <a:gdLst>
                  <a:gd name="T0" fmla="*/ 25 w 27"/>
                  <a:gd name="T1" fmla="*/ 34 h 36"/>
                  <a:gd name="T2" fmla="*/ 2 w 27"/>
                  <a:gd name="T3" fmla="*/ 36 h 36"/>
                  <a:gd name="T4" fmla="*/ 2 w 27"/>
                  <a:gd name="T5" fmla="*/ 36 h 36"/>
                  <a:gd name="T6" fmla="*/ 0 w 27"/>
                  <a:gd name="T7" fmla="*/ 2 h 36"/>
                  <a:gd name="T8" fmla="*/ 27 w 27"/>
                  <a:gd name="T9" fmla="*/ 0 h 36"/>
                  <a:gd name="T10" fmla="*/ 27 w 27"/>
                  <a:gd name="T11" fmla="*/ 17 h 36"/>
                  <a:gd name="T12" fmla="*/ 24 w 27"/>
                  <a:gd name="T13" fmla="*/ 22 h 36"/>
                  <a:gd name="T14" fmla="*/ 25 w 27"/>
                  <a:gd name="T15" fmla="*/ 34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6">
                    <a:moveTo>
                      <a:pt x="25" y="34"/>
                    </a:moveTo>
                    <a:lnTo>
                      <a:pt x="2" y="36"/>
                    </a:lnTo>
                    <a:lnTo>
                      <a:pt x="2" y="36"/>
                    </a:lnTo>
                    <a:lnTo>
                      <a:pt x="0" y="2"/>
                    </a:lnTo>
                    <a:lnTo>
                      <a:pt x="27" y="0"/>
                    </a:lnTo>
                    <a:lnTo>
                      <a:pt x="27" y="17"/>
                    </a:lnTo>
                    <a:lnTo>
                      <a:pt x="24" y="22"/>
                    </a:lnTo>
                    <a:lnTo>
                      <a:pt x="25" y="3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6140"/>
              <p:cNvSpPr>
                <a:spLocks/>
              </p:cNvSpPr>
              <p:nvPr/>
            </p:nvSpPr>
            <p:spPr bwMode="auto">
              <a:xfrm>
                <a:off x="3852" y="1475"/>
                <a:ext cx="27" cy="36"/>
              </a:xfrm>
              <a:custGeom>
                <a:avLst/>
                <a:gdLst>
                  <a:gd name="T0" fmla="*/ 25 w 27"/>
                  <a:gd name="T1" fmla="*/ 34 h 36"/>
                  <a:gd name="T2" fmla="*/ 2 w 27"/>
                  <a:gd name="T3" fmla="*/ 36 h 36"/>
                  <a:gd name="T4" fmla="*/ 2 w 27"/>
                  <a:gd name="T5" fmla="*/ 36 h 36"/>
                  <a:gd name="T6" fmla="*/ 0 w 27"/>
                  <a:gd name="T7" fmla="*/ 2 h 36"/>
                  <a:gd name="T8" fmla="*/ 27 w 27"/>
                  <a:gd name="T9" fmla="*/ 0 h 36"/>
                  <a:gd name="T10" fmla="*/ 27 w 27"/>
                  <a:gd name="T11" fmla="*/ 17 h 36"/>
                  <a:gd name="T12" fmla="*/ 24 w 27"/>
                  <a:gd name="T13" fmla="*/ 22 h 36"/>
                  <a:gd name="T14" fmla="*/ 25 w 27"/>
                  <a:gd name="T15" fmla="*/ 34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6">
                    <a:moveTo>
                      <a:pt x="25" y="34"/>
                    </a:moveTo>
                    <a:lnTo>
                      <a:pt x="2" y="36"/>
                    </a:lnTo>
                    <a:lnTo>
                      <a:pt x="2" y="36"/>
                    </a:lnTo>
                    <a:lnTo>
                      <a:pt x="0" y="2"/>
                    </a:lnTo>
                    <a:lnTo>
                      <a:pt x="27" y="0"/>
                    </a:lnTo>
                    <a:lnTo>
                      <a:pt x="27" y="17"/>
                    </a:lnTo>
                    <a:lnTo>
                      <a:pt x="24" y="22"/>
                    </a:lnTo>
                    <a:lnTo>
                      <a:pt x="25"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3" name="Freeform 6141"/>
              <p:cNvSpPr>
                <a:spLocks/>
              </p:cNvSpPr>
              <p:nvPr/>
            </p:nvSpPr>
            <p:spPr bwMode="auto">
              <a:xfrm>
                <a:off x="3882" y="1358"/>
                <a:ext cx="34" cy="27"/>
              </a:xfrm>
              <a:custGeom>
                <a:avLst/>
                <a:gdLst>
                  <a:gd name="T0" fmla="*/ 33 w 34"/>
                  <a:gd name="T1" fmla="*/ 0 h 27"/>
                  <a:gd name="T2" fmla="*/ 34 w 34"/>
                  <a:gd name="T3" fmla="*/ 26 h 27"/>
                  <a:gd name="T4" fmla="*/ 17 w 34"/>
                  <a:gd name="T5" fmla="*/ 27 h 27"/>
                  <a:gd name="T6" fmla="*/ 17 w 34"/>
                  <a:gd name="T7" fmla="*/ 19 h 27"/>
                  <a:gd name="T8" fmla="*/ 2 w 34"/>
                  <a:gd name="T9" fmla="*/ 19 h 27"/>
                  <a:gd name="T10" fmla="*/ 2 w 34"/>
                  <a:gd name="T11" fmla="*/ 10 h 27"/>
                  <a:gd name="T12" fmla="*/ 0 w 34"/>
                  <a:gd name="T13" fmla="*/ 2 h 27"/>
                  <a:gd name="T14" fmla="*/ 22 w 34"/>
                  <a:gd name="T15" fmla="*/ 0 h 27"/>
                  <a:gd name="T16" fmla="*/ 33 w 34"/>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7">
                    <a:moveTo>
                      <a:pt x="33" y="0"/>
                    </a:moveTo>
                    <a:lnTo>
                      <a:pt x="34" y="26"/>
                    </a:lnTo>
                    <a:lnTo>
                      <a:pt x="17" y="27"/>
                    </a:lnTo>
                    <a:lnTo>
                      <a:pt x="17" y="19"/>
                    </a:lnTo>
                    <a:lnTo>
                      <a:pt x="2" y="19"/>
                    </a:lnTo>
                    <a:lnTo>
                      <a:pt x="2" y="10"/>
                    </a:lnTo>
                    <a:lnTo>
                      <a:pt x="0" y="2"/>
                    </a:lnTo>
                    <a:lnTo>
                      <a:pt x="22" y="0"/>
                    </a:lnTo>
                    <a:lnTo>
                      <a:pt x="33"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Freeform 6142"/>
              <p:cNvSpPr>
                <a:spLocks/>
              </p:cNvSpPr>
              <p:nvPr/>
            </p:nvSpPr>
            <p:spPr bwMode="auto">
              <a:xfrm>
                <a:off x="3882" y="1358"/>
                <a:ext cx="34" cy="27"/>
              </a:xfrm>
              <a:custGeom>
                <a:avLst/>
                <a:gdLst>
                  <a:gd name="T0" fmla="*/ 33 w 34"/>
                  <a:gd name="T1" fmla="*/ 0 h 27"/>
                  <a:gd name="T2" fmla="*/ 34 w 34"/>
                  <a:gd name="T3" fmla="*/ 26 h 27"/>
                  <a:gd name="T4" fmla="*/ 17 w 34"/>
                  <a:gd name="T5" fmla="*/ 27 h 27"/>
                  <a:gd name="T6" fmla="*/ 17 w 34"/>
                  <a:gd name="T7" fmla="*/ 19 h 27"/>
                  <a:gd name="T8" fmla="*/ 2 w 34"/>
                  <a:gd name="T9" fmla="*/ 19 h 27"/>
                  <a:gd name="T10" fmla="*/ 2 w 34"/>
                  <a:gd name="T11" fmla="*/ 10 h 27"/>
                  <a:gd name="T12" fmla="*/ 0 w 34"/>
                  <a:gd name="T13" fmla="*/ 2 h 27"/>
                  <a:gd name="T14" fmla="*/ 22 w 34"/>
                  <a:gd name="T15" fmla="*/ 0 h 27"/>
                  <a:gd name="T16" fmla="*/ 33 w 34"/>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7">
                    <a:moveTo>
                      <a:pt x="33" y="0"/>
                    </a:moveTo>
                    <a:lnTo>
                      <a:pt x="34" y="26"/>
                    </a:lnTo>
                    <a:lnTo>
                      <a:pt x="17" y="27"/>
                    </a:lnTo>
                    <a:lnTo>
                      <a:pt x="17" y="19"/>
                    </a:lnTo>
                    <a:lnTo>
                      <a:pt x="2" y="19"/>
                    </a:lnTo>
                    <a:lnTo>
                      <a:pt x="2" y="10"/>
                    </a:lnTo>
                    <a:lnTo>
                      <a:pt x="0" y="2"/>
                    </a:lnTo>
                    <a:lnTo>
                      <a:pt x="22" y="0"/>
                    </a:lnTo>
                    <a:lnTo>
                      <a:pt x="3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6143"/>
              <p:cNvSpPr>
                <a:spLocks/>
              </p:cNvSpPr>
              <p:nvPr/>
            </p:nvSpPr>
            <p:spPr bwMode="auto">
              <a:xfrm>
                <a:off x="3957" y="1546"/>
                <a:ext cx="17" cy="38"/>
              </a:xfrm>
              <a:custGeom>
                <a:avLst/>
                <a:gdLst>
                  <a:gd name="T0" fmla="*/ 8 w 17"/>
                  <a:gd name="T1" fmla="*/ 2 h 38"/>
                  <a:gd name="T2" fmla="*/ 10 w 17"/>
                  <a:gd name="T3" fmla="*/ 0 h 38"/>
                  <a:gd name="T4" fmla="*/ 10 w 17"/>
                  <a:gd name="T5" fmla="*/ 0 h 38"/>
                  <a:gd name="T6" fmla="*/ 10 w 17"/>
                  <a:gd name="T7" fmla="*/ 2 h 38"/>
                  <a:gd name="T8" fmla="*/ 10 w 17"/>
                  <a:gd name="T9" fmla="*/ 2 h 38"/>
                  <a:gd name="T10" fmla="*/ 10 w 17"/>
                  <a:gd name="T11" fmla="*/ 2 h 38"/>
                  <a:gd name="T12" fmla="*/ 12 w 17"/>
                  <a:gd name="T13" fmla="*/ 4 h 38"/>
                  <a:gd name="T14" fmla="*/ 10 w 17"/>
                  <a:gd name="T15" fmla="*/ 5 h 38"/>
                  <a:gd name="T16" fmla="*/ 10 w 17"/>
                  <a:gd name="T17" fmla="*/ 5 h 38"/>
                  <a:gd name="T18" fmla="*/ 10 w 17"/>
                  <a:gd name="T19" fmla="*/ 5 h 38"/>
                  <a:gd name="T20" fmla="*/ 10 w 17"/>
                  <a:gd name="T21" fmla="*/ 5 h 38"/>
                  <a:gd name="T22" fmla="*/ 10 w 17"/>
                  <a:gd name="T23" fmla="*/ 7 h 38"/>
                  <a:gd name="T24" fmla="*/ 10 w 17"/>
                  <a:gd name="T25" fmla="*/ 7 h 38"/>
                  <a:gd name="T26" fmla="*/ 10 w 17"/>
                  <a:gd name="T27" fmla="*/ 7 h 38"/>
                  <a:gd name="T28" fmla="*/ 10 w 17"/>
                  <a:gd name="T29" fmla="*/ 7 h 38"/>
                  <a:gd name="T30" fmla="*/ 12 w 17"/>
                  <a:gd name="T31" fmla="*/ 9 h 38"/>
                  <a:gd name="T32" fmla="*/ 12 w 17"/>
                  <a:gd name="T33" fmla="*/ 11 h 38"/>
                  <a:gd name="T34" fmla="*/ 12 w 17"/>
                  <a:gd name="T35" fmla="*/ 11 h 38"/>
                  <a:gd name="T36" fmla="*/ 12 w 17"/>
                  <a:gd name="T37" fmla="*/ 11 h 38"/>
                  <a:gd name="T38" fmla="*/ 12 w 17"/>
                  <a:gd name="T39" fmla="*/ 11 h 38"/>
                  <a:gd name="T40" fmla="*/ 14 w 17"/>
                  <a:gd name="T41" fmla="*/ 12 h 38"/>
                  <a:gd name="T42" fmla="*/ 14 w 17"/>
                  <a:gd name="T43" fmla="*/ 14 h 38"/>
                  <a:gd name="T44" fmla="*/ 12 w 17"/>
                  <a:gd name="T45" fmla="*/ 14 h 38"/>
                  <a:gd name="T46" fmla="*/ 12 w 17"/>
                  <a:gd name="T47" fmla="*/ 16 h 38"/>
                  <a:gd name="T48" fmla="*/ 12 w 17"/>
                  <a:gd name="T49" fmla="*/ 16 h 38"/>
                  <a:gd name="T50" fmla="*/ 12 w 17"/>
                  <a:gd name="T51" fmla="*/ 16 h 38"/>
                  <a:gd name="T52" fmla="*/ 12 w 17"/>
                  <a:gd name="T53" fmla="*/ 16 h 38"/>
                  <a:gd name="T54" fmla="*/ 12 w 17"/>
                  <a:gd name="T55" fmla="*/ 17 h 38"/>
                  <a:gd name="T56" fmla="*/ 12 w 17"/>
                  <a:gd name="T57" fmla="*/ 17 h 38"/>
                  <a:gd name="T58" fmla="*/ 12 w 17"/>
                  <a:gd name="T59" fmla="*/ 19 h 38"/>
                  <a:gd name="T60" fmla="*/ 12 w 17"/>
                  <a:gd name="T61" fmla="*/ 19 h 38"/>
                  <a:gd name="T62" fmla="*/ 12 w 17"/>
                  <a:gd name="T63" fmla="*/ 19 h 38"/>
                  <a:gd name="T64" fmla="*/ 12 w 17"/>
                  <a:gd name="T65" fmla="*/ 21 h 38"/>
                  <a:gd name="T66" fmla="*/ 12 w 17"/>
                  <a:gd name="T67" fmla="*/ 21 h 38"/>
                  <a:gd name="T68" fmla="*/ 12 w 17"/>
                  <a:gd name="T69" fmla="*/ 21 h 38"/>
                  <a:gd name="T70" fmla="*/ 14 w 17"/>
                  <a:gd name="T71" fmla="*/ 21 h 38"/>
                  <a:gd name="T72" fmla="*/ 15 w 17"/>
                  <a:gd name="T73" fmla="*/ 24 h 38"/>
                  <a:gd name="T74" fmla="*/ 15 w 17"/>
                  <a:gd name="T75" fmla="*/ 24 h 38"/>
                  <a:gd name="T76" fmla="*/ 15 w 17"/>
                  <a:gd name="T77" fmla="*/ 26 h 38"/>
                  <a:gd name="T78" fmla="*/ 15 w 17"/>
                  <a:gd name="T79" fmla="*/ 26 h 38"/>
                  <a:gd name="T80" fmla="*/ 15 w 17"/>
                  <a:gd name="T81" fmla="*/ 29 h 38"/>
                  <a:gd name="T82" fmla="*/ 15 w 17"/>
                  <a:gd name="T83" fmla="*/ 31 h 38"/>
                  <a:gd name="T84" fmla="*/ 17 w 17"/>
                  <a:gd name="T85" fmla="*/ 34 h 38"/>
                  <a:gd name="T86" fmla="*/ 17 w 17"/>
                  <a:gd name="T87" fmla="*/ 36 h 38"/>
                  <a:gd name="T88" fmla="*/ 2 w 17"/>
                  <a:gd name="T89" fmla="*/ 26 h 38"/>
                  <a:gd name="T90" fmla="*/ 2 w 17"/>
                  <a:gd name="T91" fmla="*/ 24 h 38"/>
                  <a:gd name="T92" fmla="*/ 0 w 17"/>
                  <a:gd name="T93" fmla="*/ 24 h 38"/>
                  <a:gd name="T94" fmla="*/ 0 w 17"/>
                  <a:gd name="T95" fmla="*/ 22 h 38"/>
                  <a:gd name="T96" fmla="*/ 3 w 17"/>
                  <a:gd name="T9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 h="38">
                    <a:moveTo>
                      <a:pt x="3" y="2"/>
                    </a:moveTo>
                    <a:lnTo>
                      <a:pt x="8" y="2"/>
                    </a:lnTo>
                    <a:lnTo>
                      <a:pt x="8" y="0"/>
                    </a:lnTo>
                    <a:lnTo>
                      <a:pt x="10" y="0"/>
                    </a:lnTo>
                    <a:lnTo>
                      <a:pt x="10" y="0"/>
                    </a:lnTo>
                    <a:lnTo>
                      <a:pt x="10" y="0"/>
                    </a:lnTo>
                    <a:lnTo>
                      <a:pt x="10" y="0"/>
                    </a:lnTo>
                    <a:lnTo>
                      <a:pt x="10" y="2"/>
                    </a:lnTo>
                    <a:lnTo>
                      <a:pt x="10" y="2"/>
                    </a:lnTo>
                    <a:lnTo>
                      <a:pt x="10" y="2"/>
                    </a:lnTo>
                    <a:lnTo>
                      <a:pt x="10" y="2"/>
                    </a:lnTo>
                    <a:lnTo>
                      <a:pt x="10" y="2"/>
                    </a:lnTo>
                    <a:lnTo>
                      <a:pt x="10" y="2"/>
                    </a:lnTo>
                    <a:lnTo>
                      <a:pt x="12" y="4"/>
                    </a:lnTo>
                    <a:lnTo>
                      <a:pt x="12" y="4"/>
                    </a:lnTo>
                    <a:lnTo>
                      <a:pt x="10" y="5"/>
                    </a:lnTo>
                    <a:lnTo>
                      <a:pt x="10" y="5"/>
                    </a:lnTo>
                    <a:lnTo>
                      <a:pt x="10" y="5"/>
                    </a:lnTo>
                    <a:lnTo>
                      <a:pt x="10" y="5"/>
                    </a:lnTo>
                    <a:lnTo>
                      <a:pt x="10" y="5"/>
                    </a:lnTo>
                    <a:lnTo>
                      <a:pt x="10" y="5"/>
                    </a:lnTo>
                    <a:lnTo>
                      <a:pt x="10" y="5"/>
                    </a:lnTo>
                    <a:lnTo>
                      <a:pt x="10" y="5"/>
                    </a:lnTo>
                    <a:lnTo>
                      <a:pt x="10" y="7"/>
                    </a:lnTo>
                    <a:lnTo>
                      <a:pt x="10" y="7"/>
                    </a:lnTo>
                    <a:lnTo>
                      <a:pt x="10" y="7"/>
                    </a:lnTo>
                    <a:lnTo>
                      <a:pt x="10" y="7"/>
                    </a:lnTo>
                    <a:lnTo>
                      <a:pt x="10" y="7"/>
                    </a:lnTo>
                    <a:lnTo>
                      <a:pt x="10" y="7"/>
                    </a:lnTo>
                    <a:lnTo>
                      <a:pt x="10" y="7"/>
                    </a:lnTo>
                    <a:lnTo>
                      <a:pt x="10" y="7"/>
                    </a:lnTo>
                    <a:lnTo>
                      <a:pt x="12" y="9"/>
                    </a:lnTo>
                    <a:lnTo>
                      <a:pt x="12" y="11"/>
                    </a:lnTo>
                    <a:lnTo>
                      <a:pt x="12" y="11"/>
                    </a:lnTo>
                    <a:lnTo>
                      <a:pt x="12" y="11"/>
                    </a:lnTo>
                    <a:lnTo>
                      <a:pt x="12" y="11"/>
                    </a:lnTo>
                    <a:lnTo>
                      <a:pt x="12" y="11"/>
                    </a:lnTo>
                    <a:lnTo>
                      <a:pt x="12" y="11"/>
                    </a:lnTo>
                    <a:lnTo>
                      <a:pt x="12" y="11"/>
                    </a:lnTo>
                    <a:lnTo>
                      <a:pt x="12" y="11"/>
                    </a:lnTo>
                    <a:lnTo>
                      <a:pt x="14" y="12"/>
                    </a:lnTo>
                    <a:lnTo>
                      <a:pt x="14" y="12"/>
                    </a:lnTo>
                    <a:lnTo>
                      <a:pt x="14" y="12"/>
                    </a:lnTo>
                    <a:lnTo>
                      <a:pt x="14" y="14"/>
                    </a:lnTo>
                    <a:lnTo>
                      <a:pt x="14" y="14"/>
                    </a:lnTo>
                    <a:lnTo>
                      <a:pt x="12" y="14"/>
                    </a:lnTo>
                    <a:lnTo>
                      <a:pt x="12" y="14"/>
                    </a:lnTo>
                    <a:lnTo>
                      <a:pt x="12" y="16"/>
                    </a:lnTo>
                    <a:lnTo>
                      <a:pt x="12" y="16"/>
                    </a:lnTo>
                    <a:lnTo>
                      <a:pt x="12" y="16"/>
                    </a:lnTo>
                    <a:lnTo>
                      <a:pt x="12" y="16"/>
                    </a:lnTo>
                    <a:lnTo>
                      <a:pt x="12" y="16"/>
                    </a:lnTo>
                    <a:lnTo>
                      <a:pt x="12" y="16"/>
                    </a:lnTo>
                    <a:lnTo>
                      <a:pt x="12" y="16"/>
                    </a:lnTo>
                    <a:lnTo>
                      <a:pt x="12" y="16"/>
                    </a:lnTo>
                    <a:lnTo>
                      <a:pt x="12" y="17"/>
                    </a:lnTo>
                    <a:lnTo>
                      <a:pt x="12" y="17"/>
                    </a:lnTo>
                    <a:lnTo>
                      <a:pt x="12" y="17"/>
                    </a:lnTo>
                    <a:lnTo>
                      <a:pt x="12" y="17"/>
                    </a:lnTo>
                    <a:lnTo>
                      <a:pt x="12" y="19"/>
                    </a:lnTo>
                    <a:lnTo>
                      <a:pt x="12" y="19"/>
                    </a:lnTo>
                    <a:lnTo>
                      <a:pt x="12" y="19"/>
                    </a:lnTo>
                    <a:lnTo>
                      <a:pt x="12" y="19"/>
                    </a:lnTo>
                    <a:lnTo>
                      <a:pt x="12" y="19"/>
                    </a:lnTo>
                    <a:lnTo>
                      <a:pt x="12" y="19"/>
                    </a:lnTo>
                    <a:lnTo>
                      <a:pt x="12" y="21"/>
                    </a:lnTo>
                    <a:lnTo>
                      <a:pt x="12" y="21"/>
                    </a:lnTo>
                    <a:lnTo>
                      <a:pt x="12" y="21"/>
                    </a:lnTo>
                    <a:lnTo>
                      <a:pt x="12" y="21"/>
                    </a:lnTo>
                    <a:lnTo>
                      <a:pt x="12" y="21"/>
                    </a:lnTo>
                    <a:lnTo>
                      <a:pt x="12" y="21"/>
                    </a:lnTo>
                    <a:lnTo>
                      <a:pt x="14" y="21"/>
                    </a:lnTo>
                    <a:lnTo>
                      <a:pt x="15" y="22"/>
                    </a:lnTo>
                    <a:lnTo>
                      <a:pt x="15" y="24"/>
                    </a:lnTo>
                    <a:lnTo>
                      <a:pt x="15" y="24"/>
                    </a:lnTo>
                    <a:lnTo>
                      <a:pt x="15" y="24"/>
                    </a:lnTo>
                    <a:lnTo>
                      <a:pt x="15" y="26"/>
                    </a:lnTo>
                    <a:lnTo>
                      <a:pt x="15" y="26"/>
                    </a:lnTo>
                    <a:lnTo>
                      <a:pt x="15" y="26"/>
                    </a:lnTo>
                    <a:lnTo>
                      <a:pt x="15" y="26"/>
                    </a:lnTo>
                    <a:lnTo>
                      <a:pt x="15" y="27"/>
                    </a:lnTo>
                    <a:lnTo>
                      <a:pt x="15" y="29"/>
                    </a:lnTo>
                    <a:lnTo>
                      <a:pt x="15" y="31"/>
                    </a:lnTo>
                    <a:lnTo>
                      <a:pt x="15" y="31"/>
                    </a:lnTo>
                    <a:lnTo>
                      <a:pt x="15" y="31"/>
                    </a:lnTo>
                    <a:lnTo>
                      <a:pt x="17" y="34"/>
                    </a:lnTo>
                    <a:lnTo>
                      <a:pt x="17" y="34"/>
                    </a:lnTo>
                    <a:lnTo>
                      <a:pt x="17" y="36"/>
                    </a:lnTo>
                    <a:lnTo>
                      <a:pt x="2" y="38"/>
                    </a:lnTo>
                    <a:lnTo>
                      <a:pt x="2" y="26"/>
                    </a:lnTo>
                    <a:lnTo>
                      <a:pt x="2" y="24"/>
                    </a:lnTo>
                    <a:lnTo>
                      <a:pt x="2" y="24"/>
                    </a:lnTo>
                    <a:lnTo>
                      <a:pt x="0" y="24"/>
                    </a:lnTo>
                    <a:lnTo>
                      <a:pt x="0" y="24"/>
                    </a:lnTo>
                    <a:lnTo>
                      <a:pt x="0" y="24"/>
                    </a:lnTo>
                    <a:lnTo>
                      <a:pt x="0" y="22"/>
                    </a:lnTo>
                    <a:lnTo>
                      <a:pt x="0" y="2"/>
                    </a:lnTo>
                    <a:lnTo>
                      <a:pt x="3"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6144"/>
              <p:cNvSpPr>
                <a:spLocks/>
              </p:cNvSpPr>
              <p:nvPr/>
            </p:nvSpPr>
            <p:spPr bwMode="auto">
              <a:xfrm>
                <a:off x="3957" y="1546"/>
                <a:ext cx="17" cy="38"/>
              </a:xfrm>
              <a:custGeom>
                <a:avLst/>
                <a:gdLst>
                  <a:gd name="T0" fmla="*/ 8 w 17"/>
                  <a:gd name="T1" fmla="*/ 2 h 38"/>
                  <a:gd name="T2" fmla="*/ 10 w 17"/>
                  <a:gd name="T3" fmla="*/ 0 h 38"/>
                  <a:gd name="T4" fmla="*/ 10 w 17"/>
                  <a:gd name="T5" fmla="*/ 0 h 38"/>
                  <a:gd name="T6" fmla="*/ 10 w 17"/>
                  <a:gd name="T7" fmla="*/ 2 h 38"/>
                  <a:gd name="T8" fmla="*/ 10 w 17"/>
                  <a:gd name="T9" fmla="*/ 2 h 38"/>
                  <a:gd name="T10" fmla="*/ 10 w 17"/>
                  <a:gd name="T11" fmla="*/ 2 h 38"/>
                  <a:gd name="T12" fmla="*/ 12 w 17"/>
                  <a:gd name="T13" fmla="*/ 4 h 38"/>
                  <a:gd name="T14" fmla="*/ 10 w 17"/>
                  <a:gd name="T15" fmla="*/ 5 h 38"/>
                  <a:gd name="T16" fmla="*/ 10 w 17"/>
                  <a:gd name="T17" fmla="*/ 5 h 38"/>
                  <a:gd name="T18" fmla="*/ 10 w 17"/>
                  <a:gd name="T19" fmla="*/ 5 h 38"/>
                  <a:gd name="T20" fmla="*/ 10 w 17"/>
                  <a:gd name="T21" fmla="*/ 5 h 38"/>
                  <a:gd name="T22" fmla="*/ 10 w 17"/>
                  <a:gd name="T23" fmla="*/ 7 h 38"/>
                  <a:gd name="T24" fmla="*/ 10 w 17"/>
                  <a:gd name="T25" fmla="*/ 7 h 38"/>
                  <a:gd name="T26" fmla="*/ 10 w 17"/>
                  <a:gd name="T27" fmla="*/ 7 h 38"/>
                  <a:gd name="T28" fmla="*/ 10 w 17"/>
                  <a:gd name="T29" fmla="*/ 7 h 38"/>
                  <a:gd name="T30" fmla="*/ 12 w 17"/>
                  <a:gd name="T31" fmla="*/ 9 h 38"/>
                  <a:gd name="T32" fmla="*/ 12 w 17"/>
                  <a:gd name="T33" fmla="*/ 11 h 38"/>
                  <a:gd name="T34" fmla="*/ 12 w 17"/>
                  <a:gd name="T35" fmla="*/ 11 h 38"/>
                  <a:gd name="T36" fmla="*/ 12 w 17"/>
                  <a:gd name="T37" fmla="*/ 11 h 38"/>
                  <a:gd name="T38" fmla="*/ 12 w 17"/>
                  <a:gd name="T39" fmla="*/ 11 h 38"/>
                  <a:gd name="T40" fmla="*/ 14 w 17"/>
                  <a:gd name="T41" fmla="*/ 12 h 38"/>
                  <a:gd name="T42" fmla="*/ 14 w 17"/>
                  <a:gd name="T43" fmla="*/ 14 h 38"/>
                  <a:gd name="T44" fmla="*/ 12 w 17"/>
                  <a:gd name="T45" fmla="*/ 14 h 38"/>
                  <a:gd name="T46" fmla="*/ 12 w 17"/>
                  <a:gd name="T47" fmla="*/ 16 h 38"/>
                  <a:gd name="T48" fmla="*/ 12 w 17"/>
                  <a:gd name="T49" fmla="*/ 16 h 38"/>
                  <a:gd name="T50" fmla="*/ 12 w 17"/>
                  <a:gd name="T51" fmla="*/ 16 h 38"/>
                  <a:gd name="T52" fmla="*/ 12 w 17"/>
                  <a:gd name="T53" fmla="*/ 16 h 38"/>
                  <a:gd name="T54" fmla="*/ 12 w 17"/>
                  <a:gd name="T55" fmla="*/ 17 h 38"/>
                  <a:gd name="T56" fmla="*/ 12 w 17"/>
                  <a:gd name="T57" fmla="*/ 17 h 38"/>
                  <a:gd name="T58" fmla="*/ 12 w 17"/>
                  <a:gd name="T59" fmla="*/ 19 h 38"/>
                  <a:gd name="T60" fmla="*/ 12 w 17"/>
                  <a:gd name="T61" fmla="*/ 19 h 38"/>
                  <a:gd name="T62" fmla="*/ 12 w 17"/>
                  <a:gd name="T63" fmla="*/ 19 h 38"/>
                  <a:gd name="T64" fmla="*/ 12 w 17"/>
                  <a:gd name="T65" fmla="*/ 21 h 38"/>
                  <a:gd name="T66" fmla="*/ 12 w 17"/>
                  <a:gd name="T67" fmla="*/ 21 h 38"/>
                  <a:gd name="T68" fmla="*/ 12 w 17"/>
                  <a:gd name="T69" fmla="*/ 21 h 38"/>
                  <a:gd name="T70" fmla="*/ 14 w 17"/>
                  <a:gd name="T71" fmla="*/ 21 h 38"/>
                  <a:gd name="T72" fmla="*/ 15 w 17"/>
                  <a:gd name="T73" fmla="*/ 24 h 38"/>
                  <a:gd name="T74" fmla="*/ 15 w 17"/>
                  <a:gd name="T75" fmla="*/ 24 h 38"/>
                  <a:gd name="T76" fmla="*/ 15 w 17"/>
                  <a:gd name="T77" fmla="*/ 26 h 38"/>
                  <a:gd name="T78" fmla="*/ 15 w 17"/>
                  <a:gd name="T79" fmla="*/ 26 h 38"/>
                  <a:gd name="T80" fmla="*/ 15 w 17"/>
                  <a:gd name="T81" fmla="*/ 29 h 38"/>
                  <a:gd name="T82" fmla="*/ 15 w 17"/>
                  <a:gd name="T83" fmla="*/ 31 h 38"/>
                  <a:gd name="T84" fmla="*/ 17 w 17"/>
                  <a:gd name="T85" fmla="*/ 34 h 38"/>
                  <a:gd name="T86" fmla="*/ 17 w 17"/>
                  <a:gd name="T87" fmla="*/ 36 h 38"/>
                  <a:gd name="T88" fmla="*/ 2 w 17"/>
                  <a:gd name="T89" fmla="*/ 26 h 38"/>
                  <a:gd name="T90" fmla="*/ 2 w 17"/>
                  <a:gd name="T91" fmla="*/ 24 h 38"/>
                  <a:gd name="T92" fmla="*/ 0 w 17"/>
                  <a:gd name="T93" fmla="*/ 24 h 38"/>
                  <a:gd name="T94" fmla="*/ 0 w 17"/>
                  <a:gd name="T95" fmla="*/ 22 h 38"/>
                  <a:gd name="T96" fmla="*/ 3 w 17"/>
                  <a:gd name="T9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 h="38">
                    <a:moveTo>
                      <a:pt x="3" y="2"/>
                    </a:moveTo>
                    <a:lnTo>
                      <a:pt x="8" y="2"/>
                    </a:lnTo>
                    <a:lnTo>
                      <a:pt x="8" y="0"/>
                    </a:lnTo>
                    <a:lnTo>
                      <a:pt x="10" y="0"/>
                    </a:lnTo>
                    <a:lnTo>
                      <a:pt x="10" y="0"/>
                    </a:lnTo>
                    <a:lnTo>
                      <a:pt x="10" y="0"/>
                    </a:lnTo>
                    <a:lnTo>
                      <a:pt x="10" y="0"/>
                    </a:lnTo>
                    <a:lnTo>
                      <a:pt x="10" y="2"/>
                    </a:lnTo>
                    <a:lnTo>
                      <a:pt x="10" y="2"/>
                    </a:lnTo>
                    <a:lnTo>
                      <a:pt x="10" y="2"/>
                    </a:lnTo>
                    <a:lnTo>
                      <a:pt x="10" y="2"/>
                    </a:lnTo>
                    <a:lnTo>
                      <a:pt x="10" y="2"/>
                    </a:lnTo>
                    <a:lnTo>
                      <a:pt x="10" y="2"/>
                    </a:lnTo>
                    <a:lnTo>
                      <a:pt x="12" y="4"/>
                    </a:lnTo>
                    <a:lnTo>
                      <a:pt x="12" y="4"/>
                    </a:lnTo>
                    <a:lnTo>
                      <a:pt x="10" y="5"/>
                    </a:lnTo>
                    <a:lnTo>
                      <a:pt x="10" y="5"/>
                    </a:lnTo>
                    <a:lnTo>
                      <a:pt x="10" y="5"/>
                    </a:lnTo>
                    <a:lnTo>
                      <a:pt x="10" y="5"/>
                    </a:lnTo>
                    <a:lnTo>
                      <a:pt x="10" y="5"/>
                    </a:lnTo>
                    <a:lnTo>
                      <a:pt x="10" y="5"/>
                    </a:lnTo>
                    <a:lnTo>
                      <a:pt x="10" y="5"/>
                    </a:lnTo>
                    <a:lnTo>
                      <a:pt x="10" y="5"/>
                    </a:lnTo>
                    <a:lnTo>
                      <a:pt x="10" y="7"/>
                    </a:lnTo>
                    <a:lnTo>
                      <a:pt x="10" y="7"/>
                    </a:lnTo>
                    <a:lnTo>
                      <a:pt x="10" y="7"/>
                    </a:lnTo>
                    <a:lnTo>
                      <a:pt x="10" y="7"/>
                    </a:lnTo>
                    <a:lnTo>
                      <a:pt x="10" y="7"/>
                    </a:lnTo>
                    <a:lnTo>
                      <a:pt x="10" y="7"/>
                    </a:lnTo>
                    <a:lnTo>
                      <a:pt x="10" y="7"/>
                    </a:lnTo>
                    <a:lnTo>
                      <a:pt x="10" y="7"/>
                    </a:lnTo>
                    <a:lnTo>
                      <a:pt x="12" y="9"/>
                    </a:lnTo>
                    <a:lnTo>
                      <a:pt x="12" y="11"/>
                    </a:lnTo>
                    <a:lnTo>
                      <a:pt x="12" y="11"/>
                    </a:lnTo>
                    <a:lnTo>
                      <a:pt x="12" y="11"/>
                    </a:lnTo>
                    <a:lnTo>
                      <a:pt x="12" y="11"/>
                    </a:lnTo>
                    <a:lnTo>
                      <a:pt x="12" y="11"/>
                    </a:lnTo>
                    <a:lnTo>
                      <a:pt x="12" y="11"/>
                    </a:lnTo>
                    <a:lnTo>
                      <a:pt x="12" y="11"/>
                    </a:lnTo>
                    <a:lnTo>
                      <a:pt x="12" y="11"/>
                    </a:lnTo>
                    <a:lnTo>
                      <a:pt x="14" y="12"/>
                    </a:lnTo>
                    <a:lnTo>
                      <a:pt x="14" y="12"/>
                    </a:lnTo>
                    <a:lnTo>
                      <a:pt x="14" y="12"/>
                    </a:lnTo>
                    <a:lnTo>
                      <a:pt x="14" y="14"/>
                    </a:lnTo>
                    <a:lnTo>
                      <a:pt x="14" y="14"/>
                    </a:lnTo>
                    <a:lnTo>
                      <a:pt x="12" y="14"/>
                    </a:lnTo>
                    <a:lnTo>
                      <a:pt x="12" y="14"/>
                    </a:lnTo>
                    <a:lnTo>
                      <a:pt x="12" y="16"/>
                    </a:lnTo>
                    <a:lnTo>
                      <a:pt x="12" y="16"/>
                    </a:lnTo>
                    <a:lnTo>
                      <a:pt x="12" y="16"/>
                    </a:lnTo>
                    <a:lnTo>
                      <a:pt x="12" y="16"/>
                    </a:lnTo>
                    <a:lnTo>
                      <a:pt x="12" y="16"/>
                    </a:lnTo>
                    <a:lnTo>
                      <a:pt x="12" y="16"/>
                    </a:lnTo>
                    <a:lnTo>
                      <a:pt x="12" y="16"/>
                    </a:lnTo>
                    <a:lnTo>
                      <a:pt x="12" y="16"/>
                    </a:lnTo>
                    <a:lnTo>
                      <a:pt x="12" y="17"/>
                    </a:lnTo>
                    <a:lnTo>
                      <a:pt x="12" y="17"/>
                    </a:lnTo>
                    <a:lnTo>
                      <a:pt x="12" y="17"/>
                    </a:lnTo>
                    <a:lnTo>
                      <a:pt x="12" y="17"/>
                    </a:lnTo>
                    <a:lnTo>
                      <a:pt x="12" y="19"/>
                    </a:lnTo>
                    <a:lnTo>
                      <a:pt x="12" y="19"/>
                    </a:lnTo>
                    <a:lnTo>
                      <a:pt x="12" y="19"/>
                    </a:lnTo>
                    <a:lnTo>
                      <a:pt x="12" y="19"/>
                    </a:lnTo>
                    <a:lnTo>
                      <a:pt x="12" y="19"/>
                    </a:lnTo>
                    <a:lnTo>
                      <a:pt x="12" y="19"/>
                    </a:lnTo>
                    <a:lnTo>
                      <a:pt x="12" y="21"/>
                    </a:lnTo>
                    <a:lnTo>
                      <a:pt x="12" y="21"/>
                    </a:lnTo>
                    <a:lnTo>
                      <a:pt x="12" y="21"/>
                    </a:lnTo>
                    <a:lnTo>
                      <a:pt x="12" y="21"/>
                    </a:lnTo>
                    <a:lnTo>
                      <a:pt x="12" y="21"/>
                    </a:lnTo>
                    <a:lnTo>
                      <a:pt x="12" y="21"/>
                    </a:lnTo>
                    <a:lnTo>
                      <a:pt x="14" y="21"/>
                    </a:lnTo>
                    <a:lnTo>
                      <a:pt x="15" y="22"/>
                    </a:lnTo>
                    <a:lnTo>
                      <a:pt x="15" y="24"/>
                    </a:lnTo>
                    <a:lnTo>
                      <a:pt x="15" y="24"/>
                    </a:lnTo>
                    <a:lnTo>
                      <a:pt x="15" y="24"/>
                    </a:lnTo>
                    <a:lnTo>
                      <a:pt x="15" y="26"/>
                    </a:lnTo>
                    <a:lnTo>
                      <a:pt x="15" y="26"/>
                    </a:lnTo>
                    <a:lnTo>
                      <a:pt x="15" y="26"/>
                    </a:lnTo>
                    <a:lnTo>
                      <a:pt x="15" y="26"/>
                    </a:lnTo>
                    <a:lnTo>
                      <a:pt x="15" y="27"/>
                    </a:lnTo>
                    <a:lnTo>
                      <a:pt x="15" y="29"/>
                    </a:lnTo>
                    <a:lnTo>
                      <a:pt x="15" y="31"/>
                    </a:lnTo>
                    <a:lnTo>
                      <a:pt x="15" y="31"/>
                    </a:lnTo>
                    <a:lnTo>
                      <a:pt x="15" y="31"/>
                    </a:lnTo>
                    <a:lnTo>
                      <a:pt x="17" y="34"/>
                    </a:lnTo>
                    <a:lnTo>
                      <a:pt x="17" y="34"/>
                    </a:lnTo>
                    <a:lnTo>
                      <a:pt x="17" y="36"/>
                    </a:lnTo>
                    <a:lnTo>
                      <a:pt x="2" y="38"/>
                    </a:lnTo>
                    <a:lnTo>
                      <a:pt x="2" y="26"/>
                    </a:lnTo>
                    <a:lnTo>
                      <a:pt x="2" y="24"/>
                    </a:lnTo>
                    <a:lnTo>
                      <a:pt x="2" y="24"/>
                    </a:lnTo>
                    <a:lnTo>
                      <a:pt x="0" y="24"/>
                    </a:lnTo>
                    <a:lnTo>
                      <a:pt x="0" y="24"/>
                    </a:lnTo>
                    <a:lnTo>
                      <a:pt x="0" y="24"/>
                    </a:lnTo>
                    <a:lnTo>
                      <a:pt x="0" y="22"/>
                    </a:lnTo>
                    <a:lnTo>
                      <a:pt x="0" y="2"/>
                    </a:lnTo>
                    <a:lnTo>
                      <a:pt x="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7" name="Freeform 6145"/>
              <p:cNvSpPr>
                <a:spLocks/>
              </p:cNvSpPr>
              <p:nvPr/>
            </p:nvSpPr>
            <p:spPr bwMode="auto">
              <a:xfrm>
                <a:off x="3764" y="1462"/>
                <a:ext cx="44" cy="45"/>
              </a:xfrm>
              <a:custGeom>
                <a:avLst/>
                <a:gdLst>
                  <a:gd name="T0" fmla="*/ 41 w 44"/>
                  <a:gd name="T1" fmla="*/ 0 h 45"/>
                  <a:gd name="T2" fmla="*/ 44 w 44"/>
                  <a:gd name="T3" fmla="*/ 42 h 45"/>
                  <a:gd name="T4" fmla="*/ 5 w 44"/>
                  <a:gd name="T5" fmla="*/ 45 h 45"/>
                  <a:gd name="T6" fmla="*/ 3 w 44"/>
                  <a:gd name="T7" fmla="*/ 10 h 45"/>
                  <a:gd name="T8" fmla="*/ 0 w 44"/>
                  <a:gd name="T9" fmla="*/ 11 h 45"/>
                  <a:gd name="T10" fmla="*/ 3 w 44"/>
                  <a:gd name="T11" fmla="*/ 1 h 45"/>
                  <a:gd name="T12" fmla="*/ 41 w 44"/>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44" h="45">
                    <a:moveTo>
                      <a:pt x="41" y="0"/>
                    </a:moveTo>
                    <a:lnTo>
                      <a:pt x="44" y="42"/>
                    </a:lnTo>
                    <a:lnTo>
                      <a:pt x="5" y="45"/>
                    </a:lnTo>
                    <a:lnTo>
                      <a:pt x="3" y="10"/>
                    </a:lnTo>
                    <a:lnTo>
                      <a:pt x="0" y="11"/>
                    </a:lnTo>
                    <a:lnTo>
                      <a:pt x="3" y="1"/>
                    </a:lnTo>
                    <a:lnTo>
                      <a:pt x="4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6146"/>
              <p:cNvSpPr>
                <a:spLocks/>
              </p:cNvSpPr>
              <p:nvPr/>
            </p:nvSpPr>
            <p:spPr bwMode="auto">
              <a:xfrm>
                <a:off x="3764" y="1462"/>
                <a:ext cx="44" cy="45"/>
              </a:xfrm>
              <a:custGeom>
                <a:avLst/>
                <a:gdLst>
                  <a:gd name="T0" fmla="*/ 41 w 44"/>
                  <a:gd name="T1" fmla="*/ 0 h 45"/>
                  <a:gd name="T2" fmla="*/ 44 w 44"/>
                  <a:gd name="T3" fmla="*/ 42 h 45"/>
                  <a:gd name="T4" fmla="*/ 5 w 44"/>
                  <a:gd name="T5" fmla="*/ 45 h 45"/>
                  <a:gd name="T6" fmla="*/ 3 w 44"/>
                  <a:gd name="T7" fmla="*/ 10 h 45"/>
                  <a:gd name="T8" fmla="*/ 0 w 44"/>
                  <a:gd name="T9" fmla="*/ 11 h 45"/>
                  <a:gd name="T10" fmla="*/ 3 w 44"/>
                  <a:gd name="T11" fmla="*/ 1 h 45"/>
                  <a:gd name="T12" fmla="*/ 41 w 44"/>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44" h="45">
                    <a:moveTo>
                      <a:pt x="41" y="0"/>
                    </a:moveTo>
                    <a:lnTo>
                      <a:pt x="44" y="42"/>
                    </a:lnTo>
                    <a:lnTo>
                      <a:pt x="5" y="45"/>
                    </a:lnTo>
                    <a:lnTo>
                      <a:pt x="3" y="10"/>
                    </a:lnTo>
                    <a:lnTo>
                      <a:pt x="0" y="11"/>
                    </a:lnTo>
                    <a:lnTo>
                      <a:pt x="3" y="1"/>
                    </a:lnTo>
                    <a:lnTo>
                      <a:pt x="4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6147"/>
              <p:cNvSpPr>
                <a:spLocks/>
              </p:cNvSpPr>
              <p:nvPr/>
            </p:nvSpPr>
            <p:spPr bwMode="auto">
              <a:xfrm>
                <a:off x="3899" y="1331"/>
                <a:ext cx="61" cy="70"/>
              </a:xfrm>
              <a:custGeom>
                <a:avLst/>
                <a:gdLst>
                  <a:gd name="T0" fmla="*/ 49 w 61"/>
                  <a:gd name="T1" fmla="*/ 68 h 70"/>
                  <a:gd name="T2" fmla="*/ 33 w 61"/>
                  <a:gd name="T3" fmla="*/ 53 h 70"/>
                  <a:gd name="T4" fmla="*/ 16 w 61"/>
                  <a:gd name="T5" fmla="*/ 27 h 70"/>
                  <a:gd name="T6" fmla="*/ 2 w 61"/>
                  <a:gd name="T7" fmla="*/ 19 h 70"/>
                  <a:gd name="T8" fmla="*/ 16 w 61"/>
                  <a:gd name="T9" fmla="*/ 0 h 70"/>
                  <a:gd name="T10" fmla="*/ 26 w 61"/>
                  <a:gd name="T11" fmla="*/ 17 h 70"/>
                  <a:gd name="T12" fmla="*/ 33 w 61"/>
                  <a:gd name="T13" fmla="*/ 26 h 70"/>
                  <a:gd name="T14" fmla="*/ 38 w 61"/>
                  <a:gd name="T15" fmla="*/ 34 h 70"/>
                  <a:gd name="T16" fmla="*/ 49 w 61"/>
                  <a:gd name="T17" fmla="*/ 36 h 70"/>
                  <a:gd name="T18" fmla="*/ 61 w 61"/>
                  <a:gd name="T19" fmla="*/ 37 h 70"/>
                  <a:gd name="T20" fmla="*/ 61 w 61"/>
                  <a:gd name="T21" fmla="*/ 37 h 70"/>
                  <a:gd name="T22" fmla="*/ 60 w 61"/>
                  <a:gd name="T23" fmla="*/ 39 h 70"/>
                  <a:gd name="T24" fmla="*/ 60 w 61"/>
                  <a:gd name="T25" fmla="*/ 39 h 70"/>
                  <a:gd name="T26" fmla="*/ 60 w 61"/>
                  <a:gd name="T27" fmla="*/ 39 h 70"/>
                  <a:gd name="T28" fmla="*/ 60 w 61"/>
                  <a:gd name="T29" fmla="*/ 39 h 70"/>
                  <a:gd name="T30" fmla="*/ 58 w 61"/>
                  <a:gd name="T31" fmla="*/ 39 h 70"/>
                  <a:gd name="T32" fmla="*/ 58 w 61"/>
                  <a:gd name="T33" fmla="*/ 39 h 70"/>
                  <a:gd name="T34" fmla="*/ 58 w 61"/>
                  <a:gd name="T35" fmla="*/ 39 h 70"/>
                  <a:gd name="T36" fmla="*/ 58 w 61"/>
                  <a:gd name="T37" fmla="*/ 39 h 70"/>
                  <a:gd name="T38" fmla="*/ 58 w 61"/>
                  <a:gd name="T39" fmla="*/ 39 h 70"/>
                  <a:gd name="T40" fmla="*/ 58 w 61"/>
                  <a:gd name="T41" fmla="*/ 39 h 70"/>
                  <a:gd name="T42" fmla="*/ 58 w 61"/>
                  <a:gd name="T43" fmla="*/ 39 h 70"/>
                  <a:gd name="T44" fmla="*/ 58 w 61"/>
                  <a:gd name="T45" fmla="*/ 39 h 70"/>
                  <a:gd name="T46" fmla="*/ 58 w 61"/>
                  <a:gd name="T47" fmla="*/ 41 h 70"/>
                  <a:gd name="T48" fmla="*/ 58 w 61"/>
                  <a:gd name="T49" fmla="*/ 41 h 70"/>
                  <a:gd name="T50" fmla="*/ 56 w 61"/>
                  <a:gd name="T51" fmla="*/ 43 h 70"/>
                  <a:gd name="T52" fmla="*/ 56 w 61"/>
                  <a:gd name="T53" fmla="*/ 43 h 70"/>
                  <a:gd name="T54" fmla="*/ 56 w 61"/>
                  <a:gd name="T55" fmla="*/ 44 h 70"/>
                  <a:gd name="T56" fmla="*/ 56 w 61"/>
                  <a:gd name="T57" fmla="*/ 44 h 70"/>
                  <a:gd name="T58" fmla="*/ 56 w 61"/>
                  <a:gd name="T59" fmla="*/ 44 h 70"/>
                  <a:gd name="T60" fmla="*/ 58 w 61"/>
                  <a:gd name="T61" fmla="*/ 44 h 70"/>
                  <a:gd name="T62" fmla="*/ 58 w 61"/>
                  <a:gd name="T63" fmla="*/ 44 h 70"/>
                  <a:gd name="T64" fmla="*/ 58 w 61"/>
                  <a:gd name="T65" fmla="*/ 46 h 70"/>
                  <a:gd name="T66" fmla="*/ 58 w 61"/>
                  <a:gd name="T67" fmla="*/ 46 h 70"/>
                  <a:gd name="T68" fmla="*/ 58 w 61"/>
                  <a:gd name="T69" fmla="*/ 48 h 70"/>
                  <a:gd name="T70" fmla="*/ 58 w 61"/>
                  <a:gd name="T71" fmla="*/ 48 h 70"/>
                  <a:gd name="T72" fmla="*/ 56 w 61"/>
                  <a:gd name="T73" fmla="*/ 48 h 70"/>
                  <a:gd name="T74" fmla="*/ 56 w 61"/>
                  <a:gd name="T75" fmla="*/ 49 h 70"/>
                  <a:gd name="T76" fmla="*/ 56 w 61"/>
                  <a:gd name="T77" fmla="*/ 49 h 70"/>
                  <a:gd name="T78" fmla="*/ 56 w 61"/>
                  <a:gd name="T79" fmla="*/ 49 h 70"/>
                  <a:gd name="T80" fmla="*/ 56 w 61"/>
                  <a:gd name="T81" fmla="*/ 49 h 70"/>
                  <a:gd name="T82" fmla="*/ 56 w 61"/>
                  <a:gd name="T83" fmla="*/ 51 h 70"/>
                  <a:gd name="T84" fmla="*/ 55 w 61"/>
                  <a:gd name="T85" fmla="*/ 51 h 70"/>
                  <a:gd name="T86" fmla="*/ 55 w 61"/>
                  <a:gd name="T87" fmla="*/ 53 h 70"/>
                  <a:gd name="T88" fmla="*/ 55 w 61"/>
                  <a:gd name="T89" fmla="*/ 53 h 70"/>
                  <a:gd name="T90" fmla="*/ 55 w 61"/>
                  <a:gd name="T91" fmla="*/ 53 h 70"/>
                  <a:gd name="T92" fmla="*/ 55 w 61"/>
                  <a:gd name="T93" fmla="*/ 53 h 70"/>
                  <a:gd name="T94" fmla="*/ 53 w 61"/>
                  <a:gd name="T95" fmla="*/ 53 h 70"/>
                  <a:gd name="T96" fmla="*/ 53 w 61"/>
                  <a:gd name="T97" fmla="*/ 53 h 70"/>
                  <a:gd name="T98" fmla="*/ 53 w 61"/>
                  <a:gd name="T99" fmla="*/ 54 h 70"/>
                  <a:gd name="T100" fmla="*/ 53 w 61"/>
                  <a:gd name="T101" fmla="*/ 56 h 70"/>
                  <a:gd name="T102" fmla="*/ 53 w 61"/>
                  <a:gd name="T103" fmla="*/ 58 h 70"/>
                  <a:gd name="T104" fmla="*/ 51 w 61"/>
                  <a:gd name="T105" fmla="*/ 59 h 70"/>
                  <a:gd name="T106" fmla="*/ 51 w 61"/>
                  <a:gd name="T107" fmla="*/ 61 h 70"/>
                  <a:gd name="T108" fmla="*/ 49 w 61"/>
                  <a:gd name="T109" fmla="*/ 63 h 70"/>
                  <a:gd name="T110" fmla="*/ 49 w 61"/>
                  <a:gd name="T111" fmla="*/ 65 h 70"/>
                  <a:gd name="T112" fmla="*/ 49 w 61"/>
                  <a:gd name="T113" fmla="*/ 65 h 70"/>
                  <a:gd name="T114" fmla="*/ 49 w 61"/>
                  <a:gd name="T115" fmla="*/ 65 h 70"/>
                  <a:gd name="T116" fmla="*/ 49 w 61"/>
                  <a:gd name="T117" fmla="*/ 65 h 70"/>
                  <a:gd name="T118" fmla="*/ 49 w 61"/>
                  <a:gd name="T119" fmla="*/ 66 h 70"/>
                  <a:gd name="T120" fmla="*/ 49 w 61"/>
                  <a:gd name="T121" fmla="*/ 66 h 70"/>
                  <a:gd name="T122" fmla="*/ 49 w 61"/>
                  <a:gd name="T123" fmla="*/ 66 h 70"/>
                  <a:gd name="T124" fmla="*/ 49 w 61"/>
                  <a:gd name="T12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70">
                    <a:moveTo>
                      <a:pt x="49" y="68"/>
                    </a:moveTo>
                    <a:lnTo>
                      <a:pt x="49" y="68"/>
                    </a:lnTo>
                    <a:lnTo>
                      <a:pt x="34" y="70"/>
                    </a:lnTo>
                    <a:lnTo>
                      <a:pt x="33" y="53"/>
                    </a:lnTo>
                    <a:lnTo>
                      <a:pt x="17" y="53"/>
                    </a:lnTo>
                    <a:lnTo>
                      <a:pt x="16" y="27"/>
                    </a:lnTo>
                    <a:lnTo>
                      <a:pt x="5" y="27"/>
                    </a:lnTo>
                    <a:lnTo>
                      <a:pt x="2" y="19"/>
                    </a:lnTo>
                    <a:lnTo>
                      <a:pt x="0" y="2"/>
                    </a:lnTo>
                    <a:lnTo>
                      <a:pt x="16" y="0"/>
                    </a:lnTo>
                    <a:lnTo>
                      <a:pt x="24" y="0"/>
                    </a:lnTo>
                    <a:lnTo>
                      <a:pt x="26" y="17"/>
                    </a:lnTo>
                    <a:lnTo>
                      <a:pt x="33" y="17"/>
                    </a:lnTo>
                    <a:lnTo>
                      <a:pt x="33" y="26"/>
                    </a:lnTo>
                    <a:lnTo>
                      <a:pt x="38" y="26"/>
                    </a:lnTo>
                    <a:lnTo>
                      <a:pt x="38" y="34"/>
                    </a:lnTo>
                    <a:lnTo>
                      <a:pt x="49" y="34"/>
                    </a:lnTo>
                    <a:lnTo>
                      <a:pt x="49" y="36"/>
                    </a:lnTo>
                    <a:lnTo>
                      <a:pt x="61" y="37"/>
                    </a:lnTo>
                    <a:lnTo>
                      <a:pt x="61" y="37"/>
                    </a:lnTo>
                    <a:lnTo>
                      <a:pt x="61" y="37"/>
                    </a:lnTo>
                    <a:lnTo>
                      <a:pt x="61" y="37"/>
                    </a:lnTo>
                    <a:lnTo>
                      <a:pt x="61" y="37"/>
                    </a:lnTo>
                    <a:lnTo>
                      <a:pt x="60" y="39"/>
                    </a:lnTo>
                    <a:lnTo>
                      <a:pt x="60" y="39"/>
                    </a:lnTo>
                    <a:lnTo>
                      <a:pt x="60" y="39"/>
                    </a:lnTo>
                    <a:lnTo>
                      <a:pt x="60" y="39"/>
                    </a:lnTo>
                    <a:lnTo>
                      <a:pt x="60" y="39"/>
                    </a:lnTo>
                    <a:lnTo>
                      <a:pt x="60" y="39"/>
                    </a:lnTo>
                    <a:lnTo>
                      <a:pt x="60"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41"/>
                    </a:lnTo>
                    <a:lnTo>
                      <a:pt x="58" y="41"/>
                    </a:lnTo>
                    <a:lnTo>
                      <a:pt x="58" y="41"/>
                    </a:lnTo>
                    <a:lnTo>
                      <a:pt x="56" y="43"/>
                    </a:lnTo>
                    <a:lnTo>
                      <a:pt x="56" y="43"/>
                    </a:lnTo>
                    <a:lnTo>
                      <a:pt x="56" y="43"/>
                    </a:lnTo>
                    <a:lnTo>
                      <a:pt x="56" y="43"/>
                    </a:lnTo>
                    <a:lnTo>
                      <a:pt x="56" y="44"/>
                    </a:lnTo>
                    <a:lnTo>
                      <a:pt x="56" y="44"/>
                    </a:lnTo>
                    <a:lnTo>
                      <a:pt x="56" y="44"/>
                    </a:lnTo>
                    <a:lnTo>
                      <a:pt x="56" y="44"/>
                    </a:lnTo>
                    <a:lnTo>
                      <a:pt x="56" y="44"/>
                    </a:lnTo>
                    <a:lnTo>
                      <a:pt x="56" y="44"/>
                    </a:lnTo>
                    <a:lnTo>
                      <a:pt x="58" y="44"/>
                    </a:lnTo>
                    <a:lnTo>
                      <a:pt x="58" y="44"/>
                    </a:lnTo>
                    <a:lnTo>
                      <a:pt x="58" y="44"/>
                    </a:lnTo>
                    <a:lnTo>
                      <a:pt x="58" y="44"/>
                    </a:lnTo>
                    <a:lnTo>
                      <a:pt x="58" y="46"/>
                    </a:lnTo>
                    <a:lnTo>
                      <a:pt x="58" y="46"/>
                    </a:lnTo>
                    <a:lnTo>
                      <a:pt x="58" y="46"/>
                    </a:lnTo>
                    <a:lnTo>
                      <a:pt x="58" y="46"/>
                    </a:lnTo>
                    <a:lnTo>
                      <a:pt x="58" y="48"/>
                    </a:lnTo>
                    <a:lnTo>
                      <a:pt x="58" y="48"/>
                    </a:lnTo>
                    <a:lnTo>
                      <a:pt x="58" y="48"/>
                    </a:lnTo>
                    <a:lnTo>
                      <a:pt x="58" y="48"/>
                    </a:lnTo>
                    <a:lnTo>
                      <a:pt x="56" y="48"/>
                    </a:lnTo>
                    <a:lnTo>
                      <a:pt x="56" y="48"/>
                    </a:lnTo>
                    <a:lnTo>
                      <a:pt x="56" y="48"/>
                    </a:lnTo>
                    <a:lnTo>
                      <a:pt x="56" y="49"/>
                    </a:lnTo>
                    <a:lnTo>
                      <a:pt x="56" y="49"/>
                    </a:lnTo>
                    <a:lnTo>
                      <a:pt x="56" y="49"/>
                    </a:lnTo>
                    <a:lnTo>
                      <a:pt x="56" y="49"/>
                    </a:lnTo>
                    <a:lnTo>
                      <a:pt x="56" y="49"/>
                    </a:lnTo>
                    <a:lnTo>
                      <a:pt x="56" y="49"/>
                    </a:lnTo>
                    <a:lnTo>
                      <a:pt x="56" y="49"/>
                    </a:lnTo>
                    <a:lnTo>
                      <a:pt x="56" y="51"/>
                    </a:lnTo>
                    <a:lnTo>
                      <a:pt x="56" y="51"/>
                    </a:lnTo>
                    <a:lnTo>
                      <a:pt x="56" y="51"/>
                    </a:lnTo>
                    <a:lnTo>
                      <a:pt x="55" y="51"/>
                    </a:lnTo>
                    <a:lnTo>
                      <a:pt x="55" y="51"/>
                    </a:lnTo>
                    <a:lnTo>
                      <a:pt x="55" y="53"/>
                    </a:lnTo>
                    <a:lnTo>
                      <a:pt x="55" y="53"/>
                    </a:lnTo>
                    <a:lnTo>
                      <a:pt x="55" y="53"/>
                    </a:lnTo>
                    <a:lnTo>
                      <a:pt x="55" y="53"/>
                    </a:lnTo>
                    <a:lnTo>
                      <a:pt x="55" y="53"/>
                    </a:lnTo>
                    <a:lnTo>
                      <a:pt x="55" y="53"/>
                    </a:lnTo>
                    <a:lnTo>
                      <a:pt x="55" y="53"/>
                    </a:lnTo>
                    <a:lnTo>
                      <a:pt x="53" y="53"/>
                    </a:lnTo>
                    <a:lnTo>
                      <a:pt x="53" y="53"/>
                    </a:lnTo>
                    <a:lnTo>
                      <a:pt x="53" y="53"/>
                    </a:lnTo>
                    <a:lnTo>
                      <a:pt x="53" y="53"/>
                    </a:lnTo>
                    <a:lnTo>
                      <a:pt x="53" y="54"/>
                    </a:lnTo>
                    <a:lnTo>
                      <a:pt x="53" y="54"/>
                    </a:lnTo>
                    <a:lnTo>
                      <a:pt x="53" y="54"/>
                    </a:lnTo>
                    <a:lnTo>
                      <a:pt x="53" y="56"/>
                    </a:lnTo>
                    <a:lnTo>
                      <a:pt x="53" y="58"/>
                    </a:lnTo>
                    <a:lnTo>
                      <a:pt x="53" y="58"/>
                    </a:lnTo>
                    <a:lnTo>
                      <a:pt x="53" y="58"/>
                    </a:lnTo>
                    <a:lnTo>
                      <a:pt x="51" y="59"/>
                    </a:lnTo>
                    <a:lnTo>
                      <a:pt x="51" y="59"/>
                    </a:lnTo>
                    <a:lnTo>
                      <a:pt x="51" y="61"/>
                    </a:lnTo>
                    <a:lnTo>
                      <a:pt x="51" y="61"/>
                    </a:lnTo>
                    <a:lnTo>
                      <a:pt x="49" y="63"/>
                    </a:lnTo>
                    <a:lnTo>
                      <a:pt x="49" y="65"/>
                    </a:lnTo>
                    <a:lnTo>
                      <a:pt x="49" y="65"/>
                    </a:lnTo>
                    <a:lnTo>
                      <a:pt x="49" y="65"/>
                    </a:lnTo>
                    <a:lnTo>
                      <a:pt x="49" y="65"/>
                    </a:lnTo>
                    <a:lnTo>
                      <a:pt x="49" y="65"/>
                    </a:lnTo>
                    <a:lnTo>
                      <a:pt x="49" y="65"/>
                    </a:lnTo>
                    <a:lnTo>
                      <a:pt x="49" y="65"/>
                    </a:lnTo>
                    <a:lnTo>
                      <a:pt x="49" y="65"/>
                    </a:lnTo>
                    <a:lnTo>
                      <a:pt x="49" y="65"/>
                    </a:lnTo>
                    <a:lnTo>
                      <a:pt x="49" y="66"/>
                    </a:lnTo>
                    <a:lnTo>
                      <a:pt x="49" y="66"/>
                    </a:lnTo>
                    <a:lnTo>
                      <a:pt x="49" y="66"/>
                    </a:lnTo>
                    <a:lnTo>
                      <a:pt x="49" y="66"/>
                    </a:lnTo>
                    <a:lnTo>
                      <a:pt x="49" y="66"/>
                    </a:lnTo>
                    <a:lnTo>
                      <a:pt x="49" y="66"/>
                    </a:lnTo>
                    <a:lnTo>
                      <a:pt x="49" y="66"/>
                    </a:lnTo>
                    <a:lnTo>
                      <a:pt x="49" y="6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6148"/>
              <p:cNvSpPr>
                <a:spLocks/>
              </p:cNvSpPr>
              <p:nvPr/>
            </p:nvSpPr>
            <p:spPr bwMode="auto">
              <a:xfrm>
                <a:off x="3899" y="1331"/>
                <a:ext cx="61" cy="70"/>
              </a:xfrm>
              <a:custGeom>
                <a:avLst/>
                <a:gdLst>
                  <a:gd name="T0" fmla="*/ 49 w 61"/>
                  <a:gd name="T1" fmla="*/ 68 h 70"/>
                  <a:gd name="T2" fmla="*/ 33 w 61"/>
                  <a:gd name="T3" fmla="*/ 53 h 70"/>
                  <a:gd name="T4" fmla="*/ 16 w 61"/>
                  <a:gd name="T5" fmla="*/ 27 h 70"/>
                  <a:gd name="T6" fmla="*/ 2 w 61"/>
                  <a:gd name="T7" fmla="*/ 19 h 70"/>
                  <a:gd name="T8" fmla="*/ 16 w 61"/>
                  <a:gd name="T9" fmla="*/ 0 h 70"/>
                  <a:gd name="T10" fmla="*/ 26 w 61"/>
                  <a:gd name="T11" fmla="*/ 17 h 70"/>
                  <a:gd name="T12" fmla="*/ 33 w 61"/>
                  <a:gd name="T13" fmla="*/ 26 h 70"/>
                  <a:gd name="T14" fmla="*/ 38 w 61"/>
                  <a:gd name="T15" fmla="*/ 34 h 70"/>
                  <a:gd name="T16" fmla="*/ 49 w 61"/>
                  <a:gd name="T17" fmla="*/ 36 h 70"/>
                  <a:gd name="T18" fmla="*/ 61 w 61"/>
                  <a:gd name="T19" fmla="*/ 37 h 70"/>
                  <a:gd name="T20" fmla="*/ 61 w 61"/>
                  <a:gd name="T21" fmla="*/ 37 h 70"/>
                  <a:gd name="T22" fmla="*/ 60 w 61"/>
                  <a:gd name="T23" fmla="*/ 39 h 70"/>
                  <a:gd name="T24" fmla="*/ 60 w 61"/>
                  <a:gd name="T25" fmla="*/ 39 h 70"/>
                  <a:gd name="T26" fmla="*/ 60 w 61"/>
                  <a:gd name="T27" fmla="*/ 39 h 70"/>
                  <a:gd name="T28" fmla="*/ 60 w 61"/>
                  <a:gd name="T29" fmla="*/ 39 h 70"/>
                  <a:gd name="T30" fmla="*/ 58 w 61"/>
                  <a:gd name="T31" fmla="*/ 39 h 70"/>
                  <a:gd name="T32" fmla="*/ 58 w 61"/>
                  <a:gd name="T33" fmla="*/ 39 h 70"/>
                  <a:gd name="T34" fmla="*/ 58 w 61"/>
                  <a:gd name="T35" fmla="*/ 39 h 70"/>
                  <a:gd name="T36" fmla="*/ 58 w 61"/>
                  <a:gd name="T37" fmla="*/ 39 h 70"/>
                  <a:gd name="T38" fmla="*/ 58 w 61"/>
                  <a:gd name="T39" fmla="*/ 39 h 70"/>
                  <a:gd name="T40" fmla="*/ 58 w 61"/>
                  <a:gd name="T41" fmla="*/ 39 h 70"/>
                  <a:gd name="T42" fmla="*/ 58 w 61"/>
                  <a:gd name="T43" fmla="*/ 39 h 70"/>
                  <a:gd name="T44" fmla="*/ 58 w 61"/>
                  <a:gd name="T45" fmla="*/ 39 h 70"/>
                  <a:gd name="T46" fmla="*/ 58 w 61"/>
                  <a:gd name="T47" fmla="*/ 41 h 70"/>
                  <a:gd name="T48" fmla="*/ 58 w 61"/>
                  <a:gd name="T49" fmla="*/ 41 h 70"/>
                  <a:gd name="T50" fmla="*/ 56 w 61"/>
                  <a:gd name="T51" fmla="*/ 43 h 70"/>
                  <a:gd name="T52" fmla="*/ 56 w 61"/>
                  <a:gd name="T53" fmla="*/ 43 h 70"/>
                  <a:gd name="T54" fmla="*/ 56 w 61"/>
                  <a:gd name="T55" fmla="*/ 44 h 70"/>
                  <a:gd name="T56" fmla="*/ 56 w 61"/>
                  <a:gd name="T57" fmla="*/ 44 h 70"/>
                  <a:gd name="T58" fmla="*/ 56 w 61"/>
                  <a:gd name="T59" fmla="*/ 44 h 70"/>
                  <a:gd name="T60" fmla="*/ 58 w 61"/>
                  <a:gd name="T61" fmla="*/ 44 h 70"/>
                  <a:gd name="T62" fmla="*/ 58 w 61"/>
                  <a:gd name="T63" fmla="*/ 44 h 70"/>
                  <a:gd name="T64" fmla="*/ 58 w 61"/>
                  <a:gd name="T65" fmla="*/ 46 h 70"/>
                  <a:gd name="T66" fmla="*/ 58 w 61"/>
                  <a:gd name="T67" fmla="*/ 46 h 70"/>
                  <a:gd name="T68" fmla="*/ 58 w 61"/>
                  <a:gd name="T69" fmla="*/ 48 h 70"/>
                  <a:gd name="T70" fmla="*/ 58 w 61"/>
                  <a:gd name="T71" fmla="*/ 48 h 70"/>
                  <a:gd name="T72" fmla="*/ 56 w 61"/>
                  <a:gd name="T73" fmla="*/ 48 h 70"/>
                  <a:gd name="T74" fmla="*/ 56 w 61"/>
                  <a:gd name="T75" fmla="*/ 49 h 70"/>
                  <a:gd name="T76" fmla="*/ 56 w 61"/>
                  <a:gd name="T77" fmla="*/ 49 h 70"/>
                  <a:gd name="T78" fmla="*/ 56 w 61"/>
                  <a:gd name="T79" fmla="*/ 49 h 70"/>
                  <a:gd name="T80" fmla="*/ 56 w 61"/>
                  <a:gd name="T81" fmla="*/ 49 h 70"/>
                  <a:gd name="T82" fmla="*/ 56 w 61"/>
                  <a:gd name="T83" fmla="*/ 51 h 70"/>
                  <a:gd name="T84" fmla="*/ 55 w 61"/>
                  <a:gd name="T85" fmla="*/ 51 h 70"/>
                  <a:gd name="T86" fmla="*/ 55 w 61"/>
                  <a:gd name="T87" fmla="*/ 53 h 70"/>
                  <a:gd name="T88" fmla="*/ 55 w 61"/>
                  <a:gd name="T89" fmla="*/ 53 h 70"/>
                  <a:gd name="T90" fmla="*/ 55 w 61"/>
                  <a:gd name="T91" fmla="*/ 53 h 70"/>
                  <a:gd name="T92" fmla="*/ 55 w 61"/>
                  <a:gd name="T93" fmla="*/ 53 h 70"/>
                  <a:gd name="T94" fmla="*/ 53 w 61"/>
                  <a:gd name="T95" fmla="*/ 53 h 70"/>
                  <a:gd name="T96" fmla="*/ 53 w 61"/>
                  <a:gd name="T97" fmla="*/ 53 h 70"/>
                  <a:gd name="T98" fmla="*/ 53 w 61"/>
                  <a:gd name="T99" fmla="*/ 54 h 70"/>
                  <a:gd name="T100" fmla="*/ 53 w 61"/>
                  <a:gd name="T101" fmla="*/ 56 h 70"/>
                  <a:gd name="T102" fmla="*/ 53 w 61"/>
                  <a:gd name="T103" fmla="*/ 58 h 70"/>
                  <a:gd name="T104" fmla="*/ 51 w 61"/>
                  <a:gd name="T105" fmla="*/ 59 h 70"/>
                  <a:gd name="T106" fmla="*/ 51 w 61"/>
                  <a:gd name="T107" fmla="*/ 61 h 70"/>
                  <a:gd name="T108" fmla="*/ 49 w 61"/>
                  <a:gd name="T109" fmla="*/ 63 h 70"/>
                  <a:gd name="T110" fmla="*/ 49 w 61"/>
                  <a:gd name="T111" fmla="*/ 65 h 70"/>
                  <a:gd name="T112" fmla="*/ 49 w 61"/>
                  <a:gd name="T113" fmla="*/ 65 h 70"/>
                  <a:gd name="T114" fmla="*/ 49 w 61"/>
                  <a:gd name="T115" fmla="*/ 65 h 70"/>
                  <a:gd name="T116" fmla="*/ 49 w 61"/>
                  <a:gd name="T117" fmla="*/ 65 h 70"/>
                  <a:gd name="T118" fmla="*/ 49 w 61"/>
                  <a:gd name="T119" fmla="*/ 66 h 70"/>
                  <a:gd name="T120" fmla="*/ 49 w 61"/>
                  <a:gd name="T121" fmla="*/ 66 h 70"/>
                  <a:gd name="T122" fmla="*/ 49 w 61"/>
                  <a:gd name="T123" fmla="*/ 66 h 70"/>
                  <a:gd name="T124" fmla="*/ 49 w 61"/>
                  <a:gd name="T12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70">
                    <a:moveTo>
                      <a:pt x="49" y="68"/>
                    </a:moveTo>
                    <a:lnTo>
                      <a:pt x="49" y="68"/>
                    </a:lnTo>
                    <a:lnTo>
                      <a:pt x="34" y="70"/>
                    </a:lnTo>
                    <a:lnTo>
                      <a:pt x="33" y="53"/>
                    </a:lnTo>
                    <a:lnTo>
                      <a:pt x="17" y="53"/>
                    </a:lnTo>
                    <a:lnTo>
                      <a:pt x="16" y="27"/>
                    </a:lnTo>
                    <a:lnTo>
                      <a:pt x="5" y="27"/>
                    </a:lnTo>
                    <a:lnTo>
                      <a:pt x="2" y="19"/>
                    </a:lnTo>
                    <a:lnTo>
                      <a:pt x="0" y="2"/>
                    </a:lnTo>
                    <a:lnTo>
                      <a:pt x="16" y="0"/>
                    </a:lnTo>
                    <a:lnTo>
                      <a:pt x="24" y="0"/>
                    </a:lnTo>
                    <a:lnTo>
                      <a:pt x="26" y="17"/>
                    </a:lnTo>
                    <a:lnTo>
                      <a:pt x="33" y="17"/>
                    </a:lnTo>
                    <a:lnTo>
                      <a:pt x="33" y="26"/>
                    </a:lnTo>
                    <a:lnTo>
                      <a:pt x="38" y="26"/>
                    </a:lnTo>
                    <a:lnTo>
                      <a:pt x="38" y="34"/>
                    </a:lnTo>
                    <a:lnTo>
                      <a:pt x="49" y="34"/>
                    </a:lnTo>
                    <a:lnTo>
                      <a:pt x="49" y="36"/>
                    </a:lnTo>
                    <a:lnTo>
                      <a:pt x="61" y="37"/>
                    </a:lnTo>
                    <a:lnTo>
                      <a:pt x="61" y="37"/>
                    </a:lnTo>
                    <a:lnTo>
                      <a:pt x="61" y="37"/>
                    </a:lnTo>
                    <a:lnTo>
                      <a:pt x="61" y="37"/>
                    </a:lnTo>
                    <a:lnTo>
                      <a:pt x="61" y="37"/>
                    </a:lnTo>
                    <a:lnTo>
                      <a:pt x="60" y="39"/>
                    </a:lnTo>
                    <a:lnTo>
                      <a:pt x="60" y="39"/>
                    </a:lnTo>
                    <a:lnTo>
                      <a:pt x="60" y="39"/>
                    </a:lnTo>
                    <a:lnTo>
                      <a:pt x="60" y="39"/>
                    </a:lnTo>
                    <a:lnTo>
                      <a:pt x="60" y="39"/>
                    </a:lnTo>
                    <a:lnTo>
                      <a:pt x="60" y="39"/>
                    </a:lnTo>
                    <a:lnTo>
                      <a:pt x="60"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39"/>
                    </a:lnTo>
                    <a:lnTo>
                      <a:pt x="58" y="41"/>
                    </a:lnTo>
                    <a:lnTo>
                      <a:pt x="58" y="41"/>
                    </a:lnTo>
                    <a:lnTo>
                      <a:pt x="58" y="41"/>
                    </a:lnTo>
                    <a:lnTo>
                      <a:pt x="56" y="43"/>
                    </a:lnTo>
                    <a:lnTo>
                      <a:pt x="56" y="43"/>
                    </a:lnTo>
                    <a:lnTo>
                      <a:pt x="56" y="43"/>
                    </a:lnTo>
                    <a:lnTo>
                      <a:pt x="56" y="43"/>
                    </a:lnTo>
                    <a:lnTo>
                      <a:pt x="56" y="44"/>
                    </a:lnTo>
                    <a:lnTo>
                      <a:pt x="56" y="44"/>
                    </a:lnTo>
                    <a:lnTo>
                      <a:pt x="56" y="44"/>
                    </a:lnTo>
                    <a:lnTo>
                      <a:pt x="56" y="44"/>
                    </a:lnTo>
                    <a:lnTo>
                      <a:pt x="56" y="44"/>
                    </a:lnTo>
                    <a:lnTo>
                      <a:pt x="56" y="44"/>
                    </a:lnTo>
                    <a:lnTo>
                      <a:pt x="58" y="44"/>
                    </a:lnTo>
                    <a:lnTo>
                      <a:pt x="58" y="44"/>
                    </a:lnTo>
                    <a:lnTo>
                      <a:pt x="58" y="44"/>
                    </a:lnTo>
                    <a:lnTo>
                      <a:pt x="58" y="44"/>
                    </a:lnTo>
                    <a:lnTo>
                      <a:pt x="58" y="46"/>
                    </a:lnTo>
                    <a:lnTo>
                      <a:pt x="58" y="46"/>
                    </a:lnTo>
                    <a:lnTo>
                      <a:pt x="58" y="46"/>
                    </a:lnTo>
                    <a:lnTo>
                      <a:pt x="58" y="46"/>
                    </a:lnTo>
                    <a:lnTo>
                      <a:pt x="58" y="48"/>
                    </a:lnTo>
                    <a:lnTo>
                      <a:pt x="58" y="48"/>
                    </a:lnTo>
                    <a:lnTo>
                      <a:pt x="58" y="48"/>
                    </a:lnTo>
                    <a:lnTo>
                      <a:pt x="58" y="48"/>
                    </a:lnTo>
                    <a:lnTo>
                      <a:pt x="56" y="48"/>
                    </a:lnTo>
                    <a:lnTo>
                      <a:pt x="56" y="48"/>
                    </a:lnTo>
                    <a:lnTo>
                      <a:pt x="56" y="48"/>
                    </a:lnTo>
                    <a:lnTo>
                      <a:pt x="56" y="49"/>
                    </a:lnTo>
                    <a:lnTo>
                      <a:pt x="56" y="49"/>
                    </a:lnTo>
                    <a:lnTo>
                      <a:pt x="56" y="49"/>
                    </a:lnTo>
                    <a:lnTo>
                      <a:pt x="56" y="49"/>
                    </a:lnTo>
                    <a:lnTo>
                      <a:pt x="56" y="49"/>
                    </a:lnTo>
                    <a:lnTo>
                      <a:pt x="56" y="49"/>
                    </a:lnTo>
                    <a:lnTo>
                      <a:pt x="56" y="49"/>
                    </a:lnTo>
                    <a:lnTo>
                      <a:pt x="56" y="51"/>
                    </a:lnTo>
                    <a:lnTo>
                      <a:pt x="56" y="51"/>
                    </a:lnTo>
                    <a:lnTo>
                      <a:pt x="56" y="51"/>
                    </a:lnTo>
                    <a:lnTo>
                      <a:pt x="55" y="51"/>
                    </a:lnTo>
                    <a:lnTo>
                      <a:pt x="55" y="51"/>
                    </a:lnTo>
                    <a:lnTo>
                      <a:pt x="55" y="53"/>
                    </a:lnTo>
                    <a:lnTo>
                      <a:pt x="55" y="53"/>
                    </a:lnTo>
                    <a:lnTo>
                      <a:pt x="55" y="53"/>
                    </a:lnTo>
                    <a:lnTo>
                      <a:pt x="55" y="53"/>
                    </a:lnTo>
                    <a:lnTo>
                      <a:pt x="55" y="53"/>
                    </a:lnTo>
                    <a:lnTo>
                      <a:pt x="55" y="53"/>
                    </a:lnTo>
                    <a:lnTo>
                      <a:pt x="55" y="53"/>
                    </a:lnTo>
                    <a:lnTo>
                      <a:pt x="53" y="53"/>
                    </a:lnTo>
                    <a:lnTo>
                      <a:pt x="53" y="53"/>
                    </a:lnTo>
                    <a:lnTo>
                      <a:pt x="53" y="53"/>
                    </a:lnTo>
                    <a:lnTo>
                      <a:pt x="53" y="53"/>
                    </a:lnTo>
                    <a:lnTo>
                      <a:pt x="53" y="54"/>
                    </a:lnTo>
                    <a:lnTo>
                      <a:pt x="53" y="54"/>
                    </a:lnTo>
                    <a:lnTo>
                      <a:pt x="53" y="54"/>
                    </a:lnTo>
                    <a:lnTo>
                      <a:pt x="53" y="56"/>
                    </a:lnTo>
                    <a:lnTo>
                      <a:pt x="53" y="58"/>
                    </a:lnTo>
                    <a:lnTo>
                      <a:pt x="53" y="58"/>
                    </a:lnTo>
                    <a:lnTo>
                      <a:pt x="53" y="58"/>
                    </a:lnTo>
                    <a:lnTo>
                      <a:pt x="51" y="59"/>
                    </a:lnTo>
                    <a:lnTo>
                      <a:pt x="51" y="59"/>
                    </a:lnTo>
                    <a:lnTo>
                      <a:pt x="51" y="61"/>
                    </a:lnTo>
                    <a:lnTo>
                      <a:pt x="51" y="61"/>
                    </a:lnTo>
                    <a:lnTo>
                      <a:pt x="49" y="63"/>
                    </a:lnTo>
                    <a:lnTo>
                      <a:pt x="49" y="65"/>
                    </a:lnTo>
                    <a:lnTo>
                      <a:pt x="49" y="65"/>
                    </a:lnTo>
                    <a:lnTo>
                      <a:pt x="49" y="65"/>
                    </a:lnTo>
                    <a:lnTo>
                      <a:pt x="49" y="65"/>
                    </a:lnTo>
                    <a:lnTo>
                      <a:pt x="49" y="65"/>
                    </a:lnTo>
                    <a:lnTo>
                      <a:pt x="49" y="65"/>
                    </a:lnTo>
                    <a:lnTo>
                      <a:pt x="49" y="65"/>
                    </a:lnTo>
                    <a:lnTo>
                      <a:pt x="49" y="65"/>
                    </a:lnTo>
                    <a:lnTo>
                      <a:pt x="49" y="65"/>
                    </a:lnTo>
                    <a:lnTo>
                      <a:pt x="49" y="66"/>
                    </a:lnTo>
                    <a:lnTo>
                      <a:pt x="49" y="66"/>
                    </a:lnTo>
                    <a:lnTo>
                      <a:pt x="49" y="66"/>
                    </a:lnTo>
                    <a:lnTo>
                      <a:pt x="49" y="66"/>
                    </a:lnTo>
                    <a:lnTo>
                      <a:pt x="49" y="66"/>
                    </a:lnTo>
                    <a:lnTo>
                      <a:pt x="49" y="66"/>
                    </a:lnTo>
                    <a:lnTo>
                      <a:pt x="49" y="66"/>
                    </a:lnTo>
                    <a:lnTo>
                      <a:pt x="49" y="6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6149"/>
              <p:cNvSpPr>
                <a:spLocks/>
              </p:cNvSpPr>
              <p:nvPr/>
            </p:nvSpPr>
            <p:spPr bwMode="auto">
              <a:xfrm>
                <a:off x="3811" y="1282"/>
                <a:ext cx="65" cy="46"/>
              </a:xfrm>
              <a:custGeom>
                <a:avLst/>
                <a:gdLst>
                  <a:gd name="T0" fmla="*/ 46 w 65"/>
                  <a:gd name="T1" fmla="*/ 5 h 46"/>
                  <a:gd name="T2" fmla="*/ 54 w 65"/>
                  <a:gd name="T3" fmla="*/ 5 h 46"/>
                  <a:gd name="T4" fmla="*/ 54 w 65"/>
                  <a:gd name="T5" fmla="*/ 0 h 46"/>
                  <a:gd name="T6" fmla="*/ 61 w 65"/>
                  <a:gd name="T7" fmla="*/ 0 h 46"/>
                  <a:gd name="T8" fmla="*/ 63 w 65"/>
                  <a:gd name="T9" fmla="*/ 25 h 46"/>
                  <a:gd name="T10" fmla="*/ 63 w 65"/>
                  <a:gd name="T11" fmla="*/ 25 h 46"/>
                  <a:gd name="T12" fmla="*/ 65 w 65"/>
                  <a:gd name="T13" fmla="*/ 44 h 46"/>
                  <a:gd name="T14" fmla="*/ 46 w 65"/>
                  <a:gd name="T15" fmla="*/ 44 h 46"/>
                  <a:gd name="T16" fmla="*/ 41 w 65"/>
                  <a:gd name="T17" fmla="*/ 46 h 46"/>
                  <a:gd name="T18" fmla="*/ 41 w 65"/>
                  <a:gd name="T19" fmla="*/ 36 h 46"/>
                  <a:gd name="T20" fmla="*/ 2 w 65"/>
                  <a:gd name="T21" fmla="*/ 39 h 46"/>
                  <a:gd name="T22" fmla="*/ 2 w 65"/>
                  <a:gd name="T23" fmla="*/ 22 h 46"/>
                  <a:gd name="T24" fmla="*/ 0 w 65"/>
                  <a:gd name="T25" fmla="*/ 19 h 46"/>
                  <a:gd name="T26" fmla="*/ 0 w 65"/>
                  <a:gd name="T27" fmla="*/ 5 h 46"/>
                  <a:gd name="T28" fmla="*/ 46 w 65"/>
                  <a:gd name="T29" fmla="*/ 2 h 46"/>
                  <a:gd name="T30" fmla="*/ 46 w 65"/>
                  <a:gd name="T31"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46">
                    <a:moveTo>
                      <a:pt x="46" y="5"/>
                    </a:moveTo>
                    <a:lnTo>
                      <a:pt x="54" y="5"/>
                    </a:lnTo>
                    <a:lnTo>
                      <a:pt x="54" y="0"/>
                    </a:lnTo>
                    <a:lnTo>
                      <a:pt x="61" y="0"/>
                    </a:lnTo>
                    <a:lnTo>
                      <a:pt x="63" y="25"/>
                    </a:lnTo>
                    <a:lnTo>
                      <a:pt x="63" y="25"/>
                    </a:lnTo>
                    <a:lnTo>
                      <a:pt x="65" y="44"/>
                    </a:lnTo>
                    <a:lnTo>
                      <a:pt x="46" y="44"/>
                    </a:lnTo>
                    <a:lnTo>
                      <a:pt x="41" y="46"/>
                    </a:lnTo>
                    <a:lnTo>
                      <a:pt x="41" y="36"/>
                    </a:lnTo>
                    <a:lnTo>
                      <a:pt x="2" y="39"/>
                    </a:lnTo>
                    <a:lnTo>
                      <a:pt x="2" y="22"/>
                    </a:lnTo>
                    <a:lnTo>
                      <a:pt x="0" y="19"/>
                    </a:lnTo>
                    <a:lnTo>
                      <a:pt x="0" y="5"/>
                    </a:lnTo>
                    <a:lnTo>
                      <a:pt x="46" y="2"/>
                    </a:lnTo>
                    <a:lnTo>
                      <a:pt x="46" y="5"/>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6150"/>
              <p:cNvSpPr>
                <a:spLocks/>
              </p:cNvSpPr>
              <p:nvPr/>
            </p:nvSpPr>
            <p:spPr bwMode="auto">
              <a:xfrm>
                <a:off x="3811" y="1282"/>
                <a:ext cx="65" cy="46"/>
              </a:xfrm>
              <a:custGeom>
                <a:avLst/>
                <a:gdLst>
                  <a:gd name="T0" fmla="*/ 46 w 65"/>
                  <a:gd name="T1" fmla="*/ 5 h 46"/>
                  <a:gd name="T2" fmla="*/ 54 w 65"/>
                  <a:gd name="T3" fmla="*/ 5 h 46"/>
                  <a:gd name="T4" fmla="*/ 54 w 65"/>
                  <a:gd name="T5" fmla="*/ 0 h 46"/>
                  <a:gd name="T6" fmla="*/ 61 w 65"/>
                  <a:gd name="T7" fmla="*/ 0 h 46"/>
                  <a:gd name="T8" fmla="*/ 63 w 65"/>
                  <a:gd name="T9" fmla="*/ 25 h 46"/>
                  <a:gd name="T10" fmla="*/ 63 w 65"/>
                  <a:gd name="T11" fmla="*/ 25 h 46"/>
                  <a:gd name="T12" fmla="*/ 65 w 65"/>
                  <a:gd name="T13" fmla="*/ 44 h 46"/>
                  <a:gd name="T14" fmla="*/ 46 w 65"/>
                  <a:gd name="T15" fmla="*/ 44 h 46"/>
                  <a:gd name="T16" fmla="*/ 41 w 65"/>
                  <a:gd name="T17" fmla="*/ 46 h 46"/>
                  <a:gd name="T18" fmla="*/ 41 w 65"/>
                  <a:gd name="T19" fmla="*/ 36 h 46"/>
                  <a:gd name="T20" fmla="*/ 2 w 65"/>
                  <a:gd name="T21" fmla="*/ 39 h 46"/>
                  <a:gd name="T22" fmla="*/ 2 w 65"/>
                  <a:gd name="T23" fmla="*/ 22 h 46"/>
                  <a:gd name="T24" fmla="*/ 0 w 65"/>
                  <a:gd name="T25" fmla="*/ 19 h 46"/>
                  <a:gd name="T26" fmla="*/ 0 w 65"/>
                  <a:gd name="T27" fmla="*/ 5 h 46"/>
                  <a:gd name="T28" fmla="*/ 46 w 65"/>
                  <a:gd name="T29" fmla="*/ 2 h 46"/>
                  <a:gd name="T30" fmla="*/ 46 w 65"/>
                  <a:gd name="T31"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46">
                    <a:moveTo>
                      <a:pt x="46" y="5"/>
                    </a:moveTo>
                    <a:lnTo>
                      <a:pt x="54" y="5"/>
                    </a:lnTo>
                    <a:lnTo>
                      <a:pt x="54" y="0"/>
                    </a:lnTo>
                    <a:lnTo>
                      <a:pt x="61" y="0"/>
                    </a:lnTo>
                    <a:lnTo>
                      <a:pt x="63" y="25"/>
                    </a:lnTo>
                    <a:lnTo>
                      <a:pt x="63" y="25"/>
                    </a:lnTo>
                    <a:lnTo>
                      <a:pt x="65" y="44"/>
                    </a:lnTo>
                    <a:lnTo>
                      <a:pt x="46" y="44"/>
                    </a:lnTo>
                    <a:lnTo>
                      <a:pt x="41" y="46"/>
                    </a:lnTo>
                    <a:lnTo>
                      <a:pt x="41" y="36"/>
                    </a:lnTo>
                    <a:lnTo>
                      <a:pt x="2" y="39"/>
                    </a:lnTo>
                    <a:lnTo>
                      <a:pt x="2" y="22"/>
                    </a:lnTo>
                    <a:lnTo>
                      <a:pt x="0" y="19"/>
                    </a:lnTo>
                    <a:lnTo>
                      <a:pt x="0" y="5"/>
                    </a:lnTo>
                    <a:lnTo>
                      <a:pt x="46" y="2"/>
                    </a:lnTo>
                    <a:lnTo>
                      <a:pt x="46"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6151"/>
              <p:cNvSpPr>
                <a:spLocks/>
              </p:cNvSpPr>
              <p:nvPr/>
            </p:nvSpPr>
            <p:spPr bwMode="auto">
              <a:xfrm>
                <a:off x="3903" y="1409"/>
                <a:ext cx="37" cy="37"/>
              </a:xfrm>
              <a:custGeom>
                <a:avLst/>
                <a:gdLst>
                  <a:gd name="T0" fmla="*/ 10 w 37"/>
                  <a:gd name="T1" fmla="*/ 2 h 37"/>
                  <a:gd name="T2" fmla="*/ 30 w 37"/>
                  <a:gd name="T3" fmla="*/ 0 h 37"/>
                  <a:gd name="T4" fmla="*/ 34 w 37"/>
                  <a:gd name="T5" fmla="*/ 0 h 37"/>
                  <a:gd name="T6" fmla="*/ 37 w 37"/>
                  <a:gd name="T7" fmla="*/ 34 h 37"/>
                  <a:gd name="T8" fmla="*/ 29 w 37"/>
                  <a:gd name="T9" fmla="*/ 36 h 37"/>
                  <a:gd name="T10" fmla="*/ 27 w 37"/>
                  <a:gd name="T11" fmla="*/ 36 h 37"/>
                  <a:gd name="T12" fmla="*/ 27 w 37"/>
                  <a:gd name="T13" fmla="*/ 36 h 37"/>
                  <a:gd name="T14" fmla="*/ 25 w 37"/>
                  <a:gd name="T15" fmla="*/ 36 h 37"/>
                  <a:gd name="T16" fmla="*/ 23 w 37"/>
                  <a:gd name="T17" fmla="*/ 36 h 37"/>
                  <a:gd name="T18" fmla="*/ 1 w 37"/>
                  <a:gd name="T19" fmla="*/ 37 h 37"/>
                  <a:gd name="T20" fmla="*/ 0 w 37"/>
                  <a:gd name="T21" fmla="*/ 2 h 37"/>
                  <a:gd name="T22" fmla="*/ 7 w 37"/>
                  <a:gd name="T23" fmla="*/ 2 h 37"/>
                  <a:gd name="T24" fmla="*/ 10 w 37"/>
                  <a:gd name="T2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10" y="2"/>
                    </a:moveTo>
                    <a:lnTo>
                      <a:pt x="30" y="0"/>
                    </a:lnTo>
                    <a:lnTo>
                      <a:pt x="34" y="0"/>
                    </a:lnTo>
                    <a:lnTo>
                      <a:pt x="37" y="34"/>
                    </a:lnTo>
                    <a:lnTo>
                      <a:pt x="29" y="36"/>
                    </a:lnTo>
                    <a:lnTo>
                      <a:pt x="27" y="36"/>
                    </a:lnTo>
                    <a:lnTo>
                      <a:pt x="27" y="36"/>
                    </a:lnTo>
                    <a:lnTo>
                      <a:pt x="25" y="36"/>
                    </a:lnTo>
                    <a:lnTo>
                      <a:pt x="23" y="36"/>
                    </a:lnTo>
                    <a:lnTo>
                      <a:pt x="1" y="37"/>
                    </a:lnTo>
                    <a:lnTo>
                      <a:pt x="0" y="2"/>
                    </a:lnTo>
                    <a:lnTo>
                      <a:pt x="7" y="2"/>
                    </a:lnTo>
                    <a:lnTo>
                      <a:pt x="10"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6152"/>
              <p:cNvSpPr>
                <a:spLocks/>
              </p:cNvSpPr>
              <p:nvPr/>
            </p:nvSpPr>
            <p:spPr bwMode="auto">
              <a:xfrm>
                <a:off x="3903" y="1409"/>
                <a:ext cx="37" cy="37"/>
              </a:xfrm>
              <a:custGeom>
                <a:avLst/>
                <a:gdLst>
                  <a:gd name="T0" fmla="*/ 10 w 37"/>
                  <a:gd name="T1" fmla="*/ 2 h 37"/>
                  <a:gd name="T2" fmla="*/ 30 w 37"/>
                  <a:gd name="T3" fmla="*/ 0 h 37"/>
                  <a:gd name="T4" fmla="*/ 34 w 37"/>
                  <a:gd name="T5" fmla="*/ 0 h 37"/>
                  <a:gd name="T6" fmla="*/ 37 w 37"/>
                  <a:gd name="T7" fmla="*/ 34 h 37"/>
                  <a:gd name="T8" fmla="*/ 29 w 37"/>
                  <a:gd name="T9" fmla="*/ 36 h 37"/>
                  <a:gd name="T10" fmla="*/ 27 w 37"/>
                  <a:gd name="T11" fmla="*/ 36 h 37"/>
                  <a:gd name="T12" fmla="*/ 27 w 37"/>
                  <a:gd name="T13" fmla="*/ 36 h 37"/>
                  <a:gd name="T14" fmla="*/ 25 w 37"/>
                  <a:gd name="T15" fmla="*/ 36 h 37"/>
                  <a:gd name="T16" fmla="*/ 23 w 37"/>
                  <a:gd name="T17" fmla="*/ 36 h 37"/>
                  <a:gd name="T18" fmla="*/ 1 w 37"/>
                  <a:gd name="T19" fmla="*/ 37 h 37"/>
                  <a:gd name="T20" fmla="*/ 0 w 37"/>
                  <a:gd name="T21" fmla="*/ 2 h 37"/>
                  <a:gd name="T22" fmla="*/ 7 w 37"/>
                  <a:gd name="T23" fmla="*/ 2 h 37"/>
                  <a:gd name="T24" fmla="*/ 10 w 37"/>
                  <a:gd name="T2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10" y="2"/>
                    </a:moveTo>
                    <a:lnTo>
                      <a:pt x="30" y="0"/>
                    </a:lnTo>
                    <a:lnTo>
                      <a:pt x="34" y="0"/>
                    </a:lnTo>
                    <a:lnTo>
                      <a:pt x="37" y="34"/>
                    </a:lnTo>
                    <a:lnTo>
                      <a:pt x="29" y="36"/>
                    </a:lnTo>
                    <a:lnTo>
                      <a:pt x="27" y="36"/>
                    </a:lnTo>
                    <a:lnTo>
                      <a:pt x="27" y="36"/>
                    </a:lnTo>
                    <a:lnTo>
                      <a:pt x="25" y="36"/>
                    </a:lnTo>
                    <a:lnTo>
                      <a:pt x="23" y="36"/>
                    </a:lnTo>
                    <a:lnTo>
                      <a:pt x="1" y="37"/>
                    </a:lnTo>
                    <a:lnTo>
                      <a:pt x="0" y="2"/>
                    </a:lnTo>
                    <a:lnTo>
                      <a:pt x="7" y="2"/>
                    </a:lnTo>
                    <a:lnTo>
                      <a:pt x="1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6153"/>
              <p:cNvSpPr>
                <a:spLocks/>
              </p:cNvSpPr>
              <p:nvPr/>
            </p:nvSpPr>
            <p:spPr bwMode="auto">
              <a:xfrm>
                <a:off x="3955" y="1511"/>
                <a:ext cx="16" cy="37"/>
              </a:xfrm>
              <a:custGeom>
                <a:avLst/>
                <a:gdLst>
                  <a:gd name="T0" fmla="*/ 12 w 16"/>
                  <a:gd name="T1" fmla="*/ 35 h 37"/>
                  <a:gd name="T2" fmla="*/ 12 w 16"/>
                  <a:gd name="T3" fmla="*/ 35 h 37"/>
                  <a:gd name="T4" fmla="*/ 12 w 16"/>
                  <a:gd name="T5" fmla="*/ 35 h 37"/>
                  <a:gd name="T6" fmla="*/ 12 w 16"/>
                  <a:gd name="T7" fmla="*/ 35 h 37"/>
                  <a:gd name="T8" fmla="*/ 12 w 16"/>
                  <a:gd name="T9" fmla="*/ 35 h 37"/>
                  <a:gd name="T10" fmla="*/ 10 w 16"/>
                  <a:gd name="T11" fmla="*/ 35 h 37"/>
                  <a:gd name="T12" fmla="*/ 10 w 16"/>
                  <a:gd name="T13" fmla="*/ 37 h 37"/>
                  <a:gd name="T14" fmla="*/ 5 w 16"/>
                  <a:gd name="T15" fmla="*/ 37 h 37"/>
                  <a:gd name="T16" fmla="*/ 2 w 16"/>
                  <a:gd name="T17" fmla="*/ 37 h 37"/>
                  <a:gd name="T18" fmla="*/ 0 w 16"/>
                  <a:gd name="T19" fmla="*/ 1 h 37"/>
                  <a:gd name="T20" fmla="*/ 16 w 16"/>
                  <a:gd name="T21" fmla="*/ 0 h 37"/>
                  <a:gd name="T22" fmla="*/ 16 w 16"/>
                  <a:gd name="T23" fmla="*/ 1 h 37"/>
                  <a:gd name="T24" fmla="*/ 16 w 16"/>
                  <a:gd name="T25" fmla="*/ 3 h 37"/>
                  <a:gd name="T26" fmla="*/ 16 w 16"/>
                  <a:gd name="T27" fmla="*/ 5 h 37"/>
                  <a:gd name="T28" fmla="*/ 16 w 16"/>
                  <a:gd name="T29" fmla="*/ 8 h 37"/>
                  <a:gd name="T30" fmla="*/ 14 w 16"/>
                  <a:gd name="T31" fmla="*/ 12 h 37"/>
                  <a:gd name="T32" fmla="*/ 12 w 16"/>
                  <a:gd name="T33" fmla="*/ 15 h 37"/>
                  <a:gd name="T34" fmla="*/ 12 w 16"/>
                  <a:gd name="T35" fmla="*/ 15 h 37"/>
                  <a:gd name="T36" fmla="*/ 12 w 16"/>
                  <a:gd name="T37" fmla="*/ 17 h 37"/>
                  <a:gd name="T38" fmla="*/ 12 w 16"/>
                  <a:gd name="T39" fmla="*/ 17 h 37"/>
                  <a:gd name="T40" fmla="*/ 12 w 16"/>
                  <a:gd name="T41" fmla="*/ 17 h 37"/>
                  <a:gd name="T42" fmla="*/ 12 w 16"/>
                  <a:gd name="T43" fmla="*/ 18 h 37"/>
                  <a:gd name="T44" fmla="*/ 12 w 16"/>
                  <a:gd name="T45" fmla="*/ 20 h 37"/>
                  <a:gd name="T46" fmla="*/ 12 w 16"/>
                  <a:gd name="T47" fmla="*/ 23 h 37"/>
                  <a:gd name="T48" fmla="*/ 12 w 16"/>
                  <a:gd name="T49" fmla="*/ 23 h 37"/>
                  <a:gd name="T50" fmla="*/ 12 w 16"/>
                  <a:gd name="T51" fmla="*/ 23 h 37"/>
                  <a:gd name="T52" fmla="*/ 12 w 16"/>
                  <a:gd name="T53" fmla="*/ 23 h 37"/>
                  <a:gd name="T54" fmla="*/ 12 w 16"/>
                  <a:gd name="T55" fmla="*/ 23 h 37"/>
                  <a:gd name="T56" fmla="*/ 12 w 16"/>
                  <a:gd name="T57" fmla="*/ 23 h 37"/>
                  <a:gd name="T58" fmla="*/ 12 w 16"/>
                  <a:gd name="T59" fmla="*/ 25 h 37"/>
                  <a:gd name="T60" fmla="*/ 10 w 16"/>
                  <a:gd name="T61" fmla="*/ 27 h 37"/>
                  <a:gd name="T62" fmla="*/ 10 w 16"/>
                  <a:gd name="T63" fmla="*/ 27 h 37"/>
                  <a:gd name="T64" fmla="*/ 10 w 16"/>
                  <a:gd name="T65" fmla="*/ 27 h 37"/>
                  <a:gd name="T66" fmla="*/ 10 w 16"/>
                  <a:gd name="T67" fmla="*/ 27 h 37"/>
                  <a:gd name="T68" fmla="*/ 10 w 16"/>
                  <a:gd name="T69" fmla="*/ 27 h 37"/>
                  <a:gd name="T70" fmla="*/ 10 w 16"/>
                  <a:gd name="T71" fmla="*/ 27 h 37"/>
                  <a:gd name="T72" fmla="*/ 10 w 16"/>
                  <a:gd name="T73" fmla="*/ 27 h 37"/>
                  <a:gd name="T74" fmla="*/ 10 w 16"/>
                  <a:gd name="T75" fmla="*/ 29 h 37"/>
                  <a:gd name="T76" fmla="*/ 10 w 16"/>
                  <a:gd name="T77" fmla="*/ 29 h 37"/>
                  <a:gd name="T78" fmla="*/ 10 w 16"/>
                  <a:gd name="T79" fmla="*/ 29 h 37"/>
                  <a:gd name="T80" fmla="*/ 10 w 16"/>
                  <a:gd name="T81" fmla="*/ 29 h 37"/>
                  <a:gd name="T82" fmla="*/ 10 w 16"/>
                  <a:gd name="T83" fmla="*/ 29 h 37"/>
                  <a:gd name="T84" fmla="*/ 10 w 16"/>
                  <a:gd name="T85" fmla="*/ 29 h 37"/>
                  <a:gd name="T86" fmla="*/ 10 w 16"/>
                  <a:gd name="T87" fmla="*/ 29 h 37"/>
                  <a:gd name="T88" fmla="*/ 10 w 16"/>
                  <a:gd name="T89" fmla="*/ 29 h 37"/>
                  <a:gd name="T90" fmla="*/ 10 w 16"/>
                  <a:gd name="T91" fmla="*/ 29 h 37"/>
                  <a:gd name="T92" fmla="*/ 10 w 16"/>
                  <a:gd name="T93" fmla="*/ 29 h 37"/>
                  <a:gd name="T94" fmla="*/ 10 w 16"/>
                  <a:gd name="T95" fmla="*/ 29 h 37"/>
                  <a:gd name="T96" fmla="*/ 10 w 16"/>
                  <a:gd name="T97" fmla="*/ 29 h 37"/>
                  <a:gd name="T98" fmla="*/ 10 w 16"/>
                  <a:gd name="T99" fmla="*/ 29 h 37"/>
                  <a:gd name="T100" fmla="*/ 10 w 16"/>
                  <a:gd name="T101" fmla="*/ 30 h 37"/>
                  <a:gd name="T102" fmla="*/ 10 w 16"/>
                  <a:gd name="T103" fmla="*/ 30 h 37"/>
                  <a:gd name="T104" fmla="*/ 10 w 16"/>
                  <a:gd name="T105" fmla="*/ 30 h 37"/>
                  <a:gd name="T106" fmla="*/ 10 w 16"/>
                  <a:gd name="T107" fmla="*/ 32 h 37"/>
                  <a:gd name="T108" fmla="*/ 10 w 16"/>
                  <a:gd name="T109" fmla="*/ 32 h 37"/>
                  <a:gd name="T110" fmla="*/ 12 w 16"/>
                  <a:gd name="T111" fmla="*/ 35 h 37"/>
                  <a:gd name="T112" fmla="*/ 12 w 16"/>
                  <a:gd name="T113" fmla="*/ 35 h 37"/>
                  <a:gd name="T114" fmla="*/ 12 w 16"/>
                  <a:gd name="T115" fmla="*/ 35 h 37"/>
                  <a:gd name="T116" fmla="*/ 12 w 16"/>
                  <a:gd name="T117" fmla="*/ 35 h 37"/>
                  <a:gd name="T118" fmla="*/ 12 w 16"/>
                  <a:gd name="T119" fmla="*/ 35 h 37"/>
                  <a:gd name="T120" fmla="*/ 12 w 16"/>
                  <a:gd name="T121"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37">
                    <a:moveTo>
                      <a:pt x="12" y="35"/>
                    </a:moveTo>
                    <a:lnTo>
                      <a:pt x="12" y="35"/>
                    </a:lnTo>
                    <a:lnTo>
                      <a:pt x="12" y="35"/>
                    </a:lnTo>
                    <a:lnTo>
                      <a:pt x="12" y="35"/>
                    </a:lnTo>
                    <a:lnTo>
                      <a:pt x="12" y="35"/>
                    </a:lnTo>
                    <a:lnTo>
                      <a:pt x="10" y="35"/>
                    </a:lnTo>
                    <a:lnTo>
                      <a:pt x="10" y="37"/>
                    </a:lnTo>
                    <a:lnTo>
                      <a:pt x="5" y="37"/>
                    </a:lnTo>
                    <a:lnTo>
                      <a:pt x="2" y="37"/>
                    </a:lnTo>
                    <a:lnTo>
                      <a:pt x="0" y="1"/>
                    </a:lnTo>
                    <a:lnTo>
                      <a:pt x="16" y="0"/>
                    </a:lnTo>
                    <a:lnTo>
                      <a:pt x="16" y="1"/>
                    </a:lnTo>
                    <a:lnTo>
                      <a:pt x="16" y="3"/>
                    </a:lnTo>
                    <a:lnTo>
                      <a:pt x="16" y="5"/>
                    </a:lnTo>
                    <a:lnTo>
                      <a:pt x="16" y="8"/>
                    </a:lnTo>
                    <a:lnTo>
                      <a:pt x="14" y="12"/>
                    </a:lnTo>
                    <a:lnTo>
                      <a:pt x="12" y="15"/>
                    </a:lnTo>
                    <a:lnTo>
                      <a:pt x="12" y="15"/>
                    </a:lnTo>
                    <a:lnTo>
                      <a:pt x="12" y="17"/>
                    </a:lnTo>
                    <a:lnTo>
                      <a:pt x="12" y="17"/>
                    </a:lnTo>
                    <a:lnTo>
                      <a:pt x="12" y="17"/>
                    </a:lnTo>
                    <a:lnTo>
                      <a:pt x="12" y="18"/>
                    </a:lnTo>
                    <a:lnTo>
                      <a:pt x="12" y="20"/>
                    </a:lnTo>
                    <a:lnTo>
                      <a:pt x="12" y="23"/>
                    </a:lnTo>
                    <a:lnTo>
                      <a:pt x="12" y="23"/>
                    </a:lnTo>
                    <a:lnTo>
                      <a:pt x="12" y="23"/>
                    </a:lnTo>
                    <a:lnTo>
                      <a:pt x="12" y="23"/>
                    </a:lnTo>
                    <a:lnTo>
                      <a:pt x="12" y="23"/>
                    </a:lnTo>
                    <a:lnTo>
                      <a:pt x="12" y="23"/>
                    </a:lnTo>
                    <a:lnTo>
                      <a:pt x="12" y="25"/>
                    </a:lnTo>
                    <a:lnTo>
                      <a:pt x="10" y="27"/>
                    </a:lnTo>
                    <a:lnTo>
                      <a:pt x="10" y="27"/>
                    </a:lnTo>
                    <a:lnTo>
                      <a:pt x="10" y="27"/>
                    </a:lnTo>
                    <a:lnTo>
                      <a:pt x="10" y="27"/>
                    </a:lnTo>
                    <a:lnTo>
                      <a:pt x="10" y="27"/>
                    </a:lnTo>
                    <a:lnTo>
                      <a:pt x="10" y="27"/>
                    </a:lnTo>
                    <a:lnTo>
                      <a:pt x="10" y="27"/>
                    </a:lnTo>
                    <a:lnTo>
                      <a:pt x="10" y="29"/>
                    </a:lnTo>
                    <a:lnTo>
                      <a:pt x="10" y="29"/>
                    </a:lnTo>
                    <a:lnTo>
                      <a:pt x="10" y="29"/>
                    </a:lnTo>
                    <a:lnTo>
                      <a:pt x="10" y="29"/>
                    </a:lnTo>
                    <a:lnTo>
                      <a:pt x="10" y="29"/>
                    </a:lnTo>
                    <a:lnTo>
                      <a:pt x="10" y="29"/>
                    </a:lnTo>
                    <a:lnTo>
                      <a:pt x="10" y="29"/>
                    </a:lnTo>
                    <a:lnTo>
                      <a:pt x="10" y="29"/>
                    </a:lnTo>
                    <a:lnTo>
                      <a:pt x="10" y="29"/>
                    </a:lnTo>
                    <a:lnTo>
                      <a:pt x="10" y="29"/>
                    </a:lnTo>
                    <a:lnTo>
                      <a:pt x="10" y="29"/>
                    </a:lnTo>
                    <a:lnTo>
                      <a:pt x="10" y="29"/>
                    </a:lnTo>
                    <a:lnTo>
                      <a:pt x="10" y="29"/>
                    </a:lnTo>
                    <a:lnTo>
                      <a:pt x="10" y="30"/>
                    </a:lnTo>
                    <a:lnTo>
                      <a:pt x="10" y="30"/>
                    </a:lnTo>
                    <a:lnTo>
                      <a:pt x="10" y="30"/>
                    </a:lnTo>
                    <a:lnTo>
                      <a:pt x="10" y="32"/>
                    </a:lnTo>
                    <a:lnTo>
                      <a:pt x="10" y="32"/>
                    </a:lnTo>
                    <a:lnTo>
                      <a:pt x="12" y="35"/>
                    </a:lnTo>
                    <a:lnTo>
                      <a:pt x="12" y="35"/>
                    </a:lnTo>
                    <a:lnTo>
                      <a:pt x="12" y="35"/>
                    </a:lnTo>
                    <a:lnTo>
                      <a:pt x="12" y="35"/>
                    </a:lnTo>
                    <a:lnTo>
                      <a:pt x="12" y="35"/>
                    </a:lnTo>
                    <a:lnTo>
                      <a:pt x="12" y="3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6154"/>
              <p:cNvSpPr>
                <a:spLocks/>
              </p:cNvSpPr>
              <p:nvPr/>
            </p:nvSpPr>
            <p:spPr bwMode="auto">
              <a:xfrm>
                <a:off x="3955" y="1511"/>
                <a:ext cx="16" cy="37"/>
              </a:xfrm>
              <a:custGeom>
                <a:avLst/>
                <a:gdLst>
                  <a:gd name="T0" fmla="*/ 12 w 16"/>
                  <a:gd name="T1" fmla="*/ 35 h 37"/>
                  <a:gd name="T2" fmla="*/ 12 w 16"/>
                  <a:gd name="T3" fmla="*/ 35 h 37"/>
                  <a:gd name="T4" fmla="*/ 12 w 16"/>
                  <a:gd name="T5" fmla="*/ 35 h 37"/>
                  <a:gd name="T6" fmla="*/ 12 w 16"/>
                  <a:gd name="T7" fmla="*/ 35 h 37"/>
                  <a:gd name="T8" fmla="*/ 12 w 16"/>
                  <a:gd name="T9" fmla="*/ 35 h 37"/>
                  <a:gd name="T10" fmla="*/ 10 w 16"/>
                  <a:gd name="T11" fmla="*/ 35 h 37"/>
                  <a:gd name="T12" fmla="*/ 10 w 16"/>
                  <a:gd name="T13" fmla="*/ 37 h 37"/>
                  <a:gd name="T14" fmla="*/ 5 w 16"/>
                  <a:gd name="T15" fmla="*/ 37 h 37"/>
                  <a:gd name="T16" fmla="*/ 2 w 16"/>
                  <a:gd name="T17" fmla="*/ 37 h 37"/>
                  <a:gd name="T18" fmla="*/ 0 w 16"/>
                  <a:gd name="T19" fmla="*/ 1 h 37"/>
                  <a:gd name="T20" fmla="*/ 16 w 16"/>
                  <a:gd name="T21" fmla="*/ 0 h 37"/>
                  <a:gd name="T22" fmla="*/ 16 w 16"/>
                  <a:gd name="T23" fmla="*/ 1 h 37"/>
                  <a:gd name="T24" fmla="*/ 16 w 16"/>
                  <a:gd name="T25" fmla="*/ 3 h 37"/>
                  <a:gd name="T26" fmla="*/ 16 w 16"/>
                  <a:gd name="T27" fmla="*/ 5 h 37"/>
                  <a:gd name="T28" fmla="*/ 16 w 16"/>
                  <a:gd name="T29" fmla="*/ 8 h 37"/>
                  <a:gd name="T30" fmla="*/ 14 w 16"/>
                  <a:gd name="T31" fmla="*/ 12 h 37"/>
                  <a:gd name="T32" fmla="*/ 12 w 16"/>
                  <a:gd name="T33" fmla="*/ 15 h 37"/>
                  <a:gd name="T34" fmla="*/ 12 w 16"/>
                  <a:gd name="T35" fmla="*/ 15 h 37"/>
                  <a:gd name="T36" fmla="*/ 12 w 16"/>
                  <a:gd name="T37" fmla="*/ 17 h 37"/>
                  <a:gd name="T38" fmla="*/ 12 w 16"/>
                  <a:gd name="T39" fmla="*/ 17 h 37"/>
                  <a:gd name="T40" fmla="*/ 12 w 16"/>
                  <a:gd name="T41" fmla="*/ 17 h 37"/>
                  <a:gd name="T42" fmla="*/ 12 w 16"/>
                  <a:gd name="T43" fmla="*/ 18 h 37"/>
                  <a:gd name="T44" fmla="*/ 12 w 16"/>
                  <a:gd name="T45" fmla="*/ 20 h 37"/>
                  <a:gd name="T46" fmla="*/ 12 w 16"/>
                  <a:gd name="T47" fmla="*/ 23 h 37"/>
                  <a:gd name="T48" fmla="*/ 12 w 16"/>
                  <a:gd name="T49" fmla="*/ 23 h 37"/>
                  <a:gd name="T50" fmla="*/ 12 w 16"/>
                  <a:gd name="T51" fmla="*/ 23 h 37"/>
                  <a:gd name="T52" fmla="*/ 12 w 16"/>
                  <a:gd name="T53" fmla="*/ 23 h 37"/>
                  <a:gd name="T54" fmla="*/ 12 w 16"/>
                  <a:gd name="T55" fmla="*/ 23 h 37"/>
                  <a:gd name="T56" fmla="*/ 12 w 16"/>
                  <a:gd name="T57" fmla="*/ 23 h 37"/>
                  <a:gd name="T58" fmla="*/ 12 w 16"/>
                  <a:gd name="T59" fmla="*/ 25 h 37"/>
                  <a:gd name="T60" fmla="*/ 10 w 16"/>
                  <a:gd name="T61" fmla="*/ 27 h 37"/>
                  <a:gd name="T62" fmla="*/ 10 w 16"/>
                  <a:gd name="T63" fmla="*/ 27 h 37"/>
                  <a:gd name="T64" fmla="*/ 10 w 16"/>
                  <a:gd name="T65" fmla="*/ 27 h 37"/>
                  <a:gd name="T66" fmla="*/ 10 w 16"/>
                  <a:gd name="T67" fmla="*/ 27 h 37"/>
                  <a:gd name="T68" fmla="*/ 10 w 16"/>
                  <a:gd name="T69" fmla="*/ 27 h 37"/>
                  <a:gd name="T70" fmla="*/ 10 w 16"/>
                  <a:gd name="T71" fmla="*/ 27 h 37"/>
                  <a:gd name="T72" fmla="*/ 10 w 16"/>
                  <a:gd name="T73" fmla="*/ 27 h 37"/>
                  <a:gd name="T74" fmla="*/ 10 w 16"/>
                  <a:gd name="T75" fmla="*/ 29 h 37"/>
                  <a:gd name="T76" fmla="*/ 10 w 16"/>
                  <a:gd name="T77" fmla="*/ 29 h 37"/>
                  <a:gd name="T78" fmla="*/ 10 w 16"/>
                  <a:gd name="T79" fmla="*/ 29 h 37"/>
                  <a:gd name="T80" fmla="*/ 10 w 16"/>
                  <a:gd name="T81" fmla="*/ 29 h 37"/>
                  <a:gd name="T82" fmla="*/ 10 w 16"/>
                  <a:gd name="T83" fmla="*/ 29 h 37"/>
                  <a:gd name="T84" fmla="*/ 10 w 16"/>
                  <a:gd name="T85" fmla="*/ 29 h 37"/>
                  <a:gd name="T86" fmla="*/ 10 w 16"/>
                  <a:gd name="T87" fmla="*/ 29 h 37"/>
                  <a:gd name="T88" fmla="*/ 10 w 16"/>
                  <a:gd name="T89" fmla="*/ 29 h 37"/>
                  <a:gd name="T90" fmla="*/ 10 w 16"/>
                  <a:gd name="T91" fmla="*/ 29 h 37"/>
                  <a:gd name="T92" fmla="*/ 10 w 16"/>
                  <a:gd name="T93" fmla="*/ 29 h 37"/>
                  <a:gd name="T94" fmla="*/ 10 w 16"/>
                  <a:gd name="T95" fmla="*/ 29 h 37"/>
                  <a:gd name="T96" fmla="*/ 10 w 16"/>
                  <a:gd name="T97" fmla="*/ 29 h 37"/>
                  <a:gd name="T98" fmla="*/ 10 w 16"/>
                  <a:gd name="T99" fmla="*/ 29 h 37"/>
                  <a:gd name="T100" fmla="*/ 10 w 16"/>
                  <a:gd name="T101" fmla="*/ 30 h 37"/>
                  <a:gd name="T102" fmla="*/ 10 w 16"/>
                  <a:gd name="T103" fmla="*/ 30 h 37"/>
                  <a:gd name="T104" fmla="*/ 10 w 16"/>
                  <a:gd name="T105" fmla="*/ 30 h 37"/>
                  <a:gd name="T106" fmla="*/ 10 w 16"/>
                  <a:gd name="T107" fmla="*/ 32 h 37"/>
                  <a:gd name="T108" fmla="*/ 10 w 16"/>
                  <a:gd name="T109" fmla="*/ 32 h 37"/>
                  <a:gd name="T110" fmla="*/ 12 w 16"/>
                  <a:gd name="T111" fmla="*/ 35 h 37"/>
                  <a:gd name="T112" fmla="*/ 12 w 16"/>
                  <a:gd name="T113" fmla="*/ 35 h 37"/>
                  <a:gd name="T114" fmla="*/ 12 w 16"/>
                  <a:gd name="T115" fmla="*/ 35 h 37"/>
                  <a:gd name="T116" fmla="*/ 12 w 16"/>
                  <a:gd name="T117" fmla="*/ 35 h 37"/>
                  <a:gd name="T118" fmla="*/ 12 w 16"/>
                  <a:gd name="T119" fmla="*/ 35 h 37"/>
                  <a:gd name="T120" fmla="*/ 12 w 16"/>
                  <a:gd name="T121"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37">
                    <a:moveTo>
                      <a:pt x="12" y="35"/>
                    </a:moveTo>
                    <a:lnTo>
                      <a:pt x="12" y="35"/>
                    </a:lnTo>
                    <a:lnTo>
                      <a:pt x="12" y="35"/>
                    </a:lnTo>
                    <a:lnTo>
                      <a:pt x="12" y="35"/>
                    </a:lnTo>
                    <a:lnTo>
                      <a:pt x="12" y="35"/>
                    </a:lnTo>
                    <a:lnTo>
                      <a:pt x="10" y="35"/>
                    </a:lnTo>
                    <a:lnTo>
                      <a:pt x="10" y="37"/>
                    </a:lnTo>
                    <a:lnTo>
                      <a:pt x="5" y="37"/>
                    </a:lnTo>
                    <a:lnTo>
                      <a:pt x="2" y="37"/>
                    </a:lnTo>
                    <a:lnTo>
                      <a:pt x="0" y="1"/>
                    </a:lnTo>
                    <a:lnTo>
                      <a:pt x="16" y="0"/>
                    </a:lnTo>
                    <a:lnTo>
                      <a:pt x="16" y="1"/>
                    </a:lnTo>
                    <a:lnTo>
                      <a:pt x="16" y="3"/>
                    </a:lnTo>
                    <a:lnTo>
                      <a:pt x="16" y="5"/>
                    </a:lnTo>
                    <a:lnTo>
                      <a:pt x="16" y="8"/>
                    </a:lnTo>
                    <a:lnTo>
                      <a:pt x="14" y="12"/>
                    </a:lnTo>
                    <a:lnTo>
                      <a:pt x="12" y="15"/>
                    </a:lnTo>
                    <a:lnTo>
                      <a:pt x="12" y="15"/>
                    </a:lnTo>
                    <a:lnTo>
                      <a:pt x="12" y="17"/>
                    </a:lnTo>
                    <a:lnTo>
                      <a:pt x="12" y="17"/>
                    </a:lnTo>
                    <a:lnTo>
                      <a:pt x="12" y="17"/>
                    </a:lnTo>
                    <a:lnTo>
                      <a:pt x="12" y="18"/>
                    </a:lnTo>
                    <a:lnTo>
                      <a:pt x="12" y="20"/>
                    </a:lnTo>
                    <a:lnTo>
                      <a:pt x="12" y="23"/>
                    </a:lnTo>
                    <a:lnTo>
                      <a:pt x="12" y="23"/>
                    </a:lnTo>
                    <a:lnTo>
                      <a:pt x="12" y="23"/>
                    </a:lnTo>
                    <a:lnTo>
                      <a:pt x="12" y="23"/>
                    </a:lnTo>
                    <a:lnTo>
                      <a:pt x="12" y="23"/>
                    </a:lnTo>
                    <a:lnTo>
                      <a:pt x="12" y="23"/>
                    </a:lnTo>
                    <a:lnTo>
                      <a:pt x="12" y="25"/>
                    </a:lnTo>
                    <a:lnTo>
                      <a:pt x="10" y="27"/>
                    </a:lnTo>
                    <a:lnTo>
                      <a:pt x="10" y="27"/>
                    </a:lnTo>
                    <a:lnTo>
                      <a:pt x="10" y="27"/>
                    </a:lnTo>
                    <a:lnTo>
                      <a:pt x="10" y="27"/>
                    </a:lnTo>
                    <a:lnTo>
                      <a:pt x="10" y="27"/>
                    </a:lnTo>
                    <a:lnTo>
                      <a:pt x="10" y="27"/>
                    </a:lnTo>
                    <a:lnTo>
                      <a:pt x="10" y="27"/>
                    </a:lnTo>
                    <a:lnTo>
                      <a:pt x="10" y="29"/>
                    </a:lnTo>
                    <a:lnTo>
                      <a:pt x="10" y="29"/>
                    </a:lnTo>
                    <a:lnTo>
                      <a:pt x="10" y="29"/>
                    </a:lnTo>
                    <a:lnTo>
                      <a:pt x="10" y="29"/>
                    </a:lnTo>
                    <a:lnTo>
                      <a:pt x="10" y="29"/>
                    </a:lnTo>
                    <a:lnTo>
                      <a:pt x="10" y="29"/>
                    </a:lnTo>
                    <a:lnTo>
                      <a:pt x="10" y="29"/>
                    </a:lnTo>
                    <a:lnTo>
                      <a:pt x="10" y="29"/>
                    </a:lnTo>
                    <a:lnTo>
                      <a:pt x="10" y="29"/>
                    </a:lnTo>
                    <a:lnTo>
                      <a:pt x="10" y="29"/>
                    </a:lnTo>
                    <a:lnTo>
                      <a:pt x="10" y="29"/>
                    </a:lnTo>
                    <a:lnTo>
                      <a:pt x="10" y="29"/>
                    </a:lnTo>
                    <a:lnTo>
                      <a:pt x="10" y="29"/>
                    </a:lnTo>
                    <a:lnTo>
                      <a:pt x="10" y="30"/>
                    </a:lnTo>
                    <a:lnTo>
                      <a:pt x="10" y="30"/>
                    </a:lnTo>
                    <a:lnTo>
                      <a:pt x="10" y="30"/>
                    </a:lnTo>
                    <a:lnTo>
                      <a:pt x="10" y="32"/>
                    </a:lnTo>
                    <a:lnTo>
                      <a:pt x="10" y="32"/>
                    </a:lnTo>
                    <a:lnTo>
                      <a:pt x="12" y="35"/>
                    </a:lnTo>
                    <a:lnTo>
                      <a:pt x="12" y="35"/>
                    </a:lnTo>
                    <a:lnTo>
                      <a:pt x="12" y="35"/>
                    </a:lnTo>
                    <a:lnTo>
                      <a:pt x="12" y="35"/>
                    </a:lnTo>
                    <a:lnTo>
                      <a:pt x="12" y="35"/>
                    </a:lnTo>
                    <a:lnTo>
                      <a:pt x="12"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6155"/>
              <p:cNvSpPr>
                <a:spLocks/>
              </p:cNvSpPr>
              <p:nvPr/>
            </p:nvSpPr>
            <p:spPr bwMode="auto">
              <a:xfrm>
                <a:off x="3676" y="1414"/>
                <a:ext cx="42" cy="29"/>
              </a:xfrm>
              <a:custGeom>
                <a:avLst/>
                <a:gdLst>
                  <a:gd name="T0" fmla="*/ 18 w 42"/>
                  <a:gd name="T1" fmla="*/ 10 h 29"/>
                  <a:gd name="T2" fmla="*/ 15 w 42"/>
                  <a:gd name="T3" fmla="*/ 29 h 29"/>
                  <a:gd name="T4" fmla="*/ 13 w 42"/>
                  <a:gd name="T5" fmla="*/ 27 h 29"/>
                  <a:gd name="T6" fmla="*/ 7 w 42"/>
                  <a:gd name="T7" fmla="*/ 26 h 29"/>
                  <a:gd name="T8" fmla="*/ 5 w 42"/>
                  <a:gd name="T9" fmla="*/ 26 h 29"/>
                  <a:gd name="T10" fmla="*/ 5 w 42"/>
                  <a:gd name="T11" fmla="*/ 24 h 29"/>
                  <a:gd name="T12" fmla="*/ 3 w 42"/>
                  <a:gd name="T13" fmla="*/ 22 h 29"/>
                  <a:gd name="T14" fmla="*/ 1 w 42"/>
                  <a:gd name="T15" fmla="*/ 21 h 29"/>
                  <a:gd name="T16" fmla="*/ 1 w 42"/>
                  <a:gd name="T17" fmla="*/ 21 h 29"/>
                  <a:gd name="T18" fmla="*/ 1 w 42"/>
                  <a:gd name="T19" fmla="*/ 17 h 29"/>
                  <a:gd name="T20" fmla="*/ 0 w 42"/>
                  <a:gd name="T21" fmla="*/ 15 h 29"/>
                  <a:gd name="T22" fmla="*/ 0 w 42"/>
                  <a:gd name="T23" fmla="*/ 15 h 29"/>
                  <a:gd name="T24" fmla="*/ 12 w 42"/>
                  <a:gd name="T25" fmla="*/ 15 h 29"/>
                  <a:gd name="T26" fmla="*/ 10 w 42"/>
                  <a:gd name="T27" fmla="*/ 0 h 29"/>
                  <a:gd name="T28" fmla="*/ 42 w 42"/>
                  <a:gd name="T29" fmla="*/ 0 h 29"/>
                  <a:gd name="T30" fmla="*/ 42 w 42"/>
                  <a:gd name="T31" fmla="*/ 5 h 29"/>
                  <a:gd name="T32" fmla="*/ 42 w 42"/>
                  <a:gd name="T33" fmla="*/ 5 h 29"/>
                  <a:gd name="T34" fmla="*/ 42 w 42"/>
                  <a:gd name="T35" fmla="*/ 9 h 29"/>
                  <a:gd name="T36" fmla="*/ 18 w 42"/>
                  <a:gd name="T3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9">
                    <a:moveTo>
                      <a:pt x="18" y="10"/>
                    </a:moveTo>
                    <a:lnTo>
                      <a:pt x="15" y="29"/>
                    </a:lnTo>
                    <a:lnTo>
                      <a:pt x="13" y="27"/>
                    </a:lnTo>
                    <a:lnTo>
                      <a:pt x="7" y="26"/>
                    </a:lnTo>
                    <a:lnTo>
                      <a:pt x="5" y="26"/>
                    </a:lnTo>
                    <a:lnTo>
                      <a:pt x="5" y="24"/>
                    </a:lnTo>
                    <a:lnTo>
                      <a:pt x="3" y="22"/>
                    </a:lnTo>
                    <a:lnTo>
                      <a:pt x="1" y="21"/>
                    </a:lnTo>
                    <a:lnTo>
                      <a:pt x="1" y="21"/>
                    </a:lnTo>
                    <a:lnTo>
                      <a:pt x="1" y="17"/>
                    </a:lnTo>
                    <a:lnTo>
                      <a:pt x="0" y="15"/>
                    </a:lnTo>
                    <a:lnTo>
                      <a:pt x="0" y="15"/>
                    </a:lnTo>
                    <a:lnTo>
                      <a:pt x="12" y="15"/>
                    </a:lnTo>
                    <a:lnTo>
                      <a:pt x="10" y="0"/>
                    </a:lnTo>
                    <a:lnTo>
                      <a:pt x="42" y="0"/>
                    </a:lnTo>
                    <a:lnTo>
                      <a:pt x="42" y="5"/>
                    </a:lnTo>
                    <a:lnTo>
                      <a:pt x="42" y="5"/>
                    </a:lnTo>
                    <a:lnTo>
                      <a:pt x="42" y="9"/>
                    </a:lnTo>
                    <a:lnTo>
                      <a:pt x="18"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6156"/>
              <p:cNvSpPr>
                <a:spLocks/>
              </p:cNvSpPr>
              <p:nvPr/>
            </p:nvSpPr>
            <p:spPr bwMode="auto">
              <a:xfrm>
                <a:off x="3676" y="1414"/>
                <a:ext cx="42" cy="29"/>
              </a:xfrm>
              <a:custGeom>
                <a:avLst/>
                <a:gdLst>
                  <a:gd name="T0" fmla="*/ 18 w 42"/>
                  <a:gd name="T1" fmla="*/ 10 h 29"/>
                  <a:gd name="T2" fmla="*/ 15 w 42"/>
                  <a:gd name="T3" fmla="*/ 29 h 29"/>
                  <a:gd name="T4" fmla="*/ 13 w 42"/>
                  <a:gd name="T5" fmla="*/ 27 h 29"/>
                  <a:gd name="T6" fmla="*/ 7 w 42"/>
                  <a:gd name="T7" fmla="*/ 26 h 29"/>
                  <a:gd name="T8" fmla="*/ 5 w 42"/>
                  <a:gd name="T9" fmla="*/ 26 h 29"/>
                  <a:gd name="T10" fmla="*/ 5 w 42"/>
                  <a:gd name="T11" fmla="*/ 24 h 29"/>
                  <a:gd name="T12" fmla="*/ 3 w 42"/>
                  <a:gd name="T13" fmla="*/ 22 h 29"/>
                  <a:gd name="T14" fmla="*/ 1 w 42"/>
                  <a:gd name="T15" fmla="*/ 21 h 29"/>
                  <a:gd name="T16" fmla="*/ 1 w 42"/>
                  <a:gd name="T17" fmla="*/ 21 h 29"/>
                  <a:gd name="T18" fmla="*/ 1 w 42"/>
                  <a:gd name="T19" fmla="*/ 17 h 29"/>
                  <a:gd name="T20" fmla="*/ 0 w 42"/>
                  <a:gd name="T21" fmla="*/ 15 h 29"/>
                  <a:gd name="T22" fmla="*/ 0 w 42"/>
                  <a:gd name="T23" fmla="*/ 15 h 29"/>
                  <a:gd name="T24" fmla="*/ 12 w 42"/>
                  <a:gd name="T25" fmla="*/ 15 h 29"/>
                  <a:gd name="T26" fmla="*/ 10 w 42"/>
                  <a:gd name="T27" fmla="*/ 0 h 29"/>
                  <a:gd name="T28" fmla="*/ 42 w 42"/>
                  <a:gd name="T29" fmla="*/ 0 h 29"/>
                  <a:gd name="T30" fmla="*/ 42 w 42"/>
                  <a:gd name="T31" fmla="*/ 5 h 29"/>
                  <a:gd name="T32" fmla="*/ 42 w 42"/>
                  <a:gd name="T33" fmla="*/ 5 h 29"/>
                  <a:gd name="T34" fmla="*/ 42 w 42"/>
                  <a:gd name="T35" fmla="*/ 9 h 29"/>
                  <a:gd name="T36" fmla="*/ 18 w 42"/>
                  <a:gd name="T3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9">
                    <a:moveTo>
                      <a:pt x="18" y="10"/>
                    </a:moveTo>
                    <a:lnTo>
                      <a:pt x="15" y="29"/>
                    </a:lnTo>
                    <a:lnTo>
                      <a:pt x="13" y="27"/>
                    </a:lnTo>
                    <a:lnTo>
                      <a:pt x="7" y="26"/>
                    </a:lnTo>
                    <a:lnTo>
                      <a:pt x="5" y="26"/>
                    </a:lnTo>
                    <a:lnTo>
                      <a:pt x="5" y="24"/>
                    </a:lnTo>
                    <a:lnTo>
                      <a:pt x="3" y="22"/>
                    </a:lnTo>
                    <a:lnTo>
                      <a:pt x="1" y="21"/>
                    </a:lnTo>
                    <a:lnTo>
                      <a:pt x="1" y="21"/>
                    </a:lnTo>
                    <a:lnTo>
                      <a:pt x="1" y="17"/>
                    </a:lnTo>
                    <a:lnTo>
                      <a:pt x="0" y="15"/>
                    </a:lnTo>
                    <a:lnTo>
                      <a:pt x="0" y="15"/>
                    </a:lnTo>
                    <a:lnTo>
                      <a:pt x="12" y="15"/>
                    </a:lnTo>
                    <a:lnTo>
                      <a:pt x="10" y="0"/>
                    </a:lnTo>
                    <a:lnTo>
                      <a:pt x="42" y="0"/>
                    </a:lnTo>
                    <a:lnTo>
                      <a:pt x="42" y="5"/>
                    </a:lnTo>
                    <a:lnTo>
                      <a:pt x="42" y="5"/>
                    </a:lnTo>
                    <a:lnTo>
                      <a:pt x="42" y="9"/>
                    </a:lnTo>
                    <a:lnTo>
                      <a:pt x="18"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6157"/>
              <p:cNvSpPr>
                <a:spLocks/>
              </p:cNvSpPr>
              <p:nvPr/>
            </p:nvSpPr>
            <p:spPr bwMode="auto">
              <a:xfrm>
                <a:off x="3644" y="1397"/>
                <a:ext cx="44" cy="32"/>
              </a:xfrm>
              <a:custGeom>
                <a:avLst/>
                <a:gdLst>
                  <a:gd name="T0" fmla="*/ 42 w 44"/>
                  <a:gd name="T1" fmla="*/ 17 h 32"/>
                  <a:gd name="T2" fmla="*/ 44 w 44"/>
                  <a:gd name="T3" fmla="*/ 32 h 32"/>
                  <a:gd name="T4" fmla="*/ 32 w 44"/>
                  <a:gd name="T5" fmla="*/ 32 h 32"/>
                  <a:gd name="T6" fmla="*/ 32 w 44"/>
                  <a:gd name="T7" fmla="*/ 32 h 32"/>
                  <a:gd name="T8" fmla="*/ 32 w 44"/>
                  <a:gd name="T9" fmla="*/ 32 h 32"/>
                  <a:gd name="T10" fmla="*/ 30 w 44"/>
                  <a:gd name="T11" fmla="*/ 31 h 32"/>
                  <a:gd name="T12" fmla="*/ 28 w 44"/>
                  <a:gd name="T13" fmla="*/ 31 h 32"/>
                  <a:gd name="T14" fmla="*/ 20 w 44"/>
                  <a:gd name="T15" fmla="*/ 31 h 32"/>
                  <a:gd name="T16" fmla="*/ 18 w 44"/>
                  <a:gd name="T17" fmla="*/ 31 h 32"/>
                  <a:gd name="T18" fmla="*/ 17 w 44"/>
                  <a:gd name="T19" fmla="*/ 29 h 32"/>
                  <a:gd name="T20" fmla="*/ 11 w 44"/>
                  <a:gd name="T21" fmla="*/ 24 h 32"/>
                  <a:gd name="T22" fmla="*/ 11 w 44"/>
                  <a:gd name="T23" fmla="*/ 24 h 32"/>
                  <a:gd name="T24" fmla="*/ 11 w 44"/>
                  <a:gd name="T25" fmla="*/ 22 h 32"/>
                  <a:gd name="T26" fmla="*/ 5 w 44"/>
                  <a:gd name="T27" fmla="*/ 16 h 32"/>
                  <a:gd name="T28" fmla="*/ 5 w 44"/>
                  <a:gd name="T29" fmla="*/ 16 h 32"/>
                  <a:gd name="T30" fmla="*/ 0 w 44"/>
                  <a:gd name="T31" fmla="*/ 14 h 32"/>
                  <a:gd name="T32" fmla="*/ 0 w 44"/>
                  <a:gd name="T33" fmla="*/ 14 h 32"/>
                  <a:gd name="T34" fmla="*/ 1 w 44"/>
                  <a:gd name="T35" fmla="*/ 9 h 32"/>
                  <a:gd name="T36" fmla="*/ 3 w 44"/>
                  <a:gd name="T37" fmla="*/ 4 h 32"/>
                  <a:gd name="T38" fmla="*/ 3 w 44"/>
                  <a:gd name="T39" fmla="*/ 2 h 32"/>
                  <a:gd name="T40" fmla="*/ 3 w 44"/>
                  <a:gd name="T41" fmla="*/ 2 h 32"/>
                  <a:gd name="T42" fmla="*/ 42 w 44"/>
                  <a:gd name="T43" fmla="*/ 0 h 32"/>
                  <a:gd name="T44" fmla="*/ 42 w 44"/>
                  <a:gd name="T45"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2">
                    <a:moveTo>
                      <a:pt x="42" y="17"/>
                    </a:moveTo>
                    <a:lnTo>
                      <a:pt x="44" y="32"/>
                    </a:lnTo>
                    <a:lnTo>
                      <a:pt x="32" y="32"/>
                    </a:lnTo>
                    <a:lnTo>
                      <a:pt x="32" y="32"/>
                    </a:lnTo>
                    <a:lnTo>
                      <a:pt x="32" y="32"/>
                    </a:lnTo>
                    <a:lnTo>
                      <a:pt x="30" y="31"/>
                    </a:lnTo>
                    <a:lnTo>
                      <a:pt x="28" y="31"/>
                    </a:lnTo>
                    <a:lnTo>
                      <a:pt x="20" y="31"/>
                    </a:lnTo>
                    <a:lnTo>
                      <a:pt x="18" y="31"/>
                    </a:lnTo>
                    <a:lnTo>
                      <a:pt x="17" y="29"/>
                    </a:lnTo>
                    <a:lnTo>
                      <a:pt x="11" y="24"/>
                    </a:lnTo>
                    <a:lnTo>
                      <a:pt x="11" y="24"/>
                    </a:lnTo>
                    <a:lnTo>
                      <a:pt x="11" y="22"/>
                    </a:lnTo>
                    <a:lnTo>
                      <a:pt x="5" y="16"/>
                    </a:lnTo>
                    <a:lnTo>
                      <a:pt x="5" y="16"/>
                    </a:lnTo>
                    <a:lnTo>
                      <a:pt x="0" y="14"/>
                    </a:lnTo>
                    <a:lnTo>
                      <a:pt x="0" y="14"/>
                    </a:lnTo>
                    <a:lnTo>
                      <a:pt x="1" y="9"/>
                    </a:lnTo>
                    <a:lnTo>
                      <a:pt x="3" y="4"/>
                    </a:lnTo>
                    <a:lnTo>
                      <a:pt x="3" y="2"/>
                    </a:lnTo>
                    <a:lnTo>
                      <a:pt x="3" y="2"/>
                    </a:lnTo>
                    <a:lnTo>
                      <a:pt x="42" y="0"/>
                    </a:lnTo>
                    <a:lnTo>
                      <a:pt x="42"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6158"/>
              <p:cNvSpPr>
                <a:spLocks/>
              </p:cNvSpPr>
              <p:nvPr/>
            </p:nvSpPr>
            <p:spPr bwMode="auto">
              <a:xfrm>
                <a:off x="3644" y="1397"/>
                <a:ext cx="44" cy="32"/>
              </a:xfrm>
              <a:custGeom>
                <a:avLst/>
                <a:gdLst>
                  <a:gd name="T0" fmla="*/ 42 w 44"/>
                  <a:gd name="T1" fmla="*/ 17 h 32"/>
                  <a:gd name="T2" fmla="*/ 44 w 44"/>
                  <a:gd name="T3" fmla="*/ 32 h 32"/>
                  <a:gd name="T4" fmla="*/ 32 w 44"/>
                  <a:gd name="T5" fmla="*/ 32 h 32"/>
                  <a:gd name="T6" fmla="*/ 32 w 44"/>
                  <a:gd name="T7" fmla="*/ 32 h 32"/>
                  <a:gd name="T8" fmla="*/ 32 w 44"/>
                  <a:gd name="T9" fmla="*/ 32 h 32"/>
                  <a:gd name="T10" fmla="*/ 30 w 44"/>
                  <a:gd name="T11" fmla="*/ 31 h 32"/>
                  <a:gd name="T12" fmla="*/ 28 w 44"/>
                  <a:gd name="T13" fmla="*/ 31 h 32"/>
                  <a:gd name="T14" fmla="*/ 20 w 44"/>
                  <a:gd name="T15" fmla="*/ 31 h 32"/>
                  <a:gd name="T16" fmla="*/ 18 w 44"/>
                  <a:gd name="T17" fmla="*/ 31 h 32"/>
                  <a:gd name="T18" fmla="*/ 17 w 44"/>
                  <a:gd name="T19" fmla="*/ 29 h 32"/>
                  <a:gd name="T20" fmla="*/ 11 w 44"/>
                  <a:gd name="T21" fmla="*/ 24 h 32"/>
                  <a:gd name="T22" fmla="*/ 11 w 44"/>
                  <a:gd name="T23" fmla="*/ 24 h 32"/>
                  <a:gd name="T24" fmla="*/ 11 w 44"/>
                  <a:gd name="T25" fmla="*/ 22 h 32"/>
                  <a:gd name="T26" fmla="*/ 5 w 44"/>
                  <a:gd name="T27" fmla="*/ 16 h 32"/>
                  <a:gd name="T28" fmla="*/ 5 w 44"/>
                  <a:gd name="T29" fmla="*/ 16 h 32"/>
                  <a:gd name="T30" fmla="*/ 0 w 44"/>
                  <a:gd name="T31" fmla="*/ 14 h 32"/>
                  <a:gd name="T32" fmla="*/ 0 w 44"/>
                  <a:gd name="T33" fmla="*/ 14 h 32"/>
                  <a:gd name="T34" fmla="*/ 1 w 44"/>
                  <a:gd name="T35" fmla="*/ 9 h 32"/>
                  <a:gd name="T36" fmla="*/ 3 w 44"/>
                  <a:gd name="T37" fmla="*/ 4 h 32"/>
                  <a:gd name="T38" fmla="*/ 3 w 44"/>
                  <a:gd name="T39" fmla="*/ 2 h 32"/>
                  <a:gd name="T40" fmla="*/ 3 w 44"/>
                  <a:gd name="T41" fmla="*/ 2 h 32"/>
                  <a:gd name="T42" fmla="*/ 42 w 44"/>
                  <a:gd name="T43" fmla="*/ 0 h 32"/>
                  <a:gd name="T44" fmla="*/ 42 w 44"/>
                  <a:gd name="T45"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2">
                    <a:moveTo>
                      <a:pt x="42" y="17"/>
                    </a:moveTo>
                    <a:lnTo>
                      <a:pt x="44" y="32"/>
                    </a:lnTo>
                    <a:lnTo>
                      <a:pt x="32" y="32"/>
                    </a:lnTo>
                    <a:lnTo>
                      <a:pt x="32" y="32"/>
                    </a:lnTo>
                    <a:lnTo>
                      <a:pt x="32" y="32"/>
                    </a:lnTo>
                    <a:lnTo>
                      <a:pt x="30" y="31"/>
                    </a:lnTo>
                    <a:lnTo>
                      <a:pt x="28" y="31"/>
                    </a:lnTo>
                    <a:lnTo>
                      <a:pt x="20" y="31"/>
                    </a:lnTo>
                    <a:lnTo>
                      <a:pt x="18" y="31"/>
                    </a:lnTo>
                    <a:lnTo>
                      <a:pt x="17" y="29"/>
                    </a:lnTo>
                    <a:lnTo>
                      <a:pt x="11" y="24"/>
                    </a:lnTo>
                    <a:lnTo>
                      <a:pt x="11" y="24"/>
                    </a:lnTo>
                    <a:lnTo>
                      <a:pt x="11" y="22"/>
                    </a:lnTo>
                    <a:lnTo>
                      <a:pt x="5" y="16"/>
                    </a:lnTo>
                    <a:lnTo>
                      <a:pt x="5" y="16"/>
                    </a:lnTo>
                    <a:lnTo>
                      <a:pt x="0" y="14"/>
                    </a:lnTo>
                    <a:lnTo>
                      <a:pt x="0" y="14"/>
                    </a:lnTo>
                    <a:lnTo>
                      <a:pt x="1" y="9"/>
                    </a:lnTo>
                    <a:lnTo>
                      <a:pt x="3" y="4"/>
                    </a:lnTo>
                    <a:lnTo>
                      <a:pt x="3" y="2"/>
                    </a:lnTo>
                    <a:lnTo>
                      <a:pt x="3" y="2"/>
                    </a:lnTo>
                    <a:lnTo>
                      <a:pt x="42" y="0"/>
                    </a:lnTo>
                    <a:lnTo>
                      <a:pt x="42"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6159"/>
              <p:cNvSpPr>
                <a:spLocks/>
              </p:cNvSpPr>
              <p:nvPr/>
            </p:nvSpPr>
            <p:spPr bwMode="auto">
              <a:xfrm>
                <a:off x="3637" y="1311"/>
                <a:ext cx="46" cy="52"/>
              </a:xfrm>
              <a:custGeom>
                <a:avLst/>
                <a:gdLst>
                  <a:gd name="T0" fmla="*/ 44 w 46"/>
                  <a:gd name="T1" fmla="*/ 0 h 52"/>
                  <a:gd name="T2" fmla="*/ 44 w 46"/>
                  <a:gd name="T3" fmla="*/ 8 h 52"/>
                  <a:gd name="T4" fmla="*/ 46 w 46"/>
                  <a:gd name="T5" fmla="*/ 51 h 52"/>
                  <a:gd name="T6" fmla="*/ 8 w 46"/>
                  <a:gd name="T7" fmla="*/ 52 h 52"/>
                  <a:gd name="T8" fmla="*/ 8 w 46"/>
                  <a:gd name="T9" fmla="*/ 46 h 52"/>
                  <a:gd name="T10" fmla="*/ 8 w 46"/>
                  <a:gd name="T11" fmla="*/ 44 h 52"/>
                  <a:gd name="T12" fmla="*/ 8 w 46"/>
                  <a:gd name="T13" fmla="*/ 44 h 52"/>
                  <a:gd name="T14" fmla="*/ 10 w 46"/>
                  <a:gd name="T15" fmla="*/ 44 h 52"/>
                  <a:gd name="T16" fmla="*/ 12 w 46"/>
                  <a:gd name="T17" fmla="*/ 41 h 52"/>
                  <a:gd name="T18" fmla="*/ 13 w 46"/>
                  <a:gd name="T19" fmla="*/ 34 h 52"/>
                  <a:gd name="T20" fmla="*/ 12 w 46"/>
                  <a:gd name="T21" fmla="*/ 27 h 52"/>
                  <a:gd name="T22" fmla="*/ 10 w 46"/>
                  <a:gd name="T23" fmla="*/ 20 h 52"/>
                  <a:gd name="T24" fmla="*/ 5 w 46"/>
                  <a:gd name="T25" fmla="*/ 17 h 52"/>
                  <a:gd name="T26" fmla="*/ 3 w 46"/>
                  <a:gd name="T27" fmla="*/ 17 h 52"/>
                  <a:gd name="T28" fmla="*/ 0 w 46"/>
                  <a:gd name="T29" fmla="*/ 17 h 52"/>
                  <a:gd name="T30" fmla="*/ 0 w 46"/>
                  <a:gd name="T31" fmla="*/ 17 h 52"/>
                  <a:gd name="T32" fmla="*/ 0 w 46"/>
                  <a:gd name="T33" fmla="*/ 15 h 52"/>
                  <a:gd name="T34" fmla="*/ 0 w 46"/>
                  <a:gd name="T35" fmla="*/ 12 h 52"/>
                  <a:gd name="T36" fmla="*/ 0 w 46"/>
                  <a:gd name="T37" fmla="*/ 10 h 52"/>
                  <a:gd name="T38" fmla="*/ 22 w 46"/>
                  <a:gd name="T39" fmla="*/ 8 h 52"/>
                  <a:gd name="T40" fmla="*/ 22 w 46"/>
                  <a:gd name="T41" fmla="*/ 0 h 52"/>
                  <a:gd name="T42" fmla="*/ 44 w 46"/>
                  <a:gd name="T4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52">
                    <a:moveTo>
                      <a:pt x="44" y="0"/>
                    </a:moveTo>
                    <a:lnTo>
                      <a:pt x="44" y="8"/>
                    </a:lnTo>
                    <a:lnTo>
                      <a:pt x="46" y="51"/>
                    </a:lnTo>
                    <a:lnTo>
                      <a:pt x="8" y="52"/>
                    </a:lnTo>
                    <a:lnTo>
                      <a:pt x="8" y="46"/>
                    </a:lnTo>
                    <a:lnTo>
                      <a:pt x="8" y="44"/>
                    </a:lnTo>
                    <a:lnTo>
                      <a:pt x="8" y="44"/>
                    </a:lnTo>
                    <a:lnTo>
                      <a:pt x="10" y="44"/>
                    </a:lnTo>
                    <a:lnTo>
                      <a:pt x="12" y="41"/>
                    </a:lnTo>
                    <a:lnTo>
                      <a:pt x="13" y="34"/>
                    </a:lnTo>
                    <a:lnTo>
                      <a:pt x="12" y="27"/>
                    </a:lnTo>
                    <a:lnTo>
                      <a:pt x="10" y="20"/>
                    </a:lnTo>
                    <a:lnTo>
                      <a:pt x="5" y="17"/>
                    </a:lnTo>
                    <a:lnTo>
                      <a:pt x="3" y="17"/>
                    </a:lnTo>
                    <a:lnTo>
                      <a:pt x="0" y="17"/>
                    </a:lnTo>
                    <a:lnTo>
                      <a:pt x="0" y="17"/>
                    </a:lnTo>
                    <a:lnTo>
                      <a:pt x="0" y="15"/>
                    </a:lnTo>
                    <a:lnTo>
                      <a:pt x="0" y="12"/>
                    </a:lnTo>
                    <a:lnTo>
                      <a:pt x="0" y="10"/>
                    </a:lnTo>
                    <a:lnTo>
                      <a:pt x="22" y="8"/>
                    </a:lnTo>
                    <a:lnTo>
                      <a:pt x="22" y="0"/>
                    </a:lnTo>
                    <a:lnTo>
                      <a:pt x="4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6160"/>
              <p:cNvSpPr>
                <a:spLocks/>
              </p:cNvSpPr>
              <p:nvPr/>
            </p:nvSpPr>
            <p:spPr bwMode="auto">
              <a:xfrm>
                <a:off x="3637" y="1311"/>
                <a:ext cx="46" cy="52"/>
              </a:xfrm>
              <a:custGeom>
                <a:avLst/>
                <a:gdLst>
                  <a:gd name="T0" fmla="*/ 44 w 46"/>
                  <a:gd name="T1" fmla="*/ 0 h 52"/>
                  <a:gd name="T2" fmla="*/ 44 w 46"/>
                  <a:gd name="T3" fmla="*/ 8 h 52"/>
                  <a:gd name="T4" fmla="*/ 46 w 46"/>
                  <a:gd name="T5" fmla="*/ 51 h 52"/>
                  <a:gd name="T6" fmla="*/ 8 w 46"/>
                  <a:gd name="T7" fmla="*/ 52 h 52"/>
                  <a:gd name="T8" fmla="*/ 8 w 46"/>
                  <a:gd name="T9" fmla="*/ 46 h 52"/>
                  <a:gd name="T10" fmla="*/ 8 w 46"/>
                  <a:gd name="T11" fmla="*/ 44 h 52"/>
                  <a:gd name="T12" fmla="*/ 8 w 46"/>
                  <a:gd name="T13" fmla="*/ 44 h 52"/>
                  <a:gd name="T14" fmla="*/ 10 w 46"/>
                  <a:gd name="T15" fmla="*/ 44 h 52"/>
                  <a:gd name="T16" fmla="*/ 12 w 46"/>
                  <a:gd name="T17" fmla="*/ 41 h 52"/>
                  <a:gd name="T18" fmla="*/ 13 w 46"/>
                  <a:gd name="T19" fmla="*/ 34 h 52"/>
                  <a:gd name="T20" fmla="*/ 12 w 46"/>
                  <a:gd name="T21" fmla="*/ 27 h 52"/>
                  <a:gd name="T22" fmla="*/ 10 w 46"/>
                  <a:gd name="T23" fmla="*/ 20 h 52"/>
                  <a:gd name="T24" fmla="*/ 5 w 46"/>
                  <a:gd name="T25" fmla="*/ 17 h 52"/>
                  <a:gd name="T26" fmla="*/ 3 w 46"/>
                  <a:gd name="T27" fmla="*/ 17 h 52"/>
                  <a:gd name="T28" fmla="*/ 0 w 46"/>
                  <a:gd name="T29" fmla="*/ 17 h 52"/>
                  <a:gd name="T30" fmla="*/ 0 w 46"/>
                  <a:gd name="T31" fmla="*/ 17 h 52"/>
                  <a:gd name="T32" fmla="*/ 0 w 46"/>
                  <a:gd name="T33" fmla="*/ 15 h 52"/>
                  <a:gd name="T34" fmla="*/ 0 w 46"/>
                  <a:gd name="T35" fmla="*/ 12 h 52"/>
                  <a:gd name="T36" fmla="*/ 0 w 46"/>
                  <a:gd name="T37" fmla="*/ 10 h 52"/>
                  <a:gd name="T38" fmla="*/ 22 w 46"/>
                  <a:gd name="T39" fmla="*/ 8 h 52"/>
                  <a:gd name="T40" fmla="*/ 22 w 46"/>
                  <a:gd name="T41" fmla="*/ 0 h 52"/>
                  <a:gd name="T42" fmla="*/ 44 w 46"/>
                  <a:gd name="T4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52">
                    <a:moveTo>
                      <a:pt x="44" y="0"/>
                    </a:moveTo>
                    <a:lnTo>
                      <a:pt x="44" y="8"/>
                    </a:lnTo>
                    <a:lnTo>
                      <a:pt x="46" y="51"/>
                    </a:lnTo>
                    <a:lnTo>
                      <a:pt x="8" y="52"/>
                    </a:lnTo>
                    <a:lnTo>
                      <a:pt x="8" y="46"/>
                    </a:lnTo>
                    <a:lnTo>
                      <a:pt x="8" y="44"/>
                    </a:lnTo>
                    <a:lnTo>
                      <a:pt x="8" y="44"/>
                    </a:lnTo>
                    <a:lnTo>
                      <a:pt x="10" y="44"/>
                    </a:lnTo>
                    <a:lnTo>
                      <a:pt x="12" y="41"/>
                    </a:lnTo>
                    <a:lnTo>
                      <a:pt x="13" y="34"/>
                    </a:lnTo>
                    <a:lnTo>
                      <a:pt x="12" y="27"/>
                    </a:lnTo>
                    <a:lnTo>
                      <a:pt x="10" y="20"/>
                    </a:lnTo>
                    <a:lnTo>
                      <a:pt x="5" y="17"/>
                    </a:lnTo>
                    <a:lnTo>
                      <a:pt x="3" y="17"/>
                    </a:lnTo>
                    <a:lnTo>
                      <a:pt x="0" y="17"/>
                    </a:lnTo>
                    <a:lnTo>
                      <a:pt x="0" y="17"/>
                    </a:lnTo>
                    <a:lnTo>
                      <a:pt x="0" y="15"/>
                    </a:lnTo>
                    <a:lnTo>
                      <a:pt x="0" y="12"/>
                    </a:lnTo>
                    <a:lnTo>
                      <a:pt x="0" y="10"/>
                    </a:lnTo>
                    <a:lnTo>
                      <a:pt x="22" y="8"/>
                    </a:lnTo>
                    <a:lnTo>
                      <a:pt x="22" y="0"/>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6161"/>
              <p:cNvSpPr>
                <a:spLocks/>
              </p:cNvSpPr>
              <p:nvPr/>
            </p:nvSpPr>
            <p:spPr bwMode="auto">
              <a:xfrm>
                <a:off x="3832" y="1404"/>
                <a:ext cx="42" cy="46"/>
              </a:xfrm>
              <a:custGeom>
                <a:avLst/>
                <a:gdLst>
                  <a:gd name="T0" fmla="*/ 39 w 42"/>
                  <a:gd name="T1" fmla="*/ 0 h 46"/>
                  <a:gd name="T2" fmla="*/ 42 w 42"/>
                  <a:gd name="T3" fmla="*/ 44 h 46"/>
                  <a:gd name="T4" fmla="*/ 18 w 42"/>
                  <a:gd name="T5" fmla="*/ 46 h 46"/>
                  <a:gd name="T6" fmla="*/ 10 w 42"/>
                  <a:gd name="T7" fmla="*/ 46 h 46"/>
                  <a:gd name="T8" fmla="*/ 8 w 42"/>
                  <a:gd name="T9" fmla="*/ 20 h 46"/>
                  <a:gd name="T10" fmla="*/ 1 w 42"/>
                  <a:gd name="T11" fmla="*/ 20 h 46"/>
                  <a:gd name="T12" fmla="*/ 0 w 42"/>
                  <a:gd name="T13" fmla="*/ 3 h 46"/>
                  <a:gd name="T14" fmla="*/ 39 w 42"/>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6">
                    <a:moveTo>
                      <a:pt x="39" y="0"/>
                    </a:moveTo>
                    <a:lnTo>
                      <a:pt x="42" y="44"/>
                    </a:lnTo>
                    <a:lnTo>
                      <a:pt x="18" y="46"/>
                    </a:lnTo>
                    <a:lnTo>
                      <a:pt x="10" y="46"/>
                    </a:lnTo>
                    <a:lnTo>
                      <a:pt x="8" y="20"/>
                    </a:lnTo>
                    <a:lnTo>
                      <a:pt x="1" y="20"/>
                    </a:lnTo>
                    <a:lnTo>
                      <a:pt x="0" y="3"/>
                    </a:lnTo>
                    <a:lnTo>
                      <a:pt x="3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6162"/>
              <p:cNvSpPr>
                <a:spLocks/>
              </p:cNvSpPr>
              <p:nvPr/>
            </p:nvSpPr>
            <p:spPr bwMode="auto">
              <a:xfrm>
                <a:off x="3832" y="1404"/>
                <a:ext cx="42" cy="46"/>
              </a:xfrm>
              <a:custGeom>
                <a:avLst/>
                <a:gdLst>
                  <a:gd name="T0" fmla="*/ 39 w 42"/>
                  <a:gd name="T1" fmla="*/ 0 h 46"/>
                  <a:gd name="T2" fmla="*/ 42 w 42"/>
                  <a:gd name="T3" fmla="*/ 44 h 46"/>
                  <a:gd name="T4" fmla="*/ 18 w 42"/>
                  <a:gd name="T5" fmla="*/ 46 h 46"/>
                  <a:gd name="T6" fmla="*/ 10 w 42"/>
                  <a:gd name="T7" fmla="*/ 46 h 46"/>
                  <a:gd name="T8" fmla="*/ 8 w 42"/>
                  <a:gd name="T9" fmla="*/ 20 h 46"/>
                  <a:gd name="T10" fmla="*/ 1 w 42"/>
                  <a:gd name="T11" fmla="*/ 20 h 46"/>
                  <a:gd name="T12" fmla="*/ 0 w 42"/>
                  <a:gd name="T13" fmla="*/ 3 h 46"/>
                  <a:gd name="T14" fmla="*/ 39 w 42"/>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6">
                    <a:moveTo>
                      <a:pt x="39" y="0"/>
                    </a:moveTo>
                    <a:lnTo>
                      <a:pt x="42" y="44"/>
                    </a:lnTo>
                    <a:lnTo>
                      <a:pt x="18" y="46"/>
                    </a:lnTo>
                    <a:lnTo>
                      <a:pt x="10" y="46"/>
                    </a:lnTo>
                    <a:lnTo>
                      <a:pt x="8" y="20"/>
                    </a:lnTo>
                    <a:lnTo>
                      <a:pt x="1" y="20"/>
                    </a:lnTo>
                    <a:lnTo>
                      <a:pt x="0" y="3"/>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6163"/>
              <p:cNvSpPr>
                <a:spLocks/>
              </p:cNvSpPr>
              <p:nvPr/>
            </p:nvSpPr>
            <p:spPr bwMode="auto">
              <a:xfrm>
                <a:off x="3772" y="1279"/>
                <a:ext cx="43" cy="62"/>
              </a:xfrm>
              <a:custGeom>
                <a:avLst/>
                <a:gdLst>
                  <a:gd name="T0" fmla="*/ 39 w 43"/>
                  <a:gd name="T1" fmla="*/ 0 h 62"/>
                  <a:gd name="T2" fmla="*/ 39 w 43"/>
                  <a:gd name="T3" fmla="*/ 8 h 62"/>
                  <a:gd name="T4" fmla="*/ 39 w 43"/>
                  <a:gd name="T5" fmla="*/ 22 h 62"/>
                  <a:gd name="T6" fmla="*/ 41 w 43"/>
                  <a:gd name="T7" fmla="*/ 25 h 62"/>
                  <a:gd name="T8" fmla="*/ 41 w 43"/>
                  <a:gd name="T9" fmla="*/ 42 h 62"/>
                  <a:gd name="T10" fmla="*/ 43 w 43"/>
                  <a:gd name="T11" fmla="*/ 59 h 62"/>
                  <a:gd name="T12" fmla="*/ 2 w 43"/>
                  <a:gd name="T13" fmla="*/ 62 h 62"/>
                  <a:gd name="T14" fmla="*/ 2 w 43"/>
                  <a:gd name="T15" fmla="*/ 35 h 62"/>
                  <a:gd name="T16" fmla="*/ 0 w 43"/>
                  <a:gd name="T17" fmla="*/ 1 h 62"/>
                  <a:gd name="T18" fmla="*/ 22 w 43"/>
                  <a:gd name="T19" fmla="*/ 0 h 62"/>
                  <a:gd name="T20" fmla="*/ 39 w 43"/>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2">
                    <a:moveTo>
                      <a:pt x="39" y="0"/>
                    </a:moveTo>
                    <a:lnTo>
                      <a:pt x="39" y="8"/>
                    </a:lnTo>
                    <a:lnTo>
                      <a:pt x="39" y="22"/>
                    </a:lnTo>
                    <a:lnTo>
                      <a:pt x="41" y="25"/>
                    </a:lnTo>
                    <a:lnTo>
                      <a:pt x="41" y="42"/>
                    </a:lnTo>
                    <a:lnTo>
                      <a:pt x="43" y="59"/>
                    </a:lnTo>
                    <a:lnTo>
                      <a:pt x="2" y="62"/>
                    </a:lnTo>
                    <a:lnTo>
                      <a:pt x="2" y="35"/>
                    </a:lnTo>
                    <a:lnTo>
                      <a:pt x="0" y="1"/>
                    </a:lnTo>
                    <a:lnTo>
                      <a:pt x="22"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6164"/>
              <p:cNvSpPr>
                <a:spLocks/>
              </p:cNvSpPr>
              <p:nvPr/>
            </p:nvSpPr>
            <p:spPr bwMode="auto">
              <a:xfrm>
                <a:off x="3772" y="1279"/>
                <a:ext cx="43" cy="62"/>
              </a:xfrm>
              <a:custGeom>
                <a:avLst/>
                <a:gdLst>
                  <a:gd name="T0" fmla="*/ 39 w 43"/>
                  <a:gd name="T1" fmla="*/ 0 h 62"/>
                  <a:gd name="T2" fmla="*/ 39 w 43"/>
                  <a:gd name="T3" fmla="*/ 8 h 62"/>
                  <a:gd name="T4" fmla="*/ 39 w 43"/>
                  <a:gd name="T5" fmla="*/ 22 h 62"/>
                  <a:gd name="T6" fmla="*/ 41 w 43"/>
                  <a:gd name="T7" fmla="*/ 25 h 62"/>
                  <a:gd name="T8" fmla="*/ 41 w 43"/>
                  <a:gd name="T9" fmla="*/ 42 h 62"/>
                  <a:gd name="T10" fmla="*/ 43 w 43"/>
                  <a:gd name="T11" fmla="*/ 59 h 62"/>
                  <a:gd name="T12" fmla="*/ 2 w 43"/>
                  <a:gd name="T13" fmla="*/ 62 h 62"/>
                  <a:gd name="T14" fmla="*/ 2 w 43"/>
                  <a:gd name="T15" fmla="*/ 35 h 62"/>
                  <a:gd name="T16" fmla="*/ 0 w 43"/>
                  <a:gd name="T17" fmla="*/ 1 h 62"/>
                  <a:gd name="T18" fmla="*/ 22 w 43"/>
                  <a:gd name="T19" fmla="*/ 0 h 62"/>
                  <a:gd name="T20" fmla="*/ 39 w 43"/>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2">
                    <a:moveTo>
                      <a:pt x="39" y="0"/>
                    </a:moveTo>
                    <a:lnTo>
                      <a:pt x="39" y="8"/>
                    </a:lnTo>
                    <a:lnTo>
                      <a:pt x="39" y="22"/>
                    </a:lnTo>
                    <a:lnTo>
                      <a:pt x="41" y="25"/>
                    </a:lnTo>
                    <a:lnTo>
                      <a:pt x="41" y="42"/>
                    </a:lnTo>
                    <a:lnTo>
                      <a:pt x="43" y="59"/>
                    </a:lnTo>
                    <a:lnTo>
                      <a:pt x="2" y="62"/>
                    </a:lnTo>
                    <a:lnTo>
                      <a:pt x="2" y="35"/>
                    </a:lnTo>
                    <a:lnTo>
                      <a:pt x="0" y="1"/>
                    </a:lnTo>
                    <a:lnTo>
                      <a:pt x="22"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6165"/>
              <p:cNvSpPr>
                <a:spLocks/>
              </p:cNvSpPr>
              <p:nvPr/>
            </p:nvSpPr>
            <p:spPr bwMode="auto">
              <a:xfrm>
                <a:off x="3943" y="1582"/>
                <a:ext cx="36" cy="25"/>
              </a:xfrm>
              <a:custGeom>
                <a:avLst/>
                <a:gdLst>
                  <a:gd name="T0" fmla="*/ 31 w 36"/>
                  <a:gd name="T1" fmla="*/ 0 h 25"/>
                  <a:gd name="T2" fmla="*/ 31 w 36"/>
                  <a:gd name="T3" fmla="*/ 0 h 25"/>
                  <a:gd name="T4" fmla="*/ 33 w 36"/>
                  <a:gd name="T5" fmla="*/ 0 h 25"/>
                  <a:gd name="T6" fmla="*/ 33 w 36"/>
                  <a:gd name="T7" fmla="*/ 0 h 25"/>
                  <a:gd name="T8" fmla="*/ 33 w 36"/>
                  <a:gd name="T9" fmla="*/ 0 h 25"/>
                  <a:gd name="T10" fmla="*/ 33 w 36"/>
                  <a:gd name="T11" fmla="*/ 2 h 25"/>
                  <a:gd name="T12" fmla="*/ 33 w 36"/>
                  <a:gd name="T13" fmla="*/ 2 h 25"/>
                  <a:gd name="T14" fmla="*/ 34 w 36"/>
                  <a:gd name="T15" fmla="*/ 3 h 25"/>
                  <a:gd name="T16" fmla="*/ 34 w 36"/>
                  <a:gd name="T17" fmla="*/ 3 h 25"/>
                  <a:gd name="T18" fmla="*/ 34 w 36"/>
                  <a:gd name="T19" fmla="*/ 3 h 25"/>
                  <a:gd name="T20" fmla="*/ 34 w 36"/>
                  <a:gd name="T21" fmla="*/ 3 h 25"/>
                  <a:gd name="T22" fmla="*/ 34 w 36"/>
                  <a:gd name="T23" fmla="*/ 3 h 25"/>
                  <a:gd name="T24" fmla="*/ 36 w 36"/>
                  <a:gd name="T25" fmla="*/ 5 h 25"/>
                  <a:gd name="T26" fmla="*/ 36 w 36"/>
                  <a:gd name="T27" fmla="*/ 5 h 25"/>
                  <a:gd name="T28" fmla="*/ 36 w 36"/>
                  <a:gd name="T29" fmla="*/ 5 h 25"/>
                  <a:gd name="T30" fmla="*/ 36 w 36"/>
                  <a:gd name="T31" fmla="*/ 7 h 25"/>
                  <a:gd name="T32" fmla="*/ 36 w 36"/>
                  <a:gd name="T33" fmla="*/ 7 h 25"/>
                  <a:gd name="T34" fmla="*/ 36 w 36"/>
                  <a:gd name="T35" fmla="*/ 7 h 25"/>
                  <a:gd name="T36" fmla="*/ 36 w 36"/>
                  <a:gd name="T37" fmla="*/ 7 h 25"/>
                  <a:gd name="T38" fmla="*/ 36 w 36"/>
                  <a:gd name="T39" fmla="*/ 8 h 25"/>
                  <a:gd name="T40" fmla="*/ 36 w 36"/>
                  <a:gd name="T41" fmla="*/ 8 h 25"/>
                  <a:gd name="T42" fmla="*/ 36 w 36"/>
                  <a:gd name="T43" fmla="*/ 8 h 25"/>
                  <a:gd name="T44" fmla="*/ 36 w 36"/>
                  <a:gd name="T45" fmla="*/ 8 h 25"/>
                  <a:gd name="T46" fmla="*/ 36 w 36"/>
                  <a:gd name="T47" fmla="*/ 8 h 25"/>
                  <a:gd name="T48" fmla="*/ 36 w 36"/>
                  <a:gd name="T49" fmla="*/ 8 h 25"/>
                  <a:gd name="T50" fmla="*/ 36 w 36"/>
                  <a:gd name="T51" fmla="*/ 8 h 25"/>
                  <a:gd name="T52" fmla="*/ 36 w 36"/>
                  <a:gd name="T53" fmla="*/ 8 h 25"/>
                  <a:gd name="T54" fmla="*/ 36 w 36"/>
                  <a:gd name="T55" fmla="*/ 10 h 25"/>
                  <a:gd name="T56" fmla="*/ 36 w 36"/>
                  <a:gd name="T57" fmla="*/ 10 h 25"/>
                  <a:gd name="T58" fmla="*/ 36 w 36"/>
                  <a:gd name="T59" fmla="*/ 10 h 25"/>
                  <a:gd name="T60" fmla="*/ 36 w 36"/>
                  <a:gd name="T61" fmla="*/ 10 h 25"/>
                  <a:gd name="T62" fmla="*/ 36 w 36"/>
                  <a:gd name="T63" fmla="*/ 12 h 25"/>
                  <a:gd name="T64" fmla="*/ 36 w 36"/>
                  <a:gd name="T65" fmla="*/ 13 h 25"/>
                  <a:gd name="T66" fmla="*/ 36 w 36"/>
                  <a:gd name="T67" fmla="*/ 13 h 25"/>
                  <a:gd name="T68" fmla="*/ 36 w 36"/>
                  <a:gd name="T69" fmla="*/ 13 h 25"/>
                  <a:gd name="T70" fmla="*/ 36 w 36"/>
                  <a:gd name="T71" fmla="*/ 13 h 25"/>
                  <a:gd name="T72" fmla="*/ 36 w 36"/>
                  <a:gd name="T73" fmla="*/ 13 h 25"/>
                  <a:gd name="T74" fmla="*/ 36 w 36"/>
                  <a:gd name="T75" fmla="*/ 13 h 25"/>
                  <a:gd name="T76" fmla="*/ 34 w 36"/>
                  <a:gd name="T77" fmla="*/ 15 h 25"/>
                  <a:gd name="T78" fmla="*/ 34 w 36"/>
                  <a:gd name="T79" fmla="*/ 17 h 25"/>
                  <a:gd name="T80" fmla="*/ 34 w 36"/>
                  <a:gd name="T81" fmla="*/ 17 h 25"/>
                  <a:gd name="T82" fmla="*/ 34 w 36"/>
                  <a:gd name="T83" fmla="*/ 17 h 25"/>
                  <a:gd name="T84" fmla="*/ 34 w 36"/>
                  <a:gd name="T85" fmla="*/ 17 h 25"/>
                  <a:gd name="T86" fmla="*/ 34 w 36"/>
                  <a:gd name="T87" fmla="*/ 17 h 25"/>
                  <a:gd name="T88" fmla="*/ 34 w 36"/>
                  <a:gd name="T89" fmla="*/ 17 h 25"/>
                  <a:gd name="T90" fmla="*/ 34 w 36"/>
                  <a:gd name="T91" fmla="*/ 17 h 25"/>
                  <a:gd name="T92" fmla="*/ 34 w 36"/>
                  <a:gd name="T93" fmla="*/ 17 h 25"/>
                  <a:gd name="T94" fmla="*/ 9 w 36"/>
                  <a:gd name="T95" fmla="*/ 19 h 25"/>
                  <a:gd name="T96" fmla="*/ 11 w 36"/>
                  <a:gd name="T97" fmla="*/ 25 h 25"/>
                  <a:gd name="T98" fmla="*/ 2 w 36"/>
                  <a:gd name="T99" fmla="*/ 25 h 25"/>
                  <a:gd name="T100" fmla="*/ 0 w 36"/>
                  <a:gd name="T101" fmla="*/ 2 h 25"/>
                  <a:gd name="T102" fmla="*/ 4 w 36"/>
                  <a:gd name="T103" fmla="*/ 2 h 25"/>
                  <a:gd name="T104" fmla="*/ 16 w 36"/>
                  <a:gd name="T105" fmla="*/ 2 h 25"/>
                  <a:gd name="T106" fmla="*/ 31 w 36"/>
                  <a:gd name="T10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25">
                    <a:moveTo>
                      <a:pt x="31" y="0"/>
                    </a:moveTo>
                    <a:lnTo>
                      <a:pt x="31" y="0"/>
                    </a:lnTo>
                    <a:lnTo>
                      <a:pt x="33" y="0"/>
                    </a:lnTo>
                    <a:lnTo>
                      <a:pt x="33" y="0"/>
                    </a:lnTo>
                    <a:lnTo>
                      <a:pt x="33" y="0"/>
                    </a:lnTo>
                    <a:lnTo>
                      <a:pt x="33" y="2"/>
                    </a:lnTo>
                    <a:lnTo>
                      <a:pt x="33" y="2"/>
                    </a:lnTo>
                    <a:lnTo>
                      <a:pt x="34" y="3"/>
                    </a:lnTo>
                    <a:lnTo>
                      <a:pt x="34" y="3"/>
                    </a:lnTo>
                    <a:lnTo>
                      <a:pt x="34" y="3"/>
                    </a:lnTo>
                    <a:lnTo>
                      <a:pt x="34" y="3"/>
                    </a:lnTo>
                    <a:lnTo>
                      <a:pt x="34" y="3"/>
                    </a:lnTo>
                    <a:lnTo>
                      <a:pt x="36" y="5"/>
                    </a:lnTo>
                    <a:lnTo>
                      <a:pt x="36" y="5"/>
                    </a:lnTo>
                    <a:lnTo>
                      <a:pt x="36" y="5"/>
                    </a:lnTo>
                    <a:lnTo>
                      <a:pt x="36" y="7"/>
                    </a:lnTo>
                    <a:lnTo>
                      <a:pt x="36" y="7"/>
                    </a:lnTo>
                    <a:lnTo>
                      <a:pt x="36" y="7"/>
                    </a:lnTo>
                    <a:lnTo>
                      <a:pt x="36" y="7"/>
                    </a:lnTo>
                    <a:lnTo>
                      <a:pt x="36" y="8"/>
                    </a:lnTo>
                    <a:lnTo>
                      <a:pt x="36" y="8"/>
                    </a:lnTo>
                    <a:lnTo>
                      <a:pt x="36" y="8"/>
                    </a:lnTo>
                    <a:lnTo>
                      <a:pt x="36" y="8"/>
                    </a:lnTo>
                    <a:lnTo>
                      <a:pt x="36" y="8"/>
                    </a:lnTo>
                    <a:lnTo>
                      <a:pt x="36" y="8"/>
                    </a:lnTo>
                    <a:lnTo>
                      <a:pt x="36" y="8"/>
                    </a:lnTo>
                    <a:lnTo>
                      <a:pt x="36" y="8"/>
                    </a:lnTo>
                    <a:lnTo>
                      <a:pt x="36" y="10"/>
                    </a:lnTo>
                    <a:lnTo>
                      <a:pt x="36" y="10"/>
                    </a:lnTo>
                    <a:lnTo>
                      <a:pt x="36" y="10"/>
                    </a:lnTo>
                    <a:lnTo>
                      <a:pt x="36" y="10"/>
                    </a:lnTo>
                    <a:lnTo>
                      <a:pt x="36" y="12"/>
                    </a:lnTo>
                    <a:lnTo>
                      <a:pt x="36" y="13"/>
                    </a:lnTo>
                    <a:lnTo>
                      <a:pt x="36" y="13"/>
                    </a:lnTo>
                    <a:lnTo>
                      <a:pt x="36" y="13"/>
                    </a:lnTo>
                    <a:lnTo>
                      <a:pt x="36" y="13"/>
                    </a:lnTo>
                    <a:lnTo>
                      <a:pt x="36" y="13"/>
                    </a:lnTo>
                    <a:lnTo>
                      <a:pt x="36" y="13"/>
                    </a:lnTo>
                    <a:lnTo>
                      <a:pt x="34" y="15"/>
                    </a:lnTo>
                    <a:lnTo>
                      <a:pt x="34" y="17"/>
                    </a:lnTo>
                    <a:lnTo>
                      <a:pt x="34" y="17"/>
                    </a:lnTo>
                    <a:lnTo>
                      <a:pt x="34" y="17"/>
                    </a:lnTo>
                    <a:lnTo>
                      <a:pt x="34" y="17"/>
                    </a:lnTo>
                    <a:lnTo>
                      <a:pt x="34" y="17"/>
                    </a:lnTo>
                    <a:lnTo>
                      <a:pt x="34" y="17"/>
                    </a:lnTo>
                    <a:lnTo>
                      <a:pt x="34" y="17"/>
                    </a:lnTo>
                    <a:lnTo>
                      <a:pt x="34" y="17"/>
                    </a:lnTo>
                    <a:lnTo>
                      <a:pt x="9" y="19"/>
                    </a:lnTo>
                    <a:lnTo>
                      <a:pt x="11" y="25"/>
                    </a:lnTo>
                    <a:lnTo>
                      <a:pt x="2" y="25"/>
                    </a:lnTo>
                    <a:lnTo>
                      <a:pt x="0" y="2"/>
                    </a:lnTo>
                    <a:lnTo>
                      <a:pt x="4" y="2"/>
                    </a:lnTo>
                    <a:lnTo>
                      <a:pt x="16" y="2"/>
                    </a:lnTo>
                    <a:lnTo>
                      <a:pt x="3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6166"/>
              <p:cNvSpPr>
                <a:spLocks/>
              </p:cNvSpPr>
              <p:nvPr/>
            </p:nvSpPr>
            <p:spPr bwMode="auto">
              <a:xfrm>
                <a:off x="3943" y="1582"/>
                <a:ext cx="36" cy="25"/>
              </a:xfrm>
              <a:custGeom>
                <a:avLst/>
                <a:gdLst>
                  <a:gd name="T0" fmla="*/ 31 w 36"/>
                  <a:gd name="T1" fmla="*/ 0 h 25"/>
                  <a:gd name="T2" fmla="*/ 31 w 36"/>
                  <a:gd name="T3" fmla="*/ 0 h 25"/>
                  <a:gd name="T4" fmla="*/ 33 w 36"/>
                  <a:gd name="T5" fmla="*/ 0 h 25"/>
                  <a:gd name="T6" fmla="*/ 33 w 36"/>
                  <a:gd name="T7" fmla="*/ 0 h 25"/>
                  <a:gd name="T8" fmla="*/ 33 w 36"/>
                  <a:gd name="T9" fmla="*/ 0 h 25"/>
                  <a:gd name="T10" fmla="*/ 33 w 36"/>
                  <a:gd name="T11" fmla="*/ 2 h 25"/>
                  <a:gd name="T12" fmla="*/ 33 w 36"/>
                  <a:gd name="T13" fmla="*/ 2 h 25"/>
                  <a:gd name="T14" fmla="*/ 34 w 36"/>
                  <a:gd name="T15" fmla="*/ 3 h 25"/>
                  <a:gd name="T16" fmla="*/ 34 w 36"/>
                  <a:gd name="T17" fmla="*/ 3 h 25"/>
                  <a:gd name="T18" fmla="*/ 34 w 36"/>
                  <a:gd name="T19" fmla="*/ 3 h 25"/>
                  <a:gd name="T20" fmla="*/ 34 w 36"/>
                  <a:gd name="T21" fmla="*/ 3 h 25"/>
                  <a:gd name="T22" fmla="*/ 34 w 36"/>
                  <a:gd name="T23" fmla="*/ 3 h 25"/>
                  <a:gd name="T24" fmla="*/ 36 w 36"/>
                  <a:gd name="T25" fmla="*/ 5 h 25"/>
                  <a:gd name="T26" fmla="*/ 36 w 36"/>
                  <a:gd name="T27" fmla="*/ 5 h 25"/>
                  <a:gd name="T28" fmla="*/ 36 w 36"/>
                  <a:gd name="T29" fmla="*/ 5 h 25"/>
                  <a:gd name="T30" fmla="*/ 36 w 36"/>
                  <a:gd name="T31" fmla="*/ 7 h 25"/>
                  <a:gd name="T32" fmla="*/ 36 w 36"/>
                  <a:gd name="T33" fmla="*/ 7 h 25"/>
                  <a:gd name="T34" fmla="*/ 36 w 36"/>
                  <a:gd name="T35" fmla="*/ 7 h 25"/>
                  <a:gd name="T36" fmla="*/ 36 w 36"/>
                  <a:gd name="T37" fmla="*/ 7 h 25"/>
                  <a:gd name="T38" fmla="*/ 36 w 36"/>
                  <a:gd name="T39" fmla="*/ 8 h 25"/>
                  <a:gd name="T40" fmla="*/ 36 w 36"/>
                  <a:gd name="T41" fmla="*/ 8 h 25"/>
                  <a:gd name="T42" fmla="*/ 36 w 36"/>
                  <a:gd name="T43" fmla="*/ 8 h 25"/>
                  <a:gd name="T44" fmla="*/ 36 w 36"/>
                  <a:gd name="T45" fmla="*/ 8 h 25"/>
                  <a:gd name="T46" fmla="*/ 36 w 36"/>
                  <a:gd name="T47" fmla="*/ 8 h 25"/>
                  <a:gd name="T48" fmla="*/ 36 w 36"/>
                  <a:gd name="T49" fmla="*/ 8 h 25"/>
                  <a:gd name="T50" fmla="*/ 36 w 36"/>
                  <a:gd name="T51" fmla="*/ 8 h 25"/>
                  <a:gd name="T52" fmla="*/ 36 w 36"/>
                  <a:gd name="T53" fmla="*/ 8 h 25"/>
                  <a:gd name="T54" fmla="*/ 36 w 36"/>
                  <a:gd name="T55" fmla="*/ 10 h 25"/>
                  <a:gd name="T56" fmla="*/ 36 w 36"/>
                  <a:gd name="T57" fmla="*/ 10 h 25"/>
                  <a:gd name="T58" fmla="*/ 36 w 36"/>
                  <a:gd name="T59" fmla="*/ 10 h 25"/>
                  <a:gd name="T60" fmla="*/ 36 w 36"/>
                  <a:gd name="T61" fmla="*/ 10 h 25"/>
                  <a:gd name="T62" fmla="*/ 36 w 36"/>
                  <a:gd name="T63" fmla="*/ 12 h 25"/>
                  <a:gd name="T64" fmla="*/ 36 w 36"/>
                  <a:gd name="T65" fmla="*/ 13 h 25"/>
                  <a:gd name="T66" fmla="*/ 36 w 36"/>
                  <a:gd name="T67" fmla="*/ 13 h 25"/>
                  <a:gd name="T68" fmla="*/ 36 w 36"/>
                  <a:gd name="T69" fmla="*/ 13 h 25"/>
                  <a:gd name="T70" fmla="*/ 36 w 36"/>
                  <a:gd name="T71" fmla="*/ 13 h 25"/>
                  <a:gd name="T72" fmla="*/ 36 w 36"/>
                  <a:gd name="T73" fmla="*/ 13 h 25"/>
                  <a:gd name="T74" fmla="*/ 36 w 36"/>
                  <a:gd name="T75" fmla="*/ 13 h 25"/>
                  <a:gd name="T76" fmla="*/ 34 w 36"/>
                  <a:gd name="T77" fmla="*/ 15 h 25"/>
                  <a:gd name="T78" fmla="*/ 34 w 36"/>
                  <a:gd name="T79" fmla="*/ 17 h 25"/>
                  <a:gd name="T80" fmla="*/ 34 w 36"/>
                  <a:gd name="T81" fmla="*/ 17 h 25"/>
                  <a:gd name="T82" fmla="*/ 34 w 36"/>
                  <a:gd name="T83" fmla="*/ 17 h 25"/>
                  <a:gd name="T84" fmla="*/ 34 w 36"/>
                  <a:gd name="T85" fmla="*/ 17 h 25"/>
                  <a:gd name="T86" fmla="*/ 34 w 36"/>
                  <a:gd name="T87" fmla="*/ 17 h 25"/>
                  <a:gd name="T88" fmla="*/ 34 w 36"/>
                  <a:gd name="T89" fmla="*/ 17 h 25"/>
                  <a:gd name="T90" fmla="*/ 34 w 36"/>
                  <a:gd name="T91" fmla="*/ 17 h 25"/>
                  <a:gd name="T92" fmla="*/ 34 w 36"/>
                  <a:gd name="T93" fmla="*/ 17 h 25"/>
                  <a:gd name="T94" fmla="*/ 9 w 36"/>
                  <a:gd name="T95" fmla="*/ 19 h 25"/>
                  <a:gd name="T96" fmla="*/ 11 w 36"/>
                  <a:gd name="T97" fmla="*/ 25 h 25"/>
                  <a:gd name="T98" fmla="*/ 2 w 36"/>
                  <a:gd name="T99" fmla="*/ 25 h 25"/>
                  <a:gd name="T100" fmla="*/ 0 w 36"/>
                  <a:gd name="T101" fmla="*/ 2 h 25"/>
                  <a:gd name="T102" fmla="*/ 4 w 36"/>
                  <a:gd name="T103" fmla="*/ 2 h 25"/>
                  <a:gd name="T104" fmla="*/ 16 w 36"/>
                  <a:gd name="T105" fmla="*/ 2 h 25"/>
                  <a:gd name="T106" fmla="*/ 31 w 36"/>
                  <a:gd name="T10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25">
                    <a:moveTo>
                      <a:pt x="31" y="0"/>
                    </a:moveTo>
                    <a:lnTo>
                      <a:pt x="31" y="0"/>
                    </a:lnTo>
                    <a:lnTo>
                      <a:pt x="33" y="0"/>
                    </a:lnTo>
                    <a:lnTo>
                      <a:pt x="33" y="0"/>
                    </a:lnTo>
                    <a:lnTo>
                      <a:pt x="33" y="0"/>
                    </a:lnTo>
                    <a:lnTo>
                      <a:pt x="33" y="2"/>
                    </a:lnTo>
                    <a:lnTo>
                      <a:pt x="33" y="2"/>
                    </a:lnTo>
                    <a:lnTo>
                      <a:pt x="34" y="3"/>
                    </a:lnTo>
                    <a:lnTo>
                      <a:pt x="34" y="3"/>
                    </a:lnTo>
                    <a:lnTo>
                      <a:pt x="34" y="3"/>
                    </a:lnTo>
                    <a:lnTo>
                      <a:pt x="34" y="3"/>
                    </a:lnTo>
                    <a:lnTo>
                      <a:pt x="34" y="3"/>
                    </a:lnTo>
                    <a:lnTo>
                      <a:pt x="36" y="5"/>
                    </a:lnTo>
                    <a:lnTo>
                      <a:pt x="36" y="5"/>
                    </a:lnTo>
                    <a:lnTo>
                      <a:pt x="36" y="5"/>
                    </a:lnTo>
                    <a:lnTo>
                      <a:pt x="36" y="7"/>
                    </a:lnTo>
                    <a:lnTo>
                      <a:pt x="36" y="7"/>
                    </a:lnTo>
                    <a:lnTo>
                      <a:pt x="36" y="7"/>
                    </a:lnTo>
                    <a:lnTo>
                      <a:pt x="36" y="7"/>
                    </a:lnTo>
                    <a:lnTo>
                      <a:pt x="36" y="8"/>
                    </a:lnTo>
                    <a:lnTo>
                      <a:pt x="36" y="8"/>
                    </a:lnTo>
                    <a:lnTo>
                      <a:pt x="36" y="8"/>
                    </a:lnTo>
                    <a:lnTo>
                      <a:pt x="36" y="8"/>
                    </a:lnTo>
                    <a:lnTo>
                      <a:pt x="36" y="8"/>
                    </a:lnTo>
                    <a:lnTo>
                      <a:pt x="36" y="8"/>
                    </a:lnTo>
                    <a:lnTo>
                      <a:pt x="36" y="8"/>
                    </a:lnTo>
                    <a:lnTo>
                      <a:pt x="36" y="8"/>
                    </a:lnTo>
                    <a:lnTo>
                      <a:pt x="36" y="10"/>
                    </a:lnTo>
                    <a:lnTo>
                      <a:pt x="36" y="10"/>
                    </a:lnTo>
                    <a:lnTo>
                      <a:pt x="36" y="10"/>
                    </a:lnTo>
                    <a:lnTo>
                      <a:pt x="36" y="10"/>
                    </a:lnTo>
                    <a:lnTo>
                      <a:pt x="36" y="12"/>
                    </a:lnTo>
                    <a:lnTo>
                      <a:pt x="36" y="13"/>
                    </a:lnTo>
                    <a:lnTo>
                      <a:pt x="36" y="13"/>
                    </a:lnTo>
                    <a:lnTo>
                      <a:pt x="36" y="13"/>
                    </a:lnTo>
                    <a:lnTo>
                      <a:pt x="36" y="13"/>
                    </a:lnTo>
                    <a:lnTo>
                      <a:pt x="36" y="13"/>
                    </a:lnTo>
                    <a:lnTo>
                      <a:pt x="36" y="13"/>
                    </a:lnTo>
                    <a:lnTo>
                      <a:pt x="34" y="15"/>
                    </a:lnTo>
                    <a:lnTo>
                      <a:pt x="34" y="17"/>
                    </a:lnTo>
                    <a:lnTo>
                      <a:pt x="34" y="17"/>
                    </a:lnTo>
                    <a:lnTo>
                      <a:pt x="34" y="17"/>
                    </a:lnTo>
                    <a:lnTo>
                      <a:pt x="34" y="17"/>
                    </a:lnTo>
                    <a:lnTo>
                      <a:pt x="34" y="17"/>
                    </a:lnTo>
                    <a:lnTo>
                      <a:pt x="34" y="17"/>
                    </a:lnTo>
                    <a:lnTo>
                      <a:pt x="34" y="17"/>
                    </a:lnTo>
                    <a:lnTo>
                      <a:pt x="34" y="17"/>
                    </a:lnTo>
                    <a:lnTo>
                      <a:pt x="9" y="19"/>
                    </a:lnTo>
                    <a:lnTo>
                      <a:pt x="11" y="25"/>
                    </a:lnTo>
                    <a:lnTo>
                      <a:pt x="2" y="25"/>
                    </a:lnTo>
                    <a:lnTo>
                      <a:pt x="0" y="2"/>
                    </a:lnTo>
                    <a:lnTo>
                      <a:pt x="4" y="2"/>
                    </a:lnTo>
                    <a:lnTo>
                      <a:pt x="16" y="2"/>
                    </a:lnTo>
                    <a:lnTo>
                      <a:pt x="3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6167"/>
              <p:cNvSpPr>
                <a:spLocks/>
              </p:cNvSpPr>
              <p:nvPr/>
            </p:nvSpPr>
            <p:spPr bwMode="auto">
              <a:xfrm>
                <a:off x="3786" y="1521"/>
                <a:ext cx="32" cy="41"/>
              </a:xfrm>
              <a:custGeom>
                <a:avLst/>
                <a:gdLst>
                  <a:gd name="T0" fmla="*/ 30 w 32"/>
                  <a:gd name="T1" fmla="*/ 0 h 41"/>
                  <a:gd name="T2" fmla="*/ 32 w 32"/>
                  <a:gd name="T3" fmla="*/ 41 h 41"/>
                  <a:gd name="T4" fmla="*/ 25 w 32"/>
                  <a:gd name="T5" fmla="*/ 36 h 41"/>
                  <a:gd name="T6" fmla="*/ 17 w 32"/>
                  <a:gd name="T7" fmla="*/ 37 h 41"/>
                  <a:gd name="T8" fmla="*/ 10 w 32"/>
                  <a:gd name="T9" fmla="*/ 37 h 41"/>
                  <a:gd name="T10" fmla="*/ 2 w 32"/>
                  <a:gd name="T11" fmla="*/ 41 h 41"/>
                  <a:gd name="T12" fmla="*/ 0 w 32"/>
                  <a:gd name="T13" fmla="*/ 15 h 41"/>
                  <a:gd name="T14" fmla="*/ 0 w 32"/>
                  <a:gd name="T15" fmla="*/ 3 h 41"/>
                  <a:gd name="T16" fmla="*/ 24 w 32"/>
                  <a:gd name="T17" fmla="*/ 2 h 41"/>
                  <a:gd name="T18" fmla="*/ 30 w 32"/>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1">
                    <a:moveTo>
                      <a:pt x="30" y="0"/>
                    </a:moveTo>
                    <a:lnTo>
                      <a:pt x="32" y="41"/>
                    </a:lnTo>
                    <a:lnTo>
                      <a:pt x="25" y="36"/>
                    </a:lnTo>
                    <a:lnTo>
                      <a:pt x="17" y="37"/>
                    </a:lnTo>
                    <a:lnTo>
                      <a:pt x="10" y="37"/>
                    </a:lnTo>
                    <a:lnTo>
                      <a:pt x="2" y="41"/>
                    </a:lnTo>
                    <a:lnTo>
                      <a:pt x="0" y="15"/>
                    </a:lnTo>
                    <a:lnTo>
                      <a:pt x="0" y="3"/>
                    </a:lnTo>
                    <a:lnTo>
                      <a:pt x="24" y="2"/>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6168"/>
              <p:cNvSpPr>
                <a:spLocks/>
              </p:cNvSpPr>
              <p:nvPr/>
            </p:nvSpPr>
            <p:spPr bwMode="auto">
              <a:xfrm>
                <a:off x="3786" y="1521"/>
                <a:ext cx="32" cy="41"/>
              </a:xfrm>
              <a:custGeom>
                <a:avLst/>
                <a:gdLst>
                  <a:gd name="T0" fmla="*/ 30 w 32"/>
                  <a:gd name="T1" fmla="*/ 0 h 41"/>
                  <a:gd name="T2" fmla="*/ 32 w 32"/>
                  <a:gd name="T3" fmla="*/ 41 h 41"/>
                  <a:gd name="T4" fmla="*/ 25 w 32"/>
                  <a:gd name="T5" fmla="*/ 36 h 41"/>
                  <a:gd name="T6" fmla="*/ 17 w 32"/>
                  <a:gd name="T7" fmla="*/ 37 h 41"/>
                  <a:gd name="T8" fmla="*/ 10 w 32"/>
                  <a:gd name="T9" fmla="*/ 37 h 41"/>
                  <a:gd name="T10" fmla="*/ 2 w 32"/>
                  <a:gd name="T11" fmla="*/ 41 h 41"/>
                  <a:gd name="T12" fmla="*/ 0 w 32"/>
                  <a:gd name="T13" fmla="*/ 15 h 41"/>
                  <a:gd name="T14" fmla="*/ 0 w 32"/>
                  <a:gd name="T15" fmla="*/ 3 h 41"/>
                  <a:gd name="T16" fmla="*/ 24 w 32"/>
                  <a:gd name="T17" fmla="*/ 2 h 41"/>
                  <a:gd name="T18" fmla="*/ 30 w 32"/>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1">
                    <a:moveTo>
                      <a:pt x="30" y="0"/>
                    </a:moveTo>
                    <a:lnTo>
                      <a:pt x="32" y="41"/>
                    </a:lnTo>
                    <a:lnTo>
                      <a:pt x="25" y="36"/>
                    </a:lnTo>
                    <a:lnTo>
                      <a:pt x="17" y="37"/>
                    </a:lnTo>
                    <a:lnTo>
                      <a:pt x="10" y="37"/>
                    </a:lnTo>
                    <a:lnTo>
                      <a:pt x="2" y="41"/>
                    </a:lnTo>
                    <a:lnTo>
                      <a:pt x="0" y="15"/>
                    </a:lnTo>
                    <a:lnTo>
                      <a:pt x="0" y="3"/>
                    </a:lnTo>
                    <a:lnTo>
                      <a:pt x="24" y="2"/>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1" name="Freeform 6169"/>
              <p:cNvSpPr>
                <a:spLocks/>
              </p:cNvSpPr>
              <p:nvPr/>
            </p:nvSpPr>
            <p:spPr bwMode="auto">
              <a:xfrm>
                <a:off x="3874" y="1587"/>
                <a:ext cx="42" cy="37"/>
              </a:xfrm>
              <a:custGeom>
                <a:avLst/>
                <a:gdLst>
                  <a:gd name="T0" fmla="*/ 39 w 42"/>
                  <a:gd name="T1" fmla="*/ 0 h 37"/>
                  <a:gd name="T2" fmla="*/ 42 w 42"/>
                  <a:gd name="T3" fmla="*/ 34 h 37"/>
                  <a:gd name="T4" fmla="*/ 30 w 42"/>
                  <a:gd name="T5" fmla="*/ 36 h 37"/>
                  <a:gd name="T6" fmla="*/ 30 w 42"/>
                  <a:gd name="T7" fmla="*/ 36 h 37"/>
                  <a:gd name="T8" fmla="*/ 30 w 42"/>
                  <a:gd name="T9" fmla="*/ 36 h 37"/>
                  <a:gd name="T10" fmla="*/ 27 w 42"/>
                  <a:gd name="T11" fmla="*/ 36 h 37"/>
                  <a:gd name="T12" fmla="*/ 27 w 42"/>
                  <a:gd name="T13" fmla="*/ 36 h 37"/>
                  <a:gd name="T14" fmla="*/ 25 w 42"/>
                  <a:gd name="T15" fmla="*/ 36 h 37"/>
                  <a:gd name="T16" fmla="*/ 25 w 42"/>
                  <a:gd name="T17" fmla="*/ 36 h 37"/>
                  <a:gd name="T18" fmla="*/ 24 w 42"/>
                  <a:gd name="T19" fmla="*/ 36 h 37"/>
                  <a:gd name="T20" fmla="*/ 22 w 42"/>
                  <a:gd name="T21" fmla="*/ 36 h 37"/>
                  <a:gd name="T22" fmla="*/ 20 w 42"/>
                  <a:gd name="T23" fmla="*/ 36 h 37"/>
                  <a:gd name="T24" fmla="*/ 19 w 42"/>
                  <a:gd name="T25" fmla="*/ 36 h 37"/>
                  <a:gd name="T26" fmla="*/ 19 w 42"/>
                  <a:gd name="T27" fmla="*/ 36 h 37"/>
                  <a:gd name="T28" fmla="*/ 19 w 42"/>
                  <a:gd name="T29" fmla="*/ 36 h 37"/>
                  <a:gd name="T30" fmla="*/ 17 w 42"/>
                  <a:gd name="T31" fmla="*/ 36 h 37"/>
                  <a:gd name="T32" fmla="*/ 15 w 42"/>
                  <a:gd name="T33" fmla="*/ 36 h 37"/>
                  <a:gd name="T34" fmla="*/ 12 w 42"/>
                  <a:gd name="T35" fmla="*/ 36 h 37"/>
                  <a:gd name="T36" fmla="*/ 12 w 42"/>
                  <a:gd name="T37" fmla="*/ 36 h 37"/>
                  <a:gd name="T38" fmla="*/ 10 w 42"/>
                  <a:gd name="T39" fmla="*/ 36 h 37"/>
                  <a:gd name="T40" fmla="*/ 10 w 42"/>
                  <a:gd name="T41" fmla="*/ 36 h 37"/>
                  <a:gd name="T42" fmla="*/ 8 w 42"/>
                  <a:gd name="T43" fmla="*/ 37 h 37"/>
                  <a:gd name="T44" fmla="*/ 3 w 42"/>
                  <a:gd name="T45" fmla="*/ 37 h 37"/>
                  <a:gd name="T46" fmla="*/ 3 w 42"/>
                  <a:gd name="T47" fmla="*/ 37 h 37"/>
                  <a:gd name="T48" fmla="*/ 0 w 42"/>
                  <a:gd name="T49" fmla="*/ 2 h 37"/>
                  <a:gd name="T50" fmla="*/ 24 w 42"/>
                  <a:gd name="T51" fmla="*/ 0 h 37"/>
                  <a:gd name="T52" fmla="*/ 39 w 42"/>
                  <a:gd name="T53" fmla="*/ 0 h 37"/>
                  <a:gd name="T54" fmla="*/ 39 w 42"/>
                  <a:gd name="T5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7">
                    <a:moveTo>
                      <a:pt x="39" y="0"/>
                    </a:moveTo>
                    <a:lnTo>
                      <a:pt x="42" y="34"/>
                    </a:lnTo>
                    <a:lnTo>
                      <a:pt x="30" y="36"/>
                    </a:lnTo>
                    <a:lnTo>
                      <a:pt x="30" y="36"/>
                    </a:lnTo>
                    <a:lnTo>
                      <a:pt x="30" y="36"/>
                    </a:lnTo>
                    <a:lnTo>
                      <a:pt x="27" y="36"/>
                    </a:lnTo>
                    <a:lnTo>
                      <a:pt x="27" y="36"/>
                    </a:lnTo>
                    <a:lnTo>
                      <a:pt x="25" y="36"/>
                    </a:lnTo>
                    <a:lnTo>
                      <a:pt x="25" y="36"/>
                    </a:lnTo>
                    <a:lnTo>
                      <a:pt x="24" y="36"/>
                    </a:lnTo>
                    <a:lnTo>
                      <a:pt x="22" y="36"/>
                    </a:lnTo>
                    <a:lnTo>
                      <a:pt x="20" y="36"/>
                    </a:lnTo>
                    <a:lnTo>
                      <a:pt x="19" y="36"/>
                    </a:lnTo>
                    <a:lnTo>
                      <a:pt x="19" y="36"/>
                    </a:lnTo>
                    <a:lnTo>
                      <a:pt x="19" y="36"/>
                    </a:lnTo>
                    <a:lnTo>
                      <a:pt x="17" y="36"/>
                    </a:lnTo>
                    <a:lnTo>
                      <a:pt x="15" y="36"/>
                    </a:lnTo>
                    <a:lnTo>
                      <a:pt x="12" y="36"/>
                    </a:lnTo>
                    <a:lnTo>
                      <a:pt x="12" y="36"/>
                    </a:lnTo>
                    <a:lnTo>
                      <a:pt x="10" y="36"/>
                    </a:lnTo>
                    <a:lnTo>
                      <a:pt x="10" y="36"/>
                    </a:lnTo>
                    <a:lnTo>
                      <a:pt x="8" y="37"/>
                    </a:lnTo>
                    <a:lnTo>
                      <a:pt x="3" y="37"/>
                    </a:lnTo>
                    <a:lnTo>
                      <a:pt x="3" y="37"/>
                    </a:lnTo>
                    <a:lnTo>
                      <a:pt x="0" y="2"/>
                    </a:lnTo>
                    <a:lnTo>
                      <a:pt x="24" y="0"/>
                    </a:lnTo>
                    <a:lnTo>
                      <a:pt x="39" y="0"/>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 name="Freeform 6170"/>
              <p:cNvSpPr>
                <a:spLocks/>
              </p:cNvSpPr>
              <p:nvPr/>
            </p:nvSpPr>
            <p:spPr bwMode="auto">
              <a:xfrm>
                <a:off x="3874" y="1587"/>
                <a:ext cx="42" cy="37"/>
              </a:xfrm>
              <a:custGeom>
                <a:avLst/>
                <a:gdLst>
                  <a:gd name="T0" fmla="*/ 39 w 42"/>
                  <a:gd name="T1" fmla="*/ 0 h 37"/>
                  <a:gd name="T2" fmla="*/ 42 w 42"/>
                  <a:gd name="T3" fmla="*/ 34 h 37"/>
                  <a:gd name="T4" fmla="*/ 30 w 42"/>
                  <a:gd name="T5" fmla="*/ 36 h 37"/>
                  <a:gd name="T6" fmla="*/ 30 w 42"/>
                  <a:gd name="T7" fmla="*/ 36 h 37"/>
                  <a:gd name="T8" fmla="*/ 30 w 42"/>
                  <a:gd name="T9" fmla="*/ 36 h 37"/>
                  <a:gd name="T10" fmla="*/ 27 w 42"/>
                  <a:gd name="T11" fmla="*/ 36 h 37"/>
                  <a:gd name="T12" fmla="*/ 27 w 42"/>
                  <a:gd name="T13" fmla="*/ 36 h 37"/>
                  <a:gd name="T14" fmla="*/ 25 w 42"/>
                  <a:gd name="T15" fmla="*/ 36 h 37"/>
                  <a:gd name="T16" fmla="*/ 25 w 42"/>
                  <a:gd name="T17" fmla="*/ 36 h 37"/>
                  <a:gd name="T18" fmla="*/ 24 w 42"/>
                  <a:gd name="T19" fmla="*/ 36 h 37"/>
                  <a:gd name="T20" fmla="*/ 22 w 42"/>
                  <a:gd name="T21" fmla="*/ 36 h 37"/>
                  <a:gd name="T22" fmla="*/ 20 w 42"/>
                  <a:gd name="T23" fmla="*/ 36 h 37"/>
                  <a:gd name="T24" fmla="*/ 19 w 42"/>
                  <a:gd name="T25" fmla="*/ 36 h 37"/>
                  <a:gd name="T26" fmla="*/ 19 w 42"/>
                  <a:gd name="T27" fmla="*/ 36 h 37"/>
                  <a:gd name="T28" fmla="*/ 19 w 42"/>
                  <a:gd name="T29" fmla="*/ 36 h 37"/>
                  <a:gd name="T30" fmla="*/ 17 w 42"/>
                  <a:gd name="T31" fmla="*/ 36 h 37"/>
                  <a:gd name="T32" fmla="*/ 15 w 42"/>
                  <a:gd name="T33" fmla="*/ 36 h 37"/>
                  <a:gd name="T34" fmla="*/ 12 w 42"/>
                  <a:gd name="T35" fmla="*/ 36 h 37"/>
                  <a:gd name="T36" fmla="*/ 12 w 42"/>
                  <a:gd name="T37" fmla="*/ 36 h 37"/>
                  <a:gd name="T38" fmla="*/ 10 w 42"/>
                  <a:gd name="T39" fmla="*/ 36 h 37"/>
                  <a:gd name="T40" fmla="*/ 10 w 42"/>
                  <a:gd name="T41" fmla="*/ 36 h 37"/>
                  <a:gd name="T42" fmla="*/ 8 w 42"/>
                  <a:gd name="T43" fmla="*/ 37 h 37"/>
                  <a:gd name="T44" fmla="*/ 3 w 42"/>
                  <a:gd name="T45" fmla="*/ 37 h 37"/>
                  <a:gd name="T46" fmla="*/ 3 w 42"/>
                  <a:gd name="T47" fmla="*/ 37 h 37"/>
                  <a:gd name="T48" fmla="*/ 0 w 42"/>
                  <a:gd name="T49" fmla="*/ 2 h 37"/>
                  <a:gd name="T50" fmla="*/ 24 w 42"/>
                  <a:gd name="T51" fmla="*/ 0 h 37"/>
                  <a:gd name="T52" fmla="*/ 39 w 42"/>
                  <a:gd name="T53" fmla="*/ 0 h 37"/>
                  <a:gd name="T54" fmla="*/ 39 w 42"/>
                  <a:gd name="T5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7">
                    <a:moveTo>
                      <a:pt x="39" y="0"/>
                    </a:moveTo>
                    <a:lnTo>
                      <a:pt x="42" y="34"/>
                    </a:lnTo>
                    <a:lnTo>
                      <a:pt x="30" y="36"/>
                    </a:lnTo>
                    <a:lnTo>
                      <a:pt x="30" y="36"/>
                    </a:lnTo>
                    <a:lnTo>
                      <a:pt x="30" y="36"/>
                    </a:lnTo>
                    <a:lnTo>
                      <a:pt x="27" y="36"/>
                    </a:lnTo>
                    <a:lnTo>
                      <a:pt x="27" y="36"/>
                    </a:lnTo>
                    <a:lnTo>
                      <a:pt x="25" y="36"/>
                    </a:lnTo>
                    <a:lnTo>
                      <a:pt x="25" y="36"/>
                    </a:lnTo>
                    <a:lnTo>
                      <a:pt x="24" y="36"/>
                    </a:lnTo>
                    <a:lnTo>
                      <a:pt x="22" y="36"/>
                    </a:lnTo>
                    <a:lnTo>
                      <a:pt x="20" y="36"/>
                    </a:lnTo>
                    <a:lnTo>
                      <a:pt x="19" y="36"/>
                    </a:lnTo>
                    <a:lnTo>
                      <a:pt x="19" y="36"/>
                    </a:lnTo>
                    <a:lnTo>
                      <a:pt x="19" y="36"/>
                    </a:lnTo>
                    <a:lnTo>
                      <a:pt x="17" y="36"/>
                    </a:lnTo>
                    <a:lnTo>
                      <a:pt x="15" y="36"/>
                    </a:lnTo>
                    <a:lnTo>
                      <a:pt x="12" y="36"/>
                    </a:lnTo>
                    <a:lnTo>
                      <a:pt x="12" y="36"/>
                    </a:lnTo>
                    <a:lnTo>
                      <a:pt x="10" y="36"/>
                    </a:lnTo>
                    <a:lnTo>
                      <a:pt x="10" y="36"/>
                    </a:lnTo>
                    <a:lnTo>
                      <a:pt x="8" y="37"/>
                    </a:lnTo>
                    <a:lnTo>
                      <a:pt x="3" y="37"/>
                    </a:lnTo>
                    <a:lnTo>
                      <a:pt x="3" y="37"/>
                    </a:lnTo>
                    <a:lnTo>
                      <a:pt x="0" y="2"/>
                    </a:lnTo>
                    <a:lnTo>
                      <a:pt x="24" y="0"/>
                    </a:lnTo>
                    <a:lnTo>
                      <a:pt x="39" y="0"/>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3" name="Freeform 6171"/>
              <p:cNvSpPr>
                <a:spLocks/>
              </p:cNvSpPr>
              <p:nvPr/>
            </p:nvSpPr>
            <p:spPr bwMode="auto">
              <a:xfrm>
                <a:off x="3720" y="1314"/>
                <a:ext cx="54" cy="38"/>
              </a:xfrm>
              <a:custGeom>
                <a:avLst/>
                <a:gdLst>
                  <a:gd name="T0" fmla="*/ 54 w 54"/>
                  <a:gd name="T1" fmla="*/ 0 h 38"/>
                  <a:gd name="T2" fmla="*/ 54 w 54"/>
                  <a:gd name="T3" fmla="*/ 27 h 38"/>
                  <a:gd name="T4" fmla="*/ 39 w 54"/>
                  <a:gd name="T5" fmla="*/ 27 h 38"/>
                  <a:gd name="T6" fmla="*/ 40 w 54"/>
                  <a:gd name="T7" fmla="*/ 36 h 38"/>
                  <a:gd name="T8" fmla="*/ 1 w 54"/>
                  <a:gd name="T9" fmla="*/ 38 h 38"/>
                  <a:gd name="T10" fmla="*/ 0 w 54"/>
                  <a:gd name="T11" fmla="*/ 4 h 38"/>
                  <a:gd name="T12" fmla="*/ 54 w 54"/>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4" h="38">
                    <a:moveTo>
                      <a:pt x="54" y="0"/>
                    </a:moveTo>
                    <a:lnTo>
                      <a:pt x="54" y="27"/>
                    </a:lnTo>
                    <a:lnTo>
                      <a:pt x="39" y="27"/>
                    </a:lnTo>
                    <a:lnTo>
                      <a:pt x="40" y="36"/>
                    </a:lnTo>
                    <a:lnTo>
                      <a:pt x="1" y="38"/>
                    </a:lnTo>
                    <a:lnTo>
                      <a:pt x="0" y="4"/>
                    </a:lnTo>
                    <a:lnTo>
                      <a:pt x="5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Freeform 6172"/>
              <p:cNvSpPr>
                <a:spLocks/>
              </p:cNvSpPr>
              <p:nvPr/>
            </p:nvSpPr>
            <p:spPr bwMode="auto">
              <a:xfrm>
                <a:off x="3720" y="1314"/>
                <a:ext cx="54" cy="38"/>
              </a:xfrm>
              <a:custGeom>
                <a:avLst/>
                <a:gdLst>
                  <a:gd name="T0" fmla="*/ 54 w 54"/>
                  <a:gd name="T1" fmla="*/ 0 h 38"/>
                  <a:gd name="T2" fmla="*/ 54 w 54"/>
                  <a:gd name="T3" fmla="*/ 27 h 38"/>
                  <a:gd name="T4" fmla="*/ 39 w 54"/>
                  <a:gd name="T5" fmla="*/ 27 h 38"/>
                  <a:gd name="T6" fmla="*/ 40 w 54"/>
                  <a:gd name="T7" fmla="*/ 36 h 38"/>
                  <a:gd name="T8" fmla="*/ 1 w 54"/>
                  <a:gd name="T9" fmla="*/ 38 h 38"/>
                  <a:gd name="T10" fmla="*/ 0 w 54"/>
                  <a:gd name="T11" fmla="*/ 4 h 38"/>
                  <a:gd name="T12" fmla="*/ 54 w 54"/>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4" h="38">
                    <a:moveTo>
                      <a:pt x="54" y="0"/>
                    </a:moveTo>
                    <a:lnTo>
                      <a:pt x="54" y="27"/>
                    </a:lnTo>
                    <a:lnTo>
                      <a:pt x="39" y="27"/>
                    </a:lnTo>
                    <a:lnTo>
                      <a:pt x="40" y="36"/>
                    </a:lnTo>
                    <a:lnTo>
                      <a:pt x="1" y="38"/>
                    </a:lnTo>
                    <a:lnTo>
                      <a:pt x="0" y="4"/>
                    </a:lnTo>
                    <a:lnTo>
                      <a:pt x="5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5" name="Freeform 6173"/>
              <p:cNvSpPr>
                <a:spLocks/>
              </p:cNvSpPr>
              <p:nvPr/>
            </p:nvSpPr>
            <p:spPr bwMode="auto">
              <a:xfrm>
                <a:off x="3644" y="1362"/>
                <a:ext cx="42" cy="37"/>
              </a:xfrm>
              <a:custGeom>
                <a:avLst/>
                <a:gdLst>
                  <a:gd name="T0" fmla="*/ 40 w 42"/>
                  <a:gd name="T1" fmla="*/ 8 h 37"/>
                  <a:gd name="T2" fmla="*/ 42 w 42"/>
                  <a:gd name="T3" fmla="*/ 35 h 37"/>
                  <a:gd name="T4" fmla="*/ 3 w 42"/>
                  <a:gd name="T5" fmla="*/ 37 h 37"/>
                  <a:gd name="T6" fmla="*/ 3 w 42"/>
                  <a:gd name="T7" fmla="*/ 28 h 37"/>
                  <a:gd name="T8" fmla="*/ 1 w 42"/>
                  <a:gd name="T9" fmla="*/ 22 h 37"/>
                  <a:gd name="T10" fmla="*/ 0 w 42"/>
                  <a:gd name="T11" fmla="*/ 18 h 37"/>
                  <a:gd name="T12" fmla="*/ 0 w 42"/>
                  <a:gd name="T13" fmla="*/ 15 h 37"/>
                  <a:gd name="T14" fmla="*/ 1 w 42"/>
                  <a:gd name="T15" fmla="*/ 3 h 37"/>
                  <a:gd name="T16" fmla="*/ 1 w 42"/>
                  <a:gd name="T17" fmla="*/ 1 h 37"/>
                  <a:gd name="T18" fmla="*/ 39 w 42"/>
                  <a:gd name="T19" fmla="*/ 0 h 37"/>
                  <a:gd name="T20" fmla="*/ 40 w 42"/>
                  <a:gd name="T2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7">
                    <a:moveTo>
                      <a:pt x="40" y="8"/>
                    </a:moveTo>
                    <a:lnTo>
                      <a:pt x="42" y="35"/>
                    </a:lnTo>
                    <a:lnTo>
                      <a:pt x="3" y="37"/>
                    </a:lnTo>
                    <a:lnTo>
                      <a:pt x="3" y="28"/>
                    </a:lnTo>
                    <a:lnTo>
                      <a:pt x="1" y="22"/>
                    </a:lnTo>
                    <a:lnTo>
                      <a:pt x="0" y="18"/>
                    </a:lnTo>
                    <a:lnTo>
                      <a:pt x="0" y="15"/>
                    </a:lnTo>
                    <a:lnTo>
                      <a:pt x="1" y="3"/>
                    </a:lnTo>
                    <a:lnTo>
                      <a:pt x="1" y="1"/>
                    </a:lnTo>
                    <a:lnTo>
                      <a:pt x="39" y="0"/>
                    </a:lnTo>
                    <a:lnTo>
                      <a:pt x="40" y="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 name="Freeform 6174"/>
              <p:cNvSpPr>
                <a:spLocks/>
              </p:cNvSpPr>
              <p:nvPr/>
            </p:nvSpPr>
            <p:spPr bwMode="auto">
              <a:xfrm>
                <a:off x="3644" y="1362"/>
                <a:ext cx="42" cy="37"/>
              </a:xfrm>
              <a:custGeom>
                <a:avLst/>
                <a:gdLst>
                  <a:gd name="T0" fmla="*/ 40 w 42"/>
                  <a:gd name="T1" fmla="*/ 8 h 37"/>
                  <a:gd name="T2" fmla="*/ 42 w 42"/>
                  <a:gd name="T3" fmla="*/ 35 h 37"/>
                  <a:gd name="T4" fmla="*/ 3 w 42"/>
                  <a:gd name="T5" fmla="*/ 37 h 37"/>
                  <a:gd name="T6" fmla="*/ 3 w 42"/>
                  <a:gd name="T7" fmla="*/ 28 h 37"/>
                  <a:gd name="T8" fmla="*/ 1 w 42"/>
                  <a:gd name="T9" fmla="*/ 22 h 37"/>
                  <a:gd name="T10" fmla="*/ 0 w 42"/>
                  <a:gd name="T11" fmla="*/ 18 h 37"/>
                  <a:gd name="T12" fmla="*/ 0 w 42"/>
                  <a:gd name="T13" fmla="*/ 15 h 37"/>
                  <a:gd name="T14" fmla="*/ 1 w 42"/>
                  <a:gd name="T15" fmla="*/ 3 h 37"/>
                  <a:gd name="T16" fmla="*/ 1 w 42"/>
                  <a:gd name="T17" fmla="*/ 1 h 37"/>
                  <a:gd name="T18" fmla="*/ 39 w 42"/>
                  <a:gd name="T19" fmla="*/ 0 h 37"/>
                  <a:gd name="T20" fmla="*/ 40 w 42"/>
                  <a:gd name="T2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7">
                    <a:moveTo>
                      <a:pt x="40" y="8"/>
                    </a:moveTo>
                    <a:lnTo>
                      <a:pt x="42" y="35"/>
                    </a:lnTo>
                    <a:lnTo>
                      <a:pt x="3" y="37"/>
                    </a:lnTo>
                    <a:lnTo>
                      <a:pt x="3" y="28"/>
                    </a:lnTo>
                    <a:lnTo>
                      <a:pt x="1" y="22"/>
                    </a:lnTo>
                    <a:lnTo>
                      <a:pt x="0" y="18"/>
                    </a:lnTo>
                    <a:lnTo>
                      <a:pt x="0" y="15"/>
                    </a:lnTo>
                    <a:lnTo>
                      <a:pt x="1" y="3"/>
                    </a:lnTo>
                    <a:lnTo>
                      <a:pt x="1" y="1"/>
                    </a:lnTo>
                    <a:lnTo>
                      <a:pt x="39" y="0"/>
                    </a:lnTo>
                    <a:lnTo>
                      <a:pt x="40"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7" name="Freeform 6175"/>
              <p:cNvSpPr>
                <a:spLocks/>
              </p:cNvSpPr>
              <p:nvPr/>
            </p:nvSpPr>
            <p:spPr bwMode="auto">
              <a:xfrm>
                <a:off x="3808" y="1511"/>
                <a:ext cx="47" cy="51"/>
              </a:xfrm>
              <a:custGeom>
                <a:avLst/>
                <a:gdLst>
                  <a:gd name="T0" fmla="*/ 32 w 47"/>
                  <a:gd name="T1" fmla="*/ 0 h 51"/>
                  <a:gd name="T2" fmla="*/ 32 w 47"/>
                  <a:gd name="T3" fmla="*/ 0 h 51"/>
                  <a:gd name="T4" fmla="*/ 34 w 47"/>
                  <a:gd name="T5" fmla="*/ 0 h 51"/>
                  <a:gd name="T6" fmla="*/ 37 w 47"/>
                  <a:gd name="T7" fmla="*/ 7 h 51"/>
                  <a:gd name="T8" fmla="*/ 47 w 47"/>
                  <a:gd name="T9" fmla="*/ 8 h 51"/>
                  <a:gd name="T10" fmla="*/ 47 w 47"/>
                  <a:gd name="T11" fmla="*/ 25 h 51"/>
                  <a:gd name="T12" fmla="*/ 41 w 47"/>
                  <a:gd name="T13" fmla="*/ 32 h 51"/>
                  <a:gd name="T14" fmla="*/ 41 w 47"/>
                  <a:gd name="T15" fmla="*/ 34 h 51"/>
                  <a:gd name="T16" fmla="*/ 41 w 47"/>
                  <a:gd name="T17" fmla="*/ 35 h 51"/>
                  <a:gd name="T18" fmla="*/ 34 w 47"/>
                  <a:gd name="T19" fmla="*/ 44 h 51"/>
                  <a:gd name="T20" fmla="*/ 10 w 47"/>
                  <a:gd name="T21" fmla="*/ 51 h 51"/>
                  <a:gd name="T22" fmla="*/ 8 w 47"/>
                  <a:gd name="T23" fmla="*/ 10 h 51"/>
                  <a:gd name="T24" fmla="*/ 2 w 47"/>
                  <a:gd name="T25" fmla="*/ 12 h 51"/>
                  <a:gd name="T26" fmla="*/ 0 w 47"/>
                  <a:gd name="T27" fmla="*/ 10 h 51"/>
                  <a:gd name="T28" fmla="*/ 0 w 47"/>
                  <a:gd name="T29" fmla="*/ 10 h 51"/>
                  <a:gd name="T30" fmla="*/ 0 w 47"/>
                  <a:gd name="T31" fmla="*/ 3 h 51"/>
                  <a:gd name="T32" fmla="*/ 30 w 47"/>
                  <a:gd name="T33" fmla="*/ 0 h 51"/>
                  <a:gd name="T34" fmla="*/ 30 w 47"/>
                  <a:gd name="T35" fmla="*/ 0 h 51"/>
                  <a:gd name="T36" fmla="*/ 30 w 47"/>
                  <a:gd name="T37" fmla="*/ 0 h 51"/>
                  <a:gd name="T38" fmla="*/ 32 w 47"/>
                  <a:gd name="T39" fmla="*/ 0 h 51"/>
                  <a:gd name="T40" fmla="*/ 32 w 47"/>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1">
                    <a:moveTo>
                      <a:pt x="32" y="0"/>
                    </a:moveTo>
                    <a:lnTo>
                      <a:pt x="32" y="0"/>
                    </a:lnTo>
                    <a:lnTo>
                      <a:pt x="34" y="0"/>
                    </a:lnTo>
                    <a:lnTo>
                      <a:pt x="37" y="7"/>
                    </a:lnTo>
                    <a:lnTo>
                      <a:pt x="47" y="8"/>
                    </a:lnTo>
                    <a:lnTo>
                      <a:pt x="47" y="25"/>
                    </a:lnTo>
                    <a:lnTo>
                      <a:pt x="41" y="32"/>
                    </a:lnTo>
                    <a:lnTo>
                      <a:pt x="41" y="34"/>
                    </a:lnTo>
                    <a:lnTo>
                      <a:pt x="41" y="35"/>
                    </a:lnTo>
                    <a:lnTo>
                      <a:pt x="34" y="44"/>
                    </a:lnTo>
                    <a:lnTo>
                      <a:pt x="10" y="51"/>
                    </a:lnTo>
                    <a:lnTo>
                      <a:pt x="8" y="10"/>
                    </a:lnTo>
                    <a:lnTo>
                      <a:pt x="2" y="12"/>
                    </a:lnTo>
                    <a:lnTo>
                      <a:pt x="0" y="10"/>
                    </a:lnTo>
                    <a:lnTo>
                      <a:pt x="0" y="10"/>
                    </a:lnTo>
                    <a:lnTo>
                      <a:pt x="0" y="3"/>
                    </a:lnTo>
                    <a:lnTo>
                      <a:pt x="30" y="0"/>
                    </a:lnTo>
                    <a:lnTo>
                      <a:pt x="30" y="0"/>
                    </a:lnTo>
                    <a:lnTo>
                      <a:pt x="30" y="0"/>
                    </a:lnTo>
                    <a:lnTo>
                      <a:pt x="32" y="0"/>
                    </a:lnTo>
                    <a:lnTo>
                      <a:pt x="32"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Freeform 6176"/>
              <p:cNvSpPr>
                <a:spLocks/>
              </p:cNvSpPr>
              <p:nvPr/>
            </p:nvSpPr>
            <p:spPr bwMode="auto">
              <a:xfrm>
                <a:off x="3808" y="1511"/>
                <a:ext cx="47" cy="51"/>
              </a:xfrm>
              <a:custGeom>
                <a:avLst/>
                <a:gdLst>
                  <a:gd name="T0" fmla="*/ 32 w 47"/>
                  <a:gd name="T1" fmla="*/ 0 h 51"/>
                  <a:gd name="T2" fmla="*/ 32 w 47"/>
                  <a:gd name="T3" fmla="*/ 0 h 51"/>
                  <a:gd name="T4" fmla="*/ 34 w 47"/>
                  <a:gd name="T5" fmla="*/ 0 h 51"/>
                  <a:gd name="T6" fmla="*/ 37 w 47"/>
                  <a:gd name="T7" fmla="*/ 7 h 51"/>
                  <a:gd name="T8" fmla="*/ 47 w 47"/>
                  <a:gd name="T9" fmla="*/ 8 h 51"/>
                  <a:gd name="T10" fmla="*/ 47 w 47"/>
                  <a:gd name="T11" fmla="*/ 25 h 51"/>
                  <a:gd name="T12" fmla="*/ 41 w 47"/>
                  <a:gd name="T13" fmla="*/ 32 h 51"/>
                  <a:gd name="T14" fmla="*/ 41 w 47"/>
                  <a:gd name="T15" fmla="*/ 34 h 51"/>
                  <a:gd name="T16" fmla="*/ 41 w 47"/>
                  <a:gd name="T17" fmla="*/ 35 h 51"/>
                  <a:gd name="T18" fmla="*/ 34 w 47"/>
                  <a:gd name="T19" fmla="*/ 44 h 51"/>
                  <a:gd name="T20" fmla="*/ 10 w 47"/>
                  <a:gd name="T21" fmla="*/ 51 h 51"/>
                  <a:gd name="T22" fmla="*/ 8 w 47"/>
                  <a:gd name="T23" fmla="*/ 10 h 51"/>
                  <a:gd name="T24" fmla="*/ 2 w 47"/>
                  <a:gd name="T25" fmla="*/ 12 h 51"/>
                  <a:gd name="T26" fmla="*/ 0 w 47"/>
                  <a:gd name="T27" fmla="*/ 10 h 51"/>
                  <a:gd name="T28" fmla="*/ 0 w 47"/>
                  <a:gd name="T29" fmla="*/ 10 h 51"/>
                  <a:gd name="T30" fmla="*/ 0 w 47"/>
                  <a:gd name="T31" fmla="*/ 3 h 51"/>
                  <a:gd name="T32" fmla="*/ 30 w 47"/>
                  <a:gd name="T33" fmla="*/ 0 h 51"/>
                  <a:gd name="T34" fmla="*/ 30 w 47"/>
                  <a:gd name="T35" fmla="*/ 0 h 51"/>
                  <a:gd name="T36" fmla="*/ 30 w 47"/>
                  <a:gd name="T37" fmla="*/ 0 h 51"/>
                  <a:gd name="T38" fmla="*/ 32 w 47"/>
                  <a:gd name="T39" fmla="*/ 0 h 51"/>
                  <a:gd name="T40" fmla="*/ 32 w 47"/>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1">
                    <a:moveTo>
                      <a:pt x="32" y="0"/>
                    </a:moveTo>
                    <a:lnTo>
                      <a:pt x="32" y="0"/>
                    </a:lnTo>
                    <a:lnTo>
                      <a:pt x="34" y="0"/>
                    </a:lnTo>
                    <a:lnTo>
                      <a:pt x="37" y="7"/>
                    </a:lnTo>
                    <a:lnTo>
                      <a:pt x="47" y="8"/>
                    </a:lnTo>
                    <a:lnTo>
                      <a:pt x="47" y="25"/>
                    </a:lnTo>
                    <a:lnTo>
                      <a:pt x="41" y="32"/>
                    </a:lnTo>
                    <a:lnTo>
                      <a:pt x="41" y="34"/>
                    </a:lnTo>
                    <a:lnTo>
                      <a:pt x="41" y="35"/>
                    </a:lnTo>
                    <a:lnTo>
                      <a:pt x="34" y="44"/>
                    </a:lnTo>
                    <a:lnTo>
                      <a:pt x="10" y="51"/>
                    </a:lnTo>
                    <a:lnTo>
                      <a:pt x="8" y="10"/>
                    </a:lnTo>
                    <a:lnTo>
                      <a:pt x="2" y="12"/>
                    </a:lnTo>
                    <a:lnTo>
                      <a:pt x="0" y="10"/>
                    </a:lnTo>
                    <a:lnTo>
                      <a:pt x="0" y="10"/>
                    </a:lnTo>
                    <a:lnTo>
                      <a:pt x="0" y="3"/>
                    </a:lnTo>
                    <a:lnTo>
                      <a:pt x="30" y="0"/>
                    </a:lnTo>
                    <a:lnTo>
                      <a:pt x="30" y="0"/>
                    </a:lnTo>
                    <a:lnTo>
                      <a:pt x="30" y="0"/>
                    </a:lnTo>
                    <a:lnTo>
                      <a:pt x="32" y="0"/>
                    </a:lnTo>
                    <a:lnTo>
                      <a:pt x="3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9" name="Freeform 6177"/>
              <p:cNvSpPr>
                <a:spLocks/>
              </p:cNvSpPr>
              <p:nvPr/>
            </p:nvSpPr>
            <p:spPr bwMode="auto">
              <a:xfrm>
                <a:off x="3716" y="1263"/>
                <a:ext cx="58" cy="55"/>
              </a:xfrm>
              <a:custGeom>
                <a:avLst/>
                <a:gdLst>
                  <a:gd name="T0" fmla="*/ 39 w 58"/>
                  <a:gd name="T1" fmla="*/ 0 h 55"/>
                  <a:gd name="T2" fmla="*/ 39 w 58"/>
                  <a:gd name="T3" fmla="*/ 19 h 55"/>
                  <a:gd name="T4" fmla="*/ 56 w 58"/>
                  <a:gd name="T5" fmla="*/ 17 h 55"/>
                  <a:gd name="T6" fmla="*/ 58 w 58"/>
                  <a:gd name="T7" fmla="*/ 51 h 55"/>
                  <a:gd name="T8" fmla="*/ 4 w 58"/>
                  <a:gd name="T9" fmla="*/ 55 h 55"/>
                  <a:gd name="T10" fmla="*/ 0 w 58"/>
                  <a:gd name="T11" fmla="*/ 2 h 55"/>
                  <a:gd name="T12" fmla="*/ 39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39" y="0"/>
                    </a:moveTo>
                    <a:lnTo>
                      <a:pt x="39" y="19"/>
                    </a:lnTo>
                    <a:lnTo>
                      <a:pt x="56" y="17"/>
                    </a:lnTo>
                    <a:lnTo>
                      <a:pt x="58" y="51"/>
                    </a:lnTo>
                    <a:lnTo>
                      <a:pt x="4" y="55"/>
                    </a:lnTo>
                    <a:lnTo>
                      <a:pt x="0" y="2"/>
                    </a:lnTo>
                    <a:lnTo>
                      <a:pt x="39"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Freeform 6178"/>
              <p:cNvSpPr>
                <a:spLocks/>
              </p:cNvSpPr>
              <p:nvPr/>
            </p:nvSpPr>
            <p:spPr bwMode="auto">
              <a:xfrm>
                <a:off x="3716" y="1263"/>
                <a:ext cx="58" cy="55"/>
              </a:xfrm>
              <a:custGeom>
                <a:avLst/>
                <a:gdLst>
                  <a:gd name="T0" fmla="*/ 39 w 58"/>
                  <a:gd name="T1" fmla="*/ 0 h 55"/>
                  <a:gd name="T2" fmla="*/ 39 w 58"/>
                  <a:gd name="T3" fmla="*/ 19 h 55"/>
                  <a:gd name="T4" fmla="*/ 56 w 58"/>
                  <a:gd name="T5" fmla="*/ 17 h 55"/>
                  <a:gd name="T6" fmla="*/ 58 w 58"/>
                  <a:gd name="T7" fmla="*/ 51 h 55"/>
                  <a:gd name="T8" fmla="*/ 4 w 58"/>
                  <a:gd name="T9" fmla="*/ 55 h 55"/>
                  <a:gd name="T10" fmla="*/ 0 w 58"/>
                  <a:gd name="T11" fmla="*/ 2 h 55"/>
                  <a:gd name="T12" fmla="*/ 39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39" y="0"/>
                    </a:moveTo>
                    <a:lnTo>
                      <a:pt x="39" y="19"/>
                    </a:lnTo>
                    <a:lnTo>
                      <a:pt x="56" y="17"/>
                    </a:lnTo>
                    <a:lnTo>
                      <a:pt x="58" y="51"/>
                    </a:lnTo>
                    <a:lnTo>
                      <a:pt x="4" y="55"/>
                    </a:lnTo>
                    <a:lnTo>
                      <a:pt x="0" y="2"/>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1" name="Freeform 6179"/>
              <p:cNvSpPr>
                <a:spLocks/>
              </p:cNvSpPr>
              <p:nvPr/>
            </p:nvSpPr>
            <p:spPr bwMode="auto">
              <a:xfrm>
                <a:off x="3869" y="1368"/>
                <a:ext cx="64" cy="43"/>
              </a:xfrm>
              <a:custGeom>
                <a:avLst/>
                <a:gdLst>
                  <a:gd name="T0" fmla="*/ 15 w 64"/>
                  <a:gd name="T1" fmla="*/ 0 h 43"/>
                  <a:gd name="T2" fmla="*/ 15 w 64"/>
                  <a:gd name="T3" fmla="*/ 9 h 43"/>
                  <a:gd name="T4" fmla="*/ 30 w 64"/>
                  <a:gd name="T5" fmla="*/ 9 h 43"/>
                  <a:gd name="T6" fmla="*/ 30 w 64"/>
                  <a:gd name="T7" fmla="*/ 17 h 43"/>
                  <a:gd name="T8" fmla="*/ 47 w 64"/>
                  <a:gd name="T9" fmla="*/ 16 h 43"/>
                  <a:gd name="T10" fmla="*/ 63 w 64"/>
                  <a:gd name="T11" fmla="*/ 16 h 43"/>
                  <a:gd name="T12" fmla="*/ 64 w 64"/>
                  <a:gd name="T13" fmla="*/ 33 h 43"/>
                  <a:gd name="T14" fmla="*/ 64 w 64"/>
                  <a:gd name="T15" fmla="*/ 41 h 43"/>
                  <a:gd name="T16" fmla="*/ 44 w 64"/>
                  <a:gd name="T17" fmla="*/ 43 h 43"/>
                  <a:gd name="T18" fmla="*/ 41 w 64"/>
                  <a:gd name="T19" fmla="*/ 43 h 43"/>
                  <a:gd name="T20" fmla="*/ 41 w 64"/>
                  <a:gd name="T21" fmla="*/ 34 h 43"/>
                  <a:gd name="T22" fmla="*/ 2 w 64"/>
                  <a:gd name="T23" fmla="*/ 36 h 43"/>
                  <a:gd name="T24" fmla="*/ 0 w 64"/>
                  <a:gd name="T25" fmla="*/ 2 h 43"/>
                  <a:gd name="T26" fmla="*/ 7 w 64"/>
                  <a:gd name="T27" fmla="*/ 2 h 43"/>
                  <a:gd name="T28" fmla="*/ 15 w 6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43">
                    <a:moveTo>
                      <a:pt x="15" y="0"/>
                    </a:moveTo>
                    <a:lnTo>
                      <a:pt x="15" y="9"/>
                    </a:lnTo>
                    <a:lnTo>
                      <a:pt x="30" y="9"/>
                    </a:lnTo>
                    <a:lnTo>
                      <a:pt x="30" y="17"/>
                    </a:lnTo>
                    <a:lnTo>
                      <a:pt x="47" y="16"/>
                    </a:lnTo>
                    <a:lnTo>
                      <a:pt x="63" y="16"/>
                    </a:lnTo>
                    <a:lnTo>
                      <a:pt x="64" y="33"/>
                    </a:lnTo>
                    <a:lnTo>
                      <a:pt x="64" y="41"/>
                    </a:lnTo>
                    <a:lnTo>
                      <a:pt x="44" y="43"/>
                    </a:lnTo>
                    <a:lnTo>
                      <a:pt x="41" y="43"/>
                    </a:lnTo>
                    <a:lnTo>
                      <a:pt x="41" y="34"/>
                    </a:lnTo>
                    <a:lnTo>
                      <a:pt x="2" y="36"/>
                    </a:lnTo>
                    <a:lnTo>
                      <a:pt x="0" y="2"/>
                    </a:lnTo>
                    <a:lnTo>
                      <a:pt x="7" y="2"/>
                    </a:lnTo>
                    <a:lnTo>
                      <a:pt x="15"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2" name="Freeform 6180"/>
              <p:cNvSpPr>
                <a:spLocks/>
              </p:cNvSpPr>
              <p:nvPr/>
            </p:nvSpPr>
            <p:spPr bwMode="auto">
              <a:xfrm>
                <a:off x="3869" y="1368"/>
                <a:ext cx="64" cy="43"/>
              </a:xfrm>
              <a:custGeom>
                <a:avLst/>
                <a:gdLst>
                  <a:gd name="T0" fmla="*/ 15 w 64"/>
                  <a:gd name="T1" fmla="*/ 0 h 43"/>
                  <a:gd name="T2" fmla="*/ 15 w 64"/>
                  <a:gd name="T3" fmla="*/ 9 h 43"/>
                  <a:gd name="T4" fmla="*/ 30 w 64"/>
                  <a:gd name="T5" fmla="*/ 9 h 43"/>
                  <a:gd name="T6" fmla="*/ 30 w 64"/>
                  <a:gd name="T7" fmla="*/ 17 h 43"/>
                  <a:gd name="T8" fmla="*/ 47 w 64"/>
                  <a:gd name="T9" fmla="*/ 16 h 43"/>
                  <a:gd name="T10" fmla="*/ 63 w 64"/>
                  <a:gd name="T11" fmla="*/ 16 h 43"/>
                  <a:gd name="T12" fmla="*/ 64 w 64"/>
                  <a:gd name="T13" fmla="*/ 33 h 43"/>
                  <a:gd name="T14" fmla="*/ 64 w 64"/>
                  <a:gd name="T15" fmla="*/ 41 h 43"/>
                  <a:gd name="T16" fmla="*/ 44 w 64"/>
                  <a:gd name="T17" fmla="*/ 43 h 43"/>
                  <a:gd name="T18" fmla="*/ 41 w 64"/>
                  <a:gd name="T19" fmla="*/ 43 h 43"/>
                  <a:gd name="T20" fmla="*/ 41 w 64"/>
                  <a:gd name="T21" fmla="*/ 34 h 43"/>
                  <a:gd name="T22" fmla="*/ 2 w 64"/>
                  <a:gd name="T23" fmla="*/ 36 h 43"/>
                  <a:gd name="T24" fmla="*/ 0 w 64"/>
                  <a:gd name="T25" fmla="*/ 2 h 43"/>
                  <a:gd name="T26" fmla="*/ 7 w 64"/>
                  <a:gd name="T27" fmla="*/ 2 h 43"/>
                  <a:gd name="T28" fmla="*/ 15 w 6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43">
                    <a:moveTo>
                      <a:pt x="15" y="0"/>
                    </a:moveTo>
                    <a:lnTo>
                      <a:pt x="15" y="9"/>
                    </a:lnTo>
                    <a:lnTo>
                      <a:pt x="30" y="9"/>
                    </a:lnTo>
                    <a:lnTo>
                      <a:pt x="30" y="17"/>
                    </a:lnTo>
                    <a:lnTo>
                      <a:pt x="47" y="16"/>
                    </a:lnTo>
                    <a:lnTo>
                      <a:pt x="63" y="16"/>
                    </a:lnTo>
                    <a:lnTo>
                      <a:pt x="64" y="33"/>
                    </a:lnTo>
                    <a:lnTo>
                      <a:pt x="64" y="41"/>
                    </a:lnTo>
                    <a:lnTo>
                      <a:pt x="44" y="43"/>
                    </a:lnTo>
                    <a:lnTo>
                      <a:pt x="41" y="43"/>
                    </a:lnTo>
                    <a:lnTo>
                      <a:pt x="41" y="34"/>
                    </a:lnTo>
                    <a:lnTo>
                      <a:pt x="2" y="36"/>
                    </a:lnTo>
                    <a:lnTo>
                      <a:pt x="0" y="2"/>
                    </a:lnTo>
                    <a:lnTo>
                      <a:pt x="7" y="2"/>
                    </a:lnTo>
                    <a:lnTo>
                      <a:pt x="1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3" name="Freeform 6181"/>
              <p:cNvSpPr>
                <a:spLocks/>
              </p:cNvSpPr>
              <p:nvPr/>
            </p:nvSpPr>
            <p:spPr bwMode="auto">
              <a:xfrm>
                <a:off x="3943" y="1477"/>
                <a:ext cx="33" cy="37"/>
              </a:xfrm>
              <a:custGeom>
                <a:avLst/>
                <a:gdLst>
                  <a:gd name="T0" fmla="*/ 28 w 33"/>
                  <a:gd name="T1" fmla="*/ 34 h 37"/>
                  <a:gd name="T2" fmla="*/ 12 w 33"/>
                  <a:gd name="T3" fmla="*/ 35 h 37"/>
                  <a:gd name="T4" fmla="*/ 4 w 33"/>
                  <a:gd name="T5" fmla="*/ 37 h 37"/>
                  <a:gd name="T6" fmla="*/ 0 w 33"/>
                  <a:gd name="T7" fmla="*/ 2 h 37"/>
                  <a:gd name="T8" fmla="*/ 9 w 33"/>
                  <a:gd name="T9" fmla="*/ 2 h 37"/>
                  <a:gd name="T10" fmla="*/ 29 w 33"/>
                  <a:gd name="T11" fmla="*/ 0 h 37"/>
                  <a:gd name="T12" fmla="*/ 29 w 33"/>
                  <a:gd name="T13" fmla="*/ 0 h 37"/>
                  <a:gd name="T14" fmla="*/ 29 w 33"/>
                  <a:gd name="T15" fmla="*/ 0 h 37"/>
                  <a:gd name="T16" fmla="*/ 29 w 33"/>
                  <a:gd name="T17" fmla="*/ 0 h 37"/>
                  <a:gd name="T18" fmla="*/ 29 w 33"/>
                  <a:gd name="T19" fmla="*/ 0 h 37"/>
                  <a:gd name="T20" fmla="*/ 29 w 33"/>
                  <a:gd name="T21" fmla="*/ 2 h 37"/>
                  <a:gd name="T22" fmla="*/ 29 w 33"/>
                  <a:gd name="T23" fmla="*/ 2 h 37"/>
                  <a:gd name="T24" fmla="*/ 29 w 33"/>
                  <a:gd name="T25" fmla="*/ 3 h 37"/>
                  <a:gd name="T26" fmla="*/ 29 w 33"/>
                  <a:gd name="T27" fmla="*/ 3 h 37"/>
                  <a:gd name="T28" fmla="*/ 29 w 33"/>
                  <a:gd name="T29" fmla="*/ 5 h 37"/>
                  <a:gd name="T30" fmla="*/ 29 w 33"/>
                  <a:gd name="T31" fmla="*/ 5 h 37"/>
                  <a:gd name="T32" fmla="*/ 29 w 33"/>
                  <a:gd name="T33" fmla="*/ 7 h 37"/>
                  <a:gd name="T34" fmla="*/ 29 w 33"/>
                  <a:gd name="T35" fmla="*/ 7 h 37"/>
                  <a:gd name="T36" fmla="*/ 29 w 33"/>
                  <a:gd name="T37" fmla="*/ 7 h 37"/>
                  <a:gd name="T38" fmla="*/ 29 w 33"/>
                  <a:gd name="T39" fmla="*/ 7 h 37"/>
                  <a:gd name="T40" fmla="*/ 29 w 33"/>
                  <a:gd name="T41" fmla="*/ 7 h 37"/>
                  <a:gd name="T42" fmla="*/ 31 w 33"/>
                  <a:gd name="T43" fmla="*/ 12 h 37"/>
                  <a:gd name="T44" fmla="*/ 31 w 33"/>
                  <a:gd name="T45" fmla="*/ 12 h 37"/>
                  <a:gd name="T46" fmla="*/ 33 w 33"/>
                  <a:gd name="T47" fmla="*/ 12 h 37"/>
                  <a:gd name="T48" fmla="*/ 33 w 33"/>
                  <a:gd name="T49" fmla="*/ 12 h 37"/>
                  <a:gd name="T50" fmla="*/ 31 w 33"/>
                  <a:gd name="T51" fmla="*/ 13 h 37"/>
                  <a:gd name="T52" fmla="*/ 31 w 33"/>
                  <a:gd name="T53" fmla="*/ 13 h 37"/>
                  <a:gd name="T54" fmla="*/ 31 w 33"/>
                  <a:gd name="T55" fmla="*/ 13 h 37"/>
                  <a:gd name="T56" fmla="*/ 31 w 33"/>
                  <a:gd name="T57" fmla="*/ 13 h 37"/>
                  <a:gd name="T58" fmla="*/ 31 w 33"/>
                  <a:gd name="T59" fmla="*/ 13 h 37"/>
                  <a:gd name="T60" fmla="*/ 31 w 33"/>
                  <a:gd name="T61" fmla="*/ 13 h 37"/>
                  <a:gd name="T62" fmla="*/ 31 w 33"/>
                  <a:gd name="T63" fmla="*/ 13 h 37"/>
                  <a:gd name="T64" fmla="*/ 31 w 33"/>
                  <a:gd name="T65" fmla="*/ 15 h 37"/>
                  <a:gd name="T66" fmla="*/ 31 w 33"/>
                  <a:gd name="T67" fmla="*/ 15 h 37"/>
                  <a:gd name="T68" fmla="*/ 31 w 33"/>
                  <a:gd name="T69" fmla="*/ 17 h 37"/>
                  <a:gd name="T70" fmla="*/ 33 w 33"/>
                  <a:gd name="T71" fmla="*/ 17 h 37"/>
                  <a:gd name="T72" fmla="*/ 33 w 33"/>
                  <a:gd name="T73" fmla="*/ 17 h 37"/>
                  <a:gd name="T74" fmla="*/ 33 w 33"/>
                  <a:gd name="T75" fmla="*/ 20 h 37"/>
                  <a:gd name="T76" fmla="*/ 33 w 33"/>
                  <a:gd name="T77" fmla="*/ 20 h 37"/>
                  <a:gd name="T78" fmla="*/ 33 w 33"/>
                  <a:gd name="T79" fmla="*/ 20 h 37"/>
                  <a:gd name="T80" fmla="*/ 33 w 33"/>
                  <a:gd name="T81" fmla="*/ 20 h 37"/>
                  <a:gd name="T82" fmla="*/ 31 w 33"/>
                  <a:gd name="T83" fmla="*/ 24 h 37"/>
                  <a:gd name="T84" fmla="*/ 31 w 33"/>
                  <a:gd name="T85" fmla="*/ 24 h 37"/>
                  <a:gd name="T86" fmla="*/ 31 w 33"/>
                  <a:gd name="T87" fmla="*/ 25 h 37"/>
                  <a:gd name="T88" fmla="*/ 31 w 33"/>
                  <a:gd name="T89" fmla="*/ 25 h 37"/>
                  <a:gd name="T90" fmla="*/ 31 w 33"/>
                  <a:gd name="T91" fmla="*/ 25 h 37"/>
                  <a:gd name="T92" fmla="*/ 31 w 33"/>
                  <a:gd name="T93" fmla="*/ 25 h 37"/>
                  <a:gd name="T94" fmla="*/ 31 w 33"/>
                  <a:gd name="T95" fmla="*/ 25 h 37"/>
                  <a:gd name="T96" fmla="*/ 31 w 33"/>
                  <a:gd name="T97" fmla="*/ 25 h 37"/>
                  <a:gd name="T98" fmla="*/ 31 w 33"/>
                  <a:gd name="T99" fmla="*/ 25 h 37"/>
                  <a:gd name="T100" fmla="*/ 31 w 33"/>
                  <a:gd name="T101" fmla="*/ 25 h 37"/>
                  <a:gd name="T102" fmla="*/ 31 w 33"/>
                  <a:gd name="T103" fmla="*/ 25 h 37"/>
                  <a:gd name="T104" fmla="*/ 28 w 33"/>
                  <a:gd name="T105" fmla="*/ 30 h 37"/>
                  <a:gd name="T106" fmla="*/ 28 w 33"/>
                  <a:gd name="T107" fmla="*/ 30 h 37"/>
                  <a:gd name="T108" fmla="*/ 28 w 33"/>
                  <a:gd name="T109" fmla="*/ 30 h 37"/>
                  <a:gd name="T110" fmla="*/ 28 w 33"/>
                  <a:gd name="T111" fmla="*/ 32 h 37"/>
                  <a:gd name="T112" fmla="*/ 28 w 33"/>
                  <a:gd name="T113" fmla="*/ 32 h 37"/>
                  <a:gd name="T114" fmla="*/ 28 w 33"/>
                  <a:gd name="T115" fmla="*/ 32 h 37"/>
                  <a:gd name="T116" fmla="*/ 28 w 33"/>
                  <a:gd name="T117" fmla="*/ 34 h 37"/>
                  <a:gd name="T118" fmla="*/ 28 w 33"/>
                  <a:gd name="T11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7">
                    <a:moveTo>
                      <a:pt x="28" y="34"/>
                    </a:moveTo>
                    <a:lnTo>
                      <a:pt x="12" y="35"/>
                    </a:lnTo>
                    <a:lnTo>
                      <a:pt x="4" y="37"/>
                    </a:lnTo>
                    <a:lnTo>
                      <a:pt x="0" y="2"/>
                    </a:lnTo>
                    <a:lnTo>
                      <a:pt x="9" y="2"/>
                    </a:lnTo>
                    <a:lnTo>
                      <a:pt x="29" y="0"/>
                    </a:lnTo>
                    <a:lnTo>
                      <a:pt x="29" y="0"/>
                    </a:lnTo>
                    <a:lnTo>
                      <a:pt x="29" y="0"/>
                    </a:lnTo>
                    <a:lnTo>
                      <a:pt x="29" y="0"/>
                    </a:lnTo>
                    <a:lnTo>
                      <a:pt x="29" y="0"/>
                    </a:lnTo>
                    <a:lnTo>
                      <a:pt x="29" y="2"/>
                    </a:lnTo>
                    <a:lnTo>
                      <a:pt x="29" y="2"/>
                    </a:lnTo>
                    <a:lnTo>
                      <a:pt x="29" y="3"/>
                    </a:lnTo>
                    <a:lnTo>
                      <a:pt x="29" y="3"/>
                    </a:lnTo>
                    <a:lnTo>
                      <a:pt x="29" y="5"/>
                    </a:lnTo>
                    <a:lnTo>
                      <a:pt x="29" y="5"/>
                    </a:lnTo>
                    <a:lnTo>
                      <a:pt x="29" y="7"/>
                    </a:lnTo>
                    <a:lnTo>
                      <a:pt x="29" y="7"/>
                    </a:lnTo>
                    <a:lnTo>
                      <a:pt x="29" y="7"/>
                    </a:lnTo>
                    <a:lnTo>
                      <a:pt x="29" y="7"/>
                    </a:lnTo>
                    <a:lnTo>
                      <a:pt x="29" y="7"/>
                    </a:lnTo>
                    <a:lnTo>
                      <a:pt x="31" y="12"/>
                    </a:lnTo>
                    <a:lnTo>
                      <a:pt x="31" y="12"/>
                    </a:lnTo>
                    <a:lnTo>
                      <a:pt x="33" y="12"/>
                    </a:lnTo>
                    <a:lnTo>
                      <a:pt x="33" y="12"/>
                    </a:lnTo>
                    <a:lnTo>
                      <a:pt x="31" y="13"/>
                    </a:lnTo>
                    <a:lnTo>
                      <a:pt x="31" y="13"/>
                    </a:lnTo>
                    <a:lnTo>
                      <a:pt x="31" y="13"/>
                    </a:lnTo>
                    <a:lnTo>
                      <a:pt x="31" y="13"/>
                    </a:lnTo>
                    <a:lnTo>
                      <a:pt x="31" y="13"/>
                    </a:lnTo>
                    <a:lnTo>
                      <a:pt x="31" y="13"/>
                    </a:lnTo>
                    <a:lnTo>
                      <a:pt x="31" y="13"/>
                    </a:lnTo>
                    <a:lnTo>
                      <a:pt x="31" y="15"/>
                    </a:lnTo>
                    <a:lnTo>
                      <a:pt x="31" y="15"/>
                    </a:lnTo>
                    <a:lnTo>
                      <a:pt x="31" y="17"/>
                    </a:lnTo>
                    <a:lnTo>
                      <a:pt x="33" y="17"/>
                    </a:lnTo>
                    <a:lnTo>
                      <a:pt x="33" y="17"/>
                    </a:lnTo>
                    <a:lnTo>
                      <a:pt x="33" y="20"/>
                    </a:lnTo>
                    <a:lnTo>
                      <a:pt x="33" y="20"/>
                    </a:lnTo>
                    <a:lnTo>
                      <a:pt x="33" y="20"/>
                    </a:lnTo>
                    <a:lnTo>
                      <a:pt x="33" y="20"/>
                    </a:lnTo>
                    <a:lnTo>
                      <a:pt x="31" y="24"/>
                    </a:lnTo>
                    <a:lnTo>
                      <a:pt x="31" y="24"/>
                    </a:lnTo>
                    <a:lnTo>
                      <a:pt x="31" y="25"/>
                    </a:lnTo>
                    <a:lnTo>
                      <a:pt x="31" y="25"/>
                    </a:lnTo>
                    <a:lnTo>
                      <a:pt x="31" y="25"/>
                    </a:lnTo>
                    <a:lnTo>
                      <a:pt x="31" y="25"/>
                    </a:lnTo>
                    <a:lnTo>
                      <a:pt x="31" y="25"/>
                    </a:lnTo>
                    <a:lnTo>
                      <a:pt x="31" y="25"/>
                    </a:lnTo>
                    <a:lnTo>
                      <a:pt x="31" y="25"/>
                    </a:lnTo>
                    <a:lnTo>
                      <a:pt x="31" y="25"/>
                    </a:lnTo>
                    <a:lnTo>
                      <a:pt x="31" y="25"/>
                    </a:lnTo>
                    <a:lnTo>
                      <a:pt x="28" y="30"/>
                    </a:lnTo>
                    <a:lnTo>
                      <a:pt x="28" y="30"/>
                    </a:lnTo>
                    <a:lnTo>
                      <a:pt x="28" y="30"/>
                    </a:lnTo>
                    <a:lnTo>
                      <a:pt x="28" y="32"/>
                    </a:lnTo>
                    <a:lnTo>
                      <a:pt x="28" y="32"/>
                    </a:lnTo>
                    <a:lnTo>
                      <a:pt x="28" y="32"/>
                    </a:lnTo>
                    <a:lnTo>
                      <a:pt x="28" y="34"/>
                    </a:lnTo>
                    <a:lnTo>
                      <a:pt x="28" y="3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 name="Freeform 6182"/>
              <p:cNvSpPr>
                <a:spLocks/>
              </p:cNvSpPr>
              <p:nvPr/>
            </p:nvSpPr>
            <p:spPr bwMode="auto">
              <a:xfrm>
                <a:off x="3943" y="1477"/>
                <a:ext cx="33" cy="37"/>
              </a:xfrm>
              <a:custGeom>
                <a:avLst/>
                <a:gdLst>
                  <a:gd name="T0" fmla="*/ 28 w 33"/>
                  <a:gd name="T1" fmla="*/ 34 h 37"/>
                  <a:gd name="T2" fmla="*/ 12 w 33"/>
                  <a:gd name="T3" fmla="*/ 35 h 37"/>
                  <a:gd name="T4" fmla="*/ 4 w 33"/>
                  <a:gd name="T5" fmla="*/ 37 h 37"/>
                  <a:gd name="T6" fmla="*/ 0 w 33"/>
                  <a:gd name="T7" fmla="*/ 2 h 37"/>
                  <a:gd name="T8" fmla="*/ 9 w 33"/>
                  <a:gd name="T9" fmla="*/ 2 h 37"/>
                  <a:gd name="T10" fmla="*/ 29 w 33"/>
                  <a:gd name="T11" fmla="*/ 0 h 37"/>
                  <a:gd name="T12" fmla="*/ 29 w 33"/>
                  <a:gd name="T13" fmla="*/ 0 h 37"/>
                  <a:gd name="T14" fmla="*/ 29 w 33"/>
                  <a:gd name="T15" fmla="*/ 0 h 37"/>
                  <a:gd name="T16" fmla="*/ 29 w 33"/>
                  <a:gd name="T17" fmla="*/ 0 h 37"/>
                  <a:gd name="T18" fmla="*/ 29 w 33"/>
                  <a:gd name="T19" fmla="*/ 0 h 37"/>
                  <a:gd name="T20" fmla="*/ 29 w 33"/>
                  <a:gd name="T21" fmla="*/ 2 h 37"/>
                  <a:gd name="T22" fmla="*/ 29 w 33"/>
                  <a:gd name="T23" fmla="*/ 2 h 37"/>
                  <a:gd name="T24" fmla="*/ 29 w 33"/>
                  <a:gd name="T25" fmla="*/ 3 h 37"/>
                  <a:gd name="T26" fmla="*/ 29 w 33"/>
                  <a:gd name="T27" fmla="*/ 3 h 37"/>
                  <a:gd name="T28" fmla="*/ 29 w 33"/>
                  <a:gd name="T29" fmla="*/ 5 h 37"/>
                  <a:gd name="T30" fmla="*/ 29 w 33"/>
                  <a:gd name="T31" fmla="*/ 5 h 37"/>
                  <a:gd name="T32" fmla="*/ 29 w 33"/>
                  <a:gd name="T33" fmla="*/ 7 h 37"/>
                  <a:gd name="T34" fmla="*/ 29 w 33"/>
                  <a:gd name="T35" fmla="*/ 7 h 37"/>
                  <a:gd name="T36" fmla="*/ 29 w 33"/>
                  <a:gd name="T37" fmla="*/ 7 h 37"/>
                  <a:gd name="T38" fmla="*/ 29 w 33"/>
                  <a:gd name="T39" fmla="*/ 7 h 37"/>
                  <a:gd name="T40" fmla="*/ 29 w 33"/>
                  <a:gd name="T41" fmla="*/ 7 h 37"/>
                  <a:gd name="T42" fmla="*/ 31 w 33"/>
                  <a:gd name="T43" fmla="*/ 12 h 37"/>
                  <a:gd name="T44" fmla="*/ 31 w 33"/>
                  <a:gd name="T45" fmla="*/ 12 h 37"/>
                  <a:gd name="T46" fmla="*/ 33 w 33"/>
                  <a:gd name="T47" fmla="*/ 12 h 37"/>
                  <a:gd name="T48" fmla="*/ 33 w 33"/>
                  <a:gd name="T49" fmla="*/ 12 h 37"/>
                  <a:gd name="T50" fmla="*/ 31 w 33"/>
                  <a:gd name="T51" fmla="*/ 13 h 37"/>
                  <a:gd name="T52" fmla="*/ 31 w 33"/>
                  <a:gd name="T53" fmla="*/ 13 h 37"/>
                  <a:gd name="T54" fmla="*/ 31 w 33"/>
                  <a:gd name="T55" fmla="*/ 13 h 37"/>
                  <a:gd name="T56" fmla="*/ 31 w 33"/>
                  <a:gd name="T57" fmla="*/ 13 h 37"/>
                  <a:gd name="T58" fmla="*/ 31 w 33"/>
                  <a:gd name="T59" fmla="*/ 13 h 37"/>
                  <a:gd name="T60" fmla="*/ 31 w 33"/>
                  <a:gd name="T61" fmla="*/ 13 h 37"/>
                  <a:gd name="T62" fmla="*/ 31 w 33"/>
                  <a:gd name="T63" fmla="*/ 13 h 37"/>
                  <a:gd name="T64" fmla="*/ 31 w 33"/>
                  <a:gd name="T65" fmla="*/ 15 h 37"/>
                  <a:gd name="T66" fmla="*/ 31 w 33"/>
                  <a:gd name="T67" fmla="*/ 15 h 37"/>
                  <a:gd name="T68" fmla="*/ 31 w 33"/>
                  <a:gd name="T69" fmla="*/ 17 h 37"/>
                  <a:gd name="T70" fmla="*/ 33 w 33"/>
                  <a:gd name="T71" fmla="*/ 17 h 37"/>
                  <a:gd name="T72" fmla="*/ 33 w 33"/>
                  <a:gd name="T73" fmla="*/ 17 h 37"/>
                  <a:gd name="T74" fmla="*/ 33 w 33"/>
                  <a:gd name="T75" fmla="*/ 20 h 37"/>
                  <a:gd name="T76" fmla="*/ 33 w 33"/>
                  <a:gd name="T77" fmla="*/ 20 h 37"/>
                  <a:gd name="T78" fmla="*/ 33 w 33"/>
                  <a:gd name="T79" fmla="*/ 20 h 37"/>
                  <a:gd name="T80" fmla="*/ 33 w 33"/>
                  <a:gd name="T81" fmla="*/ 20 h 37"/>
                  <a:gd name="T82" fmla="*/ 31 w 33"/>
                  <a:gd name="T83" fmla="*/ 24 h 37"/>
                  <a:gd name="T84" fmla="*/ 31 w 33"/>
                  <a:gd name="T85" fmla="*/ 24 h 37"/>
                  <a:gd name="T86" fmla="*/ 31 w 33"/>
                  <a:gd name="T87" fmla="*/ 25 h 37"/>
                  <a:gd name="T88" fmla="*/ 31 w 33"/>
                  <a:gd name="T89" fmla="*/ 25 h 37"/>
                  <a:gd name="T90" fmla="*/ 31 w 33"/>
                  <a:gd name="T91" fmla="*/ 25 h 37"/>
                  <a:gd name="T92" fmla="*/ 31 w 33"/>
                  <a:gd name="T93" fmla="*/ 25 h 37"/>
                  <a:gd name="T94" fmla="*/ 31 w 33"/>
                  <a:gd name="T95" fmla="*/ 25 h 37"/>
                  <a:gd name="T96" fmla="*/ 31 w 33"/>
                  <a:gd name="T97" fmla="*/ 25 h 37"/>
                  <a:gd name="T98" fmla="*/ 31 w 33"/>
                  <a:gd name="T99" fmla="*/ 25 h 37"/>
                  <a:gd name="T100" fmla="*/ 31 w 33"/>
                  <a:gd name="T101" fmla="*/ 25 h 37"/>
                  <a:gd name="T102" fmla="*/ 31 w 33"/>
                  <a:gd name="T103" fmla="*/ 25 h 37"/>
                  <a:gd name="T104" fmla="*/ 28 w 33"/>
                  <a:gd name="T105" fmla="*/ 30 h 37"/>
                  <a:gd name="T106" fmla="*/ 28 w 33"/>
                  <a:gd name="T107" fmla="*/ 30 h 37"/>
                  <a:gd name="T108" fmla="*/ 28 w 33"/>
                  <a:gd name="T109" fmla="*/ 30 h 37"/>
                  <a:gd name="T110" fmla="*/ 28 w 33"/>
                  <a:gd name="T111" fmla="*/ 32 h 37"/>
                  <a:gd name="T112" fmla="*/ 28 w 33"/>
                  <a:gd name="T113" fmla="*/ 32 h 37"/>
                  <a:gd name="T114" fmla="*/ 28 w 33"/>
                  <a:gd name="T115" fmla="*/ 32 h 37"/>
                  <a:gd name="T116" fmla="*/ 28 w 33"/>
                  <a:gd name="T117" fmla="*/ 34 h 37"/>
                  <a:gd name="T118" fmla="*/ 28 w 33"/>
                  <a:gd name="T11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7">
                    <a:moveTo>
                      <a:pt x="28" y="34"/>
                    </a:moveTo>
                    <a:lnTo>
                      <a:pt x="12" y="35"/>
                    </a:lnTo>
                    <a:lnTo>
                      <a:pt x="4" y="37"/>
                    </a:lnTo>
                    <a:lnTo>
                      <a:pt x="0" y="2"/>
                    </a:lnTo>
                    <a:lnTo>
                      <a:pt x="9" y="2"/>
                    </a:lnTo>
                    <a:lnTo>
                      <a:pt x="29" y="0"/>
                    </a:lnTo>
                    <a:lnTo>
                      <a:pt x="29" y="0"/>
                    </a:lnTo>
                    <a:lnTo>
                      <a:pt x="29" y="0"/>
                    </a:lnTo>
                    <a:lnTo>
                      <a:pt x="29" y="0"/>
                    </a:lnTo>
                    <a:lnTo>
                      <a:pt x="29" y="0"/>
                    </a:lnTo>
                    <a:lnTo>
                      <a:pt x="29" y="2"/>
                    </a:lnTo>
                    <a:lnTo>
                      <a:pt x="29" y="2"/>
                    </a:lnTo>
                    <a:lnTo>
                      <a:pt x="29" y="3"/>
                    </a:lnTo>
                    <a:lnTo>
                      <a:pt x="29" y="3"/>
                    </a:lnTo>
                    <a:lnTo>
                      <a:pt x="29" y="5"/>
                    </a:lnTo>
                    <a:lnTo>
                      <a:pt x="29" y="5"/>
                    </a:lnTo>
                    <a:lnTo>
                      <a:pt x="29" y="7"/>
                    </a:lnTo>
                    <a:lnTo>
                      <a:pt x="29" y="7"/>
                    </a:lnTo>
                    <a:lnTo>
                      <a:pt x="29" y="7"/>
                    </a:lnTo>
                    <a:lnTo>
                      <a:pt x="29" y="7"/>
                    </a:lnTo>
                    <a:lnTo>
                      <a:pt x="29" y="7"/>
                    </a:lnTo>
                    <a:lnTo>
                      <a:pt x="31" y="12"/>
                    </a:lnTo>
                    <a:lnTo>
                      <a:pt x="31" y="12"/>
                    </a:lnTo>
                    <a:lnTo>
                      <a:pt x="33" y="12"/>
                    </a:lnTo>
                    <a:lnTo>
                      <a:pt x="33" y="12"/>
                    </a:lnTo>
                    <a:lnTo>
                      <a:pt x="31" y="13"/>
                    </a:lnTo>
                    <a:lnTo>
                      <a:pt x="31" y="13"/>
                    </a:lnTo>
                    <a:lnTo>
                      <a:pt x="31" y="13"/>
                    </a:lnTo>
                    <a:lnTo>
                      <a:pt x="31" y="13"/>
                    </a:lnTo>
                    <a:lnTo>
                      <a:pt x="31" y="13"/>
                    </a:lnTo>
                    <a:lnTo>
                      <a:pt x="31" y="13"/>
                    </a:lnTo>
                    <a:lnTo>
                      <a:pt x="31" y="13"/>
                    </a:lnTo>
                    <a:lnTo>
                      <a:pt x="31" y="15"/>
                    </a:lnTo>
                    <a:lnTo>
                      <a:pt x="31" y="15"/>
                    </a:lnTo>
                    <a:lnTo>
                      <a:pt x="31" y="17"/>
                    </a:lnTo>
                    <a:lnTo>
                      <a:pt x="33" y="17"/>
                    </a:lnTo>
                    <a:lnTo>
                      <a:pt x="33" y="17"/>
                    </a:lnTo>
                    <a:lnTo>
                      <a:pt x="33" y="20"/>
                    </a:lnTo>
                    <a:lnTo>
                      <a:pt x="33" y="20"/>
                    </a:lnTo>
                    <a:lnTo>
                      <a:pt x="33" y="20"/>
                    </a:lnTo>
                    <a:lnTo>
                      <a:pt x="33" y="20"/>
                    </a:lnTo>
                    <a:lnTo>
                      <a:pt x="31" y="24"/>
                    </a:lnTo>
                    <a:lnTo>
                      <a:pt x="31" y="24"/>
                    </a:lnTo>
                    <a:lnTo>
                      <a:pt x="31" y="25"/>
                    </a:lnTo>
                    <a:lnTo>
                      <a:pt x="31" y="25"/>
                    </a:lnTo>
                    <a:lnTo>
                      <a:pt x="31" y="25"/>
                    </a:lnTo>
                    <a:lnTo>
                      <a:pt x="31" y="25"/>
                    </a:lnTo>
                    <a:lnTo>
                      <a:pt x="31" y="25"/>
                    </a:lnTo>
                    <a:lnTo>
                      <a:pt x="31" y="25"/>
                    </a:lnTo>
                    <a:lnTo>
                      <a:pt x="31" y="25"/>
                    </a:lnTo>
                    <a:lnTo>
                      <a:pt x="31" y="25"/>
                    </a:lnTo>
                    <a:lnTo>
                      <a:pt x="31" y="25"/>
                    </a:lnTo>
                    <a:lnTo>
                      <a:pt x="28" y="30"/>
                    </a:lnTo>
                    <a:lnTo>
                      <a:pt x="28" y="30"/>
                    </a:lnTo>
                    <a:lnTo>
                      <a:pt x="28" y="30"/>
                    </a:lnTo>
                    <a:lnTo>
                      <a:pt x="28" y="32"/>
                    </a:lnTo>
                    <a:lnTo>
                      <a:pt x="28" y="32"/>
                    </a:lnTo>
                    <a:lnTo>
                      <a:pt x="28" y="32"/>
                    </a:lnTo>
                    <a:lnTo>
                      <a:pt x="28" y="34"/>
                    </a:lnTo>
                    <a:lnTo>
                      <a:pt x="28" y="3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5" name="Freeform 6183"/>
              <p:cNvSpPr>
                <a:spLocks/>
              </p:cNvSpPr>
              <p:nvPr/>
            </p:nvSpPr>
            <p:spPr bwMode="auto">
              <a:xfrm>
                <a:off x="3759" y="1338"/>
                <a:ext cx="57" cy="39"/>
              </a:xfrm>
              <a:custGeom>
                <a:avLst/>
                <a:gdLst>
                  <a:gd name="T0" fmla="*/ 56 w 57"/>
                  <a:gd name="T1" fmla="*/ 0 h 39"/>
                  <a:gd name="T2" fmla="*/ 56 w 57"/>
                  <a:gd name="T3" fmla="*/ 5 h 39"/>
                  <a:gd name="T4" fmla="*/ 57 w 57"/>
                  <a:gd name="T5" fmla="*/ 27 h 39"/>
                  <a:gd name="T6" fmla="*/ 47 w 57"/>
                  <a:gd name="T7" fmla="*/ 27 h 39"/>
                  <a:gd name="T8" fmla="*/ 47 w 57"/>
                  <a:gd name="T9" fmla="*/ 36 h 39"/>
                  <a:gd name="T10" fmla="*/ 40 w 57"/>
                  <a:gd name="T11" fmla="*/ 36 h 39"/>
                  <a:gd name="T12" fmla="*/ 3 w 57"/>
                  <a:gd name="T13" fmla="*/ 39 h 39"/>
                  <a:gd name="T14" fmla="*/ 1 w 57"/>
                  <a:gd name="T15" fmla="*/ 12 h 39"/>
                  <a:gd name="T16" fmla="*/ 0 w 57"/>
                  <a:gd name="T17" fmla="*/ 3 h 39"/>
                  <a:gd name="T18" fmla="*/ 15 w 57"/>
                  <a:gd name="T19" fmla="*/ 3 h 39"/>
                  <a:gd name="T20" fmla="*/ 56 w 57"/>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9">
                    <a:moveTo>
                      <a:pt x="56" y="0"/>
                    </a:moveTo>
                    <a:lnTo>
                      <a:pt x="56" y="5"/>
                    </a:lnTo>
                    <a:lnTo>
                      <a:pt x="57" y="27"/>
                    </a:lnTo>
                    <a:lnTo>
                      <a:pt x="47" y="27"/>
                    </a:lnTo>
                    <a:lnTo>
                      <a:pt x="47" y="36"/>
                    </a:lnTo>
                    <a:lnTo>
                      <a:pt x="40" y="36"/>
                    </a:lnTo>
                    <a:lnTo>
                      <a:pt x="3" y="39"/>
                    </a:lnTo>
                    <a:lnTo>
                      <a:pt x="1" y="12"/>
                    </a:lnTo>
                    <a:lnTo>
                      <a:pt x="0" y="3"/>
                    </a:lnTo>
                    <a:lnTo>
                      <a:pt x="15" y="3"/>
                    </a:lnTo>
                    <a:lnTo>
                      <a:pt x="56"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 name="Freeform 6184"/>
              <p:cNvSpPr>
                <a:spLocks/>
              </p:cNvSpPr>
              <p:nvPr/>
            </p:nvSpPr>
            <p:spPr bwMode="auto">
              <a:xfrm>
                <a:off x="3759" y="1338"/>
                <a:ext cx="57" cy="39"/>
              </a:xfrm>
              <a:custGeom>
                <a:avLst/>
                <a:gdLst>
                  <a:gd name="T0" fmla="*/ 56 w 57"/>
                  <a:gd name="T1" fmla="*/ 0 h 39"/>
                  <a:gd name="T2" fmla="*/ 56 w 57"/>
                  <a:gd name="T3" fmla="*/ 5 h 39"/>
                  <a:gd name="T4" fmla="*/ 57 w 57"/>
                  <a:gd name="T5" fmla="*/ 27 h 39"/>
                  <a:gd name="T6" fmla="*/ 47 w 57"/>
                  <a:gd name="T7" fmla="*/ 27 h 39"/>
                  <a:gd name="T8" fmla="*/ 47 w 57"/>
                  <a:gd name="T9" fmla="*/ 36 h 39"/>
                  <a:gd name="T10" fmla="*/ 40 w 57"/>
                  <a:gd name="T11" fmla="*/ 36 h 39"/>
                  <a:gd name="T12" fmla="*/ 3 w 57"/>
                  <a:gd name="T13" fmla="*/ 39 h 39"/>
                  <a:gd name="T14" fmla="*/ 1 w 57"/>
                  <a:gd name="T15" fmla="*/ 12 h 39"/>
                  <a:gd name="T16" fmla="*/ 0 w 57"/>
                  <a:gd name="T17" fmla="*/ 3 h 39"/>
                  <a:gd name="T18" fmla="*/ 15 w 57"/>
                  <a:gd name="T19" fmla="*/ 3 h 39"/>
                  <a:gd name="T20" fmla="*/ 56 w 57"/>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9">
                    <a:moveTo>
                      <a:pt x="56" y="0"/>
                    </a:moveTo>
                    <a:lnTo>
                      <a:pt x="56" y="5"/>
                    </a:lnTo>
                    <a:lnTo>
                      <a:pt x="57" y="27"/>
                    </a:lnTo>
                    <a:lnTo>
                      <a:pt x="47" y="27"/>
                    </a:lnTo>
                    <a:lnTo>
                      <a:pt x="47" y="36"/>
                    </a:lnTo>
                    <a:lnTo>
                      <a:pt x="40" y="36"/>
                    </a:lnTo>
                    <a:lnTo>
                      <a:pt x="3" y="39"/>
                    </a:lnTo>
                    <a:lnTo>
                      <a:pt x="1" y="12"/>
                    </a:lnTo>
                    <a:lnTo>
                      <a:pt x="0" y="3"/>
                    </a:lnTo>
                    <a:lnTo>
                      <a:pt x="15" y="3"/>
                    </a:lnTo>
                    <a:lnTo>
                      <a:pt x="5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7" name="Freeform 6185"/>
              <p:cNvSpPr>
                <a:spLocks/>
              </p:cNvSpPr>
              <p:nvPr/>
            </p:nvSpPr>
            <p:spPr bwMode="auto">
              <a:xfrm>
                <a:off x="3721" y="1421"/>
                <a:ext cx="31" cy="63"/>
              </a:xfrm>
              <a:custGeom>
                <a:avLst/>
                <a:gdLst>
                  <a:gd name="T0" fmla="*/ 21 w 31"/>
                  <a:gd name="T1" fmla="*/ 61 h 63"/>
                  <a:gd name="T2" fmla="*/ 14 w 31"/>
                  <a:gd name="T3" fmla="*/ 63 h 63"/>
                  <a:gd name="T4" fmla="*/ 14 w 31"/>
                  <a:gd name="T5" fmla="*/ 61 h 63"/>
                  <a:gd name="T6" fmla="*/ 12 w 31"/>
                  <a:gd name="T7" fmla="*/ 61 h 63"/>
                  <a:gd name="T8" fmla="*/ 11 w 31"/>
                  <a:gd name="T9" fmla="*/ 59 h 63"/>
                  <a:gd name="T10" fmla="*/ 9 w 31"/>
                  <a:gd name="T11" fmla="*/ 59 h 63"/>
                  <a:gd name="T12" fmla="*/ 6 w 31"/>
                  <a:gd name="T13" fmla="*/ 59 h 63"/>
                  <a:gd name="T14" fmla="*/ 6 w 31"/>
                  <a:gd name="T15" fmla="*/ 58 h 63"/>
                  <a:gd name="T16" fmla="*/ 7 w 31"/>
                  <a:gd name="T17" fmla="*/ 51 h 63"/>
                  <a:gd name="T18" fmla="*/ 0 w 31"/>
                  <a:gd name="T19" fmla="*/ 44 h 63"/>
                  <a:gd name="T20" fmla="*/ 6 w 31"/>
                  <a:gd name="T21" fmla="*/ 36 h 63"/>
                  <a:gd name="T22" fmla="*/ 4 w 31"/>
                  <a:gd name="T23" fmla="*/ 2 h 63"/>
                  <a:gd name="T24" fmla="*/ 28 w 31"/>
                  <a:gd name="T25" fmla="*/ 0 h 63"/>
                  <a:gd name="T26" fmla="*/ 29 w 31"/>
                  <a:gd name="T27" fmla="*/ 36 h 63"/>
                  <a:gd name="T28" fmla="*/ 31 w 31"/>
                  <a:gd name="T29" fmla="*/ 51 h 63"/>
                  <a:gd name="T30" fmla="*/ 19 w 31"/>
                  <a:gd name="T31" fmla="*/ 56 h 63"/>
                  <a:gd name="T32" fmla="*/ 21 w 31"/>
                  <a:gd name="T33"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63">
                    <a:moveTo>
                      <a:pt x="21" y="61"/>
                    </a:moveTo>
                    <a:lnTo>
                      <a:pt x="14" y="63"/>
                    </a:lnTo>
                    <a:lnTo>
                      <a:pt x="14" y="61"/>
                    </a:lnTo>
                    <a:lnTo>
                      <a:pt x="12" y="61"/>
                    </a:lnTo>
                    <a:lnTo>
                      <a:pt x="11" y="59"/>
                    </a:lnTo>
                    <a:lnTo>
                      <a:pt x="9" y="59"/>
                    </a:lnTo>
                    <a:lnTo>
                      <a:pt x="6" y="59"/>
                    </a:lnTo>
                    <a:lnTo>
                      <a:pt x="6" y="58"/>
                    </a:lnTo>
                    <a:lnTo>
                      <a:pt x="7" y="51"/>
                    </a:lnTo>
                    <a:lnTo>
                      <a:pt x="0" y="44"/>
                    </a:lnTo>
                    <a:lnTo>
                      <a:pt x="6" y="36"/>
                    </a:lnTo>
                    <a:lnTo>
                      <a:pt x="4" y="2"/>
                    </a:lnTo>
                    <a:lnTo>
                      <a:pt x="28" y="0"/>
                    </a:lnTo>
                    <a:lnTo>
                      <a:pt x="29" y="36"/>
                    </a:lnTo>
                    <a:lnTo>
                      <a:pt x="31" y="51"/>
                    </a:lnTo>
                    <a:lnTo>
                      <a:pt x="19" y="56"/>
                    </a:lnTo>
                    <a:lnTo>
                      <a:pt x="21" y="6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 name="Freeform 6186"/>
              <p:cNvSpPr>
                <a:spLocks/>
              </p:cNvSpPr>
              <p:nvPr/>
            </p:nvSpPr>
            <p:spPr bwMode="auto">
              <a:xfrm>
                <a:off x="3721" y="1421"/>
                <a:ext cx="31" cy="63"/>
              </a:xfrm>
              <a:custGeom>
                <a:avLst/>
                <a:gdLst>
                  <a:gd name="T0" fmla="*/ 21 w 31"/>
                  <a:gd name="T1" fmla="*/ 61 h 63"/>
                  <a:gd name="T2" fmla="*/ 14 w 31"/>
                  <a:gd name="T3" fmla="*/ 63 h 63"/>
                  <a:gd name="T4" fmla="*/ 14 w 31"/>
                  <a:gd name="T5" fmla="*/ 61 h 63"/>
                  <a:gd name="T6" fmla="*/ 12 w 31"/>
                  <a:gd name="T7" fmla="*/ 61 h 63"/>
                  <a:gd name="T8" fmla="*/ 11 w 31"/>
                  <a:gd name="T9" fmla="*/ 59 h 63"/>
                  <a:gd name="T10" fmla="*/ 9 w 31"/>
                  <a:gd name="T11" fmla="*/ 59 h 63"/>
                  <a:gd name="T12" fmla="*/ 6 w 31"/>
                  <a:gd name="T13" fmla="*/ 59 h 63"/>
                  <a:gd name="T14" fmla="*/ 6 w 31"/>
                  <a:gd name="T15" fmla="*/ 58 h 63"/>
                  <a:gd name="T16" fmla="*/ 7 w 31"/>
                  <a:gd name="T17" fmla="*/ 51 h 63"/>
                  <a:gd name="T18" fmla="*/ 0 w 31"/>
                  <a:gd name="T19" fmla="*/ 44 h 63"/>
                  <a:gd name="T20" fmla="*/ 6 w 31"/>
                  <a:gd name="T21" fmla="*/ 36 h 63"/>
                  <a:gd name="T22" fmla="*/ 4 w 31"/>
                  <a:gd name="T23" fmla="*/ 2 h 63"/>
                  <a:gd name="T24" fmla="*/ 28 w 31"/>
                  <a:gd name="T25" fmla="*/ 0 h 63"/>
                  <a:gd name="T26" fmla="*/ 29 w 31"/>
                  <a:gd name="T27" fmla="*/ 36 h 63"/>
                  <a:gd name="T28" fmla="*/ 31 w 31"/>
                  <a:gd name="T29" fmla="*/ 51 h 63"/>
                  <a:gd name="T30" fmla="*/ 19 w 31"/>
                  <a:gd name="T31" fmla="*/ 56 h 63"/>
                  <a:gd name="T32" fmla="*/ 21 w 31"/>
                  <a:gd name="T33"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63">
                    <a:moveTo>
                      <a:pt x="21" y="61"/>
                    </a:moveTo>
                    <a:lnTo>
                      <a:pt x="14" y="63"/>
                    </a:lnTo>
                    <a:lnTo>
                      <a:pt x="14" y="61"/>
                    </a:lnTo>
                    <a:lnTo>
                      <a:pt x="12" y="61"/>
                    </a:lnTo>
                    <a:lnTo>
                      <a:pt x="11" y="59"/>
                    </a:lnTo>
                    <a:lnTo>
                      <a:pt x="9" y="59"/>
                    </a:lnTo>
                    <a:lnTo>
                      <a:pt x="6" y="59"/>
                    </a:lnTo>
                    <a:lnTo>
                      <a:pt x="6" y="58"/>
                    </a:lnTo>
                    <a:lnTo>
                      <a:pt x="7" y="51"/>
                    </a:lnTo>
                    <a:lnTo>
                      <a:pt x="0" y="44"/>
                    </a:lnTo>
                    <a:lnTo>
                      <a:pt x="6" y="36"/>
                    </a:lnTo>
                    <a:lnTo>
                      <a:pt x="4" y="2"/>
                    </a:lnTo>
                    <a:lnTo>
                      <a:pt x="28" y="0"/>
                    </a:lnTo>
                    <a:lnTo>
                      <a:pt x="29" y="36"/>
                    </a:lnTo>
                    <a:lnTo>
                      <a:pt x="31" y="51"/>
                    </a:lnTo>
                    <a:lnTo>
                      <a:pt x="19" y="56"/>
                    </a:lnTo>
                    <a:lnTo>
                      <a:pt x="21" y="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09" name="Freeform 6187"/>
              <p:cNvSpPr>
                <a:spLocks/>
              </p:cNvSpPr>
              <p:nvPr/>
            </p:nvSpPr>
            <p:spPr bwMode="auto">
              <a:xfrm>
                <a:off x="3747" y="1504"/>
                <a:ext cx="63" cy="34"/>
              </a:xfrm>
              <a:custGeom>
                <a:avLst/>
                <a:gdLst>
                  <a:gd name="T0" fmla="*/ 61 w 63"/>
                  <a:gd name="T1" fmla="*/ 0 h 34"/>
                  <a:gd name="T2" fmla="*/ 61 w 63"/>
                  <a:gd name="T3" fmla="*/ 10 h 34"/>
                  <a:gd name="T4" fmla="*/ 61 w 63"/>
                  <a:gd name="T5" fmla="*/ 17 h 34"/>
                  <a:gd name="T6" fmla="*/ 61 w 63"/>
                  <a:gd name="T7" fmla="*/ 17 h 34"/>
                  <a:gd name="T8" fmla="*/ 63 w 63"/>
                  <a:gd name="T9" fmla="*/ 19 h 34"/>
                  <a:gd name="T10" fmla="*/ 39 w 63"/>
                  <a:gd name="T11" fmla="*/ 20 h 34"/>
                  <a:gd name="T12" fmla="*/ 39 w 63"/>
                  <a:gd name="T13" fmla="*/ 32 h 34"/>
                  <a:gd name="T14" fmla="*/ 5 w 63"/>
                  <a:gd name="T15" fmla="*/ 34 h 34"/>
                  <a:gd name="T16" fmla="*/ 3 w 63"/>
                  <a:gd name="T17" fmla="*/ 27 h 34"/>
                  <a:gd name="T18" fmla="*/ 0 w 63"/>
                  <a:gd name="T19" fmla="*/ 15 h 34"/>
                  <a:gd name="T20" fmla="*/ 0 w 63"/>
                  <a:gd name="T21" fmla="*/ 15 h 34"/>
                  <a:gd name="T22" fmla="*/ 0 w 63"/>
                  <a:gd name="T23" fmla="*/ 10 h 34"/>
                  <a:gd name="T24" fmla="*/ 0 w 63"/>
                  <a:gd name="T25" fmla="*/ 5 h 34"/>
                  <a:gd name="T26" fmla="*/ 22 w 63"/>
                  <a:gd name="T27" fmla="*/ 3 h 34"/>
                  <a:gd name="T28" fmla="*/ 61 w 63"/>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34">
                    <a:moveTo>
                      <a:pt x="61" y="0"/>
                    </a:moveTo>
                    <a:lnTo>
                      <a:pt x="61" y="10"/>
                    </a:lnTo>
                    <a:lnTo>
                      <a:pt x="61" y="17"/>
                    </a:lnTo>
                    <a:lnTo>
                      <a:pt x="61" y="17"/>
                    </a:lnTo>
                    <a:lnTo>
                      <a:pt x="63" y="19"/>
                    </a:lnTo>
                    <a:lnTo>
                      <a:pt x="39" y="20"/>
                    </a:lnTo>
                    <a:lnTo>
                      <a:pt x="39" y="32"/>
                    </a:lnTo>
                    <a:lnTo>
                      <a:pt x="5" y="34"/>
                    </a:lnTo>
                    <a:lnTo>
                      <a:pt x="3" y="27"/>
                    </a:lnTo>
                    <a:lnTo>
                      <a:pt x="0" y="15"/>
                    </a:lnTo>
                    <a:lnTo>
                      <a:pt x="0" y="15"/>
                    </a:lnTo>
                    <a:lnTo>
                      <a:pt x="0" y="10"/>
                    </a:lnTo>
                    <a:lnTo>
                      <a:pt x="0" y="5"/>
                    </a:lnTo>
                    <a:lnTo>
                      <a:pt x="22" y="3"/>
                    </a:lnTo>
                    <a:lnTo>
                      <a:pt x="61"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Freeform 6188"/>
              <p:cNvSpPr>
                <a:spLocks/>
              </p:cNvSpPr>
              <p:nvPr/>
            </p:nvSpPr>
            <p:spPr bwMode="auto">
              <a:xfrm>
                <a:off x="3747" y="1504"/>
                <a:ext cx="63" cy="34"/>
              </a:xfrm>
              <a:custGeom>
                <a:avLst/>
                <a:gdLst>
                  <a:gd name="T0" fmla="*/ 61 w 63"/>
                  <a:gd name="T1" fmla="*/ 0 h 34"/>
                  <a:gd name="T2" fmla="*/ 61 w 63"/>
                  <a:gd name="T3" fmla="*/ 10 h 34"/>
                  <a:gd name="T4" fmla="*/ 61 w 63"/>
                  <a:gd name="T5" fmla="*/ 17 h 34"/>
                  <a:gd name="T6" fmla="*/ 61 w 63"/>
                  <a:gd name="T7" fmla="*/ 17 h 34"/>
                  <a:gd name="T8" fmla="*/ 63 w 63"/>
                  <a:gd name="T9" fmla="*/ 19 h 34"/>
                  <a:gd name="T10" fmla="*/ 39 w 63"/>
                  <a:gd name="T11" fmla="*/ 20 h 34"/>
                  <a:gd name="T12" fmla="*/ 39 w 63"/>
                  <a:gd name="T13" fmla="*/ 32 h 34"/>
                  <a:gd name="T14" fmla="*/ 5 w 63"/>
                  <a:gd name="T15" fmla="*/ 34 h 34"/>
                  <a:gd name="T16" fmla="*/ 3 w 63"/>
                  <a:gd name="T17" fmla="*/ 27 h 34"/>
                  <a:gd name="T18" fmla="*/ 0 w 63"/>
                  <a:gd name="T19" fmla="*/ 15 h 34"/>
                  <a:gd name="T20" fmla="*/ 0 w 63"/>
                  <a:gd name="T21" fmla="*/ 15 h 34"/>
                  <a:gd name="T22" fmla="*/ 0 w 63"/>
                  <a:gd name="T23" fmla="*/ 10 h 34"/>
                  <a:gd name="T24" fmla="*/ 0 w 63"/>
                  <a:gd name="T25" fmla="*/ 5 h 34"/>
                  <a:gd name="T26" fmla="*/ 22 w 63"/>
                  <a:gd name="T27" fmla="*/ 3 h 34"/>
                  <a:gd name="T28" fmla="*/ 61 w 63"/>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34">
                    <a:moveTo>
                      <a:pt x="61" y="0"/>
                    </a:moveTo>
                    <a:lnTo>
                      <a:pt x="61" y="10"/>
                    </a:lnTo>
                    <a:lnTo>
                      <a:pt x="61" y="17"/>
                    </a:lnTo>
                    <a:lnTo>
                      <a:pt x="61" y="17"/>
                    </a:lnTo>
                    <a:lnTo>
                      <a:pt x="63" y="19"/>
                    </a:lnTo>
                    <a:lnTo>
                      <a:pt x="39" y="20"/>
                    </a:lnTo>
                    <a:lnTo>
                      <a:pt x="39" y="32"/>
                    </a:lnTo>
                    <a:lnTo>
                      <a:pt x="5" y="34"/>
                    </a:lnTo>
                    <a:lnTo>
                      <a:pt x="3" y="27"/>
                    </a:lnTo>
                    <a:lnTo>
                      <a:pt x="0" y="15"/>
                    </a:lnTo>
                    <a:lnTo>
                      <a:pt x="0" y="15"/>
                    </a:lnTo>
                    <a:lnTo>
                      <a:pt x="0" y="10"/>
                    </a:lnTo>
                    <a:lnTo>
                      <a:pt x="0" y="5"/>
                    </a:lnTo>
                    <a:lnTo>
                      <a:pt x="22" y="3"/>
                    </a:lnTo>
                    <a:lnTo>
                      <a:pt x="6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1" name="Freeform 6189"/>
              <p:cNvSpPr>
                <a:spLocks/>
              </p:cNvSpPr>
              <p:nvPr/>
            </p:nvSpPr>
            <p:spPr bwMode="auto">
              <a:xfrm>
                <a:off x="3811" y="1246"/>
                <a:ext cx="68" cy="41"/>
              </a:xfrm>
              <a:custGeom>
                <a:avLst/>
                <a:gdLst>
                  <a:gd name="T0" fmla="*/ 68 w 68"/>
                  <a:gd name="T1" fmla="*/ 17 h 41"/>
                  <a:gd name="T2" fmla="*/ 68 w 68"/>
                  <a:gd name="T3" fmla="*/ 28 h 41"/>
                  <a:gd name="T4" fmla="*/ 61 w 68"/>
                  <a:gd name="T5" fmla="*/ 28 h 41"/>
                  <a:gd name="T6" fmla="*/ 61 w 68"/>
                  <a:gd name="T7" fmla="*/ 36 h 41"/>
                  <a:gd name="T8" fmla="*/ 54 w 68"/>
                  <a:gd name="T9" fmla="*/ 36 h 41"/>
                  <a:gd name="T10" fmla="*/ 54 w 68"/>
                  <a:gd name="T11" fmla="*/ 41 h 41"/>
                  <a:gd name="T12" fmla="*/ 46 w 68"/>
                  <a:gd name="T13" fmla="*/ 41 h 41"/>
                  <a:gd name="T14" fmla="*/ 46 w 68"/>
                  <a:gd name="T15" fmla="*/ 38 h 41"/>
                  <a:gd name="T16" fmla="*/ 0 w 68"/>
                  <a:gd name="T17" fmla="*/ 41 h 41"/>
                  <a:gd name="T18" fmla="*/ 0 w 68"/>
                  <a:gd name="T19" fmla="*/ 33 h 41"/>
                  <a:gd name="T20" fmla="*/ 7 w 68"/>
                  <a:gd name="T21" fmla="*/ 31 h 41"/>
                  <a:gd name="T22" fmla="*/ 5 w 68"/>
                  <a:gd name="T23" fmla="*/ 0 h 41"/>
                  <a:gd name="T24" fmla="*/ 5 w 68"/>
                  <a:gd name="T25" fmla="*/ 0 h 41"/>
                  <a:gd name="T26" fmla="*/ 5 w 68"/>
                  <a:gd name="T27" fmla="*/ 0 h 41"/>
                  <a:gd name="T28" fmla="*/ 46 w 68"/>
                  <a:gd name="T29" fmla="*/ 9 h 41"/>
                  <a:gd name="T30" fmla="*/ 46 w 68"/>
                  <a:gd name="T31" fmla="*/ 9 h 41"/>
                  <a:gd name="T32" fmla="*/ 49 w 68"/>
                  <a:gd name="T33" fmla="*/ 11 h 41"/>
                  <a:gd name="T34" fmla="*/ 49 w 68"/>
                  <a:gd name="T35" fmla="*/ 11 h 41"/>
                  <a:gd name="T36" fmla="*/ 49 w 68"/>
                  <a:gd name="T37" fmla="*/ 11 h 41"/>
                  <a:gd name="T38" fmla="*/ 51 w 68"/>
                  <a:gd name="T39" fmla="*/ 11 h 41"/>
                  <a:gd name="T40" fmla="*/ 51 w 68"/>
                  <a:gd name="T41" fmla="*/ 11 h 41"/>
                  <a:gd name="T42" fmla="*/ 51 w 68"/>
                  <a:gd name="T43" fmla="*/ 11 h 41"/>
                  <a:gd name="T44" fmla="*/ 53 w 68"/>
                  <a:gd name="T45" fmla="*/ 11 h 41"/>
                  <a:gd name="T46" fmla="*/ 53 w 68"/>
                  <a:gd name="T47" fmla="*/ 11 h 41"/>
                  <a:gd name="T48" fmla="*/ 54 w 68"/>
                  <a:gd name="T49" fmla="*/ 12 h 41"/>
                  <a:gd name="T50" fmla="*/ 60 w 68"/>
                  <a:gd name="T51" fmla="*/ 14 h 41"/>
                  <a:gd name="T52" fmla="*/ 65 w 68"/>
                  <a:gd name="T53" fmla="*/ 16 h 41"/>
                  <a:gd name="T54" fmla="*/ 65 w 68"/>
                  <a:gd name="T55" fmla="*/ 16 h 41"/>
                  <a:gd name="T56" fmla="*/ 66 w 68"/>
                  <a:gd name="T57" fmla="*/ 17 h 41"/>
                  <a:gd name="T58" fmla="*/ 66 w 68"/>
                  <a:gd name="T59" fmla="*/ 17 h 41"/>
                  <a:gd name="T60" fmla="*/ 68 w 68"/>
                  <a:gd name="T61"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41">
                    <a:moveTo>
                      <a:pt x="68" y="17"/>
                    </a:moveTo>
                    <a:lnTo>
                      <a:pt x="68" y="28"/>
                    </a:lnTo>
                    <a:lnTo>
                      <a:pt x="61" y="28"/>
                    </a:lnTo>
                    <a:lnTo>
                      <a:pt x="61" y="36"/>
                    </a:lnTo>
                    <a:lnTo>
                      <a:pt x="54" y="36"/>
                    </a:lnTo>
                    <a:lnTo>
                      <a:pt x="54" y="41"/>
                    </a:lnTo>
                    <a:lnTo>
                      <a:pt x="46" y="41"/>
                    </a:lnTo>
                    <a:lnTo>
                      <a:pt x="46" y="38"/>
                    </a:lnTo>
                    <a:lnTo>
                      <a:pt x="0" y="41"/>
                    </a:lnTo>
                    <a:lnTo>
                      <a:pt x="0" y="33"/>
                    </a:lnTo>
                    <a:lnTo>
                      <a:pt x="7" y="31"/>
                    </a:lnTo>
                    <a:lnTo>
                      <a:pt x="5" y="0"/>
                    </a:lnTo>
                    <a:lnTo>
                      <a:pt x="5" y="0"/>
                    </a:lnTo>
                    <a:lnTo>
                      <a:pt x="5" y="0"/>
                    </a:lnTo>
                    <a:lnTo>
                      <a:pt x="46" y="9"/>
                    </a:lnTo>
                    <a:lnTo>
                      <a:pt x="46" y="9"/>
                    </a:lnTo>
                    <a:lnTo>
                      <a:pt x="49" y="11"/>
                    </a:lnTo>
                    <a:lnTo>
                      <a:pt x="49" y="11"/>
                    </a:lnTo>
                    <a:lnTo>
                      <a:pt x="49" y="11"/>
                    </a:lnTo>
                    <a:lnTo>
                      <a:pt x="51" y="11"/>
                    </a:lnTo>
                    <a:lnTo>
                      <a:pt x="51" y="11"/>
                    </a:lnTo>
                    <a:lnTo>
                      <a:pt x="51" y="11"/>
                    </a:lnTo>
                    <a:lnTo>
                      <a:pt x="53" y="11"/>
                    </a:lnTo>
                    <a:lnTo>
                      <a:pt x="53" y="11"/>
                    </a:lnTo>
                    <a:lnTo>
                      <a:pt x="54" y="12"/>
                    </a:lnTo>
                    <a:lnTo>
                      <a:pt x="60" y="14"/>
                    </a:lnTo>
                    <a:lnTo>
                      <a:pt x="65" y="16"/>
                    </a:lnTo>
                    <a:lnTo>
                      <a:pt x="65" y="16"/>
                    </a:lnTo>
                    <a:lnTo>
                      <a:pt x="66" y="17"/>
                    </a:lnTo>
                    <a:lnTo>
                      <a:pt x="66" y="17"/>
                    </a:lnTo>
                    <a:lnTo>
                      <a:pt x="68" y="1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2" name="Freeform 6190"/>
              <p:cNvSpPr>
                <a:spLocks/>
              </p:cNvSpPr>
              <p:nvPr/>
            </p:nvSpPr>
            <p:spPr bwMode="auto">
              <a:xfrm>
                <a:off x="3811" y="1246"/>
                <a:ext cx="68" cy="41"/>
              </a:xfrm>
              <a:custGeom>
                <a:avLst/>
                <a:gdLst>
                  <a:gd name="T0" fmla="*/ 68 w 68"/>
                  <a:gd name="T1" fmla="*/ 17 h 41"/>
                  <a:gd name="T2" fmla="*/ 68 w 68"/>
                  <a:gd name="T3" fmla="*/ 28 h 41"/>
                  <a:gd name="T4" fmla="*/ 61 w 68"/>
                  <a:gd name="T5" fmla="*/ 28 h 41"/>
                  <a:gd name="T6" fmla="*/ 61 w 68"/>
                  <a:gd name="T7" fmla="*/ 36 h 41"/>
                  <a:gd name="T8" fmla="*/ 54 w 68"/>
                  <a:gd name="T9" fmla="*/ 36 h 41"/>
                  <a:gd name="T10" fmla="*/ 54 w 68"/>
                  <a:gd name="T11" fmla="*/ 41 h 41"/>
                  <a:gd name="T12" fmla="*/ 46 w 68"/>
                  <a:gd name="T13" fmla="*/ 41 h 41"/>
                  <a:gd name="T14" fmla="*/ 46 w 68"/>
                  <a:gd name="T15" fmla="*/ 38 h 41"/>
                  <a:gd name="T16" fmla="*/ 0 w 68"/>
                  <a:gd name="T17" fmla="*/ 41 h 41"/>
                  <a:gd name="T18" fmla="*/ 0 w 68"/>
                  <a:gd name="T19" fmla="*/ 33 h 41"/>
                  <a:gd name="T20" fmla="*/ 7 w 68"/>
                  <a:gd name="T21" fmla="*/ 31 h 41"/>
                  <a:gd name="T22" fmla="*/ 5 w 68"/>
                  <a:gd name="T23" fmla="*/ 0 h 41"/>
                  <a:gd name="T24" fmla="*/ 5 w 68"/>
                  <a:gd name="T25" fmla="*/ 0 h 41"/>
                  <a:gd name="T26" fmla="*/ 5 w 68"/>
                  <a:gd name="T27" fmla="*/ 0 h 41"/>
                  <a:gd name="T28" fmla="*/ 46 w 68"/>
                  <a:gd name="T29" fmla="*/ 9 h 41"/>
                  <a:gd name="T30" fmla="*/ 46 w 68"/>
                  <a:gd name="T31" fmla="*/ 9 h 41"/>
                  <a:gd name="T32" fmla="*/ 49 w 68"/>
                  <a:gd name="T33" fmla="*/ 11 h 41"/>
                  <a:gd name="T34" fmla="*/ 49 w 68"/>
                  <a:gd name="T35" fmla="*/ 11 h 41"/>
                  <a:gd name="T36" fmla="*/ 49 w 68"/>
                  <a:gd name="T37" fmla="*/ 11 h 41"/>
                  <a:gd name="T38" fmla="*/ 51 w 68"/>
                  <a:gd name="T39" fmla="*/ 11 h 41"/>
                  <a:gd name="T40" fmla="*/ 51 w 68"/>
                  <a:gd name="T41" fmla="*/ 11 h 41"/>
                  <a:gd name="T42" fmla="*/ 51 w 68"/>
                  <a:gd name="T43" fmla="*/ 11 h 41"/>
                  <a:gd name="T44" fmla="*/ 53 w 68"/>
                  <a:gd name="T45" fmla="*/ 11 h 41"/>
                  <a:gd name="T46" fmla="*/ 53 w 68"/>
                  <a:gd name="T47" fmla="*/ 11 h 41"/>
                  <a:gd name="T48" fmla="*/ 54 w 68"/>
                  <a:gd name="T49" fmla="*/ 12 h 41"/>
                  <a:gd name="T50" fmla="*/ 60 w 68"/>
                  <a:gd name="T51" fmla="*/ 14 h 41"/>
                  <a:gd name="T52" fmla="*/ 65 w 68"/>
                  <a:gd name="T53" fmla="*/ 16 h 41"/>
                  <a:gd name="T54" fmla="*/ 65 w 68"/>
                  <a:gd name="T55" fmla="*/ 16 h 41"/>
                  <a:gd name="T56" fmla="*/ 66 w 68"/>
                  <a:gd name="T57" fmla="*/ 17 h 41"/>
                  <a:gd name="T58" fmla="*/ 66 w 68"/>
                  <a:gd name="T59" fmla="*/ 17 h 41"/>
                  <a:gd name="T60" fmla="*/ 68 w 68"/>
                  <a:gd name="T61"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41">
                    <a:moveTo>
                      <a:pt x="68" y="17"/>
                    </a:moveTo>
                    <a:lnTo>
                      <a:pt x="68" y="28"/>
                    </a:lnTo>
                    <a:lnTo>
                      <a:pt x="61" y="28"/>
                    </a:lnTo>
                    <a:lnTo>
                      <a:pt x="61" y="36"/>
                    </a:lnTo>
                    <a:lnTo>
                      <a:pt x="54" y="36"/>
                    </a:lnTo>
                    <a:lnTo>
                      <a:pt x="54" y="41"/>
                    </a:lnTo>
                    <a:lnTo>
                      <a:pt x="46" y="41"/>
                    </a:lnTo>
                    <a:lnTo>
                      <a:pt x="46" y="38"/>
                    </a:lnTo>
                    <a:lnTo>
                      <a:pt x="0" y="41"/>
                    </a:lnTo>
                    <a:lnTo>
                      <a:pt x="0" y="33"/>
                    </a:lnTo>
                    <a:lnTo>
                      <a:pt x="7" y="31"/>
                    </a:lnTo>
                    <a:lnTo>
                      <a:pt x="5" y="0"/>
                    </a:lnTo>
                    <a:lnTo>
                      <a:pt x="5" y="0"/>
                    </a:lnTo>
                    <a:lnTo>
                      <a:pt x="5" y="0"/>
                    </a:lnTo>
                    <a:lnTo>
                      <a:pt x="46" y="9"/>
                    </a:lnTo>
                    <a:lnTo>
                      <a:pt x="46" y="9"/>
                    </a:lnTo>
                    <a:lnTo>
                      <a:pt x="49" y="11"/>
                    </a:lnTo>
                    <a:lnTo>
                      <a:pt x="49" y="11"/>
                    </a:lnTo>
                    <a:lnTo>
                      <a:pt x="49" y="11"/>
                    </a:lnTo>
                    <a:lnTo>
                      <a:pt x="51" y="11"/>
                    </a:lnTo>
                    <a:lnTo>
                      <a:pt x="51" y="11"/>
                    </a:lnTo>
                    <a:lnTo>
                      <a:pt x="51" y="11"/>
                    </a:lnTo>
                    <a:lnTo>
                      <a:pt x="53" y="11"/>
                    </a:lnTo>
                    <a:lnTo>
                      <a:pt x="53" y="11"/>
                    </a:lnTo>
                    <a:lnTo>
                      <a:pt x="54" y="12"/>
                    </a:lnTo>
                    <a:lnTo>
                      <a:pt x="60" y="14"/>
                    </a:lnTo>
                    <a:lnTo>
                      <a:pt x="65" y="16"/>
                    </a:lnTo>
                    <a:lnTo>
                      <a:pt x="65" y="16"/>
                    </a:lnTo>
                    <a:lnTo>
                      <a:pt x="66" y="17"/>
                    </a:lnTo>
                    <a:lnTo>
                      <a:pt x="66" y="17"/>
                    </a:lnTo>
                    <a:lnTo>
                      <a:pt x="68"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3" name="Freeform 6191"/>
              <p:cNvSpPr>
                <a:spLocks/>
              </p:cNvSpPr>
              <p:nvPr/>
            </p:nvSpPr>
            <p:spPr bwMode="auto">
              <a:xfrm>
                <a:off x="3913" y="1584"/>
                <a:ext cx="34" cy="37"/>
              </a:xfrm>
              <a:custGeom>
                <a:avLst/>
                <a:gdLst>
                  <a:gd name="T0" fmla="*/ 15 w 34"/>
                  <a:gd name="T1" fmla="*/ 1 h 37"/>
                  <a:gd name="T2" fmla="*/ 30 w 34"/>
                  <a:gd name="T3" fmla="*/ 0 h 37"/>
                  <a:gd name="T4" fmla="*/ 32 w 34"/>
                  <a:gd name="T5" fmla="*/ 23 h 37"/>
                  <a:gd name="T6" fmla="*/ 34 w 34"/>
                  <a:gd name="T7" fmla="*/ 35 h 37"/>
                  <a:gd name="T8" fmla="*/ 25 w 34"/>
                  <a:gd name="T9" fmla="*/ 35 h 37"/>
                  <a:gd name="T10" fmla="*/ 24 w 34"/>
                  <a:gd name="T11" fmla="*/ 35 h 37"/>
                  <a:gd name="T12" fmla="*/ 22 w 34"/>
                  <a:gd name="T13" fmla="*/ 35 h 37"/>
                  <a:gd name="T14" fmla="*/ 20 w 34"/>
                  <a:gd name="T15" fmla="*/ 37 h 37"/>
                  <a:gd name="T16" fmla="*/ 7 w 34"/>
                  <a:gd name="T17" fmla="*/ 37 h 37"/>
                  <a:gd name="T18" fmla="*/ 7 w 34"/>
                  <a:gd name="T19" fmla="*/ 37 h 37"/>
                  <a:gd name="T20" fmla="*/ 3 w 34"/>
                  <a:gd name="T21" fmla="*/ 37 h 37"/>
                  <a:gd name="T22" fmla="*/ 0 w 34"/>
                  <a:gd name="T23" fmla="*/ 3 h 37"/>
                  <a:gd name="T24" fmla="*/ 0 w 34"/>
                  <a:gd name="T25" fmla="*/ 3 h 37"/>
                  <a:gd name="T26" fmla="*/ 0 w 34"/>
                  <a:gd name="T27" fmla="*/ 3 h 37"/>
                  <a:gd name="T28" fmla="*/ 5 w 34"/>
                  <a:gd name="T29" fmla="*/ 3 h 37"/>
                  <a:gd name="T30" fmla="*/ 7 w 34"/>
                  <a:gd name="T31" fmla="*/ 1 h 37"/>
                  <a:gd name="T32" fmla="*/ 15 w 34"/>
                  <a:gd name="T33" fmla="*/ 1 h 37"/>
                  <a:gd name="T34" fmla="*/ 15 w 34"/>
                  <a:gd name="T35"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7">
                    <a:moveTo>
                      <a:pt x="15" y="1"/>
                    </a:moveTo>
                    <a:lnTo>
                      <a:pt x="30" y="0"/>
                    </a:lnTo>
                    <a:lnTo>
                      <a:pt x="32" y="23"/>
                    </a:lnTo>
                    <a:lnTo>
                      <a:pt x="34" y="35"/>
                    </a:lnTo>
                    <a:lnTo>
                      <a:pt x="25" y="35"/>
                    </a:lnTo>
                    <a:lnTo>
                      <a:pt x="24" y="35"/>
                    </a:lnTo>
                    <a:lnTo>
                      <a:pt x="22" y="35"/>
                    </a:lnTo>
                    <a:lnTo>
                      <a:pt x="20" y="37"/>
                    </a:lnTo>
                    <a:lnTo>
                      <a:pt x="7" y="37"/>
                    </a:lnTo>
                    <a:lnTo>
                      <a:pt x="7" y="37"/>
                    </a:lnTo>
                    <a:lnTo>
                      <a:pt x="3" y="37"/>
                    </a:lnTo>
                    <a:lnTo>
                      <a:pt x="0" y="3"/>
                    </a:lnTo>
                    <a:lnTo>
                      <a:pt x="0" y="3"/>
                    </a:lnTo>
                    <a:lnTo>
                      <a:pt x="0" y="3"/>
                    </a:lnTo>
                    <a:lnTo>
                      <a:pt x="5" y="3"/>
                    </a:lnTo>
                    <a:lnTo>
                      <a:pt x="7" y="1"/>
                    </a:lnTo>
                    <a:lnTo>
                      <a:pt x="15" y="1"/>
                    </a:lnTo>
                    <a:lnTo>
                      <a:pt x="15" y="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Freeform 6192"/>
              <p:cNvSpPr>
                <a:spLocks/>
              </p:cNvSpPr>
              <p:nvPr/>
            </p:nvSpPr>
            <p:spPr bwMode="auto">
              <a:xfrm>
                <a:off x="3913" y="1584"/>
                <a:ext cx="34" cy="37"/>
              </a:xfrm>
              <a:custGeom>
                <a:avLst/>
                <a:gdLst>
                  <a:gd name="T0" fmla="*/ 15 w 34"/>
                  <a:gd name="T1" fmla="*/ 1 h 37"/>
                  <a:gd name="T2" fmla="*/ 30 w 34"/>
                  <a:gd name="T3" fmla="*/ 0 h 37"/>
                  <a:gd name="T4" fmla="*/ 32 w 34"/>
                  <a:gd name="T5" fmla="*/ 23 h 37"/>
                  <a:gd name="T6" fmla="*/ 34 w 34"/>
                  <a:gd name="T7" fmla="*/ 35 h 37"/>
                  <a:gd name="T8" fmla="*/ 25 w 34"/>
                  <a:gd name="T9" fmla="*/ 35 h 37"/>
                  <a:gd name="T10" fmla="*/ 24 w 34"/>
                  <a:gd name="T11" fmla="*/ 35 h 37"/>
                  <a:gd name="T12" fmla="*/ 22 w 34"/>
                  <a:gd name="T13" fmla="*/ 35 h 37"/>
                  <a:gd name="T14" fmla="*/ 20 w 34"/>
                  <a:gd name="T15" fmla="*/ 37 h 37"/>
                  <a:gd name="T16" fmla="*/ 7 w 34"/>
                  <a:gd name="T17" fmla="*/ 37 h 37"/>
                  <a:gd name="T18" fmla="*/ 7 w 34"/>
                  <a:gd name="T19" fmla="*/ 37 h 37"/>
                  <a:gd name="T20" fmla="*/ 3 w 34"/>
                  <a:gd name="T21" fmla="*/ 37 h 37"/>
                  <a:gd name="T22" fmla="*/ 0 w 34"/>
                  <a:gd name="T23" fmla="*/ 3 h 37"/>
                  <a:gd name="T24" fmla="*/ 0 w 34"/>
                  <a:gd name="T25" fmla="*/ 3 h 37"/>
                  <a:gd name="T26" fmla="*/ 0 w 34"/>
                  <a:gd name="T27" fmla="*/ 3 h 37"/>
                  <a:gd name="T28" fmla="*/ 5 w 34"/>
                  <a:gd name="T29" fmla="*/ 3 h 37"/>
                  <a:gd name="T30" fmla="*/ 7 w 34"/>
                  <a:gd name="T31" fmla="*/ 1 h 37"/>
                  <a:gd name="T32" fmla="*/ 15 w 34"/>
                  <a:gd name="T33" fmla="*/ 1 h 37"/>
                  <a:gd name="T34" fmla="*/ 15 w 34"/>
                  <a:gd name="T35"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7">
                    <a:moveTo>
                      <a:pt x="15" y="1"/>
                    </a:moveTo>
                    <a:lnTo>
                      <a:pt x="30" y="0"/>
                    </a:lnTo>
                    <a:lnTo>
                      <a:pt x="32" y="23"/>
                    </a:lnTo>
                    <a:lnTo>
                      <a:pt x="34" y="35"/>
                    </a:lnTo>
                    <a:lnTo>
                      <a:pt x="25" y="35"/>
                    </a:lnTo>
                    <a:lnTo>
                      <a:pt x="24" y="35"/>
                    </a:lnTo>
                    <a:lnTo>
                      <a:pt x="22" y="35"/>
                    </a:lnTo>
                    <a:lnTo>
                      <a:pt x="20" y="37"/>
                    </a:lnTo>
                    <a:lnTo>
                      <a:pt x="7" y="37"/>
                    </a:lnTo>
                    <a:lnTo>
                      <a:pt x="7" y="37"/>
                    </a:lnTo>
                    <a:lnTo>
                      <a:pt x="3" y="37"/>
                    </a:lnTo>
                    <a:lnTo>
                      <a:pt x="0" y="3"/>
                    </a:lnTo>
                    <a:lnTo>
                      <a:pt x="0" y="3"/>
                    </a:lnTo>
                    <a:lnTo>
                      <a:pt x="0" y="3"/>
                    </a:lnTo>
                    <a:lnTo>
                      <a:pt x="5" y="3"/>
                    </a:lnTo>
                    <a:lnTo>
                      <a:pt x="7" y="1"/>
                    </a:lnTo>
                    <a:lnTo>
                      <a:pt x="15" y="1"/>
                    </a:lnTo>
                    <a:lnTo>
                      <a:pt x="1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5" name="Freeform 6193"/>
              <p:cNvSpPr>
                <a:spLocks/>
              </p:cNvSpPr>
              <p:nvPr/>
            </p:nvSpPr>
            <p:spPr bwMode="auto">
              <a:xfrm>
                <a:off x="3686" y="1265"/>
                <a:ext cx="34" cy="54"/>
              </a:xfrm>
              <a:custGeom>
                <a:avLst/>
                <a:gdLst>
                  <a:gd name="T0" fmla="*/ 30 w 34"/>
                  <a:gd name="T1" fmla="*/ 0 h 54"/>
                  <a:gd name="T2" fmla="*/ 34 w 34"/>
                  <a:gd name="T3" fmla="*/ 53 h 54"/>
                  <a:gd name="T4" fmla="*/ 3 w 34"/>
                  <a:gd name="T5" fmla="*/ 54 h 54"/>
                  <a:gd name="T6" fmla="*/ 2 w 34"/>
                  <a:gd name="T7" fmla="*/ 19 h 54"/>
                  <a:gd name="T8" fmla="*/ 0 w 34"/>
                  <a:gd name="T9" fmla="*/ 2 h 54"/>
                  <a:gd name="T10" fmla="*/ 30 w 34"/>
                  <a:gd name="T11" fmla="*/ 0 h 54"/>
                </a:gdLst>
                <a:ahLst/>
                <a:cxnLst>
                  <a:cxn ang="0">
                    <a:pos x="T0" y="T1"/>
                  </a:cxn>
                  <a:cxn ang="0">
                    <a:pos x="T2" y="T3"/>
                  </a:cxn>
                  <a:cxn ang="0">
                    <a:pos x="T4" y="T5"/>
                  </a:cxn>
                  <a:cxn ang="0">
                    <a:pos x="T6" y="T7"/>
                  </a:cxn>
                  <a:cxn ang="0">
                    <a:pos x="T8" y="T9"/>
                  </a:cxn>
                  <a:cxn ang="0">
                    <a:pos x="T10" y="T11"/>
                  </a:cxn>
                </a:cxnLst>
                <a:rect l="0" t="0" r="r" b="b"/>
                <a:pathLst>
                  <a:path w="34" h="54">
                    <a:moveTo>
                      <a:pt x="30" y="0"/>
                    </a:moveTo>
                    <a:lnTo>
                      <a:pt x="34" y="53"/>
                    </a:lnTo>
                    <a:lnTo>
                      <a:pt x="3" y="54"/>
                    </a:lnTo>
                    <a:lnTo>
                      <a:pt x="2" y="19"/>
                    </a:lnTo>
                    <a:lnTo>
                      <a:pt x="0" y="2"/>
                    </a:lnTo>
                    <a:lnTo>
                      <a:pt x="30"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Freeform 6194"/>
              <p:cNvSpPr>
                <a:spLocks/>
              </p:cNvSpPr>
              <p:nvPr/>
            </p:nvSpPr>
            <p:spPr bwMode="auto">
              <a:xfrm>
                <a:off x="3686" y="1265"/>
                <a:ext cx="34" cy="54"/>
              </a:xfrm>
              <a:custGeom>
                <a:avLst/>
                <a:gdLst>
                  <a:gd name="T0" fmla="*/ 30 w 34"/>
                  <a:gd name="T1" fmla="*/ 0 h 54"/>
                  <a:gd name="T2" fmla="*/ 34 w 34"/>
                  <a:gd name="T3" fmla="*/ 53 h 54"/>
                  <a:gd name="T4" fmla="*/ 3 w 34"/>
                  <a:gd name="T5" fmla="*/ 54 h 54"/>
                  <a:gd name="T6" fmla="*/ 2 w 34"/>
                  <a:gd name="T7" fmla="*/ 19 h 54"/>
                  <a:gd name="T8" fmla="*/ 0 w 34"/>
                  <a:gd name="T9" fmla="*/ 2 h 54"/>
                  <a:gd name="T10" fmla="*/ 30 w 34"/>
                  <a:gd name="T11" fmla="*/ 0 h 54"/>
                </a:gdLst>
                <a:ahLst/>
                <a:cxnLst>
                  <a:cxn ang="0">
                    <a:pos x="T0" y="T1"/>
                  </a:cxn>
                  <a:cxn ang="0">
                    <a:pos x="T2" y="T3"/>
                  </a:cxn>
                  <a:cxn ang="0">
                    <a:pos x="T4" y="T5"/>
                  </a:cxn>
                  <a:cxn ang="0">
                    <a:pos x="T6" y="T7"/>
                  </a:cxn>
                  <a:cxn ang="0">
                    <a:pos x="T8" y="T9"/>
                  </a:cxn>
                  <a:cxn ang="0">
                    <a:pos x="T10" y="T11"/>
                  </a:cxn>
                </a:cxnLst>
                <a:rect l="0" t="0" r="r" b="b"/>
                <a:pathLst>
                  <a:path w="34" h="54">
                    <a:moveTo>
                      <a:pt x="30" y="0"/>
                    </a:moveTo>
                    <a:lnTo>
                      <a:pt x="34" y="53"/>
                    </a:lnTo>
                    <a:lnTo>
                      <a:pt x="3" y="54"/>
                    </a:lnTo>
                    <a:lnTo>
                      <a:pt x="2" y="19"/>
                    </a:lnTo>
                    <a:lnTo>
                      <a:pt x="0" y="2"/>
                    </a:lnTo>
                    <a:lnTo>
                      <a:pt x="3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7" name="Freeform 6195"/>
              <p:cNvSpPr>
                <a:spLocks/>
              </p:cNvSpPr>
              <p:nvPr/>
            </p:nvSpPr>
            <p:spPr bwMode="auto">
              <a:xfrm>
                <a:off x="3932" y="1512"/>
                <a:ext cx="25" cy="38"/>
              </a:xfrm>
              <a:custGeom>
                <a:avLst/>
                <a:gdLst>
                  <a:gd name="T0" fmla="*/ 23 w 25"/>
                  <a:gd name="T1" fmla="*/ 0 h 38"/>
                  <a:gd name="T2" fmla="*/ 25 w 25"/>
                  <a:gd name="T3" fmla="*/ 36 h 38"/>
                  <a:gd name="T4" fmla="*/ 1 w 25"/>
                  <a:gd name="T5" fmla="*/ 38 h 38"/>
                  <a:gd name="T6" fmla="*/ 0 w 25"/>
                  <a:gd name="T7" fmla="*/ 2 h 38"/>
                  <a:gd name="T8" fmla="*/ 15 w 25"/>
                  <a:gd name="T9" fmla="*/ 2 h 38"/>
                  <a:gd name="T10" fmla="*/ 23 w 25"/>
                  <a:gd name="T11" fmla="*/ 0 h 38"/>
                </a:gdLst>
                <a:ahLst/>
                <a:cxnLst>
                  <a:cxn ang="0">
                    <a:pos x="T0" y="T1"/>
                  </a:cxn>
                  <a:cxn ang="0">
                    <a:pos x="T2" y="T3"/>
                  </a:cxn>
                  <a:cxn ang="0">
                    <a:pos x="T4" y="T5"/>
                  </a:cxn>
                  <a:cxn ang="0">
                    <a:pos x="T6" y="T7"/>
                  </a:cxn>
                  <a:cxn ang="0">
                    <a:pos x="T8" y="T9"/>
                  </a:cxn>
                  <a:cxn ang="0">
                    <a:pos x="T10" y="T11"/>
                  </a:cxn>
                </a:cxnLst>
                <a:rect l="0" t="0" r="r" b="b"/>
                <a:pathLst>
                  <a:path w="25" h="38">
                    <a:moveTo>
                      <a:pt x="23" y="0"/>
                    </a:moveTo>
                    <a:lnTo>
                      <a:pt x="25" y="36"/>
                    </a:lnTo>
                    <a:lnTo>
                      <a:pt x="1" y="38"/>
                    </a:lnTo>
                    <a:lnTo>
                      <a:pt x="0" y="2"/>
                    </a:lnTo>
                    <a:lnTo>
                      <a:pt x="15" y="2"/>
                    </a:lnTo>
                    <a:lnTo>
                      <a:pt x="23"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Freeform 6196"/>
              <p:cNvSpPr>
                <a:spLocks/>
              </p:cNvSpPr>
              <p:nvPr/>
            </p:nvSpPr>
            <p:spPr bwMode="auto">
              <a:xfrm>
                <a:off x="3932" y="1512"/>
                <a:ext cx="25" cy="38"/>
              </a:xfrm>
              <a:custGeom>
                <a:avLst/>
                <a:gdLst>
                  <a:gd name="T0" fmla="*/ 23 w 25"/>
                  <a:gd name="T1" fmla="*/ 0 h 38"/>
                  <a:gd name="T2" fmla="*/ 25 w 25"/>
                  <a:gd name="T3" fmla="*/ 36 h 38"/>
                  <a:gd name="T4" fmla="*/ 1 w 25"/>
                  <a:gd name="T5" fmla="*/ 38 h 38"/>
                  <a:gd name="T6" fmla="*/ 0 w 25"/>
                  <a:gd name="T7" fmla="*/ 2 h 38"/>
                  <a:gd name="T8" fmla="*/ 15 w 25"/>
                  <a:gd name="T9" fmla="*/ 2 h 38"/>
                  <a:gd name="T10" fmla="*/ 23 w 25"/>
                  <a:gd name="T11" fmla="*/ 0 h 38"/>
                </a:gdLst>
                <a:ahLst/>
                <a:cxnLst>
                  <a:cxn ang="0">
                    <a:pos x="T0" y="T1"/>
                  </a:cxn>
                  <a:cxn ang="0">
                    <a:pos x="T2" y="T3"/>
                  </a:cxn>
                  <a:cxn ang="0">
                    <a:pos x="T4" y="T5"/>
                  </a:cxn>
                  <a:cxn ang="0">
                    <a:pos x="T6" y="T7"/>
                  </a:cxn>
                  <a:cxn ang="0">
                    <a:pos x="T8" y="T9"/>
                  </a:cxn>
                  <a:cxn ang="0">
                    <a:pos x="T10" y="T11"/>
                  </a:cxn>
                </a:cxnLst>
                <a:rect l="0" t="0" r="r" b="b"/>
                <a:pathLst>
                  <a:path w="25" h="38">
                    <a:moveTo>
                      <a:pt x="23" y="0"/>
                    </a:moveTo>
                    <a:lnTo>
                      <a:pt x="25" y="36"/>
                    </a:lnTo>
                    <a:lnTo>
                      <a:pt x="1" y="38"/>
                    </a:lnTo>
                    <a:lnTo>
                      <a:pt x="0" y="2"/>
                    </a:lnTo>
                    <a:lnTo>
                      <a:pt x="15" y="2"/>
                    </a:lnTo>
                    <a:lnTo>
                      <a:pt x="2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9" name="Freeform 6197"/>
              <p:cNvSpPr>
                <a:spLocks/>
              </p:cNvSpPr>
              <p:nvPr/>
            </p:nvSpPr>
            <p:spPr bwMode="auto">
              <a:xfrm>
                <a:off x="3926" y="1548"/>
                <a:ext cx="33" cy="37"/>
              </a:xfrm>
              <a:custGeom>
                <a:avLst/>
                <a:gdLst>
                  <a:gd name="T0" fmla="*/ 33 w 33"/>
                  <a:gd name="T1" fmla="*/ 36 h 37"/>
                  <a:gd name="T2" fmla="*/ 21 w 33"/>
                  <a:gd name="T3" fmla="*/ 36 h 37"/>
                  <a:gd name="T4" fmla="*/ 17 w 33"/>
                  <a:gd name="T5" fmla="*/ 36 h 37"/>
                  <a:gd name="T6" fmla="*/ 2 w 33"/>
                  <a:gd name="T7" fmla="*/ 37 h 37"/>
                  <a:gd name="T8" fmla="*/ 2 w 33"/>
                  <a:gd name="T9" fmla="*/ 37 h 37"/>
                  <a:gd name="T10" fmla="*/ 2 w 33"/>
                  <a:gd name="T11" fmla="*/ 29 h 37"/>
                  <a:gd name="T12" fmla="*/ 0 w 33"/>
                  <a:gd name="T13" fmla="*/ 10 h 37"/>
                  <a:gd name="T14" fmla="*/ 0 w 33"/>
                  <a:gd name="T15" fmla="*/ 2 h 37"/>
                  <a:gd name="T16" fmla="*/ 7 w 33"/>
                  <a:gd name="T17" fmla="*/ 2 h 37"/>
                  <a:gd name="T18" fmla="*/ 31 w 33"/>
                  <a:gd name="T19" fmla="*/ 0 h 37"/>
                  <a:gd name="T20" fmla="*/ 31 w 33"/>
                  <a:gd name="T21" fmla="*/ 20 h 37"/>
                  <a:gd name="T22" fmla="*/ 31 w 33"/>
                  <a:gd name="T23" fmla="*/ 22 h 37"/>
                  <a:gd name="T24" fmla="*/ 31 w 33"/>
                  <a:gd name="T25" fmla="*/ 22 h 37"/>
                  <a:gd name="T26" fmla="*/ 31 w 33"/>
                  <a:gd name="T27" fmla="*/ 22 h 37"/>
                  <a:gd name="T28" fmla="*/ 33 w 33"/>
                  <a:gd name="T29" fmla="*/ 22 h 37"/>
                  <a:gd name="T30" fmla="*/ 33 w 33"/>
                  <a:gd name="T31" fmla="*/ 22 h 37"/>
                  <a:gd name="T32" fmla="*/ 33 w 33"/>
                  <a:gd name="T33" fmla="*/ 24 h 37"/>
                  <a:gd name="T34" fmla="*/ 33 w 33"/>
                  <a:gd name="T3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7">
                    <a:moveTo>
                      <a:pt x="33" y="36"/>
                    </a:moveTo>
                    <a:lnTo>
                      <a:pt x="21" y="36"/>
                    </a:lnTo>
                    <a:lnTo>
                      <a:pt x="17" y="36"/>
                    </a:lnTo>
                    <a:lnTo>
                      <a:pt x="2" y="37"/>
                    </a:lnTo>
                    <a:lnTo>
                      <a:pt x="2" y="37"/>
                    </a:lnTo>
                    <a:lnTo>
                      <a:pt x="2" y="29"/>
                    </a:lnTo>
                    <a:lnTo>
                      <a:pt x="0" y="10"/>
                    </a:lnTo>
                    <a:lnTo>
                      <a:pt x="0" y="2"/>
                    </a:lnTo>
                    <a:lnTo>
                      <a:pt x="7" y="2"/>
                    </a:lnTo>
                    <a:lnTo>
                      <a:pt x="31" y="0"/>
                    </a:lnTo>
                    <a:lnTo>
                      <a:pt x="31" y="20"/>
                    </a:lnTo>
                    <a:lnTo>
                      <a:pt x="31" y="22"/>
                    </a:lnTo>
                    <a:lnTo>
                      <a:pt x="31" y="22"/>
                    </a:lnTo>
                    <a:lnTo>
                      <a:pt x="31" y="22"/>
                    </a:lnTo>
                    <a:lnTo>
                      <a:pt x="33" y="22"/>
                    </a:lnTo>
                    <a:lnTo>
                      <a:pt x="33" y="22"/>
                    </a:lnTo>
                    <a:lnTo>
                      <a:pt x="33" y="24"/>
                    </a:lnTo>
                    <a:lnTo>
                      <a:pt x="33" y="3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Freeform 6198"/>
              <p:cNvSpPr>
                <a:spLocks/>
              </p:cNvSpPr>
              <p:nvPr/>
            </p:nvSpPr>
            <p:spPr bwMode="auto">
              <a:xfrm>
                <a:off x="3926" y="1548"/>
                <a:ext cx="33" cy="37"/>
              </a:xfrm>
              <a:custGeom>
                <a:avLst/>
                <a:gdLst>
                  <a:gd name="T0" fmla="*/ 33 w 33"/>
                  <a:gd name="T1" fmla="*/ 36 h 37"/>
                  <a:gd name="T2" fmla="*/ 21 w 33"/>
                  <a:gd name="T3" fmla="*/ 36 h 37"/>
                  <a:gd name="T4" fmla="*/ 17 w 33"/>
                  <a:gd name="T5" fmla="*/ 36 h 37"/>
                  <a:gd name="T6" fmla="*/ 2 w 33"/>
                  <a:gd name="T7" fmla="*/ 37 h 37"/>
                  <a:gd name="T8" fmla="*/ 2 w 33"/>
                  <a:gd name="T9" fmla="*/ 37 h 37"/>
                  <a:gd name="T10" fmla="*/ 2 w 33"/>
                  <a:gd name="T11" fmla="*/ 29 h 37"/>
                  <a:gd name="T12" fmla="*/ 0 w 33"/>
                  <a:gd name="T13" fmla="*/ 10 h 37"/>
                  <a:gd name="T14" fmla="*/ 0 w 33"/>
                  <a:gd name="T15" fmla="*/ 2 h 37"/>
                  <a:gd name="T16" fmla="*/ 7 w 33"/>
                  <a:gd name="T17" fmla="*/ 2 h 37"/>
                  <a:gd name="T18" fmla="*/ 31 w 33"/>
                  <a:gd name="T19" fmla="*/ 0 h 37"/>
                  <a:gd name="T20" fmla="*/ 31 w 33"/>
                  <a:gd name="T21" fmla="*/ 20 h 37"/>
                  <a:gd name="T22" fmla="*/ 31 w 33"/>
                  <a:gd name="T23" fmla="*/ 22 h 37"/>
                  <a:gd name="T24" fmla="*/ 31 w 33"/>
                  <a:gd name="T25" fmla="*/ 22 h 37"/>
                  <a:gd name="T26" fmla="*/ 31 w 33"/>
                  <a:gd name="T27" fmla="*/ 22 h 37"/>
                  <a:gd name="T28" fmla="*/ 33 w 33"/>
                  <a:gd name="T29" fmla="*/ 22 h 37"/>
                  <a:gd name="T30" fmla="*/ 33 w 33"/>
                  <a:gd name="T31" fmla="*/ 22 h 37"/>
                  <a:gd name="T32" fmla="*/ 33 w 33"/>
                  <a:gd name="T33" fmla="*/ 24 h 37"/>
                  <a:gd name="T34" fmla="*/ 33 w 33"/>
                  <a:gd name="T3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7">
                    <a:moveTo>
                      <a:pt x="33" y="36"/>
                    </a:moveTo>
                    <a:lnTo>
                      <a:pt x="21" y="36"/>
                    </a:lnTo>
                    <a:lnTo>
                      <a:pt x="17" y="36"/>
                    </a:lnTo>
                    <a:lnTo>
                      <a:pt x="2" y="37"/>
                    </a:lnTo>
                    <a:lnTo>
                      <a:pt x="2" y="37"/>
                    </a:lnTo>
                    <a:lnTo>
                      <a:pt x="2" y="29"/>
                    </a:lnTo>
                    <a:lnTo>
                      <a:pt x="0" y="10"/>
                    </a:lnTo>
                    <a:lnTo>
                      <a:pt x="0" y="2"/>
                    </a:lnTo>
                    <a:lnTo>
                      <a:pt x="7" y="2"/>
                    </a:lnTo>
                    <a:lnTo>
                      <a:pt x="31" y="0"/>
                    </a:lnTo>
                    <a:lnTo>
                      <a:pt x="31" y="20"/>
                    </a:lnTo>
                    <a:lnTo>
                      <a:pt x="31" y="22"/>
                    </a:lnTo>
                    <a:lnTo>
                      <a:pt x="31" y="22"/>
                    </a:lnTo>
                    <a:lnTo>
                      <a:pt x="31" y="22"/>
                    </a:lnTo>
                    <a:lnTo>
                      <a:pt x="33" y="22"/>
                    </a:lnTo>
                    <a:lnTo>
                      <a:pt x="33" y="22"/>
                    </a:lnTo>
                    <a:lnTo>
                      <a:pt x="33" y="24"/>
                    </a:lnTo>
                    <a:lnTo>
                      <a:pt x="33"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1" name="Freeform 6199"/>
              <p:cNvSpPr>
                <a:spLocks/>
              </p:cNvSpPr>
              <p:nvPr/>
            </p:nvSpPr>
            <p:spPr bwMode="auto">
              <a:xfrm>
                <a:off x="3871" y="1402"/>
                <a:ext cx="39" cy="46"/>
              </a:xfrm>
              <a:custGeom>
                <a:avLst/>
                <a:gdLst>
                  <a:gd name="T0" fmla="*/ 39 w 39"/>
                  <a:gd name="T1" fmla="*/ 0 h 46"/>
                  <a:gd name="T2" fmla="*/ 39 w 39"/>
                  <a:gd name="T3" fmla="*/ 9 h 46"/>
                  <a:gd name="T4" fmla="*/ 32 w 39"/>
                  <a:gd name="T5" fmla="*/ 9 h 46"/>
                  <a:gd name="T6" fmla="*/ 33 w 39"/>
                  <a:gd name="T7" fmla="*/ 44 h 46"/>
                  <a:gd name="T8" fmla="*/ 25 w 39"/>
                  <a:gd name="T9" fmla="*/ 44 h 46"/>
                  <a:gd name="T10" fmla="*/ 3 w 39"/>
                  <a:gd name="T11" fmla="*/ 46 h 46"/>
                  <a:gd name="T12" fmla="*/ 0 w 39"/>
                  <a:gd name="T13" fmla="*/ 2 h 46"/>
                  <a:gd name="T14" fmla="*/ 39 w 39"/>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46">
                    <a:moveTo>
                      <a:pt x="39" y="0"/>
                    </a:moveTo>
                    <a:lnTo>
                      <a:pt x="39" y="9"/>
                    </a:lnTo>
                    <a:lnTo>
                      <a:pt x="32" y="9"/>
                    </a:lnTo>
                    <a:lnTo>
                      <a:pt x="33" y="44"/>
                    </a:lnTo>
                    <a:lnTo>
                      <a:pt x="25" y="44"/>
                    </a:lnTo>
                    <a:lnTo>
                      <a:pt x="3" y="46"/>
                    </a:lnTo>
                    <a:lnTo>
                      <a:pt x="0" y="2"/>
                    </a:lnTo>
                    <a:lnTo>
                      <a:pt x="39"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2" name="Freeform 6200"/>
              <p:cNvSpPr>
                <a:spLocks/>
              </p:cNvSpPr>
              <p:nvPr/>
            </p:nvSpPr>
            <p:spPr bwMode="auto">
              <a:xfrm>
                <a:off x="3871" y="1402"/>
                <a:ext cx="39" cy="46"/>
              </a:xfrm>
              <a:custGeom>
                <a:avLst/>
                <a:gdLst>
                  <a:gd name="T0" fmla="*/ 39 w 39"/>
                  <a:gd name="T1" fmla="*/ 0 h 46"/>
                  <a:gd name="T2" fmla="*/ 39 w 39"/>
                  <a:gd name="T3" fmla="*/ 9 h 46"/>
                  <a:gd name="T4" fmla="*/ 32 w 39"/>
                  <a:gd name="T5" fmla="*/ 9 h 46"/>
                  <a:gd name="T6" fmla="*/ 33 w 39"/>
                  <a:gd name="T7" fmla="*/ 44 h 46"/>
                  <a:gd name="T8" fmla="*/ 25 w 39"/>
                  <a:gd name="T9" fmla="*/ 44 h 46"/>
                  <a:gd name="T10" fmla="*/ 3 w 39"/>
                  <a:gd name="T11" fmla="*/ 46 h 46"/>
                  <a:gd name="T12" fmla="*/ 0 w 39"/>
                  <a:gd name="T13" fmla="*/ 2 h 46"/>
                  <a:gd name="T14" fmla="*/ 39 w 39"/>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46">
                    <a:moveTo>
                      <a:pt x="39" y="0"/>
                    </a:moveTo>
                    <a:lnTo>
                      <a:pt x="39" y="9"/>
                    </a:lnTo>
                    <a:lnTo>
                      <a:pt x="32" y="9"/>
                    </a:lnTo>
                    <a:lnTo>
                      <a:pt x="33" y="44"/>
                    </a:lnTo>
                    <a:lnTo>
                      <a:pt x="25" y="44"/>
                    </a:lnTo>
                    <a:lnTo>
                      <a:pt x="3" y="46"/>
                    </a:lnTo>
                    <a:lnTo>
                      <a:pt x="0" y="2"/>
                    </a:lnTo>
                    <a:lnTo>
                      <a:pt x="3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3" name="Freeform 6201"/>
              <p:cNvSpPr>
                <a:spLocks/>
              </p:cNvSpPr>
              <p:nvPr/>
            </p:nvSpPr>
            <p:spPr bwMode="auto">
              <a:xfrm>
                <a:off x="3850" y="1446"/>
                <a:ext cx="48" cy="31"/>
              </a:xfrm>
              <a:custGeom>
                <a:avLst/>
                <a:gdLst>
                  <a:gd name="T0" fmla="*/ 29 w 48"/>
                  <a:gd name="T1" fmla="*/ 29 h 31"/>
                  <a:gd name="T2" fmla="*/ 2 w 48"/>
                  <a:gd name="T3" fmla="*/ 31 h 31"/>
                  <a:gd name="T4" fmla="*/ 0 w 48"/>
                  <a:gd name="T5" fmla="*/ 4 h 31"/>
                  <a:gd name="T6" fmla="*/ 24 w 48"/>
                  <a:gd name="T7" fmla="*/ 2 h 31"/>
                  <a:gd name="T8" fmla="*/ 46 w 48"/>
                  <a:gd name="T9" fmla="*/ 0 h 31"/>
                  <a:gd name="T10" fmla="*/ 48 w 48"/>
                  <a:gd name="T11" fmla="*/ 27 h 31"/>
                  <a:gd name="T12" fmla="*/ 29 w 48"/>
                  <a:gd name="T13" fmla="*/ 29 h 31"/>
                </a:gdLst>
                <a:ahLst/>
                <a:cxnLst>
                  <a:cxn ang="0">
                    <a:pos x="T0" y="T1"/>
                  </a:cxn>
                  <a:cxn ang="0">
                    <a:pos x="T2" y="T3"/>
                  </a:cxn>
                  <a:cxn ang="0">
                    <a:pos x="T4" y="T5"/>
                  </a:cxn>
                  <a:cxn ang="0">
                    <a:pos x="T6" y="T7"/>
                  </a:cxn>
                  <a:cxn ang="0">
                    <a:pos x="T8" y="T9"/>
                  </a:cxn>
                  <a:cxn ang="0">
                    <a:pos x="T10" y="T11"/>
                  </a:cxn>
                  <a:cxn ang="0">
                    <a:pos x="T12" y="T13"/>
                  </a:cxn>
                </a:cxnLst>
                <a:rect l="0" t="0" r="r" b="b"/>
                <a:pathLst>
                  <a:path w="48" h="31">
                    <a:moveTo>
                      <a:pt x="29" y="29"/>
                    </a:moveTo>
                    <a:lnTo>
                      <a:pt x="2" y="31"/>
                    </a:lnTo>
                    <a:lnTo>
                      <a:pt x="0" y="4"/>
                    </a:lnTo>
                    <a:lnTo>
                      <a:pt x="24" y="2"/>
                    </a:lnTo>
                    <a:lnTo>
                      <a:pt x="46" y="0"/>
                    </a:lnTo>
                    <a:lnTo>
                      <a:pt x="48" y="27"/>
                    </a:lnTo>
                    <a:lnTo>
                      <a:pt x="29" y="2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 name="Freeform 6202"/>
              <p:cNvSpPr>
                <a:spLocks/>
              </p:cNvSpPr>
              <p:nvPr/>
            </p:nvSpPr>
            <p:spPr bwMode="auto">
              <a:xfrm>
                <a:off x="3850" y="1446"/>
                <a:ext cx="48" cy="31"/>
              </a:xfrm>
              <a:custGeom>
                <a:avLst/>
                <a:gdLst>
                  <a:gd name="T0" fmla="*/ 29 w 48"/>
                  <a:gd name="T1" fmla="*/ 29 h 31"/>
                  <a:gd name="T2" fmla="*/ 2 w 48"/>
                  <a:gd name="T3" fmla="*/ 31 h 31"/>
                  <a:gd name="T4" fmla="*/ 0 w 48"/>
                  <a:gd name="T5" fmla="*/ 4 h 31"/>
                  <a:gd name="T6" fmla="*/ 24 w 48"/>
                  <a:gd name="T7" fmla="*/ 2 h 31"/>
                  <a:gd name="T8" fmla="*/ 46 w 48"/>
                  <a:gd name="T9" fmla="*/ 0 h 31"/>
                  <a:gd name="T10" fmla="*/ 48 w 48"/>
                  <a:gd name="T11" fmla="*/ 27 h 31"/>
                  <a:gd name="T12" fmla="*/ 29 w 48"/>
                  <a:gd name="T13" fmla="*/ 29 h 31"/>
                </a:gdLst>
                <a:ahLst/>
                <a:cxnLst>
                  <a:cxn ang="0">
                    <a:pos x="T0" y="T1"/>
                  </a:cxn>
                  <a:cxn ang="0">
                    <a:pos x="T2" y="T3"/>
                  </a:cxn>
                  <a:cxn ang="0">
                    <a:pos x="T4" y="T5"/>
                  </a:cxn>
                  <a:cxn ang="0">
                    <a:pos x="T6" y="T7"/>
                  </a:cxn>
                  <a:cxn ang="0">
                    <a:pos x="T8" y="T9"/>
                  </a:cxn>
                  <a:cxn ang="0">
                    <a:pos x="T10" y="T11"/>
                  </a:cxn>
                  <a:cxn ang="0">
                    <a:pos x="T12" y="T13"/>
                  </a:cxn>
                </a:cxnLst>
                <a:rect l="0" t="0" r="r" b="b"/>
                <a:pathLst>
                  <a:path w="48" h="31">
                    <a:moveTo>
                      <a:pt x="29" y="29"/>
                    </a:moveTo>
                    <a:lnTo>
                      <a:pt x="2" y="31"/>
                    </a:lnTo>
                    <a:lnTo>
                      <a:pt x="0" y="4"/>
                    </a:lnTo>
                    <a:lnTo>
                      <a:pt x="24" y="2"/>
                    </a:lnTo>
                    <a:lnTo>
                      <a:pt x="46" y="0"/>
                    </a:lnTo>
                    <a:lnTo>
                      <a:pt x="48" y="27"/>
                    </a:lnTo>
                    <a:lnTo>
                      <a:pt x="29"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5" name="Freeform 6203"/>
              <p:cNvSpPr>
                <a:spLocks/>
              </p:cNvSpPr>
              <p:nvPr/>
            </p:nvSpPr>
            <p:spPr bwMode="auto">
              <a:xfrm>
                <a:off x="3896" y="1445"/>
                <a:ext cx="32" cy="37"/>
              </a:xfrm>
              <a:custGeom>
                <a:avLst/>
                <a:gdLst>
                  <a:gd name="T0" fmla="*/ 32 w 32"/>
                  <a:gd name="T1" fmla="*/ 30 h 37"/>
                  <a:gd name="T2" fmla="*/ 32 w 32"/>
                  <a:gd name="T3" fmla="*/ 35 h 37"/>
                  <a:gd name="T4" fmla="*/ 29 w 32"/>
                  <a:gd name="T5" fmla="*/ 35 h 37"/>
                  <a:gd name="T6" fmla="*/ 2 w 32"/>
                  <a:gd name="T7" fmla="*/ 37 h 37"/>
                  <a:gd name="T8" fmla="*/ 2 w 32"/>
                  <a:gd name="T9" fmla="*/ 28 h 37"/>
                  <a:gd name="T10" fmla="*/ 0 w 32"/>
                  <a:gd name="T11" fmla="*/ 1 h 37"/>
                  <a:gd name="T12" fmla="*/ 8 w 32"/>
                  <a:gd name="T13" fmla="*/ 1 h 37"/>
                  <a:gd name="T14" fmla="*/ 30 w 32"/>
                  <a:gd name="T15" fmla="*/ 0 h 37"/>
                  <a:gd name="T16" fmla="*/ 30 w 32"/>
                  <a:gd name="T17" fmla="*/ 1 h 37"/>
                  <a:gd name="T18" fmla="*/ 30 w 32"/>
                  <a:gd name="T19" fmla="*/ 3 h 37"/>
                  <a:gd name="T20" fmla="*/ 32 w 32"/>
                  <a:gd name="T21"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7">
                    <a:moveTo>
                      <a:pt x="32" y="30"/>
                    </a:moveTo>
                    <a:lnTo>
                      <a:pt x="32" y="35"/>
                    </a:lnTo>
                    <a:lnTo>
                      <a:pt x="29" y="35"/>
                    </a:lnTo>
                    <a:lnTo>
                      <a:pt x="2" y="37"/>
                    </a:lnTo>
                    <a:lnTo>
                      <a:pt x="2" y="28"/>
                    </a:lnTo>
                    <a:lnTo>
                      <a:pt x="0" y="1"/>
                    </a:lnTo>
                    <a:lnTo>
                      <a:pt x="8" y="1"/>
                    </a:lnTo>
                    <a:lnTo>
                      <a:pt x="30" y="0"/>
                    </a:lnTo>
                    <a:lnTo>
                      <a:pt x="30" y="1"/>
                    </a:lnTo>
                    <a:lnTo>
                      <a:pt x="30" y="3"/>
                    </a:lnTo>
                    <a:lnTo>
                      <a:pt x="32" y="3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 name="Freeform 6204"/>
              <p:cNvSpPr>
                <a:spLocks/>
              </p:cNvSpPr>
              <p:nvPr/>
            </p:nvSpPr>
            <p:spPr bwMode="auto">
              <a:xfrm>
                <a:off x="3896" y="1445"/>
                <a:ext cx="32" cy="37"/>
              </a:xfrm>
              <a:custGeom>
                <a:avLst/>
                <a:gdLst>
                  <a:gd name="T0" fmla="*/ 32 w 32"/>
                  <a:gd name="T1" fmla="*/ 30 h 37"/>
                  <a:gd name="T2" fmla="*/ 32 w 32"/>
                  <a:gd name="T3" fmla="*/ 35 h 37"/>
                  <a:gd name="T4" fmla="*/ 29 w 32"/>
                  <a:gd name="T5" fmla="*/ 35 h 37"/>
                  <a:gd name="T6" fmla="*/ 2 w 32"/>
                  <a:gd name="T7" fmla="*/ 37 h 37"/>
                  <a:gd name="T8" fmla="*/ 2 w 32"/>
                  <a:gd name="T9" fmla="*/ 28 h 37"/>
                  <a:gd name="T10" fmla="*/ 0 w 32"/>
                  <a:gd name="T11" fmla="*/ 1 h 37"/>
                  <a:gd name="T12" fmla="*/ 8 w 32"/>
                  <a:gd name="T13" fmla="*/ 1 h 37"/>
                  <a:gd name="T14" fmla="*/ 30 w 32"/>
                  <a:gd name="T15" fmla="*/ 0 h 37"/>
                  <a:gd name="T16" fmla="*/ 30 w 32"/>
                  <a:gd name="T17" fmla="*/ 1 h 37"/>
                  <a:gd name="T18" fmla="*/ 30 w 32"/>
                  <a:gd name="T19" fmla="*/ 3 h 37"/>
                  <a:gd name="T20" fmla="*/ 32 w 32"/>
                  <a:gd name="T21"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7">
                    <a:moveTo>
                      <a:pt x="32" y="30"/>
                    </a:moveTo>
                    <a:lnTo>
                      <a:pt x="32" y="35"/>
                    </a:lnTo>
                    <a:lnTo>
                      <a:pt x="29" y="35"/>
                    </a:lnTo>
                    <a:lnTo>
                      <a:pt x="2" y="37"/>
                    </a:lnTo>
                    <a:lnTo>
                      <a:pt x="2" y="28"/>
                    </a:lnTo>
                    <a:lnTo>
                      <a:pt x="0" y="1"/>
                    </a:lnTo>
                    <a:lnTo>
                      <a:pt x="8" y="1"/>
                    </a:lnTo>
                    <a:lnTo>
                      <a:pt x="30" y="0"/>
                    </a:lnTo>
                    <a:lnTo>
                      <a:pt x="30" y="1"/>
                    </a:lnTo>
                    <a:lnTo>
                      <a:pt x="30" y="3"/>
                    </a:lnTo>
                    <a:lnTo>
                      <a:pt x="32"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7" name="Freeform 6205"/>
              <p:cNvSpPr>
                <a:spLocks/>
              </p:cNvSpPr>
              <p:nvPr/>
            </p:nvSpPr>
            <p:spPr bwMode="auto">
              <a:xfrm>
                <a:off x="3801" y="1407"/>
                <a:ext cx="41" cy="46"/>
              </a:xfrm>
              <a:custGeom>
                <a:avLst/>
                <a:gdLst>
                  <a:gd name="T0" fmla="*/ 39 w 41"/>
                  <a:gd name="T1" fmla="*/ 17 h 46"/>
                  <a:gd name="T2" fmla="*/ 41 w 41"/>
                  <a:gd name="T3" fmla="*/ 43 h 46"/>
                  <a:gd name="T4" fmla="*/ 41 w 41"/>
                  <a:gd name="T5" fmla="*/ 43 h 46"/>
                  <a:gd name="T6" fmla="*/ 29 w 41"/>
                  <a:gd name="T7" fmla="*/ 44 h 46"/>
                  <a:gd name="T8" fmla="*/ 4 w 41"/>
                  <a:gd name="T9" fmla="*/ 46 h 46"/>
                  <a:gd name="T10" fmla="*/ 2 w 41"/>
                  <a:gd name="T11" fmla="*/ 28 h 46"/>
                  <a:gd name="T12" fmla="*/ 0 w 41"/>
                  <a:gd name="T13" fmla="*/ 2 h 46"/>
                  <a:gd name="T14" fmla="*/ 31 w 41"/>
                  <a:gd name="T15" fmla="*/ 0 h 46"/>
                  <a:gd name="T16" fmla="*/ 32 w 41"/>
                  <a:gd name="T17" fmla="*/ 17 h 46"/>
                  <a:gd name="T18" fmla="*/ 39 w 41"/>
                  <a:gd name="T19" fmla="*/ 1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6">
                    <a:moveTo>
                      <a:pt x="39" y="17"/>
                    </a:moveTo>
                    <a:lnTo>
                      <a:pt x="41" y="43"/>
                    </a:lnTo>
                    <a:lnTo>
                      <a:pt x="41" y="43"/>
                    </a:lnTo>
                    <a:lnTo>
                      <a:pt x="29" y="44"/>
                    </a:lnTo>
                    <a:lnTo>
                      <a:pt x="4" y="46"/>
                    </a:lnTo>
                    <a:lnTo>
                      <a:pt x="2" y="28"/>
                    </a:lnTo>
                    <a:lnTo>
                      <a:pt x="0" y="2"/>
                    </a:lnTo>
                    <a:lnTo>
                      <a:pt x="31" y="0"/>
                    </a:lnTo>
                    <a:lnTo>
                      <a:pt x="32" y="17"/>
                    </a:lnTo>
                    <a:lnTo>
                      <a:pt x="39" y="17"/>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 name="Freeform 6206"/>
              <p:cNvSpPr>
                <a:spLocks/>
              </p:cNvSpPr>
              <p:nvPr/>
            </p:nvSpPr>
            <p:spPr bwMode="auto">
              <a:xfrm>
                <a:off x="3801" y="1407"/>
                <a:ext cx="41" cy="46"/>
              </a:xfrm>
              <a:custGeom>
                <a:avLst/>
                <a:gdLst>
                  <a:gd name="T0" fmla="*/ 39 w 41"/>
                  <a:gd name="T1" fmla="*/ 17 h 46"/>
                  <a:gd name="T2" fmla="*/ 41 w 41"/>
                  <a:gd name="T3" fmla="*/ 43 h 46"/>
                  <a:gd name="T4" fmla="*/ 41 w 41"/>
                  <a:gd name="T5" fmla="*/ 43 h 46"/>
                  <a:gd name="T6" fmla="*/ 29 w 41"/>
                  <a:gd name="T7" fmla="*/ 44 h 46"/>
                  <a:gd name="T8" fmla="*/ 4 w 41"/>
                  <a:gd name="T9" fmla="*/ 46 h 46"/>
                  <a:gd name="T10" fmla="*/ 2 w 41"/>
                  <a:gd name="T11" fmla="*/ 28 h 46"/>
                  <a:gd name="T12" fmla="*/ 0 w 41"/>
                  <a:gd name="T13" fmla="*/ 2 h 46"/>
                  <a:gd name="T14" fmla="*/ 31 w 41"/>
                  <a:gd name="T15" fmla="*/ 0 h 46"/>
                  <a:gd name="T16" fmla="*/ 32 w 41"/>
                  <a:gd name="T17" fmla="*/ 17 h 46"/>
                  <a:gd name="T18" fmla="*/ 39 w 41"/>
                  <a:gd name="T19" fmla="*/ 1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6">
                    <a:moveTo>
                      <a:pt x="39" y="17"/>
                    </a:moveTo>
                    <a:lnTo>
                      <a:pt x="41" y="43"/>
                    </a:lnTo>
                    <a:lnTo>
                      <a:pt x="41" y="43"/>
                    </a:lnTo>
                    <a:lnTo>
                      <a:pt x="29" y="44"/>
                    </a:lnTo>
                    <a:lnTo>
                      <a:pt x="4" y="46"/>
                    </a:lnTo>
                    <a:lnTo>
                      <a:pt x="2" y="28"/>
                    </a:lnTo>
                    <a:lnTo>
                      <a:pt x="0" y="2"/>
                    </a:lnTo>
                    <a:lnTo>
                      <a:pt x="31" y="0"/>
                    </a:lnTo>
                    <a:lnTo>
                      <a:pt x="32" y="17"/>
                    </a:lnTo>
                    <a:lnTo>
                      <a:pt x="39"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29" name="Freeform 6207"/>
              <p:cNvSpPr>
                <a:spLocks/>
              </p:cNvSpPr>
              <p:nvPr/>
            </p:nvSpPr>
            <p:spPr bwMode="auto">
              <a:xfrm>
                <a:off x="2751" y="1611"/>
                <a:ext cx="83" cy="149"/>
              </a:xfrm>
              <a:custGeom>
                <a:avLst/>
                <a:gdLst>
                  <a:gd name="T0" fmla="*/ 59 w 83"/>
                  <a:gd name="T1" fmla="*/ 15 h 149"/>
                  <a:gd name="T2" fmla="*/ 74 w 83"/>
                  <a:gd name="T3" fmla="*/ 18 h 149"/>
                  <a:gd name="T4" fmla="*/ 79 w 83"/>
                  <a:gd name="T5" fmla="*/ 5 h 149"/>
                  <a:gd name="T6" fmla="*/ 83 w 83"/>
                  <a:gd name="T7" fmla="*/ 5 h 149"/>
                  <a:gd name="T8" fmla="*/ 79 w 83"/>
                  <a:gd name="T9" fmla="*/ 39 h 149"/>
                  <a:gd name="T10" fmla="*/ 76 w 83"/>
                  <a:gd name="T11" fmla="*/ 83 h 149"/>
                  <a:gd name="T12" fmla="*/ 69 w 83"/>
                  <a:gd name="T13" fmla="*/ 149 h 149"/>
                  <a:gd name="T14" fmla="*/ 69 w 83"/>
                  <a:gd name="T15" fmla="*/ 149 h 149"/>
                  <a:gd name="T16" fmla="*/ 39 w 83"/>
                  <a:gd name="T17" fmla="*/ 145 h 149"/>
                  <a:gd name="T18" fmla="*/ 39 w 83"/>
                  <a:gd name="T19" fmla="*/ 145 h 149"/>
                  <a:gd name="T20" fmla="*/ 17 w 83"/>
                  <a:gd name="T21" fmla="*/ 142 h 149"/>
                  <a:gd name="T22" fmla="*/ 8 w 83"/>
                  <a:gd name="T23" fmla="*/ 142 h 149"/>
                  <a:gd name="T24" fmla="*/ 0 w 83"/>
                  <a:gd name="T25" fmla="*/ 140 h 149"/>
                  <a:gd name="T26" fmla="*/ 3 w 83"/>
                  <a:gd name="T27" fmla="*/ 101 h 149"/>
                  <a:gd name="T28" fmla="*/ 20 w 83"/>
                  <a:gd name="T29" fmla="*/ 103 h 149"/>
                  <a:gd name="T30" fmla="*/ 27 w 83"/>
                  <a:gd name="T31" fmla="*/ 30 h 149"/>
                  <a:gd name="T32" fmla="*/ 30 w 83"/>
                  <a:gd name="T33" fmla="*/ 0 h 149"/>
                  <a:gd name="T34" fmla="*/ 64 w 83"/>
                  <a:gd name="T35" fmla="*/ 3 h 149"/>
                  <a:gd name="T36" fmla="*/ 59 w 83"/>
                  <a:gd name="T37"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49">
                    <a:moveTo>
                      <a:pt x="59" y="15"/>
                    </a:moveTo>
                    <a:lnTo>
                      <a:pt x="74" y="18"/>
                    </a:lnTo>
                    <a:lnTo>
                      <a:pt x="79" y="5"/>
                    </a:lnTo>
                    <a:lnTo>
                      <a:pt x="83" y="5"/>
                    </a:lnTo>
                    <a:lnTo>
                      <a:pt x="79" y="39"/>
                    </a:lnTo>
                    <a:lnTo>
                      <a:pt x="76" y="83"/>
                    </a:lnTo>
                    <a:lnTo>
                      <a:pt x="69" y="149"/>
                    </a:lnTo>
                    <a:lnTo>
                      <a:pt x="69" y="149"/>
                    </a:lnTo>
                    <a:lnTo>
                      <a:pt x="39" y="145"/>
                    </a:lnTo>
                    <a:lnTo>
                      <a:pt x="39" y="145"/>
                    </a:lnTo>
                    <a:lnTo>
                      <a:pt x="17" y="142"/>
                    </a:lnTo>
                    <a:lnTo>
                      <a:pt x="8" y="142"/>
                    </a:lnTo>
                    <a:lnTo>
                      <a:pt x="0" y="140"/>
                    </a:lnTo>
                    <a:lnTo>
                      <a:pt x="3" y="101"/>
                    </a:lnTo>
                    <a:lnTo>
                      <a:pt x="20" y="103"/>
                    </a:lnTo>
                    <a:lnTo>
                      <a:pt x="27" y="30"/>
                    </a:lnTo>
                    <a:lnTo>
                      <a:pt x="30" y="0"/>
                    </a:lnTo>
                    <a:lnTo>
                      <a:pt x="64" y="3"/>
                    </a:lnTo>
                    <a:lnTo>
                      <a:pt x="59"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 name="Freeform 6208"/>
              <p:cNvSpPr>
                <a:spLocks/>
              </p:cNvSpPr>
              <p:nvPr/>
            </p:nvSpPr>
            <p:spPr bwMode="auto">
              <a:xfrm>
                <a:off x="2751" y="1611"/>
                <a:ext cx="83" cy="149"/>
              </a:xfrm>
              <a:custGeom>
                <a:avLst/>
                <a:gdLst>
                  <a:gd name="T0" fmla="*/ 59 w 83"/>
                  <a:gd name="T1" fmla="*/ 15 h 149"/>
                  <a:gd name="T2" fmla="*/ 74 w 83"/>
                  <a:gd name="T3" fmla="*/ 18 h 149"/>
                  <a:gd name="T4" fmla="*/ 79 w 83"/>
                  <a:gd name="T5" fmla="*/ 5 h 149"/>
                  <a:gd name="T6" fmla="*/ 83 w 83"/>
                  <a:gd name="T7" fmla="*/ 5 h 149"/>
                  <a:gd name="T8" fmla="*/ 79 w 83"/>
                  <a:gd name="T9" fmla="*/ 39 h 149"/>
                  <a:gd name="T10" fmla="*/ 76 w 83"/>
                  <a:gd name="T11" fmla="*/ 83 h 149"/>
                  <a:gd name="T12" fmla="*/ 69 w 83"/>
                  <a:gd name="T13" fmla="*/ 149 h 149"/>
                  <a:gd name="T14" fmla="*/ 69 w 83"/>
                  <a:gd name="T15" fmla="*/ 149 h 149"/>
                  <a:gd name="T16" fmla="*/ 39 w 83"/>
                  <a:gd name="T17" fmla="*/ 145 h 149"/>
                  <a:gd name="T18" fmla="*/ 39 w 83"/>
                  <a:gd name="T19" fmla="*/ 145 h 149"/>
                  <a:gd name="T20" fmla="*/ 17 w 83"/>
                  <a:gd name="T21" fmla="*/ 142 h 149"/>
                  <a:gd name="T22" fmla="*/ 8 w 83"/>
                  <a:gd name="T23" fmla="*/ 142 h 149"/>
                  <a:gd name="T24" fmla="*/ 0 w 83"/>
                  <a:gd name="T25" fmla="*/ 140 h 149"/>
                  <a:gd name="T26" fmla="*/ 3 w 83"/>
                  <a:gd name="T27" fmla="*/ 101 h 149"/>
                  <a:gd name="T28" fmla="*/ 20 w 83"/>
                  <a:gd name="T29" fmla="*/ 103 h 149"/>
                  <a:gd name="T30" fmla="*/ 27 w 83"/>
                  <a:gd name="T31" fmla="*/ 30 h 149"/>
                  <a:gd name="T32" fmla="*/ 30 w 83"/>
                  <a:gd name="T33" fmla="*/ 0 h 149"/>
                  <a:gd name="T34" fmla="*/ 64 w 83"/>
                  <a:gd name="T35" fmla="*/ 3 h 149"/>
                  <a:gd name="T36" fmla="*/ 59 w 83"/>
                  <a:gd name="T37"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49">
                    <a:moveTo>
                      <a:pt x="59" y="15"/>
                    </a:moveTo>
                    <a:lnTo>
                      <a:pt x="74" y="18"/>
                    </a:lnTo>
                    <a:lnTo>
                      <a:pt x="79" y="5"/>
                    </a:lnTo>
                    <a:lnTo>
                      <a:pt x="83" y="5"/>
                    </a:lnTo>
                    <a:lnTo>
                      <a:pt x="79" y="39"/>
                    </a:lnTo>
                    <a:lnTo>
                      <a:pt x="76" y="83"/>
                    </a:lnTo>
                    <a:lnTo>
                      <a:pt x="69" y="149"/>
                    </a:lnTo>
                    <a:lnTo>
                      <a:pt x="69" y="149"/>
                    </a:lnTo>
                    <a:lnTo>
                      <a:pt x="39" y="145"/>
                    </a:lnTo>
                    <a:lnTo>
                      <a:pt x="39" y="145"/>
                    </a:lnTo>
                    <a:lnTo>
                      <a:pt x="17" y="142"/>
                    </a:lnTo>
                    <a:lnTo>
                      <a:pt x="8" y="142"/>
                    </a:lnTo>
                    <a:lnTo>
                      <a:pt x="0" y="140"/>
                    </a:lnTo>
                    <a:lnTo>
                      <a:pt x="3" y="101"/>
                    </a:lnTo>
                    <a:lnTo>
                      <a:pt x="20" y="103"/>
                    </a:lnTo>
                    <a:lnTo>
                      <a:pt x="27" y="30"/>
                    </a:lnTo>
                    <a:lnTo>
                      <a:pt x="30" y="0"/>
                    </a:lnTo>
                    <a:lnTo>
                      <a:pt x="64" y="3"/>
                    </a:lnTo>
                    <a:lnTo>
                      <a:pt x="59"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1" name="Freeform 6209"/>
              <p:cNvSpPr>
                <a:spLocks/>
              </p:cNvSpPr>
              <p:nvPr/>
            </p:nvSpPr>
            <p:spPr bwMode="auto">
              <a:xfrm>
                <a:off x="2642" y="1335"/>
                <a:ext cx="92" cy="94"/>
              </a:xfrm>
              <a:custGeom>
                <a:avLst/>
                <a:gdLst>
                  <a:gd name="T0" fmla="*/ 53 w 92"/>
                  <a:gd name="T1" fmla="*/ 6 h 94"/>
                  <a:gd name="T2" fmla="*/ 55 w 92"/>
                  <a:gd name="T3" fmla="*/ 28 h 94"/>
                  <a:gd name="T4" fmla="*/ 60 w 92"/>
                  <a:gd name="T5" fmla="*/ 35 h 94"/>
                  <a:gd name="T6" fmla="*/ 66 w 92"/>
                  <a:gd name="T7" fmla="*/ 39 h 94"/>
                  <a:gd name="T8" fmla="*/ 82 w 92"/>
                  <a:gd name="T9" fmla="*/ 54 h 94"/>
                  <a:gd name="T10" fmla="*/ 83 w 92"/>
                  <a:gd name="T11" fmla="*/ 64 h 94"/>
                  <a:gd name="T12" fmla="*/ 90 w 92"/>
                  <a:gd name="T13" fmla="*/ 67 h 94"/>
                  <a:gd name="T14" fmla="*/ 92 w 92"/>
                  <a:gd name="T15" fmla="*/ 79 h 94"/>
                  <a:gd name="T16" fmla="*/ 90 w 92"/>
                  <a:gd name="T17" fmla="*/ 94 h 94"/>
                  <a:gd name="T18" fmla="*/ 2 w 92"/>
                  <a:gd name="T19" fmla="*/ 84 h 94"/>
                  <a:gd name="T20" fmla="*/ 0 w 92"/>
                  <a:gd name="T21" fmla="*/ 83 h 94"/>
                  <a:gd name="T22" fmla="*/ 6 w 92"/>
                  <a:gd name="T23" fmla="*/ 49 h 94"/>
                  <a:gd name="T24" fmla="*/ 4 w 92"/>
                  <a:gd name="T25" fmla="*/ 49 h 94"/>
                  <a:gd name="T26" fmla="*/ 9 w 92"/>
                  <a:gd name="T27" fmla="*/ 13 h 94"/>
                  <a:gd name="T28" fmla="*/ 9 w 92"/>
                  <a:gd name="T29" fmla="*/ 0 h 94"/>
                  <a:gd name="T30" fmla="*/ 11 w 92"/>
                  <a:gd name="T31" fmla="*/ 1 h 94"/>
                  <a:gd name="T32" fmla="*/ 12 w 92"/>
                  <a:gd name="T33" fmla="*/ 1 h 94"/>
                  <a:gd name="T34" fmla="*/ 31 w 92"/>
                  <a:gd name="T35" fmla="*/ 3 h 94"/>
                  <a:gd name="T36" fmla="*/ 39 w 92"/>
                  <a:gd name="T37" fmla="*/ 5 h 94"/>
                  <a:gd name="T38" fmla="*/ 53 w 92"/>
                  <a:gd name="T39"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94">
                    <a:moveTo>
                      <a:pt x="53" y="6"/>
                    </a:moveTo>
                    <a:lnTo>
                      <a:pt x="55" y="28"/>
                    </a:lnTo>
                    <a:lnTo>
                      <a:pt x="60" y="35"/>
                    </a:lnTo>
                    <a:lnTo>
                      <a:pt x="66" y="39"/>
                    </a:lnTo>
                    <a:lnTo>
                      <a:pt x="82" y="54"/>
                    </a:lnTo>
                    <a:lnTo>
                      <a:pt x="83" y="64"/>
                    </a:lnTo>
                    <a:lnTo>
                      <a:pt x="90" y="67"/>
                    </a:lnTo>
                    <a:lnTo>
                      <a:pt x="92" y="79"/>
                    </a:lnTo>
                    <a:lnTo>
                      <a:pt x="90" y="94"/>
                    </a:lnTo>
                    <a:lnTo>
                      <a:pt x="2" y="84"/>
                    </a:lnTo>
                    <a:lnTo>
                      <a:pt x="0" y="83"/>
                    </a:lnTo>
                    <a:lnTo>
                      <a:pt x="6" y="49"/>
                    </a:lnTo>
                    <a:lnTo>
                      <a:pt x="4" y="49"/>
                    </a:lnTo>
                    <a:lnTo>
                      <a:pt x="9" y="13"/>
                    </a:lnTo>
                    <a:lnTo>
                      <a:pt x="9" y="0"/>
                    </a:lnTo>
                    <a:lnTo>
                      <a:pt x="11" y="1"/>
                    </a:lnTo>
                    <a:lnTo>
                      <a:pt x="12" y="1"/>
                    </a:lnTo>
                    <a:lnTo>
                      <a:pt x="31" y="3"/>
                    </a:lnTo>
                    <a:lnTo>
                      <a:pt x="39" y="5"/>
                    </a:lnTo>
                    <a:lnTo>
                      <a:pt x="53" y="6"/>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2" name="Freeform 6210"/>
              <p:cNvSpPr>
                <a:spLocks/>
              </p:cNvSpPr>
              <p:nvPr/>
            </p:nvSpPr>
            <p:spPr bwMode="auto">
              <a:xfrm>
                <a:off x="2642" y="1335"/>
                <a:ext cx="92" cy="94"/>
              </a:xfrm>
              <a:custGeom>
                <a:avLst/>
                <a:gdLst>
                  <a:gd name="T0" fmla="*/ 53 w 92"/>
                  <a:gd name="T1" fmla="*/ 6 h 94"/>
                  <a:gd name="T2" fmla="*/ 55 w 92"/>
                  <a:gd name="T3" fmla="*/ 28 h 94"/>
                  <a:gd name="T4" fmla="*/ 60 w 92"/>
                  <a:gd name="T5" fmla="*/ 35 h 94"/>
                  <a:gd name="T6" fmla="*/ 66 w 92"/>
                  <a:gd name="T7" fmla="*/ 39 h 94"/>
                  <a:gd name="T8" fmla="*/ 82 w 92"/>
                  <a:gd name="T9" fmla="*/ 54 h 94"/>
                  <a:gd name="T10" fmla="*/ 83 w 92"/>
                  <a:gd name="T11" fmla="*/ 64 h 94"/>
                  <a:gd name="T12" fmla="*/ 90 w 92"/>
                  <a:gd name="T13" fmla="*/ 67 h 94"/>
                  <a:gd name="T14" fmla="*/ 92 w 92"/>
                  <a:gd name="T15" fmla="*/ 79 h 94"/>
                  <a:gd name="T16" fmla="*/ 90 w 92"/>
                  <a:gd name="T17" fmla="*/ 94 h 94"/>
                  <a:gd name="T18" fmla="*/ 2 w 92"/>
                  <a:gd name="T19" fmla="*/ 84 h 94"/>
                  <a:gd name="T20" fmla="*/ 0 w 92"/>
                  <a:gd name="T21" fmla="*/ 83 h 94"/>
                  <a:gd name="T22" fmla="*/ 6 w 92"/>
                  <a:gd name="T23" fmla="*/ 49 h 94"/>
                  <a:gd name="T24" fmla="*/ 4 w 92"/>
                  <a:gd name="T25" fmla="*/ 49 h 94"/>
                  <a:gd name="T26" fmla="*/ 9 w 92"/>
                  <a:gd name="T27" fmla="*/ 13 h 94"/>
                  <a:gd name="T28" fmla="*/ 9 w 92"/>
                  <a:gd name="T29" fmla="*/ 0 h 94"/>
                  <a:gd name="T30" fmla="*/ 11 w 92"/>
                  <a:gd name="T31" fmla="*/ 1 h 94"/>
                  <a:gd name="T32" fmla="*/ 12 w 92"/>
                  <a:gd name="T33" fmla="*/ 1 h 94"/>
                  <a:gd name="T34" fmla="*/ 31 w 92"/>
                  <a:gd name="T35" fmla="*/ 3 h 94"/>
                  <a:gd name="T36" fmla="*/ 39 w 92"/>
                  <a:gd name="T37" fmla="*/ 5 h 94"/>
                  <a:gd name="T38" fmla="*/ 53 w 92"/>
                  <a:gd name="T39"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94">
                    <a:moveTo>
                      <a:pt x="53" y="6"/>
                    </a:moveTo>
                    <a:lnTo>
                      <a:pt x="55" y="28"/>
                    </a:lnTo>
                    <a:lnTo>
                      <a:pt x="60" y="35"/>
                    </a:lnTo>
                    <a:lnTo>
                      <a:pt x="66" y="39"/>
                    </a:lnTo>
                    <a:lnTo>
                      <a:pt x="82" y="54"/>
                    </a:lnTo>
                    <a:lnTo>
                      <a:pt x="83" y="64"/>
                    </a:lnTo>
                    <a:lnTo>
                      <a:pt x="90" y="67"/>
                    </a:lnTo>
                    <a:lnTo>
                      <a:pt x="92" y="79"/>
                    </a:lnTo>
                    <a:lnTo>
                      <a:pt x="90" y="94"/>
                    </a:lnTo>
                    <a:lnTo>
                      <a:pt x="2" y="84"/>
                    </a:lnTo>
                    <a:lnTo>
                      <a:pt x="0" y="83"/>
                    </a:lnTo>
                    <a:lnTo>
                      <a:pt x="6" y="49"/>
                    </a:lnTo>
                    <a:lnTo>
                      <a:pt x="4" y="49"/>
                    </a:lnTo>
                    <a:lnTo>
                      <a:pt x="9" y="13"/>
                    </a:lnTo>
                    <a:lnTo>
                      <a:pt x="9" y="0"/>
                    </a:lnTo>
                    <a:lnTo>
                      <a:pt x="11" y="1"/>
                    </a:lnTo>
                    <a:lnTo>
                      <a:pt x="12" y="1"/>
                    </a:lnTo>
                    <a:lnTo>
                      <a:pt x="31" y="3"/>
                    </a:lnTo>
                    <a:lnTo>
                      <a:pt x="39" y="5"/>
                    </a:lnTo>
                    <a:lnTo>
                      <a:pt x="53"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3" name="Freeform 6211"/>
              <p:cNvSpPr>
                <a:spLocks/>
              </p:cNvSpPr>
              <p:nvPr/>
            </p:nvSpPr>
            <p:spPr bwMode="auto">
              <a:xfrm>
                <a:off x="2797" y="1355"/>
                <a:ext cx="74" cy="156"/>
              </a:xfrm>
              <a:custGeom>
                <a:avLst/>
                <a:gdLst>
                  <a:gd name="T0" fmla="*/ 74 w 74"/>
                  <a:gd name="T1" fmla="*/ 5 h 156"/>
                  <a:gd name="T2" fmla="*/ 67 w 74"/>
                  <a:gd name="T3" fmla="*/ 88 h 156"/>
                  <a:gd name="T4" fmla="*/ 67 w 74"/>
                  <a:gd name="T5" fmla="*/ 88 h 156"/>
                  <a:gd name="T6" fmla="*/ 61 w 74"/>
                  <a:gd name="T7" fmla="*/ 156 h 156"/>
                  <a:gd name="T8" fmla="*/ 0 w 74"/>
                  <a:gd name="T9" fmla="*/ 151 h 156"/>
                  <a:gd name="T10" fmla="*/ 5 w 74"/>
                  <a:gd name="T11" fmla="*/ 117 h 156"/>
                  <a:gd name="T12" fmla="*/ 6 w 74"/>
                  <a:gd name="T13" fmla="*/ 83 h 156"/>
                  <a:gd name="T14" fmla="*/ 11 w 74"/>
                  <a:gd name="T15" fmla="*/ 44 h 156"/>
                  <a:gd name="T16" fmla="*/ 15 w 74"/>
                  <a:gd name="T17" fmla="*/ 0 h 156"/>
                  <a:gd name="T18" fmla="*/ 22 w 74"/>
                  <a:gd name="T19" fmla="*/ 2 h 156"/>
                  <a:gd name="T20" fmla="*/ 22 w 74"/>
                  <a:gd name="T21" fmla="*/ 0 h 156"/>
                  <a:gd name="T22" fmla="*/ 27 w 74"/>
                  <a:gd name="T23" fmla="*/ 2 h 156"/>
                  <a:gd name="T24" fmla="*/ 74 w 74"/>
                  <a:gd name="T25"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156">
                    <a:moveTo>
                      <a:pt x="74" y="5"/>
                    </a:moveTo>
                    <a:lnTo>
                      <a:pt x="67" y="88"/>
                    </a:lnTo>
                    <a:lnTo>
                      <a:pt x="67" y="88"/>
                    </a:lnTo>
                    <a:lnTo>
                      <a:pt x="61" y="156"/>
                    </a:lnTo>
                    <a:lnTo>
                      <a:pt x="0" y="151"/>
                    </a:lnTo>
                    <a:lnTo>
                      <a:pt x="5" y="117"/>
                    </a:lnTo>
                    <a:lnTo>
                      <a:pt x="6" y="83"/>
                    </a:lnTo>
                    <a:lnTo>
                      <a:pt x="11" y="44"/>
                    </a:lnTo>
                    <a:lnTo>
                      <a:pt x="15" y="0"/>
                    </a:lnTo>
                    <a:lnTo>
                      <a:pt x="22" y="2"/>
                    </a:lnTo>
                    <a:lnTo>
                      <a:pt x="22" y="0"/>
                    </a:lnTo>
                    <a:lnTo>
                      <a:pt x="27" y="2"/>
                    </a:lnTo>
                    <a:lnTo>
                      <a:pt x="74" y="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6212"/>
              <p:cNvSpPr>
                <a:spLocks/>
              </p:cNvSpPr>
              <p:nvPr/>
            </p:nvSpPr>
            <p:spPr bwMode="auto">
              <a:xfrm>
                <a:off x="2797" y="1355"/>
                <a:ext cx="74" cy="156"/>
              </a:xfrm>
              <a:custGeom>
                <a:avLst/>
                <a:gdLst>
                  <a:gd name="T0" fmla="*/ 74 w 74"/>
                  <a:gd name="T1" fmla="*/ 5 h 156"/>
                  <a:gd name="T2" fmla="*/ 67 w 74"/>
                  <a:gd name="T3" fmla="*/ 88 h 156"/>
                  <a:gd name="T4" fmla="*/ 67 w 74"/>
                  <a:gd name="T5" fmla="*/ 88 h 156"/>
                  <a:gd name="T6" fmla="*/ 61 w 74"/>
                  <a:gd name="T7" fmla="*/ 156 h 156"/>
                  <a:gd name="T8" fmla="*/ 0 w 74"/>
                  <a:gd name="T9" fmla="*/ 151 h 156"/>
                  <a:gd name="T10" fmla="*/ 5 w 74"/>
                  <a:gd name="T11" fmla="*/ 117 h 156"/>
                  <a:gd name="T12" fmla="*/ 6 w 74"/>
                  <a:gd name="T13" fmla="*/ 83 h 156"/>
                  <a:gd name="T14" fmla="*/ 11 w 74"/>
                  <a:gd name="T15" fmla="*/ 44 h 156"/>
                  <a:gd name="T16" fmla="*/ 15 w 74"/>
                  <a:gd name="T17" fmla="*/ 0 h 156"/>
                  <a:gd name="T18" fmla="*/ 22 w 74"/>
                  <a:gd name="T19" fmla="*/ 2 h 156"/>
                  <a:gd name="T20" fmla="*/ 22 w 74"/>
                  <a:gd name="T21" fmla="*/ 0 h 156"/>
                  <a:gd name="T22" fmla="*/ 27 w 74"/>
                  <a:gd name="T23" fmla="*/ 2 h 156"/>
                  <a:gd name="T24" fmla="*/ 74 w 74"/>
                  <a:gd name="T25"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156">
                    <a:moveTo>
                      <a:pt x="74" y="5"/>
                    </a:moveTo>
                    <a:lnTo>
                      <a:pt x="67" y="88"/>
                    </a:lnTo>
                    <a:lnTo>
                      <a:pt x="67" y="88"/>
                    </a:lnTo>
                    <a:lnTo>
                      <a:pt x="61" y="156"/>
                    </a:lnTo>
                    <a:lnTo>
                      <a:pt x="0" y="151"/>
                    </a:lnTo>
                    <a:lnTo>
                      <a:pt x="5" y="117"/>
                    </a:lnTo>
                    <a:lnTo>
                      <a:pt x="6" y="83"/>
                    </a:lnTo>
                    <a:lnTo>
                      <a:pt x="11" y="44"/>
                    </a:lnTo>
                    <a:lnTo>
                      <a:pt x="15" y="0"/>
                    </a:lnTo>
                    <a:lnTo>
                      <a:pt x="22" y="2"/>
                    </a:lnTo>
                    <a:lnTo>
                      <a:pt x="22" y="0"/>
                    </a:lnTo>
                    <a:lnTo>
                      <a:pt x="27" y="2"/>
                    </a:lnTo>
                    <a:lnTo>
                      <a:pt x="74"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6213"/>
              <p:cNvSpPr>
                <a:spLocks/>
              </p:cNvSpPr>
              <p:nvPr/>
            </p:nvSpPr>
            <p:spPr bwMode="auto">
              <a:xfrm>
                <a:off x="2644" y="1599"/>
                <a:ext cx="137" cy="152"/>
              </a:xfrm>
              <a:custGeom>
                <a:avLst/>
                <a:gdLst>
                  <a:gd name="T0" fmla="*/ 44 w 137"/>
                  <a:gd name="T1" fmla="*/ 0 h 152"/>
                  <a:gd name="T2" fmla="*/ 100 w 137"/>
                  <a:gd name="T3" fmla="*/ 8 h 152"/>
                  <a:gd name="T4" fmla="*/ 137 w 137"/>
                  <a:gd name="T5" fmla="*/ 12 h 152"/>
                  <a:gd name="T6" fmla="*/ 137 w 137"/>
                  <a:gd name="T7" fmla="*/ 12 h 152"/>
                  <a:gd name="T8" fmla="*/ 134 w 137"/>
                  <a:gd name="T9" fmla="*/ 42 h 152"/>
                  <a:gd name="T10" fmla="*/ 127 w 137"/>
                  <a:gd name="T11" fmla="*/ 115 h 152"/>
                  <a:gd name="T12" fmla="*/ 110 w 137"/>
                  <a:gd name="T13" fmla="*/ 113 h 152"/>
                  <a:gd name="T14" fmla="*/ 107 w 137"/>
                  <a:gd name="T15" fmla="*/ 152 h 152"/>
                  <a:gd name="T16" fmla="*/ 102 w 137"/>
                  <a:gd name="T17" fmla="*/ 152 h 152"/>
                  <a:gd name="T18" fmla="*/ 102 w 137"/>
                  <a:gd name="T19" fmla="*/ 152 h 152"/>
                  <a:gd name="T20" fmla="*/ 98 w 137"/>
                  <a:gd name="T21" fmla="*/ 152 h 152"/>
                  <a:gd name="T22" fmla="*/ 98 w 137"/>
                  <a:gd name="T23" fmla="*/ 152 h 152"/>
                  <a:gd name="T24" fmla="*/ 98 w 137"/>
                  <a:gd name="T25" fmla="*/ 152 h 152"/>
                  <a:gd name="T26" fmla="*/ 97 w 137"/>
                  <a:gd name="T27" fmla="*/ 152 h 152"/>
                  <a:gd name="T28" fmla="*/ 71 w 137"/>
                  <a:gd name="T29" fmla="*/ 149 h 152"/>
                  <a:gd name="T30" fmla="*/ 61 w 137"/>
                  <a:gd name="T31" fmla="*/ 147 h 152"/>
                  <a:gd name="T32" fmla="*/ 39 w 137"/>
                  <a:gd name="T33" fmla="*/ 146 h 152"/>
                  <a:gd name="T34" fmla="*/ 0 w 137"/>
                  <a:gd name="T35" fmla="*/ 140 h 152"/>
                  <a:gd name="T36" fmla="*/ 7 w 137"/>
                  <a:gd name="T37" fmla="*/ 74 h 152"/>
                  <a:gd name="T38" fmla="*/ 36 w 137"/>
                  <a:gd name="T39" fmla="*/ 78 h 152"/>
                  <a:gd name="T40" fmla="*/ 41 w 137"/>
                  <a:gd name="T41" fmla="*/ 35 h 152"/>
                  <a:gd name="T42" fmla="*/ 41 w 137"/>
                  <a:gd name="T43" fmla="*/ 19 h 152"/>
                  <a:gd name="T44" fmla="*/ 44 w 137"/>
                  <a:gd name="T4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7" h="152">
                    <a:moveTo>
                      <a:pt x="44" y="0"/>
                    </a:moveTo>
                    <a:lnTo>
                      <a:pt x="100" y="8"/>
                    </a:lnTo>
                    <a:lnTo>
                      <a:pt x="137" y="12"/>
                    </a:lnTo>
                    <a:lnTo>
                      <a:pt x="137" y="12"/>
                    </a:lnTo>
                    <a:lnTo>
                      <a:pt x="134" y="42"/>
                    </a:lnTo>
                    <a:lnTo>
                      <a:pt x="127" y="115"/>
                    </a:lnTo>
                    <a:lnTo>
                      <a:pt x="110" y="113"/>
                    </a:lnTo>
                    <a:lnTo>
                      <a:pt x="107" y="152"/>
                    </a:lnTo>
                    <a:lnTo>
                      <a:pt x="102" y="152"/>
                    </a:lnTo>
                    <a:lnTo>
                      <a:pt x="102" y="152"/>
                    </a:lnTo>
                    <a:lnTo>
                      <a:pt x="98" y="152"/>
                    </a:lnTo>
                    <a:lnTo>
                      <a:pt x="98" y="152"/>
                    </a:lnTo>
                    <a:lnTo>
                      <a:pt x="98" y="152"/>
                    </a:lnTo>
                    <a:lnTo>
                      <a:pt x="97" y="152"/>
                    </a:lnTo>
                    <a:lnTo>
                      <a:pt x="71" y="149"/>
                    </a:lnTo>
                    <a:lnTo>
                      <a:pt x="61" y="147"/>
                    </a:lnTo>
                    <a:lnTo>
                      <a:pt x="39" y="146"/>
                    </a:lnTo>
                    <a:lnTo>
                      <a:pt x="0" y="140"/>
                    </a:lnTo>
                    <a:lnTo>
                      <a:pt x="7" y="74"/>
                    </a:lnTo>
                    <a:lnTo>
                      <a:pt x="36" y="78"/>
                    </a:lnTo>
                    <a:lnTo>
                      <a:pt x="41" y="35"/>
                    </a:lnTo>
                    <a:lnTo>
                      <a:pt x="41" y="19"/>
                    </a:lnTo>
                    <a:lnTo>
                      <a:pt x="44"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6214"/>
              <p:cNvSpPr>
                <a:spLocks/>
              </p:cNvSpPr>
              <p:nvPr/>
            </p:nvSpPr>
            <p:spPr bwMode="auto">
              <a:xfrm>
                <a:off x="2644" y="1599"/>
                <a:ext cx="137" cy="152"/>
              </a:xfrm>
              <a:custGeom>
                <a:avLst/>
                <a:gdLst>
                  <a:gd name="T0" fmla="*/ 44 w 137"/>
                  <a:gd name="T1" fmla="*/ 0 h 152"/>
                  <a:gd name="T2" fmla="*/ 100 w 137"/>
                  <a:gd name="T3" fmla="*/ 8 h 152"/>
                  <a:gd name="T4" fmla="*/ 137 w 137"/>
                  <a:gd name="T5" fmla="*/ 12 h 152"/>
                  <a:gd name="T6" fmla="*/ 137 w 137"/>
                  <a:gd name="T7" fmla="*/ 12 h 152"/>
                  <a:gd name="T8" fmla="*/ 134 w 137"/>
                  <a:gd name="T9" fmla="*/ 42 h 152"/>
                  <a:gd name="T10" fmla="*/ 127 w 137"/>
                  <a:gd name="T11" fmla="*/ 115 h 152"/>
                  <a:gd name="T12" fmla="*/ 110 w 137"/>
                  <a:gd name="T13" fmla="*/ 113 h 152"/>
                  <a:gd name="T14" fmla="*/ 107 w 137"/>
                  <a:gd name="T15" fmla="*/ 152 h 152"/>
                  <a:gd name="T16" fmla="*/ 102 w 137"/>
                  <a:gd name="T17" fmla="*/ 152 h 152"/>
                  <a:gd name="T18" fmla="*/ 102 w 137"/>
                  <a:gd name="T19" fmla="*/ 152 h 152"/>
                  <a:gd name="T20" fmla="*/ 98 w 137"/>
                  <a:gd name="T21" fmla="*/ 152 h 152"/>
                  <a:gd name="T22" fmla="*/ 98 w 137"/>
                  <a:gd name="T23" fmla="*/ 152 h 152"/>
                  <a:gd name="T24" fmla="*/ 98 w 137"/>
                  <a:gd name="T25" fmla="*/ 152 h 152"/>
                  <a:gd name="T26" fmla="*/ 97 w 137"/>
                  <a:gd name="T27" fmla="*/ 152 h 152"/>
                  <a:gd name="T28" fmla="*/ 71 w 137"/>
                  <a:gd name="T29" fmla="*/ 149 h 152"/>
                  <a:gd name="T30" fmla="*/ 61 w 137"/>
                  <a:gd name="T31" fmla="*/ 147 h 152"/>
                  <a:gd name="T32" fmla="*/ 39 w 137"/>
                  <a:gd name="T33" fmla="*/ 146 h 152"/>
                  <a:gd name="T34" fmla="*/ 0 w 137"/>
                  <a:gd name="T35" fmla="*/ 140 h 152"/>
                  <a:gd name="T36" fmla="*/ 7 w 137"/>
                  <a:gd name="T37" fmla="*/ 74 h 152"/>
                  <a:gd name="T38" fmla="*/ 36 w 137"/>
                  <a:gd name="T39" fmla="*/ 78 h 152"/>
                  <a:gd name="T40" fmla="*/ 41 w 137"/>
                  <a:gd name="T41" fmla="*/ 35 h 152"/>
                  <a:gd name="T42" fmla="*/ 41 w 137"/>
                  <a:gd name="T43" fmla="*/ 19 h 152"/>
                  <a:gd name="T44" fmla="*/ 44 w 137"/>
                  <a:gd name="T4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7" h="152">
                    <a:moveTo>
                      <a:pt x="44" y="0"/>
                    </a:moveTo>
                    <a:lnTo>
                      <a:pt x="100" y="8"/>
                    </a:lnTo>
                    <a:lnTo>
                      <a:pt x="137" y="12"/>
                    </a:lnTo>
                    <a:lnTo>
                      <a:pt x="137" y="12"/>
                    </a:lnTo>
                    <a:lnTo>
                      <a:pt x="134" y="42"/>
                    </a:lnTo>
                    <a:lnTo>
                      <a:pt x="127" y="115"/>
                    </a:lnTo>
                    <a:lnTo>
                      <a:pt x="110" y="113"/>
                    </a:lnTo>
                    <a:lnTo>
                      <a:pt x="107" y="152"/>
                    </a:lnTo>
                    <a:lnTo>
                      <a:pt x="102" y="152"/>
                    </a:lnTo>
                    <a:lnTo>
                      <a:pt x="102" y="152"/>
                    </a:lnTo>
                    <a:lnTo>
                      <a:pt x="98" y="152"/>
                    </a:lnTo>
                    <a:lnTo>
                      <a:pt x="98" y="152"/>
                    </a:lnTo>
                    <a:lnTo>
                      <a:pt x="98" y="152"/>
                    </a:lnTo>
                    <a:lnTo>
                      <a:pt x="97" y="152"/>
                    </a:lnTo>
                    <a:lnTo>
                      <a:pt x="71" y="149"/>
                    </a:lnTo>
                    <a:lnTo>
                      <a:pt x="61" y="147"/>
                    </a:lnTo>
                    <a:lnTo>
                      <a:pt x="39" y="146"/>
                    </a:lnTo>
                    <a:lnTo>
                      <a:pt x="0" y="140"/>
                    </a:lnTo>
                    <a:lnTo>
                      <a:pt x="7" y="74"/>
                    </a:lnTo>
                    <a:lnTo>
                      <a:pt x="36" y="78"/>
                    </a:lnTo>
                    <a:lnTo>
                      <a:pt x="41" y="35"/>
                    </a:lnTo>
                    <a:lnTo>
                      <a:pt x="41" y="19"/>
                    </a:lnTo>
                    <a:lnTo>
                      <a:pt x="4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7" name="Freeform 6215"/>
              <p:cNvSpPr>
                <a:spLocks/>
              </p:cNvSpPr>
              <p:nvPr/>
            </p:nvSpPr>
            <p:spPr bwMode="auto">
              <a:xfrm>
                <a:off x="2781" y="1504"/>
                <a:ext cx="88" cy="125"/>
              </a:xfrm>
              <a:custGeom>
                <a:avLst/>
                <a:gdLst>
                  <a:gd name="T0" fmla="*/ 55 w 88"/>
                  <a:gd name="T1" fmla="*/ 95 h 125"/>
                  <a:gd name="T2" fmla="*/ 53 w 88"/>
                  <a:gd name="T3" fmla="*/ 112 h 125"/>
                  <a:gd name="T4" fmla="*/ 49 w 88"/>
                  <a:gd name="T5" fmla="*/ 112 h 125"/>
                  <a:gd name="T6" fmla="*/ 44 w 88"/>
                  <a:gd name="T7" fmla="*/ 125 h 125"/>
                  <a:gd name="T8" fmla="*/ 29 w 88"/>
                  <a:gd name="T9" fmla="*/ 122 h 125"/>
                  <a:gd name="T10" fmla="*/ 34 w 88"/>
                  <a:gd name="T11" fmla="*/ 110 h 125"/>
                  <a:gd name="T12" fmla="*/ 0 w 88"/>
                  <a:gd name="T13" fmla="*/ 107 h 125"/>
                  <a:gd name="T14" fmla="*/ 0 w 88"/>
                  <a:gd name="T15" fmla="*/ 107 h 125"/>
                  <a:gd name="T16" fmla="*/ 5 w 88"/>
                  <a:gd name="T17" fmla="*/ 73 h 125"/>
                  <a:gd name="T18" fmla="*/ 12 w 88"/>
                  <a:gd name="T19" fmla="*/ 0 h 125"/>
                  <a:gd name="T20" fmla="*/ 14 w 88"/>
                  <a:gd name="T21" fmla="*/ 0 h 125"/>
                  <a:gd name="T22" fmla="*/ 16 w 88"/>
                  <a:gd name="T23" fmla="*/ 2 h 125"/>
                  <a:gd name="T24" fmla="*/ 77 w 88"/>
                  <a:gd name="T25" fmla="*/ 7 h 125"/>
                  <a:gd name="T26" fmla="*/ 88 w 88"/>
                  <a:gd name="T27" fmla="*/ 8 h 125"/>
                  <a:gd name="T28" fmla="*/ 80 w 88"/>
                  <a:gd name="T29" fmla="*/ 97 h 125"/>
                  <a:gd name="T30" fmla="*/ 55 w 88"/>
                  <a:gd name="T31"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25">
                    <a:moveTo>
                      <a:pt x="55" y="95"/>
                    </a:moveTo>
                    <a:lnTo>
                      <a:pt x="53" y="112"/>
                    </a:lnTo>
                    <a:lnTo>
                      <a:pt x="49" y="112"/>
                    </a:lnTo>
                    <a:lnTo>
                      <a:pt x="44" y="125"/>
                    </a:lnTo>
                    <a:lnTo>
                      <a:pt x="29" y="122"/>
                    </a:lnTo>
                    <a:lnTo>
                      <a:pt x="34" y="110"/>
                    </a:lnTo>
                    <a:lnTo>
                      <a:pt x="0" y="107"/>
                    </a:lnTo>
                    <a:lnTo>
                      <a:pt x="0" y="107"/>
                    </a:lnTo>
                    <a:lnTo>
                      <a:pt x="5" y="73"/>
                    </a:lnTo>
                    <a:lnTo>
                      <a:pt x="12" y="0"/>
                    </a:lnTo>
                    <a:lnTo>
                      <a:pt x="14" y="0"/>
                    </a:lnTo>
                    <a:lnTo>
                      <a:pt x="16" y="2"/>
                    </a:lnTo>
                    <a:lnTo>
                      <a:pt x="77" y="7"/>
                    </a:lnTo>
                    <a:lnTo>
                      <a:pt x="88" y="8"/>
                    </a:lnTo>
                    <a:lnTo>
                      <a:pt x="80" y="97"/>
                    </a:lnTo>
                    <a:lnTo>
                      <a:pt x="55" y="9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 name="Freeform 6216"/>
              <p:cNvSpPr>
                <a:spLocks/>
              </p:cNvSpPr>
              <p:nvPr/>
            </p:nvSpPr>
            <p:spPr bwMode="auto">
              <a:xfrm>
                <a:off x="2781" y="1504"/>
                <a:ext cx="88" cy="125"/>
              </a:xfrm>
              <a:custGeom>
                <a:avLst/>
                <a:gdLst>
                  <a:gd name="T0" fmla="*/ 55 w 88"/>
                  <a:gd name="T1" fmla="*/ 95 h 125"/>
                  <a:gd name="T2" fmla="*/ 53 w 88"/>
                  <a:gd name="T3" fmla="*/ 112 h 125"/>
                  <a:gd name="T4" fmla="*/ 49 w 88"/>
                  <a:gd name="T5" fmla="*/ 112 h 125"/>
                  <a:gd name="T6" fmla="*/ 44 w 88"/>
                  <a:gd name="T7" fmla="*/ 125 h 125"/>
                  <a:gd name="T8" fmla="*/ 29 w 88"/>
                  <a:gd name="T9" fmla="*/ 122 h 125"/>
                  <a:gd name="T10" fmla="*/ 34 w 88"/>
                  <a:gd name="T11" fmla="*/ 110 h 125"/>
                  <a:gd name="T12" fmla="*/ 0 w 88"/>
                  <a:gd name="T13" fmla="*/ 107 h 125"/>
                  <a:gd name="T14" fmla="*/ 0 w 88"/>
                  <a:gd name="T15" fmla="*/ 107 h 125"/>
                  <a:gd name="T16" fmla="*/ 5 w 88"/>
                  <a:gd name="T17" fmla="*/ 73 h 125"/>
                  <a:gd name="T18" fmla="*/ 12 w 88"/>
                  <a:gd name="T19" fmla="*/ 0 h 125"/>
                  <a:gd name="T20" fmla="*/ 14 w 88"/>
                  <a:gd name="T21" fmla="*/ 0 h 125"/>
                  <a:gd name="T22" fmla="*/ 16 w 88"/>
                  <a:gd name="T23" fmla="*/ 2 h 125"/>
                  <a:gd name="T24" fmla="*/ 77 w 88"/>
                  <a:gd name="T25" fmla="*/ 7 h 125"/>
                  <a:gd name="T26" fmla="*/ 88 w 88"/>
                  <a:gd name="T27" fmla="*/ 8 h 125"/>
                  <a:gd name="T28" fmla="*/ 80 w 88"/>
                  <a:gd name="T29" fmla="*/ 97 h 125"/>
                  <a:gd name="T30" fmla="*/ 55 w 88"/>
                  <a:gd name="T31"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25">
                    <a:moveTo>
                      <a:pt x="55" y="95"/>
                    </a:moveTo>
                    <a:lnTo>
                      <a:pt x="53" y="112"/>
                    </a:lnTo>
                    <a:lnTo>
                      <a:pt x="49" y="112"/>
                    </a:lnTo>
                    <a:lnTo>
                      <a:pt x="44" y="125"/>
                    </a:lnTo>
                    <a:lnTo>
                      <a:pt x="29" y="122"/>
                    </a:lnTo>
                    <a:lnTo>
                      <a:pt x="34" y="110"/>
                    </a:lnTo>
                    <a:lnTo>
                      <a:pt x="0" y="107"/>
                    </a:lnTo>
                    <a:lnTo>
                      <a:pt x="0" y="107"/>
                    </a:lnTo>
                    <a:lnTo>
                      <a:pt x="5" y="73"/>
                    </a:lnTo>
                    <a:lnTo>
                      <a:pt x="12" y="0"/>
                    </a:lnTo>
                    <a:lnTo>
                      <a:pt x="14" y="0"/>
                    </a:lnTo>
                    <a:lnTo>
                      <a:pt x="16" y="2"/>
                    </a:lnTo>
                    <a:lnTo>
                      <a:pt x="77" y="7"/>
                    </a:lnTo>
                    <a:lnTo>
                      <a:pt x="88" y="8"/>
                    </a:lnTo>
                    <a:lnTo>
                      <a:pt x="80" y="97"/>
                    </a:lnTo>
                    <a:lnTo>
                      <a:pt x="55" y="9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6217"/>
              <p:cNvSpPr>
                <a:spLocks/>
              </p:cNvSpPr>
              <p:nvPr/>
            </p:nvSpPr>
            <p:spPr bwMode="auto">
              <a:xfrm>
                <a:off x="2864" y="1360"/>
                <a:ext cx="71" cy="88"/>
              </a:xfrm>
              <a:custGeom>
                <a:avLst/>
                <a:gdLst>
                  <a:gd name="T0" fmla="*/ 12 w 71"/>
                  <a:gd name="T1" fmla="*/ 2 h 88"/>
                  <a:gd name="T2" fmla="*/ 27 w 71"/>
                  <a:gd name="T3" fmla="*/ 3 h 88"/>
                  <a:gd name="T4" fmla="*/ 27 w 71"/>
                  <a:gd name="T5" fmla="*/ 3 h 88"/>
                  <a:gd name="T6" fmla="*/ 34 w 71"/>
                  <a:gd name="T7" fmla="*/ 3 h 88"/>
                  <a:gd name="T8" fmla="*/ 34 w 71"/>
                  <a:gd name="T9" fmla="*/ 3 h 88"/>
                  <a:gd name="T10" fmla="*/ 46 w 71"/>
                  <a:gd name="T11" fmla="*/ 5 h 88"/>
                  <a:gd name="T12" fmla="*/ 46 w 71"/>
                  <a:gd name="T13" fmla="*/ 5 h 88"/>
                  <a:gd name="T14" fmla="*/ 71 w 71"/>
                  <a:gd name="T15" fmla="*/ 7 h 88"/>
                  <a:gd name="T16" fmla="*/ 70 w 71"/>
                  <a:gd name="T17" fmla="*/ 30 h 88"/>
                  <a:gd name="T18" fmla="*/ 70 w 71"/>
                  <a:gd name="T19" fmla="*/ 30 h 88"/>
                  <a:gd name="T20" fmla="*/ 70 w 71"/>
                  <a:gd name="T21" fmla="*/ 34 h 88"/>
                  <a:gd name="T22" fmla="*/ 70 w 71"/>
                  <a:gd name="T23" fmla="*/ 34 h 88"/>
                  <a:gd name="T24" fmla="*/ 70 w 71"/>
                  <a:gd name="T25" fmla="*/ 37 h 88"/>
                  <a:gd name="T26" fmla="*/ 70 w 71"/>
                  <a:gd name="T27" fmla="*/ 37 h 88"/>
                  <a:gd name="T28" fmla="*/ 70 w 71"/>
                  <a:gd name="T29" fmla="*/ 37 h 88"/>
                  <a:gd name="T30" fmla="*/ 68 w 71"/>
                  <a:gd name="T31" fmla="*/ 49 h 88"/>
                  <a:gd name="T32" fmla="*/ 68 w 71"/>
                  <a:gd name="T33" fmla="*/ 53 h 88"/>
                  <a:gd name="T34" fmla="*/ 68 w 71"/>
                  <a:gd name="T35" fmla="*/ 54 h 88"/>
                  <a:gd name="T36" fmla="*/ 65 w 71"/>
                  <a:gd name="T37" fmla="*/ 88 h 88"/>
                  <a:gd name="T38" fmla="*/ 0 w 71"/>
                  <a:gd name="T39" fmla="*/ 83 h 88"/>
                  <a:gd name="T40" fmla="*/ 0 w 71"/>
                  <a:gd name="T41" fmla="*/ 83 h 88"/>
                  <a:gd name="T42" fmla="*/ 7 w 71"/>
                  <a:gd name="T43" fmla="*/ 0 h 88"/>
                  <a:gd name="T44" fmla="*/ 11 w 71"/>
                  <a:gd name="T45" fmla="*/ 2 h 88"/>
                  <a:gd name="T46" fmla="*/ 11 w 71"/>
                  <a:gd name="T47" fmla="*/ 2 h 88"/>
                  <a:gd name="T48" fmla="*/ 12 w 71"/>
                  <a:gd name="T49" fmla="*/ 2 h 88"/>
                  <a:gd name="T50" fmla="*/ 12 w 71"/>
                  <a:gd name="T51"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88">
                    <a:moveTo>
                      <a:pt x="12" y="2"/>
                    </a:moveTo>
                    <a:lnTo>
                      <a:pt x="27" y="3"/>
                    </a:lnTo>
                    <a:lnTo>
                      <a:pt x="27" y="3"/>
                    </a:lnTo>
                    <a:lnTo>
                      <a:pt x="34" y="3"/>
                    </a:lnTo>
                    <a:lnTo>
                      <a:pt x="34" y="3"/>
                    </a:lnTo>
                    <a:lnTo>
                      <a:pt x="46" y="5"/>
                    </a:lnTo>
                    <a:lnTo>
                      <a:pt x="46" y="5"/>
                    </a:lnTo>
                    <a:lnTo>
                      <a:pt x="71" y="7"/>
                    </a:lnTo>
                    <a:lnTo>
                      <a:pt x="70" y="30"/>
                    </a:lnTo>
                    <a:lnTo>
                      <a:pt x="70" y="30"/>
                    </a:lnTo>
                    <a:lnTo>
                      <a:pt x="70" y="34"/>
                    </a:lnTo>
                    <a:lnTo>
                      <a:pt x="70" y="34"/>
                    </a:lnTo>
                    <a:lnTo>
                      <a:pt x="70" y="37"/>
                    </a:lnTo>
                    <a:lnTo>
                      <a:pt x="70" y="37"/>
                    </a:lnTo>
                    <a:lnTo>
                      <a:pt x="70" y="37"/>
                    </a:lnTo>
                    <a:lnTo>
                      <a:pt x="68" y="49"/>
                    </a:lnTo>
                    <a:lnTo>
                      <a:pt x="68" y="53"/>
                    </a:lnTo>
                    <a:lnTo>
                      <a:pt x="68" y="54"/>
                    </a:lnTo>
                    <a:lnTo>
                      <a:pt x="65" y="88"/>
                    </a:lnTo>
                    <a:lnTo>
                      <a:pt x="0" y="83"/>
                    </a:lnTo>
                    <a:lnTo>
                      <a:pt x="0" y="83"/>
                    </a:lnTo>
                    <a:lnTo>
                      <a:pt x="7" y="0"/>
                    </a:lnTo>
                    <a:lnTo>
                      <a:pt x="11" y="2"/>
                    </a:lnTo>
                    <a:lnTo>
                      <a:pt x="11" y="2"/>
                    </a:lnTo>
                    <a:lnTo>
                      <a:pt x="12" y="2"/>
                    </a:lnTo>
                    <a:lnTo>
                      <a:pt x="12"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6218"/>
              <p:cNvSpPr>
                <a:spLocks/>
              </p:cNvSpPr>
              <p:nvPr/>
            </p:nvSpPr>
            <p:spPr bwMode="auto">
              <a:xfrm>
                <a:off x="2864" y="1360"/>
                <a:ext cx="71" cy="88"/>
              </a:xfrm>
              <a:custGeom>
                <a:avLst/>
                <a:gdLst>
                  <a:gd name="T0" fmla="*/ 12 w 71"/>
                  <a:gd name="T1" fmla="*/ 2 h 88"/>
                  <a:gd name="T2" fmla="*/ 27 w 71"/>
                  <a:gd name="T3" fmla="*/ 3 h 88"/>
                  <a:gd name="T4" fmla="*/ 27 w 71"/>
                  <a:gd name="T5" fmla="*/ 3 h 88"/>
                  <a:gd name="T6" fmla="*/ 34 w 71"/>
                  <a:gd name="T7" fmla="*/ 3 h 88"/>
                  <a:gd name="T8" fmla="*/ 34 w 71"/>
                  <a:gd name="T9" fmla="*/ 3 h 88"/>
                  <a:gd name="T10" fmla="*/ 46 w 71"/>
                  <a:gd name="T11" fmla="*/ 5 h 88"/>
                  <a:gd name="T12" fmla="*/ 46 w 71"/>
                  <a:gd name="T13" fmla="*/ 5 h 88"/>
                  <a:gd name="T14" fmla="*/ 71 w 71"/>
                  <a:gd name="T15" fmla="*/ 7 h 88"/>
                  <a:gd name="T16" fmla="*/ 70 w 71"/>
                  <a:gd name="T17" fmla="*/ 30 h 88"/>
                  <a:gd name="T18" fmla="*/ 70 w 71"/>
                  <a:gd name="T19" fmla="*/ 30 h 88"/>
                  <a:gd name="T20" fmla="*/ 70 w 71"/>
                  <a:gd name="T21" fmla="*/ 34 h 88"/>
                  <a:gd name="T22" fmla="*/ 70 w 71"/>
                  <a:gd name="T23" fmla="*/ 34 h 88"/>
                  <a:gd name="T24" fmla="*/ 70 w 71"/>
                  <a:gd name="T25" fmla="*/ 37 h 88"/>
                  <a:gd name="T26" fmla="*/ 70 w 71"/>
                  <a:gd name="T27" fmla="*/ 37 h 88"/>
                  <a:gd name="T28" fmla="*/ 70 w 71"/>
                  <a:gd name="T29" fmla="*/ 37 h 88"/>
                  <a:gd name="T30" fmla="*/ 68 w 71"/>
                  <a:gd name="T31" fmla="*/ 49 h 88"/>
                  <a:gd name="T32" fmla="*/ 68 w 71"/>
                  <a:gd name="T33" fmla="*/ 53 h 88"/>
                  <a:gd name="T34" fmla="*/ 68 w 71"/>
                  <a:gd name="T35" fmla="*/ 54 h 88"/>
                  <a:gd name="T36" fmla="*/ 65 w 71"/>
                  <a:gd name="T37" fmla="*/ 88 h 88"/>
                  <a:gd name="T38" fmla="*/ 0 w 71"/>
                  <a:gd name="T39" fmla="*/ 83 h 88"/>
                  <a:gd name="T40" fmla="*/ 0 w 71"/>
                  <a:gd name="T41" fmla="*/ 83 h 88"/>
                  <a:gd name="T42" fmla="*/ 7 w 71"/>
                  <a:gd name="T43" fmla="*/ 0 h 88"/>
                  <a:gd name="T44" fmla="*/ 11 w 71"/>
                  <a:gd name="T45" fmla="*/ 2 h 88"/>
                  <a:gd name="T46" fmla="*/ 11 w 71"/>
                  <a:gd name="T47" fmla="*/ 2 h 88"/>
                  <a:gd name="T48" fmla="*/ 12 w 71"/>
                  <a:gd name="T49" fmla="*/ 2 h 88"/>
                  <a:gd name="T50" fmla="*/ 12 w 71"/>
                  <a:gd name="T51"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88">
                    <a:moveTo>
                      <a:pt x="12" y="2"/>
                    </a:moveTo>
                    <a:lnTo>
                      <a:pt x="27" y="3"/>
                    </a:lnTo>
                    <a:lnTo>
                      <a:pt x="27" y="3"/>
                    </a:lnTo>
                    <a:lnTo>
                      <a:pt x="34" y="3"/>
                    </a:lnTo>
                    <a:lnTo>
                      <a:pt x="34" y="3"/>
                    </a:lnTo>
                    <a:lnTo>
                      <a:pt x="46" y="5"/>
                    </a:lnTo>
                    <a:lnTo>
                      <a:pt x="46" y="5"/>
                    </a:lnTo>
                    <a:lnTo>
                      <a:pt x="71" y="7"/>
                    </a:lnTo>
                    <a:lnTo>
                      <a:pt x="70" y="30"/>
                    </a:lnTo>
                    <a:lnTo>
                      <a:pt x="70" y="30"/>
                    </a:lnTo>
                    <a:lnTo>
                      <a:pt x="70" y="34"/>
                    </a:lnTo>
                    <a:lnTo>
                      <a:pt x="70" y="34"/>
                    </a:lnTo>
                    <a:lnTo>
                      <a:pt x="70" y="37"/>
                    </a:lnTo>
                    <a:lnTo>
                      <a:pt x="70" y="37"/>
                    </a:lnTo>
                    <a:lnTo>
                      <a:pt x="70" y="37"/>
                    </a:lnTo>
                    <a:lnTo>
                      <a:pt x="68" y="49"/>
                    </a:lnTo>
                    <a:lnTo>
                      <a:pt x="68" y="53"/>
                    </a:lnTo>
                    <a:lnTo>
                      <a:pt x="68" y="54"/>
                    </a:lnTo>
                    <a:lnTo>
                      <a:pt x="65" y="88"/>
                    </a:lnTo>
                    <a:lnTo>
                      <a:pt x="0" y="83"/>
                    </a:lnTo>
                    <a:lnTo>
                      <a:pt x="0" y="83"/>
                    </a:lnTo>
                    <a:lnTo>
                      <a:pt x="7" y="0"/>
                    </a:lnTo>
                    <a:lnTo>
                      <a:pt x="11" y="2"/>
                    </a:lnTo>
                    <a:lnTo>
                      <a:pt x="11" y="2"/>
                    </a:lnTo>
                    <a:lnTo>
                      <a:pt x="12" y="2"/>
                    </a:lnTo>
                    <a:lnTo>
                      <a:pt x="1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6219"/>
              <p:cNvSpPr>
                <a:spLocks/>
              </p:cNvSpPr>
              <p:nvPr/>
            </p:nvSpPr>
            <p:spPr bwMode="auto">
              <a:xfrm>
                <a:off x="2539" y="1421"/>
                <a:ext cx="161" cy="197"/>
              </a:xfrm>
              <a:custGeom>
                <a:avLst/>
                <a:gdLst>
                  <a:gd name="T0" fmla="*/ 7 w 161"/>
                  <a:gd name="T1" fmla="*/ 0 h 197"/>
                  <a:gd name="T2" fmla="*/ 10 w 161"/>
                  <a:gd name="T3" fmla="*/ 7 h 197"/>
                  <a:gd name="T4" fmla="*/ 19 w 161"/>
                  <a:gd name="T5" fmla="*/ 7 h 197"/>
                  <a:gd name="T6" fmla="*/ 20 w 161"/>
                  <a:gd name="T7" fmla="*/ 15 h 197"/>
                  <a:gd name="T8" fmla="*/ 17 w 161"/>
                  <a:gd name="T9" fmla="*/ 20 h 197"/>
                  <a:gd name="T10" fmla="*/ 20 w 161"/>
                  <a:gd name="T11" fmla="*/ 24 h 197"/>
                  <a:gd name="T12" fmla="*/ 29 w 161"/>
                  <a:gd name="T13" fmla="*/ 20 h 197"/>
                  <a:gd name="T14" fmla="*/ 32 w 161"/>
                  <a:gd name="T15" fmla="*/ 12 h 197"/>
                  <a:gd name="T16" fmla="*/ 39 w 161"/>
                  <a:gd name="T17" fmla="*/ 10 h 197"/>
                  <a:gd name="T18" fmla="*/ 51 w 161"/>
                  <a:gd name="T19" fmla="*/ 27 h 197"/>
                  <a:gd name="T20" fmla="*/ 59 w 161"/>
                  <a:gd name="T21" fmla="*/ 39 h 197"/>
                  <a:gd name="T22" fmla="*/ 58 w 161"/>
                  <a:gd name="T23" fmla="*/ 47 h 197"/>
                  <a:gd name="T24" fmla="*/ 73 w 161"/>
                  <a:gd name="T25" fmla="*/ 49 h 197"/>
                  <a:gd name="T26" fmla="*/ 80 w 161"/>
                  <a:gd name="T27" fmla="*/ 51 h 197"/>
                  <a:gd name="T28" fmla="*/ 80 w 161"/>
                  <a:gd name="T29" fmla="*/ 54 h 197"/>
                  <a:gd name="T30" fmla="*/ 88 w 161"/>
                  <a:gd name="T31" fmla="*/ 56 h 197"/>
                  <a:gd name="T32" fmla="*/ 86 w 161"/>
                  <a:gd name="T33" fmla="*/ 59 h 197"/>
                  <a:gd name="T34" fmla="*/ 95 w 161"/>
                  <a:gd name="T35" fmla="*/ 61 h 197"/>
                  <a:gd name="T36" fmla="*/ 93 w 161"/>
                  <a:gd name="T37" fmla="*/ 64 h 197"/>
                  <a:gd name="T38" fmla="*/ 102 w 161"/>
                  <a:gd name="T39" fmla="*/ 64 h 197"/>
                  <a:gd name="T40" fmla="*/ 102 w 161"/>
                  <a:gd name="T41" fmla="*/ 68 h 197"/>
                  <a:gd name="T42" fmla="*/ 109 w 161"/>
                  <a:gd name="T43" fmla="*/ 69 h 197"/>
                  <a:gd name="T44" fmla="*/ 156 w 161"/>
                  <a:gd name="T45" fmla="*/ 75 h 197"/>
                  <a:gd name="T46" fmla="*/ 158 w 161"/>
                  <a:gd name="T47" fmla="*/ 71 h 197"/>
                  <a:gd name="T48" fmla="*/ 161 w 161"/>
                  <a:gd name="T49" fmla="*/ 73 h 197"/>
                  <a:gd name="T50" fmla="*/ 161 w 161"/>
                  <a:gd name="T51" fmla="*/ 75 h 197"/>
                  <a:gd name="T52" fmla="*/ 161 w 161"/>
                  <a:gd name="T53" fmla="*/ 75 h 197"/>
                  <a:gd name="T54" fmla="*/ 158 w 161"/>
                  <a:gd name="T55" fmla="*/ 110 h 197"/>
                  <a:gd name="T56" fmla="*/ 158 w 161"/>
                  <a:gd name="T57" fmla="*/ 110 h 197"/>
                  <a:gd name="T58" fmla="*/ 154 w 161"/>
                  <a:gd name="T59" fmla="*/ 144 h 197"/>
                  <a:gd name="T60" fmla="*/ 151 w 161"/>
                  <a:gd name="T61" fmla="*/ 144 h 197"/>
                  <a:gd name="T62" fmla="*/ 147 w 161"/>
                  <a:gd name="T63" fmla="*/ 178 h 197"/>
                  <a:gd name="T64" fmla="*/ 149 w 161"/>
                  <a:gd name="T65" fmla="*/ 178 h 197"/>
                  <a:gd name="T66" fmla="*/ 146 w 161"/>
                  <a:gd name="T67" fmla="*/ 197 h 197"/>
                  <a:gd name="T68" fmla="*/ 90 w 161"/>
                  <a:gd name="T69" fmla="*/ 188 h 197"/>
                  <a:gd name="T70" fmla="*/ 48 w 161"/>
                  <a:gd name="T71" fmla="*/ 183 h 197"/>
                  <a:gd name="T72" fmla="*/ 49 w 161"/>
                  <a:gd name="T73" fmla="*/ 166 h 197"/>
                  <a:gd name="T74" fmla="*/ 48 w 161"/>
                  <a:gd name="T75" fmla="*/ 166 h 197"/>
                  <a:gd name="T76" fmla="*/ 51 w 161"/>
                  <a:gd name="T77" fmla="*/ 139 h 197"/>
                  <a:gd name="T78" fmla="*/ 37 w 161"/>
                  <a:gd name="T79" fmla="*/ 122 h 197"/>
                  <a:gd name="T80" fmla="*/ 36 w 161"/>
                  <a:gd name="T81" fmla="*/ 112 h 197"/>
                  <a:gd name="T82" fmla="*/ 26 w 161"/>
                  <a:gd name="T83" fmla="*/ 103 h 197"/>
                  <a:gd name="T84" fmla="*/ 26 w 161"/>
                  <a:gd name="T85" fmla="*/ 97 h 197"/>
                  <a:gd name="T86" fmla="*/ 20 w 161"/>
                  <a:gd name="T87" fmla="*/ 88 h 197"/>
                  <a:gd name="T88" fmla="*/ 19 w 161"/>
                  <a:gd name="T89" fmla="*/ 78 h 197"/>
                  <a:gd name="T90" fmla="*/ 20 w 161"/>
                  <a:gd name="T91" fmla="*/ 68 h 197"/>
                  <a:gd name="T92" fmla="*/ 17 w 161"/>
                  <a:gd name="T93" fmla="*/ 66 h 197"/>
                  <a:gd name="T94" fmla="*/ 19 w 161"/>
                  <a:gd name="T95" fmla="*/ 58 h 197"/>
                  <a:gd name="T96" fmla="*/ 0 w 161"/>
                  <a:gd name="T97" fmla="*/ 54 h 197"/>
                  <a:gd name="T98" fmla="*/ 7 w 161"/>
                  <a:gd name="T9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1" h="197">
                    <a:moveTo>
                      <a:pt x="7" y="0"/>
                    </a:moveTo>
                    <a:lnTo>
                      <a:pt x="10" y="7"/>
                    </a:lnTo>
                    <a:lnTo>
                      <a:pt x="19" y="7"/>
                    </a:lnTo>
                    <a:lnTo>
                      <a:pt x="20" y="15"/>
                    </a:lnTo>
                    <a:lnTo>
                      <a:pt x="17" y="20"/>
                    </a:lnTo>
                    <a:lnTo>
                      <a:pt x="20" y="24"/>
                    </a:lnTo>
                    <a:lnTo>
                      <a:pt x="29" y="20"/>
                    </a:lnTo>
                    <a:lnTo>
                      <a:pt x="32" y="12"/>
                    </a:lnTo>
                    <a:lnTo>
                      <a:pt x="39" y="10"/>
                    </a:lnTo>
                    <a:lnTo>
                      <a:pt x="51" y="27"/>
                    </a:lnTo>
                    <a:lnTo>
                      <a:pt x="59" y="39"/>
                    </a:lnTo>
                    <a:lnTo>
                      <a:pt x="58" y="47"/>
                    </a:lnTo>
                    <a:lnTo>
                      <a:pt x="73" y="49"/>
                    </a:lnTo>
                    <a:lnTo>
                      <a:pt x="80" y="51"/>
                    </a:lnTo>
                    <a:lnTo>
                      <a:pt x="80" y="54"/>
                    </a:lnTo>
                    <a:lnTo>
                      <a:pt x="88" y="56"/>
                    </a:lnTo>
                    <a:lnTo>
                      <a:pt x="86" y="59"/>
                    </a:lnTo>
                    <a:lnTo>
                      <a:pt x="95" y="61"/>
                    </a:lnTo>
                    <a:lnTo>
                      <a:pt x="93" y="64"/>
                    </a:lnTo>
                    <a:lnTo>
                      <a:pt x="102" y="64"/>
                    </a:lnTo>
                    <a:lnTo>
                      <a:pt x="102" y="68"/>
                    </a:lnTo>
                    <a:lnTo>
                      <a:pt x="109" y="69"/>
                    </a:lnTo>
                    <a:lnTo>
                      <a:pt x="156" y="75"/>
                    </a:lnTo>
                    <a:lnTo>
                      <a:pt x="158" y="71"/>
                    </a:lnTo>
                    <a:lnTo>
                      <a:pt x="161" y="73"/>
                    </a:lnTo>
                    <a:lnTo>
                      <a:pt x="161" y="75"/>
                    </a:lnTo>
                    <a:lnTo>
                      <a:pt x="161" y="75"/>
                    </a:lnTo>
                    <a:lnTo>
                      <a:pt x="158" y="110"/>
                    </a:lnTo>
                    <a:lnTo>
                      <a:pt x="158" y="110"/>
                    </a:lnTo>
                    <a:lnTo>
                      <a:pt x="154" y="144"/>
                    </a:lnTo>
                    <a:lnTo>
                      <a:pt x="151" y="144"/>
                    </a:lnTo>
                    <a:lnTo>
                      <a:pt x="147" y="178"/>
                    </a:lnTo>
                    <a:lnTo>
                      <a:pt x="149" y="178"/>
                    </a:lnTo>
                    <a:lnTo>
                      <a:pt x="146" y="197"/>
                    </a:lnTo>
                    <a:lnTo>
                      <a:pt x="90" y="188"/>
                    </a:lnTo>
                    <a:lnTo>
                      <a:pt x="48" y="183"/>
                    </a:lnTo>
                    <a:lnTo>
                      <a:pt x="49" y="166"/>
                    </a:lnTo>
                    <a:lnTo>
                      <a:pt x="48" y="166"/>
                    </a:lnTo>
                    <a:lnTo>
                      <a:pt x="51" y="139"/>
                    </a:lnTo>
                    <a:lnTo>
                      <a:pt x="37" y="122"/>
                    </a:lnTo>
                    <a:lnTo>
                      <a:pt x="36" y="112"/>
                    </a:lnTo>
                    <a:lnTo>
                      <a:pt x="26" y="103"/>
                    </a:lnTo>
                    <a:lnTo>
                      <a:pt x="26" y="97"/>
                    </a:lnTo>
                    <a:lnTo>
                      <a:pt x="20" y="88"/>
                    </a:lnTo>
                    <a:lnTo>
                      <a:pt x="19" y="78"/>
                    </a:lnTo>
                    <a:lnTo>
                      <a:pt x="20" y="68"/>
                    </a:lnTo>
                    <a:lnTo>
                      <a:pt x="17" y="66"/>
                    </a:lnTo>
                    <a:lnTo>
                      <a:pt x="19" y="58"/>
                    </a:lnTo>
                    <a:lnTo>
                      <a:pt x="0" y="54"/>
                    </a:lnTo>
                    <a:lnTo>
                      <a:pt x="7"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2" name="Freeform 6220"/>
              <p:cNvSpPr>
                <a:spLocks/>
              </p:cNvSpPr>
              <p:nvPr/>
            </p:nvSpPr>
            <p:spPr bwMode="auto">
              <a:xfrm>
                <a:off x="2539" y="1421"/>
                <a:ext cx="161" cy="197"/>
              </a:xfrm>
              <a:custGeom>
                <a:avLst/>
                <a:gdLst>
                  <a:gd name="T0" fmla="*/ 7 w 161"/>
                  <a:gd name="T1" fmla="*/ 0 h 197"/>
                  <a:gd name="T2" fmla="*/ 10 w 161"/>
                  <a:gd name="T3" fmla="*/ 7 h 197"/>
                  <a:gd name="T4" fmla="*/ 19 w 161"/>
                  <a:gd name="T5" fmla="*/ 7 h 197"/>
                  <a:gd name="T6" fmla="*/ 20 w 161"/>
                  <a:gd name="T7" fmla="*/ 15 h 197"/>
                  <a:gd name="T8" fmla="*/ 17 w 161"/>
                  <a:gd name="T9" fmla="*/ 20 h 197"/>
                  <a:gd name="T10" fmla="*/ 20 w 161"/>
                  <a:gd name="T11" fmla="*/ 24 h 197"/>
                  <a:gd name="T12" fmla="*/ 29 w 161"/>
                  <a:gd name="T13" fmla="*/ 20 h 197"/>
                  <a:gd name="T14" fmla="*/ 32 w 161"/>
                  <a:gd name="T15" fmla="*/ 12 h 197"/>
                  <a:gd name="T16" fmla="*/ 39 w 161"/>
                  <a:gd name="T17" fmla="*/ 10 h 197"/>
                  <a:gd name="T18" fmla="*/ 51 w 161"/>
                  <a:gd name="T19" fmla="*/ 27 h 197"/>
                  <a:gd name="T20" fmla="*/ 59 w 161"/>
                  <a:gd name="T21" fmla="*/ 39 h 197"/>
                  <a:gd name="T22" fmla="*/ 58 w 161"/>
                  <a:gd name="T23" fmla="*/ 47 h 197"/>
                  <a:gd name="T24" fmla="*/ 73 w 161"/>
                  <a:gd name="T25" fmla="*/ 49 h 197"/>
                  <a:gd name="T26" fmla="*/ 80 w 161"/>
                  <a:gd name="T27" fmla="*/ 51 h 197"/>
                  <a:gd name="T28" fmla="*/ 80 w 161"/>
                  <a:gd name="T29" fmla="*/ 54 h 197"/>
                  <a:gd name="T30" fmla="*/ 88 w 161"/>
                  <a:gd name="T31" fmla="*/ 56 h 197"/>
                  <a:gd name="T32" fmla="*/ 86 w 161"/>
                  <a:gd name="T33" fmla="*/ 59 h 197"/>
                  <a:gd name="T34" fmla="*/ 95 w 161"/>
                  <a:gd name="T35" fmla="*/ 61 h 197"/>
                  <a:gd name="T36" fmla="*/ 93 w 161"/>
                  <a:gd name="T37" fmla="*/ 64 h 197"/>
                  <a:gd name="T38" fmla="*/ 102 w 161"/>
                  <a:gd name="T39" fmla="*/ 64 h 197"/>
                  <a:gd name="T40" fmla="*/ 102 w 161"/>
                  <a:gd name="T41" fmla="*/ 68 h 197"/>
                  <a:gd name="T42" fmla="*/ 109 w 161"/>
                  <a:gd name="T43" fmla="*/ 69 h 197"/>
                  <a:gd name="T44" fmla="*/ 156 w 161"/>
                  <a:gd name="T45" fmla="*/ 75 h 197"/>
                  <a:gd name="T46" fmla="*/ 158 w 161"/>
                  <a:gd name="T47" fmla="*/ 71 h 197"/>
                  <a:gd name="T48" fmla="*/ 161 w 161"/>
                  <a:gd name="T49" fmla="*/ 73 h 197"/>
                  <a:gd name="T50" fmla="*/ 161 w 161"/>
                  <a:gd name="T51" fmla="*/ 75 h 197"/>
                  <a:gd name="T52" fmla="*/ 161 w 161"/>
                  <a:gd name="T53" fmla="*/ 75 h 197"/>
                  <a:gd name="T54" fmla="*/ 158 w 161"/>
                  <a:gd name="T55" fmla="*/ 110 h 197"/>
                  <a:gd name="T56" fmla="*/ 158 w 161"/>
                  <a:gd name="T57" fmla="*/ 110 h 197"/>
                  <a:gd name="T58" fmla="*/ 154 w 161"/>
                  <a:gd name="T59" fmla="*/ 144 h 197"/>
                  <a:gd name="T60" fmla="*/ 151 w 161"/>
                  <a:gd name="T61" fmla="*/ 144 h 197"/>
                  <a:gd name="T62" fmla="*/ 147 w 161"/>
                  <a:gd name="T63" fmla="*/ 178 h 197"/>
                  <a:gd name="T64" fmla="*/ 149 w 161"/>
                  <a:gd name="T65" fmla="*/ 178 h 197"/>
                  <a:gd name="T66" fmla="*/ 146 w 161"/>
                  <a:gd name="T67" fmla="*/ 197 h 197"/>
                  <a:gd name="T68" fmla="*/ 90 w 161"/>
                  <a:gd name="T69" fmla="*/ 188 h 197"/>
                  <a:gd name="T70" fmla="*/ 48 w 161"/>
                  <a:gd name="T71" fmla="*/ 183 h 197"/>
                  <a:gd name="T72" fmla="*/ 49 w 161"/>
                  <a:gd name="T73" fmla="*/ 166 h 197"/>
                  <a:gd name="T74" fmla="*/ 48 w 161"/>
                  <a:gd name="T75" fmla="*/ 166 h 197"/>
                  <a:gd name="T76" fmla="*/ 51 w 161"/>
                  <a:gd name="T77" fmla="*/ 139 h 197"/>
                  <a:gd name="T78" fmla="*/ 37 w 161"/>
                  <a:gd name="T79" fmla="*/ 122 h 197"/>
                  <a:gd name="T80" fmla="*/ 36 w 161"/>
                  <a:gd name="T81" fmla="*/ 112 h 197"/>
                  <a:gd name="T82" fmla="*/ 26 w 161"/>
                  <a:gd name="T83" fmla="*/ 103 h 197"/>
                  <a:gd name="T84" fmla="*/ 26 w 161"/>
                  <a:gd name="T85" fmla="*/ 97 h 197"/>
                  <a:gd name="T86" fmla="*/ 20 w 161"/>
                  <a:gd name="T87" fmla="*/ 88 h 197"/>
                  <a:gd name="T88" fmla="*/ 19 w 161"/>
                  <a:gd name="T89" fmla="*/ 78 h 197"/>
                  <a:gd name="T90" fmla="*/ 20 w 161"/>
                  <a:gd name="T91" fmla="*/ 68 h 197"/>
                  <a:gd name="T92" fmla="*/ 17 w 161"/>
                  <a:gd name="T93" fmla="*/ 66 h 197"/>
                  <a:gd name="T94" fmla="*/ 19 w 161"/>
                  <a:gd name="T95" fmla="*/ 58 h 197"/>
                  <a:gd name="T96" fmla="*/ 0 w 161"/>
                  <a:gd name="T97" fmla="*/ 54 h 197"/>
                  <a:gd name="T98" fmla="*/ 7 w 161"/>
                  <a:gd name="T9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1" h="197">
                    <a:moveTo>
                      <a:pt x="7" y="0"/>
                    </a:moveTo>
                    <a:lnTo>
                      <a:pt x="10" y="7"/>
                    </a:lnTo>
                    <a:lnTo>
                      <a:pt x="19" y="7"/>
                    </a:lnTo>
                    <a:lnTo>
                      <a:pt x="20" y="15"/>
                    </a:lnTo>
                    <a:lnTo>
                      <a:pt x="17" y="20"/>
                    </a:lnTo>
                    <a:lnTo>
                      <a:pt x="20" y="24"/>
                    </a:lnTo>
                    <a:lnTo>
                      <a:pt x="29" y="20"/>
                    </a:lnTo>
                    <a:lnTo>
                      <a:pt x="32" y="12"/>
                    </a:lnTo>
                    <a:lnTo>
                      <a:pt x="39" y="10"/>
                    </a:lnTo>
                    <a:lnTo>
                      <a:pt x="51" y="27"/>
                    </a:lnTo>
                    <a:lnTo>
                      <a:pt x="59" y="39"/>
                    </a:lnTo>
                    <a:lnTo>
                      <a:pt x="58" y="47"/>
                    </a:lnTo>
                    <a:lnTo>
                      <a:pt x="73" y="49"/>
                    </a:lnTo>
                    <a:lnTo>
                      <a:pt x="80" y="51"/>
                    </a:lnTo>
                    <a:lnTo>
                      <a:pt x="80" y="54"/>
                    </a:lnTo>
                    <a:lnTo>
                      <a:pt x="88" y="56"/>
                    </a:lnTo>
                    <a:lnTo>
                      <a:pt x="86" y="59"/>
                    </a:lnTo>
                    <a:lnTo>
                      <a:pt x="95" y="61"/>
                    </a:lnTo>
                    <a:lnTo>
                      <a:pt x="93" y="64"/>
                    </a:lnTo>
                    <a:lnTo>
                      <a:pt x="102" y="64"/>
                    </a:lnTo>
                    <a:lnTo>
                      <a:pt x="102" y="68"/>
                    </a:lnTo>
                    <a:lnTo>
                      <a:pt x="109" y="69"/>
                    </a:lnTo>
                    <a:lnTo>
                      <a:pt x="156" y="75"/>
                    </a:lnTo>
                    <a:lnTo>
                      <a:pt x="158" y="71"/>
                    </a:lnTo>
                    <a:lnTo>
                      <a:pt x="161" y="73"/>
                    </a:lnTo>
                    <a:lnTo>
                      <a:pt x="161" y="75"/>
                    </a:lnTo>
                    <a:lnTo>
                      <a:pt x="161" y="75"/>
                    </a:lnTo>
                    <a:lnTo>
                      <a:pt x="158" y="110"/>
                    </a:lnTo>
                    <a:lnTo>
                      <a:pt x="158" y="110"/>
                    </a:lnTo>
                    <a:lnTo>
                      <a:pt x="154" y="144"/>
                    </a:lnTo>
                    <a:lnTo>
                      <a:pt x="151" y="144"/>
                    </a:lnTo>
                    <a:lnTo>
                      <a:pt x="147" y="178"/>
                    </a:lnTo>
                    <a:lnTo>
                      <a:pt x="149" y="178"/>
                    </a:lnTo>
                    <a:lnTo>
                      <a:pt x="146" y="197"/>
                    </a:lnTo>
                    <a:lnTo>
                      <a:pt x="90" y="188"/>
                    </a:lnTo>
                    <a:lnTo>
                      <a:pt x="48" y="183"/>
                    </a:lnTo>
                    <a:lnTo>
                      <a:pt x="49" y="166"/>
                    </a:lnTo>
                    <a:lnTo>
                      <a:pt x="48" y="166"/>
                    </a:lnTo>
                    <a:lnTo>
                      <a:pt x="51" y="139"/>
                    </a:lnTo>
                    <a:lnTo>
                      <a:pt x="37" y="122"/>
                    </a:lnTo>
                    <a:lnTo>
                      <a:pt x="36" y="112"/>
                    </a:lnTo>
                    <a:lnTo>
                      <a:pt x="26" y="103"/>
                    </a:lnTo>
                    <a:lnTo>
                      <a:pt x="26" y="97"/>
                    </a:lnTo>
                    <a:lnTo>
                      <a:pt x="20" y="88"/>
                    </a:lnTo>
                    <a:lnTo>
                      <a:pt x="19" y="78"/>
                    </a:lnTo>
                    <a:lnTo>
                      <a:pt x="20" y="68"/>
                    </a:lnTo>
                    <a:lnTo>
                      <a:pt x="17" y="66"/>
                    </a:lnTo>
                    <a:lnTo>
                      <a:pt x="19" y="58"/>
                    </a:lnTo>
                    <a:lnTo>
                      <a:pt x="0" y="54"/>
                    </a:lnTo>
                    <a:lnTo>
                      <a:pt x="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3" name="Freeform 6221"/>
              <p:cNvSpPr>
                <a:spLocks/>
              </p:cNvSpPr>
              <p:nvPr/>
            </p:nvSpPr>
            <p:spPr bwMode="auto">
              <a:xfrm>
                <a:off x="2868" y="1602"/>
                <a:ext cx="47" cy="109"/>
              </a:xfrm>
              <a:custGeom>
                <a:avLst/>
                <a:gdLst>
                  <a:gd name="T0" fmla="*/ 47 w 47"/>
                  <a:gd name="T1" fmla="*/ 4 h 109"/>
                  <a:gd name="T2" fmla="*/ 44 w 47"/>
                  <a:gd name="T3" fmla="*/ 39 h 109"/>
                  <a:gd name="T4" fmla="*/ 44 w 47"/>
                  <a:gd name="T5" fmla="*/ 39 h 109"/>
                  <a:gd name="T6" fmla="*/ 44 w 47"/>
                  <a:gd name="T7" fmla="*/ 48 h 109"/>
                  <a:gd name="T8" fmla="*/ 44 w 47"/>
                  <a:gd name="T9" fmla="*/ 48 h 109"/>
                  <a:gd name="T10" fmla="*/ 44 w 47"/>
                  <a:gd name="T11" fmla="*/ 51 h 109"/>
                  <a:gd name="T12" fmla="*/ 44 w 47"/>
                  <a:gd name="T13" fmla="*/ 51 h 109"/>
                  <a:gd name="T14" fmla="*/ 44 w 47"/>
                  <a:gd name="T15" fmla="*/ 53 h 109"/>
                  <a:gd name="T16" fmla="*/ 44 w 47"/>
                  <a:gd name="T17" fmla="*/ 56 h 109"/>
                  <a:gd name="T18" fmla="*/ 44 w 47"/>
                  <a:gd name="T19" fmla="*/ 58 h 109"/>
                  <a:gd name="T20" fmla="*/ 42 w 47"/>
                  <a:gd name="T21" fmla="*/ 63 h 109"/>
                  <a:gd name="T22" fmla="*/ 42 w 47"/>
                  <a:gd name="T23" fmla="*/ 63 h 109"/>
                  <a:gd name="T24" fmla="*/ 42 w 47"/>
                  <a:gd name="T25" fmla="*/ 65 h 109"/>
                  <a:gd name="T26" fmla="*/ 42 w 47"/>
                  <a:gd name="T27" fmla="*/ 65 h 109"/>
                  <a:gd name="T28" fmla="*/ 42 w 47"/>
                  <a:gd name="T29" fmla="*/ 65 h 109"/>
                  <a:gd name="T30" fmla="*/ 42 w 47"/>
                  <a:gd name="T31" fmla="*/ 65 h 109"/>
                  <a:gd name="T32" fmla="*/ 42 w 47"/>
                  <a:gd name="T33" fmla="*/ 66 h 109"/>
                  <a:gd name="T34" fmla="*/ 42 w 47"/>
                  <a:gd name="T35" fmla="*/ 68 h 109"/>
                  <a:gd name="T36" fmla="*/ 42 w 47"/>
                  <a:gd name="T37" fmla="*/ 73 h 109"/>
                  <a:gd name="T38" fmla="*/ 42 w 47"/>
                  <a:gd name="T39" fmla="*/ 73 h 109"/>
                  <a:gd name="T40" fmla="*/ 42 w 47"/>
                  <a:gd name="T41" fmla="*/ 76 h 109"/>
                  <a:gd name="T42" fmla="*/ 40 w 47"/>
                  <a:gd name="T43" fmla="*/ 92 h 109"/>
                  <a:gd name="T44" fmla="*/ 40 w 47"/>
                  <a:gd name="T45" fmla="*/ 95 h 109"/>
                  <a:gd name="T46" fmla="*/ 39 w 47"/>
                  <a:gd name="T47" fmla="*/ 100 h 109"/>
                  <a:gd name="T48" fmla="*/ 39 w 47"/>
                  <a:gd name="T49" fmla="*/ 100 h 109"/>
                  <a:gd name="T50" fmla="*/ 39 w 47"/>
                  <a:gd name="T51" fmla="*/ 102 h 109"/>
                  <a:gd name="T52" fmla="*/ 39 w 47"/>
                  <a:gd name="T53" fmla="*/ 104 h 109"/>
                  <a:gd name="T54" fmla="*/ 39 w 47"/>
                  <a:gd name="T55" fmla="*/ 105 h 109"/>
                  <a:gd name="T56" fmla="*/ 39 w 47"/>
                  <a:gd name="T57" fmla="*/ 109 h 109"/>
                  <a:gd name="T58" fmla="*/ 0 w 47"/>
                  <a:gd name="T59" fmla="*/ 105 h 109"/>
                  <a:gd name="T60" fmla="*/ 0 w 47"/>
                  <a:gd name="T61" fmla="*/ 95 h 109"/>
                  <a:gd name="T62" fmla="*/ 5 w 47"/>
                  <a:gd name="T63" fmla="*/ 39 h 109"/>
                  <a:gd name="T64" fmla="*/ 8 w 47"/>
                  <a:gd name="T65" fmla="*/ 0 h 109"/>
                  <a:gd name="T66" fmla="*/ 12 w 47"/>
                  <a:gd name="T67" fmla="*/ 0 h 109"/>
                  <a:gd name="T68" fmla="*/ 47 w 47"/>
                  <a:gd name="T69" fmla="*/ 4 h 109"/>
                  <a:gd name="T70" fmla="*/ 47 w 47"/>
                  <a:gd name="T71" fmla="*/ 4 h 109"/>
                  <a:gd name="T72" fmla="*/ 47 w 47"/>
                  <a:gd name="T73" fmla="*/ 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 h="109">
                    <a:moveTo>
                      <a:pt x="47" y="4"/>
                    </a:moveTo>
                    <a:lnTo>
                      <a:pt x="44" y="39"/>
                    </a:lnTo>
                    <a:lnTo>
                      <a:pt x="44" y="39"/>
                    </a:lnTo>
                    <a:lnTo>
                      <a:pt x="44" y="48"/>
                    </a:lnTo>
                    <a:lnTo>
                      <a:pt x="44" y="48"/>
                    </a:lnTo>
                    <a:lnTo>
                      <a:pt x="44" y="51"/>
                    </a:lnTo>
                    <a:lnTo>
                      <a:pt x="44" y="51"/>
                    </a:lnTo>
                    <a:lnTo>
                      <a:pt x="44" y="53"/>
                    </a:lnTo>
                    <a:lnTo>
                      <a:pt x="44" y="56"/>
                    </a:lnTo>
                    <a:lnTo>
                      <a:pt x="44" y="58"/>
                    </a:lnTo>
                    <a:lnTo>
                      <a:pt x="42" y="63"/>
                    </a:lnTo>
                    <a:lnTo>
                      <a:pt x="42" y="63"/>
                    </a:lnTo>
                    <a:lnTo>
                      <a:pt x="42" y="65"/>
                    </a:lnTo>
                    <a:lnTo>
                      <a:pt x="42" y="65"/>
                    </a:lnTo>
                    <a:lnTo>
                      <a:pt x="42" y="65"/>
                    </a:lnTo>
                    <a:lnTo>
                      <a:pt x="42" y="65"/>
                    </a:lnTo>
                    <a:lnTo>
                      <a:pt x="42" y="66"/>
                    </a:lnTo>
                    <a:lnTo>
                      <a:pt x="42" y="68"/>
                    </a:lnTo>
                    <a:lnTo>
                      <a:pt x="42" y="73"/>
                    </a:lnTo>
                    <a:lnTo>
                      <a:pt x="42" y="73"/>
                    </a:lnTo>
                    <a:lnTo>
                      <a:pt x="42" y="76"/>
                    </a:lnTo>
                    <a:lnTo>
                      <a:pt x="40" y="92"/>
                    </a:lnTo>
                    <a:lnTo>
                      <a:pt x="40" y="95"/>
                    </a:lnTo>
                    <a:lnTo>
                      <a:pt x="39" y="100"/>
                    </a:lnTo>
                    <a:lnTo>
                      <a:pt x="39" y="100"/>
                    </a:lnTo>
                    <a:lnTo>
                      <a:pt x="39" y="102"/>
                    </a:lnTo>
                    <a:lnTo>
                      <a:pt x="39" y="104"/>
                    </a:lnTo>
                    <a:lnTo>
                      <a:pt x="39" y="105"/>
                    </a:lnTo>
                    <a:lnTo>
                      <a:pt x="39" y="109"/>
                    </a:lnTo>
                    <a:lnTo>
                      <a:pt x="0" y="105"/>
                    </a:lnTo>
                    <a:lnTo>
                      <a:pt x="0" y="95"/>
                    </a:lnTo>
                    <a:lnTo>
                      <a:pt x="5" y="39"/>
                    </a:lnTo>
                    <a:lnTo>
                      <a:pt x="8" y="0"/>
                    </a:lnTo>
                    <a:lnTo>
                      <a:pt x="12" y="0"/>
                    </a:lnTo>
                    <a:lnTo>
                      <a:pt x="47" y="4"/>
                    </a:lnTo>
                    <a:lnTo>
                      <a:pt x="47" y="4"/>
                    </a:lnTo>
                    <a:lnTo>
                      <a:pt x="47"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4" name="Freeform 6222"/>
              <p:cNvSpPr>
                <a:spLocks/>
              </p:cNvSpPr>
              <p:nvPr/>
            </p:nvSpPr>
            <p:spPr bwMode="auto">
              <a:xfrm>
                <a:off x="2868" y="1602"/>
                <a:ext cx="47" cy="109"/>
              </a:xfrm>
              <a:custGeom>
                <a:avLst/>
                <a:gdLst>
                  <a:gd name="T0" fmla="*/ 47 w 47"/>
                  <a:gd name="T1" fmla="*/ 4 h 109"/>
                  <a:gd name="T2" fmla="*/ 44 w 47"/>
                  <a:gd name="T3" fmla="*/ 39 h 109"/>
                  <a:gd name="T4" fmla="*/ 44 w 47"/>
                  <a:gd name="T5" fmla="*/ 39 h 109"/>
                  <a:gd name="T6" fmla="*/ 44 w 47"/>
                  <a:gd name="T7" fmla="*/ 48 h 109"/>
                  <a:gd name="T8" fmla="*/ 44 w 47"/>
                  <a:gd name="T9" fmla="*/ 48 h 109"/>
                  <a:gd name="T10" fmla="*/ 44 w 47"/>
                  <a:gd name="T11" fmla="*/ 51 h 109"/>
                  <a:gd name="T12" fmla="*/ 44 w 47"/>
                  <a:gd name="T13" fmla="*/ 51 h 109"/>
                  <a:gd name="T14" fmla="*/ 44 w 47"/>
                  <a:gd name="T15" fmla="*/ 53 h 109"/>
                  <a:gd name="T16" fmla="*/ 44 w 47"/>
                  <a:gd name="T17" fmla="*/ 56 h 109"/>
                  <a:gd name="T18" fmla="*/ 44 w 47"/>
                  <a:gd name="T19" fmla="*/ 58 h 109"/>
                  <a:gd name="T20" fmla="*/ 42 w 47"/>
                  <a:gd name="T21" fmla="*/ 63 h 109"/>
                  <a:gd name="T22" fmla="*/ 42 w 47"/>
                  <a:gd name="T23" fmla="*/ 63 h 109"/>
                  <a:gd name="T24" fmla="*/ 42 w 47"/>
                  <a:gd name="T25" fmla="*/ 65 h 109"/>
                  <a:gd name="T26" fmla="*/ 42 w 47"/>
                  <a:gd name="T27" fmla="*/ 65 h 109"/>
                  <a:gd name="T28" fmla="*/ 42 w 47"/>
                  <a:gd name="T29" fmla="*/ 65 h 109"/>
                  <a:gd name="T30" fmla="*/ 42 w 47"/>
                  <a:gd name="T31" fmla="*/ 65 h 109"/>
                  <a:gd name="T32" fmla="*/ 42 w 47"/>
                  <a:gd name="T33" fmla="*/ 66 h 109"/>
                  <a:gd name="T34" fmla="*/ 42 w 47"/>
                  <a:gd name="T35" fmla="*/ 68 h 109"/>
                  <a:gd name="T36" fmla="*/ 42 w 47"/>
                  <a:gd name="T37" fmla="*/ 73 h 109"/>
                  <a:gd name="T38" fmla="*/ 42 w 47"/>
                  <a:gd name="T39" fmla="*/ 73 h 109"/>
                  <a:gd name="T40" fmla="*/ 42 w 47"/>
                  <a:gd name="T41" fmla="*/ 76 h 109"/>
                  <a:gd name="T42" fmla="*/ 40 w 47"/>
                  <a:gd name="T43" fmla="*/ 92 h 109"/>
                  <a:gd name="T44" fmla="*/ 40 w 47"/>
                  <a:gd name="T45" fmla="*/ 95 h 109"/>
                  <a:gd name="T46" fmla="*/ 39 w 47"/>
                  <a:gd name="T47" fmla="*/ 100 h 109"/>
                  <a:gd name="T48" fmla="*/ 39 w 47"/>
                  <a:gd name="T49" fmla="*/ 100 h 109"/>
                  <a:gd name="T50" fmla="*/ 39 w 47"/>
                  <a:gd name="T51" fmla="*/ 102 h 109"/>
                  <a:gd name="T52" fmla="*/ 39 w 47"/>
                  <a:gd name="T53" fmla="*/ 104 h 109"/>
                  <a:gd name="T54" fmla="*/ 39 w 47"/>
                  <a:gd name="T55" fmla="*/ 105 h 109"/>
                  <a:gd name="T56" fmla="*/ 39 w 47"/>
                  <a:gd name="T57" fmla="*/ 109 h 109"/>
                  <a:gd name="T58" fmla="*/ 0 w 47"/>
                  <a:gd name="T59" fmla="*/ 105 h 109"/>
                  <a:gd name="T60" fmla="*/ 0 w 47"/>
                  <a:gd name="T61" fmla="*/ 95 h 109"/>
                  <a:gd name="T62" fmla="*/ 5 w 47"/>
                  <a:gd name="T63" fmla="*/ 39 h 109"/>
                  <a:gd name="T64" fmla="*/ 8 w 47"/>
                  <a:gd name="T65" fmla="*/ 0 h 109"/>
                  <a:gd name="T66" fmla="*/ 12 w 47"/>
                  <a:gd name="T67" fmla="*/ 0 h 109"/>
                  <a:gd name="T68" fmla="*/ 47 w 47"/>
                  <a:gd name="T69" fmla="*/ 4 h 109"/>
                  <a:gd name="T70" fmla="*/ 47 w 47"/>
                  <a:gd name="T71" fmla="*/ 4 h 109"/>
                  <a:gd name="T72" fmla="*/ 47 w 47"/>
                  <a:gd name="T73" fmla="*/ 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 h="109">
                    <a:moveTo>
                      <a:pt x="47" y="4"/>
                    </a:moveTo>
                    <a:lnTo>
                      <a:pt x="44" y="39"/>
                    </a:lnTo>
                    <a:lnTo>
                      <a:pt x="44" y="39"/>
                    </a:lnTo>
                    <a:lnTo>
                      <a:pt x="44" y="48"/>
                    </a:lnTo>
                    <a:lnTo>
                      <a:pt x="44" y="48"/>
                    </a:lnTo>
                    <a:lnTo>
                      <a:pt x="44" y="51"/>
                    </a:lnTo>
                    <a:lnTo>
                      <a:pt x="44" y="51"/>
                    </a:lnTo>
                    <a:lnTo>
                      <a:pt x="44" y="53"/>
                    </a:lnTo>
                    <a:lnTo>
                      <a:pt x="44" y="56"/>
                    </a:lnTo>
                    <a:lnTo>
                      <a:pt x="44" y="58"/>
                    </a:lnTo>
                    <a:lnTo>
                      <a:pt x="42" y="63"/>
                    </a:lnTo>
                    <a:lnTo>
                      <a:pt x="42" y="63"/>
                    </a:lnTo>
                    <a:lnTo>
                      <a:pt x="42" y="65"/>
                    </a:lnTo>
                    <a:lnTo>
                      <a:pt x="42" y="65"/>
                    </a:lnTo>
                    <a:lnTo>
                      <a:pt x="42" y="65"/>
                    </a:lnTo>
                    <a:lnTo>
                      <a:pt x="42" y="65"/>
                    </a:lnTo>
                    <a:lnTo>
                      <a:pt x="42" y="66"/>
                    </a:lnTo>
                    <a:lnTo>
                      <a:pt x="42" y="68"/>
                    </a:lnTo>
                    <a:lnTo>
                      <a:pt x="42" y="73"/>
                    </a:lnTo>
                    <a:lnTo>
                      <a:pt x="42" y="73"/>
                    </a:lnTo>
                    <a:lnTo>
                      <a:pt x="42" y="76"/>
                    </a:lnTo>
                    <a:lnTo>
                      <a:pt x="40" y="92"/>
                    </a:lnTo>
                    <a:lnTo>
                      <a:pt x="40" y="95"/>
                    </a:lnTo>
                    <a:lnTo>
                      <a:pt x="39" y="100"/>
                    </a:lnTo>
                    <a:lnTo>
                      <a:pt x="39" y="100"/>
                    </a:lnTo>
                    <a:lnTo>
                      <a:pt x="39" y="102"/>
                    </a:lnTo>
                    <a:lnTo>
                      <a:pt x="39" y="104"/>
                    </a:lnTo>
                    <a:lnTo>
                      <a:pt x="39" y="105"/>
                    </a:lnTo>
                    <a:lnTo>
                      <a:pt x="39" y="109"/>
                    </a:lnTo>
                    <a:lnTo>
                      <a:pt x="0" y="105"/>
                    </a:lnTo>
                    <a:lnTo>
                      <a:pt x="0" y="95"/>
                    </a:lnTo>
                    <a:lnTo>
                      <a:pt x="5" y="39"/>
                    </a:lnTo>
                    <a:lnTo>
                      <a:pt x="8" y="0"/>
                    </a:lnTo>
                    <a:lnTo>
                      <a:pt x="12" y="0"/>
                    </a:lnTo>
                    <a:lnTo>
                      <a:pt x="47" y="4"/>
                    </a:lnTo>
                    <a:lnTo>
                      <a:pt x="47" y="4"/>
                    </a:lnTo>
                    <a:lnTo>
                      <a:pt x="47"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5" name="Freeform 6223"/>
              <p:cNvSpPr>
                <a:spLocks/>
              </p:cNvSpPr>
              <p:nvPr/>
            </p:nvSpPr>
            <p:spPr bwMode="auto">
              <a:xfrm>
                <a:off x="2590" y="1426"/>
                <a:ext cx="108" cy="70"/>
              </a:xfrm>
              <a:custGeom>
                <a:avLst/>
                <a:gdLst>
                  <a:gd name="T0" fmla="*/ 56 w 108"/>
                  <a:gd name="T1" fmla="*/ 2 h 70"/>
                  <a:gd name="T2" fmla="*/ 56 w 108"/>
                  <a:gd name="T3" fmla="*/ 10 h 70"/>
                  <a:gd name="T4" fmla="*/ 59 w 108"/>
                  <a:gd name="T5" fmla="*/ 12 h 70"/>
                  <a:gd name="T6" fmla="*/ 58 w 108"/>
                  <a:gd name="T7" fmla="*/ 20 h 70"/>
                  <a:gd name="T8" fmla="*/ 66 w 108"/>
                  <a:gd name="T9" fmla="*/ 20 h 70"/>
                  <a:gd name="T10" fmla="*/ 64 w 108"/>
                  <a:gd name="T11" fmla="*/ 27 h 70"/>
                  <a:gd name="T12" fmla="*/ 73 w 108"/>
                  <a:gd name="T13" fmla="*/ 27 h 70"/>
                  <a:gd name="T14" fmla="*/ 73 w 108"/>
                  <a:gd name="T15" fmla="*/ 31 h 70"/>
                  <a:gd name="T16" fmla="*/ 86 w 108"/>
                  <a:gd name="T17" fmla="*/ 32 h 70"/>
                  <a:gd name="T18" fmla="*/ 86 w 108"/>
                  <a:gd name="T19" fmla="*/ 41 h 70"/>
                  <a:gd name="T20" fmla="*/ 102 w 108"/>
                  <a:gd name="T21" fmla="*/ 42 h 70"/>
                  <a:gd name="T22" fmla="*/ 100 w 108"/>
                  <a:gd name="T23" fmla="*/ 51 h 70"/>
                  <a:gd name="T24" fmla="*/ 108 w 108"/>
                  <a:gd name="T25" fmla="*/ 53 h 70"/>
                  <a:gd name="T26" fmla="*/ 107 w 108"/>
                  <a:gd name="T27" fmla="*/ 66 h 70"/>
                  <a:gd name="T28" fmla="*/ 105 w 108"/>
                  <a:gd name="T29" fmla="*/ 70 h 70"/>
                  <a:gd name="T30" fmla="*/ 58 w 108"/>
                  <a:gd name="T31" fmla="*/ 64 h 70"/>
                  <a:gd name="T32" fmla="*/ 51 w 108"/>
                  <a:gd name="T33" fmla="*/ 63 h 70"/>
                  <a:gd name="T34" fmla="*/ 51 w 108"/>
                  <a:gd name="T35" fmla="*/ 59 h 70"/>
                  <a:gd name="T36" fmla="*/ 42 w 108"/>
                  <a:gd name="T37" fmla="*/ 59 h 70"/>
                  <a:gd name="T38" fmla="*/ 44 w 108"/>
                  <a:gd name="T39" fmla="*/ 56 h 70"/>
                  <a:gd name="T40" fmla="*/ 35 w 108"/>
                  <a:gd name="T41" fmla="*/ 54 h 70"/>
                  <a:gd name="T42" fmla="*/ 37 w 108"/>
                  <a:gd name="T43" fmla="*/ 51 h 70"/>
                  <a:gd name="T44" fmla="*/ 29 w 108"/>
                  <a:gd name="T45" fmla="*/ 49 h 70"/>
                  <a:gd name="T46" fmla="*/ 29 w 108"/>
                  <a:gd name="T47" fmla="*/ 46 h 70"/>
                  <a:gd name="T48" fmla="*/ 22 w 108"/>
                  <a:gd name="T49" fmla="*/ 44 h 70"/>
                  <a:gd name="T50" fmla="*/ 7 w 108"/>
                  <a:gd name="T51" fmla="*/ 42 h 70"/>
                  <a:gd name="T52" fmla="*/ 8 w 108"/>
                  <a:gd name="T53" fmla="*/ 34 h 70"/>
                  <a:gd name="T54" fmla="*/ 0 w 108"/>
                  <a:gd name="T55" fmla="*/ 22 h 70"/>
                  <a:gd name="T56" fmla="*/ 15 w 108"/>
                  <a:gd name="T57" fmla="*/ 22 h 70"/>
                  <a:gd name="T58" fmla="*/ 15 w 108"/>
                  <a:gd name="T59" fmla="*/ 14 h 70"/>
                  <a:gd name="T60" fmla="*/ 27 w 108"/>
                  <a:gd name="T61" fmla="*/ 15 h 70"/>
                  <a:gd name="T62" fmla="*/ 29 w 108"/>
                  <a:gd name="T63" fmla="*/ 7 h 70"/>
                  <a:gd name="T64" fmla="*/ 35 w 108"/>
                  <a:gd name="T65" fmla="*/ 9 h 70"/>
                  <a:gd name="T66" fmla="*/ 37 w 108"/>
                  <a:gd name="T67" fmla="*/ 0 h 70"/>
                  <a:gd name="T68" fmla="*/ 52 w 108"/>
                  <a:gd name="T69" fmla="*/ 2 h 70"/>
                  <a:gd name="T70" fmla="*/ 56 w 108"/>
                  <a:gd name="T7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 h="70">
                    <a:moveTo>
                      <a:pt x="56" y="2"/>
                    </a:moveTo>
                    <a:lnTo>
                      <a:pt x="56" y="10"/>
                    </a:lnTo>
                    <a:lnTo>
                      <a:pt x="59" y="12"/>
                    </a:lnTo>
                    <a:lnTo>
                      <a:pt x="58" y="20"/>
                    </a:lnTo>
                    <a:lnTo>
                      <a:pt x="66" y="20"/>
                    </a:lnTo>
                    <a:lnTo>
                      <a:pt x="64" y="27"/>
                    </a:lnTo>
                    <a:lnTo>
                      <a:pt x="73" y="27"/>
                    </a:lnTo>
                    <a:lnTo>
                      <a:pt x="73" y="31"/>
                    </a:lnTo>
                    <a:lnTo>
                      <a:pt x="86" y="32"/>
                    </a:lnTo>
                    <a:lnTo>
                      <a:pt x="86" y="41"/>
                    </a:lnTo>
                    <a:lnTo>
                      <a:pt x="102" y="42"/>
                    </a:lnTo>
                    <a:lnTo>
                      <a:pt x="100" y="51"/>
                    </a:lnTo>
                    <a:lnTo>
                      <a:pt x="108" y="53"/>
                    </a:lnTo>
                    <a:lnTo>
                      <a:pt x="107" y="66"/>
                    </a:lnTo>
                    <a:lnTo>
                      <a:pt x="105" y="70"/>
                    </a:lnTo>
                    <a:lnTo>
                      <a:pt x="58" y="64"/>
                    </a:lnTo>
                    <a:lnTo>
                      <a:pt x="51" y="63"/>
                    </a:lnTo>
                    <a:lnTo>
                      <a:pt x="51" y="59"/>
                    </a:lnTo>
                    <a:lnTo>
                      <a:pt x="42" y="59"/>
                    </a:lnTo>
                    <a:lnTo>
                      <a:pt x="44" y="56"/>
                    </a:lnTo>
                    <a:lnTo>
                      <a:pt x="35" y="54"/>
                    </a:lnTo>
                    <a:lnTo>
                      <a:pt x="37" y="51"/>
                    </a:lnTo>
                    <a:lnTo>
                      <a:pt x="29" y="49"/>
                    </a:lnTo>
                    <a:lnTo>
                      <a:pt x="29" y="46"/>
                    </a:lnTo>
                    <a:lnTo>
                      <a:pt x="22" y="44"/>
                    </a:lnTo>
                    <a:lnTo>
                      <a:pt x="7" y="42"/>
                    </a:lnTo>
                    <a:lnTo>
                      <a:pt x="8" y="34"/>
                    </a:lnTo>
                    <a:lnTo>
                      <a:pt x="0" y="22"/>
                    </a:lnTo>
                    <a:lnTo>
                      <a:pt x="15" y="22"/>
                    </a:lnTo>
                    <a:lnTo>
                      <a:pt x="15" y="14"/>
                    </a:lnTo>
                    <a:lnTo>
                      <a:pt x="27" y="15"/>
                    </a:lnTo>
                    <a:lnTo>
                      <a:pt x="29" y="7"/>
                    </a:lnTo>
                    <a:lnTo>
                      <a:pt x="35" y="9"/>
                    </a:lnTo>
                    <a:lnTo>
                      <a:pt x="37" y="0"/>
                    </a:lnTo>
                    <a:lnTo>
                      <a:pt x="52" y="2"/>
                    </a:lnTo>
                    <a:lnTo>
                      <a:pt x="56"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6224"/>
              <p:cNvSpPr>
                <a:spLocks/>
              </p:cNvSpPr>
              <p:nvPr/>
            </p:nvSpPr>
            <p:spPr bwMode="auto">
              <a:xfrm>
                <a:off x="2590" y="1426"/>
                <a:ext cx="108" cy="70"/>
              </a:xfrm>
              <a:custGeom>
                <a:avLst/>
                <a:gdLst>
                  <a:gd name="T0" fmla="*/ 56 w 108"/>
                  <a:gd name="T1" fmla="*/ 2 h 70"/>
                  <a:gd name="T2" fmla="*/ 56 w 108"/>
                  <a:gd name="T3" fmla="*/ 10 h 70"/>
                  <a:gd name="T4" fmla="*/ 59 w 108"/>
                  <a:gd name="T5" fmla="*/ 12 h 70"/>
                  <a:gd name="T6" fmla="*/ 58 w 108"/>
                  <a:gd name="T7" fmla="*/ 20 h 70"/>
                  <a:gd name="T8" fmla="*/ 66 w 108"/>
                  <a:gd name="T9" fmla="*/ 20 h 70"/>
                  <a:gd name="T10" fmla="*/ 64 w 108"/>
                  <a:gd name="T11" fmla="*/ 27 h 70"/>
                  <a:gd name="T12" fmla="*/ 73 w 108"/>
                  <a:gd name="T13" fmla="*/ 27 h 70"/>
                  <a:gd name="T14" fmla="*/ 73 w 108"/>
                  <a:gd name="T15" fmla="*/ 31 h 70"/>
                  <a:gd name="T16" fmla="*/ 86 w 108"/>
                  <a:gd name="T17" fmla="*/ 32 h 70"/>
                  <a:gd name="T18" fmla="*/ 86 w 108"/>
                  <a:gd name="T19" fmla="*/ 41 h 70"/>
                  <a:gd name="T20" fmla="*/ 102 w 108"/>
                  <a:gd name="T21" fmla="*/ 42 h 70"/>
                  <a:gd name="T22" fmla="*/ 100 w 108"/>
                  <a:gd name="T23" fmla="*/ 51 h 70"/>
                  <a:gd name="T24" fmla="*/ 108 w 108"/>
                  <a:gd name="T25" fmla="*/ 53 h 70"/>
                  <a:gd name="T26" fmla="*/ 107 w 108"/>
                  <a:gd name="T27" fmla="*/ 66 h 70"/>
                  <a:gd name="T28" fmla="*/ 105 w 108"/>
                  <a:gd name="T29" fmla="*/ 70 h 70"/>
                  <a:gd name="T30" fmla="*/ 58 w 108"/>
                  <a:gd name="T31" fmla="*/ 64 h 70"/>
                  <a:gd name="T32" fmla="*/ 51 w 108"/>
                  <a:gd name="T33" fmla="*/ 63 h 70"/>
                  <a:gd name="T34" fmla="*/ 51 w 108"/>
                  <a:gd name="T35" fmla="*/ 59 h 70"/>
                  <a:gd name="T36" fmla="*/ 42 w 108"/>
                  <a:gd name="T37" fmla="*/ 59 h 70"/>
                  <a:gd name="T38" fmla="*/ 44 w 108"/>
                  <a:gd name="T39" fmla="*/ 56 h 70"/>
                  <a:gd name="T40" fmla="*/ 35 w 108"/>
                  <a:gd name="T41" fmla="*/ 54 h 70"/>
                  <a:gd name="T42" fmla="*/ 37 w 108"/>
                  <a:gd name="T43" fmla="*/ 51 h 70"/>
                  <a:gd name="T44" fmla="*/ 29 w 108"/>
                  <a:gd name="T45" fmla="*/ 49 h 70"/>
                  <a:gd name="T46" fmla="*/ 29 w 108"/>
                  <a:gd name="T47" fmla="*/ 46 h 70"/>
                  <a:gd name="T48" fmla="*/ 22 w 108"/>
                  <a:gd name="T49" fmla="*/ 44 h 70"/>
                  <a:gd name="T50" fmla="*/ 7 w 108"/>
                  <a:gd name="T51" fmla="*/ 42 h 70"/>
                  <a:gd name="T52" fmla="*/ 8 w 108"/>
                  <a:gd name="T53" fmla="*/ 34 h 70"/>
                  <a:gd name="T54" fmla="*/ 0 w 108"/>
                  <a:gd name="T55" fmla="*/ 22 h 70"/>
                  <a:gd name="T56" fmla="*/ 15 w 108"/>
                  <a:gd name="T57" fmla="*/ 22 h 70"/>
                  <a:gd name="T58" fmla="*/ 15 w 108"/>
                  <a:gd name="T59" fmla="*/ 14 h 70"/>
                  <a:gd name="T60" fmla="*/ 27 w 108"/>
                  <a:gd name="T61" fmla="*/ 15 h 70"/>
                  <a:gd name="T62" fmla="*/ 29 w 108"/>
                  <a:gd name="T63" fmla="*/ 7 h 70"/>
                  <a:gd name="T64" fmla="*/ 35 w 108"/>
                  <a:gd name="T65" fmla="*/ 9 h 70"/>
                  <a:gd name="T66" fmla="*/ 37 w 108"/>
                  <a:gd name="T67" fmla="*/ 0 h 70"/>
                  <a:gd name="T68" fmla="*/ 52 w 108"/>
                  <a:gd name="T69" fmla="*/ 2 h 70"/>
                  <a:gd name="T70" fmla="*/ 56 w 108"/>
                  <a:gd name="T7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 h="70">
                    <a:moveTo>
                      <a:pt x="56" y="2"/>
                    </a:moveTo>
                    <a:lnTo>
                      <a:pt x="56" y="10"/>
                    </a:lnTo>
                    <a:lnTo>
                      <a:pt x="59" y="12"/>
                    </a:lnTo>
                    <a:lnTo>
                      <a:pt x="58" y="20"/>
                    </a:lnTo>
                    <a:lnTo>
                      <a:pt x="66" y="20"/>
                    </a:lnTo>
                    <a:lnTo>
                      <a:pt x="64" y="27"/>
                    </a:lnTo>
                    <a:lnTo>
                      <a:pt x="73" y="27"/>
                    </a:lnTo>
                    <a:lnTo>
                      <a:pt x="73" y="31"/>
                    </a:lnTo>
                    <a:lnTo>
                      <a:pt x="86" y="32"/>
                    </a:lnTo>
                    <a:lnTo>
                      <a:pt x="86" y="41"/>
                    </a:lnTo>
                    <a:lnTo>
                      <a:pt x="102" y="42"/>
                    </a:lnTo>
                    <a:lnTo>
                      <a:pt x="100" y="51"/>
                    </a:lnTo>
                    <a:lnTo>
                      <a:pt x="108" y="53"/>
                    </a:lnTo>
                    <a:lnTo>
                      <a:pt x="107" y="66"/>
                    </a:lnTo>
                    <a:lnTo>
                      <a:pt x="105" y="70"/>
                    </a:lnTo>
                    <a:lnTo>
                      <a:pt x="58" y="64"/>
                    </a:lnTo>
                    <a:lnTo>
                      <a:pt x="51" y="63"/>
                    </a:lnTo>
                    <a:lnTo>
                      <a:pt x="51" y="59"/>
                    </a:lnTo>
                    <a:lnTo>
                      <a:pt x="42" y="59"/>
                    </a:lnTo>
                    <a:lnTo>
                      <a:pt x="44" y="56"/>
                    </a:lnTo>
                    <a:lnTo>
                      <a:pt x="35" y="54"/>
                    </a:lnTo>
                    <a:lnTo>
                      <a:pt x="37" y="51"/>
                    </a:lnTo>
                    <a:lnTo>
                      <a:pt x="29" y="49"/>
                    </a:lnTo>
                    <a:lnTo>
                      <a:pt x="29" y="46"/>
                    </a:lnTo>
                    <a:lnTo>
                      <a:pt x="22" y="44"/>
                    </a:lnTo>
                    <a:lnTo>
                      <a:pt x="7" y="42"/>
                    </a:lnTo>
                    <a:lnTo>
                      <a:pt x="8" y="34"/>
                    </a:lnTo>
                    <a:lnTo>
                      <a:pt x="0" y="22"/>
                    </a:lnTo>
                    <a:lnTo>
                      <a:pt x="15" y="22"/>
                    </a:lnTo>
                    <a:lnTo>
                      <a:pt x="15" y="14"/>
                    </a:lnTo>
                    <a:lnTo>
                      <a:pt x="27" y="15"/>
                    </a:lnTo>
                    <a:lnTo>
                      <a:pt x="29" y="7"/>
                    </a:lnTo>
                    <a:lnTo>
                      <a:pt x="35" y="9"/>
                    </a:lnTo>
                    <a:lnTo>
                      <a:pt x="37" y="0"/>
                    </a:lnTo>
                    <a:lnTo>
                      <a:pt x="52" y="2"/>
                    </a:lnTo>
                    <a:lnTo>
                      <a:pt x="56"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6225"/>
              <p:cNvSpPr>
                <a:spLocks/>
              </p:cNvSpPr>
              <p:nvPr/>
            </p:nvSpPr>
            <p:spPr bwMode="auto">
              <a:xfrm>
                <a:off x="2724" y="1389"/>
                <a:ext cx="84" cy="117"/>
              </a:xfrm>
              <a:custGeom>
                <a:avLst/>
                <a:gdLst>
                  <a:gd name="T0" fmla="*/ 84 w 84"/>
                  <a:gd name="T1" fmla="*/ 10 h 117"/>
                  <a:gd name="T2" fmla="*/ 79 w 84"/>
                  <a:gd name="T3" fmla="*/ 49 h 117"/>
                  <a:gd name="T4" fmla="*/ 78 w 84"/>
                  <a:gd name="T5" fmla="*/ 83 h 117"/>
                  <a:gd name="T6" fmla="*/ 73 w 84"/>
                  <a:gd name="T7" fmla="*/ 117 h 117"/>
                  <a:gd name="T8" fmla="*/ 71 w 84"/>
                  <a:gd name="T9" fmla="*/ 115 h 117"/>
                  <a:gd name="T10" fmla="*/ 69 w 84"/>
                  <a:gd name="T11" fmla="*/ 115 h 117"/>
                  <a:gd name="T12" fmla="*/ 3 w 84"/>
                  <a:gd name="T13" fmla="*/ 108 h 117"/>
                  <a:gd name="T14" fmla="*/ 3 w 84"/>
                  <a:gd name="T15" fmla="*/ 108 h 117"/>
                  <a:gd name="T16" fmla="*/ 10 w 84"/>
                  <a:gd name="T17" fmla="*/ 40 h 117"/>
                  <a:gd name="T18" fmla="*/ 8 w 84"/>
                  <a:gd name="T19" fmla="*/ 40 h 117"/>
                  <a:gd name="T20" fmla="*/ 10 w 84"/>
                  <a:gd name="T21" fmla="*/ 25 h 117"/>
                  <a:gd name="T22" fmla="*/ 8 w 84"/>
                  <a:gd name="T23" fmla="*/ 13 h 117"/>
                  <a:gd name="T24" fmla="*/ 1 w 84"/>
                  <a:gd name="T25" fmla="*/ 10 h 117"/>
                  <a:gd name="T26" fmla="*/ 0 w 84"/>
                  <a:gd name="T27" fmla="*/ 0 h 117"/>
                  <a:gd name="T28" fmla="*/ 59 w 84"/>
                  <a:gd name="T29" fmla="*/ 7 h 117"/>
                  <a:gd name="T30" fmla="*/ 84 w 84"/>
                  <a:gd name="T31"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117">
                    <a:moveTo>
                      <a:pt x="84" y="10"/>
                    </a:moveTo>
                    <a:lnTo>
                      <a:pt x="79" y="49"/>
                    </a:lnTo>
                    <a:lnTo>
                      <a:pt x="78" y="83"/>
                    </a:lnTo>
                    <a:lnTo>
                      <a:pt x="73" y="117"/>
                    </a:lnTo>
                    <a:lnTo>
                      <a:pt x="71" y="115"/>
                    </a:lnTo>
                    <a:lnTo>
                      <a:pt x="69" y="115"/>
                    </a:lnTo>
                    <a:lnTo>
                      <a:pt x="3" y="108"/>
                    </a:lnTo>
                    <a:lnTo>
                      <a:pt x="3" y="108"/>
                    </a:lnTo>
                    <a:lnTo>
                      <a:pt x="10" y="40"/>
                    </a:lnTo>
                    <a:lnTo>
                      <a:pt x="8" y="40"/>
                    </a:lnTo>
                    <a:lnTo>
                      <a:pt x="10" y="25"/>
                    </a:lnTo>
                    <a:lnTo>
                      <a:pt x="8" y="13"/>
                    </a:lnTo>
                    <a:lnTo>
                      <a:pt x="1" y="10"/>
                    </a:lnTo>
                    <a:lnTo>
                      <a:pt x="0" y="0"/>
                    </a:lnTo>
                    <a:lnTo>
                      <a:pt x="59" y="7"/>
                    </a:lnTo>
                    <a:lnTo>
                      <a:pt x="84" y="1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6226"/>
              <p:cNvSpPr>
                <a:spLocks/>
              </p:cNvSpPr>
              <p:nvPr/>
            </p:nvSpPr>
            <p:spPr bwMode="auto">
              <a:xfrm>
                <a:off x="2724" y="1389"/>
                <a:ext cx="84" cy="117"/>
              </a:xfrm>
              <a:custGeom>
                <a:avLst/>
                <a:gdLst>
                  <a:gd name="T0" fmla="*/ 84 w 84"/>
                  <a:gd name="T1" fmla="*/ 10 h 117"/>
                  <a:gd name="T2" fmla="*/ 79 w 84"/>
                  <a:gd name="T3" fmla="*/ 49 h 117"/>
                  <a:gd name="T4" fmla="*/ 78 w 84"/>
                  <a:gd name="T5" fmla="*/ 83 h 117"/>
                  <a:gd name="T6" fmla="*/ 73 w 84"/>
                  <a:gd name="T7" fmla="*/ 117 h 117"/>
                  <a:gd name="T8" fmla="*/ 71 w 84"/>
                  <a:gd name="T9" fmla="*/ 115 h 117"/>
                  <a:gd name="T10" fmla="*/ 69 w 84"/>
                  <a:gd name="T11" fmla="*/ 115 h 117"/>
                  <a:gd name="T12" fmla="*/ 3 w 84"/>
                  <a:gd name="T13" fmla="*/ 108 h 117"/>
                  <a:gd name="T14" fmla="*/ 3 w 84"/>
                  <a:gd name="T15" fmla="*/ 108 h 117"/>
                  <a:gd name="T16" fmla="*/ 10 w 84"/>
                  <a:gd name="T17" fmla="*/ 40 h 117"/>
                  <a:gd name="T18" fmla="*/ 8 w 84"/>
                  <a:gd name="T19" fmla="*/ 40 h 117"/>
                  <a:gd name="T20" fmla="*/ 10 w 84"/>
                  <a:gd name="T21" fmla="*/ 25 h 117"/>
                  <a:gd name="T22" fmla="*/ 8 w 84"/>
                  <a:gd name="T23" fmla="*/ 13 h 117"/>
                  <a:gd name="T24" fmla="*/ 1 w 84"/>
                  <a:gd name="T25" fmla="*/ 10 h 117"/>
                  <a:gd name="T26" fmla="*/ 0 w 84"/>
                  <a:gd name="T27" fmla="*/ 0 h 117"/>
                  <a:gd name="T28" fmla="*/ 59 w 84"/>
                  <a:gd name="T29" fmla="*/ 7 h 117"/>
                  <a:gd name="T30" fmla="*/ 84 w 84"/>
                  <a:gd name="T31"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117">
                    <a:moveTo>
                      <a:pt x="84" y="10"/>
                    </a:moveTo>
                    <a:lnTo>
                      <a:pt x="79" y="49"/>
                    </a:lnTo>
                    <a:lnTo>
                      <a:pt x="78" y="83"/>
                    </a:lnTo>
                    <a:lnTo>
                      <a:pt x="73" y="117"/>
                    </a:lnTo>
                    <a:lnTo>
                      <a:pt x="71" y="115"/>
                    </a:lnTo>
                    <a:lnTo>
                      <a:pt x="69" y="115"/>
                    </a:lnTo>
                    <a:lnTo>
                      <a:pt x="3" y="108"/>
                    </a:lnTo>
                    <a:lnTo>
                      <a:pt x="3" y="108"/>
                    </a:lnTo>
                    <a:lnTo>
                      <a:pt x="10" y="40"/>
                    </a:lnTo>
                    <a:lnTo>
                      <a:pt x="8" y="40"/>
                    </a:lnTo>
                    <a:lnTo>
                      <a:pt x="10" y="25"/>
                    </a:lnTo>
                    <a:lnTo>
                      <a:pt x="8" y="13"/>
                    </a:lnTo>
                    <a:lnTo>
                      <a:pt x="1" y="10"/>
                    </a:lnTo>
                    <a:lnTo>
                      <a:pt x="0" y="0"/>
                    </a:lnTo>
                    <a:lnTo>
                      <a:pt x="59" y="7"/>
                    </a:lnTo>
                    <a:lnTo>
                      <a:pt x="8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6227"/>
              <p:cNvSpPr>
                <a:spLocks/>
              </p:cNvSpPr>
              <p:nvPr/>
            </p:nvSpPr>
            <p:spPr bwMode="auto">
              <a:xfrm>
                <a:off x="2820" y="1694"/>
                <a:ext cx="87" cy="73"/>
              </a:xfrm>
              <a:custGeom>
                <a:avLst/>
                <a:gdLst>
                  <a:gd name="T0" fmla="*/ 82 w 87"/>
                  <a:gd name="T1" fmla="*/ 71 h 73"/>
                  <a:gd name="T2" fmla="*/ 82 w 87"/>
                  <a:gd name="T3" fmla="*/ 73 h 73"/>
                  <a:gd name="T4" fmla="*/ 82 w 87"/>
                  <a:gd name="T5" fmla="*/ 73 h 73"/>
                  <a:gd name="T6" fmla="*/ 80 w 87"/>
                  <a:gd name="T7" fmla="*/ 73 h 73"/>
                  <a:gd name="T8" fmla="*/ 78 w 87"/>
                  <a:gd name="T9" fmla="*/ 73 h 73"/>
                  <a:gd name="T10" fmla="*/ 77 w 87"/>
                  <a:gd name="T11" fmla="*/ 73 h 73"/>
                  <a:gd name="T12" fmla="*/ 71 w 87"/>
                  <a:gd name="T13" fmla="*/ 71 h 73"/>
                  <a:gd name="T14" fmla="*/ 71 w 87"/>
                  <a:gd name="T15" fmla="*/ 71 h 73"/>
                  <a:gd name="T16" fmla="*/ 71 w 87"/>
                  <a:gd name="T17" fmla="*/ 71 h 73"/>
                  <a:gd name="T18" fmla="*/ 53 w 87"/>
                  <a:gd name="T19" fmla="*/ 69 h 73"/>
                  <a:gd name="T20" fmla="*/ 53 w 87"/>
                  <a:gd name="T21" fmla="*/ 69 h 73"/>
                  <a:gd name="T22" fmla="*/ 26 w 87"/>
                  <a:gd name="T23" fmla="*/ 68 h 73"/>
                  <a:gd name="T24" fmla="*/ 22 w 87"/>
                  <a:gd name="T25" fmla="*/ 68 h 73"/>
                  <a:gd name="T26" fmla="*/ 2 w 87"/>
                  <a:gd name="T27" fmla="*/ 66 h 73"/>
                  <a:gd name="T28" fmla="*/ 2 w 87"/>
                  <a:gd name="T29" fmla="*/ 66 h 73"/>
                  <a:gd name="T30" fmla="*/ 0 w 87"/>
                  <a:gd name="T31" fmla="*/ 66 h 73"/>
                  <a:gd name="T32" fmla="*/ 7 w 87"/>
                  <a:gd name="T33" fmla="*/ 0 h 73"/>
                  <a:gd name="T34" fmla="*/ 48 w 87"/>
                  <a:gd name="T35" fmla="*/ 3 h 73"/>
                  <a:gd name="T36" fmla="*/ 48 w 87"/>
                  <a:gd name="T37" fmla="*/ 13 h 73"/>
                  <a:gd name="T38" fmla="*/ 87 w 87"/>
                  <a:gd name="T39" fmla="*/ 17 h 73"/>
                  <a:gd name="T40" fmla="*/ 87 w 87"/>
                  <a:gd name="T41" fmla="*/ 17 h 73"/>
                  <a:gd name="T42" fmla="*/ 87 w 87"/>
                  <a:gd name="T43" fmla="*/ 17 h 73"/>
                  <a:gd name="T44" fmla="*/ 87 w 87"/>
                  <a:gd name="T45" fmla="*/ 18 h 73"/>
                  <a:gd name="T46" fmla="*/ 87 w 87"/>
                  <a:gd name="T47" fmla="*/ 18 h 73"/>
                  <a:gd name="T48" fmla="*/ 87 w 87"/>
                  <a:gd name="T49" fmla="*/ 20 h 73"/>
                  <a:gd name="T50" fmla="*/ 87 w 87"/>
                  <a:gd name="T51" fmla="*/ 22 h 73"/>
                  <a:gd name="T52" fmla="*/ 85 w 87"/>
                  <a:gd name="T53" fmla="*/ 30 h 73"/>
                  <a:gd name="T54" fmla="*/ 85 w 87"/>
                  <a:gd name="T55" fmla="*/ 32 h 73"/>
                  <a:gd name="T56" fmla="*/ 85 w 87"/>
                  <a:gd name="T57" fmla="*/ 34 h 73"/>
                  <a:gd name="T58" fmla="*/ 85 w 87"/>
                  <a:gd name="T59" fmla="*/ 34 h 73"/>
                  <a:gd name="T60" fmla="*/ 85 w 87"/>
                  <a:gd name="T61" fmla="*/ 40 h 73"/>
                  <a:gd name="T62" fmla="*/ 85 w 87"/>
                  <a:gd name="T63" fmla="*/ 40 h 73"/>
                  <a:gd name="T64" fmla="*/ 85 w 87"/>
                  <a:gd name="T65" fmla="*/ 40 h 73"/>
                  <a:gd name="T66" fmla="*/ 85 w 87"/>
                  <a:gd name="T67" fmla="*/ 45 h 73"/>
                  <a:gd name="T68" fmla="*/ 85 w 87"/>
                  <a:gd name="T69" fmla="*/ 45 h 73"/>
                  <a:gd name="T70" fmla="*/ 85 w 87"/>
                  <a:gd name="T71" fmla="*/ 45 h 73"/>
                  <a:gd name="T72" fmla="*/ 83 w 87"/>
                  <a:gd name="T73" fmla="*/ 61 h 73"/>
                  <a:gd name="T74" fmla="*/ 83 w 87"/>
                  <a:gd name="T75" fmla="*/ 62 h 73"/>
                  <a:gd name="T76" fmla="*/ 83 w 87"/>
                  <a:gd name="T77" fmla="*/ 64 h 73"/>
                  <a:gd name="T78" fmla="*/ 83 w 87"/>
                  <a:gd name="T79" fmla="*/ 64 h 73"/>
                  <a:gd name="T80" fmla="*/ 82 w 87"/>
                  <a:gd name="T81" fmla="*/ 71 h 73"/>
                  <a:gd name="T82" fmla="*/ 82 w 87"/>
                  <a:gd name="T83"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73">
                    <a:moveTo>
                      <a:pt x="82" y="71"/>
                    </a:moveTo>
                    <a:lnTo>
                      <a:pt x="82" y="73"/>
                    </a:lnTo>
                    <a:lnTo>
                      <a:pt x="82" y="73"/>
                    </a:lnTo>
                    <a:lnTo>
                      <a:pt x="80" y="73"/>
                    </a:lnTo>
                    <a:lnTo>
                      <a:pt x="78" y="73"/>
                    </a:lnTo>
                    <a:lnTo>
                      <a:pt x="77" y="73"/>
                    </a:lnTo>
                    <a:lnTo>
                      <a:pt x="71" y="71"/>
                    </a:lnTo>
                    <a:lnTo>
                      <a:pt x="71" y="71"/>
                    </a:lnTo>
                    <a:lnTo>
                      <a:pt x="71" y="71"/>
                    </a:lnTo>
                    <a:lnTo>
                      <a:pt x="53" y="69"/>
                    </a:lnTo>
                    <a:lnTo>
                      <a:pt x="53" y="69"/>
                    </a:lnTo>
                    <a:lnTo>
                      <a:pt x="26" y="68"/>
                    </a:lnTo>
                    <a:lnTo>
                      <a:pt x="22" y="68"/>
                    </a:lnTo>
                    <a:lnTo>
                      <a:pt x="2" y="66"/>
                    </a:lnTo>
                    <a:lnTo>
                      <a:pt x="2" y="66"/>
                    </a:lnTo>
                    <a:lnTo>
                      <a:pt x="0" y="66"/>
                    </a:lnTo>
                    <a:lnTo>
                      <a:pt x="7" y="0"/>
                    </a:lnTo>
                    <a:lnTo>
                      <a:pt x="48" y="3"/>
                    </a:lnTo>
                    <a:lnTo>
                      <a:pt x="48" y="13"/>
                    </a:lnTo>
                    <a:lnTo>
                      <a:pt x="87" y="17"/>
                    </a:lnTo>
                    <a:lnTo>
                      <a:pt x="87" y="17"/>
                    </a:lnTo>
                    <a:lnTo>
                      <a:pt x="87" y="17"/>
                    </a:lnTo>
                    <a:lnTo>
                      <a:pt x="87" y="18"/>
                    </a:lnTo>
                    <a:lnTo>
                      <a:pt x="87" y="18"/>
                    </a:lnTo>
                    <a:lnTo>
                      <a:pt x="87" y="20"/>
                    </a:lnTo>
                    <a:lnTo>
                      <a:pt x="87" y="22"/>
                    </a:lnTo>
                    <a:lnTo>
                      <a:pt x="85" y="30"/>
                    </a:lnTo>
                    <a:lnTo>
                      <a:pt x="85" y="32"/>
                    </a:lnTo>
                    <a:lnTo>
                      <a:pt x="85" y="34"/>
                    </a:lnTo>
                    <a:lnTo>
                      <a:pt x="85" y="34"/>
                    </a:lnTo>
                    <a:lnTo>
                      <a:pt x="85" y="40"/>
                    </a:lnTo>
                    <a:lnTo>
                      <a:pt x="85" y="40"/>
                    </a:lnTo>
                    <a:lnTo>
                      <a:pt x="85" y="40"/>
                    </a:lnTo>
                    <a:lnTo>
                      <a:pt x="85" y="45"/>
                    </a:lnTo>
                    <a:lnTo>
                      <a:pt x="85" y="45"/>
                    </a:lnTo>
                    <a:lnTo>
                      <a:pt x="85" y="45"/>
                    </a:lnTo>
                    <a:lnTo>
                      <a:pt x="83" y="61"/>
                    </a:lnTo>
                    <a:lnTo>
                      <a:pt x="83" y="62"/>
                    </a:lnTo>
                    <a:lnTo>
                      <a:pt x="83" y="64"/>
                    </a:lnTo>
                    <a:lnTo>
                      <a:pt x="83" y="64"/>
                    </a:lnTo>
                    <a:lnTo>
                      <a:pt x="82" y="71"/>
                    </a:lnTo>
                    <a:lnTo>
                      <a:pt x="82" y="71"/>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6228"/>
              <p:cNvSpPr>
                <a:spLocks/>
              </p:cNvSpPr>
              <p:nvPr/>
            </p:nvSpPr>
            <p:spPr bwMode="auto">
              <a:xfrm>
                <a:off x="2820" y="1694"/>
                <a:ext cx="87" cy="73"/>
              </a:xfrm>
              <a:custGeom>
                <a:avLst/>
                <a:gdLst>
                  <a:gd name="T0" fmla="*/ 82 w 87"/>
                  <a:gd name="T1" fmla="*/ 71 h 73"/>
                  <a:gd name="T2" fmla="*/ 82 w 87"/>
                  <a:gd name="T3" fmla="*/ 73 h 73"/>
                  <a:gd name="T4" fmla="*/ 82 w 87"/>
                  <a:gd name="T5" fmla="*/ 73 h 73"/>
                  <a:gd name="T6" fmla="*/ 80 w 87"/>
                  <a:gd name="T7" fmla="*/ 73 h 73"/>
                  <a:gd name="T8" fmla="*/ 78 w 87"/>
                  <a:gd name="T9" fmla="*/ 73 h 73"/>
                  <a:gd name="T10" fmla="*/ 77 w 87"/>
                  <a:gd name="T11" fmla="*/ 73 h 73"/>
                  <a:gd name="T12" fmla="*/ 71 w 87"/>
                  <a:gd name="T13" fmla="*/ 71 h 73"/>
                  <a:gd name="T14" fmla="*/ 71 w 87"/>
                  <a:gd name="T15" fmla="*/ 71 h 73"/>
                  <a:gd name="T16" fmla="*/ 71 w 87"/>
                  <a:gd name="T17" fmla="*/ 71 h 73"/>
                  <a:gd name="T18" fmla="*/ 53 w 87"/>
                  <a:gd name="T19" fmla="*/ 69 h 73"/>
                  <a:gd name="T20" fmla="*/ 53 w 87"/>
                  <a:gd name="T21" fmla="*/ 69 h 73"/>
                  <a:gd name="T22" fmla="*/ 26 w 87"/>
                  <a:gd name="T23" fmla="*/ 68 h 73"/>
                  <a:gd name="T24" fmla="*/ 22 w 87"/>
                  <a:gd name="T25" fmla="*/ 68 h 73"/>
                  <a:gd name="T26" fmla="*/ 2 w 87"/>
                  <a:gd name="T27" fmla="*/ 66 h 73"/>
                  <a:gd name="T28" fmla="*/ 2 w 87"/>
                  <a:gd name="T29" fmla="*/ 66 h 73"/>
                  <a:gd name="T30" fmla="*/ 0 w 87"/>
                  <a:gd name="T31" fmla="*/ 66 h 73"/>
                  <a:gd name="T32" fmla="*/ 7 w 87"/>
                  <a:gd name="T33" fmla="*/ 0 h 73"/>
                  <a:gd name="T34" fmla="*/ 48 w 87"/>
                  <a:gd name="T35" fmla="*/ 3 h 73"/>
                  <a:gd name="T36" fmla="*/ 48 w 87"/>
                  <a:gd name="T37" fmla="*/ 13 h 73"/>
                  <a:gd name="T38" fmla="*/ 87 w 87"/>
                  <a:gd name="T39" fmla="*/ 17 h 73"/>
                  <a:gd name="T40" fmla="*/ 87 w 87"/>
                  <a:gd name="T41" fmla="*/ 17 h 73"/>
                  <a:gd name="T42" fmla="*/ 87 w 87"/>
                  <a:gd name="T43" fmla="*/ 17 h 73"/>
                  <a:gd name="T44" fmla="*/ 87 w 87"/>
                  <a:gd name="T45" fmla="*/ 18 h 73"/>
                  <a:gd name="T46" fmla="*/ 87 w 87"/>
                  <a:gd name="T47" fmla="*/ 18 h 73"/>
                  <a:gd name="T48" fmla="*/ 87 w 87"/>
                  <a:gd name="T49" fmla="*/ 20 h 73"/>
                  <a:gd name="T50" fmla="*/ 87 w 87"/>
                  <a:gd name="T51" fmla="*/ 22 h 73"/>
                  <a:gd name="T52" fmla="*/ 85 w 87"/>
                  <a:gd name="T53" fmla="*/ 30 h 73"/>
                  <a:gd name="T54" fmla="*/ 85 w 87"/>
                  <a:gd name="T55" fmla="*/ 32 h 73"/>
                  <a:gd name="T56" fmla="*/ 85 w 87"/>
                  <a:gd name="T57" fmla="*/ 34 h 73"/>
                  <a:gd name="T58" fmla="*/ 85 w 87"/>
                  <a:gd name="T59" fmla="*/ 34 h 73"/>
                  <a:gd name="T60" fmla="*/ 85 w 87"/>
                  <a:gd name="T61" fmla="*/ 40 h 73"/>
                  <a:gd name="T62" fmla="*/ 85 w 87"/>
                  <a:gd name="T63" fmla="*/ 40 h 73"/>
                  <a:gd name="T64" fmla="*/ 85 w 87"/>
                  <a:gd name="T65" fmla="*/ 40 h 73"/>
                  <a:gd name="T66" fmla="*/ 85 w 87"/>
                  <a:gd name="T67" fmla="*/ 45 h 73"/>
                  <a:gd name="T68" fmla="*/ 85 w 87"/>
                  <a:gd name="T69" fmla="*/ 45 h 73"/>
                  <a:gd name="T70" fmla="*/ 85 w 87"/>
                  <a:gd name="T71" fmla="*/ 45 h 73"/>
                  <a:gd name="T72" fmla="*/ 83 w 87"/>
                  <a:gd name="T73" fmla="*/ 61 h 73"/>
                  <a:gd name="T74" fmla="*/ 83 w 87"/>
                  <a:gd name="T75" fmla="*/ 62 h 73"/>
                  <a:gd name="T76" fmla="*/ 83 w 87"/>
                  <a:gd name="T77" fmla="*/ 64 h 73"/>
                  <a:gd name="T78" fmla="*/ 83 w 87"/>
                  <a:gd name="T79" fmla="*/ 64 h 73"/>
                  <a:gd name="T80" fmla="*/ 82 w 87"/>
                  <a:gd name="T81" fmla="*/ 71 h 73"/>
                  <a:gd name="T82" fmla="*/ 82 w 87"/>
                  <a:gd name="T83"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73">
                    <a:moveTo>
                      <a:pt x="82" y="71"/>
                    </a:moveTo>
                    <a:lnTo>
                      <a:pt x="82" y="73"/>
                    </a:lnTo>
                    <a:lnTo>
                      <a:pt x="82" y="73"/>
                    </a:lnTo>
                    <a:lnTo>
                      <a:pt x="80" y="73"/>
                    </a:lnTo>
                    <a:lnTo>
                      <a:pt x="78" y="73"/>
                    </a:lnTo>
                    <a:lnTo>
                      <a:pt x="77" y="73"/>
                    </a:lnTo>
                    <a:lnTo>
                      <a:pt x="71" y="71"/>
                    </a:lnTo>
                    <a:lnTo>
                      <a:pt x="71" y="71"/>
                    </a:lnTo>
                    <a:lnTo>
                      <a:pt x="71" y="71"/>
                    </a:lnTo>
                    <a:lnTo>
                      <a:pt x="53" y="69"/>
                    </a:lnTo>
                    <a:lnTo>
                      <a:pt x="53" y="69"/>
                    </a:lnTo>
                    <a:lnTo>
                      <a:pt x="26" y="68"/>
                    </a:lnTo>
                    <a:lnTo>
                      <a:pt x="22" y="68"/>
                    </a:lnTo>
                    <a:lnTo>
                      <a:pt x="2" y="66"/>
                    </a:lnTo>
                    <a:lnTo>
                      <a:pt x="2" y="66"/>
                    </a:lnTo>
                    <a:lnTo>
                      <a:pt x="0" y="66"/>
                    </a:lnTo>
                    <a:lnTo>
                      <a:pt x="7" y="0"/>
                    </a:lnTo>
                    <a:lnTo>
                      <a:pt x="48" y="3"/>
                    </a:lnTo>
                    <a:lnTo>
                      <a:pt x="48" y="13"/>
                    </a:lnTo>
                    <a:lnTo>
                      <a:pt x="87" y="17"/>
                    </a:lnTo>
                    <a:lnTo>
                      <a:pt x="87" y="17"/>
                    </a:lnTo>
                    <a:lnTo>
                      <a:pt x="87" y="17"/>
                    </a:lnTo>
                    <a:lnTo>
                      <a:pt x="87" y="18"/>
                    </a:lnTo>
                    <a:lnTo>
                      <a:pt x="87" y="18"/>
                    </a:lnTo>
                    <a:lnTo>
                      <a:pt x="87" y="20"/>
                    </a:lnTo>
                    <a:lnTo>
                      <a:pt x="87" y="22"/>
                    </a:lnTo>
                    <a:lnTo>
                      <a:pt x="85" y="30"/>
                    </a:lnTo>
                    <a:lnTo>
                      <a:pt x="85" y="32"/>
                    </a:lnTo>
                    <a:lnTo>
                      <a:pt x="85" y="34"/>
                    </a:lnTo>
                    <a:lnTo>
                      <a:pt x="85" y="34"/>
                    </a:lnTo>
                    <a:lnTo>
                      <a:pt x="85" y="40"/>
                    </a:lnTo>
                    <a:lnTo>
                      <a:pt x="85" y="40"/>
                    </a:lnTo>
                    <a:lnTo>
                      <a:pt x="85" y="40"/>
                    </a:lnTo>
                    <a:lnTo>
                      <a:pt x="85" y="45"/>
                    </a:lnTo>
                    <a:lnTo>
                      <a:pt x="85" y="45"/>
                    </a:lnTo>
                    <a:lnTo>
                      <a:pt x="85" y="45"/>
                    </a:lnTo>
                    <a:lnTo>
                      <a:pt x="83" y="61"/>
                    </a:lnTo>
                    <a:lnTo>
                      <a:pt x="83" y="62"/>
                    </a:lnTo>
                    <a:lnTo>
                      <a:pt x="83" y="64"/>
                    </a:lnTo>
                    <a:lnTo>
                      <a:pt x="83" y="64"/>
                    </a:lnTo>
                    <a:lnTo>
                      <a:pt x="82" y="71"/>
                    </a:lnTo>
                    <a:lnTo>
                      <a:pt x="82" y="7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1" name="Freeform 6229"/>
              <p:cNvSpPr>
                <a:spLocks/>
              </p:cNvSpPr>
              <p:nvPr/>
            </p:nvSpPr>
            <p:spPr bwMode="auto">
              <a:xfrm>
                <a:off x="2444" y="1480"/>
                <a:ext cx="76" cy="182"/>
              </a:xfrm>
              <a:custGeom>
                <a:avLst/>
                <a:gdLst>
                  <a:gd name="T0" fmla="*/ 43 w 76"/>
                  <a:gd name="T1" fmla="*/ 2 h 182"/>
                  <a:gd name="T2" fmla="*/ 43 w 76"/>
                  <a:gd name="T3" fmla="*/ 10 h 182"/>
                  <a:gd name="T4" fmla="*/ 58 w 76"/>
                  <a:gd name="T5" fmla="*/ 12 h 182"/>
                  <a:gd name="T6" fmla="*/ 54 w 76"/>
                  <a:gd name="T7" fmla="*/ 24 h 182"/>
                  <a:gd name="T8" fmla="*/ 49 w 76"/>
                  <a:gd name="T9" fmla="*/ 58 h 182"/>
                  <a:gd name="T10" fmla="*/ 46 w 76"/>
                  <a:gd name="T11" fmla="*/ 65 h 182"/>
                  <a:gd name="T12" fmla="*/ 48 w 76"/>
                  <a:gd name="T13" fmla="*/ 65 h 182"/>
                  <a:gd name="T14" fmla="*/ 44 w 76"/>
                  <a:gd name="T15" fmla="*/ 109 h 182"/>
                  <a:gd name="T16" fmla="*/ 76 w 76"/>
                  <a:gd name="T17" fmla="*/ 114 h 182"/>
                  <a:gd name="T18" fmla="*/ 66 w 76"/>
                  <a:gd name="T19" fmla="*/ 182 h 182"/>
                  <a:gd name="T20" fmla="*/ 66 w 76"/>
                  <a:gd name="T21" fmla="*/ 182 h 182"/>
                  <a:gd name="T22" fmla="*/ 0 w 76"/>
                  <a:gd name="T23" fmla="*/ 171 h 182"/>
                  <a:gd name="T24" fmla="*/ 7 w 76"/>
                  <a:gd name="T25" fmla="*/ 131 h 182"/>
                  <a:gd name="T26" fmla="*/ 10 w 76"/>
                  <a:gd name="T27" fmla="*/ 115 h 182"/>
                  <a:gd name="T28" fmla="*/ 10 w 76"/>
                  <a:gd name="T29" fmla="*/ 115 h 182"/>
                  <a:gd name="T30" fmla="*/ 10 w 76"/>
                  <a:gd name="T31" fmla="*/ 112 h 182"/>
                  <a:gd name="T32" fmla="*/ 10 w 76"/>
                  <a:gd name="T33" fmla="*/ 110 h 182"/>
                  <a:gd name="T34" fmla="*/ 12 w 76"/>
                  <a:gd name="T35" fmla="*/ 102 h 182"/>
                  <a:gd name="T36" fmla="*/ 14 w 76"/>
                  <a:gd name="T37" fmla="*/ 95 h 182"/>
                  <a:gd name="T38" fmla="*/ 15 w 76"/>
                  <a:gd name="T39" fmla="*/ 80 h 182"/>
                  <a:gd name="T40" fmla="*/ 22 w 76"/>
                  <a:gd name="T41" fmla="*/ 34 h 182"/>
                  <a:gd name="T42" fmla="*/ 22 w 76"/>
                  <a:gd name="T43" fmla="*/ 34 h 182"/>
                  <a:gd name="T44" fmla="*/ 24 w 76"/>
                  <a:gd name="T45" fmla="*/ 34 h 182"/>
                  <a:gd name="T46" fmla="*/ 24 w 76"/>
                  <a:gd name="T47" fmla="*/ 29 h 182"/>
                  <a:gd name="T48" fmla="*/ 24 w 76"/>
                  <a:gd name="T49" fmla="*/ 29 h 182"/>
                  <a:gd name="T50" fmla="*/ 24 w 76"/>
                  <a:gd name="T51" fmla="*/ 29 h 182"/>
                  <a:gd name="T52" fmla="*/ 24 w 76"/>
                  <a:gd name="T53" fmla="*/ 29 h 182"/>
                  <a:gd name="T54" fmla="*/ 24 w 76"/>
                  <a:gd name="T55" fmla="*/ 29 h 182"/>
                  <a:gd name="T56" fmla="*/ 24 w 76"/>
                  <a:gd name="T57" fmla="*/ 29 h 182"/>
                  <a:gd name="T58" fmla="*/ 24 w 76"/>
                  <a:gd name="T59" fmla="*/ 29 h 182"/>
                  <a:gd name="T60" fmla="*/ 24 w 76"/>
                  <a:gd name="T61" fmla="*/ 27 h 182"/>
                  <a:gd name="T62" fmla="*/ 24 w 76"/>
                  <a:gd name="T63" fmla="*/ 27 h 182"/>
                  <a:gd name="T64" fmla="*/ 24 w 76"/>
                  <a:gd name="T65" fmla="*/ 27 h 182"/>
                  <a:gd name="T66" fmla="*/ 24 w 76"/>
                  <a:gd name="T67" fmla="*/ 26 h 182"/>
                  <a:gd name="T68" fmla="*/ 24 w 76"/>
                  <a:gd name="T69" fmla="*/ 26 h 182"/>
                  <a:gd name="T70" fmla="*/ 24 w 76"/>
                  <a:gd name="T71" fmla="*/ 24 h 182"/>
                  <a:gd name="T72" fmla="*/ 24 w 76"/>
                  <a:gd name="T73" fmla="*/ 24 h 182"/>
                  <a:gd name="T74" fmla="*/ 24 w 76"/>
                  <a:gd name="T75" fmla="*/ 24 h 182"/>
                  <a:gd name="T76" fmla="*/ 26 w 76"/>
                  <a:gd name="T77" fmla="*/ 14 h 182"/>
                  <a:gd name="T78" fmla="*/ 26 w 76"/>
                  <a:gd name="T79" fmla="*/ 14 h 182"/>
                  <a:gd name="T80" fmla="*/ 26 w 76"/>
                  <a:gd name="T81" fmla="*/ 14 h 182"/>
                  <a:gd name="T82" fmla="*/ 27 w 76"/>
                  <a:gd name="T83" fmla="*/ 12 h 182"/>
                  <a:gd name="T84" fmla="*/ 27 w 76"/>
                  <a:gd name="T85" fmla="*/ 12 h 182"/>
                  <a:gd name="T86" fmla="*/ 29 w 76"/>
                  <a:gd name="T87" fmla="*/ 0 h 182"/>
                  <a:gd name="T88" fmla="*/ 43 w 76"/>
                  <a:gd name="T8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182">
                    <a:moveTo>
                      <a:pt x="43" y="2"/>
                    </a:moveTo>
                    <a:lnTo>
                      <a:pt x="43" y="10"/>
                    </a:lnTo>
                    <a:lnTo>
                      <a:pt x="58" y="12"/>
                    </a:lnTo>
                    <a:lnTo>
                      <a:pt x="54" y="24"/>
                    </a:lnTo>
                    <a:lnTo>
                      <a:pt x="49" y="58"/>
                    </a:lnTo>
                    <a:lnTo>
                      <a:pt x="46" y="65"/>
                    </a:lnTo>
                    <a:lnTo>
                      <a:pt x="48" y="65"/>
                    </a:lnTo>
                    <a:lnTo>
                      <a:pt x="44" y="109"/>
                    </a:lnTo>
                    <a:lnTo>
                      <a:pt x="76" y="114"/>
                    </a:lnTo>
                    <a:lnTo>
                      <a:pt x="66" y="182"/>
                    </a:lnTo>
                    <a:lnTo>
                      <a:pt x="66" y="182"/>
                    </a:lnTo>
                    <a:lnTo>
                      <a:pt x="0" y="171"/>
                    </a:lnTo>
                    <a:lnTo>
                      <a:pt x="7" y="131"/>
                    </a:lnTo>
                    <a:lnTo>
                      <a:pt x="10" y="115"/>
                    </a:lnTo>
                    <a:lnTo>
                      <a:pt x="10" y="115"/>
                    </a:lnTo>
                    <a:lnTo>
                      <a:pt x="10" y="112"/>
                    </a:lnTo>
                    <a:lnTo>
                      <a:pt x="10" y="110"/>
                    </a:lnTo>
                    <a:lnTo>
                      <a:pt x="12" y="102"/>
                    </a:lnTo>
                    <a:lnTo>
                      <a:pt x="14" y="95"/>
                    </a:lnTo>
                    <a:lnTo>
                      <a:pt x="15" y="80"/>
                    </a:lnTo>
                    <a:lnTo>
                      <a:pt x="22" y="34"/>
                    </a:lnTo>
                    <a:lnTo>
                      <a:pt x="22" y="34"/>
                    </a:lnTo>
                    <a:lnTo>
                      <a:pt x="24" y="34"/>
                    </a:lnTo>
                    <a:lnTo>
                      <a:pt x="24" y="29"/>
                    </a:lnTo>
                    <a:lnTo>
                      <a:pt x="24" y="29"/>
                    </a:lnTo>
                    <a:lnTo>
                      <a:pt x="24" y="29"/>
                    </a:lnTo>
                    <a:lnTo>
                      <a:pt x="24" y="29"/>
                    </a:lnTo>
                    <a:lnTo>
                      <a:pt x="24" y="29"/>
                    </a:lnTo>
                    <a:lnTo>
                      <a:pt x="24" y="29"/>
                    </a:lnTo>
                    <a:lnTo>
                      <a:pt x="24" y="29"/>
                    </a:lnTo>
                    <a:lnTo>
                      <a:pt x="24" y="27"/>
                    </a:lnTo>
                    <a:lnTo>
                      <a:pt x="24" y="27"/>
                    </a:lnTo>
                    <a:lnTo>
                      <a:pt x="24" y="27"/>
                    </a:lnTo>
                    <a:lnTo>
                      <a:pt x="24" y="26"/>
                    </a:lnTo>
                    <a:lnTo>
                      <a:pt x="24" y="26"/>
                    </a:lnTo>
                    <a:lnTo>
                      <a:pt x="24" y="24"/>
                    </a:lnTo>
                    <a:lnTo>
                      <a:pt x="24" y="24"/>
                    </a:lnTo>
                    <a:lnTo>
                      <a:pt x="24" y="24"/>
                    </a:lnTo>
                    <a:lnTo>
                      <a:pt x="26" y="14"/>
                    </a:lnTo>
                    <a:lnTo>
                      <a:pt x="26" y="14"/>
                    </a:lnTo>
                    <a:lnTo>
                      <a:pt x="26" y="14"/>
                    </a:lnTo>
                    <a:lnTo>
                      <a:pt x="27" y="12"/>
                    </a:lnTo>
                    <a:lnTo>
                      <a:pt x="27" y="12"/>
                    </a:lnTo>
                    <a:lnTo>
                      <a:pt x="29" y="0"/>
                    </a:lnTo>
                    <a:lnTo>
                      <a:pt x="43"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2" name="Freeform 6230"/>
              <p:cNvSpPr>
                <a:spLocks/>
              </p:cNvSpPr>
              <p:nvPr/>
            </p:nvSpPr>
            <p:spPr bwMode="auto">
              <a:xfrm>
                <a:off x="2444" y="1480"/>
                <a:ext cx="76" cy="182"/>
              </a:xfrm>
              <a:custGeom>
                <a:avLst/>
                <a:gdLst>
                  <a:gd name="T0" fmla="*/ 43 w 76"/>
                  <a:gd name="T1" fmla="*/ 2 h 182"/>
                  <a:gd name="T2" fmla="*/ 43 w 76"/>
                  <a:gd name="T3" fmla="*/ 10 h 182"/>
                  <a:gd name="T4" fmla="*/ 58 w 76"/>
                  <a:gd name="T5" fmla="*/ 12 h 182"/>
                  <a:gd name="T6" fmla="*/ 54 w 76"/>
                  <a:gd name="T7" fmla="*/ 24 h 182"/>
                  <a:gd name="T8" fmla="*/ 49 w 76"/>
                  <a:gd name="T9" fmla="*/ 58 h 182"/>
                  <a:gd name="T10" fmla="*/ 46 w 76"/>
                  <a:gd name="T11" fmla="*/ 65 h 182"/>
                  <a:gd name="T12" fmla="*/ 48 w 76"/>
                  <a:gd name="T13" fmla="*/ 65 h 182"/>
                  <a:gd name="T14" fmla="*/ 44 w 76"/>
                  <a:gd name="T15" fmla="*/ 109 h 182"/>
                  <a:gd name="T16" fmla="*/ 76 w 76"/>
                  <a:gd name="T17" fmla="*/ 114 h 182"/>
                  <a:gd name="T18" fmla="*/ 66 w 76"/>
                  <a:gd name="T19" fmla="*/ 182 h 182"/>
                  <a:gd name="T20" fmla="*/ 66 w 76"/>
                  <a:gd name="T21" fmla="*/ 182 h 182"/>
                  <a:gd name="T22" fmla="*/ 0 w 76"/>
                  <a:gd name="T23" fmla="*/ 171 h 182"/>
                  <a:gd name="T24" fmla="*/ 7 w 76"/>
                  <a:gd name="T25" fmla="*/ 131 h 182"/>
                  <a:gd name="T26" fmla="*/ 10 w 76"/>
                  <a:gd name="T27" fmla="*/ 115 h 182"/>
                  <a:gd name="T28" fmla="*/ 10 w 76"/>
                  <a:gd name="T29" fmla="*/ 115 h 182"/>
                  <a:gd name="T30" fmla="*/ 10 w 76"/>
                  <a:gd name="T31" fmla="*/ 112 h 182"/>
                  <a:gd name="T32" fmla="*/ 10 w 76"/>
                  <a:gd name="T33" fmla="*/ 110 h 182"/>
                  <a:gd name="T34" fmla="*/ 12 w 76"/>
                  <a:gd name="T35" fmla="*/ 102 h 182"/>
                  <a:gd name="T36" fmla="*/ 14 w 76"/>
                  <a:gd name="T37" fmla="*/ 95 h 182"/>
                  <a:gd name="T38" fmla="*/ 15 w 76"/>
                  <a:gd name="T39" fmla="*/ 80 h 182"/>
                  <a:gd name="T40" fmla="*/ 22 w 76"/>
                  <a:gd name="T41" fmla="*/ 34 h 182"/>
                  <a:gd name="T42" fmla="*/ 22 w 76"/>
                  <a:gd name="T43" fmla="*/ 34 h 182"/>
                  <a:gd name="T44" fmla="*/ 24 w 76"/>
                  <a:gd name="T45" fmla="*/ 34 h 182"/>
                  <a:gd name="T46" fmla="*/ 24 w 76"/>
                  <a:gd name="T47" fmla="*/ 29 h 182"/>
                  <a:gd name="T48" fmla="*/ 24 w 76"/>
                  <a:gd name="T49" fmla="*/ 29 h 182"/>
                  <a:gd name="T50" fmla="*/ 24 w 76"/>
                  <a:gd name="T51" fmla="*/ 29 h 182"/>
                  <a:gd name="T52" fmla="*/ 24 w 76"/>
                  <a:gd name="T53" fmla="*/ 29 h 182"/>
                  <a:gd name="T54" fmla="*/ 24 w 76"/>
                  <a:gd name="T55" fmla="*/ 29 h 182"/>
                  <a:gd name="T56" fmla="*/ 24 w 76"/>
                  <a:gd name="T57" fmla="*/ 29 h 182"/>
                  <a:gd name="T58" fmla="*/ 24 w 76"/>
                  <a:gd name="T59" fmla="*/ 29 h 182"/>
                  <a:gd name="T60" fmla="*/ 24 w 76"/>
                  <a:gd name="T61" fmla="*/ 27 h 182"/>
                  <a:gd name="T62" fmla="*/ 24 w 76"/>
                  <a:gd name="T63" fmla="*/ 27 h 182"/>
                  <a:gd name="T64" fmla="*/ 24 w 76"/>
                  <a:gd name="T65" fmla="*/ 27 h 182"/>
                  <a:gd name="T66" fmla="*/ 24 w 76"/>
                  <a:gd name="T67" fmla="*/ 26 h 182"/>
                  <a:gd name="T68" fmla="*/ 24 w 76"/>
                  <a:gd name="T69" fmla="*/ 26 h 182"/>
                  <a:gd name="T70" fmla="*/ 24 w 76"/>
                  <a:gd name="T71" fmla="*/ 24 h 182"/>
                  <a:gd name="T72" fmla="*/ 24 w 76"/>
                  <a:gd name="T73" fmla="*/ 24 h 182"/>
                  <a:gd name="T74" fmla="*/ 24 w 76"/>
                  <a:gd name="T75" fmla="*/ 24 h 182"/>
                  <a:gd name="T76" fmla="*/ 26 w 76"/>
                  <a:gd name="T77" fmla="*/ 14 h 182"/>
                  <a:gd name="T78" fmla="*/ 26 w 76"/>
                  <a:gd name="T79" fmla="*/ 14 h 182"/>
                  <a:gd name="T80" fmla="*/ 26 w 76"/>
                  <a:gd name="T81" fmla="*/ 14 h 182"/>
                  <a:gd name="T82" fmla="*/ 27 w 76"/>
                  <a:gd name="T83" fmla="*/ 12 h 182"/>
                  <a:gd name="T84" fmla="*/ 27 w 76"/>
                  <a:gd name="T85" fmla="*/ 12 h 182"/>
                  <a:gd name="T86" fmla="*/ 29 w 76"/>
                  <a:gd name="T87" fmla="*/ 0 h 182"/>
                  <a:gd name="T88" fmla="*/ 43 w 76"/>
                  <a:gd name="T8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182">
                    <a:moveTo>
                      <a:pt x="43" y="2"/>
                    </a:moveTo>
                    <a:lnTo>
                      <a:pt x="43" y="10"/>
                    </a:lnTo>
                    <a:lnTo>
                      <a:pt x="58" y="12"/>
                    </a:lnTo>
                    <a:lnTo>
                      <a:pt x="54" y="24"/>
                    </a:lnTo>
                    <a:lnTo>
                      <a:pt x="49" y="58"/>
                    </a:lnTo>
                    <a:lnTo>
                      <a:pt x="46" y="65"/>
                    </a:lnTo>
                    <a:lnTo>
                      <a:pt x="48" y="65"/>
                    </a:lnTo>
                    <a:lnTo>
                      <a:pt x="44" y="109"/>
                    </a:lnTo>
                    <a:lnTo>
                      <a:pt x="76" y="114"/>
                    </a:lnTo>
                    <a:lnTo>
                      <a:pt x="66" y="182"/>
                    </a:lnTo>
                    <a:lnTo>
                      <a:pt x="66" y="182"/>
                    </a:lnTo>
                    <a:lnTo>
                      <a:pt x="0" y="171"/>
                    </a:lnTo>
                    <a:lnTo>
                      <a:pt x="7" y="131"/>
                    </a:lnTo>
                    <a:lnTo>
                      <a:pt x="10" y="115"/>
                    </a:lnTo>
                    <a:lnTo>
                      <a:pt x="10" y="115"/>
                    </a:lnTo>
                    <a:lnTo>
                      <a:pt x="10" y="112"/>
                    </a:lnTo>
                    <a:lnTo>
                      <a:pt x="10" y="110"/>
                    </a:lnTo>
                    <a:lnTo>
                      <a:pt x="12" y="102"/>
                    </a:lnTo>
                    <a:lnTo>
                      <a:pt x="14" y="95"/>
                    </a:lnTo>
                    <a:lnTo>
                      <a:pt x="15" y="80"/>
                    </a:lnTo>
                    <a:lnTo>
                      <a:pt x="22" y="34"/>
                    </a:lnTo>
                    <a:lnTo>
                      <a:pt x="22" y="34"/>
                    </a:lnTo>
                    <a:lnTo>
                      <a:pt x="24" y="34"/>
                    </a:lnTo>
                    <a:lnTo>
                      <a:pt x="24" y="29"/>
                    </a:lnTo>
                    <a:lnTo>
                      <a:pt x="24" y="29"/>
                    </a:lnTo>
                    <a:lnTo>
                      <a:pt x="24" y="29"/>
                    </a:lnTo>
                    <a:lnTo>
                      <a:pt x="24" y="29"/>
                    </a:lnTo>
                    <a:lnTo>
                      <a:pt x="24" y="29"/>
                    </a:lnTo>
                    <a:lnTo>
                      <a:pt x="24" y="29"/>
                    </a:lnTo>
                    <a:lnTo>
                      <a:pt x="24" y="29"/>
                    </a:lnTo>
                    <a:lnTo>
                      <a:pt x="24" y="27"/>
                    </a:lnTo>
                    <a:lnTo>
                      <a:pt x="24" y="27"/>
                    </a:lnTo>
                    <a:lnTo>
                      <a:pt x="24" y="27"/>
                    </a:lnTo>
                    <a:lnTo>
                      <a:pt x="24" y="26"/>
                    </a:lnTo>
                    <a:lnTo>
                      <a:pt x="24" y="26"/>
                    </a:lnTo>
                    <a:lnTo>
                      <a:pt x="24" y="24"/>
                    </a:lnTo>
                    <a:lnTo>
                      <a:pt x="24" y="24"/>
                    </a:lnTo>
                    <a:lnTo>
                      <a:pt x="24" y="24"/>
                    </a:lnTo>
                    <a:lnTo>
                      <a:pt x="26" y="14"/>
                    </a:lnTo>
                    <a:lnTo>
                      <a:pt x="26" y="14"/>
                    </a:lnTo>
                    <a:lnTo>
                      <a:pt x="26" y="14"/>
                    </a:lnTo>
                    <a:lnTo>
                      <a:pt x="27" y="12"/>
                    </a:lnTo>
                    <a:lnTo>
                      <a:pt x="27" y="12"/>
                    </a:lnTo>
                    <a:lnTo>
                      <a:pt x="29" y="0"/>
                    </a:lnTo>
                    <a:lnTo>
                      <a:pt x="4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3" name="Freeform 6231"/>
              <p:cNvSpPr>
                <a:spLocks/>
              </p:cNvSpPr>
              <p:nvPr/>
            </p:nvSpPr>
            <p:spPr bwMode="auto">
              <a:xfrm>
                <a:off x="2686" y="1494"/>
                <a:ext cx="107" cy="117"/>
              </a:xfrm>
              <a:custGeom>
                <a:avLst/>
                <a:gdLst>
                  <a:gd name="T0" fmla="*/ 41 w 107"/>
                  <a:gd name="T1" fmla="*/ 3 h 117"/>
                  <a:gd name="T2" fmla="*/ 41 w 107"/>
                  <a:gd name="T3" fmla="*/ 3 h 117"/>
                  <a:gd name="T4" fmla="*/ 107 w 107"/>
                  <a:gd name="T5" fmla="*/ 10 h 117"/>
                  <a:gd name="T6" fmla="*/ 100 w 107"/>
                  <a:gd name="T7" fmla="*/ 83 h 117"/>
                  <a:gd name="T8" fmla="*/ 95 w 107"/>
                  <a:gd name="T9" fmla="*/ 117 h 117"/>
                  <a:gd name="T10" fmla="*/ 58 w 107"/>
                  <a:gd name="T11" fmla="*/ 113 h 117"/>
                  <a:gd name="T12" fmla="*/ 2 w 107"/>
                  <a:gd name="T13" fmla="*/ 105 h 117"/>
                  <a:gd name="T14" fmla="*/ 0 w 107"/>
                  <a:gd name="T15" fmla="*/ 105 h 117"/>
                  <a:gd name="T16" fmla="*/ 4 w 107"/>
                  <a:gd name="T17" fmla="*/ 71 h 117"/>
                  <a:gd name="T18" fmla="*/ 7 w 107"/>
                  <a:gd name="T19" fmla="*/ 71 h 117"/>
                  <a:gd name="T20" fmla="*/ 11 w 107"/>
                  <a:gd name="T21" fmla="*/ 37 h 117"/>
                  <a:gd name="T22" fmla="*/ 11 w 107"/>
                  <a:gd name="T23" fmla="*/ 37 h 117"/>
                  <a:gd name="T24" fmla="*/ 14 w 107"/>
                  <a:gd name="T25" fmla="*/ 2 h 117"/>
                  <a:gd name="T26" fmla="*/ 14 w 107"/>
                  <a:gd name="T27" fmla="*/ 2 h 117"/>
                  <a:gd name="T28" fmla="*/ 14 w 107"/>
                  <a:gd name="T29" fmla="*/ 0 h 117"/>
                  <a:gd name="T30" fmla="*/ 41 w 107"/>
                  <a:gd name="T31"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117">
                    <a:moveTo>
                      <a:pt x="41" y="3"/>
                    </a:moveTo>
                    <a:lnTo>
                      <a:pt x="41" y="3"/>
                    </a:lnTo>
                    <a:lnTo>
                      <a:pt x="107" y="10"/>
                    </a:lnTo>
                    <a:lnTo>
                      <a:pt x="100" y="83"/>
                    </a:lnTo>
                    <a:lnTo>
                      <a:pt x="95" y="117"/>
                    </a:lnTo>
                    <a:lnTo>
                      <a:pt x="58" y="113"/>
                    </a:lnTo>
                    <a:lnTo>
                      <a:pt x="2" y="105"/>
                    </a:lnTo>
                    <a:lnTo>
                      <a:pt x="0" y="105"/>
                    </a:lnTo>
                    <a:lnTo>
                      <a:pt x="4" y="71"/>
                    </a:lnTo>
                    <a:lnTo>
                      <a:pt x="7" y="71"/>
                    </a:lnTo>
                    <a:lnTo>
                      <a:pt x="11" y="37"/>
                    </a:lnTo>
                    <a:lnTo>
                      <a:pt x="11" y="37"/>
                    </a:lnTo>
                    <a:lnTo>
                      <a:pt x="14" y="2"/>
                    </a:lnTo>
                    <a:lnTo>
                      <a:pt x="14" y="2"/>
                    </a:lnTo>
                    <a:lnTo>
                      <a:pt x="14" y="0"/>
                    </a:lnTo>
                    <a:lnTo>
                      <a:pt x="41" y="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4" name="Freeform 6232"/>
              <p:cNvSpPr>
                <a:spLocks/>
              </p:cNvSpPr>
              <p:nvPr/>
            </p:nvSpPr>
            <p:spPr bwMode="auto">
              <a:xfrm>
                <a:off x="2686" y="1494"/>
                <a:ext cx="107" cy="117"/>
              </a:xfrm>
              <a:custGeom>
                <a:avLst/>
                <a:gdLst>
                  <a:gd name="T0" fmla="*/ 41 w 107"/>
                  <a:gd name="T1" fmla="*/ 3 h 117"/>
                  <a:gd name="T2" fmla="*/ 41 w 107"/>
                  <a:gd name="T3" fmla="*/ 3 h 117"/>
                  <a:gd name="T4" fmla="*/ 107 w 107"/>
                  <a:gd name="T5" fmla="*/ 10 h 117"/>
                  <a:gd name="T6" fmla="*/ 100 w 107"/>
                  <a:gd name="T7" fmla="*/ 83 h 117"/>
                  <a:gd name="T8" fmla="*/ 95 w 107"/>
                  <a:gd name="T9" fmla="*/ 117 h 117"/>
                  <a:gd name="T10" fmla="*/ 58 w 107"/>
                  <a:gd name="T11" fmla="*/ 113 h 117"/>
                  <a:gd name="T12" fmla="*/ 2 w 107"/>
                  <a:gd name="T13" fmla="*/ 105 h 117"/>
                  <a:gd name="T14" fmla="*/ 0 w 107"/>
                  <a:gd name="T15" fmla="*/ 105 h 117"/>
                  <a:gd name="T16" fmla="*/ 4 w 107"/>
                  <a:gd name="T17" fmla="*/ 71 h 117"/>
                  <a:gd name="T18" fmla="*/ 7 w 107"/>
                  <a:gd name="T19" fmla="*/ 71 h 117"/>
                  <a:gd name="T20" fmla="*/ 11 w 107"/>
                  <a:gd name="T21" fmla="*/ 37 h 117"/>
                  <a:gd name="T22" fmla="*/ 11 w 107"/>
                  <a:gd name="T23" fmla="*/ 37 h 117"/>
                  <a:gd name="T24" fmla="*/ 14 w 107"/>
                  <a:gd name="T25" fmla="*/ 2 h 117"/>
                  <a:gd name="T26" fmla="*/ 14 w 107"/>
                  <a:gd name="T27" fmla="*/ 2 h 117"/>
                  <a:gd name="T28" fmla="*/ 14 w 107"/>
                  <a:gd name="T29" fmla="*/ 0 h 117"/>
                  <a:gd name="T30" fmla="*/ 41 w 107"/>
                  <a:gd name="T31"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117">
                    <a:moveTo>
                      <a:pt x="41" y="3"/>
                    </a:moveTo>
                    <a:lnTo>
                      <a:pt x="41" y="3"/>
                    </a:lnTo>
                    <a:lnTo>
                      <a:pt x="107" y="10"/>
                    </a:lnTo>
                    <a:lnTo>
                      <a:pt x="100" y="83"/>
                    </a:lnTo>
                    <a:lnTo>
                      <a:pt x="95" y="117"/>
                    </a:lnTo>
                    <a:lnTo>
                      <a:pt x="58" y="113"/>
                    </a:lnTo>
                    <a:lnTo>
                      <a:pt x="2" y="105"/>
                    </a:lnTo>
                    <a:lnTo>
                      <a:pt x="0" y="105"/>
                    </a:lnTo>
                    <a:lnTo>
                      <a:pt x="4" y="71"/>
                    </a:lnTo>
                    <a:lnTo>
                      <a:pt x="7" y="71"/>
                    </a:lnTo>
                    <a:lnTo>
                      <a:pt x="11" y="37"/>
                    </a:lnTo>
                    <a:lnTo>
                      <a:pt x="11" y="37"/>
                    </a:lnTo>
                    <a:lnTo>
                      <a:pt x="14" y="2"/>
                    </a:lnTo>
                    <a:lnTo>
                      <a:pt x="14" y="2"/>
                    </a:lnTo>
                    <a:lnTo>
                      <a:pt x="14" y="0"/>
                    </a:lnTo>
                    <a:lnTo>
                      <a:pt x="4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55" name="Freeform 6233"/>
              <p:cNvSpPr>
                <a:spLocks/>
              </p:cNvSpPr>
              <p:nvPr/>
            </p:nvSpPr>
            <p:spPr bwMode="auto">
              <a:xfrm>
                <a:off x="2861" y="1512"/>
                <a:ext cx="63" cy="94"/>
              </a:xfrm>
              <a:custGeom>
                <a:avLst/>
                <a:gdLst>
                  <a:gd name="T0" fmla="*/ 54 w 63"/>
                  <a:gd name="T1" fmla="*/ 94 h 94"/>
                  <a:gd name="T2" fmla="*/ 19 w 63"/>
                  <a:gd name="T3" fmla="*/ 90 h 94"/>
                  <a:gd name="T4" fmla="*/ 15 w 63"/>
                  <a:gd name="T5" fmla="*/ 90 h 94"/>
                  <a:gd name="T6" fmla="*/ 0 w 63"/>
                  <a:gd name="T7" fmla="*/ 89 h 94"/>
                  <a:gd name="T8" fmla="*/ 8 w 63"/>
                  <a:gd name="T9" fmla="*/ 0 h 94"/>
                  <a:gd name="T10" fmla="*/ 63 w 63"/>
                  <a:gd name="T11" fmla="*/ 4 h 94"/>
                  <a:gd name="T12" fmla="*/ 63 w 63"/>
                  <a:gd name="T13" fmla="*/ 4 h 94"/>
                  <a:gd name="T14" fmla="*/ 63 w 63"/>
                  <a:gd name="T15" fmla="*/ 7 h 94"/>
                  <a:gd name="T16" fmla="*/ 61 w 63"/>
                  <a:gd name="T17" fmla="*/ 12 h 94"/>
                  <a:gd name="T18" fmla="*/ 61 w 63"/>
                  <a:gd name="T19" fmla="*/ 16 h 94"/>
                  <a:gd name="T20" fmla="*/ 61 w 63"/>
                  <a:gd name="T21" fmla="*/ 22 h 94"/>
                  <a:gd name="T22" fmla="*/ 61 w 63"/>
                  <a:gd name="T23" fmla="*/ 24 h 94"/>
                  <a:gd name="T24" fmla="*/ 61 w 63"/>
                  <a:gd name="T25" fmla="*/ 24 h 94"/>
                  <a:gd name="T26" fmla="*/ 61 w 63"/>
                  <a:gd name="T27" fmla="*/ 26 h 94"/>
                  <a:gd name="T28" fmla="*/ 58 w 63"/>
                  <a:gd name="T29" fmla="*/ 55 h 94"/>
                  <a:gd name="T30" fmla="*/ 56 w 63"/>
                  <a:gd name="T31" fmla="*/ 78 h 94"/>
                  <a:gd name="T32" fmla="*/ 56 w 63"/>
                  <a:gd name="T33" fmla="*/ 80 h 94"/>
                  <a:gd name="T34" fmla="*/ 54 w 63"/>
                  <a:gd name="T35" fmla="*/ 90 h 94"/>
                  <a:gd name="T36" fmla="*/ 54 w 63"/>
                  <a:gd name="T37" fmla="*/ 92 h 94"/>
                  <a:gd name="T38" fmla="*/ 54 w 63"/>
                  <a:gd name="T39" fmla="*/ 92 h 94"/>
                  <a:gd name="T40" fmla="*/ 54 w 63"/>
                  <a:gd name="T4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94">
                    <a:moveTo>
                      <a:pt x="54" y="94"/>
                    </a:moveTo>
                    <a:lnTo>
                      <a:pt x="19" y="90"/>
                    </a:lnTo>
                    <a:lnTo>
                      <a:pt x="15" y="90"/>
                    </a:lnTo>
                    <a:lnTo>
                      <a:pt x="0" y="89"/>
                    </a:lnTo>
                    <a:lnTo>
                      <a:pt x="8" y="0"/>
                    </a:lnTo>
                    <a:lnTo>
                      <a:pt x="63" y="4"/>
                    </a:lnTo>
                    <a:lnTo>
                      <a:pt x="63" y="4"/>
                    </a:lnTo>
                    <a:lnTo>
                      <a:pt x="63" y="7"/>
                    </a:lnTo>
                    <a:lnTo>
                      <a:pt x="61" y="12"/>
                    </a:lnTo>
                    <a:lnTo>
                      <a:pt x="61" y="16"/>
                    </a:lnTo>
                    <a:lnTo>
                      <a:pt x="61" y="22"/>
                    </a:lnTo>
                    <a:lnTo>
                      <a:pt x="61" y="24"/>
                    </a:lnTo>
                    <a:lnTo>
                      <a:pt x="61" y="24"/>
                    </a:lnTo>
                    <a:lnTo>
                      <a:pt x="61" y="26"/>
                    </a:lnTo>
                    <a:lnTo>
                      <a:pt x="58" y="55"/>
                    </a:lnTo>
                    <a:lnTo>
                      <a:pt x="56" y="78"/>
                    </a:lnTo>
                    <a:lnTo>
                      <a:pt x="56" y="80"/>
                    </a:lnTo>
                    <a:lnTo>
                      <a:pt x="54" y="90"/>
                    </a:lnTo>
                    <a:lnTo>
                      <a:pt x="54" y="92"/>
                    </a:lnTo>
                    <a:lnTo>
                      <a:pt x="54" y="92"/>
                    </a:lnTo>
                    <a:lnTo>
                      <a:pt x="54" y="9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6" name="Freeform 6234"/>
              <p:cNvSpPr>
                <a:spLocks/>
              </p:cNvSpPr>
              <p:nvPr/>
            </p:nvSpPr>
            <p:spPr bwMode="auto">
              <a:xfrm>
                <a:off x="2861" y="1512"/>
                <a:ext cx="63" cy="94"/>
              </a:xfrm>
              <a:custGeom>
                <a:avLst/>
                <a:gdLst>
                  <a:gd name="T0" fmla="*/ 54 w 63"/>
                  <a:gd name="T1" fmla="*/ 94 h 94"/>
                  <a:gd name="T2" fmla="*/ 19 w 63"/>
                  <a:gd name="T3" fmla="*/ 90 h 94"/>
                  <a:gd name="T4" fmla="*/ 15 w 63"/>
                  <a:gd name="T5" fmla="*/ 90 h 94"/>
                  <a:gd name="T6" fmla="*/ 0 w 63"/>
                  <a:gd name="T7" fmla="*/ 89 h 94"/>
                  <a:gd name="T8" fmla="*/ 8 w 63"/>
                  <a:gd name="T9" fmla="*/ 0 h 94"/>
                  <a:gd name="T10" fmla="*/ 63 w 63"/>
                  <a:gd name="T11" fmla="*/ 4 h 94"/>
                  <a:gd name="T12" fmla="*/ 63 w 63"/>
                  <a:gd name="T13" fmla="*/ 4 h 94"/>
                  <a:gd name="T14" fmla="*/ 63 w 63"/>
                  <a:gd name="T15" fmla="*/ 7 h 94"/>
                  <a:gd name="T16" fmla="*/ 61 w 63"/>
                  <a:gd name="T17" fmla="*/ 12 h 94"/>
                  <a:gd name="T18" fmla="*/ 61 w 63"/>
                  <a:gd name="T19" fmla="*/ 16 h 94"/>
                  <a:gd name="T20" fmla="*/ 61 w 63"/>
                  <a:gd name="T21" fmla="*/ 22 h 94"/>
                  <a:gd name="T22" fmla="*/ 61 w 63"/>
                  <a:gd name="T23" fmla="*/ 24 h 94"/>
                  <a:gd name="T24" fmla="*/ 61 w 63"/>
                  <a:gd name="T25" fmla="*/ 24 h 94"/>
                  <a:gd name="T26" fmla="*/ 61 w 63"/>
                  <a:gd name="T27" fmla="*/ 26 h 94"/>
                  <a:gd name="T28" fmla="*/ 58 w 63"/>
                  <a:gd name="T29" fmla="*/ 55 h 94"/>
                  <a:gd name="T30" fmla="*/ 56 w 63"/>
                  <a:gd name="T31" fmla="*/ 78 h 94"/>
                  <a:gd name="T32" fmla="*/ 56 w 63"/>
                  <a:gd name="T33" fmla="*/ 80 h 94"/>
                  <a:gd name="T34" fmla="*/ 54 w 63"/>
                  <a:gd name="T35" fmla="*/ 90 h 94"/>
                  <a:gd name="T36" fmla="*/ 54 w 63"/>
                  <a:gd name="T37" fmla="*/ 92 h 94"/>
                  <a:gd name="T38" fmla="*/ 54 w 63"/>
                  <a:gd name="T39" fmla="*/ 92 h 94"/>
                  <a:gd name="T40" fmla="*/ 54 w 63"/>
                  <a:gd name="T4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94">
                    <a:moveTo>
                      <a:pt x="54" y="94"/>
                    </a:moveTo>
                    <a:lnTo>
                      <a:pt x="19" y="90"/>
                    </a:lnTo>
                    <a:lnTo>
                      <a:pt x="15" y="90"/>
                    </a:lnTo>
                    <a:lnTo>
                      <a:pt x="0" y="89"/>
                    </a:lnTo>
                    <a:lnTo>
                      <a:pt x="8" y="0"/>
                    </a:lnTo>
                    <a:lnTo>
                      <a:pt x="63" y="4"/>
                    </a:lnTo>
                    <a:lnTo>
                      <a:pt x="63" y="4"/>
                    </a:lnTo>
                    <a:lnTo>
                      <a:pt x="63" y="7"/>
                    </a:lnTo>
                    <a:lnTo>
                      <a:pt x="61" y="12"/>
                    </a:lnTo>
                    <a:lnTo>
                      <a:pt x="61" y="16"/>
                    </a:lnTo>
                    <a:lnTo>
                      <a:pt x="61" y="22"/>
                    </a:lnTo>
                    <a:lnTo>
                      <a:pt x="61" y="24"/>
                    </a:lnTo>
                    <a:lnTo>
                      <a:pt x="61" y="24"/>
                    </a:lnTo>
                    <a:lnTo>
                      <a:pt x="61" y="26"/>
                    </a:lnTo>
                    <a:lnTo>
                      <a:pt x="58" y="55"/>
                    </a:lnTo>
                    <a:lnTo>
                      <a:pt x="56" y="78"/>
                    </a:lnTo>
                    <a:lnTo>
                      <a:pt x="56" y="80"/>
                    </a:lnTo>
                    <a:lnTo>
                      <a:pt x="54" y="90"/>
                    </a:lnTo>
                    <a:lnTo>
                      <a:pt x="54" y="92"/>
                    </a:lnTo>
                    <a:lnTo>
                      <a:pt x="54" y="92"/>
                    </a:lnTo>
                    <a:lnTo>
                      <a:pt x="54" y="9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sp>
          <p:nvSpPr>
            <p:cNvPr id="39" name="Freeform 6236"/>
            <p:cNvSpPr>
              <a:spLocks/>
            </p:cNvSpPr>
            <p:nvPr/>
          </p:nvSpPr>
          <p:spPr bwMode="auto">
            <a:xfrm>
              <a:off x="3957638" y="2084388"/>
              <a:ext cx="250825" cy="214313"/>
            </a:xfrm>
            <a:custGeom>
              <a:avLst/>
              <a:gdLst>
                <a:gd name="T0" fmla="*/ 127 w 158"/>
                <a:gd name="T1" fmla="*/ 18 h 135"/>
                <a:gd name="T2" fmla="*/ 129 w 158"/>
                <a:gd name="T3" fmla="*/ 18 h 135"/>
                <a:gd name="T4" fmla="*/ 129 w 158"/>
                <a:gd name="T5" fmla="*/ 18 h 135"/>
                <a:gd name="T6" fmla="*/ 158 w 158"/>
                <a:gd name="T7" fmla="*/ 22 h 135"/>
                <a:gd name="T8" fmla="*/ 158 w 158"/>
                <a:gd name="T9" fmla="*/ 35 h 135"/>
                <a:gd name="T10" fmla="*/ 153 w 158"/>
                <a:gd name="T11" fmla="*/ 71 h 135"/>
                <a:gd name="T12" fmla="*/ 155 w 158"/>
                <a:gd name="T13" fmla="*/ 71 h 135"/>
                <a:gd name="T14" fmla="*/ 149 w 158"/>
                <a:gd name="T15" fmla="*/ 105 h 135"/>
                <a:gd name="T16" fmla="*/ 151 w 158"/>
                <a:gd name="T17" fmla="*/ 106 h 135"/>
                <a:gd name="T18" fmla="*/ 149 w 158"/>
                <a:gd name="T19" fmla="*/ 115 h 135"/>
                <a:gd name="T20" fmla="*/ 134 w 158"/>
                <a:gd name="T21" fmla="*/ 113 h 135"/>
                <a:gd name="T22" fmla="*/ 132 w 158"/>
                <a:gd name="T23" fmla="*/ 122 h 135"/>
                <a:gd name="T24" fmla="*/ 126 w 158"/>
                <a:gd name="T25" fmla="*/ 120 h 135"/>
                <a:gd name="T26" fmla="*/ 124 w 158"/>
                <a:gd name="T27" fmla="*/ 128 h 135"/>
                <a:gd name="T28" fmla="*/ 112 w 158"/>
                <a:gd name="T29" fmla="*/ 127 h 135"/>
                <a:gd name="T30" fmla="*/ 112 w 158"/>
                <a:gd name="T31" fmla="*/ 135 h 135"/>
                <a:gd name="T32" fmla="*/ 97 w 158"/>
                <a:gd name="T33" fmla="*/ 135 h 135"/>
                <a:gd name="T34" fmla="*/ 85 w 158"/>
                <a:gd name="T35" fmla="*/ 118 h 135"/>
                <a:gd name="T36" fmla="*/ 78 w 158"/>
                <a:gd name="T37" fmla="*/ 120 h 135"/>
                <a:gd name="T38" fmla="*/ 75 w 158"/>
                <a:gd name="T39" fmla="*/ 128 h 135"/>
                <a:gd name="T40" fmla="*/ 66 w 158"/>
                <a:gd name="T41" fmla="*/ 132 h 135"/>
                <a:gd name="T42" fmla="*/ 63 w 158"/>
                <a:gd name="T43" fmla="*/ 128 h 135"/>
                <a:gd name="T44" fmla="*/ 66 w 158"/>
                <a:gd name="T45" fmla="*/ 123 h 135"/>
                <a:gd name="T46" fmla="*/ 65 w 158"/>
                <a:gd name="T47" fmla="*/ 115 h 135"/>
                <a:gd name="T48" fmla="*/ 56 w 158"/>
                <a:gd name="T49" fmla="*/ 115 h 135"/>
                <a:gd name="T50" fmla="*/ 53 w 158"/>
                <a:gd name="T51" fmla="*/ 108 h 135"/>
                <a:gd name="T52" fmla="*/ 55 w 158"/>
                <a:gd name="T53" fmla="*/ 96 h 135"/>
                <a:gd name="T54" fmla="*/ 51 w 158"/>
                <a:gd name="T55" fmla="*/ 94 h 135"/>
                <a:gd name="T56" fmla="*/ 53 w 158"/>
                <a:gd name="T57" fmla="*/ 89 h 135"/>
                <a:gd name="T58" fmla="*/ 51 w 158"/>
                <a:gd name="T59" fmla="*/ 79 h 135"/>
                <a:gd name="T60" fmla="*/ 44 w 158"/>
                <a:gd name="T61" fmla="*/ 64 h 135"/>
                <a:gd name="T62" fmla="*/ 46 w 158"/>
                <a:gd name="T63" fmla="*/ 52 h 135"/>
                <a:gd name="T64" fmla="*/ 41 w 158"/>
                <a:gd name="T65" fmla="*/ 49 h 135"/>
                <a:gd name="T66" fmla="*/ 22 w 158"/>
                <a:gd name="T67" fmla="*/ 45 h 135"/>
                <a:gd name="T68" fmla="*/ 24 w 158"/>
                <a:gd name="T69" fmla="*/ 37 h 135"/>
                <a:gd name="T70" fmla="*/ 0 w 158"/>
                <a:gd name="T71" fmla="*/ 33 h 135"/>
                <a:gd name="T72" fmla="*/ 4 w 158"/>
                <a:gd name="T73" fmla="*/ 13 h 135"/>
                <a:gd name="T74" fmla="*/ 4 w 158"/>
                <a:gd name="T75" fmla="*/ 6 h 135"/>
                <a:gd name="T76" fmla="*/ 4 w 158"/>
                <a:gd name="T77" fmla="*/ 6 h 135"/>
                <a:gd name="T78" fmla="*/ 5 w 158"/>
                <a:gd name="T79" fmla="*/ 0 h 135"/>
                <a:gd name="T80" fmla="*/ 17 w 158"/>
                <a:gd name="T81" fmla="*/ 1 h 135"/>
                <a:gd name="T82" fmla="*/ 24 w 158"/>
                <a:gd name="T83" fmla="*/ 3 h 135"/>
                <a:gd name="T84" fmla="*/ 27 w 158"/>
                <a:gd name="T85" fmla="*/ 5 h 135"/>
                <a:gd name="T86" fmla="*/ 36 w 158"/>
                <a:gd name="T87" fmla="*/ 6 h 135"/>
                <a:gd name="T88" fmla="*/ 38 w 158"/>
                <a:gd name="T89" fmla="*/ 6 h 135"/>
                <a:gd name="T90" fmla="*/ 58 w 158"/>
                <a:gd name="T91" fmla="*/ 8 h 135"/>
                <a:gd name="T92" fmla="*/ 65 w 158"/>
                <a:gd name="T93" fmla="*/ 8 h 135"/>
                <a:gd name="T94" fmla="*/ 70 w 158"/>
                <a:gd name="T95" fmla="*/ 10 h 135"/>
                <a:gd name="T96" fmla="*/ 70 w 158"/>
                <a:gd name="T97" fmla="*/ 10 h 135"/>
                <a:gd name="T98" fmla="*/ 83 w 158"/>
                <a:gd name="T99" fmla="*/ 11 h 135"/>
                <a:gd name="T100" fmla="*/ 117 w 158"/>
                <a:gd name="T101" fmla="*/ 16 h 135"/>
                <a:gd name="T102" fmla="*/ 117 w 158"/>
                <a:gd name="T103" fmla="*/ 16 h 135"/>
                <a:gd name="T104" fmla="*/ 127 w 158"/>
                <a:gd name="T105"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5">
                  <a:moveTo>
                    <a:pt x="127" y="18"/>
                  </a:moveTo>
                  <a:lnTo>
                    <a:pt x="129" y="18"/>
                  </a:lnTo>
                  <a:lnTo>
                    <a:pt x="129" y="18"/>
                  </a:lnTo>
                  <a:lnTo>
                    <a:pt x="158" y="22"/>
                  </a:lnTo>
                  <a:lnTo>
                    <a:pt x="158" y="35"/>
                  </a:lnTo>
                  <a:lnTo>
                    <a:pt x="153" y="71"/>
                  </a:lnTo>
                  <a:lnTo>
                    <a:pt x="155" y="71"/>
                  </a:lnTo>
                  <a:lnTo>
                    <a:pt x="149" y="105"/>
                  </a:lnTo>
                  <a:lnTo>
                    <a:pt x="151" y="106"/>
                  </a:lnTo>
                  <a:lnTo>
                    <a:pt x="149" y="115"/>
                  </a:lnTo>
                  <a:lnTo>
                    <a:pt x="134" y="113"/>
                  </a:lnTo>
                  <a:lnTo>
                    <a:pt x="132" y="122"/>
                  </a:lnTo>
                  <a:lnTo>
                    <a:pt x="126" y="120"/>
                  </a:lnTo>
                  <a:lnTo>
                    <a:pt x="124" y="128"/>
                  </a:lnTo>
                  <a:lnTo>
                    <a:pt x="112" y="127"/>
                  </a:lnTo>
                  <a:lnTo>
                    <a:pt x="112" y="135"/>
                  </a:lnTo>
                  <a:lnTo>
                    <a:pt x="97" y="135"/>
                  </a:lnTo>
                  <a:lnTo>
                    <a:pt x="85" y="118"/>
                  </a:lnTo>
                  <a:lnTo>
                    <a:pt x="78" y="120"/>
                  </a:lnTo>
                  <a:lnTo>
                    <a:pt x="75" y="128"/>
                  </a:lnTo>
                  <a:lnTo>
                    <a:pt x="66" y="132"/>
                  </a:lnTo>
                  <a:lnTo>
                    <a:pt x="63" y="128"/>
                  </a:lnTo>
                  <a:lnTo>
                    <a:pt x="66" y="123"/>
                  </a:lnTo>
                  <a:lnTo>
                    <a:pt x="65" y="115"/>
                  </a:lnTo>
                  <a:lnTo>
                    <a:pt x="56" y="115"/>
                  </a:lnTo>
                  <a:lnTo>
                    <a:pt x="53" y="108"/>
                  </a:lnTo>
                  <a:lnTo>
                    <a:pt x="55" y="96"/>
                  </a:lnTo>
                  <a:lnTo>
                    <a:pt x="51" y="94"/>
                  </a:lnTo>
                  <a:lnTo>
                    <a:pt x="53" y="89"/>
                  </a:lnTo>
                  <a:lnTo>
                    <a:pt x="51" y="79"/>
                  </a:lnTo>
                  <a:lnTo>
                    <a:pt x="44" y="64"/>
                  </a:lnTo>
                  <a:lnTo>
                    <a:pt x="46" y="52"/>
                  </a:lnTo>
                  <a:lnTo>
                    <a:pt x="41" y="49"/>
                  </a:lnTo>
                  <a:lnTo>
                    <a:pt x="22" y="45"/>
                  </a:lnTo>
                  <a:lnTo>
                    <a:pt x="24" y="37"/>
                  </a:lnTo>
                  <a:lnTo>
                    <a:pt x="0" y="33"/>
                  </a:lnTo>
                  <a:lnTo>
                    <a:pt x="4" y="13"/>
                  </a:lnTo>
                  <a:lnTo>
                    <a:pt x="4" y="6"/>
                  </a:lnTo>
                  <a:lnTo>
                    <a:pt x="4" y="6"/>
                  </a:lnTo>
                  <a:lnTo>
                    <a:pt x="5" y="0"/>
                  </a:lnTo>
                  <a:lnTo>
                    <a:pt x="17" y="1"/>
                  </a:lnTo>
                  <a:lnTo>
                    <a:pt x="24" y="3"/>
                  </a:lnTo>
                  <a:lnTo>
                    <a:pt x="27" y="5"/>
                  </a:lnTo>
                  <a:lnTo>
                    <a:pt x="36" y="6"/>
                  </a:lnTo>
                  <a:lnTo>
                    <a:pt x="38" y="6"/>
                  </a:lnTo>
                  <a:lnTo>
                    <a:pt x="58" y="8"/>
                  </a:lnTo>
                  <a:lnTo>
                    <a:pt x="65" y="8"/>
                  </a:lnTo>
                  <a:lnTo>
                    <a:pt x="70" y="10"/>
                  </a:lnTo>
                  <a:lnTo>
                    <a:pt x="70" y="10"/>
                  </a:lnTo>
                  <a:lnTo>
                    <a:pt x="83" y="11"/>
                  </a:lnTo>
                  <a:lnTo>
                    <a:pt x="117" y="16"/>
                  </a:lnTo>
                  <a:lnTo>
                    <a:pt x="117" y="16"/>
                  </a:lnTo>
                  <a:lnTo>
                    <a:pt x="127" y="18"/>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6237"/>
            <p:cNvSpPr>
              <a:spLocks/>
            </p:cNvSpPr>
            <p:nvPr/>
          </p:nvSpPr>
          <p:spPr bwMode="auto">
            <a:xfrm>
              <a:off x="3957638" y="2084388"/>
              <a:ext cx="250825" cy="214313"/>
            </a:xfrm>
            <a:custGeom>
              <a:avLst/>
              <a:gdLst>
                <a:gd name="T0" fmla="*/ 127 w 158"/>
                <a:gd name="T1" fmla="*/ 18 h 135"/>
                <a:gd name="T2" fmla="*/ 129 w 158"/>
                <a:gd name="T3" fmla="*/ 18 h 135"/>
                <a:gd name="T4" fmla="*/ 129 w 158"/>
                <a:gd name="T5" fmla="*/ 18 h 135"/>
                <a:gd name="T6" fmla="*/ 158 w 158"/>
                <a:gd name="T7" fmla="*/ 22 h 135"/>
                <a:gd name="T8" fmla="*/ 158 w 158"/>
                <a:gd name="T9" fmla="*/ 35 h 135"/>
                <a:gd name="T10" fmla="*/ 153 w 158"/>
                <a:gd name="T11" fmla="*/ 71 h 135"/>
                <a:gd name="T12" fmla="*/ 155 w 158"/>
                <a:gd name="T13" fmla="*/ 71 h 135"/>
                <a:gd name="T14" fmla="*/ 149 w 158"/>
                <a:gd name="T15" fmla="*/ 105 h 135"/>
                <a:gd name="T16" fmla="*/ 151 w 158"/>
                <a:gd name="T17" fmla="*/ 106 h 135"/>
                <a:gd name="T18" fmla="*/ 149 w 158"/>
                <a:gd name="T19" fmla="*/ 115 h 135"/>
                <a:gd name="T20" fmla="*/ 134 w 158"/>
                <a:gd name="T21" fmla="*/ 113 h 135"/>
                <a:gd name="T22" fmla="*/ 132 w 158"/>
                <a:gd name="T23" fmla="*/ 122 h 135"/>
                <a:gd name="T24" fmla="*/ 126 w 158"/>
                <a:gd name="T25" fmla="*/ 120 h 135"/>
                <a:gd name="T26" fmla="*/ 124 w 158"/>
                <a:gd name="T27" fmla="*/ 128 h 135"/>
                <a:gd name="T28" fmla="*/ 112 w 158"/>
                <a:gd name="T29" fmla="*/ 127 h 135"/>
                <a:gd name="T30" fmla="*/ 112 w 158"/>
                <a:gd name="T31" fmla="*/ 135 h 135"/>
                <a:gd name="T32" fmla="*/ 97 w 158"/>
                <a:gd name="T33" fmla="*/ 135 h 135"/>
                <a:gd name="T34" fmla="*/ 85 w 158"/>
                <a:gd name="T35" fmla="*/ 118 h 135"/>
                <a:gd name="T36" fmla="*/ 78 w 158"/>
                <a:gd name="T37" fmla="*/ 120 h 135"/>
                <a:gd name="T38" fmla="*/ 75 w 158"/>
                <a:gd name="T39" fmla="*/ 128 h 135"/>
                <a:gd name="T40" fmla="*/ 66 w 158"/>
                <a:gd name="T41" fmla="*/ 132 h 135"/>
                <a:gd name="T42" fmla="*/ 63 w 158"/>
                <a:gd name="T43" fmla="*/ 128 h 135"/>
                <a:gd name="T44" fmla="*/ 66 w 158"/>
                <a:gd name="T45" fmla="*/ 123 h 135"/>
                <a:gd name="T46" fmla="*/ 65 w 158"/>
                <a:gd name="T47" fmla="*/ 115 h 135"/>
                <a:gd name="T48" fmla="*/ 56 w 158"/>
                <a:gd name="T49" fmla="*/ 115 h 135"/>
                <a:gd name="T50" fmla="*/ 53 w 158"/>
                <a:gd name="T51" fmla="*/ 108 h 135"/>
                <a:gd name="T52" fmla="*/ 55 w 158"/>
                <a:gd name="T53" fmla="*/ 96 h 135"/>
                <a:gd name="T54" fmla="*/ 51 w 158"/>
                <a:gd name="T55" fmla="*/ 94 h 135"/>
                <a:gd name="T56" fmla="*/ 53 w 158"/>
                <a:gd name="T57" fmla="*/ 89 h 135"/>
                <a:gd name="T58" fmla="*/ 51 w 158"/>
                <a:gd name="T59" fmla="*/ 79 h 135"/>
                <a:gd name="T60" fmla="*/ 44 w 158"/>
                <a:gd name="T61" fmla="*/ 64 h 135"/>
                <a:gd name="T62" fmla="*/ 46 w 158"/>
                <a:gd name="T63" fmla="*/ 52 h 135"/>
                <a:gd name="T64" fmla="*/ 41 w 158"/>
                <a:gd name="T65" fmla="*/ 49 h 135"/>
                <a:gd name="T66" fmla="*/ 22 w 158"/>
                <a:gd name="T67" fmla="*/ 45 h 135"/>
                <a:gd name="T68" fmla="*/ 24 w 158"/>
                <a:gd name="T69" fmla="*/ 37 h 135"/>
                <a:gd name="T70" fmla="*/ 0 w 158"/>
                <a:gd name="T71" fmla="*/ 33 h 135"/>
                <a:gd name="T72" fmla="*/ 4 w 158"/>
                <a:gd name="T73" fmla="*/ 13 h 135"/>
                <a:gd name="T74" fmla="*/ 4 w 158"/>
                <a:gd name="T75" fmla="*/ 6 h 135"/>
                <a:gd name="T76" fmla="*/ 4 w 158"/>
                <a:gd name="T77" fmla="*/ 6 h 135"/>
                <a:gd name="T78" fmla="*/ 5 w 158"/>
                <a:gd name="T79" fmla="*/ 0 h 135"/>
                <a:gd name="T80" fmla="*/ 17 w 158"/>
                <a:gd name="T81" fmla="*/ 1 h 135"/>
                <a:gd name="T82" fmla="*/ 24 w 158"/>
                <a:gd name="T83" fmla="*/ 3 h 135"/>
                <a:gd name="T84" fmla="*/ 27 w 158"/>
                <a:gd name="T85" fmla="*/ 5 h 135"/>
                <a:gd name="T86" fmla="*/ 36 w 158"/>
                <a:gd name="T87" fmla="*/ 6 h 135"/>
                <a:gd name="T88" fmla="*/ 38 w 158"/>
                <a:gd name="T89" fmla="*/ 6 h 135"/>
                <a:gd name="T90" fmla="*/ 58 w 158"/>
                <a:gd name="T91" fmla="*/ 8 h 135"/>
                <a:gd name="T92" fmla="*/ 65 w 158"/>
                <a:gd name="T93" fmla="*/ 8 h 135"/>
                <a:gd name="T94" fmla="*/ 70 w 158"/>
                <a:gd name="T95" fmla="*/ 10 h 135"/>
                <a:gd name="T96" fmla="*/ 70 w 158"/>
                <a:gd name="T97" fmla="*/ 10 h 135"/>
                <a:gd name="T98" fmla="*/ 83 w 158"/>
                <a:gd name="T99" fmla="*/ 11 h 135"/>
                <a:gd name="T100" fmla="*/ 117 w 158"/>
                <a:gd name="T101" fmla="*/ 16 h 135"/>
                <a:gd name="T102" fmla="*/ 117 w 158"/>
                <a:gd name="T103" fmla="*/ 16 h 135"/>
                <a:gd name="T104" fmla="*/ 127 w 158"/>
                <a:gd name="T105"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5">
                  <a:moveTo>
                    <a:pt x="127" y="18"/>
                  </a:moveTo>
                  <a:lnTo>
                    <a:pt x="129" y="18"/>
                  </a:lnTo>
                  <a:lnTo>
                    <a:pt x="129" y="18"/>
                  </a:lnTo>
                  <a:lnTo>
                    <a:pt x="158" y="22"/>
                  </a:lnTo>
                  <a:lnTo>
                    <a:pt x="158" y="35"/>
                  </a:lnTo>
                  <a:lnTo>
                    <a:pt x="153" y="71"/>
                  </a:lnTo>
                  <a:lnTo>
                    <a:pt x="155" y="71"/>
                  </a:lnTo>
                  <a:lnTo>
                    <a:pt x="149" y="105"/>
                  </a:lnTo>
                  <a:lnTo>
                    <a:pt x="151" y="106"/>
                  </a:lnTo>
                  <a:lnTo>
                    <a:pt x="149" y="115"/>
                  </a:lnTo>
                  <a:lnTo>
                    <a:pt x="134" y="113"/>
                  </a:lnTo>
                  <a:lnTo>
                    <a:pt x="132" y="122"/>
                  </a:lnTo>
                  <a:lnTo>
                    <a:pt x="126" y="120"/>
                  </a:lnTo>
                  <a:lnTo>
                    <a:pt x="124" y="128"/>
                  </a:lnTo>
                  <a:lnTo>
                    <a:pt x="112" y="127"/>
                  </a:lnTo>
                  <a:lnTo>
                    <a:pt x="112" y="135"/>
                  </a:lnTo>
                  <a:lnTo>
                    <a:pt x="97" y="135"/>
                  </a:lnTo>
                  <a:lnTo>
                    <a:pt x="85" y="118"/>
                  </a:lnTo>
                  <a:lnTo>
                    <a:pt x="78" y="120"/>
                  </a:lnTo>
                  <a:lnTo>
                    <a:pt x="75" y="128"/>
                  </a:lnTo>
                  <a:lnTo>
                    <a:pt x="66" y="132"/>
                  </a:lnTo>
                  <a:lnTo>
                    <a:pt x="63" y="128"/>
                  </a:lnTo>
                  <a:lnTo>
                    <a:pt x="66" y="123"/>
                  </a:lnTo>
                  <a:lnTo>
                    <a:pt x="65" y="115"/>
                  </a:lnTo>
                  <a:lnTo>
                    <a:pt x="56" y="115"/>
                  </a:lnTo>
                  <a:lnTo>
                    <a:pt x="53" y="108"/>
                  </a:lnTo>
                  <a:lnTo>
                    <a:pt x="55" y="96"/>
                  </a:lnTo>
                  <a:lnTo>
                    <a:pt x="51" y="94"/>
                  </a:lnTo>
                  <a:lnTo>
                    <a:pt x="53" y="89"/>
                  </a:lnTo>
                  <a:lnTo>
                    <a:pt x="51" y="79"/>
                  </a:lnTo>
                  <a:lnTo>
                    <a:pt x="44" y="64"/>
                  </a:lnTo>
                  <a:lnTo>
                    <a:pt x="46" y="52"/>
                  </a:lnTo>
                  <a:lnTo>
                    <a:pt x="41" y="49"/>
                  </a:lnTo>
                  <a:lnTo>
                    <a:pt x="22" y="45"/>
                  </a:lnTo>
                  <a:lnTo>
                    <a:pt x="24" y="37"/>
                  </a:lnTo>
                  <a:lnTo>
                    <a:pt x="0" y="33"/>
                  </a:lnTo>
                  <a:lnTo>
                    <a:pt x="4" y="13"/>
                  </a:lnTo>
                  <a:lnTo>
                    <a:pt x="4" y="6"/>
                  </a:lnTo>
                  <a:lnTo>
                    <a:pt x="4" y="6"/>
                  </a:lnTo>
                  <a:lnTo>
                    <a:pt x="5" y="0"/>
                  </a:lnTo>
                  <a:lnTo>
                    <a:pt x="17" y="1"/>
                  </a:lnTo>
                  <a:lnTo>
                    <a:pt x="24" y="3"/>
                  </a:lnTo>
                  <a:lnTo>
                    <a:pt x="27" y="5"/>
                  </a:lnTo>
                  <a:lnTo>
                    <a:pt x="36" y="6"/>
                  </a:lnTo>
                  <a:lnTo>
                    <a:pt x="38" y="6"/>
                  </a:lnTo>
                  <a:lnTo>
                    <a:pt x="58" y="8"/>
                  </a:lnTo>
                  <a:lnTo>
                    <a:pt x="65" y="8"/>
                  </a:lnTo>
                  <a:lnTo>
                    <a:pt x="70" y="10"/>
                  </a:lnTo>
                  <a:lnTo>
                    <a:pt x="70" y="10"/>
                  </a:lnTo>
                  <a:lnTo>
                    <a:pt x="83" y="11"/>
                  </a:lnTo>
                  <a:lnTo>
                    <a:pt x="117" y="16"/>
                  </a:lnTo>
                  <a:lnTo>
                    <a:pt x="117" y="16"/>
                  </a:lnTo>
                  <a:lnTo>
                    <a:pt x="127"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6238"/>
            <p:cNvSpPr>
              <a:spLocks/>
            </p:cNvSpPr>
            <p:nvPr/>
          </p:nvSpPr>
          <p:spPr bwMode="auto">
            <a:xfrm>
              <a:off x="4487863" y="2538413"/>
              <a:ext cx="77788" cy="155575"/>
            </a:xfrm>
            <a:custGeom>
              <a:avLst/>
              <a:gdLst>
                <a:gd name="T0" fmla="*/ 46 w 49"/>
                <a:gd name="T1" fmla="*/ 42 h 98"/>
                <a:gd name="T2" fmla="*/ 41 w 49"/>
                <a:gd name="T3" fmla="*/ 98 h 98"/>
                <a:gd name="T4" fmla="*/ 0 w 49"/>
                <a:gd name="T5" fmla="*/ 95 h 98"/>
                <a:gd name="T6" fmla="*/ 3 w 49"/>
                <a:gd name="T7" fmla="*/ 51 h 98"/>
                <a:gd name="T8" fmla="*/ 7 w 49"/>
                <a:gd name="T9" fmla="*/ 17 h 98"/>
                <a:gd name="T10" fmla="*/ 9 w 49"/>
                <a:gd name="T11" fmla="*/ 0 h 98"/>
                <a:gd name="T12" fmla="*/ 34 w 49"/>
                <a:gd name="T13" fmla="*/ 2 h 98"/>
                <a:gd name="T14" fmla="*/ 49 w 49"/>
                <a:gd name="T15" fmla="*/ 3 h 98"/>
                <a:gd name="T16" fmla="*/ 46 w 49"/>
                <a:gd name="T17" fmla="*/ 4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98">
                  <a:moveTo>
                    <a:pt x="46" y="42"/>
                  </a:moveTo>
                  <a:lnTo>
                    <a:pt x="41" y="98"/>
                  </a:lnTo>
                  <a:lnTo>
                    <a:pt x="0" y="95"/>
                  </a:lnTo>
                  <a:lnTo>
                    <a:pt x="3" y="51"/>
                  </a:lnTo>
                  <a:lnTo>
                    <a:pt x="7" y="17"/>
                  </a:lnTo>
                  <a:lnTo>
                    <a:pt x="9" y="0"/>
                  </a:lnTo>
                  <a:lnTo>
                    <a:pt x="34" y="2"/>
                  </a:lnTo>
                  <a:lnTo>
                    <a:pt x="49" y="3"/>
                  </a:lnTo>
                  <a:lnTo>
                    <a:pt x="46" y="4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6239"/>
            <p:cNvSpPr>
              <a:spLocks/>
            </p:cNvSpPr>
            <p:nvPr/>
          </p:nvSpPr>
          <p:spPr bwMode="auto">
            <a:xfrm>
              <a:off x="4487863" y="2538413"/>
              <a:ext cx="77788" cy="155575"/>
            </a:xfrm>
            <a:custGeom>
              <a:avLst/>
              <a:gdLst>
                <a:gd name="T0" fmla="*/ 46 w 49"/>
                <a:gd name="T1" fmla="*/ 42 h 98"/>
                <a:gd name="T2" fmla="*/ 41 w 49"/>
                <a:gd name="T3" fmla="*/ 98 h 98"/>
                <a:gd name="T4" fmla="*/ 0 w 49"/>
                <a:gd name="T5" fmla="*/ 95 h 98"/>
                <a:gd name="T6" fmla="*/ 3 w 49"/>
                <a:gd name="T7" fmla="*/ 51 h 98"/>
                <a:gd name="T8" fmla="*/ 7 w 49"/>
                <a:gd name="T9" fmla="*/ 17 h 98"/>
                <a:gd name="T10" fmla="*/ 9 w 49"/>
                <a:gd name="T11" fmla="*/ 0 h 98"/>
                <a:gd name="T12" fmla="*/ 34 w 49"/>
                <a:gd name="T13" fmla="*/ 2 h 98"/>
                <a:gd name="T14" fmla="*/ 49 w 49"/>
                <a:gd name="T15" fmla="*/ 3 h 98"/>
                <a:gd name="T16" fmla="*/ 46 w 49"/>
                <a:gd name="T17" fmla="*/ 4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98">
                  <a:moveTo>
                    <a:pt x="46" y="42"/>
                  </a:moveTo>
                  <a:lnTo>
                    <a:pt x="41" y="98"/>
                  </a:lnTo>
                  <a:lnTo>
                    <a:pt x="0" y="95"/>
                  </a:lnTo>
                  <a:lnTo>
                    <a:pt x="3" y="51"/>
                  </a:lnTo>
                  <a:lnTo>
                    <a:pt x="7" y="17"/>
                  </a:lnTo>
                  <a:lnTo>
                    <a:pt x="9" y="0"/>
                  </a:lnTo>
                  <a:lnTo>
                    <a:pt x="34" y="2"/>
                  </a:lnTo>
                  <a:lnTo>
                    <a:pt x="49" y="3"/>
                  </a:lnTo>
                  <a:lnTo>
                    <a:pt x="46"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6240"/>
            <p:cNvSpPr>
              <a:spLocks/>
            </p:cNvSpPr>
            <p:nvPr/>
          </p:nvSpPr>
          <p:spPr bwMode="auto">
            <a:xfrm>
              <a:off x="4278313" y="2128838"/>
              <a:ext cx="185738" cy="92075"/>
            </a:xfrm>
            <a:custGeom>
              <a:avLst/>
              <a:gdLst>
                <a:gd name="T0" fmla="*/ 0 w 117"/>
                <a:gd name="T1" fmla="*/ 0 h 58"/>
                <a:gd name="T2" fmla="*/ 19 w 117"/>
                <a:gd name="T3" fmla="*/ 2 h 58"/>
                <a:gd name="T4" fmla="*/ 19 w 117"/>
                <a:gd name="T5" fmla="*/ 2 h 58"/>
                <a:gd name="T6" fmla="*/ 47 w 117"/>
                <a:gd name="T7" fmla="*/ 5 h 58"/>
                <a:gd name="T8" fmla="*/ 51 w 117"/>
                <a:gd name="T9" fmla="*/ 7 h 58"/>
                <a:gd name="T10" fmla="*/ 63 w 117"/>
                <a:gd name="T11" fmla="*/ 9 h 58"/>
                <a:gd name="T12" fmla="*/ 63 w 117"/>
                <a:gd name="T13" fmla="*/ 9 h 58"/>
                <a:gd name="T14" fmla="*/ 102 w 117"/>
                <a:gd name="T15" fmla="*/ 12 h 58"/>
                <a:gd name="T16" fmla="*/ 117 w 117"/>
                <a:gd name="T17" fmla="*/ 14 h 58"/>
                <a:gd name="T18" fmla="*/ 113 w 117"/>
                <a:gd name="T19" fmla="*/ 58 h 58"/>
                <a:gd name="T20" fmla="*/ 88 w 117"/>
                <a:gd name="T21" fmla="*/ 55 h 58"/>
                <a:gd name="T22" fmla="*/ 29 w 117"/>
                <a:gd name="T23" fmla="*/ 48 h 58"/>
                <a:gd name="T24" fmla="*/ 13 w 117"/>
                <a:gd name="T25" fmla="*/ 33 h 58"/>
                <a:gd name="T26" fmla="*/ 7 w 117"/>
                <a:gd name="T27" fmla="*/ 29 h 58"/>
                <a:gd name="T28" fmla="*/ 2 w 117"/>
                <a:gd name="T29" fmla="*/ 22 h 58"/>
                <a:gd name="T30" fmla="*/ 0 w 117"/>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7" h="58">
                  <a:moveTo>
                    <a:pt x="0" y="0"/>
                  </a:moveTo>
                  <a:lnTo>
                    <a:pt x="19" y="2"/>
                  </a:lnTo>
                  <a:lnTo>
                    <a:pt x="19" y="2"/>
                  </a:lnTo>
                  <a:lnTo>
                    <a:pt x="47" y="5"/>
                  </a:lnTo>
                  <a:lnTo>
                    <a:pt x="51" y="7"/>
                  </a:lnTo>
                  <a:lnTo>
                    <a:pt x="63" y="9"/>
                  </a:lnTo>
                  <a:lnTo>
                    <a:pt x="63" y="9"/>
                  </a:lnTo>
                  <a:lnTo>
                    <a:pt x="102" y="12"/>
                  </a:lnTo>
                  <a:lnTo>
                    <a:pt x="117" y="14"/>
                  </a:lnTo>
                  <a:lnTo>
                    <a:pt x="113" y="58"/>
                  </a:lnTo>
                  <a:lnTo>
                    <a:pt x="88" y="55"/>
                  </a:lnTo>
                  <a:lnTo>
                    <a:pt x="29" y="48"/>
                  </a:lnTo>
                  <a:lnTo>
                    <a:pt x="13" y="33"/>
                  </a:lnTo>
                  <a:lnTo>
                    <a:pt x="7" y="29"/>
                  </a:lnTo>
                  <a:lnTo>
                    <a:pt x="2" y="22"/>
                  </a:lnTo>
                  <a:lnTo>
                    <a:pt x="0" y="0"/>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6241"/>
            <p:cNvSpPr>
              <a:spLocks/>
            </p:cNvSpPr>
            <p:nvPr/>
          </p:nvSpPr>
          <p:spPr bwMode="auto">
            <a:xfrm>
              <a:off x="4278313" y="2128838"/>
              <a:ext cx="185738" cy="92075"/>
            </a:xfrm>
            <a:custGeom>
              <a:avLst/>
              <a:gdLst>
                <a:gd name="T0" fmla="*/ 0 w 117"/>
                <a:gd name="T1" fmla="*/ 0 h 58"/>
                <a:gd name="T2" fmla="*/ 19 w 117"/>
                <a:gd name="T3" fmla="*/ 2 h 58"/>
                <a:gd name="T4" fmla="*/ 19 w 117"/>
                <a:gd name="T5" fmla="*/ 2 h 58"/>
                <a:gd name="T6" fmla="*/ 47 w 117"/>
                <a:gd name="T7" fmla="*/ 5 h 58"/>
                <a:gd name="T8" fmla="*/ 51 w 117"/>
                <a:gd name="T9" fmla="*/ 7 h 58"/>
                <a:gd name="T10" fmla="*/ 63 w 117"/>
                <a:gd name="T11" fmla="*/ 9 h 58"/>
                <a:gd name="T12" fmla="*/ 63 w 117"/>
                <a:gd name="T13" fmla="*/ 9 h 58"/>
                <a:gd name="T14" fmla="*/ 102 w 117"/>
                <a:gd name="T15" fmla="*/ 12 h 58"/>
                <a:gd name="T16" fmla="*/ 117 w 117"/>
                <a:gd name="T17" fmla="*/ 14 h 58"/>
                <a:gd name="T18" fmla="*/ 113 w 117"/>
                <a:gd name="T19" fmla="*/ 58 h 58"/>
                <a:gd name="T20" fmla="*/ 88 w 117"/>
                <a:gd name="T21" fmla="*/ 55 h 58"/>
                <a:gd name="T22" fmla="*/ 29 w 117"/>
                <a:gd name="T23" fmla="*/ 48 h 58"/>
                <a:gd name="T24" fmla="*/ 13 w 117"/>
                <a:gd name="T25" fmla="*/ 33 h 58"/>
                <a:gd name="T26" fmla="*/ 7 w 117"/>
                <a:gd name="T27" fmla="*/ 29 h 58"/>
                <a:gd name="T28" fmla="*/ 2 w 117"/>
                <a:gd name="T29" fmla="*/ 22 h 58"/>
                <a:gd name="T30" fmla="*/ 0 w 117"/>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7" h="58">
                  <a:moveTo>
                    <a:pt x="0" y="0"/>
                  </a:moveTo>
                  <a:lnTo>
                    <a:pt x="19" y="2"/>
                  </a:lnTo>
                  <a:lnTo>
                    <a:pt x="19" y="2"/>
                  </a:lnTo>
                  <a:lnTo>
                    <a:pt x="47" y="5"/>
                  </a:lnTo>
                  <a:lnTo>
                    <a:pt x="51" y="7"/>
                  </a:lnTo>
                  <a:lnTo>
                    <a:pt x="63" y="9"/>
                  </a:lnTo>
                  <a:lnTo>
                    <a:pt x="63" y="9"/>
                  </a:lnTo>
                  <a:lnTo>
                    <a:pt x="102" y="12"/>
                  </a:lnTo>
                  <a:lnTo>
                    <a:pt x="117" y="14"/>
                  </a:lnTo>
                  <a:lnTo>
                    <a:pt x="113" y="58"/>
                  </a:lnTo>
                  <a:lnTo>
                    <a:pt x="88" y="55"/>
                  </a:lnTo>
                  <a:lnTo>
                    <a:pt x="29" y="48"/>
                  </a:lnTo>
                  <a:lnTo>
                    <a:pt x="13" y="33"/>
                  </a:lnTo>
                  <a:lnTo>
                    <a:pt x="7" y="29"/>
                  </a:lnTo>
                  <a:lnTo>
                    <a:pt x="2" y="22"/>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6242"/>
            <p:cNvSpPr>
              <a:spLocks/>
            </p:cNvSpPr>
            <p:nvPr/>
          </p:nvSpPr>
          <p:spPr bwMode="auto">
            <a:xfrm>
              <a:off x="3949701" y="2341563"/>
              <a:ext cx="161925" cy="204788"/>
            </a:xfrm>
            <a:custGeom>
              <a:avLst/>
              <a:gdLst>
                <a:gd name="T0" fmla="*/ 70 w 102"/>
                <a:gd name="T1" fmla="*/ 4 h 129"/>
                <a:gd name="T2" fmla="*/ 68 w 102"/>
                <a:gd name="T3" fmla="*/ 12 h 129"/>
                <a:gd name="T4" fmla="*/ 71 w 102"/>
                <a:gd name="T5" fmla="*/ 14 h 129"/>
                <a:gd name="T6" fmla="*/ 70 w 102"/>
                <a:gd name="T7" fmla="*/ 24 h 129"/>
                <a:gd name="T8" fmla="*/ 71 w 102"/>
                <a:gd name="T9" fmla="*/ 34 h 129"/>
                <a:gd name="T10" fmla="*/ 77 w 102"/>
                <a:gd name="T11" fmla="*/ 43 h 129"/>
                <a:gd name="T12" fmla="*/ 77 w 102"/>
                <a:gd name="T13" fmla="*/ 49 h 129"/>
                <a:gd name="T14" fmla="*/ 87 w 102"/>
                <a:gd name="T15" fmla="*/ 58 h 129"/>
                <a:gd name="T16" fmla="*/ 88 w 102"/>
                <a:gd name="T17" fmla="*/ 68 h 129"/>
                <a:gd name="T18" fmla="*/ 102 w 102"/>
                <a:gd name="T19" fmla="*/ 85 h 129"/>
                <a:gd name="T20" fmla="*/ 99 w 102"/>
                <a:gd name="T21" fmla="*/ 112 h 129"/>
                <a:gd name="T22" fmla="*/ 100 w 102"/>
                <a:gd name="T23" fmla="*/ 112 h 129"/>
                <a:gd name="T24" fmla="*/ 99 w 102"/>
                <a:gd name="T25" fmla="*/ 129 h 129"/>
                <a:gd name="T26" fmla="*/ 68 w 102"/>
                <a:gd name="T27" fmla="*/ 124 h 129"/>
                <a:gd name="T28" fmla="*/ 32 w 102"/>
                <a:gd name="T29" fmla="*/ 119 h 129"/>
                <a:gd name="T30" fmla="*/ 0 w 102"/>
                <a:gd name="T31" fmla="*/ 114 h 129"/>
                <a:gd name="T32" fmla="*/ 4 w 102"/>
                <a:gd name="T33" fmla="*/ 70 h 129"/>
                <a:gd name="T34" fmla="*/ 2 w 102"/>
                <a:gd name="T35" fmla="*/ 70 h 129"/>
                <a:gd name="T36" fmla="*/ 5 w 102"/>
                <a:gd name="T37" fmla="*/ 63 h 129"/>
                <a:gd name="T38" fmla="*/ 10 w 102"/>
                <a:gd name="T39" fmla="*/ 29 h 129"/>
                <a:gd name="T40" fmla="*/ 14 w 102"/>
                <a:gd name="T41" fmla="*/ 17 h 129"/>
                <a:gd name="T42" fmla="*/ 14 w 102"/>
                <a:gd name="T43" fmla="*/ 12 h 129"/>
                <a:gd name="T44" fmla="*/ 29 w 102"/>
                <a:gd name="T45" fmla="*/ 14 h 129"/>
                <a:gd name="T46" fmla="*/ 31 w 102"/>
                <a:gd name="T47" fmla="*/ 5 h 129"/>
                <a:gd name="T48" fmla="*/ 49 w 102"/>
                <a:gd name="T49" fmla="*/ 9 h 129"/>
                <a:gd name="T50" fmla="*/ 51 w 102"/>
                <a:gd name="T51" fmla="*/ 0 h 129"/>
                <a:gd name="T52" fmla="*/ 70 w 102"/>
                <a:gd name="T53" fmla="*/ 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29">
                  <a:moveTo>
                    <a:pt x="70" y="4"/>
                  </a:moveTo>
                  <a:lnTo>
                    <a:pt x="68" y="12"/>
                  </a:lnTo>
                  <a:lnTo>
                    <a:pt x="71" y="14"/>
                  </a:lnTo>
                  <a:lnTo>
                    <a:pt x="70" y="24"/>
                  </a:lnTo>
                  <a:lnTo>
                    <a:pt x="71" y="34"/>
                  </a:lnTo>
                  <a:lnTo>
                    <a:pt x="77" y="43"/>
                  </a:lnTo>
                  <a:lnTo>
                    <a:pt x="77" y="49"/>
                  </a:lnTo>
                  <a:lnTo>
                    <a:pt x="87" y="58"/>
                  </a:lnTo>
                  <a:lnTo>
                    <a:pt x="88" y="68"/>
                  </a:lnTo>
                  <a:lnTo>
                    <a:pt x="102" y="85"/>
                  </a:lnTo>
                  <a:lnTo>
                    <a:pt x="99" y="112"/>
                  </a:lnTo>
                  <a:lnTo>
                    <a:pt x="100" y="112"/>
                  </a:lnTo>
                  <a:lnTo>
                    <a:pt x="99" y="129"/>
                  </a:lnTo>
                  <a:lnTo>
                    <a:pt x="68" y="124"/>
                  </a:lnTo>
                  <a:lnTo>
                    <a:pt x="32" y="119"/>
                  </a:lnTo>
                  <a:lnTo>
                    <a:pt x="0" y="114"/>
                  </a:lnTo>
                  <a:lnTo>
                    <a:pt x="4" y="70"/>
                  </a:lnTo>
                  <a:lnTo>
                    <a:pt x="2" y="70"/>
                  </a:lnTo>
                  <a:lnTo>
                    <a:pt x="5" y="63"/>
                  </a:lnTo>
                  <a:lnTo>
                    <a:pt x="10" y="29"/>
                  </a:lnTo>
                  <a:lnTo>
                    <a:pt x="14" y="17"/>
                  </a:lnTo>
                  <a:lnTo>
                    <a:pt x="14" y="12"/>
                  </a:lnTo>
                  <a:lnTo>
                    <a:pt x="29" y="14"/>
                  </a:lnTo>
                  <a:lnTo>
                    <a:pt x="31" y="5"/>
                  </a:lnTo>
                  <a:lnTo>
                    <a:pt x="49" y="9"/>
                  </a:lnTo>
                  <a:lnTo>
                    <a:pt x="51" y="0"/>
                  </a:lnTo>
                  <a:lnTo>
                    <a:pt x="70"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6243"/>
            <p:cNvSpPr>
              <a:spLocks/>
            </p:cNvSpPr>
            <p:nvPr/>
          </p:nvSpPr>
          <p:spPr bwMode="auto">
            <a:xfrm>
              <a:off x="3949701" y="2341563"/>
              <a:ext cx="161925" cy="204788"/>
            </a:xfrm>
            <a:custGeom>
              <a:avLst/>
              <a:gdLst>
                <a:gd name="T0" fmla="*/ 70 w 102"/>
                <a:gd name="T1" fmla="*/ 4 h 129"/>
                <a:gd name="T2" fmla="*/ 68 w 102"/>
                <a:gd name="T3" fmla="*/ 12 h 129"/>
                <a:gd name="T4" fmla="*/ 71 w 102"/>
                <a:gd name="T5" fmla="*/ 14 h 129"/>
                <a:gd name="T6" fmla="*/ 70 w 102"/>
                <a:gd name="T7" fmla="*/ 24 h 129"/>
                <a:gd name="T8" fmla="*/ 71 w 102"/>
                <a:gd name="T9" fmla="*/ 34 h 129"/>
                <a:gd name="T10" fmla="*/ 77 w 102"/>
                <a:gd name="T11" fmla="*/ 43 h 129"/>
                <a:gd name="T12" fmla="*/ 77 w 102"/>
                <a:gd name="T13" fmla="*/ 49 h 129"/>
                <a:gd name="T14" fmla="*/ 87 w 102"/>
                <a:gd name="T15" fmla="*/ 58 h 129"/>
                <a:gd name="T16" fmla="*/ 88 w 102"/>
                <a:gd name="T17" fmla="*/ 68 h 129"/>
                <a:gd name="T18" fmla="*/ 102 w 102"/>
                <a:gd name="T19" fmla="*/ 85 h 129"/>
                <a:gd name="T20" fmla="*/ 99 w 102"/>
                <a:gd name="T21" fmla="*/ 112 h 129"/>
                <a:gd name="T22" fmla="*/ 100 w 102"/>
                <a:gd name="T23" fmla="*/ 112 h 129"/>
                <a:gd name="T24" fmla="*/ 99 w 102"/>
                <a:gd name="T25" fmla="*/ 129 h 129"/>
                <a:gd name="T26" fmla="*/ 68 w 102"/>
                <a:gd name="T27" fmla="*/ 124 h 129"/>
                <a:gd name="T28" fmla="*/ 32 w 102"/>
                <a:gd name="T29" fmla="*/ 119 h 129"/>
                <a:gd name="T30" fmla="*/ 0 w 102"/>
                <a:gd name="T31" fmla="*/ 114 h 129"/>
                <a:gd name="T32" fmla="*/ 4 w 102"/>
                <a:gd name="T33" fmla="*/ 70 h 129"/>
                <a:gd name="T34" fmla="*/ 2 w 102"/>
                <a:gd name="T35" fmla="*/ 70 h 129"/>
                <a:gd name="T36" fmla="*/ 5 w 102"/>
                <a:gd name="T37" fmla="*/ 63 h 129"/>
                <a:gd name="T38" fmla="*/ 10 w 102"/>
                <a:gd name="T39" fmla="*/ 29 h 129"/>
                <a:gd name="T40" fmla="*/ 14 w 102"/>
                <a:gd name="T41" fmla="*/ 17 h 129"/>
                <a:gd name="T42" fmla="*/ 14 w 102"/>
                <a:gd name="T43" fmla="*/ 12 h 129"/>
                <a:gd name="T44" fmla="*/ 29 w 102"/>
                <a:gd name="T45" fmla="*/ 14 h 129"/>
                <a:gd name="T46" fmla="*/ 31 w 102"/>
                <a:gd name="T47" fmla="*/ 5 h 129"/>
                <a:gd name="T48" fmla="*/ 49 w 102"/>
                <a:gd name="T49" fmla="*/ 9 h 129"/>
                <a:gd name="T50" fmla="*/ 51 w 102"/>
                <a:gd name="T51" fmla="*/ 0 h 129"/>
                <a:gd name="T52" fmla="*/ 70 w 102"/>
                <a:gd name="T53" fmla="*/ 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29">
                  <a:moveTo>
                    <a:pt x="70" y="4"/>
                  </a:moveTo>
                  <a:lnTo>
                    <a:pt x="68" y="12"/>
                  </a:lnTo>
                  <a:lnTo>
                    <a:pt x="71" y="14"/>
                  </a:lnTo>
                  <a:lnTo>
                    <a:pt x="70" y="24"/>
                  </a:lnTo>
                  <a:lnTo>
                    <a:pt x="71" y="34"/>
                  </a:lnTo>
                  <a:lnTo>
                    <a:pt x="77" y="43"/>
                  </a:lnTo>
                  <a:lnTo>
                    <a:pt x="77" y="49"/>
                  </a:lnTo>
                  <a:lnTo>
                    <a:pt x="87" y="58"/>
                  </a:lnTo>
                  <a:lnTo>
                    <a:pt x="88" y="68"/>
                  </a:lnTo>
                  <a:lnTo>
                    <a:pt x="102" y="85"/>
                  </a:lnTo>
                  <a:lnTo>
                    <a:pt x="99" y="112"/>
                  </a:lnTo>
                  <a:lnTo>
                    <a:pt x="100" y="112"/>
                  </a:lnTo>
                  <a:lnTo>
                    <a:pt x="99" y="129"/>
                  </a:lnTo>
                  <a:lnTo>
                    <a:pt x="68" y="124"/>
                  </a:lnTo>
                  <a:lnTo>
                    <a:pt x="32" y="119"/>
                  </a:lnTo>
                  <a:lnTo>
                    <a:pt x="0" y="114"/>
                  </a:lnTo>
                  <a:lnTo>
                    <a:pt x="4" y="70"/>
                  </a:lnTo>
                  <a:lnTo>
                    <a:pt x="2" y="70"/>
                  </a:lnTo>
                  <a:lnTo>
                    <a:pt x="5" y="63"/>
                  </a:lnTo>
                  <a:lnTo>
                    <a:pt x="10" y="29"/>
                  </a:lnTo>
                  <a:lnTo>
                    <a:pt x="14" y="17"/>
                  </a:lnTo>
                  <a:lnTo>
                    <a:pt x="14" y="12"/>
                  </a:lnTo>
                  <a:lnTo>
                    <a:pt x="29" y="14"/>
                  </a:lnTo>
                  <a:lnTo>
                    <a:pt x="31" y="5"/>
                  </a:lnTo>
                  <a:lnTo>
                    <a:pt x="49" y="9"/>
                  </a:lnTo>
                  <a:lnTo>
                    <a:pt x="51" y="0"/>
                  </a:lnTo>
                  <a:lnTo>
                    <a:pt x="7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6244"/>
            <p:cNvSpPr>
              <a:spLocks/>
            </p:cNvSpPr>
            <p:nvPr/>
          </p:nvSpPr>
          <p:spPr bwMode="auto">
            <a:xfrm>
              <a:off x="3971926" y="2530476"/>
              <a:ext cx="290513" cy="230188"/>
            </a:xfrm>
            <a:custGeom>
              <a:avLst/>
              <a:gdLst>
                <a:gd name="T0" fmla="*/ 18 w 183"/>
                <a:gd name="T1" fmla="*/ 0 h 145"/>
                <a:gd name="T2" fmla="*/ 54 w 183"/>
                <a:gd name="T3" fmla="*/ 5 h 145"/>
                <a:gd name="T4" fmla="*/ 85 w 183"/>
                <a:gd name="T5" fmla="*/ 10 h 145"/>
                <a:gd name="T6" fmla="*/ 127 w 183"/>
                <a:gd name="T7" fmla="*/ 15 h 145"/>
                <a:gd name="T8" fmla="*/ 183 w 183"/>
                <a:gd name="T9" fmla="*/ 24 h 145"/>
                <a:gd name="T10" fmla="*/ 183 w 183"/>
                <a:gd name="T11" fmla="*/ 40 h 145"/>
                <a:gd name="T12" fmla="*/ 178 w 183"/>
                <a:gd name="T13" fmla="*/ 83 h 145"/>
                <a:gd name="T14" fmla="*/ 149 w 183"/>
                <a:gd name="T15" fmla="*/ 79 h 145"/>
                <a:gd name="T16" fmla="*/ 142 w 183"/>
                <a:gd name="T17" fmla="*/ 145 h 145"/>
                <a:gd name="T18" fmla="*/ 120 w 183"/>
                <a:gd name="T19" fmla="*/ 142 h 145"/>
                <a:gd name="T20" fmla="*/ 66 w 183"/>
                <a:gd name="T21" fmla="*/ 135 h 145"/>
                <a:gd name="T22" fmla="*/ 56 w 183"/>
                <a:gd name="T23" fmla="*/ 134 h 145"/>
                <a:gd name="T24" fmla="*/ 25 w 183"/>
                <a:gd name="T25" fmla="*/ 130 h 145"/>
                <a:gd name="T26" fmla="*/ 22 w 183"/>
                <a:gd name="T27" fmla="*/ 129 h 145"/>
                <a:gd name="T28" fmla="*/ 22 w 183"/>
                <a:gd name="T29" fmla="*/ 129 h 145"/>
                <a:gd name="T30" fmla="*/ 13 w 183"/>
                <a:gd name="T31" fmla="*/ 129 h 145"/>
                <a:gd name="T32" fmla="*/ 13 w 183"/>
                <a:gd name="T33" fmla="*/ 129 h 145"/>
                <a:gd name="T34" fmla="*/ 3 w 183"/>
                <a:gd name="T35" fmla="*/ 127 h 145"/>
                <a:gd name="T36" fmla="*/ 3 w 183"/>
                <a:gd name="T37" fmla="*/ 127 h 145"/>
                <a:gd name="T38" fmla="*/ 0 w 183"/>
                <a:gd name="T39" fmla="*/ 125 h 145"/>
                <a:gd name="T40" fmla="*/ 8 w 183"/>
                <a:gd name="T41" fmla="*/ 68 h 145"/>
                <a:gd name="T42" fmla="*/ 18 w 183"/>
                <a:gd name="T43"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3" h="145">
                  <a:moveTo>
                    <a:pt x="18" y="0"/>
                  </a:moveTo>
                  <a:lnTo>
                    <a:pt x="54" y="5"/>
                  </a:lnTo>
                  <a:lnTo>
                    <a:pt x="85" y="10"/>
                  </a:lnTo>
                  <a:lnTo>
                    <a:pt x="127" y="15"/>
                  </a:lnTo>
                  <a:lnTo>
                    <a:pt x="183" y="24"/>
                  </a:lnTo>
                  <a:lnTo>
                    <a:pt x="183" y="40"/>
                  </a:lnTo>
                  <a:lnTo>
                    <a:pt x="178" y="83"/>
                  </a:lnTo>
                  <a:lnTo>
                    <a:pt x="149" y="79"/>
                  </a:lnTo>
                  <a:lnTo>
                    <a:pt x="142" y="145"/>
                  </a:lnTo>
                  <a:lnTo>
                    <a:pt x="120" y="142"/>
                  </a:lnTo>
                  <a:lnTo>
                    <a:pt x="66" y="135"/>
                  </a:lnTo>
                  <a:lnTo>
                    <a:pt x="56" y="134"/>
                  </a:lnTo>
                  <a:lnTo>
                    <a:pt x="25" y="130"/>
                  </a:lnTo>
                  <a:lnTo>
                    <a:pt x="22" y="129"/>
                  </a:lnTo>
                  <a:lnTo>
                    <a:pt x="22" y="129"/>
                  </a:lnTo>
                  <a:lnTo>
                    <a:pt x="13" y="129"/>
                  </a:lnTo>
                  <a:lnTo>
                    <a:pt x="13" y="129"/>
                  </a:lnTo>
                  <a:lnTo>
                    <a:pt x="3" y="127"/>
                  </a:lnTo>
                  <a:lnTo>
                    <a:pt x="3" y="127"/>
                  </a:lnTo>
                  <a:lnTo>
                    <a:pt x="0" y="125"/>
                  </a:lnTo>
                  <a:lnTo>
                    <a:pt x="8" y="68"/>
                  </a:lnTo>
                  <a:lnTo>
                    <a:pt x="1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6245"/>
            <p:cNvSpPr>
              <a:spLocks/>
            </p:cNvSpPr>
            <p:nvPr/>
          </p:nvSpPr>
          <p:spPr bwMode="auto">
            <a:xfrm>
              <a:off x="3971926" y="2530476"/>
              <a:ext cx="290513" cy="230188"/>
            </a:xfrm>
            <a:custGeom>
              <a:avLst/>
              <a:gdLst>
                <a:gd name="T0" fmla="*/ 18 w 183"/>
                <a:gd name="T1" fmla="*/ 0 h 145"/>
                <a:gd name="T2" fmla="*/ 54 w 183"/>
                <a:gd name="T3" fmla="*/ 5 h 145"/>
                <a:gd name="T4" fmla="*/ 85 w 183"/>
                <a:gd name="T5" fmla="*/ 10 h 145"/>
                <a:gd name="T6" fmla="*/ 127 w 183"/>
                <a:gd name="T7" fmla="*/ 15 h 145"/>
                <a:gd name="T8" fmla="*/ 183 w 183"/>
                <a:gd name="T9" fmla="*/ 24 h 145"/>
                <a:gd name="T10" fmla="*/ 183 w 183"/>
                <a:gd name="T11" fmla="*/ 40 h 145"/>
                <a:gd name="T12" fmla="*/ 178 w 183"/>
                <a:gd name="T13" fmla="*/ 83 h 145"/>
                <a:gd name="T14" fmla="*/ 149 w 183"/>
                <a:gd name="T15" fmla="*/ 79 h 145"/>
                <a:gd name="T16" fmla="*/ 142 w 183"/>
                <a:gd name="T17" fmla="*/ 145 h 145"/>
                <a:gd name="T18" fmla="*/ 120 w 183"/>
                <a:gd name="T19" fmla="*/ 142 h 145"/>
                <a:gd name="T20" fmla="*/ 66 w 183"/>
                <a:gd name="T21" fmla="*/ 135 h 145"/>
                <a:gd name="T22" fmla="*/ 56 w 183"/>
                <a:gd name="T23" fmla="*/ 134 h 145"/>
                <a:gd name="T24" fmla="*/ 25 w 183"/>
                <a:gd name="T25" fmla="*/ 130 h 145"/>
                <a:gd name="T26" fmla="*/ 22 w 183"/>
                <a:gd name="T27" fmla="*/ 129 h 145"/>
                <a:gd name="T28" fmla="*/ 22 w 183"/>
                <a:gd name="T29" fmla="*/ 129 h 145"/>
                <a:gd name="T30" fmla="*/ 13 w 183"/>
                <a:gd name="T31" fmla="*/ 129 h 145"/>
                <a:gd name="T32" fmla="*/ 13 w 183"/>
                <a:gd name="T33" fmla="*/ 129 h 145"/>
                <a:gd name="T34" fmla="*/ 3 w 183"/>
                <a:gd name="T35" fmla="*/ 127 h 145"/>
                <a:gd name="T36" fmla="*/ 3 w 183"/>
                <a:gd name="T37" fmla="*/ 127 h 145"/>
                <a:gd name="T38" fmla="*/ 0 w 183"/>
                <a:gd name="T39" fmla="*/ 125 h 145"/>
                <a:gd name="T40" fmla="*/ 8 w 183"/>
                <a:gd name="T41" fmla="*/ 68 h 145"/>
                <a:gd name="T42" fmla="*/ 18 w 183"/>
                <a:gd name="T43"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3" h="145">
                  <a:moveTo>
                    <a:pt x="18" y="0"/>
                  </a:moveTo>
                  <a:lnTo>
                    <a:pt x="54" y="5"/>
                  </a:lnTo>
                  <a:lnTo>
                    <a:pt x="85" y="10"/>
                  </a:lnTo>
                  <a:lnTo>
                    <a:pt x="127" y="15"/>
                  </a:lnTo>
                  <a:lnTo>
                    <a:pt x="183" y="24"/>
                  </a:lnTo>
                  <a:lnTo>
                    <a:pt x="183" y="40"/>
                  </a:lnTo>
                  <a:lnTo>
                    <a:pt x="178" y="83"/>
                  </a:lnTo>
                  <a:lnTo>
                    <a:pt x="149" y="79"/>
                  </a:lnTo>
                  <a:lnTo>
                    <a:pt x="142" y="145"/>
                  </a:lnTo>
                  <a:lnTo>
                    <a:pt x="120" y="142"/>
                  </a:lnTo>
                  <a:lnTo>
                    <a:pt x="66" y="135"/>
                  </a:lnTo>
                  <a:lnTo>
                    <a:pt x="56" y="134"/>
                  </a:lnTo>
                  <a:lnTo>
                    <a:pt x="25" y="130"/>
                  </a:lnTo>
                  <a:lnTo>
                    <a:pt x="22" y="129"/>
                  </a:lnTo>
                  <a:lnTo>
                    <a:pt x="22" y="129"/>
                  </a:lnTo>
                  <a:lnTo>
                    <a:pt x="13" y="129"/>
                  </a:lnTo>
                  <a:lnTo>
                    <a:pt x="13" y="129"/>
                  </a:lnTo>
                  <a:lnTo>
                    <a:pt x="3" y="127"/>
                  </a:lnTo>
                  <a:lnTo>
                    <a:pt x="3" y="127"/>
                  </a:lnTo>
                  <a:lnTo>
                    <a:pt x="0" y="125"/>
                  </a:lnTo>
                  <a:lnTo>
                    <a:pt x="8" y="68"/>
                  </a:lnTo>
                  <a:lnTo>
                    <a:pt x="1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6246"/>
            <p:cNvSpPr>
              <a:spLocks/>
            </p:cNvSpPr>
            <p:nvPr/>
          </p:nvSpPr>
          <p:spPr bwMode="auto">
            <a:xfrm>
              <a:off x="3925888" y="2136776"/>
              <a:ext cx="119063" cy="231775"/>
            </a:xfrm>
            <a:custGeom>
              <a:avLst/>
              <a:gdLst>
                <a:gd name="T0" fmla="*/ 44 w 75"/>
                <a:gd name="T1" fmla="*/ 4 h 146"/>
                <a:gd name="T2" fmla="*/ 42 w 75"/>
                <a:gd name="T3" fmla="*/ 12 h 146"/>
                <a:gd name="T4" fmla="*/ 61 w 75"/>
                <a:gd name="T5" fmla="*/ 16 h 146"/>
                <a:gd name="T6" fmla="*/ 66 w 75"/>
                <a:gd name="T7" fmla="*/ 19 h 146"/>
                <a:gd name="T8" fmla="*/ 64 w 75"/>
                <a:gd name="T9" fmla="*/ 31 h 146"/>
                <a:gd name="T10" fmla="*/ 71 w 75"/>
                <a:gd name="T11" fmla="*/ 46 h 146"/>
                <a:gd name="T12" fmla="*/ 73 w 75"/>
                <a:gd name="T13" fmla="*/ 56 h 146"/>
                <a:gd name="T14" fmla="*/ 71 w 75"/>
                <a:gd name="T15" fmla="*/ 61 h 146"/>
                <a:gd name="T16" fmla="*/ 75 w 75"/>
                <a:gd name="T17" fmla="*/ 63 h 146"/>
                <a:gd name="T18" fmla="*/ 73 w 75"/>
                <a:gd name="T19" fmla="*/ 75 h 146"/>
                <a:gd name="T20" fmla="*/ 66 w 75"/>
                <a:gd name="T21" fmla="*/ 129 h 146"/>
                <a:gd name="T22" fmla="*/ 64 w 75"/>
                <a:gd name="T23" fmla="*/ 138 h 146"/>
                <a:gd name="T24" fmla="*/ 46 w 75"/>
                <a:gd name="T25" fmla="*/ 134 h 146"/>
                <a:gd name="T26" fmla="*/ 44 w 75"/>
                <a:gd name="T27" fmla="*/ 143 h 146"/>
                <a:gd name="T28" fmla="*/ 29 w 75"/>
                <a:gd name="T29" fmla="*/ 141 h 146"/>
                <a:gd name="T30" fmla="*/ 29 w 75"/>
                <a:gd name="T31" fmla="*/ 146 h 146"/>
                <a:gd name="T32" fmla="*/ 14 w 75"/>
                <a:gd name="T33" fmla="*/ 144 h 146"/>
                <a:gd name="T34" fmla="*/ 14 w 75"/>
                <a:gd name="T35" fmla="*/ 136 h 146"/>
                <a:gd name="T36" fmla="*/ 0 w 75"/>
                <a:gd name="T37" fmla="*/ 134 h 146"/>
                <a:gd name="T38" fmla="*/ 2 w 75"/>
                <a:gd name="T39" fmla="*/ 116 h 146"/>
                <a:gd name="T40" fmla="*/ 5 w 75"/>
                <a:gd name="T41" fmla="*/ 100 h 146"/>
                <a:gd name="T42" fmla="*/ 5 w 75"/>
                <a:gd name="T43" fmla="*/ 97 h 146"/>
                <a:gd name="T44" fmla="*/ 5 w 75"/>
                <a:gd name="T45" fmla="*/ 97 h 146"/>
                <a:gd name="T46" fmla="*/ 5 w 75"/>
                <a:gd name="T47" fmla="*/ 97 h 146"/>
                <a:gd name="T48" fmla="*/ 5 w 75"/>
                <a:gd name="T49" fmla="*/ 97 h 146"/>
                <a:gd name="T50" fmla="*/ 5 w 75"/>
                <a:gd name="T51" fmla="*/ 94 h 146"/>
                <a:gd name="T52" fmla="*/ 5 w 75"/>
                <a:gd name="T53" fmla="*/ 94 h 146"/>
                <a:gd name="T54" fmla="*/ 5 w 75"/>
                <a:gd name="T55" fmla="*/ 94 h 146"/>
                <a:gd name="T56" fmla="*/ 7 w 75"/>
                <a:gd name="T57" fmla="*/ 85 h 146"/>
                <a:gd name="T58" fmla="*/ 10 w 75"/>
                <a:gd name="T59" fmla="*/ 68 h 146"/>
                <a:gd name="T60" fmla="*/ 12 w 75"/>
                <a:gd name="T61" fmla="*/ 60 h 146"/>
                <a:gd name="T62" fmla="*/ 12 w 75"/>
                <a:gd name="T63" fmla="*/ 60 h 146"/>
                <a:gd name="T64" fmla="*/ 12 w 75"/>
                <a:gd name="T65" fmla="*/ 60 h 146"/>
                <a:gd name="T66" fmla="*/ 17 w 75"/>
                <a:gd name="T67" fmla="*/ 22 h 146"/>
                <a:gd name="T68" fmla="*/ 17 w 75"/>
                <a:gd name="T69" fmla="*/ 22 h 146"/>
                <a:gd name="T70" fmla="*/ 17 w 75"/>
                <a:gd name="T71" fmla="*/ 19 h 146"/>
                <a:gd name="T72" fmla="*/ 20 w 75"/>
                <a:gd name="T73" fmla="*/ 4 h 146"/>
                <a:gd name="T74" fmla="*/ 20 w 75"/>
                <a:gd name="T75" fmla="*/ 0 h 146"/>
                <a:gd name="T76" fmla="*/ 44 w 75"/>
                <a:gd name="T7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 h="146">
                  <a:moveTo>
                    <a:pt x="44" y="4"/>
                  </a:moveTo>
                  <a:lnTo>
                    <a:pt x="42" y="12"/>
                  </a:lnTo>
                  <a:lnTo>
                    <a:pt x="61" y="16"/>
                  </a:lnTo>
                  <a:lnTo>
                    <a:pt x="66" y="19"/>
                  </a:lnTo>
                  <a:lnTo>
                    <a:pt x="64" y="31"/>
                  </a:lnTo>
                  <a:lnTo>
                    <a:pt x="71" y="46"/>
                  </a:lnTo>
                  <a:lnTo>
                    <a:pt x="73" y="56"/>
                  </a:lnTo>
                  <a:lnTo>
                    <a:pt x="71" y="61"/>
                  </a:lnTo>
                  <a:lnTo>
                    <a:pt x="75" y="63"/>
                  </a:lnTo>
                  <a:lnTo>
                    <a:pt x="73" y="75"/>
                  </a:lnTo>
                  <a:lnTo>
                    <a:pt x="66" y="129"/>
                  </a:lnTo>
                  <a:lnTo>
                    <a:pt x="64" y="138"/>
                  </a:lnTo>
                  <a:lnTo>
                    <a:pt x="46" y="134"/>
                  </a:lnTo>
                  <a:lnTo>
                    <a:pt x="44" y="143"/>
                  </a:lnTo>
                  <a:lnTo>
                    <a:pt x="29" y="141"/>
                  </a:lnTo>
                  <a:lnTo>
                    <a:pt x="29" y="146"/>
                  </a:lnTo>
                  <a:lnTo>
                    <a:pt x="14" y="144"/>
                  </a:lnTo>
                  <a:lnTo>
                    <a:pt x="14" y="136"/>
                  </a:lnTo>
                  <a:lnTo>
                    <a:pt x="0" y="134"/>
                  </a:lnTo>
                  <a:lnTo>
                    <a:pt x="2" y="116"/>
                  </a:lnTo>
                  <a:lnTo>
                    <a:pt x="5" y="100"/>
                  </a:lnTo>
                  <a:lnTo>
                    <a:pt x="5" y="97"/>
                  </a:lnTo>
                  <a:lnTo>
                    <a:pt x="5" y="97"/>
                  </a:lnTo>
                  <a:lnTo>
                    <a:pt x="5" y="97"/>
                  </a:lnTo>
                  <a:lnTo>
                    <a:pt x="5" y="97"/>
                  </a:lnTo>
                  <a:lnTo>
                    <a:pt x="5" y="94"/>
                  </a:lnTo>
                  <a:lnTo>
                    <a:pt x="5" y="94"/>
                  </a:lnTo>
                  <a:lnTo>
                    <a:pt x="5" y="94"/>
                  </a:lnTo>
                  <a:lnTo>
                    <a:pt x="7" y="85"/>
                  </a:lnTo>
                  <a:lnTo>
                    <a:pt x="10" y="68"/>
                  </a:lnTo>
                  <a:lnTo>
                    <a:pt x="12" y="60"/>
                  </a:lnTo>
                  <a:lnTo>
                    <a:pt x="12" y="60"/>
                  </a:lnTo>
                  <a:lnTo>
                    <a:pt x="12" y="60"/>
                  </a:lnTo>
                  <a:lnTo>
                    <a:pt x="17" y="22"/>
                  </a:lnTo>
                  <a:lnTo>
                    <a:pt x="17" y="22"/>
                  </a:lnTo>
                  <a:lnTo>
                    <a:pt x="17" y="19"/>
                  </a:lnTo>
                  <a:lnTo>
                    <a:pt x="20" y="4"/>
                  </a:lnTo>
                  <a:lnTo>
                    <a:pt x="20" y="0"/>
                  </a:lnTo>
                  <a:lnTo>
                    <a:pt x="44"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6247"/>
            <p:cNvSpPr>
              <a:spLocks/>
            </p:cNvSpPr>
            <p:nvPr/>
          </p:nvSpPr>
          <p:spPr bwMode="auto">
            <a:xfrm>
              <a:off x="3925888" y="2136776"/>
              <a:ext cx="119063" cy="231775"/>
            </a:xfrm>
            <a:custGeom>
              <a:avLst/>
              <a:gdLst>
                <a:gd name="T0" fmla="*/ 44 w 75"/>
                <a:gd name="T1" fmla="*/ 4 h 146"/>
                <a:gd name="T2" fmla="*/ 42 w 75"/>
                <a:gd name="T3" fmla="*/ 12 h 146"/>
                <a:gd name="T4" fmla="*/ 61 w 75"/>
                <a:gd name="T5" fmla="*/ 16 h 146"/>
                <a:gd name="T6" fmla="*/ 66 w 75"/>
                <a:gd name="T7" fmla="*/ 19 h 146"/>
                <a:gd name="T8" fmla="*/ 64 w 75"/>
                <a:gd name="T9" fmla="*/ 31 h 146"/>
                <a:gd name="T10" fmla="*/ 71 w 75"/>
                <a:gd name="T11" fmla="*/ 46 h 146"/>
                <a:gd name="T12" fmla="*/ 73 w 75"/>
                <a:gd name="T13" fmla="*/ 56 h 146"/>
                <a:gd name="T14" fmla="*/ 71 w 75"/>
                <a:gd name="T15" fmla="*/ 61 h 146"/>
                <a:gd name="T16" fmla="*/ 75 w 75"/>
                <a:gd name="T17" fmla="*/ 63 h 146"/>
                <a:gd name="T18" fmla="*/ 73 w 75"/>
                <a:gd name="T19" fmla="*/ 75 h 146"/>
                <a:gd name="T20" fmla="*/ 66 w 75"/>
                <a:gd name="T21" fmla="*/ 129 h 146"/>
                <a:gd name="T22" fmla="*/ 64 w 75"/>
                <a:gd name="T23" fmla="*/ 138 h 146"/>
                <a:gd name="T24" fmla="*/ 46 w 75"/>
                <a:gd name="T25" fmla="*/ 134 h 146"/>
                <a:gd name="T26" fmla="*/ 44 w 75"/>
                <a:gd name="T27" fmla="*/ 143 h 146"/>
                <a:gd name="T28" fmla="*/ 29 w 75"/>
                <a:gd name="T29" fmla="*/ 141 h 146"/>
                <a:gd name="T30" fmla="*/ 29 w 75"/>
                <a:gd name="T31" fmla="*/ 146 h 146"/>
                <a:gd name="T32" fmla="*/ 14 w 75"/>
                <a:gd name="T33" fmla="*/ 144 h 146"/>
                <a:gd name="T34" fmla="*/ 14 w 75"/>
                <a:gd name="T35" fmla="*/ 136 h 146"/>
                <a:gd name="T36" fmla="*/ 0 w 75"/>
                <a:gd name="T37" fmla="*/ 134 h 146"/>
                <a:gd name="T38" fmla="*/ 2 w 75"/>
                <a:gd name="T39" fmla="*/ 116 h 146"/>
                <a:gd name="T40" fmla="*/ 5 w 75"/>
                <a:gd name="T41" fmla="*/ 100 h 146"/>
                <a:gd name="T42" fmla="*/ 5 w 75"/>
                <a:gd name="T43" fmla="*/ 97 h 146"/>
                <a:gd name="T44" fmla="*/ 5 w 75"/>
                <a:gd name="T45" fmla="*/ 97 h 146"/>
                <a:gd name="T46" fmla="*/ 5 w 75"/>
                <a:gd name="T47" fmla="*/ 97 h 146"/>
                <a:gd name="T48" fmla="*/ 5 w 75"/>
                <a:gd name="T49" fmla="*/ 97 h 146"/>
                <a:gd name="T50" fmla="*/ 5 w 75"/>
                <a:gd name="T51" fmla="*/ 94 h 146"/>
                <a:gd name="T52" fmla="*/ 5 w 75"/>
                <a:gd name="T53" fmla="*/ 94 h 146"/>
                <a:gd name="T54" fmla="*/ 5 w 75"/>
                <a:gd name="T55" fmla="*/ 94 h 146"/>
                <a:gd name="T56" fmla="*/ 7 w 75"/>
                <a:gd name="T57" fmla="*/ 85 h 146"/>
                <a:gd name="T58" fmla="*/ 10 w 75"/>
                <a:gd name="T59" fmla="*/ 68 h 146"/>
                <a:gd name="T60" fmla="*/ 12 w 75"/>
                <a:gd name="T61" fmla="*/ 60 h 146"/>
                <a:gd name="T62" fmla="*/ 12 w 75"/>
                <a:gd name="T63" fmla="*/ 60 h 146"/>
                <a:gd name="T64" fmla="*/ 12 w 75"/>
                <a:gd name="T65" fmla="*/ 60 h 146"/>
                <a:gd name="T66" fmla="*/ 17 w 75"/>
                <a:gd name="T67" fmla="*/ 22 h 146"/>
                <a:gd name="T68" fmla="*/ 17 w 75"/>
                <a:gd name="T69" fmla="*/ 22 h 146"/>
                <a:gd name="T70" fmla="*/ 17 w 75"/>
                <a:gd name="T71" fmla="*/ 19 h 146"/>
                <a:gd name="T72" fmla="*/ 20 w 75"/>
                <a:gd name="T73" fmla="*/ 4 h 146"/>
                <a:gd name="T74" fmla="*/ 20 w 75"/>
                <a:gd name="T75" fmla="*/ 0 h 146"/>
                <a:gd name="T76" fmla="*/ 44 w 75"/>
                <a:gd name="T7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 h="146">
                  <a:moveTo>
                    <a:pt x="44" y="4"/>
                  </a:moveTo>
                  <a:lnTo>
                    <a:pt x="42" y="12"/>
                  </a:lnTo>
                  <a:lnTo>
                    <a:pt x="61" y="16"/>
                  </a:lnTo>
                  <a:lnTo>
                    <a:pt x="66" y="19"/>
                  </a:lnTo>
                  <a:lnTo>
                    <a:pt x="64" y="31"/>
                  </a:lnTo>
                  <a:lnTo>
                    <a:pt x="71" y="46"/>
                  </a:lnTo>
                  <a:lnTo>
                    <a:pt x="73" y="56"/>
                  </a:lnTo>
                  <a:lnTo>
                    <a:pt x="71" y="61"/>
                  </a:lnTo>
                  <a:lnTo>
                    <a:pt x="75" y="63"/>
                  </a:lnTo>
                  <a:lnTo>
                    <a:pt x="73" y="75"/>
                  </a:lnTo>
                  <a:lnTo>
                    <a:pt x="66" y="129"/>
                  </a:lnTo>
                  <a:lnTo>
                    <a:pt x="64" y="138"/>
                  </a:lnTo>
                  <a:lnTo>
                    <a:pt x="46" y="134"/>
                  </a:lnTo>
                  <a:lnTo>
                    <a:pt x="44" y="143"/>
                  </a:lnTo>
                  <a:lnTo>
                    <a:pt x="29" y="141"/>
                  </a:lnTo>
                  <a:lnTo>
                    <a:pt x="29" y="146"/>
                  </a:lnTo>
                  <a:lnTo>
                    <a:pt x="14" y="144"/>
                  </a:lnTo>
                  <a:lnTo>
                    <a:pt x="14" y="136"/>
                  </a:lnTo>
                  <a:lnTo>
                    <a:pt x="0" y="134"/>
                  </a:lnTo>
                  <a:lnTo>
                    <a:pt x="2" y="116"/>
                  </a:lnTo>
                  <a:lnTo>
                    <a:pt x="5" y="100"/>
                  </a:lnTo>
                  <a:lnTo>
                    <a:pt x="5" y="97"/>
                  </a:lnTo>
                  <a:lnTo>
                    <a:pt x="5" y="97"/>
                  </a:lnTo>
                  <a:lnTo>
                    <a:pt x="5" y="97"/>
                  </a:lnTo>
                  <a:lnTo>
                    <a:pt x="5" y="97"/>
                  </a:lnTo>
                  <a:lnTo>
                    <a:pt x="5" y="94"/>
                  </a:lnTo>
                  <a:lnTo>
                    <a:pt x="5" y="94"/>
                  </a:lnTo>
                  <a:lnTo>
                    <a:pt x="5" y="94"/>
                  </a:lnTo>
                  <a:lnTo>
                    <a:pt x="7" y="85"/>
                  </a:lnTo>
                  <a:lnTo>
                    <a:pt x="10" y="68"/>
                  </a:lnTo>
                  <a:lnTo>
                    <a:pt x="12" y="60"/>
                  </a:lnTo>
                  <a:lnTo>
                    <a:pt x="12" y="60"/>
                  </a:lnTo>
                  <a:lnTo>
                    <a:pt x="12" y="60"/>
                  </a:lnTo>
                  <a:lnTo>
                    <a:pt x="17" y="22"/>
                  </a:lnTo>
                  <a:lnTo>
                    <a:pt x="17" y="22"/>
                  </a:lnTo>
                  <a:lnTo>
                    <a:pt x="17" y="19"/>
                  </a:lnTo>
                  <a:lnTo>
                    <a:pt x="20" y="4"/>
                  </a:lnTo>
                  <a:lnTo>
                    <a:pt x="20" y="0"/>
                  </a:lnTo>
                  <a:lnTo>
                    <a:pt x="44"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6248"/>
            <p:cNvSpPr>
              <a:spLocks/>
            </p:cNvSpPr>
            <p:nvPr/>
          </p:nvSpPr>
          <p:spPr bwMode="auto">
            <a:xfrm>
              <a:off x="3867151" y="2620963"/>
              <a:ext cx="117475" cy="107950"/>
            </a:xfrm>
            <a:custGeom>
              <a:avLst/>
              <a:gdLst>
                <a:gd name="T0" fmla="*/ 8 w 74"/>
                <a:gd name="T1" fmla="*/ 0 h 68"/>
                <a:gd name="T2" fmla="*/ 74 w 74"/>
                <a:gd name="T3" fmla="*/ 11 h 68"/>
                <a:gd name="T4" fmla="*/ 74 w 74"/>
                <a:gd name="T5" fmla="*/ 11 h 68"/>
                <a:gd name="T6" fmla="*/ 66 w 74"/>
                <a:gd name="T7" fmla="*/ 68 h 68"/>
                <a:gd name="T8" fmla="*/ 35 w 74"/>
                <a:gd name="T9" fmla="*/ 65 h 68"/>
                <a:gd name="T10" fmla="*/ 0 w 74"/>
                <a:gd name="T11" fmla="*/ 58 h 68"/>
                <a:gd name="T12" fmla="*/ 3 w 74"/>
                <a:gd name="T13" fmla="*/ 34 h 68"/>
                <a:gd name="T14" fmla="*/ 5 w 74"/>
                <a:gd name="T15" fmla="*/ 22 h 68"/>
                <a:gd name="T16" fmla="*/ 7 w 74"/>
                <a:gd name="T17" fmla="*/ 21 h 68"/>
                <a:gd name="T18" fmla="*/ 8 w 74"/>
                <a:gd name="T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68">
                  <a:moveTo>
                    <a:pt x="8" y="0"/>
                  </a:moveTo>
                  <a:lnTo>
                    <a:pt x="74" y="11"/>
                  </a:lnTo>
                  <a:lnTo>
                    <a:pt x="74" y="11"/>
                  </a:lnTo>
                  <a:lnTo>
                    <a:pt x="66" y="68"/>
                  </a:lnTo>
                  <a:lnTo>
                    <a:pt x="35" y="65"/>
                  </a:lnTo>
                  <a:lnTo>
                    <a:pt x="0" y="58"/>
                  </a:lnTo>
                  <a:lnTo>
                    <a:pt x="3" y="34"/>
                  </a:lnTo>
                  <a:lnTo>
                    <a:pt x="5" y="22"/>
                  </a:lnTo>
                  <a:lnTo>
                    <a:pt x="7" y="21"/>
                  </a:lnTo>
                  <a:lnTo>
                    <a:pt x="8" y="0"/>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6249"/>
            <p:cNvSpPr>
              <a:spLocks/>
            </p:cNvSpPr>
            <p:nvPr/>
          </p:nvSpPr>
          <p:spPr bwMode="auto">
            <a:xfrm>
              <a:off x="3867151" y="2620963"/>
              <a:ext cx="117475" cy="107950"/>
            </a:xfrm>
            <a:custGeom>
              <a:avLst/>
              <a:gdLst>
                <a:gd name="T0" fmla="*/ 8 w 74"/>
                <a:gd name="T1" fmla="*/ 0 h 68"/>
                <a:gd name="T2" fmla="*/ 74 w 74"/>
                <a:gd name="T3" fmla="*/ 11 h 68"/>
                <a:gd name="T4" fmla="*/ 74 w 74"/>
                <a:gd name="T5" fmla="*/ 11 h 68"/>
                <a:gd name="T6" fmla="*/ 66 w 74"/>
                <a:gd name="T7" fmla="*/ 68 h 68"/>
                <a:gd name="T8" fmla="*/ 35 w 74"/>
                <a:gd name="T9" fmla="*/ 65 h 68"/>
                <a:gd name="T10" fmla="*/ 0 w 74"/>
                <a:gd name="T11" fmla="*/ 58 h 68"/>
                <a:gd name="T12" fmla="*/ 3 w 74"/>
                <a:gd name="T13" fmla="*/ 34 h 68"/>
                <a:gd name="T14" fmla="*/ 5 w 74"/>
                <a:gd name="T15" fmla="*/ 22 h 68"/>
                <a:gd name="T16" fmla="*/ 7 w 74"/>
                <a:gd name="T17" fmla="*/ 21 h 68"/>
                <a:gd name="T18" fmla="*/ 8 w 74"/>
                <a:gd name="T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68">
                  <a:moveTo>
                    <a:pt x="8" y="0"/>
                  </a:moveTo>
                  <a:lnTo>
                    <a:pt x="74" y="11"/>
                  </a:lnTo>
                  <a:lnTo>
                    <a:pt x="74" y="11"/>
                  </a:lnTo>
                  <a:lnTo>
                    <a:pt x="66" y="68"/>
                  </a:lnTo>
                  <a:lnTo>
                    <a:pt x="35" y="65"/>
                  </a:lnTo>
                  <a:lnTo>
                    <a:pt x="0" y="58"/>
                  </a:lnTo>
                  <a:lnTo>
                    <a:pt x="3" y="34"/>
                  </a:lnTo>
                  <a:lnTo>
                    <a:pt x="5" y="22"/>
                  </a:lnTo>
                  <a:lnTo>
                    <a:pt x="7" y="21"/>
                  </a:lnTo>
                  <a:lnTo>
                    <a:pt x="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6250"/>
            <p:cNvSpPr>
              <a:spLocks/>
            </p:cNvSpPr>
            <p:nvPr/>
          </p:nvSpPr>
          <p:spPr bwMode="auto">
            <a:xfrm>
              <a:off x="4194176" y="2252663"/>
              <a:ext cx="146050" cy="123825"/>
            </a:xfrm>
            <a:custGeom>
              <a:avLst/>
              <a:gdLst>
                <a:gd name="T0" fmla="*/ 2 w 92"/>
                <a:gd name="T1" fmla="*/ 0 h 78"/>
                <a:gd name="T2" fmla="*/ 90 w 92"/>
                <a:gd name="T3" fmla="*/ 10 h 78"/>
                <a:gd name="T4" fmla="*/ 92 w 92"/>
                <a:gd name="T5" fmla="*/ 10 h 78"/>
                <a:gd name="T6" fmla="*/ 85 w 92"/>
                <a:gd name="T7" fmla="*/ 78 h 78"/>
                <a:gd name="T8" fmla="*/ 58 w 92"/>
                <a:gd name="T9" fmla="*/ 75 h 78"/>
                <a:gd name="T10" fmla="*/ 55 w 92"/>
                <a:gd name="T11" fmla="*/ 73 h 78"/>
                <a:gd name="T12" fmla="*/ 56 w 92"/>
                <a:gd name="T13" fmla="*/ 60 h 78"/>
                <a:gd name="T14" fmla="*/ 48 w 92"/>
                <a:gd name="T15" fmla="*/ 58 h 78"/>
                <a:gd name="T16" fmla="*/ 50 w 92"/>
                <a:gd name="T17" fmla="*/ 49 h 78"/>
                <a:gd name="T18" fmla="*/ 34 w 92"/>
                <a:gd name="T19" fmla="*/ 48 h 78"/>
                <a:gd name="T20" fmla="*/ 34 w 92"/>
                <a:gd name="T21" fmla="*/ 39 h 78"/>
                <a:gd name="T22" fmla="*/ 21 w 92"/>
                <a:gd name="T23" fmla="*/ 38 h 78"/>
                <a:gd name="T24" fmla="*/ 21 w 92"/>
                <a:gd name="T25" fmla="*/ 34 h 78"/>
                <a:gd name="T26" fmla="*/ 12 w 92"/>
                <a:gd name="T27" fmla="*/ 34 h 78"/>
                <a:gd name="T28" fmla="*/ 14 w 92"/>
                <a:gd name="T29" fmla="*/ 27 h 78"/>
                <a:gd name="T30" fmla="*/ 6 w 92"/>
                <a:gd name="T31" fmla="*/ 27 h 78"/>
                <a:gd name="T32" fmla="*/ 7 w 92"/>
                <a:gd name="T33" fmla="*/ 19 h 78"/>
                <a:gd name="T34" fmla="*/ 4 w 92"/>
                <a:gd name="T35" fmla="*/ 17 h 78"/>
                <a:gd name="T36" fmla="*/ 4 w 92"/>
                <a:gd name="T37" fmla="*/ 9 h 78"/>
                <a:gd name="T38" fmla="*/ 0 w 92"/>
                <a:gd name="T39" fmla="*/ 9 h 78"/>
                <a:gd name="T40" fmla="*/ 2 w 92"/>
                <a:gd name="T4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78">
                  <a:moveTo>
                    <a:pt x="2" y="0"/>
                  </a:moveTo>
                  <a:lnTo>
                    <a:pt x="90" y="10"/>
                  </a:lnTo>
                  <a:lnTo>
                    <a:pt x="92" y="10"/>
                  </a:lnTo>
                  <a:lnTo>
                    <a:pt x="85" y="78"/>
                  </a:lnTo>
                  <a:lnTo>
                    <a:pt x="58" y="75"/>
                  </a:lnTo>
                  <a:lnTo>
                    <a:pt x="55" y="73"/>
                  </a:lnTo>
                  <a:lnTo>
                    <a:pt x="56" y="60"/>
                  </a:lnTo>
                  <a:lnTo>
                    <a:pt x="48" y="58"/>
                  </a:lnTo>
                  <a:lnTo>
                    <a:pt x="50" y="49"/>
                  </a:lnTo>
                  <a:lnTo>
                    <a:pt x="34" y="48"/>
                  </a:lnTo>
                  <a:lnTo>
                    <a:pt x="34" y="39"/>
                  </a:lnTo>
                  <a:lnTo>
                    <a:pt x="21" y="38"/>
                  </a:lnTo>
                  <a:lnTo>
                    <a:pt x="21" y="34"/>
                  </a:lnTo>
                  <a:lnTo>
                    <a:pt x="12" y="34"/>
                  </a:lnTo>
                  <a:lnTo>
                    <a:pt x="14" y="27"/>
                  </a:lnTo>
                  <a:lnTo>
                    <a:pt x="6" y="27"/>
                  </a:lnTo>
                  <a:lnTo>
                    <a:pt x="7" y="19"/>
                  </a:lnTo>
                  <a:lnTo>
                    <a:pt x="4" y="17"/>
                  </a:lnTo>
                  <a:lnTo>
                    <a:pt x="4" y="9"/>
                  </a:lnTo>
                  <a:lnTo>
                    <a:pt x="0" y="9"/>
                  </a:lnTo>
                  <a:lnTo>
                    <a:pt x="2" y="0"/>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6251"/>
            <p:cNvSpPr>
              <a:spLocks/>
            </p:cNvSpPr>
            <p:nvPr/>
          </p:nvSpPr>
          <p:spPr bwMode="auto">
            <a:xfrm>
              <a:off x="4194176" y="2252663"/>
              <a:ext cx="146050" cy="123825"/>
            </a:xfrm>
            <a:custGeom>
              <a:avLst/>
              <a:gdLst>
                <a:gd name="T0" fmla="*/ 2 w 92"/>
                <a:gd name="T1" fmla="*/ 0 h 78"/>
                <a:gd name="T2" fmla="*/ 90 w 92"/>
                <a:gd name="T3" fmla="*/ 10 h 78"/>
                <a:gd name="T4" fmla="*/ 92 w 92"/>
                <a:gd name="T5" fmla="*/ 10 h 78"/>
                <a:gd name="T6" fmla="*/ 85 w 92"/>
                <a:gd name="T7" fmla="*/ 78 h 78"/>
                <a:gd name="T8" fmla="*/ 58 w 92"/>
                <a:gd name="T9" fmla="*/ 75 h 78"/>
                <a:gd name="T10" fmla="*/ 55 w 92"/>
                <a:gd name="T11" fmla="*/ 73 h 78"/>
                <a:gd name="T12" fmla="*/ 56 w 92"/>
                <a:gd name="T13" fmla="*/ 60 h 78"/>
                <a:gd name="T14" fmla="*/ 48 w 92"/>
                <a:gd name="T15" fmla="*/ 58 h 78"/>
                <a:gd name="T16" fmla="*/ 50 w 92"/>
                <a:gd name="T17" fmla="*/ 49 h 78"/>
                <a:gd name="T18" fmla="*/ 34 w 92"/>
                <a:gd name="T19" fmla="*/ 48 h 78"/>
                <a:gd name="T20" fmla="*/ 34 w 92"/>
                <a:gd name="T21" fmla="*/ 39 h 78"/>
                <a:gd name="T22" fmla="*/ 21 w 92"/>
                <a:gd name="T23" fmla="*/ 38 h 78"/>
                <a:gd name="T24" fmla="*/ 21 w 92"/>
                <a:gd name="T25" fmla="*/ 34 h 78"/>
                <a:gd name="T26" fmla="*/ 12 w 92"/>
                <a:gd name="T27" fmla="*/ 34 h 78"/>
                <a:gd name="T28" fmla="*/ 14 w 92"/>
                <a:gd name="T29" fmla="*/ 27 h 78"/>
                <a:gd name="T30" fmla="*/ 6 w 92"/>
                <a:gd name="T31" fmla="*/ 27 h 78"/>
                <a:gd name="T32" fmla="*/ 7 w 92"/>
                <a:gd name="T33" fmla="*/ 19 h 78"/>
                <a:gd name="T34" fmla="*/ 4 w 92"/>
                <a:gd name="T35" fmla="*/ 17 h 78"/>
                <a:gd name="T36" fmla="*/ 4 w 92"/>
                <a:gd name="T37" fmla="*/ 9 h 78"/>
                <a:gd name="T38" fmla="*/ 0 w 92"/>
                <a:gd name="T39" fmla="*/ 9 h 78"/>
                <a:gd name="T40" fmla="*/ 2 w 92"/>
                <a:gd name="T4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78">
                  <a:moveTo>
                    <a:pt x="2" y="0"/>
                  </a:moveTo>
                  <a:lnTo>
                    <a:pt x="90" y="10"/>
                  </a:lnTo>
                  <a:lnTo>
                    <a:pt x="92" y="10"/>
                  </a:lnTo>
                  <a:lnTo>
                    <a:pt x="85" y="78"/>
                  </a:lnTo>
                  <a:lnTo>
                    <a:pt x="58" y="75"/>
                  </a:lnTo>
                  <a:lnTo>
                    <a:pt x="55" y="73"/>
                  </a:lnTo>
                  <a:lnTo>
                    <a:pt x="56" y="60"/>
                  </a:lnTo>
                  <a:lnTo>
                    <a:pt x="48" y="58"/>
                  </a:lnTo>
                  <a:lnTo>
                    <a:pt x="50" y="49"/>
                  </a:lnTo>
                  <a:lnTo>
                    <a:pt x="34" y="48"/>
                  </a:lnTo>
                  <a:lnTo>
                    <a:pt x="34" y="39"/>
                  </a:lnTo>
                  <a:lnTo>
                    <a:pt x="21" y="38"/>
                  </a:lnTo>
                  <a:lnTo>
                    <a:pt x="21" y="34"/>
                  </a:lnTo>
                  <a:lnTo>
                    <a:pt x="12" y="34"/>
                  </a:lnTo>
                  <a:lnTo>
                    <a:pt x="14" y="27"/>
                  </a:lnTo>
                  <a:lnTo>
                    <a:pt x="6" y="27"/>
                  </a:lnTo>
                  <a:lnTo>
                    <a:pt x="7" y="19"/>
                  </a:lnTo>
                  <a:lnTo>
                    <a:pt x="4" y="17"/>
                  </a:lnTo>
                  <a:lnTo>
                    <a:pt x="4" y="9"/>
                  </a:lnTo>
                  <a:lnTo>
                    <a:pt x="0" y="9"/>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6252"/>
            <p:cNvSpPr>
              <a:spLocks/>
            </p:cNvSpPr>
            <p:nvPr/>
          </p:nvSpPr>
          <p:spPr bwMode="auto">
            <a:xfrm>
              <a:off x="4537076" y="2290763"/>
              <a:ext cx="112713" cy="115888"/>
            </a:xfrm>
            <a:custGeom>
              <a:avLst/>
              <a:gdLst>
                <a:gd name="T0" fmla="*/ 11 w 71"/>
                <a:gd name="T1" fmla="*/ 69 h 73"/>
                <a:gd name="T2" fmla="*/ 0 w 71"/>
                <a:gd name="T3" fmla="*/ 68 h 73"/>
                <a:gd name="T4" fmla="*/ 6 w 71"/>
                <a:gd name="T5" fmla="*/ 0 h 73"/>
                <a:gd name="T6" fmla="*/ 71 w 71"/>
                <a:gd name="T7" fmla="*/ 5 h 73"/>
                <a:gd name="T8" fmla="*/ 71 w 71"/>
                <a:gd name="T9" fmla="*/ 10 h 73"/>
                <a:gd name="T10" fmla="*/ 69 w 71"/>
                <a:gd name="T11" fmla="*/ 30 h 73"/>
                <a:gd name="T12" fmla="*/ 69 w 71"/>
                <a:gd name="T13" fmla="*/ 30 h 73"/>
                <a:gd name="T14" fmla="*/ 67 w 71"/>
                <a:gd name="T15" fmla="*/ 39 h 73"/>
                <a:gd name="T16" fmla="*/ 67 w 71"/>
                <a:gd name="T17" fmla="*/ 49 h 73"/>
                <a:gd name="T18" fmla="*/ 67 w 71"/>
                <a:gd name="T19" fmla="*/ 49 h 73"/>
                <a:gd name="T20" fmla="*/ 66 w 71"/>
                <a:gd name="T21" fmla="*/ 64 h 73"/>
                <a:gd name="T22" fmla="*/ 66 w 71"/>
                <a:gd name="T23" fmla="*/ 64 h 73"/>
                <a:gd name="T24" fmla="*/ 66 w 71"/>
                <a:gd name="T25" fmla="*/ 66 h 73"/>
                <a:gd name="T26" fmla="*/ 66 w 71"/>
                <a:gd name="T27" fmla="*/ 68 h 73"/>
                <a:gd name="T28" fmla="*/ 66 w 71"/>
                <a:gd name="T29" fmla="*/ 73 h 73"/>
                <a:gd name="T30" fmla="*/ 11 w 71"/>
                <a:gd name="T3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3">
                  <a:moveTo>
                    <a:pt x="11" y="69"/>
                  </a:moveTo>
                  <a:lnTo>
                    <a:pt x="0" y="68"/>
                  </a:lnTo>
                  <a:lnTo>
                    <a:pt x="6" y="0"/>
                  </a:lnTo>
                  <a:lnTo>
                    <a:pt x="71" y="5"/>
                  </a:lnTo>
                  <a:lnTo>
                    <a:pt x="71" y="10"/>
                  </a:lnTo>
                  <a:lnTo>
                    <a:pt x="69" y="30"/>
                  </a:lnTo>
                  <a:lnTo>
                    <a:pt x="69" y="30"/>
                  </a:lnTo>
                  <a:lnTo>
                    <a:pt x="67" y="39"/>
                  </a:lnTo>
                  <a:lnTo>
                    <a:pt x="67" y="49"/>
                  </a:lnTo>
                  <a:lnTo>
                    <a:pt x="67" y="49"/>
                  </a:lnTo>
                  <a:lnTo>
                    <a:pt x="66" y="64"/>
                  </a:lnTo>
                  <a:lnTo>
                    <a:pt x="66" y="64"/>
                  </a:lnTo>
                  <a:lnTo>
                    <a:pt x="66" y="66"/>
                  </a:lnTo>
                  <a:lnTo>
                    <a:pt x="66" y="68"/>
                  </a:lnTo>
                  <a:lnTo>
                    <a:pt x="66" y="73"/>
                  </a:lnTo>
                  <a:lnTo>
                    <a:pt x="11" y="69"/>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6253"/>
            <p:cNvSpPr>
              <a:spLocks/>
            </p:cNvSpPr>
            <p:nvPr/>
          </p:nvSpPr>
          <p:spPr bwMode="auto">
            <a:xfrm>
              <a:off x="4537076" y="2290763"/>
              <a:ext cx="112713" cy="115888"/>
            </a:xfrm>
            <a:custGeom>
              <a:avLst/>
              <a:gdLst>
                <a:gd name="T0" fmla="*/ 11 w 71"/>
                <a:gd name="T1" fmla="*/ 69 h 73"/>
                <a:gd name="T2" fmla="*/ 0 w 71"/>
                <a:gd name="T3" fmla="*/ 68 h 73"/>
                <a:gd name="T4" fmla="*/ 6 w 71"/>
                <a:gd name="T5" fmla="*/ 0 h 73"/>
                <a:gd name="T6" fmla="*/ 71 w 71"/>
                <a:gd name="T7" fmla="*/ 5 h 73"/>
                <a:gd name="T8" fmla="*/ 71 w 71"/>
                <a:gd name="T9" fmla="*/ 10 h 73"/>
                <a:gd name="T10" fmla="*/ 69 w 71"/>
                <a:gd name="T11" fmla="*/ 30 h 73"/>
                <a:gd name="T12" fmla="*/ 69 w 71"/>
                <a:gd name="T13" fmla="*/ 30 h 73"/>
                <a:gd name="T14" fmla="*/ 67 w 71"/>
                <a:gd name="T15" fmla="*/ 39 h 73"/>
                <a:gd name="T16" fmla="*/ 67 w 71"/>
                <a:gd name="T17" fmla="*/ 49 h 73"/>
                <a:gd name="T18" fmla="*/ 67 w 71"/>
                <a:gd name="T19" fmla="*/ 49 h 73"/>
                <a:gd name="T20" fmla="*/ 66 w 71"/>
                <a:gd name="T21" fmla="*/ 64 h 73"/>
                <a:gd name="T22" fmla="*/ 66 w 71"/>
                <a:gd name="T23" fmla="*/ 64 h 73"/>
                <a:gd name="T24" fmla="*/ 66 w 71"/>
                <a:gd name="T25" fmla="*/ 66 h 73"/>
                <a:gd name="T26" fmla="*/ 66 w 71"/>
                <a:gd name="T27" fmla="*/ 68 h 73"/>
                <a:gd name="T28" fmla="*/ 66 w 71"/>
                <a:gd name="T29" fmla="*/ 73 h 73"/>
                <a:gd name="T30" fmla="*/ 11 w 71"/>
                <a:gd name="T3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3">
                  <a:moveTo>
                    <a:pt x="11" y="69"/>
                  </a:moveTo>
                  <a:lnTo>
                    <a:pt x="0" y="68"/>
                  </a:lnTo>
                  <a:lnTo>
                    <a:pt x="6" y="0"/>
                  </a:lnTo>
                  <a:lnTo>
                    <a:pt x="71" y="5"/>
                  </a:lnTo>
                  <a:lnTo>
                    <a:pt x="71" y="10"/>
                  </a:lnTo>
                  <a:lnTo>
                    <a:pt x="69" y="30"/>
                  </a:lnTo>
                  <a:lnTo>
                    <a:pt x="69" y="30"/>
                  </a:lnTo>
                  <a:lnTo>
                    <a:pt x="67" y="39"/>
                  </a:lnTo>
                  <a:lnTo>
                    <a:pt x="67" y="49"/>
                  </a:lnTo>
                  <a:lnTo>
                    <a:pt x="67" y="49"/>
                  </a:lnTo>
                  <a:lnTo>
                    <a:pt x="66" y="64"/>
                  </a:lnTo>
                  <a:lnTo>
                    <a:pt x="66" y="64"/>
                  </a:lnTo>
                  <a:lnTo>
                    <a:pt x="66" y="66"/>
                  </a:lnTo>
                  <a:lnTo>
                    <a:pt x="66" y="68"/>
                  </a:lnTo>
                  <a:lnTo>
                    <a:pt x="66" y="73"/>
                  </a:lnTo>
                  <a:lnTo>
                    <a:pt x="11" y="6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257" name="Group 6256" descr="This box shows the legend and break down of categories for the map data." title="Legend "/>
          <p:cNvGrpSpPr/>
          <p:nvPr/>
        </p:nvGrpSpPr>
        <p:grpSpPr>
          <a:xfrm>
            <a:off x="7115245" y="4174407"/>
            <a:ext cx="1542456" cy="1081523"/>
            <a:chOff x="10880700" y="5684568"/>
            <a:chExt cx="1216808" cy="712337"/>
          </a:xfrm>
        </p:grpSpPr>
        <p:sp>
          <p:nvSpPr>
            <p:cNvPr id="6258" name="Rectangle 6258"/>
            <p:cNvSpPr>
              <a:spLocks noChangeArrowheads="1"/>
            </p:cNvSpPr>
            <p:nvPr/>
          </p:nvSpPr>
          <p:spPr bwMode="auto">
            <a:xfrm>
              <a:off x="10880700" y="5684568"/>
              <a:ext cx="341376" cy="1706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6259" name="Rectangle 6259"/>
            <p:cNvSpPr>
              <a:spLocks noChangeArrowheads="1"/>
            </p:cNvSpPr>
            <p:nvPr/>
          </p:nvSpPr>
          <p:spPr bwMode="auto">
            <a:xfrm>
              <a:off x="10880702" y="6239459"/>
              <a:ext cx="211138" cy="104775"/>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60" name="Rectangle 6260"/>
            <p:cNvSpPr>
              <a:spLocks noChangeArrowheads="1"/>
            </p:cNvSpPr>
            <p:nvPr/>
          </p:nvSpPr>
          <p:spPr bwMode="auto">
            <a:xfrm>
              <a:off x="11120743" y="6253276"/>
              <a:ext cx="976765" cy="143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en-US" altLang="en-US" sz="700" dirty="0">
                  <a:solidFill>
                    <a:srgbClr val="000000"/>
                  </a:solidFill>
                  <a:latin typeface="Verdana" panose="020B0604030504040204" pitchFamily="34" charset="0"/>
                  <a:ea typeface="Verdana" panose="020B0604030504040204" pitchFamily="34" charset="0"/>
                  <a:cs typeface="Verdana" panose="020B0604030504040204" pitchFamily="34" charset="0"/>
                </a:rPr>
                <a:t>Insufficient data</a:t>
              </a:r>
              <a:endParaRPr lang="en-US" altLang="en-US" sz="700" dirty="0">
                <a:latin typeface="Verdana" panose="020B0604030504040204" pitchFamily="34" charset="0"/>
                <a:ea typeface="Verdana" panose="020B0604030504040204" pitchFamily="34" charset="0"/>
                <a:cs typeface="Verdana" panose="020B0604030504040204" pitchFamily="34" charset="0"/>
              </a:endParaRPr>
            </a:p>
          </p:txBody>
        </p:sp>
        <p:sp>
          <p:nvSpPr>
            <p:cNvPr id="6261" name="Rectangle 6261"/>
            <p:cNvSpPr>
              <a:spLocks noChangeArrowheads="1"/>
            </p:cNvSpPr>
            <p:nvPr/>
          </p:nvSpPr>
          <p:spPr bwMode="auto">
            <a:xfrm>
              <a:off x="10880702" y="5685336"/>
              <a:ext cx="211138" cy="104775"/>
            </a:xfrm>
            <a:prstGeom prst="rect">
              <a:avLst/>
            </a:prstGeom>
            <a:solidFill>
              <a:srgbClr val="4AB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62" name="Rectangle 6262"/>
            <p:cNvSpPr>
              <a:spLocks noChangeArrowheads="1"/>
            </p:cNvSpPr>
            <p:nvPr/>
          </p:nvSpPr>
          <p:spPr bwMode="auto">
            <a:xfrm>
              <a:off x="10880702" y="5685336"/>
              <a:ext cx="211138" cy="104775"/>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63" name="Rectangle 6263"/>
            <p:cNvSpPr>
              <a:spLocks noChangeArrowheads="1"/>
            </p:cNvSpPr>
            <p:nvPr/>
          </p:nvSpPr>
          <p:spPr bwMode="auto">
            <a:xfrm>
              <a:off x="11128351" y="5702798"/>
              <a:ext cx="360403" cy="7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00" dirty="0">
                  <a:solidFill>
                    <a:srgbClr val="000000"/>
                  </a:solidFill>
                  <a:latin typeface="Verdana" panose="020B0604030504040204" pitchFamily="34" charset="0"/>
                  <a:ea typeface="Verdana" panose="020B0604030504040204" pitchFamily="34" charset="0"/>
                  <a:cs typeface="Verdana" panose="020B0604030504040204" pitchFamily="34" charset="0"/>
                </a:rPr>
                <a:t>0.0 - 34.8</a:t>
              </a:r>
              <a:endParaRPr lang="en-US" altLang="en-US" sz="700" dirty="0">
                <a:latin typeface="Verdana" panose="020B0604030504040204" pitchFamily="34" charset="0"/>
                <a:ea typeface="Verdana" panose="020B0604030504040204" pitchFamily="34" charset="0"/>
                <a:cs typeface="Verdana" panose="020B0604030504040204" pitchFamily="34" charset="0"/>
              </a:endParaRPr>
            </a:p>
          </p:txBody>
        </p:sp>
        <p:sp>
          <p:nvSpPr>
            <p:cNvPr id="6264" name="Rectangle 6264"/>
            <p:cNvSpPr>
              <a:spLocks noChangeArrowheads="1"/>
            </p:cNvSpPr>
            <p:nvPr/>
          </p:nvSpPr>
          <p:spPr bwMode="auto">
            <a:xfrm>
              <a:off x="10880702" y="5828211"/>
              <a:ext cx="211138" cy="104775"/>
            </a:xfrm>
            <a:prstGeom prst="rect">
              <a:avLst/>
            </a:prstGeom>
            <a:solidFill>
              <a:srgbClr val="1F8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65" name="Rectangle 6265"/>
            <p:cNvSpPr>
              <a:spLocks noChangeArrowheads="1"/>
            </p:cNvSpPr>
            <p:nvPr/>
          </p:nvSpPr>
          <p:spPr bwMode="auto">
            <a:xfrm>
              <a:off x="10880702" y="5828211"/>
              <a:ext cx="211138" cy="104775"/>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66" name="Rectangle 6266"/>
            <p:cNvSpPr>
              <a:spLocks noChangeArrowheads="1"/>
            </p:cNvSpPr>
            <p:nvPr/>
          </p:nvSpPr>
          <p:spPr bwMode="auto">
            <a:xfrm>
              <a:off x="11128351" y="5844086"/>
              <a:ext cx="405928" cy="7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00" dirty="0">
                  <a:solidFill>
                    <a:srgbClr val="000000"/>
                  </a:solidFill>
                  <a:latin typeface="Verdana" panose="020B0604030504040204" pitchFamily="34" charset="0"/>
                  <a:ea typeface="Verdana" panose="020B0604030504040204" pitchFamily="34" charset="0"/>
                  <a:cs typeface="Verdana" panose="020B0604030504040204" pitchFamily="34" charset="0"/>
                </a:rPr>
                <a:t>34.9 - 43.1</a:t>
              </a:r>
              <a:endParaRPr lang="en-US" altLang="en-US" sz="700" dirty="0">
                <a:latin typeface="Verdana" panose="020B0604030504040204" pitchFamily="34" charset="0"/>
                <a:ea typeface="Verdana" panose="020B0604030504040204" pitchFamily="34" charset="0"/>
                <a:cs typeface="Verdana" panose="020B0604030504040204" pitchFamily="34" charset="0"/>
              </a:endParaRPr>
            </a:p>
          </p:txBody>
        </p:sp>
        <p:sp>
          <p:nvSpPr>
            <p:cNvPr id="6267" name="Rectangle 6267"/>
            <p:cNvSpPr>
              <a:spLocks noChangeArrowheads="1"/>
            </p:cNvSpPr>
            <p:nvPr/>
          </p:nvSpPr>
          <p:spPr bwMode="auto">
            <a:xfrm>
              <a:off x="10880702" y="5971086"/>
              <a:ext cx="211138" cy="104775"/>
            </a:xfrm>
            <a:prstGeom prst="rect">
              <a:avLst/>
            </a:prstGeom>
            <a:solidFill>
              <a:srgbClr val="1D44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68" name="Rectangle 6268"/>
            <p:cNvSpPr>
              <a:spLocks noChangeArrowheads="1"/>
            </p:cNvSpPr>
            <p:nvPr/>
          </p:nvSpPr>
          <p:spPr bwMode="auto">
            <a:xfrm>
              <a:off x="10880702" y="5971086"/>
              <a:ext cx="211138" cy="104775"/>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69" name="Rectangle 6269"/>
            <p:cNvSpPr>
              <a:spLocks noChangeArrowheads="1"/>
            </p:cNvSpPr>
            <p:nvPr/>
          </p:nvSpPr>
          <p:spPr bwMode="auto">
            <a:xfrm>
              <a:off x="11128351" y="5986961"/>
              <a:ext cx="405928" cy="7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00" dirty="0">
                  <a:solidFill>
                    <a:srgbClr val="000000"/>
                  </a:solidFill>
                  <a:latin typeface="Verdana" panose="020B0604030504040204" pitchFamily="34" charset="0"/>
                  <a:ea typeface="Verdana" panose="020B0604030504040204" pitchFamily="34" charset="0"/>
                  <a:cs typeface="Verdana" panose="020B0604030504040204" pitchFamily="34" charset="0"/>
                </a:rPr>
                <a:t>43.2 - 52.7</a:t>
              </a:r>
              <a:endParaRPr lang="en-US" altLang="en-US" sz="700" dirty="0">
                <a:latin typeface="Verdana" panose="020B0604030504040204" pitchFamily="34" charset="0"/>
                <a:ea typeface="Verdana" panose="020B0604030504040204" pitchFamily="34" charset="0"/>
                <a:cs typeface="Verdana" panose="020B0604030504040204" pitchFamily="34" charset="0"/>
              </a:endParaRPr>
            </a:p>
          </p:txBody>
        </p:sp>
        <p:sp>
          <p:nvSpPr>
            <p:cNvPr id="6270" name="Rectangle 6270"/>
            <p:cNvSpPr>
              <a:spLocks noChangeArrowheads="1"/>
            </p:cNvSpPr>
            <p:nvPr/>
          </p:nvSpPr>
          <p:spPr bwMode="auto">
            <a:xfrm>
              <a:off x="10880702" y="6112373"/>
              <a:ext cx="211138" cy="107950"/>
            </a:xfrm>
            <a:prstGeom prst="rect">
              <a:avLst/>
            </a:prstGeom>
            <a:solidFill>
              <a:srgbClr val="0909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71" name="Rectangle 6271"/>
            <p:cNvSpPr>
              <a:spLocks noChangeArrowheads="1"/>
            </p:cNvSpPr>
            <p:nvPr/>
          </p:nvSpPr>
          <p:spPr bwMode="auto">
            <a:xfrm>
              <a:off x="10880702" y="6112373"/>
              <a:ext cx="211138" cy="107950"/>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72" name="Rectangle 6272"/>
            <p:cNvSpPr>
              <a:spLocks noChangeArrowheads="1"/>
            </p:cNvSpPr>
            <p:nvPr/>
          </p:nvSpPr>
          <p:spPr bwMode="auto">
            <a:xfrm>
              <a:off x="11128351" y="6129836"/>
              <a:ext cx="451453" cy="7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00" dirty="0">
                  <a:solidFill>
                    <a:srgbClr val="000000"/>
                  </a:solidFill>
                  <a:latin typeface="Verdana" panose="020B0604030504040204" pitchFamily="34" charset="0"/>
                  <a:ea typeface="Verdana" panose="020B0604030504040204" pitchFamily="34" charset="0"/>
                  <a:cs typeface="Verdana" panose="020B0604030504040204" pitchFamily="34" charset="0"/>
                </a:rPr>
                <a:t>52.8 - 106.2</a:t>
              </a:r>
              <a:endParaRPr lang="en-US" altLang="en-US" sz="700" dirty="0">
                <a:latin typeface="Verdana" panose="020B0604030504040204" pitchFamily="34" charset="0"/>
                <a:ea typeface="Verdana" panose="020B0604030504040204" pitchFamily="34" charset="0"/>
                <a:cs typeface="Verdana" panose="020B0604030504040204" pitchFamily="34" charset="0"/>
              </a:endParaRPr>
            </a:p>
          </p:txBody>
        </p:sp>
      </p:grpSp>
      <p:grpSp>
        <p:nvGrpSpPr>
          <p:cNvPr id="6273" name="Group 6272" descr="Alaska" title="Alaska"/>
          <p:cNvGrpSpPr>
            <a:grpSpLocks noChangeAspect="1"/>
          </p:cNvGrpSpPr>
          <p:nvPr/>
        </p:nvGrpSpPr>
        <p:grpSpPr>
          <a:xfrm>
            <a:off x="1293106" y="4486841"/>
            <a:ext cx="1371600" cy="1019050"/>
            <a:chOff x="3219451" y="1884363"/>
            <a:chExt cx="5076825" cy="3771900"/>
          </a:xfrm>
        </p:grpSpPr>
        <p:sp>
          <p:nvSpPr>
            <p:cNvPr id="6274" name="Freeform 6276"/>
            <p:cNvSpPr>
              <a:spLocks noEditPoints="1"/>
            </p:cNvSpPr>
            <p:nvPr/>
          </p:nvSpPr>
          <p:spPr bwMode="auto">
            <a:xfrm>
              <a:off x="4891088" y="3840163"/>
              <a:ext cx="889000" cy="354013"/>
            </a:xfrm>
            <a:custGeom>
              <a:avLst/>
              <a:gdLst>
                <a:gd name="T0" fmla="*/ 61 w 560"/>
                <a:gd name="T1" fmla="*/ 54 h 223"/>
                <a:gd name="T2" fmla="*/ 59 w 560"/>
                <a:gd name="T3" fmla="*/ 52 h 223"/>
                <a:gd name="T4" fmla="*/ 13 w 560"/>
                <a:gd name="T5" fmla="*/ 21 h 223"/>
                <a:gd name="T6" fmla="*/ 19 w 560"/>
                <a:gd name="T7" fmla="*/ 2 h 223"/>
                <a:gd name="T8" fmla="*/ 44 w 560"/>
                <a:gd name="T9" fmla="*/ 27 h 223"/>
                <a:gd name="T10" fmla="*/ 38 w 560"/>
                <a:gd name="T11" fmla="*/ 15 h 223"/>
                <a:gd name="T12" fmla="*/ 194 w 560"/>
                <a:gd name="T13" fmla="*/ 113 h 223"/>
                <a:gd name="T14" fmla="*/ 399 w 560"/>
                <a:gd name="T15" fmla="*/ 223 h 223"/>
                <a:gd name="T16" fmla="*/ 243 w 560"/>
                <a:gd name="T17" fmla="*/ 102 h 223"/>
                <a:gd name="T18" fmla="*/ 397 w 560"/>
                <a:gd name="T19" fmla="*/ 209 h 223"/>
                <a:gd name="T20" fmla="*/ 397 w 560"/>
                <a:gd name="T21" fmla="*/ 209 h 223"/>
                <a:gd name="T22" fmla="*/ 295 w 560"/>
                <a:gd name="T23" fmla="*/ 104 h 223"/>
                <a:gd name="T24" fmla="*/ 297 w 560"/>
                <a:gd name="T25" fmla="*/ 96 h 223"/>
                <a:gd name="T26" fmla="*/ 399 w 560"/>
                <a:gd name="T27" fmla="*/ 184 h 223"/>
                <a:gd name="T28" fmla="*/ 403 w 560"/>
                <a:gd name="T29" fmla="*/ 190 h 223"/>
                <a:gd name="T30" fmla="*/ 391 w 560"/>
                <a:gd name="T31" fmla="*/ 175 h 223"/>
                <a:gd name="T32" fmla="*/ 357 w 560"/>
                <a:gd name="T33" fmla="*/ 182 h 223"/>
                <a:gd name="T34" fmla="*/ 370 w 560"/>
                <a:gd name="T35" fmla="*/ 163 h 223"/>
                <a:gd name="T36" fmla="*/ 386 w 560"/>
                <a:gd name="T37" fmla="*/ 161 h 223"/>
                <a:gd name="T38" fmla="*/ 368 w 560"/>
                <a:gd name="T39" fmla="*/ 123 h 223"/>
                <a:gd name="T40" fmla="*/ 374 w 560"/>
                <a:gd name="T41" fmla="*/ 144 h 223"/>
                <a:gd name="T42" fmla="*/ 364 w 560"/>
                <a:gd name="T43" fmla="*/ 136 h 223"/>
                <a:gd name="T44" fmla="*/ 341 w 560"/>
                <a:gd name="T45" fmla="*/ 136 h 223"/>
                <a:gd name="T46" fmla="*/ 368 w 560"/>
                <a:gd name="T47" fmla="*/ 115 h 223"/>
                <a:gd name="T48" fmla="*/ 388 w 560"/>
                <a:gd name="T49" fmla="*/ 127 h 223"/>
                <a:gd name="T50" fmla="*/ 476 w 560"/>
                <a:gd name="T51" fmla="*/ 61 h 223"/>
                <a:gd name="T52" fmla="*/ 436 w 560"/>
                <a:gd name="T53" fmla="*/ 138 h 223"/>
                <a:gd name="T54" fmla="*/ 441 w 560"/>
                <a:gd name="T55" fmla="*/ 107 h 223"/>
                <a:gd name="T56" fmla="*/ 407 w 560"/>
                <a:gd name="T57" fmla="*/ 109 h 223"/>
                <a:gd name="T58" fmla="*/ 384 w 560"/>
                <a:gd name="T59" fmla="*/ 111 h 223"/>
                <a:gd name="T60" fmla="*/ 378 w 560"/>
                <a:gd name="T61" fmla="*/ 109 h 223"/>
                <a:gd name="T62" fmla="*/ 359 w 560"/>
                <a:gd name="T63" fmla="*/ 98 h 223"/>
                <a:gd name="T64" fmla="*/ 328 w 560"/>
                <a:gd name="T65" fmla="*/ 83 h 223"/>
                <a:gd name="T66" fmla="*/ 339 w 560"/>
                <a:gd name="T67" fmla="*/ 60 h 223"/>
                <a:gd name="T68" fmla="*/ 295 w 560"/>
                <a:gd name="T69" fmla="*/ 84 h 223"/>
                <a:gd name="T70" fmla="*/ 276 w 560"/>
                <a:gd name="T71" fmla="*/ 83 h 223"/>
                <a:gd name="T72" fmla="*/ 261 w 560"/>
                <a:gd name="T73" fmla="*/ 83 h 223"/>
                <a:gd name="T74" fmla="*/ 261 w 560"/>
                <a:gd name="T75" fmla="*/ 65 h 223"/>
                <a:gd name="T76" fmla="*/ 255 w 560"/>
                <a:gd name="T77" fmla="*/ 54 h 223"/>
                <a:gd name="T78" fmla="*/ 238 w 560"/>
                <a:gd name="T79" fmla="*/ 71 h 223"/>
                <a:gd name="T80" fmla="*/ 230 w 560"/>
                <a:gd name="T81" fmla="*/ 46 h 223"/>
                <a:gd name="T82" fmla="*/ 217 w 560"/>
                <a:gd name="T83" fmla="*/ 61 h 223"/>
                <a:gd name="T84" fmla="*/ 197 w 560"/>
                <a:gd name="T85" fmla="*/ 84 h 223"/>
                <a:gd name="T86" fmla="*/ 184 w 560"/>
                <a:gd name="T87" fmla="*/ 65 h 223"/>
                <a:gd name="T88" fmla="*/ 147 w 560"/>
                <a:gd name="T89" fmla="*/ 52 h 223"/>
                <a:gd name="T90" fmla="*/ 103 w 560"/>
                <a:gd name="T91" fmla="*/ 46 h 223"/>
                <a:gd name="T92" fmla="*/ 97 w 560"/>
                <a:gd name="T93" fmla="*/ 12 h 223"/>
                <a:gd name="T94" fmla="*/ 149 w 560"/>
                <a:gd name="T95" fmla="*/ 4 h 223"/>
                <a:gd name="T96" fmla="*/ 176 w 560"/>
                <a:gd name="T97" fmla="*/ 17 h 223"/>
                <a:gd name="T98" fmla="*/ 199 w 560"/>
                <a:gd name="T99" fmla="*/ 33 h 223"/>
                <a:gd name="T100" fmla="*/ 201 w 560"/>
                <a:gd name="T101" fmla="*/ 54 h 223"/>
                <a:gd name="T102" fmla="*/ 226 w 560"/>
                <a:gd name="T103" fmla="*/ 35 h 223"/>
                <a:gd name="T104" fmla="*/ 247 w 560"/>
                <a:gd name="T105" fmla="*/ 38 h 223"/>
                <a:gd name="T106" fmla="*/ 288 w 560"/>
                <a:gd name="T107" fmla="*/ 35 h 223"/>
                <a:gd name="T108" fmla="*/ 351 w 560"/>
                <a:gd name="T109" fmla="*/ 25 h 223"/>
                <a:gd name="T110" fmla="*/ 389 w 560"/>
                <a:gd name="T111" fmla="*/ 50 h 223"/>
                <a:gd name="T112" fmla="*/ 388 w 560"/>
                <a:gd name="T113" fmla="*/ 65 h 223"/>
                <a:gd name="T114" fmla="*/ 403 w 560"/>
                <a:gd name="T115" fmla="*/ 73 h 223"/>
                <a:gd name="T116" fmla="*/ 418 w 560"/>
                <a:gd name="T117" fmla="*/ 96 h 223"/>
                <a:gd name="T118" fmla="*/ 420 w 560"/>
                <a:gd name="T119" fmla="*/ 67 h 223"/>
                <a:gd name="T120" fmla="*/ 453 w 560"/>
                <a:gd name="T121" fmla="*/ 46 h 223"/>
                <a:gd name="T122" fmla="*/ 516 w 560"/>
                <a:gd name="T123" fmla="*/ 48 h 223"/>
                <a:gd name="T124" fmla="*/ 560 w 560"/>
                <a:gd name="T125" fmla="*/ 5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223">
                  <a:moveTo>
                    <a:pt x="42" y="42"/>
                  </a:moveTo>
                  <a:lnTo>
                    <a:pt x="40" y="48"/>
                  </a:lnTo>
                  <a:lnTo>
                    <a:pt x="36" y="44"/>
                  </a:lnTo>
                  <a:lnTo>
                    <a:pt x="36" y="42"/>
                  </a:lnTo>
                  <a:lnTo>
                    <a:pt x="34" y="40"/>
                  </a:lnTo>
                  <a:lnTo>
                    <a:pt x="30" y="36"/>
                  </a:lnTo>
                  <a:lnTo>
                    <a:pt x="28" y="36"/>
                  </a:lnTo>
                  <a:lnTo>
                    <a:pt x="30" y="35"/>
                  </a:lnTo>
                  <a:lnTo>
                    <a:pt x="30" y="36"/>
                  </a:lnTo>
                  <a:lnTo>
                    <a:pt x="32" y="36"/>
                  </a:lnTo>
                  <a:lnTo>
                    <a:pt x="38" y="40"/>
                  </a:lnTo>
                  <a:lnTo>
                    <a:pt x="42" y="42"/>
                  </a:lnTo>
                  <a:close/>
                  <a:moveTo>
                    <a:pt x="61" y="54"/>
                  </a:moveTo>
                  <a:lnTo>
                    <a:pt x="61" y="56"/>
                  </a:lnTo>
                  <a:lnTo>
                    <a:pt x="59" y="58"/>
                  </a:lnTo>
                  <a:lnTo>
                    <a:pt x="55" y="58"/>
                  </a:lnTo>
                  <a:lnTo>
                    <a:pt x="49" y="56"/>
                  </a:lnTo>
                  <a:lnTo>
                    <a:pt x="44" y="46"/>
                  </a:lnTo>
                  <a:lnTo>
                    <a:pt x="44" y="44"/>
                  </a:lnTo>
                  <a:lnTo>
                    <a:pt x="48" y="44"/>
                  </a:lnTo>
                  <a:lnTo>
                    <a:pt x="51" y="46"/>
                  </a:lnTo>
                  <a:lnTo>
                    <a:pt x="53" y="48"/>
                  </a:lnTo>
                  <a:lnTo>
                    <a:pt x="53" y="50"/>
                  </a:lnTo>
                  <a:lnTo>
                    <a:pt x="55" y="52"/>
                  </a:lnTo>
                  <a:lnTo>
                    <a:pt x="57" y="50"/>
                  </a:lnTo>
                  <a:lnTo>
                    <a:pt x="59" y="52"/>
                  </a:lnTo>
                  <a:lnTo>
                    <a:pt x="61" y="54"/>
                  </a:lnTo>
                  <a:close/>
                  <a:moveTo>
                    <a:pt x="19" y="12"/>
                  </a:moveTo>
                  <a:lnTo>
                    <a:pt x="21" y="12"/>
                  </a:lnTo>
                  <a:lnTo>
                    <a:pt x="23" y="12"/>
                  </a:lnTo>
                  <a:lnTo>
                    <a:pt x="23" y="13"/>
                  </a:lnTo>
                  <a:lnTo>
                    <a:pt x="23" y="15"/>
                  </a:lnTo>
                  <a:lnTo>
                    <a:pt x="25" y="17"/>
                  </a:lnTo>
                  <a:lnTo>
                    <a:pt x="23" y="17"/>
                  </a:lnTo>
                  <a:lnTo>
                    <a:pt x="23" y="21"/>
                  </a:lnTo>
                  <a:lnTo>
                    <a:pt x="25" y="23"/>
                  </a:lnTo>
                  <a:lnTo>
                    <a:pt x="23" y="25"/>
                  </a:lnTo>
                  <a:lnTo>
                    <a:pt x="15" y="23"/>
                  </a:lnTo>
                  <a:lnTo>
                    <a:pt x="13" y="21"/>
                  </a:lnTo>
                  <a:lnTo>
                    <a:pt x="7" y="21"/>
                  </a:lnTo>
                  <a:lnTo>
                    <a:pt x="7" y="19"/>
                  </a:lnTo>
                  <a:lnTo>
                    <a:pt x="7" y="17"/>
                  </a:lnTo>
                  <a:lnTo>
                    <a:pt x="3" y="15"/>
                  </a:lnTo>
                  <a:lnTo>
                    <a:pt x="1" y="13"/>
                  </a:lnTo>
                  <a:lnTo>
                    <a:pt x="0" y="13"/>
                  </a:lnTo>
                  <a:lnTo>
                    <a:pt x="1" y="6"/>
                  </a:lnTo>
                  <a:lnTo>
                    <a:pt x="3" y="4"/>
                  </a:lnTo>
                  <a:lnTo>
                    <a:pt x="5" y="2"/>
                  </a:lnTo>
                  <a:lnTo>
                    <a:pt x="9" y="0"/>
                  </a:lnTo>
                  <a:lnTo>
                    <a:pt x="15" y="0"/>
                  </a:lnTo>
                  <a:lnTo>
                    <a:pt x="17" y="0"/>
                  </a:lnTo>
                  <a:lnTo>
                    <a:pt x="19" y="2"/>
                  </a:lnTo>
                  <a:lnTo>
                    <a:pt x="23" y="6"/>
                  </a:lnTo>
                  <a:lnTo>
                    <a:pt x="21" y="8"/>
                  </a:lnTo>
                  <a:lnTo>
                    <a:pt x="19" y="8"/>
                  </a:lnTo>
                  <a:lnTo>
                    <a:pt x="19" y="10"/>
                  </a:lnTo>
                  <a:lnTo>
                    <a:pt x="19" y="12"/>
                  </a:lnTo>
                  <a:close/>
                  <a:moveTo>
                    <a:pt x="48" y="15"/>
                  </a:moveTo>
                  <a:lnTo>
                    <a:pt x="46" y="17"/>
                  </a:lnTo>
                  <a:lnTo>
                    <a:pt x="44" y="15"/>
                  </a:lnTo>
                  <a:lnTo>
                    <a:pt x="40" y="15"/>
                  </a:lnTo>
                  <a:lnTo>
                    <a:pt x="40" y="17"/>
                  </a:lnTo>
                  <a:lnTo>
                    <a:pt x="40" y="21"/>
                  </a:lnTo>
                  <a:lnTo>
                    <a:pt x="40" y="23"/>
                  </a:lnTo>
                  <a:lnTo>
                    <a:pt x="44" y="27"/>
                  </a:lnTo>
                  <a:lnTo>
                    <a:pt x="44" y="29"/>
                  </a:lnTo>
                  <a:lnTo>
                    <a:pt x="42" y="31"/>
                  </a:lnTo>
                  <a:lnTo>
                    <a:pt x="42" y="29"/>
                  </a:lnTo>
                  <a:lnTo>
                    <a:pt x="38" y="27"/>
                  </a:lnTo>
                  <a:lnTo>
                    <a:pt x="32" y="29"/>
                  </a:lnTo>
                  <a:lnTo>
                    <a:pt x="28" y="29"/>
                  </a:lnTo>
                  <a:lnTo>
                    <a:pt x="26" y="25"/>
                  </a:lnTo>
                  <a:lnTo>
                    <a:pt x="26" y="23"/>
                  </a:lnTo>
                  <a:lnTo>
                    <a:pt x="32" y="17"/>
                  </a:lnTo>
                  <a:lnTo>
                    <a:pt x="34" y="17"/>
                  </a:lnTo>
                  <a:lnTo>
                    <a:pt x="36" y="17"/>
                  </a:lnTo>
                  <a:lnTo>
                    <a:pt x="38" y="17"/>
                  </a:lnTo>
                  <a:lnTo>
                    <a:pt x="38" y="15"/>
                  </a:lnTo>
                  <a:lnTo>
                    <a:pt x="36" y="15"/>
                  </a:lnTo>
                  <a:lnTo>
                    <a:pt x="34" y="15"/>
                  </a:lnTo>
                  <a:lnTo>
                    <a:pt x="32" y="13"/>
                  </a:lnTo>
                  <a:lnTo>
                    <a:pt x="32" y="12"/>
                  </a:lnTo>
                  <a:lnTo>
                    <a:pt x="34" y="12"/>
                  </a:lnTo>
                  <a:lnTo>
                    <a:pt x="36" y="10"/>
                  </a:lnTo>
                  <a:lnTo>
                    <a:pt x="40" y="10"/>
                  </a:lnTo>
                  <a:lnTo>
                    <a:pt x="42" y="10"/>
                  </a:lnTo>
                  <a:lnTo>
                    <a:pt x="42" y="12"/>
                  </a:lnTo>
                  <a:lnTo>
                    <a:pt x="46" y="13"/>
                  </a:lnTo>
                  <a:lnTo>
                    <a:pt x="46" y="15"/>
                  </a:lnTo>
                  <a:lnTo>
                    <a:pt x="48" y="15"/>
                  </a:lnTo>
                  <a:close/>
                  <a:moveTo>
                    <a:pt x="194" y="113"/>
                  </a:moveTo>
                  <a:lnTo>
                    <a:pt x="195" y="117"/>
                  </a:lnTo>
                  <a:lnTo>
                    <a:pt x="201" y="125"/>
                  </a:lnTo>
                  <a:lnTo>
                    <a:pt x="201" y="129"/>
                  </a:lnTo>
                  <a:lnTo>
                    <a:pt x="201" y="131"/>
                  </a:lnTo>
                  <a:lnTo>
                    <a:pt x="199" y="132"/>
                  </a:lnTo>
                  <a:lnTo>
                    <a:pt x="197" y="132"/>
                  </a:lnTo>
                  <a:lnTo>
                    <a:pt x="194" y="132"/>
                  </a:lnTo>
                  <a:lnTo>
                    <a:pt x="192" y="125"/>
                  </a:lnTo>
                  <a:lnTo>
                    <a:pt x="186" y="125"/>
                  </a:lnTo>
                  <a:lnTo>
                    <a:pt x="186" y="117"/>
                  </a:lnTo>
                  <a:lnTo>
                    <a:pt x="192" y="111"/>
                  </a:lnTo>
                  <a:lnTo>
                    <a:pt x="194" y="113"/>
                  </a:lnTo>
                  <a:close/>
                  <a:moveTo>
                    <a:pt x="399" y="223"/>
                  </a:moveTo>
                  <a:lnTo>
                    <a:pt x="397" y="221"/>
                  </a:lnTo>
                  <a:lnTo>
                    <a:pt x="397" y="219"/>
                  </a:lnTo>
                  <a:lnTo>
                    <a:pt x="399" y="217"/>
                  </a:lnTo>
                  <a:lnTo>
                    <a:pt x="401" y="217"/>
                  </a:lnTo>
                  <a:lnTo>
                    <a:pt x="401" y="215"/>
                  </a:lnTo>
                  <a:lnTo>
                    <a:pt x="405" y="215"/>
                  </a:lnTo>
                  <a:lnTo>
                    <a:pt x="407" y="219"/>
                  </a:lnTo>
                  <a:lnTo>
                    <a:pt x="407" y="221"/>
                  </a:lnTo>
                  <a:lnTo>
                    <a:pt x="405" y="223"/>
                  </a:lnTo>
                  <a:lnTo>
                    <a:pt x="401" y="223"/>
                  </a:lnTo>
                  <a:lnTo>
                    <a:pt x="399" y="223"/>
                  </a:lnTo>
                  <a:close/>
                  <a:moveTo>
                    <a:pt x="245" y="102"/>
                  </a:moveTo>
                  <a:lnTo>
                    <a:pt x="243" y="102"/>
                  </a:lnTo>
                  <a:lnTo>
                    <a:pt x="243" y="100"/>
                  </a:lnTo>
                  <a:lnTo>
                    <a:pt x="243" y="94"/>
                  </a:lnTo>
                  <a:lnTo>
                    <a:pt x="243" y="92"/>
                  </a:lnTo>
                  <a:lnTo>
                    <a:pt x="245" y="88"/>
                  </a:lnTo>
                  <a:lnTo>
                    <a:pt x="255" y="86"/>
                  </a:lnTo>
                  <a:lnTo>
                    <a:pt x="259" y="90"/>
                  </a:lnTo>
                  <a:lnTo>
                    <a:pt x="259" y="92"/>
                  </a:lnTo>
                  <a:lnTo>
                    <a:pt x="259" y="94"/>
                  </a:lnTo>
                  <a:lnTo>
                    <a:pt x="253" y="100"/>
                  </a:lnTo>
                  <a:lnTo>
                    <a:pt x="251" y="100"/>
                  </a:lnTo>
                  <a:lnTo>
                    <a:pt x="247" y="102"/>
                  </a:lnTo>
                  <a:lnTo>
                    <a:pt x="245" y="102"/>
                  </a:lnTo>
                  <a:close/>
                  <a:moveTo>
                    <a:pt x="397" y="209"/>
                  </a:moveTo>
                  <a:lnTo>
                    <a:pt x="395" y="209"/>
                  </a:lnTo>
                  <a:lnTo>
                    <a:pt x="395" y="207"/>
                  </a:lnTo>
                  <a:lnTo>
                    <a:pt x="397" y="205"/>
                  </a:lnTo>
                  <a:lnTo>
                    <a:pt x="399" y="203"/>
                  </a:lnTo>
                  <a:lnTo>
                    <a:pt x="401" y="203"/>
                  </a:lnTo>
                  <a:lnTo>
                    <a:pt x="403" y="202"/>
                  </a:lnTo>
                  <a:lnTo>
                    <a:pt x="403" y="200"/>
                  </a:lnTo>
                  <a:lnTo>
                    <a:pt x="405" y="196"/>
                  </a:lnTo>
                  <a:lnTo>
                    <a:pt x="409" y="200"/>
                  </a:lnTo>
                  <a:lnTo>
                    <a:pt x="409" y="202"/>
                  </a:lnTo>
                  <a:lnTo>
                    <a:pt x="409" y="203"/>
                  </a:lnTo>
                  <a:lnTo>
                    <a:pt x="405" y="209"/>
                  </a:lnTo>
                  <a:lnTo>
                    <a:pt x="397" y="209"/>
                  </a:lnTo>
                  <a:close/>
                  <a:moveTo>
                    <a:pt x="299" y="100"/>
                  </a:moveTo>
                  <a:lnTo>
                    <a:pt x="299" y="102"/>
                  </a:lnTo>
                  <a:lnTo>
                    <a:pt x="301" y="106"/>
                  </a:lnTo>
                  <a:lnTo>
                    <a:pt x="301" y="107"/>
                  </a:lnTo>
                  <a:lnTo>
                    <a:pt x="301" y="109"/>
                  </a:lnTo>
                  <a:lnTo>
                    <a:pt x="301" y="111"/>
                  </a:lnTo>
                  <a:lnTo>
                    <a:pt x="299" y="111"/>
                  </a:lnTo>
                  <a:lnTo>
                    <a:pt x="297" y="111"/>
                  </a:lnTo>
                  <a:lnTo>
                    <a:pt x="297" y="109"/>
                  </a:lnTo>
                  <a:lnTo>
                    <a:pt x="299" y="107"/>
                  </a:lnTo>
                  <a:lnTo>
                    <a:pt x="299" y="106"/>
                  </a:lnTo>
                  <a:lnTo>
                    <a:pt x="297" y="104"/>
                  </a:lnTo>
                  <a:lnTo>
                    <a:pt x="295" y="104"/>
                  </a:lnTo>
                  <a:lnTo>
                    <a:pt x="293" y="106"/>
                  </a:lnTo>
                  <a:lnTo>
                    <a:pt x="290" y="106"/>
                  </a:lnTo>
                  <a:lnTo>
                    <a:pt x="290" y="104"/>
                  </a:lnTo>
                  <a:lnTo>
                    <a:pt x="290" y="102"/>
                  </a:lnTo>
                  <a:lnTo>
                    <a:pt x="290" y="98"/>
                  </a:lnTo>
                  <a:lnTo>
                    <a:pt x="290" y="96"/>
                  </a:lnTo>
                  <a:lnTo>
                    <a:pt x="290" y="94"/>
                  </a:lnTo>
                  <a:lnTo>
                    <a:pt x="288" y="92"/>
                  </a:lnTo>
                  <a:lnTo>
                    <a:pt x="288" y="90"/>
                  </a:lnTo>
                  <a:lnTo>
                    <a:pt x="291" y="88"/>
                  </a:lnTo>
                  <a:lnTo>
                    <a:pt x="293" y="90"/>
                  </a:lnTo>
                  <a:lnTo>
                    <a:pt x="295" y="90"/>
                  </a:lnTo>
                  <a:lnTo>
                    <a:pt x="297" y="96"/>
                  </a:lnTo>
                  <a:lnTo>
                    <a:pt x="299" y="96"/>
                  </a:lnTo>
                  <a:lnTo>
                    <a:pt x="299" y="100"/>
                  </a:lnTo>
                  <a:close/>
                  <a:moveTo>
                    <a:pt x="401" y="192"/>
                  </a:moveTo>
                  <a:lnTo>
                    <a:pt x="403" y="196"/>
                  </a:lnTo>
                  <a:lnTo>
                    <a:pt x="401" y="196"/>
                  </a:lnTo>
                  <a:lnTo>
                    <a:pt x="399" y="196"/>
                  </a:lnTo>
                  <a:lnTo>
                    <a:pt x="399" y="194"/>
                  </a:lnTo>
                  <a:lnTo>
                    <a:pt x="399" y="192"/>
                  </a:lnTo>
                  <a:lnTo>
                    <a:pt x="395" y="192"/>
                  </a:lnTo>
                  <a:lnTo>
                    <a:pt x="393" y="192"/>
                  </a:lnTo>
                  <a:lnTo>
                    <a:pt x="393" y="190"/>
                  </a:lnTo>
                  <a:lnTo>
                    <a:pt x="395" y="188"/>
                  </a:lnTo>
                  <a:lnTo>
                    <a:pt x="399" y="184"/>
                  </a:lnTo>
                  <a:lnTo>
                    <a:pt x="401" y="184"/>
                  </a:lnTo>
                  <a:lnTo>
                    <a:pt x="405" y="182"/>
                  </a:lnTo>
                  <a:lnTo>
                    <a:pt x="407" y="180"/>
                  </a:lnTo>
                  <a:lnTo>
                    <a:pt x="414" y="177"/>
                  </a:lnTo>
                  <a:lnTo>
                    <a:pt x="414" y="179"/>
                  </a:lnTo>
                  <a:lnTo>
                    <a:pt x="414" y="180"/>
                  </a:lnTo>
                  <a:lnTo>
                    <a:pt x="412" y="180"/>
                  </a:lnTo>
                  <a:lnTo>
                    <a:pt x="409" y="182"/>
                  </a:lnTo>
                  <a:lnTo>
                    <a:pt x="411" y="184"/>
                  </a:lnTo>
                  <a:lnTo>
                    <a:pt x="409" y="186"/>
                  </a:lnTo>
                  <a:lnTo>
                    <a:pt x="409" y="188"/>
                  </a:lnTo>
                  <a:lnTo>
                    <a:pt x="407" y="188"/>
                  </a:lnTo>
                  <a:lnTo>
                    <a:pt x="403" y="190"/>
                  </a:lnTo>
                  <a:lnTo>
                    <a:pt x="401" y="192"/>
                  </a:lnTo>
                  <a:close/>
                  <a:moveTo>
                    <a:pt x="399" y="163"/>
                  </a:moveTo>
                  <a:lnTo>
                    <a:pt x="397" y="165"/>
                  </a:lnTo>
                  <a:lnTo>
                    <a:pt x="395" y="163"/>
                  </a:lnTo>
                  <a:lnTo>
                    <a:pt x="393" y="165"/>
                  </a:lnTo>
                  <a:lnTo>
                    <a:pt x="389" y="169"/>
                  </a:lnTo>
                  <a:lnTo>
                    <a:pt x="389" y="171"/>
                  </a:lnTo>
                  <a:lnTo>
                    <a:pt x="389" y="173"/>
                  </a:lnTo>
                  <a:lnTo>
                    <a:pt x="391" y="171"/>
                  </a:lnTo>
                  <a:lnTo>
                    <a:pt x="393" y="169"/>
                  </a:lnTo>
                  <a:lnTo>
                    <a:pt x="393" y="171"/>
                  </a:lnTo>
                  <a:lnTo>
                    <a:pt x="395" y="171"/>
                  </a:lnTo>
                  <a:lnTo>
                    <a:pt x="391" y="175"/>
                  </a:lnTo>
                  <a:lnTo>
                    <a:pt x="389" y="177"/>
                  </a:lnTo>
                  <a:lnTo>
                    <a:pt x="388" y="177"/>
                  </a:lnTo>
                  <a:lnTo>
                    <a:pt x="386" y="177"/>
                  </a:lnTo>
                  <a:lnTo>
                    <a:pt x="386" y="175"/>
                  </a:lnTo>
                  <a:lnTo>
                    <a:pt x="384" y="173"/>
                  </a:lnTo>
                  <a:lnTo>
                    <a:pt x="382" y="173"/>
                  </a:lnTo>
                  <a:lnTo>
                    <a:pt x="382" y="175"/>
                  </a:lnTo>
                  <a:lnTo>
                    <a:pt x="380" y="177"/>
                  </a:lnTo>
                  <a:lnTo>
                    <a:pt x="370" y="179"/>
                  </a:lnTo>
                  <a:lnTo>
                    <a:pt x="368" y="179"/>
                  </a:lnTo>
                  <a:lnTo>
                    <a:pt x="364" y="177"/>
                  </a:lnTo>
                  <a:lnTo>
                    <a:pt x="357" y="180"/>
                  </a:lnTo>
                  <a:lnTo>
                    <a:pt x="357" y="182"/>
                  </a:lnTo>
                  <a:lnTo>
                    <a:pt x="353" y="184"/>
                  </a:lnTo>
                  <a:lnTo>
                    <a:pt x="351" y="184"/>
                  </a:lnTo>
                  <a:lnTo>
                    <a:pt x="351" y="180"/>
                  </a:lnTo>
                  <a:lnTo>
                    <a:pt x="355" y="177"/>
                  </a:lnTo>
                  <a:lnTo>
                    <a:pt x="357" y="177"/>
                  </a:lnTo>
                  <a:lnTo>
                    <a:pt x="363" y="175"/>
                  </a:lnTo>
                  <a:lnTo>
                    <a:pt x="366" y="175"/>
                  </a:lnTo>
                  <a:lnTo>
                    <a:pt x="368" y="175"/>
                  </a:lnTo>
                  <a:lnTo>
                    <a:pt x="370" y="175"/>
                  </a:lnTo>
                  <a:lnTo>
                    <a:pt x="372" y="173"/>
                  </a:lnTo>
                  <a:lnTo>
                    <a:pt x="368" y="171"/>
                  </a:lnTo>
                  <a:lnTo>
                    <a:pt x="368" y="169"/>
                  </a:lnTo>
                  <a:lnTo>
                    <a:pt x="370" y="163"/>
                  </a:lnTo>
                  <a:lnTo>
                    <a:pt x="372" y="161"/>
                  </a:lnTo>
                  <a:lnTo>
                    <a:pt x="378" y="161"/>
                  </a:lnTo>
                  <a:lnTo>
                    <a:pt x="380" y="163"/>
                  </a:lnTo>
                  <a:lnTo>
                    <a:pt x="380" y="165"/>
                  </a:lnTo>
                  <a:lnTo>
                    <a:pt x="378" y="167"/>
                  </a:lnTo>
                  <a:lnTo>
                    <a:pt x="378" y="169"/>
                  </a:lnTo>
                  <a:lnTo>
                    <a:pt x="380" y="169"/>
                  </a:lnTo>
                  <a:lnTo>
                    <a:pt x="382" y="169"/>
                  </a:lnTo>
                  <a:lnTo>
                    <a:pt x="384" y="165"/>
                  </a:lnTo>
                  <a:lnTo>
                    <a:pt x="384" y="161"/>
                  </a:lnTo>
                  <a:lnTo>
                    <a:pt x="384" y="159"/>
                  </a:lnTo>
                  <a:lnTo>
                    <a:pt x="386" y="159"/>
                  </a:lnTo>
                  <a:lnTo>
                    <a:pt x="386" y="161"/>
                  </a:lnTo>
                  <a:lnTo>
                    <a:pt x="388" y="163"/>
                  </a:lnTo>
                  <a:lnTo>
                    <a:pt x="386" y="163"/>
                  </a:lnTo>
                  <a:lnTo>
                    <a:pt x="386" y="165"/>
                  </a:lnTo>
                  <a:lnTo>
                    <a:pt x="389" y="165"/>
                  </a:lnTo>
                  <a:lnTo>
                    <a:pt x="391" y="163"/>
                  </a:lnTo>
                  <a:lnTo>
                    <a:pt x="399" y="157"/>
                  </a:lnTo>
                  <a:lnTo>
                    <a:pt x="399" y="159"/>
                  </a:lnTo>
                  <a:lnTo>
                    <a:pt x="401" y="159"/>
                  </a:lnTo>
                  <a:lnTo>
                    <a:pt x="399" y="161"/>
                  </a:lnTo>
                  <a:lnTo>
                    <a:pt x="399" y="163"/>
                  </a:lnTo>
                  <a:close/>
                  <a:moveTo>
                    <a:pt x="366" y="121"/>
                  </a:moveTo>
                  <a:lnTo>
                    <a:pt x="366" y="123"/>
                  </a:lnTo>
                  <a:lnTo>
                    <a:pt x="368" y="123"/>
                  </a:lnTo>
                  <a:lnTo>
                    <a:pt x="372" y="121"/>
                  </a:lnTo>
                  <a:lnTo>
                    <a:pt x="374" y="121"/>
                  </a:lnTo>
                  <a:lnTo>
                    <a:pt x="374" y="123"/>
                  </a:lnTo>
                  <a:lnTo>
                    <a:pt x="374" y="125"/>
                  </a:lnTo>
                  <a:lnTo>
                    <a:pt x="374" y="127"/>
                  </a:lnTo>
                  <a:lnTo>
                    <a:pt x="376" y="132"/>
                  </a:lnTo>
                  <a:lnTo>
                    <a:pt x="378" y="132"/>
                  </a:lnTo>
                  <a:lnTo>
                    <a:pt x="382" y="132"/>
                  </a:lnTo>
                  <a:lnTo>
                    <a:pt x="382" y="134"/>
                  </a:lnTo>
                  <a:lnTo>
                    <a:pt x="382" y="136"/>
                  </a:lnTo>
                  <a:lnTo>
                    <a:pt x="380" y="140"/>
                  </a:lnTo>
                  <a:lnTo>
                    <a:pt x="376" y="144"/>
                  </a:lnTo>
                  <a:lnTo>
                    <a:pt x="374" y="144"/>
                  </a:lnTo>
                  <a:lnTo>
                    <a:pt x="374" y="142"/>
                  </a:lnTo>
                  <a:lnTo>
                    <a:pt x="374" y="140"/>
                  </a:lnTo>
                  <a:lnTo>
                    <a:pt x="374" y="138"/>
                  </a:lnTo>
                  <a:lnTo>
                    <a:pt x="372" y="134"/>
                  </a:lnTo>
                  <a:lnTo>
                    <a:pt x="370" y="134"/>
                  </a:lnTo>
                  <a:lnTo>
                    <a:pt x="370" y="131"/>
                  </a:lnTo>
                  <a:lnTo>
                    <a:pt x="372" y="131"/>
                  </a:lnTo>
                  <a:lnTo>
                    <a:pt x="372" y="127"/>
                  </a:lnTo>
                  <a:lnTo>
                    <a:pt x="368" y="127"/>
                  </a:lnTo>
                  <a:lnTo>
                    <a:pt x="366" y="129"/>
                  </a:lnTo>
                  <a:lnTo>
                    <a:pt x="364" y="132"/>
                  </a:lnTo>
                  <a:lnTo>
                    <a:pt x="364" y="134"/>
                  </a:lnTo>
                  <a:lnTo>
                    <a:pt x="364" y="136"/>
                  </a:lnTo>
                  <a:lnTo>
                    <a:pt x="363" y="144"/>
                  </a:lnTo>
                  <a:lnTo>
                    <a:pt x="361" y="144"/>
                  </a:lnTo>
                  <a:lnTo>
                    <a:pt x="361" y="146"/>
                  </a:lnTo>
                  <a:lnTo>
                    <a:pt x="355" y="148"/>
                  </a:lnTo>
                  <a:lnTo>
                    <a:pt x="351" y="140"/>
                  </a:lnTo>
                  <a:lnTo>
                    <a:pt x="351" y="138"/>
                  </a:lnTo>
                  <a:lnTo>
                    <a:pt x="353" y="134"/>
                  </a:lnTo>
                  <a:lnTo>
                    <a:pt x="353" y="132"/>
                  </a:lnTo>
                  <a:lnTo>
                    <a:pt x="349" y="132"/>
                  </a:lnTo>
                  <a:lnTo>
                    <a:pt x="347" y="132"/>
                  </a:lnTo>
                  <a:lnTo>
                    <a:pt x="347" y="134"/>
                  </a:lnTo>
                  <a:lnTo>
                    <a:pt x="343" y="136"/>
                  </a:lnTo>
                  <a:lnTo>
                    <a:pt x="341" y="136"/>
                  </a:lnTo>
                  <a:lnTo>
                    <a:pt x="339" y="136"/>
                  </a:lnTo>
                  <a:lnTo>
                    <a:pt x="341" y="134"/>
                  </a:lnTo>
                  <a:lnTo>
                    <a:pt x="343" y="134"/>
                  </a:lnTo>
                  <a:lnTo>
                    <a:pt x="345" y="132"/>
                  </a:lnTo>
                  <a:lnTo>
                    <a:pt x="345" y="131"/>
                  </a:lnTo>
                  <a:lnTo>
                    <a:pt x="345" y="129"/>
                  </a:lnTo>
                  <a:lnTo>
                    <a:pt x="353" y="119"/>
                  </a:lnTo>
                  <a:lnTo>
                    <a:pt x="353" y="117"/>
                  </a:lnTo>
                  <a:lnTo>
                    <a:pt x="357" y="115"/>
                  </a:lnTo>
                  <a:lnTo>
                    <a:pt x="361" y="113"/>
                  </a:lnTo>
                  <a:lnTo>
                    <a:pt x="363" y="113"/>
                  </a:lnTo>
                  <a:lnTo>
                    <a:pt x="366" y="115"/>
                  </a:lnTo>
                  <a:lnTo>
                    <a:pt x="368" y="115"/>
                  </a:lnTo>
                  <a:lnTo>
                    <a:pt x="368" y="117"/>
                  </a:lnTo>
                  <a:lnTo>
                    <a:pt x="368" y="119"/>
                  </a:lnTo>
                  <a:lnTo>
                    <a:pt x="366" y="121"/>
                  </a:lnTo>
                  <a:close/>
                  <a:moveTo>
                    <a:pt x="399" y="132"/>
                  </a:moveTo>
                  <a:lnTo>
                    <a:pt x="393" y="138"/>
                  </a:lnTo>
                  <a:lnTo>
                    <a:pt x="393" y="140"/>
                  </a:lnTo>
                  <a:lnTo>
                    <a:pt x="391" y="136"/>
                  </a:lnTo>
                  <a:lnTo>
                    <a:pt x="388" y="132"/>
                  </a:lnTo>
                  <a:lnTo>
                    <a:pt x="386" y="132"/>
                  </a:lnTo>
                  <a:lnTo>
                    <a:pt x="386" y="131"/>
                  </a:lnTo>
                  <a:lnTo>
                    <a:pt x="386" y="129"/>
                  </a:lnTo>
                  <a:lnTo>
                    <a:pt x="386" y="127"/>
                  </a:lnTo>
                  <a:lnTo>
                    <a:pt x="388" y="127"/>
                  </a:lnTo>
                  <a:lnTo>
                    <a:pt x="389" y="127"/>
                  </a:lnTo>
                  <a:lnTo>
                    <a:pt x="393" y="127"/>
                  </a:lnTo>
                  <a:lnTo>
                    <a:pt x="395" y="129"/>
                  </a:lnTo>
                  <a:lnTo>
                    <a:pt x="395" y="131"/>
                  </a:lnTo>
                  <a:lnTo>
                    <a:pt x="399" y="132"/>
                  </a:lnTo>
                  <a:close/>
                  <a:moveTo>
                    <a:pt x="551" y="56"/>
                  </a:moveTo>
                  <a:lnTo>
                    <a:pt x="543" y="63"/>
                  </a:lnTo>
                  <a:lnTo>
                    <a:pt x="532" y="54"/>
                  </a:lnTo>
                  <a:lnTo>
                    <a:pt x="526" y="61"/>
                  </a:lnTo>
                  <a:lnTo>
                    <a:pt x="510" y="50"/>
                  </a:lnTo>
                  <a:lnTo>
                    <a:pt x="503" y="58"/>
                  </a:lnTo>
                  <a:lnTo>
                    <a:pt x="489" y="46"/>
                  </a:lnTo>
                  <a:lnTo>
                    <a:pt x="476" y="61"/>
                  </a:lnTo>
                  <a:lnTo>
                    <a:pt x="480" y="65"/>
                  </a:lnTo>
                  <a:lnTo>
                    <a:pt x="455" y="96"/>
                  </a:lnTo>
                  <a:lnTo>
                    <a:pt x="453" y="94"/>
                  </a:lnTo>
                  <a:lnTo>
                    <a:pt x="445" y="104"/>
                  </a:lnTo>
                  <a:lnTo>
                    <a:pt x="460" y="115"/>
                  </a:lnTo>
                  <a:lnTo>
                    <a:pt x="441" y="138"/>
                  </a:lnTo>
                  <a:lnTo>
                    <a:pt x="436" y="140"/>
                  </a:lnTo>
                  <a:lnTo>
                    <a:pt x="430" y="140"/>
                  </a:lnTo>
                  <a:lnTo>
                    <a:pt x="428" y="138"/>
                  </a:lnTo>
                  <a:lnTo>
                    <a:pt x="430" y="134"/>
                  </a:lnTo>
                  <a:lnTo>
                    <a:pt x="432" y="134"/>
                  </a:lnTo>
                  <a:lnTo>
                    <a:pt x="436" y="136"/>
                  </a:lnTo>
                  <a:lnTo>
                    <a:pt x="436" y="138"/>
                  </a:lnTo>
                  <a:lnTo>
                    <a:pt x="437" y="136"/>
                  </a:lnTo>
                  <a:lnTo>
                    <a:pt x="439" y="134"/>
                  </a:lnTo>
                  <a:lnTo>
                    <a:pt x="437" y="132"/>
                  </a:lnTo>
                  <a:lnTo>
                    <a:pt x="439" y="131"/>
                  </a:lnTo>
                  <a:lnTo>
                    <a:pt x="443" y="125"/>
                  </a:lnTo>
                  <a:lnTo>
                    <a:pt x="445" y="123"/>
                  </a:lnTo>
                  <a:lnTo>
                    <a:pt x="451" y="121"/>
                  </a:lnTo>
                  <a:lnTo>
                    <a:pt x="453" y="121"/>
                  </a:lnTo>
                  <a:lnTo>
                    <a:pt x="453" y="117"/>
                  </a:lnTo>
                  <a:lnTo>
                    <a:pt x="449" y="113"/>
                  </a:lnTo>
                  <a:lnTo>
                    <a:pt x="445" y="107"/>
                  </a:lnTo>
                  <a:lnTo>
                    <a:pt x="443" y="107"/>
                  </a:lnTo>
                  <a:lnTo>
                    <a:pt x="441" y="107"/>
                  </a:lnTo>
                  <a:lnTo>
                    <a:pt x="441" y="109"/>
                  </a:lnTo>
                  <a:lnTo>
                    <a:pt x="439" y="111"/>
                  </a:lnTo>
                  <a:lnTo>
                    <a:pt x="437" y="113"/>
                  </a:lnTo>
                  <a:lnTo>
                    <a:pt x="436" y="111"/>
                  </a:lnTo>
                  <a:lnTo>
                    <a:pt x="436" y="107"/>
                  </a:lnTo>
                  <a:lnTo>
                    <a:pt x="432" y="106"/>
                  </a:lnTo>
                  <a:lnTo>
                    <a:pt x="430" y="106"/>
                  </a:lnTo>
                  <a:lnTo>
                    <a:pt x="428" y="107"/>
                  </a:lnTo>
                  <a:lnTo>
                    <a:pt x="426" y="107"/>
                  </a:lnTo>
                  <a:lnTo>
                    <a:pt x="424" y="111"/>
                  </a:lnTo>
                  <a:lnTo>
                    <a:pt x="416" y="111"/>
                  </a:lnTo>
                  <a:lnTo>
                    <a:pt x="412" y="111"/>
                  </a:lnTo>
                  <a:lnTo>
                    <a:pt x="407" y="109"/>
                  </a:lnTo>
                  <a:lnTo>
                    <a:pt x="405" y="107"/>
                  </a:lnTo>
                  <a:lnTo>
                    <a:pt x="403" y="106"/>
                  </a:lnTo>
                  <a:lnTo>
                    <a:pt x="401" y="102"/>
                  </a:lnTo>
                  <a:lnTo>
                    <a:pt x="399" y="104"/>
                  </a:lnTo>
                  <a:lnTo>
                    <a:pt x="397" y="109"/>
                  </a:lnTo>
                  <a:lnTo>
                    <a:pt x="393" y="109"/>
                  </a:lnTo>
                  <a:lnTo>
                    <a:pt x="391" y="111"/>
                  </a:lnTo>
                  <a:lnTo>
                    <a:pt x="389" y="113"/>
                  </a:lnTo>
                  <a:lnTo>
                    <a:pt x="388" y="115"/>
                  </a:lnTo>
                  <a:lnTo>
                    <a:pt x="386" y="115"/>
                  </a:lnTo>
                  <a:lnTo>
                    <a:pt x="384" y="115"/>
                  </a:lnTo>
                  <a:lnTo>
                    <a:pt x="382" y="115"/>
                  </a:lnTo>
                  <a:lnTo>
                    <a:pt x="384" y="111"/>
                  </a:lnTo>
                  <a:lnTo>
                    <a:pt x="384" y="109"/>
                  </a:lnTo>
                  <a:lnTo>
                    <a:pt x="386" y="106"/>
                  </a:lnTo>
                  <a:lnTo>
                    <a:pt x="386" y="104"/>
                  </a:lnTo>
                  <a:lnTo>
                    <a:pt x="386" y="102"/>
                  </a:lnTo>
                  <a:lnTo>
                    <a:pt x="382" y="104"/>
                  </a:lnTo>
                  <a:lnTo>
                    <a:pt x="380" y="104"/>
                  </a:lnTo>
                  <a:lnTo>
                    <a:pt x="378" y="100"/>
                  </a:lnTo>
                  <a:lnTo>
                    <a:pt x="376" y="100"/>
                  </a:lnTo>
                  <a:lnTo>
                    <a:pt x="374" y="100"/>
                  </a:lnTo>
                  <a:lnTo>
                    <a:pt x="376" y="102"/>
                  </a:lnTo>
                  <a:lnTo>
                    <a:pt x="378" y="106"/>
                  </a:lnTo>
                  <a:lnTo>
                    <a:pt x="378" y="107"/>
                  </a:lnTo>
                  <a:lnTo>
                    <a:pt x="378" y="109"/>
                  </a:lnTo>
                  <a:lnTo>
                    <a:pt x="376" y="111"/>
                  </a:lnTo>
                  <a:lnTo>
                    <a:pt x="374" y="111"/>
                  </a:lnTo>
                  <a:lnTo>
                    <a:pt x="366" y="107"/>
                  </a:lnTo>
                  <a:lnTo>
                    <a:pt x="366" y="106"/>
                  </a:lnTo>
                  <a:lnTo>
                    <a:pt x="366" y="104"/>
                  </a:lnTo>
                  <a:lnTo>
                    <a:pt x="366" y="102"/>
                  </a:lnTo>
                  <a:lnTo>
                    <a:pt x="368" y="102"/>
                  </a:lnTo>
                  <a:lnTo>
                    <a:pt x="370" y="100"/>
                  </a:lnTo>
                  <a:lnTo>
                    <a:pt x="370" y="98"/>
                  </a:lnTo>
                  <a:lnTo>
                    <a:pt x="368" y="96"/>
                  </a:lnTo>
                  <a:lnTo>
                    <a:pt x="366" y="96"/>
                  </a:lnTo>
                  <a:lnTo>
                    <a:pt x="364" y="96"/>
                  </a:lnTo>
                  <a:lnTo>
                    <a:pt x="359" y="98"/>
                  </a:lnTo>
                  <a:lnTo>
                    <a:pt x="357" y="100"/>
                  </a:lnTo>
                  <a:lnTo>
                    <a:pt x="355" y="100"/>
                  </a:lnTo>
                  <a:lnTo>
                    <a:pt x="338" y="98"/>
                  </a:lnTo>
                  <a:lnTo>
                    <a:pt x="336" y="96"/>
                  </a:lnTo>
                  <a:lnTo>
                    <a:pt x="334" y="94"/>
                  </a:lnTo>
                  <a:lnTo>
                    <a:pt x="336" y="94"/>
                  </a:lnTo>
                  <a:lnTo>
                    <a:pt x="336" y="92"/>
                  </a:lnTo>
                  <a:lnTo>
                    <a:pt x="334" y="90"/>
                  </a:lnTo>
                  <a:lnTo>
                    <a:pt x="328" y="88"/>
                  </a:lnTo>
                  <a:lnTo>
                    <a:pt x="326" y="88"/>
                  </a:lnTo>
                  <a:lnTo>
                    <a:pt x="324" y="86"/>
                  </a:lnTo>
                  <a:lnTo>
                    <a:pt x="326" y="84"/>
                  </a:lnTo>
                  <a:lnTo>
                    <a:pt x="328" y="83"/>
                  </a:lnTo>
                  <a:lnTo>
                    <a:pt x="330" y="83"/>
                  </a:lnTo>
                  <a:lnTo>
                    <a:pt x="332" y="81"/>
                  </a:lnTo>
                  <a:lnTo>
                    <a:pt x="336" y="77"/>
                  </a:lnTo>
                  <a:lnTo>
                    <a:pt x="338" y="75"/>
                  </a:lnTo>
                  <a:lnTo>
                    <a:pt x="347" y="73"/>
                  </a:lnTo>
                  <a:lnTo>
                    <a:pt x="349" y="71"/>
                  </a:lnTo>
                  <a:lnTo>
                    <a:pt x="351" y="69"/>
                  </a:lnTo>
                  <a:lnTo>
                    <a:pt x="351" y="67"/>
                  </a:lnTo>
                  <a:lnTo>
                    <a:pt x="349" y="65"/>
                  </a:lnTo>
                  <a:lnTo>
                    <a:pt x="347" y="61"/>
                  </a:lnTo>
                  <a:lnTo>
                    <a:pt x="343" y="61"/>
                  </a:lnTo>
                  <a:lnTo>
                    <a:pt x="341" y="60"/>
                  </a:lnTo>
                  <a:lnTo>
                    <a:pt x="339" y="60"/>
                  </a:lnTo>
                  <a:lnTo>
                    <a:pt x="338" y="60"/>
                  </a:lnTo>
                  <a:lnTo>
                    <a:pt x="328" y="63"/>
                  </a:lnTo>
                  <a:lnTo>
                    <a:pt x="326" y="65"/>
                  </a:lnTo>
                  <a:lnTo>
                    <a:pt x="320" y="73"/>
                  </a:lnTo>
                  <a:lnTo>
                    <a:pt x="320" y="75"/>
                  </a:lnTo>
                  <a:lnTo>
                    <a:pt x="315" y="77"/>
                  </a:lnTo>
                  <a:lnTo>
                    <a:pt x="303" y="81"/>
                  </a:lnTo>
                  <a:lnTo>
                    <a:pt x="301" y="81"/>
                  </a:lnTo>
                  <a:lnTo>
                    <a:pt x="299" y="81"/>
                  </a:lnTo>
                  <a:lnTo>
                    <a:pt x="297" y="81"/>
                  </a:lnTo>
                  <a:lnTo>
                    <a:pt x="297" y="83"/>
                  </a:lnTo>
                  <a:lnTo>
                    <a:pt x="297" y="84"/>
                  </a:lnTo>
                  <a:lnTo>
                    <a:pt x="295" y="84"/>
                  </a:lnTo>
                  <a:lnTo>
                    <a:pt x="293" y="84"/>
                  </a:lnTo>
                  <a:lnTo>
                    <a:pt x="291" y="81"/>
                  </a:lnTo>
                  <a:lnTo>
                    <a:pt x="291" y="79"/>
                  </a:lnTo>
                  <a:lnTo>
                    <a:pt x="290" y="77"/>
                  </a:lnTo>
                  <a:lnTo>
                    <a:pt x="288" y="77"/>
                  </a:lnTo>
                  <a:lnTo>
                    <a:pt x="286" y="84"/>
                  </a:lnTo>
                  <a:lnTo>
                    <a:pt x="286" y="86"/>
                  </a:lnTo>
                  <a:lnTo>
                    <a:pt x="286" y="90"/>
                  </a:lnTo>
                  <a:lnTo>
                    <a:pt x="284" y="90"/>
                  </a:lnTo>
                  <a:lnTo>
                    <a:pt x="284" y="92"/>
                  </a:lnTo>
                  <a:lnTo>
                    <a:pt x="276" y="90"/>
                  </a:lnTo>
                  <a:lnTo>
                    <a:pt x="274" y="84"/>
                  </a:lnTo>
                  <a:lnTo>
                    <a:pt x="276" y="83"/>
                  </a:lnTo>
                  <a:lnTo>
                    <a:pt x="278" y="81"/>
                  </a:lnTo>
                  <a:lnTo>
                    <a:pt x="278" y="79"/>
                  </a:lnTo>
                  <a:lnTo>
                    <a:pt x="276" y="79"/>
                  </a:lnTo>
                  <a:lnTo>
                    <a:pt x="270" y="79"/>
                  </a:lnTo>
                  <a:lnTo>
                    <a:pt x="270" y="81"/>
                  </a:lnTo>
                  <a:lnTo>
                    <a:pt x="268" y="83"/>
                  </a:lnTo>
                  <a:lnTo>
                    <a:pt x="268" y="84"/>
                  </a:lnTo>
                  <a:lnTo>
                    <a:pt x="268" y="86"/>
                  </a:lnTo>
                  <a:lnTo>
                    <a:pt x="265" y="88"/>
                  </a:lnTo>
                  <a:lnTo>
                    <a:pt x="263" y="86"/>
                  </a:lnTo>
                  <a:lnTo>
                    <a:pt x="261" y="86"/>
                  </a:lnTo>
                  <a:lnTo>
                    <a:pt x="261" y="84"/>
                  </a:lnTo>
                  <a:lnTo>
                    <a:pt x="261" y="83"/>
                  </a:lnTo>
                  <a:lnTo>
                    <a:pt x="259" y="81"/>
                  </a:lnTo>
                  <a:lnTo>
                    <a:pt x="255" y="79"/>
                  </a:lnTo>
                  <a:lnTo>
                    <a:pt x="253" y="75"/>
                  </a:lnTo>
                  <a:lnTo>
                    <a:pt x="253" y="73"/>
                  </a:lnTo>
                  <a:lnTo>
                    <a:pt x="255" y="71"/>
                  </a:lnTo>
                  <a:lnTo>
                    <a:pt x="255" y="69"/>
                  </a:lnTo>
                  <a:lnTo>
                    <a:pt x="257" y="67"/>
                  </a:lnTo>
                  <a:lnTo>
                    <a:pt x="261" y="69"/>
                  </a:lnTo>
                  <a:lnTo>
                    <a:pt x="261" y="71"/>
                  </a:lnTo>
                  <a:lnTo>
                    <a:pt x="261" y="73"/>
                  </a:lnTo>
                  <a:lnTo>
                    <a:pt x="263" y="71"/>
                  </a:lnTo>
                  <a:lnTo>
                    <a:pt x="263" y="67"/>
                  </a:lnTo>
                  <a:lnTo>
                    <a:pt x="261" y="65"/>
                  </a:lnTo>
                  <a:lnTo>
                    <a:pt x="263" y="61"/>
                  </a:lnTo>
                  <a:lnTo>
                    <a:pt x="265" y="61"/>
                  </a:lnTo>
                  <a:lnTo>
                    <a:pt x="265" y="60"/>
                  </a:lnTo>
                  <a:lnTo>
                    <a:pt x="267" y="56"/>
                  </a:lnTo>
                  <a:lnTo>
                    <a:pt x="267" y="48"/>
                  </a:lnTo>
                  <a:lnTo>
                    <a:pt x="265" y="46"/>
                  </a:lnTo>
                  <a:lnTo>
                    <a:pt x="263" y="46"/>
                  </a:lnTo>
                  <a:lnTo>
                    <a:pt x="261" y="46"/>
                  </a:lnTo>
                  <a:lnTo>
                    <a:pt x="257" y="48"/>
                  </a:lnTo>
                  <a:lnTo>
                    <a:pt x="255" y="48"/>
                  </a:lnTo>
                  <a:lnTo>
                    <a:pt x="255" y="50"/>
                  </a:lnTo>
                  <a:lnTo>
                    <a:pt x="255" y="52"/>
                  </a:lnTo>
                  <a:lnTo>
                    <a:pt x="255" y="54"/>
                  </a:lnTo>
                  <a:lnTo>
                    <a:pt x="257" y="56"/>
                  </a:lnTo>
                  <a:lnTo>
                    <a:pt x="257" y="58"/>
                  </a:lnTo>
                  <a:lnTo>
                    <a:pt x="255" y="63"/>
                  </a:lnTo>
                  <a:lnTo>
                    <a:pt x="253" y="63"/>
                  </a:lnTo>
                  <a:lnTo>
                    <a:pt x="249" y="65"/>
                  </a:lnTo>
                  <a:lnTo>
                    <a:pt x="247" y="69"/>
                  </a:lnTo>
                  <a:lnTo>
                    <a:pt x="245" y="75"/>
                  </a:lnTo>
                  <a:lnTo>
                    <a:pt x="243" y="79"/>
                  </a:lnTo>
                  <a:lnTo>
                    <a:pt x="242" y="77"/>
                  </a:lnTo>
                  <a:lnTo>
                    <a:pt x="242" y="75"/>
                  </a:lnTo>
                  <a:lnTo>
                    <a:pt x="242" y="73"/>
                  </a:lnTo>
                  <a:lnTo>
                    <a:pt x="240" y="71"/>
                  </a:lnTo>
                  <a:lnTo>
                    <a:pt x="238" y="71"/>
                  </a:lnTo>
                  <a:lnTo>
                    <a:pt x="236" y="71"/>
                  </a:lnTo>
                  <a:lnTo>
                    <a:pt x="236" y="73"/>
                  </a:lnTo>
                  <a:lnTo>
                    <a:pt x="234" y="73"/>
                  </a:lnTo>
                  <a:lnTo>
                    <a:pt x="230" y="73"/>
                  </a:lnTo>
                  <a:lnTo>
                    <a:pt x="226" y="71"/>
                  </a:lnTo>
                  <a:lnTo>
                    <a:pt x="224" y="69"/>
                  </a:lnTo>
                  <a:lnTo>
                    <a:pt x="224" y="65"/>
                  </a:lnTo>
                  <a:lnTo>
                    <a:pt x="226" y="60"/>
                  </a:lnTo>
                  <a:lnTo>
                    <a:pt x="226" y="58"/>
                  </a:lnTo>
                  <a:lnTo>
                    <a:pt x="228" y="58"/>
                  </a:lnTo>
                  <a:lnTo>
                    <a:pt x="228" y="56"/>
                  </a:lnTo>
                  <a:lnTo>
                    <a:pt x="230" y="50"/>
                  </a:lnTo>
                  <a:lnTo>
                    <a:pt x="230" y="46"/>
                  </a:lnTo>
                  <a:lnTo>
                    <a:pt x="228" y="44"/>
                  </a:lnTo>
                  <a:lnTo>
                    <a:pt x="226" y="44"/>
                  </a:lnTo>
                  <a:lnTo>
                    <a:pt x="224" y="42"/>
                  </a:lnTo>
                  <a:lnTo>
                    <a:pt x="222" y="42"/>
                  </a:lnTo>
                  <a:lnTo>
                    <a:pt x="218" y="42"/>
                  </a:lnTo>
                  <a:lnTo>
                    <a:pt x="217" y="44"/>
                  </a:lnTo>
                  <a:lnTo>
                    <a:pt x="215" y="46"/>
                  </a:lnTo>
                  <a:lnTo>
                    <a:pt x="217" y="48"/>
                  </a:lnTo>
                  <a:lnTo>
                    <a:pt x="217" y="50"/>
                  </a:lnTo>
                  <a:lnTo>
                    <a:pt x="218" y="50"/>
                  </a:lnTo>
                  <a:lnTo>
                    <a:pt x="218" y="58"/>
                  </a:lnTo>
                  <a:lnTo>
                    <a:pt x="218" y="60"/>
                  </a:lnTo>
                  <a:lnTo>
                    <a:pt x="217" y="61"/>
                  </a:lnTo>
                  <a:lnTo>
                    <a:pt x="215" y="61"/>
                  </a:lnTo>
                  <a:lnTo>
                    <a:pt x="207" y="61"/>
                  </a:lnTo>
                  <a:lnTo>
                    <a:pt x="201" y="63"/>
                  </a:lnTo>
                  <a:lnTo>
                    <a:pt x="195" y="61"/>
                  </a:lnTo>
                  <a:lnTo>
                    <a:pt x="192" y="61"/>
                  </a:lnTo>
                  <a:lnTo>
                    <a:pt x="190" y="61"/>
                  </a:lnTo>
                  <a:lnTo>
                    <a:pt x="188" y="65"/>
                  </a:lnTo>
                  <a:lnTo>
                    <a:pt x="188" y="67"/>
                  </a:lnTo>
                  <a:lnTo>
                    <a:pt x="194" y="71"/>
                  </a:lnTo>
                  <a:lnTo>
                    <a:pt x="197" y="71"/>
                  </a:lnTo>
                  <a:lnTo>
                    <a:pt x="197" y="73"/>
                  </a:lnTo>
                  <a:lnTo>
                    <a:pt x="197" y="79"/>
                  </a:lnTo>
                  <a:lnTo>
                    <a:pt x="197" y="84"/>
                  </a:lnTo>
                  <a:lnTo>
                    <a:pt x="195" y="86"/>
                  </a:lnTo>
                  <a:lnTo>
                    <a:pt x="194" y="86"/>
                  </a:lnTo>
                  <a:lnTo>
                    <a:pt x="194" y="84"/>
                  </a:lnTo>
                  <a:lnTo>
                    <a:pt x="192" y="83"/>
                  </a:lnTo>
                  <a:lnTo>
                    <a:pt x="194" y="81"/>
                  </a:lnTo>
                  <a:lnTo>
                    <a:pt x="192" y="77"/>
                  </a:lnTo>
                  <a:lnTo>
                    <a:pt x="190" y="77"/>
                  </a:lnTo>
                  <a:lnTo>
                    <a:pt x="186" y="75"/>
                  </a:lnTo>
                  <a:lnTo>
                    <a:pt x="186" y="71"/>
                  </a:lnTo>
                  <a:lnTo>
                    <a:pt x="188" y="67"/>
                  </a:lnTo>
                  <a:lnTo>
                    <a:pt x="188" y="65"/>
                  </a:lnTo>
                  <a:lnTo>
                    <a:pt x="186" y="65"/>
                  </a:lnTo>
                  <a:lnTo>
                    <a:pt x="184" y="65"/>
                  </a:lnTo>
                  <a:lnTo>
                    <a:pt x="182" y="65"/>
                  </a:lnTo>
                  <a:lnTo>
                    <a:pt x="180" y="65"/>
                  </a:lnTo>
                  <a:lnTo>
                    <a:pt x="180" y="67"/>
                  </a:lnTo>
                  <a:lnTo>
                    <a:pt x="176" y="71"/>
                  </a:lnTo>
                  <a:lnTo>
                    <a:pt x="174" y="69"/>
                  </a:lnTo>
                  <a:lnTo>
                    <a:pt x="172" y="69"/>
                  </a:lnTo>
                  <a:lnTo>
                    <a:pt x="167" y="69"/>
                  </a:lnTo>
                  <a:lnTo>
                    <a:pt x="165" y="69"/>
                  </a:lnTo>
                  <a:lnTo>
                    <a:pt x="161" y="63"/>
                  </a:lnTo>
                  <a:lnTo>
                    <a:pt x="159" y="60"/>
                  </a:lnTo>
                  <a:lnTo>
                    <a:pt x="155" y="58"/>
                  </a:lnTo>
                  <a:lnTo>
                    <a:pt x="153" y="56"/>
                  </a:lnTo>
                  <a:lnTo>
                    <a:pt x="147" y="52"/>
                  </a:lnTo>
                  <a:lnTo>
                    <a:pt x="147" y="50"/>
                  </a:lnTo>
                  <a:lnTo>
                    <a:pt x="142" y="46"/>
                  </a:lnTo>
                  <a:lnTo>
                    <a:pt x="134" y="44"/>
                  </a:lnTo>
                  <a:lnTo>
                    <a:pt x="130" y="44"/>
                  </a:lnTo>
                  <a:lnTo>
                    <a:pt x="128" y="44"/>
                  </a:lnTo>
                  <a:lnTo>
                    <a:pt x="122" y="44"/>
                  </a:lnTo>
                  <a:lnTo>
                    <a:pt x="121" y="44"/>
                  </a:lnTo>
                  <a:lnTo>
                    <a:pt x="119" y="48"/>
                  </a:lnTo>
                  <a:lnTo>
                    <a:pt x="115" y="50"/>
                  </a:lnTo>
                  <a:lnTo>
                    <a:pt x="109" y="50"/>
                  </a:lnTo>
                  <a:lnTo>
                    <a:pt x="107" y="48"/>
                  </a:lnTo>
                  <a:lnTo>
                    <a:pt x="105" y="48"/>
                  </a:lnTo>
                  <a:lnTo>
                    <a:pt x="103" y="46"/>
                  </a:lnTo>
                  <a:lnTo>
                    <a:pt x="99" y="44"/>
                  </a:lnTo>
                  <a:lnTo>
                    <a:pt x="96" y="44"/>
                  </a:lnTo>
                  <a:lnTo>
                    <a:pt x="92" y="38"/>
                  </a:lnTo>
                  <a:lnTo>
                    <a:pt x="90" y="36"/>
                  </a:lnTo>
                  <a:lnTo>
                    <a:pt x="88" y="33"/>
                  </a:lnTo>
                  <a:lnTo>
                    <a:pt x="88" y="29"/>
                  </a:lnTo>
                  <a:lnTo>
                    <a:pt x="90" y="29"/>
                  </a:lnTo>
                  <a:lnTo>
                    <a:pt x="92" y="23"/>
                  </a:lnTo>
                  <a:lnTo>
                    <a:pt x="92" y="21"/>
                  </a:lnTo>
                  <a:lnTo>
                    <a:pt x="92" y="19"/>
                  </a:lnTo>
                  <a:lnTo>
                    <a:pt x="92" y="17"/>
                  </a:lnTo>
                  <a:lnTo>
                    <a:pt x="96" y="13"/>
                  </a:lnTo>
                  <a:lnTo>
                    <a:pt x="97" y="12"/>
                  </a:lnTo>
                  <a:lnTo>
                    <a:pt x="99" y="12"/>
                  </a:lnTo>
                  <a:lnTo>
                    <a:pt x="105" y="13"/>
                  </a:lnTo>
                  <a:lnTo>
                    <a:pt x="109" y="15"/>
                  </a:lnTo>
                  <a:lnTo>
                    <a:pt x="111" y="17"/>
                  </a:lnTo>
                  <a:lnTo>
                    <a:pt x="113" y="17"/>
                  </a:lnTo>
                  <a:lnTo>
                    <a:pt x="115" y="17"/>
                  </a:lnTo>
                  <a:lnTo>
                    <a:pt x="124" y="12"/>
                  </a:lnTo>
                  <a:lnTo>
                    <a:pt x="134" y="8"/>
                  </a:lnTo>
                  <a:lnTo>
                    <a:pt x="136" y="6"/>
                  </a:lnTo>
                  <a:lnTo>
                    <a:pt x="138" y="4"/>
                  </a:lnTo>
                  <a:lnTo>
                    <a:pt x="140" y="2"/>
                  </a:lnTo>
                  <a:lnTo>
                    <a:pt x="146" y="2"/>
                  </a:lnTo>
                  <a:lnTo>
                    <a:pt x="149" y="4"/>
                  </a:lnTo>
                  <a:lnTo>
                    <a:pt x="151" y="8"/>
                  </a:lnTo>
                  <a:lnTo>
                    <a:pt x="149" y="10"/>
                  </a:lnTo>
                  <a:lnTo>
                    <a:pt x="149" y="12"/>
                  </a:lnTo>
                  <a:lnTo>
                    <a:pt x="153" y="12"/>
                  </a:lnTo>
                  <a:lnTo>
                    <a:pt x="159" y="13"/>
                  </a:lnTo>
                  <a:lnTo>
                    <a:pt x="163" y="13"/>
                  </a:lnTo>
                  <a:lnTo>
                    <a:pt x="167" y="13"/>
                  </a:lnTo>
                  <a:lnTo>
                    <a:pt x="167" y="15"/>
                  </a:lnTo>
                  <a:lnTo>
                    <a:pt x="169" y="15"/>
                  </a:lnTo>
                  <a:lnTo>
                    <a:pt x="169" y="17"/>
                  </a:lnTo>
                  <a:lnTo>
                    <a:pt x="170" y="17"/>
                  </a:lnTo>
                  <a:lnTo>
                    <a:pt x="174" y="17"/>
                  </a:lnTo>
                  <a:lnTo>
                    <a:pt x="176" y="17"/>
                  </a:lnTo>
                  <a:lnTo>
                    <a:pt x="180" y="17"/>
                  </a:lnTo>
                  <a:lnTo>
                    <a:pt x="182" y="17"/>
                  </a:lnTo>
                  <a:lnTo>
                    <a:pt x="184" y="17"/>
                  </a:lnTo>
                  <a:lnTo>
                    <a:pt x="186" y="19"/>
                  </a:lnTo>
                  <a:lnTo>
                    <a:pt x="188" y="19"/>
                  </a:lnTo>
                  <a:lnTo>
                    <a:pt x="190" y="19"/>
                  </a:lnTo>
                  <a:lnTo>
                    <a:pt x="190" y="21"/>
                  </a:lnTo>
                  <a:lnTo>
                    <a:pt x="192" y="23"/>
                  </a:lnTo>
                  <a:lnTo>
                    <a:pt x="195" y="27"/>
                  </a:lnTo>
                  <a:lnTo>
                    <a:pt x="199" y="31"/>
                  </a:lnTo>
                  <a:lnTo>
                    <a:pt x="201" y="31"/>
                  </a:lnTo>
                  <a:lnTo>
                    <a:pt x="201" y="33"/>
                  </a:lnTo>
                  <a:lnTo>
                    <a:pt x="199" y="33"/>
                  </a:lnTo>
                  <a:lnTo>
                    <a:pt x="199" y="35"/>
                  </a:lnTo>
                  <a:lnTo>
                    <a:pt x="199" y="40"/>
                  </a:lnTo>
                  <a:lnTo>
                    <a:pt x="199" y="42"/>
                  </a:lnTo>
                  <a:lnTo>
                    <a:pt x="199" y="44"/>
                  </a:lnTo>
                  <a:lnTo>
                    <a:pt x="199" y="46"/>
                  </a:lnTo>
                  <a:lnTo>
                    <a:pt x="197" y="50"/>
                  </a:lnTo>
                  <a:lnTo>
                    <a:pt x="195" y="52"/>
                  </a:lnTo>
                  <a:lnTo>
                    <a:pt x="192" y="54"/>
                  </a:lnTo>
                  <a:lnTo>
                    <a:pt x="194" y="56"/>
                  </a:lnTo>
                  <a:lnTo>
                    <a:pt x="197" y="56"/>
                  </a:lnTo>
                  <a:lnTo>
                    <a:pt x="199" y="56"/>
                  </a:lnTo>
                  <a:lnTo>
                    <a:pt x="199" y="54"/>
                  </a:lnTo>
                  <a:lnTo>
                    <a:pt x="201" y="54"/>
                  </a:lnTo>
                  <a:lnTo>
                    <a:pt x="201" y="52"/>
                  </a:lnTo>
                  <a:lnTo>
                    <a:pt x="201" y="50"/>
                  </a:lnTo>
                  <a:lnTo>
                    <a:pt x="203" y="48"/>
                  </a:lnTo>
                  <a:lnTo>
                    <a:pt x="205" y="48"/>
                  </a:lnTo>
                  <a:lnTo>
                    <a:pt x="205" y="50"/>
                  </a:lnTo>
                  <a:lnTo>
                    <a:pt x="205" y="52"/>
                  </a:lnTo>
                  <a:lnTo>
                    <a:pt x="209" y="52"/>
                  </a:lnTo>
                  <a:lnTo>
                    <a:pt x="211" y="44"/>
                  </a:lnTo>
                  <a:lnTo>
                    <a:pt x="213" y="40"/>
                  </a:lnTo>
                  <a:lnTo>
                    <a:pt x="217" y="35"/>
                  </a:lnTo>
                  <a:lnTo>
                    <a:pt x="218" y="33"/>
                  </a:lnTo>
                  <a:lnTo>
                    <a:pt x="222" y="33"/>
                  </a:lnTo>
                  <a:lnTo>
                    <a:pt x="226" y="35"/>
                  </a:lnTo>
                  <a:lnTo>
                    <a:pt x="230" y="35"/>
                  </a:lnTo>
                  <a:lnTo>
                    <a:pt x="234" y="36"/>
                  </a:lnTo>
                  <a:lnTo>
                    <a:pt x="234" y="38"/>
                  </a:lnTo>
                  <a:lnTo>
                    <a:pt x="236" y="40"/>
                  </a:lnTo>
                  <a:lnTo>
                    <a:pt x="240" y="44"/>
                  </a:lnTo>
                  <a:lnTo>
                    <a:pt x="243" y="46"/>
                  </a:lnTo>
                  <a:lnTo>
                    <a:pt x="245" y="46"/>
                  </a:lnTo>
                  <a:lnTo>
                    <a:pt x="249" y="44"/>
                  </a:lnTo>
                  <a:lnTo>
                    <a:pt x="251" y="42"/>
                  </a:lnTo>
                  <a:lnTo>
                    <a:pt x="249" y="42"/>
                  </a:lnTo>
                  <a:lnTo>
                    <a:pt x="249" y="40"/>
                  </a:lnTo>
                  <a:lnTo>
                    <a:pt x="247" y="40"/>
                  </a:lnTo>
                  <a:lnTo>
                    <a:pt x="247" y="38"/>
                  </a:lnTo>
                  <a:lnTo>
                    <a:pt x="249" y="38"/>
                  </a:lnTo>
                  <a:lnTo>
                    <a:pt x="251" y="38"/>
                  </a:lnTo>
                  <a:lnTo>
                    <a:pt x="259" y="40"/>
                  </a:lnTo>
                  <a:lnTo>
                    <a:pt x="261" y="40"/>
                  </a:lnTo>
                  <a:lnTo>
                    <a:pt x="263" y="40"/>
                  </a:lnTo>
                  <a:lnTo>
                    <a:pt x="265" y="40"/>
                  </a:lnTo>
                  <a:lnTo>
                    <a:pt x="268" y="38"/>
                  </a:lnTo>
                  <a:lnTo>
                    <a:pt x="274" y="36"/>
                  </a:lnTo>
                  <a:lnTo>
                    <a:pt x="278" y="35"/>
                  </a:lnTo>
                  <a:lnTo>
                    <a:pt x="280" y="35"/>
                  </a:lnTo>
                  <a:lnTo>
                    <a:pt x="282" y="35"/>
                  </a:lnTo>
                  <a:lnTo>
                    <a:pt x="286" y="35"/>
                  </a:lnTo>
                  <a:lnTo>
                    <a:pt x="288" y="35"/>
                  </a:lnTo>
                  <a:lnTo>
                    <a:pt x="295" y="33"/>
                  </a:lnTo>
                  <a:lnTo>
                    <a:pt x="305" y="31"/>
                  </a:lnTo>
                  <a:lnTo>
                    <a:pt x="309" y="29"/>
                  </a:lnTo>
                  <a:lnTo>
                    <a:pt x="313" y="27"/>
                  </a:lnTo>
                  <a:lnTo>
                    <a:pt x="316" y="27"/>
                  </a:lnTo>
                  <a:lnTo>
                    <a:pt x="320" y="27"/>
                  </a:lnTo>
                  <a:lnTo>
                    <a:pt x="326" y="27"/>
                  </a:lnTo>
                  <a:lnTo>
                    <a:pt x="328" y="27"/>
                  </a:lnTo>
                  <a:lnTo>
                    <a:pt x="336" y="27"/>
                  </a:lnTo>
                  <a:lnTo>
                    <a:pt x="341" y="27"/>
                  </a:lnTo>
                  <a:lnTo>
                    <a:pt x="345" y="25"/>
                  </a:lnTo>
                  <a:lnTo>
                    <a:pt x="349" y="25"/>
                  </a:lnTo>
                  <a:lnTo>
                    <a:pt x="351" y="25"/>
                  </a:lnTo>
                  <a:lnTo>
                    <a:pt x="353" y="27"/>
                  </a:lnTo>
                  <a:lnTo>
                    <a:pt x="357" y="29"/>
                  </a:lnTo>
                  <a:lnTo>
                    <a:pt x="361" y="29"/>
                  </a:lnTo>
                  <a:lnTo>
                    <a:pt x="364" y="31"/>
                  </a:lnTo>
                  <a:lnTo>
                    <a:pt x="372" y="35"/>
                  </a:lnTo>
                  <a:lnTo>
                    <a:pt x="376" y="36"/>
                  </a:lnTo>
                  <a:lnTo>
                    <a:pt x="382" y="38"/>
                  </a:lnTo>
                  <a:lnTo>
                    <a:pt x="384" y="38"/>
                  </a:lnTo>
                  <a:lnTo>
                    <a:pt x="382" y="38"/>
                  </a:lnTo>
                  <a:lnTo>
                    <a:pt x="382" y="40"/>
                  </a:lnTo>
                  <a:lnTo>
                    <a:pt x="384" y="44"/>
                  </a:lnTo>
                  <a:lnTo>
                    <a:pt x="389" y="48"/>
                  </a:lnTo>
                  <a:lnTo>
                    <a:pt x="389" y="50"/>
                  </a:lnTo>
                  <a:lnTo>
                    <a:pt x="391" y="52"/>
                  </a:lnTo>
                  <a:lnTo>
                    <a:pt x="393" y="52"/>
                  </a:lnTo>
                  <a:lnTo>
                    <a:pt x="393" y="50"/>
                  </a:lnTo>
                  <a:lnTo>
                    <a:pt x="403" y="52"/>
                  </a:lnTo>
                  <a:lnTo>
                    <a:pt x="405" y="52"/>
                  </a:lnTo>
                  <a:lnTo>
                    <a:pt x="405" y="54"/>
                  </a:lnTo>
                  <a:lnTo>
                    <a:pt x="403" y="60"/>
                  </a:lnTo>
                  <a:lnTo>
                    <a:pt x="401" y="61"/>
                  </a:lnTo>
                  <a:lnTo>
                    <a:pt x="401" y="63"/>
                  </a:lnTo>
                  <a:lnTo>
                    <a:pt x="399" y="61"/>
                  </a:lnTo>
                  <a:lnTo>
                    <a:pt x="393" y="60"/>
                  </a:lnTo>
                  <a:lnTo>
                    <a:pt x="389" y="63"/>
                  </a:lnTo>
                  <a:lnTo>
                    <a:pt x="388" y="65"/>
                  </a:lnTo>
                  <a:lnTo>
                    <a:pt x="388" y="67"/>
                  </a:lnTo>
                  <a:lnTo>
                    <a:pt x="388" y="81"/>
                  </a:lnTo>
                  <a:lnTo>
                    <a:pt x="391" y="79"/>
                  </a:lnTo>
                  <a:lnTo>
                    <a:pt x="391" y="83"/>
                  </a:lnTo>
                  <a:lnTo>
                    <a:pt x="393" y="86"/>
                  </a:lnTo>
                  <a:lnTo>
                    <a:pt x="395" y="86"/>
                  </a:lnTo>
                  <a:lnTo>
                    <a:pt x="395" y="84"/>
                  </a:lnTo>
                  <a:lnTo>
                    <a:pt x="395" y="83"/>
                  </a:lnTo>
                  <a:lnTo>
                    <a:pt x="393" y="79"/>
                  </a:lnTo>
                  <a:lnTo>
                    <a:pt x="393" y="77"/>
                  </a:lnTo>
                  <a:lnTo>
                    <a:pt x="399" y="71"/>
                  </a:lnTo>
                  <a:lnTo>
                    <a:pt x="401" y="71"/>
                  </a:lnTo>
                  <a:lnTo>
                    <a:pt x="403" y="73"/>
                  </a:lnTo>
                  <a:lnTo>
                    <a:pt x="405" y="75"/>
                  </a:lnTo>
                  <a:lnTo>
                    <a:pt x="409" y="79"/>
                  </a:lnTo>
                  <a:lnTo>
                    <a:pt x="411" y="79"/>
                  </a:lnTo>
                  <a:lnTo>
                    <a:pt x="412" y="79"/>
                  </a:lnTo>
                  <a:lnTo>
                    <a:pt x="412" y="81"/>
                  </a:lnTo>
                  <a:lnTo>
                    <a:pt x="412" y="83"/>
                  </a:lnTo>
                  <a:lnTo>
                    <a:pt x="411" y="84"/>
                  </a:lnTo>
                  <a:lnTo>
                    <a:pt x="411" y="90"/>
                  </a:lnTo>
                  <a:lnTo>
                    <a:pt x="412" y="90"/>
                  </a:lnTo>
                  <a:lnTo>
                    <a:pt x="414" y="94"/>
                  </a:lnTo>
                  <a:lnTo>
                    <a:pt x="414" y="98"/>
                  </a:lnTo>
                  <a:lnTo>
                    <a:pt x="416" y="98"/>
                  </a:lnTo>
                  <a:lnTo>
                    <a:pt x="418" y="96"/>
                  </a:lnTo>
                  <a:lnTo>
                    <a:pt x="418" y="94"/>
                  </a:lnTo>
                  <a:lnTo>
                    <a:pt x="418" y="92"/>
                  </a:lnTo>
                  <a:lnTo>
                    <a:pt x="420" y="92"/>
                  </a:lnTo>
                  <a:lnTo>
                    <a:pt x="422" y="90"/>
                  </a:lnTo>
                  <a:lnTo>
                    <a:pt x="420" y="86"/>
                  </a:lnTo>
                  <a:lnTo>
                    <a:pt x="420" y="83"/>
                  </a:lnTo>
                  <a:lnTo>
                    <a:pt x="420" y="79"/>
                  </a:lnTo>
                  <a:lnTo>
                    <a:pt x="418" y="75"/>
                  </a:lnTo>
                  <a:lnTo>
                    <a:pt x="416" y="71"/>
                  </a:lnTo>
                  <a:lnTo>
                    <a:pt x="418" y="71"/>
                  </a:lnTo>
                  <a:lnTo>
                    <a:pt x="418" y="69"/>
                  </a:lnTo>
                  <a:lnTo>
                    <a:pt x="420" y="69"/>
                  </a:lnTo>
                  <a:lnTo>
                    <a:pt x="420" y="67"/>
                  </a:lnTo>
                  <a:lnTo>
                    <a:pt x="420" y="65"/>
                  </a:lnTo>
                  <a:lnTo>
                    <a:pt x="418" y="65"/>
                  </a:lnTo>
                  <a:lnTo>
                    <a:pt x="416" y="65"/>
                  </a:lnTo>
                  <a:lnTo>
                    <a:pt x="418" y="65"/>
                  </a:lnTo>
                  <a:lnTo>
                    <a:pt x="420" y="65"/>
                  </a:lnTo>
                  <a:lnTo>
                    <a:pt x="428" y="61"/>
                  </a:lnTo>
                  <a:lnTo>
                    <a:pt x="430" y="61"/>
                  </a:lnTo>
                  <a:lnTo>
                    <a:pt x="434" y="58"/>
                  </a:lnTo>
                  <a:lnTo>
                    <a:pt x="441" y="54"/>
                  </a:lnTo>
                  <a:lnTo>
                    <a:pt x="445" y="50"/>
                  </a:lnTo>
                  <a:lnTo>
                    <a:pt x="447" y="50"/>
                  </a:lnTo>
                  <a:lnTo>
                    <a:pt x="451" y="48"/>
                  </a:lnTo>
                  <a:lnTo>
                    <a:pt x="453" y="46"/>
                  </a:lnTo>
                  <a:lnTo>
                    <a:pt x="455" y="46"/>
                  </a:lnTo>
                  <a:lnTo>
                    <a:pt x="457" y="48"/>
                  </a:lnTo>
                  <a:lnTo>
                    <a:pt x="462" y="46"/>
                  </a:lnTo>
                  <a:lnTo>
                    <a:pt x="464" y="46"/>
                  </a:lnTo>
                  <a:lnTo>
                    <a:pt x="470" y="44"/>
                  </a:lnTo>
                  <a:lnTo>
                    <a:pt x="474" y="46"/>
                  </a:lnTo>
                  <a:lnTo>
                    <a:pt x="480" y="46"/>
                  </a:lnTo>
                  <a:lnTo>
                    <a:pt x="482" y="46"/>
                  </a:lnTo>
                  <a:lnTo>
                    <a:pt x="485" y="46"/>
                  </a:lnTo>
                  <a:lnTo>
                    <a:pt x="495" y="44"/>
                  </a:lnTo>
                  <a:lnTo>
                    <a:pt x="497" y="44"/>
                  </a:lnTo>
                  <a:lnTo>
                    <a:pt x="509" y="46"/>
                  </a:lnTo>
                  <a:lnTo>
                    <a:pt x="516" y="48"/>
                  </a:lnTo>
                  <a:lnTo>
                    <a:pt x="522" y="50"/>
                  </a:lnTo>
                  <a:lnTo>
                    <a:pt x="526" y="50"/>
                  </a:lnTo>
                  <a:lnTo>
                    <a:pt x="530" y="52"/>
                  </a:lnTo>
                  <a:lnTo>
                    <a:pt x="535" y="50"/>
                  </a:lnTo>
                  <a:lnTo>
                    <a:pt x="535" y="48"/>
                  </a:lnTo>
                  <a:lnTo>
                    <a:pt x="537" y="48"/>
                  </a:lnTo>
                  <a:lnTo>
                    <a:pt x="545" y="50"/>
                  </a:lnTo>
                  <a:lnTo>
                    <a:pt x="549" y="50"/>
                  </a:lnTo>
                  <a:lnTo>
                    <a:pt x="553" y="50"/>
                  </a:lnTo>
                  <a:lnTo>
                    <a:pt x="555" y="50"/>
                  </a:lnTo>
                  <a:lnTo>
                    <a:pt x="560" y="48"/>
                  </a:lnTo>
                  <a:lnTo>
                    <a:pt x="560" y="50"/>
                  </a:lnTo>
                  <a:lnTo>
                    <a:pt x="560" y="52"/>
                  </a:lnTo>
                  <a:lnTo>
                    <a:pt x="560" y="54"/>
                  </a:lnTo>
                  <a:lnTo>
                    <a:pt x="560" y="56"/>
                  </a:lnTo>
                  <a:lnTo>
                    <a:pt x="557" y="60"/>
                  </a:lnTo>
                  <a:lnTo>
                    <a:pt x="551"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75" name="Freeform 6277"/>
            <p:cNvSpPr>
              <a:spLocks noEditPoints="1"/>
            </p:cNvSpPr>
            <p:nvPr/>
          </p:nvSpPr>
          <p:spPr bwMode="auto">
            <a:xfrm>
              <a:off x="4891088" y="3840163"/>
              <a:ext cx="889000" cy="354013"/>
            </a:xfrm>
            <a:custGeom>
              <a:avLst/>
              <a:gdLst>
                <a:gd name="T0" fmla="*/ 61 w 560"/>
                <a:gd name="T1" fmla="*/ 54 h 223"/>
                <a:gd name="T2" fmla="*/ 59 w 560"/>
                <a:gd name="T3" fmla="*/ 52 h 223"/>
                <a:gd name="T4" fmla="*/ 13 w 560"/>
                <a:gd name="T5" fmla="*/ 21 h 223"/>
                <a:gd name="T6" fmla="*/ 19 w 560"/>
                <a:gd name="T7" fmla="*/ 2 h 223"/>
                <a:gd name="T8" fmla="*/ 44 w 560"/>
                <a:gd name="T9" fmla="*/ 27 h 223"/>
                <a:gd name="T10" fmla="*/ 38 w 560"/>
                <a:gd name="T11" fmla="*/ 15 h 223"/>
                <a:gd name="T12" fmla="*/ 194 w 560"/>
                <a:gd name="T13" fmla="*/ 113 h 223"/>
                <a:gd name="T14" fmla="*/ 399 w 560"/>
                <a:gd name="T15" fmla="*/ 223 h 223"/>
                <a:gd name="T16" fmla="*/ 243 w 560"/>
                <a:gd name="T17" fmla="*/ 102 h 223"/>
                <a:gd name="T18" fmla="*/ 397 w 560"/>
                <a:gd name="T19" fmla="*/ 209 h 223"/>
                <a:gd name="T20" fmla="*/ 397 w 560"/>
                <a:gd name="T21" fmla="*/ 209 h 223"/>
                <a:gd name="T22" fmla="*/ 295 w 560"/>
                <a:gd name="T23" fmla="*/ 104 h 223"/>
                <a:gd name="T24" fmla="*/ 297 w 560"/>
                <a:gd name="T25" fmla="*/ 96 h 223"/>
                <a:gd name="T26" fmla="*/ 399 w 560"/>
                <a:gd name="T27" fmla="*/ 184 h 223"/>
                <a:gd name="T28" fmla="*/ 403 w 560"/>
                <a:gd name="T29" fmla="*/ 190 h 223"/>
                <a:gd name="T30" fmla="*/ 391 w 560"/>
                <a:gd name="T31" fmla="*/ 175 h 223"/>
                <a:gd name="T32" fmla="*/ 357 w 560"/>
                <a:gd name="T33" fmla="*/ 182 h 223"/>
                <a:gd name="T34" fmla="*/ 370 w 560"/>
                <a:gd name="T35" fmla="*/ 163 h 223"/>
                <a:gd name="T36" fmla="*/ 386 w 560"/>
                <a:gd name="T37" fmla="*/ 161 h 223"/>
                <a:gd name="T38" fmla="*/ 368 w 560"/>
                <a:gd name="T39" fmla="*/ 123 h 223"/>
                <a:gd name="T40" fmla="*/ 374 w 560"/>
                <a:gd name="T41" fmla="*/ 144 h 223"/>
                <a:gd name="T42" fmla="*/ 364 w 560"/>
                <a:gd name="T43" fmla="*/ 136 h 223"/>
                <a:gd name="T44" fmla="*/ 341 w 560"/>
                <a:gd name="T45" fmla="*/ 136 h 223"/>
                <a:gd name="T46" fmla="*/ 368 w 560"/>
                <a:gd name="T47" fmla="*/ 115 h 223"/>
                <a:gd name="T48" fmla="*/ 388 w 560"/>
                <a:gd name="T49" fmla="*/ 127 h 223"/>
                <a:gd name="T50" fmla="*/ 476 w 560"/>
                <a:gd name="T51" fmla="*/ 61 h 223"/>
                <a:gd name="T52" fmla="*/ 436 w 560"/>
                <a:gd name="T53" fmla="*/ 138 h 223"/>
                <a:gd name="T54" fmla="*/ 441 w 560"/>
                <a:gd name="T55" fmla="*/ 107 h 223"/>
                <a:gd name="T56" fmla="*/ 407 w 560"/>
                <a:gd name="T57" fmla="*/ 109 h 223"/>
                <a:gd name="T58" fmla="*/ 384 w 560"/>
                <a:gd name="T59" fmla="*/ 111 h 223"/>
                <a:gd name="T60" fmla="*/ 378 w 560"/>
                <a:gd name="T61" fmla="*/ 109 h 223"/>
                <a:gd name="T62" fmla="*/ 359 w 560"/>
                <a:gd name="T63" fmla="*/ 98 h 223"/>
                <a:gd name="T64" fmla="*/ 328 w 560"/>
                <a:gd name="T65" fmla="*/ 83 h 223"/>
                <a:gd name="T66" fmla="*/ 339 w 560"/>
                <a:gd name="T67" fmla="*/ 60 h 223"/>
                <a:gd name="T68" fmla="*/ 295 w 560"/>
                <a:gd name="T69" fmla="*/ 84 h 223"/>
                <a:gd name="T70" fmla="*/ 276 w 560"/>
                <a:gd name="T71" fmla="*/ 83 h 223"/>
                <a:gd name="T72" fmla="*/ 261 w 560"/>
                <a:gd name="T73" fmla="*/ 83 h 223"/>
                <a:gd name="T74" fmla="*/ 261 w 560"/>
                <a:gd name="T75" fmla="*/ 65 h 223"/>
                <a:gd name="T76" fmla="*/ 255 w 560"/>
                <a:gd name="T77" fmla="*/ 54 h 223"/>
                <a:gd name="T78" fmla="*/ 238 w 560"/>
                <a:gd name="T79" fmla="*/ 71 h 223"/>
                <a:gd name="T80" fmla="*/ 230 w 560"/>
                <a:gd name="T81" fmla="*/ 46 h 223"/>
                <a:gd name="T82" fmla="*/ 217 w 560"/>
                <a:gd name="T83" fmla="*/ 61 h 223"/>
                <a:gd name="T84" fmla="*/ 197 w 560"/>
                <a:gd name="T85" fmla="*/ 84 h 223"/>
                <a:gd name="T86" fmla="*/ 184 w 560"/>
                <a:gd name="T87" fmla="*/ 65 h 223"/>
                <a:gd name="T88" fmla="*/ 147 w 560"/>
                <a:gd name="T89" fmla="*/ 52 h 223"/>
                <a:gd name="T90" fmla="*/ 103 w 560"/>
                <a:gd name="T91" fmla="*/ 46 h 223"/>
                <a:gd name="T92" fmla="*/ 97 w 560"/>
                <a:gd name="T93" fmla="*/ 12 h 223"/>
                <a:gd name="T94" fmla="*/ 149 w 560"/>
                <a:gd name="T95" fmla="*/ 4 h 223"/>
                <a:gd name="T96" fmla="*/ 176 w 560"/>
                <a:gd name="T97" fmla="*/ 17 h 223"/>
                <a:gd name="T98" fmla="*/ 199 w 560"/>
                <a:gd name="T99" fmla="*/ 33 h 223"/>
                <a:gd name="T100" fmla="*/ 201 w 560"/>
                <a:gd name="T101" fmla="*/ 54 h 223"/>
                <a:gd name="T102" fmla="*/ 226 w 560"/>
                <a:gd name="T103" fmla="*/ 35 h 223"/>
                <a:gd name="T104" fmla="*/ 247 w 560"/>
                <a:gd name="T105" fmla="*/ 38 h 223"/>
                <a:gd name="T106" fmla="*/ 288 w 560"/>
                <a:gd name="T107" fmla="*/ 35 h 223"/>
                <a:gd name="T108" fmla="*/ 351 w 560"/>
                <a:gd name="T109" fmla="*/ 25 h 223"/>
                <a:gd name="T110" fmla="*/ 389 w 560"/>
                <a:gd name="T111" fmla="*/ 50 h 223"/>
                <a:gd name="T112" fmla="*/ 388 w 560"/>
                <a:gd name="T113" fmla="*/ 65 h 223"/>
                <a:gd name="T114" fmla="*/ 403 w 560"/>
                <a:gd name="T115" fmla="*/ 73 h 223"/>
                <a:gd name="T116" fmla="*/ 418 w 560"/>
                <a:gd name="T117" fmla="*/ 96 h 223"/>
                <a:gd name="T118" fmla="*/ 420 w 560"/>
                <a:gd name="T119" fmla="*/ 67 h 223"/>
                <a:gd name="T120" fmla="*/ 453 w 560"/>
                <a:gd name="T121" fmla="*/ 46 h 223"/>
                <a:gd name="T122" fmla="*/ 516 w 560"/>
                <a:gd name="T123" fmla="*/ 48 h 223"/>
                <a:gd name="T124" fmla="*/ 560 w 560"/>
                <a:gd name="T125" fmla="*/ 5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223">
                  <a:moveTo>
                    <a:pt x="42" y="42"/>
                  </a:moveTo>
                  <a:lnTo>
                    <a:pt x="40" y="48"/>
                  </a:lnTo>
                  <a:lnTo>
                    <a:pt x="36" y="44"/>
                  </a:lnTo>
                  <a:lnTo>
                    <a:pt x="36" y="42"/>
                  </a:lnTo>
                  <a:lnTo>
                    <a:pt x="34" y="40"/>
                  </a:lnTo>
                  <a:lnTo>
                    <a:pt x="30" y="36"/>
                  </a:lnTo>
                  <a:lnTo>
                    <a:pt x="28" y="36"/>
                  </a:lnTo>
                  <a:lnTo>
                    <a:pt x="30" y="35"/>
                  </a:lnTo>
                  <a:lnTo>
                    <a:pt x="30" y="36"/>
                  </a:lnTo>
                  <a:lnTo>
                    <a:pt x="32" y="36"/>
                  </a:lnTo>
                  <a:lnTo>
                    <a:pt x="38" y="40"/>
                  </a:lnTo>
                  <a:lnTo>
                    <a:pt x="42" y="42"/>
                  </a:lnTo>
                  <a:moveTo>
                    <a:pt x="61" y="54"/>
                  </a:moveTo>
                  <a:lnTo>
                    <a:pt x="61" y="56"/>
                  </a:lnTo>
                  <a:lnTo>
                    <a:pt x="59" y="58"/>
                  </a:lnTo>
                  <a:lnTo>
                    <a:pt x="55" y="58"/>
                  </a:lnTo>
                  <a:lnTo>
                    <a:pt x="49" y="56"/>
                  </a:lnTo>
                  <a:lnTo>
                    <a:pt x="44" y="46"/>
                  </a:lnTo>
                  <a:lnTo>
                    <a:pt x="44" y="44"/>
                  </a:lnTo>
                  <a:lnTo>
                    <a:pt x="48" y="44"/>
                  </a:lnTo>
                  <a:lnTo>
                    <a:pt x="51" y="46"/>
                  </a:lnTo>
                  <a:lnTo>
                    <a:pt x="53" y="48"/>
                  </a:lnTo>
                  <a:lnTo>
                    <a:pt x="53" y="50"/>
                  </a:lnTo>
                  <a:lnTo>
                    <a:pt x="55" y="52"/>
                  </a:lnTo>
                  <a:lnTo>
                    <a:pt x="57" y="50"/>
                  </a:lnTo>
                  <a:lnTo>
                    <a:pt x="59" y="52"/>
                  </a:lnTo>
                  <a:lnTo>
                    <a:pt x="61" y="54"/>
                  </a:lnTo>
                  <a:moveTo>
                    <a:pt x="19" y="12"/>
                  </a:moveTo>
                  <a:lnTo>
                    <a:pt x="21" y="12"/>
                  </a:lnTo>
                  <a:lnTo>
                    <a:pt x="23" y="12"/>
                  </a:lnTo>
                  <a:lnTo>
                    <a:pt x="23" y="13"/>
                  </a:lnTo>
                  <a:lnTo>
                    <a:pt x="23" y="15"/>
                  </a:lnTo>
                  <a:lnTo>
                    <a:pt x="25" y="17"/>
                  </a:lnTo>
                  <a:lnTo>
                    <a:pt x="23" y="17"/>
                  </a:lnTo>
                  <a:lnTo>
                    <a:pt x="23" y="21"/>
                  </a:lnTo>
                  <a:lnTo>
                    <a:pt x="25" y="23"/>
                  </a:lnTo>
                  <a:lnTo>
                    <a:pt x="23" y="25"/>
                  </a:lnTo>
                  <a:lnTo>
                    <a:pt x="15" y="23"/>
                  </a:lnTo>
                  <a:lnTo>
                    <a:pt x="13" y="21"/>
                  </a:lnTo>
                  <a:lnTo>
                    <a:pt x="7" y="21"/>
                  </a:lnTo>
                  <a:lnTo>
                    <a:pt x="7" y="19"/>
                  </a:lnTo>
                  <a:lnTo>
                    <a:pt x="7" y="17"/>
                  </a:lnTo>
                  <a:lnTo>
                    <a:pt x="3" y="15"/>
                  </a:lnTo>
                  <a:lnTo>
                    <a:pt x="1" y="13"/>
                  </a:lnTo>
                  <a:lnTo>
                    <a:pt x="0" y="13"/>
                  </a:lnTo>
                  <a:lnTo>
                    <a:pt x="1" y="6"/>
                  </a:lnTo>
                  <a:lnTo>
                    <a:pt x="3" y="4"/>
                  </a:lnTo>
                  <a:lnTo>
                    <a:pt x="5" y="2"/>
                  </a:lnTo>
                  <a:lnTo>
                    <a:pt x="9" y="0"/>
                  </a:lnTo>
                  <a:lnTo>
                    <a:pt x="15" y="0"/>
                  </a:lnTo>
                  <a:lnTo>
                    <a:pt x="17" y="0"/>
                  </a:lnTo>
                  <a:lnTo>
                    <a:pt x="19" y="2"/>
                  </a:lnTo>
                  <a:lnTo>
                    <a:pt x="23" y="6"/>
                  </a:lnTo>
                  <a:lnTo>
                    <a:pt x="21" y="8"/>
                  </a:lnTo>
                  <a:lnTo>
                    <a:pt x="19" y="8"/>
                  </a:lnTo>
                  <a:lnTo>
                    <a:pt x="19" y="10"/>
                  </a:lnTo>
                  <a:lnTo>
                    <a:pt x="19" y="12"/>
                  </a:lnTo>
                  <a:moveTo>
                    <a:pt x="48" y="15"/>
                  </a:moveTo>
                  <a:lnTo>
                    <a:pt x="46" y="17"/>
                  </a:lnTo>
                  <a:lnTo>
                    <a:pt x="44" y="15"/>
                  </a:lnTo>
                  <a:lnTo>
                    <a:pt x="40" y="15"/>
                  </a:lnTo>
                  <a:lnTo>
                    <a:pt x="40" y="17"/>
                  </a:lnTo>
                  <a:lnTo>
                    <a:pt x="40" y="21"/>
                  </a:lnTo>
                  <a:lnTo>
                    <a:pt x="40" y="23"/>
                  </a:lnTo>
                  <a:lnTo>
                    <a:pt x="44" y="27"/>
                  </a:lnTo>
                  <a:lnTo>
                    <a:pt x="44" y="29"/>
                  </a:lnTo>
                  <a:lnTo>
                    <a:pt x="42" y="31"/>
                  </a:lnTo>
                  <a:lnTo>
                    <a:pt x="42" y="29"/>
                  </a:lnTo>
                  <a:lnTo>
                    <a:pt x="38" y="27"/>
                  </a:lnTo>
                  <a:lnTo>
                    <a:pt x="32" y="29"/>
                  </a:lnTo>
                  <a:lnTo>
                    <a:pt x="28" y="29"/>
                  </a:lnTo>
                  <a:lnTo>
                    <a:pt x="26" y="25"/>
                  </a:lnTo>
                  <a:lnTo>
                    <a:pt x="26" y="23"/>
                  </a:lnTo>
                  <a:lnTo>
                    <a:pt x="32" y="17"/>
                  </a:lnTo>
                  <a:lnTo>
                    <a:pt x="34" y="17"/>
                  </a:lnTo>
                  <a:lnTo>
                    <a:pt x="36" y="17"/>
                  </a:lnTo>
                  <a:lnTo>
                    <a:pt x="38" y="17"/>
                  </a:lnTo>
                  <a:lnTo>
                    <a:pt x="38" y="15"/>
                  </a:lnTo>
                  <a:lnTo>
                    <a:pt x="36" y="15"/>
                  </a:lnTo>
                  <a:lnTo>
                    <a:pt x="34" y="15"/>
                  </a:lnTo>
                  <a:lnTo>
                    <a:pt x="32" y="13"/>
                  </a:lnTo>
                  <a:lnTo>
                    <a:pt x="32" y="12"/>
                  </a:lnTo>
                  <a:lnTo>
                    <a:pt x="34" y="12"/>
                  </a:lnTo>
                  <a:lnTo>
                    <a:pt x="36" y="10"/>
                  </a:lnTo>
                  <a:lnTo>
                    <a:pt x="40" y="10"/>
                  </a:lnTo>
                  <a:lnTo>
                    <a:pt x="42" y="10"/>
                  </a:lnTo>
                  <a:lnTo>
                    <a:pt x="42" y="12"/>
                  </a:lnTo>
                  <a:lnTo>
                    <a:pt x="46" y="13"/>
                  </a:lnTo>
                  <a:lnTo>
                    <a:pt x="46" y="15"/>
                  </a:lnTo>
                  <a:lnTo>
                    <a:pt x="48" y="15"/>
                  </a:lnTo>
                  <a:moveTo>
                    <a:pt x="194" y="113"/>
                  </a:moveTo>
                  <a:lnTo>
                    <a:pt x="195" y="117"/>
                  </a:lnTo>
                  <a:lnTo>
                    <a:pt x="201" y="125"/>
                  </a:lnTo>
                  <a:lnTo>
                    <a:pt x="201" y="129"/>
                  </a:lnTo>
                  <a:lnTo>
                    <a:pt x="201" y="131"/>
                  </a:lnTo>
                  <a:lnTo>
                    <a:pt x="199" y="132"/>
                  </a:lnTo>
                  <a:lnTo>
                    <a:pt x="197" y="132"/>
                  </a:lnTo>
                  <a:lnTo>
                    <a:pt x="194" y="132"/>
                  </a:lnTo>
                  <a:lnTo>
                    <a:pt x="192" y="125"/>
                  </a:lnTo>
                  <a:lnTo>
                    <a:pt x="186" y="125"/>
                  </a:lnTo>
                  <a:lnTo>
                    <a:pt x="186" y="117"/>
                  </a:lnTo>
                  <a:lnTo>
                    <a:pt x="192" y="111"/>
                  </a:lnTo>
                  <a:lnTo>
                    <a:pt x="194" y="113"/>
                  </a:lnTo>
                  <a:moveTo>
                    <a:pt x="399" y="223"/>
                  </a:moveTo>
                  <a:lnTo>
                    <a:pt x="397" y="221"/>
                  </a:lnTo>
                  <a:lnTo>
                    <a:pt x="397" y="219"/>
                  </a:lnTo>
                  <a:lnTo>
                    <a:pt x="399" y="217"/>
                  </a:lnTo>
                  <a:lnTo>
                    <a:pt x="401" y="217"/>
                  </a:lnTo>
                  <a:lnTo>
                    <a:pt x="401" y="215"/>
                  </a:lnTo>
                  <a:lnTo>
                    <a:pt x="405" y="215"/>
                  </a:lnTo>
                  <a:lnTo>
                    <a:pt x="407" y="219"/>
                  </a:lnTo>
                  <a:lnTo>
                    <a:pt x="407" y="221"/>
                  </a:lnTo>
                  <a:lnTo>
                    <a:pt x="405" y="223"/>
                  </a:lnTo>
                  <a:lnTo>
                    <a:pt x="401" y="223"/>
                  </a:lnTo>
                  <a:lnTo>
                    <a:pt x="399" y="223"/>
                  </a:lnTo>
                  <a:moveTo>
                    <a:pt x="245" y="102"/>
                  </a:moveTo>
                  <a:lnTo>
                    <a:pt x="243" y="102"/>
                  </a:lnTo>
                  <a:lnTo>
                    <a:pt x="243" y="100"/>
                  </a:lnTo>
                  <a:lnTo>
                    <a:pt x="243" y="94"/>
                  </a:lnTo>
                  <a:lnTo>
                    <a:pt x="243" y="92"/>
                  </a:lnTo>
                  <a:lnTo>
                    <a:pt x="245" y="88"/>
                  </a:lnTo>
                  <a:lnTo>
                    <a:pt x="255" y="86"/>
                  </a:lnTo>
                  <a:lnTo>
                    <a:pt x="259" y="90"/>
                  </a:lnTo>
                  <a:lnTo>
                    <a:pt x="259" y="92"/>
                  </a:lnTo>
                  <a:lnTo>
                    <a:pt x="259" y="94"/>
                  </a:lnTo>
                  <a:lnTo>
                    <a:pt x="253" y="100"/>
                  </a:lnTo>
                  <a:lnTo>
                    <a:pt x="251" y="100"/>
                  </a:lnTo>
                  <a:lnTo>
                    <a:pt x="247" y="102"/>
                  </a:lnTo>
                  <a:lnTo>
                    <a:pt x="245" y="102"/>
                  </a:lnTo>
                  <a:moveTo>
                    <a:pt x="397" y="209"/>
                  </a:moveTo>
                  <a:lnTo>
                    <a:pt x="395" y="209"/>
                  </a:lnTo>
                  <a:lnTo>
                    <a:pt x="395" y="207"/>
                  </a:lnTo>
                  <a:lnTo>
                    <a:pt x="397" y="205"/>
                  </a:lnTo>
                  <a:lnTo>
                    <a:pt x="399" y="203"/>
                  </a:lnTo>
                  <a:lnTo>
                    <a:pt x="401" y="203"/>
                  </a:lnTo>
                  <a:lnTo>
                    <a:pt x="403" y="202"/>
                  </a:lnTo>
                  <a:lnTo>
                    <a:pt x="403" y="200"/>
                  </a:lnTo>
                  <a:lnTo>
                    <a:pt x="405" y="196"/>
                  </a:lnTo>
                  <a:lnTo>
                    <a:pt x="409" y="200"/>
                  </a:lnTo>
                  <a:lnTo>
                    <a:pt x="409" y="202"/>
                  </a:lnTo>
                  <a:lnTo>
                    <a:pt x="409" y="203"/>
                  </a:lnTo>
                  <a:lnTo>
                    <a:pt x="405" y="209"/>
                  </a:lnTo>
                  <a:lnTo>
                    <a:pt x="397" y="209"/>
                  </a:lnTo>
                  <a:moveTo>
                    <a:pt x="299" y="100"/>
                  </a:moveTo>
                  <a:lnTo>
                    <a:pt x="299" y="102"/>
                  </a:lnTo>
                  <a:lnTo>
                    <a:pt x="301" y="106"/>
                  </a:lnTo>
                  <a:lnTo>
                    <a:pt x="301" y="107"/>
                  </a:lnTo>
                  <a:lnTo>
                    <a:pt x="301" y="109"/>
                  </a:lnTo>
                  <a:lnTo>
                    <a:pt x="301" y="111"/>
                  </a:lnTo>
                  <a:lnTo>
                    <a:pt x="299" y="111"/>
                  </a:lnTo>
                  <a:lnTo>
                    <a:pt x="297" y="111"/>
                  </a:lnTo>
                  <a:lnTo>
                    <a:pt x="297" y="109"/>
                  </a:lnTo>
                  <a:lnTo>
                    <a:pt x="299" y="107"/>
                  </a:lnTo>
                  <a:lnTo>
                    <a:pt x="299" y="106"/>
                  </a:lnTo>
                  <a:lnTo>
                    <a:pt x="297" y="104"/>
                  </a:lnTo>
                  <a:lnTo>
                    <a:pt x="295" y="104"/>
                  </a:lnTo>
                  <a:lnTo>
                    <a:pt x="293" y="106"/>
                  </a:lnTo>
                  <a:lnTo>
                    <a:pt x="290" y="106"/>
                  </a:lnTo>
                  <a:lnTo>
                    <a:pt x="290" y="104"/>
                  </a:lnTo>
                  <a:lnTo>
                    <a:pt x="290" y="102"/>
                  </a:lnTo>
                  <a:lnTo>
                    <a:pt x="290" y="98"/>
                  </a:lnTo>
                  <a:lnTo>
                    <a:pt x="290" y="96"/>
                  </a:lnTo>
                  <a:lnTo>
                    <a:pt x="290" y="94"/>
                  </a:lnTo>
                  <a:lnTo>
                    <a:pt x="288" y="92"/>
                  </a:lnTo>
                  <a:lnTo>
                    <a:pt x="288" y="90"/>
                  </a:lnTo>
                  <a:lnTo>
                    <a:pt x="291" y="88"/>
                  </a:lnTo>
                  <a:lnTo>
                    <a:pt x="293" y="90"/>
                  </a:lnTo>
                  <a:lnTo>
                    <a:pt x="295" y="90"/>
                  </a:lnTo>
                  <a:lnTo>
                    <a:pt x="297" y="96"/>
                  </a:lnTo>
                  <a:lnTo>
                    <a:pt x="299" y="96"/>
                  </a:lnTo>
                  <a:lnTo>
                    <a:pt x="299" y="100"/>
                  </a:lnTo>
                  <a:moveTo>
                    <a:pt x="401" y="192"/>
                  </a:moveTo>
                  <a:lnTo>
                    <a:pt x="403" y="196"/>
                  </a:lnTo>
                  <a:lnTo>
                    <a:pt x="401" y="196"/>
                  </a:lnTo>
                  <a:lnTo>
                    <a:pt x="399" y="196"/>
                  </a:lnTo>
                  <a:lnTo>
                    <a:pt x="399" y="194"/>
                  </a:lnTo>
                  <a:lnTo>
                    <a:pt x="399" y="192"/>
                  </a:lnTo>
                  <a:lnTo>
                    <a:pt x="395" y="192"/>
                  </a:lnTo>
                  <a:lnTo>
                    <a:pt x="393" y="192"/>
                  </a:lnTo>
                  <a:lnTo>
                    <a:pt x="393" y="190"/>
                  </a:lnTo>
                  <a:lnTo>
                    <a:pt x="395" y="188"/>
                  </a:lnTo>
                  <a:lnTo>
                    <a:pt x="399" y="184"/>
                  </a:lnTo>
                  <a:lnTo>
                    <a:pt x="401" y="184"/>
                  </a:lnTo>
                  <a:lnTo>
                    <a:pt x="405" y="182"/>
                  </a:lnTo>
                  <a:lnTo>
                    <a:pt x="407" y="180"/>
                  </a:lnTo>
                  <a:lnTo>
                    <a:pt x="414" y="177"/>
                  </a:lnTo>
                  <a:lnTo>
                    <a:pt x="414" y="179"/>
                  </a:lnTo>
                  <a:lnTo>
                    <a:pt x="414" y="180"/>
                  </a:lnTo>
                  <a:lnTo>
                    <a:pt x="412" y="180"/>
                  </a:lnTo>
                  <a:lnTo>
                    <a:pt x="409" y="182"/>
                  </a:lnTo>
                  <a:lnTo>
                    <a:pt x="411" y="184"/>
                  </a:lnTo>
                  <a:lnTo>
                    <a:pt x="409" y="186"/>
                  </a:lnTo>
                  <a:lnTo>
                    <a:pt x="409" y="188"/>
                  </a:lnTo>
                  <a:lnTo>
                    <a:pt x="407" y="188"/>
                  </a:lnTo>
                  <a:lnTo>
                    <a:pt x="403" y="190"/>
                  </a:lnTo>
                  <a:lnTo>
                    <a:pt x="401" y="192"/>
                  </a:lnTo>
                  <a:moveTo>
                    <a:pt x="399" y="163"/>
                  </a:moveTo>
                  <a:lnTo>
                    <a:pt x="397" y="165"/>
                  </a:lnTo>
                  <a:lnTo>
                    <a:pt x="395" y="163"/>
                  </a:lnTo>
                  <a:lnTo>
                    <a:pt x="393" y="165"/>
                  </a:lnTo>
                  <a:lnTo>
                    <a:pt x="389" y="169"/>
                  </a:lnTo>
                  <a:lnTo>
                    <a:pt x="389" y="171"/>
                  </a:lnTo>
                  <a:lnTo>
                    <a:pt x="389" y="173"/>
                  </a:lnTo>
                  <a:lnTo>
                    <a:pt x="391" y="171"/>
                  </a:lnTo>
                  <a:lnTo>
                    <a:pt x="393" y="169"/>
                  </a:lnTo>
                  <a:lnTo>
                    <a:pt x="393" y="171"/>
                  </a:lnTo>
                  <a:lnTo>
                    <a:pt x="395" y="171"/>
                  </a:lnTo>
                  <a:lnTo>
                    <a:pt x="391" y="175"/>
                  </a:lnTo>
                  <a:lnTo>
                    <a:pt x="389" y="177"/>
                  </a:lnTo>
                  <a:lnTo>
                    <a:pt x="388" y="177"/>
                  </a:lnTo>
                  <a:lnTo>
                    <a:pt x="386" y="177"/>
                  </a:lnTo>
                  <a:lnTo>
                    <a:pt x="386" y="175"/>
                  </a:lnTo>
                  <a:lnTo>
                    <a:pt x="384" y="173"/>
                  </a:lnTo>
                  <a:lnTo>
                    <a:pt x="382" y="173"/>
                  </a:lnTo>
                  <a:lnTo>
                    <a:pt x="382" y="175"/>
                  </a:lnTo>
                  <a:lnTo>
                    <a:pt x="380" y="177"/>
                  </a:lnTo>
                  <a:lnTo>
                    <a:pt x="370" y="179"/>
                  </a:lnTo>
                  <a:lnTo>
                    <a:pt x="368" y="179"/>
                  </a:lnTo>
                  <a:lnTo>
                    <a:pt x="364" y="177"/>
                  </a:lnTo>
                  <a:lnTo>
                    <a:pt x="357" y="180"/>
                  </a:lnTo>
                  <a:lnTo>
                    <a:pt x="357" y="182"/>
                  </a:lnTo>
                  <a:lnTo>
                    <a:pt x="353" y="184"/>
                  </a:lnTo>
                  <a:lnTo>
                    <a:pt x="351" y="184"/>
                  </a:lnTo>
                  <a:lnTo>
                    <a:pt x="351" y="180"/>
                  </a:lnTo>
                  <a:lnTo>
                    <a:pt x="355" y="177"/>
                  </a:lnTo>
                  <a:lnTo>
                    <a:pt x="357" y="177"/>
                  </a:lnTo>
                  <a:lnTo>
                    <a:pt x="363" y="175"/>
                  </a:lnTo>
                  <a:lnTo>
                    <a:pt x="366" y="175"/>
                  </a:lnTo>
                  <a:lnTo>
                    <a:pt x="368" y="175"/>
                  </a:lnTo>
                  <a:lnTo>
                    <a:pt x="370" y="175"/>
                  </a:lnTo>
                  <a:lnTo>
                    <a:pt x="372" y="173"/>
                  </a:lnTo>
                  <a:lnTo>
                    <a:pt x="368" y="171"/>
                  </a:lnTo>
                  <a:lnTo>
                    <a:pt x="368" y="169"/>
                  </a:lnTo>
                  <a:lnTo>
                    <a:pt x="370" y="163"/>
                  </a:lnTo>
                  <a:lnTo>
                    <a:pt x="372" y="161"/>
                  </a:lnTo>
                  <a:lnTo>
                    <a:pt x="378" y="161"/>
                  </a:lnTo>
                  <a:lnTo>
                    <a:pt x="380" y="163"/>
                  </a:lnTo>
                  <a:lnTo>
                    <a:pt x="380" y="165"/>
                  </a:lnTo>
                  <a:lnTo>
                    <a:pt x="378" y="167"/>
                  </a:lnTo>
                  <a:lnTo>
                    <a:pt x="378" y="169"/>
                  </a:lnTo>
                  <a:lnTo>
                    <a:pt x="380" y="169"/>
                  </a:lnTo>
                  <a:lnTo>
                    <a:pt x="382" y="169"/>
                  </a:lnTo>
                  <a:lnTo>
                    <a:pt x="384" y="165"/>
                  </a:lnTo>
                  <a:lnTo>
                    <a:pt x="384" y="161"/>
                  </a:lnTo>
                  <a:lnTo>
                    <a:pt x="384" y="159"/>
                  </a:lnTo>
                  <a:lnTo>
                    <a:pt x="386" y="159"/>
                  </a:lnTo>
                  <a:lnTo>
                    <a:pt x="386" y="161"/>
                  </a:lnTo>
                  <a:lnTo>
                    <a:pt x="388" y="163"/>
                  </a:lnTo>
                  <a:lnTo>
                    <a:pt x="386" y="163"/>
                  </a:lnTo>
                  <a:lnTo>
                    <a:pt x="386" y="165"/>
                  </a:lnTo>
                  <a:lnTo>
                    <a:pt x="389" y="165"/>
                  </a:lnTo>
                  <a:lnTo>
                    <a:pt x="391" y="163"/>
                  </a:lnTo>
                  <a:lnTo>
                    <a:pt x="399" y="157"/>
                  </a:lnTo>
                  <a:lnTo>
                    <a:pt x="399" y="159"/>
                  </a:lnTo>
                  <a:lnTo>
                    <a:pt x="401" y="159"/>
                  </a:lnTo>
                  <a:lnTo>
                    <a:pt x="399" y="161"/>
                  </a:lnTo>
                  <a:lnTo>
                    <a:pt x="399" y="163"/>
                  </a:lnTo>
                  <a:moveTo>
                    <a:pt x="366" y="121"/>
                  </a:moveTo>
                  <a:lnTo>
                    <a:pt x="366" y="123"/>
                  </a:lnTo>
                  <a:lnTo>
                    <a:pt x="368" y="123"/>
                  </a:lnTo>
                  <a:lnTo>
                    <a:pt x="372" y="121"/>
                  </a:lnTo>
                  <a:lnTo>
                    <a:pt x="374" y="121"/>
                  </a:lnTo>
                  <a:lnTo>
                    <a:pt x="374" y="123"/>
                  </a:lnTo>
                  <a:lnTo>
                    <a:pt x="374" y="125"/>
                  </a:lnTo>
                  <a:lnTo>
                    <a:pt x="374" y="127"/>
                  </a:lnTo>
                  <a:lnTo>
                    <a:pt x="376" y="132"/>
                  </a:lnTo>
                  <a:lnTo>
                    <a:pt x="378" y="132"/>
                  </a:lnTo>
                  <a:lnTo>
                    <a:pt x="382" y="132"/>
                  </a:lnTo>
                  <a:lnTo>
                    <a:pt x="382" y="134"/>
                  </a:lnTo>
                  <a:lnTo>
                    <a:pt x="382" y="136"/>
                  </a:lnTo>
                  <a:lnTo>
                    <a:pt x="380" y="140"/>
                  </a:lnTo>
                  <a:lnTo>
                    <a:pt x="376" y="144"/>
                  </a:lnTo>
                  <a:lnTo>
                    <a:pt x="374" y="144"/>
                  </a:lnTo>
                  <a:lnTo>
                    <a:pt x="374" y="142"/>
                  </a:lnTo>
                  <a:lnTo>
                    <a:pt x="374" y="140"/>
                  </a:lnTo>
                  <a:lnTo>
                    <a:pt x="374" y="138"/>
                  </a:lnTo>
                  <a:lnTo>
                    <a:pt x="372" y="134"/>
                  </a:lnTo>
                  <a:lnTo>
                    <a:pt x="370" y="134"/>
                  </a:lnTo>
                  <a:lnTo>
                    <a:pt x="370" y="131"/>
                  </a:lnTo>
                  <a:lnTo>
                    <a:pt x="372" y="131"/>
                  </a:lnTo>
                  <a:lnTo>
                    <a:pt x="372" y="127"/>
                  </a:lnTo>
                  <a:lnTo>
                    <a:pt x="368" y="127"/>
                  </a:lnTo>
                  <a:lnTo>
                    <a:pt x="366" y="129"/>
                  </a:lnTo>
                  <a:lnTo>
                    <a:pt x="364" y="132"/>
                  </a:lnTo>
                  <a:lnTo>
                    <a:pt x="364" y="134"/>
                  </a:lnTo>
                  <a:lnTo>
                    <a:pt x="364" y="136"/>
                  </a:lnTo>
                  <a:lnTo>
                    <a:pt x="363" y="144"/>
                  </a:lnTo>
                  <a:lnTo>
                    <a:pt x="361" y="144"/>
                  </a:lnTo>
                  <a:lnTo>
                    <a:pt x="361" y="146"/>
                  </a:lnTo>
                  <a:lnTo>
                    <a:pt x="355" y="148"/>
                  </a:lnTo>
                  <a:lnTo>
                    <a:pt x="351" y="140"/>
                  </a:lnTo>
                  <a:lnTo>
                    <a:pt x="351" y="138"/>
                  </a:lnTo>
                  <a:lnTo>
                    <a:pt x="353" y="134"/>
                  </a:lnTo>
                  <a:lnTo>
                    <a:pt x="353" y="132"/>
                  </a:lnTo>
                  <a:lnTo>
                    <a:pt x="349" y="132"/>
                  </a:lnTo>
                  <a:lnTo>
                    <a:pt x="347" y="132"/>
                  </a:lnTo>
                  <a:lnTo>
                    <a:pt x="347" y="134"/>
                  </a:lnTo>
                  <a:lnTo>
                    <a:pt x="343" y="136"/>
                  </a:lnTo>
                  <a:lnTo>
                    <a:pt x="341" y="136"/>
                  </a:lnTo>
                  <a:lnTo>
                    <a:pt x="339" y="136"/>
                  </a:lnTo>
                  <a:lnTo>
                    <a:pt x="341" y="134"/>
                  </a:lnTo>
                  <a:lnTo>
                    <a:pt x="343" y="134"/>
                  </a:lnTo>
                  <a:lnTo>
                    <a:pt x="345" y="132"/>
                  </a:lnTo>
                  <a:lnTo>
                    <a:pt x="345" y="131"/>
                  </a:lnTo>
                  <a:lnTo>
                    <a:pt x="345" y="129"/>
                  </a:lnTo>
                  <a:lnTo>
                    <a:pt x="353" y="119"/>
                  </a:lnTo>
                  <a:lnTo>
                    <a:pt x="353" y="117"/>
                  </a:lnTo>
                  <a:lnTo>
                    <a:pt x="357" y="115"/>
                  </a:lnTo>
                  <a:lnTo>
                    <a:pt x="361" y="113"/>
                  </a:lnTo>
                  <a:lnTo>
                    <a:pt x="363" y="113"/>
                  </a:lnTo>
                  <a:lnTo>
                    <a:pt x="366" y="115"/>
                  </a:lnTo>
                  <a:lnTo>
                    <a:pt x="368" y="115"/>
                  </a:lnTo>
                  <a:lnTo>
                    <a:pt x="368" y="117"/>
                  </a:lnTo>
                  <a:lnTo>
                    <a:pt x="368" y="119"/>
                  </a:lnTo>
                  <a:lnTo>
                    <a:pt x="366" y="121"/>
                  </a:lnTo>
                  <a:moveTo>
                    <a:pt x="399" y="132"/>
                  </a:moveTo>
                  <a:lnTo>
                    <a:pt x="393" y="138"/>
                  </a:lnTo>
                  <a:lnTo>
                    <a:pt x="393" y="140"/>
                  </a:lnTo>
                  <a:lnTo>
                    <a:pt x="391" y="136"/>
                  </a:lnTo>
                  <a:lnTo>
                    <a:pt x="388" y="132"/>
                  </a:lnTo>
                  <a:lnTo>
                    <a:pt x="386" y="132"/>
                  </a:lnTo>
                  <a:lnTo>
                    <a:pt x="386" y="131"/>
                  </a:lnTo>
                  <a:lnTo>
                    <a:pt x="386" y="129"/>
                  </a:lnTo>
                  <a:lnTo>
                    <a:pt x="386" y="127"/>
                  </a:lnTo>
                  <a:lnTo>
                    <a:pt x="388" y="127"/>
                  </a:lnTo>
                  <a:lnTo>
                    <a:pt x="389" y="127"/>
                  </a:lnTo>
                  <a:lnTo>
                    <a:pt x="393" y="127"/>
                  </a:lnTo>
                  <a:lnTo>
                    <a:pt x="395" y="129"/>
                  </a:lnTo>
                  <a:lnTo>
                    <a:pt x="395" y="131"/>
                  </a:lnTo>
                  <a:lnTo>
                    <a:pt x="399" y="132"/>
                  </a:lnTo>
                  <a:moveTo>
                    <a:pt x="551" y="56"/>
                  </a:moveTo>
                  <a:lnTo>
                    <a:pt x="543" y="63"/>
                  </a:lnTo>
                  <a:lnTo>
                    <a:pt x="532" y="54"/>
                  </a:lnTo>
                  <a:lnTo>
                    <a:pt x="526" y="61"/>
                  </a:lnTo>
                  <a:lnTo>
                    <a:pt x="510" y="50"/>
                  </a:lnTo>
                  <a:lnTo>
                    <a:pt x="503" y="58"/>
                  </a:lnTo>
                  <a:lnTo>
                    <a:pt x="489" y="46"/>
                  </a:lnTo>
                  <a:lnTo>
                    <a:pt x="476" y="61"/>
                  </a:lnTo>
                  <a:lnTo>
                    <a:pt x="480" y="65"/>
                  </a:lnTo>
                  <a:lnTo>
                    <a:pt x="455" y="96"/>
                  </a:lnTo>
                  <a:lnTo>
                    <a:pt x="453" y="94"/>
                  </a:lnTo>
                  <a:lnTo>
                    <a:pt x="445" y="104"/>
                  </a:lnTo>
                  <a:lnTo>
                    <a:pt x="460" y="115"/>
                  </a:lnTo>
                  <a:lnTo>
                    <a:pt x="441" y="138"/>
                  </a:lnTo>
                  <a:lnTo>
                    <a:pt x="436" y="140"/>
                  </a:lnTo>
                  <a:lnTo>
                    <a:pt x="430" y="140"/>
                  </a:lnTo>
                  <a:lnTo>
                    <a:pt x="428" y="138"/>
                  </a:lnTo>
                  <a:lnTo>
                    <a:pt x="430" y="134"/>
                  </a:lnTo>
                  <a:lnTo>
                    <a:pt x="432" y="134"/>
                  </a:lnTo>
                  <a:lnTo>
                    <a:pt x="436" y="136"/>
                  </a:lnTo>
                  <a:lnTo>
                    <a:pt x="436" y="138"/>
                  </a:lnTo>
                  <a:lnTo>
                    <a:pt x="437" y="136"/>
                  </a:lnTo>
                  <a:lnTo>
                    <a:pt x="439" y="134"/>
                  </a:lnTo>
                  <a:lnTo>
                    <a:pt x="437" y="132"/>
                  </a:lnTo>
                  <a:lnTo>
                    <a:pt x="439" y="131"/>
                  </a:lnTo>
                  <a:lnTo>
                    <a:pt x="443" y="125"/>
                  </a:lnTo>
                  <a:lnTo>
                    <a:pt x="445" y="123"/>
                  </a:lnTo>
                  <a:lnTo>
                    <a:pt x="451" y="121"/>
                  </a:lnTo>
                  <a:lnTo>
                    <a:pt x="453" y="121"/>
                  </a:lnTo>
                  <a:lnTo>
                    <a:pt x="453" y="117"/>
                  </a:lnTo>
                  <a:lnTo>
                    <a:pt x="449" y="113"/>
                  </a:lnTo>
                  <a:lnTo>
                    <a:pt x="445" y="107"/>
                  </a:lnTo>
                  <a:lnTo>
                    <a:pt x="443" y="107"/>
                  </a:lnTo>
                  <a:lnTo>
                    <a:pt x="441" y="107"/>
                  </a:lnTo>
                  <a:lnTo>
                    <a:pt x="441" y="109"/>
                  </a:lnTo>
                  <a:lnTo>
                    <a:pt x="439" y="111"/>
                  </a:lnTo>
                  <a:lnTo>
                    <a:pt x="437" y="113"/>
                  </a:lnTo>
                  <a:lnTo>
                    <a:pt x="436" y="111"/>
                  </a:lnTo>
                  <a:lnTo>
                    <a:pt x="436" y="107"/>
                  </a:lnTo>
                  <a:lnTo>
                    <a:pt x="432" y="106"/>
                  </a:lnTo>
                  <a:lnTo>
                    <a:pt x="430" y="106"/>
                  </a:lnTo>
                  <a:lnTo>
                    <a:pt x="428" y="107"/>
                  </a:lnTo>
                  <a:lnTo>
                    <a:pt x="426" y="107"/>
                  </a:lnTo>
                  <a:lnTo>
                    <a:pt x="424" y="111"/>
                  </a:lnTo>
                  <a:lnTo>
                    <a:pt x="416" y="111"/>
                  </a:lnTo>
                  <a:lnTo>
                    <a:pt x="412" y="111"/>
                  </a:lnTo>
                  <a:lnTo>
                    <a:pt x="407" y="109"/>
                  </a:lnTo>
                  <a:lnTo>
                    <a:pt x="405" y="107"/>
                  </a:lnTo>
                  <a:lnTo>
                    <a:pt x="403" y="106"/>
                  </a:lnTo>
                  <a:lnTo>
                    <a:pt x="401" y="102"/>
                  </a:lnTo>
                  <a:lnTo>
                    <a:pt x="399" y="104"/>
                  </a:lnTo>
                  <a:lnTo>
                    <a:pt x="397" y="109"/>
                  </a:lnTo>
                  <a:lnTo>
                    <a:pt x="393" y="109"/>
                  </a:lnTo>
                  <a:lnTo>
                    <a:pt x="391" y="111"/>
                  </a:lnTo>
                  <a:lnTo>
                    <a:pt x="389" y="113"/>
                  </a:lnTo>
                  <a:lnTo>
                    <a:pt x="388" y="115"/>
                  </a:lnTo>
                  <a:lnTo>
                    <a:pt x="386" y="115"/>
                  </a:lnTo>
                  <a:lnTo>
                    <a:pt x="384" y="115"/>
                  </a:lnTo>
                  <a:lnTo>
                    <a:pt x="382" y="115"/>
                  </a:lnTo>
                  <a:lnTo>
                    <a:pt x="384" y="111"/>
                  </a:lnTo>
                  <a:lnTo>
                    <a:pt x="384" y="109"/>
                  </a:lnTo>
                  <a:lnTo>
                    <a:pt x="386" y="106"/>
                  </a:lnTo>
                  <a:lnTo>
                    <a:pt x="386" y="104"/>
                  </a:lnTo>
                  <a:lnTo>
                    <a:pt x="386" y="102"/>
                  </a:lnTo>
                  <a:lnTo>
                    <a:pt x="382" y="104"/>
                  </a:lnTo>
                  <a:lnTo>
                    <a:pt x="380" y="104"/>
                  </a:lnTo>
                  <a:lnTo>
                    <a:pt x="378" y="100"/>
                  </a:lnTo>
                  <a:lnTo>
                    <a:pt x="376" y="100"/>
                  </a:lnTo>
                  <a:lnTo>
                    <a:pt x="374" y="100"/>
                  </a:lnTo>
                  <a:lnTo>
                    <a:pt x="376" y="102"/>
                  </a:lnTo>
                  <a:lnTo>
                    <a:pt x="378" y="106"/>
                  </a:lnTo>
                  <a:lnTo>
                    <a:pt x="378" y="107"/>
                  </a:lnTo>
                  <a:lnTo>
                    <a:pt x="378" y="109"/>
                  </a:lnTo>
                  <a:lnTo>
                    <a:pt x="376" y="111"/>
                  </a:lnTo>
                  <a:lnTo>
                    <a:pt x="374" y="111"/>
                  </a:lnTo>
                  <a:lnTo>
                    <a:pt x="366" y="107"/>
                  </a:lnTo>
                  <a:lnTo>
                    <a:pt x="366" y="106"/>
                  </a:lnTo>
                  <a:lnTo>
                    <a:pt x="366" y="104"/>
                  </a:lnTo>
                  <a:lnTo>
                    <a:pt x="366" y="102"/>
                  </a:lnTo>
                  <a:lnTo>
                    <a:pt x="368" y="102"/>
                  </a:lnTo>
                  <a:lnTo>
                    <a:pt x="370" y="100"/>
                  </a:lnTo>
                  <a:lnTo>
                    <a:pt x="370" y="98"/>
                  </a:lnTo>
                  <a:lnTo>
                    <a:pt x="368" y="96"/>
                  </a:lnTo>
                  <a:lnTo>
                    <a:pt x="366" y="96"/>
                  </a:lnTo>
                  <a:lnTo>
                    <a:pt x="364" y="96"/>
                  </a:lnTo>
                  <a:lnTo>
                    <a:pt x="359" y="98"/>
                  </a:lnTo>
                  <a:lnTo>
                    <a:pt x="357" y="100"/>
                  </a:lnTo>
                  <a:lnTo>
                    <a:pt x="355" y="100"/>
                  </a:lnTo>
                  <a:lnTo>
                    <a:pt x="338" y="98"/>
                  </a:lnTo>
                  <a:lnTo>
                    <a:pt x="336" y="96"/>
                  </a:lnTo>
                  <a:lnTo>
                    <a:pt x="334" y="94"/>
                  </a:lnTo>
                  <a:lnTo>
                    <a:pt x="336" y="94"/>
                  </a:lnTo>
                  <a:lnTo>
                    <a:pt x="336" y="92"/>
                  </a:lnTo>
                  <a:lnTo>
                    <a:pt x="334" y="90"/>
                  </a:lnTo>
                  <a:lnTo>
                    <a:pt x="328" y="88"/>
                  </a:lnTo>
                  <a:lnTo>
                    <a:pt x="326" y="88"/>
                  </a:lnTo>
                  <a:lnTo>
                    <a:pt x="324" y="86"/>
                  </a:lnTo>
                  <a:lnTo>
                    <a:pt x="326" y="84"/>
                  </a:lnTo>
                  <a:lnTo>
                    <a:pt x="328" y="83"/>
                  </a:lnTo>
                  <a:lnTo>
                    <a:pt x="330" y="83"/>
                  </a:lnTo>
                  <a:lnTo>
                    <a:pt x="332" y="81"/>
                  </a:lnTo>
                  <a:lnTo>
                    <a:pt x="336" y="77"/>
                  </a:lnTo>
                  <a:lnTo>
                    <a:pt x="338" y="75"/>
                  </a:lnTo>
                  <a:lnTo>
                    <a:pt x="347" y="73"/>
                  </a:lnTo>
                  <a:lnTo>
                    <a:pt x="349" y="71"/>
                  </a:lnTo>
                  <a:lnTo>
                    <a:pt x="351" y="69"/>
                  </a:lnTo>
                  <a:lnTo>
                    <a:pt x="351" y="67"/>
                  </a:lnTo>
                  <a:lnTo>
                    <a:pt x="349" y="65"/>
                  </a:lnTo>
                  <a:lnTo>
                    <a:pt x="347" y="61"/>
                  </a:lnTo>
                  <a:lnTo>
                    <a:pt x="343" y="61"/>
                  </a:lnTo>
                  <a:lnTo>
                    <a:pt x="341" y="60"/>
                  </a:lnTo>
                  <a:lnTo>
                    <a:pt x="339" y="60"/>
                  </a:lnTo>
                  <a:lnTo>
                    <a:pt x="338" y="60"/>
                  </a:lnTo>
                  <a:lnTo>
                    <a:pt x="328" y="63"/>
                  </a:lnTo>
                  <a:lnTo>
                    <a:pt x="326" y="65"/>
                  </a:lnTo>
                  <a:lnTo>
                    <a:pt x="320" y="73"/>
                  </a:lnTo>
                  <a:lnTo>
                    <a:pt x="320" y="75"/>
                  </a:lnTo>
                  <a:lnTo>
                    <a:pt x="315" y="77"/>
                  </a:lnTo>
                  <a:lnTo>
                    <a:pt x="303" y="81"/>
                  </a:lnTo>
                  <a:lnTo>
                    <a:pt x="301" y="81"/>
                  </a:lnTo>
                  <a:lnTo>
                    <a:pt x="299" y="81"/>
                  </a:lnTo>
                  <a:lnTo>
                    <a:pt x="297" y="81"/>
                  </a:lnTo>
                  <a:lnTo>
                    <a:pt x="297" y="83"/>
                  </a:lnTo>
                  <a:lnTo>
                    <a:pt x="297" y="84"/>
                  </a:lnTo>
                  <a:lnTo>
                    <a:pt x="295" y="84"/>
                  </a:lnTo>
                  <a:lnTo>
                    <a:pt x="293" y="84"/>
                  </a:lnTo>
                  <a:lnTo>
                    <a:pt x="291" y="81"/>
                  </a:lnTo>
                  <a:lnTo>
                    <a:pt x="291" y="79"/>
                  </a:lnTo>
                  <a:lnTo>
                    <a:pt x="290" y="77"/>
                  </a:lnTo>
                  <a:lnTo>
                    <a:pt x="288" y="77"/>
                  </a:lnTo>
                  <a:lnTo>
                    <a:pt x="286" y="84"/>
                  </a:lnTo>
                  <a:lnTo>
                    <a:pt x="286" y="86"/>
                  </a:lnTo>
                  <a:lnTo>
                    <a:pt x="286" y="90"/>
                  </a:lnTo>
                  <a:lnTo>
                    <a:pt x="284" y="90"/>
                  </a:lnTo>
                  <a:lnTo>
                    <a:pt x="284" y="92"/>
                  </a:lnTo>
                  <a:lnTo>
                    <a:pt x="276" y="90"/>
                  </a:lnTo>
                  <a:lnTo>
                    <a:pt x="274" y="84"/>
                  </a:lnTo>
                  <a:lnTo>
                    <a:pt x="276" y="83"/>
                  </a:lnTo>
                  <a:lnTo>
                    <a:pt x="278" y="81"/>
                  </a:lnTo>
                  <a:lnTo>
                    <a:pt x="278" y="79"/>
                  </a:lnTo>
                  <a:lnTo>
                    <a:pt x="276" y="79"/>
                  </a:lnTo>
                  <a:lnTo>
                    <a:pt x="270" y="79"/>
                  </a:lnTo>
                  <a:lnTo>
                    <a:pt x="270" y="81"/>
                  </a:lnTo>
                  <a:lnTo>
                    <a:pt x="268" y="83"/>
                  </a:lnTo>
                  <a:lnTo>
                    <a:pt x="268" y="84"/>
                  </a:lnTo>
                  <a:lnTo>
                    <a:pt x="268" y="86"/>
                  </a:lnTo>
                  <a:lnTo>
                    <a:pt x="265" y="88"/>
                  </a:lnTo>
                  <a:lnTo>
                    <a:pt x="263" y="86"/>
                  </a:lnTo>
                  <a:lnTo>
                    <a:pt x="261" y="86"/>
                  </a:lnTo>
                  <a:lnTo>
                    <a:pt x="261" y="84"/>
                  </a:lnTo>
                  <a:lnTo>
                    <a:pt x="261" y="83"/>
                  </a:lnTo>
                  <a:lnTo>
                    <a:pt x="259" y="81"/>
                  </a:lnTo>
                  <a:lnTo>
                    <a:pt x="255" y="79"/>
                  </a:lnTo>
                  <a:lnTo>
                    <a:pt x="253" y="75"/>
                  </a:lnTo>
                  <a:lnTo>
                    <a:pt x="253" y="73"/>
                  </a:lnTo>
                  <a:lnTo>
                    <a:pt x="255" y="71"/>
                  </a:lnTo>
                  <a:lnTo>
                    <a:pt x="255" y="69"/>
                  </a:lnTo>
                  <a:lnTo>
                    <a:pt x="257" y="67"/>
                  </a:lnTo>
                  <a:lnTo>
                    <a:pt x="261" y="69"/>
                  </a:lnTo>
                  <a:lnTo>
                    <a:pt x="261" y="71"/>
                  </a:lnTo>
                  <a:lnTo>
                    <a:pt x="261" y="73"/>
                  </a:lnTo>
                  <a:lnTo>
                    <a:pt x="263" y="71"/>
                  </a:lnTo>
                  <a:lnTo>
                    <a:pt x="263" y="67"/>
                  </a:lnTo>
                  <a:lnTo>
                    <a:pt x="261" y="65"/>
                  </a:lnTo>
                  <a:lnTo>
                    <a:pt x="263" y="61"/>
                  </a:lnTo>
                  <a:lnTo>
                    <a:pt x="265" y="61"/>
                  </a:lnTo>
                  <a:lnTo>
                    <a:pt x="265" y="60"/>
                  </a:lnTo>
                  <a:lnTo>
                    <a:pt x="267" y="56"/>
                  </a:lnTo>
                  <a:lnTo>
                    <a:pt x="267" y="48"/>
                  </a:lnTo>
                  <a:lnTo>
                    <a:pt x="265" y="46"/>
                  </a:lnTo>
                  <a:lnTo>
                    <a:pt x="263" y="46"/>
                  </a:lnTo>
                  <a:lnTo>
                    <a:pt x="261" y="46"/>
                  </a:lnTo>
                  <a:lnTo>
                    <a:pt x="257" y="48"/>
                  </a:lnTo>
                  <a:lnTo>
                    <a:pt x="255" y="48"/>
                  </a:lnTo>
                  <a:lnTo>
                    <a:pt x="255" y="50"/>
                  </a:lnTo>
                  <a:lnTo>
                    <a:pt x="255" y="52"/>
                  </a:lnTo>
                  <a:lnTo>
                    <a:pt x="255" y="54"/>
                  </a:lnTo>
                  <a:lnTo>
                    <a:pt x="257" y="56"/>
                  </a:lnTo>
                  <a:lnTo>
                    <a:pt x="257" y="58"/>
                  </a:lnTo>
                  <a:lnTo>
                    <a:pt x="255" y="63"/>
                  </a:lnTo>
                  <a:lnTo>
                    <a:pt x="253" y="63"/>
                  </a:lnTo>
                  <a:lnTo>
                    <a:pt x="249" y="65"/>
                  </a:lnTo>
                  <a:lnTo>
                    <a:pt x="247" y="69"/>
                  </a:lnTo>
                  <a:lnTo>
                    <a:pt x="245" y="75"/>
                  </a:lnTo>
                  <a:lnTo>
                    <a:pt x="243" y="79"/>
                  </a:lnTo>
                  <a:lnTo>
                    <a:pt x="242" y="77"/>
                  </a:lnTo>
                  <a:lnTo>
                    <a:pt x="242" y="75"/>
                  </a:lnTo>
                  <a:lnTo>
                    <a:pt x="242" y="73"/>
                  </a:lnTo>
                  <a:lnTo>
                    <a:pt x="240" y="71"/>
                  </a:lnTo>
                  <a:lnTo>
                    <a:pt x="238" y="71"/>
                  </a:lnTo>
                  <a:lnTo>
                    <a:pt x="236" y="71"/>
                  </a:lnTo>
                  <a:lnTo>
                    <a:pt x="236" y="73"/>
                  </a:lnTo>
                  <a:lnTo>
                    <a:pt x="234" y="73"/>
                  </a:lnTo>
                  <a:lnTo>
                    <a:pt x="230" y="73"/>
                  </a:lnTo>
                  <a:lnTo>
                    <a:pt x="226" y="71"/>
                  </a:lnTo>
                  <a:lnTo>
                    <a:pt x="224" y="69"/>
                  </a:lnTo>
                  <a:lnTo>
                    <a:pt x="224" y="65"/>
                  </a:lnTo>
                  <a:lnTo>
                    <a:pt x="226" y="60"/>
                  </a:lnTo>
                  <a:lnTo>
                    <a:pt x="226" y="58"/>
                  </a:lnTo>
                  <a:lnTo>
                    <a:pt x="228" y="58"/>
                  </a:lnTo>
                  <a:lnTo>
                    <a:pt x="228" y="56"/>
                  </a:lnTo>
                  <a:lnTo>
                    <a:pt x="230" y="50"/>
                  </a:lnTo>
                  <a:lnTo>
                    <a:pt x="230" y="46"/>
                  </a:lnTo>
                  <a:lnTo>
                    <a:pt x="228" y="44"/>
                  </a:lnTo>
                  <a:lnTo>
                    <a:pt x="226" y="44"/>
                  </a:lnTo>
                  <a:lnTo>
                    <a:pt x="224" y="42"/>
                  </a:lnTo>
                  <a:lnTo>
                    <a:pt x="222" y="42"/>
                  </a:lnTo>
                  <a:lnTo>
                    <a:pt x="218" y="42"/>
                  </a:lnTo>
                  <a:lnTo>
                    <a:pt x="217" y="44"/>
                  </a:lnTo>
                  <a:lnTo>
                    <a:pt x="215" y="46"/>
                  </a:lnTo>
                  <a:lnTo>
                    <a:pt x="217" y="48"/>
                  </a:lnTo>
                  <a:lnTo>
                    <a:pt x="217" y="50"/>
                  </a:lnTo>
                  <a:lnTo>
                    <a:pt x="218" y="50"/>
                  </a:lnTo>
                  <a:lnTo>
                    <a:pt x="218" y="58"/>
                  </a:lnTo>
                  <a:lnTo>
                    <a:pt x="218" y="60"/>
                  </a:lnTo>
                  <a:lnTo>
                    <a:pt x="217" y="61"/>
                  </a:lnTo>
                  <a:lnTo>
                    <a:pt x="215" y="61"/>
                  </a:lnTo>
                  <a:lnTo>
                    <a:pt x="207" y="61"/>
                  </a:lnTo>
                  <a:lnTo>
                    <a:pt x="201" y="63"/>
                  </a:lnTo>
                  <a:lnTo>
                    <a:pt x="195" y="61"/>
                  </a:lnTo>
                  <a:lnTo>
                    <a:pt x="192" y="61"/>
                  </a:lnTo>
                  <a:lnTo>
                    <a:pt x="190" y="61"/>
                  </a:lnTo>
                  <a:lnTo>
                    <a:pt x="188" y="65"/>
                  </a:lnTo>
                  <a:lnTo>
                    <a:pt x="188" y="67"/>
                  </a:lnTo>
                  <a:lnTo>
                    <a:pt x="194" y="71"/>
                  </a:lnTo>
                  <a:lnTo>
                    <a:pt x="197" y="71"/>
                  </a:lnTo>
                  <a:lnTo>
                    <a:pt x="197" y="73"/>
                  </a:lnTo>
                  <a:lnTo>
                    <a:pt x="197" y="79"/>
                  </a:lnTo>
                  <a:lnTo>
                    <a:pt x="197" y="84"/>
                  </a:lnTo>
                  <a:lnTo>
                    <a:pt x="195" y="86"/>
                  </a:lnTo>
                  <a:lnTo>
                    <a:pt x="194" y="86"/>
                  </a:lnTo>
                  <a:lnTo>
                    <a:pt x="194" y="84"/>
                  </a:lnTo>
                  <a:lnTo>
                    <a:pt x="192" y="83"/>
                  </a:lnTo>
                  <a:lnTo>
                    <a:pt x="194" y="81"/>
                  </a:lnTo>
                  <a:lnTo>
                    <a:pt x="192" y="77"/>
                  </a:lnTo>
                  <a:lnTo>
                    <a:pt x="190" y="77"/>
                  </a:lnTo>
                  <a:lnTo>
                    <a:pt x="186" y="75"/>
                  </a:lnTo>
                  <a:lnTo>
                    <a:pt x="186" y="71"/>
                  </a:lnTo>
                  <a:lnTo>
                    <a:pt x="188" y="67"/>
                  </a:lnTo>
                  <a:lnTo>
                    <a:pt x="188" y="65"/>
                  </a:lnTo>
                  <a:lnTo>
                    <a:pt x="186" y="65"/>
                  </a:lnTo>
                  <a:lnTo>
                    <a:pt x="184" y="65"/>
                  </a:lnTo>
                  <a:lnTo>
                    <a:pt x="182" y="65"/>
                  </a:lnTo>
                  <a:lnTo>
                    <a:pt x="180" y="65"/>
                  </a:lnTo>
                  <a:lnTo>
                    <a:pt x="180" y="67"/>
                  </a:lnTo>
                  <a:lnTo>
                    <a:pt x="176" y="71"/>
                  </a:lnTo>
                  <a:lnTo>
                    <a:pt x="174" y="69"/>
                  </a:lnTo>
                  <a:lnTo>
                    <a:pt x="172" y="69"/>
                  </a:lnTo>
                  <a:lnTo>
                    <a:pt x="167" y="69"/>
                  </a:lnTo>
                  <a:lnTo>
                    <a:pt x="165" y="69"/>
                  </a:lnTo>
                  <a:lnTo>
                    <a:pt x="161" y="63"/>
                  </a:lnTo>
                  <a:lnTo>
                    <a:pt x="159" y="60"/>
                  </a:lnTo>
                  <a:lnTo>
                    <a:pt x="155" y="58"/>
                  </a:lnTo>
                  <a:lnTo>
                    <a:pt x="153" y="56"/>
                  </a:lnTo>
                  <a:lnTo>
                    <a:pt x="147" y="52"/>
                  </a:lnTo>
                  <a:lnTo>
                    <a:pt x="147" y="50"/>
                  </a:lnTo>
                  <a:lnTo>
                    <a:pt x="142" y="46"/>
                  </a:lnTo>
                  <a:lnTo>
                    <a:pt x="134" y="44"/>
                  </a:lnTo>
                  <a:lnTo>
                    <a:pt x="130" y="44"/>
                  </a:lnTo>
                  <a:lnTo>
                    <a:pt x="128" y="44"/>
                  </a:lnTo>
                  <a:lnTo>
                    <a:pt x="122" y="44"/>
                  </a:lnTo>
                  <a:lnTo>
                    <a:pt x="121" y="44"/>
                  </a:lnTo>
                  <a:lnTo>
                    <a:pt x="119" y="48"/>
                  </a:lnTo>
                  <a:lnTo>
                    <a:pt x="115" y="50"/>
                  </a:lnTo>
                  <a:lnTo>
                    <a:pt x="109" y="50"/>
                  </a:lnTo>
                  <a:lnTo>
                    <a:pt x="107" y="48"/>
                  </a:lnTo>
                  <a:lnTo>
                    <a:pt x="105" y="48"/>
                  </a:lnTo>
                  <a:lnTo>
                    <a:pt x="103" y="46"/>
                  </a:lnTo>
                  <a:lnTo>
                    <a:pt x="99" y="44"/>
                  </a:lnTo>
                  <a:lnTo>
                    <a:pt x="96" y="44"/>
                  </a:lnTo>
                  <a:lnTo>
                    <a:pt x="92" y="38"/>
                  </a:lnTo>
                  <a:lnTo>
                    <a:pt x="90" y="36"/>
                  </a:lnTo>
                  <a:lnTo>
                    <a:pt x="88" y="33"/>
                  </a:lnTo>
                  <a:lnTo>
                    <a:pt x="88" y="29"/>
                  </a:lnTo>
                  <a:lnTo>
                    <a:pt x="90" y="29"/>
                  </a:lnTo>
                  <a:lnTo>
                    <a:pt x="92" y="23"/>
                  </a:lnTo>
                  <a:lnTo>
                    <a:pt x="92" y="21"/>
                  </a:lnTo>
                  <a:lnTo>
                    <a:pt x="92" y="19"/>
                  </a:lnTo>
                  <a:lnTo>
                    <a:pt x="92" y="17"/>
                  </a:lnTo>
                  <a:lnTo>
                    <a:pt x="96" y="13"/>
                  </a:lnTo>
                  <a:lnTo>
                    <a:pt x="97" y="12"/>
                  </a:lnTo>
                  <a:lnTo>
                    <a:pt x="99" y="12"/>
                  </a:lnTo>
                  <a:lnTo>
                    <a:pt x="105" y="13"/>
                  </a:lnTo>
                  <a:lnTo>
                    <a:pt x="109" y="15"/>
                  </a:lnTo>
                  <a:lnTo>
                    <a:pt x="111" y="17"/>
                  </a:lnTo>
                  <a:lnTo>
                    <a:pt x="113" y="17"/>
                  </a:lnTo>
                  <a:lnTo>
                    <a:pt x="115" y="17"/>
                  </a:lnTo>
                  <a:lnTo>
                    <a:pt x="124" y="12"/>
                  </a:lnTo>
                  <a:lnTo>
                    <a:pt x="134" y="8"/>
                  </a:lnTo>
                  <a:lnTo>
                    <a:pt x="136" y="6"/>
                  </a:lnTo>
                  <a:lnTo>
                    <a:pt x="138" y="4"/>
                  </a:lnTo>
                  <a:lnTo>
                    <a:pt x="140" y="2"/>
                  </a:lnTo>
                  <a:lnTo>
                    <a:pt x="146" y="2"/>
                  </a:lnTo>
                  <a:lnTo>
                    <a:pt x="149" y="4"/>
                  </a:lnTo>
                  <a:lnTo>
                    <a:pt x="151" y="8"/>
                  </a:lnTo>
                  <a:lnTo>
                    <a:pt x="149" y="10"/>
                  </a:lnTo>
                  <a:lnTo>
                    <a:pt x="149" y="12"/>
                  </a:lnTo>
                  <a:lnTo>
                    <a:pt x="153" y="12"/>
                  </a:lnTo>
                  <a:lnTo>
                    <a:pt x="159" y="13"/>
                  </a:lnTo>
                  <a:lnTo>
                    <a:pt x="163" y="13"/>
                  </a:lnTo>
                  <a:lnTo>
                    <a:pt x="167" y="13"/>
                  </a:lnTo>
                  <a:lnTo>
                    <a:pt x="167" y="15"/>
                  </a:lnTo>
                  <a:lnTo>
                    <a:pt x="169" y="15"/>
                  </a:lnTo>
                  <a:lnTo>
                    <a:pt x="169" y="17"/>
                  </a:lnTo>
                  <a:lnTo>
                    <a:pt x="170" y="17"/>
                  </a:lnTo>
                  <a:lnTo>
                    <a:pt x="174" y="17"/>
                  </a:lnTo>
                  <a:lnTo>
                    <a:pt x="176" y="17"/>
                  </a:lnTo>
                  <a:lnTo>
                    <a:pt x="180" y="17"/>
                  </a:lnTo>
                  <a:lnTo>
                    <a:pt x="182" y="17"/>
                  </a:lnTo>
                  <a:lnTo>
                    <a:pt x="184" y="17"/>
                  </a:lnTo>
                  <a:lnTo>
                    <a:pt x="186" y="19"/>
                  </a:lnTo>
                  <a:lnTo>
                    <a:pt x="188" y="19"/>
                  </a:lnTo>
                  <a:lnTo>
                    <a:pt x="190" y="19"/>
                  </a:lnTo>
                  <a:lnTo>
                    <a:pt x="190" y="21"/>
                  </a:lnTo>
                  <a:lnTo>
                    <a:pt x="192" y="23"/>
                  </a:lnTo>
                  <a:lnTo>
                    <a:pt x="195" y="27"/>
                  </a:lnTo>
                  <a:lnTo>
                    <a:pt x="199" y="31"/>
                  </a:lnTo>
                  <a:lnTo>
                    <a:pt x="201" y="31"/>
                  </a:lnTo>
                  <a:lnTo>
                    <a:pt x="201" y="33"/>
                  </a:lnTo>
                  <a:lnTo>
                    <a:pt x="199" y="33"/>
                  </a:lnTo>
                  <a:lnTo>
                    <a:pt x="199" y="35"/>
                  </a:lnTo>
                  <a:lnTo>
                    <a:pt x="199" y="40"/>
                  </a:lnTo>
                  <a:lnTo>
                    <a:pt x="199" y="42"/>
                  </a:lnTo>
                  <a:lnTo>
                    <a:pt x="199" y="44"/>
                  </a:lnTo>
                  <a:lnTo>
                    <a:pt x="199" y="46"/>
                  </a:lnTo>
                  <a:lnTo>
                    <a:pt x="197" y="50"/>
                  </a:lnTo>
                  <a:lnTo>
                    <a:pt x="195" y="52"/>
                  </a:lnTo>
                  <a:lnTo>
                    <a:pt x="192" y="54"/>
                  </a:lnTo>
                  <a:lnTo>
                    <a:pt x="194" y="56"/>
                  </a:lnTo>
                  <a:lnTo>
                    <a:pt x="197" y="56"/>
                  </a:lnTo>
                  <a:lnTo>
                    <a:pt x="199" y="56"/>
                  </a:lnTo>
                  <a:lnTo>
                    <a:pt x="199" y="54"/>
                  </a:lnTo>
                  <a:lnTo>
                    <a:pt x="201" y="54"/>
                  </a:lnTo>
                  <a:lnTo>
                    <a:pt x="201" y="52"/>
                  </a:lnTo>
                  <a:lnTo>
                    <a:pt x="201" y="50"/>
                  </a:lnTo>
                  <a:lnTo>
                    <a:pt x="203" y="48"/>
                  </a:lnTo>
                  <a:lnTo>
                    <a:pt x="205" y="48"/>
                  </a:lnTo>
                  <a:lnTo>
                    <a:pt x="205" y="50"/>
                  </a:lnTo>
                  <a:lnTo>
                    <a:pt x="205" y="52"/>
                  </a:lnTo>
                  <a:lnTo>
                    <a:pt x="209" y="52"/>
                  </a:lnTo>
                  <a:lnTo>
                    <a:pt x="211" y="44"/>
                  </a:lnTo>
                  <a:lnTo>
                    <a:pt x="213" y="40"/>
                  </a:lnTo>
                  <a:lnTo>
                    <a:pt x="217" y="35"/>
                  </a:lnTo>
                  <a:lnTo>
                    <a:pt x="218" y="33"/>
                  </a:lnTo>
                  <a:lnTo>
                    <a:pt x="222" y="33"/>
                  </a:lnTo>
                  <a:lnTo>
                    <a:pt x="226" y="35"/>
                  </a:lnTo>
                  <a:lnTo>
                    <a:pt x="230" y="35"/>
                  </a:lnTo>
                  <a:lnTo>
                    <a:pt x="234" y="36"/>
                  </a:lnTo>
                  <a:lnTo>
                    <a:pt x="234" y="38"/>
                  </a:lnTo>
                  <a:lnTo>
                    <a:pt x="236" y="40"/>
                  </a:lnTo>
                  <a:lnTo>
                    <a:pt x="240" y="44"/>
                  </a:lnTo>
                  <a:lnTo>
                    <a:pt x="243" y="46"/>
                  </a:lnTo>
                  <a:lnTo>
                    <a:pt x="245" y="46"/>
                  </a:lnTo>
                  <a:lnTo>
                    <a:pt x="249" y="44"/>
                  </a:lnTo>
                  <a:lnTo>
                    <a:pt x="251" y="42"/>
                  </a:lnTo>
                  <a:lnTo>
                    <a:pt x="249" y="42"/>
                  </a:lnTo>
                  <a:lnTo>
                    <a:pt x="249" y="40"/>
                  </a:lnTo>
                  <a:lnTo>
                    <a:pt x="247" y="40"/>
                  </a:lnTo>
                  <a:lnTo>
                    <a:pt x="247" y="38"/>
                  </a:lnTo>
                  <a:lnTo>
                    <a:pt x="249" y="38"/>
                  </a:lnTo>
                  <a:lnTo>
                    <a:pt x="251" y="38"/>
                  </a:lnTo>
                  <a:lnTo>
                    <a:pt x="259" y="40"/>
                  </a:lnTo>
                  <a:lnTo>
                    <a:pt x="261" y="40"/>
                  </a:lnTo>
                  <a:lnTo>
                    <a:pt x="263" y="40"/>
                  </a:lnTo>
                  <a:lnTo>
                    <a:pt x="265" y="40"/>
                  </a:lnTo>
                  <a:lnTo>
                    <a:pt x="268" y="38"/>
                  </a:lnTo>
                  <a:lnTo>
                    <a:pt x="274" y="36"/>
                  </a:lnTo>
                  <a:lnTo>
                    <a:pt x="278" y="35"/>
                  </a:lnTo>
                  <a:lnTo>
                    <a:pt x="280" y="35"/>
                  </a:lnTo>
                  <a:lnTo>
                    <a:pt x="282" y="35"/>
                  </a:lnTo>
                  <a:lnTo>
                    <a:pt x="286" y="35"/>
                  </a:lnTo>
                  <a:lnTo>
                    <a:pt x="288" y="35"/>
                  </a:lnTo>
                  <a:lnTo>
                    <a:pt x="295" y="33"/>
                  </a:lnTo>
                  <a:lnTo>
                    <a:pt x="305" y="31"/>
                  </a:lnTo>
                  <a:lnTo>
                    <a:pt x="309" y="29"/>
                  </a:lnTo>
                  <a:lnTo>
                    <a:pt x="313" y="27"/>
                  </a:lnTo>
                  <a:lnTo>
                    <a:pt x="316" y="27"/>
                  </a:lnTo>
                  <a:lnTo>
                    <a:pt x="320" y="27"/>
                  </a:lnTo>
                  <a:lnTo>
                    <a:pt x="326" y="27"/>
                  </a:lnTo>
                  <a:lnTo>
                    <a:pt x="328" y="27"/>
                  </a:lnTo>
                  <a:lnTo>
                    <a:pt x="336" y="27"/>
                  </a:lnTo>
                  <a:lnTo>
                    <a:pt x="341" y="27"/>
                  </a:lnTo>
                  <a:lnTo>
                    <a:pt x="345" y="25"/>
                  </a:lnTo>
                  <a:lnTo>
                    <a:pt x="349" y="25"/>
                  </a:lnTo>
                  <a:lnTo>
                    <a:pt x="351" y="25"/>
                  </a:lnTo>
                  <a:lnTo>
                    <a:pt x="353" y="27"/>
                  </a:lnTo>
                  <a:lnTo>
                    <a:pt x="357" y="29"/>
                  </a:lnTo>
                  <a:lnTo>
                    <a:pt x="361" y="29"/>
                  </a:lnTo>
                  <a:lnTo>
                    <a:pt x="364" y="31"/>
                  </a:lnTo>
                  <a:lnTo>
                    <a:pt x="372" y="35"/>
                  </a:lnTo>
                  <a:lnTo>
                    <a:pt x="376" y="36"/>
                  </a:lnTo>
                  <a:lnTo>
                    <a:pt x="382" y="38"/>
                  </a:lnTo>
                  <a:lnTo>
                    <a:pt x="384" y="38"/>
                  </a:lnTo>
                  <a:lnTo>
                    <a:pt x="382" y="38"/>
                  </a:lnTo>
                  <a:lnTo>
                    <a:pt x="382" y="40"/>
                  </a:lnTo>
                  <a:lnTo>
                    <a:pt x="384" y="44"/>
                  </a:lnTo>
                  <a:lnTo>
                    <a:pt x="389" y="48"/>
                  </a:lnTo>
                  <a:lnTo>
                    <a:pt x="389" y="50"/>
                  </a:lnTo>
                  <a:lnTo>
                    <a:pt x="391" y="52"/>
                  </a:lnTo>
                  <a:lnTo>
                    <a:pt x="393" y="52"/>
                  </a:lnTo>
                  <a:lnTo>
                    <a:pt x="393" y="50"/>
                  </a:lnTo>
                  <a:lnTo>
                    <a:pt x="403" y="52"/>
                  </a:lnTo>
                  <a:lnTo>
                    <a:pt x="405" y="52"/>
                  </a:lnTo>
                  <a:lnTo>
                    <a:pt x="405" y="54"/>
                  </a:lnTo>
                  <a:lnTo>
                    <a:pt x="403" y="60"/>
                  </a:lnTo>
                  <a:lnTo>
                    <a:pt x="401" y="61"/>
                  </a:lnTo>
                  <a:lnTo>
                    <a:pt x="401" y="63"/>
                  </a:lnTo>
                  <a:lnTo>
                    <a:pt x="399" y="61"/>
                  </a:lnTo>
                  <a:lnTo>
                    <a:pt x="393" y="60"/>
                  </a:lnTo>
                  <a:lnTo>
                    <a:pt x="389" y="63"/>
                  </a:lnTo>
                  <a:lnTo>
                    <a:pt x="388" y="65"/>
                  </a:lnTo>
                  <a:lnTo>
                    <a:pt x="388" y="67"/>
                  </a:lnTo>
                  <a:lnTo>
                    <a:pt x="388" y="81"/>
                  </a:lnTo>
                  <a:lnTo>
                    <a:pt x="391" y="79"/>
                  </a:lnTo>
                  <a:lnTo>
                    <a:pt x="391" y="83"/>
                  </a:lnTo>
                  <a:lnTo>
                    <a:pt x="393" y="86"/>
                  </a:lnTo>
                  <a:lnTo>
                    <a:pt x="395" y="86"/>
                  </a:lnTo>
                  <a:lnTo>
                    <a:pt x="395" y="84"/>
                  </a:lnTo>
                  <a:lnTo>
                    <a:pt x="395" y="83"/>
                  </a:lnTo>
                  <a:lnTo>
                    <a:pt x="393" y="79"/>
                  </a:lnTo>
                  <a:lnTo>
                    <a:pt x="393" y="77"/>
                  </a:lnTo>
                  <a:lnTo>
                    <a:pt x="399" y="71"/>
                  </a:lnTo>
                  <a:lnTo>
                    <a:pt x="401" y="71"/>
                  </a:lnTo>
                  <a:lnTo>
                    <a:pt x="403" y="73"/>
                  </a:lnTo>
                  <a:lnTo>
                    <a:pt x="405" y="75"/>
                  </a:lnTo>
                  <a:lnTo>
                    <a:pt x="409" y="79"/>
                  </a:lnTo>
                  <a:lnTo>
                    <a:pt x="411" y="79"/>
                  </a:lnTo>
                  <a:lnTo>
                    <a:pt x="412" y="79"/>
                  </a:lnTo>
                  <a:lnTo>
                    <a:pt x="412" y="81"/>
                  </a:lnTo>
                  <a:lnTo>
                    <a:pt x="412" y="83"/>
                  </a:lnTo>
                  <a:lnTo>
                    <a:pt x="411" y="84"/>
                  </a:lnTo>
                  <a:lnTo>
                    <a:pt x="411" y="90"/>
                  </a:lnTo>
                  <a:lnTo>
                    <a:pt x="412" y="90"/>
                  </a:lnTo>
                  <a:lnTo>
                    <a:pt x="414" y="94"/>
                  </a:lnTo>
                  <a:lnTo>
                    <a:pt x="414" y="98"/>
                  </a:lnTo>
                  <a:lnTo>
                    <a:pt x="416" y="98"/>
                  </a:lnTo>
                  <a:lnTo>
                    <a:pt x="418" y="96"/>
                  </a:lnTo>
                  <a:lnTo>
                    <a:pt x="418" y="94"/>
                  </a:lnTo>
                  <a:lnTo>
                    <a:pt x="418" y="92"/>
                  </a:lnTo>
                  <a:lnTo>
                    <a:pt x="420" y="92"/>
                  </a:lnTo>
                  <a:lnTo>
                    <a:pt x="422" y="90"/>
                  </a:lnTo>
                  <a:lnTo>
                    <a:pt x="420" y="86"/>
                  </a:lnTo>
                  <a:lnTo>
                    <a:pt x="420" y="83"/>
                  </a:lnTo>
                  <a:lnTo>
                    <a:pt x="420" y="79"/>
                  </a:lnTo>
                  <a:lnTo>
                    <a:pt x="418" y="75"/>
                  </a:lnTo>
                  <a:lnTo>
                    <a:pt x="416" y="71"/>
                  </a:lnTo>
                  <a:lnTo>
                    <a:pt x="418" y="71"/>
                  </a:lnTo>
                  <a:lnTo>
                    <a:pt x="418" y="69"/>
                  </a:lnTo>
                  <a:lnTo>
                    <a:pt x="420" y="69"/>
                  </a:lnTo>
                  <a:lnTo>
                    <a:pt x="420" y="67"/>
                  </a:lnTo>
                  <a:lnTo>
                    <a:pt x="420" y="65"/>
                  </a:lnTo>
                  <a:lnTo>
                    <a:pt x="418" y="65"/>
                  </a:lnTo>
                  <a:lnTo>
                    <a:pt x="416" y="65"/>
                  </a:lnTo>
                  <a:lnTo>
                    <a:pt x="418" y="65"/>
                  </a:lnTo>
                  <a:lnTo>
                    <a:pt x="420" y="65"/>
                  </a:lnTo>
                  <a:lnTo>
                    <a:pt x="428" y="61"/>
                  </a:lnTo>
                  <a:lnTo>
                    <a:pt x="430" y="61"/>
                  </a:lnTo>
                  <a:lnTo>
                    <a:pt x="434" y="58"/>
                  </a:lnTo>
                  <a:lnTo>
                    <a:pt x="441" y="54"/>
                  </a:lnTo>
                  <a:lnTo>
                    <a:pt x="445" y="50"/>
                  </a:lnTo>
                  <a:lnTo>
                    <a:pt x="447" y="50"/>
                  </a:lnTo>
                  <a:lnTo>
                    <a:pt x="451" y="48"/>
                  </a:lnTo>
                  <a:lnTo>
                    <a:pt x="453" y="46"/>
                  </a:lnTo>
                  <a:lnTo>
                    <a:pt x="455" y="46"/>
                  </a:lnTo>
                  <a:lnTo>
                    <a:pt x="457" y="48"/>
                  </a:lnTo>
                  <a:lnTo>
                    <a:pt x="462" y="46"/>
                  </a:lnTo>
                  <a:lnTo>
                    <a:pt x="464" y="46"/>
                  </a:lnTo>
                  <a:lnTo>
                    <a:pt x="470" y="44"/>
                  </a:lnTo>
                  <a:lnTo>
                    <a:pt x="474" y="46"/>
                  </a:lnTo>
                  <a:lnTo>
                    <a:pt x="480" y="46"/>
                  </a:lnTo>
                  <a:lnTo>
                    <a:pt x="482" y="46"/>
                  </a:lnTo>
                  <a:lnTo>
                    <a:pt x="485" y="46"/>
                  </a:lnTo>
                  <a:lnTo>
                    <a:pt x="495" y="44"/>
                  </a:lnTo>
                  <a:lnTo>
                    <a:pt x="497" y="44"/>
                  </a:lnTo>
                  <a:lnTo>
                    <a:pt x="509" y="46"/>
                  </a:lnTo>
                  <a:lnTo>
                    <a:pt x="516" y="48"/>
                  </a:lnTo>
                  <a:lnTo>
                    <a:pt x="522" y="50"/>
                  </a:lnTo>
                  <a:lnTo>
                    <a:pt x="526" y="50"/>
                  </a:lnTo>
                  <a:lnTo>
                    <a:pt x="530" y="52"/>
                  </a:lnTo>
                  <a:lnTo>
                    <a:pt x="535" y="50"/>
                  </a:lnTo>
                  <a:lnTo>
                    <a:pt x="535" y="48"/>
                  </a:lnTo>
                  <a:lnTo>
                    <a:pt x="537" y="48"/>
                  </a:lnTo>
                  <a:lnTo>
                    <a:pt x="545" y="50"/>
                  </a:lnTo>
                  <a:lnTo>
                    <a:pt x="549" y="50"/>
                  </a:lnTo>
                  <a:lnTo>
                    <a:pt x="553" y="50"/>
                  </a:lnTo>
                  <a:lnTo>
                    <a:pt x="555" y="50"/>
                  </a:lnTo>
                  <a:lnTo>
                    <a:pt x="560" y="48"/>
                  </a:lnTo>
                  <a:lnTo>
                    <a:pt x="560" y="50"/>
                  </a:lnTo>
                  <a:lnTo>
                    <a:pt x="560" y="52"/>
                  </a:lnTo>
                  <a:lnTo>
                    <a:pt x="560" y="54"/>
                  </a:lnTo>
                  <a:lnTo>
                    <a:pt x="560" y="56"/>
                  </a:lnTo>
                  <a:lnTo>
                    <a:pt x="557" y="60"/>
                  </a:lnTo>
                  <a:lnTo>
                    <a:pt x="551" y="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76" name="Freeform 6278"/>
            <p:cNvSpPr>
              <a:spLocks noEditPoints="1"/>
            </p:cNvSpPr>
            <p:nvPr/>
          </p:nvSpPr>
          <p:spPr bwMode="auto">
            <a:xfrm>
              <a:off x="3219451" y="2308225"/>
              <a:ext cx="1787525" cy="1589088"/>
            </a:xfrm>
            <a:custGeom>
              <a:avLst/>
              <a:gdLst>
                <a:gd name="T0" fmla="*/ 217 w 1126"/>
                <a:gd name="T1" fmla="*/ 579 h 1001"/>
                <a:gd name="T2" fmla="*/ 403 w 1126"/>
                <a:gd name="T3" fmla="*/ 691 h 1001"/>
                <a:gd name="T4" fmla="*/ 396 w 1126"/>
                <a:gd name="T5" fmla="*/ 687 h 1001"/>
                <a:gd name="T6" fmla="*/ 321 w 1126"/>
                <a:gd name="T7" fmla="*/ 610 h 1001"/>
                <a:gd name="T8" fmla="*/ 292 w 1126"/>
                <a:gd name="T9" fmla="*/ 610 h 1001"/>
                <a:gd name="T10" fmla="*/ 302 w 1126"/>
                <a:gd name="T11" fmla="*/ 595 h 1001"/>
                <a:gd name="T12" fmla="*/ 332 w 1126"/>
                <a:gd name="T13" fmla="*/ 644 h 1001"/>
                <a:gd name="T14" fmla="*/ 307 w 1126"/>
                <a:gd name="T15" fmla="*/ 621 h 1001"/>
                <a:gd name="T16" fmla="*/ 346 w 1126"/>
                <a:gd name="T17" fmla="*/ 627 h 1001"/>
                <a:gd name="T18" fmla="*/ 417 w 1126"/>
                <a:gd name="T19" fmla="*/ 700 h 1001"/>
                <a:gd name="T20" fmla="*/ 371 w 1126"/>
                <a:gd name="T21" fmla="*/ 664 h 1001"/>
                <a:gd name="T22" fmla="*/ 350 w 1126"/>
                <a:gd name="T23" fmla="*/ 669 h 1001"/>
                <a:gd name="T24" fmla="*/ 338 w 1126"/>
                <a:gd name="T25" fmla="*/ 656 h 1001"/>
                <a:gd name="T26" fmla="*/ 375 w 1126"/>
                <a:gd name="T27" fmla="*/ 644 h 1001"/>
                <a:gd name="T28" fmla="*/ 415 w 1126"/>
                <a:gd name="T29" fmla="*/ 677 h 1001"/>
                <a:gd name="T30" fmla="*/ 555 w 1126"/>
                <a:gd name="T31" fmla="*/ 821 h 1001"/>
                <a:gd name="T32" fmla="*/ 511 w 1126"/>
                <a:gd name="T33" fmla="*/ 781 h 1001"/>
                <a:gd name="T34" fmla="*/ 534 w 1126"/>
                <a:gd name="T35" fmla="*/ 787 h 1001"/>
                <a:gd name="T36" fmla="*/ 599 w 1126"/>
                <a:gd name="T37" fmla="*/ 836 h 1001"/>
                <a:gd name="T38" fmla="*/ 507 w 1126"/>
                <a:gd name="T39" fmla="*/ 763 h 1001"/>
                <a:gd name="T40" fmla="*/ 469 w 1126"/>
                <a:gd name="T41" fmla="*/ 742 h 1001"/>
                <a:gd name="T42" fmla="*/ 455 w 1126"/>
                <a:gd name="T43" fmla="*/ 721 h 1001"/>
                <a:gd name="T44" fmla="*/ 496 w 1126"/>
                <a:gd name="T45" fmla="*/ 740 h 1001"/>
                <a:gd name="T46" fmla="*/ 509 w 1126"/>
                <a:gd name="T47" fmla="*/ 739 h 1001"/>
                <a:gd name="T48" fmla="*/ 532 w 1126"/>
                <a:gd name="T49" fmla="*/ 754 h 1001"/>
                <a:gd name="T50" fmla="*/ 715 w 1126"/>
                <a:gd name="T51" fmla="*/ 896 h 1001"/>
                <a:gd name="T52" fmla="*/ 720 w 1126"/>
                <a:gd name="T53" fmla="*/ 894 h 1001"/>
                <a:gd name="T54" fmla="*/ 766 w 1126"/>
                <a:gd name="T55" fmla="*/ 911 h 1001"/>
                <a:gd name="T56" fmla="*/ 763 w 1126"/>
                <a:gd name="T57" fmla="*/ 900 h 1001"/>
                <a:gd name="T58" fmla="*/ 793 w 1126"/>
                <a:gd name="T59" fmla="*/ 902 h 1001"/>
                <a:gd name="T60" fmla="*/ 912 w 1126"/>
                <a:gd name="T61" fmla="*/ 955 h 1001"/>
                <a:gd name="T62" fmla="*/ 862 w 1126"/>
                <a:gd name="T63" fmla="*/ 953 h 1001"/>
                <a:gd name="T64" fmla="*/ 814 w 1126"/>
                <a:gd name="T65" fmla="*/ 948 h 1001"/>
                <a:gd name="T66" fmla="*/ 874 w 1126"/>
                <a:gd name="T67" fmla="*/ 942 h 1001"/>
                <a:gd name="T68" fmla="*/ 918 w 1126"/>
                <a:gd name="T69" fmla="*/ 940 h 1001"/>
                <a:gd name="T70" fmla="*/ 1033 w 1126"/>
                <a:gd name="T71" fmla="*/ 969 h 1001"/>
                <a:gd name="T72" fmla="*/ 1008 w 1126"/>
                <a:gd name="T73" fmla="*/ 986 h 1001"/>
                <a:gd name="T74" fmla="*/ 978 w 1126"/>
                <a:gd name="T75" fmla="*/ 1001 h 1001"/>
                <a:gd name="T76" fmla="*/ 951 w 1126"/>
                <a:gd name="T77" fmla="*/ 986 h 1001"/>
                <a:gd name="T78" fmla="*/ 905 w 1126"/>
                <a:gd name="T79" fmla="*/ 963 h 1001"/>
                <a:gd name="T80" fmla="*/ 947 w 1126"/>
                <a:gd name="T81" fmla="*/ 975 h 1001"/>
                <a:gd name="T82" fmla="*/ 974 w 1126"/>
                <a:gd name="T83" fmla="*/ 969 h 1001"/>
                <a:gd name="T84" fmla="*/ 985 w 1126"/>
                <a:gd name="T85" fmla="*/ 961 h 1001"/>
                <a:gd name="T86" fmla="*/ 1101 w 1126"/>
                <a:gd name="T87" fmla="*/ 602 h 1001"/>
                <a:gd name="T88" fmla="*/ 1122 w 1126"/>
                <a:gd name="T89" fmla="*/ 527 h 1001"/>
                <a:gd name="T90" fmla="*/ 148 w 1126"/>
                <a:gd name="T91" fmla="*/ 437 h 1001"/>
                <a:gd name="T92" fmla="*/ 152 w 1126"/>
                <a:gd name="T93" fmla="*/ 487 h 1001"/>
                <a:gd name="T94" fmla="*/ 140 w 1126"/>
                <a:gd name="T95" fmla="*/ 441 h 1001"/>
                <a:gd name="T96" fmla="*/ 161 w 1126"/>
                <a:gd name="T97" fmla="*/ 403 h 1001"/>
                <a:gd name="T98" fmla="*/ 213 w 1126"/>
                <a:gd name="T99" fmla="*/ 466 h 1001"/>
                <a:gd name="T100" fmla="*/ 156 w 1126"/>
                <a:gd name="T101" fmla="*/ 368 h 1001"/>
                <a:gd name="T102" fmla="*/ 127 w 1126"/>
                <a:gd name="T103" fmla="*/ 351 h 1001"/>
                <a:gd name="T104" fmla="*/ 106 w 1126"/>
                <a:gd name="T105" fmla="*/ 332 h 1001"/>
                <a:gd name="T106" fmla="*/ 129 w 1126"/>
                <a:gd name="T107" fmla="*/ 324 h 1001"/>
                <a:gd name="T108" fmla="*/ 131 w 1126"/>
                <a:gd name="T109" fmla="*/ 328 h 1001"/>
                <a:gd name="T110" fmla="*/ 8 w 1126"/>
                <a:gd name="T111" fmla="*/ 103 h 1001"/>
                <a:gd name="T112" fmla="*/ 10 w 1126"/>
                <a:gd name="T113" fmla="*/ 90 h 1001"/>
                <a:gd name="T114" fmla="*/ 63 w 1126"/>
                <a:gd name="T115" fmla="*/ 103 h 1001"/>
                <a:gd name="T116" fmla="*/ 48 w 1126"/>
                <a:gd name="T117" fmla="*/ 36 h 1001"/>
                <a:gd name="T118" fmla="*/ 17 w 1126"/>
                <a:gd name="T119" fmla="*/ 34 h 1001"/>
                <a:gd name="T120" fmla="*/ 50 w 1126"/>
                <a:gd name="T121" fmla="*/ 3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6" h="1001">
                  <a:moveTo>
                    <a:pt x="200" y="579"/>
                  </a:moveTo>
                  <a:lnTo>
                    <a:pt x="198" y="579"/>
                  </a:lnTo>
                  <a:lnTo>
                    <a:pt x="200" y="577"/>
                  </a:lnTo>
                  <a:lnTo>
                    <a:pt x="204" y="573"/>
                  </a:lnTo>
                  <a:lnTo>
                    <a:pt x="207" y="573"/>
                  </a:lnTo>
                  <a:lnTo>
                    <a:pt x="207" y="575"/>
                  </a:lnTo>
                  <a:lnTo>
                    <a:pt x="207" y="577"/>
                  </a:lnTo>
                  <a:lnTo>
                    <a:pt x="206" y="579"/>
                  </a:lnTo>
                  <a:lnTo>
                    <a:pt x="204" y="579"/>
                  </a:lnTo>
                  <a:lnTo>
                    <a:pt x="200" y="579"/>
                  </a:lnTo>
                  <a:close/>
                  <a:moveTo>
                    <a:pt x="213" y="579"/>
                  </a:moveTo>
                  <a:lnTo>
                    <a:pt x="219" y="573"/>
                  </a:lnTo>
                  <a:lnTo>
                    <a:pt x="223" y="573"/>
                  </a:lnTo>
                  <a:lnTo>
                    <a:pt x="223" y="577"/>
                  </a:lnTo>
                  <a:lnTo>
                    <a:pt x="221" y="579"/>
                  </a:lnTo>
                  <a:lnTo>
                    <a:pt x="219" y="581"/>
                  </a:lnTo>
                  <a:lnTo>
                    <a:pt x="217" y="579"/>
                  </a:lnTo>
                  <a:lnTo>
                    <a:pt x="215" y="579"/>
                  </a:lnTo>
                  <a:lnTo>
                    <a:pt x="213" y="579"/>
                  </a:lnTo>
                  <a:close/>
                  <a:moveTo>
                    <a:pt x="263" y="556"/>
                  </a:moveTo>
                  <a:lnTo>
                    <a:pt x="261" y="554"/>
                  </a:lnTo>
                  <a:lnTo>
                    <a:pt x="263" y="549"/>
                  </a:lnTo>
                  <a:lnTo>
                    <a:pt x="267" y="547"/>
                  </a:lnTo>
                  <a:lnTo>
                    <a:pt x="269" y="547"/>
                  </a:lnTo>
                  <a:lnTo>
                    <a:pt x="271" y="547"/>
                  </a:lnTo>
                  <a:lnTo>
                    <a:pt x="271" y="549"/>
                  </a:lnTo>
                  <a:lnTo>
                    <a:pt x="271" y="550"/>
                  </a:lnTo>
                  <a:lnTo>
                    <a:pt x="271" y="552"/>
                  </a:lnTo>
                  <a:lnTo>
                    <a:pt x="269" y="556"/>
                  </a:lnTo>
                  <a:lnTo>
                    <a:pt x="265" y="556"/>
                  </a:lnTo>
                  <a:lnTo>
                    <a:pt x="263" y="556"/>
                  </a:lnTo>
                  <a:close/>
                  <a:moveTo>
                    <a:pt x="403" y="689"/>
                  </a:moveTo>
                  <a:lnTo>
                    <a:pt x="401" y="691"/>
                  </a:lnTo>
                  <a:lnTo>
                    <a:pt x="403" y="691"/>
                  </a:lnTo>
                  <a:lnTo>
                    <a:pt x="401" y="692"/>
                  </a:lnTo>
                  <a:lnTo>
                    <a:pt x="400" y="692"/>
                  </a:lnTo>
                  <a:lnTo>
                    <a:pt x="398" y="694"/>
                  </a:lnTo>
                  <a:lnTo>
                    <a:pt x="398" y="692"/>
                  </a:lnTo>
                  <a:lnTo>
                    <a:pt x="394" y="691"/>
                  </a:lnTo>
                  <a:lnTo>
                    <a:pt x="388" y="691"/>
                  </a:lnTo>
                  <a:lnTo>
                    <a:pt x="386" y="689"/>
                  </a:lnTo>
                  <a:lnTo>
                    <a:pt x="384" y="687"/>
                  </a:lnTo>
                  <a:lnTo>
                    <a:pt x="384" y="683"/>
                  </a:lnTo>
                  <a:lnTo>
                    <a:pt x="384" y="681"/>
                  </a:lnTo>
                  <a:lnTo>
                    <a:pt x="390" y="679"/>
                  </a:lnTo>
                  <a:lnTo>
                    <a:pt x="392" y="681"/>
                  </a:lnTo>
                  <a:lnTo>
                    <a:pt x="392" y="683"/>
                  </a:lnTo>
                  <a:lnTo>
                    <a:pt x="392" y="685"/>
                  </a:lnTo>
                  <a:lnTo>
                    <a:pt x="392" y="687"/>
                  </a:lnTo>
                  <a:lnTo>
                    <a:pt x="394" y="687"/>
                  </a:lnTo>
                  <a:lnTo>
                    <a:pt x="396" y="687"/>
                  </a:lnTo>
                  <a:lnTo>
                    <a:pt x="396" y="683"/>
                  </a:lnTo>
                  <a:lnTo>
                    <a:pt x="398" y="685"/>
                  </a:lnTo>
                  <a:lnTo>
                    <a:pt x="401" y="687"/>
                  </a:lnTo>
                  <a:lnTo>
                    <a:pt x="403" y="687"/>
                  </a:lnTo>
                  <a:lnTo>
                    <a:pt x="403" y="689"/>
                  </a:lnTo>
                  <a:close/>
                  <a:moveTo>
                    <a:pt x="309" y="581"/>
                  </a:moveTo>
                  <a:lnTo>
                    <a:pt x="313" y="585"/>
                  </a:lnTo>
                  <a:lnTo>
                    <a:pt x="315" y="585"/>
                  </a:lnTo>
                  <a:lnTo>
                    <a:pt x="315" y="587"/>
                  </a:lnTo>
                  <a:lnTo>
                    <a:pt x="313" y="591"/>
                  </a:lnTo>
                  <a:lnTo>
                    <a:pt x="311" y="593"/>
                  </a:lnTo>
                  <a:lnTo>
                    <a:pt x="311" y="598"/>
                  </a:lnTo>
                  <a:lnTo>
                    <a:pt x="315" y="602"/>
                  </a:lnTo>
                  <a:lnTo>
                    <a:pt x="321" y="606"/>
                  </a:lnTo>
                  <a:lnTo>
                    <a:pt x="325" y="608"/>
                  </a:lnTo>
                  <a:lnTo>
                    <a:pt x="323" y="610"/>
                  </a:lnTo>
                  <a:lnTo>
                    <a:pt x="321" y="610"/>
                  </a:lnTo>
                  <a:lnTo>
                    <a:pt x="317" y="608"/>
                  </a:lnTo>
                  <a:lnTo>
                    <a:pt x="315" y="606"/>
                  </a:lnTo>
                  <a:lnTo>
                    <a:pt x="311" y="604"/>
                  </a:lnTo>
                  <a:lnTo>
                    <a:pt x="309" y="604"/>
                  </a:lnTo>
                  <a:lnTo>
                    <a:pt x="309" y="606"/>
                  </a:lnTo>
                  <a:lnTo>
                    <a:pt x="307" y="606"/>
                  </a:lnTo>
                  <a:lnTo>
                    <a:pt x="303" y="606"/>
                  </a:lnTo>
                  <a:lnTo>
                    <a:pt x="302" y="608"/>
                  </a:lnTo>
                  <a:lnTo>
                    <a:pt x="302" y="610"/>
                  </a:lnTo>
                  <a:lnTo>
                    <a:pt x="300" y="610"/>
                  </a:lnTo>
                  <a:lnTo>
                    <a:pt x="298" y="610"/>
                  </a:lnTo>
                  <a:lnTo>
                    <a:pt x="298" y="608"/>
                  </a:lnTo>
                  <a:lnTo>
                    <a:pt x="298" y="606"/>
                  </a:lnTo>
                  <a:lnTo>
                    <a:pt x="296" y="606"/>
                  </a:lnTo>
                  <a:lnTo>
                    <a:pt x="294" y="606"/>
                  </a:lnTo>
                  <a:lnTo>
                    <a:pt x="292" y="608"/>
                  </a:lnTo>
                  <a:lnTo>
                    <a:pt x="292" y="610"/>
                  </a:lnTo>
                  <a:lnTo>
                    <a:pt x="290" y="610"/>
                  </a:lnTo>
                  <a:lnTo>
                    <a:pt x="288" y="614"/>
                  </a:lnTo>
                  <a:lnTo>
                    <a:pt x="288" y="612"/>
                  </a:lnTo>
                  <a:lnTo>
                    <a:pt x="288" y="610"/>
                  </a:lnTo>
                  <a:lnTo>
                    <a:pt x="290" y="608"/>
                  </a:lnTo>
                  <a:lnTo>
                    <a:pt x="290" y="606"/>
                  </a:lnTo>
                  <a:lnTo>
                    <a:pt x="288" y="600"/>
                  </a:lnTo>
                  <a:lnTo>
                    <a:pt x="286" y="598"/>
                  </a:lnTo>
                  <a:lnTo>
                    <a:pt x="286" y="596"/>
                  </a:lnTo>
                  <a:lnTo>
                    <a:pt x="288" y="595"/>
                  </a:lnTo>
                  <a:lnTo>
                    <a:pt x="292" y="598"/>
                  </a:lnTo>
                  <a:lnTo>
                    <a:pt x="296" y="600"/>
                  </a:lnTo>
                  <a:lnTo>
                    <a:pt x="298" y="600"/>
                  </a:lnTo>
                  <a:lnTo>
                    <a:pt x="300" y="600"/>
                  </a:lnTo>
                  <a:lnTo>
                    <a:pt x="302" y="598"/>
                  </a:lnTo>
                  <a:lnTo>
                    <a:pt x="302" y="596"/>
                  </a:lnTo>
                  <a:lnTo>
                    <a:pt x="302" y="595"/>
                  </a:lnTo>
                  <a:lnTo>
                    <a:pt x="300" y="593"/>
                  </a:lnTo>
                  <a:lnTo>
                    <a:pt x="298" y="591"/>
                  </a:lnTo>
                  <a:lnTo>
                    <a:pt x="300" y="589"/>
                  </a:lnTo>
                  <a:lnTo>
                    <a:pt x="300" y="587"/>
                  </a:lnTo>
                  <a:lnTo>
                    <a:pt x="298" y="581"/>
                  </a:lnTo>
                  <a:lnTo>
                    <a:pt x="298" y="577"/>
                  </a:lnTo>
                  <a:lnTo>
                    <a:pt x="298" y="575"/>
                  </a:lnTo>
                  <a:lnTo>
                    <a:pt x="300" y="575"/>
                  </a:lnTo>
                  <a:lnTo>
                    <a:pt x="303" y="573"/>
                  </a:lnTo>
                  <a:lnTo>
                    <a:pt x="305" y="575"/>
                  </a:lnTo>
                  <a:lnTo>
                    <a:pt x="307" y="575"/>
                  </a:lnTo>
                  <a:lnTo>
                    <a:pt x="307" y="577"/>
                  </a:lnTo>
                  <a:lnTo>
                    <a:pt x="309" y="579"/>
                  </a:lnTo>
                  <a:lnTo>
                    <a:pt x="309" y="581"/>
                  </a:lnTo>
                  <a:close/>
                  <a:moveTo>
                    <a:pt x="336" y="643"/>
                  </a:moveTo>
                  <a:lnTo>
                    <a:pt x="334" y="644"/>
                  </a:lnTo>
                  <a:lnTo>
                    <a:pt x="332" y="644"/>
                  </a:lnTo>
                  <a:lnTo>
                    <a:pt x="325" y="641"/>
                  </a:lnTo>
                  <a:lnTo>
                    <a:pt x="323" y="639"/>
                  </a:lnTo>
                  <a:lnTo>
                    <a:pt x="323" y="637"/>
                  </a:lnTo>
                  <a:lnTo>
                    <a:pt x="325" y="637"/>
                  </a:lnTo>
                  <a:lnTo>
                    <a:pt x="325" y="635"/>
                  </a:lnTo>
                  <a:lnTo>
                    <a:pt x="325" y="633"/>
                  </a:lnTo>
                  <a:lnTo>
                    <a:pt x="325" y="631"/>
                  </a:lnTo>
                  <a:lnTo>
                    <a:pt x="323" y="629"/>
                  </a:lnTo>
                  <a:lnTo>
                    <a:pt x="321" y="627"/>
                  </a:lnTo>
                  <a:lnTo>
                    <a:pt x="319" y="627"/>
                  </a:lnTo>
                  <a:lnTo>
                    <a:pt x="317" y="627"/>
                  </a:lnTo>
                  <a:lnTo>
                    <a:pt x="313" y="625"/>
                  </a:lnTo>
                  <a:lnTo>
                    <a:pt x="311" y="623"/>
                  </a:lnTo>
                  <a:lnTo>
                    <a:pt x="311" y="621"/>
                  </a:lnTo>
                  <a:lnTo>
                    <a:pt x="311" y="620"/>
                  </a:lnTo>
                  <a:lnTo>
                    <a:pt x="309" y="620"/>
                  </a:lnTo>
                  <a:lnTo>
                    <a:pt x="307" y="621"/>
                  </a:lnTo>
                  <a:lnTo>
                    <a:pt x="305" y="623"/>
                  </a:lnTo>
                  <a:lnTo>
                    <a:pt x="303" y="623"/>
                  </a:lnTo>
                  <a:lnTo>
                    <a:pt x="305" y="621"/>
                  </a:lnTo>
                  <a:lnTo>
                    <a:pt x="307" y="616"/>
                  </a:lnTo>
                  <a:lnTo>
                    <a:pt x="313" y="616"/>
                  </a:lnTo>
                  <a:lnTo>
                    <a:pt x="313" y="620"/>
                  </a:lnTo>
                  <a:lnTo>
                    <a:pt x="315" y="621"/>
                  </a:lnTo>
                  <a:lnTo>
                    <a:pt x="315" y="623"/>
                  </a:lnTo>
                  <a:lnTo>
                    <a:pt x="317" y="623"/>
                  </a:lnTo>
                  <a:lnTo>
                    <a:pt x="319" y="623"/>
                  </a:lnTo>
                  <a:lnTo>
                    <a:pt x="323" y="625"/>
                  </a:lnTo>
                  <a:lnTo>
                    <a:pt x="332" y="631"/>
                  </a:lnTo>
                  <a:lnTo>
                    <a:pt x="336" y="633"/>
                  </a:lnTo>
                  <a:lnTo>
                    <a:pt x="338" y="633"/>
                  </a:lnTo>
                  <a:lnTo>
                    <a:pt x="340" y="633"/>
                  </a:lnTo>
                  <a:lnTo>
                    <a:pt x="342" y="631"/>
                  </a:lnTo>
                  <a:lnTo>
                    <a:pt x="346" y="627"/>
                  </a:lnTo>
                  <a:lnTo>
                    <a:pt x="350" y="625"/>
                  </a:lnTo>
                  <a:lnTo>
                    <a:pt x="350" y="623"/>
                  </a:lnTo>
                  <a:lnTo>
                    <a:pt x="352" y="623"/>
                  </a:lnTo>
                  <a:lnTo>
                    <a:pt x="353" y="625"/>
                  </a:lnTo>
                  <a:lnTo>
                    <a:pt x="355" y="629"/>
                  </a:lnTo>
                  <a:lnTo>
                    <a:pt x="355" y="633"/>
                  </a:lnTo>
                  <a:lnTo>
                    <a:pt x="353" y="635"/>
                  </a:lnTo>
                  <a:lnTo>
                    <a:pt x="348" y="637"/>
                  </a:lnTo>
                  <a:lnTo>
                    <a:pt x="346" y="635"/>
                  </a:lnTo>
                  <a:lnTo>
                    <a:pt x="344" y="635"/>
                  </a:lnTo>
                  <a:lnTo>
                    <a:pt x="342" y="637"/>
                  </a:lnTo>
                  <a:lnTo>
                    <a:pt x="338" y="641"/>
                  </a:lnTo>
                  <a:lnTo>
                    <a:pt x="336" y="643"/>
                  </a:lnTo>
                  <a:close/>
                  <a:moveTo>
                    <a:pt x="421" y="696"/>
                  </a:moveTo>
                  <a:lnTo>
                    <a:pt x="423" y="698"/>
                  </a:lnTo>
                  <a:lnTo>
                    <a:pt x="423" y="700"/>
                  </a:lnTo>
                  <a:lnTo>
                    <a:pt x="417" y="700"/>
                  </a:lnTo>
                  <a:lnTo>
                    <a:pt x="417" y="698"/>
                  </a:lnTo>
                  <a:lnTo>
                    <a:pt x="417" y="696"/>
                  </a:lnTo>
                  <a:lnTo>
                    <a:pt x="419" y="696"/>
                  </a:lnTo>
                  <a:lnTo>
                    <a:pt x="421" y="694"/>
                  </a:lnTo>
                  <a:lnTo>
                    <a:pt x="421" y="696"/>
                  </a:lnTo>
                  <a:close/>
                  <a:moveTo>
                    <a:pt x="384" y="652"/>
                  </a:moveTo>
                  <a:lnTo>
                    <a:pt x="378" y="658"/>
                  </a:lnTo>
                  <a:lnTo>
                    <a:pt x="376" y="658"/>
                  </a:lnTo>
                  <a:lnTo>
                    <a:pt x="378" y="658"/>
                  </a:lnTo>
                  <a:lnTo>
                    <a:pt x="378" y="656"/>
                  </a:lnTo>
                  <a:lnTo>
                    <a:pt x="380" y="654"/>
                  </a:lnTo>
                  <a:lnTo>
                    <a:pt x="378" y="654"/>
                  </a:lnTo>
                  <a:lnTo>
                    <a:pt x="375" y="656"/>
                  </a:lnTo>
                  <a:lnTo>
                    <a:pt x="373" y="656"/>
                  </a:lnTo>
                  <a:lnTo>
                    <a:pt x="371" y="658"/>
                  </a:lnTo>
                  <a:lnTo>
                    <a:pt x="369" y="660"/>
                  </a:lnTo>
                  <a:lnTo>
                    <a:pt x="371" y="664"/>
                  </a:lnTo>
                  <a:lnTo>
                    <a:pt x="371" y="666"/>
                  </a:lnTo>
                  <a:lnTo>
                    <a:pt x="373" y="666"/>
                  </a:lnTo>
                  <a:lnTo>
                    <a:pt x="380" y="669"/>
                  </a:lnTo>
                  <a:lnTo>
                    <a:pt x="384" y="673"/>
                  </a:lnTo>
                  <a:lnTo>
                    <a:pt x="386" y="675"/>
                  </a:lnTo>
                  <a:lnTo>
                    <a:pt x="386" y="677"/>
                  </a:lnTo>
                  <a:lnTo>
                    <a:pt x="382" y="681"/>
                  </a:lnTo>
                  <a:lnTo>
                    <a:pt x="378" y="683"/>
                  </a:lnTo>
                  <a:lnTo>
                    <a:pt x="376" y="685"/>
                  </a:lnTo>
                  <a:lnTo>
                    <a:pt x="375" y="685"/>
                  </a:lnTo>
                  <a:lnTo>
                    <a:pt x="371" y="683"/>
                  </a:lnTo>
                  <a:lnTo>
                    <a:pt x="365" y="675"/>
                  </a:lnTo>
                  <a:lnTo>
                    <a:pt x="367" y="673"/>
                  </a:lnTo>
                  <a:lnTo>
                    <a:pt x="365" y="673"/>
                  </a:lnTo>
                  <a:lnTo>
                    <a:pt x="355" y="675"/>
                  </a:lnTo>
                  <a:lnTo>
                    <a:pt x="355" y="673"/>
                  </a:lnTo>
                  <a:lnTo>
                    <a:pt x="350" y="669"/>
                  </a:lnTo>
                  <a:lnTo>
                    <a:pt x="346" y="669"/>
                  </a:lnTo>
                  <a:lnTo>
                    <a:pt x="344" y="671"/>
                  </a:lnTo>
                  <a:lnTo>
                    <a:pt x="338" y="669"/>
                  </a:lnTo>
                  <a:lnTo>
                    <a:pt x="340" y="668"/>
                  </a:lnTo>
                  <a:lnTo>
                    <a:pt x="340" y="666"/>
                  </a:lnTo>
                  <a:lnTo>
                    <a:pt x="342" y="666"/>
                  </a:lnTo>
                  <a:lnTo>
                    <a:pt x="344" y="662"/>
                  </a:lnTo>
                  <a:lnTo>
                    <a:pt x="342" y="662"/>
                  </a:lnTo>
                  <a:lnTo>
                    <a:pt x="336" y="662"/>
                  </a:lnTo>
                  <a:lnTo>
                    <a:pt x="330" y="666"/>
                  </a:lnTo>
                  <a:lnTo>
                    <a:pt x="330" y="664"/>
                  </a:lnTo>
                  <a:lnTo>
                    <a:pt x="330" y="662"/>
                  </a:lnTo>
                  <a:lnTo>
                    <a:pt x="330" y="660"/>
                  </a:lnTo>
                  <a:lnTo>
                    <a:pt x="332" y="658"/>
                  </a:lnTo>
                  <a:lnTo>
                    <a:pt x="334" y="656"/>
                  </a:lnTo>
                  <a:lnTo>
                    <a:pt x="336" y="656"/>
                  </a:lnTo>
                  <a:lnTo>
                    <a:pt x="338" y="656"/>
                  </a:lnTo>
                  <a:lnTo>
                    <a:pt x="340" y="656"/>
                  </a:lnTo>
                  <a:lnTo>
                    <a:pt x="342" y="658"/>
                  </a:lnTo>
                  <a:lnTo>
                    <a:pt x="346" y="658"/>
                  </a:lnTo>
                  <a:lnTo>
                    <a:pt x="346" y="656"/>
                  </a:lnTo>
                  <a:lnTo>
                    <a:pt x="350" y="654"/>
                  </a:lnTo>
                  <a:lnTo>
                    <a:pt x="350" y="652"/>
                  </a:lnTo>
                  <a:lnTo>
                    <a:pt x="350" y="650"/>
                  </a:lnTo>
                  <a:lnTo>
                    <a:pt x="350" y="648"/>
                  </a:lnTo>
                  <a:lnTo>
                    <a:pt x="352" y="648"/>
                  </a:lnTo>
                  <a:lnTo>
                    <a:pt x="355" y="650"/>
                  </a:lnTo>
                  <a:lnTo>
                    <a:pt x="357" y="654"/>
                  </a:lnTo>
                  <a:lnTo>
                    <a:pt x="363" y="652"/>
                  </a:lnTo>
                  <a:lnTo>
                    <a:pt x="367" y="646"/>
                  </a:lnTo>
                  <a:lnTo>
                    <a:pt x="367" y="644"/>
                  </a:lnTo>
                  <a:lnTo>
                    <a:pt x="371" y="643"/>
                  </a:lnTo>
                  <a:lnTo>
                    <a:pt x="373" y="643"/>
                  </a:lnTo>
                  <a:lnTo>
                    <a:pt x="375" y="644"/>
                  </a:lnTo>
                  <a:lnTo>
                    <a:pt x="376" y="646"/>
                  </a:lnTo>
                  <a:lnTo>
                    <a:pt x="378" y="650"/>
                  </a:lnTo>
                  <a:lnTo>
                    <a:pt x="380" y="650"/>
                  </a:lnTo>
                  <a:lnTo>
                    <a:pt x="382" y="648"/>
                  </a:lnTo>
                  <a:lnTo>
                    <a:pt x="384" y="650"/>
                  </a:lnTo>
                  <a:lnTo>
                    <a:pt x="384" y="652"/>
                  </a:lnTo>
                  <a:close/>
                  <a:moveTo>
                    <a:pt x="407" y="681"/>
                  </a:moveTo>
                  <a:lnTo>
                    <a:pt x="405" y="679"/>
                  </a:lnTo>
                  <a:lnTo>
                    <a:pt x="403" y="679"/>
                  </a:lnTo>
                  <a:lnTo>
                    <a:pt x="401" y="671"/>
                  </a:lnTo>
                  <a:lnTo>
                    <a:pt x="403" y="669"/>
                  </a:lnTo>
                  <a:lnTo>
                    <a:pt x="405" y="666"/>
                  </a:lnTo>
                  <a:lnTo>
                    <a:pt x="407" y="664"/>
                  </a:lnTo>
                  <a:lnTo>
                    <a:pt x="411" y="662"/>
                  </a:lnTo>
                  <a:lnTo>
                    <a:pt x="415" y="664"/>
                  </a:lnTo>
                  <a:lnTo>
                    <a:pt x="417" y="668"/>
                  </a:lnTo>
                  <a:lnTo>
                    <a:pt x="415" y="677"/>
                  </a:lnTo>
                  <a:lnTo>
                    <a:pt x="413" y="677"/>
                  </a:lnTo>
                  <a:lnTo>
                    <a:pt x="411" y="677"/>
                  </a:lnTo>
                  <a:lnTo>
                    <a:pt x="409" y="677"/>
                  </a:lnTo>
                  <a:lnTo>
                    <a:pt x="409" y="679"/>
                  </a:lnTo>
                  <a:lnTo>
                    <a:pt x="407" y="679"/>
                  </a:lnTo>
                  <a:lnTo>
                    <a:pt x="407" y="681"/>
                  </a:lnTo>
                  <a:close/>
                  <a:moveTo>
                    <a:pt x="534" y="796"/>
                  </a:moveTo>
                  <a:lnTo>
                    <a:pt x="536" y="798"/>
                  </a:lnTo>
                  <a:lnTo>
                    <a:pt x="540" y="802"/>
                  </a:lnTo>
                  <a:lnTo>
                    <a:pt x="540" y="804"/>
                  </a:lnTo>
                  <a:lnTo>
                    <a:pt x="545" y="810"/>
                  </a:lnTo>
                  <a:lnTo>
                    <a:pt x="549" y="811"/>
                  </a:lnTo>
                  <a:lnTo>
                    <a:pt x="551" y="815"/>
                  </a:lnTo>
                  <a:lnTo>
                    <a:pt x="553" y="815"/>
                  </a:lnTo>
                  <a:lnTo>
                    <a:pt x="551" y="817"/>
                  </a:lnTo>
                  <a:lnTo>
                    <a:pt x="553" y="819"/>
                  </a:lnTo>
                  <a:lnTo>
                    <a:pt x="555" y="821"/>
                  </a:lnTo>
                  <a:lnTo>
                    <a:pt x="559" y="825"/>
                  </a:lnTo>
                  <a:lnTo>
                    <a:pt x="557" y="825"/>
                  </a:lnTo>
                  <a:lnTo>
                    <a:pt x="553" y="823"/>
                  </a:lnTo>
                  <a:lnTo>
                    <a:pt x="553" y="821"/>
                  </a:lnTo>
                  <a:lnTo>
                    <a:pt x="549" y="817"/>
                  </a:lnTo>
                  <a:lnTo>
                    <a:pt x="544" y="815"/>
                  </a:lnTo>
                  <a:lnTo>
                    <a:pt x="540" y="810"/>
                  </a:lnTo>
                  <a:lnTo>
                    <a:pt x="532" y="806"/>
                  </a:lnTo>
                  <a:lnTo>
                    <a:pt x="526" y="802"/>
                  </a:lnTo>
                  <a:lnTo>
                    <a:pt x="526" y="800"/>
                  </a:lnTo>
                  <a:lnTo>
                    <a:pt x="524" y="796"/>
                  </a:lnTo>
                  <a:lnTo>
                    <a:pt x="521" y="788"/>
                  </a:lnTo>
                  <a:lnTo>
                    <a:pt x="517" y="787"/>
                  </a:lnTo>
                  <a:lnTo>
                    <a:pt x="515" y="785"/>
                  </a:lnTo>
                  <a:lnTo>
                    <a:pt x="515" y="787"/>
                  </a:lnTo>
                  <a:lnTo>
                    <a:pt x="513" y="785"/>
                  </a:lnTo>
                  <a:lnTo>
                    <a:pt x="511" y="781"/>
                  </a:lnTo>
                  <a:lnTo>
                    <a:pt x="509" y="779"/>
                  </a:lnTo>
                  <a:lnTo>
                    <a:pt x="511" y="779"/>
                  </a:lnTo>
                  <a:lnTo>
                    <a:pt x="513" y="773"/>
                  </a:lnTo>
                  <a:lnTo>
                    <a:pt x="511" y="773"/>
                  </a:lnTo>
                  <a:lnTo>
                    <a:pt x="511" y="771"/>
                  </a:lnTo>
                  <a:lnTo>
                    <a:pt x="511" y="769"/>
                  </a:lnTo>
                  <a:lnTo>
                    <a:pt x="511" y="767"/>
                  </a:lnTo>
                  <a:lnTo>
                    <a:pt x="513" y="767"/>
                  </a:lnTo>
                  <a:lnTo>
                    <a:pt x="515" y="771"/>
                  </a:lnTo>
                  <a:lnTo>
                    <a:pt x="519" y="775"/>
                  </a:lnTo>
                  <a:lnTo>
                    <a:pt x="519" y="779"/>
                  </a:lnTo>
                  <a:lnTo>
                    <a:pt x="519" y="781"/>
                  </a:lnTo>
                  <a:lnTo>
                    <a:pt x="521" y="781"/>
                  </a:lnTo>
                  <a:lnTo>
                    <a:pt x="526" y="783"/>
                  </a:lnTo>
                  <a:lnTo>
                    <a:pt x="530" y="785"/>
                  </a:lnTo>
                  <a:lnTo>
                    <a:pt x="532" y="787"/>
                  </a:lnTo>
                  <a:lnTo>
                    <a:pt x="534" y="787"/>
                  </a:lnTo>
                  <a:lnTo>
                    <a:pt x="534" y="788"/>
                  </a:lnTo>
                  <a:lnTo>
                    <a:pt x="534" y="796"/>
                  </a:lnTo>
                  <a:close/>
                  <a:moveTo>
                    <a:pt x="594" y="833"/>
                  </a:moveTo>
                  <a:lnTo>
                    <a:pt x="590" y="829"/>
                  </a:lnTo>
                  <a:lnTo>
                    <a:pt x="590" y="827"/>
                  </a:lnTo>
                  <a:lnTo>
                    <a:pt x="590" y="825"/>
                  </a:lnTo>
                  <a:lnTo>
                    <a:pt x="592" y="823"/>
                  </a:lnTo>
                  <a:lnTo>
                    <a:pt x="599" y="823"/>
                  </a:lnTo>
                  <a:lnTo>
                    <a:pt x="599" y="821"/>
                  </a:lnTo>
                  <a:lnTo>
                    <a:pt x="607" y="823"/>
                  </a:lnTo>
                  <a:lnTo>
                    <a:pt x="609" y="825"/>
                  </a:lnTo>
                  <a:lnTo>
                    <a:pt x="611" y="827"/>
                  </a:lnTo>
                  <a:lnTo>
                    <a:pt x="613" y="833"/>
                  </a:lnTo>
                  <a:lnTo>
                    <a:pt x="613" y="834"/>
                  </a:lnTo>
                  <a:lnTo>
                    <a:pt x="611" y="836"/>
                  </a:lnTo>
                  <a:lnTo>
                    <a:pt x="609" y="836"/>
                  </a:lnTo>
                  <a:lnTo>
                    <a:pt x="599" y="836"/>
                  </a:lnTo>
                  <a:lnTo>
                    <a:pt x="594" y="833"/>
                  </a:lnTo>
                  <a:close/>
                  <a:moveTo>
                    <a:pt x="530" y="756"/>
                  </a:moveTo>
                  <a:lnTo>
                    <a:pt x="528" y="756"/>
                  </a:lnTo>
                  <a:lnTo>
                    <a:pt x="522" y="758"/>
                  </a:lnTo>
                  <a:lnTo>
                    <a:pt x="519" y="760"/>
                  </a:lnTo>
                  <a:lnTo>
                    <a:pt x="519" y="758"/>
                  </a:lnTo>
                  <a:lnTo>
                    <a:pt x="517" y="756"/>
                  </a:lnTo>
                  <a:lnTo>
                    <a:pt x="515" y="752"/>
                  </a:lnTo>
                  <a:lnTo>
                    <a:pt x="513" y="752"/>
                  </a:lnTo>
                  <a:lnTo>
                    <a:pt x="511" y="754"/>
                  </a:lnTo>
                  <a:lnTo>
                    <a:pt x="509" y="756"/>
                  </a:lnTo>
                  <a:lnTo>
                    <a:pt x="511" y="760"/>
                  </a:lnTo>
                  <a:lnTo>
                    <a:pt x="511" y="765"/>
                  </a:lnTo>
                  <a:lnTo>
                    <a:pt x="509" y="765"/>
                  </a:lnTo>
                  <a:lnTo>
                    <a:pt x="507" y="767"/>
                  </a:lnTo>
                  <a:lnTo>
                    <a:pt x="507" y="765"/>
                  </a:lnTo>
                  <a:lnTo>
                    <a:pt x="507" y="763"/>
                  </a:lnTo>
                  <a:lnTo>
                    <a:pt x="503" y="760"/>
                  </a:lnTo>
                  <a:lnTo>
                    <a:pt x="501" y="762"/>
                  </a:lnTo>
                  <a:lnTo>
                    <a:pt x="497" y="756"/>
                  </a:lnTo>
                  <a:lnTo>
                    <a:pt x="497" y="754"/>
                  </a:lnTo>
                  <a:lnTo>
                    <a:pt x="496" y="754"/>
                  </a:lnTo>
                  <a:lnTo>
                    <a:pt x="494" y="754"/>
                  </a:lnTo>
                  <a:lnTo>
                    <a:pt x="492" y="754"/>
                  </a:lnTo>
                  <a:lnTo>
                    <a:pt x="488" y="756"/>
                  </a:lnTo>
                  <a:lnTo>
                    <a:pt x="486" y="752"/>
                  </a:lnTo>
                  <a:lnTo>
                    <a:pt x="484" y="750"/>
                  </a:lnTo>
                  <a:lnTo>
                    <a:pt x="482" y="750"/>
                  </a:lnTo>
                  <a:lnTo>
                    <a:pt x="480" y="750"/>
                  </a:lnTo>
                  <a:lnTo>
                    <a:pt x="478" y="748"/>
                  </a:lnTo>
                  <a:lnTo>
                    <a:pt x="478" y="746"/>
                  </a:lnTo>
                  <a:lnTo>
                    <a:pt x="476" y="746"/>
                  </a:lnTo>
                  <a:lnTo>
                    <a:pt x="471" y="744"/>
                  </a:lnTo>
                  <a:lnTo>
                    <a:pt x="469" y="742"/>
                  </a:lnTo>
                  <a:lnTo>
                    <a:pt x="469" y="739"/>
                  </a:lnTo>
                  <a:lnTo>
                    <a:pt x="465" y="733"/>
                  </a:lnTo>
                  <a:lnTo>
                    <a:pt x="461" y="729"/>
                  </a:lnTo>
                  <a:lnTo>
                    <a:pt x="459" y="727"/>
                  </a:lnTo>
                  <a:lnTo>
                    <a:pt x="457" y="727"/>
                  </a:lnTo>
                  <a:lnTo>
                    <a:pt x="455" y="729"/>
                  </a:lnTo>
                  <a:lnTo>
                    <a:pt x="451" y="725"/>
                  </a:lnTo>
                  <a:lnTo>
                    <a:pt x="449" y="721"/>
                  </a:lnTo>
                  <a:lnTo>
                    <a:pt x="446" y="715"/>
                  </a:lnTo>
                  <a:lnTo>
                    <a:pt x="444" y="714"/>
                  </a:lnTo>
                  <a:lnTo>
                    <a:pt x="442" y="714"/>
                  </a:lnTo>
                  <a:lnTo>
                    <a:pt x="442" y="712"/>
                  </a:lnTo>
                  <a:lnTo>
                    <a:pt x="444" y="712"/>
                  </a:lnTo>
                  <a:lnTo>
                    <a:pt x="451" y="715"/>
                  </a:lnTo>
                  <a:lnTo>
                    <a:pt x="453" y="717"/>
                  </a:lnTo>
                  <a:lnTo>
                    <a:pt x="455" y="719"/>
                  </a:lnTo>
                  <a:lnTo>
                    <a:pt x="455" y="721"/>
                  </a:lnTo>
                  <a:lnTo>
                    <a:pt x="455" y="723"/>
                  </a:lnTo>
                  <a:lnTo>
                    <a:pt x="459" y="723"/>
                  </a:lnTo>
                  <a:lnTo>
                    <a:pt x="461" y="725"/>
                  </a:lnTo>
                  <a:lnTo>
                    <a:pt x="463" y="727"/>
                  </a:lnTo>
                  <a:lnTo>
                    <a:pt x="465" y="727"/>
                  </a:lnTo>
                  <a:lnTo>
                    <a:pt x="467" y="727"/>
                  </a:lnTo>
                  <a:lnTo>
                    <a:pt x="469" y="725"/>
                  </a:lnTo>
                  <a:lnTo>
                    <a:pt x="471" y="725"/>
                  </a:lnTo>
                  <a:lnTo>
                    <a:pt x="471" y="729"/>
                  </a:lnTo>
                  <a:lnTo>
                    <a:pt x="471" y="731"/>
                  </a:lnTo>
                  <a:lnTo>
                    <a:pt x="474" y="733"/>
                  </a:lnTo>
                  <a:lnTo>
                    <a:pt x="482" y="739"/>
                  </a:lnTo>
                  <a:lnTo>
                    <a:pt x="484" y="740"/>
                  </a:lnTo>
                  <a:lnTo>
                    <a:pt x="488" y="740"/>
                  </a:lnTo>
                  <a:lnTo>
                    <a:pt x="490" y="740"/>
                  </a:lnTo>
                  <a:lnTo>
                    <a:pt x="494" y="740"/>
                  </a:lnTo>
                  <a:lnTo>
                    <a:pt x="496" y="740"/>
                  </a:lnTo>
                  <a:lnTo>
                    <a:pt x="496" y="742"/>
                  </a:lnTo>
                  <a:lnTo>
                    <a:pt x="497" y="742"/>
                  </a:lnTo>
                  <a:lnTo>
                    <a:pt x="497" y="746"/>
                  </a:lnTo>
                  <a:lnTo>
                    <a:pt x="499" y="746"/>
                  </a:lnTo>
                  <a:lnTo>
                    <a:pt x="499" y="744"/>
                  </a:lnTo>
                  <a:lnTo>
                    <a:pt x="499" y="740"/>
                  </a:lnTo>
                  <a:lnTo>
                    <a:pt x="501" y="740"/>
                  </a:lnTo>
                  <a:lnTo>
                    <a:pt x="503" y="742"/>
                  </a:lnTo>
                  <a:lnTo>
                    <a:pt x="503" y="744"/>
                  </a:lnTo>
                  <a:lnTo>
                    <a:pt x="505" y="746"/>
                  </a:lnTo>
                  <a:lnTo>
                    <a:pt x="507" y="748"/>
                  </a:lnTo>
                  <a:lnTo>
                    <a:pt x="513" y="748"/>
                  </a:lnTo>
                  <a:lnTo>
                    <a:pt x="515" y="744"/>
                  </a:lnTo>
                  <a:lnTo>
                    <a:pt x="513" y="742"/>
                  </a:lnTo>
                  <a:lnTo>
                    <a:pt x="513" y="740"/>
                  </a:lnTo>
                  <a:lnTo>
                    <a:pt x="511" y="740"/>
                  </a:lnTo>
                  <a:lnTo>
                    <a:pt x="509" y="739"/>
                  </a:lnTo>
                  <a:lnTo>
                    <a:pt x="509" y="737"/>
                  </a:lnTo>
                  <a:lnTo>
                    <a:pt x="509" y="733"/>
                  </a:lnTo>
                  <a:lnTo>
                    <a:pt x="509" y="731"/>
                  </a:lnTo>
                  <a:lnTo>
                    <a:pt x="511" y="731"/>
                  </a:lnTo>
                  <a:lnTo>
                    <a:pt x="511" y="733"/>
                  </a:lnTo>
                  <a:lnTo>
                    <a:pt x="513" y="735"/>
                  </a:lnTo>
                  <a:lnTo>
                    <a:pt x="513" y="737"/>
                  </a:lnTo>
                  <a:lnTo>
                    <a:pt x="515" y="737"/>
                  </a:lnTo>
                  <a:lnTo>
                    <a:pt x="517" y="737"/>
                  </a:lnTo>
                  <a:lnTo>
                    <a:pt x="519" y="737"/>
                  </a:lnTo>
                  <a:lnTo>
                    <a:pt x="519" y="735"/>
                  </a:lnTo>
                  <a:lnTo>
                    <a:pt x="521" y="733"/>
                  </a:lnTo>
                  <a:lnTo>
                    <a:pt x="530" y="737"/>
                  </a:lnTo>
                  <a:lnTo>
                    <a:pt x="532" y="739"/>
                  </a:lnTo>
                  <a:lnTo>
                    <a:pt x="534" y="744"/>
                  </a:lnTo>
                  <a:lnTo>
                    <a:pt x="532" y="750"/>
                  </a:lnTo>
                  <a:lnTo>
                    <a:pt x="532" y="754"/>
                  </a:lnTo>
                  <a:lnTo>
                    <a:pt x="530" y="756"/>
                  </a:lnTo>
                  <a:close/>
                  <a:moveTo>
                    <a:pt x="672" y="879"/>
                  </a:moveTo>
                  <a:lnTo>
                    <a:pt x="670" y="879"/>
                  </a:lnTo>
                  <a:lnTo>
                    <a:pt x="670" y="877"/>
                  </a:lnTo>
                  <a:lnTo>
                    <a:pt x="668" y="875"/>
                  </a:lnTo>
                  <a:lnTo>
                    <a:pt x="666" y="875"/>
                  </a:lnTo>
                  <a:lnTo>
                    <a:pt x="668" y="873"/>
                  </a:lnTo>
                  <a:lnTo>
                    <a:pt x="670" y="871"/>
                  </a:lnTo>
                  <a:lnTo>
                    <a:pt x="672" y="871"/>
                  </a:lnTo>
                  <a:lnTo>
                    <a:pt x="674" y="869"/>
                  </a:lnTo>
                  <a:lnTo>
                    <a:pt x="676" y="871"/>
                  </a:lnTo>
                  <a:lnTo>
                    <a:pt x="676" y="875"/>
                  </a:lnTo>
                  <a:lnTo>
                    <a:pt x="676" y="877"/>
                  </a:lnTo>
                  <a:lnTo>
                    <a:pt x="674" y="879"/>
                  </a:lnTo>
                  <a:lnTo>
                    <a:pt x="672" y="879"/>
                  </a:lnTo>
                  <a:close/>
                  <a:moveTo>
                    <a:pt x="718" y="894"/>
                  </a:moveTo>
                  <a:lnTo>
                    <a:pt x="715" y="896"/>
                  </a:lnTo>
                  <a:lnTo>
                    <a:pt x="713" y="894"/>
                  </a:lnTo>
                  <a:lnTo>
                    <a:pt x="711" y="894"/>
                  </a:lnTo>
                  <a:lnTo>
                    <a:pt x="711" y="892"/>
                  </a:lnTo>
                  <a:lnTo>
                    <a:pt x="709" y="892"/>
                  </a:lnTo>
                  <a:lnTo>
                    <a:pt x="705" y="890"/>
                  </a:lnTo>
                  <a:lnTo>
                    <a:pt x="703" y="892"/>
                  </a:lnTo>
                  <a:lnTo>
                    <a:pt x="701" y="892"/>
                  </a:lnTo>
                  <a:lnTo>
                    <a:pt x="699" y="892"/>
                  </a:lnTo>
                  <a:lnTo>
                    <a:pt x="699" y="888"/>
                  </a:lnTo>
                  <a:lnTo>
                    <a:pt x="703" y="884"/>
                  </a:lnTo>
                  <a:lnTo>
                    <a:pt x="707" y="882"/>
                  </a:lnTo>
                  <a:lnTo>
                    <a:pt x="715" y="882"/>
                  </a:lnTo>
                  <a:lnTo>
                    <a:pt x="718" y="884"/>
                  </a:lnTo>
                  <a:lnTo>
                    <a:pt x="720" y="886"/>
                  </a:lnTo>
                  <a:lnTo>
                    <a:pt x="722" y="890"/>
                  </a:lnTo>
                  <a:lnTo>
                    <a:pt x="722" y="892"/>
                  </a:lnTo>
                  <a:lnTo>
                    <a:pt x="720" y="894"/>
                  </a:lnTo>
                  <a:lnTo>
                    <a:pt x="718" y="894"/>
                  </a:lnTo>
                  <a:close/>
                  <a:moveTo>
                    <a:pt x="749" y="909"/>
                  </a:moveTo>
                  <a:lnTo>
                    <a:pt x="747" y="909"/>
                  </a:lnTo>
                  <a:lnTo>
                    <a:pt x="743" y="906"/>
                  </a:lnTo>
                  <a:lnTo>
                    <a:pt x="749" y="900"/>
                  </a:lnTo>
                  <a:lnTo>
                    <a:pt x="753" y="902"/>
                  </a:lnTo>
                  <a:lnTo>
                    <a:pt x="755" y="906"/>
                  </a:lnTo>
                  <a:lnTo>
                    <a:pt x="755" y="907"/>
                  </a:lnTo>
                  <a:lnTo>
                    <a:pt x="753" y="907"/>
                  </a:lnTo>
                  <a:lnTo>
                    <a:pt x="753" y="909"/>
                  </a:lnTo>
                  <a:lnTo>
                    <a:pt x="749" y="909"/>
                  </a:lnTo>
                  <a:close/>
                  <a:moveTo>
                    <a:pt x="780" y="917"/>
                  </a:moveTo>
                  <a:lnTo>
                    <a:pt x="776" y="919"/>
                  </a:lnTo>
                  <a:lnTo>
                    <a:pt x="772" y="921"/>
                  </a:lnTo>
                  <a:lnTo>
                    <a:pt x="770" y="919"/>
                  </a:lnTo>
                  <a:lnTo>
                    <a:pt x="768" y="913"/>
                  </a:lnTo>
                  <a:lnTo>
                    <a:pt x="766" y="911"/>
                  </a:lnTo>
                  <a:lnTo>
                    <a:pt x="764" y="911"/>
                  </a:lnTo>
                  <a:lnTo>
                    <a:pt x="763" y="911"/>
                  </a:lnTo>
                  <a:lnTo>
                    <a:pt x="761" y="909"/>
                  </a:lnTo>
                  <a:lnTo>
                    <a:pt x="761" y="907"/>
                  </a:lnTo>
                  <a:lnTo>
                    <a:pt x="761" y="904"/>
                  </a:lnTo>
                  <a:lnTo>
                    <a:pt x="763" y="904"/>
                  </a:lnTo>
                  <a:lnTo>
                    <a:pt x="764" y="904"/>
                  </a:lnTo>
                  <a:lnTo>
                    <a:pt x="766" y="904"/>
                  </a:lnTo>
                  <a:lnTo>
                    <a:pt x="768" y="907"/>
                  </a:lnTo>
                  <a:lnTo>
                    <a:pt x="770" y="909"/>
                  </a:lnTo>
                  <a:lnTo>
                    <a:pt x="774" y="909"/>
                  </a:lnTo>
                  <a:lnTo>
                    <a:pt x="778" y="909"/>
                  </a:lnTo>
                  <a:lnTo>
                    <a:pt x="780" y="911"/>
                  </a:lnTo>
                  <a:lnTo>
                    <a:pt x="780" y="913"/>
                  </a:lnTo>
                  <a:lnTo>
                    <a:pt x="780" y="917"/>
                  </a:lnTo>
                  <a:close/>
                  <a:moveTo>
                    <a:pt x="764" y="900"/>
                  </a:moveTo>
                  <a:lnTo>
                    <a:pt x="763" y="900"/>
                  </a:lnTo>
                  <a:lnTo>
                    <a:pt x="761" y="896"/>
                  </a:lnTo>
                  <a:lnTo>
                    <a:pt x="763" y="894"/>
                  </a:lnTo>
                  <a:lnTo>
                    <a:pt x="763" y="892"/>
                  </a:lnTo>
                  <a:lnTo>
                    <a:pt x="764" y="892"/>
                  </a:lnTo>
                  <a:lnTo>
                    <a:pt x="766" y="892"/>
                  </a:lnTo>
                  <a:lnTo>
                    <a:pt x="768" y="894"/>
                  </a:lnTo>
                  <a:lnTo>
                    <a:pt x="768" y="896"/>
                  </a:lnTo>
                  <a:lnTo>
                    <a:pt x="768" y="898"/>
                  </a:lnTo>
                  <a:lnTo>
                    <a:pt x="766" y="900"/>
                  </a:lnTo>
                  <a:lnTo>
                    <a:pt x="764" y="900"/>
                  </a:lnTo>
                  <a:close/>
                  <a:moveTo>
                    <a:pt x="787" y="907"/>
                  </a:moveTo>
                  <a:lnTo>
                    <a:pt x="786" y="907"/>
                  </a:lnTo>
                  <a:lnTo>
                    <a:pt x="784" y="906"/>
                  </a:lnTo>
                  <a:lnTo>
                    <a:pt x="786" y="904"/>
                  </a:lnTo>
                  <a:lnTo>
                    <a:pt x="789" y="900"/>
                  </a:lnTo>
                  <a:lnTo>
                    <a:pt x="791" y="900"/>
                  </a:lnTo>
                  <a:lnTo>
                    <a:pt x="793" y="902"/>
                  </a:lnTo>
                  <a:lnTo>
                    <a:pt x="795" y="902"/>
                  </a:lnTo>
                  <a:lnTo>
                    <a:pt x="795" y="904"/>
                  </a:lnTo>
                  <a:lnTo>
                    <a:pt x="793" y="904"/>
                  </a:lnTo>
                  <a:lnTo>
                    <a:pt x="791" y="906"/>
                  </a:lnTo>
                  <a:lnTo>
                    <a:pt x="787" y="907"/>
                  </a:lnTo>
                  <a:close/>
                  <a:moveTo>
                    <a:pt x="920" y="942"/>
                  </a:moveTo>
                  <a:lnTo>
                    <a:pt x="924" y="946"/>
                  </a:lnTo>
                  <a:lnTo>
                    <a:pt x="926" y="946"/>
                  </a:lnTo>
                  <a:lnTo>
                    <a:pt x="926" y="948"/>
                  </a:lnTo>
                  <a:lnTo>
                    <a:pt x="924" y="950"/>
                  </a:lnTo>
                  <a:lnTo>
                    <a:pt x="920" y="950"/>
                  </a:lnTo>
                  <a:lnTo>
                    <a:pt x="918" y="950"/>
                  </a:lnTo>
                  <a:lnTo>
                    <a:pt x="916" y="950"/>
                  </a:lnTo>
                  <a:lnTo>
                    <a:pt x="916" y="952"/>
                  </a:lnTo>
                  <a:lnTo>
                    <a:pt x="914" y="952"/>
                  </a:lnTo>
                  <a:lnTo>
                    <a:pt x="914" y="953"/>
                  </a:lnTo>
                  <a:lnTo>
                    <a:pt x="912" y="955"/>
                  </a:lnTo>
                  <a:lnTo>
                    <a:pt x="910" y="955"/>
                  </a:lnTo>
                  <a:lnTo>
                    <a:pt x="908" y="957"/>
                  </a:lnTo>
                  <a:lnTo>
                    <a:pt x="908" y="955"/>
                  </a:lnTo>
                  <a:lnTo>
                    <a:pt x="903" y="955"/>
                  </a:lnTo>
                  <a:lnTo>
                    <a:pt x="901" y="953"/>
                  </a:lnTo>
                  <a:lnTo>
                    <a:pt x="899" y="955"/>
                  </a:lnTo>
                  <a:lnTo>
                    <a:pt x="895" y="953"/>
                  </a:lnTo>
                  <a:lnTo>
                    <a:pt x="887" y="952"/>
                  </a:lnTo>
                  <a:lnTo>
                    <a:pt x="884" y="952"/>
                  </a:lnTo>
                  <a:lnTo>
                    <a:pt x="882" y="950"/>
                  </a:lnTo>
                  <a:lnTo>
                    <a:pt x="880" y="950"/>
                  </a:lnTo>
                  <a:lnTo>
                    <a:pt x="878" y="950"/>
                  </a:lnTo>
                  <a:lnTo>
                    <a:pt x="876" y="950"/>
                  </a:lnTo>
                  <a:lnTo>
                    <a:pt x="872" y="952"/>
                  </a:lnTo>
                  <a:lnTo>
                    <a:pt x="868" y="953"/>
                  </a:lnTo>
                  <a:lnTo>
                    <a:pt x="864" y="953"/>
                  </a:lnTo>
                  <a:lnTo>
                    <a:pt x="862" y="953"/>
                  </a:lnTo>
                  <a:lnTo>
                    <a:pt x="859" y="955"/>
                  </a:lnTo>
                  <a:lnTo>
                    <a:pt x="857" y="955"/>
                  </a:lnTo>
                  <a:lnTo>
                    <a:pt x="855" y="957"/>
                  </a:lnTo>
                  <a:lnTo>
                    <a:pt x="851" y="957"/>
                  </a:lnTo>
                  <a:lnTo>
                    <a:pt x="849" y="955"/>
                  </a:lnTo>
                  <a:lnTo>
                    <a:pt x="849" y="953"/>
                  </a:lnTo>
                  <a:lnTo>
                    <a:pt x="847" y="953"/>
                  </a:lnTo>
                  <a:lnTo>
                    <a:pt x="843" y="953"/>
                  </a:lnTo>
                  <a:lnTo>
                    <a:pt x="841" y="953"/>
                  </a:lnTo>
                  <a:lnTo>
                    <a:pt x="836" y="953"/>
                  </a:lnTo>
                  <a:lnTo>
                    <a:pt x="832" y="953"/>
                  </a:lnTo>
                  <a:lnTo>
                    <a:pt x="828" y="952"/>
                  </a:lnTo>
                  <a:lnTo>
                    <a:pt x="818" y="952"/>
                  </a:lnTo>
                  <a:lnTo>
                    <a:pt x="809" y="948"/>
                  </a:lnTo>
                  <a:lnTo>
                    <a:pt x="805" y="948"/>
                  </a:lnTo>
                  <a:lnTo>
                    <a:pt x="811" y="946"/>
                  </a:lnTo>
                  <a:lnTo>
                    <a:pt x="814" y="948"/>
                  </a:lnTo>
                  <a:lnTo>
                    <a:pt x="816" y="948"/>
                  </a:lnTo>
                  <a:lnTo>
                    <a:pt x="828" y="946"/>
                  </a:lnTo>
                  <a:lnTo>
                    <a:pt x="837" y="942"/>
                  </a:lnTo>
                  <a:lnTo>
                    <a:pt x="841" y="942"/>
                  </a:lnTo>
                  <a:lnTo>
                    <a:pt x="843" y="940"/>
                  </a:lnTo>
                  <a:lnTo>
                    <a:pt x="843" y="938"/>
                  </a:lnTo>
                  <a:lnTo>
                    <a:pt x="843" y="936"/>
                  </a:lnTo>
                  <a:lnTo>
                    <a:pt x="843" y="934"/>
                  </a:lnTo>
                  <a:lnTo>
                    <a:pt x="845" y="934"/>
                  </a:lnTo>
                  <a:lnTo>
                    <a:pt x="847" y="932"/>
                  </a:lnTo>
                  <a:lnTo>
                    <a:pt x="851" y="932"/>
                  </a:lnTo>
                  <a:lnTo>
                    <a:pt x="864" y="932"/>
                  </a:lnTo>
                  <a:lnTo>
                    <a:pt x="868" y="936"/>
                  </a:lnTo>
                  <a:lnTo>
                    <a:pt x="870" y="938"/>
                  </a:lnTo>
                  <a:lnTo>
                    <a:pt x="870" y="936"/>
                  </a:lnTo>
                  <a:lnTo>
                    <a:pt x="872" y="940"/>
                  </a:lnTo>
                  <a:lnTo>
                    <a:pt x="874" y="942"/>
                  </a:lnTo>
                  <a:lnTo>
                    <a:pt x="876" y="944"/>
                  </a:lnTo>
                  <a:lnTo>
                    <a:pt x="878" y="944"/>
                  </a:lnTo>
                  <a:lnTo>
                    <a:pt x="880" y="938"/>
                  </a:lnTo>
                  <a:lnTo>
                    <a:pt x="882" y="938"/>
                  </a:lnTo>
                  <a:lnTo>
                    <a:pt x="882" y="934"/>
                  </a:lnTo>
                  <a:lnTo>
                    <a:pt x="889" y="927"/>
                  </a:lnTo>
                  <a:lnTo>
                    <a:pt x="895" y="925"/>
                  </a:lnTo>
                  <a:lnTo>
                    <a:pt x="897" y="927"/>
                  </a:lnTo>
                  <a:lnTo>
                    <a:pt x="899" y="927"/>
                  </a:lnTo>
                  <a:lnTo>
                    <a:pt x="905" y="927"/>
                  </a:lnTo>
                  <a:lnTo>
                    <a:pt x="907" y="927"/>
                  </a:lnTo>
                  <a:lnTo>
                    <a:pt x="910" y="929"/>
                  </a:lnTo>
                  <a:lnTo>
                    <a:pt x="920" y="932"/>
                  </a:lnTo>
                  <a:lnTo>
                    <a:pt x="920" y="934"/>
                  </a:lnTo>
                  <a:lnTo>
                    <a:pt x="920" y="936"/>
                  </a:lnTo>
                  <a:lnTo>
                    <a:pt x="918" y="936"/>
                  </a:lnTo>
                  <a:lnTo>
                    <a:pt x="918" y="940"/>
                  </a:lnTo>
                  <a:lnTo>
                    <a:pt x="920" y="942"/>
                  </a:lnTo>
                  <a:close/>
                  <a:moveTo>
                    <a:pt x="1022" y="955"/>
                  </a:moveTo>
                  <a:lnTo>
                    <a:pt x="1022" y="957"/>
                  </a:lnTo>
                  <a:lnTo>
                    <a:pt x="1022" y="959"/>
                  </a:lnTo>
                  <a:lnTo>
                    <a:pt x="1020" y="961"/>
                  </a:lnTo>
                  <a:lnTo>
                    <a:pt x="1018" y="961"/>
                  </a:lnTo>
                  <a:lnTo>
                    <a:pt x="1014" y="963"/>
                  </a:lnTo>
                  <a:lnTo>
                    <a:pt x="1012" y="967"/>
                  </a:lnTo>
                  <a:lnTo>
                    <a:pt x="1012" y="969"/>
                  </a:lnTo>
                  <a:lnTo>
                    <a:pt x="1014" y="969"/>
                  </a:lnTo>
                  <a:lnTo>
                    <a:pt x="1014" y="971"/>
                  </a:lnTo>
                  <a:lnTo>
                    <a:pt x="1020" y="973"/>
                  </a:lnTo>
                  <a:lnTo>
                    <a:pt x="1022" y="973"/>
                  </a:lnTo>
                  <a:lnTo>
                    <a:pt x="1024" y="973"/>
                  </a:lnTo>
                  <a:lnTo>
                    <a:pt x="1026" y="969"/>
                  </a:lnTo>
                  <a:lnTo>
                    <a:pt x="1033" y="967"/>
                  </a:lnTo>
                  <a:lnTo>
                    <a:pt x="1033" y="969"/>
                  </a:lnTo>
                  <a:lnTo>
                    <a:pt x="1031" y="971"/>
                  </a:lnTo>
                  <a:lnTo>
                    <a:pt x="1033" y="975"/>
                  </a:lnTo>
                  <a:lnTo>
                    <a:pt x="1037" y="975"/>
                  </a:lnTo>
                  <a:lnTo>
                    <a:pt x="1035" y="980"/>
                  </a:lnTo>
                  <a:lnTo>
                    <a:pt x="1035" y="982"/>
                  </a:lnTo>
                  <a:lnTo>
                    <a:pt x="1033" y="982"/>
                  </a:lnTo>
                  <a:lnTo>
                    <a:pt x="1029" y="984"/>
                  </a:lnTo>
                  <a:lnTo>
                    <a:pt x="1026" y="982"/>
                  </a:lnTo>
                  <a:lnTo>
                    <a:pt x="1022" y="982"/>
                  </a:lnTo>
                  <a:lnTo>
                    <a:pt x="1018" y="982"/>
                  </a:lnTo>
                  <a:lnTo>
                    <a:pt x="1016" y="984"/>
                  </a:lnTo>
                  <a:lnTo>
                    <a:pt x="1014" y="982"/>
                  </a:lnTo>
                  <a:lnTo>
                    <a:pt x="1005" y="982"/>
                  </a:lnTo>
                  <a:lnTo>
                    <a:pt x="1003" y="984"/>
                  </a:lnTo>
                  <a:lnTo>
                    <a:pt x="1003" y="986"/>
                  </a:lnTo>
                  <a:lnTo>
                    <a:pt x="1006" y="988"/>
                  </a:lnTo>
                  <a:lnTo>
                    <a:pt x="1008" y="986"/>
                  </a:lnTo>
                  <a:lnTo>
                    <a:pt x="1012" y="986"/>
                  </a:lnTo>
                  <a:lnTo>
                    <a:pt x="1018" y="988"/>
                  </a:lnTo>
                  <a:lnTo>
                    <a:pt x="1020" y="990"/>
                  </a:lnTo>
                  <a:lnTo>
                    <a:pt x="1026" y="992"/>
                  </a:lnTo>
                  <a:lnTo>
                    <a:pt x="1028" y="990"/>
                  </a:lnTo>
                  <a:lnTo>
                    <a:pt x="1033" y="992"/>
                  </a:lnTo>
                  <a:lnTo>
                    <a:pt x="1033" y="994"/>
                  </a:lnTo>
                  <a:lnTo>
                    <a:pt x="1028" y="1000"/>
                  </a:lnTo>
                  <a:lnTo>
                    <a:pt x="1022" y="1001"/>
                  </a:lnTo>
                  <a:lnTo>
                    <a:pt x="1020" y="1000"/>
                  </a:lnTo>
                  <a:lnTo>
                    <a:pt x="1014" y="1000"/>
                  </a:lnTo>
                  <a:lnTo>
                    <a:pt x="1012" y="1000"/>
                  </a:lnTo>
                  <a:lnTo>
                    <a:pt x="1001" y="996"/>
                  </a:lnTo>
                  <a:lnTo>
                    <a:pt x="995" y="994"/>
                  </a:lnTo>
                  <a:lnTo>
                    <a:pt x="993" y="994"/>
                  </a:lnTo>
                  <a:lnTo>
                    <a:pt x="985" y="1000"/>
                  </a:lnTo>
                  <a:lnTo>
                    <a:pt x="978" y="1001"/>
                  </a:lnTo>
                  <a:lnTo>
                    <a:pt x="978" y="1000"/>
                  </a:lnTo>
                  <a:lnTo>
                    <a:pt x="976" y="998"/>
                  </a:lnTo>
                  <a:lnTo>
                    <a:pt x="976" y="996"/>
                  </a:lnTo>
                  <a:lnTo>
                    <a:pt x="976" y="994"/>
                  </a:lnTo>
                  <a:lnTo>
                    <a:pt x="972" y="996"/>
                  </a:lnTo>
                  <a:lnTo>
                    <a:pt x="968" y="998"/>
                  </a:lnTo>
                  <a:lnTo>
                    <a:pt x="964" y="996"/>
                  </a:lnTo>
                  <a:lnTo>
                    <a:pt x="962" y="996"/>
                  </a:lnTo>
                  <a:lnTo>
                    <a:pt x="960" y="994"/>
                  </a:lnTo>
                  <a:lnTo>
                    <a:pt x="960" y="990"/>
                  </a:lnTo>
                  <a:lnTo>
                    <a:pt x="957" y="990"/>
                  </a:lnTo>
                  <a:lnTo>
                    <a:pt x="957" y="988"/>
                  </a:lnTo>
                  <a:lnTo>
                    <a:pt x="955" y="986"/>
                  </a:lnTo>
                  <a:lnTo>
                    <a:pt x="955" y="988"/>
                  </a:lnTo>
                  <a:lnTo>
                    <a:pt x="953" y="988"/>
                  </a:lnTo>
                  <a:lnTo>
                    <a:pt x="949" y="986"/>
                  </a:lnTo>
                  <a:lnTo>
                    <a:pt x="951" y="986"/>
                  </a:lnTo>
                  <a:lnTo>
                    <a:pt x="949" y="984"/>
                  </a:lnTo>
                  <a:lnTo>
                    <a:pt x="943" y="984"/>
                  </a:lnTo>
                  <a:lnTo>
                    <a:pt x="937" y="982"/>
                  </a:lnTo>
                  <a:lnTo>
                    <a:pt x="933" y="984"/>
                  </a:lnTo>
                  <a:lnTo>
                    <a:pt x="932" y="982"/>
                  </a:lnTo>
                  <a:lnTo>
                    <a:pt x="930" y="980"/>
                  </a:lnTo>
                  <a:lnTo>
                    <a:pt x="926" y="980"/>
                  </a:lnTo>
                  <a:lnTo>
                    <a:pt x="922" y="980"/>
                  </a:lnTo>
                  <a:lnTo>
                    <a:pt x="920" y="982"/>
                  </a:lnTo>
                  <a:lnTo>
                    <a:pt x="918" y="982"/>
                  </a:lnTo>
                  <a:lnTo>
                    <a:pt x="918" y="980"/>
                  </a:lnTo>
                  <a:lnTo>
                    <a:pt x="916" y="977"/>
                  </a:lnTo>
                  <a:lnTo>
                    <a:pt x="914" y="975"/>
                  </a:lnTo>
                  <a:lnTo>
                    <a:pt x="910" y="978"/>
                  </a:lnTo>
                  <a:lnTo>
                    <a:pt x="910" y="977"/>
                  </a:lnTo>
                  <a:lnTo>
                    <a:pt x="907" y="967"/>
                  </a:lnTo>
                  <a:lnTo>
                    <a:pt x="905" y="963"/>
                  </a:lnTo>
                  <a:lnTo>
                    <a:pt x="905" y="961"/>
                  </a:lnTo>
                  <a:lnTo>
                    <a:pt x="910" y="963"/>
                  </a:lnTo>
                  <a:lnTo>
                    <a:pt x="918" y="963"/>
                  </a:lnTo>
                  <a:lnTo>
                    <a:pt x="920" y="963"/>
                  </a:lnTo>
                  <a:lnTo>
                    <a:pt x="922" y="965"/>
                  </a:lnTo>
                  <a:lnTo>
                    <a:pt x="922" y="967"/>
                  </a:lnTo>
                  <a:lnTo>
                    <a:pt x="932" y="969"/>
                  </a:lnTo>
                  <a:lnTo>
                    <a:pt x="933" y="969"/>
                  </a:lnTo>
                  <a:lnTo>
                    <a:pt x="935" y="969"/>
                  </a:lnTo>
                  <a:lnTo>
                    <a:pt x="937" y="973"/>
                  </a:lnTo>
                  <a:lnTo>
                    <a:pt x="939" y="973"/>
                  </a:lnTo>
                  <a:lnTo>
                    <a:pt x="939" y="975"/>
                  </a:lnTo>
                  <a:lnTo>
                    <a:pt x="941" y="975"/>
                  </a:lnTo>
                  <a:lnTo>
                    <a:pt x="943" y="975"/>
                  </a:lnTo>
                  <a:lnTo>
                    <a:pt x="945" y="973"/>
                  </a:lnTo>
                  <a:lnTo>
                    <a:pt x="947" y="973"/>
                  </a:lnTo>
                  <a:lnTo>
                    <a:pt x="947" y="975"/>
                  </a:lnTo>
                  <a:lnTo>
                    <a:pt x="949" y="977"/>
                  </a:lnTo>
                  <a:lnTo>
                    <a:pt x="949" y="978"/>
                  </a:lnTo>
                  <a:lnTo>
                    <a:pt x="951" y="978"/>
                  </a:lnTo>
                  <a:lnTo>
                    <a:pt x="955" y="977"/>
                  </a:lnTo>
                  <a:lnTo>
                    <a:pt x="958" y="978"/>
                  </a:lnTo>
                  <a:lnTo>
                    <a:pt x="960" y="977"/>
                  </a:lnTo>
                  <a:lnTo>
                    <a:pt x="960" y="975"/>
                  </a:lnTo>
                  <a:lnTo>
                    <a:pt x="960" y="973"/>
                  </a:lnTo>
                  <a:lnTo>
                    <a:pt x="962" y="967"/>
                  </a:lnTo>
                  <a:lnTo>
                    <a:pt x="964" y="967"/>
                  </a:lnTo>
                  <a:lnTo>
                    <a:pt x="966" y="967"/>
                  </a:lnTo>
                  <a:lnTo>
                    <a:pt x="968" y="967"/>
                  </a:lnTo>
                  <a:lnTo>
                    <a:pt x="968" y="969"/>
                  </a:lnTo>
                  <a:lnTo>
                    <a:pt x="968" y="971"/>
                  </a:lnTo>
                  <a:lnTo>
                    <a:pt x="972" y="973"/>
                  </a:lnTo>
                  <a:lnTo>
                    <a:pt x="974" y="971"/>
                  </a:lnTo>
                  <a:lnTo>
                    <a:pt x="974" y="969"/>
                  </a:lnTo>
                  <a:lnTo>
                    <a:pt x="972" y="967"/>
                  </a:lnTo>
                  <a:lnTo>
                    <a:pt x="974" y="965"/>
                  </a:lnTo>
                  <a:lnTo>
                    <a:pt x="976" y="965"/>
                  </a:lnTo>
                  <a:lnTo>
                    <a:pt x="978" y="963"/>
                  </a:lnTo>
                  <a:lnTo>
                    <a:pt x="980" y="965"/>
                  </a:lnTo>
                  <a:lnTo>
                    <a:pt x="983" y="969"/>
                  </a:lnTo>
                  <a:lnTo>
                    <a:pt x="985" y="969"/>
                  </a:lnTo>
                  <a:lnTo>
                    <a:pt x="983" y="975"/>
                  </a:lnTo>
                  <a:lnTo>
                    <a:pt x="981" y="977"/>
                  </a:lnTo>
                  <a:lnTo>
                    <a:pt x="983" y="978"/>
                  </a:lnTo>
                  <a:lnTo>
                    <a:pt x="985" y="978"/>
                  </a:lnTo>
                  <a:lnTo>
                    <a:pt x="991" y="975"/>
                  </a:lnTo>
                  <a:lnTo>
                    <a:pt x="991" y="973"/>
                  </a:lnTo>
                  <a:lnTo>
                    <a:pt x="989" y="969"/>
                  </a:lnTo>
                  <a:lnTo>
                    <a:pt x="987" y="963"/>
                  </a:lnTo>
                  <a:lnTo>
                    <a:pt x="987" y="961"/>
                  </a:lnTo>
                  <a:lnTo>
                    <a:pt x="985" y="961"/>
                  </a:lnTo>
                  <a:lnTo>
                    <a:pt x="983" y="961"/>
                  </a:lnTo>
                  <a:lnTo>
                    <a:pt x="981" y="961"/>
                  </a:lnTo>
                  <a:lnTo>
                    <a:pt x="981" y="955"/>
                  </a:lnTo>
                  <a:lnTo>
                    <a:pt x="981" y="950"/>
                  </a:lnTo>
                  <a:lnTo>
                    <a:pt x="985" y="946"/>
                  </a:lnTo>
                  <a:lnTo>
                    <a:pt x="995" y="944"/>
                  </a:lnTo>
                  <a:lnTo>
                    <a:pt x="997" y="944"/>
                  </a:lnTo>
                  <a:lnTo>
                    <a:pt x="1005" y="946"/>
                  </a:lnTo>
                  <a:lnTo>
                    <a:pt x="1008" y="946"/>
                  </a:lnTo>
                  <a:lnTo>
                    <a:pt x="1010" y="950"/>
                  </a:lnTo>
                  <a:lnTo>
                    <a:pt x="1016" y="950"/>
                  </a:lnTo>
                  <a:lnTo>
                    <a:pt x="1016" y="952"/>
                  </a:lnTo>
                  <a:lnTo>
                    <a:pt x="1020" y="953"/>
                  </a:lnTo>
                  <a:lnTo>
                    <a:pt x="1022" y="955"/>
                  </a:lnTo>
                  <a:close/>
                  <a:moveTo>
                    <a:pt x="1095" y="596"/>
                  </a:moveTo>
                  <a:lnTo>
                    <a:pt x="1099" y="600"/>
                  </a:lnTo>
                  <a:lnTo>
                    <a:pt x="1101" y="602"/>
                  </a:lnTo>
                  <a:lnTo>
                    <a:pt x="1102" y="602"/>
                  </a:lnTo>
                  <a:lnTo>
                    <a:pt x="1102" y="604"/>
                  </a:lnTo>
                  <a:lnTo>
                    <a:pt x="1104" y="606"/>
                  </a:lnTo>
                  <a:lnTo>
                    <a:pt x="1101" y="606"/>
                  </a:lnTo>
                  <a:lnTo>
                    <a:pt x="1095" y="608"/>
                  </a:lnTo>
                  <a:lnTo>
                    <a:pt x="1093" y="606"/>
                  </a:lnTo>
                  <a:lnTo>
                    <a:pt x="1091" y="604"/>
                  </a:lnTo>
                  <a:lnTo>
                    <a:pt x="1091" y="602"/>
                  </a:lnTo>
                  <a:lnTo>
                    <a:pt x="1091" y="600"/>
                  </a:lnTo>
                  <a:lnTo>
                    <a:pt x="1093" y="600"/>
                  </a:lnTo>
                  <a:lnTo>
                    <a:pt x="1093" y="598"/>
                  </a:lnTo>
                  <a:lnTo>
                    <a:pt x="1091" y="595"/>
                  </a:lnTo>
                  <a:lnTo>
                    <a:pt x="1091" y="591"/>
                  </a:lnTo>
                  <a:lnTo>
                    <a:pt x="1093" y="593"/>
                  </a:lnTo>
                  <a:lnTo>
                    <a:pt x="1095" y="596"/>
                  </a:lnTo>
                  <a:close/>
                  <a:moveTo>
                    <a:pt x="1126" y="524"/>
                  </a:moveTo>
                  <a:lnTo>
                    <a:pt x="1122" y="527"/>
                  </a:lnTo>
                  <a:lnTo>
                    <a:pt x="1112" y="525"/>
                  </a:lnTo>
                  <a:lnTo>
                    <a:pt x="1114" y="524"/>
                  </a:lnTo>
                  <a:lnTo>
                    <a:pt x="1112" y="522"/>
                  </a:lnTo>
                  <a:lnTo>
                    <a:pt x="1110" y="522"/>
                  </a:lnTo>
                  <a:lnTo>
                    <a:pt x="1108" y="518"/>
                  </a:lnTo>
                  <a:lnTo>
                    <a:pt x="1110" y="518"/>
                  </a:lnTo>
                  <a:lnTo>
                    <a:pt x="1112" y="516"/>
                  </a:lnTo>
                  <a:lnTo>
                    <a:pt x="1114" y="516"/>
                  </a:lnTo>
                  <a:lnTo>
                    <a:pt x="1118" y="518"/>
                  </a:lnTo>
                  <a:lnTo>
                    <a:pt x="1118" y="520"/>
                  </a:lnTo>
                  <a:lnTo>
                    <a:pt x="1120" y="520"/>
                  </a:lnTo>
                  <a:lnTo>
                    <a:pt x="1122" y="522"/>
                  </a:lnTo>
                  <a:lnTo>
                    <a:pt x="1126" y="524"/>
                  </a:lnTo>
                  <a:close/>
                  <a:moveTo>
                    <a:pt x="144" y="430"/>
                  </a:moveTo>
                  <a:lnTo>
                    <a:pt x="144" y="433"/>
                  </a:lnTo>
                  <a:lnTo>
                    <a:pt x="148" y="435"/>
                  </a:lnTo>
                  <a:lnTo>
                    <a:pt x="148" y="437"/>
                  </a:lnTo>
                  <a:lnTo>
                    <a:pt x="150" y="441"/>
                  </a:lnTo>
                  <a:lnTo>
                    <a:pt x="150" y="443"/>
                  </a:lnTo>
                  <a:lnTo>
                    <a:pt x="150" y="445"/>
                  </a:lnTo>
                  <a:lnTo>
                    <a:pt x="150" y="447"/>
                  </a:lnTo>
                  <a:lnTo>
                    <a:pt x="148" y="447"/>
                  </a:lnTo>
                  <a:lnTo>
                    <a:pt x="148" y="454"/>
                  </a:lnTo>
                  <a:lnTo>
                    <a:pt x="146" y="462"/>
                  </a:lnTo>
                  <a:lnTo>
                    <a:pt x="146" y="464"/>
                  </a:lnTo>
                  <a:lnTo>
                    <a:pt x="146" y="468"/>
                  </a:lnTo>
                  <a:lnTo>
                    <a:pt x="148" y="470"/>
                  </a:lnTo>
                  <a:lnTo>
                    <a:pt x="148" y="474"/>
                  </a:lnTo>
                  <a:lnTo>
                    <a:pt x="146" y="476"/>
                  </a:lnTo>
                  <a:lnTo>
                    <a:pt x="146" y="477"/>
                  </a:lnTo>
                  <a:lnTo>
                    <a:pt x="146" y="479"/>
                  </a:lnTo>
                  <a:lnTo>
                    <a:pt x="150" y="483"/>
                  </a:lnTo>
                  <a:lnTo>
                    <a:pt x="152" y="485"/>
                  </a:lnTo>
                  <a:lnTo>
                    <a:pt x="152" y="487"/>
                  </a:lnTo>
                  <a:lnTo>
                    <a:pt x="152" y="491"/>
                  </a:lnTo>
                  <a:lnTo>
                    <a:pt x="152" y="493"/>
                  </a:lnTo>
                  <a:lnTo>
                    <a:pt x="150" y="493"/>
                  </a:lnTo>
                  <a:lnTo>
                    <a:pt x="148" y="489"/>
                  </a:lnTo>
                  <a:lnTo>
                    <a:pt x="148" y="487"/>
                  </a:lnTo>
                  <a:lnTo>
                    <a:pt x="142" y="483"/>
                  </a:lnTo>
                  <a:lnTo>
                    <a:pt x="142" y="479"/>
                  </a:lnTo>
                  <a:lnTo>
                    <a:pt x="142" y="477"/>
                  </a:lnTo>
                  <a:lnTo>
                    <a:pt x="142" y="468"/>
                  </a:lnTo>
                  <a:lnTo>
                    <a:pt x="142" y="464"/>
                  </a:lnTo>
                  <a:lnTo>
                    <a:pt x="142" y="460"/>
                  </a:lnTo>
                  <a:lnTo>
                    <a:pt x="144" y="458"/>
                  </a:lnTo>
                  <a:lnTo>
                    <a:pt x="146" y="454"/>
                  </a:lnTo>
                  <a:lnTo>
                    <a:pt x="146" y="453"/>
                  </a:lnTo>
                  <a:lnTo>
                    <a:pt x="144" y="443"/>
                  </a:lnTo>
                  <a:lnTo>
                    <a:pt x="142" y="441"/>
                  </a:lnTo>
                  <a:lnTo>
                    <a:pt x="140" y="441"/>
                  </a:lnTo>
                  <a:lnTo>
                    <a:pt x="140" y="439"/>
                  </a:lnTo>
                  <a:lnTo>
                    <a:pt x="140" y="435"/>
                  </a:lnTo>
                  <a:lnTo>
                    <a:pt x="140" y="430"/>
                  </a:lnTo>
                  <a:lnTo>
                    <a:pt x="140" y="428"/>
                  </a:lnTo>
                  <a:lnTo>
                    <a:pt x="144" y="428"/>
                  </a:lnTo>
                  <a:lnTo>
                    <a:pt x="144" y="430"/>
                  </a:lnTo>
                  <a:close/>
                  <a:moveTo>
                    <a:pt x="142" y="403"/>
                  </a:moveTo>
                  <a:lnTo>
                    <a:pt x="142" y="405"/>
                  </a:lnTo>
                  <a:lnTo>
                    <a:pt x="142" y="403"/>
                  </a:lnTo>
                  <a:lnTo>
                    <a:pt x="140" y="401"/>
                  </a:lnTo>
                  <a:lnTo>
                    <a:pt x="140" y="399"/>
                  </a:lnTo>
                  <a:lnTo>
                    <a:pt x="142" y="393"/>
                  </a:lnTo>
                  <a:lnTo>
                    <a:pt x="142" y="391"/>
                  </a:lnTo>
                  <a:lnTo>
                    <a:pt x="144" y="397"/>
                  </a:lnTo>
                  <a:lnTo>
                    <a:pt x="144" y="399"/>
                  </a:lnTo>
                  <a:lnTo>
                    <a:pt x="142" y="403"/>
                  </a:lnTo>
                  <a:close/>
                  <a:moveTo>
                    <a:pt x="161" y="403"/>
                  </a:moveTo>
                  <a:lnTo>
                    <a:pt x="159" y="401"/>
                  </a:lnTo>
                  <a:lnTo>
                    <a:pt x="161" y="399"/>
                  </a:lnTo>
                  <a:lnTo>
                    <a:pt x="161" y="397"/>
                  </a:lnTo>
                  <a:lnTo>
                    <a:pt x="163" y="393"/>
                  </a:lnTo>
                  <a:lnTo>
                    <a:pt x="165" y="391"/>
                  </a:lnTo>
                  <a:lnTo>
                    <a:pt x="167" y="393"/>
                  </a:lnTo>
                  <a:lnTo>
                    <a:pt x="169" y="399"/>
                  </a:lnTo>
                  <a:lnTo>
                    <a:pt x="169" y="401"/>
                  </a:lnTo>
                  <a:lnTo>
                    <a:pt x="169" y="403"/>
                  </a:lnTo>
                  <a:lnTo>
                    <a:pt x="165" y="403"/>
                  </a:lnTo>
                  <a:lnTo>
                    <a:pt x="161" y="403"/>
                  </a:lnTo>
                  <a:close/>
                  <a:moveTo>
                    <a:pt x="221" y="456"/>
                  </a:moveTo>
                  <a:lnTo>
                    <a:pt x="221" y="462"/>
                  </a:lnTo>
                  <a:lnTo>
                    <a:pt x="221" y="464"/>
                  </a:lnTo>
                  <a:lnTo>
                    <a:pt x="219" y="464"/>
                  </a:lnTo>
                  <a:lnTo>
                    <a:pt x="215" y="466"/>
                  </a:lnTo>
                  <a:lnTo>
                    <a:pt x="213" y="466"/>
                  </a:lnTo>
                  <a:lnTo>
                    <a:pt x="207" y="464"/>
                  </a:lnTo>
                  <a:lnTo>
                    <a:pt x="206" y="464"/>
                  </a:lnTo>
                  <a:lnTo>
                    <a:pt x="206" y="462"/>
                  </a:lnTo>
                  <a:lnTo>
                    <a:pt x="204" y="454"/>
                  </a:lnTo>
                  <a:lnTo>
                    <a:pt x="204" y="451"/>
                  </a:lnTo>
                  <a:lnTo>
                    <a:pt x="206" y="451"/>
                  </a:lnTo>
                  <a:lnTo>
                    <a:pt x="209" y="447"/>
                  </a:lnTo>
                  <a:lnTo>
                    <a:pt x="211" y="449"/>
                  </a:lnTo>
                  <a:lnTo>
                    <a:pt x="213" y="449"/>
                  </a:lnTo>
                  <a:lnTo>
                    <a:pt x="217" y="449"/>
                  </a:lnTo>
                  <a:lnTo>
                    <a:pt x="219" y="451"/>
                  </a:lnTo>
                  <a:lnTo>
                    <a:pt x="221" y="453"/>
                  </a:lnTo>
                  <a:lnTo>
                    <a:pt x="221" y="456"/>
                  </a:lnTo>
                  <a:close/>
                  <a:moveTo>
                    <a:pt x="156" y="376"/>
                  </a:moveTo>
                  <a:lnTo>
                    <a:pt x="154" y="374"/>
                  </a:lnTo>
                  <a:lnTo>
                    <a:pt x="154" y="372"/>
                  </a:lnTo>
                  <a:lnTo>
                    <a:pt x="156" y="368"/>
                  </a:lnTo>
                  <a:lnTo>
                    <a:pt x="158" y="368"/>
                  </a:lnTo>
                  <a:lnTo>
                    <a:pt x="158" y="370"/>
                  </a:lnTo>
                  <a:lnTo>
                    <a:pt x="159" y="368"/>
                  </a:lnTo>
                  <a:lnTo>
                    <a:pt x="159" y="370"/>
                  </a:lnTo>
                  <a:lnTo>
                    <a:pt x="159" y="374"/>
                  </a:lnTo>
                  <a:lnTo>
                    <a:pt x="158" y="376"/>
                  </a:lnTo>
                  <a:lnTo>
                    <a:pt x="156" y="376"/>
                  </a:lnTo>
                  <a:close/>
                  <a:moveTo>
                    <a:pt x="142" y="343"/>
                  </a:moveTo>
                  <a:lnTo>
                    <a:pt x="140" y="343"/>
                  </a:lnTo>
                  <a:lnTo>
                    <a:pt x="140" y="341"/>
                  </a:lnTo>
                  <a:lnTo>
                    <a:pt x="134" y="343"/>
                  </a:lnTo>
                  <a:lnTo>
                    <a:pt x="131" y="343"/>
                  </a:lnTo>
                  <a:lnTo>
                    <a:pt x="127" y="343"/>
                  </a:lnTo>
                  <a:lnTo>
                    <a:pt x="125" y="345"/>
                  </a:lnTo>
                  <a:lnTo>
                    <a:pt x="127" y="347"/>
                  </a:lnTo>
                  <a:lnTo>
                    <a:pt x="129" y="349"/>
                  </a:lnTo>
                  <a:lnTo>
                    <a:pt x="127" y="351"/>
                  </a:lnTo>
                  <a:lnTo>
                    <a:pt x="125" y="351"/>
                  </a:lnTo>
                  <a:lnTo>
                    <a:pt x="123" y="349"/>
                  </a:lnTo>
                  <a:lnTo>
                    <a:pt x="119" y="345"/>
                  </a:lnTo>
                  <a:lnTo>
                    <a:pt x="117" y="339"/>
                  </a:lnTo>
                  <a:lnTo>
                    <a:pt x="115" y="339"/>
                  </a:lnTo>
                  <a:lnTo>
                    <a:pt x="111" y="339"/>
                  </a:lnTo>
                  <a:lnTo>
                    <a:pt x="108" y="339"/>
                  </a:lnTo>
                  <a:lnTo>
                    <a:pt x="108" y="341"/>
                  </a:lnTo>
                  <a:lnTo>
                    <a:pt x="106" y="341"/>
                  </a:lnTo>
                  <a:lnTo>
                    <a:pt x="104" y="343"/>
                  </a:lnTo>
                  <a:lnTo>
                    <a:pt x="104" y="341"/>
                  </a:lnTo>
                  <a:lnTo>
                    <a:pt x="104" y="339"/>
                  </a:lnTo>
                  <a:lnTo>
                    <a:pt x="104" y="337"/>
                  </a:lnTo>
                  <a:lnTo>
                    <a:pt x="104" y="335"/>
                  </a:lnTo>
                  <a:lnTo>
                    <a:pt x="104" y="334"/>
                  </a:lnTo>
                  <a:lnTo>
                    <a:pt x="104" y="332"/>
                  </a:lnTo>
                  <a:lnTo>
                    <a:pt x="106" y="332"/>
                  </a:lnTo>
                  <a:lnTo>
                    <a:pt x="108" y="332"/>
                  </a:lnTo>
                  <a:lnTo>
                    <a:pt x="111" y="334"/>
                  </a:lnTo>
                  <a:lnTo>
                    <a:pt x="117" y="334"/>
                  </a:lnTo>
                  <a:lnTo>
                    <a:pt x="123" y="337"/>
                  </a:lnTo>
                  <a:lnTo>
                    <a:pt x="125" y="339"/>
                  </a:lnTo>
                  <a:lnTo>
                    <a:pt x="127" y="339"/>
                  </a:lnTo>
                  <a:lnTo>
                    <a:pt x="129" y="339"/>
                  </a:lnTo>
                  <a:lnTo>
                    <a:pt x="133" y="337"/>
                  </a:lnTo>
                  <a:lnTo>
                    <a:pt x="140" y="335"/>
                  </a:lnTo>
                  <a:lnTo>
                    <a:pt x="142" y="334"/>
                  </a:lnTo>
                  <a:lnTo>
                    <a:pt x="146" y="335"/>
                  </a:lnTo>
                  <a:lnTo>
                    <a:pt x="146" y="339"/>
                  </a:lnTo>
                  <a:lnTo>
                    <a:pt x="144" y="343"/>
                  </a:lnTo>
                  <a:lnTo>
                    <a:pt x="142" y="343"/>
                  </a:lnTo>
                  <a:close/>
                  <a:moveTo>
                    <a:pt x="131" y="328"/>
                  </a:moveTo>
                  <a:lnTo>
                    <a:pt x="129" y="326"/>
                  </a:lnTo>
                  <a:lnTo>
                    <a:pt x="129" y="324"/>
                  </a:lnTo>
                  <a:lnTo>
                    <a:pt x="129" y="322"/>
                  </a:lnTo>
                  <a:lnTo>
                    <a:pt x="129" y="320"/>
                  </a:lnTo>
                  <a:lnTo>
                    <a:pt x="131" y="320"/>
                  </a:lnTo>
                  <a:lnTo>
                    <a:pt x="131" y="318"/>
                  </a:lnTo>
                  <a:lnTo>
                    <a:pt x="133" y="318"/>
                  </a:lnTo>
                  <a:lnTo>
                    <a:pt x="134" y="318"/>
                  </a:lnTo>
                  <a:lnTo>
                    <a:pt x="136" y="318"/>
                  </a:lnTo>
                  <a:lnTo>
                    <a:pt x="138" y="318"/>
                  </a:lnTo>
                  <a:lnTo>
                    <a:pt x="138" y="320"/>
                  </a:lnTo>
                  <a:lnTo>
                    <a:pt x="140" y="320"/>
                  </a:lnTo>
                  <a:lnTo>
                    <a:pt x="140" y="322"/>
                  </a:lnTo>
                  <a:lnTo>
                    <a:pt x="140" y="324"/>
                  </a:lnTo>
                  <a:lnTo>
                    <a:pt x="140" y="326"/>
                  </a:lnTo>
                  <a:lnTo>
                    <a:pt x="138" y="326"/>
                  </a:lnTo>
                  <a:lnTo>
                    <a:pt x="136" y="328"/>
                  </a:lnTo>
                  <a:lnTo>
                    <a:pt x="134" y="330"/>
                  </a:lnTo>
                  <a:lnTo>
                    <a:pt x="131" y="328"/>
                  </a:lnTo>
                  <a:close/>
                  <a:moveTo>
                    <a:pt x="96" y="232"/>
                  </a:moveTo>
                  <a:lnTo>
                    <a:pt x="94" y="230"/>
                  </a:lnTo>
                  <a:lnTo>
                    <a:pt x="94" y="228"/>
                  </a:lnTo>
                  <a:lnTo>
                    <a:pt x="96" y="226"/>
                  </a:lnTo>
                  <a:lnTo>
                    <a:pt x="96" y="224"/>
                  </a:lnTo>
                  <a:lnTo>
                    <a:pt x="98" y="226"/>
                  </a:lnTo>
                  <a:lnTo>
                    <a:pt x="100" y="230"/>
                  </a:lnTo>
                  <a:lnTo>
                    <a:pt x="96" y="232"/>
                  </a:lnTo>
                  <a:close/>
                  <a:moveTo>
                    <a:pt x="21" y="99"/>
                  </a:moveTo>
                  <a:lnTo>
                    <a:pt x="19" y="99"/>
                  </a:lnTo>
                  <a:lnTo>
                    <a:pt x="17" y="99"/>
                  </a:lnTo>
                  <a:lnTo>
                    <a:pt x="17" y="101"/>
                  </a:lnTo>
                  <a:lnTo>
                    <a:pt x="15" y="103"/>
                  </a:lnTo>
                  <a:lnTo>
                    <a:pt x="13" y="105"/>
                  </a:lnTo>
                  <a:lnTo>
                    <a:pt x="10" y="109"/>
                  </a:lnTo>
                  <a:lnTo>
                    <a:pt x="8" y="105"/>
                  </a:lnTo>
                  <a:lnTo>
                    <a:pt x="8" y="103"/>
                  </a:lnTo>
                  <a:lnTo>
                    <a:pt x="8" y="101"/>
                  </a:lnTo>
                  <a:lnTo>
                    <a:pt x="8" y="99"/>
                  </a:lnTo>
                  <a:lnTo>
                    <a:pt x="10" y="97"/>
                  </a:lnTo>
                  <a:lnTo>
                    <a:pt x="8" y="96"/>
                  </a:lnTo>
                  <a:lnTo>
                    <a:pt x="6" y="96"/>
                  </a:lnTo>
                  <a:lnTo>
                    <a:pt x="4" y="96"/>
                  </a:lnTo>
                  <a:lnTo>
                    <a:pt x="4" y="94"/>
                  </a:lnTo>
                  <a:lnTo>
                    <a:pt x="2" y="92"/>
                  </a:lnTo>
                  <a:lnTo>
                    <a:pt x="2" y="88"/>
                  </a:lnTo>
                  <a:lnTo>
                    <a:pt x="2" y="86"/>
                  </a:lnTo>
                  <a:lnTo>
                    <a:pt x="0" y="84"/>
                  </a:lnTo>
                  <a:lnTo>
                    <a:pt x="4" y="84"/>
                  </a:lnTo>
                  <a:lnTo>
                    <a:pt x="8" y="86"/>
                  </a:lnTo>
                  <a:lnTo>
                    <a:pt x="10" y="86"/>
                  </a:lnTo>
                  <a:lnTo>
                    <a:pt x="8" y="88"/>
                  </a:lnTo>
                  <a:lnTo>
                    <a:pt x="10" y="88"/>
                  </a:lnTo>
                  <a:lnTo>
                    <a:pt x="10" y="90"/>
                  </a:lnTo>
                  <a:lnTo>
                    <a:pt x="12" y="92"/>
                  </a:lnTo>
                  <a:lnTo>
                    <a:pt x="13" y="92"/>
                  </a:lnTo>
                  <a:lnTo>
                    <a:pt x="15" y="90"/>
                  </a:lnTo>
                  <a:lnTo>
                    <a:pt x="17" y="92"/>
                  </a:lnTo>
                  <a:lnTo>
                    <a:pt x="21" y="92"/>
                  </a:lnTo>
                  <a:lnTo>
                    <a:pt x="23" y="96"/>
                  </a:lnTo>
                  <a:lnTo>
                    <a:pt x="25" y="97"/>
                  </a:lnTo>
                  <a:lnTo>
                    <a:pt x="27" y="99"/>
                  </a:lnTo>
                  <a:lnTo>
                    <a:pt x="27" y="101"/>
                  </a:lnTo>
                  <a:lnTo>
                    <a:pt x="25" y="99"/>
                  </a:lnTo>
                  <a:lnTo>
                    <a:pt x="21" y="99"/>
                  </a:lnTo>
                  <a:close/>
                  <a:moveTo>
                    <a:pt x="61" y="107"/>
                  </a:moveTo>
                  <a:lnTo>
                    <a:pt x="60" y="105"/>
                  </a:lnTo>
                  <a:lnTo>
                    <a:pt x="60" y="101"/>
                  </a:lnTo>
                  <a:lnTo>
                    <a:pt x="61" y="101"/>
                  </a:lnTo>
                  <a:lnTo>
                    <a:pt x="63" y="101"/>
                  </a:lnTo>
                  <a:lnTo>
                    <a:pt x="63" y="103"/>
                  </a:lnTo>
                  <a:lnTo>
                    <a:pt x="63" y="105"/>
                  </a:lnTo>
                  <a:lnTo>
                    <a:pt x="61" y="107"/>
                  </a:lnTo>
                  <a:close/>
                  <a:moveTo>
                    <a:pt x="58" y="97"/>
                  </a:moveTo>
                  <a:lnTo>
                    <a:pt x="56" y="96"/>
                  </a:lnTo>
                  <a:lnTo>
                    <a:pt x="58" y="94"/>
                  </a:lnTo>
                  <a:lnTo>
                    <a:pt x="60" y="96"/>
                  </a:lnTo>
                  <a:lnTo>
                    <a:pt x="58" y="97"/>
                  </a:lnTo>
                  <a:close/>
                  <a:moveTo>
                    <a:pt x="58" y="92"/>
                  </a:moveTo>
                  <a:lnTo>
                    <a:pt x="56" y="92"/>
                  </a:lnTo>
                  <a:lnTo>
                    <a:pt x="58" y="92"/>
                  </a:lnTo>
                  <a:lnTo>
                    <a:pt x="56" y="90"/>
                  </a:lnTo>
                  <a:lnTo>
                    <a:pt x="56" y="88"/>
                  </a:lnTo>
                  <a:lnTo>
                    <a:pt x="56" y="86"/>
                  </a:lnTo>
                  <a:lnTo>
                    <a:pt x="58" y="86"/>
                  </a:lnTo>
                  <a:lnTo>
                    <a:pt x="58" y="88"/>
                  </a:lnTo>
                  <a:lnTo>
                    <a:pt x="58" y="92"/>
                  </a:lnTo>
                  <a:close/>
                  <a:moveTo>
                    <a:pt x="48" y="36"/>
                  </a:moveTo>
                  <a:lnTo>
                    <a:pt x="48" y="40"/>
                  </a:lnTo>
                  <a:lnTo>
                    <a:pt x="50" y="42"/>
                  </a:lnTo>
                  <a:lnTo>
                    <a:pt x="50" y="46"/>
                  </a:lnTo>
                  <a:lnTo>
                    <a:pt x="46" y="57"/>
                  </a:lnTo>
                  <a:lnTo>
                    <a:pt x="46" y="59"/>
                  </a:lnTo>
                  <a:lnTo>
                    <a:pt x="44" y="59"/>
                  </a:lnTo>
                  <a:lnTo>
                    <a:pt x="40" y="53"/>
                  </a:lnTo>
                  <a:lnTo>
                    <a:pt x="40" y="51"/>
                  </a:lnTo>
                  <a:lnTo>
                    <a:pt x="40" y="46"/>
                  </a:lnTo>
                  <a:lnTo>
                    <a:pt x="38" y="46"/>
                  </a:lnTo>
                  <a:lnTo>
                    <a:pt x="37" y="46"/>
                  </a:lnTo>
                  <a:lnTo>
                    <a:pt x="33" y="48"/>
                  </a:lnTo>
                  <a:lnTo>
                    <a:pt x="31" y="48"/>
                  </a:lnTo>
                  <a:lnTo>
                    <a:pt x="31" y="46"/>
                  </a:lnTo>
                  <a:lnTo>
                    <a:pt x="29" y="46"/>
                  </a:lnTo>
                  <a:lnTo>
                    <a:pt x="25" y="38"/>
                  </a:lnTo>
                  <a:lnTo>
                    <a:pt x="17" y="34"/>
                  </a:lnTo>
                  <a:lnTo>
                    <a:pt x="17" y="28"/>
                  </a:lnTo>
                  <a:lnTo>
                    <a:pt x="19" y="23"/>
                  </a:lnTo>
                  <a:lnTo>
                    <a:pt x="21" y="21"/>
                  </a:lnTo>
                  <a:lnTo>
                    <a:pt x="23" y="21"/>
                  </a:lnTo>
                  <a:lnTo>
                    <a:pt x="23" y="19"/>
                  </a:lnTo>
                  <a:lnTo>
                    <a:pt x="25" y="9"/>
                  </a:lnTo>
                  <a:lnTo>
                    <a:pt x="21" y="7"/>
                  </a:lnTo>
                  <a:lnTo>
                    <a:pt x="19" y="5"/>
                  </a:lnTo>
                  <a:lnTo>
                    <a:pt x="17" y="3"/>
                  </a:lnTo>
                  <a:lnTo>
                    <a:pt x="17" y="1"/>
                  </a:lnTo>
                  <a:lnTo>
                    <a:pt x="17" y="0"/>
                  </a:lnTo>
                  <a:lnTo>
                    <a:pt x="31" y="3"/>
                  </a:lnTo>
                  <a:lnTo>
                    <a:pt x="33" y="3"/>
                  </a:lnTo>
                  <a:lnTo>
                    <a:pt x="37" y="9"/>
                  </a:lnTo>
                  <a:lnTo>
                    <a:pt x="48" y="30"/>
                  </a:lnTo>
                  <a:lnTo>
                    <a:pt x="50" y="30"/>
                  </a:lnTo>
                  <a:lnTo>
                    <a:pt x="50" y="32"/>
                  </a:lnTo>
                  <a:lnTo>
                    <a:pt x="50" y="34"/>
                  </a:lnTo>
                  <a:lnTo>
                    <a:pt x="4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77" name="Freeform 6279"/>
            <p:cNvSpPr>
              <a:spLocks/>
            </p:cNvSpPr>
            <p:nvPr/>
          </p:nvSpPr>
          <p:spPr bwMode="auto">
            <a:xfrm>
              <a:off x="3533776" y="3217863"/>
              <a:ext cx="14288" cy="9525"/>
            </a:xfrm>
            <a:custGeom>
              <a:avLst/>
              <a:gdLst>
                <a:gd name="T0" fmla="*/ 2 w 9"/>
                <a:gd name="T1" fmla="*/ 6 h 6"/>
                <a:gd name="T2" fmla="*/ 0 w 9"/>
                <a:gd name="T3" fmla="*/ 6 h 6"/>
                <a:gd name="T4" fmla="*/ 2 w 9"/>
                <a:gd name="T5" fmla="*/ 4 h 6"/>
                <a:gd name="T6" fmla="*/ 6 w 9"/>
                <a:gd name="T7" fmla="*/ 0 h 6"/>
                <a:gd name="T8" fmla="*/ 9 w 9"/>
                <a:gd name="T9" fmla="*/ 0 h 6"/>
                <a:gd name="T10" fmla="*/ 9 w 9"/>
                <a:gd name="T11" fmla="*/ 2 h 6"/>
                <a:gd name="T12" fmla="*/ 9 w 9"/>
                <a:gd name="T13" fmla="*/ 4 h 6"/>
                <a:gd name="T14" fmla="*/ 8 w 9"/>
                <a:gd name="T15" fmla="*/ 6 h 6"/>
                <a:gd name="T16" fmla="*/ 6 w 9"/>
                <a:gd name="T17" fmla="*/ 6 h 6"/>
                <a:gd name="T18" fmla="*/ 2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2" y="6"/>
                  </a:moveTo>
                  <a:lnTo>
                    <a:pt x="0" y="6"/>
                  </a:lnTo>
                  <a:lnTo>
                    <a:pt x="2" y="4"/>
                  </a:lnTo>
                  <a:lnTo>
                    <a:pt x="6" y="0"/>
                  </a:lnTo>
                  <a:lnTo>
                    <a:pt x="9" y="0"/>
                  </a:lnTo>
                  <a:lnTo>
                    <a:pt x="9" y="2"/>
                  </a:lnTo>
                  <a:lnTo>
                    <a:pt x="9" y="4"/>
                  </a:lnTo>
                  <a:lnTo>
                    <a:pt x="8" y="6"/>
                  </a:lnTo>
                  <a:lnTo>
                    <a:pt x="6" y="6"/>
                  </a:lnTo>
                  <a:lnTo>
                    <a:pt x="2" y="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78" name="Freeform 6280"/>
            <p:cNvSpPr>
              <a:spLocks/>
            </p:cNvSpPr>
            <p:nvPr/>
          </p:nvSpPr>
          <p:spPr bwMode="auto">
            <a:xfrm>
              <a:off x="3557588" y="3217863"/>
              <a:ext cx="15875" cy="12700"/>
            </a:xfrm>
            <a:custGeom>
              <a:avLst/>
              <a:gdLst>
                <a:gd name="T0" fmla="*/ 0 w 10"/>
                <a:gd name="T1" fmla="*/ 6 h 8"/>
                <a:gd name="T2" fmla="*/ 6 w 10"/>
                <a:gd name="T3" fmla="*/ 0 h 8"/>
                <a:gd name="T4" fmla="*/ 10 w 10"/>
                <a:gd name="T5" fmla="*/ 0 h 8"/>
                <a:gd name="T6" fmla="*/ 10 w 10"/>
                <a:gd name="T7" fmla="*/ 4 h 8"/>
                <a:gd name="T8" fmla="*/ 8 w 10"/>
                <a:gd name="T9" fmla="*/ 6 h 8"/>
                <a:gd name="T10" fmla="*/ 6 w 10"/>
                <a:gd name="T11" fmla="*/ 8 h 8"/>
                <a:gd name="T12" fmla="*/ 4 w 10"/>
                <a:gd name="T13" fmla="*/ 6 h 8"/>
                <a:gd name="T14" fmla="*/ 2 w 10"/>
                <a:gd name="T15" fmla="*/ 6 h 8"/>
                <a:gd name="T16" fmla="*/ 0 w 10"/>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0" y="6"/>
                  </a:moveTo>
                  <a:lnTo>
                    <a:pt x="6" y="0"/>
                  </a:lnTo>
                  <a:lnTo>
                    <a:pt x="10" y="0"/>
                  </a:lnTo>
                  <a:lnTo>
                    <a:pt x="10" y="4"/>
                  </a:lnTo>
                  <a:lnTo>
                    <a:pt x="8" y="6"/>
                  </a:lnTo>
                  <a:lnTo>
                    <a:pt x="6" y="8"/>
                  </a:lnTo>
                  <a:lnTo>
                    <a:pt x="4" y="6"/>
                  </a:lnTo>
                  <a:lnTo>
                    <a:pt x="2" y="6"/>
                  </a:lnTo>
                  <a:lnTo>
                    <a:pt x="0" y="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79" name="Freeform 6281"/>
            <p:cNvSpPr>
              <a:spLocks/>
            </p:cNvSpPr>
            <p:nvPr/>
          </p:nvSpPr>
          <p:spPr bwMode="auto">
            <a:xfrm>
              <a:off x="3633788" y="3176588"/>
              <a:ext cx="15875" cy="14288"/>
            </a:xfrm>
            <a:custGeom>
              <a:avLst/>
              <a:gdLst>
                <a:gd name="T0" fmla="*/ 2 w 10"/>
                <a:gd name="T1" fmla="*/ 9 h 9"/>
                <a:gd name="T2" fmla="*/ 0 w 10"/>
                <a:gd name="T3" fmla="*/ 7 h 9"/>
                <a:gd name="T4" fmla="*/ 2 w 10"/>
                <a:gd name="T5" fmla="*/ 2 h 9"/>
                <a:gd name="T6" fmla="*/ 6 w 10"/>
                <a:gd name="T7" fmla="*/ 0 h 9"/>
                <a:gd name="T8" fmla="*/ 8 w 10"/>
                <a:gd name="T9" fmla="*/ 0 h 9"/>
                <a:gd name="T10" fmla="*/ 10 w 10"/>
                <a:gd name="T11" fmla="*/ 0 h 9"/>
                <a:gd name="T12" fmla="*/ 10 w 10"/>
                <a:gd name="T13" fmla="*/ 2 h 9"/>
                <a:gd name="T14" fmla="*/ 10 w 10"/>
                <a:gd name="T15" fmla="*/ 3 h 9"/>
                <a:gd name="T16" fmla="*/ 10 w 10"/>
                <a:gd name="T17" fmla="*/ 5 h 9"/>
                <a:gd name="T18" fmla="*/ 8 w 10"/>
                <a:gd name="T19" fmla="*/ 9 h 9"/>
                <a:gd name="T20" fmla="*/ 4 w 10"/>
                <a:gd name="T21" fmla="*/ 9 h 9"/>
                <a:gd name="T22" fmla="*/ 2 w 10"/>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2" y="9"/>
                  </a:moveTo>
                  <a:lnTo>
                    <a:pt x="0" y="7"/>
                  </a:lnTo>
                  <a:lnTo>
                    <a:pt x="2" y="2"/>
                  </a:lnTo>
                  <a:lnTo>
                    <a:pt x="6" y="0"/>
                  </a:lnTo>
                  <a:lnTo>
                    <a:pt x="8" y="0"/>
                  </a:lnTo>
                  <a:lnTo>
                    <a:pt x="10" y="0"/>
                  </a:lnTo>
                  <a:lnTo>
                    <a:pt x="10" y="2"/>
                  </a:lnTo>
                  <a:lnTo>
                    <a:pt x="10" y="3"/>
                  </a:lnTo>
                  <a:lnTo>
                    <a:pt x="10" y="5"/>
                  </a:lnTo>
                  <a:lnTo>
                    <a:pt x="8" y="9"/>
                  </a:lnTo>
                  <a:lnTo>
                    <a:pt x="4" y="9"/>
                  </a:lnTo>
                  <a:lnTo>
                    <a:pt x="2" y="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80" name="Freeform 6282"/>
            <p:cNvSpPr>
              <a:spLocks/>
            </p:cNvSpPr>
            <p:nvPr/>
          </p:nvSpPr>
          <p:spPr bwMode="auto">
            <a:xfrm>
              <a:off x="3829051" y="3386138"/>
              <a:ext cx="30163" cy="23813"/>
            </a:xfrm>
            <a:custGeom>
              <a:avLst/>
              <a:gdLst>
                <a:gd name="T0" fmla="*/ 19 w 19"/>
                <a:gd name="T1" fmla="*/ 10 h 15"/>
                <a:gd name="T2" fmla="*/ 17 w 19"/>
                <a:gd name="T3" fmla="*/ 12 h 15"/>
                <a:gd name="T4" fmla="*/ 19 w 19"/>
                <a:gd name="T5" fmla="*/ 12 h 15"/>
                <a:gd name="T6" fmla="*/ 17 w 19"/>
                <a:gd name="T7" fmla="*/ 13 h 15"/>
                <a:gd name="T8" fmla="*/ 16 w 19"/>
                <a:gd name="T9" fmla="*/ 13 h 15"/>
                <a:gd name="T10" fmla="*/ 14 w 19"/>
                <a:gd name="T11" fmla="*/ 15 h 15"/>
                <a:gd name="T12" fmla="*/ 14 w 19"/>
                <a:gd name="T13" fmla="*/ 13 h 15"/>
                <a:gd name="T14" fmla="*/ 10 w 19"/>
                <a:gd name="T15" fmla="*/ 12 h 15"/>
                <a:gd name="T16" fmla="*/ 4 w 19"/>
                <a:gd name="T17" fmla="*/ 12 h 15"/>
                <a:gd name="T18" fmla="*/ 2 w 19"/>
                <a:gd name="T19" fmla="*/ 10 h 15"/>
                <a:gd name="T20" fmla="*/ 0 w 19"/>
                <a:gd name="T21" fmla="*/ 8 h 15"/>
                <a:gd name="T22" fmla="*/ 0 w 19"/>
                <a:gd name="T23" fmla="*/ 4 h 15"/>
                <a:gd name="T24" fmla="*/ 0 w 19"/>
                <a:gd name="T25" fmla="*/ 2 h 15"/>
                <a:gd name="T26" fmla="*/ 6 w 19"/>
                <a:gd name="T27" fmla="*/ 0 h 15"/>
                <a:gd name="T28" fmla="*/ 8 w 19"/>
                <a:gd name="T29" fmla="*/ 2 h 15"/>
                <a:gd name="T30" fmla="*/ 8 w 19"/>
                <a:gd name="T31" fmla="*/ 4 h 15"/>
                <a:gd name="T32" fmla="*/ 8 w 19"/>
                <a:gd name="T33" fmla="*/ 6 h 15"/>
                <a:gd name="T34" fmla="*/ 8 w 19"/>
                <a:gd name="T35" fmla="*/ 8 h 15"/>
                <a:gd name="T36" fmla="*/ 10 w 19"/>
                <a:gd name="T37" fmla="*/ 8 h 15"/>
                <a:gd name="T38" fmla="*/ 12 w 19"/>
                <a:gd name="T39" fmla="*/ 8 h 15"/>
                <a:gd name="T40" fmla="*/ 12 w 19"/>
                <a:gd name="T41" fmla="*/ 4 h 15"/>
                <a:gd name="T42" fmla="*/ 14 w 19"/>
                <a:gd name="T43" fmla="*/ 6 h 15"/>
                <a:gd name="T44" fmla="*/ 17 w 19"/>
                <a:gd name="T45" fmla="*/ 8 h 15"/>
                <a:gd name="T46" fmla="*/ 19 w 19"/>
                <a:gd name="T47" fmla="*/ 8 h 15"/>
                <a:gd name="T48" fmla="*/ 19 w 19"/>
                <a:gd name="T4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15">
                  <a:moveTo>
                    <a:pt x="19" y="10"/>
                  </a:moveTo>
                  <a:lnTo>
                    <a:pt x="17" y="12"/>
                  </a:lnTo>
                  <a:lnTo>
                    <a:pt x="19" y="12"/>
                  </a:lnTo>
                  <a:lnTo>
                    <a:pt x="17" y="13"/>
                  </a:lnTo>
                  <a:lnTo>
                    <a:pt x="16" y="13"/>
                  </a:lnTo>
                  <a:lnTo>
                    <a:pt x="14" y="15"/>
                  </a:lnTo>
                  <a:lnTo>
                    <a:pt x="14" y="13"/>
                  </a:lnTo>
                  <a:lnTo>
                    <a:pt x="10" y="12"/>
                  </a:lnTo>
                  <a:lnTo>
                    <a:pt x="4" y="12"/>
                  </a:lnTo>
                  <a:lnTo>
                    <a:pt x="2" y="10"/>
                  </a:lnTo>
                  <a:lnTo>
                    <a:pt x="0" y="8"/>
                  </a:lnTo>
                  <a:lnTo>
                    <a:pt x="0" y="4"/>
                  </a:lnTo>
                  <a:lnTo>
                    <a:pt x="0" y="2"/>
                  </a:lnTo>
                  <a:lnTo>
                    <a:pt x="6" y="0"/>
                  </a:lnTo>
                  <a:lnTo>
                    <a:pt x="8" y="2"/>
                  </a:lnTo>
                  <a:lnTo>
                    <a:pt x="8" y="4"/>
                  </a:lnTo>
                  <a:lnTo>
                    <a:pt x="8" y="6"/>
                  </a:lnTo>
                  <a:lnTo>
                    <a:pt x="8" y="8"/>
                  </a:lnTo>
                  <a:lnTo>
                    <a:pt x="10" y="8"/>
                  </a:lnTo>
                  <a:lnTo>
                    <a:pt x="12" y="8"/>
                  </a:lnTo>
                  <a:lnTo>
                    <a:pt x="12" y="4"/>
                  </a:lnTo>
                  <a:lnTo>
                    <a:pt x="14" y="6"/>
                  </a:lnTo>
                  <a:lnTo>
                    <a:pt x="17" y="8"/>
                  </a:lnTo>
                  <a:lnTo>
                    <a:pt x="19" y="8"/>
                  </a:lnTo>
                  <a:lnTo>
                    <a:pt x="19" y="1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81" name="Freeform 6283"/>
            <p:cNvSpPr>
              <a:spLocks/>
            </p:cNvSpPr>
            <p:nvPr/>
          </p:nvSpPr>
          <p:spPr bwMode="auto">
            <a:xfrm>
              <a:off x="3673476" y="3217863"/>
              <a:ext cx="61913" cy="65088"/>
            </a:xfrm>
            <a:custGeom>
              <a:avLst/>
              <a:gdLst>
                <a:gd name="T0" fmla="*/ 23 w 39"/>
                <a:gd name="T1" fmla="*/ 8 h 41"/>
                <a:gd name="T2" fmla="*/ 27 w 39"/>
                <a:gd name="T3" fmla="*/ 12 h 41"/>
                <a:gd name="T4" fmla="*/ 29 w 39"/>
                <a:gd name="T5" fmla="*/ 12 h 41"/>
                <a:gd name="T6" fmla="*/ 29 w 39"/>
                <a:gd name="T7" fmla="*/ 14 h 41"/>
                <a:gd name="T8" fmla="*/ 27 w 39"/>
                <a:gd name="T9" fmla="*/ 18 h 41"/>
                <a:gd name="T10" fmla="*/ 25 w 39"/>
                <a:gd name="T11" fmla="*/ 20 h 41"/>
                <a:gd name="T12" fmla="*/ 25 w 39"/>
                <a:gd name="T13" fmla="*/ 25 h 41"/>
                <a:gd name="T14" fmla="*/ 29 w 39"/>
                <a:gd name="T15" fmla="*/ 29 h 41"/>
                <a:gd name="T16" fmla="*/ 35 w 39"/>
                <a:gd name="T17" fmla="*/ 33 h 41"/>
                <a:gd name="T18" fmla="*/ 39 w 39"/>
                <a:gd name="T19" fmla="*/ 35 h 41"/>
                <a:gd name="T20" fmla="*/ 37 w 39"/>
                <a:gd name="T21" fmla="*/ 37 h 41"/>
                <a:gd name="T22" fmla="*/ 35 w 39"/>
                <a:gd name="T23" fmla="*/ 37 h 41"/>
                <a:gd name="T24" fmla="*/ 31 w 39"/>
                <a:gd name="T25" fmla="*/ 35 h 41"/>
                <a:gd name="T26" fmla="*/ 29 w 39"/>
                <a:gd name="T27" fmla="*/ 33 h 41"/>
                <a:gd name="T28" fmla="*/ 25 w 39"/>
                <a:gd name="T29" fmla="*/ 31 h 41"/>
                <a:gd name="T30" fmla="*/ 23 w 39"/>
                <a:gd name="T31" fmla="*/ 31 h 41"/>
                <a:gd name="T32" fmla="*/ 23 w 39"/>
                <a:gd name="T33" fmla="*/ 33 h 41"/>
                <a:gd name="T34" fmla="*/ 21 w 39"/>
                <a:gd name="T35" fmla="*/ 33 h 41"/>
                <a:gd name="T36" fmla="*/ 17 w 39"/>
                <a:gd name="T37" fmla="*/ 33 h 41"/>
                <a:gd name="T38" fmla="*/ 16 w 39"/>
                <a:gd name="T39" fmla="*/ 35 h 41"/>
                <a:gd name="T40" fmla="*/ 16 w 39"/>
                <a:gd name="T41" fmla="*/ 37 h 41"/>
                <a:gd name="T42" fmla="*/ 14 w 39"/>
                <a:gd name="T43" fmla="*/ 37 h 41"/>
                <a:gd name="T44" fmla="*/ 12 w 39"/>
                <a:gd name="T45" fmla="*/ 37 h 41"/>
                <a:gd name="T46" fmla="*/ 12 w 39"/>
                <a:gd name="T47" fmla="*/ 35 h 41"/>
                <a:gd name="T48" fmla="*/ 12 w 39"/>
                <a:gd name="T49" fmla="*/ 33 h 41"/>
                <a:gd name="T50" fmla="*/ 10 w 39"/>
                <a:gd name="T51" fmla="*/ 33 h 41"/>
                <a:gd name="T52" fmla="*/ 8 w 39"/>
                <a:gd name="T53" fmla="*/ 33 h 41"/>
                <a:gd name="T54" fmla="*/ 6 w 39"/>
                <a:gd name="T55" fmla="*/ 35 h 41"/>
                <a:gd name="T56" fmla="*/ 6 w 39"/>
                <a:gd name="T57" fmla="*/ 37 h 41"/>
                <a:gd name="T58" fmla="*/ 4 w 39"/>
                <a:gd name="T59" fmla="*/ 37 h 41"/>
                <a:gd name="T60" fmla="*/ 2 w 39"/>
                <a:gd name="T61" fmla="*/ 41 h 41"/>
                <a:gd name="T62" fmla="*/ 2 w 39"/>
                <a:gd name="T63" fmla="*/ 39 h 41"/>
                <a:gd name="T64" fmla="*/ 2 w 39"/>
                <a:gd name="T65" fmla="*/ 37 h 41"/>
                <a:gd name="T66" fmla="*/ 4 w 39"/>
                <a:gd name="T67" fmla="*/ 35 h 41"/>
                <a:gd name="T68" fmla="*/ 4 w 39"/>
                <a:gd name="T69" fmla="*/ 33 h 41"/>
                <a:gd name="T70" fmla="*/ 2 w 39"/>
                <a:gd name="T71" fmla="*/ 27 h 41"/>
                <a:gd name="T72" fmla="*/ 0 w 39"/>
                <a:gd name="T73" fmla="*/ 25 h 41"/>
                <a:gd name="T74" fmla="*/ 0 w 39"/>
                <a:gd name="T75" fmla="*/ 23 h 41"/>
                <a:gd name="T76" fmla="*/ 2 w 39"/>
                <a:gd name="T77" fmla="*/ 22 h 41"/>
                <a:gd name="T78" fmla="*/ 6 w 39"/>
                <a:gd name="T79" fmla="*/ 25 h 41"/>
                <a:gd name="T80" fmla="*/ 10 w 39"/>
                <a:gd name="T81" fmla="*/ 27 h 41"/>
                <a:gd name="T82" fmla="*/ 12 w 39"/>
                <a:gd name="T83" fmla="*/ 27 h 41"/>
                <a:gd name="T84" fmla="*/ 14 w 39"/>
                <a:gd name="T85" fmla="*/ 27 h 41"/>
                <a:gd name="T86" fmla="*/ 16 w 39"/>
                <a:gd name="T87" fmla="*/ 25 h 41"/>
                <a:gd name="T88" fmla="*/ 16 w 39"/>
                <a:gd name="T89" fmla="*/ 23 h 41"/>
                <a:gd name="T90" fmla="*/ 16 w 39"/>
                <a:gd name="T91" fmla="*/ 22 h 41"/>
                <a:gd name="T92" fmla="*/ 14 w 39"/>
                <a:gd name="T93" fmla="*/ 20 h 41"/>
                <a:gd name="T94" fmla="*/ 12 w 39"/>
                <a:gd name="T95" fmla="*/ 18 h 41"/>
                <a:gd name="T96" fmla="*/ 14 w 39"/>
                <a:gd name="T97" fmla="*/ 16 h 41"/>
                <a:gd name="T98" fmla="*/ 14 w 39"/>
                <a:gd name="T99" fmla="*/ 14 h 41"/>
                <a:gd name="T100" fmla="*/ 12 w 39"/>
                <a:gd name="T101" fmla="*/ 8 h 41"/>
                <a:gd name="T102" fmla="*/ 12 w 39"/>
                <a:gd name="T103" fmla="*/ 4 h 41"/>
                <a:gd name="T104" fmla="*/ 12 w 39"/>
                <a:gd name="T105" fmla="*/ 2 h 41"/>
                <a:gd name="T106" fmla="*/ 14 w 39"/>
                <a:gd name="T107" fmla="*/ 2 h 41"/>
                <a:gd name="T108" fmla="*/ 17 w 39"/>
                <a:gd name="T109" fmla="*/ 0 h 41"/>
                <a:gd name="T110" fmla="*/ 19 w 39"/>
                <a:gd name="T111" fmla="*/ 2 h 41"/>
                <a:gd name="T112" fmla="*/ 21 w 39"/>
                <a:gd name="T113" fmla="*/ 2 h 41"/>
                <a:gd name="T114" fmla="*/ 21 w 39"/>
                <a:gd name="T115" fmla="*/ 4 h 41"/>
                <a:gd name="T116" fmla="*/ 23 w 39"/>
                <a:gd name="T117" fmla="*/ 6 h 41"/>
                <a:gd name="T118" fmla="*/ 23 w 39"/>
                <a:gd name="T11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41">
                  <a:moveTo>
                    <a:pt x="23" y="8"/>
                  </a:moveTo>
                  <a:lnTo>
                    <a:pt x="27" y="12"/>
                  </a:lnTo>
                  <a:lnTo>
                    <a:pt x="29" y="12"/>
                  </a:lnTo>
                  <a:lnTo>
                    <a:pt x="29" y="14"/>
                  </a:lnTo>
                  <a:lnTo>
                    <a:pt x="27" y="18"/>
                  </a:lnTo>
                  <a:lnTo>
                    <a:pt x="25" y="20"/>
                  </a:lnTo>
                  <a:lnTo>
                    <a:pt x="25" y="25"/>
                  </a:lnTo>
                  <a:lnTo>
                    <a:pt x="29" y="29"/>
                  </a:lnTo>
                  <a:lnTo>
                    <a:pt x="35" y="33"/>
                  </a:lnTo>
                  <a:lnTo>
                    <a:pt x="39" y="35"/>
                  </a:lnTo>
                  <a:lnTo>
                    <a:pt x="37" y="37"/>
                  </a:lnTo>
                  <a:lnTo>
                    <a:pt x="35" y="37"/>
                  </a:lnTo>
                  <a:lnTo>
                    <a:pt x="31" y="35"/>
                  </a:lnTo>
                  <a:lnTo>
                    <a:pt x="29" y="33"/>
                  </a:lnTo>
                  <a:lnTo>
                    <a:pt x="25" y="31"/>
                  </a:lnTo>
                  <a:lnTo>
                    <a:pt x="23" y="31"/>
                  </a:lnTo>
                  <a:lnTo>
                    <a:pt x="23" y="33"/>
                  </a:lnTo>
                  <a:lnTo>
                    <a:pt x="21" y="33"/>
                  </a:lnTo>
                  <a:lnTo>
                    <a:pt x="17" y="33"/>
                  </a:lnTo>
                  <a:lnTo>
                    <a:pt x="16" y="35"/>
                  </a:lnTo>
                  <a:lnTo>
                    <a:pt x="16" y="37"/>
                  </a:lnTo>
                  <a:lnTo>
                    <a:pt x="14" y="37"/>
                  </a:lnTo>
                  <a:lnTo>
                    <a:pt x="12" y="37"/>
                  </a:lnTo>
                  <a:lnTo>
                    <a:pt x="12" y="35"/>
                  </a:lnTo>
                  <a:lnTo>
                    <a:pt x="12" y="33"/>
                  </a:lnTo>
                  <a:lnTo>
                    <a:pt x="10" y="33"/>
                  </a:lnTo>
                  <a:lnTo>
                    <a:pt x="8" y="33"/>
                  </a:lnTo>
                  <a:lnTo>
                    <a:pt x="6" y="35"/>
                  </a:lnTo>
                  <a:lnTo>
                    <a:pt x="6" y="37"/>
                  </a:lnTo>
                  <a:lnTo>
                    <a:pt x="4" y="37"/>
                  </a:lnTo>
                  <a:lnTo>
                    <a:pt x="2" y="41"/>
                  </a:lnTo>
                  <a:lnTo>
                    <a:pt x="2" y="39"/>
                  </a:lnTo>
                  <a:lnTo>
                    <a:pt x="2" y="37"/>
                  </a:lnTo>
                  <a:lnTo>
                    <a:pt x="4" y="35"/>
                  </a:lnTo>
                  <a:lnTo>
                    <a:pt x="4" y="33"/>
                  </a:lnTo>
                  <a:lnTo>
                    <a:pt x="2" y="27"/>
                  </a:lnTo>
                  <a:lnTo>
                    <a:pt x="0" y="25"/>
                  </a:lnTo>
                  <a:lnTo>
                    <a:pt x="0" y="23"/>
                  </a:lnTo>
                  <a:lnTo>
                    <a:pt x="2" y="22"/>
                  </a:lnTo>
                  <a:lnTo>
                    <a:pt x="6" y="25"/>
                  </a:lnTo>
                  <a:lnTo>
                    <a:pt x="10" y="27"/>
                  </a:lnTo>
                  <a:lnTo>
                    <a:pt x="12" y="27"/>
                  </a:lnTo>
                  <a:lnTo>
                    <a:pt x="14" y="27"/>
                  </a:lnTo>
                  <a:lnTo>
                    <a:pt x="16" y="25"/>
                  </a:lnTo>
                  <a:lnTo>
                    <a:pt x="16" y="23"/>
                  </a:lnTo>
                  <a:lnTo>
                    <a:pt x="16" y="22"/>
                  </a:lnTo>
                  <a:lnTo>
                    <a:pt x="14" y="20"/>
                  </a:lnTo>
                  <a:lnTo>
                    <a:pt x="12" y="18"/>
                  </a:lnTo>
                  <a:lnTo>
                    <a:pt x="14" y="16"/>
                  </a:lnTo>
                  <a:lnTo>
                    <a:pt x="14" y="14"/>
                  </a:lnTo>
                  <a:lnTo>
                    <a:pt x="12" y="8"/>
                  </a:lnTo>
                  <a:lnTo>
                    <a:pt x="12" y="4"/>
                  </a:lnTo>
                  <a:lnTo>
                    <a:pt x="12" y="2"/>
                  </a:lnTo>
                  <a:lnTo>
                    <a:pt x="14" y="2"/>
                  </a:lnTo>
                  <a:lnTo>
                    <a:pt x="17" y="0"/>
                  </a:lnTo>
                  <a:lnTo>
                    <a:pt x="19" y="2"/>
                  </a:lnTo>
                  <a:lnTo>
                    <a:pt x="21" y="2"/>
                  </a:lnTo>
                  <a:lnTo>
                    <a:pt x="21" y="4"/>
                  </a:lnTo>
                  <a:lnTo>
                    <a:pt x="23" y="6"/>
                  </a:lnTo>
                  <a:lnTo>
                    <a:pt x="2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82" name="Freeform 6284"/>
            <p:cNvSpPr>
              <a:spLocks/>
            </p:cNvSpPr>
            <p:nvPr/>
          </p:nvSpPr>
          <p:spPr bwMode="auto">
            <a:xfrm>
              <a:off x="3700463" y="3286125"/>
              <a:ext cx="82550" cy="44450"/>
            </a:xfrm>
            <a:custGeom>
              <a:avLst/>
              <a:gdLst>
                <a:gd name="T0" fmla="*/ 33 w 52"/>
                <a:gd name="T1" fmla="*/ 27 h 28"/>
                <a:gd name="T2" fmla="*/ 31 w 52"/>
                <a:gd name="T3" fmla="*/ 28 h 28"/>
                <a:gd name="T4" fmla="*/ 29 w 52"/>
                <a:gd name="T5" fmla="*/ 28 h 28"/>
                <a:gd name="T6" fmla="*/ 22 w 52"/>
                <a:gd name="T7" fmla="*/ 25 h 28"/>
                <a:gd name="T8" fmla="*/ 20 w 52"/>
                <a:gd name="T9" fmla="*/ 23 h 28"/>
                <a:gd name="T10" fmla="*/ 20 w 52"/>
                <a:gd name="T11" fmla="*/ 21 h 28"/>
                <a:gd name="T12" fmla="*/ 22 w 52"/>
                <a:gd name="T13" fmla="*/ 21 h 28"/>
                <a:gd name="T14" fmla="*/ 22 w 52"/>
                <a:gd name="T15" fmla="*/ 19 h 28"/>
                <a:gd name="T16" fmla="*/ 22 w 52"/>
                <a:gd name="T17" fmla="*/ 17 h 28"/>
                <a:gd name="T18" fmla="*/ 22 w 52"/>
                <a:gd name="T19" fmla="*/ 15 h 28"/>
                <a:gd name="T20" fmla="*/ 20 w 52"/>
                <a:gd name="T21" fmla="*/ 13 h 28"/>
                <a:gd name="T22" fmla="*/ 18 w 52"/>
                <a:gd name="T23" fmla="*/ 11 h 28"/>
                <a:gd name="T24" fmla="*/ 16 w 52"/>
                <a:gd name="T25" fmla="*/ 11 h 28"/>
                <a:gd name="T26" fmla="*/ 14 w 52"/>
                <a:gd name="T27" fmla="*/ 11 h 28"/>
                <a:gd name="T28" fmla="*/ 10 w 52"/>
                <a:gd name="T29" fmla="*/ 9 h 28"/>
                <a:gd name="T30" fmla="*/ 8 w 52"/>
                <a:gd name="T31" fmla="*/ 7 h 28"/>
                <a:gd name="T32" fmla="*/ 8 w 52"/>
                <a:gd name="T33" fmla="*/ 5 h 28"/>
                <a:gd name="T34" fmla="*/ 8 w 52"/>
                <a:gd name="T35" fmla="*/ 4 h 28"/>
                <a:gd name="T36" fmla="*/ 6 w 52"/>
                <a:gd name="T37" fmla="*/ 4 h 28"/>
                <a:gd name="T38" fmla="*/ 4 w 52"/>
                <a:gd name="T39" fmla="*/ 5 h 28"/>
                <a:gd name="T40" fmla="*/ 2 w 52"/>
                <a:gd name="T41" fmla="*/ 7 h 28"/>
                <a:gd name="T42" fmla="*/ 0 w 52"/>
                <a:gd name="T43" fmla="*/ 7 h 28"/>
                <a:gd name="T44" fmla="*/ 2 w 52"/>
                <a:gd name="T45" fmla="*/ 5 h 28"/>
                <a:gd name="T46" fmla="*/ 4 w 52"/>
                <a:gd name="T47" fmla="*/ 0 h 28"/>
                <a:gd name="T48" fmla="*/ 10 w 52"/>
                <a:gd name="T49" fmla="*/ 0 h 28"/>
                <a:gd name="T50" fmla="*/ 10 w 52"/>
                <a:gd name="T51" fmla="*/ 4 h 28"/>
                <a:gd name="T52" fmla="*/ 12 w 52"/>
                <a:gd name="T53" fmla="*/ 5 h 28"/>
                <a:gd name="T54" fmla="*/ 12 w 52"/>
                <a:gd name="T55" fmla="*/ 7 h 28"/>
                <a:gd name="T56" fmla="*/ 14 w 52"/>
                <a:gd name="T57" fmla="*/ 7 h 28"/>
                <a:gd name="T58" fmla="*/ 16 w 52"/>
                <a:gd name="T59" fmla="*/ 7 h 28"/>
                <a:gd name="T60" fmla="*/ 20 w 52"/>
                <a:gd name="T61" fmla="*/ 9 h 28"/>
                <a:gd name="T62" fmla="*/ 29 w 52"/>
                <a:gd name="T63" fmla="*/ 15 h 28"/>
                <a:gd name="T64" fmla="*/ 33 w 52"/>
                <a:gd name="T65" fmla="*/ 17 h 28"/>
                <a:gd name="T66" fmla="*/ 35 w 52"/>
                <a:gd name="T67" fmla="*/ 17 h 28"/>
                <a:gd name="T68" fmla="*/ 37 w 52"/>
                <a:gd name="T69" fmla="*/ 17 h 28"/>
                <a:gd name="T70" fmla="*/ 39 w 52"/>
                <a:gd name="T71" fmla="*/ 15 h 28"/>
                <a:gd name="T72" fmla="*/ 43 w 52"/>
                <a:gd name="T73" fmla="*/ 11 h 28"/>
                <a:gd name="T74" fmla="*/ 47 w 52"/>
                <a:gd name="T75" fmla="*/ 9 h 28"/>
                <a:gd name="T76" fmla="*/ 47 w 52"/>
                <a:gd name="T77" fmla="*/ 7 h 28"/>
                <a:gd name="T78" fmla="*/ 49 w 52"/>
                <a:gd name="T79" fmla="*/ 7 h 28"/>
                <a:gd name="T80" fmla="*/ 50 w 52"/>
                <a:gd name="T81" fmla="*/ 9 h 28"/>
                <a:gd name="T82" fmla="*/ 52 w 52"/>
                <a:gd name="T83" fmla="*/ 13 h 28"/>
                <a:gd name="T84" fmla="*/ 52 w 52"/>
                <a:gd name="T85" fmla="*/ 17 h 28"/>
                <a:gd name="T86" fmla="*/ 50 w 52"/>
                <a:gd name="T87" fmla="*/ 19 h 28"/>
                <a:gd name="T88" fmla="*/ 45 w 52"/>
                <a:gd name="T89" fmla="*/ 21 h 28"/>
                <a:gd name="T90" fmla="*/ 43 w 52"/>
                <a:gd name="T91" fmla="*/ 19 h 28"/>
                <a:gd name="T92" fmla="*/ 41 w 52"/>
                <a:gd name="T93" fmla="*/ 19 h 28"/>
                <a:gd name="T94" fmla="*/ 39 w 52"/>
                <a:gd name="T95" fmla="*/ 21 h 28"/>
                <a:gd name="T96" fmla="*/ 35 w 52"/>
                <a:gd name="T97" fmla="*/ 25 h 28"/>
                <a:gd name="T98" fmla="*/ 33 w 52"/>
                <a:gd name="T99"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28">
                  <a:moveTo>
                    <a:pt x="33" y="27"/>
                  </a:moveTo>
                  <a:lnTo>
                    <a:pt x="31" y="28"/>
                  </a:lnTo>
                  <a:lnTo>
                    <a:pt x="29" y="28"/>
                  </a:lnTo>
                  <a:lnTo>
                    <a:pt x="22" y="25"/>
                  </a:lnTo>
                  <a:lnTo>
                    <a:pt x="20" y="23"/>
                  </a:lnTo>
                  <a:lnTo>
                    <a:pt x="20" y="21"/>
                  </a:lnTo>
                  <a:lnTo>
                    <a:pt x="22" y="21"/>
                  </a:lnTo>
                  <a:lnTo>
                    <a:pt x="22" y="19"/>
                  </a:lnTo>
                  <a:lnTo>
                    <a:pt x="22" y="17"/>
                  </a:lnTo>
                  <a:lnTo>
                    <a:pt x="22" y="15"/>
                  </a:lnTo>
                  <a:lnTo>
                    <a:pt x="20" y="13"/>
                  </a:lnTo>
                  <a:lnTo>
                    <a:pt x="18" y="11"/>
                  </a:lnTo>
                  <a:lnTo>
                    <a:pt x="16" y="11"/>
                  </a:lnTo>
                  <a:lnTo>
                    <a:pt x="14" y="11"/>
                  </a:lnTo>
                  <a:lnTo>
                    <a:pt x="10" y="9"/>
                  </a:lnTo>
                  <a:lnTo>
                    <a:pt x="8" y="7"/>
                  </a:lnTo>
                  <a:lnTo>
                    <a:pt x="8" y="5"/>
                  </a:lnTo>
                  <a:lnTo>
                    <a:pt x="8" y="4"/>
                  </a:lnTo>
                  <a:lnTo>
                    <a:pt x="6" y="4"/>
                  </a:lnTo>
                  <a:lnTo>
                    <a:pt x="4" y="5"/>
                  </a:lnTo>
                  <a:lnTo>
                    <a:pt x="2" y="7"/>
                  </a:lnTo>
                  <a:lnTo>
                    <a:pt x="0" y="7"/>
                  </a:lnTo>
                  <a:lnTo>
                    <a:pt x="2" y="5"/>
                  </a:lnTo>
                  <a:lnTo>
                    <a:pt x="4" y="0"/>
                  </a:lnTo>
                  <a:lnTo>
                    <a:pt x="10" y="0"/>
                  </a:lnTo>
                  <a:lnTo>
                    <a:pt x="10" y="4"/>
                  </a:lnTo>
                  <a:lnTo>
                    <a:pt x="12" y="5"/>
                  </a:lnTo>
                  <a:lnTo>
                    <a:pt x="12" y="7"/>
                  </a:lnTo>
                  <a:lnTo>
                    <a:pt x="14" y="7"/>
                  </a:lnTo>
                  <a:lnTo>
                    <a:pt x="16" y="7"/>
                  </a:lnTo>
                  <a:lnTo>
                    <a:pt x="20" y="9"/>
                  </a:lnTo>
                  <a:lnTo>
                    <a:pt x="29" y="15"/>
                  </a:lnTo>
                  <a:lnTo>
                    <a:pt x="33" y="17"/>
                  </a:lnTo>
                  <a:lnTo>
                    <a:pt x="35" y="17"/>
                  </a:lnTo>
                  <a:lnTo>
                    <a:pt x="37" y="17"/>
                  </a:lnTo>
                  <a:lnTo>
                    <a:pt x="39" y="15"/>
                  </a:lnTo>
                  <a:lnTo>
                    <a:pt x="43" y="11"/>
                  </a:lnTo>
                  <a:lnTo>
                    <a:pt x="47" y="9"/>
                  </a:lnTo>
                  <a:lnTo>
                    <a:pt x="47" y="7"/>
                  </a:lnTo>
                  <a:lnTo>
                    <a:pt x="49" y="7"/>
                  </a:lnTo>
                  <a:lnTo>
                    <a:pt x="50" y="9"/>
                  </a:lnTo>
                  <a:lnTo>
                    <a:pt x="52" y="13"/>
                  </a:lnTo>
                  <a:lnTo>
                    <a:pt x="52" y="17"/>
                  </a:lnTo>
                  <a:lnTo>
                    <a:pt x="50" y="19"/>
                  </a:lnTo>
                  <a:lnTo>
                    <a:pt x="45" y="21"/>
                  </a:lnTo>
                  <a:lnTo>
                    <a:pt x="43" y="19"/>
                  </a:lnTo>
                  <a:lnTo>
                    <a:pt x="41" y="19"/>
                  </a:lnTo>
                  <a:lnTo>
                    <a:pt x="39" y="21"/>
                  </a:lnTo>
                  <a:lnTo>
                    <a:pt x="35" y="25"/>
                  </a:lnTo>
                  <a:lnTo>
                    <a:pt x="33" y="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83" name="Freeform 6285"/>
            <p:cNvSpPr>
              <a:spLocks/>
            </p:cNvSpPr>
            <p:nvPr/>
          </p:nvSpPr>
          <p:spPr bwMode="auto">
            <a:xfrm>
              <a:off x="3881438" y="3409950"/>
              <a:ext cx="9525" cy="9525"/>
            </a:xfrm>
            <a:custGeom>
              <a:avLst/>
              <a:gdLst>
                <a:gd name="T0" fmla="*/ 4 w 6"/>
                <a:gd name="T1" fmla="*/ 2 h 6"/>
                <a:gd name="T2" fmla="*/ 6 w 6"/>
                <a:gd name="T3" fmla="*/ 4 h 6"/>
                <a:gd name="T4" fmla="*/ 6 w 6"/>
                <a:gd name="T5" fmla="*/ 6 h 6"/>
                <a:gd name="T6" fmla="*/ 0 w 6"/>
                <a:gd name="T7" fmla="*/ 6 h 6"/>
                <a:gd name="T8" fmla="*/ 0 w 6"/>
                <a:gd name="T9" fmla="*/ 4 h 6"/>
                <a:gd name="T10" fmla="*/ 0 w 6"/>
                <a:gd name="T11" fmla="*/ 2 h 6"/>
                <a:gd name="T12" fmla="*/ 2 w 6"/>
                <a:gd name="T13" fmla="*/ 2 h 6"/>
                <a:gd name="T14" fmla="*/ 4 w 6"/>
                <a:gd name="T15" fmla="*/ 0 h 6"/>
                <a:gd name="T16" fmla="*/ 4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2"/>
                  </a:moveTo>
                  <a:lnTo>
                    <a:pt x="6" y="4"/>
                  </a:lnTo>
                  <a:lnTo>
                    <a:pt x="6" y="6"/>
                  </a:lnTo>
                  <a:lnTo>
                    <a:pt x="0" y="6"/>
                  </a:lnTo>
                  <a:lnTo>
                    <a:pt x="0" y="4"/>
                  </a:lnTo>
                  <a:lnTo>
                    <a:pt x="0" y="2"/>
                  </a:lnTo>
                  <a:lnTo>
                    <a:pt x="2" y="2"/>
                  </a:lnTo>
                  <a:lnTo>
                    <a:pt x="4" y="0"/>
                  </a:lnTo>
                  <a:lnTo>
                    <a:pt x="4"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84" name="Freeform 6286"/>
            <p:cNvSpPr>
              <a:spLocks/>
            </p:cNvSpPr>
            <p:nvPr/>
          </p:nvSpPr>
          <p:spPr bwMode="auto">
            <a:xfrm>
              <a:off x="3743326" y="3328988"/>
              <a:ext cx="88900" cy="66675"/>
            </a:xfrm>
            <a:custGeom>
              <a:avLst/>
              <a:gdLst>
                <a:gd name="T0" fmla="*/ 48 w 56"/>
                <a:gd name="T1" fmla="*/ 15 h 42"/>
                <a:gd name="T2" fmla="*/ 48 w 56"/>
                <a:gd name="T3" fmla="*/ 15 h 42"/>
                <a:gd name="T4" fmla="*/ 50 w 56"/>
                <a:gd name="T5" fmla="*/ 11 h 42"/>
                <a:gd name="T6" fmla="*/ 45 w 56"/>
                <a:gd name="T7" fmla="*/ 13 h 42"/>
                <a:gd name="T8" fmla="*/ 41 w 56"/>
                <a:gd name="T9" fmla="*/ 15 h 42"/>
                <a:gd name="T10" fmla="*/ 41 w 56"/>
                <a:gd name="T11" fmla="*/ 21 h 42"/>
                <a:gd name="T12" fmla="*/ 43 w 56"/>
                <a:gd name="T13" fmla="*/ 23 h 42"/>
                <a:gd name="T14" fmla="*/ 54 w 56"/>
                <a:gd name="T15" fmla="*/ 30 h 42"/>
                <a:gd name="T16" fmla="*/ 56 w 56"/>
                <a:gd name="T17" fmla="*/ 34 h 42"/>
                <a:gd name="T18" fmla="*/ 48 w 56"/>
                <a:gd name="T19" fmla="*/ 40 h 42"/>
                <a:gd name="T20" fmla="*/ 45 w 56"/>
                <a:gd name="T21" fmla="*/ 42 h 42"/>
                <a:gd name="T22" fmla="*/ 35 w 56"/>
                <a:gd name="T23" fmla="*/ 32 h 42"/>
                <a:gd name="T24" fmla="*/ 35 w 56"/>
                <a:gd name="T25" fmla="*/ 30 h 42"/>
                <a:gd name="T26" fmla="*/ 25 w 56"/>
                <a:gd name="T27" fmla="*/ 30 h 42"/>
                <a:gd name="T28" fmla="*/ 16 w 56"/>
                <a:gd name="T29" fmla="*/ 26 h 42"/>
                <a:gd name="T30" fmla="*/ 8 w 56"/>
                <a:gd name="T31" fmla="*/ 26 h 42"/>
                <a:gd name="T32" fmla="*/ 10 w 56"/>
                <a:gd name="T33" fmla="*/ 23 h 42"/>
                <a:gd name="T34" fmla="*/ 14 w 56"/>
                <a:gd name="T35" fmla="*/ 19 h 42"/>
                <a:gd name="T36" fmla="*/ 6 w 56"/>
                <a:gd name="T37" fmla="*/ 19 h 42"/>
                <a:gd name="T38" fmla="*/ 0 w 56"/>
                <a:gd name="T39" fmla="*/ 21 h 42"/>
                <a:gd name="T40" fmla="*/ 0 w 56"/>
                <a:gd name="T41" fmla="*/ 17 h 42"/>
                <a:gd name="T42" fmla="*/ 4 w 56"/>
                <a:gd name="T43" fmla="*/ 13 h 42"/>
                <a:gd name="T44" fmla="*/ 8 w 56"/>
                <a:gd name="T45" fmla="*/ 13 h 42"/>
                <a:gd name="T46" fmla="*/ 12 w 56"/>
                <a:gd name="T47" fmla="*/ 15 h 42"/>
                <a:gd name="T48" fmla="*/ 16 w 56"/>
                <a:gd name="T49" fmla="*/ 13 h 42"/>
                <a:gd name="T50" fmla="*/ 20 w 56"/>
                <a:gd name="T51" fmla="*/ 9 h 42"/>
                <a:gd name="T52" fmla="*/ 20 w 56"/>
                <a:gd name="T53" fmla="*/ 5 h 42"/>
                <a:gd name="T54" fmla="*/ 25 w 56"/>
                <a:gd name="T55" fmla="*/ 7 h 42"/>
                <a:gd name="T56" fmla="*/ 33 w 56"/>
                <a:gd name="T57" fmla="*/ 9 h 42"/>
                <a:gd name="T58" fmla="*/ 37 w 56"/>
                <a:gd name="T59" fmla="*/ 1 h 42"/>
                <a:gd name="T60" fmla="*/ 43 w 56"/>
                <a:gd name="T61" fmla="*/ 0 h 42"/>
                <a:gd name="T62" fmla="*/ 46 w 56"/>
                <a:gd name="T63" fmla="*/ 3 h 42"/>
                <a:gd name="T64" fmla="*/ 50 w 56"/>
                <a:gd name="T65" fmla="*/ 7 h 42"/>
                <a:gd name="T66" fmla="*/ 54 w 56"/>
                <a:gd name="T6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42">
                  <a:moveTo>
                    <a:pt x="54" y="9"/>
                  </a:moveTo>
                  <a:lnTo>
                    <a:pt x="48" y="15"/>
                  </a:lnTo>
                  <a:lnTo>
                    <a:pt x="46" y="15"/>
                  </a:lnTo>
                  <a:lnTo>
                    <a:pt x="48" y="15"/>
                  </a:lnTo>
                  <a:lnTo>
                    <a:pt x="48" y="13"/>
                  </a:lnTo>
                  <a:lnTo>
                    <a:pt x="50" y="11"/>
                  </a:lnTo>
                  <a:lnTo>
                    <a:pt x="48" y="11"/>
                  </a:lnTo>
                  <a:lnTo>
                    <a:pt x="45" y="13"/>
                  </a:lnTo>
                  <a:lnTo>
                    <a:pt x="43" y="13"/>
                  </a:lnTo>
                  <a:lnTo>
                    <a:pt x="41" y="15"/>
                  </a:lnTo>
                  <a:lnTo>
                    <a:pt x="39" y="17"/>
                  </a:lnTo>
                  <a:lnTo>
                    <a:pt x="41" y="21"/>
                  </a:lnTo>
                  <a:lnTo>
                    <a:pt x="41" y="23"/>
                  </a:lnTo>
                  <a:lnTo>
                    <a:pt x="43" y="23"/>
                  </a:lnTo>
                  <a:lnTo>
                    <a:pt x="50" y="26"/>
                  </a:lnTo>
                  <a:lnTo>
                    <a:pt x="54" y="30"/>
                  </a:lnTo>
                  <a:lnTo>
                    <a:pt x="56" y="32"/>
                  </a:lnTo>
                  <a:lnTo>
                    <a:pt x="56" y="34"/>
                  </a:lnTo>
                  <a:lnTo>
                    <a:pt x="52" y="38"/>
                  </a:lnTo>
                  <a:lnTo>
                    <a:pt x="48" y="40"/>
                  </a:lnTo>
                  <a:lnTo>
                    <a:pt x="46" y="42"/>
                  </a:lnTo>
                  <a:lnTo>
                    <a:pt x="45" y="42"/>
                  </a:lnTo>
                  <a:lnTo>
                    <a:pt x="41" y="40"/>
                  </a:lnTo>
                  <a:lnTo>
                    <a:pt x="35" y="32"/>
                  </a:lnTo>
                  <a:lnTo>
                    <a:pt x="37" y="30"/>
                  </a:lnTo>
                  <a:lnTo>
                    <a:pt x="35" y="30"/>
                  </a:lnTo>
                  <a:lnTo>
                    <a:pt x="25" y="32"/>
                  </a:lnTo>
                  <a:lnTo>
                    <a:pt x="25" y="30"/>
                  </a:lnTo>
                  <a:lnTo>
                    <a:pt x="20" y="26"/>
                  </a:lnTo>
                  <a:lnTo>
                    <a:pt x="16" y="26"/>
                  </a:lnTo>
                  <a:lnTo>
                    <a:pt x="14" y="28"/>
                  </a:lnTo>
                  <a:lnTo>
                    <a:pt x="8" y="26"/>
                  </a:lnTo>
                  <a:lnTo>
                    <a:pt x="10" y="25"/>
                  </a:lnTo>
                  <a:lnTo>
                    <a:pt x="10" y="23"/>
                  </a:lnTo>
                  <a:lnTo>
                    <a:pt x="12" y="23"/>
                  </a:lnTo>
                  <a:lnTo>
                    <a:pt x="14" y="19"/>
                  </a:lnTo>
                  <a:lnTo>
                    <a:pt x="12" y="19"/>
                  </a:lnTo>
                  <a:lnTo>
                    <a:pt x="6" y="19"/>
                  </a:lnTo>
                  <a:lnTo>
                    <a:pt x="0" y="23"/>
                  </a:lnTo>
                  <a:lnTo>
                    <a:pt x="0" y="21"/>
                  </a:lnTo>
                  <a:lnTo>
                    <a:pt x="0" y="19"/>
                  </a:lnTo>
                  <a:lnTo>
                    <a:pt x="0" y="17"/>
                  </a:lnTo>
                  <a:lnTo>
                    <a:pt x="2" y="15"/>
                  </a:lnTo>
                  <a:lnTo>
                    <a:pt x="4" y="13"/>
                  </a:lnTo>
                  <a:lnTo>
                    <a:pt x="6" y="13"/>
                  </a:lnTo>
                  <a:lnTo>
                    <a:pt x="8" y="13"/>
                  </a:lnTo>
                  <a:lnTo>
                    <a:pt x="10" y="13"/>
                  </a:lnTo>
                  <a:lnTo>
                    <a:pt x="12" y="15"/>
                  </a:lnTo>
                  <a:lnTo>
                    <a:pt x="16" y="15"/>
                  </a:lnTo>
                  <a:lnTo>
                    <a:pt x="16" y="13"/>
                  </a:lnTo>
                  <a:lnTo>
                    <a:pt x="20" y="11"/>
                  </a:lnTo>
                  <a:lnTo>
                    <a:pt x="20" y="9"/>
                  </a:lnTo>
                  <a:lnTo>
                    <a:pt x="20" y="7"/>
                  </a:lnTo>
                  <a:lnTo>
                    <a:pt x="20" y="5"/>
                  </a:lnTo>
                  <a:lnTo>
                    <a:pt x="22" y="5"/>
                  </a:lnTo>
                  <a:lnTo>
                    <a:pt x="25" y="7"/>
                  </a:lnTo>
                  <a:lnTo>
                    <a:pt x="27" y="11"/>
                  </a:lnTo>
                  <a:lnTo>
                    <a:pt x="33" y="9"/>
                  </a:lnTo>
                  <a:lnTo>
                    <a:pt x="37" y="3"/>
                  </a:lnTo>
                  <a:lnTo>
                    <a:pt x="37" y="1"/>
                  </a:lnTo>
                  <a:lnTo>
                    <a:pt x="41" y="0"/>
                  </a:lnTo>
                  <a:lnTo>
                    <a:pt x="43" y="0"/>
                  </a:lnTo>
                  <a:lnTo>
                    <a:pt x="45" y="1"/>
                  </a:lnTo>
                  <a:lnTo>
                    <a:pt x="46" y="3"/>
                  </a:lnTo>
                  <a:lnTo>
                    <a:pt x="48" y="7"/>
                  </a:lnTo>
                  <a:lnTo>
                    <a:pt x="50" y="7"/>
                  </a:lnTo>
                  <a:lnTo>
                    <a:pt x="52" y="5"/>
                  </a:lnTo>
                  <a:lnTo>
                    <a:pt x="54" y="7"/>
                  </a:lnTo>
                  <a:lnTo>
                    <a:pt x="54" y="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85" name="Freeform 6287"/>
            <p:cNvSpPr>
              <a:spLocks/>
            </p:cNvSpPr>
            <p:nvPr/>
          </p:nvSpPr>
          <p:spPr bwMode="auto">
            <a:xfrm>
              <a:off x="3856038" y="3359150"/>
              <a:ext cx="25400" cy="30163"/>
            </a:xfrm>
            <a:custGeom>
              <a:avLst/>
              <a:gdLst>
                <a:gd name="T0" fmla="*/ 6 w 16"/>
                <a:gd name="T1" fmla="*/ 19 h 19"/>
                <a:gd name="T2" fmla="*/ 4 w 16"/>
                <a:gd name="T3" fmla="*/ 17 h 19"/>
                <a:gd name="T4" fmla="*/ 2 w 16"/>
                <a:gd name="T5" fmla="*/ 17 h 19"/>
                <a:gd name="T6" fmla="*/ 0 w 16"/>
                <a:gd name="T7" fmla="*/ 9 h 19"/>
                <a:gd name="T8" fmla="*/ 2 w 16"/>
                <a:gd name="T9" fmla="*/ 7 h 19"/>
                <a:gd name="T10" fmla="*/ 4 w 16"/>
                <a:gd name="T11" fmla="*/ 4 h 19"/>
                <a:gd name="T12" fmla="*/ 6 w 16"/>
                <a:gd name="T13" fmla="*/ 2 h 19"/>
                <a:gd name="T14" fmla="*/ 10 w 16"/>
                <a:gd name="T15" fmla="*/ 0 h 19"/>
                <a:gd name="T16" fmla="*/ 14 w 16"/>
                <a:gd name="T17" fmla="*/ 2 h 19"/>
                <a:gd name="T18" fmla="*/ 16 w 16"/>
                <a:gd name="T19" fmla="*/ 6 h 19"/>
                <a:gd name="T20" fmla="*/ 14 w 16"/>
                <a:gd name="T21" fmla="*/ 15 h 19"/>
                <a:gd name="T22" fmla="*/ 12 w 16"/>
                <a:gd name="T23" fmla="*/ 15 h 19"/>
                <a:gd name="T24" fmla="*/ 10 w 16"/>
                <a:gd name="T25" fmla="*/ 15 h 19"/>
                <a:gd name="T26" fmla="*/ 8 w 16"/>
                <a:gd name="T27" fmla="*/ 15 h 19"/>
                <a:gd name="T28" fmla="*/ 8 w 16"/>
                <a:gd name="T29" fmla="*/ 17 h 19"/>
                <a:gd name="T30" fmla="*/ 6 w 16"/>
                <a:gd name="T31" fmla="*/ 17 h 19"/>
                <a:gd name="T32" fmla="*/ 6 w 16"/>
                <a:gd name="T3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9">
                  <a:moveTo>
                    <a:pt x="6" y="19"/>
                  </a:moveTo>
                  <a:lnTo>
                    <a:pt x="4" y="17"/>
                  </a:lnTo>
                  <a:lnTo>
                    <a:pt x="2" y="17"/>
                  </a:lnTo>
                  <a:lnTo>
                    <a:pt x="0" y="9"/>
                  </a:lnTo>
                  <a:lnTo>
                    <a:pt x="2" y="7"/>
                  </a:lnTo>
                  <a:lnTo>
                    <a:pt x="4" y="4"/>
                  </a:lnTo>
                  <a:lnTo>
                    <a:pt x="6" y="2"/>
                  </a:lnTo>
                  <a:lnTo>
                    <a:pt x="10" y="0"/>
                  </a:lnTo>
                  <a:lnTo>
                    <a:pt x="14" y="2"/>
                  </a:lnTo>
                  <a:lnTo>
                    <a:pt x="16" y="6"/>
                  </a:lnTo>
                  <a:lnTo>
                    <a:pt x="14" y="15"/>
                  </a:lnTo>
                  <a:lnTo>
                    <a:pt x="12" y="15"/>
                  </a:lnTo>
                  <a:lnTo>
                    <a:pt x="10" y="15"/>
                  </a:lnTo>
                  <a:lnTo>
                    <a:pt x="8" y="15"/>
                  </a:lnTo>
                  <a:lnTo>
                    <a:pt x="8" y="17"/>
                  </a:lnTo>
                  <a:lnTo>
                    <a:pt x="6" y="17"/>
                  </a:lnTo>
                  <a:lnTo>
                    <a:pt x="6"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86" name="Freeform 6288"/>
            <p:cNvSpPr>
              <a:spLocks/>
            </p:cNvSpPr>
            <p:nvPr/>
          </p:nvSpPr>
          <p:spPr bwMode="auto">
            <a:xfrm>
              <a:off x="4027488" y="3525838"/>
              <a:ext cx="79375" cy="92075"/>
            </a:xfrm>
            <a:custGeom>
              <a:avLst/>
              <a:gdLst>
                <a:gd name="T0" fmla="*/ 25 w 50"/>
                <a:gd name="T1" fmla="*/ 29 h 58"/>
                <a:gd name="T2" fmla="*/ 27 w 50"/>
                <a:gd name="T3" fmla="*/ 31 h 58"/>
                <a:gd name="T4" fmla="*/ 31 w 50"/>
                <a:gd name="T5" fmla="*/ 35 h 58"/>
                <a:gd name="T6" fmla="*/ 31 w 50"/>
                <a:gd name="T7" fmla="*/ 37 h 58"/>
                <a:gd name="T8" fmla="*/ 36 w 50"/>
                <a:gd name="T9" fmla="*/ 43 h 58"/>
                <a:gd name="T10" fmla="*/ 40 w 50"/>
                <a:gd name="T11" fmla="*/ 44 h 58"/>
                <a:gd name="T12" fmla="*/ 42 w 50"/>
                <a:gd name="T13" fmla="*/ 48 h 58"/>
                <a:gd name="T14" fmla="*/ 44 w 50"/>
                <a:gd name="T15" fmla="*/ 48 h 58"/>
                <a:gd name="T16" fmla="*/ 42 w 50"/>
                <a:gd name="T17" fmla="*/ 50 h 58"/>
                <a:gd name="T18" fmla="*/ 44 w 50"/>
                <a:gd name="T19" fmla="*/ 52 h 58"/>
                <a:gd name="T20" fmla="*/ 46 w 50"/>
                <a:gd name="T21" fmla="*/ 54 h 58"/>
                <a:gd name="T22" fmla="*/ 50 w 50"/>
                <a:gd name="T23" fmla="*/ 58 h 58"/>
                <a:gd name="T24" fmla="*/ 48 w 50"/>
                <a:gd name="T25" fmla="*/ 58 h 58"/>
                <a:gd name="T26" fmla="*/ 44 w 50"/>
                <a:gd name="T27" fmla="*/ 56 h 58"/>
                <a:gd name="T28" fmla="*/ 44 w 50"/>
                <a:gd name="T29" fmla="*/ 54 h 58"/>
                <a:gd name="T30" fmla="*/ 40 w 50"/>
                <a:gd name="T31" fmla="*/ 50 h 58"/>
                <a:gd name="T32" fmla="*/ 35 w 50"/>
                <a:gd name="T33" fmla="*/ 48 h 58"/>
                <a:gd name="T34" fmla="*/ 31 w 50"/>
                <a:gd name="T35" fmla="*/ 43 h 58"/>
                <a:gd name="T36" fmla="*/ 23 w 50"/>
                <a:gd name="T37" fmla="*/ 39 h 58"/>
                <a:gd name="T38" fmla="*/ 17 w 50"/>
                <a:gd name="T39" fmla="*/ 35 h 58"/>
                <a:gd name="T40" fmla="*/ 17 w 50"/>
                <a:gd name="T41" fmla="*/ 33 h 58"/>
                <a:gd name="T42" fmla="*/ 15 w 50"/>
                <a:gd name="T43" fmla="*/ 29 h 58"/>
                <a:gd name="T44" fmla="*/ 12 w 50"/>
                <a:gd name="T45" fmla="*/ 21 h 58"/>
                <a:gd name="T46" fmla="*/ 8 w 50"/>
                <a:gd name="T47" fmla="*/ 20 h 58"/>
                <a:gd name="T48" fmla="*/ 6 w 50"/>
                <a:gd name="T49" fmla="*/ 18 h 58"/>
                <a:gd name="T50" fmla="*/ 6 w 50"/>
                <a:gd name="T51" fmla="*/ 20 h 58"/>
                <a:gd name="T52" fmla="*/ 4 w 50"/>
                <a:gd name="T53" fmla="*/ 18 h 58"/>
                <a:gd name="T54" fmla="*/ 2 w 50"/>
                <a:gd name="T55" fmla="*/ 14 h 58"/>
                <a:gd name="T56" fmla="*/ 0 w 50"/>
                <a:gd name="T57" fmla="*/ 12 h 58"/>
                <a:gd name="T58" fmla="*/ 2 w 50"/>
                <a:gd name="T59" fmla="*/ 12 h 58"/>
                <a:gd name="T60" fmla="*/ 4 w 50"/>
                <a:gd name="T61" fmla="*/ 6 h 58"/>
                <a:gd name="T62" fmla="*/ 2 w 50"/>
                <a:gd name="T63" fmla="*/ 6 h 58"/>
                <a:gd name="T64" fmla="*/ 2 w 50"/>
                <a:gd name="T65" fmla="*/ 4 h 58"/>
                <a:gd name="T66" fmla="*/ 2 w 50"/>
                <a:gd name="T67" fmla="*/ 2 h 58"/>
                <a:gd name="T68" fmla="*/ 2 w 50"/>
                <a:gd name="T69" fmla="*/ 0 h 58"/>
                <a:gd name="T70" fmla="*/ 4 w 50"/>
                <a:gd name="T71" fmla="*/ 0 h 58"/>
                <a:gd name="T72" fmla="*/ 6 w 50"/>
                <a:gd name="T73" fmla="*/ 4 h 58"/>
                <a:gd name="T74" fmla="*/ 10 w 50"/>
                <a:gd name="T75" fmla="*/ 8 h 58"/>
                <a:gd name="T76" fmla="*/ 10 w 50"/>
                <a:gd name="T77" fmla="*/ 12 h 58"/>
                <a:gd name="T78" fmla="*/ 10 w 50"/>
                <a:gd name="T79" fmla="*/ 14 h 58"/>
                <a:gd name="T80" fmla="*/ 12 w 50"/>
                <a:gd name="T81" fmla="*/ 14 h 58"/>
                <a:gd name="T82" fmla="*/ 17 w 50"/>
                <a:gd name="T83" fmla="*/ 16 h 58"/>
                <a:gd name="T84" fmla="*/ 21 w 50"/>
                <a:gd name="T85" fmla="*/ 18 h 58"/>
                <a:gd name="T86" fmla="*/ 23 w 50"/>
                <a:gd name="T87" fmla="*/ 20 h 58"/>
                <a:gd name="T88" fmla="*/ 25 w 50"/>
                <a:gd name="T89" fmla="*/ 20 h 58"/>
                <a:gd name="T90" fmla="*/ 25 w 50"/>
                <a:gd name="T91" fmla="*/ 21 h 58"/>
                <a:gd name="T92" fmla="*/ 25 w 50"/>
                <a:gd name="T9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58">
                  <a:moveTo>
                    <a:pt x="25" y="29"/>
                  </a:moveTo>
                  <a:lnTo>
                    <a:pt x="27" y="31"/>
                  </a:lnTo>
                  <a:lnTo>
                    <a:pt x="31" y="35"/>
                  </a:lnTo>
                  <a:lnTo>
                    <a:pt x="31" y="37"/>
                  </a:lnTo>
                  <a:lnTo>
                    <a:pt x="36" y="43"/>
                  </a:lnTo>
                  <a:lnTo>
                    <a:pt x="40" y="44"/>
                  </a:lnTo>
                  <a:lnTo>
                    <a:pt x="42" y="48"/>
                  </a:lnTo>
                  <a:lnTo>
                    <a:pt x="44" y="48"/>
                  </a:lnTo>
                  <a:lnTo>
                    <a:pt x="42" y="50"/>
                  </a:lnTo>
                  <a:lnTo>
                    <a:pt x="44" y="52"/>
                  </a:lnTo>
                  <a:lnTo>
                    <a:pt x="46" y="54"/>
                  </a:lnTo>
                  <a:lnTo>
                    <a:pt x="50" y="58"/>
                  </a:lnTo>
                  <a:lnTo>
                    <a:pt x="48" y="58"/>
                  </a:lnTo>
                  <a:lnTo>
                    <a:pt x="44" y="56"/>
                  </a:lnTo>
                  <a:lnTo>
                    <a:pt x="44" y="54"/>
                  </a:lnTo>
                  <a:lnTo>
                    <a:pt x="40" y="50"/>
                  </a:lnTo>
                  <a:lnTo>
                    <a:pt x="35" y="48"/>
                  </a:lnTo>
                  <a:lnTo>
                    <a:pt x="31" y="43"/>
                  </a:lnTo>
                  <a:lnTo>
                    <a:pt x="23" y="39"/>
                  </a:lnTo>
                  <a:lnTo>
                    <a:pt x="17" y="35"/>
                  </a:lnTo>
                  <a:lnTo>
                    <a:pt x="17" y="33"/>
                  </a:lnTo>
                  <a:lnTo>
                    <a:pt x="15" y="29"/>
                  </a:lnTo>
                  <a:lnTo>
                    <a:pt x="12" y="21"/>
                  </a:lnTo>
                  <a:lnTo>
                    <a:pt x="8" y="20"/>
                  </a:lnTo>
                  <a:lnTo>
                    <a:pt x="6" y="18"/>
                  </a:lnTo>
                  <a:lnTo>
                    <a:pt x="6" y="20"/>
                  </a:lnTo>
                  <a:lnTo>
                    <a:pt x="4" y="18"/>
                  </a:lnTo>
                  <a:lnTo>
                    <a:pt x="2" y="14"/>
                  </a:lnTo>
                  <a:lnTo>
                    <a:pt x="0" y="12"/>
                  </a:lnTo>
                  <a:lnTo>
                    <a:pt x="2" y="12"/>
                  </a:lnTo>
                  <a:lnTo>
                    <a:pt x="4" y="6"/>
                  </a:lnTo>
                  <a:lnTo>
                    <a:pt x="2" y="6"/>
                  </a:lnTo>
                  <a:lnTo>
                    <a:pt x="2" y="4"/>
                  </a:lnTo>
                  <a:lnTo>
                    <a:pt x="2" y="2"/>
                  </a:lnTo>
                  <a:lnTo>
                    <a:pt x="2" y="0"/>
                  </a:lnTo>
                  <a:lnTo>
                    <a:pt x="4" y="0"/>
                  </a:lnTo>
                  <a:lnTo>
                    <a:pt x="6" y="4"/>
                  </a:lnTo>
                  <a:lnTo>
                    <a:pt x="10" y="8"/>
                  </a:lnTo>
                  <a:lnTo>
                    <a:pt x="10" y="12"/>
                  </a:lnTo>
                  <a:lnTo>
                    <a:pt x="10" y="14"/>
                  </a:lnTo>
                  <a:lnTo>
                    <a:pt x="12" y="14"/>
                  </a:lnTo>
                  <a:lnTo>
                    <a:pt x="17" y="16"/>
                  </a:lnTo>
                  <a:lnTo>
                    <a:pt x="21" y="18"/>
                  </a:lnTo>
                  <a:lnTo>
                    <a:pt x="23" y="20"/>
                  </a:lnTo>
                  <a:lnTo>
                    <a:pt x="25" y="20"/>
                  </a:lnTo>
                  <a:lnTo>
                    <a:pt x="25" y="21"/>
                  </a:lnTo>
                  <a:lnTo>
                    <a:pt x="25" y="2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87" name="Freeform 6289"/>
            <p:cNvSpPr>
              <a:spLocks/>
            </p:cNvSpPr>
            <p:nvPr/>
          </p:nvSpPr>
          <p:spPr bwMode="auto">
            <a:xfrm>
              <a:off x="4156076" y="3611563"/>
              <a:ext cx="36513" cy="23813"/>
            </a:xfrm>
            <a:custGeom>
              <a:avLst/>
              <a:gdLst>
                <a:gd name="T0" fmla="*/ 4 w 23"/>
                <a:gd name="T1" fmla="*/ 12 h 15"/>
                <a:gd name="T2" fmla="*/ 0 w 23"/>
                <a:gd name="T3" fmla="*/ 8 h 15"/>
                <a:gd name="T4" fmla="*/ 0 w 23"/>
                <a:gd name="T5" fmla="*/ 6 h 15"/>
                <a:gd name="T6" fmla="*/ 0 w 23"/>
                <a:gd name="T7" fmla="*/ 4 h 15"/>
                <a:gd name="T8" fmla="*/ 2 w 23"/>
                <a:gd name="T9" fmla="*/ 2 h 15"/>
                <a:gd name="T10" fmla="*/ 9 w 23"/>
                <a:gd name="T11" fmla="*/ 2 h 15"/>
                <a:gd name="T12" fmla="*/ 9 w 23"/>
                <a:gd name="T13" fmla="*/ 0 h 15"/>
                <a:gd name="T14" fmla="*/ 17 w 23"/>
                <a:gd name="T15" fmla="*/ 2 h 15"/>
                <a:gd name="T16" fmla="*/ 19 w 23"/>
                <a:gd name="T17" fmla="*/ 4 h 15"/>
                <a:gd name="T18" fmla="*/ 21 w 23"/>
                <a:gd name="T19" fmla="*/ 6 h 15"/>
                <a:gd name="T20" fmla="*/ 23 w 23"/>
                <a:gd name="T21" fmla="*/ 12 h 15"/>
                <a:gd name="T22" fmla="*/ 23 w 23"/>
                <a:gd name="T23" fmla="*/ 13 h 15"/>
                <a:gd name="T24" fmla="*/ 21 w 23"/>
                <a:gd name="T25" fmla="*/ 15 h 15"/>
                <a:gd name="T26" fmla="*/ 19 w 23"/>
                <a:gd name="T27" fmla="*/ 15 h 15"/>
                <a:gd name="T28" fmla="*/ 9 w 23"/>
                <a:gd name="T29" fmla="*/ 15 h 15"/>
                <a:gd name="T30" fmla="*/ 4 w 23"/>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5">
                  <a:moveTo>
                    <a:pt x="4" y="12"/>
                  </a:moveTo>
                  <a:lnTo>
                    <a:pt x="0" y="8"/>
                  </a:lnTo>
                  <a:lnTo>
                    <a:pt x="0" y="6"/>
                  </a:lnTo>
                  <a:lnTo>
                    <a:pt x="0" y="4"/>
                  </a:lnTo>
                  <a:lnTo>
                    <a:pt x="2" y="2"/>
                  </a:lnTo>
                  <a:lnTo>
                    <a:pt x="9" y="2"/>
                  </a:lnTo>
                  <a:lnTo>
                    <a:pt x="9" y="0"/>
                  </a:lnTo>
                  <a:lnTo>
                    <a:pt x="17" y="2"/>
                  </a:lnTo>
                  <a:lnTo>
                    <a:pt x="19" y="4"/>
                  </a:lnTo>
                  <a:lnTo>
                    <a:pt x="21" y="6"/>
                  </a:lnTo>
                  <a:lnTo>
                    <a:pt x="23" y="12"/>
                  </a:lnTo>
                  <a:lnTo>
                    <a:pt x="23" y="13"/>
                  </a:lnTo>
                  <a:lnTo>
                    <a:pt x="21" y="15"/>
                  </a:lnTo>
                  <a:lnTo>
                    <a:pt x="19" y="15"/>
                  </a:lnTo>
                  <a:lnTo>
                    <a:pt x="9" y="15"/>
                  </a:lnTo>
                  <a:lnTo>
                    <a:pt x="4"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88" name="Freeform 6290"/>
            <p:cNvSpPr>
              <a:spLocks/>
            </p:cNvSpPr>
            <p:nvPr/>
          </p:nvSpPr>
          <p:spPr bwMode="auto">
            <a:xfrm>
              <a:off x="3921126" y="3438525"/>
              <a:ext cx="146050" cy="87313"/>
            </a:xfrm>
            <a:custGeom>
              <a:avLst/>
              <a:gdLst>
                <a:gd name="T0" fmla="*/ 86 w 92"/>
                <a:gd name="T1" fmla="*/ 44 h 55"/>
                <a:gd name="T2" fmla="*/ 77 w 92"/>
                <a:gd name="T3" fmla="*/ 48 h 55"/>
                <a:gd name="T4" fmla="*/ 75 w 92"/>
                <a:gd name="T5" fmla="*/ 44 h 55"/>
                <a:gd name="T6" fmla="*/ 71 w 92"/>
                <a:gd name="T7" fmla="*/ 40 h 55"/>
                <a:gd name="T8" fmla="*/ 67 w 92"/>
                <a:gd name="T9" fmla="*/ 44 h 55"/>
                <a:gd name="T10" fmla="*/ 69 w 92"/>
                <a:gd name="T11" fmla="*/ 53 h 55"/>
                <a:gd name="T12" fmla="*/ 65 w 92"/>
                <a:gd name="T13" fmla="*/ 55 h 55"/>
                <a:gd name="T14" fmla="*/ 65 w 92"/>
                <a:gd name="T15" fmla="*/ 51 h 55"/>
                <a:gd name="T16" fmla="*/ 59 w 92"/>
                <a:gd name="T17" fmla="*/ 50 h 55"/>
                <a:gd name="T18" fmla="*/ 55 w 92"/>
                <a:gd name="T19" fmla="*/ 42 h 55"/>
                <a:gd name="T20" fmla="*/ 52 w 92"/>
                <a:gd name="T21" fmla="*/ 42 h 55"/>
                <a:gd name="T22" fmla="*/ 46 w 92"/>
                <a:gd name="T23" fmla="*/ 44 h 55"/>
                <a:gd name="T24" fmla="*/ 42 w 92"/>
                <a:gd name="T25" fmla="*/ 38 h 55"/>
                <a:gd name="T26" fmla="*/ 38 w 92"/>
                <a:gd name="T27" fmla="*/ 38 h 55"/>
                <a:gd name="T28" fmla="*/ 36 w 92"/>
                <a:gd name="T29" fmla="*/ 34 h 55"/>
                <a:gd name="T30" fmla="*/ 29 w 92"/>
                <a:gd name="T31" fmla="*/ 32 h 55"/>
                <a:gd name="T32" fmla="*/ 27 w 92"/>
                <a:gd name="T33" fmla="*/ 27 h 55"/>
                <a:gd name="T34" fmla="*/ 19 w 92"/>
                <a:gd name="T35" fmla="*/ 17 h 55"/>
                <a:gd name="T36" fmla="*/ 15 w 92"/>
                <a:gd name="T37" fmla="*/ 15 h 55"/>
                <a:gd name="T38" fmla="*/ 9 w 92"/>
                <a:gd name="T39" fmla="*/ 13 h 55"/>
                <a:gd name="T40" fmla="*/ 4 w 92"/>
                <a:gd name="T41" fmla="*/ 3 h 55"/>
                <a:gd name="T42" fmla="*/ 0 w 92"/>
                <a:gd name="T43" fmla="*/ 2 h 55"/>
                <a:gd name="T44" fmla="*/ 2 w 92"/>
                <a:gd name="T45" fmla="*/ 0 h 55"/>
                <a:gd name="T46" fmla="*/ 11 w 92"/>
                <a:gd name="T47" fmla="*/ 5 h 55"/>
                <a:gd name="T48" fmla="*/ 13 w 92"/>
                <a:gd name="T49" fmla="*/ 9 h 55"/>
                <a:gd name="T50" fmla="*/ 17 w 92"/>
                <a:gd name="T51" fmla="*/ 11 h 55"/>
                <a:gd name="T52" fmla="*/ 21 w 92"/>
                <a:gd name="T53" fmla="*/ 15 h 55"/>
                <a:gd name="T54" fmla="*/ 25 w 92"/>
                <a:gd name="T55" fmla="*/ 15 h 55"/>
                <a:gd name="T56" fmla="*/ 29 w 92"/>
                <a:gd name="T57" fmla="*/ 13 h 55"/>
                <a:gd name="T58" fmla="*/ 29 w 92"/>
                <a:gd name="T59" fmla="*/ 19 h 55"/>
                <a:gd name="T60" fmla="*/ 40 w 92"/>
                <a:gd name="T61" fmla="*/ 27 h 55"/>
                <a:gd name="T62" fmla="*/ 46 w 92"/>
                <a:gd name="T63" fmla="*/ 28 h 55"/>
                <a:gd name="T64" fmla="*/ 52 w 92"/>
                <a:gd name="T65" fmla="*/ 28 h 55"/>
                <a:gd name="T66" fmla="*/ 54 w 92"/>
                <a:gd name="T67" fmla="*/ 30 h 55"/>
                <a:gd name="T68" fmla="*/ 55 w 92"/>
                <a:gd name="T69" fmla="*/ 34 h 55"/>
                <a:gd name="T70" fmla="*/ 57 w 92"/>
                <a:gd name="T71" fmla="*/ 32 h 55"/>
                <a:gd name="T72" fmla="*/ 59 w 92"/>
                <a:gd name="T73" fmla="*/ 28 h 55"/>
                <a:gd name="T74" fmla="*/ 61 w 92"/>
                <a:gd name="T75" fmla="*/ 32 h 55"/>
                <a:gd name="T76" fmla="*/ 65 w 92"/>
                <a:gd name="T77" fmla="*/ 36 h 55"/>
                <a:gd name="T78" fmla="*/ 73 w 92"/>
                <a:gd name="T79" fmla="*/ 32 h 55"/>
                <a:gd name="T80" fmla="*/ 71 w 92"/>
                <a:gd name="T81" fmla="*/ 28 h 55"/>
                <a:gd name="T82" fmla="*/ 67 w 92"/>
                <a:gd name="T83" fmla="*/ 27 h 55"/>
                <a:gd name="T84" fmla="*/ 67 w 92"/>
                <a:gd name="T85" fmla="*/ 21 h 55"/>
                <a:gd name="T86" fmla="*/ 69 w 92"/>
                <a:gd name="T87" fmla="*/ 19 h 55"/>
                <a:gd name="T88" fmla="*/ 71 w 92"/>
                <a:gd name="T89" fmla="*/ 23 h 55"/>
                <a:gd name="T90" fmla="*/ 73 w 92"/>
                <a:gd name="T91" fmla="*/ 25 h 55"/>
                <a:gd name="T92" fmla="*/ 77 w 92"/>
                <a:gd name="T93" fmla="*/ 25 h 55"/>
                <a:gd name="T94" fmla="*/ 79 w 92"/>
                <a:gd name="T95" fmla="*/ 21 h 55"/>
                <a:gd name="T96" fmla="*/ 90 w 92"/>
                <a:gd name="T97" fmla="*/ 27 h 55"/>
                <a:gd name="T98" fmla="*/ 90 w 92"/>
                <a:gd name="T99" fmla="*/ 38 h 55"/>
                <a:gd name="T100" fmla="*/ 88 w 92"/>
                <a:gd name="T101"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 h="55">
                  <a:moveTo>
                    <a:pt x="88" y="44"/>
                  </a:moveTo>
                  <a:lnTo>
                    <a:pt x="86" y="44"/>
                  </a:lnTo>
                  <a:lnTo>
                    <a:pt x="80" y="46"/>
                  </a:lnTo>
                  <a:lnTo>
                    <a:pt x="77" y="48"/>
                  </a:lnTo>
                  <a:lnTo>
                    <a:pt x="77" y="46"/>
                  </a:lnTo>
                  <a:lnTo>
                    <a:pt x="75" y="44"/>
                  </a:lnTo>
                  <a:lnTo>
                    <a:pt x="73" y="40"/>
                  </a:lnTo>
                  <a:lnTo>
                    <a:pt x="71" y="40"/>
                  </a:lnTo>
                  <a:lnTo>
                    <a:pt x="69" y="42"/>
                  </a:lnTo>
                  <a:lnTo>
                    <a:pt x="67" y="44"/>
                  </a:lnTo>
                  <a:lnTo>
                    <a:pt x="69" y="48"/>
                  </a:lnTo>
                  <a:lnTo>
                    <a:pt x="69" y="53"/>
                  </a:lnTo>
                  <a:lnTo>
                    <a:pt x="67" y="53"/>
                  </a:lnTo>
                  <a:lnTo>
                    <a:pt x="65" y="55"/>
                  </a:lnTo>
                  <a:lnTo>
                    <a:pt x="65" y="53"/>
                  </a:lnTo>
                  <a:lnTo>
                    <a:pt x="65" y="51"/>
                  </a:lnTo>
                  <a:lnTo>
                    <a:pt x="61" y="48"/>
                  </a:lnTo>
                  <a:lnTo>
                    <a:pt x="59" y="50"/>
                  </a:lnTo>
                  <a:lnTo>
                    <a:pt x="55" y="44"/>
                  </a:lnTo>
                  <a:lnTo>
                    <a:pt x="55" y="42"/>
                  </a:lnTo>
                  <a:lnTo>
                    <a:pt x="54" y="42"/>
                  </a:lnTo>
                  <a:lnTo>
                    <a:pt x="52" y="42"/>
                  </a:lnTo>
                  <a:lnTo>
                    <a:pt x="50" y="42"/>
                  </a:lnTo>
                  <a:lnTo>
                    <a:pt x="46" y="44"/>
                  </a:lnTo>
                  <a:lnTo>
                    <a:pt x="44" y="40"/>
                  </a:lnTo>
                  <a:lnTo>
                    <a:pt x="42" y="38"/>
                  </a:lnTo>
                  <a:lnTo>
                    <a:pt x="40" y="38"/>
                  </a:lnTo>
                  <a:lnTo>
                    <a:pt x="38" y="38"/>
                  </a:lnTo>
                  <a:lnTo>
                    <a:pt x="36" y="36"/>
                  </a:lnTo>
                  <a:lnTo>
                    <a:pt x="36" y="34"/>
                  </a:lnTo>
                  <a:lnTo>
                    <a:pt x="34" y="34"/>
                  </a:lnTo>
                  <a:lnTo>
                    <a:pt x="29" y="32"/>
                  </a:lnTo>
                  <a:lnTo>
                    <a:pt x="27" y="30"/>
                  </a:lnTo>
                  <a:lnTo>
                    <a:pt x="27" y="27"/>
                  </a:lnTo>
                  <a:lnTo>
                    <a:pt x="23" y="21"/>
                  </a:lnTo>
                  <a:lnTo>
                    <a:pt x="19" y="17"/>
                  </a:lnTo>
                  <a:lnTo>
                    <a:pt x="17" y="15"/>
                  </a:lnTo>
                  <a:lnTo>
                    <a:pt x="15" y="15"/>
                  </a:lnTo>
                  <a:lnTo>
                    <a:pt x="13" y="17"/>
                  </a:lnTo>
                  <a:lnTo>
                    <a:pt x="9" y="13"/>
                  </a:lnTo>
                  <a:lnTo>
                    <a:pt x="7" y="9"/>
                  </a:lnTo>
                  <a:lnTo>
                    <a:pt x="4" y="3"/>
                  </a:lnTo>
                  <a:lnTo>
                    <a:pt x="2" y="2"/>
                  </a:lnTo>
                  <a:lnTo>
                    <a:pt x="0" y="2"/>
                  </a:lnTo>
                  <a:lnTo>
                    <a:pt x="0" y="0"/>
                  </a:lnTo>
                  <a:lnTo>
                    <a:pt x="2" y="0"/>
                  </a:lnTo>
                  <a:lnTo>
                    <a:pt x="9" y="3"/>
                  </a:lnTo>
                  <a:lnTo>
                    <a:pt x="11" y="5"/>
                  </a:lnTo>
                  <a:lnTo>
                    <a:pt x="13" y="7"/>
                  </a:lnTo>
                  <a:lnTo>
                    <a:pt x="13" y="9"/>
                  </a:lnTo>
                  <a:lnTo>
                    <a:pt x="13" y="11"/>
                  </a:lnTo>
                  <a:lnTo>
                    <a:pt x="17" y="11"/>
                  </a:lnTo>
                  <a:lnTo>
                    <a:pt x="19" y="13"/>
                  </a:lnTo>
                  <a:lnTo>
                    <a:pt x="21" y="15"/>
                  </a:lnTo>
                  <a:lnTo>
                    <a:pt x="23" y="15"/>
                  </a:lnTo>
                  <a:lnTo>
                    <a:pt x="25" y="15"/>
                  </a:lnTo>
                  <a:lnTo>
                    <a:pt x="27" y="13"/>
                  </a:lnTo>
                  <a:lnTo>
                    <a:pt x="29" y="13"/>
                  </a:lnTo>
                  <a:lnTo>
                    <a:pt x="29" y="17"/>
                  </a:lnTo>
                  <a:lnTo>
                    <a:pt x="29" y="19"/>
                  </a:lnTo>
                  <a:lnTo>
                    <a:pt x="32" y="21"/>
                  </a:lnTo>
                  <a:lnTo>
                    <a:pt x="40" y="27"/>
                  </a:lnTo>
                  <a:lnTo>
                    <a:pt x="42" y="28"/>
                  </a:lnTo>
                  <a:lnTo>
                    <a:pt x="46" y="28"/>
                  </a:lnTo>
                  <a:lnTo>
                    <a:pt x="48" y="28"/>
                  </a:lnTo>
                  <a:lnTo>
                    <a:pt x="52" y="28"/>
                  </a:lnTo>
                  <a:lnTo>
                    <a:pt x="54" y="28"/>
                  </a:lnTo>
                  <a:lnTo>
                    <a:pt x="54" y="30"/>
                  </a:lnTo>
                  <a:lnTo>
                    <a:pt x="55" y="30"/>
                  </a:lnTo>
                  <a:lnTo>
                    <a:pt x="55" y="34"/>
                  </a:lnTo>
                  <a:lnTo>
                    <a:pt x="57" y="34"/>
                  </a:lnTo>
                  <a:lnTo>
                    <a:pt x="57" y="32"/>
                  </a:lnTo>
                  <a:lnTo>
                    <a:pt x="57" y="28"/>
                  </a:lnTo>
                  <a:lnTo>
                    <a:pt x="59" y="28"/>
                  </a:lnTo>
                  <a:lnTo>
                    <a:pt x="61" y="30"/>
                  </a:lnTo>
                  <a:lnTo>
                    <a:pt x="61" y="32"/>
                  </a:lnTo>
                  <a:lnTo>
                    <a:pt x="63" y="34"/>
                  </a:lnTo>
                  <a:lnTo>
                    <a:pt x="65" y="36"/>
                  </a:lnTo>
                  <a:lnTo>
                    <a:pt x="71" y="36"/>
                  </a:lnTo>
                  <a:lnTo>
                    <a:pt x="73" y="32"/>
                  </a:lnTo>
                  <a:lnTo>
                    <a:pt x="71" y="30"/>
                  </a:lnTo>
                  <a:lnTo>
                    <a:pt x="71" y="28"/>
                  </a:lnTo>
                  <a:lnTo>
                    <a:pt x="69" y="28"/>
                  </a:lnTo>
                  <a:lnTo>
                    <a:pt x="67" y="27"/>
                  </a:lnTo>
                  <a:lnTo>
                    <a:pt x="67" y="25"/>
                  </a:lnTo>
                  <a:lnTo>
                    <a:pt x="67" y="21"/>
                  </a:lnTo>
                  <a:lnTo>
                    <a:pt x="67" y="19"/>
                  </a:lnTo>
                  <a:lnTo>
                    <a:pt x="69" y="19"/>
                  </a:lnTo>
                  <a:lnTo>
                    <a:pt x="69" y="21"/>
                  </a:lnTo>
                  <a:lnTo>
                    <a:pt x="71" y="23"/>
                  </a:lnTo>
                  <a:lnTo>
                    <a:pt x="71" y="25"/>
                  </a:lnTo>
                  <a:lnTo>
                    <a:pt x="73" y="25"/>
                  </a:lnTo>
                  <a:lnTo>
                    <a:pt x="75" y="25"/>
                  </a:lnTo>
                  <a:lnTo>
                    <a:pt x="77" y="25"/>
                  </a:lnTo>
                  <a:lnTo>
                    <a:pt x="77" y="23"/>
                  </a:lnTo>
                  <a:lnTo>
                    <a:pt x="79" y="21"/>
                  </a:lnTo>
                  <a:lnTo>
                    <a:pt x="88" y="25"/>
                  </a:lnTo>
                  <a:lnTo>
                    <a:pt x="90" y="27"/>
                  </a:lnTo>
                  <a:lnTo>
                    <a:pt x="92" y="32"/>
                  </a:lnTo>
                  <a:lnTo>
                    <a:pt x="90" y="38"/>
                  </a:lnTo>
                  <a:lnTo>
                    <a:pt x="90" y="42"/>
                  </a:lnTo>
                  <a:lnTo>
                    <a:pt x="88" y="4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89" name="Freeform 6291"/>
            <p:cNvSpPr>
              <a:spLocks/>
            </p:cNvSpPr>
            <p:nvPr/>
          </p:nvSpPr>
          <p:spPr bwMode="auto">
            <a:xfrm>
              <a:off x="4276726" y="3687763"/>
              <a:ext cx="15875" cy="15875"/>
            </a:xfrm>
            <a:custGeom>
              <a:avLst/>
              <a:gdLst>
                <a:gd name="T0" fmla="*/ 6 w 10"/>
                <a:gd name="T1" fmla="*/ 10 h 10"/>
                <a:gd name="T2" fmla="*/ 4 w 10"/>
                <a:gd name="T3" fmla="*/ 10 h 10"/>
                <a:gd name="T4" fmla="*/ 4 w 10"/>
                <a:gd name="T5" fmla="*/ 8 h 10"/>
                <a:gd name="T6" fmla="*/ 2 w 10"/>
                <a:gd name="T7" fmla="*/ 6 h 10"/>
                <a:gd name="T8" fmla="*/ 0 w 10"/>
                <a:gd name="T9" fmla="*/ 6 h 10"/>
                <a:gd name="T10" fmla="*/ 2 w 10"/>
                <a:gd name="T11" fmla="*/ 4 h 10"/>
                <a:gd name="T12" fmla="*/ 4 w 10"/>
                <a:gd name="T13" fmla="*/ 2 h 10"/>
                <a:gd name="T14" fmla="*/ 6 w 10"/>
                <a:gd name="T15" fmla="*/ 2 h 10"/>
                <a:gd name="T16" fmla="*/ 8 w 10"/>
                <a:gd name="T17" fmla="*/ 0 h 10"/>
                <a:gd name="T18" fmla="*/ 10 w 10"/>
                <a:gd name="T19" fmla="*/ 2 h 10"/>
                <a:gd name="T20" fmla="*/ 10 w 10"/>
                <a:gd name="T21" fmla="*/ 6 h 10"/>
                <a:gd name="T22" fmla="*/ 10 w 10"/>
                <a:gd name="T23" fmla="*/ 8 h 10"/>
                <a:gd name="T24" fmla="*/ 8 w 10"/>
                <a:gd name="T25" fmla="*/ 10 h 10"/>
                <a:gd name="T26" fmla="*/ 6 w 10"/>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6" y="10"/>
                  </a:moveTo>
                  <a:lnTo>
                    <a:pt x="4" y="10"/>
                  </a:lnTo>
                  <a:lnTo>
                    <a:pt x="4" y="8"/>
                  </a:lnTo>
                  <a:lnTo>
                    <a:pt x="2" y="6"/>
                  </a:lnTo>
                  <a:lnTo>
                    <a:pt x="0" y="6"/>
                  </a:lnTo>
                  <a:lnTo>
                    <a:pt x="2" y="4"/>
                  </a:lnTo>
                  <a:lnTo>
                    <a:pt x="4" y="2"/>
                  </a:lnTo>
                  <a:lnTo>
                    <a:pt x="6" y="2"/>
                  </a:lnTo>
                  <a:lnTo>
                    <a:pt x="8" y="0"/>
                  </a:lnTo>
                  <a:lnTo>
                    <a:pt x="10" y="2"/>
                  </a:lnTo>
                  <a:lnTo>
                    <a:pt x="10" y="6"/>
                  </a:lnTo>
                  <a:lnTo>
                    <a:pt x="10" y="8"/>
                  </a:lnTo>
                  <a:lnTo>
                    <a:pt x="8" y="10"/>
                  </a:lnTo>
                  <a:lnTo>
                    <a:pt x="6" y="1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90" name="Freeform 6292"/>
            <p:cNvSpPr>
              <a:spLocks/>
            </p:cNvSpPr>
            <p:nvPr/>
          </p:nvSpPr>
          <p:spPr bwMode="auto">
            <a:xfrm>
              <a:off x="4329113" y="3708400"/>
              <a:ext cx="36513" cy="22225"/>
            </a:xfrm>
            <a:custGeom>
              <a:avLst/>
              <a:gdLst>
                <a:gd name="T0" fmla="*/ 19 w 23"/>
                <a:gd name="T1" fmla="*/ 12 h 14"/>
                <a:gd name="T2" fmla="*/ 16 w 23"/>
                <a:gd name="T3" fmla="*/ 14 h 14"/>
                <a:gd name="T4" fmla="*/ 14 w 23"/>
                <a:gd name="T5" fmla="*/ 12 h 14"/>
                <a:gd name="T6" fmla="*/ 12 w 23"/>
                <a:gd name="T7" fmla="*/ 12 h 14"/>
                <a:gd name="T8" fmla="*/ 12 w 23"/>
                <a:gd name="T9" fmla="*/ 10 h 14"/>
                <a:gd name="T10" fmla="*/ 10 w 23"/>
                <a:gd name="T11" fmla="*/ 10 h 14"/>
                <a:gd name="T12" fmla="*/ 6 w 23"/>
                <a:gd name="T13" fmla="*/ 8 h 14"/>
                <a:gd name="T14" fmla="*/ 4 w 23"/>
                <a:gd name="T15" fmla="*/ 10 h 14"/>
                <a:gd name="T16" fmla="*/ 2 w 23"/>
                <a:gd name="T17" fmla="*/ 10 h 14"/>
                <a:gd name="T18" fmla="*/ 0 w 23"/>
                <a:gd name="T19" fmla="*/ 10 h 14"/>
                <a:gd name="T20" fmla="*/ 0 w 23"/>
                <a:gd name="T21" fmla="*/ 6 h 14"/>
                <a:gd name="T22" fmla="*/ 4 w 23"/>
                <a:gd name="T23" fmla="*/ 2 h 14"/>
                <a:gd name="T24" fmla="*/ 8 w 23"/>
                <a:gd name="T25" fmla="*/ 0 h 14"/>
                <a:gd name="T26" fmla="*/ 16 w 23"/>
                <a:gd name="T27" fmla="*/ 0 h 14"/>
                <a:gd name="T28" fmla="*/ 19 w 23"/>
                <a:gd name="T29" fmla="*/ 2 h 14"/>
                <a:gd name="T30" fmla="*/ 21 w 23"/>
                <a:gd name="T31" fmla="*/ 4 h 14"/>
                <a:gd name="T32" fmla="*/ 23 w 23"/>
                <a:gd name="T33" fmla="*/ 8 h 14"/>
                <a:gd name="T34" fmla="*/ 23 w 23"/>
                <a:gd name="T35" fmla="*/ 10 h 14"/>
                <a:gd name="T36" fmla="*/ 21 w 23"/>
                <a:gd name="T37" fmla="*/ 12 h 14"/>
                <a:gd name="T38" fmla="*/ 19 w 23"/>
                <a:gd name="T3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14">
                  <a:moveTo>
                    <a:pt x="19" y="12"/>
                  </a:moveTo>
                  <a:lnTo>
                    <a:pt x="16" y="14"/>
                  </a:lnTo>
                  <a:lnTo>
                    <a:pt x="14" y="12"/>
                  </a:lnTo>
                  <a:lnTo>
                    <a:pt x="12" y="12"/>
                  </a:lnTo>
                  <a:lnTo>
                    <a:pt x="12" y="10"/>
                  </a:lnTo>
                  <a:lnTo>
                    <a:pt x="10" y="10"/>
                  </a:lnTo>
                  <a:lnTo>
                    <a:pt x="6" y="8"/>
                  </a:lnTo>
                  <a:lnTo>
                    <a:pt x="4" y="10"/>
                  </a:lnTo>
                  <a:lnTo>
                    <a:pt x="2" y="10"/>
                  </a:lnTo>
                  <a:lnTo>
                    <a:pt x="0" y="10"/>
                  </a:lnTo>
                  <a:lnTo>
                    <a:pt x="0" y="6"/>
                  </a:lnTo>
                  <a:lnTo>
                    <a:pt x="4" y="2"/>
                  </a:lnTo>
                  <a:lnTo>
                    <a:pt x="8" y="0"/>
                  </a:lnTo>
                  <a:lnTo>
                    <a:pt x="16" y="0"/>
                  </a:lnTo>
                  <a:lnTo>
                    <a:pt x="19" y="2"/>
                  </a:lnTo>
                  <a:lnTo>
                    <a:pt x="21" y="4"/>
                  </a:lnTo>
                  <a:lnTo>
                    <a:pt x="23" y="8"/>
                  </a:lnTo>
                  <a:lnTo>
                    <a:pt x="23" y="10"/>
                  </a:lnTo>
                  <a:lnTo>
                    <a:pt x="21" y="12"/>
                  </a:lnTo>
                  <a:lnTo>
                    <a:pt x="19"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91" name="Freeform 6293"/>
            <p:cNvSpPr>
              <a:spLocks/>
            </p:cNvSpPr>
            <p:nvPr/>
          </p:nvSpPr>
          <p:spPr bwMode="auto">
            <a:xfrm>
              <a:off x="4398963" y="3736975"/>
              <a:ext cx="19050" cy="14288"/>
            </a:xfrm>
            <a:custGeom>
              <a:avLst/>
              <a:gdLst>
                <a:gd name="T0" fmla="*/ 6 w 12"/>
                <a:gd name="T1" fmla="*/ 9 h 9"/>
                <a:gd name="T2" fmla="*/ 4 w 12"/>
                <a:gd name="T3" fmla="*/ 9 h 9"/>
                <a:gd name="T4" fmla="*/ 0 w 12"/>
                <a:gd name="T5" fmla="*/ 6 h 9"/>
                <a:gd name="T6" fmla="*/ 6 w 12"/>
                <a:gd name="T7" fmla="*/ 0 h 9"/>
                <a:gd name="T8" fmla="*/ 10 w 12"/>
                <a:gd name="T9" fmla="*/ 2 h 9"/>
                <a:gd name="T10" fmla="*/ 12 w 12"/>
                <a:gd name="T11" fmla="*/ 6 h 9"/>
                <a:gd name="T12" fmla="*/ 12 w 12"/>
                <a:gd name="T13" fmla="*/ 7 h 9"/>
                <a:gd name="T14" fmla="*/ 10 w 12"/>
                <a:gd name="T15" fmla="*/ 7 h 9"/>
                <a:gd name="T16" fmla="*/ 10 w 12"/>
                <a:gd name="T17" fmla="*/ 9 h 9"/>
                <a:gd name="T18" fmla="*/ 6 w 12"/>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6" y="9"/>
                  </a:moveTo>
                  <a:lnTo>
                    <a:pt x="4" y="9"/>
                  </a:lnTo>
                  <a:lnTo>
                    <a:pt x="0" y="6"/>
                  </a:lnTo>
                  <a:lnTo>
                    <a:pt x="6" y="0"/>
                  </a:lnTo>
                  <a:lnTo>
                    <a:pt x="10" y="2"/>
                  </a:lnTo>
                  <a:lnTo>
                    <a:pt x="12" y="6"/>
                  </a:lnTo>
                  <a:lnTo>
                    <a:pt x="12" y="7"/>
                  </a:lnTo>
                  <a:lnTo>
                    <a:pt x="10" y="7"/>
                  </a:lnTo>
                  <a:lnTo>
                    <a:pt x="10" y="9"/>
                  </a:lnTo>
                  <a:lnTo>
                    <a:pt x="6" y="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92" name="Freeform 6294"/>
            <p:cNvSpPr>
              <a:spLocks/>
            </p:cNvSpPr>
            <p:nvPr/>
          </p:nvSpPr>
          <p:spPr bwMode="auto">
            <a:xfrm>
              <a:off x="4427538" y="3743325"/>
              <a:ext cx="30163" cy="26988"/>
            </a:xfrm>
            <a:custGeom>
              <a:avLst/>
              <a:gdLst>
                <a:gd name="T0" fmla="*/ 19 w 19"/>
                <a:gd name="T1" fmla="*/ 13 h 17"/>
                <a:gd name="T2" fmla="*/ 15 w 19"/>
                <a:gd name="T3" fmla="*/ 15 h 17"/>
                <a:gd name="T4" fmla="*/ 11 w 19"/>
                <a:gd name="T5" fmla="*/ 17 h 17"/>
                <a:gd name="T6" fmla="*/ 9 w 19"/>
                <a:gd name="T7" fmla="*/ 15 h 17"/>
                <a:gd name="T8" fmla="*/ 7 w 19"/>
                <a:gd name="T9" fmla="*/ 9 h 17"/>
                <a:gd name="T10" fmla="*/ 5 w 19"/>
                <a:gd name="T11" fmla="*/ 7 h 17"/>
                <a:gd name="T12" fmla="*/ 3 w 19"/>
                <a:gd name="T13" fmla="*/ 7 h 17"/>
                <a:gd name="T14" fmla="*/ 2 w 19"/>
                <a:gd name="T15" fmla="*/ 7 h 17"/>
                <a:gd name="T16" fmla="*/ 0 w 19"/>
                <a:gd name="T17" fmla="*/ 5 h 17"/>
                <a:gd name="T18" fmla="*/ 0 w 19"/>
                <a:gd name="T19" fmla="*/ 3 h 17"/>
                <a:gd name="T20" fmla="*/ 0 w 19"/>
                <a:gd name="T21" fmla="*/ 0 h 17"/>
                <a:gd name="T22" fmla="*/ 2 w 19"/>
                <a:gd name="T23" fmla="*/ 0 h 17"/>
                <a:gd name="T24" fmla="*/ 3 w 19"/>
                <a:gd name="T25" fmla="*/ 0 h 17"/>
                <a:gd name="T26" fmla="*/ 5 w 19"/>
                <a:gd name="T27" fmla="*/ 0 h 17"/>
                <a:gd name="T28" fmla="*/ 7 w 19"/>
                <a:gd name="T29" fmla="*/ 3 h 17"/>
                <a:gd name="T30" fmla="*/ 9 w 19"/>
                <a:gd name="T31" fmla="*/ 5 h 17"/>
                <a:gd name="T32" fmla="*/ 13 w 19"/>
                <a:gd name="T33" fmla="*/ 5 h 17"/>
                <a:gd name="T34" fmla="*/ 17 w 19"/>
                <a:gd name="T35" fmla="*/ 5 h 17"/>
                <a:gd name="T36" fmla="*/ 19 w 19"/>
                <a:gd name="T37" fmla="*/ 7 h 17"/>
                <a:gd name="T38" fmla="*/ 19 w 19"/>
                <a:gd name="T39" fmla="*/ 9 h 17"/>
                <a:gd name="T40" fmla="*/ 19 w 19"/>
                <a:gd name="T41"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7">
                  <a:moveTo>
                    <a:pt x="19" y="13"/>
                  </a:moveTo>
                  <a:lnTo>
                    <a:pt x="15" y="15"/>
                  </a:lnTo>
                  <a:lnTo>
                    <a:pt x="11" y="17"/>
                  </a:lnTo>
                  <a:lnTo>
                    <a:pt x="9" y="15"/>
                  </a:lnTo>
                  <a:lnTo>
                    <a:pt x="7" y="9"/>
                  </a:lnTo>
                  <a:lnTo>
                    <a:pt x="5" y="7"/>
                  </a:lnTo>
                  <a:lnTo>
                    <a:pt x="3" y="7"/>
                  </a:lnTo>
                  <a:lnTo>
                    <a:pt x="2" y="7"/>
                  </a:lnTo>
                  <a:lnTo>
                    <a:pt x="0" y="5"/>
                  </a:lnTo>
                  <a:lnTo>
                    <a:pt x="0" y="3"/>
                  </a:lnTo>
                  <a:lnTo>
                    <a:pt x="0" y="0"/>
                  </a:lnTo>
                  <a:lnTo>
                    <a:pt x="2" y="0"/>
                  </a:lnTo>
                  <a:lnTo>
                    <a:pt x="3" y="0"/>
                  </a:lnTo>
                  <a:lnTo>
                    <a:pt x="5" y="0"/>
                  </a:lnTo>
                  <a:lnTo>
                    <a:pt x="7" y="3"/>
                  </a:lnTo>
                  <a:lnTo>
                    <a:pt x="9" y="5"/>
                  </a:lnTo>
                  <a:lnTo>
                    <a:pt x="13" y="5"/>
                  </a:lnTo>
                  <a:lnTo>
                    <a:pt x="17" y="5"/>
                  </a:lnTo>
                  <a:lnTo>
                    <a:pt x="19" y="7"/>
                  </a:lnTo>
                  <a:lnTo>
                    <a:pt x="19" y="9"/>
                  </a:lnTo>
                  <a:lnTo>
                    <a:pt x="19" y="1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93" name="Freeform 6295"/>
            <p:cNvSpPr>
              <a:spLocks/>
            </p:cNvSpPr>
            <p:nvPr/>
          </p:nvSpPr>
          <p:spPr bwMode="auto">
            <a:xfrm>
              <a:off x="4427538" y="3724275"/>
              <a:ext cx="11113" cy="12700"/>
            </a:xfrm>
            <a:custGeom>
              <a:avLst/>
              <a:gdLst>
                <a:gd name="T0" fmla="*/ 3 w 7"/>
                <a:gd name="T1" fmla="*/ 8 h 8"/>
                <a:gd name="T2" fmla="*/ 2 w 7"/>
                <a:gd name="T3" fmla="*/ 8 h 8"/>
                <a:gd name="T4" fmla="*/ 0 w 7"/>
                <a:gd name="T5" fmla="*/ 4 h 8"/>
                <a:gd name="T6" fmla="*/ 2 w 7"/>
                <a:gd name="T7" fmla="*/ 2 h 8"/>
                <a:gd name="T8" fmla="*/ 2 w 7"/>
                <a:gd name="T9" fmla="*/ 0 h 8"/>
                <a:gd name="T10" fmla="*/ 3 w 7"/>
                <a:gd name="T11" fmla="*/ 0 h 8"/>
                <a:gd name="T12" fmla="*/ 5 w 7"/>
                <a:gd name="T13" fmla="*/ 0 h 8"/>
                <a:gd name="T14" fmla="*/ 7 w 7"/>
                <a:gd name="T15" fmla="*/ 2 h 8"/>
                <a:gd name="T16" fmla="*/ 7 w 7"/>
                <a:gd name="T17" fmla="*/ 4 h 8"/>
                <a:gd name="T18" fmla="*/ 7 w 7"/>
                <a:gd name="T19" fmla="*/ 6 h 8"/>
                <a:gd name="T20" fmla="*/ 5 w 7"/>
                <a:gd name="T21" fmla="*/ 8 h 8"/>
                <a:gd name="T22" fmla="*/ 3 w 7"/>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8"/>
                  </a:moveTo>
                  <a:lnTo>
                    <a:pt x="2" y="8"/>
                  </a:lnTo>
                  <a:lnTo>
                    <a:pt x="0" y="4"/>
                  </a:lnTo>
                  <a:lnTo>
                    <a:pt x="2" y="2"/>
                  </a:lnTo>
                  <a:lnTo>
                    <a:pt x="2" y="0"/>
                  </a:lnTo>
                  <a:lnTo>
                    <a:pt x="3" y="0"/>
                  </a:lnTo>
                  <a:lnTo>
                    <a:pt x="5" y="0"/>
                  </a:lnTo>
                  <a:lnTo>
                    <a:pt x="7" y="2"/>
                  </a:lnTo>
                  <a:lnTo>
                    <a:pt x="7" y="4"/>
                  </a:lnTo>
                  <a:lnTo>
                    <a:pt x="7" y="6"/>
                  </a:lnTo>
                  <a:lnTo>
                    <a:pt x="5" y="8"/>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94" name="Freeform 6296"/>
            <p:cNvSpPr>
              <a:spLocks/>
            </p:cNvSpPr>
            <p:nvPr/>
          </p:nvSpPr>
          <p:spPr bwMode="auto">
            <a:xfrm>
              <a:off x="4464051" y="3736975"/>
              <a:ext cx="17463" cy="11113"/>
            </a:xfrm>
            <a:custGeom>
              <a:avLst/>
              <a:gdLst>
                <a:gd name="T0" fmla="*/ 3 w 11"/>
                <a:gd name="T1" fmla="*/ 7 h 7"/>
                <a:gd name="T2" fmla="*/ 2 w 11"/>
                <a:gd name="T3" fmla="*/ 7 h 7"/>
                <a:gd name="T4" fmla="*/ 0 w 11"/>
                <a:gd name="T5" fmla="*/ 6 h 7"/>
                <a:gd name="T6" fmla="*/ 2 w 11"/>
                <a:gd name="T7" fmla="*/ 4 h 7"/>
                <a:gd name="T8" fmla="*/ 5 w 11"/>
                <a:gd name="T9" fmla="*/ 0 h 7"/>
                <a:gd name="T10" fmla="*/ 7 w 11"/>
                <a:gd name="T11" fmla="*/ 0 h 7"/>
                <a:gd name="T12" fmla="*/ 9 w 11"/>
                <a:gd name="T13" fmla="*/ 2 h 7"/>
                <a:gd name="T14" fmla="*/ 11 w 11"/>
                <a:gd name="T15" fmla="*/ 2 h 7"/>
                <a:gd name="T16" fmla="*/ 11 w 11"/>
                <a:gd name="T17" fmla="*/ 4 h 7"/>
                <a:gd name="T18" fmla="*/ 9 w 11"/>
                <a:gd name="T19" fmla="*/ 4 h 7"/>
                <a:gd name="T20" fmla="*/ 7 w 11"/>
                <a:gd name="T21" fmla="*/ 6 h 7"/>
                <a:gd name="T22" fmla="*/ 3 w 11"/>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
                  <a:moveTo>
                    <a:pt x="3" y="7"/>
                  </a:moveTo>
                  <a:lnTo>
                    <a:pt x="2" y="7"/>
                  </a:lnTo>
                  <a:lnTo>
                    <a:pt x="0" y="6"/>
                  </a:lnTo>
                  <a:lnTo>
                    <a:pt x="2" y="4"/>
                  </a:lnTo>
                  <a:lnTo>
                    <a:pt x="5" y="0"/>
                  </a:lnTo>
                  <a:lnTo>
                    <a:pt x="7" y="0"/>
                  </a:lnTo>
                  <a:lnTo>
                    <a:pt x="9" y="2"/>
                  </a:lnTo>
                  <a:lnTo>
                    <a:pt x="11" y="2"/>
                  </a:lnTo>
                  <a:lnTo>
                    <a:pt x="11" y="4"/>
                  </a:lnTo>
                  <a:lnTo>
                    <a:pt x="9" y="4"/>
                  </a:lnTo>
                  <a:lnTo>
                    <a:pt x="7" y="6"/>
                  </a:lnTo>
                  <a:lnTo>
                    <a:pt x="3"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95" name="Freeform 6297"/>
            <p:cNvSpPr>
              <a:spLocks/>
            </p:cNvSpPr>
            <p:nvPr/>
          </p:nvSpPr>
          <p:spPr bwMode="auto">
            <a:xfrm>
              <a:off x="4497388" y="3776663"/>
              <a:ext cx="192088" cy="50800"/>
            </a:xfrm>
            <a:custGeom>
              <a:avLst/>
              <a:gdLst>
                <a:gd name="T0" fmla="*/ 119 w 121"/>
                <a:gd name="T1" fmla="*/ 21 h 32"/>
                <a:gd name="T2" fmla="*/ 121 w 121"/>
                <a:gd name="T3" fmla="*/ 23 h 32"/>
                <a:gd name="T4" fmla="*/ 115 w 121"/>
                <a:gd name="T5" fmla="*/ 25 h 32"/>
                <a:gd name="T6" fmla="*/ 111 w 121"/>
                <a:gd name="T7" fmla="*/ 25 h 32"/>
                <a:gd name="T8" fmla="*/ 109 w 121"/>
                <a:gd name="T9" fmla="*/ 27 h 32"/>
                <a:gd name="T10" fmla="*/ 107 w 121"/>
                <a:gd name="T11" fmla="*/ 30 h 32"/>
                <a:gd name="T12" fmla="*/ 103 w 121"/>
                <a:gd name="T13" fmla="*/ 32 h 32"/>
                <a:gd name="T14" fmla="*/ 98 w 121"/>
                <a:gd name="T15" fmla="*/ 30 h 32"/>
                <a:gd name="T16" fmla="*/ 94 w 121"/>
                <a:gd name="T17" fmla="*/ 30 h 32"/>
                <a:gd name="T18" fmla="*/ 82 w 121"/>
                <a:gd name="T19" fmla="*/ 27 h 32"/>
                <a:gd name="T20" fmla="*/ 77 w 121"/>
                <a:gd name="T21" fmla="*/ 25 h 32"/>
                <a:gd name="T22" fmla="*/ 73 w 121"/>
                <a:gd name="T23" fmla="*/ 25 h 32"/>
                <a:gd name="T24" fmla="*/ 67 w 121"/>
                <a:gd name="T25" fmla="*/ 27 h 32"/>
                <a:gd name="T26" fmla="*/ 59 w 121"/>
                <a:gd name="T27" fmla="*/ 28 h 32"/>
                <a:gd name="T28" fmla="*/ 54 w 121"/>
                <a:gd name="T29" fmla="*/ 30 h 32"/>
                <a:gd name="T30" fmla="*/ 50 w 121"/>
                <a:gd name="T31" fmla="*/ 32 h 32"/>
                <a:gd name="T32" fmla="*/ 44 w 121"/>
                <a:gd name="T33" fmla="*/ 30 h 32"/>
                <a:gd name="T34" fmla="*/ 42 w 121"/>
                <a:gd name="T35" fmla="*/ 28 h 32"/>
                <a:gd name="T36" fmla="*/ 36 w 121"/>
                <a:gd name="T37" fmla="*/ 28 h 32"/>
                <a:gd name="T38" fmla="*/ 27 w 121"/>
                <a:gd name="T39" fmla="*/ 28 h 32"/>
                <a:gd name="T40" fmla="*/ 13 w 121"/>
                <a:gd name="T41" fmla="*/ 27 h 32"/>
                <a:gd name="T42" fmla="*/ 0 w 121"/>
                <a:gd name="T43" fmla="*/ 23 h 32"/>
                <a:gd name="T44" fmla="*/ 9 w 121"/>
                <a:gd name="T45" fmla="*/ 23 h 32"/>
                <a:gd name="T46" fmla="*/ 23 w 121"/>
                <a:gd name="T47" fmla="*/ 21 h 32"/>
                <a:gd name="T48" fmla="*/ 36 w 121"/>
                <a:gd name="T49" fmla="*/ 17 h 32"/>
                <a:gd name="T50" fmla="*/ 38 w 121"/>
                <a:gd name="T51" fmla="*/ 13 h 32"/>
                <a:gd name="T52" fmla="*/ 38 w 121"/>
                <a:gd name="T53" fmla="*/ 9 h 32"/>
                <a:gd name="T54" fmla="*/ 42 w 121"/>
                <a:gd name="T55" fmla="*/ 7 h 32"/>
                <a:gd name="T56" fmla="*/ 59 w 121"/>
                <a:gd name="T57" fmla="*/ 7 h 32"/>
                <a:gd name="T58" fmla="*/ 65 w 121"/>
                <a:gd name="T59" fmla="*/ 13 h 32"/>
                <a:gd name="T60" fmla="*/ 67 w 121"/>
                <a:gd name="T61" fmla="*/ 15 h 32"/>
                <a:gd name="T62" fmla="*/ 71 w 121"/>
                <a:gd name="T63" fmla="*/ 19 h 32"/>
                <a:gd name="T64" fmla="*/ 75 w 121"/>
                <a:gd name="T65" fmla="*/ 13 h 32"/>
                <a:gd name="T66" fmla="*/ 77 w 121"/>
                <a:gd name="T67" fmla="*/ 9 h 32"/>
                <a:gd name="T68" fmla="*/ 90 w 121"/>
                <a:gd name="T69" fmla="*/ 0 h 32"/>
                <a:gd name="T70" fmla="*/ 94 w 121"/>
                <a:gd name="T71" fmla="*/ 2 h 32"/>
                <a:gd name="T72" fmla="*/ 102 w 121"/>
                <a:gd name="T73" fmla="*/ 2 h 32"/>
                <a:gd name="T74" fmla="*/ 115 w 121"/>
                <a:gd name="T75" fmla="*/ 7 h 32"/>
                <a:gd name="T76" fmla="*/ 115 w 121"/>
                <a:gd name="T77" fmla="*/ 11 h 32"/>
                <a:gd name="T78" fmla="*/ 113 w 121"/>
                <a:gd name="T7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32">
                  <a:moveTo>
                    <a:pt x="115" y="17"/>
                  </a:moveTo>
                  <a:lnTo>
                    <a:pt x="119" y="21"/>
                  </a:lnTo>
                  <a:lnTo>
                    <a:pt x="121" y="21"/>
                  </a:lnTo>
                  <a:lnTo>
                    <a:pt x="121" y="23"/>
                  </a:lnTo>
                  <a:lnTo>
                    <a:pt x="119" y="25"/>
                  </a:lnTo>
                  <a:lnTo>
                    <a:pt x="115" y="25"/>
                  </a:lnTo>
                  <a:lnTo>
                    <a:pt x="113" y="25"/>
                  </a:lnTo>
                  <a:lnTo>
                    <a:pt x="111" y="25"/>
                  </a:lnTo>
                  <a:lnTo>
                    <a:pt x="111" y="27"/>
                  </a:lnTo>
                  <a:lnTo>
                    <a:pt x="109" y="27"/>
                  </a:lnTo>
                  <a:lnTo>
                    <a:pt x="109" y="28"/>
                  </a:lnTo>
                  <a:lnTo>
                    <a:pt x="107" y="30"/>
                  </a:lnTo>
                  <a:lnTo>
                    <a:pt x="105" y="30"/>
                  </a:lnTo>
                  <a:lnTo>
                    <a:pt x="103" y="32"/>
                  </a:lnTo>
                  <a:lnTo>
                    <a:pt x="103" y="30"/>
                  </a:lnTo>
                  <a:lnTo>
                    <a:pt x="98" y="30"/>
                  </a:lnTo>
                  <a:lnTo>
                    <a:pt x="96" y="28"/>
                  </a:lnTo>
                  <a:lnTo>
                    <a:pt x="94" y="30"/>
                  </a:lnTo>
                  <a:lnTo>
                    <a:pt x="90" y="28"/>
                  </a:lnTo>
                  <a:lnTo>
                    <a:pt x="82" y="27"/>
                  </a:lnTo>
                  <a:lnTo>
                    <a:pt x="79" y="27"/>
                  </a:lnTo>
                  <a:lnTo>
                    <a:pt x="77" y="25"/>
                  </a:lnTo>
                  <a:lnTo>
                    <a:pt x="75" y="25"/>
                  </a:lnTo>
                  <a:lnTo>
                    <a:pt x="73" y="25"/>
                  </a:lnTo>
                  <a:lnTo>
                    <a:pt x="71" y="25"/>
                  </a:lnTo>
                  <a:lnTo>
                    <a:pt x="67" y="27"/>
                  </a:lnTo>
                  <a:lnTo>
                    <a:pt x="63" y="28"/>
                  </a:lnTo>
                  <a:lnTo>
                    <a:pt x="59" y="28"/>
                  </a:lnTo>
                  <a:lnTo>
                    <a:pt x="57" y="28"/>
                  </a:lnTo>
                  <a:lnTo>
                    <a:pt x="54" y="30"/>
                  </a:lnTo>
                  <a:lnTo>
                    <a:pt x="52" y="30"/>
                  </a:lnTo>
                  <a:lnTo>
                    <a:pt x="50" y="32"/>
                  </a:lnTo>
                  <a:lnTo>
                    <a:pt x="46" y="32"/>
                  </a:lnTo>
                  <a:lnTo>
                    <a:pt x="44" y="30"/>
                  </a:lnTo>
                  <a:lnTo>
                    <a:pt x="44" y="28"/>
                  </a:lnTo>
                  <a:lnTo>
                    <a:pt x="42" y="28"/>
                  </a:lnTo>
                  <a:lnTo>
                    <a:pt x="38" y="28"/>
                  </a:lnTo>
                  <a:lnTo>
                    <a:pt x="36" y="28"/>
                  </a:lnTo>
                  <a:lnTo>
                    <a:pt x="31" y="28"/>
                  </a:lnTo>
                  <a:lnTo>
                    <a:pt x="27" y="28"/>
                  </a:lnTo>
                  <a:lnTo>
                    <a:pt x="23" y="27"/>
                  </a:lnTo>
                  <a:lnTo>
                    <a:pt x="13" y="27"/>
                  </a:lnTo>
                  <a:lnTo>
                    <a:pt x="4" y="23"/>
                  </a:lnTo>
                  <a:lnTo>
                    <a:pt x="0" y="23"/>
                  </a:lnTo>
                  <a:lnTo>
                    <a:pt x="6" y="21"/>
                  </a:lnTo>
                  <a:lnTo>
                    <a:pt x="9" y="23"/>
                  </a:lnTo>
                  <a:lnTo>
                    <a:pt x="11" y="23"/>
                  </a:lnTo>
                  <a:lnTo>
                    <a:pt x="23" y="21"/>
                  </a:lnTo>
                  <a:lnTo>
                    <a:pt x="32" y="17"/>
                  </a:lnTo>
                  <a:lnTo>
                    <a:pt x="36" y="17"/>
                  </a:lnTo>
                  <a:lnTo>
                    <a:pt x="38" y="15"/>
                  </a:lnTo>
                  <a:lnTo>
                    <a:pt x="38" y="13"/>
                  </a:lnTo>
                  <a:lnTo>
                    <a:pt x="38" y="11"/>
                  </a:lnTo>
                  <a:lnTo>
                    <a:pt x="38" y="9"/>
                  </a:lnTo>
                  <a:lnTo>
                    <a:pt x="40" y="9"/>
                  </a:lnTo>
                  <a:lnTo>
                    <a:pt x="42" y="7"/>
                  </a:lnTo>
                  <a:lnTo>
                    <a:pt x="46" y="7"/>
                  </a:lnTo>
                  <a:lnTo>
                    <a:pt x="59" y="7"/>
                  </a:lnTo>
                  <a:lnTo>
                    <a:pt x="63" y="11"/>
                  </a:lnTo>
                  <a:lnTo>
                    <a:pt x="65" y="13"/>
                  </a:lnTo>
                  <a:lnTo>
                    <a:pt x="65" y="11"/>
                  </a:lnTo>
                  <a:lnTo>
                    <a:pt x="67" y="15"/>
                  </a:lnTo>
                  <a:lnTo>
                    <a:pt x="69" y="17"/>
                  </a:lnTo>
                  <a:lnTo>
                    <a:pt x="71" y="19"/>
                  </a:lnTo>
                  <a:lnTo>
                    <a:pt x="73" y="19"/>
                  </a:lnTo>
                  <a:lnTo>
                    <a:pt x="75" y="13"/>
                  </a:lnTo>
                  <a:lnTo>
                    <a:pt x="77" y="13"/>
                  </a:lnTo>
                  <a:lnTo>
                    <a:pt x="77" y="9"/>
                  </a:lnTo>
                  <a:lnTo>
                    <a:pt x="84" y="2"/>
                  </a:lnTo>
                  <a:lnTo>
                    <a:pt x="90" y="0"/>
                  </a:lnTo>
                  <a:lnTo>
                    <a:pt x="92" y="2"/>
                  </a:lnTo>
                  <a:lnTo>
                    <a:pt x="94" y="2"/>
                  </a:lnTo>
                  <a:lnTo>
                    <a:pt x="100" y="2"/>
                  </a:lnTo>
                  <a:lnTo>
                    <a:pt x="102" y="2"/>
                  </a:lnTo>
                  <a:lnTo>
                    <a:pt x="105" y="4"/>
                  </a:lnTo>
                  <a:lnTo>
                    <a:pt x="115" y="7"/>
                  </a:lnTo>
                  <a:lnTo>
                    <a:pt x="115" y="9"/>
                  </a:lnTo>
                  <a:lnTo>
                    <a:pt x="115" y="11"/>
                  </a:lnTo>
                  <a:lnTo>
                    <a:pt x="113" y="11"/>
                  </a:lnTo>
                  <a:lnTo>
                    <a:pt x="113" y="15"/>
                  </a:lnTo>
                  <a:lnTo>
                    <a:pt x="115" y="1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96" name="Freeform 6298"/>
            <p:cNvSpPr>
              <a:spLocks/>
            </p:cNvSpPr>
            <p:nvPr/>
          </p:nvSpPr>
          <p:spPr bwMode="auto">
            <a:xfrm>
              <a:off x="4656138" y="3806825"/>
              <a:ext cx="209550" cy="90488"/>
            </a:xfrm>
            <a:custGeom>
              <a:avLst/>
              <a:gdLst>
                <a:gd name="T0" fmla="*/ 117 w 132"/>
                <a:gd name="T1" fmla="*/ 15 h 57"/>
                <a:gd name="T2" fmla="*/ 109 w 132"/>
                <a:gd name="T3" fmla="*/ 19 h 57"/>
                <a:gd name="T4" fmla="*/ 109 w 132"/>
                <a:gd name="T5" fmla="*/ 25 h 57"/>
                <a:gd name="T6" fmla="*/ 117 w 132"/>
                <a:gd name="T7" fmla="*/ 29 h 57"/>
                <a:gd name="T8" fmla="*/ 128 w 132"/>
                <a:gd name="T9" fmla="*/ 23 h 57"/>
                <a:gd name="T10" fmla="*/ 128 w 132"/>
                <a:gd name="T11" fmla="*/ 31 h 57"/>
                <a:gd name="T12" fmla="*/ 130 w 132"/>
                <a:gd name="T13" fmla="*/ 38 h 57"/>
                <a:gd name="T14" fmla="*/ 121 w 132"/>
                <a:gd name="T15" fmla="*/ 38 h 57"/>
                <a:gd name="T16" fmla="*/ 111 w 132"/>
                <a:gd name="T17" fmla="*/ 40 h 57"/>
                <a:gd name="T18" fmla="*/ 98 w 132"/>
                <a:gd name="T19" fmla="*/ 40 h 57"/>
                <a:gd name="T20" fmla="*/ 103 w 132"/>
                <a:gd name="T21" fmla="*/ 42 h 57"/>
                <a:gd name="T22" fmla="*/ 115 w 132"/>
                <a:gd name="T23" fmla="*/ 46 h 57"/>
                <a:gd name="T24" fmla="*/ 128 w 132"/>
                <a:gd name="T25" fmla="*/ 48 h 57"/>
                <a:gd name="T26" fmla="*/ 117 w 132"/>
                <a:gd name="T27" fmla="*/ 57 h 57"/>
                <a:gd name="T28" fmla="*/ 107 w 132"/>
                <a:gd name="T29" fmla="*/ 56 h 57"/>
                <a:gd name="T30" fmla="*/ 88 w 132"/>
                <a:gd name="T31" fmla="*/ 50 h 57"/>
                <a:gd name="T32" fmla="*/ 73 w 132"/>
                <a:gd name="T33" fmla="*/ 56 h 57"/>
                <a:gd name="T34" fmla="*/ 71 w 132"/>
                <a:gd name="T35" fmla="*/ 50 h 57"/>
                <a:gd name="T36" fmla="*/ 59 w 132"/>
                <a:gd name="T37" fmla="*/ 52 h 57"/>
                <a:gd name="T38" fmla="*/ 55 w 132"/>
                <a:gd name="T39" fmla="*/ 46 h 57"/>
                <a:gd name="T40" fmla="*/ 50 w 132"/>
                <a:gd name="T41" fmla="*/ 42 h 57"/>
                <a:gd name="T42" fmla="*/ 44 w 132"/>
                <a:gd name="T43" fmla="*/ 42 h 57"/>
                <a:gd name="T44" fmla="*/ 38 w 132"/>
                <a:gd name="T45" fmla="*/ 40 h 57"/>
                <a:gd name="T46" fmla="*/ 27 w 132"/>
                <a:gd name="T47" fmla="*/ 38 h 57"/>
                <a:gd name="T48" fmla="*/ 17 w 132"/>
                <a:gd name="T49" fmla="*/ 36 h 57"/>
                <a:gd name="T50" fmla="*/ 13 w 132"/>
                <a:gd name="T51" fmla="*/ 36 h 57"/>
                <a:gd name="T52" fmla="*/ 5 w 132"/>
                <a:gd name="T53" fmla="*/ 34 h 57"/>
                <a:gd name="T54" fmla="*/ 0 w 132"/>
                <a:gd name="T55" fmla="*/ 19 h 57"/>
                <a:gd name="T56" fmla="*/ 13 w 132"/>
                <a:gd name="T57" fmla="*/ 19 h 57"/>
                <a:gd name="T58" fmla="*/ 17 w 132"/>
                <a:gd name="T59" fmla="*/ 23 h 57"/>
                <a:gd name="T60" fmla="*/ 30 w 132"/>
                <a:gd name="T61" fmla="*/ 25 h 57"/>
                <a:gd name="T62" fmla="*/ 34 w 132"/>
                <a:gd name="T63" fmla="*/ 31 h 57"/>
                <a:gd name="T64" fmla="*/ 40 w 132"/>
                <a:gd name="T65" fmla="*/ 29 h 57"/>
                <a:gd name="T66" fmla="*/ 44 w 132"/>
                <a:gd name="T67" fmla="*/ 33 h 57"/>
                <a:gd name="T68" fmla="*/ 50 w 132"/>
                <a:gd name="T69" fmla="*/ 33 h 57"/>
                <a:gd name="T70" fmla="*/ 55 w 132"/>
                <a:gd name="T71" fmla="*/ 31 h 57"/>
                <a:gd name="T72" fmla="*/ 59 w 132"/>
                <a:gd name="T73" fmla="*/ 23 h 57"/>
                <a:gd name="T74" fmla="*/ 63 w 132"/>
                <a:gd name="T75" fmla="*/ 25 h 57"/>
                <a:gd name="T76" fmla="*/ 69 w 132"/>
                <a:gd name="T77" fmla="*/ 27 h 57"/>
                <a:gd name="T78" fmla="*/ 69 w 132"/>
                <a:gd name="T79" fmla="*/ 21 h 57"/>
                <a:gd name="T80" fmla="*/ 75 w 132"/>
                <a:gd name="T81" fmla="*/ 21 h 57"/>
                <a:gd name="T82" fmla="*/ 78 w 132"/>
                <a:gd name="T83" fmla="*/ 31 h 57"/>
                <a:gd name="T84" fmla="*/ 80 w 132"/>
                <a:gd name="T85" fmla="*/ 34 h 57"/>
                <a:gd name="T86" fmla="*/ 84 w 132"/>
                <a:gd name="T87" fmla="*/ 25 h 57"/>
                <a:gd name="T88" fmla="*/ 80 w 132"/>
                <a:gd name="T89" fmla="*/ 17 h 57"/>
                <a:gd name="T90" fmla="*/ 76 w 132"/>
                <a:gd name="T91" fmla="*/ 11 h 57"/>
                <a:gd name="T92" fmla="*/ 90 w 132"/>
                <a:gd name="T93" fmla="*/ 0 h 57"/>
                <a:gd name="T94" fmla="*/ 103 w 132"/>
                <a:gd name="T95" fmla="*/ 2 h 57"/>
                <a:gd name="T96" fmla="*/ 111 w 132"/>
                <a:gd name="T97"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57">
                  <a:moveTo>
                    <a:pt x="117" y="11"/>
                  </a:moveTo>
                  <a:lnTo>
                    <a:pt x="117" y="13"/>
                  </a:lnTo>
                  <a:lnTo>
                    <a:pt x="117" y="15"/>
                  </a:lnTo>
                  <a:lnTo>
                    <a:pt x="115" y="17"/>
                  </a:lnTo>
                  <a:lnTo>
                    <a:pt x="113" y="17"/>
                  </a:lnTo>
                  <a:lnTo>
                    <a:pt x="109" y="19"/>
                  </a:lnTo>
                  <a:lnTo>
                    <a:pt x="107" y="23"/>
                  </a:lnTo>
                  <a:lnTo>
                    <a:pt x="107" y="25"/>
                  </a:lnTo>
                  <a:lnTo>
                    <a:pt x="109" y="25"/>
                  </a:lnTo>
                  <a:lnTo>
                    <a:pt x="109" y="27"/>
                  </a:lnTo>
                  <a:lnTo>
                    <a:pt x="115" y="29"/>
                  </a:lnTo>
                  <a:lnTo>
                    <a:pt x="117" y="29"/>
                  </a:lnTo>
                  <a:lnTo>
                    <a:pt x="119" y="29"/>
                  </a:lnTo>
                  <a:lnTo>
                    <a:pt x="121" y="25"/>
                  </a:lnTo>
                  <a:lnTo>
                    <a:pt x="128" y="23"/>
                  </a:lnTo>
                  <a:lnTo>
                    <a:pt x="128" y="25"/>
                  </a:lnTo>
                  <a:lnTo>
                    <a:pt x="126" y="27"/>
                  </a:lnTo>
                  <a:lnTo>
                    <a:pt x="128" y="31"/>
                  </a:lnTo>
                  <a:lnTo>
                    <a:pt x="132" y="31"/>
                  </a:lnTo>
                  <a:lnTo>
                    <a:pt x="130" y="36"/>
                  </a:lnTo>
                  <a:lnTo>
                    <a:pt x="130" y="38"/>
                  </a:lnTo>
                  <a:lnTo>
                    <a:pt x="128" y="38"/>
                  </a:lnTo>
                  <a:lnTo>
                    <a:pt x="124" y="40"/>
                  </a:lnTo>
                  <a:lnTo>
                    <a:pt x="121" y="38"/>
                  </a:lnTo>
                  <a:lnTo>
                    <a:pt x="117" y="38"/>
                  </a:lnTo>
                  <a:lnTo>
                    <a:pt x="113" y="38"/>
                  </a:lnTo>
                  <a:lnTo>
                    <a:pt x="111" y="40"/>
                  </a:lnTo>
                  <a:lnTo>
                    <a:pt x="109" y="38"/>
                  </a:lnTo>
                  <a:lnTo>
                    <a:pt x="100" y="38"/>
                  </a:lnTo>
                  <a:lnTo>
                    <a:pt x="98" y="40"/>
                  </a:lnTo>
                  <a:lnTo>
                    <a:pt x="98" y="42"/>
                  </a:lnTo>
                  <a:lnTo>
                    <a:pt x="101" y="44"/>
                  </a:lnTo>
                  <a:lnTo>
                    <a:pt x="103" y="42"/>
                  </a:lnTo>
                  <a:lnTo>
                    <a:pt x="107" y="42"/>
                  </a:lnTo>
                  <a:lnTo>
                    <a:pt x="113" y="44"/>
                  </a:lnTo>
                  <a:lnTo>
                    <a:pt x="115" y="46"/>
                  </a:lnTo>
                  <a:lnTo>
                    <a:pt x="121" y="48"/>
                  </a:lnTo>
                  <a:lnTo>
                    <a:pt x="123" y="46"/>
                  </a:lnTo>
                  <a:lnTo>
                    <a:pt x="128" y="48"/>
                  </a:lnTo>
                  <a:lnTo>
                    <a:pt x="128" y="50"/>
                  </a:lnTo>
                  <a:lnTo>
                    <a:pt x="123" y="56"/>
                  </a:lnTo>
                  <a:lnTo>
                    <a:pt x="117" y="57"/>
                  </a:lnTo>
                  <a:lnTo>
                    <a:pt x="115" y="56"/>
                  </a:lnTo>
                  <a:lnTo>
                    <a:pt x="109" y="56"/>
                  </a:lnTo>
                  <a:lnTo>
                    <a:pt x="107" y="56"/>
                  </a:lnTo>
                  <a:lnTo>
                    <a:pt x="96" y="52"/>
                  </a:lnTo>
                  <a:lnTo>
                    <a:pt x="90" y="50"/>
                  </a:lnTo>
                  <a:lnTo>
                    <a:pt x="88" y="50"/>
                  </a:lnTo>
                  <a:lnTo>
                    <a:pt x="80" y="56"/>
                  </a:lnTo>
                  <a:lnTo>
                    <a:pt x="73" y="57"/>
                  </a:lnTo>
                  <a:lnTo>
                    <a:pt x="73" y="56"/>
                  </a:lnTo>
                  <a:lnTo>
                    <a:pt x="71" y="54"/>
                  </a:lnTo>
                  <a:lnTo>
                    <a:pt x="71" y="52"/>
                  </a:lnTo>
                  <a:lnTo>
                    <a:pt x="71" y="50"/>
                  </a:lnTo>
                  <a:lnTo>
                    <a:pt x="67" y="52"/>
                  </a:lnTo>
                  <a:lnTo>
                    <a:pt x="63" y="54"/>
                  </a:lnTo>
                  <a:lnTo>
                    <a:pt x="59" y="52"/>
                  </a:lnTo>
                  <a:lnTo>
                    <a:pt x="57" y="52"/>
                  </a:lnTo>
                  <a:lnTo>
                    <a:pt x="55" y="50"/>
                  </a:lnTo>
                  <a:lnTo>
                    <a:pt x="55" y="46"/>
                  </a:lnTo>
                  <a:lnTo>
                    <a:pt x="52" y="46"/>
                  </a:lnTo>
                  <a:lnTo>
                    <a:pt x="52" y="44"/>
                  </a:lnTo>
                  <a:lnTo>
                    <a:pt x="50" y="42"/>
                  </a:lnTo>
                  <a:lnTo>
                    <a:pt x="50" y="44"/>
                  </a:lnTo>
                  <a:lnTo>
                    <a:pt x="48" y="44"/>
                  </a:lnTo>
                  <a:lnTo>
                    <a:pt x="44" y="42"/>
                  </a:lnTo>
                  <a:lnTo>
                    <a:pt x="46" y="42"/>
                  </a:lnTo>
                  <a:lnTo>
                    <a:pt x="44" y="40"/>
                  </a:lnTo>
                  <a:lnTo>
                    <a:pt x="38" y="40"/>
                  </a:lnTo>
                  <a:lnTo>
                    <a:pt x="32" y="38"/>
                  </a:lnTo>
                  <a:lnTo>
                    <a:pt x="28" y="40"/>
                  </a:lnTo>
                  <a:lnTo>
                    <a:pt x="27" y="38"/>
                  </a:lnTo>
                  <a:lnTo>
                    <a:pt x="25" y="36"/>
                  </a:lnTo>
                  <a:lnTo>
                    <a:pt x="21" y="36"/>
                  </a:lnTo>
                  <a:lnTo>
                    <a:pt x="17" y="36"/>
                  </a:lnTo>
                  <a:lnTo>
                    <a:pt x="15" y="38"/>
                  </a:lnTo>
                  <a:lnTo>
                    <a:pt x="13" y="38"/>
                  </a:lnTo>
                  <a:lnTo>
                    <a:pt x="13" y="36"/>
                  </a:lnTo>
                  <a:lnTo>
                    <a:pt x="11" y="33"/>
                  </a:lnTo>
                  <a:lnTo>
                    <a:pt x="9" y="31"/>
                  </a:lnTo>
                  <a:lnTo>
                    <a:pt x="5" y="34"/>
                  </a:lnTo>
                  <a:lnTo>
                    <a:pt x="5" y="33"/>
                  </a:lnTo>
                  <a:lnTo>
                    <a:pt x="2" y="23"/>
                  </a:lnTo>
                  <a:lnTo>
                    <a:pt x="0" y="19"/>
                  </a:lnTo>
                  <a:lnTo>
                    <a:pt x="0" y="17"/>
                  </a:lnTo>
                  <a:lnTo>
                    <a:pt x="5" y="19"/>
                  </a:lnTo>
                  <a:lnTo>
                    <a:pt x="13" y="19"/>
                  </a:lnTo>
                  <a:lnTo>
                    <a:pt x="15" y="19"/>
                  </a:lnTo>
                  <a:lnTo>
                    <a:pt x="17" y="21"/>
                  </a:lnTo>
                  <a:lnTo>
                    <a:pt x="17" y="23"/>
                  </a:lnTo>
                  <a:lnTo>
                    <a:pt x="27" y="25"/>
                  </a:lnTo>
                  <a:lnTo>
                    <a:pt x="28" y="25"/>
                  </a:lnTo>
                  <a:lnTo>
                    <a:pt x="30" y="25"/>
                  </a:lnTo>
                  <a:lnTo>
                    <a:pt x="32" y="29"/>
                  </a:lnTo>
                  <a:lnTo>
                    <a:pt x="34" y="29"/>
                  </a:lnTo>
                  <a:lnTo>
                    <a:pt x="34" y="31"/>
                  </a:lnTo>
                  <a:lnTo>
                    <a:pt x="36" y="31"/>
                  </a:lnTo>
                  <a:lnTo>
                    <a:pt x="38" y="31"/>
                  </a:lnTo>
                  <a:lnTo>
                    <a:pt x="40" y="29"/>
                  </a:lnTo>
                  <a:lnTo>
                    <a:pt x="42" y="29"/>
                  </a:lnTo>
                  <a:lnTo>
                    <a:pt x="42" y="31"/>
                  </a:lnTo>
                  <a:lnTo>
                    <a:pt x="44" y="33"/>
                  </a:lnTo>
                  <a:lnTo>
                    <a:pt x="44" y="34"/>
                  </a:lnTo>
                  <a:lnTo>
                    <a:pt x="46" y="34"/>
                  </a:lnTo>
                  <a:lnTo>
                    <a:pt x="50" y="33"/>
                  </a:lnTo>
                  <a:lnTo>
                    <a:pt x="53" y="34"/>
                  </a:lnTo>
                  <a:lnTo>
                    <a:pt x="55" y="33"/>
                  </a:lnTo>
                  <a:lnTo>
                    <a:pt x="55" y="31"/>
                  </a:lnTo>
                  <a:lnTo>
                    <a:pt x="55" y="29"/>
                  </a:lnTo>
                  <a:lnTo>
                    <a:pt x="57" y="23"/>
                  </a:lnTo>
                  <a:lnTo>
                    <a:pt x="59" y="23"/>
                  </a:lnTo>
                  <a:lnTo>
                    <a:pt x="61" y="23"/>
                  </a:lnTo>
                  <a:lnTo>
                    <a:pt x="63" y="23"/>
                  </a:lnTo>
                  <a:lnTo>
                    <a:pt x="63" y="25"/>
                  </a:lnTo>
                  <a:lnTo>
                    <a:pt x="63" y="27"/>
                  </a:lnTo>
                  <a:lnTo>
                    <a:pt x="67" y="29"/>
                  </a:lnTo>
                  <a:lnTo>
                    <a:pt x="69" y="27"/>
                  </a:lnTo>
                  <a:lnTo>
                    <a:pt x="69" y="25"/>
                  </a:lnTo>
                  <a:lnTo>
                    <a:pt x="67" y="23"/>
                  </a:lnTo>
                  <a:lnTo>
                    <a:pt x="69" y="21"/>
                  </a:lnTo>
                  <a:lnTo>
                    <a:pt x="71" y="21"/>
                  </a:lnTo>
                  <a:lnTo>
                    <a:pt x="73" y="19"/>
                  </a:lnTo>
                  <a:lnTo>
                    <a:pt x="75" y="21"/>
                  </a:lnTo>
                  <a:lnTo>
                    <a:pt x="78" y="25"/>
                  </a:lnTo>
                  <a:lnTo>
                    <a:pt x="80" y="25"/>
                  </a:lnTo>
                  <a:lnTo>
                    <a:pt x="78" y="31"/>
                  </a:lnTo>
                  <a:lnTo>
                    <a:pt x="76" y="33"/>
                  </a:lnTo>
                  <a:lnTo>
                    <a:pt x="78" y="34"/>
                  </a:lnTo>
                  <a:lnTo>
                    <a:pt x="80" y="34"/>
                  </a:lnTo>
                  <a:lnTo>
                    <a:pt x="86" y="31"/>
                  </a:lnTo>
                  <a:lnTo>
                    <a:pt x="86" y="29"/>
                  </a:lnTo>
                  <a:lnTo>
                    <a:pt x="84" y="25"/>
                  </a:lnTo>
                  <a:lnTo>
                    <a:pt x="82" y="19"/>
                  </a:lnTo>
                  <a:lnTo>
                    <a:pt x="82" y="17"/>
                  </a:lnTo>
                  <a:lnTo>
                    <a:pt x="80" y="17"/>
                  </a:lnTo>
                  <a:lnTo>
                    <a:pt x="78" y="17"/>
                  </a:lnTo>
                  <a:lnTo>
                    <a:pt x="76" y="17"/>
                  </a:lnTo>
                  <a:lnTo>
                    <a:pt x="76" y="11"/>
                  </a:lnTo>
                  <a:lnTo>
                    <a:pt x="76" y="6"/>
                  </a:lnTo>
                  <a:lnTo>
                    <a:pt x="80" y="2"/>
                  </a:lnTo>
                  <a:lnTo>
                    <a:pt x="90" y="0"/>
                  </a:lnTo>
                  <a:lnTo>
                    <a:pt x="92" y="0"/>
                  </a:lnTo>
                  <a:lnTo>
                    <a:pt x="100" y="2"/>
                  </a:lnTo>
                  <a:lnTo>
                    <a:pt x="103" y="2"/>
                  </a:lnTo>
                  <a:lnTo>
                    <a:pt x="105" y="6"/>
                  </a:lnTo>
                  <a:lnTo>
                    <a:pt x="111" y="6"/>
                  </a:lnTo>
                  <a:lnTo>
                    <a:pt x="111" y="8"/>
                  </a:lnTo>
                  <a:lnTo>
                    <a:pt x="115" y="9"/>
                  </a:lnTo>
                  <a:lnTo>
                    <a:pt x="117"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97" name="Freeform 6299"/>
            <p:cNvSpPr>
              <a:spLocks/>
            </p:cNvSpPr>
            <p:nvPr/>
          </p:nvSpPr>
          <p:spPr bwMode="auto">
            <a:xfrm>
              <a:off x="4951413" y="3246438"/>
              <a:ext cx="20638" cy="26988"/>
            </a:xfrm>
            <a:custGeom>
              <a:avLst/>
              <a:gdLst>
                <a:gd name="T0" fmla="*/ 4 w 13"/>
                <a:gd name="T1" fmla="*/ 5 h 17"/>
                <a:gd name="T2" fmla="*/ 8 w 13"/>
                <a:gd name="T3" fmla="*/ 9 h 17"/>
                <a:gd name="T4" fmla="*/ 10 w 13"/>
                <a:gd name="T5" fmla="*/ 11 h 17"/>
                <a:gd name="T6" fmla="*/ 11 w 13"/>
                <a:gd name="T7" fmla="*/ 11 h 17"/>
                <a:gd name="T8" fmla="*/ 11 w 13"/>
                <a:gd name="T9" fmla="*/ 13 h 17"/>
                <a:gd name="T10" fmla="*/ 13 w 13"/>
                <a:gd name="T11" fmla="*/ 15 h 17"/>
                <a:gd name="T12" fmla="*/ 10 w 13"/>
                <a:gd name="T13" fmla="*/ 15 h 17"/>
                <a:gd name="T14" fmla="*/ 4 w 13"/>
                <a:gd name="T15" fmla="*/ 17 h 17"/>
                <a:gd name="T16" fmla="*/ 2 w 13"/>
                <a:gd name="T17" fmla="*/ 15 h 17"/>
                <a:gd name="T18" fmla="*/ 0 w 13"/>
                <a:gd name="T19" fmla="*/ 13 h 17"/>
                <a:gd name="T20" fmla="*/ 0 w 13"/>
                <a:gd name="T21" fmla="*/ 11 h 17"/>
                <a:gd name="T22" fmla="*/ 0 w 13"/>
                <a:gd name="T23" fmla="*/ 9 h 17"/>
                <a:gd name="T24" fmla="*/ 2 w 13"/>
                <a:gd name="T25" fmla="*/ 9 h 17"/>
                <a:gd name="T26" fmla="*/ 2 w 13"/>
                <a:gd name="T27" fmla="*/ 7 h 17"/>
                <a:gd name="T28" fmla="*/ 0 w 13"/>
                <a:gd name="T29" fmla="*/ 4 h 17"/>
                <a:gd name="T30" fmla="*/ 0 w 13"/>
                <a:gd name="T31" fmla="*/ 0 h 17"/>
                <a:gd name="T32" fmla="*/ 2 w 13"/>
                <a:gd name="T33" fmla="*/ 2 h 17"/>
                <a:gd name="T34" fmla="*/ 4 w 13"/>
                <a:gd name="T3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7">
                  <a:moveTo>
                    <a:pt x="4" y="5"/>
                  </a:moveTo>
                  <a:lnTo>
                    <a:pt x="8" y="9"/>
                  </a:lnTo>
                  <a:lnTo>
                    <a:pt x="10" y="11"/>
                  </a:lnTo>
                  <a:lnTo>
                    <a:pt x="11" y="11"/>
                  </a:lnTo>
                  <a:lnTo>
                    <a:pt x="11" y="13"/>
                  </a:lnTo>
                  <a:lnTo>
                    <a:pt x="13" y="15"/>
                  </a:lnTo>
                  <a:lnTo>
                    <a:pt x="10" y="15"/>
                  </a:lnTo>
                  <a:lnTo>
                    <a:pt x="4" y="17"/>
                  </a:lnTo>
                  <a:lnTo>
                    <a:pt x="2" y="15"/>
                  </a:lnTo>
                  <a:lnTo>
                    <a:pt x="0" y="13"/>
                  </a:lnTo>
                  <a:lnTo>
                    <a:pt x="0" y="11"/>
                  </a:lnTo>
                  <a:lnTo>
                    <a:pt x="0" y="9"/>
                  </a:lnTo>
                  <a:lnTo>
                    <a:pt x="2" y="9"/>
                  </a:lnTo>
                  <a:lnTo>
                    <a:pt x="2" y="7"/>
                  </a:lnTo>
                  <a:lnTo>
                    <a:pt x="0" y="4"/>
                  </a:lnTo>
                  <a:lnTo>
                    <a:pt x="0" y="0"/>
                  </a:lnTo>
                  <a:lnTo>
                    <a:pt x="2" y="2"/>
                  </a:lnTo>
                  <a:lnTo>
                    <a:pt x="4" y="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98" name="Freeform 6300"/>
            <p:cNvSpPr>
              <a:spLocks/>
            </p:cNvSpPr>
            <p:nvPr/>
          </p:nvSpPr>
          <p:spPr bwMode="auto">
            <a:xfrm>
              <a:off x="4978401" y="3127375"/>
              <a:ext cx="28575" cy="17463"/>
            </a:xfrm>
            <a:custGeom>
              <a:avLst/>
              <a:gdLst>
                <a:gd name="T0" fmla="*/ 18 w 18"/>
                <a:gd name="T1" fmla="*/ 8 h 11"/>
                <a:gd name="T2" fmla="*/ 14 w 18"/>
                <a:gd name="T3" fmla="*/ 11 h 11"/>
                <a:gd name="T4" fmla="*/ 4 w 18"/>
                <a:gd name="T5" fmla="*/ 9 h 11"/>
                <a:gd name="T6" fmla="*/ 6 w 18"/>
                <a:gd name="T7" fmla="*/ 8 h 11"/>
                <a:gd name="T8" fmla="*/ 4 w 18"/>
                <a:gd name="T9" fmla="*/ 6 h 11"/>
                <a:gd name="T10" fmla="*/ 2 w 18"/>
                <a:gd name="T11" fmla="*/ 6 h 11"/>
                <a:gd name="T12" fmla="*/ 0 w 18"/>
                <a:gd name="T13" fmla="*/ 2 h 11"/>
                <a:gd name="T14" fmla="*/ 2 w 18"/>
                <a:gd name="T15" fmla="*/ 2 h 11"/>
                <a:gd name="T16" fmla="*/ 4 w 18"/>
                <a:gd name="T17" fmla="*/ 0 h 11"/>
                <a:gd name="T18" fmla="*/ 6 w 18"/>
                <a:gd name="T19" fmla="*/ 0 h 11"/>
                <a:gd name="T20" fmla="*/ 10 w 18"/>
                <a:gd name="T21" fmla="*/ 2 h 11"/>
                <a:gd name="T22" fmla="*/ 10 w 18"/>
                <a:gd name="T23" fmla="*/ 4 h 11"/>
                <a:gd name="T24" fmla="*/ 12 w 18"/>
                <a:gd name="T25" fmla="*/ 4 h 11"/>
                <a:gd name="T26" fmla="*/ 14 w 18"/>
                <a:gd name="T27" fmla="*/ 6 h 11"/>
                <a:gd name="T28" fmla="*/ 18 w 18"/>
                <a:gd name="T2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1">
                  <a:moveTo>
                    <a:pt x="18" y="8"/>
                  </a:moveTo>
                  <a:lnTo>
                    <a:pt x="14" y="11"/>
                  </a:lnTo>
                  <a:lnTo>
                    <a:pt x="4" y="9"/>
                  </a:lnTo>
                  <a:lnTo>
                    <a:pt x="6" y="8"/>
                  </a:lnTo>
                  <a:lnTo>
                    <a:pt x="4" y="6"/>
                  </a:lnTo>
                  <a:lnTo>
                    <a:pt x="2" y="6"/>
                  </a:lnTo>
                  <a:lnTo>
                    <a:pt x="0" y="2"/>
                  </a:lnTo>
                  <a:lnTo>
                    <a:pt x="2" y="2"/>
                  </a:lnTo>
                  <a:lnTo>
                    <a:pt x="4" y="0"/>
                  </a:lnTo>
                  <a:lnTo>
                    <a:pt x="6" y="0"/>
                  </a:lnTo>
                  <a:lnTo>
                    <a:pt x="10" y="2"/>
                  </a:lnTo>
                  <a:lnTo>
                    <a:pt x="10" y="4"/>
                  </a:lnTo>
                  <a:lnTo>
                    <a:pt x="12" y="4"/>
                  </a:lnTo>
                  <a:lnTo>
                    <a:pt x="14" y="6"/>
                  </a:lnTo>
                  <a:lnTo>
                    <a:pt x="18"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99" name="Freeform 6301"/>
            <p:cNvSpPr>
              <a:spLocks/>
            </p:cNvSpPr>
            <p:nvPr/>
          </p:nvSpPr>
          <p:spPr bwMode="auto">
            <a:xfrm>
              <a:off x="3441701" y="2987675"/>
              <a:ext cx="19050" cy="103188"/>
            </a:xfrm>
            <a:custGeom>
              <a:avLst/>
              <a:gdLst>
                <a:gd name="T0" fmla="*/ 4 w 12"/>
                <a:gd name="T1" fmla="*/ 2 h 65"/>
                <a:gd name="T2" fmla="*/ 4 w 12"/>
                <a:gd name="T3" fmla="*/ 5 h 65"/>
                <a:gd name="T4" fmla="*/ 8 w 12"/>
                <a:gd name="T5" fmla="*/ 7 h 65"/>
                <a:gd name="T6" fmla="*/ 8 w 12"/>
                <a:gd name="T7" fmla="*/ 9 h 65"/>
                <a:gd name="T8" fmla="*/ 10 w 12"/>
                <a:gd name="T9" fmla="*/ 13 h 65"/>
                <a:gd name="T10" fmla="*/ 10 w 12"/>
                <a:gd name="T11" fmla="*/ 15 h 65"/>
                <a:gd name="T12" fmla="*/ 10 w 12"/>
                <a:gd name="T13" fmla="*/ 17 h 65"/>
                <a:gd name="T14" fmla="*/ 10 w 12"/>
                <a:gd name="T15" fmla="*/ 19 h 65"/>
                <a:gd name="T16" fmla="*/ 8 w 12"/>
                <a:gd name="T17" fmla="*/ 19 h 65"/>
                <a:gd name="T18" fmla="*/ 8 w 12"/>
                <a:gd name="T19" fmla="*/ 26 h 65"/>
                <a:gd name="T20" fmla="*/ 6 w 12"/>
                <a:gd name="T21" fmla="*/ 34 h 65"/>
                <a:gd name="T22" fmla="*/ 6 w 12"/>
                <a:gd name="T23" fmla="*/ 36 h 65"/>
                <a:gd name="T24" fmla="*/ 6 w 12"/>
                <a:gd name="T25" fmla="*/ 40 h 65"/>
                <a:gd name="T26" fmla="*/ 8 w 12"/>
                <a:gd name="T27" fmla="*/ 42 h 65"/>
                <a:gd name="T28" fmla="*/ 8 w 12"/>
                <a:gd name="T29" fmla="*/ 46 h 65"/>
                <a:gd name="T30" fmla="*/ 6 w 12"/>
                <a:gd name="T31" fmla="*/ 48 h 65"/>
                <a:gd name="T32" fmla="*/ 6 w 12"/>
                <a:gd name="T33" fmla="*/ 49 h 65"/>
                <a:gd name="T34" fmla="*/ 6 w 12"/>
                <a:gd name="T35" fmla="*/ 51 h 65"/>
                <a:gd name="T36" fmla="*/ 10 w 12"/>
                <a:gd name="T37" fmla="*/ 55 h 65"/>
                <a:gd name="T38" fmla="*/ 12 w 12"/>
                <a:gd name="T39" fmla="*/ 57 h 65"/>
                <a:gd name="T40" fmla="*/ 12 w 12"/>
                <a:gd name="T41" fmla="*/ 59 h 65"/>
                <a:gd name="T42" fmla="*/ 12 w 12"/>
                <a:gd name="T43" fmla="*/ 63 h 65"/>
                <a:gd name="T44" fmla="*/ 12 w 12"/>
                <a:gd name="T45" fmla="*/ 65 h 65"/>
                <a:gd name="T46" fmla="*/ 10 w 12"/>
                <a:gd name="T47" fmla="*/ 65 h 65"/>
                <a:gd name="T48" fmla="*/ 8 w 12"/>
                <a:gd name="T49" fmla="*/ 61 h 65"/>
                <a:gd name="T50" fmla="*/ 8 w 12"/>
                <a:gd name="T51" fmla="*/ 59 h 65"/>
                <a:gd name="T52" fmla="*/ 2 w 12"/>
                <a:gd name="T53" fmla="*/ 55 h 65"/>
                <a:gd name="T54" fmla="*/ 2 w 12"/>
                <a:gd name="T55" fmla="*/ 51 h 65"/>
                <a:gd name="T56" fmla="*/ 2 w 12"/>
                <a:gd name="T57" fmla="*/ 49 h 65"/>
                <a:gd name="T58" fmla="*/ 2 w 12"/>
                <a:gd name="T59" fmla="*/ 40 h 65"/>
                <a:gd name="T60" fmla="*/ 2 w 12"/>
                <a:gd name="T61" fmla="*/ 36 h 65"/>
                <a:gd name="T62" fmla="*/ 2 w 12"/>
                <a:gd name="T63" fmla="*/ 32 h 65"/>
                <a:gd name="T64" fmla="*/ 4 w 12"/>
                <a:gd name="T65" fmla="*/ 30 h 65"/>
                <a:gd name="T66" fmla="*/ 6 w 12"/>
                <a:gd name="T67" fmla="*/ 26 h 65"/>
                <a:gd name="T68" fmla="*/ 6 w 12"/>
                <a:gd name="T69" fmla="*/ 25 h 65"/>
                <a:gd name="T70" fmla="*/ 4 w 12"/>
                <a:gd name="T71" fmla="*/ 15 h 65"/>
                <a:gd name="T72" fmla="*/ 2 w 12"/>
                <a:gd name="T73" fmla="*/ 13 h 65"/>
                <a:gd name="T74" fmla="*/ 0 w 12"/>
                <a:gd name="T75" fmla="*/ 13 h 65"/>
                <a:gd name="T76" fmla="*/ 0 w 12"/>
                <a:gd name="T77" fmla="*/ 11 h 65"/>
                <a:gd name="T78" fmla="*/ 0 w 12"/>
                <a:gd name="T79" fmla="*/ 7 h 65"/>
                <a:gd name="T80" fmla="*/ 0 w 12"/>
                <a:gd name="T81" fmla="*/ 2 h 65"/>
                <a:gd name="T82" fmla="*/ 0 w 12"/>
                <a:gd name="T83" fmla="*/ 0 h 65"/>
                <a:gd name="T84" fmla="*/ 4 w 12"/>
                <a:gd name="T85" fmla="*/ 0 h 65"/>
                <a:gd name="T86" fmla="*/ 4 w 12"/>
                <a:gd name="T87"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65">
                  <a:moveTo>
                    <a:pt x="4" y="2"/>
                  </a:moveTo>
                  <a:lnTo>
                    <a:pt x="4" y="5"/>
                  </a:lnTo>
                  <a:lnTo>
                    <a:pt x="8" y="7"/>
                  </a:lnTo>
                  <a:lnTo>
                    <a:pt x="8" y="9"/>
                  </a:lnTo>
                  <a:lnTo>
                    <a:pt x="10" y="13"/>
                  </a:lnTo>
                  <a:lnTo>
                    <a:pt x="10" y="15"/>
                  </a:lnTo>
                  <a:lnTo>
                    <a:pt x="10" y="17"/>
                  </a:lnTo>
                  <a:lnTo>
                    <a:pt x="10" y="19"/>
                  </a:lnTo>
                  <a:lnTo>
                    <a:pt x="8" y="19"/>
                  </a:lnTo>
                  <a:lnTo>
                    <a:pt x="8" y="26"/>
                  </a:lnTo>
                  <a:lnTo>
                    <a:pt x="6" y="34"/>
                  </a:lnTo>
                  <a:lnTo>
                    <a:pt x="6" y="36"/>
                  </a:lnTo>
                  <a:lnTo>
                    <a:pt x="6" y="40"/>
                  </a:lnTo>
                  <a:lnTo>
                    <a:pt x="8" y="42"/>
                  </a:lnTo>
                  <a:lnTo>
                    <a:pt x="8" y="46"/>
                  </a:lnTo>
                  <a:lnTo>
                    <a:pt x="6" y="48"/>
                  </a:lnTo>
                  <a:lnTo>
                    <a:pt x="6" y="49"/>
                  </a:lnTo>
                  <a:lnTo>
                    <a:pt x="6" y="51"/>
                  </a:lnTo>
                  <a:lnTo>
                    <a:pt x="10" y="55"/>
                  </a:lnTo>
                  <a:lnTo>
                    <a:pt x="12" y="57"/>
                  </a:lnTo>
                  <a:lnTo>
                    <a:pt x="12" y="59"/>
                  </a:lnTo>
                  <a:lnTo>
                    <a:pt x="12" y="63"/>
                  </a:lnTo>
                  <a:lnTo>
                    <a:pt x="12" y="65"/>
                  </a:lnTo>
                  <a:lnTo>
                    <a:pt x="10" y="65"/>
                  </a:lnTo>
                  <a:lnTo>
                    <a:pt x="8" y="61"/>
                  </a:lnTo>
                  <a:lnTo>
                    <a:pt x="8" y="59"/>
                  </a:lnTo>
                  <a:lnTo>
                    <a:pt x="2" y="55"/>
                  </a:lnTo>
                  <a:lnTo>
                    <a:pt x="2" y="51"/>
                  </a:lnTo>
                  <a:lnTo>
                    <a:pt x="2" y="49"/>
                  </a:lnTo>
                  <a:lnTo>
                    <a:pt x="2" y="40"/>
                  </a:lnTo>
                  <a:lnTo>
                    <a:pt x="2" y="36"/>
                  </a:lnTo>
                  <a:lnTo>
                    <a:pt x="2" y="32"/>
                  </a:lnTo>
                  <a:lnTo>
                    <a:pt x="4" y="30"/>
                  </a:lnTo>
                  <a:lnTo>
                    <a:pt x="6" y="26"/>
                  </a:lnTo>
                  <a:lnTo>
                    <a:pt x="6" y="25"/>
                  </a:lnTo>
                  <a:lnTo>
                    <a:pt x="4" y="15"/>
                  </a:lnTo>
                  <a:lnTo>
                    <a:pt x="2" y="13"/>
                  </a:lnTo>
                  <a:lnTo>
                    <a:pt x="0" y="13"/>
                  </a:lnTo>
                  <a:lnTo>
                    <a:pt x="0" y="11"/>
                  </a:lnTo>
                  <a:lnTo>
                    <a:pt x="0" y="7"/>
                  </a:lnTo>
                  <a:lnTo>
                    <a:pt x="0" y="2"/>
                  </a:lnTo>
                  <a:lnTo>
                    <a:pt x="0" y="0"/>
                  </a:lnTo>
                  <a:lnTo>
                    <a:pt x="4" y="0"/>
                  </a:lnTo>
                  <a:lnTo>
                    <a:pt x="4"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00" name="Freeform 6302"/>
            <p:cNvSpPr>
              <a:spLocks/>
            </p:cNvSpPr>
            <p:nvPr/>
          </p:nvSpPr>
          <p:spPr bwMode="auto">
            <a:xfrm>
              <a:off x="3441701" y="2928938"/>
              <a:ext cx="6350" cy="22225"/>
            </a:xfrm>
            <a:custGeom>
              <a:avLst/>
              <a:gdLst>
                <a:gd name="T0" fmla="*/ 2 w 4"/>
                <a:gd name="T1" fmla="*/ 12 h 14"/>
                <a:gd name="T2" fmla="*/ 2 w 4"/>
                <a:gd name="T3" fmla="*/ 14 h 14"/>
                <a:gd name="T4" fmla="*/ 2 w 4"/>
                <a:gd name="T5" fmla="*/ 12 h 14"/>
                <a:gd name="T6" fmla="*/ 0 w 4"/>
                <a:gd name="T7" fmla="*/ 10 h 14"/>
                <a:gd name="T8" fmla="*/ 0 w 4"/>
                <a:gd name="T9" fmla="*/ 8 h 14"/>
                <a:gd name="T10" fmla="*/ 2 w 4"/>
                <a:gd name="T11" fmla="*/ 2 h 14"/>
                <a:gd name="T12" fmla="*/ 2 w 4"/>
                <a:gd name="T13" fmla="*/ 0 h 14"/>
                <a:gd name="T14" fmla="*/ 4 w 4"/>
                <a:gd name="T15" fmla="*/ 6 h 14"/>
                <a:gd name="T16" fmla="*/ 4 w 4"/>
                <a:gd name="T17" fmla="*/ 8 h 14"/>
                <a:gd name="T18" fmla="*/ 2 w 4"/>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4">
                  <a:moveTo>
                    <a:pt x="2" y="12"/>
                  </a:moveTo>
                  <a:lnTo>
                    <a:pt x="2" y="14"/>
                  </a:lnTo>
                  <a:lnTo>
                    <a:pt x="2" y="12"/>
                  </a:lnTo>
                  <a:lnTo>
                    <a:pt x="0" y="10"/>
                  </a:lnTo>
                  <a:lnTo>
                    <a:pt x="0" y="8"/>
                  </a:lnTo>
                  <a:lnTo>
                    <a:pt x="2" y="2"/>
                  </a:lnTo>
                  <a:lnTo>
                    <a:pt x="2" y="0"/>
                  </a:lnTo>
                  <a:lnTo>
                    <a:pt x="4" y="6"/>
                  </a:lnTo>
                  <a:lnTo>
                    <a:pt x="4" y="8"/>
                  </a:lnTo>
                  <a:lnTo>
                    <a:pt x="2"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01" name="Freeform 6303"/>
            <p:cNvSpPr>
              <a:spLocks/>
            </p:cNvSpPr>
            <p:nvPr/>
          </p:nvSpPr>
          <p:spPr bwMode="auto">
            <a:xfrm>
              <a:off x="3471863" y="2928938"/>
              <a:ext cx="15875" cy="19050"/>
            </a:xfrm>
            <a:custGeom>
              <a:avLst/>
              <a:gdLst>
                <a:gd name="T0" fmla="*/ 2 w 10"/>
                <a:gd name="T1" fmla="*/ 12 h 12"/>
                <a:gd name="T2" fmla="*/ 0 w 10"/>
                <a:gd name="T3" fmla="*/ 10 h 12"/>
                <a:gd name="T4" fmla="*/ 2 w 10"/>
                <a:gd name="T5" fmla="*/ 8 h 12"/>
                <a:gd name="T6" fmla="*/ 2 w 10"/>
                <a:gd name="T7" fmla="*/ 6 h 12"/>
                <a:gd name="T8" fmla="*/ 4 w 10"/>
                <a:gd name="T9" fmla="*/ 2 h 12"/>
                <a:gd name="T10" fmla="*/ 6 w 10"/>
                <a:gd name="T11" fmla="*/ 0 h 12"/>
                <a:gd name="T12" fmla="*/ 8 w 10"/>
                <a:gd name="T13" fmla="*/ 2 h 12"/>
                <a:gd name="T14" fmla="*/ 10 w 10"/>
                <a:gd name="T15" fmla="*/ 8 h 12"/>
                <a:gd name="T16" fmla="*/ 10 w 10"/>
                <a:gd name="T17" fmla="*/ 10 h 12"/>
                <a:gd name="T18" fmla="*/ 10 w 10"/>
                <a:gd name="T19" fmla="*/ 12 h 12"/>
                <a:gd name="T20" fmla="*/ 6 w 10"/>
                <a:gd name="T21" fmla="*/ 12 h 12"/>
                <a:gd name="T22" fmla="*/ 2 w 10"/>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2">
                  <a:moveTo>
                    <a:pt x="2" y="12"/>
                  </a:moveTo>
                  <a:lnTo>
                    <a:pt x="0" y="10"/>
                  </a:lnTo>
                  <a:lnTo>
                    <a:pt x="2" y="8"/>
                  </a:lnTo>
                  <a:lnTo>
                    <a:pt x="2" y="6"/>
                  </a:lnTo>
                  <a:lnTo>
                    <a:pt x="4" y="2"/>
                  </a:lnTo>
                  <a:lnTo>
                    <a:pt x="6" y="0"/>
                  </a:lnTo>
                  <a:lnTo>
                    <a:pt x="8" y="2"/>
                  </a:lnTo>
                  <a:lnTo>
                    <a:pt x="10" y="8"/>
                  </a:lnTo>
                  <a:lnTo>
                    <a:pt x="10" y="10"/>
                  </a:lnTo>
                  <a:lnTo>
                    <a:pt x="10" y="12"/>
                  </a:lnTo>
                  <a:lnTo>
                    <a:pt x="6" y="12"/>
                  </a:lnTo>
                  <a:lnTo>
                    <a:pt x="2"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02" name="Freeform 6304"/>
            <p:cNvSpPr>
              <a:spLocks/>
            </p:cNvSpPr>
            <p:nvPr/>
          </p:nvSpPr>
          <p:spPr bwMode="auto">
            <a:xfrm>
              <a:off x="3543301" y="3017838"/>
              <a:ext cx="26988" cy="30163"/>
            </a:xfrm>
            <a:custGeom>
              <a:avLst/>
              <a:gdLst>
                <a:gd name="T0" fmla="*/ 17 w 17"/>
                <a:gd name="T1" fmla="*/ 9 h 19"/>
                <a:gd name="T2" fmla="*/ 17 w 17"/>
                <a:gd name="T3" fmla="*/ 15 h 19"/>
                <a:gd name="T4" fmla="*/ 17 w 17"/>
                <a:gd name="T5" fmla="*/ 17 h 19"/>
                <a:gd name="T6" fmla="*/ 15 w 17"/>
                <a:gd name="T7" fmla="*/ 17 h 19"/>
                <a:gd name="T8" fmla="*/ 11 w 17"/>
                <a:gd name="T9" fmla="*/ 19 h 19"/>
                <a:gd name="T10" fmla="*/ 9 w 17"/>
                <a:gd name="T11" fmla="*/ 19 h 19"/>
                <a:gd name="T12" fmla="*/ 3 w 17"/>
                <a:gd name="T13" fmla="*/ 17 h 19"/>
                <a:gd name="T14" fmla="*/ 2 w 17"/>
                <a:gd name="T15" fmla="*/ 17 h 19"/>
                <a:gd name="T16" fmla="*/ 2 w 17"/>
                <a:gd name="T17" fmla="*/ 15 h 19"/>
                <a:gd name="T18" fmla="*/ 0 w 17"/>
                <a:gd name="T19" fmla="*/ 7 h 19"/>
                <a:gd name="T20" fmla="*/ 0 w 17"/>
                <a:gd name="T21" fmla="*/ 4 h 19"/>
                <a:gd name="T22" fmla="*/ 2 w 17"/>
                <a:gd name="T23" fmla="*/ 4 h 19"/>
                <a:gd name="T24" fmla="*/ 5 w 17"/>
                <a:gd name="T25" fmla="*/ 0 h 19"/>
                <a:gd name="T26" fmla="*/ 7 w 17"/>
                <a:gd name="T27" fmla="*/ 2 h 19"/>
                <a:gd name="T28" fmla="*/ 9 w 17"/>
                <a:gd name="T29" fmla="*/ 2 h 19"/>
                <a:gd name="T30" fmla="*/ 13 w 17"/>
                <a:gd name="T31" fmla="*/ 2 h 19"/>
                <a:gd name="T32" fmla="*/ 15 w 17"/>
                <a:gd name="T33" fmla="*/ 4 h 19"/>
                <a:gd name="T34" fmla="*/ 17 w 17"/>
                <a:gd name="T35" fmla="*/ 6 h 19"/>
                <a:gd name="T36" fmla="*/ 17 w 17"/>
                <a:gd name="T3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9">
                  <a:moveTo>
                    <a:pt x="17" y="9"/>
                  </a:moveTo>
                  <a:lnTo>
                    <a:pt x="17" y="15"/>
                  </a:lnTo>
                  <a:lnTo>
                    <a:pt x="17" y="17"/>
                  </a:lnTo>
                  <a:lnTo>
                    <a:pt x="15" y="17"/>
                  </a:lnTo>
                  <a:lnTo>
                    <a:pt x="11" y="19"/>
                  </a:lnTo>
                  <a:lnTo>
                    <a:pt x="9" y="19"/>
                  </a:lnTo>
                  <a:lnTo>
                    <a:pt x="3" y="17"/>
                  </a:lnTo>
                  <a:lnTo>
                    <a:pt x="2" y="17"/>
                  </a:lnTo>
                  <a:lnTo>
                    <a:pt x="2" y="15"/>
                  </a:lnTo>
                  <a:lnTo>
                    <a:pt x="0" y="7"/>
                  </a:lnTo>
                  <a:lnTo>
                    <a:pt x="0" y="4"/>
                  </a:lnTo>
                  <a:lnTo>
                    <a:pt x="2" y="4"/>
                  </a:lnTo>
                  <a:lnTo>
                    <a:pt x="5" y="0"/>
                  </a:lnTo>
                  <a:lnTo>
                    <a:pt x="7" y="2"/>
                  </a:lnTo>
                  <a:lnTo>
                    <a:pt x="9" y="2"/>
                  </a:lnTo>
                  <a:lnTo>
                    <a:pt x="13" y="2"/>
                  </a:lnTo>
                  <a:lnTo>
                    <a:pt x="15" y="4"/>
                  </a:lnTo>
                  <a:lnTo>
                    <a:pt x="17" y="6"/>
                  </a:lnTo>
                  <a:lnTo>
                    <a:pt x="17" y="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03" name="Freeform 6305"/>
            <p:cNvSpPr>
              <a:spLocks/>
            </p:cNvSpPr>
            <p:nvPr/>
          </p:nvSpPr>
          <p:spPr bwMode="auto">
            <a:xfrm>
              <a:off x="3463926" y="2892425"/>
              <a:ext cx="7938" cy="12700"/>
            </a:xfrm>
            <a:custGeom>
              <a:avLst/>
              <a:gdLst>
                <a:gd name="T0" fmla="*/ 2 w 5"/>
                <a:gd name="T1" fmla="*/ 8 h 8"/>
                <a:gd name="T2" fmla="*/ 0 w 5"/>
                <a:gd name="T3" fmla="*/ 6 h 8"/>
                <a:gd name="T4" fmla="*/ 0 w 5"/>
                <a:gd name="T5" fmla="*/ 4 h 8"/>
                <a:gd name="T6" fmla="*/ 2 w 5"/>
                <a:gd name="T7" fmla="*/ 0 h 8"/>
                <a:gd name="T8" fmla="*/ 4 w 5"/>
                <a:gd name="T9" fmla="*/ 0 h 8"/>
                <a:gd name="T10" fmla="*/ 4 w 5"/>
                <a:gd name="T11" fmla="*/ 2 h 8"/>
                <a:gd name="T12" fmla="*/ 5 w 5"/>
                <a:gd name="T13" fmla="*/ 0 h 8"/>
                <a:gd name="T14" fmla="*/ 5 w 5"/>
                <a:gd name="T15" fmla="*/ 2 h 8"/>
                <a:gd name="T16" fmla="*/ 5 w 5"/>
                <a:gd name="T17" fmla="*/ 6 h 8"/>
                <a:gd name="T18" fmla="*/ 4 w 5"/>
                <a:gd name="T19" fmla="*/ 8 h 8"/>
                <a:gd name="T20" fmla="*/ 2 w 5"/>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8"/>
                  </a:moveTo>
                  <a:lnTo>
                    <a:pt x="0" y="6"/>
                  </a:lnTo>
                  <a:lnTo>
                    <a:pt x="0" y="4"/>
                  </a:lnTo>
                  <a:lnTo>
                    <a:pt x="2" y="0"/>
                  </a:lnTo>
                  <a:lnTo>
                    <a:pt x="4" y="0"/>
                  </a:lnTo>
                  <a:lnTo>
                    <a:pt x="4" y="2"/>
                  </a:lnTo>
                  <a:lnTo>
                    <a:pt x="5" y="0"/>
                  </a:lnTo>
                  <a:lnTo>
                    <a:pt x="5" y="2"/>
                  </a:lnTo>
                  <a:lnTo>
                    <a:pt x="5" y="6"/>
                  </a:lnTo>
                  <a:lnTo>
                    <a:pt x="4" y="8"/>
                  </a:lnTo>
                  <a:lnTo>
                    <a:pt x="2"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04" name="Freeform 6306"/>
            <p:cNvSpPr>
              <a:spLocks/>
            </p:cNvSpPr>
            <p:nvPr/>
          </p:nvSpPr>
          <p:spPr bwMode="auto">
            <a:xfrm>
              <a:off x="3384551" y="2835275"/>
              <a:ext cx="66675" cy="30163"/>
            </a:xfrm>
            <a:custGeom>
              <a:avLst/>
              <a:gdLst>
                <a:gd name="T0" fmla="*/ 38 w 42"/>
                <a:gd name="T1" fmla="*/ 11 h 19"/>
                <a:gd name="T2" fmla="*/ 36 w 42"/>
                <a:gd name="T3" fmla="*/ 11 h 19"/>
                <a:gd name="T4" fmla="*/ 36 w 42"/>
                <a:gd name="T5" fmla="*/ 9 h 19"/>
                <a:gd name="T6" fmla="*/ 30 w 42"/>
                <a:gd name="T7" fmla="*/ 11 h 19"/>
                <a:gd name="T8" fmla="*/ 27 w 42"/>
                <a:gd name="T9" fmla="*/ 11 h 19"/>
                <a:gd name="T10" fmla="*/ 23 w 42"/>
                <a:gd name="T11" fmla="*/ 11 h 19"/>
                <a:gd name="T12" fmla="*/ 21 w 42"/>
                <a:gd name="T13" fmla="*/ 13 h 19"/>
                <a:gd name="T14" fmla="*/ 23 w 42"/>
                <a:gd name="T15" fmla="*/ 15 h 19"/>
                <a:gd name="T16" fmla="*/ 25 w 42"/>
                <a:gd name="T17" fmla="*/ 17 h 19"/>
                <a:gd name="T18" fmla="*/ 23 w 42"/>
                <a:gd name="T19" fmla="*/ 19 h 19"/>
                <a:gd name="T20" fmla="*/ 21 w 42"/>
                <a:gd name="T21" fmla="*/ 19 h 19"/>
                <a:gd name="T22" fmla="*/ 19 w 42"/>
                <a:gd name="T23" fmla="*/ 17 h 19"/>
                <a:gd name="T24" fmla="*/ 15 w 42"/>
                <a:gd name="T25" fmla="*/ 13 h 19"/>
                <a:gd name="T26" fmla="*/ 13 w 42"/>
                <a:gd name="T27" fmla="*/ 7 h 19"/>
                <a:gd name="T28" fmla="*/ 11 w 42"/>
                <a:gd name="T29" fmla="*/ 7 h 19"/>
                <a:gd name="T30" fmla="*/ 7 w 42"/>
                <a:gd name="T31" fmla="*/ 7 h 19"/>
                <a:gd name="T32" fmla="*/ 4 w 42"/>
                <a:gd name="T33" fmla="*/ 7 h 19"/>
                <a:gd name="T34" fmla="*/ 4 w 42"/>
                <a:gd name="T35" fmla="*/ 9 h 19"/>
                <a:gd name="T36" fmla="*/ 2 w 42"/>
                <a:gd name="T37" fmla="*/ 9 h 19"/>
                <a:gd name="T38" fmla="*/ 0 w 42"/>
                <a:gd name="T39" fmla="*/ 11 h 19"/>
                <a:gd name="T40" fmla="*/ 0 w 42"/>
                <a:gd name="T41" fmla="*/ 9 h 19"/>
                <a:gd name="T42" fmla="*/ 0 w 42"/>
                <a:gd name="T43" fmla="*/ 7 h 19"/>
                <a:gd name="T44" fmla="*/ 0 w 42"/>
                <a:gd name="T45" fmla="*/ 5 h 19"/>
                <a:gd name="T46" fmla="*/ 0 w 42"/>
                <a:gd name="T47" fmla="*/ 3 h 19"/>
                <a:gd name="T48" fmla="*/ 0 w 42"/>
                <a:gd name="T49" fmla="*/ 2 h 19"/>
                <a:gd name="T50" fmla="*/ 0 w 42"/>
                <a:gd name="T51" fmla="*/ 0 h 19"/>
                <a:gd name="T52" fmla="*/ 2 w 42"/>
                <a:gd name="T53" fmla="*/ 0 h 19"/>
                <a:gd name="T54" fmla="*/ 4 w 42"/>
                <a:gd name="T55" fmla="*/ 0 h 19"/>
                <a:gd name="T56" fmla="*/ 7 w 42"/>
                <a:gd name="T57" fmla="*/ 2 h 19"/>
                <a:gd name="T58" fmla="*/ 13 w 42"/>
                <a:gd name="T59" fmla="*/ 2 h 19"/>
                <a:gd name="T60" fmla="*/ 19 w 42"/>
                <a:gd name="T61" fmla="*/ 5 h 19"/>
                <a:gd name="T62" fmla="*/ 21 w 42"/>
                <a:gd name="T63" fmla="*/ 7 h 19"/>
                <a:gd name="T64" fmla="*/ 23 w 42"/>
                <a:gd name="T65" fmla="*/ 7 h 19"/>
                <a:gd name="T66" fmla="*/ 25 w 42"/>
                <a:gd name="T67" fmla="*/ 7 h 19"/>
                <a:gd name="T68" fmla="*/ 29 w 42"/>
                <a:gd name="T69" fmla="*/ 5 h 19"/>
                <a:gd name="T70" fmla="*/ 36 w 42"/>
                <a:gd name="T71" fmla="*/ 3 h 19"/>
                <a:gd name="T72" fmla="*/ 38 w 42"/>
                <a:gd name="T73" fmla="*/ 2 h 19"/>
                <a:gd name="T74" fmla="*/ 42 w 42"/>
                <a:gd name="T75" fmla="*/ 3 h 19"/>
                <a:gd name="T76" fmla="*/ 42 w 42"/>
                <a:gd name="T77" fmla="*/ 7 h 19"/>
                <a:gd name="T78" fmla="*/ 40 w 42"/>
                <a:gd name="T79" fmla="*/ 11 h 19"/>
                <a:gd name="T80" fmla="*/ 38 w 42"/>
                <a:gd name="T81"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19">
                  <a:moveTo>
                    <a:pt x="38" y="11"/>
                  </a:moveTo>
                  <a:lnTo>
                    <a:pt x="36" y="11"/>
                  </a:lnTo>
                  <a:lnTo>
                    <a:pt x="36" y="9"/>
                  </a:lnTo>
                  <a:lnTo>
                    <a:pt x="30" y="11"/>
                  </a:lnTo>
                  <a:lnTo>
                    <a:pt x="27" y="11"/>
                  </a:lnTo>
                  <a:lnTo>
                    <a:pt x="23" y="11"/>
                  </a:lnTo>
                  <a:lnTo>
                    <a:pt x="21" y="13"/>
                  </a:lnTo>
                  <a:lnTo>
                    <a:pt x="23" y="15"/>
                  </a:lnTo>
                  <a:lnTo>
                    <a:pt x="25" y="17"/>
                  </a:lnTo>
                  <a:lnTo>
                    <a:pt x="23" y="19"/>
                  </a:lnTo>
                  <a:lnTo>
                    <a:pt x="21" y="19"/>
                  </a:lnTo>
                  <a:lnTo>
                    <a:pt x="19" y="17"/>
                  </a:lnTo>
                  <a:lnTo>
                    <a:pt x="15" y="13"/>
                  </a:lnTo>
                  <a:lnTo>
                    <a:pt x="13" y="7"/>
                  </a:lnTo>
                  <a:lnTo>
                    <a:pt x="11" y="7"/>
                  </a:lnTo>
                  <a:lnTo>
                    <a:pt x="7" y="7"/>
                  </a:lnTo>
                  <a:lnTo>
                    <a:pt x="4" y="7"/>
                  </a:lnTo>
                  <a:lnTo>
                    <a:pt x="4" y="9"/>
                  </a:lnTo>
                  <a:lnTo>
                    <a:pt x="2" y="9"/>
                  </a:lnTo>
                  <a:lnTo>
                    <a:pt x="0" y="11"/>
                  </a:lnTo>
                  <a:lnTo>
                    <a:pt x="0" y="9"/>
                  </a:lnTo>
                  <a:lnTo>
                    <a:pt x="0" y="7"/>
                  </a:lnTo>
                  <a:lnTo>
                    <a:pt x="0" y="5"/>
                  </a:lnTo>
                  <a:lnTo>
                    <a:pt x="0" y="3"/>
                  </a:lnTo>
                  <a:lnTo>
                    <a:pt x="0" y="2"/>
                  </a:lnTo>
                  <a:lnTo>
                    <a:pt x="0" y="0"/>
                  </a:lnTo>
                  <a:lnTo>
                    <a:pt x="2" y="0"/>
                  </a:lnTo>
                  <a:lnTo>
                    <a:pt x="4" y="0"/>
                  </a:lnTo>
                  <a:lnTo>
                    <a:pt x="7" y="2"/>
                  </a:lnTo>
                  <a:lnTo>
                    <a:pt x="13" y="2"/>
                  </a:lnTo>
                  <a:lnTo>
                    <a:pt x="19" y="5"/>
                  </a:lnTo>
                  <a:lnTo>
                    <a:pt x="21" y="7"/>
                  </a:lnTo>
                  <a:lnTo>
                    <a:pt x="23" y="7"/>
                  </a:lnTo>
                  <a:lnTo>
                    <a:pt x="25" y="7"/>
                  </a:lnTo>
                  <a:lnTo>
                    <a:pt x="29" y="5"/>
                  </a:lnTo>
                  <a:lnTo>
                    <a:pt x="36" y="3"/>
                  </a:lnTo>
                  <a:lnTo>
                    <a:pt x="38" y="2"/>
                  </a:lnTo>
                  <a:lnTo>
                    <a:pt x="42" y="3"/>
                  </a:lnTo>
                  <a:lnTo>
                    <a:pt x="42" y="7"/>
                  </a:lnTo>
                  <a:lnTo>
                    <a:pt x="40" y="11"/>
                  </a:lnTo>
                  <a:lnTo>
                    <a:pt x="38"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05" name="Freeform 6307"/>
            <p:cNvSpPr>
              <a:spLocks/>
            </p:cNvSpPr>
            <p:nvPr/>
          </p:nvSpPr>
          <p:spPr bwMode="auto">
            <a:xfrm>
              <a:off x="3424238" y="2813050"/>
              <a:ext cx="17463" cy="19050"/>
            </a:xfrm>
            <a:custGeom>
              <a:avLst/>
              <a:gdLst>
                <a:gd name="T0" fmla="*/ 2 w 11"/>
                <a:gd name="T1" fmla="*/ 10 h 12"/>
                <a:gd name="T2" fmla="*/ 0 w 11"/>
                <a:gd name="T3" fmla="*/ 8 h 12"/>
                <a:gd name="T4" fmla="*/ 0 w 11"/>
                <a:gd name="T5" fmla="*/ 6 h 12"/>
                <a:gd name="T6" fmla="*/ 0 w 11"/>
                <a:gd name="T7" fmla="*/ 4 h 12"/>
                <a:gd name="T8" fmla="*/ 0 w 11"/>
                <a:gd name="T9" fmla="*/ 2 h 12"/>
                <a:gd name="T10" fmla="*/ 2 w 11"/>
                <a:gd name="T11" fmla="*/ 2 h 12"/>
                <a:gd name="T12" fmla="*/ 2 w 11"/>
                <a:gd name="T13" fmla="*/ 0 h 12"/>
                <a:gd name="T14" fmla="*/ 4 w 11"/>
                <a:gd name="T15" fmla="*/ 0 h 12"/>
                <a:gd name="T16" fmla="*/ 5 w 11"/>
                <a:gd name="T17" fmla="*/ 0 h 12"/>
                <a:gd name="T18" fmla="*/ 7 w 11"/>
                <a:gd name="T19" fmla="*/ 0 h 12"/>
                <a:gd name="T20" fmla="*/ 9 w 11"/>
                <a:gd name="T21" fmla="*/ 0 h 12"/>
                <a:gd name="T22" fmla="*/ 9 w 11"/>
                <a:gd name="T23" fmla="*/ 2 h 12"/>
                <a:gd name="T24" fmla="*/ 11 w 11"/>
                <a:gd name="T25" fmla="*/ 2 h 12"/>
                <a:gd name="T26" fmla="*/ 11 w 11"/>
                <a:gd name="T27" fmla="*/ 4 h 12"/>
                <a:gd name="T28" fmla="*/ 11 w 11"/>
                <a:gd name="T29" fmla="*/ 6 h 12"/>
                <a:gd name="T30" fmla="*/ 11 w 11"/>
                <a:gd name="T31" fmla="*/ 8 h 12"/>
                <a:gd name="T32" fmla="*/ 9 w 11"/>
                <a:gd name="T33" fmla="*/ 8 h 12"/>
                <a:gd name="T34" fmla="*/ 7 w 11"/>
                <a:gd name="T35" fmla="*/ 10 h 12"/>
                <a:gd name="T36" fmla="*/ 5 w 11"/>
                <a:gd name="T37" fmla="*/ 12 h 12"/>
                <a:gd name="T38" fmla="*/ 2 w 11"/>
                <a:gd name="T3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2" y="10"/>
                  </a:moveTo>
                  <a:lnTo>
                    <a:pt x="0" y="8"/>
                  </a:lnTo>
                  <a:lnTo>
                    <a:pt x="0" y="6"/>
                  </a:lnTo>
                  <a:lnTo>
                    <a:pt x="0" y="4"/>
                  </a:lnTo>
                  <a:lnTo>
                    <a:pt x="0" y="2"/>
                  </a:lnTo>
                  <a:lnTo>
                    <a:pt x="2" y="2"/>
                  </a:lnTo>
                  <a:lnTo>
                    <a:pt x="2" y="0"/>
                  </a:lnTo>
                  <a:lnTo>
                    <a:pt x="4" y="0"/>
                  </a:lnTo>
                  <a:lnTo>
                    <a:pt x="5" y="0"/>
                  </a:lnTo>
                  <a:lnTo>
                    <a:pt x="7" y="0"/>
                  </a:lnTo>
                  <a:lnTo>
                    <a:pt x="9" y="0"/>
                  </a:lnTo>
                  <a:lnTo>
                    <a:pt x="9" y="2"/>
                  </a:lnTo>
                  <a:lnTo>
                    <a:pt x="11" y="2"/>
                  </a:lnTo>
                  <a:lnTo>
                    <a:pt x="11" y="4"/>
                  </a:lnTo>
                  <a:lnTo>
                    <a:pt x="11" y="6"/>
                  </a:lnTo>
                  <a:lnTo>
                    <a:pt x="11" y="8"/>
                  </a:lnTo>
                  <a:lnTo>
                    <a:pt x="9" y="8"/>
                  </a:lnTo>
                  <a:lnTo>
                    <a:pt x="7" y="10"/>
                  </a:lnTo>
                  <a:lnTo>
                    <a:pt x="5" y="12"/>
                  </a:lnTo>
                  <a:lnTo>
                    <a:pt x="2" y="1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06" name="Freeform 6308"/>
            <p:cNvSpPr>
              <a:spLocks/>
            </p:cNvSpPr>
            <p:nvPr/>
          </p:nvSpPr>
          <p:spPr bwMode="auto">
            <a:xfrm>
              <a:off x="3368676" y="2663825"/>
              <a:ext cx="9525" cy="12700"/>
            </a:xfrm>
            <a:custGeom>
              <a:avLst/>
              <a:gdLst>
                <a:gd name="T0" fmla="*/ 2 w 6"/>
                <a:gd name="T1" fmla="*/ 8 h 8"/>
                <a:gd name="T2" fmla="*/ 0 w 6"/>
                <a:gd name="T3" fmla="*/ 6 h 8"/>
                <a:gd name="T4" fmla="*/ 0 w 6"/>
                <a:gd name="T5" fmla="*/ 4 h 8"/>
                <a:gd name="T6" fmla="*/ 2 w 6"/>
                <a:gd name="T7" fmla="*/ 2 h 8"/>
                <a:gd name="T8" fmla="*/ 2 w 6"/>
                <a:gd name="T9" fmla="*/ 0 h 8"/>
                <a:gd name="T10" fmla="*/ 4 w 6"/>
                <a:gd name="T11" fmla="*/ 2 h 8"/>
                <a:gd name="T12" fmla="*/ 6 w 6"/>
                <a:gd name="T13" fmla="*/ 6 h 8"/>
                <a:gd name="T14" fmla="*/ 2 w 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8"/>
                  </a:moveTo>
                  <a:lnTo>
                    <a:pt x="0" y="6"/>
                  </a:lnTo>
                  <a:lnTo>
                    <a:pt x="0" y="4"/>
                  </a:lnTo>
                  <a:lnTo>
                    <a:pt x="2" y="2"/>
                  </a:lnTo>
                  <a:lnTo>
                    <a:pt x="2" y="0"/>
                  </a:lnTo>
                  <a:lnTo>
                    <a:pt x="4" y="2"/>
                  </a:lnTo>
                  <a:lnTo>
                    <a:pt x="6" y="6"/>
                  </a:lnTo>
                  <a:lnTo>
                    <a:pt x="2"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07" name="Freeform 6309"/>
            <p:cNvSpPr>
              <a:spLocks/>
            </p:cNvSpPr>
            <p:nvPr/>
          </p:nvSpPr>
          <p:spPr bwMode="auto">
            <a:xfrm>
              <a:off x="3219451" y="2441575"/>
              <a:ext cx="42863" cy="39688"/>
            </a:xfrm>
            <a:custGeom>
              <a:avLst/>
              <a:gdLst>
                <a:gd name="T0" fmla="*/ 21 w 27"/>
                <a:gd name="T1" fmla="*/ 15 h 25"/>
                <a:gd name="T2" fmla="*/ 19 w 27"/>
                <a:gd name="T3" fmla="*/ 15 h 25"/>
                <a:gd name="T4" fmla="*/ 17 w 27"/>
                <a:gd name="T5" fmla="*/ 15 h 25"/>
                <a:gd name="T6" fmla="*/ 17 w 27"/>
                <a:gd name="T7" fmla="*/ 17 h 25"/>
                <a:gd name="T8" fmla="*/ 15 w 27"/>
                <a:gd name="T9" fmla="*/ 19 h 25"/>
                <a:gd name="T10" fmla="*/ 13 w 27"/>
                <a:gd name="T11" fmla="*/ 21 h 25"/>
                <a:gd name="T12" fmla="*/ 10 w 27"/>
                <a:gd name="T13" fmla="*/ 25 h 25"/>
                <a:gd name="T14" fmla="*/ 8 w 27"/>
                <a:gd name="T15" fmla="*/ 21 h 25"/>
                <a:gd name="T16" fmla="*/ 8 w 27"/>
                <a:gd name="T17" fmla="*/ 19 h 25"/>
                <a:gd name="T18" fmla="*/ 8 w 27"/>
                <a:gd name="T19" fmla="*/ 17 h 25"/>
                <a:gd name="T20" fmla="*/ 8 w 27"/>
                <a:gd name="T21" fmla="*/ 15 h 25"/>
                <a:gd name="T22" fmla="*/ 10 w 27"/>
                <a:gd name="T23" fmla="*/ 13 h 25"/>
                <a:gd name="T24" fmla="*/ 8 w 27"/>
                <a:gd name="T25" fmla="*/ 12 h 25"/>
                <a:gd name="T26" fmla="*/ 6 w 27"/>
                <a:gd name="T27" fmla="*/ 12 h 25"/>
                <a:gd name="T28" fmla="*/ 4 w 27"/>
                <a:gd name="T29" fmla="*/ 12 h 25"/>
                <a:gd name="T30" fmla="*/ 4 w 27"/>
                <a:gd name="T31" fmla="*/ 10 h 25"/>
                <a:gd name="T32" fmla="*/ 2 w 27"/>
                <a:gd name="T33" fmla="*/ 8 h 25"/>
                <a:gd name="T34" fmla="*/ 2 w 27"/>
                <a:gd name="T35" fmla="*/ 4 h 25"/>
                <a:gd name="T36" fmla="*/ 2 w 27"/>
                <a:gd name="T37" fmla="*/ 2 h 25"/>
                <a:gd name="T38" fmla="*/ 0 w 27"/>
                <a:gd name="T39" fmla="*/ 0 h 25"/>
                <a:gd name="T40" fmla="*/ 4 w 27"/>
                <a:gd name="T41" fmla="*/ 0 h 25"/>
                <a:gd name="T42" fmla="*/ 8 w 27"/>
                <a:gd name="T43" fmla="*/ 2 h 25"/>
                <a:gd name="T44" fmla="*/ 10 w 27"/>
                <a:gd name="T45" fmla="*/ 2 h 25"/>
                <a:gd name="T46" fmla="*/ 8 w 27"/>
                <a:gd name="T47" fmla="*/ 4 h 25"/>
                <a:gd name="T48" fmla="*/ 10 w 27"/>
                <a:gd name="T49" fmla="*/ 4 h 25"/>
                <a:gd name="T50" fmla="*/ 10 w 27"/>
                <a:gd name="T51" fmla="*/ 6 h 25"/>
                <a:gd name="T52" fmla="*/ 12 w 27"/>
                <a:gd name="T53" fmla="*/ 8 h 25"/>
                <a:gd name="T54" fmla="*/ 13 w 27"/>
                <a:gd name="T55" fmla="*/ 8 h 25"/>
                <a:gd name="T56" fmla="*/ 15 w 27"/>
                <a:gd name="T57" fmla="*/ 6 h 25"/>
                <a:gd name="T58" fmla="*/ 17 w 27"/>
                <a:gd name="T59" fmla="*/ 8 h 25"/>
                <a:gd name="T60" fmla="*/ 21 w 27"/>
                <a:gd name="T61" fmla="*/ 8 h 25"/>
                <a:gd name="T62" fmla="*/ 23 w 27"/>
                <a:gd name="T63" fmla="*/ 12 h 25"/>
                <a:gd name="T64" fmla="*/ 25 w 27"/>
                <a:gd name="T65" fmla="*/ 13 h 25"/>
                <a:gd name="T66" fmla="*/ 27 w 27"/>
                <a:gd name="T67" fmla="*/ 15 h 25"/>
                <a:gd name="T68" fmla="*/ 27 w 27"/>
                <a:gd name="T69" fmla="*/ 17 h 25"/>
                <a:gd name="T70" fmla="*/ 25 w 27"/>
                <a:gd name="T71" fmla="*/ 15 h 25"/>
                <a:gd name="T72" fmla="*/ 21 w 27"/>
                <a:gd name="T7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25">
                  <a:moveTo>
                    <a:pt x="21" y="15"/>
                  </a:moveTo>
                  <a:lnTo>
                    <a:pt x="19" y="15"/>
                  </a:lnTo>
                  <a:lnTo>
                    <a:pt x="17" y="15"/>
                  </a:lnTo>
                  <a:lnTo>
                    <a:pt x="17" y="17"/>
                  </a:lnTo>
                  <a:lnTo>
                    <a:pt x="15" y="19"/>
                  </a:lnTo>
                  <a:lnTo>
                    <a:pt x="13" y="21"/>
                  </a:lnTo>
                  <a:lnTo>
                    <a:pt x="10" y="25"/>
                  </a:lnTo>
                  <a:lnTo>
                    <a:pt x="8" y="21"/>
                  </a:lnTo>
                  <a:lnTo>
                    <a:pt x="8" y="19"/>
                  </a:lnTo>
                  <a:lnTo>
                    <a:pt x="8" y="17"/>
                  </a:lnTo>
                  <a:lnTo>
                    <a:pt x="8" y="15"/>
                  </a:lnTo>
                  <a:lnTo>
                    <a:pt x="10" y="13"/>
                  </a:lnTo>
                  <a:lnTo>
                    <a:pt x="8" y="12"/>
                  </a:lnTo>
                  <a:lnTo>
                    <a:pt x="6" y="12"/>
                  </a:lnTo>
                  <a:lnTo>
                    <a:pt x="4" y="12"/>
                  </a:lnTo>
                  <a:lnTo>
                    <a:pt x="4" y="10"/>
                  </a:lnTo>
                  <a:lnTo>
                    <a:pt x="2" y="8"/>
                  </a:lnTo>
                  <a:lnTo>
                    <a:pt x="2" y="4"/>
                  </a:lnTo>
                  <a:lnTo>
                    <a:pt x="2" y="2"/>
                  </a:lnTo>
                  <a:lnTo>
                    <a:pt x="0" y="0"/>
                  </a:lnTo>
                  <a:lnTo>
                    <a:pt x="4" y="0"/>
                  </a:lnTo>
                  <a:lnTo>
                    <a:pt x="8" y="2"/>
                  </a:lnTo>
                  <a:lnTo>
                    <a:pt x="10" y="2"/>
                  </a:lnTo>
                  <a:lnTo>
                    <a:pt x="8" y="4"/>
                  </a:lnTo>
                  <a:lnTo>
                    <a:pt x="10" y="4"/>
                  </a:lnTo>
                  <a:lnTo>
                    <a:pt x="10" y="6"/>
                  </a:lnTo>
                  <a:lnTo>
                    <a:pt x="12" y="8"/>
                  </a:lnTo>
                  <a:lnTo>
                    <a:pt x="13" y="8"/>
                  </a:lnTo>
                  <a:lnTo>
                    <a:pt x="15" y="6"/>
                  </a:lnTo>
                  <a:lnTo>
                    <a:pt x="17" y="8"/>
                  </a:lnTo>
                  <a:lnTo>
                    <a:pt x="21" y="8"/>
                  </a:lnTo>
                  <a:lnTo>
                    <a:pt x="23" y="12"/>
                  </a:lnTo>
                  <a:lnTo>
                    <a:pt x="25" y="13"/>
                  </a:lnTo>
                  <a:lnTo>
                    <a:pt x="27" y="15"/>
                  </a:lnTo>
                  <a:lnTo>
                    <a:pt x="27" y="17"/>
                  </a:lnTo>
                  <a:lnTo>
                    <a:pt x="25" y="15"/>
                  </a:lnTo>
                  <a:lnTo>
                    <a:pt x="21"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08" name="Freeform 6310"/>
            <p:cNvSpPr>
              <a:spLocks/>
            </p:cNvSpPr>
            <p:nvPr/>
          </p:nvSpPr>
          <p:spPr bwMode="auto">
            <a:xfrm>
              <a:off x="3314701" y="2468563"/>
              <a:ext cx="4763" cy="9525"/>
            </a:xfrm>
            <a:custGeom>
              <a:avLst/>
              <a:gdLst>
                <a:gd name="T0" fmla="*/ 1 w 3"/>
                <a:gd name="T1" fmla="*/ 6 h 6"/>
                <a:gd name="T2" fmla="*/ 0 w 3"/>
                <a:gd name="T3" fmla="*/ 4 h 6"/>
                <a:gd name="T4" fmla="*/ 0 w 3"/>
                <a:gd name="T5" fmla="*/ 0 h 6"/>
                <a:gd name="T6" fmla="*/ 1 w 3"/>
                <a:gd name="T7" fmla="*/ 0 h 6"/>
                <a:gd name="T8" fmla="*/ 3 w 3"/>
                <a:gd name="T9" fmla="*/ 0 h 6"/>
                <a:gd name="T10" fmla="*/ 3 w 3"/>
                <a:gd name="T11" fmla="*/ 2 h 6"/>
                <a:gd name="T12" fmla="*/ 3 w 3"/>
                <a:gd name="T13" fmla="*/ 4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lnTo>
                    <a:pt x="0" y="4"/>
                  </a:lnTo>
                  <a:lnTo>
                    <a:pt x="0" y="0"/>
                  </a:lnTo>
                  <a:lnTo>
                    <a:pt x="1" y="0"/>
                  </a:lnTo>
                  <a:lnTo>
                    <a:pt x="3" y="0"/>
                  </a:lnTo>
                  <a:lnTo>
                    <a:pt x="3" y="2"/>
                  </a:lnTo>
                  <a:lnTo>
                    <a:pt x="3" y="4"/>
                  </a:lnTo>
                  <a:lnTo>
                    <a:pt x="1" y="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09" name="Freeform 6311"/>
            <p:cNvSpPr>
              <a:spLocks/>
            </p:cNvSpPr>
            <p:nvPr/>
          </p:nvSpPr>
          <p:spPr bwMode="auto">
            <a:xfrm>
              <a:off x="3308351" y="2457450"/>
              <a:ext cx="6350" cy="4763"/>
            </a:xfrm>
            <a:custGeom>
              <a:avLst/>
              <a:gdLst>
                <a:gd name="T0" fmla="*/ 2 w 4"/>
                <a:gd name="T1" fmla="*/ 3 h 3"/>
                <a:gd name="T2" fmla="*/ 0 w 4"/>
                <a:gd name="T3" fmla="*/ 2 h 3"/>
                <a:gd name="T4" fmla="*/ 2 w 4"/>
                <a:gd name="T5" fmla="*/ 0 h 3"/>
                <a:gd name="T6" fmla="*/ 4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lnTo>
                    <a:pt x="0" y="2"/>
                  </a:lnTo>
                  <a:lnTo>
                    <a:pt x="2" y="0"/>
                  </a:lnTo>
                  <a:lnTo>
                    <a:pt x="4" y="2"/>
                  </a:lnTo>
                  <a:lnTo>
                    <a:pt x="2"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10" name="Freeform 6312"/>
            <p:cNvSpPr>
              <a:spLocks/>
            </p:cNvSpPr>
            <p:nvPr/>
          </p:nvSpPr>
          <p:spPr bwMode="auto">
            <a:xfrm>
              <a:off x="3308351" y="2444750"/>
              <a:ext cx="3175" cy="9525"/>
            </a:xfrm>
            <a:custGeom>
              <a:avLst/>
              <a:gdLst>
                <a:gd name="T0" fmla="*/ 2 w 2"/>
                <a:gd name="T1" fmla="*/ 6 h 6"/>
                <a:gd name="T2" fmla="*/ 0 w 2"/>
                <a:gd name="T3" fmla="*/ 6 h 6"/>
                <a:gd name="T4" fmla="*/ 2 w 2"/>
                <a:gd name="T5" fmla="*/ 6 h 6"/>
                <a:gd name="T6" fmla="*/ 0 w 2"/>
                <a:gd name="T7" fmla="*/ 4 h 6"/>
                <a:gd name="T8" fmla="*/ 0 w 2"/>
                <a:gd name="T9" fmla="*/ 2 h 6"/>
                <a:gd name="T10" fmla="*/ 0 w 2"/>
                <a:gd name="T11" fmla="*/ 0 h 6"/>
                <a:gd name="T12" fmla="*/ 2 w 2"/>
                <a:gd name="T13" fmla="*/ 0 h 6"/>
                <a:gd name="T14" fmla="*/ 2 w 2"/>
                <a:gd name="T15" fmla="*/ 2 h 6"/>
                <a:gd name="T16" fmla="*/ 2 w 2"/>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6"/>
                  </a:moveTo>
                  <a:lnTo>
                    <a:pt x="0" y="6"/>
                  </a:lnTo>
                  <a:lnTo>
                    <a:pt x="2" y="6"/>
                  </a:lnTo>
                  <a:lnTo>
                    <a:pt x="0" y="4"/>
                  </a:lnTo>
                  <a:lnTo>
                    <a:pt x="0" y="2"/>
                  </a:lnTo>
                  <a:lnTo>
                    <a:pt x="0" y="0"/>
                  </a:lnTo>
                  <a:lnTo>
                    <a:pt x="2" y="0"/>
                  </a:lnTo>
                  <a:lnTo>
                    <a:pt x="2" y="2"/>
                  </a:lnTo>
                  <a:lnTo>
                    <a:pt x="2" y="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11" name="Freeform 6313"/>
            <p:cNvSpPr>
              <a:spLocks/>
            </p:cNvSpPr>
            <p:nvPr/>
          </p:nvSpPr>
          <p:spPr bwMode="auto">
            <a:xfrm>
              <a:off x="3246438" y="2308225"/>
              <a:ext cx="52388" cy="93663"/>
            </a:xfrm>
            <a:custGeom>
              <a:avLst/>
              <a:gdLst>
                <a:gd name="T0" fmla="*/ 31 w 33"/>
                <a:gd name="T1" fmla="*/ 36 h 59"/>
                <a:gd name="T2" fmla="*/ 31 w 33"/>
                <a:gd name="T3" fmla="*/ 40 h 59"/>
                <a:gd name="T4" fmla="*/ 33 w 33"/>
                <a:gd name="T5" fmla="*/ 42 h 59"/>
                <a:gd name="T6" fmla="*/ 33 w 33"/>
                <a:gd name="T7" fmla="*/ 46 h 59"/>
                <a:gd name="T8" fmla="*/ 29 w 33"/>
                <a:gd name="T9" fmla="*/ 57 h 59"/>
                <a:gd name="T10" fmla="*/ 29 w 33"/>
                <a:gd name="T11" fmla="*/ 59 h 59"/>
                <a:gd name="T12" fmla="*/ 27 w 33"/>
                <a:gd name="T13" fmla="*/ 59 h 59"/>
                <a:gd name="T14" fmla="*/ 23 w 33"/>
                <a:gd name="T15" fmla="*/ 53 h 59"/>
                <a:gd name="T16" fmla="*/ 23 w 33"/>
                <a:gd name="T17" fmla="*/ 51 h 59"/>
                <a:gd name="T18" fmla="*/ 23 w 33"/>
                <a:gd name="T19" fmla="*/ 46 h 59"/>
                <a:gd name="T20" fmla="*/ 21 w 33"/>
                <a:gd name="T21" fmla="*/ 46 h 59"/>
                <a:gd name="T22" fmla="*/ 20 w 33"/>
                <a:gd name="T23" fmla="*/ 46 h 59"/>
                <a:gd name="T24" fmla="*/ 16 w 33"/>
                <a:gd name="T25" fmla="*/ 48 h 59"/>
                <a:gd name="T26" fmla="*/ 14 w 33"/>
                <a:gd name="T27" fmla="*/ 48 h 59"/>
                <a:gd name="T28" fmla="*/ 14 w 33"/>
                <a:gd name="T29" fmla="*/ 46 h 59"/>
                <a:gd name="T30" fmla="*/ 12 w 33"/>
                <a:gd name="T31" fmla="*/ 46 h 59"/>
                <a:gd name="T32" fmla="*/ 8 w 33"/>
                <a:gd name="T33" fmla="*/ 38 h 59"/>
                <a:gd name="T34" fmla="*/ 0 w 33"/>
                <a:gd name="T35" fmla="*/ 34 h 59"/>
                <a:gd name="T36" fmla="*/ 0 w 33"/>
                <a:gd name="T37" fmla="*/ 28 h 59"/>
                <a:gd name="T38" fmla="*/ 2 w 33"/>
                <a:gd name="T39" fmla="*/ 23 h 59"/>
                <a:gd name="T40" fmla="*/ 4 w 33"/>
                <a:gd name="T41" fmla="*/ 21 h 59"/>
                <a:gd name="T42" fmla="*/ 6 w 33"/>
                <a:gd name="T43" fmla="*/ 21 h 59"/>
                <a:gd name="T44" fmla="*/ 6 w 33"/>
                <a:gd name="T45" fmla="*/ 19 h 59"/>
                <a:gd name="T46" fmla="*/ 8 w 33"/>
                <a:gd name="T47" fmla="*/ 9 h 59"/>
                <a:gd name="T48" fmla="*/ 4 w 33"/>
                <a:gd name="T49" fmla="*/ 7 h 59"/>
                <a:gd name="T50" fmla="*/ 2 w 33"/>
                <a:gd name="T51" fmla="*/ 5 h 59"/>
                <a:gd name="T52" fmla="*/ 0 w 33"/>
                <a:gd name="T53" fmla="*/ 3 h 59"/>
                <a:gd name="T54" fmla="*/ 0 w 33"/>
                <a:gd name="T55" fmla="*/ 1 h 59"/>
                <a:gd name="T56" fmla="*/ 0 w 33"/>
                <a:gd name="T57" fmla="*/ 0 h 59"/>
                <a:gd name="T58" fmla="*/ 14 w 33"/>
                <a:gd name="T59" fmla="*/ 3 h 59"/>
                <a:gd name="T60" fmla="*/ 16 w 33"/>
                <a:gd name="T61" fmla="*/ 3 h 59"/>
                <a:gd name="T62" fmla="*/ 20 w 33"/>
                <a:gd name="T63" fmla="*/ 9 h 59"/>
                <a:gd name="T64" fmla="*/ 31 w 33"/>
                <a:gd name="T65" fmla="*/ 30 h 59"/>
                <a:gd name="T66" fmla="*/ 33 w 33"/>
                <a:gd name="T67" fmla="*/ 30 h 59"/>
                <a:gd name="T68" fmla="*/ 33 w 33"/>
                <a:gd name="T69" fmla="*/ 32 h 59"/>
                <a:gd name="T70" fmla="*/ 33 w 33"/>
                <a:gd name="T71" fmla="*/ 34 h 59"/>
                <a:gd name="T72" fmla="*/ 31 w 33"/>
                <a:gd name="T7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59">
                  <a:moveTo>
                    <a:pt x="31" y="36"/>
                  </a:moveTo>
                  <a:lnTo>
                    <a:pt x="31" y="40"/>
                  </a:lnTo>
                  <a:lnTo>
                    <a:pt x="33" y="42"/>
                  </a:lnTo>
                  <a:lnTo>
                    <a:pt x="33" y="46"/>
                  </a:lnTo>
                  <a:lnTo>
                    <a:pt x="29" y="57"/>
                  </a:lnTo>
                  <a:lnTo>
                    <a:pt x="29" y="59"/>
                  </a:lnTo>
                  <a:lnTo>
                    <a:pt x="27" y="59"/>
                  </a:lnTo>
                  <a:lnTo>
                    <a:pt x="23" y="53"/>
                  </a:lnTo>
                  <a:lnTo>
                    <a:pt x="23" y="51"/>
                  </a:lnTo>
                  <a:lnTo>
                    <a:pt x="23" y="46"/>
                  </a:lnTo>
                  <a:lnTo>
                    <a:pt x="21" y="46"/>
                  </a:lnTo>
                  <a:lnTo>
                    <a:pt x="20" y="46"/>
                  </a:lnTo>
                  <a:lnTo>
                    <a:pt x="16" y="48"/>
                  </a:lnTo>
                  <a:lnTo>
                    <a:pt x="14" y="48"/>
                  </a:lnTo>
                  <a:lnTo>
                    <a:pt x="14" y="46"/>
                  </a:lnTo>
                  <a:lnTo>
                    <a:pt x="12" y="46"/>
                  </a:lnTo>
                  <a:lnTo>
                    <a:pt x="8" y="38"/>
                  </a:lnTo>
                  <a:lnTo>
                    <a:pt x="0" y="34"/>
                  </a:lnTo>
                  <a:lnTo>
                    <a:pt x="0" y="28"/>
                  </a:lnTo>
                  <a:lnTo>
                    <a:pt x="2" y="23"/>
                  </a:lnTo>
                  <a:lnTo>
                    <a:pt x="4" y="21"/>
                  </a:lnTo>
                  <a:lnTo>
                    <a:pt x="6" y="21"/>
                  </a:lnTo>
                  <a:lnTo>
                    <a:pt x="6" y="19"/>
                  </a:lnTo>
                  <a:lnTo>
                    <a:pt x="8" y="9"/>
                  </a:lnTo>
                  <a:lnTo>
                    <a:pt x="4" y="7"/>
                  </a:lnTo>
                  <a:lnTo>
                    <a:pt x="2" y="5"/>
                  </a:lnTo>
                  <a:lnTo>
                    <a:pt x="0" y="3"/>
                  </a:lnTo>
                  <a:lnTo>
                    <a:pt x="0" y="1"/>
                  </a:lnTo>
                  <a:lnTo>
                    <a:pt x="0" y="0"/>
                  </a:lnTo>
                  <a:lnTo>
                    <a:pt x="14" y="3"/>
                  </a:lnTo>
                  <a:lnTo>
                    <a:pt x="16" y="3"/>
                  </a:lnTo>
                  <a:lnTo>
                    <a:pt x="20" y="9"/>
                  </a:lnTo>
                  <a:lnTo>
                    <a:pt x="31" y="30"/>
                  </a:lnTo>
                  <a:lnTo>
                    <a:pt x="33" y="30"/>
                  </a:lnTo>
                  <a:lnTo>
                    <a:pt x="33" y="32"/>
                  </a:lnTo>
                  <a:lnTo>
                    <a:pt x="33" y="34"/>
                  </a:lnTo>
                  <a:lnTo>
                    <a:pt x="31" y="3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12" name="Freeform 6314"/>
            <p:cNvSpPr>
              <a:spLocks/>
            </p:cNvSpPr>
            <p:nvPr/>
          </p:nvSpPr>
          <p:spPr bwMode="auto">
            <a:xfrm>
              <a:off x="6924676" y="3727450"/>
              <a:ext cx="149225" cy="152400"/>
            </a:xfrm>
            <a:custGeom>
              <a:avLst/>
              <a:gdLst>
                <a:gd name="T0" fmla="*/ 59 w 94"/>
                <a:gd name="T1" fmla="*/ 8 h 96"/>
                <a:gd name="T2" fmla="*/ 59 w 94"/>
                <a:gd name="T3" fmla="*/ 15 h 96"/>
                <a:gd name="T4" fmla="*/ 94 w 94"/>
                <a:gd name="T5" fmla="*/ 36 h 96"/>
                <a:gd name="T6" fmla="*/ 76 w 94"/>
                <a:gd name="T7" fmla="*/ 61 h 96"/>
                <a:gd name="T8" fmla="*/ 57 w 94"/>
                <a:gd name="T9" fmla="*/ 92 h 96"/>
                <a:gd name="T10" fmla="*/ 44 w 94"/>
                <a:gd name="T11" fmla="*/ 84 h 96"/>
                <a:gd name="T12" fmla="*/ 38 w 94"/>
                <a:gd name="T13" fmla="*/ 96 h 96"/>
                <a:gd name="T14" fmla="*/ 23 w 94"/>
                <a:gd name="T15" fmla="*/ 86 h 96"/>
                <a:gd name="T16" fmla="*/ 30 w 94"/>
                <a:gd name="T17" fmla="*/ 77 h 96"/>
                <a:gd name="T18" fmla="*/ 26 w 94"/>
                <a:gd name="T19" fmla="*/ 65 h 96"/>
                <a:gd name="T20" fmla="*/ 17 w 94"/>
                <a:gd name="T21" fmla="*/ 59 h 96"/>
                <a:gd name="T22" fmla="*/ 5 w 94"/>
                <a:gd name="T23" fmla="*/ 40 h 96"/>
                <a:gd name="T24" fmla="*/ 7 w 94"/>
                <a:gd name="T25" fmla="*/ 38 h 96"/>
                <a:gd name="T26" fmla="*/ 7 w 94"/>
                <a:gd name="T27" fmla="*/ 36 h 96"/>
                <a:gd name="T28" fmla="*/ 5 w 94"/>
                <a:gd name="T29" fmla="*/ 35 h 96"/>
                <a:gd name="T30" fmla="*/ 5 w 94"/>
                <a:gd name="T31" fmla="*/ 35 h 96"/>
                <a:gd name="T32" fmla="*/ 5 w 94"/>
                <a:gd name="T33" fmla="*/ 33 h 96"/>
                <a:gd name="T34" fmla="*/ 5 w 94"/>
                <a:gd name="T35" fmla="*/ 31 h 96"/>
                <a:gd name="T36" fmla="*/ 5 w 94"/>
                <a:gd name="T37" fmla="*/ 29 h 96"/>
                <a:gd name="T38" fmla="*/ 3 w 94"/>
                <a:gd name="T39" fmla="*/ 25 h 96"/>
                <a:gd name="T40" fmla="*/ 2 w 94"/>
                <a:gd name="T41" fmla="*/ 23 h 96"/>
                <a:gd name="T42" fmla="*/ 0 w 94"/>
                <a:gd name="T43" fmla="*/ 17 h 96"/>
                <a:gd name="T44" fmla="*/ 0 w 94"/>
                <a:gd name="T45" fmla="*/ 15 h 96"/>
                <a:gd name="T46" fmla="*/ 0 w 94"/>
                <a:gd name="T47" fmla="*/ 15 h 96"/>
                <a:gd name="T48" fmla="*/ 0 w 94"/>
                <a:gd name="T49" fmla="*/ 13 h 96"/>
                <a:gd name="T50" fmla="*/ 5 w 94"/>
                <a:gd name="T51" fmla="*/ 12 h 96"/>
                <a:gd name="T52" fmla="*/ 7 w 94"/>
                <a:gd name="T53" fmla="*/ 12 h 96"/>
                <a:gd name="T54" fmla="*/ 7 w 94"/>
                <a:gd name="T55" fmla="*/ 10 h 96"/>
                <a:gd name="T56" fmla="*/ 15 w 94"/>
                <a:gd name="T57" fmla="*/ 10 h 96"/>
                <a:gd name="T58" fmla="*/ 26 w 94"/>
                <a:gd name="T59" fmla="*/ 0 h 96"/>
                <a:gd name="T60" fmla="*/ 53 w 94"/>
                <a:gd name="T61" fmla="*/ 4 h 96"/>
                <a:gd name="T62" fmla="*/ 59 w 94"/>
                <a:gd name="T63"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96">
                  <a:moveTo>
                    <a:pt x="59" y="8"/>
                  </a:moveTo>
                  <a:lnTo>
                    <a:pt x="59" y="15"/>
                  </a:lnTo>
                  <a:lnTo>
                    <a:pt x="94" y="36"/>
                  </a:lnTo>
                  <a:lnTo>
                    <a:pt x="76" y="61"/>
                  </a:lnTo>
                  <a:lnTo>
                    <a:pt x="57" y="92"/>
                  </a:lnTo>
                  <a:lnTo>
                    <a:pt x="44" y="84"/>
                  </a:lnTo>
                  <a:lnTo>
                    <a:pt x="38" y="96"/>
                  </a:lnTo>
                  <a:lnTo>
                    <a:pt x="23" y="86"/>
                  </a:lnTo>
                  <a:lnTo>
                    <a:pt x="30" y="77"/>
                  </a:lnTo>
                  <a:lnTo>
                    <a:pt x="26" y="65"/>
                  </a:lnTo>
                  <a:lnTo>
                    <a:pt x="17" y="59"/>
                  </a:lnTo>
                  <a:lnTo>
                    <a:pt x="5" y="40"/>
                  </a:lnTo>
                  <a:lnTo>
                    <a:pt x="7" y="38"/>
                  </a:lnTo>
                  <a:lnTo>
                    <a:pt x="7" y="36"/>
                  </a:lnTo>
                  <a:lnTo>
                    <a:pt x="5" y="35"/>
                  </a:lnTo>
                  <a:lnTo>
                    <a:pt x="5" y="35"/>
                  </a:lnTo>
                  <a:lnTo>
                    <a:pt x="5" y="33"/>
                  </a:lnTo>
                  <a:lnTo>
                    <a:pt x="5" y="31"/>
                  </a:lnTo>
                  <a:lnTo>
                    <a:pt x="5" y="29"/>
                  </a:lnTo>
                  <a:lnTo>
                    <a:pt x="3" y="25"/>
                  </a:lnTo>
                  <a:lnTo>
                    <a:pt x="2" y="23"/>
                  </a:lnTo>
                  <a:lnTo>
                    <a:pt x="0" y="17"/>
                  </a:lnTo>
                  <a:lnTo>
                    <a:pt x="0" y="15"/>
                  </a:lnTo>
                  <a:lnTo>
                    <a:pt x="0" y="15"/>
                  </a:lnTo>
                  <a:lnTo>
                    <a:pt x="0" y="13"/>
                  </a:lnTo>
                  <a:lnTo>
                    <a:pt x="5" y="12"/>
                  </a:lnTo>
                  <a:lnTo>
                    <a:pt x="7" y="12"/>
                  </a:lnTo>
                  <a:lnTo>
                    <a:pt x="7" y="10"/>
                  </a:lnTo>
                  <a:lnTo>
                    <a:pt x="15" y="10"/>
                  </a:lnTo>
                  <a:lnTo>
                    <a:pt x="26" y="0"/>
                  </a:lnTo>
                  <a:lnTo>
                    <a:pt x="53" y="4"/>
                  </a:lnTo>
                  <a:lnTo>
                    <a:pt x="59" y="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13" name="Freeform 6315"/>
            <p:cNvSpPr>
              <a:spLocks/>
            </p:cNvSpPr>
            <p:nvPr/>
          </p:nvSpPr>
          <p:spPr bwMode="auto">
            <a:xfrm>
              <a:off x="6924676" y="3727450"/>
              <a:ext cx="149225" cy="152400"/>
            </a:xfrm>
            <a:custGeom>
              <a:avLst/>
              <a:gdLst>
                <a:gd name="T0" fmla="*/ 59 w 94"/>
                <a:gd name="T1" fmla="*/ 8 h 96"/>
                <a:gd name="T2" fmla="*/ 59 w 94"/>
                <a:gd name="T3" fmla="*/ 15 h 96"/>
                <a:gd name="T4" fmla="*/ 94 w 94"/>
                <a:gd name="T5" fmla="*/ 36 h 96"/>
                <a:gd name="T6" fmla="*/ 76 w 94"/>
                <a:gd name="T7" fmla="*/ 61 h 96"/>
                <a:gd name="T8" fmla="*/ 57 w 94"/>
                <a:gd name="T9" fmla="*/ 92 h 96"/>
                <a:gd name="T10" fmla="*/ 44 w 94"/>
                <a:gd name="T11" fmla="*/ 84 h 96"/>
                <a:gd name="T12" fmla="*/ 38 w 94"/>
                <a:gd name="T13" fmla="*/ 96 h 96"/>
                <a:gd name="T14" fmla="*/ 23 w 94"/>
                <a:gd name="T15" fmla="*/ 86 h 96"/>
                <a:gd name="T16" fmla="*/ 30 w 94"/>
                <a:gd name="T17" fmla="*/ 77 h 96"/>
                <a:gd name="T18" fmla="*/ 26 w 94"/>
                <a:gd name="T19" fmla="*/ 65 h 96"/>
                <a:gd name="T20" fmla="*/ 17 w 94"/>
                <a:gd name="T21" fmla="*/ 59 h 96"/>
                <a:gd name="T22" fmla="*/ 5 w 94"/>
                <a:gd name="T23" fmla="*/ 40 h 96"/>
                <a:gd name="T24" fmla="*/ 7 w 94"/>
                <a:gd name="T25" fmla="*/ 38 h 96"/>
                <a:gd name="T26" fmla="*/ 7 w 94"/>
                <a:gd name="T27" fmla="*/ 36 h 96"/>
                <a:gd name="T28" fmla="*/ 5 w 94"/>
                <a:gd name="T29" fmla="*/ 35 h 96"/>
                <a:gd name="T30" fmla="*/ 5 w 94"/>
                <a:gd name="T31" fmla="*/ 35 h 96"/>
                <a:gd name="T32" fmla="*/ 5 w 94"/>
                <a:gd name="T33" fmla="*/ 33 h 96"/>
                <a:gd name="T34" fmla="*/ 5 w 94"/>
                <a:gd name="T35" fmla="*/ 31 h 96"/>
                <a:gd name="T36" fmla="*/ 5 w 94"/>
                <a:gd name="T37" fmla="*/ 29 h 96"/>
                <a:gd name="T38" fmla="*/ 3 w 94"/>
                <a:gd name="T39" fmla="*/ 25 h 96"/>
                <a:gd name="T40" fmla="*/ 2 w 94"/>
                <a:gd name="T41" fmla="*/ 23 h 96"/>
                <a:gd name="T42" fmla="*/ 0 w 94"/>
                <a:gd name="T43" fmla="*/ 17 h 96"/>
                <a:gd name="T44" fmla="*/ 0 w 94"/>
                <a:gd name="T45" fmla="*/ 15 h 96"/>
                <a:gd name="T46" fmla="*/ 0 w 94"/>
                <a:gd name="T47" fmla="*/ 15 h 96"/>
                <a:gd name="T48" fmla="*/ 0 w 94"/>
                <a:gd name="T49" fmla="*/ 13 h 96"/>
                <a:gd name="T50" fmla="*/ 5 w 94"/>
                <a:gd name="T51" fmla="*/ 12 h 96"/>
                <a:gd name="T52" fmla="*/ 7 w 94"/>
                <a:gd name="T53" fmla="*/ 12 h 96"/>
                <a:gd name="T54" fmla="*/ 7 w 94"/>
                <a:gd name="T55" fmla="*/ 10 h 96"/>
                <a:gd name="T56" fmla="*/ 15 w 94"/>
                <a:gd name="T57" fmla="*/ 10 h 96"/>
                <a:gd name="T58" fmla="*/ 26 w 94"/>
                <a:gd name="T59" fmla="*/ 0 h 96"/>
                <a:gd name="T60" fmla="*/ 53 w 94"/>
                <a:gd name="T61" fmla="*/ 4 h 96"/>
                <a:gd name="T62" fmla="*/ 59 w 94"/>
                <a:gd name="T63"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96">
                  <a:moveTo>
                    <a:pt x="59" y="8"/>
                  </a:moveTo>
                  <a:lnTo>
                    <a:pt x="59" y="15"/>
                  </a:lnTo>
                  <a:lnTo>
                    <a:pt x="94" y="36"/>
                  </a:lnTo>
                  <a:lnTo>
                    <a:pt x="76" y="61"/>
                  </a:lnTo>
                  <a:lnTo>
                    <a:pt x="57" y="92"/>
                  </a:lnTo>
                  <a:lnTo>
                    <a:pt x="44" y="84"/>
                  </a:lnTo>
                  <a:lnTo>
                    <a:pt x="38" y="96"/>
                  </a:lnTo>
                  <a:lnTo>
                    <a:pt x="23" y="86"/>
                  </a:lnTo>
                  <a:lnTo>
                    <a:pt x="30" y="77"/>
                  </a:lnTo>
                  <a:lnTo>
                    <a:pt x="26" y="65"/>
                  </a:lnTo>
                  <a:lnTo>
                    <a:pt x="17" y="59"/>
                  </a:lnTo>
                  <a:lnTo>
                    <a:pt x="5" y="40"/>
                  </a:lnTo>
                  <a:lnTo>
                    <a:pt x="7" y="38"/>
                  </a:lnTo>
                  <a:lnTo>
                    <a:pt x="7" y="36"/>
                  </a:lnTo>
                  <a:lnTo>
                    <a:pt x="5" y="35"/>
                  </a:lnTo>
                  <a:lnTo>
                    <a:pt x="5" y="35"/>
                  </a:lnTo>
                  <a:lnTo>
                    <a:pt x="5" y="33"/>
                  </a:lnTo>
                  <a:lnTo>
                    <a:pt x="5" y="31"/>
                  </a:lnTo>
                  <a:lnTo>
                    <a:pt x="5" y="29"/>
                  </a:lnTo>
                  <a:lnTo>
                    <a:pt x="3" y="25"/>
                  </a:lnTo>
                  <a:lnTo>
                    <a:pt x="2" y="23"/>
                  </a:lnTo>
                  <a:lnTo>
                    <a:pt x="0" y="17"/>
                  </a:lnTo>
                  <a:lnTo>
                    <a:pt x="0" y="15"/>
                  </a:lnTo>
                  <a:lnTo>
                    <a:pt x="0" y="15"/>
                  </a:lnTo>
                  <a:lnTo>
                    <a:pt x="0" y="13"/>
                  </a:lnTo>
                  <a:lnTo>
                    <a:pt x="5" y="12"/>
                  </a:lnTo>
                  <a:lnTo>
                    <a:pt x="7" y="12"/>
                  </a:lnTo>
                  <a:lnTo>
                    <a:pt x="7" y="10"/>
                  </a:lnTo>
                  <a:lnTo>
                    <a:pt x="15" y="10"/>
                  </a:lnTo>
                  <a:lnTo>
                    <a:pt x="26" y="0"/>
                  </a:lnTo>
                  <a:lnTo>
                    <a:pt x="53" y="4"/>
                  </a:lnTo>
                  <a:lnTo>
                    <a:pt x="59"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14" name="Freeform 6316"/>
            <p:cNvSpPr>
              <a:spLocks noEditPoints="1"/>
            </p:cNvSpPr>
            <p:nvPr/>
          </p:nvSpPr>
          <p:spPr bwMode="auto">
            <a:xfrm>
              <a:off x="5246688" y="2505075"/>
              <a:ext cx="1573213" cy="1116013"/>
            </a:xfrm>
            <a:custGeom>
              <a:avLst/>
              <a:gdLst>
                <a:gd name="T0" fmla="*/ 283 w 991"/>
                <a:gd name="T1" fmla="*/ 309 h 703"/>
                <a:gd name="T2" fmla="*/ 283 w 991"/>
                <a:gd name="T3" fmla="*/ 329 h 703"/>
                <a:gd name="T4" fmla="*/ 279 w 991"/>
                <a:gd name="T5" fmla="*/ 336 h 703"/>
                <a:gd name="T6" fmla="*/ 269 w 991"/>
                <a:gd name="T7" fmla="*/ 357 h 703"/>
                <a:gd name="T8" fmla="*/ 256 w 991"/>
                <a:gd name="T9" fmla="*/ 353 h 703"/>
                <a:gd name="T10" fmla="*/ 233 w 991"/>
                <a:gd name="T11" fmla="*/ 353 h 703"/>
                <a:gd name="T12" fmla="*/ 227 w 991"/>
                <a:gd name="T13" fmla="*/ 346 h 703"/>
                <a:gd name="T14" fmla="*/ 215 w 991"/>
                <a:gd name="T15" fmla="*/ 323 h 703"/>
                <a:gd name="T16" fmla="*/ 210 w 991"/>
                <a:gd name="T17" fmla="*/ 298 h 703"/>
                <a:gd name="T18" fmla="*/ 202 w 991"/>
                <a:gd name="T19" fmla="*/ 279 h 703"/>
                <a:gd name="T20" fmla="*/ 206 w 991"/>
                <a:gd name="T21" fmla="*/ 269 h 703"/>
                <a:gd name="T22" fmla="*/ 225 w 991"/>
                <a:gd name="T23" fmla="*/ 277 h 703"/>
                <a:gd name="T24" fmla="*/ 238 w 991"/>
                <a:gd name="T25" fmla="*/ 281 h 703"/>
                <a:gd name="T26" fmla="*/ 254 w 991"/>
                <a:gd name="T27" fmla="*/ 286 h 703"/>
                <a:gd name="T28" fmla="*/ 275 w 991"/>
                <a:gd name="T29" fmla="*/ 294 h 703"/>
                <a:gd name="T30" fmla="*/ 277 w 991"/>
                <a:gd name="T31" fmla="*/ 298 h 703"/>
                <a:gd name="T32" fmla="*/ 19 w 991"/>
                <a:gd name="T33" fmla="*/ 56 h 703"/>
                <a:gd name="T34" fmla="*/ 8 w 991"/>
                <a:gd name="T35" fmla="*/ 44 h 703"/>
                <a:gd name="T36" fmla="*/ 4 w 991"/>
                <a:gd name="T37" fmla="*/ 16 h 703"/>
                <a:gd name="T38" fmla="*/ 14 w 991"/>
                <a:gd name="T39" fmla="*/ 2 h 703"/>
                <a:gd name="T40" fmla="*/ 914 w 991"/>
                <a:gd name="T41" fmla="*/ 653 h 703"/>
                <a:gd name="T42" fmla="*/ 699 w 991"/>
                <a:gd name="T43" fmla="*/ 557 h 703"/>
                <a:gd name="T44" fmla="*/ 621 w 991"/>
                <a:gd name="T45" fmla="*/ 522 h 703"/>
                <a:gd name="T46" fmla="*/ 563 w 991"/>
                <a:gd name="T47" fmla="*/ 540 h 703"/>
                <a:gd name="T48" fmla="*/ 490 w 991"/>
                <a:gd name="T49" fmla="*/ 572 h 703"/>
                <a:gd name="T50" fmla="*/ 427 w 991"/>
                <a:gd name="T51" fmla="*/ 597 h 703"/>
                <a:gd name="T52" fmla="*/ 363 w 991"/>
                <a:gd name="T53" fmla="*/ 626 h 703"/>
                <a:gd name="T54" fmla="*/ 331 w 991"/>
                <a:gd name="T55" fmla="*/ 626 h 703"/>
                <a:gd name="T56" fmla="*/ 336 w 991"/>
                <a:gd name="T57" fmla="*/ 609 h 703"/>
                <a:gd name="T58" fmla="*/ 375 w 991"/>
                <a:gd name="T59" fmla="*/ 555 h 703"/>
                <a:gd name="T60" fmla="*/ 406 w 991"/>
                <a:gd name="T61" fmla="*/ 536 h 703"/>
                <a:gd name="T62" fmla="*/ 419 w 991"/>
                <a:gd name="T63" fmla="*/ 486 h 703"/>
                <a:gd name="T64" fmla="*/ 425 w 991"/>
                <a:gd name="T65" fmla="*/ 471 h 703"/>
                <a:gd name="T66" fmla="*/ 429 w 991"/>
                <a:gd name="T67" fmla="*/ 465 h 703"/>
                <a:gd name="T68" fmla="*/ 423 w 991"/>
                <a:gd name="T69" fmla="*/ 459 h 703"/>
                <a:gd name="T70" fmla="*/ 417 w 991"/>
                <a:gd name="T71" fmla="*/ 457 h 703"/>
                <a:gd name="T72" fmla="*/ 400 w 991"/>
                <a:gd name="T73" fmla="*/ 469 h 703"/>
                <a:gd name="T74" fmla="*/ 386 w 991"/>
                <a:gd name="T75" fmla="*/ 463 h 703"/>
                <a:gd name="T76" fmla="*/ 344 w 991"/>
                <a:gd name="T77" fmla="*/ 448 h 703"/>
                <a:gd name="T78" fmla="*/ 321 w 991"/>
                <a:gd name="T79" fmla="*/ 419 h 703"/>
                <a:gd name="T80" fmla="*/ 331 w 991"/>
                <a:gd name="T81" fmla="*/ 411 h 703"/>
                <a:gd name="T82" fmla="*/ 331 w 991"/>
                <a:gd name="T83" fmla="*/ 378 h 703"/>
                <a:gd name="T84" fmla="*/ 331 w 991"/>
                <a:gd name="T85" fmla="*/ 369 h 703"/>
                <a:gd name="T86" fmla="*/ 325 w 991"/>
                <a:gd name="T87" fmla="*/ 353 h 703"/>
                <a:gd name="T88" fmla="*/ 325 w 991"/>
                <a:gd name="T89" fmla="*/ 330 h 703"/>
                <a:gd name="T90" fmla="*/ 338 w 991"/>
                <a:gd name="T91" fmla="*/ 329 h 703"/>
                <a:gd name="T92" fmla="*/ 319 w 991"/>
                <a:gd name="T93" fmla="*/ 313 h 703"/>
                <a:gd name="T94" fmla="*/ 327 w 991"/>
                <a:gd name="T95" fmla="*/ 313 h 703"/>
                <a:gd name="T96" fmla="*/ 348 w 991"/>
                <a:gd name="T97" fmla="*/ 313 h 703"/>
                <a:gd name="T98" fmla="*/ 352 w 991"/>
                <a:gd name="T99" fmla="*/ 307 h 703"/>
                <a:gd name="T100" fmla="*/ 361 w 991"/>
                <a:gd name="T101" fmla="*/ 307 h 703"/>
                <a:gd name="T102" fmla="*/ 369 w 991"/>
                <a:gd name="T103" fmla="*/ 298 h 703"/>
                <a:gd name="T104" fmla="*/ 363 w 991"/>
                <a:gd name="T105" fmla="*/ 298 h 703"/>
                <a:gd name="T106" fmla="*/ 379 w 991"/>
                <a:gd name="T107" fmla="*/ 298 h 703"/>
                <a:gd name="T108" fmla="*/ 432 w 991"/>
                <a:gd name="T109" fmla="*/ 309 h 703"/>
                <a:gd name="T110" fmla="*/ 509 w 991"/>
                <a:gd name="T111" fmla="*/ 325 h 703"/>
                <a:gd name="T112" fmla="*/ 582 w 991"/>
                <a:gd name="T113" fmla="*/ 378 h 703"/>
                <a:gd name="T114" fmla="*/ 688 w 991"/>
                <a:gd name="T115" fmla="*/ 413 h 703"/>
                <a:gd name="T116" fmla="*/ 941 w 991"/>
                <a:gd name="T117" fmla="*/ 588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91" h="703">
                  <a:moveTo>
                    <a:pt x="277" y="298"/>
                  </a:moveTo>
                  <a:lnTo>
                    <a:pt x="275" y="304"/>
                  </a:lnTo>
                  <a:lnTo>
                    <a:pt x="277" y="307"/>
                  </a:lnTo>
                  <a:lnTo>
                    <a:pt x="277" y="309"/>
                  </a:lnTo>
                  <a:lnTo>
                    <a:pt x="281" y="311"/>
                  </a:lnTo>
                  <a:lnTo>
                    <a:pt x="281" y="311"/>
                  </a:lnTo>
                  <a:lnTo>
                    <a:pt x="281" y="309"/>
                  </a:lnTo>
                  <a:lnTo>
                    <a:pt x="283" y="309"/>
                  </a:lnTo>
                  <a:lnTo>
                    <a:pt x="283" y="309"/>
                  </a:lnTo>
                  <a:lnTo>
                    <a:pt x="285" y="311"/>
                  </a:lnTo>
                  <a:lnTo>
                    <a:pt x="286" y="315"/>
                  </a:lnTo>
                  <a:lnTo>
                    <a:pt x="288" y="321"/>
                  </a:lnTo>
                  <a:lnTo>
                    <a:pt x="288" y="321"/>
                  </a:lnTo>
                  <a:lnTo>
                    <a:pt x="288" y="325"/>
                  </a:lnTo>
                  <a:lnTo>
                    <a:pt x="286" y="325"/>
                  </a:lnTo>
                  <a:lnTo>
                    <a:pt x="283" y="329"/>
                  </a:lnTo>
                  <a:lnTo>
                    <a:pt x="279" y="330"/>
                  </a:lnTo>
                  <a:lnTo>
                    <a:pt x="277" y="332"/>
                  </a:lnTo>
                  <a:lnTo>
                    <a:pt x="277" y="332"/>
                  </a:lnTo>
                  <a:lnTo>
                    <a:pt x="277" y="332"/>
                  </a:lnTo>
                  <a:lnTo>
                    <a:pt x="277" y="334"/>
                  </a:lnTo>
                  <a:lnTo>
                    <a:pt x="277" y="334"/>
                  </a:lnTo>
                  <a:lnTo>
                    <a:pt x="279" y="334"/>
                  </a:lnTo>
                  <a:lnTo>
                    <a:pt x="279" y="336"/>
                  </a:lnTo>
                  <a:lnTo>
                    <a:pt x="275" y="338"/>
                  </a:lnTo>
                  <a:lnTo>
                    <a:pt x="275" y="340"/>
                  </a:lnTo>
                  <a:lnTo>
                    <a:pt x="273" y="340"/>
                  </a:lnTo>
                  <a:lnTo>
                    <a:pt x="271" y="344"/>
                  </a:lnTo>
                  <a:lnTo>
                    <a:pt x="267" y="350"/>
                  </a:lnTo>
                  <a:lnTo>
                    <a:pt x="267" y="353"/>
                  </a:lnTo>
                  <a:lnTo>
                    <a:pt x="269" y="357"/>
                  </a:lnTo>
                  <a:lnTo>
                    <a:pt x="269" y="357"/>
                  </a:lnTo>
                  <a:lnTo>
                    <a:pt x="267" y="359"/>
                  </a:lnTo>
                  <a:lnTo>
                    <a:pt x="265" y="359"/>
                  </a:lnTo>
                  <a:lnTo>
                    <a:pt x="263" y="359"/>
                  </a:lnTo>
                  <a:lnTo>
                    <a:pt x="258" y="357"/>
                  </a:lnTo>
                  <a:lnTo>
                    <a:pt x="256" y="355"/>
                  </a:lnTo>
                  <a:lnTo>
                    <a:pt x="258" y="355"/>
                  </a:lnTo>
                  <a:lnTo>
                    <a:pt x="256" y="355"/>
                  </a:lnTo>
                  <a:lnTo>
                    <a:pt x="256" y="353"/>
                  </a:lnTo>
                  <a:lnTo>
                    <a:pt x="246" y="350"/>
                  </a:lnTo>
                  <a:lnTo>
                    <a:pt x="240" y="348"/>
                  </a:lnTo>
                  <a:lnTo>
                    <a:pt x="236" y="348"/>
                  </a:lnTo>
                  <a:lnTo>
                    <a:pt x="235" y="350"/>
                  </a:lnTo>
                  <a:lnTo>
                    <a:pt x="233" y="352"/>
                  </a:lnTo>
                  <a:lnTo>
                    <a:pt x="233" y="353"/>
                  </a:lnTo>
                  <a:lnTo>
                    <a:pt x="233" y="353"/>
                  </a:lnTo>
                  <a:lnTo>
                    <a:pt x="233" y="353"/>
                  </a:lnTo>
                  <a:lnTo>
                    <a:pt x="233" y="355"/>
                  </a:lnTo>
                  <a:lnTo>
                    <a:pt x="231" y="355"/>
                  </a:lnTo>
                  <a:lnTo>
                    <a:pt x="227" y="352"/>
                  </a:lnTo>
                  <a:lnTo>
                    <a:pt x="227" y="348"/>
                  </a:lnTo>
                  <a:lnTo>
                    <a:pt x="227" y="348"/>
                  </a:lnTo>
                  <a:lnTo>
                    <a:pt x="227" y="348"/>
                  </a:lnTo>
                  <a:lnTo>
                    <a:pt x="227" y="348"/>
                  </a:lnTo>
                  <a:lnTo>
                    <a:pt x="227" y="346"/>
                  </a:lnTo>
                  <a:lnTo>
                    <a:pt x="227" y="342"/>
                  </a:lnTo>
                  <a:lnTo>
                    <a:pt x="225" y="334"/>
                  </a:lnTo>
                  <a:lnTo>
                    <a:pt x="223" y="332"/>
                  </a:lnTo>
                  <a:lnTo>
                    <a:pt x="223" y="330"/>
                  </a:lnTo>
                  <a:lnTo>
                    <a:pt x="219" y="329"/>
                  </a:lnTo>
                  <a:lnTo>
                    <a:pt x="215" y="325"/>
                  </a:lnTo>
                  <a:lnTo>
                    <a:pt x="213" y="325"/>
                  </a:lnTo>
                  <a:lnTo>
                    <a:pt x="215" y="323"/>
                  </a:lnTo>
                  <a:lnTo>
                    <a:pt x="215" y="321"/>
                  </a:lnTo>
                  <a:lnTo>
                    <a:pt x="213" y="319"/>
                  </a:lnTo>
                  <a:lnTo>
                    <a:pt x="213" y="317"/>
                  </a:lnTo>
                  <a:lnTo>
                    <a:pt x="212" y="315"/>
                  </a:lnTo>
                  <a:lnTo>
                    <a:pt x="212" y="311"/>
                  </a:lnTo>
                  <a:lnTo>
                    <a:pt x="212" y="306"/>
                  </a:lnTo>
                  <a:lnTo>
                    <a:pt x="212" y="304"/>
                  </a:lnTo>
                  <a:lnTo>
                    <a:pt x="210" y="298"/>
                  </a:lnTo>
                  <a:lnTo>
                    <a:pt x="206" y="294"/>
                  </a:lnTo>
                  <a:lnTo>
                    <a:pt x="204" y="292"/>
                  </a:lnTo>
                  <a:lnTo>
                    <a:pt x="204" y="292"/>
                  </a:lnTo>
                  <a:lnTo>
                    <a:pt x="204" y="292"/>
                  </a:lnTo>
                  <a:lnTo>
                    <a:pt x="204" y="284"/>
                  </a:lnTo>
                  <a:lnTo>
                    <a:pt x="204" y="281"/>
                  </a:lnTo>
                  <a:lnTo>
                    <a:pt x="202" y="281"/>
                  </a:lnTo>
                  <a:lnTo>
                    <a:pt x="202" y="279"/>
                  </a:lnTo>
                  <a:lnTo>
                    <a:pt x="200" y="277"/>
                  </a:lnTo>
                  <a:lnTo>
                    <a:pt x="200" y="277"/>
                  </a:lnTo>
                  <a:lnTo>
                    <a:pt x="202" y="277"/>
                  </a:lnTo>
                  <a:lnTo>
                    <a:pt x="202" y="275"/>
                  </a:lnTo>
                  <a:lnTo>
                    <a:pt x="204" y="275"/>
                  </a:lnTo>
                  <a:lnTo>
                    <a:pt x="206" y="273"/>
                  </a:lnTo>
                  <a:lnTo>
                    <a:pt x="206" y="271"/>
                  </a:lnTo>
                  <a:lnTo>
                    <a:pt x="206" y="269"/>
                  </a:lnTo>
                  <a:lnTo>
                    <a:pt x="208" y="263"/>
                  </a:lnTo>
                  <a:lnTo>
                    <a:pt x="208" y="261"/>
                  </a:lnTo>
                  <a:lnTo>
                    <a:pt x="212" y="263"/>
                  </a:lnTo>
                  <a:lnTo>
                    <a:pt x="215" y="263"/>
                  </a:lnTo>
                  <a:lnTo>
                    <a:pt x="219" y="269"/>
                  </a:lnTo>
                  <a:lnTo>
                    <a:pt x="223" y="273"/>
                  </a:lnTo>
                  <a:lnTo>
                    <a:pt x="225" y="275"/>
                  </a:lnTo>
                  <a:lnTo>
                    <a:pt x="225" y="277"/>
                  </a:lnTo>
                  <a:lnTo>
                    <a:pt x="229" y="281"/>
                  </a:lnTo>
                  <a:lnTo>
                    <a:pt x="231" y="282"/>
                  </a:lnTo>
                  <a:lnTo>
                    <a:pt x="233" y="284"/>
                  </a:lnTo>
                  <a:lnTo>
                    <a:pt x="236" y="284"/>
                  </a:lnTo>
                  <a:lnTo>
                    <a:pt x="236" y="282"/>
                  </a:lnTo>
                  <a:lnTo>
                    <a:pt x="238" y="282"/>
                  </a:lnTo>
                  <a:lnTo>
                    <a:pt x="238" y="281"/>
                  </a:lnTo>
                  <a:lnTo>
                    <a:pt x="238" y="281"/>
                  </a:lnTo>
                  <a:lnTo>
                    <a:pt x="238" y="279"/>
                  </a:lnTo>
                  <a:lnTo>
                    <a:pt x="240" y="279"/>
                  </a:lnTo>
                  <a:lnTo>
                    <a:pt x="244" y="279"/>
                  </a:lnTo>
                  <a:lnTo>
                    <a:pt x="246" y="281"/>
                  </a:lnTo>
                  <a:lnTo>
                    <a:pt x="250" y="282"/>
                  </a:lnTo>
                  <a:lnTo>
                    <a:pt x="252" y="284"/>
                  </a:lnTo>
                  <a:lnTo>
                    <a:pt x="254" y="286"/>
                  </a:lnTo>
                  <a:lnTo>
                    <a:pt x="254" y="286"/>
                  </a:lnTo>
                  <a:lnTo>
                    <a:pt x="256" y="282"/>
                  </a:lnTo>
                  <a:lnTo>
                    <a:pt x="261" y="282"/>
                  </a:lnTo>
                  <a:lnTo>
                    <a:pt x="263" y="288"/>
                  </a:lnTo>
                  <a:lnTo>
                    <a:pt x="263" y="288"/>
                  </a:lnTo>
                  <a:lnTo>
                    <a:pt x="263" y="290"/>
                  </a:lnTo>
                  <a:lnTo>
                    <a:pt x="265" y="290"/>
                  </a:lnTo>
                  <a:lnTo>
                    <a:pt x="269" y="292"/>
                  </a:lnTo>
                  <a:lnTo>
                    <a:pt x="275" y="294"/>
                  </a:lnTo>
                  <a:lnTo>
                    <a:pt x="277" y="294"/>
                  </a:lnTo>
                  <a:lnTo>
                    <a:pt x="279" y="292"/>
                  </a:lnTo>
                  <a:lnTo>
                    <a:pt x="279" y="292"/>
                  </a:lnTo>
                  <a:lnTo>
                    <a:pt x="279" y="294"/>
                  </a:lnTo>
                  <a:lnTo>
                    <a:pt x="279" y="296"/>
                  </a:lnTo>
                  <a:lnTo>
                    <a:pt x="279" y="296"/>
                  </a:lnTo>
                  <a:lnTo>
                    <a:pt x="279" y="296"/>
                  </a:lnTo>
                  <a:lnTo>
                    <a:pt x="277" y="298"/>
                  </a:lnTo>
                  <a:close/>
                  <a:moveTo>
                    <a:pt x="8" y="16"/>
                  </a:moveTo>
                  <a:lnTo>
                    <a:pt x="10" y="29"/>
                  </a:lnTo>
                  <a:lnTo>
                    <a:pt x="10" y="29"/>
                  </a:lnTo>
                  <a:lnTo>
                    <a:pt x="18" y="41"/>
                  </a:lnTo>
                  <a:lnTo>
                    <a:pt x="19" y="48"/>
                  </a:lnTo>
                  <a:lnTo>
                    <a:pt x="19" y="48"/>
                  </a:lnTo>
                  <a:lnTo>
                    <a:pt x="19" y="50"/>
                  </a:lnTo>
                  <a:lnTo>
                    <a:pt x="19" y="56"/>
                  </a:lnTo>
                  <a:lnTo>
                    <a:pt x="19" y="56"/>
                  </a:lnTo>
                  <a:lnTo>
                    <a:pt x="19" y="56"/>
                  </a:lnTo>
                  <a:lnTo>
                    <a:pt x="18" y="56"/>
                  </a:lnTo>
                  <a:lnTo>
                    <a:pt x="14" y="48"/>
                  </a:lnTo>
                  <a:lnTo>
                    <a:pt x="10" y="46"/>
                  </a:lnTo>
                  <a:lnTo>
                    <a:pt x="10" y="46"/>
                  </a:lnTo>
                  <a:lnTo>
                    <a:pt x="8" y="46"/>
                  </a:lnTo>
                  <a:lnTo>
                    <a:pt x="8" y="44"/>
                  </a:lnTo>
                  <a:lnTo>
                    <a:pt x="6" y="44"/>
                  </a:lnTo>
                  <a:lnTo>
                    <a:pt x="4" y="43"/>
                  </a:lnTo>
                  <a:lnTo>
                    <a:pt x="6" y="41"/>
                  </a:lnTo>
                  <a:lnTo>
                    <a:pt x="4" y="31"/>
                  </a:lnTo>
                  <a:lnTo>
                    <a:pt x="4" y="27"/>
                  </a:lnTo>
                  <a:lnTo>
                    <a:pt x="4" y="16"/>
                  </a:lnTo>
                  <a:lnTo>
                    <a:pt x="4" y="16"/>
                  </a:lnTo>
                  <a:lnTo>
                    <a:pt x="4" y="16"/>
                  </a:lnTo>
                  <a:lnTo>
                    <a:pt x="2" y="14"/>
                  </a:lnTo>
                  <a:lnTo>
                    <a:pt x="0" y="6"/>
                  </a:lnTo>
                  <a:lnTo>
                    <a:pt x="0" y="6"/>
                  </a:lnTo>
                  <a:lnTo>
                    <a:pt x="0" y="6"/>
                  </a:lnTo>
                  <a:lnTo>
                    <a:pt x="4" y="4"/>
                  </a:lnTo>
                  <a:lnTo>
                    <a:pt x="6" y="2"/>
                  </a:lnTo>
                  <a:lnTo>
                    <a:pt x="12" y="0"/>
                  </a:lnTo>
                  <a:lnTo>
                    <a:pt x="14" y="2"/>
                  </a:lnTo>
                  <a:lnTo>
                    <a:pt x="14" y="4"/>
                  </a:lnTo>
                  <a:lnTo>
                    <a:pt x="10" y="14"/>
                  </a:lnTo>
                  <a:lnTo>
                    <a:pt x="10" y="14"/>
                  </a:lnTo>
                  <a:lnTo>
                    <a:pt x="8" y="16"/>
                  </a:lnTo>
                  <a:close/>
                  <a:moveTo>
                    <a:pt x="991" y="586"/>
                  </a:moveTo>
                  <a:lnTo>
                    <a:pt x="980" y="605"/>
                  </a:lnTo>
                  <a:lnTo>
                    <a:pt x="936" y="668"/>
                  </a:lnTo>
                  <a:lnTo>
                    <a:pt x="914" y="653"/>
                  </a:lnTo>
                  <a:lnTo>
                    <a:pt x="895" y="680"/>
                  </a:lnTo>
                  <a:lnTo>
                    <a:pt x="897" y="682"/>
                  </a:lnTo>
                  <a:lnTo>
                    <a:pt x="882" y="703"/>
                  </a:lnTo>
                  <a:lnTo>
                    <a:pt x="836" y="670"/>
                  </a:lnTo>
                  <a:lnTo>
                    <a:pt x="765" y="620"/>
                  </a:lnTo>
                  <a:lnTo>
                    <a:pt x="711" y="578"/>
                  </a:lnTo>
                  <a:lnTo>
                    <a:pt x="717" y="570"/>
                  </a:lnTo>
                  <a:lnTo>
                    <a:pt x="699" y="557"/>
                  </a:lnTo>
                  <a:lnTo>
                    <a:pt x="694" y="567"/>
                  </a:lnTo>
                  <a:lnTo>
                    <a:pt x="686" y="559"/>
                  </a:lnTo>
                  <a:lnTo>
                    <a:pt x="680" y="568"/>
                  </a:lnTo>
                  <a:lnTo>
                    <a:pt x="672" y="561"/>
                  </a:lnTo>
                  <a:lnTo>
                    <a:pt x="676" y="555"/>
                  </a:lnTo>
                  <a:lnTo>
                    <a:pt x="630" y="517"/>
                  </a:lnTo>
                  <a:lnTo>
                    <a:pt x="623" y="524"/>
                  </a:lnTo>
                  <a:lnTo>
                    <a:pt x="621" y="522"/>
                  </a:lnTo>
                  <a:lnTo>
                    <a:pt x="615" y="530"/>
                  </a:lnTo>
                  <a:lnTo>
                    <a:pt x="607" y="524"/>
                  </a:lnTo>
                  <a:lnTo>
                    <a:pt x="599" y="532"/>
                  </a:lnTo>
                  <a:lnTo>
                    <a:pt x="592" y="526"/>
                  </a:lnTo>
                  <a:lnTo>
                    <a:pt x="580" y="542"/>
                  </a:lnTo>
                  <a:lnTo>
                    <a:pt x="576" y="540"/>
                  </a:lnTo>
                  <a:lnTo>
                    <a:pt x="571" y="547"/>
                  </a:lnTo>
                  <a:lnTo>
                    <a:pt x="563" y="540"/>
                  </a:lnTo>
                  <a:lnTo>
                    <a:pt x="550" y="555"/>
                  </a:lnTo>
                  <a:lnTo>
                    <a:pt x="542" y="549"/>
                  </a:lnTo>
                  <a:lnTo>
                    <a:pt x="536" y="557"/>
                  </a:lnTo>
                  <a:lnTo>
                    <a:pt x="532" y="555"/>
                  </a:lnTo>
                  <a:lnTo>
                    <a:pt x="521" y="570"/>
                  </a:lnTo>
                  <a:lnTo>
                    <a:pt x="513" y="565"/>
                  </a:lnTo>
                  <a:lnTo>
                    <a:pt x="502" y="580"/>
                  </a:lnTo>
                  <a:lnTo>
                    <a:pt x="490" y="572"/>
                  </a:lnTo>
                  <a:lnTo>
                    <a:pt x="477" y="588"/>
                  </a:lnTo>
                  <a:lnTo>
                    <a:pt x="469" y="580"/>
                  </a:lnTo>
                  <a:lnTo>
                    <a:pt x="457" y="597"/>
                  </a:lnTo>
                  <a:lnTo>
                    <a:pt x="454" y="595"/>
                  </a:lnTo>
                  <a:lnTo>
                    <a:pt x="448" y="603"/>
                  </a:lnTo>
                  <a:lnTo>
                    <a:pt x="440" y="595"/>
                  </a:lnTo>
                  <a:lnTo>
                    <a:pt x="434" y="605"/>
                  </a:lnTo>
                  <a:lnTo>
                    <a:pt x="427" y="597"/>
                  </a:lnTo>
                  <a:lnTo>
                    <a:pt x="413" y="615"/>
                  </a:lnTo>
                  <a:lnTo>
                    <a:pt x="409" y="613"/>
                  </a:lnTo>
                  <a:lnTo>
                    <a:pt x="404" y="618"/>
                  </a:lnTo>
                  <a:lnTo>
                    <a:pt x="398" y="613"/>
                  </a:lnTo>
                  <a:lnTo>
                    <a:pt x="384" y="628"/>
                  </a:lnTo>
                  <a:lnTo>
                    <a:pt x="381" y="628"/>
                  </a:lnTo>
                  <a:lnTo>
                    <a:pt x="375" y="626"/>
                  </a:lnTo>
                  <a:lnTo>
                    <a:pt x="363" y="626"/>
                  </a:lnTo>
                  <a:lnTo>
                    <a:pt x="363" y="626"/>
                  </a:lnTo>
                  <a:lnTo>
                    <a:pt x="359" y="628"/>
                  </a:lnTo>
                  <a:lnTo>
                    <a:pt x="356" y="632"/>
                  </a:lnTo>
                  <a:lnTo>
                    <a:pt x="348" y="628"/>
                  </a:lnTo>
                  <a:lnTo>
                    <a:pt x="344" y="630"/>
                  </a:lnTo>
                  <a:lnTo>
                    <a:pt x="340" y="628"/>
                  </a:lnTo>
                  <a:lnTo>
                    <a:pt x="334" y="628"/>
                  </a:lnTo>
                  <a:lnTo>
                    <a:pt x="331" y="626"/>
                  </a:lnTo>
                  <a:lnTo>
                    <a:pt x="333" y="622"/>
                  </a:lnTo>
                  <a:lnTo>
                    <a:pt x="331" y="615"/>
                  </a:lnTo>
                  <a:lnTo>
                    <a:pt x="321" y="609"/>
                  </a:lnTo>
                  <a:lnTo>
                    <a:pt x="319" y="603"/>
                  </a:lnTo>
                  <a:lnTo>
                    <a:pt x="329" y="605"/>
                  </a:lnTo>
                  <a:lnTo>
                    <a:pt x="329" y="611"/>
                  </a:lnTo>
                  <a:lnTo>
                    <a:pt x="333" y="613"/>
                  </a:lnTo>
                  <a:lnTo>
                    <a:pt x="336" y="609"/>
                  </a:lnTo>
                  <a:lnTo>
                    <a:pt x="346" y="607"/>
                  </a:lnTo>
                  <a:lnTo>
                    <a:pt x="350" y="601"/>
                  </a:lnTo>
                  <a:lnTo>
                    <a:pt x="359" y="588"/>
                  </a:lnTo>
                  <a:lnTo>
                    <a:pt x="365" y="578"/>
                  </a:lnTo>
                  <a:lnTo>
                    <a:pt x="365" y="565"/>
                  </a:lnTo>
                  <a:lnTo>
                    <a:pt x="369" y="553"/>
                  </a:lnTo>
                  <a:lnTo>
                    <a:pt x="373" y="551"/>
                  </a:lnTo>
                  <a:lnTo>
                    <a:pt x="375" y="555"/>
                  </a:lnTo>
                  <a:lnTo>
                    <a:pt x="382" y="545"/>
                  </a:lnTo>
                  <a:lnTo>
                    <a:pt x="386" y="545"/>
                  </a:lnTo>
                  <a:lnTo>
                    <a:pt x="392" y="545"/>
                  </a:lnTo>
                  <a:lnTo>
                    <a:pt x="392" y="545"/>
                  </a:lnTo>
                  <a:lnTo>
                    <a:pt x="398" y="544"/>
                  </a:lnTo>
                  <a:lnTo>
                    <a:pt x="400" y="545"/>
                  </a:lnTo>
                  <a:lnTo>
                    <a:pt x="404" y="544"/>
                  </a:lnTo>
                  <a:lnTo>
                    <a:pt x="406" y="536"/>
                  </a:lnTo>
                  <a:lnTo>
                    <a:pt x="407" y="524"/>
                  </a:lnTo>
                  <a:lnTo>
                    <a:pt x="411" y="515"/>
                  </a:lnTo>
                  <a:lnTo>
                    <a:pt x="413" y="503"/>
                  </a:lnTo>
                  <a:lnTo>
                    <a:pt x="415" y="496"/>
                  </a:lnTo>
                  <a:lnTo>
                    <a:pt x="419" y="490"/>
                  </a:lnTo>
                  <a:lnTo>
                    <a:pt x="419" y="488"/>
                  </a:lnTo>
                  <a:lnTo>
                    <a:pt x="419" y="486"/>
                  </a:lnTo>
                  <a:lnTo>
                    <a:pt x="419" y="486"/>
                  </a:lnTo>
                  <a:lnTo>
                    <a:pt x="419" y="482"/>
                  </a:lnTo>
                  <a:lnTo>
                    <a:pt x="419" y="480"/>
                  </a:lnTo>
                  <a:lnTo>
                    <a:pt x="419" y="478"/>
                  </a:lnTo>
                  <a:lnTo>
                    <a:pt x="421" y="474"/>
                  </a:lnTo>
                  <a:lnTo>
                    <a:pt x="423" y="472"/>
                  </a:lnTo>
                  <a:lnTo>
                    <a:pt x="423" y="471"/>
                  </a:lnTo>
                  <a:lnTo>
                    <a:pt x="425" y="471"/>
                  </a:lnTo>
                  <a:lnTo>
                    <a:pt x="425" y="471"/>
                  </a:lnTo>
                  <a:lnTo>
                    <a:pt x="427" y="471"/>
                  </a:lnTo>
                  <a:lnTo>
                    <a:pt x="430" y="469"/>
                  </a:lnTo>
                  <a:lnTo>
                    <a:pt x="430" y="467"/>
                  </a:lnTo>
                  <a:lnTo>
                    <a:pt x="430" y="465"/>
                  </a:lnTo>
                  <a:lnTo>
                    <a:pt x="430" y="463"/>
                  </a:lnTo>
                  <a:lnTo>
                    <a:pt x="429" y="463"/>
                  </a:lnTo>
                  <a:lnTo>
                    <a:pt x="429" y="463"/>
                  </a:lnTo>
                  <a:lnTo>
                    <a:pt x="429" y="465"/>
                  </a:lnTo>
                  <a:lnTo>
                    <a:pt x="427" y="465"/>
                  </a:lnTo>
                  <a:lnTo>
                    <a:pt x="423" y="467"/>
                  </a:lnTo>
                  <a:lnTo>
                    <a:pt x="423" y="467"/>
                  </a:lnTo>
                  <a:lnTo>
                    <a:pt x="423" y="467"/>
                  </a:lnTo>
                  <a:lnTo>
                    <a:pt x="421" y="467"/>
                  </a:lnTo>
                  <a:lnTo>
                    <a:pt x="421" y="467"/>
                  </a:lnTo>
                  <a:lnTo>
                    <a:pt x="423" y="461"/>
                  </a:lnTo>
                  <a:lnTo>
                    <a:pt x="423" y="459"/>
                  </a:lnTo>
                  <a:lnTo>
                    <a:pt x="423" y="459"/>
                  </a:lnTo>
                  <a:lnTo>
                    <a:pt x="425" y="459"/>
                  </a:lnTo>
                  <a:lnTo>
                    <a:pt x="423" y="457"/>
                  </a:lnTo>
                  <a:lnTo>
                    <a:pt x="423" y="455"/>
                  </a:lnTo>
                  <a:lnTo>
                    <a:pt x="421" y="455"/>
                  </a:lnTo>
                  <a:lnTo>
                    <a:pt x="421" y="455"/>
                  </a:lnTo>
                  <a:lnTo>
                    <a:pt x="419" y="457"/>
                  </a:lnTo>
                  <a:lnTo>
                    <a:pt x="417" y="457"/>
                  </a:lnTo>
                  <a:lnTo>
                    <a:pt x="415" y="457"/>
                  </a:lnTo>
                  <a:lnTo>
                    <a:pt x="415" y="459"/>
                  </a:lnTo>
                  <a:lnTo>
                    <a:pt x="413" y="459"/>
                  </a:lnTo>
                  <a:lnTo>
                    <a:pt x="413" y="463"/>
                  </a:lnTo>
                  <a:lnTo>
                    <a:pt x="409" y="467"/>
                  </a:lnTo>
                  <a:lnTo>
                    <a:pt x="406" y="469"/>
                  </a:lnTo>
                  <a:lnTo>
                    <a:pt x="404" y="469"/>
                  </a:lnTo>
                  <a:lnTo>
                    <a:pt x="400" y="469"/>
                  </a:lnTo>
                  <a:lnTo>
                    <a:pt x="398" y="467"/>
                  </a:lnTo>
                  <a:lnTo>
                    <a:pt x="396" y="467"/>
                  </a:lnTo>
                  <a:lnTo>
                    <a:pt x="396" y="465"/>
                  </a:lnTo>
                  <a:lnTo>
                    <a:pt x="392" y="463"/>
                  </a:lnTo>
                  <a:lnTo>
                    <a:pt x="392" y="463"/>
                  </a:lnTo>
                  <a:lnTo>
                    <a:pt x="392" y="463"/>
                  </a:lnTo>
                  <a:lnTo>
                    <a:pt x="390" y="463"/>
                  </a:lnTo>
                  <a:lnTo>
                    <a:pt x="386" y="463"/>
                  </a:lnTo>
                  <a:lnTo>
                    <a:pt x="381" y="461"/>
                  </a:lnTo>
                  <a:lnTo>
                    <a:pt x="377" y="459"/>
                  </a:lnTo>
                  <a:lnTo>
                    <a:pt x="373" y="459"/>
                  </a:lnTo>
                  <a:lnTo>
                    <a:pt x="367" y="459"/>
                  </a:lnTo>
                  <a:lnTo>
                    <a:pt x="363" y="457"/>
                  </a:lnTo>
                  <a:lnTo>
                    <a:pt x="354" y="453"/>
                  </a:lnTo>
                  <a:lnTo>
                    <a:pt x="352" y="451"/>
                  </a:lnTo>
                  <a:lnTo>
                    <a:pt x="344" y="448"/>
                  </a:lnTo>
                  <a:lnTo>
                    <a:pt x="338" y="444"/>
                  </a:lnTo>
                  <a:lnTo>
                    <a:pt x="336" y="442"/>
                  </a:lnTo>
                  <a:lnTo>
                    <a:pt x="333" y="440"/>
                  </a:lnTo>
                  <a:lnTo>
                    <a:pt x="327" y="432"/>
                  </a:lnTo>
                  <a:lnTo>
                    <a:pt x="323" y="425"/>
                  </a:lnTo>
                  <a:lnTo>
                    <a:pt x="321" y="423"/>
                  </a:lnTo>
                  <a:lnTo>
                    <a:pt x="321" y="421"/>
                  </a:lnTo>
                  <a:lnTo>
                    <a:pt x="321" y="419"/>
                  </a:lnTo>
                  <a:lnTo>
                    <a:pt x="323" y="413"/>
                  </a:lnTo>
                  <a:lnTo>
                    <a:pt x="325" y="411"/>
                  </a:lnTo>
                  <a:lnTo>
                    <a:pt x="325" y="409"/>
                  </a:lnTo>
                  <a:lnTo>
                    <a:pt x="327" y="409"/>
                  </a:lnTo>
                  <a:lnTo>
                    <a:pt x="327" y="409"/>
                  </a:lnTo>
                  <a:lnTo>
                    <a:pt x="329" y="409"/>
                  </a:lnTo>
                  <a:lnTo>
                    <a:pt x="329" y="409"/>
                  </a:lnTo>
                  <a:lnTo>
                    <a:pt x="331" y="411"/>
                  </a:lnTo>
                  <a:lnTo>
                    <a:pt x="333" y="411"/>
                  </a:lnTo>
                  <a:lnTo>
                    <a:pt x="333" y="409"/>
                  </a:lnTo>
                  <a:lnTo>
                    <a:pt x="333" y="403"/>
                  </a:lnTo>
                  <a:lnTo>
                    <a:pt x="331" y="396"/>
                  </a:lnTo>
                  <a:lnTo>
                    <a:pt x="329" y="396"/>
                  </a:lnTo>
                  <a:lnTo>
                    <a:pt x="329" y="392"/>
                  </a:lnTo>
                  <a:lnTo>
                    <a:pt x="329" y="382"/>
                  </a:lnTo>
                  <a:lnTo>
                    <a:pt x="331" y="378"/>
                  </a:lnTo>
                  <a:lnTo>
                    <a:pt x="331" y="378"/>
                  </a:lnTo>
                  <a:lnTo>
                    <a:pt x="333" y="378"/>
                  </a:lnTo>
                  <a:lnTo>
                    <a:pt x="333" y="377"/>
                  </a:lnTo>
                  <a:lnTo>
                    <a:pt x="333" y="375"/>
                  </a:lnTo>
                  <a:lnTo>
                    <a:pt x="331" y="375"/>
                  </a:lnTo>
                  <a:lnTo>
                    <a:pt x="331" y="373"/>
                  </a:lnTo>
                  <a:lnTo>
                    <a:pt x="331" y="371"/>
                  </a:lnTo>
                  <a:lnTo>
                    <a:pt x="331" y="369"/>
                  </a:lnTo>
                  <a:lnTo>
                    <a:pt x="331" y="367"/>
                  </a:lnTo>
                  <a:lnTo>
                    <a:pt x="331" y="365"/>
                  </a:lnTo>
                  <a:lnTo>
                    <a:pt x="331" y="365"/>
                  </a:lnTo>
                  <a:lnTo>
                    <a:pt x="331" y="365"/>
                  </a:lnTo>
                  <a:lnTo>
                    <a:pt x="331" y="361"/>
                  </a:lnTo>
                  <a:lnTo>
                    <a:pt x="331" y="359"/>
                  </a:lnTo>
                  <a:lnTo>
                    <a:pt x="327" y="357"/>
                  </a:lnTo>
                  <a:lnTo>
                    <a:pt x="325" y="353"/>
                  </a:lnTo>
                  <a:lnTo>
                    <a:pt x="325" y="352"/>
                  </a:lnTo>
                  <a:lnTo>
                    <a:pt x="323" y="346"/>
                  </a:lnTo>
                  <a:lnTo>
                    <a:pt x="323" y="344"/>
                  </a:lnTo>
                  <a:lnTo>
                    <a:pt x="323" y="338"/>
                  </a:lnTo>
                  <a:lnTo>
                    <a:pt x="323" y="332"/>
                  </a:lnTo>
                  <a:lnTo>
                    <a:pt x="323" y="330"/>
                  </a:lnTo>
                  <a:lnTo>
                    <a:pt x="325" y="330"/>
                  </a:lnTo>
                  <a:lnTo>
                    <a:pt x="325" y="330"/>
                  </a:lnTo>
                  <a:lnTo>
                    <a:pt x="329" y="332"/>
                  </a:lnTo>
                  <a:lnTo>
                    <a:pt x="329" y="332"/>
                  </a:lnTo>
                  <a:lnTo>
                    <a:pt x="331" y="332"/>
                  </a:lnTo>
                  <a:lnTo>
                    <a:pt x="333" y="332"/>
                  </a:lnTo>
                  <a:lnTo>
                    <a:pt x="336" y="332"/>
                  </a:lnTo>
                  <a:lnTo>
                    <a:pt x="338" y="330"/>
                  </a:lnTo>
                  <a:lnTo>
                    <a:pt x="338" y="330"/>
                  </a:lnTo>
                  <a:lnTo>
                    <a:pt x="338" y="329"/>
                  </a:lnTo>
                  <a:lnTo>
                    <a:pt x="338" y="329"/>
                  </a:lnTo>
                  <a:lnTo>
                    <a:pt x="338" y="329"/>
                  </a:lnTo>
                  <a:lnTo>
                    <a:pt x="334" y="325"/>
                  </a:lnTo>
                  <a:lnTo>
                    <a:pt x="325" y="325"/>
                  </a:lnTo>
                  <a:lnTo>
                    <a:pt x="323" y="323"/>
                  </a:lnTo>
                  <a:lnTo>
                    <a:pt x="319" y="317"/>
                  </a:lnTo>
                  <a:lnTo>
                    <a:pt x="319" y="315"/>
                  </a:lnTo>
                  <a:lnTo>
                    <a:pt x="319" y="313"/>
                  </a:lnTo>
                  <a:lnTo>
                    <a:pt x="319" y="311"/>
                  </a:lnTo>
                  <a:lnTo>
                    <a:pt x="319" y="311"/>
                  </a:lnTo>
                  <a:lnTo>
                    <a:pt x="321" y="309"/>
                  </a:lnTo>
                  <a:lnTo>
                    <a:pt x="323" y="309"/>
                  </a:lnTo>
                  <a:lnTo>
                    <a:pt x="325" y="309"/>
                  </a:lnTo>
                  <a:lnTo>
                    <a:pt x="325" y="311"/>
                  </a:lnTo>
                  <a:lnTo>
                    <a:pt x="327" y="313"/>
                  </a:lnTo>
                  <a:lnTo>
                    <a:pt x="327" y="313"/>
                  </a:lnTo>
                  <a:lnTo>
                    <a:pt x="329" y="313"/>
                  </a:lnTo>
                  <a:lnTo>
                    <a:pt x="336" y="313"/>
                  </a:lnTo>
                  <a:lnTo>
                    <a:pt x="336" y="313"/>
                  </a:lnTo>
                  <a:lnTo>
                    <a:pt x="338" y="313"/>
                  </a:lnTo>
                  <a:lnTo>
                    <a:pt x="346" y="313"/>
                  </a:lnTo>
                  <a:lnTo>
                    <a:pt x="346" y="313"/>
                  </a:lnTo>
                  <a:lnTo>
                    <a:pt x="346" y="313"/>
                  </a:lnTo>
                  <a:lnTo>
                    <a:pt x="348" y="313"/>
                  </a:lnTo>
                  <a:lnTo>
                    <a:pt x="350" y="315"/>
                  </a:lnTo>
                  <a:lnTo>
                    <a:pt x="352" y="313"/>
                  </a:lnTo>
                  <a:lnTo>
                    <a:pt x="352" y="313"/>
                  </a:lnTo>
                  <a:lnTo>
                    <a:pt x="352" y="313"/>
                  </a:lnTo>
                  <a:lnTo>
                    <a:pt x="354" y="313"/>
                  </a:lnTo>
                  <a:lnTo>
                    <a:pt x="352" y="309"/>
                  </a:lnTo>
                  <a:lnTo>
                    <a:pt x="352" y="309"/>
                  </a:lnTo>
                  <a:lnTo>
                    <a:pt x="352" y="307"/>
                  </a:lnTo>
                  <a:lnTo>
                    <a:pt x="354" y="306"/>
                  </a:lnTo>
                  <a:lnTo>
                    <a:pt x="354" y="306"/>
                  </a:lnTo>
                  <a:lnTo>
                    <a:pt x="354" y="306"/>
                  </a:lnTo>
                  <a:lnTo>
                    <a:pt x="354" y="306"/>
                  </a:lnTo>
                  <a:lnTo>
                    <a:pt x="356" y="306"/>
                  </a:lnTo>
                  <a:lnTo>
                    <a:pt x="357" y="307"/>
                  </a:lnTo>
                  <a:lnTo>
                    <a:pt x="359" y="307"/>
                  </a:lnTo>
                  <a:lnTo>
                    <a:pt x="361" y="307"/>
                  </a:lnTo>
                  <a:lnTo>
                    <a:pt x="361" y="306"/>
                  </a:lnTo>
                  <a:lnTo>
                    <a:pt x="357" y="304"/>
                  </a:lnTo>
                  <a:lnTo>
                    <a:pt x="357" y="304"/>
                  </a:lnTo>
                  <a:lnTo>
                    <a:pt x="357" y="302"/>
                  </a:lnTo>
                  <a:lnTo>
                    <a:pt x="359" y="302"/>
                  </a:lnTo>
                  <a:lnTo>
                    <a:pt x="363" y="298"/>
                  </a:lnTo>
                  <a:lnTo>
                    <a:pt x="369" y="298"/>
                  </a:lnTo>
                  <a:lnTo>
                    <a:pt x="369" y="298"/>
                  </a:lnTo>
                  <a:lnTo>
                    <a:pt x="369" y="298"/>
                  </a:lnTo>
                  <a:lnTo>
                    <a:pt x="371" y="298"/>
                  </a:lnTo>
                  <a:lnTo>
                    <a:pt x="371" y="296"/>
                  </a:lnTo>
                  <a:lnTo>
                    <a:pt x="371" y="296"/>
                  </a:lnTo>
                  <a:lnTo>
                    <a:pt x="371" y="296"/>
                  </a:lnTo>
                  <a:lnTo>
                    <a:pt x="365" y="294"/>
                  </a:lnTo>
                  <a:lnTo>
                    <a:pt x="363" y="296"/>
                  </a:lnTo>
                  <a:lnTo>
                    <a:pt x="363" y="298"/>
                  </a:lnTo>
                  <a:lnTo>
                    <a:pt x="357" y="298"/>
                  </a:lnTo>
                  <a:lnTo>
                    <a:pt x="356" y="296"/>
                  </a:lnTo>
                  <a:lnTo>
                    <a:pt x="354" y="294"/>
                  </a:lnTo>
                  <a:lnTo>
                    <a:pt x="354" y="294"/>
                  </a:lnTo>
                  <a:lnTo>
                    <a:pt x="356" y="288"/>
                  </a:lnTo>
                  <a:lnTo>
                    <a:pt x="356" y="288"/>
                  </a:lnTo>
                  <a:lnTo>
                    <a:pt x="359" y="290"/>
                  </a:lnTo>
                  <a:lnTo>
                    <a:pt x="379" y="298"/>
                  </a:lnTo>
                  <a:lnTo>
                    <a:pt x="386" y="304"/>
                  </a:lnTo>
                  <a:lnTo>
                    <a:pt x="388" y="311"/>
                  </a:lnTo>
                  <a:lnTo>
                    <a:pt x="404" y="319"/>
                  </a:lnTo>
                  <a:lnTo>
                    <a:pt x="409" y="319"/>
                  </a:lnTo>
                  <a:lnTo>
                    <a:pt x="411" y="311"/>
                  </a:lnTo>
                  <a:lnTo>
                    <a:pt x="417" y="306"/>
                  </a:lnTo>
                  <a:lnTo>
                    <a:pt x="419" y="309"/>
                  </a:lnTo>
                  <a:lnTo>
                    <a:pt x="432" y="309"/>
                  </a:lnTo>
                  <a:lnTo>
                    <a:pt x="444" y="294"/>
                  </a:lnTo>
                  <a:lnTo>
                    <a:pt x="461" y="313"/>
                  </a:lnTo>
                  <a:lnTo>
                    <a:pt x="465" y="309"/>
                  </a:lnTo>
                  <a:lnTo>
                    <a:pt x="475" y="306"/>
                  </a:lnTo>
                  <a:lnTo>
                    <a:pt x="484" y="317"/>
                  </a:lnTo>
                  <a:lnTo>
                    <a:pt x="490" y="319"/>
                  </a:lnTo>
                  <a:lnTo>
                    <a:pt x="502" y="325"/>
                  </a:lnTo>
                  <a:lnTo>
                    <a:pt x="509" y="325"/>
                  </a:lnTo>
                  <a:lnTo>
                    <a:pt x="521" y="332"/>
                  </a:lnTo>
                  <a:lnTo>
                    <a:pt x="517" y="338"/>
                  </a:lnTo>
                  <a:lnTo>
                    <a:pt x="525" y="342"/>
                  </a:lnTo>
                  <a:lnTo>
                    <a:pt x="536" y="357"/>
                  </a:lnTo>
                  <a:lnTo>
                    <a:pt x="542" y="361"/>
                  </a:lnTo>
                  <a:lnTo>
                    <a:pt x="553" y="363"/>
                  </a:lnTo>
                  <a:lnTo>
                    <a:pt x="567" y="369"/>
                  </a:lnTo>
                  <a:lnTo>
                    <a:pt x="582" y="378"/>
                  </a:lnTo>
                  <a:lnTo>
                    <a:pt x="596" y="377"/>
                  </a:lnTo>
                  <a:lnTo>
                    <a:pt x="609" y="378"/>
                  </a:lnTo>
                  <a:lnTo>
                    <a:pt x="617" y="382"/>
                  </a:lnTo>
                  <a:lnTo>
                    <a:pt x="632" y="386"/>
                  </a:lnTo>
                  <a:lnTo>
                    <a:pt x="640" y="390"/>
                  </a:lnTo>
                  <a:lnTo>
                    <a:pt x="630" y="378"/>
                  </a:lnTo>
                  <a:lnTo>
                    <a:pt x="634" y="369"/>
                  </a:lnTo>
                  <a:lnTo>
                    <a:pt x="688" y="413"/>
                  </a:lnTo>
                  <a:lnTo>
                    <a:pt x="696" y="405"/>
                  </a:lnTo>
                  <a:lnTo>
                    <a:pt x="726" y="430"/>
                  </a:lnTo>
                  <a:lnTo>
                    <a:pt x="732" y="423"/>
                  </a:lnTo>
                  <a:lnTo>
                    <a:pt x="778" y="455"/>
                  </a:lnTo>
                  <a:lnTo>
                    <a:pt x="797" y="471"/>
                  </a:lnTo>
                  <a:lnTo>
                    <a:pt x="792" y="480"/>
                  </a:lnTo>
                  <a:lnTo>
                    <a:pt x="880" y="544"/>
                  </a:lnTo>
                  <a:lnTo>
                    <a:pt x="941" y="588"/>
                  </a:lnTo>
                  <a:lnTo>
                    <a:pt x="947" y="580"/>
                  </a:lnTo>
                  <a:lnTo>
                    <a:pt x="962" y="590"/>
                  </a:lnTo>
                  <a:lnTo>
                    <a:pt x="968" y="582"/>
                  </a:lnTo>
                  <a:lnTo>
                    <a:pt x="984" y="591"/>
                  </a:lnTo>
                  <a:lnTo>
                    <a:pt x="989" y="584"/>
                  </a:lnTo>
                  <a:lnTo>
                    <a:pt x="991" y="586"/>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15" name="Freeform 6317"/>
            <p:cNvSpPr>
              <a:spLocks noEditPoints="1"/>
            </p:cNvSpPr>
            <p:nvPr/>
          </p:nvSpPr>
          <p:spPr bwMode="auto">
            <a:xfrm>
              <a:off x="5246688" y="2505075"/>
              <a:ext cx="1573213" cy="1116013"/>
            </a:xfrm>
            <a:custGeom>
              <a:avLst/>
              <a:gdLst>
                <a:gd name="T0" fmla="*/ 283 w 991"/>
                <a:gd name="T1" fmla="*/ 309 h 703"/>
                <a:gd name="T2" fmla="*/ 283 w 991"/>
                <a:gd name="T3" fmla="*/ 329 h 703"/>
                <a:gd name="T4" fmla="*/ 279 w 991"/>
                <a:gd name="T5" fmla="*/ 336 h 703"/>
                <a:gd name="T6" fmla="*/ 269 w 991"/>
                <a:gd name="T7" fmla="*/ 357 h 703"/>
                <a:gd name="T8" fmla="*/ 256 w 991"/>
                <a:gd name="T9" fmla="*/ 353 h 703"/>
                <a:gd name="T10" fmla="*/ 233 w 991"/>
                <a:gd name="T11" fmla="*/ 353 h 703"/>
                <a:gd name="T12" fmla="*/ 227 w 991"/>
                <a:gd name="T13" fmla="*/ 346 h 703"/>
                <a:gd name="T14" fmla="*/ 215 w 991"/>
                <a:gd name="T15" fmla="*/ 323 h 703"/>
                <a:gd name="T16" fmla="*/ 210 w 991"/>
                <a:gd name="T17" fmla="*/ 298 h 703"/>
                <a:gd name="T18" fmla="*/ 202 w 991"/>
                <a:gd name="T19" fmla="*/ 279 h 703"/>
                <a:gd name="T20" fmla="*/ 206 w 991"/>
                <a:gd name="T21" fmla="*/ 269 h 703"/>
                <a:gd name="T22" fmla="*/ 225 w 991"/>
                <a:gd name="T23" fmla="*/ 277 h 703"/>
                <a:gd name="T24" fmla="*/ 238 w 991"/>
                <a:gd name="T25" fmla="*/ 281 h 703"/>
                <a:gd name="T26" fmla="*/ 254 w 991"/>
                <a:gd name="T27" fmla="*/ 286 h 703"/>
                <a:gd name="T28" fmla="*/ 275 w 991"/>
                <a:gd name="T29" fmla="*/ 294 h 703"/>
                <a:gd name="T30" fmla="*/ 277 w 991"/>
                <a:gd name="T31" fmla="*/ 298 h 703"/>
                <a:gd name="T32" fmla="*/ 19 w 991"/>
                <a:gd name="T33" fmla="*/ 56 h 703"/>
                <a:gd name="T34" fmla="*/ 8 w 991"/>
                <a:gd name="T35" fmla="*/ 44 h 703"/>
                <a:gd name="T36" fmla="*/ 4 w 991"/>
                <a:gd name="T37" fmla="*/ 16 h 703"/>
                <a:gd name="T38" fmla="*/ 14 w 991"/>
                <a:gd name="T39" fmla="*/ 2 h 703"/>
                <a:gd name="T40" fmla="*/ 914 w 991"/>
                <a:gd name="T41" fmla="*/ 653 h 703"/>
                <a:gd name="T42" fmla="*/ 699 w 991"/>
                <a:gd name="T43" fmla="*/ 557 h 703"/>
                <a:gd name="T44" fmla="*/ 621 w 991"/>
                <a:gd name="T45" fmla="*/ 522 h 703"/>
                <a:gd name="T46" fmla="*/ 563 w 991"/>
                <a:gd name="T47" fmla="*/ 540 h 703"/>
                <a:gd name="T48" fmla="*/ 490 w 991"/>
                <a:gd name="T49" fmla="*/ 572 h 703"/>
                <a:gd name="T50" fmla="*/ 427 w 991"/>
                <a:gd name="T51" fmla="*/ 597 h 703"/>
                <a:gd name="T52" fmla="*/ 363 w 991"/>
                <a:gd name="T53" fmla="*/ 626 h 703"/>
                <a:gd name="T54" fmla="*/ 331 w 991"/>
                <a:gd name="T55" fmla="*/ 626 h 703"/>
                <a:gd name="T56" fmla="*/ 336 w 991"/>
                <a:gd name="T57" fmla="*/ 609 h 703"/>
                <a:gd name="T58" fmla="*/ 375 w 991"/>
                <a:gd name="T59" fmla="*/ 555 h 703"/>
                <a:gd name="T60" fmla="*/ 406 w 991"/>
                <a:gd name="T61" fmla="*/ 536 h 703"/>
                <a:gd name="T62" fmla="*/ 419 w 991"/>
                <a:gd name="T63" fmla="*/ 486 h 703"/>
                <a:gd name="T64" fmla="*/ 425 w 991"/>
                <a:gd name="T65" fmla="*/ 471 h 703"/>
                <a:gd name="T66" fmla="*/ 429 w 991"/>
                <a:gd name="T67" fmla="*/ 465 h 703"/>
                <a:gd name="T68" fmla="*/ 423 w 991"/>
                <a:gd name="T69" fmla="*/ 459 h 703"/>
                <a:gd name="T70" fmla="*/ 417 w 991"/>
                <a:gd name="T71" fmla="*/ 457 h 703"/>
                <a:gd name="T72" fmla="*/ 400 w 991"/>
                <a:gd name="T73" fmla="*/ 469 h 703"/>
                <a:gd name="T74" fmla="*/ 386 w 991"/>
                <a:gd name="T75" fmla="*/ 463 h 703"/>
                <a:gd name="T76" fmla="*/ 344 w 991"/>
                <a:gd name="T77" fmla="*/ 448 h 703"/>
                <a:gd name="T78" fmla="*/ 321 w 991"/>
                <a:gd name="T79" fmla="*/ 419 h 703"/>
                <a:gd name="T80" fmla="*/ 331 w 991"/>
                <a:gd name="T81" fmla="*/ 411 h 703"/>
                <a:gd name="T82" fmla="*/ 331 w 991"/>
                <a:gd name="T83" fmla="*/ 378 h 703"/>
                <a:gd name="T84" fmla="*/ 331 w 991"/>
                <a:gd name="T85" fmla="*/ 369 h 703"/>
                <a:gd name="T86" fmla="*/ 325 w 991"/>
                <a:gd name="T87" fmla="*/ 353 h 703"/>
                <a:gd name="T88" fmla="*/ 325 w 991"/>
                <a:gd name="T89" fmla="*/ 330 h 703"/>
                <a:gd name="T90" fmla="*/ 338 w 991"/>
                <a:gd name="T91" fmla="*/ 329 h 703"/>
                <a:gd name="T92" fmla="*/ 319 w 991"/>
                <a:gd name="T93" fmla="*/ 313 h 703"/>
                <a:gd name="T94" fmla="*/ 327 w 991"/>
                <a:gd name="T95" fmla="*/ 313 h 703"/>
                <a:gd name="T96" fmla="*/ 348 w 991"/>
                <a:gd name="T97" fmla="*/ 313 h 703"/>
                <a:gd name="T98" fmla="*/ 352 w 991"/>
                <a:gd name="T99" fmla="*/ 307 h 703"/>
                <a:gd name="T100" fmla="*/ 361 w 991"/>
                <a:gd name="T101" fmla="*/ 307 h 703"/>
                <a:gd name="T102" fmla="*/ 369 w 991"/>
                <a:gd name="T103" fmla="*/ 298 h 703"/>
                <a:gd name="T104" fmla="*/ 363 w 991"/>
                <a:gd name="T105" fmla="*/ 298 h 703"/>
                <a:gd name="T106" fmla="*/ 379 w 991"/>
                <a:gd name="T107" fmla="*/ 298 h 703"/>
                <a:gd name="T108" fmla="*/ 432 w 991"/>
                <a:gd name="T109" fmla="*/ 309 h 703"/>
                <a:gd name="T110" fmla="*/ 509 w 991"/>
                <a:gd name="T111" fmla="*/ 325 h 703"/>
                <a:gd name="T112" fmla="*/ 582 w 991"/>
                <a:gd name="T113" fmla="*/ 378 h 703"/>
                <a:gd name="T114" fmla="*/ 688 w 991"/>
                <a:gd name="T115" fmla="*/ 413 h 703"/>
                <a:gd name="T116" fmla="*/ 941 w 991"/>
                <a:gd name="T117" fmla="*/ 588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91" h="703">
                  <a:moveTo>
                    <a:pt x="277" y="298"/>
                  </a:moveTo>
                  <a:lnTo>
                    <a:pt x="275" y="304"/>
                  </a:lnTo>
                  <a:lnTo>
                    <a:pt x="277" y="307"/>
                  </a:lnTo>
                  <a:lnTo>
                    <a:pt x="277" y="309"/>
                  </a:lnTo>
                  <a:lnTo>
                    <a:pt x="281" y="311"/>
                  </a:lnTo>
                  <a:lnTo>
                    <a:pt x="281" y="311"/>
                  </a:lnTo>
                  <a:lnTo>
                    <a:pt x="281" y="309"/>
                  </a:lnTo>
                  <a:lnTo>
                    <a:pt x="283" y="309"/>
                  </a:lnTo>
                  <a:lnTo>
                    <a:pt x="283" y="309"/>
                  </a:lnTo>
                  <a:lnTo>
                    <a:pt x="285" y="311"/>
                  </a:lnTo>
                  <a:lnTo>
                    <a:pt x="286" y="315"/>
                  </a:lnTo>
                  <a:lnTo>
                    <a:pt x="288" y="321"/>
                  </a:lnTo>
                  <a:lnTo>
                    <a:pt x="288" y="321"/>
                  </a:lnTo>
                  <a:lnTo>
                    <a:pt x="288" y="325"/>
                  </a:lnTo>
                  <a:lnTo>
                    <a:pt x="286" y="325"/>
                  </a:lnTo>
                  <a:lnTo>
                    <a:pt x="283" y="329"/>
                  </a:lnTo>
                  <a:lnTo>
                    <a:pt x="279" y="330"/>
                  </a:lnTo>
                  <a:lnTo>
                    <a:pt x="277" y="332"/>
                  </a:lnTo>
                  <a:lnTo>
                    <a:pt x="277" y="332"/>
                  </a:lnTo>
                  <a:lnTo>
                    <a:pt x="277" y="332"/>
                  </a:lnTo>
                  <a:lnTo>
                    <a:pt x="277" y="334"/>
                  </a:lnTo>
                  <a:lnTo>
                    <a:pt x="277" y="334"/>
                  </a:lnTo>
                  <a:lnTo>
                    <a:pt x="279" y="334"/>
                  </a:lnTo>
                  <a:lnTo>
                    <a:pt x="279" y="336"/>
                  </a:lnTo>
                  <a:lnTo>
                    <a:pt x="275" y="338"/>
                  </a:lnTo>
                  <a:lnTo>
                    <a:pt x="275" y="340"/>
                  </a:lnTo>
                  <a:lnTo>
                    <a:pt x="273" y="340"/>
                  </a:lnTo>
                  <a:lnTo>
                    <a:pt x="271" y="344"/>
                  </a:lnTo>
                  <a:lnTo>
                    <a:pt x="267" y="350"/>
                  </a:lnTo>
                  <a:lnTo>
                    <a:pt x="267" y="353"/>
                  </a:lnTo>
                  <a:lnTo>
                    <a:pt x="269" y="357"/>
                  </a:lnTo>
                  <a:lnTo>
                    <a:pt x="269" y="357"/>
                  </a:lnTo>
                  <a:lnTo>
                    <a:pt x="267" y="359"/>
                  </a:lnTo>
                  <a:lnTo>
                    <a:pt x="265" y="359"/>
                  </a:lnTo>
                  <a:lnTo>
                    <a:pt x="263" y="359"/>
                  </a:lnTo>
                  <a:lnTo>
                    <a:pt x="258" y="357"/>
                  </a:lnTo>
                  <a:lnTo>
                    <a:pt x="256" y="355"/>
                  </a:lnTo>
                  <a:lnTo>
                    <a:pt x="258" y="355"/>
                  </a:lnTo>
                  <a:lnTo>
                    <a:pt x="256" y="355"/>
                  </a:lnTo>
                  <a:lnTo>
                    <a:pt x="256" y="353"/>
                  </a:lnTo>
                  <a:lnTo>
                    <a:pt x="246" y="350"/>
                  </a:lnTo>
                  <a:lnTo>
                    <a:pt x="240" y="348"/>
                  </a:lnTo>
                  <a:lnTo>
                    <a:pt x="236" y="348"/>
                  </a:lnTo>
                  <a:lnTo>
                    <a:pt x="235" y="350"/>
                  </a:lnTo>
                  <a:lnTo>
                    <a:pt x="233" y="352"/>
                  </a:lnTo>
                  <a:lnTo>
                    <a:pt x="233" y="353"/>
                  </a:lnTo>
                  <a:lnTo>
                    <a:pt x="233" y="353"/>
                  </a:lnTo>
                  <a:lnTo>
                    <a:pt x="233" y="353"/>
                  </a:lnTo>
                  <a:lnTo>
                    <a:pt x="233" y="355"/>
                  </a:lnTo>
                  <a:lnTo>
                    <a:pt x="231" y="355"/>
                  </a:lnTo>
                  <a:lnTo>
                    <a:pt x="227" y="352"/>
                  </a:lnTo>
                  <a:lnTo>
                    <a:pt x="227" y="348"/>
                  </a:lnTo>
                  <a:lnTo>
                    <a:pt x="227" y="348"/>
                  </a:lnTo>
                  <a:lnTo>
                    <a:pt x="227" y="348"/>
                  </a:lnTo>
                  <a:lnTo>
                    <a:pt x="227" y="348"/>
                  </a:lnTo>
                  <a:lnTo>
                    <a:pt x="227" y="346"/>
                  </a:lnTo>
                  <a:lnTo>
                    <a:pt x="227" y="342"/>
                  </a:lnTo>
                  <a:lnTo>
                    <a:pt x="225" y="334"/>
                  </a:lnTo>
                  <a:lnTo>
                    <a:pt x="223" y="332"/>
                  </a:lnTo>
                  <a:lnTo>
                    <a:pt x="223" y="330"/>
                  </a:lnTo>
                  <a:lnTo>
                    <a:pt x="219" y="329"/>
                  </a:lnTo>
                  <a:lnTo>
                    <a:pt x="215" y="325"/>
                  </a:lnTo>
                  <a:lnTo>
                    <a:pt x="213" y="325"/>
                  </a:lnTo>
                  <a:lnTo>
                    <a:pt x="215" y="323"/>
                  </a:lnTo>
                  <a:lnTo>
                    <a:pt x="215" y="321"/>
                  </a:lnTo>
                  <a:lnTo>
                    <a:pt x="213" y="319"/>
                  </a:lnTo>
                  <a:lnTo>
                    <a:pt x="213" y="317"/>
                  </a:lnTo>
                  <a:lnTo>
                    <a:pt x="212" y="315"/>
                  </a:lnTo>
                  <a:lnTo>
                    <a:pt x="212" y="311"/>
                  </a:lnTo>
                  <a:lnTo>
                    <a:pt x="212" y="306"/>
                  </a:lnTo>
                  <a:lnTo>
                    <a:pt x="212" y="304"/>
                  </a:lnTo>
                  <a:lnTo>
                    <a:pt x="210" y="298"/>
                  </a:lnTo>
                  <a:lnTo>
                    <a:pt x="206" y="294"/>
                  </a:lnTo>
                  <a:lnTo>
                    <a:pt x="204" y="292"/>
                  </a:lnTo>
                  <a:lnTo>
                    <a:pt x="204" y="292"/>
                  </a:lnTo>
                  <a:lnTo>
                    <a:pt x="204" y="292"/>
                  </a:lnTo>
                  <a:lnTo>
                    <a:pt x="204" y="284"/>
                  </a:lnTo>
                  <a:lnTo>
                    <a:pt x="204" y="281"/>
                  </a:lnTo>
                  <a:lnTo>
                    <a:pt x="202" y="281"/>
                  </a:lnTo>
                  <a:lnTo>
                    <a:pt x="202" y="279"/>
                  </a:lnTo>
                  <a:lnTo>
                    <a:pt x="200" y="277"/>
                  </a:lnTo>
                  <a:lnTo>
                    <a:pt x="200" y="277"/>
                  </a:lnTo>
                  <a:lnTo>
                    <a:pt x="202" y="277"/>
                  </a:lnTo>
                  <a:lnTo>
                    <a:pt x="202" y="275"/>
                  </a:lnTo>
                  <a:lnTo>
                    <a:pt x="204" y="275"/>
                  </a:lnTo>
                  <a:lnTo>
                    <a:pt x="206" y="273"/>
                  </a:lnTo>
                  <a:lnTo>
                    <a:pt x="206" y="271"/>
                  </a:lnTo>
                  <a:lnTo>
                    <a:pt x="206" y="269"/>
                  </a:lnTo>
                  <a:lnTo>
                    <a:pt x="208" y="263"/>
                  </a:lnTo>
                  <a:lnTo>
                    <a:pt x="208" y="261"/>
                  </a:lnTo>
                  <a:lnTo>
                    <a:pt x="212" y="263"/>
                  </a:lnTo>
                  <a:lnTo>
                    <a:pt x="215" y="263"/>
                  </a:lnTo>
                  <a:lnTo>
                    <a:pt x="219" y="269"/>
                  </a:lnTo>
                  <a:lnTo>
                    <a:pt x="223" y="273"/>
                  </a:lnTo>
                  <a:lnTo>
                    <a:pt x="225" y="275"/>
                  </a:lnTo>
                  <a:lnTo>
                    <a:pt x="225" y="277"/>
                  </a:lnTo>
                  <a:lnTo>
                    <a:pt x="229" y="281"/>
                  </a:lnTo>
                  <a:lnTo>
                    <a:pt x="231" y="282"/>
                  </a:lnTo>
                  <a:lnTo>
                    <a:pt x="233" y="284"/>
                  </a:lnTo>
                  <a:lnTo>
                    <a:pt x="236" y="284"/>
                  </a:lnTo>
                  <a:lnTo>
                    <a:pt x="236" y="282"/>
                  </a:lnTo>
                  <a:lnTo>
                    <a:pt x="238" y="282"/>
                  </a:lnTo>
                  <a:lnTo>
                    <a:pt x="238" y="281"/>
                  </a:lnTo>
                  <a:lnTo>
                    <a:pt x="238" y="281"/>
                  </a:lnTo>
                  <a:lnTo>
                    <a:pt x="238" y="279"/>
                  </a:lnTo>
                  <a:lnTo>
                    <a:pt x="240" y="279"/>
                  </a:lnTo>
                  <a:lnTo>
                    <a:pt x="244" y="279"/>
                  </a:lnTo>
                  <a:lnTo>
                    <a:pt x="246" y="281"/>
                  </a:lnTo>
                  <a:lnTo>
                    <a:pt x="250" y="282"/>
                  </a:lnTo>
                  <a:lnTo>
                    <a:pt x="252" y="284"/>
                  </a:lnTo>
                  <a:lnTo>
                    <a:pt x="254" y="286"/>
                  </a:lnTo>
                  <a:lnTo>
                    <a:pt x="254" y="286"/>
                  </a:lnTo>
                  <a:lnTo>
                    <a:pt x="256" y="282"/>
                  </a:lnTo>
                  <a:lnTo>
                    <a:pt x="261" y="282"/>
                  </a:lnTo>
                  <a:lnTo>
                    <a:pt x="263" y="288"/>
                  </a:lnTo>
                  <a:lnTo>
                    <a:pt x="263" y="288"/>
                  </a:lnTo>
                  <a:lnTo>
                    <a:pt x="263" y="290"/>
                  </a:lnTo>
                  <a:lnTo>
                    <a:pt x="265" y="290"/>
                  </a:lnTo>
                  <a:lnTo>
                    <a:pt x="269" y="292"/>
                  </a:lnTo>
                  <a:lnTo>
                    <a:pt x="275" y="294"/>
                  </a:lnTo>
                  <a:lnTo>
                    <a:pt x="277" y="294"/>
                  </a:lnTo>
                  <a:lnTo>
                    <a:pt x="279" y="292"/>
                  </a:lnTo>
                  <a:lnTo>
                    <a:pt x="279" y="292"/>
                  </a:lnTo>
                  <a:lnTo>
                    <a:pt x="279" y="294"/>
                  </a:lnTo>
                  <a:lnTo>
                    <a:pt x="279" y="296"/>
                  </a:lnTo>
                  <a:lnTo>
                    <a:pt x="279" y="296"/>
                  </a:lnTo>
                  <a:lnTo>
                    <a:pt x="279" y="296"/>
                  </a:lnTo>
                  <a:lnTo>
                    <a:pt x="277" y="298"/>
                  </a:lnTo>
                  <a:moveTo>
                    <a:pt x="8" y="16"/>
                  </a:moveTo>
                  <a:lnTo>
                    <a:pt x="10" y="29"/>
                  </a:lnTo>
                  <a:lnTo>
                    <a:pt x="10" y="29"/>
                  </a:lnTo>
                  <a:lnTo>
                    <a:pt x="18" y="41"/>
                  </a:lnTo>
                  <a:lnTo>
                    <a:pt x="19" y="48"/>
                  </a:lnTo>
                  <a:lnTo>
                    <a:pt x="19" y="48"/>
                  </a:lnTo>
                  <a:lnTo>
                    <a:pt x="19" y="50"/>
                  </a:lnTo>
                  <a:lnTo>
                    <a:pt x="19" y="56"/>
                  </a:lnTo>
                  <a:lnTo>
                    <a:pt x="19" y="56"/>
                  </a:lnTo>
                  <a:lnTo>
                    <a:pt x="19" y="56"/>
                  </a:lnTo>
                  <a:lnTo>
                    <a:pt x="18" y="56"/>
                  </a:lnTo>
                  <a:lnTo>
                    <a:pt x="14" y="48"/>
                  </a:lnTo>
                  <a:lnTo>
                    <a:pt x="10" y="46"/>
                  </a:lnTo>
                  <a:lnTo>
                    <a:pt x="10" y="46"/>
                  </a:lnTo>
                  <a:lnTo>
                    <a:pt x="8" y="46"/>
                  </a:lnTo>
                  <a:lnTo>
                    <a:pt x="8" y="44"/>
                  </a:lnTo>
                  <a:lnTo>
                    <a:pt x="6" y="44"/>
                  </a:lnTo>
                  <a:lnTo>
                    <a:pt x="4" y="43"/>
                  </a:lnTo>
                  <a:lnTo>
                    <a:pt x="6" y="41"/>
                  </a:lnTo>
                  <a:lnTo>
                    <a:pt x="4" y="31"/>
                  </a:lnTo>
                  <a:lnTo>
                    <a:pt x="4" y="27"/>
                  </a:lnTo>
                  <a:lnTo>
                    <a:pt x="4" y="16"/>
                  </a:lnTo>
                  <a:lnTo>
                    <a:pt x="4" y="16"/>
                  </a:lnTo>
                  <a:lnTo>
                    <a:pt x="4" y="16"/>
                  </a:lnTo>
                  <a:lnTo>
                    <a:pt x="2" y="14"/>
                  </a:lnTo>
                  <a:lnTo>
                    <a:pt x="0" y="6"/>
                  </a:lnTo>
                  <a:lnTo>
                    <a:pt x="0" y="6"/>
                  </a:lnTo>
                  <a:lnTo>
                    <a:pt x="0" y="6"/>
                  </a:lnTo>
                  <a:lnTo>
                    <a:pt x="4" y="4"/>
                  </a:lnTo>
                  <a:lnTo>
                    <a:pt x="6" y="2"/>
                  </a:lnTo>
                  <a:lnTo>
                    <a:pt x="12" y="0"/>
                  </a:lnTo>
                  <a:lnTo>
                    <a:pt x="14" y="2"/>
                  </a:lnTo>
                  <a:lnTo>
                    <a:pt x="14" y="4"/>
                  </a:lnTo>
                  <a:lnTo>
                    <a:pt x="10" y="14"/>
                  </a:lnTo>
                  <a:lnTo>
                    <a:pt x="10" y="14"/>
                  </a:lnTo>
                  <a:lnTo>
                    <a:pt x="8" y="16"/>
                  </a:lnTo>
                  <a:moveTo>
                    <a:pt x="991" y="586"/>
                  </a:moveTo>
                  <a:lnTo>
                    <a:pt x="980" y="605"/>
                  </a:lnTo>
                  <a:lnTo>
                    <a:pt x="936" y="668"/>
                  </a:lnTo>
                  <a:lnTo>
                    <a:pt x="914" y="653"/>
                  </a:lnTo>
                  <a:lnTo>
                    <a:pt x="895" y="680"/>
                  </a:lnTo>
                  <a:lnTo>
                    <a:pt x="897" y="682"/>
                  </a:lnTo>
                  <a:lnTo>
                    <a:pt x="882" y="703"/>
                  </a:lnTo>
                  <a:lnTo>
                    <a:pt x="836" y="670"/>
                  </a:lnTo>
                  <a:lnTo>
                    <a:pt x="765" y="620"/>
                  </a:lnTo>
                  <a:lnTo>
                    <a:pt x="711" y="578"/>
                  </a:lnTo>
                  <a:lnTo>
                    <a:pt x="717" y="570"/>
                  </a:lnTo>
                  <a:lnTo>
                    <a:pt x="699" y="557"/>
                  </a:lnTo>
                  <a:lnTo>
                    <a:pt x="694" y="567"/>
                  </a:lnTo>
                  <a:lnTo>
                    <a:pt x="686" y="559"/>
                  </a:lnTo>
                  <a:lnTo>
                    <a:pt x="680" y="568"/>
                  </a:lnTo>
                  <a:lnTo>
                    <a:pt x="672" y="561"/>
                  </a:lnTo>
                  <a:lnTo>
                    <a:pt x="676" y="555"/>
                  </a:lnTo>
                  <a:lnTo>
                    <a:pt x="630" y="517"/>
                  </a:lnTo>
                  <a:lnTo>
                    <a:pt x="623" y="524"/>
                  </a:lnTo>
                  <a:lnTo>
                    <a:pt x="621" y="522"/>
                  </a:lnTo>
                  <a:lnTo>
                    <a:pt x="615" y="530"/>
                  </a:lnTo>
                  <a:lnTo>
                    <a:pt x="607" y="524"/>
                  </a:lnTo>
                  <a:lnTo>
                    <a:pt x="599" y="532"/>
                  </a:lnTo>
                  <a:lnTo>
                    <a:pt x="592" y="526"/>
                  </a:lnTo>
                  <a:lnTo>
                    <a:pt x="580" y="542"/>
                  </a:lnTo>
                  <a:lnTo>
                    <a:pt x="576" y="540"/>
                  </a:lnTo>
                  <a:lnTo>
                    <a:pt x="571" y="547"/>
                  </a:lnTo>
                  <a:lnTo>
                    <a:pt x="563" y="540"/>
                  </a:lnTo>
                  <a:lnTo>
                    <a:pt x="550" y="555"/>
                  </a:lnTo>
                  <a:lnTo>
                    <a:pt x="542" y="549"/>
                  </a:lnTo>
                  <a:lnTo>
                    <a:pt x="536" y="557"/>
                  </a:lnTo>
                  <a:lnTo>
                    <a:pt x="532" y="555"/>
                  </a:lnTo>
                  <a:lnTo>
                    <a:pt x="521" y="570"/>
                  </a:lnTo>
                  <a:lnTo>
                    <a:pt x="513" y="565"/>
                  </a:lnTo>
                  <a:lnTo>
                    <a:pt x="502" y="580"/>
                  </a:lnTo>
                  <a:lnTo>
                    <a:pt x="490" y="572"/>
                  </a:lnTo>
                  <a:lnTo>
                    <a:pt x="477" y="588"/>
                  </a:lnTo>
                  <a:lnTo>
                    <a:pt x="469" y="580"/>
                  </a:lnTo>
                  <a:lnTo>
                    <a:pt x="457" y="597"/>
                  </a:lnTo>
                  <a:lnTo>
                    <a:pt x="454" y="595"/>
                  </a:lnTo>
                  <a:lnTo>
                    <a:pt x="448" y="603"/>
                  </a:lnTo>
                  <a:lnTo>
                    <a:pt x="440" y="595"/>
                  </a:lnTo>
                  <a:lnTo>
                    <a:pt x="434" y="605"/>
                  </a:lnTo>
                  <a:lnTo>
                    <a:pt x="427" y="597"/>
                  </a:lnTo>
                  <a:lnTo>
                    <a:pt x="413" y="615"/>
                  </a:lnTo>
                  <a:lnTo>
                    <a:pt x="409" y="613"/>
                  </a:lnTo>
                  <a:lnTo>
                    <a:pt x="404" y="618"/>
                  </a:lnTo>
                  <a:lnTo>
                    <a:pt x="398" y="613"/>
                  </a:lnTo>
                  <a:lnTo>
                    <a:pt x="384" y="628"/>
                  </a:lnTo>
                  <a:lnTo>
                    <a:pt x="381" y="628"/>
                  </a:lnTo>
                  <a:lnTo>
                    <a:pt x="375" y="626"/>
                  </a:lnTo>
                  <a:lnTo>
                    <a:pt x="363" y="626"/>
                  </a:lnTo>
                  <a:lnTo>
                    <a:pt x="363" y="626"/>
                  </a:lnTo>
                  <a:lnTo>
                    <a:pt x="359" y="628"/>
                  </a:lnTo>
                  <a:lnTo>
                    <a:pt x="356" y="632"/>
                  </a:lnTo>
                  <a:lnTo>
                    <a:pt x="348" y="628"/>
                  </a:lnTo>
                  <a:lnTo>
                    <a:pt x="344" y="630"/>
                  </a:lnTo>
                  <a:lnTo>
                    <a:pt x="340" y="628"/>
                  </a:lnTo>
                  <a:lnTo>
                    <a:pt x="334" y="628"/>
                  </a:lnTo>
                  <a:lnTo>
                    <a:pt x="331" y="626"/>
                  </a:lnTo>
                  <a:lnTo>
                    <a:pt x="333" y="622"/>
                  </a:lnTo>
                  <a:lnTo>
                    <a:pt x="331" y="615"/>
                  </a:lnTo>
                  <a:lnTo>
                    <a:pt x="321" y="609"/>
                  </a:lnTo>
                  <a:lnTo>
                    <a:pt x="319" y="603"/>
                  </a:lnTo>
                  <a:lnTo>
                    <a:pt x="329" y="605"/>
                  </a:lnTo>
                  <a:lnTo>
                    <a:pt x="329" y="611"/>
                  </a:lnTo>
                  <a:lnTo>
                    <a:pt x="333" y="613"/>
                  </a:lnTo>
                  <a:lnTo>
                    <a:pt x="336" y="609"/>
                  </a:lnTo>
                  <a:lnTo>
                    <a:pt x="346" y="607"/>
                  </a:lnTo>
                  <a:lnTo>
                    <a:pt x="350" y="601"/>
                  </a:lnTo>
                  <a:lnTo>
                    <a:pt x="359" y="588"/>
                  </a:lnTo>
                  <a:lnTo>
                    <a:pt x="365" y="578"/>
                  </a:lnTo>
                  <a:lnTo>
                    <a:pt x="365" y="565"/>
                  </a:lnTo>
                  <a:lnTo>
                    <a:pt x="369" y="553"/>
                  </a:lnTo>
                  <a:lnTo>
                    <a:pt x="373" y="551"/>
                  </a:lnTo>
                  <a:lnTo>
                    <a:pt x="375" y="555"/>
                  </a:lnTo>
                  <a:lnTo>
                    <a:pt x="382" y="545"/>
                  </a:lnTo>
                  <a:lnTo>
                    <a:pt x="386" y="545"/>
                  </a:lnTo>
                  <a:lnTo>
                    <a:pt x="392" y="545"/>
                  </a:lnTo>
                  <a:lnTo>
                    <a:pt x="392" y="545"/>
                  </a:lnTo>
                  <a:lnTo>
                    <a:pt x="398" y="544"/>
                  </a:lnTo>
                  <a:lnTo>
                    <a:pt x="400" y="545"/>
                  </a:lnTo>
                  <a:lnTo>
                    <a:pt x="404" y="544"/>
                  </a:lnTo>
                  <a:lnTo>
                    <a:pt x="406" y="536"/>
                  </a:lnTo>
                  <a:lnTo>
                    <a:pt x="407" y="524"/>
                  </a:lnTo>
                  <a:lnTo>
                    <a:pt x="411" y="515"/>
                  </a:lnTo>
                  <a:lnTo>
                    <a:pt x="413" y="503"/>
                  </a:lnTo>
                  <a:lnTo>
                    <a:pt x="415" y="496"/>
                  </a:lnTo>
                  <a:lnTo>
                    <a:pt x="419" y="490"/>
                  </a:lnTo>
                  <a:lnTo>
                    <a:pt x="419" y="488"/>
                  </a:lnTo>
                  <a:lnTo>
                    <a:pt x="419" y="486"/>
                  </a:lnTo>
                  <a:lnTo>
                    <a:pt x="419" y="486"/>
                  </a:lnTo>
                  <a:lnTo>
                    <a:pt x="419" y="482"/>
                  </a:lnTo>
                  <a:lnTo>
                    <a:pt x="419" y="480"/>
                  </a:lnTo>
                  <a:lnTo>
                    <a:pt x="419" y="478"/>
                  </a:lnTo>
                  <a:lnTo>
                    <a:pt x="421" y="474"/>
                  </a:lnTo>
                  <a:lnTo>
                    <a:pt x="423" y="472"/>
                  </a:lnTo>
                  <a:lnTo>
                    <a:pt x="423" y="471"/>
                  </a:lnTo>
                  <a:lnTo>
                    <a:pt x="425" y="471"/>
                  </a:lnTo>
                  <a:lnTo>
                    <a:pt x="425" y="471"/>
                  </a:lnTo>
                  <a:lnTo>
                    <a:pt x="427" y="471"/>
                  </a:lnTo>
                  <a:lnTo>
                    <a:pt x="430" y="469"/>
                  </a:lnTo>
                  <a:lnTo>
                    <a:pt x="430" y="467"/>
                  </a:lnTo>
                  <a:lnTo>
                    <a:pt x="430" y="465"/>
                  </a:lnTo>
                  <a:lnTo>
                    <a:pt x="430" y="463"/>
                  </a:lnTo>
                  <a:lnTo>
                    <a:pt x="429" y="463"/>
                  </a:lnTo>
                  <a:lnTo>
                    <a:pt x="429" y="463"/>
                  </a:lnTo>
                  <a:lnTo>
                    <a:pt x="429" y="465"/>
                  </a:lnTo>
                  <a:lnTo>
                    <a:pt x="427" y="465"/>
                  </a:lnTo>
                  <a:lnTo>
                    <a:pt x="423" y="467"/>
                  </a:lnTo>
                  <a:lnTo>
                    <a:pt x="423" y="467"/>
                  </a:lnTo>
                  <a:lnTo>
                    <a:pt x="423" y="467"/>
                  </a:lnTo>
                  <a:lnTo>
                    <a:pt x="421" y="467"/>
                  </a:lnTo>
                  <a:lnTo>
                    <a:pt x="421" y="467"/>
                  </a:lnTo>
                  <a:lnTo>
                    <a:pt x="423" y="461"/>
                  </a:lnTo>
                  <a:lnTo>
                    <a:pt x="423" y="459"/>
                  </a:lnTo>
                  <a:lnTo>
                    <a:pt x="423" y="459"/>
                  </a:lnTo>
                  <a:lnTo>
                    <a:pt x="425" y="459"/>
                  </a:lnTo>
                  <a:lnTo>
                    <a:pt x="423" y="457"/>
                  </a:lnTo>
                  <a:lnTo>
                    <a:pt x="423" y="455"/>
                  </a:lnTo>
                  <a:lnTo>
                    <a:pt x="421" y="455"/>
                  </a:lnTo>
                  <a:lnTo>
                    <a:pt x="421" y="455"/>
                  </a:lnTo>
                  <a:lnTo>
                    <a:pt x="419" y="457"/>
                  </a:lnTo>
                  <a:lnTo>
                    <a:pt x="417" y="457"/>
                  </a:lnTo>
                  <a:lnTo>
                    <a:pt x="415" y="457"/>
                  </a:lnTo>
                  <a:lnTo>
                    <a:pt x="415" y="459"/>
                  </a:lnTo>
                  <a:lnTo>
                    <a:pt x="413" y="459"/>
                  </a:lnTo>
                  <a:lnTo>
                    <a:pt x="413" y="463"/>
                  </a:lnTo>
                  <a:lnTo>
                    <a:pt x="409" y="467"/>
                  </a:lnTo>
                  <a:lnTo>
                    <a:pt x="406" y="469"/>
                  </a:lnTo>
                  <a:lnTo>
                    <a:pt x="404" y="469"/>
                  </a:lnTo>
                  <a:lnTo>
                    <a:pt x="400" y="469"/>
                  </a:lnTo>
                  <a:lnTo>
                    <a:pt x="398" y="467"/>
                  </a:lnTo>
                  <a:lnTo>
                    <a:pt x="396" y="467"/>
                  </a:lnTo>
                  <a:lnTo>
                    <a:pt x="396" y="465"/>
                  </a:lnTo>
                  <a:lnTo>
                    <a:pt x="392" y="463"/>
                  </a:lnTo>
                  <a:lnTo>
                    <a:pt x="392" y="463"/>
                  </a:lnTo>
                  <a:lnTo>
                    <a:pt x="392" y="463"/>
                  </a:lnTo>
                  <a:lnTo>
                    <a:pt x="390" y="463"/>
                  </a:lnTo>
                  <a:lnTo>
                    <a:pt x="386" y="463"/>
                  </a:lnTo>
                  <a:lnTo>
                    <a:pt x="381" y="461"/>
                  </a:lnTo>
                  <a:lnTo>
                    <a:pt x="377" y="459"/>
                  </a:lnTo>
                  <a:lnTo>
                    <a:pt x="373" y="459"/>
                  </a:lnTo>
                  <a:lnTo>
                    <a:pt x="367" y="459"/>
                  </a:lnTo>
                  <a:lnTo>
                    <a:pt x="363" y="457"/>
                  </a:lnTo>
                  <a:lnTo>
                    <a:pt x="354" y="453"/>
                  </a:lnTo>
                  <a:lnTo>
                    <a:pt x="352" y="451"/>
                  </a:lnTo>
                  <a:lnTo>
                    <a:pt x="344" y="448"/>
                  </a:lnTo>
                  <a:lnTo>
                    <a:pt x="338" y="444"/>
                  </a:lnTo>
                  <a:lnTo>
                    <a:pt x="336" y="442"/>
                  </a:lnTo>
                  <a:lnTo>
                    <a:pt x="333" y="440"/>
                  </a:lnTo>
                  <a:lnTo>
                    <a:pt x="327" y="432"/>
                  </a:lnTo>
                  <a:lnTo>
                    <a:pt x="323" y="425"/>
                  </a:lnTo>
                  <a:lnTo>
                    <a:pt x="321" y="423"/>
                  </a:lnTo>
                  <a:lnTo>
                    <a:pt x="321" y="421"/>
                  </a:lnTo>
                  <a:lnTo>
                    <a:pt x="321" y="419"/>
                  </a:lnTo>
                  <a:lnTo>
                    <a:pt x="323" y="413"/>
                  </a:lnTo>
                  <a:lnTo>
                    <a:pt x="325" y="411"/>
                  </a:lnTo>
                  <a:lnTo>
                    <a:pt x="325" y="409"/>
                  </a:lnTo>
                  <a:lnTo>
                    <a:pt x="327" y="409"/>
                  </a:lnTo>
                  <a:lnTo>
                    <a:pt x="327" y="409"/>
                  </a:lnTo>
                  <a:lnTo>
                    <a:pt x="329" y="409"/>
                  </a:lnTo>
                  <a:lnTo>
                    <a:pt x="329" y="409"/>
                  </a:lnTo>
                  <a:lnTo>
                    <a:pt x="331" y="411"/>
                  </a:lnTo>
                  <a:lnTo>
                    <a:pt x="333" y="411"/>
                  </a:lnTo>
                  <a:lnTo>
                    <a:pt x="333" y="409"/>
                  </a:lnTo>
                  <a:lnTo>
                    <a:pt x="333" y="403"/>
                  </a:lnTo>
                  <a:lnTo>
                    <a:pt x="331" y="396"/>
                  </a:lnTo>
                  <a:lnTo>
                    <a:pt x="329" y="396"/>
                  </a:lnTo>
                  <a:lnTo>
                    <a:pt x="329" y="392"/>
                  </a:lnTo>
                  <a:lnTo>
                    <a:pt x="329" y="382"/>
                  </a:lnTo>
                  <a:lnTo>
                    <a:pt x="331" y="378"/>
                  </a:lnTo>
                  <a:lnTo>
                    <a:pt x="331" y="378"/>
                  </a:lnTo>
                  <a:lnTo>
                    <a:pt x="333" y="378"/>
                  </a:lnTo>
                  <a:lnTo>
                    <a:pt x="333" y="377"/>
                  </a:lnTo>
                  <a:lnTo>
                    <a:pt x="333" y="375"/>
                  </a:lnTo>
                  <a:lnTo>
                    <a:pt x="331" y="375"/>
                  </a:lnTo>
                  <a:lnTo>
                    <a:pt x="331" y="373"/>
                  </a:lnTo>
                  <a:lnTo>
                    <a:pt x="331" y="371"/>
                  </a:lnTo>
                  <a:lnTo>
                    <a:pt x="331" y="369"/>
                  </a:lnTo>
                  <a:lnTo>
                    <a:pt x="331" y="367"/>
                  </a:lnTo>
                  <a:lnTo>
                    <a:pt x="331" y="365"/>
                  </a:lnTo>
                  <a:lnTo>
                    <a:pt x="331" y="365"/>
                  </a:lnTo>
                  <a:lnTo>
                    <a:pt x="331" y="365"/>
                  </a:lnTo>
                  <a:lnTo>
                    <a:pt x="331" y="361"/>
                  </a:lnTo>
                  <a:lnTo>
                    <a:pt x="331" y="359"/>
                  </a:lnTo>
                  <a:lnTo>
                    <a:pt x="327" y="357"/>
                  </a:lnTo>
                  <a:lnTo>
                    <a:pt x="325" y="353"/>
                  </a:lnTo>
                  <a:lnTo>
                    <a:pt x="325" y="352"/>
                  </a:lnTo>
                  <a:lnTo>
                    <a:pt x="323" y="346"/>
                  </a:lnTo>
                  <a:lnTo>
                    <a:pt x="323" y="344"/>
                  </a:lnTo>
                  <a:lnTo>
                    <a:pt x="323" y="338"/>
                  </a:lnTo>
                  <a:lnTo>
                    <a:pt x="323" y="332"/>
                  </a:lnTo>
                  <a:lnTo>
                    <a:pt x="323" y="330"/>
                  </a:lnTo>
                  <a:lnTo>
                    <a:pt x="325" y="330"/>
                  </a:lnTo>
                  <a:lnTo>
                    <a:pt x="325" y="330"/>
                  </a:lnTo>
                  <a:lnTo>
                    <a:pt x="329" y="332"/>
                  </a:lnTo>
                  <a:lnTo>
                    <a:pt x="329" y="332"/>
                  </a:lnTo>
                  <a:lnTo>
                    <a:pt x="331" y="332"/>
                  </a:lnTo>
                  <a:lnTo>
                    <a:pt x="333" y="332"/>
                  </a:lnTo>
                  <a:lnTo>
                    <a:pt x="336" y="332"/>
                  </a:lnTo>
                  <a:lnTo>
                    <a:pt x="338" y="330"/>
                  </a:lnTo>
                  <a:lnTo>
                    <a:pt x="338" y="330"/>
                  </a:lnTo>
                  <a:lnTo>
                    <a:pt x="338" y="329"/>
                  </a:lnTo>
                  <a:lnTo>
                    <a:pt x="338" y="329"/>
                  </a:lnTo>
                  <a:lnTo>
                    <a:pt x="338" y="329"/>
                  </a:lnTo>
                  <a:lnTo>
                    <a:pt x="334" y="325"/>
                  </a:lnTo>
                  <a:lnTo>
                    <a:pt x="325" y="325"/>
                  </a:lnTo>
                  <a:lnTo>
                    <a:pt x="323" y="323"/>
                  </a:lnTo>
                  <a:lnTo>
                    <a:pt x="319" y="317"/>
                  </a:lnTo>
                  <a:lnTo>
                    <a:pt x="319" y="315"/>
                  </a:lnTo>
                  <a:lnTo>
                    <a:pt x="319" y="313"/>
                  </a:lnTo>
                  <a:lnTo>
                    <a:pt x="319" y="311"/>
                  </a:lnTo>
                  <a:lnTo>
                    <a:pt x="319" y="311"/>
                  </a:lnTo>
                  <a:lnTo>
                    <a:pt x="321" y="309"/>
                  </a:lnTo>
                  <a:lnTo>
                    <a:pt x="323" y="309"/>
                  </a:lnTo>
                  <a:lnTo>
                    <a:pt x="325" y="309"/>
                  </a:lnTo>
                  <a:lnTo>
                    <a:pt x="325" y="311"/>
                  </a:lnTo>
                  <a:lnTo>
                    <a:pt x="327" y="313"/>
                  </a:lnTo>
                  <a:lnTo>
                    <a:pt x="327" y="313"/>
                  </a:lnTo>
                  <a:lnTo>
                    <a:pt x="329" y="313"/>
                  </a:lnTo>
                  <a:lnTo>
                    <a:pt x="336" y="313"/>
                  </a:lnTo>
                  <a:lnTo>
                    <a:pt x="336" y="313"/>
                  </a:lnTo>
                  <a:lnTo>
                    <a:pt x="338" y="313"/>
                  </a:lnTo>
                  <a:lnTo>
                    <a:pt x="346" y="313"/>
                  </a:lnTo>
                  <a:lnTo>
                    <a:pt x="346" y="313"/>
                  </a:lnTo>
                  <a:lnTo>
                    <a:pt x="346" y="313"/>
                  </a:lnTo>
                  <a:lnTo>
                    <a:pt x="348" y="313"/>
                  </a:lnTo>
                  <a:lnTo>
                    <a:pt x="350" y="315"/>
                  </a:lnTo>
                  <a:lnTo>
                    <a:pt x="352" y="313"/>
                  </a:lnTo>
                  <a:lnTo>
                    <a:pt x="352" y="313"/>
                  </a:lnTo>
                  <a:lnTo>
                    <a:pt x="352" y="313"/>
                  </a:lnTo>
                  <a:lnTo>
                    <a:pt x="354" y="313"/>
                  </a:lnTo>
                  <a:lnTo>
                    <a:pt x="352" y="309"/>
                  </a:lnTo>
                  <a:lnTo>
                    <a:pt x="352" y="309"/>
                  </a:lnTo>
                  <a:lnTo>
                    <a:pt x="352" y="307"/>
                  </a:lnTo>
                  <a:lnTo>
                    <a:pt x="354" y="306"/>
                  </a:lnTo>
                  <a:lnTo>
                    <a:pt x="354" y="306"/>
                  </a:lnTo>
                  <a:lnTo>
                    <a:pt x="354" y="306"/>
                  </a:lnTo>
                  <a:lnTo>
                    <a:pt x="354" y="306"/>
                  </a:lnTo>
                  <a:lnTo>
                    <a:pt x="356" y="306"/>
                  </a:lnTo>
                  <a:lnTo>
                    <a:pt x="357" y="307"/>
                  </a:lnTo>
                  <a:lnTo>
                    <a:pt x="359" y="307"/>
                  </a:lnTo>
                  <a:lnTo>
                    <a:pt x="361" y="307"/>
                  </a:lnTo>
                  <a:lnTo>
                    <a:pt x="361" y="306"/>
                  </a:lnTo>
                  <a:lnTo>
                    <a:pt x="357" y="304"/>
                  </a:lnTo>
                  <a:lnTo>
                    <a:pt x="357" y="304"/>
                  </a:lnTo>
                  <a:lnTo>
                    <a:pt x="357" y="302"/>
                  </a:lnTo>
                  <a:lnTo>
                    <a:pt x="359" y="302"/>
                  </a:lnTo>
                  <a:lnTo>
                    <a:pt x="363" y="298"/>
                  </a:lnTo>
                  <a:lnTo>
                    <a:pt x="369" y="298"/>
                  </a:lnTo>
                  <a:lnTo>
                    <a:pt x="369" y="298"/>
                  </a:lnTo>
                  <a:lnTo>
                    <a:pt x="369" y="298"/>
                  </a:lnTo>
                  <a:lnTo>
                    <a:pt x="371" y="298"/>
                  </a:lnTo>
                  <a:lnTo>
                    <a:pt x="371" y="296"/>
                  </a:lnTo>
                  <a:lnTo>
                    <a:pt x="371" y="296"/>
                  </a:lnTo>
                  <a:lnTo>
                    <a:pt x="371" y="296"/>
                  </a:lnTo>
                  <a:lnTo>
                    <a:pt x="365" y="294"/>
                  </a:lnTo>
                  <a:lnTo>
                    <a:pt x="363" y="296"/>
                  </a:lnTo>
                  <a:lnTo>
                    <a:pt x="363" y="298"/>
                  </a:lnTo>
                  <a:lnTo>
                    <a:pt x="357" y="298"/>
                  </a:lnTo>
                  <a:lnTo>
                    <a:pt x="356" y="296"/>
                  </a:lnTo>
                  <a:lnTo>
                    <a:pt x="354" y="294"/>
                  </a:lnTo>
                  <a:lnTo>
                    <a:pt x="354" y="294"/>
                  </a:lnTo>
                  <a:lnTo>
                    <a:pt x="356" y="288"/>
                  </a:lnTo>
                  <a:lnTo>
                    <a:pt x="356" y="288"/>
                  </a:lnTo>
                  <a:lnTo>
                    <a:pt x="359" y="290"/>
                  </a:lnTo>
                  <a:lnTo>
                    <a:pt x="379" y="298"/>
                  </a:lnTo>
                  <a:lnTo>
                    <a:pt x="386" y="304"/>
                  </a:lnTo>
                  <a:lnTo>
                    <a:pt x="388" y="311"/>
                  </a:lnTo>
                  <a:lnTo>
                    <a:pt x="404" y="319"/>
                  </a:lnTo>
                  <a:lnTo>
                    <a:pt x="409" y="319"/>
                  </a:lnTo>
                  <a:lnTo>
                    <a:pt x="411" y="311"/>
                  </a:lnTo>
                  <a:lnTo>
                    <a:pt x="417" y="306"/>
                  </a:lnTo>
                  <a:lnTo>
                    <a:pt x="419" y="309"/>
                  </a:lnTo>
                  <a:lnTo>
                    <a:pt x="432" y="309"/>
                  </a:lnTo>
                  <a:lnTo>
                    <a:pt x="444" y="294"/>
                  </a:lnTo>
                  <a:lnTo>
                    <a:pt x="461" y="313"/>
                  </a:lnTo>
                  <a:lnTo>
                    <a:pt x="465" y="309"/>
                  </a:lnTo>
                  <a:lnTo>
                    <a:pt x="475" y="306"/>
                  </a:lnTo>
                  <a:lnTo>
                    <a:pt x="484" y="317"/>
                  </a:lnTo>
                  <a:lnTo>
                    <a:pt x="490" y="319"/>
                  </a:lnTo>
                  <a:lnTo>
                    <a:pt x="502" y="325"/>
                  </a:lnTo>
                  <a:lnTo>
                    <a:pt x="509" y="325"/>
                  </a:lnTo>
                  <a:lnTo>
                    <a:pt x="521" y="332"/>
                  </a:lnTo>
                  <a:lnTo>
                    <a:pt x="517" y="338"/>
                  </a:lnTo>
                  <a:lnTo>
                    <a:pt x="525" y="342"/>
                  </a:lnTo>
                  <a:lnTo>
                    <a:pt x="536" y="357"/>
                  </a:lnTo>
                  <a:lnTo>
                    <a:pt x="542" y="361"/>
                  </a:lnTo>
                  <a:lnTo>
                    <a:pt x="553" y="363"/>
                  </a:lnTo>
                  <a:lnTo>
                    <a:pt x="567" y="369"/>
                  </a:lnTo>
                  <a:lnTo>
                    <a:pt x="582" y="378"/>
                  </a:lnTo>
                  <a:lnTo>
                    <a:pt x="596" y="377"/>
                  </a:lnTo>
                  <a:lnTo>
                    <a:pt x="609" y="378"/>
                  </a:lnTo>
                  <a:lnTo>
                    <a:pt x="617" y="382"/>
                  </a:lnTo>
                  <a:lnTo>
                    <a:pt x="632" y="386"/>
                  </a:lnTo>
                  <a:lnTo>
                    <a:pt x="640" y="390"/>
                  </a:lnTo>
                  <a:lnTo>
                    <a:pt x="630" y="378"/>
                  </a:lnTo>
                  <a:lnTo>
                    <a:pt x="634" y="369"/>
                  </a:lnTo>
                  <a:lnTo>
                    <a:pt x="688" y="413"/>
                  </a:lnTo>
                  <a:lnTo>
                    <a:pt x="696" y="405"/>
                  </a:lnTo>
                  <a:lnTo>
                    <a:pt x="726" y="430"/>
                  </a:lnTo>
                  <a:lnTo>
                    <a:pt x="732" y="423"/>
                  </a:lnTo>
                  <a:lnTo>
                    <a:pt x="778" y="455"/>
                  </a:lnTo>
                  <a:lnTo>
                    <a:pt x="797" y="471"/>
                  </a:lnTo>
                  <a:lnTo>
                    <a:pt x="792" y="480"/>
                  </a:lnTo>
                  <a:lnTo>
                    <a:pt x="880" y="544"/>
                  </a:lnTo>
                  <a:lnTo>
                    <a:pt x="941" y="588"/>
                  </a:lnTo>
                  <a:lnTo>
                    <a:pt x="947" y="580"/>
                  </a:lnTo>
                  <a:lnTo>
                    <a:pt x="962" y="590"/>
                  </a:lnTo>
                  <a:lnTo>
                    <a:pt x="968" y="582"/>
                  </a:lnTo>
                  <a:lnTo>
                    <a:pt x="984" y="591"/>
                  </a:lnTo>
                  <a:lnTo>
                    <a:pt x="989" y="584"/>
                  </a:lnTo>
                  <a:lnTo>
                    <a:pt x="991" y="5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16" name="Freeform 6318"/>
            <p:cNvSpPr>
              <a:spLocks/>
            </p:cNvSpPr>
            <p:nvPr/>
          </p:nvSpPr>
          <p:spPr bwMode="auto">
            <a:xfrm>
              <a:off x="6110288" y="3730625"/>
              <a:ext cx="103188" cy="79375"/>
            </a:xfrm>
            <a:custGeom>
              <a:avLst/>
              <a:gdLst>
                <a:gd name="T0" fmla="*/ 65 w 65"/>
                <a:gd name="T1" fmla="*/ 23 h 50"/>
                <a:gd name="T2" fmla="*/ 46 w 65"/>
                <a:gd name="T3" fmla="*/ 50 h 50"/>
                <a:gd name="T4" fmla="*/ 0 w 65"/>
                <a:gd name="T5" fmla="*/ 15 h 50"/>
                <a:gd name="T6" fmla="*/ 2 w 65"/>
                <a:gd name="T7" fmla="*/ 15 h 50"/>
                <a:gd name="T8" fmla="*/ 9 w 65"/>
                <a:gd name="T9" fmla="*/ 13 h 50"/>
                <a:gd name="T10" fmla="*/ 17 w 65"/>
                <a:gd name="T11" fmla="*/ 13 h 50"/>
                <a:gd name="T12" fmla="*/ 19 w 65"/>
                <a:gd name="T13" fmla="*/ 11 h 50"/>
                <a:gd name="T14" fmla="*/ 27 w 65"/>
                <a:gd name="T15" fmla="*/ 6 h 50"/>
                <a:gd name="T16" fmla="*/ 29 w 65"/>
                <a:gd name="T17" fmla="*/ 4 h 50"/>
                <a:gd name="T18" fmla="*/ 29 w 65"/>
                <a:gd name="T19" fmla="*/ 4 h 50"/>
                <a:gd name="T20" fmla="*/ 31 w 65"/>
                <a:gd name="T21" fmla="*/ 2 h 50"/>
                <a:gd name="T22" fmla="*/ 31 w 65"/>
                <a:gd name="T23" fmla="*/ 2 h 50"/>
                <a:gd name="T24" fmla="*/ 32 w 65"/>
                <a:gd name="T25" fmla="*/ 0 h 50"/>
                <a:gd name="T26" fmla="*/ 34 w 65"/>
                <a:gd name="T27" fmla="*/ 0 h 50"/>
                <a:gd name="T28" fmla="*/ 65 w 65"/>
                <a:gd name="T29"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50">
                  <a:moveTo>
                    <a:pt x="65" y="23"/>
                  </a:moveTo>
                  <a:lnTo>
                    <a:pt x="46" y="50"/>
                  </a:lnTo>
                  <a:lnTo>
                    <a:pt x="0" y="15"/>
                  </a:lnTo>
                  <a:lnTo>
                    <a:pt x="2" y="15"/>
                  </a:lnTo>
                  <a:lnTo>
                    <a:pt x="9" y="13"/>
                  </a:lnTo>
                  <a:lnTo>
                    <a:pt x="17" y="13"/>
                  </a:lnTo>
                  <a:lnTo>
                    <a:pt x="19" y="11"/>
                  </a:lnTo>
                  <a:lnTo>
                    <a:pt x="27" y="6"/>
                  </a:lnTo>
                  <a:lnTo>
                    <a:pt x="29" y="4"/>
                  </a:lnTo>
                  <a:lnTo>
                    <a:pt x="29" y="4"/>
                  </a:lnTo>
                  <a:lnTo>
                    <a:pt x="31" y="2"/>
                  </a:lnTo>
                  <a:lnTo>
                    <a:pt x="31" y="2"/>
                  </a:lnTo>
                  <a:lnTo>
                    <a:pt x="32" y="0"/>
                  </a:lnTo>
                  <a:lnTo>
                    <a:pt x="34" y="0"/>
                  </a:lnTo>
                  <a:lnTo>
                    <a:pt x="65"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17" name="Freeform 6319"/>
            <p:cNvSpPr>
              <a:spLocks/>
            </p:cNvSpPr>
            <p:nvPr/>
          </p:nvSpPr>
          <p:spPr bwMode="auto">
            <a:xfrm>
              <a:off x="6110288" y="3730625"/>
              <a:ext cx="103188" cy="79375"/>
            </a:xfrm>
            <a:custGeom>
              <a:avLst/>
              <a:gdLst>
                <a:gd name="T0" fmla="*/ 65 w 65"/>
                <a:gd name="T1" fmla="*/ 23 h 50"/>
                <a:gd name="T2" fmla="*/ 46 w 65"/>
                <a:gd name="T3" fmla="*/ 50 h 50"/>
                <a:gd name="T4" fmla="*/ 0 w 65"/>
                <a:gd name="T5" fmla="*/ 15 h 50"/>
                <a:gd name="T6" fmla="*/ 2 w 65"/>
                <a:gd name="T7" fmla="*/ 15 h 50"/>
                <a:gd name="T8" fmla="*/ 9 w 65"/>
                <a:gd name="T9" fmla="*/ 13 h 50"/>
                <a:gd name="T10" fmla="*/ 17 w 65"/>
                <a:gd name="T11" fmla="*/ 13 h 50"/>
                <a:gd name="T12" fmla="*/ 19 w 65"/>
                <a:gd name="T13" fmla="*/ 11 h 50"/>
                <a:gd name="T14" fmla="*/ 27 w 65"/>
                <a:gd name="T15" fmla="*/ 6 h 50"/>
                <a:gd name="T16" fmla="*/ 29 w 65"/>
                <a:gd name="T17" fmla="*/ 4 h 50"/>
                <a:gd name="T18" fmla="*/ 29 w 65"/>
                <a:gd name="T19" fmla="*/ 4 h 50"/>
                <a:gd name="T20" fmla="*/ 31 w 65"/>
                <a:gd name="T21" fmla="*/ 2 h 50"/>
                <a:gd name="T22" fmla="*/ 31 w 65"/>
                <a:gd name="T23" fmla="*/ 2 h 50"/>
                <a:gd name="T24" fmla="*/ 32 w 65"/>
                <a:gd name="T25" fmla="*/ 0 h 50"/>
                <a:gd name="T26" fmla="*/ 34 w 65"/>
                <a:gd name="T27" fmla="*/ 0 h 50"/>
                <a:gd name="T28" fmla="*/ 65 w 65"/>
                <a:gd name="T29"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50">
                  <a:moveTo>
                    <a:pt x="65" y="23"/>
                  </a:moveTo>
                  <a:lnTo>
                    <a:pt x="46" y="50"/>
                  </a:lnTo>
                  <a:lnTo>
                    <a:pt x="0" y="15"/>
                  </a:lnTo>
                  <a:lnTo>
                    <a:pt x="2" y="15"/>
                  </a:lnTo>
                  <a:lnTo>
                    <a:pt x="9" y="13"/>
                  </a:lnTo>
                  <a:lnTo>
                    <a:pt x="17" y="13"/>
                  </a:lnTo>
                  <a:lnTo>
                    <a:pt x="19" y="11"/>
                  </a:lnTo>
                  <a:lnTo>
                    <a:pt x="27" y="6"/>
                  </a:lnTo>
                  <a:lnTo>
                    <a:pt x="29" y="4"/>
                  </a:lnTo>
                  <a:lnTo>
                    <a:pt x="29" y="4"/>
                  </a:lnTo>
                  <a:lnTo>
                    <a:pt x="31" y="2"/>
                  </a:lnTo>
                  <a:lnTo>
                    <a:pt x="31" y="2"/>
                  </a:lnTo>
                  <a:lnTo>
                    <a:pt x="32" y="0"/>
                  </a:lnTo>
                  <a:lnTo>
                    <a:pt x="34" y="0"/>
                  </a:lnTo>
                  <a:lnTo>
                    <a:pt x="65"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18" name="Freeform 6320"/>
            <p:cNvSpPr>
              <a:spLocks/>
            </p:cNvSpPr>
            <p:nvPr/>
          </p:nvSpPr>
          <p:spPr bwMode="auto">
            <a:xfrm>
              <a:off x="6865938" y="3230563"/>
              <a:ext cx="576263" cy="307975"/>
            </a:xfrm>
            <a:custGeom>
              <a:avLst/>
              <a:gdLst>
                <a:gd name="T0" fmla="*/ 202 w 363"/>
                <a:gd name="T1" fmla="*/ 4 h 194"/>
                <a:gd name="T2" fmla="*/ 250 w 363"/>
                <a:gd name="T3" fmla="*/ 37 h 194"/>
                <a:gd name="T4" fmla="*/ 273 w 363"/>
                <a:gd name="T5" fmla="*/ 52 h 194"/>
                <a:gd name="T6" fmla="*/ 273 w 363"/>
                <a:gd name="T7" fmla="*/ 54 h 194"/>
                <a:gd name="T8" fmla="*/ 323 w 363"/>
                <a:gd name="T9" fmla="*/ 85 h 194"/>
                <a:gd name="T10" fmla="*/ 329 w 363"/>
                <a:gd name="T11" fmla="*/ 98 h 194"/>
                <a:gd name="T12" fmla="*/ 363 w 363"/>
                <a:gd name="T13" fmla="*/ 119 h 194"/>
                <a:gd name="T14" fmla="*/ 346 w 363"/>
                <a:gd name="T15" fmla="*/ 154 h 194"/>
                <a:gd name="T16" fmla="*/ 321 w 363"/>
                <a:gd name="T17" fmla="*/ 194 h 194"/>
                <a:gd name="T18" fmla="*/ 271 w 363"/>
                <a:gd name="T19" fmla="*/ 165 h 194"/>
                <a:gd name="T20" fmla="*/ 263 w 363"/>
                <a:gd name="T21" fmla="*/ 179 h 194"/>
                <a:gd name="T22" fmla="*/ 196 w 363"/>
                <a:gd name="T23" fmla="*/ 136 h 194"/>
                <a:gd name="T24" fmla="*/ 85 w 363"/>
                <a:gd name="T25" fmla="*/ 121 h 194"/>
                <a:gd name="T26" fmla="*/ 54 w 363"/>
                <a:gd name="T27" fmla="*/ 117 h 194"/>
                <a:gd name="T28" fmla="*/ 50 w 363"/>
                <a:gd name="T29" fmla="*/ 123 h 194"/>
                <a:gd name="T30" fmla="*/ 0 w 363"/>
                <a:gd name="T31" fmla="*/ 88 h 194"/>
                <a:gd name="T32" fmla="*/ 52 w 363"/>
                <a:gd name="T33" fmla="*/ 65 h 194"/>
                <a:gd name="T34" fmla="*/ 62 w 363"/>
                <a:gd name="T35" fmla="*/ 52 h 194"/>
                <a:gd name="T36" fmla="*/ 48 w 363"/>
                <a:gd name="T37" fmla="*/ 37 h 194"/>
                <a:gd name="T38" fmla="*/ 65 w 363"/>
                <a:gd name="T39" fmla="*/ 8 h 194"/>
                <a:gd name="T40" fmla="*/ 92 w 363"/>
                <a:gd name="T41" fmla="*/ 27 h 194"/>
                <a:gd name="T42" fmla="*/ 102 w 363"/>
                <a:gd name="T43" fmla="*/ 12 h 194"/>
                <a:gd name="T44" fmla="*/ 110 w 363"/>
                <a:gd name="T45" fmla="*/ 17 h 194"/>
                <a:gd name="T46" fmla="*/ 121 w 363"/>
                <a:gd name="T47" fmla="*/ 0 h 194"/>
                <a:gd name="T48" fmla="*/ 133 w 363"/>
                <a:gd name="T49" fmla="*/ 6 h 194"/>
                <a:gd name="T50" fmla="*/ 138 w 363"/>
                <a:gd name="T51" fmla="*/ 0 h 194"/>
                <a:gd name="T52" fmla="*/ 148 w 363"/>
                <a:gd name="T53" fmla="*/ 6 h 194"/>
                <a:gd name="T54" fmla="*/ 146 w 363"/>
                <a:gd name="T55" fmla="*/ 14 h 194"/>
                <a:gd name="T56" fmla="*/ 156 w 363"/>
                <a:gd name="T57" fmla="*/ 21 h 194"/>
                <a:gd name="T58" fmla="*/ 171 w 363"/>
                <a:gd name="T59" fmla="*/ 15 h 194"/>
                <a:gd name="T60" fmla="*/ 202 w 363"/>
                <a:gd name="T61"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194">
                  <a:moveTo>
                    <a:pt x="202" y="4"/>
                  </a:moveTo>
                  <a:lnTo>
                    <a:pt x="250" y="37"/>
                  </a:lnTo>
                  <a:lnTo>
                    <a:pt x="273" y="52"/>
                  </a:lnTo>
                  <a:lnTo>
                    <a:pt x="273" y="54"/>
                  </a:lnTo>
                  <a:lnTo>
                    <a:pt x="323" y="85"/>
                  </a:lnTo>
                  <a:lnTo>
                    <a:pt x="329" y="98"/>
                  </a:lnTo>
                  <a:lnTo>
                    <a:pt x="363" y="119"/>
                  </a:lnTo>
                  <a:lnTo>
                    <a:pt x="346" y="154"/>
                  </a:lnTo>
                  <a:lnTo>
                    <a:pt x="321" y="194"/>
                  </a:lnTo>
                  <a:lnTo>
                    <a:pt x="271" y="165"/>
                  </a:lnTo>
                  <a:lnTo>
                    <a:pt x="263" y="179"/>
                  </a:lnTo>
                  <a:lnTo>
                    <a:pt x="196" y="136"/>
                  </a:lnTo>
                  <a:lnTo>
                    <a:pt x="85" y="121"/>
                  </a:lnTo>
                  <a:lnTo>
                    <a:pt x="54" y="117"/>
                  </a:lnTo>
                  <a:lnTo>
                    <a:pt x="50" y="123"/>
                  </a:lnTo>
                  <a:lnTo>
                    <a:pt x="0" y="88"/>
                  </a:lnTo>
                  <a:lnTo>
                    <a:pt x="52" y="65"/>
                  </a:lnTo>
                  <a:lnTo>
                    <a:pt x="62" y="52"/>
                  </a:lnTo>
                  <a:lnTo>
                    <a:pt x="48" y="37"/>
                  </a:lnTo>
                  <a:lnTo>
                    <a:pt x="65" y="8"/>
                  </a:lnTo>
                  <a:lnTo>
                    <a:pt x="92" y="27"/>
                  </a:lnTo>
                  <a:lnTo>
                    <a:pt x="102" y="12"/>
                  </a:lnTo>
                  <a:lnTo>
                    <a:pt x="110" y="17"/>
                  </a:lnTo>
                  <a:lnTo>
                    <a:pt x="121" y="0"/>
                  </a:lnTo>
                  <a:lnTo>
                    <a:pt x="133" y="6"/>
                  </a:lnTo>
                  <a:lnTo>
                    <a:pt x="138" y="0"/>
                  </a:lnTo>
                  <a:lnTo>
                    <a:pt x="148" y="6"/>
                  </a:lnTo>
                  <a:lnTo>
                    <a:pt x="146" y="14"/>
                  </a:lnTo>
                  <a:lnTo>
                    <a:pt x="156" y="21"/>
                  </a:lnTo>
                  <a:lnTo>
                    <a:pt x="171" y="15"/>
                  </a:lnTo>
                  <a:lnTo>
                    <a:pt x="202"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19" name="Freeform 6321"/>
            <p:cNvSpPr>
              <a:spLocks/>
            </p:cNvSpPr>
            <p:nvPr/>
          </p:nvSpPr>
          <p:spPr bwMode="auto">
            <a:xfrm>
              <a:off x="6865938" y="3230563"/>
              <a:ext cx="576263" cy="307975"/>
            </a:xfrm>
            <a:custGeom>
              <a:avLst/>
              <a:gdLst>
                <a:gd name="T0" fmla="*/ 202 w 363"/>
                <a:gd name="T1" fmla="*/ 4 h 194"/>
                <a:gd name="T2" fmla="*/ 250 w 363"/>
                <a:gd name="T3" fmla="*/ 37 h 194"/>
                <a:gd name="T4" fmla="*/ 273 w 363"/>
                <a:gd name="T5" fmla="*/ 52 h 194"/>
                <a:gd name="T6" fmla="*/ 273 w 363"/>
                <a:gd name="T7" fmla="*/ 54 h 194"/>
                <a:gd name="T8" fmla="*/ 323 w 363"/>
                <a:gd name="T9" fmla="*/ 85 h 194"/>
                <a:gd name="T10" fmla="*/ 329 w 363"/>
                <a:gd name="T11" fmla="*/ 98 h 194"/>
                <a:gd name="T12" fmla="*/ 363 w 363"/>
                <a:gd name="T13" fmla="*/ 119 h 194"/>
                <a:gd name="T14" fmla="*/ 346 w 363"/>
                <a:gd name="T15" fmla="*/ 154 h 194"/>
                <a:gd name="T16" fmla="*/ 321 w 363"/>
                <a:gd name="T17" fmla="*/ 194 h 194"/>
                <a:gd name="T18" fmla="*/ 271 w 363"/>
                <a:gd name="T19" fmla="*/ 165 h 194"/>
                <a:gd name="T20" fmla="*/ 263 w 363"/>
                <a:gd name="T21" fmla="*/ 179 h 194"/>
                <a:gd name="T22" fmla="*/ 196 w 363"/>
                <a:gd name="T23" fmla="*/ 136 h 194"/>
                <a:gd name="T24" fmla="*/ 85 w 363"/>
                <a:gd name="T25" fmla="*/ 121 h 194"/>
                <a:gd name="T26" fmla="*/ 54 w 363"/>
                <a:gd name="T27" fmla="*/ 117 h 194"/>
                <a:gd name="T28" fmla="*/ 50 w 363"/>
                <a:gd name="T29" fmla="*/ 123 h 194"/>
                <a:gd name="T30" fmla="*/ 0 w 363"/>
                <a:gd name="T31" fmla="*/ 88 h 194"/>
                <a:gd name="T32" fmla="*/ 52 w 363"/>
                <a:gd name="T33" fmla="*/ 65 h 194"/>
                <a:gd name="T34" fmla="*/ 62 w 363"/>
                <a:gd name="T35" fmla="*/ 52 h 194"/>
                <a:gd name="T36" fmla="*/ 48 w 363"/>
                <a:gd name="T37" fmla="*/ 37 h 194"/>
                <a:gd name="T38" fmla="*/ 65 w 363"/>
                <a:gd name="T39" fmla="*/ 8 h 194"/>
                <a:gd name="T40" fmla="*/ 92 w 363"/>
                <a:gd name="T41" fmla="*/ 27 h 194"/>
                <a:gd name="T42" fmla="*/ 102 w 363"/>
                <a:gd name="T43" fmla="*/ 12 h 194"/>
                <a:gd name="T44" fmla="*/ 110 w 363"/>
                <a:gd name="T45" fmla="*/ 17 h 194"/>
                <a:gd name="T46" fmla="*/ 121 w 363"/>
                <a:gd name="T47" fmla="*/ 0 h 194"/>
                <a:gd name="T48" fmla="*/ 133 w 363"/>
                <a:gd name="T49" fmla="*/ 6 h 194"/>
                <a:gd name="T50" fmla="*/ 138 w 363"/>
                <a:gd name="T51" fmla="*/ 0 h 194"/>
                <a:gd name="T52" fmla="*/ 148 w 363"/>
                <a:gd name="T53" fmla="*/ 6 h 194"/>
                <a:gd name="T54" fmla="*/ 146 w 363"/>
                <a:gd name="T55" fmla="*/ 14 h 194"/>
                <a:gd name="T56" fmla="*/ 156 w 363"/>
                <a:gd name="T57" fmla="*/ 21 h 194"/>
                <a:gd name="T58" fmla="*/ 171 w 363"/>
                <a:gd name="T59" fmla="*/ 15 h 194"/>
                <a:gd name="T60" fmla="*/ 202 w 363"/>
                <a:gd name="T61"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194">
                  <a:moveTo>
                    <a:pt x="202" y="4"/>
                  </a:moveTo>
                  <a:lnTo>
                    <a:pt x="250" y="37"/>
                  </a:lnTo>
                  <a:lnTo>
                    <a:pt x="273" y="52"/>
                  </a:lnTo>
                  <a:lnTo>
                    <a:pt x="273" y="54"/>
                  </a:lnTo>
                  <a:lnTo>
                    <a:pt x="323" y="85"/>
                  </a:lnTo>
                  <a:lnTo>
                    <a:pt x="329" y="98"/>
                  </a:lnTo>
                  <a:lnTo>
                    <a:pt x="363" y="119"/>
                  </a:lnTo>
                  <a:lnTo>
                    <a:pt x="346" y="154"/>
                  </a:lnTo>
                  <a:lnTo>
                    <a:pt x="321" y="194"/>
                  </a:lnTo>
                  <a:lnTo>
                    <a:pt x="271" y="165"/>
                  </a:lnTo>
                  <a:lnTo>
                    <a:pt x="263" y="179"/>
                  </a:lnTo>
                  <a:lnTo>
                    <a:pt x="196" y="136"/>
                  </a:lnTo>
                  <a:lnTo>
                    <a:pt x="85" y="121"/>
                  </a:lnTo>
                  <a:lnTo>
                    <a:pt x="54" y="117"/>
                  </a:lnTo>
                  <a:lnTo>
                    <a:pt x="50" y="123"/>
                  </a:lnTo>
                  <a:lnTo>
                    <a:pt x="0" y="88"/>
                  </a:lnTo>
                  <a:lnTo>
                    <a:pt x="52" y="65"/>
                  </a:lnTo>
                  <a:lnTo>
                    <a:pt x="62" y="52"/>
                  </a:lnTo>
                  <a:lnTo>
                    <a:pt x="48" y="37"/>
                  </a:lnTo>
                  <a:lnTo>
                    <a:pt x="65" y="8"/>
                  </a:lnTo>
                  <a:lnTo>
                    <a:pt x="92" y="27"/>
                  </a:lnTo>
                  <a:lnTo>
                    <a:pt x="102" y="12"/>
                  </a:lnTo>
                  <a:lnTo>
                    <a:pt x="110" y="17"/>
                  </a:lnTo>
                  <a:lnTo>
                    <a:pt x="121" y="0"/>
                  </a:lnTo>
                  <a:lnTo>
                    <a:pt x="133" y="6"/>
                  </a:lnTo>
                  <a:lnTo>
                    <a:pt x="138" y="0"/>
                  </a:lnTo>
                  <a:lnTo>
                    <a:pt x="148" y="6"/>
                  </a:lnTo>
                  <a:lnTo>
                    <a:pt x="146" y="14"/>
                  </a:lnTo>
                  <a:lnTo>
                    <a:pt x="156" y="21"/>
                  </a:lnTo>
                  <a:lnTo>
                    <a:pt x="171" y="15"/>
                  </a:lnTo>
                  <a:lnTo>
                    <a:pt x="202"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20" name="Freeform 6322"/>
            <p:cNvSpPr>
              <a:spLocks/>
            </p:cNvSpPr>
            <p:nvPr/>
          </p:nvSpPr>
          <p:spPr bwMode="auto">
            <a:xfrm>
              <a:off x="5856288" y="3325813"/>
              <a:ext cx="604838" cy="401638"/>
            </a:xfrm>
            <a:custGeom>
              <a:avLst/>
              <a:gdLst>
                <a:gd name="T0" fmla="*/ 298 w 381"/>
                <a:gd name="T1" fmla="*/ 217 h 253"/>
                <a:gd name="T2" fmla="*/ 267 w 381"/>
                <a:gd name="T3" fmla="*/ 207 h 253"/>
                <a:gd name="T4" fmla="*/ 246 w 381"/>
                <a:gd name="T5" fmla="*/ 218 h 253"/>
                <a:gd name="T6" fmla="*/ 221 w 381"/>
                <a:gd name="T7" fmla="*/ 211 h 253"/>
                <a:gd name="T8" fmla="*/ 183 w 381"/>
                <a:gd name="T9" fmla="*/ 251 h 253"/>
                <a:gd name="T10" fmla="*/ 181 w 381"/>
                <a:gd name="T11" fmla="*/ 251 h 253"/>
                <a:gd name="T12" fmla="*/ 177 w 381"/>
                <a:gd name="T13" fmla="*/ 249 h 253"/>
                <a:gd name="T14" fmla="*/ 166 w 381"/>
                <a:gd name="T15" fmla="*/ 247 h 253"/>
                <a:gd name="T16" fmla="*/ 160 w 381"/>
                <a:gd name="T17" fmla="*/ 245 h 253"/>
                <a:gd name="T18" fmla="*/ 148 w 381"/>
                <a:gd name="T19" fmla="*/ 243 h 253"/>
                <a:gd name="T20" fmla="*/ 141 w 381"/>
                <a:gd name="T21" fmla="*/ 243 h 253"/>
                <a:gd name="T22" fmla="*/ 125 w 381"/>
                <a:gd name="T23" fmla="*/ 241 h 253"/>
                <a:gd name="T24" fmla="*/ 118 w 381"/>
                <a:gd name="T25" fmla="*/ 238 h 253"/>
                <a:gd name="T26" fmla="*/ 114 w 381"/>
                <a:gd name="T27" fmla="*/ 232 h 253"/>
                <a:gd name="T28" fmla="*/ 114 w 381"/>
                <a:gd name="T29" fmla="*/ 226 h 253"/>
                <a:gd name="T30" fmla="*/ 116 w 381"/>
                <a:gd name="T31" fmla="*/ 224 h 253"/>
                <a:gd name="T32" fmla="*/ 118 w 381"/>
                <a:gd name="T33" fmla="*/ 218 h 253"/>
                <a:gd name="T34" fmla="*/ 116 w 381"/>
                <a:gd name="T35" fmla="*/ 213 h 253"/>
                <a:gd name="T36" fmla="*/ 114 w 381"/>
                <a:gd name="T37" fmla="*/ 207 h 253"/>
                <a:gd name="T38" fmla="*/ 114 w 381"/>
                <a:gd name="T39" fmla="*/ 205 h 253"/>
                <a:gd name="T40" fmla="*/ 118 w 381"/>
                <a:gd name="T41" fmla="*/ 199 h 253"/>
                <a:gd name="T42" fmla="*/ 110 w 381"/>
                <a:gd name="T43" fmla="*/ 193 h 253"/>
                <a:gd name="T44" fmla="*/ 108 w 381"/>
                <a:gd name="T45" fmla="*/ 193 h 253"/>
                <a:gd name="T46" fmla="*/ 102 w 381"/>
                <a:gd name="T47" fmla="*/ 197 h 253"/>
                <a:gd name="T48" fmla="*/ 102 w 381"/>
                <a:gd name="T49" fmla="*/ 201 h 253"/>
                <a:gd name="T50" fmla="*/ 96 w 381"/>
                <a:gd name="T51" fmla="*/ 203 h 253"/>
                <a:gd name="T52" fmla="*/ 94 w 381"/>
                <a:gd name="T53" fmla="*/ 203 h 253"/>
                <a:gd name="T54" fmla="*/ 85 w 381"/>
                <a:gd name="T55" fmla="*/ 222 h 253"/>
                <a:gd name="T56" fmla="*/ 73 w 381"/>
                <a:gd name="T57" fmla="*/ 234 h 253"/>
                <a:gd name="T58" fmla="*/ 68 w 381"/>
                <a:gd name="T59" fmla="*/ 232 h 253"/>
                <a:gd name="T60" fmla="*/ 62 w 381"/>
                <a:gd name="T61" fmla="*/ 222 h 253"/>
                <a:gd name="T62" fmla="*/ 68 w 381"/>
                <a:gd name="T63" fmla="*/ 197 h 253"/>
                <a:gd name="T64" fmla="*/ 71 w 381"/>
                <a:gd name="T65" fmla="*/ 174 h 253"/>
                <a:gd name="T66" fmla="*/ 70 w 381"/>
                <a:gd name="T67" fmla="*/ 167 h 253"/>
                <a:gd name="T68" fmla="*/ 70 w 381"/>
                <a:gd name="T69" fmla="*/ 161 h 253"/>
                <a:gd name="T70" fmla="*/ 73 w 381"/>
                <a:gd name="T71" fmla="*/ 159 h 253"/>
                <a:gd name="T72" fmla="*/ 73 w 381"/>
                <a:gd name="T73" fmla="*/ 153 h 253"/>
                <a:gd name="T74" fmla="*/ 68 w 381"/>
                <a:gd name="T75" fmla="*/ 151 h 253"/>
                <a:gd name="T76" fmla="*/ 62 w 381"/>
                <a:gd name="T77" fmla="*/ 157 h 253"/>
                <a:gd name="T78" fmla="*/ 56 w 381"/>
                <a:gd name="T79" fmla="*/ 161 h 253"/>
                <a:gd name="T80" fmla="*/ 52 w 381"/>
                <a:gd name="T81" fmla="*/ 147 h 253"/>
                <a:gd name="T82" fmla="*/ 43 w 381"/>
                <a:gd name="T83" fmla="*/ 142 h 253"/>
                <a:gd name="T84" fmla="*/ 43 w 381"/>
                <a:gd name="T85" fmla="*/ 130 h 253"/>
                <a:gd name="T86" fmla="*/ 50 w 381"/>
                <a:gd name="T87" fmla="*/ 117 h 253"/>
                <a:gd name="T88" fmla="*/ 20 w 381"/>
                <a:gd name="T89" fmla="*/ 115 h 253"/>
                <a:gd name="T90" fmla="*/ 4 w 381"/>
                <a:gd name="T91" fmla="*/ 111 h 253"/>
                <a:gd name="T92" fmla="*/ 20 w 381"/>
                <a:gd name="T93" fmla="*/ 101 h 253"/>
                <a:gd name="T94" fmla="*/ 43 w 381"/>
                <a:gd name="T95" fmla="*/ 80 h 253"/>
                <a:gd name="T96" fmla="*/ 64 w 381"/>
                <a:gd name="T97" fmla="*/ 86 h 253"/>
                <a:gd name="T98" fmla="*/ 85 w 381"/>
                <a:gd name="T99" fmla="*/ 63 h 253"/>
                <a:gd name="T100" fmla="*/ 118 w 381"/>
                <a:gd name="T101" fmla="*/ 63 h 253"/>
                <a:gd name="T102" fmla="*/ 148 w 381"/>
                <a:gd name="T103" fmla="*/ 38 h 253"/>
                <a:gd name="T104" fmla="*/ 166 w 381"/>
                <a:gd name="T105" fmla="*/ 38 h 253"/>
                <a:gd name="T106" fmla="*/ 192 w 381"/>
                <a:gd name="T107" fmla="*/ 23 h 253"/>
                <a:gd name="T108" fmla="*/ 215 w 381"/>
                <a:gd name="T109" fmla="*/ 15 h 253"/>
                <a:gd name="T110" fmla="*/ 237 w 381"/>
                <a:gd name="T111" fmla="*/ 5 h 253"/>
                <a:gd name="T112" fmla="*/ 292 w 381"/>
                <a:gd name="T113" fmla="*/ 38 h 253"/>
                <a:gd name="T114" fmla="*/ 302 w 381"/>
                <a:gd name="T115" fmla="*/ 42 h 253"/>
                <a:gd name="T116" fmla="*/ 333 w 381"/>
                <a:gd name="T117" fmla="*/ 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1" h="253">
                  <a:moveTo>
                    <a:pt x="381" y="103"/>
                  </a:moveTo>
                  <a:lnTo>
                    <a:pt x="327" y="176"/>
                  </a:lnTo>
                  <a:lnTo>
                    <a:pt x="298" y="217"/>
                  </a:lnTo>
                  <a:lnTo>
                    <a:pt x="288" y="211"/>
                  </a:lnTo>
                  <a:lnTo>
                    <a:pt x="283" y="220"/>
                  </a:lnTo>
                  <a:lnTo>
                    <a:pt x="267" y="207"/>
                  </a:lnTo>
                  <a:lnTo>
                    <a:pt x="262" y="217"/>
                  </a:lnTo>
                  <a:lnTo>
                    <a:pt x="254" y="209"/>
                  </a:lnTo>
                  <a:lnTo>
                    <a:pt x="246" y="218"/>
                  </a:lnTo>
                  <a:lnTo>
                    <a:pt x="242" y="215"/>
                  </a:lnTo>
                  <a:lnTo>
                    <a:pt x="237" y="222"/>
                  </a:lnTo>
                  <a:lnTo>
                    <a:pt x="221" y="211"/>
                  </a:lnTo>
                  <a:lnTo>
                    <a:pt x="214" y="218"/>
                  </a:lnTo>
                  <a:lnTo>
                    <a:pt x="206" y="213"/>
                  </a:lnTo>
                  <a:lnTo>
                    <a:pt x="183" y="251"/>
                  </a:lnTo>
                  <a:lnTo>
                    <a:pt x="187" y="253"/>
                  </a:lnTo>
                  <a:lnTo>
                    <a:pt x="181" y="251"/>
                  </a:lnTo>
                  <a:lnTo>
                    <a:pt x="181" y="251"/>
                  </a:lnTo>
                  <a:lnTo>
                    <a:pt x="179" y="251"/>
                  </a:lnTo>
                  <a:lnTo>
                    <a:pt x="177" y="251"/>
                  </a:lnTo>
                  <a:lnTo>
                    <a:pt x="177" y="249"/>
                  </a:lnTo>
                  <a:lnTo>
                    <a:pt x="177" y="249"/>
                  </a:lnTo>
                  <a:lnTo>
                    <a:pt x="171" y="249"/>
                  </a:lnTo>
                  <a:lnTo>
                    <a:pt x="166" y="247"/>
                  </a:lnTo>
                  <a:lnTo>
                    <a:pt x="164" y="247"/>
                  </a:lnTo>
                  <a:lnTo>
                    <a:pt x="160" y="245"/>
                  </a:lnTo>
                  <a:lnTo>
                    <a:pt x="160" y="245"/>
                  </a:lnTo>
                  <a:lnTo>
                    <a:pt x="158" y="247"/>
                  </a:lnTo>
                  <a:lnTo>
                    <a:pt x="158" y="247"/>
                  </a:lnTo>
                  <a:lnTo>
                    <a:pt x="148" y="243"/>
                  </a:lnTo>
                  <a:lnTo>
                    <a:pt x="146" y="243"/>
                  </a:lnTo>
                  <a:lnTo>
                    <a:pt x="144" y="243"/>
                  </a:lnTo>
                  <a:lnTo>
                    <a:pt x="141" y="243"/>
                  </a:lnTo>
                  <a:lnTo>
                    <a:pt x="137" y="243"/>
                  </a:lnTo>
                  <a:lnTo>
                    <a:pt x="129" y="241"/>
                  </a:lnTo>
                  <a:lnTo>
                    <a:pt x="125" y="241"/>
                  </a:lnTo>
                  <a:lnTo>
                    <a:pt x="121" y="240"/>
                  </a:lnTo>
                  <a:lnTo>
                    <a:pt x="119" y="240"/>
                  </a:lnTo>
                  <a:lnTo>
                    <a:pt x="118" y="238"/>
                  </a:lnTo>
                  <a:lnTo>
                    <a:pt x="116" y="236"/>
                  </a:lnTo>
                  <a:lnTo>
                    <a:pt x="116" y="236"/>
                  </a:lnTo>
                  <a:lnTo>
                    <a:pt x="114" y="232"/>
                  </a:lnTo>
                  <a:lnTo>
                    <a:pt x="114" y="230"/>
                  </a:lnTo>
                  <a:lnTo>
                    <a:pt x="114" y="228"/>
                  </a:lnTo>
                  <a:lnTo>
                    <a:pt x="114" y="226"/>
                  </a:lnTo>
                  <a:lnTo>
                    <a:pt x="114" y="226"/>
                  </a:lnTo>
                  <a:lnTo>
                    <a:pt x="116" y="226"/>
                  </a:lnTo>
                  <a:lnTo>
                    <a:pt x="116" y="224"/>
                  </a:lnTo>
                  <a:lnTo>
                    <a:pt x="118" y="222"/>
                  </a:lnTo>
                  <a:lnTo>
                    <a:pt x="118" y="220"/>
                  </a:lnTo>
                  <a:lnTo>
                    <a:pt x="118" y="218"/>
                  </a:lnTo>
                  <a:lnTo>
                    <a:pt x="118" y="217"/>
                  </a:lnTo>
                  <a:lnTo>
                    <a:pt x="118" y="215"/>
                  </a:lnTo>
                  <a:lnTo>
                    <a:pt x="116" y="213"/>
                  </a:lnTo>
                  <a:lnTo>
                    <a:pt x="114" y="209"/>
                  </a:lnTo>
                  <a:lnTo>
                    <a:pt x="114" y="209"/>
                  </a:lnTo>
                  <a:lnTo>
                    <a:pt x="114" y="207"/>
                  </a:lnTo>
                  <a:lnTo>
                    <a:pt x="114" y="205"/>
                  </a:lnTo>
                  <a:lnTo>
                    <a:pt x="114" y="205"/>
                  </a:lnTo>
                  <a:lnTo>
                    <a:pt x="114" y="205"/>
                  </a:lnTo>
                  <a:lnTo>
                    <a:pt x="116" y="203"/>
                  </a:lnTo>
                  <a:lnTo>
                    <a:pt x="118" y="201"/>
                  </a:lnTo>
                  <a:lnTo>
                    <a:pt x="118" y="199"/>
                  </a:lnTo>
                  <a:lnTo>
                    <a:pt x="118" y="195"/>
                  </a:lnTo>
                  <a:lnTo>
                    <a:pt x="118" y="193"/>
                  </a:lnTo>
                  <a:lnTo>
                    <a:pt x="110" y="193"/>
                  </a:lnTo>
                  <a:lnTo>
                    <a:pt x="110" y="193"/>
                  </a:lnTo>
                  <a:lnTo>
                    <a:pt x="110" y="193"/>
                  </a:lnTo>
                  <a:lnTo>
                    <a:pt x="108" y="193"/>
                  </a:lnTo>
                  <a:lnTo>
                    <a:pt x="104" y="197"/>
                  </a:lnTo>
                  <a:lnTo>
                    <a:pt x="102" y="197"/>
                  </a:lnTo>
                  <a:lnTo>
                    <a:pt x="102" y="197"/>
                  </a:lnTo>
                  <a:lnTo>
                    <a:pt x="102" y="199"/>
                  </a:lnTo>
                  <a:lnTo>
                    <a:pt x="102" y="201"/>
                  </a:lnTo>
                  <a:lnTo>
                    <a:pt x="102" y="201"/>
                  </a:lnTo>
                  <a:lnTo>
                    <a:pt x="100" y="201"/>
                  </a:lnTo>
                  <a:lnTo>
                    <a:pt x="98" y="203"/>
                  </a:lnTo>
                  <a:lnTo>
                    <a:pt x="96" y="203"/>
                  </a:lnTo>
                  <a:lnTo>
                    <a:pt x="96" y="203"/>
                  </a:lnTo>
                  <a:lnTo>
                    <a:pt x="94" y="203"/>
                  </a:lnTo>
                  <a:lnTo>
                    <a:pt x="94" y="203"/>
                  </a:lnTo>
                  <a:lnTo>
                    <a:pt x="91" y="205"/>
                  </a:lnTo>
                  <a:lnTo>
                    <a:pt x="89" y="213"/>
                  </a:lnTo>
                  <a:lnTo>
                    <a:pt x="85" y="222"/>
                  </a:lnTo>
                  <a:lnTo>
                    <a:pt x="83" y="228"/>
                  </a:lnTo>
                  <a:lnTo>
                    <a:pt x="83" y="230"/>
                  </a:lnTo>
                  <a:lnTo>
                    <a:pt x="73" y="234"/>
                  </a:lnTo>
                  <a:lnTo>
                    <a:pt x="71" y="234"/>
                  </a:lnTo>
                  <a:lnTo>
                    <a:pt x="68" y="232"/>
                  </a:lnTo>
                  <a:lnTo>
                    <a:pt x="68" y="232"/>
                  </a:lnTo>
                  <a:lnTo>
                    <a:pt x="66" y="230"/>
                  </a:lnTo>
                  <a:lnTo>
                    <a:pt x="62" y="224"/>
                  </a:lnTo>
                  <a:lnTo>
                    <a:pt x="62" y="222"/>
                  </a:lnTo>
                  <a:lnTo>
                    <a:pt x="64" y="220"/>
                  </a:lnTo>
                  <a:lnTo>
                    <a:pt x="66" y="205"/>
                  </a:lnTo>
                  <a:lnTo>
                    <a:pt x="68" y="197"/>
                  </a:lnTo>
                  <a:lnTo>
                    <a:pt x="71" y="184"/>
                  </a:lnTo>
                  <a:lnTo>
                    <a:pt x="71" y="180"/>
                  </a:lnTo>
                  <a:lnTo>
                    <a:pt x="71" y="174"/>
                  </a:lnTo>
                  <a:lnTo>
                    <a:pt x="71" y="170"/>
                  </a:lnTo>
                  <a:lnTo>
                    <a:pt x="70" y="167"/>
                  </a:lnTo>
                  <a:lnTo>
                    <a:pt x="70" y="167"/>
                  </a:lnTo>
                  <a:lnTo>
                    <a:pt x="68" y="165"/>
                  </a:lnTo>
                  <a:lnTo>
                    <a:pt x="66" y="163"/>
                  </a:lnTo>
                  <a:lnTo>
                    <a:pt x="70" y="161"/>
                  </a:lnTo>
                  <a:lnTo>
                    <a:pt x="71" y="161"/>
                  </a:lnTo>
                  <a:lnTo>
                    <a:pt x="71" y="159"/>
                  </a:lnTo>
                  <a:lnTo>
                    <a:pt x="73" y="159"/>
                  </a:lnTo>
                  <a:lnTo>
                    <a:pt x="73" y="157"/>
                  </a:lnTo>
                  <a:lnTo>
                    <a:pt x="73" y="155"/>
                  </a:lnTo>
                  <a:lnTo>
                    <a:pt x="73" y="153"/>
                  </a:lnTo>
                  <a:lnTo>
                    <a:pt x="71" y="153"/>
                  </a:lnTo>
                  <a:lnTo>
                    <a:pt x="70" y="153"/>
                  </a:lnTo>
                  <a:lnTo>
                    <a:pt x="68" y="151"/>
                  </a:lnTo>
                  <a:lnTo>
                    <a:pt x="68" y="151"/>
                  </a:lnTo>
                  <a:lnTo>
                    <a:pt x="68" y="151"/>
                  </a:lnTo>
                  <a:lnTo>
                    <a:pt x="62" y="157"/>
                  </a:lnTo>
                  <a:lnTo>
                    <a:pt x="60" y="155"/>
                  </a:lnTo>
                  <a:lnTo>
                    <a:pt x="58" y="159"/>
                  </a:lnTo>
                  <a:lnTo>
                    <a:pt x="56" y="161"/>
                  </a:lnTo>
                  <a:lnTo>
                    <a:pt x="48" y="159"/>
                  </a:lnTo>
                  <a:lnTo>
                    <a:pt x="50" y="149"/>
                  </a:lnTo>
                  <a:lnTo>
                    <a:pt x="52" y="147"/>
                  </a:lnTo>
                  <a:lnTo>
                    <a:pt x="50" y="144"/>
                  </a:lnTo>
                  <a:lnTo>
                    <a:pt x="46" y="144"/>
                  </a:lnTo>
                  <a:lnTo>
                    <a:pt x="43" y="142"/>
                  </a:lnTo>
                  <a:lnTo>
                    <a:pt x="46" y="138"/>
                  </a:lnTo>
                  <a:lnTo>
                    <a:pt x="43" y="136"/>
                  </a:lnTo>
                  <a:lnTo>
                    <a:pt x="43" y="130"/>
                  </a:lnTo>
                  <a:lnTo>
                    <a:pt x="43" y="128"/>
                  </a:lnTo>
                  <a:lnTo>
                    <a:pt x="48" y="126"/>
                  </a:lnTo>
                  <a:lnTo>
                    <a:pt x="50" y="117"/>
                  </a:lnTo>
                  <a:lnTo>
                    <a:pt x="41" y="115"/>
                  </a:lnTo>
                  <a:lnTo>
                    <a:pt x="27" y="115"/>
                  </a:lnTo>
                  <a:lnTo>
                    <a:pt x="20" y="115"/>
                  </a:lnTo>
                  <a:lnTo>
                    <a:pt x="8" y="121"/>
                  </a:lnTo>
                  <a:lnTo>
                    <a:pt x="12" y="115"/>
                  </a:lnTo>
                  <a:lnTo>
                    <a:pt x="4" y="111"/>
                  </a:lnTo>
                  <a:lnTo>
                    <a:pt x="0" y="111"/>
                  </a:lnTo>
                  <a:lnTo>
                    <a:pt x="14" y="96"/>
                  </a:lnTo>
                  <a:lnTo>
                    <a:pt x="20" y="101"/>
                  </a:lnTo>
                  <a:lnTo>
                    <a:pt x="25" y="96"/>
                  </a:lnTo>
                  <a:lnTo>
                    <a:pt x="29" y="98"/>
                  </a:lnTo>
                  <a:lnTo>
                    <a:pt x="43" y="80"/>
                  </a:lnTo>
                  <a:lnTo>
                    <a:pt x="50" y="88"/>
                  </a:lnTo>
                  <a:lnTo>
                    <a:pt x="56" y="78"/>
                  </a:lnTo>
                  <a:lnTo>
                    <a:pt x="64" y="86"/>
                  </a:lnTo>
                  <a:lnTo>
                    <a:pt x="70" y="78"/>
                  </a:lnTo>
                  <a:lnTo>
                    <a:pt x="73" y="80"/>
                  </a:lnTo>
                  <a:lnTo>
                    <a:pt x="85" y="63"/>
                  </a:lnTo>
                  <a:lnTo>
                    <a:pt x="93" y="71"/>
                  </a:lnTo>
                  <a:lnTo>
                    <a:pt x="106" y="55"/>
                  </a:lnTo>
                  <a:lnTo>
                    <a:pt x="118" y="63"/>
                  </a:lnTo>
                  <a:lnTo>
                    <a:pt x="129" y="48"/>
                  </a:lnTo>
                  <a:lnTo>
                    <a:pt x="137" y="53"/>
                  </a:lnTo>
                  <a:lnTo>
                    <a:pt x="148" y="38"/>
                  </a:lnTo>
                  <a:lnTo>
                    <a:pt x="152" y="40"/>
                  </a:lnTo>
                  <a:lnTo>
                    <a:pt x="158" y="32"/>
                  </a:lnTo>
                  <a:lnTo>
                    <a:pt x="166" y="38"/>
                  </a:lnTo>
                  <a:lnTo>
                    <a:pt x="179" y="23"/>
                  </a:lnTo>
                  <a:lnTo>
                    <a:pt x="187" y="30"/>
                  </a:lnTo>
                  <a:lnTo>
                    <a:pt x="192" y="23"/>
                  </a:lnTo>
                  <a:lnTo>
                    <a:pt x="196" y="25"/>
                  </a:lnTo>
                  <a:lnTo>
                    <a:pt x="208" y="9"/>
                  </a:lnTo>
                  <a:lnTo>
                    <a:pt x="215" y="15"/>
                  </a:lnTo>
                  <a:lnTo>
                    <a:pt x="223" y="7"/>
                  </a:lnTo>
                  <a:lnTo>
                    <a:pt x="231" y="13"/>
                  </a:lnTo>
                  <a:lnTo>
                    <a:pt x="237" y="5"/>
                  </a:lnTo>
                  <a:lnTo>
                    <a:pt x="239" y="7"/>
                  </a:lnTo>
                  <a:lnTo>
                    <a:pt x="246" y="0"/>
                  </a:lnTo>
                  <a:lnTo>
                    <a:pt x="292" y="38"/>
                  </a:lnTo>
                  <a:lnTo>
                    <a:pt x="288" y="44"/>
                  </a:lnTo>
                  <a:lnTo>
                    <a:pt x="296" y="51"/>
                  </a:lnTo>
                  <a:lnTo>
                    <a:pt x="302" y="42"/>
                  </a:lnTo>
                  <a:lnTo>
                    <a:pt x="310" y="50"/>
                  </a:lnTo>
                  <a:lnTo>
                    <a:pt x="315" y="40"/>
                  </a:lnTo>
                  <a:lnTo>
                    <a:pt x="333" y="53"/>
                  </a:lnTo>
                  <a:lnTo>
                    <a:pt x="327" y="61"/>
                  </a:lnTo>
                  <a:lnTo>
                    <a:pt x="381" y="10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21" name="Freeform 6323"/>
            <p:cNvSpPr>
              <a:spLocks/>
            </p:cNvSpPr>
            <p:nvPr/>
          </p:nvSpPr>
          <p:spPr bwMode="auto">
            <a:xfrm>
              <a:off x="5856288" y="3325813"/>
              <a:ext cx="604838" cy="401638"/>
            </a:xfrm>
            <a:custGeom>
              <a:avLst/>
              <a:gdLst>
                <a:gd name="T0" fmla="*/ 298 w 381"/>
                <a:gd name="T1" fmla="*/ 217 h 253"/>
                <a:gd name="T2" fmla="*/ 267 w 381"/>
                <a:gd name="T3" fmla="*/ 207 h 253"/>
                <a:gd name="T4" fmla="*/ 246 w 381"/>
                <a:gd name="T5" fmla="*/ 218 h 253"/>
                <a:gd name="T6" fmla="*/ 221 w 381"/>
                <a:gd name="T7" fmla="*/ 211 h 253"/>
                <a:gd name="T8" fmla="*/ 183 w 381"/>
                <a:gd name="T9" fmla="*/ 251 h 253"/>
                <a:gd name="T10" fmla="*/ 181 w 381"/>
                <a:gd name="T11" fmla="*/ 251 h 253"/>
                <a:gd name="T12" fmla="*/ 177 w 381"/>
                <a:gd name="T13" fmla="*/ 249 h 253"/>
                <a:gd name="T14" fmla="*/ 166 w 381"/>
                <a:gd name="T15" fmla="*/ 247 h 253"/>
                <a:gd name="T16" fmla="*/ 160 w 381"/>
                <a:gd name="T17" fmla="*/ 245 h 253"/>
                <a:gd name="T18" fmla="*/ 148 w 381"/>
                <a:gd name="T19" fmla="*/ 243 h 253"/>
                <a:gd name="T20" fmla="*/ 141 w 381"/>
                <a:gd name="T21" fmla="*/ 243 h 253"/>
                <a:gd name="T22" fmla="*/ 125 w 381"/>
                <a:gd name="T23" fmla="*/ 241 h 253"/>
                <a:gd name="T24" fmla="*/ 118 w 381"/>
                <a:gd name="T25" fmla="*/ 238 h 253"/>
                <a:gd name="T26" fmla="*/ 114 w 381"/>
                <a:gd name="T27" fmla="*/ 232 h 253"/>
                <a:gd name="T28" fmla="*/ 114 w 381"/>
                <a:gd name="T29" fmla="*/ 226 h 253"/>
                <a:gd name="T30" fmla="*/ 116 w 381"/>
                <a:gd name="T31" fmla="*/ 224 h 253"/>
                <a:gd name="T32" fmla="*/ 118 w 381"/>
                <a:gd name="T33" fmla="*/ 218 h 253"/>
                <a:gd name="T34" fmla="*/ 116 w 381"/>
                <a:gd name="T35" fmla="*/ 213 h 253"/>
                <a:gd name="T36" fmla="*/ 114 w 381"/>
                <a:gd name="T37" fmla="*/ 207 h 253"/>
                <a:gd name="T38" fmla="*/ 114 w 381"/>
                <a:gd name="T39" fmla="*/ 205 h 253"/>
                <a:gd name="T40" fmla="*/ 118 w 381"/>
                <a:gd name="T41" fmla="*/ 199 h 253"/>
                <a:gd name="T42" fmla="*/ 110 w 381"/>
                <a:gd name="T43" fmla="*/ 193 h 253"/>
                <a:gd name="T44" fmla="*/ 108 w 381"/>
                <a:gd name="T45" fmla="*/ 193 h 253"/>
                <a:gd name="T46" fmla="*/ 102 w 381"/>
                <a:gd name="T47" fmla="*/ 197 h 253"/>
                <a:gd name="T48" fmla="*/ 102 w 381"/>
                <a:gd name="T49" fmla="*/ 201 h 253"/>
                <a:gd name="T50" fmla="*/ 96 w 381"/>
                <a:gd name="T51" fmla="*/ 203 h 253"/>
                <a:gd name="T52" fmla="*/ 94 w 381"/>
                <a:gd name="T53" fmla="*/ 203 h 253"/>
                <a:gd name="T54" fmla="*/ 85 w 381"/>
                <a:gd name="T55" fmla="*/ 222 h 253"/>
                <a:gd name="T56" fmla="*/ 73 w 381"/>
                <a:gd name="T57" fmla="*/ 234 h 253"/>
                <a:gd name="T58" fmla="*/ 68 w 381"/>
                <a:gd name="T59" fmla="*/ 232 h 253"/>
                <a:gd name="T60" fmla="*/ 62 w 381"/>
                <a:gd name="T61" fmla="*/ 222 h 253"/>
                <a:gd name="T62" fmla="*/ 68 w 381"/>
                <a:gd name="T63" fmla="*/ 197 h 253"/>
                <a:gd name="T64" fmla="*/ 71 w 381"/>
                <a:gd name="T65" fmla="*/ 174 h 253"/>
                <a:gd name="T66" fmla="*/ 70 w 381"/>
                <a:gd name="T67" fmla="*/ 167 h 253"/>
                <a:gd name="T68" fmla="*/ 70 w 381"/>
                <a:gd name="T69" fmla="*/ 161 h 253"/>
                <a:gd name="T70" fmla="*/ 73 w 381"/>
                <a:gd name="T71" fmla="*/ 159 h 253"/>
                <a:gd name="T72" fmla="*/ 73 w 381"/>
                <a:gd name="T73" fmla="*/ 153 h 253"/>
                <a:gd name="T74" fmla="*/ 68 w 381"/>
                <a:gd name="T75" fmla="*/ 151 h 253"/>
                <a:gd name="T76" fmla="*/ 62 w 381"/>
                <a:gd name="T77" fmla="*/ 157 h 253"/>
                <a:gd name="T78" fmla="*/ 56 w 381"/>
                <a:gd name="T79" fmla="*/ 161 h 253"/>
                <a:gd name="T80" fmla="*/ 52 w 381"/>
                <a:gd name="T81" fmla="*/ 147 h 253"/>
                <a:gd name="T82" fmla="*/ 43 w 381"/>
                <a:gd name="T83" fmla="*/ 142 h 253"/>
                <a:gd name="T84" fmla="*/ 43 w 381"/>
                <a:gd name="T85" fmla="*/ 130 h 253"/>
                <a:gd name="T86" fmla="*/ 50 w 381"/>
                <a:gd name="T87" fmla="*/ 117 h 253"/>
                <a:gd name="T88" fmla="*/ 20 w 381"/>
                <a:gd name="T89" fmla="*/ 115 h 253"/>
                <a:gd name="T90" fmla="*/ 4 w 381"/>
                <a:gd name="T91" fmla="*/ 111 h 253"/>
                <a:gd name="T92" fmla="*/ 20 w 381"/>
                <a:gd name="T93" fmla="*/ 101 h 253"/>
                <a:gd name="T94" fmla="*/ 43 w 381"/>
                <a:gd name="T95" fmla="*/ 80 h 253"/>
                <a:gd name="T96" fmla="*/ 64 w 381"/>
                <a:gd name="T97" fmla="*/ 86 h 253"/>
                <a:gd name="T98" fmla="*/ 85 w 381"/>
                <a:gd name="T99" fmla="*/ 63 h 253"/>
                <a:gd name="T100" fmla="*/ 118 w 381"/>
                <a:gd name="T101" fmla="*/ 63 h 253"/>
                <a:gd name="T102" fmla="*/ 148 w 381"/>
                <a:gd name="T103" fmla="*/ 38 h 253"/>
                <a:gd name="T104" fmla="*/ 166 w 381"/>
                <a:gd name="T105" fmla="*/ 38 h 253"/>
                <a:gd name="T106" fmla="*/ 192 w 381"/>
                <a:gd name="T107" fmla="*/ 23 h 253"/>
                <a:gd name="T108" fmla="*/ 215 w 381"/>
                <a:gd name="T109" fmla="*/ 15 h 253"/>
                <a:gd name="T110" fmla="*/ 237 w 381"/>
                <a:gd name="T111" fmla="*/ 5 h 253"/>
                <a:gd name="T112" fmla="*/ 292 w 381"/>
                <a:gd name="T113" fmla="*/ 38 h 253"/>
                <a:gd name="T114" fmla="*/ 302 w 381"/>
                <a:gd name="T115" fmla="*/ 42 h 253"/>
                <a:gd name="T116" fmla="*/ 333 w 381"/>
                <a:gd name="T117" fmla="*/ 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1" h="253">
                  <a:moveTo>
                    <a:pt x="381" y="103"/>
                  </a:moveTo>
                  <a:lnTo>
                    <a:pt x="327" y="176"/>
                  </a:lnTo>
                  <a:lnTo>
                    <a:pt x="298" y="217"/>
                  </a:lnTo>
                  <a:lnTo>
                    <a:pt x="288" y="211"/>
                  </a:lnTo>
                  <a:lnTo>
                    <a:pt x="283" y="220"/>
                  </a:lnTo>
                  <a:lnTo>
                    <a:pt x="267" y="207"/>
                  </a:lnTo>
                  <a:lnTo>
                    <a:pt x="262" y="217"/>
                  </a:lnTo>
                  <a:lnTo>
                    <a:pt x="254" y="209"/>
                  </a:lnTo>
                  <a:lnTo>
                    <a:pt x="246" y="218"/>
                  </a:lnTo>
                  <a:lnTo>
                    <a:pt x="242" y="215"/>
                  </a:lnTo>
                  <a:lnTo>
                    <a:pt x="237" y="222"/>
                  </a:lnTo>
                  <a:lnTo>
                    <a:pt x="221" y="211"/>
                  </a:lnTo>
                  <a:lnTo>
                    <a:pt x="214" y="218"/>
                  </a:lnTo>
                  <a:lnTo>
                    <a:pt x="206" y="213"/>
                  </a:lnTo>
                  <a:lnTo>
                    <a:pt x="183" y="251"/>
                  </a:lnTo>
                  <a:lnTo>
                    <a:pt x="187" y="253"/>
                  </a:lnTo>
                  <a:lnTo>
                    <a:pt x="181" y="251"/>
                  </a:lnTo>
                  <a:lnTo>
                    <a:pt x="181" y="251"/>
                  </a:lnTo>
                  <a:lnTo>
                    <a:pt x="179" y="251"/>
                  </a:lnTo>
                  <a:lnTo>
                    <a:pt x="177" y="251"/>
                  </a:lnTo>
                  <a:lnTo>
                    <a:pt x="177" y="249"/>
                  </a:lnTo>
                  <a:lnTo>
                    <a:pt x="177" y="249"/>
                  </a:lnTo>
                  <a:lnTo>
                    <a:pt x="171" y="249"/>
                  </a:lnTo>
                  <a:lnTo>
                    <a:pt x="166" y="247"/>
                  </a:lnTo>
                  <a:lnTo>
                    <a:pt x="164" y="247"/>
                  </a:lnTo>
                  <a:lnTo>
                    <a:pt x="160" y="245"/>
                  </a:lnTo>
                  <a:lnTo>
                    <a:pt x="160" y="245"/>
                  </a:lnTo>
                  <a:lnTo>
                    <a:pt x="158" y="247"/>
                  </a:lnTo>
                  <a:lnTo>
                    <a:pt x="158" y="247"/>
                  </a:lnTo>
                  <a:lnTo>
                    <a:pt x="148" y="243"/>
                  </a:lnTo>
                  <a:lnTo>
                    <a:pt x="146" y="243"/>
                  </a:lnTo>
                  <a:lnTo>
                    <a:pt x="144" y="243"/>
                  </a:lnTo>
                  <a:lnTo>
                    <a:pt x="141" y="243"/>
                  </a:lnTo>
                  <a:lnTo>
                    <a:pt x="137" y="243"/>
                  </a:lnTo>
                  <a:lnTo>
                    <a:pt x="129" y="241"/>
                  </a:lnTo>
                  <a:lnTo>
                    <a:pt x="125" y="241"/>
                  </a:lnTo>
                  <a:lnTo>
                    <a:pt x="121" y="240"/>
                  </a:lnTo>
                  <a:lnTo>
                    <a:pt x="119" y="240"/>
                  </a:lnTo>
                  <a:lnTo>
                    <a:pt x="118" y="238"/>
                  </a:lnTo>
                  <a:lnTo>
                    <a:pt x="116" y="236"/>
                  </a:lnTo>
                  <a:lnTo>
                    <a:pt x="116" y="236"/>
                  </a:lnTo>
                  <a:lnTo>
                    <a:pt x="114" y="232"/>
                  </a:lnTo>
                  <a:lnTo>
                    <a:pt x="114" y="230"/>
                  </a:lnTo>
                  <a:lnTo>
                    <a:pt x="114" y="228"/>
                  </a:lnTo>
                  <a:lnTo>
                    <a:pt x="114" y="226"/>
                  </a:lnTo>
                  <a:lnTo>
                    <a:pt x="114" y="226"/>
                  </a:lnTo>
                  <a:lnTo>
                    <a:pt x="116" y="226"/>
                  </a:lnTo>
                  <a:lnTo>
                    <a:pt x="116" y="224"/>
                  </a:lnTo>
                  <a:lnTo>
                    <a:pt x="118" y="222"/>
                  </a:lnTo>
                  <a:lnTo>
                    <a:pt x="118" y="220"/>
                  </a:lnTo>
                  <a:lnTo>
                    <a:pt x="118" y="218"/>
                  </a:lnTo>
                  <a:lnTo>
                    <a:pt x="118" y="217"/>
                  </a:lnTo>
                  <a:lnTo>
                    <a:pt x="118" y="215"/>
                  </a:lnTo>
                  <a:lnTo>
                    <a:pt x="116" y="213"/>
                  </a:lnTo>
                  <a:lnTo>
                    <a:pt x="114" y="209"/>
                  </a:lnTo>
                  <a:lnTo>
                    <a:pt x="114" y="209"/>
                  </a:lnTo>
                  <a:lnTo>
                    <a:pt x="114" y="207"/>
                  </a:lnTo>
                  <a:lnTo>
                    <a:pt x="114" y="205"/>
                  </a:lnTo>
                  <a:lnTo>
                    <a:pt x="114" y="205"/>
                  </a:lnTo>
                  <a:lnTo>
                    <a:pt x="114" y="205"/>
                  </a:lnTo>
                  <a:lnTo>
                    <a:pt x="116" y="203"/>
                  </a:lnTo>
                  <a:lnTo>
                    <a:pt x="118" y="201"/>
                  </a:lnTo>
                  <a:lnTo>
                    <a:pt x="118" y="199"/>
                  </a:lnTo>
                  <a:lnTo>
                    <a:pt x="118" y="195"/>
                  </a:lnTo>
                  <a:lnTo>
                    <a:pt x="118" y="193"/>
                  </a:lnTo>
                  <a:lnTo>
                    <a:pt x="110" y="193"/>
                  </a:lnTo>
                  <a:lnTo>
                    <a:pt x="110" y="193"/>
                  </a:lnTo>
                  <a:lnTo>
                    <a:pt x="110" y="193"/>
                  </a:lnTo>
                  <a:lnTo>
                    <a:pt x="108" y="193"/>
                  </a:lnTo>
                  <a:lnTo>
                    <a:pt x="104" y="197"/>
                  </a:lnTo>
                  <a:lnTo>
                    <a:pt x="102" y="197"/>
                  </a:lnTo>
                  <a:lnTo>
                    <a:pt x="102" y="197"/>
                  </a:lnTo>
                  <a:lnTo>
                    <a:pt x="102" y="199"/>
                  </a:lnTo>
                  <a:lnTo>
                    <a:pt x="102" y="201"/>
                  </a:lnTo>
                  <a:lnTo>
                    <a:pt x="102" y="201"/>
                  </a:lnTo>
                  <a:lnTo>
                    <a:pt x="100" y="201"/>
                  </a:lnTo>
                  <a:lnTo>
                    <a:pt x="98" y="203"/>
                  </a:lnTo>
                  <a:lnTo>
                    <a:pt x="96" y="203"/>
                  </a:lnTo>
                  <a:lnTo>
                    <a:pt x="96" y="203"/>
                  </a:lnTo>
                  <a:lnTo>
                    <a:pt x="94" y="203"/>
                  </a:lnTo>
                  <a:lnTo>
                    <a:pt x="94" y="203"/>
                  </a:lnTo>
                  <a:lnTo>
                    <a:pt x="91" y="205"/>
                  </a:lnTo>
                  <a:lnTo>
                    <a:pt x="89" y="213"/>
                  </a:lnTo>
                  <a:lnTo>
                    <a:pt x="85" y="222"/>
                  </a:lnTo>
                  <a:lnTo>
                    <a:pt x="83" y="228"/>
                  </a:lnTo>
                  <a:lnTo>
                    <a:pt x="83" y="230"/>
                  </a:lnTo>
                  <a:lnTo>
                    <a:pt x="73" y="234"/>
                  </a:lnTo>
                  <a:lnTo>
                    <a:pt x="71" y="234"/>
                  </a:lnTo>
                  <a:lnTo>
                    <a:pt x="68" y="232"/>
                  </a:lnTo>
                  <a:lnTo>
                    <a:pt x="68" y="232"/>
                  </a:lnTo>
                  <a:lnTo>
                    <a:pt x="66" y="230"/>
                  </a:lnTo>
                  <a:lnTo>
                    <a:pt x="62" y="224"/>
                  </a:lnTo>
                  <a:lnTo>
                    <a:pt x="62" y="222"/>
                  </a:lnTo>
                  <a:lnTo>
                    <a:pt x="64" y="220"/>
                  </a:lnTo>
                  <a:lnTo>
                    <a:pt x="66" y="205"/>
                  </a:lnTo>
                  <a:lnTo>
                    <a:pt x="68" y="197"/>
                  </a:lnTo>
                  <a:lnTo>
                    <a:pt x="71" y="184"/>
                  </a:lnTo>
                  <a:lnTo>
                    <a:pt x="71" y="180"/>
                  </a:lnTo>
                  <a:lnTo>
                    <a:pt x="71" y="174"/>
                  </a:lnTo>
                  <a:lnTo>
                    <a:pt x="71" y="170"/>
                  </a:lnTo>
                  <a:lnTo>
                    <a:pt x="70" y="167"/>
                  </a:lnTo>
                  <a:lnTo>
                    <a:pt x="70" y="167"/>
                  </a:lnTo>
                  <a:lnTo>
                    <a:pt x="68" y="165"/>
                  </a:lnTo>
                  <a:lnTo>
                    <a:pt x="66" y="163"/>
                  </a:lnTo>
                  <a:lnTo>
                    <a:pt x="70" y="161"/>
                  </a:lnTo>
                  <a:lnTo>
                    <a:pt x="71" y="161"/>
                  </a:lnTo>
                  <a:lnTo>
                    <a:pt x="71" y="159"/>
                  </a:lnTo>
                  <a:lnTo>
                    <a:pt x="73" y="159"/>
                  </a:lnTo>
                  <a:lnTo>
                    <a:pt x="73" y="157"/>
                  </a:lnTo>
                  <a:lnTo>
                    <a:pt x="73" y="155"/>
                  </a:lnTo>
                  <a:lnTo>
                    <a:pt x="73" y="153"/>
                  </a:lnTo>
                  <a:lnTo>
                    <a:pt x="71" y="153"/>
                  </a:lnTo>
                  <a:lnTo>
                    <a:pt x="70" y="153"/>
                  </a:lnTo>
                  <a:lnTo>
                    <a:pt x="68" y="151"/>
                  </a:lnTo>
                  <a:lnTo>
                    <a:pt x="68" y="151"/>
                  </a:lnTo>
                  <a:lnTo>
                    <a:pt x="68" y="151"/>
                  </a:lnTo>
                  <a:lnTo>
                    <a:pt x="62" y="157"/>
                  </a:lnTo>
                  <a:lnTo>
                    <a:pt x="60" y="155"/>
                  </a:lnTo>
                  <a:lnTo>
                    <a:pt x="58" y="159"/>
                  </a:lnTo>
                  <a:lnTo>
                    <a:pt x="56" y="161"/>
                  </a:lnTo>
                  <a:lnTo>
                    <a:pt x="48" y="159"/>
                  </a:lnTo>
                  <a:lnTo>
                    <a:pt x="50" y="149"/>
                  </a:lnTo>
                  <a:lnTo>
                    <a:pt x="52" y="147"/>
                  </a:lnTo>
                  <a:lnTo>
                    <a:pt x="50" y="144"/>
                  </a:lnTo>
                  <a:lnTo>
                    <a:pt x="46" y="144"/>
                  </a:lnTo>
                  <a:lnTo>
                    <a:pt x="43" y="142"/>
                  </a:lnTo>
                  <a:lnTo>
                    <a:pt x="46" y="138"/>
                  </a:lnTo>
                  <a:lnTo>
                    <a:pt x="43" y="136"/>
                  </a:lnTo>
                  <a:lnTo>
                    <a:pt x="43" y="130"/>
                  </a:lnTo>
                  <a:lnTo>
                    <a:pt x="43" y="128"/>
                  </a:lnTo>
                  <a:lnTo>
                    <a:pt x="48" y="126"/>
                  </a:lnTo>
                  <a:lnTo>
                    <a:pt x="50" y="117"/>
                  </a:lnTo>
                  <a:lnTo>
                    <a:pt x="41" y="115"/>
                  </a:lnTo>
                  <a:lnTo>
                    <a:pt x="27" y="115"/>
                  </a:lnTo>
                  <a:lnTo>
                    <a:pt x="20" y="115"/>
                  </a:lnTo>
                  <a:lnTo>
                    <a:pt x="8" y="121"/>
                  </a:lnTo>
                  <a:lnTo>
                    <a:pt x="12" y="115"/>
                  </a:lnTo>
                  <a:lnTo>
                    <a:pt x="4" y="111"/>
                  </a:lnTo>
                  <a:lnTo>
                    <a:pt x="0" y="111"/>
                  </a:lnTo>
                  <a:lnTo>
                    <a:pt x="14" y="96"/>
                  </a:lnTo>
                  <a:lnTo>
                    <a:pt x="20" y="101"/>
                  </a:lnTo>
                  <a:lnTo>
                    <a:pt x="25" y="96"/>
                  </a:lnTo>
                  <a:lnTo>
                    <a:pt x="29" y="98"/>
                  </a:lnTo>
                  <a:lnTo>
                    <a:pt x="43" y="80"/>
                  </a:lnTo>
                  <a:lnTo>
                    <a:pt x="50" y="88"/>
                  </a:lnTo>
                  <a:lnTo>
                    <a:pt x="56" y="78"/>
                  </a:lnTo>
                  <a:lnTo>
                    <a:pt x="64" y="86"/>
                  </a:lnTo>
                  <a:lnTo>
                    <a:pt x="70" y="78"/>
                  </a:lnTo>
                  <a:lnTo>
                    <a:pt x="73" y="80"/>
                  </a:lnTo>
                  <a:lnTo>
                    <a:pt x="85" y="63"/>
                  </a:lnTo>
                  <a:lnTo>
                    <a:pt x="93" y="71"/>
                  </a:lnTo>
                  <a:lnTo>
                    <a:pt x="106" y="55"/>
                  </a:lnTo>
                  <a:lnTo>
                    <a:pt x="118" y="63"/>
                  </a:lnTo>
                  <a:lnTo>
                    <a:pt x="129" y="48"/>
                  </a:lnTo>
                  <a:lnTo>
                    <a:pt x="137" y="53"/>
                  </a:lnTo>
                  <a:lnTo>
                    <a:pt x="148" y="38"/>
                  </a:lnTo>
                  <a:lnTo>
                    <a:pt x="152" y="40"/>
                  </a:lnTo>
                  <a:lnTo>
                    <a:pt x="158" y="32"/>
                  </a:lnTo>
                  <a:lnTo>
                    <a:pt x="166" y="38"/>
                  </a:lnTo>
                  <a:lnTo>
                    <a:pt x="179" y="23"/>
                  </a:lnTo>
                  <a:lnTo>
                    <a:pt x="187" y="30"/>
                  </a:lnTo>
                  <a:lnTo>
                    <a:pt x="192" y="23"/>
                  </a:lnTo>
                  <a:lnTo>
                    <a:pt x="196" y="25"/>
                  </a:lnTo>
                  <a:lnTo>
                    <a:pt x="208" y="9"/>
                  </a:lnTo>
                  <a:lnTo>
                    <a:pt x="215" y="15"/>
                  </a:lnTo>
                  <a:lnTo>
                    <a:pt x="223" y="7"/>
                  </a:lnTo>
                  <a:lnTo>
                    <a:pt x="231" y="13"/>
                  </a:lnTo>
                  <a:lnTo>
                    <a:pt x="237" y="5"/>
                  </a:lnTo>
                  <a:lnTo>
                    <a:pt x="239" y="7"/>
                  </a:lnTo>
                  <a:lnTo>
                    <a:pt x="246" y="0"/>
                  </a:lnTo>
                  <a:lnTo>
                    <a:pt x="292" y="38"/>
                  </a:lnTo>
                  <a:lnTo>
                    <a:pt x="288" y="44"/>
                  </a:lnTo>
                  <a:lnTo>
                    <a:pt x="296" y="51"/>
                  </a:lnTo>
                  <a:lnTo>
                    <a:pt x="302" y="42"/>
                  </a:lnTo>
                  <a:lnTo>
                    <a:pt x="310" y="50"/>
                  </a:lnTo>
                  <a:lnTo>
                    <a:pt x="315" y="40"/>
                  </a:lnTo>
                  <a:lnTo>
                    <a:pt x="333" y="53"/>
                  </a:lnTo>
                  <a:lnTo>
                    <a:pt x="327" y="61"/>
                  </a:lnTo>
                  <a:lnTo>
                    <a:pt x="381" y="10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22" name="Freeform 6324"/>
            <p:cNvSpPr>
              <a:spLocks/>
            </p:cNvSpPr>
            <p:nvPr/>
          </p:nvSpPr>
          <p:spPr bwMode="auto">
            <a:xfrm>
              <a:off x="7353301" y="3206750"/>
              <a:ext cx="387350" cy="274638"/>
            </a:xfrm>
            <a:custGeom>
              <a:avLst/>
              <a:gdLst>
                <a:gd name="T0" fmla="*/ 160 w 244"/>
                <a:gd name="T1" fmla="*/ 44 h 173"/>
                <a:gd name="T2" fmla="*/ 160 w 244"/>
                <a:gd name="T3" fmla="*/ 50 h 173"/>
                <a:gd name="T4" fmla="*/ 166 w 244"/>
                <a:gd name="T5" fmla="*/ 54 h 173"/>
                <a:gd name="T6" fmla="*/ 154 w 244"/>
                <a:gd name="T7" fmla="*/ 59 h 173"/>
                <a:gd name="T8" fmla="*/ 152 w 244"/>
                <a:gd name="T9" fmla="*/ 67 h 173"/>
                <a:gd name="T10" fmla="*/ 160 w 244"/>
                <a:gd name="T11" fmla="*/ 75 h 173"/>
                <a:gd name="T12" fmla="*/ 167 w 244"/>
                <a:gd name="T13" fmla="*/ 88 h 173"/>
                <a:gd name="T14" fmla="*/ 160 w 244"/>
                <a:gd name="T15" fmla="*/ 88 h 173"/>
                <a:gd name="T16" fmla="*/ 160 w 244"/>
                <a:gd name="T17" fmla="*/ 98 h 173"/>
                <a:gd name="T18" fmla="*/ 173 w 244"/>
                <a:gd name="T19" fmla="*/ 98 h 173"/>
                <a:gd name="T20" fmla="*/ 183 w 244"/>
                <a:gd name="T21" fmla="*/ 105 h 173"/>
                <a:gd name="T22" fmla="*/ 200 w 244"/>
                <a:gd name="T23" fmla="*/ 107 h 173"/>
                <a:gd name="T24" fmla="*/ 217 w 244"/>
                <a:gd name="T25" fmla="*/ 125 h 173"/>
                <a:gd name="T26" fmla="*/ 229 w 244"/>
                <a:gd name="T27" fmla="*/ 125 h 173"/>
                <a:gd name="T28" fmla="*/ 240 w 244"/>
                <a:gd name="T29" fmla="*/ 132 h 173"/>
                <a:gd name="T30" fmla="*/ 244 w 244"/>
                <a:gd name="T31" fmla="*/ 136 h 173"/>
                <a:gd name="T32" fmla="*/ 229 w 244"/>
                <a:gd name="T33" fmla="*/ 138 h 173"/>
                <a:gd name="T34" fmla="*/ 233 w 244"/>
                <a:gd name="T35" fmla="*/ 146 h 173"/>
                <a:gd name="T36" fmla="*/ 217 w 244"/>
                <a:gd name="T37" fmla="*/ 159 h 173"/>
                <a:gd name="T38" fmla="*/ 214 w 244"/>
                <a:gd name="T39" fmla="*/ 171 h 173"/>
                <a:gd name="T40" fmla="*/ 214 w 244"/>
                <a:gd name="T41" fmla="*/ 173 h 173"/>
                <a:gd name="T42" fmla="*/ 98 w 244"/>
                <a:gd name="T43" fmla="*/ 146 h 173"/>
                <a:gd name="T44" fmla="*/ 87 w 244"/>
                <a:gd name="T45" fmla="*/ 149 h 173"/>
                <a:gd name="T46" fmla="*/ 56 w 244"/>
                <a:gd name="T47" fmla="*/ 134 h 173"/>
                <a:gd name="T48" fmla="*/ 22 w 244"/>
                <a:gd name="T49" fmla="*/ 113 h 173"/>
                <a:gd name="T50" fmla="*/ 16 w 244"/>
                <a:gd name="T51" fmla="*/ 100 h 173"/>
                <a:gd name="T52" fmla="*/ 12 w 244"/>
                <a:gd name="T53" fmla="*/ 84 h 173"/>
                <a:gd name="T54" fmla="*/ 14 w 244"/>
                <a:gd name="T55" fmla="*/ 80 h 173"/>
                <a:gd name="T56" fmla="*/ 10 w 244"/>
                <a:gd name="T57" fmla="*/ 73 h 173"/>
                <a:gd name="T58" fmla="*/ 10 w 244"/>
                <a:gd name="T59" fmla="*/ 65 h 173"/>
                <a:gd name="T60" fmla="*/ 0 w 244"/>
                <a:gd name="T61" fmla="*/ 57 h 173"/>
                <a:gd name="T62" fmla="*/ 18 w 244"/>
                <a:gd name="T63" fmla="*/ 32 h 173"/>
                <a:gd name="T64" fmla="*/ 37 w 244"/>
                <a:gd name="T65" fmla="*/ 0 h 173"/>
                <a:gd name="T66" fmla="*/ 85 w 244"/>
                <a:gd name="T67" fmla="*/ 30 h 173"/>
                <a:gd name="T68" fmla="*/ 98 w 244"/>
                <a:gd name="T69" fmla="*/ 30 h 173"/>
                <a:gd name="T70" fmla="*/ 114 w 244"/>
                <a:gd name="T71" fmla="*/ 36 h 173"/>
                <a:gd name="T72" fmla="*/ 118 w 244"/>
                <a:gd name="T73" fmla="*/ 42 h 173"/>
                <a:gd name="T74" fmla="*/ 137 w 244"/>
                <a:gd name="T75" fmla="*/ 44 h 173"/>
                <a:gd name="T76" fmla="*/ 143 w 244"/>
                <a:gd name="T77" fmla="*/ 42 h 173"/>
                <a:gd name="T78" fmla="*/ 160 w 244"/>
                <a:gd name="T79" fmla="*/ 4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173">
                  <a:moveTo>
                    <a:pt x="160" y="44"/>
                  </a:moveTo>
                  <a:lnTo>
                    <a:pt x="160" y="50"/>
                  </a:lnTo>
                  <a:lnTo>
                    <a:pt x="166" y="54"/>
                  </a:lnTo>
                  <a:lnTo>
                    <a:pt x="154" y="59"/>
                  </a:lnTo>
                  <a:lnTo>
                    <a:pt x="152" y="67"/>
                  </a:lnTo>
                  <a:lnTo>
                    <a:pt x="160" y="75"/>
                  </a:lnTo>
                  <a:lnTo>
                    <a:pt x="167" y="88"/>
                  </a:lnTo>
                  <a:lnTo>
                    <a:pt x="160" y="88"/>
                  </a:lnTo>
                  <a:lnTo>
                    <a:pt x="160" y="98"/>
                  </a:lnTo>
                  <a:lnTo>
                    <a:pt x="173" y="98"/>
                  </a:lnTo>
                  <a:lnTo>
                    <a:pt x="183" y="105"/>
                  </a:lnTo>
                  <a:lnTo>
                    <a:pt x="200" y="107"/>
                  </a:lnTo>
                  <a:lnTo>
                    <a:pt x="217" y="125"/>
                  </a:lnTo>
                  <a:lnTo>
                    <a:pt x="229" y="125"/>
                  </a:lnTo>
                  <a:lnTo>
                    <a:pt x="240" y="132"/>
                  </a:lnTo>
                  <a:lnTo>
                    <a:pt x="244" y="136"/>
                  </a:lnTo>
                  <a:lnTo>
                    <a:pt x="229" y="138"/>
                  </a:lnTo>
                  <a:lnTo>
                    <a:pt x="233" y="146"/>
                  </a:lnTo>
                  <a:lnTo>
                    <a:pt x="217" y="159"/>
                  </a:lnTo>
                  <a:lnTo>
                    <a:pt x="214" y="171"/>
                  </a:lnTo>
                  <a:lnTo>
                    <a:pt x="214" y="173"/>
                  </a:lnTo>
                  <a:lnTo>
                    <a:pt x="98" y="146"/>
                  </a:lnTo>
                  <a:lnTo>
                    <a:pt x="87" y="149"/>
                  </a:lnTo>
                  <a:lnTo>
                    <a:pt x="56" y="134"/>
                  </a:lnTo>
                  <a:lnTo>
                    <a:pt x="22" y="113"/>
                  </a:lnTo>
                  <a:lnTo>
                    <a:pt x="16" y="100"/>
                  </a:lnTo>
                  <a:lnTo>
                    <a:pt x="12" y="84"/>
                  </a:lnTo>
                  <a:lnTo>
                    <a:pt x="14" y="80"/>
                  </a:lnTo>
                  <a:lnTo>
                    <a:pt x="10" y="73"/>
                  </a:lnTo>
                  <a:lnTo>
                    <a:pt x="10" y="65"/>
                  </a:lnTo>
                  <a:lnTo>
                    <a:pt x="0" y="57"/>
                  </a:lnTo>
                  <a:lnTo>
                    <a:pt x="18" y="32"/>
                  </a:lnTo>
                  <a:lnTo>
                    <a:pt x="37" y="0"/>
                  </a:lnTo>
                  <a:lnTo>
                    <a:pt x="85" y="30"/>
                  </a:lnTo>
                  <a:lnTo>
                    <a:pt x="98" y="30"/>
                  </a:lnTo>
                  <a:lnTo>
                    <a:pt x="114" y="36"/>
                  </a:lnTo>
                  <a:lnTo>
                    <a:pt x="118" y="42"/>
                  </a:lnTo>
                  <a:lnTo>
                    <a:pt x="137" y="44"/>
                  </a:lnTo>
                  <a:lnTo>
                    <a:pt x="143" y="42"/>
                  </a:lnTo>
                  <a:lnTo>
                    <a:pt x="160" y="4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23" name="Freeform 6325"/>
            <p:cNvSpPr>
              <a:spLocks/>
            </p:cNvSpPr>
            <p:nvPr/>
          </p:nvSpPr>
          <p:spPr bwMode="auto">
            <a:xfrm>
              <a:off x="7353301" y="3206750"/>
              <a:ext cx="387350" cy="274638"/>
            </a:xfrm>
            <a:custGeom>
              <a:avLst/>
              <a:gdLst>
                <a:gd name="T0" fmla="*/ 160 w 244"/>
                <a:gd name="T1" fmla="*/ 44 h 173"/>
                <a:gd name="T2" fmla="*/ 160 w 244"/>
                <a:gd name="T3" fmla="*/ 50 h 173"/>
                <a:gd name="T4" fmla="*/ 166 w 244"/>
                <a:gd name="T5" fmla="*/ 54 h 173"/>
                <a:gd name="T6" fmla="*/ 154 w 244"/>
                <a:gd name="T7" fmla="*/ 59 h 173"/>
                <a:gd name="T8" fmla="*/ 152 w 244"/>
                <a:gd name="T9" fmla="*/ 67 h 173"/>
                <a:gd name="T10" fmla="*/ 160 w 244"/>
                <a:gd name="T11" fmla="*/ 75 h 173"/>
                <a:gd name="T12" fmla="*/ 167 w 244"/>
                <a:gd name="T13" fmla="*/ 88 h 173"/>
                <a:gd name="T14" fmla="*/ 160 w 244"/>
                <a:gd name="T15" fmla="*/ 88 h 173"/>
                <a:gd name="T16" fmla="*/ 160 w 244"/>
                <a:gd name="T17" fmla="*/ 98 h 173"/>
                <a:gd name="T18" fmla="*/ 173 w 244"/>
                <a:gd name="T19" fmla="*/ 98 h 173"/>
                <a:gd name="T20" fmla="*/ 183 w 244"/>
                <a:gd name="T21" fmla="*/ 105 h 173"/>
                <a:gd name="T22" fmla="*/ 200 w 244"/>
                <a:gd name="T23" fmla="*/ 107 h 173"/>
                <a:gd name="T24" fmla="*/ 217 w 244"/>
                <a:gd name="T25" fmla="*/ 125 h 173"/>
                <a:gd name="T26" fmla="*/ 229 w 244"/>
                <a:gd name="T27" fmla="*/ 125 h 173"/>
                <a:gd name="T28" fmla="*/ 240 w 244"/>
                <a:gd name="T29" fmla="*/ 132 h 173"/>
                <a:gd name="T30" fmla="*/ 244 w 244"/>
                <a:gd name="T31" fmla="*/ 136 h 173"/>
                <a:gd name="T32" fmla="*/ 229 w 244"/>
                <a:gd name="T33" fmla="*/ 138 h 173"/>
                <a:gd name="T34" fmla="*/ 233 w 244"/>
                <a:gd name="T35" fmla="*/ 146 h 173"/>
                <a:gd name="T36" fmla="*/ 217 w 244"/>
                <a:gd name="T37" fmla="*/ 159 h 173"/>
                <a:gd name="T38" fmla="*/ 214 w 244"/>
                <a:gd name="T39" fmla="*/ 171 h 173"/>
                <a:gd name="T40" fmla="*/ 214 w 244"/>
                <a:gd name="T41" fmla="*/ 173 h 173"/>
                <a:gd name="T42" fmla="*/ 98 w 244"/>
                <a:gd name="T43" fmla="*/ 146 h 173"/>
                <a:gd name="T44" fmla="*/ 87 w 244"/>
                <a:gd name="T45" fmla="*/ 149 h 173"/>
                <a:gd name="T46" fmla="*/ 56 w 244"/>
                <a:gd name="T47" fmla="*/ 134 h 173"/>
                <a:gd name="T48" fmla="*/ 22 w 244"/>
                <a:gd name="T49" fmla="*/ 113 h 173"/>
                <a:gd name="T50" fmla="*/ 16 w 244"/>
                <a:gd name="T51" fmla="*/ 100 h 173"/>
                <a:gd name="T52" fmla="*/ 12 w 244"/>
                <a:gd name="T53" fmla="*/ 84 h 173"/>
                <a:gd name="T54" fmla="*/ 14 w 244"/>
                <a:gd name="T55" fmla="*/ 80 h 173"/>
                <a:gd name="T56" fmla="*/ 10 w 244"/>
                <a:gd name="T57" fmla="*/ 73 h 173"/>
                <a:gd name="T58" fmla="*/ 10 w 244"/>
                <a:gd name="T59" fmla="*/ 65 h 173"/>
                <a:gd name="T60" fmla="*/ 0 w 244"/>
                <a:gd name="T61" fmla="*/ 57 h 173"/>
                <a:gd name="T62" fmla="*/ 18 w 244"/>
                <a:gd name="T63" fmla="*/ 32 h 173"/>
                <a:gd name="T64" fmla="*/ 37 w 244"/>
                <a:gd name="T65" fmla="*/ 0 h 173"/>
                <a:gd name="T66" fmla="*/ 85 w 244"/>
                <a:gd name="T67" fmla="*/ 30 h 173"/>
                <a:gd name="T68" fmla="*/ 98 w 244"/>
                <a:gd name="T69" fmla="*/ 30 h 173"/>
                <a:gd name="T70" fmla="*/ 114 w 244"/>
                <a:gd name="T71" fmla="*/ 36 h 173"/>
                <a:gd name="T72" fmla="*/ 118 w 244"/>
                <a:gd name="T73" fmla="*/ 42 h 173"/>
                <a:gd name="T74" fmla="*/ 137 w 244"/>
                <a:gd name="T75" fmla="*/ 44 h 173"/>
                <a:gd name="T76" fmla="*/ 143 w 244"/>
                <a:gd name="T77" fmla="*/ 42 h 173"/>
                <a:gd name="T78" fmla="*/ 160 w 244"/>
                <a:gd name="T79" fmla="*/ 4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173">
                  <a:moveTo>
                    <a:pt x="160" y="44"/>
                  </a:moveTo>
                  <a:lnTo>
                    <a:pt x="160" y="50"/>
                  </a:lnTo>
                  <a:lnTo>
                    <a:pt x="166" y="54"/>
                  </a:lnTo>
                  <a:lnTo>
                    <a:pt x="154" y="59"/>
                  </a:lnTo>
                  <a:lnTo>
                    <a:pt x="152" y="67"/>
                  </a:lnTo>
                  <a:lnTo>
                    <a:pt x="160" y="75"/>
                  </a:lnTo>
                  <a:lnTo>
                    <a:pt x="167" y="88"/>
                  </a:lnTo>
                  <a:lnTo>
                    <a:pt x="160" y="88"/>
                  </a:lnTo>
                  <a:lnTo>
                    <a:pt x="160" y="98"/>
                  </a:lnTo>
                  <a:lnTo>
                    <a:pt x="173" y="98"/>
                  </a:lnTo>
                  <a:lnTo>
                    <a:pt x="183" y="105"/>
                  </a:lnTo>
                  <a:lnTo>
                    <a:pt x="200" y="107"/>
                  </a:lnTo>
                  <a:lnTo>
                    <a:pt x="217" y="125"/>
                  </a:lnTo>
                  <a:lnTo>
                    <a:pt x="229" y="125"/>
                  </a:lnTo>
                  <a:lnTo>
                    <a:pt x="240" y="132"/>
                  </a:lnTo>
                  <a:lnTo>
                    <a:pt x="244" y="136"/>
                  </a:lnTo>
                  <a:lnTo>
                    <a:pt x="229" y="138"/>
                  </a:lnTo>
                  <a:lnTo>
                    <a:pt x="233" y="146"/>
                  </a:lnTo>
                  <a:lnTo>
                    <a:pt x="217" y="159"/>
                  </a:lnTo>
                  <a:lnTo>
                    <a:pt x="214" y="171"/>
                  </a:lnTo>
                  <a:lnTo>
                    <a:pt x="214" y="173"/>
                  </a:lnTo>
                  <a:lnTo>
                    <a:pt x="98" y="146"/>
                  </a:lnTo>
                  <a:lnTo>
                    <a:pt x="87" y="149"/>
                  </a:lnTo>
                  <a:lnTo>
                    <a:pt x="56" y="134"/>
                  </a:lnTo>
                  <a:lnTo>
                    <a:pt x="22" y="113"/>
                  </a:lnTo>
                  <a:lnTo>
                    <a:pt x="16" y="100"/>
                  </a:lnTo>
                  <a:lnTo>
                    <a:pt x="12" y="84"/>
                  </a:lnTo>
                  <a:lnTo>
                    <a:pt x="14" y="80"/>
                  </a:lnTo>
                  <a:lnTo>
                    <a:pt x="10" y="73"/>
                  </a:lnTo>
                  <a:lnTo>
                    <a:pt x="10" y="65"/>
                  </a:lnTo>
                  <a:lnTo>
                    <a:pt x="0" y="57"/>
                  </a:lnTo>
                  <a:lnTo>
                    <a:pt x="18" y="32"/>
                  </a:lnTo>
                  <a:lnTo>
                    <a:pt x="37" y="0"/>
                  </a:lnTo>
                  <a:lnTo>
                    <a:pt x="85" y="30"/>
                  </a:lnTo>
                  <a:lnTo>
                    <a:pt x="98" y="30"/>
                  </a:lnTo>
                  <a:lnTo>
                    <a:pt x="114" y="36"/>
                  </a:lnTo>
                  <a:lnTo>
                    <a:pt x="118" y="42"/>
                  </a:lnTo>
                  <a:lnTo>
                    <a:pt x="137" y="44"/>
                  </a:lnTo>
                  <a:lnTo>
                    <a:pt x="143" y="42"/>
                  </a:lnTo>
                  <a:lnTo>
                    <a:pt x="160" y="4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24" name="Freeform 6326"/>
            <p:cNvSpPr>
              <a:spLocks/>
            </p:cNvSpPr>
            <p:nvPr/>
          </p:nvSpPr>
          <p:spPr bwMode="auto">
            <a:xfrm>
              <a:off x="7850188" y="4598988"/>
              <a:ext cx="161925" cy="288925"/>
            </a:xfrm>
            <a:custGeom>
              <a:avLst/>
              <a:gdLst>
                <a:gd name="T0" fmla="*/ 64 w 102"/>
                <a:gd name="T1" fmla="*/ 50 h 182"/>
                <a:gd name="T2" fmla="*/ 85 w 102"/>
                <a:gd name="T3" fmla="*/ 58 h 182"/>
                <a:gd name="T4" fmla="*/ 83 w 102"/>
                <a:gd name="T5" fmla="*/ 67 h 182"/>
                <a:gd name="T6" fmla="*/ 95 w 102"/>
                <a:gd name="T7" fmla="*/ 82 h 182"/>
                <a:gd name="T8" fmla="*/ 102 w 102"/>
                <a:gd name="T9" fmla="*/ 94 h 182"/>
                <a:gd name="T10" fmla="*/ 102 w 102"/>
                <a:gd name="T11" fmla="*/ 109 h 182"/>
                <a:gd name="T12" fmla="*/ 102 w 102"/>
                <a:gd name="T13" fmla="*/ 115 h 182"/>
                <a:gd name="T14" fmla="*/ 56 w 102"/>
                <a:gd name="T15" fmla="*/ 94 h 182"/>
                <a:gd name="T16" fmla="*/ 58 w 102"/>
                <a:gd name="T17" fmla="*/ 92 h 182"/>
                <a:gd name="T18" fmla="*/ 62 w 102"/>
                <a:gd name="T19" fmla="*/ 77 h 182"/>
                <a:gd name="T20" fmla="*/ 60 w 102"/>
                <a:gd name="T21" fmla="*/ 59 h 182"/>
                <a:gd name="T22" fmla="*/ 60 w 102"/>
                <a:gd name="T23" fmla="*/ 52 h 182"/>
                <a:gd name="T24" fmla="*/ 56 w 102"/>
                <a:gd name="T25" fmla="*/ 59 h 182"/>
                <a:gd name="T26" fmla="*/ 58 w 102"/>
                <a:gd name="T27" fmla="*/ 65 h 182"/>
                <a:gd name="T28" fmla="*/ 58 w 102"/>
                <a:gd name="T29" fmla="*/ 71 h 182"/>
                <a:gd name="T30" fmla="*/ 50 w 102"/>
                <a:gd name="T31" fmla="*/ 81 h 182"/>
                <a:gd name="T32" fmla="*/ 50 w 102"/>
                <a:gd name="T33" fmla="*/ 86 h 182"/>
                <a:gd name="T34" fmla="*/ 50 w 102"/>
                <a:gd name="T35" fmla="*/ 88 h 182"/>
                <a:gd name="T36" fmla="*/ 48 w 102"/>
                <a:gd name="T37" fmla="*/ 98 h 182"/>
                <a:gd name="T38" fmla="*/ 47 w 102"/>
                <a:gd name="T39" fmla="*/ 100 h 182"/>
                <a:gd name="T40" fmla="*/ 45 w 102"/>
                <a:gd name="T41" fmla="*/ 109 h 182"/>
                <a:gd name="T42" fmla="*/ 45 w 102"/>
                <a:gd name="T43" fmla="*/ 113 h 182"/>
                <a:gd name="T44" fmla="*/ 43 w 102"/>
                <a:gd name="T45" fmla="*/ 119 h 182"/>
                <a:gd name="T46" fmla="*/ 41 w 102"/>
                <a:gd name="T47" fmla="*/ 136 h 182"/>
                <a:gd name="T48" fmla="*/ 41 w 102"/>
                <a:gd name="T49" fmla="*/ 138 h 182"/>
                <a:gd name="T50" fmla="*/ 41 w 102"/>
                <a:gd name="T51" fmla="*/ 136 h 182"/>
                <a:gd name="T52" fmla="*/ 39 w 102"/>
                <a:gd name="T53" fmla="*/ 134 h 182"/>
                <a:gd name="T54" fmla="*/ 39 w 102"/>
                <a:gd name="T55" fmla="*/ 136 h 182"/>
                <a:gd name="T56" fmla="*/ 37 w 102"/>
                <a:gd name="T57" fmla="*/ 146 h 182"/>
                <a:gd name="T58" fmla="*/ 35 w 102"/>
                <a:gd name="T59" fmla="*/ 165 h 182"/>
                <a:gd name="T60" fmla="*/ 33 w 102"/>
                <a:gd name="T61" fmla="*/ 171 h 182"/>
                <a:gd name="T62" fmla="*/ 31 w 102"/>
                <a:gd name="T63" fmla="*/ 171 h 182"/>
                <a:gd name="T64" fmla="*/ 29 w 102"/>
                <a:gd name="T65" fmla="*/ 169 h 182"/>
                <a:gd name="T66" fmla="*/ 27 w 102"/>
                <a:gd name="T67" fmla="*/ 173 h 182"/>
                <a:gd name="T68" fmla="*/ 27 w 102"/>
                <a:gd name="T69" fmla="*/ 182 h 182"/>
                <a:gd name="T70" fmla="*/ 25 w 102"/>
                <a:gd name="T71" fmla="*/ 180 h 182"/>
                <a:gd name="T72" fmla="*/ 24 w 102"/>
                <a:gd name="T73" fmla="*/ 177 h 182"/>
                <a:gd name="T74" fmla="*/ 20 w 102"/>
                <a:gd name="T75" fmla="*/ 173 h 182"/>
                <a:gd name="T76" fmla="*/ 18 w 102"/>
                <a:gd name="T77" fmla="*/ 171 h 182"/>
                <a:gd name="T78" fmla="*/ 16 w 102"/>
                <a:gd name="T79" fmla="*/ 169 h 182"/>
                <a:gd name="T80" fmla="*/ 16 w 102"/>
                <a:gd name="T81" fmla="*/ 159 h 182"/>
                <a:gd name="T82" fmla="*/ 16 w 102"/>
                <a:gd name="T83" fmla="*/ 150 h 182"/>
                <a:gd name="T84" fmla="*/ 18 w 102"/>
                <a:gd name="T85" fmla="*/ 138 h 182"/>
                <a:gd name="T86" fmla="*/ 25 w 102"/>
                <a:gd name="T87" fmla="*/ 130 h 182"/>
                <a:gd name="T88" fmla="*/ 24 w 102"/>
                <a:gd name="T89" fmla="*/ 121 h 182"/>
                <a:gd name="T90" fmla="*/ 16 w 102"/>
                <a:gd name="T91" fmla="*/ 105 h 182"/>
                <a:gd name="T92" fmla="*/ 35 w 102"/>
                <a:gd name="T93" fmla="*/ 96 h 182"/>
                <a:gd name="T94" fmla="*/ 37 w 102"/>
                <a:gd name="T95" fmla="*/ 84 h 182"/>
                <a:gd name="T96" fmla="*/ 35 w 102"/>
                <a:gd name="T97" fmla="*/ 67 h 182"/>
                <a:gd name="T98" fmla="*/ 20 w 102"/>
                <a:gd name="T99" fmla="*/ 52 h 182"/>
                <a:gd name="T100" fmla="*/ 6 w 102"/>
                <a:gd name="T101" fmla="*/ 38 h 182"/>
                <a:gd name="T102" fmla="*/ 2 w 102"/>
                <a:gd name="T103" fmla="*/ 31 h 182"/>
                <a:gd name="T104" fmla="*/ 16 w 102"/>
                <a:gd name="T105" fmla="*/ 15 h 182"/>
                <a:gd name="T106" fmla="*/ 20 w 102"/>
                <a:gd name="T107" fmla="*/ 15 h 182"/>
                <a:gd name="T108" fmla="*/ 27 w 102"/>
                <a:gd name="T109" fmla="*/ 8 h 182"/>
                <a:gd name="T110" fmla="*/ 35 w 102"/>
                <a:gd name="T111" fmla="*/ 0 h 182"/>
                <a:gd name="T112" fmla="*/ 54 w 102"/>
                <a:gd name="T113"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 h="182">
                  <a:moveTo>
                    <a:pt x="64" y="2"/>
                  </a:moveTo>
                  <a:lnTo>
                    <a:pt x="64" y="50"/>
                  </a:lnTo>
                  <a:lnTo>
                    <a:pt x="83" y="58"/>
                  </a:lnTo>
                  <a:lnTo>
                    <a:pt x="85" y="58"/>
                  </a:lnTo>
                  <a:lnTo>
                    <a:pt x="85" y="61"/>
                  </a:lnTo>
                  <a:lnTo>
                    <a:pt x="83" y="67"/>
                  </a:lnTo>
                  <a:lnTo>
                    <a:pt x="93" y="77"/>
                  </a:lnTo>
                  <a:lnTo>
                    <a:pt x="95" y="82"/>
                  </a:lnTo>
                  <a:lnTo>
                    <a:pt x="98" y="92"/>
                  </a:lnTo>
                  <a:lnTo>
                    <a:pt x="102" y="94"/>
                  </a:lnTo>
                  <a:lnTo>
                    <a:pt x="102" y="107"/>
                  </a:lnTo>
                  <a:lnTo>
                    <a:pt x="102" y="109"/>
                  </a:lnTo>
                  <a:lnTo>
                    <a:pt x="102" y="113"/>
                  </a:lnTo>
                  <a:lnTo>
                    <a:pt x="102" y="115"/>
                  </a:lnTo>
                  <a:lnTo>
                    <a:pt x="58" y="94"/>
                  </a:lnTo>
                  <a:lnTo>
                    <a:pt x="56" y="94"/>
                  </a:lnTo>
                  <a:lnTo>
                    <a:pt x="58" y="94"/>
                  </a:lnTo>
                  <a:lnTo>
                    <a:pt x="58" y="92"/>
                  </a:lnTo>
                  <a:lnTo>
                    <a:pt x="60" y="82"/>
                  </a:lnTo>
                  <a:lnTo>
                    <a:pt x="62" y="77"/>
                  </a:lnTo>
                  <a:lnTo>
                    <a:pt x="62" y="69"/>
                  </a:lnTo>
                  <a:lnTo>
                    <a:pt x="60" y="59"/>
                  </a:lnTo>
                  <a:lnTo>
                    <a:pt x="60" y="50"/>
                  </a:lnTo>
                  <a:lnTo>
                    <a:pt x="60" y="52"/>
                  </a:lnTo>
                  <a:lnTo>
                    <a:pt x="58" y="56"/>
                  </a:lnTo>
                  <a:lnTo>
                    <a:pt x="56" y="59"/>
                  </a:lnTo>
                  <a:lnTo>
                    <a:pt x="56" y="63"/>
                  </a:lnTo>
                  <a:lnTo>
                    <a:pt x="58" y="65"/>
                  </a:lnTo>
                  <a:lnTo>
                    <a:pt x="58" y="69"/>
                  </a:lnTo>
                  <a:lnTo>
                    <a:pt x="58" y="71"/>
                  </a:lnTo>
                  <a:lnTo>
                    <a:pt x="52" y="77"/>
                  </a:lnTo>
                  <a:lnTo>
                    <a:pt x="50" y="81"/>
                  </a:lnTo>
                  <a:lnTo>
                    <a:pt x="48" y="82"/>
                  </a:lnTo>
                  <a:lnTo>
                    <a:pt x="50" y="86"/>
                  </a:lnTo>
                  <a:lnTo>
                    <a:pt x="50" y="86"/>
                  </a:lnTo>
                  <a:lnTo>
                    <a:pt x="50" y="88"/>
                  </a:lnTo>
                  <a:lnTo>
                    <a:pt x="50" y="94"/>
                  </a:lnTo>
                  <a:lnTo>
                    <a:pt x="48" y="98"/>
                  </a:lnTo>
                  <a:lnTo>
                    <a:pt x="47" y="100"/>
                  </a:lnTo>
                  <a:lnTo>
                    <a:pt x="47" y="100"/>
                  </a:lnTo>
                  <a:lnTo>
                    <a:pt x="45" y="100"/>
                  </a:lnTo>
                  <a:lnTo>
                    <a:pt x="45" y="109"/>
                  </a:lnTo>
                  <a:lnTo>
                    <a:pt x="45" y="109"/>
                  </a:lnTo>
                  <a:lnTo>
                    <a:pt x="45" y="113"/>
                  </a:lnTo>
                  <a:lnTo>
                    <a:pt x="45" y="113"/>
                  </a:lnTo>
                  <a:lnTo>
                    <a:pt x="43" y="119"/>
                  </a:lnTo>
                  <a:lnTo>
                    <a:pt x="43" y="134"/>
                  </a:lnTo>
                  <a:lnTo>
                    <a:pt x="41" y="136"/>
                  </a:lnTo>
                  <a:lnTo>
                    <a:pt x="41" y="138"/>
                  </a:lnTo>
                  <a:lnTo>
                    <a:pt x="41" y="138"/>
                  </a:lnTo>
                  <a:lnTo>
                    <a:pt x="41" y="138"/>
                  </a:lnTo>
                  <a:lnTo>
                    <a:pt x="41" y="136"/>
                  </a:lnTo>
                  <a:lnTo>
                    <a:pt x="41" y="136"/>
                  </a:lnTo>
                  <a:lnTo>
                    <a:pt x="39" y="134"/>
                  </a:lnTo>
                  <a:lnTo>
                    <a:pt x="39" y="134"/>
                  </a:lnTo>
                  <a:lnTo>
                    <a:pt x="39" y="136"/>
                  </a:lnTo>
                  <a:lnTo>
                    <a:pt x="39" y="140"/>
                  </a:lnTo>
                  <a:lnTo>
                    <a:pt x="37" y="146"/>
                  </a:lnTo>
                  <a:lnTo>
                    <a:pt x="37" y="155"/>
                  </a:lnTo>
                  <a:lnTo>
                    <a:pt x="35" y="165"/>
                  </a:lnTo>
                  <a:lnTo>
                    <a:pt x="33" y="169"/>
                  </a:lnTo>
                  <a:lnTo>
                    <a:pt x="33" y="171"/>
                  </a:lnTo>
                  <a:lnTo>
                    <a:pt x="31" y="171"/>
                  </a:lnTo>
                  <a:lnTo>
                    <a:pt x="31" y="171"/>
                  </a:lnTo>
                  <a:lnTo>
                    <a:pt x="31" y="169"/>
                  </a:lnTo>
                  <a:lnTo>
                    <a:pt x="29" y="169"/>
                  </a:lnTo>
                  <a:lnTo>
                    <a:pt x="29" y="169"/>
                  </a:lnTo>
                  <a:lnTo>
                    <a:pt x="27" y="173"/>
                  </a:lnTo>
                  <a:lnTo>
                    <a:pt x="27" y="175"/>
                  </a:lnTo>
                  <a:lnTo>
                    <a:pt x="27" y="182"/>
                  </a:lnTo>
                  <a:lnTo>
                    <a:pt x="27" y="180"/>
                  </a:lnTo>
                  <a:lnTo>
                    <a:pt x="25" y="180"/>
                  </a:lnTo>
                  <a:lnTo>
                    <a:pt x="25" y="178"/>
                  </a:lnTo>
                  <a:lnTo>
                    <a:pt x="24" y="177"/>
                  </a:lnTo>
                  <a:lnTo>
                    <a:pt x="20" y="173"/>
                  </a:lnTo>
                  <a:lnTo>
                    <a:pt x="20" y="173"/>
                  </a:lnTo>
                  <a:lnTo>
                    <a:pt x="20" y="173"/>
                  </a:lnTo>
                  <a:lnTo>
                    <a:pt x="18" y="171"/>
                  </a:lnTo>
                  <a:lnTo>
                    <a:pt x="16" y="171"/>
                  </a:lnTo>
                  <a:lnTo>
                    <a:pt x="16" y="169"/>
                  </a:lnTo>
                  <a:lnTo>
                    <a:pt x="16" y="165"/>
                  </a:lnTo>
                  <a:lnTo>
                    <a:pt x="16" y="159"/>
                  </a:lnTo>
                  <a:lnTo>
                    <a:pt x="16" y="157"/>
                  </a:lnTo>
                  <a:lnTo>
                    <a:pt x="16" y="150"/>
                  </a:lnTo>
                  <a:lnTo>
                    <a:pt x="16" y="150"/>
                  </a:lnTo>
                  <a:lnTo>
                    <a:pt x="18" y="138"/>
                  </a:lnTo>
                  <a:lnTo>
                    <a:pt x="27" y="142"/>
                  </a:lnTo>
                  <a:lnTo>
                    <a:pt x="25" y="130"/>
                  </a:lnTo>
                  <a:lnTo>
                    <a:pt x="29" y="127"/>
                  </a:lnTo>
                  <a:lnTo>
                    <a:pt x="24" y="121"/>
                  </a:lnTo>
                  <a:lnTo>
                    <a:pt x="24" y="115"/>
                  </a:lnTo>
                  <a:lnTo>
                    <a:pt x="16" y="105"/>
                  </a:lnTo>
                  <a:lnTo>
                    <a:pt x="25" y="94"/>
                  </a:lnTo>
                  <a:lnTo>
                    <a:pt x="35" y="96"/>
                  </a:lnTo>
                  <a:lnTo>
                    <a:pt x="31" y="92"/>
                  </a:lnTo>
                  <a:lnTo>
                    <a:pt x="37" y="84"/>
                  </a:lnTo>
                  <a:lnTo>
                    <a:pt x="31" y="79"/>
                  </a:lnTo>
                  <a:lnTo>
                    <a:pt x="35" y="67"/>
                  </a:lnTo>
                  <a:lnTo>
                    <a:pt x="29" y="56"/>
                  </a:lnTo>
                  <a:lnTo>
                    <a:pt x="20" y="52"/>
                  </a:lnTo>
                  <a:lnTo>
                    <a:pt x="18" y="46"/>
                  </a:lnTo>
                  <a:lnTo>
                    <a:pt x="6" y="38"/>
                  </a:lnTo>
                  <a:lnTo>
                    <a:pt x="0" y="33"/>
                  </a:lnTo>
                  <a:lnTo>
                    <a:pt x="2" y="31"/>
                  </a:lnTo>
                  <a:lnTo>
                    <a:pt x="8" y="15"/>
                  </a:lnTo>
                  <a:lnTo>
                    <a:pt x="16" y="15"/>
                  </a:lnTo>
                  <a:lnTo>
                    <a:pt x="16" y="15"/>
                  </a:lnTo>
                  <a:lnTo>
                    <a:pt x="20" y="15"/>
                  </a:lnTo>
                  <a:lnTo>
                    <a:pt x="27" y="11"/>
                  </a:lnTo>
                  <a:lnTo>
                    <a:pt x="27" y="8"/>
                  </a:lnTo>
                  <a:lnTo>
                    <a:pt x="31" y="2"/>
                  </a:lnTo>
                  <a:lnTo>
                    <a:pt x="35" y="0"/>
                  </a:lnTo>
                  <a:lnTo>
                    <a:pt x="45" y="2"/>
                  </a:lnTo>
                  <a:lnTo>
                    <a:pt x="54" y="2"/>
                  </a:lnTo>
                  <a:lnTo>
                    <a:pt x="64" y="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25" name="Freeform 6327"/>
            <p:cNvSpPr>
              <a:spLocks/>
            </p:cNvSpPr>
            <p:nvPr/>
          </p:nvSpPr>
          <p:spPr bwMode="auto">
            <a:xfrm>
              <a:off x="7850188" y="4598988"/>
              <a:ext cx="161925" cy="288925"/>
            </a:xfrm>
            <a:custGeom>
              <a:avLst/>
              <a:gdLst>
                <a:gd name="T0" fmla="*/ 64 w 102"/>
                <a:gd name="T1" fmla="*/ 50 h 182"/>
                <a:gd name="T2" fmla="*/ 85 w 102"/>
                <a:gd name="T3" fmla="*/ 58 h 182"/>
                <a:gd name="T4" fmla="*/ 83 w 102"/>
                <a:gd name="T5" fmla="*/ 67 h 182"/>
                <a:gd name="T6" fmla="*/ 95 w 102"/>
                <a:gd name="T7" fmla="*/ 82 h 182"/>
                <a:gd name="T8" fmla="*/ 102 w 102"/>
                <a:gd name="T9" fmla="*/ 94 h 182"/>
                <a:gd name="T10" fmla="*/ 102 w 102"/>
                <a:gd name="T11" fmla="*/ 109 h 182"/>
                <a:gd name="T12" fmla="*/ 102 w 102"/>
                <a:gd name="T13" fmla="*/ 115 h 182"/>
                <a:gd name="T14" fmla="*/ 56 w 102"/>
                <a:gd name="T15" fmla="*/ 94 h 182"/>
                <a:gd name="T16" fmla="*/ 58 w 102"/>
                <a:gd name="T17" fmla="*/ 92 h 182"/>
                <a:gd name="T18" fmla="*/ 62 w 102"/>
                <a:gd name="T19" fmla="*/ 77 h 182"/>
                <a:gd name="T20" fmla="*/ 60 w 102"/>
                <a:gd name="T21" fmla="*/ 59 h 182"/>
                <a:gd name="T22" fmla="*/ 60 w 102"/>
                <a:gd name="T23" fmla="*/ 52 h 182"/>
                <a:gd name="T24" fmla="*/ 56 w 102"/>
                <a:gd name="T25" fmla="*/ 59 h 182"/>
                <a:gd name="T26" fmla="*/ 58 w 102"/>
                <a:gd name="T27" fmla="*/ 65 h 182"/>
                <a:gd name="T28" fmla="*/ 58 w 102"/>
                <a:gd name="T29" fmla="*/ 71 h 182"/>
                <a:gd name="T30" fmla="*/ 50 w 102"/>
                <a:gd name="T31" fmla="*/ 81 h 182"/>
                <a:gd name="T32" fmla="*/ 50 w 102"/>
                <a:gd name="T33" fmla="*/ 86 h 182"/>
                <a:gd name="T34" fmla="*/ 50 w 102"/>
                <a:gd name="T35" fmla="*/ 88 h 182"/>
                <a:gd name="T36" fmla="*/ 48 w 102"/>
                <a:gd name="T37" fmla="*/ 98 h 182"/>
                <a:gd name="T38" fmla="*/ 47 w 102"/>
                <a:gd name="T39" fmla="*/ 100 h 182"/>
                <a:gd name="T40" fmla="*/ 45 w 102"/>
                <a:gd name="T41" fmla="*/ 109 h 182"/>
                <a:gd name="T42" fmla="*/ 45 w 102"/>
                <a:gd name="T43" fmla="*/ 113 h 182"/>
                <a:gd name="T44" fmla="*/ 43 w 102"/>
                <a:gd name="T45" fmla="*/ 119 h 182"/>
                <a:gd name="T46" fmla="*/ 41 w 102"/>
                <a:gd name="T47" fmla="*/ 136 h 182"/>
                <a:gd name="T48" fmla="*/ 41 w 102"/>
                <a:gd name="T49" fmla="*/ 138 h 182"/>
                <a:gd name="T50" fmla="*/ 41 w 102"/>
                <a:gd name="T51" fmla="*/ 136 h 182"/>
                <a:gd name="T52" fmla="*/ 39 w 102"/>
                <a:gd name="T53" fmla="*/ 134 h 182"/>
                <a:gd name="T54" fmla="*/ 39 w 102"/>
                <a:gd name="T55" fmla="*/ 136 h 182"/>
                <a:gd name="T56" fmla="*/ 37 w 102"/>
                <a:gd name="T57" fmla="*/ 146 h 182"/>
                <a:gd name="T58" fmla="*/ 35 w 102"/>
                <a:gd name="T59" fmla="*/ 165 h 182"/>
                <a:gd name="T60" fmla="*/ 33 w 102"/>
                <a:gd name="T61" fmla="*/ 171 h 182"/>
                <a:gd name="T62" fmla="*/ 31 w 102"/>
                <a:gd name="T63" fmla="*/ 171 h 182"/>
                <a:gd name="T64" fmla="*/ 29 w 102"/>
                <a:gd name="T65" fmla="*/ 169 h 182"/>
                <a:gd name="T66" fmla="*/ 27 w 102"/>
                <a:gd name="T67" fmla="*/ 173 h 182"/>
                <a:gd name="T68" fmla="*/ 27 w 102"/>
                <a:gd name="T69" fmla="*/ 182 h 182"/>
                <a:gd name="T70" fmla="*/ 25 w 102"/>
                <a:gd name="T71" fmla="*/ 180 h 182"/>
                <a:gd name="T72" fmla="*/ 24 w 102"/>
                <a:gd name="T73" fmla="*/ 177 h 182"/>
                <a:gd name="T74" fmla="*/ 20 w 102"/>
                <a:gd name="T75" fmla="*/ 173 h 182"/>
                <a:gd name="T76" fmla="*/ 18 w 102"/>
                <a:gd name="T77" fmla="*/ 171 h 182"/>
                <a:gd name="T78" fmla="*/ 16 w 102"/>
                <a:gd name="T79" fmla="*/ 169 h 182"/>
                <a:gd name="T80" fmla="*/ 16 w 102"/>
                <a:gd name="T81" fmla="*/ 159 h 182"/>
                <a:gd name="T82" fmla="*/ 16 w 102"/>
                <a:gd name="T83" fmla="*/ 150 h 182"/>
                <a:gd name="T84" fmla="*/ 18 w 102"/>
                <a:gd name="T85" fmla="*/ 138 h 182"/>
                <a:gd name="T86" fmla="*/ 25 w 102"/>
                <a:gd name="T87" fmla="*/ 130 h 182"/>
                <a:gd name="T88" fmla="*/ 24 w 102"/>
                <a:gd name="T89" fmla="*/ 121 h 182"/>
                <a:gd name="T90" fmla="*/ 16 w 102"/>
                <a:gd name="T91" fmla="*/ 105 h 182"/>
                <a:gd name="T92" fmla="*/ 35 w 102"/>
                <a:gd name="T93" fmla="*/ 96 h 182"/>
                <a:gd name="T94" fmla="*/ 37 w 102"/>
                <a:gd name="T95" fmla="*/ 84 h 182"/>
                <a:gd name="T96" fmla="*/ 35 w 102"/>
                <a:gd name="T97" fmla="*/ 67 h 182"/>
                <a:gd name="T98" fmla="*/ 20 w 102"/>
                <a:gd name="T99" fmla="*/ 52 h 182"/>
                <a:gd name="T100" fmla="*/ 6 w 102"/>
                <a:gd name="T101" fmla="*/ 38 h 182"/>
                <a:gd name="T102" fmla="*/ 2 w 102"/>
                <a:gd name="T103" fmla="*/ 31 h 182"/>
                <a:gd name="T104" fmla="*/ 16 w 102"/>
                <a:gd name="T105" fmla="*/ 15 h 182"/>
                <a:gd name="T106" fmla="*/ 20 w 102"/>
                <a:gd name="T107" fmla="*/ 15 h 182"/>
                <a:gd name="T108" fmla="*/ 27 w 102"/>
                <a:gd name="T109" fmla="*/ 8 h 182"/>
                <a:gd name="T110" fmla="*/ 35 w 102"/>
                <a:gd name="T111" fmla="*/ 0 h 182"/>
                <a:gd name="T112" fmla="*/ 54 w 102"/>
                <a:gd name="T113"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 h="182">
                  <a:moveTo>
                    <a:pt x="64" y="2"/>
                  </a:moveTo>
                  <a:lnTo>
                    <a:pt x="64" y="50"/>
                  </a:lnTo>
                  <a:lnTo>
                    <a:pt x="83" y="58"/>
                  </a:lnTo>
                  <a:lnTo>
                    <a:pt x="85" y="58"/>
                  </a:lnTo>
                  <a:lnTo>
                    <a:pt x="85" y="61"/>
                  </a:lnTo>
                  <a:lnTo>
                    <a:pt x="83" y="67"/>
                  </a:lnTo>
                  <a:lnTo>
                    <a:pt x="93" y="77"/>
                  </a:lnTo>
                  <a:lnTo>
                    <a:pt x="95" y="82"/>
                  </a:lnTo>
                  <a:lnTo>
                    <a:pt x="98" y="92"/>
                  </a:lnTo>
                  <a:lnTo>
                    <a:pt x="102" y="94"/>
                  </a:lnTo>
                  <a:lnTo>
                    <a:pt x="102" y="107"/>
                  </a:lnTo>
                  <a:lnTo>
                    <a:pt x="102" y="109"/>
                  </a:lnTo>
                  <a:lnTo>
                    <a:pt x="102" y="113"/>
                  </a:lnTo>
                  <a:lnTo>
                    <a:pt x="102" y="115"/>
                  </a:lnTo>
                  <a:lnTo>
                    <a:pt x="58" y="94"/>
                  </a:lnTo>
                  <a:lnTo>
                    <a:pt x="56" y="94"/>
                  </a:lnTo>
                  <a:lnTo>
                    <a:pt x="58" y="94"/>
                  </a:lnTo>
                  <a:lnTo>
                    <a:pt x="58" y="92"/>
                  </a:lnTo>
                  <a:lnTo>
                    <a:pt x="60" y="82"/>
                  </a:lnTo>
                  <a:lnTo>
                    <a:pt x="62" y="77"/>
                  </a:lnTo>
                  <a:lnTo>
                    <a:pt x="62" y="69"/>
                  </a:lnTo>
                  <a:lnTo>
                    <a:pt x="60" y="59"/>
                  </a:lnTo>
                  <a:lnTo>
                    <a:pt x="60" y="50"/>
                  </a:lnTo>
                  <a:lnTo>
                    <a:pt x="60" y="52"/>
                  </a:lnTo>
                  <a:lnTo>
                    <a:pt x="58" y="56"/>
                  </a:lnTo>
                  <a:lnTo>
                    <a:pt x="56" y="59"/>
                  </a:lnTo>
                  <a:lnTo>
                    <a:pt x="56" y="63"/>
                  </a:lnTo>
                  <a:lnTo>
                    <a:pt x="58" y="65"/>
                  </a:lnTo>
                  <a:lnTo>
                    <a:pt x="58" y="69"/>
                  </a:lnTo>
                  <a:lnTo>
                    <a:pt x="58" y="71"/>
                  </a:lnTo>
                  <a:lnTo>
                    <a:pt x="52" y="77"/>
                  </a:lnTo>
                  <a:lnTo>
                    <a:pt x="50" y="81"/>
                  </a:lnTo>
                  <a:lnTo>
                    <a:pt x="48" y="82"/>
                  </a:lnTo>
                  <a:lnTo>
                    <a:pt x="50" y="86"/>
                  </a:lnTo>
                  <a:lnTo>
                    <a:pt x="50" y="86"/>
                  </a:lnTo>
                  <a:lnTo>
                    <a:pt x="50" y="88"/>
                  </a:lnTo>
                  <a:lnTo>
                    <a:pt x="50" y="94"/>
                  </a:lnTo>
                  <a:lnTo>
                    <a:pt x="48" y="98"/>
                  </a:lnTo>
                  <a:lnTo>
                    <a:pt x="47" y="100"/>
                  </a:lnTo>
                  <a:lnTo>
                    <a:pt x="47" y="100"/>
                  </a:lnTo>
                  <a:lnTo>
                    <a:pt x="45" y="100"/>
                  </a:lnTo>
                  <a:lnTo>
                    <a:pt x="45" y="109"/>
                  </a:lnTo>
                  <a:lnTo>
                    <a:pt x="45" y="109"/>
                  </a:lnTo>
                  <a:lnTo>
                    <a:pt x="45" y="113"/>
                  </a:lnTo>
                  <a:lnTo>
                    <a:pt x="45" y="113"/>
                  </a:lnTo>
                  <a:lnTo>
                    <a:pt x="43" y="119"/>
                  </a:lnTo>
                  <a:lnTo>
                    <a:pt x="43" y="134"/>
                  </a:lnTo>
                  <a:lnTo>
                    <a:pt x="41" y="136"/>
                  </a:lnTo>
                  <a:lnTo>
                    <a:pt x="41" y="138"/>
                  </a:lnTo>
                  <a:lnTo>
                    <a:pt x="41" y="138"/>
                  </a:lnTo>
                  <a:lnTo>
                    <a:pt x="41" y="138"/>
                  </a:lnTo>
                  <a:lnTo>
                    <a:pt x="41" y="136"/>
                  </a:lnTo>
                  <a:lnTo>
                    <a:pt x="41" y="136"/>
                  </a:lnTo>
                  <a:lnTo>
                    <a:pt x="39" y="134"/>
                  </a:lnTo>
                  <a:lnTo>
                    <a:pt x="39" y="134"/>
                  </a:lnTo>
                  <a:lnTo>
                    <a:pt x="39" y="136"/>
                  </a:lnTo>
                  <a:lnTo>
                    <a:pt x="39" y="140"/>
                  </a:lnTo>
                  <a:lnTo>
                    <a:pt x="37" y="146"/>
                  </a:lnTo>
                  <a:lnTo>
                    <a:pt x="37" y="155"/>
                  </a:lnTo>
                  <a:lnTo>
                    <a:pt x="35" y="165"/>
                  </a:lnTo>
                  <a:lnTo>
                    <a:pt x="33" y="169"/>
                  </a:lnTo>
                  <a:lnTo>
                    <a:pt x="33" y="171"/>
                  </a:lnTo>
                  <a:lnTo>
                    <a:pt x="31" y="171"/>
                  </a:lnTo>
                  <a:lnTo>
                    <a:pt x="31" y="171"/>
                  </a:lnTo>
                  <a:lnTo>
                    <a:pt x="31" y="169"/>
                  </a:lnTo>
                  <a:lnTo>
                    <a:pt x="29" y="169"/>
                  </a:lnTo>
                  <a:lnTo>
                    <a:pt x="29" y="169"/>
                  </a:lnTo>
                  <a:lnTo>
                    <a:pt x="27" y="173"/>
                  </a:lnTo>
                  <a:lnTo>
                    <a:pt x="27" y="175"/>
                  </a:lnTo>
                  <a:lnTo>
                    <a:pt x="27" y="182"/>
                  </a:lnTo>
                  <a:lnTo>
                    <a:pt x="27" y="180"/>
                  </a:lnTo>
                  <a:lnTo>
                    <a:pt x="25" y="180"/>
                  </a:lnTo>
                  <a:lnTo>
                    <a:pt x="25" y="178"/>
                  </a:lnTo>
                  <a:lnTo>
                    <a:pt x="24" y="177"/>
                  </a:lnTo>
                  <a:lnTo>
                    <a:pt x="20" y="173"/>
                  </a:lnTo>
                  <a:lnTo>
                    <a:pt x="20" y="173"/>
                  </a:lnTo>
                  <a:lnTo>
                    <a:pt x="20" y="173"/>
                  </a:lnTo>
                  <a:lnTo>
                    <a:pt x="18" y="171"/>
                  </a:lnTo>
                  <a:lnTo>
                    <a:pt x="16" y="171"/>
                  </a:lnTo>
                  <a:lnTo>
                    <a:pt x="16" y="169"/>
                  </a:lnTo>
                  <a:lnTo>
                    <a:pt x="16" y="165"/>
                  </a:lnTo>
                  <a:lnTo>
                    <a:pt x="16" y="159"/>
                  </a:lnTo>
                  <a:lnTo>
                    <a:pt x="16" y="157"/>
                  </a:lnTo>
                  <a:lnTo>
                    <a:pt x="16" y="150"/>
                  </a:lnTo>
                  <a:lnTo>
                    <a:pt x="16" y="150"/>
                  </a:lnTo>
                  <a:lnTo>
                    <a:pt x="18" y="138"/>
                  </a:lnTo>
                  <a:lnTo>
                    <a:pt x="27" y="142"/>
                  </a:lnTo>
                  <a:lnTo>
                    <a:pt x="25" y="130"/>
                  </a:lnTo>
                  <a:lnTo>
                    <a:pt x="29" y="127"/>
                  </a:lnTo>
                  <a:lnTo>
                    <a:pt x="24" y="121"/>
                  </a:lnTo>
                  <a:lnTo>
                    <a:pt x="24" y="115"/>
                  </a:lnTo>
                  <a:lnTo>
                    <a:pt x="16" y="105"/>
                  </a:lnTo>
                  <a:lnTo>
                    <a:pt x="25" y="94"/>
                  </a:lnTo>
                  <a:lnTo>
                    <a:pt x="35" y="96"/>
                  </a:lnTo>
                  <a:lnTo>
                    <a:pt x="31" y="92"/>
                  </a:lnTo>
                  <a:lnTo>
                    <a:pt x="37" y="84"/>
                  </a:lnTo>
                  <a:lnTo>
                    <a:pt x="31" y="79"/>
                  </a:lnTo>
                  <a:lnTo>
                    <a:pt x="35" y="67"/>
                  </a:lnTo>
                  <a:lnTo>
                    <a:pt x="29" y="56"/>
                  </a:lnTo>
                  <a:lnTo>
                    <a:pt x="20" y="52"/>
                  </a:lnTo>
                  <a:lnTo>
                    <a:pt x="18" y="46"/>
                  </a:lnTo>
                  <a:lnTo>
                    <a:pt x="6" y="38"/>
                  </a:lnTo>
                  <a:lnTo>
                    <a:pt x="0" y="33"/>
                  </a:lnTo>
                  <a:lnTo>
                    <a:pt x="2" y="31"/>
                  </a:lnTo>
                  <a:lnTo>
                    <a:pt x="8" y="15"/>
                  </a:lnTo>
                  <a:lnTo>
                    <a:pt x="16" y="15"/>
                  </a:lnTo>
                  <a:lnTo>
                    <a:pt x="16" y="15"/>
                  </a:lnTo>
                  <a:lnTo>
                    <a:pt x="20" y="15"/>
                  </a:lnTo>
                  <a:lnTo>
                    <a:pt x="27" y="11"/>
                  </a:lnTo>
                  <a:lnTo>
                    <a:pt x="27" y="8"/>
                  </a:lnTo>
                  <a:lnTo>
                    <a:pt x="31" y="2"/>
                  </a:lnTo>
                  <a:lnTo>
                    <a:pt x="35" y="0"/>
                  </a:lnTo>
                  <a:lnTo>
                    <a:pt x="45" y="2"/>
                  </a:lnTo>
                  <a:lnTo>
                    <a:pt x="54" y="2"/>
                  </a:lnTo>
                  <a:lnTo>
                    <a:pt x="64"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26" name="Freeform 6328"/>
            <p:cNvSpPr>
              <a:spLocks noEditPoints="1"/>
            </p:cNvSpPr>
            <p:nvPr/>
          </p:nvSpPr>
          <p:spPr bwMode="auto">
            <a:xfrm>
              <a:off x="7689851" y="4651375"/>
              <a:ext cx="381000" cy="481013"/>
            </a:xfrm>
            <a:custGeom>
              <a:avLst/>
              <a:gdLst>
                <a:gd name="T0" fmla="*/ 190 w 240"/>
                <a:gd name="T1" fmla="*/ 303 h 303"/>
                <a:gd name="T2" fmla="*/ 176 w 240"/>
                <a:gd name="T3" fmla="*/ 284 h 303"/>
                <a:gd name="T4" fmla="*/ 180 w 240"/>
                <a:gd name="T5" fmla="*/ 278 h 303"/>
                <a:gd name="T6" fmla="*/ 184 w 240"/>
                <a:gd name="T7" fmla="*/ 255 h 303"/>
                <a:gd name="T8" fmla="*/ 180 w 240"/>
                <a:gd name="T9" fmla="*/ 249 h 303"/>
                <a:gd name="T10" fmla="*/ 194 w 240"/>
                <a:gd name="T11" fmla="*/ 243 h 303"/>
                <a:gd name="T12" fmla="*/ 196 w 240"/>
                <a:gd name="T13" fmla="*/ 234 h 303"/>
                <a:gd name="T14" fmla="*/ 230 w 240"/>
                <a:gd name="T15" fmla="*/ 216 h 303"/>
                <a:gd name="T16" fmla="*/ 98 w 240"/>
                <a:gd name="T17" fmla="*/ 145 h 303"/>
                <a:gd name="T18" fmla="*/ 94 w 240"/>
                <a:gd name="T19" fmla="*/ 151 h 303"/>
                <a:gd name="T20" fmla="*/ 121 w 240"/>
                <a:gd name="T21" fmla="*/ 159 h 303"/>
                <a:gd name="T22" fmla="*/ 125 w 240"/>
                <a:gd name="T23" fmla="*/ 180 h 303"/>
                <a:gd name="T24" fmla="*/ 113 w 240"/>
                <a:gd name="T25" fmla="*/ 182 h 303"/>
                <a:gd name="T26" fmla="*/ 96 w 240"/>
                <a:gd name="T27" fmla="*/ 182 h 303"/>
                <a:gd name="T28" fmla="*/ 57 w 240"/>
                <a:gd name="T29" fmla="*/ 163 h 303"/>
                <a:gd name="T30" fmla="*/ 32 w 240"/>
                <a:gd name="T31" fmla="*/ 140 h 303"/>
                <a:gd name="T32" fmla="*/ 57 w 240"/>
                <a:gd name="T33" fmla="*/ 115 h 303"/>
                <a:gd name="T34" fmla="*/ 61 w 240"/>
                <a:gd name="T35" fmla="*/ 124 h 303"/>
                <a:gd name="T36" fmla="*/ 84 w 240"/>
                <a:gd name="T37" fmla="*/ 122 h 303"/>
                <a:gd name="T38" fmla="*/ 100 w 240"/>
                <a:gd name="T39" fmla="*/ 134 h 303"/>
                <a:gd name="T40" fmla="*/ 171 w 240"/>
                <a:gd name="T41" fmla="*/ 180 h 303"/>
                <a:gd name="T42" fmla="*/ 173 w 240"/>
                <a:gd name="T43" fmla="*/ 197 h 303"/>
                <a:gd name="T44" fmla="*/ 173 w 240"/>
                <a:gd name="T45" fmla="*/ 220 h 303"/>
                <a:gd name="T46" fmla="*/ 167 w 240"/>
                <a:gd name="T47" fmla="*/ 243 h 303"/>
                <a:gd name="T48" fmla="*/ 167 w 240"/>
                <a:gd name="T49" fmla="*/ 216 h 303"/>
                <a:gd name="T50" fmla="*/ 165 w 240"/>
                <a:gd name="T51" fmla="*/ 199 h 303"/>
                <a:gd name="T52" fmla="*/ 159 w 240"/>
                <a:gd name="T53" fmla="*/ 220 h 303"/>
                <a:gd name="T54" fmla="*/ 161 w 240"/>
                <a:gd name="T55" fmla="*/ 245 h 303"/>
                <a:gd name="T56" fmla="*/ 157 w 240"/>
                <a:gd name="T57" fmla="*/ 266 h 303"/>
                <a:gd name="T58" fmla="*/ 142 w 240"/>
                <a:gd name="T59" fmla="*/ 268 h 303"/>
                <a:gd name="T60" fmla="*/ 115 w 240"/>
                <a:gd name="T61" fmla="*/ 284 h 303"/>
                <a:gd name="T62" fmla="*/ 111 w 240"/>
                <a:gd name="T63" fmla="*/ 259 h 303"/>
                <a:gd name="T64" fmla="*/ 123 w 240"/>
                <a:gd name="T65" fmla="*/ 251 h 303"/>
                <a:gd name="T66" fmla="*/ 125 w 240"/>
                <a:gd name="T67" fmla="*/ 213 h 303"/>
                <a:gd name="T68" fmla="*/ 132 w 240"/>
                <a:gd name="T69" fmla="*/ 188 h 303"/>
                <a:gd name="T70" fmla="*/ 138 w 240"/>
                <a:gd name="T71" fmla="*/ 155 h 303"/>
                <a:gd name="T72" fmla="*/ 146 w 240"/>
                <a:gd name="T73" fmla="*/ 132 h 303"/>
                <a:gd name="T74" fmla="*/ 140 w 240"/>
                <a:gd name="T75" fmla="*/ 168 h 303"/>
                <a:gd name="T76" fmla="*/ 130 w 240"/>
                <a:gd name="T77" fmla="*/ 94 h 303"/>
                <a:gd name="T78" fmla="*/ 111 w 240"/>
                <a:gd name="T79" fmla="*/ 113 h 303"/>
                <a:gd name="T80" fmla="*/ 94 w 240"/>
                <a:gd name="T81" fmla="*/ 97 h 303"/>
                <a:gd name="T82" fmla="*/ 100 w 240"/>
                <a:gd name="T83" fmla="*/ 92 h 303"/>
                <a:gd name="T84" fmla="*/ 103 w 240"/>
                <a:gd name="T85" fmla="*/ 55 h 303"/>
                <a:gd name="T86" fmla="*/ 105 w 240"/>
                <a:gd name="T87" fmla="*/ 42 h 303"/>
                <a:gd name="T88" fmla="*/ 82 w 240"/>
                <a:gd name="T89" fmla="*/ 48 h 303"/>
                <a:gd name="T90" fmla="*/ 78 w 240"/>
                <a:gd name="T91" fmla="*/ 34 h 303"/>
                <a:gd name="T92" fmla="*/ 69 w 240"/>
                <a:gd name="T93" fmla="*/ 26 h 303"/>
                <a:gd name="T94" fmla="*/ 61 w 240"/>
                <a:gd name="T95" fmla="*/ 26 h 303"/>
                <a:gd name="T96" fmla="*/ 80 w 240"/>
                <a:gd name="T97" fmla="*/ 51 h 303"/>
                <a:gd name="T98" fmla="*/ 76 w 240"/>
                <a:gd name="T99" fmla="*/ 69 h 303"/>
                <a:gd name="T100" fmla="*/ 82 w 240"/>
                <a:gd name="T101" fmla="*/ 84 h 303"/>
                <a:gd name="T102" fmla="*/ 78 w 240"/>
                <a:gd name="T103" fmla="*/ 107 h 303"/>
                <a:gd name="T104" fmla="*/ 63 w 240"/>
                <a:gd name="T105" fmla="*/ 99 h 303"/>
                <a:gd name="T106" fmla="*/ 52 w 240"/>
                <a:gd name="T107" fmla="*/ 94 h 303"/>
                <a:gd name="T108" fmla="*/ 42 w 240"/>
                <a:gd name="T109" fmla="*/ 107 h 303"/>
                <a:gd name="T110" fmla="*/ 36 w 240"/>
                <a:gd name="T111" fmla="*/ 90 h 303"/>
                <a:gd name="T112" fmla="*/ 23 w 240"/>
                <a:gd name="T113" fmla="*/ 71 h 303"/>
                <a:gd name="T114" fmla="*/ 7 w 240"/>
                <a:gd name="T115" fmla="*/ 42 h 303"/>
                <a:gd name="T116" fmla="*/ 0 w 240"/>
                <a:gd name="T117" fmla="*/ 13 h 303"/>
                <a:gd name="T118" fmla="*/ 101 w 240"/>
                <a:gd name="T119"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303">
                  <a:moveTo>
                    <a:pt x="236" y="266"/>
                  </a:moveTo>
                  <a:lnTo>
                    <a:pt x="236" y="282"/>
                  </a:lnTo>
                  <a:lnTo>
                    <a:pt x="240" y="303"/>
                  </a:lnTo>
                  <a:lnTo>
                    <a:pt x="234" y="299"/>
                  </a:lnTo>
                  <a:lnTo>
                    <a:pt x="228" y="287"/>
                  </a:lnTo>
                  <a:lnTo>
                    <a:pt x="205" y="291"/>
                  </a:lnTo>
                  <a:lnTo>
                    <a:pt x="197" y="301"/>
                  </a:lnTo>
                  <a:lnTo>
                    <a:pt x="190" y="303"/>
                  </a:lnTo>
                  <a:lnTo>
                    <a:pt x="182" y="293"/>
                  </a:lnTo>
                  <a:lnTo>
                    <a:pt x="167" y="295"/>
                  </a:lnTo>
                  <a:lnTo>
                    <a:pt x="169" y="287"/>
                  </a:lnTo>
                  <a:lnTo>
                    <a:pt x="169" y="286"/>
                  </a:lnTo>
                  <a:lnTo>
                    <a:pt x="173" y="284"/>
                  </a:lnTo>
                  <a:lnTo>
                    <a:pt x="174" y="282"/>
                  </a:lnTo>
                  <a:lnTo>
                    <a:pt x="176" y="282"/>
                  </a:lnTo>
                  <a:lnTo>
                    <a:pt x="176" y="284"/>
                  </a:lnTo>
                  <a:lnTo>
                    <a:pt x="178" y="286"/>
                  </a:lnTo>
                  <a:lnTo>
                    <a:pt x="180" y="287"/>
                  </a:lnTo>
                  <a:lnTo>
                    <a:pt x="184" y="287"/>
                  </a:lnTo>
                  <a:lnTo>
                    <a:pt x="186" y="287"/>
                  </a:lnTo>
                  <a:lnTo>
                    <a:pt x="188" y="284"/>
                  </a:lnTo>
                  <a:lnTo>
                    <a:pt x="184" y="282"/>
                  </a:lnTo>
                  <a:lnTo>
                    <a:pt x="182" y="280"/>
                  </a:lnTo>
                  <a:lnTo>
                    <a:pt x="180" y="278"/>
                  </a:lnTo>
                  <a:lnTo>
                    <a:pt x="178" y="276"/>
                  </a:lnTo>
                  <a:lnTo>
                    <a:pt x="178" y="274"/>
                  </a:lnTo>
                  <a:lnTo>
                    <a:pt x="180" y="274"/>
                  </a:lnTo>
                  <a:lnTo>
                    <a:pt x="180" y="272"/>
                  </a:lnTo>
                  <a:lnTo>
                    <a:pt x="180" y="264"/>
                  </a:lnTo>
                  <a:lnTo>
                    <a:pt x="182" y="261"/>
                  </a:lnTo>
                  <a:lnTo>
                    <a:pt x="182" y="259"/>
                  </a:lnTo>
                  <a:lnTo>
                    <a:pt x="184" y="255"/>
                  </a:lnTo>
                  <a:lnTo>
                    <a:pt x="186" y="255"/>
                  </a:lnTo>
                  <a:lnTo>
                    <a:pt x="188" y="255"/>
                  </a:lnTo>
                  <a:lnTo>
                    <a:pt x="188" y="253"/>
                  </a:lnTo>
                  <a:lnTo>
                    <a:pt x="186" y="251"/>
                  </a:lnTo>
                  <a:lnTo>
                    <a:pt x="184" y="251"/>
                  </a:lnTo>
                  <a:lnTo>
                    <a:pt x="184" y="253"/>
                  </a:lnTo>
                  <a:lnTo>
                    <a:pt x="182" y="251"/>
                  </a:lnTo>
                  <a:lnTo>
                    <a:pt x="180" y="249"/>
                  </a:lnTo>
                  <a:lnTo>
                    <a:pt x="178" y="243"/>
                  </a:lnTo>
                  <a:lnTo>
                    <a:pt x="180" y="239"/>
                  </a:lnTo>
                  <a:lnTo>
                    <a:pt x="184" y="234"/>
                  </a:lnTo>
                  <a:lnTo>
                    <a:pt x="188" y="236"/>
                  </a:lnTo>
                  <a:lnTo>
                    <a:pt x="190" y="238"/>
                  </a:lnTo>
                  <a:lnTo>
                    <a:pt x="190" y="239"/>
                  </a:lnTo>
                  <a:lnTo>
                    <a:pt x="192" y="241"/>
                  </a:lnTo>
                  <a:lnTo>
                    <a:pt x="194" y="243"/>
                  </a:lnTo>
                  <a:lnTo>
                    <a:pt x="196" y="245"/>
                  </a:lnTo>
                  <a:lnTo>
                    <a:pt x="203" y="255"/>
                  </a:lnTo>
                  <a:lnTo>
                    <a:pt x="205" y="259"/>
                  </a:lnTo>
                  <a:lnTo>
                    <a:pt x="207" y="257"/>
                  </a:lnTo>
                  <a:lnTo>
                    <a:pt x="203" y="249"/>
                  </a:lnTo>
                  <a:lnTo>
                    <a:pt x="203" y="247"/>
                  </a:lnTo>
                  <a:lnTo>
                    <a:pt x="201" y="247"/>
                  </a:lnTo>
                  <a:lnTo>
                    <a:pt x="196" y="234"/>
                  </a:lnTo>
                  <a:lnTo>
                    <a:pt x="194" y="230"/>
                  </a:lnTo>
                  <a:lnTo>
                    <a:pt x="192" y="228"/>
                  </a:lnTo>
                  <a:lnTo>
                    <a:pt x="194" y="228"/>
                  </a:lnTo>
                  <a:lnTo>
                    <a:pt x="196" y="220"/>
                  </a:lnTo>
                  <a:lnTo>
                    <a:pt x="194" y="218"/>
                  </a:lnTo>
                  <a:lnTo>
                    <a:pt x="197" y="216"/>
                  </a:lnTo>
                  <a:lnTo>
                    <a:pt x="230" y="197"/>
                  </a:lnTo>
                  <a:lnTo>
                    <a:pt x="230" y="216"/>
                  </a:lnTo>
                  <a:lnTo>
                    <a:pt x="234" y="238"/>
                  </a:lnTo>
                  <a:lnTo>
                    <a:pt x="234" y="255"/>
                  </a:lnTo>
                  <a:lnTo>
                    <a:pt x="236" y="266"/>
                  </a:lnTo>
                  <a:close/>
                  <a:moveTo>
                    <a:pt x="100" y="134"/>
                  </a:moveTo>
                  <a:lnTo>
                    <a:pt x="103" y="138"/>
                  </a:lnTo>
                  <a:lnTo>
                    <a:pt x="103" y="140"/>
                  </a:lnTo>
                  <a:lnTo>
                    <a:pt x="100" y="145"/>
                  </a:lnTo>
                  <a:lnTo>
                    <a:pt x="98" y="145"/>
                  </a:lnTo>
                  <a:lnTo>
                    <a:pt x="94" y="147"/>
                  </a:lnTo>
                  <a:lnTo>
                    <a:pt x="88" y="151"/>
                  </a:lnTo>
                  <a:lnTo>
                    <a:pt x="86" y="155"/>
                  </a:lnTo>
                  <a:lnTo>
                    <a:pt x="88" y="157"/>
                  </a:lnTo>
                  <a:lnTo>
                    <a:pt x="90" y="157"/>
                  </a:lnTo>
                  <a:lnTo>
                    <a:pt x="92" y="155"/>
                  </a:lnTo>
                  <a:lnTo>
                    <a:pt x="92" y="153"/>
                  </a:lnTo>
                  <a:lnTo>
                    <a:pt x="94" y="151"/>
                  </a:lnTo>
                  <a:lnTo>
                    <a:pt x="96" y="151"/>
                  </a:lnTo>
                  <a:lnTo>
                    <a:pt x="100" y="149"/>
                  </a:lnTo>
                  <a:lnTo>
                    <a:pt x="103" y="145"/>
                  </a:lnTo>
                  <a:lnTo>
                    <a:pt x="105" y="145"/>
                  </a:lnTo>
                  <a:lnTo>
                    <a:pt x="107" y="145"/>
                  </a:lnTo>
                  <a:lnTo>
                    <a:pt x="111" y="153"/>
                  </a:lnTo>
                  <a:lnTo>
                    <a:pt x="113" y="153"/>
                  </a:lnTo>
                  <a:lnTo>
                    <a:pt x="121" y="159"/>
                  </a:lnTo>
                  <a:lnTo>
                    <a:pt x="121" y="161"/>
                  </a:lnTo>
                  <a:lnTo>
                    <a:pt x="121" y="163"/>
                  </a:lnTo>
                  <a:lnTo>
                    <a:pt x="126" y="165"/>
                  </a:lnTo>
                  <a:lnTo>
                    <a:pt x="126" y="167"/>
                  </a:lnTo>
                  <a:lnTo>
                    <a:pt x="126" y="168"/>
                  </a:lnTo>
                  <a:lnTo>
                    <a:pt x="126" y="170"/>
                  </a:lnTo>
                  <a:lnTo>
                    <a:pt x="126" y="174"/>
                  </a:lnTo>
                  <a:lnTo>
                    <a:pt x="125" y="180"/>
                  </a:lnTo>
                  <a:lnTo>
                    <a:pt x="123" y="180"/>
                  </a:lnTo>
                  <a:lnTo>
                    <a:pt x="117" y="182"/>
                  </a:lnTo>
                  <a:lnTo>
                    <a:pt x="111" y="174"/>
                  </a:lnTo>
                  <a:lnTo>
                    <a:pt x="109" y="174"/>
                  </a:lnTo>
                  <a:lnTo>
                    <a:pt x="109" y="176"/>
                  </a:lnTo>
                  <a:lnTo>
                    <a:pt x="109" y="178"/>
                  </a:lnTo>
                  <a:lnTo>
                    <a:pt x="109" y="180"/>
                  </a:lnTo>
                  <a:lnTo>
                    <a:pt x="113" y="182"/>
                  </a:lnTo>
                  <a:lnTo>
                    <a:pt x="115" y="188"/>
                  </a:lnTo>
                  <a:lnTo>
                    <a:pt x="117" y="191"/>
                  </a:lnTo>
                  <a:lnTo>
                    <a:pt x="117" y="193"/>
                  </a:lnTo>
                  <a:lnTo>
                    <a:pt x="111" y="193"/>
                  </a:lnTo>
                  <a:lnTo>
                    <a:pt x="101" y="190"/>
                  </a:lnTo>
                  <a:lnTo>
                    <a:pt x="100" y="190"/>
                  </a:lnTo>
                  <a:lnTo>
                    <a:pt x="96" y="184"/>
                  </a:lnTo>
                  <a:lnTo>
                    <a:pt x="96" y="182"/>
                  </a:lnTo>
                  <a:lnTo>
                    <a:pt x="94" y="176"/>
                  </a:lnTo>
                  <a:lnTo>
                    <a:pt x="92" y="174"/>
                  </a:lnTo>
                  <a:lnTo>
                    <a:pt x="88" y="170"/>
                  </a:lnTo>
                  <a:lnTo>
                    <a:pt x="88" y="167"/>
                  </a:lnTo>
                  <a:lnTo>
                    <a:pt x="86" y="167"/>
                  </a:lnTo>
                  <a:lnTo>
                    <a:pt x="84" y="167"/>
                  </a:lnTo>
                  <a:lnTo>
                    <a:pt x="73" y="147"/>
                  </a:lnTo>
                  <a:lnTo>
                    <a:pt x="57" y="163"/>
                  </a:lnTo>
                  <a:lnTo>
                    <a:pt x="38" y="155"/>
                  </a:lnTo>
                  <a:lnTo>
                    <a:pt x="38" y="153"/>
                  </a:lnTo>
                  <a:lnTo>
                    <a:pt x="34" y="149"/>
                  </a:lnTo>
                  <a:lnTo>
                    <a:pt x="34" y="147"/>
                  </a:lnTo>
                  <a:lnTo>
                    <a:pt x="36" y="145"/>
                  </a:lnTo>
                  <a:lnTo>
                    <a:pt x="34" y="142"/>
                  </a:lnTo>
                  <a:lnTo>
                    <a:pt x="32" y="142"/>
                  </a:lnTo>
                  <a:lnTo>
                    <a:pt x="32" y="140"/>
                  </a:lnTo>
                  <a:lnTo>
                    <a:pt x="38" y="128"/>
                  </a:lnTo>
                  <a:lnTo>
                    <a:pt x="40" y="124"/>
                  </a:lnTo>
                  <a:lnTo>
                    <a:pt x="42" y="122"/>
                  </a:lnTo>
                  <a:lnTo>
                    <a:pt x="44" y="122"/>
                  </a:lnTo>
                  <a:lnTo>
                    <a:pt x="46" y="122"/>
                  </a:lnTo>
                  <a:lnTo>
                    <a:pt x="46" y="124"/>
                  </a:lnTo>
                  <a:lnTo>
                    <a:pt x="50" y="120"/>
                  </a:lnTo>
                  <a:lnTo>
                    <a:pt x="57" y="115"/>
                  </a:lnTo>
                  <a:lnTo>
                    <a:pt x="57" y="109"/>
                  </a:lnTo>
                  <a:lnTo>
                    <a:pt x="59" y="107"/>
                  </a:lnTo>
                  <a:lnTo>
                    <a:pt x="63" y="109"/>
                  </a:lnTo>
                  <a:lnTo>
                    <a:pt x="65" y="111"/>
                  </a:lnTo>
                  <a:lnTo>
                    <a:pt x="63" y="113"/>
                  </a:lnTo>
                  <a:lnTo>
                    <a:pt x="63" y="115"/>
                  </a:lnTo>
                  <a:lnTo>
                    <a:pt x="61" y="117"/>
                  </a:lnTo>
                  <a:lnTo>
                    <a:pt x="61" y="124"/>
                  </a:lnTo>
                  <a:lnTo>
                    <a:pt x="65" y="124"/>
                  </a:lnTo>
                  <a:lnTo>
                    <a:pt x="65" y="122"/>
                  </a:lnTo>
                  <a:lnTo>
                    <a:pt x="69" y="119"/>
                  </a:lnTo>
                  <a:lnTo>
                    <a:pt x="71" y="119"/>
                  </a:lnTo>
                  <a:lnTo>
                    <a:pt x="76" y="122"/>
                  </a:lnTo>
                  <a:lnTo>
                    <a:pt x="75" y="122"/>
                  </a:lnTo>
                  <a:lnTo>
                    <a:pt x="78" y="124"/>
                  </a:lnTo>
                  <a:lnTo>
                    <a:pt x="84" y="122"/>
                  </a:lnTo>
                  <a:lnTo>
                    <a:pt x="90" y="120"/>
                  </a:lnTo>
                  <a:lnTo>
                    <a:pt x="92" y="120"/>
                  </a:lnTo>
                  <a:lnTo>
                    <a:pt x="94" y="120"/>
                  </a:lnTo>
                  <a:lnTo>
                    <a:pt x="94" y="122"/>
                  </a:lnTo>
                  <a:lnTo>
                    <a:pt x="94" y="126"/>
                  </a:lnTo>
                  <a:lnTo>
                    <a:pt x="94" y="128"/>
                  </a:lnTo>
                  <a:lnTo>
                    <a:pt x="98" y="130"/>
                  </a:lnTo>
                  <a:lnTo>
                    <a:pt x="100" y="134"/>
                  </a:lnTo>
                  <a:close/>
                  <a:moveTo>
                    <a:pt x="140" y="168"/>
                  </a:moveTo>
                  <a:lnTo>
                    <a:pt x="142" y="176"/>
                  </a:lnTo>
                  <a:lnTo>
                    <a:pt x="149" y="176"/>
                  </a:lnTo>
                  <a:lnTo>
                    <a:pt x="153" y="170"/>
                  </a:lnTo>
                  <a:lnTo>
                    <a:pt x="176" y="172"/>
                  </a:lnTo>
                  <a:lnTo>
                    <a:pt x="174" y="176"/>
                  </a:lnTo>
                  <a:lnTo>
                    <a:pt x="173" y="178"/>
                  </a:lnTo>
                  <a:lnTo>
                    <a:pt x="171" y="180"/>
                  </a:lnTo>
                  <a:lnTo>
                    <a:pt x="171" y="182"/>
                  </a:lnTo>
                  <a:lnTo>
                    <a:pt x="173" y="184"/>
                  </a:lnTo>
                  <a:lnTo>
                    <a:pt x="173" y="186"/>
                  </a:lnTo>
                  <a:lnTo>
                    <a:pt x="173" y="190"/>
                  </a:lnTo>
                  <a:lnTo>
                    <a:pt x="173" y="191"/>
                  </a:lnTo>
                  <a:lnTo>
                    <a:pt x="173" y="193"/>
                  </a:lnTo>
                  <a:lnTo>
                    <a:pt x="173" y="195"/>
                  </a:lnTo>
                  <a:lnTo>
                    <a:pt x="173" y="197"/>
                  </a:lnTo>
                  <a:lnTo>
                    <a:pt x="174" y="201"/>
                  </a:lnTo>
                  <a:lnTo>
                    <a:pt x="174" y="203"/>
                  </a:lnTo>
                  <a:lnTo>
                    <a:pt x="174" y="205"/>
                  </a:lnTo>
                  <a:lnTo>
                    <a:pt x="173" y="211"/>
                  </a:lnTo>
                  <a:lnTo>
                    <a:pt x="174" y="213"/>
                  </a:lnTo>
                  <a:lnTo>
                    <a:pt x="174" y="216"/>
                  </a:lnTo>
                  <a:lnTo>
                    <a:pt x="174" y="218"/>
                  </a:lnTo>
                  <a:lnTo>
                    <a:pt x="173" y="220"/>
                  </a:lnTo>
                  <a:lnTo>
                    <a:pt x="169" y="230"/>
                  </a:lnTo>
                  <a:lnTo>
                    <a:pt x="171" y="234"/>
                  </a:lnTo>
                  <a:lnTo>
                    <a:pt x="171" y="238"/>
                  </a:lnTo>
                  <a:lnTo>
                    <a:pt x="171" y="239"/>
                  </a:lnTo>
                  <a:lnTo>
                    <a:pt x="171" y="241"/>
                  </a:lnTo>
                  <a:lnTo>
                    <a:pt x="171" y="243"/>
                  </a:lnTo>
                  <a:lnTo>
                    <a:pt x="169" y="245"/>
                  </a:lnTo>
                  <a:lnTo>
                    <a:pt x="167" y="243"/>
                  </a:lnTo>
                  <a:lnTo>
                    <a:pt x="169" y="239"/>
                  </a:lnTo>
                  <a:lnTo>
                    <a:pt x="169" y="238"/>
                  </a:lnTo>
                  <a:lnTo>
                    <a:pt x="167" y="234"/>
                  </a:lnTo>
                  <a:lnTo>
                    <a:pt x="167" y="228"/>
                  </a:lnTo>
                  <a:lnTo>
                    <a:pt x="165" y="228"/>
                  </a:lnTo>
                  <a:lnTo>
                    <a:pt x="165" y="224"/>
                  </a:lnTo>
                  <a:lnTo>
                    <a:pt x="167" y="220"/>
                  </a:lnTo>
                  <a:lnTo>
                    <a:pt x="167" y="216"/>
                  </a:lnTo>
                  <a:lnTo>
                    <a:pt x="169" y="213"/>
                  </a:lnTo>
                  <a:lnTo>
                    <a:pt x="167" y="211"/>
                  </a:lnTo>
                  <a:lnTo>
                    <a:pt x="165" y="209"/>
                  </a:lnTo>
                  <a:lnTo>
                    <a:pt x="165" y="205"/>
                  </a:lnTo>
                  <a:lnTo>
                    <a:pt x="167" y="205"/>
                  </a:lnTo>
                  <a:lnTo>
                    <a:pt x="167" y="203"/>
                  </a:lnTo>
                  <a:lnTo>
                    <a:pt x="165" y="201"/>
                  </a:lnTo>
                  <a:lnTo>
                    <a:pt x="165" y="199"/>
                  </a:lnTo>
                  <a:lnTo>
                    <a:pt x="163" y="199"/>
                  </a:lnTo>
                  <a:lnTo>
                    <a:pt x="161" y="201"/>
                  </a:lnTo>
                  <a:lnTo>
                    <a:pt x="163" y="207"/>
                  </a:lnTo>
                  <a:lnTo>
                    <a:pt x="163" y="213"/>
                  </a:lnTo>
                  <a:lnTo>
                    <a:pt x="163" y="215"/>
                  </a:lnTo>
                  <a:lnTo>
                    <a:pt x="163" y="216"/>
                  </a:lnTo>
                  <a:lnTo>
                    <a:pt x="159" y="216"/>
                  </a:lnTo>
                  <a:lnTo>
                    <a:pt x="159" y="220"/>
                  </a:lnTo>
                  <a:lnTo>
                    <a:pt x="161" y="232"/>
                  </a:lnTo>
                  <a:lnTo>
                    <a:pt x="163" y="232"/>
                  </a:lnTo>
                  <a:lnTo>
                    <a:pt x="163" y="236"/>
                  </a:lnTo>
                  <a:lnTo>
                    <a:pt x="165" y="238"/>
                  </a:lnTo>
                  <a:lnTo>
                    <a:pt x="163" y="239"/>
                  </a:lnTo>
                  <a:lnTo>
                    <a:pt x="161" y="241"/>
                  </a:lnTo>
                  <a:lnTo>
                    <a:pt x="161" y="243"/>
                  </a:lnTo>
                  <a:lnTo>
                    <a:pt x="161" y="245"/>
                  </a:lnTo>
                  <a:lnTo>
                    <a:pt x="161" y="247"/>
                  </a:lnTo>
                  <a:lnTo>
                    <a:pt x="161" y="249"/>
                  </a:lnTo>
                  <a:lnTo>
                    <a:pt x="161" y="251"/>
                  </a:lnTo>
                  <a:lnTo>
                    <a:pt x="161" y="255"/>
                  </a:lnTo>
                  <a:lnTo>
                    <a:pt x="157" y="253"/>
                  </a:lnTo>
                  <a:lnTo>
                    <a:pt x="157" y="255"/>
                  </a:lnTo>
                  <a:lnTo>
                    <a:pt x="157" y="264"/>
                  </a:lnTo>
                  <a:lnTo>
                    <a:pt x="157" y="266"/>
                  </a:lnTo>
                  <a:lnTo>
                    <a:pt x="155" y="266"/>
                  </a:lnTo>
                  <a:lnTo>
                    <a:pt x="148" y="270"/>
                  </a:lnTo>
                  <a:lnTo>
                    <a:pt x="146" y="268"/>
                  </a:lnTo>
                  <a:lnTo>
                    <a:pt x="146" y="266"/>
                  </a:lnTo>
                  <a:lnTo>
                    <a:pt x="144" y="266"/>
                  </a:lnTo>
                  <a:lnTo>
                    <a:pt x="142" y="264"/>
                  </a:lnTo>
                  <a:lnTo>
                    <a:pt x="142" y="266"/>
                  </a:lnTo>
                  <a:lnTo>
                    <a:pt x="142" y="268"/>
                  </a:lnTo>
                  <a:lnTo>
                    <a:pt x="138" y="272"/>
                  </a:lnTo>
                  <a:lnTo>
                    <a:pt x="132" y="276"/>
                  </a:lnTo>
                  <a:lnTo>
                    <a:pt x="130" y="278"/>
                  </a:lnTo>
                  <a:lnTo>
                    <a:pt x="123" y="282"/>
                  </a:lnTo>
                  <a:lnTo>
                    <a:pt x="121" y="280"/>
                  </a:lnTo>
                  <a:lnTo>
                    <a:pt x="119" y="282"/>
                  </a:lnTo>
                  <a:lnTo>
                    <a:pt x="115" y="282"/>
                  </a:lnTo>
                  <a:lnTo>
                    <a:pt x="115" y="284"/>
                  </a:lnTo>
                  <a:lnTo>
                    <a:pt x="107" y="286"/>
                  </a:lnTo>
                  <a:lnTo>
                    <a:pt x="105" y="287"/>
                  </a:lnTo>
                  <a:lnTo>
                    <a:pt x="101" y="287"/>
                  </a:lnTo>
                  <a:lnTo>
                    <a:pt x="100" y="286"/>
                  </a:lnTo>
                  <a:lnTo>
                    <a:pt x="101" y="276"/>
                  </a:lnTo>
                  <a:lnTo>
                    <a:pt x="105" y="263"/>
                  </a:lnTo>
                  <a:lnTo>
                    <a:pt x="107" y="261"/>
                  </a:lnTo>
                  <a:lnTo>
                    <a:pt x="111" y="259"/>
                  </a:lnTo>
                  <a:lnTo>
                    <a:pt x="113" y="257"/>
                  </a:lnTo>
                  <a:lnTo>
                    <a:pt x="117" y="257"/>
                  </a:lnTo>
                  <a:lnTo>
                    <a:pt x="117" y="253"/>
                  </a:lnTo>
                  <a:lnTo>
                    <a:pt x="115" y="251"/>
                  </a:lnTo>
                  <a:lnTo>
                    <a:pt x="119" y="245"/>
                  </a:lnTo>
                  <a:lnTo>
                    <a:pt x="121" y="245"/>
                  </a:lnTo>
                  <a:lnTo>
                    <a:pt x="121" y="247"/>
                  </a:lnTo>
                  <a:lnTo>
                    <a:pt x="123" y="251"/>
                  </a:lnTo>
                  <a:lnTo>
                    <a:pt x="125" y="249"/>
                  </a:lnTo>
                  <a:lnTo>
                    <a:pt x="123" y="239"/>
                  </a:lnTo>
                  <a:lnTo>
                    <a:pt x="121" y="232"/>
                  </a:lnTo>
                  <a:lnTo>
                    <a:pt x="123" y="232"/>
                  </a:lnTo>
                  <a:lnTo>
                    <a:pt x="123" y="230"/>
                  </a:lnTo>
                  <a:lnTo>
                    <a:pt x="125" y="226"/>
                  </a:lnTo>
                  <a:lnTo>
                    <a:pt x="123" y="220"/>
                  </a:lnTo>
                  <a:lnTo>
                    <a:pt x="125" y="213"/>
                  </a:lnTo>
                  <a:lnTo>
                    <a:pt x="125" y="211"/>
                  </a:lnTo>
                  <a:lnTo>
                    <a:pt x="125" y="209"/>
                  </a:lnTo>
                  <a:lnTo>
                    <a:pt x="125" y="207"/>
                  </a:lnTo>
                  <a:lnTo>
                    <a:pt x="126" y="203"/>
                  </a:lnTo>
                  <a:lnTo>
                    <a:pt x="128" y="201"/>
                  </a:lnTo>
                  <a:lnTo>
                    <a:pt x="130" y="195"/>
                  </a:lnTo>
                  <a:lnTo>
                    <a:pt x="132" y="190"/>
                  </a:lnTo>
                  <a:lnTo>
                    <a:pt x="132" y="188"/>
                  </a:lnTo>
                  <a:lnTo>
                    <a:pt x="134" y="178"/>
                  </a:lnTo>
                  <a:lnTo>
                    <a:pt x="136" y="176"/>
                  </a:lnTo>
                  <a:lnTo>
                    <a:pt x="136" y="174"/>
                  </a:lnTo>
                  <a:lnTo>
                    <a:pt x="136" y="168"/>
                  </a:lnTo>
                  <a:lnTo>
                    <a:pt x="138" y="167"/>
                  </a:lnTo>
                  <a:lnTo>
                    <a:pt x="140" y="165"/>
                  </a:lnTo>
                  <a:lnTo>
                    <a:pt x="140" y="159"/>
                  </a:lnTo>
                  <a:lnTo>
                    <a:pt x="138" y="155"/>
                  </a:lnTo>
                  <a:lnTo>
                    <a:pt x="138" y="153"/>
                  </a:lnTo>
                  <a:lnTo>
                    <a:pt x="138" y="151"/>
                  </a:lnTo>
                  <a:lnTo>
                    <a:pt x="138" y="149"/>
                  </a:lnTo>
                  <a:lnTo>
                    <a:pt x="138" y="142"/>
                  </a:lnTo>
                  <a:lnTo>
                    <a:pt x="142" y="132"/>
                  </a:lnTo>
                  <a:lnTo>
                    <a:pt x="144" y="128"/>
                  </a:lnTo>
                  <a:lnTo>
                    <a:pt x="144" y="126"/>
                  </a:lnTo>
                  <a:lnTo>
                    <a:pt x="146" y="132"/>
                  </a:lnTo>
                  <a:lnTo>
                    <a:pt x="148" y="140"/>
                  </a:lnTo>
                  <a:lnTo>
                    <a:pt x="148" y="142"/>
                  </a:lnTo>
                  <a:lnTo>
                    <a:pt x="148" y="144"/>
                  </a:lnTo>
                  <a:lnTo>
                    <a:pt x="148" y="145"/>
                  </a:lnTo>
                  <a:lnTo>
                    <a:pt x="149" y="147"/>
                  </a:lnTo>
                  <a:lnTo>
                    <a:pt x="149" y="153"/>
                  </a:lnTo>
                  <a:lnTo>
                    <a:pt x="144" y="159"/>
                  </a:lnTo>
                  <a:lnTo>
                    <a:pt x="140" y="168"/>
                  </a:lnTo>
                  <a:close/>
                  <a:moveTo>
                    <a:pt x="138" y="51"/>
                  </a:moveTo>
                  <a:lnTo>
                    <a:pt x="132" y="59"/>
                  </a:lnTo>
                  <a:lnTo>
                    <a:pt x="136" y="63"/>
                  </a:lnTo>
                  <a:lnTo>
                    <a:pt x="126" y="61"/>
                  </a:lnTo>
                  <a:lnTo>
                    <a:pt x="117" y="72"/>
                  </a:lnTo>
                  <a:lnTo>
                    <a:pt x="125" y="82"/>
                  </a:lnTo>
                  <a:lnTo>
                    <a:pt x="125" y="88"/>
                  </a:lnTo>
                  <a:lnTo>
                    <a:pt x="130" y="94"/>
                  </a:lnTo>
                  <a:lnTo>
                    <a:pt x="126" y="97"/>
                  </a:lnTo>
                  <a:lnTo>
                    <a:pt x="128" y="109"/>
                  </a:lnTo>
                  <a:lnTo>
                    <a:pt x="119" y="105"/>
                  </a:lnTo>
                  <a:lnTo>
                    <a:pt x="117" y="117"/>
                  </a:lnTo>
                  <a:lnTo>
                    <a:pt x="115" y="117"/>
                  </a:lnTo>
                  <a:lnTo>
                    <a:pt x="113" y="117"/>
                  </a:lnTo>
                  <a:lnTo>
                    <a:pt x="113" y="115"/>
                  </a:lnTo>
                  <a:lnTo>
                    <a:pt x="111" y="113"/>
                  </a:lnTo>
                  <a:lnTo>
                    <a:pt x="109" y="109"/>
                  </a:lnTo>
                  <a:lnTo>
                    <a:pt x="107" y="109"/>
                  </a:lnTo>
                  <a:lnTo>
                    <a:pt x="101" y="111"/>
                  </a:lnTo>
                  <a:lnTo>
                    <a:pt x="96" y="109"/>
                  </a:lnTo>
                  <a:lnTo>
                    <a:pt x="90" y="107"/>
                  </a:lnTo>
                  <a:lnTo>
                    <a:pt x="94" y="103"/>
                  </a:lnTo>
                  <a:lnTo>
                    <a:pt x="94" y="99"/>
                  </a:lnTo>
                  <a:lnTo>
                    <a:pt x="94" y="97"/>
                  </a:lnTo>
                  <a:lnTo>
                    <a:pt x="92" y="99"/>
                  </a:lnTo>
                  <a:lnTo>
                    <a:pt x="90" y="96"/>
                  </a:lnTo>
                  <a:lnTo>
                    <a:pt x="90" y="94"/>
                  </a:lnTo>
                  <a:lnTo>
                    <a:pt x="92" y="94"/>
                  </a:lnTo>
                  <a:lnTo>
                    <a:pt x="94" y="94"/>
                  </a:lnTo>
                  <a:lnTo>
                    <a:pt x="96" y="94"/>
                  </a:lnTo>
                  <a:lnTo>
                    <a:pt x="98" y="94"/>
                  </a:lnTo>
                  <a:lnTo>
                    <a:pt x="100" y="92"/>
                  </a:lnTo>
                  <a:lnTo>
                    <a:pt x="98" y="90"/>
                  </a:lnTo>
                  <a:lnTo>
                    <a:pt x="100" y="86"/>
                  </a:lnTo>
                  <a:lnTo>
                    <a:pt x="101" y="82"/>
                  </a:lnTo>
                  <a:lnTo>
                    <a:pt x="101" y="69"/>
                  </a:lnTo>
                  <a:lnTo>
                    <a:pt x="101" y="67"/>
                  </a:lnTo>
                  <a:lnTo>
                    <a:pt x="101" y="61"/>
                  </a:lnTo>
                  <a:lnTo>
                    <a:pt x="101" y="57"/>
                  </a:lnTo>
                  <a:lnTo>
                    <a:pt x="103" y="55"/>
                  </a:lnTo>
                  <a:lnTo>
                    <a:pt x="105" y="55"/>
                  </a:lnTo>
                  <a:lnTo>
                    <a:pt x="109" y="48"/>
                  </a:lnTo>
                  <a:lnTo>
                    <a:pt x="109" y="46"/>
                  </a:lnTo>
                  <a:lnTo>
                    <a:pt x="107" y="40"/>
                  </a:lnTo>
                  <a:lnTo>
                    <a:pt x="107" y="38"/>
                  </a:lnTo>
                  <a:lnTo>
                    <a:pt x="105" y="38"/>
                  </a:lnTo>
                  <a:lnTo>
                    <a:pt x="105" y="40"/>
                  </a:lnTo>
                  <a:lnTo>
                    <a:pt x="105" y="42"/>
                  </a:lnTo>
                  <a:lnTo>
                    <a:pt x="105" y="44"/>
                  </a:lnTo>
                  <a:lnTo>
                    <a:pt x="103" y="51"/>
                  </a:lnTo>
                  <a:lnTo>
                    <a:pt x="96" y="61"/>
                  </a:lnTo>
                  <a:lnTo>
                    <a:pt x="94" y="61"/>
                  </a:lnTo>
                  <a:lnTo>
                    <a:pt x="92" y="61"/>
                  </a:lnTo>
                  <a:lnTo>
                    <a:pt x="90" y="59"/>
                  </a:lnTo>
                  <a:lnTo>
                    <a:pt x="84" y="49"/>
                  </a:lnTo>
                  <a:lnTo>
                    <a:pt x="82" y="48"/>
                  </a:lnTo>
                  <a:lnTo>
                    <a:pt x="82" y="46"/>
                  </a:lnTo>
                  <a:lnTo>
                    <a:pt x="80" y="44"/>
                  </a:lnTo>
                  <a:lnTo>
                    <a:pt x="84" y="34"/>
                  </a:lnTo>
                  <a:lnTo>
                    <a:pt x="84" y="30"/>
                  </a:lnTo>
                  <a:lnTo>
                    <a:pt x="84" y="28"/>
                  </a:lnTo>
                  <a:lnTo>
                    <a:pt x="82" y="30"/>
                  </a:lnTo>
                  <a:lnTo>
                    <a:pt x="80" y="32"/>
                  </a:lnTo>
                  <a:lnTo>
                    <a:pt x="78" y="34"/>
                  </a:lnTo>
                  <a:lnTo>
                    <a:pt x="76" y="36"/>
                  </a:lnTo>
                  <a:lnTo>
                    <a:pt x="75" y="34"/>
                  </a:lnTo>
                  <a:lnTo>
                    <a:pt x="73" y="34"/>
                  </a:lnTo>
                  <a:lnTo>
                    <a:pt x="73" y="32"/>
                  </a:lnTo>
                  <a:lnTo>
                    <a:pt x="73" y="30"/>
                  </a:lnTo>
                  <a:lnTo>
                    <a:pt x="71" y="28"/>
                  </a:lnTo>
                  <a:lnTo>
                    <a:pt x="71" y="26"/>
                  </a:lnTo>
                  <a:lnTo>
                    <a:pt x="69" y="26"/>
                  </a:lnTo>
                  <a:lnTo>
                    <a:pt x="69" y="28"/>
                  </a:lnTo>
                  <a:lnTo>
                    <a:pt x="67" y="26"/>
                  </a:lnTo>
                  <a:lnTo>
                    <a:pt x="65" y="25"/>
                  </a:lnTo>
                  <a:lnTo>
                    <a:pt x="67" y="25"/>
                  </a:lnTo>
                  <a:lnTo>
                    <a:pt x="67" y="21"/>
                  </a:lnTo>
                  <a:lnTo>
                    <a:pt x="63" y="23"/>
                  </a:lnTo>
                  <a:lnTo>
                    <a:pt x="61" y="25"/>
                  </a:lnTo>
                  <a:lnTo>
                    <a:pt x="61" y="26"/>
                  </a:lnTo>
                  <a:lnTo>
                    <a:pt x="63" y="30"/>
                  </a:lnTo>
                  <a:lnTo>
                    <a:pt x="67" y="34"/>
                  </a:lnTo>
                  <a:lnTo>
                    <a:pt x="69" y="34"/>
                  </a:lnTo>
                  <a:lnTo>
                    <a:pt x="73" y="38"/>
                  </a:lnTo>
                  <a:lnTo>
                    <a:pt x="75" y="40"/>
                  </a:lnTo>
                  <a:lnTo>
                    <a:pt x="76" y="42"/>
                  </a:lnTo>
                  <a:lnTo>
                    <a:pt x="78" y="46"/>
                  </a:lnTo>
                  <a:lnTo>
                    <a:pt x="80" y="51"/>
                  </a:lnTo>
                  <a:lnTo>
                    <a:pt x="80" y="63"/>
                  </a:lnTo>
                  <a:lnTo>
                    <a:pt x="80" y="65"/>
                  </a:lnTo>
                  <a:lnTo>
                    <a:pt x="78" y="65"/>
                  </a:lnTo>
                  <a:lnTo>
                    <a:pt x="76" y="67"/>
                  </a:lnTo>
                  <a:lnTo>
                    <a:pt x="75" y="67"/>
                  </a:lnTo>
                  <a:lnTo>
                    <a:pt x="73" y="67"/>
                  </a:lnTo>
                  <a:lnTo>
                    <a:pt x="71" y="69"/>
                  </a:lnTo>
                  <a:lnTo>
                    <a:pt x="76" y="69"/>
                  </a:lnTo>
                  <a:lnTo>
                    <a:pt x="80" y="69"/>
                  </a:lnTo>
                  <a:lnTo>
                    <a:pt x="80" y="67"/>
                  </a:lnTo>
                  <a:lnTo>
                    <a:pt x="82" y="67"/>
                  </a:lnTo>
                  <a:lnTo>
                    <a:pt x="86" y="69"/>
                  </a:lnTo>
                  <a:lnTo>
                    <a:pt x="88" y="67"/>
                  </a:lnTo>
                  <a:lnTo>
                    <a:pt x="88" y="69"/>
                  </a:lnTo>
                  <a:lnTo>
                    <a:pt x="84" y="78"/>
                  </a:lnTo>
                  <a:lnTo>
                    <a:pt x="82" y="84"/>
                  </a:lnTo>
                  <a:lnTo>
                    <a:pt x="84" y="86"/>
                  </a:lnTo>
                  <a:lnTo>
                    <a:pt x="86" y="90"/>
                  </a:lnTo>
                  <a:lnTo>
                    <a:pt x="84" y="92"/>
                  </a:lnTo>
                  <a:lnTo>
                    <a:pt x="84" y="96"/>
                  </a:lnTo>
                  <a:lnTo>
                    <a:pt x="84" y="97"/>
                  </a:lnTo>
                  <a:lnTo>
                    <a:pt x="84" y="99"/>
                  </a:lnTo>
                  <a:lnTo>
                    <a:pt x="84" y="103"/>
                  </a:lnTo>
                  <a:lnTo>
                    <a:pt x="78" y="107"/>
                  </a:lnTo>
                  <a:lnTo>
                    <a:pt x="67" y="105"/>
                  </a:lnTo>
                  <a:lnTo>
                    <a:pt x="67" y="103"/>
                  </a:lnTo>
                  <a:lnTo>
                    <a:pt x="67" y="101"/>
                  </a:lnTo>
                  <a:lnTo>
                    <a:pt x="69" y="101"/>
                  </a:lnTo>
                  <a:lnTo>
                    <a:pt x="69" y="99"/>
                  </a:lnTo>
                  <a:lnTo>
                    <a:pt x="67" y="97"/>
                  </a:lnTo>
                  <a:lnTo>
                    <a:pt x="63" y="97"/>
                  </a:lnTo>
                  <a:lnTo>
                    <a:pt x="63" y="99"/>
                  </a:lnTo>
                  <a:lnTo>
                    <a:pt x="65" y="99"/>
                  </a:lnTo>
                  <a:lnTo>
                    <a:pt x="63" y="101"/>
                  </a:lnTo>
                  <a:lnTo>
                    <a:pt x="61" y="105"/>
                  </a:lnTo>
                  <a:lnTo>
                    <a:pt x="59" y="105"/>
                  </a:lnTo>
                  <a:lnTo>
                    <a:pt x="55" y="101"/>
                  </a:lnTo>
                  <a:lnTo>
                    <a:pt x="53" y="97"/>
                  </a:lnTo>
                  <a:lnTo>
                    <a:pt x="53" y="96"/>
                  </a:lnTo>
                  <a:lnTo>
                    <a:pt x="52" y="94"/>
                  </a:lnTo>
                  <a:lnTo>
                    <a:pt x="50" y="94"/>
                  </a:lnTo>
                  <a:lnTo>
                    <a:pt x="48" y="96"/>
                  </a:lnTo>
                  <a:lnTo>
                    <a:pt x="50" y="101"/>
                  </a:lnTo>
                  <a:lnTo>
                    <a:pt x="50" y="103"/>
                  </a:lnTo>
                  <a:lnTo>
                    <a:pt x="48" y="105"/>
                  </a:lnTo>
                  <a:lnTo>
                    <a:pt x="46" y="107"/>
                  </a:lnTo>
                  <a:lnTo>
                    <a:pt x="44" y="107"/>
                  </a:lnTo>
                  <a:lnTo>
                    <a:pt x="42" y="107"/>
                  </a:lnTo>
                  <a:lnTo>
                    <a:pt x="40" y="105"/>
                  </a:lnTo>
                  <a:lnTo>
                    <a:pt x="40" y="101"/>
                  </a:lnTo>
                  <a:lnTo>
                    <a:pt x="40" y="99"/>
                  </a:lnTo>
                  <a:lnTo>
                    <a:pt x="42" y="99"/>
                  </a:lnTo>
                  <a:lnTo>
                    <a:pt x="42" y="97"/>
                  </a:lnTo>
                  <a:lnTo>
                    <a:pt x="40" y="96"/>
                  </a:lnTo>
                  <a:lnTo>
                    <a:pt x="38" y="96"/>
                  </a:lnTo>
                  <a:lnTo>
                    <a:pt x="36" y="90"/>
                  </a:lnTo>
                  <a:lnTo>
                    <a:pt x="34" y="80"/>
                  </a:lnTo>
                  <a:lnTo>
                    <a:pt x="32" y="78"/>
                  </a:lnTo>
                  <a:lnTo>
                    <a:pt x="32" y="76"/>
                  </a:lnTo>
                  <a:lnTo>
                    <a:pt x="30" y="76"/>
                  </a:lnTo>
                  <a:lnTo>
                    <a:pt x="27" y="76"/>
                  </a:lnTo>
                  <a:lnTo>
                    <a:pt x="25" y="76"/>
                  </a:lnTo>
                  <a:lnTo>
                    <a:pt x="25" y="74"/>
                  </a:lnTo>
                  <a:lnTo>
                    <a:pt x="23" y="71"/>
                  </a:lnTo>
                  <a:lnTo>
                    <a:pt x="21" y="67"/>
                  </a:lnTo>
                  <a:lnTo>
                    <a:pt x="19" y="65"/>
                  </a:lnTo>
                  <a:lnTo>
                    <a:pt x="19" y="63"/>
                  </a:lnTo>
                  <a:lnTo>
                    <a:pt x="15" y="55"/>
                  </a:lnTo>
                  <a:lnTo>
                    <a:pt x="13" y="49"/>
                  </a:lnTo>
                  <a:lnTo>
                    <a:pt x="11" y="44"/>
                  </a:lnTo>
                  <a:lnTo>
                    <a:pt x="9" y="42"/>
                  </a:lnTo>
                  <a:lnTo>
                    <a:pt x="7" y="42"/>
                  </a:lnTo>
                  <a:lnTo>
                    <a:pt x="5" y="38"/>
                  </a:lnTo>
                  <a:lnTo>
                    <a:pt x="7" y="34"/>
                  </a:lnTo>
                  <a:lnTo>
                    <a:pt x="7" y="32"/>
                  </a:lnTo>
                  <a:lnTo>
                    <a:pt x="5" y="25"/>
                  </a:lnTo>
                  <a:lnTo>
                    <a:pt x="2" y="19"/>
                  </a:lnTo>
                  <a:lnTo>
                    <a:pt x="2" y="17"/>
                  </a:lnTo>
                  <a:lnTo>
                    <a:pt x="0" y="15"/>
                  </a:lnTo>
                  <a:lnTo>
                    <a:pt x="0" y="13"/>
                  </a:lnTo>
                  <a:lnTo>
                    <a:pt x="2" y="11"/>
                  </a:lnTo>
                  <a:lnTo>
                    <a:pt x="28" y="11"/>
                  </a:lnTo>
                  <a:lnTo>
                    <a:pt x="32" y="13"/>
                  </a:lnTo>
                  <a:lnTo>
                    <a:pt x="48" y="7"/>
                  </a:lnTo>
                  <a:lnTo>
                    <a:pt x="75" y="3"/>
                  </a:lnTo>
                  <a:lnTo>
                    <a:pt x="78" y="1"/>
                  </a:lnTo>
                  <a:lnTo>
                    <a:pt x="92" y="7"/>
                  </a:lnTo>
                  <a:lnTo>
                    <a:pt x="101" y="0"/>
                  </a:lnTo>
                  <a:lnTo>
                    <a:pt x="107" y="5"/>
                  </a:lnTo>
                  <a:lnTo>
                    <a:pt x="119" y="13"/>
                  </a:lnTo>
                  <a:lnTo>
                    <a:pt x="121" y="19"/>
                  </a:lnTo>
                  <a:lnTo>
                    <a:pt x="130" y="23"/>
                  </a:lnTo>
                  <a:lnTo>
                    <a:pt x="136" y="34"/>
                  </a:lnTo>
                  <a:lnTo>
                    <a:pt x="132" y="46"/>
                  </a:lnTo>
                  <a:lnTo>
                    <a:pt x="138"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27" name="Freeform 6329"/>
            <p:cNvSpPr>
              <a:spLocks noEditPoints="1"/>
            </p:cNvSpPr>
            <p:nvPr/>
          </p:nvSpPr>
          <p:spPr bwMode="auto">
            <a:xfrm>
              <a:off x="7689851" y="4651375"/>
              <a:ext cx="381000" cy="481013"/>
            </a:xfrm>
            <a:custGeom>
              <a:avLst/>
              <a:gdLst>
                <a:gd name="T0" fmla="*/ 190 w 240"/>
                <a:gd name="T1" fmla="*/ 303 h 303"/>
                <a:gd name="T2" fmla="*/ 176 w 240"/>
                <a:gd name="T3" fmla="*/ 284 h 303"/>
                <a:gd name="T4" fmla="*/ 180 w 240"/>
                <a:gd name="T5" fmla="*/ 278 h 303"/>
                <a:gd name="T6" fmla="*/ 184 w 240"/>
                <a:gd name="T7" fmla="*/ 255 h 303"/>
                <a:gd name="T8" fmla="*/ 180 w 240"/>
                <a:gd name="T9" fmla="*/ 249 h 303"/>
                <a:gd name="T10" fmla="*/ 194 w 240"/>
                <a:gd name="T11" fmla="*/ 243 h 303"/>
                <a:gd name="T12" fmla="*/ 196 w 240"/>
                <a:gd name="T13" fmla="*/ 234 h 303"/>
                <a:gd name="T14" fmla="*/ 230 w 240"/>
                <a:gd name="T15" fmla="*/ 216 h 303"/>
                <a:gd name="T16" fmla="*/ 98 w 240"/>
                <a:gd name="T17" fmla="*/ 145 h 303"/>
                <a:gd name="T18" fmla="*/ 94 w 240"/>
                <a:gd name="T19" fmla="*/ 151 h 303"/>
                <a:gd name="T20" fmla="*/ 121 w 240"/>
                <a:gd name="T21" fmla="*/ 159 h 303"/>
                <a:gd name="T22" fmla="*/ 125 w 240"/>
                <a:gd name="T23" fmla="*/ 180 h 303"/>
                <a:gd name="T24" fmla="*/ 113 w 240"/>
                <a:gd name="T25" fmla="*/ 182 h 303"/>
                <a:gd name="T26" fmla="*/ 96 w 240"/>
                <a:gd name="T27" fmla="*/ 182 h 303"/>
                <a:gd name="T28" fmla="*/ 57 w 240"/>
                <a:gd name="T29" fmla="*/ 163 h 303"/>
                <a:gd name="T30" fmla="*/ 32 w 240"/>
                <a:gd name="T31" fmla="*/ 140 h 303"/>
                <a:gd name="T32" fmla="*/ 57 w 240"/>
                <a:gd name="T33" fmla="*/ 115 h 303"/>
                <a:gd name="T34" fmla="*/ 61 w 240"/>
                <a:gd name="T35" fmla="*/ 124 h 303"/>
                <a:gd name="T36" fmla="*/ 84 w 240"/>
                <a:gd name="T37" fmla="*/ 122 h 303"/>
                <a:gd name="T38" fmla="*/ 100 w 240"/>
                <a:gd name="T39" fmla="*/ 134 h 303"/>
                <a:gd name="T40" fmla="*/ 171 w 240"/>
                <a:gd name="T41" fmla="*/ 180 h 303"/>
                <a:gd name="T42" fmla="*/ 173 w 240"/>
                <a:gd name="T43" fmla="*/ 197 h 303"/>
                <a:gd name="T44" fmla="*/ 173 w 240"/>
                <a:gd name="T45" fmla="*/ 220 h 303"/>
                <a:gd name="T46" fmla="*/ 167 w 240"/>
                <a:gd name="T47" fmla="*/ 243 h 303"/>
                <a:gd name="T48" fmla="*/ 167 w 240"/>
                <a:gd name="T49" fmla="*/ 216 h 303"/>
                <a:gd name="T50" fmla="*/ 165 w 240"/>
                <a:gd name="T51" fmla="*/ 199 h 303"/>
                <a:gd name="T52" fmla="*/ 159 w 240"/>
                <a:gd name="T53" fmla="*/ 220 h 303"/>
                <a:gd name="T54" fmla="*/ 161 w 240"/>
                <a:gd name="T55" fmla="*/ 245 h 303"/>
                <a:gd name="T56" fmla="*/ 157 w 240"/>
                <a:gd name="T57" fmla="*/ 266 h 303"/>
                <a:gd name="T58" fmla="*/ 142 w 240"/>
                <a:gd name="T59" fmla="*/ 268 h 303"/>
                <a:gd name="T60" fmla="*/ 115 w 240"/>
                <a:gd name="T61" fmla="*/ 284 h 303"/>
                <a:gd name="T62" fmla="*/ 111 w 240"/>
                <a:gd name="T63" fmla="*/ 259 h 303"/>
                <a:gd name="T64" fmla="*/ 123 w 240"/>
                <a:gd name="T65" fmla="*/ 251 h 303"/>
                <a:gd name="T66" fmla="*/ 125 w 240"/>
                <a:gd name="T67" fmla="*/ 213 h 303"/>
                <a:gd name="T68" fmla="*/ 132 w 240"/>
                <a:gd name="T69" fmla="*/ 188 h 303"/>
                <a:gd name="T70" fmla="*/ 138 w 240"/>
                <a:gd name="T71" fmla="*/ 155 h 303"/>
                <a:gd name="T72" fmla="*/ 146 w 240"/>
                <a:gd name="T73" fmla="*/ 132 h 303"/>
                <a:gd name="T74" fmla="*/ 140 w 240"/>
                <a:gd name="T75" fmla="*/ 168 h 303"/>
                <a:gd name="T76" fmla="*/ 130 w 240"/>
                <a:gd name="T77" fmla="*/ 94 h 303"/>
                <a:gd name="T78" fmla="*/ 111 w 240"/>
                <a:gd name="T79" fmla="*/ 113 h 303"/>
                <a:gd name="T80" fmla="*/ 94 w 240"/>
                <a:gd name="T81" fmla="*/ 97 h 303"/>
                <a:gd name="T82" fmla="*/ 100 w 240"/>
                <a:gd name="T83" fmla="*/ 92 h 303"/>
                <a:gd name="T84" fmla="*/ 103 w 240"/>
                <a:gd name="T85" fmla="*/ 55 h 303"/>
                <a:gd name="T86" fmla="*/ 105 w 240"/>
                <a:gd name="T87" fmla="*/ 42 h 303"/>
                <a:gd name="T88" fmla="*/ 82 w 240"/>
                <a:gd name="T89" fmla="*/ 48 h 303"/>
                <a:gd name="T90" fmla="*/ 78 w 240"/>
                <a:gd name="T91" fmla="*/ 34 h 303"/>
                <a:gd name="T92" fmla="*/ 69 w 240"/>
                <a:gd name="T93" fmla="*/ 26 h 303"/>
                <a:gd name="T94" fmla="*/ 61 w 240"/>
                <a:gd name="T95" fmla="*/ 26 h 303"/>
                <a:gd name="T96" fmla="*/ 80 w 240"/>
                <a:gd name="T97" fmla="*/ 51 h 303"/>
                <a:gd name="T98" fmla="*/ 76 w 240"/>
                <a:gd name="T99" fmla="*/ 69 h 303"/>
                <a:gd name="T100" fmla="*/ 82 w 240"/>
                <a:gd name="T101" fmla="*/ 84 h 303"/>
                <a:gd name="T102" fmla="*/ 78 w 240"/>
                <a:gd name="T103" fmla="*/ 107 h 303"/>
                <a:gd name="T104" fmla="*/ 63 w 240"/>
                <a:gd name="T105" fmla="*/ 99 h 303"/>
                <a:gd name="T106" fmla="*/ 52 w 240"/>
                <a:gd name="T107" fmla="*/ 94 h 303"/>
                <a:gd name="T108" fmla="*/ 42 w 240"/>
                <a:gd name="T109" fmla="*/ 107 h 303"/>
                <a:gd name="T110" fmla="*/ 36 w 240"/>
                <a:gd name="T111" fmla="*/ 90 h 303"/>
                <a:gd name="T112" fmla="*/ 23 w 240"/>
                <a:gd name="T113" fmla="*/ 71 h 303"/>
                <a:gd name="T114" fmla="*/ 7 w 240"/>
                <a:gd name="T115" fmla="*/ 42 h 303"/>
                <a:gd name="T116" fmla="*/ 0 w 240"/>
                <a:gd name="T117" fmla="*/ 13 h 303"/>
                <a:gd name="T118" fmla="*/ 101 w 240"/>
                <a:gd name="T119"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303">
                  <a:moveTo>
                    <a:pt x="236" y="266"/>
                  </a:moveTo>
                  <a:lnTo>
                    <a:pt x="236" y="282"/>
                  </a:lnTo>
                  <a:lnTo>
                    <a:pt x="240" y="303"/>
                  </a:lnTo>
                  <a:lnTo>
                    <a:pt x="234" y="299"/>
                  </a:lnTo>
                  <a:lnTo>
                    <a:pt x="228" y="287"/>
                  </a:lnTo>
                  <a:lnTo>
                    <a:pt x="205" y="291"/>
                  </a:lnTo>
                  <a:lnTo>
                    <a:pt x="197" y="301"/>
                  </a:lnTo>
                  <a:lnTo>
                    <a:pt x="190" y="303"/>
                  </a:lnTo>
                  <a:lnTo>
                    <a:pt x="182" y="293"/>
                  </a:lnTo>
                  <a:lnTo>
                    <a:pt x="167" y="295"/>
                  </a:lnTo>
                  <a:lnTo>
                    <a:pt x="169" y="287"/>
                  </a:lnTo>
                  <a:lnTo>
                    <a:pt x="169" y="286"/>
                  </a:lnTo>
                  <a:lnTo>
                    <a:pt x="173" y="284"/>
                  </a:lnTo>
                  <a:lnTo>
                    <a:pt x="174" y="282"/>
                  </a:lnTo>
                  <a:lnTo>
                    <a:pt x="176" y="282"/>
                  </a:lnTo>
                  <a:lnTo>
                    <a:pt x="176" y="284"/>
                  </a:lnTo>
                  <a:lnTo>
                    <a:pt x="178" y="286"/>
                  </a:lnTo>
                  <a:lnTo>
                    <a:pt x="180" y="287"/>
                  </a:lnTo>
                  <a:lnTo>
                    <a:pt x="184" y="287"/>
                  </a:lnTo>
                  <a:lnTo>
                    <a:pt x="186" y="287"/>
                  </a:lnTo>
                  <a:lnTo>
                    <a:pt x="188" y="284"/>
                  </a:lnTo>
                  <a:lnTo>
                    <a:pt x="184" y="282"/>
                  </a:lnTo>
                  <a:lnTo>
                    <a:pt x="182" y="280"/>
                  </a:lnTo>
                  <a:lnTo>
                    <a:pt x="180" y="278"/>
                  </a:lnTo>
                  <a:lnTo>
                    <a:pt x="178" y="276"/>
                  </a:lnTo>
                  <a:lnTo>
                    <a:pt x="178" y="274"/>
                  </a:lnTo>
                  <a:lnTo>
                    <a:pt x="180" y="274"/>
                  </a:lnTo>
                  <a:lnTo>
                    <a:pt x="180" y="272"/>
                  </a:lnTo>
                  <a:lnTo>
                    <a:pt x="180" y="264"/>
                  </a:lnTo>
                  <a:lnTo>
                    <a:pt x="182" y="261"/>
                  </a:lnTo>
                  <a:lnTo>
                    <a:pt x="182" y="259"/>
                  </a:lnTo>
                  <a:lnTo>
                    <a:pt x="184" y="255"/>
                  </a:lnTo>
                  <a:lnTo>
                    <a:pt x="186" y="255"/>
                  </a:lnTo>
                  <a:lnTo>
                    <a:pt x="188" y="255"/>
                  </a:lnTo>
                  <a:lnTo>
                    <a:pt x="188" y="253"/>
                  </a:lnTo>
                  <a:lnTo>
                    <a:pt x="186" y="251"/>
                  </a:lnTo>
                  <a:lnTo>
                    <a:pt x="184" y="251"/>
                  </a:lnTo>
                  <a:lnTo>
                    <a:pt x="184" y="253"/>
                  </a:lnTo>
                  <a:lnTo>
                    <a:pt x="182" y="251"/>
                  </a:lnTo>
                  <a:lnTo>
                    <a:pt x="180" y="249"/>
                  </a:lnTo>
                  <a:lnTo>
                    <a:pt x="178" y="243"/>
                  </a:lnTo>
                  <a:lnTo>
                    <a:pt x="180" y="239"/>
                  </a:lnTo>
                  <a:lnTo>
                    <a:pt x="184" y="234"/>
                  </a:lnTo>
                  <a:lnTo>
                    <a:pt x="188" y="236"/>
                  </a:lnTo>
                  <a:lnTo>
                    <a:pt x="190" y="238"/>
                  </a:lnTo>
                  <a:lnTo>
                    <a:pt x="190" y="239"/>
                  </a:lnTo>
                  <a:lnTo>
                    <a:pt x="192" y="241"/>
                  </a:lnTo>
                  <a:lnTo>
                    <a:pt x="194" y="243"/>
                  </a:lnTo>
                  <a:lnTo>
                    <a:pt x="196" y="245"/>
                  </a:lnTo>
                  <a:lnTo>
                    <a:pt x="203" y="255"/>
                  </a:lnTo>
                  <a:lnTo>
                    <a:pt x="205" y="259"/>
                  </a:lnTo>
                  <a:lnTo>
                    <a:pt x="207" y="257"/>
                  </a:lnTo>
                  <a:lnTo>
                    <a:pt x="203" y="249"/>
                  </a:lnTo>
                  <a:lnTo>
                    <a:pt x="203" y="247"/>
                  </a:lnTo>
                  <a:lnTo>
                    <a:pt x="201" y="247"/>
                  </a:lnTo>
                  <a:lnTo>
                    <a:pt x="196" y="234"/>
                  </a:lnTo>
                  <a:lnTo>
                    <a:pt x="194" y="230"/>
                  </a:lnTo>
                  <a:lnTo>
                    <a:pt x="192" y="228"/>
                  </a:lnTo>
                  <a:lnTo>
                    <a:pt x="194" y="228"/>
                  </a:lnTo>
                  <a:lnTo>
                    <a:pt x="196" y="220"/>
                  </a:lnTo>
                  <a:lnTo>
                    <a:pt x="194" y="218"/>
                  </a:lnTo>
                  <a:lnTo>
                    <a:pt x="197" y="216"/>
                  </a:lnTo>
                  <a:lnTo>
                    <a:pt x="230" y="197"/>
                  </a:lnTo>
                  <a:lnTo>
                    <a:pt x="230" y="216"/>
                  </a:lnTo>
                  <a:lnTo>
                    <a:pt x="234" y="238"/>
                  </a:lnTo>
                  <a:lnTo>
                    <a:pt x="234" y="255"/>
                  </a:lnTo>
                  <a:lnTo>
                    <a:pt x="236" y="266"/>
                  </a:lnTo>
                  <a:moveTo>
                    <a:pt x="100" y="134"/>
                  </a:moveTo>
                  <a:lnTo>
                    <a:pt x="103" y="138"/>
                  </a:lnTo>
                  <a:lnTo>
                    <a:pt x="103" y="140"/>
                  </a:lnTo>
                  <a:lnTo>
                    <a:pt x="100" y="145"/>
                  </a:lnTo>
                  <a:lnTo>
                    <a:pt x="98" y="145"/>
                  </a:lnTo>
                  <a:lnTo>
                    <a:pt x="94" y="147"/>
                  </a:lnTo>
                  <a:lnTo>
                    <a:pt x="88" y="151"/>
                  </a:lnTo>
                  <a:lnTo>
                    <a:pt x="86" y="155"/>
                  </a:lnTo>
                  <a:lnTo>
                    <a:pt x="88" y="157"/>
                  </a:lnTo>
                  <a:lnTo>
                    <a:pt x="90" y="157"/>
                  </a:lnTo>
                  <a:lnTo>
                    <a:pt x="92" y="155"/>
                  </a:lnTo>
                  <a:lnTo>
                    <a:pt x="92" y="153"/>
                  </a:lnTo>
                  <a:lnTo>
                    <a:pt x="94" y="151"/>
                  </a:lnTo>
                  <a:lnTo>
                    <a:pt x="96" y="151"/>
                  </a:lnTo>
                  <a:lnTo>
                    <a:pt x="100" y="149"/>
                  </a:lnTo>
                  <a:lnTo>
                    <a:pt x="103" y="145"/>
                  </a:lnTo>
                  <a:lnTo>
                    <a:pt x="105" y="145"/>
                  </a:lnTo>
                  <a:lnTo>
                    <a:pt x="107" y="145"/>
                  </a:lnTo>
                  <a:lnTo>
                    <a:pt x="111" y="153"/>
                  </a:lnTo>
                  <a:lnTo>
                    <a:pt x="113" y="153"/>
                  </a:lnTo>
                  <a:lnTo>
                    <a:pt x="121" y="159"/>
                  </a:lnTo>
                  <a:lnTo>
                    <a:pt x="121" y="161"/>
                  </a:lnTo>
                  <a:lnTo>
                    <a:pt x="121" y="163"/>
                  </a:lnTo>
                  <a:lnTo>
                    <a:pt x="126" y="165"/>
                  </a:lnTo>
                  <a:lnTo>
                    <a:pt x="126" y="167"/>
                  </a:lnTo>
                  <a:lnTo>
                    <a:pt x="126" y="168"/>
                  </a:lnTo>
                  <a:lnTo>
                    <a:pt x="126" y="170"/>
                  </a:lnTo>
                  <a:lnTo>
                    <a:pt x="126" y="174"/>
                  </a:lnTo>
                  <a:lnTo>
                    <a:pt x="125" y="180"/>
                  </a:lnTo>
                  <a:lnTo>
                    <a:pt x="123" y="180"/>
                  </a:lnTo>
                  <a:lnTo>
                    <a:pt x="117" y="182"/>
                  </a:lnTo>
                  <a:lnTo>
                    <a:pt x="111" y="174"/>
                  </a:lnTo>
                  <a:lnTo>
                    <a:pt x="109" y="174"/>
                  </a:lnTo>
                  <a:lnTo>
                    <a:pt x="109" y="176"/>
                  </a:lnTo>
                  <a:lnTo>
                    <a:pt x="109" y="178"/>
                  </a:lnTo>
                  <a:lnTo>
                    <a:pt x="109" y="180"/>
                  </a:lnTo>
                  <a:lnTo>
                    <a:pt x="113" y="182"/>
                  </a:lnTo>
                  <a:lnTo>
                    <a:pt x="115" y="188"/>
                  </a:lnTo>
                  <a:lnTo>
                    <a:pt x="117" y="191"/>
                  </a:lnTo>
                  <a:lnTo>
                    <a:pt x="117" y="193"/>
                  </a:lnTo>
                  <a:lnTo>
                    <a:pt x="111" y="193"/>
                  </a:lnTo>
                  <a:lnTo>
                    <a:pt x="101" y="190"/>
                  </a:lnTo>
                  <a:lnTo>
                    <a:pt x="100" y="190"/>
                  </a:lnTo>
                  <a:lnTo>
                    <a:pt x="96" y="184"/>
                  </a:lnTo>
                  <a:lnTo>
                    <a:pt x="96" y="182"/>
                  </a:lnTo>
                  <a:lnTo>
                    <a:pt x="94" y="176"/>
                  </a:lnTo>
                  <a:lnTo>
                    <a:pt x="92" y="174"/>
                  </a:lnTo>
                  <a:lnTo>
                    <a:pt x="88" y="170"/>
                  </a:lnTo>
                  <a:lnTo>
                    <a:pt x="88" y="167"/>
                  </a:lnTo>
                  <a:lnTo>
                    <a:pt x="86" y="167"/>
                  </a:lnTo>
                  <a:lnTo>
                    <a:pt x="84" y="167"/>
                  </a:lnTo>
                  <a:lnTo>
                    <a:pt x="73" y="147"/>
                  </a:lnTo>
                  <a:lnTo>
                    <a:pt x="57" y="163"/>
                  </a:lnTo>
                  <a:lnTo>
                    <a:pt x="38" y="155"/>
                  </a:lnTo>
                  <a:lnTo>
                    <a:pt x="38" y="153"/>
                  </a:lnTo>
                  <a:lnTo>
                    <a:pt x="34" y="149"/>
                  </a:lnTo>
                  <a:lnTo>
                    <a:pt x="34" y="147"/>
                  </a:lnTo>
                  <a:lnTo>
                    <a:pt x="36" y="145"/>
                  </a:lnTo>
                  <a:lnTo>
                    <a:pt x="34" y="142"/>
                  </a:lnTo>
                  <a:lnTo>
                    <a:pt x="32" y="142"/>
                  </a:lnTo>
                  <a:lnTo>
                    <a:pt x="32" y="140"/>
                  </a:lnTo>
                  <a:lnTo>
                    <a:pt x="38" y="128"/>
                  </a:lnTo>
                  <a:lnTo>
                    <a:pt x="40" y="124"/>
                  </a:lnTo>
                  <a:lnTo>
                    <a:pt x="42" y="122"/>
                  </a:lnTo>
                  <a:lnTo>
                    <a:pt x="44" y="122"/>
                  </a:lnTo>
                  <a:lnTo>
                    <a:pt x="46" y="122"/>
                  </a:lnTo>
                  <a:lnTo>
                    <a:pt x="46" y="124"/>
                  </a:lnTo>
                  <a:lnTo>
                    <a:pt x="50" y="120"/>
                  </a:lnTo>
                  <a:lnTo>
                    <a:pt x="57" y="115"/>
                  </a:lnTo>
                  <a:lnTo>
                    <a:pt x="57" y="109"/>
                  </a:lnTo>
                  <a:lnTo>
                    <a:pt x="59" y="107"/>
                  </a:lnTo>
                  <a:lnTo>
                    <a:pt x="63" y="109"/>
                  </a:lnTo>
                  <a:lnTo>
                    <a:pt x="65" y="111"/>
                  </a:lnTo>
                  <a:lnTo>
                    <a:pt x="63" y="113"/>
                  </a:lnTo>
                  <a:lnTo>
                    <a:pt x="63" y="115"/>
                  </a:lnTo>
                  <a:lnTo>
                    <a:pt x="61" y="117"/>
                  </a:lnTo>
                  <a:lnTo>
                    <a:pt x="61" y="124"/>
                  </a:lnTo>
                  <a:lnTo>
                    <a:pt x="65" y="124"/>
                  </a:lnTo>
                  <a:lnTo>
                    <a:pt x="65" y="122"/>
                  </a:lnTo>
                  <a:lnTo>
                    <a:pt x="69" y="119"/>
                  </a:lnTo>
                  <a:lnTo>
                    <a:pt x="71" y="119"/>
                  </a:lnTo>
                  <a:lnTo>
                    <a:pt x="76" y="122"/>
                  </a:lnTo>
                  <a:lnTo>
                    <a:pt x="75" y="122"/>
                  </a:lnTo>
                  <a:lnTo>
                    <a:pt x="78" y="124"/>
                  </a:lnTo>
                  <a:lnTo>
                    <a:pt x="84" y="122"/>
                  </a:lnTo>
                  <a:lnTo>
                    <a:pt x="90" y="120"/>
                  </a:lnTo>
                  <a:lnTo>
                    <a:pt x="92" y="120"/>
                  </a:lnTo>
                  <a:lnTo>
                    <a:pt x="94" y="120"/>
                  </a:lnTo>
                  <a:lnTo>
                    <a:pt x="94" y="122"/>
                  </a:lnTo>
                  <a:lnTo>
                    <a:pt x="94" y="126"/>
                  </a:lnTo>
                  <a:lnTo>
                    <a:pt x="94" y="128"/>
                  </a:lnTo>
                  <a:lnTo>
                    <a:pt x="98" y="130"/>
                  </a:lnTo>
                  <a:lnTo>
                    <a:pt x="100" y="134"/>
                  </a:lnTo>
                  <a:moveTo>
                    <a:pt x="140" y="168"/>
                  </a:moveTo>
                  <a:lnTo>
                    <a:pt x="142" y="176"/>
                  </a:lnTo>
                  <a:lnTo>
                    <a:pt x="149" y="176"/>
                  </a:lnTo>
                  <a:lnTo>
                    <a:pt x="153" y="170"/>
                  </a:lnTo>
                  <a:lnTo>
                    <a:pt x="176" y="172"/>
                  </a:lnTo>
                  <a:lnTo>
                    <a:pt x="174" y="176"/>
                  </a:lnTo>
                  <a:lnTo>
                    <a:pt x="173" y="178"/>
                  </a:lnTo>
                  <a:lnTo>
                    <a:pt x="171" y="180"/>
                  </a:lnTo>
                  <a:lnTo>
                    <a:pt x="171" y="182"/>
                  </a:lnTo>
                  <a:lnTo>
                    <a:pt x="173" y="184"/>
                  </a:lnTo>
                  <a:lnTo>
                    <a:pt x="173" y="186"/>
                  </a:lnTo>
                  <a:lnTo>
                    <a:pt x="173" y="190"/>
                  </a:lnTo>
                  <a:lnTo>
                    <a:pt x="173" y="191"/>
                  </a:lnTo>
                  <a:lnTo>
                    <a:pt x="173" y="193"/>
                  </a:lnTo>
                  <a:lnTo>
                    <a:pt x="173" y="195"/>
                  </a:lnTo>
                  <a:lnTo>
                    <a:pt x="173" y="197"/>
                  </a:lnTo>
                  <a:lnTo>
                    <a:pt x="174" y="201"/>
                  </a:lnTo>
                  <a:lnTo>
                    <a:pt x="174" y="203"/>
                  </a:lnTo>
                  <a:lnTo>
                    <a:pt x="174" y="205"/>
                  </a:lnTo>
                  <a:lnTo>
                    <a:pt x="173" y="211"/>
                  </a:lnTo>
                  <a:lnTo>
                    <a:pt x="174" y="213"/>
                  </a:lnTo>
                  <a:lnTo>
                    <a:pt x="174" y="216"/>
                  </a:lnTo>
                  <a:lnTo>
                    <a:pt x="174" y="218"/>
                  </a:lnTo>
                  <a:lnTo>
                    <a:pt x="173" y="220"/>
                  </a:lnTo>
                  <a:lnTo>
                    <a:pt x="169" y="230"/>
                  </a:lnTo>
                  <a:lnTo>
                    <a:pt x="171" y="234"/>
                  </a:lnTo>
                  <a:lnTo>
                    <a:pt x="171" y="238"/>
                  </a:lnTo>
                  <a:lnTo>
                    <a:pt x="171" y="239"/>
                  </a:lnTo>
                  <a:lnTo>
                    <a:pt x="171" y="241"/>
                  </a:lnTo>
                  <a:lnTo>
                    <a:pt x="171" y="243"/>
                  </a:lnTo>
                  <a:lnTo>
                    <a:pt x="169" y="245"/>
                  </a:lnTo>
                  <a:lnTo>
                    <a:pt x="167" y="243"/>
                  </a:lnTo>
                  <a:lnTo>
                    <a:pt x="169" y="239"/>
                  </a:lnTo>
                  <a:lnTo>
                    <a:pt x="169" y="238"/>
                  </a:lnTo>
                  <a:lnTo>
                    <a:pt x="167" y="234"/>
                  </a:lnTo>
                  <a:lnTo>
                    <a:pt x="167" y="228"/>
                  </a:lnTo>
                  <a:lnTo>
                    <a:pt x="165" y="228"/>
                  </a:lnTo>
                  <a:lnTo>
                    <a:pt x="165" y="224"/>
                  </a:lnTo>
                  <a:lnTo>
                    <a:pt x="167" y="220"/>
                  </a:lnTo>
                  <a:lnTo>
                    <a:pt x="167" y="216"/>
                  </a:lnTo>
                  <a:lnTo>
                    <a:pt x="169" y="213"/>
                  </a:lnTo>
                  <a:lnTo>
                    <a:pt x="167" y="211"/>
                  </a:lnTo>
                  <a:lnTo>
                    <a:pt x="165" y="209"/>
                  </a:lnTo>
                  <a:lnTo>
                    <a:pt x="165" y="205"/>
                  </a:lnTo>
                  <a:lnTo>
                    <a:pt x="167" y="205"/>
                  </a:lnTo>
                  <a:lnTo>
                    <a:pt x="167" y="203"/>
                  </a:lnTo>
                  <a:lnTo>
                    <a:pt x="165" y="201"/>
                  </a:lnTo>
                  <a:lnTo>
                    <a:pt x="165" y="199"/>
                  </a:lnTo>
                  <a:lnTo>
                    <a:pt x="163" y="199"/>
                  </a:lnTo>
                  <a:lnTo>
                    <a:pt x="161" y="201"/>
                  </a:lnTo>
                  <a:lnTo>
                    <a:pt x="163" y="207"/>
                  </a:lnTo>
                  <a:lnTo>
                    <a:pt x="163" y="213"/>
                  </a:lnTo>
                  <a:lnTo>
                    <a:pt x="163" y="215"/>
                  </a:lnTo>
                  <a:lnTo>
                    <a:pt x="163" y="216"/>
                  </a:lnTo>
                  <a:lnTo>
                    <a:pt x="159" y="216"/>
                  </a:lnTo>
                  <a:lnTo>
                    <a:pt x="159" y="220"/>
                  </a:lnTo>
                  <a:lnTo>
                    <a:pt x="161" y="232"/>
                  </a:lnTo>
                  <a:lnTo>
                    <a:pt x="163" y="232"/>
                  </a:lnTo>
                  <a:lnTo>
                    <a:pt x="163" y="236"/>
                  </a:lnTo>
                  <a:lnTo>
                    <a:pt x="165" y="238"/>
                  </a:lnTo>
                  <a:lnTo>
                    <a:pt x="163" y="239"/>
                  </a:lnTo>
                  <a:lnTo>
                    <a:pt x="161" y="241"/>
                  </a:lnTo>
                  <a:lnTo>
                    <a:pt x="161" y="243"/>
                  </a:lnTo>
                  <a:lnTo>
                    <a:pt x="161" y="245"/>
                  </a:lnTo>
                  <a:lnTo>
                    <a:pt x="161" y="247"/>
                  </a:lnTo>
                  <a:lnTo>
                    <a:pt x="161" y="249"/>
                  </a:lnTo>
                  <a:lnTo>
                    <a:pt x="161" y="251"/>
                  </a:lnTo>
                  <a:lnTo>
                    <a:pt x="161" y="255"/>
                  </a:lnTo>
                  <a:lnTo>
                    <a:pt x="157" y="253"/>
                  </a:lnTo>
                  <a:lnTo>
                    <a:pt x="157" y="255"/>
                  </a:lnTo>
                  <a:lnTo>
                    <a:pt x="157" y="264"/>
                  </a:lnTo>
                  <a:lnTo>
                    <a:pt x="157" y="266"/>
                  </a:lnTo>
                  <a:lnTo>
                    <a:pt x="155" y="266"/>
                  </a:lnTo>
                  <a:lnTo>
                    <a:pt x="148" y="270"/>
                  </a:lnTo>
                  <a:lnTo>
                    <a:pt x="146" y="268"/>
                  </a:lnTo>
                  <a:lnTo>
                    <a:pt x="146" y="266"/>
                  </a:lnTo>
                  <a:lnTo>
                    <a:pt x="144" y="266"/>
                  </a:lnTo>
                  <a:lnTo>
                    <a:pt x="142" y="264"/>
                  </a:lnTo>
                  <a:lnTo>
                    <a:pt x="142" y="266"/>
                  </a:lnTo>
                  <a:lnTo>
                    <a:pt x="142" y="268"/>
                  </a:lnTo>
                  <a:lnTo>
                    <a:pt x="138" y="272"/>
                  </a:lnTo>
                  <a:lnTo>
                    <a:pt x="132" y="276"/>
                  </a:lnTo>
                  <a:lnTo>
                    <a:pt x="130" y="278"/>
                  </a:lnTo>
                  <a:lnTo>
                    <a:pt x="123" y="282"/>
                  </a:lnTo>
                  <a:lnTo>
                    <a:pt x="121" y="280"/>
                  </a:lnTo>
                  <a:lnTo>
                    <a:pt x="119" y="282"/>
                  </a:lnTo>
                  <a:lnTo>
                    <a:pt x="115" y="282"/>
                  </a:lnTo>
                  <a:lnTo>
                    <a:pt x="115" y="284"/>
                  </a:lnTo>
                  <a:lnTo>
                    <a:pt x="107" y="286"/>
                  </a:lnTo>
                  <a:lnTo>
                    <a:pt x="105" y="287"/>
                  </a:lnTo>
                  <a:lnTo>
                    <a:pt x="101" y="287"/>
                  </a:lnTo>
                  <a:lnTo>
                    <a:pt x="100" y="286"/>
                  </a:lnTo>
                  <a:lnTo>
                    <a:pt x="101" y="276"/>
                  </a:lnTo>
                  <a:lnTo>
                    <a:pt x="105" y="263"/>
                  </a:lnTo>
                  <a:lnTo>
                    <a:pt x="107" y="261"/>
                  </a:lnTo>
                  <a:lnTo>
                    <a:pt x="111" y="259"/>
                  </a:lnTo>
                  <a:lnTo>
                    <a:pt x="113" y="257"/>
                  </a:lnTo>
                  <a:lnTo>
                    <a:pt x="117" y="257"/>
                  </a:lnTo>
                  <a:lnTo>
                    <a:pt x="117" y="253"/>
                  </a:lnTo>
                  <a:lnTo>
                    <a:pt x="115" y="251"/>
                  </a:lnTo>
                  <a:lnTo>
                    <a:pt x="119" y="245"/>
                  </a:lnTo>
                  <a:lnTo>
                    <a:pt x="121" y="245"/>
                  </a:lnTo>
                  <a:lnTo>
                    <a:pt x="121" y="247"/>
                  </a:lnTo>
                  <a:lnTo>
                    <a:pt x="123" y="251"/>
                  </a:lnTo>
                  <a:lnTo>
                    <a:pt x="125" y="249"/>
                  </a:lnTo>
                  <a:lnTo>
                    <a:pt x="123" y="239"/>
                  </a:lnTo>
                  <a:lnTo>
                    <a:pt x="121" y="232"/>
                  </a:lnTo>
                  <a:lnTo>
                    <a:pt x="123" y="232"/>
                  </a:lnTo>
                  <a:lnTo>
                    <a:pt x="123" y="230"/>
                  </a:lnTo>
                  <a:lnTo>
                    <a:pt x="125" y="226"/>
                  </a:lnTo>
                  <a:lnTo>
                    <a:pt x="123" y="220"/>
                  </a:lnTo>
                  <a:lnTo>
                    <a:pt x="125" y="213"/>
                  </a:lnTo>
                  <a:lnTo>
                    <a:pt x="125" y="211"/>
                  </a:lnTo>
                  <a:lnTo>
                    <a:pt x="125" y="209"/>
                  </a:lnTo>
                  <a:lnTo>
                    <a:pt x="125" y="207"/>
                  </a:lnTo>
                  <a:lnTo>
                    <a:pt x="126" y="203"/>
                  </a:lnTo>
                  <a:lnTo>
                    <a:pt x="128" y="201"/>
                  </a:lnTo>
                  <a:lnTo>
                    <a:pt x="130" y="195"/>
                  </a:lnTo>
                  <a:lnTo>
                    <a:pt x="132" y="190"/>
                  </a:lnTo>
                  <a:lnTo>
                    <a:pt x="132" y="188"/>
                  </a:lnTo>
                  <a:lnTo>
                    <a:pt x="134" y="178"/>
                  </a:lnTo>
                  <a:lnTo>
                    <a:pt x="136" y="176"/>
                  </a:lnTo>
                  <a:lnTo>
                    <a:pt x="136" y="174"/>
                  </a:lnTo>
                  <a:lnTo>
                    <a:pt x="136" y="168"/>
                  </a:lnTo>
                  <a:lnTo>
                    <a:pt x="138" y="167"/>
                  </a:lnTo>
                  <a:lnTo>
                    <a:pt x="140" y="165"/>
                  </a:lnTo>
                  <a:lnTo>
                    <a:pt x="140" y="159"/>
                  </a:lnTo>
                  <a:lnTo>
                    <a:pt x="138" y="155"/>
                  </a:lnTo>
                  <a:lnTo>
                    <a:pt x="138" y="153"/>
                  </a:lnTo>
                  <a:lnTo>
                    <a:pt x="138" y="151"/>
                  </a:lnTo>
                  <a:lnTo>
                    <a:pt x="138" y="149"/>
                  </a:lnTo>
                  <a:lnTo>
                    <a:pt x="138" y="142"/>
                  </a:lnTo>
                  <a:lnTo>
                    <a:pt x="142" y="132"/>
                  </a:lnTo>
                  <a:lnTo>
                    <a:pt x="144" y="128"/>
                  </a:lnTo>
                  <a:lnTo>
                    <a:pt x="144" y="126"/>
                  </a:lnTo>
                  <a:lnTo>
                    <a:pt x="146" y="132"/>
                  </a:lnTo>
                  <a:lnTo>
                    <a:pt x="148" y="140"/>
                  </a:lnTo>
                  <a:lnTo>
                    <a:pt x="148" y="142"/>
                  </a:lnTo>
                  <a:lnTo>
                    <a:pt x="148" y="144"/>
                  </a:lnTo>
                  <a:lnTo>
                    <a:pt x="148" y="145"/>
                  </a:lnTo>
                  <a:lnTo>
                    <a:pt x="149" y="147"/>
                  </a:lnTo>
                  <a:lnTo>
                    <a:pt x="149" y="153"/>
                  </a:lnTo>
                  <a:lnTo>
                    <a:pt x="144" y="159"/>
                  </a:lnTo>
                  <a:lnTo>
                    <a:pt x="140" y="168"/>
                  </a:lnTo>
                  <a:moveTo>
                    <a:pt x="138" y="51"/>
                  </a:moveTo>
                  <a:lnTo>
                    <a:pt x="132" y="59"/>
                  </a:lnTo>
                  <a:lnTo>
                    <a:pt x="136" y="63"/>
                  </a:lnTo>
                  <a:lnTo>
                    <a:pt x="126" y="61"/>
                  </a:lnTo>
                  <a:lnTo>
                    <a:pt x="117" y="72"/>
                  </a:lnTo>
                  <a:lnTo>
                    <a:pt x="125" y="82"/>
                  </a:lnTo>
                  <a:lnTo>
                    <a:pt x="125" y="88"/>
                  </a:lnTo>
                  <a:lnTo>
                    <a:pt x="130" y="94"/>
                  </a:lnTo>
                  <a:lnTo>
                    <a:pt x="126" y="97"/>
                  </a:lnTo>
                  <a:lnTo>
                    <a:pt x="128" y="109"/>
                  </a:lnTo>
                  <a:lnTo>
                    <a:pt x="119" y="105"/>
                  </a:lnTo>
                  <a:lnTo>
                    <a:pt x="117" y="117"/>
                  </a:lnTo>
                  <a:lnTo>
                    <a:pt x="115" y="117"/>
                  </a:lnTo>
                  <a:lnTo>
                    <a:pt x="113" y="117"/>
                  </a:lnTo>
                  <a:lnTo>
                    <a:pt x="113" y="115"/>
                  </a:lnTo>
                  <a:lnTo>
                    <a:pt x="111" y="113"/>
                  </a:lnTo>
                  <a:lnTo>
                    <a:pt x="109" y="109"/>
                  </a:lnTo>
                  <a:lnTo>
                    <a:pt x="107" y="109"/>
                  </a:lnTo>
                  <a:lnTo>
                    <a:pt x="101" y="111"/>
                  </a:lnTo>
                  <a:lnTo>
                    <a:pt x="96" y="109"/>
                  </a:lnTo>
                  <a:lnTo>
                    <a:pt x="90" y="107"/>
                  </a:lnTo>
                  <a:lnTo>
                    <a:pt x="94" y="103"/>
                  </a:lnTo>
                  <a:lnTo>
                    <a:pt x="94" y="99"/>
                  </a:lnTo>
                  <a:lnTo>
                    <a:pt x="94" y="97"/>
                  </a:lnTo>
                  <a:lnTo>
                    <a:pt x="92" y="99"/>
                  </a:lnTo>
                  <a:lnTo>
                    <a:pt x="90" y="96"/>
                  </a:lnTo>
                  <a:lnTo>
                    <a:pt x="90" y="94"/>
                  </a:lnTo>
                  <a:lnTo>
                    <a:pt x="92" y="94"/>
                  </a:lnTo>
                  <a:lnTo>
                    <a:pt x="94" y="94"/>
                  </a:lnTo>
                  <a:lnTo>
                    <a:pt x="96" y="94"/>
                  </a:lnTo>
                  <a:lnTo>
                    <a:pt x="98" y="94"/>
                  </a:lnTo>
                  <a:lnTo>
                    <a:pt x="100" y="92"/>
                  </a:lnTo>
                  <a:lnTo>
                    <a:pt x="98" y="90"/>
                  </a:lnTo>
                  <a:lnTo>
                    <a:pt x="100" y="86"/>
                  </a:lnTo>
                  <a:lnTo>
                    <a:pt x="101" y="82"/>
                  </a:lnTo>
                  <a:lnTo>
                    <a:pt x="101" y="69"/>
                  </a:lnTo>
                  <a:lnTo>
                    <a:pt x="101" y="67"/>
                  </a:lnTo>
                  <a:lnTo>
                    <a:pt x="101" y="61"/>
                  </a:lnTo>
                  <a:lnTo>
                    <a:pt x="101" y="57"/>
                  </a:lnTo>
                  <a:lnTo>
                    <a:pt x="103" y="55"/>
                  </a:lnTo>
                  <a:lnTo>
                    <a:pt x="105" y="55"/>
                  </a:lnTo>
                  <a:lnTo>
                    <a:pt x="109" y="48"/>
                  </a:lnTo>
                  <a:lnTo>
                    <a:pt x="109" y="46"/>
                  </a:lnTo>
                  <a:lnTo>
                    <a:pt x="107" y="40"/>
                  </a:lnTo>
                  <a:lnTo>
                    <a:pt x="107" y="38"/>
                  </a:lnTo>
                  <a:lnTo>
                    <a:pt x="105" y="38"/>
                  </a:lnTo>
                  <a:lnTo>
                    <a:pt x="105" y="40"/>
                  </a:lnTo>
                  <a:lnTo>
                    <a:pt x="105" y="42"/>
                  </a:lnTo>
                  <a:lnTo>
                    <a:pt x="105" y="44"/>
                  </a:lnTo>
                  <a:lnTo>
                    <a:pt x="103" y="51"/>
                  </a:lnTo>
                  <a:lnTo>
                    <a:pt x="96" y="61"/>
                  </a:lnTo>
                  <a:lnTo>
                    <a:pt x="94" y="61"/>
                  </a:lnTo>
                  <a:lnTo>
                    <a:pt x="92" y="61"/>
                  </a:lnTo>
                  <a:lnTo>
                    <a:pt x="90" y="59"/>
                  </a:lnTo>
                  <a:lnTo>
                    <a:pt x="84" y="49"/>
                  </a:lnTo>
                  <a:lnTo>
                    <a:pt x="82" y="48"/>
                  </a:lnTo>
                  <a:lnTo>
                    <a:pt x="82" y="46"/>
                  </a:lnTo>
                  <a:lnTo>
                    <a:pt x="80" y="44"/>
                  </a:lnTo>
                  <a:lnTo>
                    <a:pt x="84" y="34"/>
                  </a:lnTo>
                  <a:lnTo>
                    <a:pt x="84" y="30"/>
                  </a:lnTo>
                  <a:lnTo>
                    <a:pt x="84" y="28"/>
                  </a:lnTo>
                  <a:lnTo>
                    <a:pt x="82" y="30"/>
                  </a:lnTo>
                  <a:lnTo>
                    <a:pt x="80" y="32"/>
                  </a:lnTo>
                  <a:lnTo>
                    <a:pt x="78" y="34"/>
                  </a:lnTo>
                  <a:lnTo>
                    <a:pt x="76" y="36"/>
                  </a:lnTo>
                  <a:lnTo>
                    <a:pt x="75" y="34"/>
                  </a:lnTo>
                  <a:lnTo>
                    <a:pt x="73" y="34"/>
                  </a:lnTo>
                  <a:lnTo>
                    <a:pt x="73" y="32"/>
                  </a:lnTo>
                  <a:lnTo>
                    <a:pt x="73" y="30"/>
                  </a:lnTo>
                  <a:lnTo>
                    <a:pt x="71" y="28"/>
                  </a:lnTo>
                  <a:lnTo>
                    <a:pt x="71" y="26"/>
                  </a:lnTo>
                  <a:lnTo>
                    <a:pt x="69" y="26"/>
                  </a:lnTo>
                  <a:lnTo>
                    <a:pt x="69" y="28"/>
                  </a:lnTo>
                  <a:lnTo>
                    <a:pt x="67" y="26"/>
                  </a:lnTo>
                  <a:lnTo>
                    <a:pt x="65" y="25"/>
                  </a:lnTo>
                  <a:lnTo>
                    <a:pt x="67" y="25"/>
                  </a:lnTo>
                  <a:lnTo>
                    <a:pt x="67" y="21"/>
                  </a:lnTo>
                  <a:lnTo>
                    <a:pt x="63" y="23"/>
                  </a:lnTo>
                  <a:lnTo>
                    <a:pt x="61" y="25"/>
                  </a:lnTo>
                  <a:lnTo>
                    <a:pt x="61" y="26"/>
                  </a:lnTo>
                  <a:lnTo>
                    <a:pt x="63" y="30"/>
                  </a:lnTo>
                  <a:lnTo>
                    <a:pt x="67" y="34"/>
                  </a:lnTo>
                  <a:lnTo>
                    <a:pt x="69" y="34"/>
                  </a:lnTo>
                  <a:lnTo>
                    <a:pt x="73" y="38"/>
                  </a:lnTo>
                  <a:lnTo>
                    <a:pt x="75" y="40"/>
                  </a:lnTo>
                  <a:lnTo>
                    <a:pt x="76" y="42"/>
                  </a:lnTo>
                  <a:lnTo>
                    <a:pt x="78" y="46"/>
                  </a:lnTo>
                  <a:lnTo>
                    <a:pt x="80" y="51"/>
                  </a:lnTo>
                  <a:lnTo>
                    <a:pt x="80" y="63"/>
                  </a:lnTo>
                  <a:lnTo>
                    <a:pt x="80" y="65"/>
                  </a:lnTo>
                  <a:lnTo>
                    <a:pt x="78" y="65"/>
                  </a:lnTo>
                  <a:lnTo>
                    <a:pt x="76" y="67"/>
                  </a:lnTo>
                  <a:lnTo>
                    <a:pt x="75" y="67"/>
                  </a:lnTo>
                  <a:lnTo>
                    <a:pt x="73" y="67"/>
                  </a:lnTo>
                  <a:lnTo>
                    <a:pt x="71" y="69"/>
                  </a:lnTo>
                  <a:lnTo>
                    <a:pt x="76" y="69"/>
                  </a:lnTo>
                  <a:lnTo>
                    <a:pt x="80" y="69"/>
                  </a:lnTo>
                  <a:lnTo>
                    <a:pt x="80" y="67"/>
                  </a:lnTo>
                  <a:lnTo>
                    <a:pt x="82" y="67"/>
                  </a:lnTo>
                  <a:lnTo>
                    <a:pt x="86" y="69"/>
                  </a:lnTo>
                  <a:lnTo>
                    <a:pt x="88" y="67"/>
                  </a:lnTo>
                  <a:lnTo>
                    <a:pt x="88" y="69"/>
                  </a:lnTo>
                  <a:lnTo>
                    <a:pt x="84" y="78"/>
                  </a:lnTo>
                  <a:lnTo>
                    <a:pt x="82" y="84"/>
                  </a:lnTo>
                  <a:lnTo>
                    <a:pt x="84" y="86"/>
                  </a:lnTo>
                  <a:lnTo>
                    <a:pt x="86" y="90"/>
                  </a:lnTo>
                  <a:lnTo>
                    <a:pt x="84" y="92"/>
                  </a:lnTo>
                  <a:lnTo>
                    <a:pt x="84" y="96"/>
                  </a:lnTo>
                  <a:lnTo>
                    <a:pt x="84" y="97"/>
                  </a:lnTo>
                  <a:lnTo>
                    <a:pt x="84" y="99"/>
                  </a:lnTo>
                  <a:lnTo>
                    <a:pt x="84" y="103"/>
                  </a:lnTo>
                  <a:lnTo>
                    <a:pt x="78" y="107"/>
                  </a:lnTo>
                  <a:lnTo>
                    <a:pt x="67" y="105"/>
                  </a:lnTo>
                  <a:lnTo>
                    <a:pt x="67" y="103"/>
                  </a:lnTo>
                  <a:lnTo>
                    <a:pt x="67" y="101"/>
                  </a:lnTo>
                  <a:lnTo>
                    <a:pt x="69" y="101"/>
                  </a:lnTo>
                  <a:lnTo>
                    <a:pt x="69" y="99"/>
                  </a:lnTo>
                  <a:lnTo>
                    <a:pt x="67" y="97"/>
                  </a:lnTo>
                  <a:lnTo>
                    <a:pt x="63" y="97"/>
                  </a:lnTo>
                  <a:lnTo>
                    <a:pt x="63" y="99"/>
                  </a:lnTo>
                  <a:lnTo>
                    <a:pt x="65" y="99"/>
                  </a:lnTo>
                  <a:lnTo>
                    <a:pt x="63" y="101"/>
                  </a:lnTo>
                  <a:lnTo>
                    <a:pt x="61" y="105"/>
                  </a:lnTo>
                  <a:lnTo>
                    <a:pt x="59" y="105"/>
                  </a:lnTo>
                  <a:lnTo>
                    <a:pt x="55" y="101"/>
                  </a:lnTo>
                  <a:lnTo>
                    <a:pt x="53" y="97"/>
                  </a:lnTo>
                  <a:lnTo>
                    <a:pt x="53" y="96"/>
                  </a:lnTo>
                  <a:lnTo>
                    <a:pt x="52" y="94"/>
                  </a:lnTo>
                  <a:lnTo>
                    <a:pt x="50" y="94"/>
                  </a:lnTo>
                  <a:lnTo>
                    <a:pt x="48" y="96"/>
                  </a:lnTo>
                  <a:lnTo>
                    <a:pt x="50" y="101"/>
                  </a:lnTo>
                  <a:lnTo>
                    <a:pt x="50" y="103"/>
                  </a:lnTo>
                  <a:lnTo>
                    <a:pt x="48" y="105"/>
                  </a:lnTo>
                  <a:lnTo>
                    <a:pt x="46" y="107"/>
                  </a:lnTo>
                  <a:lnTo>
                    <a:pt x="44" y="107"/>
                  </a:lnTo>
                  <a:lnTo>
                    <a:pt x="42" y="107"/>
                  </a:lnTo>
                  <a:lnTo>
                    <a:pt x="40" y="105"/>
                  </a:lnTo>
                  <a:lnTo>
                    <a:pt x="40" y="101"/>
                  </a:lnTo>
                  <a:lnTo>
                    <a:pt x="40" y="99"/>
                  </a:lnTo>
                  <a:lnTo>
                    <a:pt x="42" y="99"/>
                  </a:lnTo>
                  <a:lnTo>
                    <a:pt x="42" y="97"/>
                  </a:lnTo>
                  <a:lnTo>
                    <a:pt x="40" y="96"/>
                  </a:lnTo>
                  <a:lnTo>
                    <a:pt x="38" y="96"/>
                  </a:lnTo>
                  <a:lnTo>
                    <a:pt x="36" y="90"/>
                  </a:lnTo>
                  <a:lnTo>
                    <a:pt x="34" y="80"/>
                  </a:lnTo>
                  <a:lnTo>
                    <a:pt x="32" y="78"/>
                  </a:lnTo>
                  <a:lnTo>
                    <a:pt x="32" y="76"/>
                  </a:lnTo>
                  <a:lnTo>
                    <a:pt x="30" y="76"/>
                  </a:lnTo>
                  <a:lnTo>
                    <a:pt x="27" y="76"/>
                  </a:lnTo>
                  <a:lnTo>
                    <a:pt x="25" y="76"/>
                  </a:lnTo>
                  <a:lnTo>
                    <a:pt x="25" y="74"/>
                  </a:lnTo>
                  <a:lnTo>
                    <a:pt x="23" y="71"/>
                  </a:lnTo>
                  <a:lnTo>
                    <a:pt x="21" y="67"/>
                  </a:lnTo>
                  <a:lnTo>
                    <a:pt x="19" y="65"/>
                  </a:lnTo>
                  <a:lnTo>
                    <a:pt x="19" y="63"/>
                  </a:lnTo>
                  <a:lnTo>
                    <a:pt x="15" y="55"/>
                  </a:lnTo>
                  <a:lnTo>
                    <a:pt x="13" y="49"/>
                  </a:lnTo>
                  <a:lnTo>
                    <a:pt x="11" y="44"/>
                  </a:lnTo>
                  <a:lnTo>
                    <a:pt x="9" y="42"/>
                  </a:lnTo>
                  <a:lnTo>
                    <a:pt x="7" y="42"/>
                  </a:lnTo>
                  <a:lnTo>
                    <a:pt x="5" y="38"/>
                  </a:lnTo>
                  <a:lnTo>
                    <a:pt x="7" y="34"/>
                  </a:lnTo>
                  <a:lnTo>
                    <a:pt x="7" y="32"/>
                  </a:lnTo>
                  <a:lnTo>
                    <a:pt x="5" y="25"/>
                  </a:lnTo>
                  <a:lnTo>
                    <a:pt x="2" y="19"/>
                  </a:lnTo>
                  <a:lnTo>
                    <a:pt x="2" y="17"/>
                  </a:lnTo>
                  <a:lnTo>
                    <a:pt x="0" y="15"/>
                  </a:lnTo>
                  <a:lnTo>
                    <a:pt x="0" y="13"/>
                  </a:lnTo>
                  <a:lnTo>
                    <a:pt x="2" y="11"/>
                  </a:lnTo>
                  <a:lnTo>
                    <a:pt x="28" y="11"/>
                  </a:lnTo>
                  <a:lnTo>
                    <a:pt x="32" y="13"/>
                  </a:lnTo>
                  <a:lnTo>
                    <a:pt x="48" y="7"/>
                  </a:lnTo>
                  <a:lnTo>
                    <a:pt x="75" y="3"/>
                  </a:lnTo>
                  <a:lnTo>
                    <a:pt x="78" y="1"/>
                  </a:lnTo>
                  <a:lnTo>
                    <a:pt x="92" y="7"/>
                  </a:lnTo>
                  <a:lnTo>
                    <a:pt x="101" y="0"/>
                  </a:lnTo>
                  <a:lnTo>
                    <a:pt x="107" y="5"/>
                  </a:lnTo>
                  <a:lnTo>
                    <a:pt x="119" y="13"/>
                  </a:lnTo>
                  <a:lnTo>
                    <a:pt x="121" y="19"/>
                  </a:lnTo>
                  <a:lnTo>
                    <a:pt x="130" y="23"/>
                  </a:lnTo>
                  <a:lnTo>
                    <a:pt x="136" y="34"/>
                  </a:lnTo>
                  <a:lnTo>
                    <a:pt x="132" y="46"/>
                  </a:lnTo>
                  <a:lnTo>
                    <a:pt x="138" y="5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28" name="Freeform 6330"/>
            <p:cNvSpPr>
              <a:spLocks noEditPoints="1"/>
            </p:cNvSpPr>
            <p:nvPr/>
          </p:nvSpPr>
          <p:spPr bwMode="auto">
            <a:xfrm>
              <a:off x="7912101" y="4748213"/>
              <a:ext cx="142875" cy="261938"/>
            </a:xfrm>
            <a:custGeom>
              <a:avLst/>
              <a:gdLst>
                <a:gd name="T0" fmla="*/ 8 w 90"/>
                <a:gd name="T1" fmla="*/ 100 h 165"/>
                <a:gd name="T2" fmla="*/ 11 w 90"/>
                <a:gd name="T3" fmla="*/ 100 h 165"/>
                <a:gd name="T4" fmla="*/ 11 w 90"/>
                <a:gd name="T5" fmla="*/ 100 h 165"/>
                <a:gd name="T6" fmla="*/ 15 w 90"/>
                <a:gd name="T7" fmla="*/ 100 h 165"/>
                <a:gd name="T8" fmla="*/ 17 w 90"/>
                <a:gd name="T9" fmla="*/ 102 h 165"/>
                <a:gd name="T10" fmla="*/ 19 w 90"/>
                <a:gd name="T11" fmla="*/ 104 h 165"/>
                <a:gd name="T12" fmla="*/ 21 w 90"/>
                <a:gd name="T13" fmla="*/ 104 h 165"/>
                <a:gd name="T14" fmla="*/ 23 w 90"/>
                <a:gd name="T15" fmla="*/ 106 h 165"/>
                <a:gd name="T16" fmla="*/ 27 w 90"/>
                <a:gd name="T17" fmla="*/ 109 h 165"/>
                <a:gd name="T18" fmla="*/ 29 w 90"/>
                <a:gd name="T19" fmla="*/ 109 h 165"/>
                <a:gd name="T20" fmla="*/ 34 w 90"/>
                <a:gd name="T21" fmla="*/ 111 h 165"/>
                <a:gd name="T22" fmla="*/ 13 w 90"/>
                <a:gd name="T23" fmla="*/ 109 h 165"/>
                <a:gd name="T24" fmla="*/ 2 w 90"/>
                <a:gd name="T25" fmla="*/ 115 h 165"/>
                <a:gd name="T26" fmla="*/ 4 w 90"/>
                <a:gd name="T27" fmla="*/ 98 h 165"/>
                <a:gd name="T28" fmla="*/ 8 w 90"/>
                <a:gd name="T29" fmla="*/ 92 h 165"/>
                <a:gd name="T30" fmla="*/ 8 w 90"/>
                <a:gd name="T31" fmla="*/ 98 h 165"/>
                <a:gd name="T32" fmla="*/ 57 w 90"/>
                <a:gd name="T33" fmla="*/ 155 h 165"/>
                <a:gd name="T34" fmla="*/ 54 w 90"/>
                <a:gd name="T35" fmla="*/ 157 h 165"/>
                <a:gd name="T36" fmla="*/ 52 w 90"/>
                <a:gd name="T37" fmla="*/ 159 h 165"/>
                <a:gd name="T38" fmla="*/ 50 w 90"/>
                <a:gd name="T39" fmla="*/ 163 h 165"/>
                <a:gd name="T40" fmla="*/ 48 w 90"/>
                <a:gd name="T41" fmla="*/ 165 h 165"/>
                <a:gd name="T42" fmla="*/ 48 w 90"/>
                <a:gd name="T43" fmla="*/ 165 h 165"/>
                <a:gd name="T44" fmla="*/ 46 w 90"/>
                <a:gd name="T45" fmla="*/ 163 h 165"/>
                <a:gd name="T46" fmla="*/ 44 w 90"/>
                <a:gd name="T47" fmla="*/ 163 h 165"/>
                <a:gd name="T48" fmla="*/ 38 w 90"/>
                <a:gd name="T49" fmla="*/ 132 h 165"/>
                <a:gd name="T50" fmla="*/ 36 w 90"/>
                <a:gd name="T51" fmla="*/ 125 h 165"/>
                <a:gd name="T52" fmla="*/ 38 w 90"/>
                <a:gd name="T53" fmla="*/ 111 h 165"/>
                <a:gd name="T54" fmla="*/ 11 w 90"/>
                <a:gd name="T55" fmla="*/ 86 h 165"/>
                <a:gd name="T56" fmla="*/ 2 w 90"/>
                <a:gd name="T57" fmla="*/ 54 h 165"/>
                <a:gd name="T58" fmla="*/ 17 w 90"/>
                <a:gd name="T59" fmla="*/ 0 h 165"/>
                <a:gd name="T60" fmla="*/ 63 w 90"/>
                <a:gd name="T61" fmla="*/ 21 h 165"/>
                <a:gd name="T62" fmla="*/ 63 w 90"/>
                <a:gd name="T63" fmla="*/ 35 h 165"/>
                <a:gd name="T64" fmla="*/ 81 w 90"/>
                <a:gd name="T65" fmla="*/ 58 h 165"/>
                <a:gd name="T66" fmla="*/ 82 w 90"/>
                <a:gd name="T67" fmla="*/ 75 h 165"/>
                <a:gd name="T68" fmla="*/ 88 w 90"/>
                <a:gd name="T69" fmla="*/ 98 h 165"/>
                <a:gd name="T70" fmla="*/ 86 w 90"/>
                <a:gd name="T71" fmla="*/ 107 h 165"/>
                <a:gd name="T72" fmla="*/ 86 w 90"/>
                <a:gd name="T73" fmla="*/ 119 h 165"/>
                <a:gd name="T74" fmla="*/ 90 w 90"/>
                <a:gd name="T75" fmla="*/ 13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165">
                  <a:moveTo>
                    <a:pt x="8" y="100"/>
                  </a:moveTo>
                  <a:lnTo>
                    <a:pt x="8" y="100"/>
                  </a:lnTo>
                  <a:lnTo>
                    <a:pt x="8" y="100"/>
                  </a:lnTo>
                  <a:lnTo>
                    <a:pt x="11" y="100"/>
                  </a:lnTo>
                  <a:lnTo>
                    <a:pt x="11" y="100"/>
                  </a:lnTo>
                  <a:lnTo>
                    <a:pt x="11" y="100"/>
                  </a:lnTo>
                  <a:lnTo>
                    <a:pt x="13" y="100"/>
                  </a:lnTo>
                  <a:lnTo>
                    <a:pt x="15" y="100"/>
                  </a:lnTo>
                  <a:lnTo>
                    <a:pt x="17" y="100"/>
                  </a:lnTo>
                  <a:lnTo>
                    <a:pt x="17" y="102"/>
                  </a:lnTo>
                  <a:lnTo>
                    <a:pt x="19" y="104"/>
                  </a:lnTo>
                  <a:lnTo>
                    <a:pt x="19" y="104"/>
                  </a:lnTo>
                  <a:lnTo>
                    <a:pt x="21" y="104"/>
                  </a:lnTo>
                  <a:lnTo>
                    <a:pt x="21" y="104"/>
                  </a:lnTo>
                  <a:lnTo>
                    <a:pt x="23" y="106"/>
                  </a:lnTo>
                  <a:lnTo>
                    <a:pt x="23" y="106"/>
                  </a:lnTo>
                  <a:lnTo>
                    <a:pt x="25" y="107"/>
                  </a:lnTo>
                  <a:lnTo>
                    <a:pt x="27" y="109"/>
                  </a:lnTo>
                  <a:lnTo>
                    <a:pt x="27" y="109"/>
                  </a:lnTo>
                  <a:lnTo>
                    <a:pt x="29" y="109"/>
                  </a:lnTo>
                  <a:lnTo>
                    <a:pt x="31" y="109"/>
                  </a:lnTo>
                  <a:lnTo>
                    <a:pt x="34" y="111"/>
                  </a:lnTo>
                  <a:lnTo>
                    <a:pt x="36" y="111"/>
                  </a:lnTo>
                  <a:lnTo>
                    <a:pt x="13" y="109"/>
                  </a:lnTo>
                  <a:lnTo>
                    <a:pt x="9" y="115"/>
                  </a:lnTo>
                  <a:lnTo>
                    <a:pt x="2" y="115"/>
                  </a:lnTo>
                  <a:lnTo>
                    <a:pt x="0" y="107"/>
                  </a:lnTo>
                  <a:lnTo>
                    <a:pt x="4" y="98"/>
                  </a:lnTo>
                  <a:lnTo>
                    <a:pt x="9" y="92"/>
                  </a:lnTo>
                  <a:lnTo>
                    <a:pt x="8" y="92"/>
                  </a:lnTo>
                  <a:lnTo>
                    <a:pt x="8" y="96"/>
                  </a:lnTo>
                  <a:lnTo>
                    <a:pt x="8" y="98"/>
                  </a:lnTo>
                  <a:lnTo>
                    <a:pt x="8" y="100"/>
                  </a:lnTo>
                  <a:close/>
                  <a:moveTo>
                    <a:pt x="57" y="155"/>
                  </a:moveTo>
                  <a:lnTo>
                    <a:pt x="54" y="157"/>
                  </a:lnTo>
                  <a:lnTo>
                    <a:pt x="54" y="157"/>
                  </a:lnTo>
                  <a:lnTo>
                    <a:pt x="52" y="159"/>
                  </a:lnTo>
                  <a:lnTo>
                    <a:pt x="52" y="159"/>
                  </a:lnTo>
                  <a:lnTo>
                    <a:pt x="50" y="161"/>
                  </a:lnTo>
                  <a:lnTo>
                    <a:pt x="50" y="163"/>
                  </a:lnTo>
                  <a:lnTo>
                    <a:pt x="50" y="163"/>
                  </a:lnTo>
                  <a:lnTo>
                    <a:pt x="48" y="165"/>
                  </a:lnTo>
                  <a:lnTo>
                    <a:pt x="48" y="165"/>
                  </a:lnTo>
                  <a:lnTo>
                    <a:pt x="48" y="165"/>
                  </a:lnTo>
                  <a:lnTo>
                    <a:pt x="46" y="163"/>
                  </a:lnTo>
                  <a:lnTo>
                    <a:pt x="46" y="163"/>
                  </a:lnTo>
                  <a:lnTo>
                    <a:pt x="46" y="163"/>
                  </a:lnTo>
                  <a:lnTo>
                    <a:pt x="44" y="163"/>
                  </a:lnTo>
                  <a:lnTo>
                    <a:pt x="40" y="155"/>
                  </a:lnTo>
                  <a:lnTo>
                    <a:pt x="38" y="132"/>
                  </a:lnTo>
                  <a:lnTo>
                    <a:pt x="36" y="127"/>
                  </a:lnTo>
                  <a:lnTo>
                    <a:pt x="36" y="125"/>
                  </a:lnTo>
                  <a:lnTo>
                    <a:pt x="36" y="123"/>
                  </a:lnTo>
                  <a:lnTo>
                    <a:pt x="38" y="111"/>
                  </a:lnTo>
                  <a:lnTo>
                    <a:pt x="15" y="98"/>
                  </a:lnTo>
                  <a:lnTo>
                    <a:pt x="11" y="86"/>
                  </a:lnTo>
                  <a:lnTo>
                    <a:pt x="8" y="75"/>
                  </a:lnTo>
                  <a:lnTo>
                    <a:pt x="2" y="54"/>
                  </a:lnTo>
                  <a:lnTo>
                    <a:pt x="15" y="8"/>
                  </a:lnTo>
                  <a:lnTo>
                    <a:pt x="17" y="0"/>
                  </a:lnTo>
                  <a:lnTo>
                    <a:pt x="19" y="0"/>
                  </a:lnTo>
                  <a:lnTo>
                    <a:pt x="63" y="21"/>
                  </a:lnTo>
                  <a:lnTo>
                    <a:pt x="61" y="27"/>
                  </a:lnTo>
                  <a:lnTo>
                    <a:pt x="63" y="35"/>
                  </a:lnTo>
                  <a:lnTo>
                    <a:pt x="75" y="50"/>
                  </a:lnTo>
                  <a:lnTo>
                    <a:pt x="81" y="58"/>
                  </a:lnTo>
                  <a:lnTo>
                    <a:pt x="82" y="71"/>
                  </a:lnTo>
                  <a:lnTo>
                    <a:pt x="82" y="75"/>
                  </a:lnTo>
                  <a:lnTo>
                    <a:pt x="86" y="86"/>
                  </a:lnTo>
                  <a:lnTo>
                    <a:pt x="88" y="98"/>
                  </a:lnTo>
                  <a:lnTo>
                    <a:pt x="86" y="104"/>
                  </a:lnTo>
                  <a:lnTo>
                    <a:pt x="86" y="107"/>
                  </a:lnTo>
                  <a:lnTo>
                    <a:pt x="86" y="117"/>
                  </a:lnTo>
                  <a:lnTo>
                    <a:pt x="86" y="119"/>
                  </a:lnTo>
                  <a:lnTo>
                    <a:pt x="90" y="130"/>
                  </a:lnTo>
                  <a:lnTo>
                    <a:pt x="90" y="136"/>
                  </a:lnTo>
                  <a:lnTo>
                    <a:pt x="57" y="15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29" name="Freeform 6331"/>
            <p:cNvSpPr>
              <a:spLocks noEditPoints="1"/>
            </p:cNvSpPr>
            <p:nvPr/>
          </p:nvSpPr>
          <p:spPr bwMode="auto">
            <a:xfrm>
              <a:off x="7912101" y="4748213"/>
              <a:ext cx="142875" cy="261938"/>
            </a:xfrm>
            <a:custGeom>
              <a:avLst/>
              <a:gdLst>
                <a:gd name="T0" fmla="*/ 8 w 90"/>
                <a:gd name="T1" fmla="*/ 100 h 165"/>
                <a:gd name="T2" fmla="*/ 11 w 90"/>
                <a:gd name="T3" fmla="*/ 100 h 165"/>
                <a:gd name="T4" fmla="*/ 11 w 90"/>
                <a:gd name="T5" fmla="*/ 100 h 165"/>
                <a:gd name="T6" fmla="*/ 15 w 90"/>
                <a:gd name="T7" fmla="*/ 100 h 165"/>
                <a:gd name="T8" fmla="*/ 17 w 90"/>
                <a:gd name="T9" fmla="*/ 102 h 165"/>
                <a:gd name="T10" fmla="*/ 19 w 90"/>
                <a:gd name="T11" fmla="*/ 104 h 165"/>
                <a:gd name="T12" fmla="*/ 21 w 90"/>
                <a:gd name="T13" fmla="*/ 104 h 165"/>
                <a:gd name="T14" fmla="*/ 23 w 90"/>
                <a:gd name="T15" fmla="*/ 106 h 165"/>
                <a:gd name="T16" fmla="*/ 27 w 90"/>
                <a:gd name="T17" fmla="*/ 109 h 165"/>
                <a:gd name="T18" fmla="*/ 29 w 90"/>
                <a:gd name="T19" fmla="*/ 109 h 165"/>
                <a:gd name="T20" fmla="*/ 34 w 90"/>
                <a:gd name="T21" fmla="*/ 111 h 165"/>
                <a:gd name="T22" fmla="*/ 13 w 90"/>
                <a:gd name="T23" fmla="*/ 109 h 165"/>
                <a:gd name="T24" fmla="*/ 2 w 90"/>
                <a:gd name="T25" fmla="*/ 115 h 165"/>
                <a:gd name="T26" fmla="*/ 4 w 90"/>
                <a:gd name="T27" fmla="*/ 98 h 165"/>
                <a:gd name="T28" fmla="*/ 8 w 90"/>
                <a:gd name="T29" fmla="*/ 92 h 165"/>
                <a:gd name="T30" fmla="*/ 8 w 90"/>
                <a:gd name="T31" fmla="*/ 98 h 165"/>
                <a:gd name="T32" fmla="*/ 57 w 90"/>
                <a:gd name="T33" fmla="*/ 155 h 165"/>
                <a:gd name="T34" fmla="*/ 54 w 90"/>
                <a:gd name="T35" fmla="*/ 157 h 165"/>
                <a:gd name="T36" fmla="*/ 52 w 90"/>
                <a:gd name="T37" fmla="*/ 159 h 165"/>
                <a:gd name="T38" fmla="*/ 50 w 90"/>
                <a:gd name="T39" fmla="*/ 163 h 165"/>
                <a:gd name="T40" fmla="*/ 48 w 90"/>
                <a:gd name="T41" fmla="*/ 165 h 165"/>
                <a:gd name="T42" fmla="*/ 48 w 90"/>
                <a:gd name="T43" fmla="*/ 165 h 165"/>
                <a:gd name="T44" fmla="*/ 46 w 90"/>
                <a:gd name="T45" fmla="*/ 163 h 165"/>
                <a:gd name="T46" fmla="*/ 44 w 90"/>
                <a:gd name="T47" fmla="*/ 163 h 165"/>
                <a:gd name="T48" fmla="*/ 38 w 90"/>
                <a:gd name="T49" fmla="*/ 132 h 165"/>
                <a:gd name="T50" fmla="*/ 36 w 90"/>
                <a:gd name="T51" fmla="*/ 125 h 165"/>
                <a:gd name="T52" fmla="*/ 38 w 90"/>
                <a:gd name="T53" fmla="*/ 111 h 165"/>
                <a:gd name="T54" fmla="*/ 11 w 90"/>
                <a:gd name="T55" fmla="*/ 86 h 165"/>
                <a:gd name="T56" fmla="*/ 2 w 90"/>
                <a:gd name="T57" fmla="*/ 54 h 165"/>
                <a:gd name="T58" fmla="*/ 17 w 90"/>
                <a:gd name="T59" fmla="*/ 0 h 165"/>
                <a:gd name="T60" fmla="*/ 63 w 90"/>
                <a:gd name="T61" fmla="*/ 21 h 165"/>
                <a:gd name="T62" fmla="*/ 63 w 90"/>
                <a:gd name="T63" fmla="*/ 35 h 165"/>
                <a:gd name="T64" fmla="*/ 81 w 90"/>
                <a:gd name="T65" fmla="*/ 58 h 165"/>
                <a:gd name="T66" fmla="*/ 82 w 90"/>
                <a:gd name="T67" fmla="*/ 75 h 165"/>
                <a:gd name="T68" fmla="*/ 88 w 90"/>
                <a:gd name="T69" fmla="*/ 98 h 165"/>
                <a:gd name="T70" fmla="*/ 86 w 90"/>
                <a:gd name="T71" fmla="*/ 107 h 165"/>
                <a:gd name="T72" fmla="*/ 86 w 90"/>
                <a:gd name="T73" fmla="*/ 119 h 165"/>
                <a:gd name="T74" fmla="*/ 90 w 90"/>
                <a:gd name="T75" fmla="*/ 13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165">
                  <a:moveTo>
                    <a:pt x="8" y="100"/>
                  </a:moveTo>
                  <a:lnTo>
                    <a:pt x="8" y="100"/>
                  </a:lnTo>
                  <a:lnTo>
                    <a:pt x="8" y="100"/>
                  </a:lnTo>
                  <a:lnTo>
                    <a:pt x="11" y="100"/>
                  </a:lnTo>
                  <a:lnTo>
                    <a:pt x="11" y="100"/>
                  </a:lnTo>
                  <a:lnTo>
                    <a:pt x="11" y="100"/>
                  </a:lnTo>
                  <a:lnTo>
                    <a:pt x="13" y="100"/>
                  </a:lnTo>
                  <a:lnTo>
                    <a:pt x="15" y="100"/>
                  </a:lnTo>
                  <a:lnTo>
                    <a:pt x="17" y="100"/>
                  </a:lnTo>
                  <a:lnTo>
                    <a:pt x="17" y="102"/>
                  </a:lnTo>
                  <a:lnTo>
                    <a:pt x="19" y="104"/>
                  </a:lnTo>
                  <a:lnTo>
                    <a:pt x="19" y="104"/>
                  </a:lnTo>
                  <a:lnTo>
                    <a:pt x="21" y="104"/>
                  </a:lnTo>
                  <a:lnTo>
                    <a:pt x="21" y="104"/>
                  </a:lnTo>
                  <a:lnTo>
                    <a:pt x="23" y="106"/>
                  </a:lnTo>
                  <a:lnTo>
                    <a:pt x="23" y="106"/>
                  </a:lnTo>
                  <a:lnTo>
                    <a:pt x="25" y="107"/>
                  </a:lnTo>
                  <a:lnTo>
                    <a:pt x="27" y="109"/>
                  </a:lnTo>
                  <a:lnTo>
                    <a:pt x="27" y="109"/>
                  </a:lnTo>
                  <a:lnTo>
                    <a:pt x="29" y="109"/>
                  </a:lnTo>
                  <a:lnTo>
                    <a:pt x="31" y="109"/>
                  </a:lnTo>
                  <a:lnTo>
                    <a:pt x="34" y="111"/>
                  </a:lnTo>
                  <a:lnTo>
                    <a:pt x="36" y="111"/>
                  </a:lnTo>
                  <a:lnTo>
                    <a:pt x="13" y="109"/>
                  </a:lnTo>
                  <a:lnTo>
                    <a:pt x="9" y="115"/>
                  </a:lnTo>
                  <a:lnTo>
                    <a:pt x="2" y="115"/>
                  </a:lnTo>
                  <a:lnTo>
                    <a:pt x="0" y="107"/>
                  </a:lnTo>
                  <a:lnTo>
                    <a:pt x="4" y="98"/>
                  </a:lnTo>
                  <a:lnTo>
                    <a:pt x="9" y="92"/>
                  </a:lnTo>
                  <a:lnTo>
                    <a:pt x="8" y="92"/>
                  </a:lnTo>
                  <a:lnTo>
                    <a:pt x="8" y="96"/>
                  </a:lnTo>
                  <a:lnTo>
                    <a:pt x="8" y="98"/>
                  </a:lnTo>
                  <a:lnTo>
                    <a:pt x="8" y="100"/>
                  </a:lnTo>
                  <a:moveTo>
                    <a:pt x="57" y="155"/>
                  </a:moveTo>
                  <a:lnTo>
                    <a:pt x="54" y="157"/>
                  </a:lnTo>
                  <a:lnTo>
                    <a:pt x="54" y="157"/>
                  </a:lnTo>
                  <a:lnTo>
                    <a:pt x="52" y="159"/>
                  </a:lnTo>
                  <a:lnTo>
                    <a:pt x="52" y="159"/>
                  </a:lnTo>
                  <a:lnTo>
                    <a:pt x="50" y="161"/>
                  </a:lnTo>
                  <a:lnTo>
                    <a:pt x="50" y="163"/>
                  </a:lnTo>
                  <a:lnTo>
                    <a:pt x="50" y="163"/>
                  </a:lnTo>
                  <a:lnTo>
                    <a:pt x="48" y="165"/>
                  </a:lnTo>
                  <a:lnTo>
                    <a:pt x="48" y="165"/>
                  </a:lnTo>
                  <a:lnTo>
                    <a:pt x="48" y="165"/>
                  </a:lnTo>
                  <a:lnTo>
                    <a:pt x="46" y="163"/>
                  </a:lnTo>
                  <a:lnTo>
                    <a:pt x="46" y="163"/>
                  </a:lnTo>
                  <a:lnTo>
                    <a:pt x="46" y="163"/>
                  </a:lnTo>
                  <a:lnTo>
                    <a:pt x="44" y="163"/>
                  </a:lnTo>
                  <a:lnTo>
                    <a:pt x="40" y="155"/>
                  </a:lnTo>
                  <a:lnTo>
                    <a:pt x="38" y="132"/>
                  </a:lnTo>
                  <a:lnTo>
                    <a:pt x="36" y="127"/>
                  </a:lnTo>
                  <a:lnTo>
                    <a:pt x="36" y="125"/>
                  </a:lnTo>
                  <a:lnTo>
                    <a:pt x="36" y="123"/>
                  </a:lnTo>
                  <a:lnTo>
                    <a:pt x="38" y="111"/>
                  </a:lnTo>
                  <a:lnTo>
                    <a:pt x="15" y="98"/>
                  </a:lnTo>
                  <a:lnTo>
                    <a:pt x="11" y="86"/>
                  </a:lnTo>
                  <a:lnTo>
                    <a:pt x="8" y="75"/>
                  </a:lnTo>
                  <a:lnTo>
                    <a:pt x="2" y="54"/>
                  </a:lnTo>
                  <a:lnTo>
                    <a:pt x="15" y="8"/>
                  </a:lnTo>
                  <a:lnTo>
                    <a:pt x="17" y="0"/>
                  </a:lnTo>
                  <a:lnTo>
                    <a:pt x="19" y="0"/>
                  </a:lnTo>
                  <a:lnTo>
                    <a:pt x="63" y="21"/>
                  </a:lnTo>
                  <a:lnTo>
                    <a:pt x="61" y="27"/>
                  </a:lnTo>
                  <a:lnTo>
                    <a:pt x="63" y="35"/>
                  </a:lnTo>
                  <a:lnTo>
                    <a:pt x="75" y="50"/>
                  </a:lnTo>
                  <a:lnTo>
                    <a:pt x="81" y="58"/>
                  </a:lnTo>
                  <a:lnTo>
                    <a:pt x="82" y="71"/>
                  </a:lnTo>
                  <a:lnTo>
                    <a:pt x="82" y="75"/>
                  </a:lnTo>
                  <a:lnTo>
                    <a:pt x="86" y="86"/>
                  </a:lnTo>
                  <a:lnTo>
                    <a:pt x="88" y="98"/>
                  </a:lnTo>
                  <a:lnTo>
                    <a:pt x="86" y="104"/>
                  </a:lnTo>
                  <a:lnTo>
                    <a:pt x="86" y="107"/>
                  </a:lnTo>
                  <a:lnTo>
                    <a:pt x="86" y="117"/>
                  </a:lnTo>
                  <a:lnTo>
                    <a:pt x="86" y="119"/>
                  </a:lnTo>
                  <a:lnTo>
                    <a:pt x="90" y="130"/>
                  </a:lnTo>
                  <a:lnTo>
                    <a:pt x="90" y="136"/>
                  </a:lnTo>
                  <a:lnTo>
                    <a:pt x="57" y="15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30" name="Freeform 6332"/>
            <p:cNvSpPr>
              <a:spLocks noEditPoints="1"/>
            </p:cNvSpPr>
            <p:nvPr/>
          </p:nvSpPr>
          <p:spPr bwMode="auto">
            <a:xfrm>
              <a:off x="6316663" y="3541713"/>
              <a:ext cx="674688" cy="466725"/>
            </a:xfrm>
            <a:custGeom>
              <a:avLst/>
              <a:gdLst>
                <a:gd name="T0" fmla="*/ 388 w 425"/>
                <a:gd name="T1" fmla="*/ 159 h 294"/>
                <a:gd name="T2" fmla="*/ 381 w 425"/>
                <a:gd name="T3" fmla="*/ 294 h 294"/>
                <a:gd name="T4" fmla="*/ 371 w 425"/>
                <a:gd name="T5" fmla="*/ 286 h 294"/>
                <a:gd name="T6" fmla="*/ 361 w 425"/>
                <a:gd name="T7" fmla="*/ 278 h 294"/>
                <a:gd name="T8" fmla="*/ 363 w 425"/>
                <a:gd name="T9" fmla="*/ 271 h 294"/>
                <a:gd name="T10" fmla="*/ 348 w 425"/>
                <a:gd name="T11" fmla="*/ 267 h 294"/>
                <a:gd name="T12" fmla="*/ 331 w 425"/>
                <a:gd name="T13" fmla="*/ 269 h 294"/>
                <a:gd name="T14" fmla="*/ 310 w 425"/>
                <a:gd name="T15" fmla="*/ 280 h 294"/>
                <a:gd name="T16" fmla="*/ 298 w 425"/>
                <a:gd name="T17" fmla="*/ 267 h 294"/>
                <a:gd name="T18" fmla="*/ 285 w 425"/>
                <a:gd name="T19" fmla="*/ 282 h 294"/>
                <a:gd name="T20" fmla="*/ 265 w 425"/>
                <a:gd name="T21" fmla="*/ 276 h 294"/>
                <a:gd name="T22" fmla="*/ 262 w 425"/>
                <a:gd name="T23" fmla="*/ 269 h 294"/>
                <a:gd name="T24" fmla="*/ 252 w 425"/>
                <a:gd name="T25" fmla="*/ 280 h 294"/>
                <a:gd name="T26" fmla="*/ 237 w 425"/>
                <a:gd name="T27" fmla="*/ 282 h 294"/>
                <a:gd name="T28" fmla="*/ 217 w 425"/>
                <a:gd name="T29" fmla="*/ 290 h 294"/>
                <a:gd name="T30" fmla="*/ 215 w 425"/>
                <a:gd name="T31" fmla="*/ 282 h 294"/>
                <a:gd name="T32" fmla="*/ 200 w 425"/>
                <a:gd name="T33" fmla="*/ 282 h 294"/>
                <a:gd name="T34" fmla="*/ 191 w 425"/>
                <a:gd name="T35" fmla="*/ 274 h 294"/>
                <a:gd name="T36" fmla="*/ 177 w 425"/>
                <a:gd name="T37" fmla="*/ 267 h 294"/>
                <a:gd name="T38" fmla="*/ 173 w 425"/>
                <a:gd name="T39" fmla="*/ 249 h 294"/>
                <a:gd name="T40" fmla="*/ 194 w 425"/>
                <a:gd name="T41" fmla="*/ 244 h 294"/>
                <a:gd name="T42" fmla="*/ 212 w 425"/>
                <a:gd name="T43" fmla="*/ 248 h 294"/>
                <a:gd name="T44" fmla="*/ 229 w 425"/>
                <a:gd name="T45" fmla="*/ 249 h 294"/>
                <a:gd name="T46" fmla="*/ 239 w 425"/>
                <a:gd name="T47" fmla="*/ 244 h 294"/>
                <a:gd name="T48" fmla="*/ 246 w 425"/>
                <a:gd name="T49" fmla="*/ 232 h 294"/>
                <a:gd name="T50" fmla="*/ 212 w 425"/>
                <a:gd name="T51" fmla="*/ 228 h 294"/>
                <a:gd name="T52" fmla="*/ 214 w 425"/>
                <a:gd name="T53" fmla="*/ 205 h 294"/>
                <a:gd name="T54" fmla="*/ 240 w 425"/>
                <a:gd name="T55" fmla="*/ 186 h 294"/>
                <a:gd name="T56" fmla="*/ 269 w 425"/>
                <a:gd name="T57" fmla="*/ 167 h 294"/>
                <a:gd name="T58" fmla="*/ 287 w 425"/>
                <a:gd name="T59" fmla="*/ 150 h 294"/>
                <a:gd name="T60" fmla="*/ 294 w 425"/>
                <a:gd name="T61" fmla="*/ 132 h 294"/>
                <a:gd name="T62" fmla="*/ 325 w 425"/>
                <a:gd name="T63" fmla="*/ 136 h 294"/>
                <a:gd name="T64" fmla="*/ 352 w 425"/>
                <a:gd name="T65" fmla="*/ 132 h 294"/>
                <a:gd name="T66" fmla="*/ 361 w 425"/>
                <a:gd name="T67" fmla="*/ 148 h 294"/>
                <a:gd name="T68" fmla="*/ 302 w 425"/>
                <a:gd name="T69" fmla="*/ 102 h 294"/>
                <a:gd name="T70" fmla="*/ 281 w 425"/>
                <a:gd name="T71" fmla="*/ 107 h 294"/>
                <a:gd name="T72" fmla="*/ 275 w 425"/>
                <a:gd name="T73" fmla="*/ 119 h 294"/>
                <a:gd name="T74" fmla="*/ 267 w 425"/>
                <a:gd name="T75" fmla="*/ 115 h 294"/>
                <a:gd name="T76" fmla="*/ 231 w 425"/>
                <a:gd name="T77" fmla="*/ 127 h 294"/>
                <a:gd name="T78" fmla="*/ 219 w 425"/>
                <a:gd name="T79" fmla="*/ 138 h 294"/>
                <a:gd name="T80" fmla="*/ 202 w 425"/>
                <a:gd name="T81" fmla="*/ 140 h 294"/>
                <a:gd name="T82" fmla="*/ 194 w 425"/>
                <a:gd name="T83" fmla="*/ 146 h 294"/>
                <a:gd name="T84" fmla="*/ 185 w 425"/>
                <a:gd name="T85" fmla="*/ 163 h 294"/>
                <a:gd name="T86" fmla="*/ 164 w 425"/>
                <a:gd name="T87" fmla="*/ 163 h 294"/>
                <a:gd name="T88" fmla="*/ 144 w 425"/>
                <a:gd name="T89" fmla="*/ 157 h 294"/>
                <a:gd name="T90" fmla="*/ 158 w 425"/>
                <a:gd name="T91" fmla="*/ 167 h 294"/>
                <a:gd name="T92" fmla="*/ 135 w 425"/>
                <a:gd name="T93" fmla="*/ 173 h 294"/>
                <a:gd name="T94" fmla="*/ 125 w 425"/>
                <a:gd name="T95" fmla="*/ 171 h 294"/>
                <a:gd name="T96" fmla="*/ 129 w 425"/>
                <a:gd name="T97" fmla="*/ 163 h 294"/>
                <a:gd name="T98" fmla="*/ 112 w 425"/>
                <a:gd name="T99" fmla="*/ 173 h 294"/>
                <a:gd name="T100" fmla="*/ 96 w 425"/>
                <a:gd name="T101" fmla="*/ 180 h 294"/>
                <a:gd name="T102" fmla="*/ 77 w 425"/>
                <a:gd name="T103" fmla="*/ 173 h 294"/>
                <a:gd name="T104" fmla="*/ 68 w 425"/>
                <a:gd name="T105" fmla="*/ 180 h 294"/>
                <a:gd name="T106" fmla="*/ 50 w 425"/>
                <a:gd name="T107" fmla="*/ 192 h 294"/>
                <a:gd name="T108" fmla="*/ 48 w 425"/>
                <a:gd name="T109" fmla="*/ 205 h 294"/>
                <a:gd name="T110" fmla="*/ 70 w 425"/>
                <a:gd name="T111" fmla="*/ 211 h 294"/>
                <a:gd name="T112" fmla="*/ 79 w 425"/>
                <a:gd name="T113" fmla="*/ 230 h 294"/>
                <a:gd name="T114" fmla="*/ 79 w 425"/>
                <a:gd name="T115" fmla="*/ 248 h 294"/>
                <a:gd name="T116" fmla="*/ 6 w 425"/>
                <a:gd name="T117" fmla="*/ 215 h 294"/>
                <a:gd name="T118" fmla="*/ 104 w 425"/>
                <a:gd name="T119" fmla="*/ 148 h 294"/>
                <a:gd name="T120" fmla="*/ 223 w 425"/>
                <a:gd name="T121" fmla="*/ 29 h 294"/>
                <a:gd name="T122" fmla="*/ 335 w 425"/>
                <a:gd name="T123" fmla="*/ 102 h 294"/>
                <a:gd name="T124" fmla="*/ 315 w 425"/>
                <a:gd name="T125" fmla="*/ 10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5" h="294">
                  <a:moveTo>
                    <a:pt x="367" y="155"/>
                  </a:moveTo>
                  <a:lnTo>
                    <a:pt x="369" y="157"/>
                  </a:lnTo>
                  <a:lnTo>
                    <a:pt x="369" y="155"/>
                  </a:lnTo>
                  <a:lnTo>
                    <a:pt x="375" y="157"/>
                  </a:lnTo>
                  <a:lnTo>
                    <a:pt x="377" y="157"/>
                  </a:lnTo>
                  <a:lnTo>
                    <a:pt x="381" y="157"/>
                  </a:lnTo>
                  <a:lnTo>
                    <a:pt x="383" y="157"/>
                  </a:lnTo>
                  <a:lnTo>
                    <a:pt x="385" y="159"/>
                  </a:lnTo>
                  <a:lnTo>
                    <a:pt x="386" y="161"/>
                  </a:lnTo>
                  <a:lnTo>
                    <a:pt x="388" y="159"/>
                  </a:lnTo>
                  <a:lnTo>
                    <a:pt x="388" y="157"/>
                  </a:lnTo>
                  <a:lnTo>
                    <a:pt x="400" y="176"/>
                  </a:lnTo>
                  <a:lnTo>
                    <a:pt x="409" y="182"/>
                  </a:lnTo>
                  <a:lnTo>
                    <a:pt x="413" y="194"/>
                  </a:lnTo>
                  <a:lnTo>
                    <a:pt x="406" y="203"/>
                  </a:lnTo>
                  <a:lnTo>
                    <a:pt x="421" y="213"/>
                  </a:lnTo>
                  <a:lnTo>
                    <a:pt x="425" y="215"/>
                  </a:lnTo>
                  <a:lnTo>
                    <a:pt x="406" y="246"/>
                  </a:lnTo>
                  <a:lnTo>
                    <a:pt x="411" y="249"/>
                  </a:lnTo>
                  <a:lnTo>
                    <a:pt x="381" y="294"/>
                  </a:lnTo>
                  <a:lnTo>
                    <a:pt x="375" y="292"/>
                  </a:lnTo>
                  <a:lnTo>
                    <a:pt x="377" y="292"/>
                  </a:lnTo>
                  <a:lnTo>
                    <a:pt x="379" y="292"/>
                  </a:lnTo>
                  <a:lnTo>
                    <a:pt x="379" y="290"/>
                  </a:lnTo>
                  <a:lnTo>
                    <a:pt x="377" y="290"/>
                  </a:lnTo>
                  <a:lnTo>
                    <a:pt x="375" y="290"/>
                  </a:lnTo>
                  <a:lnTo>
                    <a:pt x="375" y="288"/>
                  </a:lnTo>
                  <a:lnTo>
                    <a:pt x="375" y="286"/>
                  </a:lnTo>
                  <a:lnTo>
                    <a:pt x="373" y="286"/>
                  </a:lnTo>
                  <a:lnTo>
                    <a:pt x="371" y="286"/>
                  </a:lnTo>
                  <a:lnTo>
                    <a:pt x="367" y="288"/>
                  </a:lnTo>
                  <a:lnTo>
                    <a:pt x="367" y="286"/>
                  </a:lnTo>
                  <a:lnTo>
                    <a:pt x="365" y="286"/>
                  </a:lnTo>
                  <a:lnTo>
                    <a:pt x="367" y="284"/>
                  </a:lnTo>
                  <a:lnTo>
                    <a:pt x="367" y="282"/>
                  </a:lnTo>
                  <a:lnTo>
                    <a:pt x="367" y="280"/>
                  </a:lnTo>
                  <a:lnTo>
                    <a:pt x="365" y="278"/>
                  </a:lnTo>
                  <a:lnTo>
                    <a:pt x="363" y="278"/>
                  </a:lnTo>
                  <a:lnTo>
                    <a:pt x="363" y="280"/>
                  </a:lnTo>
                  <a:lnTo>
                    <a:pt x="361" y="278"/>
                  </a:lnTo>
                  <a:lnTo>
                    <a:pt x="360" y="278"/>
                  </a:lnTo>
                  <a:lnTo>
                    <a:pt x="361" y="278"/>
                  </a:lnTo>
                  <a:lnTo>
                    <a:pt x="361" y="276"/>
                  </a:lnTo>
                  <a:lnTo>
                    <a:pt x="360" y="276"/>
                  </a:lnTo>
                  <a:lnTo>
                    <a:pt x="358" y="276"/>
                  </a:lnTo>
                  <a:lnTo>
                    <a:pt x="358" y="274"/>
                  </a:lnTo>
                  <a:lnTo>
                    <a:pt x="360" y="274"/>
                  </a:lnTo>
                  <a:lnTo>
                    <a:pt x="361" y="272"/>
                  </a:lnTo>
                  <a:lnTo>
                    <a:pt x="363" y="272"/>
                  </a:lnTo>
                  <a:lnTo>
                    <a:pt x="363" y="271"/>
                  </a:lnTo>
                  <a:lnTo>
                    <a:pt x="365" y="271"/>
                  </a:lnTo>
                  <a:lnTo>
                    <a:pt x="363" y="269"/>
                  </a:lnTo>
                  <a:lnTo>
                    <a:pt x="361" y="271"/>
                  </a:lnTo>
                  <a:lnTo>
                    <a:pt x="360" y="269"/>
                  </a:lnTo>
                  <a:lnTo>
                    <a:pt x="354" y="271"/>
                  </a:lnTo>
                  <a:lnTo>
                    <a:pt x="352" y="272"/>
                  </a:lnTo>
                  <a:lnTo>
                    <a:pt x="348" y="276"/>
                  </a:lnTo>
                  <a:lnTo>
                    <a:pt x="344" y="278"/>
                  </a:lnTo>
                  <a:lnTo>
                    <a:pt x="346" y="269"/>
                  </a:lnTo>
                  <a:lnTo>
                    <a:pt x="348" y="267"/>
                  </a:lnTo>
                  <a:lnTo>
                    <a:pt x="352" y="259"/>
                  </a:lnTo>
                  <a:lnTo>
                    <a:pt x="352" y="255"/>
                  </a:lnTo>
                  <a:lnTo>
                    <a:pt x="350" y="255"/>
                  </a:lnTo>
                  <a:lnTo>
                    <a:pt x="348" y="255"/>
                  </a:lnTo>
                  <a:lnTo>
                    <a:pt x="342" y="265"/>
                  </a:lnTo>
                  <a:lnTo>
                    <a:pt x="340" y="265"/>
                  </a:lnTo>
                  <a:lnTo>
                    <a:pt x="336" y="269"/>
                  </a:lnTo>
                  <a:lnTo>
                    <a:pt x="336" y="267"/>
                  </a:lnTo>
                  <a:lnTo>
                    <a:pt x="336" y="265"/>
                  </a:lnTo>
                  <a:lnTo>
                    <a:pt x="331" y="269"/>
                  </a:lnTo>
                  <a:lnTo>
                    <a:pt x="327" y="272"/>
                  </a:lnTo>
                  <a:lnTo>
                    <a:pt x="325" y="278"/>
                  </a:lnTo>
                  <a:lnTo>
                    <a:pt x="327" y="280"/>
                  </a:lnTo>
                  <a:lnTo>
                    <a:pt x="321" y="286"/>
                  </a:lnTo>
                  <a:lnTo>
                    <a:pt x="319" y="282"/>
                  </a:lnTo>
                  <a:lnTo>
                    <a:pt x="319" y="276"/>
                  </a:lnTo>
                  <a:lnTo>
                    <a:pt x="321" y="271"/>
                  </a:lnTo>
                  <a:lnTo>
                    <a:pt x="323" y="265"/>
                  </a:lnTo>
                  <a:lnTo>
                    <a:pt x="317" y="267"/>
                  </a:lnTo>
                  <a:lnTo>
                    <a:pt x="310" y="280"/>
                  </a:lnTo>
                  <a:lnTo>
                    <a:pt x="310" y="282"/>
                  </a:lnTo>
                  <a:lnTo>
                    <a:pt x="308" y="284"/>
                  </a:lnTo>
                  <a:lnTo>
                    <a:pt x="306" y="284"/>
                  </a:lnTo>
                  <a:lnTo>
                    <a:pt x="304" y="284"/>
                  </a:lnTo>
                  <a:lnTo>
                    <a:pt x="304" y="280"/>
                  </a:lnTo>
                  <a:lnTo>
                    <a:pt x="306" y="276"/>
                  </a:lnTo>
                  <a:lnTo>
                    <a:pt x="306" y="271"/>
                  </a:lnTo>
                  <a:lnTo>
                    <a:pt x="302" y="267"/>
                  </a:lnTo>
                  <a:lnTo>
                    <a:pt x="300" y="267"/>
                  </a:lnTo>
                  <a:lnTo>
                    <a:pt x="298" y="267"/>
                  </a:lnTo>
                  <a:lnTo>
                    <a:pt x="298" y="271"/>
                  </a:lnTo>
                  <a:lnTo>
                    <a:pt x="300" y="272"/>
                  </a:lnTo>
                  <a:lnTo>
                    <a:pt x="300" y="274"/>
                  </a:lnTo>
                  <a:lnTo>
                    <a:pt x="296" y="276"/>
                  </a:lnTo>
                  <a:lnTo>
                    <a:pt x="294" y="276"/>
                  </a:lnTo>
                  <a:lnTo>
                    <a:pt x="292" y="278"/>
                  </a:lnTo>
                  <a:lnTo>
                    <a:pt x="288" y="282"/>
                  </a:lnTo>
                  <a:lnTo>
                    <a:pt x="288" y="280"/>
                  </a:lnTo>
                  <a:lnTo>
                    <a:pt x="287" y="278"/>
                  </a:lnTo>
                  <a:lnTo>
                    <a:pt x="285" y="282"/>
                  </a:lnTo>
                  <a:lnTo>
                    <a:pt x="279" y="284"/>
                  </a:lnTo>
                  <a:lnTo>
                    <a:pt x="275" y="284"/>
                  </a:lnTo>
                  <a:lnTo>
                    <a:pt x="271" y="284"/>
                  </a:lnTo>
                  <a:lnTo>
                    <a:pt x="267" y="284"/>
                  </a:lnTo>
                  <a:lnTo>
                    <a:pt x="267" y="282"/>
                  </a:lnTo>
                  <a:lnTo>
                    <a:pt x="269" y="280"/>
                  </a:lnTo>
                  <a:lnTo>
                    <a:pt x="271" y="278"/>
                  </a:lnTo>
                  <a:lnTo>
                    <a:pt x="273" y="274"/>
                  </a:lnTo>
                  <a:lnTo>
                    <a:pt x="271" y="274"/>
                  </a:lnTo>
                  <a:lnTo>
                    <a:pt x="265" y="276"/>
                  </a:lnTo>
                  <a:lnTo>
                    <a:pt x="262" y="280"/>
                  </a:lnTo>
                  <a:lnTo>
                    <a:pt x="256" y="284"/>
                  </a:lnTo>
                  <a:lnTo>
                    <a:pt x="256" y="282"/>
                  </a:lnTo>
                  <a:lnTo>
                    <a:pt x="256" y="280"/>
                  </a:lnTo>
                  <a:lnTo>
                    <a:pt x="256" y="278"/>
                  </a:lnTo>
                  <a:lnTo>
                    <a:pt x="256" y="276"/>
                  </a:lnTo>
                  <a:lnTo>
                    <a:pt x="258" y="274"/>
                  </a:lnTo>
                  <a:lnTo>
                    <a:pt x="260" y="272"/>
                  </a:lnTo>
                  <a:lnTo>
                    <a:pt x="262" y="271"/>
                  </a:lnTo>
                  <a:lnTo>
                    <a:pt x="262" y="269"/>
                  </a:lnTo>
                  <a:lnTo>
                    <a:pt x="260" y="269"/>
                  </a:lnTo>
                  <a:lnTo>
                    <a:pt x="258" y="271"/>
                  </a:lnTo>
                  <a:lnTo>
                    <a:pt x="256" y="271"/>
                  </a:lnTo>
                  <a:lnTo>
                    <a:pt x="254" y="271"/>
                  </a:lnTo>
                  <a:lnTo>
                    <a:pt x="254" y="272"/>
                  </a:lnTo>
                  <a:lnTo>
                    <a:pt x="254" y="274"/>
                  </a:lnTo>
                  <a:lnTo>
                    <a:pt x="254" y="276"/>
                  </a:lnTo>
                  <a:lnTo>
                    <a:pt x="254" y="278"/>
                  </a:lnTo>
                  <a:lnTo>
                    <a:pt x="252" y="278"/>
                  </a:lnTo>
                  <a:lnTo>
                    <a:pt x="252" y="280"/>
                  </a:lnTo>
                  <a:lnTo>
                    <a:pt x="250" y="282"/>
                  </a:lnTo>
                  <a:lnTo>
                    <a:pt x="248" y="284"/>
                  </a:lnTo>
                  <a:lnTo>
                    <a:pt x="246" y="282"/>
                  </a:lnTo>
                  <a:lnTo>
                    <a:pt x="246" y="280"/>
                  </a:lnTo>
                  <a:lnTo>
                    <a:pt x="248" y="278"/>
                  </a:lnTo>
                  <a:lnTo>
                    <a:pt x="246" y="278"/>
                  </a:lnTo>
                  <a:lnTo>
                    <a:pt x="244" y="276"/>
                  </a:lnTo>
                  <a:lnTo>
                    <a:pt x="242" y="278"/>
                  </a:lnTo>
                  <a:lnTo>
                    <a:pt x="240" y="280"/>
                  </a:lnTo>
                  <a:lnTo>
                    <a:pt x="237" y="282"/>
                  </a:lnTo>
                  <a:lnTo>
                    <a:pt x="235" y="284"/>
                  </a:lnTo>
                  <a:lnTo>
                    <a:pt x="233" y="282"/>
                  </a:lnTo>
                  <a:lnTo>
                    <a:pt x="229" y="284"/>
                  </a:lnTo>
                  <a:lnTo>
                    <a:pt x="225" y="284"/>
                  </a:lnTo>
                  <a:lnTo>
                    <a:pt x="225" y="288"/>
                  </a:lnTo>
                  <a:lnTo>
                    <a:pt x="225" y="290"/>
                  </a:lnTo>
                  <a:lnTo>
                    <a:pt x="223" y="290"/>
                  </a:lnTo>
                  <a:lnTo>
                    <a:pt x="219" y="292"/>
                  </a:lnTo>
                  <a:lnTo>
                    <a:pt x="219" y="290"/>
                  </a:lnTo>
                  <a:lnTo>
                    <a:pt x="217" y="290"/>
                  </a:lnTo>
                  <a:lnTo>
                    <a:pt x="215" y="290"/>
                  </a:lnTo>
                  <a:lnTo>
                    <a:pt x="217" y="288"/>
                  </a:lnTo>
                  <a:lnTo>
                    <a:pt x="217" y="286"/>
                  </a:lnTo>
                  <a:lnTo>
                    <a:pt x="219" y="286"/>
                  </a:lnTo>
                  <a:lnTo>
                    <a:pt x="217" y="284"/>
                  </a:lnTo>
                  <a:lnTo>
                    <a:pt x="217" y="282"/>
                  </a:lnTo>
                  <a:lnTo>
                    <a:pt x="219" y="282"/>
                  </a:lnTo>
                  <a:lnTo>
                    <a:pt x="217" y="280"/>
                  </a:lnTo>
                  <a:lnTo>
                    <a:pt x="217" y="282"/>
                  </a:lnTo>
                  <a:lnTo>
                    <a:pt x="215" y="282"/>
                  </a:lnTo>
                  <a:lnTo>
                    <a:pt x="214" y="282"/>
                  </a:lnTo>
                  <a:lnTo>
                    <a:pt x="212" y="286"/>
                  </a:lnTo>
                  <a:lnTo>
                    <a:pt x="210" y="288"/>
                  </a:lnTo>
                  <a:lnTo>
                    <a:pt x="206" y="286"/>
                  </a:lnTo>
                  <a:lnTo>
                    <a:pt x="206" y="284"/>
                  </a:lnTo>
                  <a:lnTo>
                    <a:pt x="206" y="282"/>
                  </a:lnTo>
                  <a:lnTo>
                    <a:pt x="202" y="282"/>
                  </a:lnTo>
                  <a:lnTo>
                    <a:pt x="202" y="280"/>
                  </a:lnTo>
                  <a:lnTo>
                    <a:pt x="202" y="282"/>
                  </a:lnTo>
                  <a:lnTo>
                    <a:pt x="200" y="282"/>
                  </a:lnTo>
                  <a:lnTo>
                    <a:pt x="198" y="278"/>
                  </a:lnTo>
                  <a:lnTo>
                    <a:pt x="198" y="276"/>
                  </a:lnTo>
                  <a:lnTo>
                    <a:pt x="198" y="274"/>
                  </a:lnTo>
                  <a:lnTo>
                    <a:pt x="200" y="272"/>
                  </a:lnTo>
                  <a:lnTo>
                    <a:pt x="200" y="271"/>
                  </a:lnTo>
                  <a:lnTo>
                    <a:pt x="198" y="272"/>
                  </a:lnTo>
                  <a:lnTo>
                    <a:pt x="196" y="272"/>
                  </a:lnTo>
                  <a:lnTo>
                    <a:pt x="192" y="272"/>
                  </a:lnTo>
                  <a:lnTo>
                    <a:pt x="191" y="272"/>
                  </a:lnTo>
                  <a:lnTo>
                    <a:pt x="191" y="274"/>
                  </a:lnTo>
                  <a:lnTo>
                    <a:pt x="191" y="276"/>
                  </a:lnTo>
                  <a:lnTo>
                    <a:pt x="189" y="276"/>
                  </a:lnTo>
                  <a:lnTo>
                    <a:pt x="187" y="274"/>
                  </a:lnTo>
                  <a:lnTo>
                    <a:pt x="185" y="274"/>
                  </a:lnTo>
                  <a:lnTo>
                    <a:pt x="185" y="276"/>
                  </a:lnTo>
                  <a:lnTo>
                    <a:pt x="183" y="276"/>
                  </a:lnTo>
                  <a:lnTo>
                    <a:pt x="177" y="272"/>
                  </a:lnTo>
                  <a:lnTo>
                    <a:pt x="175" y="272"/>
                  </a:lnTo>
                  <a:lnTo>
                    <a:pt x="175" y="271"/>
                  </a:lnTo>
                  <a:lnTo>
                    <a:pt x="177" y="267"/>
                  </a:lnTo>
                  <a:lnTo>
                    <a:pt x="179" y="267"/>
                  </a:lnTo>
                  <a:lnTo>
                    <a:pt x="179" y="265"/>
                  </a:lnTo>
                  <a:lnTo>
                    <a:pt x="173" y="265"/>
                  </a:lnTo>
                  <a:lnTo>
                    <a:pt x="171" y="263"/>
                  </a:lnTo>
                  <a:lnTo>
                    <a:pt x="171" y="259"/>
                  </a:lnTo>
                  <a:lnTo>
                    <a:pt x="173" y="259"/>
                  </a:lnTo>
                  <a:lnTo>
                    <a:pt x="173" y="257"/>
                  </a:lnTo>
                  <a:lnTo>
                    <a:pt x="171" y="257"/>
                  </a:lnTo>
                  <a:lnTo>
                    <a:pt x="169" y="255"/>
                  </a:lnTo>
                  <a:lnTo>
                    <a:pt x="173" y="249"/>
                  </a:lnTo>
                  <a:lnTo>
                    <a:pt x="177" y="248"/>
                  </a:lnTo>
                  <a:lnTo>
                    <a:pt x="179" y="248"/>
                  </a:lnTo>
                  <a:lnTo>
                    <a:pt x="181" y="248"/>
                  </a:lnTo>
                  <a:lnTo>
                    <a:pt x="183" y="248"/>
                  </a:lnTo>
                  <a:lnTo>
                    <a:pt x="183" y="246"/>
                  </a:lnTo>
                  <a:lnTo>
                    <a:pt x="183" y="244"/>
                  </a:lnTo>
                  <a:lnTo>
                    <a:pt x="185" y="242"/>
                  </a:lnTo>
                  <a:lnTo>
                    <a:pt x="189" y="242"/>
                  </a:lnTo>
                  <a:lnTo>
                    <a:pt x="192" y="244"/>
                  </a:lnTo>
                  <a:lnTo>
                    <a:pt x="194" y="244"/>
                  </a:lnTo>
                  <a:lnTo>
                    <a:pt x="194" y="246"/>
                  </a:lnTo>
                  <a:lnTo>
                    <a:pt x="196" y="244"/>
                  </a:lnTo>
                  <a:lnTo>
                    <a:pt x="198" y="244"/>
                  </a:lnTo>
                  <a:lnTo>
                    <a:pt x="202" y="244"/>
                  </a:lnTo>
                  <a:lnTo>
                    <a:pt x="204" y="248"/>
                  </a:lnTo>
                  <a:lnTo>
                    <a:pt x="206" y="249"/>
                  </a:lnTo>
                  <a:lnTo>
                    <a:pt x="208" y="249"/>
                  </a:lnTo>
                  <a:lnTo>
                    <a:pt x="210" y="251"/>
                  </a:lnTo>
                  <a:lnTo>
                    <a:pt x="210" y="249"/>
                  </a:lnTo>
                  <a:lnTo>
                    <a:pt x="212" y="248"/>
                  </a:lnTo>
                  <a:lnTo>
                    <a:pt x="214" y="246"/>
                  </a:lnTo>
                  <a:lnTo>
                    <a:pt x="215" y="246"/>
                  </a:lnTo>
                  <a:lnTo>
                    <a:pt x="219" y="248"/>
                  </a:lnTo>
                  <a:lnTo>
                    <a:pt x="221" y="248"/>
                  </a:lnTo>
                  <a:lnTo>
                    <a:pt x="223" y="249"/>
                  </a:lnTo>
                  <a:lnTo>
                    <a:pt x="225" y="248"/>
                  </a:lnTo>
                  <a:lnTo>
                    <a:pt x="225" y="246"/>
                  </a:lnTo>
                  <a:lnTo>
                    <a:pt x="227" y="246"/>
                  </a:lnTo>
                  <a:lnTo>
                    <a:pt x="229" y="248"/>
                  </a:lnTo>
                  <a:lnTo>
                    <a:pt x="229" y="249"/>
                  </a:lnTo>
                  <a:lnTo>
                    <a:pt x="227" y="249"/>
                  </a:lnTo>
                  <a:lnTo>
                    <a:pt x="229" y="251"/>
                  </a:lnTo>
                  <a:lnTo>
                    <a:pt x="231" y="249"/>
                  </a:lnTo>
                  <a:lnTo>
                    <a:pt x="233" y="249"/>
                  </a:lnTo>
                  <a:lnTo>
                    <a:pt x="233" y="248"/>
                  </a:lnTo>
                  <a:lnTo>
                    <a:pt x="231" y="246"/>
                  </a:lnTo>
                  <a:lnTo>
                    <a:pt x="233" y="244"/>
                  </a:lnTo>
                  <a:lnTo>
                    <a:pt x="233" y="242"/>
                  </a:lnTo>
                  <a:lnTo>
                    <a:pt x="235" y="244"/>
                  </a:lnTo>
                  <a:lnTo>
                    <a:pt x="239" y="244"/>
                  </a:lnTo>
                  <a:lnTo>
                    <a:pt x="239" y="242"/>
                  </a:lnTo>
                  <a:lnTo>
                    <a:pt x="240" y="240"/>
                  </a:lnTo>
                  <a:lnTo>
                    <a:pt x="242" y="240"/>
                  </a:lnTo>
                  <a:lnTo>
                    <a:pt x="248" y="238"/>
                  </a:lnTo>
                  <a:lnTo>
                    <a:pt x="256" y="236"/>
                  </a:lnTo>
                  <a:lnTo>
                    <a:pt x="254" y="236"/>
                  </a:lnTo>
                  <a:lnTo>
                    <a:pt x="252" y="236"/>
                  </a:lnTo>
                  <a:lnTo>
                    <a:pt x="252" y="234"/>
                  </a:lnTo>
                  <a:lnTo>
                    <a:pt x="250" y="232"/>
                  </a:lnTo>
                  <a:lnTo>
                    <a:pt x="246" y="232"/>
                  </a:lnTo>
                  <a:lnTo>
                    <a:pt x="240" y="234"/>
                  </a:lnTo>
                  <a:lnTo>
                    <a:pt x="239" y="234"/>
                  </a:lnTo>
                  <a:lnTo>
                    <a:pt x="229" y="234"/>
                  </a:lnTo>
                  <a:lnTo>
                    <a:pt x="227" y="234"/>
                  </a:lnTo>
                  <a:lnTo>
                    <a:pt x="223" y="232"/>
                  </a:lnTo>
                  <a:lnTo>
                    <a:pt x="223" y="234"/>
                  </a:lnTo>
                  <a:lnTo>
                    <a:pt x="221" y="234"/>
                  </a:lnTo>
                  <a:lnTo>
                    <a:pt x="219" y="234"/>
                  </a:lnTo>
                  <a:lnTo>
                    <a:pt x="217" y="234"/>
                  </a:lnTo>
                  <a:lnTo>
                    <a:pt x="212" y="228"/>
                  </a:lnTo>
                  <a:lnTo>
                    <a:pt x="210" y="224"/>
                  </a:lnTo>
                  <a:lnTo>
                    <a:pt x="210" y="221"/>
                  </a:lnTo>
                  <a:lnTo>
                    <a:pt x="208" y="217"/>
                  </a:lnTo>
                  <a:lnTo>
                    <a:pt x="208" y="215"/>
                  </a:lnTo>
                  <a:lnTo>
                    <a:pt x="208" y="213"/>
                  </a:lnTo>
                  <a:lnTo>
                    <a:pt x="208" y="211"/>
                  </a:lnTo>
                  <a:lnTo>
                    <a:pt x="208" y="209"/>
                  </a:lnTo>
                  <a:lnTo>
                    <a:pt x="210" y="209"/>
                  </a:lnTo>
                  <a:lnTo>
                    <a:pt x="210" y="207"/>
                  </a:lnTo>
                  <a:lnTo>
                    <a:pt x="214" y="205"/>
                  </a:lnTo>
                  <a:lnTo>
                    <a:pt x="215" y="203"/>
                  </a:lnTo>
                  <a:lnTo>
                    <a:pt x="219" y="201"/>
                  </a:lnTo>
                  <a:lnTo>
                    <a:pt x="219" y="200"/>
                  </a:lnTo>
                  <a:lnTo>
                    <a:pt x="221" y="200"/>
                  </a:lnTo>
                  <a:lnTo>
                    <a:pt x="223" y="198"/>
                  </a:lnTo>
                  <a:lnTo>
                    <a:pt x="225" y="196"/>
                  </a:lnTo>
                  <a:lnTo>
                    <a:pt x="231" y="190"/>
                  </a:lnTo>
                  <a:lnTo>
                    <a:pt x="233" y="190"/>
                  </a:lnTo>
                  <a:lnTo>
                    <a:pt x="237" y="188"/>
                  </a:lnTo>
                  <a:lnTo>
                    <a:pt x="240" y="186"/>
                  </a:lnTo>
                  <a:lnTo>
                    <a:pt x="242" y="186"/>
                  </a:lnTo>
                  <a:lnTo>
                    <a:pt x="248" y="184"/>
                  </a:lnTo>
                  <a:lnTo>
                    <a:pt x="250" y="184"/>
                  </a:lnTo>
                  <a:lnTo>
                    <a:pt x="252" y="182"/>
                  </a:lnTo>
                  <a:lnTo>
                    <a:pt x="258" y="180"/>
                  </a:lnTo>
                  <a:lnTo>
                    <a:pt x="260" y="180"/>
                  </a:lnTo>
                  <a:lnTo>
                    <a:pt x="264" y="176"/>
                  </a:lnTo>
                  <a:lnTo>
                    <a:pt x="265" y="175"/>
                  </a:lnTo>
                  <a:lnTo>
                    <a:pt x="267" y="171"/>
                  </a:lnTo>
                  <a:lnTo>
                    <a:pt x="269" y="167"/>
                  </a:lnTo>
                  <a:lnTo>
                    <a:pt x="271" y="167"/>
                  </a:lnTo>
                  <a:lnTo>
                    <a:pt x="275" y="167"/>
                  </a:lnTo>
                  <a:lnTo>
                    <a:pt x="275" y="169"/>
                  </a:lnTo>
                  <a:lnTo>
                    <a:pt x="277" y="165"/>
                  </a:lnTo>
                  <a:lnTo>
                    <a:pt x="279" y="163"/>
                  </a:lnTo>
                  <a:lnTo>
                    <a:pt x="281" y="161"/>
                  </a:lnTo>
                  <a:lnTo>
                    <a:pt x="285" y="155"/>
                  </a:lnTo>
                  <a:lnTo>
                    <a:pt x="287" y="153"/>
                  </a:lnTo>
                  <a:lnTo>
                    <a:pt x="287" y="152"/>
                  </a:lnTo>
                  <a:lnTo>
                    <a:pt x="287" y="150"/>
                  </a:lnTo>
                  <a:lnTo>
                    <a:pt x="287" y="148"/>
                  </a:lnTo>
                  <a:lnTo>
                    <a:pt x="287" y="146"/>
                  </a:lnTo>
                  <a:lnTo>
                    <a:pt x="288" y="144"/>
                  </a:lnTo>
                  <a:lnTo>
                    <a:pt x="288" y="142"/>
                  </a:lnTo>
                  <a:lnTo>
                    <a:pt x="290" y="140"/>
                  </a:lnTo>
                  <a:lnTo>
                    <a:pt x="290" y="138"/>
                  </a:lnTo>
                  <a:lnTo>
                    <a:pt x="290" y="134"/>
                  </a:lnTo>
                  <a:lnTo>
                    <a:pt x="290" y="132"/>
                  </a:lnTo>
                  <a:lnTo>
                    <a:pt x="292" y="132"/>
                  </a:lnTo>
                  <a:lnTo>
                    <a:pt x="294" y="132"/>
                  </a:lnTo>
                  <a:lnTo>
                    <a:pt x="298" y="134"/>
                  </a:lnTo>
                  <a:lnTo>
                    <a:pt x="300" y="134"/>
                  </a:lnTo>
                  <a:lnTo>
                    <a:pt x="300" y="132"/>
                  </a:lnTo>
                  <a:lnTo>
                    <a:pt x="302" y="132"/>
                  </a:lnTo>
                  <a:lnTo>
                    <a:pt x="304" y="132"/>
                  </a:lnTo>
                  <a:lnTo>
                    <a:pt x="310" y="136"/>
                  </a:lnTo>
                  <a:lnTo>
                    <a:pt x="312" y="136"/>
                  </a:lnTo>
                  <a:lnTo>
                    <a:pt x="313" y="136"/>
                  </a:lnTo>
                  <a:lnTo>
                    <a:pt x="315" y="136"/>
                  </a:lnTo>
                  <a:lnTo>
                    <a:pt x="325" y="136"/>
                  </a:lnTo>
                  <a:lnTo>
                    <a:pt x="325" y="134"/>
                  </a:lnTo>
                  <a:lnTo>
                    <a:pt x="329" y="134"/>
                  </a:lnTo>
                  <a:lnTo>
                    <a:pt x="331" y="134"/>
                  </a:lnTo>
                  <a:lnTo>
                    <a:pt x="335" y="134"/>
                  </a:lnTo>
                  <a:lnTo>
                    <a:pt x="338" y="134"/>
                  </a:lnTo>
                  <a:lnTo>
                    <a:pt x="342" y="132"/>
                  </a:lnTo>
                  <a:lnTo>
                    <a:pt x="346" y="132"/>
                  </a:lnTo>
                  <a:lnTo>
                    <a:pt x="348" y="132"/>
                  </a:lnTo>
                  <a:lnTo>
                    <a:pt x="352" y="134"/>
                  </a:lnTo>
                  <a:lnTo>
                    <a:pt x="352" y="132"/>
                  </a:lnTo>
                  <a:lnTo>
                    <a:pt x="354" y="132"/>
                  </a:lnTo>
                  <a:lnTo>
                    <a:pt x="356" y="134"/>
                  </a:lnTo>
                  <a:lnTo>
                    <a:pt x="358" y="134"/>
                  </a:lnTo>
                  <a:lnTo>
                    <a:pt x="360" y="132"/>
                  </a:lnTo>
                  <a:lnTo>
                    <a:pt x="361" y="134"/>
                  </a:lnTo>
                  <a:lnTo>
                    <a:pt x="361" y="136"/>
                  </a:lnTo>
                  <a:lnTo>
                    <a:pt x="361" y="140"/>
                  </a:lnTo>
                  <a:lnTo>
                    <a:pt x="361" y="144"/>
                  </a:lnTo>
                  <a:lnTo>
                    <a:pt x="361" y="146"/>
                  </a:lnTo>
                  <a:lnTo>
                    <a:pt x="361" y="148"/>
                  </a:lnTo>
                  <a:lnTo>
                    <a:pt x="361" y="150"/>
                  </a:lnTo>
                  <a:lnTo>
                    <a:pt x="363" y="152"/>
                  </a:lnTo>
                  <a:lnTo>
                    <a:pt x="367" y="155"/>
                  </a:lnTo>
                  <a:close/>
                  <a:moveTo>
                    <a:pt x="313" y="107"/>
                  </a:moveTo>
                  <a:lnTo>
                    <a:pt x="313" y="105"/>
                  </a:lnTo>
                  <a:lnTo>
                    <a:pt x="312" y="105"/>
                  </a:lnTo>
                  <a:lnTo>
                    <a:pt x="310" y="104"/>
                  </a:lnTo>
                  <a:lnTo>
                    <a:pt x="308" y="102"/>
                  </a:lnTo>
                  <a:lnTo>
                    <a:pt x="306" y="102"/>
                  </a:lnTo>
                  <a:lnTo>
                    <a:pt x="302" y="102"/>
                  </a:lnTo>
                  <a:lnTo>
                    <a:pt x="300" y="104"/>
                  </a:lnTo>
                  <a:lnTo>
                    <a:pt x="296" y="104"/>
                  </a:lnTo>
                  <a:lnTo>
                    <a:pt x="294" y="104"/>
                  </a:lnTo>
                  <a:lnTo>
                    <a:pt x="292" y="104"/>
                  </a:lnTo>
                  <a:lnTo>
                    <a:pt x="290" y="104"/>
                  </a:lnTo>
                  <a:lnTo>
                    <a:pt x="288" y="105"/>
                  </a:lnTo>
                  <a:lnTo>
                    <a:pt x="287" y="105"/>
                  </a:lnTo>
                  <a:lnTo>
                    <a:pt x="283" y="105"/>
                  </a:lnTo>
                  <a:lnTo>
                    <a:pt x="283" y="107"/>
                  </a:lnTo>
                  <a:lnTo>
                    <a:pt x="281" y="107"/>
                  </a:lnTo>
                  <a:lnTo>
                    <a:pt x="281" y="109"/>
                  </a:lnTo>
                  <a:lnTo>
                    <a:pt x="281" y="111"/>
                  </a:lnTo>
                  <a:lnTo>
                    <a:pt x="279" y="111"/>
                  </a:lnTo>
                  <a:lnTo>
                    <a:pt x="279" y="115"/>
                  </a:lnTo>
                  <a:lnTo>
                    <a:pt x="279" y="121"/>
                  </a:lnTo>
                  <a:lnTo>
                    <a:pt x="279" y="123"/>
                  </a:lnTo>
                  <a:lnTo>
                    <a:pt x="277" y="123"/>
                  </a:lnTo>
                  <a:lnTo>
                    <a:pt x="275" y="123"/>
                  </a:lnTo>
                  <a:lnTo>
                    <a:pt x="275" y="121"/>
                  </a:lnTo>
                  <a:lnTo>
                    <a:pt x="275" y="119"/>
                  </a:lnTo>
                  <a:lnTo>
                    <a:pt x="273" y="119"/>
                  </a:lnTo>
                  <a:lnTo>
                    <a:pt x="273" y="117"/>
                  </a:lnTo>
                  <a:lnTo>
                    <a:pt x="273" y="115"/>
                  </a:lnTo>
                  <a:lnTo>
                    <a:pt x="271" y="115"/>
                  </a:lnTo>
                  <a:lnTo>
                    <a:pt x="271" y="117"/>
                  </a:lnTo>
                  <a:lnTo>
                    <a:pt x="269" y="117"/>
                  </a:lnTo>
                  <a:lnTo>
                    <a:pt x="267" y="117"/>
                  </a:lnTo>
                  <a:lnTo>
                    <a:pt x="267" y="115"/>
                  </a:lnTo>
                  <a:lnTo>
                    <a:pt x="267" y="113"/>
                  </a:lnTo>
                  <a:lnTo>
                    <a:pt x="267" y="115"/>
                  </a:lnTo>
                  <a:lnTo>
                    <a:pt x="265" y="115"/>
                  </a:lnTo>
                  <a:lnTo>
                    <a:pt x="265" y="113"/>
                  </a:lnTo>
                  <a:lnTo>
                    <a:pt x="258" y="113"/>
                  </a:lnTo>
                  <a:lnTo>
                    <a:pt x="252" y="119"/>
                  </a:lnTo>
                  <a:lnTo>
                    <a:pt x="248" y="123"/>
                  </a:lnTo>
                  <a:lnTo>
                    <a:pt x="246" y="123"/>
                  </a:lnTo>
                  <a:lnTo>
                    <a:pt x="244" y="121"/>
                  </a:lnTo>
                  <a:lnTo>
                    <a:pt x="239" y="123"/>
                  </a:lnTo>
                  <a:lnTo>
                    <a:pt x="235" y="125"/>
                  </a:lnTo>
                  <a:lnTo>
                    <a:pt x="231" y="127"/>
                  </a:lnTo>
                  <a:lnTo>
                    <a:pt x="231" y="129"/>
                  </a:lnTo>
                  <a:lnTo>
                    <a:pt x="229" y="130"/>
                  </a:lnTo>
                  <a:lnTo>
                    <a:pt x="229" y="132"/>
                  </a:lnTo>
                  <a:lnTo>
                    <a:pt x="231" y="138"/>
                  </a:lnTo>
                  <a:lnTo>
                    <a:pt x="227" y="138"/>
                  </a:lnTo>
                  <a:lnTo>
                    <a:pt x="225" y="138"/>
                  </a:lnTo>
                  <a:lnTo>
                    <a:pt x="223" y="136"/>
                  </a:lnTo>
                  <a:lnTo>
                    <a:pt x="221" y="136"/>
                  </a:lnTo>
                  <a:lnTo>
                    <a:pt x="221" y="138"/>
                  </a:lnTo>
                  <a:lnTo>
                    <a:pt x="219" y="138"/>
                  </a:lnTo>
                  <a:lnTo>
                    <a:pt x="219" y="140"/>
                  </a:lnTo>
                  <a:lnTo>
                    <a:pt x="217" y="140"/>
                  </a:lnTo>
                  <a:lnTo>
                    <a:pt x="215" y="142"/>
                  </a:lnTo>
                  <a:lnTo>
                    <a:pt x="214" y="140"/>
                  </a:lnTo>
                  <a:lnTo>
                    <a:pt x="212" y="140"/>
                  </a:lnTo>
                  <a:lnTo>
                    <a:pt x="208" y="142"/>
                  </a:lnTo>
                  <a:lnTo>
                    <a:pt x="206" y="144"/>
                  </a:lnTo>
                  <a:lnTo>
                    <a:pt x="204" y="144"/>
                  </a:lnTo>
                  <a:lnTo>
                    <a:pt x="202" y="142"/>
                  </a:lnTo>
                  <a:lnTo>
                    <a:pt x="202" y="140"/>
                  </a:lnTo>
                  <a:lnTo>
                    <a:pt x="202" y="138"/>
                  </a:lnTo>
                  <a:lnTo>
                    <a:pt x="200" y="138"/>
                  </a:lnTo>
                  <a:lnTo>
                    <a:pt x="200" y="136"/>
                  </a:lnTo>
                  <a:lnTo>
                    <a:pt x="198" y="136"/>
                  </a:lnTo>
                  <a:lnTo>
                    <a:pt x="196" y="136"/>
                  </a:lnTo>
                  <a:lnTo>
                    <a:pt x="194" y="138"/>
                  </a:lnTo>
                  <a:lnTo>
                    <a:pt x="194" y="140"/>
                  </a:lnTo>
                  <a:lnTo>
                    <a:pt x="192" y="142"/>
                  </a:lnTo>
                  <a:lnTo>
                    <a:pt x="194" y="144"/>
                  </a:lnTo>
                  <a:lnTo>
                    <a:pt x="194" y="146"/>
                  </a:lnTo>
                  <a:lnTo>
                    <a:pt x="192" y="148"/>
                  </a:lnTo>
                  <a:lnTo>
                    <a:pt x="192" y="150"/>
                  </a:lnTo>
                  <a:lnTo>
                    <a:pt x="194" y="152"/>
                  </a:lnTo>
                  <a:lnTo>
                    <a:pt x="194" y="153"/>
                  </a:lnTo>
                  <a:lnTo>
                    <a:pt x="194" y="155"/>
                  </a:lnTo>
                  <a:lnTo>
                    <a:pt x="194" y="157"/>
                  </a:lnTo>
                  <a:lnTo>
                    <a:pt x="192" y="159"/>
                  </a:lnTo>
                  <a:lnTo>
                    <a:pt x="191" y="159"/>
                  </a:lnTo>
                  <a:lnTo>
                    <a:pt x="189" y="161"/>
                  </a:lnTo>
                  <a:lnTo>
                    <a:pt x="185" y="163"/>
                  </a:lnTo>
                  <a:lnTo>
                    <a:pt x="183" y="163"/>
                  </a:lnTo>
                  <a:lnTo>
                    <a:pt x="179" y="167"/>
                  </a:lnTo>
                  <a:lnTo>
                    <a:pt x="177" y="167"/>
                  </a:lnTo>
                  <a:lnTo>
                    <a:pt x="175" y="167"/>
                  </a:lnTo>
                  <a:lnTo>
                    <a:pt x="171" y="167"/>
                  </a:lnTo>
                  <a:lnTo>
                    <a:pt x="169" y="169"/>
                  </a:lnTo>
                  <a:lnTo>
                    <a:pt x="167" y="167"/>
                  </a:lnTo>
                  <a:lnTo>
                    <a:pt x="167" y="165"/>
                  </a:lnTo>
                  <a:lnTo>
                    <a:pt x="166" y="165"/>
                  </a:lnTo>
                  <a:lnTo>
                    <a:pt x="164" y="163"/>
                  </a:lnTo>
                  <a:lnTo>
                    <a:pt x="162" y="161"/>
                  </a:lnTo>
                  <a:lnTo>
                    <a:pt x="160" y="161"/>
                  </a:lnTo>
                  <a:lnTo>
                    <a:pt x="160" y="159"/>
                  </a:lnTo>
                  <a:lnTo>
                    <a:pt x="156" y="159"/>
                  </a:lnTo>
                  <a:lnTo>
                    <a:pt x="152" y="159"/>
                  </a:lnTo>
                  <a:lnTo>
                    <a:pt x="150" y="155"/>
                  </a:lnTo>
                  <a:lnTo>
                    <a:pt x="148" y="155"/>
                  </a:lnTo>
                  <a:lnTo>
                    <a:pt x="148" y="157"/>
                  </a:lnTo>
                  <a:lnTo>
                    <a:pt x="146" y="157"/>
                  </a:lnTo>
                  <a:lnTo>
                    <a:pt x="144" y="157"/>
                  </a:lnTo>
                  <a:lnTo>
                    <a:pt x="143" y="157"/>
                  </a:lnTo>
                  <a:lnTo>
                    <a:pt x="143" y="159"/>
                  </a:lnTo>
                  <a:lnTo>
                    <a:pt x="144" y="159"/>
                  </a:lnTo>
                  <a:lnTo>
                    <a:pt x="146" y="159"/>
                  </a:lnTo>
                  <a:lnTo>
                    <a:pt x="148" y="161"/>
                  </a:lnTo>
                  <a:lnTo>
                    <a:pt x="150" y="163"/>
                  </a:lnTo>
                  <a:lnTo>
                    <a:pt x="152" y="163"/>
                  </a:lnTo>
                  <a:lnTo>
                    <a:pt x="154" y="163"/>
                  </a:lnTo>
                  <a:lnTo>
                    <a:pt x="158" y="165"/>
                  </a:lnTo>
                  <a:lnTo>
                    <a:pt x="158" y="167"/>
                  </a:lnTo>
                  <a:lnTo>
                    <a:pt x="158" y="169"/>
                  </a:lnTo>
                  <a:lnTo>
                    <a:pt x="156" y="171"/>
                  </a:lnTo>
                  <a:lnTo>
                    <a:pt x="150" y="175"/>
                  </a:lnTo>
                  <a:lnTo>
                    <a:pt x="146" y="178"/>
                  </a:lnTo>
                  <a:lnTo>
                    <a:pt x="143" y="176"/>
                  </a:lnTo>
                  <a:lnTo>
                    <a:pt x="139" y="178"/>
                  </a:lnTo>
                  <a:lnTo>
                    <a:pt x="135" y="178"/>
                  </a:lnTo>
                  <a:lnTo>
                    <a:pt x="133" y="176"/>
                  </a:lnTo>
                  <a:lnTo>
                    <a:pt x="133" y="175"/>
                  </a:lnTo>
                  <a:lnTo>
                    <a:pt x="135" y="173"/>
                  </a:lnTo>
                  <a:lnTo>
                    <a:pt x="133" y="173"/>
                  </a:lnTo>
                  <a:lnTo>
                    <a:pt x="133" y="171"/>
                  </a:lnTo>
                  <a:lnTo>
                    <a:pt x="131" y="173"/>
                  </a:lnTo>
                  <a:lnTo>
                    <a:pt x="131" y="175"/>
                  </a:lnTo>
                  <a:lnTo>
                    <a:pt x="131" y="176"/>
                  </a:lnTo>
                  <a:lnTo>
                    <a:pt x="129" y="176"/>
                  </a:lnTo>
                  <a:lnTo>
                    <a:pt x="127" y="175"/>
                  </a:lnTo>
                  <a:lnTo>
                    <a:pt x="127" y="173"/>
                  </a:lnTo>
                  <a:lnTo>
                    <a:pt x="127" y="171"/>
                  </a:lnTo>
                  <a:lnTo>
                    <a:pt x="125" y="171"/>
                  </a:lnTo>
                  <a:lnTo>
                    <a:pt x="127" y="169"/>
                  </a:lnTo>
                  <a:lnTo>
                    <a:pt x="129" y="169"/>
                  </a:lnTo>
                  <a:lnTo>
                    <a:pt x="131" y="167"/>
                  </a:lnTo>
                  <a:lnTo>
                    <a:pt x="133" y="163"/>
                  </a:lnTo>
                  <a:lnTo>
                    <a:pt x="135" y="155"/>
                  </a:lnTo>
                  <a:lnTo>
                    <a:pt x="133" y="155"/>
                  </a:lnTo>
                  <a:lnTo>
                    <a:pt x="131" y="157"/>
                  </a:lnTo>
                  <a:lnTo>
                    <a:pt x="131" y="159"/>
                  </a:lnTo>
                  <a:lnTo>
                    <a:pt x="129" y="161"/>
                  </a:lnTo>
                  <a:lnTo>
                    <a:pt x="129" y="163"/>
                  </a:lnTo>
                  <a:lnTo>
                    <a:pt x="127" y="165"/>
                  </a:lnTo>
                  <a:lnTo>
                    <a:pt x="123" y="169"/>
                  </a:lnTo>
                  <a:lnTo>
                    <a:pt x="119" y="167"/>
                  </a:lnTo>
                  <a:lnTo>
                    <a:pt x="118" y="165"/>
                  </a:lnTo>
                  <a:lnTo>
                    <a:pt x="118" y="163"/>
                  </a:lnTo>
                  <a:lnTo>
                    <a:pt x="116" y="165"/>
                  </a:lnTo>
                  <a:lnTo>
                    <a:pt x="116" y="167"/>
                  </a:lnTo>
                  <a:lnTo>
                    <a:pt x="116" y="169"/>
                  </a:lnTo>
                  <a:lnTo>
                    <a:pt x="116" y="171"/>
                  </a:lnTo>
                  <a:lnTo>
                    <a:pt x="112" y="173"/>
                  </a:lnTo>
                  <a:lnTo>
                    <a:pt x="110" y="173"/>
                  </a:lnTo>
                  <a:lnTo>
                    <a:pt x="110" y="171"/>
                  </a:lnTo>
                  <a:lnTo>
                    <a:pt x="108" y="171"/>
                  </a:lnTo>
                  <a:lnTo>
                    <a:pt x="104" y="169"/>
                  </a:lnTo>
                  <a:lnTo>
                    <a:pt x="102" y="169"/>
                  </a:lnTo>
                  <a:lnTo>
                    <a:pt x="100" y="171"/>
                  </a:lnTo>
                  <a:lnTo>
                    <a:pt x="102" y="173"/>
                  </a:lnTo>
                  <a:lnTo>
                    <a:pt x="100" y="176"/>
                  </a:lnTo>
                  <a:lnTo>
                    <a:pt x="100" y="178"/>
                  </a:lnTo>
                  <a:lnTo>
                    <a:pt x="96" y="180"/>
                  </a:lnTo>
                  <a:lnTo>
                    <a:pt x="93" y="178"/>
                  </a:lnTo>
                  <a:lnTo>
                    <a:pt x="91" y="178"/>
                  </a:lnTo>
                  <a:lnTo>
                    <a:pt x="89" y="176"/>
                  </a:lnTo>
                  <a:lnTo>
                    <a:pt x="87" y="176"/>
                  </a:lnTo>
                  <a:lnTo>
                    <a:pt x="85" y="176"/>
                  </a:lnTo>
                  <a:lnTo>
                    <a:pt x="83" y="176"/>
                  </a:lnTo>
                  <a:lnTo>
                    <a:pt x="81" y="175"/>
                  </a:lnTo>
                  <a:lnTo>
                    <a:pt x="79" y="175"/>
                  </a:lnTo>
                  <a:lnTo>
                    <a:pt x="79" y="173"/>
                  </a:lnTo>
                  <a:lnTo>
                    <a:pt x="77" y="173"/>
                  </a:lnTo>
                  <a:lnTo>
                    <a:pt x="75" y="175"/>
                  </a:lnTo>
                  <a:lnTo>
                    <a:pt x="73" y="175"/>
                  </a:lnTo>
                  <a:lnTo>
                    <a:pt x="73" y="173"/>
                  </a:lnTo>
                  <a:lnTo>
                    <a:pt x="73" y="175"/>
                  </a:lnTo>
                  <a:lnTo>
                    <a:pt x="73" y="176"/>
                  </a:lnTo>
                  <a:lnTo>
                    <a:pt x="75" y="178"/>
                  </a:lnTo>
                  <a:lnTo>
                    <a:pt x="75" y="180"/>
                  </a:lnTo>
                  <a:lnTo>
                    <a:pt x="71" y="180"/>
                  </a:lnTo>
                  <a:lnTo>
                    <a:pt x="70" y="180"/>
                  </a:lnTo>
                  <a:lnTo>
                    <a:pt x="68" y="180"/>
                  </a:lnTo>
                  <a:lnTo>
                    <a:pt x="66" y="182"/>
                  </a:lnTo>
                  <a:lnTo>
                    <a:pt x="62" y="186"/>
                  </a:lnTo>
                  <a:lnTo>
                    <a:pt x="62" y="188"/>
                  </a:lnTo>
                  <a:lnTo>
                    <a:pt x="58" y="190"/>
                  </a:lnTo>
                  <a:lnTo>
                    <a:pt x="54" y="190"/>
                  </a:lnTo>
                  <a:lnTo>
                    <a:pt x="52" y="190"/>
                  </a:lnTo>
                  <a:lnTo>
                    <a:pt x="50" y="190"/>
                  </a:lnTo>
                  <a:lnTo>
                    <a:pt x="50" y="192"/>
                  </a:lnTo>
                  <a:lnTo>
                    <a:pt x="50" y="194"/>
                  </a:lnTo>
                  <a:lnTo>
                    <a:pt x="50" y="192"/>
                  </a:lnTo>
                  <a:lnTo>
                    <a:pt x="52" y="192"/>
                  </a:lnTo>
                  <a:lnTo>
                    <a:pt x="54" y="194"/>
                  </a:lnTo>
                  <a:lnTo>
                    <a:pt x="54" y="196"/>
                  </a:lnTo>
                  <a:lnTo>
                    <a:pt x="54" y="198"/>
                  </a:lnTo>
                  <a:lnTo>
                    <a:pt x="52" y="198"/>
                  </a:lnTo>
                  <a:lnTo>
                    <a:pt x="50" y="200"/>
                  </a:lnTo>
                  <a:lnTo>
                    <a:pt x="48" y="200"/>
                  </a:lnTo>
                  <a:lnTo>
                    <a:pt x="48" y="201"/>
                  </a:lnTo>
                  <a:lnTo>
                    <a:pt x="48" y="203"/>
                  </a:lnTo>
                  <a:lnTo>
                    <a:pt x="48" y="205"/>
                  </a:lnTo>
                  <a:lnTo>
                    <a:pt x="50" y="205"/>
                  </a:lnTo>
                  <a:lnTo>
                    <a:pt x="52" y="205"/>
                  </a:lnTo>
                  <a:lnTo>
                    <a:pt x="56" y="203"/>
                  </a:lnTo>
                  <a:lnTo>
                    <a:pt x="58" y="203"/>
                  </a:lnTo>
                  <a:lnTo>
                    <a:pt x="60" y="205"/>
                  </a:lnTo>
                  <a:lnTo>
                    <a:pt x="62" y="207"/>
                  </a:lnTo>
                  <a:lnTo>
                    <a:pt x="62" y="209"/>
                  </a:lnTo>
                  <a:lnTo>
                    <a:pt x="66" y="213"/>
                  </a:lnTo>
                  <a:lnTo>
                    <a:pt x="68" y="213"/>
                  </a:lnTo>
                  <a:lnTo>
                    <a:pt x="70" y="211"/>
                  </a:lnTo>
                  <a:lnTo>
                    <a:pt x="70" y="213"/>
                  </a:lnTo>
                  <a:lnTo>
                    <a:pt x="70" y="215"/>
                  </a:lnTo>
                  <a:lnTo>
                    <a:pt x="71" y="215"/>
                  </a:lnTo>
                  <a:lnTo>
                    <a:pt x="73" y="215"/>
                  </a:lnTo>
                  <a:lnTo>
                    <a:pt x="75" y="215"/>
                  </a:lnTo>
                  <a:lnTo>
                    <a:pt x="73" y="221"/>
                  </a:lnTo>
                  <a:lnTo>
                    <a:pt x="73" y="224"/>
                  </a:lnTo>
                  <a:lnTo>
                    <a:pt x="75" y="228"/>
                  </a:lnTo>
                  <a:lnTo>
                    <a:pt x="77" y="230"/>
                  </a:lnTo>
                  <a:lnTo>
                    <a:pt x="79" y="230"/>
                  </a:lnTo>
                  <a:lnTo>
                    <a:pt x="79" y="232"/>
                  </a:lnTo>
                  <a:lnTo>
                    <a:pt x="79" y="234"/>
                  </a:lnTo>
                  <a:lnTo>
                    <a:pt x="81" y="234"/>
                  </a:lnTo>
                  <a:lnTo>
                    <a:pt x="81" y="236"/>
                  </a:lnTo>
                  <a:lnTo>
                    <a:pt x="81" y="238"/>
                  </a:lnTo>
                  <a:lnTo>
                    <a:pt x="81" y="240"/>
                  </a:lnTo>
                  <a:lnTo>
                    <a:pt x="81" y="242"/>
                  </a:lnTo>
                  <a:lnTo>
                    <a:pt x="81" y="244"/>
                  </a:lnTo>
                  <a:lnTo>
                    <a:pt x="81" y="248"/>
                  </a:lnTo>
                  <a:lnTo>
                    <a:pt x="79" y="248"/>
                  </a:lnTo>
                  <a:lnTo>
                    <a:pt x="79" y="249"/>
                  </a:lnTo>
                  <a:lnTo>
                    <a:pt x="81" y="249"/>
                  </a:lnTo>
                  <a:lnTo>
                    <a:pt x="81" y="251"/>
                  </a:lnTo>
                  <a:lnTo>
                    <a:pt x="71" y="244"/>
                  </a:lnTo>
                  <a:lnTo>
                    <a:pt x="64" y="257"/>
                  </a:lnTo>
                  <a:lnTo>
                    <a:pt x="46" y="244"/>
                  </a:lnTo>
                  <a:lnTo>
                    <a:pt x="41" y="251"/>
                  </a:lnTo>
                  <a:lnTo>
                    <a:pt x="16" y="236"/>
                  </a:lnTo>
                  <a:lnTo>
                    <a:pt x="0" y="224"/>
                  </a:lnTo>
                  <a:lnTo>
                    <a:pt x="6" y="215"/>
                  </a:lnTo>
                  <a:lnTo>
                    <a:pt x="2" y="213"/>
                  </a:lnTo>
                  <a:lnTo>
                    <a:pt x="25" y="180"/>
                  </a:lnTo>
                  <a:lnTo>
                    <a:pt x="23" y="178"/>
                  </a:lnTo>
                  <a:lnTo>
                    <a:pt x="35" y="163"/>
                  </a:lnTo>
                  <a:lnTo>
                    <a:pt x="52" y="175"/>
                  </a:lnTo>
                  <a:lnTo>
                    <a:pt x="64" y="157"/>
                  </a:lnTo>
                  <a:lnTo>
                    <a:pt x="77" y="167"/>
                  </a:lnTo>
                  <a:lnTo>
                    <a:pt x="83" y="159"/>
                  </a:lnTo>
                  <a:lnTo>
                    <a:pt x="93" y="165"/>
                  </a:lnTo>
                  <a:lnTo>
                    <a:pt x="104" y="148"/>
                  </a:lnTo>
                  <a:lnTo>
                    <a:pt x="112" y="153"/>
                  </a:lnTo>
                  <a:lnTo>
                    <a:pt x="118" y="144"/>
                  </a:lnTo>
                  <a:lnTo>
                    <a:pt x="123" y="150"/>
                  </a:lnTo>
                  <a:lnTo>
                    <a:pt x="146" y="117"/>
                  </a:lnTo>
                  <a:lnTo>
                    <a:pt x="152" y="121"/>
                  </a:lnTo>
                  <a:lnTo>
                    <a:pt x="175" y="88"/>
                  </a:lnTo>
                  <a:lnTo>
                    <a:pt x="181" y="92"/>
                  </a:lnTo>
                  <a:lnTo>
                    <a:pt x="204" y="59"/>
                  </a:lnTo>
                  <a:lnTo>
                    <a:pt x="208" y="50"/>
                  </a:lnTo>
                  <a:lnTo>
                    <a:pt x="223" y="29"/>
                  </a:lnTo>
                  <a:lnTo>
                    <a:pt x="221" y="27"/>
                  </a:lnTo>
                  <a:lnTo>
                    <a:pt x="240" y="0"/>
                  </a:lnTo>
                  <a:lnTo>
                    <a:pt x="262" y="15"/>
                  </a:lnTo>
                  <a:lnTo>
                    <a:pt x="340" y="67"/>
                  </a:lnTo>
                  <a:lnTo>
                    <a:pt x="329" y="84"/>
                  </a:lnTo>
                  <a:lnTo>
                    <a:pt x="346" y="94"/>
                  </a:lnTo>
                  <a:lnTo>
                    <a:pt x="342" y="102"/>
                  </a:lnTo>
                  <a:lnTo>
                    <a:pt x="340" y="100"/>
                  </a:lnTo>
                  <a:lnTo>
                    <a:pt x="338" y="100"/>
                  </a:lnTo>
                  <a:lnTo>
                    <a:pt x="335" y="102"/>
                  </a:lnTo>
                  <a:lnTo>
                    <a:pt x="333" y="104"/>
                  </a:lnTo>
                  <a:lnTo>
                    <a:pt x="329" y="105"/>
                  </a:lnTo>
                  <a:lnTo>
                    <a:pt x="329" y="107"/>
                  </a:lnTo>
                  <a:lnTo>
                    <a:pt x="327" y="107"/>
                  </a:lnTo>
                  <a:lnTo>
                    <a:pt x="325" y="107"/>
                  </a:lnTo>
                  <a:lnTo>
                    <a:pt x="323" y="109"/>
                  </a:lnTo>
                  <a:lnTo>
                    <a:pt x="323" y="107"/>
                  </a:lnTo>
                  <a:lnTo>
                    <a:pt x="319" y="107"/>
                  </a:lnTo>
                  <a:lnTo>
                    <a:pt x="317" y="105"/>
                  </a:lnTo>
                  <a:lnTo>
                    <a:pt x="315" y="105"/>
                  </a:lnTo>
                  <a:lnTo>
                    <a:pt x="313" y="10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31" name="Freeform 6333"/>
            <p:cNvSpPr>
              <a:spLocks noEditPoints="1"/>
            </p:cNvSpPr>
            <p:nvPr/>
          </p:nvSpPr>
          <p:spPr bwMode="auto">
            <a:xfrm>
              <a:off x="6316663" y="3541713"/>
              <a:ext cx="674688" cy="466725"/>
            </a:xfrm>
            <a:custGeom>
              <a:avLst/>
              <a:gdLst>
                <a:gd name="T0" fmla="*/ 388 w 425"/>
                <a:gd name="T1" fmla="*/ 159 h 294"/>
                <a:gd name="T2" fmla="*/ 381 w 425"/>
                <a:gd name="T3" fmla="*/ 294 h 294"/>
                <a:gd name="T4" fmla="*/ 371 w 425"/>
                <a:gd name="T5" fmla="*/ 286 h 294"/>
                <a:gd name="T6" fmla="*/ 361 w 425"/>
                <a:gd name="T7" fmla="*/ 278 h 294"/>
                <a:gd name="T8" fmla="*/ 363 w 425"/>
                <a:gd name="T9" fmla="*/ 271 h 294"/>
                <a:gd name="T10" fmla="*/ 348 w 425"/>
                <a:gd name="T11" fmla="*/ 267 h 294"/>
                <a:gd name="T12" fmla="*/ 331 w 425"/>
                <a:gd name="T13" fmla="*/ 269 h 294"/>
                <a:gd name="T14" fmla="*/ 310 w 425"/>
                <a:gd name="T15" fmla="*/ 280 h 294"/>
                <a:gd name="T16" fmla="*/ 298 w 425"/>
                <a:gd name="T17" fmla="*/ 267 h 294"/>
                <a:gd name="T18" fmla="*/ 285 w 425"/>
                <a:gd name="T19" fmla="*/ 282 h 294"/>
                <a:gd name="T20" fmla="*/ 265 w 425"/>
                <a:gd name="T21" fmla="*/ 276 h 294"/>
                <a:gd name="T22" fmla="*/ 262 w 425"/>
                <a:gd name="T23" fmla="*/ 269 h 294"/>
                <a:gd name="T24" fmla="*/ 252 w 425"/>
                <a:gd name="T25" fmla="*/ 280 h 294"/>
                <a:gd name="T26" fmla="*/ 237 w 425"/>
                <a:gd name="T27" fmla="*/ 282 h 294"/>
                <a:gd name="T28" fmla="*/ 217 w 425"/>
                <a:gd name="T29" fmla="*/ 290 h 294"/>
                <a:gd name="T30" fmla="*/ 215 w 425"/>
                <a:gd name="T31" fmla="*/ 282 h 294"/>
                <a:gd name="T32" fmla="*/ 200 w 425"/>
                <a:gd name="T33" fmla="*/ 282 h 294"/>
                <a:gd name="T34" fmla="*/ 191 w 425"/>
                <a:gd name="T35" fmla="*/ 274 h 294"/>
                <a:gd name="T36" fmla="*/ 177 w 425"/>
                <a:gd name="T37" fmla="*/ 267 h 294"/>
                <a:gd name="T38" fmla="*/ 173 w 425"/>
                <a:gd name="T39" fmla="*/ 249 h 294"/>
                <a:gd name="T40" fmla="*/ 194 w 425"/>
                <a:gd name="T41" fmla="*/ 244 h 294"/>
                <a:gd name="T42" fmla="*/ 212 w 425"/>
                <a:gd name="T43" fmla="*/ 248 h 294"/>
                <a:gd name="T44" fmla="*/ 229 w 425"/>
                <a:gd name="T45" fmla="*/ 249 h 294"/>
                <a:gd name="T46" fmla="*/ 239 w 425"/>
                <a:gd name="T47" fmla="*/ 244 h 294"/>
                <a:gd name="T48" fmla="*/ 246 w 425"/>
                <a:gd name="T49" fmla="*/ 232 h 294"/>
                <a:gd name="T50" fmla="*/ 212 w 425"/>
                <a:gd name="T51" fmla="*/ 228 h 294"/>
                <a:gd name="T52" fmla="*/ 214 w 425"/>
                <a:gd name="T53" fmla="*/ 205 h 294"/>
                <a:gd name="T54" fmla="*/ 240 w 425"/>
                <a:gd name="T55" fmla="*/ 186 h 294"/>
                <a:gd name="T56" fmla="*/ 269 w 425"/>
                <a:gd name="T57" fmla="*/ 167 h 294"/>
                <a:gd name="T58" fmla="*/ 287 w 425"/>
                <a:gd name="T59" fmla="*/ 150 h 294"/>
                <a:gd name="T60" fmla="*/ 294 w 425"/>
                <a:gd name="T61" fmla="*/ 132 h 294"/>
                <a:gd name="T62" fmla="*/ 325 w 425"/>
                <a:gd name="T63" fmla="*/ 136 h 294"/>
                <a:gd name="T64" fmla="*/ 352 w 425"/>
                <a:gd name="T65" fmla="*/ 132 h 294"/>
                <a:gd name="T66" fmla="*/ 361 w 425"/>
                <a:gd name="T67" fmla="*/ 148 h 294"/>
                <a:gd name="T68" fmla="*/ 302 w 425"/>
                <a:gd name="T69" fmla="*/ 102 h 294"/>
                <a:gd name="T70" fmla="*/ 281 w 425"/>
                <a:gd name="T71" fmla="*/ 107 h 294"/>
                <a:gd name="T72" fmla="*/ 275 w 425"/>
                <a:gd name="T73" fmla="*/ 119 h 294"/>
                <a:gd name="T74" fmla="*/ 267 w 425"/>
                <a:gd name="T75" fmla="*/ 115 h 294"/>
                <a:gd name="T76" fmla="*/ 231 w 425"/>
                <a:gd name="T77" fmla="*/ 127 h 294"/>
                <a:gd name="T78" fmla="*/ 219 w 425"/>
                <a:gd name="T79" fmla="*/ 138 h 294"/>
                <a:gd name="T80" fmla="*/ 202 w 425"/>
                <a:gd name="T81" fmla="*/ 140 h 294"/>
                <a:gd name="T82" fmla="*/ 194 w 425"/>
                <a:gd name="T83" fmla="*/ 146 h 294"/>
                <a:gd name="T84" fmla="*/ 185 w 425"/>
                <a:gd name="T85" fmla="*/ 163 h 294"/>
                <a:gd name="T86" fmla="*/ 164 w 425"/>
                <a:gd name="T87" fmla="*/ 163 h 294"/>
                <a:gd name="T88" fmla="*/ 144 w 425"/>
                <a:gd name="T89" fmla="*/ 157 h 294"/>
                <a:gd name="T90" fmla="*/ 158 w 425"/>
                <a:gd name="T91" fmla="*/ 167 h 294"/>
                <a:gd name="T92" fmla="*/ 135 w 425"/>
                <a:gd name="T93" fmla="*/ 173 h 294"/>
                <a:gd name="T94" fmla="*/ 125 w 425"/>
                <a:gd name="T95" fmla="*/ 171 h 294"/>
                <a:gd name="T96" fmla="*/ 129 w 425"/>
                <a:gd name="T97" fmla="*/ 163 h 294"/>
                <a:gd name="T98" fmla="*/ 112 w 425"/>
                <a:gd name="T99" fmla="*/ 173 h 294"/>
                <a:gd name="T100" fmla="*/ 96 w 425"/>
                <a:gd name="T101" fmla="*/ 180 h 294"/>
                <a:gd name="T102" fmla="*/ 77 w 425"/>
                <a:gd name="T103" fmla="*/ 173 h 294"/>
                <a:gd name="T104" fmla="*/ 68 w 425"/>
                <a:gd name="T105" fmla="*/ 180 h 294"/>
                <a:gd name="T106" fmla="*/ 50 w 425"/>
                <a:gd name="T107" fmla="*/ 192 h 294"/>
                <a:gd name="T108" fmla="*/ 48 w 425"/>
                <a:gd name="T109" fmla="*/ 205 h 294"/>
                <a:gd name="T110" fmla="*/ 70 w 425"/>
                <a:gd name="T111" fmla="*/ 211 h 294"/>
                <a:gd name="T112" fmla="*/ 79 w 425"/>
                <a:gd name="T113" fmla="*/ 230 h 294"/>
                <a:gd name="T114" fmla="*/ 79 w 425"/>
                <a:gd name="T115" fmla="*/ 248 h 294"/>
                <a:gd name="T116" fmla="*/ 6 w 425"/>
                <a:gd name="T117" fmla="*/ 215 h 294"/>
                <a:gd name="T118" fmla="*/ 104 w 425"/>
                <a:gd name="T119" fmla="*/ 148 h 294"/>
                <a:gd name="T120" fmla="*/ 223 w 425"/>
                <a:gd name="T121" fmla="*/ 29 h 294"/>
                <a:gd name="T122" fmla="*/ 335 w 425"/>
                <a:gd name="T123" fmla="*/ 102 h 294"/>
                <a:gd name="T124" fmla="*/ 315 w 425"/>
                <a:gd name="T125" fmla="*/ 10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5" h="294">
                  <a:moveTo>
                    <a:pt x="367" y="155"/>
                  </a:moveTo>
                  <a:lnTo>
                    <a:pt x="369" y="157"/>
                  </a:lnTo>
                  <a:lnTo>
                    <a:pt x="369" y="155"/>
                  </a:lnTo>
                  <a:lnTo>
                    <a:pt x="375" y="157"/>
                  </a:lnTo>
                  <a:lnTo>
                    <a:pt x="377" y="157"/>
                  </a:lnTo>
                  <a:lnTo>
                    <a:pt x="381" y="157"/>
                  </a:lnTo>
                  <a:lnTo>
                    <a:pt x="383" y="157"/>
                  </a:lnTo>
                  <a:lnTo>
                    <a:pt x="385" y="159"/>
                  </a:lnTo>
                  <a:lnTo>
                    <a:pt x="386" y="161"/>
                  </a:lnTo>
                  <a:lnTo>
                    <a:pt x="388" y="159"/>
                  </a:lnTo>
                  <a:lnTo>
                    <a:pt x="388" y="157"/>
                  </a:lnTo>
                  <a:lnTo>
                    <a:pt x="400" y="176"/>
                  </a:lnTo>
                  <a:lnTo>
                    <a:pt x="409" y="182"/>
                  </a:lnTo>
                  <a:lnTo>
                    <a:pt x="413" y="194"/>
                  </a:lnTo>
                  <a:lnTo>
                    <a:pt x="406" y="203"/>
                  </a:lnTo>
                  <a:lnTo>
                    <a:pt x="421" y="213"/>
                  </a:lnTo>
                  <a:lnTo>
                    <a:pt x="425" y="215"/>
                  </a:lnTo>
                  <a:lnTo>
                    <a:pt x="406" y="246"/>
                  </a:lnTo>
                  <a:lnTo>
                    <a:pt x="411" y="249"/>
                  </a:lnTo>
                  <a:lnTo>
                    <a:pt x="381" y="294"/>
                  </a:lnTo>
                  <a:lnTo>
                    <a:pt x="375" y="292"/>
                  </a:lnTo>
                  <a:lnTo>
                    <a:pt x="377" y="292"/>
                  </a:lnTo>
                  <a:lnTo>
                    <a:pt x="379" y="292"/>
                  </a:lnTo>
                  <a:lnTo>
                    <a:pt x="379" y="290"/>
                  </a:lnTo>
                  <a:lnTo>
                    <a:pt x="377" y="290"/>
                  </a:lnTo>
                  <a:lnTo>
                    <a:pt x="375" y="290"/>
                  </a:lnTo>
                  <a:lnTo>
                    <a:pt x="375" y="288"/>
                  </a:lnTo>
                  <a:lnTo>
                    <a:pt x="375" y="286"/>
                  </a:lnTo>
                  <a:lnTo>
                    <a:pt x="373" y="286"/>
                  </a:lnTo>
                  <a:lnTo>
                    <a:pt x="371" y="286"/>
                  </a:lnTo>
                  <a:lnTo>
                    <a:pt x="367" y="288"/>
                  </a:lnTo>
                  <a:lnTo>
                    <a:pt x="367" y="286"/>
                  </a:lnTo>
                  <a:lnTo>
                    <a:pt x="365" y="286"/>
                  </a:lnTo>
                  <a:lnTo>
                    <a:pt x="367" y="284"/>
                  </a:lnTo>
                  <a:lnTo>
                    <a:pt x="367" y="282"/>
                  </a:lnTo>
                  <a:lnTo>
                    <a:pt x="367" y="280"/>
                  </a:lnTo>
                  <a:lnTo>
                    <a:pt x="365" y="278"/>
                  </a:lnTo>
                  <a:lnTo>
                    <a:pt x="363" y="278"/>
                  </a:lnTo>
                  <a:lnTo>
                    <a:pt x="363" y="280"/>
                  </a:lnTo>
                  <a:lnTo>
                    <a:pt x="361" y="278"/>
                  </a:lnTo>
                  <a:lnTo>
                    <a:pt x="360" y="278"/>
                  </a:lnTo>
                  <a:lnTo>
                    <a:pt x="361" y="278"/>
                  </a:lnTo>
                  <a:lnTo>
                    <a:pt x="361" y="276"/>
                  </a:lnTo>
                  <a:lnTo>
                    <a:pt x="360" y="276"/>
                  </a:lnTo>
                  <a:lnTo>
                    <a:pt x="358" y="276"/>
                  </a:lnTo>
                  <a:lnTo>
                    <a:pt x="358" y="274"/>
                  </a:lnTo>
                  <a:lnTo>
                    <a:pt x="360" y="274"/>
                  </a:lnTo>
                  <a:lnTo>
                    <a:pt x="361" y="272"/>
                  </a:lnTo>
                  <a:lnTo>
                    <a:pt x="363" y="272"/>
                  </a:lnTo>
                  <a:lnTo>
                    <a:pt x="363" y="271"/>
                  </a:lnTo>
                  <a:lnTo>
                    <a:pt x="365" y="271"/>
                  </a:lnTo>
                  <a:lnTo>
                    <a:pt x="363" y="269"/>
                  </a:lnTo>
                  <a:lnTo>
                    <a:pt x="361" y="271"/>
                  </a:lnTo>
                  <a:lnTo>
                    <a:pt x="360" y="269"/>
                  </a:lnTo>
                  <a:lnTo>
                    <a:pt x="354" y="271"/>
                  </a:lnTo>
                  <a:lnTo>
                    <a:pt x="352" y="272"/>
                  </a:lnTo>
                  <a:lnTo>
                    <a:pt x="348" y="276"/>
                  </a:lnTo>
                  <a:lnTo>
                    <a:pt x="344" y="278"/>
                  </a:lnTo>
                  <a:lnTo>
                    <a:pt x="346" y="269"/>
                  </a:lnTo>
                  <a:lnTo>
                    <a:pt x="348" y="267"/>
                  </a:lnTo>
                  <a:lnTo>
                    <a:pt x="352" y="259"/>
                  </a:lnTo>
                  <a:lnTo>
                    <a:pt x="352" y="255"/>
                  </a:lnTo>
                  <a:lnTo>
                    <a:pt x="350" y="255"/>
                  </a:lnTo>
                  <a:lnTo>
                    <a:pt x="348" y="255"/>
                  </a:lnTo>
                  <a:lnTo>
                    <a:pt x="342" y="265"/>
                  </a:lnTo>
                  <a:lnTo>
                    <a:pt x="340" y="265"/>
                  </a:lnTo>
                  <a:lnTo>
                    <a:pt x="336" y="269"/>
                  </a:lnTo>
                  <a:lnTo>
                    <a:pt x="336" y="267"/>
                  </a:lnTo>
                  <a:lnTo>
                    <a:pt x="336" y="265"/>
                  </a:lnTo>
                  <a:lnTo>
                    <a:pt x="331" y="269"/>
                  </a:lnTo>
                  <a:lnTo>
                    <a:pt x="327" y="272"/>
                  </a:lnTo>
                  <a:lnTo>
                    <a:pt x="325" y="278"/>
                  </a:lnTo>
                  <a:lnTo>
                    <a:pt x="327" y="280"/>
                  </a:lnTo>
                  <a:lnTo>
                    <a:pt x="321" y="286"/>
                  </a:lnTo>
                  <a:lnTo>
                    <a:pt x="319" y="282"/>
                  </a:lnTo>
                  <a:lnTo>
                    <a:pt x="319" y="276"/>
                  </a:lnTo>
                  <a:lnTo>
                    <a:pt x="321" y="271"/>
                  </a:lnTo>
                  <a:lnTo>
                    <a:pt x="323" y="265"/>
                  </a:lnTo>
                  <a:lnTo>
                    <a:pt x="317" y="267"/>
                  </a:lnTo>
                  <a:lnTo>
                    <a:pt x="310" y="280"/>
                  </a:lnTo>
                  <a:lnTo>
                    <a:pt x="310" y="282"/>
                  </a:lnTo>
                  <a:lnTo>
                    <a:pt x="308" y="284"/>
                  </a:lnTo>
                  <a:lnTo>
                    <a:pt x="306" y="284"/>
                  </a:lnTo>
                  <a:lnTo>
                    <a:pt x="304" y="284"/>
                  </a:lnTo>
                  <a:lnTo>
                    <a:pt x="304" y="280"/>
                  </a:lnTo>
                  <a:lnTo>
                    <a:pt x="306" y="276"/>
                  </a:lnTo>
                  <a:lnTo>
                    <a:pt x="306" y="271"/>
                  </a:lnTo>
                  <a:lnTo>
                    <a:pt x="302" y="267"/>
                  </a:lnTo>
                  <a:lnTo>
                    <a:pt x="300" y="267"/>
                  </a:lnTo>
                  <a:lnTo>
                    <a:pt x="298" y="267"/>
                  </a:lnTo>
                  <a:lnTo>
                    <a:pt x="298" y="271"/>
                  </a:lnTo>
                  <a:lnTo>
                    <a:pt x="300" y="272"/>
                  </a:lnTo>
                  <a:lnTo>
                    <a:pt x="300" y="274"/>
                  </a:lnTo>
                  <a:lnTo>
                    <a:pt x="296" y="276"/>
                  </a:lnTo>
                  <a:lnTo>
                    <a:pt x="294" y="276"/>
                  </a:lnTo>
                  <a:lnTo>
                    <a:pt x="292" y="278"/>
                  </a:lnTo>
                  <a:lnTo>
                    <a:pt x="288" y="282"/>
                  </a:lnTo>
                  <a:lnTo>
                    <a:pt x="288" y="280"/>
                  </a:lnTo>
                  <a:lnTo>
                    <a:pt x="287" y="278"/>
                  </a:lnTo>
                  <a:lnTo>
                    <a:pt x="285" y="282"/>
                  </a:lnTo>
                  <a:lnTo>
                    <a:pt x="279" y="284"/>
                  </a:lnTo>
                  <a:lnTo>
                    <a:pt x="275" y="284"/>
                  </a:lnTo>
                  <a:lnTo>
                    <a:pt x="271" y="284"/>
                  </a:lnTo>
                  <a:lnTo>
                    <a:pt x="267" y="284"/>
                  </a:lnTo>
                  <a:lnTo>
                    <a:pt x="267" y="282"/>
                  </a:lnTo>
                  <a:lnTo>
                    <a:pt x="269" y="280"/>
                  </a:lnTo>
                  <a:lnTo>
                    <a:pt x="271" y="278"/>
                  </a:lnTo>
                  <a:lnTo>
                    <a:pt x="273" y="274"/>
                  </a:lnTo>
                  <a:lnTo>
                    <a:pt x="271" y="274"/>
                  </a:lnTo>
                  <a:lnTo>
                    <a:pt x="265" y="276"/>
                  </a:lnTo>
                  <a:lnTo>
                    <a:pt x="262" y="280"/>
                  </a:lnTo>
                  <a:lnTo>
                    <a:pt x="256" y="284"/>
                  </a:lnTo>
                  <a:lnTo>
                    <a:pt x="256" y="282"/>
                  </a:lnTo>
                  <a:lnTo>
                    <a:pt x="256" y="280"/>
                  </a:lnTo>
                  <a:lnTo>
                    <a:pt x="256" y="278"/>
                  </a:lnTo>
                  <a:lnTo>
                    <a:pt x="256" y="276"/>
                  </a:lnTo>
                  <a:lnTo>
                    <a:pt x="258" y="274"/>
                  </a:lnTo>
                  <a:lnTo>
                    <a:pt x="260" y="272"/>
                  </a:lnTo>
                  <a:lnTo>
                    <a:pt x="262" y="271"/>
                  </a:lnTo>
                  <a:lnTo>
                    <a:pt x="262" y="269"/>
                  </a:lnTo>
                  <a:lnTo>
                    <a:pt x="260" y="269"/>
                  </a:lnTo>
                  <a:lnTo>
                    <a:pt x="258" y="271"/>
                  </a:lnTo>
                  <a:lnTo>
                    <a:pt x="256" y="271"/>
                  </a:lnTo>
                  <a:lnTo>
                    <a:pt x="254" y="271"/>
                  </a:lnTo>
                  <a:lnTo>
                    <a:pt x="254" y="272"/>
                  </a:lnTo>
                  <a:lnTo>
                    <a:pt x="254" y="274"/>
                  </a:lnTo>
                  <a:lnTo>
                    <a:pt x="254" y="276"/>
                  </a:lnTo>
                  <a:lnTo>
                    <a:pt x="254" y="278"/>
                  </a:lnTo>
                  <a:lnTo>
                    <a:pt x="252" y="278"/>
                  </a:lnTo>
                  <a:lnTo>
                    <a:pt x="252" y="280"/>
                  </a:lnTo>
                  <a:lnTo>
                    <a:pt x="250" y="282"/>
                  </a:lnTo>
                  <a:lnTo>
                    <a:pt x="248" y="284"/>
                  </a:lnTo>
                  <a:lnTo>
                    <a:pt x="246" y="282"/>
                  </a:lnTo>
                  <a:lnTo>
                    <a:pt x="246" y="280"/>
                  </a:lnTo>
                  <a:lnTo>
                    <a:pt x="248" y="278"/>
                  </a:lnTo>
                  <a:lnTo>
                    <a:pt x="246" y="278"/>
                  </a:lnTo>
                  <a:lnTo>
                    <a:pt x="244" y="276"/>
                  </a:lnTo>
                  <a:lnTo>
                    <a:pt x="242" y="278"/>
                  </a:lnTo>
                  <a:lnTo>
                    <a:pt x="240" y="280"/>
                  </a:lnTo>
                  <a:lnTo>
                    <a:pt x="237" y="282"/>
                  </a:lnTo>
                  <a:lnTo>
                    <a:pt x="235" y="284"/>
                  </a:lnTo>
                  <a:lnTo>
                    <a:pt x="233" y="282"/>
                  </a:lnTo>
                  <a:lnTo>
                    <a:pt x="229" y="284"/>
                  </a:lnTo>
                  <a:lnTo>
                    <a:pt x="225" y="284"/>
                  </a:lnTo>
                  <a:lnTo>
                    <a:pt x="225" y="288"/>
                  </a:lnTo>
                  <a:lnTo>
                    <a:pt x="225" y="290"/>
                  </a:lnTo>
                  <a:lnTo>
                    <a:pt x="223" y="290"/>
                  </a:lnTo>
                  <a:lnTo>
                    <a:pt x="219" y="292"/>
                  </a:lnTo>
                  <a:lnTo>
                    <a:pt x="219" y="290"/>
                  </a:lnTo>
                  <a:lnTo>
                    <a:pt x="217" y="290"/>
                  </a:lnTo>
                  <a:lnTo>
                    <a:pt x="215" y="290"/>
                  </a:lnTo>
                  <a:lnTo>
                    <a:pt x="217" y="288"/>
                  </a:lnTo>
                  <a:lnTo>
                    <a:pt x="217" y="286"/>
                  </a:lnTo>
                  <a:lnTo>
                    <a:pt x="219" y="286"/>
                  </a:lnTo>
                  <a:lnTo>
                    <a:pt x="217" y="284"/>
                  </a:lnTo>
                  <a:lnTo>
                    <a:pt x="217" y="282"/>
                  </a:lnTo>
                  <a:lnTo>
                    <a:pt x="219" y="282"/>
                  </a:lnTo>
                  <a:lnTo>
                    <a:pt x="217" y="280"/>
                  </a:lnTo>
                  <a:lnTo>
                    <a:pt x="217" y="282"/>
                  </a:lnTo>
                  <a:lnTo>
                    <a:pt x="215" y="282"/>
                  </a:lnTo>
                  <a:lnTo>
                    <a:pt x="214" y="282"/>
                  </a:lnTo>
                  <a:lnTo>
                    <a:pt x="212" y="286"/>
                  </a:lnTo>
                  <a:lnTo>
                    <a:pt x="210" y="288"/>
                  </a:lnTo>
                  <a:lnTo>
                    <a:pt x="206" y="286"/>
                  </a:lnTo>
                  <a:lnTo>
                    <a:pt x="206" y="284"/>
                  </a:lnTo>
                  <a:lnTo>
                    <a:pt x="206" y="282"/>
                  </a:lnTo>
                  <a:lnTo>
                    <a:pt x="202" y="282"/>
                  </a:lnTo>
                  <a:lnTo>
                    <a:pt x="202" y="280"/>
                  </a:lnTo>
                  <a:lnTo>
                    <a:pt x="202" y="282"/>
                  </a:lnTo>
                  <a:lnTo>
                    <a:pt x="200" y="282"/>
                  </a:lnTo>
                  <a:lnTo>
                    <a:pt x="198" y="278"/>
                  </a:lnTo>
                  <a:lnTo>
                    <a:pt x="198" y="276"/>
                  </a:lnTo>
                  <a:lnTo>
                    <a:pt x="198" y="274"/>
                  </a:lnTo>
                  <a:lnTo>
                    <a:pt x="200" y="272"/>
                  </a:lnTo>
                  <a:lnTo>
                    <a:pt x="200" y="271"/>
                  </a:lnTo>
                  <a:lnTo>
                    <a:pt x="198" y="272"/>
                  </a:lnTo>
                  <a:lnTo>
                    <a:pt x="196" y="272"/>
                  </a:lnTo>
                  <a:lnTo>
                    <a:pt x="192" y="272"/>
                  </a:lnTo>
                  <a:lnTo>
                    <a:pt x="191" y="272"/>
                  </a:lnTo>
                  <a:lnTo>
                    <a:pt x="191" y="274"/>
                  </a:lnTo>
                  <a:lnTo>
                    <a:pt x="191" y="276"/>
                  </a:lnTo>
                  <a:lnTo>
                    <a:pt x="189" y="276"/>
                  </a:lnTo>
                  <a:lnTo>
                    <a:pt x="187" y="274"/>
                  </a:lnTo>
                  <a:lnTo>
                    <a:pt x="185" y="274"/>
                  </a:lnTo>
                  <a:lnTo>
                    <a:pt x="185" y="276"/>
                  </a:lnTo>
                  <a:lnTo>
                    <a:pt x="183" y="276"/>
                  </a:lnTo>
                  <a:lnTo>
                    <a:pt x="177" y="272"/>
                  </a:lnTo>
                  <a:lnTo>
                    <a:pt x="175" y="272"/>
                  </a:lnTo>
                  <a:lnTo>
                    <a:pt x="175" y="271"/>
                  </a:lnTo>
                  <a:lnTo>
                    <a:pt x="177" y="267"/>
                  </a:lnTo>
                  <a:lnTo>
                    <a:pt x="179" y="267"/>
                  </a:lnTo>
                  <a:lnTo>
                    <a:pt x="179" y="265"/>
                  </a:lnTo>
                  <a:lnTo>
                    <a:pt x="173" y="265"/>
                  </a:lnTo>
                  <a:lnTo>
                    <a:pt x="171" y="263"/>
                  </a:lnTo>
                  <a:lnTo>
                    <a:pt x="171" y="259"/>
                  </a:lnTo>
                  <a:lnTo>
                    <a:pt x="173" y="259"/>
                  </a:lnTo>
                  <a:lnTo>
                    <a:pt x="173" y="257"/>
                  </a:lnTo>
                  <a:lnTo>
                    <a:pt x="171" y="257"/>
                  </a:lnTo>
                  <a:lnTo>
                    <a:pt x="169" y="255"/>
                  </a:lnTo>
                  <a:lnTo>
                    <a:pt x="173" y="249"/>
                  </a:lnTo>
                  <a:lnTo>
                    <a:pt x="177" y="248"/>
                  </a:lnTo>
                  <a:lnTo>
                    <a:pt x="179" y="248"/>
                  </a:lnTo>
                  <a:lnTo>
                    <a:pt x="181" y="248"/>
                  </a:lnTo>
                  <a:lnTo>
                    <a:pt x="183" y="248"/>
                  </a:lnTo>
                  <a:lnTo>
                    <a:pt x="183" y="246"/>
                  </a:lnTo>
                  <a:lnTo>
                    <a:pt x="183" y="244"/>
                  </a:lnTo>
                  <a:lnTo>
                    <a:pt x="185" y="242"/>
                  </a:lnTo>
                  <a:lnTo>
                    <a:pt x="189" y="242"/>
                  </a:lnTo>
                  <a:lnTo>
                    <a:pt x="192" y="244"/>
                  </a:lnTo>
                  <a:lnTo>
                    <a:pt x="194" y="244"/>
                  </a:lnTo>
                  <a:lnTo>
                    <a:pt x="194" y="246"/>
                  </a:lnTo>
                  <a:lnTo>
                    <a:pt x="196" y="244"/>
                  </a:lnTo>
                  <a:lnTo>
                    <a:pt x="198" y="244"/>
                  </a:lnTo>
                  <a:lnTo>
                    <a:pt x="202" y="244"/>
                  </a:lnTo>
                  <a:lnTo>
                    <a:pt x="204" y="248"/>
                  </a:lnTo>
                  <a:lnTo>
                    <a:pt x="206" y="249"/>
                  </a:lnTo>
                  <a:lnTo>
                    <a:pt x="208" y="249"/>
                  </a:lnTo>
                  <a:lnTo>
                    <a:pt x="210" y="251"/>
                  </a:lnTo>
                  <a:lnTo>
                    <a:pt x="210" y="249"/>
                  </a:lnTo>
                  <a:lnTo>
                    <a:pt x="212" y="248"/>
                  </a:lnTo>
                  <a:lnTo>
                    <a:pt x="214" y="246"/>
                  </a:lnTo>
                  <a:lnTo>
                    <a:pt x="215" y="246"/>
                  </a:lnTo>
                  <a:lnTo>
                    <a:pt x="219" y="248"/>
                  </a:lnTo>
                  <a:lnTo>
                    <a:pt x="221" y="248"/>
                  </a:lnTo>
                  <a:lnTo>
                    <a:pt x="223" y="249"/>
                  </a:lnTo>
                  <a:lnTo>
                    <a:pt x="225" y="248"/>
                  </a:lnTo>
                  <a:lnTo>
                    <a:pt x="225" y="246"/>
                  </a:lnTo>
                  <a:lnTo>
                    <a:pt x="227" y="246"/>
                  </a:lnTo>
                  <a:lnTo>
                    <a:pt x="229" y="248"/>
                  </a:lnTo>
                  <a:lnTo>
                    <a:pt x="229" y="249"/>
                  </a:lnTo>
                  <a:lnTo>
                    <a:pt x="227" y="249"/>
                  </a:lnTo>
                  <a:lnTo>
                    <a:pt x="229" y="251"/>
                  </a:lnTo>
                  <a:lnTo>
                    <a:pt x="231" y="249"/>
                  </a:lnTo>
                  <a:lnTo>
                    <a:pt x="233" y="249"/>
                  </a:lnTo>
                  <a:lnTo>
                    <a:pt x="233" y="248"/>
                  </a:lnTo>
                  <a:lnTo>
                    <a:pt x="231" y="246"/>
                  </a:lnTo>
                  <a:lnTo>
                    <a:pt x="233" y="244"/>
                  </a:lnTo>
                  <a:lnTo>
                    <a:pt x="233" y="242"/>
                  </a:lnTo>
                  <a:lnTo>
                    <a:pt x="235" y="244"/>
                  </a:lnTo>
                  <a:lnTo>
                    <a:pt x="239" y="244"/>
                  </a:lnTo>
                  <a:lnTo>
                    <a:pt x="239" y="242"/>
                  </a:lnTo>
                  <a:lnTo>
                    <a:pt x="240" y="240"/>
                  </a:lnTo>
                  <a:lnTo>
                    <a:pt x="242" y="240"/>
                  </a:lnTo>
                  <a:lnTo>
                    <a:pt x="248" y="238"/>
                  </a:lnTo>
                  <a:lnTo>
                    <a:pt x="256" y="236"/>
                  </a:lnTo>
                  <a:lnTo>
                    <a:pt x="254" y="236"/>
                  </a:lnTo>
                  <a:lnTo>
                    <a:pt x="252" y="236"/>
                  </a:lnTo>
                  <a:lnTo>
                    <a:pt x="252" y="234"/>
                  </a:lnTo>
                  <a:lnTo>
                    <a:pt x="250" y="232"/>
                  </a:lnTo>
                  <a:lnTo>
                    <a:pt x="246" y="232"/>
                  </a:lnTo>
                  <a:lnTo>
                    <a:pt x="240" y="234"/>
                  </a:lnTo>
                  <a:lnTo>
                    <a:pt x="239" y="234"/>
                  </a:lnTo>
                  <a:lnTo>
                    <a:pt x="229" y="234"/>
                  </a:lnTo>
                  <a:lnTo>
                    <a:pt x="227" y="234"/>
                  </a:lnTo>
                  <a:lnTo>
                    <a:pt x="223" y="232"/>
                  </a:lnTo>
                  <a:lnTo>
                    <a:pt x="223" y="234"/>
                  </a:lnTo>
                  <a:lnTo>
                    <a:pt x="221" y="234"/>
                  </a:lnTo>
                  <a:lnTo>
                    <a:pt x="219" y="234"/>
                  </a:lnTo>
                  <a:lnTo>
                    <a:pt x="217" y="234"/>
                  </a:lnTo>
                  <a:lnTo>
                    <a:pt x="212" y="228"/>
                  </a:lnTo>
                  <a:lnTo>
                    <a:pt x="210" y="224"/>
                  </a:lnTo>
                  <a:lnTo>
                    <a:pt x="210" y="221"/>
                  </a:lnTo>
                  <a:lnTo>
                    <a:pt x="208" y="217"/>
                  </a:lnTo>
                  <a:lnTo>
                    <a:pt x="208" y="215"/>
                  </a:lnTo>
                  <a:lnTo>
                    <a:pt x="208" y="213"/>
                  </a:lnTo>
                  <a:lnTo>
                    <a:pt x="208" y="211"/>
                  </a:lnTo>
                  <a:lnTo>
                    <a:pt x="208" y="209"/>
                  </a:lnTo>
                  <a:lnTo>
                    <a:pt x="210" y="209"/>
                  </a:lnTo>
                  <a:lnTo>
                    <a:pt x="210" y="207"/>
                  </a:lnTo>
                  <a:lnTo>
                    <a:pt x="214" y="205"/>
                  </a:lnTo>
                  <a:lnTo>
                    <a:pt x="215" y="203"/>
                  </a:lnTo>
                  <a:lnTo>
                    <a:pt x="219" y="201"/>
                  </a:lnTo>
                  <a:lnTo>
                    <a:pt x="219" y="200"/>
                  </a:lnTo>
                  <a:lnTo>
                    <a:pt x="221" y="200"/>
                  </a:lnTo>
                  <a:lnTo>
                    <a:pt x="223" y="198"/>
                  </a:lnTo>
                  <a:lnTo>
                    <a:pt x="225" y="196"/>
                  </a:lnTo>
                  <a:lnTo>
                    <a:pt x="231" y="190"/>
                  </a:lnTo>
                  <a:lnTo>
                    <a:pt x="233" y="190"/>
                  </a:lnTo>
                  <a:lnTo>
                    <a:pt x="237" y="188"/>
                  </a:lnTo>
                  <a:lnTo>
                    <a:pt x="240" y="186"/>
                  </a:lnTo>
                  <a:lnTo>
                    <a:pt x="242" y="186"/>
                  </a:lnTo>
                  <a:lnTo>
                    <a:pt x="248" y="184"/>
                  </a:lnTo>
                  <a:lnTo>
                    <a:pt x="250" y="184"/>
                  </a:lnTo>
                  <a:lnTo>
                    <a:pt x="252" y="182"/>
                  </a:lnTo>
                  <a:lnTo>
                    <a:pt x="258" y="180"/>
                  </a:lnTo>
                  <a:lnTo>
                    <a:pt x="260" y="180"/>
                  </a:lnTo>
                  <a:lnTo>
                    <a:pt x="264" y="176"/>
                  </a:lnTo>
                  <a:lnTo>
                    <a:pt x="265" y="175"/>
                  </a:lnTo>
                  <a:lnTo>
                    <a:pt x="267" y="171"/>
                  </a:lnTo>
                  <a:lnTo>
                    <a:pt x="269" y="167"/>
                  </a:lnTo>
                  <a:lnTo>
                    <a:pt x="271" y="167"/>
                  </a:lnTo>
                  <a:lnTo>
                    <a:pt x="275" y="167"/>
                  </a:lnTo>
                  <a:lnTo>
                    <a:pt x="275" y="169"/>
                  </a:lnTo>
                  <a:lnTo>
                    <a:pt x="277" y="165"/>
                  </a:lnTo>
                  <a:lnTo>
                    <a:pt x="279" y="163"/>
                  </a:lnTo>
                  <a:lnTo>
                    <a:pt x="281" y="161"/>
                  </a:lnTo>
                  <a:lnTo>
                    <a:pt x="285" y="155"/>
                  </a:lnTo>
                  <a:lnTo>
                    <a:pt x="287" y="153"/>
                  </a:lnTo>
                  <a:lnTo>
                    <a:pt x="287" y="152"/>
                  </a:lnTo>
                  <a:lnTo>
                    <a:pt x="287" y="150"/>
                  </a:lnTo>
                  <a:lnTo>
                    <a:pt x="287" y="148"/>
                  </a:lnTo>
                  <a:lnTo>
                    <a:pt x="287" y="146"/>
                  </a:lnTo>
                  <a:lnTo>
                    <a:pt x="288" y="144"/>
                  </a:lnTo>
                  <a:lnTo>
                    <a:pt x="288" y="142"/>
                  </a:lnTo>
                  <a:lnTo>
                    <a:pt x="290" y="140"/>
                  </a:lnTo>
                  <a:lnTo>
                    <a:pt x="290" y="138"/>
                  </a:lnTo>
                  <a:lnTo>
                    <a:pt x="290" y="134"/>
                  </a:lnTo>
                  <a:lnTo>
                    <a:pt x="290" y="132"/>
                  </a:lnTo>
                  <a:lnTo>
                    <a:pt x="292" y="132"/>
                  </a:lnTo>
                  <a:lnTo>
                    <a:pt x="294" y="132"/>
                  </a:lnTo>
                  <a:lnTo>
                    <a:pt x="298" y="134"/>
                  </a:lnTo>
                  <a:lnTo>
                    <a:pt x="300" y="134"/>
                  </a:lnTo>
                  <a:lnTo>
                    <a:pt x="300" y="132"/>
                  </a:lnTo>
                  <a:lnTo>
                    <a:pt x="302" y="132"/>
                  </a:lnTo>
                  <a:lnTo>
                    <a:pt x="304" y="132"/>
                  </a:lnTo>
                  <a:lnTo>
                    <a:pt x="310" y="136"/>
                  </a:lnTo>
                  <a:lnTo>
                    <a:pt x="312" y="136"/>
                  </a:lnTo>
                  <a:lnTo>
                    <a:pt x="313" y="136"/>
                  </a:lnTo>
                  <a:lnTo>
                    <a:pt x="315" y="136"/>
                  </a:lnTo>
                  <a:lnTo>
                    <a:pt x="325" y="136"/>
                  </a:lnTo>
                  <a:lnTo>
                    <a:pt x="325" y="134"/>
                  </a:lnTo>
                  <a:lnTo>
                    <a:pt x="329" y="134"/>
                  </a:lnTo>
                  <a:lnTo>
                    <a:pt x="331" y="134"/>
                  </a:lnTo>
                  <a:lnTo>
                    <a:pt x="335" y="134"/>
                  </a:lnTo>
                  <a:lnTo>
                    <a:pt x="338" y="134"/>
                  </a:lnTo>
                  <a:lnTo>
                    <a:pt x="342" y="132"/>
                  </a:lnTo>
                  <a:lnTo>
                    <a:pt x="346" y="132"/>
                  </a:lnTo>
                  <a:lnTo>
                    <a:pt x="348" y="132"/>
                  </a:lnTo>
                  <a:lnTo>
                    <a:pt x="352" y="134"/>
                  </a:lnTo>
                  <a:lnTo>
                    <a:pt x="352" y="132"/>
                  </a:lnTo>
                  <a:lnTo>
                    <a:pt x="354" y="132"/>
                  </a:lnTo>
                  <a:lnTo>
                    <a:pt x="356" y="134"/>
                  </a:lnTo>
                  <a:lnTo>
                    <a:pt x="358" y="134"/>
                  </a:lnTo>
                  <a:lnTo>
                    <a:pt x="360" y="132"/>
                  </a:lnTo>
                  <a:lnTo>
                    <a:pt x="361" y="134"/>
                  </a:lnTo>
                  <a:lnTo>
                    <a:pt x="361" y="136"/>
                  </a:lnTo>
                  <a:lnTo>
                    <a:pt x="361" y="140"/>
                  </a:lnTo>
                  <a:lnTo>
                    <a:pt x="361" y="144"/>
                  </a:lnTo>
                  <a:lnTo>
                    <a:pt x="361" y="146"/>
                  </a:lnTo>
                  <a:lnTo>
                    <a:pt x="361" y="148"/>
                  </a:lnTo>
                  <a:lnTo>
                    <a:pt x="361" y="150"/>
                  </a:lnTo>
                  <a:lnTo>
                    <a:pt x="363" y="152"/>
                  </a:lnTo>
                  <a:lnTo>
                    <a:pt x="367" y="155"/>
                  </a:lnTo>
                  <a:moveTo>
                    <a:pt x="313" y="107"/>
                  </a:moveTo>
                  <a:lnTo>
                    <a:pt x="313" y="105"/>
                  </a:lnTo>
                  <a:lnTo>
                    <a:pt x="312" y="105"/>
                  </a:lnTo>
                  <a:lnTo>
                    <a:pt x="310" y="104"/>
                  </a:lnTo>
                  <a:lnTo>
                    <a:pt x="308" y="102"/>
                  </a:lnTo>
                  <a:lnTo>
                    <a:pt x="306" y="102"/>
                  </a:lnTo>
                  <a:lnTo>
                    <a:pt x="302" y="102"/>
                  </a:lnTo>
                  <a:lnTo>
                    <a:pt x="300" y="104"/>
                  </a:lnTo>
                  <a:lnTo>
                    <a:pt x="296" y="104"/>
                  </a:lnTo>
                  <a:lnTo>
                    <a:pt x="294" y="104"/>
                  </a:lnTo>
                  <a:lnTo>
                    <a:pt x="292" y="104"/>
                  </a:lnTo>
                  <a:lnTo>
                    <a:pt x="290" y="104"/>
                  </a:lnTo>
                  <a:lnTo>
                    <a:pt x="288" y="105"/>
                  </a:lnTo>
                  <a:lnTo>
                    <a:pt x="287" y="105"/>
                  </a:lnTo>
                  <a:lnTo>
                    <a:pt x="283" y="105"/>
                  </a:lnTo>
                  <a:lnTo>
                    <a:pt x="283" y="107"/>
                  </a:lnTo>
                  <a:lnTo>
                    <a:pt x="281" y="107"/>
                  </a:lnTo>
                  <a:lnTo>
                    <a:pt x="281" y="109"/>
                  </a:lnTo>
                  <a:lnTo>
                    <a:pt x="281" y="111"/>
                  </a:lnTo>
                  <a:lnTo>
                    <a:pt x="279" y="111"/>
                  </a:lnTo>
                  <a:lnTo>
                    <a:pt x="279" y="115"/>
                  </a:lnTo>
                  <a:lnTo>
                    <a:pt x="279" y="121"/>
                  </a:lnTo>
                  <a:lnTo>
                    <a:pt x="279" y="123"/>
                  </a:lnTo>
                  <a:lnTo>
                    <a:pt x="277" y="123"/>
                  </a:lnTo>
                  <a:lnTo>
                    <a:pt x="275" y="123"/>
                  </a:lnTo>
                  <a:lnTo>
                    <a:pt x="275" y="121"/>
                  </a:lnTo>
                  <a:lnTo>
                    <a:pt x="275" y="119"/>
                  </a:lnTo>
                  <a:lnTo>
                    <a:pt x="273" y="119"/>
                  </a:lnTo>
                  <a:lnTo>
                    <a:pt x="273" y="117"/>
                  </a:lnTo>
                  <a:lnTo>
                    <a:pt x="273" y="115"/>
                  </a:lnTo>
                  <a:lnTo>
                    <a:pt x="271" y="115"/>
                  </a:lnTo>
                  <a:lnTo>
                    <a:pt x="271" y="117"/>
                  </a:lnTo>
                  <a:lnTo>
                    <a:pt x="269" y="117"/>
                  </a:lnTo>
                  <a:lnTo>
                    <a:pt x="267" y="117"/>
                  </a:lnTo>
                  <a:lnTo>
                    <a:pt x="267" y="115"/>
                  </a:lnTo>
                  <a:lnTo>
                    <a:pt x="267" y="113"/>
                  </a:lnTo>
                  <a:lnTo>
                    <a:pt x="267" y="115"/>
                  </a:lnTo>
                  <a:lnTo>
                    <a:pt x="265" y="115"/>
                  </a:lnTo>
                  <a:lnTo>
                    <a:pt x="265" y="113"/>
                  </a:lnTo>
                  <a:lnTo>
                    <a:pt x="258" y="113"/>
                  </a:lnTo>
                  <a:lnTo>
                    <a:pt x="252" y="119"/>
                  </a:lnTo>
                  <a:lnTo>
                    <a:pt x="248" y="123"/>
                  </a:lnTo>
                  <a:lnTo>
                    <a:pt x="246" y="123"/>
                  </a:lnTo>
                  <a:lnTo>
                    <a:pt x="244" y="121"/>
                  </a:lnTo>
                  <a:lnTo>
                    <a:pt x="239" y="123"/>
                  </a:lnTo>
                  <a:lnTo>
                    <a:pt x="235" y="125"/>
                  </a:lnTo>
                  <a:lnTo>
                    <a:pt x="231" y="127"/>
                  </a:lnTo>
                  <a:lnTo>
                    <a:pt x="231" y="129"/>
                  </a:lnTo>
                  <a:lnTo>
                    <a:pt x="229" y="130"/>
                  </a:lnTo>
                  <a:lnTo>
                    <a:pt x="229" y="132"/>
                  </a:lnTo>
                  <a:lnTo>
                    <a:pt x="231" y="138"/>
                  </a:lnTo>
                  <a:lnTo>
                    <a:pt x="227" y="138"/>
                  </a:lnTo>
                  <a:lnTo>
                    <a:pt x="225" y="138"/>
                  </a:lnTo>
                  <a:lnTo>
                    <a:pt x="223" y="136"/>
                  </a:lnTo>
                  <a:lnTo>
                    <a:pt x="221" y="136"/>
                  </a:lnTo>
                  <a:lnTo>
                    <a:pt x="221" y="138"/>
                  </a:lnTo>
                  <a:lnTo>
                    <a:pt x="219" y="138"/>
                  </a:lnTo>
                  <a:lnTo>
                    <a:pt x="219" y="140"/>
                  </a:lnTo>
                  <a:lnTo>
                    <a:pt x="217" y="140"/>
                  </a:lnTo>
                  <a:lnTo>
                    <a:pt x="215" y="142"/>
                  </a:lnTo>
                  <a:lnTo>
                    <a:pt x="214" y="140"/>
                  </a:lnTo>
                  <a:lnTo>
                    <a:pt x="212" y="140"/>
                  </a:lnTo>
                  <a:lnTo>
                    <a:pt x="208" y="142"/>
                  </a:lnTo>
                  <a:lnTo>
                    <a:pt x="206" y="144"/>
                  </a:lnTo>
                  <a:lnTo>
                    <a:pt x="204" y="144"/>
                  </a:lnTo>
                  <a:lnTo>
                    <a:pt x="202" y="142"/>
                  </a:lnTo>
                  <a:lnTo>
                    <a:pt x="202" y="140"/>
                  </a:lnTo>
                  <a:lnTo>
                    <a:pt x="202" y="138"/>
                  </a:lnTo>
                  <a:lnTo>
                    <a:pt x="200" y="138"/>
                  </a:lnTo>
                  <a:lnTo>
                    <a:pt x="200" y="136"/>
                  </a:lnTo>
                  <a:lnTo>
                    <a:pt x="198" y="136"/>
                  </a:lnTo>
                  <a:lnTo>
                    <a:pt x="196" y="136"/>
                  </a:lnTo>
                  <a:lnTo>
                    <a:pt x="194" y="138"/>
                  </a:lnTo>
                  <a:lnTo>
                    <a:pt x="194" y="140"/>
                  </a:lnTo>
                  <a:lnTo>
                    <a:pt x="192" y="142"/>
                  </a:lnTo>
                  <a:lnTo>
                    <a:pt x="194" y="144"/>
                  </a:lnTo>
                  <a:lnTo>
                    <a:pt x="194" y="146"/>
                  </a:lnTo>
                  <a:lnTo>
                    <a:pt x="192" y="148"/>
                  </a:lnTo>
                  <a:lnTo>
                    <a:pt x="192" y="150"/>
                  </a:lnTo>
                  <a:lnTo>
                    <a:pt x="194" y="152"/>
                  </a:lnTo>
                  <a:lnTo>
                    <a:pt x="194" y="153"/>
                  </a:lnTo>
                  <a:lnTo>
                    <a:pt x="194" y="155"/>
                  </a:lnTo>
                  <a:lnTo>
                    <a:pt x="194" y="157"/>
                  </a:lnTo>
                  <a:lnTo>
                    <a:pt x="192" y="159"/>
                  </a:lnTo>
                  <a:lnTo>
                    <a:pt x="191" y="159"/>
                  </a:lnTo>
                  <a:lnTo>
                    <a:pt x="189" y="161"/>
                  </a:lnTo>
                  <a:lnTo>
                    <a:pt x="185" y="163"/>
                  </a:lnTo>
                  <a:lnTo>
                    <a:pt x="183" y="163"/>
                  </a:lnTo>
                  <a:lnTo>
                    <a:pt x="179" y="167"/>
                  </a:lnTo>
                  <a:lnTo>
                    <a:pt x="177" y="167"/>
                  </a:lnTo>
                  <a:lnTo>
                    <a:pt x="175" y="167"/>
                  </a:lnTo>
                  <a:lnTo>
                    <a:pt x="171" y="167"/>
                  </a:lnTo>
                  <a:lnTo>
                    <a:pt x="169" y="169"/>
                  </a:lnTo>
                  <a:lnTo>
                    <a:pt x="167" y="167"/>
                  </a:lnTo>
                  <a:lnTo>
                    <a:pt x="167" y="165"/>
                  </a:lnTo>
                  <a:lnTo>
                    <a:pt x="166" y="165"/>
                  </a:lnTo>
                  <a:lnTo>
                    <a:pt x="164" y="163"/>
                  </a:lnTo>
                  <a:lnTo>
                    <a:pt x="162" y="161"/>
                  </a:lnTo>
                  <a:lnTo>
                    <a:pt x="160" y="161"/>
                  </a:lnTo>
                  <a:lnTo>
                    <a:pt x="160" y="159"/>
                  </a:lnTo>
                  <a:lnTo>
                    <a:pt x="156" y="159"/>
                  </a:lnTo>
                  <a:lnTo>
                    <a:pt x="152" y="159"/>
                  </a:lnTo>
                  <a:lnTo>
                    <a:pt x="150" y="155"/>
                  </a:lnTo>
                  <a:lnTo>
                    <a:pt x="148" y="155"/>
                  </a:lnTo>
                  <a:lnTo>
                    <a:pt x="148" y="157"/>
                  </a:lnTo>
                  <a:lnTo>
                    <a:pt x="146" y="157"/>
                  </a:lnTo>
                  <a:lnTo>
                    <a:pt x="144" y="157"/>
                  </a:lnTo>
                  <a:lnTo>
                    <a:pt x="143" y="157"/>
                  </a:lnTo>
                  <a:lnTo>
                    <a:pt x="143" y="159"/>
                  </a:lnTo>
                  <a:lnTo>
                    <a:pt x="144" y="159"/>
                  </a:lnTo>
                  <a:lnTo>
                    <a:pt x="146" y="159"/>
                  </a:lnTo>
                  <a:lnTo>
                    <a:pt x="148" y="161"/>
                  </a:lnTo>
                  <a:lnTo>
                    <a:pt x="150" y="163"/>
                  </a:lnTo>
                  <a:lnTo>
                    <a:pt x="152" y="163"/>
                  </a:lnTo>
                  <a:lnTo>
                    <a:pt x="154" y="163"/>
                  </a:lnTo>
                  <a:lnTo>
                    <a:pt x="158" y="165"/>
                  </a:lnTo>
                  <a:lnTo>
                    <a:pt x="158" y="167"/>
                  </a:lnTo>
                  <a:lnTo>
                    <a:pt x="158" y="169"/>
                  </a:lnTo>
                  <a:lnTo>
                    <a:pt x="156" y="171"/>
                  </a:lnTo>
                  <a:lnTo>
                    <a:pt x="150" y="175"/>
                  </a:lnTo>
                  <a:lnTo>
                    <a:pt x="146" y="178"/>
                  </a:lnTo>
                  <a:lnTo>
                    <a:pt x="143" y="176"/>
                  </a:lnTo>
                  <a:lnTo>
                    <a:pt x="139" y="178"/>
                  </a:lnTo>
                  <a:lnTo>
                    <a:pt x="135" y="178"/>
                  </a:lnTo>
                  <a:lnTo>
                    <a:pt x="133" y="176"/>
                  </a:lnTo>
                  <a:lnTo>
                    <a:pt x="133" y="175"/>
                  </a:lnTo>
                  <a:lnTo>
                    <a:pt x="135" y="173"/>
                  </a:lnTo>
                  <a:lnTo>
                    <a:pt x="133" y="173"/>
                  </a:lnTo>
                  <a:lnTo>
                    <a:pt x="133" y="171"/>
                  </a:lnTo>
                  <a:lnTo>
                    <a:pt x="131" y="173"/>
                  </a:lnTo>
                  <a:lnTo>
                    <a:pt x="131" y="175"/>
                  </a:lnTo>
                  <a:lnTo>
                    <a:pt x="131" y="176"/>
                  </a:lnTo>
                  <a:lnTo>
                    <a:pt x="129" y="176"/>
                  </a:lnTo>
                  <a:lnTo>
                    <a:pt x="127" y="175"/>
                  </a:lnTo>
                  <a:lnTo>
                    <a:pt x="127" y="173"/>
                  </a:lnTo>
                  <a:lnTo>
                    <a:pt x="127" y="171"/>
                  </a:lnTo>
                  <a:lnTo>
                    <a:pt x="125" y="171"/>
                  </a:lnTo>
                  <a:lnTo>
                    <a:pt x="127" y="169"/>
                  </a:lnTo>
                  <a:lnTo>
                    <a:pt x="129" y="169"/>
                  </a:lnTo>
                  <a:lnTo>
                    <a:pt x="131" y="167"/>
                  </a:lnTo>
                  <a:lnTo>
                    <a:pt x="133" y="163"/>
                  </a:lnTo>
                  <a:lnTo>
                    <a:pt x="135" y="155"/>
                  </a:lnTo>
                  <a:lnTo>
                    <a:pt x="133" y="155"/>
                  </a:lnTo>
                  <a:lnTo>
                    <a:pt x="131" y="157"/>
                  </a:lnTo>
                  <a:lnTo>
                    <a:pt x="131" y="159"/>
                  </a:lnTo>
                  <a:lnTo>
                    <a:pt x="129" y="161"/>
                  </a:lnTo>
                  <a:lnTo>
                    <a:pt x="129" y="163"/>
                  </a:lnTo>
                  <a:lnTo>
                    <a:pt x="127" y="165"/>
                  </a:lnTo>
                  <a:lnTo>
                    <a:pt x="123" y="169"/>
                  </a:lnTo>
                  <a:lnTo>
                    <a:pt x="119" y="167"/>
                  </a:lnTo>
                  <a:lnTo>
                    <a:pt x="118" y="165"/>
                  </a:lnTo>
                  <a:lnTo>
                    <a:pt x="118" y="163"/>
                  </a:lnTo>
                  <a:lnTo>
                    <a:pt x="116" y="165"/>
                  </a:lnTo>
                  <a:lnTo>
                    <a:pt x="116" y="167"/>
                  </a:lnTo>
                  <a:lnTo>
                    <a:pt x="116" y="169"/>
                  </a:lnTo>
                  <a:lnTo>
                    <a:pt x="116" y="171"/>
                  </a:lnTo>
                  <a:lnTo>
                    <a:pt x="112" y="173"/>
                  </a:lnTo>
                  <a:lnTo>
                    <a:pt x="110" y="173"/>
                  </a:lnTo>
                  <a:lnTo>
                    <a:pt x="110" y="171"/>
                  </a:lnTo>
                  <a:lnTo>
                    <a:pt x="108" y="171"/>
                  </a:lnTo>
                  <a:lnTo>
                    <a:pt x="104" y="169"/>
                  </a:lnTo>
                  <a:lnTo>
                    <a:pt x="102" y="169"/>
                  </a:lnTo>
                  <a:lnTo>
                    <a:pt x="100" y="171"/>
                  </a:lnTo>
                  <a:lnTo>
                    <a:pt x="102" y="173"/>
                  </a:lnTo>
                  <a:lnTo>
                    <a:pt x="100" y="176"/>
                  </a:lnTo>
                  <a:lnTo>
                    <a:pt x="100" y="178"/>
                  </a:lnTo>
                  <a:lnTo>
                    <a:pt x="96" y="180"/>
                  </a:lnTo>
                  <a:lnTo>
                    <a:pt x="93" y="178"/>
                  </a:lnTo>
                  <a:lnTo>
                    <a:pt x="91" y="178"/>
                  </a:lnTo>
                  <a:lnTo>
                    <a:pt x="89" y="176"/>
                  </a:lnTo>
                  <a:lnTo>
                    <a:pt x="87" y="176"/>
                  </a:lnTo>
                  <a:lnTo>
                    <a:pt x="85" y="176"/>
                  </a:lnTo>
                  <a:lnTo>
                    <a:pt x="83" y="176"/>
                  </a:lnTo>
                  <a:lnTo>
                    <a:pt x="81" y="175"/>
                  </a:lnTo>
                  <a:lnTo>
                    <a:pt x="79" y="175"/>
                  </a:lnTo>
                  <a:lnTo>
                    <a:pt x="79" y="173"/>
                  </a:lnTo>
                  <a:lnTo>
                    <a:pt x="77" y="173"/>
                  </a:lnTo>
                  <a:lnTo>
                    <a:pt x="75" y="175"/>
                  </a:lnTo>
                  <a:lnTo>
                    <a:pt x="73" y="175"/>
                  </a:lnTo>
                  <a:lnTo>
                    <a:pt x="73" y="173"/>
                  </a:lnTo>
                  <a:lnTo>
                    <a:pt x="73" y="175"/>
                  </a:lnTo>
                  <a:lnTo>
                    <a:pt x="73" y="176"/>
                  </a:lnTo>
                  <a:lnTo>
                    <a:pt x="75" y="178"/>
                  </a:lnTo>
                  <a:lnTo>
                    <a:pt x="75" y="180"/>
                  </a:lnTo>
                  <a:lnTo>
                    <a:pt x="71" y="180"/>
                  </a:lnTo>
                  <a:lnTo>
                    <a:pt x="70" y="180"/>
                  </a:lnTo>
                  <a:lnTo>
                    <a:pt x="68" y="180"/>
                  </a:lnTo>
                  <a:lnTo>
                    <a:pt x="66" y="182"/>
                  </a:lnTo>
                  <a:lnTo>
                    <a:pt x="62" y="186"/>
                  </a:lnTo>
                  <a:lnTo>
                    <a:pt x="62" y="188"/>
                  </a:lnTo>
                  <a:lnTo>
                    <a:pt x="58" y="190"/>
                  </a:lnTo>
                  <a:lnTo>
                    <a:pt x="54" y="190"/>
                  </a:lnTo>
                  <a:lnTo>
                    <a:pt x="52" y="190"/>
                  </a:lnTo>
                  <a:lnTo>
                    <a:pt x="50" y="190"/>
                  </a:lnTo>
                  <a:lnTo>
                    <a:pt x="50" y="192"/>
                  </a:lnTo>
                  <a:lnTo>
                    <a:pt x="50" y="194"/>
                  </a:lnTo>
                  <a:lnTo>
                    <a:pt x="50" y="192"/>
                  </a:lnTo>
                  <a:lnTo>
                    <a:pt x="52" y="192"/>
                  </a:lnTo>
                  <a:lnTo>
                    <a:pt x="54" y="194"/>
                  </a:lnTo>
                  <a:lnTo>
                    <a:pt x="54" y="196"/>
                  </a:lnTo>
                  <a:lnTo>
                    <a:pt x="54" y="198"/>
                  </a:lnTo>
                  <a:lnTo>
                    <a:pt x="52" y="198"/>
                  </a:lnTo>
                  <a:lnTo>
                    <a:pt x="50" y="200"/>
                  </a:lnTo>
                  <a:lnTo>
                    <a:pt x="48" y="200"/>
                  </a:lnTo>
                  <a:lnTo>
                    <a:pt x="48" y="201"/>
                  </a:lnTo>
                  <a:lnTo>
                    <a:pt x="48" y="203"/>
                  </a:lnTo>
                  <a:lnTo>
                    <a:pt x="48" y="205"/>
                  </a:lnTo>
                  <a:lnTo>
                    <a:pt x="50" y="205"/>
                  </a:lnTo>
                  <a:lnTo>
                    <a:pt x="52" y="205"/>
                  </a:lnTo>
                  <a:lnTo>
                    <a:pt x="56" y="203"/>
                  </a:lnTo>
                  <a:lnTo>
                    <a:pt x="58" y="203"/>
                  </a:lnTo>
                  <a:lnTo>
                    <a:pt x="60" y="205"/>
                  </a:lnTo>
                  <a:lnTo>
                    <a:pt x="62" y="207"/>
                  </a:lnTo>
                  <a:lnTo>
                    <a:pt x="62" y="209"/>
                  </a:lnTo>
                  <a:lnTo>
                    <a:pt x="66" y="213"/>
                  </a:lnTo>
                  <a:lnTo>
                    <a:pt x="68" y="213"/>
                  </a:lnTo>
                  <a:lnTo>
                    <a:pt x="70" y="211"/>
                  </a:lnTo>
                  <a:lnTo>
                    <a:pt x="70" y="213"/>
                  </a:lnTo>
                  <a:lnTo>
                    <a:pt x="70" y="215"/>
                  </a:lnTo>
                  <a:lnTo>
                    <a:pt x="71" y="215"/>
                  </a:lnTo>
                  <a:lnTo>
                    <a:pt x="73" y="215"/>
                  </a:lnTo>
                  <a:lnTo>
                    <a:pt x="75" y="215"/>
                  </a:lnTo>
                  <a:lnTo>
                    <a:pt x="73" y="221"/>
                  </a:lnTo>
                  <a:lnTo>
                    <a:pt x="73" y="224"/>
                  </a:lnTo>
                  <a:lnTo>
                    <a:pt x="75" y="228"/>
                  </a:lnTo>
                  <a:lnTo>
                    <a:pt x="77" y="230"/>
                  </a:lnTo>
                  <a:lnTo>
                    <a:pt x="79" y="230"/>
                  </a:lnTo>
                  <a:lnTo>
                    <a:pt x="79" y="232"/>
                  </a:lnTo>
                  <a:lnTo>
                    <a:pt x="79" y="234"/>
                  </a:lnTo>
                  <a:lnTo>
                    <a:pt x="81" y="234"/>
                  </a:lnTo>
                  <a:lnTo>
                    <a:pt x="81" y="236"/>
                  </a:lnTo>
                  <a:lnTo>
                    <a:pt x="81" y="238"/>
                  </a:lnTo>
                  <a:lnTo>
                    <a:pt x="81" y="240"/>
                  </a:lnTo>
                  <a:lnTo>
                    <a:pt x="81" y="242"/>
                  </a:lnTo>
                  <a:lnTo>
                    <a:pt x="81" y="244"/>
                  </a:lnTo>
                  <a:lnTo>
                    <a:pt x="81" y="248"/>
                  </a:lnTo>
                  <a:lnTo>
                    <a:pt x="79" y="248"/>
                  </a:lnTo>
                  <a:lnTo>
                    <a:pt x="79" y="249"/>
                  </a:lnTo>
                  <a:lnTo>
                    <a:pt x="81" y="249"/>
                  </a:lnTo>
                  <a:lnTo>
                    <a:pt x="81" y="251"/>
                  </a:lnTo>
                  <a:lnTo>
                    <a:pt x="71" y="244"/>
                  </a:lnTo>
                  <a:lnTo>
                    <a:pt x="64" y="257"/>
                  </a:lnTo>
                  <a:lnTo>
                    <a:pt x="46" y="244"/>
                  </a:lnTo>
                  <a:lnTo>
                    <a:pt x="41" y="251"/>
                  </a:lnTo>
                  <a:lnTo>
                    <a:pt x="16" y="236"/>
                  </a:lnTo>
                  <a:lnTo>
                    <a:pt x="0" y="224"/>
                  </a:lnTo>
                  <a:lnTo>
                    <a:pt x="6" y="215"/>
                  </a:lnTo>
                  <a:lnTo>
                    <a:pt x="2" y="213"/>
                  </a:lnTo>
                  <a:lnTo>
                    <a:pt x="25" y="180"/>
                  </a:lnTo>
                  <a:lnTo>
                    <a:pt x="23" y="178"/>
                  </a:lnTo>
                  <a:lnTo>
                    <a:pt x="35" y="163"/>
                  </a:lnTo>
                  <a:lnTo>
                    <a:pt x="52" y="175"/>
                  </a:lnTo>
                  <a:lnTo>
                    <a:pt x="64" y="157"/>
                  </a:lnTo>
                  <a:lnTo>
                    <a:pt x="77" y="167"/>
                  </a:lnTo>
                  <a:lnTo>
                    <a:pt x="83" y="159"/>
                  </a:lnTo>
                  <a:lnTo>
                    <a:pt x="93" y="165"/>
                  </a:lnTo>
                  <a:lnTo>
                    <a:pt x="104" y="148"/>
                  </a:lnTo>
                  <a:lnTo>
                    <a:pt x="112" y="153"/>
                  </a:lnTo>
                  <a:lnTo>
                    <a:pt x="118" y="144"/>
                  </a:lnTo>
                  <a:lnTo>
                    <a:pt x="123" y="150"/>
                  </a:lnTo>
                  <a:lnTo>
                    <a:pt x="146" y="117"/>
                  </a:lnTo>
                  <a:lnTo>
                    <a:pt x="152" y="121"/>
                  </a:lnTo>
                  <a:lnTo>
                    <a:pt x="175" y="88"/>
                  </a:lnTo>
                  <a:lnTo>
                    <a:pt x="181" y="92"/>
                  </a:lnTo>
                  <a:lnTo>
                    <a:pt x="204" y="59"/>
                  </a:lnTo>
                  <a:lnTo>
                    <a:pt x="208" y="50"/>
                  </a:lnTo>
                  <a:lnTo>
                    <a:pt x="223" y="29"/>
                  </a:lnTo>
                  <a:lnTo>
                    <a:pt x="221" y="27"/>
                  </a:lnTo>
                  <a:lnTo>
                    <a:pt x="240" y="0"/>
                  </a:lnTo>
                  <a:lnTo>
                    <a:pt x="262" y="15"/>
                  </a:lnTo>
                  <a:lnTo>
                    <a:pt x="340" y="67"/>
                  </a:lnTo>
                  <a:lnTo>
                    <a:pt x="329" y="84"/>
                  </a:lnTo>
                  <a:lnTo>
                    <a:pt x="346" y="94"/>
                  </a:lnTo>
                  <a:lnTo>
                    <a:pt x="342" y="102"/>
                  </a:lnTo>
                  <a:lnTo>
                    <a:pt x="340" y="100"/>
                  </a:lnTo>
                  <a:lnTo>
                    <a:pt x="338" y="100"/>
                  </a:lnTo>
                  <a:lnTo>
                    <a:pt x="335" y="102"/>
                  </a:lnTo>
                  <a:lnTo>
                    <a:pt x="333" y="104"/>
                  </a:lnTo>
                  <a:lnTo>
                    <a:pt x="329" y="105"/>
                  </a:lnTo>
                  <a:lnTo>
                    <a:pt x="329" y="107"/>
                  </a:lnTo>
                  <a:lnTo>
                    <a:pt x="327" y="107"/>
                  </a:lnTo>
                  <a:lnTo>
                    <a:pt x="325" y="107"/>
                  </a:lnTo>
                  <a:lnTo>
                    <a:pt x="323" y="109"/>
                  </a:lnTo>
                  <a:lnTo>
                    <a:pt x="323" y="107"/>
                  </a:lnTo>
                  <a:lnTo>
                    <a:pt x="319" y="107"/>
                  </a:lnTo>
                  <a:lnTo>
                    <a:pt x="317" y="105"/>
                  </a:lnTo>
                  <a:lnTo>
                    <a:pt x="315" y="105"/>
                  </a:lnTo>
                  <a:lnTo>
                    <a:pt x="313" y="10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32" name="Freeform 6334"/>
            <p:cNvSpPr>
              <a:spLocks noEditPoints="1"/>
            </p:cNvSpPr>
            <p:nvPr/>
          </p:nvSpPr>
          <p:spPr bwMode="auto">
            <a:xfrm>
              <a:off x="7964488" y="5341938"/>
              <a:ext cx="215900" cy="314325"/>
            </a:xfrm>
            <a:custGeom>
              <a:avLst/>
              <a:gdLst>
                <a:gd name="T0" fmla="*/ 28 w 136"/>
                <a:gd name="T1" fmla="*/ 163 h 198"/>
                <a:gd name="T2" fmla="*/ 13 w 136"/>
                <a:gd name="T3" fmla="*/ 156 h 198"/>
                <a:gd name="T4" fmla="*/ 30 w 136"/>
                <a:gd name="T5" fmla="*/ 156 h 198"/>
                <a:gd name="T6" fmla="*/ 3 w 136"/>
                <a:gd name="T7" fmla="*/ 119 h 198"/>
                <a:gd name="T8" fmla="*/ 13 w 136"/>
                <a:gd name="T9" fmla="*/ 92 h 198"/>
                <a:gd name="T10" fmla="*/ 15 w 136"/>
                <a:gd name="T11" fmla="*/ 96 h 198"/>
                <a:gd name="T12" fmla="*/ 19 w 136"/>
                <a:gd name="T13" fmla="*/ 112 h 198"/>
                <a:gd name="T14" fmla="*/ 136 w 136"/>
                <a:gd name="T15" fmla="*/ 54 h 198"/>
                <a:gd name="T16" fmla="*/ 128 w 136"/>
                <a:gd name="T17" fmla="*/ 92 h 198"/>
                <a:gd name="T18" fmla="*/ 121 w 136"/>
                <a:gd name="T19" fmla="*/ 115 h 198"/>
                <a:gd name="T20" fmla="*/ 119 w 136"/>
                <a:gd name="T21" fmla="*/ 148 h 198"/>
                <a:gd name="T22" fmla="*/ 107 w 136"/>
                <a:gd name="T23" fmla="*/ 158 h 198"/>
                <a:gd name="T24" fmla="*/ 88 w 136"/>
                <a:gd name="T25" fmla="*/ 179 h 198"/>
                <a:gd name="T26" fmla="*/ 55 w 136"/>
                <a:gd name="T27" fmla="*/ 194 h 198"/>
                <a:gd name="T28" fmla="*/ 49 w 136"/>
                <a:gd name="T29" fmla="*/ 194 h 198"/>
                <a:gd name="T30" fmla="*/ 49 w 136"/>
                <a:gd name="T31" fmla="*/ 185 h 198"/>
                <a:gd name="T32" fmla="*/ 44 w 136"/>
                <a:gd name="T33" fmla="*/ 188 h 198"/>
                <a:gd name="T34" fmla="*/ 42 w 136"/>
                <a:gd name="T35" fmla="*/ 179 h 198"/>
                <a:gd name="T36" fmla="*/ 46 w 136"/>
                <a:gd name="T37" fmla="*/ 163 h 198"/>
                <a:gd name="T38" fmla="*/ 49 w 136"/>
                <a:gd name="T39" fmla="*/ 150 h 198"/>
                <a:gd name="T40" fmla="*/ 46 w 136"/>
                <a:gd name="T41" fmla="*/ 140 h 198"/>
                <a:gd name="T42" fmla="*/ 61 w 136"/>
                <a:gd name="T43" fmla="*/ 129 h 198"/>
                <a:gd name="T44" fmla="*/ 65 w 136"/>
                <a:gd name="T45" fmla="*/ 127 h 198"/>
                <a:gd name="T46" fmla="*/ 71 w 136"/>
                <a:gd name="T47" fmla="*/ 110 h 198"/>
                <a:gd name="T48" fmla="*/ 80 w 136"/>
                <a:gd name="T49" fmla="*/ 71 h 198"/>
                <a:gd name="T50" fmla="*/ 73 w 136"/>
                <a:gd name="T51" fmla="*/ 44 h 198"/>
                <a:gd name="T52" fmla="*/ 76 w 136"/>
                <a:gd name="T53" fmla="*/ 69 h 198"/>
                <a:gd name="T54" fmla="*/ 74 w 136"/>
                <a:gd name="T55" fmla="*/ 96 h 198"/>
                <a:gd name="T56" fmla="*/ 65 w 136"/>
                <a:gd name="T57" fmla="*/ 117 h 198"/>
                <a:gd name="T58" fmla="*/ 61 w 136"/>
                <a:gd name="T59" fmla="*/ 123 h 198"/>
                <a:gd name="T60" fmla="*/ 59 w 136"/>
                <a:gd name="T61" fmla="*/ 117 h 198"/>
                <a:gd name="T62" fmla="*/ 42 w 136"/>
                <a:gd name="T63" fmla="*/ 135 h 198"/>
                <a:gd name="T64" fmla="*/ 40 w 136"/>
                <a:gd name="T65" fmla="*/ 125 h 198"/>
                <a:gd name="T66" fmla="*/ 49 w 136"/>
                <a:gd name="T67" fmla="*/ 112 h 198"/>
                <a:gd name="T68" fmla="*/ 44 w 136"/>
                <a:gd name="T69" fmla="*/ 117 h 198"/>
                <a:gd name="T70" fmla="*/ 30 w 136"/>
                <a:gd name="T71" fmla="*/ 123 h 198"/>
                <a:gd name="T72" fmla="*/ 30 w 136"/>
                <a:gd name="T73" fmla="*/ 114 h 198"/>
                <a:gd name="T74" fmla="*/ 24 w 136"/>
                <a:gd name="T75" fmla="*/ 115 h 198"/>
                <a:gd name="T76" fmla="*/ 17 w 136"/>
                <a:gd name="T77" fmla="*/ 100 h 198"/>
                <a:gd name="T78" fmla="*/ 17 w 136"/>
                <a:gd name="T79" fmla="*/ 81 h 198"/>
                <a:gd name="T80" fmla="*/ 32 w 136"/>
                <a:gd name="T81" fmla="*/ 79 h 198"/>
                <a:gd name="T82" fmla="*/ 30 w 136"/>
                <a:gd name="T83" fmla="*/ 71 h 198"/>
                <a:gd name="T84" fmla="*/ 32 w 136"/>
                <a:gd name="T85" fmla="*/ 62 h 198"/>
                <a:gd name="T86" fmla="*/ 40 w 136"/>
                <a:gd name="T87" fmla="*/ 56 h 198"/>
                <a:gd name="T88" fmla="*/ 38 w 136"/>
                <a:gd name="T89" fmla="*/ 54 h 198"/>
                <a:gd name="T90" fmla="*/ 40 w 136"/>
                <a:gd name="T91" fmla="*/ 42 h 198"/>
                <a:gd name="T92" fmla="*/ 34 w 136"/>
                <a:gd name="T93" fmla="*/ 50 h 198"/>
                <a:gd name="T94" fmla="*/ 24 w 136"/>
                <a:gd name="T95" fmla="*/ 66 h 198"/>
                <a:gd name="T96" fmla="*/ 13 w 136"/>
                <a:gd name="T97" fmla="*/ 73 h 198"/>
                <a:gd name="T98" fmla="*/ 5 w 136"/>
                <a:gd name="T99" fmla="*/ 75 h 198"/>
                <a:gd name="T100" fmla="*/ 0 w 136"/>
                <a:gd name="T101" fmla="*/ 64 h 198"/>
                <a:gd name="T102" fmla="*/ 19 w 136"/>
                <a:gd name="T103" fmla="*/ 60 h 198"/>
                <a:gd name="T104" fmla="*/ 49 w 136"/>
                <a:gd name="T105" fmla="*/ 27 h 198"/>
                <a:gd name="T106" fmla="*/ 82 w 136"/>
                <a:gd name="T107" fmla="*/ 19 h 198"/>
                <a:gd name="T108" fmla="*/ 99 w 136"/>
                <a:gd name="T10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6" h="198">
                  <a:moveTo>
                    <a:pt x="26" y="161"/>
                  </a:moveTo>
                  <a:lnTo>
                    <a:pt x="28" y="161"/>
                  </a:lnTo>
                  <a:lnTo>
                    <a:pt x="28" y="163"/>
                  </a:lnTo>
                  <a:lnTo>
                    <a:pt x="28" y="163"/>
                  </a:lnTo>
                  <a:lnTo>
                    <a:pt x="30" y="163"/>
                  </a:lnTo>
                  <a:lnTo>
                    <a:pt x="28" y="163"/>
                  </a:lnTo>
                  <a:lnTo>
                    <a:pt x="28" y="165"/>
                  </a:lnTo>
                  <a:lnTo>
                    <a:pt x="24" y="169"/>
                  </a:lnTo>
                  <a:lnTo>
                    <a:pt x="23" y="169"/>
                  </a:lnTo>
                  <a:lnTo>
                    <a:pt x="17" y="167"/>
                  </a:lnTo>
                  <a:lnTo>
                    <a:pt x="13" y="158"/>
                  </a:lnTo>
                  <a:lnTo>
                    <a:pt x="13" y="156"/>
                  </a:lnTo>
                  <a:lnTo>
                    <a:pt x="13" y="154"/>
                  </a:lnTo>
                  <a:lnTo>
                    <a:pt x="13" y="154"/>
                  </a:lnTo>
                  <a:lnTo>
                    <a:pt x="19" y="154"/>
                  </a:lnTo>
                  <a:lnTo>
                    <a:pt x="28" y="154"/>
                  </a:lnTo>
                  <a:lnTo>
                    <a:pt x="30" y="154"/>
                  </a:lnTo>
                  <a:lnTo>
                    <a:pt x="30" y="156"/>
                  </a:lnTo>
                  <a:lnTo>
                    <a:pt x="28" y="156"/>
                  </a:lnTo>
                  <a:lnTo>
                    <a:pt x="26" y="161"/>
                  </a:lnTo>
                  <a:close/>
                  <a:moveTo>
                    <a:pt x="11" y="121"/>
                  </a:moveTo>
                  <a:lnTo>
                    <a:pt x="5" y="127"/>
                  </a:lnTo>
                  <a:lnTo>
                    <a:pt x="3" y="123"/>
                  </a:lnTo>
                  <a:lnTo>
                    <a:pt x="3" y="119"/>
                  </a:lnTo>
                  <a:lnTo>
                    <a:pt x="3" y="119"/>
                  </a:lnTo>
                  <a:lnTo>
                    <a:pt x="3" y="117"/>
                  </a:lnTo>
                  <a:lnTo>
                    <a:pt x="5" y="110"/>
                  </a:lnTo>
                  <a:lnTo>
                    <a:pt x="5" y="108"/>
                  </a:lnTo>
                  <a:lnTo>
                    <a:pt x="9" y="98"/>
                  </a:lnTo>
                  <a:lnTo>
                    <a:pt x="13" y="92"/>
                  </a:lnTo>
                  <a:lnTo>
                    <a:pt x="13" y="92"/>
                  </a:lnTo>
                  <a:lnTo>
                    <a:pt x="13" y="92"/>
                  </a:lnTo>
                  <a:lnTo>
                    <a:pt x="15" y="94"/>
                  </a:lnTo>
                  <a:lnTo>
                    <a:pt x="15" y="94"/>
                  </a:lnTo>
                  <a:lnTo>
                    <a:pt x="15" y="96"/>
                  </a:lnTo>
                  <a:lnTo>
                    <a:pt x="15" y="96"/>
                  </a:lnTo>
                  <a:lnTo>
                    <a:pt x="17" y="100"/>
                  </a:lnTo>
                  <a:lnTo>
                    <a:pt x="17" y="104"/>
                  </a:lnTo>
                  <a:lnTo>
                    <a:pt x="19" y="106"/>
                  </a:lnTo>
                  <a:lnTo>
                    <a:pt x="19" y="108"/>
                  </a:lnTo>
                  <a:lnTo>
                    <a:pt x="19" y="110"/>
                  </a:lnTo>
                  <a:lnTo>
                    <a:pt x="19" y="112"/>
                  </a:lnTo>
                  <a:lnTo>
                    <a:pt x="15" y="112"/>
                  </a:lnTo>
                  <a:lnTo>
                    <a:pt x="13" y="119"/>
                  </a:lnTo>
                  <a:lnTo>
                    <a:pt x="11" y="121"/>
                  </a:lnTo>
                  <a:close/>
                  <a:moveTo>
                    <a:pt x="130" y="33"/>
                  </a:moveTo>
                  <a:lnTo>
                    <a:pt x="128" y="46"/>
                  </a:lnTo>
                  <a:lnTo>
                    <a:pt x="136" y="54"/>
                  </a:lnTo>
                  <a:lnTo>
                    <a:pt x="132" y="58"/>
                  </a:lnTo>
                  <a:lnTo>
                    <a:pt x="134" y="66"/>
                  </a:lnTo>
                  <a:lnTo>
                    <a:pt x="130" y="64"/>
                  </a:lnTo>
                  <a:lnTo>
                    <a:pt x="121" y="67"/>
                  </a:lnTo>
                  <a:lnTo>
                    <a:pt x="124" y="87"/>
                  </a:lnTo>
                  <a:lnTo>
                    <a:pt x="128" y="92"/>
                  </a:lnTo>
                  <a:lnTo>
                    <a:pt x="126" y="96"/>
                  </a:lnTo>
                  <a:lnTo>
                    <a:pt x="126" y="98"/>
                  </a:lnTo>
                  <a:lnTo>
                    <a:pt x="126" y="98"/>
                  </a:lnTo>
                  <a:lnTo>
                    <a:pt x="126" y="102"/>
                  </a:lnTo>
                  <a:lnTo>
                    <a:pt x="126" y="104"/>
                  </a:lnTo>
                  <a:lnTo>
                    <a:pt x="121" y="115"/>
                  </a:lnTo>
                  <a:lnTo>
                    <a:pt x="121" y="117"/>
                  </a:lnTo>
                  <a:lnTo>
                    <a:pt x="121" y="125"/>
                  </a:lnTo>
                  <a:lnTo>
                    <a:pt x="121" y="131"/>
                  </a:lnTo>
                  <a:lnTo>
                    <a:pt x="119" y="140"/>
                  </a:lnTo>
                  <a:lnTo>
                    <a:pt x="117" y="144"/>
                  </a:lnTo>
                  <a:lnTo>
                    <a:pt x="119" y="148"/>
                  </a:lnTo>
                  <a:lnTo>
                    <a:pt x="119" y="150"/>
                  </a:lnTo>
                  <a:lnTo>
                    <a:pt x="119" y="152"/>
                  </a:lnTo>
                  <a:lnTo>
                    <a:pt x="117" y="152"/>
                  </a:lnTo>
                  <a:lnTo>
                    <a:pt x="115" y="152"/>
                  </a:lnTo>
                  <a:lnTo>
                    <a:pt x="113" y="154"/>
                  </a:lnTo>
                  <a:lnTo>
                    <a:pt x="107" y="158"/>
                  </a:lnTo>
                  <a:lnTo>
                    <a:pt x="105" y="160"/>
                  </a:lnTo>
                  <a:lnTo>
                    <a:pt x="101" y="163"/>
                  </a:lnTo>
                  <a:lnTo>
                    <a:pt x="99" y="165"/>
                  </a:lnTo>
                  <a:lnTo>
                    <a:pt x="96" y="171"/>
                  </a:lnTo>
                  <a:lnTo>
                    <a:pt x="92" y="175"/>
                  </a:lnTo>
                  <a:lnTo>
                    <a:pt x="88" y="179"/>
                  </a:lnTo>
                  <a:lnTo>
                    <a:pt x="86" y="179"/>
                  </a:lnTo>
                  <a:lnTo>
                    <a:pt x="80" y="183"/>
                  </a:lnTo>
                  <a:lnTo>
                    <a:pt x="69" y="190"/>
                  </a:lnTo>
                  <a:lnTo>
                    <a:pt x="61" y="192"/>
                  </a:lnTo>
                  <a:lnTo>
                    <a:pt x="57" y="192"/>
                  </a:lnTo>
                  <a:lnTo>
                    <a:pt x="55" y="194"/>
                  </a:lnTo>
                  <a:lnTo>
                    <a:pt x="55" y="198"/>
                  </a:lnTo>
                  <a:lnTo>
                    <a:pt x="55" y="198"/>
                  </a:lnTo>
                  <a:lnTo>
                    <a:pt x="51" y="198"/>
                  </a:lnTo>
                  <a:lnTo>
                    <a:pt x="51" y="198"/>
                  </a:lnTo>
                  <a:lnTo>
                    <a:pt x="51" y="198"/>
                  </a:lnTo>
                  <a:lnTo>
                    <a:pt x="49" y="194"/>
                  </a:lnTo>
                  <a:lnTo>
                    <a:pt x="49" y="190"/>
                  </a:lnTo>
                  <a:lnTo>
                    <a:pt x="51" y="190"/>
                  </a:lnTo>
                  <a:lnTo>
                    <a:pt x="51" y="190"/>
                  </a:lnTo>
                  <a:lnTo>
                    <a:pt x="51" y="188"/>
                  </a:lnTo>
                  <a:lnTo>
                    <a:pt x="51" y="188"/>
                  </a:lnTo>
                  <a:lnTo>
                    <a:pt x="49" y="185"/>
                  </a:lnTo>
                  <a:lnTo>
                    <a:pt x="49" y="185"/>
                  </a:lnTo>
                  <a:lnTo>
                    <a:pt x="48" y="188"/>
                  </a:lnTo>
                  <a:lnTo>
                    <a:pt x="48" y="188"/>
                  </a:lnTo>
                  <a:lnTo>
                    <a:pt x="46" y="188"/>
                  </a:lnTo>
                  <a:lnTo>
                    <a:pt x="44" y="190"/>
                  </a:lnTo>
                  <a:lnTo>
                    <a:pt x="44" y="188"/>
                  </a:lnTo>
                  <a:lnTo>
                    <a:pt x="42" y="188"/>
                  </a:lnTo>
                  <a:lnTo>
                    <a:pt x="42" y="186"/>
                  </a:lnTo>
                  <a:lnTo>
                    <a:pt x="40" y="185"/>
                  </a:lnTo>
                  <a:lnTo>
                    <a:pt x="40" y="183"/>
                  </a:lnTo>
                  <a:lnTo>
                    <a:pt x="40" y="181"/>
                  </a:lnTo>
                  <a:lnTo>
                    <a:pt x="42" y="179"/>
                  </a:lnTo>
                  <a:lnTo>
                    <a:pt x="44" y="173"/>
                  </a:lnTo>
                  <a:lnTo>
                    <a:pt x="44" y="169"/>
                  </a:lnTo>
                  <a:lnTo>
                    <a:pt x="44" y="167"/>
                  </a:lnTo>
                  <a:lnTo>
                    <a:pt x="46" y="163"/>
                  </a:lnTo>
                  <a:lnTo>
                    <a:pt x="46" y="163"/>
                  </a:lnTo>
                  <a:lnTo>
                    <a:pt x="46" y="163"/>
                  </a:lnTo>
                  <a:lnTo>
                    <a:pt x="44" y="160"/>
                  </a:lnTo>
                  <a:lnTo>
                    <a:pt x="44" y="160"/>
                  </a:lnTo>
                  <a:lnTo>
                    <a:pt x="46" y="156"/>
                  </a:lnTo>
                  <a:lnTo>
                    <a:pt x="48" y="152"/>
                  </a:lnTo>
                  <a:lnTo>
                    <a:pt x="48" y="152"/>
                  </a:lnTo>
                  <a:lnTo>
                    <a:pt x="49" y="150"/>
                  </a:lnTo>
                  <a:lnTo>
                    <a:pt x="48" y="150"/>
                  </a:lnTo>
                  <a:lnTo>
                    <a:pt x="48" y="148"/>
                  </a:lnTo>
                  <a:lnTo>
                    <a:pt x="46" y="146"/>
                  </a:lnTo>
                  <a:lnTo>
                    <a:pt x="46" y="142"/>
                  </a:lnTo>
                  <a:lnTo>
                    <a:pt x="46" y="142"/>
                  </a:lnTo>
                  <a:lnTo>
                    <a:pt x="46" y="140"/>
                  </a:lnTo>
                  <a:lnTo>
                    <a:pt x="46" y="138"/>
                  </a:lnTo>
                  <a:lnTo>
                    <a:pt x="48" y="137"/>
                  </a:lnTo>
                  <a:lnTo>
                    <a:pt x="48" y="137"/>
                  </a:lnTo>
                  <a:lnTo>
                    <a:pt x="55" y="133"/>
                  </a:lnTo>
                  <a:lnTo>
                    <a:pt x="59" y="131"/>
                  </a:lnTo>
                  <a:lnTo>
                    <a:pt x="61" y="129"/>
                  </a:lnTo>
                  <a:lnTo>
                    <a:pt x="63" y="127"/>
                  </a:lnTo>
                  <a:lnTo>
                    <a:pt x="63" y="129"/>
                  </a:lnTo>
                  <a:lnTo>
                    <a:pt x="65" y="129"/>
                  </a:lnTo>
                  <a:lnTo>
                    <a:pt x="65" y="129"/>
                  </a:lnTo>
                  <a:lnTo>
                    <a:pt x="67" y="129"/>
                  </a:lnTo>
                  <a:lnTo>
                    <a:pt x="65" y="127"/>
                  </a:lnTo>
                  <a:lnTo>
                    <a:pt x="67" y="123"/>
                  </a:lnTo>
                  <a:lnTo>
                    <a:pt x="69" y="114"/>
                  </a:lnTo>
                  <a:lnTo>
                    <a:pt x="69" y="114"/>
                  </a:lnTo>
                  <a:lnTo>
                    <a:pt x="69" y="112"/>
                  </a:lnTo>
                  <a:lnTo>
                    <a:pt x="71" y="110"/>
                  </a:lnTo>
                  <a:lnTo>
                    <a:pt x="71" y="110"/>
                  </a:lnTo>
                  <a:lnTo>
                    <a:pt x="73" y="108"/>
                  </a:lnTo>
                  <a:lnTo>
                    <a:pt x="74" y="104"/>
                  </a:lnTo>
                  <a:lnTo>
                    <a:pt x="78" y="96"/>
                  </a:lnTo>
                  <a:lnTo>
                    <a:pt x="80" y="85"/>
                  </a:lnTo>
                  <a:lnTo>
                    <a:pt x="80" y="77"/>
                  </a:lnTo>
                  <a:lnTo>
                    <a:pt x="80" y="71"/>
                  </a:lnTo>
                  <a:lnTo>
                    <a:pt x="78" y="58"/>
                  </a:lnTo>
                  <a:lnTo>
                    <a:pt x="74" y="50"/>
                  </a:lnTo>
                  <a:lnTo>
                    <a:pt x="74" y="48"/>
                  </a:lnTo>
                  <a:lnTo>
                    <a:pt x="74" y="44"/>
                  </a:lnTo>
                  <a:lnTo>
                    <a:pt x="74" y="44"/>
                  </a:lnTo>
                  <a:lnTo>
                    <a:pt x="73" y="44"/>
                  </a:lnTo>
                  <a:lnTo>
                    <a:pt x="73" y="46"/>
                  </a:lnTo>
                  <a:lnTo>
                    <a:pt x="73" y="46"/>
                  </a:lnTo>
                  <a:lnTo>
                    <a:pt x="71" y="48"/>
                  </a:lnTo>
                  <a:lnTo>
                    <a:pt x="74" y="56"/>
                  </a:lnTo>
                  <a:lnTo>
                    <a:pt x="76" y="66"/>
                  </a:lnTo>
                  <a:lnTo>
                    <a:pt x="76" y="69"/>
                  </a:lnTo>
                  <a:lnTo>
                    <a:pt x="74" y="73"/>
                  </a:lnTo>
                  <a:lnTo>
                    <a:pt x="74" y="73"/>
                  </a:lnTo>
                  <a:lnTo>
                    <a:pt x="76" y="79"/>
                  </a:lnTo>
                  <a:lnTo>
                    <a:pt x="76" y="83"/>
                  </a:lnTo>
                  <a:lnTo>
                    <a:pt x="76" y="89"/>
                  </a:lnTo>
                  <a:lnTo>
                    <a:pt x="74" y="96"/>
                  </a:lnTo>
                  <a:lnTo>
                    <a:pt x="73" y="98"/>
                  </a:lnTo>
                  <a:lnTo>
                    <a:pt x="69" y="98"/>
                  </a:lnTo>
                  <a:lnTo>
                    <a:pt x="69" y="100"/>
                  </a:lnTo>
                  <a:lnTo>
                    <a:pt x="65" y="108"/>
                  </a:lnTo>
                  <a:lnTo>
                    <a:pt x="63" y="117"/>
                  </a:lnTo>
                  <a:lnTo>
                    <a:pt x="65" y="117"/>
                  </a:lnTo>
                  <a:lnTo>
                    <a:pt x="63" y="123"/>
                  </a:lnTo>
                  <a:lnTo>
                    <a:pt x="63" y="125"/>
                  </a:lnTo>
                  <a:lnTo>
                    <a:pt x="61" y="125"/>
                  </a:lnTo>
                  <a:lnTo>
                    <a:pt x="61" y="125"/>
                  </a:lnTo>
                  <a:lnTo>
                    <a:pt x="61" y="125"/>
                  </a:lnTo>
                  <a:lnTo>
                    <a:pt x="61" y="123"/>
                  </a:lnTo>
                  <a:lnTo>
                    <a:pt x="61" y="115"/>
                  </a:lnTo>
                  <a:lnTo>
                    <a:pt x="61" y="114"/>
                  </a:lnTo>
                  <a:lnTo>
                    <a:pt x="61" y="114"/>
                  </a:lnTo>
                  <a:lnTo>
                    <a:pt x="59" y="115"/>
                  </a:lnTo>
                  <a:lnTo>
                    <a:pt x="59" y="117"/>
                  </a:lnTo>
                  <a:lnTo>
                    <a:pt x="59" y="117"/>
                  </a:lnTo>
                  <a:lnTo>
                    <a:pt x="59" y="117"/>
                  </a:lnTo>
                  <a:lnTo>
                    <a:pt x="59" y="121"/>
                  </a:lnTo>
                  <a:lnTo>
                    <a:pt x="55" y="127"/>
                  </a:lnTo>
                  <a:lnTo>
                    <a:pt x="51" y="129"/>
                  </a:lnTo>
                  <a:lnTo>
                    <a:pt x="44" y="135"/>
                  </a:lnTo>
                  <a:lnTo>
                    <a:pt x="42" y="135"/>
                  </a:lnTo>
                  <a:lnTo>
                    <a:pt x="40" y="133"/>
                  </a:lnTo>
                  <a:lnTo>
                    <a:pt x="40" y="133"/>
                  </a:lnTo>
                  <a:lnTo>
                    <a:pt x="38" y="131"/>
                  </a:lnTo>
                  <a:lnTo>
                    <a:pt x="38" y="127"/>
                  </a:lnTo>
                  <a:lnTo>
                    <a:pt x="38" y="125"/>
                  </a:lnTo>
                  <a:lnTo>
                    <a:pt x="40" y="125"/>
                  </a:lnTo>
                  <a:lnTo>
                    <a:pt x="42" y="121"/>
                  </a:lnTo>
                  <a:lnTo>
                    <a:pt x="44" y="121"/>
                  </a:lnTo>
                  <a:lnTo>
                    <a:pt x="49" y="115"/>
                  </a:lnTo>
                  <a:lnTo>
                    <a:pt x="49" y="114"/>
                  </a:lnTo>
                  <a:lnTo>
                    <a:pt x="49" y="112"/>
                  </a:lnTo>
                  <a:lnTo>
                    <a:pt x="49" y="112"/>
                  </a:lnTo>
                  <a:lnTo>
                    <a:pt x="46" y="110"/>
                  </a:lnTo>
                  <a:lnTo>
                    <a:pt x="44" y="110"/>
                  </a:lnTo>
                  <a:lnTo>
                    <a:pt x="44" y="110"/>
                  </a:lnTo>
                  <a:lnTo>
                    <a:pt x="44" y="114"/>
                  </a:lnTo>
                  <a:lnTo>
                    <a:pt x="44" y="115"/>
                  </a:lnTo>
                  <a:lnTo>
                    <a:pt x="44" y="117"/>
                  </a:lnTo>
                  <a:lnTo>
                    <a:pt x="44" y="117"/>
                  </a:lnTo>
                  <a:lnTo>
                    <a:pt x="40" y="121"/>
                  </a:lnTo>
                  <a:lnTo>
                    <a:pt x="40" y="121"/>
                  </a:lnTo>
                  <a:lnTo>
                    <a:pt x="36" y="123"/>
                  </a:lnTo>
                  <a:lnTo>
                    <a:pt x="30" y="123"/>
                  </a:lnTo>
                  <a:lnTo>
                    <a:pt x="30" y="123"/>
                  </a:lnTo>
                  <a:lnTo>
                    <a:pt x="30" y="123"/>
                  </a:lnTo>
                  <a:lnTo>
                    <a:pt x="28" y="121"/>
                  </a:lnTo>
                  <a:lnTo>
                    <a:pt x="30" y="119"/>
                  </a:lnTo>
                  <a:lnTo>
                    <a:pt x="28" y="117"/>
                  </a:lnTo>
                  <a:lnTo>
                    <a:pt x="30" y="115"/>
                  </a:lnTo>
                  <a:lnTo>
                    <a:pt x="30" y="114"/>
                  </a:lnTo>
                  <a:lnTo>
                    <a:pt x="30" y="114"/>
                  </a:lnTo>
                  <a:lnTo>
                    <a:pt x="30" y="112"/>
                  </a:lnTo>
                  <a:lnTo>
                    <a:pt x="28" y="112"/>
                  </a:lnTo>
                  <a:lnTo>
                    <a:pt x="28" y="112"/>
                  </a:lnTo>
                  <a:lnTo>
                    <a:pt x="26" y="114"/>
                  </a:lnTo>
                  <a:lnTo>
                    <a:pt x="24" y="115"/>
                  </a:lnTo>
                  <a:lnTo>
                    <a:pt x="24" y="114"/>
                  </a:lnTo>
                  <a:lnTo>
                    <a:pt x="24" y="112"/>
                  </a:lnTo>
                  <a:lnTo>
                    <a:pt x="23" y="112"/>
                  </a:lnTo>
                  <a:lnTo>
                    <a:pt x="21" y="108"/>
                  </a:lnTo>
                  <a:lnTo>
                    <a:pt x="19" y="104"/>
                  </a:lnTo>
                  <a:lnTo>
                    <a:pt x="17" y="100"/>
                  </a:lnTo>
                  <a:lnTo>
                    <a:pt x="17" y="100"/>
                  </a:lnTo>
                  <a:lnTo>
                    <a:pt x="17" y="98"/>
                  </a:lnTo>
                  <a:lnTo>
                    <a:pt x="17" y="98"/>
                  </a:lnTo>
                  <a:lnTo>
                    <a:pt x="15" y="90"/>
                  </a:lnTo>
                  <a:lnTo>
                    <a:pt x="15" y="89"/>
                  </a:lnTo>
                  <a:lnTo>
                    <a:pt x="17" y="81"/>
                  </a:lnTo>
                  <a:lnTo>
                    <a:pt x="17" y="81"/>
                  </a:lnTo>
                  <a:lnTo>
                    <a:pt x="21" y="81"/>
                  </a:lnTo>
                  <a:lnTo>
                    <a:pt x="23" y="81"/>
                  </a:lnTo>
                  <a:lnTo>
                    <a:pt x="24" y="81"/>
                  </a:lnTo>
                  <a:lnTo>
                    <a:pt x="30" y="79"/>
                  </a:lnTo>
                  <a:lnTo>
                    <a:pt x="32" y="79"/>
                  </a:lnTo>
                  <a:lnTo>
                    <a:pt x="30" y="77"/>
                  </a:lnTo>
                  <a:lnTo>
                    <a:pt x="30" y="75"/>
                  </a:lnTo>
                  <a:lnTo>
                    <a:pt x="30" y="75"/>
                  </a:lnTo>
                  <a:lnTo>
                    <a:pt x="28" y="73"/>
                  </a:lnTo>
                  <a:lnTo>
                    <a:pt x="28" y="71"/>
                  </a:lnTo>
                  <a:lnTo>
                    <a:pt x="30" y="71"/>
                  </a:lnTo>
                  <a:lnTo>
                    <a:pt x="30" y="71"/>
                  </a:lnTo>
                  <a:lnTo>
                    <a:pt x="32" y="69"/>
                  </a:lnTo>
                  <a:lnTo>
                    <a:pt x="34" y="66"/>
                  </a:lnTo>
                  <a:lnTo>
                    <a:pt x="34" y="64"/>
                  </a:lnTo>
                  <a:lnTo>
                    <a:pt x="32" y="62"/>
                  </a:lnTo>
                  <a:lnTo>
                    <a:pt x="32" y="62"/>
                  </a:lnTo>
                  <a:lnTo>
                    <a:pt x="34" y="60"/>
                  </a:lnTo>
                  <a:lnTo>
                    <a:pt x="36" y="60"/>
                  </a:lnTo>
                  <a:lnTo>
                    <a:pt x="40" y="60"/>
                  </a:lnTo>
                  <a:lnTo>
                    <a:pt x="40" y="58"/>
                  </a:lnTo>
                  <a:lnTo>
                    <a:pt x="42" y="56"/>
                  </a:lnTo>
                  <a:lnTo>
                    <a:pt x="40" y="56"/>
                  </a:lnTo>
                  <a:lnTo>
                    <a:pt x="40" y="54"/>
                  </a:lnTo>
                  <a:lnTo>
                    <a:pt x="38" y="54"/>
                  </a:lnTo>
                  <a:lnTo>
                    <a:pt x="38" y="56"/>
                  </a:lnTo>
                  <a:lnTo>
                    <a:pt x="38" y="56"/>
                  </a:lnTo>
                  <a:lnTo>
                    <a:pt x="38" y="56"/>
                  </a:lnTo>
                  <a:lnTo>
                    <a:pt x="38" y="54"/>
                  </a:lnTo>
                  <a:lnTo>
                    <a:pt x="40" y="48"/>
                  </a:lnTo>
                  <a:lnTo>
                    <a:pt x="40" y="48"/>
                  </a:lnTo>
                  <a:lnTo>
                    <a:pt x="42" y="46"/>
                  </a:lnTo>
                  <a:lnTo>
                    <a:pt x="42" y="44"/>
                  </a:lnTo>
                  <a:lnTo>
                    <a:pt x="42" y="44"/>
                  </a:lnTo>
                  <a:lnTo>
                    <a:pt x="40" y="42"/>
                  </a:lnTo>
                  <a:lnTo>
                    <a:pt x="36" y="44"/>
                  </a:lnTo>
                  <a:lnTo>
                    <a:pt x="34" y="42"/>
                  </a:lnTo>
                  <a:lnTo>
                    <a:pt x="32" y="42"/>
                  </a:lnTo>
                  <a:lnTo>
                    <a:pt x="32" y="44"/>
                  </a:lnTo>
                  <a:lnTo>
                    <a:pt x="32" y="48"/>
                  </a:lnTo>
                  <a:lnTo>
                    <a:pt x="34" y="50"/>
                  </a:lnTo>
                  <a:lnTo>
                    <a:pt x="34" y="52"/>
                  </a:lnTo>
                  <a:lnTo>
                    <a:pt x="32" y="54"/>
                  </a:lnTo>
                  <a:lnTo>
                    <a:pt x="28" y="60"/>
                  </a:lnTo>
                  <a:lnTo>
                    <a:pt x="26" y="60"/>
                  </a:lnTo>
                  <a:lnTo>
                    <a:pt x="24" y="64"/>
                  </a:lnTo>
                  <a:lnTo>
                    <a:pt x="24" y="66"/>
                  </a:lnTo>
                  <a:lnTo>
                    <a:pt x="21" y="69"/>
                  </a:lnTo>
                  <a:lnTo>
                    <a:pt x="17" y="71"/>
                  </a:lnTo>
                  <a:lnTo>
                    <a:pt x="17" y="67"/>
                  </a:lnTo>
                  <a:lnTo>
                    <a:pt x="15" y="69"/>
                  </a:lnTo>
                  <a:lnTo>
                    <a:pt x="15" y="69"/>
                  </a:lnTo>
                  <a:lnTo>
                    <a:pt x="13" y="73"/>
                  </a:lnTo>
                  <a:lnTo>
                    <a:pt x="13" y="79"/>
                  </a:lnTo>
                  <a:lnTo>
                    <a:pt x="9" y="81"/>
                  </a:lnTo>
                  <a:lnTo>
                    <a:pt x="7" y="81"/>
                  </a:lnTo>
                  <a:lnTo>
                    <a:pt x="7" y="79"/>
                  </a:lnTo>
                  <a:lnTo>
                    <a:pt x="5" y="75"/>
                  </a:lnTo>
                  <a:lnTo>
                    <a:pt x="5" y="75"/>
                  </a:lnTo>
                  <a:lnTo>
                    <a:pt x="3" y="73"/>
                  </a:lnTo>
                  <a:lnTo>
                    <a:pt x="3" y="71"/>
                  </a:lnTo>
                  <a:lnTo>
                    <a:pt x="1" y="71"/>
                  </a:lnTo>
                  <a:lnTo>
                    <a:pt x="1" y="69"/>
                  </a:lnTo>
                  <a:lnTo>
                    <a:pt x="0" y="66"/>
                  </a:lnTo>
                  <a:lnTo>
                    <a:pt x="0" y="64"/>
                  </a:lnTo>
                  <a:lnTo>
                    <a:pt x="1" y="62"/>
                  </a:lnTo>
                  <a:lnTo>
                    <a:pt x="1" y="62"/>
                  </a:lnTo>
                  <a:lnTo>
                    <a:pt x="1" y="60"/>
                  </a:lnTo>
                  <a:lnTo>
                    <a:pt x="9" y="60"/>
                  </a:lnTo>
                  <a:lnTo>
                    <a:pt x="13" y="56"/>
                  </a:lnTo>
                  <a:lnTo>
                    <a:pt x="19" y="60"/>
                  </a:lnTo>
                  <a:lnTo>
                    <a:pt x="24" y="48"/>
                  </a:lnTo>
                  <a:lnTo>
                    <a:pt x="23" y="41"/>
                  </a:lnTo>
                  <a:lnTo>
                    <a:pt x="34" y="33"/>
                  </a:lnTo>
                  <a:lnTo>
                    <a:pt x="34" y="31"/>
                  </a:lnTo>
                  <a:lnTo>
                    <a:pt x="42" y="23"/>
                  </a:lnTo>
                  <a:lnTo>
                    <a:pt x="49" y="27"/>
                  </a:lnTo>
                  <a:lnTo>
                    <a:pt x="53" y="21"/>
                  </a:lnTo>
                  <a:lnTo>
                    <a:pt x="59" y="35"/>
                  </a:lnTo>
                  <a:lnTo>
                    <a:pt x="67" y="39"/>
                  </a:lnTo>
                  <a:lnTo>
                    <a:pt x="69" y="33"/>
                  </a:lnTo>
                  <a:lnTo>
                    <a:pt x="69" y="23"/>
                  </a:lnTo>
                  <a:lnTo>
                    <a:pt x="82" y="19"/>
                  </a:lnTo>
                  <a:lnTo>
                    <a:pt x="80" y="23"/>
                  </a:lnTo>
                  <a:lnTo>
                    <a:pt x="90" y="23"/>
                  </a:lnTo>
                  <a:lnTo>
                    <a:pt x="99" y="18"/>
                  </a:lnTo>
                  <a:lnTo>
                    <a:pt x="96" y="8"/>
                  </a:lnTo>
                  <a:lnTo>
                    <a:pt x="99" y="0"/>
                  </a:lnTo>
                  <a:lnTo>
                    <a:pt x="99" y="0"/>
                  </a:lnTo>
                  <a:lnTo>
                    <a:pt x="117" y="12"/>
                  </a:lnTo>
                  <a:lnTo>
                    <a:pt x="117" y="16"/>
                  </a:lnTo>
                  <a:lnTo>
                    <a:pt x="121" y="27"/>
                  </a:lnTo>
                  <a:lnTo>
                    <a:pt x="124" y="31"/>
                  </a:lnTo>
                  <a:lnTo>
                    <a:pt x="13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33" name="Freeform 6335"/>
            <p:cNvSpPr>
              <a:spLocks noEditPoints="1"/>
            </p:cNvSpPr>
            <p:nvPr/>
          </p:nvSpPr>
          <p:spPr bwMode="auto">
            <a:xfrm>
              <a:off x="7964488" y="5341938"/>
              <a:ext cx="215900" cy="314325"/>
            </a:xfrm>
            <a:custGeom>
              <a:avLst/>
              <a:gdLst>
                <a:gd name="T0" fmla="*/ 28 w 136"/>
                <a:gd name="T1" fmla="*/ 163 h 198"/>
                <a:gd name="T2" fmla="*/ 13 w 136"/>
                <a:gd name="T3" fmla="*/ 156 h 198"/>
                <a:gd name="T4" fmla="*/ 30 w 136"/>
                <a:gd name="T5" fmla="*/ 156 h 198"/>
                <a:gd name="T6" fmla="*/ 3 w 136"/>
                <a:gd name="T7" fmla="*/ 119 h 198"/>
                <a:gd name="T8" fmla="*/ 13 w 136"/>
                <a:gd name="T9" fmla="*/ 92 h 198"/>
                <a:gd name="T10" fmla="*/ 15 w 136"/>
                <a:gd name="T11" fmla="*/ 96 h 198"/>
                <a:gd name="T12" fmla="*/ 19 w 136"/>
                <a:gd name="T13" fmla="*/ 112 h 198"/>
                <a:gd name="T14" fmla="*/ 136 w 136"/>
                <a:gd name="T15" fmla="*/ 54 h 198"/>
                <a:gd name="T16" fmla="*/ 128 w 136"/>
                <a:gd name="T17" fmla="*/ 92 h 198"/>
                <a:gd name="T18" fmla="*/ 121 w 136"/>
                <a:gd name="T19" fmla="*/ 115 h 198"/>
                <a:gd name="T20" fmla="*/ 119 w 136"/>
                <a:gd name="T21" fmla="*/ 148 h 198"/>
                <a:gd name="T22" fmla="*/ 107 w 136"/>
                <a:gd name="T23" fmla="*/ 158 h 198"/>
                <a:gd name="T24" fmla="*/ 88 w 136"/>
                <a:gd name="T25" fmla="*/ 179 h 198"/>
                <a:gd name="T26" fmla="*/ 55 w 136"/>
                <a:gd name="T27" fmla="*/ 194 h 198"/>
                <a:gd name="T28" fmla="*/ 49 w 136"/>
                <a:gd name="T29" fmla="*/ 194 h 198"/>
                <a:gd name="T30" fmla="*/ 49 w 136"/>
                <a:gd name="T31" fmla="*/ 185 h 198"/>
                <a:gd name="T32" fmla="*/ 44 w 136"/>
                <a:gd name="T33" fmla="*/ 188 h 198"/>
                <a:gd name="T34" fmla="*/ 42 w 136"/>
                <a:gd name="T35" fmla="*/ 179 h 198"/>
                <a:gd name="T36" fmla="*/ 46 w 136"/>
                <a:gd name="T37" fmla="*/ 163 h 198"/>
                <a:gd name="T38" fmla="*/ 49 w 136"/>
                <a:gd name="T39" fmla="*/ 150 h 198"/>
                <a:gd name="T40" fmla="*/ 46 w 136"/>
                <a:gd name="T41" fmla="*/ 140 h 198"/>
                <a:gd name="T42" fmla="*/ 61 w 136"/>
                <a:gd name="T43" fmla="*/ 129 h 198"/>
                <a:gd name="T44" fmla="*/ 65 w 136"/>
                <a:gd name="T45" fmla="*/ 127 h 198"/>
                <a:gd name="T46" fmla="*/ 71 w 136"/>
                <a:gd name="T47" fmla="*/ 110 h 198"/>
                <a:gd name="T48" fmla="*/ 80 w 136"/>
                <a:gd name="T49" fmla="*/ 71 h 198"/>
                <a:gd name="T50" fmla="*/ 73 w 136"/>
                <a:gd name="T51" fmla="*/ 44 h 198"/>
                <a:gd name="T52" fmla="*/ 76 w 136"/>
                <a:gd name="T53" fmla="*/ 69 h 198"/>
                <a:gd name="T54" fmla="*/ 74 w 136"/>
                <a:gd name="T55" fmla="*/ 96 h 198"/>
                <a:gd name="T56" fmla="*/ 65 w 136"/>
                <a:gd name="T57" fmla="*/ 117 h 198"/>
                <a:gd name="T58" fmla="*/ 61 w 136"/>
                <a:gd name="T59" fmla="*/ 123 h 198"/>
                <a:gd name="T60" fmla="*/ 59 w 136"/>
                <a:gd name="T61" fmla="*/ 117 h 198"/>
                <a:gd name="T62" fmla="*/ 42 w 136"/>
                <a:gd name="T63" fmla="*/ 135 h 198"/>
                <a:gd name="T64" fmla="*/ 40 w 136"/>
                <a:gd name="T65" fmla="*/ 125 h 198"/>
                <a:gd name="T66" fmla="*/ 49 w 136"/>
                <a:gd name="T67" fmla="*/ 112 h 198"/>
                <a:gd name="T68" fmla="*/ 44 w 136"/>
                <a:gd name="T69" fmla="*/ 117 h 198"/>
                <a:gd name="T70" fmla="*/ 30 w 136"/>
                <a:gd name="T71" fmla="*/ 123 h 198"/>
                <a:gd name="T72" fmla="*/ 30 w 136"/>
                <a:gd name="T73" fmla="*/ 114 h 198"/>
                <a:gd name="T74" fmla="*/ 24 w 136"/>
                <a:gd name="T75" fmla="*/ 115 h 198"/>
                <a:gd name="T76" fmla="*/ 17 w 136"/>
                <a:gd name="T77" fmla="*/ 100 h 198"/>
                <a:gd name="T78" fmla="*/ 17 w 136"/>
                <a:gd name="T79" fmla="*/ 81 h 198"/>
                <a:gd name="T80" fmla="*/ 32 w 136"/>
                <a:gd name="T81" fmla="*/ 79 h 198"/>
                <a:gd name="T82" fmla="*/ 30 w 136"/>
                <a:gd name="T83" fmla="*/ 71 h 198"/>
                <a:gd name="T84" fmla="*/ 32 w 136"/>
                <a:gd name="T85" fmla="*/ 62 h 198"/>
                <a:gd name="T86" fmla="*/ 40 w 136"/>
                <a:gd name="T87" fmla="*/ 56 h 198"/>
                <a:gd name="T88" fmla="*/ 38 w 136"/>
                <a:gd name="T89" fmla="*/ 54 h 198"/>
                <a:gd name="T90" fmla="*/ 40 w 136"/>
                <a:gd name="T91" fmla="*/ 42 h 198"/>
                <a:gd name="T92" fmla="*/ 34 w 136"/>
                <a:gd name="T93" fmla="*/ 50 h 198"/>
                <a:gd name="T94" fmla="*/ 24 w 136"/>
                <a:gd name="T95" fmla="*/ 66 h 198"/>
                <a:gd name="T96" fmla="*/ 13 w 136"/>
                <a:gd name="T97" fmla="*/ 73 h 198"/>
                <a:gd name="T98" fmla="*/ 5 w 136"/>
                <a:gd name="T99" fmla="*/ 75 h 198"/>
                <a:gd name="T100" fmla="*/ 0 w 136"/>
                <a:gd name="T101" fmla="*/ 64 h 198"/>
                <a:gd name="T102" fmla="*/ 19 w 136"/>
                <a:gd name="T103" fmla="*/ 60 h 198"/>
                <a:gd name="T104" fmla="*/ 49 w 136"/>
                <a:gd name="T105" fmla="*/ 27 h 198"/>
                <a:gd name="T106" fmla="*/ 82 w 136"/>
                <a:gd name="T107" fmla="*/ 19 h 198"/>
                <a:gd name="T108" fmla="*/ 99 w 136"/>
                <a:gd name="T10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6" h="198">
                  <a:moveTo>
                    <a:pt x="26" y="161"/>
                  </a:moveTo>
                  <a:lnTo>
                    <a:pt x="28" y="161"/>
                  </a:lnTo>
                  <a:lnTo>
                    <a:pt x="28" y="163"/>
                  </a:lnTo>
                  <a:lnTo>
                    <a:pt x="28" y="163"/>
                  </a:lnTo>
                  <a:lnTo>
                    <a:pt x="30" y="163"/>
                  </a:lnTo>
                  <a:lnTo>
                    <a:pt x="28" y="163"/>
                  </a:lnTo>
                  <a:lnTo>
                    <a:pt x="28" y="165"/>
                  </a:lnTo>
                  <a:lnTo>
                    <a:pt x="24" y="169"/>
                  </a:lnTo>
                  <a:lnTo>
                    <a:pt x="23" y="169"/>
                  </a:lnTo>
                  <a:lnTo>
                    <a:pt x="17" y="167"/>
                  </a:lnTo>
                  <a:lnTo>
                    <a:pt x="13" y="158"/>
                  </a:lnTo>
                  <a:lnTo>
                    <a:pt x="13" y="156"/>
                  </a:lnTo>
                  <a:lnTo>
                    <a:pt x="13" y="154"/>
                  </a:lnTo>
                  <a:lnTo>
                    <a:pt x="13" y="154"/>
                  </a:lnTo>
                  <a:lnTo>
                    <a:pt x="19" y="154"/>
                  </a:lnTo>
                  <a:lnTo>
                    <a:pt x="28" y="154"/>
                  </a:lnTo>
                  <a:lnTo>
                    <a:pt x="30" y="154"/>
                  </a:lnTo>
                  <a:lnTo>
                    <a:pt x="30" y="156"/>
                  </a:lnTo>
                  <a:lnTo>
                    <a:pt x="28" y="156"/>
                  </a:lnTo>
                  <a:lnTo>
                    <a:pt x="26" y="161"/>
                  </a:lnTo>
                  <a:moveTo>
                    <a:pt x="11" y="121"/>
                  </a:moveTo>
                  <a:lnTo>
                    <a:pt x="5" y="127"/>
                  </a:lnTo>
                  <a:lnTo>
                    <a:pt x="3" y="123"/>
                  </a:lnTo>
                  <a:lnTo>
                    <a:pt x="3" y="119"/>
                  </a:lnTo>
                  <a:lnTo>
                    <a:pt x="3" y="119"/>
                  </a:lnTo>
                  <a:lnTo>
                    <a:pt x="3" y="117"/>
                  </a:lnTo>
                  <a:lnTo>
                    <a:pt x="5" y="110"/>
                  </a:lnTo>
                  <a:lnTo>
                    <a:pt x="5" y="108"/>
                  </a:lnTo>
                  <a:lnTo>
                    <a:pt x="9" y="98"/>
                  </a:lnTo>
                  <a:lnTo>
                    <a:pt x="13" y="92"/>
                  </a:lnTo>
                  <a:lnTo>
                    <a:pt x="13" y="92"/>
                  </a:lnTo>
                  <a:lnTo>
                    <a:pt x="13" y="92"/>
                  </a:lnTo>
                  <a:lnTo>
                    <a:pt x="15" y="94"/>
                  </a:lnTo>
                  <a:lnTo>
                    <a:pt x="15" y="94"/>
                  </a:lnTo>
                  <a:lnTo>
                    <a:pt x="15" y="96"/>
                  </a:lnTo>
                  <a:lnTo>
                    <a:pt x="15" y="96"/>
                  </a:lnTo>
                  <a:lnTo>
                    <a:pt x="17" y="100"/>
                  </a:lnTo>
                  <a:lnTo>
                    <a:pt x="17" y="104"/>
                  </a:lnTo>
                  <a:lnTo>
                    <a:pt x="19" y="106"/>
                  </a:lnTo>
                  <a:lnTo>
                    <a:pt x="19" y="108"/>
                  </a:lnTo>
                  <a:lnTo>
                    <a:pt x="19" y="110"/>
                  </a:lnTo>
                  <a:lnTo>
                    <a:pt x="19" y="112"/>
                  </a:lnTo>
                  <a:lnTo>
                    <a:pt x="15" y="112"/>
                  </a:lnTo>
                  <a:lnTo>
                    <a:pt x="13" y="119"/>
                  </a:lnTo>
                  <a:lnTo>
                    <a:pt x="11" y="121"/>
                  </a:lnTo>
                  <a:moveTo>
                    <a:pt x="130" y="33"/>
                  </a:moveTo>
                  <a:lnTo>
                    <a:pt x="128" y="46"/>
                  </a:lnTo>
                  <a:lnTo>
                    <a:pt x="136" y="54"/>
                  </a:lnTo>
                  <a:lnTo>
                    <a:pt x="132" y="58"/>
                  </a:lnTo>
                  <a:lnTo>
                    <a:pt x="134" y="66"/>
                  </a:lnTo>
                  <a:lnTo>
                    <a:pt x="130" y="64"/>
                  </a:lnTo>
                  <a:lnTo>
                    <a:pt x="121" y="67"/>
                  </a:lnTo>
                  <a:lnTo>
                    <a:pt x="124" y="87"/>
                  </a:lnTo>
                  <a:lnTo>
                    <a:pt x="128" y="92"/>
                  </a:lnTo>
                  <a:lnTo>
                    <a:pt x="126" y="96"/>
                  </a:lnTo>
                  <a:lnTo>
                    <a:pt x="126" y="98"/>
                  </a:lnTo>
                  <a:lnTo>
                    <a:pt x="126" y="98"/>
                  </a:lnTo>
                  <a:lnTo>
                    <a:pt x="126" y="102"/>
                  </a:lnTo>
                  <a:lnTo>
                    <a:pt x="126" y="104"/>
                  </a:lnTo>
                  <a:lnTo>
                    <a:pt x="121" y="115"/>
                  </a:lnTo>
                  <a:lnTo>
                    <a:pt x="121" y="117"/>
                  </a:lnTo>
                  <a:lnTo>
                    <a:pt x="121" y="125"/>
                  </a:lnTo>
                  <a:lnTo>
                    <a:pt x="121" y="131"/>
                  </a:lnTo>
                  <a:lnTo>
                    <a:pt x="119" y="140"/>
                  </a:lnTo>
                  <a:lnTo>
                    <a:pt x="117" y="144"/>
                  </a:lnTo>
                  <a:lnTo>
                    <a:pt x="119" y="148"/>
                  </a:lnTo>
                  <a:lnTo>
                    <a:pt x="119" y="150"/>
                  </a:lnTo>
                  <a:lnTo>
                    <a:pt x="119" y="152"/>
                  </a:lnTo>
                  <a:lnTo>
                    <a:pt x="117" y="152"/>
                  </a:lnTo>
                  <a:lnTo>
                    <a:pt x="115" y="152"/>
                  </a:lnTo>
                  <a:lnTo>
                    <a:pt x="113" y="154"/>
                  </a:lnTo>
                  <a:lnTo>
                    <a:pt x="107" y="158"/>
                  </a:lnTo>
                  <a:lnTo>
                    <a:pt x="105" y="160"/>
                  </a:lnTo>
                  <a:lnTo>
                    <a:pt x="101" y="163"/>
                  </a:lnTo>
                  <a:lnTo>
                    <a:pt x="99" y="165"/>
                  </a:lnTo>
                  <a:lnTo>
                    <a:pt x="96" y="171"/>
                  </a:lnTo>
                  <a:lnTo>
                    <a:pt x="92" y="175"/>
                  </a:lnTo>
                  <a:lnTo>
                    <a:pt x="88" y="179"/>
                  </a:lnTo>
                  <a:lnTo>
                    <a:pt x="86" y="179"/>
                  </a:lnTo>
                  <a:lnTo>
                    <a:pt x="80" y="183"/>
                  </a:lnTo>
                  <a:lnTo>
                    <a:pt x="69" y="190"/>
                  </a:lnTo>
                  <a:lnTo>
                    <a:pt x="61" y="192"/>
                  </a:lnTo>
                  <a:lnTo>
                    <a:pt x="57" y="192"/>
                  </a:lnTo>
                  <a:lnTo>
                    <a:pt x="55" y="194"/>
                  </a:lnTo>
                  <a:lnTo>
                    <a:pt x="55" y="198"/>
                  </a:lnTo>
                  <a:lnTo>
                    <a:pt x="55" y="198"/>
                  </a:lnTo>
                  <a:lnTo>
                    <a:pt x="51" y="198"/>
                  </a:lnTo>
                  <a:lnTo>
                    <a:pt x="51" y="198"/>
                  </a:lnTo>
                  <a:lnTo>
                    <a:pt x="51" y="198"/>
                  </a:lnTo>
                  <a:lnTo>
                    <a:pt x="49" y="194"/>
                  </a:lnTo>
                  <a:lnTo>
                    <a:pt x="49" y="190"/>
                  </a:lnTo>
                  <a:lnTo>
                    <a:pt x="51" y="190"/>
                  </a:lnTo>
                  <a:lnTo>
                    <a:pt x="51" y="190"/>
                  </a:lnTo>
                  <a:lnTo>
                    <a:pt x="51" y="188"/>
                  </a:lnTo>
                  <a:lnTo>
                    <a:pt x="51" y="188"/>
                  </a:lnTo>
                  <a:lnTo>
                    <a:pt x="49" y="185"/>
                  </a:lnTo>
                  <a:lnTo>
                    <a:pt x="49" y="185"/>
                  </a:lnTo>
                  <a:lnTo>
                    <a:pt x="48" y="188"/>
                  </a:lnTo>
                  <a:lnTo>
                    <a:pt x="48" y="188"/>
                  </a:lnTo>
                  <a:lnTo>
                    <a:pt x="46" y="188"/>
                  </a:lnTo>
                  <a:lnTo>
                    <a:pt x="44" y="190"/>
                  </a:lnTo>
                  <a:lnTo>
                    <a:pt x="44" y="188"/>
                  </a:lnTo>
                  <a:lnTo>
                    <a:pt x="42" y="188"/>
                  </a:lnTo>
                  <a:lnTo>
                    <a:pt x="42" y="186"/>
                  </a:lnTo>
                  <a:lnTo>
                    <a:pt x="40" y="185"/>
                  </a:lnTo>
                  <a:lnTo>
                    <a:pt x="40" y="183"/>
                  </a:lnTo>
                  <a:lnTo>
                    <a:pt x="40" y="181"/>
                  </a:lnTo>
                  <a:lnTo>
                    <a:pt x="42" y="179"/>
                  </a:lnTo>
                  <a:lnTo>
                    <a:pt x="44" y="173"/>
                  </a:lnTo>
                  <a:lnTo>
                    <a:pt x="44" y="169"/>
                  </a:lnTo>
                  <a:lnTo>
                    <a:pt x="44" y="167"/>
                  </a:lnTo>
                  <a:lnTo>
                    <a:pt x="46" y="163"/>
                  </a:lnTo>
                  <a:lnTo>
                    <a:pt x="46" y="163"/>
                  </a:lnTo>
                  <a:lnTo>
                    <a:pt x="46" y="163"/>
                  </a:lnTo>
                  <a:lnTo>
                    <a:pt x="44" y="160"/>
                  </a:lnTo>
                  <a:lnTo>
                    <a:pt x="44" y="160"/>
                  </a:lnTo>
                  <a:lnTo>
                    <a:pt x="46" y="156"/>
                  </a:lnTo>
                  <a:lnTo>
                    <a:pt x="48" y="152"/>
                  </a:lnTo>
                  <a:lnTo>
                    <a:pt x="48" y="152"/>
                  </a:lnTo>
                  <a:lnTo>
                    <a:pt x="49" y="150"/>
                  </a:lnTo>
                  <a:lnTo>
                    <a:pt x="48" y="150"/>
                  </a:lnTo>
                  <a:lnTo>
                    <a:pt x="48" y="148"/>
                  </a:lnTo>
                  <a:lnTo>
                    <a:pt x="46" y="146"/>
                  </a:lnTo>
                  <a:lnTo>
                    <a:pt x="46" y="142"/>
                  </a:lnTo>
                  <a:lnTo>
                    <a:pt x="46" y="142"/>
                  </a:lnTo>
                  <a:lnTo>
                    <a:pt x="46" y="140"/>
                  </a:lnTo>
                  <a:lnTo>
                    <a:pt x="46" y="138"/>
                  </a:lnTo>
                  <a:lnTo>
                    <a:pt x="48" y="137"/>
                  </a:lnTo>
                  <a:lnTo>
                    <a:pt x="48" y="137"/>
                  </a:lnTo>
                  <a:lnTo>
                    <a:pt x="55" y="133"/>
                  </a:lnTo>
                  <a:lnTo>
                    <a:pt x="59" y="131"/>
                  </a:lnTo>
                  <a:lnTo>
                    <a:pt x="61" y="129"/>
                  </a:lnTo>
                  <a:lnTo>
                    <a:pt x="63" y="127"/>
                  </a:lnTo>
                  <a:lnTo>
                    <a:pt x="63" y="129"/>
                  </a:lnTo>
                  <a:lnTo>
                    <a:pt x="65" y="129"/>
                  </a:lnTo>
                  <a:lnTo>
                    <a:pt x="65" y="129"/>
                  </a:lnTo>
                  <a:lnTo>
                    <a:pt x="67" y="129"/>
                  </a:lnTo>
                  <a:lnTo>
                    <a:pt x="65" y="127"/>
                  </a:lnTo>
                  <a:lnTo>
                    <a:pt x="67" y="123"/>
                  </a:lnTo>
                  <a:lnTo>
                    <a:pt x="69" y="114"/>
                  </a:lnTo>
                  <a:lnTo>
                    <a:pt x="69" y="114"/>
                  </a:lnTo>
                  <a:lnTo>
                    <a:pt x="69" y="112"/>
                  </a:lnTo>
                  <a:lnTo>
                    <a:pt x="71" y="110"/>
                  </a:lnTo>
                  <a:lnTo>
                    <a:pt x="71" y="110"/>
                  </a:lnTo>
                  <a:lnTo>
                    <a:pt x="73" y="108"/>
                  </a:lnTo>
                  <a:lnTo>
                    <a:pt x="74" y="104"/>
                  </a:lnTo>
                  <a:lnTo>
                    <a:pt x="78" y="96"/>
                  </a:lnTo>
                  <a:lnTo>
                    <a:pt x="80" y="85"/>
                  </a:lnTo>
                  <a:lnTo>
                    <a:pt x="80" y="77"/>
                  </a:lnTo>
                  <a:lnTo>
                    <a:pt x="80" y="71"/>
                  </a:lnTo>
                  <a:lnTo>
                    <a:pt x="78" y="58"/>
                  </a:lnTo>
                  <a:lnTo>
                    <a:pt x="74" y="50"/>
                  </a:lnTo>
                  <a:lnTo>
                    <a:pt x="74" y="48"/>
                  </a:lnTo>
                  <a:lnTo>
                    <a:pt x="74" y="44"/>
                  </a:lnTo>
                  <a:lnTo>
                    <a:pt x="74" y="44"/>
                  </a:lnTo>
                  <a:lnTo>
                    <a:pt x="73" y="44"/>
                  </a:lnTo>
                  <a:lnTo>
                    <a:pt x="73" y="46"/>
                  </a:lnTo>
                  <a:lnTo>
                    <a:pt x="73" y="46"/>
                  </a:lnTo>
                  <a:lnTo>
                    <a:pt x="71" y="48"/>
                  </a:lnTo>
                  <a:lnTo>
                    <a:pt x="74" y="56"/>
                  </a:lnTo>
                  <a:lnTo>
                    <a:pt x="76" y="66"/>
                  </a:lnTo>
                  <a:lnTo>
                    <a:pt x="76" y="69"/>
                  </a:lnTo>
                  <a:lnTo>
                    <a:pt x="74" y="73"/>
                  </a:lnTo>
                  <a:lnTo>
                    <a:pt x="74" y="73"/>
                  </a:lnTo>
                  <a:lnTo>
                    <a:pt x="76" y="79"/>
                  </a:lnTo>
                  <a:lnTo>
                    <a:pt x="76" y="83"/>
                  </a:lnTo>
                  <a:lnTo>
                    <a:pt x="76" y="89"/>
                  </a:lnTo>
                  <a:lnTo>
                    <a:pt x="74" y="96"/>
                  </a:lnTo>
                  <a:lnTo>
                    <a:pt x="73" y="98"/>
                  </a:lnTo>
                  <a:lnTo>
                    <a:pt x="69" y="98"/>
                  </a:lnTo>
                  <a:lnTo>
                    <a:pt x="69" y="100"/>
                  </a:lnTo>
                  <a:lnTo>
                    <a:pt x="65" y="108"/>
                  </a:lnTo>
                  <a:lnTo>
                    <a:pt x="63" y="117"/>
                  </a:lnTo>
                  <a:lnTo>
                    <a:pt x="65" y="117"/>
                  </a:lnTo>
                  <a:lnTo>
                    <a:pt x="63" y="123"/>
                  </a:lnTo>
                  <a:lnTo>
                    <a:pt x="63" y="125"/>
                  </a:lnTo>
                  <a:lnTo>
                    <a:pt x="61" y="125"/>
                  </a:lnTo>
                  <a:lnTo>
                    <a:pt x="61" y="125"/>
                  </a:lnTo>
                  <a:lnTo>
                    <a:pt x="61" y="125"/>
                  </a:lnTo>
                  <a:lnTo>
                    <a:pt x="61" y="123"/>
                  </a:lnTo>
                  <a:lnTo>
                    <a:pt x="61" y="115"/>
                  </a:lnTo>
                  <a:lnTo>
                    <a:pt x="61" y="114"/>
                  </a:lnTo>
                  <a:lnTo>
                    <a:pt x="61" y="114"/>
                  </a:lnTo>
                  <a:lnTo>
                    <a:pt x="59" y="115"/>
                  </a:lnTo>
                  <a:lnTo>
                    <a:pt x="59" y="117"/>
                  </a:lnTo>
                  <a:lnTo>
                    <a:pt x="59" y="117"/>
                  </a:lnTo>
                  <a:lnTo>
                    <a:pt x="59" y="117"/>
                  </a:lnTo>
                  <a:lnTo>
                    <a:pt x="59" y="121"/>
                  </a:lnTo>
                  <a:lnTo>
                    <a:pt x="55" y="127"/>
                  </a:lnTo>
                  <a:lnTo>
                    <a:pt x="51" y="129"/>
                  </a:lnTo>
                  <a:lnTo>
                    <a:pt x="44" y="135"/>
                  </a:lnTo>
                  <a:lnTo>
                    <a:pt x="42" y="135"/>
                  </a:lnTo>
                  <a:lnTo>
                    <a:pt x="40" y="133"/>
                  </a:lnTo>
                  <a:lnTo>
                    <a:pt x="40" y="133"/>
                  </a:lnTo>
                  <a:lnTo>
                    <a:pt x="38" y="131"/>
                  </a:lnTo>
                  <a:lnTo>
                    <a:pt x="38" y="127"/>
                  </a:lnTo>
                  <a:lnTo>
                    <a:pt x="38" y="125"/>
                  </a:lnTo>
                  <a:lnTo>
                    <a:pt x="40" y="125"/>
                  </a:lnTo>
                  <a:lnTo>
                    <a:pt x="42" y="121"/>
                  </a:lnTo>
                  <a:lnTo>
                    <a:pt x="44" y="121"/>
                  </a:lnTo>
                  <a:lnTo>
                    <a:pt x="49" y="115"/>
                  </a:lnTo>
                  <a:lnTo>
                    <a:pt x="49" y="114"/>
                  </a:lnTo>
                  <a:lnTo>
                    <a:pt x="49" y="112"/>
                  </a:lnTo>
                  <a:lnTo>
                    <a:pt x="49" y="112"/>
                  </a:lnTo>
                  <a:lnTo>
                    <a:pt x="46" y="110"/>
                  </a:lnTo>
                  <a:lnTo>
                    <a:pt x="44" y="110"/>
                  </a:lnTo>
                  <a:lnTo>
                    <a:pt x="44" y="110"/>
                  </a:lnTo>
                  <a:lnTo>
                    <a:pt x="44" y="114"/>
                  </a:lnTo>
                  <a:lnTo>
                    <a:pt x="44" y="115"/>
                  </a:lnTo>
                  <a:lnTo>
                    <a:pt x="44" y="117"/>
                  </a:lnTo>
                  <a:lnTo>
                    <a:pt x="44" y="117"/>
                  </a:lnTo>
                  <a:lnTo>
                    <a:pt x="40" y="121"/>
                  </a:lnTo>
                  <a:lnTo>
                    <a:pt x="40" y="121"/>
                  </a:lnTo>
                  <a:lnTo>
                    <a:pt x="36" y="123"/>
                  </a:lnTo>
                  <a:lnTo>
                    <a:pt x="30" y="123"/>
                  </a:lnTo>
                  <a:lnTo>
                    <a:pt x="30" y="123"/>
                  </a:lnTo>
                  <a:lnTo>
                    <a:pt x="30" y="123"/>
                  </a:lnTo>
                  <a:lnTo>
                    <a:pt x="28" y="121"/>
                  </a:lnTo>
                  <a:lnTo>
                    <a:pt x="30" y="119"/>
                  </a:lnTo>
                  <a:lnTo>
                    <a:pt x="28" y="117"/>
                  </a:lnTo>
                  <a:lnTo>
                    <a:pt x="30" y="115"/>
                  </a:lnTo>
                  <a:lnTo>
                    <a:pt x="30" y="114"/>
                  </a:lnTo>
                  <a:lnTo>
                    <a:pt x="30" y="114"/>
                  </a:lnTo>
                  <a:lnTo>
                    <a:pt x="30" y="112"/>
                  </a:lnTo>
                  <a:lnTo>
                    <a:pt x="28" y="112"/>
                  </a:lnTo>
                  <a:lnTo>
                    <a:pt x="28" y="112"/>
                  </a:lnTo>
                  <a:lnTo>
                    <a:pt x="26" y="114"/>
                  </a:lnTo>
                  <a:lnTo>
                    <a:pt x="24" y="115"/>
                  </a:lnTo>
                  <a:lnTo>
                    <a:pt x="24" y="114"/>
                  </a:lnTo>
                  <a:lnTo>
                    <a:pt x="24" y="112"/>
                  </a:lnTo>
                  <a:lnTo>
                    <a:pt x="23" y="112"/>
                  </a:lnTo>
                  <a:lnTo>
                    <a:pt x="21" y="108"/>
                  </a:lnTo>
                  <a:lnTo>
                    <a:pt x="19" y="104"/>
                  </a:lnTo>
                  <a:lnTo>
                    <a:pt x="17" y="100"/>
                  </a:lnTo>
                  <a:lnTo>
                    <a:pt x="17" y="100"/>
                  </a:lnTo>
                  <a:lnTo>
                    <a:pt x="17" y="98"/>
                  </a:lnTo>
                  <a:lnTo>
                    <a:pt x="17" y="98"/>
                  </a:lnTo>
                  <a:lnTo>
                    <a:pt x="15" y="90"/>
                  </a:lnTo>
                  <a:lnTo>
                    <a:pt x="15" y="89"/>
                  </a:lnTo>
                  <a:lnTo>
                    <a:pt x="17" y="81"/>
                  </a:lnTo>
                  <a:lnTo>
                    <a:pt x="17" y="81"/>
                  </a:lnTo>
                  <a:lnTo>
                    <a:pt x="21" y="81"/>
                  </a:lnTo>
                  <a:lnTo>
                    <a:pt x="23" y="81"/>
                  </a:lnTo>
                  <a:lnTo>
                    <a:pt x="24" y="81"/>
                  </a:lnTo>
                  <a:lnTo>
                    <a:pt x="30" y="79"/>
                  </a:lnTo>
                  <a:lnTo>
                    <a:pt x="32" y="79"/>
                  </a:lnTo>
                  <a:lnTo>
                    <a:pt x="30" y="77"/>
                  </a:lnTo>
                  <a:lnTo>
                    <a:pt x="30" y="75"/>
                  </a:lnTo>
                  <a:lnTo>
                    <a:pt x="30" y="75"/>
                  </a:lnTo>
                  <a:lnTo>
                    <a:pt x="28" y="73"/>
                  </a:lnTo>
                  <a:lnTo>
                    <a:pt x="28" y="71"/>
                  </a:lnTo>
                  <a:lnTo>
                    <a:pt x="30" y="71"/>
                  </a:lnTo>
                  <a:lnTo>
                    <a:pt x="30" y="71"/>
                  </a:lnTo>
                  <a:lnTo>
                    <a:pt x="32" y="69"/>
                  </a:lnTo>
                  <a:lnTo>
                    <a:pt x="34" y="66"/>
                  </a:lnTo>
                  <a:lnTo>
                    <a:pt x="34" y="64"/>
                  </a:lnTo>
                  <a:lnTo>
                    <a:pt x="32" y="62"/>
                  </a:lnTo>
                  <a:lnTo>
                    <a:pt x="32" y="62"/>
                  </a:lnTo>
                  <a:lnTo>
                    <a:pt x="34" y="60"/>
                  </a:lnTo>
                  <a:lnTo>
                    <a:pt x="36" y="60"/>
                  </a:lnTo>
                  <a:lnTo>
                    <a:pt x="40" y="60"/>
                  </a:lnTo>
                  <a:lnTo>
                    <a:pt x="40" y="58"/>
                  </a:lnTo>
                  <a:lnTo>
                    <a:pt x="42" y="56"/>
                  </a:lnTo>
                  <a:lnTo>
                    <a:pt x="40" y="56"/>
                  </a:lnTo>
                  <a:lnTo>
                    <a:pt x="40" y="54"/>
                  </a:lnTo>
                  <a:lnTo>
                    <a:pt x="38" y="54"/>
                  </a:lnTo>
                  <a:lnTo>
                    <a:pt x="38" y="56"/>
                  </a:lnTo>
                  <a:lnTo>
                    <a:pt x="38" y="56"/>
                  </a:lnTo>
                  <a:lnTo>
                    <a:pt x="38" y="56"/>
                  </a:lnTo>
                  <a:lnTo>
                    <a:pt x="38" y="54"/>
                  </a:lnTo>
                  <a:lnTo>
                    <a:pt x="40" y="48"/>
                  </a:lnTo>
                  <a:lnTo>
                    <a:pt x="40" y="48"/>
                  </a:lnTo>
                  <a:lnTo>
                    <a:pt x="42" y="46"/>
                  </a:lnTo>
                  <a:lnTo>
                    <a:pt x="42" y="44"/>
                  </a:lnTo>
                  <a:lnTo>
                    <a:pt x="42" y="44"/>
                  </a:lnTo>
                  <a:lnTo>
                    <a:pt x="40" y="42"/>
                  </a:lnTo>
                  <a:lnTo>
                    <a:pt x="36" y="44"/>
                  </a:lnTo>
                  <a:lnTo>
                    <a:pt x="34" y="42"/>
                  </a:lnTo>
                  <a:lnTo>
                    <a:pt x="32" y="42"/>
                  </a:lnTo>
                  <a:lnTo>
                    <a:pt x="32" y="44"/>
                  </a:lnTo>
                  <a:lnTo>
                    <a:pt x="32" y="48"/>
                  </a:lnTo>
                  <a:lnTo>
                    <a:pt x="34" y="50"/>
                  </a:lnTo>
                  <a:lnTo>
                    <a:pt x="34" y="52"/>
                  </a:lnTo>
                  <a:lnTo>
                    <a:pt x="32" y="54"/>
                  </a:lnTo>
                  <a:lnTo>
                    <a:pt x="28" y="60"/>
                  </a:lnTo>
                  <a:lnTo>
                    <a:pt x="26" y="60"/>
                  </a:lnTo>
                  <a:lnTo>
                    <a:pt x="24" y="64"/>
                  </a:lnTo>
                  <a:lnTo>
                    <a:pt x="24" y="66"/>
                  </a:lnTo>
                  <a:lnTo>
                    <a:pt x="21" y="69"/>
                  </a:lnTo>
                  <a:lnTo>
                    <a:pt x="17" y="71"/>
                  </a:lnTo>
                  <a:lnTo>
                    <a:pt x="17" y="67"/>
                  </a:lnTo>
                  <a:lnTo>
                    <a:pt x="15" y="69"/>
                  </a:lnTo>
                  <a:lnTo>
                    <a:pt x="15" y="69"/>
                  </a:lnTo>
                  <a:lnTo>
                    <a:pt x="13" y="73"/>
                  </a:lnTo>
                  <a:lnTo>
                    <a:pt x="13" y="79"/>
                  </a:lnTo>
                  <a:lnTo>
                    <a:pt x="9" y="81"/>
                  </a:lnTo>
                  <a:lnTo>
                    <a:pt x="7" y="81"/>
                  </a:lnTo>
                  <a:lnTo>
                    <a:pt x="7" y="79"/>
                  </a:lnTo>
                  <a:lnTo>
                    <a:pt x="5" y="75"/>
                  </a:lnTo>
                  <a:lnTo>
                    <a:pt x="5" y="75"/>
                  </a:lnTo>
                  <a:lnTo>
                    <a:pt x="3" y="73"/>
                  </a:lnTo>
                  <a:lnTo>
                    <a:pt x="3" y="71"/>
                  </a:lnTo>
                  <a:lnTo>
                    <a:pt x="1" y="71"/>
                  </a:lnTo>
                  <a:lnTo>
                    <a:pt x="1" y="69"/>
                  </a:lnTo>
                  <a:lnTo>
                    <a:pt x="0" y="66"/>
                  </a:lnTo>
                  <a:lnTo>
                    <a:pt x="0" y="64"/>
                  </a:lnTo>
                  <a:lnTo>
                    <a:pt x="1" y="62"/>
                  </a:lnTo>
                  <a:lnTo>
                    <a:pt x="1" y="62"/>
                  </a:lnTo>
                  <a:lnTo>
                    <a:pt x="1" y="60"/>
                  </a:lnTo>
                  <a:lnTo>
                    <a:pt x="9" y="60"/>
                  </a:lnTo>
                  <a:lnTo>
                    <a:pt x="13" y="56"/>
                  </a:lnTo>
                  <a:lnTo>
                    <a:pt x="19" y="60"/>
                  </a:lnTo>
                  <a:lnTo>
                    <a:pt x="24" y="48"/>
                  </a:lnTo>
                  <a:lnTo>
                    <a:pt x="23" y="41"/>
                  </a:lnTo>
                  <a:lnTo>
                    <a:pt x="34" y="33"/>
                  </a:lnTo>
                  <a:lnTo>
                    <a:pt x="34" y="31"/>
                  </a:lnTo>
                  <a:lnTo>
                    <a:pt x="42" y="23"/>
                  </a:lnTo>
                  <a:lnTo>
                    <a:pt x="49" y="27"/>
                  </a:lnTo>
                  <a:lnTo>
                    <a:pt x="53" y="21"/>
                  </a:lnTo>
                  <a:lnTo>
                    <a:pt x="59" y="35"/>
                  </a:lnTo>
                  <a:lnTo>
                    <a:pt x="67" y="39"/>
                  </a:lnTo>
                  <a:lnTo>
                    <a:pt x="69" y="33"/>
                  </a:lnTo>
                  <a:lnTo>
                    <a:pt x="69" y="23"/>
                  </a:lnTo>
                  <a:lnTo>
                    <a:pt x="82" y="19"/>
                  </a:lnTo>
                  <a:lnTo>
                    <a:pt x="80" y="23"/>
                  </a:lnTo>
                  <a:lnTo>
                    <a:pt x="90" y="23"/>
                  </a:lnTo>
                  <a:lnTo>
                    <a:pt x="99" y="18"/>
                  </a:lnTo>
                  <a:lnTo>
                    <a:pt x="96" y="8"/>
                  </a:lnTo>
                  <a:lnTo>
                    <a:pt x="99" y="0"/>
                  </a:lnTo>
                  <a:lnTo>
                    <a:pt x="99" y="0"/>
                  </a:lnTo>
                  <a:lnTo>
                    <a:pt x="117" y="12"/>
                  </a:lnTo>
                  <a:lnTo>
                    <a:pt x="117" y="16"/>
                  </a:lnTo>
                  <a:lnTo>
                    <a:pt x="121" y="27"/>
                  </a:lnTo>
                  <a:lnTo>
                    <a:pt x="124" y="31"/>
                  </a:lnTo>
                  <a:lnTo>
                    <a:pt x="130" y="3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34" name="Freeform 6336"/>
            <p:cNvSpPr>
              <a:spLocks noEditPoints="1"/>
            </p:cNvSpPr>
            <p:nvPr/>
          </p:nvSpPr>
          <p:spPr bwMode="auto">
            <a:xfrm>
              <a:off x="5915026" y="3916363"/>
              <a:ext cx="579438" cy="365125"/>
            </a:xfrm>
            <a:custGeom>
              <a:avLst/>
              <a:gdLst>
                <a:gd name="T0" fmla="*/ 11 w 365"/>
                <a:gd name="T1" fmla="*/ 223 h 230"/>
                <a:gd name="T2" fmla="*/ 123 w 365"/>
                <a:gd name="T3" fmla="*/ 194 h 230"/>
                <a:gd name="T4" fmla="*/ 140 w 365"/>
                <a:gd name="T5" fmla="*/ 207 h 230"/>
                <a:gd name="T6" fmla="*/ 130 w 365"/>
                <a:gd name="T7" fmla="*/ 211 h 230"/>
                <a:gd name="T8" fmla="*/ 138 w 365"/>
                <a:gd name="T9" fmla="*/ 202 h 230"/>
                <a:gd name="T10" fmla="*/ 299 w 365"/>
                <a:gd name="T11" fmla="*/ 121 h 230"/>
                <a:gd name="T12" fmla="*/ 288 w 365"/>
                <a:gd name="T13" fmla="*/ 129 h 230"/>
                <a:gd name="T14" fmla="*/ 311 w 365"/>
                <a:gd name="T15" fmla="*/ 131 h 230"/>
                <a:gd name="T16" fmla="*/ 309 w 365"/>
                <a:gd name="T17" fmla="*/ 136 h 230"/>
                <a:gd name="T18" fmla="*/ 296 w 365"/>
                <a:gd name="T19" fmla="*/ 155 h 230"/>
                <a:gd name="T20" fmla="*/ 307 w 365"/>
                <a:gd name="T21" fmla="*/ 171 h 230"/>
                <a:gd name="T22" fmla="*/ 275 w 365"/>
                <a:gd name="T23" fmla="*/ 173 h 230"/>
                <a:gd name="T24" fmla="*/ 259 w 365"/>
                <a:gd name="T25" fmla="*/ 157 h 230"/>
                <a:gd name="T26" fmla="*/ 257 w 365"/>
                <a:gd name="T27" fmla="*/ 186 h 230"/>
                <a:gd name="T28" fmla="*/ 244 w 365"/>
                <a:gd name="T29" fmla="*/ 177 h 230"/>
                <a:gd name="T30" fmla="*/ 230 w 365"/>
                <a:gd name="T31" fmla="*/ 182 h 230"/>
                <a:gd name="T32" fmla="*/ 217 w 365"/>
                <a:gd name="T33" fmla="*/ 192 h 230"/>
                <a:gd name="T34" fmla="*/ 221 w 365"/>
                <a:gd name="T35" fmla="*/ 177 h 230"/>
                <a:gd name="T36" fmla="*/ 194 w 365"/>
                <a:gd name="T37" fmla="*/ 175 h 230"/>
                <a:gd name="T38" fmla="*/ 178 w 365"/>
                <a:gd name="T39" fmla="*/ 192 h 230"/>
                <a:gd name="T40" fmla="*/ 152 w 365"/>
                <a:gd name="T41" fmla="*/ 190 h 230"/>
                <a:gd name="T42" fmla="*/ 177 w 365"/>
                <a:gd name="T43" fmla="*/ 177 h 230"/>
                <a:gd name="T44" fmla="*/ 192 w 365"/>
                <a:gd name="T45" fmla="*/ 161 h 230"/>
                <a:gd name="T46" fmla="*/ 154 w 365"/>
                <a:gd name="T47" fmla="*/ 173 h 230"/>
                <a:gd name="T48" fmla="*/ 146 w 365"/>
                <a:gd name="T49" fmla="*/ 150 h 230"/>
                <a:gd name="T50" fmla="*/ 157 w 365"/>
                <a:gd name="T51" fmla="*/ 111 h 230"/>
                <a:gd name="T52" fmla="*/ 205 w 365"/>
                <a:gd name="T53" fmla="*/ 96 h 230"/>
                <a:gd name="T54" fmla="*/ 209 w 365"/>
                <a:gd name="T55" fmla="*/ 125 h 230"/>
                <a:gd name="T56" fmla="*/ 221 w 365"/>
                <a:gd name="T57" fmla="*/ 119 h 230"/>
                <a:gd name="T58" fmla="*/ 230 w 365"/>
                <a:gd name="T59" fmla="*/ 107 h 230"/>
                <a:gd name="T60" fmla="*/ 244 w 365"/>
                <a:gd name="T61" fmla="*/ 113 h 230"/>
                <a:gd name="T62" fmla="*/ 263 w 365"/>
                <a:gd name="T63" fmla="*/ 109 h 230"/>
                <a:gd name="T64" fmla="*/ 275 w 365"/>
                <a:gd name="T65" fmla="*/ 115 h 230"/>
                <a:gd name="T66" fmla="*/ 361 w 365"/>
                <a:gd name="T67" fmla="*/ 71 h 230"/>
                <a:gd name="T68" fmla="*/ 349 w 365"/>
                <a:gd name="T69" fmla="*/ 88 h 230"/>
                <a:gd name="T70" fmla="*/ 349 w 365"/>
                <a:gd name="T71" fmla="*/ 111 h 230"/>
                <a:gd name="T72" fmla="*/ 342 w 365"/>
                <a:gd name="T73" fmla="*/ 113 h 230"/>
                <a:gd name="T74" fmla="*/ 319 w 365"/>
                <a:gd name="T75" fmla="*/ 113 h 230"/>
                <a:gd name="T76" fmla="*/ 301 w 365"/>
                <a:gd name="T77" fmla="*/ 102 h 230"/>
                <a:gd name="T78" fmla="*/ 282 w 365"/>
                <a:gd name="T79" fmla="*/ 96 h 230"/>
                <a:gd name="T80" fmla="*/ 290 w 365"/>
                <a:gd name="T81" fmla="*/ 90 h 230"/>
                <a:gd name="T82" fmla="*/ 301 w 365"/>
                <a:gd name="T83" fmla="*/ 81 h 230"/>
                <a:gd name="T84" fmla="*/ 319 w 365"/>
                <a:gd name="T85" fmla="*/ 77 h 230"/>
                <a:gd name="T86" fmla="*/ 334 w 365"/>
                <a:gd name="T87" fmla="*/ 71 h 230"/>
                <a:gd name="T88" fmla="*/ 353 w 365"/>
                <a:gd name="T89" fmla="*/ 65 h 230"/>
                <a:gd name="T90" fmla="*/ 313 w 365"/>
                <a:gd name="T91" fmla="*/ 21 h 230"/>
                <a:gd name="T92" fmla="*/ 275 w 365"/>
                <a:gd name="T93" fmla="*/ 27 h 230"/>
                <a:gd name="T94" fmla="*/ 259 w 365"/>
                <a:gd name="T95" fmla="*/ 36 h 230"/>
                <a:gd name="T96" fmla="*/ 238 w 365"/>
                <a:gd name="T97" fmla="*/ 52 h 230"/>
                <a:gd name="T98" fmla="*/ 213 w 365"/>
                <a:gd name="T99" fmla="*/ 50 h 230"/>
                <a:gd name="T100" fmla="*/ 202 w 365"/>
                <a:gd name="T101" fmla="*/ 42 h 230"/>
                <a:gd name="T102" fmla="*/ 173 w 365"/>
                <a:gd name="T103" fmla="*/ 46 h 230"/>
                <a:gd name="T104" fmla="*/ 150 w 365"/>
                <a:gd name="T105" fmla="*/ 44 h 230"/>
                <a:gd name="T106" fmla="*/ 127 w 365"/>
                <a:gd name="T107" fmla="*/ 50 h 230"/>
                <a:gd name="T108" fmla="*/ 104 w 365"/>
                <a:gd name="T109" fmla="*/ 54 h 230"/>
                <a:gd name="T110" fmla="*/ 69 w 365"/>
                <a:gd name="T111" fmla="*/ 46 h 230"/>
                <a:gd name="T112" fmla="*/ 67 w 365"/>
                <a:gd name="T113" fmla="*/ 63 h 230"/>
                <a:gd name="T114" fmla="*/ 102 w 365"/>
                <a:gd name="T115" fmla="*/ 44 h 230"/>
                <a:gd name="T116" fmla="*/ 184 w 365"/>
                <a:gd name="T117" fmla="*/ 17 h 230"/>
                <a:gd name="T118" fmla="*/ 269 w 365"/>
                <a:gd name="T11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 h="230">
                  <a:moveTo>
                    <a:pt x="9" y="228"/>
                  </a:moveTo>
                  <a:lnTo>
                    <a:pt x="6" y="230"/>
                  </a:lnTo>
                  <a:lnTo>
                    <a:pt x="4" y="226"/>
                  </a:lnTo>
                  <a:lnTo>
                    <a:pt x="0" y="225"/>
                  </a:lnTo>
                  <a:lnTo>
                    <a:pt x="2" y="219"/>
                  </a:lnTo>
                  <a:lnTo>
                    <a:pt x="4" y="219"/>
                  </a:lnTo>
                  <a:lnTo>
                    <a:pt x="9" y="219"/>
                  </a:lnTo>
                  <a:lnTo>
                    <a:pt x="13" y="217"/>
                  </a:lnTo>
                  <a:lnTo>
                    <a:pt x="15" y="215"/>
                  </a:lnTo>
                  <a:lnTo>
                    <a:pt x="17" y="217"/>
                  </a:lnTo>
                  <a:lnTo>
                    <a:pt x="17" y="219"/>
                  </a:lnTo>
                  <a:lnTo>
                    <a:pt x="15" y="221"/>
                  </a:lnTo>
                  <a:lnTo>
                    <a:pt x="11" y="223"/>
                  </a:lnTo>
                  <a:lnTo>
                    <a:pt x="11" y="226"/>
                  </a:lnTo>
                  <a:lnTo>
                    <a:pt x="9" y="228"/>
                  </a:lnTo>
                  <a:close/>
                  <a:moveTo>
                    <a:pt x="94" y="200"/>
                  </a:moveTo>
                  <a:lnTo>
                    <a:pt x="92" y="200"/>
                  </a:lnTo>
                  <a:lnTo>
                    <a:pt x="92" y="198"/>
                  </a:lnTo>
                  <a:lnTo>
                    <a:pt x="92" y="196"/>
                  </a:lnTo>
                  <a:lnTo>
                    <a:pt x="92" y="194"/>
                  </a:lnTo>
                  <a:lnTo>
                    <a:pt x="96" y="194"/>
                  </a:lnTo>
                  <a:lnTo>
                    <a:pt x="100" y="192"/>
                  </a:lnTo>
                  <a:lnTo>
                    <a:pt x="104" y="190"/>
                  </a:lnTo>
                  <a:lnTo>
                    <a:pt x="119" y="188"/>
                  </a:lnTo>
                  <a:lnTo>
                    <a:pt x="123" y="192"/>
                  </a:lnTo>
                  <a:lnTo>
                    <a:pt x="123" y="194"/>
                  </a:lnTo>
                  <a:lnTo>
                    <a:pt x="123" y="196"/>
                  </a:lnTo>
                  <a:lnTo>
                    <a:pt x="123" y="198"/>
                  </a:lnTo>
                  <a:lnTo>
                    <a:pt x="119" y="198"/>
                  </a:lnTo>
                  <a:lnTo>
                    <a:pt x="111" y="198"/>
                  </a:lnTo>
                  <a:lnTo>
                    <a:pt x="109" y="198"/>
                  </a:lnTo>
                  <a:lnTo>
                    <a:pt x="104" y="198"/>
                  </a:lnTo>
                  <a:lnTo>
                    <a:pt x="102" y="198"/>
                  </a:lnTo>
                  <a:lnTo>
                    <a:pt x="100" y="198"/>
                  </a:lnTo>
                  <a:lnTo>
                    <a:pt x="98" y="200"/>
                  </a:lnTo>
                  <a:lnTo>
                    <a:pt x="94" y="200"/>
                  </a:lnTo>
                  <a:close/>
                  <a:moveTo>
                    <a:pt x="142" y="203"/>
                  </a:moveTo>
                  <a:lnTo>
                    <a:pt x="140" y="205"/>
                  </a:lnTo>
                  <a:lnTo>
                    <a:pt x="140" y="207"/>
                  </a:lnTo>
                  <a:lnTo>
                    <a:pt x="140" y="211"/>
                  </a:lnTo>
                  <a:lnTo>
                    <a:pt x="142" y="211"/>
                  </a:lnTo>
                  <a:lnTo>
                    <a:pt x="146" y="213"/>
                  </a:lnTo>
                  <a:lnTo>
                    <a:pt x="148" y="213"/>
                  </a:lnTo>
                  <a:lnTo>
                    <a:pt x="150" y="215"/>
                  </a:lnTo>
                  <a:lnTo>
                    <a:pt x="150" y="217"/>
                  </a:lnTo>
                  <a:lnTo>
                    <a:pt x="148" y="217"/>
                  </a:lnTo>
                  <a:lnTo>
                    <a:pt x="146" y="219"/>
                  </a:lnTo>
                  <a:lnTo>
                    <a:pt x="142" y="219"/>
                  </a:lnTo>
                  <a:lnTo>
                    <a:pt x="138" y="217"/>
                  </a:lnTo>
                  <a:lnTo>
                    <a:pt x="132" y="213"/>
                  </a:lnTo>
                  <a:lnTo>
                    <a:pt x="132" y="211"/>
                  </a:lnTo>
                  <a:lnTo>
                    <a:pt x="130" y="211"/>
                  </a:lnTo>
                  <a:lnTo>
                    <a:pt x="129" y="209"/>
                  </a:lnTo>
                  <a:lnTo>
                    <a:pt x="127" y="209"/>
                  </a:lnTo>
                  <a:lnTo>
                    <a:pt x="123" y="205"/>
                  </a:lnTo>
                  <a:lnTo>
                    <a:pt x="121" y="203"/>
                  </a:lnTo>
                  <a:lnTo>
                    <a:pt x="121" y="202"/>
                  </a:lnTo>
                  <a:lnTo>
                    <a:pt x="123" y="200"/>
                  </a:lnTo>
                  <a:lnTo>
                    <a:pt x="125" y="200"/>
                  </a:lnTo>
                  <a:lnTo>
                    <a:pt x="129" y="198"/>
                  </a:lnTo>
                  <a:lnTo>
                    <a:pt x="130" y="198"/>
                  </a:lnTo>
                  <a:lnTo>
                    <a:pt x="134" y="198"/>
                  </a:lnTo>
                  <a:lnTo>
                    <a:pt x="134" y="200"/>
                  </a:lnTo>
                  <a:lnTo>
                    <a:pt x="136" y="200"/>
                  </a:lnTo>
                  <a:lnTo>
                    <a:pt x="138" y="202"/>
                  </a:lnTo>
                  <a:lnTo>
                    <a:pt x="140" y="202"/>
                  </a:lnTo>
                  <a:lnTo>
                    <a:pt x="142" y="202"/>
                  </a:lnTo>
                  <a:lnTo>
                    <a:pt x="142" y="203"/>
                  </a:lnTo>
                  <a:close/>
                  <a:moveTo>
                    <a:pt x="280" y="107"/>
                  </a:moveTo>
                  <a:lnTo>
                    <a:pt x="282" y="111"/>
                  </a:lnTo>
                  <a:lnTo>
                    <a:pt x="284" y="111"/>
                  </a:lnTo>
                  <a:lnTo>
                    <a:pt x="286" y="109"/>
                  </a:lnTo>
                  <a:lnTo>
                    <a:pt x="292" y="117"/>
                  </a:lnTo>
                  <a:lnTo>
                    <a:pt x="294" y="117"/>
                  </a:lnTo>
                  <a:lnTo>
                    <a:pt x="296" y="113"/>
                  </a:lnTo>
                  <a:lnTo>
                    <a:pt x="298" y="111"/>
                  </a:lnTo>
                  <a:lnTo>
                    <a:pt x="303" y="117"/>
                  </a:lnTo>
                  <a:lnTo>
                    <a:pt x="299" y="121"/>
                  </a:lnTo>
                  <a:lnTo>
                    <a:pt x="298" y="121"/>
                  </a:lnTo>
                  <a:lnTo>
                    <a:pt x="294" y="123"/>
                  </a:lnTo>
                  <a:lnTo>
                    <a:pt x="292" y="123"/>
                  </a:lnTo>
                  <a:lnTo>
                    <a:pt x="284" y="125"/>
                  </a:lnTo>
                  <a:lnTo>
                    <a:pt x="284" y="127"/>
                  </a:lnTo>
                  <a:lnTo>
                    <a:pt x="282" y="129"/>
                  </a:lnTo>
                  <a:lnTo>
                    <a:pt x="278" y="132"/>
                  </a:lnTo>
                  <a:lnTo>
                    <a:pt x="278" y="134"/>
                  </a:lnTo>
                  <a:lnTo>
                    <a:pt x="278" y="136"/>
                  </a:lnTo>
                  <a:lnTo>
                    <a:pt x="280" y="136"/>
                  </a:lnTo>
                  <a:lnTo>
                    <a:pt x="282" y="134"/>
                  </a:lnTo>
                  <a:lnTo>
                    <a:pt x="286" y="129"/>
                  </a:lnTo>
                  <a:lnTo>
                    <a:pt x="288" y="129"/>
                  </a:lnTo>
                  <a:lnTo>
                    <a:pt x="292" y="127"/>
                  </a:lnTo>
                  <a:lnTo>
                    <a:pt x="292" y="131"/>
                  </a:lnTo>
                  <a:lnTo>
                    <a:pt x="294" y="132"/>
                  </a:lnTo>
                  <a:lnTo>
                    <a:pt x="298" y="132"/>
                  </a:lnTo>
                  <a:lnTo>
                    <a:pt x="301" y="131"/>
                  </a:lnTo>
                  <a:lnTo>
                    <a:pt x="301" y="129"/>
                  </a:lnTo>
                  <a:lnTo>
                    <a:pt x="301" y="127"/>
                  </a:lnTo>
                  <a:lnTo>
                    <a:pt x="303" y="127"/>
                  </a:lnTo>
                  <a:lnTo>
                    <a:pt x="305" y="129"/>
                  </a:lnTo>
                  <a:lnTo>
                    <a:pt x="305" y="131"/>
                  </a:lnTo>
                  <a:lnTo>
                    <a:pt x="305" y="132"/>
                  </a:lnTo>
                  <a:lnTo>
                    <a:pt x="307" y="131"/>
                  </a:lnTo>
                  <a:lnTo>
                    <a:pt x="311" y="131"/>
                  </a:lnTo>
                  <a:lnTo>
                    <a:pt x="315" y="129"/>
                  </a:lnTo>
                  <a:lnTo>
                    <a:pt x="317" y="129"/>
                  </a:lnTo>
                  <a:lnTo>
                    <a:pt x="315" y="131"/>
                  </a:lnTo>
                  <a:lnTo>
                    <a:pt x="315" y="132"/>
                  </a:lnTo>
                  <a:lnTo>
                    <a:pt x="315" y="134"/>
                  </a:lnTo>
                  <a:lnTo>
                    <a:pt x="317" y="136"/>
                  </a:lnTo>
                  <a:lnTo>
                    <a:pt x="319" y="138"/>
                  </a:lnTo>
                  <a:lnTo>
                    <a:pt x="317" y="138"/>
                  </a:lnTo>
                  <a:lnTo>
                    <a:pt x="315" y="140"/>
                  </a:lnTo>
                  <a:lnTo>
                    <a:pt x="313" y="138"/>
                  </a:lnTo>
                  <a:lnTo>
                    <a:pt x="313" y="136"/>
                  </a:lnTo>
                  <a:lnTo>
                    <a:pt x="311" y="134"/>
                  </a:lnTo>
                  <a:lnTo>
                    <a:pt x="309" y="136"/>
                  </a:lnTo>
                  <a:lnTo>
                    <a:pt x="307" y="142"/>
                  </a:lnTo>
                  <a:lnTo>
                    <a:pt x="307" y="144"/>
                  </a:lnTo>
                  <a:lnTo>
                    <a:pt x="311" y="144"/>
                  </a:lnTo>
                  <a:lnTo>
                    <a:pt x="313" y="146"/>
                  </a:lnTo>
                  <a:lnTo>
                    <a:pt x="311" y="152"/>
                  </a:lnTo>
                  <a:lnTo>
                    <a:pt x="309" y="152"/>
                  </a:lnTo>
                  <a:lnTo>
                    <a:pt x="307" y="152"/>
                  </a:lnTo>
                  <a:lnTo>
                    <a:pt x="307" y="150"/>
                  </a:lnTo>
                  <a:lnTo>
                    <a:pt x="305" y="150"/>
                  </a:lnTo>
                  <a:lnTo>
                    <a:pt x="303" y="148"/>
                  </a:lnTo>
                  <a:lnTo>
                    <a:pt x="301" y="148"/>
                  </a:lnTo>
                  <a:lnTo>
                    <a:pt x="298" y="150"/>
                  </a:lnTo>
                  <a:lnTo>
                    <a:pt x="296" y="155"/>
                  </a:lnTo>
                  <a:lnTo>
                    <a:pt x="296" y="157"/>
                  </a:lnTo>
                  <a:lnTo>
                    <a:pt x="299" y="157"/>
                  </a:lnTo>
                  <a:lnTo>
                    <a:pt x="296" y="161"/>
                  </a:lnTo>
                  <a:lnTo>
                    <a:pt x="292" y="163"/>
                  </a:lnTo>
                  <a:lnTo>
                    <a:pt x="290" y="163"/>
                  </a:lnTo>
                  <a:lnTo>
                    <a:pt x="290" y="165"/>
                  </a:lnTo>
                  <a:lnTo>
                    <a:pt x="292" y="165"/>
                  </a:lnTo>
                  <a:lnTo>
                    <a:pt x="294" y="165"/>
                  </a:lnTo>
                  <a:lnTo>
                    <a:pt x="296" y="165"/>
                  </a:lnTo>
                  <a:lnTo>
                    <a:pt x="298" y="165"/>
                  </a:lnTo>
                  <a:lnTo>
                    <a:pt x="299" y="167"/>
                  </a:lnTo>
                  <a:lnTo>
                    <a:pt x="301" y="169"/>
                  </a:lnTo>
                  <a:lnTo>
                    <a:pt x="307" y="171"/>
                  </a:lnTo>
                  <a:lnTo>
                    <a:pt x="307" y="173"/>
                  </a:lnTo>
                  <a:lnTo>
                    <a:pt x="305" y="175"/>
                  </a:lnTo>
                  <a:lnTo>
                    <a:pt x="296" y="178"/>
                  </a:lnTo>
                  <a:lnTo>
                    <a:pt x="294" y="178"/>
                  </a:lnTo>
                  <a:lnTo>
                    <a:pt x="290" y="180"/>
                  </a:lnTo>
                  <a:lnTo>
                    <a:pt x="288" y="182"/>
                  </a:lnTo>
                  <a:lnTo>
                    <a:pt x="286" y="184"/>
                  </a:lnTo>
                  <a:lnTo>
                    <a:pt x="284" y="184"/>
                  </a:lnTo>
                  <a:lnTo>
                    <a:pt x="282" y="182"/>
                  </a:lnTo>
                  <a:lnTo>
                    <a:pt x="278" y="177"/>
                  </a:lnTo>
                  <a:lnTo>
                    <a:pt x="276" y="178"/>
                  </a:lnTo>
                  <a:lnTo>
                    <a:pt x="275" y="175"/>
                  </a:lnTo>
                  <a:lnTo>
                    <a:pt x="275" y="173"/>
                  </a:lnTo>
                  <a:lnTo>
                    <a:pt x="273" y="171"/>
                  </a:lnTo>
                  <a:lnTo>
                    <a:pt x="271" y="171"/>
                  </a:lnTo>
                  <a:lnTo>
                    <a:pt x="271" y="169"/>
                  </a:lnTo>
                  <a:lnTo>
                    <a:pt x="269" y="167"/>
                  </a:lnTo>
                  <a:lnTo>
                    <a:pt x="271" y="165"/>
                  </a:lnTo>
                  <a:lnTo>
                    <a:pt x="271" y="163"/>
                  </a:lnTo>
                  <a:lnTo>
                    <a:pt x="269" y="163"/>
                  </a:lnTo>
                  <a:lnTo>
                    <a:pt x="267" y="163"/>
                  </a:lnTo>
                  <a:lnTo>
                    <a:pt x="265" y="161"/>
                  </a:lnTo>
                  <a:lnTo>
                    <a:pt x="263" y="157"/>
                  </a:lnTo>
                  <a:lnTo>
                    <a:pt x="261" y="155"/>
                  </a:lnTo>
                  <a:lnTo>
                    <a:pt x="259" y="155"/>
                  </a:lnTo>
                  <a:lnTo>
                    <a:pt x="259" y="157"/>
                  </a:lnTo>
                  <a:lnTo>
                    <a:pt x="261" y="157"/>
                  </a:lnTo>
                  <a:lnTo>
                    <a:pt x="261" y="159"/>
                  </a:lnTo>
                  <a:lnTo>
                    <a:pt x="265" y="167"/>
                  </a:lnTo>
                  <a:lnTo>
                    <a:pt x="267" y="169"/>
                  </a:lnTo>
                  <a:lnTo>
                    <a:pt x="267" y="171"/>
                  </a:lnTo>
                  <a:lnTo>
                    <a:pt x="267" y="175"/>
                  </a:lnTo>
                  <a:lnTo>
                    <a:pt x="269" y="177"/>
                  </a:lnTo>
                  <a:lnTo>
                    <a:pt x="269" y="178"/>
                  </a:lnTo>
                  <a:lnTo>
                    <a:pt x="269" y="180"/>
                  </a:lnTo>
                  <a:lnTo>
                    <a:pt x="267" y="182"/>
                  </a:lnTo>
                  <a:lnTo>
                    <a:pt x="263" y="184"/>
                  </a:lnTo>
                  <a:lnTo>
                    <a:pt x="261" y="186"/>
                  </a:lnTo>
                  <a:lnTo>
                    <a:pt x="257" y="186"/>
                  </a:lnTo>
                  <a:lnTo>
                    <a:pt x="253" y="184"/>
                  </a:lnTo>
                  <a:lnTo>
                    <a:pt x="250" y="184"/>
                  </a:lnTo>
                  <a:lnTo>
                    <a:pt x="248" y="178"/>
                  </a:lnTo>
                  <a:lnTo>
                    <a:pt x="250" y="175"/>
                  </a:lnTo>
                  <a:lnTo>
                    <a:pt x="248" y="171"/>
                  </a:lnTo>
                  <a:lnTo>
                    <a:pt x="246" y="171"/>
                  </a:lnTo>
                  <a:lnTo>
                    <a:pt x="242" y="169"/>
                  </a:lnTo>
                  <a:lnTo>
                    <a:pt x="240" y="169"/>
                  </a:lnTo>
                  <a:lnTo>
                    <a:pt x="238" y="171"/>
                  </a:lnTo>
                  <a:lnTo>
                    <a:pt x="238" y="173"/>
                  </a:lnTo>
                  <a:lnTo>
                    <a:pt x="240" y="175"/>
                  </a:lnTo>
                  <a:lnTo>
                    <a:pt x="242" y="175"/>
                  </a:lnTo>
                  <a:lnTo>
                    <a:pt x="244" y="177"/>
                  </a:lnTo>
                  <a:lnTo>
                    <a:pt x="244" y="180"/>
                  </a:lnTo>
                  <a:lnTo>
                    <a:pt x="242" y="180"/>
                  </a:lnTo>
                  <a:lnTo>
                    <a:pt x="238" y="182"/>
                  </a:lnTo>
                  <a:lnTo>
                    <a:pt x="234" y="180"/>
                  </a:lnTo>
                  <a:lnTo>
                    <a:pt x="230" y="178"/>
                  </a:lnTo>
                  <a:lnTo>
                    <a:pt x="230" y="177"/>
                  </a:lnTo>
                  <a:lnTo>
                    <a:pt x="228" y="177"/>
                  </a:lnTo>
                  <a:lnTo>
                    <a:pt x="228" y="175"/>
                  </a:lnTo>
                  <a:lnTo>
                    <a:pt x="226" y="175"/>
                  </a:lnTo>
                  <a:lnTo>
                    <a:pt x="226" y="177"/>
                  </a:lnTo>
                  <a:lnTo>
                    <a:pt x="226" y="180"/>
                  </a:lnTo>
                  <a:lnTo>
                    <a:pt x="228" y="182"/>
                  </a:lnTo>
                  <a:lnTo>
                    <a:pt x="230" y="182"/>
                  </a:lnTo>
                  <a:lnTo>
                    <a:pt x="232" y="182"/>
                  </a:lnTo>
                  <a:lnTo>
                    <a:pt x="238" y="188"/>
                  </a:lnTo>
                  <a:lnTo>
                    <a:pt x="240" y="192"/>
                  </a:lnTo>
                  <a:lnTo>
                    <a:pt x="240" y="194"/>
                  </a:lnTo>
                  <a:lnTo>
                    <a:pt x="236" y="194"/>
                  </a:lnTo>
                  <a:lnTo>
                    <a:pt x="234" y="194"/>
                  </a:lnTo>
                  <a:lnTo>
                    <a:pt x="230" y="192"/>
                  </a:lnTo>
                  <a:lnTo>
                    <a:pt x="223" y="190"/>
                  </a:lnTo>
                  <a:lnTo>
                    <a:pt x="223" y="188"/>
                  </a:lnTo>
                  <a:lnTo>
                    <a:pt x="221" y="188"/>
                  </a:lnTo>
                  <a:lnTo>
                    <a:pt x="217" y="188"/>
                  </a:lnTo>
                  <a:lnTo>
                    <a:pt x="217" y="190"/>
                  </a:lnTo>
                  <a:lnTo>
                    <a:pt x="217" y="192"/>
                  </a:lnTo>
                  <a:lnTo>
                    <a:pt x="215" y="192"/>
                  </a:lnTo>
                  <a:lnTo>
                    <a:pt x="215" y="194"/>
                  </a:lnTo>
                  <a:lnTo>
                    <a:pt x="211" y="196"/>
                  </a:lnTo>
                  <a:lnTo>
                    <a:pt x="207" y="194"/>
                  </a:lnTo>
                  <a:lnTo>
                    <a:pt x="205" y="190"/>
                  </a:lnTo>
                  <a:lnTo>
                    <a:pt x="209" y="188"/>
                  </a:lnTo>
                  <a:lnTo>
                    <a:pt x="209" y="184"/>
                  </a:lnTo>
                  <a:lnTo>
                    <a:pt x="207" y="184"/>
                  </a:lnTo>
                  <a:lnTo>
                    <a:pt x="207" y="182"/>
                  </a:lnTo>
                  <a:lnTo>
                    <a:pt x="211" y="178"/>
                  </a:lnTo>
                  <a:lnTo>
                    <a:pt x="215" y="178"/>
                  </a:lnTo>
                  <a:lnTo>
                    <a:pt x="217" y="178"/>
                  </a:lnTo>
                  <a:lnTo>
                    <a:pt x="221" y="177"/>
                  </a:lnTo>
                  <a:lnTo>
                    <a:pt x="221" y="175"/>
                  </a:lnTo>
                  <a:lnTo>
                    <a:pt x="219" y="173"/>
                  </a:lnTo>
                  <a:lnTo>
                    <a:pt x="217" y="173"/>
                  </a:lnTo>
                  <a:lnTo>
                    <a:pt x="217" y="175"/>
                  </a:lnTo>
                  <a:lnTo>
                    <a:pt x="203" y="178"/>
                  </a:lnTo>
                  <a:lnTo>
                    <a:pt x="202" y="180"/>
                  </a:lnTo>
                  <a:lnTo>
                    <a:pt x="202" y="177"/>
                  </a:lnTo>
                  <a:lnTo>
                    <a:pt x="202" y="175"/>
                  </a:lnTo>
                  <a:lnTo>
                    <a:pt x="200" y="175"/>
                  </a:lnTo>
                  <a:lnTo>
                    <a:pt x="196" y="173"/>
                  </a:lnTo>
                  <a:lnTo>
                    <a:pt x="194" y="173"/>
                  </a:lnTo>
                  <a:lnTo>
                    <a:pt x="192" y="175"/>
                  </a:lnTo>
                  <a:lnTo>
                    <a:pt x="194" y="175"/>
                  </a:lnTo>
                  <a:lnTo>
                    <a:pt x="196" y="177"/>
                  </a:lnTo>
                  <a:lnTo>
                    <a:pt x="198" y="178"/>
                  </a:lnTo>
                  <a:lnTo>
                    <a:pt x="196" y="186"/>
                  </a:lnTo>
                  <a:lnTo>
                    <a:pt x="192" y="188"/>
                  </a:lnTo>
                  <a:lnTo>
                    <a:pt x="188" y="188"/>
                  </a:lnTo>
                  <a:lnTo>
                    <a:pt x="186" y="188"/>
                  </a:lnTo>
                  <a:lnTo>
                    <a:pt x="184" y="186"/>
                  </a:lnTo>
                  <a:lnTo>
                    <a:pt x="182" y="186"/>
                  </a:lnTo>
                  <a:lnTo>
                    <a:pt x="178" y="188"/>
                  </a:lnTo>
                  <a:lnTo>
                    <a:pt x="178" y="190"/>
                  </a:lnTo>
                  <a:lnTo>
                    <a:pt x="178" y="192"/>
                  </a:lnTo>
                  <a:lnTo>
                    <a:pt x="180" y="192"/>
                  </a:lnTo>
                  <a:lnTo>
                    <a:pt x="178" y="192"/>
                  </a:lnTo>
                  <a:lnTo>
                    <a:pt x="177" y="194"/>
                  </a:lnTo>
                  <a:lnTo>
                    <a:pt x="173" y="192"/>
                  </a:lnTo>
                  <a:lnTo>
                    <a:pt x="173" y="190"/>
                  </a:lnTo>
                  <a:lnTo>
                    <a:pt x="171" y="190"/>
                  </a:lnTo>
                  <a:lnTo>
                    <a:pt x="169" y="190"/>
                  </a:lnTo>
                  <a:lnTo>
                    <a:pt x="163" y="192"/>
                  </a:lnTo>
                  <a:lnTo>
                    <a:pt x="161" y="194"/>
                  </a:lnTo>
                  <a:lnTo>
                    <a:pt x="157" y="194"/>
                  </a:lnTo>
                  <a:lnTo>
                    <a:pt x="155" y="194"/>
                  </a:lnTo>
                  <a:lnTo>
                    <a:pt x="154" y="194"/>
                  </a:lnTo>
                  <a:lnTo>
                    <a:pt x="155" y="192"/>
                  </a:lnTo>
                  <a:lnTo>
                    <a:pt x="154" y="190"/>
                  </a:lnTo>
                  <a:lnTo>
                    <a:pt x="152" y="190"/>
                  </a:lnTo>
                  <a:lnTo>
                    <a:pt x="150" y="190"/>
                  </a:lnTo>
                  <a:lnTo>
                    <a:pt x="148" y="190"/>
                  </a:lnTo>
                  <a:lnTo>
                    <a:pt x="148" y="188"/>
                  </a:lnTo>
                  <a:lnTo>
                    <a:pt x="152" y="186"/>
                  </a:lnTo>
                  <a:lnTo>
                    <a:pt x="157" y="182"/>
                  </a:lnTo>
                  <a:lnTo>
                    <a:pt x="159" y="180"/>
                  </a:lnTo>
                  <a:lnTo>
                    <a:pt x="161" y="182"/>
                  </a:lnTo>
                  <a:lnTo>
                    <a:pt x="165" y="180"/>
                  </a:lnTo>
                  <a:lnTo>
                    <a:pt x="171" y="178"/>
                  </a:lnTo>
                  <a:lnTo>
                    <a:pt x="173" y="180"/>
                  </a:lnTo>
                  <a:lnTo>
                    <a:pt x="175" y="178"/>
                  </a:lnTo>
                  <a:lnTo>
                    <a:pt x="177" y="178"/>
                  </a:lnTo>
                  <a:lnTo>
                    <a:pt x="177" y="177"/>
                  </a:lnTo>
                  <a:lnTo>
                    <a:pt x="175" y="175"/>
                  </a:lnTo>
                  <a:lnTo>
                    <a:pt x="173" y="175"/>
                  </a:lnTo>
                  <a:lnTo>
                    <a:pt x="171" y="175"/>
                  </a:lnTo>
                  <a:lnTo>
                    <a:pt x="171" y="173"/>
                  </a:lnTo>
                  <a:lnTo>
                    <a:pt x="173" y="169"/>
                  </a:lnTo>
                  <a:lnTo>
                    <a:pt x="180" y="165"/>
                  </a:lnTo>
                  <a:lnTo>
                    <a:pt x="184" y="165"/>
                  </a:lnTo>
                  <a:lnTo>
                    <a:pt x="186" y="165"/>
                  </a:lnTo>
                  <a:lnTo>
                    <a:pt x="190" y="165"/>
                  </a:lnTo>
                  <a:lnTo>
                    <a:pt x="192" y="163"/>
                  </a:lnTo>
                  <a:lnTo>
                    <a:pt x="194" y="163"/>
                  </a:lnTo>
                  <a:lnTo>
                    <a:pt x="194" y="161"/>
                  </a:lnTo>
                  <a:lnTo>
                    <a:pt x="192" y="161"/>
                  </a:lnTo>
                  <a:lnTo>
                    <a:pt x="190" y="161"/>
                  </a:lnTo>
                  <a:lnTo>
                    <a:pt x="188" y="161"/>
                  </a:lnTo>
                  <a:lnTo>
                    <a:pt x="178" y="163"/>
                  </a:lnTo>
                  <a:lnTo>
                    <a:pt x="177" y="163"/>
                  </a:lnTo>
                  <a:lnTo>
                    <a:pt x="173" y="167"/>
                  </a:lnTo>
                  <a:lnTo>
                    <a:pt x="169" y="169"/>
                  </a:lnTo>
                  <a:lnTo>
                    <a:pt x="167" y="169"/>
                  </a:lnTo>
                  <a:lnTo>
                    <a:pt x="163" y="169"/>
                  </a:lnTo>
                  <a:lnTo>
                    <a:pt x="161" y="169"/>
                  </a:lnTo>
                  <a:lnTo>
                    <a:pt x="159" y="169"/>
                  </a:lnTo>
                  <a:lnTo>
                    <a:pt x="155" y="171"/>
                  </a:lnTo>
                  <a:lnTo>
                    <a:pt x="154" y="171"/>
                  </a:lnTo>
                  <a:lnTo>
                    <a:pt x="154" y="173"/>
                  </a:lnTo>
                  <a:lnTo>
                    <a:pt x="152" y="173"/>
                  </a:lnTo>
                  <a:lnTo>
                    <a:pt x="148" y="173"/>
                  </a:lnTo>
                  <a:lnTo>
                    <a:pt x="146" y="173"/>
                  </a:lnTo>
                  <a:lnTo>
                    <a:pt x="148" y="173"/>
                  </a:lnTo>
                  <a:lnTo>
                    <a:pt x="148" y="171"/>
                  </a:lnTo>
                  <a:lnTo>
                    <a:pt x="150" y="169"/>
                  </a:lnTo>
                  <a:lnTo>
                    <a:pt x="152" y="167"/>
                  </a:lnTo>
                  <a:lnTo>
                    <a:pt x="152" y="165"/>
                  </a:lnTo>
                  <a:lnTo>
                    <a:pt x="150" y="159"/>
                  </a:lnTo>
                  <a:lnTo>
                    <a:pt x="150" y="157"/>
                  </a:lnTo>
                  <a:lnTo>
                    <a:pt x="148" y="154"/>
                  </a:lnTo>
                  <a:lnTo>
                    <a:pt x="146" y="152"/>
                  </a:lnTo>
                  <a:lnTo>
                    <a:pt x="146" y="150"/>
                  </a:lnTo>
                  <a:lnTo>
                    <a:pt x="148" y="148"/>
                  </a:lnTo>
                  <a:lnTo>
                    <a:pt x="152" y="142"/>
                  </a:lnTo>
                  <a:lnTo>
                    <a:pt x="157" y="134"/>
                  </a:lnTo>
                  <a:lnTo>
                    <a:pt x="157" y="132"/>
                  </a:lnTo>
                  <a:lnTo>
                    <a:pt x="159" y="131"/>
                  </a:lnTo>
                  <a:lnTo>
                    <a:pt x="159" y="125"/>
                  </a:lnTo>
                  <a:lnTo>
                    <a:pt x="159" y="123"/>
                  </a:lnTo>
                  <a:lnTo>
                    <a:pt x="159" y="121"/>
                  </a:lnTo>
                  <a:lnTo>
                    <a:pt x="157" y="117"/>
                  </a:lnTo>
                  <a:lnTo>
                    <a:pt x="154" y="115"/>
                  </a:lnTo>
                  <a:lnTo>
                    <a:pt x="152" y="113"/>
                  </a:lnTo>
                  <a:lnTo>
                    <a:pt x="155" y="113"/>
                  </a:lnTo>
                  <a:lnTo>
                    <a:pt x="157" y="111"/>
                  </a:lnTo>
                  <a:lnTo>
                    <a:pt x="165" y="106"/>
                  </a:lnTo>
                  <a:lnTo>
                    <a:pt x="165" y="104"/>
                  </a:lnTo>
                  <a:lnTo>
                    <a:pt x="169" y="102"/>
                  </a:lnTo>
                  <a:lnTo>
                    <a:pt x="177" y="98"/>
                  </a:lnTo>
                  <a:lnTo>
                    <a:pt x="178" y="98"/>
                  </a:lnTo>
                  <a:lnTo>
                    <a:pt x="182" y="98"/>
                  </a:lnTo>
                  <a:lnTo>
                    <a:pt x="186" y="94"/>
                  </a:lnTo>
                  <a:lnTo>
                    <a:pt x="186" y="96"/>
                  </a:lnTo>
                  <a:lnTo>
                    <a:pt x="188" y="98"/>
                  </a:lnTo>
                  <a:lnTo>
                    <a:pt x="190" y="98"/>
                  </a:lnTo>
                  <a:lnTo>
                    <a:pt x="192" y="96"/>
                  </a:lnTo>
                  <a:lnTo>
                    <a:pt x="198" y="96"/>
                  </a:lnTo>
                  <a:lnTo>
                    <a:pt x="205" y="96"/>
                  </a:lnTo>
                  <a:lnTo>
                    <a:pt x="207" y="98"/>
                  </a:lnTo>
                  <a:lnTo>
                    <a:pt x="213" y="104"/>
                  </a:lnTo>
                  <a:lnTo>
                    <a:pt x="215" y="104"/>
                  </a:lnTo>
                  <a:lnTo>
                    <a:pt x="217" y="106"/>
                  </a:lnTo>
                  <a:lnTo>
                    <a:pt x="217" y="107"/>
                  </a:lnTo>
                  <a:lnTo>
                    <a:pt x="215" y="111"/>
                  </a:lnTo>
                  <a:lnTo>
                    <a:pt x="211" y="115"/>
                  </a:lnTo>
                  <a:lnTo>
                    <a:pt x="211" y="117"/>
                  </a:lnTo>
                  <a:lnTo>
                    <a:pt x="211" y="119"/>
                  </a:lnTo>
                  <a:lnTo>
                    <a:pt x="213" y="119"/>
                  </a:lnTo>
                  <a:lnTo>
                    <a:pt x="211" y="121"/>
                  </a:lnTo>
                  <a:lnTo>
                    <a:pt x="211" y="123"/>
                  </a:lnTo>
                  <a:lnTo>
                    <a:pt x="209" y="125"/>
                  </a:lnTo>
                  <a:lnTo>
                    <a:pt x="207" y="129"/>
                  </a:lnTo>
                  <a:lnTo>
                    <a:pt x="207" y="132"/>
                  </a:lnTo>
                  <a:lnTo>
                    <a:pt x="205" y="142"/>
                  </a:lnTo>
                  <a:lnTo>
                    <a:pt x="207" y="142"/>
                  </a:lnTo>
                  <a:lnTo>
                    <a:pt x="209" y="142"/>
                  </a:lnTo>
                  <a:lnTo>
                    <a:pt x="209" y="140"/>
                  </a:lnTo>
                  <a:lnTo>
                    <a:pt x="209" y="136"/>
                  </a:lnTo>
                  <a:lnTo>
                    <a:pt x="209" y="131"/>
                  </a:lnTo>
                  <a:lnTo>
                    <a:pt x="213" y="123"/>
                  </a:lnTo>
                  <a:lnTo>
                    <a:pt x="215" y="121"/>
                  </a:lnTo>
                  <a:lnTo>
                    <a:pt x="217" y="119"/>
                  </a:lnTo>
                  <a:lnTo>
                    <a:pt x="219" y="119"/>
                  </a:lnTo>
                  <a:lnTo>
                    <a:pt x="221" y="119"/>
                  </a:lnTo>
                  <a:lnTo>
                    <a:pt x="223" y="119"/>
                  </a:lnTo>
                  <a:lnTo>
                    <a:pt x="223" y="117"/>
                  </a:lnTo>
                  <a:lnTo>
                    <a:pt x="223" y="115"/>
                  </a:lnTo>
                  <a:lnTo>
                    <a:pt x="221" y="115"/>
                  </a:lnTo>
                  <a:lnTo>
                    <a:pt x="221" y="111"/>
                  </a:lnTo>
                  <a:lnTo>
                    <a:pt x="223" y="111"/>
                  </a:lnTo>
                  <a:lnTo>
                    <a:pt x="225" y="111"/>
                  </a:lnTo>
                  <a:lnTo>
                    <a:pt x="228" y="115"/>
                  </a:lnTo>
                  <a:lnTo>
                    <a:pt x="230" y="117"/>
                  </a:lnTo>
                  <a:lnTo>
                    <a:pt x="232" y="119"/>
                  </a:lnTo>
                  <a:lnTo>
                    <a:pt x="234" y="117"/>
                  </a:lnTo>
                  <a:lnTo>
                    <a:pt x="234" y="115"/>
                  </a:lnTo>
                  <a:lnTo>
                    <a:pt x="230" y="107"/>
                  </a:lnTo>
                  <a:lnTo>
                    <a:pt x="226" y="106"/>
                  </a:lnTo>
                  <a:lnTo>
                    <a:pt x="226" y="104"/>
                  </a:lnTo>
                  <a:lnTo>
                    <a:pt x="225" y="104"/>
                  </a:lnTo>
                  <a:lnTo>
                    <a:pt x="223" y="104"/>
                  </a:lnTo>
                  <a:lnTo>
                    <a:pt x="230" y="92"/>
                  </a:lnTo>
                  <a:lnTo>
                    <a:pt x="240" y="92"/>
                  </a:lnTo>
                  <a:lnTo>
                    <a:pt x="244" y="92"/>
                  </a:lnTo>
                  <a:lnTo>
                    <a:pt x="248" y="92"/>
                  </a:lnTo>
                  <a:lnTo>
                    <a:pt x="250" y="96"/>
                  </a:lnTo>
                  <a:lnTo>
                    <a:pt x="250" y="104"/>
                  </a:lnTo>
                  <a:lnTo>
                    <a:pt x="248" y="107"/>
                  </a:lnTo>
                  <a:lnTo>
                    <a:pt x="246" y="111"/>
                  </a:lnTo>
                  <a:lnTo>
                    <a:pt x="244" y="113"/>
                  </a:lnTo>
                  <a:lnTo>
                    <a:pt x="244" y="115"/>
                  </a:lnTo>
                  <a:lnTo>
                    <a:pt x="246" y="117"/>
                  </a:lnTo>
                  <a:lnTo>
                    <a:pt x="248" y="115"/>
                  </a:lnTo>
                  <a:lnTo>
                    <a:pt x="251" y="113"/>
                  </a:lnTo>
                  <a:lnTo>
                    <a:pt x="253" y="111"/>
                  </a:lnTo>
                  <a:lnTo>
                    <a:pt x="253" y="107"/>
                  </a:lnTo>
                  <a:lnTo>
                    <a:pt x="255" y="106"/>
                  </a:lnTo>
                  <a:lnTo>
                    <a:pt x="257" y="107"/>
                  </a:lnTo>
                  <a:lnTo>
                    <a:pt x="259" y="109"/>
                  </a:lnTo>
                  <a:lnTo>
                    <a:pt x="259" y="113"/>
                  </a:lnTo>
                  <a:lnTo>
                    <a:pt x="261" y="113"/>
                  </a:lnTo>
                  <a:lnTo>
                    <a:pt x="263" y="111"/>
                  </a:lnTo>
                  <a:lnTo>
                    <a:pt x="263" y="109"/>
                  </a:lnTo>
                  <a:lnTo>
                    <a:pt x="261" y="107"/>
                  </a:lnTo>
                  <a:lnTo>
                    <a:pt x="259" y="104"/>
                  </a:lnTo>
                  <a:lnTo>
                    <a:pt x="259" y="102"/>
                  </a:lnTo>
                  <a:lnTo>
                    <a:pt x="259" y="98"/>
                  </a:lnTo>
                  <a:lnTo>
                    <a:pt x="259" y="96"/>
                  </a:lnTo>
                  <a:lnTo>
                    <a:pt x="259" y="94"/>
                  </a:lnTo>
                  <a:lnTo>
                    <a:pt x="261" y="92"/>
                  </a:lnTo>
                  <a:lnTo>
                    <a:pt x="263" y="92"/>
                  </a:lnTo>
                  <a:lnTo>
                    <a:pt x="265" y="92"/>
                  </a:lnTo>
                  <a:lnTo>
                    <a:pt x="265" y="94"/>
                  </a:lnTo>
                  <a:lnTo>
                    <a:pt x="269" y="107"/>
                  </a:lnTo>
                  <a:lnTo>
                    <a:pt x="271" y="109"/>
                  </a:lnTo>
                  <a:lnTo>
                    <a:pt x="275" y="115"/>
                  </a:lnTo>
                  <a:lnTo>
                    <a:pt x="275" y="117"/>
                  </a:lnTo>
                  <a:lnTo>
                    <a:pt x="276" y="117"/>
                  </a:lnTo>
                  <a:lnTo>
                    <a:pt x="275" y="106"/>
                  </a:lnTo>
                  <a:lnTo>
                    <a:pt x="275" y="104"/>
                  </a:lnTo>
                  <a:lnTo>
                    <a:pt x="275" y="102"/>
                  </a:lnTo>
                  <a:lnTo>
                    <a:pt x="275" y="98"/>
                  </a:lnTo>
                  <a:lnTo>
                    <a:pt x="275" y="96"/>
                  </a:lnTo>
                  <a:lnTo>
                    <a:pt x="276" y="98"/>
                  </a:lnTo>
                  <a:lnTo>
                    <a:pt x="278" y="98"/>
                  </a:lnTo>
                  <a:lnTo>
                    <a:pt x="278" y="100"/>
                  </a:lnTo>
                  <a:lnTo>
                    <a:pt x="280" y="107"/>
                  </a:lnTo>
                  <a:close/>
                  <a:moveTo>
                    <a:pt x="365" y="67"/>
                  </a:moveTo>
                  <a:lnTo>
                    <a:pt x="361" y="71"/>
                  </a:lnTo>
                  <a:lnTo>
                    <a:pt x="357" y="77"/>
                  </a:lnTo>
                  <a:lnTo>
                    <a:pt x="355" y="77"/>
                  </a:lnTo>
                  <a:lnTo>
                    <a:pt x="353" y="77"/>
                  </a:lnTo>
                  <a:lnTo>
                    <a:pt x="347" y="79"/>
                  </a:lnTo>
                  <a:lnTo>
                    <a:pt x="346" y="81"/>
                  </a:lnTo>
                  <a:lnTo>
                    <a:pt x="344" y="81"/>
                  </a:lnTo>
                  <a:lnTo>
                    <a:pt x="342" y="83"/>
                  </a:lnTo>
                  <a:lnTo>
                    <a:pt x="338" y="90"/>
                  </a:lnTo>
                  <a:lnTo>
                    <a:pt x="340" y="90"/>
                  </a:lnTo>
                  <a:lnTo>
                    <a:pt x="344" y="92"/>
                  </a:lnTo>
                  <a:lnTo>
                    <a:pt x="346" y="92"/>
                  </a:lnTo>
                  <a:lnTo>
                    <a:pt x="349" y="90"/>
                  </a:lnTo>
                  <a:lnTo>
                    <a:pt x="349" y="88"/>
                  </a:lnTo>
                  <a:lnTo>
                    <a:pt x="349" y="86"/>
                  </a:lnTo>
                  <a:lnTo>
                    <a:pt x="351" y="86"/>
                  </a:lnTo>
                  <a:lnTo>
                    <a:pt x="353" y="88"/>
                  </a:lnTo>
                  <a:lnTo>
                    <a:pt x="353" y="90"/>
                  </a:lnTo>
                  <a:lnTo>
                    <a:pt x="353" y="96"/>
                  </a:lnTo>
                  <a:lnTo>
                    <a:pt x="351" y="98"/>
                  </a:lnTo>
                  <a:lnTo>
                    <a:pt x="353" y="100"/>
                  </a:lnTo>
                  <a:lnTo>
                    <a:pt x="359" y="98"/>
                  </a:lnTo>
                  <a:lnTo>
                    <a:pt x="359" y="102"/>
                  </a:lnTo>
                  <a:lnTo>
                    <a:pt x="355" y="104"/>
                  </a:lnTo>
                  <a:lnTo>
                    <a:pt x="353" y="107"/>
                  </a:lnTo>
                  <a:lnTo>
                    <a:pt x="349" y="109"/>
                  </a:lnTo>
                  <a:lnTo>
                    <a:pt x="349" y="111"/>
                  </a:lnTo>
                  <a:lnTo>
                    <a:pt x="351" y="113"/>
                  </a:lnTo>
                  <a:lnTo>
                    <a:pt x="351" y="111"/>
                  </a:lnTo>
                  <a:lnTo>
                    <a:pt x="353" y="109"/>
                  </a:lnTo>
                  <a:lnTo>
                    <a:pt x="357" y="107"/>
                  </a:lnTo>
                  <a:lnTo>
                    <a:pt x="363" y="107"/>
                  </a:lnTo>
                  <a:lnTo>
                    <a:pt x="363" y="109"/>
                  </a:lnTo>
                  <a:lnTo>
                    <a:pt x="359" y="115"/>
                  </a:lnTo>
                  <a:lnTo>
                    <a:pt x="357" y="119"/>
                  </a:lnTo>
                  <a:lnTo>
                    <a:pt x="355" y="121"/>
                  </a:lnTo>
                  <a:lnTo>
                    <a:pt x="346" y="123"/>
                  </a:lnTo>
                  <a:lnTo>
                    <a:pt x="344" y="123"/>
                  </a:lnTo>
                  <a:lnTo>
                    <a:pt x="342" y="117"/>
                  </a:lnTo>
                  <a:lnTo>
                    <a:pt x="342" y="113"/>
                  </a:lnTo>
                  <a:lnTo>
                    <a:pt x="344" y="113"/>
                  </a:lnTo>
                  <a:lnTo>
                    <a:pt x="344" y="109"/>
                  </a:lnTo>
                  <a:lnTo>
                    <a:pt x="342" y="107"/>
                  </a:lnTo>
                  <a:lnTo>
                    <a:pt x="340" y="107"/>
                  </a:lnTo>
                  <a:lnTo>
                    <a:pt x="336" y="119"/>
                  </a:lnTo>
                  <a:lnTo>
                    <a:pt x="334" y="119"/>
                  </a:lnTo>
                  <a:lnTo>
                    <a:pt x="330" y="117"/>
                  </a:lnTo>
                  <a:lnTo>
                    <a:pt x="328" y="115"/>
                  </a:lnTo>
                  <a:lnTo>
                    <a:pt x="326" y="113"/>
                  </a:lnTo>
                  <a:lnTo>
                    <a:pt x="324" y="111"/>
                  </a:lnTo>
                  <a:lnTo>
                    <a:pt x="323" y="111"/>
                  </a:lnTo>
                  <a:lnTo>
                    <a:pt x="321" y="113"/>
                  </a:lnTo>
                  <a:lnTo>
                    <a:pt x="319" y="113"/>
                  </a:lnTo>
                  <a:lnTo>
                    <a:pt x="319" y="109"/>
                  </a:lnTo>
                  <a:lnTo>
                    <a:pt x="323" y="106"/>
                  </a:lnTo>
                  <a:lnTo>
                    <a:pt x="324" y="104"/>
                  </a:lnTo>
                  <a:lnTo>
                    <a:pt x="323" y="102"/>
                  </a:lnTo>
                  <a:lnTo>
                    <a:pt x="323" y="104"/>
                  </a:lnTo>
                  <a:lnTo>
                    <a:pt x="317" y="107"/>
                  </a:lnTo>
                  <a:lnTo>
                    <a:pt x="313" y="111"/>
                  </a:lnTo>
                  <a:lnTo>
                    <a:pt x="311" y="113"/>
                  </a:lnTo>
                  <a:lnTo>
                    <a:pt x="307" y="111"/>
                  </a:lnTo>
                  <a:lnTo>
                    <a:pt x="305" y="109"/>
                  </a:lnTo>
                  <a:lnTo>
                    <a:pt x="305" y="107"/>
                  </a:lnTo>
                  <a:lnTo>
                    <a:pt x="305" y="106"/>
                  </a:lnTo>
                  <a:lnTo>
                    <a:pt x="301" y="102"/>
                  </a:lnTo>
                  <a:lnTo>
                    <a:pt x="299" y="96"/>
                  </a:lnTo>
                  <a:lnTo>
                    <a:pt x="299" y="94"/>
                  </a:lnTo>
                  <a:lnTo>
                    <a:pt x="294" y="94"/>
                  </a:lnTo>
                  <a:lnTo>
                    <a:pt x="292" y="94"/>
                  </a:lnTo>
                  <a:lnTo>
                    <a:pt x="292" y="98"/>
                  </a:lnTo>
                  <a:lnTo>
                    <a:pt x="292" y="100"/>
                  </a:lnTo>
                  <a:lnTo>
                    <a:pt x="292" y="102"/>
                  </a:lnTo>
                  <a:lnTo>
                    <a:pt x="294" y="104"/>
                  </a:lnTo>
                  <a:lnTo>
                    <a:pt x="296" y="111"/>
                  </a:lnTo>
                  <a:lnTo>
                    <a:pt x="292" y="109"/>
                  </a:lnTo>
                  <a:lnTo>
                    <a:pt x="290" y="109"/>
                  </a:lnTo>
                  <a:lnTo>
                    <a:pt x="286" y="104"/>
                  </a:lnTo>
                  <a:lnTo>
                    <a:pt x="282" y="96"/>
                  </a:lnTo>
                  <a:lnTo>
                    <a:pt x="282" y="94"/>
                  </a:lnTo>
                  <a:lnTo>
                    <a:pt x="278" y="92"/>
                  </a:lnTo>
                  <a:lnTo>
                    <a:pt x="276" y="90"/>
                  </a:lnTo>
                  <a:lnTo>
                    <a:pt x="275" y="90"/>
                  </a:lnTo>
                  <a:lnTo>
                    <a:pt x="273" y="86"/>
                  </a:lnTo>
                  <a:lnTo>
                    <a:pt x="275" y="86"/>
                  </a:lnTo>
                  <a:lnTo>
                    <a:pt x="284" y="83"/>
                  </a:lnTo>
                  <a:lnTo>
                    <a:pt x="286" y="83"/>
                  </a:lnTo>
                  <a:lnTo>
                    <a:pt x="286" y="84"/>
                  </a:lnTo>
                  <a:lnTo>
                    <a:pt x="286" y="86"/>
                  </a:lnTo>
                  <a:lnTo>
                    <a:pt x="286" y="90"/>
                  </a:lnTo>
                  <a:lnTo>
                    <a:pt x="288" y="92"/>
                  </a:lnTo>
                  <a:lnTo>
                    <a:pt x="290" y="90"/>
                  </a:lnTo>
                  <a:lnTo>
                    <a:pt x="290" y="88"/>
                  </a:lnTo>
                  <a:lnTo>
                    <a:pt x="290" y="84"/>
                  </a:lnTo>
                  <a:lnTo>
                    <a:pt x="290" y="83"/>
                  </a:lnTo>
                  <a:lnTo>
                    <a:pt x="294" y="79"/>
                  </a:lnTo>
                  <a:lnTo>
                    <a:pt x="296" y="81"/>
                  </a:lnTo>
                  <a:lnTo>
                    <a:pt x="299" y="84"/>
                  </a:lnTo>
                  <a:lnTo>
                    <a:pt x="299" y="86"/>
                  </a:lnTo>
                  <a:lnTo>
                    <a:pt x="301" y="86"/>
                  </a:lnTo>
                  <a:lnTo>
                    <a:pt x="303" y="86"/>
                  </a:lnTo>
                  <a:lnTo>
                    <a:pt x="305" y="86"/>
                  </a:lnTo>
                  <a:lnTo>
                    <a:pt x="305" y="84"/>
                  </a:lnTo>
                  <a:lnTo>
                    <a:pt x="303" y="83"/>
                  </a:lnTo>
                  <a:lnTo>
                    <a:pt x="301" y="81"/>
                  </a:lnTo>
                  <a:lnTo>
                    <a:pt x="301" y="79"/>
                  </a:lnTo>
                  <a:lnTo>
                    <a:pt x="303" y="77"/>
                  </a:lnTo>
                  <a:lnTo>
                    <a:pt x="309" y="75"/>
                  </a:lnTo>
                  <a:lnTo>
                    <a:pt x="309" y="77"/>
                  </a:lnTo>
                  <a:lnTo>
                    <a:pt x="309" y="79"/>
                  </a:lnTo>
                  <a:lnTo>
                    <a:pt x="311" y="81"/>
                  </a:lnTo>
                  <a:lnTo>
                    <a:pt x="315" y="83"/>
                  </a:lnTo>
                  <a:lnTo>
                    <a:pt x="317" y="81"/>
                  </a:lnTo>
                  <a:lnTo>
                    <a:pt x="315" y="81"/>
                  </a:lnTo>
                  <a:lnTo>
                    <a:pt x="315" y="79"/>
                  </a:lnTo>
                  <a:lnTo>
                    <a:pt x="315" y="77"/>
                  </a:lnTo>
                  <a:lnTo>
                    <a:pt x="317" y="77"/>
                  </a:lnTo>
                  <a:lnTo>
                    <a:pt x="319" y="77"/>
                  </a:lnTo>
                  <a:lnTo>
                    <a:pt x="319" y="79"/>
                  </a:lnTo>
                  <a:lnTo>
                    <a:pt x="321" y="81"/>
                  </a:lnTo>
                  <a:lnTo>
                    <a:pt x="323" y="81"/>
                  </a:lnTo>
                  <a:lnTo>
                    <a:pt x="326" y="79"/>
                  </a:lnTo>
                  <a:lnTo>
                    <a:pt x="324" y="79"/>
                  </a:lnTo>
                  <a:lnTo>
                    <a:pt x="323" y="77"/>
                  </a:lnTo>
                  <a:lnTo>
                    <a:pt x="323" y="71"/>
                  </a:lnTo>
                  <a:lnTo>
                    <a:pt x="324" y="71"/>
                  </a:lnTo>
                  <a:lnTo>
                    <a:pt x="324" y="73"/>
                  </a:lnTo>
                  <a:lnTo>
                    <a:pt x="326" y="73"/>
                  </a:lnTo>
                  <a:lnTo>
                    <a:pt x="328" y="73"/>
                  </a:lnTo>
                  <a:lnTo>
                    <a:pt x="330" y="73"/>
                  </a:lnTo>
                  <a:lnTo>
                    <a:pt x="334" y="71"/>
                  </a:lnTo>
                  <a:lnTo>
                    <a:pt x="336" y="73"/>
                  </a:lnTo>
                  <a:lnTo>
                    <a:pt x="342" y="73"/>
                  </a:lnTo>
                  <a:lnTo>
                    <a:pt x="342" y="71"/>
                  </a:lnTo>
                  <a:lnTo>
                    <a:pt x="340" y="69"/>
                  </a:lnTo>
                  <a:lnTo>
                    <a:pt x="342" y="65"/>
                  </a:lnTo>
                  <a:lnTo>
                    <a:pt x="344" y="63"/>
                  </a:lnTo>
                  <a:lnTo>
                    <a:pt x="347" y="61"/>
                  </a:lnTo>
                  <a:lnTo>
                    <a:pt x="349" y="61"/>
                  </a:lnTo>
                  <a:lnTo>
                    <a:pt x="353" y="61"/>
                  </a:lnTo>
                  <a:lnTo>
                    <a:pt x="353" y="63"/>
                  </a:lnTo>
                  <a:lnTo>
                    <a:pt x="351" y="63"/>
                  </a:lnTo>
                  <a:lnTo>
                    <a:pt x="351" y="65"/>
                  </a:lnTo>
                  <a:lnTo>
                    <a:pt x="353" y="65"/>
                  </a:lnTo>
                  <a:lnTo>
                    <a:pt x="357" y="65"/>
                  </a:lnTo>
                  <a:lnTo>
                    <a:pt x="365" y="67"/>
                  </a:lnTo>
                  <a:close/>
                  <a:moveTo>
                    <a:pt x="334" y="15"/>
                  </a:moveTo>
                  <a:lnTo>
                    <a:pt x="330" y="13"/>
                  </a:lnTo>
                  <a:lnTo>
                    <a:pt x="328" y="13"/>
                  </a:lnTo>
                  <a:lnTo>
                    <a:pt x="326" y="15"/>
                  </a:lnTo>
                  <a:lnTo>
                    <a:pt x="324" y="17"/>
                  </a:lnTo>
                  <a:lnTo>
                    <a:pt x="323" y="19"/>
                  </a:lnTo>
                  <a:lnTo>
                    <a:pt x="319" y="21"/>
                  </a:lnTo>
                  <a:lnTo>
                    <a:pt x="317" y="23"/>
                  </a:lnTo>
                  <a:lnTo>
                    <a:pt x="315" y="23"/>
                  </a:lnTo>
                  <a:lnTo>
                    <a:pt x="315" y="21"/>
                  </a:lnTo>
                  <a:lnTo>
                    <a:pt x="313" y="21"/>
                  </a:lnTo>
                  <a:lnTo>
                    <a:pt x="309" y="21"/>
                  </a:lnTo>
                  <a:lnTo>
                    <a:pt x="305" y="23"/>
                  </a:lnTo>
                  <a:lnTo>
                    <a:pt x="303" y="25"/>
                  </a:lnTo>
                  <a:lnTo>
                    <a:pt x="298" y="25"/>
                  </a:lnTo>
                  <a:lnTo>
                    <a:pt x="292" y="21"/>
                  </a:lnTo>
                  <a:lnTo>
                    <a:pt x="290" y="21"/>
                  </a:lnTo>
                  <a:lnTo>
                    <a:pt x="290" y="19"/>
                  </a:lnTo>
                  <a:lnTo>
                    <a:pt x="288" y="19"/>
                  </a:lnTo>
                  <a:lnTo>
                    <a:pt x="286" y="17"/>
                  </a:lnTo>
                  <a:lnTo>
                    <a:pt x="278" y="25"/>
                  </a:lnTo>
                  <a:lnTo>
                    <a:pt x="280" y="25"/>
                  </a:lnTo>
                  <a:lnTo>
                    <a:pt x="276" y="27"/>
                  </a:lnTo>
                  <a:lnTo>
                    <a:pt x="275" y="27"/>
                  </a:lnTo>
                  <a:lnTo>
                    <a:pt x="275" y="25"/>
                  </a:lnTo>
                  <a:lnTo>
                    <a:pt x="273" y="25"/>
                  </a:lnTo>
                  <a:lnTo>
                    <a:pt x="271" y="23"/>
                  </a:lnTo>
                  <a:lnTo>
                    <a:pt x="269" y="23"/>
                  </a:lnTo>
                  <a:lnTo>
                    <a:pt x="269" y="25"/>
                  </a:lnTo>
                  <a:lnTo>
                    <a:pt x="267" y="25"/>
                  </a:lnTo>
                  <a:lnTo>
                    <a:pt x="267" y="27"/>
                  </a:lnTo>
                  <a:lnTo>
                    <a:pt x="265" y="31"/>
                  </a:lnTo>
                  <a:lnTo>
                    <a:pt x="265" y="33"/>
                  </a:lnTo>
                  <a:lnTo>
                    <a:pt x="267" y="33"/>
                  </a:lnTo>
                  <a:lnTo>
                    <a:pt x="267" y="35"/>
                  </a:lnTo>
                  <a:lnTo>
                    <a:pt x="265" y="36"/>
                  </a:lnTo>
                  <a:lnTo>
                    <a:pt x="259" y="36"/>
                  </a:lnTo>
                  <a:lnTo>
                    <a:pt x="257" y="35"/>
                  </a:lnTo>
                  <a:lnTo>
                    <a:pt x="257" y="33"/>
                  </a:lnTo>
                  <a:lnTo>
                    <a:pt x="255" y="33"/>
                  </a:lnTo>
                  <a:lnTo>
                    <a:pt x="253" y="35"/>
                  </a:lnTo>
                  <a:lnTo>
                    <a:pt x="253" y="36"/>
                  </a:lnTo>
                  <a:lnTo>
                    <a:pt x="253" y="42"/>
                  </a:lnTo>
                  <a:lnTo>
                    <a:pt x="248" y="46"/>
                  </a:lnTo>
                  <a:lnTo>
                    <a:pt x="244" y="48"/>
                  </a:lnTo>
                  <a:lnTo>
                    <a:pt x="242" y="46"/>
                  </a:lnTo>
                  <a:lnTo>
                    <a:pt x="238" y="48"/>
                  </a:lnTo>
                  <a:lnTo>
                    <a:pt x="240" y="50"/>
                  </a:lnTo>
                  <a:lnTo>
                    <a:pt x="240" y="52"/>
                  </a:lnTo>
                  <a:lnTo>
                    <a:pt x="238" y="52"/>
                  </a:lnTo>
                  <a:lnTo>
                    <a:pt x="236" y="50"/>
                  </a:lnTo>
                  <a:lnTo>
                    <a:pt x="234" y="48"/>
                  </a:lnTo>
                  <a:lnTo>
                    <a:pt x="230" y="52"/>
                  </a:lnTo>
                  <a:lnTo>
                    <a:pt x="230" y="48"/>
                  </a:lnTo>
                  <a:lnTo>
                    <a:pt x="228" y="44"/>
                  </a:lnTo>
                  <a:lnTo>
                    <a:pt x="228" y="42"/>
                  </a:lnTo>
                  <a:lnTo>
                    <a:pt x="226" y="42"/>
                  </a:lnTo>
                  <a:lnTo>
                    <a:pt x="226" y="44"/>
                  </a:lnTo>
                  <a:lnTo>
                    <a:pt x="225" y="48"/>
                  </a:lnTo>
                  <a:lnTo>
                    <a:pt x="221" y="50"/>
                  </a:lnTo>
                  <a:lnTo>
                    <a:pt x="219" y="50"/>
                  </a:lnTo>
                  <a:lnTo>
                    <a:pt x="217" y="48"/>
                  </a:lnTo>
                  <a:lnTo>
                    <a:pt x="213" y="50"/>
                  </a:lnTo>
                  <a:lnTo>
                    <a:pt x="211" y="46"/>
                  </a:lnTo>
                  <a:lnTo>
                    <a:pt x="211" y="44"/>
                  </a:lnTo>
                  <a:lnTo>
                    <a:pt x="213" y="44"/>
                  </a:lnTo>
                  <a:lnTo>
                    <a:pt x="213" y="42"/>
                  </a:lnTo>
                  <a:lnTo>
                    <a:pt x="211" y="42"/>
                  </a:lnTo>
                  <a:lnTo>
                    <a:pt x="209" y="42"/>
                  </a:lnTo>
                  <a:lnTo>
                    <a:pt x="207" y="42"/>
                  </a:lnTo>
                  <a:lnTo>
                    <a:pt x="205" y="44"/>
                  </a:lnTo>
                  <a:lnTo>
                    <a:pt x="203" y="44"/>
                  </a:lnTo>
                  <a:lnTo>
                    <a:pt x="202" y="44"/>
                  </a:lnTo>
                  <a:lnTo>
                    <a:pt x="200" y="44"/>
                  </a:lnTo>
                  <a:lnTo>
                    <a:pt x="200" y="42"/>
                  </a:lnTo>
                  <a:lnTo>
                    <a:pt x="202" y="42"/>
                  </a:lnTo>
                  <a:lnTo>
                    <a:pt x="200" y="38"/>
                  </a:lnTo>
                  <a:lnTo>
                    <a:pt x="198" y="38"/>
                  </a:lnTo>
                  <a:lnTo>
                    <a:pt x="192" y="36"/>
                  </a:lnTo>
                  <a:lnTo>
                    <a:pt x="190" y="36"/>
                  </a:lnTo>
                  <a:lnTo>
                    <a:pt x="182" y="36"/>
                  </a:lnTo>
                  <a:lnTo>
                    <a:pt x="182" y="40"/>
                  </a:lnTo>
                  <a:lnTo>
                    <a:pt x="180" y="42"/>
                  </a:lnTo>
                  <a:lnTo>
                    <a:pt x="182" y="44"/>
                  </a:lnTo>
                  <a:lnTo>
                    <a:pt x="180" y="44"/>
                  </a:lnTo>
                  <a:lnTo>
                    <a:pt x="180" y="46"/>
                  </a:lnTo>
                  <a:lnTo>
                    <a:pt x="178" y="46"/>
                  </a:lnTo>
                  <a:lnTo>
                    <a:pt x="177" y="46"/>
                  </a:lnTo>
                  <a:lnTo>
                    <a:pt x="173" y="46"/>
                  </a:lnTo>
                  <a:lnTo>
                    <a:pt x="167" y="46"/>
                  </a:lnTo>
                  <a:lnTo>
                    <a:pt x="165" y="44"/>
                  </a:lnTo>
                  <a:lnTo>
                    <a:pt x="165" y="42"/>
                  </a:lnTo>
                  <a:lnTo>
                    <a:pt x="163" y="42"/>
                  </a:lnTo>
                  <a:lnTo>
                    <a:pt x="161" y="42"/>
                  </a:lnTo>
                  <a:lnTo>
                    <a:pt x="159" y="46"/>
                  </a:lnTo>
                  <a:lnTo>
                    <a:pt x="159" y="48"/>
                  </a:lnTo>
                  <a:lnTo>
                    <a:pt x="159" y="50"/>
                  </a:lnTo>
                  <a:lnTo>
                    <a:pt x="161" y="50"/>
                  </a:lnTo>
                  <a:lnTo>
                    <a:pt x="159" y="52"/>
                  </a:lnTo>
                  <a:lnTo>
                    <a:pt x="157" y="52"/>
                  </a:lnTo>
                  <a:lnTo>
                    <a:pt x="152" y="52"/>
                  </a:lnTo>
                  <a:lnTo>
                    <a:pt x="150" y="44"/>
                  </a:lnTo>
                  <a:lnTo>
                    <a:pt x="150" y="42"/>
                  </a:lnTo>
                  <a:lnTo>
                    <a:pt x="150" y="40"/>
                  </a:lnTo>
                  <a:lnTo>
                    <a:pt x="150" y="38"/>
                  </a:lnTo>
                  <a:lnTo>
                    <a:pt x="148" y="36"/>
                  </a:lnTo>
                  <a:lnTo>
                    <a:pt x="146" y="36"/>
                  </a:lnTo>
                  <a:lnTo>
                    <a:pt x="144" y="36"/>
                  </a:lnTo>
                  <a:lnTo>
                    <a:pt x="140" y="42"/>
                  </a:lnTo>
                  <a:lnTo>
                    <a:pt x="138" y="44"/>
                  </a:lnTo>
                  <a:lnTo>
                    <a:pt x="140" y="44"/>
                  </a:lnTo>
                  <a:lnTo>
                    <a:pt x="136" y="48"/>
                  </a:lnTo>
                  <a:lnTo>
                    <a:pt x="132" y="46"/>
                  </a:lnTo>
                  <a:lnTo>
                    <a:pt x="130" y="46"/>
                  </a:lnTo>
                  <a:lnTo>
                    <a:pt x="127" y="50"/>
                  </a:lnTo>
                  <a:lnTo>
                    <a:pt x="125" y="54"/>
                  </a:lnTo>
                  <a:lnTo>
                    <a:pt x="121" y="52"/>
                  </a:lnTo>
                  <a:lnTo>
                    <a:pt x="117" y="50"/>
                  </a:lnTo>
                  <a:lnTo>
                    <a:pt x="113" y="48"/>
                  </a:lnTo>
                  <a:lnTo>
                    <a:pt x="111" y="46"/>
                  </a:lnTo>
                  <a:lnTo>
                    <a:pt x="111" y="44"/>
                  </a:lnTo>
                  <a:lnTo>
                    <a:pt x="111" y="42"/>
                  </a:lnTo>
                  <a:lnTo>
                    <a:pt x="111" y="40"/>
                  </a:lnTo>
                  <a:lnTo>
                    <a:pt x="109" y="42"/>
                  </a:lnTo>
                  <a:lnTo>
                    <a:pt x="106" y="48"/>
                  </a:lnTo>
                  <a:lnTo>
                    <a:pt x="104" y="48"/>
                  </a:lnTo>
                  <a:lnTo>
                    <a:pt x="104" y="50"/>
                  </a:lnTo>
                  <a:lnTo>
                    <a:pt x="104" y="54"/>
                  </a:lnTo>
                  <a:lnTo>
                    <a:pt x="102" y="54"/>
                  </a:lnTo>
                  <a:lnTo>
                    <a:pt x="98" y="52"/>
                  </a:lnTo>
                  <a:lnTo>
                    <a:pt x="98" y="46"/>
                  </a:lnTo>
                  <a:lnTo>
                    <a:pt x="96" y="44"/>
                  </a:lnTo>
                  <a:lnTo>
                    <a:pt x="94" y="46"/>
                  </a:lnTo>
                  <a:lnTo>
                    <a:pt x="92" y="46"/>
                  </a:lnTo>
                  <a:lnTo>
                    <a:pt x="90" y="46"/>
                  </a:lnTo>
                  <a:lnTo>
                    <a:pt x="84" y="44"/>
                  </a:lnTo>
                  <a:lnTo>
                    <a:pt x="82" y="46"/>
                  </a:lnTo>
                  <a:lnTo>
                    <a:pt x="81" y="46"/>
                  </a:lnTo>
                  <a:lnTo>
                    <a:pt x="73" y="46"/>
                  </a:lnTo>
                  <a:lnTo>
                    <a:pt x="71" y="46"/>
                  </a:lnTo>
                  <a:lnTo>
                    <a:pt x="69" y="46"/>
                  </a:lnTo>
                  <a:lnTo>
                    <a:pt x="67" y="46"/>
                  </a:lnTo>
                  <a:lnTo>
                    <a:pt x="65" y="50"/>
                  </a:lnTo>
                  <a:lnTo>
                    <a:pt x="67" y="52"/>
                  </a:lnTo>
                  <a:lnTo>
                    <a:pt x="73" y="52"/>
                  </a:lnTo>
                  <a:lnTo>
                    <a:pt x="79" y="52"/>
                  </a:lnTo>
                  <a:lnTo>
                    <a:pt x="77" y="58"/>
                  </a:lnTo>
                  <a:lnTo>
                    <a:pt x="75" y="59"/>
                  </a:lnTo>
                  <a:lnTo>
                    <a:pt x="73" y="61"/>
                  </a:lnTo>
                  <a:lnTo>
                    <a:pt x="73" y="59"/>
                  </a:lnTo>
                  <a:lnTo>
                    <a:pt x="71" y="59"/>
                  </a:lnTo>
                  <a:lnTo>
                    <a:pt x="69" y="59"/>
                  </a:lnTo>
                  <a:lnTo>
                    <a:pt x="67" y="61"/>
                  </a:lnTo>
                  <a:lnTo>
                    <a:pt x="67" y="63"/>
                  </a:lnTo>
                  <a:lnTo>
                    <a:pt x="67" y="65"/>
                  </a:lnTo>
                  <a:lnTo>
                    <a:pt x="69" y="65"/>
                  </a:lnTo>
                  <a:lnTo>
                    <a:pt x="69" y="67"/>
                  </a:lnTo>
                  <a:lnTo>
                    <a:pt x="65" y="69"/>
                  </a:lnTo>
                  <a:lnTo>
                    <a:pt x="46" y="54"/>
                  </a:lnTo>
                  <a:lnTo>
                    <a:pt x="52" y="46"/>
                  </a:lnTo>
                  <a:lnTo>
                    <a:pt x="56" y="50"/>
                  </a:lnTo>
                  <a:lnTo>
                    <a:pt x="65" y="42"/>
                  </a:lnTo>
                  <a:lnTo>
                    <a:pt x="73" y="44"/>
                  </a:lnTo>
                  <a:lnTo>
                    <a:pt x="77" y="36"/>
                  </a:lnTo>
                  <a:lnTo>
                    <a:pt x="82" y="35"/>
                  </a:lnTo>
                  <a:lnTo>
                    <a:pt x="90" y="35"/>
                  </a:lnTo>
                  <a:lnTo>
                    <a:pt x="102" y="44"/>
                  </a:lnTo>
                  <a:lnTo>
                    <a:pt x="109" y="38"/>
                  </a:lnTo>
                  <a:lnTo>
                    <a:pt x="117" y="42"/>
                  </a:lnTo>
                  <a:lnTo>
                    <a:pt x="115" y="46"/>
                  </a:lnTo>
                  <a:lnTo>
                    <a:pt x="121" y="44"/>
                  </a:lnTo>
                  <a:lnTo>
                    <a:pt x="125" y="36"/>
                  </a:lnTo>
                  <a:lnTo>
                    <a:pt x="130" y="42"/>
                  </a:lnTo>
                  <a:lnTo>
                    <a:pt x="142" y="33"/>
                  </a:lnTo>
                  <a:lnTo>
                    <a:pt x="152" y="36"/>
                  </a:lnTo>
                  <a:lnTo>
                    <a:pt x="157" y="38"/>
                  </a:lnTo>
                  <a:lnTo>
                    <a:pt x="159" y="35"/>
                  </a:lnTo>
                  <a:lnTo>
                    <a:pt x="167" y="36"/>
                  </a:lnTo>
                  <a:lnTo>
                    <a:pt x="178" y="21"/>
                  </a:lnTo>
                  <a:lnTo>
                    <a:pt x="184" y="17"/>
                  </a:lnTo>
                  <a:lnTo>
                    <a:pt x="182" y="15"/>
                  </a:lnTo>
                  <a:lnTo>
                    <a:pt x="188" y="8"/>
                  </a:lnTo>
                  <a:lnTo>
                    <a:pt x="194" y="12"/>
                  </a:lnTo>
                  <a:lnTo>
                    <a:pt x="196" y="8"/>
                  </a:lnTo>
                  <a:lnTo>
                    <a:pt x="203" y="13"/>
                  </a:lnTo>
                  <a:lnTo>
                    <a:pt x="211" y="10"/>
                  </a:lnTo>
                  <a:lnTo>
                    <a:pt x="225" y="17"/>
                  </a:lnTo>
                  <a:lnTo>
                    <a:pt x="226" y="15"/>
                  </a:lnTo>
                  <a:lnTo>
                    <a:pt x="234" y="21"/>
                  </a:lnTo>
                  <a:lnTo>
                    <a:pt x="242" y="21"/>
                  </a:lnTo>
                  <a:lnTo>
                    <a:pt x="248" y="17"/>
                  </a:lnTo>
                  <a:lnTo>
                    <a:pt x="257" y="17"/>
                  </a:lnTo>
                  <a:lnTo>
                    <a:pt x="269" y="0"/>
                  </a:lnTo>
                  <a:lnTo>
                    <a:pt x="294" y="15"/>
                  </a:lnTo>
                  <a:lnTo>
                    <a:pt x="299" y="8"/>
                  </a:lnTo>
                  <a:lnTo>
                    <a:pt x="317" y="21"/>
                  </a:lnTo>
                  <a:lnTo>
                    <a:pt x="324" y="8"/>
                  </a:lnTo>
                  <a:lnTo>
                    <a:pt x="334" y="15"/>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35" name="Freeform 6337"/>
            <p:cNvSpPr>
              <a:spLocks noEditPoints="1"/>
            </p:cNvSpPr>
            <p:nvPr/>
          </p:nvSpPr>
          <p:spPr bwMode="auto">
            <a:xfrm>
              <a:off x="5915026" y="3916363"/>
              <a:ext cx="579438" cy="365125"/>
            </a:xfrm>
            <a:custGeom>
              <a:avLst/>
              <a:gdLst>
                <a:gd name="T0" fmla="*/ 11 w 365"/>
                <a:gd name="T1" fmla="*/ 223 h 230"/>
                <a:gd name="T2" fmla="*/ 123 w 365"/>
                <a:gd name="T3" fmla="*/ 194 h 230"/>
                <a:gd name="T4" fmla="*/ 140 w 365"/>
                <a:gd name="T5" fmla="*/ 207 h 230"/>
                <a:gd name="T6" fmla="*/ 130 w 365"/>
                <a:gd name="T7" fmla="*/ 211 h 230"/>
                <a:gd name="T8" fmla="*/ 138 w 365"/>
                <a:gd name="T9" fmla="*/ 202 h 230"/>
                <a:gd name="T10" fmla="*/ 299 w 365"/>
                <a:gd name="T11" fmla="*/ 121 h 230"/>
                <a:gd name="T12" fmla="*/ 288 w 365"/>
                <a:gd name="T13" fmla="*/ 129 h 230"/>
                <a:gd name="T14" fmla="*/ 311 w 365"/>
                <a:gd name="T15" fmla="*/ 131 h 230"/>
                <a:gd name="T16" fmla="*/ 309 w 365"/>
                <a:gd name="T17" fmla="*/ 136 h 230"/>
                <a:gd name="T18" fmla="*/ 296 w 365"/>
                <a:gd name="T19" fmla="*/ 155 h 230"/>
                <a:gd name="T20" fmla="*/ 307 w 365"/>
                <a:gd name="T21" fmla="*/ 171 h 230"/>
                <a:gd name="T22" fmla="*/ 275 w 365"/>
                <a:gd name="T23" fmla="*/ 173 h 230"/>
                <a:gd name="T24" fmla="*/ 259 w 365"/>
                <a:gd name="T25" fmla="*/ 157 h 230"/>
                <a:gd name="T26" fmla="*/ 257 w 365"/>
                <a:gd name="T27" fmla="*/ 186 h 230"/>
                <a:gd name="T28" fmla="*/ 244 w 365"/>
                <a:gd name="T29" fmla="*/ 177 h 230"/>
                <a:gd name="T30" fmla="*/ 230 w 365"/>
                <a:gd name="T31" fmla="*/ 182 h 230"/>
                <a:gd name="T32" fmla="*/ 217 w 365"/>
                <a:gd name="T33" fmla="*/ 192 h 230"/>
                <a:gd name="T34" fmla="*/ 221 w 365"/>
                <a:gd name="T35" fmla="*/ 177 h 230"/>
                <a:gd name="T36" fmla="*/ 194 w 365"/>
                <a:gd name="T37" fmla="*/ 175 h 230"/>
                <a:gd name="T38" fmla="*/ 178 w 365"/>
                <a:gd name="T39" fmla="*/ 192 h 230"/>
                <a:gd name="T40" fmla="*/ 152 w 365"/>
                <a:gd name="T41" fmla="*/ 190 h 230"/>
                <a:gd name="T42" fmla="*/ 177 w 365"/>
                <a:gd name="T43" fmla="*/ 177 h 230"/>
                <a:gd name="T44" fmla="*/ 192 w 365"/>
                <a:gd name="T45" fmla="*/ 161 h 230"/>
                <a:gd name="T46" fmla="*/ 154 w 365"/>
                <a:gd name="T47" fmla="*/ 173 h 230"/>
                <a:gd name="T48" fmla="*/ 146 w 365"/>
                <a:gd name="T49" fmla="*/ 150 h 230"/>
                <a:gd name="T50" fmla="*/ 157 w 365"/>
                <a:gd name="T51" fmla="*/ 111 h 230"/>
                <a:gd name="T52" fmla="*/ 205 w 365"/>
                <a:gd name="T53" fmla="*/ 96 h 230"/>
                <a:gd name="T54" fmla="*/ 209 w 365"/>
                <a:gd name="T55" fmla="*/ 125 h 230"/>
                <a:gd name="T56" fmla="*/ 221 w 365"/>
                <a:gd name="T57" fmla="*/ 119 h 230"/>
                <a:gd name="T58" fmla="*/ 230 w 365"/>
                <a:gd name="T59" fmla="*/ 107 h 230"/>
                <a:gd name="T60" fmla="*/ 244 w 365"/>
                <a:gd name="T61" fmla="*/ 113 h 230"/>
                <a:gd name="T62" fmla="*/ 263 w 365"/>
                <a:gd name="T63" fmla="*/ 109 h 230"/>
                <a:gd name="T64" fmla="*/ 275 w 365"/>
                <a:gd name="T65" fmla="*/ 115 h 230"/>
                <a:gd name="T66" fmla="*/ 361 w 365"/>
                <a:gd name="T67" fmla="*/ 71 h 230"/>
                <a:gd name="T68" fmla="*/ 349 w 365"/>
                <a:gd name="T69" fmla="*/ 88 h 230"/>
                <a:gd name="T70" fmla="*/ 349 w 365"/>
                <a:gd name="T71" fmla="*/ 111 h 230"/>
                <a:gd name="T72" fmla="*/ 342 w 365"/>
                <a:gd name="T73" fmla="*/ 113 h 230"/>
                <a:gd name="T74" fmla="*/ 319 w 365"/>
                <a:gd name="T75" fmla="*/ 113 h 230"/>
                <a:gd name="T76" fmla="*/ 301 w 365"/>
                <a:gd name="T77" fmla="*/ 102 h 230"/>
                <a:gd name="T78" fmla="*/ 282 w 365"/>
                <a:gd name="T79" fmla="*/ 96 h 230"/>
                <a:gd name="T80" fmla="*/ 290 w 365"/>
                <a:gd name="T81" fmla="*/ 90 h 230"/>
                <a:gd name="T82" fmla="*/ 301 w 365"/>
                <a:gd name="T83" fmla="*/ 81 h 230"/>
                <a:gd name="T84" fmla="*/ 319 w 365"/>
                <a:gd name="T85" fmla="*/ 77 h 230"/>
                <a:gd name="T86" fmla="*/ 334 w 365"/>
                <a:gd name="T87" fmla="*/ 71 h 230"/>
                <a:gd name="T88" fmla="*/ 353 w 365"/>
                <a:gd name="T89" fmla="*/ 65 h 230"/>
                <a:gd name="T90" fmla="*/ 313 w 365"/>
                <a:gd name="T91" fmla="*/ 21 h 230"/>
                <a:gd name="T92" fmla="*/ 275 w 365"/>
                <a:gd name="T93" fmla="*/ 27 h 230"/>
                <a:gd name="T94" fmla="*/ 259 w 365"/>
                <a:gd name="T95" fmla="*/ 36 h 230"/>
                <a:gd name="T96" fmla="*/ 238 w 365"/>
                <a:gd name="T97" fmla="*/ 52 h 230"/>
                <a:gd name="T98" fmla="*/ 213 w 365"/>
                <a:gd name="T99" fmla="*/ 50 h 230"/>
                <a:gd name="T100" fmla="*/ 202 w 365"/>
                <a:gd name="T101" fmla="*/ 42 h 230"/>
                <a:gd name="T102" fmla="*/ 173 w 365"/>
                <a:gd name="T103" fmla="*/ 46 h 230"/>
                <a:gd name="T104" fmla="*/ 150 w 365"/>
                <a:gd name="T105" fmla="*/ 44 h 230"/>
                <a:gd name="T106" fmla="*/ 127 w 365"/>
                <a:gd name="T107" fmla="*/ 50 h 230"/>
                <a:gd name="T108" fmla="*/ 104 w 365"/>
                <a:gd name="T109" fmla="*/ 54 h 230"/>
                <a:gd name="T110" fmla="*/ 69 w 365"/>
                <a:gd name="T111" fmla="*/ 46 h 230"/>
                <a:gd name="T112" fmla="*/ 67 w 365"/>
                <a:gd name="T113" fmla="*/ 63 h 230"/>
                <a:gd name="T114" fmla="*/ 102 w 365"/>
                <a:gd name="T115" fmla="*/ 44 h 230"/>
                <a:gd name="T116" fmla="*/ 184 w 365"/>
                <a:gd name="T117" fmla="*/ 17 h 230"/>
                <a:gd name="T118" fmla="*/ 269 w 365"/>
                <a:gd name="T11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 h="230">
                  <a:moveTo>
                    <a:pt x="9" y="228"/>
                  </a:moveTo>
                  <a:lnTo>
                    <a:pt x="6" y="230"/>
                  </a:lnTo>
                  <a:lnTo>
                    <a:pt x="4" y="226"/>
                  </a:lnTo>
                  <a:lnTo>
                    <a:pt x="0" y="225"/>
                  </a:lnTo>
                  <a:lnTo>
                    <a:pt x="2" y="219"/>
                  </a:lnTo>
                  <a:lnTo>
                    <a:pt x="4" y="219"/>
                  </a:lnTo>
                  <a:lnTo>
                    <a:pt x="9" y="219"/>
                  </a:lnTo>
                  <a:lnTo>
                    <a:pt x="13" y="217"/>
                  </a:lnTo>
                  <a:lnTo>
                    <a:pt x="15" y="215"/>
                  </a:lnTo>
                  <a:lnTo>
                    <a:pt x="17" y="217"/>
                  </a:lnTo>
                  <a:lnTo>
                    <a:pt x="17" y="219"/>
                  </a:lnTo>
                  <a:lnTo>
                    <a:pt x="15" y="221"/>
                  </a:lnTo>
                  <a:lnTo>
                    <a:pt x="11" y="223"/>
                  </a:lnTo>
                  <a:lnTo>
                    <a:pt x="11" y="226"/>
                  </a:lnTo>
                  <a:lnTo>
                    <a:pt x="9" y="228"/>
                  </a:lnTo>
                  <a:moveTo>
                    <a:pt x="94" y="200"/>
                  </a:moveTo>
                  <a:lnTo>
                    <a:pt x="92" y="200"/>
                  </a:lnTo>
                  <a:lnTo>
                    <a:pt x="92" y="198"/>
                  </a:lnTo>
                  <a:lnTo>
                    <a:pt x="92" y="196"/>
                  </a:lnTo>
                  <a:lnTo>
                    <a:pt x="92" y="194"/>
                  </a:lnTo>
                  <a:lnTo>
                    <a:pt x="96" y="194"/>
                  </a:lnTo>
                  <a:lnTo>
                    <a:pt x="100" y="192"/>
                  </a:lnTo>
                  <a:lnTo>
                    <a:pt x="104" y="190"/>
                  </a:lnTo>
                  <a:lnTo>
                    <a:pt x="119" y="188"/>
                  </a:lnTo>
                  <a:lnTo>
                    <a:pt x="123" y="192"/>
                  </a:lnTo>
                  <a:lnTo>
                    <a:pt x="123" y="194"/>
                  </a:lnTo>
                  <a:lnTo>
                    <a:pt x="123" y="196"/>
                  </a:lnTo>
                  <a:lnTo>
                    <a:pt x="123" y="198"/>
                  </a:lnTo>
                  <a:lnTo>
                    <a:pt x="119" y="198"/>
                  </a:lnTo>
                  <a:lnTo>
                    <a:pt x="111" y="198"/>
                  </a:lnTo>
                  <a:lnTo>
                    <a:pt x="109" y="198"/>
                  </a:lnTo>
                  <a:lnTo>
                    <a:pt x="104" y="198"/>
                  </a:lnTo>
                  <a:lnTo>
                    <a:pt x="102" y="198"/>
                  </a:lnTo>
                  <a:lnTo>
                    <a:pt x="100" y="198"/>
                  </a:lnTo>
                  <a:lnTo>
                    <a:pt x="98" y="200"/>
                  </a:lnTo>
                  <a:lnTo>
                    <a:pt x="94" y="200"/>
                  </a:lnTo>
                  <a:moveTo>
                    <a:pt x="142" y="203"/>
                  </a:moveTo>
                  <a:lnTo>
                    <a:pt x="140" y="205"/>
                  </a:lnTo>
                  <a:lnTo>
                    <a:pt x="140" y="207"/>
                  </a:lnTo>
                  <a:lnTo>
                    <a:pt x="140" y="211"/>
                  </a:lnTo>
                  <a:lnTo>
                    <a:pt x="142" y="211"/>
                  </a:lnTo>
                  <a:lnTo>
                    <a:pt x="146" y="213"/>
                  </a:lnTo>
                  <a:lnTo>
                    <a:pt x="148" y="213"/>
                  </a:lnTo>
                  <a:lnTo>
                    <a:pt x="150" y="215"/>
                  </a:lnTo>
                  <a:lnTo>
                    <a:pt x="150" y="217"/>
                  </a:lnTo>
                  <a:lnTo>
                    <a:pt x="148" y="217"/>
                  </a:lnTo>
                  <a:lnTo>
                    <a:pt x="146" y="219"/>
                  </a:lnTo>
                  <a:lnTo>
                    <a:pt x="142" y="219"/>
                  </a:lnTo>
                  <a:lnTo>
                    <a:pt x="138" y="217"/>
                  </a:lnTo>
                  <a:lnTo>
                    <a:pt x="132" y="213"/>
                  </a:lnTo>
                  <a:lnTo>
                    <a:pt x="132" y="211"/>
                  </a:lnTo>
                  <a:lnTo>
                    <a:pt x="130" y="211"/>
                  </a:lnTo>
                  <a:lnTo>
                    <a:pt x="129" y="209"/>
                  </a:lnTo>
                  <a:lnTo>
                    <a:pt x="127" y="209"/>
                  </a:lnTo>
                  <a:lnTo>
                    <a:pt x="123" y="205"/>
                  </a:lnTo>
                  <a:lnTo>
                    <a:pt x="121" y="203"/>
                  </a:lnTo>
                  <a:lnTo>
                    <a:pt x="121" y="202"/>
                  </a:lnTo>
                  <a:lnTo>
                    <a:pt x="123" y="200"/>
                  </a:lnTo>
                  <a:lnTo>
                    <a:pt x="125" y="200"/>
                  </a:lnTo>
                  <a:lnTo>
                    <a:pt x="129" y="198"/>
                  </a:lnTo>
                  <a:lnTo>
                    <a:pt x="130" y="198"/>
                  </a:lnTo>
                  <a:lnTo>
                    <a:pt x="134" y="198"/>
                  </a:lnTo>
                  <a:lnTo>
                    <a:pt x="134" y="200"/>
                  </a:lnTo>
                  <a:lnTo>
                    <a:pt x="136" y="200"/>
                  </a:lnTo>
                  <a:lnTo>
                    <a:pt x="138" y="202"/>
                  </a:lnTo>
                  <a:lnTo>
                    <a:pt x="140" y="202"/>
                  </a:lnTo>
                  <a:lnTo>
                    <a:pt x="142" y="202"/>
                  </a:lnTo>
                  <a:lnTo>
                    <a:pt x="142" y="203"/>
                  </a:lnTo>
                  <a:moveTo>
                    <a:pt x="280" y="107"/>
                  </a:moveTo>
                  <a:lnTo>
                    <a:pt x="282" y="111"/>
                  </a:lnTo>
                  <a:lnTo>
                    <a:pt x="284" y="111"/>
                  </a:lnTo>
                  <a:lnTo>
                    <a:pt x="286" y="109"/>
                  </a:lnTo>
                  <a:lnTo>
                    <a:pt x="292" y="117"/>
                  </a:lnTo>
                  <a:lnTo>
                    <a:pt x="294" y="117"/>
                  </a:lnTo>
                  <a:lnTo>
                    <a:pt x="296" y="113"/>
                  </a:lnTo>
                  <a:lnTo>
                    <a:pt x="298" y="111"/>
                  </a:lnTo>
                  <a:lnTo>
                    <a:pt x="303" y="117"/>
                  </a:lnTo>
                  <a:lnTo>
                    <a:pt x="299" y="121"/>
                  </a:lnTo>
                  <a:lnTo>
                    <a:pt x="298" y="121"/>
                  </a:lnTo>
                  <a:lnTo>
                    <a:pt x="294" y="123"/>
                  </a:lnTo>
                  <a:lnTo>
                    <a:pt x="292" y="123"/>
                  </a:lnTo>
                  <a:lnTo>
                    <a:pt x="284" y="125"/>
                  </a:lnTo>
                  <a:lnTo>
                    <a:pt x="284" y="127"/>
                  </a:lnTo>
                  <a:lnTo>
                    <a:pt x="282" y="129"/>
                  </a:lnTo>
                  <a:lnTo>
                    <a:pt x="278" y="132"/>
                  </a:lnTo>
                  <a:lnTo>
                    <a:pt x="278" y="134"/>
                  </a:lnTo>
                  <a:lnTo>
                    <a:pt x="278" y="136"/>
                  </a:lnTo>
                  <a:lnTo>
                    <a:pt x="280" y="136"/>
                  </a:lnTo>
                  <a:lnTo>
                    <a:pt x="282" y="134"/>
                  </a:lnTo>
                  <a:lnTo>
                    <a:pt x="286" y="129"/>
                  </a:lnTo>
                  <a:lnTo>
                    <a:pt x="288" y="129"/>
                  </a:lnTo>
                  <a:lnTo>
                    <a:pt x="292" y="127"/>
                  </a:lnTo>
                  <a:lnTo>
                    <a:pt x="292" y="131"/>
                  </a:lnTo>
                  <a:lnTo>
                    <a:pt x="294" y="132"/>
                  </a:lnTo>
                  <a:lnTo>
                    <a:pt x="298" y="132"/>
                  </a:lnTo>
                  <a:lnTo>
                    <a:pt x="301" y="131"/>
                  </a:lnTo>
                  <a:lnTo>
                    <a:pt x="301" y="129"/>
                  </a:lnTo>
                  <a:lnTo>
                    <a:pt x="301" y="127"/>
                  </a:lnTo>
                  <a:lnTo>
                    <a:pt x="303" y="127"/>
                  </a:lnTo>
                  <a:lnTo>
                    <a:pt x="305" y="129"/>
                  </a:lnTo>
                  <a:lnTo>
                    <a:pt x="305" y="131"/>
                  </a:lnTo>
                  <a:lnTo>
                    <a:pt x="305" y="132"/>
                  </a:lnTo>
                  <a:lnTo>
                    <a:pt x="307" y="131"/>
                  </a:lnTo>
                  <a:lnTo>
                    <a:pt x="311" y="131"/>
                  </a:lnTo>
                  <a:lnTo>
                    <a:pt x="315" y="129"/>
                  </a:lnTo>
                  <a:lnTo>
                    <a:pt x="317" y="129"/>
                  </a:lnTo>
                  <a:lnTo>
                    <a:pt x="315" y="131"/>
                  </a:lnTo>
                  <a:lnTo>
                    <a:pt x="315" y="132"/>
                  </a:lnTo>
                  <a:lnTo>
                    <a:pt x="315" y="134"/>
                  </a:lnTo>
                  <a:lnTo>
                    <a:pt x="317" y="136"/>
                  </a:lnTo>
                  <a:lnTo>
                    <a:pt x="319" y="138"/>
                  </a:lnTo>
                  <a:lnTo>
                    <a:pt x="317" y="138"/>
                  </a:lnTo>
                  <a:lnTo>
                    <a:pt x="315" y="140"/>
                  </a:lnTo>
                  <a:lnTo>
                    <a:pt x="313" y="138"/>
                  </a:lnTo>
                  <a:lnTo>
                    <a:pt x="313" y="136"/>
                  </a:lnTo>
                  <a:lnTo>
                    <a:pt x="311" y="134"/>
                  </a:lnTo>
                  <a:lnTo>
                    <a:pt x="309" y="136"/>
                  </a:lnTo>
                  <a:lnTo>
                    <a:pt x="307" y="142"/>
                  </a:lnTo>
                  <a:lnTo>
                    <a:pt x="307" y="144"/>
                  </a:lnTo>
                  <a:lnTo>
                    <a:pt x="311" y="144"/>
                  </a:lnTo>
                  <a:lnTo>
                    <a:pt x="313" y="146"/>
                  </a:lnTo>
                  <a:lnTo>
                    <a:pt x="311" y="152"/>
                  </a:lnTo>
                  <a:lnTo>
                    <a:pt x="309" y="152"/>
                  </a:lnTo>
                  <a:lnTo>
                    <a:pt x="307" y="152"/>
                  </a:lnTo>
                  <a:lnTo>
                    <a:pt x="307" y="150"/>
                  </a:lnTo>
                  <a:lnTo>
                    <a:pt x="305" y="150"/>
                  </a:lnTo>
                  <a:lnTo>
                    <a:pt x="303" y="148"/>
                  </a:lnTo>
                  <a:lnTo>
                    <a:pt x="301" y="148"/>
                  </a:lnTo>
                  <a:lnTo>
                    <a:pt x="298" y="150"/>
                  </a:lnTo>
                  <a:lnTo>
                    <a:pt x="296" y="155"/>
                  </a:lnTo>
                  <a:lnTo>
                    <a:pt x="296" y="157"/>
                  </a:lnTo>
                  <a:lnTo>
                    <a:pt x="299" y="157"/>
                  </a:lnTo>
                  <a:lnTo>
                    <a:pt x="296" y="161"/>
                  </a:lnTo>
                  <a:lnTo>
                    <a:pt x="292" y="163"/>
                  </a:lnTo>
                  <a:lnTo>
                    <a:pt x="290" y="163"/>
                  </a:lnTo>
                  <a:lnTo>
                    <a:pt x="290" y="165"/>
                  </a:lnTo>
                  <a:lnTo>
                    <a:pt x="292" y="165"/>
                  </a:lnTo>
                  <a:lnTo>
                    <a:pt x="294" y="165"/>
                  </a:lnTo>
                  <a:lnTo>
                    <a:pt x="296" y="165"/>
                  </a:lnTo>
                  <a:lnTo>
                    <a:pt x="298" y="165"/>
                  </a:lnTo>
                  <a:lnTo>
                    <a:pt x="299" y="167"/>
                  </a:lnTo>
                  <a:lnTo>
                    <a:pt x="301" y="169"/>
                  </a:lnTo>
                  <a:lnTo>
                    <a:pt x="307" y="171"/>
                  </a:lnTo>
                  <a:lnTo>
                    <a:pt x="307" y="173"/>
                  </a:lnTo>
                  <a:lnTo>
                    <a:pt x="305" y="175"/>
                  </a:lnTo>
                  <a:lnTo>
                    <a:pt x="296" y="178"/>
                  </a:lnTo>
                  <a:lnTo>
                    <a:pt x="294" y="178"/>
                  </a:lnTo>
                  <a:lnTo>
                    <a:pt x="290" y="180"/>
                  </a:lnTo>
                  <a:lnTo>
                    <a:pt x="288" y="182"/>
                  </a:lnTo>
                  <a:lnTo>
                    <a:pt x="286" y="184"/>
                  </a:lnTo>
                  <a:lnTo>
                    <a:pt x="284" y="184"/>
                  </a:lnTo>
                  <a:lnTo>
                    <a:pt x="282" y="182"/>
                  </a:lnTo>
                  <a:lnTo>
                    <a:pt x="278" y="177"/>
                  </a:lnTo>
                  <a:lnTo>
                    <a:pt x="276" y="178"/>
                  </a:lnTo>
                  <a:lnTo>
                    <a:pt x="275" y="175"/>
                  </a:lnTo>
                  <a:lnTo>
                    <a:pt x="275" y="173"/>
                  </a:lnTo>
                  <a:lnTo>
                    <a:pt x="273" y="171"/>
                  </a:lnTo>
                  <a:lnTo>
                    <a:pt x="271" y="171"/>
                  </a:lnTo>
                  <a:lnTo>
                    <a:pt x="271" y="169"/>
                  </a:lnTo>
                  <a:lnTo>
                    <a:pt x="269" y="167"/>
                  </a:lnTo>
                  <a:lnTo>
                    <a:pt x="271" y="165"/>
                  </a:lnTo>
                  <a:lnTo>
                    <a:pt x="271" y="163"/>
                  </a:lnTo>
                  <a:lnTo>
                    <a:pt x="269" y="163"/>
                  </a:lnTo>
                  <a:lnTo>
                    <a:pt x="267" y="163"/>
                  </a:lnTo>
                  <a:lnTo>
                    <a:pt x="265" y="161"/>
                  </a:lnTo>
                  <a:lnTo>
                    <a:pt x="263" y="157"/>
                  </a:lnTo>
                  <a:lnTo>
                    <a:pt x="261" y="155"/>
                  </a:lnTo>
                  <a:lnTo>
                    <a:pt x="259" y="155"/>
                  </a:lnTo>
                  <a:lnTo>
                    <a:pt x="259" y="157"/>
                  </a:lnTo>
                  <a:lnTo>
                    <a:pt x="261" y="157"/>
                  </a:lnTo>
                  <a:lnTo>
                    <a:pt x="261" y="159"/>
                  </a:lnTo>
                  <a:lnTo>
                    <a:pt x="265" y="167"/>
                  </a:lnTo>
                  <a:lnTo>
                    <a:pt x="267" y="169"/>
                  </a:lnTo>
                  <a:lnTo>
                    <a:pt x="267" y="171"/>
                  </a:lnTo>
                  <a:lnTo>
                    <a:pt x="267" y="175"/>
                  </a:lnTo>
                  <a:lnTo>
                    <a:pt x="269" y="177"/>
                  </a:lnTo>
                  <a:lnTo>
                    <a:pt x="269" y="178"/>
                  </a:lnTo>
                  <a:lnTo>
                    <a:pt x="269" y="180"/>
                  </a:lnTo>
                  <a:lnTo>
                    <a:pt x="267" y="182"/>
                  </a:lnTo>
                  <a:lnTo>
                    <a:pt x="263" y="184"/>
                  </a:lnTo>
                  <a:lnTo>
                    <a:pt x="261" y="186"/>
                  </a:lnTo>
                  <a:lnTo>
                    <a:pt x="257" y="186"/>
                  </a:lnTo>
                  <a:lnTo>
                    <a:pt x="253" y="184"/>
                  </a:lnTo>
                  <a:lnTo>
                    <a:pt x="250" y="184"/>
                  </a:lnTo>
                  <a:lnTo>
                    <a:pt x="248" y="178"/>
                  </a:lnTo>
                  <a:lnTo>
                    <a:pt x="250" y="175"/>
                  </a:lnTo>
                  <a:lnTo>
                    <a:pt x="248" y="171"/>
                  </a:lnTo>
                  <a:lnTo>
                    <a:pt x="246" y="171"/>
                  </a:lnTo>
                  <a:lnTo>
                    <a:pt x="242" y="169"/>
                  </a:lnTo>
                  <a:lnTo>
                    <a:pt x="240" y="169"/>
                  </a:lnTo>
                  <a:lnTo>
                    <a:pt x="238" y="171"/>
                  </a:lnTo>
                  <a:lnTo>
                    <a:pt x="238" y="173"/>
                  </a:lnTo>
                  <a:lnTo>
                    <a:pt x="240" y="175"/>
                  </a:lnTo>
                  <a:lnTo>
                    <a:pt x="242" y="175"/>
                  </a:lnTo>
                  <a:lnTo>
                    <a:pt x="244" y="177"/>
                  </a:lnTo>
                  <a:lnTo>
                    <a:pt x="244" y="180"/>
                  </a:lnTo>
                  <a:lnTo>
                    <a:pt x="242" y="180"/>
                  </a:lnTo>
                  <a:lnTo>
                    <a:pt x="238" y="182"/>
                  </a:lnTo>
                  <a:lnTo>
                    <a:pt x="234" y="180"/>
                  </a:lnTo>
                  <a:lnTo>
                    <a:pt x="230" y="178"/>
                  </a:lnTo>
                  <a:lnTo>
                    <a:pt x="230" y="177"/>
                  </a:lnTo>
                  <a:lnTo>
                    <a:pt x="228" y="177"/>
                  </a:lnTo>
                  <a:lnTo>
                    <a:pt x="228" y="175"/>
                  </a:lnTo>
                  <a:lnTo>
                    <a:pt x="226" y="175"/>
                  </a:lnTo>
                  <a:lnTo>
                    <a:pt x="226" y="177"/>
                  </a:lnTo>
                  <a:lnTo>
                    <a:pt x="226" y="180"/>
                  </a:lnTo>
                  <a:lnTo>
                    <a:pt x="228" y="182"/>
                  </a:lnTo>
                  <a:lnTo>
                    <a:pt x="230" y="182"/>
                  </a:lnTo>
                  <a:lnTo>
                    <a:pt x="232" y="182"/>
                  </a:lnTo>
                  <a:lnTo>
                    <a:pt x="238" y="188"/>
                  </a:lnTo>
                  <a:lnTo>
                    <a:pt x="240" y="192"/>
                  </a:lnTo>
                  <a:lnTo>
                    <a:pt x="240" y="194"/>
                  </a:lnTo>
                  <a:lnTo>
                    <a:pt x="236" y="194"/>
                  </a:lnTo>
                  <a:lnTo>
                    <a:pt x="234" y="194"/>
                  </a:lnTo>
                  <a:lnTo>
                    <a:pt x="230" y="192"/>
                  </a:lnTo>
                  <a:lnTo>
                    <a:pt x="223" y="190"/>
                  </a:lnTo>
                  <a:lnTo>
                    <a:pt x="223" y="188"/>
                  </a:lnTo>
                  <a:lnTo>
                    <a:pt x="221" y="188"/>
                  </a:lnTo>
                  <a:lnTo>
                    <a:pt x="217" y="188"/>
                  </a:lnTo>
                  <a:lnTo>
                    <a:pt x="217" y="190"/>
                  </a:lnTo>
                  <a:lnTo>
                    <a:pt x="217" y="192"/>
                  </a:lnTo>
                  <a:lnTo>
                    <a:pt x="215" y="192"/>
                  </a:lnTo>
                  <a:lnTo>
                    <a:pt x="215" y="194"/>
                  </a:lnTo>
                  <a:lnTo>
                    <a:pt x="211" y="196"/>
                  </a:lnTo>
                  <a:lnTo>
                    <a:pt x="207" y="194"/>
                  </a:lnTo>
                  <a:lnTo>
                    <a:pt x="205" y="190"/>
                  </a:lnTo>
                  <a:lnTo>
                    <a:pt x="209" y="188"/>
                  </a:lnTo>
                  <a:lnTo>
                    <a:pt x="209" y="184"/>
                  </a:lnTo>
                  <a:lnTo>
                    <a:pt x="207" y="184"/>
                  </a:lnTo>
                  <a:lnTo>
                    <a:pt x="207" y="182"/>
                  </a:lnTo>
                  <a:lnTo>
                    <a:pt x="211" y="178"/>
                  </a:lnTo>
                  <a:lnTo>
                    <a:pt x="215" y="178"/>
                  </a:lnTo>
                  <a:lnTo>
                    <a:pt x="217" y="178"/>
                  </a:lnTo>
                  <a:lnTo>
                    <a:pt x="221" y="177"/>
                  </a:lnTo>
                  <a:lnTo>
                    <a:pt x="221" y="175"/>
                  </a:lnTo>
                  <a:lnTo>
                    <a:pt x="219" y="173"/>
                  </a:lnTo>
                  <a:lnTo>
                    <a:pt x="217" y="173"/>
                  </a:lnTo>
                  <a:lnTo>
                    <a:pt x="217" y="175"/>
                  </a:lnTo>
                  <a:lnTo>
                    <a:pt x="203" y="178"/>
                  </a:lnTo>
                  <a:lnTo>
                    <a:pt x="202" y="180"/>
                  </a:lnTo>
                  <a:lnTo>
                    <a:pt x="202" y="177"/>
                  </a:lnTo>
                  <a:lnTo>
                    <a:pt x="202" y="175"/>
                  </a:lnTo>
                  <a:lnTo>
                    <a:pt x="200" y="175"/>
                  </a:lnTo>
                  <a:lnTo>
                    <a:pt x="196" y="173"/>
                  </a:lnTo>
                  <a:lnTo>
                    <a:pt x="194" y="173"/>
                  </a:lnTo>
                  <a:lnTo>
                    <a:pt x="192" y="175"/>
                  </a:lnTo>
                  <a:lnTo>
                    <a:pt x="194" y="175"/>
                  </a:lnTo>
                  <a:lnTo>
                    <a:pt x="196" y="177"/>
                  </a:lnTo>
                  <a:lnTo>
                    <a:pt x="198" y="178"/>
                  </a:lnTo>
                  <a:lnTo>
                    <a:pt x="196" y="186"/>
                  </a:lnTo>
                  <a:lnTo>
                    <a:pt x="192" y="188"/>
                  </a:lnTo>
                  <a:lnTo>
                    <a:pt x="188" y="188"/>
                  </a:lnTo>
                  <a:lnTo>
                    <a:pt x="186" y="188"/>
                  </a:lnTo>
                  <a:lnTo>
                    <a:pt x="184" y="186"/>
                  </a:lnTo>
                  <a:lnTo>
                    <a:pt x="182" y="186"/>
                  </a:lnTo>
                  <a:lnTo>
                    <a:pt x="178" y="188"/>
                  </a:lnTo>
                  <a:lnTo>
                    <a:pt x="178" y="190"/>
                  </a:lnTo>
                  <a:lnTo>
                    <a:pt x="178" y="192"/>
                  </a:lnTo>
                  <a:lnTo>
                    <a:pt x="180" y="192"/>
                  </a:lnTo>
                  <a:lnTo>
                    <a:pt x="178" y="192"/>
                  </a:lnTo>
                  <a:lnTo>
                    <a:pt x="177" y="194"/>
                  </a:lnTo>
                  <a:lnTo>
                    <a:pt x="173" y="192"/>
                  </a:lnTo>
                  <a:lnTo>
                    <a:pt x="173" y="190"/>
                  </a:lnTo>
                  <a:lnTo>
                    <a:pt x="171" y="190"/>
                  </a:lnTo>
                  <a:lnTo>
                    <a:pt x="169" y="190"/>
                  </a:lnTo>
                  <a:lnTo>
                    <a:pt x="163" y="192"/>
                  </a:lnTo>
                  <a:lnTo>
                    <a:pt x="161" y="194"/>
                  </a:lnTo>
                  <a:lnTo>
                    <a:pt x="157" y="194"/>
                  </a:lnTo>
                  <a:lnTo>
                    <a:pt x="155" y="194"/>
                  </a:lnTo>
                  <a:lnTo>
                    <a:pt x="154" y="194"/>
                  </a:lnTo>
                  <a:lnTo>
                    <a:pt x="155" y="192"/>
                  </a:lnTo>
                  <a:lnTo>
                    <a:pt x="154" y="190"/>
                  </a:lnTo>
                  <a:lnTo>
                    <a:pt x="152" y="190"/>
                  </a:lnTo>
                  <a:lnTo>
                    <a:pt x="150" y="190"/>
                  </a:lnTo>
                  <a:lnTo>
                    <a:pt x="148" y="190"/>
                  </a:lnTo>
                  <a:lnTo>
                    <a:pt x="148" y="188"/>
                  </a:lnTo>
                  <a:lnTo>
                    <a:pt x="152" y="186"/>
                  </a:lnTo>
                  <a:lnTo>
                    <a:pt x="157" y="182"/>
                  </a:lnTo>
                  <a:lnTo>
                    <a:pt x="159" y="180"/>
                  </a:lnTo>
                  <a:lnTo>
                    <a:pt x="161" y="182"/>
                  </a:lnTo>
                  <a:lnTo>
                    <a:pt x="165" y="180"/>
                  </a:lnTo>
                  <a:lnTo>
                    <a:pt x="171" y="178"/>
                  </a:lnTo>
                  <a:lnTo>
                    <a:pt x="173" y="180"/>
                  </a:lnTo>
                  <a:lnTo>
                    <a:pt x="175" y="178"/>
                  </a:lnTo>
                  <a:lnTo>
                    <a:pt x="177" y="178"/>
                  </a:lnTo>
                  <a:lnTo>
                    <a:pt x="177" y="177"/>
                  </a:lnTo>
                  <a:lnTo>
                    <a:pt x="175" y="175"/>
                  </a:lnTo>
                  <a:lnTo>
                    <a:pt x="173" y="175"/>
                  </a:lnTo>
                  <a:lnTo>
                    <a:pt x="171" y="175"/>
                  </a:lnTo>
                  <a:lnTo>
                    <a:pt x="171" y="173"/>
                  </a:lnTo>
                  <a:lnTo>
                    <a:pt x="173" y="169"/>
                  </a:lnTo>
                  <a:lnTo>
                    <a:pt x="180" y="165"/>
                  </a:lnTo>
                  <a:lnTo>
                    <a:pt x="184" y="165"/>
                  </a:lnTo>
                  <a:lnTo>
                    <a:pt x="186" y="165"/>
                  </a:lnTo>
                  <a:lnTo>
                    <a:pt x="190" y="165"/>
                  </a:lnTo>
                  <a:lnTo>
                    <a:pt x="192" y="163"/>
                  </a:lnTo>
                  <a:lnTo>
                    <a:pt x="194" y="163"/>
                  </a:lnTo>
                  <a:lnTo>
                    <a:pt x="194" y="161"/>
                  </a:lnTo>
                  <a:lnTo>
                    <a:pt x="192" y="161"/>
                  </a:lnTo>
                  <a:lnTo>
                    <a:pt x="190" y="161"/>
                  </a:lnTo>
                  <a:lnTo>
                    <a:pt x="188" y="161"/>
                  </a:lnTo>
                  <a:lnTo>
                    <a:pt x="178" y="163"/>
                  </a:lnTo>
                  <a:lnTo>
                    <a:pt x="177" y="163"/>
                  </a:lnTo>
                  <a:lnTo>
                    <a:pt x="173" y="167"/>
                  </a:lnTo>
                  <a:lnTo>
                    <a:pt x="169" y="169"/>
                  </a:lnTo>
                  <a:lnTo>
                    <a:pt x="167" y="169"/>
                  </a:lnTo>
                  <a:lnTo>
                    <a:pt x="163" y="169"/>
                  </a:lnTo>
                  <a:lnTo>
                    <a:pt x="161" y="169"/>
                  </a:lnTo>
                  <a:lnTo>
                    <a:pt x="159" y="169"/>
                  </a:lnTo>
                  <a:lnTo>
                    <a:pt x="155" y="171"/>
                  </a:lnTo>
                  <a:lnTo>
                    <a:pt x="154" y="171"/>
                  </a:lnTo>
                  <a:lnTo>
                    <a:pt x="154" y="173"/>
                  </a:lnTo>
                  <a:lnTo>
                    <a:pt x="152" y="173"/>
                  </a:lnTo>
                  <a:lnTo>
                    <a:pt x="148" y="173"/>
                  </a:lnTo>
                  <a:lnTo>
                    <a:pt x="146" y="173"/>
                  </a:lnTo>
                  <a:lnTo>
                    <a:pt x="148" y="173"/>
                  </a:lnTo>
                  <a:lnTo>
                    <a:pt x="148" y="171"/>
                  </a:lnTo>
                  <a:lnTo>
                    <a:pt x="150" y="169"/>
                  </a:lnTo>
                  <a:lnTo>
                    <a:pt x="152" y="167"/>
                  </a:lnTo>
                  <a:lnTo>
                    <a:pt x="152" y="165"/>
                  </a:lnTo>
                  <a:lnTo>
                    <a:pt x="150" y="159"/>
                  </a:lnTo>
                  <a:lnTo>
                    <a:pt x="150" y="157"/>
                  </a:lnTo>
                  <a:lnTo>
                    <a:pt x="148" y="154"/>
                  </a:lnTo>
                  <a:lnTo>
                    <a:pt x="146" y="152"/>
                  </a:lnTo>
                  <a:lnTo>
                    <a:pt x="146" y="150"/>
                  </a:lnTo>
                  <a:lnTo>
                    <a:pt x="148" y="148"/>
                  </a:lnTo>
                  <a:lnTo>
                    <a:pt x="152" y="142"/>
                  </a:lnTo>
                  <a:lnTo>
                    <a:pt x="157" y="134"/>
                  </a:lnTo>
                  <a:lnTo>
                    <a:pt x="157" y="132"/>
                  </a:lnTo>
                  <a:lnTo>
                    <a:pt x="159" y="131"/>
                  </a:lnTo>
                  <a:lnTo>
                    <a:pt x="159" y="125"/>
                  </a:lnTo>
                  <a:lnTo>
                    <a:pt x="159" y="123"/>
                  </a:lnTo>
                  <a:lnTo>
                    <a:pt x="159" y="121"/>
                  </a:lnTo>
                  <a:lnTo>
                    <a:pt x="157" y="117"/>
                  </a:lnTo>
                  <a:lnTo>
                    <a:pt x="154" y="115"/>
                  </a:lnTo>
                  <a:lnTo>
                    <a:pt x="152" y="113"/>
                  </a:lnTo>
                  <a:lnTo>
                    <a:pt x="155" y="113"/>
                  </a:lnTo>
                  <a:lnTo>
                    <a:pt x="157" y="111"/>
                  </a:lnTo>
                  <a:lnTo>
                    <a:pt x="165" y="106"/>
                  </a:lnTo>
                  <a:lnTo>
                    <a:pt x="165" y="104"/>
                  </a:lnTo>
                  <a:lnTo>
                    <a:pt x="169" y="102"/>
                  </a:lnTo>
                  <a:lnTo>
                    <a:pt x="177" y="98"/>
                  </a:lnTo>
                  <a:lnTo>
                    <a:pt x="178" y="98"/>
                  </a:lnTo>
                  <a:lnTo>
                    <a:pt x="182" y="98"/>
                  </a:lnTo>
                  <a:lnTo>
                    <a:pt x="186" y="94"/>
                  </a:lnTo>
                  <a:lnTo>
                    <a:pt x="186" y="96"/>
                  </a:lnTo>
                  <a:lnTo>
                    <a:pt x="188" y="98"/>
                  </a:lnTo>
                  <a:lnTo>
                    <a:pt x="190" y="98"/>
                  </a:lnTo>
                  <a:lnTo>
                    <a:pt x="192" y="96"/>
                  </a:lnTo>
                  <a:lnTo>
                    <a:pt x="198" y="96"/>
                  </a:lnTo>
                  <a:lnTo>
                    <a:pt x="205" y="96"/>
                  </a:lnTo>
                  <a:lnTo>
                    <a:pt x="207" y="98"/>
                  </a:lnTo>
                  <a:lnTo>
                    <a:pt x="213" y="104"/>
                  </a:lnTo>
                  <a:lnTo>
                    <a:pt x="215" y="104"/>
                  </a:lnTo>
                  <a:lnTo>
                    <a:pt x="217" y="106"/>
                  </a:lnTo>
                  <a:lnTo>
                    <a:pt x="217" y="107"/>
                  </a:lnTo>
                  <a:lnTo>
                    <a:pt x="215" y="111"/>
                  </a:lnTo>
                  <a:lnTo>
                    <a:pt x="211" y="115"/>
                  </a:lnTo>
                  <a:lnTo>
                    <a:pt x="211" y="117"/>
                  </a:lnTo>
                  <a:lnTo>
                    <a:pt x="211" y="119"/>
                  </a:lnTo>
                  <a:lnTo>
                    <a:pt x="213" y="119"/>
                  </a:lnTo>
                  <a:lnTo>
                    <a:pt x="211" y="121"/>
                  </a:lnTo>
                  <a:lnTo>
                    <a:pt x="211" y="123"/>
                  </a:lnTo>
                  <a:lnTo>
                    <a:pt x="209" y="125"/>
                  </a:lnTo>
                  <a:lnTo>
                    <a:pt x="207" y="129"/>
                  </a:lnTo>
                  <a:lnTo>
                    <a:pt x="207" y="132"/>
                  </a:lnTo>
                  <a:lnTo>
                    <a:pt x="205" y="142"/>
                  </a:lnTo>
                  <a:lnTo>
                    <a:pt x="207" y="142"/>
                  </a:lnTo>
                  <a:lnTo>
                    <a:pt x="209" y="142"/>
                  </a:lnTo>
                  <a:lnTo>
                    <a:pt x="209" y="140"/>
                  </a:lnTo>
                  <a:lnTo>
                    <a:pt x="209" y="136"/>
                  </a:lnTo>
                  <a:lnTo>
                    <a:pt x="209" y="131"/>
                  </a:lnTo>
                  <a:lnTo>
                    <a:pt x="213" y="123"/>
                  </a:lnTo>
                  <a:lnTo>
                    <a:pt x="215" y="121"/>
                  </a:lnTo>
                  <a:lnTo>
                    <a:pt x="217" y="119"/>
                  </a:lnTo>
                  <a:lnTo>
                    <a:pt x="219" y="119"/>
                  </a:lnTo>
                  <a:lnTo>
                    <a:pt x="221" y="119"/>
                  </a:lnTo>
                  <a:lnTo>
                    <a:pt x="223" y="119"/>
                  </a:lnTo>
                  <a:lnTo>
                    <a:pt x="223" y="117"/>
                  </a:lnTo>
                  <a:lnTo>
                    <a:pt x="223" y="115"/>
                  </a:lnTo>
                  <a:lnTo>
                    <a:pt x="221" y="115"/>
                  </a:lnTo>
                  <a:lnTo>
                    <a:pt x="221" y="111"/>
                  </a:lnTo>
                  <a:lnTo>
                    <a:pt x="223" y="111"/>
                  </a:lnTo>
                  <a:lnTo>
                    <a:pt x="225" y="111"/>
                  </a:lnTo>
                  <a:lnTo>
                    <a:pt x="228" y="115"/>
                  </a:lnTo>
                  <a:lnTo>
                    <a:pt x="230" y="117"/>
                  </a:lnTo>
                  <a:lnTo>
                    <a:pt x="232" y="119"/>
                  </a:lnTo>
                  <a:lnTo>
                    <a:pt x="234" y="117"/>
                  </a:lnTo>
                  <a:lnTo>
                    <a:pt x="234" y="115"/>
                  </a:lnTo>
                  <a:lnTo>
                    <a:pt x="230" y="107"/>
                  </a:lnTo>
                  <a:lnTo>
                    <a:pt x="226" y="106"/>
                  </a:lnTo>
                  <a:lnTo>
                    <a:pt x="226" y="104"/>
                  </a:lnTo>
                  <a:lnTo>
                    <a:pt x="225" y="104"/>
                  </a:lnTo>
                  <a:lnTo>
                    <a:pt x="223" y="104"/>
                  </a:lnTo>
                  <a:lnTo>
                    <a:pt x="230" y="92"/>
                  </a:lnTo>
                  <a:lnTo>
                    <a:pt x="240" y="92"/>
                  </a:lnTo>
                  <a:lnTo>
                    <a:pt x="244" y="92"/>
                  </a:lnTo>
                  <a:lnTo>
                    <a:pt x="248" y="92"/>
                  </a:lnTo>
                  <a:lnTo>
                    <a:pt x="250" y="96"/>
                  </a:lnTo>
                  <a:lnTo>
                    <a:pt x="250" y="104"/>
                  </a:lnTo>
                  <a:lnTo>
                    <a:pt x="248" y="107"/>
                  </a:lnTo>
                  <a:lnTo>
                    <a:pt x="246" y="111"/>
                  </a:lnTo>
                  <a:lnTo>
                    <a:pt x="244" y="113"/>
                  </a:lnTo>
                  <a:lnTo>
                    <a:pt x="244" y="115"/>
                  </a:lnTo>
                  <a:lnTo>
                    <a:pt x="246" y="117"/>
                  </a:lnTo>
                  <a:lnTo>
                    <a:pt x="248" y="115"/>
                  </a:lnTo>
                  <a:lnTo>
                    <a:pt x="251" y="113"/>
                  </a:lnTo>
                  <a:lnTo>
                    <a:pt x="253" y="111"/>
                  </a:lnTo>
                  <a:lnTo>
                    <a:pt x="253" y="107"/>
                  </a:lnTo>
                  <a:lnTo>
                    <a:pt x="255" y="106"/>
                  </a:lnTo>
                  <a:lnTo>
                    <a:pt x="257" y="107"/>
                  </a:lnTo>
                  <a:lnTo>
                    <a:pt x="259" y="109"/>
                  </a:lnTo>
                  <a:lnTo>
                    <a:pt x="259" y="113"/>
                  </a:lnTo>
                  <a:lnTo>
                    <a:pt x="261" y="113"/>
                  </a:lnTo>
                  <a:lnTo>
                    <a:pt x="263" y="111"/>
                  </a:lnTo>
                  <a:lnTo>
                    <a:pt x="263" y="109"/>
                  </a:lnTo>
                  <a:lnTo>
                    <a:pt x="261" y="107"/>
                  </a:lnTo>
                  <a:lnTo>
                    <a:pt x="259" y="104"/>
                  </a:lnTo>
                  <a:lnTo>
                    <a:pt x="259" y="102"/>
                  </a:lnTo>
                  <a:lnTo>
                    <a:pt x="259" y="98"/>
                  </a:lnTo>
                  <a:lnTo>
                    <a:pt x="259" y="96"/>
                  </a:lnTo>
                  <a:lnTo>
                    <a:pt x="259" y="94"/>
                  </a:lnTo>
                  <a:lnTo>
                    <a:pt x="261" y="92"/>
                  </a:lnTo>
                  <a:lnTo>
                    <a:pt x="263" y="92"/>
                  </a:lnTo>
                  <a:lnTo>
                    <a:pt x="265" y="92"/>
                  </a:lnTo>
                  <a:lnTo>
                    <a:pt x="265" y="94"/>
                  </a:lnTo>
                  <a:lnTo>
                    <a:pt x="269" y="107"/>
                  </a:lnTo>
                  <a:lnTo>
                    <a:pt x="271" y="109"/>
                  </a:lnTo>
                  <a:lnTo>
                    <a:pt x="275" y="115"/>
                  </a:lnTo>
                  <a:lnTo>
                    <a:pt x="275" y="117"/>
                  </a:lnTo>
                  <a:lnTo>
                    <a:pt x="276" y="117"/>
                  </a:lnTo>
                  <a:lnTo>
                    <a:pt x="275" y="106"/>
                  </a:lnTo>
                  <a:lnTo>
                    <a:pt x="275" y="104"/>
                  </a:lnTo>
                  <a:lnTo>
                    <a:pt x="275" y="102"/>
                  </a:lnTo>
                  <a:lnTo>
                    <a:pt x="275" y="98"/>
                  </a:lnTo>
                  <a:lnTo>
                    <a:pt x="275" y="96"/>
                  </a:lnTo>
                  <a:lnTo>
                    <a:pt x="276" y="98"/>
                  </a:lnTo>
                  <a:lnTo>
                    <a:pt x="278" y="98"/>
                  </a:lnTo>
                  <a:lnTo>
                    <a:pt x="278" y="100"/>
                  </a:lnTo>
                  <a:lnTo>
                    <a:pt x="280" y="107"/>
                  </a:lnTo>
                  <a:moveTo>
                    <a:pt x="365" y="67"/>
                  </a:moveTo>
                  <a:lnTo>
                    <a:pt x="361" y="71"/>
                  </a:lnTo>
                  <a:lnTo>
                    <a:pt x="357" y="77"/>
                  </a:lnTo>
                  <a:lnTo>
                    <a:pt x="355" y="77"/>
                  </a:lnTo>
                  <a:lnTo>
                    <a:pt x="353" y="77"/>
                  </a:lnTo>
                  <a:lnTo>
                    <a:pt x="347" y="79"/>
                  </a:lnTo>
                  <a:lnTo>
                    <a:pt x="346" y="81"/>
                  </a:lnTo>
                  <a:lnTo>
                    <a:pt x="344" y="81"/>
                  </a:lnTo>
                  <a:lnTo>
                    <a:pt x="342" y="83"/>
                  </a:lnTo>
                  <a:lnTo>
                    <a:pt x="338" y="90"/>
                  </a:lnTo>
                  <a:lnTo>
                    <a:pt x="340" y="90"/>
                  </a:lnTo>
                  <a:lnTo>
                    <a:pt x="344" y="92"/>
                  </a:lnTo>
                  <a:lnTo>
                    <a:pt x="346" y="92"/>
                  </a:lnTo>
                  <a:lnTo>
                    <a:pt x="349" y="90"/>
                  </a:lnTo>
                  <a:lnTo>
                    <a:pt x="349" y="88"/>
                  </a:lnTo>
                  <a:lnTo>
                    <a:pt x="349" y="86"/>
                  </a:lnTo>
                  <a:lnTo>
                    <a:pt x="351" y="86"/>
                  </a:lnTo>
                  <a:lnTo>
                    <a:pt x="353" y="88"/>
                  </a:lnTo>
                  <a:lnTo>
                    <a:pt x="353" y="90"/>
                  </a:lnTo>
                  <a:lnTo>
                    <a:pt x="353" y="96"/>
                  </a:lnTo>
                  <a:lnTo>
                    <a:pt x="351" y="98"/>
                  </a:lnTo>
                  <a:lnTo>
                    <a:pt x="353" y="100"/>
                  </a:lnTo>
                  <a:lnTo>
                    <a:pt x="359" y="98"/>
                  </a:lnTo>
                  <a:lnTo>
                    <a:pt x="359" y="102"/>
                  </a:lnTo>
                  <a:lnTo>
                    <a:pt x="355" y="104"/>
                  </a:lnTo>
                  <a:lnTo>
                    <a:pt x="353" y="107"/>
                  </a:lnTo>
                  <a:lnTo>
                    <a:pt x="349" y="109"/>
                  </a:lnTo>
                  <a:lnTo>
                    <a:pt x="349" y="111"/>
                  </a:lnTo>
                  <a:lnTo>
                    <a:pt x="351" y="113"/>
                  </a:lnTo>
                  <a:lnTo>
                    <a:pt x="351" y="111"/>
                  </a:lnTo>
                  <a:lnTo>
                    <a:pt x="353" y="109"/>
                  </a:lnTo>
                  <a:lnTo>
                    <a:pt x="357" y="107"/>
                  </a:lnTo>
                  <a:lnTo>
                    <a:pt x="363" y="107"/>
                  </a:lnTo>
                  <a:lnTo>
                    <a:pt x="363" y="109"/>
                  </a:lnTo>
                  <a:lnTo>
                    <a:pt x="359" y="115"/>
                  </a:lnTo>
                  <a:lnTo>
                    <a:pt x="357" y="119"/>
                  </a:lnTo>
                  <a:lnTo>
                    <a:pt x="355" y="121"/>
                  </a:lnTo>
                  <a:lnTo>
                    <a:pt x="346" y="123"/>
                  </a:lnTo>
                  <a:lnTo>
                    <a:pt x="344" y="123"/>
                  </a:lnTo>
                  <a:lnTo>
                    <a:pt x="342" y="117"/>
                  </a:lnTo>
                  <a:lnTo>
                    <a:pt x="342" y="113"/>
                  </a:lnTo>
                  <a:lnTo>
                    <a:pt x="344" y="113"/>
                  </a:lnTo>
                  <a:lnTo>
                    <a:pt x="344" y="109"/>
                  </a:lnTo>
                  <a:lnTo>
                    <a:pt x="342" y="107"/>
                  </a:lnTo>
                  <a:lnTo>
                    <a:pt x="340" y="107"/>
                  </a:lnTo>
                  <a:lnTo>
                    <a:pt x="336" y="119"/>
                  </a:lnTo>
                  <a:lnTo>
                    <a:pt x="334" y="119"/>
                  </a:lnTo>
                  <a:lnTo>
                    <a:pt x="330" y="117"/>
                  </a:lnTo>
                  <a:lnTo>
                    <a:pt x="328" y="115"/>
                  </a:lnTo>
                  <a:lnTo>
                    <a:pt x="326" y="113"/>
                  </a:lnTo>
                  <a:lnTo>
                    <a:pt x="324" y="111"/>
                  </a:lnTo>
                  <a:lnTo>
                    <a:pt x="323" y="111"/>
                  </a:lnTo>
                  <a:lnTo>
                    <a:pt x="321" y="113"/>
                  </a:lnTo>
                  <a:lnTo>
                    <a:pt x="319" y="113"/>
                  </a:lnTo>
                  <a:lnTo>
                    <a:pt x="319" y="109"/>
                  </a:lnTo>
                  <a:lnTo>
                    <a:pt x="323" y="106"/>
                  </a:lnTo>
                  <a:lnTo>
                    <a:pt x="324" y="104"/>
                  </a:lnTo>
                  <a:lnTo>
                    <a:pt x="323" y="102"/>
                  </a:lnTo>
                  <a:lnTo>
                    <a:pt x="323" y="104"/>
                  </a:lnTo>
                  <a:lnTo>
                    <a:pt x="317" y="107"/>
                  </a:lnTo>
                  <a:lnTo>
                    <a:pt x="313" y="111"/>
                  </a:lnTo>
                  <a:lnTo>
                    <a:pt x="311" y="113"/>
                  </a:lnTo>
                  <a:lnTo>
                    <a:pt x="307" y="111"/>
                  </a:lnTo>
                  <a:lnTo>
                    <a:pt x="305" y="109"/>
                  </a:lnTo>
                  <a:lnTo>
                    <a:pt x="305" y="107"/>
                  </a:lnTo>
                  <a:lnTo>
                    <a:pt x="305" y="106"/>
                  </a:lnTo>
                  <a:lnTo>
                    <a:pt x="301" y="102"/>
                  </a:lnTo>
                  <a:lnTo>
                    <a:pt x="299" y="96"/>
                  </a:lnTo>
                  <a:lnTo>
                    <a:pt x="299" y="94"/>
                  </a:lnTo>
                  <a:lnTo>
                    <a:pt x="294" y="94"/>
                  </a:lnTo>
                  <a:lnTo>
                    <a:pt x="292" y="94"/>
                  </a:lnTo>
                  <a:lnTo>
                    <a:pt x="292" y="98"/>
                  </a:lnTo>
                  <a:lnTo>
                    <a:pt x="292" y="100"/>
                  </a:lnTo>
                  <a:lnTo>
                    <a:pt x="292" y="102"/>
                  </a:lnTo>
                  <a:lnTo>
                    <a:pt x="294" y="104"/>
                  </a:lnTo>
                  <a:lnTo>
                    <a:pt x="296" y="111"/>
                  </a:lnTo>
                  <a:lnTo>
                    <a:pt x="292" y="109"/>
                  </a:lnTo>
                  <a:lnTo>
                    <a:pt x="290" y="109"/>
                  </a:lnTo>
                  <a:lnTo>
                    <a:pt x="286" y="104"/>
                  </a:lnTo>
                  <a:lnTo>
                    <a:pt x="282" y="96"/>
                  </a:lnTo>
                  <a:lnTo>
                    <a:pt x="282" y="94"/>
                  </a:lnTo>
                  <a:lnTo>
                    <a:pt x="278" y="92"/>
                  </a:lnTo>
                  <a:lnTo>
                    <a:pt x="276" y="90"/>
                  </a:lnTo>
                  <a:lnTo>
                    <a:pt x="275" y="90"/>
                  </a:lnTo>
                  <a:lnTo>
                    <a:pt x="273" y="86"/>
                  </a:lnTo>
                  <a:lnTo>
                    <a:pt x="275" y="86"/>
                  </a:lnTo>
                  <a:lnTo>
                    <a:pt x="284" y="83"/>
                  </a:lnTo>
                  <a:lnTo>
                    <a:pt x="286" y="83"/>
                  </a:lnTo>
                  <a:lnTo>
                    <a:pt x="286" y="84"/>
                  </a:lnTo>
                  <a:lnTo>
                    <a:pt x="286" y="86"/>
                  </a:lnTo>
                  <a:lnTo>
                    <a:pt x="286" y="90"/>
                  </a:lnTo>
                  <a:lnTo>
                    <a:pt x="288" y="92"/>
                  </a:lnTo>
                  <a:lnTo>
                    <a:pt x="290" y="90"/>
                  </a:lnTo>
                  <a:lnTo>
                    <a:pt x="290" y="88"/>
                  </a:lnTo>
                  <a:lnTo>
                    <a:pt x="290" y="84"/>
                  </a:lnTo>
                  <a:lnTo>
                    <a:pt x="290" y="83"/>
                  </a:lnTo>
                  <a:lnTo>
                    <a:pt x="294" y="79"/>
                  </a:lnTo>
                  <a:lnTo>
                    <a:pt x="296" y="81"/>
                  </a:lnTo>
                  <a:lnTo>
                    <a:pt x="299" y="84"/>
                  </a:lnTo>
                  <a:lnTo>
                    <a:pt x="299" y="86"/>
                  </a:lnTo>
                  <a:lnTo>
                    <a:pt x="301" y="86"/>
                  </a:lnTo>
                  <a:lnTo>
                    <a:pt x="303" y="86"/>
                  </a:lnTo>
                  <a:lnTo>
                    <a:pt x="305" y="86"/>
                  </a:lnTo>
                  <a:lnTo>
                    <a:pt x="305" y="84"/>
                  </a:lnTo>
                  <a:lnTo>
                    <a:pt x="303" y="83"/>
                  </a:lnTo>
                  <a:lnTo>
                    <a:pt x="301" y="81"/>
                  </a:lnTo>
                  <a:lnTo>
                    <a:pt x="301" y="79"/>
                  </a:lnTo>
                  <a:lnTo>
                    <a:pt x="303" y="77"/>
                  </a:lnTo>
                  <a:lnTo>
                    <a:pt x="309" y="75"/>
                  </a:lnTo>
                  <a:lnTo>
                    <a:pt x="309" y="77"/>
                  </a:lnTo>
                  <a:lnTo>
                    <a:pt x="309" y="79"/>
                  </a:lnTo>
                  <a:lnTo>
                    <a:pt x="311" y="81"/>
                  </a:lnTo>
                  <a:lnTo>
                    <a:pt x="315" y="83"/>
                  </a:lnTo>
                  <a:lnTo>
                    <a:pt x="317" y="81"/>
                  </a:lnTo>
                  <a:lnTo>
                    <a:pt x="315" y="81"/>
                  </a:lnTo>
                  <a:lnTo>
                    <a:pt x="315" y="79"/>
                  </a:lnTo>
                  <a:lnTo>
                    <a:pt x="315" y="77"/>
                  </a:lnTo>
                  <a:lnTo>
                    <a:pt x="317" y="77"/>
                  </a:lnTo>
                  <a:lnTo>
                    <a:pt x="319" y="77"/>
                  </a:lnTo>
                  <a:lnTo>
                    <a:pt x="319" y="79"/>
                  </a:lnTo>
                  <a:lnTo>
                    <a:pt x="321" y="81"/>
                  </a:lnTo>
                  <a:lnTo>
                    <a:pt x="323" y="81"/>
                  </a:lnTo>
                  <a:lnTo>
                    <a:pt x="326" y="79"/>
                  </a:lnTo>
                  <a:lnTo>
                    <a:pt x="324" y="79"/>
                  </a:lnTo>
                  <a:lnTo>
                    <a:pt x="323" y="77"/>
                  </a:lnTo>
                  <a:lnTo>
                    <a:pt x="323" y="71"/>
                  </a:lnTo>
                  <a:lnTo>
                    <a:pt x="324" y="71"/>
                  </a:lnTo>
                  <a:lnTo>
                    <a:pt x="324" y="73"/>
                  </a:lnTo>
                  <a:lnTo>
                    <a:pt x="326" y="73"/>
                  </a:lnTo>
                  <a:lnTo>
                    <a:pt x="328" y="73"/>
                  </a:lnTo>
                  <a:lnTo>
                    <a:pt x="330" y="73"/>
                  </a:lnTo>
                  <a:lnTo>
                    <a:pt x="334" y="71"/>
                  </a:lnTo>
                  <a:lnTo>
                    <a:pt x="336" y="73"/>
                  </a:lnTo>
                  <a:lnTo>
                    <a:pt x="342" y="73"/>
                  </a:lnTo>
                  <a:lnTo>
                    <a:pt x="342" y="71"/>
                  </a:lnTo>
                  <a:lnTo>
                    <a:pt x="340" y="69"/>
                  </a:lnTo>
                  <a:lnTo>
                    <a:pt x="342" y="65"/>
                  </a:lnTo>
                  <a:lnTo>
                    <a:pt x="344" y="63"/>
                  </a:lnTo>
                  <a:lnTo>
                    <a:pt x="347" y="61"/>
                  </a:lnTo>
                  <a:lnTo>
                    <a:pt x="349" y="61"/>
                  </a:lnTo>
                  <a:lnTo>
                    <a:pt x="353" y="61"/>
                  </a:lnTo>
                  <a:lnTo>
                    <a:pt x="353" y="63"/>
                  </a:lnTo>
                  <a:lnTo>
                    <a:pt x="351" y="63"/>
                  </a:lnTo>
                  <a:lnTo>
                    <a:pt x="351" y="65"/>
                  </a:lnTo>
                  <a:lnTo>
                    <a:pt x="353" y="65"/>
                  </a:lnTo>
                  <a:lnTo>
                    <a:pt x="357" y="65"/>
                  </a:lnTo>
                  <a:lnTo>
                    <a:pt x="365" y="67"/>
                  </a:lnTo>
                  <a:moveTo>
                    <a:pt x="334" y="15"/>
                  </a:moveTo>
                  <a:lnTo>
                    <a:pt x="330" y="13"/>
                  </a:lnTo>
                  <a:lnTo>
                    <a:pt x="328" y="13"/>
                  </a:lnTo>
                  <a:lnTo>
                    <a:pt x="326" y="15"/>
                  </a:lnTo>
                  <a:lnTo>
                    <a:pt x="324" y="17"/>
                  </a:lnTo>
                  <a:lnTo>
                    <a:pt x="323" y="19"/>
                  </a:lnTo>
                  <a:lnTo>
                    <a:pt x="319" y="21"/>
                  </a:lnTo>
                  <a:lnTo>
                    <a:pt x="317" y="23"/>
                  </a:lnTo>
                  <a:lnTo>
                    <a:pt x="315" y="23"/>
                  </a:lnTo>
                  <a:lnTo>
                    <a:pt x="315" y="21"/>
                  </a:lnTo>
                  <a:lnTo>
                    <a:pt x="313" y="21"/>
                  </a:lnTo>
                  <a:lnTo>
                    <a:pt x="309" y="21"/>
                  </a:lnTo>
                  <a:lnTo>
                    <a:pt x="305" y="23"/>
                  </a:lnTo>
                  <a:lnTo>
                    <a:pt x="303" y="25"/>
                  </a:lnTo>
                  <a:lnTo>
                    <a:pt x="298" y="25"/>
                  </a:lnTo>
                  <a:lnTo>
                    <a:pt x="292" y="21"/>
                  </a:lnTo>
                  <a:lnTo>
                    <a:pt x="290" y="21"/>
                  </a:lnTo>
                  <a:lnTo>
                    <a:pt x="290" y="19"/>
                  </a:lnTo>
                  <a:lnTo>
                    <a:pt x="288" y="19"/>
                  </a:lnTo>
                  <a:lnTo>
                    <a:pt x="286" y="17"/>
                  </a:lnTo>
                  <a:lnTo>
                    <a:pt x="278" y="25"/>
                  </a:lnTo>
                  <a:lnTo>
                    <a:pt x="280" y="25"/>
                  </a:lnTo>
                  <a:lnTo>
                    <a:pt x="276" y="27"/>
                  </a:lnTo>
                  <a:lnTo>
                    <a:pt x="275" y="27"/>
                  </a:lnTo>
                  <a:lnTo>
                    <a:pt x="275" y="25"/>
                  </a:lnTo>
                  <a:lnTo>
                    <a:pt x="273" y="25"/>
                  </a:lnTo>
                  <a:lnTo>
                    <a:pt x="271" y="23"/>
                  </a:lnTo>
                  <a:lnTo>
                    <a:pt x="269" y="23"/>
                  </a:lnTo>
                  <a:lnTo>
                    <a:pt x="269" y="25"/>
                  </a:lnTo>
                  <a:lnTo>
                    <a:pt x="267" y="25"/>
                  </a:lnTo>
                  <a:lnTo>
                    <a:pt x="267" y="27"/>
                  </a:lnTo>
                  <a:lnTo>
                    <a:pt x="265" y="31"/>
                  </a:lnTo>
                  <a:lnTo>
                    <a:pt x="265" y="33"/>
                  </a:lnTo>
                  <a:lnTo>
                    <a:pt x="267" y="33"/>
                  </a:lnTo>
                  <a:lnTo>
                    <a:pt x="267" y="35"/>
                  </a:lnTo>
                  <a:lnTo>
                    <a:pt x="265" y="36"/>
                  </a:lnTo>
                  <a:lnTo>
                    <a:pt x="259" y="36"/>
                  </a:lnTo>
                  <a:lnTo>
                    <a:pt x="257" y="35"/>
                  </a:lnTo>
                  <a:lnTo>
                    <a:pt x="257" y="33"/>
                  </a:lnTo>
                  <a:lnTo>
                    <a:pt x="255" y="33"/>
                  </a:lnTo>
                  <a:lnTo>
                    <a:pt x="253" y="35"/>
                  </a:lnTo>
                  <a:lnTo>
                    <a:pt x="253" y="36"/>
                  </a:lnTo>
                  <a:lnTo>
                    <a:pt x="253" y="42"/>
                  </a:lnTo>
                  <a:lnTo>
                    <a:pt x="248" y="46"/>
                  </a:lnTo>
                  <a:lnTo>
                    <a:pt x="244" y="48"/>
                  </a:lnTo>
                  <a:lnTo>
                    <a:pt x="242" y="46"/>
                  </a:lnTo>
                  <a:lnTo>
                    <a:pt x="238" y="48"/>
                  </a:lnTo>
                  <a:lnTo>
                    <a:pt x="240" y="50"/>
                  </a:lnTo>
                  <a:lnTo>
                    <a:pt x="240" y="52"/>
                  </a:lnTo>
                  <a:lnTo>
                    <a:pt x="238" y="52"/>
                  </a:lnTo>
                  <a:lnTo>
                    <a:pt x="236" y="50"/>
                  </a:lnTo>
                  <a:lnTo>
                    <a:pt x="234" y="48"/>
                  </a:lnTo>
                  <a:lnTo>
                    <a:pt x="230" y="52"/>
                  </a:lnTo>
                  <a:lnTo>
                    <a:pt x="230" y="48"/>
                  </a:lnTo>
                  <a:lnTo>
                    <a:pt x="228" y="44"/>
                  </a:lnTo>
                  <a:lnTo>
                    <a:pt x="228" y="42"/>
                  </a:lnTo>
                  <a:lnTo>
                    <a:pt x="226" y="42"/>
                  </a:lnTo>
                  <a:lnTo>
                    <a:pt x="226" y="44"/>
                  </a:lnTo>
                  <a:lnTo>
                    <a:pt x="225" y="48"/>
                  </a:lnTo>
                  <a:lnTo>
                    <a:pt x="221" y="50"/>
                  </a:lnTo>
                  <a:lnTo>
                    <a:pt x="219" y="50"/>
                  </a:lnTo>
                  <a:lnTo>
                    <a:pt x="217" y="48"/>
                  </a:lnTo>
                  <a:lnTo>
                    <a:pt x="213" y="50"/>
                  </a:lnTo>
                  <a:lnTo>
                    <a:pt x="211" y="46"/>
                  </a:lnTo>
                  <a:lnTo>
                    <a:pt x="211" y="44"/>
                  </a:lnTo>
                  <a:lnTo>
                    <a:pt x="213" y="44"/>
                  </a:lnTo>
                  <a:lnTo>
                    <a:pt x="213" y="42"/>
                  </a:lnTo>
                  <a:lnTo>
                    <a:pt x="211" y="42"/>
                  </a:lnTo>
                  <a:lnTo>
                    <a:pt x="209" y="42"/>
                  </a:lnTo>
                  <a:lnTo>
                    <a:pt x="207" y="42"/>
                  </a:lnTo>
                  <a:lnTo>
                    <a:pt x="205" y="44"/>
                  </a:lnTo>
                  <a:lnTo>
                    <a:pt x="203" y="44"/>
                  </a:lnTo>
                  <a:lnTo>
                    <a:pt x="202" y="44"/>
                  </a:lnTo>
                  <a:lnTo>
                    <a:pt x="200" y="44"/>
                  </a:lnTo>
                  <a:lnTo>
                    <a:pt x="200" y="42"/>
                  </a:lnTo>
                  <a:lnTo>
                    <a:pt x="202" y="42"/>
                  </a:lnTo>
                  <a:lnTo>
                    <a:pt x="200" y="38"/>
                  </a:lnTo>
                  <a:lnTo>
                    <a:pt x="198" y="38"/>
                  </a:lnTo>
                  <a:lnTo>
                    <a:pt x="192" y="36"/>
                  </a:lnTo>
                  <a:lnTo>
                    <a:pt x="190" y="36"/>
                  </a:lnTo>
                  <a:lnTo>
                    <a:pt x="182" y="36"/>
                  </a:lnTo>
                  <a:lnTo>
                    <a:pt x="182" y="40"/>
                  </a:lnTo>
                  <a:lnTo>
                    <a:pt x="180" y="42"/>
                  </a:lnTo>
                  <a:lnTo>
                    <a:pt x="182" y="44"/>
                  </a:lnTo>
                  <a:lnTo>
                    <a:pt x="180" y="44"/>
                  </a:lnTo>
                  <a:lnTo>
                    <a:pt x="180" y="46"/>
                  </a:lnTo>
                  <a:lnTo>
                    <a:pt x="178" y="46"/>
                  </a:lnTo>
                  <a:lnTo>
                    <a:pt x="177" y="46"/>
                  </a:lnTo>
                  <a:lnTo>
                    <a:pt x="173" y="46"/>
                  </a:lnTo>
                  <a:lnTo>
                    <a:pt x="167" y="46"/>
                  </a:lnTo>
                  <a:lnTo>
                    <a:pt x="165" y="44"/>
                  </a:lnTo>
                  <a:lnTo>
                    <a:pt x="165" y="42"/>
                  </a:lnTo>
                  <a:lnTo>
                    <a:pt x="163" y="42"/>
                  </a:lnTo>
                  <a:lnTo>
                    <a:pt x="161" y="42"/>
                  </a:lnTo>
                  <a:lnTo>
                    <a:pt x="159" y="46"/>
                  </a:lnTo>
                  <a:lnTo>
                    <a:pt x="159" y="48"/>
                  </a:lnTo>
                  <a:lnTo>
                    <a:pt x="159" y="50"/>
                  </a:lnTo>
                  <a:lnTo>
                    <a:pt x="161" y="50"/>
                  </a:lnTo>
                  <a:lnTo>
                    <a:pt x="159" y="52"/>
                  </a:lnTo>
                  <a:lnTo>
                    <a:pt x="157" y="52"/>
                  </a:lnTo>
                  <a:lnTo>
                    <a:pt x="152" y="52"/>
                  </a:lnTo>
                  <a:lnTo>
                    <a:pt x="150" y="44"/>
                  </a:lnTo>
                  <a:lnTo>
                    <a:pt x="150" y="42"/>
                  </a:lnTo>
                  <a:lnTo>
                    <a:pt x="150" y="40"/>
                  </a:lnTo>
                  <a:lnTo>
                    <a:pt x="150" y="38"/>
                  </a:lnTo>
                  <a:lnTo>
                    <a:pt x="148" y="36"/>
                  </a:lnTo>
                  <a:lnTo>
                    <a:pt x="146" y="36"/>
                  </a:lnTo>
                  <a:lnTo>
                    <a:pt x="144" y="36"/>
                  </a:lnTo>
                  <a:lnTo>
                    <a:pt x="140" y="42"/>
                  </a:lnTo>
                  <a:lnTo>
                    <a:pt x="138" y="44"/>
                  </a:lnTo>
                  <a:lnTo>
                    <a:pt x="140" y="44"/>
                  </a:lnTo>
                  <a:lnTo>
                    <a:pt x="136" y="48"/>
                  </a:lnTo>
                  <a:lnTo>
                    <a:pt x="132" y="46"/>
                  </a:lnTo>
                  <a:lnTo>
                    <a:pt x="130" y="46"/>
                  </a:lnTo>
                  <a:lnTo>
                    <a:pt x="127" y="50"/>
                  </a:lnTo>
                  <a:lnTo>
                    <a:pt x="125" y="54"/>
                  </a:lnTo>
                  <a:lnTo>
                    <a:pt x="121" y="52"/>
                  </a:lnTo>
                  <a:lnTo>
                    <a:pt x="117" y="50"/>
                  </a:lnTo>
                  <a:lnTo>
                    <a:pt x="113" y="48"/>
                  </a:lnTo>
                  <a:lnTo>
                    <a:pt x="111" y="46"/>
                  </a:lnTo>
                  <a:lnTo>
                    <a:pt x="111" y="44"/>
                  </a:lnTo>
                  <a:lnTo>
                    <a:pt x="111" y="42"/>
                  </a:lnTo>
                  <a:lnTo>
                    <a:pt x="111" y="40"/>
                  </a:lnTo>
                  <a:lnTo>
                    <a:pt x="109" y="42"/>
                  </a:lnTo>
                  <a:lnTo>
                    <a:pt x="106" y="48"/>
                  </a:lnTo>
                  <a:lnTo>
                    <a:pt x="104" y="48"/>
                  </a:lnTo>
                  <a:lnTo>
                    <a:pt x="104" y="50"/>
                  </a:lnTo>
                  <a:lnTo>
                    <a:pt x="104" y="54"/>
                  </a:lnTo>
                  <a:lnTo>
                    <a:pt x="102" y="54"/>
                  </a:lnTo>
                  <a:lnTo>
                    <a:pt x="98" y="52"/>
                  </a:lnTo>
                  <a:lnTo>
                    <a:pt x="98" y="46"/>
                  </a:lnTo>
                  <a:lnTo>
                    <a:pt x="96" y="44"/>
                  </a:lnTo>
                  <a:lnTo>
                    <a:pt x="94" y="46"/>
                  </a:lnTo>
                  <a:lnTo>
                    <a:pt x="92" y="46"/>
                  </a:lnTo>
                  <a:lnTo>
                    <a:pt x="90" y="46"/>
                  </a:lnTo>
                  <a:lnTo>
                    <a:pt x="84" y="44"/>
                  </a:lnTo>
                  <a:lnTo>
                    <a:pt x="82" y="46"/>
                  </a:lnTo>
                  <a:lnTo>
                    <a:pt x="81" y="46"/>
                  </a:lnTo>
                  <a:lnTo>
                    <a:pt x="73" y="46"/>
                  </a:lnTo>
                  <a:lnTo>
                    <a:pt x="71" y="46"/>
                  </a:lnTo>
                  <a:lnTo>
                    <a:pt x="69" y="46"/>
                  </a:lnTo>
                  <a:lnTo>
                    <a:pt x="67" y="46"/>
                  </a:lnTo>
                  <a:lnTo>
                    <a:pt x="65" y="50"/>
                  </a:lnTo>
                  <a:lnTo>
                    <a:pt x="67" y="52"/>
                  </a:lnTo>
                  <a:lnTo>
                    <a:pt x="73" y="52"/>
                  </a:lnTo>
                  <a:lnTo>
                    <a:pt x="79" y="52"/>
                  </a:lnTo>
                  <a:lnTo>
                    <a:pt x="77" y="58"/>
                  </a:lnTo>
                  <a:lnTo>
                    <a:pt x="75" y="59"/>
                  </a:lnTo>
                  <a:lnTo>
                    <a:pt x="73" y="61"/>
                  </a:lnTo>
                  <a:lnTo>
                    <a:pt x="73" y="59"/>
                  </a:lnTo>
                  <a:lnTo>
                    <a:pt x="71" y="59"/>
                  </a:lnTo>
                  <a:lnTo>
                    <a:pt x="69" y="59"/>
                  </a:lnTo>
                  <a:lnTo>
                    <a:pt x="67" y="61"/>
                  </a:lnTo>
                  <a:lnTo>
                    <a:pt x="67" y="63"/>
                  </a:lnTo>
                  <a:lnTo>
                    <a:pt x="67" y="65"/>
                  </a:lnTo>
                  <a:lnTo>
                    <a:pt x="69" y="65"/>
                  </a:lnTo>
                  <a:lnTo>
                    <a:pt x="69" y="67"/>
                  </a:lnTo>
                  <a:lnTo>
                    <a:pt x="65" y="69"/>
                  </a:lnTo>
                  <a:lnTo>
                    <a:pt x="46" y="54"/>
                  </a:lnTo>
                  <a:lnTo>
                    <a:pt x="52" y="46"/>
                  </a:lnTo>
                  <a:lnTo>
                    <a:pt x="56" y="50"/>
                  </a:lnTo>
                  <a:lnTo>
                    <a:pt x="65" y="42"/>
                  </a:lnTo>
                  <a:lnTo>
                    <a:pt x="73" y="44"/>
                  </a:lnTo>
                  <a:lnTo>
                    <a:pt x="77" y="36"/>
                  </a:lnTo>
                  <a:lnTo>
                    <a:pt x="82" y="35"/>
                  </a:lnTo>
                  <a:lnTo>
                    <a:pt x="90" y="35"/>
                  </a:lnTo>
                  <a:lnTo>
                    <a:pt x="102" y="44"/>
                  </a:lnTo>
                  <a:lnTo>
                    <a:pt x="109" y="38"/>
                  </a:lnTo>
                  <a:lnTo>
                    <a:pt x="117" y="42"/>
                  </a:lnTo>
                  <a:lnTo>
                    <a:pt x="115" y="46"/>
                  </a:lnTo>
                  <a:lnTo>
                    <a:pt x="121" y="44"/>
                  </a:lnTo>
                  <a:lnTo>
                    <a:pt x="125" y="36"/>
                  </a:lnTo>
                  <a:lnTo>
                    <a:pt x="130" y="42"/>
                  </a:lnTo>
                  <a:lnTo>
                    <a:pt x="142" y="33"/>
                  </a:lnTo>
                  <a:lnTo>
                    <a:pt x="152" y="36"/>
                  </a:lnTo>
                  <a:lnTo>
                    <a:pt x="157" y="38"/>
                  </a:lnTo>
                  <a:lnTo>
                    <a:pt x="159" y="35"/>
                  </a:lnTo>
                  <a:lnTo>
                    <a:pt x="167" y="36"/>
                  </a:lnTo>
                  <a:lnTo>
                    <a:pt x="178" y="21"/>
                  </a:lnTo>
                  <a:lnTo>
                    <a:pt x="184" y="17"/>
                  </a:lnTo>
                  <a:lnTo>
                    <a:pt x="182" y="15"/>
                  </a:lnTo>
                  <a:lnTo>
                    <a:pt x="188" y="8"/>
                  </a:lnTo>
                  <a:lnTo>
                    <a:pt x="194" y="12"/>
                  </a:lnTo>
                  <a:lnTo>
                    <a:pt x="196" y="8"/>
                  </a:lnTo>
                  <a:lnTo>
                    <a:pt x="203" y="13"/>
                  </a:lnTo>
                  <a:lnTo>
                    <a:pt x="211" y="10"/>
                  </a:lnTo>
                  <a:lnTo>
                    <a:pt x="225" y="17"/>
                  </a:lnTo>
                  <a:lnTo>
                    <a:pt x="226" y="15"/>
                  </a:lnTo>
                  <a:lnTo>
                    <a:pt x="234" y="21"/>
                  </a:lnTo>
                  <a:lnTo>
                    <a:pt x="242" y="21"/>
                  </a:lnTo>
                  <a:lnTo>
                    <a:pt x="248" y="17"/>
                  </a:lnTo>
                  <a:lnTo>
                    <a:pt x="257" y="17"/>
                  </a:lnTo>
                  <a:lnTo>
                    <a:pt x="269" y="0"/>
                  </a:lnTo>
                  <a:lnTo>
                    <a:pt x="294" y="15"/>
                  </a:lnTo>
                  <a:lnTo>
                    <a:pt x="299" y="8"/>
                  </a:lnTo>
                  <a:lnTo>
                    <a:pt x="317" y="21"/>
                  </a:lnTo>
                  <a:lnTo>
                    <a:pt x="324" y="8"/>
                  </a:lnTo>
                  <a:lnTo>
                    <a:pt x="334"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36" name="Freeform 6338"/>
            <p:cNvSpPr>
              <a:spLocks noEditPoints="1"/>
            </p:cNvSpPr>
            <p:nvPr/>
          </p:nvSpPr>
          <p:spPr bwMode="auto">
            <a:xfrm>
              <a:off x="5591176" y="3489325"/>
              <a:ext cx="1055688" cy="595313"/>
            </a:xfrm>
            <a:custGeom>
              <a:avLst/>
              <a:gdLst>
                <a:gd name="T0" fmla="*/ 192 w 665"/>
                <a:gd name="T1" fmla="*/ 373 h 375"/>
                <a:gd name="T2" fmla="*/ 177 w 665"/>
                <a:gd name="T3" fmla="*/ 361 h 375"/>
                <a:gd name="T4" fmla="*/ 194 w 665"/>
                <a:gd name="T5" fmla="*/ 371 h 375"/>
                <a:gd name="T6" fmla="*/ 575 w 665"/>
                <a:gd name="T7" fmla="*/ 177 h 375"/>
                <a:gd name="T8" fmla="*/ 492 w 665"/>
                <a:gd name="T9" fmla="*/ 196 h 375"/>
                <a:gd name="T10" fmla="*/ 452 w 665"/>
                <a:gd name="T11" fmla="*/ 286 h 375"/>
                <a:gd name="T12" fmla="*/ 398 w 665"/>
                <a:gd name="T13" fmla="*/ 281 h 375"/>
                <a:gd name="T14" fmla="*/ 356 w 665"/>
                <a:gd name="T15" fmla="*/ 305 h 375"/>
                <a:gd name="T16" fmla="*/ 306 w 665"/>
                <a:gd name="T17" fmla="*/ 313 h 375"/>
                <a:gd name="T18" fmla="*/ 250 w 665"/>
                <a:gd name="T19" fmla="*/ 323 h 375"/>
                <a:gd name="T20" fmla="*/ 260 w 665"/>
                <a:gd name="T21" fmla="*/ 342 h 375"/>
                <a:gd name="T22" fmla="*/ 244 w 665"/>
                <a:gd name="T23" fmla="*/ 344 h 375"/>
                <a:gd name="T24" fmla="*/ 229 w 665"/>
                <a:gd name="T25" fmla="*/ 346 h 375"/>
                <a:gd name="T26" fmla="*/ 229 w 665"/>
                <a:gd name="T27" fmla="*/ 336 h 375"/>
                <a:gd name="T28" fmla="*/ 219 w 665"/>
                <a:gd name="T29" fmla="*/ 338 h 375"/>
                <a:gd name="T30" fmla="*/ 202 w 665"/>
                <a:gd name="T31" fmla="*/ 344 h 375"/>
                <a:gd name="T32" fmla="*/ 198 w 665"/>
                <a:gd name="T33" fmla="*/ 328 h 375"/>
                <a:gd name="T34" fmla="*/ 190 w 665"/>
                <a:gd name="T35" fmla="*/ 330 h 375"/>
                <a:gd name="T36" fmla="*/ 183 w 665"/>
                <a:gd name="T37" fmla="*/ 332 h 375"/>
                <a:gd name="T38" fmla="*/ 179 w 665"/>
                <a:gd name="T39" fmla="*/ 342 h 375"/>
                <a:gd name="T40" fmla="*/ 173 w 665"/>
                <a:gd name="T41" fmla="*/ 346 h 375"/>
                <a:gd name="T42" fmla="*/ 165 w 665"/>
                <a:gd name="T43" fmla="*/ 336 h 375"/>
                <a:gd name="T44" fmla="*/ 146 w 665"/>
                <a:gd name="T45" fmla="*/ 328 h 375"/>
                <a:gd name="T46" fmla="*/ 154 w 665"/>
                <a:gd name="T47" fmla="*/ 342 h 375"/>
                <a:gd name="T48" fmla="*/ 137 w 665"/>
                <a:gd name="T49" fmla="*/ 332 h 375"/>
                <a:gd name="T50" fmla="*/ 127 w 665"/>
                <a:gd name="T51" fmla="*/ 332 h 375"/>
                <a:gd name="T52" fmla="*/ 108 w 665"/>
                <a:gd name="T53" fmla="*/ 336 h 375"/>
                <a:gd name="T54" fmla="*/ 112 w 665"/>
                <a:gd name="T55" fmla="*/ 352 h 375"/>
                <a:gd name="T56" fmla="*/ 117 w 665"/>
                <a:gd name="T57" fmla="*/ 359 h 375"/>
                <a:gd name="T58" fmla="*/ 92 w 665"/>
                <a:gd name="T59" fmla="*/ 363 h 375"/>
                <a:gd name="T60" fmla="*/ 91 w 665"/>
                <a:gd name="T61" fmla="*/ 359 h 375"/>
                <a:gd name="T62" fmla="*/ 85 w 665"/>
                <a:gd name="T63" fmla="*/ 369 h 375"/>
                <a:gd name="T64" fmla="*/ 81 w 665"/>
                <a:gd name="T65" fmla="*/ 367 h 375"/>
                <a:gd name="T66" fmla="*/ 85 w 665"/>
                <a:gd name="T67" fmla="*/ 353 h 375"/>
                <a:gd name="T68" fmla="*/ 75 w 665"/>
                <a:gd name="T69" fmla="*/ 357 h 375"/>
                <a:gd name="T70" fmla="*/ 66 w 665"/>
                <a:gd name="T71" fmla="*/ 363 h 375"/>
                <a:gd name="T72" fmla="*/ 54 w 665"/>
                <a:gd name="T73" fmla="*/ 357 h 375"/>
                <a:gd name="T74" fmla="*/ 23 w 665"/>
                <a:gd name="T75" fmla="*/ 348 h 375"/>
                <a:gd name="T76" fmla="*/ 19 w 665"/>
                <a:gd name="T77" fmla="*/ 344 h 375"/>
                <a:gd name="T78" fmla="*/ 14 w 665"/>
                <a:gd name="T79" fmla="*/ 350 h 375"/>
                <a:gd name="T80" fmla="*/ 2 w 665"/>
                <a:gd name="T81" fmla="*/ 359 h 375"/>
                <a:gd name="T82" fmla="*/ 48 w 665"/>
                <a:gd name="T83" fmla="*/ 267 h 375"/>
                <a:gd name="T84" fmla="*/ 119 w 665"/>
                <a:gd name="T85" fmla="*/ 277 h 375"/>
                <a:gd name="T86" fmla="*/ 135 w 665"/>
                <a:gd name="T87" fmla="*/ 281 h 375"/>
                <a:gd name="T88" fmla="*/ 181 w 665"/>
                <a:gd name="T89" fmla="*/ 254 h 375"/>
                <a:gd name="T90" fmla="*/ 208 w 665"/>
                <a:gd name="T91" fmla="*/ 254 h 375"/>
                <a:gd name="T92" fmla="*/ 233 w 665"/>
                <a:gd name="T93" fmla="*/ 252 h 375"/>
                <a:gd name="T94" fmla="*/ 240 w 665"/>
                <a:gd name="T95" fmla="*/ 250 h 375"/>
                <a:gd name="T96" fmla="*/ 258 w 665"/>
                <a:gd name="T97" fmla="*/ 223 h 375"/>
                <a:gd name="T98" fmla="*/ 285 w 665"/>
                <a:gd name="T99" fmla="*/ 200 h 375"/>
                <a:gd name="T100" fmla="*/ 292 w 665"/>
                <a:gd name="T101" fmla="*/ 200 h 375"/>
                <a:gd name="T102" fmla="*/ 300 w 665"/>
                <a:gd name="T103" fmla="*/ 179 h 375"/>
                <a:gd name="T104" fmla="*/ 317 w 665"/>
                <a:gd name="T105" fmla="*/ 171 h 375"/>
                <a:gd name="T106" fmla="*/ 361 w 665"/>
                <a:gd name="T107" fmla="*/ 152 h 375"/>
                <a:gd name="T108" fmla="*/ 354 w 665"/>
                <a:gd name="T109" fmla="*/ 150 h 375"/>
                <a:gd name="T110" fmla="*/ 421 w 665"/>
                <a:gd name="T111" fmla="*/ 106 h 375"/>
                <a:gd name="T112" fmla="*/ 619 w 665"/>
                <a:gd name="T113" fmla="*/ 5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5" h="375">
                  <a:moveTo>
                    <a:pt x="194" y="371"/>
                  </a:moveTo>
                  <a:lnTo>
                    <a:pt x="194" y="373"/>
                  </a:lnTo>
                  <a:lnTo>
                    <a:pt x="194" y="373"/>
                  </a:lnTo>
                  <a:lnTo>
                    <a:pt x="194" y="375"/>
                  </a:lnTo>
                  <a:lnTo>
                    <a:pt x="194" y="375"/>
                  </a:lnTo>
                  <a:lnTo>
                    <a:pt x="194" y="373"/>
                  </a:lnTo>
                  <a:lnTo>
                    <a:pt x="194" y="373"/>
                  </a:lnTo>
                  <a:lnTo>
                    <a:pt x="192" y="373"/>
                  </a:lnTo>
                  <a:lnTo>
                    <a:pt x="192" y="369"/>
                  </a:lnTo>
                  <a:lnTo>
                    <a:pt x="189" y="367"/>
                  </a:lnTo>
                  <a:lnTo>
                    <a:pt x="189" y="367"/>
                  </a:lnTo>
                  <a:lnTo>
                    <a:pt x="187" y="367"/>
                  </a:lnTo>
                  <a:lnTo>
                    <a:pt x="187" y="367"/>
                  </a:lnTo>
                  <a:lnTo>
                    <a:pt x="185" y="367"/>
                  </a:lnTo>
                  <a:lnTo>
                    <a:pt x="177" y="361"/>
                  </a:lnTo>
                  <a:lnTo>
                    <a:pt x="177" y="361"/>
                  </a:lnTo>
                  <a:lnTo>
                    <a:pt x="177" y="361"/>
                  </a:lnTo>
                  <a:lnTo>
                    <a:pt x="181" y="359"/>
                  </a:lnTo>
                  <a:lnTo>
                    <a:pt x="181" y="359"/>
                  </a:lnTo>
                  <a:lnTo>
                    <a:pt x="185" y="359"/>
                  </a:lnTo>
                  <a:lnTo>
                    <a:pt x="190" y="363"/>
                  </a:lnTo>
                  <a:lnTo>
                    <a:pt x="192" y="365"/>
                  </a:lnTo>
                  <a:lnTo>
                    <a:pt x="192" y="367"/>
                  </a:lnTo>
                  <a:lnTo>
                    <a:pt x="194" y="371"/>
                  </a:lnTo>
                  <a:close/>
                  <a:moveTo>
                    <a:pt x="665" y="83"/>
                  </a:moveTo>
                  <a:lnTo>
                    <a:pt x="661" y="92"/>
                  </a:lnTo>
                  <a:lnTo>
                    <a:pt x="638" y="125"/>
                  </a:lnTo>
                  <a:lnTo>
                    <a:pt x="632" y="121"/>
                  </a:lnTo>
                  <a:lnTo>
                    <a:pt x="609" y="154"/>
                  </a:lnTo>
                  <a:lnTo>
                    <a:pt x="603" y="150"/>
                  </a:lnTo>
                  <a:lnTo>
                    <a:pt x="580" y="183"/>
                  </a:lnTo>
                  <a:lnTo>
                    <a:pt x="575" y="177"/>
                  </a:lnTo>
                  <a:lnTo>
                    <a:pt x="569" y="186"/>
                  </a:lnTo>
                  <a:lnTo>
                    <a:pt x="561" y="181"/>
                  </a:lnTo>
                  <a:lnTo>
                    <a:pt x="550" y="198"/>
                  </a:lnTo>
                  <a:lnTo>
                    <a:pt x="540" y="192"/>
                  </a:lnTo>
                  <a:lnTo>
                    <a:pt x="534" y="200"/>
                  </a:lnTo>
                  <a:lnTo>
                    <a:pt x="521" y="190"/>
                  </a:lnTo>
                  <a:lnTo>
                    <a:pt x="509" y="208"/>
                  </a:lnTo>
                  <a:lnTo>
                    <a:pt x="492" y="196"/>
                  </a:lnTo>
                  <a:lnTo>
                    <a:pt x="480" y="211"/>
                  </a:lnTo>
                  <a:lnTo>
                    <a:pt x="482" y="213"/>
                  </a:lnTo>
                  <a:lnTo>
                    <a:pt x="459" y="246"/>
                  </a:lnTo>
                  <a:lnTo>
                    <a:pt x="463" y="248"/>
                  </a:lnTo>
                  <a:lnTo>
                    <a:pt x="457" y="257"/>
                  </a:lnTo>
                  <a:lnTo>
                    <a:pt x="473" y="269"/>
                  </a:lnTo>
                  <a:lnTo>
                    <a:pt x="461" y="286"/>
                  </a:lnTo>
                  <a:lnTo>
                    <a:pt x="452" y="286"/>
                  </a:lnTo>
                  <a:lnTo>
                    <a:pt x="446" y="290"/>
                  </a:lnTo>
                  <a:lnTo>
                    <a:pt x="438" y="290"/>
                  </a:lnTo>
                  <a:lnTo>
                    <a:pt x="430" y="284"/>
                  </a:lnTo>
                  <a:lnTo>
                    <a:pt x="429" y="286"/>
                  </a:lnTo>
                  <a:lnTo>
                    <a:pt x="415" y="279"/>
                  </a:lnTo>
                  <a:lnTo>
                    <a:pt x="407" y="282"/>
                  </a:lnTo>
                  <a:lnTo>
                    <a:pt x="400" y="277"/>
                  </a:lnTo>
                  <a:lnTo>
                    <a:pt x="398" y="281"/>
                  </a:lnTo>
                  <a:lnTo>
                    <a:pt x="392" y="277"/>
                  </a:lnTo>
                  <a:lnTo>
                    <a:pt x="386" y="284"/>
                  </a:lnTo>
                  <a:lnTo>
                    <a:pt x="388" y="286"/>
                  </a:lnTo>
                  <a:lnTo>
                    <a:pt x="382" y="290"/>
                  </a:lnTo>
                  <a:lnTo>
                    <a:pt x="371" y="305"/>
                  </a:lnTo>
                  <a:lnTo>
                    <a:pt x="363" y="304"/>
                  </a:lnTo>
                  <a:lnTo>
                    <a:pt x="361" y="307"/>
                  </a:lnTo>
                  <a:lnTo>
                    <a:pt x="356" y="305"/>
                  </a:lnTo>
                  <a:lnTo>
                    <a:pt x="346" y="302"/>
                  </a:lnTo>
                  <a:lnTo>
                    <a:pt x="334" y="311"/>
                  </a:lnTo>
                  <a:lnTo>
                    <a:pt x="329" y="305"/>
                  </a:lnTo>
                  <a:lnTo>
                    <a:pt x="325" y="313"/>
                  </a:lnTo>
                  <a:lnTo>
                    <a:pt x="319" y="315"/>
                  </a:lnTo>
                  <a:lnTo>
                    <a:pt x="321" y="311"/>
                  </a:lnTo>
                  <a:lnTo>
                    <a:pt x="313" y="307"/>
                  </a:lnTo>
                  <a:lnTo>
                    <a:pt x="306" y="313"/>
                  </a:lnTo>
                  <a:lnTo>
                    <a:pt x="294" y="304"/>
                  </a:lnTo>
                  <a:lnTo>
                    <a:pt x="286" y="304"/>
                  </a:lnTo>
                  <a:lnTo>
                    <a:pt x="281" y="305"/>
                  </a:lnTo>
                  <a:lnTo>
                    <a:pt x="277" y="313"/>
                  </a:lnTo>
                  <a:lnTo>
                    <a:pt x="269" y="311"/>
                  </a:lnTo>
                  <a:lnTo>
                    <a:pt x="260" y="319"/>
                  </a:lnTo>
                  <a:lnTo>
                    <a:pt x="256" y="315"/>
                  </a:lnTo>
                  <a:lnTo>
                    <a:pt x="250" y="323"/>
                  </a:lnTo>
                  <a:lnTo>
                    <a:pt x="269" y="338"/>
                  </a:lnTo>
                  <a:lnTo>
                    <a:pt x="269" y="338"/>
                  </a:lnTo>
                  <a:lnTo>
                    <a:pt x="269" y="338"/>
                  </a:lnTo>
                  <a:lnTo>
                    <a:pt x="263" y="338"/>
                  </a:lnTo>
                  <a:lnTo>
                    <a:pt x="261" y="338"/>
                  </a:lnTo>
                  <a:lnTo>
                    <a:pt x="261" y="340"/>
                  </a:lnTo>
                  <a:lnTo>
                    <a:pt x="261" y="340"/>
                  </a:lnTo>
                  <a:lnTo>
                    <a:pt x="260" y="342"/>
                  </a:lnTo>
                  <a:lnTo>
                    <a:pt x="254" y="342"/>
                  </a:lnTo>
                  <a:lnTo>
                    <a:pt x="254" y="342"/>
                  </a:lnTo>
                  <a:lnTo>
                    <a:pt x="250" y="344"/>
                  </a:lnTo>
                  <a:lnTo>
                    <a:pt x="250" y="346"/>
                  </a:lnTo>
                  <a:lnTo>
                    <a:pt x="248" y="348"/>
                  </a:lnTo>
                  <a:lnTo>
                    <a:pt x="248" y="348"/>
                  </a:lnTo>
                  <a:lnTo>
                    <a:pt x="248" y="348"/>
                  </a:lnTo>
                  <a:lnTo>
                    <a:pt x="244" y="344"/>
                  </a:lnTo>
                  <a:lnTo>
                    <a:pt x="238" y="338"/>
                  </a:lnTo>
                  <a:lnTo>
                    <a:pt x="237" y="340"/>
                  </a:lnTo>
                  <a:lnTo>
                    <a:pt x="235" y="340"/>
                  </a:lnTo>
                  <a:lnTo>
                    <a:pt x="235" y="340"/>
                  </a:lnTo>
                  <a:lnTo>
                    <a:pt x="235" y="340"/>
                  </a:lnTo>
                  <a:lnTo>
                    <a:pt x="233" y="342"/>
                  </a:lnTo>
                  <a:lnTo>
                    <a:pt x="231" y="346"/>
                  </a:lnTo>
                  <a:lnTo>
                    <a:pt x="229" y="346"/>
                  </a:lnTo>
                  <a:lnTo>
                    <a:pt x="229" y="346"/>
                  </a:lnTo>
                  <a:lnTo>
                    <a:pt x="227" y="344"/>
                  </a:lnTo>
                  <a:lnTo>
                    <a:pt x="229" y="338"/>
                  </a:lnTo>
                  <a:lnTo>
                    <a:pt x="229" y="338"/>
                  </a:lnTo>
                  <a:lnTo>
                    <a:pt x="229" y="338"/>
                  </a:lnTo>
                  <a:lnTo>
                    <a:pt x="229" y="338"/>
                  </a:lnTo>
                  <a:lnTo>
                    <a:pt x="229" y="336"/>
                  </a:lnTo>
                  <a:lnTo>
                    <a:pt x="229" y="336"/>
                  </a:lnTo>
                  <a:lnTo>
                    <a:pt x="229" y="336"/>
                  </a:lnTo>
                  <a:lnTo>
                    <a:pt x="229" y="336"/>
                  </a:lnTo>
                  <a:lnTo>
                    <a:pt x="229" y="336"/>
                  </a:lnTo>
                  <a:lnTo>
                    <a:pt x="227" y="336"/>
                  </a:lnTo>
                  <a:lnTo>
                    <a:pt x="225" y="338"/>
                  </a:lnTo>
                  <a:lnTo>
                    <a:pt x="221" y="338"/>
                  </a:lnTo>
                  <a:lnTo>
                    <a:pt x="219" y="338"/>
                  </a:lnTo>
                  <a:lnTo>
                    <a:pt x="219" y="338"/>
                  </a:lnTo>
                  <a:lnTo>
                    <a:pt x="217" y="338"/>
                  </a:lnTo>
                  <a:lnTo>
                    <a:pt x="212" y="342"/>
                  </a:lnTo>
                  <a:lnTo>
                    <a:pt x="208" y="338"/>
                  </a:lnTo>
                  <a:lnTo>
                    <a:pt x="206" y="340"/>
                  </a:lnTo>
                  <a:lnTo>
                    <a:pt x="206" y="340"/>
                  </a:lnTo>
                  <a:lnTo>
                    <a:pt x="206" y="342"/>
                  </a:lnTo>
                  <a:lnTo>
                    <a:pt x="204" y="344"/>
                  </a:lnTo>
                  <a:lnTo>
                    <a:pt x="202" y="344"/>
                  </a:lnTo>
                  <a:lnTo>
                    <a:pt x="202" y="344"/>
                  </a:lnTo>
                  <a:lnTo>
                    <a:pt x="200" y="344"/>
                  </a:lnTo>
                  <a:lnTo>
                    <a:pt x="198" y="338"/>
                  </a:lnTo>
                  <a:lnTo>
                    <a:pt x="198" y="336"/>
                  </a:lnTo>
                  <a:lnTo>
                    <a:pt x="198" y="336"/>
                  </a:lnTo>
                  <a:lnTo>
                    <a:pt x="198" y="334"/>
                  </a:lnTo>
                  <a:lnTo>
                    <a:pt x="198" y="332"/>
                  </a:lnTo>
                  <a:lnTo>
                    <a:pt x="198" y="328"/>
                  </a:lnTo>
                  <a:lnTo>
                    <a:pt x="198" y="327"/>
                  </a:lnTo>
                  <a:lnTo>
                    <a:pt x="196" y="327"/>
                  </a:lnTo>
                  <a:lnTo>
                    <a:pt x="194" y="327"/>
                  </a:lnTo>
                  <a:lnTo>
                    <a:pt x="192" y="327"/>
                  </a:lnTo>
                  <a:lnTo>
                    <a:pt x="190" y="327"/>
                  </a:lnTo>
                  <a:lnTo>
                    <a:pt x="190" y="328"/>
                  </a:lnTo>
                  <a:lnTo>
                    <a:pt x="190" y="330"/>
                  </a:lnTo>
                  <a:lnTo>
                    <a:pt x="190" y="330"/>
                  </a:lnTo>
                  <a:lnTo>
                    <a:pt x="190" y="330"/>
                  </a:lnTo>
                  <a:lnTo>
                    <a:pt x="190" y="332"/>
                  </a:lnTo>
                  <a:lnTo>
                    <a:pt x="192" y="332"/>
                  </a:lnTo>
                  <a:lnTo>
                    <a:pt x="192" y="332"/>
                  </a:lnTo>
                  <a:lnTo>
                    <a:pt x="190" y="334"/>
                  </a:lnTo>
                  <a:lnTo>
                    <a:pt x="190" y="336"/>
                  </a:lnTo>
                  <a:lnTo>
                    <a:pt x="185" y="332"/>
                  </a:lnTo>
                  <a:lnTo>
                    <a:pt x="183" y="332"/>
                  </a:lnTo>
                  <a:lnTo>
                    <a:pt x="181" y="334"/>
                  </a:lnTo>
                  <a:lnTo>
                    <a:pt x="181" y="334"/>
                  </a:lnTo>
                  <a:lnTo>
                    <a:pt x="177" y="336"/>
                  </a:lnTo>
                  <a:lnTo>
                    <a:pt x="177" y="338"/>
                  </a:lnTo>
                  <a:lnTo>
                    <a:pt x="177" y="340"/>
                  </a:lnTo>
                  <a:lnTo>
                    <a:pt x="177" y="342"/>
                  </a:lnTo>
                  <a:lnTo>
                    <a:pt x="179" y="342"/>
                  </a:lnTo>
                  <a:lnTo>
                    <a:pt x="179" y="342"/>
                  </a:lnTo>
                  <a:lnTo>
                    <a:pt x="179" y="342"/>
                  </a:lnTo>
                  <a:lnTo>
                    <a:pt x="179" y="346"/>
                  </a:lnTo>
                  <a:lnTo>
                    <a:pt x="179" y="346"/>
                  </a:lnTo>
                  <a:lnTo>
                    <a:pt x="179" y="346"/>
                  </a:lnTo>
                  <a:lnTo>
                    <a:pt x="177" y="348"/>
                  </a:lnTo>
                  <a:lnTo>
                    <a:pt x="177" y="348"/>
                  </a:lnTo>
                  <a:lnTo>
                    <a:pt x="175" y="348"/>
                  </a:lnTo>
                  <a:lnTo>
                    <a:pt x="173" y="346"/>
                  </a:lnTo>
                  <a:lnTo>
                    <a:pt x="173" y="344"/>
                  </a:lnTo>
                  <a:lnTo>
                    <a:pt x="171" y="342"/>
                  </a:lnTo>
                  <a:lnTo>
                    <a:pt x="169" y="342"/>
                  </a:lnTo>
                  <a:lnTo>
                    <a:pt x="169" y="342"/>
                  </a:lnTo>
                  <a:lnTo>
                    <a:pt x="167" y="342"/>
                  </a:lnTo>
                  <a:lnTo>
                    <a:pt x="165" y="340"/>
                  </a:lnTo>
                  <a:lnTo>
                    <a:pt x="165" y="338"/>
                  </a:lnTo>
                  <a:lnTo>
                    <a:pt x="165" y="336"/>
                  </a:lnTo>
                  <a:lnTo>
                    <a:pt x="165" y="336"/>
                  </a:lnTo>
                  <a:lnTo>
                    <a:pt x="165" y="334"/>
                  </a:lnTo>
                  <a:lnTo>
                    <a:pt x="167" y="332"/>
                  </a:lnTo>
                  <a:lnTo>
                    <a:pt x="165" y="330"/>
                  </a:lnTo>
                  <a:lnTo>
                    <a:pt x="165" y="330"/>
                  </a:lnTo>
                  <a:lnTo>
                    <a:pt x="156" y="327"/>
                  </a:lnTo>
                  <a:lnTo>
                    <a:pt x="156" y="327"/>
                  </a:lnTo>
                  <a:lnTo>
                    <a:pt x="146" y="328"/>
                  </a:lnTo>
                  <a:lnTo>
                    <a:pt x="144" y="330"/>
                  </a:lnTo>
                  <a:lnTo>
                    <a:pt x="144" y="330"/>
                  </a:lnTo>
                  <a:lnTo>
                    <a:pt x="146" y="332"/>
                  </a:lnTo>
                  <a:lnTo>
                    <a:pt x="148" y="332"/>
                  </a:lnTo>
                  <a:lnTo>
                    <a:pt x="150" y="332"/>
                  </a:lnTo>
                  <a:lnTo>
                    <a:pt x="152" y="334"/>
                  </a:lnTo>
                  <a:lnTo>
                    <a:pt x="154" y="340"/>
                  </a:lnTo>
                  <a:lnTo>
                    <a:pt x="154" y="342"/>
                  </a:lnTo>
                  <a:lnTo>
                    <a:pt x="152" y="344"/>
                  </a:lnTo>
                  <a:lnTo>
                    <a:pt x="150" y="346"/>
                  </a:lnTo>
                  <a:lnTo>
                    <a:pt x="146" y="346"/>
                  </a:lnTo>
                  <a:lnTo>
                    <a:pt x="146" y="346"/>
                  </a:lnTo>
                  <a:lnTo>
                    <a:pt x="146" y="344"/>
                  </a:lnTo>
                  <a:lnTo>
                    <a:pt x="144" y="340"/>
                  </a:lnTo>
                  <a:lnTo>
                    <a:pt x="140" y="336"/>
                  </a:lnTo>
                  <a:lnTo>
                    <a:pt x="137" y="332"/>
                  </a:lnTo>
                  <a:lnTo>
                    <a:pt x="137" y="332"/>
                  </a:lnTo>
                  <a:lnTo>
                    <a:pt x="135" y="334"/>
                  </a:lnTo>
                  <a:lnTo>
                    <a:pt x="135" y="334"/>
                  </a:lnTo>
                  <a:lnTo>
                    <a:pt x="135" y="334"/>
                  </a:lnTo>
                  <a:lnTo>
                    <a:pt x="135" y="336"/>
                  </a:lnTo>
                  <a:lnTo>
                    <a:pt x="133" y="338"/>
                  </a:lnTo>
                  <a:lnTo>
                    <a:pt x="133" y="338"/>
                  </a:lnTo>
                  <a:lnTo>
                    <a:pt x="127" y="332"/>
                  </a:lnTo>
                  <a:lnTo>
                    <a:pt x="125" y="330"/>
                  </a:lnTo>
                  <a:lnTo>
                    <a:pt x="123" y="328"/>
                  </a:lnTo>
                  <a:lnTo>
                    <a:pt x="117" y="328"/>
                  </a:lnTo>
                  <a:lnTo>
                    <a:pt x="108" y="330"/>
                  </a:lnTo>
                  <a:lnTo>
                    <a:pt x="108" y="332"/>
                  </a:lnTo>
                  <a:lnTo>
                    <a:pt x="106" y="332"/>
                  </a:lnTo>
                  <a:lnTo>
                    <a:pt x="106" y="334"/>
                  </a:lnTo>
                  <a:lnTo>
                    <a:pt x="108" y="336"/>
                  </a:lnTo>
                  <a:lnTo>
                    <a:pt x="110" y="340"/>
                  </a:lnTo>
                  <a:lnTo>
                    <a:pt x="112" y="342"/>
                  </a:lnTo>
                  <a:lnTo>
                    <a:pt x="112" y="342"/>
                  </a:lnTo>
                  <a:lnTo>
                    <a:pt x="114" y="344"/>
                  </a:lnTo>
                  <a:lnTo>
                    <a:pt x="116" y="350"/>
                  </a:lnTo>
                  <a:lnTo>
                    <a:pt x="116" y="352"/>
                  </a:lnTo>
                  <a:lnTo>
                    <a:pt x="114" y="352"/>
                  </a:lnTo>
                  <a:lnTo>
                    <a:pt x="112" y="352"/>
                  </a:lnTo>
                  <a:lnTo>
                    <a:pt x="110" y="352"/>
                  </a:lnTo>
                  <a:lnTo>
                    <a:pt x="106" y="352"/>
                  </a:lnTo>
                  <a:lnTo>
                    <a:pt x="104" y="353"/>
                  </a:lnTo>
                  <a:lnTo>
                    <a:pt x="104" y="353"/>
                  </a:lnTo>
                  <a:lnTo>
                    <a:pt x="108" y="355"/>
                  </a:lnTo>
                  <a:lnTo>
                    <a:pt x="112" y="357"/>
                  </a:lnTo>
                  <a:lnTo>
                    <a:pt x="114" y="357"/>
                  </a:lnTo>
                  <a:lnTo>
                    <a:pt x="117" y="359"/>
                  </a:lnTo>
                  <a:lnTo>
                    <a:pt x="117" y="359"/>
                  </a:lnTo>
                  <a:lnTo>
                    <a:pt x="117" y="359"/>
                  </a:lnTo>
                  <a:lnTo>
                    <a:pt x="116" y="359"/>
                  </a:lnTo>
                  <a:lnTo>
                    <a:pt x="106" y="359"/>
                  </a:lnTo>
                  <a:lnTo>
                    <a:pt x="102" y="359"/>
                  </a:lnTo>
                  <a:lnTo>
                    <a:pt x="96" y="359"/>
                  </a:lnTo>
                  <a:lnTo>
                    <a:pt x="92" y="361"/>
                  </a:lnTo>
                  <a:lnTo>
                    <a:pt x="92" y="363"/>
                  </a:lnTo>
                  <a:lnTo>
                    <a:pt x="91" y="365"/>
                  </a:lnTo>
                  <a:lnTo>
                    <a:pt x="91" y="365"/>
                  </a:lnTo>
                  <a:lnTo>
                    <a:pt x="89" y="363"/>
                  </a:lnTo>
                  <a:lnTo>
                    <a:pt x="91" y="361"/>
                  </a:lnTo>
                  <a:lnTo>
                    <a:pt x="91" y="361"/>
                  </a:lnTo>
                  <a:lnTo>
                    <a:pt x="91" y="359"/>
                  </a:lnTo>
                  <a:lnTo>
                    <a:pt x="91" y="359"/>
                  </a:lnTo>
                  <a:lnTo>
                    <a:pt x="91" y="359"/>
                  </a:lnTo>
                  <a:lnTo>
                    <a:pt x="91" y="359"/>
                  </a:lnTo>
                  <a:lnTo>
                    <a:pt x="91" y="359"/>
                  </a:lnTo>
                  <a:lnTo>
                    <a:pt x="89" y="359"/>
                  </a:lnTo>
                  <a:lnTo>
                    <a:pt x="89" y="359"/>
                  </a:lnTo>
                  <a:lnTo>
                    <a:pt x="87" y="363"/>
                  </a:lnTo>
                  <a:lnTo>
                    <a:pt x="87" y="367"/>
                  </a:lnTo>
                  <a:lnTo>
                    <a:pt x="87" y="369"/>
                  </a:lnTo>
                  <a:lnTo>
                    <a:pt x="85" y="369"/>
                  </a:lnTo>
                  <a:lnTo>
                    <a:pt x="83" y="371"/>
                  </a:lnTo>
                  <a:lnTo>
                    <a:pt x="83" y="371"/>
                  </a:lnTo>
                  <a:lnTo>
                    <a:pt x="83" y="369"/>
                  </a:lnTo>
                  <a:lnTo>
                    <a:pt x="83" y="365"/>
                  </a:lnTo>
                  <a:lnTo>
                    <a:pt x="83" y="365"/>
                  </a:lnTo>
                  <a:lnTo>
                    <a:pt x="81" y="365"/>
                  </a:lnTo>
                  <a:lnTo>
                    <a:pt x="81" y="365"/>
                  </a:lnTo>
                  <a:lnTo>
                    <a:pt x="81" y="367"/>
                  </a:lnTo>
                  <a:lnTo>
                    <a:pt x="81" y="367"/>
                  </a:lnTo>
                  <a:lnTo>
                    <a:pt x="79" y="369"/>
                  </a:lnTo>
                  <a:lnTo>
                    <a:pt x="79" y="369"/>
                  </a:lnTo>
                  <a:lnTo>
                    <a:pt x="79" y="369"/>
                  </a:lnTo>
                  <a:lnTo>
                    <a:pt x="79" y="359"/>
                  </a:lnTo>
                  <a:lnTo>
                    <a:pt x="79" y="359"/>
                  </a:lnTo>
                  <a:lnTo>
                    <a:pt x="83" y="353"/>
                  </a:lnTo>
                  <a:lnTo>
                    <a:pt x="85" y="353"/>
                  </a:lnTo>
                  <a:lnTo>
                    <a:pt x="85" y="353"/>
                  </a:lnTo>
                  <a:lnTo>
                    <a:pt x="85" y="353"/>
                  </a:lnTo>
                  <a:lnTo>
                    <a:pt x="85" y="352"/>
                  </a:lnTo>
                  <a:lnTo>
                    <a:pt x="83" y="350"/>
                  </a:lnTo>
                  <a:lnTo>
                    <a:pt x="81" y="352"/>
                  </a:lnTo>
                  <a:lnTo>
                    <a:pt x="79" y="352"/>
                  </a:lnTo>
                  <a:lnTo>
                    <a:pt x="77" y="353"/>
                  </a:lnTo>
                  <a:lnTo>
                    <a:pt x="75" y="357"/>
                  </a:lnTo>
                  <a:lnTo>
                    <a:pt x="75" y="357"/>
                  </a:lnTo>
                  <a:lnTo>
                    <a:pt x="75" y="359"/>
                  </a:lnTo>
                  <a:lnTo>
                    <a:pt x="75" y="359"/>
                  </a:lnTo>
                  <a:lnTo>
                    <a:pt x="73" y="361"/>
                  </a:lnTo>
                  <a:lnTo>
                    <a:pt x="71" y="363"/>
                  </a:lnTo>
                  <a:lnTo>
                    <a:pt x="69" y="365"/>
                  </a:lnTo>
                  <a:lnTo>
                    <a:pt x="68" y="365"/>
                  </a:lnTo>
                  <a:lnTo>
                    <a:pt x="66" y="363"/>
                  </a:lnTo>
                  <a:lnTo>
                    <a:pt x="66" y="361"/>
                  </a:lnTo>
                  <a:lnTo>
                    <a:pt x="66" y="361"/>
                  </a:lnTo>
                  <a:lnTo>
                    <a:pt x="68" y="357"/>
                  </a:lnTo>
                  <a:lnTo>
                    <a:pt x="69" y="357"/>
                  </a:lnTo>
                  <a:lnTo>
                    <a:pt x="69" y="357"/>
                  </a:lnTo>
                  <a:lnTo>
                    <a:pt x="64" y="353"/>
                  </a:lnTo>
                  <a:lnTo>
                    <a:pt x="56" y="355"/>
                  </a:lnTo>
                  <a:lnTo>
                    <a:pt x="54" y="357"/>
                  </a:lnTo>
                  <a:lnTo>
                    <a:pt x="50" y="353"/>
                  </a:lnTo>
                  <a:lnTo>
                    <a:pt x="43" y="352"/>
                  </a:lnTo>
                  <a:lnTo>
                    <a:pt x="33" y="348"/>
                  </a:lnTo>
                  <a:lnTo>
                    <a:pt x="29" y="346"/>
                  </a:lnTo>
                  <a:lnTo>
                    <a:pt x="27" y="346"/>
                  </a:lnTo>
                  <a:lnTo>
                    <a:pt x="25" y="346"/>
                  </a:lnTo>
                  <a:lnTo>
                    <a:pt x="25" y="346"/>
                  </a:lnTo>
                  <a:lnTo>
                    <a:pt x="23" y="348"/>
                  </a:lnTo>
                  <a:lnTo>
                    <a:pt x="21" y="350"/>
                  </a:lnTo>
                  <a:lnTo>
                    <a:pt x="19" y="352"/>
                  </a:lnTo>
                  <a:lnTo>
                    <a:pt x="19" y="352"/>
                  </a:lnTo>
                  <a:lnTo>
                    <a:pt x="19" y="352"/>
                  </a:lnTo>
                  <a:lnTo>
                    <a:pt x="18" y="350"/>
                  </a:lnTo>
                  <a:lnTo>
                    <a:pt x="19" y="346"/>
                  </a:lnTo>
                  <a:lnTo>
                    <a:pt x="19" y="344"/>
                  </a:lnTo>
                  <a:lnTo>
                    <a:pt x="19" y="344"/>
                  </a:lnTo>
                  <a:lnTo>
                    <a:pt x="21" y="344"/>
                  </a:lnTo>
                  <a:lnTo>
                    <a:pt x="25" y="340"/>
                  </a:lnTo>
                  <a:lnTo>
                    <a:pt x="23" y="338"/>
                  </a:lnTo>
                  <a:lnTo>
                    <a:pt x="23" y="338"/>
                  </a:lnTo>
                  <a:lnTo>
                    <a:pt x="21" y="338"/>
                  </a:lnTo>
                  <a:lnTo>
                    <a:pt x="19" y="338"/>
                  </a:lnTo>
                  <a:lnTo>
                    <a:pt x="19" y="342"/>
                  </a:lnTo>
                  <a:lnTo>
                    <a:pt x="14" y="350"/>
                  </a:lnTo>
                  <a:lnTo>
                    <a:pt x="12" y="352"/>
                  </a:lnTo>
                  <a:lnTo>
                    <a:pt x="10" y="352"/>
                  </a:lnTo>
                  <a:lnTo>
                    <a:pt x="8" y="352"/>
                  </a:lnTo>
                  <a:lnTo>
                    <a:pt x="6" y="353"/>
                  </a:lnTo>
                  <a:lnTo>
                    <a:pt x="6" y="353"/>
                  </a:lnTo>
                  <a:lnTo>
                    <a:pt x="6" y="355"/>
                  </a:lnTo>
                  <a:lnTo>
                    <a:pt x="4" y="357"/>
                  </a:lnTo>
                  <a:lnTo>
                    <a:pt x="2" y="359"/>
                  </a:lnTo>
                  <a:lnTo>
                    <a:pt x="0" y="359"/>
                  </a:lnTo>
                  <a:lnTo>
                    <a:pt x="19" y="336"/>
                  </a:lnTo>
                  <a:lnTo>
                    <a:pt x="4" y="325"/>
                  </a:lnTo>
                  <a:lnTo>
                    <a:pt x="12" y="315"/>
                  </a:lnTo>
                  <a:lnTo>
                    <a:pt x="14" y="317"/>
                  </a:lnTo>
                  <a:lnTo>
                    <a:pt x="39" y="286"/>
                  </a:lnTo>
                  <a:lnTo>
                    <a:pt x="35" y="282"/>
                  </a:lnTo>
                  <a:lnTo>
                    <a:pt x="48" y="267"/>
                  </a:lnTo>
                  <a:lnTo>
                    <a:pt x="62" y="279"/>
                  </a:lnTo>
                  <a:lnTo>
                    <a:pt x="69" y="271"/>
                  </a:lnTo>
                  <a:lnTo>
                    <a:pt x="85" y="282"/>
                  </a:lnTo>
                  <a:lnTo>
                    <a:pt x="91" y="275"/>
                  </a:lnTo>
                  <a:lnTo>
                    <a:pt x="102" y="284"/>
                  </a:lnTo>
                  <a:lnTo>
                    <a:pt x="110" y="277"/>
                  </a:lnTo>
                  <a:lnTo>
                    <a:pt x="116" y="281"/>
                  </a:lnTo>
                  <a:lnTo>
                    <a:pt x="119" y="277"/>
                  </a:lnTo>
                  <a:lnTo>
                    <a:pt x="119" y="279"/>
                  </a:lnTo>
                  <a:lnTo>
                    <a:pt x="121" y="279"/>
                  </a:lnTo>
                  <a:lnTo>
                    <a:pt x="123" y="282"/>
                  </a:lnTo>
                  <a:lnTo>
                    <a:pt x="129" y="286"/>
                  </a:lnTo>
                  <a:lnTo>
                    <a:pt x="133" y="284"/>
                  </a:lnTo>
                  <a:lnTo>
                    <a:pt x="135" y="282"/>
                  </a:lnTo>
                  <a:lnTo>
                    <a:pt x="135" y="282"/>
                  </a:lnTo>
                  <a:lnTo>
                    <a:pt x="135" y="281"/>
                  </a:lnTo>
                  <a:lnTo>
                    <a:pt x="139" y="273"/>
                  </a:lnTo>
                  <a:lnTo>
                    <a:pt x="144" y="267"/>
                  </a:lnTo>
                  <a:lnTo>
                    <a:pt x="148" y="263"/>
                  </a:lnTo>
                  <a:lnTo>
                    <a:pt x="150" y="261"/>
                  </a:lnTo>
                  <a:lnTo>
                    <a:pt x="164" y="257"/>
                  </a:lnTo>
                  <a:lnTo>
                    <a:pt x="171" y="256"/>
                  </a:lnTo>
                  <a:lnTo>
                    <a:pt x="179" y="254"/>
                  </a:lnTo>
                  <a:lnTo>
                    <a:pt x="181" y="254"/>
                  </a:lnTo>
                  <a:lnTo>
                    <a:pt x="189" y="254"/>
                  </a:lnTo>
                  <a:lnTo>
                    <a:pt x="194" y="254"/>
                  </a:lnTo>
                  <a:lnTo>
                    <a:pt x="202" y="254"/>
                  </a:lnTo>
                  <a:lnTo>
                    <a:pt x="202" y="254"/>
                  </a:lnTo>
                  <a:lnTo>
                    <a:pt x="204" y="254"/>
                  </a:lnTo>
                  <a:lnTo>
                    <a:pt x="204" y="254"/>
                  </a:lnTo>
                  <a:lnTo>
                    <a:pt x="206" y="254"/>
                  </a:lnTo>
                  <a:lnTo>
                    <a:pt x="208" y="254"/>
                  </a:lnTo>
                  <a:lnTo>
                    <a:pt x="212" y="252"/>
                  </a:lnTo>
                  <a:lnTo>
                    <a:pt x="213" y="250"/>
                  </a:lnTo>
                  <a:lnTo>
                    <a:pt x="215" y="250"/>
                  </a:lnTo>
                  <a:lnTo>
                    <a:pt x="227" y="248"/>
                  </a:lnTo>
                  <a:lnTo>
                    <a:pt x="227" y="250"/>
                  </a:lnTo>
                  <a:lnTo>
                    <a:pt x="233" y="250"/>
                  </a:lnTo>
                  <a:lnTo>
                    <a:pt x="233" y="250"/>
                  </a:lnTo>
                  <a:lnTo>
                    <a:pt x="233" y="252"/>
                  </a:lnTo>
                  <a:lnTo>
                    <a:pt x="231" y="254"/>
                  </a:lnTo>
                  <a:lnTo>
                    <a:pt x="231" y="257"/>
                  </a:lnTo>
                  <a:lnTo>
                    <a:pt x="231" y="259"/>
                  </a:lnTo>
                  <a:lnTo>
                    <a:pt x="233" y="261"/>
                  </a:lnTo>
                  <a:lnTo>
                    <a:pt x="235" y="259"/>
                  </a:lnTo>
                  <a:lnTo>
                    <a:pt x="237" y="259"/>
                  </a:lnTo>
                  <a:lnTo>
                    <a:pt x="238" y="252"/>
                  </a:lnTo>
                  <a:lnTo>
                    <a:pt x="240" y="250"/>
                  </a:lnTo>
                  <a:lnTo>
                    <a:pt x="240" y="248"/>
                  </a:lnTo>
                  <a:lnTo>
                    <a:pt x="238" y="248"/>
                  </a:lnTo>
                  <a:lnTo>
                    <a:pt x="237" y="246"/>
                  </a:lnTo>
                  <a:lnTo>
                    <a:pt x="237" y="246"/>
                  </a:lnTo>
                  <a:lnTo>
                    <a:pt x="237" y="242"/>
                  </a:lnTo>
                  <a:lnTo>
                    <a:pt x="244" y="234"/>
                  </a:lnTo>
                  <a:lnTo>
                    <a:pt x="248" y="231"/>
                  </a:lnTo>
                  <a:lnTo>
                    <a:pt x="258" y="223"/>
                  </a:lnTo>
                  <a:lnTo>
                    <a:pt x="265" y="215"/>
                  </a:lnTo>
                  <a:lnTo>
                    <a:pt x="271" y="209"/>
                  </a:lnTo>
                  <a:lnTo>
                    <a:pt x="275" y="204"/>
                  </a:lnTo>
                  <a:lnTo>
                    <a:pt x="279" y="202"/>
                  </a:lnTo>
                  <a:lnTo>
                    <a:pt x="279" y="202"/>
                  </a:lnTo>
                  <a:lnTo>
                    <a:pt x="281" y="200"/>
                  </a:lnTo>
                  <a:lnTo>
                    <a:pt x="283" y="200"/>
                  </a:lnTo>
                  <a:lnTo>
                    <a:pt x="285" y="200"/>
                  </a:lnTo>
                  <a:lnTo>
                    <a:pt x="285" y="202"/>
                  </a:lnTo>
                  <a:lnTo>
                    <a:pt x="290" y="204"/>
                  </a:lnTo>
                  <a:lnTo>
                    <a:pt x="292" y="204"/>
                  </a:lnTo>
                  <a:lnTo>
                    <a:pt x="296" y="202"/>
                  </a:lnTo>
                  <a:lnTo>
                    <a:pt x="296" y="200"/>
                  </a:lnTo>
                  <a:lnTo>
                    <a:pt x="296" y="200"/>
                  </a:lnTo>
                  <a:lnTo>
                    <a:pt x="294" y="200"/>
                  </a:lnTo>
                  <a:lnTo>
                    <a:pt x="292" y="200"/>
                  </a:lnTo>
                  <a:lnTo>
                    <a:pt x="292" y="200"/>
                  </a:lnTo>
                  <a:lnTo>
                    <a:pt x="292" y="198"/>
                  </a:lnTo>
                  <a:lnTo>
                    <a:pt x="290" y="192"/>
                  </a:lnTo>
                  <a:lnTo>
                    <a:pt x="290" y="190"/>
                  </a:lnTo>
                  <a:lnTo>
                    <a:pt x="290" y="188"/>
                  </a:lnTo>
                  <a:lnTo>
                    <a:pt x="292" y="186"/>
                  </a:lnTo>
                  <a:lnTo>
                    <a:pt x="294" y="183"/>
                  </a:lnTo>
                  <a:lnTo>
                    <a:pt x="300" y="179"/>
                  </a:lnTo>
                  <a:lnTo>
                    <a:pt x="302" y="177"/>
                  </a:lnTo>
                  <a:lnTo>
                    <a:pt x="308" y="173"/>
                  </a:lnTo>
                  <a:lnTo>
                    <a:pt x="308" y="173"/>
                  </a:lnTo>
                  <a:lnTo>
                    <a:pt x="311" y="171"/>
                  </a:lnTo>
                  <a:lnTo>
                    <a:pt x="311" y="171"/>
                  </a:lnTo>
                  <a:lnTo>
                    <a:pt x="315" y="171"/>
                  </a:lnTo>
                  <a:lnTo>
                    <a:pt x="317" y="171"/>
                  </a:lnTo>
                  <a:lnTo>
                    <a:pt x="317" y="171"/>
                  </a:lnTo>
                  <a:lnTo>
                    <a:pt x="321" y="171"/>
                  </a:lnTo>
                  <a:lnTo>
                    <a:pt x="323" y="171"/>
                  </a:lnTo>
                  <a:lnTo>
                    <a:pt x="327" y="167"/>
                  </a:lnTo>
                  <a:lnTo>
                    <a:pt x="327" y="167"/>
                  </a:lnTo>
                  <a:lnTo>
                    <a:pt x="373" y="202"/>
                  </a:lnTo>
                  <a:lnTo>
                    <a:pt x="392" y="175"/>
                  </a:lnTo>
                  <a:lnTo>
                    <a:pt x="361" y="152"/>
                  </a:lnTo>
                  <a:lnTo>
                    <a:pt x="361" y="152"/>
                  </a:lnTo>
                  <a:lnTo>
                    <a:pt x="363" y="152"/>
                  </a:lnTo>
                  <a:lnTo>
                    <a:pt x="365" y="148"/>
                  </a:lnTo>
                  <a:lnTo>
                    <a:pt x="363" y="144"/>
                  </a:lnTo>
                  <a:lnTo>
                    <a:pt x="361" y="144"/>
                  </a:lnTo>
                  <a:lnTo>
                    <a:pt x="359" y="148"/>
                  </a:lnTo>
                  <a:lnTo>
                    <a:pt x="358" y="148"/>
                  </a:lnTo>
                  <a:lnTo>
                    <a:pt x="358" y="148"/>
                  </a:lnTo>
                  <a:lnTo>
                    <a:pt x="354" y="150"/>
                  </a:lnTo>
                  <a:lnTo>
                    <a:pt x="350" y="148"/>
                  </a:lnTo>
                  <a:lnTo>
                    <a:pt x="373" y="110"/>
                  </a:lnTo>
                  <a:lnTo>
                    <a:pt x="381" y="115"/>
                  </a:lnTo>
                  <a:lnTo>
                    <a:pt x="388" y="108"/>
                  </a:lnTo>
                  <a:lnTo>
                    <a:pt x="404" y="119"/>
                  </a:lnTo>
                  <a:lnTo>
                    <a:pt x="409" y="112"/>
                  </a:lnTo>
                  <a:lnTo>
                    <a:pt x="413" y="115"/>
                  </a:lnTo>
                  <a:lnTo>
                    <a:pt x="421" y="106"/>
                  </a:lnTo>
                  <a:lnTo>
                    <a:pt x="429" y="114"/>
                  </a:lnTo>
                  <a:lnTo>
                    <a:pt x="434" y="104"/>
                  </a:lnTo>
                  <a:lnTo>
                    <a:pt x="450" y="117"/>
                  </a:lnTo>
                  <a:lnTo>
                    <a:pt x="455" y="108"/>
                  </a:lnTo>
                  <a:lnTo>
                    <a:pt x="465" y="114"/>
                  </a:lnTo>
                  <a:lnTo>
                    <a:pt x="494" y="73"/>
                  </a:lnTo>
                  <a:lnTo>
                    <a:pt x="548" y="0"/>
                  </a:lnTo>
                  <a:lnTo>
                    <a:pt x="619" y="50"/>
                  </a:lnTo>
                  <a:lnTo>
                    <a:pt x="665" y="83"/>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37" name="Freeform 6339"/>
            <p:cNvSpPr>
              <a:spLocks noEditPoints="1"/>
            </p:cNvSpPr>
            <p:nvPr/>
          </p:nvSpPr>
          <p:spPr bwMode="auto">
            <a:xfrm>
              <a:off x="5591176" y="3489325"/>
              <a:ext cx="1055688" cy="595313"/>
            </a:xfrm>
            <a:custGeom>
              <a:avLst/>
              <a:gdLst>
                <a:gd name="T0" fmla="*/ 192 w 665"/>
                <a:gd name="T1" fmla="*/ 373 h 375"/>
                <a:gd name="T2" fmla="*/ 177 w 665"/>
                <a:gd name="T3" fmla="*/ 361 h 375"/>
                <a:gd name="T4" fmla="*/ 194 w 665"/>
                <a:gd name="T5" fmla="*/ 371 h 375"/>
                <a:gd name="T6" fmla="*/ 575 w 665"/>
                <a:gd name="T7" fmla="*/ 177 h 375"/>
                <a:gd name="T8" fmla="*/ 492 w 665"/>
                <a:gd name="T9" fmla="*/ 196 h 375"/>
                <a:gd name="T10" fmla="*/ 452 w 665"/>
                <a:gd name="T11" fmla="*/ 286 h 375"/>
                <a:gd name="T12" fmla="*/ 398 w 665"/>
                <a:gd name="T13" fmla="*/ 281 h 375"/>
                <a:gd name="T14" fmla="*/ 356 w 665"/>
                <a:gd name="T15" fmla="*/ 305 h 375"/>
                <a:gd name="T16" fmla="*/ 306 w 665"/>
                <a:gd name="T17" fmla="*/ 313 h 375"/>
                <a:gd name="T18" fmla="*/ 250 w 665"/>
                <a:gd name="T19" fmla="*/ 323 h 375"/>
                <a:gd name="T20" fmla="*/ 260 w 665"/>
                <a:gd name="T21" fmla="*/ 342 h 375"/>
                <a:gd name="T22" fmla="*/ 244 w 665"/>
                <a:gd name="T23" fmla="*/ 344 h 375"/>
                <a:gd name="T24" fmla="*/ 229 w 665"/>
                <a:gd name="T25" fmla="*/ 346 h 375"/>
                <a:gd name="T26" fmla="*/ 229 w 665"/>
                <a:gd name="T27" fmla="*/ 336 h 375"/>
                <a:gd name="T28" fmla="*/ 219 w 665"/>
                <a:gd name="T29" fmla="*/ 338 h 375"/>
                <a:gd name="T30" fmla="*/ 202 w 665"/>
                <a:gd name="T31" fmla="*/ 344 h 375"/>
                <a:gd name="T32" fmla="*/ 198 w 665"/>
                <a:gd name="T33" fmla="*/ 328 h 375"/>
                <a:gd name="T34" fmla="*/ 190 w 665"/>
                <a:gd name="T35" fmla="*/ 330 h 375"/>
                <a:gd name="T36" fmla="*/ 183 w 665"/>
                <a:gd name="T37" fmla="*/ 332 h 375"/>
                <a:gd name="T38" fmla="*/ 179 w 665"/>
                <a:gd name="T39" fmla="*/ 342 h 375"/>
                <a:gd name="T40" fmla="*/ 173 w 665"/>
                <a:gd name="T41" fmla="*/ 346 h 375"/>
                <a:gd name="T42" fmla="*/ 165 w 665"/>
                <a:gd name="T43" fmla="*/ 336 h 375"/>
                <a:gd name="T44" fmla="*/ 146 w 665"/>
                <a:gd name="T45" fmla="*/ 328 h 375"/>
                <a:gd name="T46" fmla="*/ 154 w 665"/>
                <a:gd name="T47" fmla="*/ 342 h 375"/>
                <a:gd name="T48" fmla="*/ 137 w 665"/>
                <a:gd name="T49" fmla="*/ 332 h 375"/>
                <a:gd name="T50" fmla="*/ 127 w 665"/>
                <a:gd name="T51" fmla="*/ 332 h 375"/>
                <a:gd name="T52" fmla="*/ 108 w 665"/>
                <a:gd name="T53" fmla="*/ 336 h 375"/>
                <a:gd name="T54" fmla="*/ 112 w 665"/>
                <a:gd name="T55" fmla="*/ 352 h 375"/>
                <a:gd name="T56" fmla="*/ 117 w 665"/>
                <a:gd name="T57" fmla="*/ 359 h 375"/>
                <a:gd name="T58" fmla="*/ 92 w 665"/>
                <a:gd name="T59" fmla="*/ 363 h 375"/>
                <a:gd name="T60" fmla="*/ 91 w 665"/>
                <a:gd name="T61" fmla="*/ 359 h 375"/>
                <a:gd name="T62" fmla="*/ 85 w 665"/>
                <a:gd name="T63" fmla="*/ 369 h 375"/>
                <a:gd name="T64" fmla="*/ 81 w 665"/>
                <a:gd name="T65" fmla="*/ 367 h 375"/>
                <a:gd name="T66" fmla="*/ 85 w 665"/>
                <a:gd name="T67" fmla="*/ 353 h 375"/>
                <a:gd name="T68" fmla="*/ 75 w 665"/>
                <a:gd name="T69" fmla="*/ 357 h 375"/>
                <a:gd name="T70" fmla="*/ 66 w 665"/>
                <a:gd name="T71" fmla="*/ 363 h 375"/>
                <a:gd name="T72" fmla="*/ 54 w 665"/>
                <a:gd name="T73" fmla="*/ 357 h 375"/>
                <a:gd name="T74" fmla="*/ 23 w 665"/>
                <a:gd name="T75" fmla="*/ 348 h 375"/>
                <a:gd name="T76" fmla="*/ 19 w 665"/>
                <a:gd name="T77" fmla="*/ 344 h 375"/>
                <a:gd name="T78" fmla="*/ 14 w 665"/>
                <a:gd name="T79" fmla="*/ 350 h 375"/>
                <a:gd name="T80" fmla="*/ 2 w 665"/>
                <a:gd name="T81" fmla="*/ 359 h 375"/>
                <a:gd name="T82" fmla="*/ 48 w 665"/>
                <a:gd name="T83" fmla="*/ 267 h 375"/>
                <a:gd name="T84" fmla="*/ 119 w 665"/>
                <a:gd name="T85" fmla="*/ 277 h 375"/>
                <a:gd name="T86" fmla="*/ 135 w 665"/>
                <a:gd name="T87" fmla="*/ 281 h 375"/>
                <a:gd name="T88" fmla="*/ 181 w 665"/>
                <a:gd name="T89" fmla="*/ 254 h 375"/>
                <a:gd name="T90" fmla="*/ 208 w 665"/>
                <a:gd name="T91" fmla="*/ 254 h 375"/>
                <a:gd name="T92" fmla="*/ 233 w 665"/>
                <a:gd name="T93" fmla="*/ 252 h 375"/>
                <a:gd name="T94" fmla="*/ 240 w 665"/>
                <a:gd name="T95" fmla="*/ 250 h 375"/>
                <a:gd name="T96" fmla="*/ 258 w 665"/>
                <a:gd name="T97" fmla="*/ 223 h 375"/>
                <a:gd name="T98" fmla="*/ 285 w 665"/>
                <a:gd name="T99" fmla="*/ 200 h 375"/>
                <a:gd name="T100" fmla="*/ 292 w 665"/>
                <a:gd name="T101" fmla="*/ 200 h 375"/>
                <a:gd name="T102" fmla="*/ 300 w 665"/>
                <a:gd name="T103" fmla="*/ 179 h 375"/>
                <a:gd name="T104" fmla="*/ 317 w 665"/>
                <a:gd name="T105" fmla="*/ 171 h 375"/>
                <a:gd name="T106" fmla="*/ 361 w 665"/>
                <a:gd name="T107" fmla="*/ 152 h 375"/>
                <a:gd name="T108" fmla="*/ 354 w 665"/>
                <a:gd name="T109" fmla="*/ 150 h 375"/>
                <a:gd name="T110" fmla="*/ 421 w 665"/>
                <a:gd name="T111" fmla="*/ 106 h 375"/>
                <a:gd name="T112" fmla="*/ 619 w 665"/>
                <a:gd name="T113" fmla="*/ 5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5" h="375">
                  <a:moveTo>
                    <a:pt x="194" y="371"/>
                  </a:moveTo>
                  <a:lnTo>
                    <a:pt x="194" y="373"/>
                  </a:lnTo>
                  <a:lnTo>
                    <a:pt x="194" y="373"/>
                  </a:lnTo>
                  <a:lnTo>
                    <a:pt x="194" y="375"/>
                  </a:lnTo>
                  <a:lnTo>
                    <a:pt x="194" y="375"/>
                  </a:lnTo>
                  <a:lnTo>
                    <a:pt x="194" y="373"/>
                  </a:lnTo>
                  <a:lnTo>
                    <a:pt x="194" y="373"/>
                  </a:lnTo>
                  <a:lnTo>
                    <a:pt x="192" y="373"/>
                  </a:lnTo>
                  <a:lnTo>
                    <a:pt x="192" y="369"/>
                  </a:lnTo>
                  <a:lnTo>
                    <a:pt x="189" y="367"/>
                  </a:lnTo>
                  <a:lnTo>
                    <a:pt x="189" y="367"/>
                  </a:lnTo>
                  <a:lnTo>
                    <a:pt x="187" y="367"/>
                  </a:lnTo>
                  <a:lnTo>
                    <a:pt x="187" y="367"/>
                  </a:lnTo>
                  <a:lnTo>
                    <a:pt x="185" y="367"/>
                  </a:lnTo>
                  <a:lnTo>
                    <a:pt x="177" y="361"/>
                  </a:lnTo>
                  <a:lnTo>
                    <a:pt x="177" y="361"/>
                  </a:lnTo>
                  <a:lnTo>
                    <a:pt x="177" y="361"/>
                  </a:lnTo>
                  <a:lnTo>
                    <a:pt x="181" y="359"/>
                  </a:lnTo>
                  <a:lnTo>
                    <a:pt x="181" y="359"/>
                  </a:lnTo>
                  <a:lnTo>
                    <a:pt x="185" y="359"/>
                  </a:lnTo>
                  <a:lnTo>
                    <a:pt x="190" y="363"/>
                  </a:lnTo>
                  <a:lnTo>
                    <a:pt x="192" y="365"/>
                  </a:lnTo>
                  <a:lnTo>
                    <a:pt x="192" y="367"/>
                  </a:lnTo>
                  <a:lnTo>
                    <a:pt x="194" y="371"/>
                  </a:lnTo>
                  <a:moveTo>
                    <a:pt x="665" y="83"/>
                  </a:moveTo>
                  <a:lnTo>
                    <a:pt x="661" y="92"/>
                  </a:lnTo>
                  <a:lnTo>
                    <a:pt x="638" y="125"/>
                  </a:lnTo>
                  <a:lnTo>
                    <a:pt x="632" y="121"/>
                  </a:lnTo>
                  <a:lnTo>
                    <a:pt x="609" y="154"/>
                  </a:lnTo>
                  <a:lnTo>
                    <a:pt x="603" y="150"/>
                  </a:lnTo>
                  <a:lnTo>
                    <a:pt x="580" y="183"/>
                  </a:lnTo>
                  <a:lnTo>
                    <a:pt x="575" y="177"/>
                  </a:lnTo>
                  <a:lnTo>
                    <a:pt x="569" y="186"/>
                  </a:lnTo>
                  <a:lnTo>
                    <a:pt x="561" y="181"/>
                  </a:lnTo>
                  <a:lnTo>
                    <a:pt x="550" y="198"/>
                  </a:lnTo>
                  <a:lnTo>
                    <a:pt x="540" y="192"/>
                  </a:lnTo>
                  <a:lnTo>
                    <a:pt x="534" y="200"/>
                  </a:lnTo>
                  <a:lnTo>
                    <a:pt x="521" y="190"/>
                  </a:lnTo>
                  <a:lnTo>
                    <a:pt x="509" y="208"/>
                  </a:lnTo>
                  <a:lnTo>
                    <a:pt x="492" y="196"/>
                  </a:lnTo>
                  <a:lnTo>
                    <a:pt x="480" y="211"/>
                  </a:lnTo>
                  <a:lnTo>
                    <a:pt x="482" y="213"/>
                  </a:lnTo>
                  <a:lnTo>
                    <a:pt x="459" y="246"/>
                  </a:lnTo>
                  <a:lnTo>
                    <a:pt x="463" y="248"/>
                  </a:lnTo>
                  <a:lnTo>
                    <a:pt x="457" y="257"/>
                  </a:lnTo>
                  <a:lnTo>
                    <a:pt x="473" y="269"/>
                  </a:lnTo>
                  <a:lnTo>
                    <a:pt x="461" y="286"/>
                  </a:lnTo>
                  <a:lnTo>
                    <a:pt x="452" y="286"/>
                  </a:lnTo>
                  <a:lnTo>
                    <a:pt x="446" y="290"/>
                  </a:lnTo>
                  <a:lnTo>
                    <a:pt x="438" y="290"/>
                  </a:lnTo>
                  <a:lnTo>
                    <a:pt x="430" y="284"/>
                  </a:lnTo>
                  <a:lnTo>
                    <a:pt x="429" y="286"/>
                  </a:lnTo>
                  <a:lnTo>
                    <a:pt x="415" y="279"/>
                  </a:lnTo>
                  <a:lnTo>
                    <a:pt x="407" y="282"/>
                  </a:lnTo>
                  <a:lnTo>
                    <a:pt x="400" y="277"/>
                  </a:lnTo>
                  <a:lnTo>
                    <a:pt x="398" y="281"/>
                  </a:lnTo>
                  <a:lnTo>
                    <a:pt x="392" y="277"/>
                  </a:lnTo>
                  <a:lnTo>
                    <a:pt x="386" y="284"/>
                  </a:lnTo>
                  <a:lnTo>
                    <a:pt x="388" y="286"/>
                  </a:lnTo>
                  <a:lnTo>
                    <a:pt x="382" y="290"/>
                  </a:lnTo>
                  <a:lnTo>
                    <a:pt x="371" y="305"/>
                  </a:lnTo>
                  <a:lnTo>
                    <a:pt x="363" y="304"/>
                  </a:lnTo>
                  <a:lnTo>
                    <a:pt x="361" y="307"/>
                  </a:lnTo>
                  <a:lnTo>
                    <a:pt x="356" y="305"/>
                  </a:lnTo>
                  <a:lnTo>
                    <a:pt x="346" y="302"/>
                  </a:lnTo>
                  <a:lnTo>
                    <a:pt x="334" y="311"/>
                  </a:lnTo>
                  <a:lnTo>
                    <a:pt x="329" y="305"/>
                  </a:lnTo>
                  <a:lnTo>
                    <a:pt x="325" y="313"/>
                  </a:lnTo>
                  <a:lnTo>
                    <a:pt x="319" y="315"/>
                  </a:lnTo>
                  <a:lnTo>
                    <a:pt x="321" y="311"/>
                  </a:lnTo>
                  <a:lnTo>
                    <a:pt x="313" y="307"/>
                  </a:lnTo>
                  <a:lnTo>
                    <a:pt x="306" y="313"/>
                  </a:lnTo>
                  <a:lnTo>
                    <a:pt x="294" y="304"/>
                  </a:lnTo>
                  <a:lnTo>
                    <a:pt x="286" y="304"/>
                  </a:lnTo>
                  <a:lnTo>
                    <a:pt x="281" y="305"/>
                  </a:lnTo>
                  <a:lnTo>
                    <a:pt x="277" y="313"/>
                  </a:lnTo>
                  <a:lnTo>
                    <a:pt x="269" y="311"/>
                  </a:lnTo>
                  <a:lnTo>
                    <a:pt x="260" y="319"/>
                  </a:lnTo>
                  <a:lnTo>
                    <a:pt x="256" y="315"/>
                  </a:lnTo>
                  <a:lnTo>
                    <a:pt x="250" y="323"/>
                  </a:lnTo>
                  <a:lnTo>
                    <a:pt x="269" y="338"/>
                  </a:lnTo>
                  <a:lnTo>
                    <a:pt x="269" y="338"/>
                  </a:lnTo>
                  <a:lnTo>
                    <a:pt x="269" y="338"/>
                  </a:lnTo>
                  <a:lnTo>
                    <a:pt x="263" y="338"/>
                  </a:lnTo>
                  <a:lnTo>
                    <a:pt x="261" y="338"/>
                  </a:lnTo>
                  <a:lnTo>
                    <a:pt x="261" y="340"/>
                  </a:lnTo>
                  <a:lnTo>
                    <a:pt x="261" y="340"/>
                  </a:lnTo>
                  <a:lnTo>
                    <a:pt x="260" y="342"/>
                  </a:lnTo>
                  <a:lnTo>
                    <a:pt x="254" y="342"/>
                  </a:lnTo>
                  <a:lnTo>
                    <a:pt x="254" y="342"/>
                  </a:lnTo>
                  <a:lnTo>
                    <a:pt x="250" y="344"/>
                  </a:lnTo>
                  <a:lnTo>
                    <a:pt x="250" y="346"/>
                  </a:lnTo>
                  <a:lnTo>
                    <a:pt x="248" y="348"/>
                  </a:lnTo>
                  <a:lnTo>
                    <a:pt x="248" y="348"/>
                  </a:lnTo>
                  <a:lnTo>
                    <a:pt x="248" y="348"/>
                  </a:lnTo>
                  <a:lnTo>
                    <a:pt x="244" y="344"/>
                  </a:lnTo>
                  <a:lnTo>
                    <a:pt x="238" y="338"/>
                  </a:lnTo>
                  <a:lnTo>
                    <a:pt x="237" y="340"/>
                  </a:lnTo>
                  <a:lnTo>
                    <a:pt x="235" y="340"/>
                  </a:lnTo>
                  <a:lnTo>
                    <a:pt x="235" y="340"/>
                  </a:lnTo>
                  <a:lnTo>
                    <a:pt x="235" y="340"/>
                  </a:lnTo>
                  <a:lnTo>
                    <a:pt x="233" y="342"/>
                  </a:lnTo>
                  <a:lnTo>
                    <a:pt x="231" y="346"/>
                  </a:lnTo>
                  <a:lnTo>
                    <a:pt x="229" y="346"/>
                  </a:lnTo>
                  <a:lnTo>
                    <a:pt x="229" y="346"/>
                  </a:lnTo>
                  <a:lnTo>
                    <a:pt x="227" y="344"/>
                  </a:lnTo>
                  <a:lnTo>
                    <a:pt x="229" y="338"/>
                  </a:lnTo>
                  <a:lnTo>
                    <a:pt x="229" y="338"/>
                  </a:lnTo>
                  <a:lnTo>
                    <a:pt x="229" y="338"/>
                  </a:lnTo>
                  <a:lnTo>
                    <a:pt x="229" y="338"/>
                  </a:lnTo>
                  <a:lnTo>
                    <a:pt x="229" y="336"/>
                  </a:lnTo>
                  <a:lnTo>
                    <a:pt x="229" y="336"/>
                  </a:lnTo>
                  <a:lnTo>
                    <a:pt x="229" y="336"/>
                  </a:lnTo>
                  <a:lnTo>
                    <a:pt x="229" y="336"/>
                  </a:lnTo>
                  <a:lnTo>
                    <a:pt x="229" y="336"/>
                  </a:lnTo>
                  <a:lnTo>
                    <a:pt x="227" y="336"/>
                  </a:lnTo>
                  <a:lnTo>
                    <a:pt x="225" y="338"/>
                  </a:lnTo>
                  <a:lnTo>
                    <a:pt x="221" y="338"/>
                  </a:lnTo>
                  <a:lnTo>
                    <a:pt x="219" y="338"/>
                  </a:lnTo>
                  <a:lnTo>
                    <a:pt x="219" y="338"/>
                  </a:lnTo>
                  <a:lnTo>
                    <a:pt x="217" y="338"/>
                  </a:lnTo>
                  <a:lnTo>
                    <a:pt x="212" y="342"/>
                  </a:lnTo>
                  <a:lnTo>
                    <a:pt x="208" y="338"/>
                  </a:lnTo>
                  <a:lnTo>
                    <a:pt x="206" y="340"/>
                  </a:lnTo>
                  <a:lnTo>
                    <a:pt x="206" y="340"/>
                  </a:lnTo>
                  <a:lnTo>
                    <a:pt x="206" y="342"/>
                  </a:lnTo>
                  <a:lnTo>
                    <a:pt x="204" y="344"/>
                  </a:lnTo>
                  <a:lnTo>
                    <a:pt x="202" y="344"/>
                  </a:lnTo>
                  <a:lnTo>
                    <a:pt x="202" y="344"/>
                  </a:lnTo>
                  <a:lnTo>
                    <a:pt x="200" y="344"/>
                  </a:lnTo>
                  <a:lnTo>
                    <a:pt x="198" y="338"/>
                  </a:lnTo>
                  <a:lnTo>
                    <a:pt x="198" y="336"/>
                  </a:lnTo>
                  <a:lnTo>
                    <a:pt x="198" y="336"/>
                  </a:lnTo>
                  <a:lnTo>
                    <a:pt x="198" y="334"/>
                  </a:lnTo>
                  <a:lnTo>
                    <a:pt x="198" y="332"/>
                  </a:lnTo>
                  <a:lnTo>
                    <a:pt x="198" y="328"/>
                  </a:lnTo>
                  <a:lnTo>
                    <a:pt x="198" y="327"/>
                  </a:lnTo>
                  <a:lnTo>
                    <a:pt x="196" y="327"/>
                  </a:lnTo>
                  <a:lnTo>
                    <a:pt x="194" y="327"/>
                  </a:lnTo>
                  <a:lnTo>
                    <a:pt x="192" y="327"/>
                  </a:lnTo>
                  <a:lnTo>
                    <a:pt x="190" y="327"/>
                  </a:lnTo>
                  <a:lnTo>
                    <a:pt x="190" y="328"/>
                  </a:lnTo>
                  <a:lnTo>
                    <a:pt x="190" y="330"/>
                  </a:lnTo>
                  <a:lnTo>
                    <a:pt x="190" y="330"/>
                  </a:lnTo>
                  <a:lnTo>
                    <a:pt x="190" y="330"/>
                  </a:lnTo>
                  <a:lnTo>
                    <a:pt x="190" y="332"/>
                  </a:lnTo>
                  <a:lnTo>
                    <a:pt x="192" y="332"/>
                  </a:lnTo>
                  <a:lnTo>
                    <a:pt x="192" y="332"/>
                  </a:lnTo>
                  <a:lnTo>
                    <a:pt x="190" y="334"/>
                  </a:lnTo>
                  <a:lnTo>
                    <a:pt x="190" y="336"/>
                  </a:lnTo>
                  <a:lnTo>
                    <a:pt x="185" y="332"/>
                  </a:lnTo>
                  <a:lnTo>
                    <a:pt x="183" y="332"/>
                  </a:lnTo>
                  <a:lnTo>
                    <a:pt x="181" y="334"/>
                  </a:lnTo>
                  <a:lnTo>
                    <a:pt x="181" y="334"/>
                  </a:lnTo>
                  <a:lnTo>
                    <a:pt x="177" y="336"/>
                  </a:lnTo>
                  <a:lnTo>
                    <a:pt x="177" y="338"/>
                  </a:lnTo>
                  <a:lnTo>
                    <a:pt x="177" y="340"/>
                  </a:lnTo>
                  <a:lnTo>
                    <a:pt x="177" y="342"/>
                  </a:lnTo>
                  <a:lnTo>
                    <a:pt x="179" y="342"/>
                  </a:lnTo>
                  <a:lnTo>
                    <a:pt x="179" y="342"/>
                  </a:lnTo>
                  <a:lnTo>
                    <a:pt x="179" y="342"/>
                  </a:lnTo>
                  <a:lnTo>
                    <a:pt x="179" y="346"/>
                  </a:lnTo>
                  <a:lnTo>
                    <a:pt x="179" y="346"/>
                  </a:lnTo>
                  <a:lnTo>
                    <a:pt x="179" y="346"/>
                  </a:lnTo>
                  <a:lnTo>
                    <a:pt x="177" y="348"/>
                  </a:lnTo>
                  <a:lnTo>
                    <a:pt x="177" y="348"/>
                  </a:lnTo>
                  <a:lnTo>
                    <a:pt x="175" y="348"/>
                  </a:lnTo>
                  <a:lnTo>
                    <a:pt x="173" y="346"/>
                  </a:lnTo>
                  <a:lnTo>
                    <a:pt x="173" y="344"/>
                  </a:lnTo>
                  <a:lnTo>
                    <a:pt x="171" y="342"/>
                  </a:lnTo>
                  <a:lnTo>
                    <a:pt x="169" y="342"/>
                  </a:lnTo>
                  <a:lnTo>
                    <a:pt x="169" y="342"/>
                  </a:lnTo>
                  <a:lnTo>
                    <a:pt x="167" y="342"/>
                  </a:lnTo>
                  <a:lnTo>
                    <a:pt x="165" y="340"/>
                  </a:lnTo>
                  <a:lnTo>
                    <a:pt x="165" y="338"/>
                  </a:lnTo>
                  <a:lnTo>
                    <a:pt x="165" y="336"/>
                  </a:lnTo>
                  <a:lnTo>
                    <a:pt x="165" y="336"/>
                  </a:lnTo>
                  <a:lnTo>
                    <a:pt x="165" y="334"/>
                  </a:lnTo>
                  <a:lnTo>
                    <a:pt x="167" y="332"/>
                  </a:lnTo>
                  <a:lnTo>
                    <a:pt x="165" y="330"/>
                  </a:lnTo>
                  <a:lnTo>
                    <a:pt x="165" y="330"/>
                  </a:lnTo>
                  <a:lnTo>
                    <a:pt x="156" y="327"/>
                  </a:lnTo>
                  <a:lnTo>
                    <a:pt x="156" y="327"/>
                  </a:lnTo>
                  <a:lnTo>
                    <a:pt x="146" y="328"/>
                  </a:lnTo>
                  <a:lnTo>
                    <a:pt x="144" y="330"/>
                  </a:lnTo>
                  <a:lnTo>
                    <a:pt x="144" y="330"/>
                  </a:lnTo>
                  <a:lnTo>
                    <a:pt x="146" y="332"/>
                  </a:lnTo>
                  <a:lnTo>
                    <a:pt x="148" y="332"/>
                  </a:lnTo>
                  <a:lnTo>
                    <a:pt x="150" y="332"/>
                  </a:lnTo>
                  <a:lnTo>
                    <a:pt x="152" y="334"/>
                  </a:lnTo>
                  <a:lnTo>
                    <a:pt x="154" y="340"/>
                  </a:lnTo>
                  <a:lnTo>
                    <a:pt x="154" y="342"/>
                  </a:lnTo>
                  <a:lnTo>
                    <a:pt x="152" y="344"/>
                  </a:lnTo>
                  <a:lnTo>
                    <a:pt x="150" y="346"/>
                  </a:lnTo>
                  <a:lnTo>
                    <a:pt x="146" y="346"/>
                  </a:lnTo>
                  <a:lnTo>
                    <a:pt x="146" y="346"/>
                  </a:lnTo>
                  <a:lnTo>
                    <a:pt x="146" y="344"/>
                  </a:lnTo>
                  <a:lnTo>
                    <a:pt x="144" y="340"/>
                  </a:lnTo>
                  <a:lnTo>
                    <a:pt x="140" y="336"/>
                  </a:lnTo>
                  <a:lnTo>
                    <a:pt x="137" y="332"/>
                  </a:lnTo>
                  <a:lnTo>
                    <a:pt x="137" y="332"/>
                  </a:lnTo>
                  <a:lnTo>
                    <a:pt x="135" y="334"/>
                  </a:lnTo>
                  <a:lnTo>
                    <a:pt x="135" y="334"/>
                  </a:lnTo>
                  <a:lnTo>
                    <a:pt x="135" y="334"/>
                  </a:lnTo>
                  <a:lnTo>
                    <a:pt x="135" y="336"/>
                  </a:lnTo>
                  <a:lnTo>
                    <a:pt x="133" y="338"/>
                  </a:lnTo>
                  <a:lnTo>
                    <a:pt x="133" y="338"/>
                  </a:lnTo>
                  <a:lnTo>
                    <a:pt x="127" y="332"/>
                  </a:lnTo>
                  <a:lnTo>
                    <a:pt x="125" y="330"/>
                  </a:lnTo>
                  <a:lnTo>
                    <a:pt x="123" y="328"/>
                  </a:lnTo>
                  <a:lnTo>
                    <a:pt x="117" y="328"/>
                  </a:lnTo>
                  <a:lnTo>
                    <a:pt x="108" y="330"/>
                  </a:lnTo>
                  <a:lnTo>
                    <a:pt x="108" y="332"/>
                  </a:lnTo>
                  <a:lnTo>
                    <a:pt x="106" y="332"/>
                  </a:lnTo>
                  <a:lnTo>
                    <a:pt x="106" y="334"/>
                  </a:lnTo>
                  <a:lnTo>
                    <a:pt x="108" y="336"/>
                  </a:lnTo>
                  <a:lnTo>
                    <a:pt x="110" y="340"/>
                  </a:lnTo>
                  <a:lnTo>
                    <a:pt x="112" y="342"/>
                  </a:lnTo>
                  <a:lnTo>
                    <a:pt x="112" y="342"/>
                  </a:lnTo>
                  <a:lnTo>
                    <a:pt x="114" y="344"/>
                  </a:lnTo>
                  <a:lnTo>
                    <a:pt x="116" y="350"/>
                  </a:lnTo>
                  <a:lnTo>
                    <a:pt x="116" y="352"/>
                  </a:lnTo>
                  <a:lnTo>
                    <a:pt x="114" y="352"/>
                  </a:lnTo>
                  <a:lnTo>
                    <a:pt x="112" y="352"/>
                  </a:lnTo>
                  <a:lnTo>
                    <a:pt x="110" y="352"/>
                  </a:lnTo>
                  <a:lnTo>
                    <a:pt x="106" y="352"/>
                  </a:lnTo>
                  <a:lnTo>
                    <a:pt x="104" y="353"/>
                  </a:lnTo>
                  <a:lnTo>
                    <a:pt x="104" y="353"/>
                  </a:lnTo>
                  <a:lnTo>
                    <a:pt x="108" y="355"/>
                  </a:lnTo>
                  <a:lnTo>
                    <a:pt x="112" y="357"/>
                  </a:lnTo>
                  <a:lnTo>
                    <a:pt x="114" y="357"/>
                  </a:lnTo>
                  <a:lnTo>
                    <a:pt x="117" y="359"/>
                  </a:lnTo>
                  <a:lnTo>
                    <a:pt x="117" y="359"/>
                  </a:lnTo>
                  <a:lnTo>
                    <a:pt x="117" y="359"/>
                  </a:lnTo>
                  <a:lnTo>
                    <a:pt x="116" y="359"/>
                  </a:lnTo>
                  <a:lnTo>
                    <a:pt x="106" y="359"/>
                  </a:lnTo>
                  <a:lnTo>
                    <a:pt x="102" y="359"/>
                  </a:lnTo>
                  <a:lnTo>
                    <a:pt x="96" y="359"/>
                  </a:lnTo>
                  <a:lnTo>
                    <a:pt x="92" y="361"/>
                  </a:lnTo>
                  <a:lnTo>
                    <a:pt x="92" y="363"/>
                  </a:lnTo>
                  <a:lnTo>
                    <a:pt x="91" y="365"/>
                  </a:lnTo>
                  <a:lnTo>
                    <a:pt x="91" y="365"/>
                  </a:lnTo>
                  <a:lnTo>
                    <a:pt x="89" y="363"/>
                  </a:lnTo>
                  <a:lnTo>
                    <a:pt x="91" y="361"/>
                  </a:lnTo>
                  <a:lnTo>
                    <a:pt x="91" y="361"/>
                  </a:lnTo>
                  <a:lnTo>
                    <a:pt x="91" y="359"/>
                  </a:lnTo>
                  <a:lnTo>
                    <a:pt x="91" y="359"/>
                  </a:lnTo>
                  <a:lnTo>
                    <a:pt x="91" y="359"/>
                  </a:lnTo>
                  <a:lnTo>
                    <a:pt x="91" y="359"/>
                  </a:lnTo>
                  <a:lnTo>
                    <a:pt x="91" y="359"/>
                  </a:lnTo>
                  <a:lnTo>
                    <a:pt x="89" y="359"/>
                  </a:lnTo>
                  <a:lnTo>
                    <a:pt x="89" y="359"/>
                  </a:lnTo>
                  <a:lnTo>
                    <a:pt x="87" y="363"/>
                  </a:lnTo>
                  <a:lnTo>
                    <a:pt x="87" y="367"/>
                  </a:lnTo>
                  <a:lnTo>
                    <a:pt x="87" y="369"/>
                  </a:lnTo>
                  <a:lnTo>
                    <a:pt x="85" y="369"/>
                  </a:lnTo>
                  <a:lnTo>
                    <a:pt x="83" y="371"/>
                  </a:lnTo>
                  <a:lnTo>
                    <a:pt x="83" y="371"/>
                  </a:lnTo>
                  <a:lnTo>
                    <a:pt x="83" y="369"/>
                  </a:lnTo>
                  <a:lnTo>
                    <a:pt x="83" y="365"/>
                  </a:lnTo>
                  <a:lnTo>
                    <a:pt x="83" y="365"/>
                  </a:lnTo>
                  <a:lnTo>
                    <a:pt x="81" y="365"/>
                  </a:lnTo>
                  <a:lnTo>
                    <a:pt x="81" y="365"/>
                  </a:lnTo>
                  <a:lnTo>
                    <a:pt x="81" y="367"/>
                  </a:lnTo>
                  <a:lnTo>
                    <a:pt x="81" y="367"/>
                  </a:lnTo>
                  <a:lnTo>
                    <a:pt x="79" y="369"/>
                  </a:lnTo>
                  <a:lnTo>
                    <a:pt x="79" y="369"/>
                  </a:lnTo>
                  <a:lnTo>
                    <a:pt x="79" y="369"/>
                  </a:lnTo>
                  <a:lnTo>
                    <a:pt x="79" y="359"/>
                  </a:lnTo>
                  <a:lnTo>
                    <a:pt x="79" y="359"/>
                  </a:lnTo>
                  <a:lnTo>
                    <a:pt x="83" y="353"/>
                  </a:lnTo>
                  <a:lnTo>
                    <a:pt x="85" y="353"/>
                  </a:lnTo>
                  <a:lnTo>
                    <a:pt x="85" y="353"/>
                  </a:lnTo>
                  <a:lnTo>
                    <a:pt x="85" y="353"/>
                  </a:lnTo>
                  <a:lnTo>
                    <a:pt x="85" y="352"/>
                  </a:lnTo>
                  <a:lnTo>
                    <a:pt x="83" y="350"/>
                  </a:lnTo>
                  <a:lnTo>
                    <a:pt x="81" y="352"/>
                  </a:lnTo>
                  <a:lnTo>
                    <a:pt x="79" y="352"/>
                  </a:lnTo>
                  <a:lnTo>
                    <a:pt x="77" y="353"/>
                  </a:lnTo>
                  <a:lnTo>
                    <a:pt x="75" y="357"/>
                  </a:lnTo>
                  <a:lnTo>
                    <a:pt x="75" y="357"/>
                  </a:lnTo>
                  <a:lnTo>
                    <a:pt x="75" y="359"/>
                  </a:lnTo>
                  <a:lnTo>
                    <a:pt x="75" y="359"/>
                  </a:lnTo>
                  <a:lnTo>
                    <a:pt x="73" y="361"/>
                  </a:lnTo>
                  <a:lnTo>
                    <a:pt x="71" y="363"/>
                  </a:lnTo>
                  <a:lnTo>
                    <a:pt x="69" y="365"/>
                  </a:lnTo>
                  <a:lnTo>
                    <a:pt x="68" y="365"/>
                  </a:lnTo>
                  <a:lnTo>
                    <a:pt x="66" y="363"/>
                  </a:lnTo>
                  <a:lnTo>
                    <a:pt x="66" y="361"/>
                  </a:lnTo>
                  <a:lnTo>
                    <a:pt x="66" y="361"/>
                  </a:lnTo>
                  <a:lnTo>
                    <a:pt x="68" y="357"/>
                  </a:lnTo>
                  <a:lnTo>
                    <a:pt x="69" y="357"/>
                  </a:lnTo>
                  <a:lnTo>
                    <a:pt x="69" y="357"/>
                  </a:lnTo>
                  <a:lnTo>
                    <a:pt x="64" y="353"/>
                  </a:lnTo>
                  <a:lnTo>
                    <a:pt x="56" y="355"/>
                  </a:lnTo>
                  <a:lnTo>
                    <a:pt x="54" y="357"/>
                  </a:lnTo>
                  <a:lnTo>
                    <a:pt x="50" y="353"/>
                  </a:lnTo>
                  <a:lnTo>
                    <a:pt x="43" y="352"/>
                  </a:lnTo>
                  <a:lnTo>
                    <a:pt x="33" y="348"/>
                  </a:lnTo>
                  <a:lnTo>
                    <a:pt x="29" y="346"/>
                  </a:lnTo>
                  <a:lnTo>
                    <a:pt x="27" y="346"/>
                  </a:lnTo>
                  <a:lnTo>
                    <a:pt x="25" y="346"/>
                  </a:lnTo>
                  <a:lnTo>
                    <a:pt x="25" y="346"/>
                  </a:lnTo>
                  <a:lnTo>
                    <a:pt x="23" y="348"/>
                  </a:lnTo>
                  <a:lnTo>
                    <a:pt x="21" y="350"/>
                  </a:lnTo>
                  <a:lnTo>
                    <a:pt x="19" y="352"/>
                  </a:lnTo>
                  <a:lnTo>
                    <a:pt x="19" y="352"/>
                  </a:lnTo>
                  <a:lnTo>
                    <a:pt x="19" y="352"/>
                  </a:lnTo>
                  <a:lnTo>
                    <a:pt x="18" y="350"/>
                  </a:lnTo>
                  <a:lnTo>
                    <a:pt x="19" y="346"/>
                  </a:lnTo>
                  <a:lnTo>
                    <a:pt x="19" y="344"/>
                  </a:lnTo>
                  <a:lnTo>
                    <a:pt x="19" y="344"/>
                  </a:lnTo>
                  <a:lnTo>
                    <a:pt x="21" y="344"/>
                  </a:lnTo>
                  <a:lnTo>
                    <a:pt x="25" y="340"/>
                  </a:lnTo>
                  <a:lnTo>
                    <a:pt x="23" y="338"/>
                  </a:lnTo>
                  <a:lnTo>
                    <a:pt x="23" y="338"/>
                  </a:lnTo>
                  <a:lnTo>
                    <a:pt x="21" y="338"/>
                  </a:lnTo>
                  <a:lnTo>
                    <a:pt x="19" y="338"/>
                  </a:lnTo>
                  <a:lnTo>
                    <a:pt x="19" y="342"/>
                  </a:lnTo>
                  <a:lnTo>
                    <a:pt x="14" y="350"/>
                  </a:lnTo>
                  <a:lnTo>
                    <a:pt x="12" y="352"/>
                  </a:lnTo>
                  <a:lnTo>
                    <a:pt x="10" y="352"/>
                  </a:lnTo>
                  <a:lnTo>
                    <a:pt x="8" y="352"/>
                  </a:lnTo>
                  <a:lnTo>
                    <a:pt x="6" y="353"/>
                  </a:lnTo>
                  <a:lnTo>
                    <a:pt x="6" y="353"/>
                  </a:lnTo>
                  <a:lnTo>
                    <a:pt x="6" y="355"/>
                  </a:lnTo>
                  <a:lnTo>
                    <a:pt x="4" y="357"/>
                  </a:lnTo>
                  <a:lnTo>
                    <a:pt x="2" y="359"/>
                  </a:lnTo>
                  <a:lnTo>
                    <a:pt x="0" y="359"/>
                  </a:lnTo>
                  <a:lnTo>
                    <a:pt x="19" y="336"/>
                  </a:lnTo>
                  <a:lnTo>
                    <a:pt x="4" y="325"/>
                  </a:lnTo>
                  <a:lnTo>
                    <a:pt x="12" y="315"/>
                  </a:lnTo>
                  <a:lnTo>
                    <a:pt x="14" y="317"/>
                  </a:lnTo>
                  <a:lnTo>
                    <a:pt x="39" y="286"/>
                  </a:lnTo>
                  <a:lnTo>
                    <a:pt x="35" y="282"/>
                  </a:lnTo>
                  <a:lnTo>
                    <a:pt x="48" y="267"/>
                  </a:lnTo>
                  <a:lnTo>
                    <a:pt x="62" y="279"/>
                  </a:lnTo>
                  <a:lnTo>
                    <a:pt x="69" y="271"/>
                  </a:lnTo>
                  <a:lnTo>
                    <a:pt x="85" y="282"/>
                  </a:lnTo>
                  <a:lnTo>
                    <a:pt x="91" y="275"/>
                  </a:lnTo>
                  <a:lnTo>
                    <a:pt x="102" y="284"/>
                  </a:lnTo>
                  <a:lnTo>
                    <a:pt x="110" y="277"/>
                  </a:lnTo>
                  <a:lnTo>
                    <a:pt x="116" y="281"/>
                  </a:lnTo>
                  <a:lnTo>
                    <a:pt x="119" y="277"/>
                  </a:lnTo>
                  <a:lnTo>
                    <a:pt x="119" y="279"/>
                  </a:lnTo>
                  <a:lnTo>
                    <a:pt x="121" y="279"/>
                  </a:lnTo>
                  <a:lnTo>
                    <a:pt x="123" y="282"/>
                  </a:lnTo>
                  <a:lnTo>
                    <a:pt x="129" y="286"/>
                  </a:lnTo>
                  <a:lnTo>
                    <a:pt x="133" y="284"/>
                  </a:lnTo>
                  <a:lnTo>
                    <a:pt x="135" y="282"/>
                  </a:lnTo>
                  <a:lnTo>
                    <a:pt x="135" y="282"/>
                  </a:lnTo>
                  <a:lnTo>
                    <a:pt x="135" y="281"/>
                  </a:lnTo>
                  <a:lnTo>
                    <a:pt x="139" y="273"/>
                  </a:lnTo>
                  <a:lnTo>
                    <a:pt x="144" y="267"/>
                  </a:lnTo>
                  <a:lnTo>
                    <a:pt x="148" y="263"/>
                  </a:lnTo>
                  <a:lnTo>
                    <a:pt x="150" y="261"/>
                  </a:lnTo>
                  <a:lnTo>
                    <a:pt x="164" y="257"/>
                  </a:lnTo>
                  <a:lnTo>
                    <a:pt x="171" y="256"/>
                  </a:lnTo>
                  <a:lnTo>
                    <a:pt x="179" y="254"/>
                  </a:lnTo>
                  <a:lnTo>
                    <a:pt x="181" y="254"/>
                  </a:lnTo>
                  <a:lnTo>
                    <a:pt x="189" y="254"/>
                  </a:lnTo>
                  <a:lnTo>
                    <a:pt x="194" y="254"/>
                  </a:lnTo>
                  <a:lnTo>
                    <a:pt x="202" y="254"/>
                  </a:lnTo>
                  <a:lnTo>
                    <a:pt x="202" y="254"/>
                  </a:lnTo>
                  <a:lnTo>
                    <a:pt x="204" y="254"/>
                  </a:lnTo>
                  <a:lnTo>
                    <a:pt x="204" y="254"/>
                  </a:lnTo>
                  <a:lnTo>
                    <a:pt x="206" y="254"/>
                  </a:lnTo>
                  <a:lnTo>
                    <a:pt x="208" y="254"/>
                  </a:lnTo>
                  <a:lnTo>
                    <a:pt x="212" y="252"/>
                  </a:lnTo>
                  <a:lnTo>
                    <a:pt x="213" y="250"/>
                  </a:lnTo>
                  <a:lnTo>
                    <a:pt x="215" y="250"/>
                  </a:lnTo>
                  <a:lnTo>
                    <a:pt x="227" y="248"/>
                  </a:lnTo>
                  <a:lnTo>
                    <a:pt x="227" y="250"/>
                  </a:lnTo>
                  <a:lnTo>
                    <a:pt x="233" y="250"/>
                  </a:lnTo>
                  <a:lnTo>
                    <a:pt x="233" y="250"/>
                  </a:lnTo>
                  <a:lnTo>
                    <a:pt x="233" y="252"/>
                  </a:lnTo>
                  <a:lnTo>
                    <a:pt x="231" y="254"/>
                  </a:lnTo>
                  <a:lnTo>
                    <a:pt x="231" y="257"/>
                  </a:lnTo>
                  <a:lnTo>
                    <a:pt x="231" y="259"/>
                  </a:lnTo>
                  <a:lnTo>
                    <a:pt x="233" y="261"/>
                  </a:lnTo>
                  <a:lnTo>
                    <a:pt x="235" y="259"/>
                  </a:lnTo>
                  <a:lnTo>
                    <a:pt x="237" y="259"/>
                  </a:lnTo>
                  <a:lnTo>
                    <a:pt x="238" y="252"/>
                  </a:lnTo>
                  <a:lnTo>
                    <a:pt x="240" y="250"/>
                  </a:lnTo>
                  <a:lnTo>
                    <a:pt x="240" y="248"/>
                  </a:lnTo>
                  <a:lnTo>
                    <a:pt x="238" y="248"/>
                  </a:lnTo>
                  <a:lnTo>
                    <a:pt x="237" y="246"/>
                  </a:lnTo>
                  <a:lnTo>
                    <a:pt x="237" y="246"/>
                  </a:lnTo>
                  <a:lnTo>
                    <a:pt x="237" y="242"/>
                  </a:lnTo>
                  <a:lnTo>
                    <a:pt x="244" y="234"/>
                  </a:lnTo>
                  <a:lnTo>
                    <a:pt x="248" y="231"/>
                  </a:lnTo>
                  <a:lnTo>
                    <a:pt x="258" y="223"/>
                  </a:lnTo>
                  <a:lnTo>
                    <a:pt x="265" y="215"/>
                  </a:lnTo>
                  <a:lnTo>
                    <a:pt x="271" y="209"/>
                  </a:lnTo>
                  <a:lnTo>
                    <a:pt x="275" y="204"/>
                  </a:lnTo>
                  <a:lnTo>
                    <a:pt x="279" y="202"/>
                  </a:lnTo>
                  <a:lnTo>
                    <a:pt x="279" y="202"/>
                  </a:lnTo>
                  <a:lnTo>
                    <a:pt x="281" y="200"/>
                  </a:lnTo>
                  <a:lnTo>
                    <a:pt x="283" y="200"/>
                  </a:lnTo>
                  <a:lnTo>
                    <a:pt x="285" y="200"/>
                  </a:lnTo>
                  <a:lnTo>
                    <a:pt x="285" y="202"/>
                  </a:lnTo>
                  <a:lnTo>
                    <a:pt x="290" y="204"/>
                  </a:lnTo>
                  <a:lnTo>
                    <a:pt x="292" y="204"/>
                  </a:lnTo>
                  <a:lnTo>
                    <a:pt x="296" y="202"/>
                  </a:lnTo>
                  <a:lnTo>
                    <a:pt x="296" y="200"/>
                  </a:lnTo>
                  <a:lnTo>
                    <a:pt x="296" y="200"/>
                  </a:lnTo>
                  <a:lnTo>
                    <a:pt x="294" y="200"/>
                  </a:lnTo>
                  <a:lnTo>
                    <a:pt x="292" y="200"/>
                  </a:lnTo>
                  <a:lnTo>
                    <a:pt x="292" y="200"/>
                  </a:lnTo>
                  <a:lnTo>
                    <a:pt x="292" y="198"/>
                  </a:lnTo>
                  <a:lnTo>
                    <a:pt x="290" y="192"/>
                  </a:lnTo>
                  <a:lnTo>
                    <a:pt x="290" y="190"/>
                  </a:lnTo>
                  <a:lnTo>
                    <a:pt x="290" y="188"/>
                  </a:lnTo>
                  <a:lnTo>
                    <a:pt x="292" y="186"/>
                  </a:lnTo>
                  <a:lnTo>
                    <a:pt x="294" y="183"/>
                  </a:lnTo>
                  <a:lnTo>
                    <a:pt x="300" y="179"/>
                  </a:lnTo>
                  <a:lnTo>
                    <a:pt x="302" y="177"/>
                  </a:lnTo>
                  <a:lnTo>
                    <a:pt x="308" y="173"/>
                  </a:lnTo>
                  <a:lnTo>
                    <a:pt x="308" y="173"/>
                  </a:lnTo>
                  <a:lnTo>
                    <a:pt x="311" y="171"/>
                  </a:lnTo>
                  <a:lnTo>
                    <a:pt x="311" y="171"/>
                  </a:lnTo>
                  <a:lnTo>
                    <a:pt x="315" y="171"/>
                  </a:lnTo>
                  <a:lnTo>
                    <a:pt x="317" y="171"/>
                  </a:lnTo>
                  <a:lnTo>
                    <a:pt x="317" y="171"/>
                  </a:lnTo>
                  <a:lnTo>
                    <a:pt x="321" y="171"/>
                  </a:lnTo>
                  <a:lnTo>
                    <a:pt x="323" y="171"/>
                  </a:lnTo>
                  <a:lnTo>
                    <a:pt x="327" y="167"/>
                  </a:lnTo>
                  <a:lnTo>
                    <a:pt x="327" y="167"/>
                  </a:lnTo>
                  <a:lnTo>
                    <a:pt x="373" y="202"/>
                  </a:lnTo>
                  <a:lnTo>
                    <a:pt x="392" y="175"/>
                  </a:lnTo>
                  <a:lnTo>
                    <a:pt x="361" y="152"/>
                  </a:lnTo>
                  <a:lnTo>
                    <a:pt x="361" y="152"/>
                  </a:lnTo>
                  <a:lnTo>
                    <a:pt x="363" y="152"/>
                  </a:lnTo>
                  <a:lnTo>
                    <a:pt x="365" y="148"/>
                  </a:lnTo>
                  <a:lnTo>
                    <a:pt x="363" y="144"/>
                  </a:lnTo>
                  <a:lnTo>
                    <a:pt x="361" y="144"/>
                  </a:lnTo>
                  <a:lnTo>
                    <a:pt x="359" y="148"/>
                  </a:lnTo>
                  <a:lnTo>
                    <a:pt x="358" y="148"/>
                  </a:lnTo>
                  <a:lnTo>
                    <a:pt x="358" y="148"/>
                  </a:lnTo>
                  <a:lnTo>
                    <a:pt x="354" y="150"/>
                  </a:lnTo>
                  <a:lnTo>
                    <a:pt x="350" y="148"/>
                  </a:lnTo>
                  <a:lnTo>
                    <a:pt x="373" y="110"/>
                  </a:lnTo>
                  <a:lnTo>
                    <a:pt x="381" y="115"/>
                  </a:lnTo>
                  <a:lnTo>
                    <a:pt x="388" y="108"/>
                  </a:lnTo>
                  <a:lnTo>
                    <a:pt x="404" y="119"/>
                  </a:lnTo>
                  <a:lnTo>
                    <a:pt x="409" y="112"/>
                  </a:lnTo>
                  <a:lnTo>
                    <a:pt x="413" y="115"/>
                  </a:lnTo>
                  <a:lnTo>
                    <a:pt x="421" y="106"/>
                  </a:lnTo>
                  <a:lnTo>
                    <a:pt x="429" y="114"/>
                  </a:lnTo>
                  <a:lnTo>
                    <a:pt x="434" y="104"/>
                  </a:lnTo>
                  <a:lnTo>
                    <a:pt x="450" y="117"/>
                  </a:lnTo>
                  <a:lnTo>
                    <a:pt x="455" y="108"/>
                  </a:lnTo>
                  <a:lnTo>
                    <a:pt x="465" y="114"/>
                  </a:lnTo>
                  <a:lnTo>
                    <a:pt x="494" y="73"/>
                  </a:lnTo>
                  <a:lnTo>
                    <a:pt x="548" y="0"/>
                  </a:lnTo>
                  <a:lnTo>
                    <a:pt x="619" y="50"/>
                  </a:lnTo>
                  <a:lnTo>
                    <a:pt x="665" y="8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38" name="Freeform 6340"/>
            <p:cNvSpPr>
              <a:spLocks/>
            </p:cNvSpPr>
            <p:nvPr/>
          </p:nvSpPr>
          <p:spPr bwMode="auto">
            <a:xfrm>
              <a:off x="6732588" y="3370263"/>
              <a:ext cx="676275" cy="479425"/>
            </a:xfrm>
            <a:custGeom>
              <a:avLst/>
              <a:gdLst>
                <a:gd name="T0" fmla="*/ 409 w 426"/>
                <a:gd name="T1" fmla="*/ 150 h 302"/>
                <a:gd name="T2" fmla="*/ 359 w 426"/>
                <a:gd name="T3" fmla="*/ 240 h 302"/>
                <a:gd name="T4" fmla="*/ 328 w 426"/>
                <a:gd name="T5" fmla="*/ 235 h 302"/>
                <a:gd name="T6" fmla="*/ 290 w 426"/>
                <a:gd name="T7" fmla="*/ 302 h 302"/>
                <a:gd name="T8" fmla="*/ 274 w 426"/>
                <a:gd name="T9" fmla="*/ 300 h 302"/>
                <a:gd name="T10" fmla="*/ 180 w 426"/>
                <a:gd name="T11" fmla="*/ 240 h 302"/>
                <a:gd name="T12" fmla="*/ 174 w 426"/>
                <a:gd name="T13" fmla="*/ 229 h 302"/>
                <a:gd name="T14" fmla="*/ 136 w 426"/>
                <a:gd name="T15" fmla="*/ 235 h 302"/>
                <a:gd name="T16" fmla="*/ 130 w 426"/>
                <a:gd name="T17" fmla="*/ 235 h 302"/>
                <a:gd name="T18" fmla="*/ 124 w 426"/>
                <a:gd name="T19" fmla="*/ 229 h 302"/>
                <a:gd name="T20" fmla="*/ 119 w 426"/>
                <a:gd name="T21" fmla="*/ 225 h 302"/>
                <a:gd name="T22" fmla="*/ 117 w 426"/>
                <a:gd name="T23" fmla="*/ 225 h 302"/>
                <a:gd name="T24" fmla="*/ 117 w 426"/>
                <a:gd name="T25" fmla="*/ 223 h 302"/>
                <a:gd name="T26" fmla="*/ 115 w 426"/>
                <a:gd name="T27" fmla="*/ 223 h 302"/>
                <a:gd name="T28" fmla="*/ 111 w 426"/>
                <a:gd name="T29" fmla="*/ 221 h 302"/>
                <a:gd name="T30" fmla="*/ 107 w 426"/>
                <a:gd name="T31" fmla="*/ 219 h 302"/>
                <a:gd name="T32" fmla="*/ 107 w 426"/>
                <a:gd name="T33" fmla="*/ 217 h 302"/>
                <a:gd name="T34" fmla="*/ 103 w 426"/>
                <a:gd name="T35" fmla="*/ 212 h 302"/>
                <a:gd name="T36" fmla="*/ 103 w 426"/>
                <a:gd name="T37" fmla="*/ 212 h 302"/>
                <a:gd name="T38" fmla="*/ 101 w 426"/>
                <a:gd name="T39" fmla="*/ 210 h 302"/>
                <a:gd name="T40" fmla="*/ 101 w 426"/>
                <a:gd name="T41" fmla="*/ 208 h 302"/>
                <a:gd name="T42" fmla="*/ 99 w 426"/>
                <a:gd name="T43" fmla="*/ 212 h 302"/>
                <a:gd name="T44" fmla="*/ 96 w 426"/>
                <a:gd name="T45" fmla="*/ 212 h 302"/>
                <a:gd name="T46" fmla="*/ 88 w 426"/>
                <a:gd name="T47" fmla="*/ 210 h 302"/>
                <a:gd name="T48" fmla="*/ 84 w 426"/>
                <a:gd name="T49" fmla="*/ 210 h 302"/>
                <a:gd name="T50" fmla="*/ 82 w 426"/>
                <a:gd name="T51" fmla="*/ 208 h 302"/>
                <a:gd name="T52" fmla="*/ 82 w 426"/>
                <a:gd name="T53" fmla="*/ 208 h 302"/>
                <a:gd name="T54" fmla="*/ 82 w 426"/>
                <a:gd name="T55" fmla="*/ 208 h 302"/>
                <a:gd name="T56" fmla="*/ 80 w 426"/>
                <a:gd name="T57" fmla="*/ 210 h 302"/>
                <a:gd name="T58" fmla="*/ 84 w 426"/>
                <a:gd name="T59" fmla="*/ 202 h 302"/>
                <a:gd name="T60" fmla="*/ 78 w 426"/>
                <a:gd name="T61" fmla="*/ 175 h 302"/>
                <a:gd name="T62" fmla="*/ 44 w 426"/>
                <a:gd name="T63" fmla="*/ 60 h 302"/>
                <a:gd name="T64" fmla="*/ 84 w 426"/>
                <a:gd name="T65" fmla="*/ 0 h 302"/>
                <a:gd name="T66" fmla="*/ 138 w 426"/>
                <a:gd name="T67" fmla="*/ 29 h 302"/>
                <a:gd name="T68" fmla="*/ 280 w 426"/>
                <a:gd name="T69" fmla="*/ 48 h 302"/>
                <a:gd name="T70" fmla="*/ 355 w 426"/>
                <a:gd name="T71" fmla="*/ 77 h 302"/>
                <a:gd name="T72" fmla="*/ 426 w 426"/>
                <a:gd name="T73" fmla="*/ 11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6" h="302">
                  <a:moveTo>
                    <a:pt x="426" y="119"/>
                  </a:moveTo>
                  <a:lnTo>
                    <a:pt x="409" y="150"/>
                  </a:lnTo>
                  <a:lnTo>
                    <a:pt x="395" y="181"/>
                  </a:lnTo>
                  <a:lnTo>
                    <a:pt x="359" y="240"/>
                  </a:lnTo>
                  <a:lnTo>
                    <a:pt x="334" y="225"/>
                  </a:lnTo>
                  <a:lnTo>
                    <a:pt x="328" y="235"/>
                  </a:lnTo>
                  <a:lnTo>
                    <a:pt x="309" y="269"/>
                  </a:lnTo>
                  <a:lnTo>
                    <a:pt x="290" y="302"/>
                  </a:lnTo>
                  <a:lnTo>
                    <a:pt x="278" y="294"/>
                  </a:lnTo>
                  <a:lnTo>
                    <a:pt x="274" y="300"/>
                  </a:lnTo>
                  <a:lnTo>
                    <a:pt x="215" y="261"/>
                  </a:lnTo>
                  <a:lnTo>
                    <a:pt x="180" y="240"/>
                  </a:lnTo>
                  <a:lnTo>
                    <a:pt x="180" y="233"/>
                  </a:lnTo>
                  <a:lnTo>
                    <a:pt x="174" y="229"/>
                  </a:lnTo>
                  <a:lnTo>
                    <a:pt x="147" y="225"/>
                  </a:lnTo>
                  <a:lnTo>
                    <a:pt x="136" y="235"/>
                  </a:lnTo>
                  <a:lnTo>
                    <a:pt x="128" y="235"/>
                  </a:lnTo>
                  <a:lnTo>
                    <a:pt x="130" y="235"/>
                  </a:lnTo>
                  <a:lnTo>
                    <a:pt x="126" y="231"/>
                  </a:lnTo>
                  <a:lnTo>
                    <a:pt x="124" y="229"/>
                  </a:lnTo>
                  <a:lnTo>
                    <a:pt x="121" y="225"/>
                  </a:lnTo>
                  <a:lnTo>
                    <a:pt x="119" y="225"/>
                  </a:lnTo>
                  <a:lnTo>
                    <a:pt x="117" y="225"/>
                  </a:lnTo>
                  <a:lnTo>
                    <a:pt x="117" y="225"/>
                  </a:lnTo>
                  <a:lnTo>
                    <a:pt x="117" y="223"/>
                  </a:lnTo>
                  <a:lnTo>
                    <a:pt x="117" y="223"/>
                  </a:lnTo>
                  <a:lnTo>
                    <a:pt x="115" y="223"/>
                  </a:lnTo>
                  <a:lnTo>
                    <a:pt x="115" y="223"/>
                  </a:lnTo>
                  <a:lnTo>
                    <a:pt x="115" y="223"/>
                  </a:lnTo>
                  <a:lnTo>
                    <a:pt x="111" y="221"/>
                  </a:lnTo>
                  <a:lnTo>
                    <a:pt x="109" y="221"/>
                  </a:lnTo>
                  <a:lnTo>
                    <a:pt x="107" y="219"/>
                  </a:lnTo>
                  <a:lnTo>
                    <a:pt x="107" y="219"/>
                  </a:lnTo>
                  <a:lnTo>
                    <a:pt x="107" y="217"/>
                  </a:lnTo>
                  <a:lnTo>
                    <a:pt x="105" y="213"/>
                  </a:lnTo>
                  <a:lnTo>
                    <a:pt x="103" y="212"/>
                  </a:lnTo>
                  <a:lnTo>
                    <a:pt x="103" y="212"/>
                  </a:lnTo>
                  <a:lnTo>
                    <a:pt x="103" y="212"/>
                  </a:lnTo>
                  <a:lnTo>
                    <a:pt x="101" y="210"/>
                  </a:lnTo>
                  <a:lnTo>
                    <a:pt x="101" y="210"/>
                  </a:lnTo>
                  <a:lnTo>
                    <a:pt x="101" y="208"/>
                  </a:lnTo>
                  <a:lnTo>
                    <a:pt x="101" y="208"/>
                  </a:lnTo>
                  <a:lnTo>
                    <a:pt x="99" y="210"/>
                  </a:lnTo>
                  <a:lnTo>
                    <a:pt x="99" y="212"/>
                  </a:lnTo>
                  <a:lnTo>
                    <a:pt x="98" y="212"/>
                  </a:lnTo>
                  <a:lnTo>
                    <a:pt x="96" y="212"/>
                  </a:lnTo>
                  <a:lnTo>
                    <a:pt x="90" y="210"/>
                  </a:lnTo>
                  <a:lnTo>
                    <a:pt x="88" y="210"/>
                  </a:lnTo>
                  <a:lnTo>
                    <a:pt x="88" y="210"/>
                  </a:lnTo>
                  <a:lnTo>
                    <a:pt x="84" y="210"/>
                  </a:lnTo>
                  <a:lnTo>
                    <a:pt x="82" y="210"/>
                  </a:lnTo>
                  <a:lnTo>
                    <a:pt x="82" y="208"/>
                  </a:lnTo>
                  <a:lnTo>
                    <a:pt x="82" y="208"/>
                  </a:lnTo>
                  <a:lnTo>
                    <a:pt x="82" y="208"/>
                  </a:lnTo>
                  <a:lnTo>
                    <a:pt x="82" y="208"/>
                  </a:lnTo>
                  <a:lnTo>
                    <a:pt x="82" y="208"/>
                  </a:lnTo>
                  <a:lnTo>
                    <a:pt x="82" y="210"/>
                  </a:lnTo>
                  <a:lnTo>
                    <a:pt x="80" y="210"/>
                  </a:lnTo>
                  <a:lnTo>
                    <a:pt x="80" y="210"/>
                  </a:lnTo>
                  <a:lnTo>
                    <a:pt x="84" y="202"/>
                  </a:lnTo>
                  <a:lnTo>
                    <a:pt x="67" y="192"/>
                  </a:lnTo>
                  <a:lnTo>
                    <a:pt x="78" y="175"/>
                  </a:lnTo>
                  <a:lnTo>
                    <a:pt x="0" y="123"/>
                  </a:lnTo>
                  <a:lnTo>
                    <a:pt x="44" y="60"/>
                  </a:lnTo>
                  <a:lnTo>
                    <a:pt x="55" y="41"/>
                  </a:lnTo>
                  <a:lnTo>
                    <a:pt x="84" y="0"/>
                  </a:lnTo>
                  <a:lnTo>
                    <a:pt x="134" y="35"/>
                  </a:lnTo>
                  <a:lnTo>
                    <a:pt x="138" y="29"/>
                  </a:lnTo>
                  <a:lnTo>
                    <a:pt x="169" y="33"/>
                  </a:lnTo>
                  <a:lnTo>
                    <a:pt x="280" y="48"/>
                  </a:lnTo>
                  <a:lnTo>
                    <a:pt x="347" y="91"/>
                  </a:lnTo>
                  <a:lnTo>
                    <a:pt x="355" y="77"/>
                  </a:lnTo>
                  <a:lnTo>
                    <a:pt x="405" y="106"/>
                  </a:lnTo>
                  <a:lnTo>
                    <a:pt x="426" y="119"/>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39" name="Freeform 6341"/>
            <p:cNvSpPr>
              <a:spLocks/>
            </p:cNvSpPr>
            <p:nvPr/>
          </p:nvSpPr>
          <p:spPr bwMode="auto">
            <a:xfrm>
              <a:off x="6732588" y="3370263"/>
              <a:ext cx="676275" cy="479425"/>
            </a:xfrm>
            <a:custGeom>
              <a:avLst/>
              <a:gdLst>
                <a:gd name="T0" fmla="*/ 409 w 426"/>
                <a:gd name="T1" fmla="*/ 150 h 302"/>
                <a:gd name="T2" fmla="*/ 359 w 426"/>
                <a:gd name="T3" fmla="*/ 240 h 302"/>
                <a:gd name="T4" fmla="*/ 328 w 426"/>
                <a:gd name="T5" fmla="*/ 235 h 302"/>
                <a:gd name="T6" fmla="*/ 290 w 426"/>
                <a:gd name="T7" fmla="*/ 302 h 302"/>
                <a:gd name="T8" fmla="*/ 274 w 426"/>
                <a:gd name="T9" fmla="*/ 300 h 302"/>
                <a:gd name="T10" fmla="*/ 180 w 426"/>
                <a:gd name="T11" fmla="*/ 240 h 302"/>
                <a:gd name="T12" fmla="*/ 174 w 426"/>
                <a:gd name="T13" fmla="*/ 229 h 302"/>
                <a:gd name="T14" fmla="*/ 136 w 426"/>
                <a:gd name="T15" fmla="*/ 235 h 302"/>
                <a:gd name="T16" fmla="*/ 130 w 426"/>
                <a:gd name="T17" fmla="*/ 235 h 302"/>
                <a:gd name="T18" fmla="*/ 124 w 426"/>
                <a:gd name="T19" fmla="*/ 229 h 302"/>
                <a:gd name="T20" fmla="*/ 119 w 426"/>
                <a:gd name="T21" fmla="*/ 225 h 302"/>
                <a:gd name="T22" fmla="*/ 117 w 426"/>
                <a:gd name="T23" fmla="*/ 225 h 302"/>
                <a:gd name="T24" fmla="*/ 117 w 426"/>
                <a:gd name="T25" fmla="*/ 223 h 302"/>
                <a:gd name="T26" fmla="*/ 115 w 426"/>
                <a:gd name="T27" fmla="*/ 223 h 302"/>
                <a:gd name="T28" fmla="*/ 111 w 426"/>
                <a:gd name="T29" fmla="*/ 221 h 302"/>
                <a:gd name="T30" fmla="*/ 107 w 426"/>
                <a:gd name="T31" fmla="*/ 219 h 302"/>
                <a:gd name="T32" fmla="*/ 107 w 426"/>
                <a:gd name="T33" fmla="*/ 217 h 302"/>
                <a:gd name="T34" fmla="*/ 103 w 426"/>
                <a:gd name="T35" fmla="*/ 212 h 302"/>
                <a:gd name="T36" fmla="*/ 103 w 426"/>
                <a:gd name="T37" fmla="*/ 212 h 302"/>
                <a:gd name="T38" fmla="*/ 101 w 426"/>
                <a:gd name="T39" fmla="*/ 210 h 302"/>
                <a:gd name="T40" fmla="*/ 101 w 426"/>
                <a:gd name="T41" fmla="*/ 208 h 302"/>
                <a:gd name="T42" fmla="*/ 99 w 426"/>
                <a:gd name="T43" fmla="*/ 212 h 302"/>
                <a:gd name="T44" fmla="*/ 96 w 426"/>
                <a:gd name="T45" fmla="*/ 212 h 302"/>
                <a:gd name="T46" fmla="*/ 88 w 426"/>
                <a:gd name="T47" fmla="*/ 210 h 302"/>
                <a:gd name="T48" fmla="*/ 84 w 426"/>
                <a:gd name="T49" fmla="*/ 210 h 302"/>
                <a:gd name="T50" fmla="*/ 82 w 426"/>
                <a:gd name="T51" fmla="*/ 208 h 302"/>
                <a:gd name="T52" fmla="*/ 82 w 426"/>
                <a:gd name="T53" fmla="*/ 208 h 302"/>
                <a:gd name="T54" fmla="*/ 82 w 426"/>
                <a:gd name="T55" fmla="*/ 208 h 302"/>
                <a:gd name="T56" fmla="*/ 80 w 426"/>
                <a:gd name="T57" fmla="*/ 210 h 302"/>
                <a:gd name="T58" fmla="*/ 84 w 426"/>
                <a:gd name="T59" fmla="*/ 202 h 302"/>
                <a:gd name="T60" fmla="*/ 78 w 426"/>
                <a:gd name="T61" fmla="*/ 175 h 302"/>
                <a:gd name="T62" fmla="*/ 44 w 426"/>
                <a:gd name="T63" fmla="*/ 60 h 302"/>
                <a:gd name="T64" fmla="*/ 84 w 426"/>
                <a:gd name="T65" fmla="*/ 0 h 302"/>
                <a:gd name="T66" fmla="*/ 138 w 426"/>
                <a:gd name="T67" fmla="*/ 29 h 302"/>
                <a:gd name="T68" fmla="*/ 280 w 426"/>
                <a:gd name="T69" fmla="*/ 48 h 302"/>
                <a:gd name="T70" fmla="*/ 355 w 426"/>
                <a:gd name="T71" fmla="*/ 77 h 302"/>
                <a:gd name="T72" fmla="*/ 426 w 426"/>
                <a:gd name="T73" fmla="*/ 11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6" h="302">
                  <a:moveTo>
                    <a:pt x="426" y="119"/>
                  </a:moveTo>
                  <a:lnTo>
                    <a:pt x="409" y="150"/>
                  </a:lnTo>
                  <a:lnTo>
                    <a:pt x="395" y="181"/>
                  </a:lnTo>
                  <a:lnTo>
                    <a:pt x="359" y="240"/>
                  </a:lnTo>
                  <a:lnTo>
                    <a:pt x="334" y="225"/>
                  </a:lnTo>
                  <a:lnTo>
                    <a:pt x="328" y="235"/>
                  </a:lnTo>
                  <a:lnTo>
                    <a:pt x="309" y="269"/>
                  </a:lnTo>
                  <a:lnTo>
                    <a:pt x="290" y="302"/>
                  </a:lnTo>
                  <a:lnTo>
                    <a:pt x="278" y="294"/>
                  </a:lnTo>
                  <a:lnTo>
                    <a:pt x="274" y="300"/>
                  </a:lnTo>
                  <a:lnTo>
                    <a:pt x="215" y="261"/>
                  </a:lnTo>
                  <a:lnTo>
                    <a:pt x="180" y="240"/>
                  </a:lnTo>
                  <a:lnTo>
                    <a:pt x="180" y="233"/>
                  </a:lnTo>
                  <a:lnTo>
                    <a:pt x="174" y="229"/>
                  </a:lnTo>
                  <a:lnTo>
                    <a:pt x="147" y="225"/>
                  </a:lnTo>
                  <a:lnTo>
                    <a:pt x="136" y="235"/>
                  </a:lnTo>
                  <a:lnTo>
                    <a:pt x="128" y="235"/>
                  </a:lnTo>
                  <a:lnTo>
                    <a:pt x="130" y="235"/>
                  </a:lnTo>
                  <a:lnTo>
                    <a:pt x="126" y="231"/>
                  </a:lnTo>
                  <a:lnTo>
                    <a:pt x="124" y="229"/>
                  </a:lnTo>
                  <a:lnTo>
                    <a:pt x="121" y="225"/>
                  </a:lnTo>
                  <a:lnTo>
                    <a:pt x="119" y="225"/>
                  </a:lnTo>
                  <a:lnTo>
                    <a:pt x="117" y="225"/>
                  </a:lnTo>
                  <a:lnTo>
                    <a:pt x="117" y="225"/>
                  </a:lnTo>
                  <a:lnTo>
                    <a:pt x="117" y="223"/>
                  </a:lnTo>
                  <a:lnTo>
                    <a:pt x="117" y="223"/>
                  </a:lnTo>
                  <a:lnTo>
                    <a:pt x="115" y="223"/>
                  </a:lnTo>
                  <a:lnTo>
                    <a:pt x="115" y="223"/>
                  </a:lnTo>
                  <a:lnTo>
                    <a:pt x="115" y="223"/>
                  </a:lnTo>
                  <a:lnTo>
                    <a:pt x="111" y="221"/>
                  </a:lnTo>
                  <a:lnTo>
                    <a:pt x="109" y="221"/>
                  </a:lnTo>
                  <a:lnTo>
                    <a:pt x="107" y="219"/>
                  </a:lnTo>
                  <a:lnTo>
                    <a:pt x="107" y="219"/>
                  </a:lnTo>
                  <a:lnTo>
                    <a:pt x="107" y="217"/>
                  </a:lnTo>
                  <a:lnTo>
                    <a:pt x="105" y="213"/>
                  </a:lnTo>
                  <a:lnTo>
                    <a:pt x="103" y="212"/>
                  </a:lnTo>
                  <a:lnTo>
                    <a:pt x="103" y="212"/>
                  </a:lnTo>
                  <a:lnTo>
                    <a:pt x="103" y="212"/>
                  </a:lnTo>
                  <a:lnTo>
                    <a:pt x="101" y="210"/>
                  </a:lnTo>
                  <a:lnTo>
                    <a:pt x="101" y="210"/>
                  </a:lnTo>
                  <a:lnTo>
                    <a:pt x="101" y="208"/>
                  </a:lnTo>
                  <a:lnTo>
                    <a:pt x="101" y="208"/>
                  </a:lnTo>
                  <a:lnTo>
                    <a:pt x="99" y="210"/>
                  </a:lnTo>
                  <a:lnTo>
                    <a:pt x="99" y="212"/>
                  </a:lnTo>
                  <a:lnTo>
                    <a:pt x="98" y="212"/>
                  </a:lnTo>
                  <a:lnTo>
                    <a:pt x="96" y="212"/>
                  </a:lnTo>
                  <a:lnTo>
                    <a:pt x="90" y="210"/>
                  </a:lnTo>
                  <a:lnTo>
                    <a:pt x="88" y="210"/>
                  </a:lnTo>
                  <a:lnTo>
                    <a:pt x="88" y="210"/>
                  </a:lnTo>
                  <a:lnTo>
                    <a:pt x="84" y="210"/>
                  </a:lnTo>
                  <a:lnTo>
                    <a:pt x="82" y="210"/>
                  </a:lnTo>
                  <a:lnTo>
                    <a:pt x="82" y="208"/>
                  </a:lnTo>
                  <a:lnTo>
                    <a:pt x="82" y="208"/>
                  </a:lnTo>
                  <a:lnTo>
                    <a:pt x="82" y="208"/>
                  </a:lnTo>
                  <a:lnTo>
                    <a:pt x="82" y="208"/>
                  </a:lnTo>
                  <a:lnTo>
                    <a:pt x="82" y="208"/>
                  </a:lnTo>
                  <a:lnTo>
                    <a:pt x="82" y="210"/>
                  </a:lnTo>
                  <a:lnTo>
                    <a:pt x="80" y="210"/>
                  </a:lnTo>
                  <a:lnTo>
                    <a:pt x="80" y="210"/>
                  </a:lnTo>
                  <a:lnTo>
                    <a:pt x="84" y="202"/>
                  </a:lnTo>
                  <a:lnTo>
                    <a:pt x="67" y="192"/>
                  </a:lnTo>
                  <a:lnTo>
                    <a:pt x="78" y="175"/>
                  </a:lnTo>
                  <a:lnTo>
                    <a:pt x="0" y="123"/>
                  </a:lnTo>
                  <a:lnTo>
                    <a:pt x="44" y="60"/>
                  </a:lnTo>
                  <a:lnTo>
                    <a:pt x="55" y="41"/>
                  </a:lnTo>
                  <a:lnTo>
                    <a:pt x="84" y="0"/>
                  </a:lnTo>
                  <a:lnTo>
                    <a:pt x="134" y="35"/>
                  </a:lnTo>
                  <a:lnTo>
                    <a:pt x="138" y="29"/>
                  </a:lnTo>
                  <a:lnTo>
                    <a:pt x="169" y="33"/>
                  </a:lnTo>
                  <a:lnTo>
                    <a:pt x="280" y="48"/>
                  </a:lnTo>
                  <a:lnTo>
                    <a:pt x="347" y="91"/>
                  </a:lnTo>
                  <a:lnTo>
                    <a:pt x="355" y="77"/>
                  </a:lnTo>
                  <a:lnTo>
                    <a:pt x="405" y="106"/>
                  </a:lnTo>
                  <a:lnTo>
                    <a:pt x="426" y="1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40" name="Freeform 6342"/>
            <p:cNvSpPr>
              <a:spLocks noEditPoints="1"/>
            </p:cNvSpPr>
            <p:nvPr/>
          </p:nvSpPr>
          <p:spPr bwMode="auto">
            <a:xfrm>
              <a:off x="5703888" y="2116138"/>
              <a:ext cx="1019175" cy="806450"/>
            </a:xfrm>
            <a:custGeom>
              <a:avLst/>
              <a:gdLst>
                <a:gd name="T0" fmla="*/ 371 w 642"/>
                <a:gd name="T1" fmla="*/ 399 h 508"/>
                <a:gd name="T2" fmla="*/ 383 w 642"/>
                <a:gd name="T3" fmla="*/ 401 h 508"/>
                <a:gd name="T4" fmla="*/ 35 w 642"/>
                <a:gd name="T5" fmla="*/ 55 h 508"/>
                <a:gd name="T6" fmla="*/ 41 w 642"/>
                <a:gd name="T7" fmla="*/ 90 h 508"/>
                <a:gd name="T8" fmla="*/ 73 w 642"/>
                <a:gd name="T9" fmla="*/ 105 h 508"/>
                <a:gd name="T10" fmla="*/ 79 w 642"/>
                <a:gd name="T11" fmla="*/ 122 h 508"/>
                <a:gd name="T12" fmla="*/ 77 w 642"/>
                <a:gd name="T13" fmla="*/ 147 h 508"/>
                <a:gd name="T14" fmla="*/ 91 w 642"/>
                <a:gd name="T15" fmla="*/ 176 h 508"/>
                <a:gd name="T16" fmla="*/ 106 w 642"/>
                <a:gd name="T17" fmla="*/ 205 h 508"/>
                <a:gd name="T18" fmla="*/ 81 w 642"/>
                <a:gd name="T19" fmla="*/ 194 h 508"/>
                <a:gd name="T20" fmla="*/ 56 w 642"/>
                <a:gd name="T21" fmla="*/ 192 h 508"/>
                <a:gd name="T22" fmla="*/ 50 w 642"/>
                <a:gd name="T23" fmla="*/ 169 h 508"/>
                <a:gd name="T24" fmla="*/ 43 w 642"/>
                <a:gd name="T25" fmla="*/ 151 h 508"/>
                <a:gd name="T26" fmla="*/ 35 w 642"/>
                <a:gd name="T27" fmla="*/ 109 h 508"/>
                <a:gd name="T28" fmla="*/ 4 w 642"/>
                <a:gd name="T29" fmla="*/ 92 h 508"/>
                <a:gd name="T30" fmla="*/ 18 w 642"/>
                <a:gd name="T31" fmla="*/ 61 h 508"/>
                <a:gd name="T32" fmla="*/ 31 w 642"/>
                <a:gd name="T33" fmla="*/ 51 h 508"/>
                <a:gd name="T34" fmla="*/ 256 w 642"/>
                <a:gd name="T35" fmla="*/ 90 h 508"/>
                <a:gd name="T36" fmla="*/ 271 w 642"/>
                <a:gd name="T37" fmla="*/ 94 h 508"/>
                <a:gd name="T38" fmla="*/ 292 w 642"/>
                <a:gd name="T39" fmla="*/ 0 h 508"/>
                <a:gd name="T40" fmla="*/ 432 w 642"/>
                <a:gd name="T41" fmla="*/ 61 h 508"/>
                <a:gd name="T42" fmla="*/ 467 w 642"/>
                <a:gd name="T43" fmla="*/ 161 h 508"/>
                <a:gd name="T44" fmla="*/ 642 w 642"/>
                <a:gd name="T45" fmla="*/ 341 h 508"/>
                <a:gd name="T46" fmla="*/ 511 w 642"/>
                <a:gd name="T47" fmla="*/ 479 h 508"/>
                <a:gd name="T48" fmla="*/ 427 w 642"/>
                <a:gd name="T49" fmla="*/ 487 h 508"/>
                <a:gd name="T50" fmla="*/ 356 w 642"/>
                <a:gd name="T51" fmla="*/ 426 h 508"/>
                <a:gd name="T52" fmla="*/ 384 w 642"/>
                <a:gd name="T53" fmla="*/ 416 h 508"/>
                <a:gd name="T54" fmla="*/ 390 w 642"/>
                <a:gd name="T55" fmla="*/ 430 h 508"/>
                <a:gd name="T56" fmla="*/ 409 w 642"/>
                <a:gd name="T57" fmla="*/ 447 h 508"/>
                <a:gd name="T58" fmla="*/ 452 w 642"/>
                <a:gd name="T59" fmla="*/ 451 h 508"/>
                <a:gd name="T60" fmla="*/ 475 w 642"/>
                <a:gd name="T61" fmla="*/ 426 h 508"/>
                <a:gd name="T62" fmla="*/ 488 w 642"/>
                <a:gd name="T63" fmla="*/ 380 h 508"/>
                <a:gd name="T64" fmla="*/ 492 w 642"/>
                <a:gd name="T65" fmla="*/ 360 h 508"/>
                <a:gd name="T66" fmla="*/ 507 w 642"/>
                <a:gd name="T67" fmla="*/ 374 h 508"/>
                <a:gd name="T68" fmla="*/ 529 w 642"/>
                <a:gd name="T69" fmla="*/ 368 h 508"/>
                <a:gd name="T70" fmla="*/ 529 w 642"/>
                <a:gd name="T71" fmla="*/ 334 h 508"/>
                <a:gd name="T72" fmla="*/ 511 w 642"/>
                <a:gd name="T73" fmla="*/ 339 h 508"/>
                <a:gd name="T74" fmla="*/ 482 w 642"/>
                <a:gd name="T75" fmla="*/ 328 h 508"/>
                <a:gd name="T76" fmla="*/ 446 w 642"/>
                <a:gd name="T77" fmla="*/ 322 h 508"/>
                <a:gd name="T78" fmla="*/ 421 w 642"/>
                <a:gd name="T79" fmla="*/ 330 h 508"/>
                <a:gd name="T80" fmla="*/ 431 w 642"/>
                <a:gd name="T81" fmla="*/ 305 h 508"/>
                <a:gd name="T82" fmla="*/ 411 w 642"/>
                <a:gd name="T83" fmla="*/ 313 h 508"/>
                <a:gd name="T84" fmla="*/ 398 w 642"/>
                <a:gd name="T85" fmla="*/ 274 h 508"/>
                <a:gd name="T86" fmla="*/ 373 w 642"/>
                <a:gd name="T87" fmla="*/ 257 h 508"/>
                <a:gd name="T88" fmla="*/ 331 w 642"/>
                <a:gd name="T89" fmla="*/ 224 h 508"/>
                <a:gd name="T90" fmla="*/ 304 w 642"/>
                <a:gd name="T91" fmla="*/ 172 h 508"/>
                <a:gd name="T92" fmla="*/ 319 w 642"/>
                <a:gd name="T93" fmla="*/ 149 h 508"/>
                <a:gd name="T94" fmla="*/ 317 w 642"/>
                <a:gd name="T95" fmla="*/ 126 h 508"/>
                <a:gd name="T96" fmla="*/ 327 w 642"/>
                <a:gd name="T97" fmla="*/ 132 h 508"/>
                <a:gd name="T98" fmla="*/ 344 w 642"/>
                <a:gd name="T99" fmla="*/ 128 h 508"/>
                <a:gd name="T100" fmla="*/ 346 w 642"/>
                <a:gd name="T101" fmla="*/ 117 h 508"/>
                <a:gd name="T102" fmla="*/ 329 w 642"/>
                <a:gd name="T103" fmla="*/ 92 h 508"/>
                <a:gd name="T104" fmla="*/ 311 w 642"/>
                <a:gd name="T105" fmla="*/ 53 h 508"/>
                <a:gd name="T106" fmla="*/ 315 w 642"/>
                <a:gd name="T107" fmla="*/ 36 h 508"/>
                <a:gd name="T108" fmla="*/ 390 w 642"/>
                <a:gd name="T109" fmla="*/ 51 h 508"/>
                <a:gd name="T110" fmla="*/ 421 w 642"/>
                <a:gd name="T111" fmla="*/ 67 h 508"/>
                <a:gd name="T112" fmla="*/ 431 w 642"/>
                <a:gd name="T113" fmla="*/ 78 h 508"/>
                <a:gd name="T114" fmla="*/ 442 w 642"/>
                <a:gd name="T115" fmla="*/ 88 h 508"/>
                <a:gd name="T116" fmla="*/ 438 w 642"/>
                <a:gd name="T117" fmla="*/ 75 h 508"/>
                <a:gd name="T118" fmla="*/ 448 w 642"/>
                <a:gd name="T119" fmla="*/ 6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2" h="508">
                  <a:moveTo>
                    <a:pt x="388" y="405"/>
                  </a:moveTo>
                  <a:lnTo>
                    <a:pt x="386" y="408"/>
                  </a:lnTo>
                  <a:lnTo>
                    <a:pt x="384" y="410"/>
                  </a:lnTo>
                  <a:lnTo>
                    <a:pt x="383" y="410"/>
                  </a:lnTo>
                  <a:lnTo>
                    <a:pt x="381" y="408"/>
                  </a:lnTo>
                  <a:lnTo>
                    <a:pt x="379" y="407"/>
                  </a:lnTo>
                  <a:lnTo>
                    <a:pt x="375" y="405"/>
                  </a:lnTo>
                  <a:lnTo>
                    <a:pt x="373" y="403"/>
                  </a:lnTo>
                  <a:lnTo>
                    <a:pt x="371" y="399"/>
                  </a:lnTo>
                  <a:lnTo>
                    <a:pt x="371" y="397"/>
                  </a:lnTo>
                  <a:lnTo>
                    <a:pt x="373" y="397"/>
                  </a:lnTo>
                  <a:lnTo>
                    <a:pt x="375" y="397"/>
                  </a:lnTo>
                  <a:lnTo>
                    <a:pt x="379" y="395"/>
                  </a:lnTo>
                  <a:lnTo>
                    <a:pt x="379" y="397"/>
                  </a:lnTo>
                  <a:lnTo>
                    <a:pt x="381" y="397"/>
                  </a:lnTo>
                  <a:lnTo>
                    <a:pt x="383" y="397"/>
                  </a:lnTo>
                  <a:lnTo>
                    <a:pt x="383" y="399"/>
                  </a:lnTo>
                  <a:lnTo>
                    <a:pt x="383" y="401"/>
                  </a:lnTo>
                  <a:lnTo>
                    <a:pt x="384" y="401"/>
                  </a:lnTo>
                  <a:lnTo>
                    <a:pt x="384" y="403"/>
                  </a:lnTo>
                  <a:lnTo>
                    <a:pt x="386" y="403"/>
                  </a:lnTo>
                  <a:lnTo>
                    <a:pt x="386" y="401"/>
                  </a:lnTo>
                  <a:lnTo>
                    <a:pt x="388" y="403"/>
                  </a:lnTo>
                  <a:lnTo>
                    <a:pt x="388" y="405"/>
                  </a:lnTo>
                  <a:close/>
                  <a:moveTo>
                    <a:pt x="37" y="51"/>
                  </a:moveTo>
                  <a:lnTo>
                    <a:pt x="35" y="53"/>
                  </a:lnTo>
                  <a:lnTo>
                    <a:pt x="35" y="55"/>
                  </a:lnTo>
                  <a:lnTo>
                    <a:pt x="33" y="57"/>
                  </a:lnTo>
                  <a:lnTo>
                    <a:pt x="31" y="59"/>
                  </a:lnTo>
                  <a:lnTo>
                    <a:pt x="29" y="59"/>
                  </a:lnTo>
                  <a:lnTo>
                    <a:pt x="29" y="61"/>
                  </a:lnTo>
                  <a:lnTo>
                    <a:pt x="29" y="63"/>
                  </a:lnTo>
                  <a:lnTo>
                    <a:pt x="31" y="67"/>
                  </a:lnTo>
                  <a:lnTo>
                    <a:pt x="35" y="75"/>
                  </a:lnTo>
                  <a:lnTo>
                    <a:pt x="39" y="84"/>
                  </a:lnTo>
                  <a:lnTo>
                    <a:pt x="41" y="90"/>
                  </a:lnTo>
                  <a:lnTo>
                    <a:pt x="43" y="92"/>
                  </a:lnTo>
                  <a:lnTo>
                    <a:pt x="46" y="96"/>
                  </a:lnTo>
                  <a:lnTo>
                    <a:pt x="48" y="98"/>
                  </a:lnTo>
                  <a:lnTo>
                    <a:pt x="50" y="99"/>
                  </a:lnTo>
                  <a:lnTo>
                    <a:pt x="54" y="99"/>
                  </a:lnTo>
                  <a:lnTo>
                    <a:pt x="62" y="99"/>
                  </a:lnTo>
                  <a:lnTo>
                    <a:pt x="68" y="101"/>
                  </a:lnTo>
                  <a:lnTo>
                    <a:pt x="73" y="103"/>
                  </a:lnTo>
                  <a:lnTo>
                    <a:pt x="73" y="105"/>
                  </a:lnTo>
                  <a:lnTo>
                    <a:pt x="75" y="105"/>
                  </a:lnTo>
                  <a:lnTo>
                    <a:pt x="75" y="107"/>
                  </a:lnTo>
                  <a:lnTo>
                    <a:pt x="77" y="109"/>
                  </a:lnTo>
                  <a:lnTo>
                    <a:pt x="79" y="109"/>
                  </a:lnTo>
                  <a:lnTo>
                    <a:pt x="79" y="111"/>
                  </a:lnTo>
                  <a:lnTo>
                    <a:pt x="81" y="113"/>
                  </a:lnTo>
                  <a:lnTo>
                    <a:pt x="79" y="115"/>
                  </a:lnTo>
                  <a:lnTo>
                    <a:pt x="79" y="121"/>
                  </a:lnTo>
                  <a:lnTo>
                    <a:pt x="79" y="122"/>
                  </a:lnTo>
                  <a:lnTo>
                    <a:pt x="81" y="124"/>
                  </a:lnTo>
                  <a:lnTo>
                    <a:pt x="81" y="126"/>
                  </a:lnTo>
                  <a:lnTo>
                    <a:pt x="81" y="128"/>
                  </a:lnTo>
                  <a:lnTo>
                    <a:pt x="77" y="134"/>
                  </a:lnTo>
                  <a:lnTo>
                    <a:pt x="73" y="138"/>
                  </a:lnTo>
                  <a:lnTo>
                    <a:pt x="73" y="140"/>
                  </a:lnTo>
                  <a:lnTo>
                    <a:pt x="75" y="142"/>
                  </a:lnTo>
                  <a:lnTo>
                    <a:pt x="77" y="146"/>
                  </a:lnTo>
                  <a:lnTo>
                    <a:pt x="77" y="147"/>
                  </a:lnTo>
                  <a:lnTo>
                    <a:pt x="81" y="153"/>
                  </a:lnTo>
                  <a:lnTo>
                    <a:pt x="85" y="157"/>
                  </a:lnTo>
                  <a:lnTo>
                    <a:pt x="85" y="161"/>
                  </a:lnTo>
                  <a:lnTo>
                    <a:pt x="85" y="163"/>
                  </a:lnTo>
                  <a:lnTo>
                    <a:pt x="83" y="165"/>
                  </a:lnTo>
                  <a:lnTo>
                    <a:pt x="85" y="167"/>
                  </a:lnTo>
                  <a:lnTo>
                    <a:pt x="87" y="172"/>
                  </a:lnTo>
                  <a:lnTo>
                    <a:pt x="89" y="172"/>
                  </a:lnTo>
                  <a:lnTo>
                    <a:pt x="91" y="176"/>
                  </a:lnTo>
                  <a:lnTo>
                    <a:pt x="93" y="178"/>
                  </a:lnTo>
                  <a:lnTo>
                    <a:pt x="98" y="184"/>
                  </a:lnTo>
                  <a:lnTo>
                    <a:pt x="98" y="186"/>
                  </a:lnTo>
                  <a:lnTo>
                    <a:pt x="100" y="186"/>
                  </a:lnTo>
                  <a:lnTo>
                    <a:pt x="102" y="188"/>
                  </a:lnTo>
                  <a:lnTo>
                    <a:pt x="104" y="192"/>
                  </a:lnTo>
                  <a:lnTo>
                    <a:pt x="108" y="199"/>
                  </a:lnTo>
                  <a:lnTo>
                    <a:pt x="112" y="203"/>
                  </a:lnTo>
                  <a:lnTo>
                    <a:pt x="106" y="205"/>
                  </a:lnTo>
                  <a:lnTo>
                    <a:pt x="102" y="207"/>
                  </a:lnTo>
                  <a:lnTo>
                    <a:pt x="98" y="209"/>
                  </a:lnTo>
                  <a:lnTo>
                    <a:pt x="96" y="209"/>
                  </a:lnTo>
                  <a:lnTo>
                    <a:pt x="93" y="209"/>
                  </a:lnTo>
                  <a:lnTo>
                    <a:pt x="91" y="205"/>
                  </a:lnTo>
                  <a:lnTo>
                    <a:pt x="91" y="203"/>
                  </a:lnTo>
                  <a:lnTo>
                    <a:pt x="89" y="199"/>
                  </a:lnTo>
                  <a:lnTo>
                    <a:pt x="85" y="197"/>
                  </a:lnTo>
                  <a:lnTo>
                    <a:pt x="81" y="194"/>
                  </a:lnTo>
                  <a:lnTo>
                    <a:pt x="79" y="192"/>
                  </a:lnTo>
                  <a:lnTo>
                    <a:pt x="77" y="192"/>
                  </a:lnTo>
                  <a:lnTo>
                    <a:pt x="73" y="190"/>
                  </a:lnTo>
                  <a:lnTo>
                    <a:pt x="71" y="190"/>
                  </a:lnTo>
                  <a:lnTo>
                    <a:pt x="68" y="190"/>
                  </a:lnTo>
                  <a:lnTo>
                    <a:pt x="66" y="190"/>
                  </a:lnTo>
                  <a:lnTo>
                    <a:pt x="62" y="190"/>
                  </a:lnTo>
                  <a:lnTo>
                    <a:pt x="58" y="190"/>
                  </a:lnTo>
                  <a:lnTo>
                    <a:pt x="56" y="192"/>
                  </a:lnTo>
                  <a:lnTo>
                    <a:pt x="52" y="195"/>
                  </a:lnTo>
                  <a:lnTo>
                    <a:pt x="46" y="197"/>
                  </a:lnTo>
                  <a:lnTo>
                    <a:pt x="43" y="192"/>
                  </a:lnTo>
                  <a:lnTo>
                    <a:pt x="43" y="190"/>
                  </a:lnTo>
                  <a:lnTo>
                    <a:pt x="45" y="190"/>
                  </a:lnTo>
                  <a:lnTo>
                    <a:pt x="48" y="182"/>
                  </a:lnTo>
                  <a:lnTo>
                    <a:pt x="50" y="178"/>
                  </a:lnTo>
                  <a:lnTo>
                    <a:pt x="50" y="174"/>
                  </a:lnTo>
                  <a:lnTo>
                    <a:pt x="50" y="169"/>
                  </a:lnTo>
                  <a:lnTo>
                    <a:pt x="48" y="167"/>
                  </a:lnTo>
                  <a:lnTo>
                    <a:pt x="48" y="165"/>
                  </a:lnTo>
                  <a:lnTo>
                    <a:pt x="48" y="163"/>
                  </a:lnTo>
                  <a:lnTo>
                    <a:pt x="46" y="159"/>
                  </a:lnTo>
                  <a:lnTo>
                    <a:pt x="46" y="157"/>
                  </a:lnTo>
                  <a:lnTo>
                    <a:pt x="45" y="157"/>
                  </a:lnTo>
                  <a:lnTo>
                    <a:pt x="41" y="153"/>
                  </a:lnTo>
                  <a:lnTo>
                    <a:pt x="41" y="151"/>
                  </a:lnTo>
                  <a:lnTo>
                    <a:pt x="43" y="151"/>
                  </a:lnTo>
                  <a:lnTo>
                    <a:pt x="45" y="147"/>
                  </a:lnTo>
                  <a:lnTo>
                    <a:pt x="45" y="144"/>
                  </a:lnTo>
                  <a:lnTo>
                    <a:pt x="46" y="142"/>
                  </a:lnTo>
                  <a:lnTo>
                    <a:pt x="45" y="136"/>
                  </a:lnTo>
                  <a:lnTo>
                    <a:pt x="45" y="130"/>
                  </a:lnTo>
                  <a:lnTo>
                    <a:pt x="45" y="128"/>
                  </a:lnTo>
                  <a:lnTo>
                    <a:pt x="41" y="121"/>
                  </a:lnTo>
                  <a:lnTo>
                    <a:pt x="37" y="111"/>
                  </a:lnTo>
                  <a:lnTo>
                    <a:pt x="35" y="109"/>
                  </a:lnTo>
                  <a:lnTo>
                    <a:pt x="33" y="107"/>
                  </a:lnTo>
                  <a:lnTo>
                    <a:pt x="29" y="103"/>
                  </a:lnTo>
                  <a:lnTo>
                    <a:pt x="29" y="101"/>
                  </a:lnTo>
                  <a:lnTo>
                    <a:pt x="20" y="99"/>
                  </a:lnTo>
                  <a:lnTo>
                    <a:pt x="18" y="99"/>
                  </a:lnTo>
                  <a:lnTo>
                    <a:pt x="16" y="99"/>
                  </a:lnTo>
                  <a:lnTo>
                    <a:pt x="12" y="99"/>
                  </a:lnTo>
                  <a:lnTo>
                    <a:pt x="6" y="98"/>
                  </a:lnTo>
                  <a:lnTo>
                    <a:pt x="4" y="92"/>
                  </a:lnTo>
                  <a:lnTo>
                    <a:pt x="2" y="86"/>
                  </a:lnTo>
                  <a:lnTo>
                    <a:pt x="0" y="82"/>
                  </a:lnTo>
                  <a:lnTo>
                    <a:pt x="0" y="76"/>
                  </a:lnTo>
                  <a:lnTo>
                    <a:pt x="2" y="75"/>
                  </a:lnTo>
                  <a:lnTo>
                    <a:pt x="2" y="73"/>
                  </a:lnTo>
                  <a:lnTo>
                    <a:pt x="4" y="69"/>
                  </a:lnTo>
                  <a:lnTo>
                    <a:pt x="10" y="65"/>
                  </a:lnTo>
                  <a:lnTo>
                    <a:pt x="14" y="61"/>
                  </a:lnTo>
                  <a:lnTo>
                    <a:pt x="18" y="61"/>
                  </a:lnTo>
                  <a:lnTo>
                    <a:pt x="21" y="59"/>
                  </a:lnTo>
                  <a:lnTo>
                    <a:pt x="23" y="59"/>
                  </a:lnTo>
                  <a:lnTo>
                    <a:pt x="25" y="55"/>
                  </a:lnTo>
                  <a:lnTo>
                    <a:pt x="27" y="53"/>
                  </a:lnTo>
                  <a:lnTo>
                    <a:pt x="27" y="55"/>
                  </a:lnTo>
                  <a:lnTo>
                    <a:pt x="29" y="55"/>
                  </a:lnTo>
                  <a:lnTo>
                    <a:pt x="29" y="53"/>
                  </a:lnTo>
                  <a:lnTo>
                    <a:pt x="31" y="53"/>
                  </a:lnTo>
                  <a:lnTo>
                    <a:pt x="31" y="51"/>
                  </a:lnTo>
                  <a:lnTo>
                    <a:pt x="33" y="50"/>
                  </a:lnTo>
                  <a:lnTo>
                    <a:pt x="35" y="51"/>
                  </a:lnTo>
                  <a:lnTo>
                    <a:pt x="37" y="51"/>
                  </a:lnTo>
                  <a:close/>
                  <a:moveTo>
                    <a:pt x="263" y="99"/>
                  </a:moveTo>
                  <a:lnTo>
                    <a:pt x="260" y="99"/>
                  </a:lnTo>
                  <a:lnTo>
                    <a:pt x="258" y="98"/>
                  </a:lnTo>
                  <a:lnTo>
                    <a:pt x="256" y="94"/>
                  </a:lnTo>
                  <a:lnTo>
                    <a:pt x="256" y="92"/>
                  </a:lnTo>
                  <a:lnTo>
                    <a:pt x="256" y="90"/>
                  </a:lnTo>
                  <a:lnTo>
                    <a:pt x="258" y="88"/>
                  </a:lnTo>
                  <a:lnTo>
                    <a:pt x="258" y="86"/>
                  </a:lnTo>
                  <a:lnTo>
                    <a:pt x="260" y="86"/>
                  </a:lnTo>
                  <a:lnTo>
                    <a:pt x="263" y="84"/>
                  </a:lnTo>
                  <a:lnTo>
                    <a:pt x="265" y="86"/>
                  </a:lnTo>
                  <a:lnTo>
                    <a:pt x="267" y="86"/>
                  </a:lnTo>
                  <a:lnTo>
                    <a:pt x="271" y="90"/>
                  </a:lnTo>
                  <a:lnTo>
                    <a:pt x="271" y="92"/>
                  </a:lnTo>
                  <a:lnTo>
                    <a:pt x="271" y="94"/>
                  </a:lnTo>
                  <a:lnTo>
                    <a:pt x="271" y="96"/>
                  </a:lnTo>
                  <a:lnTo>
                    <a:pt x="269" y="98"/>
                  </a:lnTo>
                  <a:lnTo>
                    <a:pt x="267" y="99"/>
                  </a:lnTo>
                  <a:lnTo>
                    <a:pt x="263" y="99"/>
                  </a:lnTo>
                  <a:close/>
                  <a:moveTo>
                    <a:pt x="290" y="3"/>
                  </a:moveTo>
                  <a:lnTo>
                    <a:pt x="288" y="2"/>
                  </a:lnTo>
                  <a:lnTo>
                    <a:pt x="288" y="0"/>
                  </a:lnTo>
                  <a:lnTo>
                    <a:pt x="290" y="0"/>
                  </a:lnTo>
                  <a:lnTo>
                    <a:pt x="292" y="0"/>
                  </a:lnTo>
                  <a:lnTo>
                    <a:pt x="290" y="3"/>
                  </a:lnTo>
                  <a:close/>
                  <a:moveTo>
                    <a:pt x="429" y="63"/>
                  </a:moveTo>
                  <a:lnTo>
                    <a:pt x="427" y="63"/>
                  </a:lnTo>
                  <a:lnTo>
                    <a:pt x="427" y="61"/>
                  </a:lnTo>
                  <a:lnTo>
                    <a:pt x="427" y="59"/>
                  </a:lnTo>
                  <a:lnTo>
                    <a:pt x="429" y="59"/>
                  </a:lnTo>
                  <a:lnTo>
                    <a:pt x="431" y="59"/>
                  </a:lnTo>
                  <a:lnTo>
                    <a:pt x="432" y="59"/>
                  </a:lnTo>
                  <a:lnTo>
                    <a:pt x="432" y="61"/>
                  </a:lnTo>
                  <a:lnTo>
                    <a:pt x="434" y="61"/>
                  </a:lnTo>
                  <a:lnTo>
                    <a:pt x="434" y="63"/>
                  </a:lnTo>
                  <a:lnTo>
                    <a:pt x="432" y="61"/>
                  </a:lnTo>
                  <a:lnTo>
                    <a:pt x="431" y="61"/>
                  </a:lnTo>
                  <a:lnTo>
                    <a:pt x="429" y="63"/>
                  </a:lnTo>
                  <a:close/>
                  <a:moveTo>
                    <a:pt x="515" y="103"/>
                  </a:moveTo>
                  <a:lnTo>
                    <a:pt x="490" y="130"/>
                  </a:lnTo>
                  <a:lnTo>
                    <a:pt x="492" y="132"/>
                  </a:lnTo>
                  <a:lnTo>
                    <a:pt x="467" y="161"/>
                  </a:lnTo>
                  <a:lnTo>
                    <a:pt x="479" y="170"/>
                  </a:lnTo>
                  <a:lnTo>
                    <a:pt x="467" y="184"/>
                  </a:lnTo>
                  <a:lnTo>
                    <a:pt x="475" y="192"/>
                  </a:lnTo>
                  <a:lnTo>
                    <a:pt x="463" y="205"/>
                  </a:lnTo>
                  <a:lnTo>
                    <a:pt x="530" y="263"/>
                  </a:lnTo>
                  <a:lnTo>
                    <a:pt x="619" y="336"/>
                  </a:lnTo>
                  <a:lnTo>
                    <a:pt x="625" y="328"/>
                  </a:lnTo>
                  <a:lnTo>
                    <a:pt x="634" y="336"/>
                  </a:lnTo>
                  <a:lnTo>
                    <a:pt x="642" y="341"/>
                  </a:lnTo>
                  <a:lnTo>
                    <a:pt x="625" y="364"/>
                  </a:lnTo>
                  <a:lnTo>
                    <a:pt x="617" y="359"/>
                  </a:lnTo>
                  <a:lnTo>
                    <a:pt x="594" y="387"/>
                  </a:lnTo>
                  <a:lnTo>
                    <a:pt x="586" y="380"/>
                  </a:lnTo>
                  <a:lnTo>
                    <a:pt x="573" y="395"/>
                  </a:lnTo>
                  <a:lnTo>
                    <a:pt x="565" y="389"/>
                  </a:lnTo>
                  <a:lnTo>
                    <a:pt x="519" y="449"/>
                  </a:lnTo>
                  <a:lnTo>
                    <a:pt x="527" y="456"/>
                  </a:lnTo>
                  <a:lnTo>
                    <a:pt x="511" y="479"/>
                  </a:lnTo>
                  <a:lnTo>
                    <a:pt x="502" y="472"/>
                  </a:lnTo>
                  <a:lnTo>
                    <a:pt x="496" y="479"/>
                  </a:lnTo>
                  <a:lnTo>
                    <a:pt x="488" y="474"/>
                  </a:lnTo>
                  <a:lnTo>
                    <a:pt x="482" y="483"/>
                  </a:lnTo>
                  <a:lnTo>
                    <a:pt x="465" y="470"/>
                  </a:lnTo>
                  <a:lnTo>
                    <a:pt x="459" y="476"/>
                  </a:lnTo>
                  <a:lnTo>
                    <a:pt x="452" y="470"/>
                  </a:lnTo>
                  <a:lnTo>
                    <a:pt x="434" y="493"/>
                  </a:lnTo>
                  <a:lnTo>
                    <a:pt x="427" y="487"/>
                  </a:lnTo>
                  <a:lnTo>
                    <a:pt x="408" y="508"/>
                  </a:lnTo>
                  <a:lnTo>
                    <a:pt x="359" y="470"/>
                  </a:lnTo>
                  <a:lnTo>
                    <a:pt x="365" y="462"/>
                  </a:lnTo>
                  <a:lnTo>
                    <a:pt x="358" y="456"/>
                  </a:lnTo>
                  <a:lnTo>
                    <a:pt x="365" y="449"/>
                  </a:lnTo>
                  <a:lnTo>
                    <a:pt x="358" y="441"/>
                  </a:lnTo>
                  <a:lnTo>
                    <a:pt x="363" y="433"/>
                  </a:lnTo>
                  <a:lnTo>
                    <a:pt x="354" y="426"/>
                  </a:lnTo>
                  <a:lnTo>
                    <a:pt x="356" y="426"/>
                  </a:lnTo>
                  <a:lnTo>
                    <a:pt x="367" y="422"/>
                  </a:lnTo>
                  <a:lnTo>
                    <a:pt x="369" y="422"/>
                  </a:lnTo>
                  <a:lnTo>
                    <a:pt x="371" y="420"/>
                  </a:lnTo>
                  <a:lnTo>
                    <a:pt x="375" y="420"/>
                  </a:lnTo>
                  <a:lnTo>
                    <a:pt x="377" y="420"/>
                  </a:lnTo>
                  <a:lnTo>
                    <a:pt x="381" y="420"/>
                  </a:lnTo>
                  <a:lnTo>
                    <a:pt x="383" y="420"/>
                  </a:lnTo>
                  <a:lnTo>
                    <a:pt x="383" y="418"/>
                  </a:lnTo>
                  <a:lnTo>
                    <a:pt x="384" y="416"/>
                  </a:lnTo>
                  <a:lnTo>
                    <a:pt x="384" y="414"/>
                  </a:lnTo>
                  <a:lnTo>
                    <a:pt x="386" y="416"/>
                  </a:lnTo>
                  <a:lnTo>
                    <a:pt x="388" y="418"/>
                  </a:lnTo>
                  <a:lnTo>
                    <a:pt x="390" y="420"/>
                  </a:lnTo>
                  <a:lnTo>
                    <a:pt x="390" y="422"/>
                  </a:lnTo>
                  <a:lnTo>
                    <a:pt x="392" y="424"/>
                  </a:lnTo>
                  <a:lnTo>
                    <a:pt x="392" y="428"/>
                  </a:lnTo>
                  <a:lnTo>
                    <a:pt x="390" y="428"/>
                  </a:lnTo>
                  <a:lnTo>
                    <a:pt x="390" y="430"/>
                  </a:lnTo>
                  <a:lnTo>
                    <a:pt x="390" y="432"/>
                  </a:lnTo>
                  <a:lnTo>
                    <a:pt x="394" y="435"/>
                  </a:lnTo>
                  <a:lnTo>
                    <a:pt x="398" y="437"/>
                  </a:lnTo>
                  <a:lnTo>
                    <a:pt x="402" y="439"/>
                  </a:lnTo>
                  <a:lnTo>
                    <a:pt x="404" y="441"/>
                  </a:lnTo>
                  <a:lnTo>
                    <a:pt x="406" y="441"/>
                  </a:lnTo>
                  <a:lnTo>
                    <a:pt x="408" y="445"/>
                  </a:lnTo>
                  <a:lnTo>
                    <a:pt x="408" y="447"/>
                  </a:lnTo>
                  <a:lnTo>
                    <a:pt x="409" y="447"/>
                  </a:lnTo>
                  <a:lnTo>
                    <a:pt x="415" y="451"/>
                  </a:lnTo>
                  <a:lnTo>
                    <a:pt x="421" y="455"/>
                  </a:lnTo>
                  <a:lnTo>
                    <a:pt x="427" y="456"/>
                  </a:lnTo>
                  <a:lnTo>
                    <a:pt x="431" y="456"/>
                  </a:lnTo>
                  <a:lnTo>
                    <a:pt x="432" y="455"/>
                  </a:lnTo>
                  <a:lnTo>
                    <a:pt x="434" y="455"/>
                  </a:lnTo>
                  <a:lnTo>
                    <a:pt x="440" y="455"/>
                  </a:lnTo>
                  <a:lnTo>
                    <a:pt x="450" y="453"/>
                  </a:lnTo>
                  <a:lnTo>
                    <a:pt x="452" y="451"/>
                  </a:lnTo>
                  <a:lnTo>
                    <a:pt x="461" y="449"/>
                  </a:lnTo>
                  <a:lnTo>
                    <a:pt x="463" y="447"/>
                  </a:lnTo>
                  <a:lnTo>
                    <a:pt x="465" y="447"/>
                  </a:lnTo>
                  <a:lnTo>
                    <a:pt x="467" y="445"/>
                  </a:lnTo>
                  <a:lnTo>
                    <a:pt x="469" y="441"/>
                  </a:lnTo>
                  <a:lnTo>
                    <a:pt x="471" y="437"/>
                  </a:lnTo>
                  <a:lnTo>
                    <a:pt x="473" y="433"/>
                  </a:lnTo>
                  <a:lnTo>
                    <a:pt x="475" y="428"/>
                  </a:lnTo>
                  <a:lnTo>
                    <a:pt x="475" y="426"/>
                  </a:lnTo>
                  <a:lnTo>
                    <a:pt x="475" y="424"/>
                  </a:lnTo>
                  <a:lnTo>
                    <a:pt x="477" y="416"/>
                  </a:lnTo>
                  <a:lnTo>
                    <a:pt x="480" y="412"/>
                  </a:lnTo>
                  <a:lnTo>
                    <a:pt x="482" y="408"/>
                  </a:lnTo>
                  <a:lnTo>
                    <a:pt x="486" y="405"/>
                  </a:lnTo>
                  <a:lnTo>
                    <a:pt x="486" y="403"/>
                  </a:lnTo>
                  <a:lnTo>
                    <a:pt x="488" y="403"/>
                  </a:lnTo>
                  <a:lnTo>
                    <a:pt x="488" y="399"/>
                  </a:lnTo>
                  <a:lnTo>
                    <a:pt x="488" y="380"/>
                  </a:lnTo>
                  <a:lnTo>
                    <a:pt x="488" y="376"/>
                  </a:lnTo>
                  <a:lnTo>
                    <a:pt x="486" y="374"/>
                  </a:lnTo>
                  <a:lnTo>
                    <a:pt x="484" y="368"/>
                  </a:lnTo>
                  <a:lnTo>
                    <a:pt x="482" y="368"/>
                  </a:lnTo>
                  <a:lnTo>
                    <a:pt x="480" y="368"/>
                  </a:lnTo>
                  <a:lnTo>
                    <a:pt x="480" y="366"/>
                  </a:lnTo>
                  <a:lnTo>
                    <a:pt x="486" y="360"/>
                  </a:lnTo>
                  <a:lnTo>
                    <a:pt x="488" y="360"/>
                  </a:lnTo>
                  <a:lnTo>
                    <a:pt x="492" y="360"/>
                  </a:lnTo>
                  <a:lnTo>
                    <a:pt x="494" y="360"/>
                  </a:lnTo>
                  <a:lnTo>
                    <a:pt x="494" y="362"/>
                  </a:lnTo>
                  <a:lnTo>
                    <a:pt x="494" y="364"/>
                  </a:lnTo>
                  <a:lnTo>
                    <a:pt x="496" y="368"/>
                  </a:lnTo>
                  <a:lnTo>
                    <a:pt x="498" y="370"/>
                  </a:lnTo>
                  <a:lnTo>
                    <a:pt x="500" y="372"/>
                  </a:lnTo>
                  <a:lnTo>
                    <a:pt x="504" y="374"/>
                  </a:lnTo>
                  <a:lnTo>
                    <a:pt x="505" y="376"/>
                  </a:lnTo>
                  <a:lnTo>
                    <a:pt x="507" y="374"/>
                  </a:lnTo>
                  <a:lnTo>
                    <a:pt x="505" y="374"/>
                  </a:lnTo>
                  <a:lnTo>
                    <a:pt x="505" y="372"/>
                  </a:lnTo>
                  <a:lnTo>
                    <a:pt x="507" y="372"/>
                  </a:lnTo>
                  <a:lnTo>
                    <a:pt x="507" y="370"/>
                  </a:lnTo>
                  <a:lnTo>
                    <a:pt x="509" y="372"/>
                  </a:lnTo>
                  <a:lnTo>
                    <a:pt x="511" y="374"/>
                  </a:lnTo>
                  <a:lnTo>
                    <a:pt x="523" y="374"/>
                  </a:lnTo>
                  <a:lnTo>
                    <a:pt x="523" y="372"/>
                  </a:lnTo>
                  <a:lnTo>
                    <a:pt x="529" y="368"/>
                  </a:lnTo>
                  <a:lnTo>
                    <a:pt x="530" y="364"/>
                  </a:lnTo>
                  <a:lnTo>
                    <a:pt x="530" y="357"/>
                  </a:lnTo>
                  <a:lnTo>
                    <a:pt x="530" y="351"/>
                  </a:lnTo>
                  <a:lnTo>
                    <a:pt x="530" y="349"/>
                  </a:lnTo>
                  <a:lnTo>
                    <a:pt x="529" y="341"/>
                  </a:lnTo>
                  <a:lnTo>
                    <a:pt x="529" y="337"/>
                  </a:lnTo>
                  <a:lnTo>
                    <a:pt x="529" y="336"/>
                  </a:lnTo>
                  <a:lnTo>
                    <a:pt x="530" y="336"/>
                  </a:lnTo>
                  <a:lnTo>
                    <a:pt x="529" y="334"/>
                  </a:lnTo>
                  <a:lnTo>
                    <a:pt x="527" y="334"/>
                  </a:lnTo>
                  <a:lnTo>
                    <a:pt x="527" y="336"/>
                  </a:lnTo>
                  <a:lnTo>
                    <a:pt x="525" y="336"/>
                  </a:lnTo>
                  <a:lnTo>
                    <a:pt x="525" y="337"/>
                  </a:lnTo>
                  <a:lnTo>
                    <a:pt x="521" y="337"/>
                  </a:lnTo>
                  <a:lnTo>
                    <a:pt x="519" y="336"/>
                  </a:lnTo>
                  <a:lnTo>
                    <a:pt x="515" y="337"/>
                  </a:lnTo>
                  <a:lnTo>
                    <a:pt x="513" y="337"/>
                  </a:lnTo>
                  <a:lnTo>
                    <a:pt x="511" y="339"/>
                  </a:lnTo>
                  <a:lnTo>
                    <a:pt x="509" y="341"/>
                  </a:lnTo>
                  <a:lnTo>
                    <a:pt x="507" y="339"/>
                  </a:lnTo>
                  <a:lnTo>
                    <a:pt x="504" y="337"/>
                  </a:lnTo>
                  <a:lnTo>
                    <a:pt x="500" y="334"/>
                  </a:lnTo>
                  <a:lnTo>
                    <a:pt x="500" y="332"/>
                  </a:lnTo>
                  <a:lnTo>
                    <a:pt x="500" y="330"/>
                  </a:lnTo>
                  <a:lnTo>
                    <a:pt x="486" y="330"/>
                  </a:lnTo>
                  <a:lnTo>
                    <a:pt x="484" y="328"/>
                  </a:lnTo>
                  <a:lnTo>
                    <a:pt x="482" y="328"/>
                  </a:lnTo>
                  <a:lnTo>
                    <a:pt x="475" y="324"/>
                  </a:lnTo>
                  <a:lnTo>
                    <a:pt x="473" y="322"/>
                  </a:lnTo>
                  <a:lnTo>
                    <a:pt x="471" y="322"/>
                  </a:lnTo>
                  <a:lnTo>
                    <a:pt x="467" y="322"/>
                  </a:lnTo>
                  <a:lnTo>
                    <a:pt x="465" y="324"/>
                  </a:lnTo>
                  <a:lnTo>
                    <a:pt x="463" y="324"/>
                  </a:lnTo>
                  <a:lnTo>
                    <a:pt x="461" y="324"/>
                  </a:lnTo>
                  <a:lnTo>
                    <a:pt x="457" y="324"/>
                  </a:lnTo>
                  <a:lnTo>
                    <a:pt x="446" y="322"/>
                  </a:lnTo>
                  <a:lnTo>
                    <a:pt x="444" y="322"/>
                  </a:lnTo>
                  <a:lnTo>
                    <a:pt x="438" y="324"/>
                  </a:lnTo>
                  <a:lnTo>
                    <a:pt x="438" y="326"/>
                  </a:lnTo>
                  <a:lnTo>
                    <a:pt x="432" y="332"/>
                  </a:lnTo>
                  <a:lnTo>
                    <a:pt x="431" y="332"/>
                  </a:lnTo>
                  <a:lnTo>
                    <a:pt x="431" y="330"/>
                  </a:lnTo>
                  <a:lnTo>
                    <a:pt x="427" y="330"/>
                  </a:lnTo>
                  <a:lnTo>
                    <a:pt x="423" y="330"/>
                  </a:lnTo>
                  <a:lnTo>
                    <a:pt x="421" y="330"/>
                  </a:lnTo>
                  <a:lnTo>
                    <a:pt x="423" y="328"/>
                  </a:lnTo>
                  <a:lnTo>
                    <a:pt x="423" y="326"/>
                  </a:lnTo>
                  <a:lnTo>
                    <a:pt x="425" y="326"/>
                  </a:lnTo>
                  <a:lnTo>
                    <a:pt x="427" y="324"/>
                  </a:lnTo>
                  <a:lnTo>
                    <a:pt x="427" y="320"/>
                  </a:lnTo>
                  <a:lnTo>
                    <a:pt x="429" y="316"/>
                  </a:lnTo>
                  <a:lnTo>
                    <a:pt x="431" y="314"/>
                  </a:lnTo>
                  <a:lnTo>
                    <a:pt x="431" y="307"/>
                  </a:lnTo>
                  <a:lnTo>
                    <a:pt x="431" y="305"/>
                  </a:lnTo>
                  <a:lnTo>
                    <a:pt x="427" y="305"/>
                  </a:lnTo>
                  <a:lnTo>
                    <a:pt x="427" y="303"/>
                  </a:lnTo>
                  <a:lnTo>
                    <a:pt x="427" y="305"/>
                  </a:lnTo>
                  <a:lnTo>
                    <a:pt x="425" y="307"/>
                  </a:lnTo>
                  <a:lnTo>
                    <a:pt x="423" y="309"/>
                  </a:lnTo>
                  <a:lnTo>
                    <a:pt x="417" y="311"/>
                  </a:lnTo>
                  <a:lnTo>
                    <a:pt x="415" y="313"/>
                  </a:lnTo>
                  <a:lnTo>
                    <a:pt x="413" y="313"/>
                  </a:lnTo>
                  <a:lnTo>
                    <a:pt x="411" y="313"/>
                  </a:lnTo>
                  <a:lnTo>
                    <a:pt x="411" y="311"/>
                  </a:lnTo>
                  <a:lnTo>
                    <a:pt x="411" y="307"/>
                  </a:lnTo>
                  <a:lnTo>
                    <a:pt x="413" y="303"/>
                  </a:lnTo>
                  <a:lnTo>
                    <a:pt x="411" y="295"/>
                  </a:lnTo>
                  <a:lnTo>
                    <a:pt x="411" y="293"/>
                  </a:lnTo>
                  <a:lnTo>
                    <a:pt x="409" y="289"/>
                  </a:lnTo>
                  <a:lnTo>
                    <a:pt x="406" y="284"/>
                  </a:lnTo>
                  <a:lnTo>
                    <a:pt x="404" y="280"/>
                  </a:lnTo>
                  <a:lnTo>
                    <a:pt x="398" y="274"/>
                  </a:lnTo>
                  <a:lnTo>
                    <a:pt x="396" y="272"/>
                  </a:lnTo>
                  <a:lnTo>
                    <a:pt x="394" y="272"/>
                  </a:lnTo>
                  <a:lnTo>
                    <a:pt x="390" y="270"/>
                  </a:lnTo>
                  <a:lnTo>
                    <a:pt x="388" y="268"/>
                  </a:lnTo>
                  <a:lnTo>
                    <a:pt x="386" y="266"/>
                  </a:lnTo>
                  <a:lnTo>
                    <a:pt x="384" y="265"/>
                  </a:lnTo>
                  <a:lnTo>
                    <a:pt x="381" y="261"/>
                  </a:lnTo>
                  <a:lnTo>
                    <a:pt x="379" y="259"/>
                  </a:lnTo>
                  <a:lnTo>
                    <a:pt x="373" y="257"/>
                  </a:lnTo>
                  <a:lnTo>
                    <a:pt x="369" y="255"/>
                  </a:lnTo>
                  <a:lnTo>
                    <a:pt x="365" y="253"/>
                  </a:lnTo>
                  <a:lnTo>
                    <a:pt x="350" y="251"/>
                  </a:lnTo>
                  <a:lnTo>
                    <a:pt x="348" y="249"/>
                  </a:lnTo>
                  <a:lnTo>
                    <a:pt x="346" y="249"/>
                  </a:lnTo>
                  <a:lnTo>
                    <a:pt x="340" y="245"/>
                  </a:lnTo>
                  <a:lnTo>
                    <a:pt x="340" y="243"/>
                  </a:lnTo>
                  <a:lnTo>
                    <a:pt x="336" y="234"/>
                  </a:lnTo>
                  <a:lnTo>
                    <a:pt x="331" y="224"/>
                  </a:lnTo>
                  <a:lnTo>
                    <a:pt x="325" y="218"/>
                  </a:lnTo>
                  <a:lnTo>
                    <a:pt x="319" y="211"/>
                  </a:lnTo>
                  <a:lnTo>
                    <a:pt x="317" y="207"/>
                  </a:lnTo>
                  <a:lnTo>
                    <a:pt x="313" y="203"/>
                  </a:lnTo>
                  <a:lnTo>
                    <a:pt x="306" y="192"/>
                  </a:lnTo>
                  <a:lnTo>
                    <a:pt x="304" y="190"/>
                  </a:lnTo>
                  <a:lnTo>
                    <a:pt x="302" y="180"/>
                  </a:lnTo>
                  <a:lnTo>
                    <a:pt x="302" y="178"/>
                  </a:lnTo>
                  <a:lnTo>
                    <a:pt x="304" y="172"/>
                  </a:lnTo>
                  <a:lnTo>
                    <a:pt x="306" y="170"/>
                  </a:lnTo>
                  <a:lnTo>
                    <a:pt x="306" y="169"/>
                  </a:lnTo>
                  <a:lnTo>
                    <a:pt x="310" y="165"/>
                  </a:lnTo>
                  <a:lnTo>
                    <a:pt x="310" y="163"/>
                  </a:lnTo>
                  <a:lnTo>
                    <a:pt x="313" y="165"/>
                  </a:lnTo>
                  <a:lnTo>
                    <a:pt x="315" y="163"/>
                  </a:lnTo>
                  <a:lnTo>
                    <a:pt x="317" y="161"/>
                  </a:lnTo>
                  <a:lnTo>
                    <a:pt x="319" y="159"/>
                  </a:lnTo>
                  <a:lnTo>
                    <a:pt x="319" y="149"/>
                  </a:lnTo>
                  <a:lnTo>
                    <a:pt x="317" y="147"/>
                  </a:lnTo>
                  <a:lnTo>
                    <a:pt x="317" y="146"/>
                  </a:lnTo>
                  <a:lnTo>
                    <a:pt x="317" y="144"/>
                  </a:lnTo>
                  <a:lnTo>
                    <a:pt x="317" y="140"/>
                  </a:lnTo>
                  <a:lnTo>
                    <a:pt x="319" y="138"/>
                  </a:lnTo>
                  <a:lnTo>
                    <a:pt x="319" y="136"/>
                  </a:lnTo>
                  <a:lnTo>
                    <a:pt x="319" y="134"/>
                  </a:lnTo>
                  <a:lnTo>
                    <a:pt x="317" y="128"/>
                  </a:lnTo>
                  <a:lnTo>
                    <a:pt x="317" y="126"/>
                  </a:lnTo>
                  <a:lnTo>
                    <a:pt x="317" y="124"/>
                  </a:lnTo>
                  <a:lnTo>
                    <a:pt x="319" y="122"/>
                  </a:lnTo>
                  <a:lnTo>
                    <a:pt x="319" y="121"/>
                  </a:lnTo>
                  <a:lnTo>
                    <a:pt x="321" y="121"/>
                  </a:lnTo>
                  <a:lnTo>
                    <a:pt x="321" y="122"/>
                  </a:lnTo>
                  <a:lnTo>
                    <a:pt x="321" y="124"/>
                  </a:lnTo>
                  <a:lnTo>
                    <a:pt x="321" y="126"/>
                  </a:lnTo>
                  <a:lnTo>
                    <a:pt x="323" y="128"/>
                  </a:lnTo>
                  <a:lnTo>
                    <a:pt x="327" y="132"/>
                  </a:lnTo>
                  <a:lnTo>
                    <a:pt x="329" y="132"/>
                  </a:lnTo>
                  <a:lnTo>
                    <a:pt x="331" y="132"/>
                  </a:lnTo>
                  <a:lnTo>
                    <a:pt x="335" y="134"/>
                  </a:lnTo>
                  <a:lnTo>
                    <a:pt x="336" y="134"/>
                  </a:lnTo>
                  <a:lnTo>
                    <a:pt x="338" y="134"/>
                  </a:lnTo>
                  <a:lnTo>
                    <a:pt x="340" y="132"/>
                  </a:lnTo>
                  <a:lnTo>
                    <a:pt x="342" y="130"/>
                  </a:lnTo>
                  <a:lnTo>
                    <a:pt x="342" y="128"/>
                  </a:lnTo>
                  <a:lnTo>
                    <a:pt x="344" y="128"/>
                  </a:lnTo>
                  <a:lnTo>
                    <a:pt x="348" y="130"/>
                  </a:lnTo>
                  <a:lnTo>
                    <a:pt x="352" y="130"/>
                  </a:lnTo>
                  <a:lnTo>
                    <a:pt x="352" y="128"/>
                  </a:lnTo>
                  <a:lnTo>
                    <a:pt x="352" y="126"/>
                  </a:lnTo>
                  <a:lnTo>
                    <a:pt x="350" y="122"/>
                  </a:lnTo>
                  <a:lnTo>
                    <a:pt x="350" y="121"/>
                  </a:lnTo>
                  <a:lnTo>
                    <a:pt x="348" y="119"/>
                  </a:lnTo>
                  <a:lnTo>
                    <a:pt x="348" y="117"/>
                  </a:lnTo>
                  <a:lnTo>
                    <a:pt x="346" y="117"/>
                  </a:lnTo>
                  <a:lnTo>
                    <a:pt x="344" y="115"/>
                  </a:lnTo>
                  <a:lnTo>
                    <a:pt x="342" y="115"/>
                  </a:lnTo>
                  <a:lnTo>
                    <a:pt x="342" y="113"/>
                  </a:lnTo>
                  <a:lnTo>
                    <a:pt x="338" y="109"/>
                  </a:lnTo>
                  <a:lnTo>
                    <a:pt x="336" y="105"/>
                  </a:lnTo>
                  <a:lnTo>
                    <a:pt x="336" y="103"/>
                  </a:lnTo>
                  <a:lnTo>
                    <a:pt x="333" y="98"/>
                  </a:lnTo>
                  <a:lnTo>
                    <a:pt x="331" y="94"/>
                  </a:lnTo>
                  <a:lnTo>
                    <a:pt x="329" y="92"/>
                  </a:lnTo>
                  <a:lnTo>
                    <a:pt x="321" y="82"/>
                  </a:lnTo>
                  <a:lnTo>
                    <a:pt x="319" y="78"/>
                  </a:lnTo>
                  <a:lnTo>
                    <a:pt x="317" y="73"/>
                  </a:lnTo>
                  <a:lnTo>
                    <a:pt x="317" y="71"/>
                  </a:lnTo>
                  <a:lnTo>
                    <a:pt x="317" y="69"/>
                  </a:lnTo>
                  <a:lnTo>
                    <a:pt x="315" y="63"/>
                  </a:lnTo>
                  <a:lnTo>
                    <a:pt x="313" y="57"/>
                  </a:lnTo>
                  <a:lnTo>
                    <a:pt x="313" y="55"/>
                  </a:lnTo>
                  <a:lnTo>
                    <a:pt x="311" y="53"/>
                  </a:lnTo>
                  <a:lnTo>
                    <a:pt x="311" y="50"/>
                  </a:lnTo>
                  <a:lnTo>
                    <a:pt x="310" y="50"/>
                  </a:lnTo>
                  <a:lnTo>
                    <a:pt x="308" y="46"/>
                  </a:lnTo>
                  <a:lnTo>
                    <a:pt x="308" y="42"/>
                  </a:lnTo>
                  <a:lnTo>
                    <a:pt x="310" y="42"/>
                  </a:lnTo>
                  <a:lnTo>
                    <a:pt x="310" y="40"/>
                  </a:lnTo>
                  <a:lnTo>
                    <a:pt x="311" y="38"/>
                  </a:lnTo>
                  <a:lnTo>
                    <a:pt x="311" y="36"/>
                  </a:lnTo>
                  <a:lnTo>
                    <a:pt x="315" y="36"/>
                  </a:lnTo>
                  <a:lnTo>
                    <a:pt x="323" y="36"/>
                  </a:lnTo>
                  <a:lnTo>
                    <a:pt x="329" y="38"/>
                  </a:lnTo>
                  <a:lnTo>
                    <a:pt x="335" y="42"/>
                  </a:lnTo>
                  <a:lnTo>
                    <a:pt x="346" y="44"/>
                  </a:lnTo>
                  <a:lnTo>
                    <a:pt x="359" y="48"/>
                  </a:lnTo>
                  <a:lnTo>
                    <a:pt x="363" y="48"/>
                  </a:lnTo>
                  <a:lnTo>
                    <a:pt x="371" y="48"/>
                  </a:lnTo>
                  <a:lnTo>
                    <a:pt x="381" y="50"/>
                  </a:lnTo>
                  <a:lnTo>
                    <a:pt x="390" y="51"/>
                  </a:lnTo>
                  <a:lnTo>
                    <a:pt x="404" y="53"/>
                  </a:lnTo>
                  <a:lnTo>
                    <a:pt x="408" y="55"/>
                  </a:lnTo>
                  <a:lnTo>
                    <a:pt x="419" y="57"/>
                  </a:lnTo>
                  <a:lnTo>
                    <a:pt x="419" y="59"/>
                  </a:lnTo>
                  <a:lnTo>
                    <a:pt x="419" y="61"/>
                  </a:lnTo>
                  <a:lnTo>
                    <a:pt x="421" y="63"/>
                  </a:lnTo>
                  <a:lnTo>
                    <a:pt x="421" y="65"/>
                  </a:lnTo>
                  <a:lnTo>
                    <a:pt x="423" y="67"/>
                  </a:lnTo>
                  <a:lnTo>
                    <a:pt x="421" y="67"/>
                  </a:lnTo>
                  <a:lnTo>
                    <a:pt x="421" y="69"/>
                  </a:lnTo>
                  <a:lnTo>
                    <a:pt x="423" y="71"/>
                  </a:lnTo>
                  <a:lnTo>
                    <a:pt x="423" y="73"/>
                  </a:lnTo>
                  <a:lnTo>
                    <a:pt x="423" y="75"/>
                  </a:lnTo>
                  <a:lnTo>
                    <a:pt x="425" y="75"/>
                  </a:lnTo>
                  <a:lnTo>
                    <a:pt x="427" y="76"/>
                  </a:lnTo>
                  <a:lnTo>
                    <a:pt x="427" y="78"/>
                  </a:lnTo>
                  <a:lnTo>
                    <a:pt x="429" y="78"/>
                  </a:lnTo>
                  <a:lnTo>
                    <a:pt x="431" y="78"/>
                  </a:lnTo>
                  <a:lnTo>
                    <a:pt x="431" y="80"/>
                  </a:lnTo>
                  <a:lnTo>
                    <a:pt x="432" y="82"/>
                  </a:lnTo>
                  <a:lnTo>
                    <a:pt x="432" y="84"/>
                  </a:lnTo>
                  <a:lnTo>
                    <a:pt x="434" y="86"/>
                  </a:lnTo>
                  <a:lnTo>
                    <a:pt x="436" y="86"/>
                  </a:lnTo>
                  <a:lnTo>
                    <a:pt x="438" y="86"/>
                  </a:lnTo>
                  <a:lnTo>
                    <a:pt x="440" y="86"/>
                  </a:lnTo>
                  <a:lnTo>
                    <a:pt x="440" y="88"/>
                  </a:lnTo>
                  <a:lnTo>
                    <a:pt x="442" y="88"/>
                  </a:lnTo>
                  <a:lnTo>
                    <a:pt x="444" y="88"/>
                  </a:lnTo>
                  <a:lnTo>
                    <a:pt x="446" y="86"/>
                  </a:lnTo>
                  <a:lnTo>
                    <a:pt x="444" y="86"/>
                  </a:lnTo>
                  <a:lnTo>
                    <a:pt x="444" y="84"/>
                  </a:lnTo>
                  <a:lnTo>
                    <a:pt x="444" y="82"/>
                  </a:lnTo>
                  <a:lnTo>
                    <a:pt x="444" y="80"/>
                  </a:lnTo>
                  <a:lnTo>
                    <a:pt x="442" y="78"/>
                  </a:lnTo>
                  <a:lnTo>
                    <a:pt x="440" y="75"/>
                  </a:lnTo>
                  <a:lnTo>
                    <a:pt x="438" y="75"/>
                  </a:lnTo>
                  <a:lnTo>
                    <a:pt x="438" y="73"/>
                  </a:lnTo>
                  <a:lnTo>
                    <a:pt x="438" y="71"/>
                  </a:lnTo>
                  <a:lnTo>
                    <a:pt x="438" y="69"/>
                  </a:lnTo>
                  <a:lnTo>
                    <a:pt x="440" y="69"/>
                  </a:lnTo>
                  <a:lnTo>
                    <a:pt x="442" y="69"/>
                  </a:lnTo>
                  <a:lnTo>
                    <a:pt x="442" y="67"/>
                  </a:lnTo>
                  <a:lnTo>
                    <a:pt x="442" y="65"/>
                  </a:lnTo>
                  <a:lnTo>
                    <a:pt x="444" y="63"/>
                  </a:lnTo>
                  <a:lnTo>
                    <a:pt x="448" y="63"/>
                  </a:lnTo>
                  <a:lnTo>
                    <a:pt x="456" y="67"/>
                  </a:lnTo>
                  <a:lnTo>
                    <a:pt x="469" y="71"/>
                  </a:lnTo>
                  <a:lnTo>
                    <a:pt x="480" y="75"/>
                  </a:lnTo>
                  <a:lnTo>
                    <a:pt x="484" y="76"/>
                  </a:lnTo>
                  <a:lnTo>
                    <a:pt x="504" y="84"/>
                  </a:lnTo>
                  <a:lnTo>
                    <a:pt x="519" y="92"/>
                  </a:lnTo>
                  <a:lnTo>
                    <a:pt x="511" y="99"/>
                  </a:lnTo>
                  <a:lnTo>
                    <a:pt x="515" y="103"/>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41" name="Freeform 6343"/>
            <p:cNvSpPr>
              <a:spLocks noEditPoints="1"/>
            </p:cNvSpPr>
            <p:nvPr/>
          </p:nvSpPr>
          <p:spPr bwMode="auto">
            <a:xfrm>
              <a:off x="5703888" y="2116138"/>
              <a:ext cx="1019175" cy="806450"/>
            </a:xfrm>
            <a:custGeom>
              <a:avLst/>
              <a:gdLst>
                <a:gd name="T0" fmla="*/ 371 w 642"/>
                <a:gd name="T1" fmla="*/ 399 h 508"/>
                <a:gd name="T2" fmla="*/ 383 w 642"/>
                <a:gd name="T3" fmla="*/ 401 h 508"/>
                <a:gd name="T4" fmla="*/ 35 w 642"/>
                <a:gd name="T5" fmla="*/ 55 h 508"/>
                <a:gd name="T6" fmla="*/ 41 w 642"/>
                <a:gd name="T7" fmla="*/ 90 h 508"/>
                <a:gd name="T8" fmla="*/ 73 w 642"/>
                <a:gd name="T9" fmla="*/ 105 h 508"/>
                <a:gd name="T10" fmla="*/ 79 w 642"/>
                <a:gd name="T11" fmla="*/ 122 h 508"/>
                <a:gd name="T12" fmla="*/ 77 w 642"/>
                <a:gd name="T13" fmla="*/ 147 h 508"/>
                <a:gd name="T14" fmla="*/ 91 w 642"/>
                <a:gd name="T15" fmla="*/ 176 h 508"/>
                <a:gd name="T16" fmla="*/ 106 w 642"/>
                <a:gd name="T17" fmla="*/ 205 h 508"/>
                <a:gd name="T18" fmla="*/ 81 w 642"/>
                <a:gd name="T19" fmla="*/ 194 h 508"/>
                <a:gd name="T20" fmla="*/ 56 w 642"/>
                <a:gd name="T21" fmla="*/ 192 h 508"/>
                <a:gd name="T22" fmla="*/ 50 w 642"/>
                <a:gd name="T23" fmla="*/ 169 h 508"/>
                <a:gd name="T24" fmla="*/ 43 w 642"/>
                <a:gd name="T25" fmla="*/ 151 h 508"/>
                <a:gd name="T26" fmla="*/ 35 w 642"/>
                <a:gd name="T27" fmla="*/ 109 h 508"/>
                <a:gd name="T28" fmla="*/ 4 w 642"/>
                <a:gd name="T29" fmla="*/ 92 h 508"/>
                <a:gd name="T30" fmla="*/ 18 w 642"/>
                <a:gd name="T31" fmla="*/ 61 h 508"/>
                <a:gd name="T32" fmla="*/ 31 w 642"/>
                <a:gd name="T33" fmla="*/ 51 h 508"/>
                <a:gd name="T34" fmla="*/ 256 w 642"/>
                <a:gd name="T35" fmla="*/ 90 h 508"/>
                <a:gd name="T36" fmla="*/ 271 w 642"/>
                <a:gd name="T37" fmla="*/ 94 h 508"/>
                <a:gd name="T38" fmla="*/ 292 w 642"/>
                <a:gd name="T39" fmla="*/ 0 h 508"/>
                <a:gd name="T40" fmla="*/ 432 w 642"/>
                <a:gd name="T41" fmla="*/ 61 h 508"/>
                <a:gd name="T42" fmla="*/ 467 w 642"/>
                <a:gd name="T43" fmla="*/ 161 h 508"/>
                <a:gd name="T44" fmla="*/ 642 w 642"/>
                <a:gd name="T45" fmla="*/ 341 h 508"/>
                <a:gd name="T46" fmla="*/ 511 w 642"/>
                <a:gd name="T47" fmla="*/ 479 h 508"/>
                <a:gd name="T48" fmla="*/ 427 w 642"/>
                <a:gd name="T49" fmla="*/ 487 h 508"/>
                <a:gd name="T50" fmla="*/ 356 w 642"/>
                <a:gd name="T51" fmla="*/ 426 h 508"/>
                <a:gd name="T52" fmla="*/ 384 w 642"/>
                <a:gd name="T53" fmla="*/ 416 h 508"/>
                <a:gd name="T54" fmla="*/ 390 w 642"/>
                <a:gd name="T55" fmla="*/ 430 h 508"/>
                <a:gd name="T56" fmla="*/ 409 w 642"/>
                <a:gd name="T57" fmla="*/ 447 h 508"/>
                <a:gd name="T58" fmla="*/ 452 w 642"/>
                <a:gd name="T59" fmla="*/ 451 h 508"/>
                <a:gd name="T60" fmla="*/ 475 w 642"/>
                <a:gd name="T61" fmla="*/ 426 h 508"/>
                <a:gd name="T62" fmla="*/ 488 w 642"/>
                <a:gd name="T63" fmla="*/ 380 h 508"/>
                <a:gd name="T64" fmla="*/ 492 w 642"/>
                <a:gd name="T65" fmla="*/ 360 h 508"/>
                <a:gd name="T66" fmla="*/ 507 w 642"/>
                <a:gd name="T67" fmla="*/ 374 h 508"/>
                <a:gd name="T68" fmla="*/ 529 w 642"/>
                <a:gd name="T69" fmla="*/ 368 h 508"/>
                <a:gd name="T70" fmla="*/ 529 w 642"/>
                <a:gd name="T71" fmla="*/ 334 h 508"/>
                <a:gd name="T72" fmla="*/ 511 w 642"/>
                <a:gd name="T73" fmla="*/ 339 h 508"/>
                <a:gd name="T74" fmla="*/ 482 w 642"/>
                <a:gd name="T75" fmla="*/ 328 h 508"/>
                <a:gd name="T76" fmla="*/ 446 w 642"/>
                <a:gd name="T77" fmla="*/ 322 h 508"/>
                <a:gd name="T78" fmla="*/ 421 w 642"/>
                <a:gd name="T79" fmla="*/ 330 h 508"/>
                <a:gd name="T80" fmla="*/ 431 w 642"/>
                <a:gd name="T81" fmla="*/ 305 h 508"/>
                <a:gd name="T82" fmla="*/ 411 w 642"/>
                <a:gd name="T83" fmla="*/ 313 h 508"/>
                <a:gd name="T84" fmla="*/ 398 w 642"/>
                <a:gd name="T85" fmla="*/ 274 h 508"/>
                <a:gd name="T86" fmla="*/ 373 w 642"/>
                <a:gd name="T87" fmla="*/ 257 h 508"/>
                <a:gd name="T88" fmla="*/ 331 w 642"/>
                <a:gd name="T89" fmla="*/ 224 h 508"/>
                <a:gd name="T90" fmla="*/ 304 w 642"/>
                <a:gd name="T91" fmla="*/ 172 h 508"/>
                <a:gd name="T92" fmla="*/ 319 w 642"/>
                <a:gd name="T93" fmla="*/ 149 h 508"/>
                <a:gd name="T94" fmla="*/ 317 w 642"/>
                <a:gd name="T95" fmla="*/ 126 h 508"/>
                <a:gd name="T96" fmla="*/ 327 w 642"/>
                <a:gd name="T97" fmla="*/ 132 h 508"/>
                <a:gd name="T98" fmla="*/ 344 w 642"/>
                <a:gd name="T99" fmla="*/ 128 h 508"/>
                <a:gd name="T100" fmla="*/ 346 w 642"/>
                <a:gd name="T101" fmla="*/ 117 h 508"/>
                <a:gd name="T102" fmla="*/ 329 w 642"/>
                <a:gd name="T103" fmla="*/ 92 h 508"/>
                <a:gd name="T104" fmla="*/ 311 w 642"/>
                <a:gd name="T105" fmla="*/ 53 h 508"/>
                <a:gd name="T106" fmla="*/ 315 w 642"/>
                <a:gd name="T107" fmla="*/ 36 h 508"/>
                <a:gd name="T108" fmla="*/ 390 w 642"/>
                <a:gd name="T109" fmla="*/ 51 h 508"/>
                <a:gd name="T110" fmla="*/ 421 w 642"/>
                <a:gd name="T111" fmla="*/ 67 h 508"/>
                <a:gd name="T112" fmla="*/ 431 w 642"/>
                <a:gd name="T113" fmla="*/ 78 h 508"/>
                <a:gd name="T114" fmla="*/ 442 w 642"/>
                <a:gd name="T115" fmla="*/ 88 h 508"/>
                <a:gd name="T116" fmla="*/ 438 w 642"/>
                <a:gd name="T117" fmla="*/ 75 h 508"/>
                <a:gd name="T118" fmla="*/ 448 w 642"/>
                <a:gd name="T119" fmla="*/ 6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2" h="508">
                  <a:moveTo>
                    <a:pt x="388" y="405"/>
                  </a:moveTo>
                  <a:lnTo>
                    <a:pt x="386" y="408"/>
                  </a:lnTo>
                  <a:lnTo>
                    <a:pt x="384" y="410"/>
                  </a:lnTo>
                  <a:lnTo>
                    <a:pt x="383" y="410"/>
                  </a:lnTo>
                  <a:lnTo>
                    <a:pt x="381" y="408"/>
                  </a:lnTo>
                  <a:lnTo>
                    <a:pt x="379" y="407"/>
                  </a:lnTo>
                  <a:lnTo>
                    <a:pt x="375" y="405"/>
                  </a:lnTo>
                  <a:lnTo>
                    <a:pt x="373" y="403"/>
                  </a:lnTo>
                  <a:lnTo>
                    <a:pt x="371" y="399"/>
                  </a:lnTo>
                  <a:lnTo>
                    <a:pt x="371" y="397"/>
                  </a:lnTo>
                  <a:lnTo>
                    <a:pt x="373" y="397"/>
                  </a:lnTo>
                  <a:lnTo>
                    <a:pt x="375" y="397"/>
                  </a:lnTo>
                  <a:lnTo>
                    <a:pt x="379" y="395"/>
                  </a:lnTo>
                  <a:lnTo>
                    <a:pt x="379" y="397"/>
                  </a:lnTo>
                  <a:lnTo>
                    <a:pt x="381" y="397"/>
                  </a:lnTo>
                  <a:lnTo>
                    <a:pt x="383" y="397"/>
                  </a:lnTo>
                  <a:lnTo>
                    <a:pt x="383" y="399"/>
                  </a:lnTo>
                  <a:lnTo>
                    <a:pt x="383" y="401"/>
                  </a:lnTo>
                  <a:lnTo>
                    <a:pt x="384" y="401"/>
                  </a:lnTo>
                  <a:lnTo>
                    <a:pt x="384" y="403"/>
                  </a:lnTo>
                  <a:lnTo>
                    <a:pt x="386" y="403"/>
                  </a:lnTo>
                  <a:lnTo>
                    <a:pt x="386" y="401"/>
                  </a:lnTo>
                  <a:lnTo>
                    <a:pt x="388" y="403"/>
                  </a:lnTo>
                  <a:lnTo>
                    <a:pt x="388" y="405"/>
                  </a:lnTo>
                  <a:moveTo>
                    <a:pt x="37" y="51"/>
                  </a:moveTo>
                  <a:lnTo>
                    <a:pt x="35" y="53"/>
                  </a:lnTo>
                  <a:lnTo>
                    <a:pt x="35" y="55"/>
                  </a:lnTo>
                  <a:lnTo>
                    <a:pt x="33" y="57"/>
                  </a:lnTo>
                  <a:lnTo>
                    <a:pt x="31" y="59"/>
                  </a:lnTo>
                  <a:lnTo>
                    <a:pt x="29" y="59"/>
                  </a:lnTo>
                  <a:lnTo>
                    <a:pt x="29" y="61"/>
                  </a:lnTo>
                  <a:lnTo>
                    <a:pt x="29" y="63"/>
                  </a:lnTo>
                  <a:lnTo>
                    <a:pt x="31" y="67"/>
                  </a:lnTo>
                  <a:lnTo>
                    <a:pt x="35" y="75"/>
                  </a:lnTo>
                  <a:lnTo>
                    <a:pt x="39" y="84"/>
                  </a:lnTo>
                  <a:lnTo>
                    <a:pt x="41" y="90"/>
                  </a:lnTo>
                  <a:lnTo>
                    <a:pt x="43" y="92"/>
                  </a:lnTo>
                  <a:lnTo>
                    <a:pt x="46" y="96"/>
                  </a:lnTo>
                  <a:lnTo>
                    <a:pt x="48" y="98"/>
                  </a:lnTo>
                  <a:lnTo>
                    <a:pt x="50" y="99"/>
                  </a:lnTo>
                  <a:lnTo>
                    <a:pt x="54" y="99"/>
                  </a:lnTo>
                  <a:lnTo>
                    <a:pt x="62" y="99"/>
                  </a:lnTo>
                  <a:lnTo>
                    <a:pt x="68" y="101"/>
                  </a:lnTo>
                  <a:lnTo>
                    <a:pt x="73" y="103"/>
                  </a:lnTo>
                  <a:lnTo>
                    <a:pt x="73" y="105"/>
                  </a:lnTo>
                  <a:lnTo>
                    <a:pt x="75" y="105"/>
                  </a:lnTo>
                  <a:lnTo>
                    <a:pt x="75" y="107"/>
                  </a:lnTo>
                  <a:lnTo>
                    <a:pt x="77" y="109"/>
                  </a:lnTo>
                  <a:lnTo>
                    <a:pt x="79" y="109"/>
                  </a:lnTo>
                  <a:lnTo>
                    <a:pt x="79" y="111"/>
                  </a:lnTo>
                  <a:lnTo>
                    <a:pt x="81" y="113"/>
                  </a:lnTo>
                  <a:lnTo>
                    <a:pt x="79" y="115"/>
                  </a:lnTo>
                  <a:lnTo>
                    <a:pt x="79" y="121"/>
                  </a:lnTo>
                  <a:lnTo>
                    <a:pt x="79" y="122"/>
                  </a:lnTo>
                  <a:lnTo>
                    <a:pt x="81" y="124"/>
                  </a:lnTo>
                  <a:lnTo>
                    <a:pt x="81" y="126"/>
                  </a:lnTo>
                  <a:lnTo>
                    <a:pt x="81" y="128"/>
                  </a:lnTo>
                  <a:lnTo>
                    <a:pt x="77" y="134"/>
                  </a:lnTo>
                  <a:lnTo>
                    <a:pt x="73" y="138"/>
                  </a:lnTo>
                  <a:lnTo>
                    <a:pt x="73" y="140"/>
                  </a:lnTo>
                  <a:lnTo>
                    <a:pt x="75" y="142"/>
                  </a:lnTo>
                  <a:lnTo>
                    <a:pt x="77" y="146"/>
                  </a:lnTo>
                  <a:lnTo>
                    <a:pt x="77" y="147"/>
                  </a:lnTo>
                  <a:lnTo>
                    <a:pt x="81" y="153"/>
                  </a:lnTo>
                  <a:lnTo>
                    <a:pt x="85" y="157"/>
                  </a:lnTo>
                  <a:lnTo>
                    <a:pt x="85" y="161"/>
                  </a:lnTo>
                  <a:lnTo>
                    <a:pt x="85" y="163"/>
                  </a:lnTo>
                  <a:lnTo>
                    <a:pt x="83" y="165"/>
                  </a:lnTo>
                  <a:lnTo>
                    <a:pt x="85" y="167"/>
                  </a:lnTo>
                  <a:lnTo>
                    <a:pt x="87" y="172"/>
                  </a:lnTo>
                  <a:lnTo>
                    <a:pt x="89" y="172"/>
                  </a:lnTo>
                  <a:lnTo>
                    <a:pt x="91" y="176"/>
                  </a:lnTo>
                  <a:lnTo>
                    <a:pt x="93" y="178"/>
                  </a:lnTo>
                  <a:lnTo>
                    <a:pt x="98" y="184"/>
                  </a:lnTo>
                  <a:lnTo>
                    <a:pt x="98" y="186"/>
                  </a:lnTo>
                  <a:lnTo>
                    <a:pt x="100" y="186"/>
                  </a:lnTo>
                  <a:lnTo>
                    <a:pt x="102" y="188"/>
                  </a:lnTo>
                  <a:lnTo>
                    <a:pt x="104" y="192"/>
                  </a:lnTo>
                  <a:lnTo>
                    <a:pt x="108" y="199"/>
                  </a:lnTo>
                  <a:lnTo>
                    <a:pt x="112" y="203"/>
                  </a:lnTo>
                  <a:lnTo>
                    <a:pt x="106" y="205"/>
                  </a:lnTo>
                  <a:lnTo>
                    <a:pt x="102" y="207"/>
                  </a:lnTo>
                  <a:lnTo>
                    <a:pt x="98" y="209"/>
                  </a:lnTo>
                  <a:lnTo>
                    <a:pt x="96" y="209"/>
                  </a:lnTo>
                  <a:lnTo>
                    <a:pt x="93" y="209"/>
                  </a:lnTo>
                  <a:lnTo>
                    <a:pt x="91" y="205"/>
                  </a:lnTo>
                  <a:lnTo>
                    <a:pt x="91" y="203"/>
                  </a:lnTo>
                  <a:lnTo>
                    <a:pt x="89" y="199"/>
                  </a:lnTo>
                  <a:lnTo>
                    <a:pt x="85" y="197"/>
                  </a:lnTo>
                  <a:lnTo>
                    <a:pt x="81" y="194"/>
                  </a:lnTo>
                  <a:lnTo>
                    <a:pt x="79" y="192"/>
                  </a:lnTo>
                  <a:lnTo>
                    <a:pt x="77" y="192"/>
                  </a:lnTo>
                  <a:lnTo>
                    <a:pt x="73" y="190"/>
                  </a:lnTo>
                  <a:lnTo>
                    <a:pt x="71" y="190"/>
                  </a:lnTo>
                  <a:lnTo>
                    <a:pt x="68" y="190"/>
                  </a:lnTo>
                  <a:lnTo>
                    <a:pt x="66" y="190"/>
                  </a:lnTo>
                  <a:lnTo>
                    <a:pt x="62" y="190"/>
                  </a:lnTo>
                  <a:lnTo>
                    <a:pt x="58" y="190"/>
                  </a:lnTo>
                  <a:lnTo>
                    <a:pt x="56" y="192"/>
                  </a:lnTo>
                  <a:lnTo>
                    <a:pt x="52" y="195"/>
                  </a:lnTo>
                  <a:lnTo>
                    <a:pt x="46" y="197"/>
                  </a:lnTo>
                  <a:lnTo>
                    <a:pt x="43" y="192"/>
                  </a:lnTo>
                  <a:lnTo>
                    <a:pt x="43" y="190"/>
                  </a:lnTo>
                  <a:lnTo>
                    <a:pt x="45" y="190"/>
                  </a:lnTo>
                  <a:lnTo>
                    <a:pt x="48" y="182"/>
                  </a:lnTo>
                  <a:lnTo>
                    <a:pt x="50" y="178"/>
                  </a:lnTo>
                  <a:lnTo>
                    <a:pt x="50" y="174"/>
                  </a:lnTo>
                  <a:lnTo>
                    <a:pt x="50" y="169"/>
                  </a:lnTo>
                  <a:lnTo>
                    <a:pt x="48" y="167"/>
                  </a:lnTo>
                  <a:lnTo>
                    <a:pt x="48" y="165"/>
                  </a:lnTo>
                  <a:lnTo>
                    <a:pt x="48" y="163"/>
                  </a:lnTo>
                  <a:lnTo>
                    <a:pt x="46" y="159"/>
                  </a:lnTo>
                  <a:lnTo>
                    <a:pt x="46" y="157"/>
                  </a:lnTo>
                  <a:lnTo>
                    <a:pt x="45" y="157"/>
                  </a:lnTo>
                  <a:lnTo>
                    <a:pt x="41" y="153"/>
                  </a:lnTo>
                  <a:lnTo>
                    <a:pt x="41" y="151"/>
                  </a:lnTo>
                  <a:lnTo>
                    <a:pt x="43" y="151"/>
                  </a:lnTo>
                  <a:lnTo>
                    <a:pt x="45" y="147"/>
                  </a:lnTo>
                  <a:lnTo>
                    <a:pt x="45" y="144"/>
                  </a:lnTo>
                  <a:lnTo>
                    <a:pt x="46" y="142"/>
                  </a:lnTo>
                  <a:lnTo>
                    <a:pt x="45" y="136"/>
                  </a:lnTo>
                  <a:lnTo>
                    <a:pt x="45" y="130"/>
                  </a:lnTo>
                  <a:lnTo>
                    <a:pt x="45" y="128"/>
                  </a:lnTo>
                  <a:lnTo>
                    <a:pt x="41" y="121"/>
                  </a:lnTo>
                  <a:lnTo>
                    <a:pt x="37" y="111"/>
                  </a:lnTo>
                  <a:lnTo>
                    <a:pt x="35" y="109"/>
                  </a:lnTo>
                  <a:lnTo>
                    <a:pt x="33" y="107"/>
                  </a:lnTo>
                  <a:lnTo>
                    <a:pt x="29" y="103"/>
                  </a:lnTo>
                  <a:lnTo>
                    <a:pt x="29" y="101"/>
                  </a:lnTo>
                  <a:lnTo>
                    <a:pt x="20" y="99"/>
                  </a:lnTo>
                  <a:lnTo>
                    <a:pt x="18" y="99"/>
                  </a:lnTo>
                  <a:lnTo>
                    <a:pt x="16" y="99"/>
                  </a:lnTo>
                  <a:lnTo>
                    <a:pt x="12" y="99"/>
                  </a:lnTo>
                  <a:lnTo>
                    <a:pt x="6" y="98"/>
                  </a:lnTo>
                  <a:lnTo>
                    <a:pt x="4" y="92"/>
                  </a:lnTo>
                  <a:lnTo>
                    <a:pt x="2" y="86"/>
                  </a:lnTo>
                  <a:lnTo>
                    <a:pt x="0" y="82"/>
                  </a:lnTo>
                  <a:lnTo>
                    <a:pt x="0" y="76"/>
                  </a:lnTo>
                  <a:lnTo>
                    <a:pt x="2" y="75"/>
                  </a:lnTo>
                  <a:lnTo>
                    <a:pt x="2" y="73"/>
                  </a:lnTo>
                  <a:lnTo>
                    <a:pt x="4" y="69"/>
                  </a:lnTo>
                  <a:lnTo>
                    <a:pt x="10" y="65"/>
                  </a:lnTo>
                  <a:lnTo>
                    <a:pt x="14" y="61"/>
                  </a:lnTo>
                  <a:lnTo>
                    <a:pt x="18" y="61"/>
                  </a:lnTo>
                  <a:lnTo>
                    <a:pt x="21" y="59"/>
                  </a:lnTo>
                  <a:lnTo>
                    <a:pt x="23" y="59"/>
                  </a:lnTo>
                  <a:lnTo>
                    <a:pt x="25" y="55"/>
                  </a:lnTo>
                  <a:lnTo>
                    <a:pt x="27" y="53"/>
                  </a:lnTo>
                  <a:lnTo>
                    <a:pt x="27" y="55"/>
                  </a:lnTo>
                  <a:lnTo>
                    <a:pt x="29" y="55"/>
                  </a:lnTo>
                  <a:lnTo>
                    <a:pt x="29" y="53"/>
                  </a:lnTo>
                  <a:lnTo>
                    <a:pt x="31" y="53"/>
                  </a:lnTo>
                  <a:lnTo>
                    <a:pt x="31" y="51"/>
                  </a:lnTo>
                  <a:lnTo>
                    <a:pt x="33" y="50"/>
                  </a:lnTo>
                  <a:lnTo>
                    <a:pt x="35" y="51"/>
                  </a:lnTo>
                  <a:lnTo>
                    <a:pt x="37" y="51"/>
                  </a:lnTo>
                  <a:moveTo>
                    <a:pt x="263" y="99"/>
                  </a:moveTo>
                  <a:lnTo>
                    <a:pt x="260" y="99"/>
                  </a:lnTo>
                  <a:lnTo>
                    <a:pt x="258" y="98"/>
                  </a:lnTo>
                  <a:lnTo>
                    <a:pt x="256" y="94"/>
                  </a:lnTo>
                  <a:lnTo>
                    <a:pt x="256" y="92"/>
                  </a:lnTo>
                  <a:lnTo>
                    <a:pt x="256" y="90"/>
                  </a:lnTo>
                  <a:lnTo>
                    <a:pt x="258" y="88"/>
                  </a:lnTo>
                  <a:lnTo>
                    <a:pt x="258" y="86"/>
                  </a:lnTo>
                  <a:lnTo>
                    <a:pt x="260" y="86"/>
                  </a:lnTo>
                  <a:lnTo>
                    <a:pt x="263" y="84"/>
                  </a:lnTo>
                  <a:lnTo>
                    <a:pt x="265" y="86"/>
                  </a:lnTo>
                  <a:lnTo>
                    <a:pt x="267" y="86"/>
                  </a:lnTo>
                  <a:lnTo>
                    <a:pt x="271" y="90"/>
                  </a:lnTo>
                  <a:lnTo>
                    <a:pt x="271" y="92"/>
                  </a:lnTo>
                  <a:lnTo>
                    <a:pt x="271" y="94"/>
                  </a:lnTo>
                  <a:lnTo>
                    <a:pt x="271" y="96"/>
                  </a:lnTo>
                  <a:lnTo>
                    <a:pt x="269" y="98"/>
                  </a:lnTo>
                  <a:lnTo>
                    <a:pt x="267" y="99"/>
                  </a:lnTo>
                  <a:lnTo>
                    <a:pt x="263" y="99"/>
                  </a:lnTo>
                  <a:moveTo>
                    <a:pt x="290" y="3"/>
                  </a:moveTo>
                  <a:lnTo>
                    <a:pt x="288" y="2"/>
                  </a:lnTo>
                  <a:lnTo>
                    <a:pt x="288" y="0"/>
                  </a:lnTo>
                  <a:lnTo>
                    <a:pt x="290" y="0"/>
                  </a:lnTo>
                  <a:lnTo>
                    <a:pt x="292" y="0"/>
                  </a:lnTo>
                  <a:lnTo>
                    <a:pt x="290" y="3"/>
                  </a:lnTo>
                  <a:moveTo>
                    <a:pt x="429" y="63"/>
                  </a:moveTo>
                  <a:lnTo>
                    <a:pt x="427" y="63"/>
                  </a:lnTo>
                  <a:lnTo>
                    <a:pt x="427" y="61"/>
                  </a:lnTo>
                  <a:lnTo>
                    <a:pt x="427" y="59"/>
                  </a:lnTo>
                  <a:lnTo>
                    <a:pt x="429" y="59"/>
                  </a:lnTo>
                  <a:lnTo>
                    <a:pt x="431" y="59"/>
                  </a:lnTo>
                  <a:lnTo>
                    <a:pt x="432" y="59"/>
                  </a:lnTo>
                  <a:lnTo>
                    <a:pt x="432" y="61"/>
                  </a:lnTo>
                  <a:lnTo>
                    <a:pt x="434" y="61"/>
                  </a:lnTo>
                  <a:lnTo>
                    <a:pt x="434" y="63"/>
                  </a:lnTo>
                  <a:lnTo>
                    <a:pt x="432" y="61"/>
                  </a:lnTo>
                  <a:lnTo>
                    <a:pt x="431" y="61"/>
                  </a:lnTo>
                  <a:lnTo>
                    <a:pt x="429" y="63"/>
                  </a:lnTo>
                  <a:moveTo>
                    <a:pt x="515" y="103"/>
                  </a:moveTo>
                  <a:lnTo>
                    <a:pt x="490" y="130"/>
                  </a:lnTo>
                  <a:lnTo>
                    <a:pt x="492" y="132"/>
                  </a:lnTo>
                  <a:lnTo>
                    <a:pt x="467" y="161"/>
                  </a:lnTo>
                  <a:lnTo>
                    <a:pt x="479" y="170"/>
                  </a:lnTo>
                  <a:lnTo>
                    <a:pt x="467" y="184"/>
                  </a:lnTo>
                  <a:lnTo>
                    <a:pt x="475" y="192"/>
                  </a:lnTo>
                  <a:lnTo>
                    <a:pt x="463" y="205"/>
                  </a:lnTo>
                  <a:lnTo>
                    <a:pt x="530" y="263"/>
                  </a:lnTo>
                  <a:lnTo>
                    <a:pt x="619" y="336"/>
                  </a:lnTo>
                  <a:lnTo>
                    <a:pt x="625" y="328"/>
                  </a:lnTo>
                  <a:lnTo>
                    <a:pt x="634" y="336"/>
                  </a:lnTo>
                  <a:lnTo>
                    <a:pt x="642" y="341"/>
                  </a:lnTo>
                  <a:lnTo>
                    <a:pt x="625" y="364"/>
                  </a:lnTo>
                  <a:lnTo>
                    <a:pt x="617" y="359"/>
                  </a:lnTo>
                  <a:lnTo>
                    <a:pt x="594" y="387"/>
                  </a:lnTo>
                  <a:lnTo>
                    <a:pt x="586" y="380"/>
                  </a:lnTo>
                  <a:lnTo>
                    <a:pt x="573" y="395"/>
                  </a:lnTo>
                  <a:lnTo>
                    <a:pt x="565" y="389"/>
                  </a:lnTo>
                  <a:lnTo>
                    <a:pt x="519" y="449"/>
                  </a:lnTo>
                  <a:lnTo>
                    <a:pt x="527" y="456"/>
                  </a:lnTo>
                  <a:lnTo>
                    <a:pt x="511" y="479"/>
                  </a:lnTo>
                  <a:lnTo>
                    <a:pt x="502" y="472"/>
                  </a:lnTo>
                  <a:lnTo>
                    <a:pt x="496" y="479"/>
                  </a:lnTo>
                  <a:lnTo>
                    <a:pt x="488" y="474"/>
                  </a:lnTo>
                  <a:lnTo>
                    <a:pt x="482" y="483"/>
                  </a:lnTo>
                  <a:lnTo>
                    <a:pt x="465" y="470"/>
                  </a:lnTo>
                  <a:lnTo>
                    <a:pt x="459" y="476"/>
                  </a:lnTo>
                  <a:lnTo>
                    <a:pt x="452" y="470"/>
                  </a:lnTo>
                  <a:lnTo>
                    <a:pt x="434" y="493"/>
                  </a:lnTo>
                  <a:lnTo>
                    <a:pt x="427" y="487"/>
                  </a:lnTo>
                  <a:lnTo>
                    <a:pt x="408" y="508"/>
                  </a:lnTo>
                  <a:lnTo>
                    <a:pt x="359" y="470"/>
                  </a:lnTo>
                  <a:lnTo>
                    <a:pt x="365" y="462"/>
                  </a:lnTo>
                  <a:lnTo>
                    <a:pt x="358" y="456"/>
                  </a:lnTo>
                  <a:lnTo>
                    <a:pt x="365" y="449"/>
                  </a:lnTo>
                  <a:lnTo>
                    <a:pt x="358" y="441"/>
                  </a:lnTo>
                  <a:lnTo>
                    <a:pt x="363" y="433"/>
                  </a:lnTo>
                  <a:lnTo>
                    <a:pt x="354" y="426"/>
                  </a:lnTo>
                  <a:lnTo>
                    <a:pt x="356" y="426"/>
                  </a:lnTo>
                  <a:lnTo>
                    <a:pt x="367" y="422"/>
                  </a:lnTo>
                  <a:lnTo>
                    <a:pt x="369" y="422"/>
                  </a:lnTo>
                  <a:lnTo>
                    <a:pt x="371" y="420"/>
                  </a:lnTo>
                  <a:lnTo>
                    <a:pt x="375" y="420"/>
                  </a:lnTo>
                  <a:lnTo>
                    <a:pt x="377" y="420"/>
                  </a:lnTo>
                  <a:lnTo>
                    <a:pt x="381" y="420"/>
                  </a:lnTo>
                  <a:lnTo>
                    <a:pt x="383" y="420"/>
                  </a:lnTo>
                  <a:lnTo>
                    <a:pt x="383" y="418"/>
                  </a:lnTo>
                  <a:lnTo>
                    <a:pt x="384" y="416"/>
                  </a:lnTo>
                  <a:lnTo>
                    <a:pt x="384" y="414"/>
                  </a:lnTo>
                  <a:lnTo>
                    <a:pt x="386" y="416"/>
                  </a:lnTo>
                  <a:lnTo>
                    <a:pt x="388" y="418"/>
                  </a:lnTo>
                  <a:lnTo>
                    <a:pt x="390" y="420"/>
                  </a:lnTo>
                  <a:lnTo>
                    <a:pt x="390" y="422"/>
                  </a:lnTo>
                  <a:lnTo>
                    <a:pt x="392" y="424"/>
                  </a:lnTo>
                  <a:lnTo>
                    <a:pt x="392" y="428"/>
                  </a:lnTo>
                  <a:lnTo>
                    <a:pt x="390" y="428"/>
                  </a:lnTo>
                  <a:lnTo>
                    <a:pt x="390" y="430"/>
                  </a:lnTo>
                  <a:lnTo>
                    <a:pt x="390" y="432"/>
                  </a:lnTo>
                  <a:lnTo>
                    <a:pt x="394" y="435"/>
                  </a:lnTo>
                  <a:lnTo>
                    <a:pt x="398" y="437"/>
                  </a:lnTo>
                  <a:lnTo>
                    <a:pt x="402" y="439"/>
                  </a:lnTo>
                  <a:lnTo>
                    <a:pt x="404" y="441"/>
                  </a:lnTo>
                  <a:lnTo>
                    <a:pt x="406" y="441"/>
                  </a:lnTo>
                  <a:lnTo>
                    <a:pt x="408" y="445"/>
                  </a:lnTo>
                  <a:lnTo>
                    <a:pt x="408" y="447"/>
                  </a:lnTo>
                  <a:lnTo>
                    <a:pt x="409" y="447"/>
                  </a:lnTo>
                  <a:lnTo>
                    <a:pt x="415" y="451"/>
                  </a:lnTo>
                  <a:lnTo>
                    <a:pt x="421" y="455"/>
                  </a:lnTo>
                  <a:lnTo>
                    <a:pt x="427" y="456"/>
                  </a:lnTo>
                  <a:lnTo>
                    <a:pt x="431" y="456"/>
                  </a:lnTo>
                  <a:lnTo>
                    <a:pt x="432" y="455"/>
                  </a:lnTo>
                  <a:lnTo>
                    <a:pt x="434" y="455"/>
                  </a:lnTo>
                  <a:lnTo>
                    <a:pt x="440" y="455"/>
                  </a:lnTo>
                  <a:lnTo>
                    <a:pt x="450" y="453"/>
                  </a:lnTo>
                  <a:lnTo>
                    <a:pt x="452" y="451"/>
                  </a:lnTo>
                  <a:lnTo>
                    <a:pt x="461" y="449"/>
                  </a:lnTo>
                  <a:lnTo>
                    <a:pt x="463" y="447"/>
                  </a:lnTo>
                  <a:lnTo>
                    <a:pt x="465" y="447"/>
                  </a:lnTo>
                  <a:lnTo>
                    <a:pt x="467" y="445"/>
                  </a:lnTo>
                  <a:lnTo>
                    <a:pt x="469" y="441"/>
                  </a:lnTo>
                  <a:lnTo>
                    <a:pt x="471" y="437"/>
                  </a:lnTo>
                  <a:lnTo>
                    <a:pt x="473" y="433"/>
                  </a:lnTo>
                  <a:lnTo>
                    <a:pt x="475" y="428"/>
                  </a:lnTo>
                  <a:lnTo>
                    <a:pt x="475" y="426"/>
                  </a:lnTo>
                  <a:lnTo>
                    <a:pt x="475" y="424"/>
                  </a:lnTo>
                  <a:lnTo>
                    <a:pt x="477" y="416"/>
                  </a:lnTo>
                  <a:lnTo>
                    <a:pt x="480" y="412"/>
                  </a:lnTo>
                  <a:lnTo>
                    <a:pt x="482" y="408"/>
                  </a:lnTo>
                  <a:lnTo>
                    <a:pt x="486" y="405"/>
                  </a:lnTo>
                  <a:lnTo>
                    <a:pt x="486" y="403"/>
                  </a:lnTo>
                  <a:lnTo>
                    <a:pt x="488" y="403"/>
                  </a:lnTo>
                  <a:lnTo>
                    <a:pt x="488" y="399"/>
                  </a:lnTo>
                  <a:lnTo>
                    <a:pt x="488" y="380"/>
                  </a:lnTo>
                  <a:lnTo>
                    <a:pt x="488" y="376"/>
                  </a:lnTo>
                  <a:lnTo>
                    <a:pt x="486" y="374"/>
                  </a:lnTo>
                  <a:lnTo>
                    <a:pt x="484" y="368"/>
                  </a:lnTo>
                  <a:lnTo>
                    <a:pt x="482" y="368"/>
                  </a:lnTo>
                  <a:lnTo>
                    <a:pt x="480" y="368"/>
                  </a:lnTo>
                  <a:lnTo>
                    <a:pt x="480" y="366"/>
                  </a:lnTo>
                  <a:lnTo>
                    <a:pt x="486" y="360"/>
                  </a:lnTo>
                  <a:lnTo>
                    <a:pt x="488" y="360"/>
                  </a:lnTo>
                  <a:lnTo>
                    <a:pt x="492" y="360"/>
                  </a:lnTo>
                  <a:lnTo>
                    <a:pt x="494" y="360"/>
                  </a:lnTo>
                  <a:lnTo>
                    <a:pt x="494" y="362"/>
                  </a:lnTo>
                  <a:lnTo>
                    <a:pt x="494" y="364"/>
                  </a:lnTo>
                  <a:lnTo>
                    <a:pt x="496" y="368"/>
                  </a:lnTo>
                  <a:lnTo>
                    <a:pt x="498" y="370"/>
                  </a:lnTo>
                  <a:lnTo>
                    <a:pt x="500" y="372"/>
                  </a:lnTo>
                  <a:lnTo>
                    <a:pt x="504" y="374"/>
                  </a:lnTo>
                  <a:lnTo>
                    <a:pt x="505" y="376"/>
                  </a:lnTo>
                  <a:lnTo>
                    <a:pt x="507" y="374"/>
                  </a:lnTo>
                  <a:lnTo>
                    <a:pt x="505" y="374"/>
                  </a:lnTo>
                  <a:lnTo>
                    <a:pt x="505" y="372"/>
                  </a:lnTo>
                  <a:lnTo>
                    <a:pt x="507" y="372"/>
                  </a:lnTo>
                  <a:lnTo>
                    <a:pt x="507" y="370"/>
                  </a:lnTo>
                  <a:lnTo>
                    <a:pt x="509" y="372"/>
                  </a:lnTo>
                  <a:lnTo>
                    <a:pt x="511" y="374"/>
                  </a:lnTo>
                  <a:lnTo>
                    <a:pt x="523" y="374"/>
                  </a:lnTo>
                  <a:lnTo>
                    <a:pt x="523" y="372"/>
                  </a:lnTo>
                  <a:lnTo>
                    <a:pt x="529" y="368"/>
                  </a:lnTo>
                  <a:lnTo>
                    <a:pt x="530" y="364"/>
                  </a:lnTo>
                  <a:lnTo>
                    <a:pt x="530" y="357"/>
                  </a:lnTo>
                  <a:lnTo>
                    <a:pt x="530" y="351"/>
                  </a:lnTo>
                  <a:lnTo>
                    <a:pt x="530" y="349"/>
                  </a:lnTo>
                  <a:lnTo>
                    <a:pt x="529" y="341"/>
                  </a:lnTo>
                  <a:lnTo>
                    <a:pt x="529" y="337"/>
                  </a:lnTo>
                  <a:lnTo>
                    <a:pt x="529" y="336"/>
                  </a:lnTo>
                  <a:lnTo>
                    <a:pt x="530" y="336"/>
                  </a:lnTo>
                  <a:lnTo>
                    <a:pt x="529" y="334"/>
                  </a:lnTo>
                  <a:lnTo>
                    <a:pt x="527" y="334"/>
                  </a:lnTo>
                  <a:lnTo>
                    <a:pt x="527" y="336"/>
                  </a:lnTo>
                  <a:lnTo>
                    <a:pt x="525" y="336"/>
                  </a:lnTo>
                  <a:lnTo>
                    <a:pt x="525" y="337"/>
                  </a:lnTo>
                  <a:lnTo>
                    <a:pt x="521" y="337"/>
                  </a:lnTo>
                  <a:lnTo>
                    <a:pt x="519" y="336"/>
                  </a:lnTo>
                  <a:lnTo>
                    <a:pt x="515" y="337"/>
                  </a:lnTo>
                  <a:lnTo>
                    <a:pt x="513" y="337"/>
                  </a:lnTo>
                  <a:lnTo>
                    <a:pt x="511" y="339"/>
                  </a:lnTo>
                  <a:lnTo>
                    <a:pt x="509" y="341"/>
                  </a:lnTo>
                  <a:lnTo>
                    <a:pt x="507" y="339"/>
                  </a:lnTo>
                  <a:lnTo>
                    <a:pt x="504" y="337"/>
                  </a:lnTo>
                  <a:lnTo>
                    <a:pt x="500" y="334"/>
                  </a:lnTo>
                  <a:lnTo>
                    <a:pt x="500" y="332"/>
                  </a:lnTo>
                  <a:lnTo>
                    <a:pt x="500" y="330"/>
                  </a:lnTo>
                  <a:lnTo>
                    <a:pt x="486" y="330"/>
                  </a:lnTo>
                  <a:lnTo>
                    <a:pt x="484" y="328"/>
                  </a:lnTo>
                  <a:lnTo>
                    <a:pt x="482" y="328"/>
                  </a:lnTo>
                  <a:lnTo>
                    <a:pt x="475" y="324"/>
                  </a:lnTo>
                  <a:lnTo>
                    <a:pt x="473" y="322"/>
                  </a:lnTo>
                  <a:lnTo>
                    <a:pt x="471" y="322"/>
                  </a:lnTo>
                  <a:lnTo>
                    <a:pt x="467" y="322"/>
                  </a:lnTo>
                  <a:lnTo>
                    <a:pt x="465" y="324"/>
                  </a:lnTo>
                  <a:lnTo>
                    <a:pt x="463" y="324"/>
                  </a:lnTo>
                  <a:lnTo>
                    <a:pt x="461" y="324"/>
                  </a:lnTo>
                  <a:lnTo>
                    <a:pt x="457" y="324"/>
                  </a:lnTo>
                  <a:lnTo>
                    <a:pt x="446" y="322"/>
                  </a:lnTo>
                  <a:lnTo>
                    <a:pt x="444" y="322"/>
                  </a:lnTo>
                  <a:lnTo>
                    <a:pt x="438" y="324"/>
                  </a:lnTo>
                  <a:lnTo>
                    <a:pt x="438" y="326"/>
                  </a:lnTo>
                  <a:lnTo>
                    <a:pt x="432" y="332"/>
                  </a:lnTo>
                  <a:lnTo>
                    <a:pt x="431" y="332"/>
                  </a:lnTo>
                  <a:lnTo>
                    <a:pt x="431" y="330"/>
                  </a:lnTo>
                  <a:lnTo>
                    <a:pt x="427" y="330"/>
                  </a:lnTo>
                  <a:lnTo>
                    <a:pt x="423" y="330"/>
                  </a:lnTo>
                  <a:lnTo>
                    <a:pt x="421" y="330"/>
                  </a:lnTo>
                  <a:lnTo>
                    <a:pt x="423" y="328"/>
                  </a:lnTo>
                  <a:lnTo>
                    <a:pt x="423" y="326"/>
                  </a:lnTo>
                  <a:lnTo>
                    <a:pt x="425" y="326"/>
                  </a:lnTo>
                  <a:lnTo>
                    <a:pt x="427" y="324"/>
                  </a:lnTo>
                  <a:lnTo>
                    <a:pt x="427" y="320"/>
                  </a:lnTo>
                  <a:lnTo>
                    <a:pt x="429" y="316"/>
                  </a:lnTo>
                  <a:lnTo>
                    <a:pt x="431" y="314"/>
                  </a:lnTo>
                  <a:lnTo>
                    <a:pt x="431" y="307"/>
                  </a:lnTo>
                  <a:lnTo>
                    <a:pt x="431" y="305"/>
                  </a:lnTo>
                  <a:lnTo>
                    <a:pt x="427" y="305"/>
                  </a:lnTo>
                  <a:lnTo>
                    <a:pt x="427" y="303"/>
                  </a:lnTo>
                  <a:lnTo>
                    <a:pt x="427" y="305"/>
                  </a:lnTo>
                  <a:lnTo>
                    <a:pt x="425" y="307"/>
                  </a:lnTo>
                  <a:lnTo>
                    <a:pt x="423" y="309"/>
                  </a:lnTo>
                  <a:lnTo>
                    <a:pt x="417" y="311"/>
                  </a:lnTo>
                  <a:lnTo>
                    <a:pt x="415" y="313"/>
                  </a:lnTo>
                  <a:lnTo>
                    <a:pt x="413" y="313"/>
                  </a:lnTo>
                  <a:lnTo>
                    <a:pt x="411" y="313"/>
                  </a:lnTo>
                  <a:lnTo>
                    <a:pt x="411" y="311"/>
                  </a:lnTo>
                  <a:lnTo>
                    <a:pt x="411" y="307"/>
                  </a:lnTo>
                  <a:lnTo>
                    <a:pt x="413" y="303"/>
                  </a:lnTo>
                  <a:lnTo>
                    <a:pt x="411" y="295"/>
                  </a:lnTo>
                  <a:lnTo>
                    <a:pt x="411" y="293"/>
                  </a:lnTo>
                  <a:lnTo>
                    <a:pt x="409" y="289"/>
                  </a:lnTo>
                  <a:lnTo>
                    <a:pt x="406" y="284"/>
                  </a:lnTo>
                  <a:lnTo>
                    <a:pt x="404" y="280"/>
                  </a:lnTo>
                  <a:lnTo>
                    <a:pt x="398" y="274"/>
                  </a:lnTo>
                  <a:lnTo>
                    <a:pt x="396" y="272"/>
                  </a:lnTo>
                  <a:lnTo>
                    <a:pt x="394" y="272"/>
                  </a:lnTo>
                  <a:lnTo>
                    <a:pt x="390" y="270"/>
                  </a:lnTo>
                  <a:lnTo>
                    <a:pt x="388" y="268"/>
                  </a:lnTo>
                  <a:lnTo>
                    <a:pt x="386" y="266"/>
                  </a:lnTo>
                  <a:lnTo>
                    <a:pt x="384" y="265"/>
                  </a:lnTo>
                  <a:lnTo>
                    <a:pt x="381" y="261"/>
                  </a:lnTo>
                  <a:lnTo>
                    <a:pt x="379" y="259"/>
                  </a:lnTo>
                  <a:lnTo>
                    <a:pt x="373" y="257"/>
                  </a:lnTo>
                  <a:lnTo>
                    <a:pt x="369" y="255"/>
                  </a:lnTo>
                  <a:lnTo>
                    <a:pt x="365" y="253"/>
                  </a:lnTo>
                  <a:lnTo>
                    <a:pt x="350" y="251"/>
                  </a:lnTo>
                  <a:lnTo>
                    <a:pt x="348" y="249"/>
                  </a:lnTo>
                  <a:lnTo>
                    <a:pt x="346" y="249"/>
                  </a:lnTo>
                  <a:lnTo>
                    <a:pt x="340" y="245"/>
                  </a:lnTo>
                  <a:lnTo>
                    <a:pt x="340" y="243"/>
                  </a:lnTo>
                  <a:lnTo>
                    <a:pt x="336" y="234"/>
                  </a:lnTo>
                  <a:lnTo>
                    <a:pt x="331" y="224"/>
                  </a:lnTo>
                  <a:lnTo>
                    <a:pt x="325" y="218"/>
                  </a:lnTo>
                  <a:lnTo>
                    <a:pt x="319" y="211"/>
                  </a:lnTo>
                  <a:lnTo>
                    <a:pt x="317" y="207"/>
                  </a:lnTo>
                  <a:lnTo>
                    <a:pt x="313" y="203"/>
                  </a:lnTo>
                  <a:lnTo>
                    <a:pt x="306" y="192"/>
                  </a:lnTo>
                  <a:lnTo>
                    <a:pt x="304" y="190"/>
                  </a:lnTo>
                  <a:lnTo>
                    <a:pt x="302" y="180"/>
                  </a:lnTo>
                  <a:lnTo>
                    <a:pt x="302" y="178"/>
                  </a:lnTo>
                  <a:lnTo>
                    <a:pt x="304" y="172"/>
                  </a:lnTo>
                  <a:lnTo>
                    <a:pt x="306" y="170"/>
                  </a:lnTo>
                  <a:lnTo>
                    <a:pt x="306" y="169"/>
                  </a:lnTo>
                  <a:lnTo>
                    <a:pt x="310" y="165"/>
                  </a:lnTo>
                  <a:lnTo>
                    <a:pt x="310" y="163"/>
                  </a:lnTo>
                  <a:lnTo>
                    <a:pt x="313" y="165"/>
                  </a:lnTo>
                  <a:lnTo>
                    <a:pt x="315" y="163"/>
                  </a:lnTo>
                  <a:lnTo>
                    <a:pt x="317" y="161"/>
                  </a:lnTo>
                  <a:lnTo>
                    <a:pt x="319" y="159"/>
                  </a:lnTo>
                  <a:lnTo>
                    <a:pt x="319" y="149"/>
                  </a:lnTo>
                  <a:lnTo>
                    <a:pt x="317" y="147"/>
                  </a:lnTo>
                  <a:lnTo>
                    <a:pt x="317" y="146"/>
                  </a:lnTo>
                  <a:lnTo>
                    <a:pt x="317" y="144"/>
                  </a:lnTo>
                  <a:lnTo>
                    <a:pt x="317" y="140"/>
                  </a:lnTo>
                  <a:lnTo>
                    <a:pt x="319" y="138"/>
                  </a:lnTo>
                  <a:lnTo>
                    <a:pt x="319" y="136"/>
                  </a:lnTo>
                  <a:lnTo>
                    <a:pt x="319" y="134"/>
                  </a:lnTo>
                  <a:lnTo>
                    <a:pt x="317" y="128"/>
                  </a:lnTo>
                  <a:lnTo>
                    <a:pt x="317" y="126"/>
                  </a:lnTo>
                  <a:lnTo>
                    <a:pt x="317" y="124"/>
                  </a:lnTo>
                  <a:lnTo>
                    <a:pt x="319" y="122"/>
                  </a:lnTo>
                  <a:lnTo>
                    <a:pt x="319" y="121"/>
                  </a:lnTo>
                  <a:lnTo>
                    <a:pt x="321" y="121"/>
                  </a:lnTo>
                  <a:lnTo>
                    <a:pt x="321" y="122"/>
                  </a:lnTo>
                  <a:lnTo>
                    <a:pt x="321" y="124"/>
                  </a:lnTo>
                  <a:lnTo>
                    <a:pt x="321" y="126"/>
                  </a:lnTo>
                  <a:lnTo>
                    <a:pt x="323" y="128"/>
                  </a:lnTo>
                  <a:lnTo>
                    <a:pt x="327" y="132"/>
                  </a:lnTo>
                  <a:lnTo>
                    <a:pt x="329" y="132"/>
                  </a:lnTo>
                  <a:lnTo>
                    <a:pt x="331" y="132"/>
                  </a:lnTo>
                  <a:lnTo>
                    <a:pt x="335" y="134"/>
                  </a:lnTo>
                  <a:lnTo>
                    <a:pt x="336" y="134"/>
                  </a:lnTo>
                  <a:lnTo>
                    <a:pt x="338" y="134"/>
                  </a:lnTo>
                  <a:lnTo>
                    <a:pt x="340" y="132"/>
                  </a:lnTo>
                  <a:lnTo>
                    <a:pt x="342" y="130"/>
                  </a:lnTo>
                  <a:lnTo>
                    <a:pt x="342" y="128"/>
                  </a:lnTo>
                  <a:lnTo>
                    <a:pt x="344" y="128"/>
                  </a:lnTo>
                  <a:lnTo>
                    <a:pt x="348" y="130"/>
                  </a:lnTo>
                  <a:lnTo>
                    <a:pt x="352" y="130"/>
                  </a:lnTo>
                  <a:lnTo>
                    <a:pt x="352" y="128"/>
                  </a:lnTo>
                  <a:lnTo>
                    <a:pt x="352" y="126"/>
                  </a:lnTo>
                  <a:lnTo>
                    <a:pt x="350" y="122"/>
                  </a:lnTo>
                  <a:lnTo>
                    <a:pt x="350" y="121"/>
                  </a:lnTo>
                  <a:lnTo>
                    <a:pt x="348" y="119"/>
                  </a:lnTo>
                  <a:lnTo>
                    <a:pt x="348" y="117"/>
                  </a:lnTo>
                  <a:lnTo>
                    <a:pt x="346" y="117"/>
                  </a:lnTo>
                  <a:lnTo>
                    <a:pt x="344" y="115"/>
                  </a:lnTo>
                  <a:lnTo>
                    <a:pt x="342" y="115"/>
                  </a:lnTo>
                  <a:lnTo>
                    <a:pt x="342" y="113"/>
                  </a:lnTo>
                  <a:lnTo>
                    <a:pt x="338" y="109"/>
                  </a:lnTo>
                  <a:lnTo>
                    <a:pt x="336" y="105"/>
                  </a:lnTo>
                  <a:lnTo>
                    <a:pt x="336" y="103"/>
                  </a:lnTo>
                  <a:lnTo>
                    <a:pt x="333" y="98"/>
                  </a:lnTo>
                  <a:lnTo>
                    <a:pt x="331" y="94"/>
                  </a:lnTo>
                  <a:lnTo>
                    <a:pt x="329" y="92"/>
                  </a:lnTo>
                  <a:lnTo>
                    <a:pt x="321" y="82"/>
                  </a:lnTo>
                  <a:lnTo>
                    <a:pt x="319" y="78"/>
                  </a:lnTo>
                  <a:lnTo>
                    <a:pt x="317" y="73"/>
                  </a:lnTo>
                  <a:lnTo>
                    <a:pt x="317" y="71"/>
                  </a:lnTo>
                  <a:lnTo>
                    <a:pt x="317" y="69"/>
                  </a:lnTo>
                  <a:lnTo>
                    <a:pt x="315" y="63"/>
                  </a:lnTo>
                  <a:lnTo>
                    <a:pt x="313" y="57"/>
                  </a:lnTo>
                  <a:lnTo>
                    <a:pt x="313" y="55"/>
                  </a:lnTo>
                  <a:lnTo>
                    <a:pt x="311" y="53"/>
                  </a:lnTo>
                  <a:lnTo>
                    <a:pt x="311" y="50"/>
                  </a:lnTo>
                  <a:lnTo>
                    <a:pt x="310" y="50"/>
                  </a:lnTo>
                  <a:lnTo>
                    <a:pt x="308" y="46"/>
                  </a:lnTo>
                  <a:lnTo>
                    <a:pt x="308" y="42"/>
                  </a:lnTo>
                  <a:lnTo>
                    <a:pt x="310" y="42"/>
                  </a:lnTo>
                  <a:lnTo>
                    <a:pt x="310" y="40"/>
                  </a:lnTo>
                  <a:lnTo>
                    <a:pt x="311" y="38"/>
                  </a:lnTo>
                  <a:lnTo>
                    <a:pt x="311" y="36"/>
                  </a:lnTo>
                  <a:lnTo>
                    <a:pt x="315" y="36"/>
                  </a:lnTo>
                  <a:lnTo>
                    <a:pt x="323" y="36"/>
                  </a:lnTo>
                  <a:lnTo>
                    <a:pt x="329" y="38"/>
                  </a:lnTo>
                  <a:lnTo>
                    <a:pt x="335" y="42"/>
                  </a:lnTo>
                  <a:lnTo>
                    <a:pt x="346" y="44"/>
                  </a:lnTo>
                  <a:lnTo>
                    <a:pt x="359" y="48"/>
                  </a:lnTo>
                  <a:lnTo>
                    <a:pt x="363" y="48"/>
                  </a:lnTo>
                  <a:lnTo>
                    <a:pt x="371" y="48"/>
                  </a:lnTo>
                  <a:lnTo>
                    <a:pt x="381" y="50"/>
                  </a:lnTo>
                  <a:lnTo>
                    <a:pt x="390" y="51"/>
                  </a:lnTo>
                  <a:lnTo>
                    <a:pt x="404" y="53"/>
                  </a:lnTo>
                  <a:lnTo>
                    <a:pt x="408" y="55"/>
                  </a:lnTo>
                  <a:lnTo>
                    <a:pt x="419" y="57"/>
                  </a:lnTo>
                  <a:lnTo>
                    <a:pt x="419" y="59"/>
                  </a:lnTo>
                  <a:lnTo>
                    <a:pt x="419" y="61"/>
                  </a:lnTo>
                  <a:lnTo>
                    <a:pt x="421" y="63"/>
                  </a:lnTo>
                  <a:lnTo>
                    <a:pt x="421" y="65"/>
                  </a:lnTo>
                  <a:lnTo>
                    <a:pt x="423" y="67"/>
                  </a:lnTo>
                  <a:lnTo>
                    <a:pt x="421" y="67"/>
                  </a:lnTo>
                  <a:lnTo>
                    <a:pt x="421" y="69"/>
                  </a:lnTo>
                  <a:lnTo>
                    <a:pt x="423" y="71"/>
                  </a:lnTo>
                  <a:lnTo>
                    <a:pt x="423" y="73"/>
                  </a:lnTo>
                  <a:lnTo>
                    <a:pt x="423" y="75"/>
                  </a:lnTo>
                  <a:lnTo>
                    <a:pt x="425" y="75"/>
                  </a:lnTo>
                  <a:lnTo>
                    <a:pt x="427" y="76"/>
                  </a:lnTo>
                  <a:lnTo>
                    <a:pt x="427" y="78"/>
                  </a:lnTo>
                  <a:lnTo>
                    <a:pt x="429" y="78"/>
                  </a:lnTo>
                  <a:lnTo>
                    <a:pt x="431" y="78"/>
                  </a:lnTo>
                  <a:lnTo>
                    <a:pt x="431" y="80"/>
                  </a:lnTo>
                  <a:lnTo>
                    <a:pt x="432" y="82"/>
                  </a:lnTo>
                  <a:lnTo>
                    <a:pt x="432" y="84"/>
                  </a:lnTo>
                  <a:lnTo>
                    <a:pt x="434" y="86"/>
                  </a:lnTo>
                  <a:lnTo>
                    <a:pt x="436" y="86"/>
                  </a:lnTo>
                  <a:lnTo>
                    <a:pt x="438" y="86"/>
                  </a:lnTo>
                  <a:lnTo>
                    <a:pt x="440" y="86"/>
                  </a:lnTo>
                  <a:lnTo>
                    <a:pt x="440" y="88"/>
                  </a:lnTo>
                  <a:lnTo>
                    <a:pt x="442" y="88"/>
                  </a:lnTo>
                  <a:lnTo>
                    <a:pt x="444" y="88"/>
                  </a:lnTo>
                  <a:lnTo>
                    <a:pt x="446" y="86"/>
                  </a:lnTo>
                  <a:lnTo>
                    <a:pt x="444" y="86"/>
                  </a:lnTo>
                  <a:lnTo>
                    <a:pt x="444" y="84"/>
                  </a:lnTo>
                  <a:lnTo>
                    <a:pt x="444" y="82"/>
                  </a:lnTo>
                  <a:lnTo>
                    <a:pt x="444" y="80"/>
                  </a:lnTo>
                  <a:lnTo>
                    <a:pt x="442" y="78"/>
                  </a:lnTo>
                  <a:lnTo>
                    <a:pt x="440" y="75"/>
                  </a:lnTo>
                  <a:lnTo>
                    <a:pt x="438" y="75"/>
                  </a:lnTo>
                  <a:lnTo>
                    <a:pt x="438" y="73"/>
                  </a:lnTo>
                  <a:lnTo>
                    <a:pt x="438" y="71"/>
                  </a:lnTo>
                  <a:lnTo>
                    <a:pt x="438" y="69"/>
                  </a:lnTo>
                  <a:lnTo>
                    <a:pt x="440" y="69"/>
                  </a:lnTo>
                  <a:lnTo>
                    <a:pt x="442" y="69"/>
                  </a:lnTo>
                  <a:lnTo>
                    <a:pt x="442" y="67"/>
                  </a:lnTo>
                  <a:lnTo>
                    <a:pt x="442" y="65"/>
                  </a:lnTo>
                  <a:lnTo>
                    <a:pt x="444" y="63"/>
                  </a:lnTo>
                  <a:lnTo>
                    <a:pt x="448" y="63"/>
                  </a:lnTo>
                  <a:lnTo>
                    <a:pt x="456" y="67"/>
                  </a:lnTo>
                  <a:lnTo>
                    <a:pt x="469" y="71"/>
                  </a:lnTo>
                  <a:lnTo>
                    <a:pt x="480" y="75"/>
                  </a:lnTo>
                  <a:lnTo>
                    <a:pt x="484" y="76"/>
                  </a:lnTo>
                  <a:lnTo>
                    <a:pt x="504" y="84"/>
                  </a:lnTo>
                  <a:lnTo>
                    <a:pt x="519" y="92"/>
                  </a:lnTo>
                  <a:lnTo>
                    <a:pt x="511" y="99"/>
                  </a:lnTo>
                  <a:lnTo>
                    <a:pt x="515" y="10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42" name="Freeform 6344"/>
            <p:cNvSpPr>
              <a:spLocks/>
            </p:cNvSpPr>
            <p:nvPr/>
          </p:nvSpPr>
          <p:spPr bwMode="auto">
            <a:xfrm>
              <a:off x="6580188" y="1884363"/>
              <a:ext cx="1716088" cy="1143000"/>
            </a:xfrm>
            <a:custGeom>
              <a:avLst/>
              <a:gdLst>
                <a:gd name="T0" fmla="*/ 576 w 1081"/>
                <a:gd name="T1" fmla="*/ 126 h 720"/>
                <a:gd name="T2" fmla="*/ 585 w 1081"/>
                <a:gd name="T3" fmla="*/ 142 h 720"/>
                <a:gd name="T4" fmla="*/ 566 w 1081"/>
                <a:gd name="T5" fmla="*/ 148 h 720"/>
                <a:gd name="T6" fmla="*/ 555 w 1081"/>
                <a:gd name="T7" fmla="*/ 157 h 720"/>
                <a:gd name="T8" fmla="*/ 576 w 1081"/>
                <a:gd name="T9" fmla="*/ 159 h 720"/>
                <a:gd name="T10" fmla="*/ 593 w 1081"/>
                <a:gd name="T11" fmla="*/ 161 h 720"/>
                <a:gd name="T12" fmla="*/ 601 w 1081"/>
                <a:gd name="T13" fmla="*/ 157 h 720"/>
                <a:gd name="T14" fmla="*/ 612 w 1081"/>
                <a:gd name="T15" fmla="*/ 178 h 720"/>
                <a:gd name="T16" fmla="*/ 616 w 1081"/>
                <a:gd name="T17" fmla="*/ 203 h 720"/>
                <a:gd name="T18" fmla="*/ 631 w 1081"/>
                <a:gd name="T19" fmla="*/ 203 h 720"/>
                <a:gd name="T20" fmla="*/ 658 w 1081"/>
                <a:gd name="T21" fmla="*/ 219 h 720"/>
                <a:gd name="T22" fmla="*/ 693 w 1081"/>
                <a:gd name="T23" fmla="*/ 255 h 720"/>
                <a:gd name="T24" fmla="*/ 678 w 1081"/>
                <a:gd name="T25" fmla="*/ 267 h 720"/>
                <a:gd name="T26" fmla="*/ 687 w 1081"/>
                <a:gd name="T27" fmla="*/ 280 h 720"/>
                <a:gd name="T28" fmla="*/ 691 w 1081"/>
                <a:gd name="T29" fmla="*/ 292 h 720"/>
                <a:gd name="T30" fmla="*/ 695 w 1081"/>
                <a:gd name="T31" fmla="*/ 299 h 720"/>
                <a:gd name="T32" fmla="*/ 710 w 1081"/>
                <a:gd name="T33" fmla="*/ 311 h 720"/>
                <a:gd name="T34" fmla="*/ 731 w 1081"/>
                <a:gd name="T35" fmla="*/ 316 h 720"/>
                <a:gd name="T36" fmla="*/ 745 w 1081"/>
                <a:gd name="T37" fmla="*/ 332 h 720"/>
                <a:gd name="T38" fmla="*/ 770 w 1081"/>
                <a:gd name="T39" fmla="*/ 341 h 720"/>
                <a:gd name="T40" fmla="*/ 783 w 1081"/>
                <a:gd name="T41" fmla="*/ 351 h 720"/>
                <a:gd name="T42" fmla="*/ 806 w 1081"/>
                <a:gd name="T43" fmla="*/ 372 h 720"/>
                <a:gd name="T44" fmla="*/ 812 w 1081"/>
                <a:gd name="T45" fmla="*/ 389 h 720"/>
                <a:gd name="T46" fmla="*/ 831 w 1081"/>
                <a:gd name="T47" fmla="*/ 401 h 720"/>
                <a:gd name="T48" fmla="*/ 845 w 1081"/>
                <a:gd name="T49" fmla="*/ 424 h 720"/>
                <a:gd name="T50" fmla="*/ 862 w 1081"/>
                <a:gd name="T51" fmla="*/ 437 h 720"/>
                <a:gd name="T52" fmla="*/ 891 w 1081"/>
                <a:gd name="T53" fmla="*/ 453 h 720"/>
                <a:gd name="T54" fmla="*/ 908 w 1081"/>
                <a:gd name="T55" fmla="*/ 462 h 720"/>
                <a:gd name="T56" fmla="*/ 918 w 1081"/>
                <a:gd name="T57" fmla="*/ 485 h 720"/>
                <a:gd name="T58" fmla="*/ 937 w 1081"/>
                <a:gd name="T59" fmla="*/ 503 h 720"/>
                <a:gd name="T60" fmla="*/ 962 w 1081"/>
                <a:gd name="T61" fmla="*/ 508 h 720"/>
                <a:gd name="T62" fmla="*/ 989 w 1081"/>
                <a:gd name="T63" fmla="*/ 514 h 720"/>
                <a:gd name="T64" fmla="*/ 998 w 1081"/>
                <a:gd name="T65" fmla="*/ 520 h 720"/>
                <a:gd name="T66" fmla="*/ 1014 w 1081"/>
                <a:gd name="T67" fmla="*/ 533 h 720"/>
                <a:gd name="T68" fmla="*/ 1041 w 1081"/>
                <a:gd name="T69" fmla="*/ 566 h 720"/>
                <a:gd name="T70" fmla="*/ 1052 w 1081"/>
                <a:gd name="T71" fmla="*/ 583 h 720"/>
                <a:gd name="T72" fmla="*/ 1064 w 1081"/>
                <a:gd name="T73" fmla="*/ 610 h 720"/>
                <a:gd name="T74" fmla="*/ 889 w 1081"/>
                <a:gd name="T75" fmla="*/ 645 h 720"/>
                <a:gd name="T76" fmla="*/ 382 w 1081"/>
                <a:gd name="T77" fmla="*/ 364 h 720"/>
                <a:gd name="T78" fmla="*/ 203 w 1081"/>
                <a:gd name="T79" fmla="*/ 213 h 720"/>
                <a:gd name="T80" fmla="*/ 76 w 1081"/>
                <a:gd name="T81" fmla="*/ 105 h 720"/>
                <a:gd name="T82" fmla="*/ 17 w 1081"/>
                <a:gd name="T83" fmla="*/ 65 h 720"/>
                <a:gd name="T84" fmla="*/ 1 w 1081"/>
                <a:gd name="T85" fmla="*/ 21 h 720"/>
                <a:gd name="T86" fmla="*/ 36 w 1081"/>
                <a:gd name="T87" fmla="*/ 23 h 720"/>
                <a:gd name="T88" fmla="*/ 55 w 1081"/>
                <a:gd name="T89" fmla="*/ 6 h 720"/>
                <a:gd name="T90" fmla="*/ 90 w 1081"/>
                <a:gd name="T91" fmla="*/ 30 h 720"/>
                <a:gd name="T92" fmla="*/ 140 w 1081"/>
                <a:gd name="T93" fmla="*/ 61 h 720"/>
                <a:gd name="T94" fmla="*/ 172 w 1081"/>
                <a:gd name="T95" fmla="*/ 65 h 720"/>
                <a:gd name="T96" fmla="*/ 213 w 1081"/>
                <a:gd name="T97" fmla="*/ 54 h 720"/>
                <a:gd name="T98" fmla="*/ 232 w 1081"/>
                <a:gd name="T99" fmla="*/ 38 h 720"/>
                <a:gd name="T100" fmla="*/ 257 w 1081"/>
                <a:gd name="T101" fmla="*/ 34 h 720"/>
                <a:gd name="T102" fmla="*/ 280 w 1081"/>
                <a:gd name="T103" fmla="*/ 29 h 720"/>
                <a:gd name="T104" fmla="*/ 307 w 1081"/>
                <a:gd name="T105" fmla="*/ 29 h 720"/>
                <a:gd name="T106" fmla="*/ 316 w 1081"/>
                <a:gd name="T107" fmla="*/ 42 h 720"/>
                <a:gd name="T108" fmla="*/ 364 w 1081"/>
                <a:gd name="T109" fmla="*/ 55 h 720"/>
                <a:gd name="T110" fmla="*/ 437 w 1081"/>
                <a:gd name="T111" fmla="*/ 61 h 720"/>
                <a:gd name="T112" fmla="*/ 428 w 1081"/>
                <a:gd name="T113" fmla="*/ 65 h 720"/>
                <a:gd name="T114" fmla="*/ 455 w 1081"/>
                <a:gd name="T115" fmla="*/ 84 h 720"/>
                <a:gd name="T116" fmla="*/ 489 w 1081"/>
                <a:gd name="T117" fmla="*/ 102 h 720"/>
                <a:gd name="T118" fmla="*/ 549 w 1081"/>
                <a:gd name="T119" fmla="*/ 96 h 720"/>
                <a:gd name="T120" fmla="*/ 562 w 1081"/>
                <a:gd name="T121" fmla="*/ 109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1" h="720">
                  <a:moveTo>
                    <a:pt x="562" y="109"/>
                  </a:moveTo>
                  <a:lnTo>
                    <a:pt x="564" y="111"/>
                  </a:lnTo>
                  <a:lnTo>
                    <a:pt x="568" y="115"/>
                  </a:lnTo>
                  <a:lnTo>
                    <a:pt x="572" y="119"/>
                  </a:lnTo>
                  <a:lnTo>
                    <a:pt x="572" y="123"/>
                  </a:lnTo>
                  <a:lnTo>
                    <a:pt x="570" y="125"/>
                  </a:lnTo>
                  <a:lnTo>
                    <a:pt x="570" y="126"/>
                  </a:lnTo>
                  <a:lnTo>
                    <a:pt x="574" y="126"/>
                  </a:lnTo>
                  <a:lnTo>
                    <a:pt x="576" y="126"/>
                  </a:lnTo>
                  <a:lnTo>
                    <a:pt x="576" y="128"/>
                  </a:lnTo>
                  <a:lnTo>
                    <a:pt x="578" y="130"/>
                  </a:lnTo>
                  <a:lnTo>
                    <a:pt x="580" y="130"/>
                  </a:lnTo>
                  <a:lnTo>
                    <a:pt x="582" y="130"/>
                  </a:lnTo>
                  <a:lnTo>
                    <a:pt x="583" y="134"/>
                  </a:lnTo>
                  <a:lnTo>
                    <a:pt x="585" y="138"/>
                  </a:lnTo>
                  <a:lnTo>
                    <a:pt x="587" y="138"/>
                  </a:lnTo>
                  <a:lnTo>
                    <a:pt x="585" y="140"/>
                  </a:lnTo>
                  <a:lnTo>
                    <a:pt x="585" y="142"/>
                  </a:lnTo>
                  <a:lnTo>
                    <a:pt x="585" y="144"/>
                  </a:lnTo>
                  <a:lnTo>
                    <a:pt x="585" y="146"/>
                  </a:lnTo>
                  <a:lnTo>
                    <a:pt x="583" y="146"/>
                  </a:lnTo>
                  <a:lnTo>
                    <a:pt x="582" y="148"/>
                  </a:lnTo>
                  <a:lnTo>
                    <a:pt x="578" y="146"/>
                  </a:lnTo>
                  <a:lnTo>
                    <a:pt x="574" y="146"/>
                  </a:lnTo>
                  <a:lnTo>
                    <a:pt x="572" y="146"/>
                  </a:lnTo>
                  <a:lnTo>
                    <a:pt x="570" y="148"/>
                  </a:lnTo>
                  <a:lnTo>
                    <a:pt x="566" y="148"/>
                  </a:lnTo>
                  <a:lnTo>
                    <a:pt x="564" y="146"/>
                  </a:lnTo>
                  <a:lnTo>
                    <a:pt x="560" y="144"/>
                  </a:lnTo>
                  <a:lnTo>
                    <a:pt x="558" y="144"/>
                  </a:lnTo>
                  <a:lnTo>
                    <a:pt x="555" y="148"/>
                  </a:lnTo>
                  <a:lnTo>
                    <a:pt x="555" y="151"/>
                  </a:lnTo>
                  <a:lnTo>
                    <a:pt x="553" y="153"/>
                  </a:lnTo>
                  <a:lnTo>
                    <a:pt x="551" y="155"/>
                  </a:lnTo>
                  <a:lnTo>
                    <a:pt x="553" y="157"/>
                  </a:lnTo>
                  <a:lnTo>
                    <a:pt x="555" y="157"/>
                  </a:lnTo>
                  <a:lnTo>
                    <a:pt x="557" y="157"/>
                  </a:lnTo>
                  <a:lnTo>
                    <a:pt x="562" y="161"/>
                  </a:lnTo>
                  <a:lnTo>
                    <a:pt x="564" y="163"/>
                  </a:lnTo>
                  <a:lnTo>
                    <a:pt x="570" y="165"/>
                  </a:lnTo>
                  <a:lnTo>
                    <a:pt x="572" y="165"/>
                  </a:lnTo>
                  <a:lnTo>
                    <a:pt x="572" y="163"/>
                  </a:lnTo>
                  <a:lnTo>
                    <a:pt x="574" y="163"/>
                  </a:lnTo>
                  <a:lnTo>
                    <a:pt x="574" y="161"/>
                  </a:lnTo>
                  <a:lnTo>
                    <a:pt x="576" y="159"/>
                  </a:lnTo>
                  <a:lnTo>
                    <a:pt x="578" y="159"/>
                  </a:lnTo>
                  <a:lnTo>
                    <a:pt x="582" y="159"/>
                  </a:lnTo>
                  <a:lnTo>
                    <a:pt x="583" y="157"/>
                  </a:lnTo>
                  <a:lnTo>
                    <a:pt x="585" y="157"/>
                  </a:lnTo>
                  <a:lnTo>
                    <a:pt x="589" y="159"/>
                  </a:lnTo>
                  <a:lnTo>
                    <a:pt x="589" y="163"/>
                  </a:lnTo>
                  <a:lnTo>
                    <a:pt x="591" y="163"/>
                  </a:lnTo>
                  <a:lnTo>
                    <a:pt x="593" y="163"/>
                  </a:lnTo>
                  <a:lnTo>
                    <a:pt x="593" y="161"/>
                  </a:lnTo>
                  <a:lnTo>
                    <a:pt x="593" y="159"/>
                  </a:lnTo>
                  <a:lnTo>
                    <a:pt x="591" y="153"/>
                  </a:lnTo>
                  <a:lnTo>
                    <a:pt x="593" y="153"/>
                  </a:lnTo>
                  <a:lnTo>
                    <a:pt x="599" y="153"/>
                  </a:lnTo>
                  <a:lnTo>
                    <a:pt x="599" y="155"/>
                  </a:lnTo>
                  <a:lnTo>
                    <a:pt x="597" y="157"/>
                  </a:lnTo>
                  <a:lnTo>
                    <a:pt x="599" y="159"/>
                  </a:lnTo>
                  <a:lnTo>
                    <a:pt x="601" y="159"/>
                  </a:lnTo>
                  <a:lnTo>
                    <a:pt x="601" y="157"/>
                  </a:lnTo>
                  <a:lnTo>
                    <a:pt x="603" y="157"/>
                  </a:lnTo>
                  <a:lnTo>
                    <a:pt x="603" y="155"/>
                  </a:lnTo>
                  <a:lnTo>
                    <a:pt x="605" y="153"/>
                  </a:lnTo>
                  <a:lnTo>
                    <a:pt x="606" y="159"/>
                  </a:lnTo>
                  <a:lnTo>
                    <a:pt x="610" y="167"/>
                  </a:lnTo>
                  <a:lnTo>
                    <a:pt x="614" y="174"/>
                  </a:lnTo>
                  <a:lnTo>
                    <a:pt x="614" y="176"/>
                  </a:lnTo>
                  <a:lnTo>
                    <a:pt x="614" y="178"/>
                  </a:lnTo>
                  <a:lnTo>
                    <a:pt x="612" y="178"/>
                  </a:lnTo>
                  <a:lnTo>
                    <a:pt x="610" y="180"/>
                  </a:lnTo>
                  <a:lnTo>
                    <a:pt x="605" y="184"/>
                  </a:lnTo>
                  <a:lnTo>
                    <a:pt x="605" y="186"/>
                  </a:lnTo>
                  <a:lnTo>
                    <a:pt x="605" y="190"/>
                  </a:lnTo>
                  <a:lnTo>
                    <a:pt x="606" y="194"/>
                  </a:lnTo>
                  <a:lnTo>
                    <a:pt x="610" y="196"/>
                  </a:lnTo>
                  <a:lnTo>
                    <a:pt x="612" y="197"/>
                  </a:lnTo>
                  <a:lnTo>
                    <a:pt x="616" y="201"/>
                  </a:lnTo>
                  <a:lnTo>
                    <a:pt x="616" y="203"/>
                  </a:lnTo>
                  <a:lnTo>
                    <a:pt x="614" y="203"/>
                  </a:lnTo>
                  <a:lnTo>
                    <a:pt x="616" y="207"/>
                  </a:lnTo>
                  <a:lnTo>
                    <a:pt x="618" y="207"/>
                  </a:lnTo>
                  <a:lnTo>
                    <a:pt x="622" y="207"/>
                  </a:lnTo>
                  <a:lnTo>
                    <a:pt x="626" y="207"/>
                  </a:lnTo>
                  <a:lnTo>
                    <a:pt x="628" y="207"/>
                  </a:lnTo>
                  <a:lnTo>
                    <a:pt x="630" y="205"/>
                  </a:lnTo>
                  <a:lnTo>
                    <a:pt x="631" y="205"/>
                  </a:lnTo>
                  <a:lnTo>
                    <a:pt x="631" y="203"/>
                  </a:lnTo>
                  <a:lnTo>
                    <a:pt x="633" y="205"/>
                  </a:lnTo>
                  <a:lnTo>
                    <a:pt x="637" y="207"/>
                  </a:lnTo>
                  <a:lnTo>
                    <a:pt x="639" y="207"/>
                  </a:lnTo>
                  <a:lnTo>
                    <a:pt x="647" y="215"/>
                  </a:lnTo>
                  <a:lnTo>
                    <a:pt x="649" y="215"/>
                  </a:lnTo>
                  <a:lnTo>
                    <a:pt x="651" y="217"/>
                  </a:lnTo>
                  <a:lnTo>
                    <a:pt x="654" y="217"/>
                  </a:lnTo>
                  <a:lnTo>
                    <a:pt x="654" y="219"/>
                  </a:lnTo>
                  <a:lnTo>
                    <a:pt x="658" y="219"/>
                  </a:lnTo>
                  <a:lnTo>
                    <a:pt x="660" y="219"/>
                  </a:lnTo>
                  <a:lnTo>
                    <a:pt x="664" y="221"/>
                  </a:lnTo>
                  <a:lnTo>
                    <a:pt x="666" y="224"/>
                  </a:lnTo>
                  <a:lnTo>
                    <a:pt x="666" y="226"/>
                  </a:lnTo>
                  <a:lnTo>
                    <a:pt x="676" y="234"/>
                  </a:lnTo>
                  <a:lnTo>
                    <a:pt x="681" y="238"/>
                  </a:lnTo>
                  <a:lnTo>
                    <a:pt x="685" y="244"/>
                  </a:lnTo>
                  <a:lnTo>
                    <a:pt x="693" y="251"/>
                  </a:lnTo>
                  <a:lnTo>
                    <a:pt x="693" y="255"/>
                  </a:lnTo>
                  <a:lnTo>
                    <a:pt x="691" y="255"/>
                  </a:lnTo>
                  <a:lnTo>
                    <a:pt x="689" y="255"/>
                  </a:lnTo>
                  <a:lnTo>
                    <a:pt x="687" y="255"/>
                  </a:lnTo>
                  <a:lnTo>
                    <a:pt x="681" y="257"/>
                  </a:lnTo>
                  <a:lnTo>
                    <a:pt x="676" y="257"/>
                  </a:lnTo>
                  <a:lnTo>
                    <a:pt x="674" y="261"/>
                  </a:lnTo>
                  <a:lnTo>
                    <a:pt x="674" y="265"/>
                  </a:lnTo>
                  <a:lnTo>
                    <a:pt x="676" y="267"/>
                  </a:lnTo>
                  <a:lnTo>
                    <a:pt x="678" y="267"/>
                  </a:lnTo>
                  <a:lnTo>
                    <a:pt x="678" y="270"/>
                  </a:lnTo>
                  <a:lnTo>
                    <a:pt x="679" y="272"/>
                  </a:lnTo>
                  <a:lnTo>
                    <a:pt x="681" y="274"/>
                  </a:lnTo>
                  <a:lnTo>
                    <a:pt x="683" y="274"/>
                  </a:lnTo>
                  <a:lnTo>
                    <a:pt x="685" y="276"/>
                  </a:lnTo>
                  <a:lnTo>
                    <a:pt x="685" y="278"/>
                  </a:lnTo>
                  <a:lnTo>
                    <a:pt x="683" y="278"/>
                  </a:lnTo>
                  <a:lnTo>
                    <a:pt x="685" y="280"/>
                  </a:lnTo>
                  <a:lnTo>
                    <a:pt x="687" y="280"/>
                  </a:lnTo>
                  <a:lnTo>
                    <a:pt x="691" y="284"/>
                  </a:lnTo>
                  <a:lnTo>
                    <a:pt x="693" y="286"/>
                  </a:lnTo>
                  <a:lnTo>
                    <a:pt x="695" y="286"/>
                  </a:lnTo>
                  <a:lnTo>
                    <a:pt x="697" y="286"/>
                  </a:lnTo>
                  <a:lnTo>
                    <a:pt x="697" y="288"/>
                  </a:lnTo>
                  <a:lnTo>
                    <a:pt x="695" y="290"/>
                  </a:lnTo>
                  <a:lnTo>
                    <a:pt x="693" y="290"/>
                  </a:lnTo>
                  <a:lnTo>
                    <a:pt x="693" y="292"/>
                  </a:lnTo>
                  <a:lnTo>
                    <a:pt x="691" y="292"/>
                  </a:lnTo>
                  <a:lnTo>
                    <a:pt x="689" y="290"/>
                  </a:lnTo>
                  <a:lnTo>
                    <a:pt x="685" y="290"/>
                  </a:lnTo>
                  <a:lnTo>
                    <a:pt x="683" y="290"/>
                  </a:lnTo>
                  <a:lnTo>
                    <a:pt x="683" y="292"/>
                  </a:lnTo>
                  <a:lnTo>
                    <a:pt x="683" y="293"/>
                  </a:lnTo>
                  <a:lnTo>
                    <a:pt x="685" y="293"/>
                  </a:lnTo>
                  <a:lnTo>
                    <a:pt x="687" y="295"/>
                  </a:lnTo>
                  <a:lnTo>
                    <a:pt x="693" y="299"/>
                  </a:lnTo>
                  <a:lnTo>
                    <a:pt x="695" y="299"/>
                  </a:lnTo>
                  <a:lnTo>
                    <a:pt x="697" y="301"/>
                  </a:lnTo>
                  <a:lnTo>
                    <a:pt x="701" y="305"/>
                  </a:lnTo>
                  <a:lnTo>
                    <a:pt x="704" y="309"/>
                  </a:lnTo>
                  <a:lnTo>
                    <a:pt x="704" y="311"/>
                  </a:lnTo>
                  <a:lnTo>
                    <a:pt x="706" y="315"/>
                  </a:lnTo>
                  <a:lnTo>
                    <a:pt x="708" y="315"/>
                  </a:lnTo>
                  <a:lnTo>
                    <a:pt x="708" y="313"/>
                  </a:lnTo>
                  <a:lnTo>
                    <a:pt x="710" y="313"/>
                  </a:lnTo>
                  <a:lnTo>
                    <a:pt x="710" y="311"/>
                  </a:lnTo>
                  <a:lnTo>
                    <a:pt x="714" y="313"/>
                  </a:lnTo>
                  <a:lnTo>
                    <a:pt x="712" y="313"/>
                  </a:lnTo>
                  <a:lnTo>
                    <a:pt x="714" y="315"/>
                  </a:lnTo>
                  <a:lnTo>
                    <a:pt x="718" y="315"/>
                  </a:lnTo>
                  <a:lnTo>
                    <a:pt x="720" y="315"/>
                  </a:lnTo>
                  <a:lnTo>
                    <a:pt x="724" y="316"/>
                  </a:lnTo>
                  <a:lnTo>
                    <a:pt x="726" y="316"/>
                  </a:lnTo>
                  <a:lnTo>
                    <a:pt x="729" y="316"/>
                  </a:lnTo>
                  <a:lnTo>
                    <a:pt x="731" y="316"/>
                  </a:lnTo>
                  <a:lnTo>
                    <a:pt x="731" y="318"/>
                  </a:lnTo>
                  <a:lnTo>
                    <a:pt x="735" y="318"/>
                  </a:lnTo>
                  <a:lnTo>
                    <a:pt x="737" y="320"/>
                  </a:lnTo>
                  <a:lnTo>
                    <a:pt x="743" y="324"/>
                  </a:lnTo>
                  <a:lnTo>
                    <a:pt x="747" y="326"/>
                  </a:lnTo>
                  <a:lnTo>
                    <a:pt x="745" y="328"/>
                  </a:lnTo>
                  <a:lnTo>
                    <a:pt x="743" y="330"/>
                  </a:lnTo>
                  <a:lnTo>
                    <a:pt x="743" y="332"/>
                  </a:lnTo>
                  <a:lnTo>
                    <a:pt x="745" y="332"/>
                  </a:lnTo>
                  <a:lnTo>
                    <a:pt x="749" y="334"/>
                  </a:lnTo>
                  <a:lnTo>
                    <a:pt x="751" y="336"/>
                  </a:lnTo>
                  <a:lnTo>
                    <a:pt x="752" y="338"/>
                  </a:lnTo>
                  <a:lnTo>
                    <a:pt x="754" y="338"/>
                  </a:lnTo>
                  <a:lnTo>
                    <a:pt x="766" y="338"/>
                  </a:lnTo>
                  <a:lnTo>
                    <a:pt x="766" y="340"/>
                  </a:lnTo>
                  <a:lnTo>
                    <a:pt x="768" y="340"/>
                  </a:lnTo>
                  <a:lnTo>
                    <a:pt x="768" y="341"/>
                  </a:lnTo>
                  <a:lnTo>
                    <a:pt x="770" y="341"/>
                  </a:lnTo>
                  <a:lnTo>
                    <a:pt x="772" y="341"/>
                  </a:lnTo>
                  <a:lnTo>
                    <a:pt x="774" y="343"/>
                  </a:lnTo>
                  <a:lnTo>
                    <a:pt x="775" y="345"/>
                  </a:lnTo>
                  <a:lnTo>
                    <a:pt x="777" y="345"/>
                  </a:lnTo>
                  <a:lnTo>
                    <a:pt x="777" y="347"/>
                  </a:lnTo>
                  <a:lnTo>
                    <a:pt x="779" y="347"/>
                  </a:lnTo>
                  <a:lnTo>
                    <a:pt x="781" y="347"/>
                  </a:lnTo>
                  <a:lnTo>
                    <a:pt x="783" y="349"/>
                  </a:lnTo>
                  <a:lnTo>
                    <a:pt x="783" y="351"/>
                  </a:lnTo>
                  <a:lnTo>
                    <a:pt x="787" y="353"/>
                  </a:lnTo>
                  <a:lnTo>
                    <a:pt x="791" y="357"/>
                  </a:lnTo>
                  <a:lnTo>
                    <a:pt x="795" y="361"/>
                  </a:lnTo>
                  <a:lnTo>
                    <a:pt x="797" y="366"/>
                  </a:lnTo>
                  <a:lnTo>
                    <a:pt x="799" y="368"/>
                  </a:lnTo>
                  <a:lnTo>
                    <a:pt x="800" y="370"/>
                  </a:lnTo>
                  <a:lnTo>
                    <a:pt x="802" y="372"/>
                  </a:lnTo>
                  <a:lnTo>
                    <a:pt x="806" y="374"/>
                  </a:lnTo>
                  <a:lnTo>
                    <a:pt x="806" y="372"/>
                  </a:lnTo>
                  <a:lnTo>
                    <a:pt x="808" y="372"/>
                  </a:lnTo>
                  <a:lnTo>
                    <a:pt x="808" y="374"/>
                  </a:lnTo>
                  <a:lnTo>
                    <a:pt x="810" y="376"/>
                  </a:lnTo>
                  <a:lnTo>
                    <a:pt x="812" y="378"/>
                  </a:lnTo>
                  <a:lnTo>
                    <a:pt x="812" y="384"/>
                  </a:lnTo>
                  <a:lnTo>
                    <a:pt x="812" y="386"/>
                  </a:lnTo>
                  <a:lnTo>
                    <a:pt x="810" y="387"/>
                  </a:lnTo>
                  <a:lnTo>
                    <a:pt x="810" y="389"/>
                  </a:lnTo>
                  <a:lnTo>
                    <a:pt x="812" y="389"/>
                  </a:lnTo>
                  <a:lnTo>
                    <a:pt x="814" y="391"/>
                  </a:lnTo>
                  <a:lnTo>
                    <a:pt x="820" y="391"/>
                  </a:lnTo>
                  <a:lnTo>
                    <a:pt x="824" y="391"/>
                  </a:lnTo>
                  <a:lnTo>
                    <a:pt x="825" y="393"/>
                  </a:lnTo>
                  <a:lnTo>
                    <a:pt x="825" y="395"/>
                  </a:lnTo>
                  <a:lnTo>
                    <a:pt x="827" y="395"/>
                  </a:lnTo>
                  <a:lnTo>
                    <a:pt x="825" y="395"/>
                  </a:lnTo>
                  <a:lnTo>
                    <a:pt x="827" y="397"/>
                  </a:lnTo>
                  <a:lnTo>
                    <a:pt x="831" y="401"/>
                  </a:lnTo>
                  <a:lnTo>
                    <a:pt x="833" y="405"/>
                  </a:lnTo>
                  <a:lnTo>
                    <a:pt x="835" y="407"/>
                  </a:lnTo>
                  <a:lnTo>
                    <a:pt x="833" y="411"/>
                  </a:lnTo>
                  <a:lnTo>
                    <a:pt x="833" y="412"/>
                  </a:lnTo>
                  <a:lnTo>
                    <a:pt x="835" y="416"/>
                  </a:lnTo>
                  <a:lnTo>
                    <a:pt x="837" y="416"/>
                  </a:lnTo>
                  <a:lnTo>
                    <a:pt x="839" y="418"/>
                  </a:lnTo>
                  <a:lnTo>
                    <a:pt x="843" y="420"/>
                  </a:lnTo>
                  <a:lnTo>
                    <a:pt x="845" y="424"/>
                  </a:lnTo>
                  <a:lnTo>
                    <a:pt x="847" y="424"/>
                  </a:lnTo>
                  <a:lnTo>
                    <a:pt x="848" y="426"/>
                  </a:lnTo>
                  <a:lnTo>
                    <a:pt x="854" y="426"/>
                  </a:lnTo>
                  <a:lnTo>
                    <a:pt x="852" y="428"/>
                  </a:lnTo>
                  <a:lnTo>
                    <a:pt x="852" y="430"/>
                  </a:lnTo>
                  <a:lnTo>
                    <a:pt x="854" y="432"/>
                  </a:lnTo>
                  <a:lnTo>
                    <a:pt x="854" y="434"/>
                  </a:lnTo>
                  <a:lnTo>
                    <a:pt x="860" y="437"/>
                  </a:lnTo>
                  <a:lnTo>
                    <a:pt x="862" y="437"/>
                  </a:lnTo>
                  <a:lnTo>
                    <a:pt x="866" y="437"/>
                  </a:lnTo>
                  <a:lnTo>
                    <a:pt x="872" y="441"/>
                  </a:lnTo>
                  <a:lnTo>
                    <a:pt x="873" y="441"/>
                  </a:lnTo>
                  <a:lnTo>
                    <a:pt x="877" y="443"/>
                  </a:lnTo>
                  <a:lnTo>
                    <a:pt x="881" y="445"/>
                  </a:lnTo>
                  <a:lnTo>
                    <a:pt x="883" y="447"/>
                  </a:lnTo>
                  <a:lnTo>
                    <a:pt x="885" y="449"/>
                  </a:lnTo>
                  <a:lnTo>
                    <a:pt x="889" y="451"/>
                  </a:lnTo>
                  <a:lnTo>
                    <a:pt x="891" y="453"/>
                  </a:lnTo>
                  <a:lnTo>
                    <a:pt x="895" y="455"/>
                  </a:lnTo>
                  <a:lnTo>
                    <a:pt x="895" y="457"/>
                  </a:lnTo>
                  <a:lnTo>
                    <a:pt x="896" y="457"/>
                  </a:lnTo>
                  <a:lnTo>
                    <a:pt x="896" y="459"/>
                  </a:lnTo>
                  <a:lnTo>
                    <a:pt x="900" y="460"/>
                  </a:lnTo>
                  <a:lnTo>
                    <a:pt x="902" y="462"/>
                  </a:lnTo>
                  <a:lnTo>
                    <a:pt x="906" y="464"/>
                  </a:lnTo>
                  <a:lnTo>
                    <a:pt x="906" y="462"/>
                  </a:lnTo>
                  <a:lnTo>
                    <a:pt x="908" y="462"/>
                  </a:lnTo>
                  <a:lnTo>
                    <a:pt x="908" y="466"/>
                  </a:lnTo>
                  <a:lnTo>
                    <a:pt x="908" y="468"/>
                  </a:lnTo>
                  <a:lnTo>
                    <a:pt x="912" y="476"/>
                  </a:lnTo>
                  <a:lnTo>
                    <a:pt x="914" y="476"/>
                  </a:lnTo>
                  <a:lnTo>
                    <a:pt x="916" y="478"/>
                  </a:lnTo>
                  <a:lnTo>
                    <a:pt x="918" y="482"/>
                  </a:lnTo>
                  <a:lnTo>
                    <a:pt x="916" y="482"/>
                  </a:lnTo>
                  <a:lnTo>
                    <a:pt x="918" y="483"/>
                  </a:lnTo>
                  <a:lnTo>
                    <a:pt x="918" y="485"/>
                  </a:lnTo>
                  <a:lnTo>
                    <a:pt x="921" y="487"/>
                  </a:lnTo>
                  <a:lnTo>
                    <a:pt x="923" y="489"/>
                  </a:lnTo>
                  <a:lnTo>
                    <a:pt x="925" y="491"/>
                  </a:lnTo>
                  <a:lnTo>
                    <a:pt x="925" y="493"/>
                  </a:lnTo>
                  <a:lnTo>
                    <a:pt x="931" y="499"/>
                  </a:lnTo>
                  <a:lnTo>
                    <a:pt x="933" y="499"/>
                  </a:lnTo>
                  <a:lnTo>
                    <a:pt x="933" y="501"/>
                  </a:lnTo>
                  <a:lnTo>
                    <a:pt x="935" y="503"/>
                  </a:lnTo>
                  <a:lnTo>
                    <a:pt x="937" y="503"/>
                  </a:lnTo>
                  <a:lnTo>
                    <a:pt x="939" y="501"/>
                  </a:lnTo>
                  <a:lnTo>
                    <a:pt x="941" y="503"/>
                  </a:lnTo>
                  <a:lnTo>
                    <a:pt x="943" y="505"/>
                  </a:lnTo>
                  <a:lnTo>
                    <a:pt x="945" y="506"/>
                  </a:lnTo>
                  <a:lnTo>
                    <a:pt x="946" y="508"/>
                  </a:lnTo>
                  <a:lnTo>
                    <a:pt x="948" y="508"/>
                  </a:lnTo>
                  <a:lnTo>
                    <a:pt x="952" y="506"/>
                  </a:lnTo>
                  <a:lnTo>
                    <a:pt x="956" y="506"/>
                  </a:lnTo>
                  <a:lnTo>
                    <a:pt x="962" y="508"/>
                  </a:lnTo>
                  <a:lnTo>
                    <a:pt x="966" y="510"/>
                  </a:lnTo>
                  <a:lnTo>
                    <a:pt x="968" y="512"/>
                  </a:lnTo>
                  <a:lnTo>
                    <a:pt x="971" y="512"/>
                  </a:lnTo>
                  <a:lnTo>
                    <a:pt x="973" y="512"/>
                  </a:lnTo>
                  <a:lnTo>
                    <a:pt x="975" y="512"/>
                  </a:lnTo>
                  <a:lnTo>
                    <a:pt x="983" y="510"/>
                  </a:lnTo>
                  <a:lnTo>
                    <a:pt x="985" y="510"/>
                  </a:lnTo>
                  <a:lnTo>
                    <a:pt x="987" y="512"/>
                  </a:lnTo>
                  <a:lnTo>
                    <a:pt x="989" y="514"/>
                  </a:lnTo>
                  <a:lnTo>
                    <a:pt x="989" y="512"/>
                  </a:lnTo>
                  <a:lnTo>
                    <a:pt x="991" y="512"/>
                  </a:lnTo>
                  <a:lnTo>
                    <a:pt x="994" y="514"/>
                  </a:lnTo>
                  <a:lnTo>
                    <a:pt x="996" y="516"/>
                  </a:lnTo>
                  <a:lnTo>
                    <a:pt x="998" y="516"/>
                  </a:lnTo>
                  <a:lnTo>
                    <a:pt x="1000" y="516"/>
                  </a:lnTo>
                  <a:lnTo>
                    <a:pt x="1000" y="518"/>
                  </a:lnTo>
                  <a:lnTo>
                    <a:pt x="1000" y="520"/>
                  </a:lnTo>
                  <a:lnTo>
                    <a:pt x="998" y="520"/>
                  </a:lnTo>
                  <a:lnTo>
                    <a:pt x="998" y="522"/>
                  </a:lnTo>
                  <a:lnTo>
                    <a:pt x="1000" y="524"/>
                  </a:lnTo>
                  <a:lnTo>
                    <a:pt x="1004" y="526"/>
                  </a:lnTo>
                  <a:lnTo>
                    <a:pt x="1006" y="526"/>
                  </a:lnTo>
                  <a:lnTo>
                    <a:pt x="1010" y="526"/>
                  </a:lnTo>
                  <a:lnTo>
                    <a:pt x="1012" y="528"/>
                  </a:lnTo>
                  <a:lnTo>
                    <a:pt x="1012" y="530"/>
                  </a:lnTo>
                  <a:lnTo>
                    <a:pt x="1014" y="531"/>
                  </a:lnTo>
                  <a:lnTo>
                    <a:pt x="1014" y="533"/>
                  </a:lnTo>
                  <a:lnTo>
                    <a:pt x="1016" y="533"/>
                  </a:lnTo>
                  <a:lnTo>
                    <a:pt x="1017" y="533"/>
                  </a:lnTo>
                  <a:lnTo>
                    <a:pt x="1021" y="537"/>
                  </a:lnTo>
                  <a:lnTo>
                    <a:pt x="1027" y="543"/>
                  </a:lnTo>
                  <a:lnTo>
                    <a:pt x="1033" y="554"/>
                  </a:lnTo>
                  <a:lnTo>
                    <a:pt x="1035" y="558"/>
                  </a:lnTo>
                  <a:lnTo>
                    <a:pt x="1035" y="560"/>
                  </a:lnTo>
                  <a:lnTo>
                    <a:pt x="1035" y="562"/>
                  </a:lnTo>
                  <a:lnTo>
                    <a:pt x="1041" y="566"/>
                  </a:lnTo>
                  <a:lnTo>
                    <a:pt x="1041" y="568"/>
                  </a:lnTo>
                  <a:lnTo>
                    <a:pt x="1044" y="574"/>
                  </a:lnTo>
                  <a:lnTo>
                    <a:pt x="1046" y="574"/>
                  </a:lnTo>
                  <a:lnTo>
                    <a:pt x="1046" y="576"/>
                  </a:lnTo>
                  <a:lnTo>
                    <a:pt x="1046" y="578"/>
                  </a:lnTo>
                  <a:lnTo>
                    <a:pt x="1046" y="581"/>
                  </a:lnTo>
                  <a:lnTo>
                    <a:pt x="1048" y="581"/>
                  </a:lnTo>
                  <a:lnTo>
                    <a:pt x="1050" y="581"/>
                  </a:lnTo>
                  <a:lnTo>
                    <a:pt x="1052" y="583"/>
                  </a:lnTo>
                  <a:lnTo>
                    <a:pt x="1054" y="583"/>
                  </a:lnTo>
                  <a:lnTo>
                    <a:pt x="1058" y="589"/>
                  </a:lnTo>
                  <a:lnTo>
                    <a:pt x="1062" y="593"/>
                  </a:lnTo>
                  <a:lnTo>
                    <a:pt x="1064" y="597"/>
                  </a:lnTo>
                  <a:lnTo>
                    <a:pt x="1066" y="602"/>
                  </a:lnTo>
                  <a:lnTo>
                    <a:pt x="1064" y="604"/>
                  </a:lnTo>
                  <a:lnTo>
                    <a:pt x="1064" y="606"/>
                  </a:lnTo>
                  <a:lnTo>
                    <a:pt x="1064" y="608"/>
                  </a:lnTo>
                  <a:lnTo>
                    <a:pt x="1064" y="610"/>
                  </a:lnTo>
                  <a:lnTo>
                    <a:pt x="1067" y="612"/>
                  </a:lnTo>
                  <a:lnTo>
                    <a:pt x="1069" y="612"/>
                  </a:lnTo>
                  <a:lnTo>
                    <a:pt x="1071" y="610"/>
                  </a:lnTo>
                  <a:lnTo>
                    <a:pt x="1073" y="608"/>
                  </a:lnTo>
                  <a:lnTo>
                    <a:pt x="1077" y="612"/>
                  </a:lnTo>
                  <a:lnTo>
                    <a:pt x="1081" y="616"/>
                  </a:lnTo>
                  <a:lnTo>
                    <a:pt x="1027" y="720"/>
                  </a:lnTo>
                  <a:lnTo>
                    <a:pt x="969" y="691"/>
                  </a:lnTo>
                  <a:lnTo>
                    <a:pt x="889" y="645"/>
                  </a:lnTo>
                  <a:lnTo>
                    <a:pt x="816" y="604"/>
                  </a:lnTo>
                  <a:lnTo>
                    <a:pt x="791" y="649"/>
                  </a:lnTo>
                  <a:lnTo>
                    <a:pt x="733" y="614"/>
                  </a:lnTo>
                  <a:lnTo>
                    <a:pt x="639" y="556"/>
                  </a:lnTo>
                  <a:lnTo>
                    <a:pt x="558" y="503"/>
                  </a:lnTo>
                  <a:lnTo>
                    <a:pt x="411" y="401"/>
                  </a:lnTo>
                  <a:lnTo>
                    <a:pt x="412" y="399"/>
                  </a:lnTo>
                  <a:lnTo>
                    <a:pt x="376" y="372"/>
                  </a:lnTo>
                  <a:lnTo>
                    <a:pt x="382" y="364"/>
                  </a:lnTo>
                  <a:lnTo>
                    <a:pt x="345" y="338"/>
                  </a:lnTo>
                  <a:lnTo>
                    <a:pt x="351" y="330"/>
                  </a:lnTo>
                  <a:lnTo>
                    <a:pt x="316" y="303"/>
                  </a:lnTo>
                  <a:lnTo>
                    <a:pt x="309" y="297"/>
                  </a:lnTo>
                  <a:lnTo>
                    <a:pt x="253" y="255"/>
                  </a:lnTo>
                  <a:lnTo>
                    <a:pt x="259" y="249"/>
                  </a:lnTo>
                  <a:lnTo>
                    <a:pt x="243" y="236"/>
                  </a:lnTo>
                  <a:lnTo>
                    <a:pt x="240" y="242"/>
                  </a:lnTo>
                  <a:lnTo>
                    <a:pt x="203" y="213"/>
                  </a:lnTo>
                  <a:lnTo>
                    <a:pt x="207" y="207"/>
                  </a:lnTo>
                  <a:lnTo>
                    <a:pt x="192" y="194"/>
                  </a:lnTo>
                  <a:lnTo>
                    <a:pt x="186" y="199"/>
                  </a:lnTo>
                  <a:lnTo>
                    <a:pt x="169" y="184"/>
                  </a:lnTo>
                  <a:lnTo>
                    <a:pt x="172" y="178"/>
                  </a:lnTo>
                  <a:lnTo>
                    <a:pt x="147" y="155"/>
                  </a:lnTo>
                  <a:lnTo>
                    <a:pt x="142" y="161"/>
                  </a:lnTo>
                  <a:lnTo>
                    <a:pt x="130" y="151"/>
                  </a:lnTo>
                  <a:lnTo>
                    <a:pt x="76" y="105"/>
                  </a:lnTo>
                  <a:lnTo>
                    <a:pt x="63" y="121"/>
                  </a:lnTo>
                  <a:lnTo>
                    <a:pt x="32" y="92"/>
                  </a:lnTo>
                  <a:lnTo>
                    <a:pt x="30" y="88"/>
                  </a:lnTo>
                  <a:lnTo>
                    <a:pt x="28" y="86"/>
                  </a:lnTo>
                  <a:lnTo>
                    <a:pt x="25" y="78"/>
                  </a:lnTo>
                  <a:lnTo>
                    <a:pt x="21" y="77"/>
                  </a:lnTo>
                  <a:lnTo>
                    <a:pt x="21" y="75"/>
                  </a:lnTo>
                  <a:lnTo>
                    <a:pt x="19" y="71"/>
                  </a:lnTo>
                  <a:lnTo>
                    <a:pt x="17" y="65"/>
                  </a:lnTo>
                  <a:lnTo>
                    <a:pt x="17" y="63"/>
                  </a:lnTo>
                  <a:lnTo>
                    <a:pt x="15" y="48"/>
                  </a:lnTo>
                  <a:lnTo>
                    <a:pt x="15" y="44"/>
                  </a:lnTo>
                  <a:lnTo>
                    <a:pt x="13" y="40"/>
                  </a:lnTo>
                  <a:lnTo>
                    <a:pt x="11" y="34"/>
                  </a:lnTo>
                  <a:lnTo>
                    <a:pt x="9" y="30"/>
                  </a:lnTo>
                  <a:lnTo>
                    <a:pt x="7" y="25"/>
                  </a:lnTo>
                  <a:lnTo>
                    <a:pt x="3" y="23"/>
                  </a:lnTo>
                  <a:lnTo>
                    <a:pt x="1" y="21"/>
                  </a:lnTo>
                  <a:lnTo>
                    <a:pt x="0" y="21"/>
                  </a:lnTo>
                  <a:lnTo>
                    <a:pt x="1" y="21"/>
                  </a:lnTo>
                  <a:lnTo>
                    <a:pt x="7" y="23"/>
                  </a:lnTo>
                  <a:lnTo>
                    <a:pt x="23" y="29"/>
                  </a:lnTo>
                  <a:lnTo>
                    <a:pt x="25" y="29"/>
                  </a:lnTo>
                  <a:lnTo>
                    <a:pt x="26" y="29"/>
                  </a:lnTo>
                  <a:lnTo>
                    <a:pt x="28" y="29"/>
                  </a:lnTo>
                  <a:lnTo>
                    <a:pt x="32" y="25"/>
                  </a:lnTo>
                  <a:lnTo>
                    <a:pt x="36" y="23"/>
                  </a:lnTo>
                  <a:lnTo>
                    <a:pt x="38" y="23"/>
                  </a:lnTo>
                  <a:lnTo>
                    <a:pt x="40" y="23"/>
                  </a:lnTo>
                  <a:lnTo>
                    <a:pt x="40" y="21"/>
                  </a:lnTo>
                  <a:lnTo>
                    <a:pt x="42" y="19"/>
                  </a:lnTo>
                  <a:lnTo>
                    <a:pt x="46" y="17"/>
                  </a:lnTo>
                  <a:lnTo>
                    <a:pt x="48" y="15"/>
                  </a:lnTo>
                  <a:lnTo>
                    <a:pt x="53" y="9"/>
                  </a:lnTo>
                  <a:lnTo>
                    <a:pt x="55" y="7"/>
                  </a:lnTo>
                  <a:lnTo>
                    <a:pt x="55" y="6"/>
                  </a:lnTo>
                  <a:lnTo>
                    <a:pt x="57" y="6"/>
                  </a:lnTo>
                  <a:lnTo>
                    <a:pt x="59" y="2"/>
                  </a:lnTo>
                  <a:lnTo>
                    <a:pt x="59" y="0"/>
                  </a:lnTo>
                  <a:lnTo>
                    <a:pt x="61" y="0"/>
                  </a:lnTo>
                  <a:lnTo>
                    <a:pt x="73" y="13"/>
                  </a:lnTo>
                  <a:lnTo>
                    <a:pt x="78" y="19"/>
                  </a:lnTo>
                  <a:lnTo>
                    <a:pt x="80" y="23"/>
                  </a:lnTo>
                  <a:lnTo>
                    <a:pt x="82" y="25"/>
                  </a:lnTo>
                  <a:lnTo>
                    <a:pt x="90" y="30"/>
                  </a:lnTo>
                  <a:lnTo>
                    <a:pt x="105" y="40"/>
                  </a:lnTo>
                  <a:lnTo>
                    <a:pt x="109" y="42"/>
                  </a:lnTo>
                  <a:lnTo>
                    <a:pt x="111" y="44"/>
                  </a:lnTo>
                  <a:lnTo>
                    <a:pt x="117" y="48"/>
                  </a:lnTo>
                  <a:lnTo>
                    <a:pt x="122" y="52"/>
                  </a:lnTo>
                  <a:lnTo>
                    <a:pt x="132" y="57"/>
                  </a:lnTo>
                  <a:lnTo>
                    <a:pt x="134" y="59"/>
                  </a:lnTo>
                  <a:lnTo>
                    <a:pt x="138" y="61"/>
                  </a:lnTo>
                  <a:lnTo>
                    <a:pt x="140" y="61"/>
                  </a:lnTo>
                  <a:lnTo>
                    <a:pt x="142" y="61"/>
                  </a:lnTo>
                  <a:lnTo>
                    <a:pt x="147" y="63"/>
                  </a:lnTo>
                  <a:lnTo>
                    <a:pt x="151" y="63"/>
                  </a:lnTo>
                  <a:lnTo>
                    <a:pt x="153" y="63"/>
                  </a:lnTo>
                  <a:lnTo>
                    <a:pt x="155" y="63"/>
                  </a:lnTo>
                  <a:lnTo>
                    <a:pt x="161" y="65"/>
                  </a:lnTo>
                  <a:lnTo>
                    <a:pt x="165" y="65"/>
                  </a:lnTo>
                  <a:lnTo>
                    <a:pt x="170" y="65"/>
                  </a:lnTo>
                  <a:lnTo>
                    <a:pt x="172" y="65"/>
                  </a:lnTo>
                  <a:lnTo>
                    <a:pt x="180" y="63"/>
                  </a:lnTo>
                  <a:lnTo>
                    <a:pt x="190" y="61"/>
                  </a:lnTo>
                  <a:lnTo>
                    <a:pt x="194" y="63"/>
                  </a:lnTo>
                  <a:lnTo>
                    <a:pt x="201" y="61"/>
                  </a:lnTo>
                  <a:lnTo>
                    <a:pt x="203" y="59"/>
                  </a:lnTo>
                  <a:lnTo>
                    <a:pt x="205" y="59"/>
                  </a:lnTo>
                  <a:lnTo>
                    <a:pt x="207" y="57"/>
                  </a:lnTo>
                  <a:lnTo>
                    <a:pt x="211" y="55"/>
                  </a:lnTo>
                  <a:lnTo>
                    <a:pt x="213" y="54"/>
                  </a:lnTo>
                  <a:lnTo>
                    <a:pt x="215" y="54"/>
                  </a:lnTo>
                  <a:lnTo>
                    <a:pt x="219" y="52"/>
                  </a:lnTo>
                  <a:lnTo>
                    <a:pt x="219" y="50"/>
                  </a:lnTo>
                  <a:lnTo>
                    <a:pt x="219" y="46"/>
                  </a:lnTo>
                  <a:lnTo>
                    <a:pt x="217" y="44"/>
                  </a:lnTo>
                  <a:lnTo>
                    <a:pt x="219" y="44"/>
                  </a:lnTo>
                  <a:lnTo>
                    <a:pt x="222" y="46"/>
                  </a:lnTo>
                  <a:lnTo>
                    <a:pt x="232" y="42"/>
                  </a:lnTo>
                  <a:lnTo>
                    <a:pt x="232" y="38"/>
                  </a:lnTo>
                  <a:lnTo>
                    <a:pt x="230" y="36"/>
                  </a:lnTo>
                  <a:lnTo>
                    <a:pt x="232" y="34"/>
                  </a:lnTo>
                  <a:lnTo>
                    <a:pt x="236" y="34"/>
                  </a:lnTo>
                  <a:lnTo>
                    <a:pt x="238" y="34"/>
                  </a:lnTo>
                  <a:lnTo>
                    <a:pt x="240" y="34"/>
                  </a:lnTo>
                  <a:lnTo>
                    <a:pt x="242" y="36"/>
                  </a:lnTo>
                  <a:lnTo>
                    <a:pt x="247" y="34"/>
                  </a:lnTo>
                  <a:lnTo>
                    <a:pt x="251" y="34"/>
                  </a:lnTo>
                  <a:lnTo>
                    <a:pt x="257" y="34"/>
                  </a:lnTo>
                  <a:lnTo>
                    <a:pt x="265" y="34"/>
                  </a:lnTo>
                  <a:lnTo>
                    <a:pt x="267" y="34"/>
                  </a:lnTo>
                  <a:lnTo>
                    <a:pt x="267" y="32"/>
                  </a:lnTo>
                  <a:lnTo>
                    <a:pt x="268" y="30"/>
                  </a:lnTo>
                  <a:lnTo>
                    <a:pt x="270" y="29"/>
                  </a:lnTo>
                  <a:lnTo>
                    <a:pt x="272" y="30"/>
                  </a:lnTo>
                  <a:lnTo>
                    <a:pt x="274" y="30"/>
                  </a:lnTo>
                  <a:lnTo>
                    <a:pt x="276" y="30"/>
                  </a:lnTo>
                  <a:lnTo>
                    <a:pt x="280" y="29"/>
                  </a:lnTo>
                  <a:lnTo>
                    <a:pt x="288" y="29"/>
                  </a:lnTo>
                  <a:lnTo>
                    <a:pt x="291" y="29"/>
                  </a:lnTo>
                  <a:lnTo>
                    <a:pt x="297" y="29"/>
                  </a:lnTo>
                  <a:lnTo>
                    <a:pt x="299" y="29"/>
                  </a:lnTo>
                  <a:lnTo>
                    <a:pt x="301" y="27"/>
                  </a:lnTo>
                  <a:lnTo>
                    <a:pt x="305" y="27"/>
                  </a:lnTo>
                  <a:lnTo>
                    <a:pt x="309" y="27"/>
                  </a:lnTo>
                  <a:lnTo>
                    <a:pt x="309" y="29"/>
                  </a:lnTo>
                  <a:lnTo>
                    <a:pt x="307" y="29"/>
                  </a:lnTo>
                  <a:lnTo>
                    <a:pt x="307" y="30"/>
                  </a:lnTo>
                  <a:lnTo>
                    <a:pt x="307" y="32"/>
                  </a:lnTo>
                  <a:lnTo>
                    <a:pt x="307" y="34"/>
                  </a:lnTo>
                  <a:lnTo>
                    <a:pt x="309" y="32"/>
                  </a:lnTo>
                  <a:lnTo>
                    <a:pt x="311" y="34"/>
                  </a:lnTo>
                  <a:lnTo>
                    <a:pt x="311" y="36"/>
                  </a:lnTo>
                  <a:lnTo>
                    <a:pt x="311" y="38"/>
                  </a:lnTo>
                  <a:lnTo>
                    <a:pt x="313" y="38"/>
                  </a:lnTo>
                  <a:lnTo>
                    <a:pt x="316" y="42"/>
                  </a:lnTo>
                  <a:lnTo>
                    <a:pt x="320" y="46"/>
                  </a:lnTo>
                  <a:lnTo>
                    <a:pt x="324" y="48"/>
                  </a:lnTo>
                  <a:lnTo>
                    <a:pt x="326" y="50"/>
                  </a:lnTo>
                  <a:lnTo>
                    <a:pt x="336" y="50"/>
                  </a:lnTo>
                  <a:lnTo>
                    <a:pt x="340" y="50"/>
                  </a:lnTo>
                  <a:lnTo>
                    <a:pt x="340" y="52"/>
                  </a:lnTo>
                  <a:lnTo>
                    <a:pt x="347" y="54"/>
                  </a:lnTo>
                  <a:lnTo>
                    <a:pt x="353" y="55"/>
                  </a:lnTo>
                  <a:lnTo>
                    <a:pt x="364" y="55"/>
                  </a:lnTo>
                  <a:lnTo>
                    <a:pt x="366" y="55"/>
                  </a:lnTo>
                  <a:lnTo>
                    <a:pt x="382" y="55"/>
                  </a:lnTo>
                  <a:lnTo>
                    <a:pt x="393" y="55"/>
                  </a:lnTo>
                  <a:lnTo>
                    <a:pt x="401" y="55"/>
                  </a:lnTo>
                  <a:lnTo>
                    <a:pt x="407" y="55"/>
                  </a:lnTo>
                  <a:lnTo>
                    <a:pt x="416" y="55"/>
                  </a:lnTo>
                  <a:lnTo>
                    <a:pt x="420" y="55"/>
                  </a:lnTo>
                  <a:lnTo>
                    <a:pt x="422" y="55"/>
                  </a:lnTo>
                  <a:lnTo>
                    <a:pt x="437" y="61"/>
                  </a:lnTo>
                  <a:lnTo>
                    <a:pt x="439" y="61"/>
                  </a:lnTo>
                  <a:lnTo>
                    <a:pt x="439" y="63"/>
                  </a:lnTo>
                  <a:lnTo>
                    <a:pt x="437" y="63"/>
                  </a:lnTo>
                  <a:lnTo>
                    <a:pt x="437" y="65"/>
                  </a:lnTo>
                  <a:lnTo>
                    <a:pt x="437" y="67"/>
                  </a:lnTo>
                  <a:lnTo>
                    <a:pt x="436" y="67"/>
                  </a:lnTo>
                  <a:lnTo>
                    <a:pt x="430" y="63"/>
                  </a:lnTo>
                  <a:lnTo>
                    <a:pt x="428" y="63"/>
                  </a:lnTo>
                  <a:lnTo>
                    <a:pt x="428" y="65"/>
                  </a:lnTo>
                  <a:lnTo>
                    <a:pt x="428" y="67"/>
                  </a:lnTo>
                  <a:lnTo>
                    <a:pt x="434" y="73"/>
                  </a:lnTo>
                  <a:lnTo>
                    <a:pt x="437" y="75"/>
                  </a:lnTo>
                  <a:lnTo>
                    <a:pt x="439" y="77"/>
                  </a:lnTo>
                  <a:lnTo>
                    <a:pt x="441" y="77"/>
                  </a:lnTo>
                  <a:lnTo>
                    <a:pt x="441" y="75"/>
                  </a:lnTo>
                  <a:lnTo>
                    <a:pt x="441" y="73"/>
                  </a:lnTo>
                  <a:lnTo>
                    <a:pt x="453" y="82"/>
                  </a:lnTo>
                  <a:lnTo>
                    <a:pt x="455" y="84"/>
                  </a:lnTo>
                  <a:lnTo>
                    <a:pt x="462" y="90"/>
                  </a:lnTo>
                  <a:lnTo>
                    <a:pt x="462" y="88"/>
                  </a:lnTo>
                  <a:lnTo>
                    <a:pt x="464" y="88"/>
                  </a:lnTo>
                  <a:lnTo>
                    <a:pt x="468" y="92"/>
                  </a:lnTo>
                  <a:lnTo>
                    <a:pt x="472" y="94"/>
                  </a:lnTo>
                  <a:lnTo>
                    <a:pt x="478" y="98"/>
                  </a:lnTo>
                  <a:lnTo>
                    <a:pt x="484" y="100"/>
                  </a:lnTo>
                  <a:lnTo>
                    <a:pt x="485" y="100"/>
                  </a:lnTo>
                  <a:lnTo>
                    <a:pt x="489" y="102"/>
                  </a:lnTo>
                  <a:lnTo>
                    <a:pt x="493" y="102"/>
                  </a:lnTo>
                  <a:lnTo>
                    <a:pt x="503" y="103"/>
                  </a:lnTo>
                  <a:lnTo>
                    <a:pt x="509" y="103"/>
                  </a:lnTo>
                  <a:lnTo>
                    <a:pt x="510" y="103"/>
                  </a:lnTo>
                  <a:lnTo>
                    <a:pt x="518" y="102"/>
                  </a:lnTo>
                  <a:lnTo>
                    <a:pt x="528" y="100"/>
                  </a:lnTo>
                  <a:lnTo>
                    <a:pt x="532" y="100"/>
                  </a:lnTo>
                  <a:lnTo>
                    <a:pt x="537" y="98"/>
                  </a:lnTo>
                  <a:lnTo>
                    <a:pt x="549" y="96"/>
                  </a:lnTo>
                  <a:lnTo>
                    <a:pt x="551" y="96"/>
                  </a:lnTo>
                  <a:lnTo>
                    <a:pt x="557" y="96"/>
                  </a:lnTo>
                  <a:lnTo>
                    <a:pt x="558" y="96"/>
                  </a:lnTo>
                  <a:lnTo>
                    <a:pt x="560" y="98"/>
                  </a:lnTo>
                  <a:lnTo>
                    <a:pt x="560" y="100"/>
                  </a:lnTo>
                  <a:lnTo>
                    <a:pt x="558" y="100"/>
                  </a:lnTo>
                  <a:lnTo>
                    <a:pt x="558" y="102"/>
                  </a:lnTo>
                  <a:lnTo>
                    <a:pt x="558" y="103"/>
                  </a:lnTo>
                  <a:lnTo>
                    <a:pt x="562" y="109"/>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43" name="Freeform 6345"/>
            <p:cNvSpPr>
              <a:spLocks/>
            </p:cNvSpPr>
            <p:nvPr/>
          </p:nvSpPr>
          <p:spPr bwMode="auto">
            <a:xfrm>
              <a:off x="6580188" y="1884363"/>
              <a:ext cx="1716088" cy="1143000"/>
            </a:xfrm>
            <a:custGeom>
              <a:avLst/>
              <a:gdLst>
                <a:gd name="T0" fmla="*/ 576 w 1081"/>
                <a:gd name="T1" fmla="*/ 126 h 720"/>
                <a:gd name="T2" fmla="*/ 585 w 1081"/>
                <a:gd name="T3" fmla="*/ 142 h 720"/>
                <a:gd name="T4" fmla="*/ 566 w 1081"/>
                <a:gd name="T5" fmla="*/ 148 h 720"/>
                <a:gd name="T6" fmla="*/ 555 w 1081"/>
                <a:gd name="T7" fmla="*/ 157 h 720"/>
                <a:gd name="T8" fmla="*/ 576 w 1081"/>
                <a:gd name="T9" fmla="*/ 159 h 720"/>
                <a:gd name="T10" fmla="*/ 593 w 1081"/>
                <a:gd name="T11" fmla="*/ 161 h 720"/>
                <a:gd name="T12" fmla="*/ 601 w 1081"/>
                <a:gd name="T13" fmla="*/ 157 h 720"/>
                <a:gd name="T14" fmla="*/ 612 w 1081"/>
                <a:gd name="T15" fmla="*/ 178 h 720"/>
                <a:gd name="T16" fmla="*/ 616 w 1081"/>
                <a:gd name="T17" fmla="*/ 203 h 720"/>
                <a:gd name="T18" fmla="*/ 631 w 1081"/>
                <a:gd name="T19" fmla="*/ 203 h 720"/>
                <a:gd name="T20" fmla="*/ 658 w 1081"/>
                <a:gd name="T21" fmla="*/ 219 h 720"/>
                <a:gd name="T22" fmla="*/ 693 w 1081"/>
                <a:gd name="T23" fmla="*/ 255 h 720"/>
                <a:gd name="T24" fmla="*/ 678 w 1081"/>
                <a:gd name="T25" fmla="*/ 267 h 720"/>
                <a:gd name="T26" fmla="*/ 687 w 1081"/>
                <a:gd name="T27" fmla="*/ 280 h 720"/>
                <a:gd name="T28" fmla="*/ 691 w 1081"/>
                <a:gd name="T29" fmla="*/ 292 h 720"/>
                <a:gd name="T30" fmla="*/ 695 w 1081"/>
                <a:gd name="T31" fmla="*/ 299 h 720"/>
                <a:gd name="T32" fmla="*/ 710 w 1081"/>
                <a:gd name="T33" fmla="*/ 311 h 720"/>
                <a:gd name="T34" fmla="*/ 731 w 1081"/>
                <a:gd name="T35" fmla="*/ 316 h 720"/>
                <a:gd name="T36" fmla="*/ 745 w 1081"/>
                <a:gd name="T37" fmla="*/ 332 h 720"/>
                <a:gd name="T38" fmla="*/ 770 w 1081"/>
                <a:gd name="T39" fmla="*/ 341 h 720"/>
                <a:gd name="T40" fmla="*/ 783 w 1081"/>
                <a:gd name="T41" fmla="*/ 351 h 720"/>
                <a:gd name="T42" fmla="*/ 806 w 1081"/>
                <a:gd name="T43" fmla="*/ 372 h 720"/>
                <a:gd name="T44" fmla="*/ 812 w 1081"/>
                <a:gd name="T45" fmla="*/ 389 h 720"/>
                <a:gd name="T46" fmla="*/ 831 w 1081"/>
                <a:gd name="T47" fmla="*/ 401 h 720"/>
                <a:gd name="T48" fmla="*/ 845 w 1081"/>
                <a:gd name="T49" fmla="*/ 424 h 720"/>
                <a:gd name="T50" fmla="*/ 862 w 1081"/>
                <a:gd name="T51" fmla="*/ 437 h 720"/>
                <a:gd name="T52" fmla="*/ 891 w 1081"/>
                <a:gd name="T53" fmla="*/ 453 h 720"/>
                <a:gd name="T54" fmla="*/ 908 w 1081"/>
                <a:gd name="T55" fmla="*/ 462 h 720"/>
                <a:gd name="T56" fmla="*/ 918 w 1081"/>
                <a:gd name="T57" fmla="*/ 485 h 720"/>
                <a:gd name="T58" fmla="*/ 937 w 1081"/>
                <a:gd name="T59" fmla="*/ 503 h 720"/>
                <a:gd name="T60" fmla="*/ 962 w 1081"/>
                <a:gd name="T61" fmla="*/ 508 h 720"/>
                <a:gd name="T62" fmla="*/ 989 w 1081"/>
                <a:gd name="T63" fmla="*/ 514 h 720"/>
                <a:gd name="T64" fmla="*/ 998 w 1081"/>
                <a:gd name="T65" fmla="*/ 520 h 720"/>
                <a:gd name="T66" fmla="*/ 1014 w 1081"/>
                <a:gd name="T67" fmla="*/ 533 h 720"/>
                <a:gd name="T68" fmla="*/ 1041 w 1081"/>
                <a:gd name="T69" fmla="*/ 566 h 720"/>
                <a:gd name="T70" fmla="*/ 1052 w 1081"/>
                <a:gd name="T71" fmla="*/ 583 h 720"/>
                <a:gd name="T72" fmla="*/ 1064 w 1081"/>
                <a:gd name="T73" fmla="*/ 610 h 720"/>
                <a:gd name="T74" fmla="*/ 889 w 1081"/>
                <a:gd name="T75" fmla="*/ 645 h 720"/>
                <a:gd name="T76" fmla="*/ 382 w 1081"/>
                <a:gd name="T77" fmla="*/ 364 h 720"/>
                <a:gd name="T78" fmla="*/ 203 w 1081"/>
                <a:gd name="T79" fmla="*/ 213 h 720"/>
                <a:gd name="T80" fmla="*/ 76 w 1081"/>
                <a:gd name="T81" fmla="*/ 105 h 720"/>
                <a:gd name="T82" fmla="*/ 17 w 1081"/>
                <a:gd name="T83" fmla="*/ 65 h 720"/>
                <a:gd name="T84" fmla="*/ 1 w 1081"/>
                <a:gd name="T85" fmla="*/ 21 h 720"/>
                <a:gd name="T86" fmla="*/ 36 w 1081"/>
                <a:gd name="T87" fmla="*/ 23 h 720"/>
                <a:gd name="T88" fmla="*/ 55 w 1081"/>
                <a:gd name="T89" fmla="*/ 6 h 720"/>
                <a:gd name="T90" fmla="*/ 90 w 1081"/>
                <a:gd name="T91" fmla="*/ 30 h 720"/>
                <a:gd name="T92" fmla="*/ 140 w 1081"/>
                <a:gd name="T93" fmla="*/ 61 h 720"/>
                <a:gd name="T94" fmla="*/ 172 w 1081"/>
                <a:gd name="T95" fmla="*/ 65 h 720"/>
                <a:gd name="T96" fmla="*/ 213 w 1081"/>
                <a:gd name="T97" fmla="*/ 54 h 720"/>
                <a:gd name="T98" fmla="*/ 232 w 1081"/>
                <a:gd name="T99" fmla="*/ 38 h 720"/>
                <a:gd name="T100" fmla="*/ 257 w 1081"/>
                <a:gd name="T101" fmla="*/ 34 h 720"/>
                <a:gd name="T102" fmla="*/ 280 w 1081"/>
                <a:gd name="T103" fmla="*/ 29 h 720"/>
                <a:gd name="T104" fmla="*/ 307 w 1081"/>
                <a:gd name="T105" fmla="*/ 29 h 720"/>
                <a:gd name="T106" fmla="*/ 316 w 1081"/>
                <a:gd name="T107" fmla="*/ 42 h 720"/>
                <a:gd name="T108" fmla="*/ 364 w 1081"/>
                <a:gd name="T109" fmla="*/ 55 h 720"/>
                <a:gd name="T110" fmla="*/ 437 w 1081"/>
                <a:gd name="T111" fmla="*/ 61 h 720"/>
                <a:gd name="T112" fmla="*/ 428 w 1081"/>
                <a:gd name="T113" fmla="*/ 65 h 720"/>
                <a:gd name="T114" fmla="*/ 455 w 1081"/>
                <a:gd name="T115" fmla="*/ 84 h 720"/>
                <a:gd name="T116" fmla="*/ 489 w 1081"/>
                <a:gd name="T117" fmla="*/ 102 h 720"/>
                <a:gd name="T118" fmla="*/ 549 w 1081"/>
                <a:gd name="T119" fmla="*/ 96 h 720"/>
                <a:gd name="T120" fmla="*/ 562 w 1081"/>
                <a:gd name="T121" fmla="*/ 109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1" h="720">
                  <a:moveTo>
                    <a:pt x="562" y="109"/>
                  </a:moveTo>
                  <a:lnTo>
                    <a:pt x="564" y="111"/>
                  </a:lnTo>
                  <a:lnTo>
                    <a:pt x="568" y="115"/>
                  </a:lnTo>
                  <a:lnTo>
                    <a:pt x="572" y="119"/>
                  </a:lnTo>
                  <a:lnTo>
                    <a:pt x="572" y="123"/>
                  </a:lnTo>
                  <a:lnTo>
                    <a:pt x="570" y="125"/>
                  </a:lnTo>
                  <a:lnTo>
                    <a:pt x="570" y="126"/>
                  </a:lnTo>
                  <a:lnTo>
                    <a:pt x="574" y="126"/>
                  </a:lnTo>
                  <a:lnTo>
                    <a:pt x="576" y="126"/>
                  </a:lnTo>
                  <a:lnTo>
                    <a:pt x="576" y="128"/>
                  </a:lnTo>
                  <a:lnTo>
                    <a:pt x="578" y="130"/>
                  </a:lnTo>
                  <a:lnTo>
                    <a:pt x="580" y="130"/>
                  </a:lnTo>
                  <a:lnTo>
                    <a:pt x="582" y="130"/>
                  </a:lnTo>
                  <a:lnTo>
                    <a:pt x="583" y="134"/>
                  </a:lnTo>
                  <a:lnTo>
                    <a:pt x="585" y="138"/>
                  </a:lnTo>
                  <a:lnTo>
                    <a:pt x="587" y="138"/>
                  </a:lnTo>
                  <a:lnTo>
                    <a:pt x="585" y="140"/>
                  </a:lnTo>
                  <a:lnTo>
                    <a:pt x="585" y="142"/>
                  </a:lnTo>
                  <a:lnTo>
                    <a:pt x="585" y="144"/>
                  </a:lnTo>
                  <a:lnTo>
                    <a:pt x="585" y="146"/>
                  </a:lnTo>
                  <a:lnTo>
                    <a:pt x="583" y="146"/>
                  </a:lnTo>
                  <a:lnTo>
                    <a:pt x="582" y="148"/>
                  </a:lnTo>
                  <a:lnTo>
                    <a:pt x="578" y="146"/>
                  </a:lnTo>
                  <a:lnTo>
                    <a:pt x="574" y="146"/>
                  </a:lnTo>
                  <a:lnTo>
                    <a:pt x="572" y="146"/>
                  </a:lnTo>
                  <a:lnTo>
                    <a:pt x="570" y="148"/>
                  </a:lnTo>
                  <a:lnTo>
                    <a:pt x="566" y="148"/>
                  </a:lnTo>
                  <a:lnTo>
                    <a:pt x="564" y="146"/>
                  </a:lnTo>
                  <a:lnTo>
                    <a:pt x="560" y="144"/>
                  </a:lnTo>
                  <a:lnTo>
                    <a:pt x="558" y="144"/>
                  </a:lnTo>
                  <a:lnTo>
                    <a:pt x="555" y="148"/>
                  </a:lnTo>
                  <a:lnTo>
                    <a:pt x="555" y="151"/>
                  </a:lnTo>
                  <a:lnTo>
                    <a:pt x="553" y="153"/>
                  </a:lnTo>
                  <a:lnTo>
                    <a:pt x="551" y="155"/>
                  </a:lnTo>
                  <a:lnTo>
                    <a:pt x="553" y="157"/>
                  </a:lnTo>
                  <a:lnTo>
                    <a:pt x="555" y="157"/>
                  </a:lnTo>
                  <a:lnTo>
                    <a:pt x="557" y="157"/>
                  </a:lnTo>
                  <a:lnTo>
                    <a:pt x="562" y="161"/>
                  </a:lnTo>
                  <a:lnTo>
                    <a:pt x="564" y="163"/>
                  </a:lnTo>
                  <a:lnTo>
                    <a:pt x="570" y="165"/>
                  </a:lnTo>
                  <a:lnTo>
                    <a:pt x="572" y="165"/>
                  </a:lnTo>
                  <a:lnTo>
                    <a:pt x="572" y="163"/>
                  </a:lnTo>
                  <a:lnTo>
                    <a:pt x="574" y="163"/>
                  </a:lnTo>
                  <a:lnTo>
                    <a:pt x="574" y="161"/>
                  </a:lnTo>
                  <a:lnTo>
                    <a:pt x="576" y="159"/>
                  </a:lnTo>
                  <a:lnTo>
                    <a:pt x="578" y="159"/>
                  </a:lnTo>
                  <a:lnTo>
                    <a:pt x="582" y="159"/>
                  </a:lnTo>
                  <a:lnTo>
                    <a:pt x="583" y="157"/>
                  </a:lnTo>
                  <a:lnTo>
                    <a:pt x="585" y="157"/>
                  </a:lnTo>
                  <a:lnTo>
                    <a:pt x="589" y="159"/>
                  </a:lnTo>
                  <a:lnTo>
                    <a:pt x="589" y="163"/>
                  </a:lnTo>
                  <a:lnTo>
                    <a:pt x="591" y="163"/>
                  </a:lnTo>
                  <a:lnTo>
                    <a:pt x="593" y="163"/>
                  </a:lnTo>
                  <a:lnTo>
                    <a:pt x="593" y="161"/>
                  </a:lnTo>
                  <a:lnTo>
                    <a:pt x="593" y="159"/>
                  </a:lnTo>
                  <a:lnTo>
                    <a:pt x="591" y="153"/>
                  </a:lnTo>
                  <a:lnTo>
                    <a:pt x="593" y="153"/>
                  </a:lnTo>
                  <a:lnTo>
                    <a:pt x="599" y="153"/>
                  </a:lnTo>
                  <a:lnTo>
                    <a:pt x="599" y="155"/>
                  </a:lnTo>
                  <a:lnTo>
                    <a:pt x="597" y="157"/>
                  </a:lnTo>
                  <a:lnTo>
                    <a:pt x="599" y="159"/>
                  </a:lnTo>
                  <a:lnTo>
                    <a:pt x="601" y="159"/>
                  </a:lnTo>
                  <a:lnTo>
                    <a:pt x="601" y="157"/>
                  </a:lnTo>
                  <a:lnTo>
                    <a:pt x="603" y="157"/>
                  </a:lnTo>
                  <a:lnTo>
                    <a:pt x="603" y="155"/>
                  </a:lnTo>
                  <a:lnTo>
                    <a:pt x="605" y="153"/>
                  </a:lnTo>
                  <a:lnTo>
                    <a:pt x="606" y="159"/>
                  </a:lnTo>
                  <a:lnTo>
                    <a:pt x="610" y="167"/>
                  </a:lnTo>
                  <a:lnTo>
                    <a:pt x="614" y="174"/>
                  </a:lnTo>
                  <a:lnTo>
                    <a:pt x="614" y="176"/>
                  </a:lnTo>
                  <a:lnTo>
                    <a:pt x="614" y="178"/>
                  </a:lnTo>
                  <a:lnTo>
                    <a:pt x="612" y="178"/>
                  </a:lnTo>
                  <a:lnTo>
                    <a:pt x="610" y="180"/>
                  </a:lnTo>
                  <a:lnTo>
                    <a:pt x="605" y="184"/>
                  </a:lnTo>
                  <a:lnTo>
                    <a:pt x="605" y="186"/>
                  </a:lnTo>
                  <a:lnTo>
                    <a:pt x="605" y="190"/>
                  </a:lnTo>
                  <a:lnTo>
                    <a:pt x="606" y="194"/>
                  </a:lnTo>
                  <a:lnTo>
                    <a:pt x="610" y="196"/>
                  </a:lnTo>
                  <a:lnTo>
                    <a:pt x="612" y="197"/>
                  </a:lnTo>
                  <a:lnTo>
                    <a:pt x="616" y="201"/>
                  </a:lnTo>
                  <a:lnTo>
                    <a:pt x="616" y="203"/>
                  </a:lnTo>
                  <a:lnTo>
                    <a:pt x="614" y="203"/>
                  </a:lnTo>
                  <a:lnTo>
                    <a:pt x="616" y="207"/>
                  </a:lnTo>
                  <a:lnTo>
                    <a:pt x="618" y="207"/>
                  </a:lnTo>
                  <a:lnTo>
                    <a:pt x="622" y="207"/>
                  </a:lnTo>
                  <a:lnTo>
                    <a:pt x="626" y="207"/>
                  </a:lnTo>
                  <a:lnTo>
                    <a:pt x="628" y="207"/>
                  </a:lnTo>
                  <a:lnTo>
                    <a:pt x="630" y="205"/>
                  </a:lnTo>
                  <a:lnTo>
                    <a:pt x="631" y="205"/>
                  </a:lnTo>
                  <a:lnTo>
                    <a:pt x="631" y="203"/>
                  </a:lnTo>
                  <a:lnTo>
                    <a:pt x="633" y="205"/>
                  </a:lnTo>
                  <a:lnTo>
                    <a:pt x="637" y="207"/>
                  </a:lnTo>
                  <a:lnTo>
                    <a:pt x="639" y="207"/>
                  </a:lnTo>
                  <a:lnTo>
                    <a:pt x="647" y="215"/>
                  </a:lnTo>
                  <a:lnTo>
                    <a:pt x="649" y="215"/>
                  </a:lnTo>
                  <a:lnTo>
                    <a:pt x="651" y="217"/>
                  </a:lnTo>
                  <a:lnTo>
                    <a:pt x="654" y="217"/>
                  </a:lnTo>
                  <a:lnTo>
                    <a:pt x="654" y="219"/>
                  </a:lnTo>
                  <a:lnTo>
                    <a:pt x="658" y="219"/>
                  </a:lnTo>
                  <a:lnTo>
                    <a:pt x="660" y="219"/>
                  </a:lnTo>
                  <a:lnTo>
                    <a:pt x="664" y="221"/>
                  </a:lnTo>
                  <a:lnTo>
                    <a:pt x="666" y="224"/>
                  </a:lnTo>
                  <a:lnTo>
                    <a:pt x="666" y="226"/>
                  </a:lnTo>
                  <a:lnTo>
                    <a:pt x="676" y="234"/>
                  </a:lnTo>
                  <a:lnTo>
                    <a:pt x="681" y="238"/>
                  </a:lnTo>
                  <a:lnTo>
                    <a:pt x="685" y="244"/>
                  </a:lnTo>
                  <a:lnTo>
                    <a:pt x="693" y="251"/>
                  </a:lnTo>
                  <a:lnTo>
                    <a:pt x="693" y="255"/>
                  </a:lnTo>
                  <a:lnTo>
                    <a:pt x="691" y="255"/>
                  </a:lnTo>
                  <a:lnTo>
                    <a:pt x="689" y="255"/>
                  </a:lnTo>
                  <a:lnTo>
                    <a:pt x="687" y="255"/>
                  </a:lnTo>
                  <a:lnTo>
                    <a:pt x="681" y="257"/>
                  </a:lnTo>
                  <a:lnTo>
                    <a:pt x="676" y="257"/>
                  </a:lnTo>
                  <a:lnTo>
                    <a:pt x="674" y="261"/>
                  </a:lnTo>
                  <a:lnTo>
                    <a:pt x="674" y="265"/>
                  </a:lnTo>
                  <a:lnTo>
                    <a:pt x="676" y="267"/>
                  </a:lnTo>
                  <a:lnTo>
                    <a:pt x="678" y="267"/>
                  </a:lnTo>
                  <a:lnTo>
                    <a:pt x="678" y="270"/>
                  </a:lnTo>
                  <a:lnTo>
                    <a:pt x="679" y="272"/>
                  </a:lnTo>
                  <a:lnTo>
                    <a:pt x="681" y="274"/>
                  </a:lnTo>
                  <a:lnTo>
                    <a:pt x="683" y="274"/>
                  </a:lnTo>
                  <a:lnTo>
                    <a:pt x="685" y="276"/>
                  </a:lnTo>
                  <a:lnTo>
                    <a:pt x="685" y="278"/>
                  </a:lnTo>
                  <a:lnTo>
                    <a:pt x="683" y="278"/>
                  </a:lnTo>
                  <a:lnTo>
                    <a:pt x="685" y="280"/>
                  </a:lnTo>
                  <a:lnTo>
                    <a:pt x="687" y="280"/>
                  </a:lnTo>
                  <a:lnTo>
                    <a:pt x="691" y="284"/>
                  </a:lnTo>
                  <a:lnTo>
                    <a:pt x="693" y="286"/>
                  </a:lnTo>
                  <a:lnTo>
                    <a:pt x="695" y="286"/>
                  </a:lnTo>
                  <a:lnTo>
                    <a:pt x="697" y="286"/>
                  </a:lnTo>
                  <a:lnTo>
                    <a:pt x="697" y="288"/>
                  </a:lnTo>
                  <a:lnTo>
                    <a:pt x="695" y="290"/>
                  </a:lnTo>
                  <a:lnTo>
                    <a:pt x="693" y="290"/>
                  </a:lnTo>
                  <a:lnTo>
                    <a:pt x="693" y="292"/>
                  </a:lnTo>
                  <a:lnTo>
                    <a:pt x="691" y="292"/>
                  </a:lnTo>
                  <a:lnTo>
                    <a:pt x="689" y="290"/>
                  </a:lnTo>
                  <a:lnTo>
                    <a:pt x="685" y="290"/>
                  </a:lnTo>
                  <a:lnTo>
                    <a:pt x="683" y="290"/>
                  </a:lnTo>
                  <a:lnTo>
                    <a:pt x="683" y="292"/>
                  </a:lnTo>
                  <a:lnTo>
                    <a:pt x="683" y="293"/>
                  </a:lnTo>
                  <a:lnTo>
                    <a:pt x="685" y="293"/>
                  </a:lnTo>
                  <a:lnTo>
                    <a:pt x="687" y="295"/>
                  </a:lnTo>
                  <a:lnTo>
                    <a:pt x="693" y="299"/>
                  </a:lnTo>
                  <a:lnTo>
                    <a:pt x="695" y="299"/>
                  </a:lnTo>
                  <a:lnTo>
                    <a:pt x="697" y="301"/>
                  </a:lnTo>
                  <a:lnTo>
                    <a:pt x="701" y="305"/>
                  </a:lnTo>
                  <a:lnTo>
                    <a:pt x="704" y="309"/>
                  </a:lnTo>
                  <a:lnTo>
                    <a:pt x="704" y="311"/>
                  </a:lnTo>
                  <a:lnTo>
                    <a:pt x="706" y="315"/>
                  </a:lnTo>
                  <a:lnTo>
                    <a:pt x="708" y="315"/>
                  </a:lnTo>
                  <a:lnTo>
                    <a:pt x="708" y="313"/>
                  </a:lnTo>
                  <a:lnTo>
                    <a:pt x="710" y="313"/>
                  </a:lnTo>
                  <a:lnTo>
                    <a:pt x="710" y="311"/>
                  </a:lnTo>
                  <a:lnTo>
                    <a:pt x="714" y="313"/>
                  </a:lnTo>
                  <a:lnTo>
                    <a:pt x="712" y="313"/>
                  </a:lnTo>
                  <a:lnTo>
                    <a:pt x="714" y="315"/>
                  </a:lnTo>
                  <a:lnTo>
                    <a:pt x="718" y="315"/>
                  </a:lnTo>
                  <a:lnTo>
                    <a:pt x="720" y="315"/>
                  </a:lnTo>
                  <a:lnTo>
                    <a:pt x="724" y="316"/>
                  </a:lnTo>
                  <a:lnTo>
                    <a:pt x="726" y="316"/>
                  </a:lnTo>
                  <a:lnTo>
                    <a:pt x="729" y="316"/>
                  </a:lnTo>
                  <a:lnTo>
                    <a:pt x="731" y="316"/>
                  </a:lnTo>
                  <a:lnTo>
                    <a:pt x="731" y="318"/>
                  </a:lnTo>
                  <a:lnTo>
                    <a:pt x="735" y="318"/>
                  </a:lnTo>
                  <a:lnTo>
                    <a:pt x="737" y="320"/>
                  </a:lnTo>
                  <a:lnTo>
                    <a:pt x="743" y="324"/>
                  </a:lnTo>
                  <a:lnTo>
                    <a:pt x="747" y="326"/>
                  </a:lnTo>
                  <a:lnTo>
                    <a:pt x="745" y="328"/>
                  </a:lnTo>
                  <a:lnTo>
                    <a:pt x="743" y="330"/>
                  </a:lnTo>
                  <a:lnTo>
                    <a:pt x="743" y="332"/>
                  </a:lnTo>
                  <a:lnTo>
                    <a:pt x="745" y="332"/>
                  </a:lnTo>
                  <a:lnTo>
                    <a:pt x="749" y="334"/>
                  </a:lnTo>
                  <a:lnTo>
                    <a:pt x="751" y="336"/>
                  </a:lnTo>
                  <a:lnTo>
                    <a:pt x="752" y="338"/>
                  </a:lnTo>
                  <a:lnTo>
                    <a:pt x="754" y="338"/>
                  </a:lnTo>
                  <a:lnTo>
                    <a:pt x="766" y="338"/>
                  </a:lnTo>
                  <a:lnTo>
                    <a:pt x="766" y="340"/>
                  </a:lnTo>
                  <a:lnTo>
                    <a:pt x="768" y="340"/>
                  </a:lnTo>
                  <a:lnTo>
                    <a:pt x="768" y="341"/>
                  </a:lnTo>
                  <a:lnTo>
                    <a:pt x="770" y="341"/>
                  </a:lnTo>
                  <a:lnTo>
                    <a:pt x="772" y="341"/>
                  </a:lnTo>
                  <a:lnTo>
                    <a:pt x="774" y="343"/>
                  </a:lnTo>
                  <a:lnTo>
                    <a:pt x="775" y="345"/>
                  </a:lnTo>
                  <a:lnTo>
                    <a:pt x="777" y="345"/>
                  </a:lnTo>
                  <a:lnTo>
                    <a:pt x="777" y="347"/>
                  </a:lnTo>
                  <a:lnTo>
                    <a:pt x="779" y="347"/>
                  </a:lnTo>
                  <a:lnTo>
                    <a:pt x="781" y="347"/>
                  </a:lnTo>
                  <a:lnTo>
                    <a:pt x="783" y="349"/>
                  </a:lnTo>
                  <a:lnTo>
                    <a:pt x="783" y="351"/>
                  </a:lnTo>
                  <a:lnTo>
                    <a:pt x="787" y="353"/>
                  </a:lnTo>
                  <a:lnTo>
                    <a:pt x="791" y="357"/>
                  </a:lnTo>
                  <a:lnTo>
                    <a:pt x="795" y="361"/>
                  </a:lnTo>
                  <a:lnTo>
                    <a:pt x="797" y="366"/>
                  </a:lnTo>
                  <a:lnTo>
                    <a:pt x="799" y="368"/>
                  </a:lnTo>
                  <a:lnTo>
                    <a:pt x="800" y="370"/>
                  </a:lnTo>
                  <a:lnTo>
                    <a:pt x="802" y="372"/>
                  </a:lnTo>
                  <a:lnTo>
                    <a:pt x="806" y="374"/>
                  </a:lnTo>
                  <a:lnTo>
                    <a:pt x="806" y="372"/>
                  </a:lnTo>
                  <a:lnTo>
                    <a:pt x="808" y="372"/>
                  </a:lnTo>
                  <a:lnTo>
                    <a:pt x="808" y="374"/>
                  </a:lnTo>
                  <a:lnTo>
                    <a:pt x="810" y="376"/>
                  </a:lnTo>
                  <a:lnTo>
                    <a:pt x="812" y="378"/>
                  </a:lnTo>
                  <a:lnTo>
                    <a:pt x="812" y="384"/>
                  </a:lnTo>
                  <a:lnTo>
                    <a:pt x="812" y="386"/>
                  </a:lnTo>
                  <a:lnTo>
                    <a:pt x="810" y="387"/>
                  </a:lnTo>
                  <a:lnTo>
                    <a:pt x="810" y="389"/>
                  </a:lnTo>
                  <a:lnTo>
                    <a:pt x="812" y="389"/>
                  </a:lnTo>
                  <a:lnTo>
                    <a:pt x="814" y="391"/>
                  </a:lnTo>
                  <a:lnTo>
                    <a:pt x="820" y="391"/>
                  </a:lnTo>
                  <a:lnTo>
                    <a:pt x="824" y="391"/>
                  </a:lnTo>
                  <a:lnTo>
                    <a:pt x="825" y="393"/>
                  </a:lnTo>
                  <a:lnTo>
                    <a:pt x="825" y="395"/>
                  </a:lnTo>
                  <a:lnTo>
                    <a:pt x="827" y="395"/>
                  </a:lnTo>
                  <a:lnTo>
                    <a:pt x="825" y="395"/>
                  </a:lnTo>
                  <a:lnTo>
                    <a:pt x="827" y="397"/>
                  </a:lnTo>
                  <a:lnTo>
                    <a:pt x="831" y="401"/>
                  </a:lnTo>
                  <a:lnTo>
                    <a:pt x="833" y="405"/>
                  </a:lnTo>
                  <a:lnTo>
                    <a:pt x="835" y="407"/>
                  </a:lnTo>
                  <a:lnTo>
                    <a:pt x="833" y="411"/>
                  </a:lnTo>
                  <a:lnTo>
                    <a:pt x="833" y="412"/>
                  </a:lnTo>
                  <a:lnTo>
                    <a:pt x="835" y="416"/>
                  </a:lnTo>
                  <a:lnTo>
                    <a:pt x="837" y="416"/>
                  </a:lnTo>
                  <a:lnTo>
                    <a:pt x="839" y="418"/>
                  </a:lnTo>
                  <a:lnTo>
                    <a:pt x="843" y="420"/>
                  </a:lnTo>
                  <a:lnTo>
                    <a:pt x="845" y="424"/>
                  </a:lnTo>
                  <a:lnTo>
                    <a:pt x="847" y="424"/>
                  </a:lnTo>
                  <a:lnTo>
                    <a:pt x="848" y="426"/>
                  </a:lnTo>
                  <a:lnTo>
                    <a:pt x="854" y="426"/>
                  </a:lnTo>
                  <a:lnTo>
                    <a:pt x="852" y="428"/>
                  </a:lnTo>
                  <a:lnTo>
                    <a:pt x="852" y="430"/>
                  </a:lnTo>
                  <a:lnTo>
                    <a:pt x="854" y="432"/>
                  </a:lnTo>
                  <a:lnTo>
                    <a:pt x="854" y="434"/>
                  </a:lnTo>
                  <a:lnTo>
                    <a:pt x="860" y="437"/>
                  </a:lnTo>
                  <a:lnTo>
                    <a:pt x="862" y="437"/>
                  </a:lnTo>
                  <a:lnTo>
                    <a:pt x="866" y="437"/>
                  </a:lnTo>
                  <a:lnTo>
                    <a:pt x="872" y="441"/>
                  </a:lnTo>
                  <a:lnTo>
                    <a:pt x="873" y="441"/>
                  </a:lnTo>
                  <a:lnTo>
                    <a:pt x="877" y="443"/>
                  </a:lnTo>
                  <a:lnTo>
                    <a:pt x="881" y="445"/>
                  </a:lnTo>
                  <a:lnTo>
                    <a:pt x="883" y="447"/>
                  </a:lnTo>
                  <a:lnTo>
                    <a:pt x="885" y="449"/>
                  </a:lnTo>
                  <a:lnTo>
                    <a:pt x="889" y="451"/>
                  </a:lnTo>
                  <a:lnTo>
                    <a:pt x="891" y="453"/>
                  </a:lnTo>
                  <a:lnTo>
                    <a:pt x="895" y="455"/>
                  </a:lnTo>
                  <a:lnTo>
                    <a:pt x="895" y="457"/>
                  </a:lnTo>
                  <a:lnTo>
                    <a:pt x="896" y="457"/>
                  </a:lnTo>
                  <a:lnTo>
                    <a:pt x="896" y="459"/>
                  </a:lnTo>
                  <a:lnTo>
                    <a:pt x="900" y="460"/>
                  </a:lnTo>
                  <a:lnTo>
                    <a:pt x="902" y="462"/>
                  </a:lnTo>
                  <a:lnTo>
                    <a:pt x="906" y="464"/>
                  </a:lnTo>
                  <a:lnTo>
                    <a:pt x="906" y="462"/>
                  </a:lnTo>
                  <a:lnTo>
                    <a:pt x="908" y="462"/>
                  </a:lnTo>
                  <a:lnTo>
                    <a:pt x="908" y="466"/>
                  </a:lnTo>
                  <a:lnTo>
                    <a:pt x="908" y="468"/>
                  </a:lnTo>
                  <a:lnTo>
                    <a:pt x="912" y="476"/>
                  </a:lnTo>
                  <a:lnTo>
                    <a:pt x="914" y="476"/>
                  </a:lnTo>
                  <a:lnTo>
                    <a:pt x="916" y="478"/>
                  </a:lnTo>
                  <a:lnTo>
                    <a:pt x="918" y="482"/>
                  </a:lnTo>
                  <a:lnTo>
                    <a:pt x="916" y="482"/>
                  </a:lnTo>
                  <a:lnTo>
                    <a:pt x="918" y="483"/>
                  </a:lnTo>
                  <a:lnTo>
                    <a:pt x="918" y="485"/>
                  </a:lnTo>
                  <a:lnTo>
                    <a:pt x="921" y="487"/>
                  </a:lnTo>
                  <a:lnTo>
                    <a:pt x="923" y="489"/>
                  </a:lnTo>
                  <a:lnTo>
                    <a:pt x="925" y="491"/>
                  </a:lnTo>
                  <a:lnTo>
                    <a:pt x="925" y="493"/>
                  </a:lnTo>
                  <a:lnTo>
                    <a:pt x="931" y="499"/>
                  </a:lnTo>
                  <a:lnTo>
                    <a:pt x="933" y="499"/>
                  </a:lnTo>
                  <a:lnTo>
                    <a:pt x="933" y="501"/>
                  </a:lnTo>
                  <a:lnTo>
                    <a:pt x="935" y="503"/>
                  </a:lnTo>
                  <a:lnTo>
                    <a:pt x="937" y="503"/>
                  </a:lnTo>
                  <a:lnTo>
                    <a:pt x="939" y="501"/>
                  </a:lnTo>
                  <a:lnTo>
                    <a:pt x="941" y="503"/>
                  </a:lnTo>
                  <a:lnTo>
                    <a:pt x="943" y="505"/>
                  </a:lnTo>
                  <a:lnTo>
                    <a:pt x="945" y="506"/>
                  </a:lnTo>
                  <a:lnTo>
                    <a:pt x="946" y="508"/>
                  </a:lnTo>
                  <a:lnTo>
                    <a:pt x="948" y="508"/>
                  </a:lnTo>
                  <a:lnTo>
                    <a:pt x="952" y="506"/>
                  </a:lnTo>
                  <a:lnTo>
                    <a:pt x="956" y="506"/>
                  </a:lnTo>
                  <a:lnTo>
                    <a:pt x="962" y="508"/>
                  </a:lnTo>
                  <a:lnTo>
                    <a:pt x="966" y="510"/>
                  </a:lnTo>
                  <a:lnTo>
                    <a:pt x="968" y="512"/>
                  </a:lnTo>
                  <a:lnTo>
                    <a:pt x="971" y="512"/>
                  </a:lnTo>
                  <a:lnTo>
                    <a:pt x="973" y="512"/>
                  </a:lnTo>
                  <a:lnTo>
                    <a:pt x="975" y="512"/>
                  </a:lnTo>
                  <a:lnTo>
                    <a:pt x="983" y="510"/>
                  </a:lnTo>
                  <a:lnTo>
                    <a:pt x="985" y="510"/>
                  </a:lnTo>
                  <a:lnTo>
                    <a:pt x="987" y="512"/>
                  </a:lnTo>
                  <a:lnTo>
                    <a:pt x="989" y="514"/>
                  </a:lnTo>
                  <a:lnTo>
                    <a:pt x="989" y="512"/>
                  </a:lnTo>
                  <a:lnTo>
                    <a:pt x="991" y="512"/>
                  </a:lnTo>
                  <a:lnTo>
                    <a:pt x="994" y="514"/>
                  </a:lnTo>
                  <a:lnTo>
                    <a:pt x="996" y="516"/>
                  </a:lnTo>
                  <a:lnTo>
                    <a:pt x="998" y="516"/>
                  </a:lnTo>
                  <a:lnTo>
                    <a:pt x="1000" y="516"/>
                  </a:lnTo>
                  <a:lnTo>
                    <a:pt x="1000" y="518"/>
                  </a:lnTo>
                  <a:lnTo>
                    <a:pt x="1000" y="520"/>
                  </a:lnTo>
                  <a:lnTo>
                    <a:pt x="998" y="520"/>
                  </a:lnTo>
                  <a:lnTo>
                    <a:pt x="998" y="522"/>
                  </a:lnTo>
                  <a:lnTo>
                    <a:pt x="1000" y="524"/>
                  </a:lnTo>
                  <a:lnTo>
                    <a:pt x="1004" y="526"/>
                  </a:lnTo>
                  <a:lnTo>
                    <a:pt x="1006" y="526"/>
                  </a:lnTo>
                  <a:lnTo>
                    <a:pt x="1010" y="526"/>
                  </a:lnTo>
                  <a:lnTo>
                    <a:pt x="1012" y="528"/>
                  </a:lnTo>
                  <a:lnTo>
                    <a:pt x="1012" y="530"/>
                  </a:lnTo>
                  <a:lnTo>
                    <a:pt x="1014" y="531"/>
                  </a:lnTo>
                  <a:lnTo>
                    <a:pt x="1014" y="533"/>
                  </a:lnTo>
                  <a:lnTo>
                    <a:pt x="1016" y="533"/>
                  </a:lnTo>
                  <a:lnTo>
                    <a:pt x="1017" y="533"/>
                  </a:lnTo>
                  <a:lnTo>
                    <a:pt x="1021" y="537"/>
                  </a:lnTo>
                  <a:lnTo>
                    <a:pt x="1027" y="543"/>
                  </a:lnTo>
                  <a:lnTo>
                    <a:pt x="1033" y="554"/>
                  </a:lnTo>
                  <a:lnTo>
                    <a:pt x="1035" y="558"/>
                  </a:lnTo>
                  <a:lnTo>
                    <a:pt x="1035" y="560"/>
                  </a:lnTo>
                  <a:lnTo>
                    <a:pt x="1035" y="562"/>
                  </a:lnTo>
                  <a:lnTo>
                    <a:pt x="1041" y="566"/>
                  </a:lnTo>
                  <a:lnTo>
                    <a:pt x="1041" y="568"/>
                  </a:lnTo>
                  <a:lnTo>
                    <a:pt x="1044" y="574"/>
                  </a:lnTo>
                  <a:lnTo>
                    <a:pt x="1046" y="574"/>
                  </a:lnTo>
                  <a:lnTo>
                    <a:pt x="1046" y="576"/>
                  </a:lnTo>
                  <a:lnTo>
                    <a:pt x="1046" y="578"/>
                  </a:lnTo>
                  <a:lnTo>
                    <a:pt x="1046" y="581"/>
                  </a:lnTo>
                  <a:lnTo>
                    <a:pt x="1048" y="581"/>
                  </a:lnTo>
                  <a:lnTo>
                    <a:pt x="1050" y="581"/>
                  </a:lnTo>
                  <a:lnTo>
                    <a:pt x="1052" y="583"/>
                  </a:lnTo>
                  <a:lnTo>
                    <a:pt x="1054" y="583"/>
                  </a:lnTo>
                  <a:lnTo>
                    <a:pt x="1058" y="589"/>
                  </a:lnTo>
                  <a:lnTo>
                    <a:pt x="1062" y="593"/>
                  </a:lnTo>
                  <a:lnTo>
                    <a:pt x="1064" y="597"/>
                  </a:lnTo>
                  <a:lnTo>
                    <a:pt x="1066" y="602"/>
                  </a:lnTo>
                  <a:lnTo>
                    <a:pt x="1064" y="604"/>
                  </a:lnTo>
                  <a:lnTo>
                    <a:pt x="1064" y="606"/>
                  </a:lnTo>
                  <a:lnTo>
                    <a:pt x="1064" y="608"/>
                  </a:lnTo>
                  <a:lnTo>
                    <a:pt x="1064" y="610"/>
                  </a:lnTo>
                  <a:lnTo>
                    <a:pt x="1067" y="612"/>
                  </a:lnTo>
                  <a:lnTo>
                    <a:pt x="1069" y="612"/>
                  </a:lnTo>
                  <a:lnTo>
                    <a:pt x="1071" y="610"/>
                  </a:lnTo>
                  <a:lnTo>
                    <a:pt x="1073" y="608"/>
                  </a:lnTo>
                  <a:lnTo>
                    <a:pt x="1077" y="612"/>
                  </a:lnTo>
                  <a:lnTo>
                    <a:pt x="1081" y="616"/>
                  </a:lnTo>
                  <a:lnTo>
                    <a:pt x="1027" y="720"/>
                  </a:lnTo>
                  <a:lnTo>
                    <a:pt x="969" y="691"/>
                  </a:lnTo>
                  <a:lnTo>
                    <a:pt x="889" y="645"/>
                  </a:lnTo>
                  <a:lnTo>
                    <a:pt x="816" y="604"/>
                  </a:lnTo>
                  <a:lnTo>
                    <a:pt x="791" y="649"/>
                  </a:lnTo>
                  <a:lnTo>
                    <a:pt x="733" y="614"/>
                  </a:lnTo>
                  <a:lnTo>
                    <a:pt x="639" y="556"/>
                  </a:lnTo>
                  <a:lnTo>
                    <a:pt x="558" y="503"/>
                  </a:lnTo>
                  <a:lnTo>
                    <a:pt x="411" y="401"/>
                  </a:lnTo>
                  <a:lnTo>
                    <a:pt x="412" y="399"/>
                  </a:lnTo>
                  <a:lnTo>
                    <a:pt x="376" y="372"/>
                  </a:lnTo>
                  <a:lnTo>
                    <a:pt x="382" y="364"/>
                  </a:lnTo>
                  <a:lnTo>
                    <a:pt x="345" y="338"/>
                  </a:lnTo>
                  <a:lnTo>
                    <a:pt x="351" y="330"/>
                  </a:lnTo>
                  <a:lnTo>
                    <a:pt x="316" y="303"/>
                  </a:lnTo>
                  <a:lnTo>
                    <a:pt x="309" y="297"/>
                  </a:lnTo>
                  <a:lnTo>
                    <a:pt x="253" y="255"/>
                  </a:lnTo>
                  <a:lnTo>
                    <a:pt x="259" y="249"/>
                  </a:lnTo>
                  <a:lnTo>
                    <a:pt x="243" y="236"/>
                  </a:lnTo>
                  <a:lnTo>
                    <a:pt x="240" y="242"/>
                  </a:lnTo>
                  <a:lnTo>
                    <a:pt x="203" y="213"/>
                  </a:lnTo>
                  <a:lnTo>
                    <a:pt x="207" y="207"/>
                  </a:lnTo>
                  <a:lnTo>
                    <a:pt x="192" y="194"/>
                  </a:lnTo>
                  <a:lnTo>
                    <a:pt x="186" y="199"/>
                  </a:lnTo>
                  <a:lnTo>
                    <a:pt x="169" y="184"/>
                  </a:lnTo>
                  <a:lnTo>
                    <a:pt x="172" y="178"/>
                  </a:lnTo>
                  <a:lnTo>
                    <a:pt x="147" y="155"/>
                  </a:lnTo>
                  <a:lnTo>
                    <a:pt x="142" y="161"/>
                  </a:lnTo>
                  <a:lnTo>
                    <a:pt x="130" y="151"/>
                  </a:lnTo>
                  <a:lnTo>
                    <a:pt x="76" y="105"/>
                  </a:lnTo>
                  <a:lnTo>
                    <a:pt x="63" y="121"/>
                  </a:lnTo>
                  <a:lnTo>
                    <a:pt x="32" y="92"/>
                  </a:lnTo>
                  <a:lnTo>
                    <a:pt x="30" y="88"/>
                  </a:lnTo>
                  <a:lnTo>
                    <a:pt x="28" y="86"/>
                  </a:lnTo>
                  <a:lnTo>
                    <a:pt x="25" y="78"/>
                  </a:lnTo>
                  <a:lnTo>
                    <a:pt x="21" y="77"/>
                  </a:lnTo>
                  <a:lnTo>
                    <a:pt x="21" y="75"/>
                  </a:lnTo>
                  <a:lnTo>
                    <a:pt x="19" y="71"/>
                  </a:lnTo>
                  <a:lnTo>
                    <a:pt x="17" y="65"/>
                  </a:lnTo>
                  <a:lnTo>
                    <a:pt x="17" y="63"/>
                  </a:lnTo>
                  <a:lnTo>
                    <a:pt x="15" y="48"/>
                  </a:lnTo>
                  <a:lnTo>
                    <a:pt x="15" y="44"/>
                  </a:lnTo>
                  <a:lnTo>
                    <a:pt x="13" y="40"/>
                  </a:lnTo>
                  <a:lnTo>
                    <a:pt x="11" y="34"/>
                  </a:lnTo>
                  <a:lnTo>
                    <a:pt x="9" y="30"/>
                  </a:lnTo>
                  <a:lnTo>
                    <a:pt x="7" y="25"/>
                  </a:lnTo>
                  <a:lnTo>
                    <a:pt x="3" y="23"/>
                  </a:lnTo>
                  <a:lnTo>
                    <a:pt x="1" y="21"/>
                  </a:lnTo>
                  <a:lnTo>
                    <a:pt x="0" y="21"/>
                  </a:lnTo>
                  <a:lnTo>
                    <a:pt x="1" y="21"/>
                  </a:lnTo>
                  <a:lnTo>
                    <a:pt x="7" y="23"/>
                  </a:lnTo>
                  <a:lnTo>
                    <a:pt x="23" y="29"/>
                  </a:lnTo>
                  <a:lnTo>
                    <a:pt x="25" y="29"/>
                  </a:lnTo>
                  <a:lnTo>
                    <a:pt x="26" y="29"/>
                  </a:lnTo>
                  <a:lnTo>
                    <a:pt x="28" y="29"/>
                  </a:lnTo>
                  <a:lnTo>
                    <a:pt x="32" y="25"/>
                  </a:lnTo>
                  <a:lnTo>
                    <a:pt x="36" y="23"/>
                  </a:lnTo>
                  <a:lnTo>
                    <a:pt x="38" y="23"/>
                  </a:lnTo>
                  <a:lnTo>
                    <a:pt x="40" y="23"/>
                  </a:lnTo>
                  <a:lnTo>
                    <a:pt x="40" y="21"/>
                  </a:lnTo>
                  <a:lnTo>
                    <a:pt x="42" y="19"/>
                  </a:lnTo>
                  <a:lnTo>
                    <a:pt x="46" y="17"/>
                  </a:lnTo>
                  <a:lnTo>
                    <a:pt x="48" y="15"/>
                  </a:lnTo>
                  <a:lnTo>
                    <a:pt x="53" y="9"/>
                  </a:lnTo>
                  <a:lnTo>
                    <a:pt x="55" y="7"/>
                  </a:lnTo>
                  <a:lnTo>
                    <a:pt x="55" y="6"/>
                  </a:lnTo>
                  <a:lnTo>
                    <a:pt x="57" y="6"/>
                  </a:lnTo>
                  <a:lnTo>
                    <a:pt x="59" y="2"/>
                  </a:lnTo>
                  <a:lnTo>
                    <a:pt x="59" y="0"/>
                  </a:lnTo>
                  <a:lnTo>
                    <a:pt x="61" y="0"/>
                  </a:lnTo>
                  <a:lnTo>
                    <a:pt x="73" y="13"/>
                  </a:lnTo>
                  <a:lnTo>
                    <a:pt x="78" y="19"/>
                  </a:lnTo>
                  <a:lnTo>
                    <a:pt x="80" y="23"/>
                  </a:lnTo>
                  <a:lnTo>
                    <a:pt x="82" y="25"/>
                  </a:lnTo>
                  <a:lnTo>
                    <a:pt x="90" y="30"/>
                  </a:lnTo>
                  <a:lnTo>
                    <a:pt x="105" y="40"/>
                  </a:lnTo>
                  <a:lnTo>
                    <a:pt x="109" y="42"/>
                  </a:lnTo>
                  <a:lnTo>
                    <a:pt x="111" y="44"/>
                  </a:lnTo>
                  <a:lnTo>
                    <a:pt x="117" y="48"/>
                  </a:lnTo>
                  <a:lnTo>
                    <a:pt x="122" y="52"/>
                  </a:lnTo>
                  <a:lnTo>
                    <a:pt x="132" y="57"/>
                  </a:lnTo>
                  <a:lnTo>
                    <a:pt x="134" y="59"/>
                  </a:lnTo>
                  <a:lnTo>
                    <a:pt x="138" y="61"/>
                  </a:lnTo>
                  <a:lnTo>
                    <a:pt x="140" y="61"/>
                  </a:lnTo>
                  <a:lnTo>
                    <a:pt x="142" y="61"/>
                  </a:lnTo>
                  <a:lnTo>
                    <a:pt x="147" y="63"/>
                  </a:lnTo>
                  <a:lnTo>
                    <a:pt x="151" y="63"/>
                  </a:lnTo>
                  <a:lnTo>
                    <a:pt x="153" y="63"/>
                  </a:lnTo>
                  <a:lnTo>
                    <a:pt x="155" y="63"/>
                  </a:lnTo>
                  <a:lnTo>
                    <a:pt x="161" y="65"/>
                  </a:lnTo>
                  <a:lnTo>
                    <a:pt x="165" y="65"/>
                  </a:lnTo>
                  <a:lnTo>
                    <a:pt x="170" y="65"/>
                  </a:lnTo>
                  <a:lnTo>
                    <a:pt x="172" y="65"/>
                  </a:lnTo>
                  <a:lnTo>
                    <a:pt x="180" y="63"/>
                  </a:lnTo>
                  <a:lnTo>
                    <a:pt x="190" y="61"/>
                  </a:lnTo>
                  <a:lnTo>
                    <a:pt x="194" y="63"/>
                  </a:lnTo>
                  <a:lnTo>
                    <a:pt x="201" y="61"/>
                  </a:lnTo>
                  <a:lnTo>
                    <a:pt x="203" y="59"/>
                  </a:lnTo>
                  <a:lnTo>
                    <a:pt x="205" y="59"/>
                  </a:lnTo>
                  <a:lnTo>
                    <a:pt x="207" y="57"/>
                  </a:lnTo>
                  <a:lnTo>
                    <a:pt x="211" y="55"/>
                  </a:lnTo>
                  <a:lnTo>
                    <a:pt x="213" y="54"/>
                  </a:lnTo>
                  <a:lnTo>
                    <a:pt x="215" y="54"/>
                  </a:lnTo>
                  <a:lnTo>
                    <a:pt x="219" y="52"/>
                  </a:lnTo>
                  <a:lnTo>
                    <a:pt x="219" y="50"/>
                  </a:lnTo>
                  <a:lnTo>
                    <a:pt x="219" y="46"/>
                  </a:lnTo>
                  <a:lnTo>
                    <a:pt x="217" y="44"/>
                  </a:lnTo>
                  <a:lnTo>
                    <a:pt x="219" y="44"/>
                  </a:lnTo>
                  <a:lnTo>
                    <a:pt x="222" y="46"/>
                  </a:lnTo>
                  <a:lnTo>
                    <a:pt x="232" y="42"/>
                  </a:lnTo>
                  <a:lnTo>
                    <a:pt x="232" y="38"/>
                  </a:lnTo>
                  <a:lnTo>
                    <a:pt x="230" y="36"/>
                  </a:lnTo>
                  <a:lnTo>
                    <a:pt x="232" y="34"/>
                  </a:lnTo>
                  <a:lnTo>
                    <a:pt x="236" y="34"/>
                  </a:lnTo>
                  <a:lnTo>
                    <a:pt x="238" y="34"/>
                  </a:lnTo>
                  <a:lnTo>
                    <a:pt x="240" y="34"/>
                  </a:lnTo>
                  <a:lnTo>
                    <a:pt x="242" y="36"/>
                  </a:lnTo>
                  <a:lnTo>
                    <a:pt x="247" y="34"/>
                  </a:lnTo>
                  <a:lnTo>
                    <a:pt x="251" y="34"/>
                  </a:lnTo>
                  <a:lnTo>
                    <a:pt x="257" y="34"/>
                  </a:lnTo>
                  <a:lnTo>
                    <a:pt x="265" y="34"/>
                  </a:lnTo>
                  <a:lnTo>
                    <a:pt x="267" y="34"/>
                  </a:lnTo>
                  <a:lnTo>
                    <a:pt x="267" y="32"/>
                  </a:lnTo>
                  <a:lnTo>
                    <a:pt x="268" y="30"/>
                  </a:lnTo>
                  <a:lnTo>
                    <a:pt x="270" y="29"/>
                  </a:lnTo>
                  <a:lnTo>
                    <a:pt x="272" y="30"/>
                  </a:lnTo>
                  <a:lnTo>
                    <a:pt x="274" y="30"/>
                  </a:lnTo>
                  <a:lnTo>
                    <a:pt x="276" y="30"/>
                  </a:lnTo>
                  <a:lnTo>
                    <a:pt x="280" y="29"/>
                  </a:lnTo>
                  <a:lnTo>
                    <a:pt x="288" y="29"/>
                  </a:lnTo>
                  <a:lnTo>
                    <a:pt x="291" y="29"/>
                  </a:lnTo>
                  <a:lnTo>
                    <a:pt x="297" y="29"/>
                  </a:lnTo>
                  <a:lnTo>
                    <a:pt x="299" y="29"/>
                  </a:lnTo>
                  <a:lnTo>
                    <a:pt x="301" y="27"/>
                  </a:lnTo>
                  <a:lnTo>
                    <a:pt x="305" y="27"/>
                  </a:lnTo>
                  <a:lnTo>
                    <a:pt x="309" y="27"/>
                  </a:lnTo>
                  <a:lnTo>
                    <a:pt x="309" y="29"/>
                  </a:lnTo>
                  <a:lnTo>
                    <a:pt x="307" y="29"/>
                  </a:lnTo>
                  <a:lnTo>
                    <a:pt x="307" y="30"/>
                  </a:lnTo>
                  <a:lnTo>
                    <a:pt x="307" y="32"/>
                  </a:lnTo>
                  <a:lnTo>
                    <a:pt x="307" y="34"/>
                  </a:lnTo>
                  <a:lnTo>
                    <a:pt x="309" y="32"/>
                  </a:lnTo>
                  <a:lnTo>
                    <a:pt x="311" y="34"/>
                  </a:lnTo>
                  <a:lnTo>
                    <a:pt x="311" y="36"/>
                  </a:lnTo>
                  <a:lnTo>
                    <a:pt x="311" y="38"/>
                  </a:lnTo>
                  <a:lnTo>
                    <a:pt x="313" y="38"/>
                  </a:lnTo>
                  <a:lnTo>
                    <a:pt x="316" y="42"/>
                  </a:lnTo>
                  <a:lnTo>
                    <a:pt x="320" y="46"/>
                  </a:lnTo>
                  <a:lnTo>
                    <a:pt x="324" y="48"/>
                  </a:lnTo>
                  <a:lnTo>
                    <a:pt x="326" y="50"/>
                  </a:lnTo>
                  <a:lnTo>
                    <a:pt x="336" y="50"/>
                  </a:lnTo>
                  <a:lnTo>
                    <a:pt x="340" y="50"/>
                  </a:lnTo>
                  <a:lnTo>
                    <a:pt x="340" y="52"/>
                  </a:lnTo>
                  <a:lnTo>
                    <a:pt x="347" y="54"/>
                  </a:lnTo>
                  <a:lnTo>
                    <a:pt x="353" y="55"/>
                  </a:lnTo>
                  <a:lnTo>
                    <a:pt x="364" y="55"/>
                  </a:lnTo>
                  <a:lnTo>
                    <a:pt x="366" y="55"/>
                  </a:lnTo>
                  <a:lnTo>
                    <a:pt x="382" y="55"/>
                  </a:lnTo>
                  <a:lnTo>
                    <a:pt x="393" y="55"/>
                  </a:lnTo>
                  <a:lnTo>
                    <a:pt x="401" y="55"/>
                  </a:lnTo>
                  <a:lnTo>
                    <a:pt x="407" y="55"/>
                  </a:lnTo>
                  <a:lnTo>
                    <a:pt x="416" y="55"/>
                  </a:lnTo>
                  <a:lnTo>
                    <a:pt x="420" y="55"/>
                  </a:lnTo>
                  <a:lnTo>
                    <a:pt x="422" y="55"/>
                  </a:lnTo>
                  <a:lnTo>
                    <a:pt x="437" y="61"/>
                  </a:lnTo>
                  <a:lnTo>
                    <a:pt x="439" y="61"/>
                  </a:lnTo>
                  <a:lnTo>
                    <a:pt x="439" y="63"/>
                  </a:lnTo>
                  <a:lnTo>
                    <a:pt x="437" y="63"/>
                  </a:lnTo>
                  <a:lnTo>
                    <a:pt x="437" y="65"/>
                  </a:lnTo>
                  <a:lnTo>
                    <a:pt x="437" y="67"/>
                  </a:lnTo>
                  <a:lnTo>
                    <a:pt x="436" y="67"/>
                  </a:lnTo>
                  <a:lnTo>
                    <a:pt x="430" y="63"/>
                  </a:lnTo>
                  <a:lnTo>
                    <a:pt x="428" y="63"/>
                  </a:lnTo>
                  <a:lnTo>
                    <a:pt x="428" y="65"/>
                  </a:lnTo>
                  <a:lnTo>
                    <a:pt x="428" y="67"/>
                  </a:lnTo>
                  <a:lnTo>
                    <a:pt x="434" y="73"/>
                  </a:lnTo>
                  <a:lnTo>
                    <a:pt x="437" y="75"/>
                  </a:lnTo>
                  <a:lnTo>
                    <a:pt x="439" y="77"/>
                  </a:lnTo>
                  <a:lnTo>
                    <a:pt x="441" y="77"/>
                  </a:lnTo>
                  <a:lnTo>
                    <a:pt x="441" y="75"/>
                  </a:lnTo>
                  <a:lnTo>
                    <a:pt x="441" y="73"/>
                  </a:lnTo>
                  <a:lnTo>
                    <a:pt x="453" y="82"/>
                  </a:lnTo>
                  <a:lnTo>
                    <a:pt x="455" y="84"/>
                  </a:lnTo>
                  <a:lnTo>
                    <a:pt x="462" y="90"/>
                  </a:lnTo>
                  <a:lnTo>
                    <a:pt x="462" y="88"/>
                  </a:lnTo>
                  <a:lnTo>
                    <a:pt x="464" y="88"/>
                  </a:lnTo>
                  <a:lnTo>
                    <a:pt x="468" y="92"/>
                  </a:lnTo>
                  <a:lnTo>
                    <a:pt x="472" y="94"/>
                  </a:lnTo>
                  <a:lnTo>
                    <a:pt x="478" y="98"/>
                  </a:lnTo>
                  <a:lnTo>
                    <a:pt x="484" y="100"/>
                  </a:lnTo>
                  <a:lnTo>
                    <a:pt x="485" y="100"/>
                  </a:lnTo>
                  <a:lnTo>
                    <a:pt x="489" y="102"/>
                  </a:lnTo>
                  <a:lnTo>
                    <a:pt x="493" y="102"/>
                  </a:lnTo>
                  <a:lnTo>
                    <a:pt x="503" y="103"/>
                  </a:lnTo>
                  <a:lnTo>
                    <a:pt x="509" y="103"/>
                  </a:lnTo>
                  <a:lnTo>
                    <a:pt x="510" y="103"/>
                  </a:lnTo>
                  <a:lnTo>
                    <a:pt x="518" y="102"/>
                  </a:lnTo>
                  <a:lnTo>
                    <a:pt x="528" y="100"/>
                  </a:lnTo>
                  <a:lnTo>
                    <a:pt x="532" y="100"/>
                  </a:lnTo>
                  <a:lnTo>
                    <a:pt x="537" y="98"/>
                  </a:lnTo>
                  <a:lnTo>
                    <a:pt x="549" y="96"/>
                  </a:lnTo>
                  <a:lnTo>
                    <a:pt x="551" y="96"/>
                  </a:lnTo>
                  <a:lnTo>
                    <a:pt x="557" y="96"/>
                  </a:lnTo>
                  <a:lnTo>
                    <a:pt x="558" y="96"/>
                  </a:lnTo>
                  <a:lnTo>
                    <a:pt x="560" y="98"/>
                  </a:lnTo>
                  <a:lnTo>
                    <a:pt x="560" y="100"/>
                  </a:lnTo>
                  <a:lnTo>
                    <a:pt x="558" y="100"/>
                  </a:lnTo>
                  <a:lnTo>
                    <a:pt x="558" y="102"/>
                  </a:lnTo>
                  <a:lnTo>
                    <a:pt x="558" y="103"/>
                  </a:lnTo>
                  <a:lnTo>
                    <a:pt x="562" y="10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44" name="Freeform 6346"/>
            <p:cNvSpPr>
              <a:spLocks/>
            </p:cNvSpPr>
            <p:nvPr/>
          </p:nvSpPr>
          <p:spPr bwMode="auto">
            <a:xfrm>
              <a:off x="6438901" y="2030413"/>
              <a:ext cx="795338" cy="715963"/>
            </a:xfrm>
            <a:custGeom>
              <a:avLst/>
              <a:gdLst>
                <a:gd name="T0" fmla="*/ 329 w 501"/>
                <a:gd name="T1" fmla="*/ 150 h 451"/>
                <a:gd name="T2" fmla="*/ 440 w 501"/>
                <a:gd name="T3" fmla="*/ 238 h 451"/>
                <a:gd name="T4" fmla="*/ 492 w 501"/>
                <a:gd name="T5" fmla="*/ 320 h 451"/>
                <a:gd name="T6" fmla="*/ 500 w 501"/>
                <a:gd name="T7" fmla="*/ 361 h 451"/>
                <a:gd name="T8" fmla="*/ 496 w 501"/>
                <a:gd name="T9" fmla="*/ 414 h 451"/>
                <a:gd name="T10" fmla="*/ 404 w 501"/>
                <a:gd name="T11" fmla="*/ 426 h 451"/>
                <a:gd name="T12" fmla="*/ 371 w 501"/>
                <a:gd name="T13" fmla="*/ 413 h 451"/>
                <a:gd name="T14" fmla="*/ 279 w 501"/>
                <a:gd name="T15" fmla="*/ 391 h 451"/>
                <a:gd name="T16" fmla="*/ 156 w 501"/>
                <a:gd name="T17" fmla="*/ 390 h 451"/>
                <a:gd name="T18" fmla="*/ 4 w 501"/>
                <a:gd name="T19" fmla="*/ 215 h 451"/>
                <a:gd name="T20" fmla="*/ 56 w 501"/>
                <a:gd name="T21" fmla="*/ 146 h 451"/>
                <a:gd name="T22" fmla="*/ 71 w 501"/>
                <a:gd name="T23" fmla="*/ 159 h 451"/>
                <a:gd name="T24" fmla="*/ 75 w 501"/>
                <a:gd name="T25" fmla="*/ 175 h 451"/>
                <a:gd name="T26" fmla="*/ 62 w 501"/>
                <a:gd name="T27" fmla="*/ 178 h 451"/>
                <a:gd name="T28" fmla="*/ 54 w 501"/>
                <a:gd name="T29" fmla="*/ 190 h 451"/>
                <a:gd name="T30" fmla="*/ 39 w 501"/>
                <a:gd name="T31" fmla="*/ 188 h 451"/>
                <a:gd name="T32" fmla="*/ 44 w 501"/>
                <a:gd name="T33" fmla="*/ 201 h 451"/>
                <a:gd name="T34" fmla="*/ 52 w 501"/>
                <a:gd name="T35" fmla="*/ 215 h 451"/>
                <a:gd name="T36" fmla="*/ 66 w 501"/>
                <a:gd name="T37" fmla="*/ 228 h 451"/>
                <a:gd name="T38" fmla="*/ 83 w 501"/>
                <a:gd name="T39" fmla="*/ 238 h 451"/>
                <a:gd name="T40" fmla="*/ 87 w 501"/>
                <a:gd name="T41" fmla="*/ 248 h 451"/>
                <a:gd name="T42" fmla="*/ 94 w 501"/>
                <a:gd name="T43" fmla="*/ 257 h 451"/>
                <a:gd name="T44" fmla="*/ 108 w 501"/>
                <a:gd name="T45" fmla="*/ 261 h 451"/>
                <a:gd name="T46" fmla="*/ 117 w 501"/>
                <a:gd name="T47" fmla="*/ 274 h 451"/>
                <a:gd name="T48" fmla="*/ 133 w 501"/>
                <a:gd name="T49" fmla="*/ 271 h 451"/>
                <a:gd name="T50" fmla="*/ 150 w 501"/>
                <a:gd name="T51" fmla="*/ 272 h 451"/>
                <a:gd name="T52" fmla="*/ 156 w 501"/>
                <a:gd name="T53" fmla="*/ 280 h 451"/>
                <a:gd name="T54" fmla="*/ 163 w 501"/>
                <a:gd name="T55" fmla="*/ 284 h 451"/>
                <a:gd name="T56" fmla="*/ 163 w 501"/>
                <a:gd name="T57" fmla="*/ 276 h 451"/>
                <a:gd name="T58" fmla="*/ 158 w 501"/>
                <a:gd name="T59" fmla="*/ 261 h 451"/>
                <a:gd name="T60" fmla="*/ 138 w 501"/>
                <a:gd name="T61" fmla="*/ 242 h 451"/>
                <a:gd name="T62" fmla="*/ 146 w 501"/>
                <a:gd name="T63" fmla="*/ 219 h 451"/>
                <a:gd name="T64" fmla="*/ 148 w 501"/>
                <a:gd name="T65" fmla="*/ 209 h 451"/>
                <a:gd name="T66" fmla="*/ 138 w 501"/>
                <a:gd name="T67" fmla="*/ 194 h 451"/>
                <a:gd name="T68" fmla="*/ 142 w 501"/>
                <a:gd name="T69" fmla="*/ 182 h 451"/>
                <a:gd name="T70" fmla="*/ 146 w 501"/>
                <a:gd name="T71" fmla="*/ 178 h 451"/>
                <a:gd name="T72" fmla="*/ 158 w 501"/>
                <a:gd name="T73" fmla="*/ 194 h 451"/>
                <a:gd name="T74" fmla="*/ 160 w 501"/>
                <a:gd name="T75" fmla="*/ 209 h 451"/>
                <a:gd name="T76" fmla="*/ 152 w 501"/>
                <a:gd name="T77" fmla="*/ 213 h 451"/>
                <a:gd name="T78" fmla="*/ 150 w 501"/>
                <a:gd name="T79" fmla="*/ 224 h 451"/>
                <a:gd name="T80" fmla="*/ 152 w 501"/>
                <a:gd name="T81" fmla="*/ 248 h 451"/>
                <a:gd name="T82" fmla="*/ 171 w 501"/>
                <a:gd name="T83" fmla="*/ 251 h 451"/>
                <a:gd name="T84" fmla="*/ 163 w 501"/>
                <a:gd name="T85" fmla="*/ 244 h 451"/>
                <a:gd name="T86" fmla="*/ 162 w 501"/>
                <a:gd name="T87" fmla="*/ 232 h 451"/>
                <a:gd name="T88" fmla="*/ 169 w 501"/>
                <a:gd name="T89" fmla="*/ 211 h 451"/>
                <a:gd name="T90" fmla="*/ 185 w 501"/>
                <a:gd name="T91" fmla="*/ 203 h 451"/>
                <a:gd name="T92" fmla="*/ 192 w 501"/>
                <a:gd name="T93" fmla="*/ 211 h 451"/>
                <a:gd name="T94" fmla="*/ 187 w 501"/>
                <a:gd name="T95" fmla="*/ 200 h 451"/>
                <a:gd name="T96" fmla="*/ 183 w 501"/>
                <a:gd name="T97" fmla="*/ 190 h 451"/>
                <a:gd name="T98" fmla="*/ 162 w 501"/>
                <a:gd name="T99" fmla="*/ 178 h 451"/>
                <a:gd name="T100" fmla="*/ 158 w 501"/>
                <a:gd name="T101" fmla="*/ 175 h 451"/>
                <a:gd name="T102" fmla="*/ 160 w 501"/>
                <a:gd name="T103" fmla="*/ 171 h 451"/>
                <a:gd name="T104" fmla="*/ 152 w 501"/>
                <a:gd name="T105" fmla="*/ 167 h 451"/>
                <a:gd name="T106" fmla="*/ 148 w 501"/>
                <a:gd name="T107" fmla="*/ 161 h 451"/>
                <a:gd name="T108" fmla="*/ 137 w 501"/>
                <a:gd name="T109" fmla="*/ 152 h 451"/>
                <a:gd name="T110" fmla="*/ 121 w 501"/>
                <a:gd name="T111" fmla="*/ 130 h 451"/>
                <a:gd name="T112" fmla="*/ 123 w 501"/>
                <a:gd name="T113" fmla="*/ 119 h 451"/>
                <a:gd name="T114" fmla="*/ 137 w 501"/>
                <a:gd name="T115" fmla="*/ 82 h 451"/>
                <a:gd name="T116" fmla="*/ 127 w 501"/>
                <a:gd name="T117" fmla="*/ 34 h 451"/>
                <a:gd name="T118" fmla="*/ 123 w 501"/>
                <a:gd name="T119" fmla="*/ 8 h 451"/>
                <a:gd name="T120" fmla="*/ 231 w 501"/>
                <a:gd name="T121" fmla="*/ 6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1" h="451">
                  <a:moveTo>
                    <a:pt x="258" y="92"/>
                  </a:moveTo>
                  <a:lnTo>
                    <a:pt x="275" y="107"/>
                  </a:lnTo>
                  <a:lnTo>
                    <a:pt x="281" y="102"/>
                  </a:lnTo>
                  <a:lnTo>
                    <a:pt x="296" y="115"/>
                  </a:lnTo>
                  <a:lnTo>
                    <a:pt x="292" y="121"/>
                  </a:lnTo>
                  <a:lnTo>
                    <a:pt x="329" y="150"/>
                  </a:lnTo>
                  <a:lnTo>
                    <a:pt x="332" y="144"/>
                  </a:lnTo>
                  <a:lnTo>
                    <a:pt x="348" y="157"/>
                  </a:lnTo>
                  <a:lnTo>
                    <a:pt x="342" y="163"/>
                  </a:lnTo>
                  <a:lnTo>
                    <a:pt x="398" y="205"/>
                  </a:lnTo>
                  <a:lnTo>
                    <a:pt x="405" y="211"/>
                  </a:lnTo>
                  <a:lnTo>
                    <a:pt x="440" y="238"/>
                  </a:lnTo>
                  <a:lnTo>
                    <a:pt x="434" y="246"/>
                  </a:lnTo>
                  <a:lnTo>
                    <a:pt x="471" y="272"/>
                  </a:lnTo>
                  <a:lnTo>
                    <a:pt x="465" y="280"/>
                  </a:lnTo>
                  <a:lnTo>
                    <a:pt x="501" y="307"/>
                  </a:lnTo>
                  <a:lnTo>
                    <a:pt x="500" y="309"/>
                  </a:lnTo>
                  <a:lnTo>
                    <a:pt x="492" y="320"/>
                  </a:lnTo>
                  <a:lnTo>
                    <a:pt x="484" y="326"/>
                  </a:lnTo>
                  <a:lnTo>
                    <a:pt x="494" y="334"/>
                  </a:lnTo>
                  <a:lnTo>
                    <a:pt x="488" y="342"/>
                  </a:lnTo>
                  <a:lnTo>
                    <a:pt x="498" y="347"/>
                  </a:lnTo>
                  <a:lnTo>
                    <a:pt x="492" y="355"/>
                  </a:lnTo>
                  <a:lnTo>
                    <a:pt x="500" y="361"/>
                  </a:lnTo>
                  <a:lnTo>
                    <a:pt x="496" y="368"/>
                  </a:lnTo>
                  <a:lnTo>
                    <a:pt x="492" y="367"/>
                  </a:lnTo>
                  <a:lnTo>
                    <a:pt x="477" y="390"/>
                  </a:lnTo>
                  <a:lnTo>
                    <a:pt x="494" y="401"/>
                  </a:lnTo>
                  <a:lnTo>
                    <a:pt x="490" y="409"/>
                  </a:lnTo>
                  <a:lnTo>
                    <a:pt x="496" y="414"/>
                  </a:lnTo>
                  <a:lnTo>
                    <a:pt x="475" y="445"/>
                  </a:lnTo>
                  <a:lnTo>
                    <a:pt x="471" y="443"/>
                  </a:lnTo>
                  <a:lnTo>
                    <a:pt x="467" y="451"/>
                  </a:lnTo>
                  <a:lnTo>
                    <a:pt x="440" y="432"/>
                  </a:lnTo>
                  <a:lnTo>
                    <a:pt x="430" y="445"/>
                  </a:lnTo>
                  <a:lnTo>
                    <a:pt x="404" y="426"/>
                  </a:lnTo>
                  <a:lnTo>
                    <a:pt x="396" y="432"/>
                  </a:lnTo>
                  <a:lnTo>
                    <a:pt x="384" y="445"/>
                  </a:lnTo>
                  <a:lnTo>
                    <a:pt x="369" y="434"/>
                  </a:lnTo>
                  <a:lnTo>
                    <a:pt x="373" y="426"/>
                  </a:lnTo>
                  <a:lnTo>
                    <a:pt x="365" y="420"/>
                  </a:lnTo>
                  <a:lnTo>
                    <a:pt x="371" y="413"/>
                  </a:lnTo>
                  <a:lnTo>
                    <a:pt x="354" y="399"/>
                  </a:lnTo>
                  <a:lnTo>
                    <a:pt x="342" y="414"/>
                  </a:lnTo>
                  <a:lnTo>
                    <a:pt x="325" y="401"/>
                  </a:lnTo>
                  <a:lnTo>
                    <a:pt x="336" y="388"/>
                  </a:lnTo>
                  <a:lnTo>
                    <a:pt x="302" y="361"/>
                  </a:lnTo>
                  <a:lnTo>
                    <a:pt x="279" y="391"/>
                  </a:lnTo>
                  <a:lnTo>
                    <a:pt x="236" y="359"/>
                  </a:lnTo>
                  <a:lnTo>
                    <a:pt x="225" y="372"/>
                  </a:lnTo>
                  <a:lnTo>
                    <a:pt x="200" y="353"/>
                  </a:lnTo>
                  <a:lnTo>
                    <a:pt x="171" y="390"/>
                  </a:lnTo>
                  <a:lnTo>
                    <a:pt x="162" y="382"/>
                  </a:lnTo>
                  <a:lnTo>
                    <a:pt x="156" y="390"/>
                  </a:lnTo>
                  <a:lnTo>
                    <a:pt x="67" y="317"/>
                  </a:lnTo>
                  <a:lnTo>
                    <a:pt x="0" y="259"/>
                  </a:lnTo>
                  <a:lnTo>
                    <a:pt x="12" y="246"/>
                  </a:lnTo>
                  <a:lnTo>
                    <a:pt x="4" y="238"/>
                  </a:lnTo>
                  <a:lnTo>
                    <a:pt x="16" y="224"/>
                  </a:lnTo>
                  <a:lnTo>
                    <a:pt x="4" y="215"/>
                  </a:lnTo>
                  <a:lnTo>
                    <a:pt x="29" y="186"/>
                  </a:lnTo>
                  <a:lnTo>
                    <a:pt x="27" y="184"/>
                  </a:lnTo>
                  <a:lnTo>
                    <a:pt x="52" y="157"/>
                  </a:lnTo>
                  <a:lnTo>
                    <a:pt x="48" y="153"/>
                  </a:lnTo>
                  <a:lnTo>
                    <a:pt x="56" y="146"/>
                  </a:lnTo>
                  <a:lnTo>
                    <a:pt x="56" y="146"/>
                  </a:lnTo>
                  <a:lnTo>
                    <a:pt x="58" y="148"/>
                  </a:lnTo>
                  <a:lnTo>
                    <a:pt x="67" y="155"/>
                  </a:lnTo>
                  <a:lnTo>
                    <a:pt x="73" y="159"/>
                  </a:lnTo>
                  <a:lnTo>
                    <a:pt x="73" y="159"/>
                  </a:lnTo>
                  <a:lnTo>
                    <a:pt x="71" y="159"/>
                  </a:lnTo>
                  <a:lnTo>
                    <a:pt x="71" y="159"/>
                  </a:lnTo>
                  <a:lnTo>
                    <a:pt x="73" y="163"/>
                  </a:lnTo>
                  <a:lnTo>
                    <a:pt x="73" y="165"/>
                  </a:lnTo>
                  <a:lnTo>
                    <a:pt x="75" y="165"/>
                  </a:lnTo>
                  <a:lnTo>
                    <a:pt x="77" y="169"/>
                  </a:lnTo>
                  <a:lnTo>
                    <a:pt x="77" y="173"/>
                  </a:lnTo>
                  <a:lnTo>
                    <a:pt x="75" y="175"/>
                  </a:lnTo>
                  <a:lnTo>
                    <a:pt x="75" y="175"/>
                  </a:lnTo>
                  <a:lnTo>
                    <a:pt x="71" y="176"/>
                  </a:lnTo>
                  <a:lnTo>
                    <a:pt x="67" y="176"/>
                  </a:lnTo>
                  <a:lnTo>
                    <a:pt x="66" y="176"/>
                  </a:lnTo>
                  <a:lnTo>
                    <a:pt x="64" y="176"/>
                  </a:lnTo>
                  <a:lnTo>
                    <a:pt x="62" y="178"/>
                  </a:lnTo>
                  <a:lnTo>
                    <a:pt x="58" y="182"/>
                  </a:lnTo>
                  <a:lnTo>
                    <a:pt x="58" y="186"/>
                  </a:lnTo>
                  <a:lnTo>
                    <a:pt x="58" y="186"/>
                  </a:lnTo>
                  <a:lnTo>
                    <a:pt x="56" y="188"/>
                  </a:lnTo>
                  <a:lnTo>
                    <a:pt x="56" y="190"/>
                  </a:lnTo>
                  <a:lnTo>
                    <a:pt x="54" y="190"/>
                  </a:lnTo>
                  <a:lnTo>
                    <a:pt x="50" y="190"/>
                  </a:lnTo>
                  <a:lnTo>
                    <a:pt x="46" y="190"/>
                  </a:lnTo>
                  <a:lnTo>
                    <a:pt x="42" y="186"/>
                  </a:lnTo>
                  <a:lnTo>
                    <a:pt x="41" y="186"/>
                  </a:lnTo>
                  <a:lnTo>
                    <a:pt x="39" y="188"/>
                  </a:lnTo>
                  <a:lnTo>
                    <a:pt x="39" y="188"/>
                  </a:lnTo>
                  <a:lnTo>
                    <a:pt x="41" y="188"/>
                  </a:lnTo>
                  <a:lnTo>
                    <a:pt x="42" y="190"/>
                  </a:lnTo>
                  <a:lnTo>
                    <a:pt x="46" y="194"/>
                  </a:lnTo>
                  <a:lnTo>
                    <a:pt x="46" y="196"/>
                  </a:lnTo>
                  <a:lnTo>
                    <a:pt x="44" y="200"/>
                  </a:lnTo>
                  <a:lnTo>
                    <a:pt x="44" y="201"/>
                  </a:lnTo>
                  <a:lnTo>
                    <a:pt x="44" y="203"/>
                  </a:lnTo>
                  <a:lnTo>
                    <a:pt x="44" y="207"/>
                  </a:lnTo>
                  <a:lnTo>
                    <a:pt x="44" y="207"/>
                  </a:lnTo>
                  <a:lnTo>
                    <a:pt x="42" y="209"/>
                  </a:lnTo>
                  <a:lnTo>
                    <a:pt x="48" y="213"/>
                  </a:lnTo>
                  <a:lnTo>
                    <a:pt x="52" y="215"/>
                  </a:lnTo>
                  <a:lnTo>
                    <a:pt x="54" y="215"/>
                  </a:lnTo>
                  <a:lnTo>
                    <a:pt x="56" y="215"/>
                  </a:lnTo>
                  <a:lnTo>
                    <a:pt x="62" y="221"/>
                  </a:lnTo>
                  <a:lnTo>
                    <a:pt x="62" y="223"/>
                  </a:lnTo>
                  <a:lnTo>
                    <a:pt x="62" y="223"/>
                  </a:lnTo>
                  <a:lnTo>
                    <a:pt x="66" y="228"/>
                  </a:lnTo>
                  <a:lnTo>
                    <a:pt x="67" y="228"/>
                  </a:lnTo>
                  <a:lnTo>
                    <a:pt x="69" y="230"/>
                  </a:lnTo>
                  <a:lnTo>
                    <a:pt x="71" y="232"/>
                  </a:lnTo>
                  <a:lnTo>
                    <a:pt x="73" y="232"/>
                  </a:lnTo>
                  <a:lnTo>
                    <a:pt x="79" y="236"/>
                  </a:lnTo>
                  <a:lnTo>
                    <a:pt x="83" y="238"/>
                  </a:lnTo>
                  <a:lnTo>
                    <a:pt x="85" y="240"/>
                  </a:lnTo>
                  <a:lnTo>
                    <a:pt x="85" y="244"/>
                  </a:lnTo>
                  <a:lnTo>
                    <a:pt x="85" y="244"/>
                  </a:lnTo>
                  <a:lnTo>
                    <a:pt x="85" y="246"/>
                  </a:lnTo>
                  <a:lnTo>
                    <a:pt x="85" y="248"/>
                  </a:lnTo>
                  <a:lnTo>
                    <a:pt x="87" y="248"/>
                  </a:lnTo>
                  <a:lnTo>
                    <a:pt x="90" y="251"/>
                  </a:lnTo>
                  <a:lnTo>
                    <a:pt x="94" y="251"/>
                  </a:lnTo>
                  <a:lnTo>
                    <a:pt x="94" y="253"/>
                  </a:lnTo>
                  <a:lnTo>
                    <a:pt x="94" y="255"/>
                  </a:lnTo>
                  <a:lnTo>
                    <a:pt x="94" y="257"/>
                  </a:lnTo>
                  <a:lnTo>
                    <a:pt x="94" y="257"/>
                  </a:lnTo>
                  <a:lnTo>
                    <a:pt x="96" y="259"/>
                  </a:lnTo>
                  <a:lnTo>
                    <a:pt x="100" y="259"/>
                  </a:lnTo>
                  <a:lnTo>
                    <a:pt x="104" y="261"/>
                  </a:lnTo>
                  <a:lnTo>
                    <a:pt x="108" y="261"/>
                  </a:lnTo>
                  <a:lnTo>
                    <a:pt x="108" y="261"/>
                  </a:lnTo>
                  <a:lnTo>
                    <a:pt x="108" y="261"/>
                  </a:lnTo>
                  <a:lnTo>
                    <a:pt x="108" y="263"/>
                  </a:lnTo>
                  <a:lnTo>
                    <a:pt x="110" y="265"/>
                  </a:lnTo>
                  <a:lnTo>
                    <a:pt x="112" y="271"/>
                  </a:lnTo>
                  <a:lnTo>
                    <a:pt x="115" y="274"/>
                  </a:lnTo>
                  <a:lnTo>
                    <a:pt x="117" y="274"/>
                  </a:lnTo>
                  <a:lnTo>
                    <a:pt x="117" y="274"/>
                  </a:lnTo>
                  <a:lnTo>
                    <a:pt x="119" y="274"/>
                  </a:lnTo>
                  <a:lnTo>
                    <a:pt x="121" y="272"/>
                  </a:lnTo>
                  <a:lnTo>
                    <a:pt x="127" y="272"/>
                  </a:lnTo>
                  <a:lnTo>
                    <a:pt x="129" y="272"/>
                  </a:lnTo>
                  <a:lnTo>
                    <a:pt x="133" y="271"/>
                  </a:lnTo>
                  <a:lnTo>
                    <a:pt x="133" y="271"/>
                  </a:lnTo>
                  <a:lnTo>
                    <a:pt x="135" y="269"/>
                  </a:lnTo>
                  <a:lnTo>
                    <a:pt x="142" y="267"/>
                  </a:lnTo>
                  <a:lnTo>
                    <a:pt x="146" y="267"/>
                  </a:lnTo>
                  <a:lnTo>
                    <a:pt x="150" y="271"/>
                  </a:lnTo>
                  <a:lnTo>
                    <a:pt x="150" y="272"/>
                  </a:lnTo>
                  <a:lnTo>
                    <a:pt x="150" y="272"/>
                  </a:lnTo>
                  <a:lnTo>
                    <a:pt x="150" y="274"/>
                  </a:lnTo>
                  <a:lnTo>
                    <a:pt x="150" y="274"/>
                  </a:lnTo>
                  <a:lnTo>
                    <a:pt x="150" y="276"/>
                  </a:lnTo>
                  <a:lnTo>
                    <a:pt x="150" y="278"/>
                  </a:lnTo>
                  <a:lnTo>
                    <a:pt x="154" y="280"/>
                  </a:lnTo>
                  <a:lnTo>
                    <a:pt x="156" y="280"/>
                  </a:lnTo>
                  <a:lnTo>
                    <a:pt x="160" y="282"/>
                  </a:lnTo>
                  <a:lnTo>
                    <a:pt x="160" y="282"/>
                  </a:lnTo>
                  <a:lnTo>
                    <a:pt x="160" y="284"/>
                  </a:lnTo>
                  <a:lnTo>
                    <a:pt x="162" y="284"/>
                  </a:lnTo>
                  <a:lnTo>
                    <a:pt x="162" y="284"/>
                  </a:lnTo>
                  <a:lnTo>
                    <a:pt x="163" y="284"/>
                  </a:lnTo>
                  <a:lnTo>
                    <a:pt x="163" y="284"/>
                  </a:lnTo>
                  <a:lnTo>
                    <a:pt x="163" y="284"/>
                  </a:lnTo>
                  <a:lnTo>
                    <a:pt x="163" y="284"/>
                  </a:lnTo>
                  <a:lnTo>
                    <a:pt x="163" y="282"/>
                  </a:lnTo>
                  <a:lnTo>
                    <a:pt x="163" y="278"/>
                  </a:lnTo>
                  <a:lnTo>
                    <a:pt x="163" y="276"/>
                  </a:lnTo>
                  <a:lnTo>
                    <a:pt x="165" y="274"/>
                  </a:lnTo>
                  <a:lnTo>
                    <a:pt x="165" y="272"/>
                  </a:lnTo>
                  <a:lnTo>
                    <a:pt x="163" y="272"/>
                  </a:lnTo>
                  <a:lnTo>
                    <a:pt x="163" y="271"/>
                  </a:lnTo>
                  <a:lnTo>
                    <a:pt x="162" y="269"/>
                  </a:lnTo>
                  <a:lnTo>
                    <a:pt x="158" y="261"/>
                  </a:lnTo>
                  <a:lnTo>
                    <a:pt x="154" y="253"/>
                  </a:lnTo>
                  <a:lnTo>
                    <a:pt x="146" y="249"/>
                  </a:lnTo>
                  <a:lnTo>
                    <a:pt x="138" y="248"/>
                  </a:lnTo>
                  <a:lnTo>
                    <a:pt x="135" y="246"/>
                  </a:lnTo>
                  <a:lnTo>
                    <a:pt x="135" y="246"/>
                  </a:lnTo>
                  <a:lnTo>
                    <a:pt x="138" y="242"/>
                  </a:lnTo>
                  <a:lnTo>
                    <a:pt x="140" y="242"/>
                  </a:lnTo>
                  <a:lnTo>
                    <a:pt x="142" y="240"/>
                  </a:lnTo>
                  <a:lnTo>
                    <a:pt x="146" y="236"/>
                  </a:lnTo>
                  <a:lnTo>
                    <a:pt x="148" y="234"/>
                  </a:lnTo>
                  <a:lnTo>
                    <a:pt x="146" y="223"/>
                  </a:lnTo>
                  <a:lnTo>
                    <a:pt x="146" y="219"/>
                  </a:lnTo>
                  <a:lnTo>
                    <a:pt x="146" y="219"/>
                  </a:lnTo>
                  <a:lnTo>
                    <a:pt x="146" y="217"/>
                  </a:lnTo>
                  <a:lnTo>
                    <a:pt x="146" y="215"/>
                  </a:lnTo>
                  <a:lnTo>
                    <a:pt x="148" y="215"/>
                  </a:lnTo>
                  <a:lnTo>
                    <a:pt x="148" y="213"/>
                  </a:lnTo>
                  <a:lnTo>
                    <a:pt x="148" y="209"/>
                  </a:lnTo>
                  <a:lnTo>
                    <a:pt x="146" y="205"/>
                  </a:lnTo>
                  <a:lnTo>
                    <a:pt x="146" y="203"/>
                  </a:lnTo>
                  <a:lnTo>
                    <a:pt x="144" y="201"/>
                  </a:lnTo>
                  <a:lnTo>
                    <a:pt x="140" y="198"/>
                  </a:lnTo>
                  <a:lnTo>
                    <a:pt x="138" y="194"/>
                  </a:lnTo>
                  <a:lnTo>
                    <a:pt x="138" y="194"/>
                  </a:lnTo>
                  <a:lnTo>
                    <a:pt x="140" y="194"/>
                  </a:lnTo>
                  <a:lnTo>
                    <a:pt x="140" y="192"/>
                  </a:lnTo>
                  <a:lnTo>
                    <a:pt x="142" y="188"/>
                  </a:lnTo>
                  <a:lnTo>
                    <a:pt x="142" y="186"/>
                  </a:lnTo>
                  <a:lnTo>
                    <a:pt x="142" y="184"/>
                  </a:lnTo>
                  <a:lnTo>
                    <a:pt x="142" y="182"/>
                  </a:lnTo>
                  <a:lnTo>
                    <a:pt x="142" y="182"/>
                  </a:lnTo>
                  <a:lnTo>
                    <a:pt x="142" y="182"/>
                  </a:lnTo>
                  <a:lnTo>
                    <a:pt x="142" y="180"/>
                  </a:lnTo>
                  <a:lnTo>
                    <a:pt x="144" y="180"/>
                  </a:lnTo>
                  <a:lnTo>
                    <a:pt x="144" y="178"/>
                  </a:lnTo>
                  <a:lnTo>
                    <a:pt x="146" y="178"/>
                  </a:lnTo>
                  <a:lnTo>
                    <a:pt x="146" y="178"/>
                  </a:lnTo>
                  <a:lnTo>
                    <a:pt x="152" y="180"/>
                  </a:lnTo>
                  <a:lnTo>
                    <a:pt x="158" y="184"/>
                  </a:lnTo>
                  <a:lnTo>
                    <a:pt x="160" y="188"/>
                  </a:lnTo>
                  <a:lnTo>
                    <a:pt x="160" y="188"/>
                  </a:lnTo>
                  <a:lnTo>
                    <a:pt x="158" y="194"/>
                  </a:lnTo>
                  <a:lnTo>
                    <a:pt x="158" y="201"/>
                  </a:lnTo>
                  <a:lnTo>
                    <a:pt x="158" y="203"/>
                  </a:lnTo>
                  <a:lnTo>
                    <a:pt x="158" y="205"/>
                  </a:lnTo>
                  <a:lnTo>
                    <a:pt x="160" y="205"/>
                  </a:lnTo>
                  <a:lnTo>
                    <a:pt x="160" y="207"/>
                  </a:lnTo>
                  <a:lnTo>
                    <a:pt x="160" y="209"/>
                  </a:lnTo>
                  <a:lnTo>
                    <a:pt x="156" y="211"/>
                  </a:lnTo>
                  <a:lnTo>
                    <a:pt x="156" y="211"/>
                  </a:lnTo>
                  <a:lnTo>
                    <a:pt x="154" y="211"/>
                  </a:lnTo>
                  <a:lnTo>
                    <a:pt x="154" y="211"/>
                  </a:lnTo>
                  <a:lnTo>
                    <a:pt x="152" y="211"/>
                  </a:lnTo>
                  <a:lnTo>
                    <a:pt x="152" y="213"/>
                  </a:lnTo>
                  <a:lnTo>
                    <a:pt x="150" y="215"/>
                  </a:lnTo>
                  <a:lnTo>
                    <a:pt x="150" y="215"/>
                  </a:lnTo>
                  <a:lnTo>
                    <a:pt x="148" y="217"/>
                  </a:lnTo>
                  <a:lnTo>
                    <a:pt x="150" y="219"/>
                  </a:lnTo>
                  <a:lnTo>
                    <a:pt x="150" y="223"/>
                  </a:lnTo>
                  <a:lnTo>
                    <a:pt x="150" y="224"/>
                  </a:lnTo>
                  <a:lnTo>
                    <a:pt x="150" y="226"/>
                  </a:lnTo>
                  <a:lnTo>
                    <a:pt x="148" y="228"/>
                  </a:lnTo>
                  <a:lnTo>
                    <a:pt x="148" y="228"/>
                  </a:lnTo>
                  <a:lnTo>
                    <a:pt x="148" y="232"/>
                  </a:lnTo>
                  <a:lnTo>
                    <a:pt x="150" y="238"/>
                  </a:lnTo>
                  <a:lnTo>
                    <a:pt x="152" y="248"/>
                  </a:lnTo>
                  <a:lnTo>
                    <a:pt x="154" y="249"/>
                  </a:lnTo>
                  <a:lnTo>
                    <a:pt x="156" y="251"/>
                  </a:lnTo>
                  <a:lnTo>
                    <a:pt x="160" y="253"/>
                  </a:lnTo>
                  <a:lnTo>
                    <a:pt x="165" y="253"/>
                  </a:lnTo>
                  <a:lnTo>
                    <a:pt x="169" y="253"/>
                  </a:lnTo>
                  <a:lnTo>
                    <a:pt x="171" y="251"/>
                  </a:lnTo>
                  <a:lnTo>
                    <a:pt x="167" y="248"/>
                  </a:lnTo>
                  <a:lnTo>
                    <a:pt x="163" y="246"/>
                  </a:lnTo>
                  <a:lnTo>
                    <a:pt x="163" y="246"/>
                  </a:lnTo>
                  <a:lnTo>
                    <a:pt x="163" y="246"/>
                  </a:lnTo>
                  <a:lnTo>
                    <a:pt x="163" y="244"/>
                  </a:lnTo>
                  <a:lnTo>
                    <a:pt x="163" y="244"/>
                  </a:lnTo>
                  <a:lnTo>
                    <a:pt x="163" y="244"/>
                  </a:lnTo>
                  <a:lnTo>
                    <a:pt x="165" y="244"/>
                  </a:lnTo>
                  <a:lnTo>
                    <a:pt x="165" y="242"/>
                  </a:lnTo>
                  <a:lnTo>
                    <a:pt x="165" y="238"/>
                  </a:lnTo>
                  <a:lnTo>
                    <a:pt x="163" y="236"/>
                  </a:lnTo>
                  <a:lnTo>
                    <a:pt x="162" y="232"/>
                  </a:lnTo>
                  <a:lnTo>
                    <a:pt x="162" y="230"/>
                  </a:lnTo>
                  <a:lnTo>
                    <a:pt x="162" y="219"/>
                  </a:lnTo>
                  <a:lnTo>
                    <a:pt x="162" y="217"/>
                  </a:lnTo>
                  <a:lnTo>
                    <a:pt x="167" y="211"/>
                  </a:lnTo>
                  <a:lnTo>
                    <a:pt x="169" y="209"/>
                  </a:lnTo>
                  <a:lnTo>
                    <a:pt x="169" y="211"/>
                  </a:lnTo>
                  <a:lnTo>
                    <a:pt x="173" y="209"/>
                  </a:lnTo>
                  <a:lnTo>
                    <a:pt x="173" y="209"/>
                  </a:lnTo>
                  <a:lnTo>
                    <a:pt x="175" y="207"/>
                  </a:lnTo>
                  <a:lnTo>
                    <a:pt x="181" y="205"/>
                  </a:lnTo>
                  <a:lnTo>
                    <a:pt x="185" y="203"/>
                  </a:lnTo>
                  <a:lnTo>
                    <a:pt x="185" y="203"/>
                  </a:lnTo>
                  <a:lnTo>
                    <a:pt x="185" y="203"/>
                  </a:lnTo>
                  <a:lnTo>
                    <a:pt x="185" y="203"/>
                  </a:lnTo>
                  <a:lnTo>
                    <a:pt x="185" y="203"/>
                  </a:lnTo>
                  <a:lnTo>
                    <a:pt x="188" y="209"/>
                  </a:lnTo>
                  <a:lnTo>
                    <a:pt x="190" y="211"/>
                  </a:lnTo>
                  <a:lnTo>
                    <a:pt x="192" y="211"/>
                  </a:lnTo>
                  <a:lnTo>
                    <a:pt x="192" y="209"/>
                  </a:lnTo>
                  <a:lnTo>
                    <a:pt x="192" y="207"/>
                  </a:lnTo>
                  <a:lnTo>
                    <a:pt x="192" y="205"/>
                  </a:lnTo>
                  <a:lnTo>
                    <a:pt x="190" y="201"/>
                  </a:lnTo>
                  <a:lnTo>
                    <a:pt x="188" y="200"/>
                  </a:lnTo>
                  <a:lnTo>
                    <a:pt x="187" y="200"/>
                  </a:lnTo>
                  <a:lnTo>
                    <a:pt x="187" y="196"/>
                  </a:lnTo>
                  <a:lnTo>
                    <a:pt x="187" y="192"/>
                  </a:lnTo>
                  <a:lnTo>
                    <a:pt x="187" y="192"/>
                  </a:lnTo>
                  <a:lnTo>
                    <a:pt x="185" y="190"/>
                  </a:lnTo>
                  <a:lnTo>
                    <a:pt x="185" y="190"/>
                  </a:lnTo>
                  <a:lnTo>
                    <a:pt x="183" y="190"/>
                  </a:lnTo>
                  <a:lnTo>
                    <a:pt x="173" y="184"/>
                  </a:lnTo>
                  <a:lnTo>
                    <a:pt x="167" y="182"/>
                  </a:lnTo>
                  <a:lnTo>
                    <a:pt x="167" y="182"/>
                  </a:lnTo>
                  <a:lnTo>
                    <a:pt x="165" y="182"/>
                  </a:lnTo>
                  <a:lnTo>
                    <a:pt x="165" y="182"/>
                  </a:lnTo>
                  <a:lnTo>
                    <a:pt x="162" y="178"/>
                  </a:lnTo>
                  <a:lnTo>
                    <a:pt x="160" y="178"/>
                  </a:lnTo>
                  <a:lnTo>
                    <a:pt x="160" y="178"/>
                  </a:lnTo>
                  <a:lnTo>
                    <a:pt x="158" y="176"/>
                  </a:lnTo>
                  <a:lnTo>
                    <a:pt x="158" y="176"/>
                  </a:lnTo>
                  <a:lnTo>
                    <a:pt x="158" y="175"/>
                  </a:lnTo>
                  <a:lnTo>
                    <a:pt x="158" y="175"/>
                  </a:lnTo>
                  <a:lnTo>
                    <a:pt x="158" y="175"/>
                  </a:lnTo>
                  <a:lnTo>
                    <a:pt x="160" y="173"/>
                  </a:lnTo>
                  <a:lnTo>
                    <a:pt x="160" y="171"/>
                  </a:lnTo>
                  <a:lnTo>
                    <a:pt x="160" y="171"/>
                  </a:lnTo>
                  <a:lnTo>
                    <a:pt x="160" y="171"/>
                  </a:lnTo>
                  <a:lnTo>
                    <a:pt x="160" y="171"/>
                  </a:lnTo>
                  <a:lnTo>
                    <a:pt x="158" y="171"/>
                  </a:lnTo>
                  <a:lnTo>
                    <a:pt x="158" y="173"/>
                  </a:lnTo>
                  <a:lnTo>
                    <a:pt x="154" y="169"/>
                  </a:lnTo>
                  <a:lnTo>
                    <a:pt x="152" y="169"/>
                  </a:lnTo>
                  <a:lnTo>
                    <a:pt x="152" y="167"/>
                  </a:lnTo>
                  <a:lnTo>
                    <a:pt x="152" y="167"/>
                  </a:lnTo>
                  <a:lnTo>
                    <a:pt x="152" y="167"/>
                  </a:lnTo>
                  <a:lnTo>
                    <a:pt x="152" y="167"/>
                  </a:lnTo>
                  <a:lnTo>
                    <a:pt x="152" y="165"/>
                  </a:lnTo>
                  <a:lnTo>
                    <a:pt x="154" y="165"/>
                  </a:lnTo>
                  <a:lnTo>
                    <a:pt x="152" y="163"/>
                  </a:lnTo>
                  <a:lnTo>
                    <a:pt x="148" y="161"/>
                  </a:lnTo>
                  <a:lnTo>
                    <a:pt x="146" y="161"/>
                  </a:lnTo>
                  <a:lnTo>
                    <a:pt x="146" y="161"/>
                  </a:lnTo>
                  <a:lnTo>
                    <a:pt x="144" y="161"/>
                  </a:lnTo>
                  <a:lnTo>
                    <a:pt x="144" y="161"/>
                  </a:lnTo>
                  <a:lnTo>
                    <a:pt x="142" y="161"/>
                  </a:lnTo>
                  <a:lnTo>
                    <a:pt x="137" y="152"/>
                  </a:lnTo>
                  <a:lnTo>
                    <a:pt x="131" y="144"/>
                  </a:lnTo>
                  <a:lnTo>
                    <a:pt x="127" y="138"/>
                  </a:lnTo>
                  <a:lnTo>
                    <a:pt x="127" y="136"/>
                  </a:lnTo>
                  <a:lnTo>
                    <a:pt x="125" y="134"/>
                  </a:lnTo>
                  <a:lnTo>
                    <a:pt x="123" y="132"/>
                  </a:lnTo>
                  <a:lnTo>
                    <a:pt x="121" y="130"/>
                  </a:lnTo>
                  <a:lnTo>
                    <a:pt x="119" y="127"/>
                  </a:lnTo>
                  <a:lnTo>
                    <a:pt x="119" y="125"/>
                  </a:lnTo>
                  <a:lnTo>
                    <a:pt x="119" y="123"/>
                  </a:lnTo>
                  <a:lnTo>
                    <a:pt x="119" y="123"/>
                  </a:lnTo>
                  <a:lnTo>
                    <a:pt x="121" y="121"/>
                  </a:lnTo>
                  <a:lnTo>
                    <a:pt x="123" y="119"/>
                  </a:lnTo>
                  <a:lnTo>
                    <a:pt x="125" y="117"/>
                  </a:lnTo>
                  <a:lnTo>
                    <a:pt x="127" y="113"/>
                  </a:lnTo>
                  <a:lnTo>
                    <a:pt x="131" y="104"/>
                  </a:lnTo>
                  <a:lnTo>
                    <a:pt x="133" y="100"/>
                  </a:lnTo>
                  <a:lnTo>
                    <a:pt x="133" y="96"/>
                  </a:lnTo>
                  <a:lnTo>
                    <a:pt x="137" y="82"/>
                  </a:lnTo>
                  <a:lnTo>
                    <a:pt x="137" y="77"/>
                  </a:lnTo>
                  <a:lnTo>
                    <a:pt x="137" y="75"/>
                  </a:lnTo>
                  <a:lnTo>
                    <a:pt x="137" y="71"/>
                  </a:lnTo>
                  <a:lnTo>
                    <a:pt x="137" y="67"/>
                  </a:lnTo>
                  <a:lnTo>
                    <a:pt x="131" y="50"/>
                  </a:lnTo>
                  <a:lnTo>
                    <a:pt x="127" y="34"/>
                  </a:lnTo>
                  <a:lnTo>
                    <a:pt x="127" y="27"/>
                  </a:lnTo>
                  <a:lnTo>
                    <a:pt x="125" y="19"/>
                  </a:lnTo>
                  <a:lnTo>
                    <a:pt x="123" y="15"/>
                  </a:lnTo>
                  <a:lnTo>
                    <a:pt x="123" y="11"/>
                  </a:lnTo>
                  <a:lnTo>
                    <a:pt x="123" y="8"/>
                  </a:lnTo>
                  <a:lnTo>
                    <a:pt x="123" y="8"/>
                  </a:lnTo>
                  <a:lnTo>
                    <a:pt x="123" y="6"/>
                  </a:lnTo>
                  <a:lnTo>
                    <a:pt x="121" y="0"/>
                  </a:lnTo>
                  <a:lnTo>
                    <a:pt x="152" y="29"/>
                  </a:lnTo>
                  <a:lnTo>
                    <a:pt x="165" y="13"/>
                  </a:lnTo>
                  <a:lnTo>
                    <a:pt x="219" y="59"/>
                  </a:lnTo>
                  <a:lnTo>
                    <a:pt x="231" y="69"/>
                  </a:lnTo>
                  <a:lnTo>
                    <a:pt x="236" y="63"/>
                  </a:lnTo>
                  <a:lnTo>
                    <a:pt x="261" y="86"/>
                  </a:lnTo>
                  <a:lnTo>
                    <a:pt x="258" y="92"/>
                  </a:lnTo>
                  <a:close/>
                </a:path>
              </a:pathLst>
            </a:custGeom>
            <a:solidFill>
              <a:srgbClr val="1D4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45" name="Freeform 6347"/>
            <p:cNvSpPr>
              <a:spLocks/>
            </p:cNvSpPr>
            <p:nvPr/>
          </p:nvSpPr>
          <p:spPr bwMode="auto">
            <a:xfrm>
              <a:off x="6438901" y="2030413"/>
              <a:ext cx="795338" cy="715963"/>
            </a:xfrm>
            <a:custGeom>
              <a:avLst/>
              <a:gdLst>
                <a:gd name="T0" fmla="*/ 329 w 501"/>
                <a:gd name="T1" fmla="*/ 150 h 451"/>
                <a:gd name="T2" fmla="*/ 440 w 501"/>
                <a:gd name="T3" fmla="*/ 238 h 451"/>
                <a:gd name="T4" fmla="*/ 492 w 501"/>
                <a:gd name="T5" fmla="*/ 320 h 451"/>
                <a:gd name="T6" fmla="*/ 500 w 501"/>
                <a:gd name="T7" fmla="*/ 361 h 451"/>
                <a:gd name="T8" fmla="*/ 496 w 501"/>
                <a:gd name="T9" fmla="*/ 414 h 451"/>
                <a:gd name="T10" fmla="*/ 404 w 501"/>
                <a:gd name="T11" fmla="*/ 426 h 451"/>
                <a:gd name="T12" fmla="*/ 371 w 501"/>
                <a:gd name="T13" fmla="*/ 413 h 451"/>
                <a:gd name="T14" fmla="*/ 279 w 501"/>
                <a:gd name="T15" fmla="*/ 391 h 451"/>
                <a:gd name="T16" fmla="*/ 156 w 501"/>
                <a:gd name="T17" fmla="*/ 390 h 451"/>
                <a:gd name="T18" fmla="*/ 4 w 501"/>
                <a:gd name="T19" fmla="*/ 215 h 451"/>
                <a:gd name="T20" fmla="*/ 56 w 501"/>
                <a:gd name="T21" fmla="*/ 146 h 451"/>
                <a:gd name="T22" fmla="*/ 71 w 501"/>
                <a:gd name="T23" fmla="*/ 159 h 451"/>
                <a:gd name="T24" fmla="*/ 75 w 501"/>
                <a:gd name="T25" fmla="*/ 175 h 451"/>
                <a:gd name="T26" fmla="*/ 62 w 501"/>
                <a:gd name="T27" fmla="*/ 178 h 451"/>
                <a:gd name="T28" fmla="*/ 54 w 501"/>
                <a:gd name="T29" fmla="*/ 190 h 451"/>
                <a:gd name="T30" fmla="*/ 39 w 501"/>
                <a:gd name="T31" fmla="*/ 188 h 451"/>
                <a:gd name="T32" fmla="*/ 44 w 501"/>
                <a:gd name="T33" fmla="*/ 201 h 451"/>
                <a:gd name="T34" fmla="*/ 52 w 501"/>
                <a:gd name="T35" fmla="*/ 215 h 451"/>
                <a:gd name="T36" fmla="*/ 66 w 501"/>
                <a:gd name="T37" fmla="*/ 228 h 451"/>
                <a:gd name="T38" fmla="*/ 83 w 501"/>
                <a:gd name="T39" fmla="*/ 238 h 451"/>
                <a:gd name="T40" fmla="*/ 87 w 501"/>
                <a:gd name="T41" fmla="*/ 248 h 451"/>
                <a:gd name="T42" fmla="*/ 94 w 501"/>
                <a:gd name="T43" fmla="*/ 257 h 451"/>
                <a:gd name="T44" fmla="*/ 108 w 501"/>
                <a:gd name="T45" fmla="*/ 261 h 451"/>
                <a:gd name="T46" fmla="*/ 117 w 501"/>
                <a:gd name="T47" fmla="*/ 274 h 451"/>
                <a:gd name="T48" fmla="*/ 133 w 501"/>
                <a:gd name="T49" fmla="*/ 271 h 451"/>
                <a:gd name="T50" fmla="*/ 150 w 501"/>
                <a:gd name="T51" fmla="*/ 272 h 451"/>
                <a:gd name="T52" fmla="*/ 156 w 501"/>
                <a:gd name="T53" fmla="*/ 280 h 451"/>
                <a:gd name="T54" fmla="*/ 163 w 501"/>
                <a:gd name="T55" fmla="*/ 284 h 451"/>
                <a:gd name="T56" fmla="*/ 163 w 501"/>
                <a:gd name="T57" fmla="*/ 276 h 451"/>
                <a:gd name="T58" fmla="*/ 158 w 501"/>
                <a:gd name="T59" fmla="*/ 261 h 451"/>
                <a:gd name="T60" fmla="*/ 138 w 501"/>
                <a:gd name="T61" fmla="*/ 242 h 451"/>
                <a:gd name="T62" fmla="*/ 146 w 501"/>
                <a:gd name="T63" fmla="*/ 219 h 451"/>
                <a:gd name="T64" fmla="*/ 148 w 501"/>
                <a:gd name="T65" fmla="*/ 209 h 451"/>
                <a:gd name="T66" fmla="*/ 138 w 501"/>
                <a:gd name="T67" fmla="*/ 194 h 451"/>
                <a:gd name="T68" fmla="*/ 142 w 501"/>
                <a:gd name="T69" fmla="*/ 182 h 451"/>
                <a:gd name="T70" fmla="*/ 146 w 501"/>
                <a:gd name="T71" fmla="*/ 178 h 451"/>
                <a:gd name="T72" fmla="*/ 158 w 501"/>
                <a:gd name="T73" fmla="*/ 194 h 451"/>
                <a:gd name="T74" fmla="*/ 160 w 501"/>
                <a:gd name="T75" fmla="*/ 209 h 451"/>
                <a:gd name="T76" fmla="*/ 152 w 501"/>
                <a:gd name="T77" fmla="*/ 213 h 451"/>
                <a:gd name="T78" fmla="*/ 150 w 501"/>
                <a:gd name="T79" fmla="*/ 224 h 451"/>
                <a:gd name="T80" fmla="*/ 152 w 501"/>
                <a:gd name="T81" fmla="*/ 248 h 451"/>
                <a:gd name="T82" fmla="*/ 171 w 501"/>
                <a:gd name="T83" fmla="*/ 251 h 451"/>
                <a:gd name="T84" fmla="*/ 163 w 501"/>
                <a:gd name="T85" fmla="*/ 244 h 451"/>
                <a:gd name="T86" fmla="*/ 162 w 501"/>
                <a:gd name="T87" fmla="*/ 232 h 451"/>
                <a:gd name="T88" fmla="*/ 169 w 501"/>
                <a:gd name="T89" fmla="*/ 211 h 451"/>
                <a:gd name="T90" fmla="*/ 185 w 501"/>
                <a:gd name="T91" fmla="*/ 203 h 451"/>
                <a:gd name="T92" fmla="*/ 192 w 501"/>
                <a:gd name="T93" fmla="*/ 211 h 451"/>
                <a:gd name="T94" fmla="*/ 187 w 501"/>
                <a:gd name="T95" fmla="*/ 200 h 451"/>
                <a:gd name="T96" fmla="*/ 183 w 501"/>
                <a:gd name="T97" fmla="*/ 190 h 451"/>
                <a:gd name="T98" fmla="*/ 162 w 501"/>
                <a:gd name="T99" fmla="*/ 178 h 451"/>
                <a:gd name="T100" fmla="*/ 158 w 501"/>
                <a:gd name="T101" fmla="*/ 175 h 451"/>
                <a:gd name="T102" fmla="*/ 160 w 501"/>
                <a:gd name="T103" fmla="*/ 171 h 451"/>
                <a:gd name="T104" fmla="*/ 152 w 501"/>
                <a:gd name="T105" fmla="*/ 167 h 451"/>
                <a:gd name="T106" fmla="*/ 148 w 501"/>
                <a:gd name="T107" fmla="*/ 161 h 451"/>
                <a:gd name="T108" fmla="*/ 137 w 501"/>
                <a:gd name="T109" fmla="*/ 152 h 451"/>
                <a:gd name="T110" fmla="*/ 121 w 501"/>
                <a:gd name="T111" fmla="*/ 130 h 451"/>
                <a:gd name="T112" fmla="*/ 123 w 501"/>
                <a:gd name="T113" fmla="*/ 119 h 451"/>
                <a:gd name="T114" fmla="*/ 137 w 501"/>
                <a:gd name="T115" fmla="*/ 82 h 451"/>
                <a:gd name="T116" fmla="*/ 127 w 501"/>
                <a:gd name="T117" fmla="*/ 34 h 451"/>
                <a:gd name="T118" fmla="*/ 123 w 501"/>
                <a:gd name="T119" fmla="*/ 8 h 451"/>
                <a:gd name="T120" fmla="*/ 231 w 501"/>
                <a:gd name="T121" fmla="*/ 6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1" h="451">
                  <a:moveTo>
                    <a:pt x="258" y="92"/>
                  </a:moveTo>
                  <a:lnTo>
                    <a:pt x="275" y="107"/>
                  </a:lnTo>
                  <a:lnTo>
                    <a:pt x="281" y="102"/>
                  </a:lnTo>
                  <a:lnTo>
                    <a:pt x="296" y="115"/>
                  </a:lnTo>
                  <a:lnTo>
                    <a:pt x="292" y="121"/>
                  </a:lnTo>
                  <a:lnTo>
                    <a:pt x="329" y="150"/>
                  </a:lnTo>
                  <a:lnTo>
                    <a:pt x="332" y="144"/>
                  </a:lnTo>
                  <a:lnTo>
                    <a:pt x="348" y="157"/>
                  </a:lnTo>
                  <a:lnTo>
                    <a:pt x="342" y="163"/>
                  </a:lnTo>
                  <a:lnTo>
                    <a:pt x="398" y="205"/>
                  </a:lnTo>
                  <a:lnTo>
                    <a:pt x="405" y="211"/>
                  </a:lnTo>
                  <a:lnTo>
                    <a:pt x="440" y="238"/>
                  </a:lnTo>
                  <a:lnTo>
                    <a:pt x="434" y="246"/>
                  </a:lnTo>
                  <a:lnTo>
                    <a:pt x="471" y="272"/>
                  </a:lnTo>
                  <a:lnTo>
                    <a:pt x="465" y="280"/>
                  </a:lnTo>
                  <a:lnTo>
                    <a:pt x="501" y="307"/>
                  </a:lnTo>
                  <a:lnTo>
                    <a:pt x="500" y="309"/>
                  </a:lnTo>
                  <a:lnTo>
                    <a:pt x="492" y="320"/>
                  </a:lnTo>
                  <a:lnTo>
                    <a:pt x="484" y="326"/>
                  </a:lnTo>
                  <a:lnTo>
                    <a:pt x="494" y="334"/>
                  </a:lnTo>
                  <a:lnTo>
                    <a:pt x="488" y="342"/>
                  </a:lnTo>
                  <a:lnTo>
                    <a:pt x="498" y="347"/>
                  </a:lnTo>
                  <a:lnTo>
                    <a:pt x="492" y="355"/>
                  </a:lnTo>
                  <a:lnTo>
                    <a:pt x="500" y="361"/>
                  </a:lnTo>
                  <a:lnTo>
                    <a:pt x="496" y="368"/>
                  </a:lnTo>
                  <a:lnTo>
                    <a:pt x="492" y="367"/>
                  </a:lnTo>
                  <a:lnTo>
                    <a:pt x="477" y="390"/>
                  </a:lnTo>
                  <a:lnTo>
                    <a:pt x="494" y="401"/>
                  </a:lnTo>
                  <a:lnTo>
                    <a:pt x="490" y="409"/>
                  </a:lnTo>
                  <a:lnTo>
                    <a:pt x="496" y="414"/>
                  </a:lnTo>
                  <a:lnTo>
                    <a:pt x="475" y="445"/>
                  </a:lnTo>
                  <a:lnTo>
                    <a:pt x="471" y="443"/>
                  </a:lnTo>
                  <a:lnTo>
                    <a:pt x="467" y="451"/>
                  </a:lnTo>
                  <a:lnTo>
                    <a:pt x="440" y="432"/>
                  </a:lnTo>
                  <a:lnTo>
                    <a:pt x="430" y="445"/>
                  </a:lnTo>
                  <a:lnTo>
                    <a:pt x="404" y="426"/>
                  </a:lnTo>
                  <a:lnTo>
                    <a:pt x="396" y="432"/>
                  </a:lnTo>
                  <a:lnTo>
                    <a:pt x="384" y="445"/>
                  </a:lnTo>
                  <a:lnTo>
                    <a:pt x="369" y="434"/>
                  </a:lnTo>
                  <a:lnTo>
                    <a:pt x="373" y="426"/>
                  </a:lnTo>
                  <a:lnTo>
                    <a:pt x="365" y="420"/>
                  </a:lnTo>
                  <a:lnTo>
                    <a:pt x="371" y="413"/>
                  </a:lnTo>
                  <a:lnTo>
                    <a:pt x="354" y="399"/>
                  </a:lnTo>
                  <a:lnTo>
                    <a:pt x="342" y="414"/>
                  </a:lnTo>
                  <a:lnTo>
                    <a:pt x="325" y="401"/>
                  </a:lnTo>
                  <a:lnTo>
                    <a:pt x="336" y="388"/>
                  </a:lnTo>
                  <a:lnTo>
                    <a:pt x="302" y="361"/>
                  </a:lnTo>
                  <a:lnTo>
                    <a:pt x="279" y="391"/>
                  </a:lnTo>
                  <a:lnTo>
                    <a:pt x="236" y="359"/>
                  </a:lnTo>
                  <a:lnTo>
                    <a:pt x="225" y="372"/>
                  </a:lnTo>
                  <a:lnTo>
                    <a:pt x="200" y="353"/>
                  </a:lnTo>
                  <a:lnTo>
                    <a:pt x="171" y="390"/>
                  </a:lnTo>
                  <a:lnTo>
                    <a:pt x="162" y="382"/>
                  </a:lnTo>
                  <a:lnTo>
                    <a:pt x="156" y="390"/>
                  </a:lnTo>
                  <a:lnTo>
                    <a:pt x="67" y="317"/>
                  </a:lnTo>
                  <a:lnTo>
                    <a:pt x="0" y="259"/>
                  </a:lnTo>
                  <a:lnTo>
                    <a:pt x="12" y="246"/>
                  </a:lnTo>
                  <a:lnTo>
                    <a:pt x="4" y="238"/>
                  </a:lnTo>
                  <a:lnTo>
                    <a:pt x="16" y="224"/>
                  </a:lnTo>
                  <a:lnTo>
                    <a:pt x="4" y="215"/>
                  </a:lnTo>
                  <a:lnTo>
                    <a:pt x="29" y="186"/>
                  </a:lnTo>
                  <a:lnTo>
                    <a:pt x="27" y="184"/>
                  </a:lnTo>
                  <a:lnTo>
                    <a:pt x="52" y="157"/>
                  </a:lnTo>
                  <a:lnTo>
                    <a:pt x="48" y="153"/>
                  </a:lnTo>
                  <a:lnTo>
                    <a:pt x="56" y="146"/>
                  </a:lnTo>
                  <a:lnTo>
                    <a:pt x="56" y="146"/>
                  </a:lnTo>
                  <a:lnTo>
                    <a:pt x="58" y="148"/>
                  </a:lnTo>
                  <a:lnTo>
                    <a:pt x="67" y="155"/>
                  </a:lnTo>
                  <a:lnTo>
                    <a:pt x="73" y="159"/>
                  </a:lnTo>
                  <a:lnTo>
                    <a:pt x="73" y="159"/>
                  </a:lnTo>
                  <a:lnTo>
                    <a:pt x="71" y="159"/>
                  </a:lnTo>
                  <a:lnTo>
                    <a:pt x="71" y="159"/>
                  </a:lnTo>
                  <a:lnTo>
                    <a:pt x="73" y="163"/>
                  </a:lnTo>
                  <a:lnTo>
                    <a:pt x="73" y="165"/>
                  </a:lnTo>
                  <a:lnTo>
                    <a:pt x="75" y="165"/>
                  </a:lnTo>
                  <a:lnTo>
                    <a:pt x="77" y="169"/>
                  </a:lnTo>
                  <a:lnTo>
                    <a:pt x="77" y="173"/>
                  </a:lnTo>
                  <a:lnTo>
                    <a:pt x="75" y="175"/>
                  </a:lnTo>
                  <a:lnTo>
                    <a:pt x="75" y="175"/>
                  </a:lnTo>
                  <a:lnTo>
                    <a:pt x="71" y="176"/>
                  </a:lnTo>
                  <a:lnTo>
                    <a:pt x="67" y="176"/>
                  </a:lnTo>
                  <a:lnTo>
                    <a:pt x="66" y="176"/>
                  </a:lnTo>
                  <a:lnTo>
                    <a:pt x="64" y="176"/>
                  </a:lnTo>
                  <a:lnTo>
                    <a:pt x="62" y="178"/>
                  </a:lnTo>
                  <a:lnTo>
                    <a:pt x="58" y="182"/>
                  </a:lnTo>
                  <a:lnTo>
                    <a:pt x="58" y="186"/>
                  </a:lnTo>
                  <a:lnTo>
                    <a:pt x="58" y="186"/>
                  </a:lnTo>
                  <a:lnTo>
                    <a:pt x="56" y="188"/>
                  </a:lnTo>
                  <a:lnTo>
                    <a:pt x="56" y="190"/>
                  </a:lnTo>
                  <a:lnTo>
                    <a:pt x="54" y="190"/>
                  </a:lnTo>
                  <a:lnTo>
                    <a:pt x="50" y="190"/>
                  </a:lnTo>
                  <a:lnTo>
                    <a:pt x="46" y="190"/>
                  </a:lnTo>
                  <a:lnTo>
                    <a:pt x="42" y="186"/>
                  </a:lnTo>
                  <a:lnTo>
                    <a:pt x="41" y="186"/>
                  </a:lnTo>
                  <a:lnTo>
                    <a:pt x="39" y="188"/>
                  </a:lnTo>
                  <a:lnTo>
                    <a:pt x="39" y="188"/>
                  </a:lnTo>
                  <a:lnTo>
                    <a:pt x="41" y="188"/>
                  </a:lnTo>
                  <a:lnTo>
                    <a:pt x="42" y="190"/>
                  </a:lnTo>
                  <a:lnTo>
                    <a:pt x="46" y="194"/>
                  </a:lnTo>
                  <a:lnTo>
                    <a:pt x="46" y="196"/>
                  </a:lnTo>
                  <a:lnTo>
                    <a:pt x="44" y="200"/>
                  </a:lnTo>
                  <a:lnTo>
                    <a:pt x="44" y="201"/>
                  </a:lnTo>
                  <a:lnTo>
                    <a:pt x="44" y="203"/>
                  </a:lnTo>
                  <a:lnTo>
                    <a:pt x="44" y="207"/>
                  </a:lnTo>
                  <a:lnTo>
                    <a:pt x="44" y="207"/>
                  </a:lnTo>
                  <a:lnTo>
                    <a:pt x="42" y="209"/>
                  </a:lnTo>
                  <a:lnTo>
                    <a:pt x="48" y="213"/>
                  </a:lnTo>
                  <a:lnTo>
                    <a:pt x="52" y="215"/>
                  </a:lnTo>
                  <a:lnTo>
                    <a:pt x="54" y="215"/>
                  </a:lnTo>
                  <a:lnTo>
                    <a:pt x="56" y="215"/>
                  </a:lnTo>
                  <a:lnTo>
                    <a:pt x="62" y="221"/>
                  </a:lnTo>
                  <a:lnTo>
                    <a:pt x="62" y="223"/>
                  </a:lnTo>
                  <a:lnTo>
                    <a:pt x="62" y="223"/>
                  </a:lnTo>
                  <a:lnTo>
                    <a:pt x="66" y="228"/>
                  </a:lnTo>
                  <a:lnTo>
                    <a:pt x="67" y="228"/>
                  </a:lnTo>
                  <a:lnTo>
                    <a:pt x="69" y="230"/>
                  </a:lnTo>
                  <a:lnTo>
                    <a:pt x="71" y="232"/>
                  </a:lnTo>
                  <a:lnTo>
                    <a:pt x="73" y="232"/>
                  </a:lnTo>
                  <a:lnTo>
                    <a:pt x="79" y="236"/>
                  </a:lnTo>
                  <a:lnTo>
                    <a:pt x="83" y="238"/>
                  </a:lnTo>
                  <a:lnTo>
                    <a:pt x="85" y="240"/>
                  </a:lnTo>
                  <a:lnTo>
                    <a:pt x="85" y="244"/>
                  </a:lnTo>
                  <a:lnTo>
                    <a:pt x="85" y="244"/>
                  </a:lnTo>
                  <a:lnTo>
                    <a:pt x="85" y="246"/>
                  </a:lnTo>
                  <a:lnTo>
                    <a:pt x="85" y="248"/>
                  </a:lnTo>
                  <a:lnTo>
                    <a:pt x="87" y="248"/>
                  </a:lnTo>
                  <a:lnTo>
                    <a:pt x="90" y="251"/>
                  </a:lnTo>
                  <a:lnTo>
                    <a:pt x="94" y="251"/>
                  </a:lnTo>
                  <a:lnTo>
                    <a:pt x="94" y="253"/>
                  </a:lnTo>
                  <a:lnTo>
                    <a:pt x="94" y="255"/>
                  </a:lnTo>
                  <a:lnTo>
                    <a:pt x="94" y="257"/>
                  </a:lnTo>
                  <a:lnTo>
                    <a:pt x="94" y="257"/>
                  </a:lnTo>
                  <a:lnTo>
                    <a:pt x="96" y="259"/>
                  </a:lnTo>
                  <a:lnTo>
                    <a:pt x="100" y="259"/>
                  </a:lnTo>
                  <a:lnTo>
                    <a:pt x="104" y="261"/>
                  </a:lnTo>
                  <a:lnTo>
                    <a:pt x="108" y="261"/>
                  </a:lnTo>
                  <a:lnTo>
                    <a:pt x="108" y="261"/>
                  </a:lnTo>
                  <a:lnTo>
                    <a:pt x="108" y="261"/>
                  </a:lnTo>
                  <a:lnTo>
                    <a:pt x="108" y="263"/>
                  </a:lnTo>
                  <a:lnTo>
                    <a:pt x="110" y="265"/>
                  </a:lnTo>
                  <a:lnTo>
                    <a:pt x="112" y="271"/>
                  </a:lnTo>
                  <a:lnTo>
                    <a:pt x="115" y="274"/>
                  </a:lnTo>
                  <a:lnTo>
                    <a:pt x="117" y="274"/>
                  </a:lnTo>
                  <a:lnTo>
                    <a:pt x="117" y="274"/>
                  </a:lnTo>
                  <a:lnTo>
                    <a:pt x="119" y="274"/>
                  </a:lnTo>
                  <a:lnTo>
                    <a:pt x="121" y="272"/>
                  </a:lnTo>
                  <a:lnTo>
                    <a:pt x="127" y="272"/>
                  </a:lnTo>
                  <a:lnTo>
                    <a:pt x="129" y="272"/>
                  </a:lnTo>
                  <a:lnTo>
                    <a:pt x="133" y="271"/>
                  </a:lnTo>
                  <a:lnTo>
                    <a:pt x="133" y="271"/>
                  </a:lnTo>
                  <a:lnTo>
                    <a:pt x="135" y="269"/>
                  </a:lnTo>
                  <a:lnTo>
                    <a:pt x="142" y="267"/>
                  </a:lnTo>
                  <a:lnTo>
                    <a:pt x="146" y="267"/>
                  </a:lnTo>
                  <a:lnTo>
                    <a:pt x="150" y="271"/>
                  </a:lnTo>
                  <a:lnTo>
                    <a:pt x="150" y="272"/>
                  </a:lnTo>
                  <a:lnTo>
                    <a:pt x="150" y="272"/>
                  </a:lnTo>
                  <a:lnTo>
                    <a:pt x="150" y="274"/>
                  </a:lnTo>
                  <a:lnTo>
                    <a:pt x="150" y="274"/>
                  </a:lnTo>
                  <a:lnTo>
                    <a:pt x="150" y="276"/>
                  </a:lnTo>
                  <a:lnTo>
                    <a:pt x="150" y="278"/>
                  </a:lnTo>
                  <a:lnTo>
                    <a:pt x="154" y="280"/>
                  </a:lnTo>
                  <a:lnTo>
                    <a:pt x="156" y="280"/>
                  </a:lnTo>
                  <a:lnTo>
                    <a:pt x="160" y="282"/>
                  </a:lnTo>
                  <a:lnTo>
                    <a:pt x="160" y="282"/>
                  </a:lnTo>
                  <a:lnTo>
                    <a:pt x="160" y="284"/>
                  </a:lnTo>
                  <a:lnTo>
                    <a:pt x="162" y="284"/>
                  </a:lnTo>
                  <a:lnTo>
                    <a:pt x="162" y="284"/>
                  </a:lnTo>
                  <a:lnTo>
                    <a:pt x="163" y="284"/>
                  </a:lnTo>
                  <a:lnTo>
                    <a:pt x="163" y="284"/>
                  </a:lnTo>
                  <a:lnTo>
                    <a:pt x="163" y="284"/>
                  </a:lnTo>
                  <a:lnTo>
                    <a:pt x="163" y="284"/>
                  </a:lnTo>
                  <a:lnTo>
                    <a:pt x="163" y="282"/>
                  </a:lnTo>
                  <a:lnTo>
                    <a:pt x="163" y="278"/>
                  </a:lnTo>
                  <a:lnTo>
                    <a:pt x="163" y="276"/>
                  </a:lnTo>
                  <a:lnTo>
                    <a:pt x="165" y="274"/>
                  </a:lnTo>
                  <a:lnTo>
                    <a:pt x="165" y="272"/>
                  </a:lnTo>
                  <a:lnTo>
                    <a:pt x="163" y="272"/>
                  </a:lnTo>
                  <a:lnTo>
                    <a:pt x="163" y="271"/>
                  </a:lnTo>
                  <a:lnTo>
                    <a:pt x="162" y="269"/>
                  </a:lnTo>
                  <a:lnTo>
                    <a:pt x="158" y="261"/>
                  </a:lnTo>
                  <a:lnTo>
                    <a:pt x="154" y="253"/>
                  </a:lnTo>
                  <a:lnTo>
                    <a:pt x="146" y="249"/>
                  </a:lnTo>
                  <a:lnTo>
                    <a:pt x="138" y="248"/>
                  </a:lnTo>
                  <a:lnTo>
                    <a:pt x="135" y="246"/>
                  </a:lnTo>
                  <a:lnTo>
                    <a:pt x="135" y="246"/>
                  </a:lnTo>
                  <a:lnTo>
                    <a:pt x="138" y="242"/>
                  </a:lnTo>
                  <a:lnTo>
                    <a:pt x="140" y="242"/>
                  </a:lnTo>
                  <a:lnTo>
                    <a:pt x="142" y="240"/>
                  </a:lnTo>
                  <a:lnTo>
                    <a:pt x="146" y="236"/>
                  </a:lnTo>
                  <a:lnTo>
                    <a:pt x="148" y="234"/>
                  </a:lnTo>
                  <a:lnTo>
                    <a:pt x="146" y="223"/>
                  </a:lnTo>
                  <a:lnTo>
                    <a:pt x="146" y="219"/>
                  </a:lnTo>
                  <a:lnTo>
                    <a:pt x="146" y="219"/>
                  </a:lnTo>
                  <a:lnTo>
                    <a:pt x="146" y="217"/>
                  </a:lnTo>
                  <a:lnTo>
                    <a:pt x="146" y="215"/>
                  </a:lnTo>
                  <a:lnTo>
                    <a:pt x="148" y="215"/>
                  </a:lnTo>
                  <a:lnTo>
                    <a:pt x="148" y="213"/>
                  </a:lnTo>
                  <a:lnTo>
                    <a:pt x="148" y="209"/>
                  </a:lnTo>
                  <a:lnTo>
                    <a:pt x="146" y="205"/>
                  </a:lnTo>
                  <a:lnTo>
                    <a:pt x="146" y="203"/>
                  </a:lnTo>
                  <a:lnTo>
                    <a:pt x="144" y="201"/>
                  </a:lnTo>
                  <a:lnTo>
                    <a:pt x="140" y="198"/>
                  </a:lnTo>
                  <a:lnTo>
                    <a:pt x="138" y="194"/>
                  </a:lnTo>
                  <a:lnTo>
                    <a:pt x="138" y="194"/>
                  </a:lnTo>
                  <a:lnTo>
                    <a:pt x="140" y="194"/>
                  </a:lnTo>
                  <a:lnTo>
                    <a:pt x="140" y="192"/>
                  </a:lnTo>
                  <a:lnTo>
                    <a:pt x="142" y="188"/>
                  </a:lnTo>
                  <a:lnTo>
                    <a:pt x="142" y="186"/>
                  </a:lnTo>
                  <a:lnTo>
                    <a:pt x="142" y="184"/>
                  </a:lnTo>
                  <a:lnTo>
                    <a:pt x="142" y="182"/>
                  </a:lnTo>
                  <a:lnTo>
                    <a:pt x="142" y="182"/>
                  </a:lnTo>
                  <a:lnTo>
                    <a:pt x="142" y="182"/>
                  </a:lnTo>
                  <a:lnTo>
                    <a:pt x="142" y="180"/>
                  </a:lnTo>
                  <a:lnTo>
                    <a:pt x="144" y="180"/>
                  </a:lnTo>
                  <a:lnTo>
                    <a:pt x="144" y="178"/>
                  </a:lnTo>
                  <a:lnTo>
                    <a:pt x="146" y="178"/>
                  </a:lnTo>
                  <a:lnTo>
                    <a:pt x="146" y="178"/>
                  </a:lnTo>
                  <a:lnTo>
                    <a:pt x="152" y="180"/>
                  </a:lnTo>
                  <a:lnTo>
                    <a:pt x="158" y="184"/>
                  </a:lnTo>
                  <a:lnTo>
                    <a:pt x="160" y="188"/>
                  </a:lnTo>
                  <a:lnTo>
                    <a:pt x="160" y="188"/>
                  </a:lnTo>
                  <a:lnTo>
                    <a:pt x="158" y="194"/>
                  </a:lnTo>
                  <a:lnTo>
                    <a:pt x="158" y="201"/>
                  </a:lnTo>
                  <a:lnTo>
                    <a:pt x="158" y="203"/>
                  </a:lnTo>
                  <a:lnTo>
                    <a:pt x="158" y="205"/>
                  </a:lnTo>
                  <a:lnTo>
                    <a:pt x="160" y="205"/>
                  </a:lnTo>
                  <a:lnTo>
                    <a:pt x="160" y="207"/>
                  </a:lnTo>
                  <a:lnTo>
                    <a:pt x="160" y="209"/>
                  </a:lnTo>
                  <a:lnTo>
                    <a:pt x="156" y="211"/>
                  </a:lnTo>
                  <a:lnTo>
                    <a:pt x="156" y="211"/>
                  </a:lnTo>
                  <a:lnTo>
                    <a:pt x="154" y="211"/>
                  </a:lnTo>
                  <a:lnTo>
                    <a:pt x="154" y="211"/>
                  </a:lnTo>
                  <a:lnTo>
                    <a:pt x="152" y="211"/>
                  </a:lnTo>
                  <a:lnTo>
                    <a:pt x="152" y="213"/>
                  </a:lnTo>
                  <a:lnTo>
                    <a:pt x="150" y="215"/>
                  </a:lnTo>
                  <a:lnTo>
                    <a:pt x="150" y="215"/>
                  </a:lnTo>
                  <a:lnTo>
                    <a:pt x="148" y="217"/>
                  </a:lnTo>
                  <a:lnTo>
                    <a:pt x="150" y="219"/>
                  </a:lnTo>
                  <a:lnTo>
                    <a:pt x="150" y="223"/>
                  </a:lnTo>
                  <a:lnTo>
                    <a:pt x="150" y="224"/>
                  </a:lnTo>
                  <a:lnTo>
                    <a:pt x="150" y="226"/>
                  </a:lnTo>
                  <a:lnTo>
                    <a:pt x="148" y="228"/>
                  </a:lnTo>
                  <a:lnTo>
                    <a:pt x="148" y="228"/>
                  </a:lnTo>
                  <a:lnTo>
                    <a:pt x="148" y="232"/>
                  </a:lnTo>
                  <a:lnTo>
                    <a:pt x="150" y="238"/>
                  </a:lnTo>
                  <a:lnTo>
                    <a:pt x="152" y="248"/>
                  </a:lnTo>
                  <a:lnTo>
                    <a:pt x="154" y="249"/>
                  </a:lnTo>
                  <a:lnTo>
                    <a:pt x="156" y="251"/>
                  </a:lnTo>
                  <a:lnTo>
                    <a:pt x="160" y="253"/>
                  </a:lnTo>
                  <a:lnTo>
                    <a:pt x="165" y="253"/>
                  </a:lnTo>
                  <a:lnTo>
                    <a:pt x="169" y="253"/>
                  </a:lnTo>
                  <a:lnTo>
                    <a:pt x="171" y="251"/>
                  </a:lnTo>
                  <a:lnTo>
                    <a:pt x="167" y="248"/>
                  </a:lnTo>
                  <a:lnTo>
                    <a:pt x="163" y="246"/>
                  </a:lnTo>
                  <a:lnTo>
                    <a:pt x="163" y="246"/>
                  </a:lnTo>
                  <a:lnTo>
                    <a:pt x="163" y="246"/>
                  </a:lnTo>
                  <a:lnTo>
                    <a:pt x="163" y="244"/>
                  </a:lnTo>
                  <a:lnTo>
                    <a:pt x="163" y="244"/>
                  </a:lnTo>
                  <a:lnTo>
                    <a:pt x="163" y="244"/>
                  </a:lnTo>
                  <a:lnTo>
                    <a:pt x="165" y="244"/>
                  </a:lnTo>
                  <a:lnTo>
                    <a:pt x="165" y="242"/>
                  </a:lnTo>
                  <a:lnTo>
                    <a:pt x="165" y="238"/>
                  </a:lnTo>
                  <a:lnTo>
                    <a:pt x="163" y="236"/>
                  </a:lnTo>
                  <a:lnTo>
                    <a:pt x="162" y="232"/>
                  </a:lnTo>
                  <a:lnTo>
                    <a:pt x="162" y="230"/>
                  </a:lnTo>
                  <a:lnTo>
                    <a:pt x="162" y="219"/>
                  </a:lnTo>
                  <a:lnTo>
                    <a:pt x="162" y="217"/>
                  </a:lnTo>
                  <a:lnTo>
                    <a:pt x="167" y="211"/>
                  </a:lnTo>
                  <a:lnTo>
                    <a:pt x="169" y="209"/>
                  </a:lnTo>
                  <a:lnTo>
                    <a:pt x="169" y="211"/>
                  </a:lnTo>
                  <a:lnTo>
                    <a:pt x="173" y="209"/>
                  </a:lnTo>
                  <a:lnTo>
                    <a:pt x="173" y="209"/>
                  </a:lnTo>
                  <a:lnTo>
                    <a:pt x="175" y="207"/>
                  </a:lnTo>
                  <a:lnTo>
                    <a:pt x="181" y="205"/>
                  </a:lnTo>
                  <a:lnTo>
                    <a:pt x="185" y="203"/>
                  </a:lnTo>
                  <a:lnTo>
                    <a:pt x="185" y="203"/>
                  </a:lnTo>
                  <a:lnTo>
                    <a:pt x="185" y="203"/>
                  </a:lnTo>
                  <a:lnTo>
                    <a:pt x="185" y="203"/>
                  </a:lnTo>
                  <a:lnTo>
                    <a:pt x="185" y="203"/>
                  </a:lnTo>
                  <a:lnTo>
                    <a:pt x="188" y="209"/>
                  </a:lnTo>
                  <a:lnTo>
                    <a:pt x="190" y="211"/>
                  </a:lnTo>
                  <a:lnTo>
                    <a:pt x="192" y="211"/>
                  </a:lnTo>
                  <a:lnTo>
                    <a:pt x="192" y="209"/>
                  </a:lnTo>
                  <a:lnTo>
                    <a:pt x="192" y="207"/>
                  </a:lnTo>
                  <a:lnTo>
                    <a:pt x="192" y="205"/>
                  </a:lnTo>
                  <a:lnTo>
                    <a:pt x="190" y="201"/>
                  </a:lnTo>
                  <a:lnTo>
                    <a:pt x="188" y="200"/>
                  </a:lnTo>
                  <a:lnTo>
                    <a:pt x="187" y="200"/>
                  </a:lnTo>
                  <a:lnTo>
                    <a:pt x="187" y="196"/>
                  </a:lnTo>
                  <a:lnTo>
                    <a:pt x="187" y="192"/>
                  </a:lnTo>
                  <a:lnTo>
                    <a:pt x="187" y="192"/>
                  </a:lnTo>
                  <a:lnTo>
                    <a:pt x="185" y="190"/>
                  </a:lnTo>
                  <a:lnTo>
                    <a:pt x="185" y="190"/>
                  </a:lnTo>
                  <a:lnTo>
                    <a:pt x="183" y="190"/>
                  </a:lnTo>
                  <a:lnTo>
                    <a:pt x="173" y="184"/>
                  </a:lnTo>
                  <a:lnTo>
                    <a:pt x="167" y="182"/>
                  </a:lnTo>
                  <a:lnTo>
                    <a:pt x="167" y="182"/>
                  </a:lnTo>
                  <a:lnTo>
                    <a:pt x="165" y="182"/>
                  </a:lnTo>
                  <a:lnTo>
                    <a:pt x="165" y="182"/>
                  </a:lnTo>
                  <a:lnTo>
                    <a:pt x="162" y="178"/>
                  </a:lnTo>
                  <a:lnTo>
                    <a:pt x="160" y="178"/>
                  </a:lnTo>
                  <a:lnTo>
                    <a:pt x="160" y="178"/>
                  </a:lnTo>
                  <a:lnTo>
                    <a:pt x="158" y="176"/>
                  </a:lnTo>
                  <a:lnTo>
                    <a:pt x="158" y="176"/>
                  </a:lnTo>
                  <a:lnTo>
                    <a:pt x="158" y="175"/>
                  </a:lnTo>
                  <a:lnTo>
                    <a:pt x="158" y="175"/>
                  </a:lnTo>
                  <a:lnTo>
                    <a:pt x="158" y="175"/>
                  </a:lnTo>
                  <a:lnTo>
                    <a:pt x="160" y="173"/>
                  </a:lnTo>
                  <a:lnTo>
                    <a:pt x="160" y="171"/>
                  </a:lnTo>
                  <a:lnTo>
                    <a:pt x="160" y="171"/>
                  </a:lnTo>
                  <a:lnTo>
                    <a:pt x="160" y="171"/>
                  </a:lnTo>
                  <a:lnTo>
                    <a:pt x="160" y="171"/>
                  </a:lnTo>
                  <a:lnTo>
                    <a:pt x="158" y="171"/>
                  </a:lnTo>
                  <a:lnTo>
                    <a:pt x="158" y="173"/>
                  </a:lnTo>
                  <a:lnTo>
                    <a:pt x="154" y="169"/>
                  </a:lnTo>
                  <a:lnTo>
                    <a:pt x="152" y="169"/>
                  </a:lnTo>
                  <a:lnTo>
                    <a:pt x="152" y="167"/>
                  </a:lnTo>
                  <a:lnTo>
                    <a:pt x="152" y="167"/>
                  </a:lnTo>
                  <a:lnTo>
                    <a:pt x="152" y="167"/>
                  </a:lnTo>
                  <a:lnTo>
                    <a:pt x="152" y="167"/>
                  </a:lnTo>
                  <a:lnTo>
                    <a:pt x="152" y="165"/>
                  </a:lnTo>
                  <a:lnTo>
                    <a:pt x="154" y="165"/>
                  </a:lnTo>
                  <a:lnTo>
                    <a:pt x="152" y="163"/>
                  </a:lnTo>
                  <a:lnTo>
                    <a:pt x="148" y="161"/>
                  </a:lnTo>
                  <a:lnTo>
                    <a:pt x="146" y="161"/>
                  </a:lnTo>
                  <a:lnTo>
                    <a:pt x="146" y="161"/>
                  </a:lnTo>
                  <a:lnTo>
                    <a:pt x="144" y="161"/>
                  </a:lnTo>
                  <a:lnTo>
                    <a:pt x="144" y="161"/>
                  </a:lnTo>
                  <a:lnTo>
                    <a:pt x="142" y="161"/>
                  </a:lnTo>
                  <a:lnTo>
                    <a:pt x="137" y="152"/>
                  </a:lnTo>
                  <a:lnTo>
                    <a:pt x="131" y="144"/>
                  </a:lnTo>
                  <a:lnTo>
                    <a:pt x="127" y="138"/>
                  </a:lnTo>
                  <a:lnTo>
                    <a:pt x="127" y="136"/>
                  </a:lnTo>
                  <a:lnTo>
                    <a:pt x="125" y="134"/>
                  </a:lnTo>
                  <a:lnTo>
                    <a:pt x="123" y="132"/>
                  </a:lnTo>
                  <a:lnTo>
                    <a:pt x="121" y="130"/>
                  </a:lnTo>
                  <a:lnTo>
                    <a:pt x="119" y="127"/>
                  </a:lnTo>
                  <a:lnTo>
                    <a:pt x="119" y="125"/>
                  </a:lnTo>
                  <a:lnTo>
                    <a:pt x="119" y="123"/>
                  </a:lnTo>
                  <a:lnTo>
                    <a:pt x="119" y="123"/>
                  </a:lnTo>
                  <a:lnTo>
                    <a:pt x="121" y="121"/>
                  </a:lnTo>
                  <a:lnTo>
                    <a:pt x="123" y="119"/>
                  </a:lnTo>
                  <a:lnTo>
                    <a:pt x="125" y="117"/>
                  </a:lnTo>
                  <a:lnTo>
                    <a:pt x="127" y="113"/>
                  </a:lnTo>
                  <a:lnTo>
                    <a:pt x="131" y="104"/>
                  </a:lnTo>
                  <a:lnTo>
                    <a:pt x="133" y="100"/>
                  </a:lnTo>
                  <a:lnTo>
                    <a:pt x="133" y="96"/>
                  </a:lnTo>
                  <a:lnTo>
                    <a:pt x="137" y="82"/>
                  </a:lnTo>
                  <a:lnTo>
                    <a:pt x="137" y="77"/>
                  </a:lnTo>
                  <a:lnTo>
                    <a:pt x="137" y="75"/>
                  </a:lnTo>
                  <a:lnTo>
                    <a:pt x="137" y="71"/>
                  </a:lnTo>
                  <a:lnTo>
                    <a:pt x="137" y="67"/>
                  </a:lnTo>
                  <a:lnTo>
                    <a:pt x="131" y="50"/>
                  </a:lnTo>
                  <a:lnTo>
                    <a:pt x="127" y="34"/>
                  </a:lnTo>
                  <a:lnTo>
                    <a:pt x="127" y="27"/>
                  </a:lnTo>
                  <a:lnTo>
                    <a:pt x="125" y="19"/>
                  </a:lnTo>
                  <a:lnTo>
                    <a:pt x="123" y="15"/>
                  </a:lnTo>
                  <a:lnTo>
                    <a:pt x="123" y="11"/>
                  </a:lnTo>
                  <a:lnTo>
                    <a:pt x="123" y="8"/>
                  </a:lnTo>
                  <a:lnTo>
                    <a:pt x="123" y="8"/>
                  </a:lnTo>
                  <a:lnTo>
                    <a:pt x="123" y="6"/>
                  </a:lnTo>
                  <a:lnTo>
                    <a:pt x="121" y="0"/>
                  </a:lnTo>
                  <a:lnTo>
                    <a:pt x="152" y="29"/>
                  </a:lnTo>
                  <a:lnTo>
                    <a:pt x="165" y="13"/>
                  </a:lnTo>
                  <a:lnTo>
                    <a:pt x="219" y="59"/>
                  </a:lnTo>
                  <a:lnTo>
                    <a:pt x="231" y="69"/>
                  </a:lnTo>
                  <a:lnTo>
                    <a:pt x="236" y="63"/>
                  </a:lnTo>
                  <a:lnTo>
                    <a:pt x="261" y="86"/>
                  </a:lnTo>
                  <a:lnTo>
                    <a:pt x="258" y="9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46" name="Freeform 6348"/>
            <p:cNvSpPr>
              <a:spLocks noEditPoints="1"/>
            </p:cNvSpPr>
            <p:nvPr/>
          </p:nvSpPr>
          <p:spPr bwMode="auto">
            <a:xfrm>
              <a:off x="7783513" y="5106988"/>
              <a:ext cx="290513" cy="217488"/>
            </a:xfrm>
            <a:custGeom>
              <a:avLst/>
              <a:gdLst>
                <a:gd name="T0" fmla="*/ 14 w 183"/>
                <a:gd name="T1" fmla="*/ 131 h 137"/>
                <a:gd name="T2" fmla="*/ 12 w 183"/>
                <a:gd name="T3" fmla="*/ 133 h 137"/>
                <a:gd name="T4" fmla="*/ 0 w 183"/>
                <a:gd name="T5" fmla="*/ 135 h 137"/>
                <a:gd name="T6" fmla="*/ 66 w 183"/>
                <a:gd name="T7" fmla="*/ 45 h 137"/>
                <a:gd name="T8" fmla="*/ 69 w 183"/>
                <a:gd name="T9" fmla="*/ 45 h 137"/>
                <a:gd name="T10" fmla="*/ 71 w 183"/>
                <a:gd name="T11" fmla="*/ 39 h 137"/>
                <a:gd name="T12" fmla="*/ 75 w 183"/>
                <a:gd name="T13" fmla="*/ 48 h 137"/>
                <a:gd name="T14" fmla="*/ 71 w 183"/>
                <a:gd name="T15" fmla="*/ 62 h 137"/>
                <a:gd name="T16" fmla="*/ 56 w 183"/>
                <a:gd name="T17" fmla="*/ 71 h 137"/>
                <a:gd name="T18" fmla="*/ 54 w 183"/>
                <a:gd name="T19" fmla="*/ 81 h 137"/>
                <a:gd name="T20" fmla="*/ 44 w 183"/>
                <a:gd name="T21" fmla="*/ 102 h 137"/>
                <a:gd name="T22" fmla="*/ 39 w 183"/>
                <a:gd name="T23" fmla="*/ 108 h 137"/>
                <a:gd name="T24" fmla="*/ 29 w 183"/>
                <a:gd name="T25" fmla="*/ 112 h 137"/>
                <a:gd name="T26" fmla="*/ 33 w 183"/>
                <a:gd name="T27" fmla="*/ 98 h 137"/>
                <a:gd name="T28" fmla="*/ 23 w 183"/>
                <a:gd name="T29" fmla="*/ 106 h 137"/>
                <a:gd name="T30" fmla="*/ 19 w 183"/>
                <a:gd name="T31" fmla="*/ 121 h 137"/>
                <a:gd name="T32" fmla="*/ 16 w 183"/>
                <a:gd name="T33" fmla="*/ 112 h 137"/>
                <a:gd name="T34" fmla="*/ 23 w 183"/>
                <a:gd name="T35" fmla="*/ 87 h 137"/>
                <a:gd name="T36" fmla="*/ 37 w 183"/>
                <a:gd name="T37" fmla="*/ 71 h 137"/>
                <a:gd name="T38" fmla="*/ 37 w 183"/>
                <a:gd name="T39" fmla="*/ 70 h 137"/>
                <a:gd name="T40" fmla="*/ 44 w 183"/>
                <a:gd name="T41" fmla="*/ 77 h 137"/>
                <a:gd name="T42" fmla="*/ 37 w 183"/>
                <a:gd name="T43" fmla="*/ 43 h 137"/>
                <a:gd name="T44" fmla="*/ 50 w 183"/>
                <a:gd name="T45" fmla="*/ 18 h 137"/>
                <a:gd name="T46" fmla="*/ 60 w 183"/>
                <a:gd name="T47" fmla="*/ 25 h 137"/>
                <a:gd name="T48" fmla="*/ 58 w 183"/>
                <a:gd name="T49" fmla="*/ 18 h 137"/>
                <a:gd name="T50" fmla="*/ 66 w 183"/>
                <a:gd name="T51" fmla="*/ 22 h 137"/>
                <a:gd name="T52" fmla="*/ 127 w 183"/>
                <a:gd name="T53" fmla="*/ 47 h 137"/>
                <a:gd name="T54" fmla="*/ 129 w 183"/>
                <a:gd name="T55" fmla="*/ 66 h 137"/>
                <a:gd name="T56" fmla="*/ 137 w 183"/>
                <a:gd name="T57" fmla="*/ 85 h 137"/>
                <a:gd name="T58" fmla="*/ 137 w 183"/>
                <a:gd name="T59" fmla="*/ 91 h 137"/>
                <a:gd name="T60" fmla="*/ 133 w 183"/>
                <a:gd name="T61" fmla="*/ 98 h 137"/>
                <a:gd name="T62" fmla="*/ 117 w 183"/>
                <a:gd name="T63" fmla="*/ 100 h 137"/>
                <a:gd name="T64" fmla="*/ 112 w 183"/>
                <a:gd name="T65" fmla="*/ 83 h 137"/>
                <a:gd name="T66" fmla="*/ 106 w 183"/>
                <a:gd name="T67" fmla="*/ 58 h 137"/>
                <a:gd name="T68" fmla="*/ 100 w 183"/>
                <a:gd name="T69" fmla="*/ 58 h 137"/>
                <a:gd name="T70" fmla="*/ 104 w 183"/>
                <a:gd name="T71" fmla="*/ 62 h 137"/>
                <a:gd name="T72" fmla="*/ 104 w 183"/>
                <a:gd name="T73" fmla="*/ 75 h 137"/>
                <a:gd name="T74" fmla="*/ 100 w 183"/>
                <a:gd name="T75" fmla="*/ 89 h 137"/>
                <a:gd name="T76" fmla="*/ 92 w 183"/>
                <a:gd name="T77" fmla="*/ 95 h 137"/>
                <a:gd name="T78" fmla="*/ 83 w 183"/>
                <a:gd name="T79" fmla="*/ 85 h 137"/>
                <a:gd name="T80" fmla="*/ 67 w 183"/>
                <a:gd name="T81" fmla="*/ 85 h 137"/>
                <a:gd name="T82" fmla="*/ 71 w 183"/>
                <a:gd name="T83" fmla="*/ 73 h 137"/>
                <a:gd name="T84" fmla="*/ 75 w 183"/>
                <a:gd name="T85" fmla="*/ 62 h 137"/>
                <a:gd name="T86" fmla="*/ 79 w 183"/>
                <a:gd name="T87" fmla="*/ 48 h 137"/>
                <a:gd name="T88" fmla="*/ 79 w 183"/>
                <a:gd name="T89" fmla="*/ 43 h 137"/>
                <a:gd name="T90" fmla="*/ 73 w 183"/>
                <a:gd name="T91" fmla="*/ 27 h 137"/>
                <a:gd name="T92" fmla="*/ 85 w 183"/>
                <a:gd name="T93" fmla="*/ 8 h 137"/>
                <a:gd name="T94" fmla="*/ 110 w 183"/>
                <a:gd name="T95" fmla="*/ 31 h 137"/>
                <a:gd name="T96" fmla="*/ 144 w 183"/>
                <a:gd name="T97" fmla="*/ 81 h 137"/>
                <a:gd name="T98" fmla="*/ 154 w 183"/>
                <a:gd name="T99" fmla="*/ 71 h 137"/>
                <a:gd name="T100" fmla="*/ 137 w 183"/>
                <a:gd name="T101" fmla="*/ 62 h 137"/>
                <a:gd name="T102" fmla="*/ 135 w 183"/>
                <a:gd name="T103" fmla="*/ 54 h 137"/>
                <a:gd name="T104" fmla="*/ 142 w 183"/>
                <a:gd name="T105" fmla="*/ 41 h 137"/>
                <a:gd name="T106" fmla="*/ 133 w 183"/>
                <a:gd name="T107" fmla="*/ 33 h 137"/>
                <a:gd name="T108" fmla="*/ 123 w 183"/>
                <a:gd name="T109" fmla="*/ 24 h 137"/>
                <a:gd name="T110" fmla="*/ 110 w 183"/>
                <a:gd name="T111" fmla="*/ 12 h 137"/>
                <a:gd name="T112" fmla="*/ 175 w 183"/>
                <a:gd name="T11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137">
                  <a:moveTo>
                    <a:pt x="4" y="125"/>
                  </a:moveTo>
                  <a:lnTo>
                    <a:pt x="4" y="125"/>
                  </a:lnTo>
                  <a:lnTo>
                    <a:pt x="6" y="127"/>
                  </a:lnTo>
                  <a:lnTo>
                    <a:pt x="8" y="127"/>
                  </a:lnTo>
                  <a:lnTo>
                    <a:pt x="8" y="129"/>
                  </a:lnTo>
                  <a:lnTo>
                    <a:pt x="14" y="129"/>
                  </a:lnTo>
                  <a:lnTo>
                    <a:pt x="14" y="131"/>
                  </a:lnTo>
                  <a:lnTo>
                    <a:pt x="16" y="131"/>
                  </a:lnTo>
                  <a:lnTo>
                    <a:pt x="16" y="131"/>
                  </a:lnTo>
                  <a:lnTo>
                    <a:pt x="16" y="133"/>
                  </a:lnTo>
                  <a:lnTo>
                    <a:pt x="14" y="133"/>
                  </a:lnTo>
                  <a:lnTo>
                    <a:pt x="14" y="133"/>
                  </a:lnTo>
                  <a:lnTo>
                    <a:pt x="14" y="133"/>
                  </a:lnTo>
                  <a:lnTo>
                    <a:pt x="12" y="133"/>
                  </a:lnTo>
                  <a:lnTo>
                    <a:pt x="8" y="133"/>
                  </a:lnTo>
                  <a:lnTo>
                    <a:pt x="6" y="135"/>
                  </a:lnTo>
                  <a:lnTo>
                    <a:pt x="6" y="135"/>
                  </a:lnTo>
                  <a:lnTo>
                    <a:pt x="2" y="137"/>
                  </a:lnTo>
                  <a:lnTo>
                    <a:pt x="2" y="137"/>
                  </a:lnTo>
                  <a:lnTo>
                    <a:pt x="0" y="135"/>
                  </a:lnTo>
                  <a:lnTo>
                    <a:pt x="0" y="135"/>
                  </a:lnTo>
                  <a:lnTo>
                    <a:pt x="2" y="129"/>
                  </a:lnTo>
                  <a:lnTo>
                    <a:pt x="4" y="125"/>
                  </a:lnTo>
                  <a:close/>
                  <a:moveTo>
                    <a:pt x="66" y="22"/>
                  </a:moveTo>
                  <a:lnTo>
                    <a:pt x="66" y="27"/>
                  </a:lnTo>
                  <a:lnTo>
                    <a:pt x="67" y="35"/>
                  </a:lnTo>
                  <a:lnTo>
                    <a:pt x="67" y="39"/>
                  </a:lnTo>
                  <a:lnTo>
                    <a:pt x="66" y="45"/>
                  </a:lnTo>
                  <a:lnTo>
                    <a:pt x="64" y="47"/>
                  </a:lnTo>
                  <a:lnTo>
                    <a:pt x="64" y="47"/>
                  </a:lnTo>
                  <a:lnTo>
                    <a:pt x="66" y="48"/>
                  </a:lnTo>
                  <a:lnTo>
                    <a:pt x="67" y="48"/>
                  </a:lnTo>
                  <a:lnTo>
                    <a:pt x="67" y="48"/>
                  </a:lnTo>
                  <a:lnTo>
                    <a:pt x="69" y="47"/>
                  </a:lnTo>
                  <a:lnTo>
                    <a:pt x="69" y="45"/>
                  </a:lnTo>
                  <a:lnTo>
                    <a:pt x="71" y="43"/>
                  </a:lnTo>
                  <a:lnTo>
                    <a:pt x="71" y="43"/>
                  </a:lnTo>
                  <a:lnTo>
                    <a:pt x="69" y="43"/>
                  </a:lnTo>
                  <a:lnTo>
                    <a:pt x="69" y="41"/>
                  </a:lnTo>
                  <a:lnTo>
                    <a:pt x="69" y="41"/>
                  </a:lnTo>
                  <a:lnTo>
                    <a:pt x="69" y="41"/>
                  </a:lnTo>
                  <a:lnTo>
                    <a:pt x="71" y="39"/>
                  </a:lnTo>
                  <a:lnTo>
                    <a:pt x="71" y="41"/>
                  </a:lnTo>
                  <a:lnTo>
                    <a:pt x="73" y="41"/>
                  </a:lnTo>
                  <a:lnTo>
                    <a:pt x="73" y="43"/>
                  </a:lnTo>
                  <a:lnTo>
                    <a:pt x="77" y="45"/>
                  </a:lnTo>
                  <a:lnTo>
                    <a:pt x="77" y="47"/>
                  </a:lnTo>
                  <a:lnTo>
                    <a:pt x="77" y="48"/>
                  </a:lnTo>
                  <a:lnTo>
                    <a:pt x="75" y="48"/>
                  </a:lnTo>
                  <a:lnTo>
                    <a:pt x="73" y="50"/>
                  </a:lnTo>
                  <a:lnTo>
                    <a:pt x="73" y="52"/>
                  </a:lnTo>
                  <a:lnTo>
                    <a:pt x="73" y="54"/>
                  </a:lnTo>
                  <a:lnTo>
                    <a:pt x="71" y="56"/>
                  </a:lnTo>
                  <a:lnTo>
                    <a:pt x="71" y="56"/>
                  </a:lnTo>
                  <a:lnTo>
                    <a:pt x="73" y="58"/>
                  </a:lnTo>
                  <a:lnTo>
                    <a:pt x="71" y="62"/>
                  </a:lnTo>
                  <a:lnTo>
                    <a:pt x="71" y="62"/>
                  </a:lnTo>
                  <a:lnTo>
                    <a:pt x="71" y="66"/>
                  </a:lnTo>
                  <a:lnTo>
                    <a:pt x="71" y="68"/>
                  </a:lnTo>
                  <a:lnTo>
                    <a:pt x="69" y="68"/>
                  </a:lnTo>
                  <a:lnTo>
                    <a:pt x="69" y="70"/>
                  </a:lnTo>
                  <a:lnTo>
                    <a:pt x="62" y="66"/>
                  </a:lnTo>
                  <a:lnTo>
                    <a:pt x="56" y="71"/>
                  </a:lnTo>
                  <a:lnTo>
                    <a:pt x="56" y="73"/>
                  </a:lnTo>
                  <a:lnTo>
                    <a:pt x="56" y="75"/>
                  </a:lnTo>
                  <a:lnTo>
                    <a:pt x="56" y="77"/>
                  </a:lnTo>
                  <a:lnTo>
                    <a:pt x="56" y="81"/>
                  </a:lnTo>
                  <a:lnTo>
                    <a:pt x="56" y="81"/>
                  </a:lnTo>
                  <a:lnTo>
                    <a:pt x="54" y="81"/>
                  </a:lnTo>
                  <a:lnTo>
                    <a:pt x="54" y="81"/>
                  </a:lnTo>
                  <a:lnTo>
                    <a:pt x="52" y="81"/>
                  </a:lnTo>
                  <a:lnTo>
                    <a:pt x="48" y="85"/>
                  </a:lnTo>
                  <a:lnTo>
                    <a:pt x="50" y="89"/>
                  </a:lnTo>
                  <a:lnTo>
                    <a:pt x="52" y="91"/>
                  </a:lnTo>
                  <a:lnTo>
                    <a:pt x="52" y="93"/>
                  </a:lnTo>
                  <a:lnTo>
                    <a:pt x="52" y="95"/>
                  </a:lnTo>
                  <a:lnTo>
                    <a:pt x="44" y="102"/>
                  </a:lnTo>
                  <a:lnTo>
                    <a:pt x="41" y="104"/>
                  </a:lnTo>
                  <a:lnTo>
                    <a:pt x="41" y="104"/>
                  </a:lnTo>
                  <a:lnTo>
                    <a:pt x="41" y="104"/>
                  </a:lnTo>
                  <a:lnTo>
                    <a:pt x="39" y="104"/>
                  </a:lnTo>
                  <a:lnTo>
                    <a:pt x="39" y="104"/>
                  </a:lnTo>
                  <a:lnTo>
                    <a:pt x="39" y="104"/>
                  </a:lnTo>
                  <a:lnTo>
                    <a:pt x="39" y="108"/>
                  </a:lnTo>
                  <a:lnTo>
                    <a:pt x="33" y="116"/>
                  </a:lnTo>
                  <a:lnTo>
                    <a:pt x="33" y="118"/>
                  </a:lnTo>
                  <a:lnTo>
                    <a:pt x="31" y="116"/>
                  </a:lnTo>
                  <a:lnTo>
                    <a:pt x="29" y="116"/>
                  </a:lnTo>
                  <a:lnTo>
                    <a:pt x="29" y="116"/>
                  </a:lnTo>
                  <a:lnTo>
                    <a:pt x="29" y="112"/>
                  </a:lnTo>
                  <a:lnTo>
                    <a:pt x="29" y="112"/>
                  </a:lnTo>
                  <a:lnTo>
                    <a:pt x="31" y="110"/>
                  </a:lnTo>
                  <a:lnTo>
                    <a:pt x="33" y="108"/>
                  </a:lnTo>
                  <a:lnTo>
                    <a:pt x="33" y="108"/>
                  </a:lnTo>
                  <a:lnTo>
                    <a:pt x="33" y="104"/>
                  </a:lnTo>
                  <a:lnTo>
                    <a:pt x="35" y="98"/>
                  </a:lnTo>
                  <a:lnTo>
                    <a:pt x="33" y="98"/>
                  </a:lnTo>
                  <a:lnTo>
                    <a:pt x="33" y="98"/>
                  </a:lnTo>
                  <a:lnTo>
                    <a:pt x="31" y="100"/>
                  </a:lnTo>
                  <a:lnTo>
                    <a:pt x="29" y="102"/>
                  </a:lnTo>
                  <a:lnTo>
                    <a:pt x="25" y="102"/>
                  </a:lnTo>
                  <a:lnTo>
                    <a:pt x="25" y="102"/>
                  </a:lnTo>
                  <a:lnTo>
                    <a:pt x="23" y="102"/>
                  </a:lnTo>
                  <a:lnTo>
                    <a:pt x="23" y="104"/>
                  </a:lnTo>
                  <a:lnTo>
                    <a:pt x="23" y="106"/>
                  </a:lnTo>
                  <a:lnTo>
                    <a:pt x="25" y="106"/>
                  </a:lnTo>
                  <a:lnTo>
                    <a:pt x="27" y="108"/>
                  </a:lnTo>
                  <a:lnTo>
                    <a:pt x="23" y="114"/>
                  </a:lnTo>
                  <a:lnTo>
                    <a:pt x="23" y="114"/>
                  </a:lnTo>
                  <a:lnTo>
                    <a:pt x="23" y="118"/>
                  </a:lnTo>
                  <a:lnTo>
                    <a:pt x="21" y="121"/>
                  </a:lnTo>
                  <a:lnTo>
                    <a:pt x="19" y="121"/>
                  </a:lnTo>
                  <a:lnTo>
                    <a:pt x="19" y="121"/>
                  </a:lnTo>
                  <a:lnTo>
                    <a:pt x="19" y="121"/>
                  </a:lnTo>
                  <a:lnTo>
                    <a:pt x="19" y="119"/>
                  </a:lnTo>
                  <a:lnTo>
                    <a:pt x="19" y="118"/>
                  </a:lnTo>
                  <a:lnTo>
                    <a:pt x="17" y="114"/>
                  </a:lnTo>
                  <a:lnTo>
                    <a:pt x="17" y="112"/>
                  </a:lnTo>
                  <a:lnTo>
                    <a:pt x="16" y="112"/>
                  </a:lnTo>
                  <a:lnTo>
                    <a:pt x="17" y="106"/>
                  </a:lnTo>
                  <a:lnTo>
                    <a:pt x="17" y="104"/>
                  </a:lnTo>
                  <a:lnTo>
                    <a:pt x="19" y="104"/>
                  </a:lnTo>
                  <a:lnTo>
                    <a:pt x="21" y="102"/>
                  </a:lnTo>
                  <a:lnTo>
                    <a:pt x="21" y="95"/>
                  </a:lnTo>
                  <a:lnTo>
                    <a:pt x="25" y="91"/>
                  </a:lnTo>
                  <a:lnTo>
                    <a:pt x="23" y="87"/>
                  </a:lnTo>
                  <a:lnTo>
                    <a:pt x="23" y="87"/>
                  </a:lnTo>
                  <a:lnTo>
                    <a:pt x="23" y="87"/>
                  </a:lnTo>
                  <a:lnTo>
                    <a:pt x="27" y="79"/>
                  </a:lnTo>
                  <a:lnTo>
                    <a:pt x="31" y="77"/>
                  </a:lnTo>
                  <a:lnTo>
                    <a:pt x="35" y="75"/>
                  </a:lnTo>
                  <a:lnTo>
                    <a:pt x="35" y="73"/>
                  </a:lnTo>
                  <a:lnTo>
                    <a:pt x="37" y="71"/>
                  </a:lnTo>
                  <a:lnTo>
                    <a:pt x="35" y="71"/>
                  </a:lnTo>
                  <a:lnTo>
                    <a:pt x="35" y="70"/>
                  </a:lnTo>
                  <a:lnTo>
                    <a:pt x="33" y="70"/>
                  </a:lnTo>
                  <a:lnTo>
                    <a:pt x="35" y="68"/>
                  </a:lnTo>
                  <a:lnTo>
                    <a:pt x="35" y="68"/>
                  </a:lnTo>
                  <a:lnTo>
                    <a:pt x="37" y="68"/>
                  </a:lnTo>
                  <a:lnTo>
                    <a:pt x="37" y="70"/>
                  </a:lnTo>
                  <a:lnTo>
                    <a:pt x="37" y="71"/>
                  </a:lnTo>
                  <a:lnTo>
                    <a:pt x="37" y="73"/>
                  </a:lnTo>
                  <a:lnTo>
                    <a:pt x="37" y="77"/>
                  </a:lnTo>
                  <a:lnTo>
                    <a:pt x="41" y="81"/>
                  </a:lnTo>
                  <a:lnTo>
                    <a:pt x="42" y="79"/>
                  </a:lnTo>
                  <a:lnTo>
                    <a:pt x="42" y="79"/>
                  </a:lnTo>
                  <a:lnTo>
                    <a:pt x="44" y="77"/>
                  </a:lnTo>
                  <a:lnTo>
                    <a:pt x="42" y="71"/>
                  </a:lnTo>
                  <a:lnTo>
                    <a:pt x="42" y="68"/>
                  </a:lnTo>
                  <a:lnTo>
                    <a:pt x="39" y="58"/>
                  </a:lnTo>
                  <a:lnTo>
                    <a:pt x="39" y="54"/>
                  </a:lnTo>
                  <a:lnTo>
                    <a:pt x="39" y="50"/>
                  </a:lnTo>
                  <a:lnTo>
                    <a:pt x="39" y="47"/>
                  </a:lnTo>
                  <a:lnTo>
                    <a:pt x="37" y="43"/>
                  </a:lnTo>
                  <a:lnTo>
                    <a:pt x="37" y="37"/>
                  </a:lnTo>
                  <a:lnTo>
                    <a:pt x="42" y="24"/>
                  </a:lnTo>
                  <a:lnTo>
                    <a:pt x="42" y="22"/>
                  </a:lnTo>
                  <a:lnTo>
                    <a:pt x="42" y="22"/>
                  </a:lnTo>
                  <a:lnTo>
                    <a:pt x="46" y="20"/>
                  </a:lnTo>
                  <a:lnTo>
                    <a:pt x="48" y="18"/>
                  </a:lnTo>
                  <a:lnTo>
                    <a:pt x="50" y="18"/>
                  </a:lnTo>
                  <a:lnTo>
                    <a:pt x="52" y="20"/>
                  </a:lnTo>
                  <a:lnTo>
                    <a:pt x="52" y="20"/>
                  </a:lnTo>
                  <a:lnTo>
                    <a:pt x="56" y="25"/>
                  </a:lnTo>
                  <a:lnTo>
                    <a:pt x="56" y="27"/>
                  </a:lnTo>
                  <a:lnTo>
                    <a:pt x="56" y="27"/>
                  </a:lnTo>
                  <a:lnTo>
                    <a:pt x="58" y="27"/>
                  </a:lnTo>
                  <a:lnTo>
                    <a:pt x="60" y="25"/>
                  </a:lnTo>
                  <a:lnTo>
                    <a:pt x="60" y="25"/>
                  </a:lnTo>
                  <a:lnTo>
                    <a:pt x="58" y="24"/>
                  </a:lnTo>
                  <a:lnTo>
                    <a:pt x="56" y="22"/>
                  </a:lnTo>
                  <a:lnTo>
                    <a:pt x="54" y="16"/>
                  </a:lnTo>
                  <a:lnTo>
                    <a:pt x="54" y="16"/>
                  </a:lnTo>
                  <a:lnTo>
                    <a:pt x="56" y="16"/>
                  </a:lnTo>
                  <a:lnTo>
                    <a:pt x="58" y="18"/>
                  </a:lnTo>
                  <a:lnTo>
                    <a:pt x="60" y="22"/>
                  </a:lnTo>
                  <a:lnTo>
                    <a:pt x="60" y="22"/>
                  </a:lnTo>
                  <a:lnTo>
                    <a:pt x="62" y="20"/>
                  </a:lnTo>
                  <a:lnTo>
                    <a:pt x="62" y="20"/>
                  </a:lnTo>
                  <a:lnTo>
                    <a:pt x="64" y="18"/>
                  </a:lnTo>
                  <a:lnTo>
                    <a:pt x="64" y="18"/>
                  </a:lnTo>
                  <a:lnTo>
                    <a:pt x="66" y="22"/>
                  </a:lnTo>
                  <a:close/>
                  <a:moveTo>
                    <a:pt x="110" y="31"/>
                  </a:moveTo>
                  <a:lnTo>
                    <a:pt x="110" y="31"/>
                  </a:lnTo>
                  <a:lnTo>
                    <a:pt x="112" y="31"/>
                  </a:lnTo>
                  <a:lnTo>
                    <a:pt x="112" y="31"/>
                  </a:lnTo>
                  <a:lnTo>
                    <a:pt x="114" y="31"/>
                  </a:lnTo>
                  <a:lnTo>
                    <a:pt x="125" y="37"/>
                  </a:lnTo>
                  <a:lnTo>
                    <a:pt x="127" y="47"/>
                  </a:lnTo>
                  <a:lnTo>
                    <a:pt x="127" y="48"/>
                  </a:lnTo>
                  <a:lnTo>
                    <a:pt x="127" y="54"/>
                  </a:lnTo>
                  <a:lnTo>
                    <a:pt x="127" y="58"/>
                  </a:lnTo>
                  <a:lnTo>
                    <a:pt x="125" y="60"/>
                  </a:lnTo>
                  <a:lnTo>
                    <a:pt x="127" y="64"/>
                  </a:lnTo>
                  <a:lnTo>
                    <a:pt x="129" y="64"/>
                  </a:lnTo>
                  <a:lnTo>
                    <a:pt x="129" y="66"/>
                  </a:lnTo>
                  <a:lnTo>
                    <a:pt x="131" y="66"/>
                  </a:lnTo>
                  <a:lnTo>
                    <a:pt x="133" y="71"/>
                  </a:lnTo>
                  <a:lnTo>
                    <a:pt x="133" y="75"/>
                  </a:lnTo>
                  <a:lnTo>
                    <a:pt x="131" y="77"/>
                  </a:lnTo>
                  <a:lnTo>
                    <a:pt x="135" y="83"/>
                  </a:lnTo>
                  <a:lnTo>
                    <a:pt x="137" y="85"/>
                  </a:lnTo>
                  <a:lnTo>
                    <a:pt x="137" y="85"/>
                  </a:lnTo>
                  <a:lnTo>
                    <a:pt x="137" y="85"/>
                  </a:lnTo>
                  <a:lnTo>
                    <a:pt x="137" y="87"/>
                  </a:lnTo>
                  <a:lnTo>
                    <a:pt x="135" y="87"/>
                  </a:lnTo>
                  <a:lnTo>
                    <a:pt x="135" y="87"/>
                  </a:lnTo>
                  <a:lnTo>
                    <a:pt x="137" y="89"/>
                  </a:lnTo>
                  <a:lnTo>
                    <a:pt x="137" y="91"/>
                  </a:lnTo>
                  <a:lnTo>
                    <a:pt x="137" y="91"/>
                  </a:lnTo>
                  <a:lnTo>
                    <a:pt x="137" y="93"/>
                  </a:lnTo>
                  <a:lnTo>
                    <a:pt x="137" y="93"/>
                  </a:lnTo>
                  <a:lnTo>
                    <a:pt x="138" y="93"/>
                  </a:lnTo>
                  <a:lnTo>
                    <a:pt x="138" y="93"/>
                  </a:lnTo>
                  <a:lnTo>
                    <a:pt x="138" y="95"/>
                  </a:lnTo>
                  <a:lnTo>
                    <a:pt x="138" y="96"/>
                  </a:lnTo>
                  <a:lnTo>
                    <a:pt x="133" y="98"/>
                  </a:lnTo>
                  <a:lnTo>
                    <a:pt x="131" y="98"/>
                  </a:lnTo>
                  <a:lnTo>
                    <a:pt x="131" y="96"/>
                  </a:lnTo>
                  <a:lnTo>
                    <a:pt x="129" y="96"/>
                  </a:lnTo>
                  <a:lnTo>
                    <a:pt x="125" y="98"/>
                  </a:lnTo>
                  <a:lnTo>
                    <a:pt x="123" y="98"/>
                  </a:lnTo>
                  <a:lnTo>
                    <a:pt x="119" y="100"/>
                  </a:lnTo>
                  <a:lnTo>
                    <a:pt x="117" y="100"/>
                  </a:lnTo>
                  <a:lnTo>
                    <a:pt x="115" y="96"/>
                  </a:lnTo>
                  <a:lnTo>
                    <a:pt x="110" y="93"/>
                  </a:lnTo>
                  <a:lnTo>
                    <a:pt x="108" y="95"/>
                  </a:lnTo>
                  <a:lnTo>
                    <a:pt x="106" y="91"/>
                  </a:lnTo>
                  <a:lnTo>
                    <a:pt x="106" y="87"/>
                  </a:lnTo>
                  <a:lnTo>
                    <a:pt x="106" y="85"/>
                  </a:lnTo>
                  <a:lnTo>
                    <a:pt x="112" y="83"/>
                  </a:lnTo>
                  <a:lnTo>
                    <a:pt x="108" y="73"/>
                  </a:lnTo>
                  <a:lnTo>
                    <a:pt x="108" y="71"/>
                  </a:lnTo>
                  <a:lnTo>
                    <a:pt x="106" y="68"/>
                  </a:lnTo>
                  <a:lnTo>
                    <a:pt x="106" y="64"/>
                  </a:lnTo>
                  <a:lnTo>
                    <a:pt x="106" y="62"/>
                  </a:lnTo>
                  <a:lnTo>
                    <a:pt x="106" y="60"/>
                  </a:lnTo>
                  <a:lnTo>
                    <a:pt x="106" y="58"/>
                  </a:lnTo>
                  <a:lnTo>
                    <a:pt x="106" y="58"/>
                  </a:lnTo>
                  <a:lnTo>
                    <a:pt x="106" y="56"/>
                  </a:lnTo>
                  <a:lnTo>
                    <a:pt x="106" y="54"/>
                  </a:lnTo>
                  <a:lnTo>
                    <a:pt x="106" y="52"/>
                  </a:lnTo>
                  <a:lnTo>
                    <a:pt x="102" y="54"/>
                  </a:lnTo>
                  <a:lnTo>
                    <a:pt x="100" y="56"/>
                  </a:lnTo>
                  <a:lnTo>
                    <a:pt x="100" y="58"/>
                  </a:lnTo>
                  <a:lnTo>
                    <a:pt x="100" y="60"/>
                  </a:lnTo>
                  <a:lnTo>
                    <a:pt x="100" y="62"/>
                  </a:lnTo>
                  <a:lnTo>
                    <a:pt x="102" y="62"/>
                  </a:lnTo>
                  <a:lnTo>
                    <a:pt x="102" y="62"/>
                  </a:lnTo>
                  <a:lnTo>
                    <a:pt x="102" y="62"/>
                  </a:lnTo>
                  <a:lnTo>
                    <a:pt x="104" y="62"/>
                  </a:lnTo>
                  <a:lnTo>
                    <a:pt x="104" y="62"/>
                  </a:lnTo>
                  <a:lnTo>
                    <a:pt x="104" y="62"/>
                  </a:lnTo>
                  <a:lnTo>
                    <a:pt x="104" y="66"/>
                  </a:lnTo>
                  <a:lnTo>
                    <a:pt x="104" y="68"/>
                  </a:lnTo>
                  <a:lnTo>
                    <a:pt x="102" y="70"/>
                  </a:lnTo>
                  <a:lnTo>
                    <a:pt x="100" y="73"/>
                  </a:lnTo>
                  <a:lnTo>
                    <a:pt x="102" y="73"/>
                  </a:lnTo>
                  <a:lnTo>
                    <a:pt x="104" y="75"/>
                  </a:lnTo>
                  <a:lnTo>
                    <a:pt x="106" y="79"/>
                  </a:lnTo>
                  <a:lnTo>
                    <a:pt x="106" y="79"/>
                  </a:lnTo>
                  <a:lnTo>
                    <a:pt x="104" y="89"/>
                  </a:lnTo>
                  <a:lnTo>
                    <a:pt x="104" y="91"/>
                  </a:lnTo>
                  <a:lnTo>
                    <a:pt x="102" y="89"/>
                  </a:lnTo>
                  <a:lnTo>
                    <a:pt x="100" y="87"/>
                  </a:lnTo>
                  <a:lnTo>
                    <a:pt x="100" y="89"/>
                  </a:lnTo>
                  <a:lnTo>
                    <a:pt x="100" y="89"/>
                  </a:lnTo>
                  <a:lnTo>
                    <a:pt x="100" y="89"/>
                  </a:lnTo>
                  <a:lnTo>
                    <a:pt x="100" y="91"/>
                  </a:lnTo>
                  <a:lnTo>
                    <a:pt x="100" y="93"/>
                  </a:lnTo>
                  <a:lnTo>
                    <a:pt x="98" y="95"/>
                  </a:lnTo>
                  <a:lnTo>
                    <a:pt x="96" y="95"/>
                  </a:lnTo>
                  <a:lnTo>
                    <a:pt x="92" y="95"/>
                  </a:lnTo>
                  <a:lnTo>
                    <a:pt x="87" y="89"/>
                  </a:lnTo>
                  <a:lnTo>
                    <a:pt x="85" y="89"/>
                  </a:lnTo>
                  <a:lnTo>
                    <a:pt x="87" y="87"/>
                  </a:lnTo>
                  <a:lnTo>
                    <a:pt x="85" y="87"/>
                  </a:lnTo>
                  <a:lnTo>
                    <a:pt x="85" y="87"/>
                  </a:lnTo>
                  <a:lnTo>
                    <a:pt x="85" y="85"/>
                  </a:lnTo>
                  <a:lnTo>
                    <a:pt x="83" y="85"/>
                  </a:lnTo>
                  <a:lnTo>
                    <a:pt x="81" y="87"/>
                  </a:lnTo>
                  <a:lnTo>
                    <a:pt x="79" y="89"/>
                  </a:lnTo>
                  <a:lnTo>
                    <a:pt x="75" y="89"/>
                  </a:lnTo>
                  <a:lnTo>
                    <a:pt x="73" y="89"/>
                  </a:lnTo>
                  <a:lnTo>
                    <a:pt x="69" y="87"/>
                  </a:lnTo>
                  <a:lnTo>
                    <a:pt x="67" y="87"/>
                  </a:lnTo>
                  <a:lnTo>
                    <a:pt x="67" y="85"/>
                  </a:lnTo>
                  <a:lnTo>
                    <a:pt x="67" y="85"/>
                  </a:lnTo>
                  <a:lnTo>
                    <a:pt x="67" y="79"/>
                  </a:lnTo>
                  <a:lnTo>
                    <a:pt x="69" y="75"/>
                  </a:lnTo>
                  <a:lnTo>
                    <a:pt x="69" y="73"/>
                  </a:lnTo>
                  <a:lnTo>
                    <a:pt x="71" y="73"/>
                  </a:lnTo>
                  <a:lnTo>
                    <a:pt x="71" y="73"/>
                  </a:lnTo>
                  <a:lnTo>
                    <a:pt x="71" y="73"/>
                  </a:lnTo>
                  <a:lnTo>
                    <a:pt x="71" y="71"/>
                  </a:lnTo>
                  <a:lnTo>
                    <a:pt x="73" y="70"/>
                  </a:lnTo>
                  <a:lnTo>
                    <a:pt x="73" y="68"/>
                  </a:lnTo>
                  <a:lnTo>
                    <a:pt x="73" y="68"/>
                  </a:lnTo>
                  <a:lnTo>
                    <a:pt x="73" y="66"/>
                  </a:lnTo>
                  <a:lnTo>
                    <a:pt x="75" y="64"/>
                  </a:lnTo>
                  <a:lnTo>
                    <a:pt x="75" y="62"/>
                  </a:lnTo>
                  <a:lnTo>
                    <a:pt x="73" y="62"/>
                  </a:lnTo>
                  <a:lnTo>
                    <a:pt x="73" y="60"/>
                  </a:lnTo>
                  <a:lnTo>
                    <a:pt x="75" y="58"/>
                  </a:lnTo>
                  <a:lnTo>
                    <a:pt x="75" y="56"/>
                  </a:lnTo>
                  <a:lnTo>
                    <a:pt x="77" y="54"/>
                  </a:lnTo>
                  <a:lnTo>
                    <a:pt x="79" y="50"/>
                  </a:lnTo>
                  <a:lnTo>
                    <a:pt x="79" y="48"/>
                  </a:lnTo>
                  <a:lnTo>
                    <a:pt x="81" y="47"/>
                  </a:lnTo>
                  <a:lnTo>
                    <a:pt x="81" y="47"/>
                  </a:lnTo>
                  <a:lnTo>
                    <a:pt x="83" y="45"/>
                  </a:lnTo>
                  <a:lnTo>
                    <a:pt x="83" y="41"/>
                  </a:lnTo>
                  <a:lnTo>
                    <a:pt x="83" y="41"/>
                  </a:lnTo>
                  <a:lnTo>
                    <a:pt x="81" y="41"/>
                  </a:lnTo>
                  <a:lnTo>
                    <a:pt x="79" y="43"/>
                  </a:lnTo>
                  <a:lnTo>
                    <a:pt x="77" y="43"/>
                  </a:lnTo>
                  <a:lnTo>
                    <a:pt x="77" y="43"/>
                  </a:lnTo>
                  <a:lnTo>
                    <a:pt x="77" y="41"/>
                  </a:lnTo>
                  <a:lnTo>
                    <a:pt x="77" y="41"/>
                  </a:lnTo>
                  <a:lnTo>
                    <a:pt x="73" y="35"/>
                  </a:lnTo>
                  <a:lnTo>
                    <a:pt x="73" y="33"/>
                  </a:lnTo>
                  <a:lnTo>
                    <a:pt x="73" y="27"/>
                  </a:lnTo>
                  <a:lnTo>
                    <a:pt x="75" y="25"/>
                  </a:lnTo>
                  <a:lnTo>
                    <a:pt x="75" y="22"/>
                  </a:lnTo>
                  <a:lnTo>
                    <a:pt x="75" y="18"/>
                  </a:lnTo>
                  <a:lnTo>
                    <a:pt x="71" y="12"/>
                  </a:lnTo>
                  <a:lnTo>
                    <a:pt x="73" y="8"/>
                  </a:lnTo>
                  <a:lnTo>
                    <a:pt x="75" y="8"/>
                  </a:lnTo>
                  <a:lnTo>
                    <a:pt x="85" y="8"/>
                  </a:lnTo>
                  <a:lnTo>
                    <a:pt x="89" y="12"/>
                  </a:lnTo>
                  <a:lnTo>
                    <a:pt x="92" y="16"/>
                  </a:lnTo>
                  <a:lnTo>
                    <a:pt x="98" y="20"/>
                  </a:lnTo>
                  <a:lnTo>
                    <a:pt x="102" y="24"/>
                  </a:lnTo>
                  <a:lnTo>
                    <a:pt x="106" y="27"/>
                  </a:lnTo>
                  <a:lnTo>
                    <a:pt x="110" y="31"/>
                  </a:lnTo>
                  <a:lnTo>
                    <a:pt x="110" y="31"/>
                  </a:lnTo>
                  <a:close/>
                  <a:moveTo>
                    <a:pt x="183" y="33"/>
                  </a:moveTo>
                  <a:lnTo>
                    <a:pt x="179" y="47"/>
                  </a:lnTo>
                  <a:lnTo>
                    <a:pt x="183" y="54"/>
                  </a:lnTo>
                  <a:lnTo>
                    <a:pt x="179" y="70"/>
                  </a:lnTo>
                  <a:lnTo>
                    <a:pt x="169" y="70"/>
                  </a:lnTo>
                  <a:lnTo>
                    <a:pt x="158" y="85"/>
                  </a:lnTo>
                  <a:lnTo>
                    <a:pt x="144" y="81"/>
                  </a:lnTo>
                  <a:lnTo>
                    <a:pt x="146" y="81"/>
                  </a:lnTo>
                  <a:lnTo>
                    <a:pt x="152" y="77"/>
                  </a:lnTo>
                  <a:lnTo>
                    <a:pt x="158" y="75"/>
                  </a:lnTo>
                  <a:lnTo>
                    <a:pt x="158" y="73"/>
                  </a:lnTo>
                  <a:lnTo>
                    <a:pt x="158" y="73"/>
                  </a:lnTo>
                  <a:lnTo>
                    <a:pt x="156" y="73"/>
                  </a:lnTo>
                  <a:lnTo>
                    <a:pt x="154" y="71"/>
                  </a:lnTo>
                  <a:lnTo>
                    <a:pt x="148" y="75"/>
                  </a:lnTo>
                  <a:lnTo>
                    <a:pt x="148" y="75"/>
                  </a:lnTo>
                  <a:lnTo>
                    <a:pt x="146" y="77"/>
                  </a:lnTo>
                  <a:lnTo>
                    <a:pt x="146" y="77"/>
                  </a:lnTo>
                  <a:lnTo>
                    <a:pt x="144" y="77"/>
                  </a:lnTo>
                  <a:lnTo>
                    <a:pt x="140" y="71"/>
                  </a:lnTo>
                  <a:lnTo>
                    <a:pt x="137" y="62"/>
                  </a:lnTo>
                  <a:lnTo>
                    <a:pt x="135" y="60"/>
                  </a:lnTo>
                  <a:lnTo>
                    <a:pt x="135" y="60"/>
                  </a:lnTo>
                  <a:lnTo>
                    <a:pt x="137" y="60"/>
                  </a:lnTo>
                  <a:lnTo>
                    <a:pt x="137" y="58"/>
                  </a:lnTo>
                  <a:lnTo>
                    <a:pt x="137" y="58"/>
                  </a:lnTo>
                  <a:lnTo>
                    <a:pt x="137" y="56"/>
                  </a:lnTo>
                  <a:lnTo>
                    <a:pt x="135" y="54"/>
                  </a:lnTo>
                  <a:lnTo>
                    <a:pt x="135" y="52"/>
                  </a:lnTo>
                  <a:lnTo>
                    <a:pt x="135" y="50"/>
                  </a:lnTo>
                  <a:lnTo>
                    <a:pt x="133" y="45"/>
                  </a:lnTo>
                  <a:lnTo>
                    <a:pt x="135" y="43"/>
                  </a:lnTo>
                  <a:lnTo>
                    <a:pt x="137" y="43"/>
                  </a:lnTo>
                  <a:lnTo>
                    <a:pt x="138" y="43"/>
                  </a:lnTo>
                  <a:lnTo>
                    <a:pt x="142" y="41"/>
                  </a:lnTo>
                  <a:lnTo>
                    <a:pt x="142" y="35"/>
                  </a:lnTo>
                  <a:lnTo>
                    <a:pt x="142" y="35"/>
                  </a:lnTo>
                  <a:lnTo>
                    <a:pt x="140" y="35"/>
                  </a:lnTo>
                  <a:lnTo>
                    <a:pt x="140" y="35"/>
                  </a:lnTo>
                  <a:lnTo>
                    <a:pt x="137" y="37"/>
                  </a:lnTo>
                  <a:lnTo>
                    <a:pt x="137" y="35"/>
                  </a:lnTo>
                  <a:lnTo>
                    <a:pt x="133" y="33"/>
                  </a:lnTo>
                  <a:lnTo>
                    <a:pt x="131" y="37"/>
                  </a:lnTo>
                  <a:lnTo>
                    <a:pt x="131" y="33"/>
                  </a:lnTo>
                  <a:lnTo>
                    <a:pt x="129" y="29"/>
                  </a:lnTo>
                  <a:lnTo>
                    <a:pt x="127" y="27"/>
                  </a:lnTo>
                  <a:lnTo>
                    <a:pt x="125" y="27"/>
                  </a:lnTo>
                  <a:lnTo>
                    <a:pt x="123" y="25"/>
                  </a:lnTo>
                  <a:lnTo>
                    <a:pt x="123" y="24"/>
                  </a:lnTo>
                  <a:lnTo>
                    <a:pt x="123" y="22"/>
                  </a:lnTo>
                  <a:lnTo>
                    <a:pt x="123" y="22"/>
                  </a:lnTo>
                  <a:lnTo>
                    <a:pt x="123" y="20"/>
                  </a:lnTo>
                  <a:lnTo>
                    <a:pt x="123" y="20"/>
                  </a:lnTo>
                  <a:lnTo>
                    <a:pt x="121" y="20"/>
                  </a:lnTo>
                  <a:lnTo>
                    <a:pt x="117" y="20"/>
                  </a:lnTo>
                  <a:lnTo>
                    <a:pt x="110" y="12"/>
                  </a:lnTo>
                  <a:lnTo>
                    <a:pt x="108" y="8"/>
                  </a:lnTo>
                  <a:lnTo>
                    <a:pt x="123" y="6"/>
                  </a:lnTo>
                  <a:lnTo>
                    <a:pt x="131" y="16"/>
                  </a:lnTo>
                  <a:lnTo>
                    <a:pt x="138" y="14"/>
                  </a:lnTo>
                  <a:lnTo>
                    <a:pt x="146" y="4"/>
                  </a:lnTo>
                  <a:lnTo>
                    <a:pt x="169" y="0"/>
                  </a:lnTo>
                  <a:lnTo>
                    <a:pt x="175" y="12"/>
                  </a:lnTo>
                  <a:lnTo>
                    <a:pt x="181" y="16"/>
                  </a:lnTo>
                  <a:lnTo>
                    <a:pt x="18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47" name="Freeform 6349"/>
            <p:cNvSpPr>
              <a:spLocks noEditPoints="1"/>
            </p:cNvSpPr>
            <p:nvPr/>
          </p:nvSpPr>
          <p:spPr bwMode="auto">
            <a:xfrm>
              <a:off x="7783513" y="5106988"/>
              <a:ext cx="290513" cy="217488"/>
            </a:xfrm>
            <a:custGeom>
              <a:avLst/>
              <a:gdLst>
                <a:gd name="T0" fmla="*/ 14 w 183"/>
                <a:gd name="T1" fmla="*/ 131 h 137"/>
                <a:gd name="T2" fmla="*/ 12 w 183"/>
                <a:gd name="T3" fmla="*/ 133 h 137"/>
                <a:gd name="T4" fmla="*/ 0 w 183"/>
                <a:gd name="T5" fmla="*/ 135 h 137"/>
                <a:gd name="T6" fmla="*/ 66 w 183"/>
                <a:gd name="T7" fmla="*/ 45 h 137"/>
                <a:gd name="T8" fmla="*/ 69 w 183"/>
                <a:gd name="T9" fmla="*/ 45 h 137"/>
                <a:gd name="T10" fmla="*/ 71 w 183"/>
                <a:gd name="T11" fmla="*/ 39 h 137"/>
                <a:gd name="T12" fmla="*/ 75 w 183"/>
                <a:gd name="T13" fmla="*/ 48 h 137"/>
                <a:gd name="T14" fmla="*/ 71 w 183"/>
                <a:gd name="T15" fmla="*/ 62 h 137"/>
                <a:gd name="T16" fmla="*/ 56 w 183"/>
                <a:gd name="T17" fmla="*/ 71 h 137"/>
                <a:gd name="T18" fmla="*/ 54 w 183"/>
                <a:gd name="T19" fmla="*/ 81 h 137"/>
                <a:gd name="T20" fmla="*/ 44 w 183"/>
                <a:gd name="T21" fmla="*/ 102 h 137"/>
                <a:gd name="T22" fmla="*/ 39 w 183"/>
                <a:gd name="T23" fmla="*/ 108 h 137"/>
                <a:gd name="T24" fmla="*/ 29 w 183"/>
                <a:gd name="T25" fmla="*/ 112 h 137"/>
                <a:gd name="T26" fmla="*/ 33 w 183"/>
                <a:gd name="T27" fmla="*/ 98 h 137"/>
                <a:gd name="T28" fmla="*/ 23 w 183"/>
                <a:gd name="T29" fmla="*/ 106 h 137"/>
                <a:gd name="T30" fmla="*/ 19 w 183"/>
                <a:gd name="T31" fmla="*/ 121 h 137"/>
                <a:gd name="T32" fmla="*/ 16 w 183"/>
                <a:gd name="T33" fmla="*/ 112 h 137"/>
                <a:gd name="T34" fmla="*/ 23 w 183"/>
                <a:gd name="T35" fmla="*/ 87 h 137"/>
                <a:gd name="T36" fmla="*/ 37 w 183"/>
                <a:gd name="T37" fmla="*/ 71 h 137"/>
                <a:gd name="T38" fmla="*/ 37 w 183"/>
                <a:gd name="T39" fmla="*/ 70 h 137"/>
                <a:gd name="T40" fmla="*/ 44 w 183"/>
                <a:gd name="T41" fmla="*/ 77 h 137"/>
                <a:gd name="T42" fmla="*/ 37 w 183"/>
                <a:gd name="T43" fmla="*/ 43 h 137"/>
                <a:gd name="T44" fmla="*/ 50 w 183"/>
                <a:gd name="T45" fmla="*/ 18 h 137"/>
                <a:gd name="T46" fmla="*/ 60 w 183"/>
                <a:gd name="T47" fmla="*/ 25 h 137"/>
                <a:gd name="T48" fmla="*/ 58 w 183"/>
                <a:gd name="T49" fmla="*/ 18 h 137"/>
                <a:gd name="T50" fmla="*/ 66 w 183"/>
                <a:gd name="T51" fmla="*/ 22 h 137"/>
                <a:gd name="T52" fmla="*/ 127 w 183"/>
                <a:gd name="T53" fmla="*/ 47 h 137"/>
                <a:gd name="T54" fmla="*/ 129 w 183"/>
                <a:gd name="T55" fmla="*/ 66 h 137"/>
                <a:gd name="T56" fmla="*/ 137 w 183"/>
                <a:gd name="T57" fmla="*/ 85 h 137"/>
                <a:gd name="T58" fmla="*/ 137 w 183"/>
                <a:gd name="T59" fmla="*/ 91 h 137"/>
                <a:gd name="T60" fmla="*/ 133 w 183"/>
                <a:gd name="T61" fmla="*/ 98 h 137"/>
                <a:gd name="T62" fmla="*/ 117 w 183"/>
                <a:gd name="T63" fmla="*/ 100 h 137"/>
                <a:gd name="T64" fmla="*/ 112 w 183"/>
                <a:gd name="T65" fmla="*/ 83 h 137"/>
                <a:gd name="T66" fmla="*/ 106 w 183"/>
                <a:gd name="T67" fmla="*/ 58 h 137"/>
                <a:gd name="T68" fmla="*/ 100 w 183"/>
                <a:gd name="T69" fmla="*/ 58 h 137"/>
                <a:gd name="T70" fmla="*/ 104 w 183"/>
                <a:gd name="T71" fmla="*/ 62 h 137"/>
                <a:gd name="T72" fmla="*/ 104 w 183"/>
                <a:gd name="T73" fmla="*/ 75 h 137"/>
                <a:gd name="T74" fmla="*/ 100 w 183"/>
                <a:gd name="T75" fmla="*/ 89 h 137"/>
                <a:gd name="T76" fmla="*/ 92 w 183"/>
                <a:gd name="T77" fmla="*/ 95 h 137"/>
                <a:gd name="T78" fmla="*/ 83 w 183"/>
                <a:gd name="T79" fmla="*/ 85 h 137"/>
                <a:gd name="T80" fmla="*/ 67 w 183"/>
                <a:gd name="T81" fmla="*/ 85 h 137"/>
                <a:gd name="T82" fmla="*/ 71 w 183"/>
                <a:gd name="T83" fmla="*/ 73 h 137"/>
                <a:gd name="T84" fmla="*/ 75 w 183"/>
                <a:gd name="T85" fmla="*/ 62 h 137"/>
                <a:gd name="T86" fmla="*/ 79 w 183"/>
                <a:gd name="T87" fmla="*/ 48 h 137"/>
                <a:gd name="T88" fmla="*/ 79 w 183"/>
                <a:gd name="T89" fmla="*/ 43 h 137"/>
                <a:gd name="T90" fmla="*/ 73 w 183"/>
                <a:gd name="T91" fmla="*/ 27 h 137"/>
                <a:gd name="T92" fmla="*/ 85 w 183"/>
                <a:gd name="T93" fmla="*/ 8 h 137"/>
                <a:gd name="T94" fmla="*/ 110 w 183"/>
                <a:gd name="T95" fmla="*/ 31 h 137"/>
                <a:gd name="T96" fmla="*/ 144 w 183"/>
                <a:gd name="T97" fmla="*/ 81 h 137"/>
                <a:gd name="T98" fmla="*/ 154 w 183"/>
                <a:gd name="T99" fmla="*/ 71 h 137"/>
                <a:gd name="T100" fmla="*/ 137 w 183"/>
                <a:gd name="T101" fmla="*/ 62 h 137"/>
                <a:gd name="T102" fmla="*/ 135 w 183"/>
                <a:gd name="T103" fmla="*/ 54 h 137"/>
                <a:gd name="T104" fmla="*/ 142 w 183"/>
                <a:gd name="T105" fmla="*/ 41 h 137"/>
                <a:gd name="T106" fmla="*/ 133 w 183"/>
                <a:gd name="T107" fmla="*/ 33 h 137"/>
                <a:gd name="T108" fmla="*/ 123 w 183"/>
                <a:gd name="T109" fmla="*/ 24 h 137"/>
                <a:gd name="T110" fmla="*/ 110 w 183"/>
                <a:gd name="T111" fmla="*/ 12 h 137"/>
                <a:gd name="T112" fmla="*/ 175 w 183"/>
                <a:gd name="T11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137">
                  <a:moveTo>
                    <a:pt x="4" y="125"/>
                  </a:moveTo>
                  <a:lnTo>
                    <a:pt x="4" y="125"/>
                  </a:lnTo>
                  <a:lnTo>
                    <a:pt x="6" y="127"/>
                  </a:lnTo>
                  <a:lnTo>
                    <a:pt x="8" y="127"/>
                  </a:lnTo>
                  <a:lnTo>
                    <a:pt x="8" y="129"/>
                  </a:lnTo>
                  <a:lnTo>
                    <a:pt x="14" y="129"/>
                  </a:lnTo>
                  <a:lnTo>
                    <a:pt x="14" y="131"/>
                  </a:lnTo>
                  <a:lnTo>
                    <a:pt x="16" y="131"/>
                  </a:lnTo>
                  <a:lnTo>
                    <a:pt x="16" y="131"/>
                  </a:lnTo>
                  <a:lnTo>
                    <a:pt x="16" y="133"/>
                  </a:lnTo>
                  <a:lnTo>
                    <a:pt x="14" y="133"/>
                  </a:lnTo>
                  <a:lnTo>
                    <a:pt x="14" y="133"/>
                  </a:lnTo>
                  <a:lnTo>
                    <a:pt x="14" y="133"/>
                  </a:lnTo>
                  <a:lnTo>
                    <a:pt x="12" y="133"/>
                  </a:lnTo>
                  <a:lnTo>
                    <a:pt x="8" y="133"/>
                  </a:lnTo>
                  <a:lnTo>
                    <a:pt x="6" y="135"/>
                  </a:lnTo>
                  <a:lnTo>
                    <a:pt x="6" y="135"/>
                  </a:lnTo>
                  <a:lnTo>
                    <a:pt x="2" y="137"/>
                  </a:lnTo>
                  <a:lnTo>
                    <a:pt x="2" y="137"/>
                  </a:lnTo>
                  <a:lnTo>
                    <a:pt x="0" y="135"/>
                  </a:lnTo>
                  <a:lnTo>
                    <a:pt x="0" y="135"/>
                  </a:lnTo>
                  <a:lnTo>
                    <a:pt x="2" y="129"/>
                  </a:lnTo>
                  <a:lnTo>
                    <a:pt x="4" y="125"/>
                  </a:lnTo>
                  <a:moveTo>
                    <a:pt x="66" y="22"/>
                  </a:moveTo>
                  <a:lnTo>
                    <a:pt x="66" y="27"/>
                  </a:lnTo>
                  <a:lnTo>
                    <a:pt x="67" y="35"/>
                  </a:lnTo>
                  <a:lnTo>
                    <a:pt x="67" y="39"/>
                  </a:lnTo>
                  <a:lnTo>
                    <a:pt x="66" y="45"/>
                  </a:lnTo>
                  <a:lnTo>
                    <a:pt x="64" y="47"/>
                  </a:lnTo>
                  <a:lnTo>
                    <a:pt x="64" y="47"/>
                  </a:lnTo>
                  <a:lnTo>
                    <a:pt x="66" y="48"/>
                  </a:lnTo>
                  <a:lnTo>
                    <a:pt x="67" y="48"/>
                  </a:lnTo>
                  <a:lnTo>
                    <a:pt x="67" y="48"/>
                  </a:lnTo>
                  <a:lnTo>
                    <a:pt x="69" y="47"/>
                  </a:lnTo>
                  <a:lnTo>
                    <a:pt x="69" y="45"/>
                  </a:lnTo>
                  <a:lnTo>
                    <a:pt x="71" y="43"/>
                  </a:lnTo>
                  <a:lnTo>
                    <a:pt x="71" y="43"/>
                  </a:lnTo>
                  <a:lnTo>
                    <a:pt x="69" y="43"/>
                  </a:lnTo>
                  <a:lnTo>
                    <a:pt x="69" y="41"/>
                  </a:lnTo>
                  <a:lnTo>
                    <a:pt x="69" y="41"/>
                  </a:lnTo>
                  <a:lnTo>
                    <a:pt x="69" y="41"/>
                  </a:lnTo>
                  <a:lnTo>
                    <a:pt x="71" y="39"/>
                  </a:lnTo>
                  <a:lnTo>
                    <a:pt x="71" y="41"/>
                  </a:lnTo>
                  <a:lnTo>
                    <a:pt x="73" y="41"/>
                  </a:lnTo>
                  <a:lnTo>
                    <a:pt x="73" y="43"/>
                  </a:lnTo>
                  <a:lnTo>
                    <a:pt x="77" y="45"/>
                  </a:lnTo>
                  <a:lnTo>
                    <a:pt x="77" y="47"/>
                  </a:lnTo>
                  <a:lnTo>
                    <a:pt x="77" y="48"/>
                  </a:lnTo>
                  <a:lnTo>
                    <a:pt x="75" y="48"/>
                  </a:lnTo>
                  <a:lnTo>
                    <a:pt x="73" y="50"/>
                  </a:lnTo>
                  <a:lnTo>
                    <a:pt x="73" y="52"/>
                  </a:lnTo>
                  <a:lnTo>
                    <a:pt x="73" y="54"/>
                  </a:lnTo>
                  <a:lnTo>
                    <a:pt x="71" y="56"/>
                  </a:lnTo>
                  <a:lnTo>
                    <a:pt x="71" y="56"/>
                  </a:lnTo>
                  <a:lnTo>
                    <a:pt x="73" y="58"/>
                  </a:lnTo>
                  <a:lnTo>
                    <a:pt x="71" y="62"/>
                  </a:lnTo>
                  <a:lnTo>
                    <a:pt x="71" y="62"/>
                  </a:lnTo>
                  <a:lnTo>
                    <a:pt x="71" y="66"/>
                  </a:lnTo>
                  <a:lnTo>
                    <a:pt x="71" y="68"/>
                  </a:lnTo>
                  <a:lnTo>
                    <a:pt x="69" y="68"/>
                  </a:lnTo>
                  <a:lnTo>
                    <a:pt x="69" y="70"/>
                  </a:lnTo>
                  <a:lnTo>
                    <a:pt x="62" y="66"/>
                  </a:lnTo>
                  <a:lnTo>
                    <a:pt x="56" y="71"/>
                  </a:lnTo>
                  <a:lnTo>
                    <a:pt x="56" y="73"/>
                  </a:lnTo>
                  <a:lnTo>
                    <a:pt x="56" y="75"/>
                  </a:lnTo>
                  <a:lnTo>
                    <a:pt x="56" y="77"/>
                  </a:lnTo>
                  <a:lnTo>
                    <a:pt x="56" y="81"/>
                  </a:lnTo>
                  <a:lnTo>
                    <a:pt x="56" y="81"/>
                  </a:lnTo>
                  <a:lnTo>
                    <a:pt x="54" y="81"/>
                  </a:lnTo>
                  <a:lnTo>
                    <a:pt x="54" y="81"/>
                  </a:lnTo>
                  <a:lnTo>
                    <a:pt x="52" y="81"/>
                  </a:lnTo>
                  <a:lnTo>
                    <a:pt x="48" y="85"/>
                  </a:lnTo>
                  <a:lnTo>
                    <a:pt x="50" y="89"/>
                  </a:lnTo>
                  <a:lnTo>
                    <a:pt x="52" y="91"/>
                  </a:lnTo>
                  <a:lnTo>
                    <a:pt x="52" y="93"/>
                  </a:lnTo>
                  <a:lnTo>
                    <a:pt x="52" y="95"/>
                  </a:lnTo>
                  <a:lnTo>
                    <a:pt x="44" y="102"/>
                  </a:lnTo>
                  <a:lnTo>
                    <a:pt x="41" y="104"/>
                  </a:lnTo>
                  <a:lnTo>
                    <a:pt x="41" y="104"/>
                  </a:lnTo>
                  <a:lnTo>
                    <a:pt x="41" y="104"/>
                  </a:lnTo>
                  <a:lnTo>
                    <a:pt x="39" y="104"/>
                  </a:lnTo>
                  <a:lnTo>
                    <a:pt x="39" y="104"/>
                  </a:lnTo>
                  <a:lnTo>
                    <a:pt x="39" y="104"/>
                  </a:lnTo>
                  <a:lnTo>
                    <a:pt x="39" y="108"/>
                  </a:lnTo>
                  <a:lnTo>
                    <a:pt x="33" y="116"/>
                  </a:lnTo>
                  <a:lnTo>
                    <a:pt x="33" y="118"/>
                  </a:lnTo>
                  <a:lnTo>
                    <a:pt x="31" y="116"/>
                  </a:lnTo>
                  <a:lnTo>
                    <a:pt x="29" y="116"/>
                  </a:lnTo>
                  <a:lnTo>
                    <a:pt x="29" y="116"/>
                  </a:lnTo>
                  <a:lnTo>
                    <a:pt x="29" y="112"/>
                  </a:lnTo>
                  <a:lnTo>
                    <a:pt x="29" y="112"/>
                  </a:lnTo>
                  <a:lnTo>
                    <a:pt x="31" y="110"/>
                  </a:lnTo>
                  <a:lnTo>
                    <a:pt x="33" y="108"/>
                  </a:lnTo>
                  <a:lnTo>
                    <a:pt x="33" y="108"/>
                  </a:lnTo>
                  <a:lnTo>
                    <a:pt x="33" y="104"/>
                  </a:lnTo>
                  <a:lnTo>
                    <a:pt x="35" y="98"/>
                  </a:lnTo>
                  <a:lnTo>
                    <a:pt x="33" y="98"/>
                  </a:lnTo>
                  <a:lnTo>
                    <a:pt x="33" y="98"/>
                  </a:lnTo>
                  <a:lnTo>
                    <a:pt x="31" y="100"/>
                  </a:lnTo>
                  <a:lnTo>
                    <a:pt x="29" y="102"/>
                  </a:lnTo>
                  <a:lnTo>
                    <a:pt x="25" y="102"/>
                  </a:lnTo>
                  <a:lnTo>
                    <a:pt x="25" y="102"/>
                  </a:lnTo>
                  <a:lnTo>
                    <a:pt x="23" y="102"/>
                  </a:lnTo>
                  <a:lnTo>
                    <a:pt x="23" y="104"/>
                  </a:lnTo>
                  <a:lnTo>
                    <a:pt x="23" y="106"/>
                  </a:lnTo>
                  <a:lnTo>
                    <a:pt x="25" y="106"/>
                  </a:lnTo>
                  <a:lnTo>
                    <a:pt x="27" y="108"/>
                  </a:lnTo>
                  <a:lnTo>
                    <a:pt x="23" y="114"/>
                  </a:lnTo>
                  <a:lnTo>
                    <a:pt x="23" y="114"/>
                  </a:lnTo>
                  <a:lnTo>
                    <a:pt x="23" y="118"/>
                  </a:lnTo>
                  <a:lnTo>
                    <a:pt x="21" y="121"/>
                  </a:lnTo>
                  <a:lnTo>
                    <a:pt x="19" y="121"/>
                  </a:lnTo>
                  <a:lnTo>
                    <a:pt x="19" y="121"/>
                  </a:lnTo>
                  <a:lnTo>
                    <a:pt x="19" y="121"/>
                  </a:lnTo>
                  <a:lnTo>
                    <a:pt x="19" y="119"/>
                  </a:lnTo>
                  <a:lnTo>
                    <a:pt x="19" y="118"/>
                  </a:lnTo>
                  <a:lnTo>
                    <a:pt x="17" y="114"/>
                  </a:lnTo>
                  <a:lnTo>
                    <a:pt x="17" y="112"/>
                  </a:lnTo>
                  <a:lnTo>
                    <a:pt x="16" y="112"/>
                  </a:lnTo>
                  <a:lnTo>
                    <a:pt x="17" y="106"/>
                  </a:lnTo>
                  <a:lnTo>
                    <a:pt x="17" y="104"/>
                  </a:lnTo>
                  <a:lnTo>
                    <a:pt x="19" y="104"/>
                  </a:lnTo>
                  <a:lnTo>
                    <a:pt x="21" y="102"/>
                  </a:lnTo>
                  <a:lnTo>
                    <a:pt x="21" y="95"/>
                  </a:lnTo>
                  <a:lnTo>
                    <a:pt x="25" y="91"/>
                  </a:lnTo>
                  <a:lnTo>
                    <a:pt x="23" y="87"/>
                  </a:lnTo>
                  <a:lnTo>
                    <a:pt x="23" y="87"/>
                  </a:lnTo>
                  <a:lnTo>
                    <a:pt x="23" y="87"/>
                  </a:lnTo>
                  <a:lnTo>
                    <a:pt x="27" y="79"/>
                  </a:lnTo>
                  <a:lnTo>
                    <a:pt x="31" y="77"/>
                  </a:lnTo>
                  <a:lnTo>
                    <a:pt x="35" y="75"/>
                  </a:lnTo>
                  <a:lnTo>
                    <a:pt x="35" y="73"/>
                  </a:lnTo>
                  <a:lnTo>
                    <a:pt x="37" y="71"/>
                  </a:lnTo>
                  <a:lnTo>
                    <a:pt x="35" y="71"/>
                  </a:lnTo>
                  <a:lnTo>
                    <a:pt x="35" y="70"/>
                  </a:lnTo>
                  <a:lnTo>
                    <a:pt x="33" y="70"/>
                  </a:lnTo>
                  <a:lnTo>
                    <a:pt x="35" y="68"/>
                  </a:lnTo>
                  <a:lnTo>
                    <a:pt x="35" y="68"/>
                  </a:lnTo>
                  <a:lnTo>
                    <a:pt x="37" y="68"/>
                  </a:lnTo>
                  <a:lnTo>
                    <a:pt x="37" y="70"/>
                  </a:lnTo>
                  <a:lnTo>
                    <a:pt x="37" y="71"/>
                  </a:lnTo>
                  <a:lnTo>
                    <a:pt x="37" y="73"/>
                  </a:lnTo>
                  <a:lnTo>
                    <a:pt x="37" y="77"/>
                  </a:lnTo>
                  <a:lnTo>
                    <a:pt x="41" y="81"/>
                  </a:lnTo>
                  <a:lnTo>
                    <a:pt x="42" y="79"/>
                  </a:lnTo>
                  <a:lnTo>
                    <a:pt x="42" y="79"/>
                  </a:lnTo>
                  <a:lnTo>
                    <a:pt x="44" y="77"/>
                  </a:lnTo>
                  <a:lnTo>
                    <a:pt x="42" y="71"/>
                  </a:lnTo>
                  <a:lnTo>
                    <a:pt x="42" y="68"/>
                  </a:lnTo>
                  <a:lnTo>
                    <a:pt x="39" y="58"/>
                  </a:lnTo>
                  <a:lnTo>
                    <a:pt x="39" y="54"/>
                  </a:lnTo>
                  <a:lnTo>
                    <a:pt x="39" y="50"/>
                  </a:lnTo>
                  <a:lnTo>
                    <a:pt x="39" y="47"/>
                  </a:lnTo>
                  <a:lnTo>
                    <a:pt x="37" y="43"/>
                  </a:lnTo>
                  <a:lnTo>
                    <a:pt x="37" y="37"/>
                  </a:lnTo>
                  <a:lnTo>
                    <a:pt x="42" y="24"/>
                  </a:lnTo>
                  <a:lnTo>
                    <a:pt x="42" y="22"/>
                  </a:lnTo>
                  <a:lnTo>
                    <a:pt x="42" y="22"/>
                  </a:lnTo>
                  <a:lnTo>
                    <a:pt x="46" y="20"/>
                  </a:lnTo>
                  <a:lnTo>
                    <a:pt x="48" y="18"/>
                  </a:lnTo>
                  <a:lnTo>
                    <a:pt x="50" y="18"/>
                  </a:lnTo>
                  <a:lnTo>
                    <a:pt x="52" y="20"/>
                  </a:lnTo>
                  <a:lnTo>
                    <a:pt x="52" y="20"/>
                  </a:lnTo>
                  <a:lnTo>
                    <a:pt x="56" y="25"/>
                  </a:lnTo>
                  <a:lnTo>
                    <a:pt x="56" y="27"/>
                  </a:lnTo>
                  <a:lnTo>
                    <a:pt x="56" y="27"/>
                  </a:lnTo>
                  <a:lnTo>
                    <a:pt x="58" y="27"/>
                  </a:lnTo>
                  <a:lnTo>
                    <a:pt x="60" y="25"/>
                  </a:lnTo>
                  <a:lnTo>
                    <a:pt x="60" y="25"/>
                  </a:lnTo>
                  <a:lnTo>
                    <a:pt x="58" y="24"/>
                  </a:lnTo>
                  <a:lnTo>
                    <a:pt x="56" y="22"/>
                  </a:lnTo>
                  <a:lnTo>
                    <a:pt x="54" y="16"/>
                  </a:lnTo>
                  <a:lnTo>
                    <a:pt x="54" y="16"/>
                  </a:lnTo>
                  <a:lnTo>
                    <a:pt x="56" y="16"/>
                  </a:lnTo>
                  <a:lnTo>
                    <a:pt x="58" y="18"/>
                  </a:lnTo>
                  <a:lnTo>
                    <a:pt x="60" y="22"/>
                  </a:lnTo>
                  <a:lnTo>
                    <a:pt x="60" y="22"/>
                  </a:lnTo>
                  <a:lnTo>
                    <a:pt x="62" y="20"/>
                  </a:lnTo>
                  <a:lnTo>
                    <a:pt x="62" y="20"/>
                  </a:lnTo>
                  <a:lnTo>
                    <a:pt x="64" y="18"/>
                  </a:lnTo>
                  <a:lnTo>
                    <a:pt x="64" y="18"/>
                  </a:lnTo>
                  <a:lnTo>
                    <a:pt x="66" y="22"/>
                  </a:lnTo>
                  <a:moveTo>
                    <a:pt x="110" y="31"/>
                  </a:moveTo>
                  <a:lnTo>
                    <a:pt x="110" y="31"/>
                  </a:lnTo>
                  <a:lnTo>
                    <a:pt x="112" y="31"/>
                  </a:lnTo>
                  <a:lnTo>
                    <a:pt x="112" y="31"/>
                  </a:lnTo>
                  <a:lnTo>
                    <a:pt x="114" y="31"/>
                  </a:lnTo>
                  <a:lnTo>
                    <a:pt x="125" y="37"/>
                  </a:lnTo>
                  <a:lnTo>
                    <a:pt x="127" y="47"/>
                  </a:lnTo>
                  <a:lnTo>
                    <a:pt x="127" y="48"/>
                  </a:lnTo>
                  <a:lnTo>
                    <a:pt x="127" y="54"/>
                  </a:lnTo>
                  <a:lnTo>
                    <a:pt x="127" y="58"/>
                  </a:lnTo>
                  <a:lnTo>
                    <a:pt x="125" y="60"/>
                  </a:lnTo>
                  <a:lnTo>
                    <a:pt x="127" y="64"/>
                  </a:lnTo>
                  <a:lnTo>
                    <a:pt x="129" y="64"/>
                  </a:lnTo>
                  <a:lnTo>
                    <a:pt x="129" y="66"/>
                  </a:lnTo>
                  <a:lnTo>
                    <a:pt x="131" y="66"/>
                  </a:lnTo>
                  <a:lnTo>
                    <a:pt x="133" y="71"/>
                  </a:lnTo>
                  <a:lnTo>
                    <a:pt x="133" y="75"/>
                  </a:lnTo>
                  <a:lnTo>
                    <a:pt x="131" y="77"/>
                  </a:lnTo>
                  <a:lnTo>
                    <a:pt x="135" y="83"/>
                  </a:lnTo>
                  <a:lnTo>
                    <a:pt x="137" y="85"/>
                  </a:lnTo>
                  <a:lnTo>
                    <a:pt x="137" y="85"/>
                  </a:lnTo>
                  <a:lnTo>
                    <a:pt x="137" y="85"/>
                  </a:lnTo>
                  <a:lnTo>
                    <a:pt x="137" y="87"/>
                  </a:lnTo>
                  <a:lnTo>
                    <a:pt x="135" y="87"/>
                  </a:lnTo>
                  <a:lnTo>
                    <a:pt x="135" y="87"/>
                  </a:lnTo>
                  <a:lnTo>
                    <a:pt x="137" y="89"/>
                  </a:lnTo>
                  <a:lnTo>
                    <a:pt x="137" y="91"/>
                  </a:lnTo>
                  <a:lnTo>
                    <a:pt x="137" y="91"/>
                  </a:lnTo>
                  <a:lnTo>
                    <a:pt x="137" y="93"/>
                  </a:lnTo>
                  <a:lnTo>
                    <a:pt x="137" y="93"/>
                  </a:lnTo>
                  <a:lnTo>
                    <a:pt x="138" y="93"/>
                  </a:lnTo>
                  <a:lnTo>
                    <a:pt x="138" y="93"/>
                  </a:lnTo>
                  <a:lnTo>
                    <a:pt x="138" y="95"/>
                  </a:lnTo>
                  <a:lnTo>
                    <a:pt x="138" y="96"/>
                  </a:lnTo>
                  <a:lnTo>
                    <a:pt x="133" y="98"/>
                  </a:lnTo>
                  <a:lnTo>
                    <a:pt x="131" y="98"/>
                  </a:lnTo>
                  <a:lnTo>
                    <a:pt x="131" y="96"/>
                  </a:lnTo>
                  <a:lnTo>
                    <a:pt x="129" y="96"/>
                  </a:lnTo>
                  <a:lnTo>
                    <a:pt x="125" y="98"/>
                  </a:lnTo>
                  <a:lnTo>
                    <a:pt x="123" y="98"/>
                  </a:lnTo>
                  <a:lnTo>
                    <a:pt x="119" y="100"/>
                  </a:lnTo>
                  <a:lnTo>
                    <a:pt x="117" y="100"/>
                  </a:lnTo>
                  <a:lnTo>
                    <a:pt x="115" y="96"/>
                  </a:lnTo>
                  <a:lnTo>
                    <a:pt x="110" y="93"/>
                  </a:lnTo>
                  <a:lnTo>
                    <a:pt x="108" y="95"/>
                  </a:lnTo>
                  <a:lnTo>
                    <a:pt x="106" y="91"/>
                  </a:lnTo>
                  <a:lnTo>
                    <a:pt x="106" y="87"/>
                  </a:lnTo>
                  <a:lnTo>
                    <a:pt x="106" y="85"/>
                  </a:lnTo>
                  <a:lnTo>
                    <a:pt x="112" y="83"/>
                  </a:lnTo>
                  <a:lnTo>
                    <a:pt x="108" y="73"/>
                  </a:lnTo>
                  <a:lnTo>
                    <a:pt x="108" y="71"/>
                  </a:lnTo>
                  <a:lnTo>
                    <a:pt x="106" y="68"/>
                  </a:lnTo>
                  <a:lnTo>
                    <a:pt x="106" y="64"/>
                  </a:lnTo>
                  <a:lnTo>
                    <a:pt x="106" y="62"/>
                  </a:lnTo>
                  <a:lnTo>
                    <a:pt x="106" y="60"/>
                  </a:lnTo>
                  <a:lnTo>
                    <a:pt x="106" y="58"/>
                  </a:lnTo>
                  <a:lnTo>
                    <a:pt x="106" y="58"/>
                  </a:lnTo>
                  <a:lnTo>
                    <a:pt x="106" y="56"/>
                  </a:lnTo>
                  <a:lnTo>
                    <a:pt x="106" y="54"/>
                  </a:lnTo>
                  <a:lnTo>
                    <a:pt x="106" y="52"/>
                  </a:lnTo>
                  <a:lnTo>
                    <a:pt x="102" y="54"/>
                  </a:lnTo>
                  <a:lnTo>
                    <a:pt x="100" y="56"/>
                  </a:lnTo>
                  <a:lnTo>
                    <a:pt x="100" y="58"/>
                  </a:lnTo>
                  <a:lnTo>
                    <a:pt x="100" y="60"/>
                  </a:lnTo>
                  <a:lnTo>
                    <a:pt x="100" y="62"/>
                  </a:lnTo>
                  <a:lnTo>
                    <a:pt x="102" y="62"/>
                  </a:lnTo>
                  <a:lnTo>
                    <a:pt x="102" y="62"/>
                  </a:lnTo>
                  <a:lnTo>
                    <a:pt x="102" y="62"/>
                  </a:lnTo>
                  <a:lnTo>
                    <a:pt x="104" y="62"/>
                  </a:lnTo>
                  <a:lnTo>
                    <a:pt x="104" y="62"/>
                  </a:lnTo>
                  <a:lnTo>
                    <a:pt x="104" y="62"/>
                  </a:lnTo>
                  <a:lnTo>
                    <a:pt x="104" y="66"/>
                  </a:lnTo>
                  <a:lnTo>
                    <a:pt x="104" y="68"/>
                  </a:lnTo>
                  <a:lnTo>
                    <a:pt x="102" y="70"/>
                  </a:lnTo>
                  <a:lnTo>
                    <a:pt x="100" y="73"/>
                  </a:lnTo>
                  <a:lnTo>
                    <a:pt x="102" y="73"/>
                  </a:lnTo>
                  <a:lnTo>
                    <a:pt x="104" y="75"/>
                  </a:lnTo>
                  <a:lnTo>
                    <a:pt x="106" y="79"/>
                  </a:lnTo>
                  <a:lnTo>
                    <a:pt x="106" y="79"/>
                  </a:lnTo>
                  <a:lnTo>
                    <a:pt x="104" y="89"/>
                  </a:lnTo>
                  <a:lnTo>
                    <a:pt x="104" y="91"/>
                  </a:lnTo>
                  <a:lnTo>
                    <a:pt x="102" y="89"/>
                  </a:lnTo>
                  <a:lnTo>
                    <a:pt x="100" y="87"/>
                  </a:lnTo>
                  <a:lnTo>
                    <a:pt x="100" y="89"/>
                  </a:lnTo>
                  <a:lnTo>
                    <a:pt x="100" y="89"/>
                  </a:lnTo>
                  <a:lnTo>
                    <a:pt x="100" y="89"/>
                  </a:lnTo>
                  <a:lnTo>
                    <a:pt x="100" y="91"/>
                  </a:lnTo>
                  <a:lnTo>
                    <a:pt x="100" y="93"/>
                  </a:lnTo>
                  <a:lnTo>
                    <a:pt x="98" y="95"/>
                  </a:lnTo>
                  <a:lnTo>
                    <a:pt x="96" y="95"/>
                  </a:lnTo>
                  <a:lnTo>
                    <a:pt x="92" y="95"/>
                  </a:lnTo>
                  <a:lnTo>
                    <a:pt x="87" y="89"/>
                  </a:lnTo>
                  <a:lnTo>
                    <a:pt x="85" y="89"/>
                  </a:lnTo>
                  <a:lnTo>
                    <a:pt x="87" y="87"/>
                  </a:lnTo>
                  <a:lnTo>
                    <a:pt x="85" y="87"/>
                  </a:lnTo>
                  <a:lnTo>
                    <a:pt x="85" y="87"/>
                  </a:lnTo>
                  <a:lnTo>
                    <a:pt x="85" y="85"/>
                  </a:lnTo>
                  <a:lnTo>
                    <a:pt x="83" y="85"/>
                  </a:lnTo>
                  <a:lnTo>
                    <a:pt x="81" y="87"/>
                  </a:lnTo>
                  <a:lnTo>
                    <a:pt x="79" y="89"/>
                  </a:lnTo>
                  <a:lnTo>
                    <a:pt x="75" y="89"/>
                  </a:lnTo>
                  <a:lnTo>
                    <a:pt x="73" y="89"/>
                  </a:lnTo>
                  <a:lnTo>
                    <a:pt x="69" y="87"/>
                  </a:lnTo>
                  <a:lnTo>
                    <a:pt x="67" y="87"/>
                  </a:lnTo>
                  <a:lnTo>
                    <a:pt x="67" y="85"/>
                  </a:lnTo>
                  <a:lnTo>
                    <a:pt x="67" y="85"/>
                  </a:lnTo>
                  <a:lnTo>
                    <a:pt x="67" y="79"/>
                  </a:lnTo>
                  <a:lnTo>
                    <a:pt x="69" y="75"/>
                  </a:lnTo>
                  <a:lnTo>
                    <a:pt x="69" y="73"/>
                  </a:lnTo>
                  <a:lnTo>
                    <a:pt x="71" y="73"/>
                  </a:lnTo>
                  <a:lnTo>
                    <a:pt x="71" y="73"/>
                  </a:lnTo>
                  <a:lnTo>
                    <a:pt x="71" y="73"/>
                  </a:lnTo>
                  <a:lnTo>
                    <a:pt x="71" y="71"/>
                  </a:lnTo>
                  <a:lnTo>
                    <a:pt x="73" y="70"/>
                  </a:lnTo>
                  <a:lnTo>
                    <a:pt x="73" y="68"/>
                  </a:lnTo>
                  <a:lnTo>
                    <a:pt x="73" y="68"/>
                  </a:lnTo>
                  <a:lnTo>
                    <a:pt x="73" y="66"/>
                  </a:lnTo>
                  <a:lnTo>
                    <a:pt x="75" y="64"/>
                  </a:lnTo>
                  <a:lnTo>
                    <a:pt x="75" y="62"/>
                  </a:lnTo>
                  <a:lnTo>
                    <a:pt x="73" y="62"/>
                  </a:lnTo>
                  <a:lnTo>
                    <a:pt x="73" y="60"/>
                  </a:lnTo>
                  <a:lnTo>
                    <a:pt x="75" y="58"/>
                  </a:lnTo>
                  <a:lnTo>
                    <a:pt x="75" y="56"/>
                  </a:lnTo>
                  <a:lnTo>
                    <a:pt x="77" y="54"/>
                  </a:lnTo>
                  <a:lnTo>
                    <a:pt x="79" y="50"/>
                  </a:lnTo>
                  <a:lnTo>
                    <a:pt x="79" y="48"/>
                  </a:lnTo>
                  <a:lnTo>
                    <a:pt x="81" y="47"/>
                  </a:lnTo>
                  <a:lnTo>
                    <a:pt x="81" y="47"/>
                  </a:lnTo>
                  <a:lnTo>
                    <a:pt x="83" y="45"/>
                  </a:lnTo>
                  <a:lnTo>
                    <a:pt x="83" y="41"/>
                  </a:lnTo>
                  <a:lnTo>
                    <a:pt x="83" y="41"/>
                  </a:lnTo>
                  <a:lnTo>
                    <a:pt x="81" y="41"/>
                  </a:lnTo>
                  <a:lnTo>
                    <a:pt x="79" y="43"/>
                  </a:lnTo>
                  <a:lnTo>
                    <a:pt x="77" y="43"/>
                  </a:lnTo>
                  <a:lnTo>
                    <a:pt x="77" y="43"/>
                  </a:lnTo>
                  <a:lnTo>
                    <a:pt x="77" y="41"/>
                  </a:lnTo>
                  <a:lnTo>
                    <a:pt x="77" y="41"/>
                  </a:lnTo>
                  <a:lnTo>
                    <a:pt x="73" y="35"/>
                  </a:lnTo>
                  <a:lnTo>
                    <a:pt x="73" y="33"/>
                  </a:lnTo>
                  <a:lnTo>
                    <a:pt x="73" y="27"/>
                  </a:lnTo>
                  <a:lnTo>
                    <a:pt x="75" y="25"/>
                  </a:lnTo>
                  <a:lnTo>
                    <a:pt x="75" y="22"/>
                  </a:lnTo>
                  <a:lnTo>
                    <a:pt x="75" y="18"/>
                  </a:lnTo>
                  <a:lnTo>
                    <a:pt x="71" y="12"/>
                  </a:lnTo>
                  <a:lnTo>
                    <a:pt x="73" y="8"/>
                  </a:lnTo>
                  <a:lnTo>
                    <a:pt x="75" y="8"/>
                  </a:lnTo>
                  <a:lnTo>
                    <a:pt x="85" y="8"/>
                  </a:lnTo>
                  <a:lnTo>
                    <a:pt x="89" y="12"/>
                  </a:lnTo>
                  <a:lnTo>
                    <a:pt x="92" y="16"/>
                  </a:lnTo>
                  <a:lnTo>
                    <a:pt x="98" y="20"/>
                  </a:lnTo>
                  <a:lnTo>
                    <a:pt x="102" y="24"/>
                  </a:lnTo>
                  <a:lnTo>
                    <a:pt x="106" y="27"/>
                  </a:lnTo>
                  <a:lnTo>
                    <a:pt x="110" y="31"/>
                  </a:lnTo>
                  <a:lnTo>
                    <a:pt x="110" y="31"/>
                  </a:lnTo>
                  <a:moveTo>
                    <a:pt x="183" y="33"/>
                  </a:moveTo>
                  <a:lnTo>
                    <a:pt x="179" y="47"/>
                  </a:lnTo>
                  <a:lnTo>
                    <a:pt x="183" y="54"/>
                  </a:lnTo>
                  <a:lnTo>
                    <a:pt x="179" y="70"/>
                  </a:lnTo>
                  <a:lnTo>
                    <a:pt x="169" y="70"/>
                  </a:lnTo>
                  <a:lnTo>
                    <a:pt x="158" y="85"/>
                  </a:lnTo>
                  <a:lnTo>
                    <a:pt x="144" y="81"/>
                  </a:lnTo>
                  <a:lnTo>
                    <a:pt x="146" y="81"/>
                  </a:lnTo>
                  <a:lnTo>
                    <a:pt x="152" y="77"/>
                  </a:lnTo>
                  <a:lnTo>
                    <a:pt x="158" y="75"/>
                  </a:lnTo>
                  <a:lnTo>
                    <a:pt x="158" y="73"/>
                  </a:lnTo>
                  <a:lnTo>
                    <a:pt x="158" y="73"/>
                  </a:lnTo>
                  <a:lnTo>
                    <a:pt x="156" y="73"/>
                  </a:lnTo>
                  <a:lnTo>
                    <a:pt x="154" y="71"/>
                  </a:lnTo>
                  <a:lnTo>
                    <a:pt x="148" y="75"/>
                  </a:lnTo>
                  <a:lnTo>
                    <a:pt x="148" y="75"/>
                  </a:lnTo>
                  <a:lnTo>
                    <a:pt x="146" y="77"/>
                  </a:lnTo>
                  <a:lnTo>
                    <a:pt x="146" y="77"/>
                  </a:lnTo>
                  <a:lnTo>
                    <a:pt x="144" y="77"/>
                  </a:lnTo>
                  <a:lnTo>
                    <a:pt x="140" y="71"/>
                  </a:lnTo>
                  <a:lnTo>
                    <a:pt x="137" y="62"/>
                  </a:lnTo>
                  <a:lnTo>
                    <a:pt x="135" y="60"/>
                  </a:lnTo>
                  <a:lnTo>
                    <a:pt x="135" y="60"/>
                  </a:lnTo>
                  <a:lnTo>
                    <a:pt x="137" y="60"/>
                  </a:lnTo>
                  <a:lnTo>
                    <a:pt x="137" y="58"/>
                  </a:lnTo>
                  <a:lnTo>
                    <a:pt x="137" y="58"/>
                  </a:lnTo>
                  <a:lnTo>
                    <a:pt x="137" y="56"/>
                  </a:lnTo>
                  <a:lnTo>
                    <a:pt x="135" y="54"/>
                  </a:lnTo>
                  <a:lnTo>
                    <a:pt x="135" y="52"/>
                  </a:lnTo>
                  <a:lnTo>
                    <a:pt x="135" y="50"/>
                  </a:lnTo>
                  <a:lnTo>
                    <a:pt x="133" y="45"/>
                  </a:lnTo>
                  <a:lnTo>
                    <a:pt x="135" y="43"/>
                  </a:lnTo>
                  <a:lnTo>
                    <a:pt x="137" y="43"/>
                  </a:lnTo>
                  <a:lnTo>
                    <a:pt x="138" y="43"/>
                  </a:lnTo>
                  <a:lnTo>
                    <a:pt x="142" y="41"/>
                  </a:lnTo>
                  <a:lnTo>
                    <a:pt x="142" y="35"/>
                  </a:lnTo>
                  <a:lnTo>
                    <a:pt x="142" y="35"/>
                  </a:lnTo>
                  <a:lnTo>
                    <a:pt x="140" y="35"/>
                  </a:lnTo>
                  <a:lnTo>
                    <a:pt x="140" y="35"/>
                  </a:lnTo>
                  <a:lnTo>
                    <a:pt x="137" y="37"/>
                  </a:lnTo>
                  <a:lnTo>
                    <a:pt x="137" y="35"/>
                  </a:lnTo>
                  <a:lnTo>
                    <a:pt x="133" y="33"/>
                  </a:lnTo>
                  <a:lnTo>
                    <a:pt x="131" y="37"/>
                  </a:lnTo>
                  <a:lnTo>
                    <a:pt x="131" y="33"/>
                  </a:lnTo>
                  <a:lnTo>
                    <a:pt x="129" y="29"/>
                  </a:lnTo>
                  <a:lnTo>
                    <a:pt x="127" y="27"/>
                  </a:lnTo>
                  <a:lnTo>
                    <a:pt x="125" y="27"/>
                  </a:lnTo>
                  <a:lnTo>
                    <a:pt x="123" y="25"/>
                  </a:lnTo>
                  <a:lnTo>
                    <a:pt x="123" y="24"/>
                  </a:lnTo>
                  <a:lnTo>
                    <a:pt x="123" y="22"/>
                  </a:lnTo>
                  <a:lnTo>
                    <a:pt x="123" y="22"/>
                  </a:lnTo>
                  <a:lnTo>
                    <a:pt x="123" y="20"/>
                  </a:lnTo>
                  <a:lnTo>
                    <a:pt x="123" y="20"/>
                  </a:lnTo>
                  <a:lnTo>
                    <a:pt x="121" y="20"/>
                  </a:lnTo>
                  <a:lnTo>
                    <a:pt x="117" y="20"/>
                  </a:lnTo>
                  <a:lnTo>
                    <a:pt x="110" y="12"/>
                  </a:lnTo>
                  <a:lnTo>
                    <a:pt x="108" y="8"/>
                  </a:lnTo>
                  <a:lnTo>
                    <a:pt x="123" y="6"/>
                  </a:lnTo>
                  <a:lnTo>
                    <a:pt x="131" y="16"/>
                  </a:lnTo>
                  <a:lnTo>
                    <a:pt x="138" y="14"/>
                  </a:lnTo>
                  <a:lnTo>
                    <a:pt x="146" y="4"/>
                  </a:lnTo>
                  <a:lnTo>
                    <a:pt x="169" y="0"/>
                  </a:lnTo>
                  <a:lnTo>
                    <a:pt x="175" y="12"/>
                  </a:lnTo>
                  <a:lnTo>
                    <a:pt x="181" y="16"/>
                  </a:lnTo>
                  <a:lnTo>
                    <a:pt x="183" y="3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48" name="Freeform 6350"/>
            <p:cNvSpPr>
              <a:spLocks noEditPoints="1"/>
            </p:cNvSpPr>
            <p:nvPr/>
          </p:nvSpPr>
          <p:spPr bwMode="auto">
            <a:xfrm>
              <a:off x="7802563" y="5259388"/>
              <a:ext cx="392113" cy="350838"/>
            </a:xfrm>
            <a:custGeom>
              <a:avLst/>
              <a:gdLst>
                <a:gd name="T0" fmla="*/ 132 w 247"/>
                <a:gd name="T1" fmla="*/ 187 h 221"/>
                <a:gd name="T2" fmla="*/ 117 w 247"/>
                <a:gd name="T3" fmla="*/ 196 h 221"/>
                <a:gd name="T4" fmla="*/ 111 w 247"/>
                <a:gd name="T5" fmla="*/ 192 h 221"/>
                <a:gd name="T6" fmla="*/ 119 w 247"/>
                <a:gd name="T7" fmla="*/ 179 h 221"/>
                <a:gd name="T8" fmla="*/ 128 w 247"/>
                <a:gd name="T9" fmla="*/ 171 h 221"/>
                <a:gd name="T10" fmla="*/ 27 w 247"/>
                <a:gd name="T11" fmla="*/ 104 h 221"/>
                <a:gd name="T12" fmla="*/ 23 w 247"/>
                <a:gd name="T13" fmla="*/ 108 h 221"/>
                <a:gd name="T14" fmla="*/ 4 w 247"/>
                <a:gd name="T15" fmla="*/ 119 h 221"/>
                <a:gd name="T16" fmla="*/ 9 w 247"/>
                <a:gd name="T17" fmla="*/ 104 h 221"/>
                <a:gd name="T18" fmla="*/ 7 w 247"/>
                <a:gd name="T19" fmla="*/ 85 h 221"/>
                <a:gd name="T20" fmla="*/ 11 w 247"/>
                <a:gd name="T21" fmla="*/ 96 h 221"/>
                <a:gd name="T22" fmla="*/ 25 w 247"/>
                <a:gd name="T23" fmla="*/ 96 h 221"/>
                <a:gd name="T24" fmla="*/ 34 w 247"/>
                <a:gd name="T25" fmla="*/ 98 h 221"/>
                <a:gd name="T26" fmla="*/ 15 w 247"/>
                <a:gd name="T27" fmla="*/ 39 h 221"/>
                <a:gd name="T28" fmla="*/ 17 w 247"/>
                <a:gd name="T29" fmla="*/ 47 h 221"/>
                <a:gd name="T30" fmla="*/ 232 w 247"/>
                <a:gd name="T31" fmla="*/ 116 h 221"/>
                <a:gd name="T32" fmla="*/ 247 w 247"/>
                <a:gd name="T33" fmla="*/ 123 h 221"/>
                <a:gd name="T34" fmla="*/ 69 w 247"/>
                <a:gd name="T35" fmla="*/ 8 h 221"/>
                <a:gd name="T36" fmla="*/ 78 w 247"/>
                <a:gd name="T37" fmla="*/ 33 h 221"/>
                <a:gd name="T38" fmla="*/ 90 w 247"/>
                <a:gd name="T39" fmla="*/ 71 h 221"/>
                <a:gd name="T40" fmla="*/ 94 w 247"/>
                <a:gd name="T41" fmla="*/ 91 h 221"/>
                <a:gd name="T42" fmla="*/ 94 w 247"/>
                <a:gd name="T43" fmla="*/ 114 h 221"/>
                <a:gd name="T44" fmla="*/ 96 w 247"/>
                <a:gd name="T45" fmla="*/ 133 h 221"/>
                <a:gd name="T46" fmla="*/ 90 w 247"/>
                <a:gd name="T47" fmla="*/ 131 h 221"/>
                <a:gd name="T48" fmla="*/ 78 w 247"/>
                <a:gd name="T49" fmla="*/ 131 h 221"/>
                <a:gd name="T50" fmla="*/ 94 w 247"/>
                <a:gd name="T51" fmla="*/ 154 h 221"/>
                <a:gd name="T52" fmla="*/ 90 w 247"/>
                <a:gd name="T53" fmla="*/ 164 h 221"/>
                <a:gd name="T54" fmla="*/ 98 w 247"/>
                <a:gd name="T55" fmla="*/ 160 h 221"/>
                <a:gd name="T56" fmla="*/ 92 w 247"/>
                <a:gd name="T57" fmla="*/ 175 h 221"/>
                <a:gd name="T58" fmla="*/ 78 w 247"/>
                <a:gd name="T59" fmla="*/ 187 h 221"/>
                <a:gd name="T60" fmla="*/ 80 w 247"/>
                <a:gd name="T61" fmla="*/ 212 h 221"/>
                <a:gd name="T62" fmla="*/ 59 w 247"/>
                <a:gd name="T63" fmla="*/ 212 h 221"/>
                <a:gd name="T64" fmla="*/ 59 w 247"/>
                <a:gd name="T65" fmla="*/ 189 h 221"/>
                <a:gd name="T66" fmla="*/ 59 w 247"/>
                <a:gd name="T67" fmla="*/ 164 h 221"/>
                <a:gd name="T68" fmla="*/ 55 w 247"/>
                <a:gd name="T69" fmla="*/ 160 h 221"/>
                <a:gd name="T70" fmla="*/ 55 w 247"/>
                <a:gd name="T71" fmla="*/ 156 h 221"/>
                <a:gd name="T72" fmla="*/ 46 w 247"/>
                <a:gd name="T73" fmla="*/ 169 h 221"/>
                <a:gd name="T74" fmla="*/ 36 w 247"/>
                <a:gd name="T75" fmla="*/ 158 h 221"/>
                <a:gd name="T76" fmla="*/ 36 w 247"/>
                <a:gd name="T77" fmla="*/ 137 h 221"/>
                <a:gd name="T78" fmla="*/ 29 w 247"/>
                <a:gd name="T79" fmla="*/ 160 h 221"/>
                <a:gd name="T80" fmla="*/ 34 w 247"/>
                <a:gd name="T81" fmla="*/ 177 h 221"/>
                <a:gd name="T82" fmla="*/ 40 w 247"/>
                <a:gd name="T83" fmla="*/ 200 h 221"/>
                <a:gd name="T84" fmla="*/ 34 w 247"/>
                <a:gd name="T85" fmla="*/ 190 h 221"/>
                <a:gd name="T86" fmla="*/ 21 w 247"/>
                <a:gd name="T87" fmla="*/ 200 h 221"/>
                <a:gd name="T88" fmla="*/ 17 w 247"/>
                <a:gd name="T89" fmla="*/ 171 h 221"/>
                <a:gd name="T90" fmla="*/ 17 w 247"/>
                <a:gd name="T91" fmla="*/ 154 h 221"/>
                <a:gd name="T92" fmla="*/ 21 w 247"/>
                <a:gd name="T93" fmla="*/ 144 h 221"/>
                <a:gd name="T94" fmla="*/ 17 w 247"/>
                <a:gd name="T95" fmla="*/ 133 h 221"/>
                <a:gd name="T96" fmla="*/ 11 w 247"/>
                <a:gd name="T97" fmla="*/ 123 h 221"/>
                <a:gd name="T98" fmla="*/ 23 w 247"/>
                <a:gd name="T99" fmla="*/ 121 h 221"/>
                <a:gd name="T100" fmla="*/ 30 w 247"/>
                <a:gd name="T101" fmla="*/ 116 h 221"/>
                <a:gd name="T102" fmla="*/ 42 w 247"/>
                <a:gd name="T103" fmla="*/ 106 h 221"/>
                <a:gd name="T104" fmla="*/ 32 w 247"/>
                <a:gd name="T105" fmla="*/ 87 h 221"/>
                <a:gd name="T106" fmla="*/ 30 w 247"/>
                <a:gd name="T107" fmla="*/ 70 h 221"/>
                <a:gd name="T108" fmla="*/ 23 w 247"/>
                <a:gd name="T109" fmla="*/ 68 h 221"/>
                <a:gd name="T110" fmla="*/ 44 w 247"/>
                <a:gd name="T111" fmla="*/ 68 h 221"/>
                <a:gd name="T112" fmla="*/ 42 w 247"/>
                <a:gd name="T113" fmla="*/ 48 h 221"/>
                <a:gd name="T114" fmla="*/ 23 w 247"/>
                <a:gd name="T115" fmla="*/ 37 h 221"/>
                <a:gd name="T116" fmla="*/ 48 w 247"/>
                <a:gd name="T117" fmla="*/ 23 h 221"/>
                <a:gd name="T118" fmla="*/ 52 w 247"/>
                <a:gd name="T119"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7" h="221">
                  <a:moveTo>
                    <a:pt x="128" y="175"/>
                  </a:moveTo>
                  <a:lnTo>
                    <a:pt x="130" y="177"/>
                  </a:lnTo>
                  <a:lnTo>
                    <a:pt x="132" y="179"/>
                  </a:lnTo>
                  <a:lnTo>
                    <a:pt x="134" y="183"/>
                  </a:lnTo>
                  <a:lnTo>
                    <a:pt x="134" y="185"/>
                  </a:lnTo>
                  <a:lnTo>
                    <a:pt x="132" y="185"/>
                  </a:lnTo>
                  <a:lnTo>
                    <a:pt x="132" y="187"/>
                  </a:lnTo>
                  <a:lnTo>
                    <a:pt x="128" y="196"/>
                  </a:lnTo>
                  <a:lnTo>
                    <a:pt x="126" y="198"/>
                  </a:lnTo>
                  <a:lnTo>
                    <a:pt x="125" y="200"/>
                  </a:lnTo>
                  <a:lnTo>
                    <a:pt x="125" y="202"/>
                  </a:lnTo>
                  <a:lnTo>
                    <a:pt x="119" y="200"/>
                  </a:lnTo>
                  <a:lnTo>
                    <a:pt x="117" y="198"/>
                  </a:lnTo>
                  <a:lnTo>
                    <a:pt x="117" y="196"/>
                  </a:lnTo>
                  <a:lnTo>
                    <a:pt x="117" y="194"/>
                  </a:lnTo>
                  <a:lnTo>
                    <a:pt x="113" y="196"/>
                  </a:lnTo>
                  <a:lnTo>
                    <a:pt x="111" y="196"/>
                  </a:lnTo>
                  <a:lnTo>
                    <a:pt x="109" y="196"/>
                  </a:lnTo>
                  <a:lnTo>
                    <a:pt x="109" y="194"/>
                  </a:lnTo>
                  <a:lnTo>
                    <a:pt x="109" y="192"/>
                  </a:lnTo>
                  <a:lnTo>
                    <a:pt x="111" y="192"/>
                  </a:lnTo>
                  <a:lnTo>
                    <a:pt x="115" y="189"/>
                  </a:lnTo>
                  <a:lnTo>
                    <a:pt x="115" y="185"/>
                  </a:lnTo>
                  <a:lnTo>
                    <a:pt x="117" y="183"/>
                  </a:lnTo>
                  <a:lnTo>
                    <a:pt x="119" y="185"/>
                  </a:lnTo>
                  <a:lnTo>
                    <a:pt x="121" y="183"/>
                  </a:lnTo>
                  <a:lnTo>
                    <a:pt x="119" y="181"/>
                  </a:lnTo>
                  <a:lnTo>
                    <a:pt x="119" y="179"/>
                  </a:lnTo>
                  <a:lnTo>
                    <a:pt x="119" y="177"/>
                  </a:lnTo>
                  <a:lnTo>
                    <a:pt x="121" y="171"/>
                  </a:lnTo>
                  <a:lnTo>
                    <a:pt x="123" y="167"/>
                  </a:lnTo>
                  <a:lnTo>
                    <a:pt x="125" y="167"/>
                  </a:lnTo>
                  <a:lnTo>
                    <a:pt x="126" y="167"/>
                  </a:lnTo>
                  <a:lnTo>
                    <a:pt x="126" y="171"/>
                  </a:lnTo>
                  <a:lnTo>
                    <a:pt x="128" y="171"/>
                  </a:lnTo>
                  <a:lnTo>
                    <a:pt x="128" y="173"/>
                  </a:lnTo>
                  <a:lnTo>
                    <a:pt x="128" y="175"/>
                  </a:lnTo>
                  <a:close/>
                  <a:moveTo>
                    <a:pt x="34" y="98"/>
                  </a:moveTo>
                  <a:lnTo>
                    <a:pt x="32" y="102"/>
                  </a:lnTo>
                  <a:lnTo>
                    <a:pt x="30" y="102"/>
                  </a:lnTo>
                  <a:lnTo>
                    <a:pt x="27" y="106"/>
                  </a:lnTo>
                  <a:lnTo>
                    <a:pt x="27" y="104"/>
                  </a:lnTo>
                  <a:lnTo>
                    <a:pt x="27" y="102"/>
                  </a:lnTo>
                  <a:lnTo>
                    <a:pt x="25" y="102"/>
                  </a:lnTo>
                  <a:lnTo>
                    <a:pt x="23" y="102"/>
                  </a:lnTo>
                  <a:lnTo>
                    <a:pt x="19" y="104"/>
                  </a:lnTo>
                  <a:lnTo>
                    <a:pt x="19" y="106"/>
                  </a:lnTo>
                  <a:lnTo>
                    <a:pt x="21" y="106"/>
                  </a:lnTo>
                  <a:lnTo>
                    <a:pt x="23" y="108"/>
                  </a:lnTo>
                  <a:lnTo>
                    <a:pt x="21" y="110"/>
                  </a:lnTo>
                  <a:lnTo>
                    <a:pt x="21" y="112"/>
                  </a:lnTo>
                  <a:lnTo>
                    <a:pt x="19" y="112"/>
                  </a:lnTo>
                  <a:lnTo>
                    <a:pt x="15" y="112"/>
                  </a:lnTo>
                  <a:lnTo>
                    <a:pt x="7" y="114"/>
                  </a:lnTo>
                  <a:lnTo>
                    <a:pt x="5" y="118"/>
                  </a:lnTo>
                  <a:lnTo>
                    <a:pt x="4" y="119"/>
                  </a:lnTo>
                  <a:lnTo>
                    <a:pt x="2" y="123"/>
                  </a:lnTo>
                  <a:lnTo>
                    <a:pt x="2" y="121"/>
                  </a:lnTo>
                  <a:lnTo>
                    <a:pt x="0" y="114"/>
                  </a:lnTo>
                  <a:lnTo>
                    <a:pt x="2" y="112"/>
                  </a:lnTo>
                  <a:lnTo>
                    <a:pt x="5" y="110"/>
                  </a:lnTo>
                  <a:lnTo>
                    <a:pt x="5" y="108"/>
                  </a:lnTo>
                  <a:lnTo>
                    <a:pt x="9" y="104"/>
                  </a:lnTo>
                  <a:lnTo>
                    <a:pt x="9" y="100"/>
                  </a:lnTo>
                  <a:lnTo>
                    <a:pt x="5" y="94"/>
                  </a:lnTo>
                  <a:lnTo>
                    <a:pt x="5" y="93"/>
                  </a:lnTo>
                  <a:lnTo>
                    <a:pt x="4" y="93"/>
                  </a:lnTo>
                  <a:lnTo>
                    <a:pt x="2" y="94"/>
                  </a:lnTo>
                  <a:lnTo>
                    <a:pt x="7" y="87"/>
                  </a:lnTo>
                  <a:lnTo>
                    <a:pt x="7" y="85"/>
                  </a:lnTo>
                  <a:lnTo>
                    <a:pt x="9" y="85"/>
                  </a:lnTo>
                  <a:lnTo>
                    <a:pt x="17" y="89"/>
                  </a:lnTo>
                  <a:lnTo>
                    <a:pt x="17" y="91"/>
                  </a:lnTo>
                  <a:lnTo>
                    <a:pt x="15" y="93"/>
                  </a:lnTo>
                  <a:lnTo>
                    <a:pt x="15" y="94"/>
                  </a:lnTo>
                  <a:lnTo>
                    <a:pt x="13" y="94"/>
                  </a:lnTo>
                  <a:lnTo>
                    <a:pt x="11" y="96"/>
                  </a:lnTo>
                  <a:lnTo>
                    <a:pt x="11" y="98"/>
                  </a:lnTo>
                  <a:lnTo>
                    <a:pt x="15" y="98"/>
                  </a:lnTo>
                  <a:lnTo>
                    <a:pt x="17" y="96"/>
                  </a:lnTo>
                  <a:lnTo>
                    <a:pt x="19" y="94"/>
                  </a:lnTo>
                  <a:lnTo>
                    <a:pt x="21" y="93"/>
                  </a:lnTo>
                  <a:lnTo>
                    <a:pt x="23" y="96"/>
                  </a:lnTo>
                  <a:lnTo>
                    <a:pt x="25" y="96"/>
                  </a:lnTo>
                  <a:lnTo>
                    <a:pt x="25" y="94"/>
                  </a:lnTo>
                  <a:lnTo>
                    <a:pt x="27" y="93"/>
                  </a:lnTo>
                  <a:lnTo>
                    <a:pt x="27" y="91"/>
                  </a:lnTo>
                  <a:lnTo>
                    <a:pt x="29" y="91"/>
                  </a:lnTo>
                  <a:lnTo>
                    <a:pt x="32" y="93"/>
                  </a:lnTo>
                  <a:lnTo>
                    <a:pt x="34" y="96"/>
                  </a:lnTo>
                  <a:lnTo>
                    <a:pt x="34" y="98"/>
                  </a:lnTo>
                  <a:close/>
                  <a:moveTo>
                    <a:pt x="15" y="50"/>
                  </a:moveTo>
                  <a:lnTo>
                    <a:pt x="13" y="48"/>
                  </a:lnTo>
                  <a:lnTo>
                    <a:pt x="13" y="47"/>
                  </a:lnTo>
                  <a:lnTo>
                    <a:pt x="13" y="45"/>
                  </a:lnTo>
                  <a:lnTo>
                    <a:pt x="13" y="43"/>
                  </a:lnTo>
                  <a:lnTo>
                    <a:pt x="13" y="41"/>
                  </a:lnTo>
                  <a:lnTo>
                    <a:pt x="15" y="39"/>
                  </a:lnTo>
                  <a:lnTo>
                    <a:pt x="17" y="39"/>
                  </a:lnTo>
                  <a:lnTo>
                    <a:pt x="19" y="39"/>
                  </a:lnTo>
                  <a:lnTo>
                    <a:pt x="19" y="41"/>
                  </a:lnTo>
                  <a:lnTo>
                    <a:pt x="19" y="43"/>
                  </a:lnTo>
                  <a:lnTo>
                    <a:pt x="19" y="45"/>
                  </a:lnTo>
                  <a:lnTo>
                    <a:pt x="19" y="47"/>
                  </a:lnTo>
                  <a:lnTo>
                    <a:pt x="17" y="47"/>
                  </a:lnTo>
                  <a:lnTo>
                    <a:pt x="15" y="48"/>
                  </a:lnTo>
                  <a:lnTo>
                    <a:pt x="15" y="50"/>
                  </a:lnTo>
                  <a:close/>
                  <a:moveTo>
                    <a:pt x="232" y="142"/>
                  </a:moveTo>
                  <a:lnTo>
                    <a:pt x="230" y="144"/>
                  </a:lnTo>
                  <a:lnTo>
                    <a:pt x="226" y="139"/>
                  </a:lnTo>
                  <a:lnTo>
                    <a:pt x="223" y="119"/>
                  </a:lnTo>
                  <a:lnTo>
                    <a:pt x="232" y="116"/>
                  </a:lnTo>
                  <a:lnTo>
                    <a:pt x="236" y="118"/>
                  </a:lnTo>
                  <a:lnTo>
                    <a:pt x="234" y="110"/>
                  </a:lnTo>
                  <a:lnTo>
                    <a:pt x="238" y="106"/>
                  </a:lnTo>
                  <a:lnTo>
                    <a:pt x="247" y="108"/>
                  </a:lnTo>
                  <a:lnTo>
                    <a:pt x="247" y="118"/>
                  </a:lnTo>
                  <a:lnTo>
                    <a:pt x="247" y="119"/>
                  </a:lnTo>
                  <a:lnTo>
                    <a:pt x="247" y="123"/>
                  </a:lnTo>
                  <a:lnTo>
                    <a:pt x="244" y="131"/>
                  </a:lnTo>
                  <a:lnTo>
                    <a:pt x="236" y="141"/>
                  </a:lnTo>
                  <a:lnTo>
                    <a:pt x="234" y="141"/>
                  </a:lnTo>
                  <a:lnTo>
                    <a:pt x="232" y="142"/>
                  </a:lnTo>
                  <a:close/>
                  <a:moveTo>
                    <a:pt x="55" y="0"/>
                  </a:moveTo>
                  <a:lnTo>
                    <a:pt x="63" y="6"/>
                  </a:lnTo>
                  <a:lnTo>
                    <a:pt x="69" y="8"/>
                  </a:lnTo>
                  <a:lnTo>
                    <a:pt x="71" y="10"/>
                  </a:lnTo>
                  <a:lnTo>
                    <a:pt x="75" y="12"/>
                  </a:lnTo>
                  <a:lnTo>
                    <a:pt x="77" y="12"/>
                  </a:lnTo>
                  <a:lnTo>
                    <a:pt x="78" y="14"/>
                  </a:lnTo>
                  <a:lnTo>
                    <a:pt x="78" y="23"/>
                  </a:lnTo>
                  <a:lnTo>
                    <a:pt x="78" y="25"/>
                  </a:lnTo>
                  <a:lnTo>
                    <a:pt x="78" y="33"/>
                  </a:lnTo>
                  <a:lnTo>
                    <a:pt x="77" y="35"/>
                  </a:lnTo>
                  <a:lnTo>
                    <a:pt x="75" y="37"/>
                  </a:lnTo>
                  <a:lnTo>
                    <a:pt x="75" y="39"/>
                  </a:lnTo>
                  <a:lnTo>
                    <a:pt x="78" y="52"/>
                  </a:lnTo>
                  <a:lnTo>
                    <a:pt x="80" y="54"/>
                  </a:lnTo>
                  <a:lnTo>
                    <a:pt x="82" y="54"/>
                  </a:lnTo>
                  <a:lnTo>
                    <a:pt x="90" y="71"/>
                  </a:lnTo>
                  <a:lnTo>
                    <a:pt x="92" y="71"/>
                  </a:lnTo>
                  <a:lnTo>
                    <a:pt x="92" y="73"/>
                  </a:lnTo>
                  <a:lnTo>
                    <a:pt x="90" y="73"/>
                  </a:lnTo>
                  <a:lnTo>
                    <a:pt x="92" y="77"/>
                  </a:lnTo>
                  <a:lnTo>
                    <a:pt x="92" y="81"/>
                  </a:lnTo>
                  <a:lnTo>
                    <a:pt x="94" y="85"/>
                  </a:lnTo>
                  <a:lnTo>
                    <a:pt x="94" y="91"/>
                  </a:lnTo>
                  <a:lnTo>
                    <a:pt x="90" y="102"/>
                  </a:lnTo>
                  <a:lnTo>
                    <a:pt x="90" y="104"/>
                  </a:lnTo>
                  <a:lnTo>
                    <a:pt x="92" y="104"/>
                  </a:lnTo>
                  <a:lnTo>
                    <a:pt x="94" y="104"/>
                  </a:lnTo>
                  <a:lnTo>
                    <a:pt x="94" y="106"/>
                  </a:lnTo>
                  <a:lnTo>
                    <a:pt x="94" y="108"/>
                  </a:lnTo>
                  <a:lnTo>
                    <a:pt x="94" y="114"/>
                  </a:lnTo>
                  <a:lnTo>
                    <a:pt x="94" y="116"/>
                  </a:lnTo>
                  <a:lnTo>
                    <a:pt x="94" y="119"/>
                  </a:lnTo>
                  <a:lnTo>
                    <a:pt x="96" y="123"/>
                  </a:lnTo>
                  <a:lnTo>
                    <a:pt x="98" y="127"/>
                  </a:lnTo>
                  <a:lnTo>
                    <a:pt x="100" y="133"/>
                  </a:lnTo>
                  <a:lnTo>
                    <a:pt x="98" y="135"/>
                  </a:lnTo>
                  <a:lnTo>
                    <a:pt x="96" y="133"/>
                  </a:lnTo>
                  <a:lnTo>
                    <a:pt x="94" y="131"/>
                  </a:lnTo>
                  <a:lnTo>
                    <a:pt x="94" y="129"/>
                  </a:lnTo>
                  <a:lnTo>
                    <a:pt x="94" y="127"/>
                  </a:lnTo>
                  <a:lnTo>
                    <a:pt x="90" y="123"/>
                  </a:lnTo>
                  <a:lnTo>
                    <a:pt x="88" y="123"/>
                  </a:lnTo>
                  <a:lnTo>
                    <a:pt x="88" y="129"/>
                  </a:lnTo>
                  <a:lnTo>
                    <a:pt x="90" y="131"/>
                  </a:lnTo>
                  <a:lnTo>
                    <a:pt x="90" y="133"/>
                  </a:lnTo>
                  <a:lnTo>
                    <a:pt x="88" y="133"/>
                  </a:lnTo>
                  <a:lnTo>
                    <a:pt x="80" y="131"/>
                  </a:lnTo>
                  <a:lnTo>
                    <a:pt x="78" y="129"/>
                  </a:lnTo>
                  <a:lnTo>
                    <a:pt x="77" y="129"/>
                  </a:lnTo>
                  <a:lnTo>
                    <a:pt x="77" y="131"/>
                  </a:lnTo>
                  <a:lnTo>
                    <a:pt x="78" y="131"/>
                  </a:lnTo>
                  <a:lnTo>
                    <a:pt x="82" y="135"/>
                  </a:lnTo>
                  <a:lnTo>
                    <a:pt x="90" y="135"/>
                  </a:lnTo>
                  <a:lnTo>
                    <a:pt x="90" y="141"/>
                  </a:lnTo>
                  <a:lnTo>
                    <a:pt x="94" y="144"/>
                  </a:lnTo>
                  <a:lnTo>
                    <a:pt x="92" y="148"/>
                  </a:lnTo>
                  <a:lnTo>
                    <a:pt x="92" y="154"/>
                  </a:lnTo>
                  <a:lnTo>
                    <a:pt x="94" y="154"/>
                  </a:lnTo>
                  <a:lnTo>
                    <a:pt x="92" y="156"/>
                  </a:lnTo>
                  <a:lnTo>
                    <a:pt x="88" y="158"/>
                  </a:lnTo>
                  <a:lnTo>
                    <a:pt x="84" y="156"/>
                  </a:lnTo>
                  <a:lnTo>
                    <a:pt x="84" y="158"/>
                  </a:lnTo>
                  <a:lnTo>
                    <a:pt x="84" y="160"/>
                  </a:lnTo>
                  <a:lnTo>
                    <a:pt x="88" y="164"/>
                  </a:lnTo>
                  <a:lnTo>
                    <a:pt x="90" y="164"/>
                  </a:lnTo>
                  <a:lnTo>
                    <a:pt x="92" y="162"/>
                  </a:lnTo>
                  <a:lnTo>
                    <a:pt x="92" y="160"/>
                  </a:lnTo>
                  <a:lnTo>
                    <a:pt x="94" y="160"/>
                  </a:lnTo>
                  <a:lnTo>
                    <a:pt x="94" y="158"/>
                  </a:lnTo>
                  <a:lnTo>
                    <a:pt x="98" y="156"/>
                  </a:lnTo>
                  <a:lnTo>
                    <a:pt x="98" y="158"/>
                  </a:lnTo>
                  <a:lnTo>
                    <a:pt x="98" y="160"/>
                  </a:lnTo>
                  <a:lnTo>
                    <a:pt x="98" y="166"/>
                  </a:lnTo>
                  <a:lnTo>
                    <a:pt x="96" y="169"/>
                  </a:lnTo>
                  <a:lnTo>
                    <a:pt x="94" y="169"/>
                  </a:lnTo>
                  <a:lnTo>
                    <a:pt x="92" y="171"/>
                  </a:lnTo>
                  <a:lnTo>
                    <a:pt x="90" y="171"/>
                  </a:lnTo>
                  <a:lnTo>
                    <a:pt x="90" y="173"/>
                  </a:lnTo>
                  <a:lnTo>
                    <a:pt x="92" y="175"/>
                  </a:lnTo>
                  <a:lnTo>
                    <a:pt x="88" y="177"/>
                  </a:lnTo>
                  <a:lnTo>
                    <a:pt x="82" y="181"/>
                  </a:lnTo>
                  <a:lnTo>
                    <a:pt x="78" y="183"/>
                  </a:lnTo>
                  <a:lnTo>
                    <a:pt x="77" y="183"/>
                  </a:lnTo>
                  <a:lnTo>
                    <a:pt x="75" y="183"/>
                  </a:lnTo>
                  <a:lnTo>
                    <a:pt x="75" y="185"/>
                  </a:lnTo>
                  <a:lnTo>
                    <a:pt x="78" y="187"/>
                  </a:lnTo>
                  <a:lnTo>
                    <a:pt x="82" y="185"/>
                  </a:lnTo>
                  <a:lnTo>
                    <a:pt x="86" y="183"/>
                  </a:lnTo>
                  <a:lnTo>
                    <a:pt x="88" y="185"/>
                  </a:lnTo>
                  <a:lnTo>
                    <a:pt x="80" y="206"/>
                  </a:lnTo>
                  <a:lnTo>
                    <a:pt x="82" y="206"/>
                  </a:lnTo>
                  <a:lnTo>
                    <a:pt x="82" y="208"/>
                  </a:lnTo>
                  <a:lnTo>
                    <a:pt x="80" y="212"/>
                  </a:lnTo>
                  <a:lnTo>
                    <a:pt x="75" y="217"/>
                  </a:lnTo>
                  <a:lnTo>
                    <a:pt x="73" y="219"/>
                  </a:lnTo>
                  <a:lnTo>
                    <a:pt x="71" y="221"/>
                  </a:lnTo>
                  <a:lnTo>
                    <a:pt x="65" y="219"/>
                  </a:lnTo>
                  <a:lnTo>
                    <a:pt x="63" y="217"/>
                  </a:lnTo>
                  <a:lnTo>
                    <a:pt x="61" y="215"/>
                  </a:lnTo>
                  <a:lnTo>
                    <a:pt x="59" y="212"/>
                  </a:lnTo>
                  <a:lnTo>
                    <a:pt x="57" y="212"/>
                  </a:lnTo>
                  <a:lnTo>
                    <a:pt x="57" y="213"/>
                  </a:lnTo>
                  <a:lnTo>
                    <a:pt x="55" y="212"/>
                  </a:lnTo>
                  <a:lnTo>
                    <a:pt x="57" y="200"/>
                  </a:lnTo>
                  <a:lnTo>
                    <a:pt x="59" y="200"/>
                  </a:lnTo>
                  <a:lnTo>
                    <a:pt x="61" y="198"/>
                  </a:lnTo>
                  <a:lnTo>
                    <a:pt x="59" y="189"/>
                  </a:lnTo>
                  <a:lnTo>
                    <a:pt x="54" y="189"/>
                  </a:lnTo>
                  <a:lnTo>
                    <a:pt x="50" y="183"/>
                  </a:lnTo>
                  <a:lnTo>
                    <a:pt x="50" y="181"/>
                  </a:lnTo>
                  <a:lnTo>
                    <a:pt x="50" y="177"/>
                  </a:lnTo>
                  <a:lnTo>
                    <a:pt x="50" y="175"/>
                  </a:lnTo>
                  <a:lnTo>
                    <a:pt x="52" y="175"/>
                  </a:lnTo>
                  <a:lnTo>
                    <a:pt x="59" y="164"/>
                  </a:lnTo>
                  <a:lnTo>
                    <a:pt x="59" y="162"/>
                  </a:lnTo>
                  <a:lnTo>
                    <a:pt x="55" y="162"/>
                  </a:lnTo>
                  <a:lnTo>
                    <a:pt x="54" y="166"/>
                  </a:lnTo>
                  <a:lnTo>
                    <a:pt x="52" y="166"/>
                  </a:lnTo>
                  <a:lnTo>
                    <a:pt x="52" y="167"/>
                  </a:lnTo>
                  <a:lnTo>
                    <a:pt x="52" y="166"/>
                  </a:lnTo>
                  <a:lnTo>
                    <a:pt x="55" y="160"/>
                  </a:lnTo>
                  <a:lnTo>
                    <a:pt x="57" y="158"/>
                  </a:lnTo>
                  <a:lnTo>
                    <a:pt x="59" y="156"/>
                  </a:lnTo>
                  <a:lnTo>
                    <a:pt x="59" y="152"/>
                  </a:lnTo>
                  <a:lnTo>
                    <a:pt x="59" y="150"/>
                  </a:lnTo>
                  <a:lnTo>
                    <a:pt x="57" y="152"/>
                  </a:lnTo>
                  <a:lnTo>
                    <a:pt x="57" y="154"/>
                  </a:lnTo>
                  <a:lnTo>
                    <a:pt x="55" y="156"/>
                  </a:lnTo>
                  <a:lnTo>
                    <a:pt x="54" y="156"/>
                  </a:lnTo>
                  <a:lnTo>
                    <a:pt x="52" y="156"/>
                  </a:lnTo>
                  <a:lnTo>
                    <a:pt x="50" y="156"/>
                  </a:lnTo>
                  <a:lnTo>
                    <a:pt x="50" y="160"/>
                  </a:lnTo>
                  <a:lnTo>
                    <a:pt x="48" y="167"/>
                  </a:lnTo>
                  <a:lnTo>
                    <a:pt x="48" y="169"/>
                  </a:lnTo>
                  <a:lnTo>
                    <a:pt x="46" y="169"/>
                  </a:lnTo>
                  <a:lnTo>
                    <a:pt x="42" y="171"/>
                  </a:lnTo>
                  <a:lnTo>
                    <a:pt x="38" y="167"/>
                  </a:lnTo>
                  <a:lnTo>
                    <a:pt x="36" y="166"/>
                  </a:lnTo>
                  <a:lnTo>
                    <a:pt x="34" y="162"/>
                  </a:lnTo>
                  <a:lnTo>
                    <a:pt x="34" y="160"/>
                  </a:lnTo>
                  <a:lnTo>
                    <a:pt x="34" y="158"/>
                  </a:lnTo>
                  <a:lnTo>
                    <a:pt x="36" y="158"/>
                  </a:lnTo>
                  <a:lnTo>
                    <a:pt x="40" y="154"/>
                  </a:lnTo>
                  <a:lnTo>
                    <a:pt x="40" y="152"/>
                  </a:lnTo>
                  <a:lnTo>
                    <a:pt x="42" y="148"/>
                  </a:lnTo>
                  <a:lnTo>
                    <a:pt x="40" y="142"/>
                  </a:lnTo>
                  <a:lnTo>
                    <a:pt x="38" y="141"/>
                  </a:lnTo>
                  <a:lnTo>
                    <a:pt x="36" y="141"/>
                  </a:lnTo>
                  <a:lnTo>
                    <a:pt x="36" y="137"/>
                  </a:lnTo>
                  <a:lnTo>
                    <a:pt x="36" y="135"/>
                  </a:lnTo>
                  <a:lnTo>
                    <a:pt x="32" y="133"/>
                  </a:lnTo>
                  <a:lnTo>
                    <a:pt x="30" y="142"/>
                  </a:lnTo>
                  <a:lnTo>
                    <a:pt x="32" y="150"/>
                  </a:lnTo>
                  <a:lnTo>
                    <a:pt x="30" y="156"/>
                  </a:lnTo>
                  <a:lnTo>
                    <a:pt x="29" y="158"/>
                  </a:lnTo>
                  <a:lnTo>
                    <a:pt x="29" y="160"/>
                  </a:lnTo>
                  <a:lnTo>
                    <a:pt x="30" y="164"/>
                  </a:lnTo>
                  <a:lnTo>
                    <a:pt x="29" y="175"/>
                  </a:lnTo>
                  <a:lnTo>
                    <a:pt x="29" y="179"/>
                  </a:lnTo>
                  <a:lnTo>
                    <a:pt x="32" y="183"/>
                  </a:lnTo>
                  <a:lnTo>
                    <a:pt x="34" y="181"/>
                  </a:lnTo>
                  <a:lnTo>
                    <a:pt x="34" y="179"/>
                  </a:lnTo>
                  <a:lnTo>
                    <a:pt x="34" y="177"/>
                  </a:lnTo>
                  <a:lnTo>
                    <a:pt x="36" y="177"/>
                  </a:lnTo>
                  <a:lnTo>
                    <a:pt x="40" y="177"/>
                  </a:lnTo>
                  <a:lnTo>
                    <a:pt x="44" y="183"/>
                  </a:lnTo>
                  <a:lnTo>
                    <a:pt x="44" y="187"/>
                  </a:lnTo>
                  <a:lnTo>
                    <a:pt x="40" y="194"/>
                  </a:lnTo>
                  <a:lnTo>
                    <a:pt x="40" y="198"/>
                  </a:lnTo>
                  <a:lnTo>
                    <a:pt x="40" y="200"/>
                  </a:lnTo>
                  <a:lnTo>
                    <a:pt x="38" y="200"/>
                  </a:lnTo>
                  <a:lnTo>
                    <a:pt x="36" y="198"/>
                  </a:lnTo>
                  <a:lnTo>
                    <a:pt x="36" y="196"/>
                  </a:lnTo>
                  <a:lnTo>
                    <a:pt x="36" y="194"/>
                  </a:lnTo>
                  <a:lnTo>
                    <a:pt x="36" y="192"/>
                  </a:lnTo>
                  <a:lnTo>
                    <a:pt x="36" y="190"/>
                  </a:lnTo>
                  <a:lnTo>
                    <a:pt x="34" y="190"/>
                  </a:lnTo>
                  <a:lnTo>
                    <a:pt x="32" y="190"/>
                  </a:lnTo>
                  <a:lnTo>
                    <a:pt x="32" y="192"/>
                  </a:lnTo>
                  <a:lnTo>
                    <a:pt x="32" y="196"/>
                  </a:lnTo>
                  <a:lnTo>
                    <a:pt x="32" y="208"/>
                  </a:lnTo>
                  <a:lnTo>
                    <a:pt x="30" y="208"/>
                  </a:lnTo>
                  <a:lnTo>
                    <a:pt x="27" y="206"/>
                  </a:lnTo>
                  <a:lnTo>
                    <a:pt x="21" y="200"/>
                  </a:lnTo>
                  <a:lnTo>
                    <a:pt x="23" y="198"/>
                  </a:lnTo>
                  <a:lnTo>
                    <a:pt x="23" y="194"/>
                  </a:lnTo>
                  <a:lnTo>
                    <a:pt x="23" y="192"/>
                  </a:lnTo>
                  <a:lnTo>
                    <a:pt x="23" y="190"/>
                  </a:lnTo>
                  <a:lnTo>
                    <a:pt x="21" y="189"/>
                  </a:lnTo>
                  <a:lnTo>
                    <a:pt x="19" y="179"/>
                  </a:lnTo>
                  <a:lnTo>
                    <a:pt x="17" y="171"/>
                  </a:lnTo>
                  <a:lnTo>
                    <a:pt x="17" y="167"/>
                  </a:lnTo>
                  <a:lnTo>
                    <a:pt x="15" y="166"/>
                  </a:lnTo>
                  <a:lnTo>
                    <a:pt x="17" y="162"/>
                  </a:lnTo>
                  <a:lnTo>
                    <a:pt x="17" y="160"/>
                  </a:lnTo>
                  <a:lnTo>
                    <a:pt x="19" y="156"/>
                  </a:lnTo>
                  <a:lnTo>
                    <a:pt x="17" y="156"/>
                  </a:lnTo>
                  <a:lnTo>
                    <a:pt x="17" y="154"/>
                  </a:lnTo>
                  <a:lnTo>
                    <a:pt x="17" y="148"/>
                  </a:lnTo>
                  <a:lnTo>
                    <a:pt x="19" y="148"/>
                  </a:lnTo>
                  <a:lnTo>
                    <a:pt x="23" y="150"/>
                  </a:lnTo>
                  <a:lnTo>
                    <a:pt x="25" y="150"/>
                  </a:lnTo>
                  <a:lnTo>
                    <a:pt x="25" y="146"/>
                  </a:lnTo>
                  <a:lnTo>
                    <a:pt x="23" y="144"/>
                  </a:lnTo>
                  <a:lnTo>
                    <a:pt x="21" y="144"/>
                  </a:lnTo>
                  <a:lnTo>
                    <a:pt x="21" y="139"/>
                  </a:lnTo>
                  <a:lnTo>
                    <a:pt x="25" y="139"/>
                  </a:lnTo>
                  <a:lnTo>
                    <a:pt x="25" y="137"/>
                  </a:lnTo>
                  <a:lnTo>
                    <a:pt x="25" y="133"/>
                  </a:lnTo>
                  <a:lnTo>
                    <a:pt x="23" y="133"/>
                  </a:lnTo>
                  <a:lnTo>
                    <a:pt x="21" y="133"/>
                  </a:lnTo>
                  <a:lnTo>
                    <a:pt x="17" y="133"/>
                  </a:lnTo>
                  <a:lnTo>
                    <a:pt x="17" y="131"/>
                  </a:lnTo>
                  <a:lnTo>
                    <a:pt x="15" y="129"/>
                  </a:lnTo>
                  <a:lnTo>
                    <a:pt x="13" y="131"/>
                  </a:lnTo>
                  <a:lnTo>
                    <a:pt x="11" y="131"/>
                  </a:lnTo>
                  <a:lnTo>
                    <a:pt x="11" y="129"/>
                  </a:lnTo>
                  <a:lnTo>
                    <a:pt x="11" y="125"/>
                  </a:lnTo>
                  <a:lnTo>
                    <a:pt x="11" y="123"/>
                  </a:lnTo>
                  <a:lnTo>
                    <a:pt x="13" y="119"/>
                  </a:lnTo>
                  <a:lnTo>
                    <a:pt x="15" y="118"/>
                  </a:lnTo>
                  <a:lnTo>
                    <a:pt x="17" y="118"/>
                  </a:lnTo>
                  <a:lnTo>
                    <a:pt x="19" y="116"/>
                  </a:lnTo>
                  <a:lnTo>
                    <a:pt x="23" y="118"/>
                  </a:lnTo>
                  <a:lnTo>
                    <a:pt x="25" y="119"/>
                  </a:lnTo>
                  <a:lnTo>
                    <a:pt x="23" y="121"/>
                  </a:lnTo>
                  <a:lnTo>
                    <a:pt x="23" y="125"/>
                  </a:lnTo>
                  <a:lnTo>
                    <a:pt x="25" y="125"/>
                  </a:lnTo>
                  <a:lnTo>
                    <a:pt x="27" y="125"/>
                  </a:lnTo>
                  <a:lnTo>
                    <a:pt x="27" y="123"/>
                  </a:lnTo>
                  <a:lnTo>
                    <a:pt x="27" y="119"/>
                  </a:lnTo>
                  <a:lnTo>
                    <a:pt x="29" y="118"/>
                  </a:lnTo>
                  <a:lnTo>
                    <a:pt x="30" y="116"/>
                  </a:lnTo>
                  <a:lnTo>
                    <a:pt x="32" y="116"/>
                  </a:lnTo>
                  <a:lnTo>
                    <a:pt x="34" y="118"/>
                  </a:lnTo>
                  <a:lnTo>
                    <a:pt x="38" y="116"/>
                  </a:lnTo>
                  <a:lnTo>
                    <a:pt x="40" y="114"/>
                  </a:lnTo>
                  <a:lnTo>
                    <a:pt x="40" y="110"/>
                  </a:lnTo>
                  <a:lnTo>
                    <a:pt x="40" y="106"/>
                  </a:lnTo>
                  <a:lnTo>
                    <a:pt x="42" y="106"/>
                  </a:lnTo>
                  <a:lnTo>
                    <a:pt x="42" y="104"/>
                  </a:lnTo>
                  <a:lnTo>
                    <a:pt x="44" y="98"/>
                  </a:lnTo>
                  <a:lnTo>
                    <a:pt x="44" y="94"/>
                  </a:lnTo>
                  <a:lnTo>
                    <a:pt x="38" y="94"/>
                  </a:lnTo>
                  <a:lnTo>
                    <a:pt x="38" y="93"/>
                  </a:lnTo>
                  <a:lnTo>
                    <a:pt x="36" y="93"/>
                  </a:lnTo>
                  <a:lnTo>
                    <a:pt x="32" y="87"/>
                  </a:lnTo>
                  <a:lnTo>
                    <a:pt x="30" y="83"/>
                  </a:lnTo>
                  <a:lnTo>
                    <a:pt x="30" y="81"/>
                  </a:lnTo>
                  <a:lnTo>
                    <a:pt x="34" y="81"/>
                  </a:lnTo>
                  <a:lnTo>
                    <a:pt x="36" y="77"/>
                  </a:lnTo>
                  <a:lnTo>
                    <a:pt x="36" y="71"/>
                  </a:lnTo>
                  <a:lnTo>
                    <a:pt x="32" y="68"/>
                  </a:lnTo>
                  <a:lnTo>
                    <a:pt x="30" y="70"/>
                  </a:lnTo>
                  <a:lnTo>
                    <a:pt x="32" y="71"/>
                  </a:lnTo>
                  <a:lnTo>
                    <a:pt x="30" y="73"/>
                  </a:lnTo>
                  <a:lnTo>
                    <a:pt x="29" y="75"/>
                  </a:lnTo>
                  <a:lnTo>
                    <a:pt x="27" y="73"/>
                  </a:lnTo>
                  <a:lnTo>
                    <a:pt x="25" y="71"/>
                  </a:lnTo>
                  <a:lnTo>
                    <a:pt x="23" y="70"/>
                  </a:lnTo>
                  <a:lnTo>
                    <a:pt x="23" y="68"/>
                  </a:lnTo>
                  <a:lnTo>
                    <a:pt x="23" y="60"/>
                  </a:lnTo>
                  <a:lnTo>
                    <a:pt x="27" y="58"/>
                  </a:lnTo>
                  <a:lnTo>
                    <a:pt x="29" y="56"/>
                  </a:lnTo>
                  <a:lnTo>
                    <a:pt x="32" y="58"/>
                  </a:lnTo>
                  <a:lnTo>
                    <a:pt x="36" y="66"/>
                  </a:lnTo>
                  <a:lnTo>
                    <a:pt x="38" y="66"/>
                  </a:lnTo>
                  <a:lnTo>
                    <a:pt x="44" y="68"/>
                  </a:lnTo>
                  <a:lnTo>
                    <a:pt x="46" y="66"/>
                  </a:lnTo>
                  <a:lnTo>
                    <a:pt x="48" y="60"/>
                  </a:lnTo>
                  <a:lnTo>
                    <a:pt x="48" y="58"/>
                  </a:lnTo>
                  <a:lnTo>
                    <a:pt x="46" y="58"/>
                  </a:lnTo>
                  <a:lnTo>
                    <a:pt x="44" y="58"/>
                  </a:lnTo>
                  <a:lnTo>
                    <a:pt x="44" y="56"/>
                  </a:lnTo>
                  <a:lnTo>
                    <a:pt x="42" y="48"/>
                  </a:lnTo>
                  <a:lnTo>
                    <a:pt x="44" y="39"/>
                  </a:lnTo>
                  <a:lnTo>
                    <a:pt x="40" y="43"/>
                  </a:lnTo>
                  <a:lnTo>
                    <a:pt x="32" y="47"/>
                  </a:lnTo>
                  <a:lnTo>
                    <a:pt x="29" y="47"/>
                  </a:lnTo>
                  <a:lnTo>
                    <a:pt x="23" y="43"/>
                  </a:lnTo>
                  <a:lnTo>
                    <a:pt x="23" y="39"/>
                  </a:lnTo>
                  <a:lnTo>
                    <a:pt x="23" y="37"/>
                  </a:lnTo>
                  <a:lnTo>
                    <a:pt x="25" y="37"/>
                  </a:lnTo>
                  <a:lnTo>
                    <a:pt x="27" y="37"/>
                  </a:lnTo>
                  <a:lnTo>
                    <a:pt x="30" y="35"/>
                  </a:lnTo>
                  <a:lnTo>
                    <a:pt x="36" y="29"/>
                  </a:lnTo>
                  <a:lnTo>
                    <a:pt x="38" y="29"/>
                  </a:lnTo>
                  <a:lnTo>
                    <a:pt x="48" y="25"/>
                  </a:lnTo>
                  <a:lnTo>
                    <a:pt x="48" y="23"/>
                  </a:lnTo>
                  <a:lnTo>
                    <a:pt x="48" y="22"/>
                  </a:lnTo>
                  <a:lnTo>
                    <a:pt x="46" y="18"/>
                  </a:lnTo>
                  <a:lnTo>
                    <a:pt x="44" y="16"/>
                  </a:lnTo>
                  <a:lnTo>
                    <a:pt x="48" y="4"/>
                  </a:lnTo>
                  <a:lnTo>
                    <a:pt x="50" y="2"/>
                  </a:lnTo>
                  <a:lnTo>
                    <a:pt x="52" y="2"/>
                  </a:lnTo>
                  <a:lnTo>
                    <a:pt x="52" y="0"/>
                  </a:lnTo>
                  <a:lnTo>
                    <a:pt x="54"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49" name="Freeform 6351"/>
            <p:cNvSpPr>
              <a:spLocks noEditPoints="1"/>
            </p:cNvSpPr>
            <p:nvPr/>
          </p:nvSpPr>
          <p:spPr bwMode="auto">
            <a:xfrm>
              <a:off x="7802563" y="5259388"/>
              <a:ext cx="392113" cy="350838"/>
            </a:xfrm>
            <a:custGeom>
              <a:avLst/>
              <a:gdLst>
                <a:gd name="T0" fmla="*/ 132 w 247"/>
                <a:gd name="T1" fmla="*/ 187 h 221"/>
                <a:gd name="T2" fmla="*/ 117 w 247"/>
                <a:gd name="T3" fmla="*/ 196 h 221"/>
                <a:gd name="T4" fmla="*/ 111 w 247"/>
                <a:gd name="T5" fmla="*/ 192 h 221"/>
                <a:gd name="T6" fmla="*/ 119 w 247"/>
                <a:gd name="T7" fmla="*/ 179 h 221"/>
                <a:gd name="T8" fmla="*/ 128 w 247"/>
                <a:gd name="T9" fmla="*/ 171 h 221"/>
                <a:gd name="T10" fmla="*/ 27 w 247"/>
                <a:gd name="T11" fmla="*/ 104 h 221"/>
                <a:gd name="T12" fmla="*/ 23 w 247"/>
                <a:gd name="T13" fmla="*/ 108 h 221"/>
                <a:gd name="T14" fmla="*/ 4 w 247"/>
                <a:gd name="T15" fmla="*/ 119 h 221"/>
                <a:gd name="T16" fmla="*/ 9 w 247"/>
                <a:gd name="T17" fmla="*/ 104 h 221"/>
                <a:gd name="T18" fmla="*/ 7 w 247"/>
                <a:gd name="T19" fmla="*/ 85 h 221"/>
                <a:gd name="T20" fmla="*/ 11 w 247"/>
                <a:gd name="T21" fmla="*/ 96 h 221"/>
                <a:gd name="T22" fmla="*/ 25 w 247"/>
                <a:gd name="T23" fmla="*/ 96 h 221"/>
                <a:gd name="T24" fmla="*/ 34 w 247"/>
                <a:gd name="T25" fmla="*/ 98 h 221"/>
                <a:gd name="T26" fmla="*/ 15 w 247"/>
                <a:gd name="T27" fmla="*/ 39 h 221"/>
                <a:gd name="T28" fmla="*/ 17 w 247"/>
                <a:gd name="T29" fmla="*/ 47 h 221"/>
                <a:gd name="T30" fmla="*/ 232 w 247"/>
                <a:gd name="T31" fmla="*/ 116 h 221"/>
                <a:gd name="T32" fmla="*/ 247 w 247"/>
                <a:gd name="T33" fmla="*/ 123 h 221"/>
                <a:gd name="T34" fmla="*/ 69 w 247"/>
                <a:gd name="T35" fmla="*/ 8 h 221"/>
                <a:gd name="T36" fmla="*/ 78 w 247"/>
                <a:gd name="T37" fmla="*/ 33 h 221"/>
                <a:gd name="T38" fmla="*/ 90 w 247"/>
                <a:gd name="T39" fmla="*/ 71 h 221"/>
                <a:gd name="T40" fmla="*/ 94 w 247"/>
                <a:gd name="T41" fmla="*/ 91 h 221"/>
                <a:gd name="T42" fmla="*/ 94 w 247"/>
                <a:gd name="T43" fmla="*/ 114 h 221"/>
                <a:gd name="T44" fmla="*/ 96 w 247"/>
                <a:gd name="T45" fmla="*/ 133 h 221"/>
                <a:gd name="T46" fmla="*/ 90 w 247"/>
                <a:gd name="T47" fmla="*/ 131 h 221"/>
                <a:gd name="T48" fmla="*/ 78 w 247"/>
                <a:gd name="T49" fmla="*/ 131 h 221"/>
                <a:gd name="T50" fmla="*/ 94 w 247"/>
                <a:gd name="T51" fmla="*/ 154 h 221"/>
                <a:gd name="T52" fmla="*/ 90 w 247"/>
                <a:gd name="T53" fmla="*/ 164 h 221"/>
                <a:gd name="T54" fmla="*/ 98 w 247"/>
                <a:gd name="T55" fmla="*/ 160 h 221"/>
                <a:gd name="T56" fmla="*/ 92 w 247"/>
                <a:gd name="T57" fmla="*/ 175 h 221"/>
                <a:gd name="T58" fmla="*/ 78 w 247"/>
                <a:gd name="T59" fmla="*/ 187 h 221"/>
                <a:gd name="T60" fmla="*/ 80 w 247"/>
                <a:gd name="T61" fmla="*/ 212 h 221"/>
                <a:gd name="T62" fmla="*/ 59 w 247"/>
                <a:gd name="T63" fmla="*/ 212 h 221"/>
                <a:gd name="T64" fmla="*/ 59 w 247"/>
                <a:gd name="T65" fmla="*/ 189 h 221"/>
                <a:gd name="T66" fmla="*/ 59 w 247"/>
                <a:gd name="T67" fmla="*/ 164 h 221"/>
                <a:gd name="T68" fmla="*/ 55 w 247"/>
                <a:gd name="T69" fmla="*/ 160 h 221"/>
                <a:gd name="T70" fmla="*/ 55 w 247"/>
                <a:gd name="T71" fmla="*/ 156 h 221"/>
                <a:gd name="T72" fmla="*/ 46 w 247"/>
                <a:gd name="T73" fmla="*/ 169 h 221"/>
                <a:gd name="T74" fmla="*/ 36 w 247"/>
                <a:gd name="T75" fmla="*/ 158 h 221"/>
                <a:gd name="T76" fmla="*/ 36 w 247"/>
                <a:gd name="T77" fmla="*/ 137 h 221"/>
                <a:gd name="T78" fmla="*/ 29 w 247"/>
                <a:gd name="T79" fmla="*/ 160 h 221"/>
                <a:gd name="T80" fmla="*/ 34 w 247"/>
                <a:gd name="T81" fmla="*/ 177 h 221"/>
                <a:gd name="T82" fmla="*/ 40 w 247"/>
                <a:gd name="T83" fmla="*/ 200 h 221"/>
                <a:gd name="T84" fmla="*/ 34 w 247"/>
                <a:gd name="T85" fmla="*/ 190 h 221"/>
                <a:gd name="T86" fmla="*/ 21 w 247"/>
                <a:gd name="T87" fmla="*/ 200 h 221"/>
                <a:gd name="T88" fmla="*/ 17 w 247"/>
                <a:gd name="T89" fmla="*/ 171 h 221"/>
                <a:gd name="T90" fmla="*/ 17 w 247"/>
                <a:gd name="T91" fmla="*/ 154 h 221"/>
                <a:gd name="T92" fmla="*/ 21 w 247"/>
                <a:gd name="T93" fmla="*/ 144 h 221"/>
                <a:gd name="T94" fmla="*/ 17 w 247"/>
                <a:gd name="T95" fmla="*/ 133 h 221"/>
                <a:gd name="T96" fmla="*/ 11 w 247"/>
                <a:gd name="T97" fmla="*/ 123 h 221"/>
                <a:gd name="T98" fmla="*/ 23 w 247"/>
                <a:gd name="T99" fmla="*/ 121 h 221"/>
                <a:gd name="T100" fmla="*/ 30 w 247"/>
                <a:gd name="T101" fmla="*/ 116 h 221"/>
                <a:gd name="T102" fmla="*/ 42 w 247"/>
                <a:gd name="T103" fmla="*/ 106 h 221"/>
                <a:gd name="T104" fmla="*/ 32 w 247"/>
                <a:gd name="T105" fmla="*/ 87 h 221"/>
                <a:gd name="T106" fmla="*/ 30 w 247"/>
                <a:gd name="T107" fmla="*/ 70 h 221"/>
                <a:gd name="T108" fmla="*/ 23 w 247"/>
                <a:gd name="T109" fmla="*/ 68 h 221"/>
                <a:gd name="T110" fmla="*/ 44 w 247"/>
                <a:gd name="T111" fmla="*/ 68 h 221"/>
                <a:gd name="T112" fmla="*/ 42 w 247"/>
                <a:gd name="T113" fmla="*/ 48 h 221"/>
                <a:gd name="T114" fmla="*/ 23 w 247"/>
                <a:gd name="T115" fmla="*/ 37 h 221"/>
                <a:gd name="T116" fmla="*/ 48 w 247"/>
                <a:gd name="T117" fmla="*/ 23 h 221"/>
                <a:gd name="T118" fmla="*/ 52 w 247"/>
                <a:gd name="T119"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7" h="221">
                  <a:moveTo>
                    <a:pt x="128" y="175"/>
                  </a:moveTo>
                  <a:lnTo>
                    <a:pt x="130" y="177"/>
                  </a:lnTo>
                  <a:lnTo>
                    <a:pt x="132" y="179"/>
                  </a:lnTo>
                  <a:lnTo>
                    <a:pt x="134" y="183"/>
                  </a:lnTo>
                  <a:lnTo>
                    <a:pt x="134" y="185"/>
                  </a:lnTo>
                  <a:lnTo>
                    <a:pt x="132" y="185"/>
                  </a:lnTo>
                  <a:lnTo>
                    <a:pt x="132" y="187"/>
                  </a:lnTo>
                  <a:lnTo>
                    <a:pt x="128" y="196"/>
                  </a:lnTo>
                  <a:lnTo>
                    <a:pt x="126" y="198"/>
                  </a:lnTo>
                  <a:lnTo>
                    <a:pt x="125" y="200"/>
                  </a:lnTo>
                  <a:lnTo>
                    <a:pt x="125" y="202"/>
                  </a:lnTo>
                  <a:lnTo>
                    <a:pt x="119" y="200"/>
                  </a:lnTo>
                  <a:lnTo>
                    <a:pt x="117" y="198"/>
                  </a:lnTo>
                  <a:lnTo>
                    <a:pt x="117" y="196"/>
                  </a:lnTo>
                  <a:lnTo>
                    <a:pt x="117" y="194"/>
                  </a:lnTo>
                  <a:lnTo>
                    <a:pt x="113" y="196"/>
                  </a:lnTo>
                  <a:lnTo>
                    <a:pt x="111" y="196"/>
                  </a:lnTo>
                  <a:lnTo>
                    <a:pt x="109" y="196"/>
                  </a:lnTo>
                  <a:lnTo>
                    <a:pt x="109" y="194"/>
                  </a:lnTo>
                  <a:lnTo>
                    <a:pt x="109" y="192"/>
                  </a:lnTo>
                  <a:lnTo>
                    <a:pt x="111" y="192"/>
                  </a:lnTo>
                  <a:lnTo>
                    <a:pt x="115" y="189"/>
                  </a:lnTo>
                  <a:lnTo>
                    <a:pt x="115" y="185"/>
                  </a:lnTo>
                  <a:lnTo>
                    <a:pt x="117" y="183"/>
                  </a:lnTo>
                  <a:lnTo>
                    <a:pt x="119" y="185"/>
                  </a:lnTo>
                  <a:lnTo>
                    <a:pt x="121" y="183"/>
                  </a:lnTo>
                  <a:lnTo>
                    <a:pt x="119" y="181"/>
                  </a:lnTo>
                  <a:lnTo>
                    <a:pt x="119" y="179"/>
                  </a:lnTo>
                  <a:lnTo>
                    <a:pt x="119" y="177"/>
                  </a:lnTo>
                  <a:lnTo>
                    <a:pt x="121" y="171"/>
                  </a:lnTo>
                  <a:lnTo>
                    <a:pt x="123" y="167"/>
                  </a:lnTo>
                  <a:lnTo>
                    <a:pt x="125" y="167"/>
                  </a:lnTo>
                  <a:lnTo>
                    <a:pt x="126" y="167"/>
                  </a:lnTo>
                  <a:lnTo>
                    <a:pt x="126" y="171"/>
                  </a:lnTo>
                  <a:lnTo>
                    <a:pt x="128" y="171"/>
                  </a:lnTo>
                  <a:lnTo>
                    <a:pt x="128" y="173"/>
                  </a:lnTo>
                  <a:lnTo>
                    <a:pt x="128" y="175"/>
                  </a:lnTo>
                  <a:moveTo>
                    <a:pt x="34" y="98"/>
                  </a:moveTo>
                  <a:lnTo>
                    <a:pt x="32" y="102"/>
                  </a:lnTo>
                  <a:lnTo>
                    <a:pt x="30" y="102"/>
                  </a:lnTo>
                  <a:lnTo>
                    <a:pt x="27" y="106"/>
                  </a:lnTo>
                  <a:lnTo>
                    <a:pt x="27" y="104"/>
                  </a:lnTo>
                  <a:lnTo>
                    <a:pt x="27" y="102"/>
                  </a:lnTo>
                  <a:lnTo>
                    <a:pt x="25" y="102"/>
                  </a:lnTo>
                  <a:lnTo>
                    <a:pt x="23" y="102"/>
                  </a:lnTo>
                  <a:lnTo>
                    <a:pt x="19" y="104"/>
                  </a:lnTo>
                  <a:lnTo>
                    <a:pt x="19" y="106"/>
                  </a:lnTo>
                  <a:lnTo>
                    <a:pt x="21" y="106"/>
                  </a:lnTo>
                  <a:lnTo>
                    <a:pt x="23" y="108"/>
                  </a:lnTo>
                  <a:lnTo>
                    <a:pt x="21" y="110"/>
                  </a:lnTo>
                  <a:lnTo>
                    <a:pt x="21" y="112"/>
                  </a:lnTo>
                  <a:lnTo>
                    <a:pt x="19" y="112"/>
                  </a:lnTo>
                  <a:lnTo>
                    <a:pt x="15" y="112"/>
                  </a:lnTo>
                  <a:lnTo>
                    <a:pt x="7" y="114"/>
                  </a:lnTo>
                  <a:lnTo>
                    <a:pt x="5" y="118"/>
                  </a:lnTo>
                  <a:lnTo>
                    <a:pt x="4" y="119"/>
                  </a:lnTo>
                  <a:lnTo>
                    <a:pt x="2" y="123"/>
                  </a:lnTo>
                  <a:lnTo>
                    <a:pt x="2" y="121"/>
                  </a:lnTo>
                  <a:lnTo>
                    <a:pt x="0" y="114"/>
                  </a:lnTo>
                  <a:lnTo>
                    <a:pt x="2" y="112"/>
                  </a:lnTo>
                  <a:lnTo>
                    <a:pt x="5" y="110"/>
                  </a:lnTo>
                  <a:lnTo>
                    <a:pt x="5" y="108"/>
                  </a:lnTo>
                  <a:lnTo>
                    <a:pt x="9" y="104"/>
                  </a:lnTo>
                  <a:lnTo>
                    <a:pt x="9" y="100"/>
                  </a:lnTo>
                  <a:lnTo>
                    <a:pt x="5" y="94"/>
                  </a:lnTo>
                  <a:lnTo>
                    <a:pt x="5" y="93"/>
                  </a:lnTo>
                  <a:lnTo>
                    <a:pt x="4" y="93"/>
                  </a:lnTo>
                  <a:lnTo>
                    <a:pt x="2" y="94"/>
                  </a:lnTo>
                  <a:lnTo>
                    <a:pt x="7" y="87"/>
                  </a:lnTo>
                  <a:lnTo>
                    <a:pt x="7" y="85"/>
                  </a:lnTo>
                  <a:lnTo>
                    <a:pt x="9" y="85"/>
                  </a:lnTo>
                  <a:lnTo>
                    <a:pt x="17" y="89"/>
                  </a:lnTo>
                  <a:lnTo>
                    <a:pt x="17" y="91"/>
                  </a:lnTo>
                  <a:lnTo>
                    <a:pt x="15" y="93"/>
                  </a:lnTo>
                  <a:lnTo>
                    <a:pt x="15" y="94"/>
                  </a:lnTo>
                  <a:lnTo>
                    <a:pt x="13" y="94"/>
                  </a:lnTo>
                  <a:lnTo>
                    <a:pt x="11" y="96"/>
                  </a:lnTo>
                  <a:lnTo>
                    <a:pt x="11" y="98"/>
                  </a:lnTo>
                  <a:lnTo>
                    <a:pt x="15" y="98"/>
                  </a:lnTo>
                  <a:lnTo>
                    <a:pt x="17" y="96"/>
                  </a:lnTo>
                  <a:lnTo>
                    <a:pt x="19" y="94"/>
                  </a:lnTo>
                  <a:lnTo>
                    <a:pt x="21" y="93"/>
                  </a:lnTo>
                  <a:lnTo>
                    <a:pt x="23" y="96"/>
                  </a:lnTo>
                  <a:lnTo>
                    <a:pt x="25" y="96"/>
                  </a:lnTo>
                  <a:lnTo>
                    <a:pt x="25" y="94"/>
                  </a:lnTo>
                  <a:lnTo>
                    <a:pt x="27" y="93"/>
                  </a:lnTo>
                  <a:lnTo>
                    <a:pt x="27" y="91"/>
                  </a:lnTo>
                  <a:lnTo>
                    <a:pt x="29" y="91"/>
                  </a:lnTo>
                  <a:lnTo>
                    <a:pt x="32" y="93"/>
                  </a:lnTo>
                  <a:lnTo>
                    <a:pt x="34" y="96"/>
                  </a:lnTo>
                  <a:lnTo>
                    <a:pt x="34" y="98"/>
                  </a:lnTo>
                  <a:moveTo>
                    <a:pt x="15" y="50"/>
                  </a:moveTo>
                  <a:lnTo>
                    <a:pt x="13" y="48"/>
                  </a:lnTo>
                  <a:lnTo>
                    <a:pt x="13" y="47"/>
                  </a:lnTo>
                  <a:lnTo>
                    <a:pt x="13" y="45"/>
                  </a:lnTo>
                  <a:lnTo>
                    <a:pt x="13" y="43"/>
                  </a:lnTo>
                  <a:lnTo>
                    <a:pt x="13" y="41"/>
                  </a:lnTo>
                  <a:lnTo>
                    <a:pt x="15" y="39"/>
                  </a:lnTo>
                  <a:lnTo>
                    <a:pt x="17" y="39"/>
                  </a:lnTo>
                  <a:lnTo>
                    <a:pt x="19" y="39"/>
                  </a:lnTo>
                  <a:lnTo>
                    <a:pt x="19" y="41"/>
                  </a:lnTo>
                  <a:lnTo>
                    <a:pt x="19" y="43"/>
                  </a:lnTo>
                  <a:lnTo>
                    <a:pt x="19" y="45"/>
                  </a:lnTo>
                  <a:lnTo>
                    <a:pt x="19" y="47"/>
                  </a:lnTo>
                  <a:lnTo>
                    <a:pt x="17" y="47"/>
                  </a:lnTo>
                  <a:lnTo>
                    <a:pt x="15" y="48"/>
                  </a:lnTo>
                  <a:lnTo>
                    <a:pt x="15" y="50"/>
                  </a:lnTo>
                  <a:moveTo>
                    <a:pt x="232" y="142"/>
                  </a:moveTo>
                  <a:lnTo>
                    <a:pt x="230" y="144"/>
                  </a:lnTo>
                  <a:lnTo>
                    <a:pt x="226" y="139"/>
                  </a:lnTo>
                  <a:lnTo>
                    <a:pt x="223" y="119"/>
                  </a:lnTo>
                  <a:lnTo>
                    <a:pt x="232" y="116"/>
                  </a:lnTo>
                  <a:lnTo>
                    <a:pt x="236" y="118"/>
                  </a:lnTo>
                  <a:lnTo>
                    <a:pt x="234" y="110"/>
                  </a:lnTo>
                  <a:lnTo>
                    <a:pt x="238" y="106"/>
                  </a:lnTo>
                  <a:lnTo>
                    <a:pt x="247" y="108"/>
                  </a:lnTo>
                  <a:lnTo>
                    <a:pt x="247" y="118"/>
                  </a:lnTo>
                  <a:lnTo>
                    <a:pt x="247" y="119"/>
                  </a:lnTo>
                  <a:lnTo>
                    <a:pt x="247" y="123"/>
                  </a:lnTo>
                  <a:lnTo>
                    <a:pt x="244" y="131"/>
                  </a:lnTo>
                  <a:lnTo>
                    <a:pt x="236" y="141"/>
                  </a:lnTo>
                  <a:lnTo>
                    <a:pt x="234" y="141"/>
                  </a:lnTo>
                  <a:lnTo>
                    <a:pt x="232" y="142"/>
                  </a:lnTo>
                  <a:moveTo>
                    <a:pt x="55" y="0"/>
                  </a:moveTo>
                  <a:lnTo>
                    <a:pt x="63" y="6"/>
                  </a:lnTo>
                  <a:lnTo>
                    <a:pt x="69" y="8"/>
                  </a:lnTo>
                  <a:lnTo>
                    <a:pt x="71" y="10"/>
                  </a:lnTo>
                  <a:lnTo>
                    <a:pt x="75" y="12"/>
                  </a:lnTo>
                  <a:lnTo>
                    <a:pt x="77" y="12"/>
                  </a:lnTo>
                  <a:lnTo>
                    <a:pt x="78" y="14"/>
                  </a:lnTo>
                  <a:lnTo>
                    <a:pt x="78" y="23"/>
                  </a:lnTo>
                  <a:lnTo>
                    <a:pt x="78" y="25"/>
                  </a:lnTo>
                  <a:lnTo>
                    <a:pt x="78" y="33"/>
                  </a:lnTo>
                  <a:lnTo>
                    <a:pt x="77" y="35"/>
                  </a:lnTo>
                  <a:lnTo>
                    <a:pt x="75" y="37"/>
                  </a:lnTo>
                  <a:lnTo>
                    <a:pt x="75" y="39"/>
                  </a:lnTo>
                  <a:lnTo>
                    <a:pt x="78" y="52"/>
                  </a:lnTo>
                  <a:lnTo>
                    <a:pt x="80" y="54"/>
                  </a:lnTo>
                  <a:lnTo>
                    <a:pt x="82" y="54"/>
                  </a:lnTo>
                  <a:lnTo>
                    <a:pt x="90" y="71"/>
                  </a:lnTo>
                  <a:lnTo>
                    <a:pt x="92" y="71"/>
                  </a:lnTo>
                  <a:lnTo>
                    <a:pt x="92" y="73"/>
                  </a:lnTo>
                  <a:lnTo>
                    <a:pt x="90" y="73"/>
                  </a:lnTo>
                  <a:lnTo>
                    <a:pt x="92" y="77"/>
                  </a:lnTo>
                  <a:lnTo>
                    <a:pt x="92" y="81"/>
                  </a:lnTo>
                  <a:lnTo>
                    <a:pt x="94" y="85"/>
                  </a:lnTo>
                  <a:lnTo>
                    <a:pt x="94" y="91"/>
                  </a:lnTo>
                  <a:lnTo>
                    <a:pt x="90" y="102"/>
                  </a:lnTo>
                  <a:lnTo>
                    <a:pt x="90" y="104"/>
                  </a:lnTo>
                  <a:lnTo>
                    <a:pt x="92" y="104"/>
                  </a:lnTo>
                  <a:lnTo>
                    <a:pt x="94" y="104"/>
                  </a:lnTo>
                  <a:lnTo>
                    <a:pt x="94" y="106"/>
                  </a:lnTo>
                  <a:lnTo>
                    <a:pt x="94" y="108"/>
                  </a:lnTo>
                  <a:lnTo>
                    <a:pt x="94" y="114"/>
                  </a:lnTo>
                  <a:lnTo>
                    <a:pt x="94" y="116"/>
                  </a:lnTo>
                  <a:lnTo>
                    <a:pt x="94" y="119"/>
                  </a:lnTo>
                  <a:lnTo>
                    <a:pt x="96" y="123"/>
                  </a:lnTo>
                  <a:lnTo>
                    <a:pt x="98" y="127"/>
                  </a:lnTo>
                  <a:lnTo>
                    <a:pt x="100" y="133"/>
                  </a:lnTo>
                  <a:lnTo>
                    <a:pt x="98" y="135"/>
                  </a:lnTo>
                  <a:lnTo>
                    <a:pt x="96" y="133"/>
                  </a:lnTo>
                  <a:lnTo>
                    <a:pt x="94" y="131"/>
                  </a:lnTo>
                  <a:lnTo>
                    <a:pt x="94" y="129"/>
                  </a:lnTo>
                  <a:lnTo>
                    <a:pt x="94" y="127"/>
                  </a:lnTo>
                  <a:lnTo>
                    <a:pt x="90" y="123"/>
                  </a:lnTo>
                  <a:lnTo>
                    <a:pt x="88" y="123"/>
                  </a:lnTo>
                  <a:lnTo>
                    <a:pt x="88" y="129"/>
                  </a:lnTo>
                  <a:lnTo>
                    <a:pt x="90" y="131"/>
                  </a:lnTo>
                  <a:lnTo>
                    <a:pt x="90" y="133"/>
                  </a:lnTo>
                  <a:lnTo>
                    <a:pt x="88" y="133"/>
                  </a:lnTo>
                  <a:lnTo>
                    <a:pt x="80" y="131"/>
                  </a:lnTo>
                  <a:lnTo>
                    <a:pt x="78" y="129"/>
                  </a:lnTo>
                  <a:lnTo>
                    <a:pt x="77" y="129"/>
                  </a:lnTo>
                  <a:lnTo>
                    <a:pt x="77" y="131"/>
                  </a:lnTo>
                  <a:lnTo>
                    <a:pt x="78" y="131"/>
                  </a:lnTo>
                  <a:lnTo>
                    <a:pt x="82" y="135"/>
                  </a:lnTo>
                  <a:lnTo>
                    <a:pt x="90" y="135"/>
                  </a:lnTo>
                  <a:lnTo>
                    <a:pt x="90" y="141"/>
                  </a:lnTo>
                  <a:lnTo>
                    <a:pt x="94" y="144"/>
                  </a:lnTo>
                  <a:lnTo>
                    <a:pt x="92" y="148"/>
                  </a:lnTo>
                  <a:lnTo>
                    <a:pt x="92" y="154"/>
                  </a:lnTo>
                  <a:lnTo>
                    <a:pt x="94" y="154"/>
                  </a:lnTo>
                  <a:lnTo>
                    <a:pt x="92" y="156"/>
                  </a:lnTo>
                  <a:lnTo>
                    <a:pt x="88" y="158"/>
                  </a:lnTo>
                  <a:lnTo>
                    <a:pt x="84" y="156"/>
                  </a:lnTo>
                  <a:lnTo>
                    <a:pt x="84" y="158"/>
                  </a:lnTo>
                  <a:lnTo>
                    <a:pt x="84" y="160"/>
                  </a:lnTo>
                  <a:lnTo>
                    <a:pt x="88" y="164"/>
                  </a:lnTo>
                  <a:lnTo>
                    <a:pt x="90" y="164"/>
                  </a:lnTo>
                  <a:lnTo>
                    <a:pt x="92" y="162"/>
                  </a:lnTo>
                  <a:lnTo>
                    <a:pt x="92" y="160"/>
                  </a:lnTo>
                  <a:lnTo>
                    <a:pt x="94" y="160"/>
                  </a:lnTo>
                  <a:lnTo>
                    <a:pt x="94" y="158"/>
                  </a:lnTo>
                  <a:lnTo>
                    <a:pt x="98" y="156"/>
                  </a:lnTo>
                  <a:lnTo>
                    <a:pt x="98" y="158"/>
                  </a:lnTo>
                  <a:lnTo>
                    <a:pt x="98" y="160"/>
                  </a:lnTo>
                  <a:lnTo>
                    <a:pt x="98" y="166"/>
                  </a:lnTo>
                  <a:lnTo>
                    <a:pt x="96" y="169"/>
                  </a:lnTo>
                  <a:lnTo>
                    <a:pt x="94" y="169"/>
                  </a:lnTo>
                  <a:lnTo>
                    <a:pt x="92" y="171"/>
                  </a:lnTo>
                  <a:lnTo>
                    <a:pt x="90" y="171"/>
                  </a:lnTo>
                  <a:lnTo>
                    <a:pt x="90" y="173"/>
                  </a:lnTo>
                  <a:lnTo>
                    <a:pt x="92" y="175"/>
                  </a:lnTo>
                  <a:lnTo>
                    <a:pt x="88" y="177"/>
                  </a:lnTo>
                  <a:lnTo>
                    <a:pt x="82" y="181"/>
                  </a:lnTo>
                  <a:lnTo>
                    <a:pt x="78" y="183"/>
                  </a:lnTo>
                  <a:lnTo>
                    <a:pt x="77" y="183"/>
                  </a:lnTo>
                  <a:lnTo>
                    <a:pt x="75" y="183"/>
                  </a:lnTo>
                  <a:lnTo>
                    <a:pt x="75" y="185"/>
                  </a:lnTo>
                  <a:lnTo>
                    <a:pt x="78" y="187"/>
                  </a:lnTo>
                  <a:lnTo>
                    <a:pt x="82" y="185"/>
                  </a:lnTo>
                  <a:lnTo>
                    <a:pt x="86" y="183"/>
                  </a:lnTo>
                  <a:lnTo>
                    <a:pt x="88" y="185"/>
                  </a:lnTo>
                  <a:lnTo>
                    <a:pt x="80" y="206"/>
                  </a:lnTo>
                  <a:lnTo>
                    <a:pt x="82" y="206"/>
                  </a:lnTo>
                  <a:lnTo>
                    <a:pt x="82" y="208"/>
                  </a:lnTo>
                  <a:lnTo>
                    <a:pt x="80" y="212"/>
                  </a:lnTo>
                  <a:lnTo>
                    <a:pt x="75" y="217"/>
                  </a:lnTo>
                  <a:lnTo>
                    <a:pt x="73" y="219"/>
                  </a:lnTo>
                  <a:lnTo>
                    <a:pt x="71" y="221"/>
                  </a:lnTo>
                  <a:lnTo>
                    <a:pt x="65" y="219"/>
                  </a:lnTo>
                  <a:lnTo>
                    <a:pt x="63" y="217"/>
                  </a:lnTo>
                  <a:lnTo>
                    <a:pt x="61" y="215"/>
                  </a:lnTo>
                  <a:lnTo>
                    <a:pt x="59" y="212"/>
                  </a:lnTo>
                  <a:lnTo>
                    <a:pt x="57" y="212"/>
                  </a:lnTo>
                  <a:lnTo>
                    <a:pt x="57" y="213"/>
                  </a:lnTo>
                  <a:lnTo>
                    <a:pt x="55" y="212"/>
                  </a:lnTo>
                  <a:lnTo>
                    <a:pt x="57" y="200"/>
                  </a:lnTo>
                  <a:lnTo>
                    <a:pt x="59" y="200"/>
                  </a:lnTo>
                  <a:lnTo>
                    <a:pt x="61" y="198"/>
                  </a:lnTo>
                  <a:lnTo>
                    <a:pt x="59" y="189"/>
                  </a:lnTo>
                  <a:lnTo>
                    <a:pt x="54" y="189"/>
                  </a:lnTo>
                  <a:lnTo>
                    <a:pt x="50" y="183"/>
                  </a:lnTo>
                  <a:lnTo>
                    <a:pt x="50" y="181"/>
                  </a:lnTo>
                  <a:lnTo>
                    <a:pt x="50" y="177"/>
                  </a:lnTo>
                  <a:lnTo>
                    <a:pt x="50" y="175"/>
                  </a:lnTo>
                  <a:lnTo>
                    <a:pt x="52" y="175"/>
                  </a:lnTo>
                  <a:lnTo>
                    <a:pt x="59" y="164"/>
                  </a:lnTo>
                  <a:lnTo>
                    <a:pt x="59" y="162"/>
                  </a:lnTo>
                  <a:lnTo>
                    <a:pt x="55" y="162"/>
                  </a:lnTo>
                  <a:lnTo>
                    <a:pt x="54" y="166"/>
                  </a:lnTo>
                  <a:lnTo>
                    <a:pt x="52" y="166"/>
                  </a:lnTo>
                  <a:lnTo>
                    <a:pt x="52" y="167"/>
                  </a:lnTo>
                  <a:lnTo>
                    <a:pt x="52" y="166"/>
                  </a:lnTo>
                  <a:lnTo>
                    <a:pt x="55" y="160"/>
                  </a:lnTo>
                  <a:lnTo>
                    <a:pt x="57" y="158"/>
                  </a:lnTo>
                  <a:lnTo>
                    <a:pt x="59" y="156"/>
                  </a:lnTo>
                  <a:lnTo>
                    <a:pt x="59" y="152"/>
                  </a:lnTo>
                  <a:lnTo>
                    <a:pt x="59" y="150"/>
                  </a:lnTo>
                  <a:lnTo>
                    <a:pt x="57" y="152"/>
                  </a:lnTo>
                  <a:lnTo>
                    <a:pt x="57" y="154"/>
                  </a:lnTo>
                  <a:lnTo>
                    <a:pt x="55" y="156"/>
                  </a:lnTo>
                  <a:lnTo>
                    <a:pt x="54" y="156"/>
                  </a:lnTo>
                  <a:lnTo>
                    <a:pt x="52" y="156"/>
                  </a:lnTo>
                  <a:lnTo>
                    <a:pt x="50" y="156"/>
                  </a:lnTo>
                  <a:lnTo>
                    <a:pt x="50" y="160"/>
                  </a:lnTo>
                  <a:lnTo>
                    <a:pt x="48" y="167"/>
                  </a:lnTo>
                  <a:lnTo>
                    <a:pt x="48" y="169"/>
                  </a:lnTo>
                  <a:lnTo>
                    <a:pt x="46" y="169"/>
                  </a:lnTo>
                  <a:lnTo>
                    <a:pt x="42" y="171"/>
                  </a:lnTo>
                  <a:lnTo>
                    <a:pt x="38" y="167"/>
                  </a:lnTo>
                  <a:lnTo>
                    <a:pt x="36" y="166"/>
                  </a:lnTo>
                  <a:lnTo>
                    <a:pt x="34" y="162"/>
                  </a:lnTo>
                  <a:lnTo>
                    <a:pt x="34" y="160"/>
                  </a:lnTo>
                  <a:lnTo>
                    <a:pt x="34" y="158"/>
                  </a:lnTo>
                  <a:lnTo>
                    <a:pt x="36" y="158"/>
                  </a:lnTo>
                  <a:lnTo>
                    <a:pt x="40" y="154"/>
                  </a:lnTo>
                  <a:lnTo>
                    <a:pt x="40" y="152"/>
                  </a:lnTo>
                  <a:lnTo>
                    <a:pt x="42" y="148"/>
                  </a:lnTo>
                  <a:lnTo>
                    <a:pt x="40" y="142"/>
                  </a:lnTo>
                  <a:lnTo>
                    <a:pt x="38" y="141"/>
                  </a:lnTo>
                  <a:lnTo>
                    <a:pt x="36" y="141"/>
                  </a:lnTo>
                  <a:lnTo>
                    <a:pt x="36" y="137"/>
                  </a:lnTo>
                  <a:lnTo>
                    <a:pt x="36" y="135"/>
                  </a:lnTo>
                  <a:lnTo>
                    <a:pt x="32" y="133"/>
                  </a:lnTo>
                  <a:lnTo>
                    <a:pt x="30" y="142"/>
                  </a:lnTo>
                  <a:lnTo>
                    <a:pt x="32" y="150"/>
                  </a:lnTo>
                  <a:lnTo>
                    <a:pt x="30" y="156"/>
                  </a:lnTo>
                  <a:lnTo>
                    <a:pt x="29" y="158"/>
                  </a:lnTo>
                  <a:lnTo>
                    <a:pt x="29" y="160"/>
                  </a:lnTo>
                  <a:lnTo>
                    <a:pt x="30" y="164"/>
                  </a:lnTo>
                  <a:lnTo>
                    <a:pt x="29" y="175"/>
                  </a:lnTo>
                  <a:lnTo>
                    <a:pt x="29" y="179"/>
                  </a:lnTo>
                  <a:lnTo>
                    <a:pt x="32" y="183"/>
                  </a:lnTo>
                  <a:lnTo>
                    <a:pt x="34" y="181"/>
                  </a:lnTo>
                  <a:lnTo>
                    <a:pt x="34" y="179"/>
                  </a:lnTo>
                  <a:lnTo>
                    <a:pt x="34" y="177"/>
                  </a:lnTo>
                  <a:lnTo>
                    <a:pt x="36" y="177"/>
                  </a:lnTo>
                  <a:lnTo>
                    <a:pt x="40" y="177"/>
                  </a:lnTo>
                  <a:lnTo>
                    <a:pt x="44" y="183"/>
                  </a:lnTo>
                  <a:lnTo>
                    <a:pt x="44" y="187"/>
                  </a:lnTo>
                  <a:lnTo>
                    <a:pt x="40" y="194"/>
                  </a:lnTo>
                  <a:lnTo>
                    <a:pt x="40" y="198"/>
                  </a:lnTo>
                  <a:lnTo>
                    <a:pt x="40" y="200"/>
                  </a:lnTo>
                  <a:lnTo>
                    <a:pt x="38" y="200"/>
                  </a:lnTo>
                  <a:lnTo>
                    <a:pt x="36" y="198"/>
                  </a:lnTo>
                  <a:lnTo>
                    <a:pt x="36" y="196"/>
                  </a:lnTo>
                  <a:lnTo>
                    <a:pt x="36" y="194"/>
                  </a:lnTo>
                  <a:lnTo>
                    <a:pt x="36" y="192"/>
                  </a:lnTo>
                  <a:lnTo>
                    <a:pt x="36" y="190"/>
                  </a:lnTo>
                  <a:lnTo>
                    <a:pt x="34" y="190"/>
                  </a:lnTo>
                  <a:lnTo>
                    <a:pt x="32" y="190"/>
                  </a:lnTo>
                  <a:lnTo>
                    <a:pt x="32" y="192"/>
                  </a:lnTo>
                  <a:lnTo>
                    <a:pt x="32" y="196"/>
                  </a:lnTo>
                  <a:lnTo>
                    <a:pt x="32" y="208"/>
                  </a:lnTo>
                  <a:lnTo>
                    <a:pt x="30" y="208"/>
                  </a:lnTo>
                  <a:lnTo>
                    <a:pt x="27" y="206"/>
                  </a:lnTo>
                  <a:lnTo>
                    <a:pt x="21" y="200"/>
                  </a:lnTo>
                  <a:lnTo>
                    <a:pt x="23" y="198"/>
                  </a:lnTo>
                  <a:lnTo>
                    <a:pt x="23" y="194"/>
                  </a:lnTo>
                  <a:lnTo>
                    <a:pt x="23" y="192"/>
                  </a:lnTo>
                  <a:lnTo>
                    <a:pt x="23" y="190"/>
                  </a:lnTo>
                  <a:lnTo>
                    <a:pt x="21" y="189"/>
                  </a:lnTo>
                  <a:lnTo>
                    <a:pt x="19" y="179"/>
                  </a:lnTo>
                  <a:lnTo>
                    <a:pt x="17" y="171"/>
                  </a:lnTo>
                  <a:lnTo>
                    <a:pt x="17" y="167"/>
                  </a:lnTo>
                  <a:lnTo>
                    <a:pt x="15" y="166"/>
                  </a:lnTo>
                  <a:lnTo>
                    <a:pt x="17" y="162"/>
                  </a:lnTo>
                  <a:lnTo>
                    <a:pt x="17" y="160"/>
                  </a:lnTo>
                  <a:lnTo>
                    <a:pt x="19" y="156"/>
                  </a:lnTo>
                  <a:lnTo>
                    <a:pt x="17" y="156"/>
                  </a:lnTo>
                  <a:lnTo>
                    <a:pt x="17" y="154"/>
                  </a:lnTo>
                  <a:lnTo>
                    <a:pt x="17" y="148"/>
                  </a:lnTo>
                  <a:lnTo>
                    <a:pt x="19" y="148"/>
                  </a:lnTo>
                  <a:lnTo>
                    <a:pt x="23" y="150"/>
                  </a:lnTo>
                  <a:lnTo>
                    <a:pt x="25" y="150"/>
                  </a:lnTo>
                  <a:lnTo>
                    <a:pt x="25" y="146"/>
                  </a:lnTo>
                  <a:lnTo>
                    <a:pt x="23" y="144"/>
                  </a:lnTo>
                  <a:lnTo>
                    <a:pt x="21" y="144"/>
                  </a:lnTo>
                  <a:lnTo>
                    <a:pt x="21" y="139"/>
                  </a:lnTo>
                  <a:lnTo>
                    <a:pt x="25" y="139"/>
                  </a:lnTo>
                  <a:lnTo>
                    <a:pt x="25" y="137"/>
                  </a:lnTo>
                  <a:lnTo>
                    <a:pt x="25" y="133"/>
                  </a:lnTo>
                  <a:lnTo>
                    <a:pt x="23" y="133"/>
                  </a:lnTo>
                  <a:lnTo>
                    <a:pt x="21" y="133"/>
                  </a:lnTo>
                  <a:lnTo>
                    <a:pt x="17" y="133"/>
                  </a:lnTo>
                  <a:lnTo>
                    <a:pt x="17" y="131"/>
                  </a:lnTo>
                  <a:lnTo>
                    <a:pt x="15" y="129"/>
                  </a:lnTo>
                  <a:lnTo>
                    <a:pt x="13" y="131"/>
                  </a:lnTo>
                  <a:lnTo>
                    <a:pt x="11" y="131"/>
                  </a:lnTo>
                  <a:lnTo>
                    <a:pt x="11" y="129"/>
                  </a:lnTo>
                  <a:lnTo>
                    <a:pt x="11" y="125"/>
                  </a:lnTo>
                  <a:lnTo>
                    <a:pt x="11" y="123"/>
                  </a:lnTo>
                  <a:lnTo>
                    <a:pt x="13" y="119"/>
                  </a:lnTo>
                  <a:lnTo>
                    <a:pt x="15" y="118"/>
                  </a:lnTo>
                  <a:lnTo>
                    <a:pt x="17" y="118"/>
                  </a:lnTo>
                  <a:lnTo>
                    <a:pt x="19" y="116"/>
                  </a:lnTo>
                  <a:lnTo>
                    <a:pt x="23" y="118"/>
                  </a:lnTo>
                  <a:lnTo>
                    <a:pt x="25" y="119"/>
                  </a:lnTo>
                  <a:lnTo>
                    <a:pt x="23" y="121"/>
                  </a:lnTo>
                  <a:lnTo>
                    <a:pt x="23" y="125"/>
                  </a:lnTo>
                  <a:lnTo>
                    <a:pt x="25" y="125"/>
                  </a:lnTo>
                  <a:lnTo>
                    <a:pt x="27" y="125"/>
                  </a:lnTo>
                  <a:lnTo>
                    <a:pt x="27" y="123"/>
                  </a:lnTo>
                  <a:lnTo>
                    <a:pt x="27" y="119"/>
                  </a:lnTo>
                  <a:lnTo>
                    <a:pt x="29" y="118"/>
                  </a:lnTo>
                  <a:lnTo>
                    <a:pt x="30" y="116"/>
                  </a:lnTo>
                  <a:lnTo>
                    <a:pt x="32" y="116"/>
                  </a:lnTo>
                  <a:lnTo>
                    <a:pt x="34" y="118"/>
                  </a:lnTo>
                  <a:lnTo>
                    <a:pt x="38" y="116"/>
                  </a:lnTo>
                  <a:lnTo>
                    <a:pt x="40" y="114"/>
                  </a:lnTo>
                  <a:lnTo>
                    <a:pt x="40" y="110"/>
                  </a:lnTo>
                  <a:lnTo>
                    <a:pt x="40" y="106"/>
                  </a:lnTo>
                  <a:lnTo>
                    <a:pt x="42" y="106"/>
                  </a:lnTo>
                  <a:lnTo>
                    <a:pt x="42" y="104"/>
                  </a:lnTo>
                  <a:lnTo>
                    <a:pt x="44" y="98"/>
                  </a:lnTo>
                  <a:lnTo>
                    <a:pt x="44" y="94"/>
                  </a:lnTo>
                  <a:lnTo>
                    <a:pt x="38" y="94"/>
                  </a:lnTo>
                  <a:lnTo>
                    <a:pt x="38" y="93"/>
                  </a:lnTo>
                  <a:lnTo>
                    <a:pt x="36" y="93"/>
                  </a:lnTo>
                  <a:lnTo>
                    <a:pt x="32" y="87"/>
                  </a:lnTo>
                  <a:lnTo>
                    <a:pt x="30" y="83"/>
                  </a:lnTo>
                  <a:lnTo>
                    <a:pt x="30" y="81"/>
                  </a:lnTo>
                  <a:lnTo>
                    <a:pt x="34" y="81"/>
                  </a:lnTo>
                  <a:lnTo>
                    <a:pt x="36" y="77"/>
                  </a:lnTo>
                  <a:lnTo>
                    <a:pt x="36" y="71"/>
                  </a:lnTo>
                  <a:lnTo>
                    <a:pt x="32" y="68"/>
                  </a:lnTo>
                  <a:lnTo>
                    <a:pt x="30" y="70"/>
                  </a:lnTo>
                  <a:lnTo>
                    <a:pt x="32" y="71"/>
                  </a:lnTo>
                  <a:lnTo>
                    <a:pt x="30" y="73"/>
                  </a:lnTo>
                  <a:lnTo>
                    <a:pt x="29" y="75"/>
                  </a:lnTo>
                  <a:lnTo>
                    <a:pt x="27" y="73"/>
                  </a:lnTo>
                  <a:lnTo>
                    <a:pt x="25" y="71"/>
                  </a:lnTo>
                  <a:lnTo>
                    <a:pt x="23" y="70"/>
                  </a:lnTo>
                  <a:lnTo>
                    <a:pt x="23" y="68"/>
                  </a:lnTo>
                  <a:lnTo>
                    <a:pt x="23" y="60"/>
                  </a:lnTo>
                  <a:lnTo>
                    <a:pt x="27" y="58"/>
                  </a:lnTo>
                  <a:lnTo>
                    <a:pt x="29" y="56"/>
                  </a:lnTo>
                  <a:lnTo>
                    <a:pt x="32" y="58"/>
                  </a:lnTo>
                  <a:lnTo>
                    <a:pt x="36" y="66"/>
                  </a:lnTo>
                  <a:lnTo>
                    <a:pt x="38" y="66"/>
                  </a:lnTo>
                  <a:lnTo>
                    <a:pt x="44" y="68"/>
                  </a:lnTo>
                  <a:lnTo>
                    <a:pt x="46" y="66"/>
                  </a:lnTo>
                  <a:lnTo>
                    <a:pt x="48" y="60"/>
                  </a:lnTo>
                  <a:lnTo>
                    <a:pt x="48" y="58"/>
                  </a:lnTo>
                  <a:lnTo>
                    <a:pt x="46" y="58"/>
                  </a:lnTo>
                  <a:lnTo>
                    <a:pt x="44" y="58"/>
                  </a:lnTo>
                  <a:lnTo>
                    <a:pt x="44" y="56"/>
                  </a:lnTo>
                  <a:lnTo>
                    <a:pt x="42" y="48"/>
                  </a:lnTo>
                  <a:lnTo>
                    <a:pt x="44" y="39"/>
                  </a:lnTo>
                  <a:lnTo>
                    <a:pt x="40" y="43"/>
                  </a:lnTo>
                  <a:lnTo>
                    <a:pt x="32" y="47"/>
                  </a:lnTo>
                  <a:lnTo>
                    <a:pt x="29" y="47"/>
                  </a:lnTo>
                  <a:lnTo>
                    <a:pt x="23" y="43"/>
                  </a:lnTo>
                  <a:lnTo>
                    <a:pt x="23" y="39"/>
                  </a:lnTo>
                  <a:lnTo>
                    <a:pt x="23" y="37"/>
                  </a:lnTo>
                  <a:lnTo>
                    <a:pt x="25" y="37"/>
                  </a:lnTo>
                  <a:lnTo>
                    <a:pt x="27" y="37"/>
                  </a:lnTo>
                  <a:lnTo>
                    <a:pt x="30" y="35"/>
                  </a:lnTo>
                  <a:lnTo>
                    <a:pt x="36" y="29"/>
                  </a:lnTo>
                  <a:lnTo>
                    <a:pt x="38" y="29"/>
                  </a:lnTo>
                  <a:lnTo>
                    <a:pt x="48" y="25"/>
                  </a:lnTo>
                  <a:lnTo>
                    <a:pt x="48" y="23"/>
                  </a:lnTo>
                  <a:lnTo>
                    <a:pt x="48" y="22"/>
                  </a:lnTo>
                  <a:lnTo>
                    <a:pt x="46" y="18"/>
                  </a:lnTo>
                  <a:lnTo>
                    <a:pt x="44" y="16"/>
                  </a:lnTo>
                  <a:lnTo>
                    <a:pt x="48" y="4"/>
                  </a:lnTo>
                  <a:lnTo>
                    <a:pt x="50" y="2"/>
                  </a:lnTo>
                  <a:lnTo>
                    <a:pt x="52" y="2"/>
                  </a:lnTo>
                  <a:lnTo>
                    <a:pt x="52" y="0"/>
                  </a:lnTo>
                  <a:lnTo>
                    <a:pt x="54" y="0"/>
                  </a:lnTo>
                  <a:lnTo>
                    <a:pt x="5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50" name="Freeform 6352"/>
            <p:cNvSpPr>
              <a:spLocks noEditPoints="1"/>
            </p:cNvSpPr>
            <p:nvPr/>
          </p:nvSpPr>
          <p:spPr bwMode="auto">
            <a:xfrm>
              <a:off x="7732713" y="4884738"/>
              <a:ext cx="139700" cy="366713"/>
            </a:xfrm>
            <a:custGeom>
              <a:avLst/>
              <a:gdLst>
                <a:gd name="T0" fmla="*/ 23 w 88"/>
                <a:gd name="T1" fmla="*/ 100 h 231"/>
                <a:gd name="T2" fmla="*/ 13 w 88"/>
                <a:gd name="T3" fmla="*/ 114 h 231"/>
                <a:gd name="T4" fmla="*/ 5 w 88"/>
                <a:gd name="T5" fmla="*/ 112 h 231"/>
                <a:gd name="T6" fmla="*/ 5 w 88"/>
                <a:gd name="T7" fmla="*/ 100 h 231"/>
                <a:gd name="T8" fmla="*/ 13 w 88"/>
                <a:gd name="T9" fmla="*/ 94 h 231"/>
                <a:gd name="T10" fmla="*/ 17 w 88"/>
                <a:gd name="T11" fmla="*/ 79 h 231"/>
                <a:gd name="T12" fmla="*/ 17 w 88"/>
                <a:gd name="T13" fmla="*/ 73 h 231"/>
                <a:gd name="T14" fmla="*/ 23 w 88"/>
                <a:gd name="T15" fmla="*/ 81 h 231"/>
                <a:gd name="T16" fmla="*/ 23 w 88"/>
                <a:gd name="T17" fmla="*/ 89 h 231"/>
                <a:gd name="T18" fmla="*/ 55 w 88"/>
                <a:gd name="T19" fmla="*/ 71 h 231"/>
                <a:gd name="T20" fmla="*/ 61 w 88"/>
                <a:gd name="T21" fmla="*/ 79 h 231"/>
                <a:gd name="T22" fmla="*/ 73 w 88"/>
                <a:gd name="T23" fmla="*/ 87 h 231"/>
                <a:gd name="T24" fmla="*/ 73 w 88"/>
                <a:gd name="T25" fmla="*/ 102 h 231"/>
                <a:gd name="T26" fmla="*/ 65 w 88"/>
                <a:gd name="T27" fmla="*/ 100 h 231"/>
                <a:gd name="T28" fmla="*/ 65 w 88"/>
                <a:gd name="T29" fmla="*/ 131 h 231"/>
                <a:gd name="T30" fmla="*/ 59 w 88"/>
                <a:gd name="T31" fmla="*/ 156 h 231"/>
                <a:gd name="T32" fmla="*/ 48 w 88"/>
                <a:gd name="T33" fmla="*/ 188 h 231"/>
                <a:gd name="T34" fmla="*/ 44 w 88"/>
                <a:gd name="T35" fmla="*/ 194 h 231"/>
                <a:gd name="T36" fmla="*/ 34 w 88"/>
                <a:gd name="T37" fmla="*/ 221 h 231"/>
                <a:gd name="T38" fmla="*/ 26 w 88"/>
                <a:gd name="T39" fmla="*/ 229 h 231"/>
                <a:gd name="T40" fmla="*/ 23 w 88"/>
                <a:gd name="T41" fmla="*/ 190 h 231"/>
                <a:gd name="T42" fmla="*/ 26 w 88"/>
                <a:gd name="T43" fmla="*/ 175 h 231"/>
                <a:gd name="T44" fmla="*/ 32 w 88"/>
                <a:gd name="T45" fmla="*/ 173 h 231"/>
                <a:gd name="T46" fmla="*/ 25 w 88"/>
                <a:gd name="T47" fmla="*/ 173 h 231"/>
                <a:gd name="T48" fmla="*/ 23 w 88"/>
                <a:gd name="T49" fmla="*/ 162 h 231"/>
                <a:gd name="T50" fmla="*/ 21 w 88"/>
                <a:gd name="T51" fmla="*/ 150 h 231"/>
                <a:gd name="T52" fmla="*/ 15 w 88"/>
                <a:gd name="T53" fmla="*/ 142 h 231"/>
                <a:gd name="T54" fmla="*/ 25 w 88"/>
                <a:gd name="T55" fmla="*/ 127 h 231"/>
                <a:gd name="T56" fmla="*/ 32 w 88"/>
                <a:gd name="T57" fmla="*/ 119 h 231"/>
                <a:gd name="T58" fmla="*/ 30 w 88"/>
                <a:gd name="T59" fmla="*/ 116 h 231"/>
                <a:gd name="T60" fmla="*/ 30 w 88"/>
                <a:gd name="T61" fmla="*/ 110 h 231"/>
                <a:gd name="T62" fmla="*/ 36 w 88"/>
                <a:gd name="T63" fmla="*/ 100 h 231"/>
                <a:gd name="T64" fmla="*/ 38 w 88"/>
                <a:gd name="T65" fmla="*/ 94 h 231"/>
                <a:gd name="T66" fmla="*/ 32 w 88"/>
                <a:gd name="T67" fmla="*/ 92 h 231"/>
                <a:gd name="T68" fmla="*/ 28 w 88"/>
                <a:gd name="T69" fmla="*/ 85 h 231"/>
                <a:gd name="T70" fmla="*/ 28 w 88"/>
                <a:gd name="T71" fmla="*/ 81 h 231"/>
                <a:gd name="T72" fmla="*/ 28 w 88"/>
                <a:gd name="T73" fmla="*/ 75 h 231"/>
                <a:gd name="T74" fmla="*/ 32 w 88"/>
                <a:gd name="T75" fmla="*/ 73 h 231"/>
                <a:gd name="T76" fmla="*/ 38 w 88"/>
                <a:gd name="T77" fmla="*/ 71 h 231"/>
                <a:gd name="T78" fmla="*/ 38 w 88"/>
                <a:gd name="T79" fmla="*/ 69 h 231"/>
                <a:gd name="T80" fmla="*/ 44 w 88"/>
                <a:gd name="T81" fmla="*/ 64 h 231"/>
                <a:gd name="T82" fmla="*/ 55 w 88"/>
                <a:gd name="T83" fmla="*/ 66 h 231"/>
                <a:gd name="T84" fmla="*/ 71 w 88"/>
                <a:gd name="T85" fmla="*/ 48 h 231"/>
                <a:gd name="T86" fmla="*/ 86 w 88"/>
                <a:gd name="T87" fmla="*/ 50 h 231"/>
                <a:gd name="T88" fmla="*/ 86 w 88"/>
                <a:gd name="T89" fmla="*/ 68 h 231"/>
                <a:gd name="T90" fmla="*/ 69 w 88"/>
                <a:gd name="T91" fmla="*/ 81 h 231"/>
                <a:gd name="T92" fmla="*/ 57 w 88"/>
                <a:gd name="T93" fmla="*/ 62 h 231"/>
                <a:gd name="T94" fmla="*/ 44 w 88"/>
                <a:gd name="T95" fmla="*/ 44 h 231"/>
                <a:gd name="T96" fmla="*/ 44 w 88"/>
                <a:gd name="T97" fmla="*/ 52 h 231"/>
                <a:gd name="T98" fmla="*/ 48 w 88"/>
                <a:gd name="T99" fmla="*/ 54 h 231"/>
                <a:gd name="T100" fmla="*/ 40 w 88"/>
                <a:gd name="T101" fmla="*/ 62 h 231"/>
                <a:gd name="T102" fmla="*/ 38 w 88"/>
                <a:gd name="T103" fmla="*/ 69 h 231"/>
                <a:gd name="T104" fmla="*/ 32 w 88"/>
                <a:gd name="T105" fmla="*/ 71 h 231"/>
                <a:gd name="T106" fmla="*/ 30 w 88"/>
                <a:gd name="T107" fmla="*/ 73 h 231"/>
                <a:gd name="T108" fmla="*/ 23 w 88"/>
                <a:gd name="T109" fmla="*/ 71 h 231"/>
                <a:gd name="T110" fmla="*/ 17 w 88"/>
                <a:gd name="T111" fmla="*/ 56 h 231"/>
                <a:gd name="T112" fmla="*/ 15 w 88"/>
                <a:gd name="T113" fmla="*/ 37 h 231"/>
                <a:gd name="T114" fmla="*/ 13 w 88"/>
                <a:gd name="T115" fmla="*/ 16 h 231"/>
                <a:gd name="T116" fmla="*/ 46 w 88"/>
                <a:gd name="T117" fmla="*/ 0 h 231"/>
                <a:gd name="T118" fmla="*/ 59 w 88"/>
                <a:gd name="T119" fmla="*/ 29 h 231"/>
                <a:gd name="T120" fmla="*/ 67 w 88"/>
                <a:gd name="T121" fmla="*/ 4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231">
                  <a:moveTo>
                    <a:pt x="23" y="96"/>
                  </a:moveTo>
                  <a:lnTo>
                    <a:pt x="23" y="100"/>
                  </a:lnTo>
                  <a:lnTo>
                    <a:pt x="21" y="100"/>
                  </a:lnTo>
                  <a:lnTo>
                    <a:pt x="21" y="100"/>
                  </a:lnTo>
                  <a:lnTo>
                    <a:pt x="23" y="102"/>
                  </a:lnTo>
                  <a:lnTo>
                    <a:pt x="23" y="100"/>
                  </a:lnTo>
                  <a:lnTo>
                    <a:pt x="23" y="100"/>
                  </a:lnTo>
                  <a:lnTo>
                    <a:pt x="23" y="102"/>
                  </a:lnTo>
                  <a:lnTo>
                    <a:pt x="23" y="102"/>
                  </a:lnTo>
                  <a:lnTo>
                    <a:pt x="21" y="106"/>
                  </a:lnTo>
                  <a:lnTo>
                    <a:pt x="21" y="108"/>
                  </a:lnTo>
                  <a:lnTo>
                    <a:pt x="13" y="114"/>
                  </a:lnTo>
                  <a:lnTo>
                    <a:pt x="13" y="114"/>
                  </a:lnTo>
                  <a:lnTo>
                    <a:pt x="11" y="114"/>
                  </a:lnTo>
                  <a:lnTo>
                    <a:pt x="5" y="112"/>
                  </a:lnTo>
                  <a:lnTo>
                    <a:pt x="5" y="112"/>
                  </a:lnTo>
                  <a:lnTo>
                    <a:pt x="5" y="112"/>
                  </a:lnTo>
                  <a:lnTo>
                    <a:pt x="5" y="112"/>
                  </a:lnTo>
                  <a:lnTo>
                    <a:pt x="1" y="112"/>
                  </a:lnTo>
                  <a:lnTo>
                    <a:pt x="0" y="112"/>
                  </a:lnTo>
                  <a:lnTo>
                    <a:pt x="0" y="110"/>
                  </a:lnTo>
                  <a:lnTo>
                    <a:pt x="1" y="108"/>
                  </a:lnTo>
                  <a:lnTo>
                    <a:pt x="3" y="102"/>
                  </a:lnTo>
                  <a:lnTo>
                    <a:pt x="5" y="100"/>
                  </a:lnTo>
                  <a:lnTo>
                    <a:pt x="7" y="100"/>
                  </a:lnTo>
                  <a:lnTo>
                    <a:pt x="9" y="100"/>
                  </a:lnTo>
                  <a:lnTo>
                    <a:pt x="11" y="100"/>
                  </a:lnTo>
                  <a:lnTo>
                    <a:pt x="15" y="96"/>
                  </a:lnTo>
                  <a:lnTo>
                    <a:pt x="15" y="96"/>
                  </a:lnTo>
                  <a:lnTo>
                    <a:pt x="13" y="94"/>
                  </a:lnTo>
                  <a:lnTo>
                    <a:pt x="13" y="94"/>
                  </a:lnTo>
                  <a:lnTo>
                    <a:pt x="13" y="92"/>
                  </a:lnTo>
                  <a:lnTo>
                    <a:pt x="11" y="92"/>
                  </a:lnTo>
                  <a:lnTo>
                    <a:pt x="11" y="91"/>
                  </a:lnTo>
                  <a:lnTo>
                    <a:pt x="13" y="83"/>
                  </a:lnTo>
                  <a:lnTo>
                    <a:pt x="17" y="79"/>
                  </a:lnTo>
                  <a:lnTo>
                    <a:pt x="17" y="77"/>
                  </a:lnTo>
                  <a:lnTo>
                    <a:pt x="15" y="75"/>
                  </a:lnTo>
                  <a:lnTo>
                    <a:pt x="15" y="75"/>
                  </a:lnTo>
                  <a:lnTo>
                    <a:pt x="15" y="75"/>
                  </a:lnTo>
                  <a:lnTo>
                    <a:pt x="17" y="73"/>
                  </a:lnTo>
                  <a:lnTo>
                    <a:pt x="17" y="73"/>
                  </a:lnTo>
                  <a:lnTo>
                    <a:pt x="23" y="75"/>
                  </a:lnTo>
                  <a:lnTo>
                    <a:pt x="23" y="77"/>
                  </a:lnTo>
                  <a:lnTo>
                    <a:pt x="25" y="77"/>
                  </a:lnTo>
                  <a:lnTo>
                    <a:pt x="25" y="79"/>
                  </a:lnTo>
                  <a:lnTo>
                    <a:pt x="25" y="79"/>
                  </a:lnTo>
                  <a:lnTo>
                    <a:pt x="23" y="81"/>
                  </a:lnTo>
                  <a:lnTo>
                    <a:pt x="23" y="85"/>
                  </a:lnTo>
                  <a:lnTo>
                    <a:pt x="25" y="87"/>
                  </a:lnTo>
                  <a:lnTo>
                    <a:pt x="25" y="87"/>
                  </a:lnTo>
                  <a:lnTo>
                    <a:pt x="23" y="87"/>
                  </a:lnTo>
                  <a:lnTo>
                    <a:pt x="23" y="89"/>
                  </a:lnTo>
                  <a:lnTo>
                    <a:pt x="23" y="89"/>
                  </a:lnTo>
                  <a:lnTo>
                    <a:pt x="23" y="89"/>
                  </a:lnTo>
                  <a:lnTo>
                    <a:pt x="25" y="91"/>
                  </a:lnTo>
                  <a:lnTo>
                    <a:pt x="25" y="92"/>
                  </a:lnTo>
                  <a:lnTo>
                    <a:pt x="25" y="92"/>
                  </a:lnTo>
                  <a:lnTo>
                    <a:pt x="23" y="96"/>
                  </a:lnTo>
                  <a:close/>
                  <a:moveTo>
                    <a:pt x="55" y="71"/>
                  </a:moveTo>
                  <a:lnTo>
                    <a:pt x="55" y="73"/>
                  </a:lnTo>
                  <a:lnTo>
                    <a:pt x="57" y="73"/>
                  </a:lnTo>
                  <a:lnTo>
                    <a:pt x="59" y="73"/>
                  </a:lnTo>
                  <a:lnTo>
                    <a:pt x="59" y="73"/>
                  </a:lnTo>
                  <a:lnTo>
                    <a:pt x="61" y="77"/>
                  </a:lnTo>
                  <a:lnTo>
                    <a:pt x="61" y="79"/>
                  </a:lnTo>
                  <a:lnTo>
                    <a:pt x="61" y="79"/>
                  </a:lnTo>
                  <a:lnTo>
                    <a:pt x="61" y="81"/>
                  </a:lnTo>
                  <a:lnTo>
                    <a:pt x="65" y="85"/>
                  </a:lnTo>
                  <a:lnTo>
                    <a:pt x="67" y="85"/>
                  </a:lnTo>
                  <a:lnTo>
                    <a:pt x="67" y="85"/>
                  </a:lnTo>
                  <a:lnTo>
                    <a:pt x="73" y="87"/>
                  </a:lnTo>
                  <a:lnTo>
                    <a:pt x="74" y="89"/>
                  </a:lnTo>
                  <a:lnTo>
                    <a:pt x="76" y="91"/>
                  </a:lnTo>
                  <a:lnTo>
                    <a:pt x="74" y="98"/>
                  </a:lnTo>
                  <a:lnTo>
                    <a:pt x="73" y="104"/>
                  </a:lnTo>
                  <a:lnTo>
                    <a:pt x="73" y="104"/>
                  </a:lnTo>
                  <a:lnTo>
                    <a:pt x="73" y="102"/>
                  </a:lnTo>
                  <a:lnTo>
                    <a:pt x="71" y="98"/>
                  </a:lnTo>
                  <a:lnTo>
                    <a:pt x="69" y="98"/>
                  </a:lnTo>
                  <a:lnTo>
                    <a:pt x="67" y="96"/>
                  </a:lnTo>
                  <a:lnTo>
                    <a:pt x="67" y="98"/>
                  </a:lnTo>
                  <a:lnTo>
                    <a:pt x="65" y="98"/>
                  </a:lnTo>
                  <a:lnTo>
                    <a:pt x="65" y="100"/>
                  </a:lnTo>
                  <a:lnTo>
                    <a:pt x="65" y="100"/>
                  </a:lnTo>
                  <a:lnTo>
                    <a:pt x="67" y="100"/>
                  </a:lnTo>
                  <a:lnTo>
                    <a:pt x="69" y="104"/>
                  </a:lnTo>
                  <a:lnTo>
                    <a:pt x="69" y="106"/>
                  </a:lnTo>
                  <a:lnTo>
                    <a:pt x="69" y="108"/>
                  </a:lnTo>
                  <a:lnTo>
                    <a:pt x="65" y="131"/>
                  </a:lnTo>
                  <a:lnTo>
                    <a:pt x="63" y="137"/>
                  </a:lnTo>
                  <a:lnTo>
                    <a:pt x="61" y="140"/>
                  </a:lnTo>
                  <a:lnTo>
                    <a:pt x="61" y="144"/>
                  </a:lnTo>
                  <a:lnTo>
                    <a:pt x="61" y="146"/>
                  </a:lnTo>
                  <a:lnTo>
                    <a:pt x="61" y="150"/>
                  </a:lnTo>
                  <a:lnTo>
                    <a:pt x="59" y="156"/>
                  </a:lnTo>
                  <a:lnTo>
                    <a:pt x="59" y="158"/>
                  </a:lnTo>
                  <a:lnTo>
                    <a:pt x="59" y="162"/>
                  </a:lnTo>
                  <a:lnTo>
                    <a:pt x="57" y="169"/>
                  </a:lnTo>
                  <a:lnTo>
                    <a:pt x="53" y="177"/>
                  </a:lnTo>
                  <a:lnTo>
                    <a:pt x="53" y="181"/>
                  </a:lnTo>
                  <a:lnTo>
                    <a:pt x="48" y="188"/>
                  </a:lnTo>
                  <a:lnTo>
                    <a:pt x="48" y="190"/>
                  </a:lnTo>
                  <a:lnTo>
                    <a:pt x="48" y="190"/>
                  </a:lnTo>
                  <a:lnTo>
                    <a:pt x="46" y="190"/>
                  </a:lnTo>
                  <a:lnTo>
                    <a:pt x="44" y="192"/>
                  </a:lnTo>
                  <a:lnTo>
                    <a:pt x="44" y="194"/>
                  </a:lnTo>
                  <a:lnTo>
                    <a:pt x="44" y="194"/>
                  </a:lnTo>
                  <a:lnTo>
                    <a:pt x="44" y="196"/>
                  </a:lnTo>
                  <a:lnTo>
                    <a:pt x="44" y="198"/>
                  </a:lnTo>
                  <a:lnTo>
                    <a:pt x="42" y="206"/>
                  </a:lnTo>
                  <a:lnTo>
                    <a:pt x="36" y="215"/>
                  </a:lnTo>
                  <a:lnTo>
                    <a:pt x="36" y="219"/>
                  </a:lnTo>
                  <a:lnTo>
                    <a:pt x="34" y="221"/>
                  </a:lnTo>
                  <a:lnTo>
                    <a:pt x="30" y="227"/>
                  </a:lnTo>
                  <a:lnTo>
                    <a:pt x="28" y="229"/>
                  </a:lnTo>
                  <a:lnTo>
                    <a:pt x="28" y="231"/>
                  </a:lnTo>
                  <a:lnTo>
                    <a:pt x="28" y="231"/>
                  </a:lnTo>
                  <a:lnTo>
                    <a:pt x="28" y="231"/>
                  </a:lnTo>
                  <a:lnTo>
                    <a:pt x="26" y="229"/>
                  </a:lnTo>
                  <a:lnTo>
                    <a:pt x="23" y="219"/>
                  </a:lnTo>
                  <a:lnTo>
                    <a:pt x="25" y="213"/>
                  </a:lnTo>
                  <a:lnTo>
                    <a:pt x="25" y="211"/>
                  </a:lnTo>
                  <a:lnTo>
                    <a:pt x="23" y="204"/>
                  </a:lnTo>
                  <a:lnTo>
                    <a:pt x="23" y="200"/>
                  </a:lnTo>
                  <a:lnTo>
                    <a:pt x="23" y="190"/>
                  </a:lnTo>
                  <a:lnTo>
                    <a:pt x="23" y="185"/>
                  </a:lnTo>
                  <a:lnTo>
                    <a:pt x="23" y="181"/>
                  </a:lnTo>
                  <a:lnTo>
                    <a:pt x="23" y="181"/>
                  </a:lnTo>
                  <a:lnTo>
                    <a:pt x="23" y="179"/>
                  </a:lnTo>
                  <a:lnTo>
                    <a:pt x="25" y="177"/>
                  </a:lnTo>
                  <a:lnTo>
                    <a:pt x="26" y="175"/>
                  </a:lnTo>
                  <a:lnTo>
                    <a:pt x="28" y="175"/>
                  </a:lnTo>
                  <a:lnTo>
                    <a:pt x="28" y="175"/>
                  </a:lnTo>
                  <a:lnTo>
                    <a:pt x="28" y="175"/>
                  </a:lnTo>
                  <a:lnTo>
                    <a:pt x="30" y="175"/>
                  </a:lnTo>
                  <a:lnTo>
                    <a:pt x="32" y="175"/>
                  </a:lnTo>
                  <a:lnTo>
                    <a:pt x="32" y="173"/>
                  </a:lnTo>
                  <a:lnTo>
                    <a:pt x="32" y="173"/>
                  </a:lnTo>
                  <a:lnTo>
                    <a:pt x="30" y="171"/>
                  </a:lnTo>
                  <a:lnTo>
                    <a:pt x="28" y="171"/>
                  </a:lnTo>
                  <a:lnTo>
                    <a:pt x="28" y="171"/>
                  </a:lnTo>
                  <a:lnTo>
                    <a:pt x="26" y="173"/>
                  </a:lnTo>
                  <a:lnTo>
                    <a:pt x="25" y="173"/>
                  </a:lnTo>
                  <a:lnTo>
                    <a:pt x="23" y="173"/>
                  </a:lnTo>
                  <a:lnTo>
                    <a:pt x="23" y="173"/>
                  </a:lnTo>
                  <a:lnTo>
                    <a:pt x="23" y="171"/>
                  </a:lnTo>
                  <a:lnTo>
                    <a:pt x="23" y="165"/>
                  </a:lnTo>
                  <a:lnTo>
                    <a:pt x="23" y="165"/>
                  </a:lnTo>
                  <a:lnTo>
                    <a:pt x="23" y="162"/>
                  </a:lnTo>
                  <a:lnTo>
                    <a:pt x="21" y="160"/>
                  </a:lnTo>
                  <a:lnTo>
                    <a:pt x="19" y="158"/>
                  </a:lnTo>
                  <a:lnTo>
                    <a:pt x="19" y="154"/>
                  </a:lnTo>
                  <a:lnTo>
                    <a:pt x="19" y="152"/>
                  </a:lnTo>
                  <a:lnTo>
                    <a:pt x="19" y="150"/>
                  </a:lnTo>
                  <a:lnTo>
                    <a:pt x="21" y="150"/>
                  </a:lnTo>
                  <a:lnTo>
                    <a:pt x="21" y="150"/>
                  </a:lnTo>
                  <a:lnTo>
                    <a:pt x="21" y="150"/>
                  </a:lnTo>
                  <a:lnTo>
                    <a:pt x="21" y="148"/>
                  </a:lnTo>
                  <a:lnTo>
                    <a:pt x="17" y="148"/>
                  </a:lnTo>
                  <a:lnTo>
                    <a:pt x="15" y="146"/>
                  </a:lnTo>
                  <a:lnTo>
                    <a:pt x="15" y="142"/>
                  </a:lnTo>
                  <a:lnTo>
                    <a:pt x="17" y="140"/>
                  </a:lnTo>
                  <a:lnTo>
                    <a:pt x="23" y="135"/>
                  </a:lnTo>
                  <a:lnTo>
                    <a:pt x="25" y="133"/>
                  </a:lnTo>
                  <a:lnTo>
                    <a:pt x="25" y="133"/>
                  </a:lnTo>
                  <a:lnTo>
                    <a:pt x="25" y="129"/>
                  </a:lnTo>
                  <a:lnTo>
                    <a:pt x="25" y="127"/>
                  </a:lnTo>
                  <a:lnTo>
                    <a:pt x="26" y="123"/>
                  </a:lnTo>
                  <a:lnTo>
                    <a:pt x="28" y="123"/>
                  </a:lnTo>
                  <a:lnTo>
                    <a:pt x="28" y="123"/>
                  </a:lnTo>
                  <a:lnTo>
                    <a:pt x="30" y="123"/>
                  </a:lnTo>
                  <a:lnTo>
                    <a:pt x="30" y="123"/>
                  </a:lnTo>
                  <a:lnTo>
                    <a:pt x="32" y="119"/>
                  </a:lnTo>
                  <a:lnTo>
                    <a:pt x="32" y="117"/>
                  </a:lnTo>
                  <a:lnTo>
                    <a:pt x="30" y="117"/>
                  </a:lnTo>
                  <a:lnTo>
                    <a:pt x="28" y="117"/>
                  </a:lnTo>
                  <a:lnTo>
                    <a:pt x="30" y="116"/>
                  </a:lnTo>
                  <a:lnTo>
                    <a:pt x="30" y="116"/>
                  </a:lnTo>
                  <a:lnTo>
                    <a:pt x="30" y="116"/>
                  </a:lnTo>
                  <a:lnTo>
                    <a:pt x="30" y="114"/>
                  </a:lnTo>
                  <a:lnTo>
                    <a:pt x="30" y="112"/>
                  </a:lnTo>
                  <a:lnTo>
                    <a:pt x="30" y="112"/>
                  </a:lnTo>
                  <a:lnTo>
                    <a:pt x="30" y="112"/>
                  </a:lnTo>
                  <a:lnTo>
                    <a:pt x="30" y="110"/>
                  </a:lnTo>
                  <a:lnTo>
                    <a:pt x="30" y="110"/>
                  </a:lnTo>
                  <a:lnTo>
                    <a:pt x="30" y="108"/>
                  </a:lnTo>
                  <a:lnTo>
                    <a:pt x="32" y="106"/>
                  </a:lnTo>
                  <a:lnTo>
                    <a:pt x="32" y="106"/>
                  </a:lnTo>
                  <a:lnTo>
                    <a:pt x="32" y="102"/>
                  </a:lnTo>
                  <a:lnTo>
                    <a:pt x="34" y="102"/>
                  </a:lnTo>
                  <a:lnTo>
                    <a:pt x="36" y="100"/>
                  </a:lnTo>
                  <a:lnTo>
                    <a:pt x="36" y="100"/>
                  </a:lnTo>
                  <a:lnTo>
                    <a:pt x="38" y="98"/>
                  </a:lnTo>
                  <a:lnTo>
                    <a:pt x="40" y="96"/>
                  </a:lnTo>
                  <a:lnTo>
                    <a:pt x="40" y="96"/>
                  </a:lnTo>
                  <a:lnTo>
                    <a:pt x="40" y="96"/>
                  </a:lnTo>
                  <a:lnTo>
                    <a:pt x="38" y="94"/>
                  </a:lnTo>
                  <a:lnTo>
                    <a:pt x="36" y="94"/>
                  </a:lnTo>
                  <a:lnTo>
                    <a:pt x="36" y="94"/>
                  </a:lnTo>
                  <a:lnTo>
                    <a:pt x="34" y="94"/>
                  </a:lnTo>
                  <a:lnTo>
                    <a:pt x="34" y="92"/>
                  </a:lnTo>
                  <a:lnTo>
                    <a:pt x="34" y="92"/>
                  </a:lnTo>
                  <a:lnTo>
                    <a:pt x="32" y="92"/>
                  </a:lnTo>
                  <a:lnTo>
                    <a:pt x="30" y="92"/>
                  </a:lnTo>
                  <a:lnTo>
                    <a:pt x="28" y="92"/>
                  </a:lnTo>
                  <a:lnTo>
                    <a:pt x="28" y="91"/>
                  </a:lnTo>
                  <a:lnTo>
                    <a:pt x="28" y="91"/>
                  </a:lnTo>
                  <a:lnTo>
                    <a:pt x="28" y="91"/>
                  </a:lnTo>
                  <a:lnTo>
                    <a:pt x="28" y="85"/>
                  </a:lnTo>
                  <a:lnTo>
                    <a:pt x="28" y="85"/>
                  </a:lnTo>
                  <a:lnTo>
                    <a:pt x="28" y="85"/>
                  </a:lnTo>
                  <a:lnTo>
                    <a:pt x="28" y="85"/>
                  </a:lnTo>
                  <a:lnTo>
                    <a:pt x="28" y="83"/>
                  </a:lnTo>
                  <a:lnTo>
                    <a:pt x="28" y="81"/>
                  </a:lnTo>
                  <a:lnTo>
                    <a:pt x="28" y="81"/>
                  </a:lnTo>
                  <a:lnTo>
                    <a:pt x="26" y="79"/>
                  </a:lnTo>
                  <a:lnTo>
                    <a:pt x="26" y="77"/>
                  </a:lnTo>
                  <a:lnTo>
                    <a:pt x="26" y="75"/>
                  </a:lnTo>
                  <a:lnTo>
                    <a:pt x="26" y="75"/>
                  </a:lnTo>
                  <a:lnTo>
                    <a:pt x="26" y="75"/>
                  </a:lnTo>
                  <a:lnTo>
                    <a:pt x="28" y="75"/>
                  </a:lnTo>
                  <a:lnTo>
                    <a:pt x="30" y="75"/>
                  </a:lnTo>
                  <a:lnTo>
                    <a:pt x="30" y="75"/>
                  </a:lnTo>
                  <a:lnTo>
                    <a:pt x="30" y="75"/>
                  </a:lnTo>
                  <a:lnTo>
                    <a:pt x="32" y="73"/>
                  </a:lnTo>
                  <a:lnTo>
                    <a:pt x="32" y="73"/>
                  </a:lnTo>
                  <a:lnTo>
                    <a:pt x="32" y="73"/>
                  </a:lnTo>
                  <a:lnTo>
                    <a:pt x="32" y="73"/>
                  </a:lnTo>
                  <a:lnTo>
                    <a:pt x="34" y="71"/>
                  </a:lnTo>
                  <a:lnTo>
                    <a:pt x="36" y="71"/>
                  </a:lnTo>
                  <a:lnTo>
                    <a:pt x="36" y="71"/>
                  </a:lnTo>
                  <a:lnTo>
                    <a:pt x="38" y="71"/>
                  </a:lnTo>
                  <a:lnTo>
                    <a:pt x="38" y="71"/>
                  </a:lnTo>
                  <a:lnTo>
                    <a:pt x="38" y="69"/>
                  </a:lnTo>
                  <a:lnTo>
                    <a:pt x="38" y="69"/>
                  </a:lnTo>
                  <a:lnTo>
                    <a:pt x="38" y="69"/>
                  </a:lnTo>
                  <a:lnTo>
                    <a:pt x="38" y="69"/>
                  </a:lnTo>
                  <a:lnTo>
                    <a:pt x="38" y="69"/>
                  </a:lnTo>
                  <a:lnTo>
                    <a:pt x="38" y="69"/>
                  </a:lnTo>
                  <a:lnTo>
                    <a:pt x="38" y="69"/>
                  </a:lnTo>
                  <a:lnTo>
                    <a:pt x="40" y="69"/>
                  </a:lnTo>
                  <a:lnTo>
                    <a:pt x="40" y="69"/>
                  </a:lnTo>
                  <a:lnTo>
                    <a:pt x="42" y="66"/>
                  </a:lnTo>
                  <a:lnTo>
                    <a:pt x="42" y="64"/>
                  </a:lnTo>
                  <a:lnTo>
                    <a:pt x="44" y="64"/>
                  </a:lnTo>
                  <a:lnTo>
                    <a:pt x="46" y="62"/>
                  </a:lnTo>
                  <a:lnTo>
                    <a:pt x="49" y="60"/>
                  </a:lnTo>
                  <a:lnTo>
                    <a:pt x="51" y="60"/>
                  </a:lnTo>
                  <a:lnTo>
                    <a:pt x="55" y="64"/>
                  </a:lnTo>
                  <a:lnTo>
                    <a:pt x="55" y="64"/>
                  </a:lnTo>
                  <a:lnTo>
                    <a:pt x="55" y="66"/>
                  </a:lnTo>
                  <a:lnTo>
                    <a:pt x="55" y="69"/>
                  </a:lnTo>
                  <a:lnTo>
                    <a:pt x="55" y="69"/>
                  </a:lnTo>
                  <a:lnTo>
                    <a:pt x="55" y="69"/>
                  </a:lnTo>
                  <a:lnTo>
                    <a:pt x="55" y="71"/>
                  </a:lnTo>
                  <a:close/>
                  <a:moveTo>
                    <a:pt x="67" y="44"/>
                  </a:moveTo>
                  <a:lnTo>
                    <a:pt x="71" y="48"/>
                  </a:lnTo>
                  <a:lnTo>
                    <a:pt x="74" y="48"/>
                  </a:lnTo>
                  <a:lnTo>
                    <a:pt x="78" y="46"/>
                  </a:lnTo>
                  <a:lnTo>
                    <a:pt x="80" y="48"/>
                  </a:lnTo>
                  <a:lnTo>
                    <a:pt x="82" y="50"/>
                  </a:lnTo>
                  <a:lnTo>
                    <a:pt x="82" y="50"/>
                  </a:lnTo>
                  <a:lnTo>
                    <a:pt x="86" y="50"/>
                  </a:lnTo>
                  <a:lnTo>
                    <a:pt x="88" y="50"/>
                  </a:lnTo>
                  <a:lnTo>
                    <a:pt x="88" y="50"/>
                  </a:lnTo>
                  <a:lnTo>
                    <a:pt x="88" y="52"/>
                  </a:lnTo>
                  <a:lnTo>
                    <a:pt x="86" y="58"/>
                  </a:lnTo>
                  <a:lnTo>
                    <a:pt x="86" y="60"/>
                  </a:lnTo>
                  <a:lnTo>
                    <a:pt x="86" y="68"/>
                  </a:lnTo>
                  <a:lnTo>
                    <a:pt x="84" y="69"/>
                  </a:lnTo>
                  <a:lnTo>
                    <a:pt x="82" y="81"/>
                  </a:lnTo>
                  <a:lnTo>
                    <a:pt x="80" y="83"/>
                  </a:lnTo>
                  <a:lnTo>
                    <a:pt x="76" y="85"/>
                  </a:lnTo>
                  <a:lnTo>
                    <a:pt x="76" y="85"/>
                  </a:lnTo>
                  <a:lnTo>
                    <a:pt x="69" y="81"/>
                  </a:lnTo>
                  <a:lnTo>
                    <a:pt x="65" y="79"/>
                  </a:lnTo>
                  <a:lnTo>
                    <a:pt x="65" y="79"/>
                  </a:lnTo>
                  <a:lnTo>
                    <a:pt x="65" y="79"/>
                  </a:lnTo>
                  <a:lnTo>
                    <a:pt x="65" y="75"/>
                  </a:lnTo>
                  <a:lnTo>
                    <a:pt x="61" y="66"/>
                  </a:lnTo>
                  <a:lnTo>
                    <a:pt x="57" y="62"/>
                  </a:lnTo>
                  <a:lnTo>
                    <a:pt x="55" y="56"/>
                  </a:lnTo>
                  <a:lnTo>
                    <a:pt x="51" y="52"/>
                  </a:lnTo>
                  <a:lnTo>
                    <a:pt x="49" y="48"/>
                  </a:lnTo>
                  <a:lnTo>
                    <a:pt x="48" y="44"/>
                  </a:lnTo>
                  <a:lnTo>
                    <a:pt x="46" y="44"/>
                  </a:lnTo>
                  <a:lnTo>
                    <a:pt x="44" y="44"/>
                  </a:lnTo>
                  <a:lnTo>
                    <a:pt x="42" y="41"/>
                  </a:lnTo>
                  <a:lnTo>
                    <a:pt x="40" y="41"/>
                  </a:lnTo>
                  <a:lnTo>
                    <a:pt x="40" y="43"/>
                  </a:lnTo>
                  <a:lnTo>
                    <a:pt x="40" y="44"/>
                  </a:lnTo>
                  <a:lnTo>
                    <a:pt x="42" y="46"/>
                  </a:lnTo>
                  <a:lnTo>
                    <a:pt x="44" y="52"/>
                  </a:lnTo>
                  <a:lnTo>
                    <a:pt x="46" y="52"/>
                  </a:lnTo>
                  <a:lnTo>
                    <a:pt x="48" y="52"/>
                  </a:lnTo>
                  <a:lnTo>
                    <a:pt x="48" y="52"/>
                  </a:lnTo>
                  <a:lnTo>
                    <a:pt x="48" y="54"/>
                  </a:lnTo>
                  <a:lnTo>
                    <a:pt x="48" y="54"/>
                  </a:lnTo>
                  <a:lnTo>
                    <a:pt x="48" y="54"/>
                  </a:lnTo>
                  <a:lnTo>
                    <a:pt x="46" y="54"/>
                  </a:lnTo>
                  <a:lnTo>
                    <a:pt x="44" y="54"/>
                  </a:lnTo>
                  <a:lnTo>
                    <a:pt x="42" y="56"/>
                  </a:lnTo>
                  <a:lnTo>
                    <a:pt x="42" y="58"/>
                  </a:lnTo>
                  <a:lnTo>
                    <a:pt x="40" y="60"/>
                  </a:lnTo>
                  <a:lnTo>
                    <a:pt x="40" y="62"/>
                  </a:lnTo>
                  <a:lnTo>
                    <a:pt x="40" y="62"/>
                  </a:lnTo>
                  <a:lnTo>
                    <a:pt x="40" y="62"/>
                  </a:lnTo>
                  <a:lnTo>
                    <a:pt x="40" y="66"/>
                  </a:lnTo>
                  <a:lnTo>
                    <a:pt x="40" y="68"/>
                  </a:lnTo>
                  <a:lnTo>
                    <a:pt x="38" y="69"/>
                  </a:lnTo>
                  <a:lnTo>
                    <a:pt x="38" y="69"/>
                  </a:lnTo>
                  <a:lnTo>
                    <a:pt x="34" y="69"/>
                  </a:lnTo>
                  <a:lnTo>
                    <a:pt x="34" y="69"/>
                  </a:lnTo>
                  <a:lnTo>
                    <a:pt x="34" y="69"/>
                  </a:lnTo>
                  <a:lnTo>
                    <a:pt x="34" y="69"/>
                  </a:lnTo>
                  <a:lnTo>
                    <a:pt x="34" y="71"/>
                  </a:lnTo>
                  <a:lnTo>
                    <a:pt x="32" y="71"/>
                  </a:lnTo>
                  <a:lnTo>
                    <a:pt x="30" y="71"/>
                  </a:lnTo>
                  <a:lnTo>
                    <a:pt x="30" y="71"/>
                  </a:lnTo>
                  <a:lnTo>
                    <a:pt x="30" y="71"/>
                  </a:lnTo>
                  <a:lnTo>
                    <a:pt x="30" y="71"/>
                  </a:lnTo>
                  <a:lnTo>
                    <a:pt x="30" y="71"/>
                  </a:lnTo>
                  <a:lnTo>
                    <a:pt x="30" y="73"/>
                  </a:lnTo>
                  <a:lnTo>
                    <a:pt x="28" y="73"/>
                  </a:lnTo>
                  <a:lnTo>
                    <a:pt x="28" y="73"/>
                  </a:lnTo>
                  <a:lnTo>
                    <a:pt x="26" y="73"/>
                  </a:lnTo>
                  <a:lnTo>
                    <a:pt x="26" y="73"/>
                  </a:lnTo>
                  <a:lnTo>
                    <a:pt x="26" y="73"/>
                  </a:lnTo>
                  <a:lnTo>
                    <a:pt x="23" y="71"/>
                  </a:lnTo>
                  <a:lnTo>
                    <a:pt x="19" y="68"/>
                  </a:lnTo>
                  <a:lnTo>
                    <a:pt x="17" y="66"/>
                  </a:lnTo>
                  <a:lnTo>
                    <a:pt x="17" y="64"/>
                  </a:lnTo>
                  <a:lnTo>
                    <a:pt x="19" y="62"/>
                  </a:lnTo>
                  <a:lnTo>
                    <a:pt x="17" y="58"/>
                  </a:lnTo>
                  <a:lnTo>
                    <a:pt x="17" y="56"/>
                  </a:lnTo>
                  <a:lnTo>
                    <a:pt x="15" y="52"/>
                  </a:lnTo>
                  <a:lnTo>
                    <a:pt x="15" y="50"/>
                  </a:lnTo>
                  <a:lnTo>
                    <a:pt x="17" y="48"/>
                  </a:lnTo>
                  <a:lnTo>
                    <a:pt x="19" y="48"/>
                  </a:lnTo>
                  <a:lnTo>
                    <a:pt x="17" y="41"/>
                  </a:lnTo>
                  <a:lnTo>
                    <a:pt x="15" y="37"/>
                  </a:lnTo>
                  <a:lnTo>
                    <a:pt x="15" y="37"/>
                  </a:lnTo>
                  <a:lnTo>
                    <a:pt x="11" y="35"/>
                  </a:lnTo>
                  <a:lnTo>
                    <a:pt x="11" y="33"/>
                  </a:lnTo>
                  <a:lnTo>
                    <a:pt x="11" y="21"/>
                  </a:lnTo>
                  <a:lnTo>
                    <a:pt x="11" y="18"/>
                  </a:lnTo>
                  <a:lnTo>
                    <a:pt x="13" y="16"/>
                  </a:lnTo>
                  <a:lnTo>
                    <a:pt x="13" y="16"/>
                  </a:lnTo>
                  <a:lnTo>
                    <a:pt x="11" y="8"/>
                  </a:lnTo>
                  <a:lnTo>
                    <a:pt x="11" y="8"/>
                  </a:lnTo>
                  <a:lnTo>
                    <a:pt x="30" y="16"/>
                  </a:lnTo>
                  <a:lnTo>
                    <a:pt x="46" y="0"/>
                  </a:lnTo>
                  <a:lnTo>
                    <a:pt x="46" y="0"/>
                  </a:lnTo>
                  <a:lnTo>
                    <a:pt x="57" y="20"/>
                  </a:lnTo>
                  <a:lnTo>
                    <a:pt x="57" y="21"/>
                  </a:lnTo>
                  <a:lnTo>
                    <a:pt x="57" y="21"/>
                  </a:lnTo>
                  <a:lnTo>
                    <a:pt x="57" y="21"/>
                  </a:lnTo>
                  <a:lnTo>
                    <a:pt x="59" y="25"/>
                  </a:lnTo>
                  <a:lnTo>
                    <a:pt x="59" y="29"/>
                  </a:lnTo>
                  <a:lnTo>
                    <a:pt x="61" y="29"/>
                  </a:lnTo>
                  <a:lnTo>
                    <a:pt x="65" y="35"/>
                  </a:lnTo>
                  <a:lnTo>
                    <a:pt x="65" y="37"/>
                  </a:lnTo>
                  <a:lnTo>
                    <a:pt x="65" y="39"/>
                  </a:lnTo>
                  <a:lnTo>
                    <a:pt x="65" y="43"/>
                  </a:lnTo>
                  <a:lnTo>
                    <a:pt x="6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51" name="Freeform 6353"/>
            <p:cNvSpPr>
              <a:spLocks noEditPoints="1"/>
            </p:cNvSpPr>
            <p:nvPr/>
          </p:nvSpPr>
          <p:spPr bwMode="auto">
            <a:xfrm>
              <a:off x="7732713" y="4884738"/>
              <a:ext cx="139700" cy="366713"/>
            </a:xfrm>
            <a:custGeom>
              <a:avLst/>
              <a:gdLst>
                <a:gd name="T0" fmla="*/ 23 w 88"/>
                <a:gd name="T1" fmla="*/ 100 h 231"/>
                <a:gd name="T2" fmla="*/ 13 w 88"/>
                <a:gd name="T3" fmla="*/ 114 h 231"/>
                <a:gd name="T4" fmla="*/ 5 w 88"/>
                <a:gd name="T5" fmla="*/ 112 h 231"/>
                <a:gd name="T6" fmla="*/ 5 w 88"/>
                <a:gd name="T7" fmla="*/ 100 h 231"/>
                <a:gd name="T8" fmla="*/ 13 w 88"/>
                <a:gd name="T9" fmla="*/ 94 h 231"/>
                <a:gd name="T10" fmla="*/ 17 w 88"/>
                <a:gd name="T11" fmla="*/ 79 h 231"/>
                <a:gd name="T12" fmla="*/ 17 w 88"/>
                <a:gd name="T13" fmla="*/ 73 h 231"/>
                <a:gd name="T14" fmla="*/ 23 w 88"/>
                <a:gd name="T15" fmla="*/ 81 h 231"/>
                <a:gd name="T16" fmla="*/ 23 w 88"/>
                <a:gd name="T17" fmla="*/ 89 h 231"/>
                <a:gd name="T18" fmla="*/ 55 w 88"/>
                <a:gd name="T19" fmla="*/ 71 h 231"/>
                <a:gd name="T20" fmla="*/ 61 w 88"/>
                <a:gd name="T21" fmla="*/ 79 h 231"/>
                <a:gd name="T22" fmla="*/ 73 w 88"/>
                <a:gd name="T23" fmla="*/ 87 h 231"/>
                <a:gd name="T24" fmla="*/ 73 w 88"/>
                <a:gd name="T25" fmla="*/ 102 h 231"/>
                <a:gd name="T26" fmla="*/ 65 w 88"/>
                <a:gd name="T27" fmla="*/ 100 h 231"/>
                <a:gd name="T28" fmla="*/ 65 w 88"/>
                <a:gd name="T29" fmla="*/ 131 h 231"/>
                <a:gd name="T30" fmla="*/ 59 w 88"/>
                <a:gd name="T31" fmla="*/ 156 h 231"/>
                <a:gd name="T32" fmla="*/ 48 w 88"/>
                <a:gd name="T33" fmla="*/ 188 h 231"/>
                <a:gd name="T34" fmla="*/ 44 w 88"/>
                <a:gd name="T35" fmla="*/ 194 h 231"/>
                <a:gd name="T36" fmla="*/ 34 w 88"/>
                <a:gd name="T37" fmla="*/ 221 h 231"/>
                <a:gd name="T38" fmla="*/ 26 w 88"/>
                <a:gd name="T39" fmla="*/ 229 h 231"/>
                <a:gd name="T40" fmla="*/ 23 w 88"/>
                <a:gd name="T41" fmla="*/ 190 h 231"/>
                <a:gd name="T42" fmla="*/ 26 w 88"/>
                <a:gd name="T43" fmla="*/ 175 h 231"/>
                <a:gd name="T44" fmla="*/ 32 w 88"/>
                <a:gd name="T45" fmla="*/ 173 h 231"/>
                <a:gd name="T46" fmla="*/ 25 w 88"/>
                <a:gd name="T47" fmla="*/ 173 h 231"/>
                <a:gd name="T48" fmla="*/ 23 w 88"/>
                <a:gd name="T49" fmla="*/ 162 h 231"/>
                <a:gd name="T50" fmla="*/ 21 w 88"/>
                <a:gd name="T51" fmla="*/ 150 h 231"/>
                <a:gd name="T52" fmla="*/ 15 w 88"/>
                <a:gd name="T53" fmla="*/ 142 h 231"/>
                <a:gd name="T54" fmla="*/ 25 w 88"/>
                <a:gd name="T55" fmla="*/ 127 h 231"/>
                <a:gd name="T56" fmla="*/ 32 w 88"/>
                <a:gd name="T57" fmla="*/ 119 h 231"/>
                <a:gd name="T58" fmla="*/ 30 w 88"/>
                <a:gd name="T59" fmla="*/ 116 h 231"/>
                <a:gd name="T60" fmla="*/ 30 w 88"/>
                <a:gd name="T61" fmla="*/ 110 h 231"/>
                <a:gd name="T62" fmla="*/ 36 w 88"/>
                <a:gd name="T63" fmla="*/ 100 h 231"/>
                <a:gd name="T64" fmla="*/ 38 w 88"/>
                <a:gd name="T65" fmla="*/ 94 h 231"/>
                <a:gd name="T66" fmla="*/ 32 w 88"/>
                <a:gd name="T67" fmla="*/ 92 h 231"/>
                <a:gd name="T68" fmla="*/ 28 w 88"/>
                <a:gd name="T69" fmla="*/ 85 h 231"/>
                <a:gd name="T70" fmla="*/ 28 w 88"/>
                <a:gd name="T71" fmla="*/ 81 h 231"/>
                <a:gd name="T72" fmla="*/ 28 w 88"/>
                <a:gd name="T73" fmla="*/ 75 h 231"/>
                <a:gd name="T74" fmla="*/ 32 w 88"/>
                <a:gd name="T75" fmla="*/ 73 h 231"/>
                <a:gd name="T76" fmla="*/ 38 w 88"/>
                <a:gd name="T77" fmla="*/ 71 h 231"/>
                <a:gd name="T78" fmla="*/ 38 w 88"/>
                <a:gd name="T79" fmla="*/ 69 h 231"/>
                <a:gd name="T80" fmla="*/ 44 w 88"/>
                <a:gd name="T81" fmla="*/ 64 h 231"/>
                <a:gd name="T82" fmla="*/ 55 w 88"/>
                <a:gd name="T83" fmla="*/ 66 h 231"/>
                <a:gd name="T84" fmla="*/ 71 w 88"/>
                <a:gd name="T85" fmla="*/ 48 h 231"/>
                <a:gd name="T86" fmla="*/ 86 w 88"/>
                <a:gd name="T87" fmla="*/ 50 h 231"/>
                <a:gd name="T88" fmla="*/ 86 w 88"/>
                <a:gd name="T89" fmla="*/ 68 h 231"/>
                <a:gd name="T90" fmla="*/ 69 w 88"/>
                <a:gd name="T91" fmla="*/ 81 h 231"/>
                <a:gd name="T92" fmla="*/ 57 w 88"/>
                <a:gd name="T93" fmla="*/ 62 h 231"/>
                <a:gd name="T94" fmla="*/ 44 w 88"/>
                <a:gd name="T95" fmla="*/ 44 h 231"/>
                <a:gd name="T96" fmla="*/ 44 w 88"/>
                <a:gd name="T97" fmla="*/ 52 h 231"/>
                <a:gd name="T98" fmla="*/ 48 w 88"/>
                <a:gd name="T99" fmla="*/ 54 h 231"/>
                <a:gd name="T100" fmla="*/ 40 w 88"/>
                <a:gd name="T101" fmla="*/ 62 h 231"/>
                <a:gd name="T102" fmla="*/ 38 w 88"/>
                <a:gd name="T103" fmla="*/ 69 h 231"/>
                <a:gd name="T104" fmla="*/ 32 w 88"/>
                <a:gd name="T105" fmla="*/ 71 h 231"/>
                <a:gd name="T106" fmla="*/ 30 w 88"/>
                <a:gd name="T107" fmla="*/ 73 h 231"/>
                <a:gd name="T108" fmla="*/ 23 w 88"/>
                <a:gd name="T109" fmla="*/ 71 h 231"/>
                <a:gd name="T110" fmla="*/ 17 w 88"/>
                <a:gd name="T111" fmla="*/ 56 h 231"/>
                <a:gd name="T112" fmla="*/ 15 w 88"/>
                <a:gd name="T113" fmla="*/ 37 h 231"/>
                <a:gd name="T114" fmla="*/ 13 w 88"/>
                <a:gd name="T115" fmla="*/ 16 h 231"/>
                <a:gd name="T116" fmla="*/ 46 w 88"/>
                <a:gd name="T117" fmla="*/ 0 h 231"/>
                <a:gd name="T118" fmla="*/ 59 w 88"/>
                <a:gd name="T119" fmla="*/ 29 h 231"/>
                <a:gd name="T120" fmla="*/ 67 w 88"/>
                <a:gd name="T121" fmla="*/ 4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231">
                  <a:moveTo>
                    <a:pt x="23" y="96"/>
                  </a:moveTo>
                  <a:lnTo>
                    <a:pt x="23" y="100"/>
                  </a:lnTo>
                  <a:lnTo>
                    <a:pt x="21" y="100"/>
                  </a:lnTo>
                  <a:lnTo>
                    <a:pt x="21" y="100"/>
                  </a:lnTo>
                  <a:lnTo>
                    <a:pt x="23" y="102"/>
                  </a:lnTo>
                  <a:lnTo>
                    <a:pt x="23" y="100"/>
                  </a:lnTo>
                  <a:lnTo>
                    <a:pt x="23" y="100"/>
                  </a:lnTo>
                  <a:lnTo>
                    <a:pt x="23" y="102"/>
                  </a:lnTo>
                  <a:lnTo>
                    <a:pt x="23" y="102"/>
                  </a:lnTo>
                  <a:lnTo>
                    <a:pt x="21" y="106"/>
                  </a:lnTo>
                  <a:lnTo>
                    <a:pt x="21" y="108"/>
                  </a:lnTo>
                  <a:lnTo>
                    <a:pt x="13" y="114"/>
                  </a:lnTo>
                  <a:lnTo>
                    <a:pt x="13" y="114"/>
                  </a:lnTo>
                  <a:lnTo>
                    <a:pt x="11" y="114"/>
                  </a:lnTo>
                  <a:lnTo>
                    <a:pt x="5" y="112"/>
                  </a:lnTo>
                  <a:lnTo>
                    <a:pt x="5" y="112"/>
                  </a:lnTo>
                  <a:lnTo>
                    <a:pt x="5" y="112"/>
                  </a:lnTo>
                  <a:lnTo>
                    <a:pt x="5" y="112"/>
                  </a:lnTo>
                  <a:lnTo>
                    <a:pt x="1" y="112"/>
                  </a:lnTo>
                  <a:lnTo>
                    <a:pt x="0" y="112"/>
                  </a:lnTo>
                  <a:lnTo>
                    <a:pt x="0" y="110"/>
                  </a:lnTo>
                  <a:lnTo>
                    <a:pt x="1" y="108"/>
                  </a:lnTo>
                  <a:lnTo>
                    <a:pt x="3" y="102"/>
                  </a:lnTo>
                  <a:lnTo>
                    <a:pt x="5" y="100"/>
                  </a:lnTo>
                  <a:lnTo>
                    <a:pt x="7" y="100"/>
                  </a:lnTo>
                  <a:lnTo>
                    <a:pt x="9" y="100"/>
                  </a:lnTo>
                  <a:lnTo>
                    <a:pt x="11" y="100"/>
                  </a:lnTo>
                  <a:lnTo>
                    <a:pt x="15" y="96"/>
                  </a:lnTo>
                  <a:lnTo>
                    <a:pt x="15" y="96"/>
                  </a:lnTo>
                  <a:lnTo>
                    <a:pt x="13" y="94"/>
                  </a:lnTo>
                  <a:lnTo>
                    <a:pt x="13" y="94"/>
                  </a:lnTo>
                  <a:lnTo>
                    <a:pt x="13" y="92"/>
                  </a:lnTo>
                  <a:lnTo>
                    <a:pt x="11" y="92"/>
                  </a:lnTo>
                  <a:lnTo>
                    <a:pt x="11" y="91"/>
                  </a:lnTo>
                  <a:lnTo>
                    <a:pt x="13" y="83"/>
                  </a:lnTo>
                  <a:lnTo>
                    <a:pt x="17" y="79"/>
                  </a:lnTo>
                  <a:lnTo>
                    <a:pt x="17" y="77"/>
                  </a:lnTo>
                  <a:lnTo>
                    <a:pt x="15" y="75"/>
                  </a:lnTo>
                  <a:lnTo>
                    <a:pt x="15" y="75"/>
                  </a:lnTo>
                  <a:lnTo>
                    <a:pt x="15" y="75"/>
                  </a:lnTo>
                  <a:lnTo>
                    <a:pt x="17" y="73"/>
                  </a:lnTo>
                  <a:lnTo>
                    <a:pt x="17" y="73"/>
                  </a:lnTo>
                  <a:lnTo>
                    <a:pt x="23" y="75"/>
                  </a:lnTo>
                  <a:lnTo>
                    <a:pt x="23" y="77"/>
                  </a:lnTo>
                  <a:lnTo>
                    <a:pt x="25" y="77"/>
                  </a:lnTo>
                  <a:lnTo>
                    <a:pt x="25" y="79"/>
                  </a:lnTo>
                  <a:lnTo>
                    <a:pt x="25" y="79"/>
                  </a:lnTo>
                  <a:lnTo>
                    <a:pt x="23" y="81"/>
                  </a:lnTo>
                  <a:lnTo>
                    <a:pt x="23" y="85"/>
                  </a:lnTo>
                  <a:lnTo>
                    <a:pt x="25" y="87"/>
                  </a:lnTo>
                  <a:lnTo>
                    <a:pt x="25" y="87"/>
                  </a:lnTo>
                  <a:lnTo>
                    <a:pt x="23" y="87"/>
                  </a:lnTo>
                  <a:lnTo>
                    <a:pt x="23" y="89"/>
                  </a:lnTo>
                  <a:lnTo>
                    <a:pt x="23" y="89"/>
                  </a:lnTo>
                  <a:lnTo>
                    <a:pt x="23" y="89"/>
                  </a:lnTo>
                  <a:lnTo>
                    <a:pt x="25" y="91"/>
                  </a:lnTo>
                  <a:lnTo>
                    <a:pt x="25" y="92"/>
                  </a:lnTo>
                  <a:lnTo>
                    <a:pt x="25" y="92"/>
                  </a:lnTo>
                  <a:lnTo>
                    <a:pt x="23" y="96"/>
                  </a:lnTo>
                  <a:moveTo>
                    <a:pt x="55" y="71"/>
                  </a:moveTo>
                  <a:lnTo>
                    <a:pt x="55" y="73"/>
                  </a:lnTo>
                  <a:lnTo>
                    <a:pt x="57" y="73"/>
                  </a:lnTo>
                  <a:lnTo>
                    <a:pt x="59" y="73"/>
                  </a:lnTo>
                  <a:lnTo>
                    <a:pt x="59" y="73"/>
                  </a:lnTo>
                  <a:lnTo>
                    <a:pt x="61" y="77"/>
                  </a:lnTo>
                  <a:lnTo>
                    <a:pt x="61" y="79"/>
                  </a:lnTo>
                  <a:lnTo>
                    <a:pt x="61" y="79"/>
                  </a:lnTo>
                  <a:lnTo>
                    <a:pt x="61" y="81"/>
                  </a:lnTo>
                  <a:lnTo>
                    <a:pt x="65" y="85"/>
                  </a:lnTo>
                  <a:lnTo>
                    <a:pt x="67" y="85"/>
                  </a:lnTo>
                  <a:lnTo>
                    <a:pt x="67" y="85"/>
                  </a:lnTo>
                  <a:lnTo>
                    <a:pt x="73" y="87"/>
                  </a:lnTo>
                  <a:lnTo>
                    <a:pt x="74" y="89"/>
                  </a:lnTo>
                  <a:lnTo>
                    <a:pt x="76" y="91"/>
                  </a:lnTo>
                  <a:lnTo>
                    <a:pt x="74" y="98"/>
                  </a:lnTo>
                  <a:lnTo>
                    <a:pt x="73" y="104"/>
                  </a:lnTo>
                  <a:lnTo>
                    <a:pt x="73" y="104"/>
                  </a:lnTo>
                  <a:lnTo>
                    <a:pt x="73" y="102"/>
                  </a:lnTo>
                  <a:lnTo>
                    <a:pt x="71" y="98"/>
                  </a:lnTo>
                  <a:lnTo>
                    <a:pt x="69" y="98"/>
                  </a:lnTo>
                  <a:lnTo>
                    <a:pt x="67" y="96"/>
                  </a:lnTo>
                  <a:lnTo>
                    <a:pt x="67" y="98"/>
                  </a:lnTo>
                  <a:lnTo>
                    <a:pt x="65" y="98"/>
                  </a:lnTo>
                  <a:lnTo>
                    <a:pt x="65" y="100"/>
                  </a:lnTo>
                  <a:lnTo>
                    <a:pt x="65" y="100"/>
                  </a:lnTo>
                  <a:lnTo>
                    <a:pt x="67" y="100"/>
                  </a:lnTo>
                  <a:lnTo>
                    <a:pt x="69" y="104"/>
                  </a:lnTo>
                  <a:lnTo>
                    <a:pt x="69" y="106"/>
                  </a:lnTo>
                  <a:lnTo>
                    <a:pt x="69" y="108"/>
                  </a:lnTo>
                  <a:lnTo>
                    <a:pt x="65" y="131"/>
                  </a:lnTo>
                  <a:lnTo>
                    <a:pt x="63" y="137"/>
                  </a:lnTo>
                  <a:lnTo>
                    <a:pt x="61" y="140"/>
                  </a:lnTo>
                  <a:lnTo>
                    <a:pt x="61" y="144"/>
                  </a:lnTo>
                  <a:lnTo>
                    <a:pt x="61" y="146"/>
                  </a:lnTo>
                  <a:lnTo>
                    <a:pt x="61" y="150"/>
                  </a:lnTo>
                  <a:lnTo>
                    <a:pt x="59" y="156"/>
                  </a:lnTo>
                  <a:lnTo>
                    <a:pt x="59" y="158"/>
                  </a:lnTo>
                  <a:lnTo>
                    <a:pt x="59" y="162"/>
                  </a:lnTo>
                  <a:lnTo>
                    <a:pt x="57" y="169"/>
                  </a:lnTo>
                  <a:lnTo>
                    <a:pt x="53" y="177"/>
                  </a:lnTo>
                  <a:lnTo>
                    <a:pt x="53" y="181"/>
                  </a:lnTo>
                  <a:lnTo>
                    <a:pt x="48" y="188"/>
                  </a:lnTo>
                  <a:lnTo>
                    <a:pt x="48" y="190"/>
                  </a:lnTo>
                  <a:lnTo>
                    <a:pt x="48" y="190"/>
                  </a:lnTo>
                  <a:lnTo>
                    <a:pt x="46" y="190"/>
                  </a:lnTo>
                  <a:lnTo>
                    <a:pt x="44" y="192"/>
                  </a:lnTo>
                  <a:lnTo>
                    <a:pt x="44" y="194"/>
                  </a:lnTo>
                  <a:lnTo>
                    <a:pt x="44" y="194"/>
                  </a:lnTo>
                  <a:lnTo>
                    <a:pt x="44" y="196"/>
                  </a:lnTo>
                  <a:lnTo>
                    <a:pt x="44" y="198"/>
                  </a:lnTo>
                  <a:lnTo>
                    <a:pt x="42" y="206"/>
                  </a:lnTo>
                  <a:lnTo>
                    <a:pt x="36" y="215"/>
                  </a:lnTo>
                  <a:lnTo>
                    <a:pt x="36" y="219"/>
                  </a:lnTo>
                  <a:lnTo>
                    <a:pt x="34" y="221"/>
                  </a:lnTo>
                  <a:lnTo>
                    <a:pt x="30" y="227"/>
                  </a:lnTo>
                  <a:lnTo>
                    <a:pt x="28" y="229"/>
                  </a:lnTo>
                  <a:lnTo>
                    <a:pt x="28" y="231"/>
                  </a:lnTo>
                  <a:lnTo>
                    <a:pt x="28" y="231"/>
                  </a:lnTo>
                  <a:lnTo>
                    <a:pt x="28" y="231"/>
                  </a:lnTo>
                  <a:lnTo>
                    <a:pt x="26" y="229"/>
                  </a:lnTo>
                  <a:lnTo>
                    <a:pt x="23" y="219"/>
                  </a:lnTo>
                  <a:lnTo>
                    <a:pt x="25" y="213"/>
                  </a:lnTo>
                  <a:lnTo>
                    <a:pt x="25" y="211"/>
                  </a:lnTo>
                  <a:lnTo>
                    <a:pt x="23" y="204"/>
                  </a:lnTo>
                  <a:lnTo>
                    <a:pt x="23" y="200"/>
                  </a:lnTo>
                  <a:lnTo>
                    <a:pt x="23" y="190"/>
                  </a:lnTo>
                  <a:lnTo>
                    <a:pt x="23" y="185"/>
                  </a:lnTo>
                  <a:lnTo>
                    <a:pt x="23" y="181"/>
                  </a:lnTo>
                  <a:lnTo>
                    <a:pt x="23" y="181"/>
                  </a:lnTo>
                  <a:lnTo>
                    <a:pt x="23" y="179"/>
                  </a:lnTo>
                  <a:lnTo>
                    <a:pt x="25" y="177"/>
                  </a:lnTo>
                  <a:lnTo>
                    <a:pt x="26" y="175"/>
                  </a:lnTo>
                  <a:lnTo>
                    <a:pt x="28" y="175"/>
                  </a:lnTo>
                  <a:lnTo>
                    <a:pt x="28" y="175"/>
                  </a:lnTo>
                  <a:lnTo>
                    <a:pt x="28" y="175"/>
                  </a:lnTo>
                  <a:lnTo>
                    <a:pt x="30" y="175"/>
                  </a:lnTo>
                  <a:lnTo>
                    <a:pt x="32" y="175"/>
                  </a:lnTo>
                  <a:lnTo>
                    <a:pt x="32" y="173"/>
                  </a:lnTo>
                  <a:lnTo>
                    <a:pt x="32" y="173"/>
                  </a:lnTo>
                  <a:lnTo>
                    <a:pt x="30" y="171"/>
                  </a:lnTo>
                  <a:lnTo>
                    <a:pt x="28" y="171"/>
                  </a:lnTo>
                  <a:lnTo>
                    <a:pt x="28" y="171"/>
                  </a:lnTo>
                  <a:lnTo>
                    <a:pt x="26" y="173"/>
                  </a:lnTo>
                  <a:lnTo>
                    <a:pt x="25" y="173"/>
                  </a:lnTo>
                  <a:lnTo>
                    <a:pt x="23" y="173"/>
                  </a:lnTo>
                  <a:lnTo>
                    <a:pt x="23" y="173"/>
                  </a:lnTo>
                  <a:lnTo>
                    <a:pt x="23" y="171"/>
                  </a:lnTo>
                  <a:lnTo>
                    <a:pt x="23" y="165"/>
                  </a:lnTo>
                  <a:lnTo>
                    <a:pt x="23" y="165"/>
                  </a:lnTo>
                  <a:lnTo>
                    <a:pt x="23" y="162"/>
                  </a:lnTo>
                  <a:lnTo>
                    <a:pt x="21" y="160"/>
                  </a:lnTo>
                  <a:lnTo>
                    <a:pt x="19" y="158"/>
                  </a:lnTo>
                  <a:lnTo>
                    <a:pt x="19" y="154"/>
                  </a:lnTo>
                  <a:lnTo>
                    <a:pt x="19" y="152"/>
                  </a:lnTo>
                  <a:lnTo>
                    <a:pt x="19" y="150"/>
                  </a:lnTo>
                  <a:lnTo>
                    <a:pt x="21" y="150"/>
                  </a:lnTo>
                  <a:lnTo>
                    <a:pt x="21" y="150"/>
                  </a:lnTo>
                  <a:lnTo>
                    <a:pt x="21" y="150"/>
                  </a:lnTo>
                  <a:lnTo>
                    <a:pt x="21" y="148"/>
                  </a:lnTo>
                  <a:lnTo>
                    <a:pt x="17" y="148"/>
                  </a:lnTo>
                  <a:lnTo>
                    <a:pt x="15" y="146"/>
                  </a:lnTo>
                  <a:lnTo>
                    <a:pt x="15" y="142"/>
                  </a:lnTo>
                  <a:lnTo>
                    <a:pt x="17" y="140"/>
                  </a:lnTo>
                  <a:lnTo>
                    <a:pt x="23" y="135"/>
                  </a:lnTo>
                  <a:lnTo>
                    <a:pt x="25" y="133"/>
                  </a:lnTo>
                  <a:lnTo>
                    <a:pt x="25" y="133"/>
                  </a:lnTo>
                  <a:lnTo>
                    <a:pt x="25" y="129"/>
                  </a:lnTo>
                  <a:lnTo>
                    <a:pt x="25" y="127"/>
                  </a:lnTo>
                  <a:lnTo>
                    <a:pt x="26" y="123"/>
                  </a:lnTo>
                  <a:lnTo>
                    <a:pt x="28" y="123"/>
                  </a:lnTo>
                  <a:lnTo>
                    <a:pt x="28" y="123"/>
                  </a:lnTo>
                  <a:lnTo>
                    <a:pt x="30" y="123"/>
                  </a:lnTo>
                  <a:lnTo>
                    <a:pt x="30" y="123"/>
                  </a:lnTo>
                  <a:lnTo>
                    <a:pt x="32" y="119"/>
                  </a:lnTo>
                  <a:lnTo>
                    <a:pt x="32" y="117"/>
                  </a:lnTo>
                  <a:lnTo>
                    <a:pt x="30" y="117"/>
                  </a:lnTo>
                  <a:lnTo>
                    <a:pt x="28" y="117"/>
                  </a:lnTo>
                  <a:lnTo>
                    <a:pt x="30" y="116"/>
                  </a:lnTo>
                  <a:lnTo>
                    <a:pt x="30" y="116"/>
                  </a:lnTo>
                  <a:lnTo>
                    <a:pt x="30" y="116"/>
                  </a:lnTo>
                  <a:lnTo>
                    <a:pt x="30" y="114"/>
                  </a:lnTo>
                  <a:lnTo>
                    <a:pt x="30" y="112"/>
                  </a:lnTo>
                  <a:lnTo>
                    <a:pt x="30" y="112"/>
                  </a:lnTo>
                  <a:lnTo>
                    <a:pt x="30" y="112"/>
                  </a:lnTo>
                  <a:lnTo>
                    <a:pt x="30" y="110"/>
                  </a:lnTo>
                  <a:lnTo>
                    <a:pt x="30" y="110"/>
                  </a:lnTo>
                  <a:lnTo>
                    <a:pt x="30" y="108"/>
                  </a:lnTo>
                  <a:lnTo>
                    <a:pt x="32" y="106"/>
                  </a:lnTo>
                  <a:lnTo>
                    <a:pt x="32" y="106"/>
                  </a:lnTo>
                  <a:lnTo>
                    <a:pt x="32" y="102"/>
                  </a:lnTo>
                  <a:lnTo>
                    <a:pt x="34" y="102"/>
                  </a:lnTo>
                  <a:lnTo>
                    <a:pt x="36" y="100"/>
                  </a:lnTo>
                  <a:lnTo>
                    <a:pt x="36" y="100"/>
                  </a:lnTo>
                  <a:lnTo>
                    <a:pt x="38" y="98"/>
                  </a:lnTo>
                  <a:lnTo>
                    <a:pt x="40" y="96"/>
                  </a:lnTo>
                  <a:lnTo>
                    <a:pt x="40" y="96"/>
                  </a:lnTo>
                  <a:lnTo>
                    <a:pt x="40" y="96"/>
                  </a:lnTo>
                  <a:lnTo>
                    <a:pt x="38" y="94"/>
                  </a:lnTo>
                  <a:lnTo>
                    <a:pt x="36" y="94"/>
                  </a:lnTo>
                  <a:lnTo>
                    <a:pt x="36" y="94"/>
                  </a:lnTo>
                  <a:lnTo>
                    <a:pt x="34" y="94"/>
                  </a:lnTo>
                  <a:lnTo>
                    <a:pt x="34" y="92"/>
                  </a:lnTo>
                  <a:lnTo>
                    <a:pt x="34" y="92"/>
                  </a:lnTo>
                  <a:lnTo>
                    <a:pt x="32" y="92"/>
                  </a:lnTo>
                  <a:lnTo>
                    <a:pt x="30" y="92"/>
                  </a:lnTo>
                  <a:lnTo>
                    <a:pt x="28" y="92"/>
                  </a:lnTo>
                  <a:lnTo>
                    <a:pt x="28" y="91"/>
                  </a:lnTo>
                  <a:lnTo>
                    <a:pt x="28" y="91"/>
                  </a:lnTo>
                  <a:lnTo>
                    <a:pt x="28" y="91"/>
                  </a:lnTo>
                  <a:lnTo>
                    <a:pt x="28" y="85"/>
                  </a:lnTo>
                  <a:lnTo>
                    <a:pt x="28" y="85"/>
                  </a:lnTo>
                  <a:lnTo>
                    <a:pt x="28" y="85"/>
                  </a:lnTo>
                  <a:lnTo>
                    <a:pt x="28" y="85"/>
                  </a:lnTo>
                  <a:lnTo>
                    <a:pt x="28" y="83"/>
                  </a:lnTo>
                  <a:lnTo>
                    <a:pt x="28" y="81"/>
                  </a:lnTo>
                  <a:lnTo>
                    <a:pt x="28" y="81"/>
                  </a:lnTo>
                  <a:lnTo>
                    <a:pt x="26" y="79"/>
                  </a:lnTo>
                  <a:lnTo>
                    <a:pt x="26" y="77"/>
                  </a:lnTo>
                  <a:lnTo>
                    <a:pt x="26" y="75"/>
                  </a:lnTo>
                  <a:lnTo>
                    <a:pt x="26" y="75"/>
                  </a:lnTo>
                  <a:lnTo>
                    <a:pt x="26" y="75"/>
                  </a:lnTo>
                  <a:lnTo>
                    <a:pt x="28" y="75"/>
                  </a:lnTo>
                  <a:lnTo>
                    <a:pt x="30" y="75"/>
                  </a:lnTo>
                  <a:lnTo>
                    <a:pt x="30" y="75"/>
                  </a:lnTo>
                  <a:lnTo>
                    <a:pt x="30" y="75"/>
                  </a:lnTo>
                  <a:lnTo>
                    <a:pt x="32" y="73"/>
                  </a:lnTo>
                  <a:lnTo>
                    <a:pt x="32" y="73"/>
                  </a:lnTo>
                  <a:lnTo>
                    <a:pt x="32" y="73"/>
                  </a:lnTo>
                  <a:lnTo>
                    <a:pt x="32" y="73"/>
                  </a:lnTo>
                  <a:lnTo>
                    <a:pt x="34" y="71"/>
                  </a:lnTo>
                  <a:lnTo>
                    <a:pt x="36" y="71"/>
                  </a:lnTo>
                  <a:lnTo>
                    <a:pt x="36" y="71"/>
                  </a:lnTo>
                  <a:lnTo>
                    <a:pt x="38" y="71"/>
                  </a:lnTo>
                  <a:lnTo>
                    <a:pt x="38" y="71"/>
                  </a:lnTo>
                  <a:lnTo>
                    <a:pt x="38" y="69"/>
                  </a:lnTo>
                  <a:lnTo>
                    <a:pt x="38" y="69"/>
                  </a:lnTo>
                  <a:lnTo>
                    <a:pt x="38" y="69"/>
                  </a:lnTo>
                  <a:lnTo>
                    <a:pt x="38" y="69"/>
                  </a:lnTo>
                  <a:lnTo>
                    <a:pt x="38" y="69"/>
                  </a:lnTo>
                  <a:lnTo>
                    <a:pt x="38" y="69"/>
                  </a:lnTo>
                  <a:lnTo>
                    <a:pt x="38" y="69"/>
                  </a:lnTo>
                  <a:lnTo>
                    <a:pt x="40" y="69"/>
                  </a:lnTo>
                  <a:lnTo>
                    <a:pt x="40" y="69"/>
                  </a:lnTo>
                  <a:lnTo>
                    <a:pt x="42" y="66"/>
                  </a:lnTo>
                  <a:lnTo>
                    <a:pt x="42" y="64"/>
                  </a:lnTo>
                  <a:lnTo>
                    <a:pt x="44" y="64"/>
                  </a:lnTo>
                  <a:lnTo>
                    <a:pt x="46" y="62"/>
                  </a:lnTo>
                  <a:lnTo>
                    <a:pt x="49" y="60"/>
                  </a:lnTo>
                  <a:lnTo>
                    <a:pt x="51" y="60"/>
                  </a:lnTo>
                  <a:lnTo>
                    <a:pt x="55" y="64"/>
                  </a:lnTo>
                  <a:lnTo>
                    <a:pt x="55" y="64"/>
                  </a:lnTo>
                  <a:lnTo>
                    <a:pt x="55" y="66"/>
                  </a:lnTo>
                  <a:lnTo>
                    <a:pt x="55" y="69"/>
                  </a:lnTo>
                  <a:lnTo>
                    <a:pt x="55" y="69"/>
                  </a:lnTo>
                  <a:lnTo>
                    <a:pt x="55" y="69"/>
                  </a:lnTo>
                  <a:lnTo>
                    <a:pt x="55" y="71"/>
                  </a:lnTo>
                  <a:moveTo>
                    <a:pt x="67" y="44"/>
                  </a:moveTo>
                  <a:lnTo>
                    <a:pt x="71" y="48"/>
                  </a:lnTo>
                  <a:lnTo>
                    <a:pt x="74" y="48"/>
                  </a:lnTo>
                  <a:lnTo>
                    <a:pt x="78" y="46"/>
                  </a:lnTo>
                  <a:lnTo>
                    <a:pt x="80" y="48"/>
                  </a:lnTo>
                  <a:lnTo>
                    <a:pt x="82" y="50"/>
                  </a:lnTo>
                  <a:lnTo>
                    <a:pt x="82" y="50"/>
                  </a:lnTo>
                  <a:lnTo>
                    <a:pt x="86" y="50"/>
                  </a:lnTo>
                  <a:lnTo>
                    <a:pt x="88" y="50"/>
                  </a:lnTo>
                  <a:lnTo>
                    <a:pt x="88" y="50"/>
                  </a:lnTo>
                  <a:lnTo>
                    <a:pt x="88" y="52"/>
                  </a:lnTo>
                  <a:lnTo>
                    <a:pt x="86" y="58"/>
                  </a:lnTo>
                  <a:lnTo>
                    <a:pt x="86" y="60"/>
                  </a:lnTo>
                  <a:lnTo>
                    <a:pt x="86" y="68"/>
                  </a:lnTo>
                  <a:lnTo>
                    <a:pt x="84" y="69"/>
                  </a:lnTo>
                  <a:lnTo>
                    <a:pt x="82" y="81"/>
                  </a:lnTo>
                  <a:lnTo>
                    <a:pt x="80" y="83"/>
                  </a:lnTo>
                  <a:lnTo>
                    <a:pt x="76" y="85"/>
                  </a:lnTo>
                  <a:lnTo>
                    <a:pt x="76" y="85"/>
                  </a:lnTo>
                  <a:lnTo>
                    <a:pt x="69" y="81"/>
                  </a:lnTo>
                  <a:lnTo>
                    <a:pt x="65" y="79"/>
                  </a:lnTo>
                  <a:lnTo>
                    <a:pt x="65" y="79"/>
                  </a:lnTo>
                  <a:lnTo>
                    <a:pt x="65" y="79"/>
                  </a:lnTo>
                  <a:lnTo>
                    <a:pt x="65" y="75"/>
                  </a:lnTo>
                  <a:lnTo>
                    <a:pt x="61" y="66"/>
                  </a:lnTo>
                  <a:lnTo>
                    <a:pt x="57" y="62"/>
                  </a:lnTo>
                  <a:lnTo>
                    <a:pt x="55" y="56"/>
                  </a:lnTo>
                  <a:lnTo>
                    <a:pt x="51" y="52"/>
                  </a:lnTo>
                  <a:lnTo>
                    <a:pt x="49" y="48"/>
                  </a:lnTo>
                  <a:lnTo>
                    <a:pt x="48" y="44"/>
                  </a:lnTo>
                  <a:lnTo>
                    <a:pt x="46" y="44"/>
                  </a:lnTo>
                  <a:lnTo>
                    <a:pt x="44" y="44"/>
                  </a:lnTo>
                  <a:lnTo>
                    <a:pt x="42" y="41"/>
                  </a:lnTo>
                  <a:lnTo>
                    <a:pt x="40" y="41"/>
                  </a:lnTo>
                  <a:lnTo>
                    <a:pt x="40" y="43"/>
                  </a:lnTo>
                  <a:lnTo>
                    <a:pt x="40" y="44"/>
                  </a:lnTo>
                  <a:lnTo>
                    <a:pt x="42" y="46"/>
                  </a:lnTo>
                  <a:lnTo>
                    <a:pt x="44" y="52"/>
                  </a:lnTo>
                  <a:lnTo>
                    <a:pt x="46" y="52"/>
                  </a:lnTo>
                  <a:lnTo>
                    <a:pt x="48" y="52"/>
                  </a:lnTo>
                  <a:lnTo>
                    <a:pt x="48" y="52"/>
                  </a:lnTo>
                  <a:lnTo>
                    <a:pt x="48" y="54"/>
                  </a:lnTo>
                  <a:lnTo>
                    <a:pt x="48" y="54"/>
                  </a:lnTo>
                  <a:lnTo>
                    <a:pt x="48" y="54"/>
                  </a:lnTo>
                  <a:lnTo>
                    <a:pt x="46" y="54"/>
                  </a:lnTo>
                  <a:lnTo>
                    <a:pt x="44" y="54"/>
                  </a:lnTo>
                  <a:lnTo>
                    <a:pt x="42" y="56"/>
                  </a:lnTo>
                  <a:lnTo>
                    <a:pt x="42" y="58"/>
                  </a:lnTo>
                  <a:lnTo>
                    <a:pt x="40" y="60"/>
                  </a:lnTo>
                  <a:lnTo>
                    <a:pt x="40" y="62"/>
                  </a:lnTo>
                  <a:lnTo>
                    <a:pt x="40" y="62"/>
                  </a:lnTo>
                  <a:lnTo>
                    <a:pt x="40" y="62"/>
                  </a:lnTo>
                  <a:lnTo>
                    <a:pt x="40" y="66"/>
                  </a:lnTo>
                  <a:lnTo>
                    <a:pt x="40" y="68"/>
                  </a:lnTo>
                  <a:lnTo>
                    <a:pt x="38" y="69"/>
                  </a:lnTo>
                  <a:lnTo>
                    <a:pt x="38" y="69"/>
                  </a:lnTo>
                  <a:lnTo>
                    <a:pt x="34" y="69"/>
                  </a:lnTo>
                  <a:lnTo>
                    <a:pt x="34" y="69"/>
                  </a:lnTo>
                  <a:lnTo>
                    <a:pt x="34" y="69"/>
                  </a:lnTo>
                  <a:lnTo>
                    <a:pt x="34" y="69"/>
                  </a:lnTo>
                  <a:lnTo>
                    <a:pt x="34" y="71"/>
                  </a:lnTo>
                  <a:lnTo>
                    <a:pt x="32" y="71"/>
                  </a:lnTo>
                  <a:lnTo>
                    <a:pt x="30" y="71"/>
                  </a:lnTo>
                  <a:lnTo>
                    <a:pt x="30" y="71"/>
                  </a:lnTo>
                  <a:lnTo>
                    <a:pt x="30" y="71"/>
                  </a:lnTo>
                  <a:lnTo>
                    <a:pt x="30" y="71"/>
                  </a:lnTo>
                  <a:lnTo>
                    <a:pt x="30" y="71"/>
                  </a:lnTo>
                  <a:lnTo>
                    <a:pt x="30" y="73"/>
                  </a:lnTo>
                  <a:lnTo>
                    <a:pt x="28" y="73"/>
                  </a:lnTo>
                  <a:lnTo>
                    <a:pt x="28" y="73"/>
                  </a:lnTo>
                  <a:lnTo>
                    <a:pt x="26" y="73"/>
                  </a:lnTo>
                  <a:lnTo>
                    <a:pt x="26" y="73"/>
                  </a:lnTo>
                  <a:lnTo>
                    <a:pt x="26" y="73"/>
                  </a:lnTo>
                  <a:lnTo>
                    <a:pt x="23" y="71"/>
                  </a:lnTo>
                  <a:lnTo>
                    <a:pt x="19" y="68"/>
                  </a:lnTo>
                  <a:lnTo>
                    <a:pt x="17" y="66"/>
                  </a:lnTo>
                  <a:lnTo>
                    <a:pt x="17" y="64"/>
                  </a:lnTo>
                  <a:lnTo>
                    <a:pt x="19" y="62"/>
                  </a:lnTo>
                  <a:lnTo>
                    <a:pt x="17" y="58"/>
                  </a:lnTo>
                  <a:lnTo>
                    <a:pt x="17" y="56"/>
                  </a:lnTo>
                  <a:lnTo>
                    <a:pt x="15" y="52"/>
                  </a:lnTo>
                  <a:lnTo>
                    <a:pt x="15" y="50"/>
                  </a:lnTo>
                  <a:lnTo>
                    <a:pt x="17" y="48"/>
                  </a:lnTo>
                  <a:lnTo>
                    <a:pt x="19" y="48"/>
                  </a:lnTo>
                  <a:lnTo>
                    <a:pt x="17" y="41"/>
                  </a:lnTo>
                  <a:lnTo>
                    <a:pt x="15" y="37"/>
                  </a:lnTo>
                  <a:lnTo>
                    <a:pt x="15" y="37"/>
                  </a:lnTo>
                  <a:lnTo>
                    <a:pt x="11" y="35"/>
                  </a:lnTo>
                  <a:lnTo>
                    <a:pt x="11" y="33"/>
                  </a:lnTo>
                  <a:lnTo>
                    <a:pt x="11" y="21"/>
                  </a:lnTo>
                  <a:lnTo>
                    <a:pt x="11" y="18"/>
                  </a:lnTo>
                  <a:lnTo>
                    <a:pt x="13" y="16"/>
                  </a:lnTo>
                  <a:lnTo>
                    <a:pt x="13" y="16"/>
                  </a:lnTo>
                  <a:lnTo>
                    <a:pt x="11" y="8"/>
                  </a:lnTo>
                  <a:lnTo>
                    <a:pt x="11" y="8"/>
                  </a:lnTo>
                  <a:lnTo>
                    <a:pt x="30" y="16"/>
                  </a:lnTo>
                  <a:lnTo>
                    <a:pt x="46" y="0"/>
                  </a:lnTo>
                  <a:lnTo>
                    <a:pt x="46" y="0"/>
                  </a:lnTo>
                  <a:lnTo>
                    <a:pt x="57" y="20"/>
                  </a:lnTo>
                  <a:lnTo>
                    <a:pt x="57" y="21"/>
                  </a:lnTo>
                  <a:lnTo>
                    <a:pt x="57" y="21"/>
                  </a:lnTo>
                  <a:lnTo>
                    <a:pt x="57" y="21"/>
                  </a:lnTo>
                  <a:lnTo>
                    <a:pt x="59" y="25"/>
                  </a:lnTo>
                  <a:lnTo>
                    <a:pt x="59" y="29"/>
                  </a:lnTo>
                  <a:lnTo>
                    <a:pt x="61" y="29"/>
                  </a:lnTo>
                  <a:lnTo>
                    <a:pt x="65" y="35"/>
                  </a:lnTo>
                  <a:lnTo>
                    <a:pt x="65" y="37"/>
                  </a:lnTo>
                  <a:lnTo>
                    <a:pt x="65" y="39"/>
                  </a:lnTo>
                  <a:lnTo>
                    <a:pt x="65" y="43"/>
                  </a:lnTo>
                  <a:lnTo>
                    <a:pt x="67" y="4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52" name="Freeform 6354"/>
            <p:cNvSpPr>
              <a:spLocks/>
            </p:cNvSpPr>
            <p:nvPr/>
          </p:nvSpPr>
          <p:spPr bwMode="auto">
            <a:xfrm>
              <a:off x="7951788" y="4598988"/>
              <a:ext cx="46038" cy="92075"/>
            </a:xfrm>
            <a:custGeom>
              <a:avLst/>
              <a:gdLst>
                <a:gd name="T0" fmla="*/ 19 w 29"/>
                <a:gd name="T1" fmla="*/ 58 h 58"/>
                <a:gd name="T2" fmla="*/ 0 w 29"/>
                <a:gd name="T3" fmla="*/ 50 h 58"/>
                <a:gd name="T4" fmla="*/ 0 w 29"/>
                <a:gd name="T5" fmla="*/ 2 h 58"/>
                <a:gd name="T6" fmla="*/ 17 w 29"/>
                <a:gd name="T7" fmla="*/ 0 h 58"/>
                <a:gd name="T8" fmla="*/ 23 w 29"/>
                <a:gd name="T9" fmla="*/ 13 h 58"/>
                <a:gd name="T10" fmla="*/ 25 w 29"/>
                <a:gd name="T11" fmla="*/ 25 h 58"/>
                <a:gd name="T12" fmla="*/ 25 w 29"/>
                <a:gd name="T13" fmla="*/ 25 h 58"/>
                <a:gd name="T14" fmla="*/ 27 w 29"/>
                <a:gd name="T15" fmla="*/ 27 h 58"/>
                <a:gd name="T16" fmla="*/ 29 w 29"/>
                <a:gd name="T17" fmla="*/ 34 h 58"/>
                <a:gd name="T18" fmla="*/ 25 w 29"/>
                <a:gd name="T19" fmla="*/ 44 h 58"/>
                <a:gd name="T20" fmla="*/ 23 w 29"/>
                <a:gd name="T21" fmla="*/ 48 h 58"/>
                <a:gd name="T22" fmla="*/ 21 w 29"/>
                <a:gd name="T23" fmla="*/ 52 h 58"/>
                <a:gd name="T24" fmla="*/ 21 w 29"/>
                <a:gd name="T25" fmla="*/ 58 h 58"/>
                <a:gd name="T26" fmla="*/ 19 w 29"/>
                <a:gd name="T2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58">
                  <a:moveTo>
                    <a:pt x="19" y="58"/>
                  </a:moveTo>
                  <a:lnTo>
                    <a:pt x="0" y="50"/>
                  </a:lnTo>
                  <a:lnTo>
                    <a:pt x="0" y="2"/>
                  </a:lnTo>
                  <a:lnTo>
                    <a:pt x="17" y="0"/>
                  </a:lnTo>
                  <a:lnTo>
                    <a:pt x="23" y="13"/>
                  </a:lnTo>
                  <a:lnTo>
                    <a:pt x="25" y="25"/>
                  </a:lnTo>
                  <a:lnTo>
                    <a:pt x="25" y="25"/>
                  </a:lnTo>
                  <a:lnTo>
                    <a:pt x="27" y="27"/>
                  </a:lnTo>
                  <a:lnTo>
                    <a:pt x="29" y="34"/>
                  </a:lnTo>
                  <a:lnTo>
                    <a:pt x="25" y="44"/>
                  </a:lnTo>
                  <a:lnTo>
                    <a:pt x="23" y="48"/>
                  </a:lnTo>
                  <a:lnTo>
                    <a:pt x="21" y="52"/>
                  </a:lnTo>
                  <a:lnTo>
                    <a:pt x="21" y="58"/>
                  </a:lnTo>
                  <a:lnTo>
                    <a:pt x="19"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53" name="Freeform 6355"/>
            <p:cNvSpPr>
              <a:spLocks/>
            </p:cNvSpPr>
            <p:nvPr/>
          </p:nvSpPr>
          <p:spPr bwMode="auto">
            <a:xfrm>
              <a:off x="7951788" y="4598988"/>
              <a:ext cx="46038" cy="92075"/>
            </a:xfrm>
            <a:custGeom>
              <a:avLst/>
              <a:gdLst>
                <a:gd name="T0" fmla="*/ 19 w 29"/>
                <a:gd name="T1" fmla="*/ 58 h 58"/>
                <a:gd name="T2" fmla="*/ 0 w 29"/>
                <a:gd name="T3" fmla="*/ 50 h 58"/>
                <a:gd name="T4" fmla="*/ 0 w 29"/>
                <a:gd name="T5" fmla="*/ 2 h 58"/>
                <a:gd name="T6" fmla="*/ 17 w 29"/>
                <a:gd name="T7" fmla="*/ 0 h 58"/>
                <a:gd name="T8" fmla="*/ 23 w 29"/>
                <a:gd name="T9" fmla="*/ 13 h 58"/>
                <a:gd name="T10" fmla="*/ 25 w 29"/>
                <a:gd name="T11" fmla="*/ 25 h 58"/>
                <a:gd name="T12" fmla="*/ 25 w 29"/>
                <a:gd name="T13" fmla="*/ 25 h 58"/>
                <a:gd name="T14" fmla="*/ 27 w 29"/>
                <a:gd name="T15" fmla="*/ 27 h 58"/>
                <a:gd name="T16" fmla="*/ 29 w 29"/>
                <a:gd name="T17" fmla="*/ 34 h 58"/>
                <a:gd name="T18" fmla="*/ 25 w 29"/>
                <a:gd name="T19" fmla="*/ 44 h 58"/>
                <a:gd name="T20" fmla="*/ 23 w 29"/>
                <a:gd name="T21" fmla="*/ 48 h 58"/>
                <a:gd name="T22" fmla="*/ 21 w 29"/>
                <a:gd name="T23" fmla="*/ 52 h 58"/>
                <a:gd name="T24" fmla="*/ 21 w 29"/>
                <a:gd name="T25" fmla="*/ 58 h 58"/>
                <a:gd name="T26" fmla="*/ 19 w 29"/>
                <a:gd name="T2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58">
                  <a:moveTo>
                    <a:pt x="19" y="58"/>
                  </a:moveTo>
                  <a:lnTo>
                    <a:pt x="0" y="50"/>
                  </a:lnTo>
                  <a:lnTo>
                    <a:pt x="0" y="2"/>
                  </a:lnTo>
                  <a:lnTo>
                    <a:pt x="17" y="0"/>
                  </a:lnTo>
                  <a:lnTo>
                    <a:pt x="23" y="13"/>
                  </a:lnTo>
                  <a:lnTo>
                    <a:pt x="25" y="25"/>
                  </a:lnTo>
                  <a:lnTo>
                    <a:pt x="25" y="25"/>
                  </a:lnTo>
                  <a:lnTo>
                    <a:pt x="27" y="27"/>
                  </a:lnTo>
                  <a:lnTo>
                    <a:pt x="29" y="34"/>
                  </a:lnTo>
                  <a:lnTo>
                    <a:pt x="25" y="44"/>
                  </a:lnTo>
                  <a:lnTo>
                    <a:pt x="23" y="48"/>
                  </a:lnTo>
                  <a:lnTo>
                    <a:pt x="21" y="52"/>
                  </a:lnTo>
                  <a:lnTo>
                    <a:pt x="21" y="58"/>
                  </a:lnTo>
                  <a:lnTo>
                    <a:pt x="19" y="5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54" name="Freeform 6356"/>
            <p:cNvSpPr>
              <a:spLocks/>
            </p:cNvSpPr>
            <p:nvPr/>
          </p:nvSpPr>
          <p:spPr bwMode="auto">
            <a:xfrm>
              <a:off x="7375526" y="3419475"/>
              <a:ext cx="633413" cy="619125"/>
            </a:xfrm>
            <a:custGeom>
              <a:avLst/>
              <a:gdLst>
                <a:gd name="T0" fmla="*/ 399 w 399"/>
                <a:gd name="T1" fmla="*/ 2 h 390"/>
                <a:gd name="T2" fmla="*/ 200 w 399"/>
                <a:gd name="T3" fmla="*/ 390 h 390"/>
                <a:gd name="T4" fmla="*/ 157 w 399"/>
                <a:gd name="T5" fmla="*/ 369 h 390"/>
                <a:gd name="T6" fmla="*/ 171 w 399"/>
                <a:gd name="T7" fmla="*/ 346 h 390"/>
                <a:gd name="T8" fmla="*/ 161 w 399"/>
                <a:gd name="T9" fmla="*/ 340 h 390"/>
                <a:gd name="T10" fmla="*/ 165 w 399"/>
                <a:gd name="T11" fmla="*/ 338 h 390"/>
                <a:gd name="T12" fmla="*/ 184 w 399"/>
                <a:gd name="T13" fmla="*/ 303 h 390"/>
                <a:gd name="T14" fmla="*/ 171 w 399"/>
                <a:gd name="T15" fmla="*/ 286 h 390"/>
                <a:gd name="T16" fmla="*/ 177 w 399"/>
                <a:gd name="T17" fmla="*/ 277 h 390"/>
                <a:gd name="T18" fmla="*/ 161 w 399"/>
                <a:gd name="T19" fmla="*/ 269 h 390"/>
                <a:gd name="T20" fmla="*/ 157 w 399"/>
                <a:gd name="T21" fmla="*/ 265 h 390"/>
                <a:gd name="T22" fmla="*/ 146 w 399"/>
                <a:gd name="T23" fmla="*/ 273 h 390"/>
                <a:gd name="T24" fmla="*/ 134 w 399"/>
                <a:gd name="T25" fmla="*/ 263 h 390"/>
                <a:gd name="T26" fmla="*/ 132 w 399"/>
                <a:gd name="T27" fmla="*/ 259 h 390"/>
                <a:gd name="T28" fmla="*/ 136 w 399"/>
                <a:gd name="T29" fmla="*/ 255 h 390"/>
                <a:gd name="T30" fmla="*/ 148 w 399"/>
                <a:gd name="T31" fmla="*/ 252 h 390"/>
                <a:gd name="T32" fmla="*/ 142 w 399"/>
                <a:gd name="T33" fmla="*/ 240 h 390"/>
                <a:gd name="T34" fmla="*/ 155 w 399"/>
                <a:gd name="T35" fmla="*/ 234 h 390"/>
                <a:gd name="T36" fmla="*/ 159 w 399"/>
                <a:gd name="T37" fmla="*/ 229 h 390"/>
                <a:gd name="T38" fmla="*/ 155 w 399"/>
                <a:gd name="T39" fmla="*/ 225 h 390"/>
                <a:gd name="T40" fmla="*/ 159 w 399"/>
                <a:gd name="T41" fmla="*/ 213 h 390"/>
                <a:gd name="T42" fmla="*/ 125 w 399"/>
                <a:gd name="T43" fmla="*/ 194 h 390"/>
                <a:gd name="T44" fmla="*/ 92 w 399"/>
                <a:gd name="T45" fmla="*/ 175 h 390"/>
                <a:gd name="T46" fmla="*/ 92 w 399"/>
                <a:gd name="T47" fmla="*/ 175 h 390"/>
                <a:gd name="T48" fmla="*/ 65 w 399"/>
                <a:gd name="T49" fmla="*/ 159 h 390"/>
                <a:gd name="T50" fmla="*/ 69 w 399"/>
                <a:gd name="T51" fmla="*/ 150 h 390"/>
                <a:gd name="T52" fmla="*/ 25 w 399"/>
                <a:gd name="T53" fmla="*/ 125 h 390"/>
                <a:gd name="T54" fmla="*/ 21 w 399"/>
                <a:gd name="T55" fmla="*/ 127 h 390"/>
                <a:gd name="T56" fmla="*/ 13 w 399"/>
                <a:gd name="T57" fmla="*/ 121 h 390"/>
                <a:gd name="T58" fmla="*/ 4 w 399"/>
                <a:gd name="T59" fmla="*/ 119 h 390"/>
                <a:gd name="T60" fmla="*/ 21 w 399"/>
                <a:gd name="T61" fmla="*/ 88 h 390"/>
                <a:gd name="T62" fmla="*/ 0 w 399"/>
                <a:gd name="T63" fmla="*/ 75 h 390"/>
                <a:gd name="T64" fmla="*/ 25 w 399"/>
                <a:gd name="T65" fmla="*/ 35 h 390"/>
                <a:gd name="T66" fmla="*/ 42 w 399"/>
                <a:gd name="T67" fmla="*/ 0 h 390"/>
                <a:gd name="T68" fmla="*/ 73 w 399"/>
                <a:gd name="T69" fmla="*/ 15 h 390"/>
                <a:gd name="T70" fmla="*/ 84 w 399"/>
                <a:gd name="T71" fmla="*/ 12 h 390"/>
                <a:gd name="T72" fmla="*/ 200 w 399"/>
                <a:gd name="T73" fmla="*/ 39 h 390"/>
                <a:gd name="T74" fmla="*/ 200 w 399"/>
                <a:gd name="T75" fmla="*/ 37 h 390"/>
                <a:gd name="T76" fmla="*/ 213 w 399"/>
                <a:gd name="T77" fmla="*/ 48 h 390"/>
                <a:gd name="T78" fmla="*/ 219 w 399"/>
                <a:gd name="T79" fmla="*/ 50 h 390"/>
                <a:gd name="T80" fmla="*/ 236 w 399"/>
                <a:gd name="T81" fmla="*/ 40 h 390"/>
                <a:gd name="T82" fmla="*/ 234 w 399"/>
                <a:gd name="T83" fmla="*/ 35 h 390"/>
                <a:gd name="T84" fmla="*/ 240 w 399"/>
                <a:gd name="T85" fmla="*/ 25 h 390"/>
                <a:gd name="T86" fmla="*/ 248 w 399"/>
                <a:gd name="T87" fmla="*/ 25 h 390"/>
                <a:gd name="T88" fmla="*/ 267 w 399"/>
                <a:gd name="T89" fmla="*/ 19 h 390"/>
                <a:gd name="T90" fmla="*/ 280 w 399"/>
                <a:gd name="T91" fmla="*/ 23 h 390"/>
                <a:gd name="T92" fmla="*/ 290 w 399"/>
                <a:gd name="T93" fmla="*/ 17 h 390"/>
                <a:gd name="T94" fmla="*/ 294 w 399"/>
                <a:gd name="T95" fmla="*/ 12 h 390"/>
                <a:gd name="T96" fmla="*/ 301 w 399"/>
                <a:gd name="T97" fmla="*/ 6 h 390"/>
                <a:gd name="T98" fmla="*/ 307 w 399"/>
                <a:gd name="T99" fmla="*/ 10 h 390"/>
                <a:gd name="T100" fmla="*/ 319 w 399"/>
                <a:gd name="T101" fmla="*/ 8 h 390"/>
                <a:gd name="T102" fmla="*/ 330 w 399"/>
                <a:gd name="T103" fmla="*/ 10 h 390"/>
                <a:gd name="T104" fmla="*/ 340 w 399"/>
                <a:gd name="T105" fmla="*/ 19 h 390"/>
                <a:gd name="T106" fmla="*/ 346 w 399"/>
                <a:gd name="T107" fmla="*/ 15 h 390"/>
                <a:gd name="T108" fmla="*/ 371 w 399"/>
                <a:gd name="T109" fmla="*/ 14 h 390"/>
                <a:gd name="T110" fmla="*/ 376 w 399"/>
                <a:gd name="T111" fmla="*/ 6 h 390"/>
                <a:gd name="T112" fmla="*/ 394 w 399"/>
                <a:gd name="T113" fmla="*/ 0 h 390"/>
                <a:gd name="T114" fmla="*/ 399 w 399"/>
                <a:gd name="T115"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9" h="390">
                  <a:moveTo>
                    <a:pt x="399" y="2"/>
                  </a:moveTo>
                  <a:lnTo>
                    <a:pt x="200" y="390"/>
                  </a:lnTo>
                  <a:lnTo>
                    <a:pt x="157" y="369"/>
                  </a:lnTo>
                  <a:lnTo>
                    <a:pt x="171" y="346"/>
                  </a:lnTo>
                  <a:lnTo>
                    <a:pt x="161" y="340"/>
                  </a:lnTo>
                  <a:lnTo>
                    <a:pt x="165" y="338"/>
                  </a:lnTo>
                  <a:lnTo>
                    <a:pt x="184" y="303"/>
                  </a:lnTo>
                  <a:lnTo>
                    <a:pt x="171" y="286"/>
                  </a:lnTo>
                  <a:lnTo>
                    <a:pt x="177" y="277"/>
                  </a:lnTo>
                  <a:lnTo>
                    <a:pt x="161" y="269"/>
                  </a:lnTo>
                  <a:lnTo>
                    <a:pt x="157" y="265"/>
                  </a:lnTo>
                  <a:lnTo>
                    <a:pt x="146" y="273"/>
                  </a:lnTo>
                  <a:lnTo>
                    <a:pt x="134" y="263"/>
                  </a:lnTo>
                  <a:lnTo>
                    <a:pt x="132" y="259"/>
                  </a:lnTo>
                  <a:lnTo>
                    <a:pt x="136" y="255"/>
                  </a:lnTo>
                  <a:lnTo>
                    <a:pt x="148" y="252"/>
                  </a:lnTo>
                  <a:lnTo>
                    <a:pt x="142" y="240"/>
                  </a:lnTo>
                  <a:lnTo>
                    <a:pt x="155" y="234"/>
                  </a:lnTo>
                  <a:lnTo>
                    <a:pt x="159" y="229"/>
                  </a:lnTo>
                  <a:lnTo>
                    <a:pt x="155" y="225"/>
                  </a:lnTo>
                  <a:lnTo>
                    <a:pt x="159" y="213"/>
                  </a:lnTo>
                  <a:lnTo>
                    <a:pt x="125" y="194"/>
                  </a:lnTo>
                  <a:lnTo>
                    <a:pt x="92" y="175"/>
                  </a:lnTo>
                  <a:lnTo>
                    <a:pt x="92" y="175"/>
                  </a:lnTo>
                  <a:lnTo>
                    <a:pt x="65" y="159"/>
                  </a:lnTo>
                  <a:lnTo>
                    <a:pt x="69" y="150"/>
                  </a:lnTo>
                  <a:lnTo>
                    <a:pt x="25" y="125"/>
                  </a:lnTo>
                  <a:lnTo>
                    <a:pt x="21" y="127"/>
                  </a:lnTo>
                  <a:lnTo>
                    <a:pt x="13" y="121"/>
                  </a:lnTo>
                  <a:lnTo>
                    <a:pt x="4" y="119"/>
                  </a:lnTo>
                  <a:lnTo>
                    <a:pt x="21" y="88"/>
                  </a:lnTo>
                  <a:lnTo>
                    <a:pt x="0" y="75"/>
                  </a:lnTo>
                  <a:lnTo>
                    <a:pt x="25" y="35"/>
                  </a:lnTo>
                  <a:lnTo>
                    <a:pt x="42" y="0"/>
                  </a:lnTo>
                  <a:lnTo>
                    <a:pt x="73" y="15"/>
                  </a:lnTo>
                  <a:lnTo>
                    <a:pt x="84" y="12"/>
                  </a:lnTo>
                  <a:lnTo>
                    <a:pt x="200" y="39"/>
                  </a:lnTo>
                  <a:lnTo>
                    <a:pt x="200" y="37"/>
                  </a:lnTo>
                  <a:lnTo>
                    <a:pt x="213" y="48"/>
                  </a:lnTo>
                  <a:lnTo>
                    <a:pt x="219" y="50"/>
                  </a:lnTo>
                  <a:lnTo>
                    <a:pt x="236" y="40"/>
                  </a:lnTo>
                  <a:lnTo>
                    <a:pt x="234" y="35"/>
                  </a:lnTo>
                  <a:lnTo>
                    <a:pt x="240" y="25"/>
                  </a:lnTo>
                  <a:lnTo>
                    <a:pt x="248" y="25"/>
                  </a:lnTo>
                  <a:lnTo>
                    <a:pt x="267" y="19"/>
                  </a:lnTo>
                  <a:lnTo>
                    <a:pt x="280" y="23"/>
                  </a:lnTo>
                  <a:lnTo>
                    <a:pt x="290" y="17"/>
                  </a:lnTo>
                  <a:lnTo>
                    <a:pt x="294" y="12"/>
                  </a:lnTo>
                  <a:lnTo>
                    <a:pt x="301" y="6"/>
                  </a:lnTo>
                  <a:lnTo>
                    <a:pt x="307" y="10"/>
                  </a:lnTo>
                  <a:lnTo>
                    <a:pt x="319" y="8"/>
                  </a:lnTo>
                  <a:lnTo>
                    <a:pt x="330" y="10"/>
                  </a:lnTo>
                  <a:lnTo>
                    <a:pt x="340" y="19"/>
                  </a:lnTo>
                  <a:lnTo>
                    <a:pt x="346" y="15"/>
                  </a:lnTo>
                  <a:lnTo>
                    <a:pt x="371" y="14"/>
                  </a:lnTo>
                  <a:lnTo>
                    <a:pt x="376" y="6"/>
                  </a:lnTo>
                  <a:lnTo>
                    <a:pt x="394" y="0"/>
                  </a:lnTo>
                  <a:lnTo>
                    <a:pt x="399" y="2"/>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55" name="Freeform 6357"/>
            <p:cNvSpPr>
              <a:spLocks/>
            </p:cNvSpPr>
            <p:nvPr/>
          </p:nvSpPr>
          <p:spPr bwMode="auto">
            <a:xfrm>
              <a:off x="7375526" y="3419475"/>
              <a:ext cx="633413" cy="619125"/>
            </a:xfrm>
            <a:custGeom>
              <a:avLst/>
              <a:gdLst>
                <a:gd name="T0" fmla="*/ 399 w 399"/>
                <a:gd name="T1" fmla="*/ 2 h 390"/>
                <a:gd name="T2" fmla="*/ 200 w 399"/>
                <a:gd name="T3" fmla="*/ 390 h 390"/>
                <a:gd name="T4" fmla="*/ 157 w 399"/>
                <a:gd name="T5" fmla="*/ 369 h 390"/>
                <a:gd name="T6" fmla="*/ 171 w 399"/>
                <a:gd name="T7" fmla="*/ 346 h 390"/>
                <a:gd name="T8" fmla="*/ 161 w 399"/>
                <a:gd name="T9" fmla="*/ 340 h 390"/>
                <a:gd name="T10" fmla="*/ 165 w 399"/>
                <a:gd name="T11" fmla="*/ 338 h 390"/>
                <a:gd name="T12" fmla="*/ 184 w 399"/>
                <a:gd name="T13" fmla="*/ 303 h 390"/>
                <a:gd name="T14" fmla="*/ 171 w 399"/>
                <a:gd name="T15" fmla="*/ 286 h 390"/>
                <a:gd name="T16" fmla="*/ 177 w 399"/>
                <a:gd name="T17" fmla="*/ 277 h 390"/>
                <a:gd name="T18" fmla="*/ 161 w 399"/>
                <a:gd name="T19" fmla="*/ 269 h 390"/>
                <a:gd name="T20" fmla="*/ 157 w 399"/>
                <a:gd name="T21" fmla="*/ 265 h 390"/>
                <a:gd name="T22" fmla="*/ 146 w 399"/>
                <a:gd name="T23" fmla="*/ 273 h 390"/>
                <a:gd name="T24" fmla="*/ 134 w 399"/>
                <a:gd name="T25" fmla="*/ 263 h 390"/>
                <a:gd name="T26" fmla="*/ 132 w 399"/>
                <a:gd name="T27" fmla="*/ 259 h 390"/>
                <a:gd name="T28" fmla="*/ 136 w 399"/>
                <a:gd name="T29" fmla="*/ 255 h 390"/>
                <a:gd name="T30" fmla="*/ 148 w 399"/>
                <a:gd name="T31" fmla="*/ 252 h 390"/>
                <a:gd name="T32" fmla="*/ 142 w 399"/>
                <a:gd name="T33" fmla="*/ 240 h 390"/>
                <a:gd name="T34" fmla="*/ 155 w 399"/>
                <a:gd name="T35" fmla="*/ 234 h 390"/>
                <a:gd name="T36" fmla="*/ 159 w 399"/>
                <a:gd name="T37" fmla="*/ 229 h 390"/>
                <a:gd name="T38" fmla="*/ 155 w 399"/>
                <a:gd name="T39" fmla="*/ 225 h 390"/>
                <a:gd name="T40" fmla="*/ 159 w 399"/>
                <a:gd name="T41" fmla="*/ 213 h 390"/>
                <a:gd name="T42" fmla="*/ 125 w 399"/>
                <a:gd name="T43" fmla="*/ 194 h 390"/>
                <a:gd name="T44" fmla="*/ 92 w 399"/>
                <a:gd name="T45" fmla="*/ 175 h 390"/>
                <a:gd name="T46" fmla="*/ 92 w 399"/>
                <a:gd name="T47" fmla="*/ 175 h 390"/>
                <a:gd name="T48" fmla="*/ 65 w 399"/>
                <a:gd name="T49" fmla="*/ 159 h 390"/>
                <a:gd name="T50" fmla="*/ 69 w 399"/>
                <a:gd name="T51" fmla="*/ 150 h 390"/>
                <a:gd name="T52" fmla="*/ 25 w 399"/>
                <a:gd name="T53" fmla="*/ 125 h 390"/>
                <a:gd name="T54" fmla="*/ 21 w 399"/>
                <a:gd name="T55" fmla="*/ 127 h 390"/>
                <a:gd name="T56" fmla="*/ 13 w 399"/>
                <a:gd name="T57" fmla="*/ 121 h 390"/>
                <a:gd name="T58" fmla="*/ 4 w 399"/>
                <a:gd name="T59" fmla="*/ 119 h 390"/>
                <a:gd name="T60" fmla="*/ 21 w 399"/>
                <a:gd name="T61" fmla="*/ 88 h 390"/>
                <a:gd name="T62" fmla="*/ 0 w 399"/>
                <a:gd name="T63" fmla="*/ 75 h 390"/>
                <a:gd name="T64" fmla="*/ 25 w 399"/>
                <a:gd name="T65" fmla="*/ 35 h 390"/>
                <a:gd name="T66" fmla="*/ 42 w 399"/>
                <a:gd name="T67" fmla="*/ 0 h 390"/>
                <a:gd name="T68" fmla="*/ 73 w 399"/>
                <a:gd name="T69" fmla="*/ 15 h 390"/>
                <a:gd name="T70" fmla="*/ 84 w 399"/>
                <a:gd name="T71" fmla="*/ 12 h 390"/>
                <a:gd name="T72" fmla="*/ 200 w 399"/>
                <a:gd name="T73" fmla="*/ 39 h 390"/>
                <a:gd name="T74" fmla="*/ 200 w 399"/>
                <a:gd name="T75" fmla="*/ 37 h 390"/>
                <a:gd name="T76" fmla="*/ 213 w 399"/>
                <a:gd name="T77" fmla="*/ 48 h 390"/>
                <a:gd name="T78" fmla="*/ 219 w 399"/>
                <a:gd name="T79" fmla="*/ 50 h 390"/>
                <a:gd name="T80" fmla="*/ 236 w 399"/>
                <a:gd name="T81" fmla="*/ 40 h 390"/>
                <a:gd name="T82" fmla="*/ 234 w 399"/>
                <a:gd name="T83" fmla="*/ 35 h 390"/>
                <a:gd name="T84" fmla="*/ 240 w 399"/>
                <a:gd name="T85" fmla="*/ 25 h 390"/>
                <a:gd name="T86" fmla="*/ 248 w 399"/>
                <a:gd name="T87" fmla="*/ 25 h 390"/>
                <a:gd name="T88" fmla="*/ 267 w 399"/>
                <a:gd name="T89" fmla="*/ 19 h 390"/>
                <a:gd name="T90" fmla="*/ 280 w 399"/>
                <a:gd name="T91" fmla="*/ 23 h 390"/>
                <a:gd name="T92" fmla="*/ 290 w 399"/>
                <a:gd name="T93" fmla="*/ 17 h 390"/>
                <a:gd name="T94" fmla="*/ 294 w 399"/>
                <a:gd name="T95" fmla="*/ 12 h 390"/>
                <a:gd name="T96" fmla="*/ 301 w 399"/>
                <a:gd name="T97" fmla="*/ 6 h 390"/>
                <a:gd name="T98" fmla="*/ 307 w 399"/>
                <a:gd name="T99" fmla="*/ 10 h 390"/>
                <a:gd name="T100" fmla="*/ 319 w 399"/>
                <a:gd name="T101" fmla="*/ 8 h 390"/>
                <a:gd name="T102" fmla="*/ 330 w 399"/>
                <a:gd name="T103" fmla="*/ 10 h 390"/>
                <a:gd name="T104" fmla="*/ 340 w 399"/>
                <a:gd name="T105" fmla="*/ 19 h 390"/>
                <a:gd name="T106" fmla="*/ 346 w 399"/>
                <a:gd name="T107" fmla="*/ 15 h 390"/>
                <a:gd name="T108" fmla="*/ 371 w 399"/>
                <a:gd name="T109" fmla="*/ 14 h 390"/>
                <a:gd name="T110" fmla="*/ 376 w 399"/>
                <a:gd name="T111" fmla="*/ 6 h 390"/>
                <a:gd name="T112" fmla="*/ 394 w 399"/>
                <a:gd name="T113" fmla="*/ 0 h 390"/>
                <a:gd name="T114" fmla="*/ 399 w 399"/>
                <a:gd name="T115"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9" h="390">
                  <a:moveTo>
                    <a:pt x="399" y="2"/>
                  </a:moveTo>
                  <a:lnTo>
                    <a:pt x="200" y="390"/>
                  </a:lnTo>
                  <a:lnTo>
                    <a:pt x="157" y="369"/>
                  </a:lnTo>
                  <a:lnTo>
                    <a:pt x="171" y="346"/>
                  </a:lnTo>
                  <a:lnTo>
                    <a:pt x="161" y="340"/>
                  </a:lnTo>
                  <a:lnTo>
                    <a:pt x="165" y="338"/>
                  </a:lnTo>
                  <a:lnTo>
                    <a:pt x="184" y="303"/>
                  </a:lnTo>
                  <a:lnTo>
                    <a:pt x="171" y="286"/>
                  </a:lnTo>
                  <a:lnTo>
                    <a:pt x="177" y="277"/>
                  </a:lnTo>
                  <a:lnTo>
                    <a:pt x="161" y="269"/>
                  </a:lnTo>
                  <a:lnTo>
                    <a:pt x="157" y="265"/>
                  </a:lnTo>
                  <a:lnTo>
                    <a:pt x="146" y="273"/>
                  </a:lnTo>
                  <a:lnTo>
                    <a:pt x="134" y="263"/>
                  </a:lnTo>
                  <a:lnTo>
                    <a:pt x="132" y="259"/>
                  </a:lnTo>
                  <a:lnTo>
                    <a:pt x="136" y="255"/>
                  </a:lnTo>
                  <a:lnTo>
                    <a:pt x="148" y="252"/>
                  </a:lnTo>
                  <a:lnTo>
                    <a:pt x="142" y="240"/>
                  </a:lnTo>
                  <a:lnTo>
                    <a:pt x="155" y="234"/>
                  </a:lnTo>
                  <a:lnTo>
                    <a:pt x="159" y="229"/>
                  </a:lnTo>
                  <a:lnTo>
                    <a:pt x="155" y="225"/>
                  </a:lnTo>
                  <a:lnTo>
                    <a:pt x="159" y="213"/>
                  </a:lnTo>
                  <a:lnTo>
                    <a:pt x="125" y="194"/>
                  </a:lnTo>
                  <a:lnTo>
                    <a:pt x="92" y="175"/>
                  </a:lnTo>
                  <a:lnTo>
                    <a:pt x="92" y="175"/>
                  </a:lnTo>
                  <a:lnTo>
                    <a:pt x="65" y="159"/>
                  </a:lnTo>
                  <a:lnTo>
                    <a:pt x="69" y="150"/>
                  </a:lnTo>
                  <a:lnTo>
                    <a:pt x="25" y="125"/>
                  </a:lnTo>
                  <a:lnTo>
                    <a:pt x="21" y="127"/>
                  </a:lnTo>
                  <a:lnTo>
                    <a:pt x="13" y="121"/>
                  </a:lnTo>
                  <a:lnTo>
                    <a:pt x="4" y="119"/>
                  </a:lnTo>
                  <a:lnTo>
                    <a:pt x="21" y="88"/>
                  </a:lnTo>
                  <a:lnTo>
                    <a:pt x="0" y="75"/>
                  </a:lnTo>
                  <a:lnTo>
                    <a:pt x="25" y="35"/>
                  </a:lnTo>
                  <a:lnTo>
                    <a:pt x="42" y="0"/>
                  </a:lnTo>
                  <a:lnTo>
                    <a:pt x="73" y="15"/>
                  </a:lnTo>
                  <a:lnTo>
                    <a:pt x="84" y="12"/>
                  </a:lnTo>
                  <a:lnTo>
                    <a:pt x="200" y="39"/>
                  </a:lnTo>
                  <a:lnTo>
                    <a:pt x="200" y="37"/>
                  </a:lnTo>
                  <a:lnTo>
                    <a:pt x="213" y="48"/>
                  </a:lnTo>
                  <a:lnTo>
                    <a:pt x="219" y="50"/>
                  </a:lnTo>
                  <a:lnTo>
                    <a:pt x="236" y="40"/>
                  </a:lnTo>
                  <a:lnTo>
                    <a:pt x="234" y="35"/>
                  </a:lnTo>
                  <a:lnTo>
                    <a:pt x="240" y="25"/>
                  </a:lnTo>
                  <a:lnTo>
                    <a:pt x="248" y="25"/>
                  </a:lnTo>
                  <a:lnTo>
                    <a:pt x="267" y="19"/>
                  </a:lnTo>
                  <a:lnTo>
                    <a:pt x="280" y="23"/>
                  </a:lnTo>
                  <a:lnTo>
                    <a:pt x="290" y="17"/>
                  </a:lnTo>
                  <a:lnTo>
                    <a:pt x="294" y="12"/>
                  </a:lnTo>
                  <a:lnTo>
                    <a:pt x="301" y="6"/>
                  </a:lnTo>
                  <a:lnTo>
                    <a:pt x="307" y="10"/>
                  </a:lnTo>
                  <a:lnTo>
                    <a:pt x="319" y="8"/>
                  </a:lnTo>
                  <a:lnTo>
                    <a:pt x="330" y="10"/>
                  </a:lnTo>
                  <a:lnTo>
                    <a:pt x="340" y="19"/>
                  </a:lnTo>
                  <a:lnTo>
                    <a:pt x="346" y="15"/>
                  </a:lnTo>
                  <a:lnTo>
                    <a:pt x="371" y="14"/>
                  </a:lnTo>
                  <a:lnTo>
                    <a:pt x="376" y="6"/>
                  </a:lnTo>
                  <a:lnTo>
                    <a:pt x="394" y="0"/>
                  </a:lnTo>
                  <a:lnTo>
                    <a:pt x="399"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56" name="Freeform 6358"/>
            <p:cNvSpPr>
              <a:spLocks noEditPoints="1"/>
            </p:cNvSpPr>
            <p:nvPr/>
          </p:nvSpPr>
          <p:spPr bwMode="auto">
            <a:xfrm>
              <a:off x="6911976" y="3608388"/>
              <a:ext cx="781050" cy="673100"/>
            </a:xfrm>
            <a:custGeom>
              <a:avLst/>
              <a:gdLst>
                <a:gd name="T0" fmla="*/ 109 w 492"/>
                <a:gd name="T1" fmla="*/ 269 h 424"/>
                <a:gd name="T2" fmla="*/ 58 w 492"/>
                <a:gd name="T3" fmla="*/ 286 h 424"/>
                <a:gd name="T4" fmla="*/ 46 w 492"/>
                <a:gd name="T5" fmla="*/ 290 h 424"/>
                <a:gd name="T6" fmla="*/ 34 w 492"/>
                <a:gd name="T7" fmla="*/ 282 h 424"/>
                <a:gd name="T8" fmla="*/ 54 w 492"/>
                <a:gd name="T9" fmla="*/ 278 h 424"/>
                <a:gd name="T10" fmla="*/ 84 w 492"/>
                <a:gd name="T11" fmla="*/ 265 h 424"/>
                <a:gd name="T12" fmla="*/ 102 w 492"/>
                <a:gd name="T13" fmla="*/ 253 h 424"/>
                <a:gd name="T14" fmla="*/ 79 w 492"/>
                <a:gd name="T15" fmla="*/ 240 h 424"/>
                <a:gd name="T16" fmla="*/ 58 w 492"/>
                <a:gd name="T17" fmla="*/ 252 h 424"/>
                <a:gd name="T18" fmla="*/ 77 w 492"/>
                <a:gd name="T19" fmla="*/ 227 h 424"/>
                <a:gd name="T20" fmla="*/ 90 w 492"/>
                <a:gd name="T21" fmla="*/ 227 h 424"/>
                <a:gd name="T22" fmla="*/ 107 w 492"/>
                <a:gd name="T23" fmla="*/ 213 h 424"/>
                <a:gd name="T24" fmla="*/ 136 w 492"/>
                <a:gd name="T25" fmla="*/ 202 h 424"/>
                <a:gd name="T26" fmla="*/ 132 w 492"/>
                <a:gd name="T27" fmla="*/ 202 h 424"/>
                <a:gd name="T28" fmla="*/ 434 w 492"/>
                <a:gd name="T29" fmla="*/ 121 h 424"/>
                <a:gd name="T30" fmla="*/ 457 w 492"/>
                <a:gd name="T31" fmla="*/ 219 h 424"/>
                <a:gd name="T32" fmla="*/ 326 w 492"/>
                <a:gd name="T33" fmla="*/ 363 h 424"/>
                <a:gd name="T34" fmla="*/ 238 w 492"/>
                <a:gd name="T35" fmla="*/ 367 h 424"/>
                <a:gd name="T36" fmla="*/ 221 w 492"/>
                <a:gd name="T37" fmla="*/ 348 h 424"/>
                <a:gd name="T38" fmla="*/ 207 w 492"/>
                <a:gd name="T39" fmla="*/ 328 h 424"/>
                <a:gd name="T40" fmla="*/ 213 w 492"/>
                <a:gd name="T41" fmla="*/ 309 h 424"/>
                <a:gd name="T42" fmla="*/ 184 w 492"/>
                <a:gd name="T43" fmla="*/ 301 h 424"/>
                <a:gd name="T44" fmla="*/ 171 w 492"/>
                <a:gd name="T45" fmla="*/ 278 h 424"/>
                <a:gd name="T46" fmla="*/ 159 w 492"/>
                <a:gd name="T47" fmla="*/ 275 h 424"/>
                <a:gd name="T48" fmla="*/ 155 w 492"/>
                <a:gd name="T49" fmla="*/ 282 h 424"/>
                <a:gd name="T50" fmla="*/ 119 w 492"/>
                <a:gd name="T51" fmla="*/ 278 h 424"/>
                <a:gd name="T52" fmla="*/ 123 w 492"/>
                <a:gd name="T53" fmla="*/ 269 h 424"/>
                <a:gd name="T54" fmla="*/ 159 w 492"/>
                <a:gd name="T55" fmla="*/ 269 h 424"/>
                <a:gd name="T56" fmla="*/ 182 w 492"/>
                <a:gd name="T57" fmla="*/ 263 h 424"/>
                <a:gd name="T58" fmla="*/ 182 w 492"/>
                <a:gd name="T59" fmla="*/ 257 h 424"/>
                <a:gd name="T60" fmla="*/ 161 w 492"/>
                <a:gd name="T61" fmla="*/ 252 h 424"/>
                <a:gd name="T62" fmla="*/ 175 w 492"/>
                <a:gd name="T63" fmla="*/ 248 h 424"/>
                <a:gd name="T64" fmla="*/ 163 w 492"/>
                <a:gd name="T65" fmla="*/ 242 h 424"/>
                <a:gd name="T66" fmla="*/ 146 w 492"/>
                <a:gd name="T67" fmla="*/ 232 h 424"/>
                <a:gd name="T68" fmla="*/ 179 w 492"/>
                <a:gd name="T69" fmla="*/ 232 h 424"/>
                <a:gd name="T70" fmla="*/ 148 w 492"/>
                <a:gd name="T71" fmla="*/ 223 h 424"/>
                <a:gd name="T72" fmla="*/ 155 w 492"/>
                <a:gd name="T73" fmla="*/ 207 h 424"/>
                <a:gd name="T74" fmla="*/ 144 w 492"/>
                <a:gd name="T75" fmla="*/ 204 h 424"/>
                <a:gd name="T76" fmla="*/ 136 w 492"/>
                <a:gd name="T77" fmla="*/ 198 h 424"/>
                <a:gd name="T78" fmla="*/ 119 w 492"/>
                <a:gd name="T79" fmla="*/ 194 h 424"/>
                <a:gd name="T80" fmla="*/ 125 w 492"/>
                <a:gd name="T81" fmla="*/ 175 h 424"/>
                <a:gd name="T82" fmla="*/ 107 w 492"/>
                <a:gd name="T83" fmla="*/ 194 h 424"/>
                <a:gd name="T84" fmla="*/ 100 w 492"/>
                <a:gd name="T85" fmla="*/ 194 h 424"/>
                <a:gd name="T86" fmla="*/ 81 w 492"/>
                <a:gd name="T87" fmla="*/ 181 h 424"/>
                <a:gd name="T88" fmla="*/ 94 w 492"/>
                <a:gd name="T89" fmla="*/ 163 h 424"/>
                <a:gd name="T90" fmla="*/ 79 w 492"/>
                <a:gd name="T91" fmla="*/ 167 h 424"/>
                <a:gd name="T92" fmla="*/ 65 w 492"/>
                <a:gd name="T93" fmla="*/ 177 h 424"/>
                <a:gd name="T94" fmla="*/ 77 w 492"/>
                <a:gd name="T95" fmla="*/ 190 h 424"/>
                <a:gd name="T96" fmla="*/ 52 w 492"/>
                <a:gd name="T97" fmla="*/ 209 h 424"/>
                <a:gd name="T98" fmla="*/ 67 w 492"/>
                <a:gd name="T99" fmla="*/ 223 h 424"/>
                <a:gd name="T100" fmla="*/ 46 w 492"/>
                <a:gd name="T101" fmla="*/ 229 h 424"/>
                <a:gd name="T102" fmla="*/ 40 w 492"/>
                <a:gd name="T103" fmla="*/ 236 h 424"/>
                <a:gd name="T104" fmla="*/ 46 w 492"/>
                <a:gd name="T105" fmla="*/ 244 h 424"/>
                <a:gd name="T106" fmla="*/ 44 w 492"/>
                <a:gd name="T107" fmla="*/ 253 h 424"/>
                <a:gd name="T108" fmla="*/ 48 w 492"/>
                <a:gd name="T109" fmla="*/ 263 h 424"/>
                <a:gd name="T110" fmla="*/ 33 w 492"/>
                <a:gd name="T111" fmla="*/ 265 h 424"/>
                <a:gd name="T112" fmla="*/ 29 w 492"/>
                <a:gd name="T113" fmla="*/ 257 h 424"/>
                <a:gd name="T114" fmla="*/ 17 w 492"/>
                <a:gd name="T115" fmla="*/ 253 h 424"/>
                <a:gd name="T116" fmla="*/ 0 w 492"/>
                <a:gd name="T117" fmla="*/ 250 h 424"/>
                <a:gd name="T118" fmla="*/ 165 w 492"/>
                <a:gd name="T119" fmla="*/ 144 h 424"/>
                <a:gd name="T120" fmla="*/ 361 w 492"/>
                <a:gd name="T121" fmla="*/ 31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2" h="424">
                  <a:moveTo>
                    <a:pt x="104" y="259"/>
                  </a:moveTo>
                  <a:lnTo>
                    <a:pt x="107" y="261"/>
                  </a:lnTo>
                  <a:lnTo>
                    <a:pt x="107" y="263"/>
                  </a:lnTo>
                  <a:lnTo>
                    <a:pt x="106" y="263"/>
                  </a:lnTo>
                  <a:lnTo>
                    <a:pt x="100" y="263"/>
                  </a:lnTo>
                  <a:lnTo>
                    <a:pt x="98" y="265"/>
                  </a:lnTo>
                  <a:lnTo>
                    <a:pt x="100" y="267"/>
                  </a:lnTo>
                  <a:lnTo>
                    <a:pt x="107" y="265"/>
                  </a:lnTo>
                  <a:lnTo>
                    <a:pt x="109" y="265"/>
                  </a:lnTo>
                  <a:lnTo>
                    <a:pt x="109" y="267"/>
                  </a:lnTo>
                  <a:lnTo>
                    <a:pt x="109" y="269"/>
                  </a:lnTo>
                  <a:lnTo>
                    <a:pt x="106" y="271"/>
                  </a:lnTo>
                  <a:lnTo>
                    <a:pt x="102" y="273"/>
                  </a:lnTo>
                  <a:lnTo>
                    <a:pt x="90" y="275"/>
                  </a:lnTo>
                  <a:lnTo>
                    <a:pt x="86" y="275"/>
                  </a:lnTo>
                  <a:lnTo>
                    <a:pt x="81" y="277"/>
                  </a:lnTo>
                  <a:lnTo>
                    <a:pt x="71" y="280"/>
                  </a:lnTo>
                  <a:lnTo>
                    <a:pt x="69" y="282"/>
                  </a:lnTo>
                  <a:lnTo>
                    <a:pt x="67" y="284"/>
                  </a:lnTo>
                  <a:lnTo>
                    <a:pt x="63" y="284"/>
                  </a:lnTo>
                  <a:lnTo>
                    <a:pt x="59" y="286"/>
                  </a:lnTo>
                  <a:lnTo>
                    <a:pt x="58" y="286"/>
                  </a:lnTo>
                  <a:lnTo>
                    <a:pt x="58" y="288"/>
                  </a:lnTo>
                  <a:lnTo>
                    <a:pt x="58" y="290"/>
                  </a:lnTo>
                  <a:lnTo>
                    <a:pt x="59" y="290"/>
                  </a:lnTo>
                  <a:lnTo>
                    <a:pt x="59" y="292"/>
                  </a:lnTo>
                  <a:lnTo>
                    <a:pt x="58" y="294"/>
                  </a:lnTo>
                  <a:lnTo>
                    <a:pt x="56" y="294"/>
                  </a:lnTo>
                  <a:lnTo>
                    <a:pt x="52" y="294"/>
                  </a:lnTo>
                  <a:lnTo>
                    <a:pt x="52" y="292"/>
                  </a:lnTo>
                  <a:lnTo>
                    <a:pt x="50" y="290"/>
                  </a:lnTo>
                  <a:lnTo>
                    <a:pt x="48" y="290"/>
                  </a:lnTo>
                  <a:lnTo>
                    <a:pt x="46" y="290"/>
                  </a:lnTo>
                  <a:lnTo>
                    <a:pt x="46" y="292"/>
                  </a:lnTo>
                  <a:lnTo>
                    <a:pt x="44" y="292"/>
                  </a:lnTo>
                  <a:lnTo>
                    <a:pt x="42" y="294"/>
                  </a:lnTo>
                  <a:lnTo>
                    <a:pt x="42" y="292"/>
                  </a:lnTo>
                  <a:lnTo>
                    <a:pt x="40" y="292"/>
                  </a:lnTo>
                  <a:lnTo>
                    <a:pt x="34" y="290"/>
                  </a:lnTo>
                  <a:lnTo>
                    <a:pt x="33" y="292"/>
                  </a:lnTo>
                  <a:lnTo>
                    <a:pt x="31" y="290"/>
                  </a:lnTo>
                  <a:lnTo>
                    <a:pt x="29" y="288"/>
                  </a:lnTo>
                  <a:lnTo>
                    <a:pt x="33" y="282"/>
                  </a:lnTo>
                  <a:lnTo>
                    <a:pt x="34" y="282"/>
                  </a:lnTo>
                  <a:lnTo>
                    <a:pt x="36" y="280"/>
                  </a:lnTo>
                  <a:lnTo>
                    <a:pt x="38" y="280"/>
                  </a:lnTo>
                  <a:lnTo>
                    <a:pt x="40" y="282"/>
                  </a:lnTo>
                  <a:lnTo>
                    <a:pt x="42" y="280"/>
                  </a:lnTo>
                  <a:lnTo>
                    <a:pt x="42" y="278"/>
                  </a:lnTo>
                  <a:lnTo>
                    <a:pt x="44" y="278"/>
                  </a:lnTo>
                  <a:lnTo>
                    <a:pt x="48" y="277"/>
                  </a:lnTo>
                  <a:lnTo>
                    <a:pt x="50" y="277"/>
                  </a:lnTo>
                  <a:lnTo>
                    <a:pt x="50" y="278"/>
                  </a:lnTo>
                  <a:lnTo>
                    <a:pt x="52" y="278"/>
                  </a:lnTo>
                  <a:lnTo>
                    <a:pt x="54" y="278"/>
                  </a:lnTo>
                  <a:lnTo>
                    <a:pt x="54" y="277"/>
                  </a:lnTo>
                  <a:lnTo>
                    <a:pt x="56" y="277"/>
                  </a:lnTo>
                  <a:lnTo>
                    <a:pt x="63" y="275"/>
                  </a:lnTo>
                  <a:lnTo>
                    <a:pt x="67" y="275"/>
                  </a:lnTo>
                  <a:lnTo>
                    <a:pt x="69" y="273"/>
                  </a:lnTo>
                  <a:lnTo>
                    <a:pt x="71" y="273"/>
                  </a:lnTo>
                  <a:lnTo>
                    <a:pt x="73" y="273"/>
                  </a:lnTo>
                  <a:lnTo>
                    <a:pt x="75" y="271"/>
                  </a:lnTo>
                  <a:lnTo>
                    <a:pt x="82" y="267"/>
                  </a:lnTo>
                  <a:lnTo>
                    <a:pt x="84" y="267"/>
                  </a:lnTo>
                  <a:lnTo>
                    <a:pt x="84" y="265"/>
                  </a:lnTo>
                  <a:lnTo>
                    <a:pt x="86" y="265"/>
                  </a:lnTo>
                  <a:lnTo>
                    <a:pt x="88" y="265"/>
                  </a:lnTo>
                  <a:lnTo>
                    <a:pt x="92" y="263"/>
                  </a:lnTo>
                  <a:lnTo>
                    <a:pt x="94" y="259"/>
                  </a:lnTo>
                  <a:lnTo>
                    <a:pt x="96" y="259"/>
                  </a:lnTo>
                  <a:lnTo>
                    <a:pt x="98" y="259"/>
                  </a:lnTo>
                  <a:lnTo>
                    <a:pt x="98" y="257"/>
                  </a:lnTo>
                  <a:lnTo>
                    <a:pt x="96" y="257"/>
                  </a:lnTo>
                  <a:lnTo>
                    <a:pt x="96" y="255"/>
                  </a:lnTo>
                  <a:lnTo>
                    <a:pt x="98" y="255"/>
                  </a:lnTo>
                  <a:lnTo>
                    <a:pt x="102" y="253"/>
                  </a:lnTo>
                  <a:lnTo>
                    <a:pt x="104" y="255"/>
                  </a:lnTo>
                  <a:lnTo>
                    <a:pt x="106" y="255"/>
                  </a:lnTo>
                  <a:lnTo>
                    <a:pt x="104" y="257"/>
                  </a:lnTo>
                  <a:lnTo>
                    <a:pt x="104" y="259"/>
                  </a:lnTo>
                  <a:close/>
                  <a:moveTo>
                    <a:pt x="84" y="230"/>
                  </a:moveTo>
                  <a:lnTo>
                    <a:pt x="82" y="234"/>
                  </a:lnTo>
                  <a:lnTo>
                    <a:pt x="79" y="234"/>
                  </a:lnTo>
                  <a:lnTo>
                    <a:pt x="77" y="234"/>
                  </a:lnTo>
                  <a:lnTo>
                    <a:pt x="77" y="236"/>
                  </a:lnTo>
                  <a:lnTo>
                    <a:pt x="79" y="238"/>
                  </a:lnTo>
                  <a:lnTo>
                    <a:pt x="79" y="240"/>
                  </a:lnTo>
                  <a:lnTo>
                    <a:pt x="77" y="242"/>
                  </a:lnTo>
                  <a:lnTo>
                    <a:pt x="73" y="246"/>
                  </a:lnTo>
                  <a:lnTo>
                    <a:pt x="69" y="246"/>
                  </a:lnTo>
                  <a:lnTo>
                    <a:pt x="67" y="250"/>
                  </a:lnTo>
                  <a:lnTo>
                    <a:pt x="65" y="252"/>
                  </a:lnTo>
                  <a:lnTo>
                    <a:pt x="63" y="253"/>
                  </a:lnTo>
                  <a:lnTo>
                    <a:pt x="59" y="257"/>
                  </a:lnTo>
                  <a:lnTo>
                    <a:pt x="58" y="257"/>
                  </a:lnTo>
                  <a:lnTo>
                    <a:pt x="58" y="255"/>
                  </a:lnTo>
                  <a:lnTo>
                    <a:pt x="58" y="253"/>
                  </a:lnTo>
                  <a:lnTo>
                    <a:pt x="58" y="252"/>
                  </a:lnTo>
                  <a:lnTo>
                    <a:pt x="58" y="250"/>
                  </a:lnTo>
                  <a:lnTo>
                    <a:pt x="58" y="248"/>
                  </a:lnTo>
                  <a:lnTo>
                    <a:pt x="56" y="246"/>
                  </a:lnTo>
                  <a:lnTo>
                    <a:pt x="54" y="246"/>
                  </a:lnTo>
                  <a:lnTo>
                    <a:pt x="54" y="244"/>
                  </a:lnTo>
                  <a:lnTo>
                    <a:pt x="56" y="244"/>
                  </a:lnTo>
                  <a:lnTo>
                    <a:pt x="58" y="240"/>
                  </a:lnTo>
                  <a:lnTo>
                    <a:pt x="71" y="230"/>
                  </a:lnTo>
                  <a:lnTo>
                    <a:pt x="77" y="225"/>
                  </a:lnTo>
                  <a:lnTo>
                    <a:pt x="79" y="225"/>
                  </a:lnTo>
                  <a:lnTo>
                    <a:pt x="77" y="227"/>
                  </a:lnTo>
                  <a:lnTo>
                    <a:pt x="77" y="230"/>
                  </a:lnTo>
                  <a:lnTo>
                    <a:pt x="79" y="230"/>
                  </a:lnTo>
                  <a:lnTo>
                    <a:pt x="79" y="229"/>
                  </a:lnTo>
                  <a:lnTo>
                    <a:pt x="79" y="227"/>
                  </a:lnTo>
                  <a:lnTo>
                    <a:pt x="81" y="225"/>
                  </a:lnTo>
                  <a:lnTo>
                    <a:pt x="82" y="225"/>
                  </a:lnTo>
                  <a:lnTo>
                    <a:pt x="90" y="221"/>
                  </a:lnTo>
                  <a:lnTo>
                    <a:pt x="94" y="221"/>
                  </a:lnTo>
                  <a:lnTo>
                    <a:pt x="94" y="223"/>
                  </a:lnTo>
                  <a:lnTo>
                    <a:pt x="94" y="225"/>
                  </a:lnTo>
                  <a:lnTo>
                    <a:pt x="90" y="227"/>
                  </a:lnTo>
                  <a:lnTo>
                    <a:pt x="86" y="227"/>
                  </a:lnTo>
                  <a:lnTo>
                    <a:pt x="84" y="230"/>
                  </a:lnTo>
                  <a:close/>
                  <a:moveTo>
                    <a:pt x="109" y="213"/>
                  </a:moveTo>
                  <a:lnTo>
                    <a:pt x="111" y="221"/>
                  </a:lnTo>
                  <a:lnTo>
                    <a:pt x="107" y="223"/>
                  </a:lnTo>
                  <a:lnTo>
                    <a:pt x="102" y="221"/>
                  </a:lnTo>
                  <a:lnTo>
                    <a:pt x="100" y="219"/>
                  </a:lnTo>
                  <a:lnTo>
                    <a:pt x="102" y="215"/>
                  </a:lnTo>
                  <a:lnTo>
                    <a:pt x="104" y="213"/>
                  </a:lnTo>
                  <a:lnTo>
                    <a:pt x="106" y="213"/>
                  </a:lnTo>
                  <a:lnTo>
                    <a:pt x="107" y="213"/>
                  </a:lnTo>
                  <a:lnTo>
                    <a:pt x="109" y="213"/>
                  </a:lnTo>
                  <a:close/>
                  <a:moveTo>
                    <a:pt x="84" y="204"/>
                  </a:moveTo>
                  <a:lnTo>
                    <a:pt x="81" y="204"/>
                  </a:lnTo>
                  <a:lnTo>
                    <a:pt x="79" y="200"/>
                  </a:lnTo>
                  <a:lnTo>
                    <a:pt x="81" y="194"/>
                  </a:lnTo>
                  <a:lnTo>
                    <a:pt x="84" y="192"/>
                  </a:lnTo>
                  <a:lnTo>
                    <a:pt x="84" y="194"/>
                  </a:lnTo>
                  <a:lnTo>
                    <a:pt x="86" y="196"/>
                  </a:lnTo>
                  <a:lnTo>
                    <a:pt x="86" y="202"/>
                  </a:lnTo>
                  <a:lnTo>
                    <a:pt x="84" y="204"/>
                  </a:lnTo>
                  <a:close/>
                  <a:moveTo>
                    <a:pt x="136" y="202"/>
                  </a:moveTo>
                  <a:lnTo>
                    <a:pt x="136" y="204"/>
                  </a:lnTo>
                  <a:lnTo>
                    <a:pt x="136" y="206"/>
                  </a:lnTo>
                  <a:lnTo>
                    <a:pt x="134" y="206"/>
                  </a:lnTo>
                  <a:lnTo>
                    <a:pt x="132" y="207"/>
                  </a:lnTo>
                  <a:lnTo>
                    <a:pt x="131" y="207"/>
                  </a:lnTo>
                  <a:lnTo>
                    <a:pt x="129" y="206"/>
                  </a:lnTo>
                  <a:lnTo>
                    <a:pt x="129" y="204"/>
                  </a:lnTo>
                  <a:lnTo>
                    <a:pt x="127" y="202"/>
                  </a:lnTo>
                  <a:lnTo>
                    <a:pt x="123" y="200"/>
                  </a:lnTo>
                  <a:lnTo>
                    <a:pt x="131" y="200"/>
                  </a:lnTo>
                  <a:lnTo>
                    <a:pt x="132" y="202"/>
                  </a:lnTo>
                  <a:lnTo>
                    <a:pt x="134" y="202"/>
                  </a:lnTo>
                  <a:lnTo>
                    <a:pt x="136" y="202"/>
                  </a:lnTo>
                  <a:close/>
                  <a:moveTo>
                    <a:pt x="361" y="31"/>
                  </a:moveTo>
                  <a:lnTo>
                    <a:pt x="357" y="40"/>
                  </a:lnTo>
                  <a:lnTo>
                    <a:pt x="384" y="56"/>
                  </a:lnTo>
                  <a:lnTo>
                    <a:pt x="417" y="75"/>
                  </a:lnTo>
                  <a:lnTo>
                    <a:pt x="451" y="94"/>
                  </a:lnTo>
                  <a:lnTo>
                    <a:pt x="447" y="106"/>
                  </a:lnTo>
                  <a:lnTo>
                    <a:pt x="451" y="110"/>
                  </a:lnTo>
                  <a:lnTo>
                    <a:pt x="447" y="115"/>
                  </a:lnTo>
                  <a:lnTo>
                    <a:pt x="434" y="121"/>
                  </a:lnTo>
                  <a:lnTo>
                    <a:pt x="440" y="133"/>
                  </a:lnTo>
                  <a:lnTo>
                    <a:pt x="428" y="136"/>
                  </a:lnTo>
                  <a:lnTo>
                    <a:pt x="424" y="140"/>
                  </a:lnTo>
                  <a:lnTo>
                    <a:pt x="426" y="144"/>
                  </a:lnTo>
                  <a:lnTo>
                    <a:pt x="438" y="154"/>
                  </a:lnTo>
                  <a:lnTo>
                    <a:pt x="449" y="146"/>
                  </a:lnTo>
                  <a:lnTo>
                    <a:pt x="453" y="150"/>
                  </a:lnTo>
                  <a:lnTo>
                    <a:pt x="469" y="158"/>
                  </a:lnTo>
                  <a:lnTo>
                    <a:pt x="463" y="167"/>
                  </a:lnTo>
                  <a:lnTo>
                    <a:pt x="476" y="184"/>
                  </a:lnTo>
                  <a:lnTo>
                    <a:pt x="457" y="219"/>
                  </a:lnTo>
                  <a:lnTo>
                    <a:pt x="453" y="221"/>
                  </a:lnTo>
                  <a:lnTo>
                    <a:pt x="463" y="227"/>
                  </a:lnTo>
                  <a:lnTo>
                    <a:pt x="449" y="250"/>
                  </a:lnTo>
                  <a:lnTo>
                    <a:pt x="492" y="271"/>
                  </a:lnTo>
                  <a:lnTo>
                    <a:pt x="413" y="424"/>
                  </a:lnTo>
                  <a:lnTo>
                    <a:pt x="401" y="419"/>
                  </a:lnTo>
                  <a:lnTo>
                    <a:pt x="403" y="415"/>
                  </a:lnTo>
                  <a:lnTo>
                    <a:pt x="376" y="399"/>
                  </a:lnTo>
                  <a:lnTo>
                    <a:pt x="380" y="390"/>
                  </a:lnTo>
                  <a:lnTo>
                    <a:pt x="371" y="386"/>
                  </a:lnTo>
                  <a:lnTo>
                    <a:pt x="326" y="363"/>
                  </a:lnTo>
                  <a:lnTo>
                    <a:pt x="309" y="353"/>
                  </a:lnTo>
                  <a:lnTo>
                    <a:pt x="246" y="382"/>
                  </a:lnTo>
                  <a:lnTo>
                    <a:pt x="244" y="386"/>
                  </a:lnTo>
                  <a:lnTo>
                    <a:pt x="242" y="384"/>
                  </a:lnTo>
                  <a:lnTo>
                    <a:pt x="240" y="382"/>
                  </a:lnTo>
                  <a:lnTo>
                    <a:pt x="240" y="380"/>
                  </a:lnTo>
                  <a:lnTo>
                    <a:pt x="238" y="380"/>
                  </a:lnTo>
                  <a:lnTo>
                    <a:pt x="238" y="378"/>
                  </a:lnTo>
                  <a:lnTo>
                    <a:pt x="238" y="376"/>
                  </a:lnTo>
                  <a:lnTo>
                    <a:pt x="240" y="374"/>
                  </a:lnTo>
                  <a:lnTo>
                    <a:pt x="238" y="367"/>
                  </a:lnTo>
                  <a:lnTo>
                    <a:pt x="236" y="363"/>
                  </a:lnTo>
                  <a:lnTo>
                    <a:pt x="234" y="361"/>
                  </a:lnTo>
                  <a:lnTo>
                    <a:pt x="234" y="359"/>
                  </a:lnTo>
                  <a:lnTo>
                    <a:pt x="236" y="357"/>
                  </a:lnTo>
                  <a:lnTo>
                    <a:pt x="232" y="353"/>
                  </a:lnTo>
                  <a:lnTo>
                    <a:pt x="230" y="353"/>
                  </a:lnTo>
                  <a:lnTo>
                    <a:pt x="228" y="355"/>
                  </a:lnTo>
                  <a:lnTo>
                    <a:pt x="225" y="353"/>
                  </a:lnTo>
                  <a:lnTo>
                    <a:pt x="225" y="351"/>
                  </a:lnTo>
                  <a:lnTo>
                    <a:pt x="223" y="349"/>
                  </a:lnTo>
                  <a:lnTo>
                    <a:pt x="221" y="348"/>
                  </a:lnTo>
                  <a:lnTo>
                    <a:pt x="221" y="349"/>
                  </a:lnTo>
                  <a:lnTo>
                    <a:pt x="219" y="348"/>
                  </a:lnTo>
                  <a:lnTo>
                    <a:pt x="217" y="344"/>
                  </a:lnTo>
                  <a:lnTo>
                    <a:pt x="217" y="342"/>
                  </a:lnTo>
                  <a:lnTo>
                    <a:pt x="217" y="340"/>
                  </a:lnTo>
                  <a:lnTo>
                    <a:pt x="219" y="340"/>
                  </a:lnTo>
                  <a:lnTo>
                    <a:pt x="217" y="334"/>
                  </a:lnTo>
                  <a:lnTo>
                    <a:pt x="217" y="332"/>
                  </a:lnTo>
                  <a:lnTo>
                    <a:pt x="215" y="330"/>
                  </a:lnTo>
                  <a:lnTo>
                    <a:pt x="209" y="328"/>
                  </a:lnTo>
                  <a:lnTo>
                    <a:pt x="207" y="328"/>
                  </a:lnTo>
                  <a:lnTo>
                    <a:pt x="207" y="326"/>
                  </a:lnTo>
                  <a:lnTo>
                    <a:pt x="213" y="321"/>
                  </a:lnTo>
                  <a:lnTo>
                    <a:pt x="217" y="317"/>
                  </a:lnTo>
                  <a:lnTo>
                    <a:pt x="219" y="317"/>
                  </a:lnTo>
                  <a:lnTo>
                    <a:pt x="221" y="315"/>
                  </a:lnTo>
                  <a:lnTo>
                    <a:pt x="221" y="313"/>
                  </a:lnTo>
                  <a:lnTo>
                    <a:pt x="221" y="311"/>
                  </a:lnTo>
                  <a:lnTo>
                    <a:pt x="219" y="311"/>
                  </a:lnTo>
                  <a:lnTo>
                    <a:pt x="217" y="313"/>
                  </a:lnTo>
                  <a:lnTo>
                    <a:pt x="215" y="311"/>
                  </a:lnTo>
                  <a:lnTo>
                    <a:pt x="213" y="309"/>
                  </a:lnTo>
                  <a:lnTo>
                    <a:pt x="205" y="307"/>
                  </a:lnTo>
                  <a:lnTo>
                    <a:pt x="203" y="307"/>
                  </a:lnTo>
                  <a:lnTo>
                    <a:pt x="202" y="307"/>
                  </a:lnTo>
                  <a:lnTo>
                    <a:pt x="200" y="309"/>
                  </a:lnTo>
                  <a:lnTo>
                    <a:pt x="200" y="311"/>
                  </a:lnTo>
                  <a:lnTo>
                    <a:pt x="198" y="317"/>
                  </a:lnTo>
                  <a:lnTo>
                    <a:pt x="200" y="321"/>
                  </a:lnTo>
                  <a:lnTo>
                    <a:pt x="198" y="321"/>
                  </a:lnTo>
                  <a:lnTo>
                    <a:pt x="194" y="317"/>
                  </a:lnTo>
                  <a:lnTo>
                    <a:pt x="188" y="309"/>
                  </a:lnTo>
                  <a:lnTo>
                    <a:pt x="184" y="301"/>
                  </a:lnTo>
                  <a:lnTo>
                    <a:pt x="186" y="298"/>
                  </a:lnTo>
                  <a:lnTo>
                    <a:pt x="184" y="296"/>
                  </a:lnTo>
                  <a:lnTo>
                    <a:pt x="184" y="294"/>
                  </a:lnTo>
                  <a:lnTo>
                    <a:pt x="184" y="292"/>
                  </a:lnTo>
                  <a:lnTo>
                    <a:pt x="180" y="288"/>
                  </a:lnTo>
                  <a:lnTo>
                    <a:pt x="179" y="286"/>
                  </a:lnTo>
                  <a:lnTo>
                    <a:pt x="175" y="284"/>
                  </a:lnTo>
                  <a:lnTo>
                    <a:pt x="171" y="284"/>
                  </a:lnTo>
                  <a:lnTo>
                    <a:pt x="169" y="284"/>
                  </a:lnTo>
                  <a:lnTo>
                    <a:pt x="167" y="280"/>
                  </a:lnTo>
                  <a:lnTo>
                    <a:pt x="171" y="278"/>
                  </a:lnTo>
                  <a:lnTo>
                    <a:pt x="173" y="278"/>
                  </a:lnTo>
                  <a:lnTo>
                    <a:pt x="177" y="278"/>
                  </a:lnTo>
                  <a:lnTo>
                    <a:pt x="186" y="275"/>
                  </a:lnTo>
                  <a:lnTo>
                    <a:pt x="184" y="273"/>
                  </a:lnTo>
                  <a:lnTo>
                    <a:pt x="182" y="273"/>
                  </a:lnTo>
                  <a:lnTo>
                    <a:pt x="180" y="275"/>
                  </a:lnTo>
                  <a:lnTo>
                    <a:pt x="179" y="275"/>
                  </a:lnTo>
                  <a:lnTo>
                    <a:pt x="169" y="275"/>
                  </a:lnTo>
                  <a:lnTo>
                    <a:pt x="163" y="275"/>
                  </a:lnTo>
                  <a:lnTo>
                    <a:pt x="161" y="275"/>
                  </a:lnTo>
                  <a:lnTo>
                    <a:pt x="159" y="275"/>
                  </a:lnTo>
                  <a:lnTo>
                    <a:pt x="152" y="275"/>
                  </a:lnTo>
                  <a:lnTo>
                    <a:pt x="152" y="273"/>
                  </a:lnTo>
                  <a:lnTo>
                    <a:pt x="148" y="271"/>
                  </a:lnTo>
                  <a:lnTo>
                    <a:pt x="146" y="269"/>
                  </a:lnTo>
                  <a:lnTo>
                    <a:pt x="146" y="271"/>
                  </a:lnTo>
                  <a:lnTo>
                    <a:pt x="144" y="273"/>
                  </a:lnTo>
                  <a:lnTo>
                    <a:pt x="144" y="275"/>
                  </a:lnTo>
                  <a:lnTo>
                    <a:pt x="146" y="275"/>
                  </a:lnTo>
                  <a:lnTo>
                    <a:pt x="148" y="275"/>
                  </a:lnTo>
                  <a:lnTo>
                    <a:pt x="155" y="278"/>
                  </a:lnTo>
                  <a:lnTo>
                    <a:pt x="155" y="282"/>
                  </a:lnTo>
                  <a:lnTo>
                    <a:pt x="154" y="282"/>
                  </a:lnTo>
                  <a:lnTo>
                    <a:pt x="148" y="284"/>
                  </a:lnTo>
                  <a:lnTo>
                    <a:pt x="144" y="282"/>
                  </a:lnTo>
                  <a:lnTo>
                    <a:pt x="142" y="282"/>
                  </a:lnTo>
                  <a:lnTo>
                    <a:pt x="136" y="280"/>
                  </a:lnTo>
                  <a:lnTo>
                    <a:pt x="132" y="280"/>
                  </a:lnTo>
                  <a:lnTo>
                    <a:pt x="131" y="280"/>
                  </a:lnTo>
                  <a:lnTo>
                    <a:pt x="127" y="282"/>
                  </a:lnTo>
                  <a:lnTo>
                    <a:pt x="121" y="282"/>
                  </a:lnTo>
                  <a:lnTo>
                    <a:pt x="119" y="282"/>
                  </a:lnTo>
                  <a:lnTo>
                    <a:pt x="119" y="278"/>
                  </a:lnTo>
                  <a:lnTo>
                    <a:pt x="119" y="277"/>
                  </a:lnTo>
                  <a:lnTo>
                    <a:pt x="121" y="277"/>
                  </a:lnTo>
                  <a:lnTo>
                    <a:pt x="123" y="277"/>
                  </a:lnTo>
                  <a:lnTo>
                    <a:pt x="127" y="277"/>
                  </a:lnTo>
                  <a:lnTo>
                    <a:pt x="131" y="275"/>
                  </a:lnTo>
                  <a:lnTo>
                    <a:pt x="132" y="275"/>
                  </a:lnTo>
                  <a:lnTo>
                    <a:pt x="131" y="273"/>
                  </a:lnTo>
                  <a:lnTo>
                    <a:pt x="129" y="273"/>
                  </a:lnTo>
                  <a:lnTo>
                    <a:pt x="127" y="273"/>
                  </a:lnTo>
                  <a:lnTo>
                    <a:pt x="125" y="273"/>
                  </a:lnTo>
                  <a:lnTo>
                    <a:pt x="123" y="269"/>
                  </a:lnTo>
                  <a:lnTo>
                    <a:pt x="125" y="265"/>
                  </a:lnTo>
                  <a:lnTo>
                    <a:pt x="132" y="259"/>
                  </a:lnTo>
                  <a:lnTo>
                    <a:pt x="134" y="259"/>
                  </a:lnTo>
                  <a:lnTo>
                    <a:pt x="136" y="259"/>
                  </a:lnTo>
                  <a:lnTo>
                    <a:pt x="140" y="261"/>
                  </a:lnTo>
                  <a:lnTo>
                    <a:pt x="140" y="263"/>
                  </a:lnTo>
                  <a:lnTo>
                    <a:pt x="142" y="265"/>
                  </a:lnTo>
                  <a:lnTo>
                    <a:pt x="148" y="267"/>
                  </a:lnTo>
                  <a:lnTo>
                    <a:pt x="150" y="267"/>
                  </a:lnTo>
                  <a:lnTo>
                    <a:pt x="154" y="265"/>
                  </a:lnTo>
                  <a:lnTo>
                    <a:pt x="159" y="269"/>
                  </a:lnTo>
                  <a:lnTo>
                    <a:pt x="165" y="269"/>
                  </a:lnTo>
                  <a:lnTo>
                    <a:pt x="173" y="269"/>
                  </a:lnTo>
                  <a:lnTo>
                    <a:pt x="177" y="271"/>
                  </a:lnTo>
                  <a:lnTo>
                    <a:pt x="179" y="271"/>
                  </a:lnTo>
                  <a:lnTo>
                    <a:pt x="182" y="271"/>
                  </a:lnTo>
                  <a:lnTo>
                    <a:pt x="182" y="269"/>
                  </a:lnTo>
                  <a:lnTo>
                    <a:pt x="180" y="269"/>
                  </a:lnTo>
                  <a:lnTo>
                    <a:pt x="179" y="267"/>
                  </a:lnTo>
                  <a:lnTo>
                    <a:pt x="179" y="265"/>
                  </a:lnTo>
                  <a:lnTo>
                    <a:pt x="180" y="263"/>
                  </a:lnTo>
                  <a:lnTo>
                    <a:pt x="182" y="263"/>
                  </a:lnTo>
                  <a:lnTo>
                    <a:pt x="184" y="261"/>
                  </a:lnTo>
                  <a:lnTo>
                    <a:pt x="182" y="261"/>
                  </a:lnTo>
                  <a:lnTo>
                    <a:pt x="180" y="261"/>
                  </a:lnTo>
                  <a:lnTo>
                    <a:pt x="179" y="263"/>
                  </a:lnTo>
                  <a:lnTo>
                    <a:pt x="177" y="263"/>
                  </a:lnTo>
                  <a:lnTo>
                    <a:pt x="175" y="263"/>
                  </a:lnTo>
                  <a:lnTo>
                    <a:pt x="173" y="263"/>
                  </a:lnTo>
                  <a:lnTo>
                    <a:pt x="175" y="261"/>
                  </a:lnTo>
                  <a:lnTo>
                    <a:pt x="177" y="259"/>
                  </a:lnTo>
                  <a:lnTo>
                    <a:pt x="180" y="259"/>
                  </a:lnTo>
                  <a:lnTo>
                    <a:pt x="182" y="257"/>
                  </a:lnTo>
                  <a:lnTo>
                    <a:pt x="184" y="257"/>
                  </a:lnTo>
                  <a:lnTo>
                    <a:pt x="179" y="257"/>
                  </a:lnTo>
                  <a:lnTo>
                    <a:pt x="175" y="257"/>
                  </a:lnTo>
                  <a:lnTo>
                    <a:pt x="173" y="257"/>
                  </a:lnTo>
                  <a:lnTo>
                    <a:pt x="171" y="257"/>
                  </a:lnTo>
                  <a:lnTo>
                    <a:pt x="169" y="257"/>
                  </a:lnTo>
                  <a:lnTo>
                    <a:pt x="167" y="257"/>
                  </a:lnTo>
                  <a:lnTo>
                    <a:pt x="165" y="257"/>
                  </a:lnTo>
                  <a:lnTo>
                    <a:pt x="161" y="255"/>
                  </a:lnTo>
                  <a:lnTo>
                    <a:pt x="161" y="253"/>
                  </a:lnTo>
                  <a:lnTo>
                    <a:pt x="161" y="252"/>
                  </a:lnTo>
                  <a:lnTo>
                    <a:pt x="167" y="252"/>
                  </a:lnTo>
                  <a:lnTo>
                    <a:pt x="169" y="252"/>
                  </a:lnTo>
                  <a:lnTo>
                    <a:pt x="171" y="250"/>
                  </a:lnTo>
                  <a:lnTo>
                    <a:pt x="173" y="250"/>
                  </a:lnTo>
                  <a:lnTo>
                    <a:pt x="175" y="250"/>
                  </a:lnTo>
                  <a:lnTo>
                    <a:pt x="179" y="250"/>
                  </a:lnTo>
                  <a:lnTo>
                    <a:pt x="179" y="248"/>
                  </a:lnTo>
                  <a:lnTo>
                    <a:pt x="179" y="246"/>
                  </a:lnTo>
                  <a:lnTo>
                    <a:pt x="177" y="246"/>
                  </a:lnTo>
                  <a:lnTo>
                    <a:pt x="177" y="248"/>
                  </a:lnTo>
                  <a:lnTo>
                    <a:pt x="175" y="248"/>
                  </a:lnTo>
                  <a:lnTo>
                    <a:pt x="171" y="248"/>
                  </a:lnTo>
                  <a:lnTo>
                    <a:pt x="171" y="246"/>
                  </a:lnTo>
                  <a:lnTo>
                    <a:pt x="171" y="244"/>
                  </a:lnTo>
                  <a:lnTo>
                    <a:pt x="169" y="244"/>
                  </a:lnTo>
                  <a:lnTo>
                    <a:pt x="169" y="246"/>
                  </a:lnTo>
                  <a:lnTo>
                    <a:pt x="167" y="246"/>
                  </a:lnTo>
                  <a:lnTo>
                    <a:pt x="165" y="246"/>
                  </a:lnTo>
                  <a:lnTo>
                    <a:pt x="163" y="246"/>
                  </a:lnTo>
                  <a:lnTo>
                    <a:pt x="163" y="244"/>
                  </a:lnTo>
                  <a:lnTo>
                    <a:pt x="165" y="242"/>
                  </a:lnTo>
                  <a:lnTo>
                    <a:pt x="163" y="242"/>
                  </a:lnTo>
                  <a:lnTo>
                    <a:pt x="159" y="242"/>
                  </a:lnTo>
                  <a:lnTo>
                    <a:pt x="157" y="244"/>
                  </a:lnTo>
                  <a:lnTo>
                    <a:pt x="154" y="244"/>
                  </a:lnTo>
                  <a:lnTo>
                    <a:pt x="152" y="242"/>
                  </a:lnTo>
                  <a:lnTo>
                    <a:pt x="152" y="240"/>
                  </a:lnTo>
                  <a:lnTo>
                    <a:pt x="148" y="240"/>
                  </a:lnTo>
                  <a:lnTo>
                    <a:pt x="148" y="238"/>
                  </a:lnTo>
                  <a:lnTo>
                    <a:pt x="146" y="240"/>
                  </a:lnTo>
                  <a:lnTo>
                    <a:pt x="144" y="238"/>
                  </a:lnTo>
                  <a:lnTo>
                    <a:pt x="144" y="236"/>
                  </a:lnTo>
                  <a:lnTo>
                    <a:pt x="146" y="232"/>
                  </a:lnTo>
                  <a:lnTo>
                    <a:pt x="146" y="230"/>
                  </a:lnTo>
                  <a:lnTo>
                    <a:pt x="152" y="232"/>
                  </a:lnTo>
                  <a:lnTo>
                    <a:pt x="154" y="234"/>
                  </a:lnTo>
                  <a:lnTo>
                    <a:pt x="157" y="234"/>
                  </a:lnTo>
                  <a:lnTo>
                    <a:pt x="159" y="234"/>
                  </a:lnTo>
                  <a:lnTo>
                    <a:pt x="165" y="236"/>
                  </a:lnTo>
                  <a:lnTo>
                    <a:pt x="169" y="236"/>
                  </a:lnTo>
                  <a:lnTo>
                    <a:pt x="171" y="236"/>
                  </a:lnTo>
                  <a:lnTo>
                    <a:pt x="177" y="236"/>
                  </a:lnTo>
                  <a:lnTo>
                    <a:pt x="179" y="234"/>
                  </a:lnTo>
                  <a:lnTo>
                    <a:pt x="179" y="232"/>
                  </a:lnTo>
                  <a:lnTo>
                    <a:pt x="175" y="230"/>
                  </a:lnTo>
                  <a:lnTo>
                    <a:pt x="171" y="232"/>
                  </a:lnTo>
                  <a:lnTo>
                    <a:pt x="169" y="234"/>
                  </a:lnTo>
                  <a:lnTo>
                    <a:pt x="165" y="232"/>
                  </a:lnTo>
                  <a:lnTo>
                    <a:pt x="157" y="229"/>
                  </a:lnTo>
                  <a:lnTo>
                    <a:pt x="157" y="221"/>
                  </a:lnTo>
                  <a:lnTo>
                    <a:pt x="155" y="219"/>
                  </a:lnTo>
                  <a:lnTo>
                    <a:pt x="152" y="221"/>
                  </a:lnTo>
                  <a:lnTo>
                    <a:pt x="150" y="221"/>
                  </a:lnTo>
                  <a:lnTo>
                    <a:pt x="150" y="223"/>
                  </a:lnTo>
                  <a:lnTo>
                    <a:pt x="148" y="223"/>
                  </a:lnTo>
                  <a:lnTo>
                    <a:pt x="144" y="221"/>
                  </a:lnTo>
                  <a:lnTo>
                    <a:pt x="146" y="217"/>
                  </a:lnTo>
                  <a:lnTo>
                    <a:pt x="148" y="217"/>
                  </a:lnTo>
                  <a:lnTo>
                    <a:pt x="150" y="215"/>
                  </a:lnTo>
                  <a:lnTo>
                    <a:pt x="152" y="215"/>
                  </a:lnTo>
                  <a:lnTo>
                    <a:pt x="152" y="217"/>
                  </a:lnTo>
                  <a:lnTo>
                    <a:pt x="154" y="219"/>
                  </a:lnTo>
                  <a:lnTo>
                    <a:pt x="154" y="215"/>
                  </a:lnTo>
                  <a:lnTo>
                    <a:pt x="154" y="213"/>
                  </a:lnTo>
                  <a:lnTo>
                    <a:pt x="155" y="211"/>
                  </a:lnTo>
                  <a:lnTo>
                    <a:pt x="155" y="207"/>
                  </a:lnTo>
                  <a:lnTo>
                    <a:pt x="159" y="207"/>
                  </a:lnTo>
                  <a:lnTo>
                    <a:pt x="165" y="202"/>
                  </a:lnTo>
                  <a:lnTo>
                    <a:pt x="167" y="200"/>
                  </a:lnTo>
                  <a:lnTo>
                    <a:pt x="165" y="200"/>
                  </a:lnTo>
                  <a:lnTo>
                    <a:pt x="159" y="198"/>
                  </a:lnTo>
                  <a:lnTo>
                    <a:pt x="154" y="202"/>
                  </a:lnTo>
                  <a:lnTo>
                    <a:pt x="152" y="202"/>
                  </a:lnTo>
                  <a:lnTo>
                    <a:pt x="152" y="204"/>
                  </a:lnTo>
                  <a:lnTo>
                    <a:pt x="150" y="204"/>
                  </a:lnTo>
                  <a:lnTo>
                    <a:pt x="146" y="204"/>
                  </a:lnTo>
                  <a:lnTo>
                    <a:pt x="144" y="204"/>
                  </a:lnTo>
                  <a:lnTo>
                    <a:pt x="140" y="202"/>
                  </a:lnTo>
                  <a:lnTo>
                    <a:pt x="140" y="200"/>
                  </a:lnTo>
                  <a:lnTo>
                    <a:pt x="140" y="198"/>
                  </a:lnTo>
                  <a:lnTo>
                    <a:pt x="142" y="198"/>
                  </a:lnTo>
                  <a:lnTo>
                    <a:pt x="144" y="196"/>
                  </a:lnTo>
                  <a:lnTo>
                    <a:pt x="144" y="194"/>
                  </a:lnTo>
                  <a:lnTo>
                    <a:pt x="142" y="192"/>
                  </a:lnTo>
                  <a:lnTo>
                    <a:pt x="140" y="194"/>
                  </a:lnTo>
                  <a:lnTo>
                    <a:pt x="138" y="194"/>
                  </a:lnTo>
                  <a:lnTo>
                    <a:pt x="136" y="196"/>
                  </a:lnTo>
                  <a:lnTo>
                    <a:pt x="136" y="198"/>
                  </a:lnTo>
                  <a:lnTo>
                    <a:pt x="134" y="198"/>
                  </a:lnTo>
                  <a:lnTo>
                    <a:pt x="132" y="196"/>
                  </a:lnTo>
                  <a:lnTo>
                    <a:pt x="132" y="194"/>
                  </a:lnTo>
                  <a:lnTo>
                    <a:pt x="134" y="194"/>
                  </a:lnTo>
                  <a:lnTo>
                    <a:pt x="134" y="192"/>
                  </a:lnTo>
                  <a:lnTo>
                    <a:pt x="132" y="192"/>
                  </a:lnTo>
                  <a:lnTo>
                    <a:pt x="131" y="192"/>
                  </a:lnTo>
                  <a:lnTo>
                    <a:pt x="129" y="196"/>
                  </a:lnTo>
                  <a:lnTo>
                    <a:pt x="121" y="198"/>
                  </a:lnTo>
                  <a:lnTo>
                    <a:pt x="117" y="194"/>
                  </a:lnTo>
                  <a:lnTo>
                    <a:pt x="119" y="194"/>
                  </a:lnTo>
                  <a:lnTo>
                    <a:pt x="119" y="190"/>
                  </a:lnTo>
                  <a:lnTo>
                    <a:pt x="121" y="188"/>
                  </a:lnTo>
                  <a:lnTo>
                    <a:pt x="121" y="186"/>
                  </a:lnTo>
                  <a:lnTo>
                    <a:pt x="119" y="186"/>
                  </a:lnTo>
                  <a:lnTo>
                    <a:pt x="117" y="188"/>
                  </a:lnTo>
                  <a:lnTo>
                    <a:pt x="117" y="190"/>
                  </a:lnTo>
                  <a:lnTo>
                    <a:pt x="115" y="192"/>
                  </a:lnTo>
                  <a:lnTo>
                    <a:pt x="113" y="190"/>
                  </a:lnTo>
                  <a:lnTo>
                    <a:pt x="121" y="179"/>
                  </a:lnTo>
                  <a:lnTo>
                    <a:pt x="123" y="179"/>
                  </a:lnTo>
                  <a:lnTo>
                    <a:pt x="125" y="175"/>
                  </a:lnTo>
                  <a:lnTo>
                    <a:pt x="127" y="175"/>
                  </a:lnTo>
                  <a:lnTo>
                    <a:pt x="127" y="173"/>
                  </a:lnTo>
                  <a:lnTo>
                    <a:pt x="127" y="171"/>
                  </a:lnTo>
                  <a:lnTo>
                    <a:pt x="125" y="171"/>
                  </a:lnTo>
                  <a:lnTo>
                    <a:pt x="125" y="173"/>
                  </a:lnTo>
                  <a:lnTo>
                    <a:pt x="119" y="179"/>
                  </a:lnTo>
                  <a:lnTo>
                    <a:pt x="115" y="181"/>
                  </a:lnTo>
                  <a:lnTo>
                    <a:pt x="113" y="184"/>
                  </a:lnTo>
                  <a:lnTo>
                    <a:pt x="111" y="188"/>
                  </a:lnTo>
                  <a:lnTo>
                    <a:pt x="109" y="192"/>
                  </a:lnTo>
                  <a:lnTo>
                    <a:pt x="107" y="194"/>
                  </a:lnTo>
                  <a:lnTo>
                    <a:pt x="104" y="192"/>
                  </a:lnTo>
                  <a:lnTo>
                    <a:pt x="106" y="190"/>
                  </a:lnTo>
                  <a:lnTo>
                    <a:pt x="107" y="190"/>
                  </a:lnTo>
                  <a:lnTo>
                    <a:pt x="107" y="188"/>
                  </a:lnTo>
                  <a:lnTo>
                    <a:pt x="106" y="184"/>
                  </a:lnTo>
                  <a:lnTo>
                    <a:pt x="104" y="182"/>
                  </a:lnTo>
                  <a:lnTo>
                    <a:pt x="100" y="186"/>
                  </a:lnTo>
                  <a:lnTo>
                    <a:pt x="100" y="188"/>
                  </a:lnTo>
                  <a:lnTo>
                    <a:pt x="102" y="188"/>
                  </a:lnTo>
                  <a:lnTo>
                    <a:pt x="100" y="192"/>
                  </a:lnTo>
                  <a:lnTo>
                    <a:pt x="100" y="194"/>
                  </a:lnTo>
                  <a:lnTo>
                    <a:pt x="98" y="192"/>
                  </a:lnTo>
                  <a:lnTo>
                    <a:pt x="94" y="190"/>
                  </a:lnTo>
                  <a:lnTo>
                    <a:pt x="94" y="188"/>
                  </a:lnTo>
                  <a:lnTo>
                    <a:pt x="92" y="186"/>
                  </a:lnTo>
                  <a:lnTo>
                    <a:pt x="90" y="188"/>
                  </a:lnTo>
                  <a:lnTo>
                    <a:pt x="82" y="188"/>
                  </a:lnTo>
                  <a:lnTo>
                    <a:pt x="81" y="184"/>
                  </a:lnTo>
                  <a:lnTo>
                    <a:pt x="79" y="184"/>
                  </a:lnTo>
                  <a:lnTo>
                    <a:pt x="79" y="182"/>
                  </a:lnTo>
                  <a:lnTo>
                    <a:pt x="79" y="181"/>
                  </a:lnTo>
                  <a:lnTo>
                    <a:pt x="81" y="181"/>
                  </a:lnTo>
                  <a:lnTo>
                    <a:pt x="86" y="175"/>
                  </a:lnTo>
                  <a:lnTo>
                    <a:pt x="88" y="173"/>
                  </a:lnTo>
                  <a:lnTo>
                    <a:pt x="90" y="171"/>
                  </a:lnTo>
                  <a:lnTo>
                    <a:pt x="96" y="169"/>
                  </a:lnTo>
                  <a:lnTo>
                    <a:pt x="102" y="165"/>
                  </a:lnTo>
                  <a:lnTo>
                    <a:pt x="104" y="163"/>
                  </a:lnTo>
                  <a:lnTo>
                    <a:pt x="104" y="161"/>
                  </a:lnTo>
                  <a:lnTo>
                    <a:pt x="102" y="161"/>
                  </a:lnTo>
                  <a:lnTo>
                    <a:pt x="100" y="161"/>
                  </a:lnTo>
                  <a:lnTo>
                    <a:pt x="94" y="165"/>
                  </a:lnTo>
                  <a:lnTo>
                    <a:pt x="94" y="163"/>
                  </a:lnTo>
                  <a:lnTo>
                    <a:pt x="94" y="161"/>
                  </a:lnTo>
                  <a:lnTo>
                    <a:pt x="96" y="158"/>
                  </a:lnTo>
                  <a:lnTo>
                    <a:pt x="96" y="156"/>
                  </a:lnTo>
                  <a:lnTo>
                    <a:pt x="94" y="156"/>
                  </a:lnTo>
                  <a:lnTo>
                    <a:pt x="92" y="158"/>
                  </a:lnTo>
                  <a:lnTo>
                    <a:pt x="88" y="161"/>
                  </a:lnTo>
                  <a:lnTo>
                    <a:pt x="86" y="163"/>
                  </a:lnTo>
                  <a:lnTo>
                    <a:pt x="84" y="165"/>
                  </a:lnTo>
                  <a:lnTo>
                    <a:pt x="82" y="167"/>
                  </a:lnTo>
                  <a:lnTo>
                    <a:pt x="81" y="165"/>
                  </a:lnTo>
                  <a:lnTo>
                    <a:pt x="79" y="167"/>
                  </a:lnTo>
                  <a:lnTo>
                    <a:pt x="75" y="173"/>
                  </a:lnTo>
                  <a:lnTo>
                    <a:pt x="73" y="175"/>
                  </a:lnTo>
                  <a:lnTo>
                    <a:pt x="69" y="177"/>
                  </a:lnTo>
                  <a:lnTo>
                    <a:pt x="67" y="175"/>
                  </a:lnTo>
                  <a:lnTo>
                    <a:pt x="67" y="173"/>
                  </a:lnTo>
                  <a:lnTo>
                    <a:pt x="67" y="171"/>
                  </a:lnTo>
                  <a:lnTo>
                    <a:pt x="65" y="173"/>
                  </a:lnTo>
                  <a:lnTo>
                    <a:pt x="63" y="173"/>
                  </a:lnTo>
                  <a:lnTo>
                    <a:pt x="63" y="175"/>
                  </a:lnTo>
                  <a:lnTo>
                    <a:pt x="63" y="177"/>
                  </a:lnTo>
                  <a:lnTo>
                    <a:pt x="65" y="177"/>
                  </a:lnTo>
                  <a:lnTo>
                    <a:pt x="65" y="179"/>
                  </a:lnTo>
                  <a:lnTo>
                    <a:pt x="65" y="182"/>
                  </a:lnTo>
                  <a:lnTo>
                    <a:pt x="59" y="186"/>
                  </a:lnTo>
                  <a:lnTo>
                    <a:pt x="59" y="188"/>
                  </a:lnTo>
                  <a:lnTo>
                    <a:pt x="61" y="188"/>
                  </a:lnTo>
                  <a:lnTo>
                    <a:pt x="65" y="186"/>
                  </a:lnTo>
                  <a:lnTo>
                    <a:pt x="69" y="182"/>
                  </a:lnTo>
                  <a:lnTo>
                    <a:pt x="73" y="184"/>
                  </a:lnTo>
                  <a:lnTo>
                    <a:pt x="77" y="186"/>
                  </a:lnTo>
                  <a:lnTo>
                    <a:pt x="77" y="188"/>
                  </a:lnTo>
                  <a:lnTo>
                    <a:pt x="77" y="190"/>
                  </a:lnTo>
                  <a:lnTo>
                    <a:pt x="73" y="196"/>
                  </a:lnTo>
                  <a:lnTo>
                    <a:pt x="73" y="198"/>
                  </a:lnTo>
                  <a:lnTo>
                    <a:pt x="67" y="200"/>
                  </a:lnTo>
                  <a:lnTo>
                    <a:pt x="61" y="200"/>
                  </a:lnTo>
                  <a:lnTo>
                    <a:pt x="58" y="202"/>
                  </a:lnTo>
                  <a:lnTo>
                    <a:pt x="56" y="202"/>
                  </a:lnTo>
                  <a:lnTo>
                    <a:pt x="54" y="204"/>
                  </a:lnTo>
                  <a:lnTo>
                    <a:pt x="52" y="206"/>
                  </a:lnTo>
                  <a:lnTo>
                    <a:pt x="50" y="207"/>
                  </a:lnTo>
                  <a:lnTo>
                    <a:pt x="50" y="209"/>
                  </a:lnTo>
                  <a:lnTo>
                    <a:pt x="52" y="209"/>
                  </a:lnTo>
                  <a:lnTo>
                    <a:pt x="56" y="209"/>
                  </a:lnTo>
                  <a:lnTo>
                    <a:pt x="56" y="207"/>
                  </a:lnTo>
                  <a:lnTo>
                    <a:pt x="58" y="207"/>
                  </a:lnTo>
                  <a:lnTo>
                    <a:pt x="61" y="206"/>
                  </a:lnTo>
                  <a:lnTo>
                    <a:pt x="67" y="204"/>
                  </a:lnTo>
                  <a:lnTo>
                    <a:pt x="69" y="204"/>
                  </a:lnTo>
                  <a:lnTo>
                    <a:pt x="69" y="215"/>
                  </a:lnTo>
                  <a:lnTo>
                    <a:pt x="69" y="217"/>
                  </a:lnTo>
                  <a:lnTo>
                    <a:pt x="69" y="219"/>
                  </a:lnTo>
                  <a:lnTo>
                    <a:pt x="67" y="219"/>
                  </a:lnTo>
                  <a:lnTo>
                    <a:pt x="67" y="223"/>
                  </a:lnTo>
                  <a:lnTo>
                    <a:pt x="59" y="230"/>
                  </a:lnTo>
                  <a:lnTo>
                    <a:pt x="54" y="238"/>
                  </a:lnTo>
                  <a:lnTo>
                    <a:pt x="52" y="236"/>
                  </a:lnTo>
                  <a:lnTo>
                    <a:pt x="48" y="234"/>
                  </a:lnTo>
                  <a:lnTo>
                    <a:pt x="48" y="232"/>
                  </a:lnTo>
                  <a:lnTo>
                    <a:pt x="48" y="230"/>
                  </a:lnTo>
                  <a:lnTo>
                    <a:pt x="50" y="229"/>
                  </a:lnTo>
                  <a:lnTo>
                    <a:pt x="50" y="227"/>
                  </a:lnTo>
                  <a:lnTo>
                    <a:pt x="48" y="227"/>
                  </a:lnTo>
                  <a:lnTo>
                    <a:pt x="46" y="227"/>
                  </a:lnTo>
                  <a:lnTo>
                    <a:pt x="46" y="229"/>
                  </a:lnTo>
                  <a:lnTo>
                    <a:pt x="40" y="230"/>
                  </a:lnTo>
                  <a:lnTo>
                    <a:pt x="38" y="230"/>
                  </a:lnTo>
                  <a:lnTo>
                    <a:pt x="36" y="230"/>
                  </a:lnTo>
                  <a:lnTo>
                    <a:pt x="33" y="232"/>
                  </a:lnTo>
                  <a:lnTo>
                    <a:pt x="34" y="234"/>
                  </a:lnTo>
                  <a:lnTo>
                    <a:pt x="38" y="232"/>
                  </a:lnTo>
                  <a:lnTo>
                    <a:pt x="42" y="234"/>
                  </a:lnTo>
                  <a:lnTo>
                    <a:pt x="44" y="234"/>
                  </a:lnTo>
                  <a:lnTo>
                    <a:pt x="44" y="236"/>
                  </a:lnTo>
                  <a:lnTo>
                    <a:pt x="42" y="236"/>
                  </a:lnTo>
                  <a:lnTo>
                    <a:pt x="40" y="236"/>
                  </a:lnTo>
                  <a:lnTo>
                    <a:pt x="40" y="240"/>
                  </a:lnTo>
                  <a:lnTo>
                    <a:pt x="42" y="240"/>
                  </a:lnTo>
                  <a:lnTo>
                    <a:pt x="44" y="238"/>
                  </a:lnTo>
                  <a:lnTo>
                    <a:pt x="46" y="238"/>
                  </a:lnTo>
                  <a:lnTo>
                    <a:pt x="46" y="242"/>
                  </a:lnTo>
                  <a:lnTo>
                    <a:pt x="44" y="244"/>
                  </a:lnTo>
                  <a:lnTo>
                    <a:pt x="42" y="244"/>
                  </a:lnTo>
                  <a:lnTo>
                    <a:pt x="42" y="246"/>
                  </a:lnTo>
                  <a:lnTo>
                    <a:pt x="44" y="246"/>
                  </a:lnTo>
                  <a:lnTo>
                    <a:pt x="44" y="244"/>
                  </a:lnTo>
                  <a:lnTo>
                    <a:pt x="46" y="244"/>
                  </a:lnTo>
                  <a:lnTo>
                    <a:pt x="48" y="244"/>
                  </a:lnTo>
                  <a:lnTo>
                    <a:pt x="48" y="248"/>
                  </a:lnTo>
                  <a:lnTo>
                    <a:pt x="48" y="250"/>
                  </a:lnTo>
                  <a:lnTo>
                    <a:pt x="46" y="250"/>
                  </a:lnTo>
                  <a:lnTo>
                    <a:pt x="44" y="250"/>
                  </a:lnTo>
                  <a:lnTo>
                    <a:pt x="40" y="252"/>
                  </a:lnTo>
                  <a:lnTo>
                    <a:pt x="36" y="255"/>
                  </a:lnTo>
                  <a:lnTo>
                    <a:pt x="38" y="255"/>
                  </a:lnTo>
                  <a:lnTo>
                    <a:pt x="40" y="255"/>
                  </a:lnTo>
                  <a:lnTo>
                    <a:pt x="42" y="253"/>
                  </a:lnTo>
                  <a:lnTo>
                    <a:pt x="44" y="253"/>
                  </a:lnTo>
                  <a:lnTo>
                    <a:pt x="48" y="253"/>
                  </a:lnTo>
                  <a:lnTo>
                    <a:pt x="50" y="255"/>
                  </a:lnTo>
                  <a:lnTo>
                    <a:pt x="50" y="257"/>
                  </a:lnTo>
                  <a:lnTo>
                    <a:pt x="50" y="259"/>
                  </a:lnTo>
                  <a:lnTo>
                    <a:pt x="42" y="259"/>
                  </a:lnTo>
                  <a:lnTo>
                    <a:pt x="38" y="261"/>
                  </a:lnTo>
                  <a:lnTo>
                    <a:pt x="36" y="265"/>
                  </a:lnTo>
                  <a:lnTo>
                    <a:pt x="38" y="267"/>
                  </a:lnTo>
                  <a:lnTo>
                    <a:pt x="44" y="265"/>
                  </a:lnTo>
                  <a:lnTo>
                    <a:pt x="46" y="263"/>
                  </a:lnTo>
                  <a:lnTo>
                    <a:pt x="48" y="263"/>
                  </a:lnTo>
                  <a:lnTo>
                    <a:pt x="50" y="263"/>
                  </a:lnTo>
                  <a:lnTo>
                    <a:pt x="50" y="265"/>
                  </a:lnTo>
                  <a:lnTo>
                    <a:pt x="50" y="267"/>
                  </a:lnTo>
                  <a:lnTo>
                    <a:pt x="44" y="269"/>
                  </a:lnTo>
                  <a:lnTo>
                    <a:pt x="40" y="269"/>
                  </a:lnTo>
                  <a:lnTo>
                    <a:pt x="34" y="269"/>
                  </a:lnTo>
                  <a:lnTo>
                    <a:pt x="33" y="269"/>
                  </a:lnTo>
                  <a:lnTo>
                    <a:pt x="33" y="267"/>
                  </a:lnTo>
                  <a:lnTo>
                    <a:pt x="34" y="267"/>
                  </a:lnTo>
                  <a:lnTo>
                    <a:pt x="34" y="265"/>
                  </a:lnTo>
                  <a:lnTo>
                    <a:pt x="33" y="265"/>
                  </a:lnTo>
                  <a:lnTo>
                    <a:pt x="31" y="265"/>
                  </a:lnTo>
                  <a:lnTo>
                    <a:pt x="29" y="265"/>
                  </a:lnTo>
                  <a:lnTo>
                    <a:pt x="27" y="265"/>
                  </a:lnTo>
                  <a:lnTo>
                    <a:pt x="23" y="263"/>
                  </a:lnTo>
                  <a:lnTo>
                    <a:pt x="27" y="259"/>
                  </a:lnTo>
                  <a:lnTo>
                    <a:pt x="29" y="259"/>
                  </a:lnTo>
                  <a:lnTo>
                    <a:pt x="29" y="261"/>
                  </a:lnTo>
                  <a:lnTo>
                    <a:pt x="31" y="261"/>
                  </a:lnTo>
                  <a:lnTo>
                    <a:pt x="31" y="259"/>
                  </a:lnTo>
                  <a:lnTo>
                    <a:pt x="31" y="257"/>
                  </a:lnTo>
                  <a:lnTo>
                    <a:pt x="29" y="257"/>
                  </a:lnTo>
                  <a:lnTo>
                    <a:pt x="25" y="255"/>
                  </a:lnTo>
                  <a:lnTo>
                    <a:pt x="23" y="253"/>
                  </a:lnTo>
                  <a:lnTo>
                    <a:pt x="25" y="252"/>
                  </a:lnTo>
                  <a:lnTo>
                    <a:pt x="27" y="252"/>
                  </a:lnTo>
                  <a:lnTo>
                    <a:pt x="33" y="242"/>
                  </a:lnTo>
                  <a:lnTo>
                    <a:pt x="33" y="240"/>
                  </a:lnTo>
                  <a:lnTo>
                    <a:pt x="31" y="240"/>
                  </a:lnTo>
                  <a:lnTo>
                    <a:pt x="29" y="240"/>
                  </a:lnTo>
                  <a:lnTo>
                    <a:pt x="27" y="242"/>
                  </a:lnTo>
                  <a:lnTo>
                    <a:pt x="23" y="248"/>
                  </a:lnTo>
                  <a:lnTo>
                    <a:pt x="17" y="253"/>
                  </a:lnTo>
                  <a:lnTo>
                    <a:pt x="15" y="255"/>
                  </a:lnTo>
                  <a:lnTo>
                    <a:pt x="13" y="255"/>
                  </a:lnTo>
                  <a:lnTo>
                    <a:pt x="13" y="253"/>
                  </a:lnTo>
                  <a:lnTo>
                    <a:pt x="13" y="252"/>
                  </a:lnTo>
                  <a:lnTo>
                    <a:pt x="13" y="250"/>
                  </a:lnTo>
                  <a:lnTo>
                    <a:pt x="11" y="250"/>
                  </a:lnTo>
                  <a:lnTo>
                    <a:pt x="10" y="250"/>
                  </a:lnTo>
                  <a:lnTo>
                    <a:pt x="10" y="252"/>
                  </a:lnTo>
                  <a:lnTo>
                    <a:pt x="6" y="252"/>
                  </a:lnTo>
                  <a:lnTo>
                    <a:pt x="2" y="252"/>
                  </a:lnTo>
                  <a:lnTo>
                    <a:pt x="0" y="250"/>
                  </a:lnTo>
                  <a:lnTo>
                    <a:pt x="6" y="252"/>
                  </a:lnTo>
                  <a:lnTo>
                    <a:pt x="36" y="207"/>
                  </a:lnTo>
                  <a:lnTo>
                    <a:pt x="31" y="204"/>
                  </a:lnTo>
                  <a:lnTo>
                    <a:pt x="50" y="173"/>
                  </a:lnTo>
                  <a:lnTo>
                    <a:pt x="46" y="171"/>
                  </a:lnTo>
                  <a:lnTo>
                    <a:pt x="52" y="159"/>
                  </a:lnTo>
                  <a:lnTo>
                    <a:pt x="65" y="167"/>
                  </a:lnTo>
                  <a:lnTo>
                    <a:pt x="84" y="136"/>
                  </a:lnTo>
                  <a:lnTo>
                    <a:pt x="102" y="111"/>
                  </a:lnTo>
                  <a:lnTo>
                    <a:pt x="161" y="150"/>
                  </a:lnTo>
                  <a:lnTo>
                    <a:pt x="165" y="144"/>
                  </a:lnTo>
                  <a:lnTo>
                    <a:pt x="177" y="152"/>
                  </a:lnTo>
                  <a:lnTo>
                    <a:pt x="196" y="119"/>
                  </a:lnTo>
                  <a:lnTo>
                    <a:pt x="215" y="85"/>
                  </a:lnTo>
                  <a:lnTo>
                    <a:pt x="221" y="75"/>
                  </a:lnTo>
                  <a:lnTo>
                    <a:pt x="246" y="90"/>
                  </a:lnTo>
                  <a:lnTo>
                    <a:pt x="282" y="31"/>
                  </a:lnTo>
                  <a:lnTo>
                    <a:pt x="296" y="0"/>
                  </a:lnTo>
                  <a:lnTo>
                    <a:pt x="305" y="2"/>
                  </a:lnTo>
                  <a:lnTo>
                    <a:pt x="313" y="8"/>
                  </a:lnTo>
                  <a:lnTo>
                    <a:pt x="317" y="6"/>
                  </a:lnTo>
                  <a:lnTo>
                    <a:pt x="361" y="31"/>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57" name="Freeform 6359"/>
            <p:cNvSpPr>
              <a:spLocks noEditPoints="1"/>
            </p:cNvSpPr>
            <p:nvPr/>
          </p:nvSpPr>
          <p:spPr bwMode="auto">
            <a:xfrm>
              <a:off x="6911976" y="3608388"/>
              <a:ext cx="781050" cy="673100"/>
            </a:xfrm>
            <a:custGeom>
              <a:avLst/>
              <a:gdLst>
                <a:gd name="T0" fmla="*/ 109 w 492"/>
                <a:gd name="T1" fmla="*/ 269 h 424"/>
                <a:gd name="T2" fmla="*/ 58 w 492"/>
                <a:gd name="T3" fmla="*/ 286 h 424"/>
                <a:gd name="T4" fmla="*/ 46 w 492"/>
                <a:gd name="T5" fmla="*/ 290 h 424"/>
                <a:gd name="T6" fmla="*/ 34 w 492"/>
                <a:gd name="T7" fmla="*/ 282 h 424"/>
                <a:gd name="T8" fmla="*/ 54 w 492"/>
                <a:gd name="T9" fmla="*/ 278 h 424"/>
                <a:gd name="T10" fmla="*/ 84 w 492"/>
                <a:gd name="T11" fmla="*/ 265 h 424"/>
                <a:gd name="T12" fmla="*/ 102 w 492"/>
                <a:gd name="T13" fmla="*/ 253 h 424"/>
                <a:gd name="T14" fmla="*/ 79 w 492"/>
                <a:gd name="T15" fmla="*/ 240 h 424"/>
                <a:gd name="T16" fmla="*/ 58 w 492"/>
                <a:gd name="T17" fmla="*/ 252 h 424"/>
                <a:gd name="T18" fmla="*/ 77 w 492"/>
                <a:gd name="T19" fmla="*/ 227 h 424"/>
                <a:gd name="T20" fmla="*/ 90 w 492"/>
                <a:gd name="T21" fmla="*/ 227 h 424"/>
                <a:gd name="T22" fmla="*/ 107 w 492"/>
                <a:gd name="T23" fmla="*/ 213 h 424"/>
                <a:gd name="T24" fmla="*/ 136 w 492"/>
                <a:gd name="T25" fmla="*/ 202 h 424"/>
                <a:gd name="T26" fmla="*/ 132 w 492"/>
                <a:gd name="T27" fmla="*/ 202 h 424"/>
                <a:gd name="T28" fmla="*/ 434 w 492"/>
                <a:gd name="T29" fmla="*/ 121 h 424"/>
                <a:gd name="T30" fmla="*/ 457 w 492"/>
                <a:gd name="T31" fmla="*/ 219 h 424"/>
                <a:gd name="T32" fmla="*/ 326 w 492"/>
                <a:gd name="T33" fmla="*/ 363 h 424"/>
                <a:gd name="T34" fmla="*/ 238 w 492"/>
                <a:gd name="T35" fmla="*/ 367 h 424"/>
                <a:gd name="T36" fmla="*/ 221 w 492"/>
                <a:gd name="T37" fmla="*/ 348 h 424"/>
                <a:gd name="T38" fmla="*/ 207 w 492"/>
                <a:gd name="T39" fmla="*/ 328 h 424"/>
                <a:gd name="T40" fmla="*/ 213 w 492"/>
                <a:gd name="T41" fmla="*/ 309 h 424"/>
                <a:gd name="T42" fmla="*/ 184 w 492"/>
                <a:gd name="T43" fmla="*/ 301 h 424"/>
                <a:gd name="T44" fmla="*/ 171 w 492"/>
                <a:gd name="T45" fmla="*/ 278 h 424"/>
                <a:gd name="T46" fmla="*/ 159 w 492"/>
                <a:gd name="T47" fmla="*/ 275 h 424"/>
                <a:gd name="T48" fmla="*/ 155 w 492"/>
                <a:gd name="T49" fmla="*/ 282 h 424"/>
                <a:gd name="T50" fmla="*/ 119 w 492"/>
                <a:gd name="T51" fmla="*/ 278 h 424"/>
                <a:gd name="T52" fmla="*/ 123 w 492"/>
                <a:gd name="T53" fmla="*/ 269 h 424"/>
                <a:gd name="T54" fmla="*/ 159 w 492"/>
                <a:gd name="T55" fmla="*/ 269 h 424"/>
                <a:gd name="T56" fmla="*/ 182 w 492"/>
                <a:gd name="T57" fmla="*/ 263 h 424"/>
                <a:gd name="T58" fmla="*/ 182 w 492"/>
                <a:gd name="T59" fmla="*/ 257 h 424"/>
                <a:gd name="T60" fmla="*/ 161 w 492"/>
                <a:gd name="T61" fmla="*/ 252 h 424"/>
                <a:gd name="T62" fmla="*/ 175 w 492"/>
                <a:gd name="T63" fmla="*/ 248 h 424"/>
                <a:gd name="T64" fmla="*/ 163 w 492"/>
                <a:gd name="T65" fmla="*/ 242 h 424"/>
                <a:gd name="T66" fmla="*/ 146 w 492"/>
                <a:gd name="T67" fmla="*/ 232 h 424"/>
                <a:gd name="T68" fmla="*/ 179 w 492"/>
                <a:gd name="T69" fmla="*/ 232 h 424"/>
                <a:gd name="T70" fmla="*/ 148 w 492"/>
                <a:gd name="T71" fmla="*/ 223 h 424"/>
                <a:gd name="T72" fmla="*/ 155 w 492"/>
                <a:gd name="T73" fmla="*/ 207 h 424"/>
                <a:gd name="T74" fmla="*/ 144 w 492"/>
                <a:gd name="T75" fmla="*/ 204 h 424"/>
                <a:gd name="T76" fmla="*/ 136 w 492"/>
                <a:gd name="T77" fmla="*/ 198 h 424"/>
                <a:gd name="T78" fmla="*/ 119 w 492"/>
                <a:gd name="T79" fmla="*/ 194 h 424"/>
                <a:gd name="T80" fmla="*/ 125 w 492"/>
                <a:gd name="T81" fmla="*/ 175 h 424"/>
                <a:gd name="T82" fmla="*/ 107 w 492"/>
                <a:gd name="T83" fmla="*/ 194 h 424"/>
                <a:gd name="T84" fmla="*/ 100 w 492"/>
                <a:gd name="T85" fmla="*/ 194 h 424"/>
                <a:gd name="T86" fmla="*/ 81 w 492"/>
                <a:gd name="T87" fmla="*/ 181 h 424"/>
                <a:gd name="T88" fmla="*/ 94 w 492"/>
                <a:gd name="T89" fmla="*/ 163 h 424"/>
                <a:gd name="T90" fmla="*/ 79 w 492"/>
                <a:gd name="T91" fmla="*/ 167 h 424"/>
                <a:gd name="T92" fmla="*/ 65 w 492"/>
                <a:gd name="T93" fmla="*/ 177 h 424"/>
                <a:gd name="T94" fmla="*/ 77 w 492"/>
                <a:gd name="T95" fmla="*/ 190 h 424"/>
                <a:gd name="T96" fmla="*/ 52 w 492"/>
                <a:gd name="T97" fmla="*/ 209 h 424"/>
                <a:gd name="T98" fmla="*/ 67 w 492"/>
                <a:gd name="T99" fmla="*/ 223 h 424"/>
                <a:gd name="T100" fmla="*/ 46 w 492"/>
                <a:gd name="T101" fmla="*/ 229 h 424"/>
                <a:gd name="T102" fmla="*/ 40 w 492"/>
                <a:gd name="T103" fmla="*/ 236 h 424"/>
                <a:gd name="T104" fmla="*/ 46 w 492"/>
                <a:gd name="T105" fmla="*/ 244 h 424"/>
                <a:gd name="T106" fmla="*/ 44 w 492"/>
                <a:gd name="T107" fmla="*/ 253 h 424"/>
                <a:gd name="T108" fmla="*/ 48 w 492"/>
                <a:gd name="T109" fmla="*/ 263 h 424"/>
                <a:gd name="T110" fmla="*/ 33 w 492"/>
                <a:gd name="T111" fmla="*/ 265 h 424"/>
                <a:gd name="T112" fmla="*/ 29 w 492"/>
                <a:gd name="T113" fmla="*/ 257 h 424"/>
                <a:gd name="T114" fmla="*/ 17 w 492"/>
                <a:gd name="T115" fmla="*/ 253 h 424"/>
                <a:gd name="T116" fmla="*/ 0 w 492"/>
                <a:gd name="T117" fmla="*/ 250 h 424"/>
                <a:gd name="T118" fmla="*/ 165 w 492"/>
                <a:gd name="T119" fmla="*/ 144 h 424"/>
                <a:gd name="T120" fmla="*/ 361 w 492"/>
                <a:gd name="T121" fmla="*/ 31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2" h="424">
                  <a:moveTo>
                    <a:pt x="104" y="259"/>
                  </a:moveTo>
                  <a:lnTo>
                    <a:pt x="107" y="261"/>
                  </a:lnTo>
                  <a:lnTo>
                    <a:pt x="107" y="263"/>
                  </a:lnTo>
                  <a:lnTo>
                    <a:pt x="106" y="263"/>
                  </a:lnTo>
                  <a:lnTo>
                    <a:pt x="100" y="263"/>
                  </a:lnTo>
                  <a:lnTo>
                    <a:pt x="98" y="265"/>
                  </a:lnTo>
                  <a:lnTo>
                    <a:pt x="100" y="267"/>
                  </a:lnTo>
                  <a:lnTo>
                    <a:pt x="107" y="265"/>
                  </a:lnTo>
                  <a:lnTo>
                    <a:pt x="109" y="265"/>
                  </a:lnTo>
                  <a:lnTo>
                    <a:pt x="109" y="267"/>
                  </a:lnTo>
                  <a:lnTo>
                    <a:pt x="109" y="269"/>
                  </a:lnTo>
                  <a:lnTo>
                    <a:pt x="106" y="271"/>
                  </a:lnTo>
                  <a:lnTo>
                    <a:pt x="102" y="273"/>
                  </a:lnTo>
                  <a:lnTo>
                    <a:pt x="90" y="275"/>
                  </a:lnTo>
                  <a:lnTo>
                    <a:pt x="86" y="275"/>
                  </a:lnTo>
                  <a:lnTo>
                    <a:pt x="81" y="277"/>
                  </a:lnTo>
                  <a:lnTo>
                    <a:pt x="71" y="280"/>
                  </a:lnTo>
                  <a:lnTo>
                    <a:pt x="69" y="282"/>
                  </a:lnTo>
                  <a:lnTo>
                    <a:pt x="67" y="284"/>
                  </a:lnTo>
                  <a:lnTo>
                    <a:pt x="63" y="284"/>
                  </a:lnTo>
                  <a:lnTo>
                    <a:pt x="59" y="286"/>
                  </a:lnTo>
                  <a:lnTo>
                    <a:pt x="58" y="286"/>
                  </a:lnTo>
                  <a:lnTo>
                    <a:pt x="58" y="288"/>
                  </a:lnTo>
                  <a:lnTo>
                    <a:pt x="58" y="290"/>
                  </a:lnTo>
                  <a:lnTo>
                    <a:pt x="59" y="290"/>
                  </a:lnTo>
                  <a:lnTo>
                    <a:pt x="59" y="292"/>
                  </a:lnTo>
                  <a:lnTo>
                    <a:pt x="58" y="294"/>
                  </a:lnTo>
                  <a:lnTo>
                    <a:pt x="56" y="294"/>
                  </a:lnTo>
                  <a:lnTo>
                    <a:pt x="52" y="294"/>
                  </a:lnTo>
                  <a:lnTo>
                    <a:pt x="52" y="292"/>
                  </a:lnTo>
                  <a:lnTo>
                    <a:pt x="50" y="290"/>
                  </a:lnTo>
                  <a:lnTo>
                    <a:pt x="48" y="290"/>
                  </a:lnTo>
                  <a:lnTo>
                    <a:pt x="46" y="290"/>
                  </a:lnTo>
                  <a:lnTo>
                    <a:pt x="46" y="292"/>
                  </a:lnTo>
                  <a:lnTo>
                    <a:pt x="44" y="292"/>
                  </a:lnTo>
                  <a:lnTo>
                    <a:pt x="42" y="294"/>
                  </a:lnTo>
                  <a:lnTo>
                    <a:pt x="42" y="292"/>
                  </a:lnTo>
                  <a:lnTo>
                    <a:pt x="40" y="292"/>
                  </a:lnTo>
                  <a:lnTo>
                    <a:pt x="34" y="290"/>
                  </a:lnTo>
                  <a:lnTo>
                    <a:pt x="33" y="292"/>
                  </a:lnTo>
                  <a:lnTo>
                    <a:pt x="31" y="290"/>
                  </a:lnTo>
                  <a:lnTo>
                    <a:pt x="29" y="288"/>
                  </a:lnTo>
                  <a:lnTo>
                    <a:pt x="33" y="282"/>
                  </a:lnTo>
                  <a:lnTo>
                    <a:pt x="34" y="282"/>
                  </a:lnTo>
                  <a:lnTo>
                    <a:pt x="36" y="280"/>
                  </a:lnTo>
                  <a:lnTo>
                    <a:pt x="38" y="280"/>
                  </a:lnTo>
                  <a:lnTo>
                    <a:pt x="40" y="282"/>
                  </a:lnTo>
                  <a:lnTo>
                    <a:pt x="42" y="280"/>
                  </a:lnTo>
                  <a:lnTo>
                    <a:pt x="42" y="278"/>
                  </a:lnTo>
                  <a:lnTo>
                    <a:pt x="44" y="278"/>
                  </a:lnTo>
                  <a:lnTo>
                    <a:pt x="48" y="277"/>
                  </a:lnTo>
                  <a:lnTo>
                    <a:pt x="50" y="277"/>
                  </a:lnTo>
                  <a:lnTo>
                    <a:pt x="50" y="278"/>
                  </a:lnTo>
                  <a:lnTo>
                    <a:pt x="52" y="278"/>
                  </a:lnTo>
                  <a:lnTo>
                    <a:pt x="54" y="278"/>
                  </a:lnTo>
                  <a:lnTo>
                    <a:pt x="54" y="277"/>
                  </a:lnTo>
                  <a:lnTo>
                    <a:pt x="56" y="277"/>
                  </a:lnTo>
                  <a:lnTo>
                    <a:pt x="63" y="275"/>
                  </a:lnTo>
                  <a:lnTo>
                    <a:pt x="67" y="275"/>
                  </a:lnTo>
                  <a:lnTo>
                    <a:pt x="69" y="273"/>
                  </a:lnTo>
                  <a:lnTo>
                    <a:pt x="71" y="273"/>
                  </a:lnTo>
                  <a:lnTo>
                    <a:pt x="73" y="273"/>
                  </a:lnTo>
                  <a:lnTo>
                    <a:pt x="75" y="271"/>
                  </a:lnTo>
                  <a:lnTo>
                    <a:pt x="82" y="267"/>
                  </a:lnTo>
                  <a:lnTo>
                    <a:pt x="84" y="267"/>
                  </a:lnTo>
                  <a:lnTo>
                    <a:pt x="84" y="265"/>
                  </a:lnTo>
                  <a:lnTo>
                    <a:pt x="86" y="265"/>
                  </a:lnTo>
                  <a:lnTo>
                    <a:pt x="88" y="265"/>
                  </a:lnTo>
                  <a:lnTo>
                    <a:pt x="92" y="263"/>
                  </a:lnTo>
                  <a:lnTo>
                    <a:pt x="94" y="259"/>
                  </a:lnTo>
                  <a:lnTo>
                    <a:pt x="96" y="259"/>
                  </a:lnTo>
                  <a:lnTo>
                    <a:pt x="98" y="259"/>
                  </a:lnTo>
                  <a:lnTo>
                    <a:pt x="98" y="257"/>
                  </a:lnTo>
                  <a:lnTo>
                    <a:pt x="96" y="257"/>
                  </a:lnTo>
                  <a:lnTo>
                    <a:pt x="96" y="255"/>
                  </a:lnTo>
                  <a:lnTo>
                    <a:pt x="98" y="255"/>
                  </a:lnTo>
                  <a:lnTo>
                    <a:pt x="102" y="253"/>
                  </a:lnTo>
                  <a:lnTo>
                    <a:pt x="104" y="255"/>
                  </a:lnTo>
                  <a:lnTo>
                    <a:pt x="106" y="255"/>
                  </a:lnTo>
                  <a:lnTo>
                    <a:pt x="104" y="257"/>
                  </a:lnTo>
                  <a:lnTo>
                    <a:pt x="104" y="259"/>
                  </a:lnTo>
                  <a:moveTo>
                    <a:pt x="84" y="230"/>
                  </a:moveTo>
                  <a:lnTo>
                    <a:pt x="82" y="234"/>
                  </a:lnTo>
                  <a:lnTo>
                    <a:pt x="79" y="234"/>
                  </a:lnTo>
                  <a:lnTo>
                    <a:pt x="77" y="234"/>
                  </a:lnTo>
                  <a:lnTo>
                    <a:pt x="77" y="236"/>
                  </a:lnTo>
                  <a:lnTo>
                    <a:pt x="79" y="238"/>
                  </a:lnTo>
                  <a:lnTo>
                    <a:pt x="79" y="240"/>
                  </a:lnTo>
                  <a:lnTo>
                    <a:pt x="77" y="242"/>
                  </a:lnTo>
                  <a:lnTo>
                    <a:pt x="73" y="246"/>
                  </a:lnTo>
                  <a:lnTo>
                    <a:pt x="69" y="246"/>
                  </a:lnTo>
                  <a:lnTo>
                    <a:pt x="67" y="250"/>
                  </a:lnTo>
                  <a:lnTo>
                    <a:pt x="65" y="252"/>
                  </a:lnTo>
                  <a:lnTo>
                    <a:pt x="63" y="253"/>
                  </a:lnTo>
                  <a:lnTo>
                    <a:pt x="59" y="257"/>
                  </a:lnTo>
                  <a:lnTo>
                    <a:pt x="58" y="257"/>
                  </a:lnTo>
                  <a:lnTo>
                    <a:pt x="58" y="255"/>
                  </a:lnTo>
                  <a:lnTo>
                    <a:pt x="58" y="253"/>
                  </a:lnTo>
                  <a:lnTo>
                    <a:pt x="58" y="252"/>
                  </a:lnTo>
                  <a:lnTo>
                    <a:pt x="58" y="250"/>
                  </a:lnTo>
                  <a:lnTo>
                    <a:pt x="58" y="248"/>
                  </a:lnTo>
                  <a:lnTo>
                    <a:pt x="56" y="246"/>
                  </a:lnTo>
                  <a:lnTo>
                    <a:pt x="54" y="246"/>
                  </a:lnTo>
                  <a:lnTo>
                    <a:pt x="54" y="244"/>
                  </a:lnTo>
                  <a:lnTo>
                    <a:pt x="56" y="244"/>
                  </a:lnTo>
                  <a:lnTo>
                    <a:pt x="58" y="240"/>
                  </a:lnTo>
                  <a:lnTo>
                    <a:pt x="71" y="230"/>
                  </a:lnTo>
                  <a:lnTo>
                    <a:pt x="77" y="225"/>
                  </a:lnTo>
                  <a:lnTo>
                    <a:pt x="79" y="225"/>
                  </a:lnTo>
                  <a:lnTo>
                    <a:pt x="77" y="227"/>
                  </a:lnTo>
                  <a:lnTo>
                    <a:pt x="77" y="230"/>
                  </a:lnTo>
                  <a:lnTo>
                    <a:pt x="79" y="230"/>
                  </a:lnTo>
                  <a:lnTo>
                    <a:pt x="79" y="229"/>
                  </a:lnTo>
                  <a:lnTo>
                    <a:pt x="79" y="227"/>
                  </a:lnTo>
                  <a:lnTo>
                    <a:pt x="81" y="225"/>
                  </a:lnTo>
                  <a:lnTo>
                    <a:pt x="82" y="225"/>
                  </a:lnTo>
                  <a:lnTo>
                    <a:pt x="90" y="221"/>
                  </a:lnTo>
                  <a:lnTo>
                    <a:pt x="94" y="221"/>
                  </a:lnTo>
                  <a:lnTo>
                    <a:pt x="94" y="223"/>
                  </a:lnTo>
                  <a:lnTo>
                    <a:pt x="94" y="225"/>
                  </a:lnTo>
                  <a:lnTo>
                    <a:pt x="90" y="227"/>
                  </a:lnTo>
                  <a:lnTo>
                    <a:pt x="86" y="227"/>
                  </a:lnTo>
                  <a:lnTo>
                    <a:pt x="84" y="230"/>
                  </a:lnTo>
                  <a:moveTo>
                    <a:pt x="109" y="213"/>
                  </a:moveTo>
                  <a:lnTo>
                    <a:pt x="111" y="221"/>
                  </a:lnTo>
                  <a:lnTo>
                    <a:pt x="107" y="223"/>
                  </a:lnTo>
                  <a:lnTo>
                    <a:pt x="102" y="221"/>
                  </a:lnTo>
                  <a:lnTo>
                    <a:pt x="100" y="219"/>
                  </a:lnTo>
                  <a:lnTo>
                    <a:pt x="102" y="215"/>
                  </a:lnTo>
                  <a:lnTo>
                    <a:pt x="104" y="213"/>
                  </a:lnTo>
                  <a:lnTo>
                    <a:pt x="106" y="213"/>
                  </a:lnTo>
                  <a:lnTo>
                    <a:pt x="107" y="213"/>
                  </a:lnTo>
                  <a:lnTo>
                    <a:pt x="109" y="213"/>
                  </a:lnTo>
                  <a:moveTo>
                    <a:pt x="84" y="204"/>
                  </a:moveTo>
                  <a:lnTo>
                    <a:pt x="81" y="204"/>
                  </a:lnTo>
                  <a:lnTo>
                    <a:pt x="79" y="200"/>
                  </a:lnTo>
                  <a:lnTo>
                    <a:pt x="81" y="194"/>
                  </a:lnTo>
                  <a:lnTo>
                    <a:pt x="84" y="192"/>
                  </a:lnTo>
                  <a:lnTo>
                    <a:pt x="84" y="194"/>
                  </a:lnTo>
                  <a:lnTo>
                    <a:pt x="86" y="196"/>
                  </a:lnTo>
                  <a:lnTo>
                    <a:pt x="86" y="202"/>
                  </a:lnTo>
                  <a:lnTo>
                    <a:pt x="84" y="204"/>
                  </a:lnTo>
                  <a:moveTo>
                    <a:pt x="136" y="202"/>
                  </a:moveTo>
                  <a:lnTo>
                    <a:pt x="136" y="204"/>
                  </a:lnTo>
                  <a:lnTo>
                    <a:pt x="136" y="206"/>
                  </a:lnTo>
                  <a:lnTo>
                    <a:pt x="134" y="206"/>
                  </a:lnTo>
                  <a:lnTo>
                    <a:pt x="132" y="207"/>
                  </a:lnTo>
                  <a:lnTo>
                    <a:pt x="131" y="207"/>
                  </a:lnTo>
                  <a:lnTo>
                    <a:pt x="129" y="206"/>
                  </a:lnTo>
                  <a:lnTo>
                    <a:pt x="129" y="204"/>
                  </a:lnTo>
                  <a:lnTo>
                    <a:pt x="127" y="202"/>
                  </a:lnTo>
                  <a:lnTo>
                    <a:pt x="123" y="200"/>
                  </a:lnTo>
                  <a:lnTo>
                    <a:pt x="131" y="200"/>
                  </a:lnTo>
                  <a:lnTo>
                    <a:pt x="132" y="202"/>
                  </a:lnTo>
                  <a:lnTo>
                    <a:pt x="134" y="202"/>
                  </a:lnTo>
                  <a:lnTo>
                    <a:pt x="136" y="202"/>
                  </a:lnTo>
                  <a:moveTo>
                    <a:pt x="361" y="31"/>
                  </a:moveTo>
                  <a:lnTo>
                    <a:pt x="357" y="40"/>
                  </a:lnTo>
                  <a:lnTo>
                    <a:pt x="384" y="56"/>
                  </a:lnTo>
                  <a:lnTo>
                    <a:pt x="417" y="75"/>
                  </a:lnTo>
                  <a:lnTo>
                    <a:pt x="451" y="94"/>
                  </a:lnTo>
                  <a:lnTo>
                    <a:pt x="447" y="106"/>
                  </a:lnTo>
                  <a:lnTo>
                    <a:pt x="451" y="110"/>
                  </a:lnTo>
                  <a:lnTo>
                    <a:pt x="447" y="115"/>
                  </a:lnTo>
                  <a:lnTo>
                    <a:pt x="434" y="121"/>
                  </a:lnTo>
                  <a:lnTo>
                    <a:pt x="440" y="133"/>
                  </a:lnTo>
                  <a:lnTo>
                    <a:pt x="428" y="136"/>
                  </a:lnTo>
                  <a:lnTo>
                    <a:pt x="424" y="140"/>
                  </a:lnTo>
                  <a:lnTo>
                    <a:pt x="426" y="144"/>
                  </a:lnTo>
                  <a:lnTo>
                    <a:pt x="438" y="154"/>
                  </a:lnTo>
                  <a:lnTo>
                    <a:pt x="449" y="146"/>
                  </a:lnTo>
                  <a:lnTo>
                    <a:pt x="453" y="150"/>
                  </a:lnTo>
                  <a:lnTo>
                    <a:pt x="469" y="158"/>
                  </a:lnTo>
                  <a:lnTo>
                    <a:pt x="463" y="167"/>
                  </a:lnTo>
                  <a:lnTo>
                    <a:pt x="476" y="184"/>
                  </a:lnTo>
                  <a:lnTo>
                    <a:pt x="457" y="219"/>
                  </a:lnTo>
                  <a:lnTo>
                    <a:pt x="453" y="221"/>
                  </a:lnTo>
                  <a:lnTo>
                    <a:pt x="463" y="227"/>
                  </a:lnTo>
                  <a:lnTo>
                    <a:pt x="449" y="250"/>
                  </a:lnTo>
                  <a:lnTo>
                    <a:pt x="492" y="271"/>
                  </a:lnTo>
                  <a:lnTo>
                    <a:pt x="413" y="424"/>
                  </a:lnTo>
                  <a:lnTo>
                    <a:pt x="401" y="419"/>
                  </a:lnTo>
                  <a:lnTo>
                    <a:pt x="403" y="415"/>
                  </a:lnTo>
                  <a:lnTo>
                    <a:pt x="376" y="399"/>
                  </a:lnTo>
                  <a:lnTo>
                    <a:pt x="380" y="390"/>
                  </a:lnTo>
                  <a:lnTo>
                    <a:pt x="371" y="386"/>
                  </a:lnTo>
                  <a:lnTo>
                    <a:pt x="326" y="363"/>
                  </a:lnTo>
                  <a:lnTo>
                    <a:pt x="309" y="353"/>
                  </a:lnTo>
                  <a:lnTo>
                    <a:pt x="246" y="382"/>
                  </a:lnTo>
                  <a:lnTo>
                    <a:pt x="244" y="386"/>
                  </a:lnTo>
                  <a:lnTo>
                    <a:pt x="242" y="384"/>
                  </a:lnTo>
                  <a:lnTo>
                    <a:pt x="240" y="382"/>
                  </a:lnTo>
                  <a:lnTo>
                    <a:pt x="240" y="380"/>
                  </a:lnTo>
                  <a:lnTo>
                    <a:pt x="238" y="380"/>
                  </a:lnTo>
                  <a:lnTo>
                    <a:pt x="238" y="378"/>
                  </a:lnTo>
                  <a:lnTo>
                    <a:pt x="238" y="376"/>
                  </a:lnTo>
                  <a:lnTo>
                    <a:pt x="240" y="374"/>
                  </a:lnTo>
                  <a:lnTo>
                    <a:pt x="238" y="367"/>
                  </a:lnTo>
                  <a:lnTo>
                    <a:pt x="236" y="363"/>
                  </a:lnTo>
                  <a:lnTo>
                    <a:pt x="234" y="361"/>
                  </a:lnTo>
                  <a:lnTo>
                    <a:pt x="234" y="359"/>
                  </a:lnTo>
                  <a:lnTo>
                    <a:pt x="236" y="357"/>
                  </a:lnTo>
                  <a:lnTo>
                    <a:pt x="232" y="353"/>
                  </a:lnTo>
                  <a:lnTo>
                    <a:pt x="230" y="353"/>
                  </a:lnTo>
                  <a:lnTo>
                    <a:pt x="228" y="355"/>
                  </a:lnTo>
                  <a:lnTo>
                    <a:pt x="225" y="353"/>
                  </a:lnTo>
                  <a:lnTo>
                    <a:pt x="225" y="351"/>
                  </a:lnTo>
                  <a:lnTo>
                    <a:pt x="223" y="349"/>
                  </a:lnTo>
                  <a:lnTo>
                    <a:pt x="221" y="348"/>
                  </a:lnTo>
                  <a:lnTo>
                    <a:pt x="221" y="349"/>
                  </a:lnTo>
                  <a:lnTo>
                    <a:pt x="219" y="348"/>
                  </a:lnTo>
                  <a:lnTo>
                    <a:pt x="217" y="344"/>
                  </a:lnTo>
                  <a:lnTo>
                    <a:pt x="217" y="342"/>
                  </a:lnTo>
                  <a:lnTo>
                    <a:pt x="217" y="340"/>
                  </a:lnTo>
                  <a:lnTo>
                    <a:pt x="219" y="340"/>
                  </a:lnTo>
                  <a:lnTo>
                    <a:pt x="217" y="334"/>
                  </a:lnTo>
                  <a:lnTo>
                    <a:pt x="217" y="332"/>
                  </a:lnTo>
                  <a:lnTo>
                    <a:pt x="215" y="330"/>
                  </a:lnTo>
                  <a:lnTo>
                    <a:pt x="209" y="328"/>
                  </a:lnTo>
                  <a:lnTo>
                    <a:pt x="207" y="328"/>
                  </a:lnTo>
                  <a:lnTo>
                    <a:pt x="207" y="326"/>
                  </a:lnTo>
                  <a:lnTo>
                    <a:pt x="213" y="321"/>
                  </a:lnTo>
                  <a:lnTo>
                    <a:pt x="217" y="317"/>
                  </a:lnTo>
                  <a:lnTo>
                    <a:pt x="219" y="317"/>
                  </a:lnTo>
                  <a:lnTo>
                    <a:pt x="221" y="315"/>
                  </a:lnTo>
                  <a:lnTo>
                    <a:pt x="221" y="313"/>
                  </a:lnTo>
                  <a:lnTo>
                    <a:pt x="221" y="311"/>
                  </a:lnTo>
                  <a:lnTo>
                    <a:pt x="219" y="311"/>
                  </a:lnTo>
                  <a:lnTo>
                    <a:pt x="217" y="313"/>
                  </a:lnTo>
                  <a:lnTo>
                    <a:pt x="215" y="311"/>
                  </a:lnTo>
                  <a:lnTo>
                    <a:pt x="213" y="309"/>
                  </a:lnTo>
                  <a:lnTo>
                    <a:pt x="205" y="307"/>
                  </a:lnTo>
                  <a:lnTo>
                    <a:pt x="203" y="307"/>
                  </a:lnTo>
                  <a:lnTo>
                    <a:pt x="202" y="307"/>
                  </a:lnTo>
                  <a:lnTo>
                    <a:pt x="200" y="309"/>
                  </a:lnTo>
                  <a:lnTo>
                    <a:pt x="200" y="311"/>
                  </a:lnTo>
                  <a:lnTo>
                    <a:pt x="198" y="317"/>
                  </a:lnTo>
                  <a:lnTo>
                    <a:pt x="200" y="321"/>
                  </a:lnTo>
                  <a:lnTo>
                    <a:pt x="198" y="321"/>
                  </a:lnTo>
                  <a:lnTo>
                    <a:pt x="194" y="317"/>
                  </a:lnTo>
                  <a:lnTo>
                    <a:pt x="188" y="309"/>
                  </a:lnTo>
                  <a:lnTo>
                    <a:pt x="184" y="301"/>
                  </a:lnTo>
                  <a:lnTo>
                    <a:pt x="186" y="298"/>
                  </a:lnTo>
                  <a:lnTo>
                    <a:pt x="184" y="296"/>
                  </a:lnTo>
                  <a:lnTo>
                    <a:pt x="184" y="294"/>
                  </a:lnTo>
                  <a:lnTo>
                    <a:pt x="184" y="292"/>
                  </a:lnTo>
                  <a:lnTo>
                    <a:pt x="180" y="288"/>
                  </a:lnTo>
                  <a:lnTo>
                    <a:pt x="179" y="286"/>
                  </a:lnTo>
                  <a:lnTo>
                    <a:pt x="175" y="284"/>
                  </a:lnTo>
                  <a:lnTo>
                    <a:pt x="171" y="284"/>
                  </a:lnTo>
                  <a:lnTo>
                    <a:pt x="169" y="284"/>
                  </a:lnTo>
                  <a:lnTo>
                    <a:pt x="167" y="280"/>
                  </a:lnTo>
                  <a:lnTo>
                    <a:pt x="171" y="278"/>
                  </a:lnTo>
                  <a:lnTo>
                    <a:pt x="173" y="278"/>
                  </a:lnTo>
                  <a:lnTo>
                    <a:pt x="177" y="278"/>
                  </a:lnTo>
                  <a:lnTo>
                    <a:pt x="186" y="275"/>
                  </a:lnTo>
                  <a:lnTo>
                    <a:pt x="184" y="273"/>
                  </a:lnTo>
                  <a:lnTo>
                    <a:pt x="182" y="273"/>
                  </a:lnTo>
                  <a:lnTo>
                    <a:pt x="180" y="275"/>
                  </a:lnTo>
                  <a:lnTo>
                    <a:pt x="179" y="275"/>
                  </a:lnTo>
                  <a:lnTo>
                    <a:pt x="169" y="275"/>
                  </a:lnTo>
                  <a:lnTo>
                    <a:pt x="163" y="275"/>
                  </a:lnTo>
                  <a:lnTo>
                    <a:pt x="161" y="275"/>
                  </a:lnTo>
                  <a:lnTo>
                    <a:pt x="159" y="275"/>
                  </a:lnTo>
                  <a:lnTo>
                    <a:pt x="152" y="275"/>
                  </a:lnTo>
                  <a:lnTo>
                    <a:pt x="152" y="273"/>
                  </a:lnTo>
                  <a:lnTo>
                    <a:pt x="148" y="271"/>
                  </a:lnTo>
                  <a:lnTo>
                    <a:pt x="146" y="269"/>
                  </a:lnTo>
                  <a:lnTo>
                    <a:pt x="146" y="271"/>
                  </a:lnTo>
                  <a:lnTo>
                    <a:pt x="144" y="273"/>
                  </a:lnTo>
                  <a:lnTo>
                    <a:pt x="144" y="275"/>
                  </a:lnTo>
                  <a:lnTo>
                    <a:pt x="146" y="275"/>
                  </a:lnTo>
                  <a:lnTo>
                    <a:pt x="148" y="275"/>
                  </a:lnTo>
                  <a:lnTo>
                    <a:pt x="155" y="278"/>
                  </a:lnTo>
                  <a:lnTo>
                    <a:pt x="155" y="282"/>
                  </a:lnTo>
                  <a:lnTo>
                    <a:pt x="154" y="282"/>
                  </a:lnTo>
                  <a:lnTo>
                    <a:pt x="148" y="284"/>
                  </a:lnTo>
                  <a:lnTo>
                    <a:pt x="144" y="282"/>
                  </a:lnTo>
                  <a:lnTo>
                    <a:pt x="142" y="282"/>
                  </a:lnTo>
                  <a:lnTo>
                    <a:pt x="136" y="280"/>
                  </a:lnTo>
                  <a:lnTo>
                    <a:pt x="132" y="280"/>
                  </a:lnTo>
                  <a:lnTo>
                    <a:pt x="131" y="280"/>
                  </a:lnTo>
                  <a:lnTo>
                    <a:pt x="127" y="282"/>
                  </a:lnTo>
                  <a:lnTo>
                    <a:pt x="121" y="282"/>
                  </a:lnTo>
                  <a:lnTo>
                    <a:pt x="119" y="282"/>
                  </a:lnTo>
                  <a:lnTo>
                    <a:pt x="119" y="278"/>
                  </a:lnTo>
                  <a:lnTo>
                    <a:pt x="119" y="277"/>
                  </a:lnTo>
                  <a:lnTo>
                    <a:pt x="121" y="277"/>
                  </a:lnTo>
                  <a:lnTo>
                    <a:pt x="123" y="277"/>
                  </a:lnTo>
                  <a:lnTo>
                    <a:pt x="127" y="277"/>
                  </a:lnTo>
                  <a:lnTo>
                    <a:pt x="131" y="275"/>
                  </a:lnTo>
                  <a:lnTo>
                    <a:pt x="132" y="275"/>
                  </a:lnTo>
                  <a:lnTo>
                    <a:pt x="131" y="273"/>
                  </a:lnTo>
                  <a:lnTo>
                    <a:pt x="129" y="273"/>
                  </a:lnTo>
                  <a:lnTo>
                    <a:pt x="127" y="273"/>
                  </a:lnTo>
                  <a:lnTo>
                    <a:pt x="125" y="273"/>
                  </a:lnTo>
                  <a:lnTo>
                    <a:pt x="123" y="269"/>
                  </a:lnTo>
                  <a:lnTo>
                    <a:pt x="125" y="265"/>
                  </a:lnTo>
                  <a:lnTo>
                    <a:pt x="132" y="259"/>
                  </a:lnTo>
                  <a:lnTo>
                    <a:pt x="134" y="259"/>
                  </a:lnTo>
                  <a:lnTo>
                    <a:pt x="136" y="259"/>
                  </a:lnTo>
                  <a:lnTo>
                    <a:pt x="140" y="261"/>
                  </a:lnTo>
                  <a:lnTo>
                    <a:pt x="140" y="263"/>
                  </a:lnTo>
                  <a:lnTo>
                    <a:pt x="142" y="265"/>
                  </a:lnTo>
                  <a:lnTo>
                    <a:pt x="148" y="267"/>
                  </a:lnTo>
                  <a:lnTo>
                    <a:pt x="150" y="267"/>
                  </a:lnTo>
                  <a:lnTo>
                    <a:pt x="154" y="265"/>
                  </a:lnTo>
                  <a:lnTo>
                    <a:pt x="159" y="269"/>
                  </a:lnTo>
                  <a:lnTo>
                    <a:pt x="165" y="269"/>
                  </a:lnTo>
                  <a:lnTo>
                    <a:pt x="173" y="269"/>
                  </a:lnTo>
                  <a:lnTo>
                    <a:pt x="177" y="271"/>
                  </a:lnTo>
                  <a:lnTo>
                    <a:pt x="179" y="271"/>
                  </a:lnTo>
                  <a:lnTo>
                    <a:pt x="182" y="271"/>
                  </a:lnTo>
                  <a:lnTo>
                    <a:pt x="182" y="269"/>
                  </a:lnTo>
                  <a:lnTo>
                    <a:pt x="180" y="269"/>
                  </a:lnTo>
                  <a:lnTo>
                    <a:pt x="179" y="267"/>
                  </a:lnTo>
                  <a:lnTo>
                    <a:pt x="179" y="265"/>
                  </a:lnTo>
                  <a:lnTo>
                    <a:pt x="180" y="263"/>
                  </a:lnTo>
                  <a:lnTo>
                    <a:pt x="182" y="263"/>
                  </a:lnTo>
                  <a:lnTo>
                    <a:pt x="184" y="261"/>
                  </a:lnTo>
                  <a:lnTo>
                    <a:pt x="182" y="261"/>
                  </a:lnTo>
                  <a:lnTo>
                    <a:pt x="180" y="261"/>
                  </a:lnTo>
                  <a:lnTo>
                    <a:pt x="179" y="263"/>
                  </a:lnTo>
                  <a:lnTo>
                    <a:pt x="177" y="263"/>
                  </a:lnTo>
                  <a:lnTo>
                    <a:pt x="175" y="263"/>
                  </a:lnTo>
                  <a:lnTo>
                    <a:pt x="173" y="263"/>
                  </a:lnTo>
                  <a:lnTo>
                    <a:pt x="175" y="261"/>
                  </a:lnTo>
                  <a:lnTo>
                    <a:pt x="177" y="259"/>
                  </a:lnTo>
                  <a:lnTo>
                    <a:pt x="180" y="259"/>
                  </a:lnTo>
                  <a:lnTo>
                    <a:pt x="182" y="257"/>
                  </a:lnTo>
                  <a:lnTo>
                    <a:pt x="184" y="257"/>
                  </a:lnTo>
                  <a:lnTo>
                    <a:pt x="179" y="257"/>
                  </a:lnTo>
                  <a:lnTo>
                    <a:pt x="175" y="257"/>
                  </a:lnTo>
                  <a:lnTo>
                    <a:pt x="173" y="257"/>
                  </a:lnTo>
                  <a:lnTo>
                    <a:pt x="171" y="257"/>
                  </a:lnTo>
                  <a:lnTo>
                    <a:pt x="169" y="257"/>
                  </a:lnTo>
                  <a:lnTo>
                    <a:pt x="167" y="257"/>
                  </a:lnTo>
                  <a:lnTo>
                    <a:pt x="165" y="257"/>
                  </a:lnTo>
                  <a:lnTo>
                    <a:pt x="161" y="255"/>
                  </a:lnTo>
                  <a:lnTo>
                    <a:pt x="161" y="253"/>
                  </a:lnTo>
                  <a:lnTo>
                    <a:pt x="161" y="252"/>
                  </a:lnTo>
                  <a:lnTo>
                    <a:pt x="167" y="252"/>
                  </a:lnTo>
                  <a:lnTo>
                    <a:pt x="169" y="252"/>
                  </a:lnTo>
                  <a:lnTo>
                    <a:pt x="171" y="250"/>
                  </a:lnTo>
                  <a:lnTo>
                    <a:pt x="173" y="250"/>
                  </a:lnTo>
                  <a:lnTo>
                    <a:pt x="175" y="250"/>
                  </a:lnTo>
                  <a:lnTo>
                    <a:pt x="179" y="250"/>
                  </a:lnTo>
                  <a:lnTo>
                    <a:pt x="179" y="248"/>
                  </a:lnTo>
                  <a:lnTo>
                    <a:pt x="179" y="246"/>
                  </a:lnTo>
                  <a:lnTo>
                    <a:pt x="177" y="246"/>
                  </a:lnTo>
                  <a:lnTo>
                    <a:pt x="177" y="248"/>
                  </a:lnTo>
                  <a:lnTo>
                    <a:pt x="175" y="248"/>
                  </a:lnTo>
                  <a:lnTo>
                    <a:pt x="171" y="248"/>
                  </a:lnTo>
                  <a:lnTo>
                    <a:pt x="171" y="246"/>
                  </a:lnTo>
                  <a:lnTo>
                    <a:pt x="171" y="244"/>
                  </a:lnTo>
                  <a:lnTo>
                    <a:pt x="169" y="244"/>
                  </a:lnTo>
                  <a:lnTo>
                    <a:pt x="169" y="246"/>
                  </a:lnTo>
                  <a:lnTo>
                    <a:pt x="167" y="246"/>
                  </a:lnTo>
                  <a:lnTo>
                    <a:pt x="165" y="246"/>
                  </a:lnTo>
                  <a:lnTo>
                    <a:pt x="163" y="246"/>
                  </a:lnTo>
                  <a:lnTo>
                    <a:pt x="163" y="244"/>
                  </a:lnTo>
                  <a:lnTo>
                    <a:pt x="165" y="242"/>
                  </a:lnTo>
                  <a:lnTo>
                    <a:pt x="163" y="242"/>
                  </a:lnTo>
                  <a:lnTo>
                    <a:pt x="159" y="242"/>
                  </a:lnTo>
                  <a:lnTo>
                    <a:pt x="157" y="244"/>
                  </a:lnTo>
                  <a:lnTo>
                    <a:pt x="154" y="244"/>
                  </a:lnTo>
                  <a:lnTo>
                    <a:pt x="152" y="242"/>
                  </a:lnTo>
                  <a:lnTo>
                    <a:pt x="152" y="240"/>
                  </a:lnTo>
                  <a:lnTo>
                    <a:pt x="148" y="240"/>
                  </a:lnTo>
                  <a:lnTo>
                    <a:pt x="148" y="238"/>
                  </a:lnTo>
                  <a:lnTo>
                    <a:pt x="146" y="240"/>
                  </a:lnTo>
                  <a:lnTo>
                    <a:pt x="144" y="238"/>
                  </a:lnTo>
                  <a:lnTo>
                    <a:pt x="144" y="236"/>
                  </a:lnTo>
                  <a:lnTo>
                    <a:pt x="146" y="232"/>
                  </a:lnTo>
                  <a:lnTo>
                    <a:pt x="146" y="230"/>
                  </a:lnTo>
                  <a:lnTo>
                    <a:pt x="152" y="232"/>
                  </a:lnTo>
                  <a:lnTo>
                    <a:pt x="154" y="234"/>
                  </a:lnTo>
                  <a:lnTo>
                    <a:pt x="157" y="234"/>
                  </a:lnTo>
                  <a:lnTo>
                    <a:pt x="159" y="234"/>
                  </a:lnTo>
                  <a:lnTo>
                    <a:pt x="165" y="236"/>
                  </a:lnTo>
                  <a:lnTo>
                    <a:pt x="169" y="236"/>
                  </a:lnTo>
                  <a:lnTo>
                    <a:pt x="171" y="236"/>
                  </a:lnTo>
                  <a:lnTo>
                    <a:pt x="177" y="236"/>
                  </a:lnTo>
                  <a:lnTo>
                    <a:pt x="179" y="234"/>
                  </a:lnTo>
                  <a:lnTo>
                    <a:pt x="179" y="232"/>
                  </a:lnTo>
                  <a:lnTo>
                    <a:pt x="175" y="230"/>
                  </a:lnTo>
                  <a:lnTo>
                    <a:pt x="171" y="232"/>
                  </a:lnTo>
                  <a:lnTo>
                    <a:pt x="169" y="234"/>
                  </a:lnTo>
                  <a:lnTo>
                    <a:pt x="165" y="232"/>
                  </a:lnTo>
                  <a:lnTo>
                    <a:pt x="157" y="229"/>
                  </a:lnTo>
                  <a:lnTo>
                    <a:pt x="157" y="221"/>
                  </a:lnTo>
                  <a:lnTo>
                    <a:pt x="155" y="219"/>
                  </a:lnTo>
                  <a:lnTo>
                    <a:pt x="152" y="221"/>
                  </a:lnTo>
                  <a:lnTo>
                    <a:pt x="150" y="221"/>
                  </a:lnTo>
                  <a:lnTo>
                    <a:pt x="150" y="223"/>
                  </a:lnTo>
                  <a:lnTo>
                    <a:pt x="148" y="223"/>
                  </a:lnTo>
                  <a:lnTo>
                    <a:pt x="144" y="221"/>
                  </a:lnTo>
                  <a:lnTo>
                    <a:pt x="146" y="217"/>
                  </a:lnTo>
                  <a:lnTo>
                    <a:pt x="148" y="217"/>
                  </a:lnTo>
                  <a:lnTo>
                    <a:pt x="150" y="215"/>
                  </a:lnTo>
                  <a:lnTo>
                    <a:pt x="152" y="215"/>
                  </a:lnTo>
                  <a:lnTo>
                    <a:pt x="152" y="217"/>
                  </a:lnTo>
                  <a:lnTo>
                    <a:pt x="154" y="219"/>
                  </a:lnTo>
                  <a:lnTo>
                    <a:pt x="154" y="215"/>
                  </a:lnTo>
                  <a:lnTo>
                    <a:pt x="154" y="213"/>
                  </a:lnTo>
                  <a:lnTo>
                    <a:pt x="155" y="211"/>
                  </a:lnTo>
                  <a:lnTo>
                    <a:pt x="155" y="207"/>
                  </a:lnTo>
                  <a:lnTo>
                    <a:pt x="159" y="207"/>
                  </a:lnTo>
                  <a:lnTo>
                    <a:pt x="165" y="202"/>
                  </a:lnTo>
                  <a:lnTo>
                    <a:pt x="167" y="200"/>
                  </a:lnTo>
                  <a:lnTo>
                    <a:pt x="165" y="200"/>
                  </a:lnTo>
                  <a:lnTo>
                    <a:pt x="159" y="198"/>
                  </a:lnTo>
                  <a:lnTo>
                    <a:pt x="154" y="202"/>
                  </a:lnTo>
                  <a:lnTo>
                    <a:pt x="152" y="202"/>
                  </a:lnTo>
                  <a:lnTo>
                    <a:pt x="152" y="204"/>
                  </a:lnTo>
                  <a:lnTo>
                    <a:pt x="150" y="204"/>
                  </a:lnTo>
                  <a:lnTo>
                    <a:pt x="146" y="204"/>
                  </a:lnTo>
                  <a:lnTo>
                    <a:pt x="144" y="204"/>
                  </a:lnTo>
                  <a:lnTo>
                    <a:pt x="140" y="202"/>
                  </a:lnTo>
                  <a:lnTo>
                    <a:pt x="140" y="200"/>
                  </a:lnTo>
                  <a:lnTo>
                    <a:pt x="140" y="198"/>
                  </a:lnTo>
                  <a:lnTo>
                    <a:pt x="142" y="198"/>
                  </a:lnTo>
                  <a:lnTo>
                    <a:pt x="144" y="196"/>
                  </a:lnTo>
                  <a:lnTo>
                    <a:pt x="144" y="194"/>
                  </a:lnTo>
                  <a:lnTo>
                    <a:pt x="142" y="192"/>
                  </a:lnTo>
                  <a:lnTo>
                    <a:pt x="140" y="194"/>
                  </a:lnTo>
                  <a:lnTo>
                    <a:pt x="138" y="194"/>
                  </a:lnTo>
                  <a:lnTo>
                    <a:pt x="136" y="196"/>
                  </a:lnTo>
                  <a:lnTo>
                    <a:pt x="136" y="198"/>
                  </a:lnTo>
                  <a:lnTo>
                    <a:pt x="134" y="198"/>
                  </a:lnTo>
                  <a:lnTo>
                    <a:pt x="132" y="196"/>
                  </a:lnTo>
                  <a:lnTo>
                    <a:pt x="132" y="194"/>
                  </a:lnTo>
                  <a:lnTo>
                    <a:pt x="134" y="194"/>
                  </a:lnTo>
                  <a:lnTo>
                    <a:pt x="134" y="192"/>
                  </a:lnTo>
                  <a:lnTo>
                    <a:pt x="132" y="192"/>
                  </a:lnTo>
                  <a:lnTo>
                    <a:pt x="131" y="192"/>
                  </a:lnTo>
                  <a:lnTo>
                    <a:pt x="129" y="196"/>
                  </a:lnTo>
                  <a:lnTo>
                    <a:pt x="121" y="198"/>
                  </a:lnTo>
                  <a:lnTo>
                    <a:pt x="117" y="194"/>
                  </a:lnTo>
                  <a:lnTo>
                    <a:pt x="119" y="194"/>
                  </a:lnTo>
                  <a:lnTo>
                    <a:pt x="119" y="190"/>
                  </a:lnTo>
                  <a:lnTo>
                    <a:pt x="121" y="188"/>
                  </a:lnTo>
                  <a:lnTo>
                    <a:pt x="121" y="186"/>
                  </a:lnTo>
                  <a:lnTo>
                    <a:pt x="119" y="186"/>
                  </a:lnTo>
                  <a:lnTo>
                    <a:pt x="117" y="188"/>
                  </a:lnTo>
                  <a:lnTo>
                    <a:pt x="117" y="190"/>
                  </a:lnTo>
                  <a:lnTo>
                    <a:pt x="115" y="192"/>
                  </a:lnTo>
                  <a:lnTo>
                    <a:pt x="113" y="190"/>
                  </a:lnTo>
                  <a:lnTo>
                    <a:pt x="121" y="179"/>
                  </a:lnTo>
                  <a:lnTo>
                    <a:pt x="123" y="179"/>
                  </a:lnTo>
                  <a:lnTo>
                    <a:pt x="125" y="175"/>
                  </a:lnTo>
                  <a:lnTo>
                    <a:pt x="127" y="175"/>
                  </a:lnTo>
                  <a:lnTo>
                    <a:pt x="127" y="173"/>
                  </a:lnTo>
                  <a:lnTo>
                    <a:pt x="127" y="171"/>
                  </a:lnTo>
                  <a:lnTo>
                    <a:pt x="125" y="171"/>
                  </a:lnTo>
                  <a:lnTo>
                    <a:pt x="125" y="173"/>
                  </a:lnTo>
                  <a:lnTo>
                    <a:pt x="119" y="179"/>
                  </a:lnTo>
                  <a:lnTo>
                    <a:pt x="115" y="181"/>
                  </a:lnTo>
                  <a:lnTo>
                    <a:pt x="113" y="184"/>
                  </a:lnTo>
                  <a:lnTo>
                    <a:pt x="111" y="188"/>
                  </a:lnTo>
                  <a:lnTo>
                    <a:pt x="109" y="192"/>
                  </a:lnTo>
                  <a:lnTo>
                    <a:pt x="107" y="194"/>
                  </a:lnTo>
                  <a:lnTo>
                    <a:pt x="104" y="192"/>
                  </a:lnTo>
                  <a:lnTo>
                    <a:pt x="106" y="190"/>
                  </a:lnTo>
                  <a:lnTo>
                    <a:pt x="107" y="190"/>
                  </a:lnTo>
                  <a:lnTo>
                    <a:pt x="107" y="188"/>
                  </a:lnTo>
                  <a:lnTo>
                    <a:pt x="106" y="184"/>
                  </a:lnTo>
                  <a:lnTo>
                    <a:pt x="104" y="182"/>
                  </a:lnTo>
                  <a:lnTo>
                    <a:pt x="100" y="186"/>
                  </a:lnTo>
                  <a:lnTo>
                    <a:pt x="100" y="188"/>
                  </a:lnTo>
                  <a:lnTo>
                    <a:pt x="102" y="188"/>
                  </a:lnTo>
                  <a:lnTo>
                    <a:pt x="100" y="192"/>
                  </a:lnTo>
                  <a:lnTo>
                    <a:pt x="100" y="194"/>
                  </a:lnTo>
                  <a:lnTo>
                    <a:pt x="98" y="192"/>
                  </a:lnTo>
                  <a:lnTo>
                    <a:pt x="94" y="190"/>
                  </a:lnTo>
                  <a:lnTo>
                    <a:pt x="94" y="188"/>
                  </a:lnTo>
                  <a:lnTo>
                    <a:pt x="92" y="186"/>
                  </a:lnTo>
                  <a:lnTo>
                    <a:pt x="90" y="188"/>
                  </a:lnTo>
                  <a:lnTo>
                    <a:pt x="82" y="188"/>
                  </a:lnTo>
                  <a:lnTo>
                    <a:pt x="81" y="184"/>
                  </a:lnTo>
                  <a:lnTo>
                    <a:pt x="79" y="184"/>
                  </a:lnTo>
                  <a:lnTo>
                    <a:pt x="79" y="182"/>
                  </a:lnTo>
                  <a:lnTo>
                    <a:pt x="79" y="181"/>
                  </a:lnTo>
                  <a:lnTo>
                    <a:pt x="81" y="181"/>
                  </a:lnTo>
                  <a:lnTo>
                    <a:pt x="86" y="175"/>
                  </a:lnTo>
                  <a:lnTo>
                    <a:pt x="88" y="173"/>
                  </a:lnTo>
                  <a:lnTo>
                    <a:pt x="90" y="171"/>
                  </a:lnTo>
                  <a:lnTo>
                    <a:pt x="96" y="169"/>
                  </a:lnTo>
                  <a:lnTo>
                    <a:pt x="102" y="165"/>
                  </a:lnTo>
                  <a:lnTo>
                    <a:pt x="104" y="163"/>
                  </a:lnTo>
                  <a:lnTo>
                    <a:pt x="104" y="161"/>
                  </a:lnTo>
                  <a:lnTo>
                    <a:pt x="102" y="161"/>
                  </a:lnTo>
                  <a:lnTo>
                    <a:pt x="100" y="161"/>
                  </a:lnTo>
                  <a:lnTo>
                    <a:pt x="94" y="165"/>
                  </a:lnTo>
                  <a:lnTo>
                    <a:pt x="94" y="163"/>
                  </a:lnTo>
                  <a:lnTo>
                    <a:pt x="94" y="161"/>
                  </a:lnTo>
                  <a:lnTo>
                    <a:pt x="96" y="158"/>
                  </a:lnTo>
                  <a:lnTo>
                    <a:pt x="96" y="156"/>
                  </a:lnTo>
                  <a:lnTo>
                    <a:pt x="94" y="156"/>
                  </a:lnTo>
                  <a:lnTo>
                    <a:pt x="92" y="158"/>
                  </a:lnTo>
                  <a:lnTo>
                    <a:pt x="88" y="161"/>
                  </a:lnTo>
                  <a:lnTo>
                    <a:pt x="86" y="163"/>
                  </a:lnTo>
                  <a:lnTo>
                    <a:pt x="84" y="165"/>
                  </a:lnTo>
                  <a:lnTo>
                    <a:pt x="82" y="167"/>
                  </a:lnTo>
                  <a:lnTo>
                    <a:pt x="81" y="165"/>
                  </a:lnTo>
                  <a:lnTo>
                    <a:pt x="79" y="167"/>
                  </a:lnTo>
                  <a:lnTo>
                    <a:pt x="75" y="173"/>
                  </a:lnTo>
                  <a:lnTo>
                    <a:pt x="73" y="175"/>
                  </a:lnTo>
                  <a:lnTo>
                    <a:pt x="69" y="177"/>
                  </a:lnTo>
                  <a:lnTo>
                    <a:pt x="67" y="175"/>
                  </a:lnTo>
                  <a:lnTo>
                    <a:pt x="67" y="173"/>
                  </a:lnTo>
                  <a:lnTo>
                    <a:pt x="67" y="171"/>
                  </a:lnTo>
                  <a:lnTo>
                    <a:pt x="65" y="173"/>
                  </a:lnTo>
                  <a:lnTo>
                    <a:pt x="63" y="173"/>
                  </a:lnTo>
                  <a:lnTo>
                    <a:pt x="63" y="175"/>
                  </a:lnTo>
                  <a:lnTo>
                    <a:pt x="63" y="177"/>
                  </a:lnTo>
                  <a:lnTo>
                    <a:pt x="65" y="177"/>
                  </a:lnTo>
                  <a:lnTo>
                    <a:pt x="65" y="179"/>
                  </a:lnTo>
                  <a:lnTo>
                    <a:pt x="65" y="182"/>
                  </a:lnTo>
                  <a:lnTo>
                    <a:pt x="59" y="186"/>
                  </a:lnTo>
                  <a:lnTo>
                    <a:pt x="59" y="188"/>
                  </a:lnTo>
                  <a:lnTo>
                    <a:pt x="61" y="188"/>
                  </a:lnTo>
                  <a:lnTo>
                    <a:pt x="65" y="186"/>
                  </a:lnTo>
                  <a:lnTo>
                    <a:pt x="69" y="182"/>
                  </a:lnTo>
                  <a:lnTo>
                    <a:pt x="73" y="184"/>
                  </a:lnTo>
                  <a:lnTo>
                    <a:pt x="77" y="186"/>
                  </a:lnTo>
                  <a:lnTo>
                    <a:pt x="77" y="188"/>
                  </a:lnTo>
                  <a:lnTo>
                    <a:pt x="77" y="190"/>
                  </a:lnTo>
                  <a:lnTo>
                    <a:pt x="73" y="196"/>
                  </a:lnTo>
                  <a:lnTo>
                    <a:pt x="73" y="198"/>
                  </a:lnTo>
                  <a:lnTo>
                    <a:pt x="67" y="200"/>
                  </a:lnTo>
                  <a:lnTo>
                    <a:pt x="61" y="200"/>
                  </a:lnTo>
                  <a:lnTo>
                    <a:pt x="58" y="202"/>
                  </a:lnTo>
                  <a:lnTo>
                    <a:pt x="56" y="202"/>
                  </a:lnTo>
                  <a:lnTo>
                    <a:pt x="54" y="204"/>
                  </a:lnTo>
                  <a:lnTo>
                    <a:pt x="52" y="206"/>
                  </a:lnTo>
                  <a:lnTo>
                    <a:pt x="50" y="207"/>
                  </a:lnTo>
                  <a:lnTo>
                    <a:pt x="50" y="209"/>
                  </a:lnTo>
                  <a:lnTo>
                    <a:pt x="52" y="209"/>
                  </a:lnTo>
                  <a:lnTo>
                    <a:pt x="56" y="209"/>
                  </a:lnTo>
                  <a:lnTo>
                    <a:pt x="56" y="207"/>
                  </a:lnTo>
                  <a:lnTo>
                    <a:pt x="58" y="207"/>
                  </a:lnTo>
                  <a:lnTo>
                    <a:pt x="61" y="206"/>
                  </a:lnTo>
                  <a:lnTo>
                    <a:pt x="67" y="204"/>
                  </a:lnTo>
                  <a:lnTo>
                    <a:pt x="69" y="204"/>
                  </a:lnTo>
                  <a:lnTo>
                    <a:pt x="69" y="215"/>
                  </a:lnTo>
                  <a:lnTo>
                    <a:pt x="69" y="217"/>
                  </a:lnTo>
                  <a:lnTo>
                    <a:pt x="69" y="219"/>
                  </a:lnTo>
                  <a:lnTo>
                    <a:pt x="67" y="219"/>
                  </a:lnTo>
                  <a:lnTo>
                    <a:pt x="67" y="223"/>
                  </a:lnTo>
                  <a:lnTo>
                    <a:pt x="59" y="230"/>
                  </a:lnTo>
                  <a:lnTo>
                    <a:pt x="54" y="238"/>
                  </a:lnTo>
                  <a:lnTo>
                    <a:pt x="52" y="236"/>
                  </a:lnTo>
                  <a:lnTo>
                    <a:pt x="48" y="234"/>
                  </a:lnTo>
                  <a:lnTo>
                    <a:pt x="48" y="232"/>
                  </a:lnTo>
                  <a:lnTo>
                    <a:pt x="48" y="230"/>
                  </a:lnTo>
                  <a:lnTo>
                    <a:pt x="50" y="229"/>
                  </a:lnTo>
                  <a:lnTo>
                    <a:pt x="50" y="227"/>
                  </a:lnTo>
                  <a:lnTo>
                    <a:pt x="48" y="227"/>
                  </a:lnTo>
                  <a:lnTo>
                    <a:pt x="46" y="227"/>
                  </a:lnTo>
                  <a:lnTo>
                    <a:pt x="46" y="229"/>
                  </a:lnTo>
                  <a:lnTo>
                    <a:pt x="40" y="230"/>
                  </a:lnTo>
                  <a:lnTo>
                    <a:pt x="38" y="230"/>
                  </a:lnTo>
                  <a:lnTo>
                    <a:pt x="36" y="230"/>
                  </a:lnTo>
                  <a:lnTo>
                    <a:pt x="33" y="232"/>
                  </a:lnTo>
                  <a:lnTo>
                    <a:pt x="34" y="234"/>
                  </a:lnTo>
                  <a:lnTo>
                    <a:pt x="38" y="232"/>
                  </a:lnTo>
                  <a:lnTo>
                    <a:pt x="42" y="234"/>
                  </a:lnTo>
                  <a:lnTo>
                    <a:pt x="44" y="234"/>
                  </a:lnTo>
                  <a:lnTo>
                    <a:pt x="44" y="236"/>
                  </a:lnTo>
                  <a:lnTo>
                    <a:pt x="42" y="236"/>
                  </a:lnTo>
                  <a:lnTo>
                    <a:pt x="40" y="236"/>
                  </a:lnTo>
                  <a:lnTo>
                    <a:pt x="40" y="240"/>
                  </a:lnTo>
                  <a:lnTo>
                    <a:pt x="42" y="240"/>
                  </a:lnTo>
                  <a:lnTo>
                    <a:pt x="44" y="238"/>
                  </a:lnTo>
                  <a:lnTo>
                    <a:pt x="46" y="238"/>
                  </a:lnTo>
                  <a:lnTo>
                    <a:pt x="46" y="242"/>
                  </a:lnTo>
                  <a:lnTo>
                    <a:pt x="44" y="244"/>
                  </a:lnTo>
                  <a:lnTo>
                    <a:pt x="42" y="244"/>
                  </a:lnTo>
                  <a:lnTo>
                    <a:pt x="42" y="246"/>
                  </a:lnTo>
                  <a:lnTo>
                    <a:pt x="44" y="246"/>
                  </a:lnTo>
                  <a:lnTo>
                    <a:pt x="44" y="244"/>
                  </a:lnTo>
                  <a:lnTo>
                    <a:pt x="46" y="244"/>
                  </a:lnTo>
                  <a:lnTo>
                    <a:pt x="48" y="244"/>
                  </a:lnTo>
                  <a:lnTo>
                    <a:pt x="48" y="248"/>
                  </a:lnTo>
                  <a:lnTo>
                    <a:pt x="48" y="250"/>
                  </a:lnTo>
                  <a:lnTo>
                    <a:pt x="46" y="250"/>
                  </a:lnTo>
                  <a:lnTo>
                    <a:pt x="44" y="250"/>
                  </a:lnTo>
                  <a:lnTo>
                    <a:pt x="40" y="252"/>
                  </a:lnTo>
                  <a:lnTo>
                    <a:pt x="36" y="255"/>
                  </a:lnTo>
                  <a:lnTo>
                    <a:pt x="38" y="255"/>
                  </a:lnTo>
                  <a:lnTo>
                    <a:pt x="40" y="255"/>
                  </a:lnTo>
                  <a:lnTo>
                    <a:pt x="42" y="253"/>
                  </a:lnTo>
                  <a:lnTo>
                    <a:pt x="44" y="253"/>
                  </a:lnTo>
                  <a:lnTo>
                    <a:pt x="48" y="253"/>
                  </a:lnTo>
                  <a:lnTo>
                    <a:pt x="50" y="255"/>
                  </a:lnTo>
                  <a:lnTo>
                    <a:pt x="50" y="257"/>
                  </a:lnTo>
                  <a:lnTo>
                    <a:pt x="50" y="259"/>
                  </a:lnTo>
                  <a:lnTo>
                    <a:pt x="42" y="259"/>
                  </a:lnTo>
                  <a:lnTo>
                    <a:pt x="38" y="261"/>
                  </a:lnTo>
                  <a:lnTo>
                    <a:pt x="36" y="265"/>
                  </a:lnTo>
                  <a:lnTo>
                    <a:pt x="38" y="267"/>
                  </a:lnTo>
                  <a:lnTo>
                    <a:pt x="44" y="265"/>
                  </a:lnTo>
                  <a:lnTo>
                    <a:pt x="46" y="263"/>
                  </a:lnTo>
                  <a:lnTo>
                    <a:pt x="48" y="263"/>
                  </a:lnTo>
                  <a:lnTo>
                    <a:pt x="50" y="263"/>
                  </a:lnTo>
                  <a:lnTo>
                    <a:pt x="50" y="265"/>
                  </a:lnTo>
                  <a:lnTo>
                    <a:pt x="50" y="267"/>
                  </a:lnTo>
                  <a:lnTo>
                    <a:pt x="44" y="269"/>
                  </a:lnTo>
                  <a:lnTo>
                    <a:pt x="40" y="269"/>
                  </a:lnTo>
                  <a:lnTo>
                    <a:pt x="34" y="269"/>
                  </a:lnTo>
                  <a:lnTo>
                    <a:pt x="33" y="269"/>
                  </a:lnTo>
                  <a:lnTo>
                    <a:pt x="33" y="267"/>
                  </a:lnTo>
                  <a:lnTo>
                    <a:pt x="34" y="267"/>
                  </a:lnTo>
                  <a:lnTo>
                    <a:pt x="34" y="265"/>
                  </a:lnTo>
                  <a:lnTo>
                    <a:pt x="33" y="265"/>
                  </a:lnTo>
                  <a:lnTo>
                    <a:pt x="31" y="265"/>
                  </a:lnTo>
                  <a:lnTo>
                    <a:pt x="29" y="265"/>
                  </a:lnTo>
                  <a:lnTo>
                    <a:pt x="27" y="265"/>
                  </a:lnTo>
                  <a:lnTo>
                    <a:pt x="23" y="263"/>
                  </a:lnTo>
                  <a:lnTo>
                    <a:pt x="27" y="259"/>
                  </a:lnTo>
                  <a:lnTo>
                    <a:pt x="29" y="259"/>
                  </a:lnTo>
                  <a:lnTo>
                    <a:pt x="29" y="261"/>
                  </a:lnTo>
                  <a:lnTo>
                    <a:pt x="31" y="261"/>
                  </a:lnTo>
                  <a:lnTo>
                    <a:pt x="31" y="259"/>
                  </a:lnTo>
                  <a:lnTo>
                    <a:pt x="31" y="257"/>
                  </a:lnTo>
                  <a:lnTo>
                    <a:pt x="29" y="257"/>
                  </a:lnTo>
                  <a:lnTo>
                    <a:pt x="25" y="255"/>
                  </a:lnTo>
                  <a:lnTo>
                    <a:pt x="23" y="253"/>
                  </a:lnTo>
                  <a:lnTo>
                    <a:pt x="25" y="252"/>
                  </a:lnTo>
                  <a:lnTo>
                    <a:pt x="27" y="252"/>
                  </a:lnTo>
                  <a:lnTo>
                    <a:pt x="33" y="242"/>
                  </a:lnTo>
                  <a:lnTo>
                    <a:pt x="33" y="240"/>
                  </a:lnTo>
                  <a:lnTo>
                    <a:pt x="31" y="240"/>
                  </a:lnTo>
                  <a:lnTo>
                    <a:pt x="29" y="240"/>
                  </a:lnTo>
                  <a:lnTo>
                    <a:pt x="27" y="242"/>
                  </a:lnTo>
                  <a:lnTo>
                    <a:pt x="23" y="248"/>
                  </a:lnTo>
                  <a:lnTo>
                    <a:pt x="17" y="253"/>
                  </a:lnTo>
                  <a:lnTo>
                    <a:pt x="15" y="255"/>
                  </a:lnTo>
                  <a:lnTo>
                    <a:pt x="13" y="255"/>
                  </a:lnTo>
                  <a:lnTo>
                    <a:pt x="13" y="253"/>
                  </a:lnTo>
                  <a:lnTo>
                    <a:pt x="13" y="252"/>
                  </a:lnTo>
                  <a:lnTo>
                    <a:pt x="13" y="250"/>
                  </a:lnTo>
                  <a:lnTo>
                    <a:pt x="11" y="250"/>
                  </a:lnTo>
                  <a:lnTo>
                    <a:pt x="10" y="250"/>
                  </a:lnTo>
                  <a:lnTo>
                    <a:pt x="10" y="252"/>
                  </a:lnTo>
                  <a:lnTo>
                    <a:pt x="6" y="252"/>
                  </a:lnTo>
                  <a:lnTo>
                    <a:pt x="2" y="252"/>
                  </a:lnTo>
                  <a:lnTo>
                    <a:pt x="0" y="250"/>
                  </a:lnTo>
                  <a:lnTo>
                    <a:pt x="6" y="252"/>
                  </a:lnTo>
                  <a:lnTo>
                    <a:pt x="36" y="207"/>
                  </a:lnTo>
                  <a:lnTo>
                    <a:pt x="31" y="204"/>
                  </a:lnTo>
                  <a:lnTo>
                    <a:pt x="50" y="173"/>
                  </a:lnTo>
                  <a:lnTo>
                    <a:pt x="46" y="171"/>
                  </a:lnTo>
                  <a:lnTo>
                    <a:pt x="52" y="159"/>
                  </a:lnTo>
                  <a:lnTo>
                    <a:pt x="65" y="167"/>
                  </a:lnTo>
                  <a:lnTo>
                    <a:pt x="84" y="136"/>
                  </a:lnTo>
                  <a:lnTo>
                    <a:pt x="102" y="111"/>
                  </a:lnTo>
                  <a:lnTo>
                    <a:pt x="161" y="150"/>
                  </a:lnTo>
                  <a:lnTo>
                    <a:pt x="165" y="144"/>
                  </a:lnTo>
                  <a:lnTo>
                    <a:pt x="177" y="152"/>
                  </a:lnTo>
                  <a:lnTo>
                    <a:pt x="196" y="119"/>
                  </a:lnTo>
                  <a:lnTo>
                    <a:pt x="215" y="85"/>
                  </a:lnTo>
                  <a:lnTo>
                    <a:pt x="221" y="75"/>
                  </a:lnTo>
                  <a:lnTo>
                    <a:pt x="246" y="90"/>
                  </a:lnTo>
                  <a:lnTo>
                    <a:pt x="282" y="31"/>
                  </a:lnTo>
                  <a:lnTo>
                    <a:pt x="296" y="0"/>
                  </a:lnTo>
                  <a:lnTo>
                    <a:pt x="305" y="2"/>
                  </a:lnTo>
                  <a:lnTo>
                    <a:pt x="313" y="8"/>
                  </a:lnTo>
                  <a:lnTo>
                    <a:pt x="317" y="6"/>
                  </a:lnTo>
                  <a:lnTo>
                    <a:pt x="361" y="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58" name="Freeform 6360"/>
            <p:cNvSpPr>
              <a:spLocks/>
            </p:cNvSpPr>
            <p:nvPr/>
          </p:nvSpPr>
          <p:spPr bwMode="auto">
            <a:xfrm>
              <a:off x="5811838" y="2697163"/>
              <a:ext cx="539750" cy="427038"/>
            </a:xfrm>
            <a:custGeom>
              <a:avLst/>
              <a:gdLst>
                <a:gd name="T0" fmla="*/ 297 w 340"/>
                <a:gd name="T1" fmla="*/ 96 h 269"/>
                <a:gd name="T2" fmla="*/ 326 w 340"/>
                <a:gd name="T3" fmla="*/ 148 h 269"/>
                <a:gd name="T4" fmla="*/ 261 w 340"/>
                <a:gd name="T5" fmla="*/ 234 h 269"/>
                <a:gd name="T6" fmla="*/ 261 w 340"/>
                <a:gd name="T7" fmla="*/ 261 h 269"/>
                <a:gd name="T8" fmla="*/ 197 w 340"/>
                <a:gd name="T9" fmla="*/ 242 h 269"/>
                <a:gd name="T10" fmla="*/ 165 w 340"/>
                <a:gd name="T11" fmla="*/ 211 h 269"/>
                <a:gd name="T12" fmla="*/ 119 w 340"/>
                <a:gd name="T13" fmla="*/ 185 h 269"/>
                <a:gd name="T14" fmla="*/ 63 w 340"/>
                <a:gd name="T15" fmla="*/ 188 h 269"/>
                <a:gd name="T16" fmla="*/ 32 w 340"/>
                <a:gd name="T17" fmla="*/ 190 h 269"/>
                <a:gd name="T18" fmla="*/ 3 w 340"/>
                <a:gd name="T19" fmla="*/ 165 h 269"/>
                <a:gd name="T20" fmla="*/ 13 w 340"/>
                <a:gd name="T21" fmla="*/ 161 h 269"/>
                <a:gd name="T22" fmla="*/ 17 w 340"/>
                <a:gd name="T23" fmla="*/ 165 h 269"/>
                <a:gd name="T24" fmla="*/ 26 w 340"/>
                <a:gd name="T25" fmla="*/ 163 h 269"/>
                <a:gd name="T26" fmla="*/ 26 w 340"/>
                <a:gd name="T27" fmla="*/ 160 h 269"/>
                <a:gd name="T28" fmla="*/ 23 w 340"/>
                <a:gd name="T29" fmla="*/ 161 h 269"/>
                <a:gd name="T30" fmla="*/ 19 w 340"/>
                <a:gd name="T31" fmla="*/ 160 h 269"/>
                <a:gd name="T32" fmla="*/ 19 w 340"/>
                <a:gd name="T33" fmla="*/ 150 h 269"/>
                <a:gd name="T34" fmla="*/ 19 w 340"/>
                <a:gd name="T35" fmla="*/ 140 h 269"/>
                <a:gd name="T36" fmla="*/ 9 w 340"/>
                <a:gd name="T37" fmla="*/ 146 h 269"/>
                <a:gd name="T38" fmla="*/ 7 w 340"/>
                <a:gd name="T39" fmla="*/ 148 h 269"/>
                <a:gd name="T40" fmla="*/ 0 w 340"/>
                <a:gd name="T41" fmla="*/ 137 h 269"/>
                <a:gd name="T42" fmla="*/ 11 w 340"/>
                <a:gd name="T43" fmla="*/ 121 h 269"/>
                <a:gd name="T44" fmla="*/ 5 w 340"/>
                <a:gd name="T45" fmla="*/ 110 h 269"/>
                <a:gd name="T46" fmla="*/ 7 w 340"/>
                <a:gd name="T47" fmla="*/ 100 h 269"/>
                <a:gd name="T48" fmla="*/ 17 w 340"/>
                <a:gd name="T49" fmla="*/ 98 h 269"/>
                <a:gd name="T50" fmla="*/ 23 w 340"/>
                <a:gd name="T51" fmla="*/ 96 h 269"/>
                <a:gd name="T52" fmla="*/ 17 w 340"/>
                <a:gd name="T53" fmla="*/ 83 h 269"/>
                <a:gd name="T54" fmla="*/ 11 w 340"/>
                <a:gd name="T55" fmla="*/ 83 h 269"/>
                <a:gd name="T56" fmla="*/ 9 w 340"/>
                <a:gd name="T57" fmla="*/ 77 h 269"/>
                <a:gd name="T58" fmla="*/ 21 w 340"/>
                <a:gd name="T59" fmla="*/ 64 h 269"/>
                <a:gd name="T60" fmla="*/ 23 w 340"/>
                <a:gd name="T61" fmla="*/ 64 h 269"/>
                <a:gd name="T62" fmla="*/ 21 w 340"/>
                <a:gd name="T63" fmla="*/ 73 h 269"/>
                <a:gd name="T64" fmla="*/ 32 w 340"/>
                <a:gd name="T65" fmla="*/ 79 h 269"/>
                <a:gd name="T66" fmla="*/ 30 w 340"/>
                <a:gd name="T67" fmla="*/ 69 h 269"/>
                <a:gd name="T68" fmla="*/ 34 w 340"/>
                <a:gd name="T69" fmla="*/ 58 h 269"/>
                <a:gd name="T70" fmla="*/ 50 w 340"/>
                <a:gd name="T71" fmla="*/ 69 h 269"/>
                <a:gd name="T72" fmla="*/ 55 w 340"/>
                <a:gd name="T73" fmla="*/ 71 h 269"/>
                <a:gd name="T74" fmla="*/ 57 w 340"/>
                <a:gd name="T75" fmla="*/ 60 h 269"/>
                <a:gd name="T76" fmla="*/ 67 w 340"/>
                <a:gd name="T77" fmla="*/ 50 h 269"/>
                <a:gd name="T78" fmla="*/ 92 w 340"/>
                <a:gd name="T79" fmla="*/ 42 h 269"/>
                <a:gd name="T80" fmla="*/ 113 w 340"/>
                <a:gd name="T81" fmla="*/ 37 h 269"/>
                <a:gd name="T82" fmla="*/ 146 w 340"/>
                <a:gd name="T83" fmla="*/ 41 h 269"/>
                <a:gd name="T84" fmla="*/ 142 w 340"/>
                <a:gd name="T85" fmla="*/ 35 h 269"/>
                <a:gd name="T86" fmla="*/ 144 w 340"/>
                <a:gd name="T87" fmla="*/ 29 h 269"/>
                <a:gd name="T88" fmla="*/ 147 w 340"/>
                <a:gd name="T89" fmla="*/ 35 h 269"/>
                <a:gd name="T90" fmla="*/ 157 w 340"/>
                <a:gd name="T91" fmla="*/ 19 h 269"/>
                <a:gd name="T92" fmla="*/ 167 w 340"/>
                <a:gd name="T93" fmla="*/ 18 h 269"/>
                <a:gd name="T94" fmla="*/ 174 w 340"/>
                <a:gd name="T95" fmla="*/ 10 h 269"/>
                <a:gd name="T96" fmla="*/ 190 w 340"/>
                <a:gd name="T97" fmla="*/ 6 h 269"/>
                <a:gd name="T98" fmla="*/ 190 w 340"/>
                <a:gd name="T99" fmla="*/ 2 h 269"/>
                <a:gd name="T100" fmla="*/ 222 w 340"/>
                <a:gd name="T101" fmla="*/ 6 h 269"/>
                <a:gd name="T102" fmla="*/ 230 w 340"/>
                <a:gd name="T103" fmla="*/ 19 h 269"/>
                <a:gd name="T104" fmla="*/ 234 w 340"/>
                <a:gd name="T105" fmla="*/ 27 h 269"/>
                <a:gd name="T106" fmla="*/ 238 w 340"/>
                <a:gd name="T107" fmla="*/ 39 h 269"/>
                <a:gd name="T108" fmla="*/ 238 w 340"/>
                <a:gd name="T109" fmla="*/ 48 h 269"/>
                <a:gd name="T110" fmla="*/ 251 w 340"/>
                <a:gd name="T111" fmla="*/ 62 h 269"/>
                <a:gd name="T112" fmla="*/ 268 w 340"/>
                <a:gd name="T113" fmla="*/ 62 h 269"/>
                <a:gd name="T114" fmla="*/ 272 w 340"/>
                <a:gd name="T115" fmla="*/ 58 h 269"/>
                <a:gd name="T116" fmla="*/ 278 w 340"/>
                <a:gd name="T117" fmla="*/ 6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0" h="269">
                  <a:moveTo>
                    <a:pt x="295" y="67"/>
                  </a:moveTo>
                  <a:lnTo>
                    <a:pt x="290" y="75"/>
                  </a:lnTo>
                  <a:lnTo>
                    <a:pt x="297" y="83"/>
                  </a:lnTo>
                  <a:lnTo>
                    <a:pt x="290" y="90"/>
                  </a:lnTo>
                  <a:lnTo>
                    <a:pt x="297" y="96"/>
                  </a:lnTo>
                  <a:lnTo>
                    <a:pt x="291" y="104"/>
                  </a:lnTo>
                  <a:lnTo>
                    <a:pt x="340" y="142"/>
                  </a:lnTo>
                  <a:lnTo>
                    <a:pt x="336" y="140"/>
                  </a:lnTo>
                  <a:lnTo>
                    <a:pt x="328" y="150"/>
                  </a:lnTo>
                  <a:lnTo>
                    <a:pt x="326" y="148"/>
                  </a:lnTo>
                  <a:lnTo>
                    <a:pt x="301" y="179"/>
                  </a:lnTo>
                  <a:lnTo>
                    <a:pt x="299" y="177"/>
                  </a:lnTo>
                  <a:lnTo>
                    <a:pt x="274" y="206"/>
                  </a:lnTo>
                  <a:lnTo>
                    <a:pt x="280" y="211"/>
                  </a:lnTo>
                  <a:lnTo>
                    <a:pt x="261" y="234"/>
                  </a:lnTo>
                  <a:lnTo>
                    <a:pt x="278" y="248"/>
                  </a:lnTo>
                  <a:lnTo>
                    <a:pt x="274" y="257"/>
                  </a:lnTo>
                  <a:lnTo>
                    <a:pt x="284" y="269"/>
                  </a:lnTo>
                  <a:lnTo>
                    <a:pt x="276" y="265"/>
                  </a:lnTo>
                  <a:lnTo>
                    <a:pt x="261" y="261"/>
                  </a:lnTo>
                  <a:lnTo>
                    <a:pt x="253" y="257"/>
                  </a:lnTo>
                  <a:lnTo>
                    <a:pt x="240" y="256"/>
                  </a:lnTo>
                  <a:lnTo>
                    <a:pt x="226" y="257"/>
                  </a:lnTo>
                  <a:lnTo>
                    <a:pt x="211" y="248"/>
                  </a:lnTo>
                  <a:lnTo>
                    <a:pt x="197" y="242"/>
                  </a:lnTo>
                  <a:lnTo>
                    <a:pt x="186" y="240"/>
                  </a:lnTo>
                  <a:lnTo>
                    <a:pt x="180" y="236"/>
                  </a:lnTo>
                  <a:lnTo>
                    <a:pt x="169" y="221"/>
                  </a:lnTo>
                  <a:lnTo>
                    <a:pt x="161" y="217"/>
                  </a:lnTo>
                  <a:lnTo>
                    <a:pt x="165" y="211"/>
                  </a:lnTo>
                  <a:lnTo>
                    <a:pt x="153" y="204"/>
                  </a:lnTo>
                  <a:lnTo>
                    <a:pt x="146" y="204"/>
                  </a:lnTo>
                  <a:lnTo>
                    <a:pt x="134" y="198"/>
                  </a:lnTo>
                  <a:lnTo>
                    <a:pt x="128" y="196"/>
                  </a:lnTo>
                  <a:lnTo>
                    <a:pt x="119" y="185"/>
                  </a:lnTo>
                  <a:lnTo>
                    <a:pt x="109" y="188"/>
                  </a:lnTo>
                  <a:lnTo>
                    <a:pt x="105" y="192"/>
                  </a:lnTo>
                  <a:lnTo>
                    <a:pt x="88" y="173"/>
                  </a:lnTo>
                  <a:lnTo>
                    <a:pt x="76" y="188"/>
                  </a:lnTo>
                  <a:lnTo>
                    <a:pt x="63" y="188"/>
                  </a:lnTo>
                  <a:lnTo>
                    <a:pt x="61" y="185"/>
                  </a:lnTo>
                  <a:lnTo>
                    <a:pt x="55" y="190"/>
                  </a:lnTo>
                  <a:lnTo>
                    <a:pt x="53" y="198"/>
                  </a:lnTo>
                  <a:lnTo>
                    <a:pt x="48" y="198"/>
                  </a:lnTo>
                  <a:lnTo>
                    <a:pt x="32" y="190"/>
                  </a:lnTo>
                  <a:lnTo>
                    <a:pt x="30" y="183"/>
                  </a:lnTo>
                  <a:lnTo>
                    <a:pt x="23" y="177"/>
                  </a:lnTo>
                  <a:lnTo>
                    <a:pt x="3" y="169"/>
                  </a:lnTo>
                  <a:lnTo>
                    <a:pt x="3" y="167"/>
                  </a:lnTo>
                  <a:lnTo>
                    <a:pt x="3" y="165"/>
                  </a:lnTo>
                  <a:lnTo>
                    <a:pt x="5" y="161"/>
                  </a:lnTo>
                  <a:lnTo>
                    <a:pt x="7" y="161"/>
                  </a:lnTo>
                  <a:lnTo>
                    <a:pt x="7" y="161"/>
                  </a:lnTo>
                  <a:lnTo>
                    <a:pt x="11" y="161"/>
                  </a:lnTo>
                  <a:lnTo>
                    <a:pt x="13" y="161"/>
                  </a:lnTo>
                  <a:lnTo>
                    <a:pt x="13" y="161"/>
                  </a:lnTo>
                  <a:lnTo>
                    <a:pt x="13" y="161"/>
                  </a:lnTo>
                  <a:lnTo>
                    <a:pt x="13" y="163"/>
                  </a:lnTo>
                  <a:lnTo>
                    <a:pt x="17" y="165"/>
                  </a:lnTo>
                  <a:lnTo>
                    <a:pt x="17" y="165"/>
                  </a:lnTo>
                  <a:lnTo>
                    <a:pt x="19" y="167"/>
                  </a:lnTo>
                  <a:lnTo>
                    <a:pt x="21" y="167"/>
                  </a:lnTo>
                  <a:lnTo>
                    <a:pt x="23" y="165"/>
                  </a:lnTo>
                  <a:lnTo>
                    <a:pt x="26" y="163"/>
                  </a:lnTo>
                  <a:lnTo>
                    <a:pt x="26" y="163"/>
                  </a:lnTo>
                  <a:lnTo>
                    <a:pt x="28" y="165"/>
                  </a:lnTo>
                  <a:lnTo>
                    <a:pt x="28" y="163"/>
                  </a:lnTo>
                  <a:lnTo>
                    <a:pt x="28" y="163"/>
                  </a:lnTo>
                  <a:lnTo>
                    <a:pt x="28" y="161"/>
                  </a:lnTo>
                  <a:lnTo>
                    <a:pt x="26" y="160"/>
                  </a:lnTo>
                  <a:lnTo>
                    <a:pt x="25" y="158"/>
                  </a:lnTo>
                  <a:lnTo>
                    <a:pt x="25" y="158"/>
                  </a:lnTo>
                  <a:lnTo>
                    <a:pt x="25" y="158"/>
                  </a:lnTo>
                  <a:lnTo>
                    <a:pt x="23" y="160"/>
                  </a:lnTo>
                  <a:lnTo>
                    <a:pt x="23" y="161"/>
                  </a:lnTo>
                  <a:lnTo>
                    <a:pt x="23" y="161"/>
                  </a:lnTo>
                  <a:lnTo>
                    <a:pt x="21" y="163"/>
                  </a:lnTo>
                  <a:lnTo>
                    <a:pt x="19" y="161"/>
                  </a:lnTo>
                  <a:lnTo>
                    <a:pt x="19" y="161"/>
                  </a:lnTo>
                  <a:lnTo>
                    <a:pt x="19" y="160"/>
                  </a:lnTo>
                  <a:lnTo>
                    <a:pt x="17" y="156"/>
                  </a:lnTo>
                  <a:lnTo>
                    <a:pt x="17" y="152"/>
                  </a:lnTo>
                  <a:lnTo>
                    <a:pt x="19" y="150"/>
                  </a:lnTo>
                  <a:lnTo>
                    <a:pt x="19" y="150"/>
                  </a:lnTo>
                  <a:lnTo>
                    <a:pt x="19" y="150"/>
                  </a:lnTo>
                  <a:lnTo>
                    <a:pt x="19" y="150"/>
                  </a:lnTo>
                  <a:lnTo>
                    <a:pt x="21" y="148"/>
                  </a:lnTo>
                  <a:lnTo>
                    <a:pt x="21" y="148"/>
                  </a:lnTo>
                  <a:lnTo>
                    <a:pt x="19" y="146"/>
                  </a:lnTo>
                  <a:lnTo>
                    <a:pt x="19" y="140"/>
                  </a:lnTo>
                  <a:lnTo>
                    <a:pt x="17" y="140"/>
                  </a:lnTo>
                  <a:lnTo>
                    <a:pt x="15" y="140"/>
                  </a:lnTo>
                  <a:lnTo>
                    <a:pt x="11" y="144"/>
                  </a:lnTo>
                  <a:lnTo>
                    <a:pt x="9" y="144"/>
                  </a:lnTo>
                  <a:lnTo>
                    <a:pt x="9" y="146"/>
                  </a:lnTo>
                  <a:lnTo>
                    <a:pt x="7" y="146"/>
                  </a:lnTo>
                  <a:lnTo>
                    <a:pt x="7" y="148"/>
                  </a:lnTo>
                  <a:lnTo>
                    <a:pt x="7" y="148"/>
                  </a:lnTo>
                  <a:lnTo>
                    <a:pt x="7" y="148"/>
                  </a:lnTo>
                  <a:lnTo>
                    <a:pt x="7" y="148"/>
                  </a:lnTo>
                  <a:lnTo>
                    <a:pt x="5" y="148"/>
                  </a:lnTo>
                  <a:lnTo>
                    <a:pt x="3" y="146"/>
                  </a:lnTo>
                  <a:lnTo>
                    <a:pt x="1" y="142"/>
                  </a:lnTo>
                  <a:lnTo>
                    <a:pt x="0" y="138"/>
                  </a:lnTo>
                  <a:lnTo>
                    <a:pt x="0" y="137"/>
                  </a:lnTo>
                  <a:lnTo>
                    <a:pt x="0" y="135"/>
                  </a:lnTo>
                  <a:lnTo>
                    <a:pt x="7" y="125"/>
                  </a:lnTo>
                  <a:lnTo>
                    <a:pt x="7" y="123"/>
                  </a:lnTo>
                  <a:lnTo>
                    <a:pt x="9" y="121"/>
                  </a:lnTo>
                  <a:lnTo>
                    <a:pt x="11" y="121"/>
                  </a:lnTo>
                  <a:lnTo>
                    <a:pt x="11" y="119"/>
                  </a:lnTo>
                  <a:lnTo>
                    <a:pt x="11" y="119"/>
                  </a:lnTo>
                  <a:lnTo>
                    <a:pt x="11" y="117"/>
                  </a:lnTo>
                  <a:lnTo>
                    <a:pt x="7" y="112"/>
                  </a:lnTo>
                  <a:lnTo>
                    <a:pt x="5" y="110"/>
                  </a:lnTo>
                  <a:lnTo>
                    <a:pt x="5" y="110"/>
                  </a:lnTo>
                  <a:lnTo>
                    <a:pt x="5" y="110"/>
                  </a:lnTo>
                  <a:lnTo>
                    <a:pt x="5" y="108"/>
                  </a:lnTo>
                  <a:lnTo>
                    <a:pt x="5" y="106"/>
                  </a:lnTo>
                  <a:lnTo>
                    <a:pt x="7" y="100"/>
                  </a:lnTo>
                  <a:lnTo>
                    <a:pt x="9" y="98"/>
                  </a:lnTo>
                  <a:lnTo>
                    <a:pt x="9" y="98"/>
                  </a:lnTo>
                  <a:lnTo>
                    <a:pt x="9" y="96"/>
                  </a:lnTo>
                  <a:lnTo>
                    <a:pt x="15" y="98"/>
                  </a:lnTo>
                  <a:lnTo>
                    <a:pt x="17" y="98"/>
                  </a:lnTo>
                  <a:lnTo>
                    <a:pt x="17" y="100"/>
                  </a:lnTo>
                  <a:lnTo>
                    <a:pt x="19" y="100"/>
                  </a:lnTo>
                  <a:lnTo>
                    <a:pt x="21" y="98"/>
                  </a:lnTo>
                  <a:lnTo>
                    <a:pt x="23" y="98"/>
                  </a:lnTo>
                  <a:lnTo>
                    <a:pt x="23" y="96"/>
                  </a:lnTo>
                  <a:lnTo>
                    <a:pt x="23" y="92"/>
                  </a:lnTo>
                  <a:lnTo>
                    <a:pt x="21" y="85"/>
                  </a:lnTo>
                  <a:lnTo>
                    <a:pt x="19" y="83"/>
                  </a:lnTo>
                  <a:lnTo>
                    <a:pt x="17" y="83"/>
                  </a:lnTo>
                  <a:lnTo>
                    <a:pt x="17" y="83"/>
                  </a:lnTo>
                  <a:lnTo>
                    <a:pt x="15" y="83"/>
                  </a:lnTo>
                  <a:lnTo>
                    <a:pt x="13" y="83"/>
                  </a:lnTo>
                  <a:lnTo>
                    <a:pt x="11" y="81"/>
                  </a:lnTo>
                  <a:lnTo>
                    <a:pt x="11" y="81"/>
                  </a:lnTo>
                  <a:lnTo>
                    <a:pt x="11" y="83"/>
                  </a:lnTo>
                  <a:lnTo>
                    <a:pt x="9" y="85"/>
                  </a:lnTo>
                  <a:lnTo>
                    <a:pt x="9" y="85"/>
                  </a:lnTo>
                  <a:lnTo>
                    <a:pt x="7" y="83"/>
                  </a:lnTo>
                  <a:lnTo>
                    <a:pt x="7" y="83"/>
                  </a:lnTo>
                  <a:lnTo>
                    <a:pt x="9" y="77"/>
                  </a:lnTo>
                  <a:lnTo>
                    <a:pt x="9" y="77"/>
                  </a:lnTo>
                  <a:lnTo>
                    <a:pt x="11" y="73"/>
                  </a:lnTo>
                  <a:lnTo>
                    <a:pt x="11" y="73"/>
                  </a:lnTo>
                  <a:lnTo>
                    <a:pt x="11" y="73"/>
                  </a:lnTo>
                  <a:lnTo>
                    <a:pt x="21" y="64"/>
                  </a:lnTo>
                  <a:lnTo>
                    <a:pt x="23" y="64"/>
                  </a:lnTo>
                  <a:lnTo>
                    <a:pt x="25" y="64"/>
                  </a:lnTo>
                  <a:lnTo>
                    <a:pt x="25" y="64"/>
                  </a:lnTo>
                  <a:lnTo>
                    <a:pt x="25" y="64"/>
                  </a:lnTo>
                  <a:lnTo>
                    <a:pt x="23" y="64"/>
                  </a:lnTo>
                  <a:lnTo>
                    <a:pt x="19" y="67"/>
                  </a:lnTo>
                  <a:lnTo>
                    <a:pt x="17" y="69"/>
                  </a:lnTo>
                  <a:lnTo>
                    <a:pt x="17" y="71"/>
                  </a:lnTo>
                  <a:lnTo>
                    <a:pt x="17" y="71"/>
                  </a:lnTo>
                  <a:lnTo>
                    <a:pt x="21" y="73"/>
                  </a:lnTo>
                  <a:lnTo>
                    <a:pt x="23" y="73"/>
                  </a:lnTo>
                  <a:lnTo>
                    <a:pt x="23" y="73"/>
                  </a:lnTo>
                  <a:lnTo>
                    <a:pt x="26" y="75"/>
                  </a:lnTo>
                  <a:lnTo>
                    <a:pt x="28" y="77"/>
                  </a:lnTo>
                  <a:lnTo>
                    <a:pt x="32" y="79"/>
                  </a:lnTo>
                  <a:lnTo>
                    <a:pt x="34" y="79"/>
                  </a:lnTo>
                  <a:lnTo>
                    <a:pt x="34" y="79"/>
                  </a:lnTo>
                  <a:lnTo>
                    <a:pt x="32" y="77"/>
                  </a:lnTo>
                  <a:lnTo>
                    <a:pt x="30" y="71"/>
                  </a:lnTo>
                  <a:lnTo>
                    <a:pt x="30" y="69"/>
                  </a:lnTo>
                  <a:lnTo>
                    <a:pt x="30" y="67"/>
                  </a:lnTo>
                  <a:lnTo>
                    <a:pt x="32" y="58"/>
                  </a:lnTo>
                  <a:lnTo>
                    <a:pt x="32" y="58"/>
                  </a:lnTo>
                  <a:lnTo>
                    <a:pt x="32" y="58"/>
                  </a:lnTo>
                  <a:lnTo>
                    <a:pt x="34" y="58"/>
                  </a:lnTo>
                  <a:lnTo>
                    <a:pt x="40" y="60"/>
                  </a:lnTo>
                  <a:lnTo>
                    <a:pt x="44" y="64"/>
                  </a:lnTo>
                  <a:lnTo>
                    <a:pt x="48" y="69"/>
                  </a:lnTo>
                  <a:lnTo>
                    <a:pt x="48" y="69"/>
                  </a:lnTo>
                  <a:lnTo>
                    <a:pt x="50" y="69"/>
                  </a:lnTo>
                  <a:lnTo>
                    <a:pt x="50" y="67"/>
                  </a:lnTo>
                  <a:lnTo>
                    <a:pt x="50" y="67"/>
                  </a:lnTo>
                  <a:lnTo>
                    <a:pt x="51" y="69"/>
                  </a:lnTo>
                  <a:lnTo>
                    <a:pt x="53" y="71"/>
                  </a:lnTo>
                  <a:lnTo>
                    <a:pt x="55" y="71"/>
                  </a:lnTo>
                  <a:lnTo>
                    <a:pt x="57" y="71"/>
                  </a:lnTo>
                  <a:lnTo>
                    <a:pt x="57" y="69"/>
                  </a:lnTo>
                  <a:lnTo>
                    <a:pt x="57" y="66"/>
                  </a:lnTo>
                  <a:lnTo>
                    <a:pt x="57" y="62"/>
                  </a:lnTo>
                  <a:lnTo>
                    <a:pt x="57" y="60"/>
                  </a:lnTo>
                  <a:lnTo>
                    <a:pt x="59" y="58"/>
                  </a:lnTo>
                  <a:lnTo>
                    <a:pt x="61" y="54"/>
                  </a:lnTo>
                  <a:lnTo>
                    <a:pt x="61" y="52"/>
                  </a:lnTo>
                  <a:lnTo>
                    <a:pt x="65" y="50"/>
                  </a:lnTo>
                  <a:lnTo>
                    <a:pt x="67" y="50"/>
                  </a:lnTo>
                  <a:lnTo>
                    <a:pt x="67" y="48"/>
                  </a:lnTo>
                  <a:lnTo>
                    <a:pt x="71" y="46"/>
                  </a:lnTo>
                  <a:lnTo>
                    <a:pt x="74" y="46"/>
                  </a:lnTo>
                  <a:lnTo>
                    <a:pt x="80" y="44"/>
                  </a:lnTo>
                  <a:lnTo>
                    <a:pt x="92" y="42"/>
                  </a:lnTo>
                  <a:lnTo>
                    <a:pt x="101" y="41"/>
                  </a:lnTo>
                  <a:lnTo>
                    <a:pt x="105" y="39"/>
                  </a:lnTo>
                  <a:lnTo>
                    <a:pt x="107" y="39"/>
                  </a:lnTo>
                  <a:lnTo>
                    <a:pt x="111" y="37"/>
                  </a:lnTo>
                  <a:lnTo>
                    <a:pt x="113" y="37"/>
                  </a:lnTo>
                  <a:lnTo>
                    <a:pt x="119" y="35"/>
                  </a:lnTo>
                  <a:lnTo>
                    <a:pt x="128" y="35"/>
                  </a:lnTo>
                  <a:lnTo>
                    <a:pt x="130" y="35"/>
                  </a:lnTo>
                  <a:lnTo>
                    <a:pt x="140" y="39"/>
                  </a:lnTo>
                  <a:lnTo>
                    <a:pt x="146" y="41"/>
                  </a:lnTo>
                  <a:lnTo>
                    <a:pt x="147" y="39"/>
                  </a:lnTo>
                  <a:lnTo>
                    <a:pt x="147" y="39"/>
                  </a:lnTo>
                  <a:lnTo>
                    <a:pt x="144" y="37"/>
                  </a:lnTo>
                  <a:lnTo>
                    <a:pt x="142" y="35"/>
                  </a:lnTo>
                  <a:lnTo>
                    <a:pt x="142" y="35"/>
                  </a:lnTo>
                  <a:lnTo>
                    <a:pt x="142" y="33"/>
                  </a:lnTo>
                  <a:lnTo>
                    <a:pt x="142" y="33"/>
                  </a:lnTo>
                  <a:lnTo>
                    <a:pt x="142" y="33"/>
                  </a:lnTo>
                  <a:lnTo>
                    <a:pt x="142" y="31"/>
                  </a:lnTo>
                  <a:lnTo>
                    <a:pt x="144" y="29"/>
                  </a:lnTo>
                  <a:lnTo>
                    <a:pt x="146" y="29"/>
                  </a:lnTo>
                  <a:lnTo>
                    <a:pt x="146" y="33"/>
                  </a:lnTo>
                  <a:lnTo>
                    <a:pt x="146" y="33"/>
                  </a:lnTo>
                  <a:lnTo>
                    <a:pt x="146" y="35"/>
                  </a:lnTo>
                  <a:lnTo>
                    <a:pt x="147" y="35"/>
                  </a:lnTo>
                  <a:lnTo>
                    <a:pt x="155" y="23"/>
                  </a:lnTo>
                  <a:lnTo>
                    <a:pt x="155" y="21"/>
                  </a:lnTo>
                  <a:lnTo>
                    <a:pt x="155" y="21"/>
                  </a:lnTo>
                  <a:lnTo>
                    <a:pt x="157" y="19"/>
                  </a:lnTo>
                  <a:lnTo>
                    <a:pt x="157" y="19"/>
                  </a:lnTo>
                  <a:lnTo>
                    <a:pt x="157" y="19"/>
                  </a:lnTo>
                  <a:lnTo>
                    <a:pt x="161" y="18"/>
                  </a:lnTo>
                  <a:lnTo>
                    <a:pt x="163" y="16"/>
                  </a:lnTo>
                  <a:lnTo>
                    <a:pt x="165" y="18"/>
                  </a:lnTo>
                  <a:lnTo>
                    <a:pt x="167" y="18"/>
                  </a:lnTo>
                  <a:lnTo>
                    <a:pt x="169" y="16"/>
                  </a:lnTo>
                  <a:lnTo>
                    <a:pt x="172" y="14"/>
                  </a:lnTo>
                  <a:lnTo>
                    <a:pt x="174" y="12"/>
                  </a:lnTo>
                  <a:lnTo>
                    <a:pt x="174" y="10"/>
                  </a:lnTo>
                  <a:lnTo>
                    <a:pt x="174" y="10"/>
                  </a:lnTo>
                  <a:lnTo>
                    <a:pt x="180" y="8"/>
                  </a:lnTo>
                  <a:lnTo>
                    <a:pt x="182" y="8"/>
                  </a:lnTo>
                  <a:lnTo>
                    <a:pt x="188" y="8"/>
                  </a:lnTo>
                  <a:lnTo>
                    <a:pt x="190" y="8"/>
                  </a:lnTo>
                  <a:lnTo>
                    <a:pt x="190" y="6"/>
                  </a:lnTo>
                  <a:lnTo>
                    <a:pt x="188" y="4"/>
                  </a:lnTo>
                  <a:lnTo>
                    <a:pt x="188" y="4"/>
                  </a:lnTo>
                  <a:lnTo>
                    <a:pt x="188" y="4"/>
                  </a:lnTo>
                  <a:lnTo>
                    <a:pt x="188" y="4"/>
                  </a:lnTo>
                  <a:lnTo>
                    <a:pt x="190" y="2"/>
                  </a:lnTo>
                  <a:lnTo>
                    <a:pt x="201" y="2"/>
                  </a:lnTo>
                  <a:lnTo>
                    <a:pt x="207" y="0"/>
                  </a:lnTo>
                  <a:lnTo>
                    <a:pt x="211" y="2"/>
                  </a:lnTo>
                  <a:lnTo>
                    <a:pt x="219" y="6"/>
                  </a:lnTo>
                  <a:lnTo>
                    <a:pt x="222" y="6"/>
                  </a:lnTo>
                  <a:lnTo>
                    <a:pt x="224" y="10"/>
                  </a:lnTo>
                  <a:lnTo>
                    <a:pt x="226" y="10"/>
                  </a:lnTo>
                  <a:lnTo>
                    <a:pt x="228" y="14"/>
                  </a:lnTo>
                  <a:lnTo>
                    <a:pt x="228" y="18"/>
                  </a:lnTo>
                  <a:lnTo>
                    <a:pt x="230" y="19"/>
                  </a:lnTo>
                  <a:lnTo>
                    <a:pt x="232" y="23"/>
                  </a:lnTo>
                  <a:lnTo>
                    <a:pt x="234" y="23"/>
                  </a:lnTo>
                  <a:lnTo>
                    <a:pt x="234" y="25"/>
                  </a:lnTo>
                  <a:lnTo>
                    <a:pt x="234" y="25"/>
                  </a:lnTo>
                  <a:lnTo>
                    <a:pt x="234" y="27"/>
                  </a:lnTo>
                  <a:lnTo>
                    <a:pt x="234" y="29"/>
                  </a:lnTo>
                  <a:lnTo>
                    <a:pt x="234" y="33"/>
                  </a:lnTo>
                  <a:lnTo>
                    <a:pt x="234" y="35"/>
                  </a:lnTo>
                  <a:lnTo>
                    <a:pt x="236" y="37"/>
                  </a:lnTo>
                  <a:lnTo>
                    <a:pt x="238" y="39"/>
                  </a:lnTo>
                  <a:lnTo>
                    <a:pt x="236" y="41"/>
                  </a:lnTo>
                  <a:lnTo>
                    <a:pt x="236" y="42"/>
                  </a:lnTo>
                  <a:lnTo>
                    <a:pt x="238" y="44"/>
                  </a:lnTo>
                  <a:lnTo>
                    <a:pt x="238" y="46"/>
                  </a:lnTo>
                  <a:lnTo>
                    <a:pt x="238" y="48"/>
                  </a:lnTo>
                  <a:lnTo>
                    <a:pt x="238" y="52"/>
                  </a:lnTo>
                  <a:lnTo>
                    <a:pt x="240" y="54"/>
                  </a:lnTo>
                  <a:lnTo>
                    <a:pt x="247" y="60"/>
                  </a:lnTo>
                  <a:lnTo>
                    <a:pt x="251" y="62"/>
                  </a:lnTo>
                  <a:lnTo>
                    <a:pt x="251" y="62"/>
                  </a:lnTo>
                  <a:lnTo>
                    <a:pt x="255" y="62"/>
                  </a:lnTo>
                  <a:lnTo>
                    <a:pt x="261" y="62"/>
                  </a:lnTo>
                  <a:lnTo>
                    <a:pt x="263" y="62"/>
                  </a:lnTo>
                  <a:lnTo>
                    <a:pt x="267" y="62"/>
                  </a:lnTo>
                  <a:lnTo>
                    <a:pt x="268" y="62"/>
                  </a:lnTo>
                  <a:lnTo>
                    <a:pt x="268" y="62"/>
                  </a:lnTo>
                  <a:lnTo>
                    <a:pt x="270" y="60"/>
                  </a:lnTo>
                  <a:lnTo>
                    <a:pt x="270" y="58"/>
                  </a:lnTo>
                  <a:lnTo>
                    <a:pt x="270" y="58"/>
                  </a:lnTo>
                  <a:lnTo>
                    <a:pt x="272" y="58"/>
                  </a:lnTo>
                  <a:lnTo>
                    <a:pt x="274" y="60"/>
                  </a:lnTo>
                  <a:lnTo>
                    <a:pt x="274" y="60"/>
                  </a:lnTo>
                  <a:lnTo>
                    <a:pt x="274" y="60"/>
                  </a:lnTo>
                  <a:lnTo>
                    <a:pt x="276" y="62"/>
                  </a:lnTo>
                  <a:lnTo>
                    <a:pt x="278" y="62"/>
                  </a:lnTo>
                  <a:lnTo>
                    <a:pt x="280" y="62"/>
                  </a:lnTo>
                  <a:lnTo>
                    <a:pt x="286" y="60"/>
                  </a:lnTo>
                  <a:lnTo>
                    <a:pt x="295" y="67"/>
                  </a:lnTo>
                  <a:close/>
                </a:path>
              </a:pathLst>
            </a:custGeom>
            <a:solidFill>
              <a:srgbClr val="090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59" name="Freeform 6361"/>
            <p:cNvSpPr>
              <a:spLocks/>
            </p:cNvSpPr>
            <p:nvPr/>
          </p:nvSpPr>
          <p:spPr bwMode="auto">
            <a:xfrm>
              <a:off x="5811838" y="2697163"/>
              <a:ext cx="539750" cy="427038"/>
            </a:xfrm>
            <a:custGeom>
              <a:avLst/>
              <a:gdLst>
                <a:gd name="T0" fmla="*/ 297 w 340"/>
                <a:gd name="T1" fmla="*/ 96 h 269"/>
                <a:gd name="T2" fmla="*/ 326 w 340"/>
                <a:gd name="T3" fmla="*/ 148 h 269"/>
                <a:gd name="T4" fmla="*/ 261 w 340"/>
                <a:gd name="T5" fmla="*/ 234 h 269"/>
                <a:gd name="T6" fmla="*/ 261 w 340"/>
                <a:gd name="T7" fmla="*/ 261 h 269"/>
                <a:gd name="T8" fmla="*/ 197 w 340"/>
                <a:gd name="T9" fmla="*/ 242 h 269"/>
                <a:gd name="T10" fmla="*/ 165 w 340"/>
                <a:gd name="T11" fmla="*/ 211 h 269"/>
                <a:gd name="T12" fmla="*/ 119 w 340"/>
                <a:gd name="T13" fmla="*/ 185 h 269"/>
                <a:gd name="T14" fmla="*/ 63 w 340"/>
                <a:gd name="T15" fmla="*/ 188 h 269"/>
                <a:gd name="T16" fmla="*/ 32 w 340"/>
                <a:gd name="T17" fmla="*/ 190 h 269"/>
                <a:gd name="T18" fmla="*/ 3 w 340"/>
                <a:gd name="T19" fmla="*/ 165 h 269"/>
                <a:gd name="T20" fmla="*/ 13 w 340"/>
                <a:gd name="T21" fmla="*/ 161 h 269"/>
                <a:gd name="T22" fmla="*/ 17 w 340"/>
                <a:gd name="T23" fmla="*/ 165 h 269"/>
                <a:gd name="T24" fmla="*/ 26 w 340"/>
                <a:gd name="T25" fmla="*/ 163 h 269"/>
                <a:gd name="T26" fmla="*/ 26 w 340"/>
                <a:gd name="T27" fmla="*/ 160 h 269"/>
                <a:gd name="T28" fmla="*/ 23 w 340"/>
                <a:gd name="T29" fmla="*/ 161 h 269"/>
                <a:gd name="T30" fmla="*/ 19 w 340"/>
                <a:gd name="T31" fmla="*/ 160 h 269"/>
                <a:gd name="T32" fmla="*/ 19 w 340"/>
                <a:gd name="T33" fmla="*/ 150 h 269"/>
                <a:gd name="T34" fmla="*/ 19 w 340"/>
                <a:gd name="T35" fmla="*/ 140 h 269"/>
                <a:gd name="T36" fmla="*/ 9 w 340"/>
                <a:gd name="T37" fmla="*/ 146 h 269"/>
                <a:gd name="T38" fmla="*/ 7 w 340"/>
                <a:gd name="T39" fmla="*/ 148 h 269"/>
                <a:gd name="T40" fmla="*/ 0 w 340"/>
                <a:gd name="T41" fmla="*/ 137 h 269"/>
                <a:gd name="T42" fmla="*/ 11 w 340"/>
                <a:gd name="T43" fmla="*/ 121 h 269"/>
                <a:gd name="T44" fmla="*/ 5 w 340"/>
                <a:gd name="T45" fmla="*/ 110 h 269"/>
                <a:gd name="T46" fmla="*/ 7 w 340"/>
                <a:gd name="T47" fmla="*/ 100 h 269"/>
                <a:gd name="T48" fmla="*/ 17 w 340"/>
                <a:gd name="T49" fmla="*/ 98 h 269"/>
                <a:gd name="T50" fmla="*/ 23 w 340"/>
                <a:gd name="T51" fmla="*/ 96 h 269"/>
                <a:gd name="T52" fmla="*/ 17 w 340"/>
                <a:gd name="T53" fmla="*/ 83 h 269"/>
                <a:gd name="T54" fmla="*/ 11 w 340"/>
                <a:gd name="T55" fmla="*/ 83 h 269"/>
                <a:gd name="T56" fmla="*/ 9 w 340"/>
                <a:gd name="T57" fmla="*/ 77 h 269"/>
                <a:gd name="T58" fmla="*/ 21 w 340"/>
                <a:gd name="T59" fmla="*/ 64 h 269"/>
                <a:gd name="T60" fmla="*/ 23 w 340"/>
                <a:gd name="T61" fmla="*/ 64 h 269"/>
                <a:gd name="T62" fmla="*/ 21 w 340"/>
                <a:gd name="T63" fmla="*/ 73 h 269"/>
                <a:gd name="T64" fmla="*/ 32 w 340"/>
                <a:gd name="T65" fmla="*/ 79 h 269"/>
                <a:gd name="T66" fmla="*/ 30 w 340"/>
                <a:gd name="T67" fmla="*/ 69 h 269"/>
                <a:gd name="T68" fmla="*/ 34 w 340"/>
                <a:gd name="T69" fmla="*/ 58 h 269"/>
                <a:gd name="T70" fmla="*/ 50 w 340"/>
                <a:gd name="T71" fmla="*/ 69 h 269"/>
                <a:gd name="T72" fmla="*/ 55 w 340"/>
                <a:gd name="T73" fmla="*/ 71 h 269"/>
                <a:gd name="T74" fmla="*/ 57 w 340"/>
                <a:gd name="T75" fmla="*/ 60 h 269"/>
                <a:gd name="T76" fmla="*/ 67 w 340"/>
                <a:gd name="T77" fmla="*/ 50 h 269"/>
                <a:gd name="T78" fmla="*/ 92 w 340"/>
                <a:gd name="T79" fmla="*/ 42 h 269"/>
                <a:gd name="T80" fmla="*/ 113 w 340"/>
                <a:gd name="T81" fmla="*/ 37 h 269"/>
                <a:gd name="T82" fmla="*/ 146 w 340"/>
                <a:gd name="T83" fmla="*/ 41 h 269"/>
                <a:gd name="T84" fmla="*/ 142 w 340"/>
                <a:gd name="T85" fmla="*/ 35 h 269"/>
                <a:gd name="T86" fmla="*/ 144 w 340"/>
                <a:gd name="T87" fmla="*/ 29 h 269"/>
                <a:gd name="T88" fmla="*/ 147 w 340"/>
                <a:gd name="T89" fmla="*/ 35 h 269"/>
                <a:gd name="T90" fmla="*/ 157 w 340"/>
                <a:gd name="T91" fmla="*/ 19 h 269"/>
                <a:gd name="T92" fmla="*/ 167 w 340"/>
                <a:gd name="T93" fmla="*/ 18 h 269"/>
                <a:gd name="T94" fmla="*/ 174 w 340"/>
                <a:gd name="T95" fmla="*/ 10 h 269"/>
                <a:gd name="T96" fmla="*/ 190 w 340"/>
                <a:gd name="T97" fmla="*/ 6 h 269"/>
                <a:gd name="T98" fmla="*/ 190 w 340"/>
                <a:gd name="T99" fmla="*/ 2 h 269"/>
                <a:gd name="T100" fmla="*/ 222 w 340"/>
                <a:gd name="T101" fmla="*/ 6 h 269"/>
                <a:gd name="T102" fmla="*/ 230 w 340"/>
                <a:gd name="T103" fmla="*/ 19 h 269"/>
                <a:gd name="T104" fmla="*/ 234 w 340"/>
                <a:gd name="T105" fmla="*/ 27 h 269"/>
                <a:gd name="T106" fmla="*/ 238 w 340"/>
                <a:gd name="T107" fmla="*/ 39 h 269"/>
                <a:gd name="T108" fmla="*/ 238 w 340"/>
                <a:gd name="T109" fmla="*/ 48 h 269"/>
                <a:gd name="T110" fmla="*/ 251 w 340"/>
                <a:gd name="T111" fmla="*/ 62 h 269"/>
                <a:gd name="T112" fmla="*/ 268 w 340"/>
                <a:gd name="T113" fmla="*/ 62 h 269"/>
                <a:gd name="T114" fmla="*/ 272 w 340"/>
                <a:gd name="T115" fmla="*/ 58 h 269"/>
                <a:gd name="T116" fmla="*/ 278 w 340"/>
                <a:gd name="T117" fmla="*/ 6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0" h="269">
                  <a:moveTo>
                    <a:pt x="295" y="67"/>
                  </a:moveTo>
                  <a:lnTo>
                    <a:pt x="290" y="75"/>
                  </a:lnTo>
                  <a:lnTo>
                    <a:pt x="297" y="83"/>
                  </a:lnTo>
                  <a:lnTo>
                    <a:pt x="290" y="90"/>
                  </a:lnTo>
                  <a:lnTo>
                    <a:pt x="297" y="96"/>
                  </a:lnTo>
                  <a:lnTo>
                    <a:pt x="291" y="104"/>
                  </a:lnTo>
                  <a:lnTo>
                    <a:pt x="340" y="142"/>
                  </a:lnTo>
                  <a:lnTo>
                    <a:pt x="336" y="140"/>
                  </a:lnTo>
                  <a:lnTo>
                    <a:pt x="328" y="150"/>
                  </a:lnTo>
                  <a:lnTo>
                    <a:pt x="326" y="148"/>
                  </a:lnTo>
                  <a:lnTo>
                    <a:pt x="301" y="179"/>
                  </a:lnTo>
                  <a:lnTo>
                    <a:pt x="299" y="177"/>
                  </a:lnTo>
                  <a:lnTo>
                    <a:pt x="274" y="206"/>
                  </a:lnTo>
                  <a:lnTo>
                    <a:pt x="280" y="211"/>
                  </a:lnTo>
                  <a:lnTo>
                    <a:pt x="261" y="234"/>
                  </a:lnTo>
                  <a:lnTo>
                    <a:pt x="278" y="248"/>
                  </a:lnTo>
                  <a:lnTo>
                    <a:pt x="274" y="257"/>
                  </a:lnTo>
                  <a:lnTo>
                    <a:pt x="284" y="269"/>
                  </a:lnTo>
                  <a:lnTo>
                    <a:pt x="276" y="265"/>
                  </a:lnTo>
                  <a:lnTo>
                    <a:pt x="261" y="261"/>
                  </a:lnTo>
                  <a:lnTo>
                    <a:pt x="253" y="257"/>
                  </a:lnTo>
                  <a:lnTo>
                    <a:pt x="240" y="256"/>
                  </a:lnTo>
                  <a:lnTo>
                    <a:pt x="226" y="257"/>
                  </a:lnTo>
                  <a:lnTo>
                    <a:pt x="211" y="248"/>
                  </a:lnTo>
                  <a:lnTo>
                    <a:pt x="197" y="242"/>
                  </a:lnTo>
                  <a:lnTo>
                    <a:pt x="186" y="240"/>
                  </a:lnTo>
                  <a:lnTo>
                    <a:pt x="180" y="236"/>
                  </a:lnTo>
                  <a:lnTo>
                    <a:pt x="169" y="221"/>
                  </a:lnTo>
                  <a:lnTo>
                    <a:pt x="161" y="217"/>
                  </a:lnTo>
                  <a:lnTo>
                    <a:pt x="165" y="211"/>
                  </a:lnTo>
                  <a:lnTo>
                    <a:pt x="153" y="204"/>
                  </a:lnTo>
                  <a:lnTo>
                    <a:pt x="146" y="204"/>
                  </a:lnTo>
                  <a:lnTo>
                    <a:pt x="134" y="198"/>
                  </a:lnTo>
                  <a:lnTo>
                    <a:pt x="128" y="196"/>
                  </a:lnTo>
                  <a:lnTo>
                    <a:pt x="119" y="185"/>
                  </a:lnTo>
                  <a:lnTo>
                    <a:pt x="109" y="188"/>
                  </a:lnTo>
                  <a:lnTo>
                    <a:pt x="105" y="192"/>
                  </a:lnTo>
                  <a:lnTo>
                    <a:pt x="88" y="173"/>
                  </a:lnTo>
                  <a:lnTo>
                    <a:pt x="76" y="188"/>
                  </a:lnTo>
                  <a:lnTo>
                    <a:pt x="63" y="188"/>
                  </a:lnTo>
                  <a:lnTo>
                    <a:pt x="61" y="185"/>
                  </a:lnTo>
                  <a:lnTo>
                    <a:pt x="55" y="190"/>
                  </a:lnTo>
                  <a:lnTo>
                    <a:pt x="53" y="198"/>
                  </a:lnTo>
                  <a:lnTo>
                    <a:pt x="48" y="198"/>
                  </a:lnTo>
                  <a:lnTo>
                    <a:pt x="32" y="190"/>
                  </a:lnTo>
                  <a:lnTo>
                    <a:pt x="30" y="183"/>
                  </a:lnTo>
                  <a:lnTo>
                    <a:pt x="23" y="177"/>
                  </a:lnTo>
                  <a:lnTo>
                    <a:pt x="3" y="169"/>
                  </a:lnTo>
                  <a:lnTo>
                    <a:pt x="3" y="167"/>
                  </a:lnTo>
                  <a:lnTo>
                    <a:pt x="3" y="165"/>
                  </a:lnTo>
                  <a:lnTo>
                    <a:pt x="5" y="161"/>
                  </a:lnTo>
                  <a:lnTo>
                    <a:pt x="7" y="161"/>
                  </a:lnTo>
                  <a:lnTo>
                    <a:pt x="7" y="161"/>
                  </a:lnTo>
                  <a:lnTo>
                    <a:pt x="11" y="161"/>
                  </a:lnTo>
                  <a:lnTo>
                    <a:pt x="13" y="161"/>
                  </a:lnTo>
                  <a:lnTo>
                    <a:pt x="13" y="161"/>
                  </a:lnTo>
                  <a:lnTo>
                    <a:pt x="13" y="161"/>
                  </a:lnTo>
                  <a:lnTo>
                    <a:pt x="13" y="163"/>
                  </a:lnTo>
                  <a:lnTo>
                    <a:pt x="17" y="165"/>
                  </a:lnTo>
                  <a:lnTo>
                    <a:pt x="17" y="165"/>
                  </a:lnTo>
                  <a:lnTo>
                    <a:pt x="19" y="167"/>
                  </a:lnTo>
                  <a:lnTo>
                    <a:pt x="21" y="167"/>
                  </a:lnTo>
                  <a:lnTo>
                    <a:pt x="23" y="165"/>
                  </a:lnTo>
                  <a:lnTo>
                    <a:pt x="26" y="163"/>
                  </a:lnTo>
                  <a:lnTo>
                    <a:pt x="26" y="163"/>
                  </a:lnTo>
                  <a:lnTo>
                    <a:pt x="28" y="165"/>
                  </a:lnTo>
                  <a:lnTo>
                    <a:pt x="28" y="163"/>
                  </a:lnTo>
                  <a:lnTo>
                    <a:pt x="28" y="163"/>
                  </a:lnTo>
                  <a:lnTo>
                    <a:pt x="28" y="161"/>
                  </a:lnTo>
                  <a:lnTo>
                    <a:pt x="26" y="160"/>
                  </a:lnTo>
                  <a:lnTo>
                    <a:pt x="25" y="158"/>
                  </a:lnTo>
                  <a:lnTo>
                    <a:pt x="25" y="158"/>
                  </a:lnTo>
                  <a:lnTo>
                    <a:pt x="25" y="158"/>
                  </a:lnTo>
                  <a:lnTo>
                    <a:pt x="23" y="160"/>
                  </a:lnTo>
                  <a:lnTo>
                    <a:pt x="23" y="161"/>
                  </a:lnTo>
                  <a:lnTo>
                    <a:pt x="23" y="161"/>
                  </a:lnTo>
                  <a:lnTo>
                    <a:pt x="21" y="163"/>
                  </a:lnTo>
                  <a:lnTo>
                    <a:pt x="19" y="161"/>
                  </a:lnTo>
                  <a:lnTo>
                    <a:pt x="19" y="161"/>
                  </a:lnTo>
                  <a:lnTo>
                    <a:pt x="19" y="160"/>
                  </a:lnTo>
                  <a:lnTo>
                    <a:pt x="17" y="156"/>
                  </a:lnTo>
                  <a:lnTo>
                    <a:pt x="17" y="152"/>
                  </a:lnTo>
                  <a:lnTo>
                    <a:pt x="19" y="150"/>
                  </a:lnTo>
                  <a:lnTo>
                    <a:pt x="19" y="150"/>
                  </a:lnTo>
                  <a:lnTo>
                    <a:pt x="19" y="150"/>
                  </a:lnTo>
                  <a:lnTo>
                    <a:pt x="19" y="150"/>
                  </a:lnTo>
                  <a:lnTo>
                    <a:pt x="21" y="148"/>
                  </a:lnTo>
                  <a:lnTo>
                    <a:pt x="21" y="148"/>
                  </a:lnTo>
                  <a:lnTo>
                    <a:pt x="19" y="146"/>
                  </a:lnTo>
                  <a:lnTo>
                    <a:pt x="19" y="140"/>
                  </a:lnTo>
                  <a:lnTo>
                    <a:pt x="17" y="140"/>
                  </a:lnTo>
                  <a:lnTo>
                    <a:pt x="15" y="140"/>
                  </a:lnTo>
                  <a:lnTo>
                    <a:pt x="11" y="144"/>
                  </a:lnTo>
                  <a:lnTo>
                    <a:pt x="9" y="144"/>
                  </a:lnTo>
                  <a:lnTo>
                    <a:pt x="9" y="146"/>
                  </a:lnTo>
                  <a:lnTo>
                    <a:pt x="7" y="146"/>
                  </a:lnTo>
                  <a:lnTo>
                    <a:pt x="7" y="148"/>
                  </a:lnTo>
                  <a:lnTo>
                    <a:pt x="7" y="148"/>
                  </a:lnTo>
                  <a:lnTo>
                    <a:pt x="7" y="148"/>
                  </a:lnTo>
                  <a:lnTo>
                    <a:pt x="7" y="148"/>
                  </a:lnTo>
                  <a:lnTo>
                    <a:pt x="5" y="148"/>
                  </a:lnTo>
                  <a:lnTo>
                    <a:pt x="3" y="146"/>
                  </a:lnTo>
                  <a:lnTo>
                    <a:pt x="1" y="142"/>
                  </a:lnTo>
                  <a:lnTo>
                    <a:pt x="0" y="138"/>
                  </a:lnTo>
                  <a:lnTo>
                    <a:pt x="0" y="137"/>
                  </a:lnTo>
                  <a:lnTo>
                    <a:pt x="0" y="135"/>
                  </a:lnTo>
                  <a:lnTo>
                    <a:pt x="7" y="125"/>
                  </a:lnTo>
                  <a:lnTo>
                    <a:pt x="7" y="123"/>
                  </a:lnTo>
                  <a:lnTo>
                    <a:pt x="9" y="121"/>
                  </a:lnTo>
                  <a:lnTo>
                    <a:pt x="11" y="121"/>
                  </a:lnTo>
                  <a:lnTo>
                    <a:pt x="11" y="119"/>
                  </a:lnTo>
                  <a:lnTo>
                    <a:pt x="11" y="119"/>
                  </a:lnTo>
                  <a:lnTo>
                    <a:pt x="11" y="117"/>
                  </a:lnTo>
                  <a:lnTo>
                    <a:pt x="7" y="112"/>
                  </a:lnTo>
                  <a:lnTo>
                    <a:pt x="5" y="110"/>
                  </a:lnTo>
                  <a:lnTo>
                    <a:pt x="5" y="110"/>
                  </a:lnTo>
                  <a:lnTo>
                    <a:pt x="5" y="110"/>
                  </a:lnTo>
                  <a:lnTo>
                    <a:pt x="5" y="108"/>
                  </a:lnTo>
                  <a:lnTo>
                    <a:pt x="5" y="106"/>
                  </a:lnTo>
                  <a:lnTo>
                    <a:pt x="7" y="100"/>
                  </a:lnTo>
                  <a:lnTo>
                    <a:pt x="9" y="98"/>
                  </a:lnTo>
                  <a:lnTo>
                    <a:pt x="9" y="98"/>
                  </a:lnTo>
                  <a:lnTo>
                    <a:pt x="9" y="96"/>
                  </a:lnTo>
                  <a:lnTo>
                    <a:pt x="15" y="98"/>
                  </a:lnTo>
                  <a:lnTo>
                    <a:pt x="17" y="98"/>
                  </a:lnTo>
                  <a:lnTo>
                    <a:pt x="17" y="100"/>
                  </a:lnTo>
                  <a:lnTo>
                    <a:pt x="19" y="100"/>
                  </a:lnTo>
                  <a:lnTo>
                    <a:pt x="21" y="98"/>
                  </a:lnTo>
                  <a:lnTo>
                    <a:pt x="23" y="98"/>
                  </a:lnTo>
                  <a:lnTo>
                    <a:pt x="23" y="96"/>
                  </a:lnTo>
                  <a:lnTo>
                    <a:pt x="23" y="92"/>
                  </a:lnTo>
                  <a:lnTo>
                    <a:pt x="21" y="85"/>
                  </a:lnTo>
                  <a:lnTo>
                    <a:pt x="19" y="83"/>
                  </a:lnTo>
                  <a:lnTo>
                    <a:pt x="17" y="83"/>
                  </a:lnTo>
                  <a:lnTo>
                    <a:pt x="17" y="83"/>
                  </a:lnTo>
                  <a:lnTo>
                    <a:pt x="15" y="83"/>
                  </a:lnTo>
                  <a:lnTo>
                    <a:pt x="13" y="83"/>
                  </a:lnTo>
                  <a:lnTo>
                    <a:pt x="11" y="81"/>
                  </a:lnTo>
                  <a:lnTo>
                    <a:pt x="11" y="81"/>
                  </a:lnTo>
                  <a:lnTo>
                    <a:pt x="11" y="83"/>
                  </a:lnTo>
                  <a:lnTo>
                    <a:pt x="9" y="85"/>
                  </a:lnTo>
                  <a:lnTo>
                    <a:pt x="9" y="85"/>
                  </a:lnTo>
                  <a:lnTo>
                    <a:pt x="7" y="83"/>
                  </a:lnTo>
                  <a:lnTo>
                    <a:pt x="7" y="83"/>
                  </a:lnTo>
                  <a:lnTo>
                    <a:pt x="9" y="77"/>
                  </a:lnTo>
                  <a:lnTo>
                    <a:pt x="9" y="77"/>
                  </a:lnTo>
                  <a:lnTo>
                    <a:pt x="11" y="73"/>
                  </a:lnTo>
                  <a:lnTo>
                    <a:pt x="11" y="73"/>
                  </a:lnTo>
                  <a:lnTo>
                    <a:pt x="11" y="73"/>
                  </a:lnTo>
                  <a:lnTo>
                    <a:pt x="21" y="64"/>
                  </a:lnTo>
                  <a:lnTo>
                    <a:pt x="23" y="64"/>
                  </a:lnTo>
                  <a:lnTo>
                    <a:pt x="25" y="64"/>
                  </a:lnTo>
                  <a:lnTo>
                    <a:pt x="25" y="64"/>
                  </a:lnTo>
                  <a:lnTo>
                    <a:pt x="25" y="64"/>
                  </a:lnTo>
                  <a:lnTo>
                    <a:pt x="23" y="64"/>
                  </a:lnTo>
                  <a:lnTo>
                    <a:pt x="19" y="67"/>
                  </a:lnTo>
                  <a:lnTo>
                    <a:pt x="17" y="69"/>
                  </a:lnTo>
                  <a:lnTo>
                    <a:pt x="17" y="71"/>
                  </a:lnTo>
                  <a:lnTo>
                    <a:pt x="17" y="71"/>
                  </a:lnTo>
                  <a:lnTo>
                    <a:pt x="21" y="73"/>
                  </a:lnTo>
                  <a:lnTo>
                    <a:pt x="23" y="73"/>
                  </a:lnTo>
                  <a:lnTo>
                    <a:pt x="23" y="73"/>
                  </a:lnTo>
                  <a:lnTo>
                    <a:pt x="26" y="75"/>
                  </a:lnTo>
                  <a:lnTo>
                    <a:pt x="28" y="77"/>
                  </a:lnTo>
                  <a:lnTo>
                    <a:pt x="32" y="79"/>
                  </a:lnTo>
                  <a:lnTo>
                    <a:pt x="34" y="79"/>
                  </a:lnTo>
                  <a:lnTo>
                    <a:pt x="34" y="79"/>
                  </a:lnTo>
                  <a:lnTo>
                    <a:pt x="32" y="77"/>
                  </a:lnTo>
                  <a:lnTo>
                    <a:pt x="30" y="71"/>
                  </a:lnTo>
                  <a:lnTo>
                    <a:pt x="30" y="69"/>
                  </a:lnTo>
                  <a:lnTo>
                    <a:pt x="30" y="67"/>
                  </a:lnTo>
                  <a:lnTo>
                    <a:pt x="32" y="58"/>
                  </a:lnTo>
                  <a:lnTo>
                    <a:pt x="32" y="58"/>
                  </a:lnTo>
                  <a:lnTo>
                    <a:pt x="32" y="58"/>
                  </a:lnTo>
                  <a:lnTo>
                    <a:pt x="34" y="58"/>
                  </a:lnTo>
                  <a:lnTo>
                    <a:pt x="40" y="60"/>
                  </a:lnTo>
                  <a:lnTo>
                    <a:pt x="44" y="64"/>
                  </a:lnTo>
                  <a:lnTo>
                    <a:pt x="48" y="69"/>
                  </a:lnTo>
                  <a:lnTo>
                    <a:pt x="48" y="69"/>
                  </a:lnTo>
                  <a:lnTo>
                    <a:pt x="50" y="69"/>
                  </a:lnTo>
                  <a:lnTo>
                    <a:pt x="50" y="67"/>
                  </a:lnTo>
                  <a:lnTo>
                    <a:pt x="50" y="67"/>
                  </a:lnTo>
                  <a:lnTo>
                    <a:pt x="51" y="69"/>
                  </a:lnTo>
                  <a:lnTo>
                    <a:pt x="53" y="71"/>
                  </a:lnTo>
                  <a:lnTo>
                    <a:pt x="55" y="71"/>
                  </a:lnTo>
                  <a:lnTo>
                    <a:pt x="57" y="71"/>
                  </a:lnTo>
                  <a:lnTo>
                    <a:pt x="57" y="69"/>
                  </a:lnTo>
                  <a:lnTo>
                    <a:pt x="57" y="66"/>
                  </a:lnTo>
                  <a:lnTo>
                    <a:pt x="57" y="62"/>
                  </a:lnTo>
                  <a:lnTo>
                    <a:pt x="57" y="60"/>
                  </a:lnTo>
                  <a:lnTo>
                    <a:pt x="59" y="58"/>
                  </a:lnTo>
                  <a:lnTo>
                    <a:pt x="61" y="54"/>
                  </a:lnTo>
                  <a:lnTo>
                    <a:pt x="61" y="52"/>
                  </a:lnTo>
                  <a:lnTo>
                    <a:pt x="65" y="50"/>
                  </a:lnTo>
                  <a:lnTo>
                    <a:pt x="67" y="50"/>
                  </a:lnTo>
                  <a:lnTo>
                    <a:pt x="67" y="48"/>
                  </a:lnTo>
                  <a:lnTo>
                    <a:pt x="71" y="46"/>
                  </a:lnTo>
                  <a:lnTo>
                    <a:pt x="74" y="46"/>
                  </a:lnTo>
                  <a:lnTo>
                    <a:pt x="80" y="44"/>
                  </a:lnTo>
                  <a:lnTo>
                    <a:pt x="92" y="42"/>
                  </a:lnTo>
                  <a:lnTo>
                    <a:pt x="101" y="41"/>
                  </a:lnTo>
                  <a:lnTo>
                    <a:pt x="105" y="39"/>
                  </a:lnTo>
                  <a:lnTo>
                    <a:pt x="107" y="39"/>
                  </a:lnTo>
                  <a:lnTo>
                    <a:pt x="111" y="37"/>
                  </a:lnTo>
                  <a:lnTo>
                    <a:pt x="113" y="37"/>
                  </a:lnTo>
                  <a:lnTo>
                    <a:pt x="119" y="35"/>
                  </a:lnTo>
                  <a:lnTo>
                    <a:pt x="128" y="35"/>
                  </a:lnTo>
                  <a:lnTo>
                    <a:pt x="130" y="35"/>
                  </a:lnTo>
                  <a:lnTo>
                    <a:pt x="140" y="39"/>
                  </a:lnTo>
                  <a:lnTo>
                    <a:pt x="146" y="41"/>
                  </a:lnTo>
                  <a:lnTo>
                    <a:pt x="147" y="39"/>
                  </a:lnTo>
                  <a:lnTo>
                    <a:pt x="147" y="39"/>
                  </a:lnTo>
                  <a:lnTo>
                    <a:pt x="144" y="37"/>
                  </a:lnTo>
                  <a:lnTo>
                    <a:pt x="142" y="35"/>
                  </a:lnTo>
                  <a:lnTo>
                    <a:pt x="142" y="35"/>
                  </a:lnTo>
                  <a:lnTo>
                    <a:pt x="142" y="33"/>
                  </a:lnTo>
                  <a:lnTo>
                    <a:pt x="142" y="33"/>
                  </a:lnTo>
                  <a:lnTo>
                    <a:pt x="142" y="33"/>
                  </a:lnTo>
                  <a:lnTo>
                    <a:pt x="142" y="31"/>
                  </a:lnTo>
                  <a:lnTo>
                    <a:pt x="144" y="29"/>
                  </a:lnTo>
                  <a:lnTo>
                    <a:pt x="146" y="29"/>
                  </a:lnTo>
                  <a:lnTo>
                    <a:pt x="146" y="33"/>
                  </a:lnTo>
                  <a:lnTo>
                    <a:pt x="146" y="33"/>
                  </a:lnTo>
                  <a:lnTo>
                    <a:pt x="146" y="35"/>
                  </a:lnTo>
                  <a:lnTo>
                    <a:pt x="147" y="35"/>
                  </a:lnTo>
                  <a:lnTo>
                    <a:pt x="155" y="23"/>
                  </a:lnTo>
                  <a:lnTo>
                    <a:pt x="155" y="21"/>
                  </a:lnTo>
                  <a:lnTo>
                    <a:pt x="155" y="21"/>
                  </a:lnTo>
                  <a:lnTo>
                    <a:pt x="157" y="19"/>
                  </a:lnTo>
                  <a:lnTo>
                    <a:pt x="157" y="19"/>
                  </a:lnTo>
                  <a:lnTo>
                    <a:pt x="157" y="19"/>
                  </a:lnTo>
                  <a:lnTo>
                    <a:pt x="161" y="18"/>
                  </a:lnTo>
                  <a:lnTo>
                    <a:pt x="163" y="16"/>
                  </a:lnTo>
                  <a:lnTo>
                    <a:pt x="165" y="18"/>
                  </a:lnTo>
                  <a:lnTo>
                    <a:pt x="167" y="18"/>
                  </a:lnTo>
                  <a:lnTo>
                    <a:pt x="169" y="16"/>
                  </a:lnTo>
                  <a:lnTo>
                    <a:pt x="172" y="14"/>
                  </a:lnTo>
                  <a:lnTo>
                    <a:pt x="174" y="12"/>
                  </a:lnTo>
                  <a:lnTo>
                    <a:pt x="174" y="10"/>
                  </a:lnTo>
                  <a:lnTo>
                    <a:pt x="174" y="10"/>
                  </a:lnTo>
                  <a:lnTo>
                    <a:pt x="180" y="8"/>
                  </a:lnTo>
                  <a:lnTo>
                    <a:pt x="182" y="8"/>
                  </a:lnTo>
                  <a:lnTo>
                    <a:pt x="188" y="8"/>
                  </a:lnTo>
                  <a:lnTo>
                    <a:pt x="190" y="8"/>
                  </a:lnTo>
                  <a:lnTo>
                    <a:pt x="190" y="6"/>
                  </a:lnTo>
                  <a:lnTo>
                    <a:pt x="188" y="4"/>
                  </a:lnTo>
                  <a:lnTo>
                    <a:pt x="188" y="4"/>
                  </a:lnTo>
                  <a:lnTo>
                    <a:pt x="188" y="4"/>
                  </a:lnTo>
                  <a:lnTo>
                    <a:pt x="188" y="4"/>
                  </a:lnTo>
                  <a:lnTo>
                    <a:pt x="190" y="2"/>
                  </a:lnTo>
                  <a:lnTo>
                    <a:pt x="201" y="2"/>
                  </a:lnTo>
                  <a:lnTo>
                    <a:pt x="207" y="0"/>
                  </a:lnTo>
                  <a:lnTo>
                    <a:pt x="211" y="2"/>
                  </a:lnTo>
                  <a:lnTo>
                    <a:pt x="219" y="6"/>
                  </a:lnTo>
                  <a:lnTo>
                    <a:pt x="222" y="6"/>
                  </a:lnTo>
                  <a:lnTo>
                    <a:pt x="224" y="10"/>
                  </a:lnTo>
                  <a:lnTo>
                    <a:pt x="226" y="10"/>
                  </a:lnTo>
                  <a:lnTo>
                    <a:pt x="228" y="14"/>
                  </a:lnTo>
                  <a:lnTo>
                    <a:pt x="228" y="18"/>
                  </a:lnTo>
                  <a:lnTo>
                    <a:pt x="230" y="19"/>
                  </a:lnTo>
                  <a:lnTo>
                    <a:pt x="232" y="23"/>
                  </a:lnTo>
                  <a:lnTo>
                    <a:pt x="234" y="23"/>
                  </a:lnTo>
                  <a:lnTo>
                    <a:pt x="234" y="25"/>
                  </a:lnTo>
                  <a:lnTo>
                    <a:pt x="234" y="25"/>
                  </a:lnTo>
                  <a:lnTo>
                    <a:pt x="234" y="27"/>
                  </a:lnTo>
                  <a:lnTo>
                    <a:pt x="234" y="29"/>
                  </a:lnTo>
                  <a:lnTo>
                    <a:pt x="234" y="33"/>
                  </a:lnTo>
                  <a:lnTo>
                    <a:pt x="234" y="35"/>
                  </a:lnTo>
                  <a:lnTo>
                    <a:pt x="236" y="37"/>
                  </a:lnTo>
                  <a:lnTo>
                    <a:pt x="238" y="39"/>
                  </a:lnTo>
                  <a:lnTo>
                    <a:pt x="236" y="41"/>
                  </a:lnTo>
                  <a:lnTo>
                    <a:pt x="236" y="42"/>
                  </a:lnTo>
                  <a:lnTo>
                    <a:pt x="238" y="44"/>
                  </a:lnTo>
                  <a:lnTo>
                    <a:pt x="238" y="46"/>
                  </a:lnTo>
                  <a:lnTo>
                    <a:pt x="238" y="48"/>
                  </a:lnTo>
                  <a:lnTo>
                    <a:pt x="238" y="52"/>
                  </a:lnTo>
                  <a:lnTo>
                    <a:pt x="240" y="54"/>
                  </a:lnTo>
                  <a:lnTo>
                    <a:pt x="247" y="60"/>
                  </a:lnTo>
                  <a:lnTo>
                    <a:pt x="251" y="62"/>
                  </a:lnTo>
                  <a:lnTo>
                    <a:pt x="251" y="62"/>
                  </a:lnTo>
                  <a:lnTo>
                    <a:pt x="255" y="62"/>
                  </a:lnTo>
                  <a:lnTo>
                    <a:pt x="261" y="62"/>
                  </a:lnTo>
                  <a:lnTo>
                    <a:pt x="263" y="62"/>
                  </a:lnTo>
                  <a:lnTo>
                    <a:pt x="267" y="62"/>
                  </a:lnTo>
                  <a:lnTo>
                    <a:pt x="268" y="62"/>
                  </a:lnTo>
                  <a:lnTo>
                    <a:pt x="268" y="62"/>
                  </a:lnTo>
                  <a:lnTo>
                    <a:pt x="270" y="60"/>
                  </a:lnTo>
                  <a:lnTo>
                    <a:pt x="270" y="58"/>
                  </a:lnTo>
                  <a:lnTo>
                    <a:pt x="270" y="58"/>
                  </a:lnTo>
                  <a:lnTo>
                    <a:pt x="272" y="58"/>
                  </a:lnTo>
                  <a:lnTo>
                    <a:pt x="274" y="60"/>
                  </a:lnTo>
                  <a:lnTo>
                    <a:pt x="274" y="60"/>
                  </a:lnTo>
                  <a:lnTo>
                    <a:pt x="274" y="60"/>
                  </a:lnTo>
                  <a:lnTo>
                    <a:pt x="276" y="62"/>
                  </a:lnTo>
                  <a:lnTo>
                    <a:pt x="278" y="62"/>
                  </a:lnTo>
                  <a:lnTo>
                    <a:pt x="280" y="62"/>
                  </a:lnTo>
                  <a:lnTo>
                    <a:pt x="286" y="60"/>
                  </a:lnTo>
                  <a:lnTo>
                    <a:pt x="295" y="6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60" name="Freeform 6362"/>
            <p:cNvSpPr>
              <a:spLocks noEditPoints="1"/>
            </p:cNvSpPr>
            <p:nvPr/>
          </p:nvSpPr>
          <p:spPr bwMode="auto">
            <a:xfrm>
              <a:off x="7935913" y="5218113"/>
              <a:ext cx="185738" cy="219075"/>
            </a:xfrm>
            <a:custGeom>
              <a:avLst/>
              <a:gdLst>
                <a:gd name="T0" fmla="*/ 29 w 117"/>
                <a:gd name="T1" fmla="*/ 46 h 138"/>
                <a:gd name="T2" fmla="*/ 23 w 117"/>
                <a:gd name="T3" fmla="*/ 49 h 138"/>
                <a:gd name="T4" fmla="*/ 21 w 117"/>
                <a:gd name="T5" fmla="*/ 55 h 138"/>
                <a:gd name="T6" fmla="*/ 8 w 117"/>
                <a:gd name="T7" fmla="*/ 57 h 138"/>
                <a:gd name="T8" fmla="*/ 0 w 117"/>
                <a:gd name="T9" fmla="*/ 42 h 138"/>
                <a:gd name="T10" fmla="*/ 2 w 117"/>
                <a:gd name="T11" fmla="*/ 38 h 138"/>
                <a:gd name="T12" fmla="*/ 8 w 117"/>
                <a:gd name="T13" fmla="*/ 32 h 138"/>
                <a:gd name="T14" fmla="*/ 14 w 117"/>
                <a:gd name="T15" fmla="*/ 30 h 138"/>
                <a:gd name="T16" fmla="*/ 19 w 117"/>
                <a:gd name="T17" fmla="*/ 36 h 138"/>
                <a:gd name="T18" fmla="*/ 25 w 117"/>
                <a:gd name="T19" fmla="*/ 36 h 138"/>
                <a:gd name="T20" fmla="*/ 87 w 117"/>
                <a:gd name="T21" fmla="*/ 34 h 138"/>
                <a:gd name="T22" fmla="*/ 115 w 117"/>
                <a:gd name="T23" fmla="*/ 73 h 138"/>
                <a:gd name="T24" fmla="*/ 108 w 117"/>
                <a:gd name="T25" fmla="*/ 101 h 138"/>
                <a:gd name="T26" fmla="*/ 87 w 117"/>
                <a:gd name="T27" fmla="*/ 111 h 138"/>
                <a:gd name="T28" fmla="*/ 67 w 117"/>
                <a:gd name="T29" fmla="*/ 105 h 138"/>
                <a:gd name="T30" fmla="*/ 41 w 117"/>
                <a:gd name="T31" fmla="*/ 119 h 138"/>
                <a:gd name="T32" fmla="*/ 27 w 117"/>
                <a:gd name="T33" fmla="*/ 138 h 138"/>
                <a:gd name="T34" fmla="*/ 19 w 117"/>
                <a:gd name="T35" fmla="*/ 130 h 138"/>
                <a:gd name="T36" fmla="*/ 21 w 117"/>
                <a:gd name="T37" fmla="*/ 122 h 138"/>
                <a:gd name="T38" fmla="*/ 25 w 117"/>
                <a:gd name="T39" fmla="*/ 126 h 138"/>
                <a:gd name="T40" fmla="*/ 27 w 117"/>
                <a:gd name="T41" fmla="*/ 120 h 138"/>
                <a:gd name="T42" fmla="*/ 37 w 117"/>
                <a:gd name="T43" fmla="*/ 115 h 138"/>
                <a:gd name="T44" fmla="*/ 50 w 117"/>
                <a:gd name="T45" fmla="*/ 92 h 138"/>
                <a:gd name="T46" fmla="*/ 60 w 117"/>
                <a:gd name="T47" fmla="*/ 84 h 138"/>
                <a:gd name="T48" fmla="*/ 50 w 117"/>
                <a:gd name="T49" fmla="*/ 88 h 138"/>
                <a:gd name="T50" fmla="*/ 37 w 117"/>
                <a:gd name="T51" fmla="*/ 105 h 138"/>
                <a:gd name="T52" fmla="*/ 33 w 117"/>
                <a:gd name="T53" fmla="*/ 107 h 138"/>
                <a:gd name="T54" fmla="*/ 23 w 117"/>
                <a:gd name="T55" fmla="*/ 109 h 138"/>
                <a:gd name="T56" fmla="*/ 19 w 117"/>
                <a:gd name="T57" fmla="*/ 111 h 138"/>
                <a:gd name="T58" fmla="*/ 19 w 117"/>
                <a:gd name="T59" fmla="*/ 105 h 138"/>
                <a:gd name="T60" fmla="*/ 19 w 117"/>
                <a:gd name="T61" fmla="*/ 82 h 138"/>
                <a:gd name="T62" fmla="*/ 12 w 117"/>
                <a:gd name="T63" fmla="*/ 84 h 138"/>
                <a:gd name="T64" fmla="*/ 12 w 117"/>
                <a:gd name="T65" fmla="*/ 71 h 138"/>
                <a:gd name="T66" fmla="*/ 19 w 117"/>
                <a:gd name="T67" fmla="*/ 61 h 138"/>
                <a:gd name="T68" fmla="*/ 25 w 117"/>
                <a:gd name="T69" fmla="*/ 59 h 138"/>
                <a:gd name="T70" fmla="*/ 31 w 117"/>
                <a:gd name="T71" fmla="*/ 53 h 138"/>
                <a:gd name="T72" fmla="*/ 39 w 117"/>
                <a:gd name="T73" fmla="*/ 57 h 138"/>
                <a:gd name="T74" fmla="*/ 39 w 117"/>
                <a:gd name="T75" fmla="*/ 63 h 138"/>
                <a:gd name="T76" fmla="*/ 42 w 117"/>
                <a:gd name="T77" fmla="*/ 53 h 138"/>
                <a:gd name="T78" fmla="*/ 48 w 117"/>
                <a:gd name="T79" fmla="*/ 40 h 138"/>
                <a:gd name="T80" fmla="*/ 52 w 117"/>
                <a:gd name="T81" fmla="*/ 51 h 138"/>
                <a:gd name="T82" fmla="*/ 52 w 117"/>
                <a:gd name="T83" fmla="*/ 57 h 138"/>
                <a:gd name="T84" fmla="*/ 56 w 117"/>
                <a:gd name="T85" fmla="*/ 48 h 138"/>
                <a:gd name="T86" fmla="*/ 52 w 117"/>
                <a:gd name="T87" fmla="*/ 42 h 138"/>
                <a:gd name="T88" fmla="*/ 52 w 117"/>
                <a:gd name="T89" fmla="*/ 30 h 138"/>
                <a:gd name="T90" fmla="*/ 58 w 117"/>
                <a:gd name="T91" fmla="*/ 26 h 138"/>
                <a:gd name="T92" fmla="*/ 60 w 117"/>
                <a:gd name="T93" fmla="*/ 21 h 138"/>
                <a:gd name="T94" fmla="*/ 54 w 117"/>
                <a:gd name="T95" fmla="*/ 21 h 138"/>
                <a:gd name="T96" fmla="*/ 48 w 117"/>
                <a:gd name="T97" fmla="*/ 13 h 138"/>
                <a:gd name="T98" fmla="*/ 83 w 117"/>
                <a:gd name="T9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38">
                  <a:moveTo>
                    <a:pt x="27" y="38"/>
                  </a:moveTo>
                  <a:lnTo>
                    <a:pt x="29" y="42"/>
                  </a:lnTo>
                  <a:lnTo>
                    <a:pt x="29" y="42"/>
                  </a:lnTo>
                  <a:lnTo>
                    <a:pt x="29" y="46"/>
                  </a:lnTo>
                  <a:lnTo>
                    <a:pt x="25" y="46"/>
                  </a:lnTo>
                  <a:lnTo>
                    <a:pt x="25" y="48"/>
                  </a:lnTo>
                  <a:lnTo>
                    <a:pt x="23" y="48"/>
                  </a:lnTo>
                  <a:lnTo>
                    <a:pt x="23" y="49"/>
                  </a:lnTo>
                  <a:lnTo>
                    <a:pt x="23" y="51"/>
                  </a:lnTo>
                  <a:lnTo>
                    <a:pt x="23" y="51"/>
                  </a:lnTo>
                  <a:lnTo>
                    <a:pt x="23" y="53"/>
                  </a:lnTo>
                  <a:lnTo>
                    <a:pt x="21" y="55"/>
                  </a:lnTo>
                  <a:lnTo>
                    <a:pt x="21" y="57"/>
                  </a:lnTo>
                  <a:lnTo>
                    <a:pt x="18" y="57"/>
                  </a:lnTo>
                  <a:lnTo>
                    <a:pt x="14" y="57"/>
                  </a:lnTo>
                  <a:lnTo>
                    <a:pt x="8" y="57"/>
                  </a:lnTo>
                  <a:lnTo>
                    <a:pt x="6" y="55"/>
                  </a:lnTo>
                  <a:lnTo>
                    <a:pt x="2" y="46"/>
                  </a:lnTo>
                  <a:lnTo>
                    <a:pt x="0" y="44"/>
                  </a:lnTo>
                  <a:lnTo>
                    <a:pt x="0" y="42"/>
                  </a:lnTo>
                  <a:lnTo>
                    <a:pt x="0" y="38"/>
                  </a:lnTo>
                  <a:lnTo>
                    <a:pt x="0" y="38"/>
                  </a:lnTo>
                  <a:lnTo>
                    <a:pt x="2" y="38"/>
                  </a:lnTo>
                  <a:lnTo>
                    <a:pt x="2" y="38"/>
                  </a:lnTo>
                  <a:lnTo>
                    <a:pt x="8" y="34"/>
                  </a:lnTo>
                  <a:lnTo>
                    <a:pt x="8" y="34"/>
                  </a:lnTo>
                  <a:lnTo>
                    <a:pt x="8" y="32"/>
                  </a:lnTo>
                  <a:lnTo>
                    <a:pt x="8" y="32"/>
                  </a:lnTo>
                  <a:lnTo>
                    <a:pt x="8" y="32"/>
                  </a:lnTo>
                  <a:lnTo>
                    <a:pt x="10" y="32"/>
                  </a:lnTo>
                  <a:lnTo>
                    <a:pt x="12" y="30"/>
                  </a:lnTo>
                  <a:lnTo>
                    <a:pt x="14" y="30"/>
                  </a:lnTo>
                  <a:lnTo>
                    <a:pt x="16" y="32"/>
                  </a:lnTo>
                  <a:lnTo>
                    <a:pt x="18" y="32"/>
                  </a:lnTo>
                  <a:lnTo>
                    <a:pt x="18" y="34"/>
                  </a:lnTo>
                  <a:lnTo>
                    <a:pt x="19" y="36"/>
                  </a:lnTo>
                  <a:lnTo>
                    <a:pt x="19" y="36"/>
                  </a:lnTo>
                  <a:lnTo>
                    <a:pt x="21" y="34"/>
                  </a:lnTo>
                  <a:lnTo>
                    <a:pt x="21" y="34"/>
                  </a:lnTo>
                  <a:lnTo>
                    <a:pt x="25" y="36"/>
                  </a:lnTo>
                  <a:lnTo>
                    <a:pt x="25" y="36"/>
                  </a:lnTo>
                  <a:lnTo>
                    <a:pt x="27" y="38"/>
                  </a:lnTo>
                  <a:close/>
                  <a:moveTo>
                    <a:pt x="89" y="21"/>
                  </a:moveTo>
                  <a:lnTo>
                    <a:pt x="87" y="34"/>
                  </a:lnTo>
                  <a:lnTo>
                    <a:pt x="89" y="42"/>
                  </a:lnTo>
                  <a:lnTo>
                    <a:pt x="98" y="46"/>
                  </a:lnTo>
                  <a:lnTo>
                    <a:pt x="104" y="57"/>
                  </a:lnTo>
                  <a:lnTo>
                    <a:pt x="115" y="73"/>
                  </a:lnTo>
                  <a:lnTo>
                    <a:pt x="117" y="78"/>
                  </a:lnTo>
                  <a:lnTo>
                    <a:pt x="114" y="86"/>
                  </a:lnTo>
                  <a:lnTo>
                    <a:pt x="117" y="96"/>
                  </a:lnTo>
                  <a:lnTo>
                    <a:pt x="108" y="101"/>
                  </a:lnTo>
                  <a:lnTo>
                    <a:pt x="98" y="101"/>
                  </a:lnTo>
                  <a:lnTo>
                    <a:pt x="100" y="97"/>
                  </a:lnTo>
                  <a:lnTo>
                    <a:pt x="87" y="101"/>
                  </a:lnTo>
                  <a:lnTo>
                    <a:pt x="87" y="111"/>
                  </a:lnTo>
                  <a:lnTo>
                    <a:pt x="85" y="117"/>
                  </a:lnTo>
                  <a:lnTo>
                    <a:pt x="77" y="113"/>
                  </a:lnTo>
                  <a:lnTo>
                    <a:pt x="71" y="99"/>
                  </a:lnTo>
                  <a:lnTo>
                    <a:pt x="67" y="105"/>
                  </a:lnTo>
                  <a:lnTo>
                    <a:pt x="60" y="101"/>
                  </a:lnTo>
                  <a:lnTo>
                    <a:pt x="52" y="109"/>
                  </a:lnTo>
                  <a:lnTo>
                    <a:pt x="52" y="111"/>
                  </a:lnTo>
                  <a:lnTo>
                    <a:pt x="41" y="119"/>
                  </a:lnTo>
                  <a:lnTo>
                    <a:pt x="42" y="126"/>
                  </a:lnTo>
                  <a:lnTo>
                    <a:pt x="37" y="138"/>
                  </a:lnTo>
                  <a:lnTo>
                    <a:pt x="31" y="134"/>
                  </a:lnTo>
                  <a:lnTo>
                    <a:pt x="27" y="138"/>
                  </a:lnTo>
                  <a:lnTo>
                    <a:pt x="19" y="138"/>
                  </a:lnTo>
                  <a:lnTo>
                    <a:pt x="19" y="134"/>
                  </a:lnTo>
                  <a:lnTo>
                    <a:pt x="21" y="130"/>
                  </a:lnTo>
                  <a:lnTo>
                    <a:pt x="19" y="130"/>
                  </a:lnTo>
                  <a:lnTo>
                    <a:pt x="19" y="126"/>
                  </a:lnTo>
                  <a:lnTo>
                    <a:pt x="19" y="122"/>
                  </a:lnTo>
                  <a:lnTo>
                    <a:pt x="19" y="122"/>
                  </a:lnTo>
                  <a:lnTo>
                    <a:pt x="21" y="122"/>
                  </a:lnTo>
                  <a:lnTo>
                    <a:pt x="21" y="124"/>
                  </a:lnTo>
                  <a:lnTo>
                    <a:pt x="21" y="126"/>
                  </a:lnTo>
                  <a:lnTo>
                    <a:pt x="23" y="128"/>
                  </a:lnTo>
                  <a:lnTo>
                    <a:pt x="25" y="126"/>
                  </a:lnTo>
                  <a:lnTo>
                    <a:pt x="25" y="126"/>
                  </a:lnTo>
                  <a:lnTo>
                    <a:pt x="27" y="122"/>
                  </a:lnTo>
                  <a:lnTo>
                    <a:pt x="27" y="122"/>
                  </a:lnTo>
                  <a:lnTo>
                    <a:pt x="27" y="120"/>
                  </a:lnTo>
                  <a:lnTo>
                    <a:pt x="31" y="120"/>
                  </a:lnTo>
                  <a:lnTo>
                    <a:pt x="33" y="120"/>
                  </a:lnTo>
                  <a:lnTo>
                    <a:pt x="35" y="120"/>
                  </a:lnTo>
                  <a:lnTo>
                    <a:pt x="37" y="115"/>
                  </a:lnTo>
                  <a:lnTo>
                    <a:pt x="42" y="107"/>
                  </a:lnTo>
                  <a:lnTo>
                    <a:pt x="44" y="96"/>
                  </a:lnTo>
                  <a:lnTo>
                    <a:pt x="48" y="92"/>
                  </a:lnTo>
                  <a:lnTo>
                    <a:pt x="50" y="92"/>
                  </a:lnTo>
                  <a:lnTo>
                    <a:pt x="50" y="94"/>
                  </a:lnTo>
                  <a:lnTo>
                    <a:pt x="54" y="92"/>
                  </a:lnTo>
                  <a:lnTo>
                    <a:pt x="58" y="86"/>
                  </a:lnTo>
                  <a:lnTo>
                    <a:pt x="60" y="84"/>
                  </a:lnTo>
                  <a:lnTo>
                    <a:pt x="58" y="82"/>
                  </a:lnTo>
                  <a:lnTo>
                    <a:pt x="56" y="82"/>
                  </a:lnTo>
                  <a:lnTo>
                    <a:pt x="54" y="82"/>
                  </a:lnTo>
                  <a:lnTo>
                    <a:pt x="50" y="88"/>
                  </a:lnTo>
                  <a:lnTo>
                    <a:pt x="50" y="88"/>
                  </a:lnTo>
                  <a:lnTo>
                    <a:pt x="46" y="88"/>
                  </a:lnTo>
                  <a:lnTo>
                    <a:pt x="39" y="94"/>
                  </a:lnTo>
                  <a:lnTo>
                    <a:pt x="37" y="105"/>
                  </a:lnTo>
                  <a:lnTo>
                    <a:pt x="37" y="107"/>
                  </a:lnTo>
                  <a:lnTo>
                    <a:pt x="35" y="107"/>
                  </a:lnTo>
                  <a:lnTo>
                    <a:pt x="33" y="109"/>
                  </a:lnTo>
                  <a:lnTo>
                    <a:pt x="33" y="107"/>
                  </a:lnTo>
                  <a:lnTo>
                    <a:pt x="31" y="105"/>
                  </a:lnTo>
                  <a:lnTo>
                    <a:pt x="27" y="105"/>
                  </a:lnTo>
                  <a:lnTo>
                    <a:pt x="23" y="109"/>
                  </a:lnTo>
                  <a:lnTo>
                    <a:pt x="23" y="109"/>
                  </a:lnTo>
                  <a:lnTo>
                    <a:pt x="23" y="111"/>
                  </a:lnTo>
                  <a:lnTo>
                    <a:pt x="23" y="111"/>
                  </a:lnTo>
                  <a:lnTo>
                    <a:pt x="21" y="113"/>
                  </a:lnTo>
                  <a:lnTo>
                    <a:pt x="19" y="111"/>
                  </a:lnTo>
                  <a:lnTo>
                    <a:pt x="19" y="111"/>
                  </a:lnTo>
                  <a:lnTo>
                    <a:pt x="18" y="107"/>
                  </a:lnTo>
                  <a:lnTo>
                    <a:pt x="19" y="107"/>
                  </a:lnTo>
                  <a:lnTo>
                    <a:pt x="19" y="105"/>
                  </a:lnTo>
                  <a:lnTo>
                    <a:pt x="21" y="99"/>
                  </a:lnTo>
                  <a:lnTo>
                    <a:pt x="21" y="90"/>
                  </a:lnTo>
                  <a:lnTo>
                    <a:pt x="21" y="84"/>
                  </a:lnTo>
                  <a:lnTo>
                    <a:pt x="19" y="82"/>
                  </a:lnTo>
                  <a:lnTo>
                    <a:pt x="18" y="82"/>
                  </a:lnTo>
                  <a:lnTo>
                    <a:pt x="14" y="82"/>
                  </a:lnTo>
                  <a:lnTo>
                    <a:pt x="14" y="84"/>
                  </a:lnTo>
                  <a:lnTo>
                    <a:pt x="12" y="84"/>
                  </a:lnTo>
                  <a:lnTo>
                    <a:pt x="12" y="84"/>
                  </a:lnTo>
                  <a:lnTo>
                    <a:pt x="10" y="78"/>
                  </a:lnTo>
                  <a:lnTo>
                    <a:pt x="10" y="74"/>
                  </a:lnTo>
                  <a:lnTo>
                    <a:pt x="12" y="71"/>
                  </a:lnTo>
                  <a:lnTo>
                    <a:pt x="16" y="63"/>
                  </a:lnTo>
                  <a:lnTo>
                    <a:pt x="18" y="61"/>
                  </a:lnTo>
                  <a:lnTo>
                    <a:pt x="19" y="61"/>
                  </a:lnTo>
                  <a:lnTo>
                    <a:pt x="19" y="61"/>
                  </a:lnTo>
                  <a:lnTo>
                    <a:pt x="19" y="63"/>
                  </a:lnTo>
                  <a:lnTo>
                    <a:pt x="21" y="63"/>
                  </a:lnTo>
                  <a:lnTo>
                    <a:pt x="23" y="63"/>
                  </a:lnTo>
                  <a:lnTo>
                    <a:pt x="25" y="59"/>
                  </a:lnTo>
                  <a:lnTo>
                    <a:pt x="25" y="57"/>
                  </a:lnTo>
                  <a:lnTo>
                    <a:pt x="27" y="57"/>
                  </a:lnTo>
                  <a:lnTo>
                    <a:pt x="31" y="53"/>
                  </a:lnTo>
                  <a:lnTo>
                    <a:pt x="31" y="53"/>
                  </a:lnTo>
                  <a:lnTo>
                    <a:pt x="37" y="53"/>
                  </a:lnTo>
                  <a:lnTo>
                    <a:pt x="37" y="53"/>
                  </a:lnTo>
                  <a:lnTo>
                    <a:pt x="39" y="55"/>
                  </a:lnTo>
                  <a:lnTo>
                    <a:pt x="39" y="57"/>
                  </a:lnTo>
                  <a:lnTo>
                    <a:pt x="39" y="59"/>
                  </a:lnTo>
                  <a:lnTo>
                    <a:pt x="39" y="61"/>
                  </a:lnTo>
                  <a:lnTo>
                    <a:pt x="39" y="61"/>
                  </a:lnTo>
                  <a:lnTo>
                    <a:pt x="39" y="63"/>
                  </a:lnTo>
                  <a:lnTo>
                    <a:pt x="39" y="63"/>
                  </a:lnTo>
                  <a:lnTo>
                    <a:pt x="41" y="61"/>
                  </a:lnTo>
                  <a:lnTo>
                    <a:pt x="42" y="57"/>
                  </a:lnTo>
                  <a:lnTo>
                    <a:pt x="42" y="53"/>
                  </a:lnTo>
                  <a:lnTo>
                    <a:pt x="46" y="40"/>
                  </a:lnTo>
                  <a:lnTo>
                    <a:pt x="46" y="40"/>
                  </a:lnTo>
                  <a:lnTo>
                    <a:pt x="46" y="40"/>
                  </a:lnTo>
                  <a:lnTo>
                    <a:pt x="48" y="40"/>
                  </a:lnTo>
                  <a:lnTo>
                    <a:pt x="52" y="48"/>
                  </a:lnTo>
                  <a:lnTo>
                    <a:pt x="52" y="49"/>
                  </a:lnTo>
                  <a:lnTo>
                    <a:pt x="52" y="51"/>
                  </a:lnTo>
                  <a:lnTo>
                    <a:pt x="52" y="51"/>
                  </a:lnTo>
                  <a:lnTo>
                    <a:pt x="50" y="53"/>
                  </a:lnTo>
                  <a:lnTo>
                    <a:pt x="50" y="55"/>
                  </a:lnTo>
                  <a:lnTo>
                    <a:pt x="52" y="57"/>
                  </a:lnTo>
                  <a:lnTo>
                    <a:pt x="52" y="57"/>
                  </a:lnTo>
                  <a:lnTo>
                    <a:pt x="54" y="55"/>
                  </a:lnTo>
                  <a:lnTo>
                    <a:pt x="54" y="55"/>
                  </a:lnTo>
                  <a:lnTo>
                    <a:pt x="54" y="55"/>
                  </a:lnTo>
                  <a:lnTo>
                    <a:pt x="56" y="48"/>
                  </a:lnTo>
                  <a:lnTo>
                    <a:pt x="54" y="46"/>
                  </a:lnTo>
                  <a:lnTo>
                    <a:pt x="54" y="44"/>
                  </a:lnTo>
                  <a:lnTo>
                    <a:pt x="52" y="44"/>
                  </a:lnTo>
                  <a:lnTo>
                    <a:pt x="52" y="42"/>
                  </a:lnTo>
                  <a:lnTo>
                    <a:pt x="50" y="36"/>
                  </a:lnTo>
                  <a:lnTo>
                    <a:pt x="50" y="36"/>
                  </a:lnTo>
                  <a:lnTo>
                    <a:pt x="52" y="30"/>
                  </a:lnTo>
                  <a:lnTo>
                    <a:pt x="52" y="30"/>
                  </a:lnTo>
                  <a:lnTo>
                    <a:pt x="52" y="28"/>
                  </a:lnTo>
                  <a:lnTo>
                    <a:pt x="56" y="28"/>
                  </a:lnTo>
                  <a:lnTo>
                    <a:pt x="58" y="26"/>
                  </a:lnTo>
                  <a:lnTo>
                    <a:pt x="58" y="26"/>
                  </a:lnTo>
                  <a:lnTo>
                    <a:pt x="60" y="25"/>
                  </a:lnTo>
                  <a:lnTo>
                    <a:pt x="60" y="23"/>
                  </a:lnTo>
                  <a:lnTo>
                    <a:pt x="60" y="21"/>
                  </a:lnTo>
                  <a:lnTo>
                    <a:pt x="60" y="21"/>
                  </a:lnTo>
                  <a:lnTo>
                    <a:pt x="58" y="21"/>
                  </a:lnTo>
                  <a:lnTo>
                    <a:pt x="56" y="23"/>
                  </a:lnTo>
                  <a:lnTo>
                    <a:pt x="56" y="21"/>
                  </a:lnTo>
                  <a:lnTo>
                    <a:pt x="54" y="21"/>
                  </a:lnTo>
                  <a:lnTo>
                    <a:pt x="54" y="21"/>
                  </a:lnTo>
                  <a:lnTo>
                    <a:pt x="50" y="19"/>
                  </a:lnTo>
                  <a:lnTo>
                    <a:pt x="50" y="17"/>
                  </a:lnTo>
                  <a:lnTo>
                    <a:pt x="48" y="13"/>
                  </a:lnTo>
                  <a:lnTo>
                    <a:pt x="48" y="11"/>
                  </a:lnTo>
                  <a:lnTo>
                    <a:pt x="62" y="15"/>
                  </a:lnTo>
                  <a:lnTo>
                    <a:pt x="73" y="0"/>
                  </a:lnTo>
                  <a:lnTo>
                    <a:pt x="83" y="0"/>
                  </a:lnTo>
                  <a:lnTo>
                    <a:pt x="85" y="9"/>
                  </a:lnTo>
                  <a:lnTo>
                    <a:pt x="87" y="15"/>
                  </a:lnTo>
                  <a:lnTo>
                    <a:pt x="89"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61" name="Freeform 6363"/>
            <p:cNvSpPr>
              <a:spLocks noEditPoints="1"/>
            </p:cNvSpPr>
            <p:nvPr/>
          </p:nvSpPr>
          <p:spPr bwMode="auto">
            <a:xfrm>
              <a:off x="7935913" y="5218113"/>
              <a:ext cx="185738" cy="219075"/>
            </a:xfrm>
            <a:custGeom>
              <a:avLst/>
              <a:gdLst>
                <a:gd name="T0" fmla="*/ 29 w 117"/>
                <a:gd name="T1" fmla="*/ 46 h 138"/>
                <a:gd name="T2" fmla="*/ 23 w 117"/>
                <a:gd name="T3" fmla="*/ 49 h 138"/>
                <a:gd name="T4" fmla="*/ 21 w 117"/>
                <a:gd name="T5" fmla="*/ 55 h 138"/>
                <a:gd name="T6" fmla="*/ 8 w 117"/>
                <a:gd name="T7" fmla="*/ 57 h 138"/>
                <a:gd name="T8" fmla="*/ 0 w 117"/>
                <a:gd name="T9" fmla="*/ 42 h 138"/>
                <a:gd name="T10" fmla="*/ 2 w 117"/>
                <a:gd name="T11" fmla="*/ 38 h 138"/>
                <a:gd name="T12" fmla="*/ 8 w 117"/>
                <a:gd name="T13" fmla="*/ 32 h 138"/>
                <a:gd name="T14" fmla="*/ 14 w 117"/>
                <a:gd name="T15" fmla="*/ 30 h 138"/>
                <a:gd name="T16" fmla="*/ 19 w 117"/>
                <a:gd name="T17" fmla="*/ 36 h 138"/>
                <a:gd name="T18" fmla="*/ 25 w 117"/>
                <a:gd name="T19" fmla="*/ 36 h 138"/>
                <a:gd name="T20" fmla="*/ 87 w 117"/>
                <a:gd name="T21" fmla="*/ 34 h 138"/>
                <a:gd name="T22" fmla="*/ 115 w 117"/>
                <a:gd name="T23" fmla="*/ 73 h 138"/>
                <a:gd name="T24" fmla="*/ 108 w 117"/>
                <a:gd name="T25" fmla="*/ 101 h 138"/>
                <a:gd name="T26" fmla="*/ 87 w 117"/>
                <a:gd name="T27" fmla="*/ 111 h 138"/>
                <a:gd name="T28" fmla="*/ 67 w 117"/>
                <a:gd name="T29" fmla="*/ 105 h 138"/>
                <a:gd name="T30" fmla="*/ 41 w 117"/>
                <a:gd name="T31" fmla="*/ 119 h 138"/>
                <a:gd name="T32" fmla="*/ 27 w 117"/>
                <a:gd name="T33" fmla="*/ 138 h 138"/>
                <a:gd name="T34" fmla="*/ 19 w 117"/>
                <a:gd name="T35" fmla="*/ 130 h 138"/>
                <a:gd name="T36" fmla="*/ 21 w 117"/>
                <a:gd name="T37" fmla="*/ 122 h 138"/>
                <a:gd name="T38" fmla="*/ 25 w 117"/>
                <a:gd name="T39" fmla="*/ 126 h 138"/>
                <a:gd name="T40" fmla="*/ 27 w 117"/>
                <a:gd name="T41" fmla="*/ 120 h 138"/>
                <a:gd name="T42" fmla="*/ 37 w 117"/>
                <a:gd name="T43" fmla="*/ 115 h 138"/>
                <a:gd name="T44" fmla="*/ 50 w 117"/>
                <a:gd name="T45" fmla="*/ 92 h 138"/>
                <a:gd name="T46" fmla="*/ 60 w 117"/>
                <a:gd name="T47" fmla="*/ 84 h 138"/>
                <a:gd name="T48" fmla="*/ 50 w 117"/>
                <a:gd name="T49" fmla="*/ 88 h 138"/>
                <a:gd name="T50" fmla="*/ 37 w 117"/>
                <a:gd name="T51" fmla="*/ 105 h 138"/>
                <a:gd name="T52" fmla="*/ 33 w 117"/>
                <a:gd name="T53" fmla="*/ 107 h 138"/>
                <a:gd name="T54" fmla="*/ 23 w 117"/>
                <a:gd name="T55" fmla="*/ 109 h 138"/>
                <a:gd name="T56" fmla="*/ 19 w 117"/>
                <a:gd name="T57" fmla="*/ 111 h 138"/>
                <a:gd name="T58" fmla="*/ 19 w 117"/>
                <a:gd name="T59" fmla="*/ 105 h 138"/>
                <a:gd name="T60" fmla="*/ 19 w 117"/>
                <a:gd name="T61" fmla="*/ 82 h 138"/>
                <a:gd name="T62" fmla="*/ 12 w 117"/>
                <a:gd name="T63" fmla="*/ 84 h 138"/>
                <a:gd name="T64" fmla="*/ 12 w 117"/>
                <a:gd name="T65" fmla="*/ 71 h 138"/>
                <a:gd name="T66" fmla="*/ 19 w 117"/>
                <a:gd name="T67" fmla="*/ 61 h 138"/>
                <a:gd name="T68" fmla="*/ 25 w 117"/>
                <a:gd name="T69" fmla="*/ 59 h 138"/>
                <a:gd name="T70" fmla="*/ 31 w 117"/>
                <a:gd name="T71" fmla="*/ 53 h 138"/>
                <a:gd name="T72" fmla="*/ 39 w 117"/>
                <a:gd name="T73" fmla="*/ 57 h 138"/>
                <a:gd name="T74" fmla="*/ 39 w 117"/>
                <a:gd name="T75" fmla="*/ 63 h 138"/>
                <a:gd name="T76" fmla="*/ 42 w 117"/>
                <a:gd name="T77" fmla="*/ 53 h 138"/>
                <a:gd name="T78" fmla="*/ 48 w 117"/>
                <a:gd name="T79" fmla="*/ 40 h 138"/>
                <a:gd name="T80" fmla="*/ 52 w 117"/>
                <a:gd name="T81" fmla="*/ 51 h 138"/>
                <a:gd name="T82" fmla="*/ 52 w 117"/>
                <a:gd name="T83" fmla="*/ 57 h 138"/>
                <a:gd name="T84" fmla="*/ 56 w 117"/>
                <a:gd name="T85" fmla="*/ 48 h 138"/>
                <a:gd name="T86" fmla="*/ 52 w 117"/>
                <a:gd name="T87" fmla="*/ 42 h 138"/>
                <a:gd name="T88" fmla="*/ 52 w 117"/>
                <a:gd name="T89" fmla="*/ 30 h 138"/>
                <a:gd name="T90" fmla="*/ 58 w 117"/>
                <a:gd name="T91" fmla="*/ 26 h 138"/>
                <a:gd name="T92" fmla="*/ 60 w 117"/>
                <a:gd name="T93" fmla="*/ 21 h 138"/>
                <a:gd name="T94" fmla="*/ 54 w 117"/>
                <a:gd name="T95" fmla="*/ 21 h 138"/>
                <a:gd name="T96" fmla="*/ 48 w 117"/>
                <a:gd name="T97" fmla="*/ 13 h 138"/>
                <a:gd name="T98" fmla="*/ 83 w 117"/>
                <a:gd name="T9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38">
                  <a:moveTo>
                    <a:pt x="27" y="38"/>
                  </a:moveTo>
                  <a:lnTo>
                    <a:pt x="29" y="42"/>
                  </a:lnTo>
                  <a:lnTo>
                    <a:pt x="29" y="42"/>
                  </a:lnTo>
                  <a:lnTo>
                    <a:pt x="29" y="46"/>
                  </a:lnTo>
                  <a:lnTo>
                    <a:pt x="25" y="46"/>
                  </a:lnTo>
                  <a:lnTo>
                    <a:pt x="25" y="48"/>
                  </a:lnTo>
                  <a:lnTo>
                    <a:pt x="23" y="48"/>
                  </a:lnTo>
                  <a:lnTo>
                    <a:pt x="23" y="49"/>
                  </a:lnTo>
                  <a:lnTo>
                    <a:pt x="23" y="51"/>
                  </a:lnTo>
                  <a:lnTo>
                    <a:pt x="23" y="51"/>
                  </a:lnTo>
                  <a:lnTo>
                    <a:pt x="23" y="53"/>
                  </a:lnTo>
                  <a:lnTo>
                    <a:pt x="21" y="55"/>
                  </a:lnTo>
                  <a:lnTo>
                    <a:pt x="21" y="57"/>
                  </a:lnTo>
                  <a:lnTo>
                    <a:pt x="18" y="57"/>
                  </a:lnTo>
                  <a:lnTo>
                    <a:pt x="14" y="57"/>
                  </a:lnTo>
                  <a:lnTo>
                    <a:pt x="8" y="57"/>
                  </a:lnTo>
                  <a:lnTo>
                    <a:pt x="6" y="55"/>
                  </a:lnTo>
                  <a:lnTo>
                    <a:pt x="2" y="46"/>
                  </a:lnTo>
                  <a:lnTo>
                    <a:pt x="0" y="44"/>
                  </a:lnTo>
                  <a:lnTo>
                    <a:pt x="0" y="42"/>
                  </a:lnTo>
                  <a:lnTo>
                    <a:pt x="0" y="38"/>
                  </a:lnTo>
                  <a:lnTo>
                    <a:pt x="0" y="38"/>
                  </a:lnTo>
                  <a:lnTo>
                    <a:pt x="2" y="38"/>
                  </a:lnTo>
                  <a:lnTo>
                    <a:pt x="2" y="38"/>
                  </a:lnTo>
                  <a:lnTo>
                    <a:pt x="8" y="34"/>
                  </a:lnTo>
                  <a:lnTo>
                    <a:pt x="8" y="34"/>
                  </a:lnTo>
                  <a:lnTo>
                    <a:pt x="8" y="32"/>
                  </a:lnTo>
                  <a:lnTo>
                    <a:pt x="8" y="32"/>
                  </a:lnTo>
                  <a:lnTo>
                    <a:pt x="8" y="32"/>
                  </a:lnTo>
                  <a:lnTo>
                    <a:pt x="10" y="32"/>
                  </a:lnTo>
                  <a:lnTo>
                    <a:pt x="12" y="30"/>
                  </a:lnTo>
                  <a:lnTo>
                    <a:pt x="14" y="30"/>
                  </a:lnTo>
                  <a:lnTo>
                    <a:pt x="16" y="32"/>
                  </a:lnTo>
                  <a:lnTo>
                    <a:pt x="18" y="32"/>
                  </a:lnTo>
                  <a:lnTo>
                    <a:pt x="18" y="34"/>
                  </a:lnTo>
                  <a:lnTo>
                    <a:pt x="19" y="36"/>
                  </a:lnTo>
                  <a:lnTo>
                    <a:pt x="19" y="36"/>
                  </a:lnTo>
                  <a:lnTo>
                    <a:pt x="21" y="34"/>
                  </a:lnTo>
                  <a:lnTo>
                    <a:pt x="21" y="34"/>
                  </a:lnTo>
                  <a:lnTo>
                    <a:pt x="25" y="36"/>
                  </a:lnTo>
                  <a:lnTo>
                    <a:pt x="25" y="36"/>
                  </a:lnTo>
                  <a:lnTo>
                    <a:pt x="27" y="38"/>
                  </a:lnTo>
                  <a:moveTo>
                    <a:pt x="89" y="21"/>
                  </a:moveTo>
                  <a:lnTo>
                    <a:pt x="87" y="34"/>
                  </a:lnTo>
                  <a:lnTo>
                    <a:pt x="89" y="42"/>
                  </a:lnTo>
                  <a:lnTo>
                    <a:pt x="98" y="46"/>
                  </a:lnTo>
                  <a:lnTo>
                    <a:pt x="104" y="57"/>
                  </a:lnTo>
                  <a:lnTo>
                    <a:pt x="115" y="73"/>
                  </a:lnTo>
                  <a:lnTo>
                    <a:pt x="117" y="78"/>
                  </a:lnTo>
                  <a:lnTo>
                    <a:pt x="114" y="86"/>
                  </a:lnTo>
                  <a:lnTo>
                    <a:pt x="117" y="96"/>
                  </a:lnTo>
                  <a:lnTo>
                    <a:pt x="108" y="101"/>
                  </a:lnTo>
                  <a:lnTo>
                    <a:pt x="98" y="101"/>
                  </a:lnTo>
                  <a:lnTo>
                    <a:pt x="100" y="97"/>
                  </a:lnTo>
                  <a:lnTo>
                    <a:pt x="87" y="101"/>
                  </a:lnTo>
                  <a:lnTo>
                    <a:pt x="87" y="111"/>
                  </a:lnTo>
                  <a:lnTo>
                    <a:pt x="85" y="117"/>
                  </a:lnTo>
                  <a:lnTo>
                    <a:pt x="77" y="113"/>
                  </a:lnTo>
                  <a:lnTo>
                    <a:pt x="71" y="99"/>
                  </a:lnTo>
                  <a:lnTo>
                    <a:pt x="67" y="105"/>
                  </a:lnTo>
                  <a:lnTo>
                    <a:pt x="60" y="101"/>
                  </a:lnTo>
                  <a:lnTo>
                    <a:pt x="52" y="109"/>
                  </a:lnTo>
                  <a:lnTo>
                    <a:pt x="52" y="111"/>
                  </a:lnTo>
                  <a:lnTo>
                    <a:pt x="41" y="119"/>
                  </a:lnTo>
                  <a:lnTo>
                    <a:pt x="42" y="126"/>
                  </a:lnTo>
                  <a:lnTo>
                    <a:pt x="37" y="138"/>
                  </a:lnTo>
                  <a:lnTo>
                    <a:pt x="31" y="134"/>
                  </a:lnTo>
                  <a:lnTo>
                    <a:pt x="27" y="138"/>
                  </a:lnTo>
                  <a:lnTo>
                    <a:pt x="19" y="138"/>
                  </a:lnTo>
                  <a:lnTo>
                    <a:pt x="19" y="134"/>
                  </a:lnTo>
                  <a:lnTo>
                    <a:pt x="21" y="130"/>
                  </a:lnTo>
                  <a:lnTo>
                    <a:pt x="19" y="130"/>
                  </a:lnTo>
                  <a:lnTo>
                    <a:pt x="19" y="126"/>
                  </a:lnTo>
                  <a:lnTo>
                    <a:pt x="19" y="122"/>
                  </a:lnTo>
                  <a:lnTo>
                    <a:pt x="19" y="122"/>
                  </a:lnTo>
                  <a:lnTo>
                    <a:pt x="21" y="122"/>
                  </a:lnTo>
                  <a:lnTo>
                    <a:pt x="21" y="124"/>
                  </a:lnTo>
                  <a:lnTo>
                    <a:pt x="21" y="126"/>
                  </a:lnTo>
                  <a:lnTo>
                    <a:pt x="23" y="128"/>
                  </a:lnTo>
                  <a:lnTo>
                    <a:pt x="25" y="126"/>
                  </a:lnTo>
                  <a:lnTo>
                    <a:pt x="25" y="126"/>
                  </a:lnTo>
                  <a:lnTo>
                    <a:pt x="27" y="122"/>
                  </a:lnTo>
                  <a:lnTo>
                    <a:pt x="27" y="122"/>
                  </a:lnTo>
                  <a:lnTo>
                    <a:pt x="27" y="120"/>
                  </a:lnTo>
                  <a:lnTo>
                    <a:pt x="31" y="120"/>
                  </a:lnTo>
                  <a:lnTo>
                    <a:pt x="33" y="120"/>
                  </a:lnTo>
                  <a:lnTo>
                    <a:pt x="35" y="120"/>
                  </a:lnTo>
                  <a:lnTo>
                    <a:pt x="37" y="115"/>
                  </a:lnTo>
                  <a:lnTo>
                    <a:pt x="42" y="107"/>
                  </a:lnTo>
                  <a:lnTo>
                    <a:pt x="44" y="96"/>
                  </a:lnTo>
                  <a:lnTo>
                    <a:pt x="48" y="92"/>
                  </a:lnTo>
                  <a:lnTo>
                    <a:pt x="50" y="92"/>
                  </a:lnTo>
                  <a:lnTo>
                    <a:pt x="50" y="94"/>
                  </a:lnTo>
                  <a:lnTo>
                    <a:pt x="54" y="92"/>
                  </a:lnTo>
                  <a:lnTo>
                    <a:pt x="58" y="86"/>
                  </a:lnTo>
                  <a:lnTo>
                    <a:pt x="60" y="84"/>
                  </a:lnTo>
                  <a:lnTo>
                    <a:pt x="58" y="82"/>
                  </a:lnTo>
                  <a:lnTo>
                    <a:pt x="56" y="82"/>
                  </a:lnTo>
                  <a:lnTo>
                    <a:pt x="54" y="82"/>
                  </a:lnTo>
                  <a:lnTo>
                    <a:pt x="50" y="88"/>
                  </a:lnTo>
                  <a:lnTo>
                    <a:pt x="50" y="88"/>
                  </a:lnTo>
                  <a:lnTo>
                    <a:pt x="46" y="88"/>
                  </a:lnTo>
                  <a:lnTo>
                    <a:pt x="39" y="94"/>
                  </a:lnTo>
                  <a:lnTo>
                    <a:pt x="37" y="105"/>
                  </a:lnTo>
                  <a:lnTo>
                    <a:pt x="37" y="107"/>
                  </a:lnTo>
                  <a:lnTo>
                    <a:pt x="35" y="107"/>
                  </a:lnTo>
                  <a:lnTo>
                    <a:pt x="33" y="109"/>
                  </a:lnTo>
                  <a:lnTo>
                    <a:pt x="33" y="107"/>
                  </a:lnTo>
                  <a:lnTo>
                    <a:pt x="31" y="105"/>
                  </a:lnTo>
                  <a:lnTo>
                    <a:pt x="27" y="105"/>
                  </a:lnTo>
                  <a:lnTo>
                    <a:pt x="23" y="109"/>
                  </a:lnTo>
                  <a:lnTo>
                    <a:pt x="23" y="109"/>
                  </a:lnTo>
                  <a:lnTo>
                    <a:pt x="23" y="111"/>
                  </a:lnTo>
                  <a:lnTo>
                    <a:pt x="23" y="111"/>
                  </a:lnTo>
                  <a:lnTo>
                    <a:pt x="21" y="113"/>
                  </a:lnTo>
                  <a:lnTo>
                    <a:pt x="19" y="111"/>
                  </a:lnTo>
                  <a:lnTo>
                    <a:pt x="19" y="111"/>
                  </a:lnTo>
                  <a:lnTo>
                    <a:pt x="18" y="107"/>
                  </a:lnTo>
                  <a:lnTo>
                    <a:pt x="19" y="107"/>
                  </a:lnTo>
                  <a:lnTo>
                    <a:pt x="19" y="105"/>
                  </a:lnTo>
                  <a:lnTo>
                    <a:pt x="21" y="99"/>
                  </a:lnTo>
                  <a:lnTo>
                    <a:pt x="21" y="90"/>
                  </a:lnTo>
                  <a:lnTo>
                    <a:pt x="21" y="84"/>
                  </a:lnTo>
                  <a:lnTo>
                    <a:pt x="19" y="82"/>
                  </a:lnTo>
                  <a:lnTo>
                    <a:pt x="18" y="82"/>
                  </a:lnTo>
                  <a:lnTo>
                    <a:pt x="14" y="82"/>
                  </a:lnTo>
                  <a:lnTo>
                    <a:pt x="14" y="84"/>
                  </a:lnTo>
                  <a:lnTo>
                    <a:pt x="12" y="84"/>
                  </a:lnTo>
                  <a:lnTo>
                    <a:pt x="12" y="84"/>
                  </a:lnTo>
                  <a:lnTo>
                    <a:pt x="10" y="78"/>
                  </a:lnTo>
                  <a:lnTo>
                    <a:pt x="10" y="74"/>
                  </a:lnTo>
                  <a:lnTo>
                    <a:pt x="12" y="71"/>
                  </a:lnTo>
                  <a:lnTo>
                    <a:pt x="16" y="63"/>
                  </a:lnTo>
                  <a:lnTo>
                    <a:pt x="18" y="61"/>
                  </a:lnTo>
                  <a:lnTo>
                    <a:pt x="19" y="61"/>
                  </a:lnTo>
                  <a:lnTo>
                    <a:pt x="19" y="61"/>
                  </a:lnTo>
                  <a:lnTo>
                    <a:pt x="19" y="63"/>
                  </a:lnTo>
                  <a:lnTo>
                    <a:pt x="21" y="63"/>
                  </a:lnTo>
                  <a:lnTo>
                    <a:pt x="23" y="63"/>
                  </a:lnTo>
                  <a:lnTo>
                    <a:pt x="25" y="59"/>
                  </a:lnTo>
                  <a:lnTo>
                    <a:pt x="25" y="57"/>
                  </a:lnTo>
                  <a:lnTo>
                    <a:pt x="27" y="57"/>
                  </a:lnTo>
                  <a:lnTo>
                    <a:pt x="31" y="53"/>
                  </a:lnTo>
                  <a:lnTo>
                    <a:pt x="31" y="53"/>
                  </a:lnTo>
                  <a:lnTo>
                    <a:pt x="37" y="53"/>
                  </a:lnTo>
                  <a:lnTo>
                    <a:pt x="37" y="53"/>
                  </a:lnTo>
                  <a:lnTo>
                    <a:pt x="39" y="55"/>
                  </a:lnTo>
                  <a:lnTo>
                    <a:pt x="39" y="57"/>
                  </a:lnTo>
                  <a:lnTo>
                    <a:pt x="39" y="59"/>
                  </a:lnTo>
                  <a:lnTo>
                    <a:pt x="39" y="61"/>
                  </a:lnTo>
                  <a:lnTo>
                    <a:pt x="39" y="61"/>
                  </a:lnTo>
                  <a:lnTo>
                    <a:pt x="39" y="63"/>
                  </a:lnTo>
                  <a:lnTo>
                    <a:pt x="39" y="63"/>
                  </a:lnTo>
                  <a:lnTo>
                    <a:pt x="41" y="61"/>
                  </a:lnTo>
                  <a:lnTo>
                    <a:pt x="42" y="57"/>
                  </a:lnTo>
                  <a:lnTo>
                    <a:pt x="42" y="53"/>
                  </a:lnTo>
                  <a:lnTo>
                    <a:pt x="46" y="40"/>
                  </a:lnTo>
                  <a:lnTo>
                    <a:pt x="46" y="40"/>
                  </a:lnTo>
                  <a:lnTo>
                    <a:pt x="46" y="40"/>
                  </a:lnTo>
                  <a:lnTo>
                    <a:pt x="48" y="40"/>
                  </a:lnTo>
                  <a:lnTo>
                    <a:pt x="52" y="48"/>
                  </a:lnTo>
                  <a:lnTo>
                    <a:pt x="52" y="49"/>
                  </a:lnTo>
                  <a:lnTo>
                    <a:pt x="52" y="51"/>
                  </a:lnTo>
                  <a:lnTo>
                    <a:pt x="52" y="51"/>
                  </a:lnTo>
                  <a:lnTo>
                    <a:pt x="50" y="53"/>
                  </a:lnTo>
                  <a:lnTo>
                    <a:pt x="50" y="55"/>
                  </a:lnTo>
                  <a:lnTo>
                    <a:pt x="52" y="57"/>
                  </a:lnTo>
                  <a:lnTo>
                    <a:pt x="52" y="57"/>
                  </a:lnTo>
                  <a:lnTo>
                    <a:pt x="54" y="55"/>
                  </a:lnTo>
                  <a:lnTo>
                    <a:pt x="54" y="55"/>
                  </a:lnTo>
                  <a:lnTo>
                    <a:pt x="54" y="55"/>
                  </a:lnTo>
                  <a:lnTo>
                    <a:pt x="56" y="48"/>
                  </a:lnTo>
                  <a:lnTo>
                    <a:pt x="54" y="46"/>
                  </a:lnTo>
                  <a:lnTo>
                    <a:pt x="54" y="44"/>
                  </a:lnTo>
                  <a:lnTo>
                    <a:pt x="52" y="44"/>
                  </a:lnTo>
                  <a:lnTo>
                    <a:pt x="52" y="42"/>
                  </a:lnTo>
                  <a:lnTo>
                    <a:pt x="50" y="36"/>
                  </a:lnTo>
                  <a:lnTo>
                    <a:pt x="50" y="36"/>
                  </a:lnTo>
                  <a:lnTo>
                    <a:pt x="52" y="30"/>
                  </a:lnTo>
                  <a:lnTo>
                    <a:pt x="52" y="30"/>
                  </a:lnTo>
                  <a:lnTo>
                    <a:pt x="52" y="28"/>
                  </a:lnTo>
                  <a:lnTo>
                    <a:pt x="56" y="28"/>
                  </a:lnTo>
                  <a:lnTo>
                    <a:pt x="58" y="26"/>
                  </a:lnTo>
                  <a:lnTo>
                    <a:pt x="58" y="26"/>
                  </a:lnTo>
                  <a:lnTo>
                    <a:pt x="60" y="25"/>
                  </a:lnTo>
                  <a:lnTo>
                    <a:pt x="60" y="23"/>
                  </a:lnTo>
                  <a:lnTo>
                    <a:pt x="60" y="21"/>
                  </a:lnTo>
                  <a:lnTo>
                    <a:pt x="60" y="21"/>
                  </a:lnTo>
                  <a:lnTo>
                    <a:pt x="58" y="21"/>
                  </a:lnTo>
                  <a:lnTo>
                    <a:pt x="56" y="23"/>
                  </a:lnTo>
                  <a:lnTo>
                    <a:pt x="56" y="21"/>
                  </a:lnTo>
                  <a:lnTo>
                    <a:pt x="54" y="21"/>
                  </a:lnTo>
                  <a:lnTo>
                    <a:pt x="54" y="21"/>
                  </a:lnTo>
                  <a:lnTo>
                    <a:pt x="50" y="19"/>
                  </a:lnTo>
                  <a:lnTo>
                    <a:pt x="50" y="17"/>
                  </a:lnTo>
                  <a:lnTo>
                    <a:pt x="48" y="13"/>
                  </a:lnTo>
                  <a:lnTo>
                    <a:pt x="48" y="11"/>
                  </a:lnTo>
                  <a:lnTo>
                    <a:pt x="62" y="15"/>
                  </a:lnTo>
                  <a:lnTo>
                    <a:pt x="73" y="0"/>
                  </a:lnTo>
                  <a:lnTo>
                    <a:pt x="83" y="0"/>
                  </a:lnTo>
                  <a:lnTo>
                    <a:pt x="85" y="9"/>
                  </a:lnTo>
                  <a:lnTo>
                    <a:pt x="87" y="15"/>
                  </a:lnTo>
                  <a:lnTo>
                    <a:pt x="89" y="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62" name="Freeform 6364"/>
            <p:cNvSpPr>
              <a:spLocks/>
            </p:cNvSpPr>
            <p:nvPr/>
          </p:nvSpPr>
          <p:spPr bwMode="auto">
            <a:xfrm>
              <a:off x="7299326" y="4168775"/>
              <a:ext cx="454025" cy="500063"/>
            </a:xfrm>
            <a:custGeom>
              <a:avLst/>
              <a:gdLst>
                <a:gd name="T0" fmla="*/ 159 w 286"/>
                <a:gd name="T1" fmla="*/ 62 h 315"/>
                <a:gd name="T2" fmla="*/ 163 w 286"/>
                <a:gd name="T3" fmla="*/ 79 h 315"/>
                <a:gd name="T4" fmla="*/ 209 w 286"/>
                <a:gd name="T5" fmla="*/ 119 h 315"/>
                <a:gd name="T6" fmla="*/ 263 w 286"/>
                <a:gd name="T7" fmla="*/ 127 h 315"/>
                <a:gd name="T8" fmla="*/ 259 w 286"/>
                <a:gd name="T9" fmla="*/ 175 h 315"/>
                <a:gd name="T10" fmla="*/ 259 w 286"/>
                <a:gd name="T11" fmla="*/ 192 h 315"/>
                <a:gd name="T12" fmla="*/ 276 w 286"/>
                <a:gd name="T13" fmla="*/ 246 h 315"/>
                <a:gd name="T14" fmla="*/ 274 w 286"/>
                <a:gd name="T15" fmla="*/ 315 h 315"/>
                <a:gd name="T16" fmla="*/ 248 w 286"/>
                <a:gd name="T17" fmla="*/ 315 h 315"/>
                <a:gd name="T18" fmla="*/ 250 w 286"/>
                <a:gd name="T19" fmla="*/ 313 h 315"/>
                <a:gd name="T20" fmla="*/ 251 w 286"/>
                <a:gd name="T21" fmla="*/ 307 h 315"/>
                <a:gd name="T22" fmla="*/ 246 w 286"/>
                <a:gd name="T23" fmla="*/ 290 h 315"/>
                <a:gd name="T24" fmla="*/ 248 w 286"/>
                <a:gd name="T25" fmla="*/ 288 h 315"/>
                <a:gd name="T26" fmla="*/ 226 w 286"/>
                <a:gd name="T27" fmla="*/ 263 h 315"/>
                <a:gd name="T28" fmla="*/ 221 w 286"/>
                <a:gd name="T29" fmla="*/ 248 h 315"/>
                <a:gd name="T30" fmla="*/ 203 w 286"/>
                <a:gd name="T31" fmla="*/ 225 h 315"/>
                <a:gd name="T32" fmla="*/ 194 w 286"/>
                <a:gd name="T33" fmla="*/ 210 h 315"/>
                <a:gd name="T34" fmla="*/ 182 w 286"/>
                <a:gd name="T35" fmla="*/ 188 h 315"/>
                <a:gd name="T36" fmla="*/ 184 w 286"/>
                <a:gd name="T37" fmla="*/ 186 h 315"/>
                <a:gd name="T38" fmla="*/ 188 w 286"/>
                <a:gd name="T39" fmla="*/ 188 h 315"/>
                <a:gd name="T40" fmla="*/ 194 w 286"/>
                <a:gd name="T41" fmla="*/ 183 h 315"/>
                <a:gd name="T42" fmla="*/ 198 w 286"/>
                <a:gd name="T43" fmla="*/ 183 h 315"/>
                <a:gd name="T44" fmla="*/ 196 w 286"/>
                <a:gd name="T45" fmla="*/ 186 h 315"/>
                <a:gd name="T46" fmla="*/ 196 w 286"/>
                <a:gd name="T47" fmla="*/ 188 h 315"/>
                <a:gd name="T48" fmla="*/ 200 w 286"/>
                <a:gd name="T49" fmla="*/ 188 h 315"/>
                <a:gd name="T50" fmla="*/ 201 w 286"/>
                <a:gd name="T51" fmla="*/ 188 h 315"/>
                <a:gd name="T52" fmla="*/ 209 w 286"/>
                <a:gd name="T53" fmla="*/ 183 h 315"/>
                <a:gd name="T54" fmla="*/ 207 w 286"/>
                <a:gd name="T55" fmla="*/ 179 h 315"/>
                <a:gd name="T56" fmla="*/ 205 w 286"/>
                <a:gd name="T57" fmla="*/ 177 h 315"/>
                <a:gd name="T58" fmla="*/ 209 w 286"/>
                <a:gd name="T59" fmla="*/ 175 h 315"/>
                <a:gd name="T60" fmla="*/ 211 w 286"/>
                <a:gd name="T61" fmla="*/ 171 h 315"/>
                <a:gd name="T62" fmla="*/ 213 w 286"/>
                <a:gd name="T63" fmla="*/ 160 h 315"/>
                <a:gd name="T64" fmla="*/ 215 w 286"/>
                <a:gd name="T65" fmla="*/ 156 h 315"/>
                <a:gd name="T66" fmla="*/ 221 w 286"/>
                <a:gd name="T67" fmla="*/ 156 h 315"/>
                <a:gd name="T68" fmla="*/ 226 w 286"/>
                <a:gd name="T69" fmla="*/ 150 h 315"/>
                <a:gd name="T70" fmla="*/ 223 w 286"/>
                <a:gd name="T71" fmla="*/ 146 h 315"/>
                <a:gd name="T72" fmla="*/ 215 w 286"/>
                <a:gd name="T73" fmla="*/ 152 h 315"/>
                <a:gd name="T74" fmla="*/ 211 w 286"/>
                <a:gd name="T75" fmla="*/ 152 h 315"/>
                <a:gd name="T76" fmla="*/ 203 w 286"/>
                <a:gd name="T77" fmla="*/ 160 h 315"/>
                <a:gd name="T78" fmla="*/ 194 w 286"/>
                <a:gd name="T79" fmla="*/ 160 h 315"/>
                <a:gd name="T80" fmla="*/ 177 w 286"/>
                <a:gd name="T81" fmla="*/ 160 h 315"/>
                <a:gd name="T82" fmla="*/ 173 w 286"/>
                <a:gd name="T83" fmla="*/ 162 h 315"/>
                <a:gd name="T84" fmla="*/ 169 w 286"/>
                <a:gd name="T85" fmla="*/ 162 h 315"/>
                <a:gd name="T86" fmla="*/ 153 w 286"/>
                <a:gd name="T87" fmla="*/ 152 h 315"/>
                <a:gd name="T88" fmla="*/ 140 w 286"/>
                <a:gd name="T89" fmla="*/ 142 h 315"/>
                <a:gd name="T90" fmla="*/ 130 w 286"/>
                <a:gd name="T91" fmla="*/ 127 h 315"/>
                <a:gd name="T92" fmla="*/ 119 w 286"/>
                <a:gd name="T93" fmla="*/ 112 h 315"/>
                <a:gd name="T94" fmla="*/ 119 w 286"/>
                <a:gd name="T95" fmla="*/ 100 h 315"/>
                <a:gd name="T96" fmla="*/ 104 w 286"/>
                <a:gd name="T97" fmla="*/ 89 h 315"/>
                <a:gd name="T98" fmla="*/ 98 w 286"/>
                <a:gd name="T99" fmla="*/ 83 h 315"/>
                <a:gd name="T100" fmla="*/ 90 w 286"/>
                <a:gd name="T101" fmla="*/ 77 h 315"/>
                <a:gd name="T102" fmla="*/ 71 w 286"/>
                <a:gd name="T103" fmla="*/ 60 h 315"/>
                <a:gd name="T104" fmla="*/ 56 w 286"/>
                <a:gd name="T105" fmla="*/ 52 h 315"/>
                <a:gd name="T106" fmla="*/ 42 w 286"/>
                <a:gd name="T107" fmla="*/ 46 h 315"/>
                <a:gd name="T108" fmla="*/ 15 w 286"/>
                <a:gd name="T109" fmla="*/ 37 h 315"/>
                <a:gd name="T110" fmla="*/ 2 w 286"/>
                <a:gd name="T111" fmla="*/ 29 h 315"/>
                <a:gd name="T112" fmla="*/ 127 w 286"/>
                <a:gd name="T113" fmla="*/ 3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6" h="315">
                  <a:moveTo>
                    <a:pt x="136" y="37"/>
                  </a:moveTo>
                  <a:lnTo>
                    <a:pt x="132" y="46"/>
                  </a:lnTo>
                  <a:lnTo>
                    <a:pt x="159" y="62"/>
                  </a:lnTo>
                  <a:lnTo>
                    <a:pt x="157" y="66"/>
                  </a:lnTo>
                  <a:lnTo>
                    <a:pt x="169" y="71"/>
                  </a:lnTo>
                  <a:lnTo>
                    <a:pt x="163" y="79"/>
                  </a:lnTo>
                  <a:lnTo>
                    <a:pt x="184" y="100"/>
                  </a:lnTo>
                  <a:lnTo>
                    <a:pt x="192" y="92"/>
                  </a:lnTo>
                  <a:lnTo>
                    <a:pt x="209" y="119"/>
                  </a:lnTo>
                  <a:lnTo>
                    <a:pt x="232" y="110"/>
                  </a:lnTo>
                  <a:lnTo>
                    <a:pt x="265" y="123"/>
                  </a:lnTo>
                  <a:lnTo>
                    <a:pt x="263" y="127"/>
                  </a:lnTo>
                  <a:lnTo>
                    <a:pt x="246" y="148"/>
                  </a:lnTo>
                  <a:lnTo>
                    <a:pt x="250" y="162"/>
                  </a:lnTo>
                  <a:lnTo>
                    <a:pt x="259" y="175"/>
                  </a:lnTo>
                  <a:lnTo>
                    <a:pt x="263" y="181"/>
                  </a:lnTo>
                  <a:lnTo>
                    <a:pt x="259" y="190"/>
                  </a:lnTo>
                  <a:lnTo>
                    <a:pt x="259" y="192"/>
                  </a:lnTo>
                  <a:lnTo>
                    <a:pt x="259" y="196"/>
                  </a:lnTo>
                  <a:lnTo>
                    <a:pt x="261" y="202"/>
                  </a:lnTo>
                  <a:lnTo>
                    <a:pt x="276" y="246"/>
                  </a:lnTo>
                  <a:lnTo>
                    <a:pt x="286" y="279"/>
                  </a:lnTo>
                  <a:lnTo>
                    <a:pt x="280" y="307"/>
                  </a:lnTo>
                  <a:lnTo>
                    <a:pt x="274" y="315"/>
                  </a:lnTo>
                  <a:lnTo>
                    <a:pt x="274" y="315"/>
                  </a:lnTo>
                  <a:lnTo>
                    <a:pt x="248" y="315"/>
                  </a:lnTo>
                  <a:lnTo>
                    <a:pt x="248" y="315"/>
                  </a:lnTo>
                  <a:lnTo>
                    <a:pt x="248" y="315"/>
                  </a:lnTo>
                  <a:lnTo>
                    <a:pt x="248" y="313"/>
                  </a:lnTo>
                  <a:lnTo>
                    <a:pt x="250" y="313"/>
                  </a:lnTo>
                  <a:lnTo>
                    <a:pt x="250" y="311"/>
                  </a:lnTo>
                  <a:lnTo>
                    <a:pt x="251" y="309"/>
                  </a:lnTo>
                  <a:lnTo>
                    <a:pt x="251" y="307"/>
                  </a:lnTo>
                  <a:lnTo>
                    <a:pt x="250" y="304"/>
                  </a:lnTo>
                  <a:lnTo>
                    <a:pt x="248" y="296"/>
                  </a:lnTo>
                  <a:lnTo>
                    <a:pt x="246" y="290"/>
                  </a:lnTo>
                  <a:lnTo>
                    <a:pt x="248" y="290"/>
                  </a:lnTo>
                  <a:lnTo>
                    <a:pt x="248" y="288"/>
                  </a:lnTo>
                  <a:lnTo>
                    <a:pt x="248" y="288"/>
                  </a:lnTo>
                  <a:lnTo>
                    <a:pt x="248" y="286"/>
                  </a:lnTo>
                  <a:lnTo>
                    <a:pt x="242" y="282"/>
                  </a:lnTo>
                  <a:lnTo>
                    <a:pt x="226" y="263"/>
                  </a:lnTo>
                  <a:lnTo>
                    <a:pt x="225" y="257"/>
                  </a:lnTo>
                  <a:lnTo>
                    <a:pt x="223" y="254"/>
                  </a:lnTo>
                  <a:lnTo>
                    <a:pt x="221" y="248"/>
                  </a:lnTo>
                  <a:lnTo>
                    <a:pt x="217" y="244"/>
                  </a:lnTo>
                  <a:lnTo>
                    <a:pt x="213" y="236"/>
                  </a:lnTo>
                  <a:lnTo>
                    <a:pt x="203" y="225"/>
                  </a:lnTo>
                  <a:lnTo>
                    <a:pt x="200" y="221"/>
                  </a:lnTo>
                  <a:lnTo>
                    <a:pt x="198" y="217"/>
                  </a:lnTo>
                  <a:lnTo>
                    <a:pt x="194" y="210"/>
                  </a:lnTo>
                  <a:lnTo>
                    <a:pt x="192" y="206"/>
                  </a:lnTo>
                  <a:lnTo>
                    <a:pt x="186" y="196"/>
                  </a:lnTo>
                  <a:lnTo>
                    <a:pt x="182" y="188"/>
                  </a:lnTo>
                  <a:lnTo>
                    <a:pt x="182" y="188"/>
                  </a:lnTo>
                  <a:lnTo>
                    <a:pt x="182" y="188"/>
                  </a:lnTo>
                  <a:lnTo>
                    <a:pt x="184" y="186"/>
                  </a:lnTo>
                  <a:lnTo>
                    <a:pt x="184" y="186"/>
                  </a:lnTo>
                  <a:lnTo>
                    <a:pt x="186" y="188"/>
                  </a:lnTo>
                  <a:lnTo>
                    <a:pt x="188" y="188"/>
                  </a:lnTo>
                  <a:lnTo>
                    <a:pt x="190" y="185"/>
                  </a:lnTo>
                  <a:lnTo>
                    <a:pt x="194" y="183"/>
                  </a:lnTo>
                  <a:lnTo>
                    <a:pt x="194" y="183"/>
                  </a:lnTo>
                  <a:lnTo>
                    <a:pt x="196" y="183"/>
                  </a:lnTo>
                  <a:lnTo>
                    <a:pt x="196" y="183"/>
                  </a:lnTo>
                  <a:lnTo>
                    <a:pt x="198" y="183"/>
                  </a:lnTo>
                  <a:lnTo>
                    <a:pt x="198" y="185"/>
                  </a:lnTo>
                  <a:lnTo>
                    <a:pt x="198" y="186"/>
                  </a:lnTo>
                  <a:lnTo>
                    <a:pt x="196" y="186"/>
                  </a:lnTo>
                  <a:lnTo>
                    <a:pt x="196" y="186"/>
                  </a:lnTo>
                  <a:lnTo>
                    <a:pt x="196" y="186"/>
                  </a:lnTo>
                  <a:lnTo>
                    <a:pt x="196" y="188"/>
                  </a:lnTo>
                  <a:lnTo>
                    <a:pt x="198" y="188"/>
                  </a:lnTo>
                  <a:lnTo>
                    <a:pt x="198" y="188"/>
                  </a:lnTo>
                  <a:lnTo>
                    <a:pt x="200" y="188"/>
                  </a:lnTo>
                  <a:lnTo>
                    <a:pt x="201" y="188"/>
                  </a:lnTo>
                  <a:lnTo>
                    <a:pt x="201" y="188"/>
                  </a:lnTo>
                  <a:lnTo>
                    <a:pt x="201" y="188"/>
                  </a:lnTo>
                  <a:lnTo>
                    <a:pt x="201" y="186"/>
                  </a:lnTo>
                  <a:lnTo>
                    <a:pt x="201" y="185"/>
                  </a:lnTo>
                  <a:lnTo>
                    <a:pt x="209" y="183"/>
                  </a:lnTo>
                  <a:lnTo>
                    <a:pt x="209" y="179"/>
                  </a:lnTo>
                  <a:lnTo>
                    <a:pt x="207" y="179"/>
                  </a:lnTo>
                  <a:lnTo>
                    <a:pt x="207" y="179"/>
                  </a:lnTo>
                  <a:lnTo>
                    <a:pt x="205" y="177"/>
                  </a:lnTo>
                  <a:lnTo>
                    <a:pt x="205" y="177"/>
                  </a:lnTo>
                  <a:lnTo>
                    <a:pt x="205" y="177"/>
                  </a:lnTo>
                  <a:lnTo>
                    <a:pt x="207" y="175"/>
                  </a:lnTo>
                  <a:lnTo>
                    <a:pt x="207" y="175"/>
                  </a:lnTo>
                  <a:lnTo>
                    <a:pt x="209" y="175"/>
                  </a:lnTo>
                  <a:lnTo>
                    <a:pt x="209" y="175"/>
                  </a:lnTo>
                  <a:lnTo>
                    <a:pt x="211" y="173"/>
                  </a:lnTo>
                  <a:lnTo>
                    <a:pt x="211" y="171"/>
                  </a:lnTo>
                  <a:lnTo>
                    <a:pt x="211" y="167"/>
                  </a:lnTo>
                  <a:lnTo>
                    <a:pt x="213" y="162"/>
                  </a:lnTo>
                  <a:lnTo>
                    <a:pt x="213" y="160"/>
                  </a:lnTo>
                  <a:lnTo>
                    <a:pt x="215" y="158"/>
                  </a:lnTo>
                  <a:lnTo>
                    <a:pt x="215" y="156"/>
                  </a:lnTo>
                  <a:lnTo>
                    <a:pt x="215" y="156"/>
                  </a:lnTo>
                  <a:lnTo>
                    <a:pt x="215" y="158"/>
                  </a:lnTo>
                  <a:lnTo>
                    <a:pt x="217" y="158"/>
                  </a:lnTo>
                  <a:lnTo>
                    <a:pt x="221" y="156"/>
                  </a:lnTo>
                  <a:lnTo>
                    <a:pt x="221" y="156"/>
                  </a:lnTo>
                  <a:lnTo>
                    <a:pt x="226" y="152"/>
                  </a:lnTo>
                  <a:lnTo>
                    <a:pt x="226" y="150"/>
                  </a:lnTo>
                  <a:lnTo>
                    <a:pt x="226" y="146"/>
                  </a:lnTo>
                  <a:lnTo>
                    <a:pt x="225" y="144"/>
                  </a:lnTo>
                  <a:lnTo>
                    <a:pt x="223" y="146"/>
                  </a:lnTo>
                  <a:lnTo>
                    <a:pt x="219" y="152"/>
                  </a:lnTo>
                  <a:lnTo>
                    <a:pt x="217" y="152"/>
                  </a:lnTo>
                  <a:lnTo>
                    <a:pt x="215" y="152"/>
                  </a:lnTo>
                  <a:lnTo>
                    <a:pt x="213" y="152"/>
                  </a:lnTo>
                  <a:lnTo>
                    <a:pt x="213" y="152"/>
                  </a:lnTo>
                  <a:lnTo>
                    <a:pt x="211" y="152"/>
                  </a:lnTo>
                  <a:lnTo>
                    <a:pt x="205" y="156"/>
                  </a:lnTo>
                  <a:lnTo>
                    <a:pt x="203" y="160"/>
                  </a:lnTo>
                  <a:lnTo>
                    <a:pt x="203" y="160"/>
                  </a:lnTo>
                  <a:lnTo>
                    <a:pt x="201" y="160"/>
                  </a:lnTo>
                  <a:lnTo>
                    <a:pt x="200" y="160"/>
                  </a:lnTo>
                  <a:lnTo>
                    <a:pt x="194" y="160"/>
                  </a:lnTo>
                  <a:lnTo>
                    <a:pt x="180" y="160"/>
                  </a:lnTo>
                  <a:lnTo>
                    <a:pt x="178" y="160"/>
                  </a:lnTo>
                  <a:lnTo>
                    <a:pt x="177" y="160"/>
                  </a:lnTo>
                  <a:lnTo>
                    <a:pt x="177" y="160"/>
                  </a:lnTo>
                  <a:lnTo>
                    <a:pt x="175" y="162"/>
                  </a:lnTo>
                  <a:lnTo>
                    <a:pt x="173" y="162"/>
                  </a:lnTo>
                  <a:lnTo>
                    <a:pt x="171" y="162"/>
                  </a:lnTo>
                  <a:lnTo>
                    <a:pt x="169" y="162"/>
                  </a:lnTo>
                  <a:lnTo>
                    <a:pt x="169" y="162"/>
                  </a:lnTo>
                  <a:lnTo>
                    <a:pt x="167" y="160"/>
                  </a:lnTo>
                  <a:lnTo>
                    <a:pt x="163" y="158"/>
                  </a:lnTo>
                  <a:lnTo>
                    <a:pt x="153" y="152"/>
                  </a:lnTo>
                  <a:lnTo>
                    <a:pt x="152" y="150"/>
                  </a:lnTo>
                  <a:lnTo>
                    <a:pt x="148" y="148"/>
                  </a:lnTo>
                  <a:lnTo>
                    <a:pt x="140" y="142"/>
                  </a:lnTo>
                  <a:lnTo>
                    <a:pt x="138" y="138"/>
                  </a:lnTo>
                  <a:lnTo>
                    <a:pt x="134" y="135"/>
                  </a:lnTo>
                  <a:lnTo>
                    <a:pt x="130" y="127"/>
                  </a:lnTo>
                  <a:lnTo>
                    <a:pt x="127" y="123"/>
                  </a:lnTo>
                  <a:lnTo>
                    <a:pt x="119" y="114"/>
                  </a:lnTo>
                  <a:lnTo>
                    <a:pt x="119" y="112"/>
                  </a:lnTo>
                  <a:lnTo>
                    <a:pt x="119" y="110"/>
                  </a:lnTo>
                  <a:lnTo>
                    <a:pt x="123" y="102"/>
                  </a:lnTo>
                  <a:lnTo>
                    <a:pt x="119" y="100"/>
                  </a:lnTo>
                  <a:lnTo>
                    <a:pt x="113" y="98"/>
                  </a:lnTo>
                  <a:lnTo>
                    <a:pt x="107" y="98"/>
                  </a:lnTo>
                  <a:lnTo>
                    <a:pt x="104" y="89"/>
                  </a:lnTo>
                  <a:lnTo>
                    <a:pt x="102" y="87"/>
                  </a:lnTo>
                  <a:lnTo>
                    <a:pt x="100" y="83"/>
                  </a:lnTo>
                  <a:lnTo>
                    <a:pt x="98" y="83"/>
                  </a:lnTo>
                  <a:lnTo>
                    <a:pt x="94" y="81"/>
                  </a:lnTo>
                  <a:lnTo>
                    <a:pt x="92" y="79"/>
                  </a:lnTo>
                  <a:lnTo>
                    <a:pt x="90" y="77"/>
                  </a:lnTo>
                  <a:lnTo>
                    <a:pt x="86" y="73"/>
                  </a:lnTo>
                  <a:lnTo>
                    <a:pt x="73" y="62"/>
                  </a:lnTo>
                  <a:lnTo>
                    <a:pt x="71" y="60"/>
                  </a:lnTo>
                  <a:lnTo>
                    <a:pt x="65" y="56"/>
                  </a:lnTo>
                  <a:lnTo>
                    <a:pt x="59" y="52"/>
                  </a:lnTo>
                  <a:lnTo>
                    <a:pt x="56" y="52"/>
                  </a:lnTo>
                  <a:lnTo>
                    <a:pt x="54" y="50"/>
                  </a:lnTo>
                  <a:lnTo>
                    <a:pt x="46" y="48"/>
                  </a:lnTo>
                  <a:lnTo>
                    <a:pt x="42" y="46"/>
                  </a:lnTo>
                  <a:lnTo>
                    <a:pt x="38" y="46"/>
                  </a:lnTo>
                  <a:lnTo>
                    <a:pt x="27" y="41"/>
                  </a:lnTo>
                  <a:lnTo>
                    <a:pt x="15" y="37"/>
                  </a:lnTo>
                  <a:lnTo>
                    <a:pt x="11" y="35"/>
                  </a:lnTo>
                  <a:lnTo>
                    <a:pt x="0" y="33"/>
                  </a:lnTo>
                  <a:lnTo>
                    <a:pt x="2" y="29"/>
                  </a:lnTo>
                  <a:lnTo>
                    <a:pt x="65" y="0"/>
                  </a:lnTo>
                  <a:lnTo>
                    <a:pt x="82" y="10"/>
                  </a:lnTo>
                  <a:lnTo>
                    <a:pt x="127" y="33"/>
                  </a:lnTo>
                  <a:lnTo>
                    <a:pt x="136"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63" name="Freeform 6365"/>
            <p:cNvSpPr>
              <a:spLocks/>
            </p:cNvSpPr>
            <p:nvPr/>
          </p:nvSpPr>
          <p:spPr bwMode="auto">
            <a:xfrm>
              <a:off x="7299326" y="4168775"/>
              <a:ext cx="454025" cy="500063"/>
            </a:xfrm>
            <a:custGeom>
              <a:avLst/>
              <a:gdLst>
                <a:gd name="T0" fmla="*/ 159 w 286"/>
                <a:gd name="T1" fmla="*/ 62 h 315"/>
                <a:gd name="T2" fmla="*/ 163 w 286"/>
                <a:gd name="T3" fmla="*/ 79 h 315"/>
                <a:gd name="T4" fmla="*/ 209 w 286"/>
                <a:gd name="T5" fmla="*/ 119 h 315"/>
                <a:gd name="T6" fmla="*/ 263 w 286"/>
                <a:gd name="T7" fmla="*/ 127 h 315"/>
                <a:gd name="T8" fmla="*/ 259 w 286"/>
                <a:gd name="T9" fmla="*/ 175 h 315"/>
                <a:gd name="T10" fmla="*/ 259 w 286"/>
                <a:gd name="T11" fmla="*/ 192 h 315"/>
                <a:gd name="T12" fmla="*/ 276 w 286"/>
                <a:gd name="T13" fmla="*/ 246 h 315"/>
                <a:gd name="T14" fmla="*/ 274 w 286"/>
                <a:gd name="T15" fmla="*/ 315 h 315"/>
                <a:gd name="T16" fmla="*/ 248 w 286"/>
                <a:gd name="T17" fmla="*/ 315 h 315"/>
                <a:gd name="T18" fmla="*/ 250 w 286"/>
                <a:gd name="T19" fmla="*/ 313 h 315"/>
                <a:gd name="T20" fmla="*/ 251 w 286"/>
                <a:gd name="T21" fmla="*/ 307 h 315"/>
                <a:gd name="T22" fmla="*/ 246 w 286"/>
                <a:gd name="T23" fmla="*/ 290 h 315"/>
                <a:gd name="T24" fmla="*/ 248 w 286"/>
                <a:gd name="T25" fmla="*/ 288 h 315"/>
                <a:gd name="T26" fmla="*/ 226 w 286"/>
                <a:gd name="T27" fmla="*/ 263 h 315"/>
                <a:gd name="T28" fmla="*/ 221 w 286"/>
                <a:gd name="T29" fmla="*/ 248 h 315"/>
                <a:gd name="T30" fmla="*/ 203 w 286"/>
                <a:gd name="T31" fmla="*/ 225 h 315"/>
                <a:gd name="T32" fmla="*/ 194 w 286"/>
                <a:gd name="T33" fmla="*/ 210 h 315"/>
                <a:gd name="T34" fmla="*/ 182 w 286"/>
                <a:gd name="T35" fmla="*/ 188 h 315"/>
                <a:gd name="T36" fmla="*/ 184 w 286"/>
                <a:gd name="T37" fmla="*/ 186 h 315"/>
                <a:gd name="T38" fmla="*/ 188 w 286"/>
                <a:gd name="T39" fmla="*/ 188 h 315"/>
                <a:gd name="T40" fmla="*/ 194 w 286"/>
                <a:gd name="T41" fmla="*/ 183 h 315"/>
                <a:gd name="T42" fmla="*/ 198 w 286"/>
                <a:gd name="T43" fmla="*/ 183 h 315"/>
                <a:gd name="T44" fmla="*/ 196 w 286"/>
                <a:gd name="T45" fmla="*/ 186 h 315"/>
                <a:gd name="T46" fmla="*/ 196 w 286"/>
                <a:gd name="T47" fmla="*/ 188 h 315"/>
                <a:gd name="T48" fmla="*/ 200 w 286"/>
                <a:gd name="T49" fmla="*/ 188 h 315"/>
                <a:gd name="T50" fmla="*/ 201 w 286"/>
                <a:gd name="T51" fmla="*/ 188 h 315"/>
                <a:gd name="T52" fmla="*/ 209 w 286"/>
                <a:gd name="T53" fmla="*/ 183 h 315"/>
                <a:gd name="T54" fmla="*/ 207 w 286"/>
                <a:gd name="T55" fmla="*/ 179 h 315"/>
                <a:gd name="T56" fmla="*/ 205 w 286"/>
                <a:gd name="T57" fmla="*/ 177 h 315"/>
                <a:gd name="T58" fmla="*/ 209 w 286"/>
                <a:gd name="T59" fmla="*/ 175 h 315"/>
                <a:gd name="T60" fmla="*/ 211 w 286"/>
                <a:gd name="T61" fmla="*/ 171 h 315"/>
                <a:gd name="T62" fmla="*/ 213 w 286"/>
                <a:gd name="T63" fmla="*/ 160 h 315"/>
                <a:gd name="T64" fmla="*/ 215 w 286"/>
                <a:gd name="T65" fmla="*/ 156 h 315"/>
                <a:gd name="T66" fmla="*/ 221 w 286"/>
                <a:gd name="T67" fmla="*/ 156 h 315"/>
                <a:gd name="T68" fmla="*/ 226 w 286"/>
                <a:gd name="T69" fmla="*/ 150 h 315"/>
                <a:gd name="T70" fmla="*/ 223 w 286"/>
                <a:gd name="T71" fmla="*/ 146 h 315"/>
                <a:gd name="T72" fmla="*/ 215 w 286"/>
                <a:gd name="T73" fmla="*/ 152 h 315"/>
                <a:gd name="T74" fmla="*/ 211 w 286"/>
                <a:gd name="T75" fmla="*/ 152 h 315"/>
                <a:gd name="T76" fmla="*/ 203 w 286"/>
                <a:gd name="T77" fmla="*/ 160 h 315"/>
                <a:gd name="T78" fmla="*/ 194 w 286"/>
                <a:gd name="T79" fmla="*/ 160 h 315"/>
                <a:gd name="T80" fmla="*/ 177 w 286"/>
                <a:gd name="T81" fmla="*/ 160 h 315"/>
                <a:gd name="T82" fmla="*/ 173 w 286"/>
                <a:gd name="T83" fmla="*/ 162 h 315"/>
                <a:gd name="T84" fmla="*/ 169 w 286"/>
                <a:gd name="T85" fmla="*/ 162 h 315"/>
                <a:gd name="T86" fmla="*/ 153 w 286"/>
                <a:gd name="T87" fmla="*/ 152 h 315"/>
                <a:gd name="T88" fmla="*/ 140 w 286"/>
                <a:gd name="T89" fmla="*/ 142 h 315"/>
                <a:gd name="T90" fmla="*/ 130 w 286"/>
                <a:gd name="T91" fmla="*/ 127 h 315"/>
                <a:gd name="T92" fmla="*/ 119 w 286"/>
                <a:gd name="T93" fmla="*/ 112 h 315"/>
                <a:gd name="T94" fmla="*/ 119 w 286"/>
                <a:gd name="T95" fmla="*/ 100 h 315"/>
                <a:gd name="T96" fmla="*/ 104 w 286"/>
                <a:gd name="T97" fmla="*/ 89 h 315"/>
                <a:gd name="T98" fmla="*/ 98 w 286"/>
                <a:gd name="T99" fmla="*/ 83 h 315"/>
                <a:gd name="T100" fmla="*/ 90 w 286"/>
                <a:gd name="T101" fmla="*/ 77 h 315"/>
                <a:gd name="T102" fmla="*/ 71 w 286"/>
                <a:gd name="T103" fmla="*/ 60 h 315"/>
                <a:gd name="T104" fmla="*/ 56 w 286"/>
                <a:gd name="T105" fmla="*/ 52 h 315"/>
                <a:gd name="T106" fmla="*/ 42 w 286"/>
                <a:gd name="T107" fmla="*/ 46 h 315"/>
                <a:gd name="T108" fmla="*/ 15 w 286"/>
                <a:gd name="T109" fmla="*/ 37 h 315"/>
                <a:gd name="T110" fmla="*/ 2 w 286"/>
                <a:gd name="T111" fmla="*/ 29 h 315"/>
                <a:gd name="T112" fmla="*/ 127 w 286"/>
                <a:gd name="T113" fmla="*/ 3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6" h="315">
                  <a:moveTo>
                    <a:pt x="136" y="37"/>
                  </a:moveTo>
                  <a:lnTo>
                    <a:pt x="132" y="46"/>
                  </a:lnTo>
                  <a:lnTo>
                    <a:pt x="159" y="62"/>
                  </a:lnTo>
                  <a:lnTo>
                    <a:pt x="157" y="66"/>
                  </a:lnTo>
                  <a:lnTo>
                    <a:pt x="169" y="71"/>
                  </a:lnTo>
                  <a:lnTo>
                    <a:pt x="163" y="79"/>
                  </a:lnTo>
                  <a:lnTo>
                    <a:pt x="184" y="100"/>
                  </a:lnTo>
                  <a:lnTo>
                    <a:pt x="192" y="92"/>
                  </a:lnTo>
                  <a:lnTo>
                    <a:pt x="209" y="119"/>
                  </a:lnTo>
                  <a:lnTo>
                    <a:pt x="232" y="110"/>
                  </a:lnTo>
                  <a:lnTo>
                    <a:pt x="265" y="123"/>
                  </a:lnTo>
                  <a:lnTo>
                    <a:pt x="263" y="127"/>
                  </a:lnTo>
                  <a:lnTo>
                    <a:pt x="246" y="148"/>
                  </a:lnTo>
                  <a:lnTo>
                    <a:pt x="250" y="162"/>
                  </a:lnTo>
                  <a:lnTo>
                    <a:pt x="259" y="175"/>
                  </a:lnTo>
                  <a:lnTo>
                    <a:pt x="263" y="181"/>
                  </a:lnTo>
                  <a:lnTo>
                    <a:pt x="259" y="190"/>
                  </a:lnTo>
                  <a:lnTo>
                    <a:pt x="259" y="192"/>
                  </a:lnTo>
                  <a:lnTo>
                    <a:pt x="259" y="196"/>
                  </a:lnTo>
                  <a:lnTo>
                    <a:pt x="261" y="202"/>
                  </a:lnTo>
                  <a:lnTo>
                    <a:pt x="276" y="246"/>
                  </a:lnTo>
                  <a:lnTo>
                    <a:pt x="286" y="279"/>
                  </a:lnTo>
                  <a:lnTo>
                    <a:pt x="280" y="307"/>
                  </a:lnTo>
                  <a:lnTo>
                    <a:pt x="274" y="315"/>
                  </a:lnTo>
                  <a:lnTo>
                    <a:pt x="274" y="315"/>
                  </a:lnTo>
                  <a:lnTo>
                    <a:pt x="248" y="315"/>
                  </a:lnTo>
                  <a:lnTo>
                    <a:pt x="248" y="315"/>
                  </a:lnTo>
                  <a:lnTo>
                    <a:pt x="248" y="315"/>
                  </a:lnTo>
                  <a:lnTo>
                    <a:pt x="248" y="313"/>
                  </a:lnTo>
                  <a:lnTo>
                    <a:pt x="250" y="313"/>
                  </a:lnTo>
                  <a:lnTo>
                    <a:pt x="250" y="311"/>
                  </a:lnTo>
                  <a:lnTo>
                    <a:pt x="251" y="309"/>
                  </a:lnTo>
                  <a:lnTo>
                    <a:pt x="251" y="307"/>
                  </a:lnTo>
                  <a:lnTo>
                    <a:pt x="250" y="304"/>
                  </a:lnTo>
                  <a:lnTo>
                    <a:pt x="248" y="296"/>
                  </a:lnTo>
                  <a:lnTo>
                    <a:pt x="246" y="290"/>
                  </a:lnTo>
                  <a:lnTo>
                    <a:pt x="248" y="290"/>
                  </a:lnTo>
                  <a:lnTo>
                    <a:pt x="248" y="288"/>
                  </a:lnTo>
                  <a:lnTo>
                    <a:pt x="248" y="288"/>
                  </a:lnTo>
                  <a:lnTo>
                    <a:pt x="248" y="286"/>
                  </a:lnTo>
                  <a:lnTo>
                    <a:pt x="242" y="282"/>
                  </a:lnTo>
                  <a:lnTo>
                    <a:pt x="226" y="263"/>
                  </a:lnTo>
                  <a:lnTo>
                    <a:pt x="225" y="257"/>
                  </a:lnTo>
                  <a:lnTo>
                    <a:pt x="223" y="254"/>
                  </a:lnTo>
                  <a:lnTo>
                    <a:pt x="221" y="248"/>
                  </a:lnTo>
                  <a:lnTo>
                    <a:pt x="217" y="244"/>
                  </a:lnTo>
                  <a:lnTo>
                    <a:pt x="213" y="236"/>
                  </a:lnTo>
                  <a:lnTo>
                    <a:pt x="203" y="225"/>
                  </a:lnTo>
                  <a:lnTo>
                    <a:pt x="200" y="221"/>
                  </a:lnTo>
                  <a:lnTo>
                    <a:pt x="198" y="217"/>
                  </a:lnTo>
                  <a:lnTo>
                    <a:pt x="194" y="210"/>
                  </a:lnTo>
                  <a:lnTo>
                    <a:pt x="192" y="206"/>
                  </a:lnTo>
                  <a:lnTo>
                    <a:pt x="186" y="196"/>
                  </a:lnTo>
                  <a:lnTo>
                    <a:pt x="182" y="188"/>
                  </a:lnTo>
                  <a:lnTo>
                    <a:pt x="182" y="188"/>
                  </a:lnTo>
                  <a:lnTo>
                    <a:pt x="182" y="188"/>
                  </a:lnTo>
                  <a:lnTo>
                    <a:pt x="184" y="186"/>
                  </a:lnTo>
                  <a:lnTo>
                    <a:pt x="184" y="186"/>
                  </a:lnTo>
                  <a:lnTo>
                    <a:pt x="186" y="188"/>
                  </a:lnTo>
                  <a:lnTo>
                    <a:pt x="188" y="188"/>
                  </a:lnTo>
                  <a:lnTo>
                    <a:pt x="190" y="185"/>
                  </a:lnTo>
                  <a:lnTo>
                    <a:pt x="194" y="183"/>
                  </a:lnTo>
                  <a:lnTo>
                    <a:pt x="194" y="183"/>
                  </a:lnTo>
                  <a:lnTo>
                    <a:pt x="196" y="183"/>
                  </a:lnTo>
                  <a:lnTo>
                    <a:pt x="196" y="183"/>
                  </a:lnTo>
                  <a:lnTo>
                    <a:pt x="198" y="183"/>
                  </a:lnTo>
                  <a:lnTo>
                    <a:pt x="198" y="185"/>
                  </a:lnTo>
                  <a:lnTo>
                    <a:pt x="198" y="186"/>
                  </a:lnTo>
                  <a:lnTo>
                    <a:pt x="196" y="186"/>
                  </a:lnTo>
                  <a:lnTo>
                    <a:pt x="196" y="186"/>
                  </a:lnTo>
                  <a:lnTo>
                    <a:pt x="196" y="186"/>
                  </a:lnTo>
                  <a:lnTo>
                    <a:pt x="196" y="188"/>
                  </a:lnTo>
                  <a:lnTo>
                    <a:pt x="198" y="188"/>
                  </a:lnTo>
                  <a:lnTo>
                    <a:pt x="198" y="188"/>
                  </a:lnTo>
                  <a:lnTo>
                    <a:pt x="200" y="188"/>
                  </a:lnTo>
                  <a:lnTo>
                    <a:pt x="201" y="188"/>
                  </a:lnTo>
                  <a:lnTo>
                    <a:pt x="201" y="188"/>
                  </a:lnTo>
                  <a:lnTo>
                    <a:pt x="201" y="188"/>
                  </a:lnTo>
                  <a:lnTo>
                    <a:pt x="201" y="186"/>
                  </a:lnTo>
                  <a:lnTo>
                    <a:pt x="201" y="185"/>
                  </a:lnTo>
                  <a:lnTo>
                    <a:pt x="209" y="183"/>
                  </a:lnTo>
                  <a:lnTo>
                    <a:pt x="209" y="179"/>
                  </a:lnTo>
                  <a:lnTo>
                    <a:pt x="207" y="179"/>
                  </a:lnTo>
                  <a:lnTo>
                    <a:pt x="207" y="179"/>
                  </a:lnTo>
                  <a:lnTo>
                    <a:pt x="205" y="177"/>
                  </a:lnTo>
                  <a:lnTo>
                    <a:pt x="205" y="177"/>
                  </a:lnTo>
                  <a:lnTo>
                    <a:pt x="205" y="177"/>
                  </a:lnTo>
                  <a:lnTo>
                    <a:pt x="207" y="175"/>
                  </a:lnTo>
                  <a:lnTo>
                    <a:pt x="207" y="175"/>
                  </a:lnTo>
                  <a:lnTo>
                    <a:pt x="209" y="175"/>
                  </a:lnTo>
                  <a:lnTo>
                    <a:pt x="209" y="175"/>
                  </a:lnTo>
                  <a:lnTo>
                    <a:pt x="211" y="173"/>
                  </a:lnTo>
                  <a:lnTo>
                    <a:pt x="211" y="171"/>
                  </a:lnTo>
                  <a:lnTo>
                    <a:pt x="211" y="167"/>
                  </a:lnTo>
                  <a:lnTo>
                    <a:pt x="213" y="162"/>
                  </a:lnTo>
                  <a:lnTo>
                    <a:pt x="213" y="160"/>
                  </a:lnTo>
                  <a:lnTo>
                    <a:pt x="215" y="158"/>
                  </a:lnTo>
                  <a:lnTo>
                    <a:pt x="215" y="156"/>
                  </a:lnTo>
                  <a:lnTo>
                    <a:pt x="215" y="156"/>
                  </a:lnTo>
                  <a:lnTo>
                    <a:pt x="215" y="158"/>
                  </a:lnTo>
                  <a:lnTo>
                    <a:pt x="217" y="158"/>
                  </a:lnTo>
                  <a:lnTo>
                    <a:pt x="221" y="156"/>
                  </a:lnTo>
                  <a:lnTo>
                    <a:pt x="221" y="156"/>
                  </a:lnTo>
                  <a:lnTo>
                    <a:pt x="226" y="152"/>
                  </a:lnTo>
                  <a:lnTo>
                    <a:pt x="226" y="150"/>
                  </a:lnTo>
                  <a:lnTo>
                    <a:pt x="226" y="146"/>
                  </a:lnTo>
                  <a:lnTo>
                    <a:pt x="225" y="144"/>
                  </a:lnTo>
                  <a:lnTo>
                    <a:pt x="223" y="146"/>
                  </a:lnTo>
                  <a:lnTo>
                    <a:pt x="219" y="152"/>
                  </a:lnTo>
                  <a:lnTo>
                    <a:pt x="217" y="152"/>
                  </a:lnTo>
                  <a:lnTo>
                    <a:pt x="215" y="152"/>
                  </a:lnTo>
                  <a:lnTo>
                    <a:pt x="213" y="152"/>
                  </a:lnTo>
                  <a:lnTo>
                    <a:pt x="213" y="152"/>
                  </a:lnTo>
                  <a:lnTo>
                    <a:pt x="211" y="152"/>
                  </a:lnTo>
                  <a:lnTo>
                    <a:pt x="205" y="156"/>
                  </a:lnTo>
                  <a:lnTo>
                    <a:pt x="203" y="160"/>
                  </a:lnTo>
                  <a:lnTo>
                    <a:pt x="203" y="160"/>
                  </a:lnTo>
                  <a:lnTo>
                    <a:pt x="201" y="160"/>
                  </a:lnTo>
                  <a:lnTo>
                    <a:pt x="200" y="160"/>
                  </a:lnTo>
                  <a:lnTo>
                    <a:pt x="194" y="160"/>
                  </a:lnTo>
                  <a:lnTo>
                    <a:pt x="180" y="160"/>
                  </a:lnTo>
                  <a:lnTo>
                    <a:pt x="178" y="160"/>
                  </a:lnTo>
                  <a:lnTo>
                    <a:pt x="177" y="160"/>
                  </a:lnTo>
                  <a:lnTo>
                    <a:pt x="177" y="160"/>
                  </a:lnTo>
                  <a:lnTo>
                    <a:pt x="175" y="162"/>
                  </a:lnTo>
                  <a:lnTo>
                    <a:pt x="173" y="162"/>
                  </a:lnTo>
                  <a:lnTo>
                    <a:pt x="171" y="162"/>
                  </a:lnTo>
                  <a:lnTo>
                    <a:pt x="169" y="162"/>
                  </a:lnTo>
                  <a:lnTo>
                    <a:pt x="169" y="162"/>
                  </a:lnTo>
                  <a:lnTo>
                    <a:pt x="167" y="160"/>
                  </a:lnTo>
                  <a:lnTo>
                    <a:pt x="163" y="158"/>
                  </a:lnTo>
                  <a:lnTo>
                    <a:pt x="153" y="152"/>
                  </a:lnTo>
                  <a:lnTo>
                    <a:pt x="152" y="150"/>
                  </a:lnTo>
                  <a:lnTo>
                    <a:pt x="148" y="148"/>
                  </a:lnTo>
                  <a:lnTo>
                    <a:pt x="140" y="142"/>
                  </a:lnTo>
                  <a:lnTo>
                    <a:pt x="138" y="138"/>
                  </a:lnTo>
                  <a:lnTo>
                    <a:pt x="134" y="135"/>
                  </a:lnTo>
                  <a:lnTo>
                    <a:pt x="130" y="127"/>
                  </a:lnTo>
                  <a:lnTo>
                    <a:pt x="127" y="123"/>
                  </a:lnTo>
                  <a:lnTo>
                    <a:pt x="119" y="114"/>
                  </a:lnTo>
                  <a:lnTo>
                    <a:pt x="119" y="112"/>
                  </a:lnTo>
                  <a:lnTo>
                    <a:pt x="119" y="110"/>
                  </a:lnTo>
                  <a:lnTo>
                    <a:pt x="123" y="102"/>
                  </a:lnTo>
                  <a:lnTo>
                    <a:pt x="119" y="100"/>
                  </a:lnTo>
                  <a:lnTo>
                    <a:pt x="113" y="98"/>
                  </a:lnTo>
                  <a:lnTo>
                    <a:pt x="107" y="98"/>
                  </a:lnTo>
                  <a:lnTo>
                    <a:pt x="104" y="89"/>
                  </a:lnTo>
                  <a:lnTo>
                    <a:pt x="102" y="87"/>
                  </a:lnTo>
                  <a:lnTo>
                    <a:pt x="100" y="83"/>
                  </a:lnTo>
                  <a:lnTo>
                    <a:pt x="98" y="83"/>
                  </a:lnTo>
                  <a:lnTo>
                    <a:pt x="94" y="81"/>
                  </a:lnTo>
                  <a:lnTo>
                    <a:pt x="92" y="79"/>
                  </a:lnTo>
                  <a:lnTo>
                    <a:pt x="90" y="77"/>
                  </a:lnTo>
                  <a:lnTo>
                    <a:pt x="86" y="73"/>
                  </a:lnTo>
                  <a:lnTo>
                    <a:pt x="73" y="62"/>
                  </a:lnTo>
                  <a:lnTo>
                    <a:pt x="71" y="60"/>
                  </a:lnTo>
                  <a:lnTo>
                    <a:pt x="65" y="56"/>
                  </a:lnTo>
                  <a:lnTo>
                    <a:pt x="59" y="52"/>
                  </a:lnTo>
                  <a:lnTo>
                    <a:pt x="56" y="52"/>
                  </a:lnTo>
                  <a:lnTo>
                    <a:pt x="54" y="50"/>
                  </a:lnTo>
                  <a:lnTo>
                    <a:pt x="46" y="48"/>
                  </a:lnTo>
                  <a:lnTo>
                    <a:pt x="42" y="46"/>
                  </a:lnTo>
                  <a:lnTo>
                    <a:pt x="38" y="46"/>
                  </a:lnTo>
                  <a:lnTo>
                    <a:pt x="27" y="41"/>
                  </a:lnTo>
                  <a:lnTo>
                    <a:pt x="15" y="37"/>
                  </a:lnTo>
                  <a:lnTo>
                    <a:pt x="11" y="35"/>
                  </a:lnTo>
                  <a:lnTo>
                    <a:pt x="0" y="33"/>
                  </a:lnTo>
                  <a:lnTo>
                    <a:pt x="2" y="29"/>
                  </a:lnTo>
                  <a:lnTo>
                    <a:pt x="65" y="0"/>
                  </a:lnTo>
                  <a:lnTo>
                    <a:pt x="82" y="10"/>
                  </a:lnTo>
                  <a:lnTo>
                    <a:pt x="127" y="33"/>
                  </a:lnTo>
                  <a:lnTo>
                    <a:pt x="136" y="3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64" name="Freeform 6366"/>
            <p:cNvSpPr>
              <a:spLocks/>
            </p:cNvSpPr>
            <p:nvPr/>
          </p:nvSpPr>
          <p:spPr bwMode="auto">
            <a:xfrm>
              <a:off x="6226176" y="2520950"/>
              <a:ext cx="1984375" cy="977900"/>
            </a:xfrm>
            <a:custGeom>
              <a:avLst/>
              <a:gdLst>
                <a:gd name="T0" fmla="*/ 1250 w 1250"/>
                <a:gd name="T1" fmla="*/ 319 h 616"/>
                <a:gd name="T2" fmla="*/ 1118 w 1250"/>
                <a:gd name="T3" fmla="*/ 566 h 616"/>
                <a:gd name="T4" fmla="*/ 1070 w 1250"/>
                <a:gd name="T5" fmla="*/ 581 h 616"/>
                <a:gd name="T6" fmla="*/ 1043 w 1250"/>
                <a:gd name="T7" fmla="*/ 574 h 616"/>
                <a:gd name="T8" fmla="*/ 1018 w 1250"/>
                <a:gd name="T9" fmla="*/ 578 h 616"/>
                <a:gd name="T10" fmla="*/ 991 w 1250"/>
                <a:gd name="T11" fmla="*/ 585 h 616"/>
                <a:gd name="T12" fmla="*/ 958 w 1250"/>
                <a:gd name="T13" fmla="*/ 601 h 616"/>
                <a:gd name="T14" fmla="*/ 937 w 1250"/>
                <a:gd name="T15" fmla="*/ 614 h 616"/>
                <a:gd name="T16" fmla="*/ 943 w 1250"/>
                <a:gd name="T17" fmla="*/ 578 h 616"/>
                <a:gd name="T18" fmla="*/ 950 w 1250"/>
                <a:gd name="T19" fmla="*/ 564 h 616"/>
                <a:gd name="T20" fmla="*/ 910 w 1250"/>
                <a:gd name="T21" fmla="*/ 539 h 616"/>
                <a:gd name="T22" fmla="*/ 870 w 1250"/>
                <a:gd name="T23" fmla="*/ 530 h 616"/>
                <a:gd name="T24" fmla="*/ 870 w 1250"/>
                <a:gd name="T25" fmla="*/ 507 h 616"/>
                <a:gd name="T26" fmla="*/ 876 w 1250"/>
                <a:gd name="T27" fmla="*/ 486 h 616"/>
                <a:gd name="T28" fmla="*/ 853 w 1250"/>
                <a:gd name="T29" fmla="*/ 474 h 616"/>
                <a:gd name="T30" fmla="*/ 824 w 1250"/>
                <a:gd name="T31" fmla="*/ 468 h 616"/>
                <a:gd name="T32" fmla="*/ 747 w 1250"/>
                <a:gd name="T33" fmla="*/ 432 h 616"/>
                <a:gd name="T34" fmla="*/ 720 w 1250"/>
                <a:gd name="T35" fmla="*/ 497 h 616"/>
                <a:gd name="T36" fmla="*/ 722 w 1250"/>
                <a:gd name="T37" fmla="*/ 516 h 616"/>
                <a:gd name="T38" fmla="*/ 676 w 1250"/>
                <a:gd name="T39" fmla="*/ 499 h 616"/>
                <a:gd name="T40" fmla="*/ 574 w 1250"/>
                <a:gd name="T41" fmla="*/ 462 h 616"/>
                <a:gd name="T42" fmla="*/ 551 w 1250"/>
                <a:gd name="T43" fmla="*/ 453 h 616"/>
                <a:gd name="T44" fmla="*/ 524 w 1250"/>
                <a:gd name="T45" fmla="*/ 447 h 616"/>
                <a:gd name="T46" fmla="*/ 495 w 1250"/>
                <a:gd name="T47" fmla="*/ 474 h 616"/>
                <a:gd name="T48" fmla="*/ 465 w 1250"/>
                <a:gd name="T49" fmla="*/ 499 h 616"/>
                <a:gd name="T50" fmla="*/ 374 w 1250"/>
                <a:gd name="T51" fmla="*/ 576 h 616"/>
                <a:gd name="T52" fmla="*/ 351 w 1250"/>
                <a:gd name="T53" fmla="*/ 572 h 616"/>
                <a:gd name="T54" fmla="*/ 324 w 1250"/>
                <a:gd name="T55" fmla="*/ 578 h 616"/>
                <a:gd name="T56" fmla="*/ 180 w 1250"/>
                <a:gd name="T57" fmla="*/ 461 h 616"/>
                <a:gd name="T58" fmla="*/ 109 w 1250"/>
                <a:gd name="T59" fmla="*/ 420 h 616"/>
                <a:gd name="T60" fmla="*/ 17 w 1250"/>
                <a:gd name="T61" fmla="*/ 359 h 616"/>
                <a:gd name="T62" fmla="*/ 13 w 1250"/>
                <a:gd name="T63" fmla="*/ 317 h 616"/>
                <a:gd name="T64" fmla="*/ 65 w 1250"/>
                <a:gd name="T65" fmla="*/ 259 h 616"/>
                <a:gd name="T66" fmla="*/ 79 w 1250"/>
                <a:gd name="T67" fmla="*/ 253 h 616"/>
                <a:gd name="T68" fmla="*/ 123 w 1250"/>
                <a:gd name="T69" fmla="*/ 215 h 616"/>
                <a:gd name="T70" fmla="*/ 153 w 1250"/>
                <a:gd name="T71" fmla="*/ 228 h 616"/>
                <a:gd name="T72" fmla="*/ 173 w 1250"/>
                <a:gd name="T73" fmla="*/ 217 h 616"/>
                <a:gd name="T74" fmla="*/ 190 w 1250"/>
                <a:gd name="T75" fmla="*/ 194 h 616"/>
                <a:gd name="T76" fmla="*/ 257 w 1250"/>
                <a:gd name="T77" fmla="*/ 125 h 616"/>
                <a:gd name="T78" fmla="*/ 296 w 1250"/>
                <a:gd name="T79" fmla="*/ 109 h 616"/>
                <a:gd name="T80" fmla="*/ 334 w 1250"/>
                <a:gd name="T81" fmla="*/ 44 h 616"/>
                <a:gd name="T82" fmla="*/ 413 w 1250"/>
                <a:gd name="T83" fmla="*/ 82 h 616"/>
                <a:gd name="T84" fmla="*/ 459 w 1250"/>
                <a:gd name="T85" fmla="*/ 92 h 616"/>
                <a:gd name="T86" fmla="*/ 505 w 1250"/>
                <a:gd name="T87" fmla="*/ 104 h 616"/>
                <a:gd name="T88" fmla="*/ 503 w 1250"/>
                <a:gd name="T89" fmla="*/ 125 h 616"/>
                <a:gd name="T90" fmla="*/ 538 w 1250"/>
                <a:gd name="T91" fmla="*/ 117 h 616"/>
                <a:gd name="T92" fmla="*/ 601 w 1250"/>
                <a:gd name="T93" fmla="*/ 142 h 616"/>
                <a:gd name="T94" fmla="*/ 630 w 1250"/>
                <a:gd name="T95" fmla="*/ 105 h 616"/>
                <a:gd name="T96" fmla="*/ 611 w 1250"/>
                <a:gd name="T97" fmla="*/ 81 h 616"/>
                <a:gd name="T98" fmla="*/ 634 w 1250"/>
                <a:gd name="T99" fmla="*/ 52 h 616"/>
                <a:gd name="T100" fmla="*/ 622 w 1250"/>
                <a:gd name="T101" fmla="*/ 33 h 616"/>
                <a:gd name="T102" fmla="*/ 626 w 1250"/>
                <a:gd name="T103" fmla="*/ 11 h 616"/>
                <a:gd name="T104" fmla="*/ 862 w 1250"/>
                <a:gd name="T105" fmla="*/ 155 h 616"/>
                <a:gd name="T106" fmla="*/ 1039 w 1250"/>
                <a:gd name="T107" fmla="*/ 203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0" h="616">
                  <a:moveTo>
                    <a:pt x="1112" y="244"/>
                  </a:moveTo>
                  <a:lnTo>
                    <a:pt x="1192" y="290"/>
                  </a:lnTo>
                  <a:lnTo>
                    <a:pt x="1250" y="319"/>
                  </a:lnTo>
                  <a:lnTo>
                    <a:pt x="1123" y="566"/>
                  </a:lnTo>
                  <a:lnTo>
                    <a:pt x="1123" y="568"/>
                  </a:lnTo>
                  <a:lnTo>
                    <a:pt x="1118" y="566"/>
                  </a:lnTo>
                  <a:lnTo>
                    <a:pt x="1100" y="572"/>
                  </a:lnTo>
                  <a:lnTo>
                    <a:pt x="1095" y="580"/>
                  </a:lnTo>
                  <a:lnTo>
                    <a:pt x="1070" y="581"/>
                  </a:lnTo>
                  <a:lnTo>
                    <a:pt x="1064" y="585"/>
                  </a:lnTo>
                  <a:lnTo>
                    <a:pt x="1054" y="576"/>
                  </a:lnTo>
                  <a:lnTo>
                    <a:pt x="1043" y="574"/>
                  </a:lnTo>
                  <a:lnTo>
                    <a:pt x="1031" y="576"/>
                  </a:lnTo>
                  <a:lnTo>
                    <a:pt x="1025" y="572"/>
                  </a:lnTo>
                  <a:lnTo>
                    <a:pt x="1018" y="578"/>
                  </a:lnTo>
                  <a:lnTo>
                    <a:pt x="1014" y="583"/>
                  </a:lnTo>
                  <a:lnTo>
                    <a:pt x="1004" y="589"/>
                  </a:lnTo>
                  <a:lnTo>
                    <a:pt x="991" y="585"/>
                  </a:lnTo>
                  <a:lnTo>
                    <a:pt x="972" y="591"/>
                  </a:lnTo>
                  <a:lnTo>
                    <a:pt x="964" y="591"/>
                  </a:lnTo>
                  <a:lnTo>
                    <a:pt x="958" y="601"/>
                  </a:lnTo>
                  <a:lnTo>
                    <a:pt x="960" y="606"/>
                  </a:lnTo>
                  <a:lnTo>
                    <a:pt x="943" y="616"/>
                  </a:lnTo>
                  <a:lnTo>
                    <a:pt x="937" y="614"/>
                  </a:lnTo>
                  <a:lnTo>
                    <a:pt x="924" y="603"/>
                  </a:lnTo>
                  <a:lnTo>
                    <a:pt x="927" y="591"/>
                  </a:lnTo>
                  <a:lnTo>
                    <a:pt x="943" y="578"/>
                  </a:lnTo>
                  <a:lnTo>
                    <a:pt x="939" y="570"/>
                  </a:lnTo>
                  <a:lnTo>
                    <a:pt x="954" y="568"/>
                  </a:lnTo>
                  <a:lnTo>
                    <a:pt x="950" y="564"/>
                  </a:lnTo>
                  <a:lnTo>
                    <a:pt x="939" y="557"/>
                  </a:lnTo>
                  <a:lnTo>
                    <a:pt x="927" y="557"/>
                  </a:lnTo>
                  <a:lnTo>
                    <a:pt x="910" y="539"/>
                  </a:lnTo>
                  <a:lnTo>
                    <a:pt x="893" y="537"/>
                  </a:lnTo>
                  <a:lnTo>
                    <a:pt x="883" y="530"/>
                  </a:lnTo>
                  <a:lnTo>
                    <a:pt x="870" y="530"/>
                  </a:lnTo>
                  <a:lnTo>
                    <a:pt x="870" y="520"/>
                  </a:lnTo>
                  <a:lnTo>
                    <a:pt x="877" y="520"/>
                  </a:lnTo>
                  <a:lnTo>
                    <a:pt x="870" y="507"/>
                  </a:lnTo>
                  <a:lnTo>
                    <a:pt x="862" y="499"/>
                  </a:lnTo>
                  <a:lnTo>
                    <a:pt x="864" y="491"/>
                  </a:lnTo>
                  <a:lnTo>
                    <a:pt x="876" y="486"/>
                  </a:lnTo>
                  <a:lnTo>
                    <a:pt x="870" y="482"/>
                  </a:lnTo>
                  <a:lnTo>
                    <a:pt x="870" y="476"/>
                  </a:lnTo>
                  <a:lnTo>
                    <a:pt x="853" y="474"/>
                  </a:lnTo>
                  <a:lnTo>
                    <a:pt x="847" y="476"/>
                  </a:lnTo>
                  <a:lnTo>
                    <a:pt x="828" y="474"/>
                  </a:lnTo>
                  <a:lnTo>
                    <a:pt x="824" y="468"/>
                  </a:lnTo>
                  <a:lnTo>
                    <a:pt x="808" y="462"/>
                  </a:lnTo>
                  <a:lnTo>
                    <a:pt x="795" y="462"/>
                  </a:lnTo>
                  <a:lnTo>
                    <a:pt x="747" y="432"/>
                  </a:lnTo>
                  <a:lnTo>
                    <a:pt x="728" y="464"/>
                  </a:lnTo>
                  <a:lnTo>
                    <a:pt x="710" y="489"/>
                  </a:lnTo>
                  <a:lnTo>
                    <a:pt x="720" y="497"/>
                  </a:lnTo>
                  <a:lnTo>
                    <a:pt x="720" y="505"/>
                  </a:lnTo>
                  <a:lnTo>
                    <a:pt x="724" y="512"/>
                  </a:lnTo>
                  <a:lnTo>
                    <a:pt x="722" y="516"/>
                  </a:lnTo>
                  <a:lnTo>
                    <a:pt x="726" y="532"/>
                  </a:lnTo>
                  <a:lnTo>
                    <a:pt x="676" y="501"/>
                  </a:lnTo>
                  <a:lnTo>
                    <a:pt x="676" y="499"/>
                  </a:lnTo>
                  <a:lnTo>
                    <a:pt x="653" y="484"/>
                  </a:lnTo>
                  <a:lnTo>
                    <a:pt x="605" y="451"/>
                  </a:lnTo>
                  <a:lnTo>
                    <a:pt x="574" y="462"/>
                  </a:lnTo>
                  <a:lnTo>
                    <a:pt x="559" y="468"/>
                  </a:lnTo>
                  <a:lnTo>
                    <a:pt x="549" y="461"/>
                  </a:lnTo>
                  <a:lnTo>
                    <a:pt x="551" y="453"/>
                  </a:lnTo>
                  <a:lnTo>
                    <a:pt x="541" y="447"/>
                  </a:lnTo>
                  <a:lnTo>
                    <a:pt x="536" y="453"/>
                  </a:lnTo>
                  <a:lnTo>
                    <a:pt x="524" y="447"/>
                  </a:lnTo>
                  <a:lnTo>
                    <a:pt x="513" y="464"/>
                  </a:lnTo>
                  <a:lnTo>
                    <a:pt x="505" y="459"/>
                  </a:lnTo>
                  <a:lnTo>
                    <a:pt x="495" y="474"/>
                  </a:lnTo>
                  <a:lnTo>
                    <a:pt x="468" y="455"/>
                  </a:lnTo>
                  <a:lnTo>
                    <a:pt x="451" y="484"/>
                  </a:lnTo>
                  <a:lnTo>
                    <a:pt x="465" y="499"/>
                  </a:lnTo>
                  <a:lnTo>
                    <a:pt x="455" y="512"/>
                  </a:lnTo>
                  <a:lnTo>
                    <a:pt x="403" y="535"/>
                  </a:lnTo>
                  <a:lnTo>
                    <a:pt x="374" y="576"/>
                  </a:lnTo>
                  <a:lnTo>
                    <a:pt x="372" y="574"/>
                  </a:lnTo>
                  <a:lnTo>
                    <a:pt x="367" y="581"/>
                  </a:lnTo>
                  <a:lnTo>
                    <a:pt x="351" y="572"/>
                  </a:lnTo>
                  <a:lnTo>
                    <a:pt x="345" y="580"/>
                  </a:lnTo>
                  <a:lnTo>
                    <a:pt x="330" y="570"/>
                  </a:lnTo>
                  <a:lnTo>
                    <a:pt x="324" y="578"/>
                  </a:lnTo>
                  <a:lnTo>
                    <a:pt x="263" y="534"/>
                  </a:lnTo>
                  <a:lnTo>
                    <a:pt x="175" y="470"/>
                  </a:lnTo>
                  <a:lnTo>
                    <a:pt x="180" y="461"/>
                  </a:lnTo>
                  <a:lnTo>
                    <a:pt x="161" y="445"/>
                  </a:lnTo>
                  <a:lnTo>
                    <a:pt x="115" y="413"/>
                  </a:lnTo>
                  <a:lnTo>
                    <a:pt x="109" y="420"/>
                  </a:lnTo>
                  <a:lnTo>
                    <a:pt x="79" y="395"/>
                  </a:lnTo>
                  <a:lnTo>
                    <a:pt x="71" y="403"/>
                  </a:lnTo>
                  <a:lnTo>
                    <a:pt x="17" y="359"/>
                  </a:lnTo>
                  <a:lnTo>
                    <a:pt x="0" y="345"/>
                  </a:lnTo>
                  <a:lnTo>
                    <a:pt x="19" y="322"/>
                  </a:lnTo>
                  <a:lnTo>
                    <a:pt x="13" y="317"/>
                  </a:lnTo>
                  <a:lnTo>
                    <a:pt x="38" y="288"/>
                  </a:lnTo>
                  <a:lnTo>
                    <a:pt x="40" y="290"/>
                  </a:lnTo>
                  <a:lnTo>
                    <a:pt x="65" y="259"/>
                  </a:lnTo>
                  <a:lnTo>
                    <a:pt x="67" y="261"/>
                  </a:lnTo>
                  <a:lnTo>
                    <a:pt x="75" y="251"/>
                  </a:lnTo>
                  <a:lnTo>
                    <a:pt x="79" y="253"/>
                  </a:lnTo>
                  <a:lnTo>
                    <a:pt x="98" y="232"/>
                  </a:lnTo>
                  <a:lnTo>
                    <a:pt x="105" y="238"/>
                  </a:lnTo>
                  <a:lnTo>
                    <a:pt x="123" y="215"/>
                  </a:lnTo>
                  <a:lnTo>
                    <a:pt x="130" y="221"/>
                  </a:lnTo>
                  <a:lnTo>
                    <a:pt x="136" y="215"/>
                  </a:lnTo>
                  <a:lnTo>
                    <a:pt x="153" y="228"/>
                  </a:lnTo>
                  <a:lnTo>
                    <a:pt x="159" y="219"/>
                  </a:lnTo>
                  <a:lnTo>
                    <a:pt x="167" y="224"/>
                  </a:lnTo>
                  <a:lnTo>
                    <a:pt x="173" y="217"/>
                  </a:lnTo>
                  <a:lnTo>
                    <a:pt x="182" y="224"/>
                  </a:lnTo>
                  <a:lnTo>
                    <a:pt x="198" y="201"/>
                  </a:lnTo>
                  <a:lnTo>
                    <a:pt x="190" y="194"/>
                  </a:lnTo>
                  <a:lnTo>
                    <a:pt x="236" y="134"/>
                  </a:lnTo>
                  <a:lnTo>
                    <a:pt x="244" y="140"/>
                  </a:lnTo>
                  <a:lnTo>
                    <a:pt x="257" y="125"/>
                  </a:lnTo>
                  <a:lnTo>
                    <a:pt x="265" y="132"/>
                  </a:lnTo>
                  <a:lnTo>
                    <a:pt x="288" y="104"/>
                  </a:lnTo>
                  <a:lnTo>
                    <a:pt x="296" y="109"/>
                  </a:lnTo>
                  <a:lnTo>
                    <a:pt x="313" y="86"/>
                  </a:lnTo>
                  <a:lnTo>
                    <a:pt x="305" y="81"/>
                  </a:lnTo>
                  <a:lnTo>
                    <a:pt x="334" y="44"/>
                  </a:lnTo>
                  <a:lnTo>
                    <a:pt x="359" y="63"/>
                  </a:lnTo>
                  <a:lnTo>
                    <a:pt x="370" y="50"/>
                  </a:lnTo>
                  <a:lnTo>
                    <a:pt x="413" y="82"/>
                  </a:lnTo>
                  <a:lnTo>
                    <a:pt x="436" y="52"/>
                  </a:lnTo>
                  <a:lnTo>
                    <a:pt x="470" y="79"/>
                  </a:lnTo>
                  <a:lnTo>
                    <a:pt x="459" y="92"/>
                  </a:lnTo>
                  <a:lnTo>
                    <a:pt x="476" y="105"/>
                  </a:lnTo>
                  <a:lnTo>
                    <a:pt x="488" y="90"/>
                  </a:lnTo>
                  <a:lnTo>
                    <a:pt x="505" y="104"/>
                  </a:lnTo>
                  <a:lnTo>
                    <a:pt x="499" y="111"/>
                  </a:lnTo>
                  <a:lnTo>
                    <a:pt x="507" y="117"/>
                  </a:lnTo>
                  <a:lnTo>
                    <a:pt x="503" y="125"/>
                  </a:lnTo>
                  <a:lnTo>
                    <a:pt x="518" y="136"/>
                  </a:lnTo>
                  <a:lnTo>
                    <a:pt x="530" y="123"/>
                  </a:lnTo>
                  <a:lnTo>
                    <a:pt x="538" y="117"/>
                  </a:lnTo>
                  <a:lnTo>
                    <a:pt x="564" y="136"/>
                  </a:lnTo>
                  <a:lnTo>
                    <a:pt x="574" y="123"/>
                  </a:lnTo>
                  <a:lnTo>
                    <a:pt x="601" y="142"/>
                  </a:lnTo>
                  <a:lnTo>
                    <a:pt x="605" y="134"/>
                  </a:lnTo>
                  <a:lnTo>
                    <a:pt x="609" y="136"/>
                  </a:lnTo>
                  <a:lnTo>
                    <a:pt x="630" y="105"/>
                  </a:lnTo>
                  <a:lnTo>
                    <a:pt x="624" y="100"/>
                  </a:lnTo>
                  <a:lnTo>
                    <a:pt x="628" y="92"/>
                  </a:lnTo>
                  <a:lnTo>
                    <a:pt x="611" y="81"/>
                  </a:lnTo>
                  <a:lnTo>
                    <a:pt x="626" y="58"/>
                  </a:lnTo>
                  <a:lnTo>
                    <a:pt x="630" y="59"/>
                  </a:lnTo>
                  <a:lnTo>
                    <a:pt x="634" y="52"/>
                  </a:lnTo>
                  <a:lnTo>
                    <a:pt x="626" y="46"/>
                  </a:lnTo>
                  <a:lnTo>
                    <a:pt x="632" y="38"/>
                  </a:lnTo>
                  <a:lnTo>
                    <a:pt x="622" y="33"/>
                  </a:lnTo>
                  <a:lnTo>
                    <a:pt x="628" y="25"/>
                  </a:lnTo>
                  <a:lnTo>
                    <a:pt x="618" y="17"/>
                  </a:lnTo>
                  <a:lnTo>
                    <a:pt x="626" y="11"/>
                  </a:lnTo>
                  <a:lnTo>
                    <a:pt x="634" y="0"/>
                  </a:lnTo>
                  <a:lnTo>
                    <a:pt x="781" y="102"/>
                  </a:lnTo>
                  <a:lnTo>
                    <a:pt x="862" y="155"/>
                  </a:lnTo>
                  <a:lnTo>
                    <a:pt x="956" y="213"/>
                  </a:lnTo>
                  <a:lnTo>
                    <a:pt x="1014" y="248"/>
                  </a:lnTo>
                  <a:lnTo>
                    <a:pt x="1039" y="203"/>
                  </a:lnTo>
                  <a:lnTo>
                    <a:pt x="1112" y="2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65" name="Freeform 6367"/>
            <p:cNvSpPr>
              <a:spLocks/>
            </p:cNvSpPr>
            <p:nvPr/>
          </p:nvSpPr>
          <p:spPr bwMode="auto">
            <a:xfrm>
              <a:off x="6226176" y="2520950"/>
              <a:ext cx="1984375" cy="977900"/>
            </a:xfrm>
            <a:custGeom>
              <a:avLst/>
              <a:gdLst>
                <a:gd name="T0" fmla="*/ 1250 w 1250"/>
                <a:gd name="T1" fmla="*/ 319 h 616"/>
                <a:gd name="T2" fmla="*/ 1118 w 1250"/>
                <a:gd name="T3" fmla="*/ 566 h 616"/>
                <a:gd name="T4" fmla="*/ 1070 w 1250"/>
                <a:gd name="T5" fmla="*/ 581 h 616"/>
                <a:gd name="T6" fmla="*/ 1043 w 1250"/>
                <a:gd name="T7" fmla="*/ 574 h 616"/>
                <a:gd name="T8" fmla="*/ 1018 w 1250"/>
                <a:gd name="T9" fmla="*/ 578 h 616"/>
                <a:gd name="T10" fmla="*/ 991 w 1250"/>
                <a:gd name="T11" fmla="*/ 585 h 616"/>
                <a:gd name="T12" fmla="*/ 958 w 1250"/>
                <a:gd name="T13" fmla="*/ 601 h 616"/>
                <a:gd name="T14" fmla="*/ 937 w 1250"/>
                <a:gd name="T15" fmla="*/ 614 h 616"/>
                <a:gd name="T16" fmla="*/ 943 w 1250"/>
                <a:gd name="T17" fmla="*/ 578 h 616"/>
                <a:gd name="T18" fmla="*/ 950 w 1250"/>
                <a:gd name="T19" fmla="*/ 564 h 616"/>
                <a:gd name="T20" fmla="*/ 910 w 1250"/>
                <a:gd name="T21" fmla="*/ 539 h 616"/>
                <a:gd name="T22" fmla="*/ 870 w 1250"/>
                <a:gd name="T23" fmla="*/ 530 h 616"/>
                <a:gd name="T24" fmla="*/ 870 w 1250"/>
                <a:gd name="T25" fmla="*/ 507 h 616"/>
                <a:gd name="T26" fmla="*/ 876 w 1250"/>
                <a:gd name="T27" fmla="*/ 486 h 616"/>
                <a:gd name="T28" fmla="*/ 853 w 1250"/>
                <a:gd name="T29" fmla="*/ 474 h 616"/>
                <a:gd name="T30" fmla="*/ 824 w 1250"/>
                <a:gd name="T31" fmla="*/ 468 h 616"/>
                <a:gd name="T32" fmla="*/ 747 w 1250"/>
                <a:gd name="T33" fmla="*/ 432 h 616"/>
                <a:gd name="T34" fmla="*/ 720 w 1250"/>
                <a:gd name="T35" fmla="*/ 497 h 616"/>
                <a:gd name="T36" fmla="*/ 722 w 1250"/>
                <a:gd name="T37" fmla="*/ 516 h 616"/>
                <a:gd name="T38" fmla="*/ 676 w 1250"/>
                <a:gd name="T39" fmla="*/ 499 h 616"/>
                <a:gd name="T40" fmla="*/ 574 w 1250"/>
                <a:gd name="T41" fmla="*/ 462 h 616"/>
                <a:gd name="T42" fmla="*/ 551 w 1250"/>
                <a:gd name="T43" fmla="*/ 453 h 616"/>
                <a:gd name="T44" fmla="*/ 524 w 1250"/>
                <a:gd name="T45" fmla="*/ 447 h 616"/>
                <a:gd name="T46" fmla="*/ 495 w 1250"/>
                <a:gd name="T47" fmla="*/ 474 h 616"/>
                <a:gd name="T48" fmla="*/ 465 w 1250"/>
                <a:gd name="T49" fmla="*/ 499 h 616"/>
                <a:gd name="T50" fmla="*/ 374 w 1250"/>
                <a:gd name="T51" fmla="*/ 576 h 616"/>
                <a:gd name="T52" fmla="*/ 351 w 1250"/>
                <a:gd name="T53" fmla="*/ 572 h 616"/>
                <a:gd name="T54" fmla="*/ 324 w 1250"/>
                <a:gd name="T55" fmla="*/ 578 h 616"/>
                <a:gd name="T56" fmla="*/ 180 w 1250"/>
                <a:gd name="T57" fmla="*/ 461 h 616"/>
                <a:gd name="T58" fmla="*/ 109 w 1250"/>
                <a:gd name="T59" fmla="*/ 420 h 616"/>
                <a:gd name="T60" fmla="*/ 17 w 1250"/>
                <a:gd name="T61" fmla="*/ 359 h 616"/>
                <a:gd name="T62" fmla="*/ 13 w 1250"/>
                <a:gd name="T63" fmla="*/ 317 h 616"/>
                <a:gd name="T64" fmla="*/ 65 w 1250"/>
                <a:gd name="T65" fmla="*/ 259 h 616"/>
                <a:gd name="T66" fmla="*/ 79 w 1250"/>
                <a:gd name="T67" fmla="*/ 253 h 616"/>
                <a:gd name="T68" fmla="*/ 123 w 1250"/>
                <a:gd name="T69" fmla="*/ 215 h 616"/>
                <a:gd name="T70" fmla="*/ 153 w 1250"/>
                <a:gd name="T71" fmla="*/ 228 h 616"/>
                <a:gd name="T72" fmla="*/ 173 w 1250"/>
                <a:gd name="T73" fmla="*/ 217 h 616"/>
                <a:gd name="T74" fmla="*/ 190 w 1250"/>
                <a:gd name="T75" fmla="*/ 194 h 616"/>
                <a:gd name="T76" fmla="*/ 257 w 1250"/>
                <a:gd name="T77" fmla="*/ 125 h 616"/>
                <a:gd name="T78" fmla="*/ 296 w 1250"/>
                <a:gd name="T79" fmla="*/ 109 h 616"/>
                <a:gd name="T80" fmla="*/ 334 w 1250"/>
                <a:gd name="T81" fmla="*/ 44 h 616"/>
                <a:gd name="T82" fmla="*/ 413 w 1250"/>
                <a:gd name="T83" fmla="*/ 82 h 616"/>
                <a:gd name="T84" fmla="*/ 459 w 1250"/>
                <a:gd name="T85" fmla="*/ 92 h 616"/>
                <a:gd name="T86" fmla="*/ 505 w 1250"/>
                <a:gd name="T87" fmla="*/ 104 h 616"/>
                <a:gd name="T88" fmla="*/ 503 w 1250"/>
                <a:gd name="T89" fmla="*/ 125 h 616"/>
                <a:gd name="T90" fmla="*/ 538 w 1250"/>
                <a:gd name="T91" fmla="*/ 117 h 616"/>
                <a:gd name="T92" fmla="*/ 601 w 1250"/>
                <a:gd name="T93" fmla="*/ 142 h 616"/>
                <a:gd name="T94" fmla="*/ 630 w 1250"/>
                <a:gd name="T95" fmla="*/ 105 h 616"/>
                <a:gd name="T96" fmla="*/ 611 w 1250"/>
                <a:gd name="T97" fmla="*/ 81 h 616"/>
                <a:gd name="T98" fmla="*/ 634 w 1250"/>
                <a:gd name="T99" fmla="*/ 52 h 616"/>
                <a:gd name="T100" fmla="*/ 622 w 1250"/>
                <a:gd name="T101" fmla="*/ 33 h 616"/>
                <a:gd name="T102" fmla="*/ 626 w 1250"/>
                <a:gd name="T103" fmla="*/ 11 h 616"/>
                <a:gd name="T104" fmla="*/ 862 w 1250"/>
                <a:gd name="T105" fmla="*/ 155 h 616"/>
                <a:gd name="T106" fmla="*/ 1039 w 1250"/>
                <a:gd name="T107" fmla="*/ 203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0" h="616">
                  <a:moveTo>
                    <a:pt x="1112" y="244"/>
                  </a:moveTo>
                  <a:lnTo>
                    <a:pt x="1192" y="290"/>
                  </a:lnTo>
                  <a:lnTo>
                    <a:pt x="1250" y="319"/>
                  </a:lnTo>
                  <a:lnTo>
                    <a:pt x="1123" y="566"/>
                  </a:lnTo>
                  <a:lnTo>
                    <a:pt x="1123" y="568"/>
                  </a:lnTo>
                  <a:lnTo>
                    <a:pt x="1118" y="566"/>
                  </a:lnTo>
                  <a:lnTo>
                    <a:pt x="1100" y="572"/>
                  </a:lnTo>
                  <a:lnTo>
                    <a:pt x="1095" y="580"/>
                  </a:lnTo>
                  <a:lnTo>
                    <a:pt x="1070" y="581"/>
                  </a:lnTo>
                  <a:lnTo>
                    <a:pt x="1064" y="585"/>
                  </a:lnTo>
                  <a:lnTo>
                    <a:pt x="1054" y="576"/>
                  </a:lnTo>
                  <a:lnTo>
                    <a:pt x="1043" y="574"/>
                  </a:lnTo>
                  <a:lnTo>
                    <a:pt x="1031" y="576"/>
                  </a:lnTo>
                  <a:lnTo>
                    <a:pt x="1025" y="572"/>
                  </a:lnTo>
                  <a:lnTo>
                    <a:pt x="1018" y="578"/>
                  </a:lnTo>
                  <a:lnTo>
                    <a:pt x="1014" y="583"/>
                  </a:lnTo>
                  <a:lnTo>
                    <a:pt x="1004" y="589"/>
                  </a:lnTo>
                  <a:lnTo>
                    <a:pt x="991" y="585"/>
                  </a:lnTo>
                  <a:lnTo>
                    <a:pt x="972" y="591"/>
                  </a:lnTo>
                  <a:lnTo>
                    <a:pt x="964" y="591"/>
                  </a:lnTo>
                  <a:lnTo>
                    <a:pt x="958" y="601"/>
                  </a:lnTo>
                  <a:lnTo>
                    <a:pt x="960" y="606"/>
                  </a:lnTo>
                  <a:lnTo>
                    <a:pt x="943" y="616"/>
                  </a:lnTo>
                  <a:lnTo>
                    <a:pt x="937" y="614"/>
                  </a:lnTo>
                  <a:lnTo>
                    <a:pt x="924" y="603"/>
                  </a:lnTo>
                  <a:lnTo>
                    <a:pt x="927" y="591"/>
                  </a:lnTo>
                  <a:lnTo>
                    <a:pt x="943" y="578"/>
                  </a:lnTo>
                  <a:lnTo>
                    <a:pt x="939" y="570"/>
                  </a:lnTo>
                  <a:lnTo>
                    <a:pt x="954" y="568"/>
                  </a:lnTo>
                  <a:lnTo>
                    <a:pt x="950" y="564"/>
                  </a:lnTo>
                  <a:lnTo>
                    <a:pt x="939" y="557"/>
                  </a:lnTo>
                  <a:lnTo>
                    <a:pt x="927" y="557"/>
                  </a:lnTo>
                  <a:lnTo>
                    <a:pt x="910" y="539"/>
                  </a:lnTo>
                  <a:lnTo>
                    <a:pt x="893" y="537"/>
                  </a:lnTo>
                  <a:lnTo>
                    <a:pt x="883" y="530"/>
                  </a:lnTo>
                  <a:lnTo>
                    <a:pt x="870" y="530"/>
                  </a:lnTo>
                  <a:lnTo>
                    <a:pt x="870" y="520"/>
                  </a:lnTo>
                  <a:lnTo>
                    <a:pt x="877" y="520"/>
                  </a:lnTo>
                  <a:lnTo>
                    <a:pt x="870" y="507"/>
                  </a:lnTo>
                  <a:lnTo>
                    <a:pt x="862" y="499"/>
                  </a:lnTo>
                  <a:lnTo>
                    <a:pt x="864" y="491"/>
                  </a:lnTo>
                  <a:lnTo>
                    <a:pt x="876" y="486"/>
                  </a:lnTo>
                  <a:lnTo>
                    <a:pt x="870" y="482"/>
                  </a:lnTo>
                  <a:lnTo>
                    <a:pt x="870" y="476"/>
                  </a:lnTo>
                  <a:lnTo>
                    <a:pt x="853" y="474"/>
                  </a:lnTo>
                  <a:lnTo>
                    <a:pt x="847" y="476"/>
                  </a:lnTo>
                  <a:lnTo>
                    <a:pt x="828" y="474"/>
                  </a:lnTo>
                  <a:lnTo>
                    <a:pt x="824" y="468"/>
                  </a:lnTo>
                  <a:lnTo>
                    <a:pt x="808" y="462"/>
                  </a:lnTo>
                  <a:lnTo>
                    <a:pt x="795" y="462"/>
                  </a:lnTo>
                  <a:lnTo>
                    <a:pt x="747" y="432"/>
                  </a:lnTo>
                  <a:lnTo>
                    <a:pt x="728" y="464"/>
                  </a:lnTo>
                  <a:lnTo>
                    <a:pt x="710" y="489"/>
                  </a:lnTo>
                  <a:lnTo>
                    <a:pt x="720" y="497"/>
                  </a:lnTo>
                  <a:lnTo>
                    <a:pt x="720" y="505"/>
                  </a:lnTo>
                  <a:lnTo>
                    <a:pt x="724" y="512"/>
                  </a:lnTo>
                  <a:lnTo>
                    <a:pt x="722" y="516"/>
                  </a:lnTo>
                  <a:lnTo>
                    <a:pt x="726" y="532"/>
                  </a:lnTo>
                  <a:lnTo>
                    <a:pt x="676" y="501"/>
                  </a:lnTo>
                  <a:lnTo>
                    <a:pt x="676" y="499"/>
                  </a:lnTo>
                  <a:lnTo>
                    <a:pt x="653" y="484"/>
                  </a:lnTo>
                  <a:lnTo>
                    <a:pt x="605" y="451"/>
                  </a:lnTo>
                  <a:lnTo>
                    <a:pt x="574" y="462"/>
                  </a:lnTo>
                  <a:lnTo>
                    <a:pt x="559" y="468"/>
                  </a:lnTo>
                  <a:lnTo>
                    <a:pt x="549" y="461"/>
                  </a:lnTo>
                  <a:lnTo>
                    <a:pt x="551" y="453"/>
                  </a:lnTo>
                  <a:lnTo>
                    <a:pt x="541" y="447"/>
                  </a:lnTo>
                  <a:lnTo>
                    <a:pt x="536" y="453"/>
                  </a:lnTo>
                  <a:lnTo>
                    <a:pt x="524" y="447"/>
                  </a:lnTo>
                  <a:lnTo>
                    <a:pt x="513" y="464"/>
                  </a:lnTo>
                  <a:lnTo>
                    <a:pt x="505" y="459"/>
                  </a:lnTo>
                  <a:lnTo>
                    <a:pt x="495" y="474"/>
                  </a:lnTo>
                  <a:lnTo>
                    <a:pt x="468" y="455"/>
                  </a:lnTo>
                  <a:lnTo>
                    <a:pt x="451" y="484"/>
                  </a:lnTo>
                  <a:lnTo>
                    <a:pt x="465" y="499"/>
                  </a:lnTo>
                  <a:lnTo>
                    <a:pt x="455" y="512"/>
                  </a:lnTo>
                  <a:lnTo>
                    <a:pt x="403" y="535"/>
                  </a:lnTo>
                  <a:lnTo>
                    <a:pt x="374" y="576"/>
                  </a:lnTo>
                  <a:lnTo>
                    <a:pt x="372" y="574"/>
                  </a:lnTo>
                  <a:lnTo>
                    <a:pt x="367" y="581"/>
                  </a:lnTo>
                  <a:lnTo>
                    <a:pt x="351" y="572"/>
                  </a:lnTo>
                  <a:lnTo>
                    <a:pt x="345" y="580"/>
                  </a:lnTo>
                  <a:lnTo>
                    <a:pt x="330" y="570"/>
                  </a:lnTo>
                  <a:lnTo>
                    <a:pt x="324" y="578"/>
                  </a:lnTo>
                  <a:lnTo>
                    <a:pt x="263" y="534"/>
                  </a:lnTo>
                  <a:lnTo>
                    <a:pt x="175" y="470"/>
                  </a:lnTo>
                  <a:lnTo>
                    <a:pt x="180" y="461"/>
                  </a:lnTo>
                  <a:lnTo>
                    <a:pt x="161" y="445"/>
                  </a:lnTo>
                  <a:lnTo>
                    <a:pt x="115" y="413"/>
                  </a:lnTo>
                  <a:lnTo>
                    <a:pt x="109" y="420"/>
                  </a:lnTo>
                  <a:lnTo>
                    <a:pt x="79" y="395"/>
                  </a:lnTo>
                  <a:lnTo>
                    <a:pt x="71" y="403"/>
                  </a:lnTo>
                  <a:lnTo>
                    <a:pt x="17" y="359"/>
                  </a:lnTo>
                  <a:lnTo>
                    <a:pt x="0" y="345"/>
                  </a:lnTo>
                  <a:lnTo>
                    <a:pt x="19" y="322"/>
                  </a:lnTo>
                  <a:lnTo>
                    <a:pt x="13" y="317"/>
                  </a:lnTo>
                  <a:lnTo>
                    <a:pt x="38" y="288"/>
                  </a:lnTo>
                  <a:lnTo>
                    <a:pt x="40" y="290"/>
                  </a:lnTo>
                  <a:lnTo>
                    <a:pt x="65" y="259"/>
                  </a:lnTo>
                  <a:lnTo>
                    <a:pt x="67" y="261"/>
                  </a:lnTo>
                  <a:lnTo>
                    <a:pt x="75" y="251"/>
                  </a:lnTo>
                  <a:lnTo>
                    <a:pt x="79" y="253"/>
                  </a:lnTo>
                  <a:lnTo>
                    <a:pt x="98" y="232"/>
                  </a:lnTo>
                  <a:lnTo>
                    <a:pt x="105" y="238"/>
                  </a:lnTo>
                  <a:lnTo>
                    <a:pt x="123" y="215"/>
                  </a:lnTo>
                  <a:lnTo>
                    <a:pt x="130" y="221"/>
                  </a:lnTo>
                  <a:lnTo>
                    <a:pt x="136" y="215"/>
                  </a:lnTo>
                  <a:lnTo>
                    <a:pt x="153" y="228"/>
                  </a:lnTo>
                  <a:lnTo>
                    <a:pt x="159" y="219"/>
                  </a:lnTo>
                  <a:lnTo>
                    <a:pt x="167" y="224"/>
                  </a:lnTo>
                  <a:lnTo>
                    <a:pt x="173" y="217"/>
                  </a:lnTo>
                  <a:lnTo>
                    <a:pt x="182" y="224"/>
                  </a:lnTo>
                  <a:lnTo>
                    <a:pt x="198" y="201"/>
                  </a:lnTo>
                  <a:lnTo>
                    <a:pt x="190" y="194"/>
                  </a:lnTo>
                  <a:lnTo>
                    <a:pt x="236" y="134"/>
                  </a:lnTo>
                  <a:lnTo>
                    <a:pt x="244" y="140"/>
                  </a:lnTo>
                  <a:lnTo>
                    <a:pt x="257" y="125"/>
                  </a:lnTo>
                  <a:lnTo>
                    <a:pt x="265" y="132"/>
                  </a:lnTo>
                  <a:lnTo>
                    <a:pt x="288" y="104"/>
                  </a:lnTo>
                  <a:lnTo>
                    <a:pt x="296" y="109"/>
                  </a:lnTo>
                  <a:lnTo>
                    <a:pt x="313" y="86"/>
                  </a:lnTo>
                  <a:lnTo>
                    <a:pt x="305" y="81"/>
                  </a:lnTo>
                  <a:lnTo>
                    <a:pt x="334" y="44"/>
                  </a:lnTo>
                  <a:lnTo>
                    <a:pt x="359" y="63"/>
                  </a:lnTo>
                  <a:lnTo>
                    <a:pt x="370" y="50"/>
                  </a:lnTo>
                  <a:lnTo>
                    <a:pt x="413" y="82"/>
                  </a:lnTo>
                  <a:lnTo>
                    <a:pt x="436" y="52"/>
                  </a:lnTo>
                  <a:lnTo>
                    <a:pt x="470" y="79"/>
                  </a:lnTo>
                  <a:lnTo>
                    <a:pt x="459" y="92"/>
                  </a:lnTo>
                  <a:lnTo>
                    <a:pt x="476" y="105"/>
                  </a:lnTo>
                  <a:lnTo>
                    <a:pt x="488" y="90"/>
                  </a:lnTo>
                  <a:lnTo>
                    <a:pt x="505" y="104"/>
                  </a:lnTo>
                  <a:lnTo>
                    <a:pt x="499" y="111"/>
                  </a:lnTo>
                  <a:lnTo>
                    <a:pt x="507" y="117"/>
                  </a:lnTo>
                  <a:lnTo>
                    <a:pt x="503" y="125"/>
                  </a:lnTo>
                  <a:lnTo>
                    <a:pt x="518" y="136"/>
                  </a:lnTo>
                  <a:lnTo>
                    <a:pt x="530" y="123"/>
                  </a:lnTo>
                  <a:lnTo>
                    <a:pt x="538" y="117"/>
                  </a:lnTo>
                  <a:lnTo>
                    <a:pt x="564" y="136"/>
                  </a:lnTo>
                  <a:lnTo>
                    <a:pt x="574" y="123"/>
                  </a:lnTo>
                  <a:lnTo>
                    <a:pt x="601" y="142"/>
                  </a:lnTo>
                  <a:lnTo>
                    <a:pt x="605" y="134"/>
                  </a:lnTo>
                  <a:lnTo>
                    <a:pt x="609" y="136"/>
                  </a:lnTo>
                  <a:lnTo>
                    <a:pt x="630" y="105"/>
                  </a:lnTo>
                  <a:lnTo>
                    <a:pt x="624" y="100"/>
                  </a:lnTo>
                  <a:lnTo>
                    <a:pt x="628" y="92"/>
                  </a:lnTo>
                  <a:lnTo>
                    <a:pt x="611" y="81"/>
                  </a:lnTo>
                  <a:lnTo>
                    <a:pt x="626" y="58"/>
                  </a:lnTo>
                  <a:lnTo>
                    <a:pt x="630" y="59"/>
                  </a:lnTo>
                  <a:lnTo>
                    <a:pt x="634" y="52"/>
                  </a:lnTo>
                  <a:lnTo>
                    <a:pt x="626" y="46"/>
                  </a:lnTo>
                  <a:lnTo>
                    <a:pt x="632" y="38"/>
                  </a:lnTo>
                  <a:lnTo>
                    <a:pt x="622" y="33"/>
                  </a:lnTo>
                  <a:lnTo>
                    <a:pt x="628" y="25"/>
                  </a:lnTo>
                  <a:lnTo>
                    <a:pt x="618" y="17"/>
                  </a:lnTo>
                  <a:lnTo>
                    <a:pt x="626" y="11"/>
                  </a:lnTo>
                  <a:lnTo>
                    <a:pt x="634" y="0"/>
                  </a:lnTo>
                  <a:lnTo>
                    <a:pt x="781" y="102"/>
                  </a:lnTo>
                  <a:lnTo>
                    <a:pt x="862" y="155"/>
                  </a:lnTo>
                  <a:lnTo>
                    <a:pt x="956" y="213"/>
                  </a:lnTo>
                  <a:lnTo>
                    <a:pt x="1014" y="248"/>
                  </a:lnTo>
                  <a:lnTo>
                    <a:pt x="1039" y="203"/>
                  </a:lnTo>
                  <a:lnTo>
                    <a:pt x="1112" y="24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366" name="Group 6365" descr="Hawaii&#10;" title="Hawaii"/>
          <p:cNvGrpSpPr>
            <a:grpSpLocks noChangeAspect="1"/>
          </p:cNvGrpSpPr>
          <p:nvPr/>
        </p:nvGrpSpPr>
        <p:grpSpPr>
          <a:xfrm>
            <a:off x="2807116" y="4799219"/>
            <a:ext cx="425196" cy="711309"/>
            <a:chOff x="5043488" y="2457450"/>
            <a:chExt cx="1189038" cy="1989138"/>
          </a:xfrm>
        </p:grpSpPr>
        <p:sp>
          <p:nvSpPr>
            <p:cNvPr id="6367" name="Freeform 6371"/>
            <p:cNvSpPr>
              <a:spLocks/>
            </p:cNvSpPr>
            <p:nvPr/>
          </p:nvSpPr>
          <p:spPr bwMode="auto">
            <a:xfrm>
              <a:off x="5789613" y="3956050"/>
              <a:ext cx="442913" cy="490538"/>
            </a:xfrm>
            <a:custGeom>
              <a:avLst/>
              <a:gdLst>
                <a:gd name="T0" fmla="*/ 221 w 279"/>
                <a:gd name="T1" fmla="*/ 69 h 309"/>
                <a:gd name="T2" fmla="*/ 233 w 279"/>
                <a:gd name="T3" fmla="*/ 82 h 309"/>
                <a:gd name="T4" fmla="*/ 246 w 279"/>
                <a:gd name="T5" fmla="*/ 104 h 309"/>
                <a:gd name="T6" fmla="*/ 259 w 279"/>
                <a:gd name="T7" fmla="*/ 130 h 309"/>
                <a:gd name="T8" fmla="*/ 267 w 279"/>
                <a:gd name="T9" fmla="*/ 157 h 309"/>
                <a:gd name="T10" fmla="*/ 273 w 279"/>
                <a:gd name="T11" fmla="*/ 175 h 309"/>
                <a:gd name="T12" fmla="*/ 273 w 279"/>
                <a:gd name="T13" fmla="*/ 188 h 309"/>
                <a:gd name="T14" fmla="*/ 271 w 279"/>
                <a:gd name="T15" fmla="*/ 196 h 309"/>
                <a:gd name="T16" fmla="*/ 261 w 279"/>
                <a:gd name="T17" fmla="*/ 207 h 309"/>
                <a:gd name="T18" fmla="*/ 256 w 279"/>
                <a:gd name="T19" fmla="*/ 219 h 309"/>
                <a:gd name="T20" fmla="*/ 273 w 279"/>
                <a:gd name="T21" fmla="*/ 230 h 309"/>
                <a:gd name="T22" fmla="*/ 261 w 279"/>
                <a:gd name="T23" fmla="*/ 249 h 309"/>
                <a:gd name="T24" fmla="*/ 267 w 279"/>
                <a:gd name="T25" fmla="*/ 257 h 309"/>
                <a:gd name="T26" fmla="*/ 265 w 279"/>
                <a:gd name="T27" fmla="*/ 265 h 309"/>
                <a:gd name="T28" fmla="*/ 271 w 279"/>
                <a:gd name="T29" fmla="*/ 282 h 309"/>
                <a:gd name="T30" fmla="*/ 279 w 279"/>
                <a:gd name="T31" fmla="*/ 296 h 309"/>
                <a:gd name="T32" fmla="*/ 265 w 279"/>
                <a:gd name="T33" fmla="*/ 305 h 309"/>
                <a:gd name="T34" fmla="*/ 233 w 279"/>
                <a:gd name="T35" fmla="*/ 307 h 309"/>
                <a:gd name="T36" fmla="*/ 200 w 279"/>
                <a:gd name="T37" fmla="*/ 305 h 309"/>
                <a:gd name="T38" fmla="*/ 171 w 279"/>
                <a:gd name="T39" fmla="*/ 299 h 309"/>
                <a:gd name="T40" fmla="*/ 158 w 279"/>
                <a:gd name="T41" fmla="*/ 288 h 309"/>
                <a:gd name="T42" fmla="*/ 142 w 279"/>
                <a:gd name="T43" fmla="*/ 282 h 309"/>
                <a:gd name="T44" fmla="*/ 123 w 279"/>
                <a:gd name="T45" fmla="*/ 284 h 309"/>
                <a:gd name="T46" fmla="*/ 108 w 279"/>
                <a:gd name="T47" fmla="*/ 282 h 309"/>
                <a:gd name="T48" fmla="*/ 87 w 279"/>
                <a:gd name="T49" fmla="*/ 278 h 309"/>
                <a:gd name="T50" fmla="*/ 81 w 279"/>
                <a:gd name="T51" fmla="*/ 280 h 309"/>
                <a:gd name="T52" fmla="*/ 69 w 279"/>
                <a:gd name="T53" fmla="*/ 282 h 309"/>
                <a:gd name="T54" fmla="*/ 62 w 279"/>
                <a:gd name="T55" fmla="*/ 292 h 309"/>
                <a:gd name="T56" fmla="*/ 48 w 279"/>
                <a:gd name="T57" fmla="*/ 297 h 309"/>
                <a:gd name="T58" fmla="*/ 39 w 279"/>
                <a:gd name="T59" fmla="*/ 297 h 309"/>
                <a:gd name="T60" fmla="*/ 21 w 279"/>
                <a:gd name="T61" fmla="*/ 297 h 309"/>
                <a:gd name="T62" fmla="*/ 21 w 279"/>
                <a:gd name="T63" fmla="*/ 282 h 309"/>
                <a:gd name="T64" fmla="*/ 0 w 279"/>
                <a:gd name="T65" fmla="*/ 246 h 309"/>
                <a:gd name="T66" fmla="*/ 2 w 279"/>
                <a:gd name="T67" fmla="*/ 234 h 309"/>
                <a:gd name="T68" fmla="*/ 25 w 279"/>
                <a:gd name="T69" fmla="*/ 203 h 309"/>
                <a:gd name="T70" fmla="*/ 44 w 279"/>
                <a:gd name="T71" fmla="*/ 186 h 309"/>
                <a:gd name="T72" fmla="*/ 52 w 279"/>
                <a:gd name="T73" fmla="*/ 167 h 309"/>
                <a:gd name="T74" fmla="*/ 58 w 279"/>
                <a:gd name="T75" fmla="*/ 152 h 309"/>
                <a:gd name="T76" fmla="*/ 56 w 279"/>
                <a:gd name="T77" fmla="*/ 150 h 309"/>
                <a:gd name="T78" fmla="*/ 56 w 279"/>
                <a:gd name="T79" fmla="*/ 142 h 309"/>
                <a:gd name="T80" fmla="*/ 60 w 279"/>
                <a:gd name="T81" fmla="*/ 130 h 309"/>
                <a:gd name="T82" fmla="*/ 64 w 279"/>
                <a:gd name="T83" fmla="*/ 102 h 309"/>
                <a:gd name="T84" fmla="*/ 67 w 279"/>
                <a:gd name="T85" fmla="*/ 98 h 309"/>
                <a:gd name="T86" fmla="*/ 67 w 279"/>
                <a:gd name="T87" fmla="*/ 88 h 309"/>
                <a:gd name="T88" fmla="*/ 75 w 279"/>
                <a:gd name="T89" fmla="*/ 79 h 309"/>
                <a:gd name="T90" fmla="*/ 100 w 279"/>
                <a:gd name="T91" fmla="*/ 69 h 309"/>
                <a:gd name="T92" fmla="*/ 110 w 279"/>
                <a:gd name="T93" fmla="*/ 73 h 309"/>
                <a:gd name="T94" fmla="*/ 115 w 279"/>
                <a:gd name="T95" fmla="*/ 71 h 309"/>
                <a:gd name="T96" fmla="*/ 129 w 279"/>
                <a:gd name="T97" fmla="*/ 65 h 309"/>
                <a:gd name="T98" fmla="*/ 148 w 279"/>
                <a:gd name="T99" fmla="*/ 63 h 309"/>
                <a:gd name="T100" fmla="*/ 152 w 279"/>
                <a:gd name="T101" fmla="*/ 61 h 309"/>
                <a:gd name="T102" fmla="*/ 158 w 279"/>
                <a:gd name="T103" fmla="*/ 38 h 309"/>
                <a:gd name="T104" fmla="*/ 173 w 279"/>
                <a:gd name="T105" fmla="*/ 2 h 309"/>
                <a:gd name="T106" fmla="*/ 188 w 279"/>
                <a:gd name="T107" fmla="*/ 2 h 309"/>
                <a:gd name="T108" fmla="*/ 200 w 279"/>
                <a:gd name="T109" fmla="*/ 19 h 309"/>
                <a:gd name="T110" fmla="*/ 202 w 279"/>
                <a:gd name="T111" fmla="*/ 33 h 309"/>
                <a:gd name="T112" fmla="*/ 215 w 279"/>
                <a:gd name="T113" fmla="*/ 6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 h="309">
                  <a:moveTo>
                    <a:pt x="215" y="67"/>
                  </a:moveTo>
                  <a:lnTo>
                    <a:pt x="215" y="69"/>
                  </a:lnTo>
                  <a:lnTo>
                    <a:pt x="217" y="69"/>
                  </a:lnTo>
                  <a:lnTo>
                    <a:pt x="221" y="69"/>
                  </a:lnTo>
                  <a:lnTo>
                    <a:pt x="223" y="71"/>
                  </a:lnTo>
                  <a:lnTo>
                    <a:pt x="229" y="79"/>
                  </a:lnTo>
                  <a:lnTo>
                    <a:pt x="229" y="81"/>
                  </a:lnTo>
                  <a:lnTo>
                    <a:pt x="233" y="82"/>
                  </a:lnTo>
                  <a:lnTo>
                    <a:pt x="236" y="88"/>
                  </a:lnTo>
                  <a:lnTo>
                    <a:pt x="240" y="94"/>
                  </a:lnTo>
                  <a:lnTo>
                    <a:pt x="246" y="104"/>
                  </a:lnTo>
                  <a:lnTo>
                    <a:pt x="246" y="104"/>
                  </a:lnTo>
                  <a:lnTo>
                    <a:pt x="246" y="107"/>
                  </a:lnTo>
                  <a:lnTo>
                    <a:pt x="254" y="121"/>
                  </a:lnTo>
                  <a:lnTo>
                    <a:pt x="257" y="129"/>
                  </a:lnTo>
                  <a:lnTo>
                    <a:pt x="259" y="130"/>
                  </a:lnTo>
                  <a:lnTo>
                    <a:pt x="261" y="134"/>
                  </a:lnTo>
                  <a:lnTo>
                    <a:pt x="263" y="144"/>
                  </a:lnTo>
                  <a:lnTo>
                    <a:pt x="267" y="153"/>
                  </a:lnTo>
                  <a:lnTo>
                    <a:pt x="267" y="157"/>
                  </a:lnTo>
                  <a:lnTo>
                    <a:pt x="269" y="161"/>
                  </a:lnTo>
                  <a:lnTo>
                    <a:pt x="271" y="171"/>
                  </a:lnTo>
                  <a:lnTo>
                    <a:pt x="273" y="171"/>
                  </a:lnTo>
                  <a:lnTo>
                    <a:pt x="273" y="175"/>
                  </a:lnTo>
                  <a:lnTo>
                    <a:pt x="273" y="178"/>
                  </a:lnTo>
                  <a:lnTo>
                    <a:pt x="271" y="180"/>
                  </a:lnTo>
                  <a:lnTo>
                    <a:pt x="273" y="186"/>
                  </a:lnTo>
                  <a:lnTo>
                    <a:pt x="273" y="188"/>
                  </a:lnTo>
                  <a:lnTo>
                    <a:pt x="273" y="188"/>
                  </a:lnTo>
                  <a:lnTo>
                    <a:pt x="273" y="192"/>
                  </a:lnTo>
                  <a:lnTo>
                    <a:pt x="273" y="194"/>
                  </a:lnTo>
                  <a:lnTo>
                    <a:pt x="271" y="196"/>
                  </a:lnTo>
                  <a:lnTo>
                    <a:pt x="269" y="198"/>
                  </a:lnTo>
                  <a:lnTo>
                    <a:pt x="267" y="200"/>
                  </a:lnTo>
                  <a:lnTo>
                    <a:pt x="265" y="203"/>
                  </a:lnTo>
                  <a:lnTo>
                    <a:pt x="261" y="207"/>
                  </a:lnTo>
                  <a:lnTo>
                    <a:pt x="259" y="207"/>
                  </a:lnTo>
                  <a:lnTo>
                    <a:pt x="256" y="215"/>
                  </a:lnTo>
                  <a:lnTo>
                    <a:pt x="256" y="219"/>
                  </a:lnTo>
                  <a:lnTo>
                    <a:pt x="256" y="219"/>
                  </a:lnTo>
                  <a:lnTo>
                    <a:pt x="259" y="221"/>
                  </a:lnTo>
                  <a:lnTo>
                    <a:pt x="265" y="221"/>
                  </a:lnTo>
                  <a:lnTo>
                    <a:pt x="273" y="226"/>
                  </a:lnTo>
                  <a:lnTo>
                    <a:pt x="273" y="230"/>
                  </a:lnTo>
                  <a:lnTo>
                    <a:pt x="271" y="236"/>
                  </a:lnTo>
                  <a:lnTo>
                    <a:pt x="269" y="240"/>
                  </a:lnTo>
                  <a:lnTo>
                    <a:pt x="267" y="244"/>
                  </a:lnTo>
                  <a:lnTo>
                    <a:pt x="261" y="249"/>
                  </a:lnTo>
                  <a:lnTo>
                    <a:pt x="263" y="253"/>
                  </a:lnTo>
                  <a:lnTo>
                    <a:pt x="263" y="255"/>
                  </a:lnTo>
                  <a:lnTo>
                    <a:pt x="267" y="257"/>
                  </a:lnTo>
                  <a:lnTo>
                    <a:pt x="267" y="257"/>
                  </a:lnTo>
                  <a:lnTo>
                    <a:pt x="267" y="259"/>
                  </a:lnTo>
                  <a:lnTo>
                    <a:pt x="265" y="259"/>
                  </a:lnTo>
                  <a:lnTo>
                    <a:pt x="263" y="263"/>
                  </a:lnTo>
                  <a:lnTo>
                    <a:pt x="265" y="265"/>
                  </a:lnTo>
                  <a:lnTo>
                    <a:pt x="265" y="267"/>
                  </a:lnTo>
                  <a:lnTo>
                    <a:pt x="265" y="269"/>
                  </a:lnTo>
                  <a:lnTo>
                    <a:pt x="267" y="274"/>
                  </a:lnTo>
                  <a:lnTo>
                    <a:pt x="271" y="282"/>
                  </a:lnTo>
                  <a:lnTo>
                    <a:pt x="275" y="286"/>
                  </a:lnTo>
                  <a:lnTo>
                    <a:pt x="275" y="290"/>
                  </a:lnTo>
                  <a:lnTo>
                    <a:pt x="277" y="292"/>
                  </a:lnTo>
                  <a:lnTo>
                    <a:pt x="279" y="296"/>
                  </a:lnTo>
                  <a:lnTo>
                    <a:pt x="279" y="297"/>
                  </a:lnTo>
                  <a:lnTo>
                    <a:pt x="279" y="299"/>
                  </a:lnTo>
                  <a:lnTo>
                    <a:pt x="269" y="305"/>
                  </a:lnTo>
                  <a:lnTo>
                    <a:pt x="265" y="305"/>
                  </a:lnTo>
                  <a:lnTo>
                    <a:pt x="256" y="307"/>
                  </a:lnTo>
                  <a:lnTo>
                    <a:pt x="250" y="307"/>
                  </a:lnTo>
                  <a:lnTo>
                    <a:pt x="238" y="307"/>
                  </a:lnTo>
                  <a:lnTo>
                    <a:pt x="233" y="307"/>
                  </a:lnTo>
                  <a:lnTo>
                    <a:pt x="227" y="309"/>
                  </a:lnTo>
                  <a:lnTo>
                    <a:pt x="221" y="309"/>
                  </a:lnTo>
                  <a:lnTo>
                    <a:pt x="209" y="307"/>
                  </a:lnTo>
                  <a:lnTo>
                    <a:pt x="200" y="305"/>
                  </a:lnTo>
                  <a:lnTo>
                    <a:pt x="186" y="303"/>
                  </a:lnTo>
                  <a:lnTo>
                    <a:pt x="181" y="303"/>
                  </a:lnTo>
                  <a:lnTo>
                    <a:pt x="175" y="301"/>
                  </a:lnTo>
                  <a:lnTo>
                    <a:pt x="171" y="299"/>
                  </a:lnTo>
                  <a:lnTo>
                    <a:pt x="169" y="297"/>
                  </a:lnTo>
                  <a:lnTo>
                    <a:pt x="165" y="297"/>
                  </a:lnTo>
                  <a:lnTo>
                    <a:pt x="163" y="296"/>
                  </a:lnTo>
                  <a:lnTo>
                    <a:pt x="158" y="288"/>
                  </a:lnTo>
                  <a:lnTo>
                    <a:pt x="154" y="284"/>
                  </a:lnTo>
                  <a:lnTo>
                    <a:pt x="148" y="282"/>
                  </a:lnTo>
                  <a:lnTo>
                    <a:pt x="146" y="282"/>
                  </a:lnTo>
                  <a:lnTo>
                    <a:pt x="142" y="282"/>
                  </a:lnTo>
                  <a:lnTo>
                    <a:pt x="135" y="282"/>
                  </a:lnTo>
                  <a:lnTo>
                    <a:pt x="131" y="284"/>
                  </a:lnTo>
                  <a:lnTo>
                    <a:pt x="127" y="284"/>
                  </a:lnTo>
                  <a:lnTo>
                    <a:pt x="123" y="284"/>
                  </a:lnTo>
                  <a:lnTo>
                    <a:pt x="119" y="282"/>
                  </a:lnTo>
                  <a:lnTo>
                    <a:pt x="113" y="280"/>
                  </a:lnTo>
                  <a:lnTo>
                    <a:pt x="110" y="282"/>
                  </a:lnTo>
                  <a:lnTo>
                    <a:pt x="108" y="282"/>
                  </a:lnTo>
                  <a:lnTo>
                    <a:pt x="100" y="284"/>
                  </a:lnTo>
                  <a:lnTo>
                    <a:pt x="98" y="282"/>
                  </a:lnTo>
                  <a:lnTo>
                    <a:pt x="88" y="278"/>
                  </a:lnTo>
                  <a:lnTo>
                    <a:pt x="87" y="278"/>
                  </a:lnTo>
                  <a:lnTo>
                    <a:pt x="85" y="280"/>
                  </a:lnTo>
                  <a:lnTo>
                    <a:pt x="85" y="280"/>
                  </a:lnTo>
                  <a:lnTo>
                    <a:pt x="83" y="280"/>
                  </a:lnTo>
                  <a:lnTo>
                    <a:pt x="81" y="280"/>
                  </a:lnTo>
                  <a:lnTo>
                    <a:pt x="81" y="280"/>
                  </a:lnTo>
                  <a:lnTo>
                    <a:pt x="73" y="282"/>
                  </a:lnTo>
                  <a:lnTo>
                    <a:pt x="73" y="282"/>
                  </a:lnTo>
                  <a:lnTo>
                    <a:pt x="69" y="282"/>
                  </a:lnTo>
                  <a:lnTo>
                    <a:pt x="69" y="286"/>
                  </a:lnTo>
                  <a:lnTo>
                    <a:pt x="67" y="288"/>
                  </a:lnTo>
                  <a:lnTo>
                    <a:pt x="65" y="290"/>
                  </a:lnTo>
                  <a:lnTo>
                    <a:pt x="62" y="292"/>
                  </a:lnTo>
                  <a:lnTo>
                    <a:pt x="58" y="292"/>
                  </a:lnTo>
                  <a:lnTo>
                    <a:pt x="56" y="292"/>
                  </a:lnTo>
                  <a:lnTo>
                    <a:pt x="50" y="294"/>
                  </a:lnTo>
                  <a:lnTo>
                    <a:pt x="48" y="297"/>
                  </a:lnTo>
                  <a:lnTo>
                    <a:pt x="46" y="299"/>
                  </a:lnTo>
                  <a:lnTo>
                    <a:pt x="42" y="297"/>
                  </a:lnTo>
                  <a:lnTo>
                    <a:pt x="39" y="297"/>
                  </a:lnTo>
                  <a:lnTo>
                    <a:pt x="39" y="297"/>
                  </a:lnTo>
                  <a:lnTo>
                    <a:pt x="35" y="299"/>
                  </a:lnTo>
                  <a:lnTo>
                    <a:pt x="27" y="299"/>
                  </a:lnTo>
                  <a:lnTo>
                    <a:pt x="23" y="299"/>
                  </a:lnTo>
                  <a:lnTo>
                    <a:pt x="21" y="297"/>
                  </a:lnTo>
                  <a:lnTo>
                    <a:pt x="21" y="296"/>
                  </a:lnTo>
                  <a:lnTo>
                    <a:pt x="23" y="294"/>
                  </a:lnTo>
                  <a:lnTo>
                    <a:pt x="23" y="292"/>
                  </a:lnTo>
                  <a:lnTo>
                    <a:pt x="21" y="282"/>
                  </a:lnTo>
                  <a:lnTo>
                    <a:pt x="15" y="274"/>
                  </a:lnTo>
                  <a:lnTo>
                    <a:pt x="12" y="261"/>
                  </a:lnTo>
                  <a:lnTo>
                    <a:pt x="4" y="253"/>
                  </a:lnTo>
                  <a:lnTo>
                    <a:pt x="0" y="246"/>
                  </a:lnTo>
                  <a:lnTo>
                    <a:pt x="0" y="246"/>
                  </a:lnTo>
                  <a:lnTo>
                    <a:pt x="2" y="242"/>
                  </a:lnTo>
                  <a:lnTo>
                    <a:pt x="4" y="234"/>
                  </a:lnTo>
                  <a:lnTo>
                    <a:pt x="2" y="234"/>
                  </a:lnTo>
                  <a:lnTo>
                    <a:pt x="6" y="225"/>
                  </a:lnTo>
                  <a:lnTo>
                    <a:pt x="12" y="217"/>
                  </a:lnTo>
                  <a:lnTo>
                    <a:pt x="23" y="207"/>
                  </a:lnTo>
                  <a:lnTo>
                    <a:pt x="25" y="203"/>
                  </a:lnTo>
                  <a:lnTo>
                    <a:pt x="29" y="200"/>
                  </a:lnTo>
                  <a:lnTo>
                    <a:pt x="33" y="196"/>
                  </a:lnTo>
                  <a:lnTo>
                    <a:pt x="39" y="192"/>
                  </a:lnTo>
                  <a:lnTo>
                    <a:pt x="44" y="186"/>
                  </a:lnTo>
                  <a:lnTo>
                    <a:pt x="46" y="182"/>
                  </a:lnTo>
                  <a:lnTo>
                    <a:pt x="48" y="175"/>
                  </a:lnTo>
                  <a:lnTo>
                    <a:pt x="48" y="169"/>
                  </a:lnTo>
                  <a:lnTo>
                    <a:pt x="52" y="167"/>
                  </a:lnTo>
                  <a:lnTo>
                    <a:pt x="52" y="161"/>
                  </a:lnTo>
                  <a:lnTo>
                    <a:pt x="52" y="159"/>
                  </a:lnTo>
                  <a:lnTo>
                    <a:pt x="56" y="153"/>
                  </a:lnTo>
                  <a:lnTo>
                    <a:pt x="58" y="152"/>
                  </a:lnTo>
                  <a:lnTo>
                    <a:pt x="58" y="152"/>
                  </a:lnTo>
                  <a:lnTo>
                    <a:pt x="58" y="150"/>
                  </a:lnTo>
                  <a:lnTo>
                    <a:pt x="56" y="148"/>
                  </a:lnTo>
                  <a:lnTo>
                    <a:pt x="56" y="150"/>
                  </a:lnTo>
                  <a:lnTo>
                    <a:pt x="56" y="150"/>
                  </a:lnTo>
                  <a:lnTo>
                    <a:pt x="54" y="146"/>
                  </a:lnTo>
                  <a:lnTo>
                    <a:pt x="54" y="146"/>
                  </a:lnTo>
                  <a:lnTo>
                    <a:pt x="56" y="142"/>
                  </a:lnTo>
                  <a:lnTo>
                    <a:pt x="62" y="132"/>
                  </a:lnTo>
                  <a:lnTo>
                    <a:pt x="62" y="132"/>
                  </a:lnTo>
                  <a:lnTo>
                    <a:pt x="62" y="130"/>
                  </a:lnTo>
                  <a:lnTo>
                    <a:pt x="60" y="130"/>
                  </a:lnTo>
                  <a:lnTo>
                    <a:pt x="65" y="123"/>
                  </a:lnTo>
                  <a:lnTo>
                    <a:pt x="67" y="119"/>
                  </a:lnTo>
                  <a:lnTo>
                    <a:pt x="67" y="107"/>
                  </a:lnTo>
                  <a:lnTo>
                    <a:pt x="64" y="102"/>
                  </a:lnTo>
                  <a:lnTo>
                    <a:pt x="64" y="102"/>
                  </a:lnTo>
                  <a:lnTo>
                    <a:pt x="64" y="100"/>
                  </a:lnTo>
                  <a:lnTo>
                    <a:pt x="65" y="98"/>
                  </a:lnTo>
                  <a:lnTo>
                    <a:pt x="67" y="98"/>
                  </a:lnTo>
                  <a:lnTo>
                    <a:pt x="67" y="96"/>
                  </a:lnTo>
                  <a:lnTo>
                    <a:pt x="67" y="94"/>
                  </a:lnTo>
                  <a:lnTo>
                    <a:pt x="67" y="90"/>
                  </a:lnTo>
                  <a:lnTo>
                    <a:pt x="67" y="88"/>
                  </a:lnTo>
                  <a:lnTo>
                    <a:pt x="69" y="86"/>
                  </a:lnTo>
                  <a:lnTo>
                    <a:pt x="67" y="81"/>
                  </a:lnTo>
                  <a:lnTo>
                    <a:pt x="71" y="81"/>
                  </a:lnTo>
                  <a:lnTo>
                    <a:pt x="75" y="79"/>
                  </a:lnTo>
                  <a:lnTo>
                    <a:pt x="79" y="73"/>
                  </a:lnTo>
                  <a:lnTo>
                    <a:pt x="87" y="73"/>
                  </a:lnTo>
                  <a:lnTo>
                    <a:pt x="92" y="73"/>
                  </a:lnTo>
                  <a:lnTo>
                    <a:pt x="100" y="69"/>
                  </a:lnTo>
                  <a:lnTo>
                    <a:pt x="102" y="69"/>
                  </a:lnTo>
                  <a:lnTo>
                    <a:pt x="106" y="71"/>
                  </a:lnTo>
                  <a:lnTo>
                    <a:pt x="110" y="73"/>
                  </a:lnTo>
                  <a:lnTo>
                    <a:pt x="110" y="73"/>
                  </a:lnTo>
                  <a:lnTo>
                    <a:pt x="110" y="75"/>
                  </a:lnTo>
                  <a:lnTo>
                    <a:pt x="113" y="75"/>
                  </a:lnTo>
                  <a:lnTo>
                    <a:pt x="115" y="73"/>
                  </a:lnTo>
                  <a:lnTo>
                    <a:pt x="115" y="71"/>
                  </a:lnTo>
                  <a:lnTo>
                    <a:pt x="119" y="71"/>
                  </a:lnTo>
                  <a:lnTo>
                    <a:pt x="125" y="67"/>
                  </a:lnTo>
                  <a:lnTo>
                    <a:pt x="129" y="67"/>
                  </a:lnTo>
                  <a:lnTo>
                    <a:pt x="129" y="65"/>
                  </a:lnTo>
                  <a:lnTo>
                    <a:pt x="131" y="65"/>
                  </a:lnTo>
                  <a:lnTo>
                    <a:pt x="138" y="63"/>
                  </a:lnTo>
                  <a:lnTo>
                    <a:pt x="142" y="63"/>
                  </a:lnTo>
                  <a:lnTo>
                    <a:pt x="148" y="63"/>
                  </a:lnTo>
                  <a:lnTo>
                    <a:pt x="148" y="63"/>
                  </a:lnTo>
                  <a:lnTo>
                    <a:pt x="148" y="63"/>
                  </a:lnTo>
                  <a:lnTo>
                    <a:pt x="150" y="63"/>
                  </a:lnTo>
                  <a:lnTo>
                    <a:pt x="152" y="61"/>
                  </a:lnTo>
                  <a:lnTo>
                    <a:pt x="158" y="56"/>
                  </a:lnTo>
                  <a:lnTo>
                    <a:pt x="158" y="54"/>
                  </a:lnTo>
                  <a:lnTo>
                    <a:pt x="158" y="44"/>
                  </a:lnTo>
                  <a:lnTo>
                    <a:pt x="158" y="38"/>
                  </a:lnTo>
                  <a:lnTo>
                    <a:pt x="158" y="31"/>
                  </a:lnTo>
                  <a:lnTo>
                    <a:pt x="161" y="21"/>
                  </a:lnTo>
                  <a:lnTo>
                    <a:pt x="169" y="8"/>
                  </a:lnTo>
                  <a:lnTo>
                    <a:pt x="173" y="2"/>
                  </a:lnTo>
                  <a:lnTo>
                    <a:pt x="179" y="0"/>
                  </a:lnTo>
                  <a:lnTo>
                    <a:pt x="181" y="0"/>
                  </a:lnTo>
                  <a:lnTo>
                    <a:pt x="185" y="0"/>
                  </a:lnTo>
                  <a:lnTo>
                    <a:pt x="188" y="2"/>
                  </a:lnTo>
                  <a:lnTo>
                    <a:pt x="194" y="10"/>
                  </a:lnTo>
                  <a:lnTo>
                    <a:pt x="198" y="17"/>
                  </a:lnTo>
                  <a:lnTo>
                    <a:pt x="198" y="17"/>
                  </a:lnTo>
                  <a:lnTo>
                    <a:pt x="200" y="19"/>
                  </a:lnTo>
                  <a:lnTo>
                    <a:pt x="202" y="25"/>
                  </a:lnTo>
                  <a:lnTo>
                    <a:pt x="204" y="29"/>
                  </a:lnTo>
                  <a:lnTo>
                    <a:pt x="202" y="31"/>
                  </a:lnTo>
                  <a:lnTo>
                    <a:pt x="202" y="33"/>
                  </a:lnTo>
                  <a:lnTo>
                    <a:pt x="211" y="50"/>
                  </a:lnTo>
                  <a:lnTo>
                    <a:pt x="211" y="58"/>
                  </a:lnTo>
                  <a:lnTo>
                    <a:pt x="213" y="59"/>
                  </a:lnTo>
                  <a:lnTo>
                    <a:pt x="215" y="63"/>
                  </a:lnTo>
                  <a:lnTo>
                    <a:pt x="215" y="67"/>
                  </a:lnTo>
                  <a:lnTo>
                    <a:pt x="215" y="67"/>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68" name="Freeform 6372"/>
            <p:cNvSpPr>
              <a:spLocks/>
            </p:cNvSpPr>
            <p:nvPr/>
          </p:nvSpPr>
          <p:spPr bwMode="auto">
            <a:xfrm>
              <a:off x="5789613" y="3956050"/>
              <a:ext cx="442913" cy="490538"/>
            </a:xfrm>
            <a:custGeom>
              <a:avLst/>
              <a:gdLst>
                <a:gd name="T0" fmla="*/ 221 w 279"/>
                <a:gd name="T1" fmla="*/ 69 h 309"/>
                <a:gd name="T2" fmla="*/ 233 w 279"/>
                <a:gd name="T3" fmla="*/ 82 h 309"/>
                <a:gd name="T4" fmla="*/ 246 w 279"/>
                <a:gd name="T5" fmla="*/ 104 h 309"/>
                <a:gd name="T6" fmla="*/ 259 w 279"/>
                <a:gd name="T7" fmla="*/ 130 h 309"/>
                <a:gd name="T8" fmla="*/ 267 w 279"/>
                <a:gd name="T9" fmla="*/ 157 h 309"/>
                <a:gd name="T10" fmla="*/ 273 w 279"/>
                <a:gd name="T11" fmla="*/ 175 h 309"/>
                <a:gd name="T12" fmla="*/ 273 w 279"/>
                <a:gd name="T13" fmla="*/ 188 h 309"/>
                <a:gd name="T14" fmla="*/ 271 w 279"/>
                <a:gd name="T15" fmla="*/ 196 h 309"/>
                <a:gd name="T16" fmla="*/ 261 w 279"/>
                <a:gd name="T17" fmla="*/ 207 h 309"/>
                <a:gd name="T18" fmla="*/ 256 w 279"/>
                <a:gd name="T19" fmla="*/ 219 h 309"/>
                <a:gd name="T20" fmla="*/ 273 w 279"/>
                <a:gd name="T21" fmla="*/ 230 h 309"/>
                <a:gd name="T22" fmla="*/ 261 w 279"/>
                <a:gd name="T23" fmla="*/ 249 h 309"/>
                <a:gd name="T24" fmla="*/ 267 w 279"/>
                <a:gd name="T25" fmla="*/ 257 h 309"/>
                <a:gd name="T26" fmla="*/ 265 w 279"/>
                <a:gd name="T27" fmla="*/ 265 h 309"/>
                <a:gd name="T28" fmla="*/ 271 w 279"/>
                <a:gd name="T29" fmla="*/ 282 h 309"/>
                <a:gd name="T30" fmla="*/ 279 w 279"/>
                <a:gd name="T31" fmla="*/ 296 h 309"/>
                <a:gd name="T32" fmla="*/ 265 w 279"/>
                <a:gd name="T33" fmla="*/ 305 h 309"/>
                <a:gd name="T34" fmla="*/ 233 w 279"/>
                <a:gd name="T35" fmla="*/ 307 h 309"/>
                <a:gd name="T36" fmla="*/ 200 w 279"/>
                <a:gd name="T37" fmla="*/ 305 h 309"/>
                <a:gd name="T38" fmla="*/ 171 w 279"/>
                <a:gd name="T39" fmla="*/ 299 h 309"/>
                <a:gd name="T40" fmla="*/ 158 w 279"/>
                <a:gd name="T41" fmla="*/ 288 h 309"/>
                <a:gd name="T42" fmla="*/ 142 w 279"/>
                <a:gd name="T43" fmla="*/ 282 h 309"/>
                <a:gd name="T44" fmla="*/ 123 w 279"/>
                <a:gd name="T45" fmla="*/ 284 h 309"/>
                <a:gd name="T46" fmla="*/ 108 w 279"/>
                <a:gd name="T47" fmla="*/ 282 h 309"/>
                <a:gd name="T48" fmla="*/ 87 w 279"/>
                <a:gd name="T49" fmla="*/ 278 h 309"/>
                <a:gd name="T50" fmla="*/ 81 w 279"/>
                <a:gd name="T51" fmla="*/ 280 h 309"/>
                <a:gd name="T52" fmla="*/ 69 w 279"/>
                <a:gd name="T53" fmla="*/ 282 h 309"/>
                <a:gd name="T54" fmla="*/ 62 w 279"/>
                <a:gd name="T55" fmla="*/ 292 h 309"/>
                <a:gd name="T56" fmla="*/ 48 w 279"/>
                <a:gd name="T57" fmla="*/ 297 h 309"/>
                <a:gd name="T58" fmla="*/ 39 w 279"/>
                <a:gd name="T59" fmla="*/ 297 h 309"/>
                <a:gd name="T60" fmla="*/ 21 w 279"/>
                <a:gd name="T61" fmla="*/ 297 h 309"/>
                <a:gd name="T62" fmla="*/ 21 w 279"/>
                <a:gd name="T63" fmla="*/ 282 h 309"/>
                <a:gd name="T64" fmla="*/ 0 w 279"/>
                <a:gd name="T65" fmla="*/ 246 h 309"/>
                <a:gd name="T66" fmla="*/ 2 w 279"/>
                <a:gd name="T67" fmla="*/ 234 h 309"/>
                <a:gd name="T68" fmla="*/ 25 w 279"/>
                <a:gd name="T69" fmla="*/ 203 h 309"/>
                <a:gd name="T70" fmla="*/ 44 w 279"/>
                <a:gd name="T71" fmla="*/ 186 h 309"/>
                <a:gd name="T72" fmla="*/ 52 w 279"/>
                <a:gd name="T73" fmla="*/ 167 h 309"/>
                <a:gd name="T74" fmla="*/ 58 w 279"/>
                <a:gd name="T75" fmla="*/ 152 h 309"/>
                <a:gd name="T76" fmla="*/ 56 w 279"/>
                <a:gd name="T77" fmla="*/ 150 h 309"/>
                <a:gd name="T78" fmla="*/ 56 w 279"/>
                <a:gd name="T79" fmla="*/ 142 h 309"/>
                <a:gd name="T80" fmla="*/ 60 w 279"/>
                <a:gd name="T81" fmla="*/ 130 h 309"/>
                <a:gd name="T82" fmla="*/ 64 w 279"/>
                <a:gd name="T83" fmla="*/ 102 h 309"/>
                <a:gd name="T84" fmla="*/ 67 w 279"/>
                <a:gd name="T85" fmla="*/ 98 h 309"/>
                <a:gd name="T86" fmla="*/ 67 w 279"/>
                <a:gd name="T87" fmla="*/ 88 h 309"/>
                <a:gd name="T88" fmla="*/ 75 w 279"/>
                <a:gd name="T89" fmla="*/ 79 h 309"/>
                <a:gd name="T90" fmla="*/ 100 w 279"/>
                <a:gd name="T91" fmla="*/ 69 h 309"/>
                <a:gd name="T92" fmla="*/ 110 w 279"/>
                <a:gd name="T93" fmla="*/ 73 h 309"/>
                <a:gd name="T94" fmla="*/ 115 w 279"/>
                <a:gd name="T95" fmla="*/ 71 h 309"/>
                <a:gd name="T96" fmla="*/ 129 w 279"/>
                <a:gd name="T97" fmla="*/ 65 h 309"/>
                <a:gd name="T98" fmla="*/ 148 w 279"/>
                <a:gd name="T99" fmla="*/ 63 h 309"/>
                <a:gd name="T100" fmla="*/ 152 w 279"/>
                <a:gd name="T101" fmla="*/ 61 h 309"/>
                <a:gd name="T102" fmla="*/ 158 w 279"/>
                <a:gd name="T103" fmla="*/ 38 h 309"/>
                <a:gd name="T104" fmla="*/ 173 w 279"/>
                <a:gd name="T105" fmla="*/ 2 h 309"/>
                <a:gd name="T106" fmla="*/ 188 w 279"/>
                <a:gd name="T107" fmla="*/ 2 h 309"/>
                <a:gd name="T108" fmla="*/ 200 w 279"/>
                <a:gd name="T109" fmla="*/ 19 h 309"/>
                <a:gd name="T110" fmla="*/ 202 w 279"/>
                <a:gd name="T111" fmla="*/ 33 h 309"/>
                <a:gd name="T112" fmla="*/ 215 w 279"/>
                <a:gd name="T113" fmla="*/ 6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 h="309">
                  <a:moveTo>
                    <a:pt x="215" y="67"/>
                  </a:moveTo>
                  <a:lnTo>
                    <a:pt x="215" y="69"/>
                  </a:lnTo>
                  <a:lnTo>
                    <a:pt x="217" y="69"/>
                  </a:lnTo>
                  <a:lnTo>
                    <a:pt x="221" y="69"/>
                  </a:lnTo>
                  <a:lnTo>
                    <a:pt x="223" y="71"/>
                  </a:lnTo>
                  <a:lnTo>
                    <a:pt x="229" y="79"/>
                  </a:lnTo>
                  <a:lnTo>
                    <a:pt x="229" y="81"/>
                  </a:lnTo>
                  <a:lnTo>
                    <a:pt x="233" y="82"/>
                  </a:lnTo>
                  <a:lnTo>
                    <a:pt x="236" y="88"/>
                  </a:lnTo>
                  <a:lnTo>
                    <a:pt x="240" y="94"/>
                  </a:lnTo>
                  <a:lnTo>
                    <a:pt x="246" y="104"/>
                  </a:lnTo>
                  <a:lnTo>
                    <a:pt x="246" y="104"/>
                  </a:lnTo>
                  <a:lnTo>
                    <a:pt x="246" y="107"/>
                  </a:lnTo>
                  <a:lnTo>
                    <a:pt x="254" y="121"/>
                  </a:lnTo>
                  <a:lnTo>
                    <a:pt x="257" y="129"/>
                  </a:lnTo>
                  <a:lnTo>
                    <a:pt x="259" y="130"/>
                  </a:lnTo>
                  <a:lnTo>
                    <a:pt x="261" y="134"/>
                  </a:lnTo>
                  <a:lnTo>
                    <a:pt x="263" y="144"/>
                  </a:lnTo>
                  <a:lnTo>
                    <a:pt x="267" y="153"/>
                  </a:lnTo>
                  <a:lnTo>
                    <a:pt x="267" y="157"/>
                  </a:lnTo>
                  <a:lnTo>
                    <a:pt x="269" y="161"/>
                  </a:lnTo>
                  <a:lnTo>
                    <a:pt x="271" y="171"/>
                  </a:lnTo>
                  <a:lnTo>
                    <a:pt x="273" y="171"/>
                  </a:lnTo>
                  <a:lnTo>
                    <a:pt x="273" y="175"/>
                  </a:lnTo>
                  <a:lnTo>
                    <a:pt x="273" y="178"/>
                  </a:lnTo>
                  <a:lnTo>
                    <a:pt x="271" y="180"/>
                  </a:lnTo>
                  <a:lnTo>
                    <a:pt x="273" y="186"/>
                  </a:lnTo>
                  <a:lnTo>
                    <a:pt x="273" y="188"/>
                  </a:lnTo>
                  <a:lnTo>
                    <a:pt x="273" y="188"/>
                  </a:lnTo>
                  <a:lnTo>
                    <a:pt x="273" y="192"/>
                  </a:lnTo>
                  <a:lnTo>
                    <a:pt x="273" y="194"/>
                  </a:lnTo>
                  <a:lnTo>
                    <a:pt x="271" y="196"/>
                  </a:lnTo>
                  <a:lnTo>
                    <a:pt x="269" y="198"/>
                  </a:lnTo>
                  <a:lnTo>
                    <a:pt x="267" y="200"/>
                  </a:lnTo>
                  <a:lnTo>
                    <a:pt x="265" y="203"/>
                  </a:lnTo>
                  <a:lnTo>
                    <a:pt x="261" y="207"/>
                  </a:lnTo>
                  <a:lnTo>
                    <a:pt x="259" y="207"/>
                  </a:lnTo>
                  <a:lnTo>
                    <a:pt x="256" y="215"/>
                  </a:lnTo>
                  <a:lnTo>
                    <a:pt x="256" y="219"/>
                  </a:lnTo>
                  <a:lnTo>
                    <a:pt x="256" y="219"/>
                  </a:lnTo>
                  <a:lnTo>
                    <a:pt x="259" y="221"/>
                  </a:lnTo>
                  <a:lnTo>
                    <a:pt x="265" y="221"/>
                  </a:lnTo>
                  <a:lnTo>
                    <a:pt x="273" y="226"/>
                  </a:lnTo>
                  <a:lnTo>
                    <a:pt x="273" y="230"/>
                  </a:lnTo>
                  <a:lnTo>
                    <a:pt x="271" y="236"/>
                  </a:lnTo>
                  <a:lnTo>
                    <a:pt x="269" y="240"/>
                  </a:lnTo>
                  <a:lnTo>
                    <a:pt x="267" y="244"/>
                  </a:lnTo>
                  <a:lnTo>
                    <a:pt x="261" y="249"/>
                  </a:lnTo>
                  <a:lnTo>
                    <a:pt x="263" y="253"/>
                  </a:lnTo>
                  <a:lnTo>
                    <a:pt x="263" y="255"/>
                  </a:lnTo>
                  <a:lnTo>
                    <a:pt x="267" y="257"/>
                  </a:lnTo>
                  <a:lnTo>
                    <a:pt x="267" y="257"/>
                  </a:lnTo>
                  <a:lnTo>
                    <a:pt x="267" y="259"/>
                  </a:lnTo>
                  <a:lnTo>
                    <a:pt x="265" y="259"/>
                  </a:lnTo>
                  <a:lnTo>
                    <a:pt x="263" y="263"/>
                  </a:lnTo>
                  <a:lnTo>
                    <a:pt x="265" y="265"/>
                  </a:lnTo>
                  <a:lnTo>
                    <a:pt x="265" y="267"/>
                  </a:lnTo>
                  <a:lnTo>
                    <a:pt x="265" y="269"/>
                  </a:lnTo>
                  <a:lnTo>
                    <a:pt x="267" y="274"/>
                  </a:lnTo>
                  <a:lnTo>
                    <a:pt x="271" y="282"/>
                  </a:lnTo>
                  <a:lnTo>
                    <a:pt x="275" y="286"/>
                  </a:lnTo>
                  <a:lnTo>
                    <a:pt x="275" y="290"/>
                  </a:lnTo>
                  <a:lnTo>
                    <a:pt x="277" y="292"/>
                  </a:lnTo>
                  <a:lnTo>
                    <a:pt x="279" y="296"/>
                  </a:lnTo>
                  <a:lnTo>
                    <a:pt x="279" y="297"/>
                  </a:lnTo>
                  <a:lnTo>
                    <a:pt x="279" y="299"/>
                  </a:lnTo>
                  <a:lnTo>
                    <a:pt x="269" y="305"/>
                  </a:lnTo>
                  <a:lnTo>
                    <a:pt x="265" y="305"/>
                  </a:lnTo>
                  <a:lnTo>
                    <a:pt x="256" y="307"/>
                  </a:lnTo>
                  <a:lnTo>
                    <a:pt x="250" y="307"/>
                  </a:lnTo>
                  <a:lnTo>
                    <a:pt x="238" y="307"/>
                  </a:lnTo>
                  <a:lnTo>
                    <a:pt x="233" y="307"/>
                  </a:lnTo>
                  <a:lnTo>
                    <a:pt x="227" y="309"/>
                  </a:lnTo>
                  <a:lnTo>
                    <a:pt x="221" y="309"/>
                  </a:lnTo>
                  <a:lnTo>
                    <a:pt x="209" y="307"/>
                  </a:lnTo>
                  <a:lnTo>
                    <a:pt x="200" y="305"/>
                  </a:lnTo>
                  <a:lnTo>
                    <a:pt x="186" y="303"/>
                  </a:lnTo>
                  <a:lnTo>
                    <a:pt x="181" y="303"/>
                  </a:lnTo>
                  <a:lnTo>
                    <a:pt x="175" y="301"/>
                  </a:lnTo>
                  <a:lnTo>
                    <a:pt x="171" y="299"/>
                  </a:lnTo>
                  <a:lnTo>
                    <a:pt x="169" y="297"/>
                  </a:lnTo>
                  <a:lnTo>
                    <a:pt x="165" y="297"/>
                  </a:lnTo>
                  <a:lnTo>
                    <a:pt x="163" y="296"/>
                  </a:lnTo>
                  <a:lnTo>
                    <a:pt x="158" y="288"/>
                  </a:lnTo>
                  <a:lnTo>
                    <a:pt x="154" y="284"/>
                  </a:lnTo>
                  <a:lnTo>
                    <a:pt x="148" y="282"/>
                  </a:lnTo>
                  <a:lnTo>
                    <a:pt x="146" y="282"/>
                  </a:lnTo>
                  <a:lnTo>
                    <a:pt x="142" y="282"/>
                  </a:lnTo>
                  <a:lnTo>
                    <a:pt x="135" y="282"/>
                  </a:lnTo>
                  <a:lnTo>
                    <a:pt x="131" y="284"/>
                  </a:lnTo>
                  <a:lnTo>
                    <a:pt x="127" y="284"/>
                  </a:lnTo>
                  <a:lnTo>
                    <a:pt x="123" y="284"/>
                  </a:lnTo>
                  <a:lnTo>
                    <a:pt x="119" y="282"/>
                  </a:lnTo>
                  <a:lnTo>
                    <a:pt x="113" y="280"/>
                  </a:lnTo>
                  <a:lnTo>
                    <a:pt x="110" y="282"/>
                  </a:lnTo>
                  <a:lnTo>
                    <a:pt x="108" y="282"/>
                  </a:lnTo>
                  <a:lnTo>
                    <a:pt x="100" y="284"/>
                  </a:lnTo>
                  <a:lnTo>
                    <a:pt x="98" y="282"/>
                  </a:lnTo>
                  <a:lnTo>
                    <a:pt x="88" y="278"/>
                  </a:lnTo>
                  <a:lnTo>
                    <a:pt x="87" y="278"/>
                  </a:lnTo>
                  <a:lnTo>
                    <a:pt x="85" y="280"/>
                  </a:lnTo>
                  <a:lnTo>
                    <a:pt x="85" y="280"/>
                  </a:lnTo>
                  <a:lnTo>
                    <a:pt x="83" y="280"/>
                  </a:lnTo>
                  <a:lnTo>
                    <a:pt x="81" y="280"/>
                  </a:lnTo>
                  <a:lnTo>
                    <a:pt x="81" y="280"/>
                  </a:lnTo>
                  <a:lnTo>
                    <a:pt x="73" y="282"/>
                  </a:lnTo>
                  <a:lnTo>
                    <a:pt x="73" y="282"/>
                  </a:lnTo>
                  <a:lnTo>
                    <a:pt x="69" y="282"/>
                  </a:lnTo>
                  <a:lnTo>
                    <a:pt x="69" y="286"/>
                  </a:lnTo>
                  <a:lnTo>
                    <a:pt x="67" y="288"/>
                  </a:lnTo>
                  <a:lnTo>
                    <a:pt x="65" y="290"/>
                  </a:lnTo>
                  <a:lnTo>
                    <a:pt x="62" y="292"/>
                  </a:lnTo>
                  <a:lnTo>
                    <a:pt x="58" y="292"/>
                  </a:lnTo>
                  <a:lnTo>
                    <a:pt x="56" y="292"/>
                  </a:lnTo>
                  <a:lnTo>
                    <a:pt x="50" y="294"/>
                  </a:lnTo>
                  <a:lnTo>
                    <a:pt x="48" y="297"/>
                  </a:lnTo>
                  <a:lnTo>
                    <a:pt x="46" y="299"/>
                  </a:lnTo>
                  <a:lnTo>
                    <a:pt x="42" y="297"/>
                  </a:lnTo>
                  <a:lnTo>
                    <a:pt x="39" y="297"/>
                  </a:lnTo>
                  <a:lnTo>
                    <a:pt x="39" y="297"/>
                  </a:lnTo>
                  <a:lnTo>
                    <a:pt x="35" y="299"/>
                  </a:lnTo>
                  <a:lnTo>
                    <a:pt x="27" y="299"/>
                  </a:lnTo>
                  <a:lnTo>
                    <a:pt x="23" y="299"/>
                  </a:lnTo>
                  <a:lnTo>
                    <a:pt x="21" y="297"/>
                  </a:lnTo>
                  <a:lnTo>
                    <a:pt x="21" y="296"/>
                  </a:lnTo>
                  <a:lnTo>
                    <a:pt x="23" y="294"/>
                  </a:lnTo>
                  <a:lnTo>
                    <a:pt x="23" y="292"/>
                  </a:lnTo>
                  <a:lnTo>
                    <a:pt x="21" y="282"/>
                  </a:lnTo>
                  <a:lnTo>
                    <a:pt x="15" y="274"/>
                  </a:lnTo>
                  <a:lnTo>
                    <a:pt x="12" y="261"/>
                  </a:lnTo>
                  <a:lnTo>
                    <a:pt x="4" y="253"/>
                  </a:lnTo>
                  <a:lnTo>
                    <a:pt x="0" y="246"/>
                  </a:lnTo>
                  <a:lnTo>
                    <a:pt x="0" y="246"/>
                  </a:lnTo>
                  <a:lnTo>
                    <a:pt x="2" y="242"/>
                  </a:lnTo>
                  <a:lnTo>
                    <a:pt x="4" y="234"/>
                  </a:lnTo>
                  <a:lnTo>
                    <a:pt x="2" y="234"/>
                  </a:lnTo>
                  <a:lnTo>
                    <a:pt x="6" y="225"/>
                  </a:lnTo>
                  <a:lnTo>
                    <a:pt x="12" y="217"/>
                  </a:lnTo>
                  <a:lnTo>
                    <a:pt x="23" y="207"/>
                  </a:lnTo>
                  <a:lnTo>
                    <a:pt x="25" y="203"/>
                  </a:lnTo>
                  <a:lnTo>
                    <a:pt x="29" y="200"/>
                  </a:lnTo>
                  <a:lnTo>
                    <a:pt x="33" y="196"/>
                  </a:lnTo>
                  <a:lnTo>
                    <a:pt x="39" y="192"/>
                  </a:lnTo>
                  <a:lnTo>
                    <a:pt x="44" y="186"/>
                  </a:lnTo>
                  <a:lnTo>
                    <a:pt x="46" y="182"/>
                  </a:lnTo>
                  <a:lnTo>
                    <a:pt x="48" y="175"/>
                  </a:lnTo>
                  <a:lnTo>
                    <a:pt x="48" y="169"/>
                  </a:lnTo>
                  <a:lnTo>
                    <a:pt x="52" y="167"/>
                  </a:lnTo>
                  <a:lnTo>
                    <a:pt x="52" y="161"/>
                  </a:lnTo>
                  <a:lnTo>
                    <a:pt x="52" y="159"/>
                  </a:lnTo>
                  <a:lnTo>
                    <a:pt x="56" y="153"/>
                  </a:lnTo>
                  <a:lnTo>
                    <a:pt x="58" y="152"/>
                  </a:lnTo>
                  <a:lnTo>
                    <a:pt x="58" y="152"/>
                  </a:lnTo>
                  <a:lnTo>
                    <a:pt x="58" y="150"/>
                  </a:lnTo>
                  <a:lnTo>
                    <a:pt x="56" y="148"/>
                  </a:lnTo>
                  <a:lnTo>
                    <a:pt x="56" y="150"/>
                  </a:lnTo>
                  <a:lnTo>
                    <a:pt x="56" y="150"/>
                  </a:lnTo>
                  <a:lnTo>
                    <a:pt x="54" y="146"/>
                  </a:lnTo>
                  <a:lnTo>
                    <a:pt x="54" y="146"/>
                  </a:lnTo>
                  <a:lnTo>
                    <a:pt x="56" y="142"/>
                  </a:lnTo>
                  <a:lnTo>
                    <a:pt x="62" y="132"/>
                  </a:lnTo>
                  <a:lnTo>
                    <a:pt x="62" y="132"/>
                  </a:lnTo>
                  <a:lnTo>
                    <a:pt x="62" y="130"/>
                  </a:lnTo>
                  <a:lnTo>
                    <a:pt x="60" y="130"/>
                  </a:lnTo>
                  <a:lnTo>
                    <a:pt x="65" y="123"/>
                  </a:lnTo>
                  <a:lnTo>
                    <a:pt x="67" y="119"/>
                  </a:lnTo>
                  <a:lnTo>
                    <a:pt x="67" y="107"/>
                  </a:lnTo>
                  <a:lnTo>
                    <a:pt x="64" y="102"/>
                  </a:lnTo>
                  <a:lnTo>
                    <a:pt x="64" y="102"/>
                  </a:lnTo>
                  <a:lnTo>
                    <a:pt x="64" y="100"/>
                  </a:lnTo>
                  <a:lnTo>
                    <a:pt x="65" y="98"/>
                  </a:lnTo>
                  <a:lnTo>
                    <a:pt x="67" y="98"/>
                  </a:lnTo>
                  <a:lnTo>
                    <a:pt x="67" y="96"/>
                  </a:lnTo>
                  <a:lnTo>
                    <a:pt x="67" y="94"/>
                  </a:lnTo>
                  <a:lnTo>
                    <a:pt x="67" y="90"/>
                  </a:lnTo>
                  <a:lnTo>
                    <a:pt x="67" y="88"/>
                  </a:lnTo>
                  <a:lnTo>
                    <a:pt x="69" y="86"/>
                  </a:lnTo>
                  <a:lnTo>
                    <a:pt x="67" y="81"/>
                  </a:lnTo>
                  <a:lnTo>
                    <a:pt x="71" y="81"/>
                  </a:lnTo>
                  <a:lnTo>
                    <a:pt x="75" y="79"/>
                  </a:lnTo>
                  <a:lnTo>
                    <a:pt x="79" y="73"/>
                  </a:lnTo>
                  <a:lnTo>
                    <a:pt x="87" y="73"/>
                  </a:lnTo>
                  <a:lnTo>
                    <a:pt x="92" y="73"/>
                  </a:lnTo>
                  <a:lnTo>
                    <a:pt x="100" y="69"/>
                  </a:lnTo>
                  <a:lnTo>
                    <a:pt x="102" y="69"/>
                  </a:lnTo>
                  <a:lnTo>
                    <a:pt x="106" y="71"/>
                  </a:lnTo>
                  <a:lnTo>
                    <a:pt x="110" y="73"/>
                  </a:lnTo>
                  <a:lnTo>
                    <a:pt x="110" y="73"/>
                  </a:lnTo>
                  <a:lnTo>
                    <a:pt x="110" y="75"/>
                  </a:lnTo>
                  <a:lnTo>
                    <a:pt x="113" y="75"/>
                  </a:lnTo>
                  <a:lnTo>
                    <a:pt x="115" y="73"/>
                  </a:lnTo>
                  <a:lnTo>
                    <a:pt x="115" y="71"/>
                  </a:lnTo>
                  <a:lnTo>
                    <a:pt x="119" y="71"/>
                  </a:lnTo>
                  <a:lnTo>
                    <a:pt x="125" y="67"/>
                  </a:lnTo>
                  <a:lnTo>
                    <a:pt x="129" y="67"/>
                  </a:lnTo>
                  <a:lnTo>
                    <a:pt x="129" y="65"/>
                  </a:lnTo>
                  <a:lnTo>
                    <a:pt x="131" y="65"/>
                  </a:lnTo>
                  <a:lnTo>
                    <a:pt x="138" y="63"/>
                  </a:lnTo>
                  <a:lnTo>
                    <a:pt x="142" y="63"/>
                  </a:lnTo>
                  <a:lnTo>
                    <a:pt x="148" y="63"/>
                  </a:lnTo>
                  <a:lnTo>
                    <a:pt x="148" y="63"/>
                  </a:lnTo>
                  <a:lnTo>
                    <a:pt x="148" y="63"/>
                  </a:lnTo>
                  <a:lnTo>
                    <a:pt x="150" y="63"/>
                  </a:lnTo>
                  <a:lnTo>
                    <a:pt x="152" y="61"/>
                  </a:lnTo>
                  <a:lnTo>
                    <a:pt x="158" y="56"/>
                  </a:lnTo>
                  <a:lnTo>
                    <a:pt x="158" y="54"/>
                  </a:lnTo>
                  <a:lnTo>
                    <a:pt x="158" y="44"/>
                  </a:lnTo>
                  <a:lnTo>
                    <a:pt x="158" y="38"/>
                  </a:lnTo>
                  <a:lnTo>
                    <a:pt x="158" y="31"/>
                  </a:lnTo>
                  <a:lnTo>
                    <a:pt x="161" y="21"/>
                  </a:lnTo>
                  <a:lnTo>
                    <a:pt x="169" y="8"/>
                  </a:lnTo>
                  <a:lnTo>
                    <a:pt x="173" y="2"/>
                  </a:lnTo>
                  <a:lnTo>
                    <a:pt x="179" y="0"/>
                  </a:lnTo>
                  <a:lnTo>
                    <a:pt x="181" y="0"/>
                  </a:lnTo>
                  <a:lnTo>
                    <a:pt x="185" y="0"/>
                  </a:lnTo>
                  <a:lnTo>
                    <a:pt x="188" y="2"/>
                  </a:lnTo>
                  <a:lnTo>
                    <a:pt x="194" y="10"/>
                  </a:lnTo>
                  <a:lnTo>
                    <a:pt x="198" y="17"/>
                  </a:lnTo>
                  <a:lnTo>
                    <a:pt x="198" y="17"/>
                  </a:lnTo>
                  <a:lnTo>
                    <a:pt x="200" y="19"/>
                  </a:lnTo>
                  <a:lnTo>
                    <a:pt x="202" y="25"/>
                  </a:lnTo>
                  <a:lnTo>
                    <a:pt x="204" y="29"/>
                  </a:lnTo>
                  <a:lnTo>
                    <a:pt x="202" y="31"/>
                  </a:lnTo>
                  <a:lnTo>
                    <a:pt x="202" y="33"/>
                  </a:lnTo>
                  <a:lnTo>
                    <a:pt x="211" y="50"/>
                  </a:lnTo>
                  <a:lnTo>
                    <a:pt x="211" y="58"/>
                  </a:lnTo>
                  <a:lnTo>
                    <a:pt x="213" y="59"/>
                  </a:lnTo>
                  <a:lnTo>
                    <a:pt x="215" y="63"/>
                  </a:lnTo>
                  <a:lnTo>
                    <a:pt x="215" y="67"/>
                  </a:lnTo>
                  <a:lnTo>
                    <a:pt x="215" y="6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69" name="Freeform 6373"/>
            <p:cNvSpPr>
              <a:spLocks/>
            </p:cNvSpPr>
            <p:nvPr/>
          </p:nvSpPr>
          <p:spPr bwMode="auto">
            <a:xfrm>
              <a:off x="5661026" y="3001963"/>
              <a:ext cx="150813" cy="231775"/>
            </a:xfrm>
            <a:custGeom>
              <a:avLst/>
              <a:gdLst>
                <a:gd name="T0" fmla="*/ 83 w 95"/>
                <a:gd name="T1" fmla="*/ 62 h 146"/>
                <a:gd name="T2" fmla="*/ 89 w 95"/>
                <a:gd name="T3" fmla="*/ 64 h 146"/>
                <a:gd name="T4" fmla="*/ 83 w 95"/>
                <a:gd name="T5" fmla="*/ 77 h 146"/>
                <a:gd name="T6" fmla="*/ 75 w 95"/>
                <a:gd name="T7" fmla="*/ 85 h 146"/>
                <a:gd name="T8" fmla="*/ 79 w 95"/>
                <a:gd name="T9" fmla="*/ 92 h 146"/>
                <a:gd name="T10" fmla="*/ 79 w 95"/>
                <a:gd name="T11" fmla="*/ 102 h 146"/>
                <a:gd name="T12" fmla="*/ 83 w 95"/>
                <a:gd name="T13" fmla="*/ 102 h 146"/>
                <a:gd name="T14" fmla="*/ 89 w 95"/>
                <a:gd name="T15" fmla="*/ 96 h 146"/>
                <a:gd name="T16" fmla="*/ 95 w 95"/>
                <a:gd name="T17" fmla="*/ 102 h 146"/>
                <a:gd name="T18" fmla="*/ 89 w 95"/>
                <a:gd name="T19" fmla="*/ 108 h 146"/>
                <a:gd name="T20" fmla="*/ 87 w 95"/>
                <a:gd name="T21" fmla="*/ 113 h 146"/>
                <a:gd name="T22" fmla="*/ 89 w 95"/>
                <a:gd name="T23" fmla="*/ 113 h 146"/>
                <a:gd name="T24" fmla="*/ 89 w 95"/>
                <a:gd name="T25" fmla="*/ 113 h 146"/>
                <a:gd name="T26" fmla="*/ 89 w 95"/>
                <a:gd name="T27" fmla="*/ 115 h 146"/>
                <a:gd name="T28" fmla="*/ 87 w 95"/>
                <a:gd name="T29" fmla="*/ 121 h 146"/>
                <a:gd name="T30" fmla="*/ 83 w 95"/>
                <a:gd name="T31" fmla="*/ 127 h 146"/>
                <a:gd name="T32" fmla="*/ 87 w 95"/>
                <a:gd name="T33" fmla="*/ 140 h 146"/>
                <a:gd name="T34" fmla="*/ 85 w 95"/>
                <a:gd name="T35" fmla="*/ 144 h 146"/>
                <a:gd name="T36" fmla="*/ 72 w 95"/>
                <a:gd name="T37" fmla="*/ 146 h 146"/>
                <a:gd name="T38" fmla="*/ 70 w 95"/>
                <a:gd name="T39" fmla="*/ 142 h 146"/>
                <a:gd name="T40" fmla="*/ 72 w 95"/>
                <a:gd name="T41" fmla="*/ 138 h 146"/>
                <a:gd name="T42" fmla="*/ 62 w 95"/>
                <a:gd name="T43" fmla="*/ 133 h 146"/>
                <a:gd name="T44" fmla="*/ 50 w 95"/>
                <a:gd name="T45" fmla="*/ 131 h 146"/>
                <a:gd name="T46" fmla="*/ 50 w 95"/>
                <a:gd name="T47" fmla="*/ 127 h 146"/>
                <a:gd name="T48" fmla="*/ 43 w 95"/>
                <a:gd name="T49" fmla="*/ 110 h 146"/>
                <a:gd name="T50" fmla="*/ 43 w 95"/>
                <a:gd name="T51" fmla="*/ 104 h 146"/>
                <a:gd name="T52" fmla="*/ 39 w 95"/>
                <a:gd name="T53" fmla="*/ 106 h 146"/>
                <a:gd name="T54" fmla="*/ 33 w 95"/>
                <a:gd name="T55" fmla="*/ 100 h 146"/>
                <a:gd name="T56" fmla="*/ 31 w 95"/>
                <a:gd name="T57" fmla="*/ 94 h 146"/>
                <a:gd name="T58" fmla="*/ 14 w 95"/>
                <a:gd name="T59" fmla="*/ 88 h 146"/>
                <a:gd name="T60" fmla="*/ 0 w 95"/>
                <a:gd name="T61" fmla="*/ 79 h 146"/>
                <a:gd name="T62" fmla="*/ 4 w 95"/>
                <a:gd name="T63" fmla="*/ 75 h 146"/>
                <a:gd name="T64" fmla="*/ 2 w 95"/>
                <a:gd name="T65" fmla="*/ 71 h 146"/>
                <a:gd name="T66" fmla="*/ 6 w 95"/>
                <a:gd name="T67" fmla="*/ 58 h 146"/>
                <a:gd name="T68" fmla="*/ 4 w 95"/>
                <a:gd name="T69" fmla="*/ 48 h 146"/>
                <a:gd name="T70" fmla="*/ 8 w 95"/>
                <a:gd name="T71" fmla="*/ 39 h 146"/>
                <a:gd name="T72" fmla="*/ 8 w 95"/>
                <a:gd name="T73" fmla="*/ 25 h 146"/>
                <a:gd name="T74" fmla="*/ 16 w 95"/>
                <a:gd name="T75" fmla="*/ 16 h 146"/>
                <a:gd name="T76" fmla="*/ 14 w 95"/>
                <a:gd name="T77" fmla="*/ 0 h 146"/>
                <a:gd name="T78" fmla="*/ 33 w 95"/>
                <a:gd name="T79" fmla="*/ 16 h 146"/>
                <a:gd name="T80" fmla="*/ 48 w 95"/>
                <a:gd name="T81" fmla="*/ 19 h 146"/>
                <a:gd name="T82" fmla="*/ 56 w 95"/>
                <a:gd name="T83" fmla="*/ 19 h 146"/>
                <a:gd name="T84" fmla="*/ 64 w 95"/>
                <a:gd name="T85" fmla="*/ 16 h 146"/>
                <a:gd name="T86" fmla="*/ 85 w 95"/>
                <a:gd name="T87" fmla="*/ 16 h 146"/>
                <a:gd name="T88" fmla="*/ 91 w 95"/>
                <a:gd name="T89" fmla="*/ 25 h 146"/>
                <a:gd name="T90" fmla="*/ 89 w 95"/>
                <a:gd name="T91" fmla="*/ 37 h 146"/>
                <a:gd name="T92" fmla="*/ 85 w 95"/>
                <a:gd name="T93" fmla="*/ 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146">
                  <a:moveTo>
                    <a:pt x="87" y="48"/>
                  </a:moveTo>
                  <a:lnTo>
                    <a:pt x="87" y="58"/>
                  </a:lnTo>
                  <a:lnTo>
                    <a:pt x="83" y="62"/>
                  </a:lnTo>
                  <a:lnTo>
                    <a:pt x="85" y="62"/>
                  </a:lnTo>
                  <a:lnTo>
                    <a:pt x="87" y="62"/>
                  </a:lnTo>
                  <a:lnTo>
                    <a:pt x="89" y="64"/>
                  </a:lnTo>
                  <a:lnTo>
                    <a:pt x="89" y="65"/>
                  </a:lnTo>
                  <a:lnTo>
                    <a:pt x="87" y="73"/>
                  </a:lnTo>
                  <a:lnTo>
                    <a:pt x="83" y="77"/>
                  </a:lnTo>
                  <a:lnTo>
                    <a:pt x="81" y="75"/>
                  </a:lnTo>
                  <a:lnTo>
                    <a:pt x="79" y="77"/>
                  </a:lnTo>
                  <a:lnTo>
                    <a:pt x="75" y="85"/>
                  </a:lnTo>
                  <a:lnTo>
                    <a:pt x="75" y="87"/>
                  </a:lnTo>
                  <a:lnTo>
                    <a:pt x="77" y="90"/>
                  </a:lnTo>
                  <a:lnTo>
                    <a:pt x="79" y="92"/>
                  </a:lnTo>
                  <a:lnTo>
                    <a:pt x="77" y="94"/>
                  </a:lnTo>
                  <a:lnTo>
                    <a:pt x="77" y="98"/>
                  </a:lnTo>
                  <a:lnTo>
                    <a:pt x="79" y="102"/>
                  </a:lnTo>
                  <a:lnTo>
                    <a:pt x="79" y="104"/>
                  </a:lnTo>
                  <a:lnTo>
                    <a:pt x="81" y="104"/>
                  </a:lnTo>
                  <a:lnTo>
                    <a:pt x="83" y="102"/>
                  </a:lnTo>
                  <a:lnTo>
                    <a:pt x="87" y="96"/>
                  </a:lnTo>
                  <a:lnTo>
                    <a:pt x="87" y="96"/>
                  </a:lnTo>
                  <a:lnTo>
                    <a:pt x="89" y="96"/>
                  </a:lnTo>
                  <a:lnTo>
                    <a:pt x="91" y="98"/>
                  </a:lnTo>
                  <a:lnTo>
                    <a:pt x="95" y="102"/>
                  </a:lnTo>
                  <a:lnTo>
                    <a:pt x="95" y="102"/>
                  </a:lnTo>
                  <a:lnTo>
                    <a:pt x="93" y="104"/>
                  </a:lnTo>
                  <a:lnTo>
                    <a:pt x="91" y="106"/>
                  </a:lnTo>
                  <a:lnTo>
                    <a:pt x="89" y="108"/>
                  </a:lnTo>
                  <a:lnTo>
                    <a:pt x="87" y="110"/>
                  </a:lnTo>
                  <a:lnTo>
                    <a:pt x="85" y="112"/>
                  </a:lnTo>
                  <a:lnTo>
                    <a:pt x="87" y="113"/>
                  </a:lnTo>
                  <a:lnTo>
                    <a:pt x="87" y="113"/>
                  </a:lnTo>
                  <a:lnTo>
                    <a:pt x="87" y="113"/>
                  </a:lnTo>
                  <a:lnTo>
                    <a:pt x="89" y="113"/>
                  </a:lnTo>
                  <a:lnTo>
                    <a:pt x="89" y="113"/>
                  </a:lnTo>
                  <a:lnTo>
                    <a:pt x="89" y="113"/>
                  </a:lnTo>
                  <a:lnTo>
                    <a:pt x="89" y="113"/>
                  </a:lnTo>
                  <a:lnTo>
                    <a:pt x="89" y="113"/>
                  </a:lnTo>
                  <a:lnTo>
                    <a:pt x="89" y="115"/>
                  </a:lnTo>
                  <a:lnTo>
                    <a:pt x="89" y="115"/>
                  </a:lnTo>
                  <a:lnTo>
                    <a:pt x="89" y="115"/>
                  </a:lnTo>
                  <a:lnTo>
                    <a:pt x="89" y="121"/>
                  </a:lnTo>
                  <a:lnTo>
                    <a:pt x="87" y="121"/>
                  </a:lnTo>
                  <a:lnTo>
                    <a:pt x="85" y="123"/>
                  </a:lnTo>
                  <a:lnTo>
                    <a:pt x="83" y="125"/>
                  </a:lnTo>
                  <a:lnTo>
                    <a:pt x="83" y="127"/>
                  </a:lnTo>
                  <a:lnTo>
                    <a:pt x="83" y="131"/>
                  </a:lnTo>
                  <a:lnTo>
                    <a:pt x="83" y="133"/>
                  </a:lnTo>
                  <a:lnTo>
                    <a:pt x="87" y="140"/>
                  </a:lnTo>
                  <a:lnTo>
                    <a:pt x="89" y="142"/>
                  </a:lnTo>
                  <a:lnTo>
                    <a:pt x="87" y="142"/>
                  </a:lnTo>
                  <a:lnTo>
                    <a:pt x="85" y="144"/>
                  </a:lnTo>
                  <a:lnTo>
                    <a:pt x="73" y="144"/>
                  </a:lnTo>
                  <a:lnTo>
                    <a:pt x="73" y="146"/>
                  </a:lnTo>
                  <a:lnTo>
                    <a:pt x="72" y="146"/>
                  </a:lnTo>
                  <a:lnTo>
                    <a:pt x="70" y="144"/>
                  </a:lnTo>
                  <a:lnTo>
                    <a:pt x="70" y="144"/>
                  </a:lnTo>
                  <a:lnTo>
                    <a:pt x="70" y="142"/>
                  </a:lnTo>
                  <a:lnTo>
                    <a:pt x="72" y="142"/>
                  </a:lnTo>
                  <a:lnTo>
                    <a:pt x="72" y="140"/>
                  </a:lnTo>
                  <a:lnTo>
                    <a:pt x="72" y="138"/>
                  </a:lnTo>
                  <a:lnTo>
                    <a:pt x="72" y="138"/>
                  </a:lnTo>
                  <a:lnTo>
                    <a:pt x="64" y="135"/>
                  </a:lnTo>
                  <a:lnTo>
                    <a:pt x="62" y="133"/>
                  </a:lnTo>
                  <a:lnTo>
                    <a:pt x="58" y="133"/>
                  </a:lnTo>
                  <a:lnTo>
                    <a:pt x="54" y="133"/>
                  </a:lnTo>
                  <a:lnTo>
                    <a:pt x="50" y="131"/>
                  </a:lnTo>
                  <a:lnTo>
                    <a:pt x="48" y="129"/>
                  </a:lnTo>
                  <a:lnTo>
                    <a:pt x="48" y="127"/>
                  </a:lnTo>
                  <a:lnTo>
                    <a:pt x="50" y="127"/>
                  </a:lnTo>
                  <a:lnTo>
                    <a:pt x="50" y="123"/>
                  </a:lnTo>
                  <a:lnTo>
                    <a:pt x="48" y="119"/>
                  </a:lnTo>
                  <a:lnTo>
                    <a:pt x="43" y="110"/>
                  </a:lnTo>
                  <a:lnTo>
                    <a:pt x="45" y="108"/>
                  </a:lnTo>
                  <a:lnTo>
                    <a:pt x="45" y="104"/>
                  </a:lnTo>
                  <a:lnTo>
                    <a:pt x="43" y="104"/>
                  </a:lnTo>
                  <a:lnTo>
                    <a:pt x="39" y="104"/>
                  </a:lnTo>
                  <a:lnTo>
                    <a:pt x="39" y="104"/>
                  </a:lnTo>
                  <a:lnTo>
                    <a:pt x="39" y="106"/>
                  </a:lnTo>
                  <a:lnTo>
                    <a:pt x="39" y="108"/>
                  </a:lnTo>
                  <a:lnTo>
                    <a:pt x="31" y="102"/>
                  </a:lnTo>
                  <a:lnTo>
                    <a:pt x="33" y="100"/>
                  </a:lnTo>
                  <a:lnTo>
                    <a:pt x="33" y="98"/>
                  </a:lnTo>
                  <a:lnTo>
                    <a:pt x="31" y="94"/>
                  </a:lnTo>
                  <a:lnTo>
                    <a:pt x="31" y="94"/>
                  </a:lnTo>
                  <a:lnTo>
                    <a:pt x="25" y="94"/>
                  </a:lnTo>
                  <a:lnTo>
                    <a:pt x="18" y="90"/>
                  </a:lnTo>
                  <a:lnTo>
                    <a:pt x="14" y="88"/>
                  </a:lnTo>
                  <a:lnTo>
                    <a:pt x="4" y="83"/>
                  </a:lnTo>
                  <a:lnTo>
                    <a:pt x="2" y="81"/>
                  </a:lnTo>
                  <a:lnTo>
                    <a:pt x="0" y="79"/>
                  </a:lnTo>
                  <a:lnTo>
                    <a:pt x="2" y="75"/>
                  </a:lnTo>
                  <a:lnTo>
                    <a:pt x="2" y="73"/>
                  </a:lnTo>
                  <a:lnTo>
                    <a:pt x="4" y="75"/>
                  </a:lnTo>
                  <a:lnTo>
                    <a:pt x="4" y="73"/>
                  </a:lnTo>
                  <a:lnTo>
                    <a:pt x="4" y="71"/>
                  </a:lnTo>
                  <a:lnTo>
                    <a:pt x="2" y="71"/>
                  </a:lnTo>
                  <a:lnTo>
                    <a:pt x="6" y="65"/>
                  </a:lnTo>
                  <a:lnTo>
                    <a:pt x="6" y="62"/>
                  </a:lnTo>
                  <a:lnTo>
                    <a:pt x="6" y="58"/>
                  </a:lnTo>
                  <a:lnTo>
                    <a:pt x="6" y="54"/>
                  </a:lnTo>
                  <a:lnTo>
                    <a:pt x="4" y="50"/>
                  </a:lnTo>
                  <a:lnTo>
                    <a:pt x="4" y="48"/>
                  </a:lnTo>
                  <a:lnTo>
                    <a:pt x="6" y="46"/>
                  </a:lnTo>
                  <a:lnTo>
                    <a:pt x="8" y="44"/>
                  </a:lnTo>
                  <a:lnTo>
                    <a:pt x="8" y="39"/>
                  </a:lnTo>
                  <a:lnTo>
                    <a:pt x="8" y="35"/>
                  </a:lnTo>
                  <a:lnTo>
                    <a:pt x="6" y="31"/>
                  </a:lnTo>
                  <a:lnTo>
                    <a:pt x="8" y="25"/>
                  </a:lnTo>
                  <a:lnTo>
                    <a:pt x="14" y="19"/>
                  </a:lnTo>
                  <a:lnTo>
                    <a:pt x="14" y="17"/>
                  </a:lnTo>
                  <a:lnTo>
                    <a:pt x="16" y="16"/>
                  </a:lnTo>
                  <a:lnTo>
                    <a:pt x="14" y="10"/>
                  </a:lnTo>
                  <a:lnTo>
                    <a:pt x="12" y="2"/>
                  </a:lnTo>
                  <a:lnTo>
                    <a:pt x="14" y="0"/>
                  </a:lnTo>
                  <a:lnTo>
                    <a:pt x="18" y="4"/>
                  </a:lnTo>
                  <a:lnTo>
                    <a:pt x="29" y="12"/>
                  </a:lnTo>
                  <a:lnTo>
                    <a:pt x="33" y="16"/>
                  </a:lnTo>
                  <a:lnTo>
                    <a:pt x="43" y="21"/>
                  </a:lnTo>
                  <a:lnTo>
                    <a:pt x="47" y="21"/>
                  </a:lnTo>
                  <a:lnTo>
                    <a:pt x="48" y="19"/>
                  </a:lnTo>
                  <a:lnTo>
                    <a:pt x="48" y="19"/>
                  </a:lnTo>
                  <a:lnTo>
                    <a:pt x="48" y="19"/>
                  </a:lnTo>
                  <a:lnTo>
                    <a:pt x="56" y="19"/>
                  </a:lnTo>
                  <a:lnTo>
                    <a:pt x="62" y="17"/>
                  </a:lnTo>
                  <a:lnTo>
                    <a:pt x="64" y="16"/>
                  </a:lnTo>
                  <a:lnTo>
                    <a:pt x="64" y="16"/>
                  </a:lnTo>
                  <a:lnTo>
                    <a:pt x="73" y="14"/>
                  </a:lnTo>
                  <a:lnTo>
                    <a:pt x="79" y="14"/>
                  </a:lnTo>
                  <a:lnTo>
                    <a:pt x="85" y="16"/>
                  </a:lnTo>
                  <a:lnTo>
                    <a:pt x="87" y="16"/>
                  </a:lnTo>
                  <a:lnTo>
                    <a:pt x="91" y="17"/>
                  </a:lnTo>
                  <a:lnTo>
                    <a:pt x="91" y="25"/>
                  </a:lnTo>
                  <a:lnTo>
                    <a:pt x="89" y="31"/>
                  </a:lnTo>
                  <a:lnTo>
                    <a:pt x="89" y="35"/>
                  </a:lnTo>
                  <a:lnTo>
                    <a:pt x="89" y="37"/>
                  </a:lnTo>
                  <a:lnTo>
                    <a:pt x="87" y="40"/>
                  </a:lnTo>
                  <a:lnTo>
                    <a:pt x="87" y="40"/>
                  </a:lnTo>
                  <a:lnTo>
                    <a:pt x="85" y="46"/>
                  </a:lnTo>
                  <a:lnTo>
                    <a:pt x="87" y="48"/>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70" name="Freeform 6374"/>
            <p:cNvSpPr>
              <a:spLocks/>
            </p:cNvSpPr>
            <p:nvPr/>
          </p:nvSpPr>
          <p:spPr bwMode="auto">
            <a:xfrm>
              <a:off x="5661026" y="3001963"/>
              <a:ext cx="150813" cy="231775"/>
            </a:xfrm>
            <a:custGeom>
              <a:avLst/>
              <a:gdLst>
                <a:gd name="T0" fmla="*/ 83 w 95"/>
                <a:gd name="T1" fmla="*/ 62 h 146"/>
                <a:gd name="T2" fmla="*/ 89 w 95"/>
                <a:gd name="T3" fmla="*/ 64 h 146"/>
                <a:gd name="T4" fmla="*/ 83 w 95"/>
                <a:gd name="T5" fmla="*/ 77 h 146"/>
                <a:gd name="T6" fmla="*/ 75 w 95"/>
                <a:gd name="T7" fmla="*/ 85 h 146"/>
                <a:gd name="T8" fmla="*/ 79 w 95"/>
                <a:gd name="T9" fmla="*/ 92 h 146"/>
                <a:gd name="T10" fmla="*/ 79 w 95"/>
                <a:gd name="T11" fmla="*/ 102 h 146"/>
                <a:gd name="T12" fmla="*/ 83 w 95"/>
                <a:gd name="T13" fmla="*/ 102 h 146"/>
                <a:gd name="T14" fmla="*/ 89 w 95"/>
                <a:gd name="T15" fmla="*/ 96 h 146"/>
                <a:gd name="T16" fmla="*/ 95 w 95"/>
                <a:gd name="T17" fmla="*/ 102 h 146"/>
                <a:gd name="T18" fmla="*/ 89 w 95"/>
                <a:gd name="T19" fmla="*/ 108 h 146"/>
                <a:gd name="T20" fmla="*/ 87 w 95"/>
                <a:gd name="T21" fmla="*/ 113 h 146"/>
                <a:gd name="T22" fmla="*/ 89 w 95"/>
                <a:gd name="T23" fmla="*/ 113 h 146"/>
                <a:gd name="T24" fmla="*/ 89 w 95"/>
                <a:gd name="T25" fmla="*/ 113 h 146"/>
                <a:gd name="T26" fmla="*/ 89 w 95"/>
                <a:gd name="T27" fmla="*/ 115 h 146"/>
                <a:gd name="T28" fmla="*/ 87 w 95"/>
                <a:gd name="T29" fmla="*/ 121 h 146"/>
                <a:gd name="T30" fmla="*/ 83 w 95"/>
                <a:gd name="T31" fmla="*/ 127 h 146"/>
                <a:gd name="T32" fmla="*/ 87 w 95"/>
                <a:gd name="T33" fmla="*/ 140 h 146"/>
                <a:gd name="T34" fmla="*/ 85 w 95"/>
                <a:gd name="T35" fmla="*/ 144 h 146"/>
                <a:gd name="T36" fmla="*/ 72 w 95"/>
                <a:gd name="T37" fmla="*/ 146 h 146"/>
                <a:gd name="T38" fmla="*/ 70 w 95"/>
                <a:gd name="T39" fmla="*/ 142 h 146"/>
                <a:gd name="T40" fmla="*/ 72 w 95"/>
                <a:gd name="T41" fmla="*/ 138 h 146"/>
                <a:gd name="T42" fmla="*/ 62 w 95"/>
                <a:gd name="T43" fmla="*/ 133 h 146"/>
                <a:gd name="T44" fmla="*/ 50 w 95"/>
                <a:gd name="T45" fmla="*/ 131 h 146"/>
                <a:gd name="T46" fmla="*/ 50 w 95"/>
                <a:gd name="T47" fmla="*/ 127 h 146"/>
                <a:gd name="T48" fmla="*/ 43 w 95"/>
                <a:gd name="T49" fmla="*/ 110 h 146"/>
                <a:gd name="T50" fmla="*/ 43 w 95"/>
                <a:gd name="T51" fmla="*/ 104 h 146"/>
                <a:gd name="T52" fmla="*/ 39 w 95"/>
                <a:gd name="T53" fmla="*/ 106 h 146"/>
                <a:gd name="T54" fmla="*/ 33 w 95"/>
                <a:gd name="T55" fmla="*/ 100 h 146"/>
                <a:gd name="T56" fmla="*/ 31 w 95"/>
                <a:gd name="T57" fmla="*/ 94 h 146"/>
                <a:gd name="T58" fmla="*/ 14 w 95"/>
                <a:gd name="T59" fmla="*/ 88 h 146"/>
                <a:gd name="T60" fmla="*/ 0 w 95"/>
                <a:gd name="T61" fmla="*/ 79 h 146"/>
                <a:gd name="T62" fmla="*/ 4 w 95"/>
                <a:gd name="T63" fmla="*/ 75 h 146"/>
                <a:gd name="T64" fmla="*/ 2 w 95"/>
                <a:gd name="T65" fmla="*/ 71 h 146"/>
                <a:gd name="T66" fmla="*/ 6 w 95"/>
                <a:gd name="T67" fmla="*/ 58 h 146"/>
                <a:gd name="T68" fmla="*/ 4 w 95"/>
                <a:gd name="T69" fmla="*/ 48 h 146"/>
                <a:gd name="T70" fmla="*/ 8 w 95"/>
                <a:gd name="T71" fmla="*/ 39 h 146"/>
                <a:gd name="T72" fmla="*/ 8 w 95"/>
                <a:gd name="T73" fmla="*/ 25 h 146"/>
                <a:gd name="T74" fmla="*/ 16 w 95"/>
                <a:gd name="T75" fmla="*/ 16 h 146"/>
                <a:gd name="T76" fmla="*/ 14 w 95"/>
                <a:gd name="T77" fmla="*/ 0 h 146"/>
                <a:gd name="T78" fmla="*/ 33 w 95"/>
                <a:gd name="T79" fmla="*/ 16 h 146"/>
                <a:gd name="T80" fmla="*/ 48 w 95"/>
                <a:gd name="T81" fmla="*/ 19 h 146"/>
                <a:gd name="T82" fmla="*/ 56 w 95"/>
                <a:gd name="T83" fmla="*/ 19 h 146"/>
                <a:gd name="T84" fmla="*/ 64 w 95"/>
                <a:gd name="T85" fmla="*/ 16 h 146"/>
                <a:gd name="T86" fmla="*/ 85 w 95"/>
                <a:gd name="T87" fmla="*/ 16 h 146"/>
                <a:gd name="T88" fmla="*/ 91 w 95"/>
                <a:gd name="T89" fmla="*/ 25 h 146"/>
                <a:gd name="T90" fmla="*/ 89 w 95"/>
                <a:gd name="T91" fmla="*/ 37 h 146"/>
                <a:gd name="T92" fmla="*/ 85 w 95"/>
                <a:gd name="T93" fmla="*/ 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146">
                  <a:moveTo>
                    <a:pt x="87" y="48"/>
                  </a:moveTo>
                  <a:lnTo>
                    <a:pt x="87" y="58"/>
                  </a:lnTo>
                  <a:lnTo>
                    <a:pt x="83" y="62"/>
                  </a:lnTo>
                  <a:lnTo>
                    <a:pt x="85" y="62"/>
                  </a:lnTo>
                  <a:lnTo>
                    <a:pt x="87" y="62"/>
                  </a:lnTo>
                  <a:lnTo>
                    <a:pt x="89" y="64"/>
                  </a:lnTo>
                  <a:lnTo>
                    <a:pt x="89" y="65"/>
                  </a:lnTo>
                  <a:lnTo>
                    <a:pt x="87" y="73"/>
                  </a:lnTo>
                  <a:lnTo>
                    <a:pt x="83" y="77"/>
                  </a:lnTo>
                  <a:lnTo>
                    <a:pt x="81" y="75"/>
                  </a:lnTo>
                  <a:lnTo>
                    <a:pt x="79" y="77"/>
                  </a:lnTo>
                  <a:lnTo>
                    <a:pt x="75" y="85"/>
                  </a:lnTo>
                  <a:lnTo>
                    <a:pt x="75" y="87"/>
                  </a:lnTo>
                  <a:lnTo>
                    <a:pt x="77" y="90"/>
                  </a:lnTo>
                  <a:lnTo>
                    <a:pt x="79" y="92"/>
                  </a:lnTo>
                  <a:lnTo>
                    <a:pt x="77" y="94"/>
                  </a:lnTo>
                  <a:lnTo>
                    <a:pt x="77" y="98"/>
                  </a:lnTo>
                  <a:lnTo>
                    <a:pt x="79" y="102"/>
                  </a:lnTo>
                  <a:lnTo>
                    <a:pt x="79" y="104"/>
                  </a:lnTo>
                  <a:lnTo>
                    <a:pt x="81" y="104"/>
                  </a:lnTo>
                  <a:lnTo>
                    <a:pt x="83" y="102"/>
                  </a:lnTo>
                  <a:lnTo>
                    <a:pt x="87" y="96"/>
                  </a:lnTo>
                  <a:lnTo>
                    <a:pt x="87" y="96"/>
                  </a:lnTo>
                  <a:lnTo>
                    <a:pt x="89" y="96"/>
                  </a:lnTo>
                  <a:lnTo>
                    <a:pt x="91" y="98"/>
                  </a:lnTo>
                  <a:lnTo>
                    <a:pt x="95" y="102"/>
                  </a:lnTo>
                  <a:lnTo>
                    <a:pt x="95" y="102"/>
                  </a:lnTo>
                  <a:lnTo>
                    <a:pt x="93" y="104"/>
                  </a:lnTo>
                  <a:lnTo>
                    <a:pt x="91" y="106"/>
                  </a:lnTo>
                  <a:lnTo>
                    <a:pt x="89" y="108"/>
                  </a:lnTo>
                  <a:lnTo>
                    <a:pt x="87" y="110"/>
                  </a:lnTo>
                  <a:lnTo>
                    <a:pt x="85" y="112"/>
                  </a:lnTo>
                  <a:lnTo>
                    <a:pt x="87" y="113"/>
                  </a:lnTo>
                  <a:lnTo>
                    <a:pt x="87" y="113"/>
                  </a:lnTo>
                  <a:lnTo>
                    <a:pt x="87" y="113"/>
                  </a:lnTo>
                  <a:lnTo>
                    <a:pt x="89" y="113"/>
                  </a:lnTo>
                  <a:lnTo>
                    <a:pt x="89" y="113"/>
                  </a:lnTo>
                  <a:lnTo>
                    <a:pt x="89" y="113"/>
                  </a:lnTo>
                  <a:lnTo>
                    <a:pt x="89" y="113"/>
                  </a:lnTo>
                  <a:lnTo>
                    <a:pt x="89" y="113"/>
                  </a:lnTo>
                  <a:lnTo>
                    <a:pt x="89" y="115"/>
                  </a:lnTo>
                  <a:lnTo>
                    <a:pt x="89" y="115"/>
                  </a:lnTo>
                  <a:lnTo>
                    <a:pt x="89" y="115"/>
                  </a:lnTo>
                  <a:lnTo>
                    <a:pt x="89" y="121"/>
                  </a:lnTo>
                  <a:lnTo>
                    <a:pt x="87" y="121"/>
                  </a:lnTo>
                  <a:lnTo>
                    <a:pt x="85" y="123"/>
                  </a:lnTo>
                  <a:lnTo>
                    <a:pt x="83" y="125"/>
                  </a:lnTo>
                  <a:lnTo>
                    <a:pt x="83" y="127"/>
                  </a:lnTo>
                  <a:lnTo>
                    <a:pt x="83" y="131"/>
                  </a:lnTo>
                  <a:lnTo>
                    <a:pt x="83" y="133"/>
                  </a:lnTo>
                  <a:lnTo>
                    <a:pt x="87" y="140"/>
                  </a:lnTo>
                  <a:lnTo>
                    <a:pt x="89" y="142"/>
                  </a:lnTo>
                  <a:lnTo>
                    <a:pt x="87" y="142"/>
                  </a:lnTo>
                  <a:lnTo>
                    <a:pt x="85" y="144"/>
                  </a:lnTo>
                  <a:lnTo>
                    <a:pt x="73" y="144"/>
                  </a:lnTo>
                  <a:lnTo>
                    <a:pt x="73" y="146"/>
                  </a:lnTo>
                  <a:lnTo>
                    <a:pt x="72" y="146"/>
                  </a:lnTo>
                  <a:lnTo>
                    <a:pt x="70" y="144"/>
                  </a:lnTo>
                  <a:lnTo>
                    <a:pt x="70" y="144"/>
                  </a:lnTo>
                  <a:lnTo>
                    <a:pt x="70" y="142"/>
                  </a:lnTo>
                  <a:lnTo>
                    <a:pt x="72" y="142"/>
                  </a:lnTo>
                  <a:lnTo>
                    <a:pt x="72" y="140"/>
                  </a:lnTo>
                  <a:lnTo>
                    <a:pt x="72" y="138"/>
                  </a:lnTo>
                  <a:lnTo>
                    <a:pt x="72" y="138"/>
                  </a:lnTo>
                  <a:lnTo>
                    <a:pt x="64" y="135"/>
                  </a:lnTo>
                  <a:lnTo>
                    <a:pt x="62" y="133"/>
                  </a:lnTo>
                  <a:lnTo>
                    <a:pt x="58" y="133"/>
                  </a:lnTo>
                  <a:lnTo>
                    <a:pt x="54" y="133"/>
                  </a:lnTo>
                  <a:lnTo>
                    <a:pt x="50" y="131"/>
                  </a:lnTo>
                  <a:lnTo>
                    <a:pt x="48" y="129"/>
                  </a:lnTo>
                  <a:lnTo>
                    <a:pt x="48" y="127"/>
                  </a:lnTo>
                  <a:lnTo>
                    <a:pt x="50" y="127"/>
                  </a:lnTo>
                  <a:lnTo>
                    <a:pt x="50" y="123"/>
                  </a:lnTo>
                  <a:lnTo>
                    <a:pt x="48" y="119"/>
                  </a:lnTo>
                  <a:lnTo>
                    <a:pt x="43" y="110"/>
                  </a:lnTo>
                  <a:lnTo>
                    <a:pt x="45" y="108"/>
                  </a:lnTo>
                  <a:lnTo>
                    <a:pt x="45" y="104"/>
                  </a:lnTo>
                  <a:lnTo>
                    <a:pt x="43" y="104"/>
                  </a:lnTo>
                  <a:lnTo>
                    <a:pt x="39" y="104"/>
                  </a:lnTo>
                  <a:lnTo>
                    <a:pt x="39" y="104"/>
                  </a:lnTo>
                  <a:lnTo>
                    <a:pt x="39" y="106"/>
                  </a:lnTo>
                  <a:lnTo>
                    <a:pt x="39" y="108"/>
                  </a:lnTo>
                  <a:lnTo>
                    <a:pt x="31" y="102"/>
                  </a:lnTo>
                  <a:lnTo>
                    <a:pt x="33" y="100"/>
                  </a:lnTo>
                  <a:lnTo>
                    <a:pt x="33" y="98"/>
                  </a:lnTo>
                  <a:lnTo>
                    <a:pt x="31" y="94"/>
                  </a:lnTo>
                  <a:lnTo>
                    <a:pt x="31" y="94"/>
                  </a:lnTo>
                  <a:lnTo>
                    <a:pt x="25" y="94"/>
                  </a:lnTo>
                  <a:lnTo>
                    <a:pt x="18" y="90"/>
                  </a:lnTo>
                  <a:lnTo>
                    <a:pt x="14" y="88"/>
                  </a:lnTo>
                  <a:lnTo>
                    <a:pt x="4" y="83"/>
                  </a:lnTo>
                  <a:lnTo>
                    <a:pt x="2" y="81"/>
                  </a:lnTo>
                  <a:lnTo>
                    <a:pt x="0" y="79"/>
                  </a:lnTo>
                  <a:lnTo>
                    <a:pt x="2" y="75"/>
                  </a:lnTo>
                  <a:lnTo>
                    <a:pt x="2" y="73"/>
                  </a:lnTo>
                  <a:lnTo>
                    <a:pt x="4" y="75"/>
                  </a:lnTo>
                  <a:lnTo>
                    <a:pt x="4" y="73"/>
                  </a:lnTo>
                  <a:lnTo>
                    <a:pt x="4" y="71"/>
                  </a:lnTo>
                  <a:lnTo>
                    <a:pt x="2" y="71"/>
                  </a:lnTo>
                  <a:lnTo>
                    <a:pt x="6" y="65"/>
                  </a:lnTo>
                  <a:lnTo>
                    <a:pt x="6" y="62"/>
                  </a:lnTo>
                  <a:lnTo>
                    <a:pt x="6" y="58"/>
                  </a:lnTo>
                  <a:lnTo>
                    <a:pt x="6" y="54"/>
                  </a:lnTo>
                  <a:lnTo>
                    <a:pt x="4" y="50"/>
                  </a:lnTo>
                  <a:lnTo>
                    <a:pt x="4" y="48"/>
                  </a:lnTo>
                  <a:lnTo>
                    <a:pt x="6" y="46"/>
                  </a:lnTo>
                  <a:lnTo>
                    <a:pt x="8" y="44"/>
                  </a:lnTo>
                  <a:lnTo>
                    <a:pt x="8" y="39"/>
                  </a:lnTo>
                  <a:lnTo>
                    <a:pt x="8" y="35"/>
                  </a:lnTo>
                  <a:lnTo>
                    <a:pt x="6" y="31"/>
                  </a:lnTo>
                  <a:lnTo>
                    <a:pt x="8" y="25"/>
                  </a:lnTo>
                  <a:lnTo>
                    <a:pt x="14" y="19"/>
                  </a:lnTo>
                  <a:lnTo>
                    <a:pt x="14" y="17"/>
                  </a:lnTo>
                  <a:lnTo>
                    <a:pt x="16" y="16"/>
                  </a:lnTo>
                  <a:lnTo>
                    <a:pt x="14" y="10"/>
                  </a:lnTo>
                  <a:lnTo>
                    <a:pt x="12" y="2"/>
                  </a:lnTo>
                  <a:lnTo>
                    <a:pt x="14" y="0"/>
                  </a:lnTo>
                  <a:lnTo>
                    <a:pt x="18" y="4"/>
                  </a:lnTo>
                  <a:lnTo>
                    <a:pt x="29" y="12"/>
                  </a:lnTo>
                  <a:lnTo>
                    <a:pt x="33" y="16"/>
                  </a:lnTo>
                  <a:lnTo>
                    <a:pt x="43" y="21"/>
                  </a:lnTo>
                  <a:lnTo>
                    <a:pt x="47" y="21"/>
                  </a:lnTo>
                  <a:lnTo>
                    <a:pt x="48" y="19"/>
                  </a:lnTo>
                  <a:lnTo>
                    <a:pt x="48" y="19"/>
                  </a:lnTo>
                  <a:lnTo>
                    <a:pt x="48" y="19"/>
                  </a:lnTo>
                  <a:lnTo>
                    <a:pt x="56" y="19"/>
                  </a:lnTo>
                  <a:lnTo>
                    <a:pt x="62" y="17"/>
                  </a:lnTo>
                  <a:lnTo>
                    <a:pt x="64" y="16"/>
                  </a:lnTo>
                  <a:lnTo>
                    <a:pt x="64" y="16"/>
                  </a:lnTo>
                  <a:lnTo>
                    <a:pt x="73" y="14"/>
                  </a:lnTo>
                  <a:lnTo>
                    <a:pt x="79" y="14"/>
                  </a:lnTo>
                  <a:lnTo>
                    <a:pt x="85" y="16"/>
                  </a:lnTo>
                  <a:lnTo>
                    <a:pt x="87" y="16"/>
                  </a:lnTo>
                  <a:lnTo>
                    <a:pt x="91" y="17"/>
                  </a:lnTo>
                  <a:lnTo>
                    <a:pt x="91" y="25"/>
                  </a:lnTo>
                  <a:lnTo>
                    <a:pt x="89" y="31"/>
                  </a:lnTo>
                  <a:lnTo>
                    <a:pt x="89" y="35"/>
                  </a:lnTo>
                  <a:lnTo>
                    <a:pt x="89" y="37"/>
                  </a:lnTo>
                  <a:lnTo>
                    <a:pt x="87" y="40"/>
                  </a:lnTo>
                  <a:lnTo>
                    <a:pt x="87" y="40"/>
                  </a:lnTo>
                  <a:lnTo>
                    <a:pt x="85" y="46"/>
                  </a:lnTo>
                  <a:lnTo>
                    <a:pt x="87" y="4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71" name="Freeform 6375"/>
            <p:cNvSpPr>
              <a:spLocks/>
            </p:cNvSpPr>
            <p:nvPr/>
          </p:nvSpPr>
          <p:spPr bwMode="auto">
            <a:xfrm>
              <a:off x="5957888" y="3406775"/>
              <a:ext cx="23813" cy="42863"/>
            </a:xfrm>
            <a:custGeom>
              <a:avLst/>
              <a:gdLst>
                <a:gd name="T0" fmla="*/ 11 w 15"/>
                <a:gd name="T1" fmla="*/ 12 h 27"/>
                <a:gd name="T2" fmla="*/ 11 w 15"/>
                <a:gd name="T3" fmla="*/ 14 h 27"/>
                <a:gd name="T4" fmla="*/ 15 w 15"/>
                <a:gd name="T5" fmla="*/ 20 h 27"/>
                <a:gd name="T6" fmla="*/ 15 w 15"/>
                <a:gd name="T7" fmla="*/ 25 h 27"/>
                <a:gd name="T8" fmla="*/ 9 w 15"/>
                <a:gd name="T9" fmla="*/ 27 h 27"/>
                <a:gd name="T10" fmla="*/ 9 w 15"/>
                <a:gd name="T11" fmla="*/ 18 h 27"/>
                <a:gd name="T12" fmla="*/ 0 w 15"/>
                <a:gd name="T13" fmla="*/ 2 h 27"/>
                <a:gd name="T14" fmla="*/ 2 w 15"/>
                <a:gd name="T15" fmla="*/ 4 h 27"/>
                <a:gd name="T16" fmla="*/ 4 w 15"/>
                <a:gd name="T17" fmla="*/ 6 h 27"/>
                <a:gd name="T18" fmla="*/ 6 w 15"/>
                <a:gd name="T19" fmla="*/ 4 h 27"/>
                <a:gd name="T20" fmla="*/ 9 w 15"/>
                <a:gd name="T21" fmla="*/ 2 h 27"/>
                <a:gd name="T22" fmla="*/ 9 w 15"/>
                <a:gd name="T23" fmla="*/ 2 h 27"/>
                <a:gd name="T24" fmla="*/ 9 w 15"/>
                <a:gd name="T25" fmla="*/ 0 h 27"/>
                <a:gd name="T26" fmla="*/ 13 w 15"/>
                <a:gd name="T27" fmla="*/ 0 h 27"/>
                <a:gd name="T28" fmla="*/ 13 w 15"/>
                <a:gd name="T29" fmla="*/ 2 h 27"/>
                <a:gd name="T30" fmla="*/ 13 w 15"/>
                <a:gd name="T31" fmla="*/ 4 h 27"/>
                <a:gd name="T32" fmla="*/ 13 w 15"/>
                <a:gd name="T33" fmla="*/ 10 h 27"/>
                <a:gd name="T34" fmla="*/ 11 w 15"/>
                <a:gd name="T35"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7">
                  <a:moveTo>
                    <a:pt x="11" y="12"/>
                  </a:moveTo>
                  <a:lnTo>
                    <a:pt x="11" y="14"/>
                  </a:lnTo>
                  <a:lnTo>
                    <a:pt x="15" y="20"/>
                  </a:lnTo>
                  <a:lnTo>
                    <a:pt x="15" y="25"/>
                  </a:lnTo>
                  <a:lnTo>
                    <a:pt x="9" y="27"/>
                  </a:lnTo>
                  <a:lnTo>
                    <a:pt x="9" y="18"/>
                  </a:lnTo>
                  <a:lnTo>
                    <a:pt x="0" y="2"/>
                  </a:lnTo>
                  <a:lnTo>
                    <a:pt x="2" y="4"/>
                  </a:lnTo>
                  <a:lnTo>
                    <a:pt x="4" y="6"/>
                  </a:lnTo>
                  <a:lnTo>
                    <a:pt x="6" y="4"/>
                  </a:lnTo>
                  <a:lnTo>
                    <a:pt x="9" y="2"/>
                  </a:lnTo>
                  <a:lnTo>
                    <a:pt x="9" y="2"/>
                  </a:lnTo>
                  <a:lnTo>
                    <a:pt x="9" y="0"/>
                  </a:lnTo>
                  <a:lnTo>
                    <a:pt x="13" y="0"/>
                  </a:lnTo>
                  <a:lnTo>
                    <a:pt x="13" y="2"/>
                  </a:lnTo>
                  <a:lnTo>
                    <a:pt x="13" y="4"/>
                  </a:lnTo>
                  <a:lnTo>
                    <a:pt x="13" y="10"/>
                  </a:lnTo>
                  <a:lnTo>
                    <a:pt x="11" y="12"/>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72" name="Freeform 6376"/>
            <p:cNvSpPr>
              <a:spLocks/>
            </p:cNvSpPr>
            <p:nvPr/>
          </p:nvSpPr>
          <p:spPr bwMode="auto">
            <a:xfrm>
              <a:off x="5957888" y="3406775"/>
              <a:ext cx="23813" cy="42863"/>
            </a:xfrm>
            <a:custGeom>
              <a:avLst/>
              <a:gdLst>
                <a:gd name="T0" fmla="*/ 11 w 15"/>
                <a:gd name="T1" fmla="*/ 12 h 27"/>
                <a:gd name="T2" fmla="*/ 11 w 15"/>
                <a:gd name="T3" fmla="*/ 14 h 27"/>
                <a:gd name="T4" fmla="*/ 15 w 15"/>
                <a:gd name="T5" fmla="*/ 20 h 27"/>
                <a:gd name="T6" fmla="*/ 15 w 15"/>
                <a:gd name="T7" fmla="*/ 25 h 27"/>
                <a:gd name="T8" fmla="*/ 9 w 15"/>
                <a:gd name="T9" fmla="*/ 27 h 27"/>
                <a:gd name="T10" fmla="*/ 9 w 15"/>
                <a:gd name="T11" fmla="*/ 18 h 27"/>
                <a:gd name="T12" fmla="*/ 0 w 15"/>
                <a:gd name="T13" fmla="*/ 2 h 27"/>
                <a:gd name="T14" fmla="*/ 2 w 15"/>
                <a:gd name="T15" fmla="*/ 4 h 27"/>
                <a:gd name="T16" fmla="*/ 4 w 15"/>
                <a:gd name="T17" fmla="*/ 6 h 27"/>
                <a:gd name="T18" fmla="*/ 6 w 15"/>
                <a:gd name="T19" fmla="*/ 4 h 27"/>
                <a:gd name="T20" fmla="*/ 9 w 15"/>
                <a:gd name="T21" fmla="*/ 2 h 27"/>
                <a:gd name="T22" fmla="*/ 9 w 15"/>
                <a:gd name="T23" fmla="*/ 2 h 27"/>
                <a:gd name="T24" fmla="*/ 9 w 15"/>
                <a:gd name="T25" fmla="*/ 0 h 27"/>
                <a:gd name="T26" fmla="*/ 13 w 15"/>
                <a:gd name="T27" fmla="*/ 0 h 27"/>
                <a:gd name="T28" fmla="*/ 13 w 15"/>
                <a:gd name="T29" fmla="*/ 2 h 27"/>
                <a:gd name="T30" fmla="*/ 13 w 15"/>
                <a:gd name="T31" fmla="*/ 4 h 27"/>
                <a:gd name="T32" fmla="*/ 13 w 15"/>
                <a:gd name="T33" fmla="*/ 10 h 27"/>
                <a:gd name="T34" fmla="*/ 11 w 15"/>
                <a:gd name="T35"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7">
                  <a:moveTo>
                    <a:pt x="11" y="12"/>
                  </a:moveTo>
                  <a:lnTo>
                    <a:pt x="11" y="14"/>
                  </a:lnTo>
                  <a:lnTo>
                    <a:pt x="15" y="20"/>
                  </a:lnTo>
                  <a:lnTo>
                    <a:pt x="15" y="25"/>
                  </a:lnTo>
                  <a:lnTo>
                    <a:pt x="9" y="27"/>
                  </a:lnTo>
                  <a:lnTo>
                    <a:pt x="9" y="18"/>
                  </a:lnTo>
                  <a:lnTo>
                    <a:pt x="0" y="2"/>
                  </a:lnTo>
                  <a:lnTo>
                    <a:pt x="2" y="4"/>
                  </a:lnTo>
                  <a:lnTo>
                    <a:pt x="4" y="6"/>
                  </a:lnTo>
                  <a:lnTo>
                    <a:pt x="6" y="4"/>
                  </a:lnTo>
                  <a:lnTo>
                    <a:pt x="9" y="2"/>
                  </a:lnTo>
                  <a:lnTo>
                    <a:pt x="9" y="2"/>
                  </a:lnTo>
                  <a:lnTo>
                    <a:pt x="9" y="0"/>
                  </a:lnTo>
                  <a:lnTo>
                    <a:pt x="13" y="0"/>
                  </a:lnTo>
                  <a:lnTo>
                    <a:pt x="13" y="2"/>
                  </a:lnTo>
                  <a:lnTo>
                    <a:pt x="13" y="4"/>
                  </a:lnTo>
                  <a:lnTo>
                    <a:pt x="13" y="10"/>
                  </a:lnTo>
                  <a:lnTo>
                    <a:pt x="11"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73" name="Freeform 6377"/>
            <p:cNvSpPr>
              <a:spLocks noEditPoints="1"/>
            </p:cNvSpPr>
            <p:nvPr/>
          </p:nvSpPr>
          <p:spPr bwMode="auto">
            <a:xfrm>
              <a:off x="5043488" y="2457450"/>
              <a:ext cx="487363" cy="192088"/>
            </a:xfrm>
            <a:custGeom>
              <a:avLst/>
              <a:gdLst>
                <a:gd name="T0" fmla="*/ 0 w 307"/>
                <a:gd name="T1" fmla="*/ 5 h 121"/>
                <a:gd name="T2" fmla="*/ 1 w 307"/>
                <a:gd name="T3" fmla="*/ 0 h 121"/>
                <a:gd name="T4" fmla="*/ 3 w 307"/>
                <a:gd name="T5" fmla="*/ 2 h 121"/>
                <a:gd name="T6" fmla="*/ 142 w 307"/>
                <a:gd name="T7" fmla="*/ 11 h 121"/>
                <a:gd name="T8" fmla="*/ 140 w 307"/>
                <a:gd name="T9" fmla="*/ 11 h 121"/>
                <a:gd name="T10" fmla="*/ 140 w 307"/>
                <a:gd name="T11" fmla="*/ 9 h 121"/>
                <a:gd name="T12" fmla="*/ 128 w 307"/>
                <a:gd name="T13" fmla="*/ 17 h 121"/>
                <a:gd name="T14" fmla="*/ 124 w 307"/>
                <a:gd name="T15" fmla="*/ 23 h 121"/>
                <a:gd name="T16" fmla="*/ 113 w 307"/>
                <a:gd name="T17" fmla="*/ 21 h 121"/>
                <a:gd name="T18" fmla="*/ 103 w 307"/>
                <a:gd name="T19" fmla="*/ 17 h 121"/>
                <a:gd name="T20" fmla="*/ 92 w 307"/>
                <a:gd name="T21" fmla="*/ 23 h 121"/>
                <a:gd name="T22" fmla="*/ 84 w 307"/>
                <a:gd name="T23" fmla="*/ 28 h 121"/>
                <a:gd name="T24" fmla="*/ 80 w 307"/>
                <a:gd name="T25" fmla="*/ 25 h 121"/>
                <a:gd name="T26" fmla="*/ 80 w 307"/>
                <a:gd name="T27" fmla="*/ 15 h 121"/>
                <a:gd name="T28" fmla="*/ 96 w 307"/>
                <a:gd name="T29" fmla="*/ 3 h 121"/>
                <a:gd name="T30" fmla="*/ 99 w 307"/>
                <a:gd name="T31" fmla="*/ 3 h 121"/>
                <a:gd name="T32" fmla="*/ 103 w 307"/>
                <a:gd name="T33" fmla="*/ 2 h 121"/>
                <a:gd name="T34" fmla="*/ 113 w 307"/>
                <a:gd name="T35" fmla="*/ 3 h 121"/>
                <a:gd name="T36" fmla="*/ 124 w 307"/>
                <a:gd name="T37" fmla="*/ 5 h 121"/>
                <a:gd name="T38" fmla="*/ 126 w 307"/>
                <a:gd name="T39" fmla="*/ 3 h 121"/>
                <a:gd name="T40" fmla="*/ 138 w 307"/>
                <a:gd name="T41" fmla="*/ 0 h 121"/>
                <a:gd name="T42" fmla="*/ 144 w 307"/>
                <a:gd name="T43" fmla="*/ 7 h 121"/>
                <a:gd name="T44" fmla="*/ 142 w 307"/>
                <a:gd name="T45" fmla="*/ 11 h 121"/>
                <a:gd name="T46" fmla="*/ 286 w 307"/>
                <a:gd name="T47" fmla="*/ 46 h 121"/>
                <a:gd name="T48" fmla="*/ 292 w 307"/>
                <a:gd name="T49" fmla="*/ 50 h 121"/>
                <a:gd name="T50" fmla="*/ 297 w 307"/>
                <a:gd name="T51" fmla="*/ 53 h 121"/>
                <a:gd name="T52" fmla="*/ 299 w 307"/>
                <a:gd name="T53" fmla="*/ 59 h 121"/>
                <a:gd name="T54" fmla="*/ 303 w 307"/>
                <a:gd name="T55" fmla="*/ 63 h 121"/>
                <a:gd name="T56" fmla="*/ 305 w 307"/>
                <a:gd name="T57" fmla="*/ 65 h 121"/>
                <a:gd name="T58" fmla="*/ 307 w 307"/>
                <a:gd name="T59" fmla="*/ 76 h 121"/>
                <a:gd name="T60" fmla="*/ 305 w 307"/>
                <a:gd name="T61" fmla="*/ 86 h 121"/>
                <a:gd name="T62" fmla="*/ 303 w 307"/>
                <a:gd name="T63" fmla="*/ 90 h 121"/>
                <a:gd name="T64" fmla="*/ 290 w 307"/>
                <a:gd name="T65" fmla="*/ 96 h 121"/>
                <a:gd name="T66" fmla="*/ 286 w 307"/>
                <a:gd name="T67" fmla="*/ 99 h 121"/>
                <a:gd name="T68" fmla="*/ 282 w 307"/>
                <a:gd name="T69" fmla="*/ 99 h 121"/>
                <a:gd name="T70" fmla="*/ 270 w 307"/>
                <a:gd name="T71" fmla="*/ 115 h 121"/>
                <a:gd name="T72" fmla="*/ 268 w 307"/>
                <a:gd name="T73" fmla="*/ 119 h 121"/>
                <a:gd name="T74" fmla="*/ 261 w 307"/>
                <a:gd name="T75" fmla="*/ 119 h 121"/>
                <a:gd name="T76" fmla="*/ 245 w 307"/>
                <a:gd name="T77" fmla="*/ 121 h 121"/>
                <a:gd name="T78" fmla="*/ 234 w 307"/>
                <a:gd name="T79" fmla="*/ 119 h 121"/>
                <a:gd name="T80" fmla="*/ 228 w 307"/>
                <a:gd name="T81" fmla="*/ 109 h 121"/>
                <a:gd name="T82" fmla="*/ 219 w 307"/>
                <a:gd name="T83" fmla="*/ 99 h 121"/>
                <a:gd name="T84" fmla="*/ 215 w 307"/>
                <a:gd name="T85" fmla="*/ 96 h 121"/>
                <a:gd name="T86" fmla="*/ 209 w 307"/>
                <a:gd name="T87" fmla="*/ 90 h 121"/>
                <a:gd name="T88" fmla="*/ 207 w 307"/>
                <a:gd name="T89" fmla="*/ 78 h 121"/>
                <a:gd name="T90" fmla="*/ 205 w 307"/>
                <a:gd name="T91" fmla="*/ 69 h 121"/>
                <a:gd name="T92" fmla="*/ 201 w 307"/>
                <a:gd name="T93" fmla="*/ 61 h 121"/>
                <a:gd name="T94" fmla="*/ 195 w 307"/>
                <a:gd name="T95" fmla="*/ 51 h 121"/>
                <a:gd name="T96" fmla="*/ 197 w 307"/>
                <a:gd name="T97" fmla="*/ 38 h 121"/>
                <a:gd name="T98" fmla="*/ 205 w 307"/>
                <a:gd name="T99" fmla="*/ 32 h 121"/>
                <a:gd name="T100" fmla="*/ 219 w 307"/>
                <a:gd name="T101" fmla="*/ 28 h 121"/>
                <a:gd name="T102" fmla="*/ 228 w 307"/>
                <a:gd name="T103" fmla="*/ 25 h 121"/>
                <a:gd name="T104" fmla="*/ 242 w 307"/>
                <a:gd name="T105" fmla="*/ 28 h 121"/>
                <a:gd name="T106" fmla="*/ 263 w 307"/>
                <a:gd name="T107" fmla="*/ 30 h 121"/>
                <a:gd name="T108" fmla="*/ 270 w 307"/>
                <a:gd name="T109" fmla="*/ 32 h 121"/>
                <a:gd name="T110" fmla="*/ 272 w 307"/>
                <a:gd name="T111" fmla="*/ 34 h 121"/>
                <a:gd name="T112" fmla="*/ 272 w 307"/>
                <a:gd name="T113" fmla="*/ 38 h 121"/>
                <a:gd name="T114" fmla="*/ 274 w 307"/>
                <a:gd name="T115" fmla="*/ 42 h 121"/>
                <a:gd name="T116" fmla="*/ 274 w 307"/>
                <a:gd name="T117" fmla="*/ 44 h 121"/>
                <a:gd name="T118" fmla="*/ 278 w 307"/>
                <a:gd name="T119" fmla="*/ 44 h 121"/>
                <a:gd name="T120" fmla="*/ 284 w 307"/>
                <a:gd name="T121" fmla="*/ 4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7" h="121">
                  <a:moveTo>
                    <a:pt x="1" y="5"/>
                  </a:moveTo>
                  <a:lnTo>
                    <a:pt x="0" y="5"/>
                  </a:lnTo>
                  <a:lnTo>
                    <a:pt x="0" y="3"/>
                  </a:lnTo>
                  <a:lnTo>
                    <a:pt x="1" y="0"/>
                  </a:lnTo>
                  <a:lnTo>
                    <a:pt x="3" y="0"/>
                  </a:lnTo>
                  <a:lnTo>
                    <a:pt x="3" y="2"/>
                  </a:lnTo>
                  <a:lnTo>
                    <a:pt x="1" y="5"/>
                  </a:lnTo>
                  <a:close/>
                  <a:moveTo>
                    <a:pt x="142" y="11"/>
                  </a:moveTo>
                  <a:lnTo>
                    <a:pt x="142" y="11"/>
                  </a:lnTo>
                  <a:lnTo>
                    <a:pt x="140" y="11"/>
                  </a:lnTo>
                  <a:lnTo>
                    <a:pt x="140" y="9"/>
                  </a:lnTo>
                  <a:lnTo>
                    <a:pt x="140" y="9"/>
                  </a:lnTo>
                  <a:lnTo>
                    <a:pt x="134" y="11"/>
                  </a:lnTo>
                  <a:lnTo>
                    <a:pt x="128" y="17"/>
                  </a:lnTo>
                  <a:lnTo>
                    <a:pt x="126" y="21"/>
                  </a:lnTo>
                  <a:lnTo>
                    <a:pt x="124" y="23"/>
                  </a:lnTo>
                  <a:lnTo>
                    <a:pt x="119" y="23"/>
                  </a:lnTo>
                  <a:lnTo>
                    <a:pt x="113" y="21"/>
                  </a:lnTo>
                  <a:lnTo>
                    <a:pt x="107" y="19"/>
                  </a:lnTo>
                  <a:lnTo>
                    <a:pt x="103" y="17"/>
                  </a:lnTo>
                  <a:lnTo>
                    <a:pt x="99" y="19"/>
                  </a:lnTo>
                  <a:lnTo>
                    <a:pt x="92" y="23"/>
                  </a:lnTo>
                  <a:lnTo>
                    <a:pt x="84" y="26"/>
                  </a:lnTo>
                  <a:lnTo>
                    <a:pt x="84" y="28"/>
                  </a:lnTo>
                  <a:lnTo>
                    <a:pt x="82" y="28"/>
                  </a:lnTo>
                  <a:lnTo>
                    <a:pt x="80" y="25"/>
                  </a:lnTo>
                  <a:lnTo>
                    <a:pt x="80" y="21"/>
                  </a:lnTo>
                  <a:lnTo>
                    <a:pt x="80" y="15"/>
                  </a:lnTo>
                  <a:lnTo>
                    <a:pt x="86" y="9"/>
                  </a:lnTo>
                  <a:lnTo>
                    <a:pt x="96" y="3"/>
                  </a:lnTo>
                  <a:lnTo>
                    <a:pt x="96" y="3"/>
                  </a:lnTo>
                  <a:lnTo>
                    <a:pt x="99" y="3"/>
                  </a:lnTo>
                  <a:lnTo>
                    <a:pt x="103" y="3"/>
                  </a:lnTo>
                  <a:lnTo>
                    <a:pt x="103" y="2"/>
                  </a:lnTo>
                  <a:lnTo>
                    <a:pt x="109" y="2"/>
                  </a:lnTo>
                  <a:lnTo>
                    <a:pt x="113" y="3"/>
                  </a:lnTo>
                  <a:lnTo>
                    <a:pt x="122" y="5"/>
                  </a:lnTo>
                  <a:lnTo>
                    <a:pt x="124" y="5"/>
                  </a:lnTo>
                  <a:lnTo>
                    <a:pt x="126" y="5"/>
                  </a:lnTo>
                  <a:lnTo>
                    <a:pt x="126" y="3"/>
                  </a:lnTo>
                  <a:lnTo>
                    <a:pt x="134" y="0"/>
                  </a:lnTo>
                  <a:lnTo>
                    <a:pt x="138" y="0"/>
                  </a:lnTo>
                  <a:lnTo>
                    <a:pt x="142" y="3"/>
                  </a:lnTo>
                  <a:lnTo>
                    <a:pt x="144" y="7"/>
                  </a:lnTo>
                  <a:lnTo>
                    <a:pt x="142" y="11"/>
                  </a:lnTo>
                  <a:lnTo>
                    <a:pt x="142" y="11"/>
                  </a:lnTo>
                  <a:close/>
                  <a:moveTo>
                    <a:pt x="284" y="44"/>
                  </a:moveTo>
                  <a:lnTo>
                    <a:pt x="286" y="46"/>
                  </a:lnTo>
                  <a:lnTo>
                    <a:pt x="288" y="48"/>
                  </a:lnTo>
                  <a:lnTo>
                    <a:pt x="292" y="50"/>
                  </a:lnTo>
                  <a:lnTo>
                    <a:pt x="292" y="53"/>
                  </a:lnTo>
                  <a:lnTo>
                    <a:pt x="297" y="53"/>
                  </a:lnTo>
                  <a:lnTo>
                    <a:pt x="299" y="59"/>
                  </a:lnTo>
                  <a:lnTo>
                    <a:pt x="299" y="59"/>
                  </a:lnTo>
                  <a:lnTo>
                    <a:pt x="303" y="63"/>
                  </a:lnTo>
                  <a:lnTo>
                    <a:pt x="303" y="63"/>
                  </a:lnTo>
                  <a:lnTo>
                    <a:pt x="305" y="63"/>
                  </a:lnTo>
                  <a:lnTo>
                    <a:pt x="305" y="65"/>
                  </a:lnTo>
                  <a:lnTo>
                    <a:pt x="307" y="69"/>
                  </a:lnTo>
                  <a:lnTo>
                    <a:pt x="307" y="76"/>
                  </a:lnTo>
                  <a:lnTo>
                    <a:pt x="303" y="82"/>
                  </a:lnTo>
                  <a:lnTo>
                    <a:pt x="305" y="86"/>
                  </a:lnTo>
                  <a:lnTo>
                    <a:pt x="305" y="86"/>
                  </a:lnTo>
                  <a:lnTo>
                    <a:pt x="303" y="90"/>
                  </a:lnTo>
                  <a:lnTo>
                    <a:pt x="299" y="94"/>
                  </a:lnTo>
                  <a:lnTo>
                    <a:pt x="290" y="96"/>
                  </a:lnTo>
                  <a:lnTo>
                    <a:pt x="288" y="99"/>
                  </a:lnTo>
                  <a:lnTo>
                    <a:pt x="286" y="99"/>
                  </a:lnTo>
                  <a:lnTo>
                    <a:pt x="284" y="99"/>
                  </a:lnTo>
                  <a:lnTo>
                    <a:pt x="282" y="99"/>
                  </a:lnTo>
                  <a:lnTo>
                    <a:pt x="278" y="103"/>
                  </a:lnTo>
                  <a:lnTo>
                    <a:pt x="270" y="115"/>
                  </a:lnTo>
                  <a:lnTo>
                    <a:pt x="268" y="117"/>
                  </a:lnTo>
                  <a:lnTo>
                    <a:pt x="268" y="119"/>
                  </a:lnTo>
                  <a:lnTo>
                    <a:pt x="265" y="117"/>
                  </a:lnTo>
                  <a:lnTo>
                    <a:pt x="261" y="119"/>
                  </a:lnTo>
                  <a:lnTo>
                    <a:pt x="255" y="119"/>
                  </a:lnTo>
                  <a:lnTo>
                    <a:pt x="245" y="121"/>
                  </a:lnTo>
                  <a:lnTo>
                    <a:pt x="240" y="121"/>
                  </a:lnTo>
                  <a:lnTo>
                    <a:pt x="234" y="119"/>
                  </a:lnTo>
                  <a:lnTo>
                    <a:pt x="232" y="113"/>
                  </a:lnTo>
                  <a:lnTo>
                    <a:pt x="228" y="109"/>
                  </a:lnTo>
                  <a:lnTo>
                    <a:pt x="224" y="105"/>
                  </a:lnTo>
                  <a:lnTo>
                    <a:pt x="219" y="99"/>
                  </a:lnTo>
                  <a:lnTo>
                    <a:pt x="215" y="96"/>
                  </a:lnTo>
                  <a:lnTo>
                    <a:pt x="215" y="96"/>
                  </a:lnTo>
                  <a:lnTo>
                    <a:pt x="213" y="94"/>
                  </a:lnTo>
                  <a:lnTo>
                    <a:pt x="209" y="90"/>
                  </a:lnTo>
                  <a:lnTo>
                    <a:pt x="207" y="82"/>
                  </a:lnTo>
                  <a:lnTo>
                    <a:pt x="207" y="78"/>
                  </a:lnTo>
                  <a:lnTo>
                    <a:pt x="207" y="71"/>
                  </a:lnTo>
                  <a:lnTo>
                    <a:pt x="205" y="69"/>
                  </a:lnTo>
                  <a:lnTo>
                    <a:pt x="201" y="65"/>
                  </a:lnTo>
                  <a:lnTo>
                    <a:pt x="201" y="61"/>
                  </a:lnTo>
                  <a:lnTo>
                    <a:pt x="195" y="53"/>
                  </a:lnTo>
                  <a:lnTo>
                    <a:pt x="195" y="51"/>
                  </a:lnTo>
                  <a:lnTo>
                    <a:pt x="195" y="42"/>
                  </a:lnTo>
                  <a:lnTo>
                    <a:pt x="197" y="38"/>
                  </a:lnTo>
                  <a:lnTo>
                    <a:pt x="203" y="32"/>
                  </a:lnTo>
                  <a:lnTo>
                    <a:pt x="205" y="32"/>
                  </a:lnTo>
                  <a:lnTo>
                    <a:pt x="215" y="30"/>
                  </a:lnTo>
                  <a:lnTo>
                    <a:pt x="219" y="28"/>
                  </a:lnTo>
                  <a:lnTo>
                    <a:pt x="224" y="25"/>
                  </a:lnTo>
                  <a:lnTo>
                    <a:pt x="228" y="25"/>
                  </a:lnTo>
                  <a:lnTo>
                    <a:pt x="234" y="25"/>
                  </a:lnTo>
                  <a:lnTo>
                    <a:pt x="242" y="28"/>
                  </a:lnTo>
                  <a:lnTo>
                    <a:pt x="257" y="30"/>
                  </a:lnTo>
                  <a:lnTo>
                    <a:pt x="263" y="30"/>
                  </a:lnTo>
                  <a:lnTo>
                    <a:pt x="265" y="30"/>
                  </a:lnTo>
                  <a:lnTo>
                    <a:pt x="270" y="32"/>
                  </a:lnTo>
                  <a:lnTo>
                    <a:pt x="270" y="34"/>
                  </a:lnTo>
                  <a:lnTo>
                    <a:pt x="272" y="34"/>
                  </a:lnTo>
                  <a:lnTo>
                    <a:pt x="270" y="38"/>
                  </a:lnTo>
                  <a:lnTo>
                    <a:pt x="272" y="38"/>
                  </a:lnTo>
                  <a:lnTo>
                    <a:pt x="274" y="40"/>
                  </a:lnTo>
                  <a:lnTo>
                    <a:pt x="274" y="42"/>
                  </a:lnTo>
                  <a:lnTo>
                    <a:pt x="274" y="42"/>
                  </a:lnTo>
                  <a:lnTo>
                    <a:pt x="274" y="44"/>
                  </a:lnTo>
                  <a:lnTo>
                    <a:pt x="276" y="44"/>
                  </a:lnTo>
                  <a:lnTo>
                    <a:pt x="278" y="44"/>
                  </a:lnTo>
                  <a:lnTo>
                    <a:pt x="280" y="42"/>
                  </a:lnTo>
                  <a:lnTo>
                    <a:pt x="284" y="42"/>
                  </a:lnTo>
                  <a:lnTo>
                    <a:pt x="284" y="44"/>
                  </a:lnTo>
                  <a:close/>
                </a:path>
              </a:pathLst>
            </a:custGeom>
            <a:solidFill>
              <a:srgbClr val="1F8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74" name="Freeform 6378"/>
            <p:cNvSpPr>
              <a:spLocks noEditPoints="1"/>
            </p:cNvSpPr>
            <p:nvPr/>
          </p:nvSpPr>
          <p:spPr bwMode="auto">
            <a:xfrm>
              <a:off x="5043488" y="2457450"/>
              <a:ext cx="487363" cy="192088"/>
            </a:xfrm>
            <a:custGeom>
              <a:avLst/>
              <a:gdLst>
                <a:gd name="T0" fmla="*/ 0 w 307"/>
                <a:gd name="T1" fmla="*/ 5 h 121"/>
                <a:gd name="T2" fmla="*/ 1 w 307"/>
                <a:gd name="T3" fmla="*/ 0 h 121"/>
                <a:gd name="T4" fmla="*/ 3 w 307"/>
                <a:gd name="T5" fmla="*/ 2 h 121"/>
                <a:gd name="T6" fmla="*/ 142 w 307"/>
                <a:gd name="T7" fmla="*/ 11 h 121"/>
                <a:gd name="T8" fmla="*/ 140 w 307"/>
                <a:gd name="T9" fmla="*/ 11 h 121"/>
                <a:gd name="T10" fmla="*/ 140 w 307"/>
                <a:gd name="T11" fmla="*/ 9 h 121"/>
                <a:gd name="T12" fmla="*/ 128 w 307"/>
                <a:gd name="T13" fmla="*/ 17 h 121"/>
                <a:gd name="T14" fmla="*/ 124 w 307"/>
                <a:gd name="T15" fmla="*/ 23 h 121"/>
                <a:gd name="T16" fmla="*/ 113 w 307"/>
                <a:gd name="T17" fmla="*/ 21 h 121"/>
                <a:gd name="T18" fmla="*/ 103 w 307"/>
                <a:gd name="T19" fmla="*/ 17 h 121"/>
                <a:gd name="T20" fmla="*/ 92 w 307"/>
                <a:gd name="T21" fmla="*/ 23 h 121"/>
                <a:gd name="T22" fmla="*/ 84 w 307"/>
                <a:gd name="T23" fmla="*/ 28 h 121"/>
                <a:gd name="T24" fmla="*/ 80 w 307"/>
                <a:gd name="T25" fmla="*/ 25 h 121"/>
                <a:gd name="T26" fmla="*/ 80 w 307"/>
                <a:gd name="T27" fmla="*/ 15 h 121"/>
                <a:gd name="T28" fmla="*/ 96 w 307"/>
                <a:gd name="T29" fmla="*/ 3 h 121"/>
                <a:gd name="T30" fmla="*/ 99 w 307"/>
                <a:gd name="T31" fmla="*/ 3 h 121"/>
                <a:gd name="T32" fmla="*/ 103 w 307"/>
                <a:gd name="T33" fmla="*/ 2 h 121"/>
                <a:gd name="T34" fmla="*/ 113 w 307"/>
                <a:gd name="T35" fmla="*/ 3 h 121"/>
                <a:gd name="T36" fmla="*/ 124 w 307"/>
                <a:gd name="T37" fmla="*/ 5 h 121"/>
                <a:gd name="T38" fmla="*/ 126 w 307"/>
                <a:gd name="T39" fmla="*/ 3 h 121"/>
                <a:gd name="T40" fmla="*/ 138 w 307"/>
                <a:gd name="T41" fmla="*/ 0 h 121"/>
                <a:gd name="T42" fmla="*/ 144 w 307"/>
                <a:gd name="T43" fmla="*/ 7 h 121"/>
                <a:gd name="T44" fmla="*/ 142 w 307"/>
                <a:gd name="T45" fmla="*/ 11 h 121"/>
                <a:gd name="T46" fmla="*/ 286 w 307"/>
                <a:gd name="T47" fmla="*/ 46 h 121"/>
                <a:gd name="T48" fmla="*/ 292 w 307"/>
                <a:gd name="T49" fmla="*/ 50 h 121"/>
                <a:gd name="T50" fmla="*/ 297 w 307"/>
                <a:gd name="T51" fmla="*/ 53 h 121"/>
                <a:gd name="T52" fmla="*/ 299 w 307"/>
                <a:gd name="T53" fmla="*/ 59 h 121"/>
                <a:gd name="T54" fmla="*/ 303 w 307"/>
                <a:gd name="T55" fmla="*/ 63 h 121"/>
                <a:gd name="T56" fmla="*/ 305 w 307"/>
                <a:gd name="T57" fmla="*/ 65 h 121"/>
                <a:gd name="T58" fmla="*/ 307 w 307"/>
                <a:gd name="T59" fmla="*/ 76 h 121"/>
                <a:gd name="T60" fmla="*/ 305 w 307"/>
                <a:gd name="T61" fmla="*/ 86 h 121"/>
                <a:gd name="T62" fmla="*/ 303 w 307"/>
                <a:gd name="T63" fmla="*/ 90 h 121"/>
                <a:gd name="T64" fmla="*/ 290 w 307"/>
                <a:gd name="T65" fmla="*/ 96 h 121"/>
                <a:gd name="T66" fmla="*/ 286 w 307"/>
                <a:gd name="T67" fmla="*/ 99 h 121"/>
                <a:gd name="T68" fmla="*/ 282 w 307"/>
                <a:gd name="T69" fmla="*/ 99 h 121"/>
                <a:gd name="T70" fmla="*/ 270 w 307"/>
                <a:gd name="T71" fmla="*/ 115 h 121"/>
                <a:gd name="T72" fmla="*/ 268 w 307"/>
                <a:gd name="T73" fmla="*/ 119 h 121"/>
                <a:gd name="T74" fmla="*/ 261 w 307"/>
                <a:gd name="T75" fmla="*/ 119 h 121"/>
                <a:gd name="T76" fmla="*/ 245 w 307"/>
                <a:gd name="T77" fmla="*/ 121 h 121"/>
                <a:gd name="T78" fmla="*/ 234 w 307"/>
                <a:gd name="T79" fmla="*/ 119 h 121"/>
                <a:gd name="T80" fmla="*/ 228 w 307"/>
                <a:gd name="T81" fmla="*/ 109 h 121"/>
                <a:gd name="T82" fmla="*/ 219 w 307"/>
                <a:gd name="T83" fmla="*/ 99 h 121"/>
                <a:gd name="T84" fmla="*/ 215 w 307"/>
                <a:gd name="T85" fmla="*/ 96 h 121"/>
                <a:gd name="T86" fmla="*/ 209 w 307"/>
                <a:gd name="T87" fmla="*/ 90 h 121"/>
                <a:gd name="T88" fmla="*/ 207 w 307"/>
                <a:gd name="T89" fmla="*/ 78 h 121"/>
                <a:gd name="T90" fmla="*/ 205 w 307"/>
                <a:gd name="T91" fmla="*/ 69 h 121"/>
                <a:gd name="T92" fmla="*/ 201 w 307"/>
                <a:gd name="T93" fmla="*/ 61 h 121"/>
                <a:gd name="T94" fmla="*/ 195 w 307"/>
                <a:gd name="T95" fmla="*/ 51 h 121"/>
                <a:gd name="T96" fmla="*/ 197 w 307"/>
                <a:gd name="T97" fmla="*/ 38 h 121"/>
                <a:gd name="T98" fmla="*/ 205 w 307"/>
                <a:gd name="T99" fmla="*/ 32 h 121"/>
                <a:gd name="T100" fmla="*/ 219 w 307"/>
                <a:gd name="T101" fmla="*/ 28 h 121"/>
                <a:gd name="T102" fmla="*/ 228 w 307"/>
                <a:gd name="T103" fmla="*/ 25 h 121"/>
                <a:gd name="T104" fmla="*/ 242 w 307"/>
                <a:gd name="T105" fmla="*/ 28 h 121"/>
                <a:gd name="T106" fmla="*/ 263 w 307"/>
                <a:gd name="T107" fmla="*/ 30 h 121"/>
                <a:gd name="T108" fmla="*/ 270 w 307"/>
                <a:gd name="T109" fmla="*/ 32 h 121"/>
                <a:gd name="T110" fmla="*/ 272 w 307"/>
                <a:gd name="T111" fmla="*/ 34 h 121"/>
                <a:gd name="T112" fmla="*/ 272 w 307"/>
                <a:gd name="T113" fmla="*/ 38 h 121"/>
                <a:gd name="T114" fmla="*/ 274 w 307"/>
                <a:gd name="T115" fmla="*/ 42 h 121"/>
                <a:gd name="T116" fmla="*/ 274 w 307"/>
                <a:gd name="T117" fmla="*/ 44 h 121"/>
                <a:gd name="T118" fmla="*/ 278 w 307"/>
                <a:gd name="T119" fmla="*/ 44 h 121"/>
                <a:gd name="T120" fmla="*/ 284 w 307"/>
                <a:gd name="T121" fmla="*/ 4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7" h="121">
                  <a:moveTo>
                    <a:pt x="1" y="5"/>
                  </a:moveTo>
                  <a:lnTo>
                    <a:pt x="0" y="5"/>
                  </a:lnTo>
                  <a:lnTo>
                    <a:pt x="0" y="3"/>
                  </a:lnTo>
                  <a:lnTo>
                    <a:pt x="1" y="0"/>
                  </a:lnTo>
                  <a:lnTo>
                    <a:pt x="3" y="0"/>
                  </a:lnTo>
                  <a:lnTo>
                    <a:pt x="3" y="2"/>
                  </a:lnTo>
                  <a:lnTo>
                    <a:pt x="1" y="5"/>
                  </a:lnTo>
                  <a:moveTo>
                    <a:pt x="142" y="11"/>
                  </a:moveTo>
                  <a:lnTo>
                    <a:pt x="142" y="11"/>
                  </a:lnTo>
                  <a:lnTo>
                    <a:pt x="140" y="11"/>
                  </a:lnTo>
                  <a:lnTo>
                    <a:pt x="140" y="9"/>
                  </a:lnTo>
                  <a:lnTo>
                    <a:pt x="140" y="9"/>
                  </a:lnTo>
                  <a:lnTo>
                    <a:pt x="134" y="11"/>
                  </a:lnTo>
                  <a:lnTo>
                    <a:pt x="128" y="17"/>
                  </a:lnTo>
                  <a:lnTo>
                    <a:pt x="126" y="21"/>
                  </a:lnTo>
                  <a:lnTo>
                    <a:pt x="124" y="23"/>
                  </a:lnTo>
                  <a:lnTo>
                    <a:pt x="119" y="23"/>
                  </a:lnTo>
                  <a:lnTo>
                    <a:pt x="113" y="21"/>
                  </a:lnTo>
                  <a:lnTo>
                    <a:pt x="107" y="19"/>
                  </a:lnTo>
                  <a:lnTo>
                    <a:pt x="103" y="17"/>
                  </a:lnTo>
                  <a:lnTo>
                    <a:pt x="99" y="19"/>
                  </a:lnTo>
                  <a:lnTo>
                    <a:pt x="92" y="23"/>
                  </a:lnTo>
                  <a:lnTo>
                    <a:pt x="84" y="26"/>
                  </a:lnTo>
                  <a:lnTo>
                    <a:pt x="84" y="28"/>
                  </a:lnTo>
                  <a:lnTo>
                    <a:pt x="82" y="28"/>
                  </a:lnTo>
                  <a:lnTo>
                    <a:pt x="80" y="25"/>
                  </a:lnTo>
                  <a:lnTo>
                    <a:pt x="80" y="21"/>
                  </a:lnTo>
                  <a:lnTo>
                    <a:pt x="80" y="15"/>
                  </a:lnTo>
                  <a:lnTo>
                    <a:pt x="86" y="9"/>
                  </a:lnTo>
                  <a:lnTo>
                    <a:pt x="96" y="3"/>
                  </a:lnTo>
                  <a:lnTo>
                    <a:pt x="96" y="3"/>
                  </a:lnTo>
                  <a:lnTo>
                    <a:pt x="99" y="3"/>
                  </a:lnTo>
                  <a:lnTo>
                    <a:pt x="103" y="3"/>
                  </a:lnTo>
                  <a:lnTo>
                    <a:pt x="103" y="2"/>
                  </a:lnTo>
                  <a:lnTo>
                    <a:pt x="109" y="2"/>
                  </a:lnTo>
                  <a:lnTo>
                    <a:pt x="113" y="3"/>
                  </a:lnTo>
                  <a:lnTo>
                    <a:pt x="122" y="5"/>
                  </a:lnTo>
                  <a:lnTo>
                    <a:pt x="124" y="5"/>
                  </a:lnTo>
                  <a:lnTo>
                    <a:pt x="126" y="5"/>
                  </a:lnTo>
                  <a:lnTo>
                    <a:pt x="126" y="3"/>
                  </a:lnTo>
                  <a:lnTo>
                    <a:pt x="134" y="0"/>
                  </a:lnTo>
                  <a:lnTo>
                    <a:pt x="138" y="0"/>
                  </a:lnTo>
                  <a:lnTo>
                    <a:pt x="142" y="3"/>
                  </a:lnTo>
                  <a:lnTo>
                    <a:pt x="144" y="7"/>
                  </a:lnTo>
                  <a:lnTo>
                    <a:pt x="142" y="11"/>
                  </a:lnTo>
                  <a:lnTo>
                    <a:pt x="142" y="11"/>
                  </a:lnTo>
                  <a:moveTo>
                    <a:pt x="284" y="44"/>
                  </a:moveTo>
                  <a:lnTo>
                    <a:pt x="286" y="46"/>
                  </a:lnTo>
                  <a:lnTo>
                    <a:pt x="288" y="48"/>
                  </a:lnTo>
                  <a:lnTo>
                    <a:pt x="292" y="50"/>
                  </a:lnTo>
                  <a:lnTo>
                    <a:pt x="292" y="53"/>
                  </a:lnTo>
                  <a:lnTo>
                    <a:pt x="297" y="53"/>
                  </a:lnTo>
                  <a:lnTo>
                    <a:pt x="299" y="59"/>
                  </a:lnTo>
                  <a:lnTo>
                    <a:pt x="299" y="59"/>
                  </a:lnTo>
                  <a:lnTo>
                    <a:pt x="303" y="63"/>
                  </a:lnTo>
                  <a:lnTo>
                    <a:pt x="303" y="63"/>
                  </a:lnTo>
                  <a:lnTo>
                    <a:pt x="305" y="63"/>
                  </a:lnTo>
                  <a:lnTo>
                    <a:pt x="305" y="65"/>
                  </a:lnTo>
                  <a:lnTo>
                    <a:pt x="307" y="69"/>
                  </a:lnTo>
                  <a:lnTo>
                    <a:pt x="307" y="76"/>
                  </a:lnTo>
                  <a:lnTo>
                    <a:pt x="303" y="82"/>
                  </a:lnTo>
                  <a:lnTo>
                    <a:pt x="305" y="86"/>
                  </a:lnTo>
                  <a:lnTo>
                    <a:pt x="305" y="86"/>
                  </a:lnTo>
                  <a:lnTo>
                    <a:pt x="303" y="90"/>
                  </a:lnTo>
                  <a:lnTo>
                    <a:pt x="299" y="94"/>
                  </a:lnTo>
                  <a:lnTo>
                    <a:pt x="290" y="96"/>
                  </a:lnTo>
                  <a:lnTo>
                    <a:pt x="288" y="99"/>
                  </a:lnTo>
                  <a:lnTo>
                    <a:pt x="286" y="99"/>
                  </a:lnTo>
                  <a:lnTo>
                    <a:pt x="284" y="99"/>
                  </a:lnTo>
                  <a:lnTo>
                    <a:pt x="282" y="99"/>
                  </a:lnTo>
                  <a:lnTo>
                    <a:pt x="278" y="103"/>
                  </a:lnTo>
                  <a:lnTo>
                    <a:pt x="270" y="115"/>
                  </a:lnTo>
                  <a:lnTo>
                    <a:pt x="268" y="117"/>
                  </a:lnTo>
                  <a:lnTo>
                    <a:pt x="268" y="119"/>
                  </a:lnTo>
                  <a:lnTo>
                    <a:pt x="265" y="117"/>
                  </a:lnTo>
                  <a:lnTo>
                    <a:pt x="261" y="119"/>
                  </a:lnTo>
                  <a:lnTo>
                    <a:pt x="255" y="119"/>
                  </a:lnTo>
                  <a:lnTo>
                    <a:pt x="245" y="121"/>
                  </a:lnTo>
                  <a:lnTo>
                    <a:pt x="240" y="121"/>
                  </a:lnTo>
                  <a:lnTo>
                    <a:pt x="234" y="119"/>
                  </a:lnTo>
                  <a:lnTo>
                    <a:pt x="232" y="113"/>
                  </a:lnTo>
                  <a:lnTo>
                    <a:pt x="228" y="109"/>
                  </a:lnTo>
                  <a:lnTo>
                    <a:pt x="224" y="105"/>
                  </a:lnTo>
                  <a:lnTo>
                    <a:pt x="219" y="99"/>
                  </a:lnTo>
                  <a:lnTo>
                    <a:pt x="215" y="96"/>
                  </a:lnTo>
                  <a:lnTo>
                    <a:pt x="215" y="96"/>
                  </a:lnTo>
                  <a:lnTo>
                    <a:pt x="213" y="94"/>
                  </a:lnTo>
                  <a:lnTo>
                    <a:pt x="209" y="90"/>
                  </a:lnTo>
                  <a:lnTo>
                    <a:pt x="207" y="82"/>
                  </a:lnTo>
                  <a:lnTo>
                    <a:pt x="207" y="78"/>
                  </a:lnTo>
                  <a:lnTo>
                    <a:pt x="207" y="71"/>
                  </a:lnTo>
                  <a:lnTo>
                    <a:pt x="205" y="69"/>
                  </a:lnTo>
                  <a:lnTo>
                    <a:pt x="201" y="65"/>
                  </a:lnTo>
                  <a:lnTo>
                    <a:pt x="201" y="61"/>
                  </a:lnTo>
                  <a:lnTo>
                    <a:pt x="195" y="53"/>
                  </a:lnTo>
                  <a:lnTo>
                    <a:pt x="195" y="51"/>
                  </a:lnTo>
                  <a:lnTo>
                    <a:pt x="195" y="42"/>
                  </a:lnTo>
                  <a:lnTo>
                    <a:pt x="197" y="38"/>
                  </a:lnTo>
                  <a:lnTo>
                    <a:pt x="203" y="32"/>
                  </a:lnTo>
                  <a:lnTo>
                    <a:pt x="205" y="32"/>
                  </a:lnTo>
                  <a:lnTo>
                    <a:pt x="215" y="30"/>
                  </a:lnTo>
                  <a:lnTo>
                    <a:pt x="219" y="28"/>
                  </a:lnTo>
                  <a:lnTo>
                    <a:pt x="224" y="25"/>
                  </a:lnTo>
                  <a:lnTo>
                    <a:pt x="228" y="25"/>
                  </a:lnTo>
                  <a:lnTo>
                    <a:pt x="234" y="25"/>
                  </a:lnTo>
                  <a:lnTo>
                    <a:pt x="242" y="28"/>
                  </a:lnTo>
                  <a:lnTo>
                    <a:pt x="257" y="30"/>
                  </a:lnTo>
                  <a:lnTo>
                    <a:pt x="263" y="30"/>
                  </a:lnTo>
                  <a:lnTo>
                    <a:pt x="265" y="30"/>
                  </a:lnTo>
                  <a:lnTo>
                    <a:pt x="270" y="32"/>
                  </a:lnTo>
                  <a:lnTo>
                    <a:pt x="270" y="34"/>
                  </a:lnTo>
                  <a:lnTo>
                    <a:pt x="272" y="34"/>
                  </a:lnTo>
                  <a:lnTo>
                    <a:pt x="270" y="38"/>
                  </a:lnTo>
                  <a:lnTo>
                    <a:pt x="272" y="38"/>
                  </a:lnTo>
                  <a:lnTo>
                    <a:pt x="274" y="40"/>
                  </a:lnTo>
                  <a:lnTo>
                    <a:pt x="274" y="42"/>
                  </a:lnTo>
                  <a:lnTo>
                    <a:pt x="274" y="42"/>
                  </a:lnTo>
                  <a:lnTo>
                    <a:pt x="274" y="44"/>
                  </a:lnTo>
                  <a:lnTo>
                    <a:pt x="276" y="44"/>
                  </a:lnTo>
                  <a:lnTo>
                    <a:pt x="278" y="44"/>
                  </a:lnTo>
                  <a:lnTo>
                    <a:pt x="280" y="42"/>
                  </a:lnTo>
                  <a:lnTo>
                    <a:pt x="284" y="42"/>
                  </a:lnTo>
                  <a:lnTo>
                    <a:pt x="284" y="4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375" name="Freeform 6379"/>
            <p:cNvSpPr>
              <a:spLocks noEditPoints="1"/>
            </p:cNvSpPr>
            <p:nvPr/>
          </p:nvSpPr>
          <p:spPr bwMode="auto">
            <a:xfrm>
              <a:off x="5851526" y="3343275"/>
              <a:ext cx="315913" cy="447675"/>
            </a:xfrm>
            <a:custGeom>
              <a:avLst/>
              <a:gdLst>
                <a:gd name="T0" fmla="*/ 46 w 199"/>
                <a:gd name="T1" fmla="*/ 238 h 282"/>
                <a:gd name="T2" fmla="*/ 30 w 199"/>
                <a:gd name="T3" fmla="*/ 227 h 282"/>
                <a:gd name="T4" fmla="*/ 36 w 199"/>
                <a:gd name="T5" fmla="*/ 215 h 282"/>
                <a:gd name="T6" fmla="*/ 63 w 199"/>
                <a:gd name="T7" fmla="*/ 221 h 282"/>
                <a:gd name="T8" fmla="*/ 57 w 199"/>
                <a:gd name="T9" fmla="*/ 236 h 282"/>
                <a:gd name="T10" fmla="*/ 7 w 199"/>
                <a:gd name="T11" fmla="*/ 138 h 282"/>
                <a:gd name="T12" fmla="*/ 19 w 199"/>
                <a:gd name="T13" fmla="*/ 111 h 282"/>
                <a:gd name="T14" fmla="*/ 15 w 199"/>
                <a:gd name="T15" fmla="*/ 92 h 282"/>
                <a:gd name="T16" fmla="*/ 34 w 199"/>
                <a:gd name="T17" fmla="*/ 96 h 282"/>
                <a:gd name="T18" fmla="*/ 51 w 199"/>
                <a:gd name="T19" fmla="*/ 133 h 282"/>
                <a:gd name="T20" fmla="*/ 46 w 199"/>
                <a:gd name="T21" fmla="*/ 148 h 282"/>
                <a:gd name="T22" fmla="*/ 25 w 199"/>
                <a:gd name="T23" fmla="*/ 148 h 282"/>
                <a:gd name="T24" fmla="*/ 126 w 199"/>
                <a:gd name="T25" fmla="*/ 138 h 282"/>
                <a:gd name="T26" fmla="*/ 126 w 199"/>
                <a:gd name="T27" fmla="*/ 159 h 282"/>
                <a:gd name="T28" fmla="*/ 124 w 199"/>
                <a:gd name="T29" fmla="*/ 169 h 282"/>
                <a:gd name="T30" fmla="*/ 147 w 199"/>
                <a:gd name="T31" fmla="*/ 182 h 282"/>
                <a:gd name="T32" fmla="*/ 159 w 199"/>
                <a:gd name="T33" fmla="*/ 184 h 282"/>
                <a:gd name="T34" fmla="*/ 170 w 199"/>
                <a:gd name="T35" fmla="*/ 196 h 282"/>
                <a:gd name="T36" fmla="*/ 176 w 199"/>
                <a:gd name="T37" fmla="*/ 206 h 282"/>
                <a:gd name="T38" fmla="*/ 178 w 199"/>
                <a:gd name="T39" fmla="*/ 225 h 282"/>
                <a:gd name="T40" fmla="*/ 188 w 199"/>
                <a:gd name="T41" fmla="*/ 242 h 282"/>
                <a:gd name="T42" fmla="*/ 199 w 199"/>
                <a:gd name="T43" fmla="*/ 267 h 282"/>
                <a:gd name="T44" fmla="*/ 188 w 199"/>
                <a:gd name="T45" fmla="*/ 280 h 282"/>
                <a:gd name="T46" fmla="*/ 172 w 199"/>
                <a:gd name="T47" fmla="*/ 280 h 282"/>
                <a:gd name="T48" fmla="*/ 161 w 199"/>
                <a:gd name="T49" fmla="*/ 278 h 282"/>
                <a:gd name="T50" fmla="*/ 146 w 199"/>
                <a:gd name="T51" fmla="*/ 275 h 282"/>
                <a:gd name="T52" fmla="*/ 138 w 199"/>
                <a:gd name="T53" fmla="*/ 269 h 282"/>
                <a:gd name="T54" fmla="*/ 115 w 199"/>
                <a:gd name="T55" fmla="*/ 263 h 282"/>
                <a:gd name="T56" fmla="*/ 101 w 199"/>
                <a:gd name="T57" fmla="*/ 255 h 282"/>
                <a:gd name="T58" fmla="*/ 90 w 199"/>
                <a:gd name="T59" fmla="*/ 246 h 282"/>
                <a:gd name="T60" fmla="*/ 88 w 199"/>
                <a:gd name="T61" fmla="*/ 242 h 282"/>
                <a:gd name="T62" fmla="*/ 94 w 199"/>
                <a:gd name="T63" fmla="*/ 229 h 282"/>
                <a:gd name="T64" fmla="*/ 103 w 199"/>
                <a:gd name="T65" fmla="*/ 209 h 282"/>
                <a:gd name="T66" fmla="*/ 107 w 199"/>
                <a:gd name="T67" fmla="*/ 194 h 282"/>
                <a:gd name="T68" fmla="*/ 96 w 199"/>
                <a:gd name="T69" fmla="*/ 190 h 282"/>
                <a:gd name="T70" fmla="*/ 86 w 199"/>
                <a:gd name="T71" fmla="*/ 144 h 282"/>
                <a:gd name="T72" fmla="*/ 97 w 199"/>
                <a:gd name="T73" fmla="*/ 131 h 282"/>
                <a:gd name="T74" fmla="*/ 111 w 199"/>
                <a:gd name="T75" fmla="*/ 127 h 282"/>
                <a:gd name="T76" fmla="*/ 121 w 199"/>
                <a:gd name="T77" fmla="*/ 129 h 282"/>
                <a:gd name="T78" fmla="*/ 38 w 199"/>
                <a:gd name="T79" fmla="*/ 10 h 282"/>
                <a:gd name="T80" fmla="*/ 46 w 199"/>
                <a:gd name="T81" fmla="*/ 21 h 282"/>
                <a:gd name="T82" fmla="*/ 61 w 199"/>
                <a:gd name="T83" fmla="*/ 37 h 282"/>
                <a:gd name="T84" fmla="*/ 76 w 199"/>
                <a:gd name="T85" fmla="*/ 67 h 282"/>
                <a:gd name="T86" fmla="*/ 86 w 199"/>
                <a:gd name="T87" fmla="*/ 62 h 282"/>
                <a:gd name="T88" fmla="*/ 111 w 199"/>
                <a:gd name="T89" fmla="*/ 77 h 282"/>
                <a:gd name="T90" fmla="*/ 121 w 199"/>
                <a:gd name="T91" fmla="*/ 88 h 282"/>
                <a:gd name="T92" fmla="*/ 94 w 199"/>
                <a:gd name="T93" fmla="*/ 94 h 282"/>
                <a:gd name="T94" fmla="*/ 71 w 199"/>
                <a:gd name="T95" fmla="*/ 87 h 282"/>
                <a:gd name="T96" fmla="*/ 49 w 199"/>
                <a:gd name="T97" fmla="*/ 60 h 282"/>
                <a:gd name="T98" fmla="*/ 30 w 199"/>
                <a:gd name="T99" fmla="*/ 42 h 282"/>
                <a:gd name="T100" fmla="*/ 7 w 199"/>
                <a:gd name="T101" fmla="*/ 12 h 282"/>
                <a:gd name="T102" fmla="*/ 19 w 199"/>
                <a:gd name="T103" fmla="*/ 10 h 282"/>
                <a:gd name="T104" fmla="*/ 26 w 199"/>
                <a:gd name="T105" fmla="*/ 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9" h="282">
                  <a:moveTo>
                    <a:pt x="57" y="240"/>
                  </a:moveTo>
                  <a:lnTo>
                    <a:pt x="55" y="242"/>
                  </a:lnTo>
                  <a:lnTo>
                    <a:pt x="53" y="240"/>
                  </a:lnTo>
                  <a:lnTo>
                    <a:pt x="53" y="238"/>
                  </a:lnTo>
                  <a:lnTo>
                    <a:pt x="46" y="238"/>
                  </a:lnTo>
                  <a:lnTo>
                    <a:pt x="46" y="232"/>
                  </a:lnTo>
                  <a:lnTo>
                    <a:pt x="38" y="230"/>
                  </a:lnTo>
                  <a:lnTo>
                    <a:pt x="34" y="230"/>
                  </a:lnTo>
                  <a:lnTo>
                    <a:pt x="34" y="229"/>
                  </a:lnTo>
                  <a:lnTo>
                    <a:pt x="30" y="227"/>
                  </a:lnTo>
                  <a:lnTo>
                    <a:pt x="26" y="225"/>
                  </a:lnTo>
                  <a:lnTo>
                    <a:pt x="26" y="217"/>
                  </a:lnTo>
                  <a:lnTo>
                    <a:pt x="26" y="217"/>
                  </a:lnTo>
                  <a:lnTo>
                    <a:pt x="30" y="215"/>
                  </a:lnTo>
                  <a:lnTo>
                    <a:pt x="36" y="215"/>
                  </a:lnTo>
                  <a:lnTo>
                    <a:pt x="42" y="217"/>
                  </a:lnTo>
                  <a:lnTo>
                    <a:pt x="51" y="219"/>
                  </a:lnTo>
                  <a:lnTo>
                    <a:pt x="53" y="217"/>
                  </a:lnTo>
                  <a:lnTo>
                    <a:pt x="63" y="219"/>
                  </a:lnTo>
                  <a:lnTo>
                    <a:pt x="63" y="221"/>
                  </a:lnTo>
                  <a:lnTo>
                    <a:pt x="65" y="225"/>
                  </a:lnTo>
                  <a:lnTo>
                    <a:pt x="65" y="230"/>
                  </a:lnTo>
                  <a:lnTo>
                    <a:pt x="63" y="230"/>
                  </a:lnTo>
                  <a:lnTo>
                    <a:pt x="61" y="230"/>
                  </a:lnTo>
                  <a:lnTo>
                    <a:pt x="57" y="236"/>
                  </a:lnTo>
                  <a:lnTo>
                    <a:pt x="57" y="236"/>
                  </a:lnTo>
                  <a:lnTo>
                    <a:pt x="59" y="240"/>
                  </a:lnTo>
                  <a:lnTo>
                    <a:pt x="57" y="240"/>
                  </a:lnTo>
                  <a:close/>
                  <a:moveTo>
                    <a:pt x="11" y="140"/>
                  </a:moveTo>
                  <a:lnTo>
                    <a:pt x="7" y="138"/>
                  </a:lnTo>
                  <a:lnTo>
                    <a:pt x="7" y="133"/>
                  </a:lnTo>
                  <a:lnTo>
                    <a:pt x="11" y="125"/>
                  </a:lnTo>
                  <a:lnTo>
                    <a:pt x="17" y="119"/>
                  </a:lnTo>
                  <a:lnTo>
                    <a:pt x="17" y="117"/>
                  </a:lnTo>
                  <a:lnTo>
                    <a:pt x="19" y="111"/>
                  </a:lnTo>
                  <a:lnTo>
                    <a:pt x="17" y="110"/>
                  </a:lnTo>
                  <a:lnTo>
                    <a:pt x="13" y="98"/>
                  </a:lnTo>
                  <a:lnTo>
                    <a:pt x="13" y="96"/>
                  </a:lnTo>
                  <a:lnTo>
                    <a:pt x="13" y="94"/>
                  </a:lnTo>
                  <a:lnTo>
                    <a:pt x="15" y="92"/>
                  </a:lnTo>
                  <a:lnTo>
                    <a:pt x="17" y="90"/>
                  </a:lnTo>
                  <a:lnTo>
                    <a:pt x="25" y="90"/>
                  </a:lnTo>
                  <a:lnTo>
                    <a:pt x="26" y="92"/>
                  </a:lnTo>
                  <a:lnTo>
                    <a:pt x="28" y="94"/>
                  </a:lnTo>
                  <a:lnTo>
                    <a:pt x="34" y="96"/>
                  </a:lnTo>
                  <a:lnTo>
                    <a:pt x="36" y="100"/>
                  </a:lnTo>
                  <a:lnTo>
                    <a:pt x="42" y="106"/>
                  </a:lnTo>
                  <a:lnTo>
                    <a:pt x="46" y="108"/>
                  </a:lnTo>
                  <a:lnTo>
                    <a:pt x="48" y="113"/>
                  </a:lnTo>
                  <a:lnTo>
                    <a:pt x="51" y="133"/>
                  </a:lnTo>
                  <a:lnTo>
                    <a:pt x="51" y="136"/>
                  </a:lnTo>
                  <a:lnTo>
                    <a:pt x="51" y="142"/>
                  </a:lnTo>
                  <a:lnTo>
                    <a:pt x="51" y="144"/>
                  </a:lnTo>
                  <a:lnTo>
                    <a:pt x="49" y="146"/>
                  </a:lnTo>
                  <a:lnTo>
                    <a:pt x="46" y="148"/>
                  </a:lnTo>
                  <a:lnTo>
                    <a:pt x="36" y="152"/>
                  </a:lnTo>
                  <a:lnTo>
                    <a:pt x="34" y="152"/>
                  </a:lnTo>
                  <a:lnTo>
                    <a:pt x="34" y="150"/>
                  </a:lnTo>
                  <a:lnTo>
                    <a:pt x="28" y="150"/>
                  </a:lnTo>
                  <a:lnTo>
                    <a:pt x="25" y="148"/>
                  </a:lnTo>
                  <a:lnTo>
                    <a:pt x="19" y="146"/>
                  </a:lnTo>
                  <a:lnTo>
                    <a:pt x="11" y="140"/>
                  </a:lnTo>
                  <a:close/>
                  <a:moveTo>
                    <a:pt x="122" y="133"/>
                  </a:moveTo>
                  <a:lnTo>
                    <a:pt x="122" y="136"/>
                  </a:lnTo>
                  <a:lnTo>
                    <a:pt x="126" y="138"/>
                  </a:lnTo>
                  <a:lnTo>
                    <a:pt x="126" y="144"/>
                  </a:lnTo>
                  <a:lnTo>
                    <a:pt x="128" y="144"/>
                  </a:lnTo>
                  <a:lnTo>
                    <a:pt x="124" y="154"/>
                  </a:lnTo>
                  <a:lnTo>
                    <a:pt x="124" y="158"/>
                  </a:lnTo>
                  <a:lnTo>
                    <a:pt x="126" y="159"/>
                  </a:lnTo>
                  <a:lnTo>
                    <a:pt x="124" y="161"/>
                  </a:lnTo>
                  <a:lnTo>
                    <a:pt x="124" y="163"/>
                  </a:lnTo>
                  <a:lnTo>
                    <a:pt x="126" y="165"/>
                  </a:lnTo>
                  <a:lnTo>
                    <a:pt x="124" y="167"/>
                  </a:lnTo>
                  <a:lnTo>
                    <a:pt x="124" y="169"/>
                  </a:lnTo>
                  <a:lnTo>
                    <a:pt x="124" y="175"/>
                  </a:lnTo>
                  <a:lnTo>
                    <a:pt x="124" y="177"/>
                  </a:lnTo>
                  <a:lnTo>
                    <a:pt x="136" y="181"/>
                  </a:lnTo>
                  <a:lnTo>
                    <a:pt x="146" y="182"/>
                  </a:lnTo>
                  <a:lnTo>
                    <a:pt x="147" y="182"/>
                  </a:lnTo>
                  <a:lnTo>
                    <a:pt x="149" y="182"/>
                  </a:lnTo>
                  <a:lnTo>
                    <a:pt x="155" y="184"/>
                  </a:lnTo>
                  <a:lnTo>
                    <a:pt x="155" y="184"/>
                  </a:lnTo>
                  <a:lnTo>
                    <a:pt x="155" y="186"/>
                  </a:lnTo>
                  <a:lnTo>
                    <a:pt x="159" y="184"/>
                  </a:lnTo>
                  <a:lnTo>
                    <a:pt x="161" y="186"/>
                  </a:lnTo>
                  <a:lnTo>
                    <a:pt x="163" y="190"/>
                  </a:lnTo>
                  <a:lnTo>
                    <a:pt x="167" y="192"/>
                  </a:lnTo>
                  <a:lnTo>
                    <a:pt x="169" y="196"/>
                  </a:lnTo>
                  <a:lnTo>
                    <a:pt x="170" y="196"/>
                  </a:lnTo>
                  <a:lnTo>
                    <a:pt x="174" y="200"/>
                  </a:lnTo>
                  <a:lnTo>
                    <a:pt x="176" y="202"/>
                  </a:lnTo>
                  <a:lnTo>
                    <a:pt x="174" y="206"/>
                  </a:lnTo>
                  <a:lnTo>
                    <a:pt x="174" y="206"/>
                  </a:lnTo>
                  <a:lnTo>
                    <a:pt x="176" y="206"/>
                  </a:lnTo>
                  <a:lnTo>
                    <a:pt x="176" y="207"/>
                  </a:lnTo>
                  <a:lnTo>
                    <a:pt x="174" y="209"/>
                  </a:lnTo>
                  <a:lnTo>
                    <a:pt x="178" y="221"/>
                  </a:lnTo>
                  <a:lnTo>
                    <a:pt x="178" y="223"/>
                  </a:lnTo>
                  <a:lnTo>
                    <a:pt x="178" y="225"/>
                  </a:lnTo>
                  <a:lnTo>
                    <a:pt x="184" y="230"/>
                  </a:lnTo>
                  <a:lnTo>
                    <a:pt x="182" y="234"/>
                  </a:lnTo>
                  <a:lnTo>
                    <a:pt x="182" y="240"/>
                  </a:lnTo>
                  <a:lnTo>
                    <a:pt x="186" y="242"/>
                  </a:lnTo>
                  <a:lnTo>
                    <a:pt x="188" y="242"/>
                  </a:lnTo>
                  <a:lnTo>
                    <a:pt x="190" y="250"/>
                  </a:lnTo>
                  <a:lnTo>
                    <a:pt x="194" y="255"/>
                  </a:lnTo>
                  <a:lnTo>
                    <a:pt x="197" y="261"/>
                  </a:lnTo>
                  <a:lnTo>
                    <a:pt x="197" y="263"/>
                  </a:lnTo>
                  <a:lnTo>
                    <a:pt x="199" y="267"/>
                  </a:lnTo>
                  <a:lnTo>
                    <a:pt x="197" y="269"/>
                  </a:lnTo>
                  <a:lnTo>
                    <a:pt x="195" y="271"/>
                  </a:lnTo>
                  <a:lnTo>
                    <a:pt x="194" y="275"/>
                  </a:lnTo>
                  <a:lnTo>
                    <a:pt x="190" y="278"/>
                  </a:lnTo>
                  <a:lnTo>
                    <a:pt x="188" y="280"/>
                  </a:lnTo>
                  <a:lnTo>
                    <a:pt x="184" y="280"/>
                  </a:lnTo>
                  <a:lnTo>
                    <a:pt x="180" y="282"/>
                  </a:lnTo>
                  <a:lnTo>
                    <a:pt x="178" y="280"/>
                  </a:lnTo>
                  <a:lnTo>
                    <a:pt x="176" y="280"/>
                  </a:lnTo>
                  <a:lnTo>
                    <a:pt x="172" y="280"/>
                  </a:lnTo>
                  <a:lnTo>
                    <a:pt x="170" y="282"/>
                  </a:lnTo>
                  <a:lnTo>
                    <a:pt x="169" y="282"/>
                  </a:lnTo>
                  <a:lnTo>
                    <a:pt x="167" y="282"/>
                  </a:lnTo>
                  <a:lnTo>
                    <a:pt x="163" y="278"/>
                  </a:lnTo>
                  <a:lnTo>
                    <a:pt x="161" y="278"/>
                  </a:lnTo>
                  <a:lnTo>
                    <a:pt x="151" y="278"/>
                  </a:lnTo>
                  <a:lnTo>
                    <a:pt x="149" y="278"/>
                  </a:lnTo>
                  <a:lnTo>
                    <a:pt x="146" y="277"/>
                  </a:lnTo>
                  <a:lnTo>
                    <a:pt x="146" y="277"/>
                  </a:lnTo>
                  <a:lnTo>
                    <a:pt x="146" y="275"/>
                  </a:lnTo>
                  <a:lnTo>
                    <a:pt x="146" y="273"/>
                  </a:lnTo>
                  <a:lnTo>
                    <a:pt x="142" y="273"/>
                  </a:lnTo>
                  <a:lnTo>
                    <a:pt x="142" y="273"/>
                  </a:lnTo>
                  <a:lnTo>
                    <a:pt x="140" y="269"/>
                  </a:lnTo>
                  <a:lnTo>
                    <a:pt x="138" y="269"/>
                  </a:lnTo>
                  <a:lnTo>
                    <a:pt x="134" y="267"/>
                  </a:lnTo>
                  <a:lnTo>
                    <a:pt x="130" y="265"/>
                  </a:lnTo>
                  <a:lnTo>
                    <a:pt x="128" y="265"/>
                  </a:lnTo>
                  <a:lnTo>
                    <a:pt x="121" y="263"/>
                  </a:lnTo>
                  <a:lnTo>
                    <a:pt x="115" y="263"/>
                  </a:lnTo>
                  <a:lnTo>
                    <a:pt x="115" y="263"/>
                  </a:lnTo>
                  <a:lnTo>
                    <a:pt x="113" y="263"/>
                  </a:lnTo>
                  <a:lnTo>
                    <a:pt x="111" y="261"/>
                  </a:lnTo>
                  <a:lnTo>
                    <a:pt x="107" y="259"/>
                  </a:lnTo>
                  <a:lnTo>
                    <a:pt x="101" y="255"/>
                  </a:lnTo>
                  <a:lnTo>
                    <a:pt x="99" y="255"/>
                  </a:lnTo>
                  <a:lnTo>
                    <a:pt x="97" y="254"/>
                  </a:lnTo>
                  <a:lnTo>
                    <a:pt x="96" y="254"/>
                  </a:lnTo>
                  <a:lnTo>
                    <a:pt x="90" y="246"/>
                  </a:lnTo>
                  <a:lnTo>
                    <a:pt x="90" y="246"/>
                  </a:lnTo>
                  <a:lnTo>
                    <a:pt x="90" y="244"/>
                  </a:lnTo>
                  <a:lnTo>
                    <a:pt x="92" y="244"/>
                  </a:lnTo>
                  <a:lnTo>
                    <a:pt x="90" y="242"/>
                  </a:lnTo>
                  <a:lnTo>
                    <a:pt x="90" y="242"/>
                  </a:lnTo>
                  <a:lnTo>
                    <a:pt x="88" y="242"/>
                  </a:lnTo>
                  <a:lnTo>
                    <a:pt x="88" y="240"/>
                  </a:lnTo>
                  <a:lnTo>
                    <a:pt x="88" y="238"/>
                  </a:lnTo>
                  <a:lnTo>
                    <a:pt x="88" y="236"/>
                  </a:lnTo>
                  <a:lnTo>
                    <a:pt x="92" y="230"/>
                  </a:lnTo>
                  <a:lnTo>
                    <a:pt x="94" y="229"/>
                  </a:lnTo>
                  <a:lnTo>
                    <a:pt x="94" y="229"/>
                  </a:lnTo>
                  <a:lnTo>
                    <a:pt x="101" y="217"/>
                  </a:lnTo>
                  <a:lnTo>
                    <a:pt x="103" y="213"/>
                  </a:lnTo>
                  <a:lnTo>
                    <a:pt x="103" y="211"/>
                  </a:lnTo>
                  <a:lnTo>
                    <a:pt x="103" y="209"/>
                  </a:lnTo>
                  <a:lnTo>
                    <a:pt x="105" y="206"/>
                  </a:lnTo>
                  <a:lnTo>
                    <a:pt x="109" y="202"/>
                  </a:lnTo>
                  <a:lnTo>
                    <a:pt x="109" y="200"/>
                  </a:lnTo>
                  <a:lnTo>
                    <a:pt x="109" y="198"/>
                  </a:lnTo>
                  <a:lnTo>
                    <a:pt x="107" y="194"/>
                  </a:lnTo>
                  <a:lnTo>
                    <a:pt x="105" y="192"/>
                  </a:lnTo>
                  <a:lnTo>
                    <a:pt x="103" y="190"/>
                  </a:lnTo>
                  <a:lnTo>
                    <a:pt x="101" y="190"/>
                  </a:lnTo>
                  <a:lnTo>
                    <a:pt x="97" y="192"/>
                  </a:lnTo>
                  <a:lnTo>
                    <a:pt x="96" y="190"/>
                  </a:lnTo>
                  <a:lnTo>
                    <a:pt x="84" y="169"/>
                  </a:lnTo>
                  <a:lnTo>
                    <a:pt x="82" y="152"/>
                  </a:lnTo>
                  <a:lnTo>
                    <a:pt x="84" y="148"/>
                  </a:lnTo>
                  <a:lnTo>
                    <a:pt x="84" y="148"/>
                  </a:lnTo>
                  <a:lnTo>
                    <a:pt x="86" y="144"/>
                  </a:lnTo>
                  <a:lnTo>
                    <a:pt x="86" y="142"/>
                  </a:lnTo>
                  <a:lnTo>
                    <a:pt x="86" y="140"/>
                  </a:lnTo>
                  <a:lnTo>
                    <a:pt x="86" y="140"/>
                  </a:lnTo>
                  <a:lnTo>
                    <a:pt x="92" y="135"/>
                  </a:lnTo>
                  <a:lnTo>
                    <a:pt x="97" y="131"/>
                  </a:lnTo>
                  <a:lnTo>
                    <a:pt x="105" y="127"/>
                  </a:lnTo>
                  <a:lnTo>
                    <a:pt x="109" y="129"/>
                  </a:lnTo>
                  <a:lnTo>
                    <a:pt x="111" y="129"/>
                  </a:lnTo>
                  <a:lnTo>
                    <a:pt x="111" y="127"/>
                  </a:lnTo>
                  <a:lnTo>
                    <a:pt x="111" y="127"/>
                  </a:lnTo>
                  <a:lnTo>
                    <a:pt x="113" y="125"/>
                  </a:lnTo>
                  <a:lnTo>
                    <a:pt x="117" y="129"/>
                  </a:lnTo>
                  <a:lnTo>
                    <a:pt x="119" y="131"/>
                  </a:lnTo>
                  <a:lnTo>
                    <a:pt x="119" y="131"/>
                  </a:lnTo>
                  <a:lnTo>
                    <a:pt x="121" y="129"/>
                  </a:lnTo>
                  <a:lnTo>
                    <a:pt x="122" y="133"/>
                  </a:lnTo>
                  <a:close/>
                  <a:moveTo>
                    <a:pt x="30" y="4"/>
                  </a:moveTo>
                  <a:lnTo>
                    <a:pt x="32" y="6"/>
                  </a:lnTo>
                  <a:lnTo>
                    <a:pt x="36" y="8"/>
                  </a:lnTo>
                  <a:lnTo>
                    <a:pt x="38" y="10"/>
                  </a:lnTo>
                  <a:lnTo>
                    <a:pt x="38" y="14"/>
                  </a:lnTo>
                  <a:lnTo>
                    <a:pt x="38" y="14"/>
                  </a:lnTo>
                  <a:lnTo>
                    <a:pt x="42" y="19"/>
                  </a:lnTo>
                  <a:lnTo>
                    <a:pt x="44" y="21"/>
                  </a:lnTo>
                  <a:lnTo>
                    <a:pt x="46" y="21"/>
                  </a:lnTo>
                  <a:lnTo>
                    <a:pt x="48" y="23"/>
                  </a:lnTo>
                  <a:lnTo>
                    <a:pt x="49" y="25"/>
                  </a:lnTo>
                  <a:lnTo>
                    <a:pt x="53" y="29"/>
                  </a:lnTo>
                  <a:lnTo>
                    <a:pt x="59" y="35"/>
                  </a:lnTo>
                  <a:lnTo>
                    <a:pt x="61" y="37"/>
                  </a:lnTo>
                  <a:lnTo>
                    <a:pt x="61" y="37"/>
                  </a:lnTo>
                  <a:lnTo>
                    <a:pt x="63" y="37"/>
                  </a:lnTo>
                  <a:lnTo>
                    <a:pt x="67" y="42"/>
                  </a:lnTo>
                  <a:lnTo>
                    <a:pt x="76" y="58"/>
                  </a:lnTo>
                  <a:lnTo>
                    <a:pt x="76" y="67"/>
                  </a:lnTo>
                  <a:lnTo>
                    <a:pt x="82" y="65"/>
                  </a:lnTo>
                  <a:lnTo>
                    <a:pt x="82" y="60"/>
                  </a:lnTo>
                  <a:lnTo>
                    <a:pt x="84" y="62"/>
                  </a:lnTo>
                  <a:lnTo>
                    <a:pt x="86" y="62"/>
                  </a:lnTo>
                  <a:lnTo>
                    <a:pt x="86" y="62"/>
                  </a:lnTo>
                  <a:lnTo>
                    <a:pt x="88" y="62"/>
                  </a:lnTo>
                  <a:lnTo>
                    <a:pt x="92" y="67"/>
                  </a:lnTo>
                  <a:lnTo>
                    <a:pt x="97" y="69"/>
                  </a:lnTo>
                  <a:lnTo>
                    <a:pt x="101" y="71"/>
                  </a:lnTo>
                  <a:lnTo>
                    <a:pt x="111" y="77"/>
                  </a:lnTo>
                  <a:lnTo>
                    <a:pt x="117" y="83"/>
                  </a:lnTo>
                  <a:lnTo>
                    <a:pt x="117" y="83"/>
                  </a:lnTo>
                  <a:lnTo>
                    <a:pt x="115" y="87"/>
                  </a:lnTo>
                  <a:lnTo>
                    <a:pt x="119" y="88"/>
                  </a:lnTo>
                  <a:lnTo>
                    <a:pt x="121" y="88"/>
                  </a:lnTo>
                  <a:lnTo>
                    <a:pt x="119" y="90"/>
                  </a:lnTo>
                  <a:lnTo>
                    <a:pt x="113" y="92"/>
                  </a:lnTo>
                  <a:lnTo>
                    <a:pt x="105" y="94"/>
                  </a:lnTo>
                  <a:lnTo>
                    <a:pt x="97" y="94"/>
                  </a:lnTo>
                  <a:lnTo>
                    <a:pt x="94" y="94"/>
                  </a:lnTo>
                  <a:lnTo>
                    <a:pt x="92" y="94"/>
                  </a:lnTo>
                  <a:lnTo>
                    <a:pt x="82" y="92"/>
                  </a:lnTo>
                  <a:lnTo>
                    <a:pt x="76" y="88"/>
                  </a:lnTo>
                  <a:lnTo>
                    <a:pt x="73" y="88"/>
                  </a:lnTo>
                  <a:lnTo>
                    <a:pt x="71" y="87"/>
                  </a:lnTo>
                  <a:lnTo>
                    <a:pt x="71" y="85"/>
                  </a:lnTo>
                  <a:lnTo>
                    <a:pt x="61" y="75"/>
                  </a:lnTo>
                  <a:lnTo>
                    <a:pt x="53" y="63"/>
                  </a:lnTo>
                  <a:lnTo>
                    <a:pt x="49" y="60"/>
                  </a:lnTo>
                  <a:lnTo>
                    <a:pt x="49" y="60"/>
                  </a:lnTo>
                  <a:lnTo>
                    <a:pt x="49" y="56"/>
                  </a:lnTo>
                  <a:lnTo>
                    <a:pt x="44" y="48"/>
                  </a:lnTo>
                  <a:lnTo>
                    <a:pt x="40" y="46"/>
                  </a:lnTo>
                  <a:lnTo>
                    <a:pt x="34" y="44"/>
                  </a:lnTo>
                  <a:lnTo>
                    <a:pt x="30" y="42"/>
                  </a:lnTo>
                  <a:lnTo>
                    <a:pt x="7" y="27"/>
                  </a:lnTo>
                  <a:lnTo>
                    <a:pt x="1" y="19"/>
                  </a:lnTo>
                  <a:lnTo>
                    <a:pt x="0" y="16"/>
                  </a:lnTo>
                  <a:lnTo>
                    <a:pt x="5" y="14"/>
                  </a:lnTo>
                  <a:lnTo>
                    <a:pt x="7" y="12"/>
                  </a:lnTo>
                  <a:lnTo>
                    <a:pt x="9" y="12"/>
                  </a:lnTo>
                  <a:lnTo>
                    <a:pt x="13" y="10"/>
                  </a:lnTo>
                  <a:lnTo>
                    <a:pt x="15" y="10"/>
                  </a:lnTo>
                  <a:lnTo>
                    <a:pt x="15" y="10"/>
                  </a:lnTo>
                  <a:lnTo>
                    <a:pt x="19" y="10"/>
                  </a:lnTo>
                  <a:lnTo>
                    <a:pt x="21" y="10"/>
                  </a:lnTo>
                  <a:lnTo>
                    <a:pt x="25" y="8"/>
                  </a:lnTo>
                  <a:lnTo>
                    <a:pt x="26" y="4"/>
                  </a:lnTo>
                  <a:lnTo>
                    <a:pt x="26" y="2"/>
                  </a:lnTo>
                  <a:lnTo>
                    <a:pt x="26" y="2"/>
                  </a:lnTo>
                  <a:lnTo>
                    <a:pt x="26" y="0"/>
                  </a:lnTo>
                  <a:lnTo>
                    <a:pt x="26" y="0"/>
                  </a:lnTo>
                  <a:lnTo>
                    <a:pt x="28" y="0"/>
                  </a:lnTo>
                  <a:lnTo>
                    <a:pt x="30" y="4"/>
                  </a:lnTo>
                  <a:close/>
                </a:path>
              </a:pathLst>
            </a:custGeom>
            <a:solidFill>
              <a:srgbClr val="4A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76" name="Freeform 6380"/>
            <p:cNvSpPr>
              <a:spLocks noEditPoints="1"/>
            </p:cNvSpPr>
            <p:nvPr/>
          </p:nvSpPr>
          <p:spPr bwMode="auto">
            <a:xfrm>
              <a:off x="5851526" y="3343275"/>
              <a:ext cx="315913" cy="447675"/>
            </a:xfrm>
            <a:custGeom>
              <a:avLst/>
              <a:gdLst>
                <a:gd name="T0" fmla="*/ 46 w 199"/>
                <a:gd name="T1" fmla="*/ 238 h 282"/>
                <a:gd name="T2" fmla="*/ 30 w 199"/>
                <a:gd name="T3" fmla="*/ 227 h 282"/>
                <a:gd name="T4" fmla="*/ 36 w 199"/>
                <a:gd name="T5" fmla="*/ 215 h 282"/>
                <a:gd name="T6" fmla="*/ 63 w 199"/>
                <a:gd name="T7" fmla="*/ 221 h 282"/>
                <a:gd name="T8" fmla="*/ 57 w 199"/>
                <a:gd name="T9" fmla="*/ 236 h 282"/>
                <a:gd name="T10" fmla="*/ 7 w 199"/>
                <a:gd name="T11" fmla="*/ 138 h 282"/>
                <a:gd name="T12" fmla="*/ 19 w 199"/>
                <a:gd name="T13" fmla="*/ 111 h 282"/>
                <a:gd name="T14" fmla="*/ 15 w 199"/>
                <a:gd name="T15" fmla="*/ 92 h 282"/>
                <a:gd name="T16" fmla="*/ 34 w 199"/>
                <a:gd name="T17" fmla="*/ 96 h 282"/>
                <a:gd name="T18" fmla="*/ 51 w 199"/>
                <a:gd name="T19" fmla="*/ 133 h 282"/>
                <a:gd name="T20" fmla="*/ 46 w 199"/>
                <a:gd name="T21" fmla="*/ 148 h 282"/>
                <a:gd name="T22" fmla="*/ 25 w 199"/>
                <a:gd name="T23" fmla="*/ 148 h 282"/>
                <a:gd name="T24" fmla="*/ 126 w 199"/>
                <a:gd name="T25" fmla="*/ 138 h 282"/>
                <a:gd name="T26" fmla="*/ 126 w 199"/>
                <a:gd name="T27" fmla="*/ 159 h 282"/>
                <a:gd name="T28" fmla="*/ 124 w 199"/>
                <a:gd name="T29" fmla="*/ 169 h 282"/>
                <a:gd name="T30" fmla="*/ 147 w 199"/>
                <a:gd name="T31" fmla="*/ 182 h 282"/>
                <a:gd name="T32" fmla="*/ 159 w 199"/>
                <a:gd name="T33" fmla="*/ 184 h 282"/>
                <a:gd name="T34" fmla="*/ 170 w 199"/>
                <a:gd name="T35" fmla="*/ 196 h 282"/>
                <a:gd name="T36" fmla="*/ 176 w 199"/>
                <a:gd name="T37" fmla="*/ 206 h 282"/>
                <a:gd name="T38" fmla="*/ 178 w 199"/>
                <a:gd name="T39" fmla="*/ 225 h 282"/>
                <a:gd name="T40" fmla="*/ 188 w 199"/>
                <a:gd name="T41" fmla="*/ 242 h 282"/>
                <a:gd name="T42" fmla="*/ 199 w 199"/>
                <a:gd name="T43" fmla="*/ 267 h 282"/>
                <a:gd name="T44" fmla="*/ 188 w 199"/>
                <a:gd name="T45" fmla="*/ 280 h 282"/>
                <a:gd name="T46" fmla="*/ 172 w 199"/>
                <a:gd name="T47" fmla="*/ 280 h 282"/>
                <a:gd name="T48" fmla="*/ 161 w 199"/>
                <a:gd name="T49" fmla="*/ 278 h 282"/>
                <a:gd name="T50" fmla="*/ 146 w 199"/>
                <a:gd name="T51" fmla="*/ 275 h 282"/>
                <a:gd name="T52" fmla="*/ 138 w 199"/>
                <a:gd name="T53" fmla="*/ 269 h 282"/>
                <a:gd name="T54" fmla="*/ 115 w 199"/>
                <a:gd name="T55" fmla="*/ 263 h 282"/>
                <a:gd name="T56" fmla="*/ 101 w 199"/>
                <a:gd name="T57" fmla="*/ 255 h 282"/>
                <a:gd name="T58" fmla="*/ 90 w 199"/>
                <a:gd name="T59" fmla="*/ 246 h 282"/>
                <a:gd name="T60" fmla="*/ 88 w 199"/>
                <a:gd name="T61" fmla="*/ 242 h 282"/>
                <a:gd name="T62" fmla="*/ 94 w 199"/>
                <a:gd name="T63" fmla="*/ 229 h 282"/>
                <a:gd name="T64" fmla="*/ 103 w 199"/>
                <a:gd name="T65" fmla="*/ 209 h 282"/>
                <a:gd name="T66" fmla="*/ 107 w 199"/>
                <a:gd name="T67" fmla="*/ 194 h 282"/>
                <a:gd name="T68" fmla="*/ 96 w 199"/>
                <a:gd name="T69" fmla="*/ 190 h 282"/>
                <a:gd name="T70" fmla="*/ 86 w 199"/>
                <a:gd name="T71" fmla="*/ 144 h 282"/>
                <a:gd name="T72" fmla="*/ 97 w 199"/>
                <a:gd name="T73" fmla="*/ 131 h 282"/>
                <a:gd name="T74" fmla="*/ 111 w 199"/>
                <a:gd name="T75" fmla="*/ 127 h 282"/>
                <a:gd name="T76" fmla="*/ 121 w 199"/>
                <a:gd name="T77" fmla="*/ 129 h 282"/>
                <a:gd name="T78" fmla="*/ 38 w 199"/>
                <a:gd name="T79" fmla="*/ 10 h 282"/>
                <a:gd name="T80" fmla="*/ 46 w 199"/>
                <a:gd name="T81" fmla="*/ 21 h 282"/>
                <a:gd name="T82" fmla="*/ 61 w 199"/>
                <a:gd name="T83" fmla="*/ 37 h 282"/>
                <a:gd name="T84" fmla="*/ 76 w 199"/>
                <a:gd name="T85" fmla="*/ 67 h 282"/>
                <a:gd name="T86" fmla="*/ 86 w 199"/>
                <a:gd name="T87" fmla="*/ 62 h 282"/>
                <a:gd name="T88" fmla="*/ 111 w 199"/>
                <a:gd name="T89" fmla="*/ 77 h 282"/>
                <a:gd name="T90" fmla="*/ 121 w 199"/>
                <a:gd name="T91" fmla="*/ 88 h 282"/>
                <a:gd name="T92" fmla="*/ 94 w 199"/>
                <a:gd name="T93" fmla="*/ 94 h 282"/>
                <a:gd name="T94" fmla="*/ 71 w 199"/>
                <a:gd name="T95" fmla="*/ 87 h 282"/>
                <a:gd name="T96" fmla="*/ 49 w 199"/>
                <a:gd name="T97" fmla="*/ 60 h 282"/>
                <a:gd name="T98" fmla="*/ 30 w 199"/>
                <a:gd name="T99" fmla="*/ 42 h 282"/>
                <a:gd name="T100" fmla="*/ 7 w 199"/>
                <a:gd name="T101" fmla="*/ 12 h 282"/>
                <a:gd name="T102" fmla="*/ 19 w 199"/>
                <a:gd name="T103" fmla="*/ 10 h 282"/>
                <a:gd name="T104" fmla="*/ 26 w 199"/>
                <a:gd name="T105" fmla="*/ 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9" h="282">
                  <a:moveTo>
                    <a:pt x="57" y="240"/>
                  </a:moveTo>
                  <a:lnTo>
                    <a:pt x="55" y="242"/>
                  </a:lnTo>
                  <a:lnTo>
                    <a:pt x="53" y="240"/>
                  </a:lnTo>
                  <a:lnTo>
                    <a:pt x="53" y="238"/>
                  </a:lnTo>
                  <a:lnTo>
                    <a:pt x="46" y="238"/>
                  </a:lnTo>
                  <a:lnTo>
                    <a:pt x="46" y="232"/>
                  </a:lnTo>
                  <a:lnTo>
                    <a:pt x="38" y="230"/>
                  </a:lnTo>
                  <a:lnTo>
                    <a:pt x="34" y="230"/>
                  </a:lnTo>
                  <a:lnTo>
                    <a:pt x="34" y="229"/>
                  </a:lnTo>
                  <a:lnTo>
                    <a:pt x="30" y="227"/>
                  </a:lnTo>
                  <a:lnTo>
                    <a:pt x="26" y="225"/>
                  </a:lnTo>
                  <a:lnTo>
                    <a:pt x="26" y="217"/>
                  </a:lnTo>
                  <a:lnTo>
                    <a:pt x="26" y="217"/>
                  </a:lnTo>
                  <a:lnTo>
                    <a:pt x="30" y="215"/>
                  </a:lnTo>
                  <a:lnTo>
                    <a:pt x="36" y="215"/>
                  </a:lnTo>
                  <a:lnTo>
                    <a:pt x="42" y="217"/>
                  </a:lnTo>
                  <a:lnTo>
                    <a:pt x="51" y="219"/>
                  </a:lnTo>
                  <a:lnTo>
                    <a:pt x="53" y="217"/>
                  </a:lnTo>
                  <a:lnTo>
                    <a:pt x="63" y="219"/>
                  </a:lnTo>
                  <a:lnTo>
                    <a:pt x="63" y="221"/>
                  </a:lnTo>
                  <a:lnTo>
                    <a:pt x="65" y="225"/>
                  </a:lnTo>
                  <a:lnTo>
                    <a:pt x="65" y="230"/>
                  </a:lnTo>
                  <a:lnTo>
                    <a:pt x="63" y="230"/>
                  </a:lnTo>
                  <a:lnTo>
                    <a:pt x="61" y="230"/>
                  </a:lnTo>
                  <a:lnTo>
                    <a:pt x="57" y="236"/>
                  </a:lnTo>
                  <a:lnTo>
                    <a:pt x="57" y="236"/>
                  </a:lnTo>
                  <a:lnTo>
                    <a:pt x="59" y="240"/>
                  </a:lnTo>
                  <a:lnTo>
                    <a:pt x="57" y="240"/>
                  </a:lnTo>
                  <a:moveTo>
                    <a:pt x="11" y="140"/>
                  </a:moveTo>
                  <a:lnTo>
                    <a:pt x="7" y="138"/>
                  </a:lnTo>
                  <a:lnTo>
                    <a:pt x="7" y="133"/>
                  </a:lnTo>
                  <a:lnTo>
                    <a:pt x="11" y="125"/>
                  </a:lnTo>
                  <a:lnTo>
                    <a:pt x="17" y="119"/>
                  </a:lnTo>
                  <a:lnTo>
                    <a:pt x="17" y="117"/>
                  </a:lnTo>
                  <a:lnTo>
                    <a:pt x="19" y="111"/>
                  </a:lnTo>
                  <a:lnTo>
                    <a:pt x="17" y="110"/>
                  </a:lnTo>
                  <a:lnTo>
                    <a:pt x="13" y="98"/>
                  </a:lnTo>
                  <a:lnTo>
                    <a:pt x="13" y="96"/>
                  </a:lnTo>
                  <a:lnTo>
                    <a:pt x="13" y="94"/>
                  </a:lnTo>
                  <a:lnTo>
                    <a:pt x="15" y="92"/>
                  </a:lnTo>
                  <a:lnTo>
                    <a:pt x="17" y="90"/>
                  </a:lnTo>
                  <a:lnTo>
                    <a:pt x="25" y="90"/>
                  </a:lnTo>
                  <a:lnTo>
                    <a:pt x="26" y="92"/>
                  </a:lnTo>
                  <a:lnTo>
                    <a:pt x="28" y="94"/>
                  </a:lnTo>
                  <a:lnTo>
                    <a:pt x="34" y="96"/>
                  </a:lnTo>
                  <a:lnTo>
                    <a:pt x="36" y="100"/>
                  </a:lnTo>
                  <a:lnTo>
                    <a:pt x="42" y="106"/>
                  </a:lnTo>
                  <a:lnTo>
                    <a:pt x="46" y="108"/>
                  </a:lnTo>
                  <a:lnTo>
                    <a:pt x="48" y="113"/>
                  </a:lnTo>
                  <a:lnTo>
                    <a:pt x="51" y="133"/>
                  </a:lnTo>
                  <a:lnTo>
                    <a:pt x="51" y="136"/>
                  </a:lnTo>
                  <a:lnTo>
                    <a:pt x="51" y="142"/>
                  </a:lnTo>
                  <a:lnTo>
                    <a:pt x="51" y="144"/>
                  </a:lnTo>
                  <a:lnTo>
                    <a:pt x="49" y="146"/>
                  </a:lnTo>
                  <a:lnTo>
                    <a:pt x="46" y="148"/>
                  </a:lnTo>
                  <a:lnTo>
                    <a:pt x="36" y="152"/>
                  </a:lnTo>
                  <a:lnTo>
                    <a:pt x="34" y="152"/>
                  </a:lnTo>
                  <a:lnTo>
                    <a:pt x="34" y="150"/>
                  </a:lnTo>
                  <a:lnTo>
                    <a:pt x="28" y="150"/>
                  </a:lnTo>
                  <a:lnTo>
                    <a:pt x="25" y="148"/>
                  </a:lnTo>
                  <a:lnTo>
                    <a:pt x="19" y="146"/>
                  </a:lnTo>
                  <a:lnTo>
                    <a:pt x="11" y="140"/>
                  </a:lnTo>
                  <a:moveTo>
                    <a:pt x="122" y="133"/>
                  </a:moveTo>
                  <a:lnTo>
                    <a:pt x="122" y="136"/>
                  </a:lnTo>
                  <a:lnTo>
                    <a:pt x="126" y="138"/>
                  </a:lnTo>
                  <a:lnTo>
                    <a:pt x="126" y="144"/>
                  </a:lnTo>
                  <a:lnTo>
                    <a:pt x="128" y="144"/>
                  </a:lnTo>
                  <a:lnTo>
                    <a:pt x="124" y="154"/>
                  </a:lnTo>
                  <a:lnTo>
                    <a:pt x="124" y="158"/>
                  </a:lnTo>
                  <a:lnTo>
                    <a:pt x="126" y="159"/>
                  </a:lnTo>
                  <a:lnTo>
                    <a:pt x="124" y="161"/>
                  </a:lnTo>
                  <a:lnTo>
                    <a:pt x="124" y="163"/>
                  </a:lnTo>
                  <a:lnTo>
                    <a:pt x="126" y="165"/>
                  </a:lnTo>
                  <a:lnTo>
                    <a:pt x="124" y="167"/>
                  </a:lnTo>
                  <a:lnTo>
                    <a:pt x="124" y="169"/>
                  </a:lnTo>
                  <a:lnTo>
                    <a:pt x="124" y="175"/>
                  </a:lnTo>
                  <a:lnTo>
                    <a:pt x="124" y="177"/>
                  </a:lnTo>
                  <a:lnTo>
                    <a:pt x="136" y="181"/>
                  </a:lnTo>
                  <a:lnTo>
                    <a:pt x="146" y="182"/>
                  </a:lnTo>
                  <a:lnTo>
                    <a:pt x="147" y="182"/>
                  </a:lnTo>
                  <a:lnTo>
                    <a:pt x="149" y="182"/>
                  </a:lnTo>
                  <a:lnTo>
                    <a:pt x="155" y="184"/>
                  </a:lnTo>
                  <a:lnTo>
                    <a:pt x="155" y="184"/>
                  </a:lnTo>
                  <a:lnTo>
                    <a:pt x="155" y="186"/>
                  </a:lnTo>
                  <a:lnTo>
                    <a:pt x="159" y="184"/>
                  </a:lnTo>
                  <a:lnTo>
                    <a:pt x="161" y="186"/>
                  </a:lnTo>
                  <a:lnTo>
                    <a:pt x="163" y="190"/>
                  </a:lnTo>
                  <a:lnTo>
                    <a:pt x="167" y="192"/>
                  </a:lnTo>
                  <a:lnTo>
                    <a:pt x="169" y="196"/>
                  </a:lnTo>
                  <a:lnTo>
                    <a:pt x="170" y="196"/>
                  </a:lnTo>
                  <a:lnTo>
                    <a:pt x="174" y="200"/>
                  </a:lnTo>
                  <a:lnTo>
                    <a:pt x="176" y="202"/>
                  </a:lnTo>
                  <a:lnTo>
                    <a:pt x="174" y="206"/>
                  </a:lnTo>
                  <a:lnTo>
                    <a:pt x="174" y="206"/>
                  </a:lnTo>
                  <a:lnTo>
                    <a:pt x="176" y="206"/>
                  </a:lnTo>
                  <a:lnTo>
                    <a:pt x="176" y="207"/>
                  </a:lnTo>
                  <a:lnTo>
                    <a:pt x="174" y="209"/>
                  </a:lnTo>
                  <a:lnTo>
                    <a:pt x="178" y="221"/>
                  </a:lnTo>
                  <a:lnTo>
                    <a:pt x="178" y="223"/>
                  </a:lnTo>
                  <a:lnTo>
                    <a:pt x="178" y="225"/>
                  </a:lnTo>
                  <a:lnTo>
                    <a:pt x="184" y="230"/>
                  </a:lnTo>
                  <a:lnTo>
                    <a:pt x="182" y="234"/>
                  </a:lnTo>
                  <a:lnTo>
                    <a:pt x="182" y="240"/>
                  </a:lnTo>
                  <a:lnTo>
                    <a:pt x="186" y="242"/>
                  </a:lnTo>
                  <a:lnTo>
                    <a:pt x="188" y="242"/>
                  </a:lnTo>
                  <a:lnTo>
                    <a:pt x="190" y="250"/>
                  </a:lnTo>
                  <a:lnTo>
                    <a:pt x="194" y="255"/>
                  </a:lnTo>
                  <a:lnTo>
                    <a:pt x="197" y="261"/>
                  </a:lnTo>
                  <a:lnTo>
                    <a:pt x="197" y="263"/>
                  </a:lnTo>
                  <a:lnTo>
                    <a:pt x="199" y="267"/>
                  </a:lnTo>
                  <a:lnTo>
                    <a:pt x="197" y="269"/>
                  </a:lnTo>
                  <a:lnTo>
                    <a:pt x="195" y="271"/>
                  </a:lnTo>
                  <a:lnTo>
                    <a:pt x="194" y="275"/>
                  </a:lnTo>
                  <a:lnTo>
                    <a:pt x="190" y="278"/>
                  </a:lnTo>
                  <a:lnTo>
                    <a:pt x="188" y="280"/>
                  </a:lnTo>
                  <a:lnTo>
                    <a:pt x="184" y="280"/>
                  </a:lnTo>
                  <a:lnTo>
                    <a:pt x="180" y="282"/>
                  </a:lnTo>
                  <a:lnTo>
                    <a:pt x="178" y="280"/>
                  </a:lnTo>
                  <a:lnTo>
                    <a:pt x="176" y="280"/>
                  </a:lnTo>
                  <a:lnTo>
                    <a:pt x="172" y="280"/>
                  </a:lnTo>
                  <a:lnTo>
                    <a:pt x="170" y="282"/>
                  </a:lnTo>
                  <a:lnTo>
                    <a:pt x="169" y="282"/>
                  </a:lnTo>
                  <a:lnTo>
                    <a:pt x="167" y="282"/>
                  </a:lnTo>
                  <a:lnTo>
                    <a:pt x="163" y="278"/>
                  </a:lnTo>
                  <a:lnTo>
                    <a:pt x="161" y="278"/>
                  </a:lnTo>
                  <a:lnTo>
                    <a:pt x="151" y="278"/>
                  </a:lnTo>
                  <a:lnTo>
                    <a:pt x="149" y="278"/>
                  </a:lnTo>
                  <a:lnTo>
                    <a:pt x="146" y="277"/>
                  </a:lnTo>
                  <a:lnTo>
                    <a:pt x="146" y="277"/>
                  </a:lnTo>
                  <a:lnTo>
                    <a:pt x="146" y="275"/>
                  </a:lnTo>
                  <a:lnTo>
                    <a:pt x="146" y="273"/>
                  </a:lnTo>
                  <a:lnTo>
                    <a:pt x="142" y="273"/>
                  </a:lnTo>
                  <a:lnTo>
                    <a:pt x="142" y="273"/>
                  </a:lnTo>
                  <a:lnTo>
                    <a:pt x="140" y="269"/>
                  </a:lnTo>
                  <a:lnTo>
                    <a:pt x="138" y="269"/>
                  </a:lnTo>
                  <a:lnTo>
                    <a:pt x="134" y="267"/>
                  </a:lnTo>
                  <a:lnTo>
                    <a:pt x="130" y="265"/>
                  </a:lnTo>
                  <a:lnTo>
                    <a:pt x="128" y="265"/>
                  </a:lnTo>
                  <a:lnTo>
                    <a:pt x="121" y="263"/>
                  </a:lnTo>
                  <a:lnTo>
                    <a:pt x="115" y="263"/>
                  </a:lnTo>
                  <a:lnTo>
                    <a:pt x="115" y="263"/>
                  </a:lnTo>
                  <a:lnTo>
                    <a:pt x="113" y="263"/>
                  </a:lnTo>
                  <a:lnTo>
                    <a:pt x="111" y="261"/>
                  </a:lnTo>
                  <a:lnTo>
                    <a:pt x="107" y="259"/>
                  </a:lnTo>
                  <a:lnTo>
                    <a:pt x="101" y="255"/>
                  </a:lnTo>
                  <a:lnTo>
                    <a:pt x="99" y="255"/>
                  </a:lnTo>
                  <a:lnTo>
                    <a:pt x="97" y="254"/>
                  </a:lnTo>
                  <a:lnTo>
                    <a:pt x="96" y="254"/>
                  </a:lnTo>
                  <a:lnTo>
                    <a:pt x="90" y="246"/>
                  </a:lnTo>
                  <a:lnTo>
                    <a:pt x="90" y="246"/>
                  </a:lnTo>
                  <a:lnTo>
                    <a:pt x="90" y="244"/>
                  </a:lnTo>
                  <a:lnTo>
                    <a:pt x="92" y="244"/>
                  </a:lnTo>
                  <a:lnTo>
                    <a:pt x="90" y="242"/>
                  </a:lnTo>
                  <a:lnTo>
                    <a:pt x="90" y="242"/>
                  </a:lnTo>
                  <a:lnTo>
                    <a:pt x="88" y="242"/>
                  </a:lnTo>
                  <a:lnTo>
                    <a:pt x="88" y="240"/>
                  </a:lnTo>
                  <a:lnTo>
                    <a:pt x="88" y="238"/>
                  </a:lnTo>
                  <a:lnTo>
                    <a:pt x="88" y="236"/>
                  </a:lnTo>
                  <a:lnTo>
                    <a:pt x="92" y="230"/>
                  </a:lnTo>
                  <a:lnTo>
                    <a:pt x="94" y="229"/>
                  </a:lnTo>
                  <a:lnTo>
                    <a:pt x="94" y="229"/>
                  </a:lnTo>
                  <a:lnTo>
                    <a:pt x="101" y="217"/>
                  </a:lnTo>
                  <a:lnTo>
                    <a:pt x="103" y="213"/>
                  </a:lnTo>
                  <a:lnTo>
                    <a:pt x="103" y="211"/>
                  </a:lnTo>
                  <a:lnTo>
                    <a:pt x="103" y="209"/>
                  </a:lnTo>
                  <a:lnTo>
                    <a:pt x="105" y="206"/>
                  </a:lnTo>
                  <a:lnTo>
                    <a:pt x="109" y="202"/>
                  </a:lnTo>
                  <a:lnTo>
                    <a:pt x="109" y="200"/>
                  </a:lnTo>
                  <a:lnTo>
                    <a:pt x="109" y="198"/>
                  </a:lnTo>
                  <a:lnTo>
                    <a:pt x="107" y="194"/>
                  </a:lnTo>
                  <a:lnTo>
                    <a:pt x="105" y="192"/>
                  </a:lnTo>
                  <a:lnTo>
                    <a:pt x="103" y="190"/>
                  </a:lnTo>
                  <a:lnTo>
                    <a:pt x="101" y="190"/>
                  </a:lnTo>
                  <a:lnTo>
                    <a:pt x="97" y="192"/>
                  </a:lnTo>
                  <a:lnTo>
                    <a:pt x="96" y="190"/>
                  </a:lnTo>
                  <a:lnTo>
                    <a:pt x="84" y="169"/>
                  </a:lnTo>
                  <a:lnTo>
                    <a:pt x="82" y="152"/>
                  </a:lnTo>
                  <a:lnTo>
                    <a:pt x="84" y="148"/>
                  </a:lnTo>
                  <a:lnTo>
                    <a:pt x="84" y="148"/>
                  </a:lnTo>
                  <a:lnTo>
                    <a:pt x="86" y="144"/>
                  </a:lnTo>
                  <a:lnTo>
                    <a:pt x="86" y="142"/>
                  </a:lnTo>
                  <a:lnTo>
                    <a:pt x="86" y="140"/>
                  </a:lnTo>
                  <a:lnTo>
                    <a:pt x="86" y="140"/>
                  </a:lnTo>
                  <a:lnTo>
                    <a:pt x="92" y="135"/>
                  </a:lnTo>
                  <a:lnTo>
                    <a:pt x="97" y="131"/>
                  </a:lnTo>
                  <a:lnTo>
                    <a:pt x="105" y="127"/>
                  </a:lnTo>
                  <a:lnTo>
                    <a:pt x="109" y="129"/>
                  </a:lnTo>
                  <a:lnTo>
                    <a:pt x="111" y="129"/>
                  </a:lnTo>
                  <a:lnTo>
                    <a:pt x="111" y="127"/>
                  </a:lnTo>
                  <a:lnTo>
                    <a:pt x="111" y="127"/>
                  </a:lnTo>
                  <a:lnTo>
                    <a:pt x="113" y="125"/>
                  </a:lnTo>
                  <a:lnTo>
                    <a:pt x="117" y="129"/>
                  </a:lnTo>
                  <a:lnTo>
                    <a:pt x="119" y="131"/>
                  </a:lnTo>
                  <a:lnTo>
                    <a:pt x="119" y="131"/>
                  </a:lnTo>
                  <a:lnTo>
                    <a:pt x="121" y="129"/>
                  </a:lnTo>
                  <a:lnTo>
                    <a:pt x="122" y="133"/>
                  </a:lnTo>
                  <a:moveTo>
                    <a:pt x="30" y="4"/>
                  </a:moveTo>
                  <a:lnTo>
                    <a:pt x="32" y="6"/>
                  </a:lnTo>
                  <a:lnTo>
                    <a:pt x="36" y="8"/>
                  </a:lnTo>
                  <a:lnTo>
                    <a:pt x="38" y="10"/>
                  </a:lnTo>
                  <a:lnTo>
                    <a:pt x="38" y="14"/>
                  </a:lnTo>
                  <a:lnTo>
                    <a:pt x="38" y="14"/>
                  </a:lnTo>
                  <a:lnTo>
                    <a:pt x="42" y="19"/>
                  </a:lnTo>
                  <a:lnTo>
                    <a:pt x="44" y="21"/>
                  </a:lnTo>
                  <a:lnTo>
                    <a:pt x="46" y="21"/>
                  </a:lnTo>
                  <a:lnTo>
                    <a:pt x="48" y="23"/>
                  </a:lnTo>
                  <a:lnTo>
                    <a:pt x="49" y="25"/>
                  </a:lnTo>
                  <a:lnTo>
                    <a:pt x="53" y="29"/>
                  </a:lnTo>
                  <a:lnTo>
                    <a:pt x="59" y="35"/>
                  </a:lnTo>
                  <a:lnTo>
                    <a:pt x="61" y="37"/>
                  </a:lnTo>
                  <a:lnTo>
                    <a:pt x="61" y="37"/>
                  </a:lnTo>
                  <a:lnTo>
                    <a:pt x="63" y="37"/>
                  </a:lnTo>
                  <a:lnTo>
                    <a:pt x="67" y="42"/>
                  </a:lnTo>
                  <a:lnTo>
                    <a:pt x="76" y="58"/>
                  </a:lnTo>
                  <a:lnTo>
                    <a:pt x="76" y="67"/>
                  </a:lnTo>
                  <a:lnTo>
                    <a:pt x="82" y="65"/>
                  </a:lnTo>
                  <a:lnTo>
                    <a:pt x="82" y="60"/>
                  </a:lnTo>
                  <a:lnTo>
                    <a:pt x="84" y="62"/>
                  </a:lnTo>
                  <a:lnTo>
                    <a:pt x="86" y="62"/>
                  </a:lnTo>
                  <a:lnTo>
                    <a:pt x="86" y="62"/>
                  </a:lnTo>
                  <a:lnTo>
                    <a:pt x="88" y="62"/>
                  </a:lnTo>
                  <a:lnTo>
                    <a:pt x="92" y="67"/>
                  </a:lnTo>
                  <a:lnTo>
                    <a:pt x="97" y="69"/>
                  </a:lnTo>
                  <a:lnTo>
                    <a:pt x="101" y="71"/>
                  </a:lnTo>
                  <a:lnTo>
                    <a:pt x="111" y="77"/>
                  </a:lnTo>
                  <a:lnTo>
                    <a:pt x="117" y="83"/>
                  </a:lnTo>
                  <a:lnTo>
                    <a:pt x="117" y="83"/>
                  </a:lnTo>
                  <a:lnTo>
                    <a:pt x="115" y="87"/>
                  </a:lnTo>
                  <a:lnTo>
                    <a:pt x="119" y="88"/>
                  </a:lnTo>
                  <a:lnTo>
                    <a:pt x="121" y="88"/>
                  </a:lnTo>
                  <a:lnTo>
                    <a:pt x="119" y="90"/>
                  </a:lnTo>
                  <a:lnTo>
                    <a:pt x="113" y="92"/>
                  </a:lnTo>
                  <a:lnTo>
                    <a:pt x="105" y="94"/>
                  </a:lnTo>
                  <a:lnTo>
                    <a:pt x="97" y="94"/>
                  </a:lnTo>
                  <a:lnTo>
                    <a:pt x="94" y="94"/>
                  </a:lnTo>
                  <a:lnTo>
                    <a:pt x="92" y="94"/>
                  </a:lnTo>
                  <a:lnTo>
                    <a:pt x="82" y="92"/>
                  </a:lnTo>
                  <a:lnTo>
                    <a:pt x="76" y="88"/>
                  </a:lnTo>
                  <a:lnTo>
                    <a:pt x="73" y="88"/>
                  </a:lnTo>
                  <a:lnTo>
                    <a:pt x="71" y="87"/>
                  </a:lnTo>
                  <a:lnTo>
                    <a:pt x="71" y="85"/>
                  </a:lnTo>
                  <a:lnTo>
                    <a:pt x="61" y="75"/>
                  </a:lnTo>
                  <a:lnTo>
                    <a:pt x="53" y="63"/>
                  </a:lnTo>
                  <a:lnTo>
                    <a:pt x="49" y="60"/>
                  </a:lnTo>
                  <a:lnTo>
                    <a:pt x="49" y="60"/>
                  </a:lnTo>
                  <a:lnTo>
                    <a:pt x="49" y="56"/>
                  </a:lnTo>
                  <a:lnTo>
                    <a:pt x="44" y="48"/>
                  </a:lnTo>
                  <a:lnTo>
                    <a:pt x="40" y="46"/>
                  </a:lnTo>
                  <a:lnTo>
                    <a:pt x="34" y="44"/>
                  </a:lnTo>
                  <a:lnTo>
                    <a:pt x="30" y="42"/>
                  </a:lnTo>
                  <a:lnTo>
                    <a:pt x="7" y="27"/>
                  </a:lnTo>
                  <a:lnTo>
                    <a:pt x="1" y="19"/>
                  </a:lnTo>
                  <a:lnTo>
                    <a:pt x="0" y="16"/>
                  </a:lnTo>
                  <a:lnTo>
                    <a:pt x="5" y="14"/>
                  </a:lnTo>
                  <a:lnTo>
                    <a:pt x="7" y="12"/>
                  </a:lnTo>
                  <a:lnTo>
                    <a:pt x="9" y="12"/>
                  </a:lnTo>
                  <a:lnTo>
                    <a:pt x="13" y="10"/>
                  </a:lnTo>
                  <a:lnTo>
                    <a:pt x="15" y="10"/>
                  </a:lnTo>
                  <a:lnTo>
                    <a:pt x="15" y="10"/>
                  </a:lnTo>
                  <a:lnTo>
                    <a:pt x="19" y="10"/>
                  </a:lnTo>
                  <a:lnTo>
                    <a:pt x="21" y="10"/>
                  </a:lnTo>
                  <a:lnTo>
                    <a:pt x="25" y="8"/>
                  </a:lnTo>
                  <a:lnTo>
                    <a:pt x="26" y="4"/>
                  </a:lnTo>
                  <a:lnTo>
                    <a:pt x="26" y="2"/>
                  </a:lnTo>
                  <a:lnTo>
                    <a:pt x="26" y="2"/>
                  </a:lnTo>
                  <a:lnTo>
                    <a:pt x="26" y="0"/>
                  </a:lnTo>
                  <a:lnTo>
                    <a:pt x="26" y="0"/>
                  </a:lnTo>
                  <a:lnTo>
                    <a:pt x="28" y="0"/>
                  </a:lnTo>
                  <a:lnTo>
                    <a:pt x="3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grpSp>
      <p:sp>
        <p:nvSpPr>
          <p:cNvPr id="6377" name="TextBox 6376"/>
          <p:cNvSpPr txBox="1"/>
          <p:nvPr/>
        </p:nvSpPr>
        <p:spPr>
          <a:xfrm>
            <a:off x="7112814" y="6270768"/>
            <a:ext cx="1607438" cy="461665"/>
          </a:xfrm>
          <a:prstGeom prst="rect">
            <a:avLst/>
          </a:prstGeom>
          <a:noFill/>
          <a:ln w="19050">
            <a:solidFill>
              <a:srgbClr val="C00000"/>
            </a:solidFill>
          </a:ln>
        </p:spPr>
        <p:txBody>
          <a:bodyPr wrap="square" rtlCol="0">
            <a:spAutoFit/>
          </a:bodyPr>
          <a:lstStyle/>
          <a:p>
            <a:pPr algn="ctr" fontAlgn="base">
              <a:spcBef>
                <a:spcPct val="0"/>
              </a:spcBef>
              <a:spcAft>
                <a:spcPct val="0"/>
              </a:spcAft>
            </a:pPr>
            <a:r>
              <a:rPr lang="en-US" sz="1200" b="1" dirty="0" smtClean="0">
                <a:solidFill>
                  <a:prstClr val="black"/>
                </a:solidFill>
                <a:latin typeface="Verdana" panose="020B0604030504040204" pitchFamily="34" charset="0"/>
                <a:ea typeface="Verdana" panose="020B0604030504040204" pitchFamily="34" charset="0"/>
                <a:cs typeface="Verdana" panose="020B0604030504040204" pitchFamily="34" charset="0"/>
              </a:rPr>
              <a:t>Obj. HDS-3</a:t>
            </a:r>
            <a:endParaRPr lang="en-US" sz="1200" b="1"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pPr algn="ctr" fontAlgn="base">
              <a:spcBef>
                <a:spcPct val="0"/>
              </a:spcBef>
              <a:spcAft>
                <a:spcPct val="0"/>
              </a:spcAft>
            </a:pPr>
            <a:r>
              <a:rPr lang="en-US" sz="12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Decrease </a:t>
            </a:r>
            <a:r>
              <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rPr>
              <a:t>desired</a:t>
            </a:r>
          </a:p>
        </p:txBody>
      </p:sp>
      <p:sp>
        <p:nvSpPr>
          <p:cNvPr id="6386" name="Title 6385"/>
          <p:cNvSpPr>
            <a:spLocks noGrp="1"/>
          </p:cNvSpPr>
          <p:nvPr>
            <p:ph type="title"/>
          </p:nvPr>
        </p:nvSpPr>
        <p:spPr>
          <a:xfrm>
            <a:off x="445926" y="196484"/>
            <a:ext cx="8229600" cy="1143000"/>
          </a:xfrm>
        </p:spPr>
        <p:txBody>
          <a:bodyPr/>
          <a:lstStyle/>
          <a:p>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Stroke Deaths, by County: 2013–2015</a:t>
            </a:r>
            <a:endParaRPr lang="en-US" dirty="0"/>
          </a:p>
        </p:txBody>
      </p:sp>
      <p:sp>
        <p:nvSpPr>
          <p:cNvPr id="6378" name="Slide Number Placeholder 2"/>
          <p:cNvSpPr>
            <a:spLocks noGrp="1"/>
          </p:cNvSpPr>
          <p:nvPr>
            <p:ph type="sldNum" sz="quarter" idx="12"/>
          </p:nvPr>
        </p:nvSpPr>
        <p:spPr>
          <a:xfrm flipH="1">
            <a:off x="8686800" y="6410191"/>
            <a:ext cx="457200" cy="404304"/>
          </a:xfrm>
        </p:spPr>
        <p:txBody>
          <a:bodyPr/>
          <a:lstStyle/>
          <a:p>
            <a:r>
              <a:rPr lang="en-US" sz="1200" dirty="0" smtClean="0">
                <a:latin typeface="Verdana" panose="020B0604030504040204" pitchFamily="34" charset="0"/>
                <a:ea typeface="Verdana" panose="020B0604030504040204" pitchFamily="34" charset="0"/>
                <a:cs typeface="Verdana" panose="020B0604030504040204" pitchFamily="34" charset="0"/>
              </a:rPr>
              <a:t>13</a:t>
            </a:r>
            <a:endParaRPr lang="en-US" sz="1200" dirty="0">
              <a:latin typeface="Verdana" panose="020B0604030504040204" pitchFamily="34" charset="0"/>
              <a:ea typeface="Verdana" panose="020B0604030504040204" pitchFamily="34" charset="0"/>
              <a:cs typeface="Verdana" panose="020B0604030504040204" pitchFamily="34" charset="0"/>
            </a:endParaRPr>
          </a:p>
        </p:txBody>
      </p:sp>
      <p:sp>
        <p:nvSpPr>
          <p:cNvPr id="6379" name="TextBox 6378"/>
          <p:cNvSpPr txBox="1"/>
          <p:nvPr/>
        </p:nvSpPr>
        <p:spPr>
          <a:xfrm>
            <a:off x="8301" y="5743105"/>
            <a:ext cx="7249043" cy="646331"/>
          </a:xfrm>
          <a:prstGeom prst="rect">
            <a:avLst/>
          </a:prstGeom>
          <a:noFill/>
        </p:spPr>
        <p:txBody>
          <a:bodyPr wrap="square" rtlCol="0" anchor="ctr">
            <a:spAutoFit/>
          </a:bodyPr>
          <a:lstStyle/>
          <a:p>
            <a:r>
              <a:rPr lang="en-US" sz="900" dirty="0">
                <a:latin typeface="Verdana" panose="020B0604030504040204" pitchFamily="34" charset="0"/>
                <a:ea typeface="Verdana" panose="020B0604030504040204" pitchFamily="34" charset="0"/>
                <a:cs typeface="Verdana" panose="020B0604030504040204" pitchFamily="34" charset="0"/>
              </a:rPr>
              <a:t>NOTES: Data are for ICD-10 codes I60-I69 reported as the underlying cause of death. Rates are age-adjusted to the 2000 standard population</a:t>
            </a:r>
            <a:r>
              <a:rPr lang="en-US" sz="900" dirty="0" smtClean="0">
                <a:latin typeface="Verdana" panose="020B0604030504040204" pitchFamily="34" charset="0"/>
                <a:ea typeface="Verdana" panose="020B0604030504040204" pitchFamily="34" charset="0"/>
                <a:cs typeface="Verdana" panose="020B0604030504040204" pitchFamily="34" charset="0"/>
              </a:rPr>
              <a:t>. </a:t>
            </a:r>
            <a:r>
              <a:rPr lang="en-US" sz="900" dirty="0">
                <a:latin typeface="Verdana" panose="020B0604030504040204" pitchFamily="34" charset="0"/>
                <a:ea typeface="Verdana" panose="020B0604030504040204" pitchFamily="34" charset="0"/>
                <a:cs typeface="Verdana" panose="020B0604030504040204" pitchFamily="34" charset="0"/>
              </a:rPr>
              <a:t>Rates are spatially smoothed to enhance the stability of rates in counties with small populations. Data are displayed by a modified Jenks classification for U.S. counties which creates categories that minimize within-group variation and maximize between-group variation. 			</a:t>
            </a:r>
          </a:p>
        </p:txBody>
      </p:sp>
    </p:spTree>
    <p:extLst>
      <p:ext uri="{BB962C8B-B14F-4D97-AF65-F5344CB8AC3E}">
        <p14:creationId xmlns:p14="http://schemas.microsoft.com/office/powerpoint/2010/main" val="4100116724"/>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aphicFrame>
        <p:nvGraphicFramePr>
          <p:cNvPr id="4" name="Content Placeholder 3" descr="This figure is a line chart showing trends in overall cancer mortality between 1999 and 2007 for the total population, as well as by five population subgroups (American Indian or Alaska Native, Asian or Pacific Islander, Hispanic, non-Hispanic black, and non-Hispanic white). &#10;&#10;The overall cancer death rate (tracked with Healthy People 2010 objective 3-1) declined 11.2% between 1999 and 2007, from 200.8 to 178.4 per 100,000 population (age adjusted), moving closer to the 2010 target of 158.6 per 100,000. This decline is reflected among all population subgroups. However, disparities persisted. In 2007, the Asian or Pacific Islander population remained with the lowest rate of overall cancer mortality, 106.7 per 100,000 (age adjusted), whereas the non-Hispanic black population remained with the highest rate, 221.7 per 100,000 (age adjusted), over twice the rate for the Asian or Pacific Islander population.&#10;" title="Trends in overall cancer mortality between 1999 and 2007"/>
          <p:cNvGraphicFramePr>
            <a:graphicFrameLocks noGrp="1"/>
          </p:cNvGraphicFramePr>
          <p:nvPr>
            <p:ph type="chart" sz="quarter" idx="4294967295"/>
            <p:extLst>
              <p:ext uri="{D42A27DB-BD31-4B8C-83A1-F6EECF244321}">
                <p14:modId xmlns:p14="http://schemas.microsoft.com/office/powerpoint/2010/main" val="2704995985"/>
              </p:ext>
            </p:extLst>
          </p:nvPr>
        </p:nvGraphicFramePr>
        <p:xfrm>
          <a:off x="190500" y="1303277"/>
          <a:ext cx="8763000" cy="464820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idx="4294967295"/>
          </p:nvPr>
        </p:nvSpPr>
        <p:spPr>
          <a:xfrm>
            <a:off x="0" y="23750"/>
            <a:ext cx="9144000" cy="1066800"/>
          </a:xfrm>
          <a:prstGeom prst="rect">
            <a:avLst/>
          </a:prstGeom>
        </p:spPr>
        <p:txBody>
          <a:bodyPr>
            <a:noAutofit/>
          </a:bodyPr>
          <a:lstStyle/>
          <a:p>
            <a:r>
              <a:rPr 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Mean Serum Total Cholesterol Levels, </a:t>
            </a:r>
            <a:br>
              <a:rPr 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br>
            <a:r>
              <a:rPr 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Adults 20+ Years</a:t>
            </a:r>
            <a:endPar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endParaRPr>
          </a:p>
        </p:txBody>
      </p:sp>
      <p:sp>
        <p:nvSpPr>
          <p:cNvPr id="18" name="TextBox 13"/>
          <p:cNvSpPr txBox="1"/>
          <p:nvPr/>
        </p:nvSpPr>
        <p:spPr>
          <a:xfrm>
            <a:off x="609600" y="1156746"/>
            <a:ext cx="1981200" cy="338554"/>
          </a:xfrm>
          <a:prstGeom prst="rect">
            <a:avLst/>
          </a:prstGeom>
          <a:noFill/>
        </p:spPr>
        <p:txBody>
          <a:bodyPr vert="horz"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pPr>
            <a:r>
              <a:rPr lang="en-US" sz="1600" b="1" dirty="0" smtClean="0">
                <a:solidFill>
                  <a:prstClr val="black"/>
                </a:solidFill>
                <a:latin typeface="Verdana" panose="020B0604030504040204" pitchFamily="34" charset="0"/>
                <a:ea typeface="Verdana" panose="020B0604030504040204" pitchFamily="34" charset="0"/>
                <a:cs typeface="Verdana" panose="020B0604030504040204" pitchFamily="34" charset="0"/>
              </a:rPr>
              <a:t>mg/</a:t>
            </a:r>
            <a:r>
              <a:rPr lang="en-US" sz="1600" b="1" dirty="0" err="1" smtClean="0">
                <a:solidFill>
                  <a:prstClr val="black"/>
                </a:solidFill>
                <a:latin typeface="Verdana" panose="020B0604030504040204" pitchFamily="34" charset="0"/>
                <a:ea typeface="Verdana" panose="020B0604030504040204" pitchFamily="34" charset="0"/>
                <a:cs typeface="Verdana" panose="020B0604030504040204" pitchFamily="34" charset="0"/>
              </a:rPr>
              <a:t>dL</a:t>
            </a:r>
            <a:endParaRPr lang="en-US" sz="1600" b="1" dirty="0" smtClean="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10" name="Text Placeholder 16"/>
          <p:cNvSpPr txBox="1">
            <a:spLocks/>
          </p:cNvSpPr>
          <p:nvPr/>
        </p:nvSpPr>
        <p:spPr>
          <a:xfrm>
            <a:off x="0" y="6179125"/>
            <a:ext cx="7428216" cy="3740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00" dirty="0" smtClean="0">
                <a:latin typeface="Verdana" panose="020B0604030504040204" pitchFamily="34" charset="0"/>
                <a:ea typeface="Verdana" panose="020B0604030504040204" pitchFamily="34" charset="0"/>
                <a:cs typeface="Verdana" panose="020B0604030504040204" pitchFamily="34" charset="0"/>
              </a:rPr>
              <a:t>NOTES: Total </a:t>
            </a:r>
            <a:r>
              <a:rPr lang="en-US" sz="1000" dirty="0">
                <a:latin typeface="Verdana" panose="020B0604030504040204" pitchFamily="34" charset="0"/>
                <a:ea typeface="Verdana" panose="020B0604030504040204" pitchFamily="34" charset="0"/>
                <a:cs typeface="Verdana" panose="020B0604030504040204" pitchFamily="34" charset="0"/>
              </a:rPr>
              <a:t>cholesterol is a combination of high-density lipoproteins (HDL), low-density lipoproteins (LDL), and very low-density lipoproteins (VLDL).</a:t>
            </a:r>
            <a:r>
              <a:rPr lang="en-US" sz="1000" dirty="0" smtClean="0">
                <a:latin typeface="Verdana" panose="020B0604030504040204" pitchFamily="34" charset="0"/>
                <a:ea typeface="Verdana" panose="020B0604030504040204" pitchFamily="34" charset="0"/>
                <a:cs typeface="Verdana" panose="020B0604030504040204" pitchFamily="34" charset="0"/>
              </a:rPr>
              <a:t> </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Data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are age-adjusted </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to the 2000 standard population. </a:t>
            </a:r>
            <a:endParaRPr lang="en-US" sz="1000" dirty="0">
              <a:latin typeface="Verdana" panose="020B0604030504040204" pitchFamily="34" charset="0"/>
              <a:ea typeface="Verdana" panose="020B0604030504040204" pitchFamily="34" charset="0"/>
              <a:cs typeface="Verdana" panose="020B0604030504040204" pitchFamily="34" charset="0"/>
            </a:endParaRPr>
          </a:p>
        </p:txBody>
      </p:sp>
      <p:sp>
        <p:nvSpPr>
          <p:cNvPr id="11" name="TextBox 1"/>
          <p:cNvSpPr txBox="1"/>
          <p:nvPr/>
        </p:nvSpPr>
        <p:spPr>
          <a:xfrm>
            <a:off x="8242252" y="4103111"/>
            <a:ext cx="1041495" cy="33855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600" b="1" dirty="0" smtClean="0">
                <a:solidFill>
                  <a:srgbClr val="7030A0"/>
                </a:solidFill>
                <a:latin typeface="Verdana" panose="020B0604030504040204" pitchFamily="34" charset="0"/>
                <a:ea typeface="Verdana" panose="020B0604030504040204" pitchFamily="34" charset="0"/>
                <a:cs typeface="Verdana" panose="020B0604030504040204" pitchFamily="34" charset="0"/>
              </a:rPr>
              <a:t>Total</a:t>
            </a:r>
            <a:endParaRPr lang="en-US" sz="1600" b="1" dirty="0">
              <a:solidFill>
                <a:srgbClr val="7030A0"/>
              </a:solidFill>
              <a:latin typeface="Verdana" panose="020B0604030504040204" pitchFamily="34" charset="0"/>
              <a:ea typeface="Verdana" panose="020B0604030504040204" pitchFamily="34" charset="0"/>
              <a:cs typeface="Verdana" panose="020B0604030504040204" pitchFamily="34" charset="0"/>
            </a:endParaRPr>
          </a:p>
        </p:txBody>
      </p:sp>
      <p:sp>
        <p:nvSpPr>
          <p:cNvPr id="13" name="TextBox 12"/>
          <p:cNvSpPr txBox="1"/>
          <p:nvPr/>
        </p:nvSpPr>
        <p:spPr>
          <a:xfrm>
            <a:off x="0" y="6514277"/>
            <a:ext cx="7696200" cy="246221"/>
          </a:xfrm>
          <a:prstGeom prst="rect">
            <a:avLst/>
          </a:prstGeom>
          <a:noFill/>
        </p:spPr>
        <p:txBody>
          <a:bodyPr wrap="square" rtlCol="0">
            <a:spAutoFit/>
          </a:bodyPr>
          <a:lstStyle/>
          <a:p>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SOURCE: National Health and Nutrition Examination Survey (NHANES), CDC/NCHS</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a:t>
            </a:r>
            <a:endParaRPr lang="en-US" dirty="0">
              <a:latin typeface="Verdana" panose="020B0604030504040204" pitchFamily="34" charset="0"/>
              <a:ea typeface="Verdana" panose="020B0604030504040204" pitchFamily="34" charset="0"/>
              <a:cs typeface="Verdana" panose="020B0604030504040204" pitchFamily="34" charset="0"/>
            </a:endParaRPr>
          </a:p>
        </p:txBody>
      </p:sp>
      <p:grpSp>
        <p:nvGrpSpPr>
          <p:cNvPr id="14" name="Group 13" descr="This symbol represents a break in the y-axis."/>
          <p:cNvGrpSpPr/>
          <p:nvPr/>
        </p:nvGrpSpPr>
        <p:grpSpPr>
          <a:xfrm>
            <a:off x="802644" y="4724400"/>
            <a:ext cx="223473" cy="396832"/>
            <a:chOff x="533400" y="5216106"/>
            <a:chExt cx="245820" cy="396832"/>
          </a:xfrm>
        </p:grpSpPr>
        <p:sp useBgFill="1">
          <p:nvSpPr>
            <p:cNvPr id="15" name="Rectangle 14"/>
            <p:cNvSpPr/>
            <p:nvPr/>
          </p:nvSpPr>
          <p:spPr>
            <a:xfrm>
              <a:off x="647683" y="5334008"/>
              <a:ext cx="120068" cy="24728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6" name="Straight Connector 15"/>
            <p:cNvCxnSpPr/>
            <p:nvPr/>
          </p:nvCxnSpPr>
          <p:spPr>
            <a:xfrm>
              <a:off x="550653" y="5216106"/>
              <a:ext cx="228567" cy="152417"/>
            </a:xfrm>
            <a:prstGeom prst="line">
              <a:avLst/>
            </a:prstGeom>
            <a:ln>
              <a:solidFill>
                <a:srgbClr val="7F7F7F"/>
              </a:solidFill>
            </a:ln>
          </p:spPr>
          <p:style>
            <a:lnRef idx="1">
              <a:schemeClr val="dk1"/>
            </a:lnRef>
            <a:fillRef idx="0">
              <a:schemeClr val="dk1"/>
            </a:fillRef>
            <a:effectRef idx="0">
              <a:schemeClr val="dk1"/>
            </a:effectRef>
            <a:fontRef idx="minor">
              <a:schemeClr val="tx1"/>
            </a:fontRef>
          </p:style>
        </p:cxnSp>
        <p:cxnSp>
          <p:nvCxnSpPr>
            <p:cNvPr id="17" name="Straight Connector 16"/>
            <p:cNvCxnSpPr/>
            <p:nvPr/>
          </p:nvCxnSpPr>
          <p:spPr>
            <a:xfrm>
              <a:off x="533400" y="5460521"/>
              <a:ext cx="228567" cy="152417"/>
            </a:xfrm>
            <a:prstGeom prst="line">
              <a:avLst/>
            </a:prstGeom>
            <a:ln>
              <a:solidFill>
                <a:srgbClr val="7F7F7F"/>
              </a:solidFill>
            </a:ln>
          </p:spPr>
          <p:style>
            <a:lnRef idx="1">
              <a:schemeClr val="dk1"/>
            </a:lnRef>
            <a:fillRef idx="0">
              <a:schemeClr val="dk1"/>
            </a:fillRef>
            <a:effectRef idx="0">
              <a:schemeClr val="dk1"/>
            </a:effectRef>
            <a:fontRef idx="minor">
              <a:schemeClr val="tx1"/>
            </a:fontRef>
          </p:style>
        </p:cxnSp>
      </p:grpSp>
      <p:sp useBgFill="1">
        <p:nvSpPr>
          <p:cNvPr id="21" name="Rectangle 20" descr="Y-axis starts at zero percent."/>
          <p:cNvSpPr/>
          <p:nvPr/>
        </p:nvSpPr>
        <p:spPr>
          <a:xfrm>
            <a:off x="313046" y="5121232"/>
            <a:ext cx="288260" cy="4134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prstClr val="white"/>
                </a:solidFill>
              </a:rPr>
              <a:t>y</a:t>
            </a:r>
            <a:endParaRPr lang="en-US" dirty="0">
              <a:solidFill>
                <a:prstClr val="white"/>
              </a:solidFill>
            </a:endParaRPr>
          </a:p>
        </p:txBody>
      </p:sp>
      <p:sp>
        <p:nvSpPr>
          <p:cNvPr id="20" name="Slide Number Placeholder 2"/>
          <p:cNvSpPr>
            <a:spLocks noGrp="1"/>
          </p:cNvSpPr>
          <p:nvPr>
            <p:ph type="sldNum" sz="quarter" idx="4294967295"/>
          </p:nvPr>
        </p:nvSpPr>
        <p:spPr>
          <a:xfrm>
            <a:off x="8731405" y="6492875"/>
            <a:ext cx="412595" cy="365125"/>
          </a:xfrm>
          <a:prstGeom prst="rect">
            <a:avLst/>
          </a:prstGeom>
        </p:spPr>
        <p:txBody>
          <a:bodyPr/>
          <a:lstStyle/>
          <a:p>
            <a:r>
              <a:rPr lang="en-US" sz="1200" dirty="0" smtClean="0">
                <a:solidFill>
                  <a:srgbClr val="898989"/>
                </a:solidFill>
                <a:latin typeface="Verdana" panose="020B0604030504040204" pitchFamily="34" charset="0"/>
                <a:ea typeface="Verdana" panose="020B0604030504040204" pitchFamily="34" charset="0"/>
                <a:cs typeface="Verdana" panose="020B0604030504040204" pitchFamily="34" charset="0"/>
              </a:rPr>
              <a:t>14</a:t>
            </a:r>
            <a:endPar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3264487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2" name="Group 1" descr="Map displaying 2014 data for self-reported hypertension by state for adults 18+." title="Self Reported Hypertension"/>
          <p:cNvGrpSpPr/>
          <p:nvPr/>
        </p:nvGrpSpPr>
        <p:grpSpPr>
          <a:xfrm>
            <a:off x="1189678" y="964033"/>
            <a:ext cx="6427115" cy="4272534"/>
            <a:chOff x="1641313" y="580644"/>
            <a:chExt cx="8569487" cy="5696712"/>
          </a:xfrm>
        </p:grpSpPr>
        <p:grpSp>
          <p:nvGrpSpPr>
            <p:cNvPr id="292" name="Group 291"/>
            <p:cNvGrpSpPr>
              <a:grpSpLocks noChangeAspect="1"/>
            </p:cNvGrpSpPr>
            <p:nvPr/>
          </p:nvGrpSpPr>
          <p:grpSpPr>
            <a:xfrm>
              <a:off x="1981200" y="580644"/>
              <a:ext cx="8229600" cy="5696712"/>
              <a:chOff x="2398713" y="922338"/>
              <a:chExt cx="7048501" cy="4878388"/>
            </a:xfrm>
          </p:grpSpPr>
          <p:sp>
            <p:nvSpPr>
              <p:cNvPr id="146" name="Freeform 143"/>
              <p:cNvSpPr>
                <a:spLocks noEditPoints="1"/>
              </p:cNvSpPr>
              <p:nvPr/>
            </p:nvSpPr>
            <p:spPr bwMode="auto">
              <a:xfrm>
                <a:off x="7102476" y="3943350"/>
                <a:ext cx="531813" cy="923925"/>
              </a:xfrm>
              <a:custGeom>
                <a:avLst/>
                <a:gdLst>
                  <a:gd name="T0" fmla="*/ 49 w 335"/>
                  <a:gd name="T1" fmla="*/ 579 h 582"/>
                  <a:gd name="T2" fmla="*/ 40 w 335"/>
                  <a:gd name="T3" fmla="*/ 581 h 582"/>
                  <a:gd name="T4" fmla="*/ 57 w 335"/>
                  <a:gd name="T5" fmla="*/ 577 h 582"/>
                  <a:gd name="T6" fmla="*/ 37 w 335"/>
                  <a:gd name="T7" fmla="*/ 15 h 582"/>
                  <a:gd name="T8" fmla="*/ 47 w 335"/>
                  <a:gd name="T9" fmla="*/ 15 h 582"/>
                  <a:gd name="T10" fmla="*/ 74 w 335"/>
                  <a:gd name="T11" fmla="*/ 13 h 582"/>
                  <a:gd name="T12" fmla="*/ 105 w 335"/>
                  <a:gd name="T13" fmla="*/ 10 h 582"/>
                  <a:gd name="T14" fmla="*/ 120 w 335"/>
                  <a:gd name="T15" fmla="*/ 10 h 582"/>
                  <a:gd name="T16" fmla="*/ 133 w 335"/>
                  <a:gd name="T17" fmla="*/ 8 h 582"/>
                  <a:gd name="T18" fmla="*/ 152 w 335"/>
                  <a:gd name="T19" fmla="*/ 6 h 582"/>
                  <a:gd name="T20" fmla="*/ 227 w 335"/>
                  <a:gd name="T21" fmla="*/ 0 h 582"/>
                  <a:gd name="T22" fmla="*/ 239 w 335"/>
                  <a:gd name="T23" fmla="*/ 40 h 582"/>
                  <a:gd name="T24" fmla="*/ 244 w 335"/>
                  <a:gd name="T25" fmla="*/ 59 h 582"/>
                  <a:gd name="T26" fmla="*/ 261 w 335"/>
                  <a:gd name="T27" fmla="*/ 125 h 582"/>
                  <a:gd name="T28" fmla="*/ 274 w 335"/>
                  <a:gd name="T29" fmla="*/ 174 h 582"/>
                  <a:gd name="T30" fmla="*/ 300 w 335"/>
                  <a:gd name="T31" fmla="*/ 255 h 582"/>
                  <a:gd name="T32" fmla="*/ 308 w 335"/>
                  <a:gd name="T33" fmla="*/ 277 h 582"/>
                  <a:gd name="T34" fmla="*/ 315 w 335"/>
                  <a:gd name="T35" fmla="*/ 289 h 582"/>
                  <a:gd name="T36" fmla="*/ 323 w 335"/>
                  <a:gd name="T37" fmla="*/ 308 h 582"/>
                  <a:gd name="T38" fmla="*/ 315 w 335"/>
                  <a:gd name="T39" fmla="*/ 338 h 582"/>
                  <a:gd name="T40" fmla="*/ 311 w 335"/>
                  <a:gd name="T41" fmla="*/ 371 h 582"/>
                  <a:gd name="T42" fmla="*/ 315 w 335"/>
                  <a:gd name="T43" fmla="*/ 382 h 582"/>
                  <a:gd name="T44" fmla="*/ 323 w 335"/>
                  <a:gd name="T45" fmla="*/ 427 h 582"/>
                  <a:gd name="T46" fmla="*/ 330 w 335"/>
                  <a:gd name="T47" fmla="*/ 450 h 582"/>
                  <a:gd name="T48" fmla="*/ 332 w 335"/>
                  <a:gd name="T49" fmla="*/ 462 h 582"/>
                  <a:gd name="T50" fmla="*/ 289 w 335"/>
                  <a:gd name="T51" fmla="*/ 467 h 582"/>
                  <a:gd name="T52" fmla="*/ 227 w 335"/>
                  <a:gd name="T53" fmla="*/ 474 h 582"/>
                  <a:gd name="T54" fmla="*/ 206 w 335"/>
                  <a:gd name="T55" fmla="*/ 476 h 582"/>
                  <a:gd name="T56" fmla="*/ 191 w 335"/>
                  <a:gd name="T57" fmla="*/ 477 h 582"/>
                  <a:gd name="T58" fmla="*/ 169 w 335"/>
                  <a:gd name="T59" fmla="*/ 479 h 582"/>
                  <a:gd name="T60" fmla="*/ 147 w 335"/>
                  <a:gd name="T61" fmla="*/ 482 h 582"/>
                  <a:gd name="T62" fmla="*/ 127 w 335"/>
                  <a:gd name="T63" fmla="*/ 484 h 582"/>
                  <a:gd name="T64" fmla="*/ 122 w 335"/>
                  <a:gd name="T65" fmla="*/ 484 h 582"/>
                  <a:gd name="T66" fmla="*/ 108 w 335"/>
                  <a:gd name="T67" fmla="*/ 486 h 582"/>
                  <a:gd name="T68" fmla="*/ 105 w 335"/>
                  <a:gd name="T69" fmla="*/ 486 h 582"/>
                  <a:gd name="T70" fmla="*/ 93 w 335"/>
                  <a:gd name="T71" fmla="*/ 499 h 582"/>
                  <a:gd name="T72" fmla="*/ 117 w 335"/>
                  <a:gd name="T73" fmla="*/ 523 h 582"/>
                  <a:gd name="T74" fmla="*/ 117 w 335"/>
                  <a:gd name="T75" fmla="*/ 554 h 582"/>
                  <a:gd name="T76" fmla="*/ 106 w 335"/>
                  <a:gd name="T77" fmla="*/ 571 h 582"/>
                  <a:gd name="T78" fmla="*/ 69 w 335"/>
                  <a:gd name="T79" fmla="*/ 579 h 582"/>
                  <a:gd name="T80" fmla="*/ 71 w 335"/>
                  <a:gd name="T81" fmla="*/ 576 h 582"/>
                  <a:gd name="T82" fmla="*/ 83 w 335"/>
                  <a:gd name="T83" fmla="*/ 576 h 582"/>
                  <a:gd name="T84" fmla="*/ 79 w 335"/>
                  <a:gd name="T85" fmla="*/ 564 h 582"/>
                  <a:gd name="T86" fmla="*/ 69 w 335"/>
                  <a:gd name="T87" fmla="*/ 550 h 582"/>
                  <a:gd name="T88" fmla="*/ 71 w 335"/>
                  <a:gd name="T89" fmla="*/ 538 h 582"/>
                  <a:gd name="T90" fmla="*/ 62 w 335"/>
                  <a:gd name="T91" fmla="*/ 528 h 582"/>
                  <a:gd name="T92" fmla="*/ 56 w 335"/>
                  <a:gd name="T93" fmla="*/ 535 h 582"/>
                  <a:gd name="T94" fmla="*/ 52 w 335"/>
                  <a:gd name="T95" fmla="*/ 548 h 582"/>
                  <a:gd name="T96" fmla="*/ 52 w 335"/>
                  <a:gd name="T97" fmla="*/ 565 h 582"/>
                  <a:gd name="T98" fmla="*/ 45 w 335"/>
                  <a:gd name="T99" fmla="*/ 569 h 582"/>
                  <a:gd name="T100" fmla="*/ 37 w 335"/>
                  <a:gd name="T101" fmla="*/ 565 h 582"/>
                  <a:gd name="T102" fmla="*/ 27 w 335"/>
                  <a:gd name="T103" fmla="*/ 567 h 582"/>
                  <a:gd name="T104" fmla="*/ 22 w 335"/>
                  <a:gd name="T105" fmla="*/ 532 h 582"/>
                  <a:gd name="T106" fmla="*/ 18 w 335"/>
                  <a:gd name="T107" fmla="*/ 493 h 582"/>
                  <a:gd name="T108" fmla="*/ 12 w 335"/>
                  <a:gd name="T109" fmla="*/ 442 h 582"/>
                  <a:gd name="T110" fmla="*/ 5 w 335"/>
                  <a:gd name="T111" fmla="*/ 384 h 582"/>
                  <a:gd name="T112" fmla="*/ 6 w 335"/>
                  <a:gd name="T113" fmla="*/ 321 h 582"/>
                  <a:gd name="T114" fmla="*/ 6 w 335"/>
                  <a:gd name="T115" fmla="*/ 210 h 582"/>
                  <a:gd name="T116" fmla="*/ 8 w 335"/>
                  <a:gd name="T117" fmla="*/ 186 h 582"/>
                  <a:gd name="T118" fmla="*/ 8 w 335"/>
                  <a:gd name="T119" fmla="*/ 149 h 582"/>
                  <a:gd name="T120" fmla="*/ 8 w 335"/>
                  <a:gd name="T121" fmla="*/ 93 h 582"/>
                  <a:gd name="T122" fmla="*/ 0 w 335"/>
                  <a:gd name="T123" fmla="*/ 2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5" h="582">
                    <a:moveTo>
                      <a:pt x="57" y="577"/>
                    </a:moveTo>
                    <a:lnTo>
                      <a:pt x="57" y="579"/>
                    </a:lnTo>
                    <a:lnTo>
                      <a:pt x="57" y="579"/>
                    </a:lnTo>
                    <a:lnTo>
                      <a:pt x="57" y="579"/>
                    </a:lnTo>
                    <a:lnTo>
                      <a:pt x="54" y="579"/>
                    </a:lnTo>
                    <a:lnTo>
                      <a:pt x="54" y="579"/>
                    </a:lnTo>
                    <a:lnTo>
                      <a:pt x="52" y="579"/>
                    </a:lnTo>
                    <a:lnTo>
                      <a:pt x="49" y="579"/>
                    </a:lnTo>
                    <a:lnTo>
                      <a:pt x="45" y="579"/>
                    </a:lnTo>
                    <a:lnTo>
                      <a:pt x="39" y="582"/>
                    </a:lnTo>
                    <a:lnTo>
                      <a:pt x="37" y="582"/>
                    </a:lnTo>
                    <a:lnTo>
                      <a:pt x="35" y="582"/>
                    </a:lnTo>
                    <a:lnTo>
                      <a:pt x="35" y="582"/>
                    </a:lnTo>
                    <a:lnTo>
                      <a:pt x="37" y="582"/>
                    </a:lnTo>
                    <a:lnTo>
                      <a:pt x="39" y="582"/>
                    </a:lnTo>
                    <a:lnTo>
                      <a:pt x="40" y="581"/>
                    </a:lnTo>
                    <a:lnTo>
                      <a:pt x="44" y="579"/>
                    </a:lnTo>
                    <a:lnTo>
                      <a:pt x="49" y="579"/>
                    </a:lnTo>
                    <a:lnTo>
                      <a:pt x="50" y="579"/>
                    </a:lnTo>
                    <a:lnTo>
                      <a:pt x="52" y="577"/>
                    </a:lnTo>
                    <a:lnTo>
                      <a:pt x="52" y="577"/>
                    </a:lnTo>
                    <a:lnTo>
                      <a:pt x="52" y="576"/>
                    </a:lnTo>
                    <a:lnTo>
                      <a:pt x="52" y="574"/>
                    </a:lnTo>
                    <a:lnTo>
                      <a:pt x="57" y="577"/>
                    </a:lnTo>
                    <a:close/>
                    <a:moveTo>
                      <a:pt x="18" y="17"/>
                    </a:moveTo>
                    <a:lnTo>
                      <a:pt x="28" y="17"/>
                    </a:lnTo>
                    <a:lnTo>
                      <a:pt x="28" y="17"/>
                    </a:lnTo>
                    <a:lnTo>
                      <a:pt x="28" y="17"/>
                    </a:lnTo>
                    <a:lnTo>
                      <a:pt x="30" y="17"/>
                    </a:lnTo>
                    <a:lnTo>
                      <a:pt x="30" y="17"/>
                    </a:lnTo>
                    <a:lnTo>
                      <a:pt x="30" y="17"/>
                    </a:lnTo>
                    <a:lnTo>
                      <a:pt x="37" y="15"/>
                    </a:lnTo>
                    <a:lnTo>
                      <a:pt x="37" y="15"/>
                    </a:lnTo>
                    <a:lnTo>
                      <a:pt x="39" y="15"/>
                    </a:lnTo>
                    <a:lnTo>
                      <a:pt x="42" y="15"/>
                    </a:lnTo>
                    <a:lnTo>
                      <a:pt x="44" y="15"/>
                    </a:lnTo>
                    <a:lnTo>
                      <a:pt x="44" y="15"/>
                    </a:lnTo>
                    <a:lnTo>
                      <a:pt x="44" y="15"/>
                    </a:lnTo>
                    <a:lnTo>
                      <a:pt x="45" y="15"/>
                    </a:lnTo>
                    <a:lnTo>
                      <a:pt x="47" y="15"/>
                    </a:lnTo>
                    <a:lnTo>
                      <a:pt x="52" y="15"/>
                    </a:lnTo>
                    <a:lnTo>
                      <a:pt x="67" y="13"/>
                    </a:lnTo>
                    <a:lnTo>
                      <a:pt x="67" y="13"/>
                    </a:lnTo>
                    <a:lnTo>
                      <a:pt x="69" y="13"/>
                    </a:lnTo>
                    <a:lnTo>
                      <a:pt x="71" y="13"/>
                    </a:lnTo>
                    <a:lnTo>
                      <a:pt x="71" y="13"/>
                    </a:lnTo>
                    <a:lnTo>
                      <a:pt x="74" y="13"/>
                    </a:lnTo>
                    <a:lnTo>
                      <a:pt x="74" y="13"/>
                    </a:lnTo>
                    <a:lnTo>
                      <a:pt x="79" y="11"/>
                    </a:lnTo>
                    <a:lnTo>
                      <a:pt x="81" y="11"/>
                    </a:lnTo>
                    <a:lnTo>
                      <a:pt x="84" y="11"/>
                    </a:lnTo>
                    <a:lnTo>
                      <a:pt x="86" y="11"/>
                    </a:lnTo>
                    <a:lnTo>
                      <a:pt x="86" y="11"/>
                    </a:lnTo>
                    <a:lnTo>
                      <a:pt x="86" y="11"/>
                    </a:lnTo>
                    <a:lnTo>
                      <a:pt x="105" y="10"/>
                    </a:lnTo>
                    <a:lnTo>
                      <a:pt x="105" y="10"/>
                    </a:lnTo>
                    <a:lnTo>
                      <a:pt x="108" y="10"/>
                    </a:lnTo>
                    <a:lnTo>
                      <a:pt x="108" y="10"/>
                    </a:lnTo>
                    <a:lnTo>
                      <a:pt x="108" y="10"/>
                    </a:lnTo>
                    <a:lnTo>
                      <a:pt x="108" y="10"/>
                    </a:lnTo>
                    <a:lnTo>
                      <a:pt x="117" y="10"/>
                    </a:lnTo>
                    <a:lnTo>
                      <a:pt x="118" y="10"/>
                    </a:lnTo>
                    <a:lnTo>
                      <a:pt x="118" y="10"/>
                    </a:lnTo>
                    <a:lnTo>
                      <a:pt x="120" y="10"/>
                    </a:lnTo>
                    <a:lnTo>
                      <a:pt x="120" y="10"/>
                    </a:lnTo>
                    <a:lnTo>
                      <a:pt x="122" y="10"/>
                    </a:lnTo>
                    <a:lnTo>
                      <a:pt x="123" y="8"/>
                    </a:lnTo>
                    <a:lnTo>
                      <a:pt x="123" y="8"/>
                    </a:lnTo>
                    <a:lnTo>
                      <a:pt x="133" y="8"/>
                    </a:lnTo>
                    <a:lnTo>
                      <a:pt x="133" y="8"/>
                    </a:lnTo>
                    <a:lnTo>
                      <a:pt x="133" y="8"/>
                    </a:lnTo>
                    <a:lnTo>
                      <a:pt x="133" y="8"/>
                    </a:lnTo>
                    <a:lnTo>
                      <a:pt x="135" y="8"/>
                    </a:lnTo>
                    <a:lnTo>
                      <a:pt x="137" y="8"/>
                    </a:lnTo>
                    <a:lnTo>
                      <a:pt x="140" y="8"/>
                    </a:lnTo>
                    <a:lnTo>
                      <a:pt x="142" y="8"/>
                    </a:lnTo>
                    <a:lnTo>
                      <a:pt x="142" y="6"/>
                    </a:lnTo>
                    <a:lnTo>
                      <a:pt x="144" y="6"/>
                    </a:lnTo>
                    <a:lnTo>
                      <a:pt x="147" y="6"/>
                    </a:lnTo>
                    <a:lnTo>
                      <a:pt x="152" y="6"/>
                    </a:lnTo>
                    <a:lnTo>
                      <a:pt x="156" y="6"/>
                    </a:lnTo>
                    <a:lnTo>
                      <a:pt x="157" y="5"/>
                    </a:lnTo>
                    <a:lnTo>
                      <a:pt x="166" y="5"/>
                    </a:lnTo>
                    <a:lnTo>
                      <a:pt x="166" y="5"/>
                    </a:lnTo>
                    <a:lnTo>
                      <a:pt x="205" y="1"/>
                    </a:lnTo>
                    <a:lnTo>
                      <a:pt x="208" y="1"/>
                    </a:lnTo>
                    <a:lnTo>
                      <a:pt x="208" y="1"/>
                    </a:lnTo>
                    <a:lnTo>
                      <a:pt x="227" y="0"/>
                    </a:lnTo>
                    <a:lnTo>
                      <a:pt x="228" y="6"/>
                    </a:lnTo>
                    <a:lnTo>
                      <a:pt x="228" y="6"/>
                    </a:lnTo>
                    <a:lnTo>
                      <a:pt x="232" y="13"/>
                    </a:lnTo>
                    <a:lnTo>
                      <a:pt x="235" y="32"/>
                    </a:lnTo>
                    <a:lnTo>
                      <a:pt x="235" y="32"/>
                    </a:lnTo>
                    <a:lnTo>
                      <a:pt x="237" y="37"/>
                    </a:lnTo>
                    <a:lnTo>
                      <a:pt x="237" y="37"/>
                    </a:lnTo>
                    <a:lnTo>
                      <a:pt x="239" y="40"/>
                    </a:lnTo>
                    <a:lnTo>
                      <a:pt x="240" y="45"/>
                    </a:lnTo>
                    <a:lnTo>
                      <a:pt x="242" y="52"/>
                    </a:lnTo>
                    <a:lnTo>
                      <a:pt x="242" y="52"/>
                    </a:lnTo>
                    <a:lnTo>
                      <a:pt x="242" y="52"/>
                    </a:lnTo>
                    <a:lnTo>
                      <a:pt x="242" y="54"/>
                    </a:lnTo>
                    <a:lnTo>
                      <a:pt x="242" y="55"/>
                    </a:lnTo>
                    <a:lnTo>
                      <a:pt x="244" y="59"/>
                    </a:lnTo>
                    <a:lnTo>
                      <a:pt x="244" y="59"/>
                    </a:lnTo>
                    <a:lnTo>
                      <a:pt x="249" y="81"/>
                    </a:lnTo>
                    <a:lnTo>
                      <a:pt x="250" y="83"/>
                    </a:lnTo>
                    <a:lnTo>
                      <a:pt x="250" y="83"/>
                    </a:lnTo>
                    <a:lnTo>
                      <a:pt x="250" y="84"/>
                    </a:lnTo>
                    <a:lnTo>
                      <a:pt x="250" y="84"/>
                    </a:lnTo>
                    <a:lnTo>
                      <a:pt x="255" y="105"/>
                    </a:lnTo>
                    <a:lnTo>
                      <a:pt x="259" y="118"/>
                    </a:lnTo>
                    <a:lnTo>
                      <a:pt x="261" y="125"/>
                    </a:lnTo>
                    <a:lnTo>
                      <a:pt x="266" y="140"/>
                    </a:lnTo>
                    <a:lnTo>
                      <a:pt x="266" y="140"/>
                    </a:lnTo>
                    <a:lnTo>
                      <a:pt x="269" y="154"/>
                    </a:lnTo>
                    <a:lnTo>
                      <a:pt x="271" y="162"/>
                    </a:lnTo>
                    <a:lnTo>
                      <a:pt x="272" y="167"/>
                    </a:lnTo>
                    <a:lnTo>
                      <a:pt x="272" y="167"/>
                    </a:lnTo>
                    <a:lnTo>
                      <a:pt x="272" y="167"/>
                    </a:lnTo>
                    <a:lnTo>
                      <a:pt x="274" y="174"/>
                    </a:lnTo>
                    <a:lnTo>
                      <a:pt x="276" y="179"/>
                    </a:lnTo>
                    <a:lnTo>
                      <a:pt x="284" y="215"/>
                    </a:lnTo>
                    <a:lnTo>
                      <a:pt x="286" y="216"/>
                    </a:lnTo>
                    <a:lnTo>
                      <a:pt x="288" y="222"/>
                    </a:lnTo>
                    <a:lnTo>
                      <a:pt x="288" y="223"/>
                    </a:lnTo>
                    <a:lnTo>
                      <a:pt x="293" y="244"/>
                    </a:lnTo>
                    <a:lnTo>
                      <a:pt x="300" y="255"/>
                    </a:lnTo>
                    <a:lnTo>
                      <a:pt x="300" y="255"/>
                    </a:lnTo>
                    <a:lnTo>
                      <a:pt x="300" y="259"/>
                    </a:lnTo>
                    <a:lnTo>
                      <a:pt x="300" y="259"/>
                    </a:lnTo>
                    <a:lnTo>
                      <a:pt x="301" y="266"/>
                    </a:lnTo>
                    <a:lnTo>
                      <a:pt x="303" y="271"/>
                    </a:lnTo>
                    <a:lnTo>
                      <a:pt x="306" y="274"/>
                    </a:lnTo>
                    <a:lnTo>
                      <a:pt x="306" y="274"/>
                    </a:lnTo>
                    <a:lnTo>
                      <a:pt x="306" y="274"/>
                    </a:lnTo>
                    <a:lnTo>
                      <a:pt x="308" y="277"/>
                    </a:lnTo>
                    <a:lnTo>
                      <a:pt x="310" y="279"/>
                    </a:lnTo>
                    <a:lnTo>
                      <a:pt x="311" y="281"/>
                    </a:lnTo>
                    <a:lnTo>
                      <a:pt x="313" y="283"/>
                    </a:lnTo>
                    <a:lnTo>
                      <a:pt x="315" y="284"/>
                    </a:lnTo>
                    <a:lnTo>
                      <a:pt x="315" y="284"/>
                    </a:lnTo>
                    <a:lnTo>
                      <a:pt x="315" y="284"/>
                    </a:lnTo>
                    <a:lnTo>
                      <a:pt x="315" y="286"/>
                    </a:lnTo>
                    <a:lnTo>
                      <a:pt x="315" y="289"/>
                    </a:lnTo>
                    <a:lnTo>
                      <a:pt x="316" y="293"/>
                    </a:lnTo>
                    <a:lnTo>
                      <a:pt x="318" y="296"/>
                    </a:lnTo>
                    <a:lnTo>
                      <a:pt x="318" y="299"/>
                    </a:lnTo>
                    <a:lnTo>
                      <a:pt x="318" y="299"/>
                    </a:lnTo>
                    <a:lnTo>
                      <a:pt x="316" y="305"/>
                    </a:lnTo>
                    <a:lnTo>
                      <a:pt x="316" y="306"/>
                    </a:lnTo>
                    <a:lnTo>
                      <a:pt x="316" y="306"/>
                    </a:lnTo>
                    <a:lnTo>
                      <a:pt x="323" y="308"/>
                    </a:lnTo>
                    <a:lnTo>
                      <a:pt x="325" y="311"/>
                    </a:lnTo>
                    <a:lnTo>
                      <a:pt x="327" y="313"/>
                    </a:lnTo>
                    <a:lnTo>
                      <a:pt x="325" y="316"/>
                    </a:lnTo>
                    <a:lnTo>
                      <a:pt x="325" y="316"/>
                    </a:lnTo>
                    <a:lnTo>
                      <a:pt x="322" y="321"/>
                    </a:lnTo>
                    <a:lnTo>
                      <a:pt x="320" y="323"/>
                    </a:lnTo>
                    <a:lnTo>
                      <a:pt x="315" y="328"/>
                    </a:lnTo>
                    <a:lnTo>
                      <a:pt x="315" y="338"/>
                    </a:lnTo>
                    <a:lnTo>
                      <a:pt x="316" y="342"/>
                    </a:lnTo>
                    <a:lnTo>
                      <a:pt x="316" y="347"/>
                    </a:lnTo>
                    <a:lnTo>
                      <a:pt x="315" y="349"/>
                    </a:lnTo>
                    <a:lnTo>
                      <a:pt x="315" y="352"/>
                    </a:lnTo>
                    <a:lnTo>
                      <a:pt x="313" y="355"/>
                    </a:lnTo>
                    <a:lnTo>
                      <a:pt x="311" y="359"/>
                    </a:lnTo>
                    <a:lnTo>
                      <a:pt x="311" y="366"/>
                    </a:lnTo>
                    <a:lnTo>
                      <a:pt x="311" y="371"/>
                    </a:lnTo>
                    <a:lnTo>
                      <a:pt x="311" y="372"/>
                    </a:lnTo>
                    <a:lnTo>
                      <a:pt x="313" y="372"/>
                    </a:lnTo>
                    <a:lnTo>
                      <a:pt x="313" y="374"/>
                    </a:lnTo>
                    <a:lnTo>
                      <a:pt x="313" y="374"/>
                    </a:lnTo>
                    <a:lnTo>
                      <a:pt x="315" y="377"/>
                    </a:lnTo>
                    <a:lnTo>
                      <a:pt x="315" y="379"/>
                    </a:lnTo>
                    <a:lnTo>
                      <a:pt x="313" y="379"/>
                    </a:lnTo>
                    <a:lnTo>
                      <a:pt x="315" y="382"/>
                    </a:lnTo>
                    <a:lnTo>
                      <a:pt x="318" y="388"/>
                    </a:lnTo>
                    <a:lnTo>
                      <a:pt x="320" y="389"/>
                    </a:lnTo>
                    <a:lnTo>
                      <a:pt x="322" y="389"/>
                    </a:lnTo>
                    <a:lnTo>
                      <a:pt x="322" y="389"/>
                    </a:lnTo>
                    <a:lnTo>
                      <a:pt x="323" y="399"/>
                    </a:lnTo>
                    <a:lnTo>
                      <a:pt x="323" y="401"/>
                    </a:lnTo>
                    <a:lnTo>
                      <a:pt x="323" y="413"/>
                    </a:lnTo>
                    <a:lnTo>
                      <a:pt x="323" y="427"/>
                    </a:lnTo>
                    <a:lnTo>
                      <a:pt x="322" y="430"/>
                    </a:lnTo>
                    <a:lnTo>
                      <a:pt x="322" y="433"/>
                    </a:lnTo>
                    <a:lnTo>
                      <a:pt x="323" y="442"/>
                    </a:lnTo>
                    <a:lnTo>
                      <a:pt x="323" y="443"/>
                    </a:lnTo>
                    <a:lnTo>
                      <a:pt x="325" y="443"/>
                    </a:lnTo>
                    <a:lnTo>
                      <a:pt x="325" y="443"/>
                    </a:lnTo>
                    <a:lnTo>
                      <a:pt x="327" y="443"/>
                    </a:lnTo>
                    <a:lnTo>
                      <a:pt x="330" y="450"/>
                    </a:lnTo>
                    <a:lnTo>
                      <a:pt x="332" y="450"/>
                    </a:lnTo>
                    <a:lnTo>
                      <a:pt x="332" y="454"/>
                    </a:lnTo>
                    <a:lnTo>
                      <a:pt x="335" y="460"/>
                    </a:lnTo>
                    <a:lnTo>
                      <a:pt x="335" y="462"/>
                    </a:lnTo>
                    <a:lnTo>
                      <a:pt x="333" y="462"/>
                    </a:lnTo>
                    <a:lnTo>
                      <a:pt x="332" y="462"/>
                    </a:lnTo>
                    <a:lnTo>
                      <a:pt x="332" y="462"/>
                    </a:lnTo>
                    <a:lnTo>
                      <a:pt x="332" y="462"/>
                    </a:lnTo>
                    <a:lnTo>
                      <a:pt x="330" y="462"/>
                    </a:lnTo>
                    <a:lnTo>
                      <a:pt x="330" y="462"/>
                    </a:lnTo>
                    <a:lnTo>
                      <a:pt x="330" y="462"/>
                    </a:lnTo>
                    <a:lnTo>
                      <a:pt x="322" y="464"/>
                    </a:lnTo>
                    <a:lnTo>
                      <a:pt x="322" y="464"/>
                    </a:lnTo>
                    <a:lnTo>
                      <a:pt x="322" y="464"/>
                    </a:lnTo>
                    <a:lnTo>
                      <a:pt x="322" y="464"/>
                    </a:lnTo>
                    <a:lnTo>
                      <a:pt x="289" y="467"/>
                    </a:lnTo>
                    <a:lnTo>
                      <a:pt x="289" y="467"/>
                    </a:lnTo>
                    <a:lnTo>
                      <a:pt x="289" y="467"/>
                    </a:lnTo>
                    <a:lnTo>
                      <a:pt x="240" y="472"/>
                    </a:lnTo>
                    <a:lnTo>
                      <a:pt x="239" y="474"/>
                    </a:lnTo>
                    <a:lnTo>
                      <a:pt x="237" y="474"/>
                    </a:lnTo>
                    <a:lnTo>
                      <a:pt x="228" y="474"/>
                    </a:lnTo>
                    <a:lnTo>
                      <a:pt x="227" y="474"/>
                    </a:lnTo>
                    <a:lnTo>
                      <a:pt x="227" y="474"/>
                    </a:lnTo>
                    <a:lnTo>
                      <a:pt x="227" y="474"/>
                    </a:lnTo>
                    <a:lnTo>
                      <a:pt x="225" y="474"/>
                    </a:lnTo>
                    <a:lnTo>
                      <a:pt x="217" y="476"/>
                    </a:lnTo>
                    <a:lnTo>
                      <a:pt x="215" y="476"/>
                    </a:lnTo>
                    <a:lnTo>
                      <a:pt x="208" y="476"/>
                    </a:lnTo>
                    <a:lnTo>
                      <a:pt x="208" y="476"/>
                    </a:lnTo>
                    <a:lnTo>
                      <a:pt x="208" y="476"/>
                    </a:lnTo>
                    <a:lnTo>
                      <a:pt x="206" y="476"/>
                    </a:lnTo>
                    <a:lnTo>
                      <a:pt x="206" y="476"/>
                    </a:lnTo>
                    <a:lnTo>
                      <a:pt x="206" y="476"/>
                    </a:lnTo>
                    <a:lnTo>
                      <a:pt x="205" y="477"/>
                    </a:lnTo>
                    <a:lnTo>
                      <a:pt x="201" y="477"/>
                    </a:lnTo>
                    <a:lnTo>
                      <a:pt x="200" y="477"/>
                    </a:lnTo>
                    <a:lnTo>
                      <a:pt x="194" y="477"/>
                    </a:lnTo>
                    <a:lnTo>
                      <a:pt x="194" y="477"/>
                    </a:lnTo>
                    <a:lnTo>
                      <a:pt x="191" y="477"/>
                    </a:lnTo>
                    <a:lnTo>
                      <a:pt x="189" y="477"/>
                    </a:lnTo>
                    <a:lnTo>
                      <a:pt x="181" y="479"/>
                    </a:lnTo>
                    <a:lnTo>
                      <a:pt x="179" y="479"/>
                    </a:lnTo>
                    <a:lnTo>
                      <a:pt x="179" y="479"/>
                    </a:lnTo>
                    <a:lnTo>
                      <a:pt x="176" y="479"/>
                    </a:lnTo>
                    <a:lnTo>
                      <a:pt x="176" y="479"/>
                    </a:lnTo>
                    <a:lnTo>
                      <a:pt x="176" y="479"/>
                    </a:lnTo>
                    <a:lnTo>
                      <a:pt x="169" y="479"/>
                    </a:lnTo>
                    <a:lnTo>
                      <a:pt x="169" y="479"/>
                    </a:lnTo>
                    <a:lnTo>
                      <a:pt x="166" y="481"/>
                    </a:lnTo>
                    <a:lnTo>
                      <a:pt x="166" y="481"/>
                    </a:lnTo>
                    <a:lnTo>
                      <a:pt x="162" y="481"/>
                    </a:lnTo>
                    <a:lnTo>
                      <a:pt x="161" y="481"/>
                    </a:lnTo>
                    <a:lnTo>
                      <a:pt x="147" y="482"/>
                    </a:lnTo>
                    <a:lnTo>
                      <a:pt x="147" y="482"/>
                    </a:lnTo>
                    <a:lnTo>
                      <a:pt x="147" y="482"/>
                    </a:lnTo>
                    <a:lnTo>
                      <a:pt x="145" y="482"/>
                    </a:lnTo>
                    <a:lnTo>
                      <a:pt x="144" y="482"/>
                    </a:lnTo>
                    <a:lnTo>
                      <a:pt x="144" y="482"/>
                    </a:lnTo>
                    <a:lnTo>
                      <a:pt x="135" y="482"/>
                    </a:lnTo>
                    <a:lnTo>
                      <a:pt x="135" y="482"/>
                    </a:lnTo>
                    <a:lnTo>
                      <a:pt x="127" y="484"/>
                    </a:lnTo>
                    <a:lnTo>
                      <a:pt x="127" y="484"/>
                    </a:lnTo>
                    <a:lnTo>
                      <a:pt x="127" y="484"/>
                    </a:lnTo>
                    <a:lnTo>
                      <a:pt x="127" y="484"/>
                    </a:lnTo>
                    <a:lnTo>
                      <a:pt x="127" y="484"/>
                    </a:lnTo>
                    <a:lnTo>
                      <a:pt x="125" y="484"/>
                    </a:lnTo>
                    <a:lnTo>
                      <a:pt x="125" y="484"/>
                    </a:lnTo>
                    <a:lnTo>
                      <a:pt x="123" y="484"/>
                    </a:lnTo>
                    <a:lnTo>
                      <a:pt x="123" y="484"/>
                    </a:lnTo>
                    <a:lnTo>
                      <a:pt x="122" y="484"/>
                    </a:lnTo>
                    <a:lnTo>
                      <a:pt x="122" y="484"/>
                    </a:lnTo>
                    <a:lnTo>
                      <a:pt x="122" y="484"/>
                    </a:lnTo>
                    <a:lnTo>
                      <a:pt x="118" y="484"/>
                    </a:lnTo>
                    <a:lnTo>
                      <a:pt x="117" y="484"/>
                    </a:lnTo>
                    <a:lnTo>
                      <a:pt x="117" y="484"/>
                    </a:lnTo>
                    <a:lnTo>
                      <a:pt x="117" y="484"/>
                    </a:lnTo>
                    <a:lnTo>
                      <a:pt x="110" y="486"/>
                    </a:lnTo>
                    <a:lnTo>
                      <a:pt x="110" y="486"/>
                    </a:lnTo>
                    <a:lnTo>
                      <a:pt x="108" y="486"/>
                    </a:lnTo>
                    <a:lnTo>
                      <a:pt x="108" y="486"/>
                    </a:lnTo>
                    <a:lnTo>
                      <a:pt x="108" y="486"/>
                    </a:lnTo>
                    <a:lnTo>
                      <a:pt x="106" y="486"/>
                    </a:lnTo>
                    <a:lnTo>
                      <a:pt x="106" y="486"/>
                    </a:lnTo>
                    <a:lnTo>
                      <a:pt x="106" y="486"/>
                    </a:lnTo>
                    <a:lnTo>
                      <a:pt x="106" y="486"/>
                    </a:lnTo>
                    <a:lnTo>
                      <a:pt x="106" y="486"/>
                    </a:lnTo>
                    <a:lnTo>
                      <a:pt x="105" y="486"/>
                    </a:lnTo>
                    <a:lnTo>
                      <a:pt x="105" y="486"/>
                    </a:lnTo>
                    <a:lnTo>
                      <a:pt x="100" y="486"/>
                    </a:lnTo>
                    <a:lnTo>
                      <a:pt x="96" y="486"/>
                    </a:lnTo>
                    <a:lnTo>
                      <a:pt x="95" y="487"/>
                    </a:lnTo>
                    <a:lnTo>
                      <a:pt x="95" y="487"/>
                    </a:lnTo>
                    <a:lnTo>
                      <a:pt x="95" y="489"/>
                    </a:lnTo>
                    <a:lnTo>
                      <a:pt x="95" y="494"/>
                    </a:lnTo>
                    <a:lnTo>
                      <a:pt x="93" y="499"/>
                    </a:lnTo>
                    <a:lnTo>
                      <a:pt x="93" y="503"/>
                    </a:lnTo>
                    <a:lnTo>
                      <a:pt x="95" y="504"/>
                    </a:lnTo>
                    <a:lnTo>
                      <a:pt x="103" y="516"/>
                    </a:lnTo>
                    <a:lnTo>
                      <a:pt x="106" y="518"/>
                    </a:lnTo>
                    <a:lnTo>
                      <a:pt x="106" y="518"/>
                    </a:lnTo>
                    <a:lnTo>
                      <a:pt x="108" y="518"/>
                    </a:lnTo>
                    <a:lnTo>
                      <a:pt x="111" y="520"/>
                    </a:lnTo>
                    <a:lnTo>
                      <a:pt x="117" y="523"/>
                    </a:lnTo>
                    <a:lnTo>
                      <a:pt x="117" y="525"/>
                    </a:lnTo>
                    <a:lnTo>
                      <a:pt x="117" y="526"/>
                    </a:lnTo>
                    <a:lnTo>
                      <a:pt x="117" y="528"/>
                    </a:lnTo>
                    <a:lnTo>
                      <a:pt x="113" y="542"/>
                    </a:lnTo>
                    <a:lnTo>
                      <a:pt x="113" y="542"/>
                    </a:lnTo>
                    <a:lnTo>
                      <a:pt x="113" y="542"/>
                    </a:lnTo>
                    <a:lnTo>
                      <a:pt x="115" y="545"/>
                    </a:lnTo>
                    <a:lnTo>
                      <a:pt x="117" y="554"/>
                    </a:lnTo>
                    <a:lnTo>
                      <a:pt x="117" y="554"/>
                    </a:lnTo>
                    <a:lnTo>
                      <a:pt x="115" y="557"/>
                    </a:lnTo>
                    <a:lnTo>
                      <a:pt x="115" y="559"/>
                    </a:lnTo>
                    <a:lnTo>
                      <a:pt x="115" y="562"/>
                    </a:lnTo>
                    <a:lnTo>
                      <a:pt x="115" y="565"/>
                    </a:lnTo>
                    <a:lnTo>
                      <a:pt x="115" y="567"/>
                    </a:lnTo>
                    <a:lnTo>
                      <a:pt x="110" y="571"/>
                    </a:lnTo>
                    <a:lnTo>
                      <a:pt x="106" y="571"/>
                    </a:lnTo>
                    <a:lnTo>
                      <a:pt x="106" y="571"/>
                    </a:lnTo>
                    <a:lnTo>
                      <a:pt x="103" y="572"/>
                    </a:lnTo>
                    <a:lnTo>
                      <a:pt x="96" y="576"/>
                    </a:lnTo>
                    <a:lnTo>
                      <a:pt x="89" y="577"/>
                    </a:lnTo>
                    <a:lnTo>
                      <a:pt x="84" y="579"/>
                    </a:lnTo>
                    <a:lnTo>
                      <a:pt x="79" y="579"/>
                    </a:lnTo>
                    <a:lnTo>
                      <a:pt x="73" y="579"/>
                    </a:lnTo>
                    <a:lnTo>
                      <a:pt x="69" y="579"/>
                    </a:lnTo>
                    <a:lnTo>
                      <a:pt x="66" y="581"/>
                    </a:lnTo>
                    <a:lnTo>
                      <a:pt x="64" y="581"/>
                    </a:lnTo>
                    <a:lnTo>
                      <a:pt x="62" y="581"/>
                    </a:lnTo>
                    <a:lnTo>
                      <a:pt x="62" y="581"/>
                    </a:lnTo>
                    <a:lnTo>
                      <a:pt x="62" y="581"/>
                    </a:lnTo>
                    <a:lnTo>
                      <a:pt x="67" y="579"/>
                    </a:lnTo>
                    <a:lnTo>
                      <a:pt x="69" y="576"/>
                    </a:lnTo>
                    <a:lnTo>
                      <a:pt x="71" y="576"/>
                    </a:lnTo>
                    <a:lnTo>
                      <a:pt x="73" y="577"/>
                    </a:lnTo>
                    <a:lnTo>
                      <a:pt x="73" y="577"/>
                    </a:lnTo>
                    <a:lnTo>
                      <a:pt x="74" y="577"/>
                    </a:lnTo>
                    <a:lnTo>
                      <a:pt x="74" y="577"/>
                    </a:lnTo>
                    <a:lnTo>
                      <a:pt x="76" y="577"/>
                    </a:lnTo>
                    <a:lnTo>
                      <a:pt x="78" y="577"/>
                    </a:lnTo>
                    <a:lnTo>
                      <a:pt x="81" y="576"/>
                    </a:lnTo>
                    <a:lnTo>
                      <a:pt x="83" y="576"/>
                    </a:lnTo>
                    <a:lnTo>
                      <a:pt x="84" y="576"/>
                    </a:lnTo>
                    <a:lnTo>
                      <a:pt x="86" y="574"/>
                    </a:lnTo>
                    <a:lnTo>
                      <a:pt x="88" y="572"/>
                    </a:lnTo>
                    <a:lnTo>
                      <a:pt x="88" y="571"/>
                    </a:lnTo>
                    <a:lnTo>
                      <a:pt x="86" y="569"/>
                    </a:lnTo>
                    <a:lnTo>
                      <a:pt x="83" y="567"/>
                    </a:lnTo>
                    <a:lnTo>
                      <a:pt x="81" y="567"/>
                    </a:lnTo>
                    <a:lnTo>
                      <a:pt x="79" y="564"/>
                    </a:lnTo>
                    <a:lnTo>
                      <a:pt x="79" y="562"/>
                    </a:lnTo>
                    <a:lnTo>
                      <a:pt x="78" y="562"/>
                    </a:lnTo>
                    <a:lnTo>
                      <a:pt x="78" y="562"/>
                    </a:lnTo>
                    <a:lnTo>
                      <a:pt x="76" y="560"/>
                    </a:lnTo>
                    <a:lnTo>
                      <a:pt x="73" y="559"/>
                    </a:lnTo>
                    <a:lnTo>
                      <a:pt x="71" y="557"/>
                    </a:lnTo>
                    <a:lnTo>
                      <a:pt x="71" y="554"/>
                    </a:lnTo>
                    <a:lnTo>
                      <a:pt x="69" y="550"/>
                    </a:lnTo>
                    <a:lnTo>
                      <a:pt x="69" y="550"/>
                    </a:lnTo>
                    <a:lnTo>
                      <a:pt x="69" y="550"/>
                    </a:lnTo>
                    <a:lnTo>
                      <a:pt x="69" y="548"/>
                    </a:lnTo>
                    <a:lnTo>
                      <a:pt x="71" y="545"/>
                    </a:lnTo>
                    <a:lnTo>
                      <a:pt x="71" y="543"/>
                    </a:lnTo>
                    <a:lnTo>
                      <a:pt x="71" y="542"/>
                    </a:lnTo>
                    <a:lnTo>
                      <a:pt x="71" y="540"/>
                    </a:lnTo>
                    <a:lnTo>
                      <a:pt x="71" y="538"/>
                    </a:lnTo>
                    <a:lnTo>
                      <a:pt x="69" y="538"/>
                    </a:lnTo>
                    <a:lnTo>
                      <a:pt x="69" y="538"/>
                    </a:lnTo>
                    <a:lnTo>
                      <a:pt x="69" y="533"/>
                    </a:lnTo>
                    <a:lnTo>
                      <a:pt x="69" y="532"/>
                    </a:lnTo>
                    <a:lnTo>
                      <a:pt x="67" y="530"/>
                    </a:lnTo>
                    <a:lnTo>
                      <a:pt x="66" y="530"/>
                    </a:lnTo>
                    <a:lnTo>
                      <a:pt x="64" y="530"/>
                    </a:lnTo>
                    <a:lnTo>
                      <a:pt x="62" y="528"/>
                    </a:lnTo>
                    <a:lnTo>
                      <a:pt x="59" y="526"/>
                    </a:lnTo>
                    <a:lnTo>
                      <a:pt x="59" y="526"/>
                    </a:lnTo>
                    <a:lnTo>
                      <a:pt x="59" y="528"/>
                    </a:lnTo>
                    <a:lnTo>
                      <a:pt x="59" y="530"/>
                    </a:lnTo>
                    <a:lnTo>
                      <a:pt x="57" y="530"/>
                    </a:lnTo>
                    <a:lnTo>
                      <a:pt x="57" y="530"/>
                    </a:lnTo>
                    <a:lnTo>
                      <a:pt x="56" y="532"/>
                    </a:lnTo>
                    <a:lnTo>
                      <a:pt x="56" y="535"/>
                    </a:lnTo>
                    <a:lnTo>
                      <a:pt x="56" y="535"/>
                    </a:lnTo>
                    <a:lnTo>
                      <a:pt x="56" y="538"/>
                    </a:lnTo>
                    <a:lnTo>
                      <a:pt x="54" y="540"/>
                    </a:lnTo>
                    <a:lnTo>
                      <a:pt x="54" y="542"/>
                    </a:lnTo>
                    <a:lnTo>
                      <a:pt x="54" y="543"/>
                    </a:lnTo>
                    <a:lnTo>
                      <a:pt x="54" y="545"/>
                    </a:lnTo>
                    <a:lnTo>
                      <a:pt x="54" y="547"/>
                    </a:lnTo>
                    <a:lnTo>
                      <a:pt x="52" y="548"/>
                    </a:lnTo>
                    <a:lnTo>
                      <a:pt x="52" y="548"/>
                    </a:lnTo>
                    <a:lnTo>
                      <a:pt x="52" y="550"/>
                    </a:lnTo>
                    <a:lnTo>
                      <a:pt x="54" y="552"/>
                    </a:lnTo>
                    <a:lnTo>
                      <a:pt x="54" y="554"/>
                    </a:lnTo>
                    <a:lnTo>
                      <a:pt x="52" y="555"/>
                    </a:lnTo>
                    <a:lnTo>
                      <a:pt x="54" y="557"/>
                    </a:lnTo>
                    <a:lnTo>
                      <a:pt x="54" y="564"/>
                    </a:lnTo>
                    <a:lnTo>
                      <a:pt x="52" y="565"/>
                    </a:lnTo>
                    <a:lnTo>
                      <a:pt x="52" y="567"/>
                    </a:lnTo>
                    <a:lnTo>
                      <a:pt x="52" y="569"/>
                    </a:lnTo>
                    <a:lnTo>
                      <a:pt x="50" y="571"/>
                    </a:lnTo>
                    <a:lnTo>
                      <a:pt x="49" y="571"/>
                    </a:lnTo>
                    <a:lnTo>
                      <a:pt x="47" y="571"/>
                    </a:lnTo>
                    <a:lnTo>
                      <a:pt x="45" y="571"/>
                    </a:lnTo>
                    <a:lnTo>
                      <a:pt x="45" y="571"/>
                    </a:lnTo>
                    <a:lnTo>
                      <a:pt x="45" y="569"/>
                    </a:lnTo>
                    <a:lnTo>
                      <a:pt x="45" y="569"/>
                    </a:lnTo>
                    <a:lnTo>
                      <a:pt x="45" y="567"/>
                    </a:lnTo>
                    <a:lnTo>
                      <a:pt x="45" y="567"/>
                    </a:lnTo>
                    <a:lnTo>
                      <a:pt x="45" y="565"/>
                    </a:lnTo>
                    <a:lnTo>
                      <a:pt x="44" y="565"/>
                    </a:lnTo>
                    <a:lnTo>
                      <a:pt x="39" y="564"/>
                    </a:lnTo>
                    <a:lnTo>
                      <a:pt x="37" y="564"/>
                    </a:lnTo>
                    <a:lnTo>
                      <a:pt x="37" y="565"/>
                    </a:lnTo>
                    <a:lnTo>
                      <a:pt x="34" y="565"/>
                    </a:lnTo>
                    <a:lnTo>
                      <a:pt x="34" y="565"/>
                    </a:lnTo>
                    <a:lnTo>
                      <a:pt x="34" y="565"/>
                    </a:lnTo>
                    <a:lnTo>
                      <a:pt x="32" y="564"/>
                    </a:lnTo>
                    <a:lnTo>
                      <a:pt x="32" y="564"/>
                    </a:lnTo>
                    <a:lnTo>
                      <a:pt x="28" y="564"/>
                    </a:lnTo>
                    <a:lnTo>
                      <a:pt x="28" y="564"/>
                    </a:lnTo>
                    <a:lnTo>
                      <a:pt x="27" y="567"/>
                    </a:lnTo>
                    <a:lnTo>
                      <a:pt x="25" y="550"/>
                    </a:lnTo>
                    <a:lnTo>
                      <a:pt x="23" y="547"/>
                    </a:lnTo>
                    <a:lnTo>
                      <a:pt x="23" y="547"/>
                    </a:lnTo>
                    <a:lnTo>
                      <a:pt x="23" y="547"/>
                    </a:lnTo>
                    <a:lnTo>
                      <a:pt x="23" y="537"/>
                    </a:lnTo>
                    <a:lnTo>
                      <a:pt x="23" y="537"/>
                    </a:lnTo>
                    <a:lnTo>
                      <a:pt x="23" y="535"/>
                    </a:lnTo>
                    <a:lnTo>
                      <a:pt x="22" y="532"/>
                    </a:lnTo>
                    <a:lnTo>
                      <a:pt x="22" y="526"/>
                    </a:lnTo>
                    <a:lnTo>
                      <a:pt x="22" y="526"/>
                    </a:lnTo>
                    <a:lnTo>
                      <a:pt x="22" y="525"/>
                    </a:lnTo>
                    <a:lnTo>
                      <a:pt x="22" y="525"/>
                    </a:lnTo>
                    <a:lnTo>
                      <a:pt x="22" y="523"/>
                    </a:lnTo>
                    <a:lnTo>
                      <a:pt x="18" y="493"/>
                    </a:lnTo>
                    <a:lnTo>
                      <a:pt x="18" y="493"/>
                    </a:lnTo>
                    <a:lnTo>
                      <a:pt x="18" y="493"/>
                    </a:lnTo>
                    <a:lnTo>
                      <a:pt x="17" y="479"/>
                    </a:lnTo>
                    <a:lnTo>
                      <a:pt x="15" y="465"/>
                    </a:lnTo>
                    <a:lnTo>
                      <a:pt x="15" y="465"/>
                    </a:lnTo>
                    <a:lnTo>
                      <a:pt x="13" y="452"/>
                    </a:lnTo>
                    <a:lnTo>
                      <a:pt x="13" y="452"/>
                    </a:lnTo>
                    <a:lnTo>
                      <a:pt x="12" y="443"/>
                    </a:lnTo>
                    <a:lnTo>
                      <a:pt x="12" y="443"/>
                    </a:lnTo>
                    <a:lnTo>
                      <a:pt x="12" y="442"/>
                    </a:lnTo>
                    <a:lnTo>
                      <a:pt x="8" y="420"/>
                    </a:lnTo>
                    <a:lnTo>
                      <a:pt x="8" y="420"/>
                    </a:lnTo>
                    <a:lnTo>
                      <a:pt x="8" y="411"/>
                    </a:lnTo>
                    <a:lnTo>
                      <a:pt x="8" y="411"/>
                    </a:lnTo>
                    <a:lnTo>
                      <a:pt x="5" y="393"/>
                    </a:lnTo>
                    <a:lnTo>
                      <a:pt x="5" y="393"/>
                    </a:lnTo>
                    <a:lnTo>
                      <a:pt x="5" y="388"/>
                    </a:lnTo>
                    <a:lnTo>
                      <a:pt x="5" y="384"/>
                    </a:lnTo>
                    <a:lnTo>
                      <a:pt x="5" y="384"/>
                    </a:lnTo>
                    <a:lnTo>
                      <a:pt x="5" y="371"/>
                    </a:lnTo>
                    <a:lnTo>
                      <a:pt x="5" y="371"/>
                    </a:lnTo>
                    <a:lnTo>
                      <a:pt x="5" y="355"/>
                    </a:lnTo>
                    <a:lnTo>
                      <a:pt x="5" y="355"/>
                    </a:lnTo>
                    <a:lnTo>
                      <a:pt x="6" y="349"/>
                    </a:lnTo>
                    <a:lnTo>
                      <a:pt x="6" y="338"/>
                    </a:lnTo>
                    <a:lnTo>
                      <a:pt x="6" y="321"/>
                    </a:lnTo>
                    <a:lnTo>
                      <a:pt x="6" y="321"/>
                    </a:lnTo>
                    <a:lnTo>
                      <a:pt x="6" y="306"/>
                    </a:lnTo>
                    <a:lnTo>
                      <a:pt x="6" y="301"/>
                    </a:lnTo>
                    <a:lnTo>
                      <a:pt x="6" y="301"/>
                    </a:lnTo>
                    <a:lnTo>
                      <a:pt x="6" y="266"/>
                    </a:lnTo>
                    <a:lnTo>
                      <a:pt x="6" y="257"/>
                    </a:lnTo>
                    <a:lnTo>
                      <a:pt x="6" y="223"/>
                    </a:lnTo>
                    <a:lnTo>
                      <a:pt x="6" y="210"/>
                    </a:lnTo>
                    <a:lnTo>
                      <a:pt x="8" y="196"/>
                    </a:lnTo>
                    <a:lnTo>
                      <a:pt x="8" y="196"/>
                    </a:lnTo>
                    <a:lnTo>
                      <a:pt x="8" y="193"/>
                    </a:lnTo>
                    <a:lnTo>
                      <a:pt x="8" y="189"/>
                    </a:lnTo>
                    <a:lnTo>
                      <a:pt x="8" y="189"/>
                    </a:lnTo>
                    <a:lnTo>
                      <a:pt x="8" y="188"/>
                    </a:lnTo>
                    <a:lnTo>
                      <a:pt x="8" y="188"/>
                    </a:lnTo>
                    <a:lnTo>
                      <a:pt x="8" y="186"/>
                    </a:lnTo>
                    <a:lnTo>
                      <a:pt x="8" y="186"/>
                    </a:lnTo>
                    <a:lnTo>
                      <a:pt x="8" y="176"/>
                    </a:lnTo>
                    <a:lnTo>
                      <a:pt x="8" y="176"/>
                    </a:lnTo>
                    <a:lnTo>
                      <a:pt x="8" y="174"/>
                    </a:lnTo>
                    <a:lnTo>
                      <a:pt x="8" y="174"/>
                    </a:lnTo>
                    <a:lnTo>
                      <a:pt x="8" y="167"/>
                    </a:lnTo>
                    <a:lnTo>
                      <a:pt x="8" y="149"/>
                    </a:lnTo>
                    <a:lnTo>
                      <a:pt x="8" y="149"/>
                    </a:lnTo>
                    <a:lnTo>
                      <a:pt x="8" y="149"/>
                    </a:lnTo>
                    <a:lnTo>
                      <a:pt x="8" y="130"/>
                    </a:lnTo>
                    <a:lnTo>
                      <a:pt x="8" y="127"/>
                    </a:lnTo>
                    <a:lnTo>
                      <a:pt x="8" y="103"/>
                    </a:lnTo>
                    <a:lnTo>
                      <a:pt x="8" y="101"/>
                    </a:lnTo>
                    <a:lnTo>
                      <a:pt x="8" y="100"/>
                    </a:lnTo>
                    <a:lnTo>
                      <a:pt x="8" y="93"/>
                    </a:lnTo>
                    <a:lnTo>
                      <a:pt x="8" y="93"/>
                    </a:lnTo>
                    <a:lnTo>
                      <a:pt x="8" y="83"/>
                    </a:lnTo>
                    <a:lnTo>
                      <a:pt x="10" y="69"/>
                    </a:lnTo>
                    <a:lnTo>
                      <a:pt x="10" y="67"/>
                    </a:lnTo>
                    <a:lnTo>
                      <a:pt x="10" y="67"/>
                    </a:lnTo>
                    <a:lnTo>
                      <a:pt x="10" y="50"/>
                    </a:lnTo>
                    <a:lnTo>
                      <a:pt x="10" y="32"/>
                    </a:lnTo>
                    <a:lnTo>
                      <a:pt x="8" y="30"/>
                    </a:lnTo>
                    <a:lnTo>
                      <a:pt x="0" y="20"/>
                    </a:lnTo>
                    <a:lnTo>
                      <a:pt x="1" y="18"/>
                    </a:lnTo>
                    <a:lnTo>
                      <a:pt x="18" y="17"/>
                    </a:lnTo>
                    <a:close/>
                  </a:path>
                </a:pathLst>
              </a:custGeom>
              <a:solidFill>
                <a:srgbClr val="0000AD"/>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47" name="Freeform 144"/>
              <p:cNvSpPr>
                <a:spLocks/>
              </p:cNvSpPr>
              <p:nvPr/>
            </p:nvSpPr>
            <p:spPr bwMode="auto">
              <a:xfrm>
                <a:off x="3305176" y="3406775"/>
                <a:ext cx="941388" cy="1169988"/>
              </a:xfrm>
              <a:custGeom>
                <a:avLst/>
                <a:gdLst>
                  <a:gd name="T0" fmla="*/ 564 w 593"/>
                  <a:gd name="T1" fmla="*/ 67 h 737"/>
                  <a:gd name="T2" fmla="*/ 574 w 593"/>
                  <a:gd name="T3" fmla="*/ 68 h 737"/>
                  <a:gd name="T4" fmla="*/ 593 w 593"/>
                  <a:gd name="T5" fmla="*/ 70 h 737"/>
                  <a:gd name="T6" fmla="*/ 591 w 593"/>
                  <a:gd name="T7" fmla="*/ 85 h 737"/>
                  <a:gd name="T8" fmla="*/ 574 w 593"/>
                  <a:gd name="T9" fmla="*/ 202 h 737"/>
                  <a:gd name="T10" fmla="*/ 569 w 593"/>
                  <a:gd name="T11" fmla="*/ 243 h 737"/>
                  <a:gd name="T12" fmla="*/ 554 w 593"/>
                  <a:gd name="T13" fmla="*/ 356 h 737"/>
                  <a:gd name="T14" fmla="*/ 533 w 593"/>
                  <a:gd name="T15" fmla="*/ 499 h 737"/>
                  <a:gd name="T16" fmla="*/ 530 w 593"/>
                  <a:gd name="T17" fmla="*/ 517 h 737"/>
                  <a:gd name="T18" fmla="*/ 528 w 593"/>
                  <a:gd name="T19" fmla="*/ 531 h 737"/>
                  <a:gd name="T20" fmla="*/ 523 w 593"/>
                  <a:gd name="T21" fmla="*/ 568 h 737"/>
                  <a:gd name="T22" fmla="*/ 521 w 593"/>
                  <a:gd name="T23" fmla="*/ 578 h 737"/>
                  <a:gd name="T24" fmla="*/ 511 w 593"/>
                  <a:gd name="T25" fmla="*/ 656 h 737"/>
                  <a:gd name="T26" fmla="*/ 508 w 593"/>
                  <a:gd name="T27" fmla="*/ 681 h 737"/>
                  <a:gd name="T28" fmla="*/ 499 w 593"/>
                  <a:gd name="T29" fmla="*/ 737 h 737"/>
                  <a:gd name="T30" fmla="*/ 323 w 593"/>
                  <a:gd name="T31" fmla="*/ 710 h 737"/>
                  <a:gd name="T32" fmla="*/ 215 w 593"/>
                  <a:gd name="T33" fmla="*/ 648 h 737"/>
                  <a:gd name="T34" fmla="*/ 110 w 593"/>
                  <a:gd name="T35" fmla="*/ 583 h 737"/>
                  <a:gd name="T36" fmla="*/ 5 w 593"/>
                  <a:gd name="T37" fmla="*/ 499 h 737"/>
                  <a:gd name="T38" fmla="*/ 10 w 593"/>
                  <a:gd name="T39" fmla="*/ 495 h 737"/>
                  <a:gd name="T40" fmla="*/ 20 w 593"/>
                  <a:gd name="T41" fmla="*/ 488 h 737"/>
                  <a:gd name="T42" fmla="*/ 37 w 593"/>
                  <a:gd name="T43" fmla="*/ 480 h 737"/>
                  <a:gd name="T44" fmla="*/ 42 w 593"/>
                  <a:gd name="T45" fmla="*/ 471 h 737"/>
                  <a:gd name="T46" fmla="*/ 39 w 593"/>
                  <a:gd name="T47" fmla="*/ 456 h 737"/>
                  <a:gd name="T48" fmla="*/ 32 w 593"/>
                  <a:gd name="T49" fmla="*/ 454 h 737"/>
                  <a:gd name="T50" fmla="*/ 23 w 593"/>
                  <a:gd name="T51" fmla="*/ 446 h 737"/>
                  <a:gd name="T52" fmla="*/ 29 w 593"/>
                  <a:gd name="T53" fmla="*/ 438 h 737"/>
                  <a:gd name="T54" fmla="*/ 30 w 593"/>
                  <a:gd name="T55" fmla="*/ 410 h 737"/>
                  <a:gd name="T56" fmla="*/ 44 w 593"/>
                  <a:gd name="T57" fmla="*/ 400 h 737"/>
                  <a:gd name="T58" fmla="*/ 51 w 593"/>
                  <a:gd name="T59" fmla="*/ 392 h 737"/>
                  <a:gd name="T60" fmla="*/ 54 w 593"/>
                  <a:gd name="T61" fmla="*/ 380 h 737"/>
                  <a:gd name="T62" fmla="*/ 57 w 593"/>
                  <a:gd name="T63" fmla="*/ 366 h 737"/>
                  <a:gd name="T64" fmla="*/ 66 w 593"/>
                  <a:gd name="T65" fmla="*/ 344 h 737"/>
                  <a:gd name="T66" fmla="*/ 71 w 593"/>
                  <a:gd name="T67" fmla="*/ 334 h 737"/>
                  <a:gd name="T68" fmla="*/ 76 w 593"/>
                  <a:gd name="T69" fmla="*/ 333 h 737"/>
                  <a:gd name="T70" fmla="*/ 90 w 593"/>
                  <a:gd name="T71" fmla="*/ 327 h 737"/>
                  <a:gd name="T72" fmla="*/ 101 w 593"/>
                  <a:gd name="T73" fmla="*/ 319 h 737"/>
                  <a:gd name="T74" fmla="*/ 93 w 593"/>
                  <a:gd name="T75" fmla="*/ 300 h 737"/>
                  <a:gd name="T76" fmla="*/ 76 w 593"/>
                  <a:gd name="T77" fmla="*/ 253 h 737"/>
                  <a:gd name="T78" fmla="*/ 73 w 593"/>
                  <a:gd name="T79" fmla="*/ 236 h 737"/>
                  <a:gd name="T80" fmla="*/ 74 w 593"/>
                  <a:gd name="T81" fmla="*/ 222 h 737"/>
                  <a:gd name="T82" fmla="*/ 81 w 593"/>
                  <a:gd name="T83" fmla="*/ 211 h 737"/>
                  <a:gd name="T84" fmla="*/ 84 w 593"/>
                  <a:gd name="T85" fmla="*/ 204 h 737"/>
                  <a:gd name="T86" fmla="*/ 83 w 593"/>
                  <a:gd name="T87" fmla="*/ 173 h 737"/>
                  <a:gd name="T88" fmla="*/ 83 w 593"/>
                  <a:gd name="T89" fmla="*/ 165 h 737"/>
                  <a:gd name="T90" fmla="*/ 86 w 593"/>
                  <a:gd name="T91" fmla="*/ 151 h 737"/>
                  <a:gd name="T92" fmla="*/ 88 w 593"/>
                  <a:gd name="T93" fmla="*/ 129 h 737"/>
                  <a:gd name="T94" fmla="*/ 88 w 593"/>
                  <a:gd name="T95" fmla="*/ 112 h 737"/>
                  <a:gd name="T96" fmla="*/ 91 w 593"/>
                  <a:gd name="T97" fmla="*/ 94 h 737"/>
                  <a:gd name="T98" fmla="*/ 123 w 593"/>
                  <a:gd name="T99" fmla="*/ 95 h 737"/>
                  <a:gd name="T100" fmla="*/ 127 w 593"/>
                  <a:gd name="T101" fmla="*/ 104 h 737"/>
                  <a:gd name="T102" fmla="*/ 130 w 593"/>
                  <a:gd name="T103" fmla="*/ 112 h 737"/>
                  <a:gd name="T104" fmla="*/ 139 w 593"/>
                  <a:gd name="T105" fmla="*/ 112 h 737"/>
                  <a:gd name="T106" fmla="*/ 144 w 593"/>
                  <a:gd name="T107" fmla="*/ 104 h 737"/>
                  <a:gd name="T108" fmla="*/ 154 w 593"/>
                  <a:gd name="T109" fmla="*/ 89 h 737"/>
                  <a:gd name="T110" fmla="*/ 162 w 593"/>
                  <a:gd name="T111" fmla="*/ 41 h 737"/>
                  <a:gd name="T112" fmla="*/ 178 w 593"/>
                  <a:gd name="T113" fmla="*/ 2 h 737"/>
                  <a:gd name="T114" fmla="*/ 291 w 593"/>
                  <a:gd name="T115" fmla="*/ 22 h 737"/>
                  <a:gd name="T116" fmla="*/ 298 w 593"/>
                  <a:gd name="T117" fmla="*/ 24 h 737"/>
                  <a:gd name="T118" fmla="*/ 393 w 593"/>
                  <a:gd name="T119" fmla="*/ 39 h 737"/>
                  <a:gd name="T120" fmla="*/ 449 w 593"/>
                  <a:gd name="T121" fmla="*/ 48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737">
                    <a:moveTo>
                      <a:pt x="471" y="51"/>
                    </a:moveTo>
                    <a:lnTo>
                      <a:pt x="484" y="55"/>
                    </a:lnTo>
                    <a:lnTo>
                      <a:pt x="511" y="58"/>
                    </a:lnTo>
                    <a:lnTo>
                      <a:pt x="564" y="67"/>
                    </a:lnTo>
                    <a:lnTo>
                      <a:pt x="564" y="67"/>
                    </a:lnTo>
                    <a:lnTo>
                      <a:pt x="574" y="68"/>
                    </a:lnTo>
                    <a:lnTo>
                      <a:pt x="574" y="68"/>
                    </a:lnTo>
                    <a:lnTo>
                      <a:pt x="574" y="68"/>
                    </a:lnTo>
                    <a:lnTo>
                      <a:pt x="576" y="68"/>
                    </a:lnTo>
                    <a:lnTo>
                      <a:pt x="577" y="68"/>
                    </a:lnTo>
                    <a:lnTo>
                      <a:pt x="581" y="68"/>
                    </a:lnTo>
                    <a:lnTo>
                      <a:pt x="593" y="70"/>
                    </a:lnTo>
                    <a:lnTo>
                      <a:pt x="593" y="73"/>
                    </a:lnTo>
                    <a:lnTo>
                      <a:pt x="593" y="73"/>
                    </a:lnTo>
                    <a:lnTo>
                      <a:pt x="591" y="85"/>
                    </a:lnTo>
                    <a:lnTo>
                      <a:pt x="591" y="85"/>
                    </a:lnTo>
                    <a:lnTo>
                      <a:pt x="576" y="189"/>
                    </a:lnTo>
                    <a:lnTo>
                      <a:pt x="576" y="197"/>
                    </a:lnTo>
                    <a:lnTo>
                      <a:pt x="576" y="197"/>
                    </a:lnTo>
                    <a:lnTo>
                      <a:pt x="574" y="202"/>
                    </a:lnTo>
                    <a:lnTo>
                      <a:pt x="574" y="202"/>
                    </a:lnTo>
                    <a:lnTo>
                      <a:pt x="571" y="234"/>
                    </a:lnTo>
                    <a:lnTo>
                      <a:pt x="571" y="234"/>
                    </a:lnTo>
                    <a:lnTo>
                      <a:pt x="569" y="243"/>
                    </a:lnTo>
                    <a:lnTo>
                      <a:pt x="569" y="243"/>
                    </a:lnTo>
                    <a:lnTo>
                      <a:pt x="562" y="285"/>
                    </a:lnTo>
                    <a:lnTo>
                      <a:pt x="559" y="310"/>
                    </a:lnTo>
                    <a:lnTo>
                      <a:pt x="554" y="356"/>
                    </a:lnTo>
                    <a:lnTo>
                      <a:pt x="552" y="363"/>
                    </a:lnTo>
                    <a:lnTo>
                      <a:pt x="552" y="363"/>
                    </a:lnTo>
                    <a:lnTo>
                      <a:pt x="540" y="449"/>
                    </a:lnTo>
                    <a:lnTo>
                      <a:pt x="533" y="499"/>
                    </a:lnTo>
                    <a:lnTo>
                      <a:pt x="533" y="499"/>
                    </a:lnTo>
                    <a:lnTo>
                      <a:pt x="533" y="499"/>
                    </a:lnTo>
                    <a:lnTo>
                      <a:pt x="533" y="499"/>
                    </a:lnTo>
                    <a:lnTo>
                      <a:pt x="530" y="517"/>
                    </a:lnTo>
                    <a:lnTo>
                      <a:pt x="530" y="526"/>
                    </a:lnTo>
                    <a:lnTo>
                      <a:pt x="530" y="526"/>
                    </a:lnTo>
                    <a:lnTo>
                      <a:pt x="528" y="531"/>
                    </a:lnTo>
                    <a:lnTo>
                      <a:pt x="528" y="531"/>
                    </a:lnTo>
                    <a:lnTo>
                      <a:pt x="528" y="534"/>
                    </a:lnTo>
                    <a:lnTo>
                      <a:pt x="528" y="534"/>
                    </a:lnTo>
                    <a:lnTo>
                      <a:pt x="523" y="568"/>
                    </a:lnTo>
                    <a:lnTo>
                      <a:pt x="523" y="568"/>
                    </a:lnTo>
                    <a:lnTo>
                      <a:pt x="521" y="578"/>
                    </a:lnTo>
                    <a:lnTo>
                      <a:pt x="521" y="578"/>
                    </a:lnTo>
                    <a:lnTo>
                      <a:pt x="521" y="578"/>
                    </a:lnTo>
                    <a:lnTo>
                      <a:pt x="521" y="578"/>
                    </a:lnTo>
                    <a:lnTo>
                      <a:pt x="518" y="609"/>
                    </a:lnTo>
                    <a:lnTo>
                      <a:pt x="513" y="648"/>
                    </a:lnTo>
                    <a:lnTo>
                      <a:pt x="513" y="649"/>
                    </a:lnTo>
                    <a:lnTo>
                      <a:pt x="511" y="656"/>
                    </a:lnTo>
                    <a:lnTo>
                      <a:pt x="511" y="658"/>
                    </a:lnTo>
                    <a:lnTo>
                      <a:pt x="508" y="673"/>
                    </a:lnTo>
                    <a:lnTo>
                      <a:pt x="508" y="675"/>
                    </a:lnTo>
                    <a:lnTo>
                      <a:pt x="508" y="681"/>
                    </a:lnTo>
                    <a:lnTo>
                      <a:pt x="508" y="683"/>
                    </a:lnTo>
                    <a:lnTo>
                      <a:pt x="503" y="717"/>
                    </a:lnTo>
                    <a:lnTo>
                      <a:pt x="503" y="717"/>
                    </a:lnTo>
                    <a:lnTo>
                      <a:pt x="499" y="737"/>
                    </a:lnTo>
                    <a:lnTo>
                      <a:pt x="466" y="732"/>
                    </a:lnTo>
                    <a:lnTo>
                      <a:pt x="371" y="717"/>
                    </a:lnTo>
                    <a:lnTo>
                      <a:pt x="344" y="714"/>
                    </a:lnTo>
                    <a:lnTo>
                      <a:pt x="323" y="710"/>
                    </a:lnTo>
                    <a:lnTo>
                      <a:pt x="313" y="709"/>
                    </a:lnTo>
                    <a:lnTo>
                      <a:pt x="289" y="693"/>
                    </a:lnTo>
                    <a:lnTo>
                      <a:pt x="271" y="683"/>
                    </a:lnTo>
                    <a:lnTo>
                      <a:pt x="215" y="648"/>
                    </a:lnTo>
                    <a:lnTo>
                      <a:pt x="162" y="615"/>
                    </a:lnTo>
                    <a:lnTo>
                      <a:pt x="140" y="602"/>
                    </a:lnTo>
                    <a:lnTo>
                      <a:pt x="123" y="592"/>
                    </a:lnTo>
                    <a:lnTo>
                      <a:pt x="110" y="583"/>
                    </a:lnTo>
                    <a:lnTo>
                      <a:pt x="47" y="543"/>
                    </a:lnTo>
                    <a:lnTo>
                      <a:pt x="0" y="512"/>
                    </a:lnTo>
                    <a:lnTo>
                      <a:pt x="3" y="499"/>
                    </a:lnTo>
                    <a:lnTo>
                      <a:pt x="5" y="499"/>
                    </a:lnTo>
                    <a:lnTo>
                      <a:pt x="5" y="499"/>
                    </a:lnTo>
                    <a:lnTo>
                      <a:pt x="7" y="499"/>
                    </a:lnTo>
                    <a:lnTo>
                      <a:pt x="10" y="495"/>
                    </a:lnTo>
                    <a:lnTo>
                      <a:pt x="10" y="495"/>
                    </a:lnTo>
                    <a:lnTo>
                      <a:pt x="13" y="488"/>
                    </a:lnTo>
                    <a:lnTo>
                      <a:pt x="18" y="487"/>
                    </a:lnTo>
                    <a:lnTo>
                      <a:pt x="18" y="487"/>
                    </a:lnTo>
                    <a:lnTo>
                      <a:pt x="20" y="488"/>
                    </a:lnTo>
                    <a:lnTo>
                      <a:pt x="20" y="488"/>
                    </a:lnTo>
                    <a:lnTo>
                      <a:pt x="23" y="490"/>
                    </a:lnTo>
                    <a:lnTo>
                      <a:pt x="23" y="488"/>
                    </a:lnTo>
                    <a:lnTo>
                      <a:pt x="37" y="480"/>
                    </a:lnTo>
                    <a:lnTo>
                      <a:pt x="37" y="480"/>
                    </a:lnTo>
                    <a:lnTo>
                      <a:pt x="40" y="475"/>
                    </a:lnTo>
                    <a:lnTo>
                      <a:pt x="40" y="475"/>
                    </a:lnTo>
                    <a:lnTo>
                      <a:pt x="42" y="471"/>
                    </a:lnTo>
                    <a:lnTo>
                      <a:pt x="42" y="463"/>
                    </a:lnTo>
                    <a:lnTo>
                      <a:pt x="40" y="456"/>
                    </a:lnTo>
                    <a:lnTo>
                      <a:pt x="39" y="456"/>
                    </a:lnTo>
                    <a:lnTo>
                      <a:pt x="39" y="456"/>
                    </a:lnTo>
                    <a:lnTo>
                      <a:pt x="35" y="454"/>
                    </a:lnTo>
                    <a:lnTo>
                      <a:pt x="34" y="454"/>
                    </a:lnTo>
                    <a:lnTo>
                      <a:pt x="34" y="454"/>
                    </a:lnTo>
                    <a:lnTo>
                      <a:pt x="32" y="454"/>
                    </a:lnTo>
                    <a:lnTo>
                      <a:pt x="32" y="454"/>
                    </a:lnTo>
                    <a:lnTo>
                      <a:pt x="30" y="454"/>
                    </a:lnTo>
                    <a:lnTo>
                      <a:pt x="25" y="451"/>
                    </a:lnTo>
                    <a:lnTo>
                      <a:pt x="23" y="446"/>
                    </a:lnTo>
                    <a:lnTo>
                      <a:pt x="23" y="444"/>
                    </a:lnTo>
                    <a:lnTo>
                      <a:pt x="25" y="441"/>
                    </a:lnTo>
                    <a:lnTo>
                      <a:pt x="27" y="439"/>
                    </a:lnTo>
                    <a:lnTo>
                      <a:pt x="29" y="438"/>
                    </a:lnTo>
                    <a:lnTo>
                      <a:pt x="29" y="436"/>
                    </a:lnTo>
                    <a:lnTo>
                      <a:pt x="30" y="427"/>
                    </a:lnTo>
                    <a:lnTo>
                      <a:pt x="30" y="417"/>
                    </a:lnTo>
                    <a:lnTo>
                      <a:pt x="30" y="410"/>
                    </a:lnTo>
                    <a:lnTo>
                      <a:pt x="35" y="409"/>
                    </a:lnTo>
                    <a:lnTo>
                      <a:pt x="39" y="407"/>
                    </a:lnTo>
                    <a:lnTo>
                      <a:pt x="40" y="405"/>
                    </a:lnTo>
                    <a:lnTo>
                      <a:pt x="44" y="400"/>
                    </a:lnTo>
                    <a:lnTo>
                      <a:pt x="47" y="397"/>
                    </a:lnTo>
                    <a:lnTo>
                      <a:pt x="51" y="393"/>
                    </a:lnTo>
                    <a:lnTo>
                      <a:pt x="51" y="393"/>
                    </a:lnTo>
                    <a:lnTo>
                      <a:pt x="51" y="392"/>
                    </a:lnTo>
                    <a:lnTo>
                      <a:pt x="51" y="390"/>
                    </a:lnTo>
                    <a:lnTo>
                      <a:pt x="52" y="380"/>
                    </a:lnTo>
                    <a:lnTo>
                      <a:pt x="54" y="380"/>
                    </a:lnTo>
                    <a:lnTo>
                      <a:pt x="54" y="380"/>
                    </a:lnTo>
                    <a:lnTo>
                      <a:pt x="56" y="378"/>
                    </a:lnTo>
                    <a:lnTo>
                      <a:pt x="57" y="378"/>
                    </a:lnTo>
                    <a:lnTo>
                      <a:pt x="57" y="371"/>
                    </a:lnTo>
                    <a:lnTo>
                      <a:pt x="57" y="366"/>
                    </a:lnTo>
                    <a:lnTo>
                      <a:pt x="57" y="361"/>
                    </a:lnTo>
                    <a:lnTo>
                      <a:pt x="59" y="353"/>
                    </a:lnTo>
                    <a:lnTo>
                      <a:pt x="62" y="348"/>
                    </a:lnTo>
                    <a:lnTo>
                      <a:pt x="66" y="344"/>
                    </a:lnTo>
                    <a:lnTo>
                      <a:pt x="69" y="343"/>
                    </a:lnTo>
                    <a:lnTo>
                      <a:pt x="69" y="341"/>
                    </a:lnTo>
                    <a:lnTo>
                      <a:pt x="71" y="336"/>
                    </a:lnTo>
                    <a:lnTo>
                      <a:pt x="71" y="334"/>
                    </a:lnTo>
                    <a:lnTo>
                      <a:pt x="73" y="333"/>
                    </a:lnTo>
                    <a:lnTo>
                      <a:pt x="73" y="333"/>
                    </a:lnTo>
                    <a:lnTo>
                      <a:pt x="74" y="333"/>
                    </a:lnTo>
                    <a:lnTo>
                      <a:pt x="76" y="333"/>
                    </a:lnTo>
                    <a:lnTo>
                      <a:pt x="78" y="333"/>
                    </a:lnTo>
                    <a:lnTo>
                      <a:pt x="83" y="331"/>
                    </a:lnTo>
                    <a:lnTo>
                      <a:pt x="83" y="329"/>
                    </a:lnTo>
                    <a:lnTo>
                      <a:pt x="90" y="327"/>
                    </a:lnTo>
                    <a:lnTo>
                      <a:pt x="91" y="324"/>
                    </a:lnTo>
                    <a:lnTo>
                      <a:pt x="98" y="321"/>
                    </a:lnTo>
                    <a:lnTo>
                      <a:pt x="101" y="319"/>
                    </a:lnTo>
                    <a:lnTo>
                      <a:pt x="101" y="319"/>
                    </a:lnTo>
                    <a:lnTo>
                      <a:pt x="101" y="314"/>
                    </a:lnTo>
                    <a:lnTo>
                      <a:pt x="100" y="309"/>
                    </a:lnTo>
                    <a:lnTo>
                      <a:pt x="98" y="307"/>
                    </a:lnTo>
                    <a:lnTo>
                      <a:pt x="93" y="300"/>
                    </a:lnTo>
                    <a:lnTo>
                      <a:pt x="88" y="294"/>
                    </a:lnTo>
                    <a:lnTo>
                      <a:pt x="83" y="268"/>
                    </a:lnTo>
                    <a:lnTo>
                      <a:pt x="83" y="263"/>
                    </a:lnTo>
                    <a:lnTo>
                      <a:pt x="76" y="253"/>
                    </a:lnTo>
                    <a:lnTo>
                      <a:pt x="71" y="239"/>
                    </a:lnTo>
                    <a:lnTo>
                      <a:pt x="71" y="239"/>
                    </a:lnTo>
                    <a:lnTo>
                      <a:pt x="73" y="238"/>
                    </a:lnTo>
                    <a:lnTo>
                      <a:pt x="73" y="236"/>
                    </a:lnTo>
                    <a:lnTo>
                      <a:pt x="74" y="226"/>
                    </a:lnTo>
                    <a:lnTo>
                      <a:pt x="74" y="226"/>
                    </a:lnTo>
                    <a:lnTo>
                      <a:pt x="74" y="224"/>
                    </a:lnTo>
                    <a:lnTo>
                      <a:pt x="74" y="222"/>
                    </a:lnTo>
                    <a:lnTo>
                      <a:pt x="76" y="221"/>
                    </a:lnTo>
                    <a:lnTo>
                      <a:pt x="78" y="214"/>
                    </a:lnTo>
                    <a:lnTo>
                      <a:pt x="81" y="211"/>
                    </a:lnTo>
                    <a:lnTo>
                      <a:pt x="81" y="211"/>
                    </a:lnTo>
                    <a:lnTo>
                      <a:pt x="83" y="211"/>
                    </a:lnTo>
                    <a:lnTo>
                      <a:pt x="83" y="209"/>
                    </a:lnTo>
                    <a:lnTo>
                      <a:pt x="84" y="207"/>
                    </a:lnTo>
                    <a:lnTo>
                      <a:pt x="84" y="204"/>
                    </a:lnTo>
                    <a:lnTo>
                      <a:pt x="86" y="187"/>
                    </a:lnTo>
                    <a:lnTo>
                      <a:pt x="86" y="183"/>
                    </a:lnTo>
                    <a:lnTo>
                      <a:pt x="84" y="177"/>
                    </a:lnTo>
                    <a:lnTo>
                      <a:pt x="83" y="173"/>
                    </a:lnTo>
                    <a:lnTo>
                      <a:pt x="83" y="172"/>
                    </a:lnTo>
                    <a:lnTo>
                      <a:pt x="83" y="166"/>
                    </a:lnTo>
                    <a:lnTo>
                      <a:pt x="83" y="165"/>
                    </a:lnTo>
                    <a:lnTo>
                      <a:pt x="83" y="165"/>
                    </a:lnTo>
                    <a:lnTo>
                      <a:pt x="83" y="163"/>
                    </a:lnTo>
                    <a:lnTo>
                      <a:pt x="86" y="155"/>
                    </a:lnTo>
                    <a:lnTo>
                      <a:pt x="88" y="153"/>
                    </a:lnTo>
                    <a:lnTo>
                      <a:pt x="86" y="151"/>
                    </a:lnTo>
                    <a:lnTo>
                      <a:pt x="86" y="150"/>
                    </a:lnTo>
                    <a:lnTo>
                      <a:pt x="84" y="148"/>
                    </a:lnTo>
                    <a:lnTo>
                      <a:pt x="84" y="141"/>
                    </a:lnTo>
                    <a:lnTo>
                      <a:pt x="88" y="129"/>
                    </a:lnTo>
                    <a:lnTo>
                      <a:pt x="88" y="124"/>
                    </a:lnTo>
                    <a:lnTo>
                      <a:pt x="88" y="124"/>
                    </a:lnTo>
                    <a:lnTo>
                      <a:pt x="90" y="121"/>
                    </a:lnTo>
                    <a:lnTo>
                      <a:pt x="88" y="112"/>
                    </a:lnTo>
                    <a:lnTo>
                      <a:pt x="88" y="107"/>
                    </a:lnTo>
                    <a:lnTo>
                      <a:pt x="90" y="95"/>
                    </a:lnTo>
                    <a:lnTo>
                      <a:pt x="91" y="94"/>
                    </a:lnTo>
                    <a:lnTo>
                      <a:pt x="91" y="94"/>
                    </a:lnTo>
                    <a:lnTo>
                      <a:pt x="101" y="90"/>
                    </a:lnTo>
                    <a:lnTo>
                      <a:pt x="106" y="90"/>
                    </a:lnTo>
                    <a:lnTo>
                      <a:pt x="112" y="92"/>
                    </a:lnTo>
                    <a:lnTo>
                      <a:pt x="123" y="95"/>
                    </a:lnTo>
                    <a:lnTo>
                      <a:pt x="123" y="97"/>
                    </a:lnTo>
                    <a:lnTo>
                      <a:pt x="127" y="100"/>
                    </a:lnTo>
                    <a:lnTo>
                      <a:pt x="127" y="104"/>
                    </a:lnTo>
                    <a:lnTo>
                      <a:pt x="127" y="104"/>
                    </a:lnTo>
                    <a:lnTo>
                      <a:pt x="127" y="105"/>
                    </a:lnTo>
                    <a:lnTo>
                      <a:pt x="128" y="107"/>
                    </a:lnTo>
                    <a:lnTo>
                      <a:pt x="130" y="111"/>
                    </a:lnTo>
                    <a:lnTo>
                      <a:pt x="130" y="112"/>
                    </a:lnTo>
                    <a:lnTo>
                      <a:pt x="132" y="112"/>
                    </a:lnTo>
                    <a:lnTo>
                      <a:pt x="132" y="112"/>
                    </a:lnTo>
                    <a:lnTo>
                      <a:pt x="134" y="112"/>
                    </a:lnTo>
                    <a:lnTo>
                      <a:pt x="139" y="112"/>
                    </a:lnTo>
                    <a:lnTo>
                      <a:pt x="140" y="112"/>
                    </a:lnTo>
                    <a:lnTo>
                      <a:pt x="140" y="111"/>
                    </a:lnTo>
                    <a:lnTo>
                      <a:pt x="144" y="107"/>
                    </a:lnTo>
                    <a:lnTo>
                      <a:pt x="144" y="104"/>
                    </a:lnTo>
                    <a:lnTo>
                      <a:pt x="150" y="95"/>
                    </a:lnTo>
                    <a:lnTo>
                      <a:pt x="150" y="95"/>
                    </a:lnTo>
                    <a:lnTo>
                      <a:pt x="152" y="95"/>
                    </a:lnTo>
                    <a:lnTo>
                      <a:pt x="154" y="89"/>
                    </a:lnTo>
                    <a:lnTo>
                      <a:pt x="154" y="83"/>
                    </a:lnTo>
                    <a:lnTo>
                      <a:pt x="156" y="73"/>
                    </a:lnTo>
                    <a:lnTo>
                      <a:pt x="159" y="61"/>
                    </a:lnTo>
                    <a:lnTo>
                      <a:pt x="162" y="41"/>
                    </a:lnTo>
                    <a:lnTo>
                      <a:pt x="166" y="24"/>
                    </a:lnTo>
                    <a:lnTo>
                      <a:pt x="167" y="19"/>
                    </a:lnTo>
                    <a:lnTo>
                      <a:pt x="171" y="0"/>
                    </a:lnTo>
                    <a:lnTo>
                      <a:pt x="178" y="2"/>
                    </a:lnTo>
                    <a:lnTo>
                      <a:pt x="178" y="2"/>
                    </a:lnTo>
                    <a:lnTo>
                      <a:pt x="261" y="17"/>
                    </a:lnTo>
                    <a:lnTo>
                      <a:pt x="267" y="17"/>
                    </a:lnTo>
                    <a:lnTo>
                      <a:pt x="291" y="22"/>
                    </a:lnTo>
                    <a:lnTo>
                      <a:pt x="296" y="22"/>
                    </a:lnTo>
                    <a:lnTo>
                      <a:pt x="296" y="24"/>
                    </a:lnTo>
                    <a:lnTo>
                      <a:pt x="298" y="24"/>
                    </a:lnTo>
                    <a:lnTo>
                      <a:pt x="298" y="24"/>
                    </a:lnTo>
                    <a:lnTo>
                      <a:pt x="298" y="24"/>
                    </a:lnTo>
                    <a:lnTo>
                      <a:pt x="311" y="26"/>
                    </a:lnTo>
                    <a:lnTo>
                      <a:pt x="313" y="26"/>
                    </a:lnTo>
                    <a:lnTo>
                      <a:pt x="393" y="39"/>
                    </a:lnTo>
                    <a:lnTo>
                      <a:pt x="393" y="39"/>
                    </a:lnTo>
                    <a:lnTo>
                      <a:pt x="393" y="39"/>
                    </a:lnTo>
                    <a:lnTo>
                      <a:pt x="411" y="43"/>
                    </a:lnTo>
                    <a:lnTo>
                      <a:pt x="449" y="48"/>
                    </a:lnTo>
                    <a:lnTo>
                      <a:pt x="471" y="51"/>
                    </a:lnTo>
                    <a:close/>
                  </a:path>
                </a:pathLst>
              </a:custGeom>
              <a:solidFill>
                <a:srgbClr val="4F7D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48" name="Freeform 145"/>
              <p:cNvSpPr>
                <a:spLocks/>
              </p:cNvSpPr>
              <p:nvPr/>
            </p:nvSpPr>
            <p:spPr bwMode="auto">
              <a:xfrm>
                <a:off x="6200776" y="3711575"/>
                <a:ext cx="682625" cy="677863"/>
              </a:xfrm>
              <a:custGeom>
                <a:avLst/>
                <a:gdLst>
                  <a:gd name="T0" fmla="*/ 78 w 430"/>
                  <a:gd name="T1" fmla="*/ 12 h 427"/>
                  <a:gd name="T2" fmla="*/ 114 w 430"/>
                  <a:gd name="T3" fmla="*/ 12 h 427"/>
                  <a:gd name="T4" fmla="*/ 159 w 430"/>
                  <a:gd name="T5" fmla="*/ 10 h 427"/>
                  <a:gd name="T6" fmla="*/ 215 w 430"/>
                  <a:gd name="T7" fmla="*/ 8 h 427"/>
                  <a:gd name="T8" fmla="*/ 242 w 430"/>
                  <a:gd name="T9" fmla="*/ 7 h 427"/>
                  <a:gd name="T10" fmla="*/ 261 w 430"/>
                  <a:gd name="T11" fmla="*/ 5 h 427"/>
                  <a:gd name="T12" fmla="*/ 302 w 430"/>
                  <a:gd name="T13" fmla="*/ 3 h 427"/>
                  <a:gd name="T14" fmla="*/ 325 w 430"/>
                  <a:gd name="T15" fmla="*/ 3 h 427"/>
                  <a:gd name="T16" fmla="*/ 347 w 430"/>
                  <a:gd name="T17" fmla="*/ 2 h 427"/>
                  <a:gd name="T18" fmla="*/ 385 w 430"/>
                  <a:gd name="T19" fmla="*/ 0 h 427"/>
                  <a:gd name="T20" fmla="*/ 381 w 430"/>
                  <a:gd name="T21" fmla="*/ 37 h 427"/>
                  <a:gd name="T22" fmla="*/ 388 w 430"/>
                  <a:gd name="T23" fmla="*/ 59 h 427"/>
                  <a:gd name="T24" fmla="*/ 425 w 430"/>
                  <a:gd name="T25" fmla="*/ 56 h 427"/>
                  <a:gd name="T26" fmla="*/ 422 w 430"/>
                  <a:gd name="T27" fmla="*/ 71 h 427"/>
                  <a:gd name="T28" fmla="*/ 420 w 430"/>
                  <a:gd name="T29" fmla="*/ 86 h 427"/>
                  <a:gd name="T30" fmla="*/ 410 w 430"/>
                  <a:gd name="T31" fmla="*/ 96 h 427"/>
                  <a:gd name="T32" fmla="*/ 403 w 430"/>
                  <a:gd name="T33" fmla="*/ 110 h 427"/>
                  <a:gd name="T34" fmla="*/ 400 w 430"/>
                  <a:gd name="T35" fmla="*/ 120 h 427"/>
                  <a:gd name="T36" fmla="*/ 398 w 430"/>
                  <a:gd name="T37" fmla="*/ 130 h 427"/>
                  <a:gd name="T38" fmla="*/ 395 w 430"/>
                  <a:gd name="T39" fmla="*/ 147 h 427"/>
                  <a:gd name="T40" fmla="*/ 400 w 430"/>
                  <a:gd name="T41" fmla="*/ 163 h 427"/>
                  <a:gd name="T42" fmla="*/ 383 w 430"/>
                  <a:gd name="T43" fmla="*/ 179 h 427"/>
                  <a:gd name="T44" fmla="*/ 373 w 430"/>
                  <a:gd name="T45" fmla="*/ 198 h 427"/>
                  <a:gd name="T46" fmla="*/ 366 w 430"/>
                  <a:gd name="T47" fmla="*/ 205 h 427"/>
                  <a:gd name="T48" fmla="*/ 364 w 430"/>
                  <a:gd name="T49" fmla="*/ 220 h 427"/>
                  <a:gd name="T50" fmla="*/ 359 w 430"/>
                  <a:gd name="T51" fmla="*/ 252 h 427"/>
                  <a:gd name="T52" fmla="*/ 336 w 430"/>
                  <a:gd name="T53" fmla="*/ 278 h 427"/>
                  <a:gd name="T54" fmla="*/ 334 w 430"/>
                  <a:gd name="T55" fmla="*/ 286 h 427"/>
                  <a:gd name="T56" fmla="*/ 325 w 430"/>
                  <a:gd name="T57" fmla="*/ 300 h 427"/>
                  <a:gd name="T58" fmla="*/ 319 w 430"/>
                  <a:gd name="T59" fmla="*/ 335 h 427"/>
                  <a:gd name="T60" fmla="*/ 314 w 430"/>
                  <a:gd name="T61" fmla="*/ 344 h 427"/>
                  <a:gd name="T62" fmla="*/ 312 w 430"/>
                  <a:gd name="T63" fmla="*/ 357 h 427"/>
                  <a:gd name="T64" fmla="*/ 325 w 430"/>
                  <a:gd name="T65" fmla="*/ 393 h 427"/>
                  <a:gd name="T66" fmla="*/ 307 w 430"/>
                  <a:gd name="T67" fmla="*/ 420 h 427"/>
                  <a:gd name="T68" fmla="*/ 281 w 430"/>
                  <a:gd name="T69" fmla="*/ 420 h 427"/>
                  <a:gd name="T70" fmla="*/ 214 w 430"/>
                  <a:gd name="T71" fmla="*/ 423 h 427"/>
                  <a:gd name="T72" fmla="*/ 166 w 430"/>
                  <a:gd name="T73" fmla="*/ 423 h 427"/>
                  <a:gd name="T74" fmla="*/ 144 w 430"/>
                  <a:gd name="T75" fmla="*/ 425 h 427"/>
                  <a:gd name="T76" fmla="*/ 110 w 430"/>
                  <a:gd name="T77" fmla="*/ 425 h 427"/>
                  <a:gd name="T78" fmla="*/ 58 w 430"/>
                  <a:gd name="T79" fmla="*/ 418 h 427"/>
                  <a:gd name="T80" fmla="*/ 58 w 430"/>
                  <a:gd name="T81" fmla="*/ 396 h 427"/>
                  <a:gd name="T82" fmla="*/ 58 w 430"/>
                  <a:gd name="T83" fmla="*/ 373 h 427"/>
                  <a:gd name="T84" fmla="*/ 37 w 430"/>
                  <a:gd name="T85" fmla="*/ 361 h 427"/>
                  <a:gd name="T86" fmla="*/ 17 w 430"/>
                  <a:gd name="T87" fmla="*/ 352 h 427"/>
                  <a:gd name="T88" fmla="*/ 17 w 430"/>
                  <a:gd name="T89" fmla="*/ 332 h 427"/>
                  <a:gd name="T90" fmla="*/ 17 w 430"/>
                  <a:gd name="T91" fmla="*/ 269 h 427"/>
                  <a:gd name="T92" fmla="*/ 19 w 430"/>
                  <a:gd name="T93" fmla="*/ 225 h 427"/>
                  <a:gd name="T94" fmla="*/ 19 w 430"/>
                  <a:gd name="T95" fmla="*/ 176 h 427"/>
                  <a:gd name="T96" fmla="*/ 19 w 430"/>
                  <a:gd name="T97" fmla="*/ 159 h 427"/>
                  <a:gd name="T98" fmla="*/ 15 w 430"/>
                  <a:gd name="T99" fmla="*/ 122 h 427"/>
                  <a:gd name="T100" fmla="*/ 12 w 430"/>
                  <a:gd name="T101" fmla="*/ 93 h 427"/>
                  <a:gd name="T102" fmla="*/ 7 w 430"/>
                  <a:gd name="T103" fmla="*/ 64 h 427"/>
                  <a:gd name="T104" fmla="*/ 5 w 430"/>
                  <a:gd name="T105" fmla="*/ 46 h 427"/>
                  <a:gd name="T106" fmla="*/ 2 w 430"/>
                  <a:gd name="T107" fmla="*/ 19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427">
                    <a:moveTo>
                      <a:pt x="44" y="13"/>
                    </a:moveTo>
                    <a:lnTo>
                      <a:pt x="46" y="13"/>
                    </a:lnTo>
                    <a:lnTo>
                      <a:pt x="48" y="13"/>
                    </a:lnTo>
                    <a:lnTo>
                      <a:pt x="58" y="13"/>
                    </a:lnTo>
                    <a:lnTo>
                      <a:pt x="61" y="13"/>
                    </a:lnTo>
                    <a:lnTo>
                      <a:pt x="65" y="12"/>
                    </a:lnTo>
                    <a:lnTo>
                      <a:pt x="78" y="12"/>
                    </a:lnTo>
                    <a:lnTo>
                      <a:pt x="80" y="12"/>
                    </a:lnTo>
                    <a:lnTo>
                      <a:pt x="90" y="12"/>
                    </a:lnTo>
                    <a:lnTo>
                      <a:pt x="95" y="12"/>
                    </a:lnTo>
                    <a:lnTo>
                      <a:pt x="97" y="12"/>
                    </a:lnTo>
                    <a:lnTo>
                      <a:pt x="104" y="12"/>
                    </a:lnTo>
                    <a:lnTo>
                      <a:pt x="105" y="12"/>
                    </a:lnTo>
                    <a:lnTo>
                      <a:pt x="114" y="12"/>
                    </a:lnTo>
                    <a:lnTo>
                      <a:pt x="132" y="10"/>
                    </a:lnTo>
                    <a:lnTo>
                      <a:pt x="134" y="10"/>
                    </a:lnTo>
                    <a:lnTo>
                      <a:pt x="139" y="10"/>
                    </a:lnTo>
                    <a:lnTo>
                      <a:pt x="149" y="10"/>
                    </a:lnTo>
                    <a:lnTo>
                      <a:pt x="153" y="10"/>
                    </a:lnTo>
                    <a:lnTo>
                      <a:pt x="154" y="10"/>
                    </a:lnTo>
                    <a:lnTo>
                      <a:pt x="159" y="10"/>
                    </a:lnTo>
                    <a:lnTo>
                      <a:pt x="181" y="10"/>
                    </a:lnTo>
                    <a:lnTo>
                      <a:pt x="198" y="8"/>
                    </a:lnTo>
                    <a:lnTo>
                      <a:pt x="200" y="8"/>
                    </a:lnTo>
                    <a:lnTo>
                      <a:pt x="207" y="8"/>
                    </a:lnTo>
                    <a:lnTo>
                      <a:pt x="209" y="8"/>
                    </a:lnTo>
                    <a:lnTo>
                      <a:pt x="214" y="8"/>
                    </a:lnTo>
                    <a:lnTo>
                      <a:pt x="215" y="8"/>
                    </a:lnTo>
                    <a:lnTo>
                      <a:pt x="217" y="8"/>
                    </a:lnTo>
                    <a:lnTo>
                      <a:pt x="220" y="8"/>
                    </a:lnTo>
                    <a:lnTo>
                      <a:pt x="222" y="8"/>
                    </a:lnTo>
                    <a:lnTo>
                      <a:pt x="224" y="7"/>
                    </a:lnTo>
                    <a:lnTo>
                      <a:pt x="227" y="7"/>
                    </a:lnTo>
                    <a:lnTo>
                      <a:pt x="237" y="7"/>
                    </a:lnTo>
                    <a:lnTo>
                      <a:pt x="242" y="7"/>
                    </a:lnTo>
                    <a:lnTo>
                      <a:pt x="244" y="7"/>
                    </a:lnTo>
                    <a:lnTo>
                      <a:pt x="246" y="7"/>
                    </a:lnTo>
                    <a:lnTo>
                      <a:pt x="249" y="7"/>
                    </a:lnTo>
                    <a:lnTo>
                      <a:pt x="253" y="7"/>
                    </a:lnTo>
                    <a:lnTo>
                      <a:pt x="254" y="7"/>
                    </a:lnTo>
                    <a:lnTo>
                      <a:pt x="258" y="7"/>
                    </a:lnTo>
                    <a:lnTo>
                      <a:pt x="261" y="5"/>
                    </a:lnTo>
                    <a:lnTo>
                      <a:pt x="264" y="5"/>
                    </a:lnTo>
                    <a:lnTo>
                      <a:pt x="266" y="5"/>
                    </a:lnTo>
                    <a:lnTo>
                      <a:pt x="273" y="5"/>
                    </a:lnTo>
                    <a:lnTo>
                      <a:pt x="275" y="5"/>
                    </a:lnTo>
                    <a:lnTo>
                      <a:pt x="278" y="5"/>
                    </a:lnTo>
                    <a:lnTo>
                      <a:pt x="293" y="5"/>
                    </a:lnTo>
                    <a:lnTo>
                      <a:pt x="302" y="3"/>
                    </a:lnTo>
                    <a:lnTo>
                      <a:pt x="303" y="3"/>
                    </a:lnTo>
                    <a:lnTo>
                      <a:pt x="310" y="3"/>
                    </a:lnTo>
                    <a:lnTo>
                      <a:pt x="312" y="3"/>
                    </a:lnTo>
                    <a:lnTo>
                      <a:pt x="315" y="3"/>
                    </a:lnTo>
                    <a:lnTo>
                      <a:pt x="322" y="3"/>
                    </a:lnTo>
                    <a:lnTo>
                      <a:pt x="324" y="3"/>
                    </a:lnTo>
                    <a:lnTo>
                      <a:pt x="325" y="3"/>
                    </a:lnTo>
                    <a:lnTo>
                      <a:pt x="331" y="2"/>
                    </a:lnTo>
                    <a:lnTo>
                      <a:pt x="332" y="2"/>
                    </a:lnTo>
                    <a:lnTo>
                      <a:pt x="337" y="2"/>
                    </a:lnTo>
                    <a:lnTo>
                      <a:pt x="339" y="2"/>
                    </a:lnTo>
                    <a:lnTo>
                      <a:pt x="342" y="2"/>
                    </a:lnTo>
                    <a:lnTo>
                      <a:pt x="346" y="2"/>
                    </a:lnTo>
                    <a:lnTo>
                      <a:pt x="347" y="2"/>
                    </a:lnTo>
                    <a:lnTo>
                      <a:pt x="349" y="2"/>
                    </a:lnTo>
                    <a:lnTo>
                      <a:pt x="356" y="2"/>
                    </a:lnTo>
                    <a:lnTo>
                      <a:pt x="369" y="0"/>
                    </a:lnTo>
                    <a:lnTo>
                      <a:pt x="378" y="0"/>
                    </a:lnTo>
                    <a:lnTo>
                      <a:pt x="380" y="0"/>
                    </a:lnTo>
                    <a:lnTo>
                      <a:pt x="381" y="0"/>
                    </a:lnTo>
                    <a:lnTo>
                      <a:pt x="385" y="0"/>
                    </a:lnTo>
                    <a:lnTo>
                      <a:pt x="386" y="7"/>
                    </a:lnTo>
                    <a:lnTo>
                      <a:pt x="393" y="12"/>
                    </a:lnTo>
                    <a:lnTo>
                      <a:pt x="395" y="22"/>
                    </a:lnTo>
                    <a:lnTo>
                      <a:pt x="393" y="25"/>
                    </a:lnTo>
                    <a:lnTo>
                      <a:pt x="390" y="27"/>
                    </a:lnTo>
                    <a:lnTo>
                      <a:pt x="383" y="35"/>
                    </a:lnTo>
                    <a:lnTo>
                      <a:pt x="381" y="37"/>
                    </a:lnTo>
                    <a:lnTo>
                      <a:pt x="375" y="49"/>
                    </a:lnTo>
                    <a:lnTo>
                      <a:pt x="371" y="57"/>
                    </a:lnTo>
                    <a:lnTo>
                      <a:pt x="369" y="61"/>
                    </a:lnTo>
                    <a:lnTo>
                      <a:pt x="373" y="59"/>
                    </a:lnTo>
                    <a:lnTo>
                      <a:pt x="376" y="59"/>
                    </a:lnTo>
                    <a:lnTo>
                      <a:pt x="378" y="59"/>
                    </a:lnTo>
                    <a:lnTo>
                      <a:pt x="388" y="59"/>
                    </a:lnTo>
                    <a:lnTo>
                      <a:pt x="391" y="59"/>
                    </a:lnTo>
                    <a:lnTo>
                      <a:pt x="405" y="57"/>
                    </a:lnTo>
                    <a:lnTo>
                      <a:pt x="410" y="57"/>
                    </a:lnTo>
                    <a:lnTo>
                      <a:pt x="412" y="57"/>
                    </a:lnTo>
                    <a:lnTo>
                      <a:pt x="414" y="57"/>
                    </a:lnTo>
                    <a:lnTo>
                      <a:pt x="422" y="56"/>
                    </a:lnTo>
                    <a:lnTo>
                      <a:pt x="425" y="56"/>
                    </a:lnTo>
                    <a:lnTo>
                      <a:pt x="427" y="59"/>
                    </a:lnTo>
                    <a:lnTo>
                      <a:pt x="430" y="63"/>
                    </a:lnTo>
                    <a:lnTo>
                      <a:pt x="430" y="68"/>
                    </a:lnTo>
                    <a:lnTo>
                      <a:pt x="427" y="68"/>
                    </a:lnTo>
                    <a:lnTo>
                      <a:pt x="425" y="68"/>
                    </a:lnTo>
                    <a:lnTo>
                      <a:pt x="424" y="69"/>
                    </a:lnTo>
                    <a:lnTo>
                      <a:pt x="422" y="71"/>
                    </a:lnTo>
                    <a:lnTo>
                      <a:pt x="424" y="73"/>
                    </a:lnTo>
                    <a:lnTo>
                      <a:pt x="425" y="74"/>
                    </a:lnTo>
                    <a:lnTo>
                      <a:pt x="427" y="74"/>
                    </a:lnTo>
                    <a:lnTo>
                      <a:pt x="429" y="74"/>
                    </a:lnTo>
                    <a:lnTo>
                      <a:pt x="429" y="76"/>
                    </a:lnTo>
                    <a:lnTo>
                      <a:pt x="429" y="78"/>
                    </a:lnTo>
                    <a:lnTo>
                      <a:pt x="420" y="86"/>
                    </a:lnTo>
                    <a:lnTo>
                      <a:pt x="415" y="86"/>
                    </a:lnTo>
                    <a:lnTo>
                      <a:pt x="414" y="86"/>
                    </a:lnTo>
                    <a:lnTo>
                      <a:pt x="412" y="86"/>
                    </a:lnTo>
                    <a:lnTo>
                      <a:pt x="408" y="88"/>
                    </a:lnTo>
                    <a:lnTo>
                      <a:pt x="408" y="90"/>
                    </a:lnTo>
                    <a:lnTo>
                      <a:pt x="408" y="95"/>
                    </a:lnTo>
                    <a:lnTo>
                      <a:pt x="410" y="96"/>
                    </a:lnTo>
                    <a:lnTo>
                      <a:pt x="412" y="98"/>
                    </a:lnTo>
                    <a:lnTo>
                      <a:pt x="414" y="98"/>
                    </a:lnTo>
                    <a:lnTo>
                      <a:pt x="415" y="98"/>
                    </a:lnTo>
                    <a:lnTo>
                      <a:pt x="414" y="112"/>
                    </a:lnTo>
                    <a:lnTo>
                      <a:pt x="412" y="113"/>
                    </a:lnTo>
                    <a:lnTo>
                      <a:pt x="410" y="113"/>
                    </a:lnTo>
                    <a:lnTo>
                      <a:pt x="403" y="110"/>
                    </a:lnTo>
                    <a:lnTo>
                      <a:pt x="403" y="112"/>
                    </a:lnTo>
                    <a:lnTo>
                      <a:pt x="402" y="112"/>
                    </a:lnTo>
                    <a:lnTo>
                      <a:pt x="403" y="120"/>
                    </a:lnTo>
                    <a:lnTo>
                      <a:pt x="403" y="122"/>
                    </a:lnTo>
                    <a:lnTo>
                      <a:pt x="402" y="122"/>
                    </a:lnTo>
                    <a:lnTo>
                      <a:pt x="400" y="122"/>
                    </a:lnTo>
                    <a:lnTo>
                      <a:pt x="400" y="120"/>
                    </a:lnTo>
                    <a:lnTo>
                      <a:pt x="397" y="120"/>
                    </a:lnTo>
                    <a:lnTo>
                      <a:pt x="393" y="125"/>
                    </a:lnTo>
                    <a:lnTo>
                      <a:pt x="391" y="127"/>
                    </a:lnTo>
                    <a:lnTo>
                      <a:pt x="391" y="132"/>
                    </a:lnTo>
                    <a:lnTo>
                      <a:pt x="391" y="134"/>
                    </a:lnTo>
                    <a:lnTo>
                      <a:pt x="395" y="132"/>
                    </a:lnTo>
                    <a:lnTo>
                      <a:pt x="398" y="130"/>
                    </a:lnTo>
                    <a:lnTo>
                      <a:pt x="398" y="132"/>
                    </a:lnTo>
                    <a:lnTo>
                      <a:pt x="400" y="134"/>
                    </a:lnTo>
                    <a:lnTo>
                      <a:pt x="397" y="141"/>
                    </a:lnTo>
                    <a:lnTo>
                      <a:pt x="393" y="142"/>
                    </a:lnTo>
                    <a:lnTo>
                      <a:pt x="393" y="144"/>
                    </a:lnTo>
                    <a:lnTo>
                      <a:pt x="393" y="146"/>
                    </a:lnTo>
                    <a:lnTo>
                      <a:pt x="395" y="147"/>
                    </a:lnTo>
                    <a:lnTo>
                      <a:pt x="398" y="147"/>
                    </a:lnTo>
                    <a:lnTo>
                      <a:pt x="400" y="147"/>
                    </a:lnTo>
                    <a:lnTo>
                      <a:pt x="402" y="151"/>
                    </a:lnTo>
                    <a:lnTo>
                      <a:pt x="402" y="152"/>
                    </a:lnTo>
                    <a:lnTo>
                      <a:pt x="403" y="161"/>
                    </a:lnTo>
                    <a:lnTo>
                      <a:pt x="402" y="163"/>
                    </a:lnTo>
                    <a:lnTo>
                      <a:pt x="400" y="163"/>
                    </a:lnTo>
                    <a:lnTo>
                      <a:pt x="397" y="161"/>
                    </a:lnTo>
                    <a:lnTo>
                      <a:pt x="395" y="163"/>
                    </a:lnTo>
                    <a:lnTo>
                      <a:pt x="393" y="164"/>
                    </a:lnTo>
                    <a:lnTo>
                      <a:pt x="391" y="171"/>
                    </a:lnTo>
                    <a:lnTo>
                      <a:pt x="383" y="173"/>
                    </a:lnTo>
                    <a:lnTo>
                      <a:pt x="383" y="178"/>
                    </a:lnTo>
                    <a:lnTo>
                      <a:pt x="383" y="179"/>
                    </a:lnTo>
                    <a:lnTo>
                      <a:pt x="388" y="183"/>
                    </a:lnTo>
                    <a:lnTo>
                      <a:pt x="388" y="185"/>
                    </a:lnTo>
                    <a:lnTo>
                      <a:pt x="388" y="190"/>
                    </a:lnTo>
                    <a:lnTo>
                      <a:pt x="385" y="195"/>
                    </a:lnTo>
                    <a:lnTo>
                      <a:pt x="383" y="196"/>
                    </a:lnTo>
                    <a:lnTo>
                      <a:pt x="375" y="198"/>
                    </a:lnTo>
                    <a:lnTo>
                      <a:pt x="373" y="198"/>
                    </a:lnTo>
                    <a:lnTo>
                      <a:pt x="373" y="196"/>
                    </a:lnTo>
                    <a:lnTo>
                      <a:pt x="369" y="196"/>
                    </a:lnTo>
                    <a:lnTo>
                      <a:pt x="369" y="200"/>
                    </a:lnTo>
                    <a:lnTo>
                      <a:pt x="369" y="205"/>
                    </a:lnTo>
                    <a:lnTo>
                      <a:pt x="369" y="207"/>
                    </a:lnTo>
                    <a:lnTo>
                      <a:pt x="368" y="207"/>
                    </a:lnTo>
                    <a:lnTo>
                      <a:pt x="366" y="205"/>
                    </a:lnTo>
                    <a:lnTo>
                      <a:pt x="364" y="205"/>
                    </a:lnTo>
                    <a:lnTo>
                      <a:pt x="363" y="208"/>
                    </a:lnTo>
                    <a:lnTo>
                      <a:pt x="363" y="212"/>
                    </a:lnTo>
                    <a:lnTo>
                      <a:pt x="364" y="213"/>
                    </a:lnTo>
                    <a:lnTo>
                      <a:pt x="368" y="217"/>
                    </a:lnTo>
                    <a:lnTo>
                      <a:pt x="366" y="220"/>
                    </a:lnTo>
                    <a:lnTo>
                      <a:pt x="364" y="220"/>
                    </a:lnTo>
                    <a:lnTo>
                      <a:pt x="363" y="220"/>
                    </a:lnTo>
                    <a:lnTo>
                      <a:pt x="361" y="220"/>
                    </a:lnTo>
                    <a:lnTo>
                      <a:pt x="361" y="222"/>
                    </a:lnTo>
                    <a:lnTo>
                      <a:pt x="363" y="235"/>
                    </a:lnTo>
                    <a:lnTo>
                      <a:pt x="364" y="247"/>
                    </a:lnTo>
                    <a:lnTo>
                      <a:pt x="363" y="249"/>
                    </a:lnTo>
                    <a:lnTo>
                      <a:pt x="359" y="252"/>
                    </a:lnTo>
                    <a:lnTo>
                      <a:pt x="356" y="254"/>
                    </a:lnTo>
                    <a:lnTo>
                      <a:pt x="347" y="256"/>
                    </a:lnTo>
                    <a:lnTo>
                      <a:pt x="339" y="271"/>
                    </a:lnTo>
                    <a:lnTo>
                      <a:pt x="339" y="273"/>
                    </a:lnTo>
                    <a:lnTo>
                      <a:pt x="336" y="273"/>
                    </a:lnTo>
                    <a:lnTo>
                      <a:pt x="334" y="274"/>
                    </a:lnTo>
                    <a:lnTo>
                      <a:pt x="336" y="278"/>
                    </a:lnTo>
                    <a:lnTo>
                      <a:pt x="337" y="278"/>
                    </a:lnTo>
                    <a:lnTo>
                      <a:pt x="337" y="279"/>
                    </a:lnTo>
                    <a:lnTo>
                      <a:pt x="337" y="281"/>
                    </a:lnTo>
                    <a:lnTo>
                      <a:pt x="334" y="281"/>
                    </a:lnTo>
                    <a:lnTo>
                      <a:pt x="332" y="285"/>
                    </a:lnTo>
                    <a:lnTo>
                      <a:pt x="334" y="285"/>
                    </a:lnTo>
                    <a:lnTo>
                      <a:pt x="334" y="286"/>
                    </a:lnTo>
                    <a:lnTo>
                      <a:pt x="334" y="288"/>
                    </a:lnTo>
                    <a:lnTo>
                      <a:pt x="336" y="288"/>
                    </a:lnTo>
                    <a:lnTo>
                      <a:pt x="337" y="290"/>
                    </a:lnTo>
                    <a:lnTo>
                      <a:pt x="339" y="291"/>
                    </a:lnTo>
                    <a:lnTo>
                      <a:pt x="337" y="296"/>
                    </a:lnTo>
                    <a:lnTo>
                      <a:pt x="331" y="300"/>
                    </a:lnTo>
                    <a:lnTo>
                      <a:pt x="325" y="300"/>
                    </a:lnTo>
                    <a:lnTo>
                      <a:pt x="320" y="305"/>
                    </a:lnTo>
                    <a:lnTo>
                      <a:pt x="325" y="310"/>
                    </a:lnTo>
                    <a:lnTo>
                      <a:pt x="324" y="320"/>
                    </a:lnTo>
                    <a:lnTo>
                      <a:pt x="317" y="327"/>
                    </a:lnTo>
                    <a:lnTo>
                      <a:pt x="317" y="330"/>
                    </a:lnTo>
                    <a:lnTo>
                      <a:pt x="317" y="334"/>
                    </a:lnTo>
                    <a:lnTo>
                      <a:pt x="319" y="335"/>
                    </a:lnTo>
                    <a:lnTo>
                      <a:pt x="319" y="337"/>
                    </a:lnTo>
                    <a:lnTo>
                      <a:pt x="319" y="339"/>
                    </a:lnTo>
                    <a:lnTo>
                      <a:pt x="317" y="339"/>
                    </a:lnTo>
                    <a:lnTo>
                      <a:pt x="314" y="339"/>
                    </a:lnTo>
                    <a:lnTo>
                      <a:pt x="314" y="340"/>
                    </a:lnTo>
                    <a:lnTo>
                      <a:pt x="314" y="342"/>
                    </a:lnTo>
                    <a:lnTo>
                      <a:pt x="314" y="344"/>
                    </a:lnTo>
                    <a:lnTo>
                      <a:pt x="317" y="345"/>
                    </a:lnTo>
                    <a:lnTo>
                      <a:pt x="319" y="347"/>
                    </a:lnTo>
                    <a:lnTo>
                      <a:pt x="319" y="349"/>
                    </a:lnTo>
                    <a:lnTo>
                      <a:pt x="317" y="351"/>
                    </a:lnTo>
                    <a:lnTo>
                      <a:pt x="310" y="352"/>
                    </a:lnTo>
                    <a:lnTo>
                      <a:pt x="310" y="354"/>
                    </a:lnTo>
                    <a:lnTo>
                      <a:pt x="312" y="357"/>
                    </a:lnTo>
                    <a:lnTo>
                      <a:pt x="320" y="364"/>
                    </a:lnTo>
                    <a:lnTo>
                      <a:pt x="320" y="366"/>
                    </a:lnTo>
                    <a:lnTo>
                      <a:pt x="320" y="369"/>
                    </a:lnTo>
                    <a:lnTo>
                      <a:pt x="315" y="369"/>
                    </a:lnTo>
                    <a:lnTo>
                      <a:pt x="320" y="384"/>
                    </a:lnTo>
                    <a:lnTo>
                      <a:pt x="322" y="390"/>
                    </a:lnTo>
                    <a:lnTo>
                      <a:pt x="325" y="393"/>
                    </a:lnTo>
                    <a:lnTo>
                      <a:pt x="325" y="401"/>
                    </a:lnTo>
                    <a:lnTo>
                      <a:pt x="322" y="415"/>
                    </a:lnTo>
                    <a:lnTo>
                      <a:pt x="320" y="418"/>
                    </a:lnTo>
                    <a:lnTo>
                      <a:pt x="319" y="418"/>
                    </a:lnTo>
                    <a:lnTo>
                      <a:pt x="310" y="420"/>
                    </a:lnTo>
                    <a:lnTo>
                      <a:pt x="308" y="420"/>
                    </a:lnTo>
                    <a:lnTo>
                      <a:pt x="307" y="420"/>
                    </a:lnTo>
                    <a:lnTo>
                      <a:pt x="305" y="420"/>
                    </a:lnTo>
                    <a:lnTo>
                      <a:pt x="303" y="420"/>
                    </a:lnTo>
                    <a:lnTo>
                      <a:pt x="300" y="420"/>
                    </a:lnTo>
                    <a:lnTo>
                      <a:pt x="295" y="420"/>
                    </a:lnTo>
                    <a:lnTo>
                      <a:pt x="293" y="420"/>
                    </a:lnTo>
                    <a:lnTo>
                      <a:pt x="283" y="420"/>
                    </a:lnTo>
                    <a:lnTo>
                      <a:pt x="281" y="420"/>
                    </a:lnTo>
                    <a:lnTo>
                      <a:pt x="280" y="420"/>
                    </a:lnTo>
                    <a:lnTo>
                      <a:pt x="278" y="420"/>
                    </a:lnTo>
                    <a:lnTo>
                      <a:pt x="248" y="422"/>
                    </a:lnTo>
                    <a:lnTo>
                      <a:pt x="237" y="422"/>
                    </a:lnTo>
                    <a:lnTo>
                      <a:pt x="224" y="423"/>
                    </a:lnTo>
                    <a:lnTo>
                      <a:pt x="217" y="423"/>
                    </a:lnTo>
                    <a:lnTo>
                      <a:pt x="214" y="423"/>
                    </a:lnTo>
                    <a:lnTo>
                      <a:pt x="210" y="423"/>
                    </a:lnTo>
                    <a:lnTo>
                      <a:pt x="202" y="423"/>
                    </a:lnTo>
                    <a:lnTo>
                      <a:pt x="198" y="423"/>
                    </a:lnTo>
                    <a:lnTo>
                      <a:pt x="180" y="423"/>
                    </a:lnTo>
                    <a:lnTo>
                      <a:pt x="178" y="423"/>
                    </a:lnTo>
                    <a:lnTo>
                      <a:pt x="168" y="423"/>
                    </a:lnTo>
                    <a:lnTo>
                      <a:pt x="166" y="423"/>
                    </a:lnTo>
                    <a:lnTo>
                      <a:pt x="164" y="423"/>
                    </a:lnTo>
                    <a:lnTo>
                      <a:pt x="158" y="425"/>
                    </a:lnTo>
                    <a:lnTo>
                      <a:pt x="156" y="425"/>
                    </a:lnTo>
                    <a:lnTo>
                      <a:pt x="154" y="425"/>
                    </a:lnTo>
                    <a:lnTo>
                      <a:pt x="148" y="425"/>
                    </a:lnTo>
                    <a:lnTo>
                      <a:pt x="146" y="425"/>
                    </a:lnTo>
                    <a:lnTo>
                      <a:pt x="144" y="425"/>
                    </a:lnTo>
                    <a:lnTo>
                      <a:pt x="139" y="425"/>
                    </a:lnTo>
                    <a:lnTo>
                      <a:pt x="136" y="425"/>
                    </a:lnTo>
                    <a:lnTo>
                      <a:pt x="132" y="425"/>
                    </a:lnTo>
                    <a:lnTo>
                      <a:pt x="126" y="425"/>
                    </a:lnTo>
                    <a:lnTo>
                      <a:pt x="122" y="425"/>
                    </a:lnTo>
                    <a:lnTo>
                      <a:pt x="119" y="425"/>
                    </a:lnTo>
                    <a:lnTo>
                      <a:pt x="110" y="425"/>
                    </a:lnTo>
                    <a:lnTo>
                      <a:pt x="109" y="425"/>
                    </a:lnTo>
                    <a:lnTo>
                      <a:pt x="105" y="425"/>
                    </a:lnTo>
                    <a:lnTo>
                      <a:pt x="80" y="427"/>
                    </a:lnTo>
                    <a:lnTo>
                      <a:pt x="61" y="427"/>
                    </a:lnTo>
                    <a:lnTo>
                      <a:pt x="59" y="427"/>
                    </a:lnTo>
                    <a:lnTo>
                      <a:pt x="58" y="420"/>
                    </a:lnTo>
                    <a:lnTo>
                      <a:pt x="58" y="418"/>
                    </a:lnTo>
                    <a:lnTo>
                      <a:pt x="58" y="413"/>
                    </a:lnTo>
                    <a:lnTo>
                      <a:pt x="58" y="412"/>
                    </a:lnTo>
                    <a:lnTo>
                      <a:pt x="58" y="405"/>
                    </a:lnTo>
                    <a:lnTo>
                      <a:pt x="58" y="403"/>
                    </a:lnTo>
                    <a:lnTo>
                      <a:pt x="58" y="400"/>
                    </a:lnTo>
                    <a:lnTo>
                      <a:pt x="58" y="398"/>
                    </a:lnTo>
                    <a:lnTo>
                      <a:pt x="58" y="396"/>
                    </a:lnTo>
                    <a:lnTo>
                      <a:pt x="58" y="390"/>
                    </a:lnTo>
                    <a:lnTo>
                      <a:pt x="58" y="388"/>
                    </a:lnTo>
                    <a:lnTo>
                      <a:pt x="58" y="386"/>
                    </a:lnTo>
                    <a:lnTo>
                      <a:pt x="58" y="384"/>
                    </a:lnTo>
                    <a:lnTo>
                      <a:pt x="58" y="379"/>
                    </a:lnTo>
                    <a:lnTo>
                      <a:pt x="58" y="378"/>
                    </a:lnTo>
                    <a:lnTo>
                      <a:pt x="58" y="373"/>
                    </a:lnTo>
                    <a:lnTo>
                      <a:pt x="58" y="371"/>
                    </a:lnTo>
                    <a:lnTo>
                      <a:pt x="58" y="364"/>
                    </a:lnTo>
                    <a:lnTo>
                      <a:pt x="54" y="361"/>
                    </a:lnTo>
                    <a:lnTo>
                      <a:pt x="53" y="361"/>
                    </a:lnTo>
                    <a:lnTo>
                      <a:pt x="44" y="359"/>
                    </a:lnTo>
                    <a:lnTo>
                      <a:pt x="39" y="359"/>
                    </a:lnTo>
                    <a:lnTo>
                      <a:pt x="37" y="361"/>
                    </a:lnTo>
                    <a:lnTo>
                      <a:pt x="29" y="366"/>
                    </a:lnTo>
                    <a:lnTo>
                      <a:pt x="24" y="362"/>
                    </a:lnTo>
                    <a:lnTo>
                      <a:pt x="19" y="359"/>
                    </a:lnTo>
                    <a:lnTo>
                      <a:pt x="19" y="357"/>
                    </a:lnTo>
                    <a:lnTo>
                      <a:pt x="19" y="356"/>
                    </a:lnTo>
                    <a:lnTo>
                      <a:pt x="17" y="354"/>
                    </a:lnTo>
                    <a:lnTo>
                      <a:pt x="17" y="352"/>
                    </a:lnTo>
                    <a:lnTo>
                      <a:pt x="17" y="351"/>
                    </a:lnTo>
                    <a:lnTo>
                      <a:pt x="17" y="349"/>
                    </a:lnTo>
                    <a:lnTo>
                      <a:pt x="17" y="347"/>
                    </a:lnTo>
                    <a:lnTo>
                      <a:pt x="17" y="345"/>
                    </a:lnTo>
                    <a:lnTo>
                      <a:pt x="17" y="340"/>
                    </a:lnTo>
                    <a:lnTo>
                      <a:pt x="17" y="335"/>
                    </a:lnTo>
                    <a:lnTo>
                      <a:pt x="17" y="332"/>
                    </a:lnTo>
                    <a:lnTo>
                      <a:pt x="17" y="329"/>
                    </a:lnTo>
                    <a:lnTo>
                      <a:pt x="17" y="325"/>
                    </a:lnTo>
                    <a:lnTo>
                      <a:pt x="17" y="318"/>
                    </a:lnTo>
                    <a:lnTo>
                      <a:pt x="17" y="317"/>
                    </a:lnTo>
                    <a:lnTo>
                      <a:pt x="17" y="308"/>
                    </a:lnTo>
                    <a:lnTo>
                      <a:pt x="17" y="288"/>
                    </a:lnTo>
                    <a:lnTo>
                      <a:pt x="17" y="269"/>
                    </a:lnTo>
                    <a:lnTo>
                      <a:pt x="17" y="268"/>
                    </a:lnTo>
                    <a:lnTo>
                      <a:pt x="17" y="262"/>
                    </a:lnTo>
                    <a:lnTo>
                      <a:pt x="17" y="261"/>
                    </a:lnTo>
                    <a:lnTo>
                      <a:pt x="17" y="251"/>
                    </a:lnTo>
                    <a:lnTo>
                      <a:pt x="19" y="246"/>
                    </a:lnTo>
                    <a:lnTo>
                      <a:pt x="19" y="235"/>
                    </a:lnTo>
                    <a:lnTo>
                      <a:pt x="19" y="225"/>
                    </a:lnTo>
                    <a:lnTo>
                      <a:pt x="19" y="210"/>
                    </a:lnTo>
                    <a:lnTo>
                      <a:pt x="19" y="208"/>
                    </a:lnTo>
                    <a:lnTo>
                      <a:pt x="19" y="207"/>
                    </a:lnTo>
                    <a:lnTo>
                      <a:pt x="19" y="205"/>
                    </a:lnTo>
                    <a:lnTo>
                      <a:pt x="19" y="200"/>
                    </a:lnTo>
                    <a:lnTo>
                      <a:pt x="19" y="178"/>
                    </a:lnTo>
                    <a:lnTo>
                      <a:pt x="19" y="176"/>
                    </a:lnTo>
                    <a:lnTo>
                      <a:pt x="19" y="173"/>
                    </a:lnTo>
                    <a:lnTo>
                      <a:pt x="19" y="171"/>
                    </a:lnTo>
                    <a:lnTo>
                      <a:pt x="19" y="169"/>
                    </a:lnTo>
                    <a:lnTo>
                      <a:pt x="19" y="168"/>
                    </a:lnTo>
                    <a:lnTo>
                      <a:pt x="19" y="164"/>
                    </a:lnTo>
                    <a:lnTo>
                      <a:pt x="19" y="163"/>
                    </a:lnTo>
                    <a:lnTo>
                      <a:pt x="19" y="159"/>
                    </a:lnTo>
                    <a:lnTo>
                      <a:pt x="19" y="157"/>
                    </a:lnTo>
                    <a:lnTo>
                      <a:pt x="19" y="156"/>
                    </a:lnTo>
                    <a:lnTo>
                      <a:pt x="19" y="149"/>
                    </a:lnTo>
                    <a:lnTo>
                      <a:pt x="19" y="147"/>
                    </a:lnTo>
                    <a:lnTo>
                      <a:pt x="19" y="146"/>
                    </a:lnTo>
                    <a:lnTo>
                      <a:pt x="15" y="124"/>
                    </a:lnTo>
                    <a:lnTo>
                      <a:pt x="15" y="122"/>
                    </a:lnTo>
                    <a:lnTo>
                      <a:pt x="15" y="117"/>
                    </a:lnTo>
                    <a:lnTo>
                      <a:pt x="14" y="105"/>
                    </a:lnTo>
                    <a:lnTo>
                      <a:pt x="12" y="102"/>
                    </a:lnTo>
                    <a:lnTo>
                      <a:pt x="12" y="98"/>
                    </a:lnTo>
                    <a:lnTo>
                      <a:pt x="12" y="96"/>
                    </a:lnTo>
                    <a:lnTo>
                      <a:pt x="12" y="95"/>
                    </a:lnTo>
                    <a:lnTo>
                      <a:pt x="12" y="93"/>
                    </a:lnTo>
                    <a:lnTo>
                      <a:pt x="12" y="91"/>
                    </a:lnTo>
                    <a:lnTo>
                      <a:pt x="10" y="81"/>
                    </a:lnTo>
                    <a:lnTo>
                      <a:pt x="10" y="80"/>
                    </a:lnTo>
                    <a:lnTo>
                      <a:pt x="9" y="78"/>
                    </a:lnTo>
                    <a:lnTo>
                      <a:pt x="9" y="74"/>
                    </a:lnTo>
                    <a:lnTo>
                      <a:pt x="9" y="73"/>
                    </a:lnTo>
                    <a:lnTo>
                      <a:pt x="7" y="64"/>
                    </a:lnTo>
                    <a:lnTo>
                      <a:pt x="7" y="61"/>
                    </a:lnTo>
                    <a:lnTo>
                      <a:pt x="7" y="56"/>
                    </a:lnTo>
                    <a:lnTo>
                      <a:pt x="5" y="54"/>
                    </a:lnTo>
                    <a:lnTo>
                      <a:pt x="5" y="52"/>
                    </a:lnTo>
                    <a:lnTo>
                      <a:pt x="5" y="51"/>
                    </a:lnTo>
                    <a:lnTo>
                      <a:pt x="5" y="47"/>
                    </a:lnTo>
                    <a:lnTo>
                      <a:pt x="5" y="46"/>
                    </a:lnTo>
                    <a:lnTo>
                      <a:pt x="5" y="44"/>
                    </a:lnTo>
                    <a:lnTo>
                      <a:pt x="4" y="37"/>
                    </a:lnTo>
                    <a:lnTo>
                      <a:pt x="4" y="32"/>
                    </a:lnTo>
                    <a:lnTo>
                      <a:pt x="2" y="27"/>
                    </a:lnTo>
                    <a:lnTo>
                      <a:pt x="2" y="25"/>
                    </a:lnTo>
                    <a:lnTo>
                      <a:pt x="2" y="24"/>
                    </a:lnTo>
                    <a:lnTo>
                      <a:pt x="2" y="19"/>
                    </a:lnTo>
                    <a:lnTo>
                      <a:pt x="0" y="17"/>
                    </a:lnTo>
                    <a:lnTo>
                      <a:pt x="0" y="15"/>
                    </a:lnTo>
                    <a:lnTo>
                      <a:pt x="0" y="13"/>
                    </a:lnTo>
                    <a:lnTo>
                      <a:pt x="5" y="13"/>
                    </a:lnTo>
                    <a:lnTo>
                      <a:pt x="9" y="13"/>
                    </a:lnTo>
                    <a:lnTo>
                      <a:pt x="44" y="13"/>
                    </a:lnTo>
                    <a:close/>
                  </a:path>
                </a:pathLst>
              </a:custGeom>
              <a:solidFill>
                <a:srgbClr val="0000AD"/>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49" name="Freeform 146"/>
              <p:cNvSpPr>
                <a:spLocks noEditPoints="1"/>
              </p:cNvSpPr>
              <p:nvPr/>
            </p:nvSpPr>
            <p:spPr bwMode="auto">
              <a:xfrm>
                <a:off x="2398713" y="2165350"/>
                <a:ext cx="1066800" cy="2019300"/>
              </a:xfrm>
              <a:custGeom>
                <a:avLst/>
                <a:gdLst>
                  <a:gd name="T0" fmla="*/ 256 w 672"/>
                  <a:gd name="T1" fmla="*/ 1182 h 1272"/>
                  <a:gd name="T2" fmla="*/ 179 w 672"/>
                  <a:gd name="T3" fmla="*/ 1113 h 1272"/>
                  <a:gd name="T4" fmla="*/ 266 w 672"/>
                  <a:gd name="T5" fmla="*/ 1108 h 1272"/>
                  <a:gd name="T6" fmla="*/ 269 w 672"/>
                  <a:gd name="T7" fmla="*/ 1128 h 1272"/>
                  <a:gd name="T8" fmla="*/ 207 w 672"/>
                  <a:gd name="T9" fmla="*/ 1028 h 1272"/>
                  <a:gd name="T10" fmla="*/ 156 w 672"/>
                  <a:gd name="T11" fmla="*/ 1020 h 1272"/>
                  <a:gd name="T12" fmla="*/ 137 w 672"/>
                  <a:gd name="T13" fmla="*/ 1011 h 1272"/>
                  <a:gd name="T14" fmla="*/ 124 w 672"/>
                  <a:gd name="T15" fmla="*/ 1006 h 1272"/>
                  <a:gd name="T16" fmla="*/ 179 w 672"/>
                  <a:gd name="T17" fmla="*/ 1016 h 1272"/>
                  <a:gd name="T18" fmla="*/ 188 w 672"/>
                  <a:gd name="T19" fmla="*/ 1026 h 1272"/>
                  <a:gd name="T20" fmla="*/ 173 w 672"/>
                  <a:gd name="T21" fmla="*/ 1013 h 1272"/>
                  <a:gd name="T22" fmla="*/ 220 w 672"/>
                  <a:gd name="T23" fmla="*/ 40 h 1272"/>
                  <a:gd name="T24" fmla="*/ 371 w 672"/>
                  <a:gd name="T25" fmla="*/ 184 h 1272"/>
                  <a:gd name="T26" fmla="*/ 310 w 672"/>
                  <a:gd name="T27" fmla="*/ 449 h 1272"/>
                  <a:gd name="T28" fmla="*/ 562 w 672"/>
                  <a:gd name="T29" fmla="*/ 867 h 1272"/>
                  <a:gd name="T30" fmla="*/ 642 w 672"/>
                  <a:gd name="T31" fmla="*/ 1021 h 1272"/>
                  <a:gd name="T32" fmla="*/ 644 w 672"/>
                  <a:gd name="T33" fmla="*/ 1115 h 1272"/>
                  <a:gd name="T34" fmla="*/ 618 w 672"/>
                  <a:gd name="T35" fmla="*/ 1179 h 1272"/>
                  <a:gd name="T36" fmla="*/ 606 w 672"/>
                  <a:gd name="T37" fmla="*/ 1236 h 1272"/>
                  <a:gd name="T38" fmla="*/ 367 w 672"/>
                  <a:gd name="T39" fmla="*/ 1242 h 1272"/>
                  <a:gd name="T40" fmla="*/ 361 w 672"/>
                  <a:gd name="T41" fmla="*/ 1209 h 1272"/>
                  <a:gd name="T42" fmla="*/ 356 w 672"/>
                  <a:gd name="T43" fmla="*/ 1152 h 1272"/>
                  <a:gd name="T44" fmla="*/ 327 w 672"/>
                  <a:gd name="T45" fmla="*/ 1108 h 1272"/>
                  <a:gd name="T46" fmla="*/ 296 w 672"/>
                  <a:gd name="T47" fmla="*/ 1087 h 1272"/>
                  <a:gd name="T48" fmla="*/ 283 w 672"/>
                  <a:gd name="T49" fmla="*/ 1043 h 1272"/>
                  <a:gd name="T50" fmla="*/ 245 w 672"/>
                  <a:gd name="T51" fmla="*/ 1031 h 1272"/>
                  <a:gd name="T52" fmla="*/ 222 w 672"/>
                  <a:gd name="T53" fmla="*/ 999 h 1272"/>
                  <a:gd name="T54" fmla="*/ 190 w 672"/>
                  <a:gd name="T55" fmla="*/ 976 h 1272"/>
                  <a:gd name="T56" fmla="*/ 147 w 672"/>
                  <a:gd name="T57" fmla="*/ 957 h 1272"/>
                  <a:gd name="T58" fmla="*/ 124 w 672"/>
                  <a:gd name="T59" fmla="*/ 923 h 1272"/>
                  <a:gd name="T60" fmla="*/ 134 w 672"/>
                  <a:gd name="T61" fmla="*/ 876 h 1272"/>
                  <a:gd name="T62" fmla="*/ 118 w 672"/>
                  <a:gd name="T63" fmla="*/ 847 h 1272"/>
                  <a:gd name="T64" fmla="*/ 105 w 672"/>
                  <a:gd name="T65" fmla="*/ 801 h 1272"/>
                  <a:gd name="T66" fmla="*/ 90 w 672"/>
                  <a:gd name="T67" fmla="*/ 766 h 1272"/>
                  <a:gd name="T68" fmla="*/ 69 w 672"/>
                  <a:gd name="T69" fmla="*/ 716 h 1272"/>
                  <a:gd name="T70" fmla="*/ 68 w 672"/>
                  <a:gd name="T71" fmla="*/ 683 h 1272"/>
                  <a:gd name="T72" fmla="*/ 85 w 672"/>
                  <a:gd name="T73" fmla="*/ 666 h 1272"/>
                  <a:gd name="T74" fmla="*/ 71 w 672"/>
                  <a:gd name="T75" fmla="*/ 630 h 1272"/>
                  <a:gd name="T76" fmla="*/ 52 w 672"/>
                  <a:gd name="T77" fmla="*/ 594 h 1272"/>
                  <a:gd name="T78" fmla="*/ 56 w 672"/>
                  <a:gd name="T79" fmla="*/ 550 h 1272"/>
                  <a:gd name="T80" fmla="*/ 73 w 672"/>
                  <a:gd name="T81" fmla="*/ 532 h 1272"/>
                  <a:gd name="T82" fmla="*/ 78 w 672"/>
                  <a:gd name="T83" fmla="*/ 554 h 1272"/>
                  <a:gd name="T84" fmla="*/ 88 w 672"/>
                  <a:gd name="T85" fmla="*/ 549 h 1272"/>
                  <a:gd name="T86" fmla="*/ 79 w 672"/>
                  <a:gd name="T87" fmla="*/ 523 h 1272"/>
                  <a:gd name="T88" fmla="*/ 83 w 672"/>
                  <a:gd name="T89" fmla="*/ 501 h 1272"/>
                  <a:gd name="T90" fmla="*/ 74 w 672"/>
                  <a:gd name="T91" fmla="*/ 491 h 1272"/>
                  <a:gd name="T92" fmla="*/ 73 w 672"/>
                  <a:gd name="T93" fmla="*/ 513 h 1272"/>
                  <a:gd name="T94" fmla="*/ 56 w 672"/>
                  <a:gd name="T95" fmla="*/ 506 h 1272"/>
                  <a:gd name="T96" fmla="*/ 32 w 672"/>
                  <a:gd name="T97" fmla="*/ 486 h 1272"/>
                  <a:gd name="T98" fmla="*/ 42 w 672"/>
                  <a:gd name="T99" fmla="*/ 457 h 1272"/>
                  <a:gd name="T100" fmla="*/ 30 w 672"/>
                  <a:gd name="T101" fmla="*/ 425 h 1272"/>
                  <a:gd name="T102" fmla="*/ 12 w 672"/>
                  <a:gd name="T103" fmla="*/ 383 h 1272"/>
                  <a:gd name="T104" fmla="*/ 10 w 672"/>
                  <a:gd name="T105" fmla="*/ 354 h 1272"/>
                  <a:gd name="T106" fmla="*/ 13 w 672"/>
                  <a:gd name="T107" fmla="*/ 306 h 1272"/>
                  <a:gd name="T108" fmla="*/ 25 w 672"/>
                  <a:gd name="T109" fmla="*/ 257 h 1272"/>
                  <a:gd name="T110" fmla="*/ 15 w 672"/>
                  <a:gd name="T111" fmla="*/ 218 h 1272"/>
                  <a:gd name="T112" fmla="*/ 5 w 672"/>
                  <a:gd name="T113" fmla="*/ 179 h 1272"/>
                  <a:gd name="T114" fmla="*/ 39 w 672"/>
                  <a:gd name="T115" fmla="*/ 129 h 1272"/>
                  <a:gd name="T116" fmla="*/ 61 w 672"/>
                  <a:gd name="T117" fmla="*/ 78 h 1272"/>
                  <a:gd name="T118" fmla="*/ 69 w 672"/>
                  <a:gd name="T119" fmla="*/ 34 h 1272"/>
                  <a:gd name="T120" fmla="*/ 103 w 672"/>
                  <a:gd name="T121" fmla="*/ 8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2" h="1272">
                    <a:moveTo>
                      <a:pt x="252" y="1160"/>
                    </a:moveTo>
                    <a:lnTo>
                      <a:pt x="252" y="1162"/>
                    </a:lnTo>
                    <a:lnTo>
                      <a:pt x="254" y="1165"/>
                    </a:lnTo>
                    <a:lnTo>
                      <a:pt x="254" y="1167"/>
                    </a:lnTo>
                    <a:lnTo>
                      <a:pt x="256" y="1172"/>
                    </a:lnTo>
                    <a:lnTo>
                      <a:pt x="256" y="1174"/>
                    </a:lnTo>
                    <a:lnTo>
                      <a:pt x="257" y="1174"/>
                    </a:lnTo>
                    <a:lnTo>
                      <a:pt x="257" y="1175"/>
                    </a:lnTo>
                    <a:lnTo>
                      <a:pt x="259" y="1177"/>
                    </a:lnTo>
                    <a:lnTo>
                      <a:pt x="264" y="1186"/>
                    </a:lnTo>
                    <a:lnTo>
                      <a:pt x="266" y="1187"/>
                    </a:lnTo>
                    <a:lnTo>
                      <a:pt x="264" y="1187"/>
                    </a:lnTo>
                    <a:lnTo>
                      <a:pt x="262" y="1187"/>
                    </a:lnTo>
                    <a:lnTo>
                      <a:pt x="261" y="1187"/>
                    </a:lnTo>
                    <a:lnTo>
                      <a:pt x="259" y="1189"/>
                    </a:lnTo>
                    <a:lnTo>
                      <a:pt x="257" y="1187"/>
                    </a:lnTo>
                    <a:lnTo>
                      <a:pt x="257" y="1186"/>
                    </a:lnTo>
                    <a:lnTo>
                      <a:pt x="256" y="1182"/>
                    </a:lnTo>
                    <a:lnTo>
                      <a:pt x="254" y="1182"/>
                    </a:lnTo>
                    <a:lnTo>
                      <a:pt x="254" y="1181"/>
                    </a:lnTo>
                    <a:lnTo>
                      <a:pt x="252" y="1179"/>
                    </a:lnTo>
                    <a:lnTo>
                      <a:pt x="254" y="1179"/>
                    </a:lnTo>
                    <a:lnTo>
                      <a:pt x="252" y="1175"/>
                    </a:lnTo>
                    <a:lnTo>
                      <a:pt x="252" y="1174"/>
                    </a:lnTo>
                    <a:lnTo>
                      <a:pt x="251" y="1169"/>
                    </a:lnTo>
                    <a:lnTo>
                      <a:pt x="251" y="1167"/>
                    </a:lnTo>
                    <a:lnTo>
                      <a:pt x="251" y="1165"/>
                    </a:lnTo>
                    <a:lnTo>
                      <a:pt x="251" y="1162"/>
                    </a:lnTo>
                    <a:lnTo>
                      <a:pt x="249" y="1160"/>
                    </a:lnTo>
                    <a:lnTo>
                      <a:pt x="249" y="1159"/>
                    </a:lnTo>
                    <a:lnTo>
                      <a:pt x="251" y="1159"/>
                    </a:lnTo>
                    <a:lnTo>
                      <a:pt x="252" y="1159"/>
                    </a:lnTo>
                    <a:lnTo>
                      <a:pt x="252" y="1160"/>
                    </a:lnTo>
                    <a:close/>
                    <a:moveTo>
                      <a:pt x="176" y="1111"/>
                    </a:moveTo>
                    <a:lnTo>
                      <a:pt x="178" y="1113"/>
                    </a:lnTo>
                    <a:lnTo>
                      <a:pt x="179" y="1113"/>
                    </a:lnTo>
                    <a:lnTo>
                      <a:pt x="181" y="1115"/>
                    </a:lnTo>
                    <a:lnTo>
                      <a:pt x="183" y="1118"/>
                    </a:lnTo>
                    <a:lnTo>
                      <a:pt x="181" y="1118"/>
                    </a:lnTo>
                    <a:lnTo>
                      <a:pt x="179" y="1118"/>
                    </a:lnTo>
                    <a:lnTo>
                      <a:pt x="178" y="1118"/>
                    </a:lnTo>
                    <a:lnTo>
                      <a:pt x="176" y="1116"/>
                    </a:lnTo>
                    <a:lnTo>
                      <a:pt x="174" y="1116"/>
                    </a:lnTo>
                    <a:lnTo>
                      <a:pt x="173" y="1115"/>
                    </a:lnTo>
                    <a:lnTo>
                      <a:pt x="171" y="1113"/>
                    </a:lnTo>
                    <a:lnTo>
                      <a:pt x="171" y="1111"/>
                    </a:lnTo>
                    <a:lnTo>
                      <a:pt x="171" y="1108"/>
                    </a:lnTo>
                    <a:lnTo>
                      <a:pt x="171" y="1109"/>
                    </a:lnTo>
                    <a:lnTo>
                      <a:pt x="173" y="1109"/>
                    </a:lnTo>
                    <a:lnTo>
                      <a:pt x="174" y="1109"/>
                    </a:lnTo>
                    <a:lnTo>
                      <a:pt x="176" y="1111"/>
                    </a:lnTo>
                    <a:close/>
                    <a:moveTo>
                      <a:pt x="262" y="1106"/>
                    </a:moveTo>
                    <a:lnTo>
                      <a:pt x="262" y="1108"/>
                    </a:lnTo>
                    <a:lnTo>
                      <a:pt x="266" y="1108"/>
                    </a:lnTo>
                    <a:lnTo>
                      <a:pt x="268" y="1109"/>
                    </a:lnTo>
                    <a:lnTo>
                      <a:pt x="269" y="1113"/>
                    </a:lnTo>
                    <a:lnTo>
                      <a:pt x="271" y="1113"/>
                    </a:lnTo>
                    <a:lnTo>
                      <a:pt x="274" y="1116"/>
                    </a:lnTo>
                    <a:lnTo>
                      <a:pt x="276" y="1116"/>
                    </a:lnTo>
                    <a:lnTo>
                      <a:pt x="279" y="1120"/>
                    </a:lnTo>
                    <a:lnTo>
                      <a:pt x="279" y="1121"/>
                    </a:lnTo>
                    <a:lnTo>
                      <a:pt x="283" y="1128"/>
                    </a:lnTo>
                    <a:lnTo>
                      <a:pt x="283" y="1130"/>
                    </a:lnTo>
                    <a:lnTo>
                      <a:pt x="283" y="1131"/>
                    </a:lnTo>
                    <a:lnTo>
                      <a:pt x="283" y="1133"/>
                    </a:lnTo>
                    <a:lnTo>
                      <a:pt x="281" y="1133"/>
                    </a:lnTo>
                    <a:lnTo>
                      <a:pt x="279" y="1131"/>
                    </a:lnTo>
                    <a:lnTo>
                      <a:pt x="278" y="1131"/>
                    </a:lnTo>
                    <a:lnTo>
                      <a:pt x="278" y="1130"/>
                    </a:lnTo>
                    <a:lnTo>
                      <a:pt x="274" y="1130"/>
                    </a:lnTo>
                    <a:lnTo>
                      <a:pt x="271" y="1128"/>
                    </a:lnTo>
                    <a:lnTo>
                      <a:pt x="269" y="1128"/>
                    </a:lnTo>
                    <a:lnTo>
                      <a:pt x="269" y="1126"/>
                    </a:lnTo>
                    <a:lnTo>
                      <a:pt x="269" y="1125"/>
                    </a:lnTo>
                    <a:lnTo>
                      <a:pt x="268" y="1123"/>
                    </a:lnTo>
                    <a:lnTo>
                      <a:pt x="269" y="1121"/>
                    </a:lnTo>
                    <a:lnTo>
                      <a:pt x="269" y="1120"/>
                    </a:lnTo>
                    <a:lnTo>
                      <a:pt x="269" y="1116"/>
                    </a:lnTo>
                    <a:lnTo>
                      <a:pt x="269" y="1115"/>
                    </a:lnTo>
                    <a:lnTo>
                      <a:pt x="268" y="1115"/>
                    </a:lnTo>
                    <a:lnTo>
                      <a:pt x="266" y="1113"/>
                    </a:lnTo>
                    <a:lnTo>
                      <a:pt x="264" y="1113"/>
                    </a:lnTo>
                    <a:lnTo>
                      <a:pt x="262" y="1111"/>
                    </a:lnTo>
                    <a:lnTo>
                      <a:pt x="262" y="1108"/>
                    </a:lnTo>
                    <a:lnTo>
                      <a:pt x="261" y="1108"/>
                    </a:lnTo>
                    <a:lnTo>
                      <a:pt x="261" y="1106"/>
                    </a:lnTo>
                    <a:lnTo>
                      <a:pt x="262" y="1106"/>
                    </a:lnTo>
                    <a:close/>
                    <a:moveTo>
                      <a:pt x="210" y="1028"/>
                    </a:moveTo>
                    <a:lnTo>
                      <a:pt x="208" y="1030"/>
                    </a:lnTo>
                    <a:lnTo>
                      <a:pt x="207" y="1028"/>
                    </a:lnTo>
                    <a:lnTo>
                      <a:pt x="205" y="1028"/>
                    </a:lnTo>
                    <a:lnTo>
                      <a:pt x="203" y="1026"/>
                    </a:lnTo>
                    <a:lnTo>
                      <a:pt x="205" y="1026"/>
                    </a:lnTo>
                    <a:lnTo>
                      <a:pt x="205" y="1028"/>
                    </a:lnTo>
                    <a:lnTo>
                      <a:pt x="207" y="1028"/>
                    </a:lnTo>
                    <a:lnTo>
                      <a:pt x="208" y="1028"/>
                    </a:lnTo>
                    <a:lnTo>
                      <a:pt x="208" y="1030"/>
                    </a:lnTo>
                    <a:lnTo>
                      <a:pt x="210" y="1028"/>
                    </a:lnTo>
                    <a:lnTo>
                      <a:pt x="212" y="1028"/>
                    </a:lnTo>
                    <a:lnTo>
                      <a:pt x="210" y="1028"/>
                    </a:lnTo>
                    <a:close/>
                    <a:moveTo>
                      <a:pt x="152" y="1013"/>
                    </a:moveTo>
                    <a:lnTo>
                      <a:pt x="151" y="1013"/>
                    </a:lnTo>
                    <a:lnTo>
                      <a:pt x="151" y="1015"/>
                    </a:lnTo>
                    <a:lnTo>
                      <a:pt x="151" y="1016"/>
                    </a:lnTo>
                    <a:lnTo>
                      <a:pt x="152" y="1018"/>
                    </a:lnTo>
                    <a:lnTo>
                      <a:pt x="154" y="1018"/>
                    </a:lnTo>
                    <a:lnTo>
                      <a:pt x="156" y="1018"/>
                    </a:lnTo>
                    <a:lnTo>
                      <a:pt x="156" y="1020"/>
                    </a:lnTo>
                    <a:lnTo>
                      <a:pt x="156" y="1021"/>
                    </a:lnTo>
                    <a:lnTo>
                      <a:pt x="156" y="1023"/>
                    </a:lnTo>
                    <a:lnTo>
                      <a:pt x="154" y="1023"/>
                    </a:lnTo>
                    <a:lnTo>
                      <a:pt x="152" y="1023"/>
                    </a:lnTo>
                    <a:lnTo>
                      <a:pt x="149" y="1025"/>
                    </a:lnTo>
                    <a:lnTo>
                      <a:pt x="146" y="1025"/>
                    </a:lnTo>
                    <a:lnTo>
                      <a:pt x="144" y="1025"/>
                    </a:lnTo>
                    <a:lnTo>
                      <a:pt x="142" y="1025"/>
                    </a:lnTo>
                    <a:lnTo>
                      <a:pt x="139" y="1021"/>
                    </a:lnTo>
                    <a:lnTo>
                      <a:pt x="137" y="1020"/>
                    </a:lnTo>
                    <a:lnTo>
                      <a:pt x="137" y="1018"/>
                    </a:lnTo>
                    <a:lnTo>
                      <a:pt x="137" y="1016"/>
                    </a:lnTo>
                    <a:lnTo>
                      <a:pt x="135" y="1015"/>
                    </a:lnTo>
                    <a:lnTo>
                      <a:pt x="135" y="1013"/>
                    </a:lnTo>
                    <a:lnTo>
                      <a:pt x="134" y="1011"/>
                    </a:lnTo>
                    <a:lnTo>
                      <a:pt x="135" y="1009"/>
                    </a:lnTo>
                    <a:lnTo>
                      <a:pt x="137" y="1009"/>
                    </a:lnTo>
                    <a:lnTo>
                      <a:pt x="137" y="1011"/>
                    </a:lnTo>
                    <a:lnTo>
                      <a:pt x="139" y="1011"/>
                    </a:lnTo>
                    <a:lnTo>
                      <a:pt x="140" y="1011"/>
                    </a:lnTo>
                    <a:lnTo>
                      <a:pt x="142" y="1011"/>
                    </a:lnTo>
                    <a:lnTo>
                      <a:pt x="144" y="1009"/>
                    </a:lnTo>
                    <a:lnTo>
                      <a:pt x="146" y="1011"/>
                    </a:lnTo>
                    <a:lnTo>
                      <a:pt x="147" y="1011"/>
                    </a:lnTo>
                    <a:lnTo>
                      <a:pt x="149" y="1011"/>
                    </a:lnTo>
                    <a:lnTo>
                      <a:pt x="151" y="1011"/>
                    </a:lnTo>
                    <a:lnTo>
                      <a:pt x="152" y="1011"/>
                    </a:lnTo>
                    <a:lnTo>
                      <a:pt x="152" y="1013"/>
                    </a:lnTo>
                    <a:close/>
                    <a:moveTo>
                      <a:pt x="125" y="1003"/>
                    </a:moveTo>
                    <a:lnTo>
                      <a:pt x="127" y="1003"/>
                    </a:lnTo>
                    <a:lnTo>
                      <a:pt x="129" y="1003"/>
                    </a:lnTo>
                    <a:lnTo>
                      <a:pt x="129" y="1004"/>
                    </a:lnTo>
                    <a:lnTo>
                      <a:pt x="130" y="1006"/>
                    </a:lnTo>
                    <a:lnTo>
                      <a:pt x="129" y="1006"/>
                    </a:lnTo>
                    <a:lnTo>
                      <a:pt x="125" y="1006"/>
                    </a:lnTo>
                    <a:lnTo>
                      <a:pt x="124" y="1006"/>
                    </a:lnTo>
                    <a:lnTo>
                      <a:pt x="120" y="1003"/>
                    </a:lnTo>
                    <a:lnTo>
                      <a:pt x="118" y="1004"/>
                    </a:lnTo>
                    <a:lnTo>
                      <a:pt x="117" y="1003"/>
                    </a:lnTo>
                    <a:lnTo>
                      <a:pt x="117" y="1001"/>
                    </a:lnTo>
                    <a:lnTo>
                      <a:pt x="118" y="1003"/>
                    </a:lnTo>
                    <a:lnTo>
                      <a:pt x="120" y="1001"/>
                    </a:lnTo>
                    <a:lnTo>
                      <a:pt x="122" y="1001"/>
                    </a:lnTo>
                    <a:lnTo>
                      <a:pt x="124" y="1001"/>
                    </a:lnTo>
                    <a:lnTo>
                      <a:pt x="125" y="1001"/>
                    </a:lnTo>
                    <a:lnTo>
                      <a:pt x="125" y="999"/>
                    </a:lnTo>
                    <a:lnTo>
                      <a:pt x="127" y="1001"/>
                    </a:lnTo>
                    <a:lnTo>
                      <a:pt x="125" y="1001"/>
                    </a:lnTo>
                    <a:lnTo>
                      <a:pt x="125" y="1003"/>
                    </a:lnTo>
                    <a:close/>
                    <a:moveTo>
                      <a:pt x="173" y="1015"/>
                    </a:moveTo>
                    <a:lnTo>
                      <a:pt x="174" y="1015"/>
                    </a:lnTo>
                    <a:lnTo>
                      <a:pt x="176" y="1015"/>
                    </a:lnTo>
                    <a:lnTo>
                      <a:pt x="178" y="1015"/>
                    </a:lnTo>
                    <a:lnTo>
                      <a:pt x="179" y="1016"/>
                    </a:lnTo>
                    <a:lnTo>
                      <a:pt x="181" y="1018"/>
                    </a:lnTo>
                    <a:lnTo>
                      <a:pt x="183" y="1021"/>
                    </a:lnTo>
                    <a:lnTo>
                      <a:pt x="186" y="1023"/>
                    </a:lnTo>
                    <a:lnTo>
                      <a:pt x="188" y="1023"/>
                    </a:lnTo>
                    <a:lnTo>
                      <a:pt x="190" y="1023"/>
                    </a:lnTo>
                    <a:lnTo>
                      <a:pt x="190" y="1021"/>
                    </a:lnTo>
                    <a:lnTo>
                      <a:pt x="191" y="1020"/>
                    </a:lnTo>
                    <a:lnTo>
                      <a:pt x="193" y="1020"/>
                    </a:lnTo>
                    <a:lnTo>
                      <a:pt x="195" y="1020"/>
                    </a:lnTo>
                    <a:lnTo>
                      <a:pt x="196" y="1021"/>
                    </a:lnTo>
                    <a:lnTo>
                      <a:pt x="198" y="1023"/>
                    </a:lnTo>
                    <a:lnTo>
                      <a:pt x="196" y="1023"/>
                    </a:lnTo>
                    <a:lnTo>
                      <a:pt x="195" y="1025"/>
                    </a:lnTo>
                    <a:lnTo>
                      <a:pt x="195" y="1026"/>
                    </a:lnTo>
                    <a:lnTo>
                      <a:pt x="193" y="1026"/>
                    </a:lnTo>
                    <a:lnTo>
                      <a:pt x="191" y="1026"/>
                    </a:lnTo>
                    <a:lnTo>
                      <a:pt x="190" y="1026"/>
                    </a:lnTo>
                    <a:lnTo>
                      <a:pt x="188" y="1026"/>
                    </a:lnTo>
                    <a:lnTo>
                      <a:pt x="184" y="1025"/>
                    </a:lnTo>
                    <a:lnTo>
                      <a:pt x="181" y="1026"/>
                    </a:lnTo>
                    <a:lnTo>
                      <a:pt x="179" y="1026"/>
                    </a:lnTo>
                    <a:lnTo>
                      <a:pt x="178" y="1026"/>
                    </a:lnTo>
                    <a:lnTo>
                      <a:pt x="176" y="1026"/>
                    </a:lnTo>
                    <a:lnTo>
                      <a:pt x="174" y="1026"/>
                    </a:lnTo>
                    <a:lnTo>
                      <a:pt x="171" y="1025"/>
                    </a:lnTo>
                    <a:lnTo>
                      <a:pt x="168" y="1023"/>
                    </a:lnTo>
                    <a:lnTo>
                      <a:pt x="166" y="1021"/>
                    </a:lnTo>
                    <a:lnTo>
                      <a:pt x="166" y="1018"/>
                    </a:lnTo>
                    <a:lnTo>
                      <a:pt x="166" y="1016"/>
                    </a:lnTo>
                    <a:lnTo>
                      <a:pt x="168" y="1015"/>
                    </a:lnTo>
                    <a:lnTo>
                      <a:pt x="166" y="1013"/>
                    </a:lnTo>
                    <a:lnTo>
                      <a:pt x="164" y="1011"/>
                    </a:lnTo>
                    <a:lnTo>
                      <a:pt x="164" y="1009"/>
                    </a:lnTo>
                    <a:lnTo>
                      <a:pt x="166" y="1009"/>
                    </a:lnTo>
                    <a:lnTo>
                      <a:pt x="169" y="1011"/>
                    </a:lnTo>
                    <a:lnTo>
                      <a:pt x="173" y="1013"/>
                    </a:lnTo>
                    <a:lnTo>
                      <a:pt x="173" y="1015"/>
                    </a:lnTo>
                    <a:close/>
                    <a:moveTo>
                      <a:pt x="20" y="523"/>
                    </a:moveTo>
                    <a:lnTo>
                      <a:pt x="20" y="522"/>
                    </a:lnTo>
                    <a:lnTo>
                      <a:pt x="20" y="520"/>
                    </a:lnTo>
                    <a:lnTo>
                      <a:pt x="20" y="522"/>
                    </a:lnTo>
                    <a:lnTo>
                      <a:pt x="20" y="523"/>
                    </a:lnTo>
                    <a:close/>
                    <a:moveTo>
                      <a:pt x="76" y="523"/>
                    </a:moveTo>
                    <a:lnTo>
                      <a:pt x="76" y="525"/>
                    </a:lnTo>
                    <a:lnTo>
                      <a:pt x="76" y="523"/>
                    </a:lnTo>
                    <a:lnTo>
                      <a:pt x="76" y="522"/>
                    </a:lnTo>
                    <a:lnTo>
                      <a:pt x="76" y="523"/>
                    </a:lnTo>
                    <a:close/>
                    <a:moveTo>
                      <a:pt x="73" y="518"/>
                    </a:moveTo>
                    <a:lnTo>
                      <a:pt x="71" y="518"/>
                    </a:lnTo>
                    <a:lnTo>
                      <a:pt x="71" y="516"/>
                    </a:lnTo>
                    <a:lnTo>
                      <a:pt x="73" y="515"/>
                    </a:lnTo>
                    <a:lnTo>
                      <a:pt x="73" y="516"/>
                    </a:lnTo>
                    <a:lnTo>
                      <a:pt x="73" y="518"/>
                    </a:lnTo>
                    <a:close/>
                    <a:moveTo>
                      <a:pt x="220" y="40"/>
                    </a:moveTo>
                    <a:lnTo>
                      <a:pt x="230" y="44"/>
                    </a:lnTo>
                    <a:lnTo>
                      <a:pt x="242" y="47"/>
                    </a:lnTo>
                    <a:lnTo>
                      <a:pt x="264" y="54"/>
                    </a:lnTo>
                    <a:lnTo>
                      <a:pt x="266" y="56"/>
                    </a:lnTo>
                    <a:lnTo>
                      <a:pt x="274" y="57"/>
                    </a:lnTo>
                    <a:lnTo>
                      <a:pt x="278" y="59"/>
                    </a:lnTo>
                    <a:lnTo>
                      <a:pt x="284" y="61"/>
                    </a:lnTo>
                    <a:lnTo>
                      <a:pt x="290" y="62"/>
                    </a:lnTo>
                    <a:lnTo>
                      <a:pt x="291" y="62"/>
                    </a:lnTo>
                    <a:lnTo>
                      <a:pt x="293" y="62"/>
                    </a:lnTo>
                    <a:lnTo>
                      <a:pt x="306" y="66"/>
                    </a:lnTo>
                    <a:lnTo>
                      <a:pt x="315" y="69"/>
                    </a:lnTo>
                    <a:lnTo>
                      <a:pt x="327" y="73"/>
                    </a:lnTo>
                    <a:lnTo>
                      <a:pt x="342" y="76"/>
                    </a:lnTo>
                    <a:lnTo>
                      <a:pt x="369" y="84"/>
                    </a:lnTo>
                    <a:lnTo>
                      <a:pt x="373" y="84"/>
                    </a:lnTo>
                    <a:lnTo>
                      <a:pt x="395" y="90"/>
                    </a:lnTo>
                    <a:lnTo>
                      <a:pt x="371" y="184"/>
                    </a:lnTo>
                    <a:lnTo>
                      <a:pt x="361" y="220"/>
                    </a:lnTo>
                    <a:lnTo>
                      <a:pt x="361" y="222"/>
                    </a:lnTo>
                    <a:lnTo>
                      <a:pt x="351" y="264"/>
                    </a:lnTo>
                    <a:lnTo>
                      <a:pt x="345" y="284"/>
                    </a:lnTo>
                    <a:lnTo>
                      <a:pt x="342" y="291"/>
                    </a:lnTo>
                    <a:lnTo>
                      <a:pt x="339" y="308"/>
                    </a:lnTo>
                    <a:lnTo>
                      <a:pt x="337" y="311"/>
                    </a:lnTo>
                    <a:lnTo>
                      <a:pt x="337" y="313"/>
                    </a:lnTo>
                    <a:lnTo>
                      <a:pt x="328" y="347"/>
                    </a:lnTo>
                    <a:lnTo>
                      <a:pt x="327" y="354"/>
                    </a:lnTo>
                    <a:lnTo>
                      <a:pt x="318" y="386"/>
                    </a:lnTo>
                    <a:lnTo>
                      <a:pt x="313" y="401"/>
                    </a:lnTo>
                    <a:lnTo>
                      <a:pt x="312" y="411"/>
                    </a:lnTo>
                    <a:lnTo>
                      <a:pt x="310" y="418"/>
                    </a:lnTo>
                    <a:lnTo>
                      <a:pt x="308" y="425"/>
                    </a:lnTo>
                    <a:lnTo>
                      <a:pt x="306" y="430"/>
                    </a:lnTo>
                    <a:lnTo>
                      <a:pt x="305" y="439"/>
                    </a:lnTo>
                    <a:lnTo>
                      <a:pt x="310" y="449"/>
                    </a:lnTo>
                    <a:lnTo>
                      <a:pt x="328" y="479"/>
                    </a:lnTo>
                    <a:lnTo>
                      <a:pt x="330" y="481"/>
                    </a:lnTo>
                    <a:lnTo>
                      <a:pt x="335" y="489"/>
                    </a:lnTo>
                    <a:lnTo>
                      <a:pt x="337" y="494"/>
                    </a:lnTo>
                    <a:lnTo>
                      <a:pt x="345" y="506"/>
                    </a:lnTo>
                    <a:lnTo>
                      <a:pt x="356" y="523"/>
                    </a:lnTo>
                    <a:lnTo>
                      <a:pt x="357" y="527"/>
                    </a:lnTo>
                    <a:lnTo>
                      <a:pt x="381" y="566"/>
                    </a:lnTo>
                    <a:lnTo>
                      <a:pt x="400" y="598"/>
                    </a:lnTo>
                    <a:lnTo>
                      <a:pt x="425" y="638"/>
                    </a:lnTo>
                    <a:lnTo>
                      <a:pt x="437" y="660"/>
                    </a:lnTo>
                    <a:lnTo>
                      <a:pt x="459" y="696"/>
                    </a:lnTo>
                    <a:lnTo>
                      <a:pt x="479" y="730"/>
                    </a:lnTo>
                    <a:lnTo>
                      <a:pt x="489" y="749"/>
                    </a:lnTo>
                    <a:lnTo>
                      <a:pt x="523" y="803"/>
                    </a:lnTo>
                    <a:lnTo>
                      <a:pt x="549" y="845"/>
                    </a:lnTo>
                    <a:lnTo>
                      <a:pt x="561" y="865"/>
                    </a:lnTo>
                    <a:lnTo>
                      <a:pt x="562" y="867"/>
                    </a:lnTo>
                    <a:lnTo>
                      <a:pt x="566" y="872"/>
                    </a:lnTo>
                    <a:lnTo>
                      <a:pt x="576" y="889"/>
                    </a:lnTo>
                    <a:lnTo>
                      <a:pt x="578" y="894"/>
                    </a:lnTo>
                    <a:lnTo>
                      <a:pt x="594" y="921"/>
                    </a:lnTo>
                    <a:lnTo>
                      <a:pt x="594" y="923"/>
                    </a:lnTo>
                    <a:lnTo>
                      <a:pt x="601" y="932"/>
                    </a:lnTo>
                    <a:lnTo>
                      <a:pt x="603" y="935"/>
                    </a:lnTo>
                    <a:lnTo>
                      <a:pt x="606" y="940"/>
                    </a:lnTo>
                    <a:lnTo>
                      <a:pt x="610" y="948"/>
                    </a:lnTo>
                    <a:lnTo>
                      <a:pt x="611" y="948"/>
                    </a:lnTo>
                    <a:lnTo>
                      <a:pt x="611" y="950"/>
                    </a:lnTo>
                    <a:lnTo>
                      <a:pt x="627" y="974"/>
                    </a:lnTo>
                    <a:lnTo>
                      <a:pt x="633" y="987"/>
                    </a:lnTo>
                    <a:lnTo>
                      <a:pt x="645" y="1006"/>
                    </a:lnTo>
                    <a:lnTo>
                      <a:pt x="645" y="1008"/>
                    </a:lnTo>
                    <a:lnTo>
                      <a:pt x="644" y="1018"/>
                    </a:lnTo>
                    <a:lnTo>
                      <a:pt x="644" y="1020"/>
                    </a:lnTo>
                    <a:lnTo>
                      <a:pt x="642" y="1021"/>
                    </a:lnTo>
                    <a:lnTo>
                      <a:pt x="647" y="1035"/>
                    </a:lnTo>
                    <a:lnTo>
                      <a:pt x="654" y="1045"/>
                    </a:lnTo>
                    <a:lnTo>
                      <a:pt x="654" y="1050"/>
                    </a:lnTo>
                    <a:lnTo>
                      <a:pt x="659" y="1076"/>
                    </a:lnTo>
                    <a:lnTo>
                      <a:pt x="664" y="1082"/>
                    </a:lnTo>
                    <a:lnTo>
                      <a:pt x="669" y="1089"/>
                    </a:lnTo>
                    <a:lnTo>
                      <a:pt x="671" y="1091"/>
                    </a:lnTo>
                    <a:lnTo>
                      <a:pt x="672" y="1096"/>
                    </a:lnTo>
                    <a:lnTo>
                      <a:pt x="672" y="1101"/>
                    </a:lnTo>
                    <a:lnTo>
                      <a:pt x="669" y="1103"/>
                    </a:lnTo>
                    <a:lnTo>
                      <a:pt x="662" y="1106"/>
                    </a:lnTo>
                    <a:lnTo>
                      <a:pt x="661" y="1109"/>
                    </a:lnTo>
                    <a:lnTo>
                      <a:pt x="654" y="1111"/>
                    </a:lnTo>
                    <a:lnTo>
                      <a:pt x="654" y="1113"/>
                    </a:lnTo>
                    <a:lnTo>
                      <a:pt x="649" y="1115"/>
                    </a:lnTo>
                    <a:lnTo>
                      <a:pt x="647" y="1115"/>
                    </a:lnTo>
                    <a:lnTo>
                      <a:pt x="645" y="1115"/>
                    </a:lnTo>
                    <a:lnTo>
                      <a:pt x="644" y="1115"/>
                    </a:lnTo>
                    <a:lnTo>
                      <a:pt x="642" y="1116"/>
                    </a:lnTo>
                    <a:lnTo>
                      <a:pt x="642" y="1118"/>
                    </a:lnTo>
                    <a:lnTo>
                      <a:pt x="640" y="1123"/>
                    </a:lnTo>
                    <a:lnTo>
                      <a:pt x="640" y="1125"/>
                    </a:lnTo>
                    <a:lnTo>
                      <a:pt x="637" y="1126"/>
                    </a:lnTo>
                    <a:lnTo>
                      <a:pt x="633" y="1130"/>
                    </a:lnTo>
                    <a:lnTo>
                      <a:pt x="630" y="1135"/>
                    </a:lnTo>
                    <a:lnTo>
                      <a:pt x="628" y="1143"/>
                    </a:lnTo>
                    <a:lnTo>
                      <a:pt x="628" y="1148"/>
                    </a:lnTo>
                    <a:lnTo>
                      <a:pt x="628" y="1153"/>
                    </a:lnTo>
                    <a:lnTo>
                      <a:pt x="628" y="1160"/>
                    </a:lnTo>
                    <a:lnTo>
                      <a:pt x="627" y="1160"/>
                    </a:lnTo>
                    <a:lnTo>
                      <a:pt x="625" y="1162"/>
                    </a:lnTo>
                    <a:lnTo>
                      <a:pt x="623" y="1162"/>
                    </a:lnTo>
                    <a:lnTo>
                      <a:pt x="622" y="1172"/>
                    </a:lnTo>
                    <a:lnTo>
                      <a:pt x="622" y="1174"/>
                    </a:lnTo>
                    <a:lnTo>
                      <a:pt x="622" y="1175"/>
                    </a:lnTo>
                    <a:lnTo>
                      <a:pt x="618" y="1179"/>
                    </a:lnTo>
                    <a:lnTo>
                      <a:pt x="615" y="1182"/>
                    </a:lnTo>
                    <a:lnTo>
                      <a:pt x="611" y="1187"/>
                    </a:lnTo>
                    <a:lnTo>
                      <a:pt x="610" y="1189"/>
                    </a:lnTo>
                    <a:lnTo>
                      <a:pt x="606" y="1191"/>
                    </a:lnTo>
                    <a:lnTo>
                      <a:pt x="601" y="1192"/>
                    </a:lnTo>
                    <a:lnTo>
                      <a:pt x="601" y="1199"/>
                    </a:lnTo>
                    <a:lnTo>
                      <a:pt x="601" y="1209"/>
                    </a:lnTo>
                    <a:lnTo>
                      <a:pt x="600" y="1218"/>
                    </a:lnTo>
                    <a:lnTo>
                      <a:pt x="600" y="1220"/>
                    </a:lnTo>
                    <a:lnTo>
                      <a:pt x="598" y="1221"/>
                    </a:lnTo>
                    <a:lnTo>
                      <a:pt x="596" y="1223"/>
                    </a:lnTo>
                    <a:lnTo>
                      <a:pt x="594" y="1226"/>
                    </a:lnTo>
                    <a:lnTo>
                      <a:pt x="594" y="1228"/>
                    </a:lnTo>
                    <a:lnTo>
                      <a:pt x="596" y="1233"/>
                    </a:lnTo>
                    <a:lnTo>
                      <a:pt x="601" y="1236"/>
                    </a:lnTo>
                    <a:lnTo>
                      <a:pt x="603" y="1236"/>
                    </a:lnTo>
                    <a:lnTo>
                      <a:pt x="605" y="1236"/>
                    </a:lnTo>
                    <a:lnTo>
                      <a:pt x="606" y="1236"/>
                    </a:lnTo>
                    <a:lnTo>
                      <a:pt x="610" y="1238"/>
                    </a:lnTo>
                    <a:lnTo>
                      <a:pt x="611" y="1238"/>
                    </a:lnTo>
                    <a:lnTo>
                      <a:pt x="613" y="1245"/>
                    </a:lnTo>
                    <a:lnTo>
                      <a:pt x="613" y="1253"/>
                    </a:lnTo>
                    <a:lnTo>
                      <a:pt x="611" y="1257"/>
                    </a:lnTo>
                    <a:lnTo>
                      <a:pt x="608" y="1262"/>
                    </a:lnTo>
                    <a:lnTo>
                      <a:pt x="594" y="1270"/>
                    </a:lnTo>
                    <a:lnTo>
                      <a:pt x="594" y="1272"/>
                    </a:lnTo>
                    <a:lnTo>
                      <a:pt x="591" y="1270"/>
                    </a:lnTo>
                    <a:lnTo>
                      <a:pt x="589" y="1269"/>
                    </a:lnTo>
                    <a:lnTo>
                      <a:pt x="584" y="1270"/>
                    </a:lnTo>
                    <a:lnTo>
                      <a:pt x="518" y="1264"/>
                    </a:lnTo>
                    <a:lnTo>
                      <a:pt x="479" y="1259"/>
                    </a:lnTo>
                    <a:lnTo>
                      <a:pt x="459" y="1257"/>
                    </a:lnTo>
                    <a:lnTo>
                      <a:pt x="434" y="1253"/>
                    </a:lnTo>
                    <a:lnTo>
                      <a:pt x="367" y="1247"/>
                    </a:lnTo>
                    <a:lnTo>
                      <a:pt x="366" y="1247"/>
                    </a:lnTo>
                    <a:lnTo>
                      <a:pt x="367" y="1242"/>
                    </a:lnTo>
                    <a:lnTo>
                      <a:pt x="367" y="1238"/>
                    </a:lnTo>
                    <a:lnTo>
                      <a:pt x="367" y="1236"/>
                    </a:lnTo>
                    <a:lnTo>
                      <a:pt x="367" y="1235"/>
                    </a:lnTo>
                    <a:lnTo>
                      <a:pt x="366" y="1231"/>
                    </a:lnTo>
                    <a:lnTo>
                      <a:pt x="366" y="1230"/>
                    </a:lnTo>
                    <a:lnTo>
                      <a:pt x="366" y="1228"/>
                    </a:lnTo>
                    <a:lnTo>
                      <a:pt x="364" y="1226"/>
                    </a:lnTo>
                    <a:lnTo>
                      <a:pt x="362" y="1226"/>
                    </a:lnTo>
                    <a:lnTo>
                      <a:pt x="361" y="1226"/>
                    </a:lnTo>
                    <a:lnTo>
                      <a:pt x="361" y="1228"/>
                    </a:lnTo>
                    <a:lnTo>
                      <a:pt x="359" y="1228"/>
                    </a:lnTo>
                    <a:lnTo>
                      <a:pt x="359" y="1225"/>
                    </a:lnTo>
                    <a:lnTo>
                      <a:pt x="359" y="1221"/>
                    </a:lnTo>
                    <a:lnTo>
                      <a:pt x="361" y="1220"/>
                    </a:lnTo>
                    <a:lnTo>
                      <a:pt x="361" y="1218"/>
                    </a:lnTo>
                    <a:lnTo>
                      <a:pt x="361" y="1214"/>
                    </a:lnTo>
                    <a:lnTo>
                      <a:pt x="361" y="1213"/>
                    </a:lnTo>
                    <a:lnTo>
                      <a:pt x="361" y="1209"/>
                    </a:lnTo>
                    <a:lnTo>
                      <a:pt x="361" y="1208"/>
                    </a:lnTo>
                    <a:lnTo>
                      <a:pt x="361" y="1206"/>
                    </a:lnTo>
                    <a:lnTo>
                      <a:pt x="362" y="1208"/>
                    </a:lnTo>
                    <a:lnTo>
                      <a:pt x="362" y="1206"/>
                    </a:lnTo>
                    <a:lnTo>
                      <a:pt x="364" y="1204"/>
                    </a:lnTo>
                    <a:lnTo>
                      <a:pt x="364" y="1201"/>
                    </a:lnTo>
                    <a:lnTo>
                      <a:pt x="364" y="1198"/>
                    </a:lnTo>
                    <a:lnTo>
                      <a:pt x="364" y="1196"/>
                    </a:lnTo>
                    <a:lnTo>
                      <a:pt x="366" y="1187"/>
                    </a:lnTo>
                    <a:lnTo>
                      <a:pt x="364" y="1186"/>
                    </a:lnTo>
                    <a:lnTo>
                      <a:pt x="364" y="1181"/>
                    </a:lnTo>
                    <a:lnTo>
                      <a:pt x="364" y="1177"/>
                    </a:lnTo>
                    <a:lnTo>
                      <a:pt x="364" y="1174"/>
                    </a:lnTo>
                    <a:lnTo>
                      <a:pt x="362" y="1169"/>
                    </a:lnTo>
                    <a:lnTo>
                      <a:pt x="361" y="1164"/>
                    </a:lnTo>
                    <a:lnTo>
                      <a:pt x="359" y="1162"/>
                    </a:lnTo>
                    <a:lnTo>
                      <a:pt x="357" y="1155"/>
                    </a:lnTo>
                    <a:lnTo>
                      <a:pt x="356" y="1152"/>
                    </a:lnTo>
                    <a:lnTo>
                      <a:pt x="354" y="1147"/>
                    </a:lnTo>
                    <a:lnTo>
                      <a:pt x="351" y="1142"/>
                    </a:lnTo>
                    <a:lnTo>
                      <a:pt x="349" y="1140"/>
                    </a:lnTo>
                    <a:lnTo>
                      <a:pt x="347" y="1138"/>
                    </a:lnTo>
                    <a:lnTo>
                      <a:pt x="347" y="1137"/>
                    </a:lnTo>
                    <a:lnTo>
                      <a:pt x="345" y="1133"/>
                    </a:lnTo>
                    <a:lnTo>
                      <a:pt x="344" y="1131"/>
                    </a:lnTo>
                    <a:lnTo>
                      <a:pt x="342" y="1128"/>
                    </a:lnTo>
                    <a:lnTo>
                      <a:pt x="340" y="1128"/>
                    </a:lnTo>
                    <a:lnTo>
                      <a:pt x="339" y="1128"/>
                    </a:lnTo>
                    <a:lnTo>
                      <a:pt x="339" y="1125"/>
                    </a:lnTo>
                    <a:lnTo>
                      <a:pt x="337" y="1120"/>
                    </a:lnTo>
                    <a:lnTo>
                      <a:pt x="335" y="1116"/>
                    </a:lnTo>
                    <a:lnTo>
                      <a:pt x="334" y="1116"/>
                    </a:lnTo>
                    <a:lnTo>
                      <a:pt x="332" y="1115"/>
                    </a:lnTo>
                    <a:lnTo>
                      <a:pt x="330" y="1111"/>
                    </a:lnTo>
                    <a:lnTo>
                      <a:pt x="328" y="1109"/>
                    </a:lnTo>
                    <a:lnTo>
                      <a:pt x="327" y="1108"/>
                    </a:lnTo>
                    <a:lnTo>
                      <a:pt x="323" y="1106"/>
                    </a:lnTo>
                    <a:lnTo>
                      <a:pt x="323" y="1104"/>
                    </a:lnTo>
                    <a:lnTo>
                      <a:pt x="322" y="1103"/>
                    </a:lnTo>
                    <a:lnTo>
                      <a:pt x="318" y="1099"/>
                    </a:lnTo>
                    <a:lnTo>
                      <a:pt x="317" y="1096"/>
                    </a:lnTo>
                    <a:lnTo>
                      <a:pt x="315" y="1091"/>
                    </a:lnTo>
                    <a:lnTo>
                      <a:pt x="313" y="1089"/>
                    </a:lnTo>
                    <a:lnTo>
                      <a:pt x="313" y="1087"/>
                    </a:lnTo>
                    <a:lnTo>
                      <a:pt x="312" y="1086"/>
                    </a:lnTo>
                    <a:lnTo>
                      <a:pt x="310" y="1086"/>
                    </a:lnTo>
                    <a:lnTo>
                      <a:pt x="308" y="1084"/>
                    </a:lnTo>
                    <a:lnTo>
                      <a:pt x="306" y="1082"/>
                    </a:lnTo>
                    <a:lnTo>
                      <a:pt x="305" y="1084"/>
                    </a:lnTo>
                    <a:lnTo>
                      <a:pt x="305" y="1086"/>
                    </a:lnTo>
                    <a:lnTo>
                      <a:pt x="305" y="1087"/>
                    </a:lnTo>
                    <a:lnTo>
                      <a:pt x="303" y="1087"/>
                    </a:lnTo>
                    <a:lnTo>
                      <a:pt x="298" y="1087"/>
                    </a:lnTo>
                    <a:lnTo>
                      <a:pt x="296" y="1087"/>
                    </a:lnTo>
                    <a:lnTo>
                      <a:pt x="295" y="1087"/>
                    </a:lnTo>
                    <a:lnTo>
                      <a:pt x="293" y="1086"/>
                    </a:lnTo>
                    <a:lnTo>
                      <a:pt x="290" y="1082"/>
                    </a:lnTo>
                    <a:lnTo>
                      <a:pt x="288" y="1081"/>
                    </a:lnTo>
                    <a:lnTo>
                      <a:pt x="286" y="1081"/>
                    </a:lnTo>
                    <a:lnTo>
                      <a:pt x="284" y="1076"/>
                    </a:lnTo>
                    <a:lnTo>
                      <a:pt x="286" y="1076"/>
                    </a:lnTo>
                    <a:lnTo>
                      <a:pt x="288" y="1074"/>
                    </a:lnTo>
                    <a:lnTo>
                      <a:pt x="290" y="1074"/>
                    </a:lnTo>
                    <a:lnTo>
                      <a:pt x="290" y="1072"/>
                    </a:lnTo>
                    <a:lnTo>
                      <a:pt x="290" y="1069"/>
                    </a:lnTo>
                    <a:lnTo>
                      <a:pt x="290" y="1064"/>
                    </a:lnTo>
                    <a:lnTo>
                      <a:pt x="288" y="1057"/>
                    </a:lnTo>
                    <a:lnTo>
                      <a:pt x="288" y="1054"/>
                    </a:lnTo>
                    <a:lnTo>
                      <a:pt x="286" y="1050"/>
                    </a:lnTo>
                    <a:lnTo>
                      <a:pt x="286" y="1047"/>
                    </a:lnTo>
                    <a:lnTo>
                      <a:pt x="284" y="1045"/>
                    </a:lnTo>
                    <a:lnTo>
                      <a:pt x="283" y="1043"/>
                    </a:lnTo>
                    <a:lnTo>
                      <a:pt x="281" y="1042"/>
                    </a:lnTo>
                    <a:lnTo>
                      <a:pt x="278" y="1042"/>
                    </a:lnTo>
                    <a:lnTo>
                      <a:pt x="276" y="1042"/>
                    </a:lnTo>
                    <a:lnTo>
                      <a:pt x="271" y="1040"/>
                    </a:lnTo>
                    <a:lnTo>
                      <a:pt x="271" y="1042"/>
                    </a:lnTo>
                    <a:lnTo>
                      <a:pt x="268" y="1042"/>
                    </a:lnTo>
                    <a:lnTo>
                      <a:pt x="266" y="1040"/>
                    </a:lnTo>
                    <a:lnTo>
                      <a:pt x="264" y="1040"/>
                    </a:lnTo>
                    <a:lnTo>
                      <a:pt x="261" y="1040"/>
                    </a:lnTo>
                    <a:lnTo>
                      <a:pt x="259" y="1042"/>
                    </a:lnTo>
                    <a:lnTo>
                      <a:pt x="257" y="1040"/>
                    </a:lnTo>
                    <a:lnTo>
                      <a:pt x="256" y="1038"/>
                    </a:lnTo>
                    <a:lnTo>
                      <a:pt x="256" y="1037"/>
                    </a:lnTo>
                    <a:lnTo>
                      <a:pt x="252" y="1037"/>
                    </a:lnTo>
                    <a:lnTo>
                      <a:pt x="249" y="1035"/>
                    </a:lnTo>
                    <a:lnTo>
                      <a:pt x="247" y="1035"/>
                    </a:lnTo>
                    <a:lnTo>
                      <a:pt x="247" y="1033"/>
                    </a:lnTo>
                    <a:lnTo>
                      <a:pt x="245" y="1031"/>
                    </a:lnTo>
                    <a:lnTo>
                      <a:pt x="244" y="1030"/>
                    </a:lnTo>
                    <a:lnTo>
                      <a:pt x="240" y="1028"/>
                    </a:lnTo>
                    <a:lnTo>
                      <a:pt x="239" y="1026"/>
                    </a:lnTo>
                    <a:lnTo>
                      <a:pt x="237" y="1025"/>
                    </a:lnTo>
                    <a:lnTo>
                      <a:pt x="235" y="1025"/>
                    </a:lnTo>
                    <a:lnTo>
                      <a:pt x="234" y="1023"/>
                    </a:lnTo>
                    <a:lnTo>
                      <a:pt x="232" y="1021"/>
                    </a:lnTo>
                    <a:lnTo>
                      <a:pt x="229" y="1018"/>
                    </a:lnTo>
                    <a:lnTo>
                      <a:pt x="229" y="1016"/>
                    </a:lnTo>
                    <a:lnTo>
                      <a:pt x="227" y="1016"/>
                    </a:lnTo>
                    <a:lnTo>
                      <a:pt x="227" y="1015"/>
                    </a:lnTo>
                    <a:lnTo>
                      <a:pt x="227" y="1013"/>
                    </a:lnTo>
                    <a:lnTo>
                      <a:pt x="225" y="1008"/>
                    </a:lnTo>
                    <a:lnTo>
                      <a:pt x="225" y="1006"/>
                    </a:lnTo>
                    <a:lnTo>
                      <a:pt x="225" y="1003"/>
                    </a:lnTo>
                    <a:lnTo>
                      <a:pt x="225" y="1001"/>
                    </a:lnTo>
                    <a:lnTo>
                      <a:pt x="223" y="1001"/>
                    </a:lnTo>
                    <a:lnTo>
                      <a:pt x="222" y="999"/>
                    </a:lnTo>
                    <a:lnTo>
                      <a:pt x="220" y="998"/>
                    </a:lnTo>
                    <a:lnTo>
                      <a:pt x="220" y="996"/>
                    </a:lnTo>
                    <a:lnTo>
                      <a:pt x="218" y="993"/>
                    </a:lnTo>
                    <a:lnTo>
                      <a:pt x="217" y="993"/>
                    </a:lnTo>
                    <a:lnTo>
                      <a:pt x="215" y="987"/>
                    </a:lnTo>
                    <a:lnTo>
                      <a:pt x="213" y="986"/>
                    </a:lnTo>
                    <a:lnTo>
                      <a:pt x="212" y="984"/>
                    </a:lnTo>
                    <a:lnTo>
                      <a:pt x="208" y="982"/>
                    </a:lnTo>
                    <a:lnTo>
                      <a:pt x="207" y="981"/>
                    </a:lnTo>
                    <a:lnTo>
                      <a:pt x="205" y="979"/>
                    </a:lnTo>
                    <a:lnTo>
                      <a:pt x="200" y="976"/>
                    </a:lnTo>
                    <a:lnTo>
                      <a:pt x="198" y="976"/>
                    </a:lnTo>
                    <a:lnTo>
                      <a:pt x="196" y="976"/>
                    </a:lnTo>
                    <a:lnTo>
                      <a:pt x="195" y="976"/>
                    </a:lnTo>
                    <a:lnTo>
                      <a:pt x="193" y="977"/>
                    </a:lnTo>
                    <a:lnTo>
                      <a:pt x="191" y="977"/>
                    </a:lnTo>
                    <a:lnTo>
                      <a:pt x="190" y="977"/>
                    </a:lnTo>
                    <a:lnTo>
                      <a:pt x="190" y="976"/>
                    </a:lnTo>
                    <a:lnTo>
                      <a:pt x="186" y="974"/>
                    </a:lnTo>
                    <a:lnTo>
                      <a:pt x="184" y="972"/>
                    </a:lnTo>
                    <a:lnTo>
                      <a:pt x="181" y="972"/>
                    </a:lnTo>
                    <a:lnTo>
                      <a:pt x="179" y="972"/>
                    </a:lnTo>
                    <a:lnTo>
                      <a:pt x="178" y="972"/>
                    </a:lnTo>
                    <a:lnTo>
                      <a:pt x="174" y="967"/>
                    </a:lnTo>
                    <a:lnTo>
                      <a:pt x="173" y="967"/>
                    </a:lnTo>
                    <a:lnTo>
                      <a:pt x="171" y="965"/>
                    </a:lnTo>
                    <a:lnTo>
                      <a:pt x="168" y="964"/>
                    </a:lnTo>
                    <a:lnTo>
                      <a:pt x="166" y="962"/>
                    </a:lnTo>
                    <a:lnTo>
                      <a:pt x="164" y="962"/>
                    </a:lnTo>
                    <a:lnTo>
                      <a:pt x="161" y="962"/>
                    </a:lnTo>
                    <a:lnTo>
                      <a:pt x="161" y="960"/>
                    </a:lnTo>
                    <a:lnTo>
                      <a:pt x="159" y="960"/>
                    </a:lnTo>
                    <a:lnTo>
                      <a:pt x="157" y="959"/>
                    </a:lnTo>
                    <a:lnTo>
                      <a:pt x="154" y="959"/>
                    </a:lnTo>
                    <a:lnTo>
                      <a:pt x="149" y="957"/>
                    </a:lnTo>
                    <a:lnTo>
                      <a:pt x="147" y="957"/>
                    </a:lnTo>
                    <a:lnTo>
                      <a:pt x="146" y="955"/>
                    </a:lnTo>
                    <a:lnTo>
                      <a:pt x="144" y="955"/>
                    </a:lnTo>
                    <a:lnTo>
                      <a:pt x="139" y="955"/>
                    </a:lnTo>
                    <a:lnTo>
                      <a:pt x="130" y="954"/>
                    </a:lnTo>
                    <a:lnTo>
                      <a:pt x="130" y="955"/>
                    </a:lnTo>
                    <a:lnTo>
                      <a:pt x="129" y="954"/>
                    </a:lnTo>
                    <a:lnTo>
                      <a:pt x="129" y="950"/>
                    </a:lnTo>
                    <a:lnTo>
                      <a:pt x="127" y="948"/>
                    </a:lnTo>
                    <a:lnTo>
                      <a:pt x="127" y="945"/>
                    </a:lnTo>
                    <a:lnTo>
                      <a:pt x="125" y="943"/>
                    </a:lnTo>
                    <a:lnTo>
                      <a:pt x="122" y="938"/>
                    </a:lnTo>
                    <a:lnTo>
                      <a:pt x="120" y="938"/>
                    </a:lnTo>
                    <a:lnTo>
                      <a:pt x="118" y="938"/>
                    </a:lnTo>
                    <a:lnTo>
                      <a:pt x="117" y="937"/>
                    </a:lnTo>
                    <a:lnTo>
                      <a:pt x="117" y="935"/>
                    </a:lnTo>
                    <a:lnTo>
                      <a:pt x="118" y="932"/>
                    </a:lnTo>
                    <a:lnTo>
                      <a:pt x="120" y="930"/>
                    </a:lnTo>
                    <a:lnTo>
                      <a:pt x="124" y="923"/>
                    </a:lnTo>
                    <a:lnTo>
                      <a:pt x="125" y="921"/>
                    </a:lnTo>
                    <a:lnTo>
                      <a:pt x="124" y="918"/>
                    </a:lnTo>
                    <a:lnTo>
                      <a:pt x="124" y="915"/>
                    </a:lnTo>
                    <a:lnTo>
                      <a:pt x="125" y="911"/>
                    </a:lnTo>
                    <a:lnTo>
                      <a:pt x="127" y="908"/>
                    </a:lnTo>
                    <a:lnTo>
                      <a:pt x="129" y="906"/>
                    </a:lnTo>
                    <a:lnTo>
                      <a:pt x="129" y="904"/>
                    </a:lnTo>
                    <a:lnTo>
                      <a:pt x="129" y="903"/>
                    </a:lnTo>
                    <a:lnTo>
                      <a:pt x="127" y="901"/>
                    </a:lnTo>
                    <a:lnTo>
                      <a:pt x="127" y="899"/>
                    </a:lnTo>
                    <a:lnTo>
                      <a:pt x="127" y="898"/>
                    </a:lnTo>
                    <a:lnTo>
                      <a:pt x="125" y="898"/>
                    </a:lnTo>
                    <a:lnTo>
                      <a:pt x="129" y="889"/>
                    </a:lnTo>
                    <a:lnTo>
                      <a:pt x="130" y="886"/>
                    </a:lnTo>
                    <a:lnTo>
                      <a:pt x="132" y="882"/>
                    </a:lnTo>
                    <a:lnTo>
                      <a:pt x="134" y="881"/>
                    </a:lnTo>
                    <a:lnTo>
                      <a:pt x="134" y="877"/>
                    </a:lnTo>
                    <a:lnTo>
                      <a:pt x="134" y="876"/>
                    </a:lnTo>
                    <a:lnTo>
                      <a:pt x="134" y="872"/>
                    </a:lnTo>
                    <a:lnTo>
                      <a:pt x="134" y="871"/>
                    </a:lnTo>
                    <a:lnTo>
                      <a:pt x="134" y="869"/>
                    </a:lnTo>
                    <a:lnTo>
                      <a:pt x="132" y="869"/>
                    </a:lnTo>
                    <a:lnTo>
                      <a:pt x="132" y="867"/>
                    </a:lnTo>
                    <a:lnTo>
                      <a:pt x="130" y="865"/>
                    </a:lnTo>
                    <a:lnTo>
                      <a:pt x="129" y="865"/>
                    </a:lnTo>
                    <a:lnTo>
                      <a:pt x="129" y="864"/>
                    </a:lnTo>
                    <a:lnTo>
                      <a:pt x="127" y="864"/>
                    </a:lnTo>
                    <a:lnTo>
                      <a:pt x="125" y="864"/>
                    </a:lnTo>
                    <a:lnTo>
                      <a:pt x="125" y="865"/>
                    </a:lnTo>
                    <a:lnTo>
                      <a:pt x="124" y="864"/>
                    </a:lnTo>
                    <a:lnTo>
                      <a:pt x="122" y="862"/>
                    </a:lnTo>
                    <a:lnTo>
                      <a:pt x="118" y="859"/>
                    </a:lnTo>
                    <a:lnTo>
                      <a:pt x="117" y="855"/>
                    </a:lnTo>
                    <a:lnTo>
                      <a:pt x="117" y="852"/>
                    </a:lnTo>
                    <a:lnTo>
                      <a:pt x="118" y="849"/>
                    </a:lnTo>
                    <a:lnTo>
                      <a:pt x="118" y="847"/>
                    </a:lnTo>
                    <a:lnTo>
                      <a:pt x="122" y="843"/>
                    </a:lnTo>
                    <a:lnTo>
                      <a:pt x="122" y="842"/>
                    </a:lnTo>
                    <a:lnTo>
                      <a:pt x="122" y="840"/>
                    </a:lnTo>
                    <a:lnTo>
                      <a:pt x="124" y="837"/>
                    </a:lnTo>
                    <a:lnTo>
                      <a:pt x="124" y="835"/>
                    </a:lnTo>
                    <a:lnTo>
                      <a:pt x="124" y="832"/>
                    </a:lnTo>
                    <a:lnTo>
                      <a:pt x="122" y="830"/>
                    </a:lnTo>
                    <a:lnTo>
                      <a:pt x="118" y="828"/>
                    </a:lnTo>
                    <a:lnTo>
                      <a:pt x="117" y="828"/>
                    </a:lnTo>
                    <a:lnTo>
                      <a:pt x="117" y="827"/>
                    </a:lnTo>
                    <a:lnTo>
                      <a:pt x="113" y="825"/>
                    </a:lnTo>
                    <a:lnTo>
                      <a:pt x="113" y="823"/>
                    </a:lnTo>
                    <a:lnTo>
                      <a:pt x="112" y="820"/>
                    </a:lnTo>
                    <a:lnTo>
                      <a:pt x="110" y="818"/>
                    </a:lnTo>
                    <a:lnTo>
                      <a:pt x="108" y="813"/>
                    </a:lnTo>
                    <a:lnTo>
                      <a:pt x="108" y="808"/>
                    </a:lnTo>
                    <a:lnTo>
                      <a:pt x="107" y="806"/>
                    </a:lnTo>
                    <a:lnTo>
                      <a:pt x="105" y="801"/>
                    </a:lnTo>
                    <a:lnTo>
                      <a:pt x="103" y="801"/>
                    </a:lnTo>
                    <a:lnTo>
                      <a:pt x="100" y="798"/>
                    </a:lnTo>
                    <a:lnTo>
                      <a:pt x="98" y="796"/>
                    </a:lnTo>
                    <a:lnTo>
                      <a:pt x="96" y="794"/>
                    </a:lnTo>
                    <a:lnTo>
                      <a:pt x="96" y="793"/>
                    </a:lnTo>
                    <a:lnTo>
                      <a:pt x="96" y="791"/>
                    </a:lnTo>
                    <a:lnTo>
                      <a:pt x="95" y="789"/>
                    </a:lnTo>
                    <a:lnTo>
                      <a:pt x="96" y="784"/>
                    </a:lnTo>
                    <a:lnTo>
                      <a:pt x="96" y="782"/>
                    </a:lnTo>
                    <a:lnTo>
                      <a:pt x="96" y="781"/>
                    </a:lnTo>
                    <a:lnTo>
                      <a:pt x="95" y="779"/>
                    </a:lnTo>
                    <a:lnTo>
                      <a:pt x="95" y="777"/>
                    </a:lnTo>
                    <a:lnTo>
                      <a:pt x="93" y="776"/>
                    </a:lnTo>
                    <a:lnTo>
                      <a:pt x="91" y="772"/>
                    </a:lnTo>
                    <a:lnTo>
                      <a:pt x="91" y="771"/>
                    </a:lnTo>
                    <a:lnTo>
                      <a:pt x="90" y="769"/>
                    </a:lnTo>
                    <a:lnTo>
                      <a:pt x="88" y="766"/>
                    </a:lnTo>
                    <a:lnTo>
                      <a:pt x="90" y="766"/>
                    </a:lnTo>
                    <a:lnTo>
                      <a:pt x="90" y="764"/>
                    </a:lnTo>
                    <a:lnTo>
                      <a:pt x="88" y="762"/>
                    </a:lnTo>
                    <a:lnTo>
                      <a:pt x="90" y="755"/>
                    </a:lnTo>
                    <a:lnTo>
                      <a:pt x="88" y="752"/>
                    </a:lnTo>
                    <a:lnTo>
                      <a:pt x="88" y="750"/>
                    </a:lnTo>
                    <a:lnTo>
                      <a:pt x="86" y="750"/>
                    </a:lnTo>
                    <a:lnTo>
                      <a:pt x="85" y="749"/>
                    </a:lnTo>
                    <a:lnTo>
                      <a:pt x="83" y="747"/>
                    </a:lnTo>
                    <a:lnTo>
                      <a:pt x="83" y="743"/>
                    </a:lnTo>
                    <a:lnTo>
                      <a:pt x="83" y="742"/>
                    </a:lnTo>
                    <a:lnTo>
                      <a:pt x="81" y="740"/>
                    </a:lnTo>
                    <a:lnTo>
                      <a:pt x="81" y="738"/>
                    </a:lnTo>
                    <a:lnTo>
                      <a:pt x="81" y="737"/>
                    </a:lnTo>
                    <a:lnTo>
                      <a:pt x="79" y="728"/>
                    </a:lnTo>
                    <a:lnTo>
                      <a:pt x="78" y="725"/>
                    </a:lnTo>
                    <a:lnTo>
                      <a:pt x="73" y="720"/>
                    </a:lnTo>
                    <a:lnTo>
                      <a:pt x="71" y="718"/>
                    </a:lnTo>
                    <a:lnTo>
                      <a:pt x="69" y="716"/>
                    </a:lnTo>
                    <a:lnTo>
                      <a:pt x="69" y="715"/>
                    </a:lnTo>
                    <a:lnTo>
                      <a:pt x="68" y="711"/>
                    </a:lnTo>
                    <a:lnTo>
                      <a:pt x="68" y="710"/>
                    </a:lnTo>
                    <a:lnTo>
                      <a:pt x="66" y="708"/>
                    </a:lnTo>
                    <a:lnTo>
                      <a:pt x="66" y="706"/>
                    </a:lnTo>
                    <a:lnTo>
                      <a:pt x="68" y="705"/>
                    </a:lnTo>
                    <a:lnTo>
                      <a:pt x="66" y="701"/>
                    </a:lnTo>
                    <a:lnTo>
                      <a:pt x="68" y="701"/>
                    </a:lnTo>
                    <a:lnTo>
                      <a:pt x="68" y="699"/>
                    </a:lnTo>
                    <a:lnTo>
                      <a:pt x="68" y="698"/>
                    </a:lnTo>
                    <a:lnTo>
                      <a:pt x="68" y="696"/>
                    </a:lnTo>
                    <a:lnTo>
                      <a:pt x="68" y="694"/>
                    </a:lnTo>
                    <a:lnTo>
                      <a:pt x="68" y="689"/>
                    </a:lnTo>
                    <a:lnTo>
                      <a:pt x="68" y="688"/>
                    </a:lnTo>
                    <a:lnTo>
                      <a:pt x="68" y="686"/>
                    </a:lnTo>
                    <a:lnTo>
                      <a:pt x="68" y="684"/>
                    </a:lnTo>
                    <a:lnTo>
                      <a:pt x="69" y="684"/>
                    </a:lnTo>
                    <a:lnTo>
                      <a:pt x="68" y="683"/>
                    </a:lnTo>
                    <a:lnTo>
                      <a:pt x="69" y="683"/>
                    </a:lnTo>
                    <a:lnTo>
                      <a:pt x="71" y="683"/>
                    </a:lnTo>
                    <a:lnTo>
                      <a:pt x="71" y="677"/>
                    </a:lnTo>
                    <a:lnTo>
                      <a:pt x="69" y="677"/>
                    </a:lnTo>
                    <a:lnTo>
                      <a:pt x="69" y="676"/>
                    </a:lnTo>
                    <a:lnTo>
                      <a:pt x="69" y="677"/>
                    </a:lnTo>
                    <a:lnTo>
                      <a:pt x="68" y="676"/>
                    </a:lnTo>
                    <a:lnTo>
                      <a:pt x="68" y="674"/>
                    </a:lnTo>
                    <a:lnTo>
                      <a:pt x="73" y="671"/>
                    </a:lnTo>
                    <a:lnTo>
                      <a:pt x="73" y="669"/>
                    </a:lnTo>
                    <a:lnTo>
                      <a:pt x="74" y="669"/>
                    </a:lnTo>
                    <a:lnTo>
                      <a:pt x="76" y="672"/>
                    </a:lnTo>
                    <a:lnTo>
                      <a:pt x="76" y="674"/>
                    </a:lnTo>
                    <a:lnTo>
                      <a:pt x="78" y="674"/>
                    </a:lnTo>
                    <a:lnTo>
                      <a:pt x="81" y="672"/>
                    </a:lnTo>
                    <a:lnTo>
                      <a:pt x="81" y="671"/>
                    </a:lnTo>
                    <a:lnTo>
                      <a:pt x="83" y="669"/>
                    </a:lnTo>
                    <a:lnTo>
                      <a:pt x="85" y="666"/>
                    </a:lnTo>
                    <a:lnTo>
                      <a:pt x="86" y="662"/>
                    </a:lnTo>
                    <a:lnTo>
                      <a:pt x="88" y="659"/>
                    </a:lnTo>
                    <a:lnTo>
                      <a:pt x="91" y="654"/>
                    </a:lnTo>
                    <a:lnTo>
                      <a:pt x="91" y="652"/>
                    </a:lnTo>
                    <a:lnTo>
                      <a:pt x="90" y="647"/>
                    </a:lnTo>
                    <a:lnTo>
                      <a:pt x="90" y="644"/>
                    </a:lnTo>
                    <a:lnTo>
                      <a:pt x="88" y="637"/>
                    </a:lnTo>
                    <a:lnTo>
                      <a:pt x="88" y="633"/>
                    </a:lnTo>
                    <a:lnTo>
                      <a:pt x="86" y="632"/>
                    </a:lnTo>
                    <a:lnTo>
                      <a:pt x="85" y="630"/>
                    </a:lnTo>
                    <a:lnTo>
                      <a:pt x="83" y="630"/>
                    </a:lnTo>
                    <a:lnTo>
                      <a:pt x="79" y="632"/>
                    </a:lnTo>
                    <a:lnTo>
                      <a:pt x="79" y="630"/>
                    </a:lnTo>
                    <a:lnTo>
                      <a:pt x="78" y="630"/>
                    </a:lnTo>
                    <a:lnTo>
                      <a:pt x="76" y="630"/>
                    </a:lnTo>
                    <a:lnTo>
                      <a:pt x="74" y="630"/>
                    </a:lnTo>
                    <a:lnTo>
                      <a:pt x="73" y="630"/>
                    </a:lnTo>
                    <a:lnTo>
                      <a:pt x="71" y="630"/>
                    </a:lnTo>
                    <a:lnTo>
                      <a:pt x="69" y="628"/>
                    </a:lnTo>
                    <a:lnTo>
                      <a:pt x="68" y="625"/>
                    </a:lnTo>
                    <a:lnTo>
                      <a:pt x="66" y="625"/>
                    </a:lnTo>
                    <a:lnTo>
                      <a:pt x="64" y="622"/>
                    </a:lnTo>
                    <a:lnTo>
                      <a:pt x="63" y="620"/>
                    </a:lnTo>
                    <a:lnTo>
                      <a:pt x="61" y="613"/>
                    </a:lnTo>
                    <a:lnTo>
                      <a:pt x="61" y="611"/>
                    </a:lnTo>
                    <a:lnTo>
                      <a:pt x="59" y="608"/>
                    </a:lnTo>
                    <a:lnTo>
                      <a:pt x="59" y="606"/>
                    </a:lnTo>
                    <a:lnTo>
                      <a:pt x="57" y="605"/>
                    </a:lnTo>
                    <a:lnTo>
                      <a:pt x="56" y="605"/>
                    </a:lnTo>
                    <a:lnTo>
                      <a:pt x="56" y="603"/>
                    </a:lnTo>
                    <a:lnTo>
                      <a:pt x="56" y="601"/>
                    </a:lnTo>
                    <a:lnTo>
                      <a:pt x="54" y="599"/>
                    </a:lnTo>
                    <a:lnTo>
                      <a:pt x="56" y="598"/>
                    </a:lnTo>
                    <a:lnTo>
                      <a:pt x="54" y="598"/>
                    </a:lnTo>
                    <a:lnTo>
                      <a:pt x="54" y="596"/>
                    </a:lnTo>
                    <a:lnTo>
                      <a:pt x="52" y="594"/>
                    </a:lnTo>
                    <a:lnTo>
                      <a:pt x="52" y="591"/>
                    </a:lnTo>
                    <a:lnTo>
                      <a:pt x="52" y="589"/>
                    </a:lnTo>
                    <a:lnTo>
                      <a:pt x="52" y="588"/>
                    </a:lnTo>
                    <a:lnTo>
                      <a:pt x="54" y="586"/>
                    </a:lnTo>
                    <a:lnTo>
                      <a:pt x="57" y="577"/>
                    </a:lnTo>
                    <a:lnTo>
                      <a:pt x="57" y="574"/>
                    </a:lnTo>
                    <a:lnTo>
                      <a:pt x="57" y="572"/>
                    </a:lnTo>
                    <a:lnTo>
                      <a:pt x="57" y="571"/>
                    </a:lnTo>
                    <a:lnTo>
                      <a:pt x="57" y="566"/>
                    </a:lnTo>
                    <a:lnTo>
                      <a:pt x="57" y="562"/>
                    </a:lnTo>
                    <a:lnTo>
                      <a:pt x="57" y="561"/>
                    </a:lnTo>
                    <a:lnTo>
                      <a:pt x="57" y="557"/>
                    </a:lnTo>
                    <a:lnTo>
                      <a:pt x="56" y="557"/>
                    </a:lnTo>
                    <a:lnTo>
                      <a:pt x="54" y="557"/>
                    </a:lnTo>
                    <a:lnTo>
                      <a:pt x="54" y="554"/>
                    </a:lnTo>
                    <a:lnTo>
                      <a:pt x="54" y="552"/>
                    </a:lnTo>
                    <a:lnTo>
                      <a:pt x="54" y="550"/>
                    </a:lnTo>
                    <a:lnTo>
                      <a:pt x="56" y="550"/>
                    </a:lnTo>
                    <a:lnTo>
                      <a:pt x="56" y="547"/>
                    </a:lnTo>
                    <a:lnTo>
                      <a:pt x="56" y="545"/>
                    </a:lnTo>
                    <a:lnTo>
                      <a:pt x="57" y="545"/>
                    </a:lnTo>
                    <a:lnTo>
                      <a:pt x="59" y="544"/>
                    </a:lnTo>
                    <a:lnTo>
                      <a:pt x="59" y="540"/>
                    </a:lnTo>
                    <a:lnTo>
                      <a:pt x="61" y="535"/>
                    </a:lnTo>
                    <a:lnTo>
                      <a:pt x="61" y="532"/>
                    </a:lnTo>
                    <a:lnTo>
                      <a:pt x="61" y="530"/>
                    </a:lnTo>
                    <a:lnTo>
                      <a:pt x="63" y="528"/>
                    </a:lnTo>
                    <a:lnTo>
                      <a:pt x="63" y="525"/>
                    </a:lnTo>
                    <a:lnTo>
                      <a:pt x="63" y="523"/>
                    </a:lnTo>
                    <a:lnTo>
                      <a:pt x="64" y="523"/>
                    </a:lnTo>
                    <a:lnTo>
                      <a:pt x="66" y="523"/>
                    </a:lnTo>
                    <a:lnTo>
                      <a:pt x="68" y="522"/>
                    </a:lnTo>
                    <a:lnTo>
                      <a:pt x="71" y="522"/>
                    </a:lnTo>
                    <a:lnTo>
                      <a:pt x="73" y="523"/>
                    </a:lnTo>
                    <a:lnTo>
                      <a:pt x="74" y="525"/>
                    </a:lnTo>
                    <a:lnTo>
                      <a:pt x="73" y="532"/>
                    </a:lnTo>
                    <a:lnTo>
                      <a:pt x="73" y="533"/>
                    </a:lnTo>
                    <a:lnTo>
                      <a:pt x="73" y="532"/>
                    </a:lnTo>
                    <a:lnTo>
                      <a:pt x="74" y="533"/>
                    </a:lnTo>
                    <a:lnTo>
                      <a:pt x="73" y="535"/>
                    </a:lnTo>
                    <a:lnTo>
                      <a:pt x="71" y="535"/>
                    </a:lnTo>
                    <a:lnTo>
                      <a:pt x="69" y="539"/>
                    </a:lnTo>
                    <a:lnTo>
                      <a:pt x="71" y="540"/>
                    </a:lnTo>
                    <a:lnTo>
                      <a:pt x="69" y="542"/>
                    </a:lnTo>
                    <a:lnTo>
                      <a:pt x="69" y="544"/>
                    </a:lnTo>
                    <a:lnTo>
                      <a:pt x="69" y="545"/>
                    </a:lnTo>
                    <a:lnTo>
                      <a:pt x="71" y="547"/>
                    </a:lnTo>
                    <a:lnTo>
                      <a:pt x="69" y="547"/>
                    </a:lnTo>
                    <a:lnTo>
                      <a:pt x="68" y="547"/>
                    </a:lnTo>
                    <a:lnTo>
                      <a:pt x="69" y="549"/>
                    </a:lnTo>
                    <a:lnTo>
                      <a:pt x="73" y="550"/>
                    </a:lnTo>
                    <a:lnTo>
                      <a:pt x="73" y="552"/>
                    </a:lnTo>
                    <a:lnTo>
                      <a:pt x="76" y="554"/>
                    </a:lnTo>
                    <a:lnTo>
                      <a:pt x="78" y="554"/>
                    </a:lnTo>
                    <a:lnTo>
                      <a:pt x="78" y="555"/>
                    </a:lnTo>
                    <a:lnTo>
                      <a:pt x="78" y="557"/>
                    </a:lnTo>
                    <a:lnTo>
                      <a:pt x="79" y="557"/>
                    </a:lnTo>
                    <a:lnTo>
                      <a:pt x="79" y="559"/>
                    </a:lnTo>
                    <a:lnTo>
                      <a:pt x="81" y="559"/>
                    </a:lnTo>
                    <a:lnTo>
                      <a:pt x="81" y="561"/>
                    </a:lnTo>
                    <a:lnTo>
                      <a:pt x="81" y="564"/>
                    </a:lnTo>
                    <a:lnTo>
                      <a:pt x="83" y="564"/>
                    </a:lnTo>
                    <a:lnTo>
                      <a:pt x="85" y="564"/>
                    </a:lnTo>
                    <a:lnTo>
                      <a:pt x="85" y="566"/>
                    </a:lnTo>
                    <a:lnTo>
                      <a:pt x="86" y="564"/>
                    </a:lnTo>
                    <a:lnTo>
                      <a:pt x="88" y="562"/>
                    </a:lnTo>
                    <a:lnTo>
                      <a:pt x="86" y="559"/>
                    </a:lnTo>
                    <a:lnTo>
                      <a:pt x="86" y="557"/>
                    </a:lnTo>
                    <a:lnTo>
                      <a:pt x="86" y="555"/>
                    </a:lnTo>
                    <a:lnTo>
                      <a:pt x="86" y="554"/>
                    </a:lnTo>
                    <a:lnTo>
                      <a:pt x="88" y="552"/>
                    </a:lnTo>
                    <a:lnTo>
                      <a:pt x="88" y="549"/>
                    </a:lnTo>
                    <a:lnTo>
                      <a:pt x="88" y="545"/>
                    </a:lnTo>
                    <a:lnTo>
                      <a:pt x="88" y="544"/>
                    </a:lnTo>
                    <a:lnTo>
                      <a:pt x="86" y="544"/>
                    </a:lnTo>
                    <a:lnTo>
                      <a:pt x="86" y="542"/>
                    </a:lnTo>
                    <a:lnTo>
                      <a:pt x="85" y="540"/>
                    </a:lnTo>
                    <a:lnTo>
                      <a:pt x="85" y="539"/>
                    </a:lnTo>
                    <a:lnTo>
                      <a:pt x="83" y="537"/>
                    </a:lnTo>
                    <a:lnTo>
                      <a:pt x="83" y="535"/>
                    </a:lnTo>
                    <a:lnTo>
                      <a:pt x="83" y="533"/>
                    </a:lnTo>
                    <a:lnTo>
                      <a:pt x="85" y="533"/>
                    </a:lnTo>
                    <a:lnTo>
                      <a:pt x="83" y="532"/>
                    </a:lnTo>
                    <a:lnTo>
                      <a:pt x="81" y="530"/>
                    </a:lnTo>
                    <a:lnTo>
                      <a:pt x="79" y="530"/>
                    </a:lnTo>
                    <a:lnTo>
                      <a:pt x="79" y="528"/>
                    </a:lnTo>
                    <a:lnTo>
                      <a:pt x="78" y="528"/>
                    </a:lnTo>
                    <a:lnTo>
                      <a:pt x="78" y="527"/>
                    </a:lnTo>
                    <a:lnTo>
                      <a:pt x="78" y="525"/>
                    </a:lnTo>
                    <a:lnTo>
                      <a:pt x="79" y="523"/>
                    </a:lnTo>
                    <a:lnTo>
                      <a:pt x="81" y="523"/>
                    </a:lnTo>
                    <a:lnTo>
                      <a:pt x="83" y="522"/>
                    </a:lnTo>
                    <a:lnTo>
                      <a:pt x="83" y="518"/>
                    </a:lnTo>
                    <a:lnTo>
                      <a:pt x="83" y="515"/>
                    </a:lnTo>
                    <a:lnTo>
                      <a:pt x="83" y="513"/>
                    </a:lnTo>
                    <a:lnTo>
                      <a:pt x="81" y="513"/>
                    </a:lnTo>
                    <a:lnTo>
                      <a:pt x="79" y="513"/>
                    </a:lnTo>
                    <a:lnTo>
                      <a:pt x="78" y="513"/>
                    </a:lnTo>
                    <a:lnTo>
                      <a:pt x="78" y="511"/>
                    </a:lnTo>
                    <a:lnTo>
                      <a:pt x="78" y="510"/>
                    </a:lnTo>
                    <a:lnTo>
                      <a:pt x="76" y="510"/>
                    </a:lnTo>
                    <a:lnTo>
                      <a:pt x="76" y="508"/>
                    </a:lnTo>
                    <a:lnTo>
                      <a:pt x="76" y="505"/>
                    </a:lnTo>
                    <a:lnTo>
                      <a:pt x="78" y="506"/>
                    </a:lnTo>
                    <a:lnTo>
                      <a:pt x="81" y="505"/>
                    </a:lnTo>
                    <a:lnTo>
                      <a:pt x="83" y="503"/>
                    </a:lnTo>
                    <a:lnTo>
                      <a:pt x="81" y="503"/>
                    </a:lnTo>
                    <a:lnTo>
                      <a:pt x="83" y="501"/>
                    </a:lnTo>
                    <a:lnTo>
                      <a:pt x="85" y="503"/>
                    </a:lnTo>
                    <a:lnTo>
                      <a:pt x="86" y="501"/>
                    </a:lnTo>
                    <a:lnTo>
                      <a:pt x="88" y="503"/>
                    </a:lnTo>
                    <a:lnTo>
                      <a:pt x="90" y="501"/>
                    </a:lnTo>
                    <a:lnTo>
                      <a:pt x="91" y="500"/>
                    </a:lnTo>
                    <a:lnTo>
                      <a:pt x="91" y="498"/>
                    </a:lnTo>
                    <a:lnTo>
                      <a:pt x="91" y="496"/>
                    </a:lnTo>
                    <a:lnTo>
                      <a:pt x="91" y="494"/>
                    </a:lnTo>
                    <a:lnTo>
                      <a:pt x="91" y="491"/>
                    </a:lnTo>
                    <a:lnTo>
                      <a:pt x="90" y="489"/>
                    </a:lnTo>
                    <a:lnTo>
                      <a:pt x="86" y="486"/>
                    </a:lnTo>
                    <a:lnTo>
                      <a:pt x="85" y="484"/>
                    </a:lnTo>
                    <a:lnTo>
                      <a:pt x="83" y="486"/>
                    </a:lnTo>
                    <a:lnTo>
                      <a:pt x="79" y="486"/>
                    </a:lnTo>
                    <a:lnTo>
                      <a:pt x="76" y="486"/>
                    </a:lnTo>
                    <a:lnTo>
                      <a:pt x="76" y="488"/>
                    </a:lnTo>
                    <a:lnTo>
                      <a:pt x="76" y="489"/>
                    </a:lnTo>
                    <a:lnTo>
                      <a:pt x="74" y="491"/>
                    </a:lnTo>
                    <a:lnTo>
                      <a:pt x="74" y="493"/>
                    </a:lnTo>
                    <a:lnTo>
                      <a:pt x="73" y="494"/>
                    </a:lnTo>
                    <a:lnTo>
                      <a:pt x="73" y="496"/>
                    </a:lnTo>
                    <a:lnTo>
                      <a:pt x="73" y="498"/>
                    </a:lnTo>
                    <a:lnTo>
                      <a:pt x="74" y="500"/>
                    </a:lnTo>
                    <a:lnTo>
                      <a:pt x="74" y="501"/>
                    </a:lnTo>
                    <a:lnTo>
                      <a:pt x="74" y="503"/>
                    </a:lnTo>
                    <a:lnTo>
                      <a:pt x="74" y="501"/>
                    </a:lnTo>
                    <a:lnTo>
                      <a:pt x="73" y="501"/>
                    </a:lnTo>
                    <a:lnTo>
                      <a:pt x="71" y="503"/>
                    </a:lnTo>
                    <a:lnTo>
                      <a:pt x="71" y="505"/>
                    </a:lnTo>
                    <a:lnTo>
                      <a:pt x="71" y="506"/>
                    </a:lnTo>
                    <a:lnTo>
                      <a:pt x="69" y="506"/>
                    </a:lnTo>
                    <a:lnTo>
                      <a:pt x="69" y="508"/>
                    </a:lnTo>
                    <a:lnTo>
                      <a:pt x="71" y="508"/>
                    </a:lnTo>
                    <a:lnTo>
                      <a:pt x="71" y="510"/>
                    </a:lnTo>
                    <a:lnTo>
                      <a:pt x="71" y="511"/>
                    </a:lnTo>
                    <a:lnTo>
                      <a:pt x="73" y="513"/>
                    </a:lnTo>
                    <a:lnTo>
                      <a:pt x="73" y="515"/>
                    </a:lnTo>
                    <a:lnTo>
                      <a:pt x="71" y="515"/>
                    </a:lnTo>
                    <a:lnTo>
                      <a:pt x="69" y="515"/>
                    </a:lnTo>
                    <a:lnTo>
                      <a:pt x="69" y="513"/>
                    </a:lnTo>
                    <a:lnTo>
                      <a:pt x="68" y="515"/>
                    </a:lnTo>
                    <a:lnTo>
                      <a:pt x="68" y="518"/>
                    </a:lnTo>
                    <a:lnTo>
                      <a:pt x="68" y="520"/>
                    </a:lnTo>
                    <a:lnTo>
                      <a:pt x="66" y="520"/>
                    </a:lnTo>
                    <a:lnTo>
                      <a:pt x="64" y="520"/>
                    </a:lnTo>
                    <a:lnTo>
                      <a:pt x="64" y="518"/>
                    </a:lnTo>
                    <a:lnTo>
                      <a:pt x="63" y="518"/>
                    </a:lnTo>
                    <a:lnTo>
                      <a:pt x="63" y="516"/>
                    </a:lnTo>
                    <a:lnTo>
                      <a:pt x="61" y="515"/>
                    </a:lnTo>
                    <a:lnTo>
                      <a:pt x="59" y="513"/>
                    </a:lnTo>
                    <a:lnTo>
                      <a:pt x="59" y="511"/>
                    </a:lnTo>
                    <a:lnTo>
                      <a:pt x="57" y="510"/>
                    </a:lnTo>
                    <a:lnTo>
                      <a:pt x="56" y="508"/>
                    </a:lnTo>
                    <a:lnTo>
                      <a:pt x="56" y="506"/>
                    </a:lnTo>
                    <a:lnTo>
                      <a:pt x="54" y="505"/>
                    </a:lnTo>
                    <a:lnTo>
                      <a:pt x="52" y="506"/>
                    </a:lnTo>
                    <a:lnTo>
                      <a:pt x="51" y="506"/>
                    </a:lnTo>
                    <a:lnTo>
                      <a:pt x="49" y="505"/>
                    </a:lnTo>
                    <a:lnTo>
                      <a:pt x="49" y="503"/>
                    </a:lnTo>
                    <a:lnTo>
                      <a:pt x="49" y="501"/>
                    </a:lnTo>
                    <a:lnTo>
                      <a:pt x="49" y="500"/>
                    </a:lnTo>
                    <a:lnTo>
                      <a:pt x="47" y="500"/>
                    </a:lnTo>
                    <a:lnTo>
                      <a:pt x="47" y="498"/>
                    </a:lnTo>
                    <a:lnTo>
                      <a:pt x="47" y="496"/>
                    </a:lnTo>
                    <a:lnTo>
                      <a:pt x="46" y="494"/>
                    </a:lnTo>
                    <a:lnTo>
                      <a:pt x="46" y="491"/>
                    </a:lnTo>
                    <a:lnTo>
                      <a:pt x="42" y="489"/>
                    </a:lnTo>
                    <a:lnTo>
                      <a:pt x="41" y="488"/>
                    </a:lnTo>
                    <a:lnTo>
                      <a:pt x="37" y="484"/>
                    </a:lnTo>
                    <a:lnTo>
                      <a:pt x="35" y="484"/>
                    </a:lnTo>
                    <a:lnTo>
                      <a:pt x="34" y="486"/>
                    </a:lnTo>
                    <a:lnTo>
                      <a:pt x="32" y="486"/>
                    </a:lnTo>
                    <a:lnTo>
                      <a:pt x="32" y="488"/>
                    </a:lnTo>
                    <a:lnTo>
                      <a:pt x="32" y="489"/>
                    </a:lnTo>
                    <a:lnTo>
                      <a:pt x="29" y="488"/>
                    </a:lnTo>
                    <a:lnTo>
                      <a:pt x="29" y="486"/>
                    </a:lnTo>
                    <a:lnTo>
                      <a:pt x="30" y="486"/>
                    </a:lnTo>
                    <a:lnTo>
                      <a:pt x="32" y="483"/>
                    </a:lnTo>
                    <a:lnTo>
                      <a:pt x="37" y="476"/>
                    </a:lnTo>
                    <a:lnTo>
                      <a:pt x="39" y="472"/>
                    </a:lnTo>
                    <a:lnTo>
                      <a:pt x="41" y="471"/>
                    </a:lnTo>
                    <a:lnTo>
                      <a:pt x="41" y="469"/>
                    </a:lnTo>
                    <a:lnTo>
                      <a:pt x="41" y="467"/>
                    </a:lnTo>
                    <a:lnTo>
                      <a:pt x="41" y="466"/>
                    </a:lnTo>
                    <a:lnTo>
                      <a:pt x="41" y="464"/>
                    </a:lnTo>
                    <a:lnTo>
                      <a:pt x="39" y="461"/>
                    </a:lnTo>
                    <a:lnTo>
                      <a:pt x="41" y="461"/>
                    </a:lnTo>
                    <a:lnTo>
                      <a:pt x="42" y="461"/>
                    </a:lnTo>
                    <a:lnTo>
                      <a:pt x="42" y="459"/>
                    </a:lnTo>
                    <a:lnTo>
                      <a:pt x="42" y="457"/>
                    </a:lnTo>
                    <a:lnTo>
                      <a:pt x="41" y="455"/>
                    </a:lnTo>
                    <a:lnTo>
                      <a:pt x="41" y="454"/>
                    </a:lnTo>
                    <a:lnTo>
                      <a:pt x="41" y="452"/>
                    </a:lnTo>
                    <a:lnTo>
                      <a:pt x="39" y="450"/>
                    </a:lnTo>
                    <a:lnTo>
                      <a:pt x="37" y="450"/>
                    </a:lnTo>
                    <a:lnTo>
                      <a:pt x="37" y="452"/>
                    </a:lnTo>
                    <a:lnTo>
                      <a:pt x="35" y="452"/>
                    </a:lnTo>
                    <a:lnTo>
                      <a:pt x="35" y="450"/>
                    </a:lnTo>
                    <a:lnTo>
                      <a:pt x="35" y="449"/>
                    </a:lnTo>
                    <a:lnTo>
                      <a:pt x="37" y="447"/>
                    </a:lnTo>
                    <a:lnTo>
                      <a:pt x="37" y="444"/>
                    </a:lnTo>
                    <a:lnTo>
                      <a:pt x="37" y="440"/>
                    </a:lnTo>
                    <a:lnTo>
                      <a:pt x="37" y="437"/>
                    </a:lnTo>
                    <a:lnTo>
                      <a:pt x="35" y="433"/>
                    </a:lnTo>
                    <a:lnTo>
                      <a:pt x="35" y="432"/>
                    </a:lnTo>
                    <a:lnTo>
                      <a:pt x="34" y="430"/>
                    </a:lnTo>
                    <a:lnTo>
                      <a:pt x="34" y="428"/>
                    </a:lnTo>
                    <a:lnTo>
                      <a:pt x="30" y="425"/>
                    </a:lnTo>
                    <a:lnTo>
                      <a:pt x="29" y="423"/>
                    </a:lnTo>
                    <a:lnTo>
                      <a:pt x="25" y="418"/>
                    </a:lnTo>
                    <a:lnTo>
                      <a:pt x="24" y="415"/>
                    </a:lnTo>
                    <a:lnTo>
                      <a:pt x="24" y="411"/>
                    </a:lnTo>
                    <a:lnTo>
                      <a:pt x="24" y="410"/>
                    </a:lnTo>
                    <a:lnTo>
                      <a:pt x="22" y="408"/>
                    </a:lnTo>
                    <a:lnTo>
                      <a:pt x="22" y="406"/>
                    </a:lnTo>
                    <a:lnTo>
                      <a:pt x="20" y="403"/>
                    </a:lnTo>
                    <a:lnTo>
                      <a:pt x="20" y="401"/>
                    </a:lnTo>
                    <a:lnTo>
                      <a:pt x="18" y="398"/>
                    </a:lnTo>
                    <a:lnTo>
                      <a:pt x="18" y="396"/>
                    </a:lnTo>
                    <a:lnTo>
                      <a:pt x="18" y="395"/>
                    </a:lnTo>
                    <a:lnTo>
                      <a:pt x="17" y="391"/>
                    </a:lnTo>
                    <a:lnTo>
                      <a:pt x="15" y="389"/>
                    </a:lnTo>
                    <a:lnTo>
                      <a:pt x="13" y="388"/>
                    </a:lnTo>
                    <a:lnTo>
                      <a:pt x="13" y="386"/>
                    </a:lnTo>
                    <a:lnTo>
                      <a:pt x="13" y="384"/>
                    </a:lnTo>
                    <a:lnTo>
                      <a:pt x="12" y="383"/>
                    </a:lnTo>
                    <a:lnTo>
                      <a:pt x="12" y="381"/>
                    </a:lnTo>
                    <a:lnTo>
                      <a:pt x="10" y="379"/>
                    </a:lnTo>
                    <a:lnTo>
                      <a:pt x="10" y="378"/>
                    </a:lnTo>
                    <a:lnTo>
                      <a:pt x="8" y="376"/>
                    </a:lnTo>
                    <a:lnTo>
                      <a:pt x="8" y="374"/>
                    </a:lnTo>
                    <a:lnTo>
                      <a:pt x="8" y="372"/>
                    </a:lnTo>
                    <a:lnTo>
                      <a:pt x="8" y="371"/>
                    </a:lnTo>
                    <a:lnTo>
                      <a:pt x="7" y="367"/>
                    </a:lnTo>
                    <a:lnTo>
                      <a:pt x="5" y="366"/>
                    </a:lnTo>
                    <a:lnTo>
                      <a:pt x="3" y="364"/>
                    </a:lnTo>
                    <a:lnTo>
                      <a:pt x="3" y="362"/>
                    </a:lnTo>
                    <a:lnTo>
                      <a:pt x="5" y="362"/>
                    </a:lnTo>
                    <a:lnTo>
                      <a:pt x="3" y="361"/>
                    </a:lnTo>
                    <a:lnTo>
                      <a:pt x="5" y="361"/>
                    </a:lnTo>
                    <a:lnTo>
                      <a:pt x="5" y="359"/>
                    </a:lnTo>
                    <a:lnTo>
                      <a:pt x="7" y="357"/>
                    </a:lnTo>
                    <a:lnTo>
                      <a:pt x="8" y="356"/>
                    </a:lnTo>
                    <a:lnTo>
                      <a:pt x="10" y="354"/>
                    </a:lnTo>
                    <a:lnTo>
                      <a:pt x="10" y="352"/>
                    </a:lnTo>
                    <a:lnTo>
                      <a:pt x="12" y="349"/>
                    </a:lnTo>
                    <a:lnTo>
                      <a:pt x="12" y="344"/>
                    </a:lnTo>
                    <a:lnTo>
                      <a:pt x="12" y="340"/>
                    </a:lnTo>
                    <a:lnTo>
                      <a:pt x="10" y="339"/>
                    </a:lnTo>
                    <a:lnTo>
                      <a:pt x="12" y="335"/>
                    </a:lnTo>
                    <a:lnTo>
                      <a:pt x="10" y="332"/>
                    </a:lnTo>
                    <a:lnTo>
                      <a:pt x="10" y="330"/>
                    </a:lnTo>
                    <a:lnTo>
                      <a:pt x="10" y="327"/>
                    </a:lnTo>
                    <a:lnTo>
                      <a:pt x="10" y="323"/>
                    </a:lnTo>
                    <a:lnTo>
                      <a:pt x="10" y="322"/>
                    </a:lnTo>
                    <a:lnTo>
                      <a:pt x="10" y="320"/>
                    </a:lnTo>
                    <a:lnTo>
                      <a:pt x="10" y="317"/>
                    </a:lnTo>
                    <a:lnTo>
                      <a:pt x="12" y="317"/>
                    </a:lnTo>
                    <a:lnTo>
                      <a:pt x="12" y="313"/>
                    </a:lnTo>
                    <a:lnTo>
                      <a:pt x="12" y="311"/>
                    </a:lnTo>
                    <a:lnTo>
                      <a:pt x="12" y="310"/>
                    </a:lnTo>
                    <a:lnTo>
                      <a:pt x="13" y="306"/>
                    </a:lnTo>
                    <a:lnTo>
                      <a:pt x="15" y="301"/>
                    </a:lnTo>
                    <a:lnTo>
                      <a:pt x="18" y="296"/>
                    </a:lnTo>
                    <a:lnTo>
                      <a:pt x="20" y="295"/>
                    </a:lnTo>
                    <a:lnTo>
                      <a:pt x="22" y="291"/>
                    </a:lnTo>
                    <a:lnTo>
                      <a:pt x="24" y="289"/>
                    </a:lnTo>
                    <a:lnTo>
                      <a:pt x="22" y="284"/>
                    </a:lnTo>
                    <a:lnTo>
                      <a:pt x="24" y="284"/>
                    </a:lnTo>
                    <a:lnTo>
                      <a:pt x="24" y="283"/>
                    </a:lnTo>
                    <a:lnTo>
                      <a:pt x="25" y="278"/>
                    </a:lnTo>
                    <a:lnTo>
                      <a:pt x="25" y="274"/>
                    </a:lnTo>
                    <a:lnTo>
                      <a:pt x="25" y="271"/>
                    </a:lnTo>
                    <a:lnTo>
                      <a:pt x="24" y="271"/>
                    </a:lnTo>
                    <a:lnTo>
                      <a:pt x="24" y="269"/>
                    </a:lnTo>
                    <a:lnTo>
                      <a:pt x="24" y="267"/>
                    </a:lnTo>
                    <a:lnTo>
                      <a:pt x="24" y="266"/>
                    </a:lnTo>
                    <a:lnTo>
                      <a:pt x="25" y="264"/>
                    </a:lnTo>
                    <a:lnTo>
                      <a:pt x="25" y="261"/>
                    </a:lnTo>
                    <a:lnTo>
                      <a:pt x="25" y="257"/>
                    </a:lnTo>
                    <a:lnTo>
                      <a:pt x="25" y="256"/>
                    </a:lnTo>
                    <a:lnTo>
                      <a:pt x="24" y="254"/>
                    </a:lnTo>
                    <a:lnTo>
                      <a:pt x="22" y="252"/>
                    </a:lnTo>
                    <a:lnTo>
                      <a:pt x="22" y="251"/>
                    </a:lnTo>
                    <a:lnTo>
                      <a:pt x="22" y="249"/>
                    </a:lnTo>
                    <a:lnTo>
                      <a:pt x="22" y="245"/>
                    </a:lnTo>
                    <a:lnTo>
                      <a:pt x="20" y="244"/>
                    </a:lnTo>
                    <a:lnTo>
                      <a:pt x="20" y="242"/>
                    </a:lnTo>
                    <a:lnTo>
                      <a:pt x="20" y="239"/>
                    </a:lnTo>
                    <a:lnTo>
                      <a:pt x="18" y="237"/>
                    </a:lnTo>
                    <a:lnTo>
                      <a:pt x="18" y="234"/>
                    </a:lnTo>
                    <a:lnTo>
                      <a:pt x="17" y="232"/>
                    </a:lnTo>
                    <a:lnTo>
                      <a:pt x="17" y="230"/>
                    </a:lnTo>
                    <a:lnTo>
                      <a:pt x="15" y="228"/>
                    </a:lnTo>
                    <a:lnTo>
                      <a:pt x="15" y="230"/>
                    </a:lnTo>
                    <a:lnTo>
                      <a:pt x="15" y="228"/>
                    </a:lnTo>
                    <a:lnTo>
                      <a:pt x="15" y="223"/>
                    </a:lnTo>
                    <a:lnTo>
                      <a:pt x="15" y="218"/>
                    </a:lnTo>
                    <a:lnTo>
                      <a:pt x="13" y="217"/>
                    </a:lnTo>
                    <a:lnTo>
                      <a:pt x="10" y="215"/>
                    </a:lnTo>
                    <a:lnTo>
                      <a:pt x="8" y="210"/>
                    </a:lnTo>
                    <a:lnTo>
                      <a:pt x="8" y="208"/>
                    </a:lnTo>
                    <a:lnTo>
                      <a:pt x="7" y="206"/>
                    </a:lnTo>
                    <a:lnTo>
                      <a:pt x="3" y="203"/>
                    </a:lnTo>
                    <a:lnTo>
                      <a:pt x="3" y="200"/>
                    </a:lnTo>
                    <a:lnTo>
                      <a:pt x="3" y="198"/>
                    </a:lnTo>
                    <a:lnTo>
                      <a:pt x="2" y="198"/>
                    </a:lnTo>
                    <a:lnTo>
                      <a:pt x="2" y="196"/>
                    </a:lnTo>
                    <a:lnTo>
                      <a:pt x="0" y="195"/>
                    </a:lnTo>
                    <a:lnTo>
                      <a:pt x="2" y="193"/>
                    </a:lnTo>
                    <a:lnTo>
                      <a:pt x="3" y="190"/>
                    </a:lnTo>
                    <a:lnTo>
                      <a:pt x="3" y="188"/>
                    </a:lnTo>
                    <a:lnTo>
                      <a:pt x="3" y="186"/>
                    </a:lnTo>
                    <a:lnTo>
                      <a:pt x="3" y="184"/>
                    </a:lnTo>
                    <a:lnTo>
                      <a:pt x="5" y="183"/>
                    </a:lnTo>
                    <a:lnTo>
                      <a:pt x="5" y="179"/>
                    </a:lnTo>
                    <a:lnTo>
                      <a:pt x="3" y="178"/>
                    </a:lnTo>
                    <a:lnTo>
                      <a:pt x="3" y="176"/>
                    </a:lnTo>
                    <a:lnTo>
                      <a:pt x="3" y="174"/>
                    </a:lnTo>
                    <a:lnTo>
                      <a:pt x="3" y="173"/>
                    </a:lnTo>
                    <a:lnTo>
                      <a:pt x="5" y="171"/>
                    </a:lnTo>
                    <a:lnTo>
                      <a:pt x="7" y="167"/>
                    </a:lnTo>
                    <a:lnTo>
                      <a:pt x="8" y="167"/>
                    </a:lnTo>
                    <a:lnTo>
                      <a:pt x="7" y="166"/>
                    </a:lnTo>
                    <a:lnTo>
                      <a:pt x="8" y="164"/>
                    </a:lnTo>
                    <a:lnTo>
                      <a:pt x="10" y="162"/>
                    </a:lnTo>
                    <a:lnTo>
                      <a:pt x="15" y="156"/>
                    </a:lnTo>
                    <a:lnTo>
                      <a:pt x="18" y="152"/>
                    </a:lnTo>
                    <a:lnTo>
                      <a:pt x="22" y="149"/>
                    </a:lnTo>
                    <a:lnTo>
                      <a:pt x="27" y="144"/>
                    </a:lnTo>
                    <a:lnTo>
                      <a:pt x="29" y="140"/>
                    </a:lnTo>
                    <a:lnTo>
                      <a:pt x="32" y="137"/>
                    </a:lnTo>
                    <a:lnTo>
                      <a:pt x="35" y="132"/>
                    </a:lnTo>
                    <a:lnTo>
                      <a:pt x="39" y="129"/>
                    </a:lnTo>
                    <a:lnTo>
                      <a:pt x="42" y="123"/>
                    </a:lnTo>
                    <a:lnTo>
                      <a:pt x="46" y="117"/>
                    </a:lnTo>
                    <a:lnTo>
                      <a:pt x="47" y="113"/>
                    </a:lnTo>
                    <a:lnTo>
                      <a:pt x="47" y="110"/>
                    </a:lnTo>
                    <a:lnTo>
                      <a:pt x="46" y="110"/>
                    </a:lnTo>
                    <a:lnTo>
                      <a:pt x="46" y="108"/>
                    </a:lnTo>
                    <a:lnTo>
                      <a:pt x="46" y="105"/>
                    </a:lnTo>
                    <a:lnTo>
                      <a:pt x="46" y="103"/>
                    </a:lnTo>
                    <a:lnTo>
                      <a:pt x="47" y="101"/>
                    </a:lnTo>
                    <a:lnTo>
                      <a:pt x="47" y="100"/>
                    </a:lnTo>
                    <a:lnTo>
                      <a:pt x="47" y="98"/>
                    </a:lnTo>
                    <a:lnTo>
                      <a:pt x="49" y="100"/>
                    </a:lnTo>
                    <a:lnTo>
                      <a:pt x="49" y="98"/>
                    </a:lnTo>
                    <a:lnTo>
                      <a:pt x="52" y="95"/>
                    </a:lnTo>
                    <a:lnTo>
                      <a:pt x="54" y="90"/>
                    </a:lnTo>
                    <a:lnTo>
                      <a:pt x="56" y="88"/>
                    </a:lnTo>
                    <a:lnTo>
                      <a:pt x="57" y="83"/>
                    </a:lnTo>
                    <a:lnTo>
                      <a:pt x="61" y="78"/>
                    </a:lnTo>
                    <a:lnTo>
                      <a:pt x="63" y="74"/>
                    </a:lnTo>
                    <a:lnTo>
                      <a:pt x="66" y="68"/>
                    </a:lnTo>
                    <a:lnTo>
                      <a:pt x="66" y="64"/>
                    </a:lnTo>
                    <a:lnTo>
                      <a:pt x="66" y="62"/>
                    </a:lnTo>
                    <a:lnTo>
                      <a:pt x="66" y="59"/>
                    </a:lnTo>
                    <a:lnTo>
                      <a:pt x="66" y="57"/>
                    </a:lnTo>
                    <a:lnTo>
                      <a:pt x="68" y="54"/>
                    </a:lnTo>
                    <a:lnTo>
                      <a:pt x="68" y="52"/>
                    </a:lnTo>
                    <a:lnTo>
                      <a:pt x="68" y="51"/>
                    </a:lnTo>
                    <a:lnTo>
                      <a:pt x="68" y="49"/>
                    </a:lnTo>
                    <a:lnTo>
                      <a:pt x="68" y="47"/>
                    </a:lnTo>
                    <a:lnTo>
                      <a:pt x="68" y="46"/>
                    </a:lnTo>
                    <a:lnTo>
                      <a:pt x="68" y="44"/>
                    </a:lnTo>
                    <a:lnTo>
                      <a:pt x="68" y="42"/>
                    </a:lnTo>
                    <a:lnTo>
                      <a:pt x="68" y="40"/>
                    </a:lnTo>
                    <a:lnTo>
                      <a:pt x="68" y="39"/>
                    </a:lnTo>
                    <a:lnTo>
                      <a:pt x="68" y="37"/>
                    </a:lnTo>
                    <a:lnTo>
                      <a:pt x="69" y="34"/>
                    </a:lnTo>
                    <a:lnTo>
                      <a:pt x="69" y="32"/>
                    </a:lnTo>
                    <a:lnTo>
                      <a:pt x="68" y="30"/>
                    </a:lnTo>
                    <a:lnTo>
                      <a:pt x="68" y="29"/>
                    </a:lnTo>
                    <a:lnTo>
                      <a:pt x="66" y="30"/>
                    </a:lnTo>
                    <a:lnTo>
                      <a:pt x="66" y="29"/>
                    </a:lnTo>
                    <a:lnTo>
                      <a:pt x="64" y="25"/>
                    </a:lnTo>
                    <a:lnTo>
                      <a:pt x="63" y="25"/>
                    </a:lnTo>
                    <a:lnTo>
                      <a:pt x="63" y="23"/>
                    </a:lnTo>
                    <a:lnTo>
                      <a:pt x="64" y="22"/>
                    </a:lnTo>
                    <a:lnTo>
                      <a:pt x="66" y="20"/>
                    </a:lnTo>
                    <a:lnTo>
                      <a:pt x="68" y="17"/>
                    </a:lnTo>
                    <a:lnTo>
                      <a:pt x="69" y="12"/>
                    </a:lnTo>
                    <a:lnTo>
                      <a:pt x="73" y="7"/>
                    </a:lnTo>
                    <a:lnTo>
                      <a:pt x="74" y="1"/>
                    </a:lnTo>
                    <a:lnTo>
                      <a:pt x="74" y="0"/>
                    </a:lnTo>
                    <a:lnTo>
                      <a:pt x="81" y="1"/>
                    </a:lnTo>
                    <a:lnTo>
                      <a:pt x="83" y="1"/>
                    </a:lnTo>
                    <a:lnTo>
                      <a:pt x="103" y="8"/>
                    </a:lnTo>
                    <a:lnTo>
                      <a:pt x="118" y="12"/>
                    </a:lnTo>
                    <a:lnTo>
                      <a:pt x="127" y="15"/>
                    </a:lnTo>
                    <a:lnTo>
                      <a:pt x="139" y="18"/>
                    </a:lnTo>
                    <a:lnTo>
                      <a:pt x="149" y="20"/>
                    </a:lnTo>
                    <a:lnTo>
                      <a:pt x="154" y="22"/>
                    </a:lnTo>
                    <a:lnTo>
                      <a:pt x="162" y="25"/>
                    </a:lnTo>
                    <a:lnTo>
                      <a:pt x="166" y="27"/>
                    </a:lnTo>
                    <a:lnTo>
                      <a:pt x="193" y="34"/>
                    </a:lnTo>
                    <a:lnTo>
                      <a:pt x="203" y="37"/>
                    </a:lnTo>
                    <a:lnTo>
                      <a:pt x="213" y="39"/>
                    </a:lnTo>
                    <a:lnTo>
                      <a:pt x="220" y="40"/>
                    </a:lnTo>
                    <a:close/>
                  </a:path>
                </a:pathLst>
              </a:custGeom>
              <a:solidFill>
                <a:srgbClr val="91A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50" name="Freeform 147"/>
              <p:cNvSpPr>
                <a:spLocks/>
              </p:cNvSpPr>
              <p:nvPr/>
            </p:nvSpPr>
            <p:spPr bwMode="auto">
              <a:xfrm>
                <a:off x="2794001" y="4005263"/>
                <a:ext cx="26988" cy="47625"/>
              </a:xfrm>
              <a:custGeom>
                <a:avLst/>
                <a:gdLst>
                  <a:gd name="T0" fmla="*/ 3 w 17"/>
                  <a:gd name="T1" fmla="*/ 1 h 30"/>
                  <a:gd name="T2" fmla="*/ 3 w 17"/>
                  <a:gd name="T3" fmla="*/ 3 h 30"/>
                  <a:gd name="T4" fmla="*/ 5 w 17"/>
                  <a:gd name="T5" fmla="*/ 6 h 30"/>
                  <a:gd name="T6" fmla="*/ 5 w 17"/>
                  <a:gd name="T7" fmla="*/ 8 h 30"/>
                  <a:gd name="T8" fmla="*/ 7 w 17"/>
                  <a:gd name="T9" fmla="*/ 13 h 30"/>
                  <a:gd name="T10" fmla="*/ 7 w 17"/>
                  <a:gd name="T11" fmla="*/ 15 h 30"/>
                  <a:gd name="T12" fmla="*/ 8 w 17"/>
                  <a:gd name="T13" fmla="*/ 15 h 30"/>
                  <a:gd name="T14" fmla="*/ 8 w 17"/>
                  <a:gd name="T15" fmla="*/ 16 h 30"/>
                  <a:gd name="T16" fmla="*/ 10 w 17"/>
                  <a:gd name="T17" fmla="*/ 18 h 30"/>
                  <a:gd name="T18" fmla="*/ 15 w 17"/>
                  <a:gd name="T19" fmla="*/ 27 h 30"/>
                  <a:gd name="T20" fmla="*/ 17 w 17"/>
                  <a:gd name="T21" fmla="*/ 28 h 30"/>
                  <a:gd name="T22" fmla="*/ 15 w 17"/>
                  <a:gd name="T23" fmla="*/ 28 h 30"/>
                  <a:gd name="T24" fmla="*/ 13 w 17"/>
                  <a:gd name="T25" fmla="*/ 28 h 30"/>
                  <a:gd name="T26" fmla="*/ 12 w 17"/>
                  <a:gd name="T27" fmla="*/ 28 h 30"/>
                  <a:gd name="T28" fmla="*/ 10 w 17"/>
                  <a:gd name="T29" fmla="*/ 30 h 30"/>
                  <a:gd name="T30" fmla="*/ 8 w 17"/>
                  <a:gd name="T31" fmla="*/ 28 h 30"/>
                  <a:gd name="T32" fmla="*/ 8 w 17"/>
                  <a:gd name="T33" fmla="*/ 27 h 30"/>
                  <a:gd name="T34" fmla="*/ 7 w 17"/>
                  <a:gd name="T35" fmla="*/ 23 h 30"/>
                  <a:gd name="T36" fmla="*/ 5 w 17"/>
                  <a:gd name="T37" fmla="*/ 23 h 30"/>
                  <a:gd name="T38" fmla="*/ 5 w 17"/>
                  <a:gd name="T39" fmla="*/ 22 h 30"/>
                  <a:gd name="T40" fmla="*/ 3 w 17"/>
                  <a:gd name="T41" fmla="*/ 20 h 30"/>
                  <a:gd name="T42" fmla="*/ 5 w 17"/>
                  <a:gd name="T43" fmla="*/ 20 h 30"/>
                  <a:gd name="T44" fmla="*/ 3 w 17"/>
                  <a:gd name="T45" fmla="*/ 16 h 30"/>
                  <a:gd name="T46" fmla="*/ 3 w 17"/>
                  <a:gd name="T47" fmla="*/ 15 h 30"/>
                  <a:gd name="T48" fmla="*/ 2 w 17"/>
                  <a:gd name="T49" fmla="*/ 10 h 30"/>
                  <a:gd name="T50" fmla="*/ 2 w 17"/>
                  <a:gd name="T51" fmla="*/ 8 h 30"/>
                  <a:gd name="T52" fmla="*/ 2 w 17"/>
                  <a:gd name="T53" fmla="*/ 6 h 30"/>
                  <a:gd name="T54" fmla="*/ 2 w 17"/>
                  <a:gd name="T55" fmla="*/ 3 h 30"/>
                  <a:gd name="T56" fmla="*/ 0 w 17"/>
                  <a:gd name="T57" fmla="*/ 1 h 30"/>
                  <a:gd name="T58" fmla="*/ 0 w 17"/>
                  <a:gd name="T59" fmla="*/ 0 h 30"/>
                  <a:gd name="T60" fmla="*/ 2 w 17"/>
                  <a:gd name="T61" fmla="*/ 0 h 30"/>
                  <a:gd name="T62" fmla="*/ 3 w 17"/>
                  <a:gd name="T63" fmla="*/ 0 h 30"/>
                  <a:gd name="T64" fmla="*/ 3 w 17"/>
                  <a:gd name="T6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30">
                    <a:moveTo>
                      <a:pt x="3" y="1"/>
                    </a:moveTo>
                    <a:lnTo>
                      <a:pt x="3" y="3"/>
                    </a:lnTo>
                    <a:lnTo>
                      <a:pt x="5" y="6"/>
                    </a:lnTo>
                    <a:lnTo>
                      <a:pt x="5" y="8"/>
                    </a:lnTo>
                    <a:lnTo>
                      <a:pt x="7" y="13"/>
                    </a:lnTo>
                    <a:lnTo>
                      <a:pt x="7" y="15"/>
                    </a:lnTo>
                    <a:lnTo>
                      <a:pt x="8" y="15"/>
                    </a:lnTo>
                    <a:lnTo>
                      <a:pt x="8" y="16"/>
                    </a:lnTo>
                    <a:lnTo>
                      <a:pt x="10" y="18"/>
                    </a:lnTo>
                    <a:lnTo>
                      <a:pt x="15" y="27"/>
                    </a:lnTo>
                    <a:lnTo>
                      <a:pt x="17" y="28"/>
                    </a:lnTo>
                    <a:lnTo>
                      <a:pt x="15" y="28"/>
                    </a:lnTo>
                    <a:lnTo>
                      <a:pt x="13" y="28"/>
                    </a:lnTo>
                    <a:lnTo>
                      <a:pt x="12" y="28"/>
                    </a:lnTo>
                    <a:lnTo>
                      <a:pt x="10" y="30"/>
                    </a:lnTo>
                    <a:lnTo>
                      <a:pt x="8" y="28"/>
                    </a:lnTo>
                    <a:lnTo>
                      <a:pt x="8" y="27"/>
                    </a:lnTo>
                    <a:lnTo>
                      <a:pt x="7" y="23"/>
                    </a:lnTo>
                    <a:lnTo>
                      <a:pt x="5" y="23"/>
                    </a:lnTo>
                    <a:lnTo>
                      <a:pt x="5" y="22"/>
                    </a:lnTo>
                    <a:lnTo>
                      <a:pt x="3" y="20"/>
                    </a:lnTo>
                    <a:lnTo>
                      <a:pt x="5" y="20"/>
                    </a:lnTo>
                    <a:lnTo>
                      <a:pt x="3" y="16"/>
                    </a:lnTo>
                    <a:lnTo>
                      <a:pt x="3" y="15"/>
                    </a:lnTo>
                    <a:lnTo>
                      <a:pt x="2" y="10"/>
                    </a:lnTo>
                    <a:lnTo>
                      <a:pt x="2" y="8"/>
                    </a:lnTo>
                    <a:lnTo>
                      <a:pt x="2" y="6"/>
                    </a:lnTo>
                    <a:lnTo>
                      <a:pt x="2" y="3"/>
                    </a:lnTo>
                    <a:lnTo>
                      <a:pt x="0" y="1"/>
                    </a:lnTo>
                    <a:lnTo>
                      <a:pt x="0" y="0"/>
                    </a:lnTo>
                    <a:lnTo>
                      <a:pt x="2" y="0"/>
                    </a:lnTo>
                    <a:lnTo>
                      <a:pt x="3" y="0"/>
                    </a:lnTo>
                    <a:lnTo>
                      <a:pt x="3"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51" name="Freeform 148"/>
              <p:cNvSpPr>
                <a:spLocks/>
              </p:cNvSpPr>
              <p:nvPr/>
            </p:nvSpPr>
            <p:spPr bwMode="auto">
              <a:xfrm>
                <a:off x="2670176" y="3924300"/>
                <a:ext cx="19050" cy="15875"/>
              </a:xfrm>
              <a:custGeom>
                <a:avLst/>
                <a:gdLst>
                  <a:gd name="T0" fmla="*/ 5 w 12"/>
                  <a:gd name="T1" fmla="*/ 3 h 10"/>
                  <a:gd name="T2" fmla="*/ 7 w 12"/>
                  <a:gd name="T3" fmla="*/ 5 h 10"/>
                  <a:gd name="T4" fmla="*/ 8 w 12"/>
                  <a:gd name="T5" fmla="*/ 5 h 10"/>
                  <a:gd name="T6" fmla="*/ 10 w 12"/>
                  <a:gd name="T7" fmla="*/ 7 h 10"/>
                  <a:gd name="T8" fmla="*/ 12 w 12"/>
                  <a:gd name="T9" fmla="*/ 10 h 10"/>
                  <a:gd name="T10" fmla="*/ 10 w 12"/>
                  <a:gd name="T11" fmla="*/ 10 h 10"/>
                  <a:gd name="T12" fmla="*/ 8 w 12"/>
                  <a:gd name="T13" fmla="*/ 10 h 10"/>
                  <a:gd name="T14" fmla="*/ 7 w 12"/>
                  <a:gd name="T15" fmla="*/ 10 h 10"/>
                  <a:gd name="T16" fmla="*/ 5 w 12"/>
                  <a:gd name="T17" fmla="*/ 8 h 10"/>
                  <a:gd name="T18" fmla="*/ 3 w 12"/>
                  <a:gd name="T19" fmla="*/ 8 h 10"/>
                  <a:gd name="T20" fmla="*/ 2 w 12"/>
                  <a:gd name="T21" fmla="*/ 7 h 10"/>
                  <a:gd name="T22" fmla="*/ 0 w 12"/>
                  <a:gd name="T23" fmla="*/ 5 h 10"/>
                  <a:gd name="T24" fmla="*/ 0 w 12"/>
                  <a:gd name="T25" fmla="*/ 3 h 10"/>
                  <a:gd name="T26" fmla="*/ 0 w 12"/>
                  <a:gd name="T27" fmla="*/ 0 h 10"/>
                  <a:gd name="T28" fmla="*/ 0 w 12"/>
                  <a:gd name="T29" fmla="*/ 1 h 10"/>
                  <a:gd name="T30" fmla="*/ 2 w 12"/>
                  <a:gd name="T31" fmla="*/ 1 h 10"/>
                  <a:gd name="T32" fmla="*/ 3 w 12"/>
                  <a:gd name="T33" fmla="*/ 1 h 10"/>
                  <a:gd name="T34" fmla="*/ 5 w 12"/>
                  <a:gd name="T3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0">
                    <a:moveTo>
                      <a:pt x="5" y="3"/>
                    </a:moveTo>
                    <a:lnTo>
                      <a:pt x="7" y="5"/>
                    </a:lnTo>
                    <a:lnTo>
                      <a:pt x="8" y="5"/>
                    </a:lnTo>
                    <a:lnTo>
                      <a:pt x="10" y="7"/>
                    </a:lnTo>
                    <a:lnTo>
                      <a:pt x="12" y="10"/>
                    </a:lnTo>
                    <a:lnTo>
                      <a:pt x="10" y="10"/>
                    </a:lnTo>
                    <a:lnTo>
                      <a:pt x="8" y="10"/>
                    </a:lnTo>
                    <a:lnTo>
                      <a:pt x="7" y="10"/>
                    </a:lnTo>
                    <a:lnTo>
                      <a:pt x="5" y="8"/>
                    </a:lnTo>
                    <a:lnTo>
                      <a:pt x="3" y="8"/>
                    </a:lnTo>
                    <a:lnTo>
                      <a:pt x="2" y="7"/>
                    </a:lnTo>
                    <a:lnTo>
                      <a:pt x="0" y="5"/>
                    </a:lnTo>
                    <a:lnTo>
                      <a:pt x="0" y="3"/>
                    </a:lnTo>
                    <a:lnTo>
                      <a:pt x="0" y="0"/>
                    </a:lnTo>
                    <a:lnTo>
                      <a:pt x="0" y="1"/>
                    </a:lnTo>
                    <a:lnTo>
                      <a:pt x="2" y="1"/>
                    </a:lnTo>
                    <a:lnTo>
                      <a:pt x="3" y="1"/>
                    </a:lnTo>
                    <a:lnTo>
                      <a:pt x="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52" name="Freeform 149"/>
              <p:cNvSpPr>
                <a:spLocks/>
              </p:cNvSpPr>
              <p:nvPr/>
            </p:nvSpPr>
            <p:spPr bwMode="auto">
              <a:xfrm>
                <a:off x="2813051" y="3921125"/>
                <a:ext cx="34925" cy="42863"/>
              </a:xfrm>
              <a:custGeom>
                <a:avLst/>
                <a:gdLst>
                  <a:gd name="T0" fmla="*/ 1 w 22"/>
                  <a:gd name="T1" fmla="*/ 0 h 27"/>
                  <a:gd name="T2" fmla="*/ 1 w 22"/>
                  <a:gd name="T3" fmla="*/ 2 h 27"/>
                  <a:gd name="T4" fmla="*/ 5 w 22"/>
                  <a:gd name="T5" fmla="*/ 2 h 27"/>
                  <a:gd name="T6" fmla="*/ 7 w 22"/>
                  <a:gd name="T7" fmla="*/ 3 h 27"/>
                  <a:gd name="T8" fmla="*/ 8 w 22"/>
                  <a:gd name="T9" fmla="*/ 7 h 27"/>
                  <a:gd name="T10" fmla="*/ 10 w 22"/>
                  <a:gd name="T11" fmla="*/ 7 h 27"/>
                  <a:gd name="T12" fmla="*/ 13 w 22"/>
                  <a:gd name="T13" fmla="*/ 10 h 27"/>
                  <a:gd name="T14" fmla="*/ 15 w 22"/>
                  <a:gd name="T15" fmla="*/ 10 h 27"/>
                  <a:gd name="T16" fmla="*/ 18 w 22"/>
                  <a:gd name="T17" fmla="*/ 14 h 27"/>
                  <a:gd name="T18" fmla="*/ 18 w 22"/>
                  <a:gd name="T19" fmla="*/ 15 h 27"/>
                  <a:gd name="T20" fmla="*/ 22 w 22"/>
                  <a:gd name="T21" fmla="*/ 22 h 27"/>
                  <a:gd name="T22" fmla="*/ 22 w 22"/>
                  <a:gd name="T23" fmla="*/ 24 h 27"/>
                  <a:gd name="T24" fmla="*/ 22 w 22"/>
                  <a:gd name="T25" fmla="*/ 25 h 27"/>
                  <a:gd name="T26" fmla="*/ 22 w 22"/>
                  <a:gd name="T27" fmla="*/ 27 h 27"/>
                  <a:gd name="T28" fmla="*/ 20 w 22"/>
                  <a:gd name="T29" fmla="*/ 27 h 27"/>
                  <a:gd name="T30" fmla="*/ 18 w 22"/>
                  <a:gd name="T31" fmla="*/ 25 h 27"/>
                  <a:gd name="T32" fmla="*/ 17 w 22"/>
                  <a:gd name="T33" fmla="*/ 25 h 27"/>
                  <a:gd name="T34" fmla="*/ 17 w 22"/>
                  <a:gd name="T35" fmla="*/ 24 h 27"/>
                  <a:gd name="T36" fmla="*/ 13 w 22"/>
                  <a:gd name="T37" fmla="*/ 24 h 27"/>
                  <a:gd name="T38" fmla="*/ 10 w 22"/>
                  <a:gd name="T39" fmla="*/ 22 h 27"/>
                  <a:gd name="T40" fmla="*/ 8 w 22"/>
                  <a:gd name="T41" fmla="*/ 22 h 27"/>
                  <a:gd name="T42" fmla="*/ 8 w 22"/>
                  <a:gd name="T43" fmla="*/ 20 h 27"/>
                  <a:gd name="T44" fmla="*/ 8 w 22"/>
                  <a:gd name="T45" fmla="*/ 19 h 27"/>
                  <a:gd name="T46" fmla="*/ 7 w 22"/>
                  <a:gd name="T47" fmla="*/ 17 h 27"/>
                  <a:gd name="T48" fmla="*/ 8 w 22"/>
                  <a:gd name="T49" fmla="*/ 15 h 27"/>
                  <a:gd name="T50" fmla="*/ 8 w 22"/>
                  <a:gd name="T51" fmla="*/ 14 h 27"/>
                  <a:gd name="T52" fmla="*/ 8 w 22"/>
                  <a:gd name="T53" fmla="*/ 10 h 27"/>
                  <a:gd name="T54" fmla="*/ 8 w 22"/>
                  <a:gd name="T55" fmla="*/ 9 h 27"/>
                  <a:gd name="T56" fmla="*/ 7 w 22"/>
                  <a:gd name="T57" fmla="*/ 9 h 27"/>
                  <a:gd name="T58" fmla="*/ 5 w 22"/>
                  <a:gd name="T59" fmla="*/ 7 h 27"/>
                  <a:gd name="T60" fmla="*/ 3 w 22"/>
                  <a:gd name="T61" fmla="*/ 7 h 27"/>
                  <a:gd name="T62" fmla="*/ 1 w 22"/>
                  <a:gd name="T63" fmla="*/ 5 h 27"/>
                  <a:gd name="T64" fmla="*/ 1 w 22"/>
                  <a:gd name="T65" fmla="*/ 2 h 27"/>
                  <a:gd name="T66" fmla="*/ 0 w 22"/>
                  <a:gd name="T67" fmla="*/ 2 h 27"/>
                  <a:gd name="T68" fmla="*/ 0 w 22"/>
                  <a:gd name="T69" fmla="*/ 0 h 27"/>
                  <a:gd name="T70" fmla="*/ 1 w 22"/>
                  <a:gd name="T7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7">
                    <a:moveTo>
                      <a:pt x="1" y="0"/>
                    </a:moveTo>
                    <a:lnTo>
                      <a:pt x="1" y="2"/>
                    </a:lnTo>
                    <a:lnTo>
                      <a:pt x="5" y="2"/>
                    </a:lnTo>
                    <a:lnTo>
                      <a:pt x="7" y="3"/>
                    </a:lnTo>
                    <a:lnTo>
                      <a:pt x="8" y="7"/>
                    </a:lnTo>
                    <a:lnTo>
                      <a:pt x="10" y="7"/>
                    </a:lnTo>
                    <a:lnTo>
                      <a:pt x="13" y="10"/>
                    </a:lnTo>
                    <a:lnTo>
                      <a:pt x="15" y="10"/>
                    </a:lnTo>
                    <a:lnTo>
                      <a:pt x="18" y="14"/>
                    </a:lnTo>
                    <a:lnTo>
                      <a:pt x="18" y="15"/>
                    </a:lnTo>
                    <a:lnTo>
                      <a:pt x="22" y="22"/>
                    </a:lnTo>
                    <a:lnTo>
                      <a:pt x="22" y="24"/>
                    </a:lnTo>
                    <a:lnTo>
                      <a:pt x="22" y="25"/>
                    </a:lnTo>
                    <a:lnTo>
                      <a:pt x="22" y="27"/>
                    </a:lnTo>
                    <a:lnTo>
                      <a:pt x="20" y="27"/>
                    </a:lnTo>
                    <a:lnTo>
                      <a:pt x="18" y="25"/>
                    </a:lnTo>
                    <a:lnTo>
                      <a:pt x="17" y="25"/>
                    </a:lnTo>
                    <a:lnTo>
                      <a:pt x="17" y="24"/>
                    </a:lnTo>
                    <a:lnTo>
                      <a:pt x="13" y="24"/>
                    </a:lnTo>
                    <a:lnTo>
                      <a:pt x="10" y="22"/>
                    </a:lnTo>
                    <a:lnTo>
                      <a:pt x="8" y="22"/>
                    </a:lnTo>
                    <a:lnTo>
                      <a:pt x="8" y="20"/>
                    </a:lnTo>
                    <a:lnTo>
                      <a:pt x="8" y="19"/>
                    </a:lnTo>
                    <a:lnTo>
                      <a:pt x="7" y="17"/>
                    </a:lnTo>
                    <a:lnTo>
                      <a:pt x="8" y="15"/>
                    </a:lnTo>
                    <a:lnTo>
                      <a:pt x="8" y="14"/>
                    </a:lnTo>
                    <a:lnTo>
                      <a:pt x="8" y="10"/>
                    </a:lnTo>
                    <a:lnTo>
                      <a:pt x="8" y="9"/>
                    </a:lnTo>
                    <a:lnTo>
                      <a:pt x="7" y="9"/>
                    </a:lnTo>
                    <a:lnTo>
                      <a:pt x="5" y="7"/>
                    </a:lnTo>
                    <a:lnTo>
                      <a:pt x="3" y="7"/>
                    </a:lnTo>
                    <a:lnTo>
                      <a:pt x="1" y="5"/>
                    </a:lnTo>
                    <a:lnTo>
                      <a:pt x="1" y="2"/>
                    </a:lnTo>
                    <a:lnTo>
                      <a:pt x="0" y="2"/>
                    </a:lnTo>
                    <a:lnTo>
                      <a:pt x="0" y="0"/>
                    </a:lnTo>
                    <a:lnTo>
                      <a:pt x="1"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53" name="Freeform 150"/>
              <p:cNvSpPr>
                <a:spLocks/>
              </p:cNvSpPr>
              <p:nvPr/>
            </p:nvSpPr>
            <p:spPr bwMode="auto">
              <a:xfrm>
                <a:off x="2720976" y="3794125"/>
                <a:ext cx="14288" cy="6350"/>
              </a:xfrm>
              <a:custGeom>
                <a:avLst/>
                <a:gdLst>
                  <a:gd name="T0" fmla="*/ 7 w 9"/>
                  <a:gd name="T1" fmla="*/ 2 h 4"/>
                  <a:gd name="T2" fmla="*/ 5 w 9"/>
                  <a:gd name="T3" fmla="*/ 4 h 4"/>
                  <a:gd name="T4" fmla="*/ 4 w 9"/>
                  <a:gd name="T5" fmla="*/ 2 h 4"/>
                  <a:gd name="T6" fmla="*/ 2 w 9"/>
                  <a:gd name="T7" fmla="*/ 2 h 4"/>
                  <a:gd name="T8" fmla="*/ 0 w 9"/>
                  <a:gd name="T9" fmla="*/ 0 h 4"/>
                  <a:gd name="T10" fmla="*/ 2 w 9"/>
                  <a:gd name="T11" fmla="*/ 0 h 4"/>
                  <a:gd name="T12" fmla="*/ 2 w 9"/>
                  <a:gd name="T13" fmla="*/ 2 h 4"/>
                  <a:gd name="T14" fmla="*/ 4 w 9"/>
                  <a:gd name="T15" fmla="*/ 2 h 4"/>
                  <a:gd name="T16" fmla="*/ 5 w 9"/>
                  <a:gd name="T17" fmla="*/ 2 h 4"/>
                  <a:gd name="T18" fmla="*/ 5 w 9"/>
                  <a:gd name="T19" fmla="*/ 4 h 4"/>
                  <a:gd name="T20" fmla="*/ 7 w 9"/>
                  <a:gd name="T21" fmla="*/ 2 h 4"/>
                  <a:gd name="T22" fmla="*/ 9 w 9"/>
                  <a:gd name="T23" fmla="*/ 2 h 4"/>
                  <a:gd name="T24" fmla="*/ 7 w 9"/>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7" y="2"/>
                    </a:moveTo>
                    <a:lnTo>
                      <a:pt x="5" y="4"/>
                    </a:lnTo>
                    <a:lnTo>
                      <a:pt x="4" y="2"/>
                    </a:lnTo>
                    <a:lnTo>
                      <a:pt x="2" y="2"/>
                    </a:lnTo>
                    <a:lnTo>
                      <a:pt x="0" y="0"/>
                    </a:lnTo>
                    <a:lnTo>
                      <a:pt x="2" y="0"/>
                    </a:lnTo>
                    <a:lnTo>
                      <a:pt x="2" y="2"/>
                    </a:lnTo>
                    <a:lnTo>
                      <a:pt x="4" y="2"/>
                    </a:lnTo>
                    <a:lnTo>
                      <a:pt x="5" y="2"/>
                    </a:lnTo>
                    <a:lnTo>
                      <a:pt x="5" y="4"/>
                    </a:lnTo>
                    <a:lnTo>
                      <a:pt x="7" y="2"/>
                    </a:lnTo>
                    <a:lnTo>
                      <a:pt x="9" y="2"/>
                    </a:lnTo>
                    <a:lnTo>
                      <a:pt x="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54" name="Freeform 151"/>
              <p:cNvSpPr>
                <a:spLocks/>
              </p:cNvSpPr>
              <p:nvPr/>
            </p:nvSpPr>
            <p:spPr bwMode="auto">
              <a:xfrm>
                <a:off x="2611438" y="3767138"/>
                <a:ext cx="34925" cy="25400"/>
              </a:xfrm>
              <a:custGeom>
                <a:avLst/>
                <a:gdLst>
                  <a:gd name="T0" fmla="*/ 18 w 22"/>
                  <a:gd name="T1" fmla="*/ 4 h 16"/>
                  <a:gd name="T2" fmla="*/ 17 w 22"/>
                  <a:gd name="T3" fmla="*/ 4 h 16"/>
                  <a:gd name="T4" fmla="*/ 17 w 22"/>
                  <a:gd name="T5" fmla="*/ 6 h 16"/>
                  <a:gd name="T6" fmla="*/ 17 w 22"/>
                  <a:gd name="T7" fmla="*/ 7 h 16"/>
                  <a:gd name="T8" fmla="*/ 18 w 22"/>
                  <a:gd name="T9" fmla="*/ 9 h 16"/>
                  <a:gd name="T10" fmla="*/ 20 w 22"/>
                  <a:gd name="T11" fmla="*/ 9 h 16"/>
                  <a:gd name="T12" fmla="*/ 22 w 22"/>
                  <a:gd name="T13" fmla="*/ 9 h 16"/>
                  <a:gd name="T14" fmla="*/ 22 w 22"/>
                  <a:gd name="T15" fmla="*/ 11 h 16"/>
                  <a:gd name="T16" fmla="*/ 22 w 22"/>
                  <a:gd name="T17" fmla="*/ 12 h 16"/>
                  <a:gd name="T18" fmla="*/ 22 w 22"/>
                  <a:gd name="T19" fmla="*/ 14 h 16"/>
                  <a:gd name="T20" fmla="*/ 20 w 22"/>
                  <a:gd name="T21" fmla="*/ 14 h 16"/>
                  <a:gd name="T22" fmla="*/ 18 w 22"/>
                  <a:gd name="T23" fmla="*/ 14 h 16"/>
                  <a:gd name="T24" fmla="*/ 15 w 22"/>
                  <a:gd name="T25" fmla="*/ 16 h 16"/>
                  <a:gd name="T26" fmla="*/ 12 w 22"/>
                  <a:gd name="T27" fmla="*/ 16 h 16"/>
                  <a:gd name="T28" fmla="*/ 10 w 22"/>
                  <a:gd name="T29" fmla="*/ 16 h 16"/>
                  <a:gd name="T30" fmla="*/ 8 w 22"/>
                  <a:gd name="T31" fmla="*/ 16 h 16"/>
                  <a:gd name="T32" fmla="*/ 5 w 22"/>
                  <a:gd name="T33" fmla="*/ 12 h 16"/>
                  <a:gd name="T34" fmla="*/ 3 w 22"/>
                  <a:gd name="T35" fmla="*/ 11 h 16"/>
                  <a:gd name="T36" fmla="*/ 3 w 22"/>
                  <a:gd name="T37" fmla="*/ 9 h 16"/>
                  <a:gd name="T38" fmla="*/ 3 w 22"/>
                  <a:gd name="T39" fmla="*/ 7 h 16"/>
                  <a:gd name="T40" fmla="*/ 1 w 22"/>
                  <a:gd name="T41" fmla="*/ 6 h 16"/>
                  <a:gd name="T42" fmla="*/ 1 w 22"/>
                  <a:gd name="T43" fmla="*/ 4 h 16"/>
                  <a:gd name="T44" fmla="*/ 0 w 22"/>
                  <a:gd name="T45" fmla="*/ 2 h 16"/>
                  <a:gd name="T46" fmla="*/ 1 w 22"/>
                  <a:gd name="T47" fmla="*/ 0 h 16"/>
                  <a:gd name="T48" fmla="*/ 3 w 22"/>
                  <a:gd name="T49" fmla="*/ 0 h 16"/>
                  <a:gd name="T50" fmla="*/ 3 w 22"/>
                  <a:gd name="T51" fmla="*/ 2 h 16"/>
                  <a:gd name="T52" fmla="*/ 5 w 22"/>
                  <a:gd name="T53" fmla="*/ 2 h 16"/>
                  <a:gd name="T54" fmla="*/ 6 w 22"/>
                  <a:gd name="T55" fmla="*/ 2 h 16"/>
                  <a:gd name="T56" fmla="*/ 8 w 22"/>
                  <a:gd name="T57" fmla="*/ 2 h 16"/>
                  <a:gd name="T58" fmla="*/ 10 w 22"/>
                  <a:gd name="T59" fmla="*/ 0 h 16"/>
                  <a:gd name="T60" fmla="*/ 12 w 22"/>
                  <a:gd name="T61" fmla="*/ 2 h 16"/>
                  <a:gd name="T62" fmla="*/ 13 w 22"/>
                  <a:gd name="T63" fmla="*/ 2 h 16"/>
                  <a:gd name="T64" fmla="*/ 15 w 22"/>
                  <a:gd name="T65" fmla="*/ 2 h 16"/>
                  <a:gd name="T66" fmla="*/ 17 w 22"/>
                  <a:gd name="T67" fmla="*/ 2 h 16"/>
                  <a:gd name="T68" fmla="*/ 18 w 22"/>
                  <a:gd name="T69" fmla="*/ 2 h 16"/>
                  <a:gd name="T70" fmla="*/ 18 w 22"/>
                  <a:gd name="T7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6">
                    <a:moveTo>
                      <a:pt x="18" y="4"/>
                    </a:moveTo>
                    <a:lnTo>
                      <a:pt x="17" y="4"/>
                    </a:lnTo>
                    <a:lnTo>
                      <a:pt x="17" y="6"/>
                    </a:lnTo>
                    <a:lnTo>
                      <a:pt x="17" y="7"/>
                    </a:lnTo>
                    <a:lnTo>
                      <a:pt x="18" y="9"/>
                    </a:lnTo>
                    <a:lnTo>
                      <a:pt x="20" y="9"/>
                    </a:lnTo>
                    <a:lnTo>
                      <a:pt x="22" y="9"/>
                    </a:lnTo>
                    <a:lnTo>
                      <a:pt x="22" y="11"/>
                    </a:lnTo>
                    <a:lnTo>
                      <a:pt x="22" y="12"/>
                    </a:lnTo>
                    <a:lnTo>
                      <a:pt x="22" y="14"/>
                    </a:lnTo>
                    <a:lnTo>
                      <a:pt x="20" y="14"/>
                    </a:lnTo>
                    <a:lnTo>
                      <a:pt x="18" y="14"/>
                    </a:lnTo>
                    <a:lnTo>
                      <a:pt x="15" y="16"/>
                    </a:lnTo>
                    <a:lnTo>
                      <a:pt x="12" y="16"/>
                    </a:lnTo>
                    <a:lnTo>
                      <a:pt x="10" y="16"/>
                    </a:lnTo>
                    <a:lnTo>
                      <a:pt x="8" y="16"/>
                    </a:lnTo>
                    <a:lnTo>
                      <a:pt x="5" y="12"/>
                    </a:lnTo>
                    <a:lnTo>
                      <a:pt x="3" y="11"/>
                    </a:lnTo>
                    <a:lnTo>
                      <a:pt x="3" y="9"/>
                    </a:lnTo>
                    <a:lnTo>
                      <a:pt x="3" y="7"/>
                    </a:lnTo>
                    <a:lnTo>
                      <a:pt x="1" y="6"/>
                    </a:lnTo>
                    <a:lnTo>
                      <a:pt x="1" y="4"/>
                    </a:lnTo>
                    <a:lnTo>
                      <a:pt x="0" y="2"/>
                    </a:lnTo>
                    <a:lnTo>
                      <a:pt x="1" y="0"/>
                    </a:lnTo>
                    <a:lnTo>
                      <a:pt x="3" y="0"/>
                    </a:lnTo>
                    <a:lnTo>
                      <a:pt x="3" y="2"/>
                    </a:lnTo>
                    <a:lnTo>
                      <a:pt x="5" y="2"/>
                    </a:lnTo>
                    <a:lnTo>
                      <a:pt x="6" y="2"/>
                    </a:lnTo>
                    <a:lnTo>
                      <a:pt x="8" y="2"/>
                    </a:lnTo>
                    <a:lnTo>
                      <a:pt x="10" y="0"/>
                    </a:lnTo>
                    <a:lnTo>
                      <a:pt x="12" y="2"/>
                    </a:lnTo>
                    <a:lnTo>
                      <a:pt x="13" y="2"/>
                    </a:lnTo>
                    <a:lnTo>
                      <a:pt x="15" y="2"/>
                    </a:lnTo>
                    <a:lnTo>
                      <a:pt x="17" y="2"/>
                    </a:lnTo>
                    <a:lnTo>
                      <a:pt x="18" y="2"/>
                    </a:lnTo>
                    <a:lnTo>
                      <a:pt x="18"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55" name="Freeform 152"/>
              <p:cNvSpPr>
                <a:spLocks/>
              </p:cNvSpPr>
              <p:nvPr/>
            </p:nvSpPr>
            <p:spPr bwMode="auto">
              <a:xfrm>
                <a:off x="2584451" y="3751263"/>
                <a:ext cx="20638" cy="11113"/>
              </a:xfrm>
              <a:custGeom>
                <a:avLst/>
                <a:gdLst>
                  <a:gd name="T0" fmla="*/ 8 w 13"/>
                  <a:gd name="T1" fmla="*/ 4 h 7"/>
                  <a:gd name="T2" fmla="*/ 10 w 13"/>
                  <a:gd name="T3" fmla="*/ 4 h 7"/>
                  <a:gd name="T4" fmla="*/ 12 w 13"/>
                  <a:gd name="T5" fmla="*/ 4 h 7"/>
                  <a:gd name="T6" fmla="*/ 12 w 13"/>
                  <a:gd name="T7" fmla="*/ 5 h 7"/>
                  <a:gd name="T8" fmla="*/ 13 w 13"/>
                  <a:gd name="T9" fmla="*/ 7 h 7"/>
                  <a:gd name="T10" fmla="*/ 12 w 13"/>
                  <a:gd name="T11" fmla="*/ 7 h 7"/>
                  <a:gd name="T12" fmla="*/ 8 w 13"/>
                  <a:gd name="T13" fmla="*/ 7 h 7"/>
                  <a:gd name="T14" fmla="*/ 7 w 13"/>
                  <a:gd name="T15" fmla="*/ 7 h 7"/>
                  <a:gd name="T16" fmla="*/ 3 w 13"/>
                  <a:gd name="T17" fmla="*/ 4 h 7"/>
                  <a:gd name="T18" fmla="*/ 1 w 13"/>
                  <a:gd name="T19" fmla="*/ 5 h 7"/>
                  <a:gd name="T20" fmla="*/ 0 w 13"/>
                  <a:gd name="T21" fmla="*/ 4 h 7"/>
                  <a:gd name="T22" fmla="*/ 0 w 13"/>
                  <a:gd name="T23" fmla="*/ 2 h 7"/>
                  <a:gd name="T24" fmla="*/ 1 w 13"/>
                  <a:gd name="T25" fmla="*/ 4 h 7"/>
                  <a:gd name="T26" fmla="*/ 3 w 13"/>
                  <a:gd name="T27" fmla="*/ 2 h 7"/>
                  <a:gd name="T28" fmla="*/ 5 w 13"/>
                  <a:gd name="T29" fmla="*/ 2 h 7"/>
                  <a:gd name="T30" fmla="*/ 7 w 13"/>
                  <a:gd name="T31" fmla="*/ 2 h 7"/>
                  <a:gd name="T32" fmla="*/ 8 w 13"/>
                  <a:gd name="T33" fmla="*/ 2 h 7"/>
                  <a:gd name="T34" fmla="*/ 8 w 13"/>
                  <a:gd name="T35" fmla="*/ 0 h 7"/>
                  <a:gd name="T36" fmla="*/ 10 w 13"/>
                  <a:gd name="T37" fmla="*/ 2 h 7"/>
                  <a:gd name="T38" fmla="*/ 8 w 13"/>
                  <a:gd name="T39" fmla="*/ 2 h 7"/>
                  <a:gd name="T40" fmla="*/ 8 w 13"/>
                  <a:gd name="T4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7">
                    <a:moveTo>
                      <a:pt x="8" y="4"/>
                    </a:moveTo>
                    <a:lnTo>
                      <a:pt x="10" y="4"/>
                    </a:lnTo>
                    <a:lnTo>
                      <a:pt x="12" y="4"/>
                    </a:lnTo>
                    <a:lnTo>
                      <a:pt x="12" y="5"/>
                    </a:lnTo>
                    <a:lnTo>
                      <a:pt x="13" y="7"/>
                    </a:lnTo>
                    <a:lnTo>
                      <a:pt x="12" y="7"/>
                    </a:lnTo>
                    <a:lnTo>
                      <a:pt x="8" y="7"/>
                    </a:lnTo>
                    <a:lnTo>
                      <a:pt x="7" y="7"/>
                    </a:lnTo>
                    <a:lnTo>
                      <a:pt x="3" y="4"/>
                    </a:lnTo>
                    <a:lnTo>
                      <a:pt x="1" y="5"/>
                    </a:lnTo>
                    <a:lnTo>
                      <a:pt x="0" y="4"/>
                    </a:lnTo>
                    <a:lnTo>
                      <a:pt x="0" y="2"/>
                    </a:lnTo>
                    <a:lnTo>
                      <a:pt x="1" y="4"/>
                    </a:lnTo>
                    <a:lnTo>
                      <a:pt x="3" y="2"/>
                    </a:lnTo>
                    <a:lnTo>
                      <a:pt x="5" y="2"/>
                    </a:lnTo>
                    <a:lnTo>
                      <a:pt x="7" y="2"/>
                    </a:lnTo>
                    <a:lnTo>
                      <a:pt x="8" y="2"/>
                    </a:lnTo>
                    <a:lnTo>
                      <a:pt x="8" y="0"/>
                    </a:lnTo>
                    <a:lnTo>
                      <a:pt x="10" y="2"/>
                    </a:lnTo>
                    <a:lnTo>
                      <a:pt x="8" y="2"/>
                    </a:lnTo>
                    <a:lnTo>
                      <a:pt x="8"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56" name="Freeform 153"/>
              <p:cNvSpPr>
                <a:spLocks/>
              </p:cNvSpPr>
              <p:nvPr/>
            </p:nvSpPr>
            <p:spPr bwMode="auto">
              <a:xfrm>
                <a:off x="2659063" y="3767138"/>
                <a:ext cx="53975" cy="26988"/>
              </a:xfrm>
              <a:custGeom>
                <a:avLst/>
                <a:gdLst>
                  <a:gd name="T0" fmla="*/ 9 w 34"/>
                  <a:gd name="T1" fmla="*/ 6 h 17"/>
                  <a:gd name="T2" fmla="*/ 10 w 34"/>
                  <a:gd name="T3" fmla="*/ 6 h 17"/>
                  <a:gd name="T4" fmla="*/ 12 w 34"/>
                  <a:gd name="T5" fmla="*/ 6 h 17"/>
                  <a:gd name="T6" fmla="*/ 14 w 34"/>
                  <a:gd name="T7" fmla="*/ 6 h 17"/>
                  <a:gd name="T8" fmla="*/ 15 w 34"/>
                  <a:gd name="T9" fmla="*/ 7 h 17"/>
                  <a:gd name="T10" fmla="*/ 17 w 34"/>
                  <a:gd name="T11" fmla="*/ 9 h 17"/>
                  <a:gd name="T12" fmla="*/ 19 w 34"/>
                  <a:gd name="T13" fmla="*/ 12 h 17"/>
                  <a:gd name="T14" fmla="*/ 22 w 34"/>
                  <a:gd name="T15" fmla="*/ 14 h 17"/>
                  <a:gd name="T16" fmla="*/ 24 w 34"/>
                  <a:gd name="T17" fmla="*/ 14 h 17"/>
                  <a:gd name="T18" fmla="*/ 26 w 34"/>
                  <a:gd name="T19" fmla="*/ 14 h 17"/>
                  <a:gd name="T20" fmla="*/ 26 w 34"/>
                  <a:gd name="T21" fmla="*/ 12 h 17"/>
                  <a:gd name="T22" fmla="*/ 27 w 34"/>
                  <a:gd name="T23" fmla="*/ 11 h 17"/>
                  <a:gd name="T24" fmla="*/ 29 w 34"/>
                  <a:gd name="T25" fmla="*/ 11 h 17"/>
                  <a:gd name="T26" fmla="*/ 31 w 34"/>
                  <a:gd name="T27" fmla="*/ 11 h 17"/>
                  <a:gd name="T28" fmla="*/ 32 w 34"/>
                  <a:gd name="T29" fmla="*/ 12 h 17"/>
                  <a:gd name="T30" fmla="*/ 34 w 34"/>
                  <a:gd name="T31" fmla="*/ 14 h 17"/>
                  <a:gd name="T32" fmla="*/ 32 w 34"/>
                  <a:gd name="T33" fmla="*/ 14 h 17"/>
                  <a:gd name="T34" fmla="*/ 31 w 34"/>
                  <a:gd name="T35" fmla="*/ 16 h 17"/>
                  <a:gd name="T36" fmla="*/ 31 w 34"/>
                  <a:gd name="T37" fmla="*/ 17 h 17"/>
                  <a:gd name="T38" fmla="*/ 29 w 34"/>
                  <a:gd name="T39" fmla="*/ 17 h 17"/>
                  <a:gd name="T40" fmla="*/ 27 w 34"/>
                  <a:gd name="T41" fmla="*/ 17 h 17"/>
                  <a:gd name="T42" fmla="*/ 26 w 34"/>
                  <a:gd name="T43" fmla="*/ 17 h 17"/>
                  <a:gd name="T44" fmla="*/ 24 w 34"/>
                  <a:gd name="T45" fmla="*/ 17 h 17"/>
                  <a:gd name="T46" fmla="*/ 20 w 34"/>
                  <a:gd name="T47" fmla="*/ 16 h 17"/>
                  <a:gd name="T48" fmla="*/ 17 w 34"/>
                  <a:gd name="T49" fmla="*/ 17 h 17"/>
                  <a:gd name="T50" fmla="*/ 15 w 34"/>
                  <a:gd name="T51" fmla="*/ 17 h 17"/>
                  <a:gd name="T52" fmla="*/ 14 w 34"/>
                  <a:gd name="T53" fmla="*/ 17 h 17"/>
                  <a:gd name="T54" fmla="*/ 12 w 34"/>
                  <a:gd name="T55" fmla="*/ 17 h 17"/>
                  <a:gd name="T56" fmla="*/ 10 w 34"/>
                  <a:gd name="T57" fmla="*/ 17 h 17"/>
                  <a:gd name="T58" fmla="*/ 7 w 34"/>
                  <a:gd name="T59" fmla="*/ 16 h 17"/>
                  <a:gd name="T60" fmla="*/ 4 w 34"/>
                  <a:gd name="T61" fmla="*/ 14 h 17"/>
                  <a:gd name="T62" fmla="*/ 2 w 34"/>
                  <a:gd name="T63" fmla="*/ 12 h 17"/>
                  <a:gd name="T64" fmla="*/ 2 w 34"/>
                  <a:gd name="T65" fmla="*/ 9 h 17"/>
                  <a:gd name="T66" fmla="*/ 2 w 34"/>
                  <a:gd name="T67" fmla="*/ 7 h 17"/>
                  <a:gd name="T68" fmla="*/ 4 w 34"/>
                  <a:gd name="T69" fmla="*/ 6 h 17"/>
                  <a:gd name="T70" fmla="*/ 2 w 34"/>
                  <a:gd name="T71" fmla="*/ 4 h 17"/>
                  <a:gd name="T72" fmla="*/ 0 w 34"/>
                  <a:gd name="T73" fmla="*/ 2 h 17"/>
                  <a:gd name="T74" fmla="*/ 0 w 34"/>
                  <a:gd name="T75" fmla="*/ 0 h 17"/>
                  <a:gd name="T76" fmla="*/ 2 w 34"/>
                  <a:gd name="T77" fmla="*/ 0 h 17"/>
                  <a:gd name="T78" fmla="*/ 5 w 34"/>
                  <a:gd name="T79" fmla="*/ 2 h 17"/>
                  <a:gd name="T80" fmla="*/ 9 w 34"/>
                  <a:gd name="T81" fmla="*/ 4 h 17"/>
                  <a:gd name="T82" fmla="*/ 9 w 34"/>
                  <a:gd name="T8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17">
                    <a:moveTo>
                      <a:pt x="9" y="6"/>
                    </a:moveTo>
                    <a:lnTo>
                      <a:pt x="10" y="6"/>
                    </a:lnTo>
                    <a:lnTo>
                      <a:pt x="12" y="6"/>
                    </a:lnTo>
                    <a:lnTo>
                      <a:pt x="14" y="6"/>
                    </a:lnTo>
                    <a:lnTo>
                      <a:pt x="15" y="7"/>
                    </a:lnTo>
                    <a:lnTo>
                      <a:pt x="17" y="9"/>
                    </a:lnTo>
                    <a:lnTo>
                      <a:pt x="19" y="12"/>
                    </a:lnTo>
                    <a:lnTo>
                      <a:pt x="22" y="14"/>
                    </a:lnTo>
                    <a:lnTo>
                      <a:pt x="24" y="14"/>
                    </a:lnTo>
                    <a:lnTo>
                      <a:pt x="26" y="14"/>
                    </a:lnTo>
                    <a:lnTo>
                      <a:pt x="26" y="12"/>
                    </a:lnTo>
                    <a:lnTo>
                      <a:pt x="27" y="11"/>
                    </a:lnTo>
                    <a:lnTo>
                      <a:pt x="29" y="11"/>
                    </a:lnTo>
                    <a:lnTo>
                      <a:pt x="31" y="11"/>
                    </a:lnTo>
                    <a:lnTo>
                      <a:pt x="32" y="12"/>
                    </a:lnTo>
                    <a:lnTo>
                      <a:pt x="34" y="14"/>
                    </a:lnTo>
                    <a:lnTo>
                      <a:pt x="32" y="14"/>
                    </a:lnTo>
                    <a:lnTo>
                      <a:pt x="31" y="16"/>
                    </a:lnTo>
                    <a:lnTo>
                      <a:pt x="31" y="17"/>
                    </a:lnTo>
                    <a:lnTo>
                      <a:pt x="29" y="17"/>
                    </a:lnTo>
                    <a:lnTo>
                      <a:pt x="27" y="17"/>
                    </a:lnTo>
                    <a:lnTo>
                      <a:pt x="26" y="17"/>
                    </a:lnTo>
                    <a:lnTo>
                      <a:pt x="24" y="17"/>
                    </a:lnTo>
                    <a:lnTo>
                      <a:pt x="20" y="16"/>
                    </a:lnTo>
                    <a:lnTo>
                      <a:pt x="17" y="17"/>
                    </a:lnTo>
                    <a:lnTo>
                      <a:pt x="15" y="17"/>
                    </a:lnTo>
                    <a:lnTo>
                      <a:pt x="14" y="17"/>
                    </a:lnTo>
                    <a:lnTo>
                      <a:pt x="12" y="17"/>
                    </a:lnTo>
                    <a:lnTo>
                      <a:pt x="10" y="17"/>
                    </a:lnTo>
                    <a:lnTo>
                      <a:pt x="7" y="16"/>
                    </a:lnTo>
                    <a:lnTo>
                      <a:pt x="4" y="14"/>
                    </a:lnTo>
                    <a:lnTo>
                      <a:pt x="2" y="12"/>
                    </a:lnTo>
                    <a:lnTo>
                      <a:pt x="2" y="9"/>
                    </a:lnTo>
                    <a:lnTo>
                      <a:pt x="2" y="7"/>
                    </a:lnTo>
                    <a:lnTo>
                      <a:pt x="4" y="6"/>
                    </a:lnTo>
                    <a:lnTo>
                      <a:pt x="2" y="4"/>
                    </a:lnTo>
                    <a:lnTo>
                      <a:pt x="0" y="2"/>
                    </a:lnTo>
                    <a:lnTo>
                      <a:pt x="0" y="0"/>
                    </a:lnTo>
                    <a:lnTo>
                      <a:pt x="2" y="0"/>
                    </a:lnTo>
                    <a:lnTo>
                      <a:pt x="5" y="2"/>
                    </a:lnTo>
                    <a:lnTo>
                      <a:pt x="9" y="4"/>
                    </a:lnTo>
                    <a:lnTo>
                      <a:pt x="9"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57" name="Freeform 154"/>
              <p:cNvSpPr>
                <a:spLocks/>
              </p:cNvSpPr>
              <p:nvPr/>
            </p:nvSpPr>
            <p:spPr bwMode="auto">
              <a:xfrm>
                <a:off x="2430463" y="2990850"/>
                <a:ext cx="0" cy="4763"/>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lnTo>
                      <a:pt x="0" y="2"/>
                    </a:lnTo>
                    <a:lnTo>
                      <a:pt x="0" y="0"/>
                    </a:lnTo>
                    <a:lnTo>
                      <a:pt x="0" y="2"/>
                    </a:lnTo>
                    <a:lnTo>
                      <a:pt x="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58" name="Freeform 155"/>
              <p:cNvSpPr>
                <a:spLocks/>
              </p:cNvSpPr>
              <p:nvPr/>
            </p:nvSpPr>
            <p:spPr bwMode="auto">
              <a:xfrm>
                <a:off x="2519363" y="2994025"/>
                <a:ext cx="0" cy="4763"/>
              </a:xfrm>
              <a:custGeom>
                <a:avLst/>
                <a:gdLst>
                  <a:gd name="T0" fmla="*/ 1 h 3"/>
                  <a:gd name="T1" fmla="*/ 3 h 3"/>
                  <a:gd name="T2" fmla="*/ 1 h 3"/>
                  <a:gd name="T3" fmla="*/ 0 h 3"/>
                  <a:gd name="T4" fmla="*/ 1 h 3"/>
                </a:gdLst>
                <a:ahLst/>
                <a:cxnLst>
                  <a:cxn ang="0">
                    <a:pos x="0" y="T0"/>
                  </a:cxn>
                  <a:cxn ang="0">
                    <a:pos x="0" y="T1"/>
                  </a:cxn>
                  <a:cxn ang="0">
                    <a:pos x="0" y="T2"/>
                  </a:cxn>
                  <a:cxn ang="0">
                    <a:pos x="0" y="T3"/>
                  </a:cxn>
                  <a:cxn ang="0">
                    <a:pos x="0" y="T4"/>
                  </a:cxn>
                </a:cxnLst>
                <a:rect l="0" t="0" r="r" b="b"/>
                <a:pathLst>
                  <a:path h="3">
                    <a:moveTo>
                      <a:pt x="0" y="1"/>
                    </a:moveTo>
                    <a:lnTo>
                      <a:pt x="0" y="3"/>
                    </a:lnTo>
                    <a:lnTo>
                      <a:pt x="0" y="1"/>
                    </a:lnTo>
                    <a:lnTo>
                      <a:pt x="0" y="0"/>
                    </a:lnTo>
                    <a:lnTo>
                      <a:pt x="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59" name="Freeform 156"/>
              <p:cNvSpPr>
                <a:spLocks/>
              </p:cNvSpPr>
              <p:nvPr/>
            </p:nvSpPr>
            <p:spPr bwMode="auto">
              <a:xfrm>
                <a:off x="2511426" y="2982913"/>
                <a:ext cx="3175" cy="4763"/>
              </a:xfrm>
              <a:custGeom>
                <a:avLst/>
                <a:gdLst>
                  <a:gd name="T0" fmla="*/ 2 w 2"/>
                  <a:gd name="T1" fmla="*/ 3 h 3"/>
                  <a:gd name="T2" fmla="*/ 0 w 2"/>
                  <a:gd name="T3" fmla="*/ 3 h 3"/>
                  <a:gd name="T4" fmla="*/ 0 w 2"/>
                  <a:gd name="T5" fmla="*/ 1 h 3"/>
                  <a:gd name="T6" fmla="*/ 2 w 2"/>
                  <a:gd name="T7" fmla="*/ 0 h 3"/>
                  <a:gd name="T8" fmla="*/ 2 w 2"/>
                  <a:gd name="T9" fmla="*/ 1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0" y="3"/>
                    </a:lnTo>
                    <a:lnTo>
                      <a:pt x="0" y="1"/>
                    </a:lnTo>
                    <a:lnTo>
                      <a:pt x="2" y="0"/>
                    </a:lnTo>
                    <a:lnTo>
                      <a:pt x="2" y="1"/>
                    </a:lnTo>
                    <a:lnTo>
                      <a:pt x="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60" name="Freeform 157"/>
              <p:cNvSpPr>
                <a:spLocks/>
              </p:cNvSpPr>
              <p:nvPr/>
            </p:nvSpPr>
            <p:spPr bwMode="auto">
              <a:xfrm>
                <a:off x="2398713" y="2165350"/>
                <a:ext cx="1066800" cy="2019300"/>
              </a:xfrm>
              <a:custGeom>
                <a:avLst/>
                <a:gdLst>
                  <a:gd name="T0" fmla="*/ 327 w 672"/>
                  <a:gd name="T1" fmla="*/ 73 h 1272"/>
                  <a:gd name="T2" fmla="*/ 328 w 672"/>
                  <a:gd name="T3" fmla="*/ 347 h 1272"/>
                  <a:gd name="T4" fmla="*/ 345 w 672"/>
                  <a:gd name="T5" fmla="*/ 506 h 1272"/>
                  <a:gd name="T6" fmla="*/ 566 w 672"/>
                  <a:gd name="T7" fmla="*/ 872 h 1272"/>
                  <a:gd name="T8" fmla="*/ 645 w 672"/>
                  <a:gd name="T9" fmla="*/ 1008 h 1272"/>
                  <a:gd name="T10" fmla="*/ 662 w 672"/>
                  <a:gd name="T11" fmla="*/ 1106 h 1272"/>
                  <a:gd name="T12" fmla="*/ 630 w 672"/>
                  <a:gd name="T13" fmla="*/ 1135 h 1272"/>
                  <a:gd name="T14" fmla="*/ 610 w 672"/>
                  <a:gd name="T15" fmla="*/ 1189 h 1272"/>
                  <a:gd name="T16" fmla="*/ 605 w 672"/>
                  <a:gd name="T17" fmla="*/ 1236 h 1272"/>
                  <a:gd name="T18" fmla="*/ 479 w 672"/>
                  <a:gd name="T19" fmla="*/ 1259 h 1272"/>
                  <a:gd name="T20" fmla="*/ 361 w 672"/>
                  <a:gd name="T21" fmla="*/ 1226 h 1272"/>
                  <a:gd name="T22" fmla="*/ 364 w 672"/>
                  <a:gd name="T23" fmla="*/ 1204 h 1272"/>
                  <a:gd name="T24" fmla="*/ 354 w 672"/>
                  <a:gd name="T25" fmla="*/ 1147 h 1272"/>
                  <a:gd name="T26" fmla="*/ 332 w 672"/>
                  <a:gd name="T27" fmla="*/ 1115 h 1272"/>
                  <a:gd name="T28" fmla="*/ 308 w 672"/>
                  <a:gd name="T29" fmla="*/ 1084 h 1272"/>
                  <a:gd name="T30" fmla="*/ 286 w 672"/>
                  <a:gd name="T31" fmla="*/ 1076 h 1272"/>
                  <a:gd name="T32" fmla="*/ 276 w 672"/>
                  <a:gd name="T33" fmla="*/ 1042 h 1272"/>
                  <a:gd name="T34" fmla="*/ 247 w 672"/>
                  <a:gd name="T35" fmla="*/ 1033 h 1272"/>
                  <a:gd name="T36" fmla="*/ 225 w 672"/>
                  <a:gd name="T37" fmla="*/ 1008 h 1272"/>
                  <a:gd name="T38" fmla="*/ 207 w 672"/>
                  <a:gd name="T39" fmla="*/ 981 h 1272"/>
                  <a:gd name="T40" fmla="*/ 178 w 672"/>
                  <a:gd name="T41" fmla="*/ 972 h 1272"/>
                  <a:gd name="T42" fmla="*/ 146 w 672"/>
                  <a:gd name="T43" fmla="*/ 955 h 1272"/>
                  <a:gd name="T44" fmla="*/ 117 w 672"/>
                  <a:gd name="T45" fmla="*/ 935 h 1272"/>
                  <a:gd name="T46" fmla="*/ 127 w 672"/>
                  <a:gd name="T47" fmla="*/ 898 h 1272"/>
                  <a:gd name="T48" fmla="*/ 129 w 672"/>
                  <a:gd name="T49" fmla="*/ 865 h 1272"/>
                  <a:gd name="T50" fmla="*/ 122 w 672"/>
                  <a:gd name="T51" fmla="*/ 840 h 1272"/>
                  <a:gd name="T52" fmla="*/ 107 w 672"/>
                  <a:gd name="T53" fmla="*/ 806 h 1272"/>
                  <a:gd name="T54" fmla="*/ 93 w 672"/>
                  <a:gd name="T55" fmla="*/ 776 h 1272"/>
                  <a:gd name="T56" fmla="*/ 83 w 672"/>
                  <a:gd name="T57" fmla="*/ 743 h 1272"/>
                  <a:gd name="T58" fmla="*/ 66 w 672"/>
                  <a:gd name="T59" fmla="*/ 706 h 1272"/>
                  <a:gd name="T60" fmla="*/ 69 w 672"/>
                  <a:gd name="T61" fmla="*/ 683 h 1272"/>
                  <a:gd name="T62" fmla="*/ 81 w 672"/>
                  <a:gd name="T63" fmla="*/ 672 h 1272"/>
                  <a:gd name="T64" fmla="*/ 83 w 672"/>
                  <a:gd name="T65" fmla="*/ 630 h 1272"/>
                  <a:gd name="T66" fmla="*/ 61 w 672"/>
                  <a:gd name="T67" fmla="*/ 611 h 1272"/>
                  <a:gd name="T68" fmla="*/ 52 w 672"/>
                  <a:gd name="T69" fmla="*/ 588 h 1272"/>
                  <a:gd name="T70" fmla="*/ 54 w 672"/>
                  <a:gd name="T71" fmla="*/ 550 h 1272"/>
                  <a:gd name="T72" fmla="*/ 66 w 672"/>
                  <a:gd name="T73" fmla="*/ 523 h 1272"/>
                  <a:gd name="T74" fmla="*/ 69 w 672"/>
                  <a:gd name="T75" fmla="*/ 544 h 1272"/>
                  <a:gd name="T76" fmla="*/ 81 w 672"/>
                  <a:gd name="T77" fmla="*/ 559 h 1272"/>
                  <a:gd name="T78" fmla="*/ 88 w 672"/>
                  <a:gd name="T79" fmla="*/ 545 h 1272"/>
                  <a:gd name="T80" fmla="*/ 78 w 672"/>
                  <a:gd name="T81" fmla="*/ 528 h 1272"/>
                  <a:gd name="T82" fmla="*/ 76 w 672"/>
                  <a:gd name="T83" fmla="*/ 510 h 1272"/>
                  <a:gd name="T84" fmla="*/ 91 w 672"/>
                  <a:gd name="T85" fmla="*/ 496 h 1272"/>
                  <a:gd name="T86" fmla="*/ 73 w 672"/>
                  <a:gd name="T87" fmla="*/ 496 h 1272"/>
                  <a:gd name="T88" fmla="*/ 71 w 672"/>
                  <a:gd name="T89" fmla="*/ 511 h 1272"/>
                  <a:gd name="T90" fmla="*/ 61 w 672"/>
                  <a:gd name="T91" fmla="*/ 515 h 1272"/>
                  <a:gd name="T92" fmla="*/ 47 w 672"/>
                  <a:gd name="T93" fmla="*/ 498 h 1272"/>
                  <a:gd name="T94" fmla="*/ 30 w 672"/>
                  <a:gd name="T95" fmla="*/ 486 h 1272"/>
                  <a:gd name="T96" fmla="*/ 41 w 672"/>
                  <a:gd name="T97" fmla="*/ 455 h 1272"/>
                  <a:gd name="T98" fmla="*/ 35 w 672"/>
                  <a:gd name="T99" fmla="*/ 432 h 1272"/>
                  <a:gd name="T100" fmla="*/ 18 w 672"/>
                  <a:gd name="T101" fmla="*/ 396 h 1272"/>
                  <a:gd name="T102" fmla="*/ 8 w 672"/>
                  <a:gd name="T103" fmla="*/ 371 h 1272"/>
                  <a:gd name="T104" fmla="*/ 12 w 672"/>
                  <a:gd name="T105" fmla="*/ 344 h 1272"/>
                  <a:gd name="T106" fmla="*/ 12 w 672"/>
                  <a:gd name="T107" fmla="*/ 310 h 1272"/>
                  <a:gd name="T108" fmla="*/ 24 w 672"/>
                  <a:gd name="T109" fmla="*/ 269 h 1272"/>
                  <a:gd name="T110" fmla="*/ 20 w 672"/>
                  <a:gd name="T111" fmla="*/ 239 h 1272"/>
                  <a:gd name="T112" fmla="*/ 7 w 672"/>
                  <a:gd name="T113" fmla="*/ 206 h 1272"/>
                  <a:gd name="T114" fmla="*/ 3 w 672"/>
                  <a:gd name="T115" fmla="*/ 178 h 1272"/>
                  <a:gd name="T116" fmla="*/ 29 w 672"/>
                  <a:gd name="T117" fmla="*/ 140 h 1272"/>
                  <a:gd name="T118" fmla="*/ 47 w 672"/>
                  <a:gd name="T119" fmla="*/ 98 h 1272"/>
                  <a:gd name="T120" fmla="*/ 68 w 672"/>
                  <a:gd name="T121" fmla="*/ 54 h 1272"/>
                  <a:gd name="T122" fmla="*/ 68 w 672"/>
                  <a:gd name="T123" fmla="*/ 29 h 1272"/>
                  <a:gd name="T124" fmla="*/ 83 w 672"/>
                  <a:gd name="T125" fmla="*/ 1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2" h="1272">
                    <a:moveTo>
                      <a:pt x="220" y="40"/>
                    </a:moveTo>
                    <a:lnTo>
                      <a:pt x="230" y="44"/>
                    </a:lnTo>
                    <a:lnTo>
                      <a:pt x="242" y="47"/>
                    </a:lnTo>
                    <a:lnTo>
                      <a:pt x="264" y="54"/>
                    </a:lnTo>
                    <a:lnTo>
                      <a:pt x="266" y="56"/>
                    </a:lnTo>
                    <a:lnTo>
                      <a:pt x="274" y="57"/>
                    </a:lnTo>
                    <a:lnTo>
                      <a:pt x="278" y="59"/>
                    </a:lnTo>
                    <a:lnTo>
                      <a:pt x="284" y="61"/>
                    </a:lnTo>
                    <a:lnTo>
                      <a:pt x="290" y="62"/>
                    </a:lnTo>
                    <a:lnTo>
                      <a:pt x="291" y="62"/>
                    </a:lnTo>
                    <a:lnTo>
                      <a:pt x="293" y="62"/>
                    </a:lnTo>
                    <a:lnTo>
                      <a:pt x="306" y="66"/>
                    </a:lnTo>
                    <a:lnTo>
                      <a:pt x="315" y="69"/>
                    </a:lnTo>
                    <a:lnTo>
                      <a:pt x="327" y="73"/>
                    </a:lnTo>
                    <a:lnTo>
                      <a:pt x="342" y="76"/>
                    </a:lnTo>
                    <a:lnTo>
                      <a:pt x="369" y="84"/>
                    </a:lnTo>
                    <a:lnTo>
                      <a:pt x="373" y="84"/>
                    </a:lnTo>
                    <a:lnTo>
                      <a:pt x="395" y="90"/>
                    </a:lnTo>
                    <a:lnTo>
                      <a:pt x="371" y="184"/>
                    </a:lnTo>
                    <a:lnTo>
                      <a:pt x="361" y="220"/>
                    </a:lnTo>
                    <a:lnTo>
                      <a:pt x="361" y="222"/>
                    </a:lnTo>
                    <a:lnTo>
                      <a:pt x="351" y="264"/>
                    </a:lnTo>
                    <a:lnTo>
                      <a:pt x="345" y="284"/>
                    </a:lnTo>
                    <a:lnTo>
                      <a:pt x="342" y="291"/>
                    </a:lnTo>
                    <a:lnTo>
                      <a:pt x="339" y="308"/>
                    </a:lnTo>
                    <a:lnTo>
                      <a:pt x="337" y="311"/>
                    </a:lnTo>
                    <a:lnTo>
                      <a:pt x="337" y="313"/>
                    </a:lnTo>
                    <a:lnTo>
                      <a:pt x="328" y="347"/>
                    </a:lnTo>
                    <a:lnTo>
                      <a:pt x="327" y="354"/>
                    </a:lnTo>
                    <a:lnTo>
                      <a:pt x="318" y="386"/>
                    </a:lnTo>
                    <a:lnTo>
                      <a:pt x="313" y="401"/>
                    </a:lnTo>
                    <a:lnTo>
                      <a:pt x="312" y="411"/>
                    </a:lnTo>
                    <a:lnTo>
                      <a:pt x="310" y="418"/>
                    </a:lnTo>
                    <a:lnTo>
                      <a:pt x="308" y="425"/>
                    </a:lnTo>
                    <a:lnTo>
                      <a:pt x="306" y="430"/>
                    </a:lnTo>
                    <a:lnTo>
                      <a:pt x="305" y="439"/>
                    </a:lnTo>
                    <a:lnTo>
                      <a:pt x="310" y="449"/>
                    </a:lnTo>
                    <a:lnTo>
                      <a:pt x="328" y="479"/>
                    </a:lnTo>
                    <a:lnTo>
                      <a:pt x="330" y="481"/>
                    </a:lnTo>
                    <a:lnTo>
                      <a:pt x="335" y="489"/>
                    </a:lnTo>
                    <a:lnTo>
                      <a:pt x="337" y="494"/>
                    </a:lnTo>
                    <a:lnTo>
                      <a:pt x="345" y="506"/>
                    </a:lnTo>
                    <a:lnTo>
                      <a:pt x="356" y="523"/>
                    </a:lnTo>
                    <a:lnTo>
                      <a:pt x="357" y="527"/>
                    </a:lnTo>
                    <a:lnTo>
                      <a:pt x="381" y="566"/>
                    </a:lnTo>
                    <a:lnTo>
                      <a:pt x="400" y="598"/>
                    </a:lnTo>
                    <a:lnTo>
                      <a:pt x="425" y="638"/>
                    </a:lnTo>
                    <a:lnTo>
                      <a:pt x="437" y="660"/>
                    </a:lnTo>
                    <a:lnTo>
                      <a:pt x="459" y="696"/>
                    </a:lnTo>
                    <a:lnTo>
                      <a:pt x="479" y="730"/>
                    </a:lnTo>
                    <a:lnTo>
                      <a:pt x="489" y="749"/>
                    </a:lnTo>
                    <a:lnTo>
                      <a:pt x="523" y="803"/>
                    </a:lnTo>
                    <a:lnTo>
                      <a:pt x="549" y="845"/>
                    </a:lnTo>
                    <a:lnTo>
                      <a:pt x="561" y="865"/>
                    </a:lnTo>
                    <a:lnTo>
                      <a:pt x="562" y="867"/>
                    </a:lnTo>
                    <a:lnTo>
                      <a:pt x="566" y="872"/>
                    </a:lnTo>
                    <a:lnTo>
                      <a:pt x="576" y="889"/>
                    </a:lnTo>
                    <a:lnTo>
                      <a:pt x="578" y="894"/>
                    </a:lnTo>
                    <a:lnTo>
                      <a:pt x="594" y="921"/>
                    </a:lnTo>
                    <a:lnTo>
                      <a:pt x="594" y="923"/>
                    </a:lnTo>
                    <a:lnTo>
                      <a:pt x="601" y="932"/>
                    </a:lnTo>
                    <a:lnTo>
                      <a:pt x="603" y="935"/>
                    </a:lnTo>
                    <a:lnTo>
                      <a:pt x="606" y="940"/>
                    </a:lnTo>
                    <a:lnTo>
                      <a:pt x="610" y="948"/>
                    </a:lnTo>
                    <a:lnTo>
                      <a:pt x="611" y="948"/>
                    </a:lnTo>
                    <a:lnTo>
                      <a:pt x="611" y="950"/>
                    </a:lnTo>
                    <a:lnTo>
                      <a:pt x="627" y="974"/>
                    </a:lnTo>
                    <a:lnTo>
                      <a:pt x="633" y="987"/>
                    </a:lnTo>
                    <a:lnTo>
                      <a:pt x="645" y="1006"/>
                    </a:lnTo>
                    <a:lnTo>
                      <a:pt x="645" y="1008"/>
                    </a:lnTo>
                    <a:lnTo>
                      <a:pt x="644" y="1018"/>
                    </a:lnTo>
                    <a:lnTo>
                      <a:pt x="644" y="1020"/>
                    </a:lnTo>
                    <a:lnTo>
                      <a:pt x="642" y="1021"/>
                    </a:lnTo>
                    <a:lnTo>
                      <a:pt x="647" y="1035"/>
                    </a:lnTo>
                    <a:lnTo>
                      <a:pt x="654" y="1045"/>
                    </a:lnTo>
                    <a:lnTo>
                      <a:pt x="654" y="1050"/>
                    </a:lnTo>
                    <a:lnTo>
                      <a:pt x="659" y="1076"/>
                    </a:lnTo>
                    <a:lnTo>
                      <a:pt x="664" y="1082"/>
                    </a:lnTo>
                    <a:lnTo>
                      <a:pt x="669" y="1089"/>
                    </a:lnTo>
                    <a:lnTo>
                      <a:pt x="671" y="1091"/>
                    </a:lnTo>
                    <a:lnTo>
                      <a:pt x="672" y="1096"/>
                    </a:lnTo>
                    <a:lnTo>
                      <a:pt x="672" y="1101"/>
                    </a:lnTo>
                    <a:lnTo>
                      <a:pt x="669" y="1103"/>
                    </a:lnTo>
                    <a:lnTo>
                      <a:pt x="662" y="1106"/>
                    </a:lnTo>
                    <a:lnTo>
                      <a:pt x="661" y="1109"/>
                    </a:lnTo>
                    <a:lnTo>
                      <a:pt x="654" y="1111"/>
                    </a:lnTo>
                    <a:lnTo>
                      <a:pt x="654" y="1113"/>
                    </a:lnTo>
                    <a:lnTo>
                      <a:pt x="649" y="1115"/>
                    </a:lnTo>
                    <a:lnTo>
                      <a:pt x="647" y="1115"/>
                    </a:lnTo>
                    <a:lnTo>
                      <a:pt x="645" y="1115"/>
                    </a:lnTo>
                    <a:lnTo>
                      <a:pt x="644" y="1115"/>
                    </a:lnTo>
                    <a:lnTo>
                      <a:pt x="642" y="1116"/>
                    </a:lnTo>
                    <a:lnTo>
                      <a:pt x="642" y="1118"/>
                    </a:lnTo>
                    <a:lnTo>
                      <a:pt x="640" y="1123"/>
                    </a:lnTo>
                    <a:lnTo>
                      <a:pt x="640" y="1125"/>
                    </a:lnTo>
                    <a:lnTo>
                      <a:pt x="637" y="1126"/>
                    </a:lnTo>
                    <a:lnTo>
                      <a:pt x="633" y="1130"/>
                    </a:lnTo>
                    <a:lnTo>
                      <a:pt x="630" y="1135"/>
                    </a:lnTo>
                    <a:lnTo>
                      <a:pt x="628" y="1143"/>
                    </a:lnTo>
                    <a:lnTo>
                      <a:pt x="628" y="1148"/>
                    </a:lnTo>
                    <a:lnTo>
                      <a:pt x="628" y="1153"/>
                    </a:lnTo>
                    <a:lnTo>
                      <a:pt x="628" y="1160"/>
                    </a:lnTo>
                    <a:lnTo>
                      <a:pt x="627" y="1160"/>
                    </a:lnTo>
                    <a:lnTo>
                      <a:pt x="625" y="1162"/>
                    </a:lnTo>
                    <a:lnTo>
                      <a:pt x="623" y="1162"/>
                    </a:lnTo>
                    <a:lnTo>
                      <a:pt x="622" y="1172"/>
                    </a:lnTo>
                    <a:lnTo>
                      <a:pt x="622" y="1174"/>
                    </a:lnTo>
                    <a:lnTo>
                      <a:pt x="622" y="1175"/>
                    </a:lnTo>
                    <a:lnTo>
                      <a:pt x="618" y="1179"/>
                    </a:lnTo>
                    <a:lnTo>
                      <a:pt x="615" y="1182"/>
                    </a:lnTo>
                    <a:lnTo>
                      <a:pt x="611" y="1187"/>
                    </a:lnTo>
                    <a:lnTo>
                      <a:pt x="610" y="1189"/>
                    </a:lnTo>
                    <a:lnTo>
                      <a:pt x="606" y="1191"/>
                    </a:lnTo>
                    <a:lnTo>
                      <a:pt x="601" y="1192"/>
                    </a:lnTo>
                    <a:lnTo>
                      <a:pt x="601" y="1199"/>
                    </a:lnTo>
                    <a:lnTo>
                      <a:pt x="601" y="1209"/>
                    </a:lnTo>
                    <a:lnTo>
                      <a:pt x="600" y="1218"/>
                    </a:lnTo>
                    <a:lnTo>
                      <a:pt x="600" y="1220"/>
                    </a:lnTo>
                    <a:lnTo>
                      <a:pt x="598" y="1221"/>
                    </a:lnTo>
                    <a:lnTo>
                      <a:pt x="596" y="1223"/>
                    </a:lnTo>
                    <a:lnTo>
                      <a:pt x="594" y="1226"/>
                    </a:lnTo>
                    <a:lnTo>
                      <a:pt x="594" y="1228"/>
                    </a:lnTo>
                    <a:lnTo>
                      <a:pt x="596" y="1233"/>
                    </a:lnTo>
                    <a:lnTo>
                      <a:pt x="601" y="1236"/>
                    </a:lnTo>
                    <a:lnTo>
                      <a:pt x="603" y="1236"/>
                    </a:lnTo>
                    <a:lnTo>
                      <a:pt x="605" y="1236"/>
                    </a:lnTo>
                    <a:lnTo>
                      <a:pt x="606" y="1236"/>
                    </a:lnTo>
                    <a:lnTo>
                      <a:pt x="610" y="1238"/>
                    </a:lnTo>
                    <a:lnTo>
                      <a:pt x="611" y="1238"/>
                    </a:lnTo>
                    <a:lnTo>
                      <a:pt x="613" y="1245"/>
                    </a:lnTo>
                    <a:lnTo>
                      <a:pt x="613" y="1253"/>
                    </a:lnTo>
                    <a:lnTo>
                      <a:pt x="611" y="1257"/>
                    </a:lnTo>
                    <a:lnTo>
                      <a:pt x="608" y="1262"/>
                    </a:lnTo>
                    <a:lnTo>
                      <a:pt x="594" y="1270"/>
                    </a:lnTo>
                    <a:lnTo>
                      <a:pt x="594" y="1272"/>
                    </a:lnTo>
                    <a:lnTo>
                      <a:pt x="591" y="1270"/>
                    </a:lnTo>
                    <a:lnTo>
                      <a:pt x="589" y="1269"/>
                    </a:lnTo>
                    <a:lnTo>
                      <a:pt x="584" y="1270"/>
                    </a:lnTo>
                    <a:lnTo>
                      <a:pt x="518" y="1264"/>
                    </a:lnTo>
                    <a:lnTo>
                      <a:pt x="479" y="1259"/>
                    </a:lnTo>
                    <a:lnTo>
                      <a:pt x="459" y="1257"/>
                    </a:lnTo>
                    <a:lnTo>
                      <a:pt x="434" y="1253"/>
                    </a:lnTo>
                    <a:lnTo>
                      <a:pt x="367" y="1247"/>
                    </a:lnTo>
                    <a:lnTo>
                      <a:pt x="366" y="1247"/>
                    </a:lnTo>
                    <a:lnTo>
                      <a:pt x="367" y="1242"/>
                    </a:lnTo>
                    <a:lnTo>
                      <a:pt x="367" y="1238"/>
                    </a:lnTo>
                    <a:lnTo>
                      <a:pt x="367" y="1236"/>
                    </a:lnTo>
                    <a:lnTo>
                      <a:pt x="367" y="1235"/>
                    </a:lnTo>
                    <a:lnTo>
                      <a:pt x="366" y="1231"/>
                    </a:lnTo>
                    <a:lnTo>
                      <a:pt x="366" y="1230"/>
                    </a:lnTo>
                    <a:lnTo>
                      <a:pt x="366" y="1228"/>
                    </a:lnTo>
                    <a:lnTo>
                      <a:pt x="364" y="1226"/>
                    </a:lnTo>
                    <a:lnTo>
                      <a:pt x="362" y="1226"/>
                    </a:lnTo>
                    <a:lnTo>
                      <a:pt x="361" y="1226"/>
                    </a:lnTo>
                    <a:lnTo>
                      <a:pt x="361" y="1228"/>
                    </a:lnTo>
                    <a:lnTo>
                      <a:pt x="359" y="1228"/>
                    </a:lnTo>
                    <a:lnTo>
                      <a:pt x="359" y="1225"/>
                    </a:lnTo>
                    <a:lnTo>
                      <a:pt x="359" y="1221"/>
                    </a:lnTo>
                    <a:lnTo>
                      <a:pt x="361" y="1220"/>
                    </a:lnTo>
                    <a:lnTo>
                      <a:pt x="361" y="1218"/>
                    </a:lnTo>
                    <a:lnTo>
                      <a:pt x="361" y="1214"/>
                    </a:lnTo>
                    <a:lnTo>
                      <a:pt x="361" y="1213"/>
                    </a:lnTo>
                    <a:lnTo>
                      <a:pt x="361" y="1209"/>
                    </a:lnTo>
                    <a:lnTo>
                      <a:pt x="361" y="1208"/>
                    </a:lnTo>
                    <a:lnTo>
                      <a:pt x="361" y="1206"/>
                    </a:lnTo>
                    <a:lnTo>
                      <a:pt x="362" y="1208"/>
                    </a:lnTo>
                    <a:lnTo>
                      <a:pt x="362" y="1206"/>
                    </a:lnTo>
                    <a:lnTo>
                      <a:pt x="364" y="1204"/>
                    </a:lnTo>
                    <a:lnTo>
                      <a:pt x="364" y="1201"/>
                    </a:lnTo>
                    <a:lnTo>
                      <a:pt x="364" y="1198"/>
                    </a:lnTo>
                    <a:lnTo>
                      <a:pt x="364" y="1196"/>
                    </a:lnTo>
                    <a:lnTo>
                      <a:pt x="366" y="1187"/>
                    </a:lnTo>
                    <a:lnTo>
                      <a:pt x="364" y="1186"/>
                    </a:lnTo>
                    <a:lnTo>
                      <a:pt x="364" y="1181"/>
                    </a:lnTo>
                    <a:lnTo>
                      <a:pt x="364" y="1177"/>
                    </a:lnTo>
                    <a:lnTo>
                      <a:pt x="364" y="1174"/>
                    </a:lnTo>
                    <a:lnTo>
                      <a:pt x="362" y="1169"/>
                    </a:lnTo>
                    <a:lnTo>
                      <a:pt x="361" y="1164"/>
                    </a:lnTo>
                    <a:lnTo>
                      <a:pt x="359" y="1162"/>
                    </a:lnTo>
                    <a:lnTo>
                      <a:pt x="357" y="1155"/>
                    </a:lnTo>
                    <a:lnTo>
                      <a:pt x="356" y="1152"/>
                    </a:lnTo>
                    <a:lnTo>
                      <a:pt x="354" y="1147"/>
                    </a:lnTo>
                    <a:lnTo>
                      <a:pt x="351" y="1142"/>
                    </a:lnTo>
                    <a:lnTo>
                      <a:pt x="349" y="1140"/>
                    </a:lnTo>
                    <a:lnTo>
                      <a:pt x="347" y="1138"/>
                    </a:lnTo>
                    <a:lnTo>
                      <a:pt x="347" y="1137"/>
                    </a:lnTo>
                    <a:lnTo>
                      <a:pt x="345" y="1133"/>
                    </a:lnTo>
                    <a:lnTo>
                      <a:pt x="344" y="1131"/>
                    </a:lnTo>
                    <a:lnTo>
                      <a:pt x="342" y="1128"/>
                    </a:lnTo>
                    <a:lnTo>
                      <a:pt x="340" y="1128"/>
                    </a:lnTo>
                    <a:lnTo>
                      <a:pt x="339" y="1128"/>
                    </a:lnTo>
                    <a:lnTo>
                      <a:pt x="339" y="1125"/>
                    </a:lnTo>
                    <a:lnTo>
                      <a:pt x="337" y="1120"/>
                    </a:lnTo>
                    <a:lnTo>
                      <a:pt x="335" y="1116"/>
                    </a:lnTo>
                    <a:lnTo>
                      <a:pt x="334" y="1116"/>
                    </a:lnTo>
                    <a:lnTo>
                      <a:pt x="332" y="1115"/>
                    </a:lnTo>
                    <a:lnTo>
                      <a:pt x="330" y="1111"/>
                    </a:lnTo>
                    <a:lnTo>
                      <a:pt x="328" y="1109"/>
                    </a:lnTo>
                    <a:lnTo>
                      <a:pt x="327" y="1108"/>
                    </a:lnTo>
                    <a:lnTo>
                      <a:pt x="323" y="1106"/>
                    </a:lnTo>
                    <a:lnTo>
                      <a:pt x="323" y="1104"/>
                    </a:lnTo>
                    <a:lnTo>
                      <a:pt x="322" y="1103"/>
                    </a:lnTo>
                    <a:lnTo>
                      <a:pt x="318" y="1099"/>
                    </a:lnTo>
                    <a:lnTo>
                      <a:pt x="317" y="1096"/>
                    </a:lnTo>
                    <a:lnTo>
                      <a:pt x="315" y="1091"/>
                    </a:lnTo>
                    <a:lnTo>
                      <a:pt x="313" y="1089"/>
                    </a:lnTo>
                    <a:lnTo>
                      <a:pt x="313" y="1087"/>
                    </a:lnTo>
                    <a:lnTo>
                      <a:pt x="312" y="1086"/>
                    </a:lnTo>
                    <a:lnTo>
                      <a:pt x="310" y="1086"/>
                    </a:lnTo>
                    <a:lnTo>
                      <a:pt x="308" y="1084"/>
                    </a:lnTo>
                    <a:lnTo>
                      <a:pt x="306" y="1082"/>
                    </a:lnTo>
                    <a:lnTo>
                      <a:pt x="305" y="1084"/>
                    </a:lnTo>
                    <a:lnTo>
                      <a:pt x="305" y="1086"/>
                    </a:lnTo>
                    <a:lnTo>
                      <a:pt x="305" y="1087"/>
                    </a:lnTo>
                    <a:lnTo>
                      <a:pt x="303" y="1087"/>
                    </a:lnTo>
                    <a:lnTo>
                      <a:pt x="298" y="1087"/>
                    </a:lnTo>
                    <a:lnTo>
                      <a:pt x="296" y="1087"/>
                    </a:lnTo>
                    <a:lnTo>
                      <a:pt x="295" y="1087"/>
                    </a:lnTo>
                    <a:lnTo>
                      <a:pt x="293" y="1086"/>
                    </a:lnTo>
                    <a:lnTo>
                      <a:pt x="290" y="1082"/>
                    </a:lnTo>
                    <a:lnTo>
                      <a:pt x="288" y="1081"/>
                    </a:lnTo>
                    <a:lnTo>
                      <a:pt x="286" y="1081"/>
                    </a:lnTo>
                    <a:lnTo>
                      <a:pt x="284" y="1076"/>
                    </a:lnTo>
                    <a:lnTo>
                      <a:pt x="286" y="1076"/>
                    </a:lnTo>
                    <a:lnTo>
                      <a:pt x="288" y="1074"/>
                    </a:lnTo>
                    <a:lnTo>
                      <a:pt x="290" y="1074"/>
                    </a:lnTo>
                    <a:lnTo>
                      <a:pt x="290" y="1072"/>
                    </a:lnTo>
                    <a:lnTo>
                      <a:pt x="290" y="1069"/>
                    </a:lnTo>
                    <a:lnTo>
                      <a:pt x="290" y="1064"/>
                    </a:lnTo>
                    <a:lnTo>
                      <a:pt x="288" y="1057"/>
                    </a:lnTo>
                    <a:lnTo>
                      <a:pt x="288" y="1054"/>
                    </a:lnTo>
                    <a:lnTo>
                      <a:pt x="286" y="1050"/>
                    </a:lnTo>
                    <a:lnTo>
                      <a:pt x="286" y="1047"/>
                    </a:lnTo>
                    <a:lnTo>
                      <a:pt x="284" y="1045"/>
                    </a:lnTo>
                    <a:lnTo>
                      <a:pt x="283" y="1043"/>
                    </a:lnTo>
                    <a:lnTo>
                      <a:pt x="281" y="1042"/>
                    </a:lnTo>
                    <a:lnTo>
                      <a:pt x="278" y="1042"/>
                    </a:lnTo>
                    <a:lnTo>
                      <a:pt x="276" y="1042"/>
                    </a:lnTo>
                    <a:lnTo>
                      <a:pt x="271" y="1040"/>
                    </a:lnTo>
                    <a:lnTo>
                      <a:pt x="271" y="1042"/>
                    </a:lnTo>
                    <a:lnTo>
                      <a:pt x="268" y="1042"/>
                    </a:lnTo>
                    <a:lnTo>
                      <a:pt x="266" y="1040"/>
                    </a:lnTo>
                    <a:lnTo>
                      <a:pt x="264" y="1040"/>
                    </a:lnTo>
                    <a:lnTo>
                      <a:pt x="261" y="1040"/>
                    </a:lnTo>
                    <a:lnTo>
                      <a:pt x="259" y="1042"/>
                    </a:lnTo>
                    <a:lnTo>
                      <a:pt x="257" y="1040"/>
                    </a:lnTo>
                    <a:lnTo>
                      <a:pt x="256" y="1038"/>
                    </a:lnTo>
                    <a:lnTo>
                      <a:pt x="256" y="1037"/>
                    </a:lnTo>
                    <a:lnTo>
                      <a:pt x="252" y="1037"/>
                    </a:lnTo>
                    <a:lnTo>
                      <a:pt x="249" y="1035"/>
                    </a:lnTo>
                    <a:lnTo>
                      <a:pt x="247" y="1035"/>
                    </a:lnTo>
                    <a:lnTo>
                      <a:pt x="247" y="1033"/>
                    </a:lnTo>
                    <a:lnTo>
                      <a:pt x="245" y="1031"/>
                    </a:lnTo>
                    <a:lnTo>
                      <a:pt x="244" y="1030"/>
                    </a:lnTo>
                    <a:lnTo>
                      <a:pt x="240" y="1028"/>
                    </a:lnTo>
                    <a:lnTo>
                      <a:pt x="239" y="1026"/>
                    </a:lnTo>
                    <a:lnTo>
                      <a:pt x="237" y="1025"/>
                    </a:lnTo>
                    <a:lnTo>
                      <a:pt x="235" y="1025"/>
                    </a:lnTo>
                    <a:lnTo>
                      <a:pt x="234" y="1023"/>
                    </a:lnTo>
                    <a:lnTo>
                      <a:pt x="232" y="1021"/>
                    </a:lnTo>
                    <a:lnTo>
                      <a:pt x="229" y="1018"/>
                    </a:lnTo>
                    <a:lnTo>
                      <a:pt x="229" y="1016"/>
                    </a:lnTo>
                    <a:lnTo>
                      <a:pt x="227" y="1016"/>
                    </a:lnTo>
                    <a:lnTo>
                      <a:pt x="227" y="1015"/>
                    </a:lnTo>
                    <a:lnTo>
                      <a:pt x="227" y="1013"/>
                    </a:lnTo>
                    <a:lnTo>
                      <a:pt x="225" y="1008"/>
                    </a:lnTo>
                    <a:lnTo>
                      <a:pt x="225" y="1006"/>
                    </a:lnTo>
                    <a:lnTo>
                      <a:pt x="225" y="1003"/>
                    </a:lnTo>
                    <a:lnTo>
                      <a:pt x="225" y="1001"/>
                    </a:lnTo>
                    <a:lnTo>
                      <a:pt x="223" y="1001"/>
                    </a:lnTo>
                    <a:lnTo>
                      <a:pt x="222" y="999"/>
                    </a:lnTo>
                    <a:lnTo>
                      <a:pt x="220" y="998"/>
                    </a:lnTo>
                    <a:lnTo>
                      <a:pt x="220" y="996"/>
                    </a:lnTo>
                    <a:lnTo>
                      <a:pt x="218" y="993"/>
                    </a:lnTo>
                    <a:lnTo>
                      <a:pt x="217" y="993"/>
                    </a:lnTo>
                    <a:lnTo>
                      <a:pt x="215" y="987"/>
                    </a:lnTo>
                    <a:lnTo>
                      <a:pt x="213" y="986"/>
                    </a:lnTo>
                    <a:lnTo>
                      <a:pt x="212" y="984"/>
                    </a:lnTo>
                    <a:lnTo>
                      <a:pt x="208" y="982"/>
                    </a:lnTo>
                    <a:lnTo>
                      <a:pt x="207" y="981"/>
                    </a:lnTo>
                    <a:lnTo>
                      <a:pt x="205" y="979"/>
                    </a:lnTo>
                    <a:lnTo>
                      <a:pt x="200" y="976"/>
                    </a:lnTo>
                    <a:lnTo>
                      <a:pt x="198" y="976"/>
                    </a:lnTo>
                    <a:lnTo>
                      <a:pt x="196" y="976"/>
                    </a:lnTo>
                    <a:lnTo>
                      <a:pt x="195" y="976"/>
                    </a:lnTo>
                    <a:lnTo>
                      <a:pt x="193" y="977"/>
                    </a:lnTo>
                    <a:lnTo>
                      <a:pt x="191" y="977"/>
                    </a:lnTo>
                    <a:lnTo>
                      <a:pt x="190" y="977"/>
                    </a:lnTo>
                    <a:lnTo>
                      <a:pt x="190" y="976"/>
                    </a:lnTo>
                    <a:lnTo>
                      <a:pt x="186" y="974"/>
                    </a:lnTo>
                    <a:lnTo>
                      <a:pt x="184" y="972"/>
                    </a:lnTo>
                    <a:lnTo>
                      <a:pt x="181" y="972"/>
                    </a:lnTo>
                    <a:lnTo>
                      <a:pt x="179" y="972"/>
                    </a:lnTo>
                    <a:lnTo>
                      <a:pt x="178" y="972"/>
                    </a:lnTo>
                    <a:lnTo>
                      <a:pt x="174" y="967"/>
                    </a:lnTo>
                    <a:lnTo>
                      <a:pt x="173" y="967"/>
                    </a:lnTo>
                    <a:lnTo>
                      <a:pt x="171" y="965"/>
                    </a:lnTo>
                    <a:lnTo>
                      <a:pt x="168" y="964"/>
                    </a:lnTo>
                    <a:lnTo>
                      <a:pt x="166" y="962"/>
                    </a:lnTo>
                    <a:lnTo>
                      <a:pt x="164" y="962"/>
                    </a:lnTo>
                    <a:lnTo>
                      <a:pt x="161" y="962"/>
                    </a:lnTo>
                    <a:lnTo>
                      <a:pt x="161" y="960"/>
                    </a:lnTo>
                    <a:lnTo>
                      <a:pt x="159" y="960"/>
                    </a:lnTo>
                    <a:lnTo>
                      <a:pt x="157" y="959"/>
                    </a:lnTo>
                    <a:lnTo>
                      <a:pt x="154" y="959"/>
                    </a:lnTo>
                    <a:lnTo>
                      <a:pt x="149" y="957"/>
                    </a:lnTo>
                    <a:lnTo>
                      <a:pt x="147" y="957"/>
                    </a:lnTo>
                    <a:lnTo>
                      <a:pt x="146" y="955"/>
                    </a:lnTo>
                    <a:lnTo>
                      <a:pt x="144" y="955"/>
                    </a:lnTo>
                    <a:lnTo>
                      <a:pt x="139" y="955"/>
                    </a:lnTo>
                    <a:lnTo>
                      <a:pt x="130" y="954"/>
                    </a:lnTo>
                    <a:lnTo>
                      <a:pt x="130" y="955"/>
                    </a:lnTo>
                    <a:lnTo>
                      <a:pt x="129" y="954"/>
                    </a:lnTo>
                    <a:lnTo>
                      <a:pt x="129" y="950"/>
                    </a:lnTo>
                    <a:lnTo>
                      <a:pt x="127" y="948"/>
                    </a:lnTo>
                    <a:lnTo>
                      <a:pt x="127" y="945"/>
                    </a:lnTo>
                    <a:lnTo>
                      <a:pt x="125" y="943"/>
                    </a:lnTo>
                    <a:lnTo>
                      <a:pt x="122" y="938"/>
                    </a:lnTo>
                    <a:lnTo>
                      <a:pt x="120" y="938"/>
                    </a:lnTo>
                    <a:lnTo>
                      <a:pt x="118" y="938"/>
                    </a:lnTo>
                    <a:lnTo>
                      <a:pt x="117" y="937"/>
                    </a:lnTo>
                    <a:lnTo>
                      <a:pt x="117" y="935"/>
                    </a:lnTo>
                    <a:lnTo>
                      <a:pt x="118" y="932"/>
                    </a:lnTo>
                    <a:lnTo>
                      <a:pt x="120" y="930"/>
                    </a:lnTo>
                    <a:lnTo>
                      <a:pt x="124" y="923"/>
                    </a:lnTo>
                    <a:lnTo>
                      <a:pt x="125" y="921"/>
                    </a:lnTo>
                    <a:lnTo>
                      <a:pt x="124" y="918"/>
                    </a:lnTo>
                    <a:lnTo>
                      <a:pt x="124" y="915"/>
                    </a:lnTo>
                    <a:lnTo>
                      <a:pt x="125" y="911"/>
                    </a:lnTo>
                    <a:lnTo>
                      <a:pt x="127" y="908"/>
                    </a:lnTo>
                    <a:lnTo>
                      <a:pt x="129" y="906"/>
                    </a:lnTo>
                    <a:lnTo>
                      <a:pt x="129" y="904"/>
                    </a:lnTo>
                    <a:lnTo>
                      <a:pt x="129" y="903"/>
                    </a:lnTo>
                    <a:lnTo>
                      <a:pt x="127" y="901"/>
                    </a:lnTo>
                    <a:lnTo>
                      <a:pt x="127" y="899"/>
                    </a:lnTo>
                    <a:lnTo>
                      <a:pt x="127" y="898"/>
                    </a:lnTo>
                    <a:lnTo>
                      <a:pt x="125" y="898"/>
                    </a:lnTo>
                    <a:lnTo>
                      <a:pt x="129" y="889"/>
                    </a:lnTo>
                    <a:lnTo>
                      <a:pt x="130" y="886"/>
                    </a:lnTo>
                    <a:lnTo>
                      <a:pt x="132" y="882"/>
                    </a:lnTo>
                    <a:lnTo>
                      <a:pt x="134" y="881"/>
                    </a:lnTo>
                    <a:lnTo>
                      <a:pt x="134" y="877"/>
                    </a:lnTo>
                    <a:lnTo>
                      <a:pt x="134" y="876"/>
                    </a:lnTo>
                    <a:lnTo>
                      <a:pt x="134" y="872"/>
                    </a:lnTo>
                    <a:lnTo>
                      <a:pt x="134" y="871"/>
                    </a:lnTo>
                    <a:lnTo>
                      <a:pt x="134" y="869"/>
                    </a:lnTo>
                    <a:lnTo>
                      <a:pt x="132" y="869"/>
                    </a:lnTo>
                    <a:lnTo>
                      <a:pt x="132" y="867"/>
                    </a:lnTo>
                    <a:lnTo>
                      <a:pt x="130" y="865"/>
                    </a:lnTo>
                    <a:lnTo>
                      <a:pt x="129" y="865"/>
                    </a:lnTo>
                    <a:lnTo>
                      <a:pt x="129" y="864"/>
                    </a:lnTo>
                    <a:lnTo>
                      <a:pt x="127" y="864"/>
                    </a:lnTo>
                    <a:lnTo>
                      <a:pt x="125" y="864"/>
                    </a:lnTo>
                    <a:lnTo>
                      <a:pt x="125" y="865"/>
                    </a:lnTo>
                    <a:lnTo>
                      <a:pt x="124" y="864"/>
                    </a:lnTo>
                    <a:lnTo>
                      <a:pt x="122" y="862"/>
                    </a:lnTo>
                    <a:lnTo>
                      <a:pt x="118" y="859"/>
                    </a:lnTo>
                    <a:lnTo>
                      <a:pt x="117" y="855"/>
                    </a:lnTo>
                    <a:lnTo>
                      <a:pt x="117" y="852"/>
                    </a:lnTo>
                    <a:lnTo>
                      <a:pt x="118" y="849"/>
                    </a:lnTo>
                    <a:lnTo>
                      <a:pt x="118" y="847"/>
                    </a:lnTo>
                    <a:lnTo>
                      <a:pt x="122" y="843"/>
                    </a:lnTo>
                    <a:lnTo>
                      <a:pt x="122" y="842"/>
                    </a:lnTo>
                    <a:lnTo>
                      <a:pt x="122" y="840"/>
                    </a:lnTo>
                    <a:lnTo>
                      <a:pt x="124" y="837"/>
                    </a:lnTo>
                    <a:lnTo>
                      <a:pt x="124" y="835"/>
                    </a:lnTo>
                    <a:lnTo>
                      <a:pt x="124" y="832"/>
                    </a:lnTo>
                    <a:lnTo>
                      <a:pt x="122" y="830"/>
                    </a:lnTo>
                    <a:lnTo>
                      <a:pt x="118" y="828"/>
                    </a:lnTo>
                    <a:lnTo>
                      <a:pt x="117" y="828"/>
                    </a:lnTo>
                    <a:lnTo>
                      <a:pt x="117" y="827"/>
                    </a:lnTo>
                    <a:lnTo>
                      <a:pt x="113" y="825"/>
                    </a:lnTo>
                    <a:lnTo>
                      <a:pt x="113" y="823"/>
                    </a:lnTo>
                    <a:lnTo>
                      <a:pt x="112" y="820"/>
                    </a:lnTo>
                    <a:lnTo>
                      <a:pt x="110" y="818"/>
                    </a:lnTo>
                    <a:lnTo>
                      <a:pt x="108" y="813"/>
                    </a:lnTo>
                    <a:lnTo>
                      <a:pt x="108" y="808"/>
                    </a:lnTo>
                    <a:lnTo>
                      <a:pt x="107" y="806"/>
                    </a:lnTo>
                    <a:lnTo>
                      <a:pt x="105" y="801"/>
                    </a:lnTo>
                    <a:lnTo>
                      <a:pt x="103" y="801"/>
                    </a:lnTo>
                    <a:lnTo>
                      <a:pt x="100" y="798"/>
                    </a:lnTo>
                    <a:lnTo>
                      <a:pt x="98" y="796"/>
                    </a:lnTo>
                    <a:lnTo>
                      <a:pt x="96" y="794"/>
                    </a:lnTo>
                    <a:lnTo>
                      <a:pt x="96" y="793"/>
                    </a:lnTo>
                    <a:lnTo>
                      <a:pt x="96" y="791"/>
                    </a:lnTo>
                    <a:lnTo>
                      <a:pt x="95" y="789"/>
                    </a:lnTo>
                    <a:lnTo>
                      <a:pt x="96" y="784"/>
                    </a:lnTo>
                    <a:lnTo>
                      <a:pt x="96" y="782"/>
                    </a:lnTo>
                    <a:lnTo>
                      <a:pt x="96" y="781"/>
                    </a:lnTo>
                    <a:lnTo>
                      <a:pt x="95" y="779"/>
                    </a:lnTo>
                    <a:lnTo>
                      <a:pt x="95" y="777"/>
                    </a:lnTo>
                    <a:lnTo>
                      <a:pt x="93" y="776"/>
                    </a:lnTo>
                    <a:lnTo>
                      <a:pt x="91" y="772"/>
                    </a:lnTo>
                    <a:lnTo>
                      <a:pt x="91" y="771"/>
                    </a:lnTo>
                    <a:lnTo>
                      <a:pt x="90" y="769"/>
                    </a:lnTo>
                    <a:lnTo>
                      <a:pt x="88" y="766"/>
                    </a:lnTo>
                    <a:lnTo>
                      <a:pt x="90" y="766"/>
                    </a:lnTo>
                    <a:lnTo>
                      <a:pt x="90" y="764"/>
                    </a:lnTo>
                    <a:lnTo>
                      <a:pt x="88" y="762"/>
                    </a:lnTo>
                    <a:lnTo>
                      <a:pt x="90" y="755"/>
                    </a:lnTo>
                    <a:lnTo>
                      <a:pt x="88" y="752"/>
                    </a:lnTo>
                    <a:lnTo>
                      <a:pt x="88" y="750"/>
                    </a:lnTo>
                    <a:lnTo>
                      <a:pt x="86" y="750"/>
                    </a:lnTo>
                    <a:lnTo>
                      <a:pt x="85" y="749"/>
                    </a:lnTo>
                    <a:lnTo>
                      <a:pt x="83" y="747"/>
                    </a:lnTo>
                    <a:lnTo>
                      <a:pt x="83" y="743"/>
                    </a:lnTo>
                    <a:lnTo>
                      <a:pt x="83" y="742"/>
                    </a:lnTo>
                    <a:lnTo>
                      <a:pt x="81" y="740"/>
                    </a:lnTo>
                    <a:lnTo>
                      <a:pt x="81" y="738"/>
                    </a:lnTo>
                    <a:lnTo>
                      <a:pt x="81" y="737"/>
                    </a:lnTo>
                    <a:lnTo>
                      <a:pt x="79" y="728"/>
                    </a:lnTo>
                    <a:lnTo>
                      <a:pt x="78" y="725"/>
                    </a:lnTo>
                    <a:lnTo>
                      <a:pt x="73" y="720"/>
                    </a:lnTo>
                    <a:lnTo>
                      <a:pt x="71" y="718"/>
                    </a:lnTo>
                    <a:lnTo>
                      <a:pt x="69" y="716"/>
                    </a:lnTo>
                    <a:lnTo>
                      <a:pt x="69" y="715"/>
                    </a:lnTo>
                    <a:lnTo>
                      <a:pt x="68" y="711"/>
                    </a:lnTo>
                    <a:lnTo>
                      <a:pt x="68" y="710"/>
                    </a:lnTo>
                    <a:lnTo>
                      <a:pt x="66" y="708"/>
                    </a:lnTo>
                    <a:lnTo>
                      <a:pt x="66" y="706"/>
                    </a:lnTo>
                    <a:lnTo>
                      <a:pt x="68" y="705"/>
                    </a:lnTo>
                    <a:lnTo>
                      <a:pt x="66" y="701"/>
                    </a:lnTo>
                    <a:lnTo>
                      <a:pt x="68" y="701"/>
                    </a:lnTo>
                    <a:lnTo>
                      <a:pt x="68" y="699"/>
                    </a:lnTo>
                    <a:lnTo>
                      <a:pt x="68" y="698"/>
                    </a:lnTo>
                    <a:lnTo>
                      <a:pt x="68" y="696"/>
                    </a:lnTo>
                    <a:lnTo>
                      <a:pt x="68" y="694"/>
                    </a:lnTo>
                    <a:lnTo>
                      <a:pt x="68" y="689"/>
                    </a:lnTo>
                    <a:lnTo>
                      <a:pt x="68" y="688"/>
                    </a:lnTo>
                    <a:lnTo>
                      <a:pt x="68" y="686"/>
                    </a:lnTo>
                    <a:lnTo>
                      <a:pt x="68" y="684"/>
                    </a:lnTo>
                    <a:lnTo>
                      <a:pt x="69" y="684"/>
                    </a:lnTo>
                    <a:lnTo>
                      <a:pt x="68" y="683"/>
                    </a:lnTo>
                    <a:lnTo>
                      <a:pt x="69" y="683"/>
                    </a:lnTo>
                    <a:lnTo>
                      <a:pt x="71" y="683"/>
                    </a:lnTo>
                    <a:lnTo>
                      <a:pt x="71" y="677"/>
                    </a:lnTo>
                    <a:lnTo>
                      <a:pt x="69" y="677"/>
                    </a:lnTo>
                    <a:lnTo>
                      <a:pt x="69" y="676"/>
                    </a:lnTo>
                    <a:lnTo>
                      <a:pt x="69" y="677"/>
                    </a:lnTo>
                    <a:lnTo>
                      <a:pt x="68" y="676"/>
                    </a:lnTo>
                    <a:lnTo>
                      <a:pt x="68" y="674"/>
                    </a:lnTo>
                    <a:lnTo>
                      <a:pt x="73" y="671"/>
                    </a:lnTo>
                    <a:lnTo>
                      <a:pt x="73" y="669"/>
                    </a:lnTo>
                    <a:lnTo>
                      <a:pt x="74" y="669"/>
                    </a:lnTo>
                    <a:lnTo>
                      <a:pt x="76" y="672"/>
                    </a:lnTo>
                    <a:lnTo>
                      <a:pt x="76" y="674"/>
                    </a:lnTo>
                    <a:lnTo>
                      <a:pt x="78" y="674"/>
                    </a:lnTo>
                    <a:lnTo>
                      <a:pt x="81" y="672"/>
                    </a:lnTo>
                    <a:lnTo>
                      <a:pt x="81" y="671"/>
                    </a:lnTo>
                    <a:lnTo>
                      <a:pt x="83" y="669"/>
                    </a:lnTo>
                    <a:lnTo>
                      <a:pt x="85" y="666"/>
                    </a:lnTo>
                    <a:lnTo>
                      <a:pt x="86" y="662"/>
                    </a:lnTo>
                    <a:lnTo>
                      <a:pt x="88" y="659"/>
                    </a:lnTo>
                    <a:lnTo>
                      <a:pt x="91" y="654"/>
                    </a:lnTo>
                    <a:lnTo>
                      <a:pt x="91" y="652"/>
                    </a:lnTo>
                    <a:lnTo>
                      <a:pt x="90" y="647"/>
                    </a:lnTo>
                    <a:lnTo>
                      <a:pt x="90" y="644"/>
                    </a:lnTo>
                    <a:lnTo>
                      <a:pt x="88" y="637"/>
                    </a:lnTo>
                    <a:lnTo>
                      <a:pt x="88" y="633"/>
                    </a:lnTo>
                    <a:lnTo>
                      <a:pt x="86" y="632"/>
                    </a:lnTo>
                    <a:lnTo>
                      <a:pt x="85" y="630"/>
                    </a:lnTo>
                    <a:lnTo>
                      <a:pt x="83" y="630"/>
                    </a:lnTo>
                    <a:lnTo>
                      <a:pt x="79" y="632"/>
                    </a:lnTo>
                    <a:lnTo>
                      <a:pt x="79" y="630"/>
                    </a:lnTo>
                    <a:lnTo>
                      <a:pt x="78" y="630"/>
                    </a:lnTo>
                    <a:lnTo>
                      <a:pt x="76" y="630"/>
                    </a:lnTo>
                    <a:lnTo>
                      <a:pt x="74" y="630"/>
                    </a:lnTo>
                    <a:lnTo>
                      <a:pt x="73" y="630"/>
                    </a:lnTo>
                    <a:lnTo>
                      <a:pt x="71" y="630"/>
                    </a:lnTo>
                    <a:lnTo>
                      <a:pt x="69" y="628"/>
                    </a:lnTo>
                    <a:lnTo>
                      <a:pt x="68" y="625"/>
                    </a:lnTo>
                    <a:lnTo>
                      <a:pt x="66" y="625"/>
                    </a:lnTo>
                    <a:lnTo>
                      <a:pt x="64" y="622"/>
                    </a:lnTo>
                    <a:lnTo>
                      <a:pt x="63" y="620"/>
                    </a:lnTo>
                    <a:lnTo>
                      <a:pt x="61" y="613"/>
                    </a:lnTo>
                    <a:lnTo>
                      <a:pt x="61" y="611"/>
                    </a:lnTo>
                    <a:lnTo>
                      <a:pt x="59" y="608"/>
                    </a:lnTo>
                    <a:lnTo>
                      <a:pt x="59" y="606"/>
                    </a:lnTo>
                    <a:lnTo>
                      <a:pt x="57" y="605"/>
                    </a:lnTo>
                    <a:lnTo>
                      <a:pt x="56" y="605"/>
                    </a:lnTo>
                    <a:lnTo>
                      <a:pt x="56" y="603"/>
                    </a:lnTo>
                    <a:lnTo>
                      <a:pt x="56" y="601"/>
                    </a:lnTo>
                    <a:lnTo>
                      <a:pt x="54" y="599"/>
                    </a:lnTo>
                    <a:lnTo>
                      <a:pt x="56" y="598"/>
                    </a:lnTo>
                    <a:lnTo>
                      <a:pt x="54" y="598"/>
                    </a:lnTo>
                    <a:lnTo>
                      <a:pt x="54" y="596"/>
                    </a:lnTo>
                    <a:lnTo>
                      <a:pt x="52" y="594"/>
                    </a:lnTo>
                    <a:lnTo>
                      <a:pt x="52" y="591"/>
                    </a:lnTo>
                    <a:lnTo>
                      <a:pt x="52" y="589"/>
                    </a:lnTo>
                    <a:lnTo>
                      <a:pt x="52" y="588"/>
                    </a:lnTo>
                    <a:lnTo>
                      <a:pt x="54" y="586"/>
                    </a:lnTo>
                    <a:lnTo>
                      <a:pt x="57" y="577"/>
                    </a:lnTo>
                    <a:lnTo>
                      <a:pt x="57" y="574"/>
                    </a:lnTo>
                    <a:lnTo>
                      <a:pt x="57" y="572"/>
                    </a:lnTo>
                    <a:lnTo>
                      <a:pt x="57" y="571"/>
                    </a:lnTo>
                    <a:lnTo>
                      <a:pt x="57" y="566"/>
                    </a:lnTo>
                    <a:lnTo>
                      <a:pt x="57" y="562"/>
                    </a:lnTo>
                    <a:lnTo>
                      <a:pt x="57" y="561"/>
                    </a:lnTo>
                    <a:lnTo>
                      <a:pt x="57" y="557"/>
                    </a:lnTo>
                    <a:lnTo>
                      <a:pt x="56" y="557"/>
                    </a:lnTo>
                    <a:lnTo>
                      <a:pt x="54" y="557"/>
                    </a:lnTo>
                    <a:lnTo>
                      <a:pt x="54" y="554"/>
                    </a:lnTo>
                    <a:lnTo>
                      <a:pt x="54" y="552"/>
                    </a:lnTo>
                    <a:lnTo>
                      <a:pt x="54" y="550"/>
                    </a:lnTo>
                    <a:lnTo>
                      <a:pt x="56" y="550"/>
                    </a:lnTo>
                    <a:lnTo>
                      <a:pt x="56" y="547"/>
                    </a:lnTo>
                    <a:lnTo>
                      <a:pt x="56" y="545"/>
                    </a:lnTo>
                    <a:lnTo>
                      <a:pt x="57" y="545"/>
                    </a:lnTo>
                    <a:lnTo>
                      <a:pt x="59" y="544"/>
                    </a:lnTo>
                    <a:lnTo>
                      <a:pt x="59" y="540"/>
                    </a:lnTo>
                    <a:lnTo>
                      <a:pt x="61" y="535"/>
                    </a:lnTo>
                    <a:lnTo>
                      <a:pt x="61" y="532"/>
                    </a:lnTo>
                    <a:lnTo>
                      <a:pt x="61" y="530"/>
                    </a:lnTo>
                    <a:lnTo>
                      <a:pt x="63" y="528"/>
                    </a:lnTo>
                    <a:lnTo>
                      <a:pt x="63" y="525"/>
                    </a:lnTo>
                    <a:lnTo>
                      <a:pt x="63" y="523"/>
                    </a:lnTo>
                    <a:lnTo>
                      <a:pt x="64" y="523"/>
                    </a:lnTo>
                    <a:lnTo>
                      <a:pt x="66" y="523"/>
                    </a:lnTo>
                    <a:lnTo>
                      <a:pt x="68" y="522"/>
                    </a:lnTo>
                    <a:lnTo>
                      <a:pt x="71" y="522"/>
                    </a:lnTo>
                    <a:lnTo>
                      <a:pt x="73" y="523"/>
                    </a:lnTo>
                    <a:lnTo>
                      <a:pt x="74" y="525"/>
                    </a:lnTo>
                    <a:lnTo>
                      <a:pt x="73" y="532"/>
                    </a:lnTo>
                    <a:lnTo>
                      <a:pt x="73" y="533"/>
                    </a:lnTo>
                    <a:lnTo>
                      <a:pt x="73" y="532"/>
                    </a:lnTo>
                    <a:lnTo>
                      <a:pt x="74" y="533"/>
                    </a:lnTo>
                    <a:lnTo>
                      <a:pt x="73" y="535"/>
                    </a:lnTo>
                    <a:lnTo>
                      <a:pt x="71" y="535"/>
                    </a:lnTo>
                    <a:lnTo>
                      <a:pt x="69" y="539"/>
                    </a:lnTo>
                    <a:lnTo>
                      <a:pt x="71" y="540"/>
                    </a:lnTo>
                    <a:lnTo>
                      <a:pt x="69" y="542"/>
                    </a:lnTo>
                    <a:lnTo>
                      <a:pt x="69" y="544"/>
                    </a:lnTo>
                    <a:lnTo>
                      <a:pt x="69" y="545"/>
                    </a:lnTo>
                    <a:lnTo>
                      <a:pt x="71" y="547"/>
                    </a:lnTo>
                    <a:lnTo>
                      <a:pt x="69" y="547"/>
                    </a:lnTo>
                    <a:lnTo>
                      <a:pt x="68" y="547"/>
                    </a:lnTo>
                    <a:lnTo>
                      <a:pt x="69" y="549"/>
                    </a:lnTo>
                    <a:lnTo>
                      <a:pt x="73" y="550"/>
                    </a:lnTo>
                    <a:lnTo>
                      <a:pt x="73" y="552"/>
                    </a:lnTo>
                    <a:lnTo>
                      <a:pt x="76" y="554"/>
                    </a:lnTo>
                    <a:lnTo>
                      <a:pt x="78" y="554"/>
                    </a:lnTo>
                    <a:lnTo>
                      <a:pt x="78" y="555"/>
                    </a:lnTo>
                    <a:lnTo>
                      <a:pt x="78" y="557"/>
                    </a:lnTo>
                    <a:lnTo>
                      <a:pt x="79" y="557"/>
                    </a:lnTo>
                    <a:lnTo>
                      <a:pt x="79" y="559"/>
                    </a:lnTo>
                    <a:lnTo>
                      <a:pt x="81" y="559"/>
                    </a:lnTo>
                    <a:lnTo>
                      <a:pt x="81" y="561"/>
                    </a:lnTo>
                    <a:lnTo>
                      <a:pt x="81" y="564"/>
                    </a:lnTo>
                    <a:lnTo>
                      <a:pt x="83" y="564"/>
                    </a:lnTo>
                    <a:lnTo>
                      <a:pt x="85" y="564"/>
                    </a:lnTo>
                    <a:lnTo>
                      <a:pt x="85" y="566"/>
                    </a:lnTo>
                    <a:lnTo>
                      <a:pt x="86" y="564"/>
                    </a:lnTo>
                    <a:lnTo>
                      <a:pt x="88" y="562"/>
                    </a:lnTo>
                    <a:lnTo>
                      <a:pt x="86" y="559"/>
                    </a:lnTo>
                    <a:lnTo>
                      <a:pt x="86" y="557"/>
                    </a:lnTo>
                    <a:lnTo>
                      <a:pt x="86" y="555"/>
                    </a:lnTo>
                    <a:lnTo>
                      <a:pt x="86" y="554"/>
                    </a:lnTo>
                    <a:lnTo>
                      <a:pt x="88" y="552"/>
                    </a:lnTo>
                    <a:lnTo>
                      <a:pt x="88" y="549"/>
                    </a:lnTo>
                    <a:lnTo>
                      <a:pt x="88" y="545"/>
                    </a:lnTo>
                    <a:lnTo>
                      <a:pt x="88" y="544"/>
                    </a:lnTo>
                    <a:lnTo>
                      <a:pt x="86" y="544"/>
                    </a:lnTo>
                    <a:lnTo>
                      <a:pt x="86" y="542"/>
                    </a:lnTo>
                    <a:lnTo>
                      <a:pt x="85" y="540"/>
                    </a:lnTo>
                    <a:lnTo>
                      <a:pt x="85" y="539"/>
                    </a:lnTo>
                    <a:lnTo>
                      <a:pt x="83" y="537"/>
                    </a:lnTo>
                    <a:lnTo>
                      <a:pt x="83" y="535"/>
                    </a:lnTo>
                    <a:lnTo>
                      <a:pt x="83" y="533"/>
                    </a:lnTo>
                    <a:lnTo>
                      <a:pt x="85" y="533"/>
                    </a:lnTo>
                    <a:lnTo>
                      <a:pt x="83" y="532"/>
                    </a:lnTo>
                    <a:lnTo>
                      <a:pt x="81" y="530"/>
                    </a:lnTo>
                    <a:lnTo>
                      <a:pt x="79" y="530"/>
                    </a:lnTo>
                    <a:lnTo>
                      <a:pt x="79" y="528"/>
                    </a:lnTo>
                    <a:lnTo>
                      <a:pt x="78" y="528"/>
                    </a:lnTo>
                    <a:lnTo>
                      <a:pt x="78" y="527"/>
                    </a:lnTo>
                    <a:lnTo>
                      <a:pt x="78" y="525"/>
                    </a:lnTo>
                    <a:lnTo>
                      <a:pt x="79" y="523"/>
                    </a:lnTo>
                    <a:lnTo>
                      <a:pt x="81" y="523"/>
                    </a:lnTo>
                    <a:lnTo>
                      <a:pt x="83" y="522"/>
                    </a:lnTo>
                    <a:lnTo>
                      <a:pt x="83" y="518"/>
                    </a:lnTo>
                    <a:lnTo>
                      <a:pt x="83" y="515"/>
                    </a:lnTo>
                    <a:lnTo>
                      <a:pt x="83" y="513"/>
                    </a:lnTo>
                    <a:lnTo>
                      <a:pt x="81" y="513"/>
                    </a:lnTo>
                    <a:lnTo>
                      <a:pt x="79" y="513"/>
                    </a:lnTo>
                    <a:lnTo>
                      <a:pt x="78" y="513"/>
                    </a:lnTo>
                    <a:lnTo>
                      <a:pt x="78" y="511"/>
                    </a:lnTo>
                    <a:lnTo>
                      <a:pt x="78" y="510"/>
                    </a:lnTo>
                    <a:lnTo>
                      <a:pt x="76" y="510"/>
                    </a:lnTo>
                    <a:lnTo>
                      <a:pt x="76" y="508"/>
                    </a:lnTo>
                    <a:lnTo>
                      <a:pt x="76" y="505"/>
                    </a:lnTo>
                    <a:lnTo>
                      <a:pt x="78" y="506"/>
                    </a:lnTo>
                    <a:lnTo>
                      <a:pt x="81" y="505"/>
                    </a:lnTo>
                    <a:lnTo>
                      <a:pt x="83" y="503"/>
                    </a:lnTo>
                    <a:lnTo>
                      <a:pt x="81" y="503"/>
                    </a:lnTo>
                    <a:lnTo>
                      <a:pt x="83" y="501"/>
                    </a:lnTo>
                    <a:lnTo>
                      <a:pt x="85" y="503"/>
                    </a:lnTo>
                    <a:lnTo>
                      <a:pt x="86" y="501"/>
                    </a:lnTo>
                    <a:lnTo>
                      <a:pt x="88" y="503"/>
                    </a:lnTo>
                    <a:lnTo>
                      <a:pt x="90" y="501"/>
                    </a:lnTo>
                    <a:lnTo>
                      <a:pt x="91" y="500"/>
                    </a:lnTo>
                    <a:lnTo>
                      <a:pt x="91" y="498"/>
                    </a:lnTo>
                    <a:lnTo>
                      <a:pt x="91" y="496"/>
                    </a:lnTo>
                    <a:lnTo>
                      <a:pt x="91" y="494"/>
                    </a:lnTo>
                    <a:lnTo>
                      <a:pt x="91" y="491"/>
                    </a:lnTo>
                    <a:lnTo>
                      <a:pt x="90" y="489"/>
                    </a:lnTo>
                    <a:lnTo>
                      <a:pt x="86" y="486"/>
                    </a:lnTo>
                    <a:lnTo>
                      <a:pt x="85" y="484"/>
                    </a:lnTo>
                    <a:lnTo>
                      <a:pt x="83" y="486"/>
                    </a:lnTo>
                    <a:lnTo>
                      <a:pt x="79" y="486"/>
                    </a:lnTo>
                    <a:lnTo>
                      <a:pt x="76" y="486"/>
                    </a:lnTo>
                    <a:lnTo>
                      <a:pt x="76" y="488"/>
                    </a:lnTo>
                    <a:lnTo>
                      <a:pt x="76" y="489"/>
                    </a:lnTo>
                    <a:lnTo>
                      <a:pt x="74" y="491"/>
                    </a:lnTo>
                    <a:lnTo>
                      <a:pt x="74" y="493"/>
                    </a:lnTo>
                    <a:lnTo>
                      <a:pt x="73" y="494"/>
                    </a:lnTo>
                    <a:lnTo>
                      <a:pt x="73" y="496"/>
                    </a:lnTo>
                    <a:lnTo>
                      <a:pt x="73" y="498"/>
                    </a:lnTo>
                    <a:lnTo>
                      <a:pt x="74" y="500"/>
                    </a:lnTo>
                    <a:lnTo>
                      <a:pt x="74" y="501"/>
                    </a:lnTo>
                    <a:lnTo>
                      <a:pt x="74" y="503"/>
                    </a:lnTo>
                    <a:lnTo>
                      <a:pt x="74" y="501"/>
                    </a:lnTo>
                    <a:lnTo>
                      <a:pt x="73" y="501"/>
                    </a:lnTo>
                    <a:lnTo>
                      <a:pt x="71" y="503"/>
                    </a:lnTo>
                    <a:lnTo>
                      <a:pt x="71" y="505"/>
                    </a:lnTo>
                    <a:lnTo>
                      <a:pt x="71" y="506"/>
                    </a:lnTo>
                    <a:lnTo>
                      <a:pt x="69" y="506"/>
                    </a:lnTo>
                    <a:lnTo>
                      <a:pt x="69" y="508"/>
                    </a:lnTo>
                    <a:lnTo>
                      <a:pt x="71" y="508"/>
                    </a:lnTo>
                    <a:lnTo>
                      <a:pt x="71" y="510"/>
                    </a:lnTo>
                    <a:lnTo>
                      <a:pt x="71" y="511"/>
                    </a:lnTo>
                    <a:lnTo>
                      <a:pt x="73" y="513"/>
                    </a:lnTo>
                    <a:lnTo>
                      <a:pt x="73" y="515"/>
                    </a:lnTo>
                    <a:lnTo>
                      <a:pt x="71" y="515"/>
                    </a:lnTo>
                    <a:lnTo>
                      <a:pt x="69" y="515"/>
                    </a:lnTo>
                    <a:lnTo>
                      <a:pt x="69" y="513"/>
                    </a:lnTo>
                    <a:lnTo>
                      <a:pt x="68" y="515"/>
                    </a:lnTo>
                    <a:lnTo>
                      <a:pt x="68" y="518"/>
                    </a:lnTo>
                    <a:lnTo>
                      <a:pt x="68" y="520"/>
                    </a:lnTo>
                    <a:lnTo>
                      <a:pt x="66" y="520"/>
                    </a:lnTo>
                    <a:lnTo>
                      <a:pt x="64" y="520"/>
                    </a:lnTo>
                    <a:lnTo>
                      <a:pt x="64" y="518"/>
                    </a:lnTo>
                    <a:lnTo>
                      <a:pt x="63" y="518"/>
                    </a:lnTo>
                    <a:lnTo>
                      <a:pt x="63" y="516"/>
                    </a:lnTo>
                    <a:lnTo>
                      <a:pt x="61" y="515"/>
                    </a:lnTo>
                    <a:lnTo>
                      <a:pt x="59" y="513"/>
                    </a:lnTo>
                    <a:lnTo>
                      <a:pt x="59" y="511"/>
                    </a:lnTo>
                    <a:lnTo>
                      <a:pt x="57" y="510"/>
                    </a:lnTo>
                    <a:lnTo>
                      <a:pt x="56" y="508"/>
                    </a:lnTo>
                    <a:lnTo>
                      <a:pt x="56" y="506"/>
                    </a:lnTo>
                    <a:lnTo>
                      <a:pt x="54" y="505"/>
                    </a:lnTo>
                    <a:lnTo>
                      <a:pt x="52" y="506"/>
                    </a:lnTo>
                    <a:lnTo>
                      <a:pt x="51" y="506"/>
                    </a:lnTo>
                    <a:lnTo>
                      <a:pt x="49" y="505"/>
                    </a:lnTo>
                    <a:lnTo>
                      <a:pt x="49" y="503"/>
                    </a:lnTo>
                    <a:lnTo>
                      <a:pt x="49" y="501"/>
                    </a:lnTo>
                    <a:lnTo>
                      <a:pt x="49" y="500"/>
                    </a:lnTo>
                    <a:lnTo>
                      <a:pt x="47" y="500"/>
                    </a:lnTo>
                    <a:lnTo>
                      <a:pt x="47" y="498"/>
                    </a:lnTo>
                    <a:lnTo>
                      <a:pt x="47" y="496"/>
                    </a:lnTo>
                    <a:lnTo>
                      <a:pt x="46" y="494"/>
                    </a:lnTo>
                    <a:lnTo>
                      <a:pt x="46" y="491"/>
                    </a:lnTo>
                    <a:lnTo>
                      <a:pt x="42" y="489"/>
                    </a:lnTo>
                    <a:lnTo>
                      <a:pt x="41" y="488"/>
                    </a:lnTo>
                    <a:lnTo>
                      <a:pt x="37" y="484"/>
                    </a:lnTo>
                    <a:lnTo>
                      <a:pt x="35" y="484"/>
                    </a:lnTo>
                    <a:lnTo>
                      <a:pt x="34" y="486"/>
                    </a:lnTo>
                    <a:lnTo>
                      <a:pt x="32" y="486"/>
                    </a:lnTo>
                    <a:lnTo>
                      <a:pt x="32" y="488"/>
                    </a:lnTo>
                    <a:lnTo>
                      <a:pt x="32" y="489"/>
                    </a:lnTo>
                    <a:lnTo>
                      <a:pt x="29" y="488"/>
                    </a:lnTo>
                    <a:lnTo>
                      <a:pt x="29" y="486"/>
                    </a:lnTo>
                    <a:lnTo>
                      <a:pt x="30" y="486"/>
                    </a:lnTo>
                    <a:lnTo>
                      <a:pt x="32" y="483"/>
                    </a:lnTo>
                    <a:lnTo>
                      <a:pt x="37" y="476"/>
                    </a:lnTo>
                    <a:lnTo>
                      <a:pt x="39" y="472"/>
                    </a:lnTo>
                    <a:lnTo>
                      <a:pt x="41" y="471"/>
                    </a:lnTo>
                    <a:lnTo>
                      <a:pt x="41" y="469"/>
                    </a:lnTo>
                    <a:lnTo>
                      <a:pt x="41" y="467"/>
                    </a:lnTo>
                    <a:lnTo>
                      <a:pt x="41" y="466"/>
                    </a:lnTo>
                    <a:lnTo>
                      <a:pt x="41" y="464"/>
                    </a:lnTo>
                    <a:lnTo>
                      <a:pt x="39" y="461"/>
                    </a:lnTo>
                    <a:lnTo>
                      <a:pt x="41" y="461"/>
                    </a:lnTo>
                    <a:lnTo>
                      <a:pt x="42" y="461"/>
                    </a:lnTo>
                    <a:lnTo>
                      <a:pt x="42" y="459"/>
                    </a:lnTo>
                    <a:lnTo>
                      <a:pt x="42" y="457"/>
                    </a:lnTo>
                    <a:lnTo>
                      <a:pt x="41" y="455"/>
                    </a:lnTo>
                    <a:lnTo>
                      <a:pt x="41" y="454"/>
                    </a:lnTo>
                    <a:lnTo>
                      <a:pt x="41" y="452"/>
                    </a:lnTo>
                    <a:lnTo>
                      <a:pt x="39" y="450"/>
                    </a:lnTo>
                    <a:lnTo>
                      <a:pt x="37" y="450"/>
                    </a:lnTo>
                    <a:lnTo>
                      <a:pt x="37" y="452"/>
                    </a:lnTo>
                    <a:lnTo>
                      <a:pt x="35" y="452"/>
                    </a:lnTo>
                    <a:lnTo>
                      <a:pt x="35" y="450"/>
                    </a:lnTo>
                    <a:lnTo>
                      <a:pt x="35" y="449"/>
                    </a:lnTo>
                    <a:lnTo>
                      <a:pt x="37" y="447"/>
                    </a:lnTo>
                    <a:lnTo>
                      <a:pt x="37" y="444"/>
                    </a:lnTo>
                    <a:lnTo>
                      <a:pt x="37" y="440"/>
                    </a:lnTo>
                    <a:lnTo>
                      <a:pt x="37" y="437"/>
                    </a:lnTo>
                    <a:lnTo>
                      <a:pt x="35" y="433"/>
                    </a:lnTo>
                    <a:lnTo>
                      <a:pt x="35" y="432"/>
                    </a:lnTo>
                    <a:lnTo>
                      <a:pt x="34" y="430"/>
                    </a:lnTo>
                    <a:lnTo>
                      <a:pt x="34" y="428"/>
                    </a:lnTo>
                    <a:lnTo>
                      <a:pt x="30" y="425"/>
                    </a:lnTo>
                    <a:lnTo>
                      <a:pt x="29" y="423"/>
                    </a:lnTo>
                    <a:lnTo>
                      <a:pt x="25" y="418"/>
                    </a:lnTo>
                    <a:lnTo>
                      <a:pt x="24" y="415"/>
                    </a:lnTo>
                    <a:lnTo>
                      <a:pt x="24" y="411"/>
                    </a:lnTo>
                    <a:lnTo>
                      <a:pt x="24" y="410"/>
                    </a:lnTo>
                    <a:lnTo>
                      <a:pt x="22" y="408"/>
                    </a:lnTo>
                    <a:lnTo>
                      <a:pt x="22" y="406"/>
                    </a:lnTo>
                    <a:lnTo>
                      <a:pt x="20" y="403"/>
                    </a:lnTo>
                    <a:lnTo>
                      <a:pt x="20" y="401"/>
                    </a:lnTo>
                    <a:lnTo>
                      <a:pt x="18" y="398"/>
                    </a:lnTo>
                    <a:lnTo>
                      <a:pt x="18" y="396"/>
                    </a:lnTo>
                    <a:lnTo>
                      <a:pt x="18" y="395"/>
                    </a:lnTo>
                    <a:lnTo>
                      <a:pt x="17" y="391"/>
                    </a:lnTo>
                    <a:lnTo>
                      <a:pt x="15" y="389"/>
                    </a:lnTo>
                    <a:lnTo>
                      <a:pt x="13" y="388"/>
                    </a:lnTo>
                    <a:lnTo>
                      <a:pt x="13" y="386"/>
                    </a:lnTo>
                    <a:lnTo>
                      <a:pt x="13" y="384"/>
                    </a:lnTo>
                    <a:lnTo>
                      <a:pt x="12" y="383"/>
                    </a:lnTo>
                    <a:lnTo>
                      <a:pt x="12" y="381"/>
                    </a:lnTo>
                    <a:lnTo>
                      <a:pt x="10" y="379"/>
                    </a:lnTo>
                    <a:lnTo>
                      <a:pt x="10" y="378"/>
                    </a:lnTo>
                    <a:lnTo>
                      <a:pt x="8" y="376"/>
                    </a:lnTo>
                    <a:lnTo>
                      <a:pt x="8" y="374"/>
                    </a:lnTo>
                    <a:lnTo>
                      <a:pt x="8" y="372"/>
                    </a:lnTo>
                    <a:lnTo>
                      <a:pt x="8" y="371"/>
                    </a:lnTo>
                    <a:lnTo>
                      <a:pt x="7" y="367"/>
                    </a:lnTo>
                    <a:lnTo>
                      <a:pt x="5" y="366"/>
                    </a:lnTo>
                    <a:lnTo>
                      <a:pt x="3" y="364"/>
                    </a:lnTo>
                    <a:lnTo>
                      <a:pt x="3" y="362"/>
                    </a:lnTo>
                    <a:lnTo>
                      <a:pt x="5" y="362"/>
                    </a:lnTo>
                    <a:lnTo>
                      <a:pt x="3" y="361"/>
                    </a:lnTo>
                    <a:lnTo>
                      <a:pt x="5" y="361"/>
                    </a:lnTo>
                    <a:lnTo>
                      <a:pt x="5" y="359"/>
                    </a:lnTo>
                    <a:lnTo>
                      <a:pt x="7" y="357"/>
                    </a:lnTo>
                    <a:lnTo>
                      <a:pt x="8" y="356"/>
                    </a:lnTo>
                    <a:lnTo>
                      <a:pt x="10" y="354"/>
                    </a:lnTo>
                    <a:lnTo>
                      <a:pt x="10" y="352"/>
                    </a:lnTo>
                    <a:lnTo>
                      <a:pt x="12" y="349"/>
                    </a:lnTo>
                    <a:lnTo>
                      <a:pt x="12" y="344"/>
                    </a:lnTo>
                    <a:lnTo>
                      <a:pt x="12" y="340"/>
                    </a:lnTo>
                    <a:lnTo>
                      <a:pt x="10" y="339"/>
                    </a:lnTo>
                    <a:lnTo>
                      <a:pt x="12" y="335"/>
                    </a:lnTo>
                    <a:lnTo>
                      <a:pt x="10" y="332"/>
                    </a:lnTo>
                    <a:lnTo>
                      <a:pt x="10" y="330"/>
                    </a:lnTo>
                    <a:lnTo>
                      <a:pt x="10" y="327"/>
                    </a:lnTo>
                    <a:lnTo>
                      <a:pt x="10" y="323"/>
                    </a:lnTo>
                    <a:lnTo>
                      <a:pt x="10" y="322"/>
                    </a:lnTo>
                    <a:lnTo>
                      <a:pt x="10" y="320"/>
                    </a:lnTo>
                    <a:lnTo>
                      <a:pt x="10" y="317"/>
                    </a:lnTo>
                    <a:lnTo>
                      <a:pt x="12" y="317"/>
                    </a:lnTo>
                    <a:lnTo>
                      <a:pt x="12" y="313"/>
                    </a:lnTo>
                    <a:lnTo>
                      <a:pt x="12" y="311"/>
                    </a:lnTo>
                    <a:lnTo>
                      <a:pt x="12" y="310"/>
                    </a:lnTo>
                    <a:lnTo>
                      <a:pt x="13" y="306"/>
                    </a:lnTo>
                    <a:lnTo>
                      <a:pt x="15" y="301"/>
                    </a:lnTo>
                    <a:lnTo>
                      <a:pt x="18" y="296"/>
                    </a:lnTo>
                    <a:lnTo>
                      <a:pt x="20" y="295"/>
                    </a:lnTo>
                    <a:lnTo>
                      <a:pt x="22" y="291"/>
                    </a:lnTo>
                    <a:lnTo>
                      <a:pt x="24" y="289"/>
                    </a:lnTo>
                    <a:lnTo>
                      <a:pt x="22" y="284"/>
                    </a:lnTo>
                    <a:lnTo>
                      <a:pt x="24" y="284"/>
                    </a:lnTo>
                    <a:lnTo>
                      <a:pt x="24" y="283"/>
                    </a:lnTo>
                    <a:lnTo>
                      <a:pt x="25" y="278"/>
                    </a:lnTo>
                    <a:lnTo>
                      <a:pt x="25" y="274"/>
                    </a:lnTo>
                    <a:lnTo>
                      <a:pt x="25" y="271"/>
                    </a:lnTo>
                    <a:lnTo>
                      <a:pt x="24" y="271"/>
                    </a:lnTo>
                    <a:lnTo>
                      <a:pt x="24" y="269"/>
                    </a:lnTo>
                    <a:lnTo>
                      <a:pt x="24" y="267"/>
                    </a:lnTo>
                    <a:lnTo>
                      <a:pt x="24" y="266"/>
                    </a:lnTo>
                    <a:lnTo>
                      <a:pt x="25" y="264"/>
                    </a:lnTo>
                    <a:lnTo>
                      <a:pt x="25" y="261"/>
                    </a:lnTo>
                    <a:lnTo>
                      <a:pt x="25" y="257"/>
                    </a:lnTo>
                    <a:lnTo>
                      <a:pt x="25" y="256"/>
                    </a:lnTo>
                    <a:lnTo>
                      <a:pt x="24" y="254"/>
                    </a:lnTo>
                    <a:lnTo>
                      <a:pt x="22" y="252"/>
                    </a:lnTo>
                    <a:lnTo>
                      <a:pt x="22" y="251"/>
                    </a:lnTo>
                    <a:lnTo>
                      <a:pt x="22" y="249"/>
                    </a:lnTo>
                    <a:lnTo>
                      <a:pt x="22" y="245"/>
                    </a:lnTo>
                    <a:lnTo>
                      <a:pt x="20" y="244"/>
                    </a:lnTo>
                    <a:lnTo>
                      <a:pt x="20" y="242"/>
                    </a:lnTo>
                    <a:lnTo>
                      <a:pt x="20" y="239"/>
                    </a:lnTo>
                    <a:lnTo>
                      <a:pt x="18" y="237"/>
                    </a:lnTo>
                    <a:lnTo>
                      <a:pt x="18" y="234"/>
                    </a:lnTo>
                    <a:lnTo>
                      <a:pt x="17" y="232"/>
                    </a:lnTo>
                    <a:lnTo>
                      <a:pt x="17" y="230"/>
                    </a:lnTo>
                    <a:lnTo>
                      <a:pt x="15" y="228"/>
                    </a:lnTo>
                    <a:lnTo>
                      <a:pt x="15" y="230"/>
                    </a:lnTo>
                    <a:lnTo>
                      <a:pt x="15" y="228"/>
                    </a:lnTo>
                    <a:lnTo>
                      <a:pt x="15" y="223"/>
                    </a:lnTo>
                    <a:lnTo>
                      <a:pt x="15" y="218"/>
                    </a:lnTo>
                    <a:lnTo>
                      <a:pt x="13" y="217"/>
                    </a:lnTo>
                    <a:lnTo>
                      <a:pt x="10" y="215"/>
                    </a:lnTo>
                    <a:lnTo>
                      <a:pt x="8" y="210"/>
                    </a:lnTo>
                    <a:lnTo>
                      <a:pt x="8" y="208"/>
                    </a:lnTo>
                    <a:lnTo>
                      <a:pt x="7" y="206"/>
                    </a:lnTo>
                    <a:lnTo>
                      <a:pt x="3" y="203"/>
                    </a:lnTo>
                    <a:lnTo>
                      <a:pt x="3" y="200"/>
                    </a:lnTo>
                    <a:lnTo>
                      <a:pt x="3" y="198"/>
                    </a:lnTo>
                    <a:lnTo>
                      <a:pt x="2" y="198"/>
                    </a:lnTo>
                    <a:lnTo>
                      <a:pt x="2" y="196"/>
                    </a:lnTo>
                    <a:lnTo>
                      <a:pt x="0" y="195"/>
                    </a:lnTo>
                    <a:lnTo>
                      <a:pt x="2" y="193"/>
                    </a:lnTo>
                    <a:lnTo>
                      <a:pt x="3" y="190"/>
                    </a:lnTo>
                    <a:lnTo>
                      <a:pt x="3" y="188"/>
                    </a:lnTo>
                    <a:lnTo>
                      <a:pt x="3" y="186"/>
                    </a:lnTo>
                    <a:lnTo>
                      <a:pt x="3" y="184"/>
                    </a:lnTo>
                    <a:lnTo>
                      <a:pt x="5" y="183"/>
                    </a:lnTo>
                    <a:lnTo>
                      <a:pt x="5" y="179"/>
                    </a:lnTo>
                    <a:lnTo>
                      <a:pt x="3" y="178"/>
                    </a:lnTo>
                    <a:lnTo>
                      <a:pt x="3" y="176"/>
                    </a:lnTo>
                    <a:lnTo>
                      <a:pt x="3" y="174"/>
                    </a:lnTo>
                    <a:lnTo>
                      <a:pt x="3" y="173"/>
                    </a:lnTo>
                    <a:lnTo>
                      <a:pt x="5" y="171"/>
                    </a:lnTo>
                    <a:lnTo>
                      <a:pt x="7" y="167"/>
                    </a:lnTo>
                    <a:lnTo>
                      <a:pt x="8" y="167"/>
                    </a:lnTo>
                    <a:lnTo>
                      <a:pt x="7" y="166"/>
                    </a:lnTo>
                    <a:lnTo>
                      <a:pt x="8" y="164"/>
                    </a:lnTo>
                    <a:lnTo>
                      <a:pt x="10" y="162"/>
                    </a:lnTo>
                    <a:lnTo>
                      <a:pt x="15" y="156"/>
                    </a:lnTo>
                    <a:lnTo>
                      <a:pt x="18" y="152"/>
                    </a:lnTo>
                    <a:lnTo>
                      <a:pt x="22" y="149"/>
                    </a:lnTo>
                    <a:lnTo>
                      <a:pt x="27" y="144"/>
                    </a:lnTo>
                    <a:lnTo>
                      <a:pt x="29" y="140"/>
                    </a:lnTo>
                    <a:lnTo>
                      <a:pt x="32" y="137"/>
                    </a:lnTo>
                    <a:lnTo>
                      <a:pt x="35" y="132"/>
                    </a:lnTo>
                    <a:lnTo>
                      <a:pt x="39" y="129"/>
                    </a:lnTo>
                    <a:lnTo>
                      <a:pt x="42" y="123"/>
                    </a:lnTo>
                    <a:lnTo>
                      <a:pt x="46" y="117"/>
                    </a:lnTo>
                    <a:lnTo>
                      <a:pt x="47" y="113"/>
                    </a:lnTo>
                    <a:lnTo>
                      <a:pt x="47" y="110"/>
                    </a:lnTo>
                    <a:lnTo>
                      <a:pt x="46" y="110"/>
                    </a:lnTo>
                    <a:lnTo>
                      <a:pt x="46" y="108"/>
                    </a:lnTo>
                    <a:lnTo>
                      <a:pt x="46" y="105"/>
                    </a:lnTo>
                    <a:lnTo>
                      <a:pt x="46" y="103"/>
                    </a:lnTo>
                    <a:lnTo>
                      <a:pt x="47" y="101"/>
                    </a:lnTo>
                    <a:lnTo>
                      <a:pt x="47" y="100"/>
                    </a:lnTo>
                    <a:lnTo>
                      <a:pt x="47" y="98"/>
                    </a:lnTo>
                    <a:lnTo>
                      <a:pt x="49" y="100"/>
                    </a:lnTo>
                    <a:lnTo>
                      <a:pt x="49" y="98"/>
                    </a:lnTo>
                    <a:lnTo>
                      <a:pt x="52" y="95"/>
                    </a:lnTo>
                    <a:lnTo>
                      <a:pt x="54" y="90"/>
                    </a:lnTo>
                    <a:lnTo>
                      <a:pt x="56" y="88"/>
                    </a:lnTo>
                    <a:lnTo>
                      <a:pt x="57" y="83"/>
                    </a:lnTo>
                    <a:lnTo>
                      <a:pt x="61" y="78"/>
                    </a:lnTo>
                    <a:lnTo>
                      <a:pt x="63" y="74"/>
                    </a:lnTo>
                    <a:lnTo>
                      <a:pt x="66" y="68"/>
                    </a:lnTo>
                    <a:lnTo>
                      <a:pt x="66" y="64"/>
                    </a:lnTo>
                    <a:lnTo>
                      <a:pt x="66" y="62"/>
                    </a:lnTo>
                    <a:lnTo>
                      <a:pt x="66" y="59"/>
                    </a:lnTo>
                    <a:lnTo>
                      <a:pt x="66" y="57"/>
                    </a:lnTo>
                    <a:lnTo>
                      <a:pt x="68" y="54"/>
                    </a:lnTo>
                    <a:lnTo>
                      <a:pt x="68" y="52"/>
                    </a:lnTo>
                    <a:lnTo>
                      <a:pt x="68" y="51"/>
                    </a:lnTo>
                    <a:lnTo>
                      <a:pt x="68" y="49"/>
                    </a:lnTo>
                    <a:lnTo>
                      <a:pt x="68" y="47"/>
                    </a:lnTo>
                    <a:lnTo>
                      <a:pt x="68" y="46"/>
                    </a:lnTo>
                    <a:lnTo>
                      <a:pt x="68" y="44"/>
                    </a:lnTo>
                    <a:lnTo>
                      <a:pt x="68" y="42"/>
                    </a:lnTo>
                    <a:lnTo>
                      <a:pt x="68" y="40"/>
                    </a:lnTo>
                    <a:lnTo>
                      <a:pt x="68" y="39"/>
                    </a:lnTo>
                    <a:lnTo>
                      <a:pt x="68" y="37"/>
                    </a:lnTo>
                    <a:lnTo>
                      <a:pt x="69" y="34"/>
                    </a:lnTo>
                    <a:lnTo>
                      <a:pt x="69" y="32"/>
                    </a:lnTo>
                    <a:lnTo>
                      <a:pt x="68" y="30"/>
                    </a:lnTo>
                    <a:lnTo>
                      <a:pt x="68" y="29"/>
                    </a:lnTo>
                    <a:lnTo>
                      <a:pt x="66" y="30"/>
                    </a:lnTo>
                    <a:lnTo>
                      <a:pt x="66" y="29"/>
                    </a:lnTo>
                    <a:lnTo>
                      <a:pt x="64" y="25"/>
                    </a:lnTo>
                    <a:lnTo>
                      <a:pt x="63" y="25"/>
                    </a:lnTo>
                    <a:lnTo>
                      <a:pt x="63" y="23"/>
                    </a:lnTo>
                    <a:lnTo>
                      <a:pt x="64" y="22"/>
                    </a:lnTo>
                    <a:lnTo>
                      <a:pt x="66" y="20"/>
                    </a:lnTo>
                    <a:lnTo>
                      <a:pt x="68" y="17"/>
                    </a:lnTo>
                    <a:lnTo>
                      <a:pt x="69" y="12"/>
                    </a:lnTo>
                    <a:lnTo>
                      <a:pt x="73" y="7"/>
                    </a:lnTo>
                    <a:lnTo>
                      <a:pt x="74" y="1"/>
                    </a:lnTo>
                    <a:lnTo>
                      <a:pt x="74" y="0"/>
                    </a:lnTo>
                    <a:lnTo>
                      <a:pt x="81" y="1"/>
                    </a:lnTo>
                    <a:lnTo>
                      <a:pt x="83" y="1"/>
                    </a:lnTo>
                    <a:lnTo>
                      <a:pt x="103" y="8"/>
                    </a:lnTo>
                    <a:lnTo>
                      <a:pt x="118" y="12"/>
                    </a:lnTo>
                    <a:lnTo>
                      <a:pt x="127" y="15"/>
                    </a:lnTo>
                    <a:lnTo>
                      <a:pt x="139" y="18"/>
                    </a:lnTo>
                    <a:lnTo>
                      <a:pt x="149" y="20"/>
                    </a:lnTo>
                    <a:lnTo>
                      <a:pt x="154" y="22"/>
                    </a:lnTo>
                    <a:lnTo>
                      <a:pt x="162" y="25"/>
                    </a:lnTo>
                    <a:lnTo>
                      <a:pt x="166" y="27"/>
                    </a:lnTo>
                    <a:lnTo>
                      <a:pt x="193" y="34"/>
                    </a:lnTo>
                    <a:lnTo>
                      <a:pt x="203" y="37"/>
                    </a:lnTo>
                    <a:lnTo>
                      <a:pt x="213" y="39"/>
                    </a:lnTo>
                    <a:lnTo>
                      <a:pt x="220"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61" name="Freeform 158"/>
              <p:cNvSpPr>
                <a:spLocks/>
              </p:cNvSpPr>
              <p:nvPr/>
            </p:nvSpPr>
            <p:spPr bwMode="auto">
              <a:xfrm>
                <a:off x="4246563" y="2765425"/>
                <a:ext cx="993775" cy="849313"/>
              </a:xfrm>
              <a:custGeom>
                <a:avLst/>
                <a:gdLst>
                  <a:gd name="T0" fmla="*/ 330 w 626"/>
                  <a:gd name="T1" fmla="*/ 32 h 535"/>
                  <a:gd name="T2" fmla="*/ 369 w 626"/>
                  <a:gd name="T3" fmla="*/ 35 h 535"/>
                  <a:gd name="T4" fmla="*/ 452 w 626"/>
                  <a:gd name="T5" fmla="*/ 42 h 535"/>
                  <a:gd name="T6" fmla="*/ 462 w 626"/>
                  <a:gd name="T7" fmla="*/ 44 h 535"/>
                  <a:gd name="T8" fmla="*/ 467 w 626"/>
                  <a:gd name="T9" fmla="*/ 44 h 535"/>
                  <a:gd name="T10" fmla="*/ 479 w 626"/>
                  <a:gd name="T11" fmla="*/ 45 h 535"/>
                  <a:gd name="T12" fmla="*/ 516 w 626"/>
                  <a:gd name="T13" fmla="*/ 47 h 535"/>
                  <a:gd name="T14" fmla="*/ 543 w 626"/>
                  <a:gd name="T15" fmla="*/ 50 h 535"/>
                  <a:gd name="T16" fmla="*/ 547 w 626"/>
                  <a:gd name="T17" fmla="*/ 50 h 535"/>
                  <a:gd name="T18" fmla="*/ 552 w 626"/>
                  <a:gd name="T19" fmla="*/ 50 h 535"/>
                  <a:gd name="T20" fmla="*/ 554 w 626"/>
                  <a:gd name="T21" fmla="*/ 50 h 535"/>
                  <a:gd name="T22" fmla="*/ 559 w 626"/>
                  <a:gd name="T23" fmla="*/ 50 h 535"/>
                  <a:gd name="T24" fmla="*/ 562 w 626"/>
                  <a:gd name="T25" fmla="*/ 50 h 535"/>
                  <a:gd name="T26" fmla="*/ 569 w 626"/>
                  <a:gd name="T27" fmla="*/ 52 h 535"/>
                  <a:gd name="T28" fmla="*/ 584 w 626"/>
                  <a:gd name="T29" fmla="*/ 52 h 535"/>
                  <a:gd name="T30" fmla="*/ 593 w 626"/>
                  <a:gd name="T31" fmla="*/ 54 h 535"/>
                  <a:gd name="T32" fmla="*/ 606 w 626"/>
                  <a:gd name="T33" fmla="*/ 54 h 535"/>
                  <a:gd name="T34" fmla="*/ 611 w 626"/>
                  <a:gd name="T35" fmla="*/ 54 h 535"/>
                  <a:gd name="T36" fmla="*/ 625 w 626"/>
                  <a:gd name="T37" fmla="*/ 55 h 535"/>
                  <a:gd name="T38" fmla="*/ 623 w 626"/>
                  <a:gd name="T39" fmla="*/ 93 h 535"/>
                  <a:gd name="T40" fmla="*/ 621 w 626"/>
                  <a:gd name="T41" fmla="*/ 128 h 535"/>
                  <a:gd name="T42" fmla="*/ 620 w 626"/>
                  <a:gd name="T43" fmla="*/ 157 h 535"/>
                  <a:gd name="T44" fmla="*/ 616 w 626"/>
                  <a:gd name="T45" fmla="*/ 198 h 535"/>
                  <a:gd name="T46" fmla="*/ 615 w 626"/>
                  <a:gd name="T47" fmla="*/ 232 h 535"/>
                  <a:gd name="T48" fmla="*/ 613 w 626"/>
                  <a:gd name="T49" fmla="*/ 247 h 535"/>
                  <a:gd name="T50" fmla="*/ 611 w 626"/>
                  <a:gd name="T51" fmla="*/ 279 h 535"/>
                  <a:gd name="T52" fmla="*/ 609 w 626"/>
                  <a:gd name="T53" fmla="*/ 323 h 535"/>
                  <a:gd name="T54" fmla="*/ 608 w 626"/>
                  <a:gd name="T55" fmla="*/ 333 h 535"/>
                  <a:gd name="T56" fmla="*/ 608 w 626"/>
                  <a:gd name="T57" fmla="*/ 342 h 535"/>
                  <a:gd name="T58" fmla="*/ 608 w 626"/>
                  <a:gd name="T59" fmla="*/ 355 h 535"/>
                  <a:gd name="T60" fmla="*/ 606 w 626"/>
                  <a:gd name="T61" fmla="*/ 382 h 535"/>
                  <a:gd name="T62" fmla="*/ 603 w 626"/>
                  <a:gd name="T63" fmla="*/ 430 h 535"/>
                  <a:gd name="T64" fmla="*/ 601 w 626"/>
                  <a:gd name="T65" fmla="*/ 447 h 535"/>
                  <a:gd name="T66" fmla="*/ 601 w 626"/>
                  <a:gd name="T67" fmla="*/ 457 h 535"/>
                  <a:gd name="T68" fmla="*/ 599 w 626"/>
                  <a:gd name="T69" fmla="*/ 474 h 535"/>
                  <a:gd name="T70" fmla="*/ 599 w 626"/>
                  <a:gd name="T71" fmla="*/ 487 h 535"/>
                  <a:gd name="T72" fmla="*/ 598 w 626"/>
                  <a:gd name="T73" fmla="*/ 503 h 535"/>
                  <a:gd name="T74" fmla="*/ 596 w 626"/>
                  <a:gd name="T75" fmla="*/ 521 h 535"/>
                  <a:gd name="T76" fmla="*/ 596 w 626"/>
                  <a:gd name="T77" fmla="*/ 532 h 535"/>
                  <a:gd name="T78" fmla="*/ 569 w 626"/>
                  <a:gd name="T79" fmla="*/ 533 h 535"/>
                  <a:gd name="T80" fmla="*/ 515 w 626"/>
                  <a:gd name="T81" fmla="*/ 528 h 535"/>
                  <a:gd name="T82" fmla="*/ 452 w 626"/>
                  <a:gd name="T83" fmla="*/ 525 h 535"/>
                  <a:gd name="T84" fmla="*/ 333 w 626"/>
                  <a:gd name="T85" fmla="*/ 515 h 535"/>
                  <a:gd name="T86" fmla="*/ 305 w 626"/>
                  <a:gd name="T87" fmla="*/ 511 h 535"/>
                  <a:gd name="T88" fmla="*/ 289 w 626"/>
                  <a:gd name="T89" fmla="*/ 509 h 535"/>
                  <a:gd name="T90" fmla="*/ 259 w 626"/>
                  <a:gd name="T91" fmla="*/ 506 h 535"/>
                  <a:gd name="T92" fmla="*/ 206 w 626"/>
                  <a:gd name="T93" fmla="*/ 501 h 535"/>
                  <a:gd name="T94" fmla="*/ 201 w 626"/>
                  <a:gd name="T95" fmla="*/ 501 h 535"/>
                  <a:gd name="T96" fmla="*/ 132 w 626"/>
                  <a:gd name="T97" fmla="*/ 491 h 535"/>
                  <a:gd name="T98" fmla="*/ 56 w 626"/>
                  <a:gd name="T99" fmla="*/ 482 h 535"/>
                  <a:gd name="T100" fmla="*/ 0 w 626"/>
                  <a:gd name="T101" fmla="*/ 474 h 535"/>
                  <a:gd name="T102" fmla="*/ 1 w 626"/>
                  <a:gd name="T103" fmla="*/ 460 h 535"/>
                  <a:gd name="T104" fmla="*/ 8 w 626"/>
                  <a:gd name="T105" fmla="*/ 411 h 535"/>
                  <a:gd name="T106" fmla="*/ 11 w 626"/>
                  <a:gd name="T107" fmla="*/ 389 h 535"/>
                  <a:gd name="T108" fmla="*/ 17 w 626"/>
                  <a:gd name="T109" fmla="*/ 359 h 535"/>
                  <a:gd name="T110" fmla="*/ 20 w 626"/>
                  <a:gd name="T111" fmla="*/ 323 h 535"/>
                  <a:gd name="T112" fmla="*/ 30 w 626"/>
                  <a:gd name="T113" fmla="*/ 244 h 535"/>
                  <a:gd name="T114" fmla="*/ 44 w 626"/>
                  <a:gd name="T115" fmla="*/ 159 h 535"/>
                  <a:gd name="T116" fmla="*/ 52 w 626"/>
                  <a:gd name="T117" fmla="*/ 91 h 535"/>
                  <a:gd name="T118" fmla="*/ 66 w 626"/>
                  <a:gd name="T119" fmla="*/ 0 h 535"/>
                  <a:gd name="T120" fmla="*/ 240 w 626"/>
                  <a:gd name="T121" fmla="*/ 22 h 535"/>
                  <a:gd name="T122" fmla="*/ 277 w 626"/>
                  <a:gd name="T123" fmla="*/ 2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6" h="535">
                    <a:moveTo>
                      <a:pt x="277" y="25"/>
                    </a:moveTo>
                    <a:lnTo>
                      <a:pt x="283" y="27"/>
                    </a:lnTo>
                    <a:lnTo>
                      <a:pt x="293" y="27"/>
                    </a:lnTo>
                    <a:lnTo>
                      <a:pt x="305" y="28"/>
                    </a:lnTo>
                    <a:lnTo>
                      <a:pt x="330" y="32"/>
                    </a:lnTo>
                    <a:lnTo>
                      <a:pt x="332" y="32"/>
                    </a:lnTo>
                    <a:lnTo>
                      <a:pt x="367" y="35"/>
                    </a:lnTo>
                    <a:lnTo>
                      <a:pt x="367" y="35"/>
                    </a:lnTo>
                    <a:lnTo>
                      <a:pt x="369" y="35"/>
                    </a:lnTo>
                    <a:lnTo>
                      <a:pt x="369" y="35"/>
                    </a:lnTo>
                    <a:lnTo>
                      <a:pt x="393" y="37"/>
                    </a:lnTo>
                    <a:lnTo>
                      <a:pt x="398" y="39"/>
                    </a:lnTo>
                    <a:lnTo>
                      <a:pt x="430" y="40"/>
                    </a:lnTo>
                    <a:lnTo>
                      <a:pt x="430" y="40"/>
                    </a:lnTo>
                    <a:lnTo>
                      <a:pt x="452" y="42"/>
                    </a:lnTo>
                    <a:lnTo>
                      <a:pt x="452" y="42"/>
                    </a:lnTo>
                    <a:lnTo>
                      <a:pt x="452" y="42"/>
                    </a:lnTo>
                    <a:lnTo>
                      <a:pt x="459" y="44"/>
                    </a:lnTo>
                    <a:lnTo>
                      <a:pt x="460" y="44"/>
                    </a:lnTo>
                    <a:lnTo>
                      <a:pt x="462" y="44"/>
                    </a:lnTo>
                    <a:lnTo>
                      <a:pt x="464" y="44"/>
                    </a:lnTo>
                    <a:lnTo>
                      <a:pt x="465" y="44"/>
                    </a:lnTo>
                    <a:lnTo>
                      <a:pt x="465" y="44"/>
                    </a:lnTo>
                    <a:lnTo>
                      <a:pt x="467" y="44"/>
                    </a:lnTo>
                    <a:lnTo>
                      <a:pt x="467" y="44"/>
                    </a:lnTo>
                    <a:lnTo>
                      <a:pt x="471" y="44"/>
                    </a:lnTo>
                    <a:lnTo>
                      <a:pt x="472" y="44"/>
                    </a:lnTo>
                    <a:lnTo>
                      <a:pt x="472" y="44"/>
                    </a:lnTo>
                    <a:lnTo>
                      <a:pt x="477" y="45"/>
                    </a:lnTo>
                    <a:lnTo>
                      <a:pt x="479" y="45"/>
                    </a:lnTo>
                    <a:lnTo>
                      <a:pt x="481" y="45"/>
                    </a:lnTo>
                    <a:lnTo>
                      <a:pt x="503" y="47"/>
                    </a:lnTo>
                    <a:lnTo>
                      <a:pt x="510" y="47"/>
                    </a:lnTo>
                    <a:lnTo>
                      <a:pt x="510" y="47"/>
                    </a:lnTo>
                    <a:lnTo>
                      <a:pt x="516" y="47"/>
                    </a:lnTo>
                    <a:lnTo>
                      <a:pt x="516" y="47"/>
                    </a:lnTo>
                    <a:lnTo>
                      <a:pt x="518" y="49"/>
                    </a:lnTo>
                    <a:lnTo>
                      <a:pt x="520" y="49"/>
                    </a:lnTo>
                    <a:lnTo>
                      <a:pt x="520" y="49"/>
                    </a:lnTo>
                    <a:lnTo>
                      <a:pt x="543" y="50"/>
                    </a:lnTo>
                    <a:lnTo>
                      <a:pt x="543" y="50"/>
                    </a:lnTo>
                    <a:lnTo>
                      <a:pt x="545" y="50"/>
                    </a:lnTo>
                    <a:lnTo>
                      <a:pt x="545" y="50"/>
                    </a:lnTo>
                    <a:lnTo>
                      <a:pt x="545" y="50"/>
                    </a:lnTo>
                    <a:lnTo>
                      <a:pt x="547" y="50"/>
                    </a:lnTo>
                    <a:lnTo>
                      <a:pt x="548" y="50"/>
                    </a:lnTo>
                    <a:lnTo>
                      <a:pt x="550" y="50"/>
                    </a:lnTo>
                    <a:lnTo>
                      <a:pt x="550" y="50"/>
                    </a:lnTo>
                    <a:lnTo>
                      <a:pt x="550" y="50"/>
                    </a:lnTo>
                    <a:lnTo>
                      <a:pt x="552" y="50"/>
                    </a:lnTo>
                    <a:lnTo>
                      <a:pt x="552" y="50"/>
                    </a:lnTo>
                    <a:lnTo>
                      <a:pt x="552" y="50"/>
                    </a:lnTo>
                    <a:lnTo>
                      <a:pt x="552" y="50"/>
                    </a:lnTo>
                    <a:lnTo>
                      <a:pt x="554" y="50"/>
                    </a:lnTo>
                    <a:lnTo>
                      <a:pt x="554" y="50"/>
                    </a:lnTo>
                    <a:lnTo>
                      <a:pt x="555" y="50"/>
                    </a:lnTo>
                    <a:lnTo>
                      <a:pt x="555" y="50"/>
                    </a:lnTo>
                    <a:lnTo>
                      <a:pt x="557" y="50"/>
                    </a:lnTo>
                    <a:lnTo>
                      <a:pt x="557" y="50"/>
                    </a:lnTo>
                    <a:lnTo>
                      <a:pt x="559" y="50"/>
                    </a:lnTo>
                    <a:lnTo>
                      <a:pt x="559" y="50"/>
                    </a:lnTo>
                    <a:lnTo>
                      <a:pt x="560" y="50"/>
                    </a:lnTo>
                    <a:lnTo>
                      <a:pt x="560" y="50"/>
                    </a:lnTo>
                    <a:lnTo>
                      <a:pt x="562" y="50"/>
                    </a:lnTo>
                    <a:lnTo>
                      <a:pt x="562" y="50"/>
                    </a:lnTo>
                    <a:lnTo>
                      <a:pt x="564" y="50"/>
                    </a:lnTo>
                    <a:lnTo>
                      <a:pt x="564" y="52"/>
                    </a:lnTo>
                    <a:lnTo>
                      <a:pt x="567" y="52"/>
                    </a:lnTo>
                    <a:lnTo>
                      <a:pt x="569" y="52"/>
                    </a:lnTo>
                    <a:lnTo>
                      <a:pt x="569" y="52"/>
                    </a:lnTo>
                    <a:lnTo>
                      <a:pt x="571" y="52"/>
                    </a:lnTo>
                    <a:lnTo>
                      <a:pt x="577" y="52"/>
                    </a:lnTo>
                    <a:lnTo>
                      <a:pt x="581" y="52"/>
                    </a:lnTo>
                    <a:lnTo>
                      <a:pt x="584" y="52"/>
                    </a:lnTo>
                    <a:lnTo>
                      <a:pt x="584" y="52"/>
                    </a:lnTo>
                    <a:lnTo>
                      <a:pt x="584" y="52"/>
                    </a:lnTo>
                    <a:lnTo>
                      <a:pt x="584" y="52"/>
                    </a:lnTo>
                    <a:lnTo>
                      <a:pt x="586" y="52"/>
                    </a:lnTo>
                    <a:lnTo>
                      <a:pt x="591" y="54"/>
                    </a:lnTo>
                    <a:lnTo>
                      <a:pt x="593" y="54"/>
                    </a:lnTo>
                    <a:lnTo>
                      <a:pt x="593" y="54"/>
                    </a:lnTo>
                    <a:lnTo>
                      <a:pt x="599" y="54"/>
                    </a:lnTo>
                    <a:lnTo>
                      <a:pt x="601" y="54"/>
                    </a:lnTo>
                    <a:lnTo>
                      <a:pt x="606" y="54"/>
                    </a:lnTo>
                    <a:lnTo>
                      <a:pt x="606" y="54"/>
                    </a:lnTo>
                    <a:lnTo>
                      <a:pt x="606" y="54"/>
                    </a:lnTo>
                    <a:lnTo>
                      <a:pt x="606" y="54"/>
                    </a:lnTo>
                    <a:lnTo>
                      <a:pt x="608" y="54"/>
                    </a:lnTo>
                    <a:lnTo>
                      <a:pt x="608" y="54"/>
                    </a:lnTo>
                    <a:lnTo>
                      <a:pt x="611" y="54"/>
                    </a:lnTo>
                    <a:lnTo>
                      <a:pt x="613" y="55"/>
                    </a:lnTo>
                    <a:lnTo>
                      <a:pt x="613" y="55"/>
                    </a:lnTo>
                    <a:lnTo>
                      <a:pt x="615" y="55"/>
                    </a:lnTo>
                    <a:lnTo>
                      <a:pt x="620" y="55"/>
                    </a:lnTo>
                    <a:lnTo>
                      <a:pt x="625" y="55"/>
                    </a:lnTo>
                    <a:lnTo>
                      <a:pt x="625" y="55"/>
                    </a:lnTo>
                    <a:lnTo>
                      <a:pt x="626" y="55"/>
                    </a:lnTo>
                    <a:lnTo>
                      <a:pt x="623" y="86"/>
                    </a:lnTo>
                    <a:lnTo>
                      <a:pt x="623" y="86"/>
                    </a:lnTo>
                    <a:lnTo>
                      <a:pt x="623" y="93"/>
                    </a:lnTo>
                    <a:lnTo>
                      <a:pt x="621" y="111"/>
                    </a:lnTo>
                    <a:lnTo>
                      <a:pt x="621" y="113"/>
                    </a:lnTo>
                    <a:lnTo>
                      <a:pt x="621" y="123"/>
                    </a:lnTo>
                    <a:lnTo>
                      <a:pt x="621" y="128"/>
                    </a:lnTo>
                    <a:lnTo>
                      <a:pt x="621" y="128"/>
                    </a:lnTo>
                    <a:lnTo>
                      <a:pt x="621" y="133"/>
                    </a:lnTo>
                    <a:lnTo>
                      <a:pt x="620" y="147"/>
                    </a:lnTo>
                    <a:lnTo>
                      <a:pt x="620" y="149"/>
                    </a:lnTo>
                    <a:lnTo>
                      <a:pt x="620" y="155"/>
                    </a:lnTo>
                    <a:lnTo>
                      <a:pt x="620" y="157"/>
                    </a:lnTo>
                    <a:lnTo>
                      <a:pt x="618" y="176"/>
                    </a:lnTo>
                    <a:lnTo>
                      <a:pt x="616" y="194"/>
                    </a:lnTo>
                    <a:lnTo>
                      <a:pt x="616" y="194"/>
                    </a:lnTo>
                    <a:lnTo>
                      <a:pt x="616" y="196"/>
                    </a:lnTo>
                    <a:lnTo>
                      <a:pt x="616" y="198"/>
                    </a:lnTo>
                    <a:lnTo>
                      <a:pt x="616" y="215"/>
                    </a:lnTo>
                    <a:lnTo>
                      <a:pt x="615" y="225"/>
                    </a:lnTo>
                    <a:lnTo>
                      <a:pt x="615" y="227"/>
                    </a:lnTo>
                    <a:lnTo>
                      <a:pt x="615" y="227"/>
                    </a:lnTo>
                    <a:lnTo>
                      <a:pt x="615" y="232"/>
                    </a:lnTo>
                    <a:lnTo>
                      <a:pt x="615" y="232"/>
                    </a:lnTo>
                    <a:lnTo>
                      <a:pt x="615" y="235"/>
                    </a:lnTo>
                    <a:lnTo>
                      <a:pt x="613" y="245"/>
                    </a:lnTo>
                    <a:lnTo>
                      <a:pt x="613" y="245"/>
                    </a:lnTo>
                    <a:lnTo>
                      <a:pt x="613" y="247"/>
                    </a:lnTo>
                    <a:lnTo>
                      <a:pt x="613" y="250"/>
                    </a:lnTo>
                    <a:lnTo>
                      <a:pt x="613" y="259"/>
                    </a:lnTo>
                    <a:lnTo>
                      <a:pt x="611" y="279"/>
                    </a:lnTo>
                    <a:lnTo>
                      <a:pt x="611" y="279"/>
                    </a:lnTo>
                    <a:lnTo>
                      <a:pt x="611" y="279"/>
                    </a:lnTo>
                    <a:lnTo>
                      <a:pt x="611" y="289"/>
                    </a:lnTo>
                    <a:lnTo>
                      <a:pt x="609" y="318"/>
                    </a:lnTo>
                    <a:lnTo>
                      <a:pt x="609" y="320"/>
                    </a:lnTo>
                    <a:lnTo>
                      <a:pt x="609" y="321"/>
                    </a:lnTo>
                    <a:lnTo>
                      <a:pt x="609" y="323"/>
                    </a:lnTo>
                    <a:lnTo>
                      <a:pt x="609" y="325"/>
                    </a:lnTo>
                    <a:lnTo>
                      <a:pt x="609" y="325"/>
                    </a:lnTo>
                    <a:lnTo>
                      <a:pt x="608" y="332"/>
                    </a:lnTo>
                    <a:lnTo>
                      <a:pt x="608" y="333"/>
                    </a:lnTo>
                    <a:lnTo>
                      <a:pt x="608" y="333"/>
                    </a:lnTo>
                    <a:lnTo>
                      <a:pt x="608" y="335"/>
                    </a:lnTo>
                    <a:lnTo>
                      <a:pt x="608" y="335"/>
                    </a:lnTo>
                    <a:lnTo>
                      <a:pt x="608" y="335"/>
                    </a:lnTo>
                    <a:lnTo>
                      <a:pt x="608" y="342"/>
                    </a:lnTo>
                    <a:lnTo>
                      <a:pt x="608" y="342"/>
                    </a:lnTo>
                    <a:lnTo>
                      <a:pt x="608" y="345"/>
                    </a:lnTo>
                    <a:lnTo>
                      <a:pt x="608" y="349"/>
                    </a:lnTo>
                    <a:lnTo>
                      <a:pt x="608" y="350"/>
                    </a:lnTo>
                    <a:lnTo>
                      <a:pt x="608" y="352"/>
                    </a:lnTo>
                    <a:lnTo>
                      <a:pt x="608" y="355"/>
                    </a:lnTo>
                    <a:lnTo>
                      <a:pt x="608" y="355"/>
                    </a:lnTo>
                    <a:lnTo>
                      <a:pt x="606" y="369"/>
                    </a:lnTo>
                    <a:lnTo>
                      <a:pt x="606" y="377"/>
                    </a:lnTo>
                    <a:lnTo>
                      <a:pt x="606" y="382"/>
                    </a:lnTo>
                    <a:lnTo>
                      <a:pt x="606" y="382"/>
                    </a:lnTo>
                    <a:lnTo>
                      <a:pt x="604" y="384"/>
                    </a:lnTo>
                    <a:lnTo>
                      <a:pt x="604" y="386"/>
                    </a:lnTo>
                    <a:lnTo>
                      <a:pt x="603" y="423"/>
                    </a:lnTo>
                    <a:lnTo>
                      <a:pt x="603" y="423"/>
                    </a:lnTo>
                    <a:lnTo>
                      <a:pt x="603" y="430"/>
                    </a:lnTo>
                    <a:lnTo>
                      <a:pt x="603" y="437"/>
                    </a:lnTo>
                    <a:lnTo>
                      <a:pt x="601" y="438"/>
                    </a:lnTo>
                    <a:lnTo>
                      <a:pt x="601" y="440"/>
                    </a:lnTo>
                    <a:lnTo>
                      <a:pt x="601" y="443"/>
                    </a:lnTo>
                    <a:lnTo>
                      <a:pt x="601" y="447"/>
                    </a:lnTo>
                    <a:lnTo>
                      <a:pt x="601" y="449"/>
                    </a:lnTo>
                    <a:lnTo>
                      <a:pt x="601" y="454"/>
                    </a:lnTo>
                    <a:lnTo>
                      <a:pt x="601" y="455"/>
                    </a:lnTo>
                    <a:lnTo>
                      <a:pt x="601" y="457"/>
                    </a:lnTo>
                    <a:lnTo>
                      <a:pt x="601" y="457"/>
                    </a:lnTo>
                    <a:lnTo>
                      <a:pt x="601" y="462"/>
                    </a:lnTo>
                    <a:lnTo>
                      <a:pt x="599" y="467"/>
                    </a:lnTo>
                    <a:lnTo>
                      <a:pt x="599" y="471"/>
                    </a:lnTo>
                    <a:lnTo>
                      <a:pt x="599" y="471"/>
                    </a:lnTo>
                    <a:lnTo>
                      <a:pt x="599" y="474"/>
                    </a:lnTo>
                    <a:lnTo>
                      <a:pt x="599" y="479"/>
                    </a:lnTo>
                    <a:lnTo>
                      <a:pt x="599" y="482"/>
                    </a:lnTo>
                    <a:lnTo>
                      <a:pt x="599" y="482"/>
                    </a:lnTo>
                    <a:lnTo>
                      <a:pt x="599" y="486"/>
                    </a:lnTo>
                    <a:lnTo>
                      <a:pt x="599" y="487"/>
                    </a:lnTo>
                    <a:lnTo>
                      <a:pt x="599" y="493"/>
                    </a:lnTo>
                    <a:lnTo>
                      <a:pt x="599" y="493"/>
                    </a:lnTo>
                    <a:lnTo>
                      <a:pt x="598" y="498"/>
                    </a:lnTo>
                    <a:lnTo>
                      <a:pt x="598" y="499"/>
                    </a:lnTo>
                    <a:lnTo>
                      <a:pt x="598" y="503"/>
                    </a:lnTo>
                    <a:lnTo>
                      <a:pt x="598" y="518"/>
                    </a:lnTo>
                    <a:lnTo>
                      <a:pt x="596" y="520"/>
                    </a:lnTo>
                    <a:lnTo>
                      <a:pt x="596" y="520"/>
                    </a:lnTo>
                    <a:lnTo>
                      <a:pt x="596" y="521"/>
                    </a:lnTo>
                    <a:lnTo>
                      <a:pt x="596" y="521"/>
                    </a:lnTo>
                    <a:lnTo>
                      <a:pt x="596" y="530"/>
                    </a:lnTo>
                    <a:lnTo>
                      <a:pt x="596" y="530"/>
                    </a:lnTo>
                    <a:lnTo>
                      <a:pt x="596" y="530"/>
                    </a:lnTo>
                    <a:lnTo>
                      <a:pt x="596" y="530"/>
                    </a:lnTo>
                    <a:lnTo>
                      <a:pt x="596" y="532"/>
                    </a:lnTo>
                    <a:lnTo>
                      <a:pt x="596" y="535"/>
                    </a:lnTo>
                    <a:lnTo>
                      <a:pt x="594" y="535"/>
                    </a:lnTo>
                    <a:lnTo>
                      <a:pt x="584" y="535"/>
                    </a:lnTo>
                    <a:lnTo>
                      <a:pt x="582" y="535"/>
                    </a:lnTo>
                    <a:lnTo>
                      <a:pt x="569" y="533"/>
                    </a:lnTo>
                    <a:lnTo>
                      <a:pt x="569" y="533"/>
                    </a:lnTo>
                    <a:lnTo>
                      <a:pt x="550" y="532"/>
                    </a:lnTo>
                    <a:lnTo>
                      <a:pt x="525" y="530"/>
                    </a:lnTo>
                    <a:lnTo>
                      <a:pt x="516" y="528"/>
                    </a:lnTo>
                    <a:lnTo>
                      <a:pt x="515" y="528"/>
                    </a:lnTo>
                    <a:lnTo>
                      <a:pt x="515" y="528"/>
                    </a:lnTo>
                    <a:lnTo>
                      <a:pt x="515" y="528"/>
                    </a:lnTo>
                    <a:lnTo>
                      <a:pt x="506" y="528"/>
                    </a:lnTo>
                    <a:lnTo>
                      <a:pt x="452" y="525"/>
                    </a:lnTo>
                    <a:lnTo>
                      <a:pt x="452" y="525"/>
                    </a:lnTo>
                    <a:lnTo>
                      <a:pt x="428" y="523"/>
                    </a:lnTo>
                    <a:lnTo>
                      <a:pt x="366" y="518"/>
                    </a:lnTo>
                    <a:lnTo>
                      <a:pt x="366" y="518"/>
                    </a:lnTo>
                    <a:lnTo>
                      <a:pt x="344" y="515"/>
                    </a:lnTo>
                    <a:lnTo>
                      <a:pt x="333" y="515"/>
                    </a:lnTo>
                    <a:lnTo>
                      <a:pt x="330" y="513"/>
                    </a:lnTo>
                    <a:lnTo>
                      <a:pt x="325" y="513"/>
                    </a:lnTo>
                    <a:lnTo>
                      <a:pt x="308" y="511"/>
                    </a:lnTo>
                    <a:lnTo>
                      <a:pt x="306" y="511"/>
                    </a:lnTo>
                    <a:lnTo>
                      <a:pt x="305" y="511"/>
                    </a:lnTo>
                    <a:lnTo>
                      <a:pt x="305" y="511"/>
                    </a:lnTo>
                    <a:lnTo>
                      <a:pt x="299" y="511"/>
                    </a:lnTo>
                    <a:lnTo>
                      <a:pt x="299" y="511"/>
                    </a:lnTo>
                    <a:lnTo>
                      <a:pt x="298" y="509"/>
                    </a:lnTo>
                    <a:lnTo>
                      <a:pt x="289" y="509"/>
                    </a:lnTo>
                    <a:lnTo>
                      <a:pt x="288" y="509"/>
                    </a:lnTo>
                    <a:lnTo>
                      <a:pt x="283" y="509"/>
                    </a:lnTo>
                    <a:lnTo>
                      <a:pt x="283" y="509"/>
                    </a:lnTo>
                    <a:lnTo>
                      <a:pt x="259" y="506"/>
                    </a:lnTo>
                    <a:lnTo>
                      <a:pt x="259" y="506"/>
                    </a:lnTo>
                    <a:lnTo>
                      <a:pt x="257" y="506"/>
                    </a:lnTo>
                    <a:lnTo>
                      <a:pt x="237" y="504"/>
                    </a:lnTo>
                    <a:lnTo>
                      <a:pt x="237" y="504"/>
                    </a:lnTo>
                    <a:lnTo>
                      <a:pt x="218" y="503"/>
                    </a:lnTo>
                    <a:lnTo>
                      <a:pt x="206" y="501"/>
                    </a:lnTo>
                    <a:lnTo>
                      <a:pt x="206" y="501"/>
                    </a:lnTo>
                    <a:lnTo>
                      <a:pt x="205" y="501"/>
                    </a:lnTo>
                    <a:lnTo>
                      <a:pt x="205" y="501"/>
                    </a:lnTo>
                    <a:lnTo>
                      <a:pt x="201" y="501"/>
                    </a:lnTo>
                    <a:lnTo>
                      <a:pt x="201" y="501"/>
                    </a:lnTo>
                    <a:lnTo>
                      <a:pt x="184" y="498"/>
                    </a:lnTo>
                    <a:lnTo>
                      <a:pt x="172" y="496"/>
                    </a:lnTo>
                    <a:lnTo>
                      <a:pt x="137" y="493"/>
                    </a:lnTo>
                    <a:lnTo>
                      <a:pt x="137" y="493"/>
                    </a:lnTo>
                    <a:lnTo>
                      <a:pt x="132" y="491"/>
                    </a:lnTo>
                    <a:lnTo>
                      <a:pt x="64" y="482"/>
                    </a:lnTo>
                    <a:lnTo>
                      <a:pt x="64" y="482"/>
                    </a:lnTo>
                    <a:lnTo>
                      <a:pt x="61" y="482"/>
                    </a:lnTo>
                    <a:lnTo>
                      <a:pt x="61" y="482"/>
                    </a:lnTo>
                    <a:lnTo>
                      <a:pt x="56" y="482"/>
                    </a:lnTo>
                    <a:lnTo>
                      <a:pt x="35" y="479"/>
                    </a:lnTo>
                    <a:lnTo>
                      <a:pt x="35" y="479"/>
                    </a:lnTo>
                    <a:lnTo>
                      <a:pt x="8" y="476"/>
                    </a:lnTo>
                    <a:lnTo>
                      <a:pt x="6" y="476"/>
                    </a:lnTo>
                    <a:lnTo>
                      <a:pt x="0" y="474"/>
                    </a:lnTo>
                    <a:lnTo>
                      <a:pt x="1" y="465"/>
                    </a:lnTo>
                    <a:lnTo>
                      <a:pt x="1" y="465"/>
                    </a:lnTo>
                    <a:lnTo>
                      <a:pt x="1" y="464"/>
                    </a:lnTo>
                    <a:lnTo>
                      <a:pt x="1" y="462"/>
                    </a:lnTo>
                    <a:lnTo>
                      <a:pt x="1" y="460"/>
                    </a:lnTo>
                    <a:lnTo>
                      <a:pt x="1" y="460"/>
                    </a:lnTo>
                    <a:lnTo>
                      <a:pt x="1" y="460"/>
                    </a:lnTo>
                    <a:lnTo>
                      <a:pt x="6" y="430"/>
                    </a:lnTo>
                    <a:lnTo>
                      <a:pt x="8" y="416"/>
                    </a:lnTo>
                    <a:lnTo>
                      <a:pt x="8" y="411"/>
                    </a:lnTo>
                    <a:lnTo>
                      <a:pt x="8" y="411"/>
                    </a:lnTo>
                    <a:lnTo>
                      <a:pt x="10" y="403"/>
                    </a:lnTo>
                    <a:lnTo>
                      <a:pt x="10" y="401"/>
                    </a:lnTo>
                    <a:lnTo>
                      <a:pt x="10" y="399"/>
                    </a:lnTo>
                    <a:lnTo>
                      <a:pt x="11" y="389"/>
                    </a:lnTo>
                    <a:lnTo>
                      <a:pt x="11" y="389"/>
                    </a:lnTo>
                    <a:lnTo>
                      <a:pt x="13" y="376"/>
                    </a:lnTo>
                    <a:lnTo>
                      <a:pt x="13" y="374"/>
                    </a:lnTo>
                    <a:lnTo>
                      <a:pt x="15" y="369"/>
                    </a:lnTo>
                    <a:lnTo>
                      <a:pt x="17" y="359"/>
                    </a:lnTo>
                    <a:lnTo>
                      <a:pt x="17" y="355"/>
                    </a:lnTo>
                    <a:lnTo>
                      <a:pt x="17" y="355"/>
                    </a:lnTo>
                    <a:lnTo>
                      <a:pt x="18" y="337"/>
                    </a:lnTo>
                    <a:lnTo>
                      <a:pt x="18" y="337"/>
                    </a:lnTo>
                    <a:lnTo>
                      <a:pt x="20" y="323"/>
                    </a:lnTo>
                    <a:lnTo>
                      <a:pt x="23" y="296"/>
                    </a:lnTo>
                    <a:lnTo>
                      <a:pt x="27" y="271"/>
                    </a:lnTo>
                    <a:lnTo>
                      <a:pt x="30" y="249"/>
                    </a:lnTo>
                    <a:lnTo>
                      <a:pt x="30" y="249"/>
                    </a:lnTo>
                    <a:lnTo>
                      <a:pt x="30" y="244"/>
                    </a:lnTo>
                    <a:lnTo>
                      <a:pt x="30" y="244"/>
                    </a:lnTo>
                    <a:lnTo>
                      <a:pt x="34" y="221"/>
                    </a:lnTo>
                    <a:lnTo>
                      <a:pt x="39" y="193"/>
                    </a:lnTo>
                    <a:lnTo>
                      <a:pt x="40" y="177"/>
                    </a:lnTo>
                    <a:lnTo>
                      <a:pt x="44" y="159"/>
                    </a:lnTo>
                    <a:lnTo>
                      <a:pt x="49" y="111"/>
                    </a:lnTo>
                    <a:lnTo>
                      <a:pt x="49" y="111"/>
                    </a:lnTo>
                    <a:lnTo>
                      <a:pt x="52" y="96"/>
                    </a:lnTo>
                    <a:lnTo>
                      <a:pt x="52" y="96"/>
                    </a:lnTo>
                    <a:lnTo>
                      <a:pt x="52" y="91"/>
                    </a:lnTo>
                    <a:lnTo>
                      <a:pt x="57" y="54"/>
                    </a:lnTo>
                    <a:lnTo>
                      <a:pt x="57" y="54"/>
                    </a:lnTo>
                    <a:lnTo>
                      <a:pt x="59" y="40"/>
                    </a:lnTo>
                    <a:lnTo>
                      <a:pt x="59" y="39"/>
                    </a:lnTo>
                    <a:lnTo>
                      <a:pt x="66" y="0"/>
                    </a:lnTo>
                    <a:lnTo>
                      <a:pt x="128" y="8"/>
                    </a:lnTo>
                    <a:lnTo>
                      <a:pt x="155" y="11"/>
                    </a:lnTo>
                    <a:lnTo>
                      <a:pt x="203" y="17"/>
                    </a:lnTo>
                    <a:lnTo>
                      <a:pt x="228" y="20"/>
                    </a:lnTo>
                    <a:lnTo>
                      <a:pt x="240" y="22"/>
                    </a:lnTo>
                    <a:lnTo>
                      <a:pt x="272" y="25"/>
                    </a:lnTo>
                    <a:lnTo>
                      <a:pt x="274" y="25"/>
                    </a:lnTo>
                    <a:lnTo>
                      <a:pt x="274" y="25"/>
                    </a:lnTo>
                    <a:lnTo>
                      <a:pt x="274" y="25"/>
                    </a:lnTo>
                    <a:lnTo>
                      <a:pt x="277" y="25"/>
                    </a:lnTo>
                    <a:lnTo>
                      <a:pt x="277" y="25"/>
                    </a:lnTo>
                    <a:close/>
                  </a:path>
                </a:pathLst>
              </a:custGeom>
              <a:solidFill>
                <a:srgbClr val="A1C7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62" name="Freeform 159"/>
              <p:cNvSpPr>
                <a:spLocks/>
              </p:cNvSpPr>
              <p:nvPr/>
            </p:nvSpPr>
            <p:spPr bwMode="auto">
              <a:xfrm>
                <a:off x="8815388" y="2297113"/>
                <a:ext cx="236538" cy="249238"/>
              </a:xfrm>
              <a:custGeom>
                <a:avLst/>
                <a:gdLst>
                  <a:gd name="T0" fmla="*/ 57 w 149"/>
                  <a:gd name="T1" fmla="*/ 20 h 157"/>
                  <a:gd name="T2" fmla="*/ 62 w 149"/>
                  <a:gd name="T3" fmla="*/ 17 h 157"/>
                  <a:gd name="T4" fmla="*/ 105 w 149"/>
                  <a:gd name="T5" fmla="*/ 7 h 157"/>
                  <a:gd name="T6" fmla="*/ 134 w 149"/>
                  <a:gd name="T7" fmla="*/ 12 h 157"/>
                  <a:gd name="T8" fmla="*/ 139 w 149"/>
                  <a:gd name="T9" fmla="*/ 25 h 157"/>
                  <a:gd name="T10" fmla="*/ 144 w 149"/>
                  <a:gd name="T11" fmla="*/ 49 h 157"/>
                  <a:gd name="T12" fmla="*/ 145 w 149"/>
                  <a:gd name="T13" fmla="*/ 73 h 157"/>
                  <a:gd name="T14" fmla="*/ 149 w 149"/>
                  <a:gd name="T15" fmla="*/ 79 h 157"/>
                  <a:gd name="T16" fmla="*/ 145 w 149"/>
                  <a:gd name="T17" fmla="*/ 81 h 157"/>
                  <a:gd name="T18" fmla="*/ 140 w 149"/>
                  <a:gd name="T19" fmla="*/ 83 h 157"/>
                  <a:gd name="T20" fmla="*/ 137 w 149"/>
                  <a:gd name="T21" fmla="*/ 86 h 157"/>
                  <a:gd name="T22" fmla="*/ 128 w 149"/>
                  <a:gd name="T23" fmla="*/ 91 h 157"/>
                  <a:gd name="T24" fmla="*/ 122 w 149"/>
                  <a:gd name="T25" fmla="*/ 90 h 157"/>
                  <a:gd name="T26" fmla="*/ 122 w 149"/>
                  <a:gd name="T27" fmla="*/ 93 h 157"/>
                  <a:gd name="T28" fmla="*/ 118 w 149"/>
                  <a:gd name="T29" fmla="*/ 93 h 157"/>
                  <a:gd name="T30" fmla="*/ 112 w 149"/>
                  <a:gd name="T31" fmla="*/ 96 h 157"/>
                  <a:gd name="T32" fmla="*/ 106 w 149"/>
                  <a:gd name="T33" fmla="*/ 98 h 157"/>
                  <a:gd name="T34" fmla="*/ 100 w 149"/>
                  <a:gd name="T35" fmla="*/ 101 h 157"/>
                  <a:gd name="T36" fmla="*/ 96 w 149"/>
                  <a:gd name="T37" fmla="*/ 103 h 157"/>
                  <a:gd name="T38" fmla="*/ 95 w 149"/>
                  <a:gd name="T39" fmla="*/ 103 h 157"/>
                  <a:gd name="T40" fmla="*/ 93 w 149"/>
                  <a:gd name="T41" fmla="*/ 103 h 157"/>
                  <a:gd name="T42" fmla="*/ 91 w 149"/>
                  <a:gd name="T43" fmla="*/ 103 h 157"/>
                  <a:gd name="T44" fmla="*/ 90 w 149"/>
                  <a:gd name="T45" fmla="*/ 103 h 157"/>
                  <a:gd name="T46" fmla="*/ 88 w 149"/>
                  <a:gd name="T47" fmla="*/ 105 h 157"/>
                  <a:gd name="T48" fmla="*/ 86 w 149"/>
                  <a:gd name="T49" fmla="*/ 105 h 157"/>
                  <a:gd name="T50" fmla="*/ 84 w 149"/>
                  <a:gd name="T51" fmla="*/ 107 h 157"/>
                  <a:gd name="T52" fmla="*/ 84 w 149"/>
                  <a:gd name="T53" fmla="*/ 108 h 157"/>
                  <a:gd name="T54" fmla="*/ 84 w 149"/>
                  <a:gd name="T55" fmla="*/ 108 h 157"/>
                  <a:gd name="T56" fmla="*/ 84 w 149"/>
                  <a:gd name="T57" fmla="*/ 108 h 157"/>
                  <a:gd name="T58" fmla="*/ 83 w 149"/>
                  <a:gd name="T59" fmla="*/ 107 h 157"/>
                  <a:gd name="T60" fmla="*/ 74 w 149"/>
                  <a:gd name="T61" fmla="*/ 110 h 157"/>
                  <a:gd name="T62" fmla="*/ 73 w 149"/>
                  <a:gd name="T63" fmla="*/ 112 h 157"/>
                  <a:gd name="T64" fmla="*/ 69 w 149"/>
                  <a:gd name="T65" fmla="*/ 112 h 157"/>
                  <a:gd name="T66" fmla="*/ 69 w 149"/>
                  <a:gd name="T67" fmla="*/ 112 h 157"/>
                  <a:gd name="T68" fmla="*/ 68 w 149"/>
                  <a:gd name="T69" fmla="*/ 108 h 157"/>
                  <a:gd name="T70" fmla="*/ 66 w 149"/>
                  <a:gd name="T71" fmla="*/ 110 h 157"/>
                  <a:gd name="T72" fmla="*/ 64 w 149"/>
                  <a:gd name="T73" fmla="*/ 112 h 157"/>
                  <a:gd name="T74" fmla="*/ 62 w 149"/>
                  <a:gd name="T75" fmla="*/ 115 h 157"/>
                  <a:gd name="T76" fmla="*/ 61 w 149"/>
                  <a:gd name="T77" fmla="*/ 118 h 157"/>
                  <a:gd name="T78" fmla="*/ 61 w 149"/>
                  <a:gd name="T79" fmla="*/ 120 h 157"/>
                  <a:gd name="T80" fmla="*/ 61 w 149"/>
                  <a:gd name="T81" fmla="*/ 118 h 157"/>
                  <a:gd name="T82" fmla="*/ 56 w 149"/>
                  <a:gd name="T83" fmla="*/ 122 h 157"/>
                  <a:gd name="T84" fmla="*/ 56 w 149"/>
                  <a:gd name="T85" fmla="*/ 125 h 157"/>
                  <a:gd name="T86" fmla="*/ 56 w 149"/>
                  <a:gd name="T87" fmla="*/ 127 h 157"/>
                  <a:gd name="T88" fmla="*/ 51 w 149"/>
                  <a:gd name="T89" fmla="*/ 127 h 157"/>
                  <a:gd name="T90" fmla="*/ 45 w 149"/>
                  <a:gd name="T91" fmla="*/ 130 h 157"/>
                  <a:gd name="T92" fmla="*/ 40 w 149"/>
                  <a:gd name="T93" fmla="*/ 135 h 157"/>
                  <a:gd name="T94" fmla="*/ 34 w 149"/>
                  <a:gd name="T95" fmla="*/ 142 h 157"/>
                  <a:gd name="T96" fmla="*/ 29 w 149"/>
                  <a:gd name="T97" fmla="*/ 147 h 157"/>
                  <a:gd name="T98" fmla="*/ 25 w 149"/>
                  <a:gd name="T99" fmla="*/ 151 h 157"/>
                  <a:gd name="T100" fmla="*/ 23 w 149"/>
                  <a:gd name="T101" fmla="*/ 152 h 157"/>
                  <a:gd name="T102" fmla="*/ 22 w 149"/>
                  <a:gd name="T103" fmla="*/ 152 h 157"/>
                  <a:gd name="T104" fmla="*/ 17 w 149"/>
                  <a:gd name="T105" fmla="*/ 154 h 157"/>
                  <a:gd name="T106" fmla="*/ 12 w 149"/>
                  <a:gd name="T107" fmla="*/ 149 h 157"/>
                  <a:gd name="T108" fmla="*/ 22 w 149"/>
                  <a:gd name="T109" fmla="*/ 130 h 157"/>
                  <a:gd name="T110" fmla="*/ 15 w 149"/>
                  <a:gd name="T111" fmla="*/ 110 h 157"/>
                  <a:gd name="T112" fmla="*/ 13 w 149"/>
                  <a:gd name="T113" fmla="*/ 100 h 157"/>
                  <a:gd name="T114" fmla="*/ 13 w 149"/>
                  <a:gd name="T115" fmla="*/ 98 h 157"/>
                  <a:gd name="T116" fmla="*/ 12 w 149"/>
                  <a:gd name="T117" fmla="*/ 91 h 157"/>
                  <a:gd name="T118" fmla="*/ 5 w 149"/>
                  <a:gd name="T119" fmla="*/ 56 h 157"/>
                  <a:gd name="T120" fmla="*/ 20 w 149"/>
                  <a:gd name="T121" fmla="*/ 25 h 157"/>
                  <a:gd name="T122" fmla="*/ 49 w 149"/>
                  <a:gd name="T123"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157">
                    <a:moveTo>
                      <a:pt x="52" y="18"/>
                    </a:moveTo>
                    <a:lnTo>
                      <a:pt x="54" y="23"/>
                    </a:lnTo>
                    <a:lnTo>
                      <a:pt x="57" y="22"/>
                    </a:lnTo>
                    <a:lnTo>
                      <a:pt x="57" y="22"/>
                    </a:lnTo>
                    <a:lnTo>
                      <a:pt x="57" y="20"/>
                    </a:lnTo>
                    <a:lnTo>
                      <a:pt x="57" y="18"/>
                    </a:lnTo>
                    <a:lnTo>
                      <a:pt x="57" y="18"/>
                    </a:lnTo>
                    <a:lnTo>
                      <a:pt x="57" y="17"/>
                    </a:lnTo>
                    <a:lnTo>
                      <a:pt x="61" y="17"/>
                    </a:lnTo>
                    <a:lnTo>
                      <a:pt x="62" y="17"/>
                    </a:lnTo>
                    <a:lnTo>
                      <a:pt x="76" y="13"/>
                    </a:lnTo>
                    <a:lnTo>
                      <a:pt x="84" y="10"/>
                    </a:lnTo>
                    <a:lnTo>
                      <a:pt x="100" y="7"/>
                    </a:lnTo>
                    <a:lnTo>
                      <a:pt x="105" y="7"/>
                    </a:lnTo>
                    <a:lnTo>
                      <a:pt x="105" y="7"/>
                    </a:lnTo>
                    <a:lnTo>
                      <a:pt x="108" y="5"/>
                    </a:lnTo>
                    <a:lnTo>
                      <a:pt x="112" y="5"/>
                    </a:lnTo>
                    <a:lnTo>
                      <a:pt x="130" y="0"/>
                    </a:lnTo>
                    <a:lnTo>
                      <a:pt x="132" y="1"/>
                    </a:lnTo>
                    <a:lnTo>
                      <a:pt x="134" y="12"/>
                    </a:lnTo>
                    <a:lnTo>
                      <a:pt x="135" y="13"/>
                    </a:lnTo>
                    <a:lnTo>
                      <a:pt x="137" y="22"/>
                    </a:lnTo>
                    <a:lnTo>
                      <a:pt x="137" y="22"/>
                    </a:lnTo>
                    <a:lnTo>
                      <a:pt x="139" y="25"/>
                    </a:lnTo>
                    <a:lnTo>
                      <a:pt x="139" y="25"/>
                    </a:lnTo>
                    <a:lnTo>
                      <a:pt x="140" y="34"/>
                    </a:lnTo>
                    <a:lnTo>
                      <a:pt x="140" y="34"/>
                    </a:lnTo>
                    <a:lnTo>
                      <a:pt x="144" y="44"/>
                    </a:lnTo>
                    <a:lnTo>
                      <a:pt x="144" y="49"/>
                    </a:lnTo>
                    <a:lnTo>
                      <a:pt x="144" y="49"/>
                    </a:lnTo>
                    <a:lnTo>
                      <a:pt x="149" y="71"/>
                    </a:lnTo>
                    <a:lnTo>
                      <a:pt x="149" y="71"/>
                    </a:lnTo>
                    <a:lnTo>
                      <a:pt x="147" y="71"/>
                    </a:lnTo>
                    <a:lnTo>
                      <a:pt x="145" y="73"/>
                    </a:lnTo>
                    <a:lnTo>
                      <a:pt x="145" y="73"/>
                    </a:lnTo>
                    <a:lnTo>
                      <a:pt x="145" y="73"/>
                    </a:lnTo>
                    <a:lnTo>
                      <a:pt x="147" y="74"/>
                    </a:lnTo>
                    <a:lnTo>
                      <a:pt x="147" y="74"/>
                    </a:lnTo>
                    <a:lnTo>
                      <a:pt x="149" y="76"/>
                    </a:lnTo>
                    <a:lnTo>
                      <a:pt x="149" y="79"/>
                    </a:lnTo>
                    <a:lnTo>
                      <a:pt x="149" y="79"/>
                    </a:lnTo>
                    <a:lnTo>
                      <a:pt x="149" y="81"/>
                    </a:lnTo>
                    <a:lnTo>
                      <a:pt x="147" y="83"/>
                    </a:lnTo>
                    <a:lnTo>
                      <a:pt x="147" y="81"/>
                    </a:lnTo>
                    <a:lnTo>
                      <a:pt x="145" y="81"/>
                    </a:lnTo>
                    <a:lnTo>
                      <a:pt x="142" y="83"/>
                    </a:lnTo>
                    <a:lnTo>
                      <a:pt x="142" y="83"/>
                    </a:lnTo>
                    <a:lnTo>
                      <a:pt x="142" y="83"/>
                    </a:lnTo>
                    <a:lnTo>
                      <a:pt x="140" y="83"/>
                    </a:lnTo>
                    <a:lnTo>
                      <a:pt x="140" y="83"/>
                    </a:lnTo>
                    <a:lnTo>
                      <a:pt x="140" y="84"/>
                    </a:lnTo>
                    <a:lnTo>
                      <a:pt x="139" y="84"/>
                    </a:lnTo>
                    <a:lnTo>
                      <a:pt x="139" y="84"/>
                    </a:lnTo>
                    <a:lnTo>
                      <a:pt x="137" y="84"/>
                    </a:lnTo>
                    <a:lnTo>
                      <a:pt x="137" y="86"/>
                    </a:lnTo>
                    <a:lnTo>
                      <a:pt x="135" y="86"/>
                    </a:lnTo>
                    <a:lnTo>
                      <a:pt x="130" y="88"/>
                    </a:lnTo>
                    <a:lnTo>
                      <a:pt x="130" y="88"/>
                    </a:lnTo>
                    <a:lnTo>
                      <a:pt x="128" y="90"/>
                    </a:lnTo>
                    <a:lnTo>
                      <a:pt x="128" y="91"/>
                    </a:lnTo>
                    <a:lnTo>
                      <a:pt x="127" y="91"/>
                    </a:lnTo>
                    <a:lnTo>
                      <a:pt x="125" y="90"/>
                    </a:lnTo>
                    <a:lnTo>
                      <a:pt x="123" y="90"/>
                    </a:lnTo>
                    <a:lnTo>
                      <a:pt x="123" y="90"/>
                    </a:lnTo>
                    <a:lnTo>
                      <a:pt x="122" y="90"/>
                    </a:lnTo>
                    <a:lnTo>
                      <a:pt x="122" y="90"/>
                    </a:lnTo>
                    <a:lnTo>
                      <a:pt x="122" y="90"/>
                    </a:lnTo>
                    <a:lnTo>
                      <a:pt x="122" y="91"/>
                    </a:lnTo>
                    <a:lnTo>
                      <a:pt x="122" y="93"/>
                    </a:lnTo>
                    <a:lnTo>
                      <a:pt x="122" y="93"/>
                    </a:lnTo>
                    <a:lnTo>
                      <a:pt x="120" y="93"/>
                    </a:lnTo>
                    <a:lnTo>
                      <a:pt x="118" y="93"/>
                    </a:lnTo>
                    <a:lnTo>
                      <a:pt x="118" y="93"/>
                    </a:lnTo>
                    <a:lnTo>
                      <a:pt x="118" y="93"/>
                    </a:lnTo>
                    <a:lnTo>
                      <a:pt x="118" y="93"/>
                    </a:lnTo>
                    <a:lnTo>
                      <a:pt x="118" y="95"/>
                    </a:lnTo>
                    <a:lnTo>
                      <a:pt x="117" y="95"/>
                    </a:lnTo>
                    <a:lnTo>
                      <a:pt x="113" y="96"/>
                    </a:lnTo>
                    <a:lnTo>
                      <a:pt x="113" y="96"/>
                    </a:lnTo>
                    <a:lnTo>
                      <a:pt x="112" y="96"/>
                    </a:lnTo>
                    <a:lnTo>
                      <a:pt x="112" y="98"/>
                    </a:lnTo>
                    <a:lnTo>
                      <a:pt x="112" y="98"/>
                    </a:lnTo>
                    <a:lnTo>
                      <a:pt x="112" y="98"/>
                    </a:lnTo>
                    <a:lnTo>
                      <a:pt x="108" y="100"/>
                    </a:lnTo>
                    <a:lnTo>
                      <a:pt x="106" y="98"/>
                    </a:lnTo>
                    <a:lnTo>
                      <a:pt x="106" y="98"/>
                    </a:lnTo>
                    <a:lnTo>
                      <a:pt x="103" y="100"/>
                    </a:lnTo>
                    <a:lnTo>
                      <a:pt x="101" y="101"/>
                    </a:lnTo>
                    <a:lnTo>
                      <a:pt x="100" y="101"/>
                    </a:lnTo>
                    <a:lnTo>
                      <a:pt x="100" y="101"/>
                    </a:lnTo>
                    <a:lnTo>
                      <a:pt x="100" y="103"/>
                    </a:lnTo>
                    <a:lnTo>
                      <a:pt x="98" y="103"/>
                    </a:lnTo>
                    <a:lnTo>
                      <a:pt x="98" y="103"/>
                    </a:lnTo>
                    <a:lnTo>
                      <a:pt x="96" y="103"/>
                    </a:lnTo>
                    <a:lnTo>
                      <a:pt x="96" y="103"/>
                    </a:lnTo>
                    <a:lnTo>
                      <a:pt x="96" y="103"/>
                    </a:lnTo>
                    <a:lnTo>
                      <a:pt x="96" y="103"/>
                    </a:lnTo>
                    <a:lnTo>
                      <a:pt x="96" y="105"/>
                    </a:lnTo>
                    <a:lnTo>
                      <a:pt x="96" y="105"/>
                    </a:lnTo>
                    <a:lnTo>
                      <a:pt x="95" y="103"/>
                    </a:lnTo>
                    <a:lnTo>
                      <a:pt x="95" y="103"/>
                    </a:lnTo>
                    <a:lnTo>
                      <a:pt x="95" y="103"/>
                    </a:lnTo>
                    <a:lnTo>
                      <a:pt x="93" y="103"/>
                    </a:lnTo>
                    <a:lnTo>
                      <a:pt x="93" y="103"/>
                    </a:lnTo>
                    <a:lnTo>
                      <a:pt x="93" y="103"/>
                    </a:lnTo>
                    <a:lnTo>
                      <a:pt x="93" y="103"/>
                    </a:lnTo>
                    <a:lnTo>
                      <a:pt x="93" y="103"/>
                    </a:lnTo>
                    <a:lnTo>
                      <a:pt x="93" y="103"/>
                    </a:lnTo>
                    <a:lnTo>
                      <a:pt x="93" y="103"/>
                    </a:lnTo>
                    <a:lnTo>
                      <a:pt x="91" y="103"/>
                    </a:lnTo>
                    <a:lnTo>
                      <a:pt x="91" y="103"/>
                    </a:lnTo>
                    <a:lnTo>
                      <a:pt x="91" y="103"/>
                    </a:lnTo>
                    <a:lnTo>
                      <a:pt x="90" y="103"/>
                    </a:lnTo>
                    <a:lnTo>
                      <a:pt x="90" y="103"/>
                    </a:lnTo>
                    <a:lnTo>
                      <a:pt x="90" y="103"/>
                    </a:lnTo>
                    <a:lnTo>
                      <a:pt x="90" y="105"/>
                    </a:lnTo>
                    <a:lnTo>
                      <a:pt x="88" y="105"/>
                    </a:lnTo>
                    <a:lnTo>
                      <a:pt x="88" y="105"/>
                    </a:lnTo>
                    <a:lnTo>
                      <a:pt x="88" y="105"/>
                    </a:lnTo>
                    <a:lnTo>
                      <a:pt x="88" y="105"/>
                    </a:lnTo>
                    <a:lnTo>
                      <a:pt x="88" y="105"/>
                    </a:lnTo>
                    <a:lnTo>
                      <a:pt x="88" y="105"/>
                    </a:lnTo>
                    <a:lnTo>
                      <a:pt x="88" y="105"/>
                    </a:lnTo>
                    <a:lnTo>
                      <a:pt x="86" y="105"/>
                    </a:lnTo>
                    <a:lnTo>
                      <a:pt x="86" y="105"/>
                    </a:lnTo>
                    <a:lnTo>
                      <a:pt x="86" y="105"/>
                    </a:lnTo>
                    <a:lnTo>
                      <a:pt x="86" y="105"/>
                    </a:lnTo>
                    <a:lnTo>
                      <a:pt x="86" y="105"/>
                    </a:lnTo>
                    <a:lnTo>
                      <a:pt x="86" y="105"/>
                    </a:lnTo>
                    <a:lnTo>
                      <a:pt x="84" y="107"/>
                    </a:lnTo>
                    <a:lnTo>
                      <a:pt x="86" y="107"/>
                    </a:lnTo>
                    <a:lnTo>
                      <a:pt x="86" y="107"/>
                    </a:lnTo>
                    <a:lnTo>
                      <a:pt x="84" y="108"/>
                    </a:lnTo>
                    <a:lnTo>
                      <a:pt x="84" y="108"/>
                    </a:lnTo>
                    <a:lnTo>
                      <a:pt x="84" y="108"/>
                    </a:lnTo>
                    <a:lnTo>
                      <a:pt x="84" y="108"/>
                    </a:lnTo>
                    <a:lnTo>
                      <a:pt x="84" y="108"/>
                    </a:lnTo>
                    <a:lnTo>
                      <a:pt x="84" y="108"/>
                    </a:lnTo>
                    <a:lnTo>
                      <a:pt x="84" y="108"/>
                    </a:lnTo>
                    <a:lnTo>
                      <a:pt x="84" y="108"/>
                    </a:lnTo>
                    <a:lnTo>
                      <a:pt x="84" y="108"/>
                    </a:lnTo>
                    <a:lnTo>
                      <a:pt x="84" y="108"/>
                    </a:lnTo>
                    <a:lnTo>
                      <a:pt x="84" y="108"/>
                    </a:lnTo>
                    <a:lnTo>
                      <a:pt x="84" y="108"/>
                    </a:lnTo>
                    <a:lnTo>
                      <a:pt x="84" y="108"/>
                    </a:lnTo>
                    <a:lnTo>
                      <a:pt x="84" y="108"/>
                    </a:lnTo>
                    <a:lnTo>
                      <a:pt x="83" y="108"/>
                    </a:lnTo>
                    <a:lnTo>
                      <a:pt x="83" y="108"/>
                    </a:lnTo>
                    <a:lnTo>
                      <a:pt x="83" y="108"/>
                    </a:lnTo>
                    <a:lnTo>
                      <a:pt x="83" y="107"/>
                    </a:lnTo>
                    <a:lnTo>
                      <a:pt x="81" y="108"/>
                    </a:lnTo>
                    <a:lnTo>
                      <a:pt x="79" y="107"/>
                    </a:lnTo>
                    <a:lnTo>
                      <a:pt x="79" y="107"/>
                    </a:lnTo>
                    <a:lnTo>
                      <a:pt x="78" y="108"/>
                    </a:lnTo>
                    <a:lnTo>
                      <a:pt x="74" y="110"/>
                    </a:lnTo>
                    <a:lnTo>
                      <a:pt x="74" y="110"/>
                    </a:lnTo>
                    <a:lnTo>
                      <a:pt x="74" y="110"/>
                    </a:lnTo>
                    <a:lnTo>
                      <a:pt x="73" y="110"/>
                    </a:lnTo>
                    <a:lnTo>
                      <a:pt x="73" y="110"/>
                    </a:lnTo>
                    <a:lnTo>
                      <a:pt x="73" y="112"/>
                    </a:lnTo>
                    <a:lnTo>
                      <a:pt x="73" y="112"/>
                    </a:lnTo>
                    <a:lnTo>
                      <a:pt x="71" y="112"/>
                    </a:lnTo>
                    <a:lnTo>
                      <a:pt x="69" y="112"/>
                    </a:lnTo>
                    <a:lnTo>
                      <a:pt x="69" y="112"/>
                    </a:lnTo>
                    <a:lnTo>
                      <a:pt x="69" y="112"/>
                    </a:lnTo>
                    <a:lnTo>
                      <a:pt x="69" y="112"/>
                    </a:lnTo>
                    <a:lnTo>
                      <a:pt x="69" y="112"/>
                    </a:lnTo>
                    <a:lnTo>
                      <a:pt x="69" y="112"/>
                    </a:lnTo>
                    <a:lnTo>
                      <a:pt x="69" y="112"/>
                    </a:lnTo>
                    <a:lnTo>
                      <a:pt x="69" y="112"/>
                    </a:lnTo>
                    <a:lnTo>
                      <a:pt x="69" y="110"/>
                    </a:lnTo>
                    <a:lnTo>
                      <a:pt x="69" y="110"/>
                    </a:lnTo>
                    <a:lnTo>
                      <a:pt x="68" y="108"/>
                    </a:lnTo>
                    <a:lnTo>
                      <a:pt x="68" y="108"/>
                    </a:lnTo>
                    <a:lnTo>
                      <a:pt x="68" y="108"/>
                    </a:lnTo>
                    <a:lnTo>
                      <a:pt x="66" y="108"/>
                    </a:lnTo>
                    <a:lnTo>
                      <a:pt x="66" y="108"/>
                    </a:lnTo>
                    <a:lnTo>
                      <a:pt x="66" y="108"/>
                    </a:lnTo>
                    <a:lnTo>
                      <a:pt x="66" y="110"/>
                    </a:lnTo>
                    <a:lnTo>
                      <a:pt x="66" y="110"/>
                    </a:lnTo>
                    <a:lnTo>
                      <a:pt x="66" y="110"/>
                    </a:lnTo>
                    <a:lnTo>
                      <a:pt x="66" y="112"/>
                    </a:lnTo>
                    <a:lnTo>
                      <a:pt x="66" y="112"/>
                    </a:lnTo>
                    <a:lnTo>
                      <a:pt x="66" y="112"/>
                    </a:lnTo>
                    <a:lnTo>
                      <a:pt x="64" y="112"/>
                    </a:lnTo>
                    <a:lnTo>
                      <a:pt x="64" y="113"/>
                    </a:lnTo>
                    <a:lnTo>
                      <a:pt x="64" y="113"/>
                    </a:lnTo>
                    <a:lnTo>
                      <a:pt x="64" y="113"/>
                    </a:lnTo>
                    <a:lnTo>
                      <a:pt x="62" y="115"/>
                    </a:lnTo>
                    <a:lnTo>
                      <a:pt x="62" y="115"/>
                    </a:lnTo>
                    <a:lnTo>
                      <a:pt x="62" y="115"/>
                    </a:lnTo>
                    <a:lnTo>
                      <a:pt x="62" y="117"/>
                    </a:lnTo>
                    <a:lnTo>
                      <a:pt x="62" y="118"/>
                    </a:lnTo>
                    <a:lnTo>
                      <a:pt x="61" y="118"/>
                    </a:lnTo>
                    <a:lnTo>
                      <a:pt x="61" y="118"/>
                    </a:lnTo>
                    <a:lnTo>
                      <a:pt x="61" y="118"/>
                    </a:lnTo>
                    <a:lnTo>
                      <a:pt x="61" y="118"/>
                    </a:lnTo>
                    <a:lnTo>
                      <a:pt x="61" y="120"/>
                    </a:lnTo>
                    <a:lnTo>
                      <a:pt x="61" y="120"/>
                    </a:lnTo>
                    <a:lnTo>
                      <a:pt x="61" y="120"/>
                    </a:lnTo>
                    <a:lnTo>
                      <a:pt x="61" y="120"/>
                    </a:lnTo>
                    <a:lnTo>
                      <a:pt x="61" y="120"/>
                    </a:lnTo>
                    <a:lnTo>
                      <a:pt x="61" y="118"/>
                    </a:lnTo>
                    <a:lnTo>
                      <a:pt x="61" y="118"/>
                    </a:lnTo>
                    <a:lnTo>
                      <a:pt x="61" y="118"/>
                    </a:lnTo>
                    <a:lnTo>
                      <a:pt x="59" y="118"/>
                    </a:lnTo>
                    <a:lnTo>
                      <a:pt x="57" y="118"/>
                    </a:lnTo>
                    <a:lnTo>
                      <a:pt x="57" y="120"/>
                    </a:lnTo>
                    <a:lnTo>
                      <a:pt x="57" y="120"/>
                    </a:lnTo>
                    <a:lnTo>
                      <a:pt x="56" y="122"/>
                    </a:lnTo>
                    <a:lnTo>
                      <a:pt x="56" y="122"/>
                    </a:lnTo>
                    <a:lnTo>
                      <a:pt x="56" y="123"/>
                    </a:lnTo>
                    <a:lnTo>
                      <a:pt x="56" y="123"/>
                    </a:lnTo>
                    <a:lnTo>
                      <a:pt x="56" y="123"/>
                    </a:lnTo>
                    <a:lnTo>
                      <a:pt x="56" y="125"/>
                    </a:lnTo>
                    <a:lnTo>
                      <a:pt x="56" y="125"/>
                    </a:lnTo>
                    <a:lnTo>
                      <a:pt x="56" y="125"/>
                    </a:lnTo>
                    <a:lnTo>
                      <a:pt x="56" y="125"/>
                    </a:lnTo>
                    <a:lnTo>
                      <a:pt x="56" y="127"/>
                    </a:lnTo>
                    <a:lnTo>
                      <a:pt x="56" y="127"/>
                    </a:lnTo>
                    <a:lnTo>
                      <a:pt x="56" y="127"/>
                    </a:lnTo>
                    <a:lnTo>
                      <a:pt x="56" y="127"/>
                    </a:lnTo>
                    <a:lnTo>
                      <a:pt x="54" y="129"/>
                    </a:lnTo>
                    <a:lnTo>
                      <a:pt x="51" y="127"/>
                    </a:lnTo>
                    <a:lnTo>
                      <a:pt x="51" y="127"/>
                    </a:lnTo>
                    <a:lnTo>
                      <a:pt x="51" y="127"/>
                    </a:lnTo>
                    <a:lnTo>
                      <a:pt x="49" y="127"/>
                    </a:lnTo>
                    <a:lnTo>
                      <a:pt x="47" y="129"/>
                    </a:lnTo>
                    <a:lnTo>
                      <a:pt x="45" y="130"/>
                    </a:lnTo>
                    <a:lnTo>
                      <a:pt x="45" y="130"/>
                    </a:lnTo>
                    <a:lnTo>
                      <a:pt x="45" y="132"/>
                    </a:lnTo>
                    <a:lnTo>
                      <a:pt x="44" y="134"/>
                    </a:lnTo>
                    <a:lnTo>
                      <a:pt x="42" y="134"/>
                    </a:lnTo>
                    <a:lnTo>
                      <a:pt x="42" y="134"/>
                    </a:lnTo>
                    <a:lnTo>
                      <a:pt x="40" y="135"/>
                    </a:lnTo>
                    <a:lnTo>
                      <a:pt x="39" y="137"/>
                    </a:lnTo>
                    <a:lnTo>
                      <a:pt x="35" y="137"/>
                    </a:lnTo>
                    <a:lnTo>
                      <a:pt x="35" y="140"/>
                    </a:lnTo>
                    <a:lnTo>
                      <a:pt x="34" y="140"/>
                    </a:lnTo>
                    <a:lnTo>
                      <a:pt x="34" y="142"/>
                    </a:lnTo>
                    <a:lnTo>
                      <a:pt x="32" y="144"/>
                    </a:lnTo>
                    <a:lnTo>
                      <a:pt x="32" y="145"/>
                    </a:lnTo>
                    <a:lnTo>
                      <a:pt x="30" y="145"/>
                    </a:lnTo>
                    <a:lnTo>
                      <a:pt x="30" y="147"/>
                    </a:lnTo>
                    <a:lnTo>
                      <a:pt x="29" y="147"/>
                    </a:lnTo>
                    <a:lnTo>
                      <a:pt x="27" y="149"/>
                    </a:lnTo>
                    <a:lnTo>
                      <a:pt x="27" y="149"/>
                    </a:lnTo>
                    <a:lnTo>
                      <a:pt x="27" y="151"/>
                    </a:lnTo>
                    <a:lnTo>
                      <a:pt x="27" y="151"/>
                    </a:lnTo>
                    <a:lnTo>
                      <a:pt x="25" y="151"/>
                    </a:lnTo>
                    <a:lnTo>
                      <a:pt x="25" y="149"/>
                    </a:lnTo>
                    <a:lnTo>
                      <a:pt x="25" y="149"/>
                    </a:lnTo>
                    <a:lnTo>
                      <a:pt x="25" y="149"/>
                    </a:lnTo>
                    <a:lnTo>
                      <a:pt x="25" y="151"/>
                    </a:lnTo>
                    <a:lnTo>
                      <a:pt x="23" y="152"/>
                    </a:lnTo>
                    <a:lnTo>
                      <a:pt x="23" y="152"/>
                    </a:lnTo>
                    <a:lnTo>
                      <a:pt x="23" y="154"/>
                    </a:lnTo>
                    <a:lnTo>
                      <a:pt x="22" y="154"/>
                    </a:lnTo>
                    <a:lnTo>
                      <a:pt x="22" y="152"/>
                    </a:lnTo>
                    <a:lnTo>
                      <a:pt x="22" y="152"/>
                    </a:lnTo>
                    <a:lnTo>
                      <a:pt x="20" y="152"/>
                    </a:lnTo>
                    <a:lnTo>
                      <a:pt x="18" y="154"/>
                    </a:lnTo>
                    <a:lnTo>
                      <a:pt x="17" y="156"/>
                    </a:lnTo>
                    <a:lnTo>
                      <a:pt x="17" y="157"/>
                    </a:lnTo>
                    <a:lnTo>
                      <a:pt x="17" y="154"/>
                    </a:lnTo>
                    <a:lnTo>
                      <a:pt x="17" y="154"/>
                    </a:lnTo>
                    <a:lnTo>
                      <a:pt x="15" y="152"/>
                    </a:lnTo>
                    <a:lnTo>
                      <a:pt x="13" y="151"/>
                    </a:lnTo>
                    <a:lnTo>
                      <a:pt x="13" y="151"/>
                    </a:lnTo>
                    <a:lnTo>
                      <a:pt x="12" y="149"/>
                    </a:lnTo>
                    <a:lnTo>
                      <a:pt x="8" y="145"/>
                    </a:lnTo>
                    <a:lnTo>
                      <a:pt x="15" y="139"/>
                    </a:lnTo>
                    <a:lnTo>
                      <a:pt x="15" y="139"/>
                    </a:lnTo>
                    <a:lnTo>
                      <a:pt x="15" y="137"/>
                    </a:lnTo>
                    <a:lnTo>
                      <a:pt x="22" y="130"/>
                    </a:lnTo>
                    <a:lnTo>
                      <a:pt x="23" y="129"/>
                    </a:lnTo>
                    <a:lnTo>
                      <a:pt x="25" y="127"/>
                    </a:lnTo>
                    <a:lnTo>
                      <a:pt x="17" y="118"/>
                    </a:lnTo>
                    <a:lnTo>
                      <a:pt x="15" y="110"/>
                    </a:lnTo>
                    <a:lnTo>
                      <a:pt x="15" y="110"/>
                    </a:lnTo>
                    <a:lnTo>
                      <a:pt x="13" y="103"/>
                    </a:lnTo>
                    <a:lnTo>
                      <a:pt x="13" y="101"/>
                    </a:lnTo>
                    <a:lnTo>
                      <a:pt x="13" y="101"/>
                    </a:lnTo>
                    <a:lnTo>
                      <a:pt x="13" y="100"/>
                    </a:lnTo>
                    <a:lnTo>
                      <a:pt x="13" y="100"/>
                    </a:lnTo>
                    <a:lnTo>
                      <a:pt x="13" y="100"/>
                    </a:lnTo>
                    <a:lnTo>
                      <a:pt x="13" y="100"/>
                    </a:lnTo>
                    <a:lnTo>
                      <a:pt x="13" y="100"/>
                    </a:lnTo>
                    <a:lnTo>
                      <a:pt x="13" y="98"/>
                    </a:lnTo>
                    <a:lnTo>
                      <a:pt x="13" y="98"/>
                    </a:lnTo>
                    <a:lnTo>
                      <a:pt x="13" y="98"/>
                    </a:lnTo>
                    <a:lnTo>
                      <a:pt x="13" y="96"/>
                    </a:lnTo>
                    <a:lnTo>
                      <a:pt x="13" y="96"/>
                    </a:lnTo>
                    <a:lnTo>
                      <a:pt x="13" y="96"/>
                    </a:lnTo>
                    <a:lnTo>
                      <a:pt x="12" y="91"/>
                    </a:lnTo>
                    <a:lnTo>
                      <a:pt x="10" y="81"/>
                    </a:lnTo>
                    <a:lnTo>
                      <a:pt x="8" y="74"/>
                    </a:lnTo>
                    <a:lnTo>
                      <a:pt x="7" y="64"/>
                    </a:lnTo>
                    <a:lnTo>
                      <a:pt x="5" y="56"/>
                    </a:lnTo>
                    <a:lnTo>
                      <a:pt x="5" y="56"/>
                    </a:lnTo>
                    <a:lnTo>
                      <a:pt x="0" y="30"/>
                    </a:lnTo>
                    <a:lnTo>
                      <a:pt x="15" y="27"/>
                    </a:lnTo>
                    <a:lnTo>
                      <a:pt x="15" y="27"/>
                    </a:lnTo>
                    <a:lnTo>
                      <a:pt x="20" y="25"/>
                    </a:lnTo>
                    <a:lnTo>
                      <a:pt x="20" y="25"/>
                    </a:lnTo>
                    <a:lnTo>
                      <a:pt x="29" y="23"/>
                    </a:lnTo>
                    <a:lnTo>
                      <a:pt x="34" y="22"/>
                    </a:lnTo>
                    <a:lnTo>
                      <a:pt x="37" y="22"/>
                    </a:lnTo>
                    <a:lnTo>
                      <a:pt x="49" y="18"/>
                    </a:lnTo>
                    <a:lnTo>
                      <a:pt x="49" y="18"/>
                    </a:lnTo>
                    <a:lnTo>
                      <a:pt x="52" y="18"/>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63" name="Freeform 160"/>
              <p:cNvSpPr>
                <a:spLocks noEditPoints="1"/>
              </p:cNvSpPr>
              <p:nvPr/>
            </p:nvSpPr>
            <p:spPr bwMode="auto">
              <a:xfrm>
                <a:off x="8626476" y="2813050"/>
                <a:ext cx="147638" cy="260350"/>
              </a:xfrm>
              <a:custGeom>
                <a:avLst/>
                <a:gdLst>
                  <a:gd name="T0" fmla="*/ 21 w 93"/>
                  <a:gd name="T1" fmla="*/ 31 h 164"/>
                  <a:gd name="T2" fmla="*/ 22 w 93"/>
                  <a:gd name="T3" fmla="*/ 29 h 164"/>
                  <a:gd name="T4" fmla="*/ 22 w 93"/>
                  <a:gd name="T5" fmla="*/ 25 h 164"/>
                  <a:gd name="T6" fmla="*/ 22 w 93"/>
                  <a:gd name="T7" fmla="*/ 17 h 164"/>
                  <a:gd name="T8" fmla="*/ 17 w 93"/>
                  <a:gd name="T9" fmla="*/ 27 h 164"/>
                  <a:gd name="T10" fmla="*/ 17 w 93"/>
                  <a:gd name="T11" fmla="*/ 27 h 164"/>
                  <a:gd name="T12" fmla="*/ 17 w 93"/>
                  <a:gd name="T13" fmla="*/ 29 h 164"/>
                  <a:gd name="T14" fmla="*/ 19 w 93"/>
                  <a:gd name="T15" fmla="*/ 31 h 164"/>
                  <a:gd name="T16" fmla="*/ 21 w 93"/>
                  <a:gd name="T17" fmla="*/ 31 h 164"/>
                  <a:gd name="T18" fmla="*/ 21 w 93"/>
                  <a:gd name="T19" fmla="*/ 32 h 164"/>
                  <a:gd name="T20" fmla="*/ 24 w 93"/>
                  <a:gd name="T21" fmla="*/ 34 h 164"/>
                  <a:gd name="T22" fmla="*/ 24 w 93"/>
                  <a:gd name="T23" fmla="*/ 37 h 164"/>
                  <a:gd name="T24" fmla="*/ 22 w 93"/>
                  <a:gd name="T25" fmla="*/ 41 h 164"/>
                  <a:gd name="T26" fmla="*/ 24 w 93"/>
                  <a:gd name="T27" fmla="*/ 46 h 164"/>
                  <a:gd name="T28" fmla="*/ 26 w 93"/>
                  <a:gd name="T29" fmla="*/ 47 h 164"/>
                  <a:gd name="T30" fmla="*/ 29 w 93"/>
                  <a:gd name="T31" fmla="*/ 51 h 164"/>
                  <a:gd name="T32" fmla="*/ 32 w 93"/>
                  <a:gd name="T33" fmla="*/ 56 h 164"/>
                  <a:gd name="T34" fmla="*/ 34 w 93"/>
                  <a:gd name="T35" fmla="*/ 56 h 164"/>
                  <a:gd name="T36" fmla="*/ 34 w 93"/>
                  <a:gd name="T37" fmla="*/ 58 h 164"/>
                  <a:gd name="T38" fmla="*/ 37 w 93"/>
                  <a:gd name="T39" fmla="*/ 59 h 164"/>
                  <a:gd name="T40" fmla="*/ 41 w 93"/>
                  <a:gd name="T41" fmla="*/ 63 h 164"/>
                  <a:gd name="T42" fmla="*/ 44 w 93"/>
                  <a:gd name="T43" fmla="*/ 68 h 164"/>
                  <a:gd name="T44" fmla="*/ 46 w 93"/>
                  <a:gd name="T45" fmla="*/ 71 h 164"/>
                  <a:gd name="T46" fmla="*/ 46 w 93"/>
                  <a:gd name="T47" fmla="*/ 75 h 164"/>
                  <a:gd name="T48" fmla="*/ 49 w 93"/>
                  <a:gd name="T49" fmla="*/ 88 h 164"/>
                  <a:gd name="T50" fmla="*/ 51 w 93"/>
                  <a:gd name="T51" fmla="*/ 90 h 164"/>
                  <a:gd name="T52" fmla="*/ 58 w 93"/>
                  <a:gd name="T53" fmla="*/ 97 h 164"/>
                  <a:gd name="T54" fmla="*/ 59 w 93"/>
                  <a:gd name="T55" fmla="*/ 100 h 164"/>
                  <a:gd name="T56" fmla="*/ 59 w 93"/>
                  <a:gd name="T57" fmla="*/ 102 h 164"/>
                  <a:gd name="T58" fmla="*/ 68 w 93"/>
                  <a:gd name="T59" fmla="*/ 112 h 164"/>
                  <a:gd name="T60" fmla="*/ 76 w 93"/>
                  <a:gd name="T61" fmla="*/ 117 h 164"/>
                  <a:gd name="T62" fmla="*/ 81 w 93"/>
                  <a:gd name="T63" fmla="*/ 115 h 164"/>
                  <a:gd name="T64" fmla="*/ 83 w 93"/>
                  <a:gd name="T65" fmla="*/ 117 h 164"/>
                  <a:gd name="T66" fmla="*/ 88 w 93"/>
                  <a:gd name="T67" fmla="*/ 134 h 164"/>
                  <a:gd name="T68" fmla="*/ 88 w 93"/>
                  <a:gd name="T69" fmla="*/ 136 h 164"/>
                  <a:gd name="T70" fmla="*/ 93 w 93"/>
                  <a:gd name="T71" fmla="*/ 154 h 164"/>
                  <a:gd name="T72" fmla="*/ 92 w 93"/>
                  <a:gd name="T73" fmla="*/ 154 h 164"/>
                  <a:gd name="T74" fmla="*/ 87 w 93"/>
                  <a:gd name="T75" fmla="*/ 156 h 164"/>
                  <a:gd name="T76" fmla="*/ 70 w 93"/>
                  <a:gd name="T77" fmla="*/ 159 h 164"/>
                  <a:gd name="T78" fmla="*/ 66 w 93"/>
                  <a:gd name="T79" fmla="*/ 161 h 164"/>
                  <a:gd name="T80" fmla="*/ 63 w 93"/>
                  <a:gd name="T81" fmla="*/ 161 h 164"/>
                  <a:gd name="T82" fmla="*/ 54 w 93"/>
                  <a:gd name="T83" fmla="*/ 163 h 164"/>
                  <a:gd name="T84" fmla="*/ 51 w 93"/>
                  <a:gd name="T85" fmla="*/ 163 h 164"/>
                  <a:gd name="T86" fmla="*/ 49 w 93"/>
                  <a:gd name="T87" fmla="*/ 163 h 164"/>
                  <a:gd name="T88" fmla="*/ 43 w 93"/>
                  <a:gd name="T89" fmla="*/ 164 h 164"/>
                  <a:gd name="T90" fmla="*/ 39 w 93"/>
                  <a:gd name="T91" fmla="*/ 158 h 164"/>
                  <a:gd name="T92" fmla="*/ 37 w 93"/>
                  <a:gd name="T93" fmla="*/ 151 h 164"/>
                  <a:gd name="T94" fmla="*/ 36 w 93"/>
                  <a:gd name="T95" fmla="*/ 146 h 164"/>
                  <a:gd name="T96" fmla="*/ 29 w 93"/>
                  <a:gd name="T97" fmla="*/ 122 h 164"/>
                  <a:gd name="T98" fmla="*/ 29 w 93"/>
                  <a:gd name="T99" fmla="*/ 120 h 164"/>
                  <a:gd name="T100" fmla="*/ 21 w 93"/>
                  <a:gd name="T101" fmla="*/ 88 h 164"/>
                  <a:gd name="T102" fmla="*/ 15 w 93"/>
                  <a:gd name="T103" fmla="*/ 73 h 164"/>
                  <a:gd name="T104" fmla="*/ 12 w 93"/>
                  <a:gd name="T105" fmla="*/ 58 h 164"/>
                  <a:gd name="T106" fmla="*/ 4 w 93"/>
                  <a:gd name="T107" fmla="*/ 29 h 164"/>
                  <a:gd name="T108" fmla="*/ 2 w 93"/>
                  <a:gd name="T109" fmla="*/ 20 h 164"/>
                  <a:gd name="T110" fmla="*/ 7 w 93"/>
                  <a:gd name="T111" fmla="*/ 7 h 164"/>
                  <a:gd name="T112" fmla="*/ 14 w 93"/>
                  <a:gd name="T113" fmla="*/ 2 h 164"/>
                  <a:gd name="T114" fmla="*/ 15 w 93"/>
                  <a:gd name="T115" fmla="*/ 2 h 164"/>
                  <a:gd name="T116" fmla="*/ 26 w 93"/>
                  <a:gd name="T117" fmla="*/ 2 h 164"/>
                  <a:gd name="T118" fmla="*/ 27 w 93"/>
                  <a:gd name="T119" fmla="*/ 5 h 164"/>
                  <a:gd name="T120" fmla="*/ 26 w 93"/>
                  <a:gd name="T121" fmla="*/ 10 h 164"/>
                  <a:gd name="T122" fmla="*/ 24 w 93"/>
                  <a:gd name="T123" fmla="*/ 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 h="164">
                    <a:moveTo>
                      <a:pt x="22" y="31"/>
                    </a:moveTo>
                    <a:lnTo>
                      <a:pt x="22" y="31"/>
                    </a:lnTo>
                    <a:lnTo>
                      <a:pt x="22" y="31"/>
                    </a:lnTo>
                    <a:lnTo>
                      <a:pt x="21" y="31"/>
                    </a:lnTo>
                    <a:lnTo>
                      <a:pt x="21" y="29"/>
                    </a:lnTo>
                    <a:lnTo>
                      <a:pt x="22" y="31"/>
                    </a:lnTo>
                    <a:close/>
                    <a:moveTo>
                      <a:pt x="22" y="27"/>
                    </a:moveTo>
                    <a:lnTo>
                      <a:pt x="22" y="29"/>
                    </a:lnTo>
                    <a:lnTo>
                      <a:pt x="22" y="27"/>
                    </a:lnTo>
                    <a:lnTo>
                      <a:pt x="21" y="25"/>
                    </a:lnTo>
                    <a:lnTo>
                      <a:pt x="21" y="25"/>
                    </a:lnTo>
                    <a:lnTo>
                      <a:pt x="22" y="25"/>
                    </a:lnTo>
                    <a:lnTo>
                      <a:pt x="22" y="27"/>
                    </a:lnTo>
                    <a:close/>
                    <a:moveTo>
                      <a:pt x="24" y="17"/>
                    </a:moveTo>
                    <a:lnTo>
                      <a:pt x="24" y="17"/>
                    </a:lnTo>
                    <a:lnTo>
                      <a:pt x="22" y="17"/>
                    </a:lnTo>
                    <a:lnTo>
                      <a:pt x="21" y="22"/>
                    </a:lnTo>
                    <a:lnTo>
                      <a:pt x="19" y="24"/>
                    </a:lnTo>
                    <a:lnTo>
                      <a:pt x="17" y="27"/>
                    </a:lnTo>
                    <a:lnTo>
                      <a:pt x="17" y="27"/>
                    </a:lnTo>
                    <a:lnTo>
                      <a:pt x="17" y="27"/>
                    </a:lnTo>
                    <a:lnTo>
                      <a:pt x="17" y="27"/>
                    </a:lnTo>
                    <a:lnTo>
                      <a:pt x="17" y="27"/>
                    </a:lnTo>
                    <a:lnTo>
                      <a:pt x="17" y="27"/>
                    </a:lnTo>
                    <a:lnTo>
                      <a:pt x="17" y="29"/>
                    </a:lnTo>
                    <a:lnTo>
                      <a:pt x="17" y="29"/>
                    </a:lnTo>
                    <a:lnTo>
                      <a:pt x="17" y="29"/>
                    </a:lnTo>
                    <a:lnTo>
                      <a:pt x="17" y="29"/>
                    </a:lnTo>
                    <a:lnTo>
                      <a:pt x="17" y="29"/>
                    </a:lnTo>
                    <a:lnTo>
                      <a:pt x="17" y="29"/>
                    </a:lnTo>
                    <a:lnTo>
                      <a:pt x="19" y="31"/>
                    </a:lnTo>
                    <a:lnTo>
                      <a:pt x="19" y="31"/>
                    </a:lnTo>
                    <a:lnTo>
                      <a:pt x="19" y="31"/>
                    </a:lnTo>
                    <a:lnTo>
                      <a:pt x="19" y="31"/>
                    </a:lnTo>
                    <a:lnTo>
                      <a:pt x="21" y="31"/>
                    </a:lnTo>
                    <a:lnTo>
                      <a:pt x="21" y="31"/>
                    </a:lnTo>
                    <a:lnTo>
                      <a:pt x="21" y="32"/>
                    </a:lnTo>
                    <a:lnTo>
                      <a:pt x="21" y="32"/>
                    </a:lnTo>
                    <a:lnTo>
                      <a:pt x="21" y="32"/>
                    </a:lnTo>
                    <a:lnTo>
                      <a:pt x="21" y="32"/>
                    </a:lnTo>
                    <a:lnTo>
                      <a:pt x="22" y="32"/>
                    </a:lnTo>
                    <a:lnTo>
                      <a:pt x="22" y="32"/>
                    </a:lnTo>
                    <a:lnTo>
                      <a:pt x="24" y="34"/>
                    </a:lnTo>
                    <a:lnTo>
                      <a:pt x="24" y="34"/>
                    </a:lnTo>
                    <a:lnTo>
                      <a:pt x="22" y="34"/>
                    </a:lnTo>
                    <a:lnTo>
                      <a:pt x="24" y="36"/>
                    </a:lnTo>
                    <a:lnTo>
                      <a:pt x="24" y="36"/>
                    </a:lnTo>
                    <a:lnTo>
                      <a:pt x="24" y="37"/>
                    </a:lnTo>
                    <a:lnTo>
                      <a:pt x="24" y="37"/>
                    </a:lnTo>
                    <a:lnTo>
                      <a:pt x="24" y="39"/>
                    </a:lnTo>
                    <a:lnTo>
                      <a:pt x="24" y="39"/>
                    </a:lnTo>
                    <a:lnTo>
                      <a:pt x="22" y="41"/>
                    </a:lnTo>
                    <a:lnTo>
                      <a:pt x="22" y="41"/>
                    </a:lnTo>
                    <a:lnTo>
                      <a:pt x="22" y="44"/>
                    </a:lnTo>
                    <a:lnTo>
                      <a:pt x="22" y="44"/>
                    </a:lnTo>
                    <a:lnTo>
                      <a:pt x="24" y="46"/>
                    </a:lnTo>
                    <a:lnTo>
                      <a:pt x="24" y="46"/>
                    </a:lnTo>
                    <a:lnTo>
                      <a:pt x="24" y="46"/>
                    </a:lnTo>
                    <a:lnTo>
                      <a:pt x="26" y="47"/>
                    </a:lnTo>
                    <a:lnTo>
                      <a:pt x="26" y="47"/>
                    </a:lnTo>
                    <a:lnTo>
                      <a:pt x="26" y="47"/>
                    </a:lnTo>
                    <a:lnTo>
                      <a:pt x="27" y="49"/>
                    </a:lnTo>
                    <a:lnTo>
                      <a:pt x="29" y="49"/>
                    </a:lnTo>
                    <a:lnTo>
                      <a:pt x="29" y="51"/>
                    </a:lnTo>
                    <a:lnTo>
                      <a:pt x="31" y="53"/>
                    </a:lnTo>
                    <a:lnTo>
                      <a:pt x="31" y="53"/>
                    </a:lnTo>
                    <a:lnTo>
                      <a:pt x="32" y="56"/>
                    </a:lnTo>
                    <a:lnTo>
                      <a:pt x="32" y="56"/>
                    </a:lnTo>
                    <a:lnTo>
                      <a:pt x="32" y="56"/>
                    </a:lnTo>
                    <a:lnTo>
                      <a:pt x="32" y="56"/>
                    </a:lnTo>
                    <a:lnTo>
                      <a:pt x="34" y="56"/>
                    </a:lnTo>
                    <a:lnTo>
                      <a:pt x="34" y="56"/>
                    </a:lnTo>
                    <a:lnTo>
                      <a:pt x="34" y="58"/>
                    </a:lnTo>
                    <a:lnTo>
                      <a:pt x="34" y="58"/>
                    </a:lnTo>
                    <a:lnTo>
                      <a:pt x="34" y="58"/>
                    </a:lnTo>
                    <a:lnTo>
                      <a:pt x="34" y="58"/>
                    </a:lnTo>
                    <a:lnTo>
                      <a:pt x="36" y="58"/>
                    </a:lnTo>
                    <a:lnTo>
                      <a:pt x="36" y="58"/>
                    </a:lnTo>
                    <a:lnTo>
                      <a:pt x="37" y="59"/>
                    </a:lnTo>
                    <a:lnTo>
                      <a:pt x="37" y="59"/>
                    </a:lnTo>
                    <a:lnTo>
                      <a:pt x="39" y="59"/>
                    </a:lnTo>
                    <a:lnTo>
                      <a:pt x="39" y="61"/>
                    </a:lnTo>
                    <a:lnTo>
                      <a:pt x="41" y="63"/>
                    </a:lnTo>
                    <a:lnTo>
                      <a:pt x="41" y="63"/>
                    </a:lnTo>
                    <a:lnTo>
                      <a:pt x="41" y="63"/>
                    </a:lnTo>
                    <a:lnTo>
                      <a:pt x="43" y="66"/>
                    </a:lnTo>
                    <a:lnTo>
                      <a:pt x="44" y="66"/>
                    </a:lnTo>
                    <a:lnTo>
                      <a:pt x="44" y="68"/>
                    </a:lnTo>
                    <a:lnTo>
                      <a:pt x="44" y="68"/>
                    </a:lnTo>
                    <a:lnTo>
                      <a:pt x="44" y="70"/>
                    </a:lnTo>
                    <a:lnTo>
                      <a:pt x="44" y="70"/>
                    </a:lnTo>
                    <a:lnTo>
                      <a:pt x="46" y="71"/>
                    </a:lnTo>
                    <a:lnTo>
                      <a:pt x="46" y="73"/>
                    </a:lnTo>
                    <a:lnTo>
                      <a:pt x="46" y="75"/>
                    </a:lnTo>
                    <a:lnTo>
                      <a:pt x="46" y="75"/>
                    </a:lnTo>
                    <a:lnTo>
                      <a:pt x="46" y="75"/>
                    </a:lnTo>
                    <a:lnTo>
                      <a:pt x="46" y="76"/>
                    </a:lnTo>
                    <a:lnTo>
                      <a:pt x="46" y="78"/>
                    </a:lnTo>
                    <a:lnTo>
                      <a:pt x="48" y="86"/>
                    </a:lnTo>
                    <a:lnTo>
                      <a:pt x="49" y="88"/>
                    </a:lnTo>
                    <a:lnTo>
                      <a:pt x="49" y="88"/>
                    </a:lnTo>
                    <a:lnTo>
                      <a:pt x="49" y="90"/>
                    </a:lnTo>
                    <a:lnTo>
                      <a:pt x="49" y="90"/>
                    </a:lnTo>
                    <a:lnTo>
                      <a:pt x="51" y="90"/>
                    </a:lnTo>
                    <a:lnTo>
                      <a:pt x="51" y="90"/>
                    </a:lnTo>
                    <a:lnTo>
                      <a:pt x="54" y="92"/>
                    </a:lnTo>
                    <a:lnTo>
                      <a:pt x="54" y="93"/>
                    </a:lnTo>
                    <a:lnTo>
                      <a:pt x="58" y="97"/>
                    </a:lnTo>
                    <a:lnTo>
                      <a:pt x="58" y="97"/>
                    </a:lnTo>
                    <a:lnTo>
                      <a:pt x="59" y="98"/>
                    </a:lnTo>
                    <a:lnTo>
                      <a:pt x="59" y="100"/>
                    </a:lnTo>
                    <a:lnTo>
                      <a:pt x="59" y="100"/>
                    </a:lnTo>
                    <a:lnTo>
                      <a:pt x="59" y="102"/>
                    </a:lnTo>
                    <a:lnTo>
                      <a:pt x="59" y="102"/>
                    </a:lnTo>
                    <a:lnTo>
                      <a:pt x="59" y="102"/>
                    </a:lnTo>
                    <a:lnTo>
                      <a:pt x="59" y="102"/>
                    </a:lnTo>
                    <a:lnTo>
                      <a:pt x="59" y="103"/>
                    </a:lnTo>
                    <a:lnTo>
                      <a:pt x="61" y="105"/>
                    </a:lnTo>
                    <a:lnTo>
                      <a:pt x="65" y="108"/>
                    </a:lnTo>
                    <a:lnTo>
                      <a:pt x="68" y="112"/>
                    </a:lnTo>
                    <a:lnTo>
                      <a:pt x="71" y="114"/>
                    </a:lnTo>
                    <a:lnTo>
                      <a:pt x="73" y="115"/>
                    </a:lnTo>
                    <a:lnTo>
                      <a:pt x="76" y="117"/>
                    </a:lnTo>
                    <a:lnTo>
                      <a:pt x="76" y="117"/>
                    </a:lnTo>
                    <a:lnTo>
                      <a:pt x="78" y="117"/>
                    </a:lnTo>
                    <a:lnTo>
                      <a:pt x="80" y="117"/>
                    </a:lnTo>
                    <a:lnTo>
                      <a:pt x="81" y="115"/>
                    </a:lnTo>
                    <a:lnTo>
                      <a:pt x="81" y="115"/>
                    </a:lnTo>
                    <a:lnTo>
                      <a:pt x="80" y="114"/>
                    </a:lnTo>
                    <a:lnTo>
                      <a:pt x="81" y="114"/>
                    </a:lnTo>
                    <a:lnTo>
                      <a:pt x="81" y="114"/>
                    </a:lnTo>
                    <a:lnTo>
                      <a:pt x="83" y="117"/>
                    </a:lnTo>
                    <a:lnTo>
                      <a:pt x="83" y="120"/>
                    </a:lnTo>
                    <a:lnTo>
                      <a:pt x="83" y="120"/>
                    </a:lnTo>
                    <a:lnTo>
                      <a:pt x="87" y="131"/>
                    </a:lnTo>
                    <a:lnTo>
                      <a:pt x="88" y="134"/>
                    </a:lnTo>
                    <a:lnTo>
                      <a:pt x="88" y="136"/>
                    </a:lnTo>
                    <a:lnTo>
                      <a:pt x="88" y="136"/>
                    </a:lnTo>
                    <a:lnTo>
                      <a:pt x="88" y="136"/>
                    </a:lnTo>
                    <a:lnTo>
                      <a:pt x="88" y="136"/>
                    </a:lnTo>
                    <a:lnTo>
                      <a:pt x="93" y="149"/>
                    </a:lnTo>
                    <a:lnTo>
                      <a:pt x="93" y="154"/>
                    </a:lnTo>
                    <a:lnTo>
                      <a:pt x="93" y="154"/>
                    </a:lnTo>
                    <a:lnTo>
                      <a:pt x="93" y="154"/>
                    </a:lnTo>
                    <a:lnTo>
                      <a:pt x="93" y="154"/>
                    </a:lnTo>
                    <a:lnTo>
                      <a:pt x="92" y="154"/>
                    </a:lnTo>
                    <a:lnTo>
                      <a:pt x="92" y="154"/>
                    </a:lnTo>
                    <a:lnTo>
                      <a:pt x="92" y="154"/>
                    </a:lnTo>
                    <a:lnTo>
                      <a:pt x="90" y="154"/>
                    </a:lnTo>
                    <a:lnTo>
                      <a:pt x="90" y="154"/>
                    </a:lnTo>
                    <a:lnTo>
                      <a:pt x="90" y="154"/>
                    </a:lnTo>
                    <a:lnTo>
                      <a:pt x="87" y="156"/>
                    </a:lnTo>
                    <a:lnTo>
                      <a:pt x="83" y="156"/>
                    </a:lnTo>
                    <a:lnTo>
                      <a:pt x="76" y="158"/>
                    </a:lnTo>
                    <a:lnTo>
                      <a:pt x="76" y="158"/>
                    </a:lnTo>
                    <a:lnTo>
                      <a:pt x="70" y="159"/>
                    </a:lnTo>
                    <a:lnTo>
                      <a:pt x="70" y="159"/>
                    </a:lnTo>
                    <a:lnTo>
                      <a:pt x="68" y="159"/>
                    </a:lnTo>
                    <a:lnTo>
                      <a:pt x="68" y="159"/>
                    </a:lnTo>
                    <a:lnTo>
                      <a:pt x="66" y="161"/>
                    </a:lnTo>
                    <a:lnTo>
                      <a:pt x="65" y="161"/>
                    </a:lnTo>
                    <a:lnTo>
                      <a:pt x="65" y="161"/>
                    </a:lnTo>
                    <a:lnTo>
                      <a:pt x="63" y="161"/>
                    </a:lnTo>
                    <a:lnTo>
                      <a:pt x="63" y="161"/>
                    </a:lnTo>
                    <a:lnTo>
                      <a:pt x="58" y="161"/>
                    </a:lnTo>
                    <a:lnTo>
                      <a:pt x="56" y="163"/>
                    </a:lnTo>
                    <a:lnTo>
                      <a:pt x="56" y="163"/>
                    </a:lnTo>
                    <a:lnTo>
                      <a:pt x="54" y="163"/>
                    </a:lnTo>
                    <a:lnTo>
                      <a:pt x="54" y="163"/>
                    </a:lnTo>
                    <a:lnTo>
                      <a:pt x="54" y="163"/>
                    </a:lnTo>
                    <a:lnTo>
                      <a:pt x="51" y="163"/>
                    </a:lnTo>
                    <a:lnTo>
                      <a:pt x="51" y="163"/>
                    </a:lnTo>
                    <a:lnTo>
                      <a:pt x="51" y="163"/>
                    </a:lnTo>
                    <a:lnTo>
                      <a:pt x="49" y="163"/>
                    </a:lnTo>
                    <a:lnTo>
                      <a:pt x="49" y="163"/>
                    </a:lnTo>
                    <a:lnTo>
                      <a:pt x="49" y="163"/>
                    </a:lnTo>
                    <a:lnTo>
                      <a:pt x="49" y="163"/>
                    </a:lnTo>
                    <a:lnTo>
                      <a:pt x="46" y="164"/>
                    </a:lnTo>
                    <a:lnTo>
                      <a:pt x="43" y="164"/>
                    </a:lnTo>
                    <a:lnTo>
                      <a:pt x="43" y="164"/>
                    </a:lnTo>
                    <a:lnTo>
                      <a:pt x="41" y="164"/>
                    </a:lnTo>
                    <a:lnTo>
                      <a:pt x="39" y="161"/>
                    </a:lnTo>
                    <a:lnTo>
                      <a:pt x="39" y="161"/>
                    </a:lnTo>
                    <a:lnTo>
                      <a:pt x="39" y="158"/>
                    </a:lnTo>
                    <a:lnTo>
                      <a:pt x="37" y="156"/>
                    </a:lnTo>
                    <a:lnTo>
                      <a:pt x="37" y="153"/>
                    </a:lnTo>
                    <a:lnTo>
                      <a:pt x="37" y="153"/>
                    </a:lnTo>
                    <a:lnTo>
                      <a:pt x="37" y="151"/>
                    </a:lnTo>
                    <a:lnTo>
                      <a:pt x="36" y="149"/>
                    </a:lnTo>
                    <a:lnTo>
                      <a:pt x="36" y="147"/>
                    </a:lnTo>
                    <a:lnTo>
                      <a:pt x="36" y="146"/>
                    </a:lnTo>
                    <a:lnTo>
                      <a:pt x="36" y="146"/>
                    </a:lnTo>
                    <a:lnTo>
                      <a:pt x="36" y="146"/>
                    </a:lnTo>
                    <a:lnTo>
                      <a:pt x="36" y="144"/>
                    </a:lnTo>
                    <a:lnTo>
                      <a:pt x="36" y="144"/>
                    </a:lnTo>
                    <a:lnTo>
                      <a:pt x="29" y="122"/>
                    </a:lnTo>
                    <a:lnTo>
                      <a:pt x="29" y="122"/>
                    </a:lnTo>
                    <a:lnTo>
                      <a:pt x="29" y="122"/>
                    </a:lnTo>
                    <a:lnTo>
                      <a:pt x="29" y="122"/>
                    </a:lnTo>
                    <a:lnTo>
                      <a:pt x="29" y="120"/>
                    </a:lnTo>
                    <a:lnTo>
                      <a:pt x="29" y="120"/>
                    </a:lnTo>
                    <a:lnTo>
                      <a:pt x="27" y="117"/>
                    </a:lnTo>
                    <a:lnTo>
                      <a:pt x="27" y="117"/>
                    </a:lnTo>
                    <a:lnTo>
                      <a:pt x="21" y="88"/>
                    </a:lnTo>
                    <a:lnTo>
                      <a:pt x="19" y="88"/>
                    </a:lnTo>
                    <a:lnTo>
                      <a:pt x="19" y="85"/>
                    </a:lnTo>
                    <a:lnTo>
                      <a:pt x="19" y="85"/>
                    </a:lnTo>
                    <a:lnTo>
                      <a:pt x="15" y="73"/>
                    </a:lnTo>
                    <a:lnTo>
                      <a:pt x="15" y="73"/>
                    </a:lnTo>
                    <a:lnTo>
                      <a:pt x="14" y="68"/>
                    </a:lnTo>
                    <a:lnTo>
                      <a:pt x="12" y="58"/>
                    </a:lnTo>
                    <a:lnTo>
                      <a:pt x="12" y="58"/>
                    </a:lnTo>
                    <a:lnTo>
                      <a:pt x="7" y="41"/>
                    </a:lnTo>
                    <a:lnTo>
                      <a:pt x="7" y="41"/>
                    </a:lnTo>
                    <a:lnTo>
                      <a:pt x="4" y="29"/>
                    </a:lnTo>
                    <a:lnTo>
                      <a:pt x="4" y="29"/>
                    </a:lnTo>
                    <a:lnTo>
                      <a:pt x="2" y="24"/>
                    </a:lnTo>
                    <a:lnTo>
                      <a:pt x="2" y="24"/>
                    </a:lnTo>
                    <a:lnTo>
                      <a:pt x="2" y="20"/>
                    </a:lnTo>
                    <a:lnTo>
                      <a:pt x="2" y="20"/>
                    </a:lnTo>
                    <a:lnTo>
                      <a:pt x="0" y="19"/>
                    </a:lnTo>
                    <a:lnTo>
                      <a:pt x="4" y="12"/>
                    </a:lnTo>
                    <a:lnTo>
                      <a:pt x="5" y="9"/>
                    </a:lnTo>
                    <a:lnTo>
                      <a:pt x="7" y="7"/>
                    </a:lnTo>
                    <a:lnTo>
                      <a:pt x="9" y="5"/>
                    </a:lnTo>
                    <a:lnTo>
                      <a:pt x="10" y="3"/>
                    </a:lnTo>
                    <a:lnTo>
                      <a:pt x="10" y="3"/>
                    </a:lnTo>
                    <a:lnTo>
                      <a:pt x="14" y="2"/>
                    </a:lnTo>
                    <a:lnTo>
                      <a:pt x="14" y="2"/>
                    </a:lnTo>
                    <a:lnTo>
                      <a:pt x="14" y="2"/>
                    </a:lnTo>
                    <a:lnTo>
                      <a:pt x="14" y="2"/>
                    </a:lnTo>
                    <a:lnTo>
                      <a:pt x="15" y="2"/>
                    </a:lnTo>
                    <a:lnTo>
                      <a:pt x="15" y="2"/>
                    </a:lnTo>
                    <a:lnTo>
                      <a:pt x="17" y="0"/>
                    </a:lnTo>
                    <a:lnTo>
                      <a:pt x="21" y="0"/>
                    </a:lnTo>
                    <a:lnTo>
                      <a:pt x="26" y="2"/>
                    </a:lnTo>
                    <a:lnTo>
                      <a:pt x="27" y="2"/>
                    </a:lnTo>
                    <a:lnTo>
                      <a:pt x="29" y="2"/>
                    </a:lnTo>
                    <a:lnTo>
                      <a:pt x="29" y="3"/>
                    </a:lnTo>
                    <a:lnTo>
                      <a:pt x="27" y="5"/>
                    </a:lnTo>
                    <a:lnTo>
                      <a:pt x="27" y="5"/>
                    </a:lnTo>
                    <a:lnTo>
                      <a:pt x="27" y="7"/>
                    </a:lnTo>
                    <a:lnTo>
                      <a:pt x="26" y="10"/>
                    </a:lnTo>
                    <a:lnTo>
                      <a:pt x="26" y="10"/>
                    </a:lnTo>
                    <a:lnTo>
                      <a:pt x="26" y="10"/>
                    </a:lnTo>
                    <a:lnTo>
                      <a:pt x="26" y="12"/>
                    </a:lnTo>
                    <a:lnTo>
                      <a:pt x="26" y="12"/>
                    </a:lnTo>
                    <a:lnTo>
                      <a:pt x="24" y="17"/>
                    </a:lnTo>
                    <a:close/>
                  </a:path>
                </a:pathLst>
              </a:custGeom>
              <a:solidFill>
                <a:srgbClr val="1730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64" name="Freeform 161"/>
              <p:cNvSpPr>
                <a:spLocks/>
              </p:cNvSpPr>
              <p:nvPr/>
            </p:nvSpPr>
            <p:spPr bwMode="auto">
              <a:xfrm>
                <a:off x="8486776" y="3011488"/>
                <a:ext cx="30163" cy="38100"/>
              </a:xfrm>
              <a:custGeom>
                <a:avLst/>
                <a:gdLst>
                  <a:gd name="T0" fmla="*/ 12 w 19"/>
                  <a:gd name="T1" fmla="*/ 22 h 24"/>
                  <a:gd name="T2" fmla="*/ 10 w 19"/>
                  <a:gd name="T3" fmla="*/ 24 h 24"/>
                  <a:gd name="T4" fmla="*/ 10 w 19"/>
                  <a:gd name="T5" fmla="*/ 17 h 24"/>
                  <a:gd name="T6" fmla="*/ 10 w 19"/>
                  <a:gd name="T7" fmla="*/ 17 h 24"/>
                  <a:gd name="T8" fmla="*/ 9 w 19"/>
                  <a:gd name="T9" fmla="*/ 14 h 24"/>
                  <a:gd name="T10" fmla="*/ 5 w 19"/>
                  <a:gd name="T11" fmla="*/ 12 h 24"/>
                  <a:gd name="T12" fmla="*/ 3 w 19"/>
                  <a:gd name="T13" fmla="*/ 12 h 24"/>
                  <a:gd name="T14" fmla="*/ 3 w 19"/>
                  <a:gd name="T15" fmla="*/ 11 h 24"/>
                  <a:gd name="T16" fmla="*/ 0 w 19"/>
                  <a:gd name="T17" fmla="*/ 9 h 24"/>
                  <a:gd name="T18" fmla="*/ 0 w 19"/>
                  <a:gd name="T19" fmla="*/ 9 h 24"/>
                  <a:gd name="T20" fmla="*/ 2 w 19"/>
                  <a:gd name="T21" fmla="*/ 7 h 24"/>
                  <a:gd name="T22" fmla="*/ 5 w 19"/>
                  <a:gd name="T23" fmla="*/ 2 h 24"/>
                  <a:gd name="T24" fmla="*/ 5 w 19"/>
                  <a:gd name="T25" fmla="*/ 0 h 24"/>
                  <a:gd name="T26" fmla="*/ 7 w 19"/>
                  <a:gd name="T27" fmla="*/ 0 h 24"/>
                  <a:gd name="T28" fmla="*/ 9 w 19"/>
                  <a:gd name="T29" fmla="*/ 2 h 24"/>
                  <a:gd name="T30" fmla="*/ 9 w 19"/>
                  <a:gd name="T31" fmla="*/ 2 h 24"/>
                  <a:gd name="T32" fmla="*/ 9 w 19"/>
                  <a:gd name="T33" fmla="*/ 2 h 24"/>
                  <a:gd name="T34" fmla="*/ 9 w 19"/>
                  <a:gd name="T35" fmla="*/ 2 h 24"/>
                  <a:gd name="T36" fmla="*/ 10 w 19"/>
                  <a:gd name="T37" fmla="*/ 2 h 24"/>
                  <a:gd name="T38" fmla="*/ 15 w 19"/>
                  <a:gd name="T39" fmla="*/ 7 h 24"/>
                  <a:gd name="T40" fmla="*/ 19 w 19"/>
                  <a:gd name="T41" fmla="*/ 11 h 24"/>
                  <a:gd name="T42" fmla="*/ 19 w 19"/>
                  <a:gd name="T43" fmla="*/ 11 h 24"/>
                  <a:gd name="T44" fmla="*/ 19 w 19"/>
                  <a:gd name="T45" fmla="*/ 11 h 24"/>
                  <a:gd name="T46" fmla="*/ 19 w 19"/>
                  <a:gd name="T47" fmla="*/ 11 h 24"/>
                  <a:gd name="T48" fmla="*/ 17 w 19"/>
                  <a:gd name="T49" fmla="*/ 14 h 24"/>
                  <a:gd name="T50" fmla="*/ 15 w 19"/>
                  <a:gd name="T51" fmla="*/ 14 h 24"/>
                  <a:gd name="T52" fmla="*/ 14 w 19"/>
                  <a:gd name="T53" fmla="*/ 19 h 24"/>
                  <a:gd name="T54" fmla="*/ 12 w 19"/>
                  <a:gd name="T5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4">
                    <a:moveTo>
                      <a:pt x="12" y="22"/>
                    </a:moveTo>
                    <a:lnTo>
                      <a:pt x="10" y="24"/>
                    </a:lnTo>
                    <a:lnTo>
                      <a:pt x="10" y="17"/>
                    </a:lnTo>
                    <a:lnTo>
                      <a:pt x="10" y="17"/>
                    </a:lnTo>
                    <a:lnTo>
                      <a:pt x="9" y="14"/>
                    </a:lnTo>
                    <a:lnTo>
                      <a:pt x="5" y="12"/>
                    </a:lnTo>
                    <a:lnTo>
                      <a:pt x="3" y="12"/>
                    </a:lnTo>
                    <a:lnTo>
                      <a:pt x="3" y="11"/>
                    </a:lnTo>
                    <a:lnTo>
                      <a:pt x="0" y="9"/>
                    </a:lnTo>
                    <a:lnTo>
                      <a:pt x="0" y="9"/>
                    </a:lnTo>
                    <a:lnTo>
                      <a:pt x="2" y="7"/>
                    </a:lnTo>
                    <a:lnTo>
                      <a:pt x="5" y="2"/>
                    </a:lnTo>
                    <a:lnTo>
                      <a:pt x="5" y="0"/>
                    </a:lnTo>
                    <a:lnTo>
                      <a:pt x="7" y="0"/>
                    </a:lnTo>
                    <a:lnTo>
                      <a:pt x="9" y="2"/>
                    </a:lnTo>
                    <a:lnTo>
                      <a:pt x="9" y="2"/>
                    </a:lnTo>
                    <a:lnTo>
                      <a:pt x="9" y="2"/>
                    </a:lnTo>
                    <a:lnTo>
                      <a:pt x="9" y="2"/>
                    </a:lnTo>
                    <a:lnTo>
                      <a:pt x="10" y="2"/>
                    </a:lnTo>
                    <a:lnTo>
                      <a:pt x="15" y="7"/>
                    </a:lnTo>
                    <a:lnTo>
                      <a:pt x="19" y="11"/>
                    </a:lnTo>
                    <a:lnTo>
                      <a:pt x="19" y="11"/>
                    </a:lnTo>
                    <a:lnTo>
                      <a:pt x="19" y="11"/>
                    </a:lnTo>
                    <a:lnTo>
                      <a:pt x="19" y="11"/>
                    </a:lnTo>
                    <a:lnTo>
                      <a:pt x="17" y="14"/>
                    </a:lnTo>
                    <a:lnTo>
                      <a:pt x="15" y="14"/>
                    </a:lnTo>
                    <a:lnTo>
                      <a:pt x="14" y="19"/>
                    </a:lnTo>
                    <a:lnTo>
                      <a:pt x="12" y="22"/>
                    </a:lnTo>
                    <a:close/>
                  </a:path>
                </a:pathLst>
              </a:custGeom>
              <a:solidFill>
                <a:srgbClr val="1730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65" name="Freeform 162"/>
              <p:cNvSpPr>
                <a:spLocks noEditPoints="1"/>
              </p:cNvSpPr>
              <p:nvPr/>
            </p:nvSpPr>
            <p:spPr bwMode="auto">
              <a:xfrm>
                <a:off x="7250113" y="4649788"/>
                <a:ext cx="1260475" cy="1150938"/>
              </a:xfrm>
              <a:custGeom>
                <a:avLst/>
                <a:gdLst>
                  <a:gd name="T0" fmla="*/ 696 w 794"/>
                  <a:gd name="T1" fmla="*/ 696 h 725"/>
                  <a:gd name="T2" fmla="*/ 669 w 794"/>
                  <a:gd name="T3" fmla="*/ 713 h 725"/>
                  <a:gd name="T4" fmla="*/ 664 w 794"/>
                  <a:gd name="T5" fmla="*/ 710 h 725"/>
                  <a:gd name="T6" fmla="*/ 686 w 794"/>
                  <a:gd name="T7" fmla="*/ 691 h 725"/>
                  <a:gd name="T8" fmla="*/ 718 w 794"/>
                  <a:gd name="T9" fmla="*/ 691 h 725"/>
                  <a:gd name="T10" fmla="*/ 742 w 794"/>
                  <a:gd name="T11" fmla="*/ 673 h 725"/>
                  <a:gd name="T12" fmla="*/ 781 w 794"/>
                  <a:gd name="T13" fmla="*/ 632 h 725"/>
                  <a:gd name="T14" fmla="*/ 764 w 794"/>
                  <a:gd name="T15" fmla="*/ 654 h 725"/>
                  <a:gd name="T16" fmla="*/ 777 w 794"/>
                  <a:gd name="T17" fmla="*/ 630 h 725"/>
                  <a:gd name="T18" fmla="*/ 788 w 794"/>
                  <a:gd name="T19" fmla="*/ 600 h 725"/>
                  <a:gd name="T20" fmla="*/ 588 w 794"/>
                  <a:gd name="T21" fmla="*/ 507 h 725"/>
                  <a:gd name="T22" fmla="*/ 567 w 794"/>
                  <a:gd name="T23" fmla="*/ 481 h 725"/>
                  <a:gd name="T24" fmla="*/ 489 w 794"/>
                  <a:gd name="T25" fmla="*/ 330 h 725"/>
                  <a:gd name="T26" fmla="*/ 240 w 794"/>
                  <a:gd name="T27" fmla="*/ 173 h 725"/>
                  <a:gd name="T28" fmla="*/ 273 w 794"/>
                  <a:gd name="T29" fmla="*/ 170 h 725"/>
                  <a:gd name="T30" fmla="*/ 249 w 794"/>
                  <a:gd name="T31" fmla="*/ 29 h 725"/>
                  <a:gd name="T32" fmla="*/ 398 w 794"/>
                  <a:gd name="T33" fmla="*/ 41 h 725"/>
                  <a:gd name="T34" fmla="*/ 503 w 794"/>
                  <a:gd name="T35" fmla="*/ 34 h 725"/>
                  <a:gd name="T36" fmla="*/ 535 w 794"/>
                  <a:gd name="T37" fmla="*/ 2 h 725"/>
                  <a:gd name="T38" fmla="*/ 583 w 794"/>
                  <a:gd name="T39" fmla="*/ 32 h 725"/>
                  <a:gd name="T40" fmla="*/ 628 w 794"/>
                  <a:gd name="T41" fmla="*/ 144 h 725"/>
                  <a:gd name="T42" fmla="*/ 696 w 794"/>
                  <a:gd name="T43" fmla="*/ 239 h 725"/>
                  <a:gd name="T44" fmla="*/ 735 w 794"/>
                  <a:gd name="T45" fmla="*/ 346 h 725"/>
                  <a:gd name="T46" fmla="*/ 774 w 794"/>
                  <a:gd name="T47" fmla="*/ 417 h 725"/>
                  <a:gd name="T48" fmla="*/ 789 w 794"/>
                  <a:gd name="T49" fmla="*/ 530 h 725"/>
                  <a:gd name="T50" fmla="*/ 782 w 794"/>
                  <a:gd name="T51" fmla="*/ 561 h 725"/>
                  <a:gd name="T52" fmla="*/ 782 w 794"/>
                  <a:gd name="T53" fmla="*/ 602 h 725"/>
                  <a:gd name="T54" fmla="*/ 759 w 794"/>
                  <a:gd name="T55" fmla="*/ 622 h 725"/>
                  <a:gd name="T56" fmla="*/ 733 w 794"/>
                  <a:gd name="T57" fmla="*/ 634 h 725"/>
                  <a:gd name="T58" fmla="*/ 705 w 794"/>
                  <a:gd name="T59" fmla="*/ 641 h 725"/>
                  <a:gd name="T60" fmla="*/ 691 w 794"/>
                  <a:gd name="T61" fmla="*/ 602 h 725"/>
                  <a:gd name="T62" fmla="*/ 672 w 794"/>
                  <a:gd name="T63" fmla="*/ 569 h 725"/>
                  <a:gd name="T64" fmla="*/ 638 w 794"/>
                  <a:gd name="T65" fmla="*/ 569 h 725"/>
                  <a:gd name="T66" fmla="*/ 601 w 794"/>
                  <a:gd name="T67" fmla="*/ 505 h 725"/>
                  <a:gd name="T68" fmla="*/ 579 w 794"/>
                  <a:gd name="T69" fmla="*/ 480 h 725"/>
                  <a:gd name="T70" fmla="*/ 583 w 794"/>
                  <a:gd name="T71" fmla="*/ 449 h 725"/>
                  <a:gd name="T72" fmla="*/ 562 w 794"/>
                  <a:gd name="T73" fmla="*/ 466 h 725"/>
                  <a:gd name="T74" fmla="*/ 515 w 794"/>
                  <a:gd name="T75" fmla="*/ 403 h 725"/>
                  <a:gd name="T76" fmla="*/ 523 w 794"/>
                  <a:gd name="T77" fmla="*/ 376 h 725"/>
                  <a:gd name="T78" fmla="*/ 527 w 794"/>
                  <a:gd name="T79" fmla="*/ 342 h 725"/>
                  <a:gd name="T80" fmla="*/ 503 w 794"/>
                  <a:gd name="T81" fmla="*/ 342 h 725"/>
                  <a:gd name="T82" fmla="*/ 513 w 794"/>
                  <a:gd name="T83" fmla="*/ 371 h 725"/>
                  <a:gd name="T84" fmla="*/ 494 w 794"/>
                  <a:gd name="T85" fmla="*/ 359 h 725"/>
                  <a:gd name="T86" fmla="*/ 491 w 794"/>
                  <a:gd name="T87" fmla="*/ 320 h 725"/>
                  <a:gd name="T88" fmla="*/ 498 w 794"/>
                  <a:gd name="T89" fmla="*/ 276 h 725"/>
                  <a:gd name="T90" fmla="*/ 494 w 794"/>
                  <a:gd name="T91" fmla="*/ 237 h 725"/>
                  <a:gd name="T92" fmla="*/ 474 w 794"/>
                  <a:gd name="T93" fmla="*/ 207 h 725"/>
                  <a:gd name="T94" fmla="*/ 447 w 794"/>
                  <a:gd name="T95" fmla="*/ 197 h 725"/>
                  <a:gd name="T96" fmla="*/ 417 w 794"/>
                  <a:gd name="T97" fmla="*/ 173 h 725"/>
                  <a:gd name="T98" fmla="*/ 391 w 794"/>
                  <a:gd name="T99" fmla="*/ 141 h 725"/>
                  <a:gd name="T100" fmla="*/ 340 w 794"/>
                  <a:gd name="T101" fmla="*/ 112 h 725"/>
                  <a:gd name="T102" fmla="*/ 315 w 794"/>
                  <a:gd name="T103" fmla="*/ 127 h 725"/>
                  <a:gd name="T104" fmla="*/ 288 w 794"/>
                  <a:gd name="T105" fmla="*/ 149 h 725"/>
                  <a:gd name="T106" fmla="*/ 256 w 794"/>
                  <a:gd name="T107" fmla="*/ 168 h 725"/>
                  <a:gd name="T108" fmla="*/ 220 w 794"/>
                  <a:gd name="T109" fmla="*/ 153 h 725"/>
                  <a:gd name="T110" fmla="*/ 213 w 794"/>
                  <a:gd name="T111" fmla="*/ 142 h 725"/>
                  <a:gd name="T112" fmla="*/ 130 w 794"/>
                  <a:gd name="T113" fmla="*/ 105 h 725"/>
                  <a:gd name="T114" fmla="*/ 25 w 794"/>
                  <a:gd name="T115" fmla="*/ 122 h 725"/>
                  <a:gd name="T116" fmla="*/ 2 w 794"/>
                  <a:gd name="T117" fmla="*/ 49 h 725"/>
                  <a:gd name="T118" fmla="*/ 73 w 794"/>
                  <a:gd name="T119" fmla="*/ 36 h 725"/>
                  <a:gd name="T120" fmla="*/ 196 w 794"/>
                  <a:gd name="T121" fmla="*/ 22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4" h="725">
                    <a:moveTo>
                      <a:pt x="618" y="725"/>
                    </a:moveTo>
                    <a:lnTo>
                      <a:pt x="613" y="725"/>
                    </a:lnTo>
                    <a:lnTo>
                      <a:pt x="613" y="724"/>
                    </a:lnTo>
                    <a:lnTo>
                      <a:pt x="615" y="722"/>
                    </a:lnTo>
                    <a:lnTo>
                      <a:pt x="615" y="720"/>
                    </a:lnTo>
                    <a:lnTo>
                      <a:pt x="616" y="720"/>
                    </a:lnTo>
                    <a:lnTo>
                      <a:pt x="618" y="720"/>
                    </a:lnTo>
                    <a:lnTo>
                      <a:pt x="620" y="722"/>
                    </a:lnTo>
                    <a:lnTo>
                      <a:pt x="618" y="724"/>
                    </a:lnTo>
                    <a:lnTo>
                      <a:pt x="618" y="725"/>
                    </a:lnTo>
                    <a:close/>
                    <a:moveTo>
                      <a:pt x="703" y="696"/>
                    </a:moveTo>
                    <a:lnTo>
                      <a:pt x="703" y="698"/>
                    </a:lnTo>
                    <a:lnTo>
                      <a:pt x="699" y="700"/>
                    </a:lnTo>
                    <a:lnTo>
                      <a:pt x="701" y="698"/>
                    </a:lnTo>
                    <a:lnTo>
                      <a:pt x="703" y="698"/>
                    </a:lnTo>
                    <a:lnTo>
                      <a:pt x="703" y="696"/>
                    </a:lnTo>
                    <a:close/>
                    <a:moveTo>
                      <a:pt x="688" y="693"/>
                    </a:moveTo>
                    <a:lnTo>
                      <a:pt x="691" y="695"/>
                    </a:lnTo>
                    <a:lnTo>
                      <a:pt x="693" y="695"/>
                    </a:lnTo>
                    <a:lnTo>
                      <a:pt x="694" y="695"/>
                    </a:lnTo>
                    <a:lnTo>
                      <a:pt x="696" y="696"/>
                    </a:lnTo>
                    <a:lnTo>
                      <a:pt x="696" y="698"/>
                    </a:lnTo>
                    <a:lnTo>
                      <a:pt x="696" y="700"/>
                    </a:lnTo>
                    <a:lnTo>
                      <a:pt x="698" y="700"/>
                    </a:lnTo>
                    <a:lnTo>
                      <a:pt x="698" y="702"/>
                    </a:lnTo>
                    <a:lnTo>
                      <a:pt x="694" y="703"/>
                    </a:lnTo>
                    <a:lnTo>
                      <a:pt x="689" y="705"/>
                    </a:lnTo>
                    <a:lnTo>
                      <a:pt x="688" y="705"/>
                    </a:lnTo>
                    <a:lnTo>
                      <a:pt x="688" y="703"/>
                    </a:lnTo>
                    <a:lnTo>
                      <a:pt x="686" y="703"/>
                    </a:lnTo>
                    <a:lnTo>
                      <a:pt x="684" y="703"/>
                    </a:lnTo>
                    <a:lnTo>
                      <a:pt x="683" y="705"/>
                    </a:lnTo>
                    <a:lnTo>
                      <a:pt x="681" y="705"/>
                    </a:lnTo>
                    <a:lnTo>
                      <a:pt x="679" y="705"/>
                    </a:lnTo>
                    <a:lnTo>
                      <a:pt x="679" y="703"/>
                    </a:lnTo>
                    <a:lnTo>
                      <a:pt x="677" y="702"/>
                    </a:lnTo>
                    <a:lnTo>
                      <a:pt x="677" y="703"/>
                    </a:lnTo>
                    <a:lnTo>
                      <a:pt x="677" y="705"/>
                    </a:lnTo>
                    <a:lnTo>
                      <a:pt x="677" y="707"/>
                    </a:lnTo>
                    <a:lnTo>
                      <a:pt x="676" y="708"/>
                    </a:lnTo>
                    <a:lnTo>
                      <a:pt x="674" y="708"/>
                    </a:lnTo>
                    <a:lnTo>
                      <a:pt x="669" y="713"/>
                    </a:lnTo>
                    <a:lnTo>
                      <a:pt x="662" y="715"/>
                    </a:lnTo>
                    <a:lnTo>
                      <a:pt x="662" y="717"/>
                    </a:lnTo>
                    <a:lnTo>
                      <a:pt x="661" y="717"/>
                    </a:lnTo>
                    <a:lnTo>
                      <a:pt x="655" y="718"/>
                    </a:lnTo>
                    <a:lnTo>
                      <a:pt x="652" y="718"/>
                    </a:lnTo>
                    <a:lnTo>
                      <a:pt x="650" y="720"/>
                    </a:lnTo>
                    <a:lnTo>
                      <a:pt x="649" y="720"/>
                    </a:lnTo>
                    <a:lnTo>
                      <a:pt x="647" y="718"/>
                    </a:lnTo>
                    <a:lnTo>
                      <a:pt x="649" y="718"/>
                    </a:lnTo>
                    <a:lnTo>
                      <a:pt x="649" y="717"/>
                    </a:lnTo>
                    <a:lnTo>
                      <a:pt x="649" y="715"/>
                    </a:lnTo>
                    <a:lnTo>
                      <a:pt x="652" y="715"/>
                    </a:lnTo>
                    <a:lnTo>
                      <a:pt x="654" y="715"/>
                    </a:lnTo>
                    <a:lnTo>
                      <a:pt x="655" y="715"/>
                    </a:lnTo>
                    <a:lnTo>
                      <a:pt x="657" y="715"/>
                    </a:lnTo>
                    <a:lnTo>
                      <a:pt x="657" y="713"/>
                    </a:lnTo>
                    <a:lnTo>
                      <a:pt x="659" y="713"/>
                    </a:lnTo>
                    <a:lnTo>
                      <a:pt x="661" y="713"/>
                    </a:lnTo>
                    <a:lnTo>
                      <a:pt x="662" y="712"/>
                    </a:lnTo>
                    <a:lnTo>
                      <a:pt x="662" y="710"/>
                    </a:lnTo>
                    <a:lnTo>
                      <a:pt x="664" y="710"/>
                    </a:lnTo>
                    <a:lnTo>
                      <a:pt x="666" y="707"/>
                    </a:lnTo>
                    <a:lnTo>
                      <a:pt x="666" y="705"/>
                    </a:lnTo>
                    <a:lnTo>
                      <a:pt x="667" y="705"/>
                    </a:lnTo>
                    <a:lnTo>
                      <a:pt x="669" y="705"/>
                    </a:lnTo>
                    <a:lnTo>
                      <a:pt x="669" y="703"/>
                    </a:lnTo>
                    <a:lnTo>
                      <a:pt x="671" y="700"/>
                    </a:lnTo>
                    <a:lnTo>
                      <a:pt x="672" y="702"/>
                    </a:lnTo>
                    <a:lnTo>
                      <a:pt x="674" y="702"/>
                    </a:lnTo>
                    <a:lnTo>
                      <a:pt x="676" y="700"/>
                    </a:lnTo>
                    <a:lnTo>
                      <a:pt x="676" y="698"/>
                    </a:lnTo>
                    <a:lnTo>
                      <a:pt x="677" y="696"/>
                    </a:lnTo>
                    <a:lnTo>
                      <a:pt x="679" y="696"/>
                    </a:lnTo>
                    <a:lnTo>
                      <a:pt x="679" y="698"/>
                    </a:lnTo>
                    <a:lnTo>
                      <a:pt x="681" y="696"/>
                    </a:lnTo>
                    <a:lnTo>
                      <a:pt x="681" y="693"/>
                    </a:lnTo>
                    <a:lnTo>
                      <a:pt x="681" y="691"/>
                    </a:lnTo>
                    <a:lnTo>
                      <a:pt x="683" y="693"/>
                    </a:lnTo>
                    <a:lnTo>
                      <a:pt x="683" y="695"/>
                    </a:lnTo>
                    <a:lnTo>
                      <a:pt x="684" y="693"/>
                    </a:lnTo>
                    <a:lnTo>
                      <a:pt x="683" y="691"/>
                    </a:lnTo>
                    <a:lnTo>
                      <a:pt x="686" y="691"/>
                    </a:lnTo>
                    <a:lnTo>
                      <a:pt x="688" y="693"/>
                    </a:lnTo>
                    <a:close/>
                    <a:moveTo>
                      <a:pt x="694" y="690"/>
                    </a:moveTo>
                    <a:lnTo>
                      <a:pt x="696" y="691"/>
                    </a:lnTo>
                    <a:lnTo>
                      <a:pt x="698" y="693"/>
                    </a:lnTo>
                    <a:lnTo>
                      <a:pt x="696" y="693"/>
                    </a:lnTo>
                    <a:lnTo>
                      <a:pt x="694" y="693"/>
                    </a:lnTo>
                    <a:lnTo>
                      <a:pt x="694" y="691"/>
                    </a:lnTo>
                    <a:lnTo>
                      <a:pt x="693" y="693"/>
                    </a:lnTo>
                    <a:lnTo>
                      <a:pt x="691" y="691"/>
                    </a:lnTo>
                    <a:lnTo>
                      <a:pt x="689" y="690"/>
                    </a:lnTo>
                    <a:lnTo>
                      <a:pt x="691" y="690"/>
                    </a:lnTo>
                    <a:lnTo>
                      <a:pt x="693" y="688"/>
                    </a:lnTo>
                    <a:lnTo>
                      <a:pt x="694" y="690"/>
                    </a:lnTo>
                    <a:close/>
                    <a:moveTo>
                      <a:pt x="735" y="681"/>
                    </a:moveTo>
                    <a:lnTo>
                      <a:pt x="733" y="681"/>
                    </a:lnTo>
                    <a:lnTo>
                      <a:pt x="732" y="681"/>
                    </a:lnTo>
                    <a:lnTo>
                      <a:pt x="725" y="688"/>
                    </a:lnTo>
                    <a:lnTo>
                      <a:pt x="723" y="690"/>
                    </a:lnTo>
                    <a:lnTo>
                      <a:pt x="723" y="688"/>
                    </a:lnTo>
                    <a:lnTo>
                      <a:pt x="720" y="690"/>
                    </a:lnTo>
                    <a:lnTo>
                      <a:pt x="718" y="691"/>
                    </a:lnTo>
                    <a:lnTo>
                      <a:pt x="718" y="693"/>
                    </a:lnTo>
                    <a:lnTo>
                      <a:pt x="716" y="693"/>
                    </a:lnTo>
                    <a:lnTo>
                      <a:pt x="715" y="691"/>
                    </a:lnTo>
                    <a:lnTo>
                      <a:pt x="716" y="691"/>
                    </a:lnTo>
                    <a:lnTo>
                      <a:pt x="720" y="690"/>
                    </a:lnTo>
                    <a:lnTo>
                      <a:pt x="721" y="686"/>
                    </a:lnTo>
                    <a:lnTo>
                      <a:pt x="723" y="686"/>
                    </a:lnTo>
                    <a:lnTo>
                      <a:pt x="725" y="686"/>
                    </a:lnTo>
                    <a:lnTo>
                      <a:pt x="727" y="685"/>
                    </a:lnTo>
                    <a:lnTo>
                      <a:pt x="730" y="683"/>
                    </a:lnTo>
                    <a:lnTo>
                      <a:pt x="733" y="679"/>
                    </a:lnTo>
                    <a:lnTo>
                      <a:pt x="735" y="681"/>
                    </a:lnTo>
                    <a:close/>
                    <a:moveTo>
                      <a:pt x="735" y="679"/>
                    </a:moveTo>
                    <a:lnTo>
                      <a:pt x="735" y="678"/>
                    </a:lnTo>
                    <a:lnTo>
                      <a:pt x="737" y="678"/>
                    </a:lnTo>
                    <a:lnTo>
                      <a:pt x="735" y="679"/>
                    </a:lnTo>
                    <a:close/>
                    <a:moveTo>
                      <a:pt x="745" y="674"/>
                    </a:moveTo>
                    <a:lnTo>
                      <a:pt x="742" y="674"/>
                    </a:lnTo>
                    <a:lnTo>
                      <a:pt x="740" y="676"/>
                    </a:lnTo>
                    <a:lnTo>
                      <a:pt x="742" y="674"/>
                    </a:lnTo>
                    <a:lnTo>
                      <a:pt x="742" y="673"/>
                    </a:lnTo>
                    <a:lnTo>
                      <a:pt x="745" y="671"/>
                    </a:lnTo>
                    <a:lnTo>
                      <a:pt x="745" y="673"/>
                    </a:lnTo>
                    <a:lnTo>
                      <a:pt x="745" y="674"/>
                    </a:lnTo>
                    <a:close/>
                    <a:moveTo>
                      <a:pt x="754" y="666"/>
                    </a:moveTo>
                    <a:lnTo>
                      <a:pt x="752" y="668"/>
                    </a:lnTo>
                    <a:lnTo>
                      <a:pt x="749" y="671"/>
                    </a:lnTo>
                    <a:lnTo>
                      <a:pt x="747" y="671"/>
                    </a:lnTo>
                    <a:lnTo>
                      <a:pt x="749" y="669"/>
                    </a:lnTo>
                    <a:lnTo>
                      <a:pt x="750" y="668"/>
                    </a:lnTo>
                    <a:lnTo>
                      <a:pt x="752" y="668"/>
                    </a:lnTo>
                    <a:lnTo>
                      <a:pt x="752" y="666"/>
                    </a:lnTo>
                    <a:lnTo>
                      <a:pt x="754" y="664"/>
                    </a:lnTo>
                    <a:lnTo>
                      <a:pt x="754" y="666"/>
                    </a:lnTo>
                    <a:close/>
                    <a:moveTo>
                      <a:pt x="788" y="608"/>
                    </a:moveTo>
                    <a:lnTo>
                      <a:pt x="786" y="613"/>
                    </a:lnTo>
                    <a:lnTo>
                      <a:pt x="784" y="615"/>
                    </a:lnTo>
                    <a:lnTo>
                      <a:pt x="782" y="624"/>
                    </a:lnTo>
                    <a:lnTo>
                      <a:pt x="782" y="625"/>
                    </a:lnTo>
                    <a:lnTo>
                      <a:pt x="782" y="627"/>
                    </a:lnTo>
                    <a:lnTo>
                      <a:pt x="782" y="629"/>
                    </a:lnTo>
                    <a:lnTo>
                      <a:pt x="781" y="632"/>
                    </a:lnTo>
                    <a:lnTo>
                      <a:pt x="779" y="634"/>
                    </a:lnTo>
                    <a:lnTo>
                      <a:pt x="776" y="635"/>
                    </a:lnTo>
                    <a:lnTo>
                      <a:pt x="776" y="637"/>
                    </a:lnTo>
                    <a:lnTo>
                      <a:pt x="776" y="639"/>
                    </a:lnTo>
                    <a:lnTo>
                      <a:pt x="772" y="641"/>
                    </a:lnTo>
                    <a:lnTo>
                      <a:pt x="771" y="644"/>
                    </a:lnTo>
                    <a:lnTo>
                      <a:pt x="771" y="646"/>
                    </a:lnTo>
                    <a:lnTo>
                      <a:pt x="767" y="651"/>
                    </a:lnTo>
                    <a:lnTo>
                      <a:pt x="766" y="654"/>
                    </a:lnTo>
                    <a:lnTo>
                      <a:pt x="764" y="654"/>
                    </a:lnTo>
                    <a:lnTo>
                      <a:pt x="762" y="656"/>
                    </a:lnTo>
                    <a:lnTo>
                      <a:pt x="760" y="657"/>
                    </a:lnTo>
                    <a:lnTo>
                      <a:pt x="759" y="661"/>
                    </a:lnTo>
                    <a:lnTo>
                      <a:pt x="757" y="663"/>
                    </a:lnTo>
                    <a:lnTo>
                      <a:pt x="757" y="661"/>
                    </a:lnTo>
                    <a:lnTo>
                      <a:pt x="759" y="661"/>
                    </a:lnTo>
                    <a:lnTo>
                      <a:pt x="760" y="657"/>
                    </a:lnTo>
                    <a:lnTo>
                      <a:pt x="759" y="657"/>
                    </a:lnTo>
                    <a:lnTo>
                      <a:pt x="760" y="657"/>
                    </a:lnTo>
                    <a:lnTo>
                      <a:pt x="762" y="654"/>
                    </a:lnTo>
                    <a:lnTo>
                      <a:pt x="764" y="654"/>
                    </a:lnTo>
                    <a:lnTo>
                      <a:pt x="766" y="652"/>
                    </a:lnTo>
                    <a:lnTo>
                      <a:pt x="766" y="649"/>
                    </a:lnTo>
                    <a:lnTo>
                      <a:pt x="766" y="647"/>
                    </a:lnTo>
                    <a:lnTo>
                      <a:pt x="767" y="647"/>
                    </a:lnTo>
                    <a:lnTo>
                      <a:pt x="769" y="646"/>
                    </a:lnTo>
                    <a:lnTo>
                      <a:pt x="769" y="644"/>
                    </a:lnTo>
                    <a:lnTo>
                      <a:pt x="771" y="642"/>
                    </a:lnTo>
                    <a:lnTo>
                      <a:pt x="772" y="642"/>
                    </a:lnTo>
                    <a:lnTo>
                      <a:pt x="772" y="639"/>
                    </a:lnTo>
                    <a:lnTo>
                      <a:pt x="772" y="637"/>
                    </a:lnTo>
                    <a:lnTo>
                      <a:pt x="771" y="637"/>
                    </a:lnTo>
                    <a:lnTo>
                      <a:pt x="769" y="637"/>
                    </a:lnTo>
                    <a:lnTo>
                      <a:pt x="771" y="635"/>
                    </a:lnTo>
                    <a:lnTo>
                      <a:pt x="771" y="637"/>
                    </a:lnTo>
                    <a:lnTo>
                      <a:pt x="772" y="637"/>
                    </a:lnTo>
                    <a:lnTo>
                      <a:pt x="774" y="637"/>
                    </a:lnTo>
                    <a:lnTo>
                      <a:pt x="776" y="635"/>
                    </a:lnTo>
                    <a:lnTo>
                      <a:pt x="776" y="634"/>
                    </a:lnTo>
                    <a:lnTo>
                      <a:pt x="772" y="630"/>
                    </a:lnTo>
                    <a:lnTo>
                      <a:pt x="777" y="632"/>
                    </a:lnTo>
                    <a:lnTo>
                      <a:pt x="777" y="630"/>
                    </a:lnTo>
                    <a:lnTo>
                      <a:pt x="777" y="629"/>
                    </a:lnTo>
                    <a:lnTo>
                      <a:pt x="779" y="627"/>
                    </a:lnTo>
                    <a:lnTo>
                      <a:pt x="779" y="625"/>
                    </a:lnTo>
                    <a:lnTo>
                      <a:pt x="777" y="625"/>
                    </a:lnTo>
                    <a:lnTo>
                      <a:pt x="777" y="624"/>
                    </a:lnTo>
                    <a:lnTo>
                      <a:pt x="779" y="622"/>
                    </a:lnTo>
                    <a:lnTo>
                      <a:pt x="781" y="622"/>
                    </a:lnTo>
                    <a:lnTo>
                      <a:pt x="782" y="618"/>
                    </a:lnTo>
                    <a:lnTo>
                      <a:pt x="782" y="617"/>
                    </a:lnTo>
                    <a:lnTo>
                      <a:pt x="782" y="615"/>
                    </a:lnTo>
                    <a:lnTo>
                      <a:pt x="781" y="615"/>
                    </a:lnTo>
                    <a:lnTo>
                      <a:pt x="779" y="613"/>
                    </a:lnTo>
                    <a:lnTo>
                      <a:pt x="781" y="613"/>
                    </a:lnTo>
                    <a:lnTo>
                      <a:pt x="782" y="613"/>
                    </a:lnTo>
                    <a:lnTo>
                      <a:pt x="784" y="612"/>
                    </a:lnTo>
                    <a:lnTo>
                      <a:pt x="786" y="608"/>
                    </a:lnTo>
                    <a:lnTo>
                      <a:pt x="786" y="605"/>
                    </a:lnTo>
                    <a:lnTo>
                      <a:pt x="788" y="605"/>
                    </a:lnTo>
                    <a:lnTo>
                      <a:pt x="788" y="603"/>
                    </a:lnTo>
                    <a:lnTo>
                      <a:pt x="788" y="602"/>
                    </a:lnTo>
                    <a:lnTo>
                      <a:pt x="788" y="600"/>
                    </a:lnTo>
                    <a:lnTo>
                      <a:pt x="788" y="598"/>
                    </a:lnTo>
                    <a:lnTo>
                      <a:pt x="789" y="598"/>
                    </a:lnTo>
                    <a:lnTo>
                      <a:pt x="791" y="596"/>
                    </a:lnTo>
                    <a:lnTo>
                      <a:pt x="791" y="595"/>
                    </a:lnTo>
                    <a:lnTo>
                      <a:pt x="791" y="591"/>
                    </a:lnTo>
                    <a:lnTo>
                      <a:pt x="793" y="590"/>
                    </a:lnTo>
                    <a:lnTo>
                      <a:pt x="793" y="588"/>
                    </a:lnTo>
                    <a:lnTo>
                      <a:pt x="791" y="586"/>
                    </a:lnTo>
                    <a:lnTo>
                      <a:pt x="791" y="585"/>
                    </a:lnTo>
                    <a:lnTo>
                      <a:pt x="793" y="585"/>
                    </a:lnTo>
                    <a:lnTo>
                      <a:pt x="794" y="588"/>
                    </a:lnTo>
                    <a:lnTo>
                      <a:pt x="793" y="590"/>
                    </a:lnTo>
                    <a:lnTo>
                      <a:pt x="793" y="596"/>
                    </a:lnTo>
                    <a:lnTo>
                      <a:pt x="791" y="598"/>
                    </a:lnTo>
                    <a:lnTo>
                      <a:pt x="789" y="603"/>
                    </a:lnTo>
                    <a:lnTo>
                      <a:pt x="789" y="605"/>
                    </a:lnTo>
                    <a:lnTo>
                      <a:pt x="789" y="607"/>
                    </a:lnTo>
                    <a:lnTo>
                      <a:pt x="788" y="607"/>
                    </a:lnTo>
                    <a:lnTo>
                      <a:pt x="788" y="608"/>
                    </a:lnTo>
                    <a:close/>
                    <a:moveTo>
                      <a:pt x="584" y="505"/>
                    </a:moveTo>
                    <a:lnTo>
                      <a:pt x="588" y="507"/>
                    </a:lnTo>
                    <a:lnTo>
                      <a:pt x="589" y="505"/>
                    </a:lnTo>
                    <a:lnTo>
                      <a:pt x="591" y="505"/>
                    </a:lnTo>
                    <a:lnTo>
                      <a:pt x="593" y="505"/>
                    </a:lnTo>
                    <a:lnTo>
                      <a:pt x="596" y="505"/>
                    </a:lnTo>
                    <a:lnTo>
                      <a:pt x="596" y="507"/>
                    </a:lnTo>
                    <a:lnTo>
                      <a:pt x="591" y="510"/>
                    </a:lnTo>
                    <a:lnTo>
                      <a:pt x="589" y="510"/>
                    </a:lnTo>
                    <a:lnTo>
                      <a:pt x="588" y="510"/>
                    </a:lnTo>
                    <a:lnTo>
                      <a:pt x="584" y="510"/>
                    </a:lnTo>
                    <a:lnTo>
                      <a:pt x="583" y="507"/>
                    </a:lnTo>
                    <a:lnTo>
                      <a:pt x="579" y="507"/>
                    </a:lnTo>
                    <a:lnTo>
                      <a:pt x="579" y="505"/>
                    </a:lnTo>
                    <a:lnTo>
                      <a:pt x="577" y="503"/>
                    </a:lnTo>
                    <a:lnTo>
                      <a:pt x="576" y="497"/>
                    </a:lnTo>
                    <a:lnTo>
                      <a:pt x="576" y="495"/>
                    </a:lnTo>
                    <a:lnTo>
                      <a:pt x="572" y="493"/>
                    </a:lnTo>
                    <a:lnTo>
                      <a:pt x="571" y="488"/>
                    </a:lnTo>
                    <a:lnTo>
                      <a:pt x="569" y="486"/>
                    </a:lnTo>
                    <a:lnTo>
                      <a:pt x="567" y="485"/>
                    </a:lnTo>
                    <a:lnTo>
                      <a:pt x="567" y="483"/>
                    </a:lnTo>
                    <a:lnTo>
                      <a:pt x="567" y="481"/>
                    </a:lnTo>
                    <a:lnTo>
                      <a:pt x="567" y="480"/>
                    </a:lnTo>
                    <a:lnTo>
                      <a:pt x="569" y="480"/>
                    </a:lnTo>
                    <a:lnTo>
                      <a:pt x="569" y="481"/>
                    </a:lnTo>
                    <a:lnTo>
                      <a:pt x="569" y="483"/>
                    </a:lnTo>
                    <a:lnTo>
                      <a:pt x="571" y="485"/>
                    </a:lnTo>
                    <a:lnTo>
                      <a:pt x="572" y="488"/>
                    </a:lnTo>
                    <a:lnTo>
                      <a:pt x="574" y="491"/>
                    </a:lnTo>
                    <a:lnTo>
                      <a:pt x="576" y="497"/>
                    </a:lnTo>
                    <a:lnTo>
                      <a:pt x="577" y="500"/>
                    </a:lnTo>
                    <a:lnTo>
                      <a:pt x="579" y="503"/>
                    </a:lnTo>
                    <a:lnTo>
                      <a:pt x="581" y="503"/>
                    </a:lnTo>
                    <a:lnTo>
                      <a:pt x="583" y="505"/>
                    </a:lnTo>
                    <a:lnTo>
                      <a:pt x="584" y="505"/>
                    </a:lnTo>
                    <a:close/>
                    <a:moveTo>
                      <a:pt x="493" y="342"/>
                    </a:moveTo>
                    <a:lnTo>
                      <a:pt x="491" y="342"/>
                    </a:lnTo>
                    <a:lnTo>
                      <a:pt x="491" y="337"/>
                    </a:lnTo>
                    <a:lnTo>
                      <a:pt x="491" y="336"/>
                    </a:lnTo>
                    <a:lnTo>
                      <a:pt x="491" y="334"/>
                    </a:lnTo>
                    <a:lnTo>
                      <a:pt x="491" y="332"/>
                    </a:lnTo>
                    <a:lnTo>
                      <a:pt x="489" y="332"/>
                    </a:lnTo>
                    <a:lnTo>
                      <a:pt x="489" y="330"/>
                    </a:lnTo>
                    <a:lnTo>
                      <a:pt x="489" y="329"/>
                    </a:lnTo>
                    <a:lnTo>
                      <a:pt x="491" y="330"/>
                    </a:lnTo>
                    <a:lnTo>
                      <a:pt x="491" y="332"/>
                    </a:lnTo>
                    <a:lnTo>
                      <a:pt x="493" y="334"/>
                    </a:lnTo>
                    <a:lnTo>
                      <a:pt x="493" y="337"/>
                    </a:lnTo>
                    <a:lnTo>
                      <a:pt x="491" y="337"/>
                    </a:lnTo>
                    <a:lnTo>
                      <a:pt x="491" y="339"/>
                    </a:lnTo>
                    <a:lnTo>
                      <a:pt x="493" y="341"/>
                    </a:lnTo>
                    <a:lnTo>
                      <a:pt x="493" y="342"/>
                    </a:lnTo>
                    <a:close/>
                    <a:moveTo>
                      <a:pt x="251" y="171"/>
                    </a:moveTo>
                    <a:lnTo>
                      <a:pt x="252" y="171"/>
                    </a:lnTo>
                    <a:lnTo>
                      <a:pt x="252" y="173"/>
                    </a:lnTo>
                    <a:lnTo>
                      <a:pt x="252" y="175"/>
                    </a:lnTo>
                    <a:lnTo>
                      <a:pt x="252" y="178"/>
                    </a:lnTo>
                    <a:lnTo>
                      <a:pt x="249" y="178"/>
                    </a:lnTo>
                    <a:lnTo>
                      <a:pt x="247" y="178"/>
                    </a:lnTo>
                    <a:lnTo>
                      <a:pt x="245" y="176"/>
                    </a:lnTo>
                    <a:lnTo>
                      <a:pt x="242" y="175"/>
                    </a:lnTo>
                    <a:lnTo>
                      <a:pt x="240" y="175"/>
                    </a:lnTo>
                    <a:lnTo>
                      <a:pt x="239" y="173"/>
                    </a:lnTo>
                    <a:lnTo>
                      <a:pt x="240" y="173"/>
                    </a:lnTo>
                    <a:lnTo>
                      <a:pt x="242" y="173"/>
                    </a:lnTo>
                    <a:lnTo>
                      <a:pt x="244" y="173"/>
                    </a:lnTo>
                    <a:lnTo>
                      <a:pt x="245" y="173"/>
                    </a:lnTo>
                    <a:lnTo>
                      <a:pt x="247" y="171"/>
                    </a:lnTo>
                    <a:lnTo>
                      <a:pt x="249" y="171"/>
                    </a:lnTo>
                    <a:lnTo>
                      <a:pt x="251" y="171"/>
                    </a:lnTo>
                    <a:close/>
                    <a:moveTo>
                      <a:pt x="264" y="178"/>
                    </a:moveTo>
                    <a:lnTo>
                      <a:pt x="257" y="181"/>
                    </a:lnTo>
                    <a:lnTo>
                      <a:pt x="256" y="181"/>
                    </a:lnTo>
                    <a:lnTo>
                      <a:pt x="254" y="180"/>
                    </a:lnTo>
                    <a:lnTo>
                      <a:pt x="252" y="178"/>
                    </a:lnTo>
                    <a:lnTo>
                      <a:pt x="254" y="180"/>
                    </a:lnTo>
                    <a:lnTo>
                      <a:pt x="257" y="180"/>
                    </a:lnTo>
                    <a:lnTo>
                      <a:pt x="259" y="181"/>
                    </a:lnTo>
                    <a:lnTo>
                      <a:pt x="259" y="180"/>
                    </a:lnTo>
                    <a:lnTo>
                      <a:pt x="262" y="178"/>
                    </a:lnTo>
                    <a:lnTo>
                      <a:pt x="264" y="178"/>
                    </a:lnTo>
                    <a:lnTo>
                      <a:pt x="267" y="175"/>
                    </a:lnTo>
                    <a:lnTo>
                      <a:pt x="267" y="173"/>
                    </a:lnTo>
                    <a:lnTo>
                      <a:pt x="271" y="173"/>
                    </a:lnTo>
                    <a:lnTo>
                      <a:pt x="273" y="170"/>
                    </a:lnTo>
                    <a:lnTo>
                      <a:pt x="278" y="168"/>
                    </a:lnTo>
                    <a:lnTo>
                      <a:pt x="279" y="166"/>
                    </a:lnTo>
                    <a:lnTo>
                      <a:pt x="281" y="164"/>
                    </a:lnTo>
                    <a:lnTo>
                      <a:pt x="284" y="161"/>
                    </a:lnTo>
                    <a:lnTo>
                      <a:pt x="286" y="159"/>
                    </a:lnTo>
                    <a:lnTo>
                      <a:pt x="288" y="158"/>
                    </a:lnTo>
                    <a:lnTo>
                      <a:pt x="286" y="161"/>
                    </a:lnTo>
                    <a:lnTo>
                      <a:pt x="281" y="166"/>
                    </a:lnTo>
                    <a:lnTo>
                      <a:pt x="279" y="168"/>
                    </a:lnTo>
                    <a:lnTo>
                      <a:pt x="274" y="171"/>
                    </a:lnTo>
                    <a:lnTo>
                      <a:pt x="271" y="173"/>
                    </a:lnTo>
                    <a:lnTo>
                      <a:pt x="264" y="178"/>
                    </a:lnTo>
                    <a:close/>
                    <a:moveTo>
                      <a:pt x="229" y="19"/>
                    </a:moveTo>
                    <a:lnTo>
                      <a:pt x="237" y="17"/>
                    </a:lnTo>
                    <a:lnTo>
                      <a:pt x="239" y="17"/>
                    </a:lnTo>
                    <a:lnTo>
                      <a:pt x="240" y="17"/>
                    </a:lnTo>
                    <a:lnTo>
                      <a:pt x="242" y="17"/>
                    </a:lnTo>
                    <a:lnTo>
                      <a:pt x="242" y="20"/>
                    </a:lnTo>
                    <a:lnTo>
                      <a:pt x="244" y="24"/>
                    </a:lnTo>
                    <a:lnTo>
                      <a:pt x="247" y="27"/>
                    </a:lnTo>
                    <a:lnTo>
                      <a:pt x="249" y="29"/>
                    </a:lnTo>
                    <a:lnTo>
                      <a:pt x="256" y="44"/>
                    </a:lnTo>
                    <a:lnTo>
                      <a:pt x="259" y="49"/>
                    </a:lnTo>
                    <a:lnTo>
                      <a:pt x="283" y="48"/>
                    </a:lnTo>
                    <a:lnTo>
                      <a:pt x="290" y="48"/>
                    </a:lnTo>
                    <a:lnTo>
                      <a:pt x="303" y="46"/>
                    </a:lnTo>
                    <a:lnTo>
                      <a:pt x="313" y="46"/>
                    </a:lnTo>
                    <a:lnTo>
                      <a:pt x="332" y="44"/>
                    </a:lnTo>
                    <a:lnTo>
                      <a:pt x="334" y="44"/>
                    </a:lnTo>
                    <a:lnTo>
                      <a:pt x="335" y="44"/>
                    </a:lnTo>
                    <a:lnTo>
                      <a:pt x="339" y="44"/>
                    </a:lnTo>
                    <a:lnTo>
                      <a:pt x="351" y="42"/>
                    </a:lnTo>
                    <a:lnTo>
                      <a:pt x="352" y="42"/>
                    </a:lnTo>
                    <a:lnTo>
                      <a:pt x="356" y="42"/>
                    </a:lnTo>
                    <a:lnTo>
                      <a:pt x="357" y="42"/>
                    </a:lnTo>
                    <a:lnTo>
                      <a:pt x="364" y="42"/>
                    </a:lnTo>
                    <a:lnTo>
                      <a:pt x="369" y="42"/>
                    </a:lnTo>
                    <a:lnTo>
                      <a:pt x="376" y="41"/>
                    </a:lnTo>
                    <a:lnTo>
                      <a:pt x="391" y="41"/>
                    </a:lnTo>
                    <a:lnTo>
                      <a:pt x="393" y="41"/>
                    </a:lnTo>
                    <a:lnTo>
                      <a:pt x="396" y="41"/>
                    </a:lnTo>
                    <a:lnTo>
                      <a:pt x="398" y="41"/>
                    </a:lnTo>
                    <a:lnTo>
                      <a:pt x="400" y="39"/>
                    </a:lnTo>
                    <a:lnTo>
                      <a:pt x="401" y="39"/>
                    </a:lnTo>
                    <a:lnTo>
                      <a:pt x="403" y="39"/>
                    </a:lnTo>
                    <a:lnTo>
                      <a:pt x="405" y="39"/>
                    </a:lnTo>
                    <a:lnTo>
                      <a:pt x="410" y="39"/>
                    </a:lnTo>
                    <a:lnTo>
                      <a:pt x="415" y="39"/>
                    </a:lnTo>
                    <a:lnTo>
                      <a:pt x="417" y="39"/>
                    </a:lnTo>
                    <a:lnTo>
                      <a:pt x="418" y="39"/>
                    </a:lnTo>
                    <a:lnTo>
                      <a:pt x="420" y="39"/>
                    </a:lnTo>
                    <a:lnTo>
                      <a:pt x="444" y="37"/>
                    </a:lnTo>
                    <a:lnTo>
                      <a:pt x="461" y="36"/>
                    </a:lnTo>
                    <a:lnTo>
                      <a:pt x="462" y="36"/>
                    </a:lnTo>
                    <a:lnTo>
                      <a:pt x="472" y="36"/>
                    </a:lnTo>
                    <a:lnTo>
                      <a:pt x="474" y="36"/>
                    </a:lnTo>
                    <a:lnTo>
                      <a:pt x="476" y="36"/>
                    </a:lnTo>
                    <a:lnTo>
                      <a:pt x="478" y="36"/>
                    </a:lnTo>
                    <a:lnTo>
                      <a:pt x="484" y="34"/>
                    </a:lnTo>
                    <a:lnTo>
                      <a:pt x="488" y="34"/>
                    </a:lnTo>
                    <a:lnTo>
                      <a:pt x="491" y="34"/>
                    </a:lnTo>
                    <a:lnTo>
                      <a:pt x="500" y="34"/>
                    </a:lnTo>
                    <a:lnTo>
                      <a:pt x="503" y="34"/>
                    </a:lnTo>
                    <a:lnTo>
                      <a:pt x="506" y="34"/>
                    </a:lnTo>
                    <a:lnTo>
                      <a:pt x="508" y="41"/>
                    </a:lnTo>
                    <a:lnTo>
                      <a:pt x="510" y="46"/>
                    </a:lnTo>
                    <a:lnTo>
                      <a:pt x="510" y="49"/>
                    </a:lnTo>
                    <a:lnTo>
                      <a:pt x="510" y="53"/>
                    </a:lnTo>
                    <a:lnTo>
                      <a:pt x="511" y="54"/>
                    </a:lnTo>
                    <a:lnTo>
                      <a:pt x="515" y="56"/>
                    </a:lnTo>
                    <a:lnTo>
                      <a:pt x="515" y="58"/>
                    </a:lnTo>
                    <a:lnTo>
                      <a:pt x="518" y="56"/>
                    </a:lnTo>
                    <a:lnTo>
                      <a:pt x="525" y="54"/>
                    </a:lnTo>
                    <a:lnTo>
                      <a:pt x="527" y="39"/>
                    </a:lnTo>
                    <a:lnTo>
                      <a:pt x="525" y="36"/>
                    </a:lnTo>
                    <a:lnTo>
                      <a:pt x="527" y="31"/>
                    </a:lnTo>
                    <a:lnTo>
                      <a:pt x="525" y="27"/>
                    </a:lnTo>
                    <a:lnTo>
                      <a:pt x="522" y="24"/>
                    </a:lnTo>
                    <a:lnTo>
                      <a:pt x="520" y="20"/>
                    </a:lnTo>
                    <a:lnTo>
                      <a:pt x="520" y="19"/>
                    </a:lnTo>
                    <a:lnTo>
                      <a:pt x="520" y="5"/>
                    </a:lnTo>
                    <a:lnTo>
                      <a:pt x="523" y="5"/>
                    </a:lnTo>
                    <a:lnTo>
                      <a:pt x="530" y="0"/>
                    </a:lnTo>
                    <a:lnTo>
                      <a:pt x="535" y="2"/>
                    </a:lnTo>
                    <a:lnTo>
                      <a:pt x="537" y="2"/>
                    </a:lnTo>
                    <a:lnTo>
                      <a:pt x="539" y="2"/>
                    </a:lnTo>
                    <a:lnTo>
                      <a:pt x="540" y="2"/>
                    </a:lnTo>
                    <a:lnTo>
                      <a:pt x="545" y="4"/>
                    </a:lnTo>
                    <a:lnTo>
                      <a:pt x="547" y="4"/>
                    </a:lnTo>
                    <a:lnTo>
                      <a:pt x="549" y="5"/>
                    </a:lnTo>
                    <a:lnTo>
                      <a:pt x="557" y="5"/>
                    </a:lnTo>
                    <a:lnTo>
                      <a:pt x="559" y="5"/>
                    </a:lnTo>
                    <a:lnTo>
                      <a:pt x="561" y="7"/>
                    </a:lnTo>
                    <a:lnTo>
                      <a:pt x="566" y="7"/>
                    </a:lnTo>
                    <a:lnTo>
                      <a:pt x="576" y="5"/>
                    </a:lnTo>
                    <a:lnTo>
                      <a:pt x="576" y="7"/>
                    </a:lnTo>
                    <a:lnTo>
                      <a:pt x="577" y="7"/>
                    </a:lnTo>
                    <a:lnTo>
                      <a:pt x="577" y="10"/>
                    </a:lnTo>
                    <a:lnTo>
                      <a:pt x="577" y="19"/>
                    </a:lnTo>
                    <a:lnTo>
                      <a:pt x="577" y="24"/>
                    </a:lnTo>
                    <a:lnTo>
                      <a:pt x="579" y="27"/>
                    </a:lnTo>
                    <a:lnTo>
                      <a:pt x="579" y="29"/>
                    </a:lnTo>
                    <a:lnTo>
                      <a:pt x="579" y="31"/>
                    </a:lnTo>
                    <a:lnTo>
                      <a:pt x="581" y="31"/>
                    </a:lnTo>
                    <a:lnTo>
                      <a:pt x="583" y="32"/>
                    </a:lnTo>
                    <a:lnTo>
                      <a:pt x="584" y="39"/>
                    </a:lnTo>
                    <a:lnTo>
                      <a:pt x="586" y="41"/>
                    </a:lnTo>
                    <a:lnTo>
                      <a:pt x="586" y="48"/>
                    </a:lnTo>
                    <a:lnTo>
                      <a:pt x="588" y="53"/>
                    </a:lnTo>
                    <a:lnTo>
                      <a:pt x="589" y="56"/>
                    </a:lnTo>
                    <a:lnTo>
                      <a:pt x="589" y="58"/>
                    </a:lnTo>
                    <a:lnTo>
                      <a:pt x="593" y="68"/>
                    </a:lnTo>
                    <a:lnTo>
                      <a:pt x="601" y="90"/>
                    </a:lnTo>
                    <a:lnTo>
                      <a:pt x="603" y="95"/>
                    </a:lnTo>
                    <a:lnTo>
                      <a:pt x="605" y="97"/>
                    </a:lnTo>
                    <a:lnTo>
                      <a:pt x="606" y="97"/>
                    </a:lnTo>
                    <a:lnTo>
                      <a:pt x="606" y="100"/>
                    </a:lnTo>
                    <a:lnTo>
                      <a:pt x="608" y="102"/>
                    </a:lnTo>
                    <a:lnTo>
                      <a:pt x="608" y="107"/>
                    </a:lnTo>
                    <a:lnTo>
                      <a:pt x="610" y="110"/>
                    </a:lnTo>
                    <a:lnTo>
                      <a:pt x="611" y="115"/>
                    </a:lnTo>
                    <a:lnTo>
                      <a:pt x="613" y="119"/>
                    </a:lnTo>
                    <a:lnTo>
                      <a:pt x="615" y="124"/>
                    </a:lnTo>
                    <a:lnTo>
                      <a:pt x="616" y="124"/>
                    </a:lnTo>
                    <a:lnTo>
                      <a:pt x="622" y="136"/>
                    </a:lnTo>
                    <a:lnTo>
                      <a:pt x="628" y="144"/>
                    </a:lnTo>
                    <a:lnTo>
                      <a:pt x="630" y="149"/>
                    </a:lnTo>
                    <a:lnTo>
                      <a:pt x="638" y="163"/>
                    </a:lnTo>
                    <a:lnTo>
                      <a:pt x="645" y="173"/>
                    </a:lnTo>
                    <a:lnTo>
                      <a:pt x="649" y="180"/>
                    </a:lnTo>
                    <a:lnTo>
                      <a:pt x="650" y="183"/>
                    </a:lnTo>
                    <a:lnTo>
                      <a:pt x="655" y="188"/>
                    </a:lnTo>
                    <a:lnTo>
                      <a:pt x="657" y="192"/>
                    </a:lnTo>
                    <a:lnTo>
                      <a:pt x="659" y="195"/>
                    </a:lnTo>
                    <a:lnTo>
                      <a:pt x="671" y="209"/>
                    </a:lnTo>
                    <a:lnTo>
                      <a:pt x="677" y="217"/>
                    </a:lnTo>
                    <a:lnTo>
                      <a:pt x="679" y="220"/>
                    </a:lnTo>
                    <a:lnTo>
                      <a:pt x="679" y="222"/>
                    </a:lnTo>
                    <a:lnTo>
                      <a:pt x="681" y="222"/>
                    </a:lnTo>
                    <a:lnTo>
                      <a:pt x="684" y="225"/>
                    </a:lnTo>
                    <a:lnTo>
                      <a:pt x="686" y="227"/>
                    </a:lnTo>
                    <a:lnTo>
                      <a:pt x="688" y="229"/>
                    </a:lnTo>
                    <a:lnTo>
                      <a:pt x="688" y="231"/>
                    </a:lnTo>
                    <a:lnTo>
                      <a:pt x="689" y="232"/>
                    </a:lnTo>
                    <a:lnTo>
                      <a:pt x="691" y="234"/>
                    </a:lnTo>
                    <a:lnTo>
                      <a:pt x="694" y="237"/>
                    </a:lnTo>
                    <a:lnTo>
                      <a:pt x="696" y="239"/>
                    </a:lnTo>
                    <a:lnTo>
                      <a:pt x="698" y="241"/>
                    </a:lnTo>
                    <a:lnTo>
                      <a:pt x="698" y="246"/>
                    </a:lnTo>
                    <a:lnTo>
                      <a:pt x="701" y="251"/>
                    </a:lnTo>
                    <a:lnTo>
                      <a:pt x="703" y="253"/>
                    </a:lnTo>
                    <a:lnTo>
                      <a:pt x="703" y="254"/>
                    </a:lnTo>
                    <a:lnTo>
                      <a:pt x="699" y="256"/>
                    </a:lnTo>
                    <a:lnTo>
                      <a:pt x="699" y="258"/>
                    </a:lnTo>
                    <a:lnTo>
                      <a:pt x="698" y="259"/>
                    </a:lnTo>
                    <a:lnTo>
                      <a:pt x="698" y="261"/>
                    </a:lnTo>
                    <a:lnTo>
                      <a:pt x="698" y="264"/>
                    </a:lnTo>
                    <a:lnTo>
                      <a:pt x="698" y="268"/>
                    </a:lnTo>
                    <a:lnTo>
                      <a:pt x="698" y="271"/>
                    </a:lnTo>
                    <a:lnTo>
                      <a:pt x="699" y="278"/>
                    </a:lnTo>
                    <a:lnTo>
                      <a:pt x="703" y="286"/>
                    </a:lnTo>
                    <a:lnTo>
                      <a:pt x="706" y="295"/>
                    </a:lnTo>
                    <a:lnTo>
                      <a:pt x="708" y="300"/>
                    </a:lnTo>
                    <a:lnTo>
                      <a:pt x="713" y="308"/>
                    </a:lnTo>
                    <a:lnTo>
                      <a:pt x="721" y="320"/>
                    </a:lnTo>
                    <a:lnTo>
                      <a:pt x="730" y="334"/>
                    </a:lnTo>
                    <a:lnTo>
                      <a:pt x="735" y="344"/>
                    </a:lnTo>
                    <a:lnTo>
                      <a:pt x="735" y="346"/>
                    </a:lnTo>
                    <a:lnTo>
                      <a:pt x="737" y="347"/>
                    </a:lnTo>
                    <a:lnTo>
                      <a:pt x="738" y="349"/>
                    </a:lnTo>
                    <a:lnTo>
                      <a:pt x="738" y="353"/>
                    </a:lnTo>
                    <a:lnTo>
                      <a:pt x="740" y="353"/>
                    </a:lnTo>
                    <a:lnTo>
                      <a:pt x="742" y="358"/>
                    </a:lnTo>
                    <a:lnTo>
                      <a:pt x="742" y="359"/>
                    </a:lnTo>
                    <a:lnTo>
                      <a:pt x="744" y="359"/>
                    </a:lnTo>
                    <a:lnTo>
                      <a:pt x="747" y="368"/>
                    </a:lnTo>
                    <a:lnTo>
                      <a:pt x="750" y="373"/>
                    </a:lnTo>
                    <a:lnTo>
                      <a:pt x="752" y="376"/>
                    </a:lnTo>
                    <a:lnTo>
                      <a:pt x="754" y="378"/>
                    </a:lnTo>
                    <a:lnTo>
                      <a:pt x="757" y="385"/>
                    </a:lnTo>
                    <a:lnTo>
                      <a:pt x="757" y="386"/>
                    </a:lnTo>
                    <a:lnTo>
                      <a:pt x="762" y="393"/>
                    </a:lnTo>
                    <a:lnTo>
                      <a:pt x="764" y="395"/>
                    </a:lnTo>
                    <a:lnTo>
                      <a:pt x="762" y="397"/>
                    </a:lnTo>
                    <a:lnTo>
                      <a:pt x="764" y="398"/>
                    </a:lnTo>
                    <a:lnTo>
                      <a:pt x="766" y="402"/>
                    </a:lnTo>
                    <a:lnTo>
                      <a:pt x="769" y="405"/>
                    </a:lnTo>
                    <a:lnTo>
                      <a:pt x="772" y="412"/>
                    </a:lnTo>
                    <a:lnTo>
                      <a:pt x="774" y="417"/>
                    </a:lnTo>
                    <a:lnTo>
                      <a:pt x="776" y="422"/>
                    </a:lnTo>
                    <a:lnTo>
                      <a:pt x="779" y="429"/>
                    </a:lnTo>
                    <a:lnTo>
                      <a:pt x="782" y="436"/>
                    </a:lnTo>
                    <a:lnTo>
                      <a:pt x="782" y="439"/>
                    </a:lnTo>
                    <a:lnTo>
                      <a:pt x="784" y="446"/>
                    </a:lnTo>
                    <a:lnTo>
                      <a:pt x="784" y="447"/>
                    </a:lnTo>
                    <a:lnTo>
                      <a:pt x="784" y="449"/>
                    </a:lnTo>
                    <a:lnTo>
                      <a:pt x="786" y="458"/>
                    </a:lnTo>
                    <a:lnTo>
                      <a:pt x="786" y="463"/>
                    </a:lnTo>
                    <a:lnTo>
                      <a:pt x="786" y="469"/>
                    </a:lnTo>
                    <a:lnTo>
                      <a:pt x="786" y="476"/>
                    </a:lnTo>
                    <a:lnTo>
                      <a:pt x="788" y="490"/>
                    </a:lnTo>
                    <a:lnTo>
                      <a:pt x="788" y="491"/>
                    </a:lnTo>
                    <a:lnTo>
                      <a:pt x="788" y="497"/>
                    </a:lnTo>
                    <a:lnTo>
                      <a:pt x="788" y="500"/>
                    </a:lnTo>
                    <a:lnTo>
                      <a:pt x="788" y="502"/>
                    </a:lnTo>
                    <a:lnTo>
                      <a:pt x="788" y="512"/>
                    </a:lnTo>
                    <a:lnTo>
                      <a:pt x="789" y="517"/>
                    </a:lnTo>
                    <a:lnTo>
                      <a:pt x="789" y="519"/>
                    </a:lnTo>
                    <a:lnTo>
                      <a:pt x="789" y="522"/>
                    </a:lnTo>
                    <a:lnTo>
                      <a:pt x="789" y="530"/>
                    </a:lnTo>
                    <a:lnTo>
                      <a:pt x="791" y="537"/>
                    </a:lnTo>
                    <a:lnTo>
                      <a:pt x="791" y="542"/>
                    </a:lnTo>
                    <a:lnTo>
                      <a:pt x="793" y="546"/>
                    </a:lnTo>
                    <a:lnTo>
                      <a:pt x="793" y="549"/>
                    </a:lnTo>
                    <a:lnTo>
                      <a:pt x="793" y="552"/>
                    </a:lnTo>
                    <a:lnTo>
                      <a:pt x="793" y="554"/>
                    </a:lnTo>
                    <a:lnTo>
                      <a:pt x="793" y="558"/>
                    </a:lnTo>
                    <a:lnTo>
                      <a:pt x="791" y="558"/>
                    </a:lnTo>
                    <a:lnTo>
                      <a:pt x="791" y="563"/>
                    </a:lnTo>
                    <a:lnTo>
                      <a:pt x="793" y="564"/>
                    </a:lnTo>
                    <a:lnTo>
                      <a:pt x="793" y="566"/>
                    </a:lnTo>
                    <a:lnTo>
                      <a:pt x="793" y="568"/>
                    </a:lnTo>
                    <a:lnTo>
                      <a:pt x="791" y="568"/>
                    </a:lnTo>
                    <a:lnTo>
                      <a:pt x="789" y="564"/>
                    </a:lnTo>
                    <a:lnTo>
                      <a:pt x="789" y="563"/>
                    </a:lnTo>
                    <a:lnTo>
                      <a:pt x="789" y="561"/>
                    </a:lnTo>
                    <a:lnTo>
                      <a:pt x="789" y="559"/>
                    </a:lnTo>
                    <a:lnTo>
                      <a:pt x="788" y="558"/>
                    </a:lnTo>
                    <a:lnTo>
                      <a:pt x="786" y="559"/>
                    </a:lnTo>
                    <a:lnTo>
                      <a:pt x="784" y="561"/>
                    </a:lnTo>
                    <a:lnTo>
                      <a:pt x="782" y="561"/>
                    </a:lnTo>
                    <a:lnTo>
                      <a:pt x="782" y="563"/>
                    </a:lnTo>
                    <a:lnTo>
                      <a:pt x="782" y="566"/>
                    </a:lnTo>
                    <a:lnTo>
                      <a:pt x="781" y="569"/>
                    </a:lnTo>
                    <a:lnTo>
                      <a:pt x="781" y="571"/>
                    </a:lnTo>
                    <a:lnTo>
                      <a:pt x="781" y="573"/>
                    </a:lnTo>
                    <a:lnTo>
                      <a:pt x="779" y="573"/>
                    </a:lnTo>
                    <a:lnTo>
                      <a:pt x="779" y="574"/>
                    </a:lnTo>
                    <a:lnTo>
                      <a:pt x="779" y="578"/>
                    </a:lnTo>
                    <a:lnTo>
                      <a:pt x="779" y="580"/>
                    </a:lnTo>
                    <a:lnTo>
                      <a:pt x="779" y="581"/>
                    </a:lnTo>
                    <a:lnTo>
                      <a:pt x="779" y="585"/>
                    </a:lnTo>
                    <a:lnTo>
                      <a:pt x="777" y="585"/>
                    </a:lnTo>
                    <a:lnTo>
                      <a:pt x="777" y="588"/>
                    </a:lnTo>
                    <a:lnTo>
                      <a:pt x="777" y="591"/>
                    </a:lnTo>
                    <a:lnTo>
                      <a:pt x="777" y="593"/>
                    </a:lnTo>
                    <a:lnTo>
                      <a:pt x="779" y="595"/>
                    </a:lnTo>
                    <a:lnTo>
                      <a:pt x="781" y="595"/>
                    </a:lnTo>
                    <a:lnTo>
                      <a:pt x="779" y="598"/>
                    </a:lnTo>
                    <a:lnTo>
                      <a:pt x="781" y="600"/>
                    </a:lnTo>
                    <a:lnTo>
                      <a:pt x="781" y="602"/>
                    </a:lnTo>
                    <a:lnTo>
                      <a:pt x="782" y="602"/>
                    </a:lnTo>
                    <a:lnTo>
                      <a:pt x="782" y="603"/>
                    </a:lnTo>
                    <a:lnTo>
                      <a:pt x="781" y="607"/>
                    </a:lnTo>
                    <a:lnTo>
                      <a:pt x="779" y="608"/>
                    </a:lnTo>
                    <a:lnTo>
                      <a:pt x="777" y="608"/>
                    </a:lnTo>
                    <a:lnTo>
                      <a:pt x="777" y="610"/>
                    </a:lnTo>
                    <a:lnTo>
                      <a:pt x="777" y="612"/>
                    </a:lnTo>
                    <a:lnTo>
                      <a:pt x="776" y="613"/>
                    </a:lnTo>
                    <a:lnTo>
                      <a:pt x="774" y="617"/>
                    </a:lnTo>
                    <a:lnTo>
                      <a:pt x="772" y="618"/>
                    </a:lnTo>
                    <a:lnTo>
                      <a:pt x="771" y="618"/>
                    </a:lnTo>
                    <a:lnTo>
                      <a:pt x="771" y="620"/>
                    </a:lnTo>
                    <a:lnTo>
                      <a:pt x="769" y="622"/>
                    </a:lnTo>
                    <a:lnTo>
                      <a:pt x="769" y="624"/>
                    </a:lnTo>
                    <a:lnTo>
                      <a:pt x="767" y="625"/>
                    </a:lnTo>
                    <a:lnTo>
                      <a:pt x="766" y="625"/>
                    </a:lnTo>
                    <a:lnTo>
                      <a:pt x="766" y="624"/>
                    </a:lnTo>
                    <a:lnTo>
                      <a:pt x="764" y="624"/>
                    </a:lnTo>
                    <a:lnTo>
                      <a:pt x="762" y="624"/>
                    </a:lnTo>
                    <a:lnTo>
                      <a:pt x="762" y="622"/>
                    </a:lnTo>
                    <a:lnTo>
                      <a:pt x="760" y="622"/>
                    </a:lnTo>
                    <a:lnTo>
                      <a:pt x="759" y="622"/>
                    </a:lnTo>
                    <a:lnTo>
                      <a:pt x="757" y="624"/>
                    </a:lnTo>
                    <a:lnTo>
                      <a:pt x="759" y="625"/>
                    </a:lnTo>
                    <a:lnTo>
                      <a:pt x="759" y="627"/>
                    </a:lnTo>
                    <a:lnTo>
                      <a:pt x="757" y="629"/>
                    </a:lnTo>
                    <a:lnTo>
                      <a:pt x="755" y="630"/>
                    </a:lnTo>
                    <a:lnTo>
                      <a:pt x="754" y="630"/>
                    </a:lnTo>
                    <a:lnTo>
                      <a:pt x="752" y="632"/>
                    </a:lnTo>
                    <a:lnTo>
                      <a:pt x="750" y="632"/>
                    </a:lnTo>
                    <a:lnTo>
                      <a:pt x="749" y="632"/>
                    </a:lnTo>
                    <a:lnTo>
                      <a:pt x="749" y="634"/>
                    </a:lnTo>
                    <a:lnTo>
                      <a:pt x="749" y="635"/>
                    </a:lnTo>
                    <a:lnTo>
                      <a:pt x="747" y="635"/>
                    </a:lnTo>
                    <a:lnTo>
                      <a:pt x="745" y="635"/>
                    </a:lnTo>
                    <a:lnTo>
                      <a:pt x="744" y="635"/>
                    </a:lnTo>
                    <a:lnTo>
                      <a:pt x="744" y="634"/>
                    </a:lnTo>
                    <a:lnTo>
                      <a:pt x="742" y="634"/>
                    </a:lnTo>
                    <a:lnTo>
                      <a:pt x="738" y="634"/>
                    </a:lnTo>
                    <a:lnTo>
                      <a:pt x="737" y="635"/>
                    </a:lnTo>
                    <a:lnTo>
                      <a:pt x="735" y="635"/>
                    </a:lnTo>
                    <a:lnTo>
                      <a:pt x="735" y="634"/>
                    </a:lnTo>
                    <a:lnTo>
                      <a:pt x="733" y="634"/>
                    </a:lnTo>
                    <a:lnTo>
                      <a:pt x="732" y="634"/>
                    </a:lnTo>
                    <a:lnTo>
                      <a:pt x="730" y="634"/>
                    </a:lnTo>
                    <a:lnTo>
                      <a:pt x="730" y="635"/>
                    </a:lnTo>
                    <a:lnTo>
                      <a:pt x="728" y="635"/>
                    </a:lnTo>
                    <a:lnTo>
                      <a:pt x="728" y="637"/>
                    </a:lnTo>
                    <a:lnTo>
                      <a:pt x="728" y="639"/>
                    </a:lnTo>
                    <a:lnTo>
                      <a:pt x="727" y="639"/>
                    </a:lnTo>
                    <a:lnTo>
                      <a:pt x="725" y="639"/>
                    </a:lnTo>
                    <a:lnTo>
                      <a:pt x="725" y="641"/>
                    </a:lnTo>
                    <a:lnTo>
                      <a:pt x="723" y="641"/>
                    </a:lnTo>
                    <a:lnTo>
                      <a:pt x="721" y="641"/>
                    </a:lnTo>
                    <a:lnTo>
                      <a:pt x="720" y="642"/>
                    </a:lnTo>
                    <a:lnTo>
                      <a:pt x="718" y="642"/>
                    </a:lnTo>
                    <a:lnTo>
                      <a:pt x="716" y="642"/>
                    </a:lnTo>
                    <a:lnTo>
                      <a:pt x="715" y="642"/>
                    </a:lnTo>
                    <a:lnTo>
                      <a:pt x="713" y="642"/>
                    </a:lnTo>
                    <a:lnTo>
                      <a:pt x="711" y="644"/>
                    </a:lnTo>
                    <a:lnTo>
                      <a:pt x="710" y="644"/>
                    </a:lnTo>
                    <a:lnTo>
                      <a:pt x="708" y="642"/>
                    </a:lnTo>
                    <a:lnTo>
                      <a:pt x="706" y="641"/>
                    </a:lnTo>
                    <a:lnTo>
                      <a:pt x="705" y="641"/>
                    </a:lnTo>
                    <a:lnTo>
                      <a:pt x="703" y="637"/>
                    </a:lnTo>
                    <a:lnTo>
                      <a:pt x="701" y="635"/>
                    </a:lnTo>
                    <a:lnTo>
                      <a:pt x="701" y="634"/>
                    </a:lnTo>
                    <a:lnTo>
                      <a:pt x="699" y="634"/>
                    </a:lnTo>
                    <a:lnTo>
                      <a:pt x="699" y="632"/>
                    </a:lnTo>
                    <a:lnTo>
                      <a:pt x="699" y="630"/>
                    </a:lnTo>
                    <a:lnTo>
                      <a:pt x="699" y="625"/>
                    </a:lnTo>
                    <a:lnTo>
                      <a:pt x="701" y="624"/>
                    </a:lnTo>
                    <a:lnTo>
                      <a:pt x="701" y="622"/>
                    </a:lnTo>
                    <a:lnTo>
                      <a:pt x="699" y="622"/>
                    </a:lnTo>
                    <a:lnTo>
                      <a:pt x="701" y="620"/>
                    </a:lnTo>
                    <a:lnTo>
                      <a:pt x="703" y="620"/>
                    </a:lnTo>
                    <a:lnTo>
                      <a:pt x="703" y="618"/>
                    </a:lnTo>
                    <a:lnTo>
                      <a:pt x="701" y="615"/>
                    </a:lnTo>
                    <a:lnTo>
                      <a:pt x="699" y="615"/>
                    </a:lnTo>
                    <a:lnTo>
                      <a:pt x="699" y="613"/>
                    </a:lnTo>
                    <a:lnTo>
                      <a:pt x="699" y="612"/>
                    </a:lnTo>
                    <a:lnTo>
                      <a:pt x="696" y="607"/>
                    </a:lnTo>
                    <a:lnTo>
                      <a:pt x="694" y="605"/>
                    </a:lnTo>
                    <a:lnTo>
                      <a:pt x="693" y="605"/>
                    </a:lnTo>
                    <a:lnTo>
                      <a:pt x="691" y="602"/>
                    </a:lnTo>
                    <a:lnTo>
                      <a:pt x="691" y="598"/>
                    </a:lnTo>
                    <a:lnTo>
                      <a:pt x="691" y="596"/>
                    </a:lnTo>
                    <a:lnTo>
                      <a:pt x="689" y="596"/>
                    </a:lnTo>
                    <a:lnTo>
                      <a:pt x="688" y="595"/>
                    </a:lnTo>
                    <a:lnTo>
                      <a:pt x="688" y="593"/>
                    </a:lnTo>
                    <a:lnTo>
                      <a:pt x="686" y="591"/>
                    </a:lnTo>
                    <a:lnTo>
                      <a:pt x="686" y="590"/>
                    </a:lnTo>
                    <a:lnTo>
                      <a:pt x="684" y="588"/>
                    </a:lnTo>
                    <a:lnTo>
                      <a:pt x="683" y="586"/>
                    </a:lnTo>
                    <a:lnTo>
                      <a:pt x="683" y="585"/>
                    </a:lnTo>
                    <a:lnTo>
                      <a:pt x="681" y="583"/>
                    </a:lnTo>
                    <a:lnTo>
                      <a:pt x="676" y="580"/>
                    </a:lnTo>
                    <a:lnTo>
                      <a:pt x="674" y="580"/>
                    </a:lnTo>
                    <a:lnTo>
                      <a:pt x="674" y="578"/>
                    </a:lnTo>
                    <a:lnTo>
                      <a:pt x="674" y="576"/>
                    </a:lnTo>
                    <a:lnTo>
                      <a:pt x="672" y="574"/>
                    </a:lnTo>
                    <a:lnTo>
                      <a:pt x="671" y="574"/>
                    </a:lnTo>
                    <a:lnTo>
                      <a:pt x="672" y="573"/>
                    </a:lnTo>
                    <a:lnTo>
                      <a:pt x="674" y="573"/>
                    </a:lnTo>
                    <a:lnTo>
                      <a:pt x="672" y="571"/>
                    </a:lnTo>
                    <a:lnTo>
                      <a:pt x="672" y="569"/>
                    </a:lnTo>
                    <a:lnTo>
                      <a:pt x="671" y="568"/>
                    </a:lnTo>
                    <a:lnTo>
                      <a:pt x="667" y="566"/>
                    </a:lnTo>
                    <a:lnTo>
                      <a:pt x="664" y="564"/>
                    </a:lnTo>
                    <a:lnTo>
                      <a:pt x="662" y="564"/>
                    </a:lnTo>
                    <a:lnTo>
                      <a:pt x="661" y="564"/>
                    </a:lnTo>
                    <a:lnTo>
                      <a:pt x="659" y="563"/>
                    </a:lnTo>
                    <a:lnTo>
                      <a:pt x="657" y="563"/>
                    </a:lnTo>
                    <a:lnTo>
                      <a:pt x="655" y="563"/>
                    </a:lnTo>
                    <a:lnTo>
                      <a:pt x="654" y="563"/>
                    </a:lnTo>
                    <a:lnTo>
                      <a:pt x="654" y="561"/>
                    </a:lnTo>
                    <a:lnTo>
                      <a:pt x="652" y="563"/>
                    </a:lnTo>
                    <a:lnTo>
                      <a:pt x="649" y="564"/>
                    </a:lnTo>
                    <a:lnTo>
                      <a:pt x="647" y="564"/>
                    </a:lnTo>
                    <a:lnTo>
                      <a:pt x="645" y="564"/>
                    </a:lnTo>
                    <a:lnTo>
                      <a:pt x="644" y="564"/>
                    </a:lnTo>
                    <a:lnTo>
                      <a:pt x="642" y="564"/>
                    </a:lnTo>
                    <a:lnTo>
                      <a:pt x="640" y="564"/>
                    </a:lnTo>
                    <a:lnTo>
                      <a:pt x="640" y="566"/>
                    </a:lnTo>
                    <a:lnTo>
                      <a:pt x="640" y="569"/>
                    </a:lnTo>
                    <a:lnTo>
                      <a:pt x="638" y="571"/>
                    </a:lnTo>
                    <a:lnTo>
                      <a:pt x="638" y="569"/>
                    </a:lnTo>
                    <a:lnTo>
                      <a:pt x="635" y="564"/>
                    </a:lnTo>
                    <a:lnTo>
                      <a:pt x="633" y="564"/>
                    </a:lnTo>
                    <a:lnTo>
                      <a:pt x="632" y="561"/>
                    </a:lnTo>
                    <a:lnTo>
                      <a:pt x="630" y="559"/>
                    </a:lnTo>
                    <a:lnTo>
                      <a:pt x="630" y="558"/>
                    </a:lnTo>
                    <a:lnTo>
                      <a:pt x="630" y="554"/>
                    </a:lnTo>
                    <a:lnTo>
                      <a:pt x="628" y="554"/>
                    </a:lnTo>
                    <a:lnTo>
                      <a:pt x="628" y="552"/>
                    </a:lnTo>
                    <a:lnTo>
                      <a:pt x="623" y="544"/>
                    </a:lnTo>
                    <a:lnTo>
                      <a:pt x="622" y="537"/>
                    </a:lnTo>
                    <a:lnTo>
                      <a:pt x="620" y="535"/>
                    </a:lnTo>
                    <a:lnTo>
                      <a:pt x="620" y="530"/>
                    </a:lnTo>
                    <a:lnTo>
                      <a:pt x="618" y="527"/>
                    </a:lnTo>
                    <a:lnTo>
                      <a:pt x="616" y="522"/>
                    </a:lnTo>
                    <a:lnTo>
                      <a:pt x="615" y="517"/>
                    </a:lnTo>
                    <a:lnTo>
                      <a:pt x="611" y="512"/>
                    </a:lnTo>
                    <a:lnTo>
                      <a:pt x="608" y="508"/>
                    </a:lnTo>
                    <a:lnTo>
                      <a:pt x="606" y="507"/>
                    </a:lnTo>
                    <a:lnTo>
                      <a:pt x="605" y="507"/>
                    </a:lnTo>
                    <a:lnTo>
                      <a:pt x="603" y="505"/>
                    </a:lnTo>
                    <a:lnTo>
                      <a:pt x="601" y="505"/>
                    </a:lnTo>
                    <a:lnTo>
                      <a:pt x="600" y="503"/>
                    </a:lnTo>
                    <a:lnTo>
                      <a:pt x="600" y="502"/>
                    </a:lnTo>
                    <a:lnTo>
                      <a:pt x="598" y="502"/>
                    </a:lnTo>
                    <a:lnTo>
                      <a:pt x="596" y="502"/>
                    </a:lnTo>
                    <a:lnTo>
                      <a:pt x="594" y="502"/>
                    </a:lnTo>
                    <a:lnTo>
                      <a:pt x="596" y="500"/>
                    </a:lnTo>
                    <a:lnTo>
                      <a:pt x="594" y="500"/>
                    </a:lnTo>
                    <a:lnTo>
                      <a:pt x="591" y="498"/>
                    </a:lnTo>
                    <a:lnTo>
                      <a:pt x="589" y="500"/>
                    </a:lnTo>
                    <a:lnTo>
                      <a:pt x="589" y="502"/>
                    </a:lnTo>
                    <a:lnTo>
                      <a:pt x="588" y="503"/>
                    </a:lnTo>
                    <a:lnTo>
                      <a:pt x="586" y="503"/>
                    </a:lnTo>
                    <a:lnTo>
                      <a:pt x="584" y="497"/>
                    </a:lnTo>
                    <a:lnTo>
                      <a:pt x="584" y="495"/>
                    </a:lnTo>
                    <a:lnTo>
                      <a:pt x="583" y="493"/>
                    </a:lnTo>
                    <a:lnTo>
                      <a:pt x="581" y="486"/>
                    </a:lnTo>
                    <a:lnTo>
                      <a:pt x="579" y="485"/>
                    </a:lnTo>
                    <a:lnTo>
                      <a:pt x="576" y="481"/>
                    </a:lnTo>
                    <a:lnTo>
                      <a:pt x="576" y="480"/>
                    </a:lnTo>
                    <a:lnTo>
                      <a:pt x="577" y="480"/>
                    </a:lnTo>
                    <a:lnTo>
                      <a:pt x="579" y="480"/>
                    </a:lnTo>
                    <a:lnTo>
                      <a:pt x="581" y="480"/>
                    </a:lnTo>
                    <a:lnTo>
                      <a:pt x="583" y="483"/>
                    </a:lnTo>
                    <a:lnTo>
                      <a:pt x="584" y="483"/>
                    </a:lnTo>
                    <a:lnTo>
                      <a:pt x="584" y="480"/>
                    </a:lnTo>
                    <a:lnTo>
                      <a:pt x="584" y="478"/>
                    </a:lnTo>
                    <a:lnTo>
                      <a:pt x="584" y="476"/>
                    </a:lnTo>
                    <a:lnTo>
                      <a:pt x="586" y="473"/>
                    </a:lnTo>
                    <a:lnTo>
                      <a:pt x="586" y="469"/>
                    </a:lnTo>
                    <a:lnTo>
                      <a:pt x="586" y="468"/>
                    </a:lnTo>
                    <a:lnTo>
                      <a:pt x="586" y="466"/>
                    </a:lnTo>
                    <a:lnTo>
                      <a:pt x="586" y="464"/>
                    </a:lnTo>
                    <a:lnTo>
                      <a:pt x="584" y="463"/>
                    </a:lnTo>
                    <a:lnTo>
                      <a:pt x="584" y="459"/>
                    </a:lnTo>
                    <a:lnTo>
                      <a:pt x="584" y="458"/>
                    </a:lnTo>
                    <a:lnTo>
                      <a:pt x="583" y="458"/>
                    </a:lnTo>
                    <a:lnTo>
                      <a:pt x="581" y="458"/>
                    </a:lnTo>
                    <a:lnTo>
                      <a:pt x="581" y="454"/>
                    </a:lnTo>
                    <a:lnTo>
                      <a:pt x="581" y="452"/>
                    </a:lnTo>
                    <a:lnTo>
                      <a:pt x="583" y="452"/>
                    </a:lnTo>
                    <a:lnTo>
                      <a:pt x="583" y="451"/>
                    </a:lnTo>
                    <a:lnTo>
                      <a:pt x="583" y="449"/>
                    </a:lnTo>
                    <a:lnTo>
                      <a:pt x="581" y="449"/>
                    </a:lnTo>
                    <a:lnTo>
                      <a:pt x="577" y="449"/>
                    </a:lnTo>
                    <a:lnTo>
                      <a:pt x="576" y="451"/>
                    </a:lnTo>
                    <a:lnTo>
                      <a:pt x="576" y="452"/>
                    </a:lnTo>
                    <a:lnTo>
                      <a:pt x="574" y="454"/>
                    </a:lnTo>
                    <a:lnTo>
                      <a:pt x="572" y="454"/>
                    </a:lnTo>
                    <a:lnTo>
                      <a:pt x="572" y="458"/>
                    </a:lnTo>
                    <a:lnTo>
                      <a:pt x="576" y="463"/>
                    </a:lnTo>
                    <a:lnTo>
                      <a:pt x="577" y="469"/>
                    </a:lnTo>
                    <a:lnTo>
                      <a:pt x="574" y="471"/>
                    </a:lnTo>
                    <a:lnTo>
                      <a:pt x="571" y="471"/>
                    </a:lnTo>
                    <a:lnTo>
                      <a:pt x="571" y="473"/>
                    </a:lnTo>
                    <a:lnTo>
                      <a:pt x="569" y="471"/>
                    </a:lnTo>
                    <a:lnTo>
                      <a:pt x="567" y="473"/>
                    </a:lnTo>
                    <a:lnTo>
                      <a:pt x="567" y="474"/>
                    </a:lnTo>
                    <a:lnTo>
                      <a:pt x="567" y="480"/>
                    </a:lnTo>
                    <a:lnTo>
                      <a:pt x="567" y="478"/>
                    </a:lnTo>
                    <a:lnTo>
                      <a:pt x="566" y="474"/>
                    </a:lnTo>
                    <a:lnTo>
                      <a:pt x="566" y="471"/>
                    </a:lnTo>
                    <a:lnTo>
                      <a:pt x="564" y="468"/>
                    </a:lnTo>
                    <a:lnTo>
                      <a:pt x="562" y="466"/>
                    </a:lnTo>
                    <a:lnTo>
                      <a:pt x="561" y="466"/>
                    </a:lnTo>
                    <a:lnTo>
                      <a:pt x="555" y="458"/>
                    </a:lnTo>
                    <a:lnTo>
                      <a:pt x="552" y="454"/>
                    </a:lnTo>
                    <a:lnTo>
                      <a:pt x="549" y="451"/>
                    </a:lnTo>
                    <a:lnTo>
                      <a:pt x="547" y="446"/>
                    </a:lnTo>
                    <a:lnTo>
                      <a:pt x="544" y="442"/>
                    </a:lnTo>
                    <a:lnTo>
                      <a:pt x="542" y="437"/>
                    </a:lnTo>
                    <a:lnTo>
                      <a:pt x="540" y="437"/>
                    </a:lnTo>
                    <a:lnTo>
                      <a:pt x="540" y="436"/>
                    </a:lnTo>
                    <a:lnTo>
                      <a:pt x="539" y="434"/>
                    </a:lnTo>
                    <a:lnTo>
                      <a:pt x="535" y="425"/>
                    </a:lnTo>
                    <a:lnTo>
                      <a:pt x="532" y="422"/>
                    </a:lnTo>
                    <a:lnTo>
                      <a:pt x="530" y="420"/>
                    </a:lnTo>
                    <a:lnTo>
                      <a:pt x="528" y="420"/>
                    </a:lnTo>
                    <a:lnTo>
                      <a:pt x="528" y="419"/>
                    </a:lnTo>
                    <a:lnTo>
                      <a:pt x="528" y="417"/>
                    </a:lnTo>
                    <a:lnTo>
                      <a:pt x="527" y="415"/>
                    </a:lnTo>
                    <a:lnTo>
                      <a:pt x="525" y="412"/>
                    </a:lnTo>
                    <a:lnTo>
                      <a:pt x="522" y="410"/>
                    </a:lnTo>
                    <a:lnTo>
                      <a:pt x="518" y="407"/>
                    </a:lnTo>
                    <a:lnTo>
                      <a:pt x="515" y="403"/>
                    </a:lnTo>
                    <a:lnTo>
                      <a:pt x="513" y="402"/>
                    </a:lnTo>
                    <a:lnTo>
                      <a:pt x="511" y="397"/>
                    </a:lnTo>
                    <a:lnTo>
                      <a:pt x="510" y="395"/>
                    </a:lnTo>
                    <a:lnTo>
                      <a:pt x="510" y="393"/>
                    </a:lnTo>
                    <a:lnTo>
                      <a:pt x="506" y="391"/>
                    </a:lnTo>
                    <a:lnTo>
                      <a:pt x="510" y="393"/>
                    </a:lnTo>
                    <a:lnTo>
                      <a:pt x="511" y="395"/>
                    </a:lnTo>
                    <a:lnTo>
                      <a:pt x="513" y="395"/>
                    </a:lnTo>
                    <a:lnTo>
                      <a:pt x="513" y="393"/>
                    </a:lnTo>
                    <a:lnTo>
                      <a:pt x="515" y="391"/>
                    </a:lnTo>
                    <a:lnTo>
                      <a:pt x="517" y="391"/>
                    </a:lnTo>
                    <a:lnTo>
                      <a:pt x="517" y="390"/>
                    </a:lnTo>
                    <a:lnTo>
                      <a:pt x="518" y="388"/>
                    </a:lnTo>
                    <a:lnTo>
                      <a:pt x="518" y="386"/>
                    </a:lnTo>
                    <a:lnTo>
                      <a:pt x="518" y="385"/>
                    </a:lnTo>
                    <a:lnTo>
                      <a:pt x="520" y="383"/>
                    </a:lnTo>
                    <a:lnTo>
                      <a:pt x="522" y="383"/>
                    </a:lnTo>
                    <a:lnTo>
                      <a:pt x="522" y="381"/>
                    </a:lnTo>
                    <a:lnTo>
                      <a:pt x="523" y="380"/>
                    </a:lnTo>
                    <a:lnTo>
                      <a:pt x="523" y="378"/>
                    </a:lnTo>
                    <a:lnTo>
                      <a:pt x="523" y="376"/>
                    </a:lnTo>
                    <a:lnTo>
                      <a:pt x="525" y="373"/>
                    </a:lnTo>
                    <a:lnTo>
                      <a:pt x="527" y="369"/>
                    </a:lnTo>
                    <a:lnTo>
                      <a:pt x="528" y="368"/>
                    </a:lnTo>
                    <a:lnTo>
                      <a:pt x="528" y="366"/>
                    </a:lnTo>
                    <a:lnTo>
                      <a:pt x="530" y="366"/>
                    </a:lnTo>
                    <a:lnTo>
                      <a:pt x="530" y="364"/>
                    </a:lnTo>
                    <a:lnTo>
                      <a:pt x="528" y="364"/>
                    </a:lnTo>
                    <a:lnTo>
                      <a:pt x="532" y="363"/>
                    </a:lnTo>
                    <a:lnTo>
                      <a:pt x="533" y="361"/>
                    </a:lnTo>
                    <a:lnTo>
                      <a:pt x="533" y="359"/>
                    </a:lnTo>
                    <a:lnTo>
                      <a:pt x="533" y="358"/>
                    </a:lnTo>
                    <a:lnTo>
                      <a:pt x="533" y="356"/>
                    </a:lnTo>
                    <a:lnTo>
                      <a:pt x="535" y="356"/>
                    </a:lnTo>
                    <a:lnTo>
                      <a:pt x="535" y="354"/>
                    </a:lnTo>
                    <a:lnTo>
                      <a:pt x="535" y="353"/>
                    </a:lnTo>
                    <a:lnTo>
                      <a:pt x="535" y="351"/>
                    </a:lnTo>
                    <a:lnTo>
                      <a:pt x="533" y="347"/>
                    </a:lnTo>
                    <a:lnTo>
                      <a:pt x="533" y="344"/>
                    </a:lnTo>
                    <a:lnTo>
                      <a:pt x="530" y="346"/>
                    </a:lnTo>
                    <a:lnTo>
                      <a:pt x="528" y="344"/>
                    </a:lnTo>
                    <a:lnTo>
                      <a:pt x="527" y="342"/>
                    </a:lnTo>
                    <a:lnTo>
                      <a:pt x="525" y="344"/>
                    </a:lnTo>
                    <a:lnTo>
                      <a:pt x="525" y="347"/>
                    </a:lnTo>
                    <a:lnTo>
                      <a:pt x="527" y="351"/>
                    </a:lnTo>
                    <a:lnTo>
                      <a:pt x="528" y="353"/>
                    </a:lnTo>
                    <a:lnTo>
                      <a:pt x="528" y="354"/>
                    </a:lnTo>
                    <a:lnTo>
                      <a:pt x="527" y="354"/>
                    </a:lnTo>
                    <a:lnTo>
                      <a:pt x="525" y="354"/>
                    </a:lnTo>
                    <a:lnTo>
                      <a:pt x="520" y="353"/>
                    </a:lnTo>
                    <a:lnTo>
                      <a:pt x="520" y="351"/>
                    </a:lnTo>
                    <a:lnTo>
                      <a:pt x="522" y="351"/>
                    </a:lnTo>
                    <a:lnTo>
                      <a:pt x="522" y="349"/>
                    </a:lnTo>
                    <a:lnTo>
                      <a:pt x="520" y="347"/>
                    </a:lnTo>
                    <a:lnTo>
                      <a:pt x="522" y="347"/>
                    </a:lnTo>
                    <a:lnTo>
                      <a:pt x="522" y="346"/>
                    </a:lnTo>
                    <a:lnTo>
                      <a:pt x="520" y="342"/>
                    </a:lnTo>
                    <a:lnTo>
                      <a:pt x="520" y="341"/>
                    </a:lnTo>
                    <a:lnTo>
                      <a:pt x="518" y="339"/>
                    </a:lnTo>
                    <a:lnTo>
                      <a:pt x="515" y="339"/>
                    </a:lnTo>
                    <a:lnTo>
                      <a:pt x="511" y="339"/>
                    </a:lnTo>
                    <a:lnTo>
                      <a:pt x="510" y="341"/>
                    </a:lnTo>
                    <a:lnTo>
                      <a:pt x="503" y="342"/>
                    </a:lnTo>
                    <a:lnTo>
                      <a:pt x="501" y="344"/>
                    </a:lnTo>
                    <a:lnTo>
                      <a:pt x="503" y="344"/>
                    </a:lnTo>
                    <a:lnTo>
                      <a:pt x="503" y="346"/>
                    </a:lnTo>
                    <a:lnTo>
                      <a:pt x="506" y="346"/>
                    </a:lnTo>
                    <a:lnTo>
                      <a:pt x="506" y="347"/>
                    </a:lnTo>
                    <a:lnTo>
                      <a:pt x="508" y="347"/>
                    </a:lnTo>
                    <a:lnTo>
                      <a:pt x="511" y="347"/>
                    </a:lnTo>
                    <a:lnTo>
                      <a:pt x="511" y="349"/>
                    </a:lnTo>
                    <a:lnTo>
                      <a:pt x="515" y="351"/>
                    </a:lnTo>
                    <a:lnTo>
                      <a:pt x="518" y="349"/>
                    </a:lnTo>
                    <a:lnTo>
                      <a:pt x="518" y="353"/>
                    </a:lnTo>
                    <a:lnTo>
                      <a:pt x="515" y="353"/>
                    </a:lnTo>
                    <a:lnTo>
                      <a:pt x="517" y="354"/>
                    </a:lnTo>
                    <a:lnTo>
                      <a:pt x="518" y="358"/>
                    </a:lnTo>
                    <a:lnTo>
                      <a:pt x="517" y="359"/>
                    </a:lnTo>
                    <a:lnTo>
                      <a:pt x="515" y="361"/>
                    </a:lnTo>
                    <a:lnTo>
                      <a:pt x="515" y="364"/>
                    </a:lnTo>
                    <a:lnTo>
                      <a:pt x="515" y="368"/>
                    </a:lnTo>
                    <a:lnTo>
                      <a:pt x="515" y="369"/>
                    </a:lnTo>
                    <a:lnTo>
                      <a:pt x="515" y="371"/>
                    </a:lnTo>
                    <a:lnTo>
                      <a:pt x="513" y="371"/>
                    </a:lnTo>
                    <a:lnTo>
                      <a:pt x="511" y="371"/>
                    </a:lnTo>
                    <a:lnTo>
                      <a:pt x="510" y="371"/>
                    </a:lnTo>
                    <a:lnTo>
                      <a:pt x="510" y="373"/>
                    </a:lnTo>
                    <a:lnTo>
                      <a:pt x="510" y="371"/>
                    </a:lnTo>
                    <a:lnTo>
                      <a:pt x="506" y="373"/>
                    </a:lnTo>
                    <a:lnTo>
                      <a:pt x="506" y="376"/>
                    </a:lnTo>
                    <a:lnTo>
                      <a:pt x="508" y="378"/>
                    </a:lnTo>
                    <a:lnTo>
                      <a:pt x="510" y="380"/>
                    </a:lnTo>
                    <a:lnTo>
                      <a:pt x="510" y="381"/>
                    </a:lnTo>
                    <a:lnTo>
                      <a:pt x="506" y="383"/>
                    </a:lnTo>
                    <a:lnTo>
                      <a:pt x="506" y="381"/>
                    </a:lnTo>
                    <a:lnTo>
                      <a:pt x="506" y="380"/>
                    </a:lnTo>
                    <a:lnTo>
                      <a:pt x="505" y="371"/>
                    </a:lnTo>
                    <a:lnTo>
                      <a:pt x="503" y="369"/>
                    </a:lnTo>
                    <a:lnTo>
                      <a:pt x="503" y="368"/>
                    </a:lnTo>
                    <a:lnTo>
                      <a:pt x="501" y="368"/>
                    </a:lnTo>
                    <a:lnTo>
                      <a:pt x="501" y="364"/>
                    </a:lnTo>
                    <a:lnTo>
                      <a:pt x="500" y="363"/>
                    </a:lnTo>
                    <a:lnTo>
                      <a:pt x="498" y="363"/>
                    </a:lnTo>
                    <a:lnTo>
                      <a:pt x="494" y="361"/>
                    </a:lnTo>
                    <a:lnTo>
                      <a:pt x="494" y="359"/>
                    </a:lnTo>
                    <a:lnTo>
                      <a:pt x="491" y="356"/>
                    </a:lnTo>
                    <a:lnTo>
                      <a:pt x="491" y="353"/>
                    </a:lnTo>
                    <a:lnTo>
                      <a:pt x="491" y="349"/>
                    </a:lnTo>
                    <a:lnTo>
                      <a:pt x="491" y="346"/>
                    </a:lnTo>
                    <a:lnTo>
                      <a:pt x="491" y="344"/>
                    </a:lnTo>
                    <a:lnTo>
                      <a:pt x="493" y="344"/>
                    </a:lnTo>
                    <a:lnTo>
                      <a:pt x="493" y="347"/>
                    </a:lnTo>
                    <a:lnTo>
                      <a:pt x="491" y="349"/>
                    </a:lnTo>
                    <a:lnTo>
                      <a:pt x="493" y="349"/>
                    </a:lnTo>
                    <a:lnTo>
                      <a:pt x="493" y="347"/>
                    </a:lnTo>
                    <a:lnTo>
                      <a:pt x="494" y="344"/>
                    </a:lnTo>
                    <a:lnTo>
                      <a:pt x="494" y="339"/>
                    </a:lnTo>
                    <a:lnTo>
                      <a:pt x="494" y="337"/>
                    </a:lnTo>
                    <a:lnTo>
                      <a:pt x="494" y="336"/>
                    </a:lnTo>
                    <a:lnTo>
                      <a:pt x="494" y="332"/>
                    </a:lnTo>
                    <a:lnTo>
                      <a:pt x="494" y="325"/>
                    </a:lnTo>
                    <a:lnTo>
                      <a:pt x="494" y="324"/>
                    </a:lnTo>
                    <a:lnTo>
                      <a:pt x="493" y="322"/>
                    </a:lnTo>
                    <a:lnTo>
                      <a:pt x="493" y="320"/>
                    </a:lnTo>
                    <a:lnTo>
                      <a:pt x="491" y="322"/>
                    </a:lnTo>
                    <a:lnTo>
                      <a:pt x="491" y="320"/>
                    </a:lnTo>
                    <a:lnTo>
                      <a:pt x="491" y="319"/>
                    </a:lnTo>
                    <a:lnTo>
                      <a:pt x="491" y="317"/>
                    </a:lnTo>
                    <a:lnTo>
                      <a:pt x="494" y="314"/>
                    </a:lnTo>
                    <a:lnTo>
                      <a:pt x="493" y="310"/>
                    </a:lnTo>
                    <a:lnTo>
                      <a:pt x="494" y="308"/>
                    </a:lnTo>
                    <a:lnTo>
                      <a:pt x="496" y="303"/>
                    </a:lnTo>
                    <a:lnTo>
                      <a:pt x="494" y="303"/>
                    </a:lnTo>
                    <a:lnTo>
                      <a:pt x="494" y="300"/>
                    </a:lnTo>
                    <a:lnTo>
                      <a:pt x="496" y="298"/>
                    </a:lnTo>
                    <a:lnTo>
                      <a:pt x="496" y="295"/>
                    </a:lnTo>
                    <a:lnTo>
                      <a:pt x="496" y="292"/>
                    </a:lnTo>
                    <a:lnTo>
                      <a:pt x="496" y="288"/>
                    </a:lnTo>
                    <a:lnTo>
                      <a:pt x="498" y="288"/>
                    </a:lnTo>
                    <a:lnTo>
                      <a:pt x="498" y="286"/>
                    </a:lnTo>
                    <a:lnTo>
                      <a:pt x="500" y="286"/>
                    </a:lnTo>
                    <a:lnTo>
                      <a:pt x="498" y="285"/>
                    </a:lnTo>
                    <a:lnTo>
                      <a:pt x="498" y="283"/>
                    </a:lnTo>
                    <a:lnTo>
                      <a:pt x="500" y="281"/>
                    </a:lnTo>
                    <a:lnTo>
                      <a:pt x="500" y="280"/>
                    </a:lnTo>
                    <a:lnTo>
                      <a:pt x="498" y="280"/>
                    </a:lnTo>
                    <a:lnTo>
                      <a:pt x="498" y="276"/>
                    </a:lnTo>
                    <a:lnTo>
                      <a:pt x="500" y="275"/>
                    </a:lnTo>
                    <a:lnTo>
                      <a:pt x="498" y="273"/>
                    </a:lnTo>
                    <a:lnTo>
                      <a:pt x="498" y="271"/>
                    </a:lnTo>
                    <a:lnTo>
                      <a:pt x="498" y="268"/>
                    </a:lnTo>
                    <a:lnTo>
                      <a:pt x="498" y="266"/>
                    </a:lnTo>
                    <a:lnTo>
                      <a:pt x="498" y="264"/>
                    </a:lnTo>
                    <a:lnTo>
                      <a:pt x="498" y="263"/>
                    </a:lnTo>
                    <a:lnTo>
                      <a:pt x="496" y="259"/>
                    </a:lnTo>
                    <a:lnTo>
                      <a:pt x="498" y="256"/>
                    </a:lnTo>
                    <a:lnTo>
                      <a:pt x="496" y="256"/>
                    </a:lnTo>
                    <a:lnTo>
                      <a:pt x="496" y="254"/>
                    </a:lnTo>
                    <a:lnTo>
                      <a:pt x="496" y="253"/>
                    </a:lnTo>
                    <a:lnTo>
                      <a:pt x="494" y="251"/>
                    </a:lnTo>
                    <a:lnTo>
                      <a:pt x="496" y="251"/>
                    </a:lnTo>
                    <a:lnTo>
                      <a:pt x="496" y="247"/>
                    </a:lnTo>
                    <a:lnTo>
                      <a:pt x="496" y="246"/>
                    </a:lnTo>
                    <a:lnTo>
                      <a:pt x="496" y="244"/>
                    </a:lnTo>
                    <a:lnTo>
                      <a:pt x="494" y="244"/>
                    </a:lnTo>
                    <a:lnTo>
                      <a:pt x="494" y="241"/>
                    </a:lnTo>
                    <a:lnTo>
                      <a:pt x="496" y="239"/>
                    </a:lnTo>
                    <a:lnTo>
                      <a:pt x="494" y="237"/>
                    </a:lnTo>
                    <a:lnTo>
                      <a:pt x="494" y="236"/>
                    </a:lnTo>
                    <a:lnTo>
                      <a:pt x="494" y="234"/>
                    </a:lnTo>
                    <a:lnTo>
                      <a:pt x="493" y="232"/>
                    </a:lnTo>
                    <a:lnTo>
                      <a:pt x="491" y="232"/>
                    </a:lnTo>
                    <a:lnTo>
                      <a:pt x="489" y="232"/>
                    </a:lnTo>
                    <a:lnTo>
                      <a:pt x="488" y="229"/>
                    </a:lnTo>
                    <a:lnTo>
                      <a:pt x="486" y="227"/>
                    </a:lnTo>
                    <a:lnTo>
                      <a:pt x="484" y="225"/>
                    </a:lnTo>
                    <a:lnTo>
                      <a:pt x="484" y="222"/>
                    </a:lnTo>
                    <a:lnTo>
                      <a:pt x="481" y="224"/>
                    </a:lnTo>
                    <a:lnTo>
                      <a:pt x="481" y="222"/>
                    </a:lnTo>
                    <a:lnTo>
                      <a:pt x="481" y="219"/>
                    </a:lnTo>
                    <a:lnTo>
                      <a:pt x="481" y="217"/>
                    </a:lnTo>
                    <a:lnTo>
                      <a:pt x="478" y="215"/>
                    </a:lnTo>
                    <a:lnTo>
                      <a:pt x="479" y="214"/>
                    </a:lnTo>
                    <a:lnTo>
                      <a:pt x="474" y="215"/>
                    </a:lnTo>
                    <a:lnTo>
                      <a:pt x="474" y="212"/>
                    </a:lnTo>
                    <a:lnTo>
                      <a:pt x="476" y="212"/>
                    </a:lnTo>
                    <a:lnTo>
                      <a:pt x="476" y="210"/>
                    </a:lnTo>
                    <a:lnTo>
                      <a:pt x="476" y="209"/>
                    </a:lnTo>
                    <a:lnTo>
                      <a:pt x="474" y="207"/>
                    </a:lnTo>
                    <a:lnTo>
                      <a:pt x="472" y="205"/>
                    </a:lnTo>
                    <a:lnTo>
                      <a:pt x="469" y="205"/>
                    </a:lnTo>
                    <a:lnTo>
                      <a:pt x="467" y="205"/>
                    </a:lnTo>
                    <a:lnTo>
                      <a:pt x="464" y="205"/>
                    </a:lnTo>
                    <a:lnTo>
                      <a:pt x="462" y="205"/>
                    </a:lnTo>
                    <a:lnTo>
                      <a:pt x="461" y="205"/>
                    </a:lnTo>
                    <a:lnTo>
                      <a:pt x="459" y="205"/>
                    </a:lnTo>
                    <a:lnTo>
                      <a:pt x="457" y="205"/>
                    </a:lnTo>
                    <a:lnTo>
                      <a:pt x="456" y="205"/>
                    </a:lnTo>
                    <a:lnTo>
                      <a:pt x="456" y="209"/>
                    </a:lnTo>
                    <a:lnTo>
                      <a:pt x="456" y="210"/>
                    </a:lnTo>
                    <a:lnTo>
                      <a:pt x="454" y="210"/>
                    </a:lnTo>
                    <a:lnTo>
                      <a:pt x="452" y="212"/>
                    </a:lnTo>
                    <a:lnTo>
                      <a:pt x="450" y="210"/>
                    </a:lnTo>
                    <a:lnTo>
                      <a:pt x="450" y="209"/>
                    </a:lnTo>
                    <a:lnTo>
                      <a:pt x="450" y="207"/>
                    </a:lnTo>
                    <a:lnTo>
                      <a:pt x="450" y="205"/>
                    </a:lnTo>
                    <a:lnTo>
                      <a:pt x="449" y="203"/>
                    </a:lnTo>
                    <a:lnTo>
                      <a:pt x="447" y="202"/>
                    </a:lnTo>
                    <a:lnTo>
                      <a:pt x="447" y="198"/>
                    </a:lnTo>
                    <a:lnTo>
                      <a:pt x="447" y="197"/>
                    </a:lnTo>
                    <a:lnTo>
                      <a:pt x="445" y="197"/>
                    </a:lnTo>
                    <a:lnTo>
                      <a:pt x="444" y="197"/>
                    </a:lnTo>
                    <a:lnTo>
                      <a:pt x="442" y="195"/>
                    </a:lnTo>
                    <a:lnTo>
                      <a:pt x="440" y="193"/>
                    </a:lnTo>
                    <a:lnTo>
                      <a:pt x="439" y="195"/>
                    </a:lnTo>
                    <a:lnTo>
                      <a:pt x="437" y="192"/>
                    </a:lnTo>
                    <a:lnTo>
                      <a:pt x="437" y="190"/>
                    </a:lnTo>
                    <a:lnTo>
                      <a:pt x="437" y="188"/>
                    </a:lnTo>
                    <a:lnTo>
                      <a:pt x="435" y="186"/>
                    </a:lnTo>
                    <a:lnTo>
                      <a:pt x="434" y="185"/>
                    </a:lnTo>
                    <a:lnTo>
                      <a:pt x="434" y="183"/>
                    </a:lnTo>
                    <a:lnTo>
                      <a:pt x="432" y="180"/>
                    </a:lnTo>
                    <a:lnTo>
                      <a:pt x="430" y="178"/>
                    </a:lnTo>
                    <a:lnTo>
                      <a:pt x="427" y="178"/>
                    </a:lnTo>
                    <a:lnTo>
                      <a:pt x="427" y="180"/>
                    </a:lnTo>
                    <a:lnTo>
                      <a:pt x="423" y="178"/>
                    </a:lnTo>
                    <a:lnTo>
                      <a:pt x="423" y="176"/>
                    </a:lnTo>
                    <a:lnTo>
                      <a:pt x="422" y="175"/>
                    </a:lnTo>
                    <a:lnTo>
                      <a:pt x="420" y="175"/>
                    </a:lnTo>
                    <a:lnTo>
                      <a:pt x="418" y="173"/>
                    </a:lnTo>
                    <a:lnTo>
                      <a:pt x="417" y="173"/>
                    </a:lnTo>
                    <a:lnTo>
                      <a:pt x="415" y="173"/>
                    </a:lnTo>
                    <a:lnTo>
                      <a:pt x="415" y="171"/>
                    </a:lnTo>
                    <a:lnTo>
                      <a:pt x="413" y="171"/>
                    </a:lnTo>
                    <a:lnTo>
                      <a:pt x="413" y="170"/>
                    </a:lnTo>
                    <a:lnTo>
                      <a:pt x="411" y="164"/>
                    </a:lnTo>
                    <a:lnTo>
                      <a:pt x="411" y="161"/>
                    </a:lnTo>
                    <a:lnTo>
                      <a:pt x="411" y="159"/>
                    </a:lnTo>
                    <a:lnTo>
                      <a:pt x="411" y="156"/>
                    </a:lnTo>
                    <a:lnTo>
                      <a:pt x="410" y="154"/>
                    </a:lnTo>
                    <a:lnTo>
                      <a:pt x="410" y="153"/>
                    </a:lnTo>
                    <a:lnTo>
                      <a:pt x="406" y="153"/>
                    </a:lnTo>
                    <a:lnTo>
                      <a:pt x="405" y="153"/>
                    </a:lnTo>
                    <a:lnTo>
                      <a:pt x="403" y="151"/>
                    </a:lnTo>
                    <a:lnTo>
                      <a:pt x="401" y="149"/>
                    </a:lnTo>
                    <a:lnTo>
                      <a:pt x="400" y="149"/>
                    </a:lnTo>
                    <a:lnTo>
                      <a:pt x="396" y="149"/>
                    </a:lnTo>
                    <a:lnTo>
                      <a:pt x="396" y="148"/>
                    </a:lnTo>
                    <a:lnTo>
                      <a:pt x="395" y="146"/>
                    </a:lnTo>
                    <a:lnTo>
                      <a:pt x="393" y="144"/>
                    </a:lnTo>
                    <a:lnTo>
                      <a:pt x="391" y="142"/>
                    </a:lnTo>
                    <a:lnTo>
                      <a:pt x="391" y="141"/>
                    </a:lnTo>
                    <a:lnTo>
                      <a:pt x="391" y="139"/>
                    </a:lnTo>
                    <a:lnTo>
                      <a:pt x="389" y="137"/>
                    </a:lnTo>
                    <a:lnTo>
                      <a:pt x="389" y="136"/>
                    </a:lnTo>
                    <a:lnTo>
                      <a:pt x="388" y="136"/>
                    </a:lnTo>
                    <a:lnTo>
                      <a:pt x="384" y="131"/>
                    </a:lnTo>
                    <a:lnTo>
                      <a:pt x="383" y="129"/>
                    </a:lnTo>
                    <a:lnTo>
                      <a:pt x="381" y="127"/>
                    </a:lnTo>
                    <a:lnTo>
                      <a:pt x="379" y="127"/>
                    </a:lnTo>
                    <a:lnTo>
                      <a:pt x="373" y="124"/>
                    </a:lnTo>
                    <a:lnTo>
                      <a:pt x="369" y="122"/>
                    </a:lnTo>
                    <a:lnTo>
                      <a:pt x="366" y="122"/>
                    </a:lnTo>
                    <a:lnTo>
                      <a:pt x="364" y="120"/>
                    </a:lnTo>
                    <a:lnTo>
                      <a:pt x="356" y="117"/>
                    </a:lnTo>
                    <a:lnTo>
                      <a:pt x="356" y="115"/>
                    </a:lnTo>
                    <a:lnTo>
                      <a:pt x="352" y="114"/>
                    </a:lnTo>
                    <a:lnTo>
                      <a:pt x="349" y="112"/>
                    </a:lnTo>
                    <a:lnTo>
                      <a:pt x="347" y="110"/>
                    </a:lnTo>
                    <a:lnTo>
                      <a:pt x="345" y="110"/>
                    </a:lnTo>
                    <a:lnTo>
                      <a:pt x="344" y="110"/>
                    </a:lnTo>
                    <a:lnTo>
                      <a:pt x="342" y="110"/>
                    </a:lnTo>
                    <a:lnTo>
                      <a:pt x="340" y="112"/>
                    </a:lnTo>
                    <a:lnTo>
                      <a:pt x="339" y="112"/>
                    </a:lnTo>
                    <a:lnTo>
                      <a:pt x="337" y="114"/>
                    </a:lnTo>
                    <a:lnTo>
                      <a:pt x="335" y="114"/>
                    </a:lnTo>
                    <a:lnTo>
                      <a:pt x="334" y="115"/>
                    </a:lnTo>
                    <a:lnTo>
                      <a:pt x="332" y="115"/>
                    </a:lnTo>
                    <a:lnTo>
                      <a:pt x="330" y="114"/>
                    </a:lnTo>
                    <a:lnTo>
                      <a:pt x="328" y="114"/>
                    </a:lnTo>
                    <a:lnTo>
                      <a:pt x="328" y="115"/>
                    </a:lnTo>
                    <a:lnTo>
                      <a:pt x="325" y="115"/>
                    </a:lnTo>
                    <a:lnTo>
                      <a:pt x="325" y="114"/>
                    </a:lnTo>
                    <a:lnTo>
                      <a:pt x="323" y="114"/>
                    </a:lnTo>
                    <a:lnTo>
                      <a:pt x="322" y="114"/>
                    </a:lnTo>
                    <a:lnTo>
                      <a:pt x="322" y="115"/>
                    </a:lnTo>
                    <a:lnTo>
                      <a:pt x="323" y="117"/>
                    </a:lnTo>
                    <a:lnTo>
                      <a:pt x="322" y="119"/>
                    </a:lnTo>
                    <a:lnTo>
                      <a:pt x="320" y="119"/>
                    </a:lnTo>
                    <a:lnTo>
                      <a:pt x="318" y="117"/>
                    </a:lnTo>
                    <a:lnTo>
                      <a:pt x="317" y="119"/>
                    </a:lnTo>
                    <a:lnTo>
                      <a:pt x="315" y="119"/>
                    </a:lnTo>
                    <a:lnTo>
                      <a:pt x="315" y="124"/>
                    </a:lnTo>
                    <a:lnTo>
                      <a:pt x="315" y="127"/>
                    </a:lnTo>
                    <a:lnTo>
                      <a:pt x="317" y="127"/>
                    </a:lnTo>
                    <a:lnTo>
                      <a:pt x="318" y="129"/>
                    </a:lnTo>
                    <a:lnTo>
                      <a:pt x="318" y="131"/>
                    </a:lnTo>
                    <a:lnTo>
                      <a:pt x="318" y="132"/>
                    </a:lnTo>
                    <a:lnTo>
                      <a:pt x="320" y="136"/>
                    </a:lnTo>
                    <a:lnTo>
                      <a:pt x="318" y="136"/>
                    </a:lnTo>
                    <a:lnTo>
                      <a:pt x="318" y="137"/>
                    </a:lnTo>
                    <a:lnTo>
                      <a:pt x="315" y="139"/>
                    </a:lnTo>
                    <a:lnTo>
                      <a:pt x="313" y="139"/>
                    </a:lnTo>
                    <a:lnTo>
                      <a:pt x="312" y="139"/>
                    </a:lnTo>
                    <a:lnTo>
                      <a:pt x="310" y="137"/>
                    </a:lnTo>
                    <a:lnTo>
                      <a:pt x="308" y="136"/>
                    </a:lnTo>
                    <a:lnTo>
                      <a:pt x="306" y="136"/>
                    </a:lnTo>
                    <a:lnTo>
                      <a:pt x="305" y="137"/>
                    </a:lnTo>
                    <a:lnTo>
                      <a:pt x="303" y="137"/>
                    </a:lnTo>
                    <a:lnTo>
                      <a:pt x="300" y="139"/>
                    </a:lnTo>
                    <a:lnTo>
                      <a:pt x="296" y="142"/>
                    </a:lnTo>
                    <a:lnTo>
                      <a:pt x="295" y="144"/>
                    </a:lnTo>
                    <a:lnTo>
                      <a:pt x="291" y="148"/>
                    </a:lnTo>
                    <a:lnTo>
                      <a:pt x="290" y="149"/>
                    </a:lnTo>
                    <a:lnTo>
                      <a:pt x="288" y="149"/>
                    </a:lnTo>
                    <a:lnTo>
                      <a:pt x="286" y="149"/>
                    </a:lnTo>
                    <a:lnTo>
                      <a:pt x="284" y="153"/>
                    </a:lnTo>
                    <a:lnTo>
                      <a:pt x="281" y="156"/>
                    </a:lnTo>
                    <a:lnTo>
                      <a:pt x="276" y="159"/>
                    </a:lnTo>
                    <a:lnTo>
                      <a:pt x="274" y="159"/>
                    </a:lnTo>
                    <a:lnTo>
                      <a:pt x="271" y="163"/>
                    </a:lnTo>
                    <a:lnTo>
                      <a:pt x="269" y="164"/>
                    </a:lnTo>
                    <a:lnTo>
                      <a:pt x="269" y="163"/>
                    </a:lnTo>
                    <a:lnTo>
                      <a:pt x="269" y="161"/>
                    </a:lnTo>
                    <a:lnTo>
                      <a:pt x="271" y="159"/>
                    </a:lnTo>
                    <a:lnTo>
                      <a:pt x="269" y="158"/>
                    </a:lnTo>
                    <a:lnTo>
                      <a:pt x="267" y="158"/>
                    </a:lnTo>
                    <a:lnTo>
                      <a:pt x="266" y="158"/>
                    </a:lnTo>
                    <a:lnTo>
                      <a:pt x="266" y="159"/>
                    </a:lnTo>
                    <a:lnTo>
                      <a:pt x="264" y="161"/>
                    </a:lnTo>
                    <a:lnTo>
                      <a:pt x="264" y="163"/>
                    </a:lnTo>
                    <a:lnTo>
                      <a:pt x="262" y="163"/>
                    </a:lnTo>
                    <a:lnTo>
                      <a:pt x="262" y="164"/>
                    </a:lnTo>
                    <a:lnTo>
                      <a:pt x="262" y="166"/>
                    </a:lnTo>
                    <a:lnTo>
                      <a:pt x="261" y="166"/>
                    </a:lnTo>
                    <a:lnTo>
                      <a:pt x="256" y="168"/>
                    </a:lnTo>
                    <a:lnTo>
                      <a:pt x="252" y="166"/>
                    </a:lnTo>
                    <a:lnTo>
                      <a:pt x="251" y="168"/>
                    </a:lnTo>
                    <a:lnTo>
                      <a:pt x="249" y="168"/>
                    </a:lnTo>
                    <a:lnTo>
                      <a:pt x="245" y="170"/>
                    </a:lnTo>
                    <a:lnTo>
                      <a:pt x="244" y="170"/>
                    </a:lnTo>
                    <a:lnTo>
                      <a:pt x="239" y="171"/>
                    </a:lnTo>
                    <a:lnTo>
                      <a:pt x="235" y="173"/>
                    </a:lnTo>
                    <a:lnTo>
                      <a:pt x="232" y="173"/>
                    </a:lnTo>
                    <a:lnTo>
                      <a:pt x="230" y="175"/>
                    </a:lnTo>
                    <a:lnTo>
                      <a:pt x="229" y="175"/>
                    </a:lnTo>
                    <a:lnTo>
                      <a:pt x="227" y="176"/>
                    </a:lnTo>
                    <a:lnTo>
                      <a:pt x="229" y="178"/>
                    </a:lnTo>
                    <a:lnTo>
                      <a:pt x="227" y="176"/>
                    </a:lnTo>
                    <a:lnTo>
                      <a:pt x="225" y="175"/>
                    </a:lnTo>
                    <a:lnTo>
                      <a:pt x="223" y="173"/>
                    </a:lnTo>
                    <a:lnTo>
                      <a:pt x="222" y="168"/>
                    </a:lnTo>
                    <a:lnTo>
                      <a:pt x="220" y="161"/>
                    </a:lnTo>
                    <a:lnTo>
                      <a:pt x="218" y="158"/>
                    </a:lnTo>
                    <a:lnTo>
                      <a:pt x="218" y="156"/>
                    </a:lnTo>
                    <a:lnTo>
                      <a:pt x="218" y="154"/>
                    </a:lnTo>
                    <a:lnTo>
                      <a:pt x="220" y="153"/>
                    </a:lnTo>
                    <a:lnTo>
                      <a:pt x="220" y="154"/>
                    </a:lnTo>
                    <a:lnTo>
                      <a:pt x="220" y="158"/>
                    </a:lnTo>
                    <a:lnTo>
                      <a:pt x="220" y="161"/>
                    </a:lnTo>
                    <a:lnTo>
                      <a:pt x="222" y="166"/>
                    </a:lnTo>
                    <a:lnTo>
                      <a:pt x="223" y="171"/>
                    </a:lnTo>
                    <a:lnTo>
                      <a:pt x="225" y="173"/>
                    </a:lnTo>
                    <a:lnTo>
                      <a:pt x="227" y="175"/>
                    </a:lnTo>
                    <a:lnTo>
                      <a:pt x="230" y="173"/>
                    </a:lnTo>
                    <a:lnTo>
                      <a:pt x="230" y="171"/>
                    </a:lnTo>
                    <a:lnTo>
                      <a:pt x="230" y="161"/>
                    </a:lnTo>
                    <a:lnTo>
                      <a:pt x="230" y="159"/>
                    </a:lnTo>
                    <a:lnTo>
                      <a:pt x="229" y="158"/>
                    </a:lnTo>
                    <a:lnTo>
                      <a:pt x="229" y="156"/>
                    </a:lnTo>
                    <a:lnTo>
                      <a:pt x="227" y="154"/>
                    </a:lnTo>
                    <a:lnTo>
                      <a:pt x="225" y="153"/>
                    </a:lnTo>
                    <a:lnTo>
                      <a:pt x="223" y="149"/>
                    </a:lnTo>
                    <a:lnTo>
                      <a:pt x="220" y="148"/>
                    </a:lnTo>
                    <a:lnTo>
                      <a:pt x="220" y="146"/>
                    </a:lnTo>
                    <a:lnTo>
                      <a:pt x="218" y="144"/>
                    </a:lnTo>
                    <a:lnTo>
                      <a:pt x="217" y="144"/>
                    </a:lnTo>
                    <a:lnTo>
                      <a:pt x="213" y="142"/>
                    </a:lnTo>
                    <a:lnTo>
                      <a:pt x="212" y="144"/>
                    </a:lnTo>
                    <a:lnTo>
                      <a:pt x="210" y="142"/>
                    </a:lnTo>
                    <a:lnTo>
                      <a:pt x="208" y="142"/>
                    </a:lnTo>
                    <a:lnTo>
                      <a:pt x="205" y="139"/>
                    </a:lnTo>
                    <a:lnTo>
                      <a:pt x="201" y="136"/>
                    </a:lnTo>
                    <a:lnTo>
                      <a:pt x="200" y="134"/>
                    </a:lnTo>
                    <a:lnTo>
                      <a:pt x="198" y="134"/>
                    </a:lnTo>
                    <a:lnTo>
                      <a:pt x="196" y="132"/>
                    </a:lnTo>
                    <a:lnTo>
                      <a:pt x="195" y="132"/>
                    </a:lnTo>
                    <a:lnTo>
                      <a:pt x="193" y="131"/>
                    </a:lnTo>
                    <a:lnTo>
                      <a:pt x="190" y="129"/>
                    </a:lnTo>
                    <a:lnTo>
                      <a:pt x="186" y="127"/>
                    </a:lnTo>
                    <a:lnTo>
                      <a:pt x="184" y="126"/>
                    </a:lnTo>
                    <a:lnTo>
                      <a:pt x="181" y="124"/>
                    </a:lnTo>
                    <a:lnTo>
                      <a:pt x="178" y="120"/>
                    </a:lnTo>
                    <a:lnTo>
                      <a:pt x="171" y="117"/>
                    </a:lnTo>
                    <a:lnTo>
                      <a:pt x="166" y="115"/>
                    </a:lnTo>
                    <a:lnTo>
                      <a:pt x="159" y="112"/>
                    </a:lnTo>
                    <a:lnTo>
                      <a:pt x="151" y="109"/>
                    </a:lnTo>
                    <a:lnTo>
                      <a:pt x="137" y="105"/>
                    </a:lnTo>
                    <a:lnTo>
                      <a:pt x="130" y="105"/>
                    </a:lnTo>
                    <a:lnTo>
                      <a:pt x="124" y="103"/>
                    </a:lnTo>
                    <a:lnTo>
                      <a:pt x="120" y="103"/>
                    </a:lnTo>
                    <a:lnTo>
                      <a:pt x="118" y="103"/>
                    </a:lnTo>
                    <a:lnTo>
                      <a:pt x="117" y="103"/>
                    </a:lnTo>
                    <a:lnTo>
                      <a:pt x="115" y="103"/>
                    </a:lnTo>
                    <a:lnTo>
                      <a:pt x="113" y="103"/>
                    </a:lnTo>
                    <a:lnTo>
                      <a:pt x="110" y="103"/>
                    </a:lnTo>
                    <a:lnTo>
                      <a:pt x="108" y="103"/>
                    </a:lnTo>
                    <a:lnTo>
                      <a:pt x="98" y="103"/>
                    </a:lnTo>
                    <a:lnTo>
                      <a:pt x="86" y="105"/>
                    </a:lnTo>
                    <a:lnTo>
                      <a:pt x="83" y="107"/>
                    </a:lnTo>
                    <a:lnTo>
                      <a:pt x="78" y="107"/>
                    </a:lnTo>
                    <a:lnTo>
                      <a:pt x="73" y="109"/>
                    </a:lnTo>
                    <a:lnTo>
                      <a:pt x="71" y="109"/>
                    </a:lnTo>
                    <a:lnTo>
                      <a:pt x="51" y="117"/>
                    </a:lnTo>
                    <a:lnTo>
                      <a:pt x="46" y="117"/>
                    </a:lnTo>
                    <a:lnTo>
                      <a:pt x="39" y="119"/>
                    </a:lnTo>
                    <a:lnTo>
                      <a:pt x="37" y="119"/>
                    </a:lnTo>
                    <a:lnTo>
                      <a:pt x="35" y="119"/>
                    </a:lnTo>
                    <a:lnTo>
                      <a:pt x="32" y="120"/>
                    </a:lnTo>
                    <a:lnTo>
                      <a:pt x="25" y="122"/>
                    </a:lnTo>
                    <a:lnTo>
                      <a:pt x="17" y="126"/>
                    </a:lnTo>
                    <a:lnTo>
                      <a:pt x="22" y="122"/>
                    </a:lnTo>
                    <a:lnTo>
                      <a:pt x="22" y="120"/>
                    </a:lnTo>
                    <a:lnTo>
                      <a:pt x="22" y="117"/>
                    </a:lnTo>
                    <a:lnTo>
                      <a:pt x="22" y="114"/>
                    </a:lnTo>
                    <a:lnTo>
                      <a:pt x="22" y="112"/>
                    </a:lnTo>
                    <a:lnTo>
                      <a:pt x="24" y="109"/>
                    </a:lnTo>
                    <a:lnTo>
                      <a:pt x="22" y="100"/>
                    </a:lnTo>
                    <a:lnTo>
                      <a:pt x="20" y="97"/>
                    </a:lnTo>
                    <a:lnTo>
                      <a:pt x="24" y="83"/>
                    </a:lnTo>
                    <a:lnTo>
                      <a:pt x="24" y="81"/>
                    </a:lnTo>
                    <a:lnTo>
                      <a:pt x="24" y="80"/>
                    </a:lnTo>
                    <a:lnTo>
                      <a:pt x="24" y="78"/>
                    </a:lnTo>
                    <a:lnTo>
                      <a:pt x="18" y="75"/>
                    </a:lnTo>
                    <a:lnTo>
                      <a:pt x="15" y="73"/>
                    </a:lnTo>
                    <a:lnTo>
                      <a:pt x="13" y="73"/>
                    </a:lnTo>
                    <a:lnTo>
                      <a:pt x="10" y="71"/>
                    </a:lnTo>
                    <a:lnTo>
                      <a:pt x="2" y="59"/>
                    </a:lnTo>
                    <a:lnTo>
                      <a:pt x="0" y="58"/>
                    </a:lnTo>
                    <a:lnTo>
                      <a:pt x="0" y="54"/>
                    </a:lnTo>
                    <a:lnTo>
                      <a:pt x="2" y="49"/>
                    </a:lnTo>
                    <a:lnTo>
                      <a:pt x="2" y="44"/>
                    </a:lnTo>
                    <a:lnTo>
                      <a:pt x="2" y="42"/>
                    </a:lnTo>
                    <a:lnTo>
                      <a:pt x="3" y="41"/>
                    </a:lnTo>
                    <a:lnTo>
                      <a:pt x="7" y="41"/>
                    </a:lnTo>
                    <a:lnTo>
                      <a:pt x="12" y="41"/>
                    </a:lnTo>
                    <a:lnTo>
                      <a:pt x="13" y="41"/>
                    </a:lnTo>
                    <a:lnTo>
                      <a:pt x="15" y="41"/>
                    </a:lnTo>
                    <a:lnTo>
                      <a:pt x="17" y="41"/>
                    </a:lnTo>
                    <a:lnTo>
                      <a:pt x="24" y="39"/>
                    </a:lnTo>
                    <a:lnTo>
                      <a:pt x="25" y="39"/>
                    </a:lnTo>
                    <a:lnTo>
                      <a:pt x="29" y="39"/>
                    </a:lnTo>
                    <a:lnTo>
                      <a:pt x="30" y="39"/>
                    </a:lnTo>
                    <a:lnTo>
                      <a:pt x="32" y="39"/>
                    </a:lnTo>
                    <a:lnTo>
                      <a:pt x="34" y="39"/>
                    </a:lnTo>
                    <a:lnTo>
                      <a:pt x="42" y="37"/>
                    </a:lnTo>
                    <a:lnTo>
                      <a:pt x="51" y="37"/>
                    </a:lnTo>
                    <a:lnTo>
                      <a:pt x="52" y="37"/>
                    </a:lnTo>
                    <a:lnTo>
                      <a:pt x="54" y="37"/>
                    </a:lnTo>
                    <a:lnTo>
                      <a:pt x="68" y="36"/>
                    </a:lnTo>
                    <a:lnTo>
                      <a:pt x="69" y="36"/>
                    </a:lnTo>
                    <a:lnTo>
                      <a:pt x="73" y="36"/>
                    </a:lnTo>
                    <a:lnTo>
                      <a:pt x="76" y="34"/>
                    </a:lnTo>
                    <a:lnTo>
                      <a:pt x="83" y="34"/>
                    </a:lnTo>
                    <a:lnTo>
                      <a:pt x="86" y="34"/>
                    </a:lnTo>
                    <a:lnTo>
                      <a:pt x="88" y="34"/>
                    </a:lnTo>
                    <a:lnTo>
                      <a:pt x="96" y="32"/>
                    </a:lnTo>
                    <a:lnTo>
                      <a:pt x="98" y="32"/>
                    </a:lnTo>
                    <a:lnTo>
                      <a:pt x="101" y="32"/>
                    </a:lnTo>
                    <a:lnTo>
                      <a:pt x="107" y="32"/>
                    </a:lnTo>
                    <a:lnTo>
                      <a:pt x="108" y="32"/>
                    </a:lnTo>
                    <a:lnTo>
                      <a:pt x="112" y="32"/>
                    </a:lnTo>
                    <a:lnTo>
                      <a:pt x="113" y="31"/>
                    </a:lnTo>
                    <a:lnTo>
                      <a:pt x="115" y="31"/>
                    </a:lnTo>
                    <a:lnTo>
                      <a:pt x="122" y="31"/>
                    </a:lnTo>
                    <a:lnTo>
                      <a:pt x="124" y="31"/>
                    </a:lnTo>
                    <a:lnTo>
                      <a:pt x="132" y="29"/>
                    </a:lnTo>
                    <a:lnTo>
                      <a:pt x="134" y="29"/>
                    </a:lnTo>
                    <a:lnTo>
                      <a:pt x="135" y="29"/>
                    </a:lnTo>
                    <a:lnTo>
                      <a:pt x="144" y="29"/>
                    </a:lnTo>
                    <a:lnTo>
                      <a:pt x="146" y="29"/>
                    </a:lnTo>
                    <a:lnTo>
                      <a:pt x="147" y="27"/>
                    </a:lnTo>
                    <a:lnTo>
                      <a:pt x="196" y="22"/>
                    </a:lnTo>
                    <a:lnTo>
                      <a:pt x="229" y="19"/>
                    </a:lnTo>
                    <a:close/>
                  </a:path>
                </a:pathLst>
              </a:custGeom>
              <a:solidFill>
                <a:srgbClr val="4F7D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66" name="Freeform 163"/>
              <p:cNvSpPr>
                <a:spLocks/>
              </p:cNvSpPr>
              <p:nvPr/>
            </p:nvSpPr>
            <p:spPr bwMode="auto">
              <a:xfrm>
                <a:off x="8223251" y="5792788"/>
                <a:ext cx="11113" cy="7938"/>
              </a:xfrm>
              <a:custGeom>
                <a:avLst/>
                <a:gdLst>
                  <a:gd name="T0" fmla="*/ 5 w 7"/>
                  <a:gd name="T1" fmla="*/ 5 h 5"/>
                  <a:gd name="T2" fmla="*/ 0 w 7"/>
                  <a:gd name="T3" fmla="*/ 5 h 5"/>
                  <a:gd name="T4" fmla="*/ 0 w 7"/>
                  <a:gd name="T5" fmla="*/ 4 h 5"/>
                  <a:gd name="T6" fmla="*/ 2 w 7"/>
                  <a:gd name="T7" fmla="*/ 2 h 5"/>
                  <a:gd name="T8" fmla="*/ 2 w 7"/>
                  <a:gd name="T9" fmla="*/ 0 h 5"/>
                  <a:gd name="T10" fmla="*/ 3 w 7"/>
                  <a:gd name="T11" fmla="*/ 0 h 5"/>
                  <a:gd name="T12" fmla="*/ 5 w 7"/>
                  <a:gd name="T13" fmla="*/ 0 h 5"/>
                  <a:gd name="T14" fmla="*/ 7 w 7"/>
                  <a:gd name="T15" fmla="*/ 2 h 5"/>
                  <a:gd name="T16" fmla="*/ 5 w 7"/>
                  <a:gd name="T17" fmla="*/ 4 h 5"/>
                  <a:gd name="T18" fmla="*/ 5 w 7"/>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5" y="5"/>
                    </a:moveTo>
                    <a:lnTo>
                      <a:pt x="0" y="5"/>
                    </a:lnTo>
                    <a:lnTo>
                      <a:pt x="0" y="4"/>
                    </a:lnTo>
                    <a:lnTo>
                      <a:pt x="2" y="2"/>
                    </a:lnTo>
                    <a:lnTo>
                      <a:pt x="2" y="0"/>
                    </a:lnTo>
                    <a:lnTo>
                      <a:pt x="3" y="0"/>
                    </a:lnTo>
                    <a:lnTo>
                      <a:pt x="5" y="0"/>
                    </a:lnTo>
                    <a:lnTo>
                      <a:pt x="7" y="2"/>
                    </a:lnTo>
                    <a:lnTo>
                      <a:pt x="5" y="4"/>
                    </a:lnTo>
                    <a:lnTo>
                      <a:pt x="5"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67" name="Freeform 164"/>
              <p:cNvSpPr>
                <a:spLocks/>
              </p:cNvSpPr>
              <p:nvPr/>
            </p:nvSpPr>
            <p:spPr bwMode="auto">
              <a:xfrm>
                <a:off x="8359776" y="5754688"/>
                <a:ext cx="6350" cy="6350"/>
              </a:xfrm>
              <a:custGeom>
                <a:avLst/>
                <a:gdLst>
                  <a:gd name="T0" fmla="*/ 4 w 4"/>
                  <a:gd name="T1" fmla="*/ 0 h 4"/>
                  <a:gd name="T2" fmla="*/ 4 w 4"/>
                  <a:gd name="T3" fmla="*/ 2 h 4"/>
                  <a:gd name="T4" fmla="*/ 0 w 4"/>
                  <a:gd name="T5" fmla="*/ 4 h 4"/>
                  <a:gd name="T6" fmla="*/ 2 w 4"/>
                  <a:gd name="T7" fmla="*/ 2 h 4"/>
                  <a:gd name="T8" fmla="*/ 4 w 4"/>
                  <a:gd name="T9" fmla="*/ 2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2"/>
                    </a:lnTo>
                    <a:lnTo>
                      <a:pt x="0" y="4"/>
                    </a:lnTo>
                    <a:lnTo>
                      <a:pt x="2" y="2"/>
                    </a:lnTo>
                    <a:lnTo>
                      <a:pt x="4" y="2"/>
                    </a:lnTo>
                    <a:lnTo>
                      <a:pt x="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68" name="Freeform 165"/>
              <p:cNvSpPr>
                <a:spLocks/>
              </p:cNvSpPr>
              <p:nvPr/>
            </p:nvSpPr>
            <p:spPr bwMode="auto">
              <a:xfrm>
                <a:off x="8277226" y="5746750"/>
                <a:ext cx="80963" cy="46038"/>
              </a:xfrm>
              <a:custGeom>
                <a:avLst/>
                <a:gdLst>
                  <a:gd name="T0" fmla="*/ 44 w 51"/>
                  <a:gd name="T1" fmla="*/ 4 h 29"/>
                  <a:gd name="T2" fmla="*/ 47 w 51"/>
                  <a:gd name="T3" fmla="*/ 4 h 29"/>
                  <a:gd name="T4" fmla="*/ 49 w 51"/>
                  <a:gd name="T5" fmla="*/ 7 h 29"/>
                  <a:gd name="T6" fmla="*/ 51 w 51"/>
                  <a:gd name="T7" fmla="*/ 9 h 29"/>
                  <a:gd name="T8" fmla="*/ 47 w 51"/>
                  <a:gd name="T9" fmla="*/ 12 h 29"/>
                  <a:gd name="T10" fmla="*/ 41 w 51"/>
                  <a:gd name="T11" fmla="*/ 14 h 29"/>
                  <a:gd name="T12" fmla="*/ 39 w 51"/>
                  <a:gd name="T13" fmla="*/ 12 h 29"/>
                  <a:gd name="T14" fmla="*/ 36 w 51"/>
                  <a:gd name="T15" fmla="*/ 14 h 29"/>
                  <a:gd name="T16" fmla="*/ 32 w 51"/>
                  <a:gd name="T17" fmla="*/ 14 h 29"/>
                  <a:gd name="T18" fmla="*/ 30 w 51"/>
                  <a:gd name="T19" fmla="*/ 11 h 29"/>
                  <a:gd name="T20" fmla="*/ 30 w 51"/>
                  <a:gd name="T21" fmla="*/ 14 h 29"/>
                  <a:gd name="T22" fmla="*/ 29 w 51"/>
                  <a:gd name="T23" fmla="*/ 17 h 29"/>
                  <a:gd name="T24" fmla="*/ 22 w 51"/>
                  <a:gd name="T25" fmla="*/ 22 h 29"/>
                  <a:gd name="T26" fmla="*/ 15 w 51"/>
                  <a:gd name="T27" fmla="*/ 26 h 29"/>
                  <a:gd name="T28" fmla="*/ 8 w 51"/>
                  <a:gd name="T29" fmla="*/ 27 h 29"/>
                  <a:gd name="T30" fmla="*/ 3 w 51"/>
                  <a:gd name="T31" fmla="*/ 29 h 29"/>
                  <a:gd name="T32" fmla="*/ 0 w 51"/>
                  <a:gd name="T33" fmla="*/ 27 h 29"/>
                  <a:gd name="T34" fmla="*/ 2 w 51"/>
                  <a:gd name="T35" fmla="*/ 26 h 29"/>
                  <a:gd name="T36" fmla="*/ 5 w 51"/>
                  <a:gd name="T37" fmla="*/ 24 h 29"/>
                  <a:gd name="T38" fmla="*/ 8 w 51"/>
                  <a:gd name="T39" fmla="*/ 24 h 29"/>
                  <a:gd name="T40" fmla="*/ 10 w 51"/>
                  <a:gd name="T41" fmla="*/ 22 h 29"/>
                  <a:gd name="T42" fmla="*/ 14 w 51"/>
                  <a:gd name="T43" fmla="*/ 22 h 29"/>
                  <a:gd name="T44" fmla="*/ 15 w 51"/>
                  <a:gd name="T45" fmla="*/ 19 h 29"/>
                  <a:gd name="T46" fmla="*/ 19 w 51"/>
                  <a:gd name="T47" fmla="*/ 16 h 29"/>
                  <a:gd name="T48" fmla="*/ 20 w 51"/>
                  <a:gd name="T49" fmla="*/ 14 h 29"/>
                  <a:gd name="T50" fmla="*/ 22 w 51"/>
                  <a:gd name="T51" fmla="*/ 12 h 29"/>
                  <a:gd name="T52" fmla="*/ 25 w 51"/>
                  <a:gd name="T53" fmla="*/ 11 h 29"/>
                  <a:gd name="T54" fmla="*/ 29 w 51"/>
                  <a:gd name="T55" fmla="*/ 9 h 29"/>
                  <a:gd name="T56" fmla="*/ 30 w 51"/>
                  <a:gd name="T57" fmla="*/ 5 h 29"/>
                  <a:gd name="T58" fmla="*/ 32 w 51"/>
                  <a:gd name="T59" fmla="*/ 7 h 29"/>
                  <a:gd name="T60" fmla="*/ 34 w 51"/>
                  <a:gd name="T61" fmla="*/ 2 h 29"/>
                  <a:gd name="T62" fmla="*/ 36 w 51"/>
                  <a:gd name="T63" fmla="*/ 2 h 29"/>
                  <a:gd name="T64" fmla="*/ 37 w 51"/>
                  <a:gd name="T65" fmla="*/ 2 h 29"/>
                  <a:gd name="T66" fmla="*/ 39 w 51"/>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29">
                    <a:moveTo>
                      <a:pt x="41" y="2"/>
                    </a:moveTo>
                    <a:lnTo>
                      <a:pt x="44" y="4"/>
                    </a:lnTo>
                    <a:lnTo>
                      <a:pt x="46" y="4"/>
                    </a:lnTo>
                    <a:lnTo>
                      <a:pt x="47" y="4"/>
                    </a:lnTo>
                    <a:lnTo>
                      <a:pt x="49" y="5"/>
                    </a:lnTo>
                    <a:lnTo>
                      <a:pt x="49" y="7"/>
                    </a:lnTo>
                    <a:lnTo>
                      <a:pt x="49" y="9"/>
                    </a:lnTo>
                    <a:lnTo>
                      <a:pt x="51" y="9"/>
                    </a:lnTo>
                    <a:lnTo>
                      <a:pt x="51" y="11"/>
                    </a:lnTo>
                    <a:lnTo>
                      <a:pt x="47" y="12"/>
                    </a:lnTo>
                    <a:lnTo>
                      <a:pt x="42" y="14"/>
                    </a:lnTo>
                    <a:lnTo>
                      <a:pt x="41" y="14"/>
                    </a:lnTo>
                    <a:lnTo>
                      <a:pt x="41" y="12"/>
                    </a:lnTo>
                    <a:lnTo>
                      <a:pt x="39" y="12"/>
                    </a:lnTo>
                    <a:lnTo>
                      <a:pt x="37" y="12"/>
                    </a:lnTo>
                    <a:lnTo>
                      <a:pt x="36" y="14"/>
                    </a:lnTo>
                    <a:lnTo>
                      <a:pt x="34" y="14"/>
                    </a:lnTo>
                    <a:lnTo>
                      <a:pt x="32" y="14"/>
                    </a:lnTo>
                    <a:lnTo>
                      <a:pt x="32" y="12"/>
                    </a:lnTo>
                    <a:lnTo>
                      <a:pt x="30" y="11"/>
                    </a:lnTo>
                    <a:lnTo>
                      <a:pt x="30" y="12"/>
                    </a:lnTo>
                    <a:lnTo>
                      <a:pt x="30" y="14"/>
                    </a:lnTo>
                    <a:lnTo>
                      <a:pt x="30" y="16"/>
                    </a:lnTo>
                    <a:lnTo>
                      <a:pt x="29" y="17"/>
                    </a:lnTo>
                    <a:lnTo>
                      <a:pt x="27" y="17"/>
                    </a:lnTo>
                    <a:lnTo>
                      <a:pt x="22" y="22"/>
                    </a:lnTo>
                    <a:lnTo>
                      <a:pt x="15" y="24"/>
                    </a:lnTo>
                    <a:lnTo>
                      <a:pt x="15" y="26"/>
                    </a:lnTo>
                    <a:lnTo>
                      <a:pt x="14" y="26"/>
                    </a:lnTo>
                    <a:lnTo>
                      <a:pt x="8" y="27"/>
                    </a:lnTo>
                    <a:lnTo>
                      <a:pt x="5" y="27"/>
                    </a:lnTo>
                    <a:lnTo>
                      <a:pt x="3" y="29"/>
                    </a:lnTo>
                    <a:lnTo>
                      <a:pt x="2" y="29"/>
                    </a:lnTo>
                    <a:lnTo>
                      <a:pt x="0" y="27"/>
                    </a:lnTo>
                    <a:lnTo>
                      <a:pt x="2" y="27"/>
                    </a:lnTo>
                    <a:lnTo>
                      <a:pt x="2" y="26"/>
                    </a:lnTo>
                    <a:lnTo>
                      <a:pt x="2" y="24"/>
                    </a:lnTo>
                    <a:lnTo>
                      <a:pt x="5" y="24"/>
                    </a:lnTo>
                    <a:lnTo>
                      <a:pt x="7" y="24"/>
                    </a:lnTo>
                    <a:lnTo>
                      <a:pt x="8" y="24"/>
                    </a:lnTo>
                    <a:lnTo>
                      <a:pt x="10" y="24"/>
                    </a:lnTo>
                    <a:lnTo>
                      <a:pt x="10" y="22"/>
                    </a:lnTo>
                    <a:lnTo>
                      <a:pt x="12" y="22"/>
                    </a:lnTo>
                    <a:lnTo>
                      <a:pt x="14" y="22"/>
                    </a:lnTo>
                    <a:lnTo>
                      <a:pt x="15" y="21"/>
                    </a:lnTo>
                    <a:lnTo>
                      <a:pt x="15" y="19"/>
                    </a:lnTo>
                    <a:lnTo>
                      <a:pt x="17" y="19"/>
                    </a:lnTo>
                    <a:lnTo>
                      <a:pt x="19" y="16"/>
                    </a:lnTo>
                    <a:lnTo>
                      <a:pt x="19" y="14"/>
                    </a:lnTo>
                    <a:lnTo>
                      <a:pt x="20" y="14"/>
                    </a:lnTo>
                    <a:lnTo>
                      <a:pt x="22" y="14"/>
                    </a:lnTo>
                    <a:lnTo>
                      <a:pt x="22" y="12"/>
                    </a:lnTo>
                    <a:lnTo>
                      <a:pt x="24" y="9"/>
                    </a:lnTo>
                    <a:lnTo>
                      <a:pt x="25" y="11"/>
                    </a:lnTo>
                    <a:lnTo>
                      <a:pt x="27" y="11"/>
                    </a:lnTo>
                    <a:lnTo>
                      <a:pt x="29" y="9"/>
                    </a:lnTo>
                    <a:lnTo>
                      <a:pt x="29" y="7"/>
                    </a:lnTo>
                    <a:lnTo>
                      <a:pt x="30" y="5"/>
                    </a:lnTo>
                    <a:lnTo>
                      <a:pt x="32" y="5"/>
                    </a:lnTo>
                    <a:lnTo>
                      <a:pt x="32" y="7"/>
                    </a:lnTo>
                    <a:lnTo>
                      <a:pt x="34" y="5"/>
                    </a:lnTo>
                    <a:lnTo>
                      <a:pt x="34" y="2"/>
                    </a:lnTo>
                    <a:lnTo>
                      <a:pt x="34" y="0"/>
                    </a:lnTo>
                    <a:lnTo>
                      <a:pt x="36" y="2"/>
                    </a:lnTo>
                    <a:lnTo>
                      <a:pt x="36" y="4"/>
                    </a:lnTo>
                    <a:lnTo>
                      <a:pt x="37" y="2"/>
                    </a:lnTo>
                    <a:lnTo>
                      <a:pt x="36" y="0"/>
                    </a:lnTo>
                    <a:lnTo>
                      <a:pt x="39" y="0"/>
                    </a:lnTo>
                    <a:lnTo>
                      <a:pt x="41"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69" name="Freeform 166"/>
              <p:cNvSpPr>
                <a:spLocks/>
              </p:cNvSpPr>
              <p:nvPr/>
            </p:nvSpPr>
            <p:spPr bwMode="auto">
              <a:xfrm>
                <a:off x="8343901" y="5741988"/>
                <a:ext cx="14288" cy="7938"/>
              </a:xfrm>
              <a:custGeom>
                <a:avLst/>
                <a:gdLst>
                  <a:gd name="T0" fmla="*/ 5 w 9"/>
                  <a:gd name="T1" fmla="*/ 2 h 5"/>
                  <a:gd name="T2" fmla="*/ 7 w 9"/>
                  <a:gd name="T3" fmla="*/ 3 h 5"/>
                  <a:gd name="T4" fmla="*/ 9 w 9"/>
                  <a:gd name="T5" fmla="*/ 5 h 5"/>
                  <a:gd name="T6" fmla="*/ 7 w 9"/>
                  <a:gd name="T7" fmla="*/ 5 h 5"/>
                  <a:gd name="T8" fmla="*/ 5 w 9"/>
                  <a:gd name="T9" fmla="*/ 5 h 5"/>
                  <a:gd name="T10" fmla="*/ 5 w 9"/>
                  <a:gd name="T11" fmla="*/ 3 h 5"/>
                  <a:gd name="T12" fmla="*/ 4 w 9"/>
                  <a:gd name="T13" fmla="*/ 5 h 5"/>
                  <a:gd name="T14" fmla="*/ 2 w 9"/>
                  <a:gd name="T15" fmla="*/ 3 h 5"/>
                  <a:gd name="T16" fmla="*/ 0 w 9"/>
                  <a:gd name="T17" fmla="*/ 2 h 5"/>
                  <a:gd name="T18" fmla="*/ 2 w 9"/>
                  <a:gd name="T19" fmla="*/ 2 h 5"/>
                  <a:gd name="T20" fmla="*/ 4 w 9"/>
                  <a:gd name="T21" fmla="*/ 0 h 5"/>
                  <a:gd name="T22" fmla="*/ 5 w 9"/>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5" y="2"/>
                    </a:moveTo>
                    <a:lnTo>
                      <a:pt x="7" y="3"/>
                    </a:lnTo>
                    <a:lnTo>
                      <a:pt x="9" y="5"/>
                    </a:lnTo>
                    <a:lnTo>
                      <a:pt x="7" y="5"/>
                    </a:lnTo>
                    <a:lnTo>
                      <a:pt x="5" y="5"/>
                    </a:lnTo>
                    <a:lnTo>
                      <a:pt x="5" y="3"/>
                    </a:lnTo>
                    <a:lnTo>
                      <a:pt x="4" y="5"/>
                    </a:lnTo>
                    <a:lnTo>
                      <a:pt x="2" y="3"/>
                    </a:lnTo>
                    <a:lnTo>
                      <a:pt x="0" y="2"/>
                    </a:lnTo>
                    <a:lnTo>
                      <a:pt x="2" y="2"/>
                    </a:lnTo>
                    <a:lnTo>
                      <a:pt x="4" y="0"/>
                    </a:lnTo>
                    <a:lnTo>
                      <a:pt x="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70" name="Freeform 167"/>
              <p:cNvSpPr>
                <a:spLocks/>
              </p:cNvSpPr>
              <p:nvPr/>
            </p:nvSpPr>
            <p:spPr bwMode="auto">
              <a:xfrm>
                <a:off x="8385176" y="5727700"/>
                <a:ext cx="31750" cy="22225"/>
              </a:xfrm>
              <a:custGeom>
                <a:avLst/>
                <a:gdLst>
                  <a:gd name="T0" fmla="*/ 20 w 20"/>
                  <a:gd name="T1" fmla="*/ 2 h 14"/>
                  <a:gd name="T2" fmla="*/ 18 w 20"/>
                  <a:gd name="T3" fmla="*/ 2 h 14"/>
                  <a:gd name="T4" fmla="*/ 17 w 20"/>
                  <a:gd name="T5" fmla="*/ 2 h 14"/>
                  <a:gd name="T6" fmla="*/ 10 w 20"/>
                  <a:gd name="T7" fmla="*/ 9 h 14"/>
                  <a:gd name="T8" fmla="*/ 8 w 20"/>
                  <a:gd name="T9" fmla="*/ 11 h 14"/>
                  <a:gd name="T10" fmla="*/ 8 w 20"/>
                  <a:gd name="T11" fmla="*/ 9 h 14"/>
                  <a:gd name="T12" fmla="*/ 5 w 20"/>
                  <a:gd name="T13" fmla="*/ 11 h 14"/>
                  <a:gd name="T14" fmla="*/ 3 w 20"/>
                  <a:gd name="T15" fmla="*/ 12 h 14"/>
                  <a:gd name="T16" fmla="*/ 3 w 20"/>
                  <a:gd name="T17" fmla="*/ 14 h 14"/>
                  <a:gd name="T18" fmla="*/ 1 w 20"/>
                  <a:gd name="T19" fmla="*/ 14 h 14"/>
                  <a:gd name="T20" fmla="*/ 0 w 20"/>
                  <a:gd name="T21" fmla="*/ 12 h 14"/>
                  <a:gd name="T22" fmla="*/ 1 w 20"/>
                  <a:gd name="T23" fmla="*/ 12 h 14"/>
                  <a:gd name="T24" fmla="*/ 5 w 20"/>
                  <a:gd name="T25" fmla="*/ 11 h 14"/>
                  <a:gd name="T26" fmla="*/ 6 w 20"/>
                  <a:gd name="T27" fmla="*/ 7 h 14"/>
                  <a:gd name="T28" fmla="*/ 8 w 20"/>
                  <a:gd name="T29" fmla="*/ 7 h 14"/>
                  <a:gd name="T30" fmla="*/ 10 w 20"/>
                  <a:gd name="T31" fmla="*/ 7 h 14"/>
                  <a:gd name="T32" fmla="*/ 12 w 20"/>
                  <a:gd name="T33" fmla="*/ 6 h 14"/>
                  <a:gd name="T34" fmla="*/ 15 w 20"/>
                  <a:gd name="T35" fmla="*/ 4 h 14"/>
                  <a:gd name="T36" fmla="*/ 18 w 20"/>
                  <a:gd name="T37" fmla="*/ 0 h 14"/>
                  <a:gd name="T38" fmla="*/ 20 w 20"/>
                  <a:gd name="T3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4">
                    <a:moveTo>
                      <a:pt x="20" y="2"/>
                    </a:moveTo>
                    <a:lnTo>
                      <a:pt x="18" y="2"/>
                    </a:lnTo>
                    <a:lnTo>
                      <a:pt x="17" y="2"/>
                    </a:lnTo>
                    <a:lnTo>
                      <a:pt x="10" y="9"/>
                    </a:lnTo>
                    <a:lnTo>
                      <a:pt x="8" y="11"/>
                    </a:lnTo>
                    <a:lnTo>
                      <a:pt x="8" y="9"/>
                    </a:lnTo>
                    <a:lnTo>
                      <a:pt x="5" y="11"/>
                    </a:lnTo>
                    <a:lnTo>
                      <a:pt x="3" y="12"/>
                    </a:lnTo>
                    <a:lnTo>
                      <a:pt x="3" y="14"/>
                    </a:lnTo>
                    <a:lnTo>
                      <a:pt x="1" y="14"/>
                    </a:lnTo>
                    <a:lnTo>
                      <a:pt x="0" y="12"/>
                    </a:lnTo>
                    <a:lnTo>
                      <a:pt x="1" y="12"/>
                    </a:lnTo>
                    <a:lnTo>
                      <a:pt x="5" y="11"/>
                    </a:lnTo>
                    <a:lnTo>
                      <a:pt x="6" y="7"/>
                    </a:lnTo>
                    <a:lnTo>
                      <a:pt x="8" y="7"/>
                    </a:lnTo>
                    <a:lnTo>
                      <a:pt x="10" y="7"/>
                    </a:lnTo>
                    <a:lnTo>
                      <a:pt x="12" y="6"/>
                    </a:lnTo>
                    <a:lnTo>
                      <a:pt x="15" y="4"/>
                    </a:lnTo>
                    <a:lnTo>
                      <a:pt x="18" y="0"/>
                    </a:lnTo>
                    <a:lnTo>
                      <a:pt x="20"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71" name="Freeform 168"/>
              <p:cNvSpPr>
                <a:spLocks/>
              </p:cNvSpPr>
              <p:nvPr/>
            </p:nvSpPr>
            <p:spPr bwMode="auto">
              <a:xfrm>
                <a:off x="8416926" y="5726113"/>
                <a:ext cx="3175" cy="1588"/>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0" y="0"/>
                    </a:lnTo>
                    <a:lnTo>
                      <a:pt x="2" y="0"/>
                    </a:lnTo>
                    <a:lnTo>
                      <a:pt x="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72" name="Freeform 169"/>
              <p:cNvSpPr>
                <a:spLocks/>
              </p:cNvSpPr>
              <p:nvPr/>
            </p:nvSpPr>
            <p:spPr bwMode="auto">
              <a:xfrm>
                <a:off x="8424863" y="5715000"/>
                <a:ext cx="7938" cy="7938"/>
              </a:xfrm>
              <a:custGeom>
                <a:avLst/>
                <a:gdLst>
                  <a:gd name="T0" fmla="*/ 5 w 5"/>
                  <a:gd name="T1" fmla="*/ 3 h 5"/>
                  <a:gd name="T2" fmla="*/ 2 w 5"/>
                  <a:gd name="T3" fmla="*/ 3 h 5"/>
                  <a:gd name="T4" fmla="*/ 0 w 5"/>
                  <a:gd name="T5" fmla="*/ 5 h 5"/>
                  <a:gd name="T6" fmla="*/ 2 w 5"/>
                  <a:gd name="T7" fmla="*/ 3 h 5"/>
                  <a:gd name="T8" fmla="*/ 2 w 5"/>
                  <a:gd name="T9" fmla="*/ 2 h 5"/>
                  <a:gd name="T10" fmla="*/ 5 w 5"/>
                  <a:gd name="T11" fmla="*/ 0 h 5"/>
                  <a:gd name="T12" fmla="*/ 5 w 5"/>
                  <a:gd name="T13" fmla="*/ 2 h 5"/>
                  <a:gd name="T14" fmla="*/ 5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3"/>
                    </a:moveTo>
                    <a:lnTo>
                      <a:pt x="2" y="3"/>
                    </a:lnTo>
                    <a:lnTo>
                      <a:pt x="0" y="5"/>
                    </a:lnTo>
                    <a:lnTo>
                      <a:pt x="2" y="3"/>
                    </a:lnTo>
                    <a:lnTo>
                      <a:pt x="2" y="2"/>
                    </a:lnTo>
                    <a:lnTo>
                      <a:pt x="5" y="0"/>
                    </a:lnTo>
                    <a:lnTo>
                      <a:pt x="5" y="2"/>
                    </a:lnTo>
                    <a:lnTo>
                      <a:pt x="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73" name="Freeform 170"/>
              <p:cNvSpPr>
                <a:spLocks/>
              </p:cNvSpPr>
              <p:nvPr/>
            </p:nvSpPr>
            <p:spPr bwMode="auto">
              <a:xfrm>
                <a:off x="8435976" y="5703888"/>
                <a:ext cx="11113" cy="11113"/>
              </a:xfrm>
              <a:custGeom>
                <a:avLst/>
                <a:gdLst>
                  <a:gd name="T0" fmla="*/ 7 w 7"/>
                  <a:gd name="T1" fmla="*/ 2 h 7"/>
                  <a:gd name="T2" fmla="*/ 5 w 7"/>
                  <a:gd name="T3" fmla="*/ 4 h 7"/>
                  <a:gd name="T4" fmla="*/ 2 w 7"/>
                  <a:gd name="T5" fmla="*/ 7 h 7"/>
                  <a:gd name="T6" fmla="*/ 0 w 7"/>
                  <a:gd name="T7" fmla="*/ 7 h 7"/>
                  <a:gd name="T8" fmla="*/ 2 w 7"/>
                  <a:gd name="T9" fmla="*/ 5 h 7"/>
                  <a:gd name="T10" fmla="*/ 3 w 7"/>
                  <a:gd name="T11" fmla="*/ 4 h 7"/>
                  <a:gd name="T12" fmla="*/ 5 w 7"/>
                  <a:gd name="T13" fmla="*/ 4 h 7"/>
                  <a:gd name="T14" fmla="*/ 5 w 7"/>
                  <a:gd name="T15" fmla="*/ 2 h 7"/>
                  <a:gd name="T16" fmla="*/ 7 w 7"/>
                  <a:gd name="T17" fmla="*/ 0 h 7"/>
                  <a:gd name="T18" fmla="*/ 7 w 7"/>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2"/>
                    </a:moveTo>
                    <a:lnTo>
                      <a:pt x="5" y="4"/>
                    </a:lnTo>
                    <a:lnTo>
                      <a:pt x="2" y="7"/>
                    </a:lnTo>
                    <a:lnTo>
                      <a:pt x="0" y="7"/>
                    </a:lnTo>
                    <a:lnTo>
                      <a:pt x="2" y="5"/>
                    </a:lnTo>
                    <a:lnTo>
                      <a:pt x="3" y="4"/>
                    </a:lnTo>
                    <a:lnTo>
                      <a:pt x="5" y="4"/>
                    </a:lnTo>
                    <a:lnTo>
                      <a:pt x="5" y="2"/>
                    </a:lnTo>
                    <a:lnTo>
                      <a:pt x="7" y="0"/>
                    </a:lnTo>
                    <a:lnTo>
                      <a:pt x="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74" name="Freeform 171"/>
              <p:cNvSpPr>
                <a:spLocks/>
              </p:cNvSpPr>
              <p:nvPr/>
            </p:nvSpPr>
            <p:spPr bwMode="auto">
              <a:xfrm>
                <a:off x="8451851" y="5578475"/>
                <a:ext cx="58738" cy="123825"/>
              </a:xfrm>
              <a:custGeom>
                <a:avLst/>
                <a:gdLst>
                  <a:gd name="T0" fmla="*/ 29 w 37"/>
                  <a:gd name="T1" fmla="*/ 28 h 78"/>
                  <a:gd name="T2" fmla="*/ 25 w 37"/>
                  <a:gd name="T3" fmla="*/ 39 h 78"/>
                  <a:gd name="T4" fmla="*/ 25 w 37"/>
                  <a:gd name="T5" fmla="*/ 42 h 78"/>
                  <a:gd name="T6" fmla="*/ 24 w 37"/>
                  <a:gd name="T7" fmla="*/ 47 h 78"/>
                  <a:gd name="T8" fmla="*/ 19 w 37"/>
                  <a:gd name="T9" fmla="*/ 50 h 78"/>
                  <a:gd name="T10" fmla="*/ 19 w 37"/>
                  <a:gd name="T11" fmla="*/ 54 h 78"/>
                  <a:gd name="T12" fmla="*/ 14 w 37"/>
                  <a:gd name="T13" fmla="*/ 59 h 78"/>
                  <a:gd name="T14" fmla="*/ 10 w 37"/>
                  <a:gd name="T15" fmla="*/ 66 h 78"/>
                  <a:gd name="T16" fmla="*/ 7 w 37"/>
                  <a:gd name="T17" fmla="*/ 69 h 78"/>
                  <a:gd name="T18" fmla="*/ 3 w 37"/>
                  <a:gd name="T19" fmla="*/ 72 h 78"/>
                  <a:gd name="T20" fmla="*/ 0 w 37"/>
                  <a:gd name="T21" fmla="*/ 78 h 78"/>
                  <a:gd name="T22" fmla="*/ 2 w 37"/>
                  <a:gd name="T23" fmla="*/ 76 h 78"/>
                  <a:gd name="T24" fmla="*/ 2 w 37"/>
                  <a:gd name="T25" fmla="*/ 72 h 78"/>
                  <a:gd name="T26" fmla="*/ 5 w 37"/>
                  <a:gd name="T27" fmla="*/ 69 h 78"/>
                  <a:gd name="T28" fmla="*/ 9 w 37"/>
                  <a:gd name="T29" fmla="*/ 67 h 78"/>
                  <a:gd name="T30" fmla="*/ 9 w 37"/>
                  <a:gd name="T31" fmla="*/ 62 h 78"/>
                  <a:gd name="T32" fmla="*/ 12 w 37"/>
                  <a:gd name="T33" fmla="*/ 61 h 78"/>
                  <a:gd name="T34" fmla="*/ 14 w 37"/>
                  <a:gd name="T35" fmla="*/ 57 h 78"/>
                  <a:gd name="T36" fmla="*/ 15 w 37"/>
                  <a:gd name="T37" fmla="*/ 54 h 78"/>
                  <a:gd name="T38" fmla="*/ 14 w 37"/>
                  <a:gd name="T39" fmla="*/ 52 h 78"/>
                  <a:gd name="T40" fmla="*/ 14 w 37"/>
                  <a:gd name="T41" fmla="*/ 50 h 78"/>
                  <a:gd name="T42" fmla="*/ 15 w 37"/>
                  <a:gd name="T43" fmla="*/ 52 h 78"/>
                  <a:gd name="T44" fmla="*/ 19 w 37"/>
                  <a:gd name="T45" fmla="*/ 50 h 78"/>
                  <a:gd name="T46" fmla="*/ 15 w 37"/>
                  <a:gd name="T47" fmla="*/ 45 h 78"/>
                  <a:gd name="T48" fmla="*/ 20 w 37"/>
                  <a:gd name="T49" fmla="*/ 45 h 78"/>
                  <a:gd name="T50" fmla="*/ 22 w 37"/>
                  <a:gd name="T51" fmla="*/ 42 h 78"/>
                  <a:gd name="T52" fmla="*/ 20 w 37"/>
                  <a:gd name="T53" fmla="*/ 40 h 78"/>
                  <a:gd name="T54" fmla="*/ 22 w 37"/>
                  <a:gd name="T55" fmla="*/ 37 h 78"/>
                  <a:gd name="T56" fmla="*/ 25 w 37"/>
                  <a:gd name="T57" fmla="*/ 33 h 78"/>
                  <a:gd name="T58" fmla="*/ 25 w 37"/>
                  <a:gd name="T59" fmla="*/ 30 h 78"/>
                  <a:gd name="T60" fmla="*/ 22 w 37"/>
                  <a:gd name="T61" fmla="*/ 28 h 78"/>
                  <a:gd name="T62" fmla="*/ 25 w 37"/>
                  <a:gd name="T63" fmla="*/ 28 h 78"/>
                  <a:gd name="T64" fmla="*/ 29 w 37"/>
                  <a:gd name="T65" fmla="*/ 23 h 78"/>
                  <a:gd name="T66" fmla="*/ 31 w 37"/>
                  <a:gd name="T67" fmla="*/ 20 h 78"/>
                  <a:gd name="T68" fmla="*/ 31 w 37"/>
                  <a:gd name="T69" fmla="*/ 17 h 78"/>
                  <a:gd name="T70" fmla="*/ 31 w 37"/>
                  <a:gd name="T71" fmla="*/ 13 h 78"/>
                  <a:gd name="T72" fmla="*/ 34 w 37"/>
                  <a:gd name="T73" fmla="*/ 11 h 78"/>
                  <a:gd name="T74" fmla="*/ 34 w 37"/>
                  <a:gd name="T75" fmla="*/ 6 h 78"/>
                  <a:gd name="T76" fmla="*/ 36 w 37"/>
                  <a:gd name="T77" fmla="*/ 3 h 78"/>
                  <a:gd name="T78" fmla="*/ 34 w 37"/>
                  <a:gd name="T79" fmla="*/ 0 h 78"/>
                  <a:gd name="T80" fmla="*/ 37 w 37"/>
                  <a:gd name="T81" fmla="*/ 3 h 78"/>
                  <a:gd name="T82" fmla="*/ 36 w 37"/>
                  <a:gd name="T83" fmla="*/ 11 h 78"/>
                  <a:gd name="T84" fmla="*/ 32 w 37"/>
                  <a:gd name="T85" fmla="*/ 18 h 78"/>
                  <a:gd name="T86" fmla="*/ 32 w 37"/>
                  <a:gd name="T87" fmla="*/ 22 h 78"/>
                  <a:gd name="T88" fmla="*/ 31 w 37"/>
                  <a:gd name="T89" fmla="*/ 2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78">
                    <a:moveTo>
                      <a:pt x="31" y="23"/>
                    </a:moveTo>
                    <a:lnTo>
                      <a:pt x="29" y="28"/>
                    </a:lnTo>
                    <a:lnTo>
                      <a:pt x="27" y="30"/>
                    </a:lnTo>
                    <a:lnTo>
                      <a:pt x="25" y="39"/>
                    </a:lnTo>
                    <a:lnTo>
                      <a:pt x="25" y="40"/>
                    </a:lnTo>
                    <a:lnTo>
                      <a:pt x="25" y="42"/>
                    </a:lnTo>
                    <a:lnTo>
                      <a:pt x="25" y="44"/>
                    </a:lnTo>
                    <a:lnTo>
                      <a:pt x="24" y="47"/>
                    </a:lnTo>
                    <a:lnTo>
                      <a:pt x="22" y="49"/>
                    </a:lnTo>
                    <a:lnTo>
                      <a:pt x="19" y="50"/>
                    </a:lnTo>
                    <a:lnTo>
                      <a:pt x="19" y="52"/>
                    </a:lnTo>
                    <a:lnTo>
                      <a:pt x="19" y="54"/>
                    </a:lnTo>
                    <a:lnTo>
                      <a:pt x="15" y="56"/>
                    </a:lnTo>
                    <a:lnTo>
                      <a:pt x="14" y="59"/>
                    </a:lnTo>
                    <a:lnTo>
                      <a:pt x="14" y="61"/>
                    </a:lnTo>
                    <a:lnTo>
                      <a:pt x="10" y="66"/>
                    </a:lnTo>
                    <a:lnTo>
                      <a:pt x="9" y="69"/>
                    </a:lnTo>
                    <a:lnTo>
                      <a:pt x="7" y="69"/>
                    </a:lnTo>
                    <a:lnTo>
                      <a:pt x="5" y="71"/>
                    </a:lnTo>
                    <a:lnTo>
                      <a:pt x="3" y="72"/>
                    </a:lnTo>
                    <a:lnTo>
                      <a:pt x="2" y="76"/>
                    </a:lnTo>
                    <a:lnTo>
                      <a:pt x="0" y="78"/>
                    </a:lnTo>
                    <a:lnTo>
                      <a:pt x="0" y="76"/>
                    </a:lnTo>
                    <a:lnTo>
                      <a:pt x="2" y="76"/>
                    </a:lnTo>
                    <a:lnTo>
                      <a:pt x="3" y="72"/>
                    </a:lnTo>
                    <a:lnTo>
                      <a:pt x="2" y="72"/>
                    </a:lnTo>
                    <a:lnTo>
                      <a:pt x="3" y="72"/>
                    </a:lnTo>
                    <a:lnTo>
                      <a:pt x="5" y="69"/>
                    </a:lnTo>
                    <a:lnTo>
                      <a:pt x="7" y="69"/>
                    </a:lnTo>
                    <a:lnTo>
                      <a:pt x="9" y="67"/>
                    </a:lnTo>
                    <a:lnTo>
                      <a:pt x="9" y="64"/>
                    </a:lnTo>
                    <a:lnTo>
                      <a:pt x="9" y="62"/>
                    </a:lnTo>
                    <a:lnTo>
                      <a:pt x="10" y="62"/>
                    </a:lnTo>
                    <a:lnTo>
                      <a:pt x="12" y="61"/>
                    </a:lnTo>
                    <a:lnTo>
                      <a:pt x="12" y="59"/>
                    </a:lnTo>
                    <a:lnTo>
                      <a:pt x="14" y="57"/>
                    </a:lnTo>
                    <a:lnTo>
                      <a:pt x="15" y="57"/>
                    </a:lnTo>
                    <a:lnTo>
                      <a:pt x="15" y="54"/>
                    </a:lnTo>
                    <a:lnTo>
                      <a:pt x="15" y="52"/>
                    </a:lnTo>
                    <a:lnTo>
                      <a:pt x="14" y="52"/>
                    </a:lnTo>
                    <a:lnTo>
                      <a:pt x="12" y="52"/>
                    </a:lnTo>
                    <a:lnTo>
                      <a:pt x="14" y="50"/>
                    </a:lnTo>
                    <a:lnTo>
                      <a:pt x="14" y="52"/>
                    </a:lnTo>
                    <a:lnTo>
                      <a:pt x="15" y="52"/>
                    </a:lnTo>
                    <a:lnTo>
                      <a:pt x="17" y="52"/>
                    </a:lnTo>
                    <a:lnTo>
                      <a:pt x="19" y="50"/>
                    </a:lnTo>
                    <a:lnTo>
                      <a:pt x="19" y="49"/>
                    </a:lnTo>
                    <a:lnTo>
                      <a:pt x="15" y="45"/>
                    </a:lnTo>
                    <a:lnTo>
                      <a:pt x="20" y="47"/>
                    </a:lnTo>
                    <a:lnTo>
                      <a:pt x="20" y="45"/>
                    </a:lnTo>
                    <a:lnTo>
                      <a:pt x="20" y="44"/>
                    </a:lnTo>
                    <a:lnTo>
                      <a:pt x="22" y="42"/>
                    </a:lnTo>
                    <a:lnTo>
                      <a:pt x="22" y="40"/>
                    </a:lnTo>
                    <a:lnTo>
                      <a:pt x="20" y="40"/>
                    </a:lnTo>
                    <a:lnTo>
                      <a:pt x="20" y="39"/>
                    </a:lnTo>
                    <a:lnTo>
                      <a:pt x="22" y="37"/>
                    </a:lnTo>
                    <a:lnTo>
                      <a:pt x="24" y="37"/>
                    </a:lnTo>
                    <a:lnTo>
                      <a:pt x="25" y="33"/>
                    </a:lnTo>
                    <a:lnTo>
                      <a:pt x="25" y="32"/>
                    </a:lnTo>
                    <a:lnTo>
                      <a:pt x="25" y="30"/>
                    </a:lnTo>
                    <a:lnTo>
                      <a:pt x="24" y="30"/>
                    </a:lnTo>
                    <a:lnTo>
                      <a:pt x="22" y="28"/>
                    </a:lnTo>
                    <a:lnTo>
                      <a:pt x="24" y="28"/>
                    </a:lnTo>
                    <a:lnTo>
                      <a:pt x="25" y="28"/>
                    </a:lnTo>
                    <a:lnTo>
                      <a:pt x="27" y="27"/>
                    </a:lnTo>
                    <a:lnTo>
                      <a:pt x="29" y="23"/>
                    </a:lnTo>
                    <a:lnTo>
                      <a:pt x="29" y="20"/>
                    </a:lnTo>
                    <a:lnTo>
                      <a:pt x="31" y="20"/>
                    </a:lnTo>
                    <a:lnTo>
                      <a:pt x="31" y="18"/>
                    </a:lnTo>
                    <a:lnTo>
                      <a:pt x="31" y="17"/>
                    </a:lnTo>
                    <a:lnTo>
                      <a:pt x="31" y="15"/>
                    </a:lnTo>
                    <a:lnTo>
                      <a:pt x="31" y="13"/>
                    </a:lnTo>
                    <a:lnTo>
                      <a:pt x="32" y="13"/>
                    </a:lnTo>
                    <a:lnTo>
                      <a:pt x="34" y="11"/>
                    </a:lnTo>
                    <a:lnTo>
                      <a:pt x="34" y="10"/>
                    </a:lnTo>
                    <a:lnTo>
                      <a:pt x="34" y="6"/>
                    </a:lnTo>
                    <a:lnTo>
                      <a:pt x="36" y="5"/>
                    </a:lnTo>
                    <a:lnTo>
                      <a:pt x="36" y="3"/>
                    </a:lnTo>
                    <a:lnTo>
                      <a:pt x="34" y="1"/>
                    </a:lnTo>
                    <a:lnTo>
                      <a:pt x="34" y="0"/>
                    </a:lnTo>
                    <a:lnTo>
                      <a:pt x="36" y="0"/>
                    </a:lnTo>
                    <a:lnTo>
                      <a:pt x="37" y="3"/>
                    </a:lnTo>
                    <a:lnTo>
                      <a:pt x="36" y="5"/>
                    </a:lnTo>
                    <a:lnTo>
                      <a:pt x="36" y="11"/>
                    </a:lnTo>
                    <a:lnTo>
                      <a:pt x="34" y="13"/>
                    </a:lnTo>
                    <a:lnTo>
                      <a:pt x="32" y="18"/>
                    </a:lnTo>
                    <a:lnTo>
                      <a:pt x="32" y="20"/>
                    </a:lnTo>
                    <a:lnTo>
                      <a:pt x="32" y="22"/>
                    </a:lnTo>
                    <a:lnTo>
                      <a:pt x="31" y="22"/>
                    </a:lnTo>
                    <a:lnTo>
                      <a:pt x="31"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75" name="Freeform 172"/>
              <p:cNvSpPr>
                <a:spLocks/>
              </p:cNvSpPr>
              <p:nvPr/>
            </p:nvSpPr>
            <p:spPr bwMode="auto">
              <a:xfrm>
                <a:off x="8150226" y="5411788"/>
                <a:ext cx="46038" cy="47625"/>
              </a:xfrm>
              <a:custGeom>
                <a:avLst/>
                <a:gdLst>
                  <a:gd name="T0" fmla="*/ 17 w 29"/>
                  <a:gd name="T1" fmla="*/ 25 h 30"/>
                  <a:gd name="T2" fmla="*/ 21 w 29"/>
                  <a:gd name="T3" fmla="*/ 27 h 30"/>
                  <a:gd name="T4" fmla="*/ 22 w 29"/>
                  <a:gd name="T5" fmla="*/ 25 h 30"/>
                  <a:gd name="T6" fmla="*/ 24 w 29"/>
                  <a:gd name="T7" fmla="*/ 25 h 30"/>
                  <a:gd name="T8" fmla="*/ 26 w 29"/>
                  <a:gd name="T9" fmla="*/ 25 h 30"/>
                  <a:gd name="T10" fmla="*/ 29 w 29"/>
                  <a:gd name="T11" fmla="*/ 25 h 30"/>
                  <a:gd name="T12" fmla="*/ 29 w 29"/>
                  <a:gd name="T13" fmla="*/ 27 h 30"/>
                  <a:gd name="T14" fmla="*/ 24 w 29"/>
                  <a:gd name="T15" fmla="*/ 30 h 30"/>
                  <a:gd name="T16" fmla="*/ 22 w 29"/>
                  <a:gd name="T17" fmla="*/ 30 h 30"/>
                  <a:gd name="T18" fmla="*/ 21 w 29"/>
                  <a:gd name="T19" fmla="*/ 30 h 30"/>
                  <a:gd name="T20" fmla="*/ 17 w 29"/>
                  <a:gd name="T21" fmla="*/ 30 h 30"/>
                  <a:gd name="T22" fmla="*/ 16 w 29"/>
                  <a:gd name="T23" fmla="*/ 27 h 30"/>
                  <a:gd name="T24" fmla="*/ 12 w 29"/>
                  <a:gd name="T25" fmla="*/ 27 h 30"/>
                  <a:gd name="T26" fmla="*/ 12 w 29"/>
                  <a:gd name="T27" fmla="*/ 25 h 30"/>
                  <a:gd name="T28" fmla="*/ 10 w 29"/>
                  <a:gd name="T29" fmla="*/ 23 h 30"/>
                  <a:gd name="T30" fmla="*/ 9 w 29"/>
                  <a:gd name="T31" fmla="*/ 17 h 30"/>
                  <a:gd name="T32" fmla="*/ 9 w 29"/>
                  <a:gd name="T33" fmla="*/ 15 h 30"/>
                  <a:gd name="T34" fmla="*/ 5 w 29"/>
                  <a:gd name="T35" fmla="*/ 13 h 30"/>
                  <a:gd name="T36" fmla="*/ 4 w 29"/>
                  <a:gd name="T37" fmla="*/ 8 h 30"/>
                  <a:gd name="T38" fmla="*/ 2 w 29"/>
                  <a:gd name="T39" fmla="*/ 6 h 30"/>
                  <a:gd name="T40" fmla="*/ 0 w 29"/>
                  <a:gd name="T41" fmla="*/ 5 h 30"/>
                  <a:gd name="T42" fmla="*/ 0 w 29"/>
                  <a:gd name="T43" fmla="*/ 3 h 30"/>
                  <a:gd name="T44" fmla="*/ 0 w 29"/>
                  <a:gd name="T45" fmla="*/ 1 h 30"/>
                  <a:gd name="T46" fmla="*/ 0 w 29"/>
                  <a:gd name="T47" fmla="*/ 0 h 30"/>
                  <a:gd name="T48" fmla="*/ 2 w 29"/>
                  <a:gd name="T49" fmla="*/ 0 h 30"/>
                  <a:gd name="T50" fmla="*/ 2 w 29"/>
                  <a:gd name="T51" fmla="*/ 1 h 30"/>
                  <a:gd name="T52" fmla="*/ 2 w 29"/>
                  <a:gd name="T53" fmla="*/ 3 h 30"/>
                  <a:gd name="T54" fmla="*/ 4 w 29"/>
                  <a:gd name="T55" fmla="*/ 5 h 30"/>
                  <a:gd name="T56" fmla="*/ 5 w 29"/>
                  <a:gd name="T57" fmla="*/ 8 h 30"/>
                  <a:gd name="T58" fmla="*/ 7 w 29"/>
                  <a:gd name="T59" fmla="*/ 11 h 30"/>
                  <a:gd name="T60" fmla="*/ 9 w 29"/>
                  <a:gd name="T61" fmla="*/ 17 h 30"/>
                  <a:gd name="T62" fmla="*/ 10 w 29"/>
                  <a:gd name="T63" fmla="*/ 20 h 30"/>
                  <a:gd name="T64" fmla="*/ 12 w 29"/>
                  <a:gd name="T65" fmla="*/ 23 h 30"/>
                  <a:gd name="T66" fmla="*/ 14 w 29"/>
                  <a:gd name="T67" fmla="*/ 23 h 30"/>
                  <a:gd name="T68" fmla="*/ 16 w 29"/>
                  <a:gd name="T69" fmla="*/ 25 h 30"/>
                  <a:gd name="T70" fmla="*/ 17 w 29"/>
                  <a:gd name="T71"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30">
                    <a:moveTo>
                      <a:pt x="17" y="25"/>
                    </a:moveTo>
                    <a:lnTo>
                      <a:pt x="21" y="27"/>
                    </a:lnTo>
                    <a:lnTo>
                      <a:pt x="22" y="25"/>
                    </a:lnTo>
                    <a:lnTo>
                      <a:pt x="24" y="25"/>
                    </a:lnTo>
                    <a:lnTo>
                      <a:pt x="26" y="25"/>
                    </a:lnTo>
                    <a:lnTo>
                      <a:pt x="29" y="25"/>
                    </a:lnTo>
                    <a:lnTo>
                      <a:pt x="29" y="27"/>
                    </a:lnTo>
                    <a:lnTo>
                      <a:pt x="24" y="30"/>
                    </a:lnTo>
                    <a:lnTo>
                      <a:pt x="22" y="30"/>
                    </a:lnTo>
                    <a:lnTo>
                      <a:pt x="21" y="30"/>
                    </a:lnTo>
                    <a:lnTo>
                      <a:pt x="17" y="30"/>
                    </a:lnTo>
                    <a:lnTo>
                      <a:pt x="16" y="27"/>
                    </a:lnTo>
                    <a:lnTo>
                      <a:pt x="12" y="27"/>
                    </a:lnTo>
                    <a:lnTo>
                      <a:pt x="12" y="25"/>
                    </a:lnTo>
                    <a:lnTo>
                      <a:pt x="10" y="23"/>
                    </a:lnTo>
                    <a:lnTo>
                      <a:pt x="9" y="17"/>
                    </a:lnTo>
                    <a:lnTo>
                      <a:pt x="9" y="15"/>
                    </a:lnTo>
                    <a:lnTo>
                      <a:pt x="5" y="13"/>
                    </a:lnTo>
                    <a:lnTo>
                      <a:pt x="4" y="8"/>
                    </a:lnTo>
                    <a:lnTo>
                      <a:pt x="2" y="6"/>
                    </a:lnTo>
                    <a:lnTo>
                      <a:pt x="0" y="5"/>
                    </a:lnTo>
                    <a:lnTo>
                      <a:pt x="0" y="3"/>
                    </a:lnTo>
                    <a:lnTo>
                      <a:pt x="0" y="1"/>
                    </a:lnTo>
                    <a:lnTo>
                      <a:pt x="0" y="0"/>
                    </a:lnTo>
                    <a:lnTo>
                      <a:pt x="2" y="0"/>
                    </a:lnTo>
                    <a:lnTo>
                      <a:pt x="2" y="1"/>
                    </a:lnTo>
                    <a:lnTo>
                      <a:pt x="2" y="3"/>
                    </a:lnTo>
                    <a:lnTo>
                      <a:pt x="4" y="5"/>
                    </a:lnTo>
                    <a:lnTo>
                      <a:pt x="5" y="8"/>
                    </a:lnTo>
                    <a:lnTo>
                      <a:pt x="7" y="11"/>
                    </a:lnTo>
                    <a:lnTo>
                      <a:pt x="9" y="17"/>
                    </a:lnTo>
                    <a:lnTo>
                      <a:pt x="10" y="20"/>
                    </a:lnTo>
                    <a:lnTo>
                      <a:pt x="12" y="23"/>
                    </a:lnTo>
                    <a:lnTo>
                      <a:pt x="14" y="23"/>
                    </a:lnTo>
                    <a:lnTo>
                      <a:pt x="16" y="25"/>
                    </a:lnTo>
                    <a:lnTo>
                      <a:pt x="17"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76" name="Freeform 173"/>
              <p:cNvSpPr>
                <a:spLocks/>
              </p:cNvSpPr>
              <p:nvPr/>
            </p:nvSpPr>
            <p:spPr bwMode="auto">
              <a:xfrm>
                <a:off x="8026401" y="5172075"/>
                <a:ext cx="6350" cy="20638"/>
              </a:xfrm>
              <a:custGeom>
                <a:avLst/>
                <a:gdLst>
                  <a:gd name="T0" fmla="*/ 4 w 4"/>
                  <a:gd name="T1" fmla="*/ 13 h 13"/>
                  <a:gd name="T2" fmla="*/ 2 w 4"/>
                  <a:gd name="T3" fmla="*/ 13 h 13"/>
                  <a:gd name="T4" fmla="*/ 2 w 4"/>
                  <a:gd name="T5" fmla="*/ 8 h 13"/>
                  <a:gd name="T6" fmla="*/ 2 w 4"/>
                  <a:gd name="T7" fmla="*/ 7 h 13"/>
                  <a:gd name="T8" fmla="*/ 2 w 4"/>
                  <a:gd name="T9" fmla="*/ 5 h 13"/>
                  <a:gd name="T10" fmla="*/ 2 w 4"/>
                  <a:gd name="T11" fmla="*/ 3 h 13"/>
                  <a:gd name="T12" fmla="*/ 0 w 4"/>
                  <a:gd name="T13" fmla="*/ 3 h 13"/>
                  <a:gd name="T14" fmla="*/ 0 w 4"/>
                  <a:gd name="T15" fmla="*/ 1 h 13"/>
                  <a:gd name="T16" fmla="*/ 0 w 4"/>
                  <a:gd name="T17" fmla="*/ 0 h 13"/>
                  <a:gd name="T18" fmla="*/ 2 w 4"/>
                  <a:gd name="T19" fmla="*/ 1 h 13"/>
                  <a:gd name="T20" fmla="*/ 2 w 4"/>
                  <a:gd name="T21" fmla="*/ 3 h 13"/>
                  <a:gd name="T22" fmla="*/ 4 w 4"/>
                  <a:gd name="T23" fmla="*/ 5 h 13"/>
                  <a:gd name="T24" fmla="*/ 4 w 4"/>
                  <a:gd name="T25" fmla="*/ 8 h 13"/>
                  <a:gd name="T26" fmla="*/ 2 w 4"/>
                  <a:gd name="T27" fmla="*/ 8 h 13"/>
                  <a:gd name="T28" fmla="*/ 2 w 4"/>
                  <a:gd name="T29" fmla="*/ 10 h 13"/>
                  <a:gd name="T30" fmla="*/ 4 w 4"/>
                  <a:gd name="T31" fmla="*/ 12 h 13"/>
                  <a:gd name="T32" fmla="*/ 4 w 4"/>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3">
                    <a:moveTo>
                      <a:pt x="4" y="13"/>
                    </a:moveTo>
                    <a:lnTo>
                      <a:pt x="2" y="13"/>
                    </a:lnTo>
                    <a:lnTo>
                      <a:pt x="2" y="8"/>
                    </a:lnTo>
                    <a:lnTo>
                      <a:pt x="2" y="7"/>
                    </a:lnTo>
                    <a:lnTo>
                      <a:pt x="2" y="5"/>
                    </a:lnTo>
                    <a:lnTo>
                      <a:pt x="2" y="3"/>
                    </a:lnTo>
                    <a:lnTo>
                      <a:pt x="0" y="3"/>
                    </a:lnTo>
                    <a:lnTo>
                      <a:pt x="0" y="1"/>
                    </a:lnTo>
                    <a:lnTo>
                      <a:pt x="0" y="0"/>
                    </a:lnTo>
                    <a:lnTo>
                      <a:pt x="2" y="1"/>
                    </a:lnTo>
                    <a:lnTo>
                      <a:pt x="2" y="3"/>
                    </a:lnTo>
                    <a:lnTo>
                      <a:pt x="4" y="5"/>
                    </a:lnTo>
                    <a:lnTo>
                      <a:pt x="4" y="8"/>
                    </a:lnTo>
                    <a:lnTo>
                      <a:pt x="2" y="8"/>
                    </a:lnTo>
                    <a:lnTo>
                      <a:pt x="2" y="10"/>
                    </a:lnTo>
                    <a:lnTo>
                      <a:pt x="4" y="12"/>
                    </a:lnTo>
                    <a:lnTo>
                      <a:pt x="4"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77" name="Freeform 174"/>
              <p:cNvSpPr>
                <a:spLocks/>
              </p:cNvSpPr>
              <p:nvPr/>
            </p:nvSpPr>
            <p:spPr bwMode="auto">
              <a:xfrm>
                <a:off x="7629526" y="4921250"/>
                <a:ext cx="20638" cy="11113"/>
              </a:xfrm>
              <a:custGeom>
                <a:avLst/>
                <a:gdLst>
                  <a:gd name="T0" fmla="*/ 12 w 13"/>
                  <a:gd name="T1" fmla="*/ 0 h 7"/>
                  <a:gd name="T2" fmla="*/ 13 w 13"/>
                  <a:gd name="T3" fmla="*/ 0 h 7"/>
                  <a:gd name="T4" fmla="*/ 13 w 13"/>
                  <a:gd name="T5" fmla="*/ 2 h 7"/>
                  <a:gd name="T6" fmla="*/ 13 w 13"/>
                  <a:gd name="T7" fmla="*/ 4 h 7"/>
                  <a:gd name="T8" fmla="*/ 13 w 13"/>
                  <a:gd name="T9" fmla="*/ 7 h 7"/>
                  <a:gd name="T10" fmla="*/ 10 w 13"/>
                  <a:gd name="T11" fmla="*/ 7 h 7"/>
                  <a:gd name="T12" fmla="*/ 8 w 13"/>
                  <a:gd name="T13" fmla="*/ 7 h 7"/>
                  <a:gd name="T14" fmla="*/ 6 w 13"/>
                  <a:gd name="T15" fmla="*/ 5 h 7"/>
                  <a:gd name="T16" fmla="*/ 3 w 13"/>
                  <a:gd name="T17" fmla="*/ 4 h 7"/>
                  <a:gd name="T18" fmla="*/ 1 w 13"/>
                  <a:gd name="T19" fmla="*/ 4 h 7"/>
                  <a:gd name="T20" fmla="*/ 0 w 13"/>
                  <a:gd name="T21" fmla="*/ 2 h 7"/>
                  <a:gd name="T22" fmla="*/ 1 w 13"/>
                  <a:gd name="T23" fmla="*/ 2 h 7"/>
                  <a:gd name="T24" fmla="*/ 3 w 13"/>
                  <a:gd name="T25" fmla="*/ 2 h 7"/>
                  <a:gd name="T26" fmla="*/ 5 w 13"/>
                  <a:gd name="T27" fmla="*/ 2 h 7"/>
                  <a:gd name="T28" fmla="*/ 6 w 13"/>
                  <a:gd name="T29" fmla="*/ 2 h 7"/>
                  <a:gd name="T30" fmla="*/ 8 w 13"/>
                  <a:gd name="T31" fmla="*/ 0 h 7"/>
                  <a:gd name="T32" fmla="*/ 10 w 13"/>
                  <a:gd name="T33" fmla="*/ 0 h 7"/>
                  <a:gd name="T34" fmla="*/ 12 w 13"/>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7">
                    <a:moveTo>
                      <a:pt x="12" y="0"/>
                    </a:moveTo>
                    <a:lnTo>
                      <a:pt x="13" y="0"/>
                    </a:lnTo>
                    <a:lnTo>
                      <a:pt x="13" y="2"/>
                    </a:lnTo>
                    <a:lnTo>
                      <a:pt x="13" y="4"/>
                    </a:lnTo>
                    <a:lnTo>
                      <a:pt x="13" y="7"/>
                    </a:lnTo>
                    <a:lnTo>
                      <a:pt x="10" y="7"/>
                    </a:lnTo>
                    <a:lnTo>
                      <a:pt x="8" y="7"/>
                    </a:lnTo>
                    <a:lnTo>
                      <a:pt x="6" y="5"/>
                    </a:lnTo>
                    <a:lnTo>
                      <a:pt x="3" y="4"/>
                    </a:lnTo>
                    <a:lnTo>
                      <a:pt x="1" y="4"/>
                    </a:lnTo>
                    <a:lnTo>
                      <a:pt x="0" y="2"/>
                    </a:lnTo>
                    <a:lnTo>
                      <a:pt x="1" y="2"/>
                    </a:lnTo>
                    <a:lnTo>
                      <a:pt x="3" y="2"/>
                    </a:lnTo>
                    <a:lnTo>
                      <a:pt x="5" y="2"/>
                    </a:lnTo>
                    <a:lnTo>
                      <a:pt x="6" y="2"/>
                    </a:lnTo>
                    <a:lnTo>
                      <a:pt x="8" y="0"/>
                    </a:lnTo>
                    <a:lnTo>
                      <a:pt x="10" y="0"/>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78" name="Freeform 175"/>
              <p:cNvSpPr>
                <a:spLocks/>
              </p:cNvSpPr>
              <p:nvPr/>
            </p:nvSpPr>
            <p:spPr bwMode="auto">
              <a:xfrm>
                <a:off x="7650163" y="4900613"/>
                <a:ext cx="57150" cy="36513"/>
              </a:xfrm>
              <a:custGeom>
                <a:avLst/>
                <a:gdLst>
                  <a:gd name="T0" fmla="*/ 12 w 36"/>
                  <a:gd name="T1" fmla="*/ 20 h 23"/>
                  <a:gd name="T2" fmla="*/ 5 w 36"/>
                  <a:gd name="T3" fmla="*/ 23 h 23"/>
                  <a:gd name="T4" fmla="*/ 4 w 36"/>
                  <a:gd name="T5" fmla="*/ 23 h 23"/>
                  <a:gd name="T6" fmla="*/ 2 w 36"/>
                  <a:gd name="T7" fmla="*/ 22 h 23"/>
                  <a:gd name="T8" fmla="*/ 0 w 36"/>
                  <a:gd name="T9" fmla="*/ 20 h 23"/>
                  <a:gd name="T10" fmla="*/ 2 w 36"/>
                  <a:gd name="T11" fmla="*/ 22 h 23"/>
                  <a:gd name="T12" fmla="*/ 5 w 36"/>
                  <a:gd name="T13" fmla="*/ 22 h 23"/>
                  <a:gd name="T14" fmla="*/ 7 w 36"/>
                  <a:gd name="T15" fmla="*/ 23 h 23"/>
                  <a:gd name="T16" fmla="*/ 7 w 36"/>
                  <a:gd name="T17" fmla="*/ 22 h 23"/>
                  <a:gd name="T18" fmla="*/ 10 w 36"/>
                  <a:gd name="T19" fmla="*/ 20 h 23"/>
                  <a:gd name="T20" fmla="*/ 12 w 36"/>
                  <a:gd name="T21" fmla="*/ 20 h 23"/>
                  <a:gd name="T22" fmla="*/ 15 w 36"/>
                  <a:gd name="T23" fmla="*/ 17 h 23"/>
                  <a:gd name="T24" fmla="*/ 15 w 36"/>
                  <a:gd name="T25" fmla="*/ 15 h 23"/>
                  <a:gd name="T26" fmla="*/ 19 w 36"/>
                  <a:gd name="T27" fmla="*/ 15 h 23"/>
                  <a:gd name="T28" fmla="*/ 21 w 36"/>
                  <a:gd name="T29" fmla="*/ 12 h 23"/>
                  <a:gd name="T30" fmla="*/ 26 w 36"/>
                  <a:gd name="T31" fmla="*/ 10 h 23"/>
                  <a:gd name="T32" fmla="*/ 27 w 36"/>
                  <a:gd name="T33" fmla="*/ 8 h 23"/>
                  <a:gd name="T34" fmla="*/ 29 w 36"/>
                  <a:gd name="T35" fmla="*/ 6 h 23"/>
                  <a:gd name="T36" fmla="*/ 32 w 36"/>
                  <a:gd name="T37" fmla="*/ 3 h 23"/>
                  <a:gd name="T38" fmla="*/ 34 w 36"/>
                  <a:gd name="T39" fmla="*/ 1 h 23"/>
                  <a:gd name="T40" fmla="*/ 36 w 36"/>
                  <a:gd name="T41" fmla="*/ 0 h 23"/>
                  <a:gd name="T42" fmla="*/ 34 w 36"/>
                  <a:gd name="T43" fmla="*/ 3 h 23"/>
                  <a:gd name="T44" fmla="*/ 29 w 36"/>
                  <a:gd name="T45" fmla="*/ 8 h 23"/>
                  <a:gd name="T46" fmla="*/ 27 w 36"/>
                  <a:gd name="T47" fmla="*/ 10 h 23"/>
                  <a:gd name="T48" fmla="*/ 22 w 36"/>
                  <a:gd name="T49" fmla="*/ 13 h 23"/>
                  <a:gd name="T50" fmla="*/ 19 w 36"/>
                  <a:gd name="T51" fmla="*/ 15 h 23"/>
                  <a:gd name="T52" fmla="*/ 12 w 36"/>
                  <a:gd name="T53"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23">
                    <a:moveTo>
                      <a:pt x="12" y="20"/>
                    </a:moveTo>
                    <a:lnTo>
                      <a:pt x="5" y="23"/>
                    </a:lnTo>
                    <a:lnTo>
                      <a:pt x="4" y="23"/>
                    </a:lnTo>
                    <a:lnTo>
                      <a:pt x="2" y="22"/>
                    </a:lnTo>
                    <a:lnTo>
                      <a:pt x="0" y="20"/>
                    </a:lnTo>
                    <a:lnTo>
                      <a:pt x="2" y="22"/>
                    </a:lnTo>
                    <a:lnTo>
                      <a:pt x="5" y="22"/>
                    </a:lnTo>
                    <a:lnTo>
                      <a:pt x="7" y="23"/>
                    </a:lnTo>
                    <a:lnTo>
                      <a:pt x="7" y="22"/>
                    </a:lnTo>
                    <a:lnTo>
                      <a:pt x="10" y="20"/>
                    </a:lnTo>
                    <a:lnTo>
                      <a:pt x="12" y="20"/>
                    </a:lnTo>
                    <a:lnTo>
                      <a:pt x="15" y="17"/>
                    </a:lnTo>
                    <a:lnTo>
                      <a:pt x="15" y="15"/>
                    </a:lnTo>
                    <a:lnTo>
                      <a:pt x="19" y="15"/>
                    </a:lnTo>
                    <a:lnTo>
                      <a:pt x="21" y="12"/>
                    </a:lnTo>
                    <a:lnTo>
                      <a:pt x="26" y="10"/>
                    </a:lnTo>
                    <a:lnTo>
                      <a:pt x="27" y="8"/>
                    </a:lnTo>
                    <a:lnTo>
                      <a:pt x="29" y="6"/>
                    </a:lnTo>
                    <a:lnTo>
                      <a:pt x="32" y="3"/>
                    </a:lnTo>
                    <a:lnTo>
                      <a:pt x="34" y="1"/>
                    </a:lnTo>
                    <a:lnTo>
                      <a:pt x="36" y="0"/>
                    </a:lnTo>
                    <a:lnTo>
                      <a:pt x="34" y="3"/>
                    </a:lnTo>
                    <a:lnTo>
                      <a:pt x="29" y="8"/>
                    </a:lnTo>
                    <a:lnTo>
                      <a:pt x="27" y="10"/>
                    </a:lnTo>
                    <a:lnTo>
                      <a:pt x="22" y="13"/>
                    </a:lnTo>
                    <a:lnTo>
                      <a:pt x="19" y="15"/>
                    </a:lnTo>
                    <a:lnTo>
                      <a:pt x="12"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79" name="Freeform 176"/>
              <p:cNvSpPr>
                <a:spLocks/>
              </p:cNvSpPr>
              <p:nvPr/>
            </p:nvSpPr>
            <p:spPr bwMode="auto">
              <a:xfrm>
                <a:off x="7250113" y="4649788"/>
                <a:ext cx="1258888" cy="1022350"/>
              </a:xfrm>
              <a:custGeom>
                <a:avLst/>
                <a:gdLst>
                  <a:gd name="T0" fmla="*/ 313 w 793"/>
                  <a:gd name="T1" fmla="*/ 46 h 644"/>
                  <a:gd name="T2" fmla="*/ 398 w 793"/>
                  <a:gd name="T3" fmla="*/ 41 h 644"/>
                  <a:gd name="T4" fmla="*/ 476 w 793"/>
                  <a:gd name="T5" fmla="*/ 36 h 644"/>
                  <a:gd name="T6" fmla="*/ 518 w 793"/>
                  <a:gd name="T7" fmla="*/ 56 h 644"/>
                  <a:gd name="T8" fmla="*/ 540 w 793"/>
                  <a:gd name="T9" fmla="*/ 2 h 644"/>
                  <a:gd name="T10" fmla="*/ 579 w 793"/>
                  <a:gd name="T11" fmla="*/ 29 h 644"/>
                  <a:gd name="T12" fmla="*/ 606 w 793"/>
                  <a:gd name="T13" fmla="*/ 100 h 644"/>
                  <a:gd name="T14" fmla="*/ 655 w 793"/>
                  <a:gd name="T15" fmla="*/ 188 h 644"/>
                  <a:gd name="T16" fmla="*/ 696 w 793"/>
                  <a:gd name="T17" fmla="*/ 239 h 644"/>
                  <a:gd name="T18" fmla="*/ 706 w 793"/>
                  <a:gd name="T19" fmla="*/ 295 h 644"/>
                  <a:gd name="T20" fmla="*/ 750 w 793"/>
                  <a:gd name="T21" fmla="*/ 373 h 644"/>
                  <a:gd name="T22" fmla="*/ 782 w 793"/>
                  <a:gd name="T23" fmla="*/ 436 h 644"/>
                  <a:gd name="T24" fmla="*/ 789 w 793"/>
                  <a:gd name="T25" fmla="*/ 517 h 644"/>
                  <a:gd name="T26" fmla="*/ 793 w 793"/>
                  <a:gd name="T27" fmla="*/ 568 h 644"/>
                  <a:gd name="T28" fmla="*/ 779 w 793"/>
                  <a:gd name="T29" fmla="*/ 573 h 644"/>
                  <a:gd name="T30" fmla="*/ 782 w 793"/>
                  <a:gd name="T31" fmla="*/ 602 h 644"/>
                  <a:gd name="T32" fmla="*/ 766 w 793"/>
                  <a:gd name="T33" fmla="*/ 625 h 644"/>
                  <a:gd name="T34" fmla="*/ 749 w 793"/>
                  <a:gd name="T35" fmla="*/ 632 h 644"/>
                  <a:gd name="T36" fmla="*/ 730 w 793"/>
                  <a:gd name="T37" fmla="*/ 635 h 644"/>
                  <a:gd name="T38" fmla="*/ 710 w 793"/>
                  <a:gd name="T39" fmla="*/ 644 h 644"/>
                  <a:gd name="T40" fmla="*/ 703 w 793"/>
                  <a:gd name="T41" fmla="*/ 620 h 644"/>
                  <a:gd name="T42" fmla="*/ 686 w 793"/>
                  <a:gd name="T43" fmla="*/ 591 h 644"/>
                  <a:gd name="T44" fmla="*/ 672 w 793"/>
                  <a:gd name="T45" fmla="*/ 569 h 644"/>
                  <a:gd name="T46" fmla="*/ 644 w 793"/>
                  <a:gd name="T47" fmla="*/ 564 h 644"/>
                  <a:gd name="T48" fmla="*/ 623 w 793"/>
                  <a:gd name="T49" fmla="*/ 544 h 644"/>
                  <a:gd name="T50" fmla="*/ 598 w 793"/>
                  <a:gd name="T51" fmla="*/ 502 h 644"/>
                  <a:gd name="T52" fmla="*/ 576 w 793"/>
                  <a:gd name="T53" fmla="*/ 481 h 644"/>
                  <a:gd name="T54" fmla="*/ 584 w 793"/>
                  <a:gd name="T55" fmla="*/ 463 h 644"/>
                  <a:gd name="T56" fmla="*/ 572 w 793"/>
                  <a:gd name="T57" fmla="*/ 454 h 644"/>
                  <a:gd name="T58" fmla="*/ 562 w 793"/>
                  <a:gd name="T59" fmla="*/ 466 h 644"/>
                  <a:gd name="T60" fmla="*/ 528 w 793"/>
                  <a:gd name="T61" fmla="*/ 419 h 644"/>
                  <a:gd name="T62" fmla="*/ 513 w 793"/>
                  <a:gd name="T63" fmla="*/ 393 h 644"/>
                  <a:gd name="T64" fmla="*/ 528 w 793"/>
                  <a:gd name="T65" fmla="*/ 368 h 644"/>
                  <a:gd name="T66" fmla="*/ 533 w 793"/>
                  <a:gd name="T67" fmla="*/ 344 h 644"/>
                  <a:gd name="T68" fmla="*/ 520 w 793"/>
                  <a:gd name="T69" fmla="*/ 347 h 644"/>
                  <a:gd name="T70" fmla="*/ 508 w 793"/>
                  <a:gd name="T71" fmla="*/ 347 h 644"/>
                  <a:gd name="T72" fmla="*/ 513 w 793"/>
                  <a:gd name="T73" fmla="*/ 371 h 644"/>
                  <a:gd name="T74" fmla="*/ 503 w 793"/>
                  <a:gd name="T75" fmla="*/ 368 h 644"/>
                  <a:gd name="T76" fmla="*/ 493 w 793"/>
                  <a:gd name="T77" fmla="*/ 349 h 644"/>
                  <a:gd name="T78" fmla="*/ 494 w 793"/>
                  <a:gd name="T79" fmla="*/ 314 h 644"/>
                  <a:gd name="T80" fmla="*/ 500 w 793"/>
                  <a:gd name="T81" fmla="*/ 281 h 644"/>
                  <a:gd name="T82" fmla="*/ 496 w 793"/>
                  <a:gd name="T83" fmla="*/ 253 h 644"/>
                  <a:gd name="T84" fmla="*/ 488 w 793"/>
                  <a:gd name="T85" fmla="*/ 229 h 644"/>
                  <a:gd name="T86" fmla="*/ 474 w 793"/>
                  <a:gd name="T87" fmla="*/ 207 h 644"/>
                  <a:gd name="T88" fmla="*/ 450 w 793"/>
                  <a:gd name="T89" fmla="*/ 209 h 644"/>
                  <a:gd name="T90" fmla="*/ 435 w 793"/>
                  <a:gd name="T91" fmla="*/ 186 h 644"/>
                  <a:gd name="T92" fmla="*/ 413 w 793"/>
                  <a:gd name="T93" fmla="*/ 171 h 644"/>
                  <a:gd name="T94" fmla="*/ 395 w 793"/>
                  <a:gd name="T95" fmla="*/ 146 h 644"/>
                  <a:gd name="T96" fmla="*/ 364 w 793"/>
                  <a:gd name="T97" fmla="*/ 120 h 644"/>
                  <a:gd name="T98" fmla="*/ 330 w 793"/>
                  <a:gd name="T99" fmla="*/ 114 h 644"/>
                  <a:gd name="T100" fmla="*/ 315 w 793"/>
                  <a:gd name="T101" fmla="*/ 127 h 644"/>
                  <a:gd name="T102" fmla="*/ 303 w 793"/>
                  <a:gd name="T103" fmla="*/ 137 h 644"/>
                  <a:gd name="T104" fmla="*/ 269 w 793"/>
                  <a:gd name="T105" fmla="*/ 161 h 644"/>
                  <a:gd name="T106" fmla="*/ 249 w 793"/>
                  <a:gd name="T107" fmla="*/ 168 h 644"/>
                  <a:gd name="T108" fmla="*/ 218 w 793"/>
                  <a:gd name="T109" fmla="*/ 158 h 644"/>
                  <a:gd name="T110" fmla="*/ 229 w 793"/>
                  <a:gd name="T111" fmla="*/ 158 h 644"/>
                  <a:gd name="T112" fmla="*/ 200 w 793"/>
                  <a:gd name="T113" fmla="*/ 134 h 644"/>
                  <a:gd name="T114" fmla="*/ 130 w 793"/>
                  <a:gd name="T115" fmla="*/ 105 h 644"/>
                  <a:gd name="T116" fmla="*/ 51 w 793"/>
                  <a:gd name="T117" fmla="*/ 117 h 644"/>
                  <a:gd name="T118" fmla="*/ 20 w 793"/>
                  <a:gd name="T119" fmla="*/ 97 h 644"/>
                  <a:gd name="T120" fmla="*/ 3 w 793"/>
                  <a:gd name="T121" fmla="*/ 41 h 644"/>
                  <a:gd name="T122" fmla="*/ 54 w 793"/>
                  <a:gd name="T123" fmla="*/ 37 h 644"/>
                  <a:gd name="T124" fmla="*/ 115 w 793"/>
                  <a:gd name="T125" fmla="*/ 3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3" h="644">
                    <a:moveTo>
                      <a:pt x="229" y="19"/>
                    </a:moveTo>
                    <a:lnTo>
                      <a:pt x="237" y="17"/>
                    </a:lnTo>
                    <a:lnTo>
                      <a:pt x="239" y="17"/>
                    </a:lnTo>
                    <a:lnTo>
                      <a:pt x="240" y="17"/>
                    </a:lnTo>
                    <a:lnTo>
                      <a:pt x="242" y="17"/>
                    </a:lnTo>
                    <a:lnTo>
                      <a:pt x="242" y="20"/>
                    </a:lnTo>
                    <a:lnTo>
                      <a:pt x="244" y="24"/>
                    </a:lnTo>
                    <a:lnTo>
                      <a:pt x="247" y="27"/>
                    </a:lnTo>
                    <a:lnTo>
                      <a:pt x="249" y="29"/>
                    </a:lnTo>
                    <a:lnTo>
                      <a:pt x="256" y="44"/>
                    </a:lnTo>
                    <a:lnTo>
                      <a:pt x="259" y="49"/>
                    </a:lnTo>
                    <a:lnTo>
                      <a:pt x="283" y="48"/>
                    </a:lnTo>
                    <a:lnTo>
                      <a:pt x="290" y="48"/>
                    </a:lnTo>
                    <a:lnTo>
                      <a:pt x="303" y="46"/>
                    </a:lnTo>
                    <a:lnTo>
                      <a:pt x="313" y="46"/>
                    </a:lnTo>
                    <a:lnTo>
                      <a:pt x="332" y="44"/>
                    </a:lnTo>
                    <a:lnTo>
                      <a:pt x="334" y="44"/>
                    </a:lnTo>
                    <a:lnTo>
                      <a:pt x="335" y="44"/>
                    </a:lnTo>
                    <a:lnTo>
                      <a:pt x="339" y="44"/>
                    </a:lnTo>
                    <a:lnTo>
                      <a:pt x="351" y="42"/>
                    </a:lnTo>
                    <a:lnTo>
                      <a:pt x="352" y="42"/>
                    </a:lnTo>
                    <a:lnTo>
                      <a:pt x="356" y="42"/>
                    </a:lnTo>
                    <a:lnTo>
                      <a:pt x="357" y="42"/>
                    </a:lnTo>
                    <a:lnTo>
                      <a:pt x="364" y="42"/>
                    </a:lnTo>
                    <a:lnTo>
                      <a:pt x="369" y="42"/>
                    </a:lnTo>
                    <a:lnTo>
                      <a:pt x="376" y="41"/>
                    </a:lnTo>
                    <a:lnTo>
                      <a:pt x="391" y="41"/>
                    </a:lnTo>
                    <a:lnTo>
                      <a:pt x="393" y="41"/>
                    </a:lnTo>
                    <a:lnTo>
                      <a:pt x="396" y="41"/>
                    </a:lnTo>
                    <a:lnTo>
                      <a:pt x="398" y="41"/>
                    </a:lnTo>
                    <a:lnTo>
                      <a:pt x="400" y="39"/>
                    </a:lnTo>
                    <a:lnTo>
                      <a:pt x="401" y="39"/>
                    </a:lnTo>
                    <a:lnTo>
                      <a:pt x="403" y="39"/>
                    </a:lnTo>
                    <a:lnTo>
                      <a:pt x="405" y="39"/>
                    </a:lnTo>
                    <a:lnTo>
                      <a:pt x="410" y="39"/>
                    </a:lnTo>
                    <a:lnTo>
                      <a:pt x="415" y="39"/>
                    </a:lnTo>
                    <a:lnTo>
                      <a:pt x="417" y="39"/>
                    </a:lnTo>
                    <a:lnTo>
                      <a:pt x="418" y="39"/>
                    </a:lnTo>
                    <a:lnTo>
                      <a:pt x="420" y="39"/>
                    </a:lnTo>
                    <a:lnTo>
                      <a:pt x="444" y="37"/>
                    </a:lnTo>
                    <a:lnTo>
                      <a:pt x="461" y="36"/>
                    </a:lnTo>
                    <a:lnTo>
                      <a:pt x="462" y="36"/>
                    </a:lnTo>
                    <a:lnTo>
                      <a:pt x="472" y="36"/>
                    </a:lnTo>
                    <a:lnTo>
                      <a:pt x="474" y="36"/>
                    </a:lnTo>
                    <a:lnTo>
                      <a:pt x="476" y="36"/>
                    </a:lnTo>
                    <a:lnTo>
                      <a:pt x="478" y="36"/>
                    </a:lnTo>
                    <a:lnTo>
                      <a:pt x="484" y="34"/>
                    </a:lnTo>
                    <a:lnTo>
                      <a:pt x="488" y="34"/>
                    </a:lnTo>
                    <a:lnTo>
                      <a:pt x="491" y="34"/>
                    </a:lnTo>
                    <a:lnTo>
                      <a:pt x="500" y="34"/>
                    </a:lnTo>
                    <a:lnTo>
                      <a:pt x="503" y="34"/>
                    </a:lnTo>
                    <a:lnTo>
                      <a:pt x="506" y="34"/>
                    </a:lnTo>
                    <a:lnTo>
                      <a:pt x="508" y="41"/>
                    </a:lnTo>
                    <a:lnTo>
                      <a:pt x="510" y="46"/>
                    </a:lnTo>
                    <a:lnTo>
                      <a:pt x="510" y="49"/>
                    </a:lnTo>
                    <a:lnTo>
                      <a:pt x="510" y="53"/>
                    </a:lnTo>
                    <a:lnTo>
                      <a:pt x="511" y="54"/>
                    </a:lnTo>
                    <a:lnTo>
                      <a:pt x="515" y="56"/>
                    </a:lnTo>
                    <a:lnTo>
                      <a:pt x="515" y="58"/>
                    </a:lnTo>
                    <a:lnTo>
                      <a:pt x="518" y="56"/>
                    </a:lnTo>
                    <a:lnTo>
                      <a:pt x="525" y="54"/>
                    </a:lnTo>
                    <a:lnTo>
                      <a:pt x="527" y="39"/>
                    </a:lnTo>
                    <a:lnTo>
                      <a:pt x="525" y="36"/>
                    </a:lnTo>
                    <a:lnTo>
                      <a:pt x="527" y="31"/>
                    </a:lnTo>
                    <a:lnTo>
                      <a:pt x="525" y="27"/>
                    </a:lnTo>
                    <a:lnTo>
                      <a:pt x="522" y="24"/>
                    </a:lnTo>
                    <a:lnTo>
                      <a:pt x="520" y="20"/>
                    </a:lnTo>
                    <a:lnTo>
                      <a:pt x="520" y="19"/>
                    </a:lnTo>
                    <a:lnTo>
                      <a:pt x="520" y="5"/>
                    </a:lnTo>
                    <a:lnTo>
                      <a:pt x="523" y="5"/>
                    </a:lnTo>
                    <a:lnTo>
                      <a:pt x="530" y="0"/>
                    </a:lnTo>
                    <a:lnTo>
                      <a:pt x="535" y="2"/>
                    </a:lnTo>
                    <a:lnTo>
                      <a:pt x="537" y="2"/>
                    </a:lnTo>
                    <a:lnTo>
                      <a:pt x="539" y="2"/>
                    </a:lnTo>
                    <a:lnTo>
                      <a:pt x="540" y="2"/>
                    </a:lnTo>
                    <a:lnTo>
                      <a:pt x="545" y="4"/>
                    </a:lnTo>
                    <a:lnTo>
                      <a:pt x="547" y="4"/>
                    </a:lnTo>
                    <a:lnTo>
                      <a:pt x="549" y="5"/>
                    </a:lnTo>
                    <a:lnTo>
                      <a:pt x="557" y="5"/>
                    </a:lnTo>
                    <a:lnTo>
                      <a:pt x="559" y="5"/>
                    </a:lnTo>
                    <a:lnTo>
                      <a:pt x="561" y="7"/>
                    </a:lnTo>
                    <a:lnTo>
                      <a:pt x="566" y="7"/>
                    </a:lnTo>
                    <a:lnTo>
                      <a:pt x="576" y="5"/>
                    </a:lnTo>
                    <a:lnTo>
                      <a:pt x="576" y="7"/>
                    </a:lnTo>
                    <a:lnTo>
                      <a:pt x="577" y="7"/>
                    </a:lnTo>
                    <a:lnTo>
                      <a:pt x="577" y="10"/>
                    </a:lnTo>
                    <a:lnTo>
                      <a:pt x="577" y="19"/>
                    </a:lnTo>
                    <a:lnTo>
                      <a:pt x="577" y="24"/>
                    </a:lnTo>
                    <a:lnTo>
                      <a:pt x="579" y="27"/>
                    </a:lnTo>
                    <a:lnTo>
                      <a:pt x="579" y="29"/>
                    </a:lnTo>
                    <a:lnTo>
                      <a:pt x="579" y="31"/>
                    </a:lnTo>
                    <a:lnTo>
                      <a:pt x="581" y="31"/>
                    </a:lnTo>
                    <a:lnTo>
                      <a:pt x="583" y="32"/>
                    </a:lnTo>
                    <a:lnTo>
                      <a:pt x="584" y="39"/>
                    </a:lnTo>
                    <a:lnTo>
                      <a:pt x="586" y="41"/>
                    </a:lnTo>
                    <a:lnTo>
                      <a:pt x="586" y="48"/>
                    </a:lnTo>
                    <a:lnTo>
                      <a:pt x="588" y="53"/>
                    </a:lnTo>
                    <a:lnTo>
                      <a:pt x="589" y="56"/>
                    </a:lnTo>
                    <a:lnTo>
                      <a:pt x="589" y="58"/>
                    </a:lnTo>
                    <a:lnTo>
                      <a:pt x="593" y="68"/>
                    </a:lnTo>
                    <a:lnTo>
                      <a:pt x="601" y="90"/>
                    </a:lnTo>
                    <a:lnTo>
                      <a:pt x="603" y="95"/>
                    </a:lnTo>
                    <a:lnTo>
                      <a:pt x="605" y="97"/>
                    </a:lnTo>
                    <a:lnTo>
                      <a:pt x="606" y="97"/>
                    </a:lnTo>
                    <a:lnTo>
                      <a:pt x="606" y="100"/>
                    </a:lnTo>
                    <a:lnTo>
                      <a:pt x="608" y="102"/>
                    </a:lnTo>
                    <a:lnTo>
                      <a:pt x="608" y="107"/>
                    </a:lnTo>
                    <a:lnTo>
                      <a:pt x="610" y="110"/>
                    </a:lnTo>
                    <a:lnTo>
                      <a:pt x="611" y="115"/>
                    </a:lnTo>
                    <a:lnTo>
                      <a:pt x="613" y="119"/>
                    </a:lnTo>
                    <a:lnTo>
                      <a:pt x="615" y="124"/>
                    </a:lnTo>
                    <a:lnTo>
                      <a:pt x="616" y="124"/>
                    </a:lnTo>
                    <a:lnTo>
                      <a:pt x="622" y="136"/>
                    </a:lnTo>
                    <a:lnTo>
                      <a:pt x="628" y="144"/>
                    </a:lnTo>
                    <a:lnTo>
                      <a:pt x="630" y="149"/>
                    </a:lnTo>
                    <a:lnTo>
                      <a:pt x="638" y="163"/>
                    </a:lnTo>
                    <a:lnTo>
                      <a:pt x="645" y="173"/>
                    </a:lnTo>
                    <a:lnTo>
                      <a:pt x="649" y="180"/>
                    </a:lnTo>
                    <a:lnTo>
                      <a:pt x="650" y="183"/>
                    </a:lnTo>
                    <a:lnTo>
                      <a:pt x="655" y="188"/>
                    </a:lnTo>
                    <a:lnTo>
                      <a:pt x="657" y="192"/>
                    </a:lnTo>
                    <a:lnTo>
                      <a:pt x="659" y="195"/>
                    </a:lnTo>
                    <a:lnTo>
                      <a:pt x="671" y="209"/>
                    </a:lnTo>
                    <a:lnTo>
                      <a:pt x="677" y="217"/>
                    </a:lnTo>
                    <a:lnTo>
                      <a:pt x="679" y="220"/>
                    </a:lnTo>
                    <a:lnTo>
                      <a:pt x="679" y="222"/>
                    </a:lnTo>
                    <a:lnTo>
                      <a:pt x="681" y="222"/>
                    </a:lnTo>
                    <a:lnTo>
                      <a:pt x="684" y="225"/>
                    </a:lnTo>
                    <a:lnTo>
                      <a:pt x="686" y="227"/>
                    </a:lnTo>
                    <a:lnTo>
                      <a:pt x="688" y="229"/>
                    </a:lnTo>
                    <a:lnTo>
                      <a:pt x="688" y="231"/>
                    </a:lnTo>
                    <a:lnTo>
                      <a:pt x="689" y="232"/>
                    </a:lnTo>
                    <a:lnTo>
                      <a:pt x="691" y="234"/>
                    </a:lnTo>
                    <a:lnTo>
                      <a:pt x="694" y="237"/>
                    </a:lnTo>
                    <a:lnTo>
                      <a:pt x="696" y="239"/>
                    </a:lnTo>
                    <a:lnTo>
                      <a:pt x="698" y="241"/>
                    </a:lnTo>
                    <a:lnTo>
                      <a:pt x="698" y="246"/>
                    </a:lnTo>
                    <a:lnTo>
                      <a:pt x="701" y="251"/>
                    </a:lnTo>
                    <a:lnTo>
                      <a:pt x="703" y="253"/>
                    </a:lnTo>
                    <a:lnTo>
                      <a:pt x="703" y="254"/>
                    </a:lnTo>
                    <a:lnTo>
                      <a:pt x="699" y="256"/>
                    </a:lnTo>
                    <a:lnTo>
                      <a:pt x="699" y="258"/>
                    </a:lnTo>
                    <a:lnTo>
                      <a:pt x="698" y="259"/>
                    </a:lnTo>
                    <a:lnTo>
                      <a:pt x="698" y="261"/>
                    </a:lnTo>
                    <a:lnTo>
                      <a:pt x="698" y="264"/>
                    </a:lnTo>
                    <a:lnTo>
                      <a:pt x="698" y="268"/>
                    </a:lnTo>
                    <a:lnTo>
                      <a:pt x="698" y="271"/>
                    </a:lnTo>
                    <a:lnTo>
                      <a:pt x="699" y="278"/>
                    </a:lnTo>
                    <a:lnTo>
                      <a:pt x="703" y="286"/>
                    </a:lnTo>
                    <a:lnTo>
                      <a:pt x="706" y="295"/>
                    </a:lnTo>
                    <a:lnTo>
                      <a:pt x="708" y="300"/>
                    </a:lnTo>
                    <a:lnTo>
                      <a:pt x="713" y="308"/>
                    </a:lnTo>
                    <a:lnTo>
                      <a:pt x="721" y="320"/>
                    </a:lnTo>
                    <a:lnTo>
                      <a:pt x="730" y="334"/>
                    </a:lnTo>
                    <a:lnTo>
                      <a:pt x="735" y="344"/>
                    </a:lnTo>
                    <a:lnTo>
                      <a:pt x="735" y="346"/>
                    </a:lnTo>
                    <a:lnTo>
                      <a:pt x="737" y="347"/>
                    </a:lnTo>
                    <a:lnTo>
                      <a:pt x="738" y="349"/>
                    </a:lnTo>
                    <a:lnTo>
                      <a:pt x="738" y="353"/>
                    </a:lnTo>
                    <a:lnTo>
                      <a:pt x="740" y="353"/>
                    </a:lnTo>
                    <a:lnTo>
                      <a:pt x="742" y="358"/>
                    </a:lnTo>
                    <a:lnTo>
                      <a:pt x="742" y="359"/>
                    </a:lnTo>
                    <a:lnTo>
                      <a:pt x="744" y="359"/>
                    </a:lnTo>
                    <a:lnTo>
                      <a:pt x="747" y="368"/>
                    </a:lnTo>
                    <a:lnTo>
                      <a:pt x="750" y="373"/>
                    </a:lnTo>
                    <a:lnTo>
                      <a:pt x="752" y="376"/>
                    </a:lnTo>
                    <a:lnTo>
                      <a:pt x="754" y="378"/>
                    </a:lnTo>
                    <a:lnTo>
                      <a:pt x="757" y="385"/>
                    </a:lnTo>
                    <a:lnTo>
                      <a:pt x="757" y="386"/>
                    </a:lnTo>
                    <a:lnTo>
                      <a:pt x="762" y="393"/>
                    </a:lnTo>
                    <a:lnTo>
                      <a:pt x="764" y="395"/>
                    </a:lnTo>
                    <a:lnTo>
                      <a:pt x="762" y="397"/>
                    </a:lnTo>
                    <a:lnTo>
                      <a:pt x="764" y="398"/>
                    </a:lnTo>
                    <a:lnTo>
                      <a:pt x="766" y="402"/>
                    </a:lnTo>
                    <a:lnTo>
                      <a:pt x="769" y="405"/>
                    </a:lnTo>
                    <a:lnTo>
                      <a:pt x="772" y="412"/>
                    </a:lnTo>
                    <a:lnTo>
                      <a:pt x="774" y="417"/>
                    </a:lnTo>
                    <a:lnTo>
                      <a:pt x="776" y="422"/>
                    </a:lnTo>
                    <a:lnTo>
                      <a:pt x="779" y="429"/>
                    </a:lnTo>
                    <a:lnTo>
                      <a:pt x="782" y="436"/>
                    </a:lnTo>
                    <a:lnTo>
                      <a:pt x="782" y="439"/>
                    </a:lnTo>
                    <a:lnTo>
                      <a:pt x="784" y="446"/>
                    </a:lnTo>
                    <a:lnTo>
                      <a:pt x="784" y="447"/>
                    </a:lnTo>
                    <a:lnTo>
                      <a:pt x="784" y="449"/>
                    </a:lnTo>
                    <a:lnTo>
                      <a:pt x="786" y="458"/>
                    </a:lnTo>
                    <a:lnTo>
                      <a:pt x="786" y="463"/>
                    </a:lnTo>
                    <a:lnTo>
                      <a:pt x="786" y="469"/>
                    </a:lnTo>
                    <a:lnTo>
                      <a:pt x="786" y="476"/>
                    </a:lnTo>
                    <a:lnTo>
                      <a:pt x="788" y="490"/>
                    </a:lnTo>
                    <a:lnTo>
                      <a:pt x="788" y="491"/>
                    </a:lnTo>
                    <a:lnTo>
                      <a:pt x="788" y="497"/>
                    </a:lnTo>
                    <a:lnTo>
                      <a:pt x="788" y="500"/>
                    </a:lnTo>
                    <a:lnTo>
                      <a:pt x="788" y="502"/>
                    </a:lnTo>
                    <a:lnTo>
                      <a:pt x="788" y="512"/>
                    </a:lnTo>
                    <a:lnTo>
                      <a:pt x="789" y="517"/>
                    </a:lnTo>
                    <a:lnTo>
                      <a:pt x="789" y="519"/>
                    </a:lnTo>
                    <a:lnTo>
                      <a:pt x="789" y="522"/>
                    </a:lnTo>
                    <a:lnTo>
                      <a:pt x="789" y="530"/>
                    </a:lnTo>
                    <a:lnTo>
                      <a:pt x="791" y="537"/>
                    </a:lnTo>
                    <a:lnTo>
                      <a:pt x="791" y="542"/>
                    </a:lnTo>
                    <a:lnTo>
                      <a:pt x="793" y="546"/>
                    </a:lnTo>
                    <a:lnTo>
                      <a:pt x="793" y="549"/>
                    </a:lnTo>
                    <a:lnTo>
                      <a:pt x="793" y="552"/>
                    </a:lnTo>
                    <a:lnTo>
                      <a:pt x="793" y="554"/>
                    </a:lnTo>
                    <a:lnTo>
                      <a:pt x="793" y="558"/>
                    </a:lnTo>
                    <a:lnTo>
                      <a:pt x="791" y="558"/>
                    </a:lnTo>
                    <a:lnTo>
                      <a:pt x="791" y="563"/>
                    </a:lnTo>
                    <a:lnTo>
                      <a:pt x="793" y="564"/>
                    </a:lnTo>
                    <a:lnTo>
                      <a:pt x="793" y="566"/>
                    </a:lnTo>
                    <a:lnTo>
                      <a:pt x="793" y="568"/>
                    </a:lnTo>
                    <a:lnTo>
                      <a:pt x="791" y="568"/>
                    </a:lnTo>
                    <a:lnTo>
                      <a:pt x="789" y="564"/>
                    </a:lnTo>
                    <a:lnTo>
                      <a:pt x="789" y="563"/>
                    </a:lnTo>
                    <a:lnTo>
                      <a:pt x="789" y="561"/>
                    </a:lnTo>
                    <a:lnTo>
                      <a:pt x="789" y="559"/>
                    </a:lnTo>
                    <a:lnTo>
                      <a:pt x="788" y="558"/>
                    </a:lnTo>
                    <a:lnTo>
                      <a:pt x="786" y="559"/>
                    </a:lnTo>
                    <a:lnTo>
                      <a:pt x="784" y="561"/>
                    </a:lnTo>
                    <a:lnTo>
                      <a:pt x="782" y="561"/>
                    </a:lnTo>
                    <a:lnTo>
                      <a:pt x="782" y="563"/>
                    </a:lnTo>
                    <a:lnTo>
                      <a:pt x="782" y="566"/>
                    </a:lnTo>
                    <a:lnTo>
                      <a:pt x="781" y="569"/>
                    </a:lnTo>
                    <a:lnTo>
                      <a:pt x="781" y="571"/>
                    </a:lnTo>
                    <a:lnTo>
                      <a:pt x="781" y="573"/>
                    </a:lnTo>
                    <a:lnTo>
                      <a:pt x="779" y="573"/>
                    </a:lnTo>
                    <a:lnTo>
                      <a:pt x="779" y="574"/>
                    </a:lnTo>
                    <a:lnTo>
                      <a:pt x="779" y="578"/>
                    </a:lnTo>
                    <a:lnTo>
                      <a:pt x="779" y="580"/>
                    </a:lnTo>
                    <a:lnTo>
                      <a:pt x="779" y="581"/>
                    </a:lnTo>
                    <a:lnTo>
                      <a:pt x="779" y="585"/>
                    </a:lnTo>
                    <a:lnTo>
                      <a:pt x="777" y="585"/>
                    </a:lnTo>
                    <a:lnTo>
                      <a:pt x="777" y="588"/>
                    </a:lnTo>
                    <a:lnTo>
                      <a:pt x="777" y="591"/>
                    </a:lnTo>
                    <a:lnTo>
                      <a:pt x="777" y="593"/>
                    </a:lnTo>
                    <a:lnTo>
                      <a:pt x="779" y="595"/>
                    </a:lnTo>
                    <a:lnTo>
                      <a:pt x="781" y="595"/>
                    </a:lnTo>
                    <a:lnTo>
                      <a:pt x="779" y="598"/>
                    </a:lnTo>
                    <a:lnTo>
                      <a:pt x="781" y="600"/>
                    </a:lnTo>
                    <a:lnTo>
                      <a:pt x="781" y="602"/>
                    </a:lnTo>
                    <a:lnTo>
                      <a:pt x="782" y="602"/>
                    </a:lnTo>
                    <a:lnTo>
                      <a:pt x="782" y="603"/>
                    </a:lnTo>
                    <a:lnTo>
                      <a:pt x="781" y="607"/>
                    </a:lnTo>
                    <a:lnTo>
                      <a:pt x="779" y="608"/>
                    </a:lnTo>
                    <a:lnTo>
                      <a:pt x="777" y="608"/>
                    </a:lnTo>
                    <a:lnTo>
                      <a:pt x="777" y="610"/>
                    </a:lnTo>
                    <a:lnTo>
                      <a:pt x="777" y="612"/>
                    </a:lnTo>
                    <a:lnTo>
                      <a:pt x="776" y="613"/>
                    </a:lnTo>
                    <a:lnTo>
                      <a:pt x="774" y="617"/>
                    </a:lnTo>
                    <a:lnTo>
                      <a:pt x="772" y="618"/>
                    </a:lnTo>
                    <a:lnTo>
                      <a:pt x="771" y="618"/>
                    </a:lnTo>
                    <a:lnTo>
                      <a:pt x="771" y="620"/>
                    </a:lnTo>
                    <a:lnTo>
                      <a:pt x="769" y="622"/>
                    </a:lnTo>
                    <a:lnTo>
                      <a:pt x="769" y="624"/>
                    </a:lnTo>
                    <a:lnTo>
                      <a:pt x="767" y="625"/>
                    </a:lnTo>
                    <a:lnTo>
                      <a:pt x="766" y="625"/>
                    </a:lnTo>
                    <a:lnTo>
                      <a:pt x="766" y="624"/>
                    </a:lnTo>
                    <a:lnTo>
                      <a:pt x="764" y="624"/>
                    </a:lnTo>
                    <a:lnTo>
                      <a:pt x="762" y="624"/>
                    </a:lnTo>
                    <a:lnTo>
                      <a:pt x="762" y="622"/>
                    </a:lnTo>
                    <a:lnTo>
                      <a:pt x="760" y="622"/>
                    </a:lnTo>
                    <a:lnTo>
                      <a:pt x="759" y="622"/>
                    </a:lnTo>
                    <a:lnTo>
                      <a:pt x="757" y="624"/>
                    </a:lnTo>
                    <a:lnTo>
                      <a:pt x="759" y="625"/>
                    </a:lnTo>
                    <a:lnTo>
                      <a:pt x="759" y="627"/>
                    </a:lnTo>
                    <a:lnTo>
                      <a:pt x="757" y="629"/>
                    </a:lnTo>
                    <a:lnTo>
                      <a:pt x="755" y="630"/>
                    </a:lnTo>
                    <a:lnTo>
                      <a:pt x="754" y="630"/>
                    </a:lnTo>
                    <a:lnTo>
                      <a:pt x="752" y="632"/>
                    </a:lnTo>
                    <a:lnTo>
                      <a:pt x="750" y="632"/>
                    </a:lnTo>
                    <a:lnTo>
                      <a:pt x="749" y="632"/>
                    </a:lnTo>
                    <a:lnTo>
                      <a:pt x="749" y="634"/>
                    </a:lnTo>
                    <a:lnTo>
                      <a:pt x="749" y="635"/>
                    </a:lnTo>
                    <a:lnTo>
                      <a:pt x="747" y="635"/>
                    </a:lnTo>
                    <a:lnTo>
                      <a:pt x="745" y="635"/>
                    </a:lnTo>
                    <a:lnTo>
                      <a:pt x="744" y="635"/>
                    </a:lnTo>
                    <a:lnTo>
                      <a:pt x="744" y="634"/>
                    </a:lnTo>
                    <a:lnTo>
                      <a:pt x="742" y="634"/>
                    </a:lnTo>
                    <a:lnTo>
                      <a:pt x="738" y="634"/>
                    </a:lnTo>
                    <a:lnTo>
                      <a:pt x="737" y="635"/>
                    </a:lnTo>
                    <a:lnTo>
                      <a:pt x="735" y="635"/>
                    </a:lnTo>
                    <a:lnTo>
                      <a:pt x="735" y="634"/>
                    </a:lnTo>
                    <a:lnTo>
                      <a:pt x="733" y="634"/>
                    </a:lnTo>
                    <a:lnTo>
                      <a:pt x="732" y="634"/>
                    </a:lnTo>
                    <a:lnTo>
                      <a:pt x="730" y="634"/>
                    </a:lnTo>
                    <a:lnTo>
                      <a:pt x="730" y="635"/>
                    </a:lnTo>
                    <a:lnTo>
                      <a:pt x="728" y="635"/>
                    </a:lnTo>
                    <a:lnTo>
                      <a:pt x="728" y="637"/>
                    </a:lnTo>
                    <a:lnTo>
                      <a:pt x="728" y="639"/>
                    </a:lnTo>
                    <a:lnTo>
                      <a:pt x="727" y="639"/>
                    </a:lnTo>
                    <a:lnTo>
                      <a:pt x="725" y="639"/>
                    </a:lnTo>
                    <a:lnTo>
                      <a:pt x="725" y="641"/>
                    </a:lnTo>
                    <a:lnTo>
                      <a:pt x="723" y="641"/>
                    </a:lnTo>
                    <a:lnTo>
                      <a:pt x="721" y="641"/>
                    </a:lnTo>
                    <a:lnTo>
                      <a:pt x="720" y="642"/>
                    </a:lnTo>
                    <a:lnTo>
                      <a:pt x="718" y="642"/>
                    </a:lnTo>
                    <a:lnTo>
                      <a:pt x="716" y="642"/>
                    </a:lnTo>
                    <a:lnTo>
                      <a:pt x="715" y="642"/>
                    </a:lnTo>
                    <a:lnTo>
                      <a:pt x="713" y="642"/>
                    </a:lnTo>
                    <a:lnTo>
                      <a:pt x="711" y="644"/>
                    </a:lnTo>
                    <a:lnTo>
                      <a:pt x="710" y="644"/>
                    </a:lnTo>
                    <a:lnTo>
                      <a:pt x="708" y="642"/>
                    </a:lnTo>
                    <a:lnTo>
                      <a:pt x="706" y="641"/>
                    </a:lnTo>
                    <a:lnTo>
                      <a:pt x="705" y="641"/>
                    </a:lnTo>
                    <a:lnTo>
                      <a:pt x="703" y="637"/>
                    </a:lnTo>
                    <a:lnTo>
                      <a:pt x="701" y="635"/>
                    </a:lnTo>
                    <a:lnTo>
                      <a:pt x="701" y="634"/>
                    </a:lnTo>
                    <a:lnTo>
                      <a:pt x="699" y="634"/>
                    </a:lnTo>
                    <a:lnTo>
                      <a:pt x="699" y="632"/>
                    </a:lnTo>
                    <a:lnTo>
                      <a:pt x="699" y="630"/>
                    </a:lnTo>
                    <a:lnTo>
                      <a:pt x="699" y="625"/>
                    </a:lnTo>
                    <a:lnTo>
                      <a:pt x="701" y="624"/>
                    </a:lnTo>
                    <a:lnTo>
                      <a:pt x="701" y="622"/>
                    </a:lnTo>
                    <a:lnTo>
                      <a:pt x="699" y="622"/>
                    </a:lnTo>
                    <a:lnTo>
                      <a:pt x="701" y="620"/>
                    </a:lnTo>
                    <a:lnTo>
                      <a:pt x="703" y="620"/>
                    </a:lnTo>
                    <a:lnTo>
                      <a:pt x="703" y="618"/>
                    </a:lnTo>
                    <a:lnTo>
                      <a:pt x="701" y="615"/>
                    </a:lnTo>
                    <a:lnTo>
                      <a:pt x="699" y="615"/>
                    </a:lnTo>
                    <a:lnTo>
                      <a:pt x="699" y="613"/>
                    </a:lnTo>
                    <a:lnTo>
                      <a:pt x="699" y="612"/>
                    </a:lnTo>
                    <a:lnTo>
                      <a:pt x="696" y="607"/>
                    </a:lnTo>
                    <a:lnTo>
                      <a:pt x="694" y="605"/>
                    </a:lnTo>
                    <a:lnTo>
                      <a:pt x="693" y="605"/>
                    </a:lnTo>
                    <a:lnTo>
                      <a:pt x="691" y="602"/>
                    </a:lnTo>
                    <a:lnTo>
                      <a:pt x="691" y="598"/>
                    </a:lnTo>
                    <a:lnTo>
                      <a:pt x="691" y="596"/>
                    </a:lnTo>
                    <a:lnTo>
                      <a:pt x="689" y="596"/>
                    </a:lnTo>
                    <a:lnTo>
                      <a:pt x="688" y="595"/>
                    </a:lnTo>
                    <a:lnTo>
                      <a:pt x="688" y="593"/>
                    </a:lnTo>
                    <a:lnTo>
                      <a:pt x="686" y="591"/>
                    </a:lnTo>
                    <a:lnTo>
                      <a:pt x="686" y="590"/>
                    </a:lnTo>
                    <a:lnTo>
                      <a:pt x="684" y="588"/>
                    </a:lnTo>
                    <a:lnTo>
                      <a:pt x="683" y="586"/>
                    </a:lnTo>
                    <a:lnTo>
                      <a:pt x="683" y="585"/>
                    </a:lnTo>
                    <a:lnTo>
                      <a:pt x="681" y="583"/>
                    </a:lnTo>
                    <a:lnTo>
                      <a:pt x="676" y="580"/>
                    </a:lnTo>
                    <a:lnTo>
                      <a:pt x="674" y="580"/>
                    </a:lnTo>
                    <a:lnTo>
                      <a:pt x="674" y="578"/>
                    </a:lnTo>
                    <a:lnTo>
                      <a:pt x="674" y="576"/>
                    </a:lnTo>
                    <a:lnTo>
                      <a:pt x="672" y="574"/>
                    </a:lnTo>
                    <a:lnTo>
                      <a:pt x="671" y="574"/>
                    </a:lnTo>
                    <a:lnTo>
                      <a:pt x="672" y="573"/>
                    </a:lnTo>
                    <a:lnTo>
                      <a:pt x="674" y="573"/>
                    </a:lnTo>
                    <a:lnTo>
                      <a:pt x="672" y="571"/>
                    </a:lnTo>
                    <a:lnTo>
                      <a:pt x="672" y="569"/>
                    </a:lnTo>
                    <a:lnTo>
                      <a:pt x="671" y="568"/>
                    </a:lnTo>
                    <a:lnTo>
                      <a:pt x="667" y="566"/>
                    </a:lnTo>
                    <a:lnTo>
                      <a:pt x="664" y="564"/>
                    </a:lnTo>
                    <a:lnTo>
                      <a:pt x="662" y="564"/>
                    </a:lnTo>
                    <a:lnTo>
                      <a:pt x="661" y="564"/>
                    </a:lnTo>
                    <a:lnTo>
                      <a:pt x="659" y="563"/>
                    </a:lnTo>
                    <a:lnTo>
                      <a:pt x="657" y="563"/>
                    </a:lnTo>
                    <a:lnTo>
                      <a:pt x="655" y="563"/>
                    </a:lnTo>
                    <a:lnTo>
                      <a:pt x="654" y="563"/>
                    </a:lnTo>
                    <a:lnTo>
                      <a:pt x="654" y="561"/>
                    </a:lnTo>
                    <a:lnTo>
                      <a:pt x="652" y="563"/>
                    </a:lnTo>
                    <a:lnTo>
                      <a:pt x="649" y="564"/>
                    </a:lnTo>
                    <a:lnTo>
                      <a:pt x="647" y="564"/>
                    </a:lnTo>
                    <a:lnTo>
                      <a:pt x="645" y="564"/>
                    </a:lnTo>
                    <a:lnTo>
                      <a:pt x="644" y="564"/>
                    </a:lnTo>
                    <a:lnTo>
                      <a:pt x="642" y="564"/>
                    </a:lnTo>
                    <a:lnTo>
                      <a:pt x="640" y="564"/>
                    </a:lnTo>
                    <a:lnTo>
                      <a:pt x="640" y="566"/>
                    </a:lnTo>
                    <a:lnTo>
                      <a:pt x="640" y="569"/>
                    </a:lnTo>
                    <a:lnTo>
                      <a:pt x="638" y="571"/>
                    </a:lnTo>
                    <a:lnTo>
                      <a:pt x="638" y="569"/>
                    </a:lnTo>
                    <a:lnTo>
                      <a:pt x="635" y="564"/>
                    </a:lnTo>
                    <a:lnTo>
                      <a:pt x="633" y="564"/>
                    </a:lnTo>
                    <a:lnTo>
                      <a:pt x="632" y="561"/>
                    </a:lnTo>
                    <a:lnTo>
                      <a:pt x="630" y="559"/>
                    </a:lnTo>
                    <a:lnTo>
                      <a:pt x="630" y="558"/>
                    </a:lnTo>
                    <a:lnTo>
                      <a:pt x="630" y="554"/>
                    </a:lnTo>
                    <a:lnTo>
                      <a:pt x="628" y="554"/>
                    </a:lnTo>
                    <a:lnTo>
                      <a:pt x="628" y="552"/>
                    </a:lnTo>
                    <a:lnTo>
                      <a:pt x="623" y="544"/>
                    </a:lnTo>
                    <a:lnTo>
                      <a:pt x="622" y="537"/>
                    </a:lnTo>
                    <a:lnTo>
                      <a:pt x="620" y="535"/>
                    </a:lnTo>
                    <a:lnTo>
                      <a:pt x="620" y="530"/>
                    </a:lnTo>
                    <a:lnTo>
                      <a:pt x="618" y="527"/>
                    </a:lnTo>
                    <a:lnTo>
                      <a:pt x="616" y="522"/>
                    </a:lnTo>
                    <a:lnTo>
                      <a:pt x="615" y="517"/>
                    </a:lnTo>
                    <a:lnTo>
                      <a:pt x="611" y="512"/>
                    </a:lnTo>
                    <a:lnTo>
                      <a:pt x="608" y="508"/>
                    </a:lnTo>
                    <a:lnTo>
                      <a:pt x="606" y="507"/>
                    </a:lnTo>
                    <a:lnTo>
                      <a:pt x="605" y="507"/>
                    </a:lnTo>
                    <a:lnTo>
                      <a:pt x="603" y="505"/>
                    </a:lnTo>
                    <a:lnTo>
                      <a:pt x="601" y="505"/>
                    </a:lnTo>
                    <a:lnTo>
                      <a:pt x="600" y="503"/>
                    </a:lnTo>
                    <a:lnTo>
                      <a:pt x="600" y="502"/>
                    </a:lnTo>
                    <a:lnTo>
                      <a:pt x="598" y="502"/>
                    </a:lnTo>
                    <a:lnTo>
                      <a:pt x="596" y="502"/>
                    </a:lnTo>
                    <a:lnTo>
                      <a:pt x="594" y="502"/>
                    </a:lnTo>
                    <a:lnTo>
                      <a:pt x="596" y="500"/>
                    </a:lnTo>
                    <a:lnTo>
                      <a:pt x="594" y="500"/>
                    </a:lnTo>
                    <a:lnTo>
                      <a:pt x="591" y="498"/>
                    </a:lnTo>
                    <a:lnTo>
                      <a:pt x="589" y="500"/>
                    </a:lnTo>
                    <a:lnTo>
                      <a:pt x="589" y="502"/>
                    </a:lnTo>
                    <a:lnTo>
                      <a:pt x="588" y="503"/>
                    </a:lnTo>
                    <a:lnTo>
                      <a:pt x="586" y="503"/>
                    </a:lnTo>
                    <a:lnTo>
                      <a:pt x="584" y="497"/>
                    </a:lnTo>
                    <a:lnTo>
                      <a:pt x="584" y="495"/>
                    </a:lnTo>
                    <a:lnTo>
                      <a:pt x="583" y="493"/>
                    </a:lnTo>
                    <a:lnTo>
                      <a:pt x="581" y="486"/>
                    </a:lnTo>
                    <a:lnTo>
                      <a:pt x="579" y="485"/>
                    </a:lnTo>
                    <a:lnTo>
                      <a:pt x="576" y="481"/>
                    </a:lnTo>
                    <a:lnTo>
                      <a:pt x="576" y="480"/>
                    </a:lnTo>
                    <a:lnTo>
                      <a:pt x="577" y="480"/>
                    </a:lnTo>
                    <a:lnTo>
                      <a:pt x="579" y="480"/>
                    </a:lnTo>
                    <a:lnTo>
                      <a:pt x="581" y="480"/>
                    </a:lnTo>
                    <a:lnTo>
                      <a:pt x="583" y="483"/>
                    </a:lnTo>
                    <a:lnTo>
                      <a:pt x="584" y="483"/>
                    </a:lnTo>
                    <a:lnTo>
                      <a:pt x="584" y="480"/>
                    </a:lnTo>
                    <a:lnTo>
                      <a:pt x="584" y="478"/>
                    </a:lnTo>
                    <a:lnTo>
                      <a:pt x="584" y="476"/>
                    </a:lnTo>
                    <a:lnTo>
                      <a:pt x="586" y="473"/>
                    </a:lnTo>
                    <a:lnTo>
                      <a:pt x="586" y="469"/>
                    </a:lnTo>
                    <a:lnTo>
                      <a:pt x="586" y="468"/>
                    </a:lnTo>
                    <a:lnTo>
                      <a:pt x="586" y="466"/>
                    </a:lnTo>
                    <a:lnTo>
                      <a:pt x="586" y="464"/>
                    </a:lnTo>
                    <a:lnTo>
                      <a:pt x="584" y="463"/>
                    </a:lnTo>
                    <a:lnTo>
                      <a:pt x="584" y="459"/>
                    </a:lnTo>
                    <a:lnTo>
                      <a:pt x="584" y="458"/>
                    </a:lnTo>
                    <a:lnTo>
                      <a:pt x="583" y="458"/>
                    </a:lnTo>
                    <a:lnTo>
                      <a:pt x="581" y="458"/>
                    </a:lnTo>
                    <a:lnTo>
                      <a:pt x="581" y="454"/>
                    </a:lnTo>
                    <a:lnTo>
                      <a:pt x="581" y="452"/>
                    </a:lnTo>
                    <a:lnTo>
                      <a:pt x="583" y="452"/>
                    </a:lnTo>
                    <a:lnTo>
                      <a:pt x="583" y="451"/>
                    </a:lnTo>
                    <a:lnTo>
                      <a:pt x="583" y="449"/>
                    </a:lnTo>
                    <a:lnTo>
                      <a:pt x="581" y="449"/>
                    </a:lnTo>
                    <a:lnTo>
                      <a:pt x="577" y="449"/>
                    </a:lnTo>
                    <a:lnTo>
                      <a:pt x="576" y="451"/>
                    </a:lnTo>
                    <a:lnTo>
                      <a:pt x="576" y="452"/>
                    </a:lnTo>
                    <a:lnTo>
                      <a:pt x="574" y="454"/>
                    </a:lnTo>
                    <a:lnTo>
                      <a:pt x="572" y="454"/>
                    </a:lnTo>
                    <a:lnTo>
                      <a:pt x="572" y="458"/>
                    </a:lnTo>
                    <a:lnTo>
                      <a:pt x="576" y="463"/>
                    </a:lnTo>
                    <a:lnTo>
                      <a:pt x="577" y="469"/>
                    </a:lnTo>
                    <a:lnTo>
                      <a:pt x="574" y="471"/>
                    </a:lnTo>
                    <a:lnTo>
                      <a:pt x="571" y="471"/>
                    </a:lnTo>
                    <a:lnTo>
                      <a:pt x="571" y="473"/>
                    </a:lnTo>
                    <a:lnTo>
                      <a:pt x="569" y="471"/>
                    </a:lnTo>
                    <a:lnTo>
                      <a:pt x="567" y="473"/>
                    </a:lnTo>
                    <a:lnTo>
                      <a:pt x="567" y="474"/>
                    </a:lnTo>
                    <a:lnTo>
                      <a:pt x="567" y="480"/>
                    </a:lnTo>
                    <a:lnTo>
                      <a:pt x="567" y="478"/>
                    </a:lnTo>
                    <a:lnTo>
                      <a:pt x="566" y="474"/>
                    </a:lnTo>
                    <a:lnTo>
                      <a:pt x="566" y="471"/>
                    </a:lnTo>
                    <a:lnTo>
                      <a:pt x="564" y="468"/>
                    </a:lnTo>
                    <a:lnTo>
                      <a:pt x="562" y="466"/>
                    </a:lnTo>
                    <a:lnTo>
                      <a:pt x="561" y="466"/>
                    </a:lnTo>
                    <a:lnTo>
                      <a:pt x="555" y="458"/>
                    </a:lnTo>
                    <a:lnTo>
                      <a:pt x="552" y="454"/>
                    </a:lnTo>
                    <a:lnTo>
                      <a:pt x="549" y="451"/>
                    </a:lnTo>
                    <a:lnTo>
                      <a:pt x="547" y="446"/>
                    </a:lnTo>
                    <a:lnTo>
                      <a:pt x="544" y="442"/>
                    </a:lnTo>
                    <a:lnTo>
                      <a:pt x="542" y="437"/>
                    </a:lnTo>
                    <a:lnTo>
                      <a:pt x="540" y="437"/>
                    </a:lnTo>
                    <a:lnTo>
                      <a:pt x="540" y="436"/>
                    </a:lnTo>
                    <a:lnTo>
                      <a:pt x="539" y="434"/>
                    </a:lnTo>
                    <a:lnTo>
                      <a:pt x="535" y="425"/>
                    </a:lnTo>
                    <a:lnTo>
                      <a:pt x="532" y="422"/>
                    </a:lnTo>
                    <a:lnTo>
                      <a:pt x="530" y="420"/>
                    </a:lnTo>
                    <a:lnTo>
                      <a:pt x="528" y="420"/>
                    </a:lnTo>
                    <a:lnTo>
                      <a:pt x="528" y="419"/>
                    </a:lnTo>
                    <a:lnTo>
                      <a:pt x="528" y="417"/>
                    </a:lnTo>
                    <a:lnTo>
                      <a:pt x="527" y="415"/>
                    </a:lnTo>
                    <a:lnTo>
                      <a:pt x="525" y="412"/>
                    </a:lnTo>
                    <a:lnTo>
                      <a:pt x="522" y="410"/>
                    </a:lnTo>
                    <a:lnTo>
                      <a:pt x="518" y="407"/>
                    </a:lnTo>
                    <a:lnTo>
                      <a:pt x="515" y="403"/>
                    </a:lnTo>
                    <a:lnTo>
                      <a:pt x="513" y="402"/>
                    </a:lnTo>
                    <a:lnTo>
                      <a:pt x="511" y="397"/>
                    </a:lnTo>
                    <a:lnTo>
                      <a:pt x="510" y="395"/>
                    </a:lnTo>
                    <a:lnTo>
                      <a:pt x="510" y="393"/>
                    </a:lnTo>
                    <a:lnTo>
                      <a:pt x="506" y="391"/>
                    </a:lnTo>
                    <a:lnTo>
                      <a:pt x="510" y="393"/>
                    </a:lnTo>
                    <a:lnTo>
                      <a:pt x="511" y="395"/>
                    </a:lnTo>
                    <a:lnTo>
                      <a:pt x="513" y="395"/>
                    </a:lnTo>
                    <a:lnTo>
                      <a:pt x="513" y="393"/>
                    </a:lnTo>
                    <a:lnTo>
                      <a:pt x="515" y="391"/>
                    </a:lnTo>
                    <a:lnTo>
                      <a:pt x="517" y="391"/>
                    </a:lnTo>
                    <a:lnTo>
                      <a:pt x="517" y="390"/>
                    </a:lnTo>
                    <a:lnTo>
                      <a:pt x="518" y="388"/>
                    </a:lnTo>
                    <a:lnTo>
                      <a:pt x="518" y="386"/>
                    </a:lnTo>
                    <a:lnTo>
                      <a:pt x="518" y="385"/>
                    </a:lnTo>
                    <a:lnTo>
                      <a:pt x="520" y="383"/>
                    </a:lnTo>
                    <a:lnTo>
                      <a:pt x="522" y="383"/>
                    </a:lnTo>
                    <a:lnTo>
                      <a:pt x="522" y="381"/>
                    </a:lnTo>
                    <a:lnTo>
                      <a:pt x="523" y="380"/>
                    </a:lnTo>
                    <a:lnTo>
                      <a:pt x="523" y="378"/>
                    </a:lnTo>
                    <a:lnTo>
                      <a:pt x="523" y="376"/>
                    </a:lnTo>
                    <a:lnTo>
                      <a:pt x="525" y="373"/>
                    </a:lnTo>
                    <a:lnTo>
                      <a:pt x="527" y="369"/>
                    </a:lnTo>
                    <a:lnTo>
                      <a:pt x="528" y="368"/>
                    </a:lnTo>
                    <a:lnTo>
                      <a:pt x="528" y="366"/>
                    </a:lnTo>
                    <a:lnTo>
                      <a:pt x="530" y="366"/>
                    </a:lnTo>
                    <a:lnTo>
                      <a:pt x="530" y="364"/>
                    </a:lnTo>
                    <a:lnTo>
                      <a:pt x="528" y="364"/>
                    </a:lnTo>
                    <a:lnTo>
                      <a:pt x="532" y="363"/>
                    </a:lnTo>
                    <a:lnTo>
                      <a:pt x="533" y="361"/>
                    </a:lnTo>
                    <a:lnTo>
                      <a:pt x="533" y="359"/>
                    </a:lnTo>
                    <a:lnTo>
                      <a:pt x="533" y="358"/>
                    </a:lnTo>
                    <a:lnTo>
                      <a:pt x="533" y="356"/>
                    </a:lnTo>
                    <a:lnTo>
                      <a:pt x="535" y="356"/>
                    </a:lnTo>
                    <a:lnTo>
                      <a:pt x="535" y="354"/>
                    </a:lnTo>
                    <a:lnTo>
                      <a:pt x="535" y="353"/>
                    </a:lnTo>
                    <a:lnTo>
                      <a:pt x="535" y="351"/>
                    </a:lnTo>
                    <a:lnTo>
                      <a:pt x="533" y="347"/>
                    </a:lnTo>
                    <a:lnTo>
                      <a:pt x="533" y="344"/>
                    </a:lnTo>
                    <a:lnTo>
                      <a:pt x="530" y="346"/>
                    </a:lnTo>
                    <a:lnTo>
                      <a:pt x="528" y="344"/>
                    </a:lnTo>
                    <a:lnTo>
                      <a:pt x="527" y="342"/>
                    </a:lnTo>
                    <a:lnTo>
                      <a:pt x="525" y="344"/>
                    </a:lnTo>
                    <a:lnTo>
                      <a:pt x="525" y="347"/>
                    </a:lnTo>
                    <a:lnTo>
                      <a:pt x="527" y="351"/>
                    </a:lnTo>
                    <a:lnTo>
                      <a:pt x="528" y="353"/>
                    </a:lnTo>
                    <a:lnTo>
                      <a:pt x="528" y="354"/>
                    </a:lnTo>
                    <a:lnTo>
                      <a:pt x="527" y="354"/>
                    </a:lnTo>
                    <a:lnTo>
                      <a:pt x="525" y="354"/>
                    </a:lnTo>
                    <a:lnTo>
                      <a:pt x="520" y="353"/>
                    </a:lnTo>
                    <a:lnTo>
                      <a:pt x="520" y="351"/>
                    </a:lnTo>
                    <a:lnTo>
                      <a:pt x="522" y="351"/>
                    </a:lnTo>
                    <a:lnTo>
                      <a:pt x="522" y="349"/>
                    </a:lnTo>
                    <a:lnTo>
                      <a:pt x="520" y="347"/>
                    </a:lnTo>
                    <a:lnTo>
                      <a:pt x="522" y="347"/>
                    </a:lnTo>
                    <a:lnTo>
                      <a:pt x="522" y="346"/>
                    </a:lnTo>
                    <a:lnTo>
                      <a:pt x="520" y="342"/>
                    </a:lnTo>
                    <a:lnTo>
                      <a:pt x="520" y="341"/>
                    </a:lnTo>
                    <a:lnTo>
                      <a:pt x="518" y="339"/>
                    </a:lnTo>
                    <a:lnTo>
                      <a:pt x="515" y="339"/>
                    </a:lnTo>
                    <a:lnTo>
                      <a:pt x="511" y="339"/>
                    </a:lnTo>
                    <a:lnTo>
                      <a:pt x="510" y="341"/>
                    </a:lnTo>
                    <a:lnTo>
                      <a:pt x="503" y="342"/>
                    </a:lnTo>
                    <a:lnTo>
                      <a:pt x="501" y="344"/>
                    </a:lnTo>
                    <a:lnTo>
                      <a:pt x="503" y="344"/>
                    </a:lnTo>
                    <a:lnTo>
                      <a:pt x="503" y="346"/>
                    </a:lnTo>
                    <a:lnTo>
                      <a:pt x="506" y="346"/>
                    </a:lnTo>
                    <a:lnTo>
                      <a:pt x="506" y="347"/>
                    </a:lnTo>
                    <a:lnTo>
                      <a:pt x="508" y="347"/>
                    </a:lnTo>
                    <a:lnTo>
                      <a:pt x="511" y="347"/>
                    </a:lnTo>
                    <a:lnTo>
                      <a:pt x="511" y="349"/>
                    </a:lnTo>
                    <a:lnTo>
                      <a:pt x="515" y="351"/>
                    </a:lnTo>
                    <a:lnTo>
                      <a:pt x="518" y="349"/>
                    </a:lnTo>
                    <a:lnTo>
                      <a:pt x="518" y="353"/>
                    </a:lnTo>
                    <a:lnTo>
                      <a:pt x="515" y="353"/>
                    </a:lnTo>
                    <a:lnTo>
                      <a:pt x="517" y="354"/>
                    </a:lnTo>
                    <a:lnTo>
                      <a:pt x="518" y="358"/>
                    </a:lnTo>
                    <a:lnTo>
                      <a:pt x="517" y="359"/>
                    </a:lnTo>
                    <a:lnTo>
                      <a:pt x="515" y="361"/>
                    </a:lnTo>
                    <a:lnTo>
                      <a:pt x="515" y="364"/>
                    </a:lnTo>
                    <a:lnTo>
                      <a:pt x="515" y="368"/>
                    </a:lnTo>
                    <a:lnTo>
                      <a:pt x="515" y="369"/>
                    </a:lnTo>
                    <a:lnTo>
                      <a:pt x="515" y="371"/>
                    </a:lnTo>
                    <a:lnTo>
                      <a:pt x="513" y="371"/>
                    </a:lnTo>
                    <a:lnTo>
                      <a:pt x="511" y="371"/>
                    </a:lnTo>
                    <a:lnTo>
                      <a:pt x="510" y="371"/>
                    </a:lnTo>
                    <a:lnTo>
                      <a:pt x="510" y="373"/>
                    </a:lnTo>
                    <a:lnTo>
                      <a:pt x="510" y="371"/>
                    </a:lnTo>
                    <a:lnTo>
                      <a:pt x="506" y="373"/>
                    </a:lnTo>
                    <a:lnTo>
                      <a:pt x="506" y="376"/>
                    </a:lnTo>
                    <a:lnTo>
                      <a:pt x="508" y="378"/>
                    </a:lnTo>
                    <a:lnTo>
                      <a:pt x="510" y="380"/>
                    </a:lnTo>
                    <a:lnTo>
                      <a:pt x="510" y="381"/>
                    </a:lnTo>
                    <a:lnTo>
                      <a:pt x="506" y="383"/>
                    </a:lnTo>
                    <a:lnTo>
                      <a:pt x="506" y="381"/>
                    </a:lnTo>
                    <a:lnTo>
                      <a:pt x="506" y="380"/>
                    </a:lnTo>
                    <a:lnTo>
                      <a:pt x="505" y="371"/>
                    </a:lnTo>
                    <a:lnTo>
                      <a:pt x="503" y="369"/>
                    </a:lnTo>
                    <a:lnTo>
                      <a:pt x="503" y="368"/>
                    </a:lnTo>
                    <a:lnTo>
                      <a:pt x="501" y="368"/>
                    </a:lnTo>
                    <a:lnTo>
                      <a:pt x="501" y="364"/>
                    </a:lnTo>
                    <a:lnTo>
                      <a:pt x="500" y="363"/>
                    </a:lnTo>
                    <a:lnTo>
                      <a:pt x="498" y="363"/>
                    </a:lnTo>
                    <a:lnTo>
                      <a:pt x="494" y="361"/>
                    </a:lnTo>
                    <a:lnTo>
                      <a:pt x="494" y="359"/>
                    </a:lnTo>
                    <a:lnTo>
                      <a:pt x="491" y="356"/>
                    </a:lnTo>
                    <a:lnTo>
                      <a:pt x="491" y="353"/>
                    </a:lnTo>
                    <a:lnTo>
                      <a:pt x="491" y="349"/>
                    </a:lnTo>
                    <a:lnTo>
                      <a:pt x="491" y="346"/>
                    </a:lnTo>
                    <a:lnTo>
                      <a:pt x="491" y="344"/>
                    </a:lnTo>
                    <a:lnTo>
                      <a:pt x="493" y="344"/>
                    </a:lnTo>
                    <a:lnTo>
                      <a:pt x="493" y="347"/>
                    </a:lnTo>
                    <a:lnTo>
                      <a:pt x="491" y="349"/>
                    </a:lnTo>
                    <a:lnTo>
                      <a:pt x="493" y="349"/>
                    </a:lnTo>
                    <a:lnTo>
                      <a:pt x="493" y="347"/>
                    </a:lnTo>
                    <a:lnTo>
                      <a:pt x="494" y="344"/>
                    </a:lnTo>
                    <a:lnTo>
                      <a:pt x="494" y="339"/>
                    </a:lnTo>
                    <a:lnTo>
                      <a:pt x="494" y="337"/>
                    </a:lnTo>
                    <a:lnTo>
                      <a:pt x="494" y="336"/>
                    </a:lnTo>
                    <a:lnTo>
                      <a:pt x="494" y="332"/>
                    </a:lnTo>
                    <a:lnTo>
                      <a:pt x="494" y="325"/>
                    </a:lnTo>
                    <a:lnTo>
                      <a:pt x="494" y="324"/>
                    </a:lnTo>
                    <a:lnTo>
                      <a:pt x="493" y="322"/>
                    </a:lnTo>
                    <a:lnTo>
                      <a:pt x="493" y="320"/>
                    </a:lnTo>
                    <a:lnTo>
                      <a:pt x="491" y="322"/>
                    </a:lnTo>
                    <a:lnTo>
                      <a:pt x="491" y="320"/>
                    </a:lnTo>
                    <a:lnTo>
                      <a:pt x="491" y="319"/>
                    </a:lnTo>
                    <a:lnTo>
                      <a:pt x="491" y="317"/>
                    </a:lnTo>
                    <a:lnTo>
                      <a:pt x="494" y="314"/>
                    </a:lnTo>
                    <a:lnTo>
                      <a:pt x="493" y="310"/>
                    </a:lnTo>
                    <a:lnTo>
                      <a:pt x="494" y="308"/>
                    </a:lnTo>
                    <a:lnTo>
                      <a:pt x="496" y="303"/>
                    </a:lnTo>
                    <a:lnTo>
                      <a:pt x="494" y="303"/>
                    </a:lnTo>
                    <a:lnTo>
                      <a:pt x="494" y="300"/>
                    </a:lnTo>
                    <a:lnTo>
                      <a:pt x="496" y="298"/>
                    </a:lnTo>
                    <a:lnTo>
                      <a:pt x="496" y="295"/>
                    </a:lnTo>
                    <a:lnTo>
                      <a:pt x="496" y="292"/>
                    </a:lnTo>
                    <a:lnTo>
                      <a:pt x="496" y="288"/>
                    </a:lnTo>
                    <a:lnTo>
                      <a:pt x="498" y="288"/>
                    </a:lnTo>
                    <a:lnTo>
                      <a:pt x="498" y="286"/>
                    </a:lnTo>
                    <a:lnTo>
                      <a:pt x="500" y="286"/>
                    </a:lnTo>
                    <a:lnTo>
                      <a:pt x="498" y="285"/>
                    </a:lnTo>
                    <a:lnTo>
                      <a:pt x="498" y="283"/>
                    </a:lnTo>
                    <a:lnTo>
                      <a:pt x="500" y="281"/>
                    </a:lnTo>
                    <a:lnTo>
                      <a:pt x="500" y="280"/>
                    </a:lnTo>
                    <a:lnTo>
                      <a:pt x="498" y="280"/>
                    </a:lnTo>
                    <a:lnTo>
                      <a:pt x="498" y="276"/>
                    </a:lnTo>
                    <a:lnTo>
                      <a:pt x="500" y="275"/>
                    </a:lnTo>
                    <a:lnTo>
                      <a:pt x="498" y="273"/>
                    </a:lnTo>
                    <a:lnTo>
                      <a:pt x="498" y="271"/>
                    </a:lnTo>
                    <a:lnTo>
                      <a:pt x="498" y="268"/>
                    </a:lnTo>
                    <a:lnTo>
                      <a:pt x="498" y="266"/>
                    </a:lnTo>
                    <a:lnTo>
                      <a:pt x="498" y="264"/>
                    </a:lnTo>
                    <a:lnTo>
                      <a:pt x="498" y="263"/>
                    </a:lnTo>
                    <a:lnTo>
                      <a:pt x="496" y="259"/>
                    </a:lnTo>
                    <a:lnTo>
                      <a:pt x="498" y="256"/>
                    </a:lnTo>
                    <a:lnTo>
                      <a:pt x="496" y="256"/>
                    </a:lnTo>
                    <a:lnTo>
                      <a:pt x="496" y="254"/>
                    </a:lnTo>
                    <a:lnTo>
                      <a:pt x="496" y="253"/>
                    </a:lnTo>
                    <a:lnTo>
                      <a:pt x="494" y="251"/>
                    </a:lnTo>
                    <a:lnTo>
                      <a:pt x="496" y="251"/>
                    </a:lnTo>
                    <a:lnTo>
                      <a:pt x="496" y="247"/>
                    </a:lnTo>
                    <a:lnTo>
                      <a:pt x="496" y="246"/>
                    </a:lnTo>
                    <a:lnTo>
                      <a:pt x="496" y="244"/>
                    </a:lnTo>
                    <a:lnTo>
                      <a:pt x="494" y="244"/>
                    </a:lnTo>
                    <a:lnTo>
                      <a:pt x="494" y="241"/>
                    </a:lnTo>
                    <a:lnTo>
                      <a:pt x="496" y="239"/>
                    </a:lnTo>
                    <a:lnTo>
                      <a:pt x="494" y="237"/>
                    </a:lnTo>
                    <a:lnTo>
                      <a:pt x="494" y="236"/>
                    </a:lnTo>
                    <a:lnTo>
                      <a:pt x="494" y="234"/>
                    </a:lnTo>
                    <a:lnTo>
                      <a:pt x="493" y="232"/>
                    </a:lnTo>
                    <a:lnTo>
                      <a:pt x="491" y="232"/>
                    </a:lnTo>
                    <a:lnTo>
                      <a:pt x="489" y="232"/>
                    </a:lnTo>
                    <a:lnTo>
                      <a:pt x="488" y="229"/>
                    </a:lnTo>
                    <a:lnTo>
                      <a:pt x="486" y="227"/>
                    </a:lnTo>
                    <a:lnTo>
                      <a:pt x="484" y="225"/>
                    </a:lnTo>
                    <a:lnTo>
                      <a:pt x="484" y="222"/>
                    </a:lnTo>
                    <a:lnTo>
                      <a:pt x="481" y="224"/>
                    </a:lnTo>
                    <a:lnTo>
                      <a:pt x="481" y="222"/>
                    </a:lnTo>
                    <a:lnTo>
                      <a:pt x="481" y="219"/>
                    </a:lnTo>
                    <a:lnTo>
                      <a:pt x="481" y="217"/>
                    </a:lnTo>
                    <a:lnTo>
                      <a:pt x="478" y="215"/>
                    </a:lnTo>
                    <a:lnTo>
                      <a:pt x="479" y="214"/>
                    </a:lnTo>
                    <a:lnTo>
                      <a:pt x="474" y="215"/>
                    </a:lnTo>
                    <a:lnTo>
                      <a:pt x="474" y="212"/>
                    </a:lnTo>
                    <a:lnTo>
                      <a:pt x="476" y="212"/>
                    </a:lnTo>
                    <a:lnTo>
                      <a:pt x="476" y="210"/>
                    </a:lnTo>
                    <a:lnTo>
                      <a:pt x="476" y="209"/>
                    </a:lnTo>
                    <a:lnTo>
                      <a:pt x="474" y="207"/>
                    </a:lnTo>
                    <a:lnTo>
                      <a:pt x="472" y="205"/>
                    </a:lnTo>
                    <a:lnTo>
                      <a:pt x="469" y="205"/>
                    </a:lnTo>
                    <a:lnTo>
                      <a:pt x="467" y="205"/>
                    </a:lnTo>
                    <a:lnTo>
                      <a:pt x="464" y="205"/>
                    </a:lnTo>
                    <a:lnTo>
                      <a:pt x="462" y="205"/>
                    </a:lnTo>
                    <a:lnTo>
                      <a:pt x="461" y="205"/>
                    </a:lnTo>
                    <a:lnTo>
                      <a:pt x="459" y="205"/>
                    </a:lnTo>
                    <a:lnTo>
                      <a:pt x="457" y="205"/>
                    </a:lnTo>
                    <a:lnTo>
                      <a:pt x="456" y="205"/>
                    </a:lnTo>
                    <a:lnTo>
                      <a:pt x="456" y="209"/>
                    </a:lnTo>
                    <a:lnTo>
                      <a:pt x="456" y="210"/>
                    </a:lnTo>
                    <a:lnTo>
                      <a:pt x="454" y="210"/>
                    </a:lnTo>
                    <a:lnTo>
                      <a:pt x="452" y="212"/>
                    </a:lnTo>
                    <a:lnTo>
                      <a:pt x="450" y="210"/>
                    </a:lnTo>
                    <a:lnTo>
                      <a:pt x="450" y="209"/>
                    </a:lnTo>
                    <a:lnTo>
                      <a:pt x="450" y="207"/>
                    </a:lnTo>
                    <a:lnTo>
                      <a:pt x="450" y="205"/>
                    </a:lnTo>
                    <a:lnTo>
                      <a:pt x="449" y="203"/>
                    </a:lnTo>
                    <a:lnTo>
                      <a:pt x="447" y="202"/>
                    </a:lnTo>
                    <a:lnTo>
                      <a:pt x="447" y="198"/>
                    </a:lnTo>
                    <a:lnTo>
                      <a:pt x="447" y="197"/>
                    </a:lnTo>
                    <a:lnTo>
                      <a:pt x="445" y="197"/>
                    </a:lnTo>
                    <a:lnTo>
                      <a:pt x="444" y="197"/>
                    </a:lnTo>
                    <a:lnTo>
                      <a:pt x="442" y="195"/>
                    </a:lnTo>
                    <a:lnTo>
                      <a:pt x="440" y="193"/>
                    </a:lnTo>
                    <a:lnTo>
                      <a:pt x="439" y="195"/>
                    </a:lnTo>
                    <a:lnTo>
                      <a:pt x="437" y="192"/>
                    </a:lnTo>
                    <a:lnTo>
                      <a:pt x="437" y="190"/>
                    </a:lnTo>
                    <a:lnTo>
                      <a:pt x="437" y="188"/>
                    </a:lnTo>
                    <a:lnTo>
                      <a:pt x="435" y="186"/>
                    </a:lnTo>
                    <a:lnTo>
                      <a:pt x="434" y="185"/>
                    </a:lnTo>
                    <a:lnTo>
                      <a:pt x="434" y="183"/>
                    </a:lnTo>
                    <a:lnTo>
                      <a:pt x="432" y="180"/>
                    </a:lnTo>
                    <a:lnTo>
                      <a:pt x="430" y="178"/>
                    </a:lnTo>
                    <a:lnTo>
                      <a:pt x="427" y="178"/>
                    </a:lnTo>
                    <a:lnTo>
                      <a:pt x="427" y="180"/>
                    </a:lnTo>
                    <a:lnTo>
                      <a:pt x="423" y="178"/>
                    </a:lnTo>
                    <a:lnTo>
                      <a:pt x="423" y="176"/>
                    </a:lnTo>
                    <a:lnTo>
                      <a:pt x="422" y="175"/>
                    </a:lnTo>
                    <a:lnTo>
                      <a:pt x="420" y="175"/>
                    </a:lnTo>
                    <a:lnTo>
                      <a:pt x="418" y="173"/>
                    </a:lnTo>
                    <a:lnTo>
                      <a:pt x="417" y="173"/>
                    </a:lnTo>
                    <a:lnTo>
                      <a:pt x="415" y="173"/>
                    </a:lnTo>
                    <a:lnTo>
                      <a:pt x="415" y="171"/>
                    </a:lnTo>
                    <a:lnTo>
                      <a:pt x="413" y="171"/>
                    </a:lnTo>
                    <a:lnTo>
                      <a:pt x="413" y="170"/>
                    </a:lnTo>
                    <a:lnTo>
                      <a:pt x="411" y="164"/>
                    </a:lnTo>
                    <a:lnTo>
                      <a:pt x="411" y="161"/>
                    </a:lnTo>
                    <a:lnTo>
                      <a:pt x="411" y="159"/>
                    </a:lnTo>
                    <a:lnTo>
                      <a:pt x="411" y="156"/>
                    </a:lnTo>
                    <a:lnTo>
                      <a:pt x="410" y="154"/>
                    </a:lnTo>
                    <a:lnTo>
                      <a:pt x="410" y="153"/>
                    </a:lnTo>
                    <a:lnTo>
                      <a:pt x="406" y="153"/>
                    </a:lnTo>
                    <a:lnTo>
                      <a:pt x="405" y="153"/>
                    </a:lnTo>
                    <a:lnTo>
                      <a:pt x="403" y="151"/>
                    </a:lnTo>
                    <a:lnTo>
                      <a:pt x="401" y="149"/>
                    </a:lnTo>
                    <a:lnTo>
                      <a:pt x="400" y="149"/>
                    </a:lnTo>
                    <a:lnTo>
                      <a:pt x="396" y="149"/>
                    </a:lnTo>
                    <a:lnTo>
                      <a:pt x="396" y="148"/>
                    </a:lnTo>
                    <a:lnTo>
                      <a:pt x="395" y="146"/>
                    </a:lnTo>
                    <a:lnTo>
                      <a:pt x="393" y="144"/>
                    </a:lnTo>
                    <a:lnTo>
                      <a:pt x="391" y="142"/>
                    </a:lnTo>
                    <a:lnTo>
                      <a:pt x="391" y="141"/>
                    </a:lnTo>
                    <a:lnTo>
                      <a:pt x="391" y="139"/>
                    </a:lnTo>
                    <a:lnTo>
                      <a:pt x="389" y="137"/>
                    </a:lnTo>
                    <a:lnTo>
                      <a:pt x="389" y="136"/>
                    </a:lnTo>
                    <a:lnTo>
                      <a:pt x="388" y="136"/>
                    </a:lnTo>
                    <a:lnTo>
                      <a:pt x="384" y="131"/>
                    </a:lnTo>
                    <a:lnTo>
                      <a:pt x="383" y="129"/>
                    </a:lnTo>
                    <a:lnTo>
                      <a:pt x="381" y="127"/>
                    </a:lnTo>
                    <a:lnTo>
                      <a:pt x="379" y="127"/>
                    </a:lnTo>
                    <a:lnTo>
                      <a:pt x="373" y="124"/>
                    </a:lnTo>
                    <a:lnTo>
                      <a:pt x="369" y="122"/>
                    </a:lnTo>
                    <a:lnTo>
                      <a:pt x="366" y="122"/>
                    </a:lnTo>
                    <a:lnTo>
                      <a:pt x="364" y="120"/>
                    </a:lnTo>
                    <a:lnTo>
                      <a:pt x="356" y="117"/>
                    </a:lnTo>
                    <a:lnTo>
                      <a:pt x="356" y="115"/>
                    </a:lnTo>
                    <a:lnTo>
                      <a:pt x="352" y="114"/>
                    </a:lnTo>
                    <a:lnTo>
                      <a:pt x="349" y="112"/>
                    </a:lnTo>
                    <a:lnTo>
                      <a:pt x="347" y="110"/>
                    </a:lnTo>
                    <a:lnTo>
                      <a:pt x="345" y="110"/>
                    </a:lnTo>
                    <a:lnTo>
                      <a:pt x="344" y="110"/>
                    </a:lnTo>
                    <a:lnTo>
                      <a:pt x="342" y="110"/>
                    </a:lnTo>
                    <a:lnTo>
                      <a:pt x="340" y="112"/>
                    </a:lnTo>
                    <a:lnTo>
                      <a:pt x="339" y="112"/>
                    </a:lnTo>
                    <a:lnTo>
                      <a:pt x="337" y="114"/>
                    </a:lnTo>
                    <a:lnTo>
                      <a:pt x="335" y="114"/>
                    </a:lnTo>
                    <a:lnTo>
                      <a:pt x="334" y="115"/>
                    </a:lnTo>
                    <a:lnTo>
                      <a:pt x="332" y="115"/>
                    </a:lnTo>
                    <a:lnTo>
                      <a:pt x="330" y="114"/>
                    </a:lnTo>
                    <a:lnTo>
                      <a:pt x="328" y="114"/>
                    </a:lnTo>
                    <a:lnTo>
                      <a:pt x="328" y="115"/>
                    </a:lnTo>
                    <a:lnTo>
                      <a:pt x="325" y="115"/>
                    </a:lnTo>
                    <a:lnTo>
                      <a:pt x="325" y="114"/>
                    </a:lnTo>
                    <a:lnTo>
                      <a:pt x="323" y="114"/>
                    </a:lnTo>
                    <a:lnTo>
                      <a:pt x="322" y="114"/>
                    </a:lnTo>
                    <a:lnTo>
                      <a:pt x="322" y="115"/>
                    </a:lnTo>
                    <a:lnTo>
                      <a:pt x="323" y="117"/>
                    </a:lnTo>
                    <a:lnTo>
                      <a:pt x="322" y="119"/>
                    </a:lnTo>
                    <a:lnTo>
                      <a:pt x="320" y="119"/>
                    </a:lnTo>
                    <a:lnTo>
                      <a:pt x="318" y="117"/>
                    </a:lnTo>
                    <a:lnTo>
                      <a:pt x="317" y="119"/>
                    </a:lnTo>
                    <a:lnTo>
                      <a:pt x="315" y="119"/>
                    </a:lnTo>
                    <a:lnTo>
                      <a:pt x="315" y="124"/>
                    </a:lnTo>
                    <a:lnTo>
                      <a:pt x="315" y="127"/>
                    </a:lnTo>
                    <a:lnTo>
                      <a:pt x="317" y="127"/>
                    </a:lnTo>
                    <a:lnTo>
                      <a:pt x="318" y="129"/>
                    </a:lnTo>
                    <a:lnTo>
                      <a:pt x="318" y="131"/>
                    </a:lnTo>
                    <a:lnTo>
                      <a:pt x="318" y="132"/>
                    </a:lnTo>
                    <a:lnTo>
                      <a:pt x="320" y="136"/>
                    </a:lnTo>
                    <a:lnTo>
                      <a:pt x="318" y="136"/>
                    </a:lnTo>
                    <a:lnTo>
                      <a:pt x="318" y="137"/>
                    </a:lnTo>
                    <a:lnTo>
                      <a:pt x="315" y="139"/>
                    </a:lnTo>
                    <a:lnTo>
                      <a:pt x="313" y="139"/>
                    </a:lnTo>
                    <a:lnTo>
                      <a:pt x="312" y="139"/>
                    </a:lnTo>
                    <a:lnTo>
                      <a:pt x="310" y="137"/>
                    </a:lnTo>
                    <a:lnTo>
                      <a:pt x="308" y="136"/>
                    </a:lnTo>
                    <a:lnTo>
                      <a:pt x="306" y="136"/>
                    </a:lnTo>
                    <a:lnTo>
                      <a:pt x="305" y="137"/>
                    </a:lnTo>
                    <a:lnTo>
                      <a:pt x="303" y="137"/>
                    </a:lnTo>
                    <a:lnTo>
                      <a:pt x="300" y="139"/>
                    </a:lnTo>
                    <a:lnTo>
                      <a:pt x="296" y="142"/>
                    </a:lnTo>
                    <a:lnTo>
                      <a:pt x="295" y="144"/>
                    </a:lnTo>
                    <a:lnTo>
                      <a:pt x="291" y="148"/>
                    </a:lnTo>
                    <a:lnTo>
                      <a:pt x="290" y="149"/>
                    </a:lnTo>
                    <a:lnTo>
                      <a:pt x="288" y="149"/>
                    </a:lnTo>
                    <a:lnTo>
                      <a:pt x="286" y="149"/>
                    </a:lnTo>
                    <a:lnTo>
                      <a:pt x="284" y="153"/>
                    </a:lnTo>
                    <a:lnTo>
                      <a:pt x="281" y="156"/>
                    </a:lnTo>
                    <a:lnTo>
                      <a:pt x="276" y="159"/>
                    </a:lnTo>
                    <a:lnTo>
                      <a:pt x="274" y="159"/>
                    </a:lnTo>
                    <a:lnTo>
                      <a:pt x="271" y="163"/>
                    </a:lnTo>
                    <a:lnTo>
                      <a:pt x="269" y="164"/>
                    </a:lnTo>
                    <a:lnTo>
                      <a:pt x="269" y="163"/>
                    </a:lnTo>
                    <a:lnTo>
                      <a:pt x="269" y="161"/>
                    </a:lnTo>
                    <a:lnTo>
                      <a:pt x="271" y="159"/>
                    </a:lnTo>
                    <a:lnTo>
                      <a:pt x="269" y="158"/>
                    </a:lnTo>
                    <a:lnTo>
                      <a:pt x="267" y="158"/>
                    </a:lnTo>
                    <a:lnTo>
                      <a:pt x="266" y="158"/>
                    </a:lnTo>
                    <a:lnTo>
                      <a:pt x="266" y="159"/>
                    </a:lnTo>
                    <a:lnTo>
                      <a:pt x="264" y="161"/>
                    </a:lnTo>
                    <a:lnTo>
                      <a:pt x="264" y="163"/>
                    </a:lnTo>
                    <a:lnTo>
                      <a:pt x="262" y="163"/>
                    </a:lnTo>
                    <a:lnTo>
                      <a:pt x="262" y="164"/>
                    </a:lnTo>
                    <a:lnTo>
                      <a:pt x="262" y="166"/>
                    </a:lnTo>
                    <a:lnTo>
                      <a:pt x="261" y="166"/>
                    </a:lnTo>
                    <a:lnTo>
                      <a:pt x="256" y="168"/>
                    </a:lnTo>
                    <a:lnTo>
                      <a:pt x="252" y="166"/>
                    </a:lnTo>
                    <a:lnTo>
                      <a:pt x="251" y="168"/>
                    </a:lnTo>
                    <a:lnTo>
                      <a:pt x="249" y="168"/>
                    </a:lnTo>
                    <a:lnTo>
                      <a:pt x="245" y="170"/>
                    </a:lnTo>
                    <a:lnTo>
                      <a:pt x="244" y="170"/>
                    </a:lnTo>
                    <a:lnTo>
                      <a:pt x="239" y="171"/>
                    </a:lnTo>
                    <a:lnTo>
                      <a:pt x="235" y="173"/>
                    </a:lnTo>
                    <a:lnTo>
                      <a:pt x="232" y="173"/>
                    </a:lnTo>
                    <a:lnTo>
                      <a:pt x="230" y="175"/>
                    </a:lnTo>
                    <a:lnTo>
                      <a:pt x="229" y="175"/>
                    </a:lnTo>
                    <a:lnTo>
                      <a:pt x="227" y="176"/>
                    </a:lnTo>
                    <a:lnTo>
                      <a:pt x="229" y="178"/>
                    </a:lnTo>
                    <a:lnTo>
                      <a:pt x="227" y="176"/>
                    </a:lnTo>
                    <a:lnTo>
                      <a:pt x="225" y="175"/>
                    </a:lnTo>
                    <a:lnTo>
                      <a:pt x="223" y="173"/>
                    </a:lnTo>
                    <a:lnTo>
                      <a:pt x="222" y="168"/>
                    </a:lnTo>
                    <a:lnTo>
                      <a:pt x="220" y="161"/>
                    </a:lnTo>
                    <a:lnTo>
                      <a:pt x="218" y="158"/>
                    </a:lnTo>
                    <a:lnTo>
                      <a:pt x="218" y="156"/>
                    </a:lnTo>
                    <a:lnTo>
                      <a:pt x="218" y="154"/>
                    </a:lnTo>
                    <a:lnTo>
                      <a:pt x="220" y="153"/>
                    </a:lnTo>
                    <a:lnTo>
                      <a:pt x="220" y="154"/>
                    </a:lnTo>
                    <a:lnTo>
                      <a:pt x="220" y="158"/>
                    </a:lnTo>
                    <a:lnTo>
                      <a:pt x="220" y="161"/>
                    </a:lnTo>
                    <a:lnTo>
                      <a:pt x="222" y="166"/>
                    </a:lnTo>
                    <a:lnTo>
                      <a:pt x="223" y="171"/>
                    </a:lnTo>
                    <a:lnTo>
                      <a:pt x="225" y="173"/>
                    </a:lnTo>
                    <a:lnTo>
                      <a:pt x="227" y="175"/>
                    </a:lnTo>
                    <a:lnTo>
                      <a:pt x="230" y="173"/>
                    </a:lnTo>
                    <a:lnTo>
                      <a:pt x="230" y="171"/>
                    </a:lnTo>
                    <a:lnTo>
                      <a:pt x="230" y="161"/>
                    </a:lnTo>
                    <a:lnTo>
                      <a:pt x="230" y="159"/>
                    </a:lnTo>
                    <a:lnTo>
                      <a:pt x="229" y="158"/>
                    </a:lnTo>
                    <a:lnTo>
                      <a:pt x="229" y="156"/>
                    </a:lnTo>
                    <a:lnTo>
                      <a:pt x="227" y="154"/>
                    </a:lnTo>
                    <a:lnTo>
                      <a:pt x="225" y="153"/>
                    </a:lnTo>
                    <a:lnTo>
                      <a:pt x="223" y="149"/>
                    </a:lnTo>
                    <a:lnTo>
                      <a:pt x="220" y="148"/>
                    </a:lnTo>
                    <a:lnTo>
                      <a:pt x="220" y="146"/>
                    </a:lnTo>
                    <a:lnTo>
                      <a:pt x="218" y="144"/>
                    </a:lnTo>
                    <a:lnTo>
                      <a:pt x="217" y="144"/>
                    </a:lnTo>
                    <a:lnTo>
                      <a:pt x="213" y="142"/>
                    </a:lnTo>
                    <a:lnTo>
                      <a:pt x="212" y="144"/>
                    </a:lnTo>
                    <a:lnTo>
                      <a:pt x="210" y="142"/>
                    </a:lnTo>
                    <a:lnTo>
                      <a:pt x="208" y="142"/>
                    </a:lnTo>
                    <a:lnTo>
                      <a:pt x="205" y="139"/>
                    </a:lnTo>
                    <a:lnTo>
                      <a:pt x="201" y="136"/>
                    </a:lnTo>
                    <a:lnTo>
                      <a:pt x="200" y="134"/>
                    </a:lnTo>
                    <a:lnTo>
                      <a:pt x="198" y="134"/>
                    </a:lnTo>
                    <a:lnTo>
                      <a:pt x="196" y="132"/>
                    </a:lnTo>
                    <a:lnTo>
                      <a:pt x="195" y="132"/>
                    </a:lnTo>
                    <a:lnTo>
                      <a:pt x="193" y="131"/>
                    </a:lnTo>
                    <a:lnTo>
                      <a:pt x="190" y="129"/>
                    </a:lnTo>
                    <a:lnTo>
                      <a:pt x="186" y="127"/>
                    </a:lnTo>
                    <a:lnTo>
                      <a:pt x="184" y="126"/>
                    </a:lnTo>
                    <a:lnTo>
                      <a:pt x="181" y="124"/>
                    </a:lnTo>
                    <a:lnTo>
                      <a:pt x="178" y="120"/>
                    </a:lnTo>
                    <a:lnTo>
                      <a:pt x="171" y="117"/>
                    </a:lnTo>
                    <a:lnTo>
                      <a:pt x="166" y="115"/>
                    </a:lnTo>
                    <a:lnTo>
                      <a:pt x="159" y="112"/>
                    </a:lnTo>
                    <a:lnTo>
                      <a:pt x="151" y="109"/>
                    </a:lnTo>
                    <a:lnTo>
                      <a:pt x="137" y="105"/>
                    </a:lnTo>
                    <a:lnTo>
                      <a:pt x="130" y="105"/>
                    </a:lnTo>
                    <a:lnTo>
                      <a:pt x="124" y="103"/>
                    </a:lnTo>
                    <a:lnTo>
                      <a:pt x="120" y="103"/>
                    </a:lnTo>
                    <a:lnTo>
                      <a:pt x="118" y="103"/>
                    </a:lnTo>
                    <a:lnTo>
                      <a:pt x="117" y="103"/>
                    </a:lnTo>
                    <a:lnTo>
                      <a:pt x="115" y="103"/>
                    </a:lnTo>
                    <a:lnTo>
                      <a:pt x="113" y="103"/>
                    </a:lnTo>
                    <a:lnTo>
                      <a:pt x="110" y="103"/>
                    </a:lnTo>
                    <a:lnTo>
                      <a:pt x="108" y="103"/>
                    </a:lnTo>
                    <a:lnTo>
                      <a:pt x="98" y="103"/>
                    </a:lnTo>
                    <a:lnTo>
                      <a:pt x="86" y="105"/>
                    </a:lnTo>
                    <a:lnTo>
                      <a:pt x="83" y="107"/>
                    </a:lnTo>
                    <a:lnTo>
                      <a:pt x="78" y="107"/>
                    </a:lnTo>
                    <a:lnTo>
                      <a:pt x="73" y="109"/>
                    </a:lnTo>
                    <a:lnTo>
                      <a:pt x="71" y="109"/>
                    </a:lnTo>
                    <a:lnTo>
                      <a:pt x="51" y="117"/>
                    </a:lnTo>
                    <a:lnTo>
                      <a:pt x="46" y="117"/>
                    </a:lnTo>
                    <a:lnTo>
                      <a:pt x="39" y="119"/>
                    </a:lnTo>
                    <a:lnTo>
                      <a:pt x="37" y="119"/>
                    </a:lnTo>
                    <a:lnTo>
                      <a:pt x="35" y="119"/>
                    </a:lnTo>
                    <a:lnTo>
                      <a:pt x="32" y="120"/>
                    </a:lnTo>
                    <a:lnTo>
                      <a:pt x="25" y="122"/>
                    </a:lnTo>
                    <a:lnTo>
                      <a:pt x="17" y="126"/>
                    </a:lnTo>
                    <a:lnTo>
                      <a:pt x="22" y="122"/>
                    </a:lnTo>
                    <a:lnTo>
                      <a:pt x="22" y="120"/>
                    </a:lnTo>
                    <a:lnTo>
                      <a:pt x="22" y="117"/>
                    </a:lnTo>
                    <a:lnTo>
                      <a:pt x="22" y="114"/>
                    </a:lnTo>
                    <a:lnTo>
                      <a:pt x="22" y="112"/>
                    </a:lnTo>
                    <a:lnTo>
                      <a:pt x="24" y="109"/>
                    </a:lnTo>
                    <a:lnTo>
                      <a:pt x="22" y="100"/>
                    </a:lnTo>
                    <a:lnTo>
                      <a:pt x="20" y="97"/>
                    </a:lnTo>
                    <a:lnTo>
                      <a:pt x="24" y="83"/>
                    </a:lnTo>
                    <a:lnTo>
                      <a:pt x="24" y="81"/>
                    </a:lnTo>
                    <a:lnTo>
                      <a:pt x="24" y="80"/>
                    </a:lnTo>
                    <a:lnTo>
                      <a:pt x="24" y="78"/>
                    </a:lnTo>
                    <a:lnTo>
                      <a:pt x="18" y="75"/>
                    </a:lnTo>
                    <a:lnTo>
                      <a:pt x="15" y="73"/>
                    </a:lnTo>
                    <a:lnTo>
                      <a:pt x="13" y="73"/>
                    </a:lnTo>
                    <a:lnTo>
                      <a:pt x="10" y="71"/>
                    </a:lnTo>
                    <a:lnTo>
                      <a:pt x="2" y="59"/>
                    </a:lnTo>
                    <a:lnTo>
                      <a:pt x="0" y="58"/>
                    </a:lnTo>
                    <a:lnTo>
                      <a:pt x="0" y="54"/>
                    </a:lnTo>
                    <a:lnTo>
                      <a:pt x="2" y="49"/>
                    </a:lnTo>
                    <a:lnTo>
                      <a:pt x="2" y="44"/>
                    </a:lnTo>
                    <a:lnTo>
                      <a:pt x="2" y="42"/>
                    </a:lnTo>
                    <a:lnTo>
                      <a:pt x="3" y="41"/>
                    </a:lnTo>
                    <a:lnTo>
                      <a:pt x="7" y="41"/>
                    </a:lnTo>
                    <a:lnTo>
                      <a:pt x="12" y="41"/>
                    </a:lnTo>
                    <a:lnTo>
                      <a:pt x="13" y="41"/>
                    </a:lnTo>
                    <a:lnTo>
                      <a:pt x="15" y="41"/>
                    </a:lnTo>
                    <a:lnTo>
                      <a:pt x="17" y="41"/>
                    </a:lnTo>
                    <a:lnTo>
                      <a:pt x="24" y="39"/>
                    </a:lnTo>
                    <a:lnTo>
                      <a:pt x="25" y="39"/>
                    </a:lnTo>
                    <a:lnTo>
                      <a:pt x="29" y="39"/>
                    </a:lnTo>
                    <a:lnTo>
                      <a:pt x="30" y="39"/>
                    </a:lnTo>
                    <a:lnTo>
                      <a:pt x="32" y="39"/>
                    </a:lnTo>
                    <a:lnTo>
                      <a:pt x="34" y="39"/>
                    </a:lnTo>
                    <a:lnTo>
                      <a:pt x="42" y="37"/>
                    </a:lnTo>
                    <a:lnTo>
                      <a:pt x="51" y="37"/>
                    </a:lnTo>
                    <a:lnTo>
                      <a:pt x="52" y="37"/>
                    </a:lnTo>
                    <a:lnTo>
                      <a:pt x="54" y="37"/>
                    </a:lnTo>
                    <a:lnTo>
                      <a:pt x="68" y="36"/>
                    </a:lnTo>
                    <a:lnTo>
                      <a:pt x="69" y="36"/>
                    </a:lnTo>
                    <a:lnTo>
                      <a:pt x="73" y="36"/>
                    </a:lnTo>
                    <a:lnTo>
                      <a:pt x="76" y="34"/>
                    </a:lnTo>
                    <a:lnTo>
                      <a:pt x="83" y="34"/>
                    </a:lnTo>
                    <a:lnTo>
                      <a:pt x="86" y="34"/>
                    </a:lnTo>
                    <a:lnTo>
                      <a:pt x="88" y="34"/>
                    </a:lnTo>
                    <a:lnTo>
                      <a:pt x="96" y="32"/>
                    </a:lnTo>
                    <a:lnTo>
                      <a:pt x="98" y="32"/>
                    </a:lnTo>
                    <a:lnTo>
                      <a:pt x="101" y="32"/>
                    </a:lnTo>
                    <a:lnTo>
                      <a:pt x="107" y="32"/>
                    </a:lnTo>
                    <a:lnTo>
                      <a:pt x="108" y="32"/>
                    </a:lnTo>
                    <a:lnTo>
                      <a:pt x="112" y="32"/>
                    </a:lnTo>
                    <a:lnTo>
                      <a:pt x="113" y="31"/>
                    </a:lnTo>
                    <a:lnTo>
                      <a:pt x="115" y="31"/>
                    </a:lnTo>
                    <a:lnTo>
                      <a:pt x="122" y="31"/>
                    </a:lnTo>
                    <a:lnTo>
                      <a:pt x="124" y="31"/>
                    </a:lnTo>
                    <a:lnTo>
                      <a:pt x="132" y="29"/>
                    </a:lnTo>
                    <a:lnTo>
                      <a:pt x="134" y="29"/>
                    </a:lnTo>
                    <a:lnTo>
                      <a:pt x="135" y="29"/>
                    </a:lnTo>
                    <a:lnTo>
                      <a:pt x="144" y="29"/>
                    </a:lnTo>
                    <a:lnTo>
                      <a:pt x="146" y="29"/>
                    </a:lnTo>
                    <a:lnTo>
                      <a:pt x="147" y="27"/>
                    </a:lnTo>
                    <a:lnTo>
                      <a:pt x="196" y="22"/>
                    </a:lnTo>
                    <a:lnTo>
                      <a:pt x="229"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80" name="Freeform 177"/>
              <p:cNvSpPr>
                <a:spLocks/>
              </p:cNvSpPr>
              <p:nvPr/>
            </p:nvSpPr>
            <p:spPr bwMode="auto">
              <a:xfrm>
                <a:off x="7462838" y="3897313"/>
                <a:ext cx="749300" cy="844550"/>
              </a:xfrm>
              <a:custGeom>
                <a:avLst/>
                <a:gdLst>
                  <a:gd name="T0" fmla="*/ 203 w 472"/>
                  <a:gd name="T1" fmla="*/ 32 h 532"/>
                  <a:gd name="T2" fmla="*/ 227 w 472"/>
                  <a:gd name="T3" fmla="*/ 54 h 532"/>
                  <a:gd name="T4" fmla="*/ 239 w 472"/>
                  <a:gd name="T5" fmla="*/ 59 h 532"/>
                  <a:gd name="T6" fmla="*/ 261 w 472"/>
                  <a:gd name="T7" fmla="*/ 79 h 532"/>
                  <a:gd name="T8" fmla="*/ 272 w 472"/>
                  <a:gd name="T9" fmla="*/ 100 h 532"/>
                  <a:gd name="T10" fmla="*/ 306 w 472"/>
                  <a:gd name="T11" fmla="*/ 129 h 532"/>
                  <a:gd name="T12" fmla="*/ 330 w 472"/>
                  <a:gd name="T13" fmla="*/ 152 h 532"/>
                  <a:gd name="T14" fmla="*/ 350 w 472"/>
                  <a:gd name="T15" fmla="*/ 171 h 532"/>
                  <a:gd name="T16" fmla="*/ 393 w 472"/>
                  <a:gd name="T17" fmla="*/ 212 h 532"/>
                  <a:gd name="T18" fmla="*/ 410 w 472"/>
                  <a:gd name="T19" fmla="*/ 254 h 532"/>
                  <a:gd name="T20" fmla="*/ 423 w 472"/>
                  <a:gd name="T21" fmla="*/ 264 h 532"/>
                  <a:gd name="T22" fmla="*/ 442 w 472"/>
                  <a:gd name="T23" fmla="*/ 293 h 532"/>
                  <a:gd name="T24" fmla="*/ 467 w 472"/>
                  <a:gd name="T25" fmla="*/ 318 h 532"/>
                  <a:gd name="T26" fmla="*/ 469 w 472"/>
                  <a:gd name="T27" fmla="*/ 328 h 532"/>
                  <a:gd name="T28" fmla="*/ 464 w 472"/>
                  <a:gd name="T29" fmla="*/ 334 h 532"/>
                  <a:gd name="T30" fmla="*/ 459 w 472"/>
                  <a:gd name="T31" fmla="*/ 339 h 532"/>
                  <a:gd name="T32" fmla="*/ 457 w 472"/>
                  <a:gd name="T33" fmla="*/ 345 h 532"/>
                  <a:gd name="T34" fmla="*/ 454 w 472"/>
                  <a:gd name="T35" fmla="*/ 354 h 532"/>
                  <a:gd name="T36" fmla="*/ 449 w 472"/>
                  <a:gd name="T37" fmla="*/ 362 h 532"/>
                  <a:gd name="T38" fmla="*/ 452 w 472"/>
                  <a:gd name="T39" fmla="*/ 376 h 532"/>
                  <a:gd name="T40" fmla="*/ 443 w 472"/>
                  <a:gd name="T41" fmla="*/ 381 h 532"/>
                  <a:gd name="T42" fmla="*/ 450 w 472"/>
                  <a:gd name="T43" fmla="*/ 384 h 532"/>
                  <a:gd name="T44" fmla="*/ 447 w 472"/>
                  <a:gd name="T45" fmla="*/ 406 h 532"/>
                  <a:gd name="T46" fmla="*/ 443 w 472"/>
                  <a:gd name="T47" fmla="*/ 420 h 532"/>
                  <a:gd name="T48" fmla="*/ 438 w 472"/>
                  <a:gd name="T49" fmla="*/ 432 h 532"/>
                  <a:gd name="T50" fmla="*/ 437 w 472"/>
                  <a:gd name="T51" fmla="*/ 444 h 532"/>
                  <a:gd name="T52" fmla="*/ 437 w 472"/>
                  <a:gd name="T53" fmla="*/ 450 h 532"/>
                  <a:gd name="T54" fmla="*/ 440 w 472"/>
                  <a:gd name="T55" fmla="*/ 467 h 532"/>
                  <a:gd name="T56" fmla="*/ 442 w 472"/>
                  <a:gd name="T57" fmla="*/ 479 h 532"/>
                  <a:gd name="T58" fmla="*/ 411 w 472"/>
                  <a:gd name="T59" fmla="*/ 478 h 532"/>
                  <a:gd name="T60" fmla="*/ 386 w 472"/>
                  <a:gd name="T61" fmla="*/ 479 h 532"/>
                  <a:gd name="T62" fmla="*/ 393 w 472"/>
                  <a:gd name="T63" fmla="*/ 513 h 532"/>
                  <a:gd name="T64" fmla="*/ 376 w 472"/>
                  <a:gd name="T65" fmla="*/ 523 h 532"/>
                  <a:gd name="T66" fmla="*/ 354 w 472"/>
                  <a:gd name="T67" fmla="*/ 508 h 532"/>
                  <a:gd name="T68" fmla="*/ 327 w 472"/>
                  <a:gd name="T69" fmla="*/ 510 h 532"/>
                  <a:gd name="T70" fmla="*/ 271 w 472"/>
                  <a:gd name="T71" fmla="*/ 513 h 532"/>
                  <a:gd name="T72" fmla="*/ 257 w 472"/>
                  <a:gd name="T73" fmla="*/ 515 h 532"/>
                  <a:gd name="T74" fmla="*/ 217 w 472"/>
                  <a:gd name="T75" fmla="*/ 516 h 532"/>
                  <a:gd name="T76" fmla="*/ 156 w 472"/>
                  <a:gd name="T77" fmla="*/ 522 h 532"/>
                  <a:gd name="T78" fmla="*/ 108 w 472"/>
                  <a:gd name="T79" fmla="*/ 494 h 532"/>
                  <a:gd name="T80" fmla="*/ 98 w 472"/>
                  <a:gd name="T81" fmla="*/ 472 h 532"/>
                  <a:gd name="T82" fmla="*/ 96 w 472"/>
                  <a:gd name="T83" fmla="*/ 430 h 532"/>
                  <a:gd name="T84" fmla="*/ 88 w 472"/>
                  <a:gd name="T85" fmla="*/ 408 h 532"/>
                  <a:gd name="T86" fmla="*/ 84 w 472"/>
                  <a:gd name="T87" fmla="*/ 388 h 532"/>
                  <a:gd name="T88" fmla="*/ 88 w 472"/>
                  <a:gd name="T89" fmla="*/ 357 h 532"/>
                  <a:gd name="T90" fmla="*/ 89 w 472"/>
                  <a:gd name="T91" fmla="*/ 335 h 532"/>
                  <a:gd name="T92" fmla="*/ 88 w 472"/>
                  <a:gd name="T93" fmla="*/ 313 h 532"/>
                  <a:gd name="T94" fmla="*/ 74 w 472"/>
                  <a:gd name="T95" fmla="*/ 295 h 532"/>
                  <a:gd name="T96" fmla="*/ 57 w 472"/>
                  <a:gd name="T97" fmla="*/ 244 h 532"/>
                  <a:gd name="T98" fmla="*/ 34 w 472"/>
                  <a:gd name="T99" fmla="*/ 154 h 532"/>
                  <a:gd name="T100" fmla="*/ 15 w 472"/>
                  <a:gd name="T101" fmla="*/ 84 h 532"/>
                  <a:gd name="T102" fmla="*/ 5 w 472"/>
                  <a:gd name="T103" fmla="*/ 42 h 532"/>
                  <a:gd name="T104" fmla="*/ 30 w 472"/>
                  <a:gd name="T105" fmla="*/ 25 h 532"/>
                  <a:gd name="T106" fmla="*/ 57 w 472"/>
                  <a:gd name="T107" fmla="*/ 22 h 532"/>
                  <a:gd name="T108" fmla="*/ 73 w 472"/>
                  <a:gd name="T109" fmla="*/ 20 h 532"/>
                  <a:gd name="T110" fmla="*/ 139 w 472"/>
                  <a:gd name="T111" fmla="*/ 12 h 532"/>
                  <a:gd name="T112" fmla="*/ 218 w 472"/>
                  <a:gd name="T11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2" h="532">
                    <a:moveTo>
                      <a:pt x="218" y="0"/>
                    </a:moveTo>
                    <a:lnTo>
                      <a:pt x="217" y="8"/>
                    </a:lnTo>
                    <a:lnTo>
                      <a:pt x="208" y="15"/>
                    </a:lnTo>
                    <a:lnTo>
                      <a:pt x="208" y="20"/>
                    </a:lnTo>
                    <a:lnTo>
                      <a:pt x="206" y="22"/>
                    </a:lnTo>
                    <a:lnTo>
                      <a:pt x="203" y="27"/>
                    </a:lnTo>
                    <a:lnTo>
                      <a:pt x="203" y="32"/>
                    </a:lnTo>
                    <a:lnTo>
                      <a:pt x="201" y="35"/>
                    </a:lnTo>
                    <a:lnTo>
                      <a:pt x="201" y="37"/>
                    </a:lnTo>
                    <a:lnTo>
                      <a:pt x="203" y="39"/>
                    </a:lnTo>
                    <a:lnTo>
                      <a:pt x="208" y="42"/>
                    </a:lnTo>
                    <a:lnTo>
                      <a:pt x="213" y="46"/>
                    </a:lnTo>
                    <a:lnTo>
                      <a:pt x="220" y="47"/>
                    </a:lnTo>
                    <a:lnTo>
                      <a:pt x="227" y="54"/>
                    </a:lnTo>
                    <a:lnTo>
                      <a:pt x="228" y="56"/>
                    </a:lnTo>
                    <a:lnTo>
                      <a:pt x="230" y="57"/>
                    </a:lnTo>
                    <a:lnTo>
                      <a:pt x="232" y="59"/>
                    </a:lnTo>
                    <a:lnTo>
                      <a:pt x="233" y="59"/>
                    </a:lnTo>
                    <a:lnTo>
                      <a:pt x="235" y="59"/>
                    </a:lnTo>
                    <a:lnTo>
                      <a:pt x="237" y="59"/>
                    </a:lnTo>
                    <a:lnTo>
                      <a:pt x="239" y="59"/>
                    </a:lnTo>
                    <a:lnTo>
                      <a:pt x="242" y="57"/>
                    </a:lnTo>
                    <a:lnTo>
                      <a:pt x="245" y="57"/>
                    </a:lnTo>
                    <a:lnTo>
                      <a:pt x="247" y="57"/>
                    </a:lnTo>
                    <a:lnTo>
                      <a:pt x="247" y="59"/>
                    </a:lnTo>
                    <a:lnTo>
                      <a:pt x="250" y="64"/>
                    </a:lnTo>
                    <a:lnTo>
                      <a:pt x="261" y="78"/>
                    </a:lnTo>
                    <a:lnTo>
                      <a:pt x="261" y="79"/>
                    </a:lnTo>
                    <a:lnTo>
                      <a:pt x="264" y="86"/>
                    </a:lnTo>
                    <a:lnTo>
                      <a:pt x="264" y="88"/>
                    </a:lnTo>
                    <a:lnTo>
                      <a:pt x="266" y="91"/>
                    </a:lnTo>
                    <a:lnTo>
                      <a:pt x="267" y="95"/>
                    </a:lnTo>
                    <a:lnTo>
                      <a:pt x="271" y="96"/>
                    </a:lnTo>
                    <a:lnTo>
                      <a:pt x="272" y="98"/>
                    </a:lnTo>
                    <a:lnTo>
                      <a:pt x="272" y="100"/>
                    </a:lnTo>
                    <a:lnTo>
                      <a:pt x="274" y="100"/>
                    </a:lnTo>
                    <a:lnTo>
                      <a:pt x="274" y="101"/>
                    </a:lnTo>
                    <a:lnTo>
                      <a:pt x="279" y="110"/>
                    </a:lnTo>
                    <a:lnTo>
                      <a:pt x="284" y="115"/>
                    </a:lnTo>
                    <a:lnTo>
                      <a:pt x="298" y="125"/>
                    </a:lnTo>
                    <a:lnTo>
                      <a:pt x="300" y="123"/>
                    </a:lnTo>
                    <a:lnTo>
                      <a:pt x="306" y="129"/>
                    </a:lnTo>
                    <a:lnTo>
                      <a:pt x="310" y="130"/>
                    </a:lnTo>
                    <a:lnTo>
                      <a:pt x="315" y="135"/>
                    </a:lnTo>
                    <a:lnTo>
                      <a:pt x="318" y="142"/>
                    </a:lnTo>
                    <a:lnTo>
                      <a:pt x="322" y="149"/>
                    </a:lnTo>
                    <a:lnTo>
                      <a:pt x="323" y="151"/>
                    </a:lnTo>
                    <a:lnTo>
                      <a:pt x="328" y="152"/>
                    </a:lnTo>
                    <a:lnTo>
                      <a:pt x="330" y="152"/>
                    </a:lnTo>
                    <a:lnTo>
                      <a:pt x="332" y="152"/>
                    </a:lnTo>
                    <a:lnTo>
                      <a:pt x="333" y="154"/>
                    </a:lnTo>
                    <a:lnTo>
                      <a:pt x="337" y="156"/>
                    </a:lnTo>
                    <a:lnTo>
                      <a:pt x="338" y="157"/>
                    </a:lnTo>
                    <a:lnTo>
                      <a:pt x="340" y="159"/>
                    </a:lnTo>
                    <a:lnTo>
                      <a:pt x="345" y="164"/>
                    </a:lnTo>
                    <a:lnTo>
                      <a:pt x="350" y="171"/>
                    </a:lnTo>
                    <a:lnTo>
                      <a:pt x="354" y="179"/>
                    </a:lnTo>
                    <a:lnTo>
                      <a:pt x="359" y="190"/>
                    </a:lnTo>
                    <a:lnTo>
                      <a:pt x="367" y="196"/>
                    </a:lnTo>
                    <a:lnTo>
                      <a:pt x="376" y="203"/>
                    </a:lnTo>
                    <a:lnTo>
                      <a:pt x="383" y="205"/>
                    </a:lnTo>
                    <a:lnTo>
                      <a:pt x="391" y="208"/>
                    </a:lnTo>
                    <a:lnTo>
                      <a:pt x="393" y="212"/>
                    </a:lnTo>
                    <a:lnTo>
                      <a:pt x="394" y="212"/>
                    </a:lnTo>
                    <a:lnTo>
                      <a:pt x="396" y="213"/>
                    </a:lnTo>
                    <a:lnTo>
                      <a:pt x="396" y="217"/>
                    </a:lnTo>
                    <a:lnTo>
                      <a:pt x="396" y="218"/>
                    </a:lnTo>
                    <a:lnTo>
                      <a:pt x="405" y="235"/>
                    </a:lnTo>
                    <a:lnTo>
                      <a:pt x="408" y="242"/>
                    </a:lnTo>
                    <a:lnTo>
                      <a:pt x="410" y="254"/>
                    </a:lnTo>
                    <a:lnTo>
                      <a:pt x="410" y="256"/>
                    </a:lnTo>
                    <a:lnTo>
                      <a:pt x="410" y="257"/>
                    </a:lnTo>
                    <a:lnTo>
                      <a:pt x="413" y="259"/>
                    </a:lnTo>
                    <a:lnTo>
                      <a:pt x="416" y="262"/>
                    </a:lnTo>
                    <a:lnTo>
                      <a:pt x="418" y="262"/>
                    </a:lnTo>
                    <a:lnTo>
                      <a:pt x="420" y="262"/>
                    </a:lnTo>
                    <a:lnTo>
                      <a:pt x="423" y="264"/>
                    </a:lnTo>
                    <a:lnTo>
                      <a:pt x="432" y="271"/>
                    </a:lnTo>
                    <a:lnTo>
                      <a:pt x="437" y="283"/>
                    </a:lnTo>
                    <a:lnTo>
                      <a:pt x="438" y="284"/>
                    </a:lnTo>
                    <a:lnTo>
                      <a:pt x="440" y="286"/>
                    </a:lnTo>
                    <a:lnTo>
                      <a:pt x="442" y="289"/>
                    </a:lnTo>
                    <a:lnTo>
                      <a:pt x="442" y="291"/>
                    </a:lnTo>
                    <a:lnTo>
                      <a:pt x="442" y="293"/>
                    </a:lnTo>
                    <a:lnTo>
                      <a:pt x="443" y="298"/>
                    </a:lnTo>
                    <a:lnTo>
                      <a:pt x="443" y="306"/>
                    </a:lnTo>
                    <a:lnTo>
                      <a:pt x="445" y="312"/>
                    </a:lnTo>
                    <a:lnTo>
                      <a:pt x="450" y="313"/>
                    </a:lnTo>
                    <a:lnTo>
                      <a:pt x="454" y="315"/>
                    </a:lnTo>
                    <a:lnTo>
                      <a:pt x="457" y="315"/>
                    </a:lnTo>
                    <a:lnTo>
                      <a:pt x="467" y="318"/>
                    </a:lnTo>
                    <a:lnTo>
                      <a:pt x="471" y="318"/>
                    </a:lnTo>
                    <a:lnTo>
                      <a:pt x="472" y="318"/>
                    </a:lnTo>
                    <a:lnTo>
                      <a:pt x="472" y="320"/>
                    </a:lnTo>
                    <a:lnTo>
                      <a:pt x="472" y="322"/>
                    </a:lnTo>
                    <a:lnTo>
                      <a:pt x="471" y="325"/>
                    </a:lnTo>
                    <a:lnTo>
                      <a:pt x="469" y="327"/>
                    </a:lnTo>
                    <a:lnTo>
                      <a:pt x="469" y="328"/>
                    </a:lnTo>
                    <a:lnTo>
                      <a:pt x="467" y="328"/>
                    </a:lnTo>
                    <a:lnTo>
                      <a:pt x="466" y="328"/>
                    </a:lnTo>
                    <a:lnTo>
                      <a:pt x="466" y="327"/>
                    </a:lnTo>
                    <a:lnTo>
                      <a:pt x="464" y="327"/>
                    </a:lnTo>
                    <a:lnTo>
                      <a:pt x="462" y="330"/>
                    </a:lnTo>
                    <a:lnTo>
                      <a:pt x="462" y="332"/>
                    </a:lnTo>
                    <a:lnTo>
                      <a:pt x="464" y="334"/>
                    </a:lnTo>
                    <a:lnTo>
                      <a:pt x="466" y="332"/>
                    </a:lnTo>
                    <a:lnTo>
                      <a:pt x="466" y="334"/>
                    </a:lnTo>
                    <a:lnTo>
                      <a:pt x="466" y="335"/>
                    </a:lnTo>
                    <a:lnTo>
                      <a:pt x="464" y="337"/>
                    </a:lnTo>
                    <a:lnTo>
                      <a:pt x="462" y="340"/>
                    </a:lnTo>
                    <a:lnTo>
                      <a:pt x="460" y="340"/>
                    </a:lnTo>
                    <a:lnTo>
                      <a:pt x="459" y="339"/>
                    </a:lnTo>
                    <a:lnTo>
                      <a:pt x="457" y="339"/>
                    </a:lnTo>
                    <a:lnTo>
                      <a:pt x="455" y="339"/>
                    </a:lnTo>
                    <a:lnTo>
                      <a:pt x="455" y="340"/>
                    </a:lnTo>
                    <a:lnTo>
                      <a:pt x="455" y="342"/>
                    </a:lnTo>
                    <a:lnTo>
                      <a:pt x="454" y="344"/>
                    </a:lnTo>
                    <a:lnTo>
                      <a:pt x="455" y="344"/>
                    </a:lnTo>
                    <a:lnTo>
                      <a:pt x="457" y="345"/>
                    </a:lnTo>
                    <a:lnTo>
                      <a:pt x="457" y="344"/>
                    </a:lnTo>
                    <a:lnTo>
                      <a:pt x="459" y="344"/>
                    </a:lnTo>
                    <a:lnTo>
                      <a:pt x="459" y="345"/>
                    </a:lnTo>
                    <a:lnTo>
                      <a:pt x="457" y="347"/>
                    </a:lnTo>
                    <a:lnTo>
                      <a:pt x="457" y="350"/>
                    </a:lnTo>
                    <a:lnTo>
                      <a:pt x="455" y="352"/>
                    </a:lnTo>
                    <a:lnTo>
                      <a:pt x="454" y="354"/>
                    </a:lnTo>
                    <a:lnTo>
                      <a:pt x="452" y="357"/>
                    </a:lnTo>
                    <a:lnTo>
                      <a:pt x="450" y="357"/>
                    </a:lnTo>
                    <a:lnTo>
                      <a:pt x="449" y="357"/>
                    </a:lnTo>
                    <a:lnTo>
                      <a:pt x="445" y="357"/>
                    </a:lnTo>
                    <a:lnTo>
                      <a:pt x="445" y="359"/>
                    </a:lnTo>
                    <a:lnTo>
                      <a:pt x="447" y="361"/>
                    </a:lnTo>
                    <a:lnTo>
                      <a:pt x="449" y="362"/>
                    </a:lnTo>
                    <a:lnTo>
                      <a:pt x="450" y="361"/>
                    </a:lnTo>
                    <a:lnTo>
                      <a:pt x="452" y="361"/>
                    </a:lnTo>
                    <a:lnTo>
                      <a:pt x="452" y="362"/>
                    </a:lnTo>
                    <a:lnTo>
                      <a:pt x="452" y="366"/>
                    </a:lnTo>
                    <a:lnTo>
                      <a:pt x="454" y="369"/>
                    </a:lnTo>
                    <a:lnTo>
                      <a:pt x="452" y="372"/>
                    </a:lnTo>
                    <a:lnTo>
                      <a:pt x="452" y="376"/>
                    </a:lnTo>
                    <a:lnTo>
                      <a:pt x="450" y="378"/>
                    </a:lnTo>
                    <a:lnTo>
                      <a:pt x="449" y="376"/>
                    </a:lnTo>
                    <a:lnTo>
                      <a:pt x="447" y="376"/>
                    </a:lnTo>
                    <a:lnTo>
                      <a:pt x="447" y="378"/>
                    </a:lnTo>
                    <a:lnTo>
                      <a:pt x="445" y="379"/>
                    </a:lnTo>
                    <a:lnTo>
                      <a:pt x="443" y="379"/>
                    </a:lnTo>
                    <a:lnTo>
                      <a:pt x="443" y="381"/>
                    </a:lnTo>
                    <a:lnTo>
                      <a:pt x="443" y="383"/>
                    </a:lnTo>
                    <a:lnTo>
                      <a:pt x="447" y="381"/>
                    </a:lnTo>
                    <a:lnTo>
                      <a:pt x="449" y="379"/>
                    </a:lnTo>
                    <a:lnTo>
                      <a:pt x="449" y="381"/>
                    </a:lnTo>
                    <a:lnTo>
                      <a:pt x="450" y="381"/>
                    </a:lnTo>
                    <a:lnTo>
                      <a:pt x="450" y="383"/>
                    </a:lnTo>
                    <a:lnTo>
                      <a:pt x="450" y="384"/>
                    </a:lnTo>
                    <a:lnTo>
                      <a:pt x="449" y="388"/>
                    </a:lnTo>
                    <a:lnTo>
                      <a:pt x="447" y="395"/>
                    </a:lnTo>
                    <a:lnTo>
                      <a:pt x="445" y="396"/>
                    </a:lnTo>
                    <a:lnTo>
                      <a:pt x="445" y="401"/>
                    </a:lnTo>
                    <a:lnTo>
                      <a:pt x="445" y="403"/>
                    </a:lnTo>
                    <a:lnTo>
                      <a:pt x="445" y="406"/>
                    </a:lnTo>
                    <a:lnTo>
                      <a:pt x="447" y="406"/>
                    </a:lnTo>
                    <a:lnTo>
                      <a:pt x="447" y="408"/>
                    </a:lnTo>
                    <a:lnTo>
                      <a:pt x="447" y="410"/>
                    </a:lnTo>
                    <a:lnTo>
                      <a:pt x="447" y="415"/>
                    </a:lnTo>
                    <a:lnTo>
                      <a:pt x="447" y="418"/>
                    </a:lnTo>
                    <a:lnTo>
                      <a:pt x="447" y="420"/>
                    </a:lnTo>
                    <a:lnTo>
                      <a:pt x="445" y="420"/>
                    </a:lnTo>
                    <a:lnTo>
                      <a:pt x="443" y="420"/>
                    </a:lnTo>
                    <a:lnTo>
                      <a:pt x="442" y="423"/>
                    </a:lnTo>
                    <a:lnTo>
                      <a:pt x="442" y="425"/>
                    </a:lnTo>
                    <a:lnTo>
                      <a:pt x="440" y="427"/>
                    </a:lnTo>
                    <a:lnTo>
                      <a:pt x="442" y="428"/>
                    </a:lnTo>
                    <a:lnTo>
                      <a:pt x="440" y="428"/>
                    </a:lnTo>
                    <a:lnTo>
                      <a:pt x="438" y="430"/>
                    </a:lnTo>
                    <a:lnTo>
                      <a:pt x="438" y="432"/>
                    </a:lnTo>
                    <a:lnTo>
                      <a:pt x="438" y="433"/>
                    </a:lnTo>
                    <a:lnTo>
                      <a:pt x="438" y="435"/>
                    </a:lnTo>
                    <a:lnTo>
                      <a:pt x="438" y="437"/>
                    </a:lnTo>
                    <a:lnTo>
                      <a:pt x="438" y="442"/>
                    </a:lnTo>
                    <a:lnTo>
                      <a:pt x="438" y="444"/>
                    </a:lnTo>
                    <a:lnTo>
                      <a:pt x="437" y="445"/>
                    </a:lnTo>
                    <a:lnTo>
                      <a:pt x="437" y="444"/>
                    </a:lnTo>
                    <a:lnTo>
                      <a:pt x="435" y="444"/>
                    </a:lnTo>
                    <a:lnTo>
                      <a:pt x="435" y="445"/>
                    </a:lnTo>
                    <a:lnTo>
                      <a:pt x="433" y="447"/>
                    </a:lnTo>
                    <a:lnTo>
                      <a:pt x="432" y="449"/>
                    </a:lnTo>
                    <a:lnTo>
                      <a:pt x="433" y="450"/>
                    </a:lnTo>
                    <a:lnTo>
                      <a:pt x="435" y="450"/>
                    </a:lnTo>
                    <a:lnTo>
                      <a:pt x="437" y="450"/>
                    </a:lnTo>
                    <a:lnTo>
                      <a:pt x="438" y="450"/>
                    </a:lnTo>
                    <a:lnTo>
                      <a:pt x="438" y="449"/>
                    </a:lnTo>
                    <a:lnTo>
                      <a:pt x="440" y="449"/>
                    </a:lnTo>
                    <a:lnTo>
                      <a:pt x="440" y="450"/>
                    </a:lnTo>
                    <a:lnTo>
                      <a:pt x="442" y="456"/>
                    </a:lnTo>
                    <a:lnTo>
                      <a:pt x="440" y="466"/>
                    </a:lnTo>
                    <a:lnTo>
                      <a:pt x="440" y="467"/>
                    </a:lnTo>
                    <a:lnTo>
                      <a:pt x="438" y="469"/>
                    </a:lnTo>
                    <a:lnTo>
                      <a:pt x="438" y="471"/>
                    </a:lnTo>
                    <a:lnTo>
                      <a:pt x="438" y="472"/>
                    </a:lnTo>
                    <a:lnTo>
                      <a:pt x="438" y="476"/>
                    </a:lnTo>
                    <a:lnTo>
                      <a:pt x="440" y="476"/>
                    </a:lnTo>
                    <a:lnTo>
                      <a:pt x="440" y="479"/>
                    </a:lnTo>
                    <a:lnTo>
                      <a:pt x="442" y="479"/>
                    </a:lnTo>
                    <a:lnTo>
                      <a:pt x="432" y="481"/>
                    </a:lnTo>
                    <a:lnTo>
                      <a:pt x="427" y="481"/>
                    </a:lnTo>
                    <a:lnTo>
                      <a:pt x="425" y="479"/>
                    </a:lnTo>
                    <a:lnTo>
                      <a:pt x="423" y="479"/>
                    </a:lnTo>
                    <a:lnTo>
                      <a:pt x="415" y="479"/>
                    </a:lnTo>
                    <a:lnTo>
                      <a:pt x="413" y="478"/>
                    </a:lnTo>
                    <a:lnTo>
                      <a:pt x="411" y="478"/>
                    </a:lnTo>
                    <a:lnTo>
                      <a:pt x="406" y="476"/>
                    </a:lnTo>
                    <a:lnTo>
                      <a:pt x="405" y="476"/>
                    </a:lnTo>
                    <a:lnTo>
                      <a:pt x="403" y="476"/>
                    </a:lnTo>
                    <a:lnTo>
                      <a:pt x="401" y="476"/>
                    </a:lnTo>
                    <a:lnTo>
                      <a:pt x="396" y="474"/>
                    </a:lnTo>
                    <a:lnTo>
                      <a:pt x="389" y="479"/>
                    </a:lnTo>
                    <a:lnTo>
                      <a:pt x="386" y="479"/>
                    </a:lnTo>
                    <a:lnTo>
                      <a:pt x="386" y="493"/>
                    </a:lnTo>
                    <a:lnTo>
                      <a:pt x="386" y="494"/>
                    </a:lnTo>
                    <a:lnTo>
                      <a:pt x="388" y="498"/>
                    </a:lnTo>
                    <a:lnTo>
                      <a:pt x="391" y="501"/>
                    </a:lnTo>
                    <a:lnTo>
                      <a:pt x="393" y="505"/>
                    </a:lnTo>
                    <a:lnTo>
                      <a:pt x="391" y="510"/>
                    </a:lnTo>
                    <a:lnTo>
                      <a:pt x="393" y="513"/>
                    </a:lnTo>
                    <a:lnTo>
                      <a:pt x="391" y="528"/>
                    </a:lnTo>
                    <a:lnTo>
                      <a:pt x="384" y="530"/>
                    </a:lnTo>
                    <a:lnTo>
                      <a:pt x="381" y="532"/>
                    </a:lnTo>
                    <a:lnTo>
                      <a:pt x="381" y="530"/>
                    </a:lnTo>
                    <a:lnTo>
                      <a:pt x="377" y="528"/>
                    </a:lnTo>
                    <a:lnTo>
                      <a:pt x="376" y="527"/>
                    </a:lnTo>
                    <a:lnTo>
                      <a:pt x="376" y="523"/>
                    </a:lnTo>
                    <a:lnTo>
                      <a:pt x="376" y="520"/>
                    </a:lnTo>
                    <a:lnTo>
                      <a:pt x="374" y="515"/>
                    </a:lnTo>
                    <a:lnTo>
                      <a:pt x="372" y="508"/>
                    </a:lnTo>
                    <a:lnTo>
                      <a:pt x="369" y="508"/>
                    </a:lnTo>
                    <a:lnTo>
                      <a:pt x="366" y="508"/>
                    </a:lnTo>
                    <a:lnTo>
                      <a:pt x="357" y="508"/>
                    </a:lnTo>
                    <a:lnTo>
                      <a:pt x="354" y="508"/>
                    </a:lnTo>
                    <a:lnTo>
                      <a:pt x="350" y="508"/>
                    </a:lnTo>
                    <a:lnTo>
                      <a:pt x="344" y="510"/>
                    </a:lnTo>
                    <a:lnTo>
                      <a:pt x="342" y="510"/>
                    </a:lnTo>
                    <a:lnTo>
                      <a:pt x="340" y="510"/>
                    </a:lnTo>
                    <a:lnTo>
                      <a:pt x="338" y="510"/>
                    </a:lnTo>
                    <a:lnTo>
                      <a:pt x="328" y="510"/>
                    </a:lnTo>
                    <a:lnTo>
                      <a:pt x="327" y="510"/>
                    </a:lnTo>
                    <a:lnTo>
                      <a:pt x="310" y="511"/>
                    </a:lnTo>
                    <a:lnTo>
                      <a:pt x="286" y="513"/>
                    </a:lnTo>
                    <a:lnTo>
                      <a:pt x="284" y="513"/>
                    </a:lnTo>
                    <a:lnTo>
                      <a:pt x="283" y="513"/>
                    </a:lnTo>
                    <a:lnTo>
                      <a:pt x="281" y="513"/>
                    </a:lnTo>
                    <a:lnTo>
                      <a:pt x="276" y="513"/>
                    </a:lnTo>
                    <a:lnTo>
                      <a:pt x="271" y="513"/>
                    </a:lnTo>
                    <a:lnTo>
                      <a:pt x="269" y="513"/>
                    </a:lnTo>
                    <a:lnTo>
                      <a:pt x="267" y="513"/>
                    </a:lnTo>
                    <a:lnTo>
                      <a:pt x="266" y="513"/>
                    </a:lnTo>
                    <a:lnTo>
                      <a:pt x="264" y="515"/>
                    </a:lnTo>
                    <a:lnTo>
                      <a:pt x="262" y="515"/>
                    </a:lnTo>
                    <a:lnTo>
                      <a:pt x="259" y="515"/>
                    </a:lnTo>
                    <a:lnTo>
                      <a:pt x="257" y="515"/>
                    </a:lnTo>
                    <a:lnTo>
                      <a:pt x="242" y="515"/>
                    </a:lnTo>
                    <a:lnTo>
                      <a:pt x="235" y="516"/>
                    </a:lnTo>
                    <a:lnTo>
                      <a:pt x="230" y="516"/>
                    </a:lnTo>
                    <a:lnTo>
                      <a:pt x="223" y="516"/>
                    </a:lnTo>
                    <a:lnTo>
                      <a:pt x="222" y="516"/>
                    </a:lnTo>
                    <a:lnTo>
                      <a:pt x="218" y="516"/>
                    </a:lnTo>
                    <a:lnTo>
                      <a:pt x="217" y="516"/>
                    </a:lnTo>
                    <a:lnTo>
                      <a:pt x="205" y="518"/>
                    </a:lnTo>
                    <a:lnTo>
                      <a:pt x="201" y="518"/>
                    </a:lnTo>
                    <a:lnTo>
                      <a:pt x="200" y="518"/>
                    </a:lnTo>
                    <a:lnTo>
                      <a:pt x="198" y="518"/>
                    </a:lnTo>
                    <a:lnTo>
                      <a:pt x="179" y="520"/>
                    </a:lnTo>
                    <a:lnTo>
                      <a:pt x="169" y="520"/>
                    </a:lnTo>
                    <a:lnTo>
                      <a:pt x="156" y="522"/>
                    </a:lnTo>
                    <a:lnTo>
                      <a:pt x="149" y="522"/>
                    </a:lnTo>
                    <a:lnTo>
                      <a:pt x="125" y="523"/>
                    </a:lnTo>
                    <a:lnTo>
                      <a:pt x="122" y="518"/>
                    </a:lnTo>
                    <a:lnTo>
                      <a:pt x="115" y="503"/>
                    </a:lnTo>
                    <a:lnTo>
                      <a:pt x="113" y="501"/>
                    </a:lnTo>
                    <a:lnTo>
                      <a:pt x="110" y="498"/>
                    </a:lnTo>
                    <a:lnTo>
                      <a:pt x="108" y="494"/>
                    </a:lnTo>
                    <a:lnTo>
                      <a:pt x="108" y="491"/>
                    </a:lnTo>
                    <a:lnTo>
                      <a:pt x="108" y="489"/>
                    </a:lnTo>
                    <a:lnTo>
                      <a:pt x="105" y="483"/>
                    </a:lnTo>
                    <a:lnTo>
                      <a:pt x="105" y="479"/>
                    </a:lnTo>
                    <a:lnTo>
                      <a:pt x="103" y="479"/>
                    </a:lnTo>
                    <a:lnTo>
                      <a:pt x="100" y="472"/>
                    </a:lnTo>
                    <a:lnTo>
                      <a:pt x="98" y="472"/>
                    </a:lnTo>
                    <a:lnTo>
                      <a:pt x="96" y="472"/>
                    </a:lnTo>
                    <a:lnTo>
                      <a:pt x="96" y="471"/>
                    </a:lnTo>
                    <a:lnTo>
                      <a:pt x="95" y="462"/>
                    </a:lnTo>
                    <a:lnTo>
                      <a:pt x="95" y="459"/>
                    </a:lnTo>
                    <a:lnTo>
                      <a:pt x="96" y="456"/>
                    </a:lnTo>
                    <a:lnTo>
                      <a:pt x="96" y="442"/>
                    </a:lnTo>
                    <a:lnTo>
                      <a:pt x="96" y="430"/>
                    </a:lnTo>
                    <a:lnTo>
                      <a:pt x="96" y="428"/>
                    </a:lnTo>
                    <a:lnTo>
                      <a:pt x="95" y="418"/>
                    </a:lnTo>
                    <a:lnTo>
                      <a:pt x="93" y="418"/>
                    </a:lnTo>
                    <a:lnTo>
                      <a:pt x="91" y="417"/>
                    </a:lnTo>
                    <a:lnTo>
                      <a:pt x="88" y="411"/>
                    </a:lnTo>
                    <a:lnTo>
                      <a:pt x="86" y="408"/>
                    </a:lnTo>
                    <a:lnTo>
                      <a:pt x="88" y="408"/>
                    </a:lnTo>
                    <a:lnTo>
                      <a:pt x="88" y="406"/>
                    </a:lnTo>
                    <a:lnTo>
                      <a:pt x="86" y="403"/>
                    </a:lnTo>
                    <a:lnTo>
                      <a:pt x="86" y="401"/>
                    </a:lnTo>
                    <a:lnTo>
                      <a:pt x="84" y="401"/>
                    </a:lnTo>
                    <a:lnTo>
                      <a:pt x="84" y="400"/>
                    </a:lnTo>
                    <a:lnTo>
                      <a:pt x="84" y="395"/>
                    </a:lnTo>
                    <a:lnTo>
                      <a:pt x="84" y="388"/>
                    </a:lnTo>
                    <a:lnTo>
                      <a:pt x="86" y="384"/>
                    </a:lnTo>
                    <a:lnTo>
                      <a:pt x="88" y="381"/>
                    </a:lnTo>
                    <a:lnTo>
                      <a:pt x="88" y="378"/>
                    </a:lnTo>
                    <a:lnTo>
                      <a:pt x="89" y="376"/>
                    </a:lnTo>
                    <a:lnTo>
                      <a:pt x="89" y="371"/>
                    </a:lnTo>
                    <a:lnTo>
                      <a:pt x="88" y="367"/>
                    </a:lnTo>
                    <a:lnTo>
                      <a:pt x="88" y="357"/>
                    </a:lnTo>
                    <a:lnTo>
                      <a:pt x="93" y="352"/>
                    </a:lnTo>
                    <a:lnTo>
                      <a:pt x="95" y="350"/>
                    </a:lnTo>
                    <a:lnTo>
                      <a:pt x="98" y="345"/>
                    </a:lnTo>
                    <a:lnTo>
                      <a:pt x="100" y="342"/>
                    </a:lnTo>
                    <a:lnTo>
                      <a:pt x="98" y="340"/>
                    </a:lnTo>
                    <a:lnTo>
                      <a:pt x="96" y="337"/>
                    </a:lnTo>
                    <a:lnTo>
                      <a:pt x="89" y="335"/>
                    </a:lnTo>
                    <a:lnTo>
                      <a:pt x="89" y="334"/>
                    </a:lnTo>
                    <a:lnTo>
                      <a:pt x="91" y="328"/>
                    </a:lnTo>
                    <a:lnTo>
                      <a:pt x="91" y="325"/>
                    </a:lnTo>
                    <a:lnTo>
                      <a:pt x="89" y="322"/>
                    </a:lnTo>
                    <a:lnTo>
                      <a:pt x="88" y="318"/>
                    </a:lnTo>
                    <a:lnTo>
                      <a:pt x="88" y="315"/>
                    </a:lnTo>
                    <a:lnTo>
                      <a:pt x="88" y="313"/>
                    </a:lnTo>
                    <a:lnTo>
                      <a:pt x="86" y="312"/>
                    </a:lnTo>
                    <a:lnTo>
                      <a:pt x="84" y="310"/>
                    </a:lnTo>
                    <a:lnTo>
                      <a:pt x="83" y="308"/>
                    </a:lnTo>
                    <a:lnTo>
                      <a:pt x="81" y="306"/>
                    </a:lnTo>
                    <a:lnTo>
                      <a:pt x="79" y="303"/>
                    </a:lnTo>
                    <a:lnTo>
                      <a:pt x="76" y="300"/>
                    </a:lnTo>
                    <a:lnTo>
                      <a:pt x="74" y="295"/>
                    </a:lnTo>
                    <a:lnTo>
                      <a:pt x="73" y="288"/>
                    </a:lnTo>
                    <a:lnTo>
                      <a:pt x="73" y="284"/>
                    </a:lnTo>
                    <a:lnTo>
                      <a:pt x="66" y="273"/>
                    </a:lnTo>
                    <a:lnTo>
                      <a:pt x="61" y="252"/>
                    </a:lnTo>
                    <a:lnTo>
                      <a:pt x="61" y="251"/>
                    </a:lnTo>
                    <a:lnTo>
                      <a:pt x="59" y="245"/>
                    </a:lnTo>
                    <a:lnTo>
                      <a:pt x="57" y="244"/>
                    </a:lnTo>
                    <a:lnTo>
                      <a:pt x="49" y="208"/>
                    </a:lnTo>
                    <a:lnTo>
                      <a:pt x="47" y="203"/>
                    </a:lnTo>
                    <a:lnTo>
                      <a:pt x="45" y="196"/>
                    </a:lnTo>
                    <a:lnTo>
                      <a:pt x="44" y="191"/>
                    </a:lnTo>
                    <a:lnTo>
                      <a:pt x="42" y="183"/>
                    </a:lnTo>
                    <a:lnTo>
                      <a:pt x="39" y="169"/>
                    </a:lnTo>
                    <a:lnTo>
                      <a:pt x="34" y="154"/>
                    </a:lnTo>
                    <a:lnTo>
                      <a:pt x="32" y="147"/>
                    </a:lnTo>
                    <a:lnTo>
                      <a:pt x="28" y="134"/>
                    </a:lnTo>
                    <a:lnTo>
                      <a:pt x="23" y="113"/>
                    </a:lnTo>
                    <a:lnTo>
                      <a:pt x="23" y="112"/>
                    </a:lnTo>
                    <a:lnTo>
                      <a:pt x="22" y="110"/>
                    </a:lnTo>
                    <a:lnTo>
                      <a:pt x="17" y="88"/>
                    </a:lnTo>
                    <a:lnTo>
                      <a:pt x="15" y="84"/>
                    </a:lnTo>
                    <a:lnTo>
                      <a:pt x="15" y="83"/>
                    </a:lnTo>
                    <a:lnTo>
                      <a:pt x="15" y="81"/>
                    </a:lnTo>
                    <a:lnTo>
                      <a:pt x="13" y="74"/>
                    </a:lnTo>
                    <a:lnTo>
                      <a:pt x="12" y="69"/>
                    </a:lnTo>
                    <a:lnTo>
                      <a:pt x="10" y="66"/>
                    </a:lnTo>
                    <a:lnTo>
                      <a:pt x="8" y="61"/>
                    </a:lnTo>
                    <a:lnTo>
                      <a:pt x="5" y="42"/>
                    </a:lnTo>
                    <a:lnTo>
                      <a:pt x="1" y="35"/>
                    </a:lnTo>
                    <a:lnTo>
                      <a:pt x="0" y="29"/>
                    </a:lnTo>
                    <a:lnTo>
                      <a:pt x="12" y="27"/>
                    </a:lnTo>
                    <a:lnTo>
                      <a:pt x="22" y="25"/>
                    </a:lnTo>
                    <a:lnTo>
                      <a:pt x="27" y="25"/>
                    </a:lnTo>
                    <a:lnTo>
                      <a:pt x="28" y="25"/>
                    </a:lnTo>
                    <a:lnTo>
                      <a:pt x="30" y="25"/>
                    </a:lnTo>
                    <a:lnTo>
                      <a:pt x="32" y="25"/>
                    </a:lnTo>
                    <a:lnTo>
                      <a:pt x="34" y="24"/>
                    </a:lnTo>
                    <a:lnTo>
                      <a:pt x="35" y="24"/>
                    </a:lnTo>
                    <a:lnTo>
                      <a:pt x="37" y="24"/>
                    </a:lnTo>
                    <a:lnTo>
                      <a:pt x="49" y="22"/>
                    </a:lnTo>
                    <a:lnTo>
                      <a:pt x="56" y="22"/>
                    </a:lnTo>
                    <a:lnTo>
                      <a:pt x="57" y="22"/>
                    </a:lnTo>
                    <a:lnTo>
                      <a:pt x="59" y="22"/>
                    </a:lnTo>
                    <a:lnTo>
                      <a:pt x="59" y="20"/>
                    </a:lnTo>
                    <a:lnTo>
                      <a:pt x="66" y="20"/>
                    </a:lnTo>
                    <a:lnTo>
                      <a:pt x="67" y="20"/>
                    </a:lnTo>
                    <a:lnTo>
                      <a:pt x="69" y="20"/>
                    </a:lnTo>
                    <a:lnTo>
                      <a:pt x="71" y="20"/>
                    </a:lnTo>
                    <a:lnTo>
                      <a:pt x="73" y="20"/>
                    </a:lnTo>
                    <a:lnTo>
                      <a:pt x="78" y="18"/>
                    </a:lnTo>
                    <a:lnTo>
                      <a:pt x="86" y="18"/>
                    </a:lnTo>
                    <a:lnTo>
                      <a:pt x="96" y="17"/>
                    </a:lnTo>
                    <a:lnTo>
                      <a:pt x="106" y="15"/>
                    </a:lnTo>
                    <a:lnTo>
                      <a:pt x="113" y="15"/>
                    </a:lnTo>
                    <a:lnTo>
                      <a:pt x="130" y="12"/>
                    </a:lnTo>
                    <a:lnTo>
                      <a:pt x="139" y="12"/>
                    </a:lnTo>
                    <a:lnTo>
                      <a:pt x="140" y="12"/>
                    </a:lnTo>
                    <a:lnTo>
                      <a:pt x="147" y="10"/>
                    </a:lnTo>
                    <a:lnTo>
                      <a:pt x="169" y="7"/>
                    </a:lnTo>
                    <a:lnTo>
                      <a:pt x="174" y="7"/>
                    </a:lnTo>
                    <a:lnTo>
                      <a:pt x="181" y="5"/>
                    </a:lnTo>
                    <a:lnTo>
                      <a:pt x="186" y="5"/>
                    </a:lnTo>
                    <a:lnTo>
                      <a:pt x="218" y="0"/>
                    </a:lnTo>
                    <a:close/>
                  </a:path>
                </a:pathLst>
              </a:custGeom>
              <a:solidFill>
                <a:srgbClr val="0000AD"/>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81" name="Freeform 178"/>
              <p:cNvSpPr>
                <a:spLocks/>
              </p:cNvSpPr>
              <p:nvPr/>
            </p:nvSpPr>
            <p:spPr bwMode="auto">
              <a:xfrm>
                <a:off x="3387726" y="1095375"/>
                <a:ext cx="815975" cy="1443038"/>
              </a:xfrm>
              <a:custGeom>
                <a:avLst/>
                <a:gdLst>
                  <a:gd name="T0" fmla="*/ 295 w 514"/>
                  <a:gd name="T1" fmla="*/ 306 h 909"/>
                  <a:gd name="T2" fmla="*/ 309 w 514"/>
                  <a:gd name="T3" fmla="*/ 313 h 909"/>
                  <a:gd name="T4" fmla="*/ 314 w 514"/>
                  <a:gd name="T5" fmla="*/ 328 h 909"/>
                  <a:gd name="T6" fmla="*/ 295 w 514"/>
                  <a:gd name="T7" fmla="*/ 377 h 909"/>
                  <a:gd name="T8" fmla="*/ 295 w 514"/>
                  <a:gd name="T9" fmla="*/ 391 h 909"/>
                  <a:gd name="T10" fmla="*/ 285 w 514"/>
                  <a:gd name="T11" fmla="*/ 408 h 909"/>
                  <a:gd name="T12" fmla="*/ 281 w 514"/>
                  <a:gd name="T13" fmla="*/ 430 h 909"/>
                  <a:gd name="T14" fmla="*/ 283 w 514"/>
                  <a:gd name="T15" fmla="*/ 442 h 909"/>
                  <a:gd name="T16" fmla="*/ 315 w 514"/>
                  <a:gd name="T17" fmla="*/ 437 h 909"/>
                  <a:gd name="T18" fmla="*/ 325 w 514"/>
                  <a:gd name="T19" fmla="*/ 440 h 909"/>
                  <a:gd name="T20" fmla="*/ 331 w 514"/>
                  <a:gd name="T21" fmla="*/ 455 h 909"/>
                  <a:gd name="T22" fmla="*/ 336 w 514"/>
                  <a:gd name="T23" fmla="*/ 491 h 909"/>
                  <a:gd name="T24" fmla="*/ 346 w 514"/>
                  <a:gd name="T25" fmla="*/ 520 h 909"/>
                  <a:gd name="T26" fmla="*/ 348 w 514"/>
                  <a:gd name="T27" fmla="*/ 547 h 909"/>
                  <a:gd name="T28" fmla="*/ 363 w 514"/>
                  <a:gd name="T29" fmla="*/ 553 h 909"/>
                  <a:gd name="T30" fmla="*/ 373 w 514"/>
                  <a:gd name="T31" fmla="*/ 603 h 909"/>
                  <a:gd name="T32" fmla="*/ 383 w 514"/>
                  <a:gd name="T33" fmla="*/ 591 h 909"/>
                  <a:gd name="T34" fmla="*/ 414 w 514"/>
                  <a:gd name="T35" fmla="*/ 599 h 909"/>
                  <a:gd name="T36" fmla="*/ 424 w 514"/>
                  <a:gd name="T37" fmla="*/ 589 h 909"/>
                  <a:gd name="T38" fmla="*/ 453 w 514"/>
                  <a:gd name="T39" fmla="*/ 594 h 909"/>
                  <a:gd name="T40" fmla="*/ 473 w 514"/>
                  <a:gd name="T41" fmla="*/ 599 h 909"/>
                  <a:gd name="T42" fmla="*/ 503 w 514"/>
                  <a:gd name="T43" fmla="*/ 596 h 909"/>
                  <a:gd name="T44" fmla="*/ 505 w 514"/>
                  <a:gd name="T45" fmla="*/ 664 h 909"/>
                  <a:gd name="T46" fmla="*/ 495 w 514"/>
                  <a:gd name="T47" fmla="*/ 730 h 909"/>
                  <a:gd name="T48" fmla="*/ 486 w 514"/>
                  <a:gd name="T49" fmla="*/ 786 h 909"/>
                  <a:gd name="T50" fmla="*/ 469 w 514"/>
                  <a:gd name="T51" fmla="*/ 886 h 909"/>
                  <a:gd name="T52" fmla="*/ 431 w 514"/>
                  <a:gd name="T53" fmla="*/ 902 h 909"/>
                  <a:gd name="T54" fmla="*/ 361 w 514"/>
                  <a:gd name="T55" fmla="*/ 891 h 909"/>
                  <a:gd name="T56" fmla="*/ 320 w 514"/>
                  <a:gd name="T57" fmla="*/ 884 h 909"/>
                  <a:gd name="T58" fmla="*/ 251 w 514"/>
                  <a:gd name="T59" fmla="*/ 872 h 909"/>
                  <a:gd name="T60" fmla="*/ 188 w 514"/>
                  <a:gd name="T61" fmla="*/ 860 h 909"/>
                  <a:gd name="T62" fmla="*/ 78 w 514"/>
                  <a:gd name="T63" fmla="*/ 836 h 909"/>
                  <a:gd name="T64" fmla="*/ 34 w 514"/>
                  <a:gd name="T65" fmla="*/ 826 h 909"/>
                  <a:gd name="T66" fmla="*/ 43 w 514"/>
                  <a:gd name="T67" fmla="*/ 633 h 909"/>
                  <a:gd name="T68" fmla="*/ 46 w 514"/>
                  <a:gd name="T69" fmla="*/ 621 h 909"/>
                  <a:gd name="T70" fmla="*/ 54 w 514"/>
                  <a:gd name="T71" fmla="*/ 599 h 909"/>
                  <a:gd name="T72" fmla="*/ 65 w 514"/>
                  <a:gd name="T73" fmla="*/ 557 h 909"/>
                  <a:gd name="T74" fmla="*/ 49 w 514"/>
                  <a:gd name="T75" fmla="*/ 545 h 909"/>
                  <a:gd name="T76" fmla="*/ 60 w 514"/>
                  <a:gd name="T77" fmla="*/ 518 h 909"/>
                  <a:gd name="T78" fmla="*/ 82 w 514"/>
                  <a:gd name="T79" fmla="*/ 492 h 909"/>
                  <a:gd name="T80" fmla="*/ 93 w 514"/>
                  <a:gd name="T81" fmla="*/ 469 h 909"/>
                  <a:gd name="T82" fmla="*/ 127 w 514"/>
                  <a:gd name="T83" fmla="*/ 416 h 909"/>
                  <a:gd name="T84" fmla="*/ 134 w 514"/>
                  <a:gd name="T85" fmla="*/ 396 h 909"/>
                  <a:gd name="T86" fmla="*/ 121 w 514"/>
                  <a:gd name="T87" fmla="*/ 372 h 909"/>
                  <a:gd name="T88" fmla="*/ 119 w 514"/>
                  <a:gd name="T89" fmla="*/ 333 h 909"/>
                  <a:gd name="T90" fmla="*/ 117 w 514"/>
                  <a:gd name="T91" fmla="*/ 296 h 909"/>
                  <a:gd name="T92" fmla="*/ 137 w 514"/>
                  <a:gd name="T93" fmla="*/ 208 h 909"/>
                  <a:gd name="T94" fmla="*/ 144 w 514"/>
                  <a:gd name="T95" fmla="*/ 181 h 909"/>
                  <a:gd name="T96" fmla="*/ 151 w 514"/>
                  <a:gd name="T97" fmla="*/ 150 h 909"/>
                  <a:gd name="T98" fmla="*/ 163 w 514"/>
                  <a:gd name="T99" fmla="*/ 94 h 909"/>
                  <a:gd name="T100" fmla="*/ 204 w 514"/>
                  <a:gd name="T101" fmla="*/ 3 h 909"/>
                  <a:gd name="T102" fmla="*/ 227 w 514"/>
                  <a:gd name="T103" fmla="*/ 133 h 909"/>
                  <a:gd name="T104" fmla="*/ 239 w 514"/>
                  <a:gd name="T105" fmla="*/ 188 h 909"/>
                  <a:gd name="T106" fmla="*/ 239 w 514"/>
                  <a:gd name="T107" fmla="*/ 204 h 909"/>
                  <a:gd name="T108" fmla="*/ 254 w 514"/>
                  <a:gd name="T109" fmla="*/ 225 h 909"/>
                  <a:gd name="T110" fmla="*/ 271 w 514"/>
                  <a:gd name="T111" fmla="*/ 257 h 909"/>
                  <a:gd name="T112" fmla="*/ 281 w 514"/>
                  <a:gd name="T113" fmla="*/ 288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909">
                    <a:moveTo>
                      <a:pt x="290" y="301"/>
                    </a:moveTo>
                    <a:lnTo>
                      <a:pt x="292" y="301"/>
                    </a:lnTo>
                    <a:lnTo>
                      <a:pt x="293" y="301"/>
                    </a:lnTo>
                    <a:lnTo>
                      <a:pt x="295" y="301"/>
                    </a:lnTo>
                    <a:lnTo>
                      <a:pt x="295" y="303"/>
                    </a:lnTo>
                    <a:lnTo>
                      <a:pt x="297" y="304"/>
                    </a:lnTo>
                    <a:lnTo>
                      <a:pt x="295" y="306"/>
                    </a:lnTo>
                    <a:lnTo>
                      <a:pt x="295" y="308"/>
                    </a:lnTo>
                    <a:lnTo>
                      <a:pt x="295" y="310"/>
                    </a:lnTo>
                    <a:lnTo>
                      <a:pt x="297" y="311"/>
                    </a:lnTo>
                    <a:lnTo>
                      <a:pt x="298" y="313"/>
                    </a:lnTo>
                    <a:lnTo>
                      <a:pt x="305" y="315"/>
                    </a:lnTo>
                    <a:lnTo>
                      <a:pt x="307" y="315"/>
                    </a:lnTo>
                    <a:lnTo>
                      <a:pt x="309" y="313"/>
                    </a:lnTo>
                    <a:lnTo>
                      <a:pt x="310" y="313"/>
                    </a:lnTo>
                    <a:lnTo>
                      <a:pt x="315" y="313"/>
                    </a:lnTo>
                    <a:lnTo>
                      <a:pt x="315" y="315"/>
                    </a:lnTo>
                    <a:lnTo>
                      <a:pt x="317" y="315"/>
                    </a:lnTo>
                    <a:lnTo>
                      <a:pt x="317" y="316"/>
                    </a:lnTo>
                    <a:lnTo>
                      <a:pt x="317" y="320"/>
                    </a:lnTo>
                    <a:lnTo>
                      <a:pt x="314" y="328"/>
                    </a:lnTo>
                    <a:lnTo>
                      <a:pt x="309" y="335"/>
                    </a:lnTo>
                    <a:lnTo>
                      <a:pt x="309" y="338"/>
                    </a:lnTo>
                    <a:lnTo>
                      <a:pt x="302" y="355"/>
                    </a:lnTo>
                    <a:lnTo>
                      <a:pt x="295" y="371"/>
                    </a:lnTo>
                    <a:lnTo>
                      <a:pt x="295" y="374"/>
                    </a:lnTo>
                    <a:lnTo>
                      <a:pt x="295" y="376"/>
                    </a:lnTo>
                    <a:lnTo>
                      <a:pt x="295" y="377"/>
                    </a:lnTo>
                    <a:lnTo>
                      <a:pt x="295" y="379"/>
                    </a:lnTo>
                    <a:lnTo>
                      <a:pt x="293" y="382"/>
                    </a:lnTo>
                    <a:lnTo>
                      <a:pt x="292" y="384"/>
                    </a:lnTo>
                    <a:lnTo>
                      <a:pt x="292" y="386"/>
                    </a:lnTo>
                    <a:lnTo>
                      <a:pt x="292" y="387"/>
                    </a:lnTo>
                    <a:lnTo>
                      <a:pt x="292" y="389"/>
                    </a:lnTo>
                    <a:lnTo>
                      <a:pt x="295" y="391"/>
                    </a:lnTo>
                    <a:lnTo>
                      <a:pt x="297" y="393"/>
                    </a:lnTo>
                    <a:lnTo>
                      <a:pt x="297" y="394"/>
                    </a:lnTo>
                    <a:lnTo>
                      <a:pt x="295" y="403"/>
                    </a:lnTo>
                    <a:lnTo>
                      <a:pt x="290" y="406"/>
                    </a:lnTo>
                    <a:lnTo>
                      <a:pt x="287" y="406"/>
                    </a:lnTo>
                    <a:lnTo>
                      <a:pt x="285" y="406"/>
                    </a:lnTo>
                    <a:lnTo>
                      <a:pt x="285" y="408"/>
                    </a:lnTo>
                    <a:lnTo>
                      <a:pt x="280" y="415"/>
                    </a:lnTo>
                    <a:lnTo>
                      <a:pt x="280" y="418"/>
                    </a:lnTo>
                    <a:lnTo>
                      <a:pt x="281" y="420"/>
                    </a:lnTo>
                    <a:lnTo>
                      <a:pt x="283" y="421"/>
                    </a:lnTo>
                    <a:lnTo>
                      <a:pt x="283" y="423"/>
                    </a:lnTo>
                    <a:lnTo>
                      <a:pt x="281" y="428"/>
                    </a:lnTo>
                    <a:lnTo>
                      <a:pt x="281" y="430"/>
                    </a:lnTo>
                    <a:lnTo>
                      <a:pt x="278" y="430"/>
                    </a:lnTo>
                    <a:lnTo>
                      <a:pt x="276" y="430"/>
                    </a:lnTo>
                    <a:lnTo>
                      <a:pt x="275" y="438"/>
                    </a:lnTo>
                    <a:lnTo>
                      <a:pt x="276" y="440"/>
                    </a:lnTo>
                    <a:lnTo>
                      <a:pt x="278" y="440"/>
                    </a:lnTo>
                    <a:lnTo>
                      <a:pt x="281" y="440"/>
                    </a:lnTo>
                    <a:lnTo>
                      <a:pt x="283" y="442"/>
                    </a:lnTo>
                    <a:lnTo>
                      <a:pt x="288" y="450"/>
                    </a:lnTo>
                    <a:lnTo>
                      <a:pt x="288" y="454"/>
                    </a:lnTo>
                    <a:lnTo>
                      <a:pt x="292" y="454"/>
                    </a:lnTo>
                    <a:lnTo>
                      <a:pt x="298" y="445"/>
                    </a:lnTo>
                    <a:lnTo>
                      <a:pt x="302" y="447"/>
                    </a:lnTo>
                    <a:lnTo>
                      <a:pt x="307" y="447"/>
                    </a:lnTo>
                    <a:lnTo>
                      <a:pt x="315" y="437"/>
                    </a:lnTo>
                    <a:lnTo>
                      <a:pt x="317" y="433"/>
                    </a:lnTo>
                    <a:lnTo>
                      <a:pt x="319" y="432"/>
                    </a:lnTo>
                    <a:lnTo>
                      <a:pt x="320" y="432"/>
                    </a:lnTo>
                    <a:lnTo>
                      <a:pt x="322" y="432"/>
                    </a:lnTo>
                    <a:lnTo>
                      <a:pt x="324" y="433"/>
                    </a:lnTo>
                    <a:lnTo>
                      <a:pt x="324" y="435"/>
                    </a:lnTo>
                    <a:lnTo>
                      <a:pt x="325" y="440"/>
                    </a:lnTo>
                    <a:lnTo>
                      <a:pt x="329" y="443"/>
                    </a:lnTo>
                    <a:lnTo>
                      <a:pt x="331" y="445"/>
                    </a:lnTo>
                    <a:lnTo>
                      <a:pt x="331" y="447"/>
                    </a:lnTo>
                    <a:lnTo>
                      <a:pt x="331" y="448"/>
                    </a:lnTo>
                    <a:lnTo>
                      <a:pt x="331" y="452"/>
                    </a:lnTo>
                    <a:lnTo>
                      <a:pt x="329" y="454"/>
                    </a:lnTo>
                    <a:lnTo>
                      <a:pt x="331" y="455"/>
                    </a:lnTo>
                    <a:lnTo>
                      <a:pt x="332" y="457"/>
                    </a:lnTo>
                    <a:lnTo>
                      <a:pt x="332" y="460"/>
                    </a:lnTo>
                    <a:lnTo>
                      <a:pt x="331" y="462"/>
                    </a:lnTo>
                    <a:lnTo>
                      <a:pt x="331" y="469"/>
                    </a:lnTo>
                    <a:lnTo>
                      <a:pt x="331" y="479"/>
                    </a:lnTo>
                    <a:lnTo>
                      <a:pt x="334" y="489"/>
                    </a:lnTo>
                    <a:lnTo>
                      <a:pt x="336" y="491"/>
                    </a:lnTo>
                    <a:lnTo>
                      <a:pt x="337" y="498"/>
                    </a:lnTo>
                    <a:lnTo>
                      <a:pt x="339" y="503"/>
                    </a:lnTo>
                    <a:lnTo>
                      <a:pt x="337" y="504"/>
                    </a:lnTo>
                    <a:lnTo>
                      <a:pt x="342" y="513"/>
                    </a:lnTo>
                    <a:lnTo>
                      <a:pt x="344" y="515"/>
                    </a:lnTo>
                    <a:lnTo>
                      <a:pt x="346" y="516"/>
                    </a:lnTo>
                    <a:lnTo>
                      <a:pt x="346" y="520"/>
                    </a:lnTo>
                    <a:lnTo>
                      <a:pt x="344" y="525"/>
                    </a:lnTo>
                    <a:lnTo>
                      <a:pt x="342" y="528"/>
                    </a:lnTo>
                    <a:lnTo>
                      <a:pt x="341" y="526"/>
                    </a:lnTo>
                    <a:lnTo>
                      <a:pt x="339" y="528"/>
                    </a:lnTo>
                    <a:lnTo>
                      <a:pt x="341" y="533"/>
                    </a:lnTo>
                    <a:lnTo>
                      <a:pt x="341" y="537"/>
                    </a:lnTo>
                    <a:lnTo>
                      <a:pt x="348" y="547"/>
                    </a:lnTo>
                    <a:lnTo>
                      <a:pt x="348" y="548"/>
                    </a:lnTo>
                    <a:lnTo>
                      <a:pt x="349" y="548"/>
                    </a:lnTo>
                    <a:lnTo>
                      <a:pt x="353" y="547"/>
                    </a:lnTo>
                    <a:lnTo>
                      <a:pt x="356" y="545"/>
                    </a:lnTo>
                    <a:lnTo>
                      <a:pt x="358" y="547"/>
                    </a:lnTo>
                    <a:lnTo>
                      <a:pt x="361" y="552"/>
                    </a:lnTo>
                    <a:lnTo>
                      <a:pt x="363" y="553"/>
                    </a:lnTo>
                    <a:lnTo>
                      <a:pt x="364" y="560"/>
                    </a:lnTo>
                    <a:lnTo>
                      <a:pt x="366" y="570"/>
                    </a:lnTo>
                    <a:lnTo>
                      <a:pt x="366" y="572"/>
                    </a:lnTo>
                    <a:lnTo>
                      <a:pt x="364" y="587"/>
                    </a:lnTo>
                    <a:lnTo>
                      <a:pt x="366" y="592"/>
                    </a:lnTo>
                    <a:lnTo>
                      <a:pt x="368" y="596"/>
                    </a:lnTo>
                    <a:lnTo>
                      <a:pt x="373" y="603"/>
                    </a:lnTo>
                    <a:lnTo>
                      <a:pt x="376" y="604"/>
                    </a:lnTo>
                    <a:lnTo>
                      <a:pt x="378" y="603"/>
                    </a:lnTo>
                    <a:lnTo>
                      <a:pt x="378" y="601"/>
                    </a:lnTo>
                    <a:lnTo>
                      <a:pt x="378" y="599"/>
                    </a:lnTo>
                    <a:lnTo>
                      <a:pt x="380" y="598"/>
                    </a:lnTo>
                    <a:lnTo>
                      <a:pt x="380" y="596"/>
                    </a:lnTo>
                    <a:lnTo>
                      <a:pt x="383" y="591"/>
                    </a:lnTo>
                    <a:lnTo>
                      <a:pt x="388" y="591"/>
                    </a:lnTo>
                    <a:lnTo>
                      <a:pt x="390" y="591"/>
                    </a:lnTo>
                    <a:lnTo>
                      <a:pt x="402" y="594"/>
                    </a:lnTo>
                    <a:lnTo>
                      <a:pt x="407" y="596"/>
                    </a:lnTo>
                    <a:lnTo>
                      <a:pt x="410" y="599"/>
                    </a:lnTo>
                    <a:lnTo>
                      <a:pt x="412" y="599"/>
                    </a:lnTo>
                    <a:lnTo>
                      <a:pt x="414" y="599"/>
                    </a:lnTo>
                    <a:lnTo>
                      <a:pt x="415" y="598"/>
                    </a:lnTo>
                    <a:lnTo>
                      <a:pt x="415" y="596"/>
                    </a:lnTo>
                    <a:lnTo>
                      <a:pt x="417" y="592"/>
                    </a:lnTo>
                    <a:lnTo>
                      <a:pt x="417" y="591"/>
                    </a:lnTo>
                    <a:lnTo>
                      <a:pt x="420" y="589"/>
                    </a:lnTo>
                    <a:lnTo>
                      <a:pt x="422" y="589"/>
                    </a:lnTo>
                    <a:lnTo>
                      <a:pt x="424" y="589"/>
                    </a:lnTo>
                    <a:lnTo>
                      <a:pt x="425" y="589"/>
                    </a:lnTo>
                    <a:lnTo>
                      <a:pt x="425" y="591"/>
                    </a:lnTo>
                    <a:lnTo>
                      <a:pt x="427" y="592"/>
                    </a:lnTo>
                    <a:lnTo>
                      <a:pt x="429" y="594"/>
                    </a:lnTo>
                    <a:lnTo>
                      <a:pt x="437" y="596"/>
                    </a:lnTo>
                    <a:lnTo>
                      <a:pt x="447" y="594"/>
                    </a:lnTo>
                    <a:lnTo>
                      <a:pt x="453" y="594"/>
                    </a:lnTo>
                    <a:lnTo>
                      <a:pt x="454" y="598"/>
                    </a:lnTo>
                    <a:lnTo>
                      <a:pt x="454" y="599"/>
                    </a:lnTo>
                    <a:lnTo>
                      <a:pt x="458" y="601"/>
                    </a:lnTo>
                    <a:lnTo>
                      <a:pt x="463" y="598"/>
                    </a:lnTo>
                    <a:lnTo>
                      <a:pt x="466" y="596"/>
                    </a:lnTo>
                    <a:lnTo>
                      <a:pt x="471" y="599"/>
                    </a:lnTo>
                    <a:lnTo>
                      <a:pt x="473" y="599"/>
                    </a:lnTo>
                    <a:lnTo>
                      <a:pt x="480" y="594"/>
                    </a:lnTo>
                    <a:lnTo>
                      <a:pt x="481" y="589"/>
                    </a:lnTo>
                    <a:lnTo>
                      <a:pt x="485" y="582"/>
                    </a:lnTo>
                    <a:lnTo>
                      <a:pt x="492" y="577"/>
                    </a:lnTo>
                    <a:lnTo>
                      <a:pt x="493" y="577"/>
                    </a:lnTo>
                    <a:lnTo>
                      <a:pt x="497" y="582"/>
                    </a:lnTo>
                    <a:lnTo>
                      <a:pt x="503" y="596"/>
                    </a:lnTo>
                    <a:lnTo>
                      <a:pt x="507" y="609"/>
                    </a:lnTo>
                    <a:lnTo>
                      <a:pt x="507" y="611"/>
                    </a:lnTo>
                    <a:lnTo>
                      <a:pt x="508" y="611"/>
                    </a:lnTo>
                    <a:lnTo>
                      <a:pt x="508" y="613"/>
                    </a:lnTo>
                    <a:lnTo>
                      <a:pt x="514" y="614"/>
                    </a:lnTo>
                    <a:lnTo>
                      <a:pt x="512" y="620"/>
                    </a:lnTo>
                    <a:lnTo>
                      <a:pt x="505" y="664"/>
                    </a:lnTo>
                    <a:lnTo>
                      <a:pt x="503" y="674"/>
                    </a:lnTo>
                    <a:lnTo>
                      <a:pt x="500" y="692"/>
                    </a:lnTo>
                    <a:lnTo>
                      <a:pt x="498" y="704"/>
                    </a:lnTo>
                    <a:lnTo>
                      <a:pt x="498" y="708"/>
                    </a:lnTo>
                    <a:lnTo>
                      <a:pt x="498" y="709"/>
                    </a:lnTo>
                    <a:lnTo>
                      <a:pt x="498" y="711"/>
                    </a:lnTo>
                    <a:lnTo>
                      <a:pt x="495" y="730"/>
                    </a:lnTo>
                    <a:lnTo>
                      <a:pt x="492" y="752"/>
                    </a:lnTo>
                    <a:lnTo>
                      <a:pt x="490" y="767"/>
                    </a:lnTo>
                    <a:lnTo>
                      <a:pt x="488" y="767"/>
                    </a:lnTo>
                    <a:lnTo>
                      <a:pt x="488" y="769"/>
                    </a:lnTo>
                    <a:lnTo>
                      <a:pt x="486" y="782"/>
                    </a:lnTo>
                    <a:lnTo>
                      <a:pt x="486" y="784"/>
                    </a:lnTo>
                    <a:lnTo>
                      <a:pt x="486" y="786"/>
                    </a:lnTo>
                    <a:lnTo>
                      <a:pt x="486" y="787"/>
                    </a:lnTo>
                    <a:lnTo>
                      <a:pt x="485" y="792"/>
                    </a:lnTo>
                    <a:lnTo>
                      <a:pt x="485" y="794"/>
                    </a:lnTo>
                    <a:lnTo>
                      <a:pt x="476" y="848"/>
                    </a:lnTo>
                    <a:lnTo>
                      <a:pt x="473" y="867"/>
                    </a:lnTo>
                    <a:lnTo>
                      <a:pt x="471" y="875"/>
                    </a:lnTo>
                    <a:lnTo>
                      <a:pt x="469" y="886"/>
                    </a:lnTo>
                    <a:lnTo>
                      <a:pt x="469" y="887"/>
                    </a:lnTo>
                    <a:lnTo>
                      <a:pt x="469" y="891"/>
                    </a:lnTo>
                    <a:lnTo>
                      <a:pt x="469" y="892"/>
                    </a:lnTo>
                    <a:lnTo>
                      <a:pt x="466" y="909"/>
                    </a:lnTo>
                    <a:lnTo>
                      <a:pt x="437" y="904"/>
                    </a:lnTo>
                    <a:lnTo>
                      <a:pt x="436" y="904"/>
                    </a:lnTo>
                    <a:lnTo>
                      <a:pt x="431" y="902"/>
                    </a:lnTo>
                    <a:lnTo>
                      <a:pt x="402" y="897"/>
                    </a:lnTo>
                    <a:lnTo>
                      <a:pt x="398" y="897"/>
                    </a:lnTo>
                    <a:lnTo>
                      <a:pt x="383" y="896"/>
                    </a:lnTo>
                    <a:lnTo>
                      <a:pt x="378" y="894"/>
                    </a:lnTo>
                    <a:lnTo>
                      <a:pt x="373" y="892"/>
                    </a:lnTo>
                    <a:lnTo>
                      <a:pt x="371" y="892"/>
                    </a:lnTo>
                    <a:lnTo>
                      <a:pt x="361" y="891"/>
                    </a:lnTo>
                    <a:lnTo>
                      <a:pt x="356" y="891"/>
                    </a:lnTo>
                    <a:lnTo>
                      <a:pt x="341" y="887"/>
                    </a:lnTo>
                    <a:lnTo>
                      <a:pt x="336" y="887"/>
                    </a:lnTo>
                    <a:lnTo>
                      <a:pt x="331" y="886"/>
                    </a:lnTo>
                    <a:lnTo>
                      <a:pt x="327" y="886"/>
                    </a:lnTo>
                    <a:lnTo>
                      <a:pt x="322" y="884"/>
                    </a:lnTo>
                    <a:lnTo>
                      <a:pt x="320" y="884"/>
                    </a:lnTo>
                    <a:lnTo>
                      <a:pt x="315" y="884"/>
                    </a:lnTo>
                    <a:lnTo>
                      <a:pt x="314" y="882"/>
                    </a:lnTo>
                    <a:lnTo>
                      <a:pt x="283" y="877"/>
                    </a:lnTo>
                    <a:lnTo>
                      <a:pt x="281" y="877"/>
                    </a:lnTo>
                    <a:lnTo>
                      <a:pt x="280" y="877"/>
                    </a:lnTo>
                    <a:lnTo>
                      <a:pt x="254" y="874"/>
                    </a:lnTo>
                    <a:lnTo>
                      <a:pt x="251" y="872"/>
                    </a:lnTo>
                    <a:lnTo>
                      <a:pt x="244" y="870"/>
                    </a:lnTo>
                    <a:lnTo>
                      <a:pt x="232" y="869"/>
                    </a:lnTo>
                    <a:lnTo>
                      <a:pt x="231" y="869"/>
                    </a:lnTo>
                    <a:lnTo>
                      <a:pt x="227" y="867"/>
                    </a:lnTo>
                    <a:lnTo>
                      <a:pt x="214" y="865"/>
                    </a:lnTo>
                    <a:lnTo>
                      <a:pt x="197" y="862"/>
                    </a:lnTo>
                    <a:lnTo>
                      <a:pt x="188" y="860"/>
                    </a:lnTo>
                    <a:lnTo>
                      <a:pt x="176" y="857"/>
                    </a:lnTo>
                    <a:lnTo>
                      <a:pt x="165" y="853"/>
                    </a:lnTo>
                    <a:lnTo>
                      <a:pt x="156" y="853"/>
                    </a:lnTo>
                    <a:lnTo>
                      <a:pt x="154" y="853"/>
                    </a:lnTo>
                    <a:lnTo>
                      <a:pt x="82" y="836"/>
                    </a:lnTo>
                    <a:lnTo>
                      <a:pt x="80" y="836"/>
                    </a:lnTo>
                    <a:lnTo>
                      <a:pt x="78" y="836"/>
                    </a:lnTo>
                    <a:lnTo>
                      <a:pt x="76" y="836"/>
                    </a:lnTo>
                    <a:lnTo>
                      <a:pt x="68" y="835"/>
                    </a:lnTo>
                    <a:lnTo>
                      <a:pt x="44" y="830"/>
                    </a:lnTo>
                    <a:lnTo>
                      <a:pt x="43" y="830"/>
                    </a:lnTo>
                    <a:lnTo>
                      <a:pt x="43" y="828"/>
                    </a:lnTo>
                    <a:lnTo>
                      <a:pt x="41" y="828"/>
                    </a:lnTo>
                    <a:lnTo>
                      <a:pt x="34" y="826"/>
                    </a:lnTo>
                    <a:lnTo>
                      <a:pt x="32" y="826"/>
                    </a:lnTo>
                    <a:lnTo>
                      <a:pt x="2" y="819"/>
                    </a:lnTo>
                    <a:lnTo>
                      <a:pt x="0" y="819"/>
                    </a:lnTo>
                    <a:lnTo>
                      <a:pt x="22" y="725"/>
                    </a:lnTo>
                    <a:lnTo>
                      <a:pt x="27" y="699"/>
                    </a:lnTo>
                    <a:lnTo>
                      <a:pt x="43" y="635"/>
                    </a:lnTo>
                    <a:lnTo>
                      <a:pt x="43" y="633"/>
                    </a:lnTo>
                    <a:lnTo>
                      <a:pt x="43" y="631"/>
                    </a:lnTo>
                    <a:lnTo>
                      <a:pt x="43" y="630"/>
                    </a:lnTo>
                    <a:lnTo>
                      <a:pt x="44" y="630"/>
                    </a:lnTo>
                    <a:lnTo>
                      <a:pt x="44" y="628"/>
                    </a:lnTo>
                    <a:lnTo>
                      <a:pt x="44" y="625"/>
                    </a:lnTo>
                    <a:lnTo>
                      <a:pt x="44" y="623"/>
                    </a:lnTo>
                    <a:lnTo>
                      <a:pt x="46" y="621"/>
                    </a:lnTo>
                    <a:lnTo>
                      <a:pt x="46" y="620"/>
                    </a:lnTo>
                    <a:lnTo>
                      <a:pt x="46" y="618"/>
                    </a:lnTo>
                    <a:lnTo>
                      <a:pt x="46" y="616"/>
                    </a:lnTo>
                    <a:lnTo>
                      <a:pt x="49" y="608"/>
                    </a:lnTo>
                    <a:lnTo>
                      <a:pt x="53" y="601"/>
                    </a:lnTo>
                    <a:lnTo>
                      <a:pt x="54" y="601"/>
                    </a:lnTo>
                    <a:lnTo>
                      <a:pt x="54" y="599"/>
                    </a:lnTo>
                    <a:lnTo>
                      <a:pt x="56" y="596"/>
                    </a:lnTo>
                    <a:lnTo>
                      <a:pt x="60" y="587"/>
                    </a:lnTo>
                    <a:lnTo>
                      <a:pt x="63" y="574"/>
                    </a:lnTo>
                    <a:lnTo>
                      <a:pt x="68" y="569"/>
                    </a:lnTo>
                    <a:lnTo>
                      <a:pt x="68" y="567"/>
                    </a:lnTo>
                    <a:lnTo>
                      <a:pt x="68" y="565"/>
                    </a:lnTo>
                    <a:lnTo>
                      <a:pt x="65" y="557"/>
                    </a:lnTo>
                    <a:lnTo>
                      <a:pt x="63" y="557"/>
                    </a:lnTo>
                    <a:lnTo>
                      <a:pt x="60" y="555"/>
                    </a:lnTo>
                    <a:lnTo>
                      <a:pt x="49" y="552"/>
                    </a:lnTo>
                    <a:lnTo>
                      <a:pt x="49" y="550"/>
                    </a:lnTo>
                    <a:lnTo>
                      <a:pt x="49" y="548"/>
                    </a:lnTo>
                    <a:lnTo>
                      <a:pt x="49" y="547"/>
                    </a:lnTo>
                    <a:lnTo>
                      <a:pt x="49" y="545"/>
                    </a:lnTo>
                    <a:lnTo>
                      <a:pt x="49" y="543"/>
                    </a:lnTo>
                    <a:lnTo>
                      <a:pt x="51" y="542"/>
                    </a:lnTo>
                    <a:lnTo>
                      <a:pt x="53" y="526"/>
                    </a:lnTo>
                    <a:lnTo>
                      <a:pt x="53" y="525"/>
                    </a:lnTo>
                    <a:lnTo>
                      <a:pt x="58" y="520"/>
                    </a:lnTo>
                    <a:lnTo>
                      <a:pt x="60" y="520"/>
                    </a:lnTo>
                    <a:lnTo>
                      <a:pt x="60" y="518"/>
                    </a:lnTo>
                    <a:lnTo>
                      <a:pt x="63" y="509"/>
                    </a:lnTo>
                    <a:lnTo>
                      <a:pt x="66" y="506"/>
                    </a:lnTo>
                    <a:lnTo>
                      <a:pt x="70" y="499"/>
                    </a:lnTo>
                    <a:lnTo>
                      <a:pt x="71" y="498"/>
                    </a:lnTo>
                    <a:lnTo>
                      <a:pt x="73" y="496"/>
                    </a:lnTo>
                    <a:lnTo>
                      <a:pt x="75" y="496"/>
                    </a:lnTo>
                    <a:lnTo>
                      <a:pt x="82" y="492"/>
                    </a:lnTo>
                    <a:lnTo>
                      <a:pt x="87" y="487"/>
                    </a:lnTo>
                    <a:lnTo>
                      <a:pt x="90" y="484"/>
                    </a:lnTo>
                    <a:lnTo>
                      <a:pt x="93" y="479"/>
                    </a:lnTo>
                    <a:lnTo>
                      <a:pt x="93" y="477"/>
                    </a:lnTo>
                    <a:lnTo>
                      <a:pt x="92" y="476"/>
                    </a:lnTo>
                    <a:lnTo>
                      <a:pt x="92" y="472"/>
                    </a:lnTo>
                    <a:lnTo>
                      <a:pt x="93" y="469"/>
                    </a:lnTo>
                    <a:lnTo>
                      <a:pt x="100" y="462"/>
                    </a:lnTo>
                    <a:lnTo>
                      <a:pt x="105" y="455"/>
                    </a:lnTo>
                    <a:lnTo>
                      <a:pt x="109" y="448"/>
                    </a:lnTo>
                    <a:lnTo>
                      <a:pt x="110" y="443"/>
                    </a:lnTo>
                    <a:lnTo>
                      <a:pt x="112" y="442"/>
                    </a:lnTo>
                    <a:lnTo>
                      <a:pt x="114" y="435"/>
                    </a:lnTo>
                    <a:lnTo>
                      <a:pt x="127" y="416"/>
                    </a:lnTo>
                    <a:lnTo>
                      <a:pt x="136" y="408"/>
                    </a:lnTo>
                    <a:lnTo>
                      <a:pt x="137" y="406"/>
                    </a:lnTo>
                    <a:lnTo>
                      <a:pt x="137" y="404"/>
                    </a:lnTo>
                    <a:lnTo>
                      <a:pt x="137" y="403"/>
                    </a:lnTo>
                    <a:lnTo>
                      <a:pt x="136" y="399"/>
                    </a:lnTo>
                    <a:lnTo>
                      <a:pt x="136" y="398"/>
                    </a:lnTo>
                    <a:lnTo>
                      <a:pt x="134" y="396"/>
                    </a:lnTo>
                    <a:lnTo>
                      <a:pt x="134" y="394"/>
                    </a:lnTo>
                    <a:lnTo>
                      <a:pt x="134" y="391"/>
                    </a:lnTo>
                    <a:lnTo>
                      <a:pt x="136" y="389"/>
                    </a:lnTo>
                    <a:lnTo>
                      <a:pt x="134" y="387"/>
                    </a:lnTo>
                    <a:lnTo>
                      <a:pt x="132" y="382"/>
                    </a:lnTo>
                    <a:lnTo>
                      <a:pt x="129" y="381"/>
                    </a:lnTo>
                    <a:lnTo>
                      <a:pt x="121" y="372"/>
                    </a:lnTo>
                    <a:lnTo>
                      <a:pt x="119" y="371"/>
                    </a:lnTo>
                    <a:lnTo>
                      <a:pt x="117" y="364"/>
                    </a:lnTo>
                    <a:lnTo>
                      <a:pt x="115" y="362"/>
                    </a:lnTo>
                    <a:lnTo>
                      <a:pt x="115" y="359"/>
                    </a:lnTo>
                    <a:lnTo>
                      <a:pt x="114" y="352"/>
                    </a:lnTo>
                    <a:lnTo>
                      <a:pt x="114" y="343"/>
                    </a:lnTo>
                    <a:lnTo>
                      <a:pt x="119" y="333"/>
                    </a:lnTo>
                    <a:lnTo>
                      <a:pt x="117" y="323"/>
                    </a:lnTo>
                    <a:lnTo>
                      <a:pt x="117" y="316"/>
                    </a:lnTo>
                    <a:lnTo>
                      <a:pt x="114" y="310"/>
                    </a:lnTo>
                    <a:lnTo>
                      <a:pt x="114" y="306"/>
                    </a:lnTo>
                    <a:lnTo>
                      <a:pt x="115" y="304"/>
                    </a:lnTo>
                    <a:lnTo>
                      <a:pt x="117" y="299"/>
                    </a:lnTo>
                    <a:lnTo>
                      <a:pt x="117" y="296"/>
                    </a:lnTo>
                    <a:lnTo>
                      <a:pt x="119" y="294"/>
                    </a:lnTo>
                    <a:lnTo>
                      <a:pt x="121" y="286"/>
                    </a:lnTo>
                    <a:lnTo>
                      <a:pt x="127" y="254"/>
                    </a:lnTo>
                    <a:lnTo>
                      <a:pt x="136" y="218"/>
                    </a:lnTo>
                    <a:lnTo>
                      <a:pt x="136" y="215"/>
                    </a:lnTo>
                    <a:lnTo>
                      <a:pt x="137" y="211"/>
                    </a:lnTo>
                    <a:lnTo>
                      <a:pt x="137" y="208"/>
                    </a:lnTo>
                    <a:lnTo>
                      <a:pt x="137" y="206"/>
                    </a:lnTo>
                    <a:lnTo>
                      <a:pt x="139" y="203"/>
                    </a:lnTo>
                    <a:lnTo>
                      <a:pt x="141" y="193"/>
                    </a:lnTo>
                    <a:lnTo>
                      <a:pt x="143" y="189"/>
                    </a:lnTo>
                    <a:lnTo>
                      <a:pt x="143" y="186"/>
                    </a:lnTo>
                    <a:lnTo>
                      <a:pt x="143" y="184"/>
                    </a:lnTo>
                    <a:lnTo>
                      <a:pt x="144" y="181"/>
                    </a:lnTo>
                    <a:lnTo>
                      <a:pt x="144" y="177"/>
                    </a:lnTo>
                    <a:lnTo>
                      <a:pt x="144" y="176"/>
                    </a:lnTo>
                    <a:lnTo>
                      <a:pt x="146" y="171"/>
                    </a:lnTo>
                    <a:lnTo>
                      <a:pt x="146" y="167"/>
                    </a:lnTo>
                    <a:lnTo>
                      <a:pt x="149" y="154"/>
                    </a:lnTo>
                    <a:lnTo>
                      <a:pt x="149" y="152"/>
                    </a:lnTo>
                    <a:lnTo>
                      <a:pt x="151" y="150"/>
                    </a:lnTo>
                    <a:lnTo>
                      <a:pt x="151" y="149"/>
                    </a:lnTo>
                    <a:lnTo>
                      <a:pt x="151" y="145"/>
                    </a:lnTo>
                    <a:lnTo>
                      <a:pt x="153" y="144"/>
                    </a:lnTo>
                    <a:lnTo>
                      <a:pt x="158" y="118"/>
                    </a:lnTo>
                    <a:lnTo>
                      <a:pt x="159" y="110"/>
                    </a:lnTo>
                    <a:lnTo>
                      <a:pt x="161" y="106"/>
                    </a:lnTo>
                    <a:lnTo>
                      <a:pt x="163" y="94"/>
                    </a:lnTo>
                    <a:lnTo>
                      <a:pt x="168" y="72"/>
                    </a:lnTo>
                    <a:lnTo>
                      <a:pt x="170" y="66"/>
                    </a:lnTo>
                    <a:lnTo>
                      <a:pt x="175" y="44"/>
                    </a:lnTo>
                    <a:lnTo>
                      <a:pt x="175" y="42"/>
                    </a:lnTo>
                    <a:lnTo>
                      <a:pt x="182" y="16"/>
                    </a:lnTo>
                    <a:lnTo>
                      <a:pt x="185" y="0"/>
                    </a:lnTo>
                    <a:lnTo>
                      <a:pt x="204" y="3"/>
                    </a:lnTo>
                    <a:lnTo>
                      <a:pt x="253" y="13"/>
                    </a:lnTo>
                    <a:lnTo>
                      <a:pt x="253" y="18"/>
                    </a:lnTo>
                    <a:lnTo>
                      <a:pt x="241" y="72"/>
                    </a:lnTo>
                    <a:lnTo>
                      <a:pt x="234" y="106"/>
                    </a:lnTo>
                    <a:lnTo>
                      <a:pt x="229" y="121"/>
                    </a:lnTo>
                    <a:lnTo>
                      <a:pt x="229" y="123"/>
                    </a:lnTo>
                    <a:lnTo>
                      <a:pt x="227" y="133"/>
                    </a:lnTo>
                    <a:lnTo>
                      <a:pt x="229" y="138"/>
                    </a:lnTo>
                    <a:lnTo>
                      <a:pt x="234" y="149"/>
                    </a:lnTo>
                    <a:lnTo>
                      <a:pt x="242" y="171"/>
                    </a:lnTo>
                    <a:lnTo>
                      <a:pt x="242" y="179"/>
                    </a:lnTo>
                    <a:lnTo>
                      <a:pt x="241" y="184"/>
                    </a:lnTo>
                    <a:lnTo>
                      <a:pt x="241" y="186"/>
                    </a:lnTo>
                    <a:lnTo>
                      <a:pt x="239" y="188"/>
                    </a:lnTo>
                    <a:lnTo>
                      <a:pt x="237" y="189"/>
                    </a:lnTo>
                    <a:lnTo>
                      <a:pt x="237" y="193"/>
                    </a:lnTo>
                    <a:lnTo>
                      <a:pt x="239" y="196"/>
                    </a:lnTo>
                    <a:lnTo>
                      <a:pt x="237" y="198"/>
                    </a:lnTo>
                    <a:lnTo>
                      <a:pt x="236" y="201"/>
                    </a:lnTo>
                    <a:lnTo>
                      <a:pt x="236" y="203"/>
                    </a:lnTo>
                    <a:lnTo>
                      <a:pt x="239" y="204"/>
                    </a:lnTo>
                    <a:lnTo>
                      <a:pt x="241" y="206"/>
                    </a:lnTo>
                    <a:lnTo>
                      <a:pt x="246" y="211"/>
                    </a:lnTo>
                    <a:lnTo>
                      <a:pt x="246" y="215"/>
                    </a:lnTo>
                    <a:lnTo>
                      <a:pt x="246" y="216"/>
                    </a:lnTo>
                    <a:lnTo>
                      <a:pt x="248" y="221"/>
                    </a:lnTo>
                    <a:lnTo>
                      <a:pt x="251" y="223"/>
                    </a:lnTo>
                    <a:lnTo>
                      <a:pt x="254" y="225"/>
                    </a:lnTo>
                    <a:lnTo>
                      <a:pt x="259" y="228"/>
                    </a:lnTo>
                    <a:lnTo>
                      <a:pt x="261" y="228"/>
                    </a:lnTo>
                    <a:lnTo>
                      <a:pt x="261" y="233"/>
                    </a:lnTo>
                    <a:lnTo>
                      <a:pt x="261" y="235"/>
                    </a:lnTo>
                    <a:lnTo>
                      <a:pt x="263" y="238"/>
                    </a:lnTo>
                    <a:lnTo>
                      <a:pt x="266" y="245"/>
                    </a:lnTo>
                    <a:lnTo>
                      <a:pt x="271" y="257"/>
                    </a:lnTo>
                    <a:lnTo>
                      <a:pt x="273" y="260"/>
                    </a:lnTo>
                    <a:lnTo>
                      <a:pt x="278" y="272"/>
                    </a:lnTo>
                    <a:lnTo>
                      <a:pt x="280" y="276"/>
                    </a:lnTo>
                    <a:lnTo>
                      <a:pt x="278" y="281"/>
                    </a:lnTo>
                    <a:lnTo>
                      <a:pt x="278" y="284"/>
                    </a:lnTo>
                    <a:lnTo>
                      <a:pt x="280" y="286"/>
                    </a:lnTo>
                    <a:lnTo>
                      <a:pt x="281" y="288"/>
                    </a:lnTo>
                    <a:lnTo>
                      <a:pt x="283" y="289"/>
                    </a:lnTo>
                    <a:lnTo>
                      <a:pt x="285" y="293"/>
                    </a:lnTo>
                    <a:lnTo>
                      <a:pt x="288" y="298"/>
                    </a:lnTo>
                    <a:lnTo>
                      <a:pt x="290" y="301"/>
                    </a:lnTo>
                    <a:close/>
                  </a:path>
                </a:pathLst>
              </a:custGeom>
              <a:solidFill>
                <a:srgbClr val="4F7D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82" name="Freeform 179"/>
              <p:cNvSpPr>
                <a:spLocks/>
              </p:cNvSpPr>
              <p:nvPr/>
            </p:nvSpPr>
            <p:spPr bwMode="auto">
              <a:xfrm>
                <a:off x="6594476" y="2549525"/>
                <a:ext cx="542925" cy="1062038"/>
              </a:xfrm>
              <a:custGeom>
                <a:avLst/>
                <a:gdLst>
                  <a:gd name="T0" fmla="*/ 81 w 342"/>
                  <a:gd name="T1" fmla="*/ 12 h 669"/>
                  <a:gd name="T2" fmla="*/ 98 w 342"/>
                  <a:gd name="T3" fmla="*/ 12 h 669"/>
                  <a:gd name="T4" fmla="*/ 123 w 342"/>
                  <a:gd name="T5" fmla="*/ 10 h 669"/>
                  <a:gd name="T6" fmla="*/ 142 w 342"/>
                  <a:gd name="T7" fmla="*/ 10 h 669"/>
                  <a:gd name="T8" fmla="*/ 171 w 342"/>
                  <a:gd name="T9" fmla="*/ 9 h 669"/>
                  <a:gd name="T10" fmla="*/ 201 w 342"/>
                  <a:gd name="T11" fmla="*/ 7 h 669"/>
                  <a:gd name="T12" fmla="*/ 247 w 342"/>
                  <a:gd name="T13" fmla="*/ 2 h 669"/>
                  <a:gd name="T14" fmla="*/ 277 w 342"/>
                  <a:gd name="T15" fmla="*/ 2 h 669"/>
                  <a:gd name="T16" fmla="*/ 277 w 342"/>
                  <a:gd name="T17" fmla="*/ 24 h 669"/>
                  <a:gd name="T18" fmla="*/ 284 w 342"/>
                  <a:gd name="T19" fmla="*/ 41 h 669"/>
                  <a:gd name="T20" fmla="*/ 293 w 342"/>
                  <a:gd name="T21" fmla="*/ 51 h 669"/>
                  <a:gd name="T22" fmla="*/ 298 w 342"/>
                  <a:gd name="T23" fmla="*/ 71 h 669"/>
                  <a:gd name="T24" fmla="*/ 304 w 342"/>
                  <a:gd name="T25" fmla="*/ 85 h 669"/>
                  <a:gd name="T26" fmla="*/ 310 w 342"/>
                  <a:gd name="T27" fmla="*/ 110 h 669"/>
                  <a:gd name="T28" fmla="*/ 315 w 342"/>
                  <a:gd name="T29" fmla="*/ 176 h 669"/>
                  <a:gd name="T30" fmla="*/ 320 w 342"/>
                  <a:gd name="T31" fmla="*/ 239 h 669"/>
                  <a:gd name="T32" fmla="*/ 325 w 342"/>
                  <a:gd name="T33" fmla="*/ 297 h 669"/>
                  <a:gd name="T34" fmla="*/ 328 w 342"/>
                  <a:gd name="T35" fmla="*/ 339 h 669"/>
                  <a:gd name="T36" fmla="*/ 332 w 342"/>
                  <a:gd name="T37" fmla="*/ 363 h 669"/>
                  <a:gd name="T38" fmla="*/ 328 w 342"/>
                  <a:gd name="T39" fmla="*/ 386 h 669"/>
                  <a:gd name="T40" fmla="*/ 338 w 342"/>
                  <a:gd name="T41" fmla="*/ 425 h 669"/>
                  <a:gd name="T42" fmla="*/ 340 w 342"/>
                  <a:gd name="T43" fmla="*/ 452 h 669"/>
                  <a:gd name="T44" fmla="*/ 330 w 342"/>
                  <a:gd name="T45" fmla="*/ 471 h 669"/>
                  <a:gd name="T46" fmla="*/ 308 w 342"/>
                  <a:gd name="T47" fmla="*/ 513 h 669"/>
                  <a:gd name="T48" fmla="*/ 304 w 342"/>
                  <a:gd name="T49" fmla="*/ 527 h 669"/>
                  <a:gd name="T50" fmla="*/ 306 w 342"/>
                  <a:gd name="T51" fmla="*/ 559 h 669"/>
                  <a:gd name="T52" fmla="*/ 298 w 342"/>
                  <a:gd name="T53" fmla="*/ 578 h 669"/>
                  <a:gd name="T54" fmla="*/ 306 w 342"/>
                  <a:gd name="T55" fmla="*/ 598 h 669"/>
                  <a:gd name="T56" fmla="*/ 279 w 342"/>
                  <a:gd name="T57" fmla="*/ 610 h 669"/>
                  <a:gd name="T58" fmla="*/ 276 w 342"/>
                  <a:gd name="T59" fmla="*/ 635 h 669"/>
                  <a:gd name="T60" fmla="*/ 271 w 342"/>
                  <a:gd name="T61" fmla="*/ 654 h 669"/>
                  <a:gd name="T62" fmla="*/ 233 w 342"/>
                  <a:gd name="T63" fmla="*/ 637 h 669"/>
                  <a:gd name="T64" fmla="*/ 216 w 342"/>
                  <a:gd name="T65" fmla="*/ 662 h 669"/>
                  <a:gd name="T66" fmla="*/ 211 w 342"/>
                  <a:gd name="T67" fmla="*/ 668 h 669"/>
                  <a:gd name="T68" fmla="*/ 188 w 342"/>
                  <a:gd name="T69" fmla="*/ 639 h 669"/>
                  <a:gd name="T70" fmla="*/ 193 w 342"/>
                  <a:gd name="T71" fmla="*/ 625 h 669"/>
                  <a:gd name="T72" fmla="*/ 182 w 342"/>
                  <a:gd name="T73" fmla="*/ 601 h 669"/>
                  <a:gd name="T74" fmla="*/ 162 w 342"/>
                  <a:gd name="T75" fmla="*/ 568 h 669"/>
                  <a:gd name="T76" fmla="*/ 142 w 342"/>
                  <a:gd name="T77" fmla="*/ 561 h 669"/>
                  <a:gd name="T78" fmla="*/ 110 w 342"/>
                  <a:gd name="T79" fmla="*/ 530 h 669"/>
                  <a:gd name="T80" fmla="*/ 111 w 342"/>
                  <a:gd name="T81" fmla="*/ 501 h 669"/>
                  <a:gd name="T82" fmla="*/ 120 w 342"/>
                  <a:gd name="T83" fmla="*/ 478 h 669"/>
                  <a:gd name="T84" fmla="*/ 118 w 342"/>
                  <a:gd name="T85" fmla="*/ 461 h 669"/>
                  <a:gd name="T86" fmla="*/ 111 w 342"/>
                  <a:gd name="T87" fmla="*/ 442 h 669"/>
                  <a:gd name="T88" fmla="*/ 91 w 342"/>
                  <a:gd name="T89" fmla="*/ 442 h 669"/>
                  <a:gd name="T90" fmla="*/ 72 w 342"/>
                  <a:gd name="T91" fmla="*/ 430 h 669"/>
                  <a:gd name="T92" fmla="*/ 50 w 342"/>
                  <a:gd name="T93" fmla="*/ 390 h 669"/>
                  <a:gd name="T94" fmla="*/ 15 w 342"/>
                  <a:gd name="T95" fmla="*/ 352 h 669"/>
                  <a:gd name="T96" fmla="*/ 5 w 342"/>
                  <a:gd name="T97" fmla="*/ 320 h 669"/>
                  <a:gd name="T98" fmla="*/ 3 w 342"/>
                  <a:gd name="T99" fmla="*/ 278 h 669"/>
                  <a:gd name="T100" fmla="*/ 10 w 342"/>
                  <a:gd name="T101" fmla="*/ 256 h 669"/>
                  <a:gd name="T102" fmla="*/ 20 w 342"/>
                  <a:gd name="T103" fmla="*/ 241 h 669"/>
                  <a:gd name="T104" fmla="*/ 30 w 342"/>
                  <a:gd name="T105" fmla="*/ 219 h 669"/>
                  <a:gd name="T106" fmla="*/ 40 w 342"/>
                  <a:gd name="T107" fmla="*/ 188 h 669"/>
                  <a:gd name="T108" fmla="*/ 27 w 342"/>
                  <a:gd name="T109" fmla="*/ 156 h 669"/>
                  <a:gd name="T110" fmla="*/ 60 w 342"/>
                  <a:gd name="T111" fmla="*/ 139 h 669"/>
                  <a:gd name="T112" fmla="*/ 84 w 342"/>
                  <a:gd name="T113" fmla="*/ 112 h 669"/>
                  <a:gd name="T114" fmla="*/ 94 w 342"/>
                  <a:gd name="T115" fmla="*/ 97 h 669"/>
                  <a:gd name="T116" fmla="*/ 94 w 342"/>
                  <a:gd name="T117" fmla="*/ 64 h 669"/>
                  <a:gd name="T118" fmla="*/ 79 w 342"/>
                  <a:gd name="T119" fmla="*/ 49 h 669"/>
                  <a:gd name="T120" fmla="*/ 69 w 342"/>
                  <a:gd name="T121" fmla="*/ 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2" h="669">
                    <a:moveTo>
                      <a:pt x="60" y="14"/>
                    </a:moveTo>
                    <a:lnTo>
                      <a:pt x="62" y="14"/>
                    </a:lnTo>
                    <a:lnTo>
                      <a:pt x="66" y="14"/>
                    </a:lnTo>
                    <a:lnTo>
                      <a:pt x="67" y="14"/>
                    </a:lnTo>
                    <a:lnTo>
                      <a:pt x="71" y="14"/>
                    </a:lnTo>
                    <a:lnTo>
                      <a:pt x="72" y="14"/>
                    </a:lnTo>
                    <a:lnTo>
                      <a:pt x="76" y="14"/>
                    </a:lnTo>
                    <a:lnTo>
                      <a:pt x="81" y="12"/>
                    </a:lnTo>
                    <a:lnTo>
                      <a:pt x="84" y="12"/>
                    </a:lnTo>
                    <a:lnTo>
                      <a:pt x="86" y="12"/>
                    </a:lnTo>
                    <a:lnTo>
                      <a:pt x="88" y="12"/>
                    </a:lnTo>
                    <a:lnTo>
                      <a:pt x="89" y="12"/>
                    </a:lnTo>
                    <a:lnTo>
                      <a:pt x="91" y="12"/>
                    </a:lnTo>
                    <a:lnTo>
                      <a:pt x="93" y="12"/>
                    </a:lnTo>
                    <a:lnTo>
                      <a:pt x="94" y="12"/>
                    </a:lnTo>
                    <a:lnTo>
                      <a:pt x="98" y="12"/>
                    </a:lnTo>
                    <a:lnTo>
                      <a:pt x="103" y="12"/>
                    </a:lnTo>
                    <a:lnTo>
                      <a:pt x="105" y="12"/>
                    </a:lnTo>
                    <a:lnTo>
                      <a:pt x="106" y="12"/>
                    </a:lnTo>
                    <a:lnTo>
                      <a:pt x="111" y="10"/>
                    </a:lnTo>
                    <a:lnTo>
                      <a:pt x="118" y="10"/>
                    </a:lnTo>
                    <a:lnTo>
                      <a:pt x="120" y="10"/>
                    </a:lnTo>
                    <a:lnTo>
                      <a:pt x="121" y="10"/>
                    </a:lnTo>
                    <a:lnTo>
                      <a:pt x="123" y="10"/>
                    </a:lnTo>
                    <a:lnTo>
                      <a:pt x="125" y="10"/>
                    </a:lnTo>
                    <a:lnTo>
                      <a:pt x="128" y="10"/>
                    </a:lnTo>
                    <a:lnTo>
                      <a:pt x="132" y="10"/>
                    </a:lnTo>
                    <a:lnTo>
                      <a:pt x="133" y="10"/>
                    </a:lnTo>
                    <a:lnTo>
                      <a:pt x="135" y="10"/>
                    </a:lnTo>
                    <a:lnTo>
                      <a:pt x="137" y="10"/>
                    </a:lnTo>
                    <a:lnTo>
                      <a:pt x="138" y="10"/>
                    </a:lnTo>
                    <a:lnTo>
                      <a:pt x="142" y="10"/>
                    </a:lnTo>
                    <a:lnTo>
                      <a:pt x="145" y="9"/>
                    </a:lnTo>
                    <a:lnTo>
                      <a:pt x="150" y="9"/>
                    </a:lnTo>
                    <a:lnTo>
                      <a:pt x="152" y="9"/>
                    </a:lnTo>
                    <a:lnTo>
                      <a:pt x="155" y="9"/>
                    </a:lnTo>
                    <a:lnTo>
                      <a:pt x="160" y="9"/>
                    </a:lnTo>
                    <a:lnTo>
                      <a:pt x="164" y="9"/>
                    </a:lnTo>
                    <a:lnTo>
                      <a:pt x="166" y="9"/>
                    </a:lnTo>
                    <a:lnTo>
                      <a:pt x="171" y="9"/>
                    </a:lnTo>
                    <a:lnTo>
                      <a:pt x="174" y="9"/>
                    </a:lnTo>
                    <a:lnTo>
                      <a:pt x="176" y="9"/>
                    </a:lnTo>
                    <a:lnTo>
                      <a:pt x="177" y="7"/>
                    </a:lnTo>
                    <a:lnTo>
                      <a:pt x="181" y="7"/>
                    </a:lnTo>
                    <a:lnTo>
                      <a:pt x="182" y="7"/>
                    </a:lnTo>
                    <a:lnTo>
                      <a:pt x="184" y="7"/>
                    </a:lnTo>
                    <a:lnTo>
                      <a:pt x="188" y="7"/>
                    </a:lnTo>
                    <a:lnTo>
                      <a:pt x="201" y="7"/>
                    </a:lnTo>
                    <a:lnTo>
                      <a:pt x="206" y="5"/>
                    </a:lnTo>
                    <a:lnTo>
                      <a:pt x="221" y="5"/>
                    </a:lnTo>
                    <a:lnTo>
                      <a:pt x="225" y="3"/>
                    </a:lnTo>
                    <a:lnTo>
                      <a:pt x="228" y="3"/>
                    </a:lnTo>
                    <a:lnTo>
                      <a:pt x="238" y="3"/>
                    </a:lnTo>
                    <a:lnTo>
                      <a:pt x="240" y="3"/>
                    </a:lnTo>
                    <a:lnTo>
                      <a:pt x="245" y="2"/>
                    </a:lnTo>
                    <a:lnTo>
                      <a:pt x="247" y="2"/>
                    </a:lnTo>
                    <a:lnTo>
                      <a:pt x="257" y="2"/>
                    </a:lnTo>
                    <a:lnTo>
                      <a:pt x="262" y="2"/>
                    </a:lnTo>
                    <a:lnTo>
                      <a:pt x="264" y="2"/>
                    </a:lnTo>
                    <a:lnTo>
                      <a:pt x="269" y="0"/>
                    </a:lnTo>
                    <a:lnTo>
                      <a:pt x="274" y="0"/>
                    </a:lnTo>
                    <a:lnTo>
                      <a:pt x="276" y="0"/>
                    </a:lnTo>
                    <a:lnTo>
                      <a:pt x="277" y="0"/>
                    </a:lnTo>
                    <a:lnTo>
                      <a:pt x="277" y="2"/>
                    </a:lnTo>
                    <a:lnTo>
                      <a:pt x="277" y="5"/>
                    </a:lnTo>
                    <a:lnTo>
                      <a:pt x="277" y="9"/>
                    </a:lnTo>
                    <a:lnTo>
                      <a:pt x="277" y="10"/>
                    </a:lnTo>
                    <a:lnTo>
                      <a:pt x="277" y="14"/>
                    </a:lnTo>
                    <a:lnTo>
                      <a:pt x="277" y="15"/>
                    </a:lnTo>
                    <a:lnTo>
                      <a:pt x="277" y="19"/>
                    </a:lnTo>
                    <a:lnTo>
                      <a:pt x="277" y="20"/>
                    </a:lnTo>
                    <a:lnTo>
                      <a:pt x="277" y="24"/>
                    </a:lnTo>
                    <a:lnTo>
                      <a:pt x="277" y="25"/>
                    </a:lnTo>
                    <a:lnTo>
                      <a:pt x="277" y="27"/>
                    </a:lnTo>
                    <a:lnTo>
                      <a:pt x="279" y="31"/>
                    </a:lnTo>
                    <a:lnTo>
                      <a:pt x="279" y="32"/>
                    </a:lnTo>
                    <a:lnTo>
                      <a:pt x="281" y="34"/>
                    </a:lnTo>
                    <a:lnTo>
                      <a:pt x="281" y="36"/>
                    </a:lnTo>
                    <a:lnTo>
                      <a:pt x="282" y="37"/>
                    </a:lnTo>
                    <a:lnTo>
                      <a:pt x="284" y="41"/>
                    </a:lnTo>
                    <a:lnTo>
                      <a:pt x="284" y="42"/>
                    </a:lnTo>
                    <a:lnTo>
                      <a:pt x="286" y="42"/>
                    </a:lnTo>
                    <a:lnTo>
                      <a:pt x="286" y="44"/>
                    </a:lnTo>
                    <a:lnTo>
                      <a:pt x="287" y="44"/>
                    </a:lnTo>
                    <a:lnTo>
                      <a:pt x="287" y="46"/>
                    </a:lnTo>
                    <a:lnTo>
                      <a:pt x="289" y="47"/>
                    </a:lnTo>
                    <a:lnTo>
                      <a:pt x="291" y="49"/>
                    </a:lnTo>
                    <a:lnTo>
                      <a:pt x="293" y="51"/>
                    </a:lnTo>
                    <a:lnTo>
                      <a:pt x="293" y="53"/>
                    </a:lnTo>
                    <a:lnTo>
                      <a:pt x="293" y="54"/>
                    </a:lnTo>
                    <a:lnTo>
                      <a:pt x="296" y="66"/>
                    </a:lnTo>
                    <a:lnTo>
                      <a:pt x="298" y="68"/>
                    </a:lnTo>
                    <a:lnTo>
                      <a:pt x="298" y="69"/>
                    </a:lnTo>
                    <a:lnTo>
                      <a:pt x="298" y="71"/>
                    </a:lnTo>
                    <a:lnTo>
                      <a:pt x="299" y="71"/>
                    </a:lnTo>
                    <a:lnTo>
                      <a:pt x="298" y="71"/>
                    </a:lnTo>
                    <a:lnTo>
                      <a:pt x="298" y="73"/>
                    </a:lnTo>
                    <a:lnTo>
                      <a:pt x="299" y="76"/>
                    </a:lnTo>
                    <a:lnTo>
                      <a:pt x="299" y="78"/>
                    </a:lnTo>
                    <a:lnTo>
                      <a:pt x="301" y="80"/>
                    </a:lnTo>
                    <a:lnTo>
                      <a:pt x="301" y="81"/>
                    </a:lnTo>
                    <a:lnTo>
                      <a:pt x="303" y="81"/>
                    </a:lnTo>
                    <a:lnTo>
                      <a:pt x="303" y="83"/>
                    </a:lnTo>
                    <a:lnTo>
                      <a:pt x="304" y="85"/>
                    </a:lnTo>
                    <a:lnTo>
                      <a:pt x="306" y="86"/>
                    </a:lnTo>
                    <a:lnTo>
                      <a:pt x="306" y="88"/>
                    </a:lnTo>
                    <a:lnTo>
                      <a:pt x="308" y="90"/>
                    </a:lnTo>
                    <a:lnTo>
                      <a:pt x="308" y="92"/>
                    </a:lnTo>
                    <a:lnTo>
                      <a:pt x="308" y="93"/>
                    </a:lnTo>
                    <a:lnTo>
                      <a:pt x="308" y="100"/>
                    </a:lnTo>
                    <a:lnTo>
                      <a:pt x="308" y="102"/>
                    </a:lnTo>
                    <a:lnTo>
                      <a:pt x="310" y="110"/>
                    </a:lnTo>
                    <a:lnTo>
                      <a:pt x="310" y="120"/>
                    </a:lnTo>
                    <a:lnTo>
                      <a:pt x="310" y="122"/>
                    </a:lnTo>
                    <a:lnTo>
                      <a:pt x="311" y="141"/>
                    </a:lnTo>
                    <a:lnTo>
                      <a:pt x="313" y="158"/>
                    </a:lnTo>
                    <a:lnTo>
                      <a:pt x="313" y="159"/>
                    </a:lnTo>
                    <a:lnTo>
                      <a:pt x="313" y="163"/>
                    </a:lnTo>
                    <a:lnTo>
                      <a:pt x="315" y="175"/>
                    </a:lnTo>
                    <a:lnTo>
                      <a:pt x="315" y="176"/>
                    </a:lnTo>
                    <a:lnTo>
                      <a:pt x="316" y="188"/>
                    </a:lnTo>
                    <a:lnTo>
                      <a:pt x="316" y="190"/>
                    </a:lnTo>
                    <a:lnTo>
                      <a:pt x="316" y="191"/>
                    </a:lnTo>
                    <a:lnTo>
                      <a:pt x="316" y="195"/>
                    </a:lnTo>
                    <a:lnTo>
                      <a:pt x="318" y="208"/>
                    </a:lnTo>
                    <a:lnTo>
                      <a:pt x="320" y="232"/>
                    </a:lnTo>
                    <a:lnTo>
                      <a:pt x="320" y="237"/>
                    </a:lnTo>
                    <a:lnTo>
                      <a:pt x="320" y="239"/>
                    </a:lnTo>
                    <a:lnTo>
                      <a:pt x="321" y="241"/>
                    </a:lnTo>
                    <a:lnTo>
                      <a:pt x="323" y="266"/>
                    </a:lnTo>
                    <a:lnTo>
                      <a:pt x="323" y="273"/>
                    </a:lnTo>
                    <a:lnTo>
                      <a:pt x="323" y="276"/>
                    </a:lnTo>
                    <a:lnTo>
                      <a:pt x="323" y="280"/>
                    </a:lnTo>
                    <a:lnTo>
                      <a:pt x="323" y="281"/>
                    </a:lnTo>
                    <a:lnTo>
                      <a:pt x="325" y="295"/>
                    </a:lnTo>
                    <a:lnTo>
                      <a:pt x="325" y="297"/>
                    </a:lnTo>
                    <a:lnTo>
                      <a:pt x="325" y="298"/>
                    </a:lnTo>
                    <a:lnTo>
                      <a:pt x="325" y="300"/>
                    </a:lnTo>
                    <a:lnTo>
                      <a:pt x="326" y="310"/>
                    </a:lnTo>
                    <a:lnTo>
                      <a:pt x="326" y="319"/>
                    </a:lnTo>
                    <a:lnTo>
                      <a:pt x="326" y="320"/>
                    </a:lnTo>
                    <a:lnTo>
                      <a:pt x="328" y="322"/>
                    </a:lnTo>
                    <a:lnTo>
                      <a:pt x="328" y="337"/>
                    </a:lnTo>
                    <a:lnTo>
                      <a:pt x="328" y="339"/>
                    </a:lnTo>
                    <a:lnTo>
                      <a:pt x="330" y="344"/>
                    </a:lnTo>
                    <a:lnTo>
                      <a:pt x="330" y="349"/>
                    </a:lnTo>
                    <a:lnTo>
                      <a:pt x="330" y="351"/>
                    </a:lnTo>
                    <a:lnTo>
                      <a:pt x="330" y="352"/>
                    </a:lnTo>
                    <a:lnTo>
                      <a:pt x="330" y="357"/>
                    </a:lnTo>
                    <a:lnTo>
                      <a:pt x="332" y="359"/>
                    </a:lnTo>
                    <a:lnTo>
                      <a:pt x="332" y="361"/>
                    </a:lnTo>
                    <a:lnTo>
                      <a:pt x="332" y="363"/>
                    </a:lnTo>
                    <a:lnTo>
                      <a:pt x="332" y="364"/>
                    </a:lnTo>
                    <a:lnTo>
                      <a:pt x="332" y="374"/>
                    </a:lnTo>
                    <a:lnTo>
                      <a:pt x="328" y="376"/>
                    </a:lnTo>
                    <a:lnTo>
                      <a:pt x="326" y="380"/>
                    </a:lnTo>
                    <a:lnTo>
                      <a:pt x="326" y="383"/>
                    </a:lnTo>
                    <a:lnTo>
                      <a:pt x="326" y="385"/>
                    </a:lnTo>
                    <a:lnTo>
                      <a:pt x="326" y="386"/>
                    </a:lnTo>
                    <a:lnTo>
                      <a:pt x="328" y="386"/>
                    </a:lnTo>
                    <a:lnTo>
                      <a:pt x="328" y="395"/>
                    </a:lnTo>
                    <a:lnTo>
                      <a:pt x="326" y="398"/>
                    </a:lnTo>
                    <a:lnTo>
                      <a:pt x="325" y="398"/>
                    </a:lnTo>
                    <a:lnTo>
                      <a:pt x="323" y="400"/>
                    </a:lnTo>
                    <a:lnTo>
                      <a:pt x="328" y="405"/>
                    </a:lnTo>
                    <a:lnTo>
                      <a:pt x="332" y="410"/>
                    </a:lnTo>
                    <a:lnTo>
                      <a:pt x="338" y="422"/>
                    </a:lnTo>
                    <a:lnTo>
                      <a:pt x="338" y="425"/>
                    </a:lnTo>
                    <a:lnTo>
                      <a:pt x="337" y="427"/>
                    </a:lnTo>
                    <a:lnTo>
                      <a:pt x="337" y="429"/>
                    </a:lnTo>
                    <a:lnTo>
                      <a:pt x="335" y="432"/>
                    </a:lnTo>
                    <a:lnTo>
                      <a:pt x="337" y="434"/>
                    </a:lnTo>
                    <a:lnTo>
                      <a:pt x="338" y="434"/>
                    </a:lnTo>
                    <a:lnTo>
                      <a:pt x="342" y="442"/>
                    </a:lnTo>
                    <a:lnTo>
                      <a:pt x="342" y="444"/>
                    </a:lnTo>
                    <a:lnTo>
                      <a:pt x="340" y="452"/>
                    </a:lnTo>
                    <a:lnTo>
                      <a:pt x="340" y="454"/>
                    </a:lnTo>
                    <a:lnTo>
                      <a:pt x="338" y="454"/>
                    </a:lnTo>
                    <a:lnTo>
                      <a:pt x="335" y="456"/>
                    </a:lnTo>
                    <a:lnTo>
                      <a:pt x="333" y="457"/>
                    </a:lnTo>
                    <a:lnTo>
                      <a:pt x="332" y="459"/>
                    </a:lnTo>
                    <a:lnTo>
                      <a:pt x="332" y="464"/>
                    </a:lnTo>
                    <a:lnTo>
                      <a:pt x="330" y="468"/>
                    </a:lnTo>
                    <a:lnTo>
                      <a:pt x="330" y="471"/>
                    </a:lnTo>
                    <a:lnTo>
                      <a:pt x="330" y="474"/>
                    </a:lnTo>
                    <a:lnTo>
                      <a:pt x="325" y="488"/>
                    </a:lnTo>
                    <a:lnTo>
                      <a:pt x="325" y="490"/>
                    </a:lnTo>
                    <a:lnTo>
                      <a:pt x="316" y="505"/>
                    </a:lnTo>
                    <a:lnTo>
                      <a:pt x="311" y="507"/>
                    </a:lnTo>
                    <a:lnTo>
                      <a:pt x="310" y="510"/>
                    </a:lnTo>
                    <a:lnTo>
                      <a:pt x="308" y="512"/>
                    </a:lnTo>
                    <a:lnTo>
                      <a:pt x="308" y="513"/>
                    </a:lnTo>
                    <a:lnTo>
                      <a:pt x="310" y="515"/>
                    </a:lnTo>
                    <a:lnTo>
                      <a:pt x="310" y="517"/>
                    </a:lnTo>
                    <a:lnTo>
                      <a:pt x="311" y="517"/>
                    </a:lnTo>
                    <a:lnTo>
                      <a:pt x="313" y="517"/>
                    </a:lnTo>
                    <a:lnTo>
                      <a:pt x="313" y="518"/>
                    </a:lnTo>
                    <a:lnTo>
                      <a:pt x="311" y="522"/>
                    </a:lnTo>
                    <a:lnTo>
                      <a:pt x="308" y="524"/>
                    </a:lnTo>
                    <a:lnTo>
                      <a:pt x="304" y="527"/>
                    </a:lnTo>
                    <a:lnTo>
                      <a:pt x="303" y="534"/>
                    </a:lnTo>
                    <a:lnTo>
                      <a:pt x="303" y="535"/>
                    </a:lnTo>
                    <a:lnTo>
                      <a:pt x="306" y="542"/>
                    </a:lnTo>
                    <a:lnTo>
                      <a:pt x="308" y="551"/>
                    </a:lnTo>
                    <a:lnTo>
                      <a:pt x="306" y="552"/>
                    </a:lnTo>
                    <a:lnTo>
                      <a:pt x="303" y="552"/>
                    </a:lnTo>
                    <a:lnTo>
                      <a:pt x="304" y="557"/>
                    </a:lnTo>
                    <a:lnTo>
                      <a:pt x="306" y="559"/>
                    </a:lnTo>
                    <a:lnTo>
                      <a:pt x="306" y="562"/>
                    </a:lnTo>
                    <a:lnTo>
                      <a:pt x="306" y="566"/>
                    </a:lnTo>
                    <a:lnTo>
                      <a:pt x="306" y="568"/>
                    </a:lnTo>
                    <a:lnTo>
                      <a:pt x="306" y="569"/>
                    </a:lnTo>
                    <a:lnTo>
                      <a:pt x="304" y="569"/>
                    </a:lnTo>
                    <a:lnTo>
                      <a:pt x="304" y="571"/>
                    </a:lnTo>
                    <a:lnTo>
                      <a:pt x="299" y="574"/>
                    </a:lnTo>
                    <a:lnTo>
                      <a:pt x="298" y="578"/>
                    </a:lnTo>
                    <a:lnTo>
                      <a:pt x="298" y="579"/>
                    </a:lnTo>
                    <a:lnTo>
                      <a:pt x="298" y="581"/>
                    </a:lnTo>
                    <a:lnTo>
                      <a:pt x="298" y="583"/>
                    </a:lnTo>
                    <a:lnTo>
                      <a:pt x="299" y="590"/>
                    </a:lnTo>
                    <a:lnTo>
                      <a:pt x="301" y="591"/>
                    </a:lnTo>
                    <a:lnTo>
                      <a:pt x="306" y="595"/>
                    </a:lnTo>
                    <a:lnTo>
                      <a:pt x="306" y="596"/>
                    </a:lnTo>
                    <a:lnTo>
                      <a:pt x="306" y="598"/>
                    </a:lnTo>
                    <a:lnTo>
                      <a:pt x="308" y="600"/>
                    </a:lnTo>
                    <a:lnTo>
                      <a:pt x="306" y="601"/>
                    </a:lnTo>
                    <a:lnTo>
                      <a:pt x="291" y="605"/>
                    </a:lnTo>
                    <a:lnTo>
                      <a:pt x="289" y="607"/>
                    </a:lnTo>
                    <a:lnTo>
                      <a:pt x="286" y="608"/>
                    </a:lnTo>
                    <a:lnTo>
                      <a:pt x="284" y="608"/>
                    </a:lnTo>
                    <a:lnTo>
                      <a:pt x="282" y="612"/>
                    </a:lnTo>
                    <a:lnTo>
                      <a:pt x="279" y="610"/>
                    </a:lnTo>
                    <a:lnTo>
                      <a:pt x="277" y="610"/>
                    </a:lnTo>
                    <a:lnTo>
                      <a:pt x="276" y="612"/>
                    </a:lnTo>
                    <a:lnTo>
                      <a:pt x="274" y="612"/>
                    </a:lnTo>
                    <a:lnTo>
                      <a:pt x="274" y="613"/>
                    </a:lnTo>
                    <a:lnTo>
                      <a:pt x="272" y="615"/>
                    </a:lnTo>
                    <a:lnTo>
                      <a:pt x="271" y="627"/>
                    </a:lnTo>
                    <a:lnTo>
                      <a:pt x="271" y="630"/>
                    </a:lnTo>
                    <a:lnTo>
                      <a:pt x="276" y="635"/>
                    </a:lnTo>
                    <a:lnTo>
                      <a:pt x="277" y="637"/>
                    </a:lnTo>
                    <a:lnTo>
                      <a:pt x="279" y="642"/>
                    </a:lnTo>
                    <a:lnTo>
                      <a:pt x="279" y="649"/>
                    </a:lnTo>
                    <a:lnTo>
                      <a:pt x="277" y="652"/>
                    </a:lnTo>
                    <a:lnTo>
                      <a:pt x="276" y="654"/>
                    </a:lnTo>
                    <a:lnTo>
                      <a:pt x="274" y="654"/>
                    </a:lnTo>
                    <a:lnTo>
                      <a:pt x="272" y="654"/>
                    </a:lnTo>
                    <a:lnTo>
                      <a:pt x="271" y="654"/>
                    </a:lnTo>
                    <a:lnTo>
                      <a:pt x="269" y="652"/>
                    </a:lnTo>
                    <a:lnTo>
                      <a:pt x="267" y="652"/>
                    </a:lnTo>
                    <a:lnTo>
                      <a:pt x="265" y="651"/>
                    </a:lnTo>
                    <a:lnTo>
                      <a:pt x="262" y="647"/>
                    </a:lnTo>
                    <a:lnTo>
                      <a:pt x="247" y="640"/>
                    </a:lnTo>
                    <a:lnTo>
                      <a:pt x="237" y="637"/>
                    </a:lnTo>
                    <a:lnTo>
                      <a:pt x="235" y="637"/>
                    </a:lnTo>
                    <a:lnTo>
                      <a:pt x="233" y="637"/>
                    </a:lnTo>
                    <a:lnTo>
                      <a:pt x="232" y="637"/>
                    </a:lnTo>
                    <a:lnTo>
                      <a:pt x="230" y="639"/>
                    </a:lnTo>
                    <a:lnTo>
                      <a:pt x="226" y="640"/>
                    </a:lnTo>
                    <a:lnTo>
                      <a:pt x="223" y="645"/>
                    </a:lnTo>
                    <a:lnTo>
                      <a:pt x="216" y="657"/>
                    </a:lnTo>
                    <a:lnTo>
                      <a:pt x="216" y="659"/>
                    </a:lnTo>
                    <a:lnTo>
                      <a:pt x="216" y="661"/>
                    </a:lnTo>
                    <a:lnTo>
                      <a:pt x="216" y="662"/>
                    </a:lnTo>
                    <a:lnTo>
                      <a:pt x="216" y="664"/>
                    </a:lnTo>
                    <a:lnTo>
                      <a:pt x="218" y="666"/>
                    </a:lnTo>
                    <a:lnTo>
                      <a:pt x="221" y="668"/>
                    </a:lnTo>
                    <a:lnTo>
                      <a:pt x="218" y="669"/>
                    </a:lnTo>
                    <a:lnTo>
                      <a:pt x="216" y="669"/>
                    </a:lnTo>
                    <a:lnTo>
                      <a:pt x="215" y="668"/>
                    </a:lnTo>
                    <a:lnTo>
                      <a:pt x="213" y="668"/>
                    </a:lnTo>
                    <a:lnTo>
                      <a:pt x="211" y="668"/>
                    </a:lnTo>
                    <a:lnTo>
                      <a:pt x="210" y="668"/>
                    </a:lnTo>
                    <a:lnTo>
                      <a:pt x="208" y="668"/>
                    </a:lnTo>
                    <a:lnTo>
                      <a:pt x="204" y="666"/>
                    </a:lnTo>
                    <a:lnTo>
                      <a:pt x="199" y="662"/>
                    </a:lnTo>
                    <a:lnTo>
                      <a:pt x="199" y="661"/>
                    </a:lnTo>
                    <a:lnTo>
                      <a:pt x="196" y="652"/>
                    </a:lnTo>
                    <a:lnTo>
                      <a:pt x="191" y="642"/>
                    </a:lnTo>
                    <a:lnTo>
                      <a:pt x="188" y="639"/>
                    </a:lnTo>
                    <a:lnTo>
                      <a:pt x="186" y="634"/>
                    </a:lnTo>
                    <a:lnTo>
                      <a:pt x="186" y="630"/>
                    </a:lnTo>
                    <a:lnTo>
                      <a:pt x="188" y="629"/>
                    </a:lnTo>
                    <a:lnTo>
                      <a:pt x="188" y="627"/>
                    </a:lnTo>
                    <a:lnTo>
                      <a:pt x="189" y="627"/>
                    </a:lnTo>
                    <a:lnTo>
                      <a:pt x="191" y="627"/>
                    </a:lnTo>
                    <a:lnTo>
                      <a:pt x="193" y="627"/>
                    </a:lnTo>
                    <a:lnTo>
                      <a:pt x="193" y="625"/>
                    </a:lnTo>
                    <a:lnTo>
                      <a:pt x="193" y="622"/>
                    </a:lnTo>
                    <a:lnTo>
                      <a:pt x="193" y="618"/>
                    </a:lnTo>
                    <a:lnTo>
                      <a:pt x="191" y="615"/>
                    </a:lnTo>
                    <a:lnTo>
                      <a:pt x="189" y="613"/>
                    </a:lnTo>
                    <a:lnTo>
                      <a:pt x="188" y="612"/>
                    </a:lnTo>
                    <a:lnTo>
                      <a:pt x="186" y="608"/>
                    </a:lnTo>
                    <a:lnTo>
                      <a:pt x="184" y="603"/>
                    </a:lnTo>
                    <a:lnTo>
                      <a:pt x="182" y="601"/>
                    </a:lnTo>
                    <a:lnTo>
                      <a:pt x="182" y="600"/>
                    </a:lnTo>
                    <a:lnTo>
                      <a:pt x="182" y="598"/>
                    </a:lnTo>
                    <a:lnTo>
                      <a:pt x="184" y="598"/>
                    </a:lnTo>
                    <a:lnTo>
                      <a:pt x="184" y="593"/>
                    </a:lnTo>
                    <a:lnTo>
                      <a:pt x="182" y="588"/>
                    </a:lnTo>
                    <a:lnTo>
                      <a:pt x="169" y="573"/>
                    </a:lnTo>
                    <a:lnTo>
                      <a:pt x="167" y="573"/>
                    </a:lnTo>
                    <a:lnTo>
                      <a:pt x="162" y="568"/>
                    </a:lnTo>
                    <a:lnTo>
                      <a:pt x="152" y="561"/>
                    </a:lnTo>
                    <a:lnTo>
                      <a:pt x="152" y="562"/>
                    </a:lnTo>
                    <a:lnTo>
                      <a:pt x="150" y="564"/>
                    </a:lnTo>
                    <a:lnTo>
                      <a:pt x="149" y="566"/>
                    </a:lnTo>
                    <a:lnTo>
                      <a:pt x="147" y="566"/>
                    </a:lnTo>
                    <a:lnTo>
                      <a:pt x="145" y="566"/>
                    </a:lnTo>
                    <a:lnTo>
                      <a:pt x="143" y="566"/>
                    </a:lnTo>
                    <a:lnTo>
                      <a:pt x="142" y="561"/>
                    </a:lnTo>
                    <a:lnTo>
                      <a:pt x="142" y="559"/>
                    </a:lnTo>
                    <a:lnTo>
                      <a:pt x="140" y="556"/>
                    </a:lnTo>
                    <a:lnTo>
                      <a:pt x="133" y="549"/>
                    </a:lnTo>
                    <a:lnTo>
                      <a:pt x="128" y="547"/>
                    </a:lnTo>
                    <a:lnTo>
                      <a:pt x="121" y="542"/>
                    </a:lnTo>
                    <a:lnTo>
                      <a:pt x="118" y="539"/>
                    </a:lnTo>
                    <a:lnTo>
                      <a:pt x="116" y="537"/>
                    </a:lnTo>
                    <a:lnTo>
                      <a:pt x="110" y="530"/>
                    </a:lnTo>
                    <a:lnTo>
                      <a:pt x="108" y="527"/>
                    </a:lnTo>
                    <a:lnTo>
                      <a:pt x="106" y="525"/>
                    </a:lnTo>
                    <a:lnTo>
                      <a:pt x="106" y="520"/>
                    </a:lnTo>
                    <a:lnTo>
                      <a:pt x="105" y="515"/>
                    </a:lnTo>
                    <a:lnTo>
                      <a:pt x="106" y="513"/>
                    </a:lnTo>
                    <a:lnTo>
                      <a:pt x="106" y="508"/>
                    </a:lnTo>
                    <a:lnTo>
                      <a:pt x="108" y="507"/>
                    </a:lnTo>
                    <a:lnTo>
                      <a:pt x="111" y="501"/>
                    </a:lnTo>
                    <a:lnTo>
                      <a:pt x="111" y="500"/>
                    </a:lnTo>
                    <a:lnTo>
                      <a:pt x="111" y="496"/>
                    </a:lnTo>
                    <a:lnTo>
                      <a:pt x="113" y="490"/>
                    </a:lnTo>
                    <a:lnTo>
                      <a:pt x="115" y="488"/>
                    </a:lnTo>
                    <a:lnTo>
                      <a:pt x="116" y="483"/>
                    </a:lnTo>
                    <a:lnTo>
                      <a:pt x="118" y="481"/>
                    </a:lnTo>
                    <a:lnTo>
                      <a:pt x="120" y="479"/>
                    </a:lnTo>
                    <a:lnTo>
                      <a:pt x="120" y="478"/>
                    </a:lnTo>
                    <a:lnTo>
                      <a:pt x="120" y="476"/>
                    </a:lnTo>
                    <a:lnTo>
                      <a:pt x="118" y="473"/>
                    </a:lnTo>
                    <a:lnTo>
                      <a:pt x="118" y="471"/>
                    </a:lnTo>
                    <a:lnTo>
                      <a:pt x="118" y="469"/>
                    </a:lnTo>
                    <a:lnTo>
                      <a:pt x="116" y="469"/>
                    </a:lnTo>
                    <a:lnTo>
                      <a:pt x="116" y="468"/>
                    </a:lnTo>
                    <a:lnTo>
                      <a:pt x="116" y="466"/>
                    </a:lnTo>
                    <a:lnTo>
                      <a:pt x="118" y="461"/>
                    </a:lnTo>
                    <a:lnTo>
                      <a:pt x="120" y="459"/>
                    </a:lnTo>
                    <a:lnTo>
                      <a:pt x="123" y="456"/>
                    </a:lnTo>
                    <a:lnTo>
                      <a:pt x="123" y="454"/>
                    </a:lnTo>
                    <a:lnTo>
                      <a:pt x="123" y="452"/>
                    </a:lnTo>
                    <a:lnTo>
                      <a:pt x="123" y="451"/>
                    </a:lnTo>
                    <a:lnTo>
                      <a:pt x="115" y="446"/>
                    </a:lnTo>
                    <a:lnTo>
                      <a:pt x="113" y="444"/>
                    </a:lnTo>
                    <a:lnTo>
                      <a:pt x="111" y="442"/>
                    </a:lnTo>
                    <a:lnTo>
                      <a:pt x="110" y="442"/>
                    </a:lnTo>
                    <a:lnTo>
                      <a:pt x="99" y="439"/>
                    </a:lnTo>
                    <a:lnTo>
                      <a:pt x="98" y="439"/>
                    </a:lnTo>
                    <a:lnTo>
                      <a:pt x="94" y="437"/>
                    </a:lnTo>
                    <a:lnTo>
                      <a:pt x="93" y="439"/>
                    </a:lnTo>
                    <a:lnTo>
                      <a:pt x="91" y="441"/>
                    </a:lnTo>
                    <a:lnTo>
                      <a:pt x="93" y="442"/>
                    </a:lnTo>
                    <a:lnTo>
                      <a:pt x="91" y="442"/>
                    </a:lnTo>
                    <a:lnTo>
                      <a:pt x="89" y="446"/>
                    </a:lnTo>
                    <a:lnTo>
                      <a:pt x="88" y="449"/>
                    </a:lnTo>
                    <a:lnTo>
                      <a:pt x="86" y="451"/>
                    </a:lnTo>
                    <a:lnTo>
                      <a:pt x="84" y="451"/>
                    </a:lnTo>
                    <a:lnTo>
                      <a:pt x="81" y="447"/>
                    </a:lnTo>
                    <a:lnTo>
                      <a:pt x="77" y="444"/>
                    </a:lnTo>
                    <a:lnTo>
                      <a:pt x="77" y="442"/>
                    </a:lnTo>
                    <a:lnTo>
                      <a:pt x="72" y="430"/>
                    </a:lnTo>
                    <a:lnTo>
                      <a:pt x="72" y="429"/>
                    </a:lnTo>
                    <a:lnTo>
                      <a:pt x="74" y="424"/>
                    </a:lnTo>
                    <a:lnTo>
                      <a:pt x="71" y="408"/>
                    </a:lnTo>
                    <a:lnTo>
                      <a:pt x="69" y="405"/>
                    </a:lnTo>
                    <a:lnTo>
                      <a:pt x="64" y="398"/>
                    </a:lnTo>
                    <a:lnTo>
                      <a:pt x="59" y="395"/>
                    </a:lnTo>
                    <a:lnTo>
                      <a:pt x="55" y="393"/>
                    </a:lnTo>
                    <a:lnTo>
                      <a:pt x="50" y="390"/>
                    </a:lnTo>
                    <a:lnTo>
                      <a:pt x="47" y="386"/>
                    </a:lnTo>
                    <a:lnTo>
                      <a:pt x="42" y="383"/>
                    </a:lnTo>
                    <a:lnTo>
                      <a:pt x="32" y="371"/>
                    </a:lnTo>
                    <a:lnTo>
                      <a:pt x="32" y="369"/>
                    </a:lnTo>
                    <a:lnTo>
                      <a:pt x="30" y="366"/>
                    </a:lnTo>
                    <a:lnTo>
                      <a:pt x="25" y="363"/>
                    </a:lnTo>
                    <a:lnTo>
                      <a:pt x="18" y="356"/>
                    </a:lnTo>
                    <a:lnTo>
                      <a:pt x="15" y="352"/>
                    </a:lnTo>
                    <a:lnTo>
                      <a:pt x="13" y="351"/>
                    </a:lnTo>
                    <a:lnTo>
                      <a:pt x="13" y="349"/>
                    </a:lnTo>
                    <a:lnTo>
                      <a:pt x="13" y="347"/>
                    </a:lnTo>
                    <a:lnTo>
                      <a:pt x="13" y="346"/>
                    </a:lnTo>
                    <a:lnTo>
                      <a:pt x="8" y="337"/>
                    </a:lnTo>
                    <a:lnTo>
                      <a:pt x="6" y="334"/>
                    </a:lnTo>
                    <a:lnTo>
                      <a:pt x="5" y="325"/>
                    </a:lnTo>
                    <a:lnTo>
                      <a:pt x="5" y="320"/>
                    </a:lnTo>
                    <a:lnTo>
                      <a:pt x="1" y="313"/>
                    </a:lnTo>
                    <a:lnTo>
                      <a:pt x="0" y="303"/>
                    </a:lnTo>
                    <a:lnTo>
                      <a:pt x="0" y="297"/>
                    </a:lnTo>
                    <a:lnTo>
                      <a:pt x="0" y="295"/>
                    </a:lnTo>
                    <a:lnTo>
                      <a:pt x="0" y="291"/>
                    </a:lnTo>
                    <a:lnTo>
                      <a:pt x="0" y="288"/>
                    </a:lnTo>
                    <a:lnTo>
                      <a:pt x="1" y="285"/>
                    </a:lnTo>
                    <a:lnTo>
                      <a:pt x="3" y="278"/>
                    </a:lnTo>
                    <a:lnTo>
                      <a:pt x="5" y="274"/>
                    </a:lnTo>
                    <a:lnTo>
                      <a:pt x="6" y="273"/>
                    </a:lnTo>
                    <a:lnTo>
                      <a:pt x="8" y="273"/>
                    </a:lnTo>
                    <a:lnTo>
                      <a:pt x="10" y="271"/>
                    </a:lnTo>
                    <a:lnTo>
                      <a:pt x="10" y="269"/>
                    </a:lnTo>
                    <a:lnTo>
                      <a:pt x="10" y="259"/>
                    </a:lnTo>
                    <a:lnTo>
                      <a:pt x="10" y="258"/>
                    </a:lnTo>
                    <a:lnTo>
                      <a:pt x="10" y="256"/>
                    </a:lnTo>
                    <a:lnTo>
                      <a:pt x="8" y="254"/>
                    </a:lnTo>
                    <a:lnTo>
                      <a:pt x="6" y="254"/>
                    </a:lnTo>
                    <a:lnTo>
                      <a:pt x="6" y="252"/>
                    </a:lnTo>
                    <a:lnTo>
                      <a:pt x="10" y="246"/>
                    </a:lnTo>
                    <a:lnTo>
                      <a:pt x="11" y="244"/>
                    </a:lnTo>
                    <a:lnTo>
                      <a:pt x="13" y="242"/>
                    </a:lnTo>
                    <a:lnTo>
                      <a:pt x="18" y="241"/>
                    </a:lnTo>
                    <a:lnTo>
                      <a:pt x="20" y="241"/>
                    </a:lnTo>
                    <a:lnTo>
                      <a:pt x="22" y="241"/>
                    </a:lnTo>
                    <a:lnTo>
                      <a:pt x="23" y="241"/>
                    </a:lnTo>
                    <a:lnTo>
                      <a:pt x="27" y="237"/>
                    </a:lnTo>
                    <a:lnTo>
                      <a:pt x="28" y="237"/>
                    </a:lnTo>
                    <a:lnTo>
                      <a:pt x="28" y="234"/>
                    </a:lnTo>
                    <a:lnTo>
                      <a:pt x="30" y="222"/>
                    </a:lnTo>
                    <a:lnTo>
                      <a:pt x="30" y="220"/>
                    </a:lnTo>
                    <a:lnTo>
                      <a:pt x="30" y="219"/>
                    </a:lnTo>
                    <a:lnTo>
                      <a:pt x="35" y="208"/>
                    </a:lnTo>
                    <a:lnTo>
                      <a:pt x="37" y="208"/>
                    </a:lnTo>
                    <a:lnTo>
                      <a:pt x="38" y="207"/>
                    </a:lnTo>
                    <a:lnTo>
                      <a:pt x="38" y="205"/>
                    </a:lnTo>
                    <a:lnTo>
                      <a:pt x="40" y="202"/>
                    </a:lnTo>
                    <a:lnTo>
                      <a:pt x="40" y="191"/>
                    </a:lnTo>
                    <a:lnTo>
                      <a:pt x="40" y="190"/>
                    </a:lnTo>
                    <a:lnTo>
                      <a:pt x="40" y="188"/>
                    </a:lnTo>
                    <a:lnTo>
                      <a:pt x="40" y="185"/>
                    </a:lnTo>
                    <a:lnTo>
                      <a:pt x="35" y="178"/>
                    </a:lnTo>
                    <a:lnTo>
                      <a:pt x="35" y="176"/>
                    </a:lnTo>
                    <a:lnTo>
                      <a:pt x="33" y="176"/>
                    </a:lnTo>
                    <a:lnTo>
                      <a:pt x="30" y="176"/>
                    </a:lnTo>
                    <a:lnTo>
                      <a:pt x="25" y="168"/>
                    </a:lnTo>
                    <a:lnTo>
                      <a:pt x="27" y="158"/>
                    </a:lnTo>
                    <a:lnTo>
                      <a:pt x="27" y="156"/>
                    </a:lnTo>
                    <a:lnTo>
                      <a:pt x="30" y="147"/>
                    </a:lnTo>
                    <a:lnTo>
                      <a:pt x="32" y="146"/>
                    </a:lnTo>
                    <a:lnTo>
                      <a:pt x="33" y="144"/>
                    </a:lnTo>
                    <a:lnTo>
                      <a:pt x="45" y="141"/>
                    </a:lnTo>
                    <a:lnTo>
                      <a:pt x="50" y="141"/>
                    </a:lnTo>
                    <a:lnTo>
                      <a:pt x="52" y="142"/>
                    </a:lnTo>
                    <a:lnTo>
                      <a:pt x="54" y="142"/>
                    </a:lnTo>
                    <a:lnTo>
                      <a:pt x="60" y="139"/>
                    </a:lnTo>
                    <a:lnTo>
                      <a:pt x="64" y="136"/>
                    </a:lnTo>
                    <a:lnTo>
                      <a:pt x="72" y="132"/>
                    </a:lnTo>
                    <a:lnTo>
                      <a:pt x="74" y="132"/>
                    </a:lnTo>
                    <a:lnTo>
                      <a:pt x="76" y="132"/>
                    </a:lnTo>
                    <a:lnTo>
                      <a:pt x="81" y="125"/>
                    </a:lnTo>
                    <a:lnTo>
                      <a:pt x="84" y="119"/>
                    </a:lnTo>
                    <a:lnTo>
                      <a:pt x="84" y="115"/>
                    </a:lnTo>
                    <a:lnTo>
                      <a:pt x="84" y="112"/>
                    </a:lnTo>
                    <a:lnTo>
                      <a:pt x="86" y="107"/>
                    </a:lnTo>
                    <a:lnTo>
                      <a:pt x="86" y="105"/>
                    </a:lnTo>
                    <a:lnTo>
                      <a:pt x="86" y="103"/>
                    </a:lnTo>
                    <a:lnTo>
                      <a:pt x="88" y="102"/>
                    </a:lnTo>
                    <a:lnTo>
                      <a:pt x="91" y="100"/>
                    </a:lnTo>
                    <a:lnTo>
                      <a:pt x="93" y="98"/>
                    </a:lnTo>
                    <a:lnTo>
                      <a:pt x="94" y="98"/>
                    </a:lnTo>
                    <a:lnTo>
                      <a:pt x="94" y="97"/>
                    </a:lnTo>
                    <a:lnTo>
                      <a:pt x="96" y="97"/>
                    </a:lnTo>
                    <a:lnTo>
                      <a:pt x="98" y="81"/>
                    </a:lnTo>
                    <a:lnTo>
                      <a:pt x="98" y="73"/>
                    </a:lnTo>
                    <a:lnTo>
                      <a:pt x="98" y="71"/>
                    </a:lnTo>
                    <a:lnTo>
                      <a:pt x="96" y="69"/>
                    </a:lnTo>
                    <a:lnTo>
                      <a:pt x="96" y="68"/>
                    </a:lnTo>
                    <a:lnTo>
                      <a:pt x="94" y="66"/>
                    </a:lnTo>
                    <a:lnTo>
                      <a:pt x="94" y="64"/>
                    </a:lnTo>
                    <a:lnTo>
                      <a:pt x="94" y="63"/>
                    </a:lnTo>
                    <a:lnTo>
                      <a:pt x="94" y="61"/>
                    </a:lnTo>
                    <a:lnTo>
                      <a:pt x="94" y="59"/>
                    </a:lnTo>
                    <a:lnTo>
                      <a:pt x="94" y="58"/>
                    </a:lnTo>
                    <a:lnTo>
                      <a:pt x="91" y="54"/>
                    </a:lnTo>
                    <a:lnTo>
                      <a:pt x="89" y="53"/>
                    </a:lnTo>
                    <a:lnTo>
                      <a:pt x="83" y="51"/>
                    </a:lnTo>
                    <a:lnTo>
                      <a:pt x="79" y="49"/>
                    </a:lnTo>
                    <a:lnTo>
                      <a:pt x="77" y="47"/>
                    </a:lnTo>
                    <a:lnTo>
                      <a:pt x="76" y="47"/>
                    </a:lnTo>
                    <a:lnTo>
                      <a:pt x="74" y="44"/>
                    </a:lnTo>
                    <a:lnTo>
                      <a:pt x="72" y="41"/>
                    </a:lnTo>
                    <a:lnTo>
                      <a:pt x="72" y="39"/>
                    </a:lnTo>
                    <a:lnTo>
                      <a:pt x="74" y="36"/>
                    </a:lnTo>
                    <a:lnTo>
                      <a:pt x="72" y="34"/>
                    </a:lnTo>
                    <a:lnTo>
                      <a:pt x="69" y="29"/>
                    </a:lnTo>
                    <a:lnTo>
                      <a:pt x="62" y="24"/>
                    </a:lnTo>
                    <a:lnTo>
                      <a:pt x="55" y="20"/>
                    </a:lnTo>
                    <a:lnTo>
                      <a:pt x="54" y="19"/>
                    </a:lnTo>
                    <a:lnTo>
                      <a:pt x="54" y="17"/>
                    </a:lnTo>
                    <a:lnTo>
                      <a:pt x="54" y="14"/>
                    </a:lnTo>
                    <a:lnTo>
                      <a:pt x="57" y="14"/>
                    </a:lnTo>
                    <a:lnTo>
                      <a:pt x="60" y="14"/>
                    </a:lnTo>
                    <a:close/>
                  </a:path>
                </a:pathLst>
              </a:custGeom>
              <a:solidFill>
                <a:srgbClr val="4F7D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83" name="Freeform 180"/>
              <p:cNvSpPr>
                <a:spLocks/>
              </p:cNvSpPr>
              <p:nvPr/>
            </p:nvSpPr>
            <p:spPr bwMode="auto">
              <a:xfrm>
                <a:off x="7075488" y="2651125"/>
                <a:ext cx="414338" cy="793750"/>
              </a:xfrm>
              <a:custGeom>
                <a:avLst/>
                <a:gdLst>
                  <a:gd name="T0" fmla="*/ 135 w 261"/>
                  <a:gd name="T1" fmla="*/ 9 h 500"/>
                  <a:gd name="T2" fmla="*/ 156 w 261"/>
                  <a:gd name="T3" fmla="*/ 7 h 500"/>
                  <a:gd name="T4" fmla="*/ 181 w 261"/>
                  <a:gd name="T5" fmla="*/ 4 h 500"/>
                  <a:gd name="T6" fmla="*/ 201 w 261"/>
                  <a:gd name="T7" fmla="*/ 2 h 500"/>
                  <a:gd name="T8" fmla="*/ 220 w 261"/>
                  <a:gd name="T9" fmla="*/ 5 h 500"/>
                  <a:gd name="T10" fmla="*/ 223 w 261"/>
                  <a:gd name="T11" fmla="*/ 33 h 500"/>
                  <a:gd name="T12" fmla="*/ 227 w 261"/>
                  <a:gd name="T13" fmla="*/ 70 h 500"/>
                  <a:gd name="T14" fmla="*/ 234 w 261"/>
                  <a:gd name="T15" fmla="*/ 122 h 500"/>
                  <a:gd name="T16" fmla="*/ 235 w 261"/>
                  <a:gd name="T17" fmla="*/ 141 h 500"/>
                  <a:gd name="T18" fmla="*/ 240 w 261"/>
                  <a:gd name="T19" fmla="*/ 187 h 500"/>
                  <a:gd name="T20" fmla="*/ 244 w 261"/>
                  <a:gd name="T21" fmla="*/ 219 h 500"/>
                  <a:gd name="T22" fmla="*/ 247 w 261"/>
                  <a:gd name="T23" fmla="*/ 243 h 500"/>
                  <a:gd name="T24" fmla="*/ 250 w 261"/>
                  <a:gd name="T25" fmla="*/ 268 h 500"/>
                  <a:gd name="T26" fmla="*/ 254 w 261"/>
                  <a:gd name="T27" fmla="*/ 300 h 500"/>
                  <a:gd name="T28" fmla="*/ 252 w 261"/>
                  <a:gd name="T29" fmla="*/ 326 h 500"/>
                  <a:gd name="T30" fmla="*/ 257 w 261"/>
                  <a:gd name="T31" fmla="*/ 354 h 500"/>
                  <a:gd name="T32" fmla="*/ 234 w 261"/>
                  <a:gd name="T33" fmla="*/ 368 h 500"/>
                  <a:gd name="T34" fmla="*/ 222 w 261"/>
                  <a:gd name="T35" fmla="*/ 365 h 500"/>
                  <a:gd name="T36" fmla="*/ 211 w 261"/>
                  <a:gd name="T37" fmla="*/ 383 h 500"/>
                  <a:gd name="T38" fmla="*/ 198 w 261"/>
                  <a:gd name="T39" fmla="*/ 405 h 500"/>
                  <a:gd name="T40" fmla="*/ 188 w 261"/>
                  <a:gd name="T41" fmla="*/ 424 h 500"/>
                  <a:gd name="T42" fmla="*/ 178 w 261"/>
                  <a:gd name="T43" fmla="*/ 441 h 500"/>
                  <a:gd name="T44" fmla="*/ 178 w 261"/>
                  <a:gd name="T45" fmla="*/ 458 h 500"/>
                  <a:gd name="T46" fmla="*/ 149 w 261"/>
                  <a:gd name="T47" fmla="*/ 453 h 500"/>
                  <a:gd name="T48" fmla="*/ 142 w 261"/>
                  <a:gd name="T49" fmla="*/ 446 h 500"/>
                  <a:gd name="T50" fmla="*/ 130 w 261"/>
                  <a:gd name="T51" fmla="*/ 458 h 500"/>
                  <a:gd name="T52" fmla="*/ 118 w 261"/>
                  <a:gd name="T53" fmla="*/ 480 h 500"/>
                  <a:gd name="T54" fmla="*/ 106 w 261"/>
                  <a:gd name="T55" fmla="*/ 470 h 500"/>
                  <a:gd name="T56" fmla="*/ 91 w 261"/>
                  <a:gd name="T57" fmla="*/ 475 h 500"/>
                  <a:gd name="T58" fmla="*/ 84 w 261"/>
                  <a:gd name="T59" fmla="*/ 490 h 500"/>
                  <a:gd name="T60" fmla="*/ 67 w 261"/>
                  <a:gd name="T61" fmla="*/ 483 h 500"/>
                  <a:gd name="T62" fmla="*/ 45 w 261"/>
                  <a:gd name="T63" fmla="*/ 482 h 500"/>
                  <a:gd name="T64" fmla="*/ 37 w 261"/>
                  <a:gd name="T65" fmla="*/ 482 h 500"/>
                  <a:gd name="T66" fmla="*/ 35 w 261"/>
                  <a:gd name="T67" fmla="*/ 493 h 500"/>
                  <a:gd name="T68" fmla="*/ 30 w 261"/>
                  <a:gd name="T69" fmla="*/ 485 h 500"/>
                  <a:gd name="T70" fmla="*/ 15 w 261"/>
                  <a:gd name="T71" fmla="*/ 483 h 500"/>
                  <a:gd name="T72" fmla="*/ 12 w 261"/>
                  <a:gd name="T73" fmla="*/ 492 h 500"/>
                  <a:gd name="T74" fmla="*/ 7 w 261"/>
                  <a:gd name="T75" fmla="*/ 498 h 500"/>
                  <a:gd name="T76" fmla="*/ 5 w 261"/>
                  <a:gd name="T77" fmla="*/ 487 h 500"/>
                  <a:gd name="T78" fmla="*/ 10 w 261"/>
                  <a:gd name="T79" fmla="*/ 454 h 500"/>
                  <a:gd name="T80" fmla="*/ 7 w 261"/>
                  <a:gd name="T81" fmla="*/ 446 h 500"/>
                  <a:gd name="T82" fmla="*/ 27 w 261"/>
                  <a:gd name="T83" fmla="*/ 404 h 500"/>
                  <a:gd name="T84" fmla="*/ 37 w 261"/>
                  <a:gd name="T85" fmla="*/ 388 h 500"/>
                  <a:gd name="T86" fmla="*/ 34 w 261"/>
                  <a:gd name="T87" fmla="*/ 363 h 500"/>
                  <a:gd name="T88" fmla="*/ 23 w 261"/>
                  <a:gd name="T89" fmla="*/ 334 h 500"/>
                  <a:gd name="T90" fmla="*/ 25 w 261"/>
                  <a:gd name="T91" fmla="*/ 312 h 500"/>
                  <a:gd name="T92" fmla="*/ 27 w 261"/>
                  <a:gd name="T93" fmla="*/ 288 h 500"/>
                  <a:gd name="T94" fmla="*/ 23 w 261"/>
                  <a:gd name="T95" fmla="*/ 256 h 500"/>
                  <a:gd name="T96" fmla="*/ 20 w 261"/>
                  <a:gd name="T97" fmla="*/ 217 h 500"/>
                  <a:gd name="T98" fmla="*/ 17 w 261"/>
                  <a:gd name="T99" fmla="*/ 173 h 500"/>
                  <a:gd name="T100" fmla="*/ 12 w 261"/>
                  <a:gd name="T101" fmla="*/ 112 h 500"/>
                  <a:gd name="T102" fmla="*/ 7 w 261"/>
                  <a:gd name="T103" fmla="*/ 56 h 500"/>
                  <a:gd name="T104" fmla="*/ 7 w 261"/>
                  <a:gd name="T105" fmla="*/ 29 h 500"/>
                  <a:gd name="T106" fmla="*/ 13 w 261"/>
                  <a:gd name="T107" fmla="*/ 36 h 500"/>
                  <a:gd name="T108" fmla="*/ 29 w 261"/>
                  <a:gd name="T109" fmla="*/ 36 h 500"/>
                  <a:gd name="T110" fmla="*/ 45 w 261"/>
                  <a:gd name="T111" fmla="*/ 28 h 500"/>
                  <a:gd name="T112" fmla="*/ 74 w 261"/>
                  <a:gd name="T113" fmla="*/ 16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1" h="500">
                    <a:moveTo>
                      <a:pt x="115" y="11"/>
                    </a:moveTo>
                    <a:lnTo>
                      <a:pt x="120" y="11"/>
                    </a:lnTo>
                    <a:lnTo>
                      <a:pt x="123" y="11"/>
                    </a:lnTo>
                    <a:lnTo>
                      <a:pt x="125" y="11"/>
                    </a:lnTo>
                    <a:lnTo>
                      <a:pt x="127" y="11"/>
                    </a:lnTo>
                    <a:lnTo>
                      <a:pt x="134" y="9"/>
                    </a:lnTo>
                    <a:lnTo>
                      <a:pt x="135" y="9"/>
                    </a:lnTo>
                    <a:lnTo>
                      <a:pt x="140" y="9"/>
                    </a:lnTo>
                    <a:lnTo>
                      <a:pt x="142" y="9"/>
                    </a:lnTo>
                    <a:lnTo>
                      <a:pt x="144" y="9"/>
                    </a:lnTo>
                    <a:lnTo>
                      <a:pt x="147" y="7"/>
                    </a:lnTo>
                    <a:lnTo>
                      <a:pt x="152" y="7"/>
                    </a:lnTo>
                    <a:lnTo>
                      <a:pt x="154" y="7"/>
                    </a:lnTo>
                    <a:lnTo>
                      <a:pt x="156" y="7"/>
                    </a:lnTo>
                    <a:lnTo>
                      <a:pt x="162" y="5"/>
                    </a:lnTo>
                    <a:lnTo>
                      <a:pt x="169" y="5"/>
                    </a:lnTo>
                    <a:lnTo>
                      <a:pt x="174" y="5"/>
                    </a:lnTo>
                    <a:lnTo>
                      <a:pt x="176" y="4"/>
                    </a:lnTo>
                    <a:lnTo>
                      <a:pt x="178" y="4"/>
                    </a:lnTo>
                    <a:lnTo>
                      <a:pt x="179" y="4"/>
                    </a:lnTo>
                    <a:lnTo>
                      <a:pt x="181" y="4"/>
                    </a:lnTo>
                    <a:lnTo>
                      <a:pt x="183" y="4"/>
                    </a:lnTo>
                    <a:lnTo>
                      <a:pt x="184" y="4"/>
                    </a:lnTo>
                    <a:lnTo>
                      <a:pt x="188" y="4"/>
                    </a:lnTo>
                    <a:lnTo>
                      <a:pt x="189" y="2"/>
                    </a:lnTo>
                    <a:lnTo>
                      <a:pt x="195" y="2"/>
                    </a:lnTo>
                    <a:lnTo>
                      <a:pt x="200" y="2"/>
                    </a:lnTo>
                    <a:lnTo>
                      <a:pt x="201" y="2"/>
                    </a:lnTo>
                    <a:lnTo>
                      <a:pt x="206" y="0"/>
                    </a:lnTo>
                    <a:lnTo>
                      <a:pt x="208" y="0"/>
                    </a:lnTo>
                    <a:lnTo>
                      <a:pt x="217" y="0"/>
                    </a:lnTo>
                    <a:lnTo>
                      <a:pt x="218" y="0"/>
                    </a:lnTo>
                    <a:lnTo>
                      <a:pt x="220" y="2"/>
                    </a:lnTo>
                    <a:lnTo>
                      <a:pt x="220" y="4"/>
                    </a:lnTo>
                    <a:lnTo>
                      <a:pt x="220" y="5"/>
                    </a:lnTo>
                    <a:lnTo>
                      <a:pt x="220" y="7"/>
                    </a:lnTo>
                    <a:lnTo>
                      <a:pt x="220" y="9"/>
                    </a:lnTo>
                    <a:lnTo>
                      <a:pt x="220" y="14"/>
                    </a:lnTo>
                    <a:lnTo>
                      <a:pt x="222" y="17"/>
                    </a:lnTo>
                    <a:lnTo>
                      <a:pt x="222" y="28"/>
                    </a:lnTo>
                    <a:lnTo>
                      <a:pt x="223" y="31"/>
                    </a:lnTo>
                    <a:lnTo>
                      <a:pt x="223" y="33"/>
                    </a:lnTo>
                    <a:lnTo>
                      <a:pt x="223" y="38"/>
                    </a:lnTo>
                    <a:lnTo>
                      <a:pt x="223" y="39"/>
                    </a:lnTo>
                    <a:lnTo>
                      <a:pt x="223" y="41"/>
                    </a:lnTo>
                    <a:lnTo>
                      <a:pt x="225" y="46"/>
                    </a:lnTo>
                    <a:lnTo>
                      <a:pt x="227" y="58"/>
                    </a:lnTo>
                    <a:lnTo>
                      <a:pt x="227" y="60"/>
                    </a:lnTo>
                    <a:lnTo>
                      <a:pt x="227" y="70"/>
                    </a:lnTo>
                    <a:lnTo>
                      <a:pt x="228" y="78"/>
                    </a:lnTo>
                    <a:lnTo>
                      <a:pt x="228" y="80"/>
                    </a:lnTo>
                    <a:lnTo>
                      <a:pt x="230" y="92"/>
                    </a:lnTo>
                    <a:lnTo>
                      <a:pt x="232" y="99"/>
                    </a:lnTo>
                    <a:lnTo>
                      <a:pt x="234" y="117"/>
                    </a:lnTo>
                    <a:lnTo>
                      <a:pt x="234" y="121"/>
                    </a:lnTo>
                    <a:lnTo>
                      <a:pt x="234" y="122"/>
                    </a:lnTo>
                    <a:lnTo>
                      <a:pt x="234" y="124"/>
                    </a:lnTo>
                    <a:lnTo>
                      <a:pt x="234" y="126"/>
                    </a:lnTo>
                    <a:lnTo>
                      <a:pt x="234" y="127"/>
                    </a:lnTo>
                    <a:lnTo>
                      <a:pt x="235" y="129"/>
                    </a:lnTo>
                    <a:lnTo>
                      <a:pt x="235" y="131"/>
                    </a:lnTo>
                    <a:lnTo>
                      <a:pt x="235" y="133"/>
                    </a:lnTo>
                    <a:lnTo>
                      <a:pt x="235" y="141"/>
                    </a:lnTo>
                    <a:lnTo>
                      <a:pt x="237" y="146"/>
                    </a:lnTo>
                    <a:lnTo>
                      <a:pt x="237" y="155"/>
                    </a:lnTo>
                    <a:lnTo>
                      <a:pt x="239" y="168"/>
                    </a:lnTo>
                    <a:lnTo>
                      <a:pt x="240" y="173"/>
                    </a:lnTo>
                    <a:lnTo>
                      <a:pt x="240" y="183"/>
                    </a:lnTo>
                    <a:lnTo>
                      <a:pt x="240" y="185"/>
                    </a:lnTo>
                    <a:lnTo>
                      <a:pt x="240" y="187"/>
                    </a:lnTo>
                    <a:lnTo>
                      <a:pt x="242" y="188"/>
                    </a:lnTo>
                    <a:lnTo>
                      <a:pt x="242" y="194"/>
                    </a:lnTo>
                    <a:lnTo>
                      <a:pt x="242" y="197"/>
                    </a:lnTo>
                    <a:lnTo>
                      <a:pt x="242" y="204"/>
                    </a:lnTo>
                    <a:lnTo>
                      <a:pt x="244" y="205"/>
                    </a:lnTo>
                    <a:lnTo>
                      <a:pt x="244" y="209"/>
                    </a:lnTo>
                    <a:lnTo>
                      <a:pt x="244" y="219"/>
                    </a:lnTo>
                    <a:lnTo>
                      <a:pt x="245" y="222"/>
                    </a:lnTo>
                    <a:lnTo>
                      <a:pt x="245" y="224"/>
                    </a:lnTo>
                    <a:lnTo>
                      <a:pt x="245" y="227"/>
                    </a:lnTo>
                    <a:lnTo>
                      <a:pt x="245" y="231"/>
                    </a:lnTo>
                    <a:lnTo>
                      <a:pt x="245" y="233"/>
                    </a:lnTo>
                    <a:lnTo>
                      <a:pt x="245" y="234"/>
                    </a:lnTo>
                    <a:lnTo>
                      <a:pt x="247" y="243"/>
                    </a:lnTo>
                    <a:lnTo>
                      <a:pt x="247" y="248"/>
                    </a:lnTo>
                    <a:lnTo>
                      <a:pt x="247" y="249"/>
                    </a:lnTo>
                    <a:lnTo>
                      <a:pt x="249" y="255"/>
                    </a:lnTo>
                    <a:lnTo>
                      <a:pt x="249" y="261"/>
                    </a:lnTo>
                    <a:lnTo>
                      <a:pt x="249" y="263"/>
                    </a:lnTo>
                    <a:lnTo>
                      <a:pt x="250" y="266"/>
                    </a:lnTo>
                    <a:lnTo>
                      <a:pt x="250" y="268"/>
                    </a:lnTo>
                    <a:lnTo>
                      <a:pt x="250" y="271"/>
                    </a:lnTo>
                    <a:lnTo>
                      <a:pt x="252" y="282"/>
                    </a:lnTo>
                    <a:lnTo>
                      <a:pt x="252" y="292"/>
                    </a:lnTo>
                    <a:lnTo>
                      <a:pt x="252" y="297"/>
                    </a:lnTo>
                    <a:lnTo>
                      <a:pt x="254" y="297"/>
                    </a:lnTo>
                    <a:lnTo>
                      <a:pt x="254" y="299"/>
                    </a:lnTo>
                    <a:lnTo>
                      <a:pt x="254" y="300"/>
                    </a:lnTo>
                    <a:lnTo>
                      <a:pt x="254" y="310"/>
                    </a:lnTo>
                    <a:lnTo>
                      <a:pt x="256" y="316"/>
                    </a:lnTo>
                    <a:lnTo>
                      <a:pt x="254" y="317"/>
                    </a:lnTo>
                    <a:lnTo>
                      <a:pt x="250" y="321"/>
                    </a:lnTo>
                    <a:lnTo>
                      <a:pt x="249" y="322"/>
                    </a:lnTo>
                    <a:lnTo>
                      <a:pt x="250" y="324"/>
                    </a:lnTo>
                    <a:lnTo>
                      <a:pt x="252" y="326"/>
                    </a:lnTo>
                    <a:lnTo>
                      <a:pt x="254" y="329"/>
                    </a:lnTo>
                    <a:lnTo>
                      <a:pt x="259" y="338"/>
                    </a:lnTo>
                    <a:lnTo>
                      <a:pt x="261" y="343"/>
                    </a:lnTo>
                    <a:lnTo>
                      <a:pt x="261" y="344"/>
                    </a:lnTo>
                    <a:lnTo>
                      <a:pt x="261" y="346"/>
                    </a:lnTo>
                    <a:lnTo>
                      <a:pt x="261" y="353"/>
                    </a:lnTo>
                    <a:lnTo>
                      <a:pt x="257" y="354"/>
                    </a:lnTo>
                    <a:lnTo>
                      <a:pt x="250" y="356"/>
                    </a:lnTo>
                    <a:lnTo>
                      <a:pt x="247" y="356"/>
                    </a:lnTo>
                    <a:lnTo>
                      <a:pt x="245" y="356"/>
                    </a:lnTo>
                    <a:lnTo>
                      <a:pt x="244" y="360"/>
                    </a:lnTo>
                    <a:lnTo>
                      <a:pt x="237" y="365"/>
                    </a:lnTo>
                    <a:lnTo>
                      <a:pt x="235" y="368"/>
                    </a:lnTo>
                    <a:lnTo>
                      <a:pt x="234" y="368"/>
                    </a:lnTo>
                    <a:lnTo>
                      <a:pt x="232" y="370"/>
                    </a:lnTo>
                    <a:lnTo>
                      <a:pt x="230" y="370"/>
                    </a:lnTo>
                    <a:lnTo>
                      <a:pt x="228" y="368"/>
                    </a:lnTo>
                    <a:lnTo>
                      <a:pt x="227" y="368"/>
                    </a:lnTo>
                    <a:lnTo>
                      <a:pt x="225" y="365"/>
                    </a:lnTo>
                    <a:lnTo>
                      <a:pt x="223" y="365"/>
                    </a:lnTo>
                    <a:lnTo>
                      <a:pt x="222" y="365"/>
                    </a:lnTo>
                    <a:lnTo>
                      <a:pt x="218" y="365"/>
                    </a:lnTo>
                    <a:lnTo>
                      <a:pt x="211" y="366"/>
                    </a:lnTo>
                    <a:lnTo>
                      <a:pt x="210" y="366"/>
                    </a:lnTo>
                    <a:lnTo>
                      <a:pt x="208" y="370"/>
                    </a:lnTo>
                    <a:lnTo>
                      <a:pt x="208" y="371"/>
                    </a:lnTo>
                    <a:lnTo>
                      <a:pt x="211" y="382"/>
                    </a:lnTo>
                    <a:lnTo>
                      <a:pt x="211" y="383"/>
                    </a:lnTo>
                    <a:lnTo>
                      <a:pt x="213" y="387"/>
                    </a:lnTo>
                    <a:lnTo>
                      <a:pt x="213" y="388"/>
                    </a:lnTo>
                    <a:lnTo>
                      <a:pt x="213" y="390"/>
                    </a:lnTo>
                    <a:lnTo>
                      <a:pt x="213" y="392"/>
                    </a:lnTo>
                    <a:lnTo>
                      <a:pt x="210" y="393"/>
                    </a:lnTo>
                    <a:lnTo>
                      <a:pt x="200" y="404"/>
                    </a:lnTo>
                    <a:lnTo>
                      <a:pt x="198" y="405"/>
                    </a:lnTo>
                    <a:lnTo>
                      <a:pt x="198" y="409"/>
                    </a:lnTo>
                    <a:lnTo>
                      <a:pt x="198" y="410"/>
                    </a:lnTo>
                    <a:lnTo>
                      <a:pt x="198" y="412"/>
                    </a:lnTo>
                    <a:lnTo>
                      <a:pt x="196" y="417"/>
                    </a:lnTo>
                    <a:lnTo>
                      <a:pt x="195" y="421"/>
                    </a:lnTo>
                    <a:lnTo>
                      <a:pt x="189" y="424"/>
                    </a:lnTo>
                    <a:lnTo>
                      <a:pt x="188" y="424"/>
                    </a:lnTo>
                    <a:lnTo>
                      <a:pt x="188" y="422"/>
                    </a:lnTo>
                    <a:lnTo>
                      <a:pt x="186" y="422"/>
                    </a:lnTo>
                    <a:lnTo>
                      <a:pt x="184" y="424"/>
                    </a:lnTo>
                    <a:lnTo>
                      <a:pt x="183" y="424"/>
                    </a:lnTo>
                    <a:lnTo>
                      <a:pt x="178" y="436"/>
                    </a:lnTo>
                    <a:lnTo>
                      <a:pt x="178" y="439"/>
                    </a:lnTo>
                    <a:lnTo>
                      <a:pt x="178" y="441"/>
                    </a:lnTo>
                    <a:lnTo>
                      <a:pt x="179" y="444"/>
                    </a:lnTo>
                    <a:lnTo>
                      <a:pt x="179" y="446"/>
                    </a:lnTo>
                    <a:lnTo>
                      <a:pt x="179" y="448"/>
                    </a:lnTo>
                    <a:lnTo>
                      <a:pt x="179" y="449"/>
                    </a:lnTo>
                    <a:lnTo>
                      <a:pt x="178" y="454"/>
                    </a:lnTo>
                    <a:lnTo>
                      <a:pt x="178" y="456"/>
                    </a:lnTo>
                    <a:lnTo>
                      <a:pt x="178" y="458"/>
                    </a:lnTo>
                    <a:lnTo>
                      <a:pt x="176" y="458"/>
                    </a:lnTo>
                    <a:lnTo>
                      <a:pt x="173" y="460"/>
                    </a:lnTo>
                    <a:lnTo>
                      <a:pt x="169" y="460"/>
                    </a:lnTo>
                    <a:lnTo>
                      <a:pt x="157" y="460"/>
                    </a:lnTo>
                    <a:lnTo>
                      <a:pt x="154" y="458"/>
                    </a:lnTo>
                    <a:lnTo>
                      <a:pt x="149" y="454"/>
                    </a:lnTo>
                    <a:lnTo>
                      <a:pt x="149" y="453"/>
                    </a:lnTo>
                    <a:lnTo>
                      <a:pt x="147" y="451"/>
                    </a:lnTo>
                    <a:lnTo>
                      <a:pt x="147" y="449"/>
                    </a:lnTo>
                    <a:lnTo>
                      <a:pt x="147" y="446"/>
                    </a:lnTo>
                    <a:lnTo>
                      <a:pt x="147" y="444"/>
                    </a:lnTo>
                    <a:lnTo>
                      <a:pt x="144" y="444"/>
                    </a:lnTo>
                    <a:lnTo>
                      <a:pt x="144" y="446"/>
                    </a:lnTo>
                    <a:lnTo>
                      <a:pt x="142" y="446"/>
                    </a:lnTo>
                    <a:lnTo>
                      <a:pt x="137" y="449"/>
                    </a:lnTo>
                    <a:lnTo>
                      <a:pt x="135" y="453"/>
                    </a:lnTo>
                    <a:lnTo>
                      <a:pt x="135" y="454"/>
                    </a:lnTo>
                    <a:lnTo>
                      <a:pt x="135" y="456"/>
                    </a:lnTo>
                    <a:lnTo>
                      <a:pt x="134" y="456"/>
                    </a:lnTo>
                    <a:lnTo>
                      <a:pt x="132" y="458"/>
                    </a:lnTo>
                    <a:lnTo>
                      <a:pt x="130" y="458"/>
                    </a:lnTo>
                    <a:lnTo>
                      <a:pt x="128" y="458"/>
                    </a:lnTo>
                    <a:lnTo>
                      <a:pt x="128" y="460"/>
                    </a:lnTo>
                    <a:lnTo>
                      <a:pt x="128" y="466"/>
                    </a:lnTo>
                    <a:lnTo>
                      <a:pt x="123" y="482"/>
                    </a:lnTo>
                    <a:lnTo>
                      <a:pt x="120" y="483"/>
                    </a:lnTo>
                    <a:lnTo>
                      <a:pt x="118" y="483"/>
                    </a:lnTo>
                    <a:lnTo>
                      <a:pt x="118" y="480"/>
                    </a:lnTo>
                    <a:lnTo>
                      <a:pt x="113" y="476"/>
                    </a:lnTo>
                    <a:lnTo>
                      <a:pt x="113" y="478"/>
                    </a:lnTo>
                    <a:lnTo>
                      <a:pt x="112" y="478"/>
                    </a:lnTo>
                    <a:lnTo>
                      <a:pt x="112" y="476"/>
                    </a:lnTo>
                    <a:lnTo>
                      <a:pt x="110" y="475"/>
                    </a:lnTo>
                    <a:lnTo>
                      <a:pt x="108" y="473"/>
                    </a:lnTo>
                    <a:lnTo>
                      <a:pt x="106" y="470"/>
                    </a:lnTo>
                    <a:lnTo>
                      <a:pt x="105" y="466"/>
                    </a:lnTo>
                    <a:lnTo>
                      <a:pt x="103" y="466"/>
                    </a:lnTo>
                    <a:lnTo>
                      <a:pt x="100" y="468"/>
                    </a:lnTo>
                    <a:lnTo>
                      <a:pt x="98" y="470"/>
                    </a:lnTo>
                    <a:lnTo>
                      <a:pt x="96" y="473"/>
                    </a:lnTo>
                    <a:lnTo>
                      <a:pt x="96" y="475"/>
                    </a:lnTo>
                    <a:lnTo>
                      <a:pt x="91" y="475"/>
                    </a:lnTo>
                    <a:lnTo>
                      <a:pt x="88" y="476"/>
                    </a:lnTo>
                    <a:lnTo>
                      <a:pt x="86" y="478"/>
                    </a:lnTo>
                    <a:lnTo>
                      <a:pt x="86" y="480"/>
                    </a:lnTo>
                    <a:lnTo>
                      <a:pt x="86" y="482"/>
                    </a:lnTo>
                    <a:lnTo>
                      <a:pt x="86" y="483"/>
                    </a:lnTo>
                    <a:lnTo>
                      <a:pt x="84" y="488"/>
                    </a:lnTo>
                    <a:lnTo>
                      <a:pt x="84" y="490"/>
                    </a:lnTo>
                    <a:lnTo>
                      <a:pt x="84" y="492"/>
                    </a:lnTo>
                    <a:lnTo>
                      <a:pt x="83" y="493"/>
                    </a:lnTo>
                    <a:lnTo>
                      <a:pt x="81" y="493"/>
                    </a:lnTo>
                    <a:lnTo>
                      <a:pt x="79" y="493"/>
                    </a:lnTo>
                    <a:lnTo>
                      <a:pt x="73" y="487"/>
                    </a:lnTo>
                    <a:lnTo>
                      <a:pt x="67" y="485"/>
                    </a:lnTo>
                    <a:lnTo>
                      <a:pt x="67" y="483"/>
                    </a:lnTo>
                    <a:lnTo>
                      <a:pt x="64" y="482"/>
                    </a:lnTo>
                    <a:lnTo>
                      <a:pt x="57" y="478"/>
                    </a:lnTo>
                    <a:lnTo>
                      <a:pt x="56" y="476"/>
                    </a:lnTo>
                    <a:lnTo>
                      <a:pt x="54" y="476"/>
                    </a:lnTo>
                    <a:lnTo>
                      <a:pt x="52" y="476"/>
                    </a:lnTo>
                    <a:lnTo>
                      <a:pt x="51" y="478"/>
                    </a:lnTo>
                    <a:lnTo>
                      <a:pt x="45" y="482"/>
                    </a:lnTo>
                    <a:lnTo>
                      <a:pt x="42" y="480"/>
                    </a:lnTo>
                    <a:lnTo>
                      <a:pt x="40" y="478"/>
                    </a:lnTo>
                    <a:lnTo>
                      <a:pt x="40" y="476"/>
                    </a:lnTo>
                    <a:lnTo>
                      <a:pt x="40" y="475"/>
                    </a:lnTo>
                    <a:lnTo>
                      <a:pt x="39" y="475"/>
                    </a:lnTo>
                    <a:lnTo>
                      <a:pt x="35" y="482"/>
                    </a:lnTo>
                    <a:lnTo>
                      <a:pt x="37" y="482"/>
                    </a:lnTo>
                    <a:lnTo>
                      <a:pt x="37" y="483"/>
                    </a:lnTo>
                    <a:lnTo>
                      <a:pt x="39" y="485"/>
                    </a:lnTo>
                    <a:lnTo>
                      <a:pt x="40" y="485"/>
                    </a:lnTo>
                    <a:lnTo>
                      <a:pt x="40" y="487"/>
                    </a:lnTo>
                    <a:lnTo>
                      <a:pt x="40" y="488"/>
                    </a:lnTo>
                    <a:lnTo>
                      <a:pt x="39" y="492"/>
                    </a:lnTo>
                    <a:lnTo>
                      <a:pt x="35" y="493"/>
                    </a:lnTo>
                    <a:lnTo>
                      <a:pt x="34" y="493"/>
                    </a:lnTo>
                    <a:lnTo>
                      <a:pt x="34" y="492"/>
                    </a:lnTo>
                    <a:lnTo>
                      <a:pt x="32" y="490"/>
                    </a:lnTo>
                    <a:lnTo>
                      <a:pt x="34" y="487"/>
                    </a:lnTo>
                    <a:lnTo>
                      <a:pt x="34" y="485"/>
                    </a:lnTo>
                    <a:lnTo>
                      <a:pt x="32" y="483"/>
                    </a:lnTo>
                    <a:lnTo>
                      <a:pt x="30" y="485"/>
                    </a:lnTo>
                    <a:lnTo>
                      <a:pt x="25" y="487"/>
                    </a:lnTo>
                    <a:lnTo>
                      <a:pt x="23" y="488"/>
                    </a:lnTo>
                    <a:lnTo>
                      <a:pt x="20" y="488"/>
                    </a:lnTo>
                    <a:lnTo>
                      <a:pt x="18" y="488"/>
                    </a:lnTo>
                    <a:lnTo>
                      <a:pt x="17" y="485"/>
                    </a:lnTo>
                    <a:lnTo>
                      <a:pt x="17" y="483"/>
                    </a:lnTo>
                    <a:lnTo>
                      <a:pt x="15" y="483"/>
                    </a:lnTo>
                    <a:lnTo>
                      <a:pt x="13" y="483"/>
                    </a:lnTo>
                    <a:lnTo>
                      <a:pt x="12" y="487"/>
                    </a:lnTo>
                    <a:lnTo>
                      <a:pt x="10" y="487"/>
                    </a:lnTo>
                    <a:lnTo>
                      <a:pt x="10" y="488"/>
                    </a:lnTo>
                    <a:lnTo>
                      <a:pt x="10" y="490"/>
                    </a:lnTo>
                    <a:lnTo>
                      <a:pt x="12" y="490"/>
                    </a:lnTo>
                    <a:lnTo>
                      <a:pt x="12" y="492"/>
                    </a:lnTo>
                    <a:lnTo>
                      <a:pt x="13" y="492"/>
                    </a:lnTo>
                    <a:lnTo>
                      <a:pt x="13" y="493"/>
                    </a:lnTo>
                    <a:lnTo>
                      <a:pt x="13" y="495"/>
                    </a:lnTo>
                    <a:lnTo>
                      <a:pt x="13" y="497"/>
                    </a:lnTo>
                    <a:lnTo>
                      <a:pt x="12" y="500"/>
                    </a:lnTo>
                    <a:lnTo>
                      <a:pt x="8" y="500"/>
                    </a:lnTo>
                    <a:lnTo>
                      <a:pt x="7" y="498"/>
                    </a:lnTo>
                    <a:lnTo>
                      <a:pt x="5" y="498"/>
                    </a:lnTo>
                    <a:lnTo>
                      <a:pt x="3" y="498"/>
                    </a:lnTo>
                    <a:lnTo>
                      <a:pt x="3" y="495"/>
                    </a:lnTo>
                    <a:lnTo>
                      <a:pt x="1" y="493"/>
                    </a:lnTo>
                    <a:lnTo>
                      <a:pt x="0" y="488"/>
                    </a:lnTo>
                    <a:lnTo>
                      <a:pt x="3" y="488"/>
                    </a:lnTo>
                    <a:lnTo>
                      <a:pt x="5" y="487"/>
                    </a:lnTo>
                    <a:lnTo>
                      <a:pt x="3" y="478"/>
                    </a:lnTo>
                    <a:lnTo>
                      <a:pt x="0" y="471"/>
                    </a:lnTo>
                    <a:lnTo>
                      <a:pt x="0" y="470"/>
                    </a:lnTo>
                    <a:lnTo>
                      <a:pt x="1" y="463"/>
                    </a:lnTo>
                    <a:lnTo>
                      <a:pt x="5" y="460"/>
                    </a:lnTo>
                    <a:lnTo>
                      <a:pt x="8" y="458"/>
                    </a:lnTo>
                    <a:lnTo>
                      <a:pt x="10" y="454"/>
                    </a:lnTo>
                    <a:lnTo>
                      <a:pt x="10" y="453"/>
                    </a:lnTo>
                    <a:lnTo>
                      <a:pt x="8" y="453"/>
                    </a:lnTo>
                    <a:lnTo>
                      <a:pt x="7" y="453"/>
                    </a:lnTo>
                    <a:lnTo>
                      <a:pt x="7" y="451"/>
                    </a:lnTo>
                    <a:lnTo>
                      <a:pt x="5" y="449"/>
                    </a:lnTo>
                    <a:lnTo>
                      <a:pt x="5" y="448"/>
                    </a:lnTo>
                    <a:lnTo>
                      <a:pt x="7" y="446"/>
                    </a:lnTo>
                    <a:lnTo>
                      <a:pt x="8" y="443"/>
                    </a:lnTo>
                    <a:lnTo>
                      <a:pt x="13" y="441"/>
                    </a:lnTo>
                    <a:lnTo>
                      <a:pt x="22" y="426"/>
                    </a:lnTo>
                    <a:lnTo>
                      <a:pt x="22" y="424"/>
                    </a:lnTo>
                    <a:lnTo>
                      <a:pt x="27" y="410"/>
                    </a:lnTo>
                    <a:lnTo>
                      <a:pt x="27" y="407"/>
                    </a:lnTo>
                    <a:lnTo>
                      <a:pt x="27" y="404"/>
                    </a:lnTo>
                    <a:lnTo>
                      <a:pt x="29" y="400"/>
                    </a:lnTo>
                    <a:lnTo>
                      <a:pt x="29" y="395"/>
                    </a:lnTo>
                    <a:lnTo>
                      <a:pt x="30" y="393"/>
                    </a:lnTo>
                    <a:lnTo>
                      <a:pt x="32" y="392"/>
                    </a:lnTo>
                    <a:lnTo>
                      <a:pt x="35" y="390"/>
                    </a:lnTo>
                    <a:lnTo>
                      <a:pt x="37" y="390"/>
                    </a:lnTo>
                    <a:lnTo>
                      <a:pt x="37" y="388"/>
                    </a:lnTo>
                    <a:lnTo>
                      <a:pt x="39" y="380"/>
                    </a:lnTo>
                    <a:lnTo>
                      <a:pt x="39" y="378"/>
                    </a:lnTo>
                    <a:lnTo>
                      <a:pt x="35" y="370"/>
                    </a:lnTo>
                    <a:lnTo>
                      <a:pt x="34" y="370"/>
                    </a:lnTo>
                    <a:lnTo>
                      <a:pt x="32" y="368"/>
                    </a:lnTo>
                    <a:lnTo>
                      <a:pt x="34" y="365"/>
                    </a:lnTo>
                    <a:lnTo>
                      <a:pt x="34" y="363"/>
                    </a:lnTo>
                    <a:lnTo>
                      <a:pt x="35" y="361"/>
                    </a:lnTo>
                    <a:lnTo>
                      <a:pt x="35" y="358"/>
                    </a:lnTo>
                    <a:lnTo>
                      <a:pt x="29" y="346"/>
                    </a:lnTo>
                    <a:lnTo>
                      <a:pt x="25" y="341"/>
                    </a:lnTo>
                    <a:lnTo>
                      <a:pt x="20" y="336"/>
                    </a:lnTo>
                    <a:lnTo>
                      <a:pt x="22" y="334"/>
                    </a:lnTo>
                    <a:lnTo>
                      <a:pt x="23" y="334"/>
                    </a:lnTo>
                    <a:lnTo>
                      <a:pt x="25" y="331"/>
                    </a:lnTo>
                    <a:lnTo>
                      <a:pt x="25" y="322"/>
                    </a:lnTo>
                    <a:lnTo>
                      <a:pt x="23" y="322"/>
                    </a:lnTo>
                    <a:lnTo>
                      <a:pt x="23" y="321"/>
                    </a:lnTo>
                    <a:lnTo>
                      <a:pt x="23" y="319"/>
                    </a:lnTo>
                    <a:lnTo>
                      <a:pt x="23" y="316"/>
                    </a:lnTo>
                    <a:lnTo>
                      <a:pt x="25" y="312"/>
                    </a:lnTo>
                    <a:lnTo>
                      <a:pt x="29" y="310"/>
                    </a:lnTo>
                    <a:lnTo>
                      <a:pt x="29" y="300"/>
                    </a:lnTo>
                    <a:lnTo>
                      <a:pt x="29" y="299"/>
                    </a:lnTo>
                    <a:lnTo>
                      <a:pt x="29" y="297"/>
                    </a:lnTo>
                    <a:lnTo>
                      <a:pt x="29" y="295"/>
                    </a:lnTo>
                    <a:lnTo>
                      <a:pt x="27" y="293"/>
                    </a:lnTo>
                    <a:lnTo>
                      <a:pt x="27" y="288"/>
                    </a:lnTo>
                    <a:lnTo>
                      <a:pt x="27" y="287"/>
                    </a:lnTo>
                    <a:lnTo>
                      <a:pt x="27" y="285"/>
                    </a:lnTo>
                    <a:lnTo>
                      <a:pt x="27" y="280"/>
                    </a:lnTo>
                    <a:lnTo>
                      <a:pt x="25" y="275"/>
                    </a:lnTo>
                    <a:lnTo>
                      <a:pt x="25" y="273"/>
                    </a:lnTo>
                    <a:lnTo>
                      <a:pt x="25" y="258"/>
                    </a:lnTo>
                    <a:lnTo>
                      <a:pt x="23" y="256"/>
                    </a:lnTo>
                    <a:lnTo>
                      <a:pt x="23" y="255"/>
                    </a:lnTo>
                    <a:lnTo>
                      <a:pt x="23" y="246"/>
                    </a:lnTo>
                    <a:lnTo>
                      <a:pt x="22" y="236"/>
                    </a:lnTo>
                    <a:lnTo>
                      <a:pt x="22" y="234"/>
                    </a:lnTo>
                    <a:lnTo>
                      <a:pt x="22" y="233"/>
                    </a:lnTo>
                    <a:lnTo>
                      <a:pt x="22" y="231"/>
                    </a:lnTo>
                    <a:lnTo>
                      <a:pt x="20" y="217"/>
                    </a:lnTo>
                    <a:lnTo>
                      <a:pt x="20" y="216"/>
                    </a:lnTo>
                    <a:lnTo>
                      <a:pt x="20" y="212"/>
                    </a:lnTo>
                    <a:lnTo>
                      <a:pt x="20" y="209"/>
                    </a:lnTo>
                    <a:lnTo>
                      <a:pt x="20" y="202"/>
                    </a:lnTo>
                    <a:lnTo>
                      <a:pt x="18" y="177"/>
                    </a:lnTo>
                    <a:lnTo>
                      <a:pt x="17" y="175"/>
                    </a:lnTo>
                    <a:lnTo>
                      <a:pt x="17" y="173"/>
                    </a:lnTo>
                    <a:lnTo>
                      <a:pt x="17" y="168"/>
                    </a:lnTo>
                    <a:lnTo>
                      <a:pt x="15" y="144"/>
                    </a:lnTo>
                    <a:lnTo>
                      <a:pt x="13" y="131"/>
                    </a:lnTo>
                    <a:lnTo>
                      <a:pt x="13" y="127"/>
                    </a:lnTo>
                    <a:lnTo>
                      <a:pt x="13" y="126"/>
                    </a:lnTo>
                    <a:lnTo>
                      <a:pt x="13" y="124"/>
                    </a:lnTo>
                    <a:lnTo>
                      <a:pt x="12" y="112"/>
                    </a:lnTo>
                    <a:lnTo>
                      <a:pt x="12" y="111"/>
                    </a:lnTo>
                    <a:lnTo>
                      <a:pt x="10" y="99"/>
                    </a:lnTo>
                    <a:lnTo>
                      <a:pt x="10" y="95"/>
                    </a:lnTo>
                    <a:lnTo>
                      <a:pt x="10" y="94"/>
                    </a:lnTo>
                    <a:lnTo>
                      <a:pt x="8" y="77"/>
                    </a:lnTo>
                    <a:lnTo>
                      <a:pt x="7" y="58"/>
                    </a:lnTo>
                    <a:lnTo>
                      <a:pt x="7" y="56"/>
                    </a:lnTo>
                    <a:lnTo>
                      <a:pt x="7" y="46"/>
                    </a:lnTo>
                    <a:lnTo>
                      <a:pt x="5" y="38"/>
                    </a:lnTo>
                    <a:lnTo>
                      <a:pt x="5" y="36"/>
                    </a:lnTo>
                    <a:lnTo>
                      <a:pt x="5" y="29"/>
                    </a:lnTo>
                    <a:lnTo>
                      <a:pt x="5" y="28"/>
                    </a:lnTo>
                    <a:lnTo>
                      <a:pt x="5" y="29"/>
                    </a:lnTo>
                    <a:lnTo>
                      <a:pt x="7" y="29"/>
                    </a:lnTo>
                    <a:lnTo>
                      <a:pt x="8" y="33"/>
                    </a:lnTo>
                    <a:lnTo>
                      <a:pt x="10" y="31"/>
                    </a:lnTo>
                    <a:lnTo>
                      <a:pt x="10" y="33"/>
                    </a:lnTo>
                    <a:lnTo>
                      <a:pt x="12" y="33"/>
                    </a:lnTo>
                    <a:lnTo>
                      <a:pt x="12" y="34"/>
                    </a:lnTo>
                    <a:lnTo>
                      <a:pt x="13" y="34"/>
                    </a:lnTo>
                    <a:lnTo>
                      <a:pt x="13" y="36"/>
                    </a:lnTo>
                    <a:lnTo>
                      <a:pt x="15" y="36"/>
                    </a:lnTo>
                    <a:lnTo>
                      <a:pt x="18" y="36"/>
                    </a:lnTo>
                    <a:lnTo>
                      <a:pt x="22" y="36"/>
                    </a:lnTo>
                    <a:lnTo>
                      <a:pt x="23" y="36"/>
                    </a:lnTo>
                    <a:lnTo>
                      <a:pt x="25" y="38"/>
                    </a:lnTo>
                    <a:lnTo>
                      <a:pt x="27" y="36"/>
                    </a:lnTo>
                    <a:lnTo>
                      <a:pt x="29" y="36"/>
                    </a:lnTo>
                    <a:lnTo>
                      <a:pt x="32" y="34"/>
                    </a:lnTo>
                    <a:lnTo>
                      <a:pt x="34" y="34"/>
                    </a:lnTo>
                    <a:lnTo>
                      <a:pt x="34" y="33"/>
                    </a:lnTo>
                    <a:lnTo>
                      <a:pt x="37" y="33"/>
                    </a:lnTo>
                    <a:lnTo>
                      <a:pt x="40" y="31"/>
                    </a:lnTo>
                    <a:lnTo>
                      <a:pt x="44" y="29"/>
                    </a:lnTo>
                    <a:lnTo>
                      <a:pt x="45" y="28"/>
                    </a:lnTo>
                    <a:lnTo>
                      <a:pt x="51" y="24"/>
                    </a:lnTo>
                    <a:lnTo>
                      <a:pt x="52" y="21"/>
                    </a:lnTo>
                    <a:lnTo>
                      <a:pt x="56" y="19"/>
                    </a:lnTo>
                    <a:lnTo>
                      <a:pt x="59" y="17"/>
                    </a:lnTo>
                    <a:lnTo>
                      <a:pt x="61" y="16"/>
                    </a:lnTo>
                    <a:lnTo>
                      <a:pt x="66" y="16"/>
                    </a:lnTo>
                    <a:lnTo>
                      <a:pt x="74" y="16"/>
                    </a:lnTo>
                    <a:lnTo>
                      <a:pt x="83" y="14"/>
                    </a:lnTo>
                    <a:lnTo>
                      <a:pt x="84" y="14"/>
                    </a:lnTo>
                    <a:lnTo>
                      <a:pt x="103" y="12"/>
                    </a:lnTo>
                    <a:lnTo>
                      <a:pt x="106" y="12"/>
                    </a:lnTo>
                    <a:lnTo>
                      <a:pt x="115" y="11"/>
                    </a:lnTo>
                    <a:close/>
                  </a:path>
                </a:pathLst>
              </a:custGeom>
              <a:solidFill>
                <a:srgbClr val="4F7D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84" name="Freeform 181"/>
              <p:cNvSpPr>
                <a:spLocks/>
              </p:cNvSpPr>
              <p:nvPr/>
            </p:nvSpPr>
            <p:spPr bwMode="auto">
              <a:xfrm>
                <a:off x="5932488" y="2386013"/>
                <a:ext cx="817563" cy="596900"/>
              </a:xfrm>
              <a:custGeom>
                <a:avLst/>
                <a:gdLst>
                  <a:gd name="T0" fmla="*/ 428 w 515"/>
                  <a:gd name="T1" fmla="*/ 42 h 376"/>
                  <a:gd name="T2" fmla="*/ 430 w 515"/>
                  <a:gd name="T3" fmla="*/ 71 h 376"/>
                  <a:gd name="T4" fmla="*/ 445 w 515"/>
                  <a:gd name="T5" fmla="*/ 98 h 376"/>
                  <a:gd name="T6" fmla="*/ 472 w 515"/>
                  <a:gd name="T7" fmla="*/ 117 h 376"/>
                  <a:gd name="T8" fmla="*/ 491 w 515"/>
                  <a:gd name="T9" fmla="*/ 139 h 376"/>
                  <a:gd name="T10" fmla="*/ 506 w 515"/>
                  <a:gd name="T11" fmla="*/ 156 h 376"/>
                  <a:gd name="T12" fmla="*/ 513 w 515"/>
                  <a:gd name="T13" fmla="*/ 171 h 376"/>
                  <a:gd name="T14" fmla="*/ 510 w 515"/>
                  <a:gd name="T15" fmla="*/ 201 h 376"/>
                  <a:gd name="T16" fmla="*/ 501 w 515"/>
                  <a:gd name="T17" fmla="*/ 222 h 376"/>
                  <a:gd name="T18" fmla="*/ 469 w 515"/>
                  <a:gd name="T19" fmla="*/ 245 h 376"/>
                  <a:gd name="T20" fmla="*/ 442 w 515"/>
                  <a:gd name="T21" fmla="*/ 271 h 376"/>
                  <a:gd name="T22" fmla="*/ 457 w 515"/>
                  <a:gd name="T23" fmla="*/ 294 h 376"/>
                  <a:gd name="T24" fmla="*/ 447 w 515"/>
                  <a:gd name="T25" fmla="*/ 325 h 376"/>
                  <a:gd name="T26" fmla="*/ 430 w 515"/>
                  <a:gd name="T27" fmla="*/ 345 h 376"/>
                  <a:gd name="T28" fmla="*/ 427 w 515"/>
                  <a:gd name="T29" fmla="*/ 362 h 376"/>
                  <a:gd name="T30" fmla="*/ 406 w 515"/>
                  <a:gd name="T31" fmla="*/ 361 h 376"/>
                  <a:gd name="T32" fmla="*/ 389 w 515"/>
                  <a:gd name="T33" fmla="*/ 350 h 376"/>
                  <a:gd name="T34" fmla="*/ 367 w 515"/>
                  <a:gd name="T35" fmla="*/ 352 h 376"/>
                  <a:gd name="T36" fmla="*/ 344 w 515"/>
                  <a:gd name="T37" fmla="*/ 354 h 376"/>
                  <a:gd name="T38" fmla="*/ 315 w 515"/>
                  <a:gd name="T39" fmla="*/ 355 h 376"/>
                  <a:gd name="T40" fmla="*/ 296 w 515"/>
                  <a:gd name="T41" fmla="*/ 355 h 376"/>
                  <a:gd name="T42" fmla="*/ 256 w 515"/>
                  <a:gd name="T43" fmla="*/ 359 h 376"/>
                  <a:gd name="T44" fmla="*/ 235 w 515"/>
                  <a:gd name="T45" fmla="*/ 359 h 376"/>
                  <a:gd name="T46" fmla="*/ 217 w 515"/>
                  <a:gd name="T47" fmla="*/ 359 h 376"/>
                  <a:gd name="T48" fmla="*/ 188 w 515"/>
                  <a:gd name="T49" fmla="*/ 361 h 376"/>
                  <a:gd name="T50" fmla="*/ 164 w 515"/>
                  <a:gd name="T51" fmla="*/ 361 h 376"/>
                  <a:gd name="T52" fmla="*/ 139 w 515"/>
                  <a:gd name="T53" fmla="*/ 361 h 376"/>
                  <a:gd name="T54" fmla="*/ 113 w 515"/>
                  <a:gd name="T55" fmla="*/ 361 h 376"/>
                  <a:gd name="T56" fmla="*/ 86 w 515"/>
                  <a:gd name="T57" fmla="*/ 361 h 376"/>
                  <a:gd name="T58" fmla="*/ 71 w 515"/>
                  <a:gd name="T59" fmla="*/ 357 h 376"/>
                  <a:gd name="T60" fmla="*/ 61 w 515"/>
                  <a:gd name="T61" fmla="*/ 340 h 376"/>
                  <a:gd name="T62" fmla="*/ 61 w 515"/>
                  <a:gd name="T63" fmla="*/ 310 h 376"/>
                  <a:gd name="T64" fmla="*/ 56 w 515"/>
                  <a:gd name="T65" fmla="*/ 271 h 376"/>
                  <a:gd name="T66" fmla="*/ 47 w 515"/>
                  <a:gd name="T67" fmla="*/ 249 h 376"/>
                  <a:gd name="T68" fmla="*/ 42 w 515"/>
                  <a:gd name="T69" fmla="*/ 230 h 376"/>
                  <a:gd name="T70" fmla="*/ 39 w 515"/>
                  <a:gd name="T71" fmla="*/ 206 h 376"/>
                  <a:gd name="T72" fmla="*/ 30 w 515"/>
                  <a:gd name="T73" fmla="*/ 186 h 376"/>
                  <a:gd name="T74" fmla="*/ 25 w 515"/>
                  <a:gd name="T75" fmla="*/ 162 h 376"/>
                  <a:gd name="T76" fmla="*/ 18 w 515"/>
                  <a:gd name="T77" fmla="*/ 140 h 376"/>
                  <a:gd name="T78" fmla="*/ 13 w 515"/>
                  <a:gd name="T79" fmla="*/ 130 h 376"/>
                  <a:gd name="T80" fmla="*/ 3 w 515"/>
                  <a:gd name="T81" fmla="*/ 106 h 376"/>
                  <a:gd name="T82" fmla="*/ 10 w 515"/>
                  <a:gd name="T83" fmla="*/ 81 h 376"/>
                  <a:gd name="T84" fmla="*/ 13 w 515"/>
                  <a:gd name="T85" fmla="*/ 42 h 376"/>
                  <a:gd name="T86" fmla="*/ 10 w 515"/>
                  <a:gd name="T87" fmla="*/ 25 h 376"/>
                  <a:gd name="T88" fmla="*/ 5 w 515"/>
                  <a:gd name="T89" fmla="*/ 13 h 376"/>
                  <a:gd name="T90" fmla="*/ 46 w 515"/>
                  <a:gd name="T91" fmla="*/ 10 h 376"/>
                  <a:gd name="T92" fmla="*/ 93 w 515"/>
                  <a:gd name="T93" fmla="*/ 10 h 376"/>
                  <a:gd name="T94" fmla="*/ 123 w 515"/>
                  <a:gd name="T95" fmla="*/ 10 h 376"/>
                  <a:gd name="T96" fmla="*/ 139 w 515"/>
                  <a:gd name="T97" fmla="*/ 10 h 376"/>
                  <a:gd name="T98" fmla="*/ 186 w 515"/>
                  <a:gd name="T99" fmla="*/ 8 h 376"/>
                  <a:gd name="T100" fmla="*/ 235 w 515"/>
                  <a:gd name="T101" fmla="*/ 8 h 376"/>
                  <a:gd name="T102" fmla="*/ 264 w 515"/>
                  <a:gd name="T103" fmla="*/ 6 h 376"/>
                  <a:gd name="T104" fmla="*/ 306 w 515"/>
                  <a:gd name="T105" fmla="*/ 5 h 376"/>
                  <a:gd name="T106" fmla="*/ 332 w 515"/>
                  <a:gd name="T107" fmla="*/ 5 h 376"/>
                  <a:gd name="T108" fmla="*/ 374 w 515"/>
                  <a:gd name="T109" fmla="*/ 3 h 376"/>
                  <a:gd name="T110" fmla="*/ 391 w 515"/>
                  <a:gd name="T111" fmla="*/ 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5" h="376">
                    <a:moveTo>
                      <a:pt x="420" y="0"/>
                    </a:moveTo>
                    <a:lnTo>
                      <a:pt x="422" y="10"/>
                    </a:lnTo>
                    <a:lnTo>
                      <a:pt x="422" y="15"/>
                    </a:lnTo>
                    <a:lnTo>
                      <a:pt x="430" y="22"/>
                    </a:lnTo>
                    <a:lnTo>
                      <a:pt x="432" y="25"/>
                    </a:lnTo>
                    <a:lnTo>
                      <a:pt x="433" y="28"/>
                    </a:lnTo>
                    <a:lnTo>
                      <a:pt x="433" y="30"/>
                    </a:lnTo>
                    <a:lnTo>
                      <a:pt x="428" y="42"/>
                    </a:lnTo>
                    <a:lnTo>
                      <a:pt x="427" y="44"/>
                    </a:lnTo>
                    <a:lnTo>
                      <a:pt x="425" y="44"/>
                    </a:lnTo>
                    <a:lnTo>
                      <a:pt x="425" y="45"/>
                    </a:lnTo>
                    <a:lnTo>
                      <a:pt x="427" y="51"/>
                    </a:lnTo>
                    <a:lnTo>
                      <a:pt x="427" y="52"/>
                    </a:lnTo>
                    <a:lnTo>
                      <a:pt x="427" y="56"/>
                    </a:lnTo>
                    <a:lnTo>
                      <a:pt x="428" y="62"/>
                    </a:lnTo>
                    <a:lnTo>
                      <a:pt x="430" y="71"/>
                    </a:lnTo>
                    <a:lnTo>
                      <a:pt x="432" y="73"/>
                    </a:lnTo>
                    <a:lnTo>
                      <a:pt x="433" y="74"/>
                    </a:lnTo>
                    <a:lnTo>
                      <a:pt x="435" y="83"/>
                    </a:lnTo>
                    <a:lnTo>
                      <a:pt x="437" y="88"/>
                    </a:lnTo>
                    <a:lnTo>
                      <a:pt x="437" y="89"/>
                    </a:lnTo>
                    <a:lnTo>
                      <a:pt x="437" y="91"/>
                    </a:lnTo>
                    <a:lnTo>
                      <a:pt x="444" y="96"/>
                    </a:lnTo>
                    <a:lnTo>
                      <a:pt x="445" y="98"/>
                    </a:lnTo>
                    <a:lnTo>
                      <a:pt x="450" y="98"/>
                    </a:lnTo>
                    <a:lnTo>
                      <a:pt x="454" y="100"/>
                    </a:lnTo>
                    <a:lnTo>
                      <a:pt x="461" y="100"/>
                    </a:lnTo>
                    <a:lnTo>
                      <a:pt x="464" y="101"/>
                    </a:lnTo>
                    <a:lnTo>
                      <a:pt x="466" y="101"/>
                    </a:lnTo>
                    <a:lnTo>
                      <a:pt x="466" y="103"/>
                    </a:lnTo>
                    <a:lnTo>
                      <a:pt x="471" y="113"/>
                    </a:lnTo>
                    <a:lnTo>
                      <a:pt x="472" y="117"/>
                    </a:lnTo>
                    <a:lnTo>
                      <a:pt x="471" y="117"/>
                    </a:lnTo>
                    <a:lnTo>
                      <a:pt x="471" y="120"/>
                    </a:lnTo>
                    <a:lnTo>
                      <a:pt x="471" y="122"/>
                    </a:lnTo>
                    <a:lnTo>
                      <a:pt x="472" y="123"/>
                    </a:lnTo>
                    <a:lnTo>
                      <a:pt x="479" y="127"/>
                    </a:lnTo>
                    <a:lnTo>
                      <a:pt x="486" y="132"/>
                    </a:lnTo>
                    <a:lnTo>
                      <a:pt x="489" y="137"/>
                    </a:lnTo>
                    <a:lnTo>
                      <a:pt x="491" y="139"/>
                    </a:lnTo>
                    <a:lnTo>
                      <a:pt x="489" y="142"/>
                    </a:lnTo>
                    <a:lnTo>
                      <a:pt x="489" y="144"/>
                    </a:lnTo>
                    <a:lnTo>
                      <a:pt x="491" y="147"/>
                    </a:lnTo>
                    <a:lnTo>
                      <a:pt x="493" y="150"/>
                    </a:lnTo>
                    <a:lnTo>
                      <a:pt x="494" y="150"/>
                    </a:lnTo>
                    <a:lnTo>
                      <a:pt x="496" y="152"/>
                    </a:lnTo>
                    <a:lnTo>
                      <a:pt x="500" y="154"/>
                    </a:lnTo>
                    <a:lnTo>
                      <a:pt x="506" y="156"/>
                    </a:lnTo>
                    <a:lnTo>
                      <a:pt x="508" y="157"/>
                    </a:lnTo>
                    <a:lnTo>
                      <a:pt x="511" y="161"/>
                    </a:lnTo>
                    <a:lnTo>
                      <a:pt x="511" y="162"/>
                    </a:lnTo>
                    <a:lnTo>
                      <a:pt x="511" y="164"/>
                    </a:lnTo>
                    <a:lnTo>
                      <a:pt x="511" y="166"/>
                    </a:lnTo>
                    <a:lnTo>
                      <a:pt x="511" y="167"/>
                    </a:lnTo>
                    <a:lnTo>
                      <a:pt x="511" y="169"/>
                    </a:lnTo>
                    <a:lnTo>
                      <a:pt x="513" y="171"/>
                    </a:lnTo>
                    <a:lnTo>
                      <a:pt x="513" y="172"/>
                    </a:lnTo>
                    <a:lnTo>
                      <a:pt x="515" y="174"/>
                    </a:lnTo>
                    <a:lnTo>
                      <a:pt x="515" y="176"/>
                    </a:lnTo>
                    <a:lnTo>
                      <a:pt x="515" y="184"/>
                    </a:lnTo>
                    <a:lnTo>
                      <a:pt x="513" y="200"/>
                    </a:lnTo>
                    <a:lnTo>
                      <a:pt x="511" y="200"/>
                    </a:lnTo>
                    <a:lnTo>
                      <a:pt x="511" y="201"/>
                    </a:lnTo>
                    <a:lnTo>
                      <a:pt x="510" y="201"/>
                    </a:lnTo>
                    <a:lnTo>
                      <a:pt x="508" y="203"/>
                    </a:lnTo>
                    <a:lnTo>
                      <a:pt x="505" y="205"/>
                    </a:lnTo>
                    <a:lnTo>
                      <a:pt x="503" y="206"/>
                    </a:lnTo>
                    <a:lnTo>
                      <a:pt x="503" y="208"/>
                    </a:lnTo>
                    <a:lnTo>
                      <a:pt x="503" y="210"/>
                    </a:lnTo>
                    <a:lnTo>
                      <a:pt x="501" y="215"/>
                    </a:lnTo>
                    <a:lnTo>
                      <a:pt x="501" y="218"/>
                    </a:lnTo>
                    <a:lnTo>
                      <a:pt x="501" y="222"/>
                    </a:lnTo>
                    <a:lnTo>
                      <a:pt x="498" y="228"/>
                    </a:lnTo>
                    <a:lnTo>
                      <a:pt x="493" y="235"/>
                    </a:lnTo>
                    <a:lnTo>
                      <a:pt x="491" y="235"/>
                    </a:lnTo>
                    <a:lnTo>
                      <a:pt x="489" y="235"/>
                    </a:lnTo>
                    <a:lnTo>
                      <a:pt x="481" y="239"/>
                    </a:lnTo>
                    <a:lnTo>
                      <a:pt x="477" y="242"/>
                    </a:lnTo>
                    <a:lnTo>
                      <a:pt x="471" y="245"/>
                    </a:lnTo>
                    <a:lnTo>
                      <a:pt x="469" y="245"/>
                    </a:lnTo>
                    <a:lnTo>
                      <a:pt x="467" y="244"/>
                    </a:lnTo>
                    <a:lnTo>
                      <a:pt x="462" y="244"/>
                    </a:lnTo>
                    <a:lnTo>
                      <a:pt x="450" y="247"/>
                    </a:lnTo>
                    <a:lnTo>
                      <a:pt x="449" y="249"/>
                    </a:lnTo>
                    <a:lnTo>
                      <a:pt x="447" y="250"/>
                    </a:lnTo>
                    <a:lnTo>
                      <a:pt x="444" y="259"/>
                    </a:lnTo>
                    <a:lnTo>
                      <a:pt x="444" y="261"/>
                    </a:lnTo>
                    <a:lnTo>
                      <a:pt x="442" y="271"/>
                    </a:lnTo>
                    <a:lnTo>
                      <a:pt x="447" y="279"/>
                    </a:lnTo>
                    <a:lnTo>
                      <a:pt x="450" y="279"/>
                    </a:lnTo>
                    <a:lnTo>
                      <a:pt x="452" y="279"/>
                    </a:lnTo>
                    <a:lnTo>
                      <a:pt x="452" y="281"/>
                    </a:lnTo>
                    <a:lnTo>
                      <a:pt x="457" y="288"/>
                    </a:lnTo>
                    <a:lnTo>
                      <a:pt x="457" y="291"/>
                    </a:lnTo>
                    <a:lnTo>
                      <a:pt x="457" y="293"/>
                    </a:lnTo>
                    <a:lnTo>
                      <a:pt x="457" y="294"/>
                    </a:lnTo>
                    <a:lnTo>
                      <a:pt x="457" y="305"/>
                    </a:lnTo>
                    <a:lnTo>
                      <a:pt x="455" y="308"/>
                    </a:lnTo>
                    <a:lnTo>
                      <a:pt x="455" y="310"/>
                    </a:lnTo>
                    <a:lnTo>
                      <a:pt x="454" y="311"/>
                    </a:lnTo>
                    <a:lnTo>
                      <a:pt x="452" y="311"/>
                    </a:lnTo>
                    <a:lnTo>
                      <a:pt x="447" y="322"/>
                    </a:lnTo>
                    <a:lnTo>
                      <a:pt x="447" y="323"/>
                    </a:lnTo>
                    <a:lnTo>
                      <a:pt x="447" y="325"/>
                    </a:lnTo>
                    <a:lnTo>
                      <a:pt x="445" y="337"/>
                    </a:lnTo>
                    <a:lnTo>
                      <a:pt x="445" y="340"/>
                    </a:lnTo>
                    <a:lnTo>
                      <a:pt x="444" y="340"/>
                    </a:lnTo>
                    <a:lnTo>
                      <a:pt x="440" y="344"/>
                    </a:lnTo>
                    <a:lnTo>
                      <a:pt x="439" y="344"/>
                    </a:lnTo>
                    <a:lnTo>
                      <a:pt x="437" y="344"/>
                    </a:lnTo>
                    <a:lnTo>
                      <a:pt x="435" y="344"/>
                    </a:lnTo>
                    <a:lnTo>
                      <a:pt x="430" y="345"/>
                    </a:lnTo>
                    <a:lnTo>
                      <a:pt x="428" y="347"/>
                    </a:lnTo>
                    <a:lnTo>
                      <a:pt x="427" y="349"/>
                    </a:lnTo>
                    <a:lnTo>
                      <a:pt x="423" y="355"/>
                    </a:lnTo>
                    <a:lnTo>
                      <a:pt x="423" y="357"/>
                    </a:lnTo>
                    <a:lnTo>
                      <a:pt x="425" y="357"/>
                    </a:lnTo>
                    <a:lnTo>
                      <a:pt x="427" y="359"/>
                    </a:lnTo>
                    <a:lnTo>
                      <a:pt x="427" y="361"/>
                    </a:lnTo>
                    <a:lnTo>
                      <a:pt x="427" y="362"/>
                    </a:lnTo>
                    <a:lnTo>
                      <a:pt x="427" y="372"/>
                    </a:lnTo>
                    <a:lnTo>
                      <a:pt x="427" y="374"/>
                    </a:lnTo>
                    <a:lnTo>
                      <a:pt x="425" y="376"/>
                    </a:lnTo>
                    <a:lnTo>
                      <a:pt x="423" y="376"/>
                    </a:lnTo>
                    <a:lnTo>
                      <a:pt x="418" y="376"/>
                    </a:lnTo>
                    <a:lnTo>
                      <a:pt x="417" y="374"/>
                    </a:lnTo>
                    <a:lnTo>
                      <a:pt x="415" y="372"/>
                    </a:lnTo>
                    <a:lnTo>
                      <a:pt x="406" y="361"/>
                    </a:lnTo>
                    <a:lnTo>
                      <a:pt x="405" y="361"/>
                    </a:lnTo>
                    <a:lnTo>
                      <a:pt x="406" y="359"/>
                    </a:lnTo>
                    <a:lnTo>
                      <a:pt x="406" y="357"/>
                    </a:lnTo>
                    <a:lnTo>
                      <a:pt x="400" y="352"/>
                    </a:lnTo>
                    <a:lnTo>
                      <a:pt x="398" y="350"/>
                    </a:lnTo>
                    <a:lnTo>
                      <a:pt x="396" y="349"/>
                    </a:lnTo>
                    <a:lnTo>
                      <a:pt x="391" y="349"/>
                    </a:lnTo>
                    <a:lnTo>
                      <a:pt x="389" y="350"/>
                    </a:lnTo>
                    <a:lnTo>
                      <a:pt x="388" y="350"/>
                    </a:lnTo>
                    <a:lnTo>
                      <a:pt x="384" y="350"/>
                    </a:lnTo>
                    <a:lnTo>
                      <a:pt x="379" y="350"/>
                    </a:lnTo>
                    <a:lnTo>
                      <a:pt x="378" y="350"/>
                    </a:lnTo>
                    <a:lnTo>
                      <a:pt x="374" y="350"/>
                    </a:lnTo>
                    <a:lnTo>
                      <a:pt x="372" y="350"/>
                    </a:lnTo>
                    <a:lnTo>
                      <a:pt x="369" y="352"/>
                    </a:lnTo>
                    <a:lnTo>
                      <a:pt x="367" y="352"/>
                    </a:lnTo>
                    <a:lnTo>
                      <a:pt x="361" y="352"/>
                    </a:lnTo>
                    <a:lnTo>
                      <a:pt x="359" y="352"/>
                    </a:lnTo>
                    <a:lnTo>
                      <a:pt x="357" y="352"/>
                    </a:lnTo>
                    <a:lnTo>
                      <a:pt x="356" y="352"/>
                    </a:lnTo>
                    <a:lnTo>
                      <a:pt x="350" y="352"/>
                    </a:lnTo>
                    <a:lnTo>
                      <a:pt x="347" y="352"/>
                    </a:lnTo>
                    <a:lnTo>
                      <a:pt x="345" y="354"/>
                    </a:lnTo>
                    <a:lnTo>
                      <a:pt x="344" y="354"/>
                    </a:lnTo>
                    <a:lnTo>
                      <a:pt x="339" y="354"/>
                    </a:lnTo>
                    <a:lnTo>
                      <a:pt x="337" y="354"/>
                    </a:lnTo>
                    <a:lnTo>
                      <a:pt x="335" y="354"/>
                    </a:lnTo>
                    <a:lnTo>
                      <a:pt x="327" y="354"/>
                    </a:lnTo>
                    <a:lnTo>
                      <a:pt x="323" y="355"/>
                    </a:lnTo>
                    <a:lnTo>
                      <a:pt x="318" y="355"/>
                    </a:lnTo>
                    <a:lnTo>
                      <a:pt x="317" y="355"/>
                    </a:lnTo>
                    <a:lnTo>
                      <a:pt x="315" y="355"/>
                    </a:lnTo>
                    <a:lnTo>
                      <a:pt x="313" y="355"/>
                    </a:lnTo>
                    <a:lnTo>
                      <a:pt x="308" y="355"/>
                    </a:lnTo>
                    <a:lnTo>
                      <a:pt x="306" y="355"/>
                    </a:lnTo>
                    <a:lnTo>
                      <a:pt x="305" y="355"/>
                    </a:lnTo>
                    <a:lnTo>
                      <a:pt x="303" y="355"/>
                    </a:lnTo>
                    <a:lnTo>
                      <a:pt x="301" y="355"/>
                    </a:lnTo>
                    <a:lnTo>
                      <a:pt x="298" y="355"/>
                    </a:lnTo>
                    <a:lnTo>
                      <a:pt x="296" y="355"/>
                    </a:lnTo>
                    <a:lnTo>
                      <a:pt x="286" y="357"/>
                    </a:lnTo>
                    <a:lnTo>
                      <a:pt x="273" y="357"/>
                    </a:lnTo>
                    <a:lnTo>
                      <a:pt x="267" y="357"/>
                    </a:lnTo>
                    <a:lnTo>
                      <a:pt x="266" y="357"/>
                    </a:lnTo>
                    <a:lnTo>
                      <a:pt x="264" y="357"/>
                    </a:lnTo>
                    <a:lnTo>
                      <a:pt x="257" y="357"/>
                    </a:lnTo>
                    <a:lnTo>
                      <a:pt x="256" y="357"/>
                    </a:lnTo>
                    <a:lnTo>
                      <a:pt x="256" y="359"/>
                    </a:lnTo>
                    <a:lnTo>
                      <a:pt x="250" y="359"/>
                    </a:lnTo>
                    <a:lnTo>
                      <a:pt x="249" y="359"/>
                    </a:lnTo>
                    <a:lnTo>
                      <a:pt x="247" y="359"/>
                    </a:lnTo>
                    <a:lnTo>
                      <a:pt x="245" y="359"/>
                    </a:lnTo>
                    <a:lnTo>
                      <a:pt x="240" y="359"/>
                    </a:lnTo>
                    <a:lnTo>
                      <a:pt x="239" y="359"/>
                    </a:lnTo>
                    <a:lnTo>
                      <a:pt x="237" y="359"/>
                    </a:lnTo>
                    <a:lnTo>
                      <a:pt x="235" y="359"/>
                    </a:lnTo>
                    <a:lnTo>
                      <a:pt x="234" y="359"/>
                    </a:lnTo>
                    <a:lnTo>
                      <a:pt x="232" y="359"/>
                    </a:lnTo>
                    <a:lnTo>
                      <a:pt x="230" y="359"/>
                    </a:lnTo>
                    <a:lnTo>
                      <a:pt x="227" y="359"/>
                    </a:lnTo>
                    <a:lnTo>
                      <a:pt x="225" y="359"/>
                    </a:lnTo>
                    <a:lnTo>
                      <a:pt x="220" y="359"/>
                    </a:lnTo>
                    <a:lnTo>
                      <a:pt x="218" y="359"/>
                    </a:lnTo>
                    <a:lnTo>
                      <a:pt x="217" y="359"/>
                    </a:lnTo>
                    <a:lnTo>
                      <a:pt x="215" y="359"/>
                    </a:lnTo>
                    <a:lnTo>
                      <a:pt x="212" y="361"/>
                    </a:lnTo>
                    <a:lnTo>
                      <a:pt x="210" y="361"/>
                    </a:lnTo>
                    <a:lnTo>
                      <a:pt x="206" y="361"/>
                    </a:lnTo>
                    <a:lnTo>
                      <a:pt x="205" y="361"/>
                    </a:lnTo>
                    <a:lnTo>
                      <a:pt x="195" y="361"/>
                    </a:lnTo>
                    <a:lnTo>
                      <a:pt x="190" y="361"/>
                    </a:lnTo>
                    <a:lnTo>
                      <a:pt x="188" y="361"/>
                    </a:lnTo>
                    <a:lnTo>
                      <a:pt x="186" y="361"/>
                    </a:lnTo>
                    <a:lnTo>
                      <a:pt x="183" y="361"/>
                    </a:lnTo>
                    <a:lnTo>
                      <a:pt x="178" y="361"/>
                    </a:lnTo>
                    <a:lnTo>
                      <a:pt x="176" y="361"/>
                    </a:lnTo>
                    <a:lnTo>
                      <a:pt x="174" y="361"/>
                    </a:lnTo>
                    <a:lnTo>
                      <a:pt x="173" y="361"/>
                    </a:lnTo>
                    <a:lnTo>
                      <a:pt x="169" y="361"/>
                    </a:lnTo>
                    <a:lnTo>
                      <a:pt x="164" y="361"/>
                    </a:lnTo>
                    <a:lnTo>
                      <a:pt x="161" y="361"/>
                    </a:lnTo>
                    <a:lnTo>
                      <a:pt x="157" y="361"/>
                    </a:lnTo>
                    <a:lnTo>
                      <a:pt x="154" y="361"/>
                    </a:lnTo>
                    <a:lnTo>
                      <a:pt x="151" y="361"/>
                    </a:lnTo>
                    <a:lnTo>
                      <a:pt x="147" y="361"/>
                    </a:lnTo>
                    <a:lnTo>
                      <a:pt x="145" y="361"/>
                    </a:lnTo>
                    <a:lnTo>
                      <a:pt x="140" y="361"/>
                    </a:lnTo>
                    <a:lnTo>
                      <a:pt x="139" y="361"/>
                    </a:lnTo>
                    <a:lnTo>
                      <a:pt x="135" y="361"/>
                    </a:lnTo>
                    <a:lnTo>
                      <a:pt x="134" y="361"/>
                    </a:lnTo>
                    <a:lnTo>
                      <a:pt x="125" y="361"/>
                    </a:lnTo>
                    <a:lnTo>
                      <a:pt x="123" y="361"/>
                    </a:lnTo>
                    <a:lnTo>
                      <a:pt x="122" y="361"/>
                    </a:lnTo>
                    <a:lnTo>
                      <a:pt x="118" y="361"/>
                    </a:lnTo>
                    <a:lnTo>
                      <a:pt x="115" y="361"/>
                    </a:lnTo>
                    <a:lnTo>
                      <a:pt x="113" y="361"/>
                    </a:lnTo>
                    <a:lnTo>
                      <a:pt x="105" y="361"/>
                    </a:lnTo>
                    <a:lnTo>
                      <a:pt x="103" y="361"/>
                    </a:lnTo>
                    <a:lnTo>
                      <a:pt x="101" y="361"/>
                    </a:lnTo>
                    <a:lnTo>
                      <a:pt x="98" y="361"/>
                    </a:lnTo>
                    <a:lnTo>
                      <a:pt x="93" y="361"/>
                    </a:lnTo>
                    <a:lnTo>
                      <a:pt x="90" y="361"/>
                    </a:lnTo>
                    <a:lnTo>
                      <a:pt x="88" y="361"/>
                    </a:lnTo>
                    <a:lnTo>
                      <a:pt x="86" y="361"/>
                    </a:lnTo>
                    <a:lnTo>
                      <a:pt x="84" y="361"/>
                    </a:lnTo>
                    <a:lnTo>
                      <a:pt x="83" y="361"/>
                    </a:lnTo>
                    <a:lnTo>
                      <a:pt x="79" y="361"/>
                    </a:lnTo>
                    <a:lnTo>
                      <a:pt x="76" y="361"/>
                    </a:lnTo>
                    <a:lnTo>
                      <a:pt x="71" y="361"/>
                    </a:lnTo>
                    <a:lnTo>
                      <a:pt x="69" y="361"/>
                    </a:lnTo>
                    <a:lnTo>
                      <a:pt x="71" y="359"/>
                    </a:lnTo>
                    <a:lnTo>
                      <a:pt x="71" y="357"/>
                    </a:lnTo>
                    <a:lnTo>
                      <a:pt x="69" y="352"/>
                    </a:lnTo>
                    <a:lnTo>
                      <a:pt x="68" y="352"/>
                    </a:lnTo>
                    <a:lnTo>
                      <a:pt x="68" y="350"/>
                    </a:lnTo>
                    <a:lnTo>
                      <a:pt x="64" y="350"/>
                    </a:lnTo>
                    <a:lnTo>
                      <a:pt x="62" y="349"/>
                    </a:lnTo>
                    <a:lnTo>
                      <a:pt x="59" y="344"/>
                    </a:lnTo>
                    <a:lnTo>
                      <a:pt x="59" y="342"/>
                    </a:lnTo>
                    <a:lnTo>
                      <a:pt x="61" y="340"/>
                    </a:lnTo>
                    <a:lnTo>
                      <a:pt x="61" y="339"/>
                    </a:lnTo>
                    <a:lnTo>
                      <a:pt x="62" y="339"/>
                    </a:lnTo>
                    <a:lnTo>
                      <a:pt x="62" y="337"/>
                    </a:lnTo>
                    <a:lnTo>
                      <a:pt x="64" y="325"/>
                    </a:lnTo>
                    <a:lnTo>
                      <a:pt x="64" y="322"/>
                    </a:lnTo>
                    <a:lnTo>
                      <a:pt x="64" y="313"/>
                    </a:lnTo>
                    <a:lnTo>
                      <a:pt x="64" y="311"/>
                    </a:lnTo>
                    <a:lnTo>
                      <a:pt x="61" y="310"/>
                    </a:lnTo>
                    <a:lnTo>
                      <a:pt x="61" y="305"/>
                    </a:lnTo>
                    <a:lnTo>
                      <a:pt x="62" y="291"/>
                    </a:lnTo>
                    <a:lnTo>
                      <a:pt x="57" y="288"/>
                    </a:lnTo>
                    <a:lnTo>
                      <a:pt x="56" y="286"/>
                    </a:lnTo>
                    <a:lnTo>
                      <a:pt x="56" y="284"/>
                    </a:lnTo>
                    <a:lnTo>
                      <a:pt x="59" y="278"/>
                    </a:lnTo>
                    <a:lnTo>
                      <a:pt x="57" y="272"/>
                    </a:lnTo>
                    <a:lnTo>
                      <a:pt x="56" y="271"/>
                    </a:lnTo>
                    <a:lnTo>
                      <a:pt x="54" y="269"/>
                    </a:lnTo>
                    <a:lnTo>
                      <a:pt x="56" y="264"/>
                    </a:lnTo>
                    <a:lnTo>
                      <a:pt x="56" y="262"/>
                    </a:lnTo>
                    <a:lnTo>
                      <a:pt x="56" y="259"/>
                    </a:lnTo>
                    <a:lnTo>
                      <a:pt x="52" y="249"/>
                    </a:lnTo>
                    <a:lnTo>
                      <a:pt x="51" y="247"/>
                    </a:lnTo>
                    <a:lnTo>
                      <a:pt x="47" y="247"/>
                    </a:lnTo>
                    <a:lnTo>
                      <a:pt x="47" y="249"/>
                    </a:lnTo>
                    <a:lnTo>
                      <a:pt x="46" y="249"/>
                    </a:lnTo>
                    <a:lnTo>
                      <a:pt x="44" y="247"/>
                    </a:lnTo>
                    <a:lnTo>
                      <a:pt x="42" y="245"/>
                    </a:lnTo>
                    <a:lnTo>
                      <a:pt x="40" y="237"/>
                    </a:lnTo>
                    <a:lnTo>
                      <a:pt x="40" y="235"/>
                    </a:lnTo>
                    <a:lnTo>
                      <a:pt x="42" y="233"/>
                    </a:lnTo>
                    <a:lnTo>
                      <a:pt x="42" y="232"/>
                    </a:lnTo>
                    <a:lnTo>
                      <a:pt x="42" y="230"/>
                    </a:lnTo>
                    <a:lnTo>
                      <a:pt x="40" y="228"/>
                    </a:lnTo>
                    <a:lnTo>
                      <a:pt x="42" y="227"/>
                    </a:lnTo>
                    <a:lnTo>
                      <a:pt x="44" y="225"/>
                    </a:lnTo>
                    <a:lnTo>
                      <a:pt x="46" y="215"/>
                    </a:lnTo>
                    <a:lnTo>
                      <a:pt x="46" y="213"/>
                    </a:lnTo>
                    <a:lnTo>
                      <a:pt x="44" y="213"/>
                    </a:lnTo>
                    <a:lnTo>
                      <a:pt x="42" y="210"/>
                    </a:lnTo>
                    <a:lnTo>
                      <a:pt x="39" y="206"/>
                    </a:lnTo>
                    <a:lnTo>
                      <a:pt x="39" y="205"/>
                    </a:lnTo>
                    <a:lnTo>
                      <a:pt x="37" y="201"/>
                    </a:lnTo>
                    <a:lnTo>
                      <a:pt x="39" y="200"/>
                    </a:lnTo>
                    <a:lnTo>
                      <a:pt x="40" y="200"/>
                    </a:lnTo>
                    <a:lnTo>
                      <a:pt x="40" y="195"/>
                    </a:lnTo>
                    <a:lnTo>
                      <a:pt x="40" y="193"/>
                    </a:lnTo>
                    <a:lnTo>
                      <a:pt x="34" y="188"/>
                    </a:lnTo>
                    <a:lnTo>
                      <a:pt x="30" y="186"/>
                    </a:lnTo>
                    <a:lnTo>
                      <a:pt x="29" y="184"/>
                    </a:lnTo>
                    <a:lnTo>
                      <a:pt x="29" y="181"/>
                    </a:lnTo>
                    <a:lnTo>
                      <a:pt x="27" y="174"/>
                    </a:lnTo>
                    <a:lnTo>
                      <a:pt x="23" y="171"/>
                    </a:lnTo>
                    <a:lnTo>
                      <a:pt x="23" y="169"/>
                    </a:lnTo>
                    <a:lnTo>
                      <a:pt x="22" y="164"/>
                    </a:lnTo>
                    <a:lnTo>
                      <a:pt x="23" y="164"/>
                    </a:lnTo>
                    <a:lnTo>
                      <a:pt x="25" y="162"/>
                    </a:lnTo>
                    <a:lnTo>
                      <a:pt x="25" y="159"/>
                    </a:lnTo>
                    <a:lnTo>
                      <a:pt x="23" y="156"/>
                    </a:lnTo>
                    <a:lnTo>
                      <a:pt x="20" y="152"/>
                    </a:lnTo>
                    <a:lnTo>
                      <a:pt x="20" y="150"/>
                    </a:lnTo>
                    <a:lnTo>
                      <a:pt x="18" y="149"/>
                    </a:lnTo>
                    <a:lnTo>
                      <a:pt x="17" y="147"/>
                    </a:lnTo>
                    <a:lnTo>
                      <a:pt x="18" y="142"/>
                    </a:lnTo>
                    <a:lnTo>
                      <a:pt x="18" y="140"/>
                    </a:lnTo>
                    <a:lnTo>
                      <a:pt x="20" y="139"/>
                    </a:lnTo>
                    <a:lnTo>
                      <a:pt x="20" y="137"/>
                    </a:lnTo>
                    <a:lnTo>
                      <a:pt x="20" y="135"/>
                    </a:lnTo>
                    <a:lnTo>
                      <a:pt x="20" y="134"/>
                    </a:lnTo>
                    <a:lnTo>
                      <a:pt x="20" y="132"/>
                    </a:lnTo>
                    <a:lnTo>
                      <a:pt x="18" y="132"/>
                    </a:lnTo>
                    <a:lnTo>
                      <a:pt x="15" y="132"/>
                    </a:lnTo>
                    <a:lnTo>
                      <a:pt x="13" y="130"/>
                    </a:lnTo>
                    <a:lnTo>
                      <a:pt x="13" y="128"/>
                    </a:lnTo>
                    <a:lnTo>
                      <a:pt x="13" y="127"/>
                    </a:lnTo>
                    <a:lnTo>
                      <a:pt x="13" y="125"/>
                    </a:lnTo>
                    <a:lnTo>
                      <a:pt x="13" y="123"/>
                    </a:lnTo>
                    <a:lnTo>
                      <a:pt x="10" y="115"/>
                    </a:lnTo>
                    <a:lnTo>
                      <a:pt x="8" y="110"/>
                    </a:lnTo>
                    <a:lnTo>
                      <a:pt x="5" y="108"/>
                    </a:lnTo>
                    <a:lnTo>
                      <a:pt x="3" y="106"/>
                    </a:lnTo>
                    <a:lnTo>
                      <a:pt x="1" y="105"/>
                    </a:lnTo>
                    <a:lnTo>
                      <a:pt x="0" y="101"/>
                    </a:lnTo>
                    <a:lnTo>
                      <a:pt x="1" y="98"/>
                    </a:lnTo>
                    <a:lnTo>
                      <a:pt x="5" y="91"/>
                    </a:lnTo>
                    <a:lnTo>
                      <a:pt x="7" y="89"/>
                    </a:lnTo>
                    <a:lnTo>
                      <a:pt x="8" y="89"/>
                    </a:lnTo>
                    <a:lnTo>
                      <a:pt x="8" y="86"/>
                    </a:lnTo>
                    <a:lnTo>
                      <a:pt x="10" y="81"/>
                    </a:lnTo>
                    <a:lnTo>
                      <a:pt x="10" y="76"/>
                    </a:lnTo>
                    <a:lnTo>
                      <a:pt x="10" y="73"/>
                    </a:lnTo>
                    <a:lnTo>
                      <a:pt x="10" y="66"/>
                    </a:lnTo>
                    <a:lnTo>
                      <a:pt x="13" y="62"/>
                    </a:lnTo>
                    <a:lnTo>
                      <a:pt x="15" y="59"/>
                    </a:lnTo>
                    <a:lnTo>
                      <a:pt x="17" y="56"/>
                    </a:lnTo>
                    <a:lnTo>
                      <a:pt x="13" y="44"/>
                    </a:lnTo>
                    <a:lnTo>
                      <a:pt x="13" y="42"/>
                    </a:lnTo>
                    <a:lnTo>
                      <a:pt x="7" y="42"/>
                    </a:lnTo>
                    <a:lnTo>
                      <a:pt x="7" y="40"/>
                    </a:lnTo>
                    <a:lnTo>
                      <a:pt x="5" y="37"/>
                    </a:lnTo>
                    <a:lnTo>
                      <a:pt x="7" y="34"/>
                    </a:lnTo>
                    <a:lnTo>
                      <a:pt x="8" y="35"/>
                    </a:lnTo>
                    <a:lnTo>
                      <a:pt x="10" y="34"/>
                    </a:lnTo>
                    <a:lnTo>
                      <a:pt x="10" y="32"/>
                    </a:lnTo>
                    <a:lnTo>
                      <a:pt x="10" y="25"/>
                    </a:lnTo>
                    <a:lnTo>
                      <a:pt x="10" y="23"/>
                    </a:lnTo>
                    <a:lnTo>
                      <a:pt x="10" y="22"/>
                    </a:lnTo>
                    <a:lnTo>
                      <a:pt x="8" y="22"/>
                    </a:lnTo>
                    <a:lnTo>
                      <a:pt x="7" y="20"/>
                    </a:lnTo>
                    <a:lnTo>
                      <a:pt x="5" y="18"/>
                    </a:lnTo>
                    <a:lnTo>
                      <a:pt x="3" y="15"/>
                    </a:lnTo>
                    <a:lnTo>
                      <a:pt x="5" y="15"/>
                    </a:lnTo>
                    <a:lnTo>
                      <a:pt x="5" y="13"/>
                    </a:lnTo>
                    <a:lnTo>
                      <a:pt x="5" y="12"/>
                    </a:lnTo>
                    <a:lnTo>
                      <a:pt x="5" y="10"/>
                    </a:lnTo>
                    <a:lnTo>
                      <a:pt x="15" y="10"/>
                    </a:lnTo>
                    <a:lnTo>
                      <a:pt x="23" y="10"/>
                    </a:lnTo>
                    <a:lnTo>
                      <a:pt x="25" y="10"/>
                    </a:lnTo>
                    <a:lnTo>
                      <a:pt x="34" y="10"/>
                    </a:lnTo>
                    <a:lnTo>
                      <a:pt x="35" y="10"/>
                    </a:lnTo>
                    <a:lnTo>
                      <a:pt x="46" y="10"/>
                    </a:lnTo>
                    <a:lnTo>
                      <a:pt x="61" y="10"/>
                    </a:lnTo>
                    <a:lnTo>
                      <a:pt x="62" y="10"/>
                    </a:lnTo>
                    <a:lnTo>
                      <a:pt x="64" y="10"/>
                    </a:lnTo>
                    <a:lnTo>
                      <a:pt x="71" y="10"/>
                    </a:lnTo>
                    <a:lnTo>
                      <a:pt x="88" y="10"/>
                    </a:lnTo>
                    <a:lnTo>
                      <a:pt x="90" y="10"/>
                    </a:lnTo>
                    <a:lnTo>
                      <a:pt x="91" y="10"/>
                    </a:lnTo>
                    <a:lnTo>
                      <a:pt x="93" y="10"/>
                    </a:lnTo>
                    <a:lnTo>
                      <a:pt x="95" y="10"/>
                    </a:lnTo>
                    <a:lnTo>
                      <a:pt x="98" y="10"/>
                    </a:lnTo>
                    <a:lnTo>
                      <a:pt x="108" y="10"/>
                    </a:lnTo>
                    <a:lnTo>
                      <a:pt x="112" y="10"/>
                    </a:lnTo>
                    <a:lnTo>
                      <a:pt x="113" y="10"/>
                    </a:lnTo>
                    <a:lnTo>
                      <a:pt x="115" y="10"/>
                    </a:lnTo>
                    <a:lnTo>
                      <a:pt x="118" y="10"/>
                    </a:lnTo>
                    <a:lnTo>
                      <a:pt x="123" y="10"/>
                    </a:lnTo>
                    <a:lnTo>
                      <a:pt x="125" y="10"/>
                    </a:lnTo>
                    <a:lnTo>
                      <a:pt x="127" y="10"/>
                    </a:lnTo>
                    <a:lnTo>
                      <a:pt x="129" y="10"/>
                    </a:lnTo>
                    <a:lnTo>
                      <a:pt x="130" y="10"/>
                    </a:lnTo>
                    <a:lnTo>
                      <a:pt x="132" y="10"/>
                    </a:lnTo>
                    <a:lnTo>
                      <a:pt x="134" y="10"/>
                    </a:lnTo>
                    <a:lnTo>
                      <a:pt x="137" y="10"/>
                    </a:lnTo>
                    <a:lnTo>
                      <a:pt x="139" y="10"/>
                    </a:lnTo>
                    <a:lnTo>
                      <a:pt x="157" y="8"/>
                    </a:lnTo>
                    <a:lnTo>
                      <a:pt x="161" y="8"/>
                    </a:lnTo>
                    <a:lnTo>
                      <a:pt x="162" y="8"/>
                    </a:lnTo>
                    <a:lnTo>
                      <a:pt x="169" y="8"/>
                    </a:lnTo>
                    <a:lnTo>
                      <a:pt x="171" y="8"/>
                    </a:lnTo>
                    <a:lnTo>
                      <a:pt x="174" y="8"/>
                    </a:lnTo>
                    <a:lnTo>
                      <a:pt x="176" y="8"/>
                    </a:lnTo>
                    <a:lnTo>
                      <a:pt x="186" y="8"/>
                    </a:lnTo>
                    <a:lnTo>
                      <a:pt x="196" y="8"/>
                    </a:lnTo>
                    <a:lnTo>
                      <a:pt x="198" y="8"/>
                    </a:lnTo>
                    <a:lnTo>
                      <a:pt x="208" y="8"/>
                    </a:lnTo>
                    <a:lnTo>
                      <a:pt x="222" y="8"/>
                    </a:lnTo>
                    <a:lnTo>
                      <a:pt x="227" y="8"/>
                    </a:lnTo>
                    <a:lnTo>
                      <a:pt x="228" y="8"/>
                    </a:lnTo>
                    <a:lnTo>
                      <a:pt x="232" y="8"/>
                    </a:lnTo>
                    <a:lnTo>
                      <a:pt x="235" y="8"/>
                    </a:lnTo>
                    <a:lnTo>
                      <a:pt x="239" y="8"/>
                    </a:lnTo>
                    <a:lnTo>
                      <a:pt x="242" y="8"/>
                    </a:lnTo>
                    <a:lnTo>
                      <a:pt x="244" y="6"/>
                    </a:lnTo>
                    <a:lnTo>
                      <a:pt x="245" y="6"/>
                    </a:lnTo>
                    <a:lnTo>
                      <a:pt x="249" y="6"/>
                    </a:lnTo>
                    <a:lnTo>
                      <a:pt x="252" y="6"/>
                    </a:lnTo>
                    <a:lnTo>
                      <a:pt x="261" y="6"/>
                    </a:lnTo>
                    <a:lnTo>
                      <a:pt x="264" y="6"/>
                    </a:lnTo>
                    <a:lnTo>
                      <a:pt x="279" y="6"/>
                    </a:lnTo>
                    <a:lnTo>
                      <a:pt x="281" y="6"/>
                    </a:lnTo>
                    <a:lnTo>
                      <a:pt x="283" y="6"/>
                    </a:lnTo>
                    <a:lnTo>
                      <a:pt x="293" y="6"/>
                    </a:lnTo>
                    <a:lnTo>
                      <a:pt x="298" y="5"/>
                    </a:lnTo>
                    <a:lnTo>
                      <a:pt x="301" y="5"/>
                    </a:lnTo>
                    <a:lnTo>
                      <a:pt x="305" y="5"/>
                    </a:lnTo>
                    <a:lnTo>
                      <a:pt x="306" y="5"/>
                    </a:lnTo>
                    <a:lnTo>
                      <a:pt x="308" y="5"/>
                    </a:lnTo>
                    <a:lnTo>
                      <a:pt x="310" y="5"/>
                    </a:lnTo>
                    <a:lnTo>
                      <a:pt x="317" y="5"/>
                    </a:lnTo>
                    <a:lnTo>
                      <a:pt x="323" y="5"/>
                    </a:lnTo>
                    <a:lnTo>
                      <a:pt x="325" y="5"/>
                    </a:lnTo>
                    <a:lnTo>
                      <a:pt x="328" y="5"/>
                    </a:lnTo>
                    <a:lnTo>
                      <a:pt x="330" y="5"/>
                    </a:lnTo>
                    <a:lnTo>
                      <a:pt x="332" y="5"/>
                    </a:lnTo>
                    <a:lnTo>
                      <a:pt x="339" y="5"/>
                    </a:lnTo>
                    <a:lnTo>
                      <a:pt x="344" y="3"/>
                    </a:lnTo>
                    <a:lnTo>
                      <a:pt x="345" y="3"/>
                    </a:lnTo>
                    <a:lnTo>
                      <a:pt x="352" y="3"/>
                    </a:lnTo>
                    <a:lnTo>
                      <a:pt x="354" y="3"/>
                    </a:lnTo>
                    <a:lnTo>
                      <a:pt x="364" y="3"/>
                    </a:lnTo>
                    <a:lnTo>
                      <a:pt x="372" y="3"/>
                    </a:lnTo>
                    <a:lnTo>
                      <a:pt x="374" y="3"/>
                    </a:lnTo>
                    <a:lnTo>
                      <a:pt x="378" y="3"/>
                    </a:lnTo>
                    <a:lnTo>
                      <a:pt x="379" y="3"/>
                    </a:lnTo>
                    <a:lnTo>
                      <a:pt x="381" y="3"/>
                    </a:lnTo>
                    <a:lnTo>
                      <a:pt x="383" y="1"/>
                    </a:lnTo>
                    <a:lnTo>
                      <a:pt x="386" y="1"/>
                    </a:lnTo>
                    <a:lnTo>
                      <a:pt x="388" y="1"/>
                    </a:lnTo>
                    <a:lnTo>
                      <a:pt x="389" y="1"/>
                    </a:lnTo>
                    <a:lnTo>
                      <a:pt x="391" y="1"/>
                    </a:lnTo>
                    <a:lnTo>
                      <a:pt x="394" y="1"/>
                    </a:lnTo>
                    <a:lnTo>
                      <a:pt x="396" y="1"/>
                    </a:lnTo>
                    <a:lnTo>
                      <a:pt x="400" y="1"/>
                    </a:lnTo>
                    <a:lnTo>
                      <a:pt x="401" y="1"/>
                    </a:lnTo>
                    <a:lnTo>
                      <a:pt x="403" y="1"/>
                    </a:lnTo>
                    <a:lnTo>
                      <a:pt x="408" y="1"/>
                    </a:lnTo>
                    <a:lnTo>
                      <a:pt x="420" y="0"/>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85" name="Freeform 182"/>
              <p:cNvSpPr>
                <a:spLocks/>
              </p:cNvSpPr>
              <p:nvPr/>
            </p:nvSpPr>
            <p:spPr bwMode="auto">
              <a:xfrm>
                <a:off x="5192713" y="3044825"/>
                <a:ext cx="1008063" cy="593725"/>
              </a:xfrm>
              <a:custGeom>
                <a:avLst/>
                <a:gdLst>
                  <a:gd name="T0" fmla="*/ 78 w 635"/>
                  <a:gd name="T1" fmla="*/ 3 h 374"/>
                  <a:gd name="T2" fmla="*/ 93 w 635"/>
                  <a:gd name="T3" fmla="*/ 3 h 374"/>
                  <a:gd name="T4" fmla="*/ 130 w 635"/>
                  <a:gd name="T5" fmla="*/ 5 h 374"/>
                  <a:gd name="T6" fmla="*/ 151 w 635"/>
                  <a:gd name="T7" fmla="*/ 7 h 374"/>
                  <a:gd name="T8" fmla="*/ 191 w 635"/>
                  <a:gd name="T9" fmla="*/ 8 h 374"/>
                  <a:gd name="T10" fmla="*/ 212 w 635"/>
                  <a:gd name="T11" fmla="*/ 10 h 374"/>
                  <a:gd name="T12" fmla="*/ 254 w 635"/>
                  <a:gd name="T13" fmla="*/ 10 h 374"/>
                  <a:gd name="T14" fmla="*/ 269 w 635"/>
                  <a:gd name="T15" fmla="*/ 12 h 374"/>
                  <a:gd name="T16" fmla="*/ 295 w 635"/>
                  <a:gd name="T17" fmla="*/ 12 h 374"/>
                  <a:gd name="T18" fmla="*/ 310 w 635"/>
                  <a:gd name="T19" fmla="*/ 12 h 374"/>
                  <a:gd name="T20" fmla="*/ 346 w 635"/>
                  <a:gd name="T21" fmla="*/ 13 h 374"/>
                  <a:gd name="T22" fmla="*/ 366 w 635"/>
                  <a:gd name="T23" fmla="*/ 13 h 374"/>
                  <a:gd name="T24" fmla="*/ 401 w 635"/>
                  <a:gd name="T25" fmla="*/ 15 h 374"/>
                  <a:gd name="T26" fmla="*/ 432 w 635"/>
                  <a:gd name="T27" fmla="*/ 15 h 374"/>
                  <a:gd name="T28" fmla="*/ 469 w 635"/>
                  <a:gd name="T29" fmla="*/ 15 h 374"/>
                  <a:gd name="T30" fmla="*/ 503 w 635"/>
                  <a:gd name="T31" fmla="*/ 15 h 374"/>
                  <a:gd name="T32" fmla="*/ 534 w 635"/>
                  <a:gd name="T33" fmla="*/ 15 h 374"/>
                  <a:gd name="T34" fmla="*/ 589 w 635"/>
                  <a:gd name="T35" fmla="*/ 30 h 374"/>
                  <a:gd name="T36" fmla="*/ 601 w 635"/>
                  <a:gd name="T37" fmla="*/ 27 h 374"/>
                  <a:gd name="T38" fmla="*/ 593 w 635"/>
                  <a:gd name="T39" fmla="*/ 61 h 374"/>
                  <a:gd name="T40" fmla="*/ 606 w 635"/>
                  <a:gd name="T41" fmla="*/ 93 h 374"/>
                  <a:gd name="T42" fmla="*/ 623 w 635"/>
                  <a:gd name="T43" fmla="*/ 113 h 374"/>
                  <a:gd name="T44" fmla="*/ 632 w 635"/>
                  <a:gd name="T45" fmla="*/ 127 h 374"/>
                  <a:gd name="T46" fmla="*/ 632 w 635"/>
                  <a:gd name="T47" fmla="*/ 166 h 374"/>
                  <a:gd name="T48" fmla="*/ 632 w 635"/>
                  <a:gd name="T49" fmla="*/ 196 h 374"/>
                  <a:gd name="T50" fmla="*/ 633 w 635"/>
                  <a:gd name="T51" fmla="*/ 222 h 374"/>
                  <a:gd name="T52" fmla="*/ 633 w 635"/>
                  <a:gd name="T53" fmla="*/ 237 h 374"/>
                  <a:gd name="T54" fmla="*/ 633 w 635"/>
                  <a:gd name="T55" fmla="*/ 264 h 374"/>
                  <a:gd name="T56" fmla="*/ 633 w 635"/>
                  <a:gd name="T57" fmla="*/ 286 h 374"/>
                  <a:gd name="T58" fmla="*/ 633 w 635"/>
                  <a:gd name="T59" fmla="*/ 306 h 374"/>
                  <a:gd name="T60" fmla="*/ 633 w 635"/>
                  <a:gd name="T61" fmla="*/ 325 h 374"/>
                  <a:gd name="T62" fmla="*/ 635 w 635"/>
                  <a:gd name="T63" fmla="*/ 352 h 374"/>
                  <a:gd name="T64" fmla="*/ 635 w 635"/>
                  <a:gd name="T65" fmla="*/ 367 h 374"/>
                  <a:gd name="T66" fmla="*/ 617 w 635"/>
                  <a:gd name="T67" fmla="*/ 374 h 374"/>
                  <a:gd name="T68" fmla="*/ 586 w 635"/>
                  <a:gd name="T69" fmla="*/ 374 h 374"/>
                  <a:gd name="T70" fmla="*/ 549 w 635"/>
                  <a:gd name="T71" fmla="*/ 374 h 374"/>
                  <a:gd name="T72" fmla="*/ 534 w 635"/>
                  <a:gd name="T73" fmla="*/ 374 h 374"/>
                  <a:gd name="T74" fmla="*/ 503 w 635"/>
                  <a:gd name="T75" fmla="*/ 374 h 374"/>
                  <a:gd name="T76" fmla="*/ 456 w 635"/>
                  <a:gd name="T77" fmla="*/ 374 h 374"/>
                  <a:gd name="T78" fmla="*/ 434 w 635"/>
                  <a:gd name="T79" fmla="*/ 374 h 374"/>
                  <a:gd name="T80" fmla="*/ 391 w 635"/>
                  <a:gd name="T81" fmla="*/ 374 h 374"/>
                  <a:gd name="T82" fmla="*/ 364 w 635"/>
                  <a:gd name="T83" fmla="*/ 374 h 374"/>
                  <a:gd name="T84" fmla="*/ 315 w 635"/>
                  <a:gd name="T85" fmla="*/ 372 h 374"/>
                  <a:gd name="T86" fmla="*/ 261 w 635"/>
                  <a:gd name="T87" fmla="*/ 371 h 374"/>
                  <a:gd name="T88" fmla="*/ 217 w 635"/>
                  <a:gd name="T89" fmla="*/ 369 h 374"/>
                  <a:gd name="T90" fmla="*/ 166 w 635"/>
                  <a:gd name="T91" fmla="*/ 367 h 374"/>
                  <a:gd name="T92" fmla="*/ 108 w 635"/>
                  <a:gd name="T93" fmla="*/ 364 h 374"/>
                  <a:gd name="T94" fmla="*/ 85 w 635"/>
                  <a:gd name="T95" fmla="*/ 364 h 374"/>
                  <a:gd name="T96" fmla="*/ 41 w 635"/>
                  <a:gd name="T97" fmla="*/ 361 h 374"/>
                  <a:gd name="T98" fmla="*/ 0 w 635"/>
                  <a:gd name="T99" fmla="*/ 345 h 374"/>
                  <a:gd name="T100" fmla="*/ 3 w 635"/>
                  <a:gd name="T101" fmla="*/ 310 h 374"/>
                  <a:gd name="T102" fmla="*/ 5 w 635"/>
                  <a:gd name="T103" fmla="*/ 279 h 374"/>
                  <a:gd name="T104" fmla="*/ 7 w 635"/>
                  <a:gd name="T105" fmla="*/ 254 h 374"/>
                  <a:gd name="T106" fmla="*/ 12 w 635"/>
                  <a:gd name="T107" fmla="*/ 176 h 374"/>
                  <a:gd name="T108" fmla="*/ 13 w 635"/>
                  <a:gd name="T109" fmla="*/ 149 h 374"/>
                  <a:gd name="T110" fmla="*/ 17 w 635"/>
                  <a:gd name="T111" fmla="*/ 74 h 374"/>
                  <a:gd name="T112" fmla="*/ 20 w 635"/>
                  <a:gd name="T113" fmla="*/ 2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5" h="374">
                    <a:moveTo>
                      <a:pt x="34" y="0"/>
                    </a:moveTo>
                    <a:lnTo>
                      <a:pt x="39" y="0"/>
                    </a:lnTo>
                    <a:lnTo>
                      <a:pt x="41" y="0"/>
                    </a:lnTo>
                    <a:lnTo>
                      <a:pt x="42" y="0"/>
                    </a:lnTo>
                    <a:lnTo>
                      <a:pt x="56" y="1"/>
                    </a:lnTo>
                    <a:lnTo>
                      <a:pt x="64" y="1"/>
                    </a:lnTo>
                    <a:lnTo>
                      <a:pt x="74" y="3"/>
                    </a:lnTo>
                    <a:lnTo>
                      <a:pt x="78" y="3"/>
                    </a:lnTo>
                    <a:lnTo>
                      <a:pt x="80" y="3"/>
                    </a:lnTo>
                    <a:lnTo>
                      <a:pt x="81" y="3"/>
                    </a:lnTo>
                    <a:lnTo>
                      <a:pt x="83" y="3"/>
                    </a:lnTo>
                    <a:lnTo>
                      <a:pt x="85" y="3"/>
                    </a:lnTo>
                    <a:lnTo>
                      <a:pt x="88" y="3"/>
                    </a:lnTo>
                    <a:lnTo>
                      <a:pt x="90" y="3"/>
                    </a:lnTo>
                    <a:lnTo>
                      <a:pt x="91" y="3"/>
                    </a:lnTo>
                    <a:lnTo>
                      <a:pt x="93" y="3"/>
                    </a:lnTo>
                    <a:lnTo>
                      <a:pt x="95" y="3"/>
                    </a:lnTo>
                    <a:lnTo>
                      <a:pt x="96" y="3"/>
                    </a:lnTo>
                    <a:lnTo>
                      <a:pt x="103" y="5"/>
                    </a:lnTo>
                    <a:lnTo>
                      <a:pt x="105" y="5"/>
                    </a:lnTo>
                    <a:lnTo>
                      <a:pt x="113" y="5"/>
                    </a:lnTo>
                    <a:lnTo>
                      <a:pt x="127" y="5"/>
                    </a:lnTo>
                    <a:lnTo>
                      <a:pt x="129" y="5"/>
                    </a:lnTo>
                    <a:lnTo>
                      <a:pt x="130" y="5"/>
                    </a:lnTo>
                    <a:lnTo>
                      <a:pt x="134" y="5"/>
                    </a:lnTo>
                    <a:lnTo>
                      <a:pt x="135" y="7"/>
                    </a:lnTo>
                    <a:lnTo>
                      <a:pt x="137" y="7"/>
                    </a:lnTo>
                    <a:lnTo>
                      <a:pt x="141" y="7"/>
                    </a:lnTo>
                    <a:lnTo>
                      <a:pt x="144" y="7"/>
                    </a:lnTo>
                    <a:lnTo>
                      <a:pt x="147" y="7"/>
                    </a:lnTo>
                    <a:lnTo>
                      <a:pt x="149" y="7"/>
                    </a:lnTo>
                    <a:lnTo>
                      <a:pt x="151" y="7"/>
                    </a:lnTo>
                    <a:lnTo>
                      <a:pt x="152" y="7"/>
                    </a:lnTo>
                    <a:lnTo>
                      <a:pt x="154" y="7"/>
                    </a:lnTo>
                    <a:lnTo>
                      <a:pt x="157" y="7"/>
                    </a:lnTo>
                    <a:lnTo>
                      <a:pt x="171" y="8"/>
                    </a:lnTo>
                    <a:lnTo>
                      <a:pt x="173" y="8"/>
                    </a:lnTo>
                    <a:lnTo>
                      <a:pt x="174" y="8"/>
                    </a:lnTo>
                    <a:lnTo>
                      <a:pt x="190" y="8"/>
                    </a:lnTo>
                    <a:lnTo>
                      <a:pt x="191" y="8"/>
                    </a:lnTo>
                    <a:lnTo>
                      <a:pt x="193" y="8"/>
                    </a:lnTo>
                    <a:lnTo>
                      <a:pt x="195" y="8"/>
                    </a:lnTo>
                    <a:lnTo>
                      <a:pt x="196" y="8"/>
                    </a:lnTo>
                    <a:lnTo>
                      <a:pt x="205" y="8"/>
                    </a:lnTo>
                    <a:lnTo>
                      <a:pt x="208" y="8"/>
                    </a:lnTo>
                    <a:lnTo>
                      <a:pt x="208" y="10"/>
                    </a:lnTo>
                    <a:lnTo>
                      <a:pt x="210" y="10"/>
                    </a:lnTo>
                    <a:lnTo>
                      <a:pt x="212" y="10"/>
                    </a:lnTo>
                    <a:lnTo>
                      <a:pt x="220" y="10"/>
                    </a:lnTo>
                    <a:lnTo>
                      <a:pt x="230" y="10"/>
                    </a:lnTo>
                    <a:lnTo>
                      <a:pt x="232" y="10"/>
                    </a:lnTo>
                    <a:lnTo>
                      <a:pt x="237" y="10"/>
                    </a:lnTo>
                    <a:lnTo>
                      <a:pt x="239" y="10"/>
                    </a:lnTo>
                    <a:lnTo>
                      <a:pt x="247" y="10"/>
                    </a:lnTo>
                    <a:lnTo>
                      <a:pt x="251" y="10"/>
                    </a:lnTo>
                    <a:lnTo>
                      <a:pt x="254" y="10"/>
                    </a:lnTo>
                    <a:lnTo>
                      <a:pt x="256" y="10"/>
                    </a:lnTo>
                    <a:lnTo>
                      <a:pt x="256" y="12"/>
                    </a:lnTo>
                    <a:lnTo>
                      <a:pt x="257" y="12"/>
                    </a:lnTo>
                    <a:lnTo>
                      <a:pt x="261" y="12"/>
                    </a:lnTo>
                    <a:lnTo>
                      <a:pt x="262" y="12"/>
                    </a:lnTo>
                    <a:lnTo>
                      <a:pt x="264" y="12"/>
                    </a:lnTo>
                    <a:lnTo>
                      <a:pt x="266" y="12"/>
                    </a:lnTo>
                    <a:lnTo>
                      <a:pt x="269" y="12"/>
                    </a:lnTo>
                    <a:lnTo>
                      <a:pt x="273" y="12"/>
                    </a:lnTo>
                    <a:lnTo>
                      <a:pt x="274" y="12"/>
                    </a:lnTo>
                    <a:lnTo>
                      <a:pt x="276" y="12"/>
                    </a:lnTo>
                    <a:lnTo>
                      <a:pt x="285" y="12"/>
                    </a:lnTo>
                    <a:lnTo>
                      <a:pt x="286" y="12"/>
                    </a:lnTo>
                    <a:lnTo>
                      <a:pt x="290" y="12"/>
                    </a:lnTo>
                    <a:lnTo>
                      <a:pt x="293" y="12"/>
                    </a:lnTo>
                    <a:lnTo>
                      <a:pt x="295" y="12"/>
                    </a:lnTo>
                    <a:lnTo>
                      <a:pt x="296" y="12"/>
                    </a:lnTo>
                    <a:lnTo>
                      <a:pt x="298" y="12"/>
                    </a:lnTo>
                    <a:lnTo>
                      <a:pt x="300" y="12"/>
                    </a:lnTo>
                    <a:lnTo>
                      <a:pt x="303" y="12"/>
                    </a:lnTo>
                    <a:lnTo>
                      <a:pt x="305" y="12"/>
                    </a:lnTo>
                    <a:lnTo>
                      <a:pt x="307" y="12"/>
                    </a:lnTo>
                    <a:lnTo>
                      <a:pt x="308" y="12"/>
                    </a:lnTo>
                    <a:lnTo>
                      <a:pt x="310" y="12"/>
                    </a:lnTo>
                    <a:lnTo>
                      <a:pt x="312" y="12"/>
                    </a:lnTo>
                    <a:lnTo>
                      <a:pt x="313" y="12"/>
                    </a:lnTo>
                    <a:lnTo>
                      <a:pt x="330" y="13"/>
                    </a:lnTo>
                    <a:lnTo>
                      <a:pt x="332" y="13"/>
                    </a:lnTo>
                    <a:lnTo>
                      <a:pt x="337" y="13"/>
                    </a:lnTo>
                    <a:lnTo>
                      <a:pt x="339" y="13"/>
                    </a:lnTo>
                    <a:lnTo>
                      <a:pt x="342" y="13"/>
                    </a:lnTo>
                    <a:lnTo>
                      <a:pt x="346" y="13"/>
                    </a:lnTo>
                    <a:lnTo>
                      <a:pt x="347" y="13"/>
                    </a:lnTo>
                    <a:lnTo>
                      <a:pt x="349" y="13"/>
                    </a:lnTo>
                    <a:lnTo>
                      <a:pt x="352" y="13"/>
                    </a:lnTo>
                    <a:lnTo>
                      <a:pt x="356" y="13"/>
                    </a:lnTo>
                    <a:lnTo>
                      <a:pt x="359" y="13"/>
                    </a:lnTo>
                    <a:lnTo>
                      <a:pt x="362" y="13"/>
                    </a:lnTo>
                    <a:lnTo>
                      <a:pt x="364" y="13"/>
                    </a:lnTo>
                    <a:lnTo>
                      <a:pt x="366" y="13"/>
                    </a:lnTo>
                    <a:lnTo>
                      <a:pt x="368" y="13"/>
                    </a:lnTo>
                    <a:lnTo>
                      <a:pt x="371" y="13"/>
                    </a:lnTo>
                    <a:lnTo>
                      <a:pt x="373" y="13"/>
                    </a:lnTo>
                    <a:lnTo>
                      <a:pt x="393" y="15"/>
                    </a:lnTo>
                    <a:lnTo>
                      <a:pt x="396" y="15"/>
                    </a:lnTo>
                    <a:lnTo>
                      <a:pt x="398" y="15"/>
                    </a:lnTo>
                    <a:lnTo>
                      <a:pt x="400" y="15"/>
                    </a:lnTo>
                    <a:lnTo>
                      <a:pt x="401" y="15"/>
                    </a:lnTo>
                    <a:lnTo>
                      <a:pt x="405" y="15"/>
                    </a:lnTo>
                    <a:lnTo>
                      <a:pt x="406" y="15"/>
                    </a:lnTo>
                    <a:lnTo>
                      <a:pt x="415" y="15"/>
                    </a:lnTo>
                    <a:lnTo>
                      <a:pt x="418" y="15"/>
                    </a:lnTo>
                    <a:lnTo>
                      <a:pt x="420" y="15"/>
                    </a:lnTo>
                    <a:lnTo>
                      <a:pt x="423" y="15"/>
                    </a:lnTo>
                    <a:lnTo>
                      <a:pt x="430" y="15"/>
                    </a:lnTo>
                    <a:lnTo>
                      <a:pt x="432" y="15"/>
                    </a:lnTo>
                    <a:lnTo>
                      <a:pt x="434" y="15"/>
                    </a:lnTo>
                    <a:lnTo>
                      <a:pt x="442" y="15"/>
                    </a:lnTo>
                    <a:lnTo>
                      <a:pt x="444" y="15"/>
                    </a:lnTo>
                    <a:lnTo>
                      <a:pt x="445" y="15"/>
                    </a:lnTo>
                    <a:lnTo>
                      <a:pt x="451" y="15"/>
                    </a:lnTo>
                    <a:lnTo>
                      <a:pt x="466" y="15"/>
                    </a:lnTo>
                    <a:lnTo>
                      <a:pt x="467" y="15"/>
                    </a:lnTo>
                    <a:lnTo>
                      <a:pt x="469" y="15"/>
                    </a:lnTo>
                    <a:lnTo>
                      <a:pt x="471" y="15"/>
                    </a:lnTo>
                    <a:lnTo>
                      <a:pt x="473" y="15"/>
                    </a:lnTo>
                    <a:lnTo>
                      <a:pt x="478" y="15"/>
                    </a:lnTo>
                    <a:lnTo>
                      <a:pt x="479" y="15"/>
                    </a:lnTo>
                    <a:lnTo>
                      <a:pt x="491" y="15"/>
                    </a:lnTo>
                    <a:lnTo>
                      <a:pt x="496" y="15"/>
                    </a:lnTo>
                    <a:lnTo>
                      <a:pt x="498" y="15"/>
                    </a:lnTo>
                    <a:lnTo>
                      <a:pt x="503" y="15"/>
                    </a:lnTo>
                    <a:lnTo>
                      <a:pt x="505" y="15"/>
                    </a:lnTo>
                    <a:lnTo>
                      <a:pt x="506" y="15"/>
                    </a:lnTo>
                    <a:lnTo>
                      <a:pt x="510" y="15"/>
                    </a:lnTo>
                    <a:lnTo>
                      <a:pt x="512" y="15"/>
                    </a:lnTo>
                    <a:lnTo>
                      <a:pt x="515" y="15"/>
                    </a:lnTo>
                    <a:lnTo>
                      <a:pt x="520" y="15"/>
                    </a:lnTo>
                    <a:lnTo>
                      <a:pt x="527" y="15"/>
                    </a:lnTo>
                    <a:lnTo>
                      <a:pt x="534" y="15"/>
                    </a:lnTo>
                    <a:lnTo>
                      <a:pt x="567" y="15"/>
                    </a:lnTo>
                    <a:lnTo>
                      <a:pt x="571" y="15"/>
                    </a:lnTo>
                    <a:lnTo>
                      <a:pt x="572" y="15"/>
                    </a:lnTo>
                    <a:lnTo>
                      <a:pt x="572" y="17"/>
                    </a:lnTo>
                    <a:lnTo>
                      <a:pt x="574" y="17"/>
                    </a:lnTo>
                    <a:lnTo>
                      <a:pt x="584" y="27"/>
                    </a:lnTo>
                    <a:lnTo>
                      <a:pt x="588" y="30"/>
                    </a:lnTo>
                    <a:lnTo>
                      <a:pt x="589" y="30"/>
                    </a:lnTo>
                    <a:lnTo>
                      <a:pt x="591" y="32"/>
                    </a:lnTo>
                    <a:lnTo>
                      <a:pt x="595" y="32"/>
                    </a:lnTo>
                    <a:lnTo>
                      <a:pt x="596" y="30"/>
                    </a:lnTo>
                    <a:lnTo>
                      <a:pt x="596" y="29"/>
                    </a:lnTo>
                    <a:lnTo>
                      <a:pt x="596" y="27"/>
                    </a:lnTo>
                    <a:lnTo>
                      <a:pt x="598" y="27"/>
                    </a:lnTo>
                    <a:lnTo>
                      <a:pt x="600" y="27"/>
                    </a:lnTo>
                    <a:lnTo>
                      <a:pt x="601" y="27"/>
                    </a:lnTo>
                    <a:lnTo>
                      <a:pt x="603" y="27"/>
                    </a:lnTo>
                    <a:lnTo>
                      <a:pt x="605" y="29"/>
                    </a:lnTo>
                    <a:lnTo>
                      <a:pt x="606" y="37"/>
                    </a:lnTo>
                    <a:lnTo>
                      <a:pt x="606" y="44"/>
                    </a:lnTo>
                    <a:lnTo>
                      <a:pt x="605" y="47"/>
                    </a:lnTo>
                    <a:lnTo>
                      <a:pt x="603" y="47"/>
                    </a:lnTo>
                    <a:lnTo>
                      <a:pt x="598" y="54"/>
                    </a:lnTo>
                    <a:lnTo>
                      <a:pt x="593" y="61"/>
                    </a:lnTo>
                    <a:lnTo>
                      <a:pt x="589" y="66"/>
                    </a:lnTo>
                    <a:lnTo>
                      <a:pt x="589" y="68"/>
                    </a:lnTo>
                    <a:lnTo>
                      <a:pt x="589" y="69"/>
                    </a:lnTo>
                    <a:lnTo>
                      <a:pt x="591" y="71"/>
                    </a:lnTo>
                    <a:lnTo>
                      <a:pt x="601" y="84"/>
                    </a:lnTo>
                    <a:lnTo>
                      <a:pt x="603" y="86"/>
                    </a:lnTo>
                    <a:lnTo>
                      <a:pt x="606" y="91"/>
                    </a:lnTo>
                    <a:lnTo>
                      <a:pt x="606" y="93"/>
                    </a:lnTo>
                    <a:lnTo>
                      <a:pt x="606" y="96"/>
                    </a:lnTo>
                    <a:lnTo>
                      <a:pt x="608" y="98"/>
                    </a:lnTo>
                    <a:lnTo>
                      <a:pt x="613" y="108"/>
                    </a:lnTo>
                    <a:lnTo>
                      <a:pt x="617" y="110"/>
                    </a:lnTo>
                    <a:lnTo>
                      <a:pt x="620" y="113"/>
                    </a:lnTo>
                    <a:lnTo>
                      <a:pt x="622" y="115"/>
                    </a:lnTo>
                    <a:lnTo>
                      <a:pt x="623" y="115"/>
                    </a:lnTo>
                    <a:lnTo>
                      <a:pt x="623" y="113"/>
                    </a:lnTo>
                    <a:lnTo>
                      <a:pt x="632" y="115"/>
                    </a:lnTo>
                    <a:lnTo>
                      <a:pt x="633" y="115"/>
                    </a:lnTo>
                    <a:lnTo>
                      <a:pt x="633" y="117"/>
                    </a:lnTo>
                    <a:lnTo>
                      <a:pt x="633" y="118"/>
                    </a:lnTo>
                    <a:lnTo>
                      <a:pt x="632" y="122"/>
                    </a:lnTo>
                    <a:lnTo>
                      <a:pt x="632" y="123"/>
                    </a:lnTo>
                    <a:lnTo>
                      <a:pt x="632" y="125"/>
                    </a:lnTo>
                    <a:lnTo>
                      <a:pt x="632" y="127"/>
                    </a:lnTo>
                    <a:lnTo>
                      <a:pt x="632" y="129"/>
                    </a:lnTo>
                    <a:lnTo>
                      <a:pt x="632" y="142"/>
                    </a:lnTo>
                    <a:lnTo>
                      <a:pt x="632" y="149"/>
                    </a:lnTo>
                    <a:lnTo>
                      <a:pt x="632" y="151"/>
                    </a:lnTo>
                    <a:lnTo>
                      <a:pt x="632" y="152"/>
                    </a:lnTo>
                    <a:lnTo>
                      <a:pt x="632" y="157"/>
                    </a:lnTo>
                    <a:lnTo>
                      <a:pt x="632" y="162"/>
                    </a:lnTo>
                    <a:lnTo>
                      <a:pt x="632" y="166"/>
                    </a:lnTo>
                    <a:lnTo>
                      <a:pt x="632" y="178"/>
                    </a:lnTo>
                    <a:lnTo>
                      <a:pt x="632" y="179"/>
                    </a:lnTo>
                    <a:lnTo>
                      <a:pt x="632" y="181"/>
                    </a:lnTo>
                    <a:lnTo>
                      <a:pt x="632" y="184"/>
                    </a:lnTo>
                    <a:lnTo>
                      <a:pt x="632" y="188"/>
                    </a:lnTo>
                    <a:lnTo>
                      <a:pt x="632" y="189"/>
                    </a:lnTo>
                    <a:lnTo>
                      <a:pt x="632" y="195"/>
                    </a:lnTo>
                    <a:lnTo>
                      <a:pt x="632" y="196"/>
                    </a:lnTo>
                    <a:lnTo>
                      <a:pt x="633" y="206"/>
                    </a:lnTo>
                    <a:lnTo>
                      <a:pt x="633" y="208"/>
                    </a:lnTo>
                    <a:lnTo>
                      <a:pt x="633" y="210"/>
                    </a:lnTo>
                    <a:lnTo>
                      <a:pt x="633" y="215"/>
                    </a:lnTo>
                    <a:lnTo>
                      <a:pt x="633" y="217"/>
                    </a:lnTo>
                    <a:lnTo>
                      <a:pt x="633" y="218"/>
                    </a:lnTo>
                    <a:lnTo>
                      <a:pt x="633" y="220"/>
                    </a:lnTo>
                    <a:lnTo>
                      <a:pt x="633" y="222"/>
                    </a:lnTo>
                    <a:lnTo>
                      <a:pt x="633" y="225"/>
                    </a:lnTo>
                    <a:lnTo>
                      <a:pt x="633" y="227"/>
                    </a:lnTo>
                    <a:lnTo>
                      <a:pt x="633" y="228"/>
                    </a:lnTo>
                    <a:lnTo>
                      <a:pt x="633" y="230"/>
                    </a:lnTo>
                    <a:lnTo>
                      <a:pt x="633" y="232"/>
                    </a:lnTo>
                    <a:lnTo>
                      <a:pt x="633" y="234"/>
                    </a:lnTo>
                    <a:lnTo>
                      <a:pt x="633" y="235"/>
                    </a:lnTo>
                    <a:lnTo>
                      <a:pt x="633" y="237"/>
                    </a:lnTo>
                    <a:lnTo>
                      <a:pt x="633" y="245"/>
                    </a:lnTo>
                    <a:lnTo>
                      <a:pt x="633" y="247"/>
                    </a:lnTo>
                    <a:lnTo>
                      <a:pt x="633" y="250"/>
                    </a:lnTo>
                    <a:lnTo>
                      <a:pt x="633" y="256"/>
                    </a:lnTo>
                    <a:lnTo>
                      <a:pt x="633" y="257"/>
                    </a:lnTo>
                    <a:lnTo>
                      <a:pt x="633" y="261"/>
                    </a:lnTo>
                    <a:lnTo>
                      <a:pt x="633" y="262"/>
                    </a:lnTo>
                    <a:lnTo>
                      <a:pt x="633" y="264"/>
                    </a:lnTo>
                    <a:lnTo>
                      <a:pt x="633" y="266"/>
                    </a:lnTo>
                    <a:lnTo>
                      <a:pt x="633" y="267"/>
                    </a:lnTo>
                    <a:lnTo>
                      <a:pt x="633" y="269"/>
                    </a:lnTo>
                    <a:lnTo>
                      <a:pt x="633" y="271"/>
                    </a:lnTo>
                    <a:lnTo>
                      <a:pt x="633" y="273"/>
                    </a:lnTo>
                    <a:lnTo>
                      <a:pt x="633" y="274"/>
                    </a:lnTo>
                    <a:lnTo>
                      <a:pt x="633" y="276"/>
                    </a:lnTo>
                    <a:lnTo>
                      <a:pt x="633" y="286"/>
                    </a:lnTo>
                    <a:lnTo>
                      <a:pt x="633" y="288"/>
                    </a:lnTo>
                    <a:lnTo>
                      <a:pt x="633" y="291"/>
                    </a:lnTo>
                    <a:lnTo>
                      <a:pt x="633" y="293"/>
                    </a:lnTo>
                    <a:lnTo>
                      <a:pt x="633" y="296"/>
                    </a:lnTo>
                    <a:lnTo>
                      <a:pt x="633" y="298"/>
                    </a:lnTo>
                    <a:lnTo>
                      <a:pt x="633" y="301"/>
                    </a:lnTo>
                    <a:lnTo>
                      <a:pt x="633" y="305"/>
                    </a:lnTo>
                    <a:lnTo>
                      <a:pt x="633" y="306"/>
                    </a:lnTo>
                    <a:lnTo>
                      <a:pt x="633" y="308"/>
                    </a:lnTo>
                    <a:lnTo>
                      <a:pt x="633" y="311"/>
                    </a:lnTo>
                    <a:lnTo>
                      <a:pt x="633" y="317"/>
                    </a:lnTo>
                    <a:lnTo>
                      <a:pt x="633" y="318"/>
                    </a:lnTo>
                    <a:lnTo>
                      <a:pt x="633" y="320"/>
                    </a:lnTo>
                    <a:lnTo>
                      <a:pt x="633" y="322"/>
                    </a:lnTo>
                    <a:lnTo>
                      <a:pt x="633" y="323"/>
                    </a:lnTo>
                    <a:lnTo>
                      <a:pt x="633" y="325"/>
                    </a:lnTo>
                    <a:lnTo>
                      <a:pt x="633" y="327"/>
                    </a:lnTo>
                    <a:lnTo>
                      <a:pt x="633" y="330"/>
                    </a:lnTo>
                    <a:lnTo>
                      <a:pt x="633" y="333"/>
                    </a:lnTo>
                    <a:lnTo>
                      <a:pt x="633" y="335"/>
                    </a:lnTo>
                    <a:lnTo>
                      <a:pt x="633" y="345"/>
                    </a:lnTo>
                    <a:lnTo>
                      <a:pt x="633" y="347"/>
                    </a:lnTo>
                    <a:lnTo>
                      <a:pt x="635" y="349"/>
                    </a:lnTo>
                    <a:lnTo>
                      <a:pt x="635" y="352"/>
                    </a:lnTo>
                    <a:lnTo>
                      <a:pt x="635" y="354"/>
                    </a:lnTo>
                    <a:lnTo>
                      <a:pt x="635" y="356"/>
                    </a:lnTo>
                    <a:lnTo>
                      <a:pt x="635" y="359"/>
                    </a:lnTo>
                    <a:lnTo>
                      <a:pt x="635" y="361"/>
                    </a:lnTo>
                    <a:lnTo>
                      <a:pt x="635" y="362"/>
                    </a:lnTo>
                    <a:lnTo>
                      <a:pt x="635" y="364"/>
                    </a:lnTo>
                    <a:lnTo>
                      <a:pt x="635" y="366"/>
                    </a:lnTo>
                    <a:lnTo>
                      <a:pt x="635" y="367"/>
                    </a:lnTo>
                    <a:lnTo>
                      <a:pt x="635" y="369"/>
                    </a:lnTo>
                    <a:lnTo>
                      <a:pt x="635" y="372"/>
                    </a:lnTo>
                    <a:lnTo>
                      <a:pt x="635" y="374"/>
                    </a:lnTo>
                    <a:lnTo>
                      <a:pt x="628" y="374"/>
                    </a:lnTo>
                    <a:lnTo>
                      <a:pt x="627" y="374"/>
                    </a:lnTo>
                    <a:lnTo>
                      <a:pt x="625" y="374"/>
                    </a:lnTo>
                    <a:lnTo>
                      <a:pt x="622" y="374"/>
                    </a:lnTo>
                    <a:lnTo>
                      <a:pt x="617" y="374"/>
                    </a:lnTo>
                    <a:lnTo>
                      <a:pt x="615" y="374"/>
                    </a:lnTo>
                    <a:lnTo>
                      <a:pt x="603" y="374"/>
                    </a:lnTo>
                    <a:lnTo>
                      <a:pt x="601" y="374"/>
                    </a:lnTo>
                    <a:lnTo>
                      <a:pt x="600" y="374"/>
                    </a:lnTo>
                    <a:lnTo>
                      <a:pt x="598" y="374"/>
                    </a:lnTo>
                    <a:lnTo>
                      <a:pt x="596" y="374"/>
                    </a:lnTo>
                    <a:lnTo>
                      <a:pt x="589" y="374"/>
                    </a:lnTo>
                    <a:lnTo>
                      <a:pt x="586" y="374"/>
                    </a:lnTo>
                    <a:lnTo>
                      <a:pt x="574" y="374"/>
                    </a:lnTo>
                    <a:lnTo>
                      <a:pt x="567" y="374"/>
                    </a:lnTo>
                    <a:lnTo>
                      <a:pt x="559" y="374"/>
                    </a:lnTo>
                    <a:lnTo>
                      <a:pt x="557" y="374"/>
                    </a:lnTo>
                    <a:lnTo>
                      <a:pt x="556" y="374"/>
                    </a:lnTo>
                    <a:lnTo>
                      <a:pt x="552" y="374"/>
                    </a:lnTo>
                    <a:lnTo>
                      <a:pt x="550" y="374"/>
                    </a:lnTo>
                    <a:lnTo>
                      <a:pt x="549" y="374"/>
                    </a:lnTo>
                    <a:lnTo>
                      <a:pt x="545" y="374"/>
                    </a:lnTo>
                    <a:lnTo>
                      <a:pt x="544" y="374"/>
                    </a:lnTo>
                    <a:lnTo>
                      <a:pt x="542" y="374"/>
                    </a:lnTo>
                    <a:lnTo>
                      <a:pt x="540" y="374"/>
                    </a:lnTo>
                    <a:lnTo>
                      <a:pt x="539" y="374"/>
                    </a:lnTo>
                    <a:lnTo>
                      <a:pt x="537" y="374"/>
                    </a:lnTo>
                    <a:lnTo>
                      <a:pt x="535" y="374"/>
                    </a:lnTo>
                    <a:lnTo>
                      <a:pt x="534" y="374"/>
                    </a:lnTo>
                    <a:lnTo>
                      <a:pt x="528" y="374"/>
                    </a:lnTo>
                    <a:lnTo>
                      <a:pt x="527" y="374"/>
                    </a:lnTo>
                    <a:lnTo>
                      <a:pt x="523" y="374"/>
                    </a:lnTo>
                    <a:lnTo>
                      <a:pt x="522" y="374"/>
                    </a:lnTo>
                    <a:lnTo>
                      <a:pt x="520" y="374"/>
                    </a:lnTo>
                    <a:lnTo>
                      <a:pt x="517" y="374"/>
                    </a:lnTo>
                    <a:lnTo>
                      <a:pt x="505" y="374"/>
                    </a:lnTo>
                    <a:lnTo>
                      <a:pt x="503" y="374"/>
                    </a:lnTo>
                    <a:lnTo>
                      <a:pt x="501" y="374"/>
                    </a:lnTo>
                    <a:lnTo>
                      <a:pt x="500" y="374"/>
                    </a:lnTo>
                    <a:lnTo>
                      <a:pt x="498" y="374"/>
                    </a:lnTo>
                    <a:lnTo>
                      <a:pt x="493" y="374"/>
                    </a:lnTo>
                    <a:lnTo>
                      <a:pt x="483" y="374"/>
                    </a:lnTo>
                    <a:lnTo>
                      <a:pt x="481" y="374"/>
                    </a:lnTo>
                    <a:lnTo>
                      <a:pt x="471" y="374"/>
                    </a:lnTo>
                    <a:lnTo>
                      <a:pt x="456" y="374"/>
                    </a:lnTo>
                    <a:lnTo>
                      <a:pt x="454" y="374"/>
                    </a:lnTo>
                    <a:lnTo>
                      <a:pt x="452" y="374"/>
                    </a:lnTo>
                    <a:lnTo>
                      <a:pt x="449" y="374"/>
                    </a:lnTo>
                    <a:lnTo>
                      <a:pt x="445" y="374"/>
                    </a:lnTo>
                    <a:lnTo>
                      <a:pt x="442" y="374"/>
                    </a:lnTo>
                    <a:lnTo>
                      <a:pt x="439" y="374"/>
                    </a:lnTo>
                    <a:lnTo>
                      <a:pt x="437" y="374"/>
                    </a:lnTo>
                    <a:lnTo>
                      <a:pt x="434" y="374"/>
                    </a:lnTo>
                    <a:lnTo>
                      <a:pt x="429" y="374"/>
                    </a:lnTo>
                    <a:lnTo>
                      <a:pt x="427" y="374"/>
                    </a:lnTo>
                    <a:lnTo>
                      <a:pt x="422" y="374"/>
                    </a:lnTo>
                    <a:lnTo>
                      <a:pt x="420" y="374"/>
                    </a:lnTo>
                    <a:lnTo>
                      <a:pt x="418" y="374"/>
                    </a:lnTo>
                    <a:lnTo>
                      <a:pt x="400" y="374"/>
                    </a:lnTo>
                    <a:lnTo>
                      <a:pt x="398" y="374"/>
                    </a:lnTo>
                    <a:lnTo>
                      <a:pt x="391" y="374"/>
                    </a:lnTo>
                    <a:lnTo>
                      <a:pt x="386" y="374"/>
                    </a:lnTo>
                    <a:lnTo>
                      <a:pt x="384" y="374"/>
                    </a:lnTo>
                    <a:lnTo>
                      <a:pt x="383" y="374"/>
                    </a:lnTo>
                    <a:lnTo>
                      <a:pt x="379" y="374"/>
                    </a:lnTo>
                    <a:lnTo>
                      <a:pt x="376" y="374"/>
                    </a:lnTo>
                    <a:lnTo>
                      <a:pt x="371" y="374"/>
                    </a:lnTo>
                    <a:lnTo>
                      <a:pt x="366" y="374"/>
                    </a:lnTo>
                    <a:lnTo>
                      <a:pt x="364" y="374"/>
                    </a:lnTo>
                    <a:lnTo>
                      <a:pt x="362" y="374"/>
                    </a:lnTo>
                    <a:lnTo>
                      <a:pt x="342" y="372"/>
                    </a:lnTo>
                    <a:lnTo>
                      <a:pt x="335" y="372"/>
                    </a:lnTo>
                    <a:lnTo>
                      <a:pt x="332" y="372"/>
                    </a:lnTo>
                    <a:lnTo>
                      <a:pt x="330" y="372"/>
                    </a:lnTo>
                    <a:lnTo>
                      <a:pt x="327" y="372"/>
                    </a:lnTo>
                    <a:lnTo>
                      <a:pt x="325" y="372"/>
                    </a:lnTo>
                    <a:lnTo>
                      <a:pt x="315" y="372"/>
                    </a:lnTo>
                    <a:lnTo>
                      <a:pt x="310" y="372"/>
                    </a:lnTo>
                    <a:lnTo>
                      <a:pt x="298" y="372"/>
                    </a:lnTo>
                    <a:lnTo>
                      <a:pt x="285" y="371"/>
                    </a:lnTo>
                    <a:lnTo>
                      <a:pt x="279" y="371"/>
                    </a:lnTo>
                    <a:lnTo>
                      <a:pt x="278" y="371"/>
                    </a:lnTo>
                    <a:lnTo>
                      <a:pt x="271" y="371"/>
                    </a:lnTo>
                    <a:lnTo>
                      <a:pt x="269" y="371"/>
                    </a:lnTo>
                    <a:lnTo>
                      <a:pt x="261" y="371"/>
                    </a:lnTo>
                    <a:lnTo>
                      <a:pt x="259" y="371"/>
                    </a:lnTo>
                    <a:lnTo>
                      <a:pt x="257" y="371"/>
                    </a:lnTo>
                    <a:lnTo>
                      <a:pt x="249" y="371"/>
                    </a:lnTo>
                    <a:lnTo>
                      <a:pt x="239" y="371"/>
                    </a:lnTo>
                    <a:lnTo>
                      <a:pt x="235" y="371"/>
                    </a:lnTo>
                    <a:lnTo>
                      <a:pt x="220" y="369"/>
                    </a:lnTo>
                    <a:lnTo>
                      <a:pt x="218" y="369"/>
                    </a:lnTo>
                    <a:lnTo>
                      <a:pt x="217" y="369"/>
                    </a:lnTo>
                    <a:lnTo>
                      <a:pt x="213" y="369"/>
                    </a:lnTo>
                    <a:lnTo>
                      <a:pt x="212" y="369"/>
                    </a:lnTo>
                    <a:lnTo>
                      <a:pt x="207" y="369"/>
                    </a:lnTo>
                    <a:lnTo>
                      <a:pt x="203" y="369"/>
                    </a:lnTo>
                    <a:lnTo>
                      <a:pt x="193" y="369"/>
                    </a:lnTo>
                    <a:lnTo>
                      <a:pt x="193" y="367"/>
                    </a:lnTo>
                    <a:lnTo>
                      <a:pt x="174" y="367"/>
                    </a:lnTo>
                    <a:lnTo>
                      <a:pt x="166" y="367"/>
                    </a:lnTo>
                    <a:lnTo>
                      <a:pt x="164" y="367"/>
                    </a:lnTo>
                    <a:lnTo>
                      <a:pt x="157" y="367"/>
                    </a:lnTo>
                    <a:lnTo>
                      <a:pt x="127" y="366"/>
                    </a:lnTo>
                    <a:lnTo>
                      <a:pt x="124" y="366"/>
                    </a:lnTo>
                    <a:lnTo>
                      <a:pt x="120" y="366"/>
                    </a:lnTo>
                    <a:lnTo>
                      <a:pt x="117" y="366"/>
                    </a:lnTo>
                    <a:lnTo>
                      <a:pt x="110" y="364"/>
                    </a:lnTo>
                    <a:lnTo>
                      <a:pt x="108" y="364"/>
                    </a:lnTo>
                    <a:lnTo>
                      <a:pt x="105" y="364"/>
                    </a:lnTo>
                    <a:lnTo>
                      <a:pt x="102" y="364"/>
                    </a:lnTo>
                    <a:lnTo>
                      <a:pt x="98" y="364"/>
                    </a:lnTo>
                    <a:lnTo>
                      <a:pt x="96" y="364"/>
                    </a:lnTo>
                    <a:lnTo>
                      <a:pt x="93" y="364"/>
                    </a:lnTo>
                    <a:lnTo>
                      <a:pt x="90" y="364"/>
                    </a:lnTo>
                    <a:lnTo>
                      <a:pt x="88" y="364"/>
                    </a:lnTo>
                    <a:lnTo>
                      <a:pt x="85" y="364"/>
                    </a:lnTo>
                    <a:lnTo>
                      <a:pt x="83" y="364"/>
                    </a:lnTo>
                    <a:lnTo>
                      <a:pt x="71" y="362"/>
                    </a:lnTo>
                    <a:lnTo>
                      <a:pt x="58" y="362"/>
                    </a:lnTo>
                    <a:lnTo>
                      <a:pt x="56" y="362"/>
                    </a:lnTo>
                    <a:lnTo>
                      <a:pt x="54" y="362"/>
                    </a:lnTo>
                    <a:lnTo>
                      <a:pt x="47" y="362"/>
                    </a:lnTo>
                    <a:lnTo>
                      <a:pt x="44" y="362"/>
                    </a:lnTo>
                    <a:lnTo>
                      <a:pt x="41" y="361"/>
                    </a:lnTo>
                    <a:lnTo>
                      <a:pt x="37" y="361"/>
                    </a:lnTo>
                    <a:lnTo>
                      <a:pt x="12" y="361"/>
                    </a:lnTo>
                    <a:lnTo>
                      <a:pt x="3" y="359"/>
                    </a:lnTo>
                    <a:lnTo>
                      <a:pt x="2" y="359"/>
                    </a:lnTo>
                    <a:lnTo>
                      <a:pt x="0" y="359"/>
                    </a:lnTo>
                    <a:lnTo>
                      <a:pt x="0" y="356"/>
                    </a:lnTo>
                    <a:lnTo>
                      <a:pt x="0" y="354"/>
                    </a:lnTo>
                    <a:lnTo>
                      <a:pt x="0" y="345"/>
                    </a:lnTo>
                    <a:lnTo>
                      <a:pt x="0" y="344"/>
                    </a:lnTo>
                    <a:lnTo>
                      <a:pt x="2" y="342"/>
                    </a:lnTo>
                    <a:lnTo>
                      <a:pt x="2" y="327"/>
                    </a:lnTo>
                    <a:lnTo>
                      <a:pt x="2" y="323"/>
                    </a:lnTo>
                    <a:lnTo>
                      <a:pt x="2" y="322"/>
                    </a:lnTo>
                    <a:lnTo>
                      <a:pt x="3" y="317"/>
                    </a:lnTo>
                    <a:lnTo>
                      <a:pt x="3" y="311"/>
                    </a:lnTo>
                    <a:lnTo>
                      <a:pt x="3" y="310"/>
                    </a:lnTo>
                    <a:lnTo>
                      <a:pt x="3" y="306"/>
                    </a:lnTo>
                    <a:lnTo>
                      <a:pt x="3" y="303"/>
                    </a:lnTo>
                    <a:lnTo>
                      <a:pt x="3" y="298"/>
                    </a:lnTo>
                    <a:lnTo>
                      <a:pt x="3" y="295"/>
                    </a:lnTo>
                    <a:lnTo>
                      <a:pt x="3" y="291"/>
                    </a:lnTo>
                    <a:lnTo>
                      <a:pt x="5" y="286"/>
                    </a:lnTo>
                    <a:lnTo>
                      <a:pt x="5" y="281"/>
                    </a:lnTo>
                    <a:lnTo>
                      <a:pt x="5" y="279"/>
                    </a:lnTo>
                    <a:lnTo>
                      <a:pt x="5" y="278"/>
                    </a:lnTo>
                    <a:lnTo>
                      <a:pt x="5" y="273"/>
                    </a:lnTo>
                    <a:lnTo>
                      <a:pt x="5" y="271"/>
                    </a:lnTo>
                    <a:lnTo>
                      <a:pt x="5" y="267"/>
                    </a:lnTo>
                    <a:lnTo>
                      <a:pt x="5" y="264"/>
                    </a:lnTo>
                    <a:lnTo>
                      <a:pt x="5" y="262"/>
                    </a:lnTo>
                    <a:lnTo>
                      <a:pt x="7" y="261"/>
                    </a:lnTo>
                    <a:lnTo>
                      <a:pt x="7" y="254"/>
                    </a:lnTo>
                    <a:lnTo>
                      <a:pt x="7" y="247"/>
                    </a:lnTo>
                    <a:lnTo>
                      <a:pt x="8" y="210"/>
                    </a:lnTo>
                    <a:lnTo>
                      <a:pt x="8" y="208"/>
                    </a:lnTo>
                    <a:lnTo>
                      <a:pt x="10" y="206"/>
                    </a:lnTo>
                    <a:lnTo>
                      <a:pt x="10" y="201"/>
                    </a:lnTo>
                    <a:lnTo>
                      <a:pt x="10" y="193"/>
                    </a:lnTo>
                    <a:lnTo>
                      <a:pt x="12" y="179"/>
                    </a:lnTo>
                    <a:lnTo>
                      <a:pt x="12" y="176"/>
                    </a:lnTo>
                    <a:lnTo>
                      <a:pt x="12" y="174"/>
                    </a:lnTo>
                    <a:lnTo>
                      <a:pt x="12" y="173"/>
                    </a:lnTo>
                    <a:lnTo>
                      <a:pt x="12" y="169"/>
                    </a:lnTo>
                    <a:lnTo>
                      <a:pt x="12" y="166"/>
                    </a:lnTo>
                    <a:lnTo>
                      <a:pt x="12" y="159"/>
                    </a:lnTo>
                    <a:lnTo>
                      <a:pt x="12" y="157"/>
                    </a:lnTo>
                    <a:lnTo>
                      <a:pt x="12" y="156"/>
                    </a:lnTo>
                    <a:lnTo>
                      <a:pt x="13" y="149"/>
                    </a:lnTo>
                    <a:lnTo>
                      <a:pt x="13" y="147"/>
                    </a:lnTo>
                    <a:lnTo>
                      <a:pt x="13" y="145"/>
                    </a:lnTo>
                    <a:lnTo>
                      <a:pt x="13" y="144"/>
                    </a:lnTo>
                    <a:lnTo>
                      <a:pt x="13" y="142"/>
                    </a:lnTo>
                    <a:lnTo>
                      <a:pt x="15" y="113"/>
                    </a:lnTo>
                    <a:lnTo>
                      <a:pt x="15" y="103"/>
                    </a:lnTo>
                    <a:lnTo>
                      <a:pt x="17" y="83"/>
                    </a:lnTo>
                    <a:lnTo>
                      <a:pt x="17" y="74"/>
                    </a:lnTo>
                    <a:lnTo>
                      <a:pt x="17" y="71"/>
                    </a:lnTo>
                    <a:lnTo>
                      <a:pt x="17" y="69"/>
                    </a:lnTo>
                    <a:lnTo>
                      <a:pt x="19" y="59"/>
                    </a:lnTo>
                    <a:lnTo>
                      <a:pt x="19" y="56"/>
                    </a:lnTo>
                    <a:lnTo>
                      <a:pt x="19" y="51"/>
                    </a:lnTo>
                    <a:lnTo>
                      <a:pt x="19" y="49"/>
                    </a:lnTo>
                    <a:lnTo>
                      <a:pt x="20" y="39"/>
                    </a:lnTo>
                    <a:lnTo>
                      <a:pt x="20" y="22"/>
                    </a:lnTo>
                    <a:lnTo>
                      <a:pt x="20" y="20"/>
                    </a:lnTo>
                    <a:lnTo>
                      <a:pt x="20" y="18"/>
                    </a:lnTo>
                    <a:lnTo>
                      <a:pt x="22" y="0"/>
                    </a:lnTo>
                    <a:lnTo>
                      <a:pt x="32" y="0"/>
                    </a:lnTo>
                    <a:lnTo>
                      <a:pt x="34" y="0"/>
                    </a:lnTo>
                    <a:close/>
                  </a:path>
                </a:pathLst>
              </a:custGeom>
              <a:solidFill>
                <a:srgbClr val="4F7D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86" name="Freeform 183"/>
              <p:cNvSpPr>
                <a:spLocks noEditPoints="1"/>
              </p:cNvSpPr>
              <p:nvPr/>
            </p:nvSpPr>
            <p:spPr bwMode="auto">
              <a:xfrm>
                <a:off x="6892926" y="3143250"/>
                <a:ext cx="1004888" cy="563563"/>
              </a:xfrm>
              <a:custGeom>
                <a:avLst/>
                <a:gdLst>
                  <a:gd name="T0" fmla="*/ 1 w 633"/>
                  <a:gd name="T1" fmla="*/ 344 h 355"/>
                  <a:gd name="T2" fmla="*/ 387 w 633"/>
                  <a:gd name="T3" fmla="*/ 7 h 355"/>
                  <a:gd name="T4" fmla="*/ 421 w 633"/>
                  <a:gd name="T5" fmla="*/ 26 h 355"/>
                  <a:gd name="T6" fmla="*/ 440 w 633"/>
                  <a:gd name="T7" fmla="*/ 38 h 355"/>
                  <a:gd name="T8" fmla="*/ 464 w 633"/>
                  <a:gd name="T9" fmla="*/ 50 h 355"/>
                  <a:gd name="T10" fmla="*/ 482 w 633"/>
                  <a:gd name="T11" fmla="*/ 41 h 355"/>
                  <a:gd name="T12" fmla="*/ 515 w 633"/>
                  <a:gd name="T13" fmla="*/ 46 h 355"/>
                  <a:gd name="T14" fmla="*/ 531 w 633"/>
                  <a:gd name="T15" fmla="*/ 28 h 355"/>
                  <a:gd name="T16" fmla="*/ 542 w 633"/>
                  <a:gd name="T17" fmla="*/ 46 h 355"/>
                  <a:gd name="T18" fmla="*/ 557 w 633"/>
                  <a:gd name="T19" fmla="*/ 55 h 355"/>
                  <a:gd name="T20" fmla="*/ 565 w 633"/>
                  <a:gd name="T21" fmla="*/ 94 h 355"/>
                  <a:gd name="T22" fmla="*/ 581 w 633"/>
                  <a:gd name="T23" fmla="*/ 112 h 355"/>
                  <a:gd name="T24" fmla="*/ 599 w 633"/>
                  <a:gd name="T25" fmla="*/ 141 h 355"/>
                  <a:gd name="T26" fmla="*/ 626 w 633"/>
                  <a:gd name="T27" fmla="*/ 163 h 355"/>
                  <a:gd name="T28" fmla="*/ 592 w 633"/>
                  <a:gd name="T29" fmla="*/ 205 h 355"/>
                  <a:gd name="T30" fmla="*/ 572 w 633"/>
                  <a:gd name="T31" fmla="*/ 233 h 355"/>
                  <a:gd name="T32" fmla="*/ 565 w 633"/>
                  <a:gd name="T33" fmla="*/ 239 h 355"/>
                  <a:gd name="T34" fmla="*/ 559 w 633"/>
                  <a:gd name="T35" fmla="*/ 253 h 355"/>
                  <a:gd name="T36" fmla="*/ 545 w 633"/>
                  <a:gd name="T37" fmla="*/ 270 h 355"/>
                  <a:gd name="T38" fmla="*/ 503 w 633"/>
                  <a:gd name="T39" fmla="*/ 294 h 355"/>
                  <a:gd name="T40" fmla="*/ 393 w 633"/>
                  <a:gd name="T41" fmla="*/ 304 h 355"/>
                  <a:gd name="T42" fmla="*/ 323 w 633"/>
                  <a:gd name="T43" fmla="*/ 310 h 355"/>
                  <a:gd name="T44" fmla="*/ 264 w 633"/>
                  <a:gd name="T45" fmla="*/ 314 h 355"/>
                  <a:gd name="T46" fmla="*/ 213 w 633"/>
                  <a:gd name="T47" fmla="*/ 319 h 355"/>
                  <a:gd name="T48" fmla="*/ 171 w 633"/>
                  <a:gd name="T49" fmla="*/ 324 h 355"/>
                  <a:gd name="T50" fmla="*/ 128 w 633"/>
                  <a:gd name="T51" fmla="*/ 327 h 355"/>
                  <a:gd name="T52" fmla="*/ 98 w 633"/>
                  <a:gd name="T53" fmla="*/ 346 h 355"/>
                  <a:gd name="T54" fmla="*/ 77 w 633"/>
                  <a:gd name="T55" fmla="*/ 348 h 355"/>
                  <a:gd name="T56" fmla="*/ 49 w 633"/>
                  <a:gd name="T57" fmla="*/ 349 h 355"/>
                  <a:gd name="T58" fmla="*/ 30 w 633"/>
                  <a:gd name="T59" fmla="*/ 351 h 355"/>
                  <a:gd name="T60" fmla="*/ 15 w 633"/>
                  <a:gd name="T61" fmla="*/ 344 h 355"/>
                  <a:gd name="T62" fmla="*/ 25 w 633"/>
                  <a:gd name="T63" fmla="*/ 344 h 355"/>
                  <a:gd name="T64" fmla="*/ 32 w 633"/>
                  <a:gd name="T65" fmla="*/ 331 h 355"/>
                  <a:gd name="T66" fmla="*/ 35 w 633"/>
                  <a:gd name="T67" fmla="*/ 317 h 355"/>
                  <a:gd name="T68" fmla="*/ 28 w 633"/>
                  <a:gd name="T69" fmla="*/ 288 h 355"/>
                  <a:gd name="T70" fmla="*/ 45 w 633"/>
                  <a:gd name="T71" fmla="*/ 263 h 355"/>
                  <a:gd name="T72" fmla="*/ 83 w 633"/>
                  <a:gd name="T73" fmla="*/ 280 h 355"/>
                  <a:gd name="T74" fmla="*/ 88 w 633"/>
                  <a:gd name="T75" fmla="*/ 261 h 355"/>
                  <a:gd name="T76" fmla="*/ 91 w 633"/>
                  <a:gd name="T77" fmla="*/ 236 h 355"/>
                  <a:gd name="T78" fmla="*/ 118 w 633"/>
                  <a:gd name="T79" fmla="*/ 224 h 355"/>
                  <a:gd name="T80" fmla="*/ 110 w 633"/>
                  <a:gd name="T81" fmla="*/ 204 h 355"/>
                  <a:gd name="T82" fmla="*/ 120 w 633"/>
                  <a:gd name="T83" fmla="*/ 188 h 355"/>
                  <a:gd name="T84" fmla="*/ 127 w 633"/>
                  <a:gd name="T85" fmla="*/ 182 h 355"/>
                  <a:gd name="T86" fmla="*/ 132 w 633"/>
                  <a:gd name="T87" fmla="*/ 173 h 355"/>
                  <a:gd name="T88" fmla="*/ 149 w 633"/>
                  <a:gd name="T89" fmla="*/ 175 h 355"/>
                  <a:gd name="T90" fmla="*/ 155 w 633"/>
                  <a:gd name="T91" fmla="*/ 177 h 355"/>
                  <a:gd name="T92" fmla="*/ 155 w 633"/>
                  <a:gd name="T93" fmla="*/ 166 h 355"/>
                  <a:gd name="T94" fmla="*/ 172 w 633"/>
                  <a:gd name="T95" fmla="*/ 168 h 355"/>
                  <a:gd name="T96" fmla="*/ 199 w 633"/>
                  <a:gd name="T97" fmla="*/ 182 h 355"/>
                  <a:gd name="T98" fmla="*/ 206 w 633"/>
                  <a:gd name="T99" fmla="*/ 165 h 355"/>
                  <a:gd name="T100" fmla="*/ 223 w 633"/>
                  <a:gd name="T101" fmla="*/ 163 h 355"/>
                  <a:gd name="T102" fmla="*/ 235 w 633"/>
                  <a:gd name="T103" fmla="*/ 173 h 355"/>
                  <a:gd name="T104" fmla="*/ 250 w 633"/>
                  <a:gd name="T105" fmla="*/ 146 h 355"/>
                  <a:gd name="T106" fmla="*/ 262 w 633"/>
                  <a:gd name="T107" fmla="*/ 136 h 355"/>
                  <a:gd name="T108" fmla="*/ 288 w 633"/>
                  <a:gd name="T109" fmla="*/ 150 h 355"/>
                  <a:gd name="T110" fmla="*/ 294 w 633"/>
                  <a:gd name="T111" fmla="*/ 134 h 355"/>
                  <a:gd name="T112" fmla="*/ 303 w 633"/>
                  <a:gd name="T113" fmla="*/ 114 h 355"/>
                  <a:gd name="T114" fmla="*/ 315 w 633"/>
                  <a:gd name="T115" fmla="*/ 94 h 355"/>
                  <a:gd name="T116" fmla="*/ 323 w 633"/>
                  <a:gd name="T117" fmla="*/ 61 h 355"/>
                  <a:gd name="T118" fmla="*/ 342 w 633"/>
                  <a:gd name="T119" fmla="*/ 58 h 355"/>
                  <a:gd name="T120" fmla="*/ 360 w 633"/>
                  <a:gd name="T121" fmla="*/ 46 h 355"/>
                  <a:gd name="T122" fmla="*/ 374 w 633"/>
                  <a:gd name="T123" fmla="*/ 28 h 355"/>
                  <a:gd name="T124" fmla="*/ 372 w 633"/>
                  <a:gd name="T125" fmla="*/ 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355">
                    <a:moveTo>
                      <a:pt x="8" y="351"/>
                    </a:moveTo>
                    <a:lnTo>
                      <a:pt x="6" y="353"/>
                    </a:lnTo>
                    <a:lnTo>
                      <a:pt x="1" y="355"/>
                    </a:lnTo>
                    <a:lnTo>
                      <a:pt x="0" y="351"/>
                    </a:lnTo>
                    <a:lnTo>
                      <a:pt x="0" y="348"/>
                    </a:lnTo>
                    <a:lnTo>
                      <a:pt x="0" y="346"/>
                    </a:lnTo>
                    <a:lnTo>
                      <a:pt x="0" y="344"/>
                    </a:lnTo>
                    <a:lnTo>
                      <a:pt x="1" y="344"/>
                    </a:lnTo>
                    <a:lnTo>
                      <a:pt x="3" y="344"/>
                    </a:lnTo>
                    <a:lnTo>
                      <a:pt x="5" y="344"/>
                    </a:lnTo>
                    <a:lnTo>
                      <a:pt x="6" y="344"/>
                    </a:lnTo>
                    <a:lnTo>
                      <a:pt x="6" y="346"/>
                    </a:lnTo>
                    <a:lnTo>
                      <a:pt x="8" y="348"/>
                    </a:lnTo>
                    <a:lnTo>
                      <a:pt x="8" y="349"/>
                    </a:lnTo>
                    <a:lnTo>
                      <a:pt x="8" y="351"/>
                    </a:lnTo>
                    <a:close/>
                    <a:moveTo>
                      <a:pt x="387" y="7"/>
                    </a:moveTo>
                    <a:lnTo>
                      <a:pt x="389" y="7"/>
                    </a:lnTo>
                    <a:lnTo>
                      <a:pt x="396" y="4"/>
                    </a:lnTo>
                    <a:lnTo>
                      <a:pt x="398" y="4"/>
                    </a:lnTo>
                    <a:lnTo>
                      <a:pt x="403" y="4"/>
                    </a:lnTo>
                    <a:lnTo>
                      <a:pt x="413" y="11"/>
                    </a:lnTo>
                    <a:lnTo>
                      <a:pt x="413" y="12"/>
                    </a:lnTo>
                    <a:lnTo>
                      <a:pt x="415" y="12"/>
                    </a:lnTo>
                    <a:lnTo>
                      <a:pt x="421" y="26"/>
                    </a:lnTo>
                    <a:lnTo>
                      <a:pt x="421" y="28"/>
                    </a:lnTo>
                    <a:lnTo>
                      <a:pt x="423" y="31"/>
                    </a:lnTo>
                    <a:lnTo>
                      <a:pt x="423" y="33"/>
                    </a:lnTo>
                    <a:lnTo>
                      <a:pt x="423" y="34"/>
                    </a:lnTo>
                    <a:lnTo>
                      <a:pt x="425" y="36"/>
                    </a:lnTo>
                    <a:lnTo>
                      <a:pt x="437" y="38"/>
                    </a:lnTo>
                    <a:lnTo>
                      <a:pt x="438" y="38"/>
                    </a:lnTo>
                    <a:lnTo>
                      <a:pt x="440" y="38"/>
                    </a:lnTo>
                    <a:lnTo>
                      <a:pt x="445" y="36"/>
                    </a:lnTo>
                    <a:lnTo>
                      <a:pt x="447" y="36"/>
                    </a:lnTo>
                    <a:lnTo>
                      <a:pt x="450" y="38"/>
                    </a:lnTo>
                    <a:lnTo>
                      <a:pt x="454" y="38"/>
                    </a:lnTo>
                    <a:lnTo>
                      <a:pt x="455" y="38"/>
                    </a:lnTo>
                    <a:lnTo>
                      <a:pt x="462" y="46"/>
                    </a:lnTo>
                    <a:lnTo>
                      <a:pt x="464" y="48"/>
                    </a:lnTo>
                    <a:lnTo>
                      <a:pt x="464" y="50"/>
                    </a:lnTo>
                    <a:lnTo>
                      <a:pt x="469" y="50"/>
                    </a:lnTo>
                    <a:lnTo>
                      <a:pt x="472" y="51"/>
                    </a:lnTo>
                    <a:lnTo>
                      <a:pt x="474" y="51"/>
                    </a:lnTo>
                    <a:lnTo>
                      <a:pt x="474" y="50"/>
                    </a:lnTo>
                    <a:lnTo>
                      <a:pt x="474" y="46"/>
                    </a:lnTo>
                    <a:lnTo>
                      <a:pt x="476" y="44"/>
                    </a:lnTo>
                    <a:lnTo>
                      <a:pt x="479" y="43"/>
                    </a:lnTo>
                    <a:lnTo>
                      <a:pt x="482" y="41"/>
                    </a:lnTo>
                    <a:lnTo>
                      <a:pt x="484" y="41"/>
                    </a:lnTo>
                    <a:lnTo>
                      <a:pt x="498" y="44"/>
                    </a:lnTo>
                    <a:lnTo>
                      <a:pt x="499" y="46"/>
                    </a:lnTo>
                    <a:lnTo>
                      <a:pt x="501" y="46"/>
                    </a:lnTo>
                    <a:lnTo>
                      <a:pt x="501" y="48"/>
                    </a:lnTo>
                    <a:lnTo>
                      <a:pt x="504" y="50"/>
                    </a:lnTo>
                    <a:lnTo>
                      <a:pt x="506" y="50"/>
                    </a:lnTo>
                    <a:lnTo>
                      <a:pt x="515" y="46"/>
                    </a:lnTo>
                    <a:lnTo>
                      <a:pt x="516" y="46"/>
                    </a:lnTo>
                    <a:lnTo>
                      <a:pt x="516" y="44"/>
                    </a:lnTo>
                    <a:lnTo>
                      <a:pt x="516" y="43"/>
                    </a:lnTo>
                    <a:lnTo>
                      <a:pt x="523" y="33"/>
                    </a:lnTo>
                    <a:lnTo>
                      <a:pt x="525" y="31"/>
                    </a:lnTo>
                    <a:lnTo>
                      <a:pt x="528" y="31"/>
                    </a:lnTo>
                    <a:lnTo>
                      <a:pt x="530" y="29"/>
                    </a:lnTo>
                    <a:lnTo>
                      <a:pt x="531" y="28"/>
                    </a:lnTo>
                    <a:lnTo>
                      <a:pt x="535" y="28"/>
                    </a:lnTo>
                    <a:lnTo>
                      <a:pt x="537" y="28"/>
                    </a:lnTo>
                    <a:lnTo>
                      <a:pt x="537" y="29"/>
                    </a:lnTo>
                    <a:lnTo>
                      <a:pt x="537" y="31"/>
                    </a:lnTo>
                    <a:lnTo>
                      <a:pt x="537" y="33"/>
                    </a:lnTo>
                    <a:lnTo>
                      <a:pt x="538" y="36"/>
                    </a:lnTo>
                    <a:lnTo>
                      <a:pt x="540" y="44"/>
                    </a:lnTo>
                    <a:lnTo>
                      <a:pt x="542" y="46"/>
                    </a:lnTo>
                    <a:lnTo>
                      <a:pt x="543" y="48"/>
                    </a:lnTo>
                    <a:lnTo>
                      <a:pt x="545" y="50"/>
                    </a:lnTo>
                    <a:lnTo>
                      <a:pt x="547" y="50"/>
                    </a:lnTo>
                    <a:lnTo>
                      <a:pt x="552" y="48"/>
                    </a:lnTo>
                    <a:lnTo>
                      <a:pt x="552" y="50"/>
                    </a:lnTo>
                    <a:lnTo>
                      <a:pt x="553" y="50"/>
                    </a:lnTo>
                    <a:lnTo>
                      <a:pt x="555" y="51"/>
                    </a:lnTo>
                    <a:lnTo>
                      <a:pt x="557" y="55"/>
                    </a:lnTo>
                    <a:lnTo>
                      <a:pt x="565" y="63"/>
                    </a:lnTo>
                    <a:lnTo>
                      <a:pt x="565" y="65"/>
                    </a:lnTo>
                    <a:lnTo>
                      <a:pt x="565" y="68"/>
                    </a:lnTo>
                    <a:lnTo>
                      <a:pt x="569" y="75"/>
                    </a:lnTo>
                    <a:lnTo>
                      <a:pt x="569" y="82"/>
                    </a:lnTo>
                    <a:lnTo>
                      <a:pt x="569" y="83"/>
                    </a:lnTo>
                    <a:lnTo>
                      <a:pt x="567" y="83"/>
                    </a:lnTo>
                    <a:lnTo>
                      <a:pt x="565" y="94"/>
                    </a:lnTo>
                    <a:lnTo>
                      <a:pt x="565" y="97"/>
                    </a:lnTo>
                    <a:lnTo>
                      <a:pt x="567" y="99"/>
                    </a:lnTo>
                    <a:lnTo>
                      <a:pt x="569" y="99"/>
                    </a:lnTo>
                    <a:lnTo>
                      <a:pt x="576" y="105"/>
                    </a:lnTo>
                    <a:lnTo>
                      <a:pt x="576" y="109"/>
                    </a:lnTo>
                    <a:lnTo>
                      <a:pt x="577" y="112"/>
                    </a:lnTo>
                    <a:lnTo>
                      <a:pt x="579" y="112"/>
                    </a:lnTo>
                    <a:lnTo>
                      <a:pt x="581" y="112"/>
                    </a:lnTo>
                    <a:lnTo>
                      <a:pt x="582" y="114"/>
                    </a:lnTo>
                    <a:lnTo>
                      <a:pt x="581" y="119"/>
                    </a:lnTo>
                    <a:lnTo>
                      <a:pt x="584" y="122"/>
                    </a:lnTo>
                    <a:lnTo>
                      <a:pt x="589" y="126"/>
                    </a:lnTo>
                    <a:lnTo>
                      <a:pt x="591" y="129"/>
                    </a:lnTo>
                    <a:lnTo>
                      <a:pt x="598" y="136"/>
                    </a:lnTo>
                    <a:lnTo>
                      <a:pt x="599" y="139"/>
                    </a:lnTo>
                    <a:lnTo>
                      <a:pt x="599" y="141"/>
                    </a:lnTo>
                    <a:lnTo>
                      <a:pt x="601" y="144"/>
                    </a:lnTo>
                    <a:lnTo>
                      <a:pt x="603" y="146"/>
                    </a:lnTo>
                    <a:lnTo>
                      <a:pt x="606" y="150"/>
                    </a:lnTo>
                    <a:lnTo>
                      <a:pt x="609" y="151"/>
                    </a:lnTo>
                    <a:lnTo>
                      <a:pt x="616" y="156"/>
                    </a:lnTo>
                    <a:lnTo>
                      <a:pt x="618" y="158"/>
                    </a:lnTo>
                    <a:lnTo>
                      <a:pt x="620" y="160"/>
                    </a:lnTo>
                    <a:lnTo>
                      <a:pt x="626" y="163"/>
                    </a:lnTo>
                    <a:lnTo>
                      <a:pt x="630" y="161"/>
                    </a:lnTo>
                    <a:lnTo>
                      <a:pt x="630" y="160"/>
                    </a:lnTo>
                    <a:lnTo>
                      <a:pt x="633" y="160"/>
                    </a:lnTo>
                    <a:lnTo>
                      <a:pt x="609" y="192"/>
                    </a:lnTo>
                    <a:lnTo>
                      <a:pt x="608" y="192"/>
                    </a:lnTo>
                    <a:lnTo>
                      <a:pt x="608" y="194"/>
                    </a:lnTo>
                    <a:lnTo>
                      <a:pt x="604" y="197"/>
                    </a:lnTo>
                    <a:lnTo>
                      <a:pt x="592" y="205"/>
                    </a:lnTo>
                    <a:lnTo>
                      <a:pt x="589" y="207"/>
                    </a:lnTo>
                    <a:lnTo>
                      <a:pt x="587" y="209"/>
                    </a:lnTo>
                    <a:lnTo>
                      <a:pt x="584" y="212"/>
                    </a:lnTo>
                    <a:lnTo>
                      <a:pt x="576" y="221"/>
                    </a:lnTo>
                    <a:lnTo>
                      <a:pt x="577" y="224"/>
                    </a:lnTo>
                    <a:lnTo>
                      <a:pt x="577" y="227"/>
                    </a:lnTo>
                    <a:lnTo>
                      <a:pt x="574" y="233"/>
                    </a:lnTo>
                    <a:lnTo>
                      <a:pt x="572" y="233"/>
                    </a:lnTo>
                    <a:lnTo>
                      <a:pt x="570" y="233"/>
                    </a:lnTo>
                    <a:lnTo>
                      <a:pt x="570" y="234"/>
                    </a:lnTo>
                    <a:lnTo>
                      <a:pt x="569" y="234"/>
                    </a:lnTo>
                    <a:lnTo>
                      <a:pt x="569" y="236"/>
                    </a:lnTo>
                    <a:lnTo>
                      <a:pt x="567" y="236"/>
                    </a:lnTo>
                    <a:lnTo>
                      <a:pt x="567" y="238"/>
                    </a:lnTo>
                    <a:lnTo>
                      <a:pt x="565" y="238"/>
                    </a:lnTo>
                    <a:lnTo>
                      <a:pt x="565" y="239"/>
                    </a:lnTo>
                    <a:lnTo>
                      <a:pt x="567" y="239"/>
                    </a:lnTo>
                    <a:lnTo>
                      <a:pt x="567" y="241"/>
                    </a:lnTo>
                    <a:lnTo>
                      <a:pt x="567" y="243"/>
                    </a:lnTo>
                    <a:lnTo>
                      <a:pt x="567" y="244"/>
                    </a:lnTo>
                    <a:lnTo>
                      <a:pt x="567" y="246"/>
                    </a:lnTo>
                    <a:lnTo>
                      <a:pt x="565" y="248"/>
                    </a:lnTo>
                    <a:lnTo>
                      <a:pt x="564" y="251"/>
                    </a:lnTo>
                    <a:lnTo>
                      <a:pt x="559" y="253"/>
                    </a:lnTo>
                    <a:lnTo>
                      <a:pt x="550" y="255"/>
                    </a:lnTo>
                    <a:lnTo>
                      <a:pt x="548" y="258"/>
                    </a:lnTo>
                    <a:lnTo>
                      <a:pt x="547" y="265"/>
                    </a:lnTo>
                    <a:lnTo>
                      <a:pt x="547" y="266"/>
                    </a:lnTo>
                    <a:lnTo>
                      <a:pt x="548" y="266"/>
                    </a:lnTo>
                    <a:lnTo>
                      <a:pt x="548" y="268"/>
                    </a:lnTo>
                    <a:lnTo>
                      <a:pt x="547" y="268"/>
                    </a:lnTo>
                    <a:lnTo>
                      <a:pt x="545" y="270"/>
                    </a:lnTo>
                    <a:lnTo>
                      <a:pt x="542" y="270"/>
                    </a:lnTo>
                    <a:lnTo>
                      <a:pt x="530" y="277"/>
                    </a:lnTo>
                    <a:lnTo>
                      <a:pt x="521" y="282"/>
                    </a:lnTo>
                    <a:lnTo>
                      <a:pt x="518" y="282"/>
                    </a:lnTo>
                    <a:lnTo>
                      <a:pt x="515" y="282"/>
                    </a:lnTo>
                    <a:lnTo>
                      <a:pt x="506" y="290"/>
                    </a:lnTo>
                    <a:lnTo>
                      <a:pt x="503" y="292"/>
                    </a:lnTo>
                    <a:lnTo>
                      <a:pt x="503" y="294"/>
                    </a:lnTo>
                    <a:lnTo>
                      <a:pt x="482" y="295"/>
                    </a:lnTo>
                    <a:lnTo>
                      <a:pt x="477" y="297"/>
                    </a:lnTo>
                    <a:lnTo>
                      <a:pt x="457" y="299"/>
                    </a:lnTo>
                    <a:lnTo>
                      <a:pt x="454" y="299"/>
                    </a:lnTo>
                    <a:lnTo>
                      <a:pt x="409" y="304"/>
                    </a:lnTo>
                    <a:lnTo>
                      <a:pt x="408" y="304"/>
                    </a:lnTo>
                    <a:lnTo>
                      <a:pt x="403" y="304"/>
                    </a:lnTo>
                    <a:lnTo>
                      <a:pt x="393" y="304"/>
                    </a:lnTo>
                    <a:lnTo>
                      <a:pt x="382" y="304"/>
                    </a:lnTo>
                    <a:lnTo>
                      <a:pt x="365" y="305"/>
                    </a:lnTo>
                    <a:lnTo>
                      <a:pt x="364" y="305"/>
                    </a:lnTo>
                    <a:lnTo>
                      <a:pt x="352" y="307"/>
                    </a:lnTo>
                    <a:lnTo>
                      <a:pt x="350" y="309"/>
                    </a:lnTo>
                    <a:lnTo>
                      <a:pt x="347" y="309"/>
                    </a:lnTo>
                    <a:lnTo>
                      <a:pt x="343" y="309"/>
                    </a:lnTo>
                    <a:lnTo>
                      <a:pt x="323" y="310"/>
                    </a:lnTo>
                    <a:lnTo>
                      <a:pt x="306" y="312"/>
                    </a:lnTo>
                    <a:lnTo>
                      <a:pt x="301" y="312"/>
                    </a:lnTo>
                    <a:lnTo>
                      <a:pt x="298" y="312"/>
                    </a:lnTo>
                    <a:lnTo>
                      <a:pt x="288" y="312"/>
                    </a:lnTo>
                    <a:lnTo>
                      <a:pt x="286" y="312"/>
                    </a:lnTo>
                    <a:lnTo>
                      <a:pt x="276" y="312"/>
                    </a:lnTo>
                    <a:lnTo>
                      <a:pt x="269" y="312"/>
                    </a:lnTo>
                    <a:lnTo>
                      <a:pt x="264" y="314"/>
                    </a:lnTo>
                    <a:lnTo>
                      <a:pt x="255" y="316"/>
                    </a:lnTo>
                    <a:lnTo>
                      <a:pt x="252" y="314"/>
                    </a:lnTo>
                    <a:lnTo>
                      <a:pt x="238" y="316"/>
                    </a:lnTo>
                    <a:lnTo>
                      <a:pt x="235" y="317"/>
                    </a:lnTo>
                    <a:lnTo>
                      <a:pt x="233" y="317"/>
                    </a:lnTo>
                    <a:lnTo>
                      <a:pt x="232" y="317"/>
                    </a:lnTo>
                    <a:lnTo>
                      <a:pt x="227" y="317"/>
                    </a:lnTo>
                    <a:lnTo>
                      <a:pt x="213" y="319"/>
                    </a:lnTo>
                    <a:lnTo>
                      <a:pt x="208" y="319"/>
                    </a:lnTo>
                    <a:lnTo>
                      <a:pt x="199" y="321"/>
                    </a:lnTo>
                    <a:lnTo>
                      <a:pt x="198" y="321"/>
                    </a:lnTo>
                    <a:lnTo>
                      <a:pt x="194" y="321"/>
                    </a:lnTo>
                    <a:lnTo>
                      <a:pt x="189" y="322"/>
                    </a:lnTo>
                    <a:lnTo>
                      <a:pt x="182" y="322"/>
                    </a:lnTo>
                    <a:lnTo>
                      <a:pt x="181" y="322"/>
                    </a:lnTo>
                    <a:lnTo>
                      <a:pt x="171" y="324"/>
                    </a:lnTo>
                    <a:lnTo>
                      <a:pt x="164" y="324"/>
                    </a:lnTo>
                    <a:lnTo>
                      <a:pt x="159" y="326"/>
                    </a:lnTo>
                    <a:lnTo>
                      <a:pt x="145" y="326"/>
                    </a:lnTo>
                    <a:lnTo>
                      <a:pt x="145" y="322"/>
                    </a:lnTo>
                    <a:lnTo>
                      <a:pt x="132" y="322"/>
                    </a:lnTo>
                    <a:lnTo>
                      <a:pt x="127" y="322"/>
                    </a:lnTo>
                    <a:lnTo>
                      <a:pt x="127" y="326"/>
                    </a:lnTo>
                    <a:lnTo>
                      <a:pt x="128" y="327"/>
                    </a:lnTo>
                    <a:lnTo>
                      <a:pt x="130" y="331"/>
                    </a:lnTo>
                    <a:lnTo>
                      <a:pt x="130" y="336"/>
                    </a:lnTo>
                    <a:lnTo>
                      <a:pt x="132" y="339"/>
                    </a:lnTo>
                    <a:lnTo>
                      <a:pt x="132" y="343"/>
                    </a:lnTo>
                    <a:lnTo>
                      <a:pt x="130" y="343"/>
                    </a:lnTo>
                    <a:lnTo>
                      <a:pt x="130" y="344"/>
                    </a:lnTo>
                    <a:lnTo>
                      <a:pt x="106" y="346"/>
                    </a:lnTo>
                    <a:lnTo>
                      <a:pt x="98" y="346"/>
                    </a:lnTo>
                    <a:lnTo>
                      <a:pt x="96" y="346"/>
                    </a:lnTo>
                    <a:lnTo>
                      <a:pt x="94" y="346"/>
                    </a:lnTo>
                    <a:lnTo>
                      <a:pt x="93" y="346"/>
                    </a:lnTo>
                    <a:lnTo>
                      <a:pt x="91" y="346"/>
                    </a:lnTo>
                    <a:lnTo>
                      <a:pt x="89" y="346"/>
                    </a:lnTo>
                    <a:lnTo>
                      <a:pt x="88" y="348"/>
                    </a:lnTo>
                    <a:lnTo>
                      <a:pt x="84" y="348"/>
                    </a:lnTo>
                    <a:lnTo>
                      <a:pt x="77" y="348"/>
                    </a:lnTo>
                    <a:lnTo>
                      <a:pt x="72" y="348"/>
                    </a:lnTo>
                    <a:lnTo>
                      <a:pt x="71" y="348"/>
                    </a:lnTo>
                    <a:lnTo>
                      <a:pt x="66" y="349"/>
                    </a:lnTo>
                    <a:lnTo>
                      <a:pt x="64" y="349"/>
                    </a:lnTo>
                    <a:lnTo>
                      <a:pt x="62" y="349"/>
                    </a:lnTo>
                    <a:lnTo>
                      <a:pt x="59" y="349"/>
                    </a:lnTo>
                    <a:lnTo>
                      <a:pt x="52" y="349"/>
                    </a:lnTo>
                    <a:lnTo>
                      <a:pt x="49" y="349"/>
                    </a:lnTo>
                    <a:lnTo>
                      <a:pt x="47" y="349"/>
                    </a:lnTo>
                    <a:lnTo>
                      <a:pt x="45" y="349"/>
                    </a:lnTo>
                    <a:lnTo>
                      <a:pt x="44" y="349"/>
                    </a:lnTo>
                    <a:lnTo>
                      <a:pt x="42" y="351"/>
                    </a:lnTo>
                    <a:lnTo>
                      <a:pt x="40" y="351"/>
                    </a:lnTo>
                    <a:lnTo>
                      <a:pt x="38" y="351"/>
                    </a:lnTo>
                    <a:lnTo>
                      <a:pt x="33" y="351"/>
                    </a:lnTo>
                    <a:lnTo>
                      <a:pt x="30" y="351"/>
                    </a:lnTo>
                    <a:lnTo>
                      <a:pt x="25" y="351"/>
                    </a:lnTo>
                    <a:lnTo>
                      <a:pt x="23" y="351"/>
                    </a:lnTo>
                    <a:lnTo>
                      <a:pt x="18" y="353"/>
                    </a:lnTo>
                    <a:lnTo>
                      <a:pt x="16" y="353"/>
                    </a:lnTo>
                    <a:lnTo>
                      <a:pt x="15" y="353"/>
                    </a:lnTo>
                    <a:lnTo>
                      <a:pt x="13" y="353"/>
                    </a:lnTo>
                    <a:lnTo>
                      <a:pt x="13" y="348"/>
                    </a:lnTo>
                    <a:lnTo>
                      <a:pt x="15" y="344"/>
                    </a:lnTo>
                    <a:lnTo>
                      <a:pt x="15" y="339"/>
                    </a:lnTo>
                    <a:lnTo>
                      <a:pt x="16" y="338"/>
                    </a:lnTo>
                    <a:lnTo>
                      <a:pt x="18" y="338"/>
                    </a:lnTo>
                    <a:lnTo>
                      <a:pt x="20" y="336"/>
                    </a:lnTo>
                    <a:lnTo>
                      <a:pt x="20" y="338"/>
                    </a:lnTo>
                    <a:lnTo>
                      <a:pt x="22" y="341"/>
                    </a:lnTo>
                    <a:lnTo>
                      <a:pt x="25" y="343"/>
                    </a:lnTo>
                    <a:lnTo>
                      <a:pt x="25" y="344"/>
                    </a:lnTo>
                    <a:lnTo>
                      <a:pt x="27" y="344"/>
                    </a:lnTo>
                    <a:lnTo>
                      <a:pt x="28" y="343"/>
                    </a:lnTo>
                    <a:lnTo>
                      <a:pt x="30" y="343"/>
                    </a:lnTo>
                    <a:lnTo>
                      <a:pt x="30" y="339"/>
                    </a:lnTo>
                    <a:lnTo>
                      <a:pt x="30" y="338"/>
                    </a:lnTo>
                    <a:lnTo>
                      <a:pt x="30" y="336"/>
                    </a:lnTo>
                    <a:lnTo>
                      <a:pt x="32" y="334"/>
                    </a:lnTo>
                    <a:lnTo>
                      <a:pt x="32" y="331"/>
                    </a:lnTo>
                    <a:lnTo>
                      <a:pt x="30" y="326"/>
                    </a:lnTo>
                    <a:lnTo>
                      <a:pt x="28" y="324"/>
                    </a:lnTo>
                    <a:lnTo>
                      <a:pt x="30" y="322"/>
                    </a:lnTo>
                    <a:lnTo>
                      <a:pt x="30" y="321"/>
                    </a:lnTo>
                    <a:lnTo>
                      <a:pt x="32" y="321"/>
                    </a:lnTo>
                    <a:lnTo>
                      <a:pt x="33" y="321"/>
                    </a:lnTo>
                    <a:lnTo>
                      <a:pt x="35" y="321"/>
                    </a:lnTo>
                    <a:lnTo>
                      <a:pt x="35" y="317"/>
                    </a:lnTo>
                    <a:lnTo>
                      <a:pt x="30" y="314"/>
                    </a:lnTo>
                    <a:lnTo>
                      <a:pt x="30" y="312"/>
                    </a:lnTo>
                    <a:lnTo>
                      <a:pt x="33" y="310"/>
                    </a:lnTo>
                    <a:lnTo>
                      <a:pt x="35" y="299"/>
                    </a:lnTo>
                    <a:lnTo>
                      <a:pt x="33" y="294"/>
                    </a:lnTo>
                    <a:lnTo>
                      <a:pt x="30" y="292"/>
                    </a:lnTo>
                    <a:lnTo>
                      <a:pt x="28" y="290"/>
                    </a:lnTo>
                    <a:lnTo>
                      <a:pt x="28" y="288"/>
                    </a:lnTo>
                    <a:lnTo>
                      <a:pt x="28" y="287"/>
                    </a:lnTo>
                    <a:lnTo>
                      <a:pt x="28" y="285"/>
                    </a:lnTo>
                    <a:lnTo>
                      <a:pt x="28" y="283"/>
                    </a:lnTo>
                    <a:lnTo>
                      <a:pt x="35" y="271"/>
                    </a:lnTo>
                    <a:lnTo>
                      <a:pt x="38" y="266"/>
                    </a:lnTo>
                    <a:lnTo>
                      <a:pt x="42" y="265"/>
                    </a:lnTo>
                    <a:lnTo>
                      <a:pt x="44" y="263"/>
                    </a:lnTo>
                    <a:lnTo>
                      <a:pt x="45" y="263"/>
                    </a:lnTo>
                    <a:lnTo>
                      <a:pt x="47" y="263"/>
                    </a:lnTo>
                    <a:lnTo>
                      <a:pt x="49" y="263"/>
                    </a:lnTo>
                    <a:lnTo>
                      <a:pt x="59" y="266"/>
                    </a:lnTo>
                    <a:lnTo>
                      <a:pt x="74" y="273"/>
                    </a:lnTo>
                    <a:lnTo>
                      <a:pt x="77" y="277"/>
                    </a:lnTo>
                    <a:lnTo>
                      <a:pt x="79" y="278"/>
                    </a:lnTo>
                    <a:lnTo>
                      <a:pt x="81" y="278"/>
                    </a:lnTo>
                    <a:lnTo>
                      <a:pt x="83" y="280"/>
                    </a:lnTo>
                    <a:lnTo>
                      <a:pt x="84" y="280"/>
                    </a:lnTo>
                    <a:lnTo>
                      <a:pt x="86" y="280"/>
                    </a:lnTo>
                    <a:lnTo>
                      <a:pt x="88" y="280"/>
                    </a:lnTo>
                    <a:lnTo>
                      <a:pt x="89" y="278"/>
                    </a:lnTo>
                    <a:lnTo>
                      <a:pt x="91" y="275"/>
                    </a:lnTo>
                    <a:lnTo>
                      <a:pt x="91" y="268"/>
                    </a:lnTo>
                    <a:lnTo>
                      <a:pt x="89" y="263"/>
                    </a:lnTo>
                    <a:lnTo>
                      <a:pt x="88" y="261"/>
                    </a:lnTo>
                    <a:lnTo>
                      <a:pt x="83" y="256"/>
                    </a:lnTo>
                    <a:lnTo>
                      <a:pt x="83" y="253"/>
                    </a:lnTo>
                    <a:lnTo>
                      <a:pt x="84" y="241"/>
                    </a:lnTo>
                    <a:lnTo>
                      <a:pt x="86" y="239"/>
                    </a:lnTo>
                    <a:lnTo>
                      <a:pt x="86" y="238"/>
                    </a:lnTo>
                    <a:lnTo>
                      <a:pt x="88" y="238"/>
                    </a:lnTo>
                    <a:lnTo>
                      <a:pt x="89" y="236"/>
                    </a:lnTo>
                    <a:lnTo>
                      <a:pt x="91" y="236"/>
                    </a:lnTo>
                    <a:lnTo>
                      <a:pt x="94" y="238"/>
                    </a:lnTo>
                    <a:lnTo>
                      <a:pt x="96" y="234"/>
                    </a:lnTo>
                    <a:lnTo>
                      <a:pt x="98" y="234"/>
                    </a:lnTo>
                    <a:lnTo>
                      <a:pt x="101" y="233"/>
                    </a:lnTo>
                    <a:lnTo>
                      <a:pt x="103" y="231"/>
                    </a:lnTo>
                    <a:lnTo>
                      <a:pt x="118" y="227"/>
                    </a:lnTo>
                    <a:lnTo>
                      <a:pt x="120" y="226"/>
                    </a:lnTo>
                    <a:lnTo>
                      <a:pt x="118" y="224"/>
                    </a:lnTo>
                    <a:lnTo>
                      <a:pt x="118" y="222"/>
                    </a:lnTo>
                    <a:lnTo>
                      <a:pt x="118" y="221"/>
                    </a:lnTo>
                    <a:lnTo>
                      <a:pt x="113" y="217"/>
                    </a:lnTo>
                    <a:lnTo>
                      <a:pt x="111" y="216"/>
                    </a:lnTo>
                    <a:lnTo>
                      <a:pt x="110" y="209"/>
                    </a:lnTo>
                    <a:lnTo>
                      <a:pt x="110" y="207"/>
                    </a:lnTo>
                    <a:lnTo>
                      <a:pt x="110" y="205"/>
                    </a:lnTo>
                    <a:lnTo>
                      <a:pt x="110" y="204"/>
                    </a:lnTo>
                    <a:lnTo>
                      <a:pt x="111" y="200"/>
                    </a:lnTo>
                    <a:lnTo>
                      <a:pt x="116" y="197"/>
                    </a:lnTo>
                    <a:lnTo>
                      <a:pt x="116" y="195"/>
                    </a:lnTo>
                    <a:lnTo>
                      <a:pt x="118" y="195"/>
                    </a:lnTo>
                    <a:lnTo>
                      <a:pt x="118" y="194"/>
                    </a:lnTo>
                    <a:lnTo>
                      <a:pt x="118" y="192"/>
                    </a:lnTo>
                    <a:lnTo>
                      <a:pt x="118" y="188"/>
                    </a:lnTo>
                    <a:lnTo>
                      <a:pt x="120" y="188"/>
                    </a:lnTo>
                    <a:lnTo>
                      <a:pt x="122" y="188"/>
                    </a:lnTo>
                    <a:lnTo>
                      <a:pt x="123" y="190"/>
                    </a:lnTo>
                    <a:lnTo>
                      <a:pt x="127" y="190"/>
                    </a:lnTo>
                    <a:lnTo>
                      <a:pt x="128" y="187"/>
                    </a:lnTo>
                    <a:lnTo>
                      <a:pt x="128" y="185"/>
                    </a:lnTo>
                    <a:lnTo>
                      <a:pt x="128" y="183"/>
                    </a:lnTo>
                    <a:lnTo>
                      <a:pt x="128" y="182"/>
                    </a:lnTo>
                    <a:lnTo>
                      <a:pt x="127" y="182"/>
                    </a:lnTo>
                    <a:lnTo>
                      <a:pt x="127" y="180"/>
                    </a:lnTo>
                    <a:lnTo>
                      <a:pt x="125" y="180"/>
                    </a:lnTo>
                    <a:lnTo>
                      <a:pt x="125" y="178"/>
                    </a:lnTo>
                    <a:lnTo>
                      <a:pt x="125" y="177"/>
                    </a:lnTo>
                    <a:lnTo>
                      <a:pt x="127" y="177"/>
                    </a:lnTo>
                    <a:lnTo>
                      <a:pt x="128" y="173"/>
                    </a:lnTo>
                    <a:lnTo>
                      <a:pt x="130" y="173"/>
                    </a:lnTo>
                    <a:lnTo>
                      <a:pt x="132" y="173"/>
                    </a:lnTo>
                    <a:lnTo>
                      <a:pt x="132" y="175"/>
                    </a:lnTo>
                    <a:lnTo>
                      <a:pt x="133" y="178"/>
                    </a:lnTo>
                    <a:lnTo>
                      <a:pt x="135" y="178"/>
                    </a:lnTo>
                    <a:lnTo>
                      <a:pt x="138" y="178"/>
                    </a:lnTo>
                    <a:lnTo>
                      <a:pt x="140" y="177"/>
                    </a:lnTo>
                    <a:lnTo>
                      <a:pt x="145" y="175"/>
                    </a:lnTo>
                    <a:lnTo>
                      <a:pt x="147" y="173"/>
                    </a:lnTo>
                    <a:lnTo>
                      <a:pt x="149" y="175"/>
                    </a:lnTo>
                    <a:lnTo>
                      <a:pt x="149" y="177"/>
                    </a:lnTo>
                    <a:lnTo>
                      <a:pt x="147" y="180"/>
                    </a:lnTo>
                    <a:lnTo>
                      <a:pt x="149" y="182"/>
                    </a:lnTo>
                    <a:lnTo>
                      <a:pt x="149" y="183"/>
                    </a:lnTo>
                    <a:lnTo>
                      <a:pt x="150" y="183"/>
                    </a:lnTo>
                    <a:lnTo>
                      <a:pt x="154" y="182"/>
                    </a:lnTo>
                    <a:lnTo>
                      <a:pt x="155" y="178"/>
                    </a:lnTo>
                    <a:lnTo>
                      <a:pt x="155" y="177"/>
                    </a:lnTo>
                    <a:lnTo>
                      <a:pt x="155" y="175"/>
                    </a:lnTo>
                    <a:lnTo>
                      <a:pt x="154" y="175"/>
                    </a:lnTo>
                    <a:lnTo>
                      <a:pt x="152" y="173"/>
                    </a:lnTo>
                    <a:lnTo>
                      <a:pt x="152" y="172"/>
                    </a:lnTo>
                    <a:lnTo>
                      <a:pt x="150" y="172"/>
                    </a:lnTo>
                    <a:lnTo>
                      <a:pt x="154" y="165"/>
                    </a:lnTo>
                    <a:lnTo>
                      <a:pt x="155" y="165"/>
                    </a:lnTo>
                    <a:lnTo>
                      <a:pt x="155" y="166"/>
                    </a:lnTo>
                    <a:lnTo>
                      <a:pt x="155" y="168"/>
                    </a:lnTo>
                    <a:lnTo>
                      <a:pt x="157" y="170"/>
                    </a:lnTo>
                    <a:lnTo>
                      <a:pt x="160" y="172"/>
                    </a:lnTo>
                    <a:lnTo>
                      <a:pt x="166" y="168"/>
                    </a:lnTo>
                    <a:lnTo>
                      <a:pt x="167" y="166"/>
                    </a:lnTo>
                    <a:lnTo>
                      <a:pt x="169" y="166"/>
                    </a:lnTo>
                    <a:lnTo>
                      <a:pt x="171" y="166"/>
                    </a:lnTo>
                    <a:lnTo>
                      <a:pt x="172" y="168"/>
                    </a:lnTo>
                    <a:lnTo>
                      <a:pt x="179" y="172"/>
                    </a:lnTo>
                    <a:lnTo>
                      <a:pt x="182" y="173"/>
                    </a:lnTo>
                    <a:lnTo>
                      <a:pt x="182" y="175"/>
                    </a:lnTo>
                    <a:lnTo>
                      <a:pt x="188" y="177"/>
                    </a:lnTo>
                    <a:lnTo>
                      <a:pt x="194" y="183"/>
                    </a:lnTo>
                    <a:lnTo>
                      <a:pt x="196" y="183"/>
                    </a:lnTo>
                    <a:lnTo>
                      <a:pt x="198" y="183"/>
                    </a:lnTo>
                    <a:lnTo>
                      <a:pt x="199" y="182"/>
                    </a:lnTo>
                    <a:lnTo>
                      <a:pt x="199" y="180"/>
                    </a:lnTo>
                    <a:lnTo>
                      <a:pt x="199" y="178"/>
                    </a:lnTo>
                    <a:lnTo>
                      <a:pt x="201" y="173"/>
                    </a:lnTo>
                    <a:lnTo>
                      <a:pt x="201" y="172"/>
                    </a:lnTo>
                    <a:lnTo>
                      <a:pt x="201" y="170"/>
                    </a:lnTo>
                    <a:lnTo>
                      <a:pt x="201" y="168"/>
                    </a:lnTo>
                    <a:lnTo>
                      <a:pt x="203" y="166"/>
                    </a:lnTo>
                    <a:lnTo>
                      <a:pt x="206" y="165"/>
                    </a:lnTo>
                    <a:lnTo>
                      <a:pt x="211" y="165"/>
                    </a:lnTo>
                    <a:lnTo>
                      <a:pt x="211" y="163"/>
                    </a:lnTo>
                    <a:lnTo>
                      <a:pt x="213" y="160"/>
                    </a:lnTo>
                    <a:lnTo>
                      <a:pt x="215" y="158"/>
                    </a:lnTo>
                    <a:lnTo>
                      <a:pt x="218" y="156"/>
                    </a:lnTo>
                    <a:lnTo>
                      <a:pt x="220" y="156"/>
                    </a:lnTo>
                    <a:lnTo>
                      <a:pt x="221" y="160"/>
                    </a:lnTo>
                    <a:lnTo>
                      <a:pt x="223" y="163"/>
                    </a:lnTo>
                    <a:lnTo>
                      <a:pt x="225" y="165"/>
                    </a:lnTo>
                    <a:lnTo>
                      <a:pt x="227" y="166"/>
                    </a:lnTo>
                    <a:lnTo>
                      <a:pt x="227" y="168"/>
                    </a:lnTo>
                    <a:lnTo>
                      <a:pt x="228" y="168"/>
                    </a:lnTo>
                    <a:lnTo>
                      <a:pt x="228" y="166"/>
                    </a:lnTo>
                    <a:lnTo>
                      <a:pt x="233" y="170"/>
                    </a:lnTo>
                    <a:lnTo>
                      <a:pt x="233" y="173"/>
                    </a:lnTo>
                    <a:lnTo>
                      <a:pt x="235" y="173"/>
                    </a:lnTo>
                    <a:lnTo>
                      <a:pt x="238" y="172"/>
                    </a:lnTo>
                    <a:lnTo>
                      <a:pt x="243" y="156"/>
                    </a:lnTo>
                    <a:lnTo>
                      <a:pt x="243" y="150"/>
                    </a:lnTo>
                    <a:lnTo>
                      <a:pt x="243" y="148"/>
                    </a:lnTo>
                    <a:lnTo>
                      <a:pt x="245" y="148"/>
                    </a:lnTo>
                    <a:lnTo>
                      <a:pt x="247" y="148"/>
                    </a:lnTo>
                    <a:lnTo>
                      <a:pt x="249" y="146"/>
                    </a:lnTo>
                    <a:lnTo>
                      <a:pt x="250" y="146"/>
                    </a:lnTo>
                    <a:lnTo>
                      <a:pt x="250" y="144"/>
                    </a:lnTo>
                    <a:lnTo>
                      <a:pt x="250" y="143"/>
                    </a:lnTo>
                    <a:lnTo>
                      <a:pt x="252" y="139"/>
                    </a:lnTo>
                    <a:lnTo>
                      <a:pt x="257" y="136"/>
                    </a:lnTo>
                    <a:lnTo>
                      <a:pt x="259" y="136"/>
                    </a:lnTo>
                    <a:lnTo>
                      <a:pt x="259" y="134"/>
                    </a:lnTo>
                    <a:lnTo>
                      <a:pt x="262" y="134"/>
                    </a:lnTo>
                    <a:lnTo>
                      <a:pt x="262" y="136"/>
                    </a:lnTo>
                    <a:lnTo>
                      <a:pt x="262" y="139"/>
                    </a:lnTo>
                    <a:lnTo>
                      <a:pt x="262" y="141"/>
                    </a:lnTo>
                    <a:lnTo>
                      <a:pt x="264" y="143"/>
                    </a:lnTo>
                    <a:lnTo>
                      <a:pt x="264" y="144"/>
                    </a:lnTo>
                    <a:lnTo>
                      <a:pt x="269" y="148"/>
                    </a:lnTo>
                    <a:lnTo>
                      <a:pt x="272" y="150"/>
                    </a:lnTo>
                    <a:lnTo>
                      <a:pt x="284" y="150"/>
                    </a:lnTo>
                    <a:lnTo>
                      <a:pt x="288" y="150"/>
                    </a:lnTo>
                    <a:lnTo>
                      <a:pt x="291" y="148"/>
                    </a:lnTo>
                    <a:lnTo>
                      <a:pt x="293" y="148"/>
                    </a:lnTo>
                    <a:lnTo>
                      <a:pt x="293" y="146"/>
                    </a:lnTo>
                    <a:lnTo>
                      <a:pt x="293" y="144"/>
                    </a:lnTo>
                    <a:lnTo>
                      <a:pt x="294" y="139"/>
                    </a:lnTo>
                    <a:lnTo>
                      <a:pt x="294" y="138"/>
                    </a:lnTo>
                    <a:lnTo>
                      <a:pt x="294" y="136"/>
                    </a:lnTo>
                    <a:lnTo>
                      <a:pt x="294" y="134"/>
                    </a:lnTo>
                    <a:lnTo>
                      <a:pt x="293" y="131"/>
                    </a:lnTo>
                    <a:lnTo>
                      <a:pt x="293" y="129"/>
                    </a:lnTo>
                    <a:lnTo>
                      <a:pt x="293" y="126"/>
                    </a:lnTo>
                    <a:lnTo>
                      <a:pt x="298" y="114"/>
                    </a:lnTo>
                    <a:lnTo>
                      <a:pt x="299" y="114"/>
                    </a:lnTo>
                    <a:lnTo>
                      <a:pt x="301" y="112"/>
                    </a:lnTo>
                    <a:lnTo>
                      <a:pt x="303" y="112"/>
                    </a:lnTo>
                    <a:lnTo>
                      <a:pt x="303" y="114"/>
                    </a:lnTo>
                    <a:lnTo>
                      <a:pt x="304" y="114"/>
                    </a:lnTo>
                    <a:lnTo>
                      <a:pt x="310" y="111"/>
                    </a:lnTo>
                    <a:lnTo>
                      <a:pt x="311" y="107"/>
                    </a:lnTo>
                    <a:lnTo>
                      <a:pt x="313" y="102"/>
                    </a:lnTo>
                    <a:lnTo>
                      <a:pt x="313" y="100"/>
                    </a:lnTo>
                    <a:lnTo>
                      <a:pt x="313" y="99"/>
                    </a:lnTo>
                    <a:lnTo>
                      <a:pt x="313" y="95"/>
                    </a:lnTo>
                    <a:lnTo>
                      <a:pt x="315" y="94"/>
                    </a:lnTo>
                    <a:lnTo>
                      <a:pt x="325" y="83"/>
                    </a:lnTo>
                    <a:lnTo>
                      <a:pt x="328" y="82"/>
                    </a:lnTo>
                    <a:lnTo>
                      <a:pt x="328" y="80"/>
                    </a:lnTo>
                    <a:lnTo>
                      <a:pt x="328" y="78"/>
                    </a:lnTo>
                    <a:lnTo>
                      <a:pt x="328" y="77"/>
                    </a:lnTo>
                    <a:lnTo>
                      <a:pt x="326" y="73"/>
                    </a:lnTo>
                    <a:lnTo>
                      <a:pt x="326" y="72"/>
                    </a:lnTo>
                    <a:lnTo>
                      <a:pt x="323" y="61"/>
                    </a:lnTo>
                    <a:lnTo>
                      <a:pt x="323" y="60"/>
                    </a:lnTo>
                    <a:lnTo>
                      <a:pt x="325" y="56"/>
                    </a:lnTo>
                    <a:lnTo>
                      <a:pt x="326" y="56"/>
                    </a:lnTo>
                    <a:lnTo>
                      <a:pt x="333" y="55"/>
                    </a:lnTo>
                    <a:lnTo>
                      <a:pt x="337" y="55"/>
                    </a:lnTo>
                    <a:lnTo>
                      <a:pt x="338" y="55"/>
                    </a:lnTo>
                    <a:lnTo>
                      <a:pt x="340" y="55"/>
                    </a:lnTo>
                    <a:lnTo>
                      <a:pt x="342" y="58"/>
                    </a:lnTo>
                    <a:lnTo>
                      <a:pt x="343" y="58"/>
                    </a:lnTo>
                    <a:lnTo>
                      <a:pt x="345" y="60"/>
                    </a:lnTo>
                    <a:lnTo>
                      <a:pt x="347" y="60"/>
                    </a:lnTo>
                    <a:lnTo>
                      <a:pt x="349" y="58"/>
                    </a:lnTo>
                    <a:lnTo>
                      <a:pt x="350" y="58"/>
                    </a:lnTo>
                    <a:lnTo>
                      <a:pt x="352" y="55"/>
                    </a:lnTo>
                    <a:lnTo>
                      <a:pt x="359" y="50"/>
                    </a:lnTo>
                    <a:lnTo>
                      <a:pt x="360" y="46"/>
                    </a:lnTo>
                    <a:lnTo>
                      <a:pt x="362" y="46"/>
                    </a:lnTo>
                    <a:lnTo>
                      <a:pt x="365" y="46"/>
                    </a:lnTo>
                    <a:lnTo>
                      <a:pt x="372" y="44"/>
                    </a:lnTo>
                    <a:lnTo>
                      <a:pt x="376" y="43"/>
                    </a:lnTo>
                    <a:lnTo>
                      <a:pt x="376" y="36"/>
                    </a:lnTo>
                    <a:lnTo>
                      <a:pt x="376" y="34"/>
                    </a:lnTo>
                    <a:lnTo>
                      <a:pt x="376" y="33"/>
                    </a:lnTo>
                    <a:lnTo>
                      <a:pt x="374" y="28"/>
                    </a:lnTo>
                    <a:lnTo>
                      <a:pt x="369" y="19"/>
                    </a:lnTo>
                    <a:lnTo>
                      <a:pt x="367" y="16"/>
                    </a:lnTo>
                    <a:lnTo>
                      <a:pt x="365" y="14"/>
                    </a:lnTo>
                    <a:lnTo>
                      <a:pt x="364" y="12"/>
                    </a:lnTo>
                    <a:lnTo>
                      <a:pt x="365" y="11"/>
                    </a:lnTo>
                    <a:lnTo>
                      <a:pt x="369" y="7"/>
                    </a:lnTo>
                    <a:lnTo>
                      <a:pt x="371" y="6"/>
                    </a:lnTo>
                    <a:lnTo>
                      <a:pt x="372" y="4"/>
                    </a:lnTo>
                    <a:lnTo>
                      <a:pt x="374" y="2"/>
                    </a:lnTo>
                    <a:lnTo>
                      <a:pt x="376" y="0"/>
                    </a:lnTo>
                    <a:lnTo>
                      <a:pt x="377" y="0"/>
                    </a:lnTo>
                    <a:lnTo>
                      <a:pt x="379" y="2"/>
                    </a:lnTo>
                    <a:lnTo>
                      <a:pt x="381" y="6"/>
                    </a:lnTo>
                    <a:lnTo>
                      <a:pt x="386" y="7"/>
                    </a:lnTo>
                    <a:lnTo>
                      <a:pt x="387" y="7"/>
                    </a:lnTo>
                    <a:close/>
                  </a:path>
                </a:pathLst>
              </a:custGeom>
              <a:solidFill>
                <a:srgbClr val="0000AD"/>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87" name="Freeform 184"/>
              <p:cNvSpPr>
                <a:spLocks noEditPoints="1"/>
              </p:cNvSpPr>
              <p:nvPr/>
            </p:nvSpPr>
            <p:spPr bwMode="auto">
              <a:xfrm>
                <a:off x="6294438" y="4375150"/>
                <a:ext cx="793750" cy="747713"/>
              </a:xfrm>
              <a:custGeom>
                <a:avLst/>
                <a:gdLst>
                  <a:gd name="T0" fmla="*/ 499 w 500"/>
                  <a:gd name="T1" fmla="*/ 348 h 471"/>
                  <a:gd name="T2" fmla="*/ 499 w 500"/>
                  <a:gd name="T3" fmla="*/ 365 h 471"/>
                  <a:gd name="T4" fmla="*/ 95 w 500"/>
                  <a:gd name="T5" fmla="*/ 7 h 471"/>
                  <a:gd name="T6" fmla="*/ 219 w 500"/>
                  <a:gd name="T7" fmla="*/ 2 h 471"/>
                  <a:gd name="T8" fmla="*/ 258 w 500"/>
                  <a:gd name="T9" fmla="*/ 12 h 471"/>
                  <a:gd name="T10" fmla="*/ 266 w 500"/>
                  <a:gd name="T11" fmla="*/ 19 h 471"/>
                  <a:gd name="T12" fmla="*/ 263 w 500"/>
                  <a:gd name="T13" fmla="*/ 44 h 471"/>
                  <a:gd name="T14" fmla="*/ 278 w 500"/>
                  <a:gd name="T15" fmla="*/ 75 h 471"/>
                  <a:gd name="T16" fmla="*/ 265 w 500"/>
                  <a:gd name="T17" fmla="*/ 99 h 471"/>
                  <a:gd name="T18" fmla="*/ 251 w 500"/>
                  <a:gd name="T19" fmla="*/ 138 h 471"/>
                  <a:gd name="T20" fmla="*/ 239 w 500"/>
                  <a:gd name="T21" fmla="*/ 170 h 471"/>
                  <a:gd name="T22" fmla="*/ 239 w 500"/>
                  <a:gd name="T23" fmla="*/ 190 h 471"/>
                  <a:gd name="T24" fmla="*/ 236 w 500"/>
                  <a:gd name="T25" fmla="*/ 234 h 471"/>
                  <a:gd name="T26" fmla="*/ 321 w 500"/>
                  <a:gd name="T27" fmla="*/ 236 h 471"/>
                  <a:gd name="T28" fmla="*/ 387 w 500"/>
                  <a:gd name="T29" fmla="*/ 231 h 471"/>
                  <a:gd name="T30" fmla="*/ 402 w 500"/>
                  <a:gd name="T31" fmla="*/ 280 h 471"/>
                  <a:gd name="T32" fmla="*/ 427 w 500"/>
                  <a:gd name="T33" fmla="*/ 327 h 471"/>
                  <a:gd name="T34" fmla="*/ 414 w 500"/>
                  <a:gd name="T35" fmla="*/ 344 h 471"/>
                  <a:gd name="T36" fmla="*/ 412 w 500"/>
                  <a:gd name="T37" fmla="*/ 353 h 471"/>
                  <a:gd name="T38" fmla="*/ 427 w 500"/>
                  <a:gd name="T39" fmla="*/ 353 h 471"/>
                  <a:gd name="T40" fmla="*/ 448 w 500"/>
                  <a:gd name="T41" fmla="*/ 339 h 471"/>
                  <a:gd name="T42" fmla="*/ 460 w 500"/>
                  <a:gd name="T43" fmla="*/ 346 h 471"/>
                  <a:gd name="T44" fmla="*/ 453 w 500"/>
                  <a:gd name="T45" fmla="*/ 361 h 471"/>
                  <a:gd name="T46" fmla="*/ 453 w 500"/>
                  <a:gd name="T47" fmla="*/ 371 h 471"/>
                  <a:gd name="T48" fmla="*/ 424 w 500"/>
                  <a:gd name="T49" fmla="*/ 375 h 471"/>
                  <a:gd name="T50" fmla="*/ 431 w 500"/>
                  <a:gd name="T51" fmla="*/ 387 h 471"/>
                  <a:gd name="T52" fmla="*/ 424 w 500"/>
                  <a:gd name="T53" fmla="*/ 407 h 471"/>
                  <a:gd name="T54" fmla="*/ 443 w 500"/>
                  <a:gd name="T55" fmla="*/ 415 h 471"/>
                  <a:gd name="T56" fmla="*/ 466 w 500"/>
                  <a:gd name="T57" fmla="*/ 424 h 471"/>
                  <a:gd name="T58" fmla="*/ 487 w 500"/>
                  <a:gd name="T59" fmla="*/ 434 h 471"/>
                  <a:gd name="T60" fmla="*/ 476 w 500"/>
                  <a:gd name="T61" fmla="*/ 454 h 471"/>
                  <a:gd name="T62" fmla="*/ 463 w 500"/>
                  <a:gd name="T63" fmla="*/ 454 h 471"/>
                  <a:gd name="T64" fmla="*/ 454 w 500"/>
                  <a:gd name="T65" fmla="*/ 453 h 471"/>
                  <a:gd name="T66" fmla="*/ 410 w 500"/>
                  <a:gd name="T67" fmla="*/ 429 h 471"/>
                  <a:gd name="T68" fmla="*/ 404 w 500"/>
                  <a:gd name="T69" fmla="*/ 410 h 471"/>
                  <a:gd name="T70" fmla="*/ 390 w 500"/>
                  <a:gd name="T71" fmla="*/ 426 h 471"/>
                  <a:gd name="T72" fmla="*/ 390 w 500"/>
                  <a:gd name="T73" fmla="*/ 441 h 471"/>
                  <a:gd name="T74" fmla="*/ 363 w 500"/>
                  <a:gd name="T75" fmla="*/ 461 h 471"/>
                  <a:gd name="T76" fmla="*/ 365 w 500"/>
                  <a:gd name="T77" fmla="*/ 446 h 471"/>
                  <a:gd name="T78" fmla="*/ 355 w 500"/>
                  <a:gd name="T79" fmla="*/ 446 h 471"/>
                  <a:gd name="T80" fmla="*/ 341 w 500"/>
                  <a:gd name="T81" fmla="*/ 436 h 471"/>
                  <a:gd name="T82" fmla="*/ 329 w 500"/>
                  <a:gd name="T83" fmla="*/ 456 h 471"/>
                  <a:gd name="T84" fmla="*/ 331 w 500"/>
                  <a:gd name="T85" fmla="*/ 461 h 471"/>
                  <a:gd name="T86" fmla="*/ 305 w 500"/>
                  <a:gd name="T87" fmla="*/ 453 h 471"/>
                  <a:gd name="T88" fmla="*/ 268 w 500"/>
                  <a:gd name="T89" fmla="*/ 437 h 471"/>
                  <a:gd name="T90" fmla="*/ 273 w 500"/>
                  <a:gd name="T91" fmla="*/ 420 h 471"/>
                  <a:gd name="T92" fmla="*/ 246 w 500"/>
                  <a:gd name="T93" fmla="*/ 410 h 471"/>
                  <a:gd name="T94" fmla="*/ 238 w 500"/>
                  <a:gd name="T95" fmla="*/ 392 h 471"/>
                  <a:gd name="T96" fmla="*/ 212 w 500"/>
                  <a:gd name="T97" fmla="*/ 387 h 471"/>
                  <a:gd name="T98" fmla="*/ 189 w 500"/>
                  <a:gd name="T99" fmla="*/ 398 h 471"/>
                  <a:gd name="T100" fmla="*/ 214 w 500"/>
                  <a:gd name="T101" fmla="*/ 400 h 471"/>
                  <a:gd name="T102" fmla="*/ 221 w 500"/>
                  <a:gd name="T103" fmla="*/ 417 h 471"/>
                  <a:gd name="T104" fmla="*/ 187 w 500"/>
                  <a:gd name="T105" fmla="*/ 409 h 471"/>
                  <a:gd name="T106" fmla="*/ 99 w 500"/>
                  <a:gd name="T107" fmla="*/ 392 h 471"/>
                  <a:gd name="T108" fmla="*/ 31 w 500"/>
                  <a:gd name="T109" fmla="*/ 397 h 471"/>
                  <a:gd name="T110" fmla="*/ 34 w 500"/>
                  <a:gd name="T111" fmla="*/ 329 h 471"/>
                  <a:gd name="T112" fmla="*/ 51 w 500"/>
                  <a:gd name="T113" fmla="*/ 224 h 471"/>
                  <a:gd name="T114" fmla="*/ 33 w 500"/>
                  <a:gd name="T115" fmla="*/ 188 h 471"/>
                  <a:gd name="T116" fmla="*/ 2 w 500"/>
                  <a:gd name="T117" fmla="*/ 116 h 471"/>
                  <a:gd name="T118" fmla="*/ 0 w 500"/>
                  <a:gd name="T119" fmla="*/ 68 h 471"/>
                  <a:gd name="T120" fmla="*/ 21 w 500"/>
                  <a:gd name="T121" fmla="*/ 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0" h="471">
                    <a:moveTo>
                      <a:pt x="495" y="375"/>
                    </a:moveTo>
                    <a:lnTo>
                      <a:pt x="490" y="382"/>
                    </a:lnTo>
                    <a:lnTo>
                      <a:pt x="490" y="380"/>
                    </a:lnTo>
                    <a:lnTo>
                      <a:pt x="492" y="378"/>
                    </a:lnTo>
                    <a:lnTo>
                      <a:pt x="493" y="376"/>
                    </a:lnTo>
                    <a:lnTo>
                      <a:pt x="495" y="373"/>
                    </a:lnTo>
                    <a:lnTo>
                      <a:pt x="497" y="370"/>
                    </a:lnTo>
                    <a:lnTo>
                      <a:pt x="497" y="368"/>
                    </a:lnTo>
                    <a:lnTo>
                      <a:pt x="497" y="366"/>
                    </a:lnTo>
                    <a:lnTo>
                      <a:pt x="497" y="365"/>
                    </a:lnTo>
                    <a:lnTo>
                      <a:pt x="499" y="363"/>
                    </a:lnTo>
                    <a:lnTo>
                      <a:pt x="499" y="361"/>
                    </a:lnTo>
                    <a:lnTo>
                      <a:pt x="499" y="358"/>
                    </a:lnTo>
                    <a:lnTo>
                      <a:pt x="499" y="354"/>
                    </a:lnTo>
                    <a:lnTo>
                      <a:pt x="499" y="351"/>
                    </a:lnTo>
                    <a:lnTo>
                      <a:pt x="499" y="348"/>
                    </a:lnTo>
                    <a:lnTo>
                      <a:pt x="497" y="346"/>
                    </a:lnTo>
                    <a:lnTo>
                      <a:pt x="499" y="344"/>
                    </a:lnTo>
                    <a:lnTo>
                      <a:pt x="497" y="343"/>
                    </a:lnTo>
                    <a:lnTo>
                      <a:pt x="497" y="341"/>
                    </a:lnTo>
                    <a:lnTo>
                      <a:pt x="497" y="339"/>
                    </a:lnTo>
                    <a:lnTo>
                      <a:pt x="495" y="337"/>
                    </a:lnTo>
                    <a:lnTo>
                      <a:pt x="493" y="336"/>
                    </a:lnTo>
                    <a:lnTo>
                      <a:pt x="495" y="337"/>
                    </a:lnTo>
                    <a:lnTo>
                      <a:pt x="497" y="339"/>
                    </a:lnTo>
                    <a:lnTo>
                      <a:pt x="499" y="341"/>
                    </a:lnTo>
                    <a:lnTo>
                      <a:pt x="499" y="344"/>
                    </a:lnTo>
                    <a:lnTo>
                      <a:pt x="500" y="349"/>
                    </a:lnTo>
                    <a:lnTo>
                      <a:pt x="500" y="354"/>
                    </a:lnTo>
                    <a:lnTo>
                      <a:pt x="500" y="359"/>
                    </a:lnTo>
                    <a:lnTo>
                      <a:pt x="500" y="361"/>
                    </a:lnTo>
                    <a:lnTo>
                      <a:pt x="499" y="365"/>
                    </a:lnTo>
                    <a:lnTo>
                      <a:pt x="497" y="370"/>
                    </a:lnTo>
                    <a:lnTo>
                      <a:pt x="495" y="375"/>
                    </a:lnTo>
                    <a:close/>
                    <a:moveTo>
                      <a:pt x="21" y="9"/>
                    </a:moveTo>
                    <a:lnTo>
                      <a:pt x="46" y="7"/>
                    </a:lnTo>
                    <a:lnTo>
                      <a:pt x="50" y="7"/>
                    </a:lnTo>
                    <a:lnTo>
                      <a:pt x="51" y="7"/>
                    </a:lnTo>
                    <a:lnTo>
                      <a:pt x="60" y="7"/>
                    </a:lnTo>
                    <a:lnTo>
                      <a:pt x="63" y="7"/>
                    </a:lnTo>
                    <a:lnTo>
                      <a:pt x="67" y="7"/>
                    </a:lnTo>
                    <a:lnTo>
                      <a:pt x="73" y="7"/>
                    </a:lnTo>
                    <a:lnTo>
                      <a:pt x="77" y="7"/>
                    </a:lnTo>
                    <a:lnTo>
                      <a:pt x="80" y="7"/>
                    </a:lnTo>
                    <a:lnTo>
                      <a:pt x="85" y="7"/>
                    </a:lnTo>
                    <a:lnTo>
                      <a:pt x="87" y="7"/>
                    </a:lnTo>
                    <a:lnTo>
                      <a:pt x="89" y="7"/>
                    </a:lnTo>
                    <a:lnTo>
                      <a:pt x="95" y="7"/>
                    </a:lnTo>
                    <a:lnTo>
                      <a:pt x="97" y="7"/>
                    </a:lnTo>
                    <a:lnTo>
                      <a:pt x="99" y="7"/>
                    </a:lnTo>
                    <a:lnTo>
                      <a:pt x="105" y="5"/>
                    </a:lnTo>
                    <a:lnTo>
                      <a:pt x="107" y="5"/>
                    </a:lnTo>
                    <a:lnTo>
                      <a:pt x="109" y="5"/>
                    </a:lnTo>
                    <a:lnTo>
                      <a:pt x="119" y="5"/>
                    </a:lnTo>
                    <a:lnTo>
                      <a:pt x="121" y="5"/>
                    </a:lnTo>
                    <a:lnTo>
                      <a:pt x="139" y="5"/>
                    </a:lnTo>
                    <a:lnTo>
                      <a:pt x="143" y="5"/>
                    </a:lnTo>
                    <a:lnTo>
                      <a:pt x="151" y="5"/>
                    </a:lnTo>
                    <a:lnTo>
                      <a:pt x="155" y="5"/>
                    </a:lnTo>
                    <a:lnTo>
                      <a:pt x="158" y="5"/>
                    </a:lnTo>
                    <a:lnTo>
                      <a:pt x="165" y="5"/>
                    </a:lnTo>
                    <a:lnTo>
                      <a:pt x="178" y="4"/>
                    </a:lnTo>
                    <a:lnTo>
                      <a:pt x="189" y="4"/>
                    </a:lnTo>
                    <a:lnTo>
                      <a:pt x="219" y="2"/>
                    </a:lnTo>
                    <a:lnTo>
                      <a:pt x="221" y="2"/>
                    </a:lnTo>
                    <a:lnTo>
                      <a:pt x="222" y="2"/>
                    </a:lnTo>
                    <a:lnTo>
                      <a:pt x="224" y="2"/>
                    </a:lnTo>
                    <a:lnTo>
                      <a:pt x="234" y="2"/>
                    </a:lnTo>
                    <a:lnTo>
                      <a:pt x="236" y="2"/>
                    </a:lnTo>
                    <a:lnTo>
                      <a:pt x="241" y="2"/>
                    </a:lnTo>
                    <a:lnTo>
                      <a:pt x="244" y="2"/>
                    </a:lnTo>
                    <a:lnTo>
                      <a:pt x="246" y="2"/>
                    </a:lnTo>
                    <a:lnTo>
                      <a:pt x="248" y="2"/>
                    </a:lnTo>
                    <a:lnTo>
                      <a:pt x="249" y="2"/>
                    </a:lnTo>
                    <a:lnTo>
                      <a:pt x="251" y="2"/>
                    </a:lnTo>
                    <a:lnTo>
                      <a:pt x="260" y="0"/>
                    </a:lnTo>
                    <a:lnTo>
                      <a:pt x="258" y="7"/>
                    </a:lnTo>
                    <a:lnTo>
                      <a:pt x="256" y="11"/>
                    </a:lnTo>
                    <a:lnTo>
                      <a:pt x="256" y="12"/>
                    </a:lnTo>
                    <a:lnTo>
                      <a:pt x="258" y="12"/>
                    </a:lnTo>
                    <a:lnTo>
                      <a:pt x="260" y="14"/>
                    </a:lnTo>
                    <a:lnTo>
                      <a:pt x="261" y="14"/>
                    </a:lnTo>
                    <a:lnTo>
                      <a:pt x="263" y="12"/>
                    </a:lnTo>
                    <a:lnTo>
                      <a:pt x="263" y="11"/>
                    </a:lnTo>
                    <a:lnTo>
                      <a:pt x="263" y="5"/>
                    </a:lnTo>
                    <a:lnTo>
                      <a:pt x="263" y="4"/>
                    </a:lnTo>
                    <a:lnTo>
                      <a:pt x="265" y="4"/>
                    </a:lnTo>
                    <a:lnTo>
                      <a:pt x="266" y="2"/>
                    </a:lnTo>
                    <a:lnTo>
                      <a:pt x="266" y="4"/>
                    </a:lnTo>
                    <a:lnTo>
                      <a:pt x="268" y="4"/>
                    </a:lnTo>
                    <a:lnTo>
                      <a:pt x="270" y="11"/>
                    </a:lnTo>
                    <a:lnTo>
                      <a:pt x="270" y="12"/>
                    </a:lnTo>
                    <a:lnTo>
                      <a:pt x="270" y="14"/>
                    </a:lnTo>
                    <a:lnTo>
                      <a:pt x="268" y="16"/>
                    </a:lnTo>
                    <a:lnTo>
                      <a:pt x="266" y="17"/>
                    </a:lnTo>
                    <a:lnTo>
                      <a:pt x="266" y="19"/>
                    </a:lnTo>
                    <a:lnTo>
                      <a:pt x="265" y="19"/>
                    </a:lnTo>
                    <a:lnTo>
                      <a:pt x="263" y="21"/>
                    </a:lnTo>
                    <a:lnTo>
                      <a:pt x="261" y="22"/>
                    </a:lnTo>
                    <a:lnTo>
                      <a:pt x="261" y="24"/>
                    </a:lnTo>
                    <a:lnTo>
                      <a:pt x="261" y="27"/>
                    </a:lnTo>
                    <a:lnTo>
                      <a:pt x="261" y="31"/>
                    </a:lnTo>
                    <a:lnTo>
                      <a:pt x="263" y="33"/>
                    </a:lnTo>
                    <a:lnTo>
                      <a:pt x="266" y="33"/>
                    </a:lnTo>
                    <a:lnTo>
                      <a:pt x="270" y="33"/>
                    </a:lnTo>
                    <a:lnTo>
                      <a:pt x="272" y="33"/>
                    </a:lnTo>
                    <a:lnTo>
                      <a:pt x="272" y="34"/>
                    </a:lnTo>
                    <a:lnTo>
                      <a:pt x="272" y="36"/>
                    </a:lnTo>
                    <a:lnTo>
                      <a:pt x="270" y="38"/>
                    </a:lnTo>
                    <a:lnTo>
                      <a:pt x="268" y="39"/>
                    </a:lnTo>
                    <a:lnTo>
                      <a:pt x="266" y="39"/>
                    </a:lnTo>
                    <a:lnTo>
                      <a:pt x="263" y="44"/>
                    </a:lnTo>
                    <a:lnTo>
                      <a:pt x="263" y="48"/>
                    </a:lnTo>
                    <a:lnTo>
                      <a:pt x="265" y="48"/>
                    </a:lnTo>
                    <a:lnTo>
                      <a:pt x="265" y="49"/>
                    </a:lnTo>
                    <a:lnTo>
                      <a:pt x="266" y="51"/>
                    </a:lnTo>
                    <a:lnTo>
                      <a:pt x="268" y="51"/>
                    </a:lnTo>
                    <a:lnTo>
                      <a:pt x="270" y="51"/>
                    </a:lnTo>
                    <a:lnTo>
                      <a:pt x="270" y="53"/>
                    </a:lnTo>
                    <a:lnTo>
                      <a:pt x="270" y="55"/>
                    </a:lnTo>
                    <a:lnTo>
                      <a:pt x="268" y="60"/>
                    </a:lnTo>
                    <a:lnTo>
                      <a:pt x="268" y="63"/>
                    </a:lnTo>
                    <a:lnTo>
                      <a:pt x="270" y="65"/>
                    </a:lnTo>
                    <a:lnTo>
                      <a:pt x="272" y="66"/>
                    </a:lnTo>
                    <a:lnTo>
                      <a:pt x="273" y="68"/>
                    </a:lnTo>
                    <a:lnTo>
                      <a:pt x="277" y="68"/>
                    </a:lnTo>
                    <a:lnTo>
                      <a:pt x="280" y="71"/>
                    </a:lnTo>
                    <a:lnTo>
                      <a:pt x="278" y="75"/>
                    </a:lnTo>
                    <a:lnTo>
                      <a:pt x="278" y="77"/>
                    </a:lnTo>
                    <a:lnTo>
                      <a:pt x="280" y="77"/>
                    </a:lnTo>
                    <a:lnTo>
                      <a:pt x="287" y="78"/>
                    </a:lnTo>
                    <a:lnTo>
                      <a:pt x="288" y="78"/>
                    </a:lnTo>
                    <a:lnTo>
                      <a:pt x="288" y="80"/>
                    </a:lnTo>
                    <a:lnTo>
                      <a:pt x="288" y="82"/>
                    </a:lnTo>
                    <a:lnTo>
                      <a:pt x="280" y="94"/>
                    </a:lnTo>
                    <a:lnTo>
                      <a:pt x="280" y="92"/>
                    </a:lnTo>
                    <a:lnTo>
                      <a:pt x="278" y="92"/>
                    </a:lnTo>
                    <a:lnTo>
                      <a:pt x="277" y="90"/>
                    </a:lnTo>
                    <a:lnTo>
                      <a:pt x="275" y="90"/>
                    </a:lnTo>
                    <a:lnTo>
                      <a:pt x="268" y="94"/>
                    </a:lnTo>
                    <a:lnTo>
                      <a:pt x="268" y="95"/>
                    </a:lnTo>
                    <a:lnTo>
                      <a:pt x="266" y="95"/>
                    </a:lnTo>
                    <a:lnTo>
                      <a:pt x="265" y="97"/>
                    </a:lnTo>
                    <a:lnTo>
                      <a:pt x="265" y="99"/>
                    </a:lnTo>
                    <a:lnTo>
                      <a:pt x="265" y="102"/>
                    </a:lnTo>
                    <a:lnTo>
                      <a:pt x="265" y="104"/>
                    </a:lnTo>
                    <a:lnTo>
                      <a:pt x="266" y="104"/>
                    </a:lnTo>
                    <a:lnTo>
                      <a:pt x="268" y="105"/>
                    </a:lnTo>
                    <a:lnTo>
                      <a:pt x="275" y="104"/>
                    </a:lnTo>
                    <a:lnTo>
                      <a:pt x="277" y="104"/>
                    </a:lnTo>
                    <a:lnTo>
                      <a:pt x="277" y="102"/>
                    </a:lnTo>
                    <a:lnTo>
                      <a:pt x="277" y="104"/>
                    </a:lnTo>
                    <a:lnTo>
                      <a:pt x="278" y="104"/>
                    </a:lnTo>
                    <a:lnTo>
                      <a:pt x="278" y="105"/>
                    </a:lnTo>
                    <a:lnTo>
                      <a:pt x="278" y="107"/>
                    </a:lnTo>
                    <a:lnTo>
                      <a:pt x="270" y="121"/>
                    </a:lnTo>
                    <a:lnTo>
                      <a:pt x="260" y="136"/>
                    </a:lnTo>
                    <a:lnTo>
                      <a:pt x="255" y="138"/>
                    </a:lnTo>
                    <a:lnTo>
                      <a:pt x="253" y="138"/>
                    </a:lnTo>
                    <a:lnTo>
                      <a:pt x="251" y="138"/>
                    </a:lnTo>
                    <a:lnTo>
                      <a:pt x="251" y="139"/>
                    </a:lnTo>
                    <a:lnTo>
                      <a:pt x="249" y="144"/>
                    </a:lnTo>
                    <a:lnTo>
                      <a:pt x="249" y="146"/>
                    </a:lnTo>
                    <a:lnTo>
                      <a:pt x="249" y="149"/>
                    </a:lnTo>
                    <a:lnTo>
                      <a:pt x="249" y="151"/>
                    </a:lnTo>
                    <a:lnTo>
                      <a:pt x="248" y="153"/>
                    </a:lnTo>
                    <a:lnTo>
                      <a:pt x="246" y="155"/>
                    </a:lnTo>
                    <a:lnTo>
                      <a:pt x="246" y="158"/>
                    </a:lnTo>
                    <a:lnTo>
                      <a:pt x="246" y="161"/>
                    </a:lnTo>
                    <a:lnTo>
                      <a:pt x="246" y="163"/>
                    </a:lnTo>
                    <a:lnTo>
                      <a:pt x="244" y="165"/>
                    </a:lnTo>
                    <a:lnTo>
                      <a:pt x="243" y="165"/>
                    </a:lnTo>
                    <a:lnTo>
                      <a:pt x="241" y="165"/>
                    </a:lnTo>
                    <a:lnTo>
                      <a:pt x="239" y="166"/>
                    </a:lnTo>
                    <a:lnTo>
                      <a:pt x="239" y="168"/>
                    </a:lnTo>
                    <a:lnTo>
                      <a:pt x="239" y="170"/>
                    </a:lnTo>
                    <a:lnTo>
                      <a:pt x="241" y="170"/>
                    </a:lnTo>
                    <a:lnTo>
                      <a:pt x="243" y="170"/>
                    </a:lnTo>
                    <a:lnTo>
                      <a:pt x="244" y="170"/>
                    </a:lnTo>
                    <a:lnTo>
                      <a:pt x="244" y="171"/>
                    </a:lnTo>
                    <a:lnTo>
                      <a:pt x="246" y="171"/>
                    </a:lnTo>
                    <a:lnTo>
                      <a:pt x="246" y="173"/>
                    </a:lnTo>
                    <a:lnTo>
                      <a:pt x="244" y="173"/>
                    </a:lnTo>
                    <a:lnTo>
                      <a:pt x="244" y="175"/>
                    </a:lnTo>
                    <a:lnTo>
                      <a:pt x="243" y="175"/>
                    </a:lnTo>
                    <a:lnTo>
                      <a:pt x="239" y="177"/>
                    </a:lnTo>
                    <a:lnTo>
                      <a:pt x="238" y="177"/>
                    </a:lnTo>
                    <a:lnTo>
                      <a:pt x="236" y="177"/>
                    </a:lnTo>
                    <a:lnTo>
                      <a:pt x="236" y="178"/>
                    </a:lnTo>
                    <a:lnTo>
                      <a:pt x="238" y="187"/>
                    </a:lnTo>
                    <a:lnTo>
                      <a:pt x="238" y="188"/>
                    </a:lnTo>
                    <a:lnTo>
                      <a:pt x="239" y="190"/>
                    </a:lnTo>
                    <a:lnTo>
                      <a:pt x="238" y="192"/>
                    </a:lnTo>
                    <a:lnTo>
                      <a:pt x="238" y="193"/>
                    </a:lnTo>
                    <a:lnTo>
                      <a:pt x="236" y="195"/>
                    </a:lnTo>
                    <a:lnTo>
                      <a:pt x="236" y="197"/>
                    </a:lnTo>
                    <a:lnTo>
                      <a:pt x="236" y="200"/>
                    </a:lnTo>
                    <a:lnTo>
                      <a:pt x="238" y="202"/>
                    </a:lnTo>
                    <a:lnTo>
                      <a:pt x="239" y="205"/>
                    </a:lnTo>
                    <a:lnTo>
                      <a:pt x="238" y="207"/>
                    </a:lnTo>
                    <a:lnTo>
                      <a:pt x="236" y="209"/>
                    </a:lnTo>
                    <a:lnTo>
                      <a:pt x="233" y="209"/>
                    </a:lnTo>
                    <a:lnTo>
                      <a:pt x="231" y="215"/>
                    </a:lnTo>
                    <a:lnTo>
                      <a:pt x="231" y="217"/>
                    </a:lnTo>
                    <a:lnTo>
                      <a:pt x="231" y="221"/>
                    </a:lnTo>
                    <a:lnTo>
                      <a:pt x="234" y="231"/>
                    </a:lnTo>
                    <a:lnTo>
                      <a:pt x="236" y="232"/>
                    </a:lnTo>
                    <a:lnTo>
                      <a:pt x="236" y="234"/>
                    </a:lnTo>
                    <a:lnTo>
                      <a:pt x="234" y="236"/>
                    </a:lnTo>
                    <a:lnTo>
                      <a:pt x="233" y="238"/>
                    </a:lnTo>
                    <a:lnTo>
                      <a:pt x="229" y="239"/>
                    </a:lnTo>
                    <a:lnTo>
                      <a:pt x="238" y="239"/>
                    </a:lnTo>
                    <a:lnTo>
                      <a:pt x="248" y="239"/>
                    </a:lnTo>
                    <a:lnTo>
                      <a:pt x="266" y="238"/>
                    </a:lnTo>
                    <a:lnTo>
                      <a:pt x="272" y="238"/>
                    </a:lnTo>
                    <a:lnTo>
                      <a:pt x="278" y="238"/>
                    </a:lnTo>
                    <a:lnTo>
                      <a:pt x="280" y="238"/>
                    </a:lnTo>
                    <a:lnTo>
                      <a:pt x="282" y="238"/>
                    </a:lnTo>
                    <a:lnTo>
                      <a:pt x="304" y="236"/>
                    </a:lnTo>
                    <a:lnTo>
                      <a:pt x="307" y="236"/>
                    </a:lnTo>
                    <a:lnTo>
                      <a:pt x="309" y="236"/>
                    </a:lnTo>
                    <a:lnTo>
                      <a:pt x="310" y="236"/>
                    </a:lnTo>
                    <a:lnTo>
                      <a:pt x="312" y="236"/>
                    </a:lnTo>
                    <a:lnTo>
                      <a:pt x="321" y="236"/>
                    </a:lnTo>
                    <a:lnTo>
                      <a:pt x="326" y="234"/>
                    </a:lnTo>
                    <a:lnTo>
                      <a:pt x="327" y="234"/>
                    </a:lnTo>
                    <a:lnTo>
                      <a:pt x="329" y="234"/>
                    </a:lnTo>
                    <a:lnTo>
                      <a:pt x="336" y="234"/>
                    </a:lnTo>
                    <a:lnTo>
                      <a:pt x="339" y="234"/>
                    </a:lnTo>
                    <a:lnTo>
                      <a:pt x="341" y="234"/>
                    </a:lnTo>
                    <a:lnTo>
                      <a:pt x="346" y="234"/>
                    </a:lnTo>
                    <a:lnTo>
                      <a:pt x="348" y="232"/>
                    </a:lnTo>
                    <a:lnTo>
                      <a:pt x="356" y="232"/>
                    </a:lnTo>
                    <a:lnTo>
                      <a:pt x="365" y="232"/>
                    </a:lnTo>
                    <a:lnTo>
                      <a:pt x="368" y="232"/>
                    </a:lnTo>
                    <a:lnTo>
                      <a:pt x="377" y="231"/>
                    </a:lnTo>
                    <a:lnTo>
                      <a:pt x="378" y="231"/>
                    </a:lnTo>
                    <a:lnTo>
                      <a:pt x="380" y="231"/>
                    </a:lnTo>
                    <a:lnTo>
                      <a:pt x="383" y="231"/>
                    </a:lnTo>
                    <a:lnTo>
                      <a:pt x="387" y="231"/>
                    </a:lnTo>
                    <a:lnTo>
                      <a:pt x="388" y="231"/>
                    </a:lnTo>
                    <a:lnTo>
                      <a:pt x="390" y="231"/>
                    </a:lnTo>
                    <a:lnTo>
                      <a:pt x="393" y="231"/>
                    </a:lnTo>
                    <a:lnTo>
                      <a:pt x="395" y="231"/>
                    </a:lnTo>
                    <a:lnTo>
                      <a:pt x="397" y="231"/>
                    </a:lnTo>
                    <a:lnTo>
                      <a:pt x="404" y="229"/>
                    </a:lnTo>
                    <a:lnTo>
                      <a:pt x="405" y="229"/>
                    </a:lnTo>
                    <a:lnTo>
                      <a:pt x="405" y="232"/>
                    </a:lnTo>
                    <a:lnTo>
                      <a:pt x="405" y="239"/>
                    </a:lnTo>
                    <a:lnTo>
                      <a:pt x="404" y="241"/>
                    </a:lnTo>
                    <a:lnTo>
                      <a:pt x="402" y="243"/>
                    </a:lnTo>
                    <a:lnTo>
                      <a:pt x="402" y="248"/>
                    </a:lnTo>
                    <a:lnTo>
                      <a:pt x="399" y="261"/>
                    </a:lnTo>
                    <a:lnTo>
                      <a:pt x="399" y="270"/>
                    </a:lnTo>
                    <a:lnTo>
                      <a:pt x="400" y="276"/>
                    </a:lnTo>
                    <a:lnTo>
                      <a:pt x="402" y="280"/>
                    </a:lnTo>
                    <a:lnTo>
                      <a:pt x="407" y="287"/>
                    </a:lnTo>
                    <a:lnTo>
                      <a:pt x="409" y="290"/>
                    </a:lnTo>
                    <a:lnTo>
                      <a:pt x="410" y="290"/>
                    </a:lnTo>
                    <a:lnTo>
                      <a:pt x="414" y="293"/>
                    </a:lnTo>
                    <a:lnTo>
                      <a:pt x="421" y="307"/>
                    </a:lnTo>
                    <a:lnTo>
                      <a:pt x="421" y="309"/>
                    </a:lnTo>
                    <a:lnTo>
                      <a:pt x="419" y="310"/>
                    </a:lnTo>
                    <a:lnTo>
                      <a:pt x="419" y="312"/>
                    </a:lnTo>
                    <a:lnTo>
                      <a:pt x="424" y="321"/>
                    </a:lnTo>
                    <a:lnTo>
                      <a:pt x="426" y="324"/>
                    </a:lnTo>
                    <a:lnTo>
                      <a:pt x="427" y="326"/>
                    </a:lnTo>
                    <a:lnTo>
                      <a:pt x="431" y="324"/>
                    </a:lnTo>
                    <a:lnTo>
                      <a:pt x="431" y="326"/>
                    </a:lnTo>
                    <a:lnTo>
                      <a:pt x="429" y="326"/>
                    </a:lnTo>
                    <a:lnTo>
                      <a:pt x="427" y="326"/>
                    </a:lnTo>
                    <a:lnTo>
                      <a:pt x="427" y="327"/>
                    </a:lnTo>
                    <a:lnTo>
                      <a:pt x="426" y="329"/>
                    </a:lnTo>
                    <a:lnTo>
                      <a:pt x="424" y="329"/>
                    </a:lnTo>
                    <a:lnTo>
                      <a:pt x="422" y="327"/>
                    </a:lnTo>
                    <a:lnTo>
                      <a:pt x="422" y="329"/>
                    </a:lnTo>
                    <a:lnTo>
                      <a:pt x="421" y="331"/>
                    </a:lnTo>
                    <a:lnTo>
                      <a:pt x="421" y="332"/>
                    </a:lnTo>
                    <a:lnTo>
                      <a:pt x="419" y="332"/>
                    </a:lnTo>
                    <a:lnTo>
                      <a:pt x="419" y="334"/>
                    </a:lnTo>
                    <a:lnTo>
                      <a:pt x="417" y="334"/>
                    </a:lnTo>
                    <a:lnTo>
                      <a:pt x="417" y="336"/>
                    </a:lnTo>
                    <a:lnTo>
                      <a:pt x="417" y="337"/>
                    </a:lnTo>
                    <a:lnTo>
                      <a:pt x="415" y="339"/>
                    </a:lnTo>
                    <a:lnTo>
                      <a:pt x="414" y="339"/>
                    </a:lnTo>
                    <a:lnTo>
                      <a:pt x="414" y="341"/>
                    </a:lnTo>
                    <a:lnTo>
                      <a:pt x="412" y="341"/>
                    </a:lnTo>
                    <a:lnTo>
                      <a:pt x="414" y="344"/>
                    </a:lnTo>
                    <a:lnTo>
                      <a:pt x="412" y="344"/>
                    </a:lnTo>
                    <a:lnTo>
                      <a:pt x="412" y="343"/>
                    </a:lnTo>
                    <a:lnTo>
                      <a:pt x="410" y="343"/>
                    </a:lnTo>
                    <a:lnTo>
                      <a:pt x="409" y="343"/>
                    </a:lnTo>
                    <a:lnTo>
                      <a:pt x="405" y="343"/>
                    </a:lnTo>
                    <a:lnTo>
                      <a:pt x="404" y="344"/>
                    </a:lnTo>
                    <a:lnTo>
                      <a:pt x="402" y="346"/>
                    </a:lnTo>
                    <a:lnTo>
                      <a:pt x="402" y="348"/>
                    </a:lnTo>
                    <a:lnTo>
                      <a:pt x="402" y="351"/>
                    </a:lnTo>
                    <a:lnTo>
                      <a:pt x="404" y="353"/>
                    </a:lnTo>
                    <a:lnTo>
                      <a:pt x="404" y="354"/>
                    </a:lnTo>
                    <a:lnTo>
                      <a:pt x="405" y="354"/>
                    </a:lnTo>
                    <a:lnTo>
                      <a:pt x="405" y="356"/>
                    </a:lnTo>
                    <a:lnTo>
                      <a:pt x="407" y="356"/>
                    </a:lnTo>
                    <a:lnTo>
                      <a:pt x="410" y="354"/>
                    </a:lnTo>
                    <a:lnTo>
                      <a:pt x="412" y="353"/>
                    </a:lnTo>
                    <a:lnTo>
                      <a:pt x="414" y="351"/>
                    </a:lnTo>
                    <a:lnTo>
                      <a:pt x="415" y="353"/>
                    </a:lnTo>
                    <a:lnTo>
                      <a:pt x="414" y="354"/>
                    </a:lnTo>
                    <a:lnTo>
                      <a:pt x="412" y="354"/>
                    </a:lnTo>
                    <a:lnTo>
                      <a:pt x="412" y="356"/>
                    </a:lnTo>
                    <a:lnTo>
                      <a:pt x="414" y="358"/>
                    </a:lnTo>
                    <a:lnTo>
                      <a:pt x="415" y="361"/>
                    </a:lnTo>
                    <a:lnTo>
                      <a:pt x="419" y="363"/>
                    </a:lnTo>
                    <a:lnTo>
                      <a:pt x="421" y="363"/>
                    </a:lnTo>
                    <a:lnTo>
                      <a:pt x="424" y="363"/>
                    </a:lnTo>
                    <a:lnTo>
                      <a:pt x="426" y="361"/>
                    </a:lnTo>
                    <a:lnTo>
                      <a:pt x="427" y="359"/>
                    </a:lnTo>
                    <a:lnTo>
                      <a:pt x="427" y="358"/>
                    </a:lnTo>
                    <a:lnTo>
                      <a:pt x="427" y="356"/>
                    </a:lnTo>
                    <a:lnTo>
                      <a:pt x="427" y="354"/>
                    </a:lnTo>
                    <a:lnTo>
                      <a:pt x="427" y="353"/>
                    </a:lnTo>
                    <a:lnTo>
                      <a:pt x="429" y="351"/>
                    </a:lnTo>
                    <a:lnTo>
                      <a:pt x="429" y="348"/>
                    </a:lnTo>
                    <a:lnTo>
                      <a:pt x="427" y="346"/>
                    </a:lnTo>
                    <a:lnTo>
                      <a:pt x="429" y="346"/>
                    </a:lnTo>
                    <a:lnTo>
                      <a:pt x="431" y="346"/>
                    </a:lnTo>
                    <a:lnTo>
                      <a:pt x="434" y="341"/>
                    </a:lnTo>
                    <a:lnTo>
                      <a:pt x="436" y="341"/>
                    </a:lnTo>
                    <a:lnTo>
                      <a:pt x="436" y="339"/>
                    </a:lnTo>
                    <a:lnTo>
                      <a:pt x="434" y="339"/>
                    </a:lnTo>
                    <a:lnTo>
                      <a:pt x="436" y="337"/>
                    </a:lnTo>
                    <a:lnTo>
                      <a:pt x="436" y="336"/>
                    </a:lnTo>
                    <a:lnTo>
                      <a:pt x="439" y="337"/>
                    </a:lnTo>
                    <a:lnTo>
                      <a:pt x="441" y="339"/>
                    </a:lnTo>
                    <a:lnTo>
                      <a:pt x="443" y="339"/>
                    </a:lnTo>
                    <a:lnTo>
                      <a:pt x="446" y="339"/>
                    </a:lnTo>
                    <a:lnTo>
                      <a:pt x="448" y="339"/>
                    </a:lnTo>
                    <a:lnTo>
                      <a:pt x="446" y="341"/>
                    </a:lnTo>
                    <a:lnTo>
                      <a:pt x="444" y="341"/>
                    </a:lnTo>
                    <a:lnTo>
                      <a:pt x="443" y="343"/>
                    </a:lnTo>
                    <a:lnTo>
                      <a:pt x="441" y="344"/>
                    </a:lnTo>
                    <a:lnTo>
                      <a:pt x="441" y="346"/>
                    </a:lnTo>
                    <a:lnTo>
                      <a:pt x="441" y="348"/>
                    </a:lnTo>
                    <a:lnTo>
                      <a:pt x="444" y="349"/>
                    </a:lnTo>
                    <a:lnTo>
                      <a:pt x="446" y="349"/>
                    </a:lnTo>
                    <a:lnTo>
                      <a:pt x="448" y="354"/>
                    </a:lnTo>
                    <a:lnTo>
                      <a:pt x="451" y="354"/>
                    </a:lnTo>
                    <a:lnTo>
                      <a:pt x="453" y="353"/>
                    </a:lnTo>
                    <a:lnTo>
                      <a:pt x="456" y="348"/>
                    </a:lnTo>
                    <a:lnTo>
                      <a:pt x="456" y="344"/>
                    </a:lnTo>
                    <a:lnTo>
                      <a:pt x="458" y="344"/>
                    </a:lnTo>
                    <a:lnTo>
                      <a:pt x="460" y="344"/>
                    </a:lnTo>
                    <a:lnTo>
                      <a:pt x="460" y="346"/>
                    </a:lnTo>
                    <a:lnTo>
                      <a:pt x="461" y="348"/>
                    </a:lnTo>
                    <a:lnTo>
                      <a:pt x="461" y="353"/>
                    </a:lnTo>
                    <a:lnTo>
                      <a:pt x="460" y="353"/>
                    </a:lnTo>
                    <a:lnTo>
                      <a:pt x="458" y="353"/>
                    </a:lnTo>
                    <a:lnTo>
                      <a:pt x="456" y="353"/>
                    </a:lnTo>
                    <a:lnTo>
                      <a:pt x="453" y="356"/>
                    </a:lnTo>
                    <a:lnTo>
                      <a:pt x="453" y="358"/>
                    </a:lnTo>
                    <a:lnTo>
                      <a:pt x="454" y="358"/>
                    </a:lnTo>
                    <a:lnTo>
                      <a:pt x="456" y="358"/>
                    </a:lnTo>
                    <a:lnTo>
                      <a:pt x="458" y="358"/>
                    </a:lnTo>
                    <a:lnTo>
                      <a:pt x="460" y="356"/>
                    </a:lnTo>
                    <a:lnTo>
                      <a:pt x="461" y="358"/>
                    </a:lnTo>
                    <a:lnTo>
                      <a:pt x="460" y="359"/>
                    </a:lnTo>
                    <a:lnTo>
                      <a:pt x="458" y="361"/>
                    </a:lnTo>
                    <a:lnTo>
                      <a:pt x="456" y="361"/>
                    </a:lnTo>
                    <a:lnTo>
                      <a:pt x="453" y="361"/>
                    </a:lnTo>
                    <a:lnTo>
                      <a:pt x="449" y="363"/>
                    </a:lnTo>
                    <a:lnTo>
                      <a:pt x="448" y="363"/>
                    </a:lnTo>
                    <a:lnTo>
                      <a:pt x="448" y="365"/>
                    </a:lnTo>
                    <a:lnTo>
                      <a:pt x="451" y="366"/>
                    </a:lnTo>
                    <a:lnTo>
                      <a:pt x="451" y="368"/>
                    </a:lnTo>
                    <a:lnTo>
                      <a:pt x="453" y="370"/>
                    </a:lnTo>
                    <a:lnTo>
                      <a:pt x="454" y="370"/>
                    </a:lnTo>
                    <a:lnTo>
                      <a:pt x="456" y="368"/>
                    </a:lnTo>
                    <a:lnTo>
                      <a:pt x="458" y="366"/>
                    </a:lnTo>
                    <a:lnTo>
                      <a:pt x="458" y="368"/>
                    </a:lnTo>
                    <a:lnTo>
                      <a:pt x="458" y="371"/>
                    </a:lnTo>
                    <a:lnTo>
                      <a:pt x="460" y="371"/>
                    </a:lnTo>
                    <a:lnTo>
                      <a:pt x="458" y="373"/>
                    </a:lnTo>
                    <a:lnTo>
                      <a:pt x="456" y="373"/>
                    </a:lnTo>
                    <a:lnTo>
                      <a:pt x="454" y="373"/>
                    </a:lnTo>
                    <a:lnTo>
                      <a:pt x="453" y="371"/>
                    </a:lnTo>
                    <a:lnTo>
                      <a:pt x="453" y="370"/>
                    </a:lnTo>
                    <a:lnTo>
                      <a:pt x="451" y="370"/>
                    </a:lnTo>
                    <a:lnTo>
                      <a:pt x="449" y="371"/>
                    </a:lnTo>
                    <a:lnTo>
                      <a:pt x="448" y="370"/>
                    </a:lnTo>
                    <a:lnTo>
                      <a:pt x="446" y="370"/>
                    </a:lnTo>
                    <a:lnTo>
                      <a:pt x="446" y="371"/>
                    </a:lnTo>
                    <a:lnTo>
                      <a:pt x="446" y="375"/>
                    </a:lnTo>
                    <a:lnTo>
                      <a:pt x="444" y="375"/>
                    </a:lnTo>
                    <a:lnTo>
                      <a:pt x="444" y="380"/>
                    </a:lnTo>
                    <a:lnTo>
                      <a:pt x="443" y="380"/>
                    </a:lnTo>
                    <a:lnTo>
                      <a:pt x="439" y="378"/>
                    </a:lnTo>
                    <a:lnTo>
                      <a:pt x="436" y="376"/>
                    </a:lnTo>
                    <a:lnTo>
                      <a:pt x="434" y="376"/>
                    </a:lnTo>
                    <a:lnTo>
                      <a:pt x="431" y="376"/>
                    </a:lnTo>
                    <a:lnTo>
                      <a:pt x="427" y="376"/>
                    </a:lnTo>
                    <a:lnTo>
                      <a:pt x="424" y="375"/>
                    </a:lnTo>
                    <a:lnTo>
                      <a:pt x="422" y="376"/>
                    </a:lnTo>
                    <a:lnTo>
                      <a:pt x="424" y="380"/>
                    </a:lnTo>
                    <a:lnTo>
                      <a:pt x="426" y="382"/>
                    </a:lnTo>
                    <a:lnTo>
                      <a:pt x="427" y="382"/>
                    </a:lnTo>
                    <a:lnTo>
                      <a:pt x="429" y="382"/>
                    </a:lnTo>
                    <a:lnTo>
                      <a:pt x="427" y="383"/>
                    </a:lnTo>
                    <a:lnTo>
                      <a:pt x="429" y="383"/>
                    </a:lnTo>
                    <a:lnTo>
                      <a:pt x="431" y="385"/>
                    </a:lnTo>
                    <a:lnTo>
                      <a:pt x="432" y="385"/>
                    </a:lnTo>
                    <a:lnTo>
                      <a:pt x="434" y="385"/>
                    </a:lnTo>
                    <a:lnTo>
                      <a:pt x="439" y="388"/>
                    </a:lnTo>
                    <a:lnTo>
                      <a:pt x="439" y="390"/>
                    </a:lnTo>
                    <a:lnTo>
                      <a:pt x="438" y="388"/>
                    </a:lnTo>
                    <a:lnTo>
                      <a:pt x="436" y="388"/>
                    </a:lnTo>
                    <a:lnTo>
                      <a:pt x="434" y="387"/>
                    </a:lnTo>
                    <a:lnTo>
                      <a:pt x="431" y="387"/>
                    </a:lnTo>
                    <a:lnTo>
                      <a:pt x="427" y="387"/>
                    </a:lnTo>
                    <a:lnTo>
                      <a:pt x="426" y="387"/>
                    </a:lnTo>
                    <a:lnTo>
                      <a:pt x="426" y="385"/>
                    </a:lnTo>
                    <a:lnTo>
                      <a:pt x="424" y="385"/>
                    </a:lnTo>
                    <a:lnTo>
                      <a:pt x="424" y="388"/>
                    </a:lnTo>
                    <a:lnTo>
                      <a:pt x="424" y="390"/>
                    </a:lnTo>
                    <a:lnTo>
                      <a:pt x="422" y="390"/>
                    </a:lnTo>
                    <a:lnTo>
                      <a:pt x="421" y="390"/>
                    </a:lnTo>
                    <a:lnTo>
                      <a:pt x="421" y="392"/>
                    </a:lnTo>
                    <a:lnTo>
                      <a:pt x="421" y="393"/>
                    </a:lnTo>
                    <a:lnTo>
                      <a:pt x="422" y="395"/>
                    </a:lnTo>
                    <a:lnTo>
                      <a:pt x="421" y="398"/>
                    </a:lnTo>
                    <a:lnTo>
                      <a:pt x="422" y="402"/>
                    </a:lnTo>
                    <a:lnTo>
                      <a:pt x="421" y="402"/>
                    </a:lnTo>
                    <a:lnTo>
                      <a:pt x="421" y="404"/>
                    </a:lnTo>
                    <a:lnTo>
                      <a:pt x="424" y="407"/>
                    </a:lnTo>
                    <a:lnTo>
                      <a:pt x="426" y="405"/>
                    </a:lnTo>
                    <a:lnTo>
                      <a:pt x="426" y="407"/>
                    </a:lnTo>
                    <a:lnTo>
                      <a:pt x="429" y="409"/>
                    </a:lnTo>
                    <a:lnTo>
                      <a:pt x="431" y="410"/>
                    </a:lnTo>
                    <a:lnTo>
                      <a:pt x="431" y="412"/>
                    </a:lnTo>
                    <a:lnTo>
                      <a:pt x="432" y="412"/>
                    </a:lnTo>
                    <a:lnTo>
                      <a:pt x="434" y="409"/>
                    </a:lnTo>
                    <a:lnTo>
                      <a:pt x="438" y="410"/>
                    </a:lnTo>
                    <a:lnTo>
                      <a:pt x="436" y="412"/>
                    </a:lnTo>
                    <a:lnTo>
                      <a:pt x="438" y="414"/>
                    </a:lnTo>
                    <a:lnTo>
                      <a:pt x="438" y="415"/>
                    </a:lnTo>
                    <a:lnTo>
                      <a:pt x="439" y="417"/>
                    </a:lnTo>
                    <a:lnTo>
                      <a:pt x="441" y="417"/>
                    </a:lnTo>
                    <a:lnTo>
                      <a:pt x="441" y="415"/>
                    </a:lnTo>
                    <a:lnTo>
                      <a:pt x="443" y="414"/>
                    </a:lnTo>
                    <a:lnTo>
                      <a:pt x="443" y="415"/>
                    </a:lnTo>
                    <a:lnTo>
                      <a:pt x="444" y="417"/>
                    </a:lnTo>
                    <a:lnTo>
                      <a:pt x="448" y="417"/>
                    </a:lnTo>
                    <a:lnTo>
                      <a:pt x="451" y="415"/>
                    </a:lnTo>
                    <a:lnTo>
                      <a:pt x="453" y="417"/>
                    </a:lnTo>
                    <a:lnTo>
                      <a:pt x="454" y="417"/>
                    </a:lnTo>
                    <a:lnTo>
                      <a:pt x="456" y="417"/>
                    </a:lnTo>
                    <a:lnTo>
                      <a:pt x="454" y="419"/>
                    </a:lnTo>
                    <a:lnTo>
                      <a:pt x="454" y="420"/>
                    </a:lnTo>
                    <a:lnTo>
                      <a:pt x="458" y="420"/>
                    </a:lnTo>
                    <a:lnTo>
                      <a:pt x="460" y="419"/>
                    </a:lnTo>
                    <a:lnTo>
                      <a:pt x="461" y="419"/>
                    </a:lnTo>
                    <a:lnTo>
                      <a:pt x="461" y="420"/>
                    </a:lnTo>
                    <a:lnTo>
                      <a:pt x="463" y="420"/>
                    </a:lnTo>
                    <a:lnTo>
                      <a:pt x="463" y="422"/>
                    </a:lnTo>
                    <a:lnTo>
                      <a:pt x="465" y="424"/>
                    </a:lnTo>
                    <a:lnTo>
                      <a:pt x="466" y="424"/>
                    </a:lnTo>
                    <a:lnTo>
                      <a:pt x="466" y="422"/>
                    </a:lnTo>
                    <a:lnTo>
                      <a:pt x="468" y="420"/>
                    </a:lnTo>
                    <a:lnTo>
                      <a:pt x="470" y="420"/>
                    </a:lnTo>
                    <a:lnTo>
                      <a:pt x="471" y="420"/>
                    </a:lnTo>
                    <a:lnTo>
                      <a:pt x="471" y="422"/>
                    </a:lnTo>
                    <a:lnTo>
                      <a:pt x="473" y="426"/>
                    </a:lnTo>
                    <a:lnTo>
                      <a:pt x="475" y="426"/>
                    </a:lnTo>
                    <a:lnTo>
                      <a:pt x="475" y="427"/>
                    </a:lnTo>
                    <a:lnTo>
                      <a:pt x="476" y="429"/>
                    </a:lnTo>
                    <a:lnTo>
                      <a:pt x="480" y="431"/>
                    </a:lnTo>
                    <a:lnTo>
                      <a:pt x="480" y="432"/>
                    </a:lnTo>
                    <a:lnTo>
                      <a:pt x="478" y="432"/>
                    </a:lnTo>
                    <a:lnTo>
                      <a:pt x="478" y="434"/>
                    </a:lnTo>
                    <a:lnTo>
                      <a:pt x="480" y="436"/>
                    </a:lnTo>
                    <a:lnTo>
                      <a:pt x="483" y="436"/>
                    </a:lnTo>
                    <a:lnTo>
                      <a:pt x="487" y="434"/>
                    </a:lnTo>
                    <a:lnTo>
                      <a:pt x="488" y="434"/>
                    </a:lnTo>
                    <a:lnTo>
                      <a:pt x="488" y="437"/>
                    </a:lnTo>
                    <a:lnTo>
                      <a:pt x="488" y="439"/>
                    </a:lnTo>
                    <a:lnTo>
                      <a:pt x="488" y="441"/>
                    </a:lnTo>
                    <a:lnTo>
                      <a:pt x="488" y="439"/>
                    </a:lnTo>
                    <a:lnTo>
                      <a:pt x="487" y="439"/>
                    </a:lnTo>
                    <a:lnTo>
                      <a:pt x="485" y="441"/>
                    </a:lnTo>
                    <a:lnTo>
                      <a:pt x="487" y="443"/>
                    </a:lnTo>
                    <a:lnTo>
                      <a:pt x="487" y="444"/>
                    </a:lnTo>
                    <a:lnTo>
                      <a:pt x="485" y="448"/>
                    </a:lnTo>
                    <a:lnTo>
                      <a:pt x="485" y="449"/>
                    </a:lnTo>
                    <a:lnTo>
                      <a:pt x="485" y="451"/>
                    </a:lnTo>
                    <a:lnTo>
                      <a:pt x="482" y="453"/>
                    </a:lnTo>
                    <a:lnTo>
                      <a:pt x="480" y="451"/>
                    </a:lnTo>
                    <a:lnTo>
                      <a:pt x="478" y="453"/>
                    </a:lnTo>
                    <a:lnTo>
                      <a:pt x="476" y="454"/>
                    </a:lnTo>
                    <a:lnTo>
                      <a:pt x="475" y="456"/>
                    </a:lnTo>
                    <a:lnTo>
                      <a:pt x="475" y="458"/>
                    </a:lnTo>
                    <a:lnTo>
                      <a:pt x="475" y="459"/>
                    </a:lnTo>
                    <a:lnTo>
                      <a:pt x="473" y="459"/>
                    </a:lnTo>
                    <a:lnTo>
                      <a:pt x="473" y="458"/>
                    </a:lnTo>
                    <a:lnTo>
                      <a:pt x="473" y="456"/>
                    </a:lnTo>
                    <a:lnTo>
                      <a:pt x="471" y="458"/>
                    </a:lnTo>
                    <a:lnTo>
                      <a:pt x="471" y="456"/>
                    </a:lnTo>
                    <a:lnTo>
                      <a:pt x="470" y="456"/>
                    </a:lnTo>
                    <a:lnTo>
                      <a:pt x="470" y="454"/>
                    </a:lnTo>
                    <a:lnTo>
                      <a:pt x="470" y="453"/>
                    </a:lnTo>
                    <a:lnTo>
                      <a:pt x="468" y="451"/>
                    </a:lnTo>
                    <a:lnTo>
                      <a:pt x="466" y="451"/>
                    </a:lnTo>
                    <a:lnTo>
                      <a:pt x="466" y="453"/>
                    </a:lnTo>
                    <a:lnTo>
                      <a:pt x="466" y="454"/>
                    </a:lnTo>
                    <a:lnTo>
                      <a:pt x="463" y="454"/>
                    </a:lnTo>
                    <a:lnTo>
                      <a:pt x="461" y="456"/>
                    </a:lnTo>
                    <a:lnTo>
                      <a:pt x="460" y="458"/>
                    </a:lnTo>
                    <a:lnTo>
                      <a:pt x="461" y="458"/>
                    </a:lnTo>
                    <a:lnTo>
                      <a:pt x="460" y="459"/>
                    </a:lnTo>
                    <a:lnTo>
                      <a:pt x="458" y="459"/>
                    </a:lnTo>
                    <a:lnTo>
                      <a:pt x="454" y="468"/>
                    </a:lnTo>
                    <a:lnTo>
                      <a:pt x="453" y="471"/>
                    </a:lnTo>
                    <a:lnTo>
                      <a:pt x="451" y="470"/>
                    </a:lnTo>
                    <a:lnTo>
                      <a:pt x="451" y="466"/>
                    </a:lnTo>
                    <a:lnTo>
                      <a:pt x="453" y="466"/>
                    </a:lnTo>
                    <a:lnTo>
                      <a:pt x="453" y="465"/>
                    </a:lnTo>
                    <a:lnTo>
                      <a:pt x="454" y="465"/>
                    </a:lnTo>
                    <a:lnTo>
                      <a:pt x="454" y="463"/>
                    </a:lnTo>
                    <a:lnTo>
                      <a:pt x="458" y="456"/>
                    </a:lnTo>
                    <a:lnTo>
                      <a:pt x="456" y="453"/>
                    </a:lnTo>
                    <a:lnTo>
                      <a:pt x="454" y="453"/>
                    </a:lnTo>
                    <a:lnTo>
                      <a:pt x="451" y="451"/>
                    </a:lnTo>
                    <a:lnTo>
                      <a:pt x="451" y="449"/>
                    </a:lnTo>
                    <a:lnTo>
                      <a:pt x="451" y="448"/>
                    </a:lnTo>
                    <a:lnTo>
                      <a:pt x="449" y="446"/>
                    </a:lnTo>
                    <a:lnTo>
                      <a:pt x="448" y="444"/>
                    </a:lnTo>
                    <a:lnTo>
                      <a:pt x="446" y="441"/>
                    </a:lnTo>
                    <a:lnTo>
                      <a:pt x="446" y="439"/>
                    </a:lnTo>
                    <a:lnTo>
                      <a:pt x="444" y="437"/>
                    </a:lnTo>
                    <a:lnTo>
                      <a:pt x="443" y="437"/>
                    </a:lnTo>
                    <a:lnTo>
                      <a:pt x="438" y="436"/>
                    </a:lnTo>
                    <a:lnTo>
                      <a:pt x="431" y="434"/>
                    </a:lnTo>
                    <a:lnTo>
                      <a:pt x="424" y="431"/>
                    </a:lnTo>
                    <a:lnTo>
                      <a:pt x="422" y="429"/>
                    </a:lnTo>
                    <a:lnTo>
                      <a:pt x="419" y="429"/>
                    </a:lnTo>
                    <a:lnTo>
                      <a:pt x="414" y="427"/>
                    </a:lnTo>
                    <a:lnTo>
                      <a:pt x="410" y="429"/>
                    </a:lnTo>
                    <a:lnTo>
                      <a:pt x="407" y="429"/>
                    </a:lnTo>
                    <a:lnTo>
                      <a:pt x="407" y="426"/>
                    </a:lnTo>
                    <a:lnTo>
                      <a:pt x="407" y="424"/>
                    </a:lnTo>
                    <a:lnTo>
                      <a:pt x="409" y="422"/>
                    </a:lnTo>
                    <a:lnTo>
                      <a:pt x="410" y="420"/>
                    </a:lnTo>
                    <a:lnTo>
                      <a:pt x="410" y="419"/>
                    </a:lnTo>
                    <a:lnTo>
                      <a:pt x="410" y="417"/>
                    </a:lnTo>
                    <a:lnTo>
                      <a:pt x="409" y="417"/>
                    </a:lnTo>
                    <a:lnTo>
                      <a:pt x="409" y="415"/>
                    </a:lnTo>
                    <a:lnTo>
                      <a:pt x="407" y="415"/>
                    </a:lnTo>
                    <a:lnTo>
                      <a:pt x="407" y="414"/>
                    </a:lnTo>
                    <a:lnTo>
                      <a:pt x="407" y="412"/>
                    </a:lnTo>
                    <a:lnTo>
                      <a:pt x="407" y="410"/>
                    </a:lnTo>
                    <a:lnTo>
                      <a:pt x="407" y="409"/>
                    </a:lnTo>
                    <a:lnTo>
                      <a:pt x="405" y="409"/>
                    </a:lnTo>
                    <a:lnTo>
                      <a:pt x="404" y="410"/>
                    </a:lnTo>
                    <a:lnTo>
                      <a:pt x="402" y="412"/>
                    </a:lnTo>
                    <a:lnTo>
                      <a:pt x="400" y="414"/>
                    </a:lnTo>
                    <a:lnTo>
                      <a:pt x="399" y="415"/>
                    </a:lnTo>
                    <a:lnTo>
                      <a:pt x="397" y="415"/>
                    </a:lnTo>
                    <a:lnTo>
                      <a:pt x="395" y="415"/>
                    </a:lnTo>
                    <a:lnTo>
                      <a:pt x="395" y="414"/>
                    </a:lnTo>
                    <a:lnTo>
                      <a:pt x="393" y="412"/>
                    </a:lnTo>
                    <a:lnTo>
                      <a:pt x="390" y="412"/>
                    </a:lnTo>
                    <a:lnTo>
                      <a:pt x="390" y="414"/>
                    </a:lnTo>
                    <a:lnTo>
                      <a:pt x="390" y="415"/>
                    </a:lnTo>
                    <a:lnTo>
                      <a:pt x="388" y="415"/>
                    </a:lnTo>
                    <a:lnTo>
                      <a:pt x="390" y="417"/>
                    </a:lnTo>
                    <a:lnTo>
                      <a:pt x="390" y="420"/>
                    </a:lnTo>
                    <a:lnTo>
                      <a:pt x="390" y="422"/>
                    </a:lnTo>
                    <a:lnTo>
                      <a:pt x="390" y="424"/>
                    </a:lnTo>
                    <a:lnTo>
                      <a:pt x="390" y="426"/>
                    </a:lnTo>
                    <a:lnTo>
                      <a:pt x="390" y="429"/>
                    </a:lnTo>
                    <a:lnTo>
                      <a:pt x="390" y="431"/>
                    </a:lnTo>
                    <a:lnTo>
                      <a:pt x="392" y="431"/>
                    </a:lnTo>
                    <a:lnTo>
                      <a:pt x="392" y="432"/>
                    </a:lnTo>
                    <a:lnTo>
                      <a:pt x="390" y="432"/>
                    </a:lnTo>
                    <a:lnTo>
                      <a:pt x="388" y="432"/>
                    </a:lnTo>
                    <a:lnTo>
                      <a:pt x="388" y="434"/>
                    </a:lnTo>
                    <a:lnTo>
                      <a:pt x="387" y="436"/>
                    </a:lnTo>
                    <a:lnTo>
                      <a:pt x="385" y="436"/>
                    </a:lnTo>
                    <a:lnTo>
                      <a:pt x="383" y="436"/>
                    </a:lnTo>
                    <a:lnTo>
                      <a:pt x="385" y="437"/>
                    </a:lnTo>
                    <a:lnTo>
                      <a:pt x="387" y="439"/>
                    </a:lnTo>
                    <a:lnTo>
                      <a:pt x="387" y="441"/>
                    </a:lnTo>
                    <a:lnTo>
                      <a:pt x="387" y="443"/>
                    </a:lnTo>
                    <a:lnTo>
                      <a:pt x="388" y="441"/>
                    </a:lnTo>
                    <a:lnTo>
                      <a:pt x="390" y="441"/>
                    </a:lnTo>
                    <a:lnTo>
                      <a:pt x="392" y="439"/>
                    </a:lnTo>
                    <a:lnTo>
                      <a:pt x="393" y="437"/>
                    </a:lnTo>
                    <a:lnTo>
                      <a:pt x="397" y="436"/>
                    </a:lnTo>
                    <a:lnTo>
                      <a:pt x="397" y="434"/>
                    </a:lnTo>
                    <a:lnTo>
                      <a:pt x="399" y="434"/>
                    </a:lnTo>
                    <a:lnTo>
                      <a:pt x="397" y="436"/>
                    </a:lnTo>
                    <a:lnTo>
                      <a:pt x="392" y="441"/>
                    </a:lnTo>
                    <a:lnTo>
                      <a:pt x="388" y="444"/>
                    </a:lnTo>
                    <a:lnTo>
                      <a:pt x="387" y="446"/>
                    </a:lnTo>
                    <a:lnTo>
                      <a:pt x="385" y="448"/>
                    </a:lnTo>
                    <a:lnTo>
                      <a:pt x="385" y="449"/>
                    </a:lnTo>
                    <a:lnTo>
                      <a:pt x="378" y="454"/>
                    </a:lnTo>
                    <a:lnTo>
                      <a:pt x="373" y="458"/>
                    </a:lnTo>
                    <a:lnTo>
                      <a:pt x="373" y="456"/>
                    </a:lnTo>
                    <a:lnTo>
                      <a:pt x="371" y="458"/>
                    </a:lnTo>
                    <a:lnTo>
                      <a:pt x="363" y="461"/>
                    </a:lnTo>
                    <a:lnTo>
                      <a:pt x="361" y="461"/>
                    </a:lnTo>
                    <a:lnTo>
                      <a:pt x="361" y="459"/>
                    </a:lnTo>
                    <a:lnTo>
                      <a:pt x="365" y="459"/>
                    </a:lnTo>
                    <a:lnTo>
                      <a:pt x="366" y="458"/>
                    </a:lnTo>
                    <a:lnTo>
                      <a:pt x="368" y="458"/>
                    </a:lnTo>
                    <a:lnTo>
                      <a:pt x="370" y="456"/>
                    </a:lnTo>
                    <a:lnTo>
                      <a:pt x="371" y="456"/>
                    </a:lnTo>
                    <a:lnTo>
                      <a:pt x="371" y="454"/>
                    </a:lnTo>
                    <a:lnTo>
                      <a:pt x="373" y="454"/>
                    </a:lnTo>
                    <a:lnTo>
                      <a:pt x="371" y="453"/>
                    </a:lnTo>
                    <a:lnTo>
                      <a:pt x="371" y="451"/>
                    </a:lnTo>
                    <a:lnTo>
                      <a:pt x="368" y="451"/>
                    </a:lnTo>
                    <a:lnTo>
                      <a:pt x="368" y="449"/>
                    </a:lnTo>
                    <a:lnTo>
                      <a:pt x="366" y="448"/>
                    </a:lnTo>
                    <a:lnTo>
                      <a:pt x="365" y="448"/>
                    </a:lnTo>
                    <a:lnTo>
                      <a:pt x="365" y="446"/>
                    </a:lnTo>
                    <a:lnTo>
                      <a:pt x="365" y="444"/>
                    </a:lnTo>
                    <a:lnTo>
                      <a:pt x="366" y="444"/>
                    </a:lnTo>
                    <a:lnTo>
                      <a:pt x="368" y="444"/>
                    </a:lnTo>
                    <a:lnTo>
                      <a:pt x="368" y="443"/>
                    </a:lnTo>
                    <a:lnTo>
                      <a:pt x="366" y="441"/>
                    </a:lnTo>
                    <a:lnTo>
                      <a:pt x="365" y="441"/>
                    </a:lnTo>
                    <a:lnTo>
                      <a:pt x="365" y="439"/>
                    </a:lnTo>
                    <a:lnTo>
                      <a:pt x="365" y="437"/>
                    </a:lnTo>
                    <a:lnTo>
                      <a:pt x="363" y="436"/>
                    </a:lnTo>
                    <a:lnTo>
                      <a:pt x="361" y="436"/>
                    </a:lnTo>
                    <a:lnTo>
                      <a:pt x="358" y="436"/>
                    </a:lnTo>
                    <a:lnTo>
                      <a:pt x="358" y="437"/>
                    </a:lnTo>
                    <a:lnTo>
                      <a:pt x="356" y="439"/>
                    </a:lnTo>
                    <a:lnTo>
                      <a:pt x="358" y="441"/>
                    </a:lnTo>
                    <a:lnTo>
                      <a:pt x="356" y="444"/>
                    </a:lnTo>
                    <a:lnTo>
                      <a:pt x="355" y="446"/>
                    </a:lnTo>
                    <a:lnTo>
                      <a:pt x="353" y="446"/>
                    </a:lnTo>
                    <a:lnTo>
                      <a:pt x="351" y="446"/>
                    </a:lnTo>
                    <a:lnTo>
                      <a:pt x="349" y="446"/>
                    </a:lnTo>
                    <a:lnTo>
                      <a:pt x="349" y="444"/>
                    </a:lnTo>
                    <a:lnTo>
                      <a:pt x="348" y="444"/>
                    </a:lnTo>
                    <a:lnTo>
                      <a:pt x="346" y="443"/>
                    </a:lnTo>
                    <a:lnTo>
                      <a:pt x="348" y="443"/>
                    </a:lnTo>
                    <a:lnTo>
                      <a:pt x="349" y="443"/>
                    </a:lnTo>
                    <a:lnTo>
                      <a:pt x="349" y="439"/>
                    </a:lnTo>
                    <a:lnTo>
                      <a:pt x="351" y="437"/>
                    </a:lnTo>
                    <a:lnTo>
                      <a:pt x="348" y="436"/>
                    </a:lnTo>
                    <a:lnTo>
                      <a:pt x="346" y="436"/>
                    </a:lnTo>
                    <a:lnTo>
                      <a:pt x="344" y="434"/>
                    </a:lnTo>
                    <a:lnTo>
                      <a:pt x="344" y="436"/>
                    </a:lnTo>
                    <a:lnTo>
                      <a:pt x="343" y="436"/>
                    </a:lnTo>
                    <a:lnTo>
                      <a:pt x="341" y="436"/>
                    </a:lnTo>
                    <a:lnTo>
                      <a:pt x="339" y="436"/>
                    </a:lnTo>
                    <a:lnTo>
                      <a:pt x="338" y="437"/>
                    </a:lnTo>
                    <a:lnTo>
                      <a:pt x="338" y="441"/>
                    </a:lnTo>
                    <a:lnTo>
                      <a:pt x="339" y="441"/>
                    </a:lnTo>
                    <a:lnTo>
                      <a:pt x="343" y="443"/>
                    </a:lnTo>
                    <a:lnTo>
                      <a:pt x="341" y="443"/>
                    </a:lnTo>
                    <a:lnTo>
                      <a:pt x="341" y="444"/>
                    </a:lnTo>
                    <a:lnTo>
                      <a:pt x="339" y="444"/>
                    </a:lnTo>
                    <a:lnTo>
                      <a:pt x="336" y="446"/>
                    </a:lnTo>
                    <a:lnTo>
                      <a:pt x="334" y="444"/>
                    </a:lnTo>
                    <a:lnTo>
                      <a:pt x="332" y="446"/>
                    </a:lnTo>
                    <a:lnTo>
                      <a:pt x="332" y="449"/>
                    </a:lnTo>
                    <a:lnTo>
                      <a:pt x="334" y="449"/>
                    </a:lnTo>
                    <a:lnTo>
                      <a:pt x="332" y="454"/>
                    </a:lnTo>
                    <a:lnTo>
                      <a:pt x="331" y="456"/>
                    </a:lnTo>
                    <a:lnTo>
                      <a:pt x="329" y="456"/>
                    </a:lnTo>
                    <a:lnTo>
                      <a:pt x="327" y="456"/>
                    </a:lnTo>
                    <a:lnTo>
                      <a:pt x="326" y="456"/>
                    </a:lnTo>
                    <a:lnTo>
                      <a:pt x="322" y="456"/>
                    </a:lnTo>
                    <a:lnTo>
                      <a:pt x="321" y="458"/>
                    </a:lnTo>
                    <a:lnTo>
                      <a:pt x="319" y="459"/>
                    </a:lnTo>
                    <a:lnTo>
                      <a:pt x="319" y="461"/>
                    </a:lnTo>
                    <a:lnTo>
                      <a:pt x="319" y="463"/>
                    </a:lnTo>
                    <a:lnTo>
                      <a:pt x="319" y="465"/>
                    </a:lnTo>
                    <a:lnTo>
                      <a:pt x="321" y="465"/>
                    </a:lnTo>
                    <a:lnTo>
                      <a:pt x="322" y="465"/>
                    </a:lnTo>
                    <a:lnTo>
                      <a:pt x="324" y="463"/>
                    </a:lnTo>
                    <a:lnTo>
                      <a:pt x="326" y="461"/>
                    </a:lnTo>
                    <a:lnTo>
                      <a:pt x="327" y="463"/>
                    </a:lnTo>
                    <a:lnTo>
                      <a:pt x="329" y="463"/>
                    </a:lnTo>
                    <a:lnTo>
                      <a:pt x="331" y="463"/>
                    </a:lnTo>
                    <a:lnTo>
                      <a:pt x="331" y="461"/>
                    </a:lnTo>
                    <a:lnTo>
                      <a:pt x="332" y="461"/>
                    </a:lnTo>
                    <a:lnTo>
                      <a:pt x="334" y="461"/>
                    </a:lnTo>
                    <a:lnTo>
                      <a:pt x="332" y="463"/>
                    </a:lnTo>
                    <a:lnTo>
                      <a:pt x="326" y="465"/>
                    </a:lnTo>
                    <a:lnTo>
                      <a:pt x="322" y="465"/>
                    </a:lnTo>
                    <a:lnTo>
                      <a:pt x="319" y="466"/>
                    </a:lnTo>
                    <a:lnTo>
                      <a:pt x="317" y="466"/>
                    </a:lnTo>
                    <a:lnTo>
                      <a:pt x="316" y="466"/>
                    </a:lnTo>
                    <a:lnTo>
                      <a:pt x="316" y="465"/>
                    </a:lnTo>
                    <a:lnTo>
                      <a:pt x="314" y="465"/>
                    </a:lnTo>
                    <a:lnTo>
                      <a:pt x="316" y="465"/>
                    </a:lnTo>
                    <a:lnTo>
                      <a:pt x="314" y="463"/>
                    </a:lnTo>
                    <a:lnTo>
                      <a:pt x="312" y="459"/>
                    </a:lnTo>
                    <a:lnTo>
                      <a:pt x="310" y="458"/>
                    </a:lnTo>
                    <a:lnTo>
                      <a:pt x="309" y="456"/>
                    </a:lnTo>
                    <a:lnTo>
                      <a:pt x="305" y="453"/>
                    </a:lnTo>
                    <a:lnTo>
                      <a:pt x="304" y="451"/>
                    </a:lnTo>
                    <a:lnTo>
                      <a:pt x="302" y="449"/>
                    </a:lnTo>
                    <a:lnTo>
                      <a:pt x="300" y="451"/>
                    </a:lnTo>
                    <a:lnTo>
                      <a:pt x="299" y="451"/>
                    </a:lnTo>
                    <a:lnTo>
                      <a:pt x="297" y="451"/>
                    </a:lnTo>
                    <a:lnTo>
                      <a:pt x="295" y="449"/>
                    </a:lnTo>
                    <a:lnTo>
                      <a:pt x="294" y="451"/>
                    </a:lnTo>
                    <a:lnTo>
                      <a:pt x="290" y="449"/>
                    </a:lnTo>
                    <a:lnTo>
                      <a:pt x="288" y="448"/>
                    </a:lnTo>
                    <a:lnTo>
                      <a:pt x="287" y="446"/>
                    </a:lnTo>
                    <a:lnTo>
                      <a:pt x="280" y="446"/>
                    </a:lnTo>
                    <a:lnTo>
                      <a:pt x="278" y="446"/>
                    </a:lnTo>
                    <a:lnTo>
                      <a:pt x="272" y="444"/>
                    </a:lnTo>
                    <a:lnTo>
                      <a:pt x="270" y="441"/>
                    </a:lnTo>
                    <a:lnTo>
                      <a:pt x="266" y="437"/>
                    </a:lnTo>
                    <a:lnTo>
                      <a:pt x="268" y="437"/>
                    </a:lnTo>
                    <a:lnTo>
                      <a:pt x="270" y="436"/>
                    </a:lnTo>
                    <a:lnTo>
                      <a:pt x="272" y="434"/>
                    </a:lnTo>
                    <a:lnTo>
                      <a:pt x="272" y="432"/>
                    </a:lnTo>
                    <a:lnTo>
                      <a:pt x="272" y="431"/>
                    </a:lnTo>
                    <a:lnTo>
                      <a:pt x="273" y="431"/>
                    </a:lnTo>
                    <a:lnTo>
                      <a:pt x="273" y="429"/>
                    </a:lnTo>
                    <a:lnTo>
                      <a:pt x="275" y="429"/>
                    </a:lnTo>
                    <a:lnTo>
                      <a:pt x="277" y="431"/>
                    </a:lnTo>
                    <a:lnTo>
                      <a:pt x="278" y="431"/>
                    </a:lnTo>
                    <a:lnTo>
                      <a:pt x="278" y="429"/>
                    </a:lnTo>
                    <a:lnTo>
                      <a:pt x="278" y="427"/>
                    </a:lnTo>
                    <a:lnTo>
                      <a:pt x="277" y="424"/>
                    </a:lnTo>
                    <a:lnTo>
                      <a:pt x="277" y="422"/>
                    </a:lnTo>
                    <a:lnTo>
                      <a:pt x="277" y="420"/>
                    </a:lnTo>
                    <a:lnTo>
                      <a:pt x="275" y="420"/>
                    </a:lnTo>
                    <a:lnTo>
                      <a:pt x="273" y="420"/>
                    </a:lnTo>
                    <a:lnTo>
                      <a:pt x="273" y="419"/>
                    </a:lnTo>
                    <a:lnTo>
                      <a:pt x="272" y="417"/>
                    </a:lnTo>
                    <a:lnTo>
                      <a:pt x="270" y="415"/>
                    </a:lnTo>
                    <a:lnTo>
                      <a:pt x="270" y="417"/>
                    </a:lnTo>
                    <a:lnTo>
                      <a:pt x="265" y="415"/>
                    </a:lnTo>
                    <a:lnTo>
                      <a:pt x="265" y="414"/>
                    </a:lnTo>
                    <a:lnTo>
                      <a:pt x="263" y="412"/>
                    </a:lnTo>
                    <a:lnTo>
                      <a:pt x="258" y="414"/>
                    </a:lnTo>
                    <a:lnTo>
                      <a:pt x="256" y="414"/>
                    </a:lnTo>
                    <a:lnTo>
                      <a:pt x="256" y="412"/>
                    </a:lnTo>
                    <a:lnTo>
                      <a:pt x="256" y="410"/>
                    </a:lnTo>
                    <a:lnTo>
                      <a:pt x="255" y="410"/>
                    </a:lnTo>
                    <a:lnTo>
                      <a:pt x="253" y="410"/>
                    </a:lnTo>
                    <a:lnTo>
                      <a:pt x="248" y="412"/>
                    </a:lnTo>
                    <a:lnTo>
                      <a:pt x="246" y="412"/>
                    </a:lnTo>
                    <a:lnTo>
                      <a:pt x="246" y="410"/>
                    </a:lnTo>
                    <a:lnTo>
                      <a:pt x="246" y="409"/>
                    </a:lnTo>
                    <a:lnTo>
                      <a:pt x="246" y="407"/>
                    </a:lnTo>
                    <a:lnTo>
                      <a:pt x="244" y="404"/>
                    </a:lnTo>
                    <a:lnTo>
                      <a:pt x="244" y="400"/>
                    </a:lnTo>
                    <a:lnTo>
                      <a:pt x="243" y="398"/>
                    </a:lnTo>
                    <a:lnTo>
                      <a:pt x="241" y="400"/>
                    </a:lnTo>
                    <a:lnTo>
                      <a:pt x="239" y="400"/>
                    </a:lnTo>
                    <a:lnTo>
                      <a:pt x="238" y="400"/>
                    </a:lnTo>
                    <a:lnTo>
                      <a:pt x="236" y="400"/>
                    </a:lnTo>
                    <a:lnTo>
                      <a:pt x="234" y="400"/>
                    </a:lnTo>
                    <a:lnTo>
                      <a:pt x="236" y="398"/>
                    </a:lnTo>
                    <a:lnTo>
                      <a:pt x="236" y="397"/>
                    </a:lnTo>
                    <a:lnTo>
                      <a:pt x="236" y="395"/>
                    </a:lnTo>
                    <a:lnTo>
                      <a:pt x="236" y="393"/>
                    </a:lnTo>
                    <a:lnTo>
                      <a:pt x="236" y="392"/>
                    </a:lnTo>
                    <a:lnTo>
                      <a:pt x="238" y="392"/>
                    </a:lnTo>
                    <a:lnTo>
                      <a:pt x="238" y="390"/>
                    </a:lnTo>
                    <a:lnTo>
                      <a:pt x="236" y="388"/>
                    </a:lnTo>
                    <a:lnTo>
                      <a:pt x="236" y="387"/>
                    </a:lnTo>
                    <a:lnTo>
                      <a:pt x="233" y="387"/>
                    </a:lnTo>
                    <a:lnTo>
                      <a:pt x="227" y="388"/>
                    </a:lnTo>
                    <a:lnTo>
                      <a:pt x="226" y="387"/>
                    </a:lnTo>
                    <a:lnTo>
                      <a:pt x="224" y="387"/>
                    </a:lnTo>
                    <a:lnTo>
                      <a:pt x="221" y="388"/>
                    </a:lnTo>
                    <a:lnTo>
                      <a:pt x="217" y="392"/>
                    </a:lnTo>
                    <a:lnTo>
                      <a:pt x="216" y="392"/>
                    </a:lnTo>
                    <a:lnTo>
                      <a:pt x="214" y="393"/>
                    </a:lnTo>
                    <a:lnTo>
                      <a:pt x="214" y="392"/>
                    </a:lnTo>
                    <a:lnTo>
                      <a:pt x="212" y="392"/>
                    </a:lnTo>
                    <a:lnTo>
                      <a:pt x="212" y="390"/>
                    </a:lnTo>
                    <a:lnTo>
                      <a:pt x="212" y="388"/>
                    </a:lnTo>
                    <a:lnTo>
                      <a:pt x="212" y="387"/>
                    </a:lnTo>
                    <a:lnTo>
                      <a:pt x="214" y="383"/>
                    </a:lnTo>
                    <a:lnTo>
                      <a:pt x="214" y="380"/>
                    </a:lnTo>
                    <a:lnTo>
                      <a:pt x="212" y="378"/>
                    </a:lnTo>
                    <a:lnTo>
                      <a:pt x="211" y="378"/>
                    </a:lnTo>
                    <a:lnTo>
                      <a:pt x="209" y="378"/>
                    </a:lnTo>
                    <a:lnTo>
                      <a:pt x="209" y="380"/>
                    </a:lnTo>
                    <a:lnTo>
                      <a:pt x="205" y="380"/>
                    </a:lnTo>
                    <a:lnTo>
                      <a:pt x="204" y="382"/>
                    </a:lnTo>
                    <a:lnTo>
                      <a:pt x="202" y="382"/>
                    </a:lnTo>
                    <a:lnTo>
                      <a:pt x="202" y="383"/>
                    </a:lnTo>
                    <a:lnTo>
                      <a:pt x="197" y="385"/>
                    </a:lnTo>
                    <a:lnTo>
                      <a:pt x="195" y="385"/>
                    </a:lnTo>
                    <a:lnTo>
                      <a:pt x="190" y="388"/>
                    </a:lnTo>
                    <a:lnTo>
                      <a:pt x="187" y="392"/>
                    </a:lnTo>
                    <a:lnTo>
                      <a:pt x="187" y="395"/>
                    </a:lnTo>
                    <a:lnTo>
                      <a:pt x="189" y="398"/>
                    </a:lnTo>
                    <a:lnTo>
                      <a:pt x="190" y="404"/>
                    </a:lnTo>
                    <a:lnTo>
                      <a:pt x="192" y="404"/>
                    </a:lnTo>
                    <a:lnTo>
                      <a:pt x="195" y="404"/>
                    </a:lnTo>
                    <a:lnTo>
                      <a:pt x="197" y="404"/>
                    </a:lnTo>
                    <a:lnTo>
                      <a:pt x="199" y="402"/>
                    </a:lnTo>
                    <a:lnTo>
                      <a:pt x="200" y="404"/>
                    </a:lnTo>
                    <a:lnTo>
                      <a:pt x="202" y="404"/>
                    </a:lnTo>
                    <a:lnTo>
                      <a:pt x="205" y="405"/>
                    </a:lnTo>
                    <a:lnTo>
                      <a:pt x="207" y="404"/>
                    </a:lnTo>
                    <a:lnTo>
                      <a:pt x="209" y="404"/>
                    </a:lnTo>
                    <a:lnTo>
                      <a:pt x="209" y="402"/>
                    </a:lnTo>
                    <a:lnTo>
                      <a:pt x="211" y="400"/>
                    </a:lnTo>
                    <a:lnTo>
                      <a:pt x="211" y="402"/>
                    </a:lnTo>
                    <a:lnTo>
                      <a:pt x="212" y="402"/>
                    </a:lnTo>
                    <a:lnTo>
                      <a:pt x="214" y="402"/>
                    </a:lnTo>
                    <a:lnTo>
                      <a:pt x="214" y="400"/>
                    </a:lnTo>
                    <a:lnTo>
                      <a:pt x="217" y="402"/>
                    </a:lnTo>
                    <a:lnTo>
                      <a:pt x="217" y="404"/>
                    </a:lnTo>
                    <a:lnTo>
                      <a:pt x="219" y="404"/>
                    </a:lnTo>
                    <a:lnTo>
                      <a:pt x="221" y="405"/>
                    </a:lnTo>
                    <a:lnTo>
                      <a:pt x="222" y="405"/>
                    </a:lnTo>
                    <a:lnTo>
                      <a:pt x="222" y="407"/>
                    </a:lnTo>
                    <a:lnTo>
                      <a:pt x="226" y="407"/>
                    </a:lnTo>
                    <a:lnTo>
                      <a:pt x="229" y="409"/>
                    </a:lnTo>
                    <a:lnTo>
                      <a:pt x="229" y="410"/>
                    </a:lnTo>
                    <a:lnTo>
                      <a:pt x="227" y="412"/>
                    </a:lnTo>
                    <a:lnTo>
                      <a:pt x="226" y="412"/>
                    </a:lnTo>
                    <a:lnTo>
                      <a:pt x="224" y="414"/>
                    </a:lnTo>
                    <a:lnTo>
                      <a:pt x="224" y="415"/>
                    </a:lnTo>
                    <a:lnTo>
                      <a:pt x="224" y="417"/>
                    </a:lnTo>
                    <a:lnTo>
                      <a:pt x="222" y="419"/>
                    </a:lnTo>
                    <a:lnTo>
                      <a:pt x="221" y="417"/>
                    </a:lnTo>
                    <a:lnTo>
                      <a:pt x="219" y="419"/>
                    </a:lnTo>
                    <a:lnTo>
                      <a:pt x="217" y="419"/>
                    </a:lnTo>
                    <a:lnTo>
                      <a:pt x="216" y="417"/>
                    </a:lnTo>
                    <a:lnTo>
                      <a:pt x="214" y="417"/>
                    </a:lnTo>
                    <a:lnTo>
                      <a:pt x="212" y="415"/>
                    </a:lnTo>
                    <a:lnTo>
                      <a:pt x="211" y="415"/>
                    </a:lnTo>
                    <a:lnTo>
                      <a:pt x="207" y="414"/>
                    </a:lnTo>
                    <a:lnTo>
                      <a:pt x="205" y="412"/>
                    </a:lnTo>
                    <a:lnTo>
                      <a:pt x="204" y="412"/>
                    </a:lnTo>
                    <a:lnTo>
                      <a:pt x="199" y="410"/>
                    </a:lnTo>
                    <a:lnTo>
                      <a:pt x="199" y="409"/>
                    </a:lnTo>
                    <a:lnTo>
                      <a:pt x="197" y="409"/>
                    </a:lnTo>
                    <a:lnTo>
                      <a:pt x="197" y="407"/>
                    </a:lnTo>
                    <a:lnTo>
                      <a:pt x="195" y="407"/>
                    </a:lnTo>
                    <a:lnTo>
                      <a:pt x="192" y="407"/>
                    </a:lnTo>
                    <a:lnTo>
                      <a:pt x="187" y="409"/>
                    </a:lnTo>
                    <a:lnTo>
                      <a:pt x="182" y="410"/>
                    </a:lnTo>
                    <a:lnTo>
                      <a:pt x="178" y="414"/>
                    </a:lnTo>
                    <a:lnTo>
                      <a:pt x="175" y="414"/>
                    </a:lnTo>
                    <a:lnTo>
                      <a:pt x="173" y="414"/>
                    </a:lnTo>
                    <a:lnTo>
                      <a:pt x="168" y="414"/>
                    </a:lnTo>
                    <a:lnTo>
                      <a:pt x="163" y="412"/>
                    </a:lnTo>
                    <a:lnTo>
                      <a:pt x="156" y="412"/>
                    </a:lnTo>
                    <a:lnTo>
                      <a:pt x="150" y="410"/>
                    </a:lnTo>
                    <a:lnTo>
                      <a:pt x="143" y="410"/>
                    </a:lnTo>
                    <a:lnTo>
                      <a:pt x="139" y="409"/>
                    </a:lnTo>
                    <a:lnTo>
                      <a:pt x="131" y="407"/>
                    </a:lnTo>
                    <a:lnTo>
                      <a:pt x="119" y="400"/>
                    </a:lnTo>
                    <a:lnTo>
                      <a:pt x="112" y="397"/>
                    </a:lnTo>
                    <a:lnTo>
                      <a:pt x="109" y="395"/>
                    </a:lnTo>
                    <a:lnTo>
                      <a:pt x="100" y="393"/>
                    </a:lnTo>
                    <a:lnTo>
                      <a:pt x="99" y="392"/>
                    </a:lnTo>
                    <a:lnTo>
                      <a:pt x="90" y="390"/>
                    </a:lnTo>
                    <a:lnTo>
                      <a:pt x="85" y="388"/>
                    </a:lnTo>
                    <a:lnTo>
                      <a:pt x="80" y="388"/>
                    </a:lnTo>
                    <a:lnTo>
                      <a:pt x="78" y="390"/>
                    </a:lnTo>
                    <a:lnTo>
                      <a:pt x="73" y="390"/>
                    </a:lnTo>
                    <a:lnTo>
                      <a:pt x="73" y="392"/>
                    </a:lnTo>
                    <a:lnTo>
                      <a:pt x="72" y="392"/>
                    </a:lnTo>
                    <a:lnTo>
                      <a:pt x="65" y="390"/>
                    </a:lnTo>
                    <a:lnTo>
                      <a:pt x="61" y="390"/>
                    </a:lnTo>
                    <a:lnTo>
                      <a:pt x="55" y="392"/>
                    </a:lnTo>
                    <a:lnTo>
                      <a:pt x="50" y="392"/>
                    </a:lnTo>
                    <a:lnTo>
                      <a:pt x="46" y="393"/>
                    </a:lnTo>
                    <a:lnTo>
                      <a:pt x="41" y="393"/>
                    </a:lnTo>
                    <a:lnTo>
                      <a:pt x="36" y="395"/>
                    </a:lnTo>
                    <a:lnTo>
                      <a:pt x="34" y="395"/>
                    </a:lnTo>
                    <a:lnTo>
                      <a:pt x="31" y="397"/>
                    </a:lnTo>
                    <a:lnTo>
                      <a:pt x="29" y="398"/>
                    </a:lnTo>
                    <a:lnTo>
                      <a:pt x="28" y="400"/>
                    </a:lnTo>
                    <a:lnTo>
                      <a:pt x="22" y="392"/>
                    </a:lnTo>
                    <a:lnTo>
                      <a:pt x="21" y="392"/>
                    </a:lnTo>
                    <a:lnTo>
                      <a:pt x="22" y="383"/>
                    </a:lnTo>
                    <a:lnTo>
                      <a:pt x="26" y="375"/>
                    </a:lnTo>
                    <a:lnTo>
                      <a:pt x="31" y="366"/>
                    </a:lnTo>
                    <a:lnTo>
                      <a:pt x="34" y="363"/>
                    </a:lnTo>
                    <a:lnTo>
                      <a:pt x="38" y="358"/>
                    </a:lnTo>
                    <a:lnTo>
                      <a:pt x="38" y="356"/>
                    </a:lnTo>
                    <a:lnTo>
                      <a:pt x="39" y="348"/>
                    </a:lnTo>
                    <a:lnTo>
                      <a:pt x="39" y="346"/>
                    </a:lnTo>
                    <a:lnTo>
                      <a:pt x="38" y="341"/>
                    </a:lnTo>
                    <a:lnTo>
                      <a:pt x="38" y="336"/>
                    </a:lnTo>
                    <a:lnTo>
                      <a:pt x="36" y="329"/>
                    </a:lnTo>
                    <a:lnTo>
                      <a:pt x="34" y="329"/>
                    </a:lnTo>
                    <a:lnTo>
                      <a:pt x="33" y="326"/>
                    </a:lnTo>
                    <a:lnTo>
                      <a:pt x="33" y="319"/>
                    </a:lnTo>
                    <a:lnTo>
                      <a:pt x="33" y="317"/>
                    </a:lnTo>
                    <a:lnTo>
                      <a:pt x="34" y="317"/>
                    </a:lnTo>
                    <a:lnTo>
                      <a:pt x="38" y="314"/>
                    </a:lnTo>
                    <a:lnTo>
                      <a:pt x="38" y="312"/>
                    </a:lnTo>
                    <a:lnTo>
                      <a:pt x="38" y="305"/>
                    </a:lnTo>
                    <a:lnTo>
                      <a:pt x="34" y="300"/>
                    </a:lnTo>
                    <a:lnTo>
                      <a:pt x="34" y="297"/>
                    </a:lnTo>
                    <a:lnTo>
                      <a:pt x="48" y="270"/>
                    </a:lnTo>
                    <a:lnTo>
                      <a:pt x="50" y="268"/>
                    </a:lnTo>
                    <a:lnTo>
                      <a:pt x="50" y="261"/>
                    </a:lnTo>
                    <a:lnTo>
                      <a:pt x="53" y="254"/>
                    </a:lnTo>
                    <a:lnTo>
                      <a:pt x="51" y="244"/>
                    </a:lnTo>
                    <a:lnTo>
                      <a:pt x="53" y="238"/>
                    </a:lnTo>
                    <a:lnTo>
                      <a:pt x="51" y="224"/>
                    </a:lnTo>
                    <a:lnTo>
                      <a:pt x="50" y="224"/>
                    </a:lnTo>
                    <a:lnTo>
                      <a:pt x="48" y="226"/>
                    </a:lnTo>
                    <a:lnTo>
                      <a:pt x="46" y="227"/>
                    </a:lnTo>
                    <a:lnTo>
                      <a:pt x="46" y="226"/>
                    </a:lnTo>
                    <a:lnTo>
                      <a:pt x="45" y="226"/>
                    </a:lnTo>
                    <a:lnTo>
                      <a:pt x="45" y="224"/>
                    </a:lnTo>
                    <a:lnTo>
                      <a:pt x="45" y="222"/>
                    </a:lnTo>
                    <a:lnTo>
                      <a:pt x="45" y="219"/>
                    </a:lnTo>
                    <a:lnTo>
                      <a:pt x="45" y="215"/>
                    </a:lnTo>
                    <a:lnTo>
                      <a:pt x="43" y="214"/>
                    </a:lnTo>
                    <a:lnTo>
                      <a:pt x="41" y="214"/>
                    </a:lnTo>
                    <a:lnTo>
                      <a:pt x="38" y="210"/>
                    </a:lnTo>
                    <a:lnTo>
                      <a:pt x="41" y="202"/>
                    </a:lnTo>
                    <a:lnTo>
                      <a:pt x="38" y="200"/>
                    </a:lnTo>
                    <a:lnTo>
                      <a:pt x="36" y="199"/>
                    </a:lnTo>
                    <a:lnTo>
                      <a:pt x="33" y="188"/>
                    </a:lnTo>
                    <a:lnTo>
                      <a:pt x="26" y="183"/>
                    </a:lnTo>
                    <a:lnTo>
                      <a:pt x="24" y="182"/>
                    </a:lnTo>
                    <a:lnTo>
                      <a:pt x="22" y="178"/>
                    </a:lnTo>
                    <a:lnTo>
                      <a:pt x="22" y="175"/>
                    </a:lnTo>
                    <a:lnTo>
                      <a:pt x="24" y="168"/>
                    </a:lnTo>
                    <a:lnTo>
                      <a:pt x="24" y="163"/>
                    </a:lnTo>
                    <a:lnTo>
                      <a:pt x="21" y="153"/>
                    </a:lnTo>
                    <a:lnTo>
                      <a:pt x="17" y="148"/>
                    </a:lnTo>
                    <a:lnTo>
                      <a:pt x="17" y="146"/>
                    </a:lnTo>
                    <a:lnTo>
                      <a:pt x="14" y="143"/>
                    </a:lnTo>
                    <a:lnTo>
                      <a:pt x="12" y="141"/>
                    </a:lnTo>
                    <a:lnTo>
                      <a:pt x="9" y="138"/>
                    </a:lnTo>
                    <a:lnTo>
                      <a:pt x="6" y="131"/>
                    </a:lnTo>
                    <a:lnTo>
                      <a:pt x="2" y="129"/>
                    </a:lnTo>
                    <a:lnTo>
                      <a:pt x="2" y="122"/>
                    </a:lnTo>
                    <a:lnTo>
                      <a:pt x="2" y="116"/>
                    </a:lnTo>
                    <a:lnTo>
                      <a:pt x="2" y="112"/>
                    </a:lnTo>
                    <a:lnTo>
                      <a:pt x="2" y="110"/>
                    </a:lnTo>
                    <a:lnTo>
                      <a:pt x="2" y="109"/>
                    </a:lnTo>
                    <a:lnTo>
                      <a:pt x="2" y="105"/>
                    </a:lnTo>
                    <a:lnTo>
                      <a:pt x="2" y="104"/>
                    </a:lnTo>
                    <a:lnTo>
                      <a:pt x="2" y="97"/>
                    </a:lnTo>
                    <a:lnTo>
                      <a:pt x="2" y="87"/>
                    </a:lnTo>
                    <a:lnTo>
                      <a:pt x="0" y="85"/>
                    </a:lnTo>
                    <a:lnTo>
                      <a:pt x="0" y="83"/>
                    </a:lnTo>
                    <a:lnTo>
                      <a:pt x="0" y="82"/>
                    </a:lnTo>
                    <a:lnTo>
                      <a:pt x="0" y="78"/>
                    </a:lnTo>
                    <a:lnTo>
                      <a:pt x="0" y="77"/>
                    </a:lnTo>
                    <a:lnTo>
                      <a:pt x="0" y="73"/>
                    </a:lnTo>
                    <a:lnTo>
                      <a:pt x="0" y="71"/>
                    </a:lnTo>
                    <a:lnTo>
                      <a:pt x="0" y="70"/>
                    </a:lnTo>
                    <a:lnTo>
                      <a:pt x="0" y="68"/>
                    </a:lnTo>
                    <a:lnTo>
                      <a:pt x="0" y="63"/>
                    </a:lnTo>
                    <a:lnTo>
                      <a:pt x="0" y="56"/>
                    </a:lnTo>
                    <a:lnTo>
                      <a:pt x="0" y="53"/>
                    </a:lnTo>
                    <a:lnTo>
                      <a:pt x="0" y="51"/>
                    </a:lnTo>
                    <a:lnTo>
                      <a:pt x="0" y="48"/>
                    </a:lnTo>
                    <a:lnTo>
                      <a:pt x="0" y="38"/>
                    </a:lnTo>
                    <a:lnTo>
                      <a:pt x="0" y="36"/>
                    </a:lnTo>
                    <a:lnTo>
                      <a:pt x="0" y="34"/>
                    </a:lnTo>
                    <a:lnTo>
                      <a:pt x="0" y="26"/>
                    </a:lnTo>
                    <a:lnTo>
                      <a:pt x="0" y="24"/>
                    </a:lnTo>
                    <a:lnTo>
                      <a:pt x="0" y="22"/>
                    </a:lnTo>
                    <a:lnTo>
                      <a:pt x="0" y="19"/>
                    </a:lnTo>
                    <a:lnTo>
                      <a:pt x="0" y="16"/>
                    </a:lnTo>
                    <a:lnTo>
                      <a:pt x="0" y="9"/>
                    </a:lnTo>
                    <a:lnTo>
                      <a:pt x="2" y="9"/>
                    </a:lnTo>
                    <a:lnTo>
                      <a:pt x="21" y="9"/>
                    </a:lnTo>
                    <a:close/>
                  </a:path>
                </a:pathLst>
              </a:custGeom>
              <a:solidFill>
                <a:srgbClr val="0000AD"/>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88" name="Freeform 185"/>
              <p:cNvSpPr>
                <a:spLocks noEditPoints="1"/>
              </p:cNvSpPr>
              <p:nvPr/>
            </p:nvSpPr>
            <p:spPr bwMode="auto">
              <a:xfrm>
                <a:off x="8947151" y="1201738"/>
                <a:ext cx="500063" cy="868363"/>
              </a:xfrm>
              <a:custGeom>
                <a:avLst/>
                <a:gdLst>
                  <a:gd name="T0" fmla="*/ 117 w 315"/>
                  <a:gd name="T1" fmla="*/ 468 h 547"/>
                  <a:gd name="T2" fmla="*/ 120 w 315"/>
                  <a:gd name="T3" fmla="*/ 459 h 547"/>
                  <a:gd name="T4" fmla="*/ 210 w 315"/>
                  <a:gd name="T5" fmla="*/ 420 h 547"/>
                  <a:gd name="T6" fmla="*/ 188 w 315"/>
                  <a:gd name="T7" fmla="*/ 407 h 547"/>
                  <a:gd name="T8" fmla="*/ 217 w 315"/>
                  <a:gd name="T9" fmla="*/ 387 h 547"/>
                  <a:gd name="T10" fmla="*/ 240 w 315"/>
                  <a:gd name="T11" fmla="*/ 376 h 547"/>
                  <a:gd name="T12" fmla="*/ 208 w 315"/>
                  <a:gd name="T13" fmla="*/ 388 h 547"/>
                  <a:gd name="T14" fmla="*/ 195 w 315"/>
                  <a:gd name="T15" fmla="*/ 387 h 547"/>
                  <a:gd name="T16" fmla="*/ 230 w 315"/>
                  <a:gd name="T17" fmla="*/ 376 h 547"/>
                  <a:gd name="T18" fmla="*/ 234 w 315"/>
                  <a:gd name="T19" fmla="*/ 366 h 547"/>
                  <a:gd name="T20" fmla="*/ 200 w 315"/>
                  <a:gd name="T21" fmla="*/ 375 h 547"/>
                  <a:gd name="T22" fmla="*/ 240 w 315"/>
                  <a:gd name="T23" fmla="*/ 356 h 547"/>
                  <a:gd name="T24" fmla="*/ 210 w 315"/>
                  <a:gd name="T25" fmla="*/ 366 h 547"/>
                  <a:gd name="T26" fmla="*/ 215 w 315"/>
                  <a:gd name="T27" fmla="*/ 380 h 547"/>
                  <a:gd name="T28" fmla="*/ 191 w 315"/>
                  <a:gd name="T29" fmla="*/ 363 h 547"/>
                  <a:gd name="T30" fmla="*/ 189 w 315"/>
                  <a:gd name="T31" fmla="*/ 356 h 547"/>
                  <a:gd name="T32" fmla="*/ 278 w 315"/>
                  <a:gd name="T33" fmla="*/ 312 h 547"/>
                  <a:gd name="T34" fmla="*/ 130 w 315"/>
                  <a:gd name="T35" fmla="*/ 0 h 547"/>
                  <a:gd name="T36" fmla="*/ 217 w 315"/>
                  <a:gd name="T37" fmla="*/ 153 h 547"/>
                  <a:gd name="T38" fmla="*/ 250 w 315"/>
                  <a:gd name="T39" fmla="*/ 185 h 547"/>
                  <a:gd name="T40" fmla="*/ 261 w 315"/>
                  <a:gd name="T41" fmla="*/ 222 h 547"/>
                  <a:gd name="T42" fmla="*/ 296 w 315"/>
                  <a:gd name="T43" fmla="*/ 237 h 547"/>
                  <a:gd name="T44" fmla="*/ 311 w 315"/>
                  <a:gd name="T45" fmla="*/ 259 h 547"/>
                  <a:gd name="T46" fmla="*/ 308 w 315"/>
                  <a:gd name="T47" fmla="*/ 275 h 547"/>
                  <a:gd name="T48" fmla="*/ 296 w 315"/>
                  <a:gd name="T49" fmla="*/ 297 h 547"/>
                  <a:gd name="T50" fmla="*/ 293 w 315"/>
                  <a:gd name="T51" fmla="*/ 293 h 547"/>
                  <a:gd name="T52" fmla="*/ 279 w 315"/>
                  <a:gd name="T53" fmla="*/ 300 h 547"/>
                  <a:gd name="T54" fmla="*/ 267 w 315"/>
                  <a:gd name="T55" fmla="*/ 312 h 547"/>
                  <a:gd name="T56" fmla="*/ 261 w 315"/>
                  <a:gd name="T57" fmla="*/ 324 h 547"/>
                  <a:gd name="T58" fmla="*/ 259 w 315"/>
                  <a:gd name="T59" fmla="*/ 332 h 547"/>
                  <a:gd name="T60" fmla="*/ 249 w 315"/>
                  <a:gd name="T61" fmla="*/ 341 h 547"/>
                  <a:gd name="T62" fmla="*/ 235 w 315"/>
                  <a:gd name="T63" fmla="*/ 331 h 547"/>
                  <a:gd name="T64" fmla="*/ 239 w 315"/>
                  <a:gd name="T65" fmla="*/ 341 h 547"/>
                  <a:gd name="T66" fmla="*/ 235 w 315"/>
                  <a:gd name="T67" fmla="*/ 361 h 547"/>
                  <a:gd name="T68" fmla="*/ 228 w 315"/>
                  <a:gd name="T69" fmla="*/ 344 h 547"/>
                  <a:gd name="T70" fmla="*/ 220 w 315"/>
                  <a:gd name="T71" fmla="*/ 348 h 547"/>
                  <a:gd name="T72" fmla="*/ 215 w 315"/>
                  <a:gd name="T73" fmla="*/ 356 h 547"/>
                  <a:gd name="T74" fmla="*/ 213 w 315"/>
                  <a:gd name="T75" fmla="*/ 361 h 547"/>
                  <a:gd name="T76" fmla="*/ 195 w 315"/>
                  <a:gd name="T77" fmla="*/ 349 h 547"/>
                  <a:gd name="T78" fmla="*/ 184 w 315"/>
                  <a:gd name="T79" fmla="*/ 353 h 547"/>
                  <a:gd name="T80" fmla="*/ 184 w 315"/>
                  <a:gd name="T81" fmla="*/ 376 h 547"/>
                  <a:gd name="T82" fmla="*/ 189 w 315"/>
                  <a:gd name="T83" fmla="*/ 397 h 547"/>
                  <a:gd name="T84" fmla="*/ 181 w 315"/>
                  <a:gd name="T85" fmla="*/ 414 h 547"/>
                  <a:gd name="T86" fmla="*/ 169 w 315"/>
                  <a:gd name="T87" fmla="*/ 415 h 547"/>
                  <a:gd name="T88" fmla="*/ 161 w 315"/>
                  <a:gd name="T89" fmla="*/ 429 h 547"/>
                  <a:gd name="T90" fmla="*/ 156 w 315"/>
                  <a:gd name="T91" fmla="*/ 436 h 547"/>
                  <a:gd name="T92" fmla="*/ 149 w 315"/>
                  <a:gd name="T93" fmla="*/ 442 h 547"/>
                  <a:gd name="T94" fmla="*/ 132 w 315"/>
                  <a:gd name="T95" fmla="*/ 449 h 547"/>
                  <a:gd name="T96" fmla="*/ 125 w 315"/>
                  <a:gd name="T97" fmla="*/ 441 h 547"/>
                  <a:gd name="T98" fmla="*/ 115 w 315"/>
                  <a:gd name="T99" fmla="*/ 454 h 547"/>
                  <a:gd name="T100" fmla="*/ 120 w 315"/>
                  <a:gd name="T101" fmla="*/ 478 h 547"/>
                  <a:gd name="T102" fmla="*/ 113 w 315"/>
                  <a:gd name="T103" fmla="*/ 495 h 547"/>
                  <a:gd name="T104" fmla="*/ 101 w 315"/>
                  <a:gd name="T105" fmla="*/ 515 h 547"/>
                  <a:gd name="T106" fmla="*/ 91 w 315"/>
                  <a:gd name="T107" fmla="*/ 544 h 547"/>
                  <a:gd name="T108" fmla="*/ 66 w 315"/>
                  <a:gd name="T109" fmla="*/ 512 h 547"/>
                  <a:gd name="T110" fmla="*/ 51 w 315"/>
                  <a:gd name="T111" fmla="*/ 454 h 547"/>
                  <a:gd name="T112" fmla="*/ 8 w 315"/>
                  <a:gd name="T113" fmla="*/ 288 h 547"/>
                  <a:gd name="T114" fmla="*/ 17 w 315"/>
                  <a:gd name="T115" fmla="*/ 275 h 547"/>
                  <a:gd name="T116" fmla="*/ 20 w 315"/>
                  <a:gd name="T117" fmla="*/ 261 h 547"/>
                  <a:gd name="T118" fmla="*/ 35 w 315"/>
                  <a:gd name="T119" fmla="*/ 219 h 547"/>
                  <a:gd name="T120" fmla="*/ 30 w 315"/>
                  <a:gd name="T121" fmla="*/ 178 h 547"/>
                  <a:gd name="T122" fmla="*/ 76 w 315"/>
                  <a:gd name="T123" fmla="*/ 9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547">
                    <a:moveTo>
                      <a:pt x="118" y="470"/>
                    </a:moveTo>
                    <a:lnTo>
                      <a:pt x="118" y="471"/>
                    </a:lnTo>
                    <a:lnTo>
                      <a:pt x="117" y="470"/>
                    </a:lnTo>
                    <a:lnTo>
                      <a:pt x="117" y="466"/>
                    </a:lnTo>
                    <a:lnTo>
                      <a:pt x="118" y="466"/>
                    </a:lnTo>
                    <a:lnTo>
                      <a:pt x="118" y="464"/>
                    </a:lnTo>
                    <a:lnTo>
                      <a:pt x="120" y="466"/>
                    </a:lnTo>
                    <a:lnTo>
                      <a:pt x="118" y="470"/>
                    </a:lnTo>
                    <a:close/>
                    <a:moveTo>
                      <a:pt x="117" y="468"/>
                    </a:moveTo>
                    <a:lnTo>
                      <a:pt x="117" y="466"/>
                    </a:lnTo>
                    <a:lnTo>
                      <a:pt x="117" y="464"/>
                    </a:lnTo>
                    <a:lnTo>
                      <a:pt x="118" y="464"/>
                    </a:lnTo>
                    <a:lnTo>
                      <a:pt x="117" y="466"/>
                    </a:lnTo>
                    <a:lnTo>
                      <a:pt x="117" y="468"/>
                    </a:lnTo>
                    <a:close/>
                    <a:moveTo>
                      <a:pt x="120" y="464"/>
                    </a:moveTo>
                    <a:lnTo>
                      <a:pt x="118" y="464"/>
                    </a:lnTo>
                    <a:lnTo>
                      <a:pt x="118" y="463"/>
                    </a:lnTo>
                    <a:lnTo>
                      <a:pt x="120" y="463"/>
                    </a:lnTo>
                    <a:lnTo>
                      <a:pt x="120" y="461"/>
                    </a:lnTo>
                    <a:lnTo>
                      <a:pt x="120" y="464"/>
                    </a:lnTo>
                    <a:close/>
                    <a:moveTo>
                      <a:pt x="123" y="461"/>
                    </a:moveTo>
                    <a:lnTo>
                      <a:pt x="123" y="463"/>
                    </a:lnTo>
                    <a:lnTo>
                      <a:pt x="122" y="463"/>
                    </a:lnTo>
                    <a:lnTo>
                      <a:pt x="123" y="459"/>
                    </a:lnTo>
                    <a:lnTo>
                      <a:pt x="123" y="461"/>
                    </a:lnTo>
                    <a:close/>
                    <a:moveTo>
                      <a:pt x="122" y="459"/>
                    </a:moveTo>
                    <a:lnTo>
                      <a:pt x="122" y="461"/>
                    </a:lnTo>
                    <a:lnTo>
                      <a:pt x="120" y="459"/>
                    </a:lnTo>
                    <a:lnTo>
                      <a:pt x="120" y="458"/>
                    </a:lnTo>
                    <a:lnTo>
                      <a:pt x="120" y="456"/>
                    </a:lnTo>
                    <a:lnTo>
                      <a:pt x="122" y="454"/>
                    </a:lnTo>
                    <a:lnTo>
                      <a:pt x="122" y="456"/>
                    </a:lnTo>
                    <a:lnTo>
                      <a:pt x="122" y="458"/>
                    </a:lnTo>
                    <a:lnTo>
                      <a:pt x="122" y="459"/>
                    </a:lnTo>
                    <a:close/>
                    <a:moveTo>
                      <a:pt x="179" y="437"/>
                    </a:moveTo>
                    <a:lnTo>
                      <a:pt x="179" y="436"/>
                    </a:lnTo>
                    <a:lnTo>
                      <a:pt x="181" y="436"/>
                    </a:lnTo>
                    <a:lnTo>
                      <a:pt x="179" y="437"/>
                    </a:lnTo>
                    <a:close/>
                    <a:moveTo>
                      <a:pt x="208" y="415"/>
                    </a:moveTo>
                    <a:lnTo>
                      <a:pt x="208" y="417"/>
                    </a:lnTo>
                    <a:lnTo>
                      <a:pt x="210" y="419"/>
                    </a:lnTo>
                    <a:lnTo>
                      <a:pt x="210" y="420"/>
                    </a:lnTo>
                    <a:lnTo>
                      <a:pt x="208" y="420"/>
                    </a:lnTo>
                    <a:lnTo>
                      <a:pt x="208" y="419"/>
                    </a:lnTo>
                    <a:lnTo>
                      <a:pt x="208" y="417"/>
                    </a:lnTo>
                    <a:lnTo>
                      <a:pt x="206" y="419"/>
                    </a:lnTo>
                    <a:lnTo>
                      <a:pt x="206" y="415"/>
                    </a:lnTo>
                    <a:lnTo>
                      <a:pt x="208" y="415"/>
                    </a:lnTo>
                    <a:close/>
                    <a:moveTo>
                      <a:pt x="166" y="422"/>
                    </a:moveTo>
                    <a:lnTo>
                      <a:pt x="164" y="417"/>
                    </a:lnTo>
                    <a:lnTo>
                      <a:pt x="166" y="419"/>
                    </a:lnTo>
                    <a:lnTo>
                      <a:pt x="166" y="420"/>
                    </a:lnTo>
                    <a:lnTo>
                      <a:pt x="166" y="422"/>
                    </a:lnTo>
                    <a:close/>
                    <a:moveTo>
                      <a:pt x="191" y="403"/>
                    </a:moveTo>
                    <a:lnTo>
                      <a:pt x="189" y="407"/>
                    </a:lnTo>
                    <a:lnTo>
                      <a:pt x="188" y="407"/>
                    </a:lnTo>
                    <a:lnTo>
                      <a:pt x="189" y="402"/>
                    </a:lnTo>
                    <a:lnTo>
                      <a:pt x="191" y="402"/>
                    </a:lnTo>
                    <a:lnTo>
                      <a:pt x="191" y="403"/>
                    </a:lnTo>
                    <a:close/>
                    <a:moveTo>
                      <a:pt x="222" y="392"/>
                    </a:moveTo>
                    <a:lnTo>
                      <a:pt x="223" y="393"/>
                    </a:lnTo>
                    <a:lnTo>
                      <a:pt x="222" y="393"/>
                    </a:lnTo>
                    <a:lnTo>
                      <a:pt x="220" y="393"/>
                    </a:lnTo>
                    <a:lnTo>
                      <a:pt x="220" y="395"/>
                    </a:lnTo>
                    <a:lnTo>
                      <a:pt x="220" y="393"/>
                    </a:lnTo>
                    <a:lnTo>
                      <a:pt x="218" y="393"/>
                    </a:lnTo>
                    <a:lnTo>
                      <a:pt x="218" y="392"/>
                    </a:lnTo>
                    <a:lnTo>
                      <a:pt x="218" y="390"/>
                    </a:lnTo>
                    <a:lnTo>
                      <a:pt x="218" y="388"/>
                    </a:lnTo>
                    <a:lnTo>
                      <a:pt x="217" y="387"/>
                    </a:lnTo>
                    <a:lnTo>
                      <a:pt x="218" y="385"/>
                    </a:lnTo>
                    <a:lnTo>
                      <a:pt x="218" y="383"/>
                    </a:lnTo>
                    <a:lnTo>
                      <a:pt x="220" y="383"/>
                    </a:lnTo>
                    <a:lnTo>
                      <a:pt x="222" y="385"/>
                    </a:lnTo>
                    <a:lnTo>
                      <a:pt x="223" y="385"/>
                    </a:lnTo>
                    <a:lnTo>
                      <a:pt x="223" y="387"/>
                    </a:lnTo>
                    <a:lnTo>
                      <a:pt x="222" y="387"/>
                    </a:lnTo>
                    <a:lnTo>
                      <a:pt x="222" y="392"/>
                    </a:lnTo>
                    <a:close/>
                    <a:moveTo>
                      <a:pt x="228" y="380"/>
                    </a:moveTo>
                    <a:lnTo>
                      <a:pt x="227" y="380"/>
                    </a:lnTo>
                    <a:lnTo>
                      <a:pt x="227" y="378"/>
                    </a:lnTo>
                    <a:lnTo>
                      <a:pt x="228" y="378"/>
                    </a:lnTo>
                    <a:lnTo>
                      <a:pt x="228" y="380"/>
                    </a:lnTo>
                    <a:close/>
                    <a:moveTo>
                      <a:pt x="240" y="376"/>
                    </a:moveTo>
                    <a:lnTo>
                      <a:pt x="239" y="376"/>
                    </a:lnTo>
                    <a:lnTo>
                      <a:pt x="237" y="376"/>
                    </a:lnTo>
                    <a:lnTo>
                      <a:pt x="237" y="375"/>
                    </a:lnTo>
                    <a:lnTo>
                      <a:pt x="239" y="373"/>
                    </a:lnTo>
                    <a:lnTo>
                      <a:pt x="240" y="375"/>
                    </a:lnTo>
                    <a:lnTo>
                      <a:pt x="240" y="376"/>
                    </a:lnTo>
                    <a:close/>
                    <a:moveTo>
                      <a:pt x="205" y="381"/>
                    </a:moveTo>
                    <a:lnTo>
                      <a:pt x="206" y="381"/>
                    </a:lnTo>
                    <a:lnTo>
                      <a:pt x="205" y="383"/>
                    </a:lnTo>
                    <a:lnTo>
                      <a:pt x="203" y="383"/>
                    </a:lnTo>
                    <a:lnTo>
                      <a:pt x="203" y="385"/>
                    </a:lnTo>
                    <a:lnTo>
                      <a:pt x="205" y="385"/>
                    </a:lnTo>
                    <a:lnTo>
                      <a:pt x="206" y="388"/>
                    </a:lnTo>
                    <a:lnTo>
                      <a:pt x="208" y="388"/>
                    </a:lnTo>
                    <a:lnTo>
                      <a:pt x="210" y="390"/>
                    </a:lnTo>
                    <a:lnTo>
                      <a:pt x="210" y="392"/>
                    </a:lnTo>
                    <a:lnTo>
                      <a:pt x="208" y="392"/>
                    </a:lnTo>
                    <a:lnTo>
                      <a:pt x="208" y="395"/>
                    </a:lnTo>
                    <a:lnTo>
                      <a:pt x="206" y="395"/>
                    </a:lnTo>
                    <a:lnTo>
                      <a:pt x="205" y="397"/>
                    </a:lnTo>
                    <a:lnTo>
                      <a:pt x="203" y="397"/>
                    </a:lnTo>
                    <a:lnTo>
                      <a:pt x="201" y="397"/>
                    </a:lnTo>
                    <a:lnTo>
                      <a:pt x="200" y="393"/>
                    </a:lnTo>
                    <a:lnTo>
                      <a:pt x="200" y="392"/>
                    </a:lnTo>
                    <a:lnTo>
                      <a:pt x="198" y="392"/>
                    </a:lnTo>
                    <a:lnTo>
                      <a:pt x="198" y="388"/>
                    </a:lnTo>
                    <a:lnTo>
                      <a:pt x="195" y="388"/>
                    </a:lnTo>
                    <a:lnTo>
                      <a:pt x="195" y="387"/>
                    </a:lnTo>
                    <a:lnTo>
                      <a:pt x="196" y="383"/>
                    </a:lnTo>
                    <a:lnTo>
                      <a:pt x="198" y="381"/>
                    </a:lnTo>
                    <a:lnTo>
                      <a:pt x="200" y="378"/>
                    </a:lnTo>
                    <a:lnTo>
                      <a:pt x="201" y="378"/>
                    </a:lnTo>
                    <a:lnTo>
                      <a:pt x="203" y="380"/>
                    </a:lnTo>
                    <a:lnTo>
                      <a:pt x="205" y="381"/>
                    </a:lnTo>
                    <a:close/>
                    <a:moveTo>
                      <a:pt x="230" y="368"/>
                    </a:moveTo>
                    <a:lnTo>
                      <a:pt x="232" y="368"/>
                    </a:lnTo>
                    <a:lnTo>
                      <a:pt x="232" y="370"/>
                    </a:lnTo>
                    <a:lnTo>
                      <a:pt x="235" y="371"/>
                    </a:lnTo>
                    <a:lnTo>
                      <a:pt x="234" y="373"/>
                    </a:lnTo>
                    <a:lnTo>
                      <a:pt x="234" y="376"/>
                    </a:lnTo>
                    <a:lnTo>
                      <a:pt x="232" y="376"/>
                    </a:lnTo>
                    <a:lnTo>
                      <a:pt x="230" y="376"/>
                    </a:lnTo>
                    <a:lnTo>
                      <a:pt x="230" y="375"/>
                    </a:lnTo>
                    <a:lnTo>
                      <a:pt x="228" y="375"/>
                    </a:lnTo>
                    <a:lnTo>
                      <a:pt x="227" y="375"/>
                    </a:lnTo>
                    <a:lnTo>
                      <a:pt x="227" y="373"/>
                    </a:lnTo>
                    <a:lnTo>
                      <a:pt x="227" y="370"/>
                    </a:lnTo>
                    <a:lnTo>
                      <a:pt x="228" y="370"/>
                    </a:lnTo>
                    <a:lnTo>
                      <a:pt x="230" y="368"/>
                    </a:lnTo>
                    <a:close/>
                    <a:moveTo>
                      <a:pt x="239" y="365"/>
                    </a:moveTo>
                    <a:lnTo>
                      <a:pt x="237" y="365"/>
                    </a:lnTo>
                    <a:lnTo>
                      <a:pt x="237" y="366"/>
                    </a:lnTo>
                    <a:lnTo>
                      <a:pt x="237" y="368"/>
                    </a:lnTo>
                    <a:lnTo>
                      <a:pt x="237" y="370"/>
                    </a:lnTo>
                    <a:lnTo>
                      <a:pt x="234" y="368"/>
                    </a:lnTo>
                    <a:lnTo>
                      <a:pt x="234" y="366"/>
                    </a:lnTo>
                    <a:lnTo>
                      <a:pt x="235" y="366"/>
                    </a:lnTo>
                    <a:lnTo>
                      <a:pt x="237" y="365"/>
                    </a:lnTo>
                    <a:lnTo>
                      <a:pt x="239" y="365"/>
                    </a:lnTo>
                    <a:close/>
                    <a:moveTo>
                      <a:pt x="228" y="368"/>
                    </a:moveTo>
                    <a:lnTo>
                      <a:pt x="225" y="368"/>
                    </a:lnTo>
                    <a:lnTo>
                      <a:pt x="225" y="365"/>
                    </a:lnTo>
                    <a:lnTo>
                      <a:pt x="227" y="365"/>
                    </a:lnTo>
                    <a:lnTo>
                      <a:pt x="227" y="366"/>
                    </a:lnTo>
                    <a:lnTo>
                      <a:pt x="228" y="368"/>
                    </a:lnTo>
                    <a:close/>
                    <a:moveTo>
                      <a:pt x="205" y="373"/>
                    </a:moveTo>
                    <a:lnTo>
                      <a:pt x="205" y="375"/>
                    </a:lnTo>
                    <a:lnTo>
                      <a:pt x="203" y="375"/>
                    </a:lnTo>
                    <a:lnTo>
                      <a:pt x="201" y="375"/>
                    </a:lnTo>
                    <a:lnTo>
                      <a:pt x="200" y="375"/>
                    </a:lnTo>
                    <a:lnTo>
                      <a:pt x="200" y="373"/>
                    </a:lnTo>
                    <a:lnTo>
                      <a:pt x="198" y="371"/>
                    </a:lnTo>
                    <a:lnTo>
                      <a:pt x="200" y="371"/>
                    </a:lnTo>
                    <a:lnTo>
                      <a:pt x="201" y="371"/>
                    </a:lnTo>
                    <a:lnTo>
                      <a:pt x="205" y="371"/>
                    </a:lnTo>
                    <a:lnTo>
                      <a:pt x="205" y="373"/>
                    </a:lnTo>
                    <a:close/>
                    <a:moveTo>
                      <a:pt x="244" y="354"/>
                    </a:moveTo>
                    <a:lnTo>
                      <a:pt x="244" y="356"/>
                    </a:lnTo>
                    <a:lnTo>
                      <a:pt x="242" y="356"/>
                    </a:lnTo>
                    <a:lnTo>
                      <a:pt x="242" y="358"/>
                    </a:lnTo>
                    <a:lnTo>
                      <a:pt x="242" y="359"/>
                    </a:lnTo>
                    <a:lnTo>
                      <a:pt x="240" y="359"/>
                    </a:lnTo>
                    <a:lnTo>
                      <a:pt x="239" y="358"/>
                    </a:lnTo>
                    <a:lnTo>
                      <a:pt x="240" y="356"/>
                    </a:lnTo>
                    <a:lnTo>
                      <a:pt x="242" y="356"/>
                    </a:lnTo>
                    <a:lnTo>
                      <a:pt x="244" y="354"/>
                    </a:lnTo>
                    <a:close/>
                    <a:moveTo>
                      <a:pt x="215" y="380"/>
                    </a:moveTo>
                    <a:lnTo>
                      <a:pt x="213" y="380"/>
                    </a:lnTo>
                    <a:lnTo>
                      <a:pt x="213" y="378"/>
                    </a:lnTo>
                    <a:lnTo>
                      <a:pt x="212" y="378"/>
                    </a:lnTo>
                    <a:lnTo>
                      <a:pt x="210" y="378"/>
                    </a:lnTo>
                    <a:lnTo>
                      <a:pt x="210" y="376"/>
                    </a:lnTo>
                    <a:lnTo>
                      <a:pt x="210" y="375"/>
                    </a:lnTo>
                    <a:lnTo>
                      <a:pt x="208" y="373"/>
                    </a:lnTo>
                    <a:lnTo>
                      <a:pt x="208" y="371"/>
                    </a:lnTo>
                    <a:lnTo>
                      <a:pt x="208" y="370"/>
                    </a:lnTo>
                    <a:lnTo>
                      <a:pt x="208" y="368"/>
                    </a:lnTo>
                    <a:lnTo>
                      <a:pt x="210" y="366"/>
                    </a:lnTo>
                    <a:lnTo>
                      <a:pt x="210" y="365"/>
                    </a:lnTo>
                    <a:lnTo>
                      <a:pt x="208" y="363"/>
                    </a:lnTo>
                    <a:lnTo>
                      <a:pt x="210" y="363"/>
                    </a:lnTo>
                    <a:lnTo>
                      <a:pt x="210" y="365"/>
                    </a:lnTo>
                    <a:lnTo>
                      <a:pt x="213" y="365"/>
                    </a:lnTo>
                    <a:lnTo>
                      <a:pt x="215" y="366"/>
                    </a:lnTo>
                    <a:lnTo>
                      <a:pt x="217" y="368"/>
                    </a:lnTo>
                    <a:lnTo>
                      <a:pt x="217" y="370"/>
                    </a:lnTo>
                    <a:lnTo>
                      <a:pt x="215" y="371"/>
                    </a:lnTo>
                    <a:lnTo>
                      <a:pt x="217" y="373"/>
                    </a:lnTo>
                    <a:lnTo>
                      <a:pt x="215" y="376"/>
                    </a:lnTo>
                    <a:lnTo>
                      <a:pt x="215" y="378"/>
                    </a:lnTo>
                    <a:lnTo>
                      <a:pt x="213" y="378"/>
                    </a:lnTo>
                    <a:lnTo>
                      <a:pt x="215" y="380"/>
                    </a:lnTo>
                    <a:close/>
                    <a:moveTo>
                      <a:pt x="222" y="354"/>
                    </a:moveTo>
                    <a:lnTo>
                      <a:pt x="222" y="356"/>
                    </a:lnTo>
                    <a:lnTo>
                      <a:pt x="220" y="354"/>
                    </a:lnTo>
                    <a:lnTo>
                      <a:pt x="218" y="354"/>
                    </a:lnTo>
                    <a:lnTo>
                      <a:pt x="218" y="353"/>
                    </a:lnTo>
                    <a:lnTo>
                      <a:pt x="218" y="351"/>
                    </a:lnTo>
                    <a:lnTo>
                      <a:pt x="217" y="349"/>
                    </a:lnTo>
                    <a:lnTo>
                      <a:pt x="217" y="348"/>
                    </a:lnTo>
                    <a:lnTo>
                      <a:pt x="218" y="348"/>
                    </a:lnTo>
                    <a:lnTo>
                      <a:pt x="218" y="349"/>
                    </a:lnTo>
                    <a:lnTo>
                      <a:pt x="222" y="354"/>
                    </a:lnTo>
                    <a:close/>
                    <a:moveTo>
                      <a:pt x="193" y="359"/>
                    </a:moveTo>
                    <a:lnTo>
                      <a:pt x="191" y="361"/>
                    </a:lnTo>
                    <a:lnTo>
                      <a:pt x="191" y="363"/>
                    </a:lnTo>
                    <a:lnTo>
                      <a:pt x="193" y="365"/>
                    </a:lnTo>
                    <a:lnTo>
                      <a:pt x="193" y="368"/>
                    </a:lnTo>
                    <a:lnTo>
                      <a:pt x="193" y="373"/>
                    </a:lnTo>
                    <a:lnTo>
                      <a:pt x="193" y="375"/>
                    </a:lnTo>
                    <a:lnTo>
                      <a:pt x="191" y="376"/>
                    </a:lnTo>
                    <a:lnTo>
                      <a:pt x="191" y="375"/>
                    </a:lnTo>
                    <a:lnTo>
                      <a:pt x="189" y="373"/>
                    </a:lnTo>
                    <a:lnTo>
                      <a:pt x="188" y="373"/>
                    </a:lnTo>
                    <a:lnTo>
                      <a:pt x="188" y="371"/>
                    </a:lnTo>
                    <a:lnTo>
                      <a:pt x="189" y="370"/>
                    </a:lnTo>
                    <a:lnTo>
                      <a:pt x="189" y="365"/>
                    </a:lnTo>
                    <a:lnTo>
                      <a:pt x="189" y="363"/>
                    </a:lnTo>
                    <a:lnTo>
                      <a:pt x="189" y="359"/>
                    </a:lnTo>
                    <a:lnTo>
                      <a:pt x="189" y="356"/>
                    </a:lnTo>
                    <a:lnTo>
                      <a:pt x="191" y="356"/>
                    </a:lnTo>
                    <a:lnTo>
                      <a:pt x="193" y="358"/>
                    </a:lnTo>
                    <a:lnTo>
                      <a:pt x="193" y="359"/>
                    </a:lnTo>
                    <a:close/>
                    <a:moveTo>
                      <a:pt x="281" y="312"/>
                    </a:moveTo>
                    <a:lnTo>
                      <a:pt x="281" y="314"/>
                    </a:lnTo>
                    <a:lnTo>
                      <a:pt x="281" y="315"/>
                    </a:lnTo>
                    <a:lnTo>
                      <a:pt x="284" y="317"/>
                    </a:lnTo>
                    <a:lnTo>
                      <a:pt x="284" y="319"/>
                    </a:lnTo>
                    <a:lnTo>
                      <a:pt x="283" y="319"/>
                    </a:lnTo>
                    <a:lnTo>
                      <a:pt x="283" y="320"/>
                    </a:lnTo>
                    <a:lnTo>
                      <a:pt x="283" y="319"/>
                    </a:lnTo>
                    <a:lnTo>
                      <a:pt x="279" y="314"/>
                    </a:lnTo>
                    <a:lnTo>
                      <a:pt x="278" y="314"/>
                    </a:lnTo>
                    <a:lnTo>
                      <a:pt x="278" y="312"/>
                    </a:lnTo>
                    <a:lnTo>
                      <a:pt x="281" y="312"/>
                    </a:lnTo>
                    <a:close/>
                    <a:moveTo>
                      <a:pt x="78" y="14"/>
                    </a:moveTo>
                    <a:lnTo>
                      <a:pt x="81" y="27"/>
                    </a:lnTo>
                    <a:lnTo>
                      <a:pt x="83" y="29"/>
                    </a:lnTo>
                    <a:lnTo>
                      <a:pt x="88" y="31"/>
                    </a:lnTo>
                    <a:lnTo>
                      <a:pt x="91" y="32"/>
                    </a:lnTo>
                    <a:lnTo>
                      <a:pt x="95" y="34"/>
                    </a:lnTo>
                    <a:lnTo>
                      <a:pt x="96" y="31"/>
                    </a:lnTo>
                    <a:lnTo>
                      <a:pt x="105" y="24"/>
                    </a:lnTo>
                    <a:lnTo>
                      <a:pt x="113" y="16"/>
                    </a:lnTo>
                    <a:lnTo>
                      <a:pt x="120" y="12"/>
                    </a:lnTo>
                    <a:lnTo>
                      <a:pt x="125" y="2"/>
                    </a:lnTo>
                    <a:lnTo>
                      <a:pt x="127" y="2"/>
                    </a:lnTo>
                    <a:lnTo>
                      <a:pt x="130" y="0"/>
                    </a:lnTo>
                    <a:lnTo>
                      <a:pt x="134" y="0"/>
                    </a:lnTo>
                    <a:lnTo>
                      <a:pt x="135" y="0"/>
                    </a:lnTo>
                    <a:lnTo>
                      <a:pt x="142" y="4"/>
                    </a:lnTo>
                    <a:lnTo>
                      <a:pt x="159" y="12"/>
                    </a:lnTo>
                    <a:lnTo>
                      <a:pt x="161" y="14"/>
                    </a:lnTo>
                    <a:lnTo>
                      <a:pt x="162" y="16"/>
                    </a:lnTo>
                    <a:lnTo>
                      <a:pt x="167" y="19"/>
                    </a:lnTo>
                    <a:lnTo>
                      <a:pt x="171" y="22"/>
                    </a:lnTo>
                    <a:lnTo>
                      <a:pt x="173" y="22"/>
                    </a:lnTo>
                    <a:lnTo>
                      <a:pt x="176" y="24"/>
                    </a:lnTo>
                    <a:lnTo>
                      <a:pt x="186" y="58"/>
                    </a:lnTo>
                    <a:lnTo>
                      <a:pt x="186" y="60"/>
                    </a:lnTo>
                    <a:lnTo>
                      <a:pt x="203" y="114"/>
                    </a:lnTo>
                    <a:lnTo>
                      <a:pt x="217" y="153"/>
                    </a:lnTo>
                    <a:lnTo>
                      <a:pt x="218" y="156"/>
                    </a:lnTo>
                    <a:lnTo>
                      <a:pt x="222" y="165"/>
                    </a:lnTo>
                    <a:lnTo>
                      <a:pt x="222" y="166"/>
                    </a:lnTo>
                    <a:lnTo>
                      <a:pt x="220" y="166"/>
                    </a:lnTo>
                    <a:lnTo>
                      <a:pt x="220" y="170"/>
                    </a:lnTo>
                    <a:lnTo>
                      <a:pt x="222" y="182"/>
                    </a:lnTo>
                    <a:lnTo>
                      <a:pt x="223" y="183"/>
                    </a:lnTo>
                    <a:lnTo>
                      <a:pt x="227" y="183"/>
                    </a:lnTo>
                    <a:lnTo>
                      <a:pt x="237" y="187"/>
                    </a:lnTo>
                    <a:lnTo>
                      <a:pt x="244" y="188"/>
                    </a:lnTo>
                    <a:lnTo>
                      <a:pt x="247" y="187"/>
                    </a:lnTo>
                    <a:lnTo>
                      <a:pt x="249" y="187"/>
                    </a:lnTo>
                    <a:lnTo>
                      <a:pt x="249" y="185"/>
                    </a:lnTo>
                    <a:lnTo>
                      <a:pt x="250" y="185"/>
                    </a:lnTo>
                    <a:lnTo>
                      <a:pt x="252" y="185"/>
                    </a:lnTo>
                    <a:lnTo>
                      <a:pt x="254" y="187"/>
                    </a:lnTo>
                    <a:lnTo>
                      <a:pt x="256" y="190"/>
                    </a:lnTo>
                    <a:lnTo>
                      <a:pt x="257" y="195"/>
                    </a:lnTo>
                    <a:lnTo>
                      <a:pt x="256" y="195"/>
                    </a:lnTo>
                    <a:lnTo>
                      <a:pt x="254" y="195"/>
                    </a:lnTo>
                    <a:lnTo>
                      <a:pt x="252" y="198"/>
                    </a:lnTo>
                    <a:lnTo>
                      <a:pt x="256" y="205"/>
                    </a:lnTo>
                    <a:lnTo>
                      <a:pt x="257" y="205"/>
                    </a:lnTo>
                    <a:lnTo>
                      <a:pt x="261" y="209"/>
                    </a:lnTo>
                    <a:lnTo>
                      <a:pt x="262" y="214"/>
                    </a:lnTo>
                    <a:lnTo>
                      <a:pt x="261" y="219"/>
                    </a:lnTo>
                    <a:lnTo>
                      <a:pt x="261" y="221"/>
                    </a:lnTo>
                    <a:lnTo>
                      <a:pt x="261" y="222"/>
                    </a:lnTo>
                    <a:lnTo>
                      <a:pt x="264" y="226"/>
                    </a:lnTo>
                    <a:lnTo>
                      <a:pt x="271" y="234"/>
                    </a:lnTo>
                    <a:lnTo>
                      <a:pt x="276" y="236"/>
                    </a:lnTo>
                    <a:lnTo>
                      <a:pt x="276" y="237"/>
                    </a:lnTo>
                    <a:lnTo>
                      <a:pt x="276" y="236"/>
                    </a:lnTo>
                    <a:lnTo>
                      <a:pt x="278" y="234"/>
                    </a:lnTo>
                    <a:lnTo>
                      <a:pt x="278" y="232"/>
                    </a:lnTo>
                    <a:lnTo>
                      <a:pt x="278" y="229"/>
                    </a:lnTo>
                    <a:lnTo>
                      <a:pt x="278" y="227"/>
                    </a:lnTo>
                    <a:lnTo>
                      <a:pt x="279" y="227"/>
                    </a:lnTo>
                    <a:lnTo>
                      <a:pt x="288" y="229"/>
                    </a:lnTo>
                    <a:lnTo>
                      <a:pt x="291" y="231"/>
                    </a:lnTo>
                    <a:lnTo>
                      <a:pt x="293" y="232"/>
                    </a:lnTo>
                    <a:lnTo>
                      <a:pt x="296" y="237"/>
                    </a:lnTo>
                    <a:lnTo>
                      <a:pt x="295" y="237"/>
                    </a:lnTo>
                    <a:lnTo>
                      <a:pt x="295" y="239"/>
                    </a:lnTo>
                    <a:lnTo>
                      <a:pt x="296" y="241"/>
                    </a:lnTo>
                    <a:lnTo>
                      <a:pt x="298" y="243"/>
                    </a:lnTo>
                    <a:lnTo>
                      <a:pt x="300" y="243"/>
                    </a:lnTo>
                    <a:lnTo>
                      <a:pt x="300" y="244"/>
                    </a:lnTo>
                    <a:lnTo>
                      <a:pt x="301" y="246"/>
                    </a:lnTo>
                    <a:lnTo>
                      <a:pt x="305" y="251"/>
                    </a:lnTo>
                    <a:lnTo>
                      <a:pt x="308" y="253"/>
                    </a:lnTo>
                    <a:lnTo>
                      <a:pt x="310" y="253"/>
                    </a:lnTo>
                    <a:lnTo>
                      <a:pt x="310" y="254"/>
                    </a:lnTo>
                    <a:lnTo>
                      <a:pt x="310" y="256"/>
                    </a:lnTo>
                    <a:lnTo>
                      <a:pt x="311" y="258"/>
                    </a:lnTo>
                    <a:lnTo>
                      <a:pt x="311" y="259"/>
                    </a:lnTo>
                    <a:lnTo>
                      <a:pt x="311" y="261"/>
                    </a:lnTo>
                    <a:lnTo>
                      <a:pt x="313" y="263"/>
                    </a:lnTo>
                    <a:lnTo>
                      <a:pt x="313" y="265"/>
                    </a:lnTo>
                    <a:lnTo>
                      <a:pt x="315" y="263"/>
                    </a:lnTo>
                    <a:lnTo>
                      <a:pt x="315" y="265"/>
                    </a:lnTo>
                    <a:lnTo>
                      <a:pt x="313" y="265"/>
                    </a:lnTo>
                    <a:lnTo>
                      <a:pt x="313" y="266"/>
                    </a:lnTo>
                    <a:lnTo>
                      <a:pt x="313" y="268"/>
                    </a:lnTo>
                    <a:lnTo>
                      <a:pt x="311" y="270"/>
                    </a:lnTo>
                    <a:lnTo>
                      <a:pt x="311" y="271"/>
                    </a:lnTo>
                    <a:lnTo>
                      <a:pt x="310" y="271"/>
                    </a:lnTo>
                    <a:lnTo>
                      <a:pt x="310" y="273"/>
                    </a:lnTo>
                    <a:lnTo>
                      <a:pt x="310" y="275"/>
                    </a:lnTo>
                    <a:lnTo>
                      <a:pt x="308" y="275"/>
                    </a:lnTo>
                    <a:lnTo>
                      <a:pt x="308" y="278"/>
                    </a:lnTo>
                    <a:lnTo>
                      <a:pt x="306" y="281"/>
                    </a:lnTo>
                    <a:lnTo>
                      <a:pt x="306" y="283"/>
                    </a:lnTo>
                    <a:lnTo>
                      <a:pt x="306" y="285"/>
                    </a:lnTo>
                    <a:lnTo>
                      <a:pt x="305" y="287"/>
                    </a:lnTo>
                    <a:lnTo>
                      <a:pt x="305" y="288"/>
                    </a:lnTo>
                    <a:lnTo>
                      <a:pt x="303" y="290"/>
                    </a:lnTo>
                    <a:lnTo>
                      <a:pt x="301" y="290"/>
                    </a:lnTo>
                    <a:lnTo>
                      <a:pt x="300" y="290"/>
                    </a:lnTo>
                    <a:lnTo>
                      <a:pt x="300" y="292"/>
                    </a:lnTo>
                    <a:lnTo>
                      <a:pt x="300" y="293"/>
                    </a:lnTo>
                    <a:lnTo>
                      <a:pt x="300" y="295"/>
                    </a:lnTo>
                    <a:lnTo>
                      <a:pt x="298" y="297"/>
                    </a:lnTo>
                    <a:lnTo>
                      <a:pt x="296" y="297"/>
                    </a:lnTo>
                    <a:lnTo>
                      <a:pt x="296" y="295"/>
                    </a:lnTo>
                    <a:lnTo>
                      <a:pt x="298" y="292"/>
                    </a:lnTo>
                    <a:lnTo>
                      <a:pt x="296" y="290"/>
                    </a:lnTo>
                    <a:lnTo>
                      <a:pt x="295" y="290"/>
                    </a:lnTo>
                    <a:lnTo>
                      <a:pt x="295" y="285"/>
                    </a:lnTo>
                    <a:lnTo>
                      <a:pt x="295" y="283"/>
                    </a:lnTo>
                    <a:lnTo>
                      <a:pt x="293" y="283"/>
                    </a:lnTo>
                    <a:lnTo>
                      <a:pt x="291" y="285"/>
                    </a:lnTo>
                    <a:lnTo>
                      <a:pt x="291" y="287"/>
                    </a:lnTo>
                    <a:lnTo>
                      <a:pt x="289" y="288"/>
                    </a:lnTo>
                    <a:lnTo>
                      <a:pt x="289" y="290"/>
                    </a:lnTo>
                    <a:lnTo>
                      <a:pt x="291" y="290"/>
                    </a:lnTo>
                    <a:lnTo>
                      <a:pt x="291" y="292"/>
                    </a:lnTo>
                    <a:lnTo>
                      <a:pt x="293" y="293"/>
                    </a:lnTo>
                    <a:lnTo>
                      <a:pt x="293" y="295"/>
                    </a:lnTo>
                    <a:lnTo>
                      <a:pt x="291" y="295"/>
                    </a:lnTo>
                    <a:lnTo>
                      <a:pt x="291" y="297"/>
                    </a:lnTo>
                    <a:lnTo>
                      <a:pt x="291" y="298"/>
                    </a:lnTo>
                    <a:lnTo>
                      <a:pt x="289" y="298"/>
                    </a:lnTo>
                    <a:lnTo>
                      <a:pt x="288" y="298"/>
                    </a:lnTo>
                    <a:lnTo>
                      <a:pt x="288" y="300"/>
                    </a:lnTo>
                    <a:lnTo>
                      <a:pt x="286" y="300"/>
                    </a:lnTo>
                    <a:lnTo>
                      <a:pt x="283" y="298"/>
                    </a:lnTo>
                    <a:lnTo>
                      <a:pt x="283" y="297"/>
                    </a:lnTo>
                    <a:lnTo>
                      <a:pt x="281" y="297"/>
                    </a:lnTo>
                    <a:lnTo>
                      <a:pt x="281" y="298"/>
                    </a:lnTo>
                    <a:lnTo>
                      <a:pt x="279" y="298"/>
                    </a:lnTo>
                    <a:lnTo>
                      <a:pt x="279" y="300"/>
                    </a:lnTo>
                    <a:lnTo>
                      <a:pt x="279" y="307"/>
                    </a:lnTo>
                    <a:lnTo>
                      <a:pt x="281" y="309"/>
                    </a:lnTo>
                    <a:lnTo>
                      <a:pt x="281" y="310"/>
                    </a:lnTo>
                    <a:lnTo>
                      <a:pt x="276" y="312"/>
                    </a:lnTo>
                    <a:lnTo>
                      <a:pt x="274" y="312"/>
                    </a:lnTo>
                    <a:lnTo>
                      <a:pt x="272" y="312"/>
                    </a:lnTo>
                    <a:lnTo>
                      <a:pt x="271" y="312"/>
                    </a:lnTo>
                    <a:lnTo>
                      <a:pt x="271" y="314"/>
                    </a:lnTo>
                    <a:lnTo>
                      <a:pt x="272" y="315"/>
                    </a:lnTo>
                    <a:lnTo>
                      <a:pt x="272" y="317"/>
                    </a:lnTo>
                    <a:lnTo>
                      <a:pt x="271" y="317"/>
                    </a:lnTo>
                    <a:lnTo>
                      <a:pt x="269" y="317"/>
                    </a:lnTo>
                    <a:lnTo>
                      <a:pt x="269" y="314"/>
                    </a:lnTo>
                    <a:lnTo>
                      <a:pt x="267" y="312"/>
                    </a:lnTo>
                    <a:lnTo>
                      <a:pt x="266" y="312"/>
                    </a:lnTo>
                    <a:lnTo>
                      <a:pt x="266" y="314"/>
                    </a:lnTo>
                    <a:lnTo>
                      <a:pt x="266" y="315"/>
                    </a:lnTo>
                    <a:lnTo>
                      <a:pt x="264" y="317"/>
                    </a:lnTo>
                    <a:lnTo>
                      <a:pt x="264" y="315"/>
                    </a:lnTo>
                    <a:lnTo>
                      <a:pt x="262" y="314"/>
                    </a:lnTo>
                    <a:lnTo>
                      <a:pt x="261" y="312"/>
                    </a:lnTo>
                    <a:lnTo>
                      <a:pt x="261" y="314"/>
                    </a:lnTo>
                    <a:lnTo>
                      <a:pt x="261" y="315"/>
                    </a:lnTo>
                    <a:lnTo>
                      <a:pt x="261" y="317"/>
                    </a:lnTo>
                    <a:lnTo>
                      <a:pt x="261" y="320"/>
                    </a:lnTo>
                    <a:lnTo>
                      <a:pt x="262" y="320"/>
                    </a:lnTo>
                    <a:lnTo>
                      <a:pt x="262" y="322"/>
                    </a:lnTo>
                    <a:lnTo>
                      <a:pt x="261" y="324"/>
                    </a:lnTo>
                    <a:lnTo>
                      <a:pt x="262" y="324"/>
                    </a:lnTo>
                    <a:lnTo>
                      <a:pt x="262" y="326"/>
                    </a:lnTo>
                    <a:lnTo>
                      <a:pt x="264" y="327"/>
                    </a:lnTo>
                    <a:lnTo>
                      <a:pt x="264" y="329"/>
                    </a:lnTo>
                    <a:lnTo>
                      <a:pt x="262" y="329"/>
                    </a:lnTo>
                    <a:lnTo>
                      <a:pt x="262" y="327"/>
                    </a:lnTo>
                    <a:lnTo>
                      <a:pt x="261" y="329"/>
                    </a:lnTo>
                    <a:lnTo>
                      <a:pt x="262" y="329"/>
                    </a:lnTo>
                    <a:lnTo>
                      <a:pt x="262" y="331"/>
                    </a:lnTo>
                    <a:lnTo>
                      <a:pt x="262" y="332"/>
                    </a:lnTo>
                    <a:lnTo>
                      <a:pt x="261" y="331"/>
                    </a:lnTo>
                    <a:lnTo>
                      <a:pt x="259" y="329"/>
                    </a:lnTo>
                    <a:lnTo>
                      <a:pt x="259" y="331"/>
                    </a:lnTo>
                    <a:lnTo>
                      <a:pt x="259" y="332"/>
                    </a:lnTo>
                    <a:lnTo>
                      <a:pt x="257" y="332"/>
                    </a:lnTo>
                    <a:lnTo>
                      <a:pt x="257" y="334"/>
                    </a:lnTo>
                    <a:lnTo>
                      <a:pt x="256" y="336"/>
                    </a:lnTo>
                    <a:lnTo>
                      <a:pt x="254" y="334"/>
                    </a:lnTo>
                    <a:lnTo>
                      <a:pt x="252" y="336"/>
                    </a:lnTo>
                    <a:lnTo>
                      <a:pt x="254" y="336"/>
                    </a:lnTo>
                    <a:lnTo>
                      <a:pt x="254" y="341"/>
                    </a:lnTo>
                    <a:lnTo>
                      <a:pt x="252" y="341"/>
                    </a:lnTo>
                    <a:lnTo>
                      <a:pt x="254" y="342"/>
                    </a:lnTo>
                    <a:lnTo>
                      <a:pt x="254" y="344"/>
                    </a:lnTo>
                    <a:lnTo>
                      <a:pt x="252" y="344"/>
                    </a:lnTo>
                    <a:lnTo>
                      <a:pt x="250" y="342"/>
                    </a:lnTo>
                    <a:lnTo>
                      <a:pt x="249" y="339"/>
                    </a:lnTo>
                    <a:lnTo>
                      <a:pt x="249" y="341"/>
                    </a:lnTo>
                    <a:lnTo>
                      <a:pt x="247" y="339"/>
                    </a:lnTo>
                    <a:lnTo>
                      <a:pt x="245" y="337"/>
                    </a:lnTo>
                    <a:lnTo>
                      <a:pt x="245" y="334"/>
                    </a:lnTo>
                    <a:lnTo>
                      <a:pt x="244" y="332"/>
                    </a:lnTo>
                    <a:lnTo>
                      <a:pt x="244" y="331"/>
                    </a:lnTo>
                    <a:lnTo>
                      <a:pt x="244" y="329"/>
                    </a:lnTo>
                    <a:lnTo>
                      <a:pt x="242" y="329"/>
                    </a:lnTo>
                    <a:lnTo>
                      <a:pt x="240" y="329"/>
                    </a:lnTo>
                    <a:lnTo>
                      <a:pt x="240" y="331"/>
                    </a:lnTo>
                    <a:lnTo>
                      <a:pt x="239" y="331"/>
                    </a:lnTo>
                    <a:lnTo>
                      <a:pt x="237" y="331"/>
                    </a:lnTo>
                    <a:lnTo>
                      <a:pt x="237" y="329"/>
                    </a:lnTo>
                    <a:lnTo>
                      <a:pt x="235" y="329"/>
                    </a:lnTo>
                    <a:lnTo>
                      <a:pt x="235" y="331"/>
                    </a:lnTo>
                    <a:lnTo>
                      <a:pt x="235" y="332"/>
                    </a:lnTo>
                    <a:lnTo>
                      <a:pt x="234" y="332"/>
                    </a:lnTo>
                    <a:lnTo>
                      <a:pt x="234" y="331"/>
                    </a:lnTo>
                    <a:lnTo>
                      <a:pt x="232" y="331"/>
                    </a:lnTo>
                    <a:lnTo>
                      <a:pt x="232" y="332"/>
                    </a:lnTo>
                    <a:lnTo>
                      <a:pt x="232" y="334"/>
                    </a:lnTo>
                    <a:lnTo>
                      <a:pt x="232" y="336"/>
                    </a:lnTo>
                    <a:lnTo>
                      <a:pt x="230" y="336"/>
                    </a:lnTo>
                    <a:lnTo>
                      <a:pt x="232" y="337"/>
                    </a:lnTo>
                    <a:lnTo>
                      <a:pt x="234" y="336"/>
                    </a:lnTo>
                    <a:lnTo>
                      <a:pt x="235" y="336"/>
                    </a:lnTo>
                    <a:lnTo>
                      <a:pt x="235" y="337"/>
                    </a:lnTo>
                    <a:lnTo>
                      <a:pt x="235" y="339"/>
                    </a:lnTo>
                    <a:lnTo>
                      <a:pt x="239" y="341"/>
                    </a:lnTo>
                    <a:lnTo>
                      <a:pt x="240" y="341"/>
                    </a:lnTo>
                    <a:lnTo>
                      <a:pt x="242" y="342"/>
                    </a:lnTo>
                    <a:lnTo>
                      <a:pt x="244" y="344"/>
                    </a:lnTo>
                    <a:lnTo>
                      <a:pt x="244" y="348"/>
                    </a:lnTo>
                    <a:lnTo>
                      <a:pt x="244" y="349"/>
                    </a:lnTo>
                    <a:lnTo>
                      <a:pt x="240" y="353"/>
                    </a:lnTo>
                    <a:lnTo>
                      <a:pt x="239" y="354"/>
                    </a:lnTo>
                    <a:lnTo>
                      <a:pt x="237" y="354"/>
                    </a:lnTo>
                    <a:lnTo>
                      <a:pt x="237" y="356"/>
                    </a:lnTo>
                    <a:lnTo>
                      <a:pt x="237" y="358"/>
                    </a:lnTo>
                    <a:lnTo>
                      <a:pt x="239" y="359"/>
                    </a:lnTo>
                    <a:lnTo>
                      <a:pt x="237" y="361"/>
                    </a:lnTo>
                    <a:lnTo>
                      <a:pt x="235" y="363"/>
                    </a:lnTo>
                    <a:lnTo>
                      <a:pt x="235" y="361"/>
                    </a:lnTo>
                    <a:lnTo>
                      <a:pt x="234" y="361"/>
                    </a:lnTo>
                    <a:lnTo>
                      <a:pt x="232" y="361"/>
                    </a:lnTo>
                    <a:lnTo>
                      <a:pt x="230" y="361"/>
                    </a:lnTo>
                    <a:lnTo>
                      <a:pt x="228" y="358"/>
                    </a:lnTo>
                    <a:lnTo>
                      <a:pt x="227" y="358"/>
                    </a:lnTo>
                    <a:lnTo>
                      <a:pt x="227" y="356"/>
                    </a:lnTo>
                    <a:lnTo>
                      <a:pt x="225" y="354"/>
                    </a:lnTo>
                    <a:lnTo>
                      <a:pt x="227" y="353"/>
                    </a:lnTo>
                    <a:lnTo>
                      <a:pt x="225" y="351"/>
                    </a:lnTo>
                    <a:lnTo>
                      <a:pt x="225" y="349"/>
                    </a:lnTo>
                    <a:lnTo>
                      <a:pt x="227" y="349"/>
                    </a:lnTo>
                    <a:lnTo>
                      <a:pt x="227" y="348"/>
                    </a:lnTo>
                    <a:lnTo>
                      <a:pt x="227" y="346"/>
                    </a:lnTo>
                    <a:lnTo>
                      <a:pt x="228" y="344"/>
                    </a:lnTo>
                    <a:lnTo>
                      <a:pt x="228" y="342"/>
                    </a:lnTo>
                    <a:lnTo>
                      <a:pt x="227" y="341"/>
                    </a:lnTo>
                    <a:lnTo>
                      <a:pt x="225" y="339"/>
                    </a:lnTo>
                    <a:lnTo>
                      <a:pt x="225" y="341"/>
                    </a:lnTo>
                    <a:lnTo>
                      <a:pt x="223" y="344"/>
                    </a:lnTo>
                    <a:lnTo>
                      <a:pt x="222" y="341"/>
                    </a:lnTo>
                    <a:lnTo>
                      <a:pt x="222" y="339"/>
                    </a:lnTo>
                    <a:lnTo>
                      <a:pt x="220" y="339"/>
                    </a:lnTo>
                    <a:lnTo>
                      <a:pt x="218" y="341"/>
                    </a:lnTo>
                    <a:lnTo>
                      <a:pt x="220" y="344"/>
                    </a:lnTo>
                    <a:lnTo>
                      <a:pt x="220" y="346"/>
                    </a:lnTo>
                    <a:lnTo>
                      <a:pt x="222" y="346"/>
                    </a:lnTo>
                    <a:lnTo>
                      <a:pt x="222" y="348"/>
                    </a:lnTo>
                    <a:lnTo>
                      <a:pt x="220" y="348"/>
                    </a:lnTo>
                    <a:lnTo>
                      <a:pt x="220" y="346"/>
                    </a:lnTo>
                    <a:lnTo>
                      <a:pt x="220" y="344"/>
                    </a:lnTo>
                    <a:lnTo>
                      <a:pt x="218" y="341"/>
                    </a:lnTo>
                    <a:lnTo>
                      <a:pt x="217" y="342"/>
                    </a:lnTo>
                    <a:lnTo>
                      <a:pt x="217" y="344"/>
                    </a:lnTo>
                    <a:lnTo>
                      <a:pt x="215" y="346"/>
                    </a:lnTo>
                    <a:lnTo>
                      <a:pt x="213" y="346"/>
                    </a:lnTo>
                    <a:lnTo>
                      <a:pt x="213" y="348"/>
                    </a:lnTo>
                    <a:lnTo>
                      <a:pt x="213" y="349"/>
                    </a:lnTo>
                    <a:lnTo>
                      <a:pt x="215" y="349"/>
                    </a:lnTo>
                    <a:lnTo>
                      <a:pt x="217" y="353"/>
                    </a:lnTo>
                    <a:lnTo>
                      <a:pt x="215" y="353"/>
                    </a:lnTo>
                    <a:lnTo>
                      <a:pt x="215" y="354"/>
                    </a:lnTo>
                    <a:lnTo>
                      <a:pt x="215" y="356"/>
                    </a:lnTo>
                    <a:lnTo>
                      <a:pt x="217" y="358"/>
                    </a:lnTo>
                    <a:lnTo>
                      <a:pt x="218" y="358"/>
                    </a:lnTo>
                    <a:lnTo>
                      <a:pt x="220" y="359"/>
                    </a:lnTo>
                    <a:lnTo>
                      <a:pt x="220" y="361"/>
                    </a:lnTo>
                    <a:lnTo>
                      <a:pt x="222" y="361"/>
                    </a:lnTo>
                    <a:lnTo>
                      <a:pt x="222" y="363"/>
                    </a:lnTo>
                    <a:lnTo>
                      <a:pt x="220" y="363"/>
                    </a:lnTo>
                    <a:lnTo>
                      <a:pt x="222" y="365"/>
                    </a:lnTo>
                    <a:lnTo>
                      <a:pt x="222" y="366"/>
                    </a:lnTo>
                    <a:lnTo>
                      <a:pt x="220" y="366"/>
                    </a:lnTo>
                    <a:lnTo>
                      <a:pt x="218" y="365"/>
                    </a:lnTo>
                    <a:lnTo>
                      <a:pt x="215" y="363"/>
                    </a:lnTo>
                    <a:lnTo>
                      <a:pt x="213" y="363"/>
                    </a:lnTo>
                    <a:lnTo>
                      <a:pt x="213" y="361"/>
                    </a:lnTo>
                    <a:lnTo>
                      <a:pt x="212" y="361"/>
                    </a:lnTo>
                    <a:lnTo>
                      <a:pt x="208" y="361"/>
                    </a:lnTo>
                    <a:lnTo>
                      <a:pt x="205" y="359"/>
                    </a:lnTo>
                    <a:lnTo>
                      <a:pt x="203" y="359"/>
                    </a:lnTo>
                    <a:lnTo>
                      <a:pt x="201" y="359"/>
                    </a:lnTo>
                    <a:lnTo>
                      <a:pt x="201" y="361"/>
                    </a:lnTo>
                    <a:lnTo>
                      <a:pt x="200" y="363"/>
                    </a:lnTo>
                    <a:lnTo>
                      <a:pt x="196" y="363"/>
                    </a:lnTo>
                    <a:lnTo>
                      <a:pt x="196" y="359"/>
                    </a:lnTo>
                    <a:lnTo>
                      <a:pt x="196" y="358"/>
                    </a:lnTo>
                    <a:lnTo>
                      <a:pt x="196" y="356"/>
                    </a:lnTo>
                    <a:lnTo>
                      <a:pt x="195" y="356"/>
                    </a:lnTo>
                    <a:lnTo>
                      <a:pt x="195" y="351"/>
                    </a:lnTo>
                    <a:lnTo>
                      <a:pt x="195" y="349"/>
                    </a:lnTo>
                    <a:lnTo>
                      <a:pt x="195" y="348"/>
                    </a:lnTo>
                    <a:lnTo>
                      <a:pt x="195" y="344"/>
                    </a:lnTo>
                    <a:lnTo>
                      <a:pt x="195" y="342"/>
                    </a:lnTo>
                    <a:lnTo>
                      <a:pt x="193" y="344"/>
                    </a:lnTo>
                    <a:lnTo>
                      <a:pt x="191" y="346"/>
                    </a:lnTo>
                    <a:lnTo>
                      <a:pt x="189" y="348"/>
                    </a:lnTo>
                    <a:lnTo>
                      <a:pt x="189" y="351"/>
                    </a:lnTo>
                    <a:lnTo>
                      <a:pt x="188" y="351"/>
                    </a:lnTo>
                    <a:lnTo>
                      <a:pt x="188" y="349"/>
                    </a:lnTo>
                    <a:lnTo>
                      <a:pt x="188" y="348"/>
                    </a:lnTo>
                    <a:lnTo>
                      <a:pt x="186" y="348"/>
                    </a:lnTo>
                    <a:lnTo>
                      <a:pt x="184" y="349"/>
                    </a:lnTo>
                    <a:lnTo>
                      <a:pt x="184" y="351"/>
                    </a:lnTo>
                    <a:lnTo>
                      <a:pt x="184" y="353"/>
                    </a:lnTo>
                    <a:lnTo>
                      <a:pt x="181" y="353"/>
                    </a:lnTo>
                    <a:lnTo>
                      <a:pt x="181" y="354"/>
                    </a:lnTo>
                    <a:lnTo>
                      <a:pt x="183" y="356"/>
                    </a:lnTo>
                    <a:lnTo>
                      <a:pt x="183" y="358"/>
                    </a:lnTo>
                    <a:lnTo>
                      <a:pt x="184" y="358"/>
                    </a:lnTo>
                    <a:lnTo>
                      <a:pt x="186" y="361"/>
                    </a:lnTo>
                    <a:lnTo>
                      <a:pt x="188" y="365"/>
                    </a:lnTo>
                    <a:lnTo>
                      <a:pt x="188" y="366"/>
                    </a:lnTo>
                    <a:lnTo>
                      <a:pt x="186" y="368"/>
                    </a:lnTo>
                    <a:lnTo>
                      <a:pt x="184" y="368"/>
                    </a:lnTo>
                    <a:lnTo>
                      <a:pt x="184" y="371"/>
                    </a:lnTo>
                    <a:lnTo>
                      <a:pt x="184" y="373"/>
                    </a:lnTo>
                    <a:lnTo>
                      <a:pt x="184" y="375"/>
                    </a:lnTo>
                    <a:lnTo>
                      <a:pt x="184" y="376"/>
                    </a:lnTo>
                    <a:lnTo>
                      <a:pt x="184" y="378"/>
                    </a:lnTo>
                    <a:lnTo>
                      <a:pt x="184" y="381"/>
                    </a:lnTo>
                    <a:lnTo>
                      <a:pt x="184" y="385"/>
                    </a:lnTo>
                    <a:lnTo>
                      <a:pt x="183" y="385"/>
                    </a:lnTo>
                    <a:lnTo>
                      <a:pt x="183" y="387"/>
                    </a:lnTo>
                    <a:lnTo>
                      <a:pt x="184" y="388"/>
                    </a:lnTo>
                    <a:lnTo>
                      <a:pt x="184" y="390"/>
                    </a:lnTo>
                    <a:lnTo>
                      <a:pt x="184" y="393"/>
                    </a:lnTo>
                    <a:lnTo>
                      <a:pt x="184" y="395"/>
                    </a:lnTo>
                    <a:lnTo>
                      <a:pt x="186" y="395"/>
                    </a:lnTo>
                    <a:lnTo>
                      <a:pt x="186" y="393"/>
                    </a:lnTo>
                    <a:lnTo>
                      <a:pt x="188" y="393"/>
                    </a:lnTo>
                    <a:lnTo>
                      <a:pt x="189" y="395"/>
                    </a:lnTo>
                    <a:lnTo>
                      <a:pt x="189" y="397"/>
                    </a:lnTo>
                    <a:lnTo>
                      <a:pt x="188" y="395"/>
                    </a:lnTo>
                    <a:lnTo>
                      <a:pt x="188" y="397"/>
                    </a:lnTo>
                    <a:lnTo>
                      <a:pt x="188" y="398"/>
                    </a:lnTo>
                    <a:lnTo>
                      <a:pt x="188" y="400"/>
                    </a:lnTo>
                    <a:lnTo>
                      <a:pt x="186" y="400"/>
                    </a:lnTo>
                    <a:lnTo>
                      <a:pt x="186" y="402"/>
                    </a:lnTo>
                    <a:lnTo>
                      <a:pt x="184" y="403"/>
                    </a:lnTo>
                    <a:lnTo>
                      <a:pt x="186" y="405"/>
                    </a:lnTo>
                    <a:lnTo>
                      <a:pt x="184" y="405"/>
                    </a:lnTo>
                    <a:lnTo>
                      <a:pt x="183" y="407"/>
                    </a:lnTo>
                    <a:lnTo>
                      <a:pt x="181" y="410"/>
                    </a:lnTo>
                    <a:lnTo>
                      <a:pt x="181" y="412"/>
                    </a:lnTo>
                    <a:lnTo>
                      <a:pt x="183" y="412"/>
                    </a:lnTo>
                    <a:lnTo>
                      <a:pt x="181" y="414"/>
                    </a:lnTo>
                    <a:lnTo>
                      <a:pt x="181" y="415"/>
                    </a:lnTo>
                    <a:lnTo>
                      <a:pt x="179" y="415"/>
                    </a:lnTo>
                    <a:lnTo>
                      <a:pt x="179" y="417"/>
                    </a:lnTo>
                    <a:lnTo>
                      <a:pt x="178" y="417"/>
                    </a:lnTo>
                    <a:lnTo>
                      <a:pt x="178" y="415"/>
                    </a:lnTo>
                    <a:lnTo>
                      <a:pt x="176" y="414"/>
                    </a:lnTo>
                    <a:lnTo>
                      <a:pt x="174" y="414"/>
                    </a:lnTo>
                    <a:lnTo>
                      <a:pt x="174" y="415"/>
                    </a:lnTo>
                    <a:lnTo>
                      <a:pt x="173" y="415"/>
                    </a:lnTo>
                    <a:lnTo>
                      <a:pt x="174" y="414"/>
                    </a:lnTo>
                    <a:lnTo>
                      <a:pt x="173" y="414"/>
                    </a:lnTo>
                    <a:lnTo>
                      <a:pt x="171" y="412"/>
                    </a:lnTo>
                    <a:lnTo>
                      <a:pt x="169" y="414"/>
                    </a:lnTo>
                    <a:lnTo>
                      <a:pt x="169" y="415"/>
                    </a:lnTo>
                    <a:lnTo>
                      <a:pt x="167" y="415"/>
                    </a:lnTo>
                    <a:lnTo>
                      <a:pt x="166" y="414"/>
                    </a:lnTo>
                    <a:lnTo>
                      <a:pt x="164" y="414"/>
                    </a:lnTo>
                    <a:lnTo>
                      <a:pt x="164" y="417"/>
                    </a:lnTo>
                    <a:lnTo>
                      <a:pt x="164" y="415"/>
                    </a:lnTo>
                    <a:lnTo>
                      <a:pt x="164" y="417"/>
                    </a:lnTo>
                    <a:lnTo>
                      <a:pt x="164" y="419"/>
                    </a:lnTo>
                    <a:lnTo>
                      <a:pt x="164" y="424"/>
                    </a:lnTo>
                    <a:lnTo>
                      <a:pt x="162" y="427"/>
                    </a:lnTo>
                    <a:lnTo>
                      <a:pt x="164" y="429"/>
                    </a:lnTo>
                    <a:lnTo>
                      <a:pt x="162" y="432"/>
                    </a:lnTo>
                    <a:lnTo>
                      <a:pt x="162" y="434"/>
                    </a:lnTo>
                    <a:lnTo>
                      <a:pt x="162" y="432"/>
                    </a:lnTo>
                    <a:lnTo>
                      <a:pt x="161" y="429"/>
                    </a:lnTo>
                    <a:lnTo>
                      <a:pt x="159" y="427"/>
                    </a:lnTo>
                    <a:lnTo>
                      <a:pt x="159" y="429"/>
                    </a:lnTo>
                    <a:lnTo>
                      <a:pt x="159" y="431"/>
                    </a:lnTo>
                    <a:lnTo>
                      <a:pt x="159" y="432"/>
                    </a:lnTo>
                    <a:lnTo>
                      <a:pt x="157" y="432"/>
                    </a:lnTo>
                    <a:lnTo>
                      <a:pt x="157" y="434"/>
                    </a:lnTo>
                    <a:lnTo>
                      <a:pt x="157" y="436"/>
                    </a:lnTo>
                    <a:lnTo>
                      <a:pt x="156" y="437"/>
                    </a:lnTo>
                    <a:lnTo>
                      <a:pt x="156" y="436"/>
                    </a:lnTo>
                    <a:lnTo>
                      <a:pt x="157" y="436"/>
                    </a:lnTo>
                    <a:lnTo>
                      <a:pt x="156" y="432"/>
                    </a:lnTo>
                    <a:lnTo>
                      <a:pt x="154" y="434"/>
                    </a:lnTo>
                    <a:lnTo>
                      <a:pt x="156" y="434"/>
                    </a:lnTo>
                    <a:lnTo>
                      <a:pt x="156" y="436"/>
                    </a:lnTo>
                    <a:lnTo>
                      <a:pt x="154" y="436"/>
                    </a:lnTo>
                    <a:lnTo>
                      <a:pt x="154" y="434"/>
                    </a:lnTo>
                    <a:lnTo>
                      <a:pt x="152" y="434"/>
                    </a:lnTo>
                    <a:lnTo>
                      <a:pt x="152" y="436"/>
                    </a:lnTo>
                    <a:lnTo>
                      <a:pt x="152" y="437"/>
                    </a:lnTo>
                    <a:lnTo>
                      <a:pt x="154" y="439"/>
                    </a:lnTo>
                    <a:lnTo>
                      <a:pt x="154" y="441"/>
                    </a:lnTo>
                    <a:lnTo>
                      <a:pt x="152" y="441"/>
                    </a:lnTo>
                    <a:lnTo>
                      <a:pt x="151" y="439"/>
                    </a:lnTo>
                    <a:lnTo>
                      <a:pt x="151" y="437"/>
                    </a:lnTo>
                    <a:lnTo>
                      <a:pt x="149" y="437"/>
                    </a:lnTo>
                    <a:lnTo>
                      <a:pt x="149" y="439"/>
                    </a:lnTo>
                    <a:lnTo>
                      <a:pt x="149" y="441"/>
                    </a:lnTo>
                    <a:lnTo>
                      <a:pt x="149" y="442"/>
                    </a:lnTo>
                    <a:lnTo>
                      <a:pt x="147" y="448"/>
                    </a:lnTo>
                    <a:lnTo>
                      <a:pt x="145" y="448"/>
                    </a:lnTo>
                    <a:lnTo>
                      <a:pt x="145" y="449"/>
                    </a:lnTo>
                    <a:lnTo>
                      <a:pt x="142" y="453"/>
                    </a:lnTo>
                    <a:lnTo>
                      <a:pt x="142" y="454"/>
                    </a:lnTo>
                    <a:lnTo>
                      <a:pt x="140" y="453"/>
                    </a:lnTo>
                    <a:lnTo>
                      <a:pt x="140" y="451"/>
                    </a:lnTo>
                    <a:lnTo>
                      <a:pt x="139" y="451"/>
                    </a:lnTo>
                    <a:lnTo>
                      <a:pt x="139" y="449"/>
                    </a:lnTo>
                    <a:lnTo>
                      <a:pt x="139" y="448"/>
                    </a:lnTo>
                    <a:lnTo>
                      <a:pt x="137" y="448"/>
                    </a:lnTo>
                    <a:lnTo>
                      <a:pt x="135" y="448"/>
                    </a:lnTo>
                    <a:lnTo>
                      <a:pt x="134" y="448"/>
                    </a:lnTo>
                    <a:lnTo>
                      <a:pt x="132" y="449"/>
                    </a:lnTo>
                    <a:lnTo>
                      <a:pt x="130" y="453"/>
                    </a:lnTo>
                    <a:lnTo>
                      <a:pt x="130" y="454"/>
                    </a:lnTo>
                    <a:lnTo>
                      <a:pt x="130" y="456"/>
                    </a:lnTo>
                    <a:lnTo>
                      <a:pt x="130" y="454"/>
                    </a:lnTo>
                    <a:lnTo>
                      <a:pt x="129" y="453"/>
                    </a:lnTo>
                    <a:lnTo>
                      <a:pt x="127" y="454"/>
                    </a:lnTo>
                    <a:lnTo>
                      <a:pt x="127" y="453"/>
                    </a:lnTo>
                    <a:lnTo>
                      <a:pt x="127" y="451"/>
                    </a:lnTo>
                    <a:lnTo>
                      <a:pt x="127" y="449"/>
                    </a:lnTo>
                    <a:lnTo>
                      <a:pt x="129" y="448"/>
                    </a:lnTo>
                    <a:lnTo>
                      <a:pt x="127" y="446"/>
                    </a:lnTo>
                    <a:lnTo>
                      <a:pt x="125" y="444"/>
                    </a:lnTo>
                    <a:lnTo>
                      <a:pt x="125" y="442"/>
                    </a:lnTo>
                    <a:lnTo>
                      <a:pt x="125" y="441"/>
                    </a:lnTo>
                    <a:lnTo>
                      <a:pt x="123" y="441"/>
                    </a:lnTo>
                    <a:lnTo>
                      <a:pt x="123" y="442"/>
                    </a:lnTo>
                    <a:lnTo>
                      <a:pt x="123" y="444"/>
                    </a:lnTo>
                    <a:lnTo>
                      <a:pt x="123" y="446"/>
                    </a:lnTo>
                    <a:lnTo>
                      <a:pt x="122" y="448"/>
                    </a:lnTo>
                    <a:lnTo>
                      <a:pt x="122" y="446"/>
                    </a:lnTo>
                    <a:lnTo>
                      <a:pt x="120" y="446"/>
                    </a:lnTo>
                    <a:lnTo>
                      <a:pt x="120" y="448"/>
                    </a:lnTo>
                    <a:lnTo>
                      <a:pt x="117" y="451"/>
                    </a:lnTo>
                    <a:lnTo>
                      <a:pt x="117" y="453"/>
                    </a:lnTo>
                    <a:lnTo>
                      <a:pt x="115" y="456"/>
                    </a:lnTo>
                    <a:lnTo>
                      <a:pt x="115" y="454"/>
                    </a:lnTo>
                    <a:lnTo>
                      <a:pt x="115" y="453"/>
                    </a:lnTo>
                    <a:lnTo>
                      <a:pt x="115" y="454"/>
                    </a:lnTo>
                    <a:lnTo>
                      <a:pt x="115" y="456"/>
                    </a:lnTo>
                    <a:lnTo>
                      <a:pt x="115" y="458"/>
                    </a:lnTo>
                    <a:lnTo>
                      <a:pt x="113" y="461"/>
                    </a:lnTo>
                    <a:lnTo>
                      <a:pt x="115" y="463"/>
                    </a:lnTo>
                    <a:lnTo>
                      <a:pt x="113" y="463"/>
                    </a:lnTo>
                    <a:lnTo>
                      <a:pt x="113" y="466"/>
                    </a:lnTo>
                    <a:lnTo>
                      <a:pt x="113" y="468"/>
                    </a:lnTo>
                    <a:lnTo>
                      <a:pt x="115" y="468"/>
                    </a:lnTo>
                    <a:lnTo>
                      <a:pt x="117" y="470"/>
                    </a:lnTo>
                    <a:lnTo>
                      <a:pt x="117" y="471"/>
                    </a:lnTo>
                    <a:lnTo>
                      <a:pt x="118" y="475"/>
                    </a:lnTo>
                    <a:lnTo>
                      <a:pt x="118" y="476"/>
                    </a:lnTo>
                    <a:lnTo>
                      <a:pt x="120" y="476"/>
                    </a:lnTo>
                    <a:lnTo>
                      <a:pt x="120" y="478"/>
                    </a:lnTo>
                    <a:lnTo>
                      <a:pt x="120" y="480"/>
                    </a:lnTo>
                    <a:lnTo>
                      <a:pt x="118" y="480"/>
                    </a:lnTo>
                    <a:lnTo>
                      <a:pt x="117" y="481"/>
                    </a:lnTo>
                    <a:lnTo>
                      <a:pt x="115" y="480"/>
                    </a:lnTo>
                    <a:lnTo>
                      <a:pt x="113" y="481"/>
                    </a:lnTo>
                    <a:lnTo>
                      <a:pt x="113" y="483"/>
                    </a:lnTo>
                    <a:lnTo>
                      <a:pt x="110" y="485"/>
                    </a:lnTo>
                    <a:lnTo>
                      <a:pt x="110" y="486"/>
                    </a:lnTo>
                    <a:lnTo>
                      <a:pt x="108" y="488"/>
                    </a:lnTo>
                    <a:lnTo>
                      <a:pt x="108" y="490"/>
                    </a:lnTo>
                    <a:lnTo>
                      <a:pt x="108" y="492"/>
                    </a:lnTo>
                    <a:lnTo>
                      <a:pt x="110" y="493"/>
                    </a:lnTo>
                    <a:lnTo>
                      <a:pt x="112" y="495"/>
                    </a:lnTo>
                    <a:lnTo>
                      <a:pt x="113" y="495"/>
                    </a:lnTo>
                    <a:lnTo>
                      <a:pt x="112" y="497"/>
                    </a:lnTo>
                    <a:lnTo>
                      <a:pt x="112" y="498"/>
                    </a:lnTo>
                    <a:lnTo>
                      <a:pt x="112" y="500"/>
                    </a:lnTo>
                    <a:lnTo>
                      <a:pt x="112" y="502"/>
                    </a:lnTo>
                    <a:lnTo>
                      <a:pt x="110" y="502"/>
                    </a:lnTo>
                    <a:lnTo>
                      <a:pt x="108" y="503"/>
                    </a:lnTo>
                    <a:lnTo>
                      <a:pt x="110" y="505"/>
                    </a:lnTo>
                    <a:lnTo>
                      <a:pt x="108" y="507"/>
                    </a:lnTo>
                    <a:lnTo>
                      <a:pt x="108" y="510"/>
                    </a:lnTo>
                    <a:lnTo>
                      <a:pt x="106" y="510"/>
                    </a:lnTo>
                    <a:lnTo>
                      <a:pt x="103" y="510"/>
                    </a:lnTo>
                    <a:lnTo>
                      <a:pt x="103" y="512"/>
                    </a:lnTo>
                    <a:lnTo>
                      <a:pt x="101" y="514"/>
                    </a:lnTo>
                    <a:lnTo>
                      <a:pt x="101" y="515"/>
                    </a:lnTo>
                    <a:lnTo>
                      <a:pt x="101" y="520"/>
                    </a:lnTo>
                    <a:lnTo>
                      <a:pt x="101" y="524"/>
                    </a:lnTo>
                    <a:lnTo>
                      <a:pt x="103" y="525"/>
                    </a:lnTo>
                    <a:lnTo>
                      <a:pt x="103" y="527"/>
                    </a:lnTo>
                    <a:lnTo>
                      <a:pt x="103" y="529"/>
                    </a:lnTo>
                    <a:lnTo>
                      <a:pt x="101" y="534"/>
                    </a:lnTo>
                    <a:lnTo>
                      <a:pt x="101" y="537"/>
                    </a:lnTo>
                    <a:lnTo>
                      <a:pt x="101" y="539"/>
                    </a:lnTo>
                    <a:lnTo>
                      <a:pt x="101" y="542"/>
                    </a:lnTo>
                    <a:lnTo>
                      <a:pt x="101" y="544"/>
                    </a:lnTo>
                    <a:lnTo>
                      <a:pt x="101" y="546"/>
                    </a:lnTo>
                    <a:lnTo>
                      <a:pt x="98" y="547"/>
                    </a:lnTo>
                    <a:lnTo>
                      <a:pt x="95" y="546"/>
                    </a:lnTo>
                    <a:lnTo>
                      <a:pt x="91" y="544"/>
                    </a:lnTo>
                    <a:lnTo>
                      <a:pt x="88" y="542"/>
                    </a:lnTo>
                    <a:lnTo>
                      <a:pt x="86" y="541"/>
                    </a:lnTo>
                    <a:lnTo>
                      <a:pt x="86" y="536"/>
                    </a:lnTo>
                    <a:lnTo>
                      <a:pt x="84" y="529"/>
                    </a:lnTo>
                    <a:lnTo>
                      <a:pt x="83" y="529"/>
                    </a:lnTo>
                    <a:lnTo>
                      <a:pt x="83" y="527"/>
                    </a:lnTo>
                    <a:lnTo>
                      <a:pt x="81" y="527"/>
                    </a:lnTo>
                    <a:lnTo>
                      <a:pt x="76" y="522"/>
                    </a:lnTo>
                    <a:lnTo>
                      <a:pt x="74" y="522"/>
                    </a:lnTo>
                    <a:lnTo>
                      <a:pt x="73" y="520"/>
                    </a:lnTo>
                    <a:lnTo>
                      <a:pt x="71" y="520"/>
                    </a:lnTo>
                    <a:lnTo>
                      <a:pt x="68" y="517"/>
                    </a:lnTo>
                    <a:lnTo>
                      <a:pt x="68" y="515"/>
                    </a:lnTo>
                    <a:lnTo>
                      <a:pt x="66" y="512"/>
                    </a:lnTo>
                    <a:lnTo>
                      <a:pt x="66" y="505"/>
                    </a:lnTo>
                    <a:lnTo>
                      <a:pt x="66" y="503"/>
                    </a:lnTo>
                    <a:lnTo>
                      <a:pt x="66" y="500"/>
                    </a:lnTo>
                    <a:lnTo>
                      <a:pt x="64" y="498"/>
                    </a:lnTo>
                    <a:lnTo>
                      <a:pt x="64" y="497"/>
                    </a:lnTo>
                    <a:lnTo>
                      <a:pt x="64" y="495"/>
                    </a:lnTo>
                    <a:lnTo>
                      <a:pt x="62" y="493"/>
                    </a:lnTo>
                    <a:lnTo>
                      <a:pt x="59" y="481"/>
                    </a:lnTo>
                    <a:lnTo>
                      <a:pt x="59" y="480"/>
                    </a:lnTo>
                    <a:lnTo>
                      <a:pt x="57" y="478"/>
                    </a:lnTo>
                    <a:lnTo>
                      <a:pt x="57" y="476"/>
                    </a:lnTo>
                    <a:lnTo>
                      <a:pt x="54" y="468"/>
                    </a:lnTo>
                    <a:lnTo>
                      <a:pt x="51" y="458"/>
                    </a:lnTo>
                    <a:lnTo>
                      <a:pt x="51" y="454"/>
                    </a:lnTo>
                    <a:lnTo>
                      <a:pt x="44" y="434"/>
                    </a:lnTo>
                    <a:lnTo>
                      <a:pt x="39" y="414"/>
                    </a:lnTo>
                    <a:lnTo>
                      <a:pt x="37" y="412"/>
                    </a:lnTo>
                    <a:lnTo>
                      <a:pt x="35" y="405"/>
                    </a:lnTo>
                    <a:lnTo>
                      <a:pt x="25" y="375"/>
                    </a:lnTo>
                    <a:lnTo>
                      <a:pt x="20" y="358"/>
                    </a:lnTo>
                    <a:lnTo>
                      <a:pt x="10" y="327"/>
                    </a:lnTo>
                    <a:lnTo>
                      <a:pt x="3" y="304"/>
                    </a:lnTo>
                    <a:lnTo>
                      <a:pt x="0" y="295"/>
                    </a:lnTo>
                    <a:lnTo>
                      <a:pt x="3" y="292"/>
                    </a:lnTo>
                    <a:lnTo>
                      <a:pt x="5" y="292"/>
                    </a:lnTo>
                    <a:lnTo>
                      <a:pt x="5" y="290"/>
                    </a:lnTo>
                    <a:lnTo>
                      <a:pt x="7" y="288"/>
                    </a:lnTo>
                    <a:lnTo>
                      <a:pt x="8" y="288"/>
                    </a:lnTo>
                    <a:lnTo>
                      <a:pt x="12" y="290"/>
                    </a:lnTo>
                    <a:lnTo>
                      <a:pt x="13" y="292"/>
                    </a:lnTo>
                    <a:lnTo>
                      <a:pt x="13" y="295"/>
                    </a:lnTo>
                    <a:lnTo>
                      <a:pt x="15" y="298"/>
                    </a:lnTo>
                    <a:lnTo>
                      <a:pt x="17" y="298"/>
                    </a:lnTo>
                    <a:lnTo>
                      <a:pt x="18" y="298"/>
                    </a:lnTo>
                    <a:lnTo>
                      <a:pt x="20" y="298"/>
                    </a:lnTo>
                    <a:lnTo>
                      <a:pt x="20" y="297"/>
                    </a:lnTo>
                    <a:lnTo>
                      <a:pt x="20" y="295"/>
                    </a:lnTo>
                    <a:lnTo>
                      <a:pt x="20" y="287"/>
                    </a:lnTo>
                    <a:lnTo>
                      <a:pt x="18" y="280"/>
                    </a:lnTo>
                    <a:lnTo>
                      <a:pt x="17" y="280"/>
                    </a:lnTo>
                    <a:lnTo>
                      <a:pt x="15" y="278"/>
                    </a:lnTo>
                    <a:lnTo>
                      <a:pt x="17" y="275"/>
                    </a:lnTo>
                    <a:lnTo>
                      <a:pt x="18" y="273"/>
                    </a:lnTo>
                    <a:lnTo>
                      <a:pt x="20" y="273"/>
                    </a:lnTo>
                    <a:lnTo>
                      <a:pt x="22" y="275"/>
                    </a:lnTo>
                    <a:lnTo>
                      <a:pt x="23" y="276"/>
                    </a:lnTo>
                    <a:lnTo>
                      <a:pt x="29" y="278"/>
                    </a:lnTo>
                    <a:lnTo>
                      <a:pt x="30" y="276"/>
                    </a:lnTo>
                    <a:lnTo>
                      <a:pt x="30" y="273"/>
                    </a:lnTo>
                    <a:lnTo>
                      <a:pt x="29" y="271"/>
                    </a:lnTo>
                    <a:lnTo>
                      <a:pt x="27" y="270"/>
                    </a:lnTo>
                    <a:lnTo>
                      <a:pt x="25" y="270"/>
                    </a:lnTo>
                    <a:lnTo>
                      <a:pt x="20" y="266"/>
                    </a:lnTo>
                    <a:lnTo>
                      <a:pt x="20" y="265"/>
                    </a:lnTo>
                    <a:lnTo>
                      <a:pt x="20" y="263"/>
                    </a:lnTo>
                    <a:lnTo>
                      <a:pt x="20" y="261"/>
                    </a:lnTo>
                    <a:lnTo>
                      <a:pt x="22" y="258"/>
                    </a:lnTo>
                    <a:lnTo>
                      <a:pt x="20" y="256"/>
                    </a:lnTo>
                    <a:lnTo>
                      <a:pt x="22" y="253"/>
                    </a:lnTo>
                    <a:lnTo>
                      <a:pt x="27" y="244"/>
                    </a:lnTo>
                    <a:lnTo>
                      <a:pt x="27" y="243"/>
                    </a:lnTo>
                    <a:lnTo>
                      <a:pt x="32" y="236"/>
                    </a:lnTo>
                    <a:lnTo>
                      <a:pt x="34" y="236"/>
                    </a:lnTo>
                    <a:lnTo>
                      <a:pt x="35" y="229"/>
                    </a:lnTo>
                    <a:lnTo>
                      <a:pt x="34" y="227"/>
                    </a:lnTo>
                    <a:lnTo>
                      <a:pt x="32" y="224"/>
                    </a:lnTo>
                    <a:lnTo>
                      <a:pt x="34" y="224"/>
                    </a:lnTo>
                    <a:lnTo>
                      <a:pt x="34" y="222"/>
                    </a:lnTo>
                    <a:lnTo>
                      <a:pt x="34" y="221"/>
                    </a:lnTo>
                    <a:lnTo>
                      <a:pt x="35" y="219"/>
                    </a:lnTo>
                    <a:lnTo>
                      <a:pt x="35" y="215"/>
                    </a:lnTo>
                    <a:lnTo>
                      <a:pt x="39" y="215"/>
                    </a:lnTo>
                    <a:lnTo>
                      <a:pt x="40" y="212"/>
                    </a:lnTo>
                    <a:lnTo>
                      <a:pt x="40" y="210"/>
                    </a:lnTo>
                    <a:lnTo>
                      <a:pt x="40" y="209"/>
                    </a:lnTo>
                    <a:lnTo>
                      <a:pt x="40" y="204"/>
                    </a:lnTo>
                    <a:lnTo>
                      <a:pt x="39" y="202"/>
                    </a:lnTo>
                    <a:lnTo>
                      <a:pt x="35" y="202"/>
                    </a:lnTo>
                    <a:lnTo>
                      <a:pt x="34" y="197"/>
                    </a:lnTo>
                    <a:lnTo>
                      <a:pt x="32" y="192"/>
                    </a:lnTo>
                    <a:lnTo>
                      <a:pt x="32" y="187"/>
                    </a:lnTo>
                    <a:lnTo>
                      <a:pt x="34" y="185"/>
                    </a:lnTo>
                    <a:lnTo>
                      <a:pt x="34" y="180"/>
                    </a:lnTo>
                    <a:lnTo>
                      <a:pt x="30" y="178"/>
                    </a:lnTo>
                    <a:lnTo>
                      <a:pt x="29" y="176"/>
                    </a:lnTo>
                    <a:lnTo>
                      <a:pt x="30" y="158"/>
                    </a:lnTo>
                    <a:lnTo>
                      <a:pt x="32" y="156"/>
                    </a:lnTo>
                    <a:lnTo>
                      <a:pt x="32" y="154"/>
                    </a:lnTo>
                    <a:lnTo>
                      <a:pt x="34" y="153"/>
                    </a:lnTo>
                    <a:lnTo>
                      <a:pt x="39" y="146"/>
                    </a:lnTo>
                    <a:lnTo>
                      <a:pt x="35" y="126"/>
                    </a:lnTo>
                    <a:lnTo>
                      <a:pt x="34" y="112"/>
                    </a:lnTo>
                    <a:lnTo>
                      <a:pt x="40" y="88"/>
                    </a:lnTo>
                    <a:lnTo>
                      <a:pt x="49" y="53"/>
                    </a:lnTo>
                    <a:lnTo>
                      <a:pt x="62" y="9"/>
                    </a:lnTo>
                    <a:lnTo>
                      <a:pt x="68" y="7"/>
                    </a:lnTo>
                    <a:lnTo>
                      <a:pt x="74" y="9"/>
                    </a:lnTo>
                    <a:lnTo>
                      <a:pt x="76" y="9"/>
                    </a:lnTo>
                    <a:lnTo>
                      <a:pt x="78" y="10"/>
                    </a:lnTo>
                    <a:lnTo>
                      <a:pt x="78" y="12"/>
                    </a:lnTo>
                    <a:lnTo>
                      <a:pt x="78" y="14"/>
                    </a:lnTo>
                    <a:close/>
                  </a:path>
                </a:pathLst>
              </a:custGeom>
              <a:solidFill>
                <a:srgbClr val="4F7D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89" name="Freeform 186"/>
              <p:cNvSpPr>
                <a:spLocks noEditPoints="1"/>
              </p:cNvSpPr>
              <p:nvPr/>
            </p:nvSpPr>
            <p:spPr bwMode="auto">
              <a:xfrm>
                <a:off x="8156576" y="2843213"/>
                <a:ext cx="620713" cy="338138"/>
              </a:xfrm>
              <a:custGeom>
                <a:avLst/>
                <a:gdLst>
                  <a:gd name="T0" fmla="*/ 325 w 391"/>
                  <a:gd name="T1" fmla="*/ 201 h 213"/>
                  <a:gd name="T2" fmla="*/ 318 w 391"/>
                  <a:gd name="T3" fmla="*/ 196 h 213"/>
                  <a:gd name="T4" fmla="*/ 317 w 391"/>
                  <a:gd name="T5" fmla="*/ 184 h 213"/>
                  <a:gd name="T6" fmla="*/ 145 w 391"/>
                  <a:gd name="T7" fmla="*/ 30 h 213"/>
                  <a:gd name="T8" fmla="*/ 223 w 391"/>
                  <a:gd name="T9" fmla="*/ 15 h 213"/>
                  <a:gd name="T10" fmla="*/ 298 w 391"/>
                  <a:gd name="T11" fmla="*/ 5 h 213"/>
                  <a:gd name="T12" fmla="*/ 332 w 391"/>
                  <a:gd name="T13" fmla="*/ 128 h 213"/>
                  <a:gd name="T14" fmla="*/ 354 w 391"/>
                  <a:gd name="T15" fmla="*/ 142 h 213"/>
                  <a:gd name="T16" fmla="*/ 389 w 391"/>
                  <a:gd name="T17" fmla="*/ 140 h 213"/>
                  <a:gd name="T18" fmla="*/ 386 w 391"/>
                  <a:gd name="T19" fmla="*/ 184 h 213"/>
                  <a:gd name="T20" fmla="*/ 350 w 391"/>
                  <a:gd name="T21" fmla="*/ 203 h 213"/>
                  <a:gd name="T22" fmla="*/ 333 w 391"/>
                  <a:gd name="T23" fmla="*/ 213 h 213"/>
                  <a:gd name="T24" fmla="*/ 333 w 391"/>
                  <a:gd name="T25" fmla="*/ 196 h 213"/>
                  <a:gd name="T26" fmla="*/ 323 w 391"/>
                  <a:gd name="T27" fmla="*/ 189 h 213"/>
                  <a:gd name="T28" fmla="*/ 327 w 391"/>
                  <a:gd name="T29" fmla="*/ 176 h 213"/>
                  <a:gd name="T30" fmla="*/ 318 w 391"/>
                  <a:gd name="T31" fmla="*/ 172 h 213"/>
                  <a:gd name="T32" fmla="*/ 313 w 391"/>
                  <a:gd name="T33" fmla="*/ 164 h 213"/>
                  <a:gd name="T34" fmla="*/ 313 w 391"/>
                  <a:gd name="T35" fmla="*/ 179 h 213"/>
                  <a:gd name="T36" fmla="*/ 303 w 391"/>
                  <a:gd name="T37" fmla="*/ 179 h 213"/>
                  <a:gd name="T38" fmla="*/ 294 w 391"/>
                  <a:gd name="T39" fmla="*/ 167 h 213"/>
                  <a:gd name="T40" fmla="*/ 286 w 391"/>
                  <a:gd name="T41" fmla="*/ 150 h 213"/>
                  <a:gd name="T42" fmla="*/ 286 w 391"/>
                  <a:gd name="T43" fmla="*/ 139 h 213"/>
                  <a:gd name="T44" fmla="*/ 293 w 391"/>
                  <a:gd name="T45" fmla="*/ 128 h 213"/>
                  <a:gd name="T46" fmla="*/ 278 w 391"/>
                  <a:gd name="T47" fmla="*/ 127 h 213"/>
                  <a:gd name="T48" fmla="*/ 278 w 391"/>
                  <a:gd name="T49" fmla="*/ 115 h 213"/>
                  <a:gd name="T50" fmla="*/ 284 w 391"/>
                  <a:gd name="T51" fmla="*/ 106 h 213"/>
                  <a:gd name="T52" fmla="*/ 274 w 391"/>
                  <a:gd name="T53" fmla="*/ 103 h 213"/>
                  <a:gd name="T54" fmla="*/ 271 w 391"/>
                  <a:gd name="T55" fmla="*/ 105 h 213"/>
                  <a:gd name="T56" fmla="*/ 276 w 391"/>
                  <a:gd name="T57" fmla="*/ 95 h 213"/>
                  <a:gd name="T58" fmla="*/ 284 w 391"/>
                  <a:gd name="T59" fmla="*/ 83 h 213"/>
                  <a:gd name="T60" fmla="*/ 278 w 391"/>
                  <a:gd name="T61" fmla="*/ 88 h 213"/>
                  <a:gd name="T62" fmla="*/ 274 w 391"/>
                  <a:gd name="T63" fmla="*/ 64 h 213"/>
                  <a:gd name="T64" fmla="*/ 279 w 391"/>
                  <a:gd name="T65" fmla="*/ 47 h 213"/>
                  <a:gd name="T66" fmla="*/ 288 w 391"/>
                  <a:gd name="T67" fmla="*/ 40 h 213"/>
                  <a:gd name="T68" fmla="*/ 288 w 391"/>
                  <a:gd name="T69" fmla="*/ 23 h 213"/>
                  <a:gd name="T70" fmla="*/ 281 w 391"/>
                  <a:gd name="T71" fmla="*/ 34 h 213"/>
                  <a:gd name="T72" fmla="*/ 271 w 391"/>
                  <a:gd name="T73" fmla="*/ 51 h 213"/>
                  <a:gd name="T74" fmla="*/ 266 w 391"/>
                  <a:gd name="T75" fmla="*/ 52 h 213"/>
                  <a:gd name="T76" fmla="*/ 261 w 391"/>
                  <a:gd name="T77" fmla="*/ 67 h 213"/>
                  <a:gd name="T78" fmla="*/ 254 w 391"/>
                  <a:gd name="T79" fmla="*/ 78 h 213"/>
                  <a:gd name="T80" fmla="*/ 264 w 391"/>
                  <a:gd name="T81" fmla="*/ 91 h 213"/>
                  <a:gd name="T82" fmla="*/ 261 w 391"/>
                  <a:gd name="T83" fmla="*/ 110 h 213"/>
                  <a:gd name="T84" fmla="*/ 259 w 391"/>
                  <a:gd name="T85" fmla="*/ 123 h 213"/>
                  <a:gd name="T86" fmla="*/ 266 w 391"/>
                  <a:gd name="T87" fmla="*/ 144 h 213"/>
                  <a:gd name="T88" fmla="*/ 281 w 391"/>
                  <a:gd name="T89" fmla="*/ 166 h 213"/>
                  <a:gd name="T90" fmla="*/ 286 w 391"/>
                  <a:gd name="T91" fmla="*/ 188 h 213"/>
                  <a:gd name="T92" fmla="*/ 294 w 391"/>
                  <a:gd name="T93" fmla="*/ 205 h 213"/>
                  <a:gd name="T94" fmla="*/ 283 w 391"/>
                  <a:gd name="T95" fmla="*/ 201 h 213"/>
                  <a:gd name="T96" fmla="*/ 266 w 391"/>
                  <a:gd name="T97" fmla="*/ 189 h 213"/>
                  <a:gd name="T98" fmla="*/ 247 w 391"/>
                  <a:gd name="T99" fmla="*/ 186 h 213"/>
                  <a:gd name="T100" fmla="*/ 232 w 391"/>
                  <a:gd name="T101" fmla="*/ 176 h 213"/>
                  <a:gd name="T102" fmla="*/ 217 w 391"/>
                  <a:gd name="T103" fmla="*/ 181 h 213"/>
                  <a:gd name="T104" fmla="*/ 206 w 391"/>
                  <a:gd name="T105" fmla="*/ 166 h 213"/>
                  <a:gd name="T106" fmla="*/ 215 w 391"/>
                  <a:gd name="T107" fmla="*/ 142 h 213"/>
                  <a:gd name="T108" fmla="*/ 215 w 391"/>
                  <a:gd name="T109" fmla="*/ 106 h 213"/>
                  <a:gd name="T110" fmla="*/ 189 w 391"/>
                  <a:gd name="T111" fmla="*/ 103 h 213"/>
                  <a:gd name="T112" fmla="*/ 169 w 391"/>
                  <a:gd name="T113" fmla="*/ 83 h 213"/>
                  <a:gd name="T114" fmla="*/ 139 w 391"/>
                  <a:gd name="T115" fmla="*/ 61 h 213"/>
                  <a:gd name="T116" fmla="*/ 101 w 391"/>
                  <a:gd name="T117" fmla="*/ 45 h 213"/>
                  <a:gd name="T118" fmla="*/ 69 w 391"/>
                  <a:gd name="T119" fmla="*/ 67 h 213"/>
                  <a:gd name="T120" fmla="*/ 29 w 391"/>
                  <a:gd name="T121" fmla="*/ 96 h 213"/>
                  <a:gd name="T122" fmla="*/ 91 w 391"/>
                  <a:gd name="T123" fmla="*/ 4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213">
                    <a:moveTo>
                      <a:pt x="325" y="210"/>
                    </a:moveTo>
                    <a:lnTo>
                      <a:pt x="323" y="210"/>
                    </a:lnTo>
                    <a:lnTo>
                      <a:pt x="323" y="211"/>
                    </a:lnTo>
                    <a:lnTo>
                      <a:pt x="322" y="211"/>
                    </a:lnTo>
                    <a:lnTo>
                      <a:pt x="320" y="211"/>
                    </a:lnTo>
                    <a:lnTo>
                      <a:pt x="320" y="208"/>
                    </a:lnTo>
                    <a:lnTo>
                      <a:pt x="320" y="206"/>
                    </a:lnTo>
                    <a:lnTo>
                      <a:pt x="318" y="205"/>
                    </a:lnTo>
                    <a:lnTo>
                      <a:pt x="318" y="203"/>
                    </a:lnTo>
                    <a:lnTo>
                      <a:pt x="318" y="201"/>
                    </a:lnTo>
                    <a:lnTo>
                      <a:pt x="320" y="201"/>
                    </a:lnTo>
                    <a:lnTo>
                      <a:pt x="322" y="201"/>
                    </a:lnTo>
                    <a:lnTo>
                      <a:pt x="323" y="201"/>
                    </a:lnTo>
                    <a:lnTo>
                      <a:pt x="325" y="201"/>
                    </a:lnTo>
                    <a:lnTo>
                      <a:pt x="325" y="203"/>
                    </a:lnTo>
                    <a:lnTo>
                      <a:pt x="325" y="205"/>
                    </a:lnTo>
                    <a:lnTo>
                      <a:pt x="325" y="206"/>
                    </a:lnTo>
                    <a:lnTo>
                      <a:pt x="325" y="208"/>
                    </a:lnTo>
                    <a:lnTo>
                      <a:pt x="325" y="210"/>
                    </a:lnTo>
                    <a:close/>
                    <a:moveTo>
                      <a:pt x="318" y="189"/>
                    </a:moveTo>
                    <a:lnTo>
                      <a:pt x="320" y="191"/>
                    </a:lnTo>
                    <a:lnTo>
                      <a:pt x="318" y="191"/>
                    </a:lnTo>
                    <a:lnTo>
                      <a:pt x="318" y="193"/>
                    </a:lnTo>
                    <a:lnTo>
                      <a:pt x="320" y="193"/>
                    </a:lnTo>
                    <a:lnTo>
                      <a:pt x="320" y="195"/>
                    </a:lnTo>
                    <a:lnTo>
                      <a:pt x="322" y="196"/>
                    </a:lnTo>
                    <a:lnTo>
                      <a:pt x="320" y="196"/>
                    </a:lnTo>
                    <a:lnTo>
                      <a:pt x="318" y="196"/>
                    </a:lnTo>
                    <a:lnTo>
                      <a:pt x="317" y="195"/>
                    </a:lnTo>
                    <a:lnTo>
                      <a:pt x="317" y="193"/>
                    </a:lnTo>
                    <a:lnTo>
                      <a:pt x="317" y="191"/>
                    </a:lnTo>
                    <a:lnTo>
                      <a:pt x="315" y="191"/>
                    </a:lnTo>
                    <a:lnTo>
                      <a:pt x="313" y="193"/>
                    </a:lnTo>
                    <a:lnTo>
                      <a:pt x="311" y="191"/>
                    </a:lnTo>
                    <a:lnTo>
                      <a:pt x="313" y="191"/>
                    </a:lnTo>
                    <a:lnTo>
                      <a:pt x="313" y="189"/>
                    </a:lnTo>
                    <a:lnTo>
                      <a:pt x="311" y="189"/>
                    </a:lnTo>
                    <a:lnTo>
                      <a:pt x="311" y="184"/>
                    </a:lnTo>
                    <a:lnTo>
                      <a:pt x="311" y="183"/>
                    </a:lnTo>
                    <a:lnTo>
                      <a:pt x="313" y="183"/>
                    </a:lnTo>
                    <a:lnTo>
                      <a:pt x="315" y="183"/>
                    </a:lnTo>
                    <a:lnTo>
                      <a:pt x="317" y="184"/>
                    </a:lnTo>
                    <a:lnTo>
                      <a:pt x="317" y="186"/>
                    </a:lnTo>
                    <a:lnTo>
                      <a:pt x="317" y="188"/>
                    </a:lnTo>
                    <a:lnTo>
                      <a:pt x="318" y="189"/>
                    </a:lnTo>
                    <a:close/>
                    <a:moveTo>
                      <a:pt x="91" y="40"/>
                    </a:moveTo>
                    <a:lnTo>
                      <a:pt x="93" y="40"/>
                    </a:lnTo>
                    <a:lnTo>
                      <a:pt x="98" y="40"/>
                    </a:lnTo>
                    <a:lnTo>
                      <a:pt x="100" y="39"/>
                    </a:lnTo>
                    <a:lnTo>
                      <a:pt x="103" y="39"/>
                    </a:lnTo>
                    <a:lnTo>
                      <a:pt x="112" y="37"/>
                    </a:lnTo>
                    <a:lnTo>
                      <a:pt x="113" y="37"/>
                    </a:lnTo>
                    <a:lnTo>
                      <a:pt x="137" y="32"/>
                    </a:lnTo>
                    <a:lnTo>
                      <a:pt x="140" y="32"/>
                    </a:lnTo>
                    <a:lnTo>
                      <a:pt x="142" y="32"/>
                    </a:lnTo>
                    <a:lnTo>
                      <a:pt x="145" y="30"/>
                    </a:lnTo>
                    <a:lnTo>
                      <a:pt x="157" y="28"/>
                    </a:lnTo>
                    <a:lnTo>
                      <a:pt x="162" y="28"/>
                    </a:lnTo>
                    <a:lnTo>
                      <a:pt x="162" y="27"/>
                    </a:lnTo>
                    <a:lnTo>
                      <a:pt x="179" y="23"/>
                    </a:lnTo>
                    <a:lnTo>
                      <a:pt x="181" y="23"/>
                    </a:lnTo>
                    <a:lnTo>
                      <a:pt x="183" y="23"/>
                    </a:lnTo>
                    <a:lnTo>
                      <a:pt x="195" y="22"/>
                    </a:lnTo>
                    <a:lnTo>
                      <a:pt x="196" y="22"/>
                    </a:lnTo>
                    <a:lnTo>
                      <a:pt x="200" y="20"/>
                    </a:lnTo>
                    <a:lnTo>
                      <a:pt x="208" y="18"/>
                    </a:lnTo>
                    <a:lnTo>
                      <a:pt x="215" y="17"/>
                    </a:lnTo>
                    <a:lnTo>
                      <a:pt x="217" y="17"/>
                    </a:lnTo>
                    <a:lnTo>
                      <a:pt x="222" y="15"/>
                    </a:lnTo>
                    <a:lnTo>
                      <a:pt x="223" y="15"/>
                    </a:lnTo>
                    <a:lnTo>
                      <a:pt x="233" y="13"/>
                    </a:lnTo>
                    <a:lnTo>
                      <a:pt x="239" y="12"/>
                    </a:lnTo>
                    <a:lnTo>
                      <a:pt x="240" y="12"/>
                    </a:lnTo>
                    <a:lnTo>
                      <a:pt x="247" y="10"/>
                    </a:lnTo>
                    <a:lnTo>
                      <a:pt x="249" y="10"/>
                    </a:lnTo>
                    <a:lnTo>
                      <a:pt x="261" y="6"/>
                    </a:lnTo>
                    <a:lnTo>
                      <a:pt x="262" y="6"/>
                    </a:lnTo>
                    <a:lnTo>
                      <a:pt x="269" y="5"/>
                    </a:lnTo>
                    <a:lnTo>
                      <a:pt x="278" y="3"/>
                    </a:lnTo>
                    <a:lnTo>
                      <a:pt x="279" y="3"/>
                    </a:lnTo>
                    <a:lnTo>
                      <a:pt x="294" y="0"/>
                    </a:lnTo>
                    <a:lnTo>
                      <a:pt x="296" y="0"/>
                    </a:lnTo>
                    <a:lnTo>
                      <a:pt x="298" y="1"/>
                    </a:lnTo>
                    <a:lnTo>
                      <a:pt x="298" y="5"/>
                    </a:lnTo>
                    <a:lnTo>
                      <a:pt x="300" y="10"/>
                    </a:lnTo>
                    <a:lnTo>
                      <a:pt x="303" y="22"/>
                    </a:lnTo>
                    <a:lnTo>
                      <a:pt x="308" y="39"/>
                    </a:lnTo>
                    <a:lnTo>
                      <a:pt x="310" y="49"/>
                    </a:lnTo>
                    <a:lnTo>
                      <a:pt x="311" y="54"/>
                    </a:lnTo>
                    <a:lnTo>
                      <a:pt x="315" y="66"/>
                    </a:lnTo>
                    <a:lnTo>
                      <a:pt x="315" y="69"/>
                    </a:lnTo>
                    <a:lnTo>
                      <a:pt x="317" y="69"/>
                    </a:lnTo>
                    <a:lnTo>
                      <a:pt x="323" y="98"/>
                    </a:lnTo>
                    <a:lnTo>
                      <a:pt x="325" y="101"/>
                    </a:lnTo>
                    <a:lnTo>
                      <a:pt x="325" y="103"/>
                    </a:lnTo>
                    <a:lnTo>
                      <a:pt x="332" y="125"/>
                    </a:lnTo>
                    <a:lnTo>
                      <a:pt x="332" y="127"/>
                    </a:lnTo>
                    <a:lnTo>
                      <a:pt x="332" y="128"/>
                    </a:lnTo>
                    <a:lnTo>
                      <a:pt x="332" y="130"/>
                    </a:lnTo>
                    <a:lnTo>
                      <a:pt x="333" y="132"/>
                    </a:lnTo>
                    <a:lnTo>
                      <a:pt x="333" y="134"/>
                    </a:lnTo>
                    <a:lnTo>
                      <a:pt x="333" y="137"/>
                    </a:lnTo>
                    <a:lnTo>
                      <a:pt x="335" y="139"/>
                    </a:lnTo>
                    <a:lnTo>
                      <a:pt x="335" y="142"/>
                    </a:lnTo>
                    <a:lnTo>
                      <a:pt x="337" y="145"/>
                    </a:lnTo>
                    <a:lnTo>
                      <a:pt x="339" y="145"/>
                    </a:lnTo>
                    <a:lnTo>
                      <a:pt x="342" y="145"/>
                    </a:lnTo>
                    <a:lnTo>
                      <a:pt x="345" y="144"/>
                    </a:lnTo>
                    <a:lnTo>
                      <a:pt x="347" y="144"/>
                    </a:lnTo>
                    <a:lnTo>
                      <a:pt x="350" y="144"/>
                    </a:lnTo>
                    <a:lnTo>
                      <a:pt x="352" y="144"/>
                    </a:lnTo>
                    <a:lnTo>
                      <a:pt x="354" y="142"/>
                    </a:lnTo>
                    <a:lnTo>
                      <a:pt x="359" y="142"/>
                    </a:lnTo>
                    <a:lnTo>
                      <a:pt x="361" y="142"/>
                    </a:lnTo>
                    <a:lnTo>
                      <a:pt x="362" y="142"/>
                    </a:lnTo>
                    <a:lnTo>
                      <a:pt x="364" y="140"/>
                    </a:lnTo>
                    <a:lnTo>
                      <a:pt x="366" y="140"/>
                    </a:lnTo>
                    <a:lnTo>
                      <a:pt x="372" y="139"/>
                    </a:lnTo>
                    <a:lnTo>
                      <a:pt x="379" y="137"/>
                    </a:lnTo>
                    <a:lnTo>
                      <a:pt x="383" y="137"/>
                    </a:lnTo>
                    <a:lnTo>
                      <a:pt x="386" y="135"/>
                    </a:lnTo>
                    <a:lnTo>
                      <a:pt x="388" y="135"/>
                    </a:lnTo>
                    <a:lnTo>
                      <a:pt x="389" y="135"/>
                    </a:lnTo>
                    <a:lnTo>
                      <a:pt x="389" y="137"/>
                    </a:lnTo>
                    <a:lnTo>
                      <a:pt x="389" y="139"/>
                    </a:lnTo>
                    <a:lnTo>
                      <a:pt x="389" y="140"/>
                    </a:lnTo>
                    <a:lnTo>
                      <a:pt x="391" y="142"/>
                    </a:lnTo>
                    <a:lnTo>
                      <a:pt x="391" y="145"/>
                    </a:lnTo>
                    <a:lnTo>
                      <a:pt x="391" y="147"/>
                    </a:lnTo>
                    <a:lnTo>
                      <a:pt x="389" y="150"/>
                    </a:lnTo>
                    <a:lnTo>
                      <a:pt x="389" y="152"/>
                    </a:lnTo>
                    <a:lnTo>
                      <a:pt x="389" y="157"/>
                    </a:lnTo>
                    <a:lnTo>
                      <a:pt x="388" y="164"/>
                    </a:lnTo>
                    <a:lnTo>
                      <a:pt x="388" y="167"/>
                    </a:lnTo>
                    <a:lnTo>
                      <a:pt x="388" y="169"/>
                    </a:lnTo>
                    <a:lnTo>
                      <a:pt x="388" y="174"/>
                    </a:lnTo>
                    <a:lnTo>
                      <a:pt x="388" y="176"/>
                    </a:lnTo>
                    <a:lnTo>
                      <a:pt x="388" y="179"/>
                    </a:lnTo>
                    <a:lnTo>
                      <a:pt x="386" y="181"/>
                    </a:lnTo>
                    <a:lnTo>
                      <a:pt x="386" y="184"/>
                    </a:lnTo>
                    <a:lnTo>
                      <a:pt x="386" y="186"/>
                    </a:lnTo>
                    <a:lnTo>
                      <a:pt x="386" y="188"/>
                    </a:lnTo>
                    <a:lnTo>
                      <a:pt x="384" y="188"/>
                    </a:lnTo>
                    <a:lnTo>
                      <a:pt x="383" y="189"/>
                    </a:lnTo>
                    <a:lnTo>
                      <a:pt x="374" y="193"/>
                    </a:lnTo>
                    <a:lnTo>
                      <a:pt x="372" y="193"/>
                    </a:lnTo>
                    <a:lnTo>
                      <a:pt x="371" y="193"/>
                    </a:lnTo>
                    <a:lnTo>
                      <a:pt x="369" y="193"/>
                    </a:lnTo>
                    <a:lnTo>
                      <a:pt x="354" y="200"/>
                    </a:lnTo>
                    <a:lnTo>
                      <a:pt x="354" y="201"/>
                    </a:lnTo>
                    <a:lnTo>
                      <a:pt x="352" y="203"/>
                    </a:lnTo>
                    <a:lnTo>
                      <a:pt x="352" y="205"/>
                    </a:lnTo>
                    <a:lnTo>
                      <a:pt x="352" y="203"/>
                    </a:lnTo>
                    <a:lnTo>
                      <a:pt x="350" y="203"/>
                    </a:lnTo>
                    <a:lnTo>
                      <a:pt x="349" y="203"/>
                    </a:lnTo>
                    <a:lnTo>
                      <a:pt x="347" y="203"/>
                    </a:lnTo>
                    <a:lnTo>
                      <a:pt x="347" y="205"/>
                    </a:lnTo>
                    <a:lnTo>
                      <a:pt x="345" y="205"/>
                    </a:lnTo>
                    <a:lnTo>
                      <a:pt x="344" y="205"/>
                    </a:lnTo>
                    <a:lnTo>
                      <a:pt x="342" y="205"/>
                    </a:lnTo>
                    <a:lnTo>
                      <a:pt x="340" y="206"/>
                    </a:lnTo>
                    <a:lnTo>
                      <a:pt x="340" y="208"/>
                    </a:lnTo>
                    <a:lnTo>
                      <a:pt x="339" y="208"/>
                    </a:lnTo>
                    <a:lnTo>
                      <a:pt x="339" y="210"/>
                    </a:lnTo>
                    <a:lnTo>
                      <a:pt x="339" y="211"/>
                    </a:lnTo>
                    <a:lnTo>
                      <a:pt x="337" y="211"/>
                    </a:lnTo>
                    <a:lnTo>
                      <a:pt x="335" y="213"/>
                    </a:lnTo>
                    <a:lnTo>
                      <a:pt x="333" y="213"/>
                    </a:lnTo>
                    <a:lnTo>
                      <a:pt x="333" y="211"/>
                    </a:lnTo>
                    <a:lnTo>
                      <a:pt x="333" y="210"/>
                    </a:lnTo>
                    <a:lnTo>
                      <a:pt x="333" y="208"/>
                    </a:lnTo>
                    <a:lnTo>
                      <a:pt x="332" y="206"/>
                    </a:lnTo>
                    <a:lnTo>
                      <a:pt x="333" y="203"/>
                    </a:lnTo>
                    <a:lnTo>
                      <a:pt x="333" y="201"/>
                    </a:lnTo>
                    <a:lnTo>
                      <a:pt x="333" y="200"/>
                    </a:lnTo>
                    <a:lnTo>
                      <a:pt x="333" y="198"/>
                    </a:lnTo>
                    <a:lnTo>
                      <a:pt x="335" y="198"/>
                    </a:lnTo>
                    <a:lnTo>
                      <a:pt x="337" y="196"/>
                    </a:lnTo>
                    <a:lnTo>
                      <a:pt x="337" y="195"/>
                    </a:lnTo>
                    <a:lnTo>
                      <a:pt x="335" y="195"/>
                    </a:lnTo>
                    <a:lnTo>
                      <a:pt x="333" y="195"/>
                    </a:lnTo>
                    <a:lnTo>
                      <a:pt x="333" y="196"/>
                    </a:lnTo>
                    <a:lnTo>
                      <a:pt x="332" y="196"/>
                    </a:lnTo>
                    <a:lnTo>
                      <a:pt x="332" y="195"/>
                    </a:lnTo>
                    <a:lnTo>
                      <a:pt x="332" y="193"/>
                    </a:lnTo>
                    <a:lnTo>
                      <a:pt x="332" y="191"/>
                    </a:lnTo>
                    <a:lnTo>
                      <a:pt x="333" y="189"/>
                    </a:lnTo>
                    <a:lnTo>
                      <a:pt x="333" y="186"/>
                    </a:lnTo>
                    <a:lnTo>
                      <a:pt x="332" y="186"/>
                    </a:lnTo>
                    <a:lnTo>
                      <a:pt x="330" y="186"/>
                    </a:lnTo>
                    <a:lnTo>
                      <a:pt x="328" y="186"/>
                    </a:lnTo>
                    <a:lnTo>
                      <a:pt x="327" y="188"/>
                    </a:lnTo>
                    <a:lnTo>
                      <a:pt x="325" y="189"/>
                    </a:lnTo>
                    <a:lnTo>
                      <a:pt x="325" y="191"/>
                    </a:lnTo>
                    <a:lnTo>
                      <a:pt x="325" y="189"/>
                    </a:lnTo>
                    <a:lnTo>
                      <a:pt x="323" y="189"/>
                    </a:lnTo>
                    <a:lnTo>
                      <a:pt x="323" y="188"/>
                    </a:lnTo>
                    <a:lnTo>
                      <a:pt x="323" y="186"/>
                    </a:lnTo>
                    <a:lnTo>
                      <a:pt x="323" y="184"/>
                    </a:lnTo>
                    <a:lnTo>
                      <a:pt x="323" y="183"/>
                    </a:lnTo>
                    <a:lnTo>
                      <a:pt x="323" y="181"/>
                    </a:lnTo>
                    <a:lnTo>
                      <a:pt x="327" y="179"/>
                    </a:lnTo>
                    <a:lnTo>
                      <a:pt x="328" y="179"/>
                    </a:lnTo>
                    <a:lnTo>
                      <a:pt x="330" y="179"/>
                    </a:lnTo>
                    <a:lnTo>
                      <a:pt x="330" y="178"/>
                    </a:lnTo>
                    <a:lnTo>
                      <a:pt x="330" y="176"/>
                    </a:lnTo>
                    <a:lnTo>
                      <a:pt x="328" y="176"/>
                    </a:lnTo>
                    <a:lnTo>
                      <a:pt x="328" y="174"/>
                    </a:lnTo>
                    <a:lnTo>
                      <a:pt x="327" y="174"/>
                    </a:lnTo>
                    <a:lnTo>
                      <a:pt x="327" y="176"/>
                    </a:lnTo>
                    <a:lnTo>
                      <a:pt x="325" y="176"/>
                    </a:lnTo>
                    <a:lnTo>
                      <a:pt x="325" y="174"/>
                    </a:lnTo>
                    <a:lnTo>
                      <a:pt x="323" y="172"/>
                    </a:lnTo>
                    <a:lnTo>
                      <a:pt x="322" y="172"/>
                    </a:lnTo>
                    <a:lnTo>
                      <a:pt x="320" y="172"/>
                    </a:lnTo>
                    <a:lnTo>
                      <a:pt x="320" y="174"/>
                    </a:lnTo>
                    <a:lnTo>
                      <a:pt x="322" y="174"/>
                    </a:lnTo>
                    <a:lnTo>
                      <a:pt x="322" y="176"/>
                    </a:lnTo>
                    <a:lnTo>
                      <a:pt x="320" y="176"/>
                    </a:lnTo>
                    <a:lnTo>
                      <a:pt x="320" y="178"/>
                    </a:lnTo>
                    <a:lnTo>
                      <a:pt x="320" y="176"/>
                    </a:lnTo>
                    <a:lnTo>
                      <a:pt x="320" y="174"/>
                    </a:lnTo>
                    <a:lnTo>
                      <a:pt x="318" y="174"/>
                    </a:lnTo>
                    <a:lnTo>
                      <a:pt x="318" y="172"/>
                    </a:lnTo>
                    <a:lnTo>
                      <a:pt x="317" y="172"/>
                    </a:lnTo>
                    <a:lnTo>
                      <a:pt x="317" y="171"/>
                    </a:lnTo>
                    <a:lnTo>
                      <a:pt x="315" y="169"/>
                    </a:lnTo>
                    <a:lnTo>
                      <a:pt x="317" y="167"/>
                    </a:lnTo>
                    <a:lnTo>
                      <a:pt x="318" y="167"/>
                    </a:lnTo>
                    <a:lnTo>
                      <a:pt x="318" y="166"/>
                    </a:lnTo>
                    <a:lnTo>
                      <a:pt x="318" y="164"/>
                    </a:lnTo>
                    <a:lnTo>
                      <a:pt x="317" y="164"/>
                    </a:lnTo>
                    <a:lnTo>
                      <a:pt x="317" y="162"/>
                    </a:lnTo>
                    <a:lnTo>
                      <a:pt x="315" y="162"/>
                    </a:lnTo>
                    <a:lnTo>
                      <a:pt x="315" y="161"/>
                    </a:lnTo>
                    <a:lnTo>
                      <a:pt x="313" y="161"/>
                    </a:lnTo>
                    <a:lnTo>
                      <a:pt x="313" y="162"/>
                    </a:lnTo>
                    <a:lnTo>
                      <a:pt x="313" y="164"/>
                    </a:lnTo>
                    <a:lnTo>
                      <a:pt x="313" y="166"/>
                    </a:lnTo>
                    <a:lnTo>
                      <a:pt x="313" y="167"/>
                    </a:lnTo>
                    <a:lnTo>
                      <a:pt x="311" y="167"/>
                    </a:lnTo>
                    <a:lnTo>
                      <a:pt x="311" y="169"/>
                    </a:lnTo>
                    <a:lnTo>
                      <a:pt x="311" y="171"/>
                    </a:lnTo>
                    <a:lnTo>
                      <a:pt x="313" y="171"/>
                    </a:lnTo>
                    <a:lnTo>
                      <a:pt x="313" y="172"/>
                    </a:lnTo>
                    <a:lnTo>
                      <a:pt x="313" y="174"/>
                    </a:lnTo>
                    <a:lnTo>
                      <a:pt x="313" y="176"/>
                    </a:lnTo>
                    <a:lnTo>
                      <a:pt x="313" y="178"/>
                    </a:lnTo>
                    <a:lnTo>
                      <a:pt x="315" y="178"/>
                    </a:lnTo>
                    <a:lnTo>
                      <a:pt x="315" y="179"/>
                    </a:lnTo>
                    <a:lnTo>
                      <a:pt x="315" y="181"/>
                    </a:lnTo>
                    <a:lnTo>
                      <a:pt x="313" y="179"/>
                    </a:lnTo>
                    <a:lnTo>
                      <a:pt x="311" y="178"/>
                    </a:lnTo>
                    <a:lnTo>
                      <a:pt x="311" y="176"/>
                    </a:lnTo>
                    <a:lnTo>
                      <a:pt x="310" y="178"/>
                    </a:lnTo>
                    <a:lnTo>
                      <a:pt x="308" y="178"/>
                    </a:lnTo>
                    <a:lnTo>
                      <a:pt x="308" y="176"/>
                    </a:lnTo>
                    <a:lnTo>
                      <a:pt x="308" y="174"/>
                    </a:lnTo>
                    <a:lnTo>
                      <a:pt x="306" y="172"/>
                    </a:lnTo>
                    <a:lnTo>
                      <a:pt x="306" y="174"/>
                    </a:lnTo>
                    <a:lnTo>
                      <a:pt x="305" y="174"/>
                    </a:lnTo>
                    <a:lnTo>
                      <a:pt x="303" y="174"/>
                    </a:lnTo>
                    <a:lnTo>
                      <a:pt x="301" y="174"/>
                    </a:lnTo>
                    <a:lnTo>
                      <a:pt x="301" y="176"/>
                    </a:lnTo>
                    <a:lnTo>
                      <a:pt x="303" y="178"/>
                    </a:lnTo>
                    <a:lnTo>
                      <a:pt x="303" y="179"/>
                    </a:lnTo>
                    <a:lnTo>
                      <a:pt x="305" y="178"/>
                    </a:lnTo>
                    <a:lnTo>
                      <a:pt x="306" y="179"/>
                    </a:lnTo>
                    <a:lnTo>
                      <a:pt x="306" y="181"/>
                    </a:lnTo>
                    <a:lnTo>
                      <a:pt x="305" y="181"/>
                    </a:lnTo>
                    <a:lnTo>
                      <a:pt x="303" y="179"/>
                    </a:lnTo>
                    <a:lnTo>
                      <a:pt x="301" y="178"/>
                    </a:lnTo>
                    <a:lnTo>
                      <a:pt x="301" y="176"/>
                    </a:lnTo>
                    <a:lnTo>
                      <a:pt x="300" y="174"/>
                    </a:lnTo>
                    <a:lnTo>
                      <a:pt x="298" y="172"/>
                    </a:lnTo>
                    <a:lnTo>
                      <a:pt x="296" y="172"/>
                    </a:lnTo>
                    <a:lnTo>
                      <a:pt x="294" y="172"/>
                    </a:lnTo>
                    <a:lnTo>
                      <a:pt x="293" y="169"/>
                    </a:lnTo>
                    <a:lnTo>
                      <a:pt x="294" y="169"/>
                    </a:lnTo>
                    <a:lnTo>
                      <a:pt x="294" y="167"/>
                    </a:lnTo>
                    <a:lnTo>
                      <a:pt x="293" y="167"/>
                    </a:lnTo>
                    <a:lnTo>
                      <a:pt x="293" y="166"/>
                    </a:lnTo>
                    <a:lnTo>
                      <a:pt x="291" y="167"/>
                    </a:lnTo>
                    <a:lnTo>
                      <a:pt x="291" y="166"/>
                    </a:lnTo>
                    <a:lnTo>
                      <a:pt x="291" y="164"/>
                    </a:lnTo>
                    <a:lnTo>
                      <a:pt x="289" y="164"/>
                    </a:lnTo>
                    <a:lnTo>
                      <a:pt x="289" y="162"/>
                    </a:lnTo>
                    <a:lnTo>
                      <a:pt x="289" y="161"/>
                    </a:lnTo>
                    <a:lnTo>
                      <a:pt x="288" y="159"/>
                    </a:lnTo>
                    <a:lnTo>
                      <a:pt x="286" y="157"/>
                    </a:lnTo>
                    <a:lnTo>
                      <a:pt x="284" y="156"/>
                    </a:lnTo>
                    <a:lnTo>
                      <a:pt x="283" y="154"/>
                    </a:lnTo>
                    <a:lnTo>
                      <a:pt x="284" y="152"/>
                    </a:lnTo>
                    <a:lnTo>
                      <a:pt x="286" y="150"/>
                    </a:lnTo>
                    <a:lnTo>
                      <a:pt x="288" y="150"/>
                    </a:lnTo>
                    <a:lnTo>
                      <a:pt x="289" y="150"/>
                    </a:lnTo>
                    <a:lnTo>
                      <a:pt x="289" y="149"/>
                    </a:lnTo>
                    <a:lnTo>
                      <a:pt x="289" y="147"/>
                    </a:lnTo>
                    <a:lnTo>
                      <a:pt x="289" y="145"/>
                    </a:lnTo>
                    <a:lnTo>
                      <a:pt x="288" y="147"/>
                    </a:lnTo>
                    <a:lnTo>
                      <a:pt x="286" y="147"/>
                    </a:lnTo>
                    <a:lnTo>
                      <a:pt x="288" y="147"/>
                    </a:lnTo>
                    <a:lnTo>
                      <a:pt x="286" y="145"/>
                    </a:lnTo>
                    <a:lnTo>
                      <a:pt x="286" y="144"/>
                    </a:lnTo>
                    <a:lnTo>
                      <a:pt x="284" y="144"/>
                    </a:lnTo>
                    <a:lnTo>
                      <a:pt x="284" y="142"/>
                    </a:lnTo>
                    <a:lnTo>
                      <a:pt x="286" y="140"/>
                    </a:lnTo>
                    <a:lnTo>
                      <a:pt x="286" y="139"/>
                    </a:lnTo>
                    <a:lnTo>
                      <a:pt x="284" y="139"/>
                    </a:lnTo>
                    <a:lnTo>
                      <a:pt x="286" y="139"/>
                    </a:lnTo>
                    <a:lnTo>
                      <a:pt x="286" y="137"/>
                    </a:lnTo>
                    <a:lnTo>
                      <a:pt x="288" y="135"/>
                    </a:lnTo>
                    <a:lnTo>
                      <a:pt x="289" y="137"/>
                    </a:lnTo>
                    <a:lnTo>
                      <a:pt x="291" y="137"/>
                    </a:lnTo>
                    <a:lnTo>
                      <a:pt x="293" y="135"/>
                    </a:lnTo>
                    <a:lnTo>
                      <a:pt x="293" y="134"/>
                    </a:lnTo>
                    <a:lnTo>
                      <a:pt x="294" y="135"/>
                    </a:lnTo>
                    <a:lnTo>
                      <a:pt x="294" y="134"/>
                    </a:lnTo>
                    <a:lnTo>
                      <a:pt x="294" y="132"/>
                    </a:lnTo>
                    <a:lnTo>
                      <a:pt x="294" y="130"/>
                    </a:lnTo>
                    <a:lnTo>
                      <a:pt x="293" y="130"/>
                    </a:lnTo>
                    <a:lnTo>
                      <a:pt x="293" y="128"/>
                    </a:lnTo>
                    <a:lnTo>
                      <a:pt x="289" y="130"/>
                    </a:lnTo>
                    <a:lnTo>
                      <a:pt x="289" y="128"/>
                    </a:lnTo>
                    <a:lnTo>
                      <a:pt x="288" y="127"/>
                    </a:lnTo>
                    <a:lnTo>
                      <a:pt x="286" y="127"/>
                    </a:lnTo>
                    <a:lnTo>
                      <a:pt x="286" y="125"/>
                    </a:lnTo>
                    <a:lnTo>
                      <a:pt x="286" y="123"/>
                    </a:lnTo>
                    <a:lnTo>
                      <a:pt x="284" y="123"/>
                    </a:lnTo>
                    <a:lnTo>
                      <a:pt x="283" y="125"/>
                    </a:lnTo>
                    <a:lnTo>
                      <a:pt x="283" y="127"/>
                    </a:lnTo>
                    <a:lnTo>
                      <a:pt x="281" y="127"/>
                    </a:lnTo>
                    <a:lnTo>
                      <a:pt x="281" y="125"/>
                    </a:lnTo>
                    <a:lnTo>
                      <a:pt x="279" y="125"/>
                    </a:lnTo>
                    <a:lnTo>
                      <a:pt x="279" y="127"/>
                    </a:lnTo>
                    <a:lnTo>
                      <a:pt x="278" y="127"/>
                    </a:lnTo>
                    <a:lnTo>
                      <a:pt x="278" y="128"/>
                    </a:lnTo>
                    <a:lnTo>
                      <a:pt x="279" y="128"/>
                    </a:lnTo>
                    <a:lnTo>
                      <a:pt x="279" y="130"/>
                    </a:lnTo>
                    <a:lnTo>
                      <a:pt x="279" y="132"/>
                    </a:lnTo>
                    <a:lnTo>
                      <a:pt x="278" y="132"/>
                    </a:lnTo>
                    <a:lnTo>
                      <a:pt x="278" y="130"/>
                    </a:lnTo>
                    <a:lnTo>
                      <a:pt x="278" y="128"/>
                    </a:lnTo>
                    <a:lnTo>
                      <a:pt x="278" y="125"/>
                    </a:lnTo>
                    <a:lnTo>
                      <a:pt x="276" y="123"/>
                    </a:lnTo>
                    <a:lnTo>
                      <a:pt x="276" y="120"/>
                    </a:lnTo>
                    <a:lnTo>
                      <a:pt x="278" y="120"/>
                    </a:lnTo>
                    <a:lnTo>
                      <a:pt x="278" y="118"/>
                    </a:lnTo>
                    <a:lnTo>
                      <a:pt x="278" y="117"/>
                    </a:lnTo>
                    <a:lnTo>
                      <a:pt x="278" y="115"/>
                    </a:lnTo>
                    <a:lnTo>
                      <a:pt x="278" y="113"/>
                    </a:lnTo>
                    <a:lnTo>
                      <a:pt x="279" y="113"/>
                    </a:lnTo>
                    <a:lnTo>
                      <a:pt x="279" y="112"/>
                    </a:lnTo>
                    <a:lnTo>
                      <a:pt x="279" y="110"/>
                    </a:lnTo>
                    <a:lnTo>
                      <a:pt x="281" y="110"/>
                    </a:lnTo>
                    <a:lnTo>
                      <a:pt x="281" y="112"/>
                    </a:lnTo>
                    <a:lnTo>
                      <a:pt x="283" y="113"/>
                    </a:lnTo>
                    <a:lnTo>
                      <a:pt x="284" y="113"/>
                    </a:lnTo>
                    <a:lnTo>
                      <a:pt x="286" y="113"/>
                    </a:lnTo>
                    <a:lnTo>
                      <a:pt x="286" y="112"/>
                    </a:lnTo>
                    <a:lnTo>
                      <a:pt x="286" y="110"/>
                    </a:lnTo>
                    <a:lnTo>
                      <a:pt x="286" y="108"/>
                    </a:lnTo>
                    <a:lnTo>
                      <a:pt x="284" y="108"/>
                    </a:lnTo>
                    <a:lnTo>
                      <a:pt x="284" y="106"/>
                    </a:lnTo>
                    <a:lnTo>
                      <a:pt x="284" y="105"/>
                    </a:lnTo>
                    <a:lnTo>
                      <a:pt x="284" y="103"/>
                    </a:lnTo>
                    <a:lnTo>
                      <a:pt x="284" y="101"/>
                    </a:lnTo>
                    <a:lnTo>
                      <a:pt x="283" y="100"/>
                    </a:lnTo>
                    <a:lnTo>
                      <a:pt x="281" y="98"/>
                    </a:lnTo>
                    <a:lnTo>
                      <a:pt x="279" y="100"/>
                    </a:lnTo>
                    <a:lnTo>
                      <a:pt x="279" y="101"/>
                    </a:lnTo>
                    <a:lnTo>
                      <a:pt x="278" y="101"/>
                    </a:lnTo>
                    <a:lnTo>
                      <a:pt x="278" y="100"/>
                    </a:lnTo>
                    <a:lnTo>
                      <a:pt x="276" y="100"/>
                    </a:lnTo>
                    <a:lnTo>
                      <a:pt x="276" y="101"/>
                    </a:lnTo>
                    <a:lnTo>
                      <a:pt x="276" y="103"/>
                    </a:lnTo>
                    <a:lnTo>
                      <a:pt x="276" y="105"/>
                    </a:lnTo>
                    <a:lnTo>
                      <a:pt x="274" y="103"/>
                    </a:lnTo>
                    <a:lnTo>
                      <a:pt x="272" y="105"/>
                    </a:lnTo>
                    <a:lnTo>
                      <a:pt x="272" y="106"/>
                    </a:lnTo>
                    <a:lnTo>
                      <a:pt x="274" y="106"/>
                    </a:lnTo>
                    <a:lnTo>
                      <a:pt x="274" y="108"/>
                    </a:lnTo>
                    <a:lnTo>
                      <a:pt x="274" y="110"/>
                    </a:lnTo>
                    <a:lnTo>
                      <a:pt x="272" y="110"/>
                    </a:lnTo>
                    <a:lnTo>
                      <a:pt x="272" y="112"/>
                    </a:lnTo>
                    <a:lnTo>
                      <a:pt x="272" y="113"/>
                    </a:lnTo>
                    <a:lnTo>
                      <a:pt x="271" y="113"/>
                    </a:lnTo>
                    <a:lnTo>
                      <a:pt x="271" y="112"/>
                    </a:lnTo>
                    <a:lnTo>
                      <a:pt x="271" y="110"/>
                    </a:lnTo>
                    <a:lnTo>
                      <a:pt x="271" y="108"/>
                    </a:lnTo>
                    <a:lnTo>
                      <a:pt x="271" y="106"/>
                    </a:lnTo>
                    <a:lnTo>
                      <a:pt x="271" y="105"/>
                    </a:lnTo>
                    <a:lnTo>
                      <a:pt x="271" y="103"/>
                    </a:lnTo>
                    <a:lnTo>
                      <a:pt x="271" y="101"/>
                    </a:lnTo>
                    <a:lnTo>
                      <a:pt x="271" y="100"/>
                    </a:lnTo>
                    <a:lnTo>
                      <a:pt x="271" y="98"/>
                    </a:lnTo>
                    <a:lnTo>
                      <a:pt x="271" y="95"/>
                    </a:lnTo>
                    <a:lnTo>
                      <a:pt x="272" y="93"/>
                    </a:lnTo>
                    <a:lnTo>
                      <a:pt x="271" y="93"/>
                    </a:lnTo>
                    <a:lnTo>
                      <a:pt x="271" y="91"/>
                    </a:lnTo>
                    <a:lnTo>
                      <a:pt x="272" y="89"/>
                    </a:lnTo>
                    <a:lnTo>
                      <a:pt x="272" y="88"/>
                    </a:lnTo>
                    <a:lnTo>
                      <a:pt x="272" y="89"/>
                    </a:lnTo>
                    <a:lnTo>
                      <a:pt x="274" y="93"/>
                    </a:lnTo>
                    <a:lnTo>
                      <a:pt x="276" y="93"/>
                    </a:lnTo>
                    <a:lnTo>
                      <a:pt x="276" y="95"/>
                    </a:lnTo>
                    <a:lnTo>
                      <a:pt x="278" y="95"/>
                    </a:lnTo>
                    <a:lnTo>
                      <a:pt x="279" y="95"/>
                    </a:lnTo>
                    <a:lnTo>
                      <a:pt x="281" y="95"/>
                    </a:lnTo>
                    <a:lnTo>
                      <a:pt x="283" y="95"/>
                    </a:lnTo>
                    <a:lnTo>
                      <a:pt x="283" y="93"/>
                    </a:lnTo>
                    <a:lnTo>
                      <a:pt x="284" y="93"/>
                    </a:lnTo>
                    <a:lnTo>
                      <a:pt x="284" y="91"/>
                    </a:lnTo>
                    <a:lnTo>
                      <a:pt x="284" y="89"/>
                    </a:lnTo>
                    <a:lnTo>
                      <a:pt x="284" y="88"/>
                    </a:lnTo>
                    <a:lnTo>
                      <a:pt x="283" y="88"/>
                    </a:lnTo>
                    <a:lnTo>
                      <a:pt x="283" y="86"/>
                    </a:lnTo>
                    <a:lnTo>
                      <a:pt x="283" y="84"/>
                    </a:lnTo>
                    <a:lnTo>
                      <a:pt x="283" y="83"/>
                    </a:lnTo>
                    <a:lnTo>
                      <a:pt x="284" y="83"/>
                    </a:lnTo>
                    <a:lnTo>
                      <a:pt x="284" y="81"/>
                    </a:lnTo>
                    <a:lnTo>
                      <a:pt x="284" y="79"/>
                    </a:lnTo>
                    <a:lnTo>
                      <a:pt x="283" y="79"/>
                    </a:lnTo>
                    <a:lnTo>
                      <a:pt x="281" y="79"/>
                    </a:lnTo>
                    <a:lnTo>
                      <a:pt x="279" y="81"/>
                    </a:lnTo>
                    <a:lnTo>
                      <a:pt x="279" y="83"/>
                    </a:lnTo>
                    <a:lnTo>
                      <a:pt x="279" y="84"/>
                    </a:lnTo>
                    <a:lnTo>
                      <a:pt x="279" y="86"/>
                    </a:lnTo>
                    <a:lnTo>
                      <a:pt x="279" y="88"/>
                    </a:lnTo>
                    <a:lnTo>
                      <a:pt x="281" y="88"/>
                    </a:lnTo>
                    <a:lnTo>
                      <a:pt x="281" y="89"/>
                    </a:lnTo>
                    <a:lnTo>
                      <a:pt x="279" y="89"/>
                    </a:lnTo>
                    <a:lnTo>
                      <a:pt x="278" y="89"/>
                    </a:lnTo>
                    <a:lnTo>
                      <a:pt x="278" y="88"/>
                    </a:lnTo>
                    <a:lnTo>
                      <a:pt x="278" y="86"/>
                    </a:lnTo>
                    <a:lnTo>
                      <a:pt x="278" y="84"/>
                    </a:lnTo>
                    <a:lnTo>
                      <a:pt x="278" y="83"/>
                    </a:lnTo>
                    <a:lnTo>
                      <a:pt x="278" y="81"/>
                    </a:lnTo>
                    <a:lnTo>
                      <a:pt x="276" y="79"/>
                    </a:lnTo>
                    <a:lnTo>
                      <a:pt x="276" y="78"/>
                    </a:lnTo>
                    <a:lnTo>
                      <a:pt x="274" y="76"/>
                    </a:lnTo>
                    <a:lnTo>
                      <a:pt x="272" y="76"/>
                    </a:lnTo>
                    <a:lnTo>
                      <a:pt x="272" y="74"/>
                    </a:lnTo>
                    <a:lnTo>
                      <a:pt x="272" y="73"/>
                    </a:lnTo>
                    <a:lnTo>
                      <a:pt x="272" y="71"/>
                    </a:lnTo>
                    <a:lnTo>
                      <a:pt x="272" y="69"/>
                    </a:lnTo>
                    <a:lnTo>
                      <a:pt x="272" y="67"/>
                    </a:lnTo>
                    <a:lnTo>
                      <a:pt x="274" y="64"/>
                    </a:lnTo>
                    <a:lnTo>
                      <a:pt x="274" y="62"/>
                    </a:lnTo>
                    <a:lnTo>
                      <a:pt x="274" y="61"/>
                    </a:lnTo>
                    <a:lnTo>
                      <a:pt x="274" y="59"/>
                    </a:lnTo>
                    <a:lnTo>
                      <a:pt x="276" y="59"/>
                    </a:lnTo>
                    <a:lnTo>
                      <a:pt x="276" y="57"/>
                    </a:lnTo>
                    <a:lnTo>
                      <a:pt x="276" y="56"/>
                    </a:lnTo>
                    <a:lnTo>
                      <a:pt x="276" y="54"/>
                    </a:lnTo>
                    <a:lnTo>
                      <a:pt x="276" y="52"/>
                    </a:lnTo>
                    <a:lnTo>
                      <a:pt x="278" y="51"/>
                    </a:lnTo>
                    <a:lnTo>
                      <a:pt x="279" y="51"/>
                    </a:lnTo>
                    <a:lnTo>
                      <a:pt x="278" y="51"/>
                    </a:lnTo>
                    <a:lnTo>
                      <a:pt x="278" y="49"/>
                    </a:lnTo>
                    <a:lnTo>
                      <a:pt x="279" y="49"/>
                    </a:lnTo>
                    <a:lnTo>
                      <a:pt x="279" y="47"/>
                    </a:lnTo>
                    <a:lnTo>
                      <a:pt x="279" y="45"/>
                    </a:lnTo>
                    <a:lnTo>
                      <a:pt x="283" y="45"/>
                    </a:lnTo>
                    <a:lnTo>
                      <a:pt x="284" y="45"/>
                    </a:lnTo>
                    <a:lnTo>
                      <a:pt x="286" y="45"/>
                    </a:lnTo>
                    <a:lnTo>
                      <a:pt x="288" y="45"/>
                    </a:lnTo>
                    <a:lnTo>
                      <a:pt x="289" y="45"/>
                    </a:lnTo>
                    <a:lnTo>
                      <a:pt x="288" y="44"/>
                    </a:lnTo>
                    <a:lnTo>
                      <a:pt x="288" y="42"/>
                    </a:lnTo>
                    <a:lnTo>
                      <a:pt x="286" y="44"/>
                    </a:lnTo>
                    <a:lnTo>
                      <a:pt x="284" y="44"/>
                    </a:lnTo>
                    <a:lnTo>
                      <a:pt x="284" y="42"/>
                    </a:lnTo>
                    <a:lnTo>
                      <a:pt x="286" y="42"/>
                    </a:lnTo>
                    <a:lnTo>
                      <a:pt x="286" y="40"/>
                    </a:lnTo>
                    <a:lnTo>
                      <a:pt x="288" y="40"/>
                    </a:lnTo>
                    <a:lnTo>
                      <a:pt x="288" y="39"/>
                    </a:lnTo>
                    <a:lnTo>
                      <a:pt x="288" y="37"/>
                    </a:lnTo>
                    <a:lnTo>
                      <a:pt x="289" y="37"/>
                    </a:lnTo>
                    <a:lnTo>
                      <a:pt x="289" y="35"/>
                    </a:lnTo>
                    <a:lnTo>
                      <a:pt x="288" y="34"/>
                    </a:lnTo>
                    <a:lnTo>
                      <a:pt x="286" y="34"/>
                    </a:lnTo>
                    <a:lnTo>
                      <a:pt x="286" y="35"/>
                    </a:lnTo>
                    <a:lnTo>
                      <a:pt x="286" y="34"/>
                    </a:lnTo>
                    <a:lnTo>
                      <a:pt x="286" y="32"/>
                    </a:lnTo>
                    <a:lnTo>
                      <a:pt x="286" y="30"/>
                    </a:lnTo>
                    <a:lnTo>
                      <a:pt x="286" y="28"/>
                    </a:lnTo>
                    <a:lnTo>
                      <a:pt x="286" y="27"/>
                    </a:lnTo>
                    <a:lnTo>
                      <a:pt x="286" y="25"/>
                    </a:lnTo>
                    <a:lnTo>
                      <a:pt x="288" y="23"/>
                    </a:lnTo>
                    <a:lnTo>
                      <a:pt x="286" y="22"/>
                    </a:lnTo>
                    <a:lnTo>
                      <a:pt x="284" y="22"/>
                    </a:lnTo>
                    <a:lnTo>
                      <a:pt x="284" y="23"/>
                    </a:lnTo>
                    <a:lnTo>
                      <a:pt x="283" y="23"/>
                    </a:lnTo>
                    <a:lnTo>
                      <a:pt x="281" y="25"/>
                    </a:lnTo>
                    <a:lnTo>
                      <a:pt x="279" y="25"/>
                    </a:lnTo>
                    <a:lnTo>
                      <a:pt x="278" y="25"/>
                    </a:lnTo>
                    <a:lnTo>
                      <a:pt x="278" y="27"/>
                    </a:lnTo>
                    <a:lnTo>
                      <a:pt x="276" y="28"/>
                    </a:lnTo>
                    <a:lnTo>
                      <a:pt x="276" y="30"/>
                    </a:lnTo>
                    <a:lnTo>
                      <a:pt x="276" y="32"/>
                    </a:lnTo>
                    <a:lnTo>
                      <a:pt x="278" y="34"/>
                    </a:lnTo>
                    <a:lnTo>
                      <a:pt x="279" y="34"/>
                    </a:lnTo>
                    <a:lnTo>
                      <a:pt x="281" y="34"/>
                    </a:lnTo>
                    <a:lnTo>
                      <a:pt x="281" y="35"/>
                    </a:lnTo>
                    <a:lnTo>
                      <a:pt x="283" y="35"/>
                    </a:lnTo>
                    <a:lnTo>
                      <a:pt x="283" y="37"/>
                    </a:lnTo>
                    <a:lnTo>
                      <a:pt x="281" y="39"/>
                    </a:lnTo>
                    <a:lnTo>
                      <a:pt x="279" y="39"/>
                    </a:lnTo>
                    <a:lnTo>
                      <a:pt x="278" y="39"/>
                    </a:lnTo>
                    <a:lnTo>
                      <a:pt x="278" y="40"/>
                    </a:lnTo>
                    <a:lnTo>
                      <a:pt x="278" y="42"/>
                    </a:lnTo>
                    <a:lnTo>
                      <a:pt x="276" y="42"/>
                    </a:lnTo>
                    <a:lnTo>
                      <a:pt x="276" y="44"/>
                    </a:lnTo>
                    <a:lnTo>
                      <a:pt x="274" y="45"/>
                    </a:lnTo>
                    <a:lnTo>
                      <a:pt x="274" y="47"/>
                    </a:lnTo>
                    <a:lnTo>
                      <a:pt x="272" y="49"/>
                    </a:lnTo>
                    <a:lnTo>
                      <a:pt x="271" y="51"/>
                    </a:lnTo>
                    <a:lnTo>
                      <a:pt x="269" y="51"/>
                    </a:lnTo>
                    <a:lnTo>
                      <a:pt x="269" y="49"/>
                    </a:lnTo>
                    <a:lnTo>
                      <a:pt x="269" y="51"/>
                    </a:lnTo>
                    <a:lnTo>
                      <a:pt x="267" y="51"/>
                    </a:lnTo>
                    <a:lnTo>
                      <a:pt x="267" y="52"/>
                    </a:lnTo>
                    <a:lnTo>
                      <a:pt x="269" y="52"/>
                    </a:lnTo>
                    <a:lnTo>
                      <a:pt x="269" y="54"/>
                    </a:lnTo>
                    <a:lnTo>
                      <a:pt x="267" y="54"/>
                    </a:lnTo>
                    <a:lnTo>
                      <a:pt x="267" y="56"/>
                    </a:lnTo>
                    <a:lnTo>
                      <a:pt x="267" y="57"/>
                    </a:lnTo>
                    <a:lnTo>
                      <a:pt x="266" y="57"/>
                    </a:lnTo>
                    <a:lnTo>
                      <a:pt x="267" y="56"/>
                    </a:lnTo>
                    <a:lnTo>
                      <a:pt x="266" y="54"/>
                    </a:lnTo>
                    <a:lnTo>
                      <a:pt x="266" y="52"/>
                    </a:lnTo>
                    <a:lnTo>
                      <a:pt x="264" y="52"/>
                    </a:lnTo>
                    <a:lnTo>
                      <a:pt x="262" y="52"/>
                    </a:lnTo>
                    <a:lnTo>
                      <a:pt x="262" y="54"/>
                    </a:lnTo>
                    <a:lnTo>
                      <a:pt x="262" y="56"/>
                    </a:lnTo>
                    <a:lnTo>
                      <a:pt x="264" y="57"/>
                    </a:lnTo>
                    <a:lnTo>
                      <a:pt x="262" y="57"/>
                    </a:lnTo>
                    <a:lnTo>
                      <a:pt x="261" y="57"/>
                    </a:lnTo>
                    <a:lnTo>
                      <a:pt x="261" y="59"/>
                    </a:lnTo>
                    <a:lnTo>
                      <a:pt x="261" y="61"/>
                    </a:lnTo>
                    <a:lnTo>
                      <a:pt x="261" y="62"/>
                    </a:lnTo>
                    <a:lnTo>
                      <a:pt x="259" y="62"/>
                    </a:lnTo>
                    <a:lnTo>
                      <a:pt x="259" y="64"/>
                    </a:lnTo>
                    <a:lnTo>
                      <a:pt x="261" y="66"/>
                    </a:lnTo>
                    <a:lnTo>
                      <a:pt x="261" y="67"/>
                    </a:lnTo>
                    <a:lnTo>
                      <a:pt x="259" y="69"/>
                    </a:lnTo>
                    <a:lnTo>
                      <a:pt x="259" y="71"/>
                    </a:lnTo>
                    <a:lnTo>
                      <a:pt x="257" y="73"/>
                    </a:lnTo>
                    <a:lnTo>
                      <a:pt x="256" y="71"/>
                    </a:lnTo>
                    <a:lnTo>
                      <a:pt x="256" y="73"/>
                    </a:lnTo>
                    <a:lnTo>
                      <a:pt x="254" y="73"/>
                    </a:lnTo>
                    <a:lnTo>
                      <a:pt x="252" y="73"/>
                    </a:lnTo>
                    <a:lnTo>
                      <a:pt x="250" y="71"/>
                    </a:lnTo>
                    <a:lnTo>
                      <a:pt x="249" y="73"/>
                    </a:lnTo>
                    <a:lnTo>
                      <a:pt x="250" y="73"/>
                    </a:lnTo>
                    <a:lnTo>
                      <a:pt x="250" y="74"/>
                    </a:lnTo>
                    <a:lnTo>
                      <a:pt x="250" y="76"/>
                    </a:lnTo>
                    <a:lnTo>
                      <a:pt x="252" y="76"/>
                    </a:lnTo>
                    <a:lnTo>
                      <a:pt x="254" y="78"/>
                    </a:lnTo>
                    <a:lnTo>
                      <a:pt x="256" y="78"/>
                    </a:lnTo>
                    <a:lnTo>
                      <a:pt x="257" y="78"/>
                    </a:lnTo>
                    <a:lnTo>
                      <a:pt x="257" y="79"/>
                    </a:lnTo>
                    <a:lnTo>
                      <a:pt x="259" y="79"/>
                    </a:lnTo>
                    <a:lnTo>
                      <a:pt x="261" y="79"/>
                    </a:lnTo>
                    <a:lnTo>
                      <a:pt x="261" y="81"/>
                    </a:lnTo>
                    <a:lnTo>
                      <a:pt x="261" y="83"/>
                    </a:lnTo>
                    <a:lnTo>
                      <a:pt x="261" y="84"/>
                    </a:lnTo>
                    <a:lnTo>
                      <a:pt x="262" y="84"/>
                    </a:lnTo>
                    <a:lnTo>
                      <a:pt x="262" y="86"/>
                    </a:lnTo>
                    <a:lnTo>
                      <a:pt x="261" y="88"/>
                    </a:lnTo>
                    <a:lnTo>
                      <a:pt x="261" y="89"/>
                    </a:lnTo>
                    <a:lnTo>
                      <a:pt x="262" y="89"/>
                    </a:lnTo>
                    <a:lnTo>
                      <a:pt x="264" y="91"/>
                    </a:lnTo>
                    <a:lnTo>
                      <a:pt x="266" y="91"/>
                    </a:lnTo>
                    <a:lnTo>
                      <a:pt x="266" y="93"/>
                    </a:lnTo>
                    <a:lnTo>
                      <a:pt x="264" y="95"/>
                    </a:lnTo>
                    <a:lnTo>
                      <a:pt x="264" y="96"/>
                    </a:lnTo>
                    <a:lnTo>
                      <a:pt x="262" y="98"/>
                    </a:lnTo>
                    <a:lnTo>
                      <a:pt x="261" y="100"/>
                    </a:lnTo>
                    <a:lnTo>
                      <a:pt x="261" y="101"/>
                    </a:lnTo>
                    <a:lnTo>
                      <a:pt x="262" y="101"/>
                    </a:lnTo>
                    <a:lnTo>
                      <a:pt x="262" y="103"/>
                    </a:lnTo>
                    <a:lnTo>
                      <a:pt x="262" y="105"/>
                    </a:lnTo>
                    <a:lnTo>
                      <a:pt x="262" y="106"/>
                    </a:lnTo>
                    <a:lnTo>
                      <a:pt x="261" y="106"/>
                    </a:lnTo>
                    <a:lnTo>
                      <a:pt x="261" y="108"/>
                    </a:lnTo>
                    <a:lnTo>
                      <a:pt x="261" y="110"/>
                    </a:lnTo>
                    <a:lnTo>
                      <a:pt x="261" y="112"/>
                    </a:lnTo>
                    <a:lnTo>
                      <a:pt x="259" y="113"/>
                    </a:lnTo>
                    <a:lnTo>
                      <a:pt x="259" y="115"/>
                    </a:lnTo>
                    <a:lnTo>
                      <a:pt x="261" y="115"/>
                    </a:lnTo>
                    <a:lnTo>
                      <a:pt x="261" y="113"/>
                    </a:lnTo>
                    <a:lnTo>
                      <a:pt x="262" y="113"/>
                    </a:lnTo>
                    <a:lnTo>
                      <a:pt x="262" y="115"/>
                    </a:lnTo>
                    <a:lnTo>
                      <a:pt x="262" y="117"/>
                    </a:lnTo>
                    <a:lnTo>
                      <a:pt x="262" y="118"/>
                    </a:lnTo>
                    <a:lnTo>
                      <a:pt x="262" y="120"/>
                    </a:lnTo>
                    <a:lnTo>
                      <a:pt x="261" y="120"/>
                    </a:lnTo>
                    <a:lnTo>
                      <a:pt x="261" y="122"/>
                    </a:lnTo>
                    <a:lnTo>
                      <a:pt x="261" y="123"/>
                    </a:lnTo>
                    <a:lnTo>
                      <a:pt x="259" y="123"/>
                    </a:lnTo>
                    <a:lnTo>
                      <a:pt x="259" y="125"/>
                    </a:lnTo>
                    <a:lnTo>
                      <a:pt x="259" y="127"/>
                    </a:lnTo>
                    <a:lnTo>
                      <a:pt x="259" y="128"/>
                    </a:lnTo>
                    <a:lnTo>
                      <a:pt x="261" y="128"/>
                    </a:lnTo>
                    <a:lnTo>
                      <a:pt x="262" y="128"/>
                    </a:lnTo>
                    <a:lnTo>
                      <a:pt x="262" y="130"/>
                    </a:lnTo>
                    <a:lnTo>
                      <a:pt x="262" y="132"/>
                    </a:lnTo>
                    <a:lnTo>
                      <a:pt x="262" y="134"/>
                    </a:lnTo>
                    <a:lnTo>
                      <a:pt x="262" y="135"/>
                    </a:lnTo>
                    <a:lnTo>
                      <a:pt x="264" y="137"/>
                    </a:lnTo>
                    <a:lnTo>
                      <a:pt x="264" y="139"/>
                    </a:lnTo>
                    <a:lnTo>
                      <a:pt x="266" y="140"/>
                    </a:lnTo>
                    <a:lnTo>
                      <a:pt x="266" y="142"/>
                    </a:lnTo>
                    <a:lnTo>
                      <a:pt x="266" y="144"/>
                    </a:lnTo>
                    <a:lnTo>
                      <a:pt x="266" y="145"/>
                    </a:lnTo>
                    <a:lnTo>
                      <a:pt x="267" y="149"/>
                    </a:lnTo>
                    <a:lnTo>
                      <a:pt x="267" y="150"/>
                    </a:lnTo>
                    <a:lnTo>
                      <a:pt x="267" y="152"/>
                    </a:lnTo>
                    <a:lnTo>
                      <a:pt x="269" y="154"/>
                    </a:lnTo>
                    <a:lnTo>
                      <a:pt x="271" y="156"/>
                    </a:lnTo>
                    <a:lnTo>
                      <a:pt x="271" y="157"/>
                    </a:lnTo>
                    <a:lnTo>
                      <a:pt x="272" y="159"/>
                    </a:lnTo>
                    <a:lnTo>
                      <a:pt x="274" y="159"/>
                    </a:lnTo>
                    <a:lnTo>
                      <a:pt x="274" y="161"/>
                    </a:lnTo>
                    <a:lnTo>
                      <a:pt x="276" y="161"/>
                    </a:lnTo>
                    <a:lnTo>
                      <a:pt x="276" y="162"/>
                    </a:lnTo>
                    <a:lnTo>
                      <a:pt x="279" y="164"/>
                    </a:lnTo>
                    <a:lnTo>
                      <a:pt x="281" y="166"/>
                    </a:lnTo>
                    <a:lnTo>
                      <a:pt x="283" y="167"/>
                    </a:lnTo>
                    <a:lnTo>
                      <a:pt x="283" y="169"/>
                    </a:lnTo>
                    <a:lnTo>
                      <a:pt x="281" y="171"/>
                    </a:lnTo>
                    <a:lnTo>
                      <a:pt x="281" y="172"/>
                    </a:lnTo>
                    <a:lnTo>
                      <a:pt x="281" y="174"/>
                    </a:lnTo>
                    <a:lnTo>
                      <a:pt x="283" y="174"/>
                    </a:lnTo>
                    <a:lnTo>
                      <a:pt x="283" y="176"/>
                    </a:lnTo>
                    <a:lnTo>
                      <a:pt x="284" y="176"/>
                    </a:lnTo>
                    <a:lnTo>
                      <a:pt x="284" y="178"/>
                    </a:lnTo>
                    <a:lnTo>
                      <a:pt x="284" y="179"/>
                    </a:lnTo>
                    <a:lnTo>
                      <a:pt x="284" y="181"/>
                    </a:lnTo>
                    <a:lnTo>
                      <a:pt x="284" y="184"/>
                    </a:lnTo>
                    <a:lnTo>
                      <a:pt x="286" y="186"/>
                    </a:lnTo>
                    <a:lnTo>
                      <a:pt x="286" y="188"/>
                    </a:lnTo>
                    <a:lnTo>
                      <a:pt x="288" y="188"/>
                    </a:lnTo>
                    <a:lnTo>
                      <a:pt x="289" y="189"/>
                    </a:lnTo>
                    <a:lnTo>
                      <a:pt x="289" y="191"/>
                    </a:lnTo>
                    <a:lnTo>
                      <a:pt x="291" y="191"/>
                    </a:lnTo>
                    <a:lnTo>
                      <a:pt x="293" y="193"/>
                    </a:lnTo>
                    <a:lnTo>
                      <a:pt x="293" y="195"/>
                    </a:lnTo>
                    <a:lnTo>
                      <a:pt x="293" y="196"/>
                    </a:lnTo>
                    <a:lnTo>
                      <a:pt x="293" y="198"/>
                    </a:lnTo>
                    <a:lnTo>
                      <a:pt x="293" y="200"/>
                    </a:lnTo>
                    <a:lnTo>
                      <a:pt x="294" y="201"/>
                    </a:lnTo>
                    <a:lnTo>
                      <a:pt x="294" y="203"/>
                    </a:lnTo>
                    <a:lnTo>
                      <a:pt x="296" y="205"/>
                    </a:lnTo>
                    <a:lnTo>
                      <a:pt x="296" y="206"/>
                    </a:lnTo>
                    <a:lnTo>
                      <a:pt x="294" y="205"/>
                    </a:lnTo>
                    <a:lnTo>
                      <a:pt x="293" y="205"/>
                    </a:lnTo>
                    <a:lnTo>
                      <a:pt x="291" y="205"/>
                    </a:lnTo>
                    <a:lnTo>
                      <a:pt x="291" y="203"/>
                    </a:lnTo>
                    <a:lnTo>
                      <a:pt x="291" y="201"/>
                    </a:lnTo>
                    <a:lnTo>
                      <a:pt x="289" y="201"/>
                    </a:lnTo>
                    <a:lnTo>
                      <a:pt x="288" y="200"/>
                    </a:lnTo>
                    <a:lnTo>
                      <a:pt x="286" y="200"/>
                    </a:lnTo>
                    <a:lnTo>
                      <a:pt x="284" y="198"/>
                    </a:lnTo>
                    <a:lnTo>
                      <a:pt x="284" y="196"/>
                    </a:lnTo>
                    <a:lnTo>
                      <a:pt x="283" y="196"/>
                    </a:lnTo>
                    <a:lnTo>
                      <a:pt x="281" y="198"/>
                    </a:lnTo>
                    <a:lnTo>
                      <a:pt x="281" y="200"/>
                    </a:lnTo>
                    <a:lnTo>
                      <a:pt x="283" y="200"/>
                    </a:lnTo>
                    <a:lnTo>
                      <a:pt x="283" y="201"/>
                    </a:lnTo>
                    <a:lnTo>
                      <a:pt x="281" y="201"/>
                    </a:lnTo>
                    <a:lnTo>
                      <a:pt x="281" y="200"/>
                    </a:lnTo>
                    <a:lnTo>
                      <a:pt x="279" y="200"/>
                    </a:lnTo>
                    <a:lnTo>
                      <a:pt x="279" y="198"/>
                    </a:lnTo>
                    <a:lnTo>
                      <a:pt x="278" y="198"/>
                    </a:lnTo>
                    <a:lnTo>
                      <a:pt x="276" y="198"/>
                    </a:lnTo>
                    <a:lnTo>
                      <a:pt x="274" y="196"/>
                    </a:lnTo>
                    <a:lnTo>
                      <a:pt x="274" y="195"/>
                    </a:lnTo>
                    <a:lnTo>
                      <a:pt x="274" y="193"/>
                    </a:lnTo>
                    <a:lnTo>
                      <a:pt x="272" y="193"/>
                    </a:lnTo>
                    <a:lnTo>
                      <a:pt x="272" y="191"/>
                    </a:lnTo>
                    <a:lnTo>
                      <a:pt x="271" y="191"/>
                    </a:lnTo>
                    <a:lnTo>
                      <a:pt x="269" y="189"/>
                    </a:lnTo>
                    <a:lnTo>
                      <a:pt x="266" y="189"/>
                    </a:lnTo>
                    <a:lnTo>
                      <a:pt x="264" y="189"/>
                    </a:lnTo>
                    <a:lnTo>
                      <a:pt x="262" y="189"/>
                    </a:lnTo>
                    <a:lnTo>
                      <a:pt x="261" y="189"/>
                    </a:lnTo>
                    <a:lnTo>
                      <a:pt x="259" y="189"/>
                    </a:lnTo>
                    <a:lnTo>
                      <a:pt x="257" y="189"/>
                    </a:lnTo>
                    <a:lnTo>
                      <a:pt x="256" y="191"/>
                    </a:lnTo>
                    <a:lnTo>
                      <a:pt x="254" y="191"/>
                    </a:lnTo>
                    <a:lnTo>
                      <a:pt x="252" y="191"/>
                    </a:lnTo>
                    <a:lnTo>
                      <a:pt x="250" y="189"/>
                    </a:lnTo>
                    <a:lnTo>
                      <a:pt x="250" y="186"/>
                    </a:lnTo>
                    <a:lnTo>
                      <a:pt x="249" y="184"/>
                    </a:lnTo>
                    <a:lnTo>
                      <a:pt x="247" y="184"/>
                    </a:lnTo>
                    <a:lnTo>
                      <a:pt x="245" y="184"/>
                    </a:lnTo>
                    <a:lnTo>
                      <a:pt x="247" y="186"/>
                    </a:lnTo>
                    <a:lnTo>
                      <a:pt x="247" y="188"/>
                    </a:lnTo>
                    <a:lnTo>
                      <a:pt x="247" y="189"/>
                    </a:lnTo>
                    <a:lnTo>
                      <a:pt x="245" y="188"/>
                    </a:lnTo>
                    <a:lnTo>
                      <a:pt x="244" y="188"/>
                    </a:lnTo>
                    <a:lnTo>
                      <a:pt x="242" y="186"/>
                    </a:lnTo>
                    <a:lnTo>
                      <a:pt x="240" y="186"/>
                    </a:lnTo>
                    <a:lnTo>
                      <a:pt x="240" y="184"/>
                    </a:lnTo>
                    <a:lnTo>
                      <a:pt x="239" y="184"/>
                    </a:lnTo>
                    <a:lnTo>
                      <a:pt x="239" y="183"/>
                    </a:lnTo>
                    <a:lnTo>
                      <a:pt x="237" y="183"/>
                    </a:lnTo>
                    <a:lnTo>
                      <a:pt x="235" y="181"/>
                    </a:lnTo>
                    <a:lnTo>
                      <a:pt x="233" y="179"/>
                    </a:lnTo>
                    <a:lnTo>
                      <a:pt x="232" y="178"/>
                    </a:lnTo>
                    <a:lnTo>
                      <a:pt x="232" y="176"/>
                    </a:lnTo>
                    <a:lnTo>
                      <a:pt x="232" y="174"/>
                    </a:lnTo>
                    <a:lnTo>
                      <a:pt x="230" y="172"/>
                    </a:lnTo>
                    <a:lnTo>
                      <a:pt x="228" y="171"/>
                    </a:lnTo>
                    <a:lnTo>
                      <a:pt x="227" y="171"/>
                    </a:lnTo>
                    <a:lnTo>
                      <a:pt x="225" y="172"/>
                    </a:lnTo>
                    <a:lnTo>
                      <a:pt x="225" y="174"/>
                    </a:lnTo>
                    <a:lnTo>
                      <a:pt x="223" y="174"/>
                    </a:lnTo>
                    <a:lnTo>
                      <a:pt x="223" y="176"/>
                    </a:lnTo>
                    <a:lnTo>
                      <a:pt x="222" y="176"/>
                    </a:lnTo>
                    <a:lnTo>
                      <a:pt x="220" y="176"/>
                    </a:lnTo>
                    <a:lnTo>
                      <a:pt x="220" y="178"/>
                    </a:lnTo>
                    <a:lnTo>
                      <a:pt x="220" y="179"/>
                    </a:lnTo>
                    <a:lnTo>
                      <a:pt x="218" y="181"/>
                    </a:lnTo>
                    <a:lnTo>
                      <a:pt x="217" y="181"/>
                    </a:lnTo>
                    <a:lnTo>
                      <a:pt x="217" y="183"/>
                    </a:lnTo>
                    <a:lnTo>
                      <a:pt x="215" y="183"/>
                    </a:lnTo>
                    <a:lnTo>
                      <a:pt x="211" y="183"/>
                    </a:lnTo>
                    <a:lnTo>
                      <a:pt x="211" y="181"/>
                    </a:lnTo>
                    <a:lnTo>
                      <a:pt x="210" y="181"/>
                    </a:lnTo>
                    <a:lnTo>
                      <a:pt x="210" y="179"/>
                    </a:lnTo>
                    <a:lnTo>
                      <a:pt x="210" y="178"/>
                    </a:lnTo>
                    <a:lnTo>
                      <a:pt x="210" y="176"/>
                    </a:lnTo>
                    <a:lnTo>
                      <a:pt x="208" y="176"/>
                    </a:lnTo>
                    <a:lnTo>
                      <a:pt x="208" y="174"/>
                    </a:lnTo>
                    <a:lnTo>
                      <a:pt x="208" y="172"/>
                    </a:lnTo>
                    <a:lnTo>
                      <a:pt x="206" y="171"/>
                    </a:lnTo>
                    <a:lnTo>
                      <a:pt x="206" y="169"/>
                    </a:lnTo>
                    <a:lnTo>
                      <a:pt x="206" y="166"/>
                    </a:lnTo>
                    <a:lnTo>
                      <a:pt x="206" y="164"/>
                    </a:lnTo>
                    <a:lnTo>
                      <a:pt x="208" y="162"/>
                    </a:lnTo>
                    <a:lnTo>
                      <a:pt x="208" y="161"/>
                    </a:lnTo>
                    <a:lnTo>
                      <a:pt x="210" y="161"/>
                    </a:lnTo>
                    <a:lnTo>
                      <a:pt x="210" y="159"/>
                    </a:lnTo>
                    <a:lnTo>
                      <a:pt x="211" y="154"/>
                    </a:lnTo>
                    <a:lnTo>
                      <a:pt x="213" y="154"/>
                    </a:lnTo>
                    <a:lnTo>
                      <a:pt x="215" y="154"/>
                    </a:lnTo>
                    <a:lnTo>
                      <a:pt x="215" y="152"/>
                    </a:lnTo>
                    <a:lnTo>
                      <a:pt x="215" y="150"/>
                    </a:lnTo>
                    <a:lnTo>
                      <a:pt x="215" y="149"/>
                    </a:lnTo>
                    <a:lnTo>
                      <a:pt x="213" y="145"/>
                    </a:lnTo>
                    <a:lnTo>
                      <a:pt x="215" y="144"/>
                    </a:lnTo>
                    <a:lnTo>
                      <a:pt x="215" y="142"/>
                    </a:lnTo>
                    <a:lnTo>
                      <a:pt x="217" y="140"/>
                    </a:lnTo>
                    <a:lnTo>
                      <a:pt x="218" y="140"/>
                    </a:lnTo>
                    <a:lnTo>
                      <a:pt x="218" y="137"/>
                    </a:lnTo>
                    <a:lnTo>
                      <a:pt x="218" y="134"/>
                    </a:lnTo>
                    <a:lnTo>
                      <a:pt x="218" y="130"/>
                    </a:lnTo>
                    <a:lnTo>
                      <a:pt x="220" y="128"/>
                    </a:lnTo>
                    <a:lnTo>
                      <a:pt x="222" y="125"/>
                    </a:lnTo>
                    <a:lnTo>
                      <a:pt x="223" y="120"/>
                    </a:lnTo>
                    <a:lnTo>
                      <a:pt x="225" y="120"/>
                    </a:lnTo>
                    <a:lnTo>
                      <a:pt x="227" y="117"/>
                    </a:lnTo>
                    <a:lnTo>
                      <a:pt x="223" y="113"/>
                    </a:lnTo>
                    <a:lnTo>
                      <a:pt x="218" y="108"/>
                    </a:lnTo>
                    <a:lnTo>
                      <a:pt x="217" y="108"/>
                    </a:lnTo>
                    <a:lnTo>
                      <a:pt x="215" y="106"/>
                    </a:lnTo>
                    <a:lnTo>
                      <a:pt x="213" y="106"/>
                    </a:lnTo>
                    <a:lnTo>
                      <a:pt x="213" y="108"/>
                    </a:lnTo>
                    <a:lnTo>
                      <a:pt x="210" y="113"/>
                    </a:lnTo>
                    <a:lnTo>
                      <a:pt x="208" y="115"/>
                    </a:lnTo>
                    <a:lnTo>
                      <a:pt x="206" y="112"/>
                    </a:lnTo>
                    <a:lnTo>
                      <a:pt x="205" y="112"/>
                    </a:lnTo>
                    <a:lnTo>
                      <a:pt x="201" y="112"/>
                    </a:lnTo>
                    <a:lnTo>
                      <a:pt x="200" y="112"/>
                    </a:lnTo>
                    <a:lnTo>
                      <a:pt x="198" y="112"/>
                    </a:lnTo>
                    <a:lnTo>
                      <a:pt x="196" y="110"/>
                    </a:lnTo>
                    <a:lnTo>
                      <a:pt x="196" y="108"/>
                    </a:lnTo>
                    <a:lnTo>
                      <a:pt x="195" y="105"/>
                    </a:lnTo>
                    <a:lnTo>
                      <a:pt x="191" y="105"/>
                    </a:lnTo>
                    <a:lnTo>
                      <a:pt x="189" y="103"/>
                    </a:lnTo>
                    <a:lnTo>
                      <a:pt x="188" y="103"/>
                    </a:lnTo>
                    <a:lnTo>
                      <a:pt x="184" y="103"/>
                    </a:lnTo>
                    <a:lnTo>
                      <a:pt x="181" y="103"/>
                    </a:lnTo>
                    <a:lnTo>
                      <a:pt x="178" y="103"/>
                    </a:lnTo>
                    <a:lnTo>
                      <a:pt x="171" y="100"/>
                    </a:lnTo>
                    <a:lnTo>
                      <a:pt x="171" y="98"/>
                    </a:lnTo>
                    <a:lnTo>
                      <a:pt x="171" y="96"/>
                    </a:lnTo>
                    <a:lnTo>
                      <a:pt x="171" y="93"/>
                    </a:lnTo>
                    <a:lnTo>
                      <a:pt x="171" y="91"/>
                    </a:lnTo>
                    <a:lnTo>
                      <a:pt x="173" y="91"/>
                    </a:lnTo>
                    <a:lnTo>
                      <a:pt x="174" y="89"/>
                    </a:lnTo>
                    <a:lnTo>
                      <a:pt x="174" y="86"/>
                    </a:lnTo>
                    <a:lnTo>
                      <a:pt x="171" y="84"/>
                    </a:lnTo>
                    <a:lnTo>
                      <a:pt x="169" y="83"/>
                    </a:lnTo>
                    <a:lnTo>
                      <a:pt x="167" y="83"/>
                    </a:lnTo>
                    <a:lnTo>
                      <a:pt x="166" y="83"/>
                    </a:lnTo>
                    <a:lnTo>
                      <a:pt x="166" y="81"/>
                    </a:lnTo>
                    <a:lnTo>
                      <a:pt x="164" y="81"/>
                    </a:lnTo>
                    <a:lnTo>
                      <a:pt x="162" y="79"/>
                    </a:lnTo>
                    <a:lnTo>
                      <a:pt x="156" y="78"/>
                    </a:lnTo>
                    <a:lnTo>
                      <a:pt x="154" y="78"/>
                    </a:lnTo>
                    <a:lnTo>
                      <a:pt x="150" y="79"/>
                    </a:lnTo>
                    <a:lnTo>
                      <a:pt x="147" y="78"/>
                    </a:lnTo>
                    <a:lnTo>
                      <a:pt x="147" y="76"/>
                    </a:lnTo>
                    <a:lnTo>
                      <a:pt x="147" y="71"/>
                    </a:lnTo>
                    <a:lnTo>
                      <a:pt x="145" y="67"/>
                    </a:lnTo>
                    <a:lnTo>
                      <a:pt x="140" y="61"/>
                    </a:lnTo>
                    <a:lnTo>
                      <a:pt x="139" y="61"/>
                    </a:lnTo>
                    <a:lnTo>
                      <a:pt x="137" y="59"/>
                    </a:lnTo>
                    <a:lnTo>
                      <a:pt x="135" y="57"/>
                    </a:lnTo>
                    <a:lnTo>
                      <a:pt x="132" y="54"/>
                    </a:lnTo>
                    <a:lnTo>
                      <a:pt x="132" y="52"/>
                    </a:lnTo>
                    <a:lnTo>
                      <a:pt x="130" y="51"/>
                    </a:lnTo>
                    <a:lnTo>
                      <a:pt x="127" y="51"/>
                    </a:lnTo>
                    <a:lnTo>
                      <a:pt x="122" y="51"/>
                    </a:lnTo>
                    <a:lnTo>
                      <a:pt x="120" y="49"/>
                    </a:lnTo>
                    <a:lnTo>
                      <a:pt x="118" y="47"/>
                    </a:lnTo>
                    <a:lnTo>
                      <a:pt x="115" y="44"/>
                    </a:lnTo>
                    <a:lnTo>
                      <a:pt x="112" y="42"/>
                    </a:lnTo>
                    <a:lnTo>
                      <a:pt x="108" y="42"/>
                    </a:lnTo>
                    <a:lnTo>
                      <a:pt x="105" y="42"/>
                    </a:lnTo>
                    <a:lnTo>
                      <a:pt x="101" y="45"/>
                    </a:lnTo>
                    <a:lnTo>
                      <a:pt x="100" y="52"/>
                    </a:lnTo>
                    <a:lnTo>
                      <a:pt x="98" y="52"/>
                    </a:lnTo>
                    <a:lnTo>
                      <a:pt x="96" y="51"/>
                    </a:lnTo>
                    <a:lnTo>
                      <a:pt x="95" y="51"/>
                    </a:lnTo>
                    <a:lnTo>
                      <a:pt x="93" y="51"/>
                    </a:lnTo>
                    <a:lnTo>
                      <a:pt x="86" y="54"/>
                    </a:lnTo>
                    <a:lnTo>
                      <a:pt x="84" y="59"/>
                    </a:lnTo>
                    <a:lnTo>
                      <a:pt x="86" y="61"/>
                    </a:lnTo>
                    <a:lnTo>
                      <a:pt x="88" y="61"/>
                    </a:lnTo>
                    <a:lnTo>
                      <a:pt x="88" y="64"/>
                    </a:lnTo>
                    <a:lnTo>
                      <a:pt x="86" y="67"/>
                    </a:lnTo>
                    <a:lnTo>
                      <a:pt x="78" y="69"/>
                    </a:lnTo>
                    <a:lnTo>
                      <a:pt x="71" y="67"/>
                    </a:lnTo>
                    <a:lnTo>
                      <a:pt x="69" y="67"/>
                    </a:lnTo>
                    <a:lnTo>
                      <a:pt x="67" y="67"/>
                    </a:lnTo>
                    <a:lnTo>
                      <a:pt x="61" y="64"/>
                    </a:lnTo>
                    <a:lnTo>
                      <a:pt x="59" y="62"/>
                    </a:lnTo>
                    <a:lnTo>
                      <a:pt x="61" y="61"/>
                    </a:lnTo>
                    <a:lnTo>
                      <a:pt x="57" y="59"/>
                    </a:lnTo>
                    <a:lnTo>
                      <a:pt x="56" y="64"/>
                    </a:lnTo>
                    <a:lnTo>
                      <a:pt x="52" y="73"/>
                    </a:lnTo>
                    <a:lnTo>
                      <a:pt x="47" y="83"/>
                    </a:lnTo>
                    <a:lnTo>
                      <a:pt x="42" y="81"/>
                    </a:lnTo>
                    <a:lnTo>
                      <a:pt x="40" y="79"/>
                    </a:lnTo>
                    <a:lnTo>
                      <a:pt x="39" y="81"/>
                    </a:lnTo>
                    <a:lnTo>
                      <a:pt x="37" y="81"/>
                    </a:lnTo>
                    <a:lnTo>
                      <a:pt x="29" y="95"/>
                    </a:lnTo>
                    <a:lnTo>
                      <a:pt x="29" y="96"/>
                    </a:lnTo>
                    <a:lnTo>
                      <a:pt x="25" y="98"/>
                    </a:lnTo>
                    <a:lnTo>
                      <a:pt x="23" y="100"/>
                    </a:lnTo>
                    <a:lnTo>
                      <a:pt x="17" y="110"/>
                    </a:lnTo>
                    <a:lnTo>
                      <a:pt x="15" y="113"/>
                    </a:lnTo>
                    <a:lnTo>
                      <a:pt x="10" y="118"/>
                    </a:lnTo>
                    <a:lnTo>
                      <a:pt x="8" y="112"/>
                    </a:lnTo>
                    <a:lnTo>
                      <a:pt x="8" y="110"/>
                    </a:lnTo>
                    <a:lnTo>
                      <a:pt x="3" y="81"/>
                    </a:lnTo>
                    <a:lnTo>
                      <a:pt x="0" y="57"/>
                    </a:lnTo>
                    <a:lnTo>
                      <a:pt x="6" y="57"/>
                    </a:lnTo>
                    <a:lnTo>
                      <a:pt x="44" y="51"/>
                    </a:lnTo>
                    <a:lnTo>
                      <a:pt x="54" y="49"/>
                    </a:lnTo>
                    <a:lnTo>
                      <a:pt x="88" y="42"/>
                    </a:lnTo>
                    <a:lnTo>
                      <a:pt x="91" y="40"/>
                    </a:lnTo>
                    <a:close/>
                  </a:path>
                </a:pathLst>
              </a:custGeom>
              <a:solidFill>
                <a:srgbClr val="4F7D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90" name="Freeform 187"/>
              <p:cNvSpPr>
                <a:spLocks noEditPoints="1"/>
              </p:cNvSpPr>
              <p:nvPr/>
            </p:nvSpPr>
            <p:spPr bwMode="auto">
              <a:xfrm>
                <a:off x="8812213" y="2108200"/>
                <a:ext cx="473075" cy="287338"/>
              </a:xfrm>
              <a:custGeom>
                <a:avLst/>
                <a:gdLst>
                  <a:gd name="T0" fmla="*/ 291 w 298"/>
                  <a:gd name="T1" fmla="*/ 173 h 181"/>
                  <a:gd name="T2" fmla="*/ 273 w 298"/>
                  <a:gd name="T3" fmla="*/ 170 h 181"/>
                  <a:gd name="T4" fmla="*/ 288 w 298"/>
                  <a:gd name="T5" fmla="*/ 166 h 181"/>
                  <a:gd name="T6" fmla="*/ 288 w 298"/>
                  <a:gd name="T7" fmla="*/ 156 h 181"/>
                  <a:gd name="T8" fmla="*/ 249 w 298"/>
                  <a:gd name="T9" fmla="*/ 165 h 181"/>
                  <a:gd name="T10" fmla="*/ 256 w 298"/>
                  <a:gd name="T11" fmla="*/ 165 h 181"/>
                  <a:gd name="T12" fmla="*/ 236 w 298"/>
                  <a:gd name="T13" fmla="*/ 176 h 181"/>
                  <a:gd name="T14" fmla="*/ 229 w 298"/>
                  <a:gd name="T15" fmla="*/ 176 h 181"/>
                  <a:gd name="T16" fmla="*/ 239 w 298"/>
                  <a:gd name="T17" fmla="*/ 161 h 181"/>
                  <a:gd name="T18" fmla="*/ 181 w 298"/>
                  <a:gd name="T19" fmla="*/ 0 h 181"/>
                  <a:gd name="T20" fmla="*/ 195 w 298"/>
                  <a:gd name="T21" fmla="*/ 22 h 181"/>
                  <a:gd name="T22" fmla="*/ 203 w 298"/>
                  <a:gd name="T23" fmla="*/ 21 h 181"/>
                  <a:gd name="T24" fmla="*/ 202 w 298"/>
                  <a:gd name="T25" fmla="*/ 29 h 181"/>
                  <a:gd name="T26" fmla="*/ 191 w 298"/>
                  <a:gd name="T27" fmla="*/ 37 h 181"/>
                  <a:gd name="T28" fmla="*/ 188 w 298"/>
                  <a:gd name="T29" fmla="*/ 48 h 181"/>
                  <a:gd name="T30" fmla="*/ 188 w 298"/>
                  <a:gd name="T31" fmla="*/ 54 h 181"/>
                  <a:gd name="T32" fmla="*/ 183 w 298"/>
                  <a:gd name="T33" fmla="*/ 59 h 181"/>
                  <a:gd name="T34" fmla="*/ 183 w 298"/>
                  <a:gd name="T35" fmla="*/ 66 h 181"/>
                  <a:gd name="T36" fmla="*/ 188 w 298"/>
                  <a:gd name="T37" fmla="*/ 73 h 181"/>
                  <a:gd name="T38" fmla="*/ 195 w 298"/>
                  <a:gd name="T39" fmla="*/ 68 h 181"/>
                  <a:gd name="T40" fmla="*/ 205 w 298"/>
                  <a:gd name="T41" fmla="*/ 73 h 181"/>
                  <a:gd name="T42" fmla="*/ 217 w 298"/>
                  <a:gd name="T43" fmla="*/ 87 h 181"/>
                  <a:gd name="T44" fmla="*/ 220 w 298"/>
                  <a:gd name="T45" fmla="*/ 97 h 181"/>
                  <a:gd name="T46" fmla="*/ 222 w 298"/>
                  <a:gd name="T47" fmla="*/ 104 h 181"/>
                  <a:gd name="T48" fmla="*/ 232 w 298"/>
                  <a:gd name="T49" fmla="*/ 107 h 181"/>
                  <a:gd name="T50" fmla="*/ 239 w 298"/>
                  <a:gd name="T51" fmla="*/ 120 h 181"/>
                  <a:gd name="T52" fmla="*/ 258 w 298"/>
                  <a:gd name="T53" fmla="*/ 122 h 181"/>
                  <a:gd name="T54" fmla="*/ 266 w 298"/>
                  <a:gd name="T55" fmla="*/ 117 h 181"/>
                  <a:gd name="T56" fmla="*/ 276 w 298"/>
                  <a:gd name="T57" fmla="*/ 110 h 181"/>
                  <a:gd name="T58" fmla="*/ 273 w 298"/>
                  <a:gd name="T59" fmla="*/ 95 h 181"/>
                  <a:gd name="T60" fmla="*/ 266 w 298"/>
                  <a:gd name="T61" fmla="*/ 88 h 181"/>
                  <a:gd name="T62" fmla="*/ 256 w 298"/>
                  <a:gd name="T63" fmla="*/ 83 h 181"/>
                  <a:gd name="T64" fmla="*/ 252 w 298"/>
                  <a:gd name="T65" fmla="*/ 80 h 181"/>
                  <a:gd name="T66" fmla="*/ 269 w 298"/>
                  <a:gd name="T67" fmla="*/ 85 h 181"/>
                  <a:gd name="T68" fmla="*/ 286 w 298"/>
                  <a:gd name="T69" fmla="*/ 117 h 181"/>
                  <a:gd name="T70" fmla="*/ 286 w 298"/>
                  <a:gd name="T71" fmla="*/ 136 h 181"/>
                  <a:gd name="T72" fmla="*/ 285 w 298"/>
                  <a:gd name="T73" fmla="*/ 126 h 181"/>
                  <a:gd name="T74" fmla="*/ 274 w 298"/>
                  <a:gd name="T75" fmla="*/ 126 h 181"/>
                  <a:gd name="T76" fmla="*/ 263 w 298"/>
                  <a:gd name="T77" fmla="*/ 136 h 181"/>
                  <a:gd name="T78" fmla="*/ 256 w 298"/>
                  <a:gd name="T79" fmla="*/ 137 h 181"/>
                  <a:gd name="T80" fmla="*/ 249 w 298"/>
                  <a:gd name="T81" fmla="*/ 146 h 181"/>
                  <a:gd name="T82" fmla="*/ 237 w 298"/>
                  <a:gd name="T83" fmla="*/ 154 h 181"/>
                  <a:gd name="T84" fmla="*/ 224 w 298"/>
                  <a:gd name="T85" fmla="*/ 170 h 181"/>
                  <a:gd name="T86" fmla="*/ 224 w 298"/>
                  <a:gd name="T87" fmla="*/ 166 h 181"/>
                  <a:gd name="T88" fmla="*/ 236 w 298"/>
                  <a:gd name="T89" fmla="*/ 151 h 181"/>
                  <a:gd name="T90" fmla="*/ 232 w 298"/>
                  <a:gd name="T91" fmla="*/ 139 h 181"/>
                  <a:gd name="T92" fmla="*/ 230 w 298"/>
                  <a:gd name="T93" fmla="*/ 131 h 181"/>
                  <a:gd name="T94" fmla="*/ 224 w 298"/>
                  <a:gd name="T95" fmla="*/ 137 h 181"/>
                  <a:gd name="T96" fmla="*/ 220 w 298"/>
                  <a:gd name="T97" fmla="*/ 144 h 181"/>
                  <a:gd name="T98" fmla="*/ 217 w 298"/>
                  <a:gd name="T99" fmla="*/ 149 h 181"/>
                  <a:gd name="T100" fmla="*/ 214 w 298"/>
                  <a:gd name="T101" fmla="*/ 149 h 181"/>
                  <a:gd name="T102" fmla="*/ 215 w 298"/>
                  <a:gd name="T103" fmla="*/ 158 h 181"/>
                  <a:gd name="T104" fmla="*/ 203 w 298"/>
                  <a:gd name="T105" fmla="*/ 165 h 181"/>
                  <a:gd name="T106" fmla="*/ 186 w 298"/>
                  <a:gd name="T107" fmla="*/ 144 h 181"/>
                  <a:gd name="T108" fmla="*/ 171 w 298"/>
                  <a:gd name="T109" fmla="*/ 124 h 181"/>
                  <a:gd name="T110" fmla="*/ 154 w 298"/>
                  <a:gd name="T111" fmla="*/ 114 h 181"/>
                  <a:gd name="T112" fmla="*/ 102 w 298"/>
                  <a:gd name="T113" fmla="*/ 126 h 181"/>
                  <a:gd name="T114" fmla="*/ 59 w 298"/>
                  <a:gd name="T115" fmla="*/ 141 h 181"/>
                  <a:gd name="T116" fmla="*/ 17 w 298"/>
                  <a:gd name="T117" fmla="*/ 146 h 181"/>
                  <a:gd name="T118" fmla="*/ 19 w 298"/>
                  <a:gd name="T119" fmla="*/ 59 h 181"/>
                  <a:gd name="T120" fmla="*/ 90 w 298"/>
                  <a:gd name="T121" fmla="*/ 44 h 181"/>
                  <a:gd name="T122" fmla="*/ 151 w 298"/>
                  <a:gd name="T123" fmla="*/ 31 h 181"/>
                  <a:gd name="T124" fmla="*/ 161 w 298"/>
                  <a:gd name="T125" fmla="*/ 1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8" h="181">
                    <a:moveTo>
                      <a:pt x="290" y="158"/>
                    </a:moveTo>
                    <a:lnTo>
                      <a:pt x="298" y="166"/>
                    </a:lnTo>
                    <a:lnTo>
                      <a:pt x="298" y="168"/>
                    </a:lnTo>
                    <a:lnTo>
                      <a:pt x="298" y="170"/>
                    </a:lnTo>
                    <a:lnTo>
                      <a:pt x="298" y="171"/>
                    </a:lnTo>
                    <a:lnTo>
                      <a:pt x="297" y="173"/>
                    </a:lnTo>
                    <a:lnTo>
                      <a:pt x="295" y="173"/>
                    </a:lnTo>
                    <a:lnTo>
                      <a:pt x="291" y="173"/>
                    </a:lnTo>
                    <a:lnTo>
                      <a:pt x="290" y="173"/>
                    </a:lnTo>
                    <a:lnTo>
                      <a:pt x="288" y="175"/>
                    </a:lnTo>
                    <a:lnTo>
                      <a:pt x="286" y="175"/>
                    </a:lnTo>
                    <a:lnTo>
                      <a:pt x="283" y="175"/>
                    </a:lnTo>
                    <a:lnTo>
                      <a:pt x="276" y="173"/>
                    </a:lnTo>
                    <a:lnTo>
                      <a:pt x="274" y="173"/>
                    </a:lnTo>
                    <a:lnTo>
                      <a:pt x="273" y="171"/>
                    </a:lnTo>
                    <a:lnTo>
                      <a:pt x="273" y="170"/>
                    </a:lnTo>
                    <a:lnTo>
                      <a:pt x="274" y="170"/>
                    </a:lnTo>
                    <a:lnTo>
                      <a:pt x="276" y="171"/>
                    </a:lnTo>
                    <a:lnTo>
                      <a:pt x="278" y="171"/>
                    </a:lnTo>
                    <a:lnTo>
                      <a:pt x="280" y="170"/>
                    </a:lnTo>
                    <a:lnTo>
                      <a:pt x="285" y="168"/>
                    </a:lnTo>
                    <a:lnTo>
                      <a:pt x="286" y="168"/>
                    </a:lnTo>
                    <a:lnTo>
                      <a:pt x="288" y="168"/>
                    </a:lnTo>
                    <a:lnTo>
                      <a:pt x="288" y="166"/>
                    </a:lnTo>
                    <a:lnTo>
                      <a:pt x="290" y="165"/>
                    </a:lnTo>
                    <a:lnTo>
                      <a:pt x="290" y="161"/>
                    </a:lnTo>
                    <a:lnTo>
                      <a:pt x="290" y="159"/>
                    </a:lnTo>
                    <a:lnTo>
                      <a:pt x="290" y="158"/>
                    </a:lnTo>
                    <a:lnTo>
                      <a:pt x="288" y="158"/>
                    </a:lnTo>
                    <a:lnTo>
                      <a:pt x="288" y="156"/>
                    </a:lnTo>
                    <a:lnTo>
                      <a:pt x="286" y="156"/>
                    </a:lnTo>
                    <a:lnTo>
                      <a:pt x="288" y="156"/>
                    </a:lnTo>
                    <a:lnTo>
                      <a:pt x="290" y="158"/>
                    </a:lnTo>
                    <a:close/>
                    <a:moveTo>
                      <a:pt x="242" y="158"/>
                    </a:moveTo>
                    <a:lnTo>
                      <a:pt x="244" y="158"/>
                    </a:lnTo>
                    <a:lnTo>
                      <a:pt x="246" y="158"/>
                    </a:lnTo>
                    <a:lnTo>
                      <a:pt x="246" y="159"/>
                    </a:lnTo>
                    <a:lnTo>
                      <a:pt x="247" y="161"/>
                    </a:lnTo>
                    <a:lnTo>
                      <a:pt x="247" y="163"/>
                    </a:lnTo>
                    <a:lnTo>
                      <a:pt x="249" y="165"/>
                    </a:lnTo>
                    <a:lnTo>
                      <a:pt x="251" y="165"/>
                    </a:lnTo>
                    <a:lnTo>
                      <a:pt x="252" y="166"/>
                    </a:lnTo>
                    <a:lnTo>
                      <a:pt x="254" y="166"/>
                    </a:lnTo>
                    <a:lnTo>
                      <a:pt x="254" y="165"/>
                    </a:lnTo>
                    <a:lnTo>
                      <a:pt x="254" y="163"/>
                    </a:lnTo>
                    <a:lnTo>
                      <a:pt x="254" y="161"/>
                    </a:lnTo>
                    <a:lnTo>
                      <a:pt x="256" y="161"/>
                    </a:lnTo>
                    <a:lnTo>
                      <a:pt x="256" y="165"/>
                    </a:lnTo>
                    <a:lnTo>
                      <a:pt x="256" y="166"/>
                    </a:lnTo>
                    <a:lnTo>
                      <a:pt x="258" y="168"/>
                    </a:lnTo>
                    <a:lnTo>
                      <a:pt x="258" y="170"/>
                    </a:lnTo>
                    <a:lnTo>
                      <a:pt x="254" y="171"/>
                    </a:lnTo>
                    <a:lnTo>
                      <a:pt x="251" y="171"/>
                    </a:lnTo>
                    <a:lnTo>
                      <a:pt x="246" y="173"/>
                    </a:lnTo>
                    <a:lnTo>
                      <a:pt x="237" y="176"/>
                    </a:lnTo>
                    <a:lnTo>
                      <a:pt x="236" y="176"/>
                    </a:lnTo>
                    <a:lnTo>
                      <a:pt x="236" y="178"/>
                    </a:lnTo>
                    <a:lnTo>
                      <a:pt x="234" y="180"/>
                    </a:lnTo>
                    <a:lnTo>
                      <a:pt x="234" y="181"/>
                    </a:lnTo>
                    <a:lnTo>
                      <a:pt x="232" y="181"/>
                    </a:lnTo>
                    <a:lnTo>
                      <a:pt x="230" y="180"/>
                    </a:lnTo>
                    <a:lnTo>
                      <a:pt x="227" y="178"/>
                    </a:lnTo>
                    <a:lnTo>
                      <a:pt x="227" y="176"/>
                    </a:lnTo>
                    <a:lnTo>
                      <a:pt x="229" y="176"/>
                    </a:lnTo>
                    <a:lnTo>
                      <a:pt x="230" y="176"/>
                    </a:lnTo>
                    <a:lnTo>
                      <a:pt x="232" y="176"/>
                    </a:lnTo>
                    <a:lnTo>
                      <a:pt x="234" y="170"/>
                    </a:lnTo>
                    <a:lnTo>
                      <a:pt x="236" y="170"/>
                    </a:lnTo>
                    <a:lnTo>
                      <a:pt x="236" y="168"/>
                    </a:lnTo>
                    <a:lnTo>
                      <a:pt x="236" y="165"/>
                    </a:lnTo>
                    <a:lnTo>
                      <a:pt x="237" y="163"/>
                    </a:lnTo>
                    <a:lnTo>
                      <a:pt x="239" y="161"/>
                    </a:lnTo>
                    <a:lnTo>
                      <a:pt x="242" y="158"/>
                    </a:lnTo>
                    <a:close/>
                    <a:moveTo>
                      <a:pt x="222" y="149"/>
                    </a:moveTo>
                    <a:lnTo>
                      <a:pt x="220" y="149"/>
                    </a:lnTo>
                    <a:lnTo>
                      <a:pt x="220" y="148"/>
                    </a:lnTo>
                    <a:lnTo>
                      <a:pt x="222" y="149"/>
                    </a:lnTo>
                    <a:close/>
                    <a:moveTo>
                      <a:pt x="176" y="0"/>
                    </a:moveTo>
                    <a:lnTo>
                      <a:pt x="180" y="2"/>
                    </a:lnTo>
                    <a:lnTo>
                      <a:pt x="181" y="0"/>
                    </a:lnTo>
                    <a:lnTo>
                      <a:pt x="181" y="4"/>
                    </a:lnTo>
                    <a:lnTo>
                      <a:pt x="185" y="10"/>
                    </a:lnTo>
                    <a:lnTo>
                      <a:pt x="186" y="14"/>
                    </a:lnTo>
                    <a:lnTo>
                      <a:pt x="190" y="19"/>
                    </a:lnTo>
                    <a:lnTo>
                      <a:pt x="190" y="21"/>
                    </a:lnTo>
                    <a:lnTo>
                      <a:pt x="191" y="21"/>
                    </a:lnTo>
                    <a:lnTo>
                      <a:pt x="193" y="21"/>
                    </a:lnTo>
                    <a:lnTo>
                      <a:pt x="195" y="22"/>
                    </a:lnTo>
                    <a:lnTo>
                      <a:pt x="198" y="24"/>
                    </a:lnTo>
                    <a:lnTo>
                      <a:pt x="198" y="22"/>
                    </a:lnTo>
                    <a:lnTo>
                      <a:pt x="198" y="21"/>
                    </a:lnTo>
                    <a:lnTo>
                      <a:pt x="200" y="19"/>
                    </a:lnTo>
                    <a:lnTo>
                      <a:pt x="202" y="17"/>
                    </a:lnTo>
                    <a:lnTo>
                      <a:pt x="202" y="19"/>
                    </a:lnTo>
                    <a:lnTo>
                      <a:pt x="202" y="21"/>
                    </a:lnTo>
                    <a:lnTo>
                      <a:pt x="203" y="21"/>
                    </a:lnTo>
                    <a:lnTo>
                      <a:pt x="205" y="21"/>
                    </a:lnTo>
                    <a:lnTo>
                      <a:pt x="205" y="22"/>
                    </a:lnTo>
                    <a:lnTo>
                      <a:pt x="205" y="24"/>
                    </a:lnTo>
                    <a:lnTo>
                      <a:pt x="203" y="24"/>
                    </a:lnTo>
                    <a:lnTo>
                      <a:pt x="203" y="29"/>
                    </a:lnTo>
                    <a:lnTo>
                      <a:pt x="203" y="31"/>
                    </a:lnTo>
                    <a:lnTo>
                      <a:pt x="202" y="31"/>
                    </a:lnTo>
                    <a:lnTo>
                      <a:pt x="202" y="29"/>
                    </a:lnTo>
                    <a:lnTo>
                      <a:pt x="200" y="29"/>
                    </a:lnTo>
                    <a:lnTo>
                      <a:pt x="200" y="31"/>
                    </a:lnTo>
                    <a:lnTo>
                      <a:pt x="200" y="32"/>
                    </a:lnTo>
                    <a:lnTo>
                      <a:pt x="197" y="34"/>
                    </a:lnTo>
                    <a:lnTo>
                      <a:pt x="197" y="32"/>
                    </a:lnTo>
                    <a:lnTo>
                      <a:pt x="195" y="34"/>
                    </a:lnTo>
                    <a:lnTo>
                      <a:pt x="191" y="36"/>
                    </a:lnTo>
                    <a:lnTo>
                      <a:pt x="191" y="37"/>
                    </a:lnTo>
                    <a:lnTo>
                      <a:pt x="190" y="39"/>
                    </a:lnTo>
                    <a:lnTo>
                      <a:pt x="188" y="39"/>
                    </a:lnTo>
                    <a:lnTo>
                      <a:pt x="188" y="43"/>
                    </a:lnTo>
                    <a:lnTo>
                      <a:pt x="190" y="43"/>
                    </a:lnTo>
                    <a:lnTo>
                      <a:pt x="191" y="44"/>
                    </a:lnTo>
                    <a:lnTo>
                      <a:pt x="191" y="46"/>
                    </a:lnTo>
                    <a:lnTo>
                      <a:pt x="190" y="46"/>
                    </a:lnTo>
                    <a:lnTo>
                      <a:pt x="188" y="48"/>
                    </a:lnTo>
                    <a:lnTo>
                      <a:pt x="188" y="49"/>
                    </a:lnTo>
                    <a:lnTo>
                      <a:pt x="186" y="49"/>
                    </a:lnTo>
                    <a:lnTo>
                      <a:pt x="185" y="51"/>
                    </a:lnTo>
                    <a:lnTo>
                      <a:pt x="186" y="53"/>
                    </a:lnTo>
                    <a:lnTo>
                      <a:pt x="186" y="54"/>
                    </a:lnTo>
                    <a:lnTo>
                      <a:pt x="188" y="54"/>
                    </a:lnTo>
                    <a:lnTo>
                      <a:pt x="190" y="54"/>
                    </a:lnTo>
                    <a:lnTo>
                      <a:pt x="188" y="54"/>
                    </a:lnTo>
                    <a:lnTo>
                      <a:pt x="186" y="56"/>
                    </a:lnTo>
                    <a:lnTo>
                      <a:pt x="185" y="54"/>
                    </a:lnTo>
                    <a:lnTo>
                      <a:pt x="185" y="51"/>
                    </a:lnTo>
                    <a:lnTo>
                      <a:pt x="183" y="53"/>
                    </a:lnTo>
                    <a:lnTo>
                      <a:pt x="185" y="53"/>
                    </a:lnTo>
                    <a:lnTo>
                      <a:pt x="183" y="56"/>
                    </a:lnTo>
                    <a:lnTo>
                      <a:pt x="183" y="58"/>
                    </a:lnTo>
                    <a:lnTo>
                      <a:pt x="183" y="59"/>
                    </a:lnTo>
                    <a:lnTo>
                      <a:pt x="185" y="59"/>
                    </a:lnTo>
                    <a:lnTo>
                      <a:pt x="185" y="61"/>
                    </a:lnTo>
                    <a:lnTo>
                      <a:pt x="186" y="63"/>
                    </a:lnTo>
                    <a:lnTo>
                      <a:pt x="188" y="65"/>
                    </a:lnTo>
                    <a:lnTo>
                      <a:pt x="186" y="65"/>
                    </a:lnTo>
                    <a:lnTo>
                      <a:pt x="185" y="63"/>
                    </a:lnTo>
                    <a:lnTo>
                      <a:pt x="183" y="65"/>
                    </a:lnTo>
                    <a:lnTo>
                      <a:pt x="183" y="66"/>
                    </a:lnTo>
                    <a:lnTo>
                      <a:pt x="183" y="68"/>
                    </a:lnTo>
                    <a:lnTo>
                      <a:pt x="183" y="70"/>
                    </a:lnTo>
                    <a:lnTo>
                      <a:pt x="185" y="70"/>
                    </a:lnTo>
                    <a:lnTo>
                      <a:pt x="185" y="71"/>
                    </a:lnTo>
                    <a:lnTo>
                      <a:pt x="185" y="73"/>
                    </a:lnTo>
                    <a:lnTo>
                      <a:pt x="186" y="73"/>
                    </a:lnTo>
                    <a:lnTo>
                      <a:pt x="186" y="75"/>
                    </a:lnTo>
                    <a:lnTo>
                      <a:pt x="188" y="73"/>
                    </a:lnTo>
                    <a:lnTo>
                      <a:pt x="190" y="73"/>
                    </a:lnTo>
                    <a:lnTo>
                      <a:pt x="191" y="73"/>
                    </a:lnTo>
                    <a:lnTo>
                      <a:pt x="193" y="73"/>
                    </a:lnTo>
                    <a:lnTo>
                      <a:pt x="193" y="71"/>
                    </a:lnTo>
                    <a:lnTo>
                      <a:pt x="193" y="70"/>
                    </a:lnTo>
                    <a:lnTo>
                      <a:pt x="191" y="68"/>
                    </a:lnTo>
                    <a:lnTo>
                      <a:pt x="193" y="68"/>
                    </a:lnTo>
                    <a:lnTo>
                      <a:pt x="195" y="68"/>
                    </a:lnTo>
                    <a:lnTo>
                      <a:pt x="195" y="70"/>
                    </a:lnTo>
                    <a:lnTo>
                      <a:pt x="197" y="71"/>
                    </a:lnTo>
                    <a:lnTo>
                      <a:pt x="198" y="71"/>
                    </a:lnTo>
                    <a:lnTo>
                      <a:pt x="200" y="71"/>
                    </a:lnTo>
                    <a:lnTo>
                      <a:pt x="202" y="71"/>
                    </a:lnTo>
                    <a:lnTo>
                      <a:pt x="203" y="71"/>
                    </a:lnTo>
                    <a:lnTo>
                      <a:pt x="205" y="71"/>
                    </a:lnTo>
                    <a:lnTo>
                      <a:pt x="205" y="73"/>
                    </a:lnTo>
                    <a:lnTo>
                      <a:pt x="207" y="73"/>
                    </a:lnTo>
                    <a:lnTo>
                      <a:pt x="207" y="75"/>
                    </a:lnTo>
                    <a:lnTo>
                      <a:pt x="208" y="75"/>
                    </a:lnTo>
                    <a:lnTo>
                      <a:pt x="210" y="75"/>
                    </a:lnTo>
                    <a:lnTo>
                      <a:pt x="210" y="78"/>
                    </a:lnTo>
                    <a:lnTo>
                      <a:pt x="212" y="80"/>
                    </a:lnTo>
                    <a:lnTo>
                      <a:pt x="215" y="83"/>
                    </a:lnTo>
                    <a:lnTo>
                      <a:pt x="217" y="87"/>
                    </a:lnTo>
                    <a:lnTo>
                      <a:pt x="220" y="88"/>
                    </a:lnTo>
                    <a:lnTo>
                      <a:pt x="219" y="90"/>
                    </a:lnTo>
                    <a:lnTo>
                      <a:pt x="220" y="90"/>
                    </a:lnTo>
                    <a:lnTo>
                      <a:pt x="220" y="92"/>
                    </a:lnTo>
                    <a:lnTo>
                      <a:pt x="220" y="93"/>
                    </a:lnTo>
                    <a:lnTo>
                      <a:pt x="219" y="93"/>
                    </a:lnTo>
                    <a:lnTo>
                      <a:pt x="219" y="97"/>
                    </a:lnTo>
                    <a:lnTo>
                      <a:pt x="220" y="97"/>
                    </a:lnTo>
                    <a:lnTo>
                      <a:pt x="220" y="98"/>
                    </a:lnTo>
                    <a:lnTo>
                      <a:pt x="219" y="98"/>
                    </a:lnTo>
                    <a:lnTo>
                      <a:pt x="219" y="97"/>
                    </a:lnTo>
                    <a:lnTo>
                      <a:pt x="217" y="97"/>
                    </a:lnTo>
                    <a:lnTo>
                      <a:pt x="217" y="98"/>
                    </a:lnTo>
                    <a:lnTo>
                      <a:pt x="217" y="100"/>
                    </a:lnTo>
                    <a:lnTo>
                      <a:pt x="219" y="100"/>
                    </a:lnTo>
                    <a:lnTo>
                      <a:pt x="222" y="104"/>
                    </a:lnTo>
                    <a:lnTo>
                      <a:pt x="224" y="102"/>
                    </a:lnTo>
                    <a:lnTo>
                      <a:pt x="224" y="104"/>
                    </a:lnTo>
                    <a:lnTo>
                      <a:pt x="225" y="104"/>
                    </a:lnTo>
                    <a:lnTo>
                      <a:pt x="227" y="104"/>
                    </a:lnTo>
                    <a:lnTo>
                      <a:pt x="229" y="102"/>
                    </a:lnTo>
                    <a:lnTo>
                      <a:pt x="230" y="104"/>
                    </a:lnTo>
                    <a:lnTo>
                      <a:pt x="232" y="105"/>
                    </a:lnTo>
                    <a:lnTo>
                      <a:pt x="232" y="107"/>
                    </a:lnTo>
                    <a:lnTo>
                      <a:pt x="234" y="109"/>
                    </a:lnTo>
                    <a:lnTo>
                      <a:pt x="236" y="112"/>
                    </a:lnTo>
                    <a:lnTo>
                      <a:pt x="236" y="114"/>
                    </a:lnTo>
                    <a:lnTo>
                      <a:pt x="236" y="115"/>
                    </a:lnTo>
                    <a:lnTo>
                      <a:pt x="236" y="117"/>
                    </a:lnTo>
                    <a:lnTo>
                      <a:pt x="237" y="119"/>
                    </a:lnTo>
                    <a:lnTo>
                      <a:pt x="239" y="119"/>
                    </a:lnTo>
                    <a:lnTo>
                      <a:pt x="239" y="120"/>
                    </a:lnTo>
                    <a:lnTo>
                      <a:pt x="241" y="120"/>
                    </a:lnTo>
                    <a:lnTo>
                      <a:pt x="242" y="122"/>
                    </a:lnTo>
                    <a:lnTo>
                      <a:pt x="244" y="122"/>
                    </a:lnTo>
                    <a:lnTo>
                      <a:pt x="247" y="122"/>
                    </a:lnTo>
                    <a:lnTo>
                      <a:pt x="251" y="122"/>
                    </a:lnTo>
                    <a:lnTo>
                      <a:pt x="256" y="122"/>
                    </a:lnTo>
                    <a:lnTo>
                      <a:pt x="258" y="120"/>
                    </a:lnTo>
                    <a:lnTo>
                      <a:pt x="258" y="122"/>
                    </a:lnTo>
                    <a:lnTo>
                      <a:pt x="259" y="122"/>
                    </a:lnTo>
                    <a:lnTo>
                      <a:pt x="261" y="124"/>
                    </a:lnTo>
                    <a:lnTo>
                      <a:pt x="261" y="122"/>
                    </a:lnTo>
                    <a:lnTo>
                      <a:pt x="261" y="120"/>
                    </a:lnTo>
                    <a:lnTo>
                      <a:pt x="263" y="120"/>
                    </a:lnTo>
                    <a:lnTo>
                      <a:pt x="263" y="119"/>
                    </a:lnTo>
                    <a:lnTo>
                      <a:pt x="264" y="117"/>
                    </a:lnTo>
                    <a:lnTo>
                      <a:pt x="266" y="117"/>
                    </a:lnTo>
                    <a:lnTo>
                      <a:pt x="268" y="115"/>
                    </a:lnTo>
                    <a:lnTo>
                      <a:pt x="269" y="115"/>
                    </a:lnTo>
                    <a:lnTo>
                      <a:pt x="269" y="114"/>
                    </a:lnTo>
                    <a:lnTo>
                      <a:pt x="271" y="114"/>
                    </a:lnTo>
                    <a:lnTo>
                      <a:pt x="273" y="114"/>
                    </a:lnTo>
                    <a:lnTo>
                      <a:pt x="273" y="112"/>
                    </a:lnTo>
                    <a:lnTo>
                      <a:pt x="274" y="112"/>
                    </a:lnTo>
                    <a:lnTo>
                      <a:pt x="276" y="110"/>
                    </a:lnTo>
                    <a:lnTo>
                      <a:pt x="276" y="109"/>
                    </a:lnTo>
                    <a:lnTo>
                      <a:pt x="276" y="107"/>
                    </a:lnTo>
                    <a:lnTo>
                      <a:pt x="278" y="107"/>
                    </a:lnTo>
                    <a:lnTo>
                      <a:pt x="276" y="104"/>
                    </a:lnTo>
                    <a:lnTo>
                      <a:pt x="274" y="98"/>
                    </a:lnTo>
                    <a:lnTo>
                      <a:pt x="274" y="97"/>
                    </a:lnTo>
                    <a:lnTo>
                      <a:pt x="273" y="97"/>
                    </a:lnTo>
                    <a:lnTo>
                      <a:pt x="273" y="95"/>
                    </a:lnTo>
                    <a:lnTo>
                      <a:pt x="271" y="93"/>
                    </a:lnTo>
                    <a:lnTo>
                      <a:pt x="269" y="93"/>
                    </a:lnTo>
                    <a:lnTo>
                      <a:pt x="269" y="97"/>
                    </a:lnTo>
                    <a:lnTo>
                      <a:pt x="269" y="98"/>
                    </a:lnTo>
                    <a:lnTo>
                      <a:pt x="269" y="100"/>
                    </a:lnTo>
                    <a:lnTo>
                      <a:pt x="269" y="97"/>
                    </a:lnTo>
                    <a:lnTo>
                      <a:pt x="268" y="93"/>
                    </a:lnTo>
                    <a:lnTo>
                      <a:pt x="266" y="88"/>
                    </a:lnTo>
                    <a:lnTo>
                      <a:pt x="264" y="85"/>
                    </a:lnTo>
                    <a:lnTo>
                      <a:pt x="264" y="83"/>
                    </a:lnTo>
                    <a:lnTo>
                      <a:pt x="263" y="83"/>
                    </a:lnTo>
                    <a:lnTo>
                      <a:pt x="261" y="82"/>
                    </a:lnTo>
                    <a:lnTo>
                      <a:pt x="259" y="82"/>
                    </a:lnTo>
                    <a:lnTo>
                      <a:pt x="258" y="80"/>
                    </a:lnTo>
                    <a:lnTo>
                      <a:pt x="256" y="82"/>
                    </a:lnTo>
                    <a:lnTo>
                      <a:pt x="256" y="83"/>
                    </a:lnTo>
                    <a:lnTo>
                      <a:pt x="256" y="85"/>
                    </a:lnTo>
                    <a:lnTo>
                      <a:pt x="256" y="87"/>
                    </a:lnTo>
                    <a:lnTo>
                      <a:pt x="254" y="85"/>
                    </a:lnTo>
                    <a:lnTo>
                      <a:pt x="252" y="83"/>
                    </a:lnTo>
                    <a:lnTo>
                      <a:pt x="251" y="83"/>
                    </a:lnTo>
                    <a:lnTo>
                      <a:pt x="251" y="82"/>
                    </a:lnTo>
                    <a:lnTo>
                      <a:pt x="251" y="80"/>
                    </a:lnTo>
                    <a:lnTo>
                      <a:pt x="252" y="80"/>
                    </a:lnTo>
                    <a:lnTo>
                      <a:pt x="254" y="78"/>
                    </a:lnTo>
                    <a:lnTo>
                      <a:pt x="256" y="78"/>
                    </a:lnTo>
                    <a:lnTo>
                      <a:pt x="258" y="78"/>
                    </a:lnTo>
                    <a:lnTo>
                      <a:pt x="261" y="80"/>
                    </a:lnTo>
                    <a:lnTo>
                      <a:pt x="263" y="80"/>
                    </a:lnTo>
                    <a:lnTo>
                      <a:pt x="266" y="82"/>
                    </a:lnTo>
                    <a:lnTo>
                      <a:pt x="268" y="83"/>
                    </a:lnTo>
                    <a:lnTo>
                      <a:pt x="269" y="85"/>
                    </a:lnTo>
                    <a:lnTo>
                      <a:pt x="271" y="85"/>
                    </a:lnTo>
                    <a:lnTo>
                      <a:pt x="271" y="87"/>
                    </a:lnTo>
                    <a:lnTo>
                      <a:pt x="274" y="90"/>
                    </a:lnTo>
                    <a:lnTo>
                      <a:pt x="276" y="93"/>
                    </a:lnTo>
                    <a:lnTo>
                      <a:pt x="280" y="102"/>
                    </a:lnTo>
                    <a:lnTo>
                      <a:pt x="283" y="105"/>
                    </a:lnTo>
                    <a:lnTo>
                      <a:pt x="285" y="112"/>
                    </a:lnTo>
                    <a:lnTo>
                      <a:pt x="286" y="117"/>
                    </a:lnTo>
                    <a:lnTo>
                      <a:pt x="286" y="119"/>
                    </a:lnTo>
                    <a:lnTo>
                      <a:pt x="286" y="120"/>
                    </a:lnTo>
                    <a:lnTo>
                      <a:pt x="286" y="124"/>
                    </a:lnTo>
                    <a:lnTo>
                      <a:pt x="286" y="126"/>
                    </a:lnTo>
                    <a:lnTo>
                      <a:pt x="286" y="127"/>
                    </a:lnTo>
                    <a:lnTo>
                      <a:pt x="286" y="129"/>
                    </a:lnTo>
                    <a:lnTo>
                      <a:pt x="286" y="132"/>
                    </a:lnTo>
                    <a:lnTo>
                      <a:pt x="286" y="136"/>
                    </a:lnTo>
                    <a:lnTo>
                      <a:pt x="286" y="137"/>
                    </a:lnTo>
                    <a:lnTo>
                      <a:pt x="285" y="137"/>
                    </a:lnTo>
                    <a:lnTo>
                      <a:pt x="285" y="136"/>
                    </a:lnTo>
                    <a:lnTo>
                      <a:pt x="285" y="134"/>
                    </a:lnTo>
                    <a:lnTo>
                      <a:pt x="285" y="132"/>
                    </a:lnTo>
                    <a:lnTo>
                      <a:pt x="285" y="129"/>
                    </a:lnTo>
                    <a:lnTo>
                      <a:pt x="285" y="127"/>
                    </a:lnTo>
                    <a:lnTo>
                      <a:pt x="285" y="126"/>
                    </a:lnTo>
                    <a:lnTo>
                      <a:pt x="285" y="124"/>
                    </a:lnTo>
                    <a:lnTo>
                      <a:pt x="283" y="124"/>
                    </a:lnTo>
                    <a:lnTo>
                      <a:pt x="283" y="122"/>
                    </a:lnTo>
                    <a:lnTo>
                      <a:pt x="281" y="122"/>
                    </a:lnTo>
                    <a:lnTo>
                      <a:pt x="280" y="122"/>
                    </a:lnTo>
                    <a:lnTo>
                      <a:pt x="280" y="124"/>
                    </a:lnTo>
                    <a:lnTo>
                      <a:pt x="278" y="124"/>
                    </a:lnTo>
                    <a:lnTo>
                      <a:pt x="274" y="126"/>
                    </a:lnTo>
                    <a:lnTo>
                      <a:pt x="273" y="127"/>
                    </a:lnTo>
                    <a:lnTo>
                      <a:pt x="271" y="127"/>
                    </a:lnTo>
                    <a:lnTo>
                      <a:pt x="271" y="129"/>
                    </a:lnTo>
                    <a:lnTo>
                      <a:pt x="268" y="129"/>
                    </a:lnTo>
                    <a:lnTo>
                      <a:pt x="264" y="132"/>
                    </a:lnTo>
                    <a:lnTo>
                      <a:pt x="264" y="134"/>
                    </a:lnTo>
                    <a:lnTo>
                      <a:pt x="264" y="136"/>
                    </a:lnTo>
                    <a:lnTo>
                      <a:pt x="263" y="136"/>
                    </a:lnTo>
                    <a:lnTo>
                      <a:pt x="263" y="134"/>
                    </a:lnTo>
                    <a:lnTo>
                      <a:pt x="263" y="132"/>
                    </a:lnTo>
                    <a:lnTo>
                      <a:pt x="261" y="132"/>
                    </a:lnTo>
                    <a:lnTo>
                      <a:pt x="259" y="134"/>
                    </a:lnTo>
                    <a:lnTo>
                      <a:pt x="258" y="134"/>
                    </a:lnTo>
                    <a:lnTo>
                      <a:pt x="256" y="134"/>
                    </a:lnTo>
                    <a:lnTo>
                      <a:pt x="256" y="136"/>
                    </a:lnTo>
                    <a:lnTo>
                      <a:pt x="256" y="137"/>
                    </a:lnTo>
                    <a:lnTo>
                      <a:pt x="254" y="137"/>
                    </a:lnTo>
                    <a:lnTo>
                      <a:pt x="252" y="139"/>
                    </a:lnTo>
                    <a:lnTo>
                      <a:pt x="251" y="139"/>
                    </a:lnTo>
                    <a:lnTo>
                      <a:pt x="251" y="141"/>
                    </a:lnTo>
                    <a:lnTo>
                      <a:pt x="251" y="142"/>
                    </a:lnTo>
                    <a:lnTo>
                      <a:pt x="249" y="142"/>
                    </a:lnTo>
                    <a:lnTo>
                      <a:pt x="249" y="144"/>
                    </a:lnTo>
                    <a:lnTo>
                      <a:pt x="249" y="146"/>
                    </a:lnTo>
                    <a:lnTo>
                      <a:pt x="247" y="146"/>
                    </a:lnTo>
                    <a:lnTo>
                      <a:pt x="246" y="148"/>
                    </a:lnTo>
                    <a:lnTo>
                      <a:pt x="242" y="149"/>
                    </a:lnTo>
                    <a:lnTo>
                      <a:pt x="241" y="149"/>
                    </a:lnTo>
                    <a:lnTo>
                      <a:pt x="239" y="151"/>
                    </a:lnTo>
                    <a:lnTo>
                      <a:pt x="237" y="151"/>
                    </a:lnTo>
                    <a:lnTo>
                      <a:pt x="237" y="153"/>
                    </a:lnTo>
                    <a:lnTo>
                      <a:pt x="237" y="154"/>
                    </a:lnTo>
                    <a:lnTo>
                      <a:pt x="236" y="154"/>
                    </a:lnTo>
                    <a:lnTo>
                      <a:pt x="234" y="158"/>
                    </a:lnTo>
                    <a:lnTo>
                      <a:pt x="232" y="159"/>
                    </a:lnTo>
                    <a:lnTo>
                      <a:pt x="230" y="161"/>
                    </a:lnTo>
                    <a:lnTo>
                      <a:pt x="230" y="163"/>
                    </a:lnTo>
                    <a:lnTo>
                      <a:pt x="229" y="165"/>
                    </a:lnTo>
                    <a:lnTo>
                      <a:pt x="225" y="166"/>
                    </a:lnTo>
                    <a:lnTo>
                      <a:pt x="224" y="170"/>
                    </a:lnTo>
                    <a:lnTo>
                      <a:pt x="220" y="171"/>
                    </a:lnTo>
                    <a:lnTo>
                      <a:pt x="219" y="171"/>
                    </a:lnTo>
                    <a:lnTo>
                      <a:pt x="219" y="173"/>
                    </a:lnTo>
                    <a:lnTo>
                      <a:pt x="217" y="173"/>
                    </a:lnTo>
                    <a:lnTo>
                      <a:pt x="219" y="170"/>
                    </a:lnTo>
                    <a:lnTo>
                      <a:pt x="220" y="170"/>
                    </a:lnTo>
                    <a:lnTo>
                      <a:pt x="222" y="170"/>
                    </a:lnTo>
                    <a:lnTo>
                      <a:pt x="224" y="166"/>
                    </a:lnTo>
                    <a:lnTo>
                      <a:pt x="225" y="165"/>
                    </a:lnTo>
                    <a:lnTo>
                      <a:pt x="227" y="165"/>
                    </a:lnTo>
                    <a:lnTo>
                      <a:pt x="227" y="161"/>
                    </a:lnTo>
                    <a:lnTo>
                      <a:pt x="229" y="161"/>
                    </a:lnTo>
                    <a:lnTo>
                      <a:pt x="230" y="159"/>
                    </a:lnTo>
                    <a:lnTo>
                      <a:pt x="230" y="158"/>
                    </a:lnTo>
                    <a:lnTo>
                      <a:pt x="234" y="154"/>
                    </a:lnTo>
                    <a:lnTo>
                      <a:pt x="236" y="151"/>
                    </a:lnTo>
                    <a:lnTo>
                      <a:pt x="236" y="149"/>
                    </a:lnTo>
                    <a:lnTo>
                      <a:pt x="236" y="148"/>
                    </a:lnTo>
                    <a:lnTo>
                      <a:pt x="236" y="146"/>
                    </a:lnTo>
                    <a:lnTo>
                      <a:pt x="234" y="144"/>
                    </a:lnTo>
                    <a:lnTo>
                      <a:pt x="234" y="142"/>
                    </a:lnTo>
                    <a:lnTo>
                      <a:pt x="234" y="141"/>
                    </a:lnTo>
                    <a:lnTo>
                      <a:pt x="232" y="141"/>
                    </a:lnTo>
                    <a:lnTo>
                      <a:pt x="232" y="139"/>
                    </a:lnTo>
                    <a:lnTo>
                      <a:pt x="234" y="139"/>
                    </a:lnTo>
                    <a:lnTo>
                      <a:pt x="234" y="137"/>
                    </a:lnTo>
                    <a:lnTo>
                      <a:pt x="232" y="136"/>
                    </a:lnTo>
                    <a:lnTo>
                      <a:pt x="230" y="136"/>
                    </a:lnTo>
                    <a:lnTo>
                      <a:pt x="232" y="134"/>
                    </a:lnTo>
                    <a:lnTo>
                      <a:pt x="232" y="132"/>
                    </a:lnTo>
                    <a:lnTo>
                      <a:pt x="232" y="131"/>
                    </a:lnTo>
                    <a:lnTo>
                      <a:pt x="230" y="131"/>
                    </a:lnTo>
                    <a:lnTo>
                      <a:pt x="229" y="131"/>
                    </a:lnTo>
                    <a:lnTo>
                      <a:pt x="225" y="131"/>
                    </a:lnTo>
                    <a:lnTo>
                      <a:pt x="224" y="131"/>
                    </a:lnTo>
                    <a:lnTo>
                      <a:pt x="224" y="132"/>
                    </a:lnTo>
                    <a:lnTo>
                      <a:pt x="225" y="132"/>
                    </a:lnTo>
                    <a:lnTo>
                      <a:pt x="225" y="136"/>
                    </a:lnTo>
                    <a:lnTo>
                      <a:pt x="224" y="136"/>
                    </a:lnTo>
                    <a:lnTo>
                      <a:pt x="224" y="137"/>
                    </a:lnTo>
                    <a:lnTo>
                      <a:pt x="224" y="139"/>
                    </a:lnTo>
                    <a:lnTo>
                      <a:pt x="224" y="141"/>
                    </a:lnTo>
                    <a:lnTo>
                      <a:pt x="224" y="142"/>
                    </a:lnTo>
                    <a:lnTo>
                      <a:pt x="224" y="141"/>
                    </a:lnTo>
                    <a:lnTo>
                      <a:pt x="220" y="141"/>
                    </a:lnTo>
                    <a:lnTo>
                      <a:pt x="220" y="142"/>
                    </a:lnTo>
                    <a:lnTo>
                      <a:pt x="222" y="144"/>
                    </a:lnTo>
                    <a:lnTo>
                      <a:pt x="220" y="144"/>
                    </a:lnTo>
                    <a:lnTo>
                      <a:pt x="219" y="146"/>
                    </a:lnTo>
                    <a:lnTo>
                      <a:pt x="217" y="146"/>
                    </a:lnTo>
                    <a:lnTo>
                      <a:pt x="219" y="146"/>
                    </a:lnTo>
                    <a:lnTo>
                      <a:pt x="219" y="148"/>
                    </a:lnTo>
                    <a:lnTo>
                      <a:pt x="219" y="149"/>
                    </a:lnTo>
                    <a:lnTo>
                      <a:pt x="219" y="151"/>
                    </a:lnTo>
                    <a:lnTo>
                      <a:pt x="219" y="149"/>
                    </a:lnTo>
                    <a:lnTo>
                      <a:pt x="217" y="149"/>
                    </a:lnTo>
                    <a:lnTo>
                      <a:pt x="217" y="148"/>
                    </a:lnTo>
                    <a:lnTo>
                      <a:pt x="217" y="146"/>
                    </a:lnTo>
                    <a:lnTo>
                      <a:pt x="215" y="146"/>
                    </a:lnTo>
                    <a:lnTo>
                      <a:pt x="214" y="148"/>
                    </a:lnTo>
                    <a:lnTo>
                      <a:pt x="214" y="149"/>
                    </a:lnTo>
                    <a:lnTo>
                      <a:pt x="215" y="151"/>
                    </a:lnTo>
                    <a:lnTo>
                      <a:pt x="214" y="151"/>
                    </a:lnTo>
                    <a:lnTo>
                      <a:pt x="214" y="149"/>
                    </a:lnTo>
                    <a:lnTo>
                      <a:pt x="212" y="149"/>
                    </a:lnTo>
                    <a:lnTo>
                      <a:pt x="212" y="151"/>
                    </a:lnTo>
                    <a:lnTo>
                      <a:pt x="214" y="151"/>
                    </a:lnTo>
                    <a:lnTo>
                      <a:pt x="214" y="153"/>
                    </a:lnTo>
                    <a:lnTo>
                      <a:pt x="212" y="153"/>
                    </a:lnTo>
                    <a:lnTo>
                      <a:pt x="212" y="154"/>
                    </a:lnTo>
                    <a:lnTo>
                      <a:pt x="214" y="154"/>
                    </a:lnTo>
                    <a:lnTo>
                      <a:pt x="215" y="158"/>
                    </a:lnTo>
                    <a:lnTo>
                      <a:pt x="214" y="158"/>
                    </a:lnTo>
                    <a:lnTo>
                      <a:pt x="212" y="159"/>
                    </a:lnTo>
                    <a:lnTo>
                      <a:pt x="212" y="161"/>
                    </a:lnTo>
                    <a:lnTo>
                      <a:pt x="210" y="163"/>
                    </a:lnTo>
                    <a:lnTo>
                      <a:pt x="208" y="163"/>
                    </a:lnTo>
                    <a:lnTo>
                      <a:pt x="208" y="165"/>
                    </a:lnTo>
                    <a:lnTo>
                      <a:pt x="205" y="165"/>
                    </a:lnTo>
                    <a:lnTo>
                      <a:pt x="203" y="165"/>
                    </a:lnTo>
                    <a:lnTo>
                      <a:pt x="202" y="166"/>
                    </a:lnTo>
                    <a:lnTo>
                      <a:pt x="197" y="151"/>
                    </a:lnTo>
                    <a:lnTo>
                      <a:pt x="195" y="149"/>
                    </a:lnTo>
                    <a:lnTo>
                      <a:pt x="195" y="148"/>
                    </a:lnTo>
                    <a:lnTo>
                      <a:pt x="193" y="148"/>
                    </a:lnTo>
                    <a:lnTo>
                      <a:pt x="191" y="148"/>
                    </a:lnTo>
                    <a:lnTo>
                      <a:pt x="190" y="148"/>
                    </a:lnTo>
                    <a:lnTo>
                      <a:pt x="186" y="144"/>
                    </a:lnTo>
                    <a:lnTo>
                      <a:pt x="183" y="139"/>
                    </a:lnTo>
                    <a:lnTo>
                      <a:pt x="178" y="137"/>
                    </a:lnTo>
                    <a:lnTo>
                      <a:pt x="176" y="137"/>
                    </a:lnTo>
                    <a:lnTo>
                      <a:pt x="175" y="134"/>
                    </a:lnTo>
                    <a:lnTo>
                      <a:pt x="175" y="132"/>
                    </a:lnTo>
                    <a:lnTo>
                      <a:pt x="173" y="126"/>
                    </a:lnTo>
                    <a:lnTo>
                      <a:pt x="173" y="124"/>
                    </a:lnTo>
                    <a:lnTo>
                      <a:pt x="171" y="124"/>
                    </a:lnTo>
                    <a:lnTo>
                      <a:pt x="169" y="126"/>
                    </a:lnTo>
                    <a:lnTo>
                      <a:pt x="168" y="122"/>
                    </a:lnTo>
                    <a:lnTo>
                      <a:pt x="166" y="117"/>
                    </a:lnTo>
                    <a:lnTo>
                      <a:pt x="166" y="115"/>
                    </a:lnTo>
                    <a:lnTo>
                      <a:pt x="164" y="110"/>
                    </a:lnTo>
                    <a:lnTo>
                      <a:pt x="159" y="112"/>
                    </a:lnTo>
                    <a:lnTo>
                      <a:pt x="156" y="114"/>
                    </a:lnTo>
                    <a:lnTo>
                      <a:pt x="154" y="114"/>
                    </a:lnTo>
                    <a:lnTo>
                      <a:pt x="151" y="115"/>
                    </a:lnTo>
                    <a:lnTo>
                      <a:pt x="149" y="115"/>
                    </a:lnTo>
                    <a:lnTo>
                      <a:pt x="134" y="120"/>
                    </a:lnTo>
                    <a:lnTo>
                      <a:pt x="132" y="119"/>
                    </a:lnTo>
                    <a:lnTo>
                      <a:pt x="114" y="124"/>
                    </a:lnTo>
                    <a:lnTo>
                      <a:pt x="110" y="124"/>
                    </a:lnTo>
                    <a:lnTo>
                      <a:pt x="107" y="126"/>
                    </a:lnTo>
                    <a:lnTo>
                      <a:pt x="102" y="126"/>
                    </a:lnTo>
                    <a:lnTo>
                      <a:pt x="86" y="129"/>
                    </a:lnTo>
                    <a:lnTo>
                      <a:pt x="78" y="132"/>
                    </a:lnTo>
                    <a:lnTo>
                      <a:pt x="64" y="136"/>
                    </a:lnTo>
                    <a:lnTo>
                      <a:pt x="63" y="136"/>
                    </a:lnTo>
                    <a:lnTo>
                      <a:pt x="59" y="136"/>
                    </a:lnTo>
                    <a:lnTo>
                      <a:pt x="59" y="137"/>
                    </a:lnTo>
                    <a:lnTo>
                      <a:pt x="59" y="139"/>
                    </a:lnTo>
                    <a:lnTo>
                      <a:pt x="59" y="141"/>
                    </a:lnTo>
                    <a:lnTo>
                      <a:pt x="56" y="142"/>
                    </a:lnTo>
                    <a:lnTo>
                      <a:pt x="54" y="137"/>
                    </a:lnTo>
                    <a:lnTo>
                      <a:pt x="51" y="137"/>
                    </a:lnTo>
                    <a:lnTo>
                      <a:pt x="39" y="141"/>
                    </a:lnTo>
                    <a:lnTo>
                      <a:pt x="36" y="141"/>
                    </a:lnTo>
                    <a:lnTo>
                      <a:pt x="31" y="142"/>
                    </a:lnTo>
                    <a:lnTo>
                      <a:pt x="22" y="144"/>
                    </a:lnTo>
                    <a:lnTo>
                      <a:pt x="17" y="146"/>
                    </a:lnTo>
                    <a:lnTo>
                      <a:pt x="2" y="149"/>
                    </a:lnTo>
                    <a:lnTo>
                      <a:pt x="0" y="144"/>
                    </a:lnTo>
                    <a:lnTo>
                      <a:pt x="0" y="112"/>
                    </a:lnTo>
                    <a:lnTo>
                      <a:pt x="0" y="92"/>
                    </a:lnTo>
                    <a:lnTo>
                      <a:pt x="0" y="76"/>
                    </a:lnTo>
                    <a:lnTo>
                      <a:pt x="0" y="63"/>
                    </a:lnTo>
                    <a:lnTo>
                      <a:pt x="9" y="61"/>
                    </a:lnTo>
                    <a:lnTo>
                      <a:pt x="19" y="59"/>
                    </a:lnTo>
                    <a:lnTo>
                      <a:pt x="25" y="58"/>
                    </a:lnTo>
                    <a:lnTo>
                      <a:pt x="31" y="56"/>
                    </a:lnTo>
                    <a:lnTo>
                      <a:pt x="61" y="49"/>
                    </a:lnTo>
                    <a:lnTo>
                      <a:pt x="63" y="49"/>
                    </a:lnTo>
                    <a:lnTo>
                      <a:pt x="64" y="49"/>
                    </a:lnTo>
                    <a:lnTo>
                      <a:pt x="75" y="48"/>
                    </a:lnTo>
                    <a:lnTo>
                      <a:pt x="88" y="44"/>
                    </a:lnTo>
                    <a:lnTo>
                      <a:pt x="90" y="44"/>
                    </a:lnTo>
                    <a:lnTo>
                      <a:pt x="102" y="41"/>
                    </a:lnTo>
                    <a:lnTo>
                      <a:pt x="105" y="41"/>
                    </a:lnTo>
                    <a:lnTo>
                      <a:pt x="112" y="39"/>
                    </a:lnTo>
                    <a:lnTo>
                      <a:pt x="114" y="39"/>
                    </a:lnTo>
                    <a:lnTo>
                      <a:pt x="124" y="36"/>
                    </a:lnTo>
                    <a:lnTo>
                      <a:pt x="125" y="36"/>
                    </a:lnTo>
                    <a:lnTo>
                      <a:pt x="132" y="34"/>
                    </a:lnTo>
                    <a:lnTo>
                      <a:pt x="151" y="31"/>
                    </a:lnTo>
                    <a:lnTo>
                      <a:pt x="153" y="26"/>
                    </a:lnTo>
                    <a:lnTo>
                      <a:pt x="153" y="24"/>
                    </a:lnTo>
                    <a:lnTo>
                      <a:pt x="156" y="24"/>
                    </a:lnTo>
                    <a:lnTo>
                      <a:pt x="158" y="24"/>
                    </a:lnTo>
                    <a:lnTo>
                      <a:pt x="156" y="17"/>
                    </a:lnTo>
                    <a:lnTo>
                      <a:pt x="158" y="15"/>
                    </a:lnTo>
                    <a:lnTo>
                      <a:pt x="158" y="14"/>
                    </a:lnTo>
                    <a:lnTo>
                      <a:pt x="161" y="12"/>
                    </a:lnTo>
                    <a:lnTo>
                      <a:pt x="164" y="9"/>
                    </a:lnTo>
                    <a:lnTo>
                      <a:pt x="164" y="7"/>
                    </a:lnTo>
                    <a:lnTo>
                      <a:pt x="168" y="5"/>
                    </a:lnTo>
                    <a:lnTo>
                      <a:pt x="173" y="2"/>
                    </a:lnTo>
                    <a:lnTo>
                      <a:pt x="173" y="0"/>
                    </a:lnTo>
                    <a:lnTo>
                      <a:pt x="175" y="0"/>
                    </a:lnTo>
                    <a:lnTo>
                      <a:pt x="176" y="0"/>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91" name="Freeform 188"/>
              <p:cNvSpPr>
                <a:spLocks noEditPoints="1"/>
              </p:cNvSpPr>
              <p:nvPr/>
            </p:nvSpPr>
            <p:spPr bwMode="auto">
              <a:xfrm>
                <a:off x="6664326" y="1471613"/>
                <a:ext cx="1023938" cy="1206500"/>
              </a:xfrm>
              <a:custGeom>
                <a:avLst/>
                <a:gdLst>
                  <a:gd name="T0" fmla="*/ 343 w 645"/>
                  <a:gd name="T1" fmla="*/ 357 h 760"/>
                  <a:gd name="T2" fmla="*/ 365 w 645"/>
                  <a:gd name="T3" fmla="*/ 272 h 760"/>
                  <a:gd name="T4" fmla="*/ 474 w 645"/>
                  <a:gd name="T5" fmla="*/ 283 h 760"/>
                  <a:gd name="T6" fmla="*/ 530 w 645"/>
                  <a:gd name="T7" fmla="*/ 306 h 760"/>
                  <a:gd name="T8" fmla="*/ 535 w 645"/>
                  <a:gd name="T9" fmla="*/ 342 h 760"/>
                  <a:gd name="T10" fmla="*/ 550 w 645"/>
                  <a:gd name="T11" fmla="*/ 393 h 760"/>
                  <a:gd name="T12" fmla="*/ 538 w 645"/>
                  <a:gd name="T13" fmla="*/ 449 h 760"/>
                  <a:gd name="T14" fmla="*/ 518 w 645"/>
                  <a:gd name="T15" fmla="*/ 503 h 760"/>
                  <a:gd name="T16" fmla="*/ 555 w 645"/>
                  <a:gd name="T17" fmla="*/ 483 h 760"/>
                  <a:gd name="T18" fmla="*/ 591 w 645"/>
                  <a:gd name="T19" fmla="*/ 450 h 760"/>
                  <a:gd name="T20" fmla="*/ 628 w 645"/>
                  <a:gd name="T21" fmla="*/ 521 h 760"/>
                  <a:gd name="T22" fmla="*/ 633 w 645"/>
                  <a:gd name="T23" fmla="*/ 627 h 760"/>
                  <a:gd name="T24" fmla="*/ 623 w 645"/>
                  <a:gd name="T25" fmla="*/ 623 h 760"/>
                  <a:gd name="T26" fmla="*/ 603 w 645"/>
                  <a:gd name="T27" fmla="*/ 689 h 760"/>
                  <a:gd name="T28" fmla="*/ 586 w 645"/>
                  <a:gd name="T29" fmla="*/ 728 h 760"/>
                  <a:gd name="T30" fmla="*/ 443 w 645"/>
                  <a:gd name="T31" fmla="*/ 747 h 760"/>
                  <a:gd name="T32" fmla="*/ 318 w 645"/>
                  <a:gd name="T33" fmla="*/ 760 h 760"/>
                  <a:gd name="T34" fmla="*/ 347 w 645"/>
                  <a:gd name="T35" fmla="*/ 704 h 760"/>
                  <a:gd name="T36" fmla="*/ 349 w 645"/>
                  <a:gd name="T37" fmla="*/ 599 h 760"/>
                  <a:gd name="T38" fmla="*/ 318 w 645"/>
                  <a:gd name="T39" fmla="*/ 535 h 760"/>
                  <a:gd name="T40" fmla="*/ 321 w 645"/>
                  <a:gd name="T41" fmla="*/ 474 h 760"/>
                  <a:gd name="T42" fmla="*/ 328 w 645"/>
                  <a:gd name="T43" fmla="*/ 403 h 760"/>
                  <a:gd name="T44" fmla="*/ 359 w 645"/>
                  <a:gd name="T45" fmla="*/ 367 h 760"/>
                  <a:gd name="T46" fmla="*/ 374 w 645"/>
                  <a:gd name="T47" fmla="*/ 357 h 760"/>
                  <a:gd name="T48" fmla="*/ 382 w 645"/>
                  <a:gd name="T49" fmla="*/ 362 h 760"/>
                  <a:gd name="T50" fmla="*/ 386 w 645"/>
                  <a:gd name="T51" fmla="*/ 379 h 760"/>
                  <a:gd name="T52" fmla="*/ 406 w 645"/>
                  <a:gd name="T53" fmla="*/ 315 h 760"/>
                  <a:gd name="T54" fmla="*/ 406 w 645"/>
                  <a:gd name="T55" fmla="*/ 281 h 760"/>
                  <a:gd name="T56" fmla="*/ 443 w 645"/>
                  <a:gd name="T57" fmla="*/ 257 h 760"/>
                  <a:gd name="T58" fmla="*/ 435 w 645"/>
                  <a:gd name="T59" fmla="*/ 252 h 760"/>
                  <a:gd name="T60" fmla="*/ 160 w 645"/>
                  <a:gd name="T61" fmla="*/ 113 h 760"/>
                  <a:gd name="T62" fmla="*/ 140 w 645"/>
                  <a:gd name="T63" fmla="*/ 149 h 760"/>
                  <a:gd name="T64" fmla="*/ 159 w 645"/>
                  <a:gd name="T65" fmla="*/ 152 h 760"/>
                  <a:gd name="T66" fmla="*/ 199 w 645"/>
                  <a:gd name="T67" fmla="*/ 161 h 760"/>
                  <a:gd name="T68" fmla="*/ 228 w 645"/>
                  <a:gd name="T69" fmla="*/ 196 h 760"/>
                  <a:gd name="T70" fmla="*/ 271 w 645"/>
                  <a:gd name="T71" fmla="*/ 196 h 760"/>
                  <a:gd name="T72" fmla="*/ 294 w 645"/>
                  <a:gd name="T73" fmla="*/ 181 h 760"/>
                  <a:gd name="T74" fmla="*/ 367 w 645"/>
                  <a:gd name="T75" fmla="*/ 156 h 760"/>
                  <a:gd name="T76" fmla="*/ 404 w 645"/>
                  <a:gd name="T77" fmla="*/ 181 h 760"/>
                  <a:gd name="T78" fmla="*/ 460 w 645"/>
                  <a:gd name="T79" fmla="*/ 169 h 760"/>
                  <a:gd name="T80" fmla="*/ 474 w 645"/>
                  <a:gd name="T81" fmla="*/ 223 h 760"/>
                  <a:gd name="T82" fmla="*/ 506 w 645"/>
                  <a:gd name="T83" fmla="*/ 215 h 760"/>
                  <a:gd name="T84" fmla="*/ 484 w 645"/>
                  <a:gd name="T85" fmla="*/ 233 h 760"/>
                  <a:gd name="T86" fmla="*/ 438 w 645"/>
                  <a:gd name="T87" fmla="*/ 233 h 760"/>
                  <a:gd name="T88" fmla="*/ 418 w 645"/>
                  <a:gd name="T89" fmla="*/ 250 h 760"/>
                  <a:gd name="T90" fmla="*/ 374 w 645"/>
                  <a:gd name="T91" fmla="*/ 232 h 760"/>
                  <a:gd name="T92" fmla="*/ 342 w 645"/>
                  <a:gd name="T93" fmla="*/ 249 h 760"/>
                  <a:gd name="T94" fmla="*/ 301 w 645"/>
                  <a:gd name="T95" fmla="*/ 278 h 760"/>
                  <a:gd name="T96" fmla="*/ 284 w 645"/>
                  <a:gd name="T97" fmla="*/ 288 h 760"/>
                  <a:gd name="T98" fmla="*/ 284 w 645"/>
                  <a:gd name="T99" fmla="*/ 271 h 760"/>
                  <a:gd name="T100" fmla="*/ 257 w 645"/>
                  <a:gd name="T101" fmla="*/ 272 h 760"/>
                  <a:gd name="T102" fmla="*/ 240 w 645"/>
                  <a:gd name="T103" fmla="*/ 315 h 760"/>
                  <a:gd name="T104" fmla="*/ 221 w 645"/>
                  <a:gd name="T105" fmla="*/ 361 h 760"/>
                  <a:gd name="T106" fmla="*/ 203 w 645"/>
                  <a:gd name="T107" fmla="*/ 318 h 760"/>
                  <a:gd name="T108" fmla="*/ 150 w 645"/>
                  <a:gd name="T109" fmla="*/ 266 h 760"/>
                  <a:gd name="T110" fmla="*/ 22 w 645"/>
                  <a:gd name="T111" fmla="*/ 227 h 760"/>
                  <a:gd name="T112" fmla="*/ 39 w 645"/>
                  <a:gd name="T113" fmla="*/ 176 h 760"/>
                  <a:gd name="T114" fmla="*/ 89 w 645"/>
                  <a:gd name="T115" fmla="*/ 149 h 760"/>
                  <a:gd name="T116" fmla="*/ 122 w 645"/>
                  <a:gd name="T117" fmla="*/ 117 h 760"/>
                  <a:gd name="T118" fmla="*/ 160 w 645"/>
                  <a:gd name="T119" fmla="*/ 84 h 760"/>
                  <a:gd name="T120" fmla="*/ 93 w 645"/>
                  <a:gd name="T121" fmla="*/ 37 h 760"/>
                  <a:gd name="T122" fmla="*/ 103 w 645"/>
                  <a:gd name="T123" fmla="*/ 18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5" h="760">
                    <a:moveTo>
                      <a:pt x="335" y="361"/>
                    </a:moveTo>
                    <a:lnTo>
                      <a:pt x="337" y="362"/>
                    </a:lnTo>
                    <a:lnTo>
                      <a:pt x="335" y="362"/>
                    </a:lnTo>
                    <a:lnTo>
                      <a:pt x="335" y="364"/>
                    </a:lnTo>
                    <a:lnTo>
                      <a:pt x="335" y="366"/>
                    </a:lnTo>
                    <a:lnTo>
                      <a:pt x="333" y="367"/>
                    </a:lnTo>
                    <a:lnTo>
                      <a:pt x="332" y="367"/>
                    </a:lnTo>
                    <a:lnTo>
                      <a:pt x="330" y="366"/>
                    </a:lnTo>
                    <a:lnTo>
                      <a:pt x="330" y="364"/>
                    </a:lnTo>
                    <a:lnTo>
                      <a:pt x="332" y="362"/>
                    </a:lnTo>
                    <a:lnTo>
                      <a:pt x="333" y="361"/>
                    </a:lnTo>
                    <a:lnTo>
                      <a:pt x="335" y="361"/>
                    </a:lnTo>
                    <a:close/>
                    <a:moveTo>
                      <a:pt x="343" y="357"/>
                    </a:moveTo>
                    <a:lnTo>
                      <a:pt x="342" y="359"/>
                    </a:lnTo>
                    <a:lnTo>
                      <a:pt x="340" y="359"/>
                    </a:lnTo>
                    <a:lnTo>
                      <a:pt x="340" y="357"/>
                    </a:lnTo>
                    <a:lnTo>
                      <a:pt x="338" y="355"/>
                    </a:lnTo>
                    <a:lnTo>
                      <a:pt x="337" y="355"/>
                    </a:lnTo>
                    <a:lnTo>
                      <a:pt x="337" y="354"/>
                    </a:lnTo>
                    <a:lnTo>
                      <a:pt x="337" y="349"/>
                    </a:lnTo>
                    <a:lnTo>
                      <a:pt x="337" y="347"/>
                    </a:lnTo>
                    <a:lnTo>
                      <a:pt x="338" y="347"/>
                    </a:lnTo>
                    <a:lnTo>
                      <a:pt x="340" y="347"/>
                    </a:lnTo>
                    <a:lnTo>
                      <a:pt x="342" y="347"/>
                    </a:lnTo>
                    <a:lnTo>
                      <a:pt x="342" y="349"/>
                    </a:lnTo>
                    <a:lnTo>
                      <a:pt x="343" y="350"/>
                    </a:lnTo>
                    <a:lnTo>
                      <a:pt x="342" y="352"/>
                    </a:lnTo>
                    <a:lnTo>
                      <a:pt x="342" y="355"/>
                    </a:lnTo>
                    <a:lnTo>
                      <a:pt x="343" y="355"/>
                    </a:lnTo>
                    <a:lnTo>
                      <a:pt x="343" y="357"/>
                    </a:lnTo>
                    <a:close/>
                    <a:moveTo>
                      <a:pt x="367" y="272"/>
                    </a:moveTo>
                    <a:lnTo>
                      <a:pt x="369" y="272"/>
                    </a:lnTo>
                    <a:lnTo>
                      <a:pt x="369" y="271"/>
                    </a:lnTo>
                    <a:lnTo>
                      <a:pt x="371" y="271"/>
                    </a:lnTo>
                    <a:lnTo>
                      <a:pt x="371" y="272"/>
                    </a:lnTo>
                    <a:lnTo>
                      <a:pt x="369" y="272"/>
                    </a:lnTo>
                    <a:lnTo>
                      <a:pt x="369" y="274"/>
                    </a:lnTo>
                    <a:lnTo>
                      <a:pt x="371" y="274"/>
                    </a:lnTo>
                    <a:lnTo>
                      <a:pt x="371" y="278"/>
                    </a:lnTo>
                    <a:lnTo>
                      <a:pt x="371" y="279"/>
                    </a:lnTo>
                    <a:lnTo>
                      <a:pt x="371" y="281"/>
                    </a:lnTo>
                    <a:lnTo>
                      <a:pt x="371" y="283"/>
                    </a:lnTo>
                    <a:lnTo>
                      <a:pt x="372" y="284"/>
                    </a:lnTo>
                    <a:lnTo>
                      <a:pt x="372" y="288"/>
                    </a:lnTo>
                    <a:lnTo>
                      <a:pt x="372" y="289"/>
                    </a:lnTo>
                    <a:lnTo>
                      <a:pt x="371" y="291"/>
                    </a:lnTo>
                    <a:lnTo>
                      <a:pt x="371" y="293"/>
                    </a:lnTo>
                    <a:lnTo>
                      <a:pt x="369" y="293"/>
                    </a:lnTo>
                    <a:lnTo>
                      <a:pt x="367" y="294"/>
                    </a:lnTo>
                    <a:lnTo>
                      <a:pt x="364" y="293"/>
                    </a:lnTo>
                    <a:lnTo>
                      <a:pt x="362" y="291"/>
                    </a:lnTo>
                    <a:lnTo>
                      <a:pt x="362" y="288"/>
                    </a:lnTo>
                    <a:lnTo>
                      <a:pt x="364" y="288"/>
                    </a:lnTo>
                    <a:lnTo>
                      <a:pt x="364" y="286"/>
                    </a:lnTo>
                    <a:lnTo>
                      <a:pt x="364" y="284"/>
                    </a:lnTo>
                    <a:lnTo>
                      <a:pt x="364" y="281"/>
                    </a:lnTo>
                    <a:lnTo>
                      <a:pt x="364" y="279"/>
                    </a:lnTo>
                    <a:lnTo>
                      <a:pt x="365" y="278"/>
                    </a:lnTo>
                    <a:lnTo>
                      <a:pt x="365" y="274"/>
                    </a:lnTo>
                    <a:lnTo>
                      <a:pt x="365" y="272"/>
                    </a:lnTo>
                    <a:lnTo>
                      <a:pt x="365" y="271"/>
                    </a:lnTo>
                    <a:lnTo>
                      <a:pt x="367" y="272"/>
                    </a:lnTo>
                    <a:close/>
                    <a:moveTo>
                      <a:pt x="423" y="261"/>
                    </a:moveTo>
                    <a:lnTo>
                      <a:pt x="425" y="262"/>
                    </a:lnTo>
                    <a:lnTo>
                      <a:pt x="426" y="261"/>
                    </a:lnTo>
                    <a:lnTo>
                      <a:pt x="428" y="262"/>
                    </a:lnTo>
                    <a:lnTo>
                      <a:pt x="428" y="264"/>
                    </a:lnTo>
                    <a:lnTo>
                      <a:pt x="430" y="264"/>
                    </a:lnTo>
                    <a:lnTo>
                      <a:pt x="432" y="266"/>
                    </a:lnTo>
                    <a:lnTo>
                      <a:pt x="433" y="266"/>
                    </a:lnTo>
                    <a:lnTo>
                      <a:pt x="437" y="267"/>
                    </a:lnTo>
                    <a:lnTo>
                      <a:pt x="438" y="269"/>
                    </a:lnTo>
                    <a:lnTo>
                      <a:pt x="440" y="269"/>
                    </a:lnTo>
                    <a:lnTo>
                      <a:pt x="440" y="271"/>
                    </a:lnTo>
                    <a:lnTo>
                      <a:pt x="442" y="271"/>
                    </a:lnTo>
                    <a:lnTo>
                      <a:pt x="448" y="274"/>
                    </a:lnTo>
                    <a:lnTo>
                      <a:pt x="450" y="274"/>
                    </a:lnTo>
                    <a:lnTo>
                      <a:pt x="450" y="272"/>
                    </a:lnTo>
                    <a:lnTo>
                      <a:pt x="452" y="272"/>
                    </a:lnTo>
                    <a:lnTo>
                      <a:pt x="455" y="274"/>
                    </a:lnTo>
                    <a:lnTo>
                      <a:pt x="459" y="272"/>
                    </a:lnTo>
                    <a:lnTo>
                      <a:pt x="460" y="272"/>
                    </a:lnTo>
                    <a:lnTo>
                      <a:pt x="462" y="274"/>
                    </a:lnTo>
                    <a:lnTo>
                      <a:pt x="467" y="274"/>
                    </a:lnTo>
                    <a:lnTo>
                      <a:pt x="467" y="276"/>
                    </a:lnTo>
                    <a:lnTo>
                      <a:pt x="469" y="276"/>
                    </a:lnTo>
                    <a:lnTo>
                      <a:pt x="470" y="278"/>
                    </a:lnTo>
                    <a:lnTo>
                      <a:pt x="472" y="279"/>
                    </a:lnTo>
                    <a:lnTo>
                      <a:pt x="474" y="281"/>
                    </a:lnTo>
                    <a:lnTo>
                      <a:pt x="474" y="283"/>
                    </a:lnTo>
                    <a:lnTo>
                      <a:pt x="474" y="284"/>
                    </a:lnTo>
                    <a:lnTo>
                      <a:pt x="476" y="286"/>
                    </a:lnTo>
                    <a:lnTo>
                      <a:pt x="476" y="288"/>
                    </a:lnTo>
                    <a:lnTo>
                      <a:pt x="477" y="289"/>
                    </a:lnTo>
                    <a:lnTo>
                      <a:pt x="479" y="291"/>
                    </a:lnTo>
                    <a:lnTo>
                      <a:pt x="481" y="291"/>
                    </a:lnTo>
                    <a:lnTo>
                      <a:pt x="482" y="289"/>
                    </a:lnTo>
                    <a:lnTo>
                      <a:pt x="484" y="289"/>
                    </a:lnTo>
                    <a:lnTo>
                      <a:pt x="486" y="289"/>
                    </a:lnTo>
                    <a:lnTo>
                      <a:pt x="489" y="289"/>
                    </a:lnTo>
                    <a:lnTo>
                      <a:pt x="493" y="289"/>
                    </a:lnTo>
                    <a:lnTo>
                      <a:pt x="494" y="291"/>
                    </a:lnTo>
                    <a:lnTo>
                      <a:pt x="496" y="293"/>
                    </a:lnTo>
                    <a:lnTo>
                      <a:pt x="498" y="294"/>
                    </a:lnTo>
                    <a:lnTo>
                      <a:pt x="501" y="296"/>
                    </a:lnTo>
                    <a:lnTo>
                      <a:pt x="503" y="296"/>
                    </a:lnTo>
                    <a:lnTo>
                      <a:pt x="504" y="296"/>
                    </a:lnTo>
                    <a:lnTo>
                      <a:pt x="506" y="296"/>
                    </a:lnTo>
                    <a:lnTo>
                      <a:pt x="509" y="298"/>
                    </a:lnTo>
                    <a:lnTo>
                      <a:pt x="511" y="300"/>
                    </a:lnTo>
                    <a:lnTo>
                      <a:pt x="513" y="300"/>
                    </a:lnTo>
                    <a:lnTo>
                      <a:pt x="516" y="303"/>
                    </a:lnTo>
                    <a:lnTo>
                      <a:pt x="520" y="303"/>
                    </a:lnTo>
                    <a:lnTo>
                      <a:pt x="521" y="301"/>
                    </a:lnTo>
                    <a:lnTo>
                      <a:pt x="523" y="301"/>
                    </a:lnTo>
                    <a:lnTo>
                      <a:pt x="523" y="303"/>
                    </a:lnTo>
                    <a:lnTo>
                      <a:pt x="525" y="301"/>
                    </a:lnTo>
                    <a:lnTo>
                      <a:pt x="526" y="303"/>
                    </a:lnTo>
                    <a:lnTo>
                      <a:pt x="528" y="306"/>
                    </a:lnTo>
                    <a:lnTo>
                      <a:pt x="530" y="306"/>
                    </a:lnTo>
                    <a:lnTo>
                      <a:pt x="531" y="306"/>
                    </a:lnTo>
                    <a:lnTo>
                      <a:pt x="531" y="308"/>
                    </a:lnTo>
                    <a:lnTo>
                      <a:pt x="533" y="310"/>
                    </a:lnTo>
                    <a:lnTo>
                      <a:pt x="535" y="310"/>
                    </a:lnTo>
                    <a:lnTo>
                      <a:pt x="535" y="311"/>
                    </a:lnTo>
                    <a:lnTo>
                      <a:pt x="533" y="313"/>
                    </a:lnTo>
                    <a:lnTo>
                      <a:pt x="533" y="315"/>
                    </a:lnTo>
                    <a:lnTo>
                      <a:pt x="535" y="318"/>
                    </a:lnTo>
                    <a:lnTo>
                      <a:pt x="537" y="320"/>
                    </a:lnTo>
                    <a:lnTo>
                      <a:pt x="537" y="322"/>
                    </a:lnTo>
                    <a:lnTo>
                      <a:pt x="538" y="323"/>
                    </a:lnTo>
                    <a:lnTo>
                      <a:pt x="540" y="325"/>
                    </a:lnTo>
                    <a:lnTo>
                      <a:pt x="542" y="325"/>
                    </a:lnTo>
                    <a:lnTo>
                      <a:pt x="542" y="327"/>
                    </a:lnTo>
                    <a:lnTo>
                      <a:pt x="543" y="330"/>
                    </a:lnTo>
                    <a:lnTo>
                      <a:pt x="545" y="333"/>
                    </a:lnTo>
                    <a:lnTo>
                      <a:pt x="545" y="335"/>
                    </a:lnTo>
                    <a:lnTo>
                      <a:pt x="547" y="337"/>
                    </a:lnTo>
                    <a:lnTo>
                      <a:pt x="547" y="339"/>
                    </a:lnTo>
                    <a:lnTo>
                      <a:pt x="545" y="339"/>
                    </a:lnTo>
                    <a:lnTo>
                      <a:pt x="543" y="337"/>
                    </a:lnTo>
                    <a:lnTo>
                      <a:pt x="542" y="337"/>
                    </a:lnTo>
                    <a:lnTo>
                      <a:pt x="540" y="335"/>
                    </a:lnTo>
                    <a:lnTo>
                      <a:pt x="538" y="335"/>
                    </a:lnTo>
                    <a:lnTo>
                      <a:pt x="537" y="333"/>
                    </a:lnTo>
                    <a:lnTo>
                      <a:pt x="533" y="335"/>
                    </a:lnTo>
                    <a:lnTo>
                      <a:pt x="533" y="337"/>
                    </a:lnTo>
                    <a:lnTo>
                      <a:pt x="533" y="339"/>
                    </a:lnTo>
                    <a:lnTo>
                      <a:pt x="533" y="340"/>
                    </a:lnTo>
                    <a:lnTo>
                      <a:pt x="535" y="342"/>
                    </a:lnTo>
                    <a:lnTo>
                      <a:pt x="533" y="344"/>
                    </a:lnTo>
                    <a:lnTo>
                      <a:pt x="535" y="349"/>
                    </a:lnTo>
                    <a:lnTo>
                      <a:pt x="535" y="350"/>
                    </a:lnTo>
                    <a:lnTo>
                      <a:pt x="537" y="350"/>
                    </a:lnTo>
                    <a:lnTo>
                      <a:pt x="537" y="352"/>
                    </a:lnTo>
                    <a:lnTo>
                      <a:pt x="538" y="352"/>
                    </a:lnTo>
                    <a:lnTo>
                      <a:pt x="538" y="354"/>
                    </a:lnTo>
                    <a:lnTo>
                      <a:pt x="540" y="354"/>
                    </a:lnTo>
                    <a:lnTo>
                      <a:pt x="543" y="355"/>
                    </a:lnTo>
                    <a:lnTo>
                      <a:pt x="545" y="355"/>
                    </a:lnTo>
                    <a:lnTo>
                      <a:pt x="545" y="359"/>
                    </a:lnTo>
                    <a:lnTo>
                      <a:pt x="547" y="361"/>
                    </a:lnTo>
                    <a:lnTo>
                      <a:pt x="547" y="362"/>
                    </a:lnTo>
                    <a:lnTo>
                      <a:pt x="548" y="364"/>
                    </a:lnTo>
                    <a:lnTo>
                      <a:pt x="548" y="366"/>
                    </a:lnTo>
                    <a:lnTo>
                      <a:pt x="548" y="367"/>
                    </a:lnTo>
                    <a:lnTo>
                      <a:pt x="548" y="371"/>
                    </a:lnTo>
                    <a:lnTo>
                      <a:pt x="548" y="372"/>
                    </a:lnTo>
                    <a:lnTo>
                      <a:pt x="550" y="374"/>
                    </a:lnTo>
                    <a:lnTo>
                      <a:pt x="552" y="374"/>
                    </a:lnTo>
                    <a:lnTo>
                      <a:pt x="552" y="376"/>
                    </a:lnTo>
                    <a:lnTo>
                      <a:pt x="552" y="377"/>
                    </a:lnTo>
                    <a:lnTo>
                      <a:pt x="552" y="379"/>
                    </a:lnTo>
                    <a:lnTo>
                      <a:pt x="552" y="381"/>
                    </a:lnTo>
                    <a:lnTo>
                      <a:pt x="552" y="383"/>
                    </a:lnTo>
                    <a:lnTo>
                      <a:pt x="550" y="384"/>
                    </a:lnTo>
                    <a:lnTo>
                      <a:pt x="550" y="386"/>
                    </a:lnTo>
                    <a:lnTo>
                      <a:pt x="550" y="388"/>
                    </a:lnTo>
                    <a:lnTo>
                      <a:pt x="550" y="389"/>
                    </a:lnTo>
                    <a:lnTo>
                      <a:pt x="550" y="393"/>
                    </a:lnTo>
                    <a:lnTo>
                      <a:pt x="552" y="394"/>
                    </a:lnTo>
                    <a:lnTo>
                      <a:pt x="552" y="396"/>
                    </a:lnTo>
                    <a:lnTo>
                      <a:pt x="552" y="398"/>
                    </a:lnTo>
                    <a:lnTo>
                      <a:pt x="552" y="399"/>
                    </a:lnTo>
                    <a:lnTo>
                      <a:pt x="552" y="403"/>
                    </a:lnTo>
                    <a:lnTo>
                      <a:pt x="552" y="408"/>
                    </a:lnTo>
                    <a:lnTo>
                      <a:pt x="552" y="410"/>
                    </a:lnTo>
                    <a:lnTo>
                      <a:pt x="552" y="411"/>
                    </a:lnTo>
                    <a:lnTo>
                      <a:pt x="552" y="413"/>
                    </a:lnTo>
                    <a:lnTo>
                      <a:pt x="552" y="416"/>
                    </a:lnTo>
                    <a:lnTo>
                      <a:pt x="552" y="418"/>
                    </a:lnTo>
                    <a:lnTo>
                      <a:pt x="553" y="420"/>
                    </a:lnTo>
                    <a:lnTo>
                      <a:pt x="552" y="422"/>
                    </a:lnTo>
                    <a:lnTo>
                      <a:pt x="550" y="422"/>
                    </a:lnTo>
                    <a:lnTo>
                      <a:pt x="548" y="425"/>
                    </a:lnTo>
                    <a:lnTo>
                      <a:pt x="547" y="427"/>
                    </a:lnTo>
                    <a:lnTo>
                      <a:pt x="547" y="430"/>
                    </a:lnTo>
                    <a:lnTo>
                      <a:pt x="545" y="430"/>
                    </a:lnTo>
                    <a:lnTo>
                      <a:pt x="543" y="428"/>
                    </a:lnTo>
                    <a:lnTo>
                      <a:pt x="542" y="430"/>
                    </a:lnTo>
                    <a:lnTo>
                      <a:pt x="540" y="430"/>
                    </a:lnTo>
                    <a:lnTo>
                      <a:pt x="540" y="432"/>
                    </a:lnTo>
                    <a:lnTo>
                      <a:pt x="538" y="433"/>
                    </a:lnTo>
                    <a:lnTo>
                      <a:pt x="538" y="435"/>
                    </a:lnTo>
                    <a:lnTo>
                      <a:pt x="538" y="438"/>
                    </a:lnTo>
                    <a:lnTo>
                      <a:pt x="538" y="440"/>
                    </a:lnTo>
                    <a:lnTo>
                      <a:pt x="538" y="444"/>
                    </a:lnTo>
                    <a:lnTo>
                      <a:pt x="538" y="445"/>
                    </a:lnTo>
                    <a:lnTo>
                      <a:pt x="538" y="447"/>
                    </a:lnTo>
                    <a:lnTo>
                      <a:pt x="538" y="449"/>
                    </a:lnTo>
                    <a:lnTo>
                      <a:pt x="538" y="450"/>
                    </a:lnTo>
                    <a:lnTo>
                      <a:pt x="538" y="454"/>
                    </a:lnTo>
                    <a:lnTo>
                      <a:pt x="537" y="454"/>
                    </a:lnTo>
                    <a:lnTo>
                      <a:pt x="538" y="455"/>
                    </a:lnTo>
                    <a:lnTo>
                      <a:pt x="538" y="457"/>
                    </a:lnTo>
                    <a:lnTo>
                      <a:pt x="537" y="457"/>
                    </a:lnTo>
                    <a:lnTo>
                      <a:pt x="535" y="457"/>
                    </a:lnTo>
                    <a:lnTo>
                      <a:pt x="533" y="457"/>
                    </a:lnTo>
                    <a:lnTo>
                      <a:pt x="531" y="460"/>
                    </a:lnTo>
                    <a:lnTo>
                      <a:pt x="531" y="462"/>
                    </a:lnTo>
                    <a:lnTo>
                      <a:pt x="531" y="466"/>
                    </a:lnTo>
                    <a:lnTo>
                      <a:pt x="530" y="466"/>
                    </a:lnTo>
                    <a:lnTo>
                      <a:pt x="526" y="466"/>
                    </a:lnTo>
                    <a:lnTo>
                      <a:pt x="526" y="467"/>
                    </a:lnTo>
                    <a:lnTo>
                      <a:pt x="525" y="467"/>
                    </a:lnTo>
                    <a:lnTo>
                      <a:pt x="521" y="467"/>
                    </a:lnTo>
                    <a:lnTo>
                      <a:pt x="520" y="469"/>
                    </a:lnTo>
                    <a:lnTo>
                      <a:pt x="518" y="469"/>
                    </a:lnTo>
                    <a:lnTo>
                      <a:pt x="518" y="471"/>
                    </a:lnTo>
                    <a:lnTo>
                      <a:pt x="518" y="472"/>
                    </a:lnTo>
                    <a:lnTo>
                      <a:pt x="516" y="472"/>
                    </a:lnTo>
                    <a:lnTo>
                      <a:pt x="516" y="474"/>
                    </a:lnTo>
                    <a:lnTo>
                      <a:pt x="516" y="476"/>
                    </a:lnTo>
                    <a:lnTo>
                      <a:pt x="516" y="477"/>
                    </a:lnTo>
                    <a:lnTo>
                      <a:pt x="516" y="479"/>
                    </a:lnTo>
                    <a:lnTo>
                      <a:pt x="516" y="484"/>
                    </a:lnTo>
                    <a:lnTo>
                      <a:pt x="516" y="493"/>
                    </a:lnTo>
                    <a:lnTo>
                      <a:pt x="515" y="496"/>
                    </a:lnTo>
                    <a:lnTo>
                      <a:pt x="516" y="501"/>
                    </a:lnTo>
                    <a:lnTo>
                      <a:pt x="518" y="503"/>
                    </a:lnTo>
                    <a:lnTo>
                      <a:pt x="520" y="506"/>
                    </a:lnTo>
                    <a:lnTo>
                      <a:pt x="521" y="506"/>
                    </a:lnTo>
                    <a:lnTo>
                      <a:pt x="525" y="508"/>
                    </a:lnTo>
                    <a:lnTo>
                      <a:pt x="526" y="508"/>
                    </a:lnTo>
                    <a:lnTo>
                      <a:pt x="528" y="508"/>
                    </a:lnTo>
                    <a:lnTo>
                      <a:pt x="530" y="510"/>
                    </a:lnTo>
                    <a:lnTo>
                      <a:pt x="531" y="510"/>
                    </a:lnTo>
                    <a:lnTo>
                      <a:pt x="531" y="508"/>
                    </a:lnTo>
                    <a:lnTo>
                      <a:pt x="535" y="510"/>
                    </a:lnTo>
                    <a:lnTo>
                      <a:pt x="537" y="513"/>
                    </a:lnTo>
                    <a:lnTo>
                      <a:pt x="538" y="513"/>
                    </a:lnTo>
                    <a:lnTo>
                      <a:pt x="540" y="513"/>
                    </a:lnTo>
                    <a:lnTo>
                      <a:pt x="540" y="511"/>
                    </a:lnTo>
                    <a:lnTo>
                      <a:pt x="542" y="508"/>
                    </a:lnTo>
                    <a:lnTo>
                      <a:pt x="543" y="505"/>
                    </a:lnTo>
                    <a:lnTo>
                      <a:pt x="545" y="501"/>
                    </a:lnTo>
                    <a:lnTo>
                      <a:pt x="547" y="501"/>
                    </a:lnTo>
                    <a:lnTo>
                      <a:pt x="547" y="499"/>
                    </a:lnTo>
                    <a:lnTo>
                      <a:pt x="547" y="498"/>
                    </a:lnTo>
                    <a:lnTo>
                      <a:pt x="548" y="496"/>
                    </a:lnTo>
                    <a:lnTo>
                      <a:pt x="550" y="498"/>
                    </a:lnTo>
                    <a:lnTo>
                      <a:pt x="552" y="496"/>
                    </a:lnTo>
                    <a:lnTo>
                      <a:pt x="552" y="494"/>
                    </a:lnTo>
                    <a:lnTo>
                      <a:pt x="553" y="493"/>
                    </a:lnTo>
                    <a:lnTo>
                      <a:pt x="553" y="491"/>
                    </a:lnTo>
                    <a:lnTo>
                      <a:pt x="553" y="489"/>
                    </a:lnTo>
                    <a:lnTo>
                      <a:pt x="553" y="488"/>
                    </a:lnTo>
                    <a:lnTo>
                      <a:pt x="555" y="486"/>
                    </a:lnTo>
                    <a:lnTo>
                      <a:pt x="555" y="484"/>
                    </a:lnTo>
                    <a:lnTo>
                      <a:pt x="555" y="483"/>
                    </a:lnTo>
                    <a:lnTo>
                      <a:pt x="555" y="481"/>
                    </a:lnTo>
                    <a:lnTo>
                      <a:pt x="557" y="481"/>
                    </a:lnTo>
                    <a:lnTo>
                      <a:pt x="557" y="479"/>
                    </a:lnTo>
                    <a:lnTo>
                      <a:pt x="559" y="477"/>
                    </a:lnTo>
                    <a:lnTo>
                      <a:pt x="560" y="476"/>
                    </a:lnTo>
                    <a:lnTo>
                      <a:pt x="560" y="474"/>
                    </a:lnTo>
                    <a:lnTo>
                      <a:pt x="560" y="472"/>
                    </a:lnTo>
                    <a:lnTo>
                      <a:pt x="559" y="472"/>
                    </a:lnTo>
                    <a:lnTo>
                      <a:pt x="559" y="471"/>
                    </a:lnTo>
                    <a:lnTo>
                      <a:pt x="560" y="471"/>
                    </a:lnTo>
                    <a:lnTo>
                      <a:pt x="562" y="469"/>
                    </a:lnTo>
                    <a:lnTo>
                      <a:pt x="564" y="467"/>
                    </a:lnTo>
                    <a:lnTo>
                      <a:pt x="564" y="466"/>
                    </a:lnTo>
                    <a:lnTo>
                      <a:pt x="564" y="464"/>
                    </a:lnTo>
                    <a:lnTo>
                      <a:pt x="567" y="462"/>
                    </a:lnTo>
                    <a:lnTo>
                      <a:pt x="569" y="462"/>
                    </a:lnTo>
                    <a:lnTo>
                      <a:pt x="570" y="462"/>
                    </a:lnTo>
                    <a:lnTo>
                      <a:pt x="572" y="460"/>
                    </a:lnTo>
                    <a:lnTo>
                      <a:pt x="574" y="459"/>
                    </a:lnTo>
                    <a:lnTo>
                      <a:pt x="576" y="459"/>
                    </a:lnTo>
                    <a:lnTo>
                      <a:pt x="577" y="459"/>
                    </a:lnTo>
                    <a:lnTo>
                      <a:pt x="579" y="457"/>
                    </a:lnTo>
                    <a:lnTo>
                      <a:pt x="581" y="455"/>
                    </a:lnTo>
                    <a:lnTo>
                      <a:pt x="581" y="452"/>
                    </a:lnTo>
                    <a:lnTo>
                      <a:pt x="582" y="452"/>
                    </a:lnTo>
                    <a:lnTo>
                      <a:pt x="584" y="452"/>
                    </a:lnTo>
                    <a:lnTo>
                      <a:pt x="586" y="449"/>
                    </a:lnTo>
                    <a:lnTo>
                      <a:pt x="587" y="449"/>
                    </a:lnTo>
                    <a:lnTo>
                      <a:pt x="589" y="449"/>
                    </a:lnTo>
                    <a:lnTo>
                      <a:pt x="591" y="450"/>
                    </a:lnTo>
                    <a:lnTo>
                      <a:pt x="592" y="450"/>
                    </a:lnTo>
                    <a:lnTo>
                      <a:pt x="596" y="452"/>
                    </a:lnTo>
                    <a:lnTo>
                      <a:pt x="599" y="452"/>
                    </a:lnTo>
                    <a:lnTo>
                      <a:pt x="599" y="454"/>
                    </a:lnTo>
                    <a:lnTo>
                      <a:pt x="601" y="454"/>
                    </a:lnTo>
                    <a:lnTo>
                      <a:pt x="603" y="455"/>
                    </a:lnTo>
                    <a:lnTo>
                      <a:pt x="604" y="455"/>
                    </a:lnTo>
                    <a:lnTo>
                      <a:pt x="604" y="457"/>
                    </a:lnTo>
                    <a:lnTo>
                      <a:pt x="606" y="460"/>
                    </a:lnTo>
                    <a:lnTo>
                      <a:pt x="608" y="464"/>
                    </a:lnTo>
                    <a:lnTo>
                      <a:pt x="609" y="467"/>
                    </a:lnTo>
                    <a:lnTo>
                      <a:pt x="613" y="469"/>
                    </a:lnTo>
                    <a:lnTo>
                      <a:pt x="613" y="471"/>
                    </a:lnTo>
                    <a:lnTo>
                      <a:pt x="613" y="472"/>
                    </a:lnTo>
                    <a:lnTo>
                      <a:pt x="614" y="474"/>
                    </a:lnTo>
                    <a:lnTo>
                      <a:pt x="616" y="481"/>
                    </a:lnTo>
                    <a:lnTo>
                      <a:pt x="616" y="483"/>
                    </a:lnTo>
                    <a:lnTo>
                      <a:pt x="616" y="484"/>
                    </a:lnTo>
                    <a:lnTo>
                      <a:pt x="618" y="484"/>
                    </a:lnTo>
                    <a:lnTo>
                      <a:pt x="620" y="489"/>
                    </a:lnTo>
                    <a:lnTo>
                      <a:pt x="620" y="491"/>
                    </a:lnTo>
                    <a:lnTo>
                      <a:pt x="620" y="493"/>
                    </a:lnTo>
                    <a:lnTo>
                      <a:pt x="621" y="501"/>
                    </a:lnTo>
                    <a:lnTo>
                      <a:pt x="621" y="503"/>
                    </a:lnTo>
                    <a:lnTo>
                      <a:pt x="623" y="508"/>
                    </a:lnTo>
                    <a:lnTo>
                      <a:pt x="625" y="511"/>
                    </a:lnTo>
                    <a:lnTo>
                      <a:pt x="625" y="513"/>
                    </a:lnTo>
                    <a:lnTo>
                      <a:pt x="626" y="516"/>
                    </a:lnTo>
                    <a:lnTo>
                      <a:pt x="628" y="520"/>
                    </a:lnTo>
                    <a:lnTo>
                      <a:pt x="628" y="521"/>
                    </a:lnTo>
                    <a:lnTo>
                      <a:pt x="630" y="528"/>
                    </a:lnTo>
                    <a:lnTo>
                      <a:pt x="630" y="530"/>
                    </a:lnTo>
                    <a:lnTo>
                      <a:pt x="631" y="532"/>
                    </a:lnTo>
                    <a:lnTo>
                      <a:pt x="631" y="533"/>
                    </a:lnTo>
                    <a:lnTo>
                      <a:pt x="631" y="535"/>
                    </a:lnTo>
                    <a:lnTo>
                      <a:pt x="633" y="545"/>
                    </a:lnTo>
                    <a:lnTo>
                      <a:pt x="635" y="547"/>
                    </a:lnTo>
                    <a:lnTo>
                      <a:pt x="635" y="550"/>
                    </a:lnTo>
                    <a:lnTo>
                      <a:pt x="636" y="552"/>
                    </a:lnTo>
                    <a:lnTo>
                      <a:pt x="636" y="554"/>
                    </a:lnTo>
                    <a:lnTo>
                      <a:pt x="636" y="555"/>
                    </a:lnTo>
                    <a:lnTo>
                      <a:pt x="636" y="557"/>
                    </a:lnTo>
                    <a:lnTo>
                      <a:pt x="638" y="559"/>
                    </a:lnTo>
                    <a:lnTo>
                      <a:pt x="640" y="560"/>
                    </a:lnTo>
                    <a:lnTo>
                      <a:pt x="642" y="564"/>
                    </a:lnTo>
                    <a:lnTo>
                      <a:pt x="642" y="566"/>
                    </a:lnTo>
                    <a:lnTo>
                      <a:pt x="645" y="569"/>
                    </a:lnTo>
                    <a:lnTo>
                      <a:pt x="643" y="577"/>
                    </a:lnTo>
                    <a:lnTo>
                      <a:pt x="643" y="579"/>
                    </a:lnTo>
                    <a:lnTo>
                      <a:pt x="643" y="584"/>
                    </a:lnTo>
                    <a:lnTo>
                      <a:pt x="645" y="603"/>
                    </a:lnTo>
                    <a:lnTo>
                      <a:pt x="643" y="615"/>
                    </a:lnTo>
                    <a:lnTo>
                      <a:pt x="643" y="618"/>
                    </a:lnTo>
                    <a:lnTo>
                      <a:pt x="640" y="625"/>
                    </a:lnTo>
                    <a:lnTo>
                      <a:pt x="638" y="627"/>
                    </a:lnTo>
                    <a:lnTo>
                      <a:pt x="636" y="625"/>
                    </a:lnTo>
                    <a:lnTo>
                      <a:pt x="633" y="630"/>
                    </a:lnTo>
                    <a:lnTo>
                      <a:pt x="631" y="630"/>
                    </a:lnTo>
                    <a:lnTo>
                      <a:pt x="633" y="628"/>
                    </a:lnTo>
                    <a:lnTo>
                      <a:pt x="633" y="627"/>
                    </a:lnTo>
                    <a:lnTo>
                      <a:pt x="631" y="627"/>
                    </a:lnTo>
                    <a:lnTo>
                      <a:pt x="631" y="623"/>
                    </a:lnTo>
                    <a:lnTo>
                      <a:pt x="631" y="621"/>
                    </a:lnTo>
                    <a:lnTo>
                      <a:pt x="630" y="623"/>
                    </a:lnTo>
                    <a:lnTo>
                      <a:pt x="630" y="621"/>
                    </a:lnTo>
                    <a:lnTo>
                      <a:pt x="630" y="620"/>
                    </a:lnTo>
                    <a:lnTo>
                      <a:pt x="631" y="620"/>
                    </a:lnTo>
                    <a:lnTo>
                      <a:pt x="631" y="618"/>
                    </a:lnTo>
                    <a:lnTo>
                      <a:pt x="630" y="618"/>
                    </a:lnTo>
                    <a:lnTo>
                      <a:pt x="631" y="616"/>
                    </a:lnTo>
                    <a:lnTo>
                      <a:pt x="633" y="616"/>
                    </a:lnTo>
                    <a:lnTo>
                      <a:pt x="635" y="615"/>
                    </a:lnTo>
                    <a:lnTo>
                      <a:pt x="635" y="613"/>
                    </a:lnTo>
                    <a:lnTo>
                      <a:pt x="635" y="611"/>
                    </a:lnTo>
                    <a:lnTo>
                      <a:pt x="633" y="611"/>
                    </a:lnTo>
                    <a:lnTo>
                      <a:pt x="631" y="611"/>
                    </a:lnTo>
                    <a:lnTo>
                      <a:pt x="630" y="610"/>
                    </a:lnTo>
                    <a:lnTo>
                      <a:pt x="628" y="610"/>
                    </a:lnTo>
                    <a:lnTo>
                      <a:pt x="628" y="611"/>
                    </a:lnTo>
                    <a:lnTo>
                      <a:pt x="626" y="611"/>
                    </a:lnTo>
                    <a:lnTo>
                      <a:pt x="625" y="613"/>
                    </a:lnTo>
                    <a:lnTo>
                      <a:pt x="625" y="615"/>
                    </a:lnTo>
                    <a:lnTo>
                      <a:pt x="623" y="616"/>
                    </a:lnTo>
                    <a:lnTo>
                      <a:pt x="621" y="615"/>
                    </a:lnTo>
                    <a:lnTo>
                      <a:pt x="621" y="616"/>
                    </a:lnTo>
                    <a:lnTo>
                      <a:pt x="620" y="618"/>
                    </a:lnTo>
                    <a:lnTo>
                      <a:pt x="620" y="620"/>
                    </a:lnTo>
                    <a:lnTo>
                      <a:pt x="621" y="621"/>
                    </a:lnTo>
                    <a:lnTo>
                      <a:pt x="623" y="621"/>
                    </a:lnTo>
                    <a:lnTo>
                      <a:pt x="623" y="623"/>
                    </a:lnTo>
                    <a:lnTo>
                      <a:pt x="625" y="625"/>
                    </a:lnTo>
                    <a:lnTo>
                      <a:pt x="625" y="627"/>
                    </a:lnTo>
                    <a:lnTo>
                      <a:pt x="623" y="625"/>
                    </a:lnTo>
                    <a:lnTo>
                      <a:pt x="621" y="627"/>
                    </a:lnTo>
                    <a:lnTo>
                      <a:pt x="620" y="627"/>
                    </a:lnTo>
                    <a:lnTo>
                      <a:pt x="620" y="628"/>
                    </a:lnTo>
                    <a:lnTo>
                      <a:pt x="618" y="630"/>
                    </a:lnTo>
                    <a:lnTo>
                      <a:pt x="618" y="632"/>
                    </a:lnTo>
                    <a:lnTo>
                      <a:pt x="618" y="635"/>
                    </a:lnTo>
                    <a:lnTo>
                      <a:pt x="618" y="638"/>
                    </a:lnTo>
                    <a:lnTo>
                      <a:pt x="620" y="640"/>
                    </a:lnTo>
                    <a:lnTo>
                      <a:pt x="618" y="645"/>
                    </a:lnTo>
                    <a:lnTo>
                      <a:pt x="618" y="647"/>
                    </a:lnTo>
                    <a:lnTo>
                      <a:pt x="618" y="649"/>
                    </a:lnTo>
                    <a:lnTo>
                      <a:pt x="616" y="650"/>
                    </a:lnTo>
                    <a:lnTo>
                      <a:pt x="616" y="652"/>
                    </a:lnTo>
                    <a:lnTo>
                      <a:pt x="616" y="654"/>
                    </a:lnTo>
                    <a:lnTo>
                      <a:pt x="614" y="655"/>
                    </a:lnTo>
                    <a:lnTo>
                      <a:pt x="611" y="655"/>
                    </a:lnTo>
                    <a:lnTo>
                      <a:pt x="609" y="657"/>
                    </a:lnTo>
                    <a:lnTo>
                      <a:pt x="606" y="659"/>
                    </a:lnTo>
                    <a:lnTo>
                      <a:pt x="604" y="660"/>
                    </a:lnTo>
                    <a:lnTo>
                      <a:pt x="604" y="662"/>
                    </a:lnTo>
                    <a:lnTo>
                      <a:pt x="603" y="669"/>
                    </a:lnTo>
                    <a:lnTo>
                      <a:pt x="603" y="672"/>
                    </a:lnTo>
                    <a:lnTo>
                      <a:pt x="603" y="676"/>
                    </a:lnTo>
                    <a:lnTo>
                      <a:pt x="604" y="681"/>
                    </a:lnTo>
                    <a:lnTo>
                      <a:pt x="604" y="686"/>
                    </a:lnTo>
                    <a:lnTo>
                      <a:pt x="603" y="688"/>
                    </a:lnTo>
                    <a:lnTo>
                      <a:pt x="603" y="689"/>
                    </a:lnTo>
                    <a:lnTo>
                      <a:pt x="601" y="689"/>
                    </a:lnTo>
                    <a:lnTo>
                      <a:pt x="601" y="691"/>
                    </a:lnTo>
                    <a:lnTo>
                      <a:pt x="601" y="694"/>
                    </a:lnTo>
                    <a:lnTo>
                      <a:pt x="603" y="696"/>
                    </a:lnTo>
                    <a:lnTo>
                      <a:pt x="601" y="696"/>
                    </a:lnTo>
                    <a:lnTo>
                      <a:pt x="601" y="698"/>
                    </a:lnTo>
                    <a:lnTo>
                      <a:pt x="599" y="698"/>
                    </a:lnTo>
                    <a:lnTo>
                      <a:pt x="599" y="699"/>
                    </a:lnTo>
                    <a:lnTo>
                      <a:pt x="598" y="701"/>
                    </a:lnTo>
                    <a:lnTo>
                      <a:pt x="598" y="703"/>
                    </a:lnTo>
                    <a:lnTo>
                      <a:pt x="598" y="704"/>
                    </a:lnTo>
                    <a:lnTo>
                      <a:pt x="596" y="706"/>
                    </a:lnTo>
                    <a:lnTo>
                      <a:pt x="594" y="706"/>
                    </a:lnTo>
                    <a:lnTo>
                      <a:pt x="592" y="706"/>
                    </a:lnTo>
                    <a:lnTo>
                      <a:pt x="592" y="708"/>
                    </a:lnTo>
                    <a:lnTo>
                      <a:pt x="592" y="710"/>
                    </a:lnTo>
                    <a:lnTo>
                      <a:pt x="592" y="711"/>
                    </a:lnTo>
                    <a:lnTo>
                      <a:pt x="592" y="713"/>
                    </a:lnTo>
                    <a:lnTo>
                      <a:pt x="591" y="713"/>
                    </a:lnTo>
                    <a:lnTo>
                      <a:pt x="591" y="715"/>
                    </a:lnTo>
                    <a:lnTo>
                      <a:pt x="589" y="716"/>
                    </a:lnTo>
                    <a:lnTo>
                      <a:pt x="589" y="715"/>
                    </a:lnTo>
                    <a:lnTo>
                      <a:pt x="587" y="716"/>
                    </a:lnTo>
                    <a:lnTo>
                      <a:pt x="587" y="718"/>
                    </a:lnTo>
                    <a:lnTo>
                      <a:pt x="587" y="720"/>
                    </a:lnTo>
                    <a:lnTo>
                      <a:pt x="586" y="721"/>
                    </a:lnTo>
                    <a:lnTo>
                      <a:pt x="586" y="723"/>
                    </a:lnTo>
                    <a:lnTo>
                      <a:pt x="584" y="723"/>
                    </a:lnTo>
                    <a:lnTo>
                      <a:pt x="586" y="725"/>
                    </a:lnTo>
                    <a:lnTo>
                      <a:pt x="586" y="728"/>
                    </a:lnTo>
                    <a:lnTo>
                      <a:pt x="586" y="730"/>
                    </a:lnTo>
                    <a:lnTo>
                      <a:pt x="587" y="730"/>
                    </a:lnTo>
                    <a:lnTo>
                      <a:pt x="587" y="732"/>
                    </a:lnTo>
                    <a:lnTo>
                      <a:pt x="586" y="732"/>
                    </a:lnTo>
                    <a:lnTo>
                      <a:pt x="582" y="733"/>
                    </a:lnTo>
                    <a:lnTo>
                      <a:pt x="581" y="733"/>
                    </a:lnTo>
                    <a:lnTo>
                      <a:pt x="576" y="733"/>
                    </a:lnTo>
                    <a:lnTo>
                      <a:pt x="574" y="735"/>
                    </a:lnTo>
                    <a:lnTo>
                      <a:pt x="570" y="735"/>
                    </a:lnTo>
                    <a:lnTo>
                      <a:pt x="569" y="735"/>
                    </a:lnTo>
                    <a:lnTo>
                      <a:pt x="567" y="735"/>
                    </a:lnTo>
                    <a:lnTo>
                      <a:pt x="560" y="737"/>
                    </a:lnTo>
                    <a:lnTo>
                      <a:pt x="552" y="738"/>
                    </a:lnTo>
                    <a:lnTo>
                      <a:pt x="515" y="745"/>
                    </a:lnTo>
                    <a:lnTo>
                      <a:pt x="511" y="745"/>
                    </a:lnTo>
                    <a:lnTo>
                      <a:pt x="508" y="745"/>
                    </a:lnTo>
                    <a:lnTo>
                      <a:pt x="479" y="750"/>
                    </a:lnTo>
                    <a:lnTo>
                      <a:pt x="479" y="748"/>
                    </a:lnTo>
                    <a:lnTo>
                      <a:pt x="479" y="747"/>
                    </a:lnTo>
                    <a:lnTo>
                      <a:pt x="479" y="745"/>
                    </a:lnTo>
                    <a:lnTo>
                      <a:pt x="477" y="743"/>
                    </a:lnTo>
                    <a:lnTo>
                      <a:pt x="476" y="743"/>
                    </a:lnTo>
                    <a:lnTo>
                      <a:pt x="467" y="743"/>
                    </a:lnTo>
                    <a:lnTo>
                      <a:pt x="465" y="743"/>
                    </a:lnTo>
                    <a:lnTo>
                      <a:pt x="460" y="745"/>
                    </a:lnTo>
                    <a:lnTo>
                      <a:pt x="459" y="745"/>
                    </a:lnTo>
                    <a:lnTo>
                      <a:pt x="454" y="745"/>
                    </a:lnTo>
                    <a:lnTo>
                      <a:pt x="448" y="745"/>
                    </a:lnTo>
                    <a:lnTo>
                      <a:pt x="447" y="747"/>
                    </a:lnTo>
                    <a:lnTo>
                      <a:pt x="443" y="747"/>
                    </a:lnTo>
                    <a:lnTo>
                      <a:pt x="442" y="747"/>
                    </a:lnTo>
                    <a:lnTo>
                      <a:pt x="440" y="747"/>
                    </a:lnTo>
                    <a:lnTo>
                      <a:pt x="438" y="747"/>
                    </a:lnTo>
                    <a:lnTo>
                      <a:pt x="437" y="747"/>
                    </a:lnTo>
                    <a:lnTo>
                      <a:pt x="435" y="747"/>
                    </a:lnTo>
                    <a:lnTo>
                      <a:pt x="433" y="748"/>
                    </a:lnTo>
                    <a:lnTo>
                      <a:pt x="428" y="748"/>
                    </a:lnTo>
                    <a:lnTo>
                      <a:pt x="421" y="748"/>
                    </a:lnTo>
                    <a:lnTo>
                      <a:pt x="415" y="750"/>
                    </a:lnTo>
                    <a:lnTo>
                      <a:pt x="413" y="750"/>
                    </a:lnTo>
                    <a:lnTo>
                      <a:pt x="411" y="750"/>
                    </a:lnTo>
                    <a:lnTo>
                      <a:pt x="406" y="750"/>
                    </a:lnTo>
                    <a:lnTo>
                      <a:pt x="403" y="752"/>
                    </a:lnTo>
                    <a:lnTo>
                      <a:pt x="401" y="752"/>
                    </a:lnTo>
                    <a:lnTo>
                      <a:pt x="399" y="752"/>
                    </a:lnTo>
                    <a:lnTo>
                      <a:pt x="394" y="752"/>
                    </a:lnTo>
                    <a:lnTo>
                      <a:pt x="393" y="752"/>
                    </a:lnTo>
                    <a:lnTo>
                      <a:pt x="386" y="754"/>
                    </a:lnTo>
                    <a:lnTo>
                      <a:pt x="384" y="754"/>
                    </a:lnTo>
                    <a:lnTo>
                      <a:pt x="382" y="754"/>
                    </a:lnTo>
                    <a:lnTo>
                      <a:pt x="379" y="754"/>
                    </a:lnTo>
                    <a:lnTo>
                      <a:pt x="374" y="754"/>
                    </a:lnTo>
                    <a:lnTo>
                      <a:pt x="365" y="755"/>
                    </a:lnTo>
                    <a:lnTo>
                      <a:pt x="362" y="755"/>
                    </a:lnTo>
                    <a:lnTo>
                      <a:pt x="343" y="757"/>
                    </a:lnTo>
                    <a:lnTo>
                      <a:pt x="342" y="757"/>
                    </a:lnTo>
                    <a:lnTo>
                      <a:pt x="333" y="759"/>
                    </a:lnTo>
                    <a:lnTo>
                      <a:pt x="325" y="759"/>
                    </a:lnTo>
                    <a:lnTo>
                      <a:pt x="320" y="759"/>
                    </a:lnTo>
                    <a:lnTo>
                      <a:pt x="318" y="760"/>
                    </a:lnTo>
                    <a:lnTo>
                      <a:pt x="320" y="759"/>
                    </a:lnTo>
                    <a:lnTo>
                      <a:pt x="320" y="757"/>
                    </a:lnTo>
                    <a:lnTo>
                      <a:pt x="321" y="757"/>
                    </a:lnTo>
                    <a:lnTo>
                      <a:pt x="323" y="754"/>
                    </a:lnTo>
                    <a:lnTo>
                      <a:pt x="325" y="754"/>
                    </a:lnTo>
                    <a:lnTo>
                      <a:pt x="326" y="752"/>
                    </a:lnTo>
                    <a:lnTo>
                      <a:pt x="328" y="750"/>
                    </a:lnTo>
                    <a:lnTo>
                      <a:pt x="328" y="748"/>
                    </a:lnTo>
                    <a:lnTo>
                      <a:pt x="332" y="745"/>
                    </a:lnTo>
                    <a:lnTo>
                      <a:pt x="332" y="743"/>
                    </a:lnTo>
                    <a:lnTo>
                      <a:pt x="333" y="742"/>
                    </a:lnTo>
                    <a:lnTo>
                      <a:pt x="333" y="740"/>
                    </a:lnTo>
                    <a:lnTo>
                      <a:pt x="335" y="740"/>
                    </a:lnTo>
                    <a:lnTo>
                      <a:pt x="335" y="738"/>
                    </a:lnTo>
                    <a:lnTo>
                      <a:pt x="335" y="737"/>
                    </a:lnTo>
                    <a:lnTo>
                      <a:pt x="337" y="732"/>
                    </a:lnTo>
                    <a:lnTo>
                      <a:pt x="337" y="730"/>
                    </a:lnTo>
                    <a:lnTo>
                      <a:pt x="337" y="728"/>
                    </a:lnTo>
                    <a:lnTo>
                      <a:pt x="337" y="726"/>
                    </a:lnTo>
                    <a:lnTo>
                      <a:pt x="338" y="726"/>
                    </a:lnTo>
                    <a:lnTo>
                      <a:pt x="338" y="725"/>
                    </a:lnTo>
                    <a:lnTo>
                      <a:pt x="340" y="720"/>
                    </a:lnTo>
                    <a:lnTo>
                      <a:pt x="340" y="718"/>
                    </a:lnTo>
                    <a:lnTo>
                      <a:pt x="340" y="716"/>
                    </a:lnTo>
                    <a:lnTo>
                      <a:pt x="340" y="715"/>
                    </a:lnTo>
                    <a:lnTo>
                      <a:pt x="342" y="713"/>
                    </a:lnTo>
                    <a:lnTo>
                      <a:pt x="342" y="711"/>
                    </a:lnTo>
                    <a:lnTo>
                      <a:pt x="343" y="710"/>
                    </a:lnTo>
                    <a:lnTo>
                      <a:pt x="343" y="708"/>
                    </a:lnTo>
                    <a:lnTo>
                      <a:pt x="347" y="704"/>
                    </a:lnTo>
                    <a:lnTo>
                      <a:pt x="347" y="703"/>
                    </a:lnTo>
                    <a:lnTo>
                      <a:pt x="347" y="701"/>
                    </a:lnTo>
                    <a:lnTo>
                      <a:pt x="349" y="701"/>
                    </a:lnTo>
                    <a:lnTo>
                      <a:pt x="349" y="698"/>
                    </a:lnTo>
                    <a:lnTo>
                      <a:pt x="352" y="689"/>
                    </a:lnTo>
                    <a:lnTo>
                      <a:pt x="352" y="684"/>
                    </a:lnTo>
                    <a:lnTo>
                      <a:pt x="354" y="679"/>
                    </a:lnTo>
                    <a:lnTo>
                      <a:pt x="354" y="677"/>
                    </a:lnTo>
                    <a:lnTo>
                      <a:pt x="354" y="676"/>
                    </a:lnTo>
                    <a:lnTo>
                      <a:pt x="354" y="674"/>
                    </a:lnTo>
                    <a:lnTo>
                      <a:pt x="355" y="669"/>
                    </a:lnTo>
                    <a:lnTo>
                      <a:pt x="355" y="662"/>
                    </a:lnTo>
                    <a:lnTo>
                      <a:pt x="355" y="659"/>
                    </a:lnTo>
                    <a:lnTo>
                      <a:pt x="355" y="657"/>
                    </a:lnTo>
                    <a:lnTo>
                      <a:pt x="355" y="655"/>
                    </a:lnTo>
                    <a:lnTo>
                      <a:pt x="355" y="650"/>
                    </a:lnTo>
                    <a:lnTo>
                      <a:pt x="355" y="649"/>
                    </a:lnTo>
                    <a:lnTo>
                      <a:pt x="355" y="647"/>
                    </a:lnTo>
                    <a:lnTo>
                      <a:pt x="355" y="643"/>
                    </a:lnTo>
                    <a:lnTo>
                      <a:pt x="355" y="640"/>
                    </a:lnTo>
                    <a:lnTo>
                      <a:pt x="355" y="635"/>
                    </a:lnTo>
                    <a:lnTo>
                      <a:pt x="354" y="632"/>
                    </a:lnTo>
                    <a:lnTo>
                      <a:pt x="354" y="627"/>
                    </a:lnTo>
                    <a:lnTo>
                      <a:pt x="354" y="623"/>
                    </a:lnTo>
                    <a:lnTo>
                      <a:pt x="352" y="620"/>
                    </a:lnTo>
                    <a:lnTo>
                      <a:pt x="352" y="616"/>
                    </a:lnTo>
                    <a:lnTo>
                      <a:pt x="350" y="608"/>
                    </a:lnTo>
                    <a:lnTo>
                      <a:pt x="350" y="604"/>
                    </a:lnTo>
                    <a:lnTo>
                      <a:pt x="349" y="601"/>
                    </a:lnTo>
                    <a:lnTo>
                      <a:pt x="349" y="599"/>
                    </a:lnTo>
                    <a:lnTo>
                      <a:pt x="347" y="599"/>
                    </a:lnTo>
                    <a:lnTo>
                      <a:pt x="347" y="598"/>
                    </a:lnTo>
                    <a:lnTo>
                      <a:pt x="345" y="593"/>
                    </a:lnTo>
                    <a:lnTo>
                      <a:pt x="345" y="591"/>
                    </a:lnTo>
                    <a:lnTo>
                      <a:pt x="342" y="588"/>
                    </a:lnTo>
                    <a:lnTo>
                      <a:pt x="342" y="584"/>
                    </a:lnTo>
                    <a:lnTo>
                      <a:pt x="340" y="584"/>
                    </a:lnTo>
                    <a:lnTo>
                      <a:pt x="340" y="582"/>
                    </a:lnTo>
                    <a:lnTo>
                      <a:pt x="338" y="579"/>
                    </a:lnTo>
                    <a:lnTo>
                      <a:pt x="338" y="577"/>
                    </a:lnTo>
                    <a:lnTo>
                      <a:pt x="337" y="577"/>
                    </a:lnTo>
                    <a:lnTo>
                      <a:pt x="335" y="572"/>
                    </a:lnTo>
                    <a:lnTo>
                      <a:pt x="333" y="571"/>
                    </a:lnTo>
                    <a:lnTo>
                      <a:pt x="333" y="569"/>
                    </a:lnTo>
                    <a:lnTo>
                      <a:pt x="332" y="569"/>
                    </a:lnTo>
                    <a:lnTo>
                      <a:pt x="332" y="567"/>
                    </a:lnTo>
                    <a:lnTo>
                      <a:pt x="330" y="562"/>
                    </a:lnTo>
                    <a:lnTo>
                      <a:pt x="330" y="560"/>
                    </a:lnTo>
                    <a:lnTo>
                      <a:pt x="328" y="560"/>
                    </a:lnTo>
                    <a:lnTo>
                      <a:pt x="328" y="557"/>
                    </a:lnTo>
                    <a:lnTo>
                      <a:pt x="326" y="555"/>
                    </a:lnTo>
                    <a:lnTo>
                      <a:pt x="326" y="554"/>
                    </a:lnTo>
                    <a:lnTo>
                      <a:pt x="326" y="552"/>
                    </a:lnTo>
                    <a:lnTo>
                      <a:pt x="325" y="550"/>
                    </a:lnTo>
                    <a:lnTo>
                      <a:pt x="325" y="547"/>
                    </a:lnTo>
                    <a:lnTo>
                      <a:pt x="321" y="542"/>
                    </a:lnTo>
                    <a:lnTo>
                      <a:pt x="321" y="540"/>
                    </a:lnTo>
                    <a:lnTo>
                      <a:pt x="320" y="540"/>
                    </a:lnTo>
                    <a:lnTo>
                      <a:pt x="320" y="538"/>
                    </a:lnTo>
                    <a:lnTo>
                      <a:pt x="318" y="535"/>
                    </a:lnTo>
                    <a:lnTo>
                      <a:pt x="318" y="533"/>
                    </a:lnTo>
                    <a:lnTo>
                      <a:pt x="318" y="532"/>
                    </a:lnTo>
                    <a:lnTo>
                      <a:pt x="318" y="530"/>
                    </a:lnTo>
                    <a:lnTo>
                      <a:pt x="318" y="528"/>
                    </a:lnTo>
                    <a:lnTo>
                      <a:pt x="320" y="527"/>
                    </a:lnTo>
                    <a:lnTo>
                      <a:pt x="320" y="525"/>
                    </a:lnTo>
                    <a:lnTo>
                      <a:pt x="321" y="523"/>
                    </a:lnTo>
                    <a:lnTo>
                      <a:pt x="321" y="521"/>
                    </a:lnTo>
                    <a:lnTo>
                      <a:pt x="323" y="520"/>
                    </a:lnTo>
                    <a:lnTo>
                      <a:pt x="323" y="518"/>
                    </a:lnTo>
                    <a:lnTo>
                      <a:pt x="323" y="516"/>
                    </a:lnTo>
                    <a:lnTo>
                      <a:pt x="325" y="515"/>
                    </a:lnTo>
                    <a:lnTo>
                      <a:pt x="325" y="511"/>
                    </a:lnTo>
                    <a:lnTo>
                      <a:pt x="325" y="510"/>
                    </a:lnTo>
                    <a:lnTo>
                      <a:pt x="325" y="508"/>
                    </a:lnTo>
                    <a:lnTo>
                      <a:pt x="323" y="506"/>
                    </a:lnTo>
                    <a:lnTo>
                      <a:pt x="323" y="501"/>
                    </a:lnTo>
                    <a:lnTo>
                      <a:pt x="321" y="498"/>
                    </a:lnTo>
                    <a:lnTo>
                      <a:pt x="321" y="496"/>
                    </a:lnTo>
                    <a:lnTo>
                      <a:pt x="320" y="493"/>
                    </a:lnTo>
                    <a:lnTo>
                      <a:pt x="318" y="489"/>
                    </a:lnTo>
                    <a:lnTo>
                      <a:pt x="316" y="486"/>
                    </a:lnTo>
                    <a:lnTo>
                      <a:pt x="315" y="484"/>
                    </a:lnTo>
                    <a:lnTo>
                      <a:pt x="315" y="483"/>
                    </a:lnTo>
                    <a:lnTo>
                      <a:pt x="316" y="481"/>
                    </a:lnTo>
                    <a:lnTo>
                      <a:pt x="316" y="479"/>
                    </a:lnTo>
                    <a:lnTo>
                      <a:pt x="318" y="477"/>
                    </a:lnTo>
                    <a:lnTo>
                      <a:pt x="320" y="477"/>
                    </a:lnTo>
                    <a:lnTo>
                      <a:pt x="320" y="476"/>
                    </a:lnTo>
                    <a:lnTo>
                      <a:pt x="321" y="474"/>
                    </a:lnTo>
                    <a:lnTo>
                      <a:pt x="321" y="472"/>
                    </a:lnTo>
                    <a:lnTo>
                      <a:pt x="323" y="469"/>
                    </a:lnTo>
                    <a:lnTo>
                      <a:pt x="323" y="467"/>
                    </a:lnTo>
                    <a:lnTo>
                      <a:pt x="323" y="466"/>
                    </a:lnTo>
                    <a:lnTo>
                      <a:pt x="325" y="464"/>
                    </a:lnTo>
                    <a:lnTo>
                      <a:pt x="325" y="460"/>
                    </a:lnTo>
                    <a:lnTo>
                      <a:pt x="326" y="459"/>
                    </a:lnTo>
                    <a:lnTo>
                      <a:pt x="326" y="457"/>
                    </a:lnTo>
                    <a:lnTo>
                      <a:pt x="326" y="455"/>
                    </a:lnTo>
                    <a:lnTo>
                      <a:pt x="328" y="454"/>
                    </a:lnTo>
                    <a:lnTo>
                      <a:pt x="328" y="452"/>
                    </a:lnTo>
                    <a:lnTo>
                      <a:pt x="328" y="450"/>
                    </a:lnTo>
                    <a:lnTo>
                      <a:pt x="330" y="445"/>
                    </a:lnTo>
                    <a:lnTo>
                      <a:pt x="332" y="438"/>
                    </a:lnTo>
                    <a:lnTo>
                      <a:pt x="332" y="437"/>
                    </a:lnTo>
                    <a:lnTo>
                      <a:pt x="332" y="435"/>
                    </a:lnTo>
                    <a:lnTo>
                      <a:pt x="330" y="433"/>
                    </a:lnTo>
                    <a:lnTo>
                      <a:pt x="330" y="432"/>
                    </a:lnTo>
                    <a:lnTo>
                      <a:pt x="330" y="430"/>
                    </a:lnTo>
                    <a:lnTo>
                      <a:pt x="330" y="428"/>
                    </a:lnTo>
                    <a:lnTo>
                      <a:pt x="330" y="427"/>
                    </a:lnTo>
                    <a:lnTo>
                      <a:pt x="332" y="425"/>
                    </a:lnTo>
                    <a:lnTo>
                      <a:pt x="332" y="422"/>
                    </a:lnTo>
                    <a:lnTo>
                      <a:pt x="332" y="420"/>
                    </a:lnTo>
                    <a:lnTo>
                      <a:pt x="330" y="416"/>
                    </a:lnTo>
                    <a:lnTo>
                      <a:pt x="330" y="415"/>
                    </a:lnTo>
                    <a:lnTo>
                      <a:pt x="328" y="410"/>
                    </a:lnTo>
                    <a:lnTo>
                      <a:pt x="326" y="408"/>
                    </a:lnTo>
                    <a:lnTo>
                      <a:pt x="326" y="405"/>
                    </a:lnTo>
                    <a:lnTo>
                      <a:pt x="328" y="403"/>
                    </a:lnTo>
                    <a:lnTo>
                      <a:pt x="333" y="401"/>
                    </a:lnTo>
                    <a:lnTo>
                      <a:pt x="333" y="399"/>
                    </a:lnTo>
                    <a:lnTo>
                      <a:pt x="337" y="399"/>
                    </a:lnTo>
                    <a:lnTo>
                      <a:pt x="338" y="399"/>
                    </a:lnTo>
                    <a:lnTo>
                      <a:pt x="338" y="398"/>
                    </a:lnTo>
                    <a:lnTo>
                      <a:pt x="340" y="394"/>
                    </a:lnTo>
                    <a:lnTo>
                      <a:pt x="340" y="393"/>
                    </a:lnTo>
                    <a:lnTo>
                      <a:pt x="340" y="389"/>
                    </a:lnTo>
                    <a:lnTo>
                      <a:pt x="340" y="388"/>
                    </a:lnTo>
                    <a:lnTo>
                      <a:pt x="340" y="386"/>
                    </a:lnTo>
                    <a:lnTo>
                      <a:pt x="338" y="383"/>
                    </a:lnTo>
                    <a:lnTo>
                      <a:pt x="338" y="379"/>
                    </a:lnTo>
                    <a:lnTo>
                      <a:pt x="338" y="377"/>
                    </a:lnTo>
                    <a:lnTo>
                      <a:pt x="340" y="376"/>
                    </a:lnTo>
                    <a:lnTo>
                      <a:pt x="342" y="377"/>
                    </a:lnTo>
                    <a:lnTo>
                      <a:pt x="343" y="377"/>
                    </a:lnTo>
                    <a:lnTo>
                      <a:pt x="345" y="377"/>
                    </a:lnTo>
                    <a:lnTo>
                      <a:pt x="345" y="376"/>
                    </a:lnTo>
                    <a:lnTo>
                      <a:pt x="345" y="374"/>
                    </a:lnTo>
                    <a:lnTo>
                      <a:pt x="347" y="372"/>
                    </a:lnTo>
                    <a:lnTo>
                      <a:pt x="347" y="371"/>
                    </a:lnTo>
                    <a:lnTo>
                      <a:pt x="347" y="369"/>
                    </a:lnTo>
                    <a:lnTo>
                      <a:pt x="349" y="369"/>
                    </a:lnTo>
                    <a:lnTo>
                      <a:pt x="350" y="369"/>
                    </a:lnTo>
                    <a:lnTo>
                      <a:pt x="352" y="369"/>
                    </a:lnTo>
                    <a:lnTo>
                      <a:pt x="352" y="371"/>
                    </a:lnTo>
                    <a:lnTo>
                      <a:pt x="354" y="372"/>
                    </a:lnTo>
                    <a:lnTo>
                      <a:pt x="355" y="371"/>
                    </a:lnTo>
                    <a:lnTo>
                      <a:pt x="357" y="371"/>
                    </a:lnTo>
                    <a:lnTo>
                      <a:pt x="359" y="367"/>
                    </a:lnTo>
                    <a:lnTo>
                      <a:pt x="359" y="366"/>
                    </a:lnTo>
                    <a:lnTo>
                      <a:pt x="359" y="364"/>
                    </a:lnTo>
                    <a:lnTo>
                      <a:pt x="359" y="362"/>
                    </a:lnTo>
                    <a:lnTo>
                      <a:pt x="360" y="361"/>
                    </a:lnTo>
                    <a:lnTo>
                      <a:pt x="360" y="357"/>
                    </a:lnTo>
                    <a:lnTo>
                      <a:pt x="364" y="355"/>
                    </a:lnTo>
                    <a:lnTo>
                      <a:pt x="364" y="354"/>
                    </a:lnTo>
                    <a:lnTo>
                      <a:pt x="365" y="352"/>
                    </a:lnTo>
                    <a:lnTo>
                      <a:pt x="365" y="350"/>
                    </a:lnTo>
                    <a:lnTo>
                      <a:pt x="365" y="349"/>
                    </a:lnTo>
                    <a:lnTo>
                      <a:pt x="367" y="345"/>
                    </a:lnTo>
                    <a:lnTo>
                      <a:pt x="369" y="340"/>
                    </a:lnTo>
                    <a:lnTo>
                      <a:pt x="369" y="342"/>
                    </a:lnTo>
                    <a:lnTo>
                      <a:pt x="371" y="340"/>
                    </a:lnTo>
                    <a:lnTo>
                      <a:pt x="372" y="339"/>
                    </a:lnTo>
                    <a:lnTo>
                      <a:pt x="374" y="337"/>
                    </a:lnTo>
                    <a:lnTo>
                      <a:pt x="376" y="339"/>
                    </a:lnTo>
                    <a:lnTo>
                      <a:pt x="376" y="340"/>
                    </a:lnTo>
                    <a:lnTo>
                      <a:pt x="376" y="342"/>
                    </a:lnTo>
                    <a:lnTo>
                      <a:pt x="374" y="342"/>
                    </a:lnTo>
                    <a:lnTo>
                      <a:pt x="374" y="344"/>
                    </a:lnTo>
                    <a:lnTo>
                      <a:pt x="372" y="344"/>
                    </a:lnTo>
                    <a:lnTo>
                      <a:pt x="371" y="344"/>
                    </a:lnTo>
                    <a:lnTo>
                      <a:pt x="371" y="345"/>
                    </a:lnTo>
                    <a:lnTo>
                      <a:pt x="371" y="347"/>
                    </a:lnTo>
                    <a:lnTo>
                      <a:pt x="371" y="349"/>
                    </a:lnTo>
                    <a:lnTo>
                      <a:pt x="372" y="354"/>
                    </a:lnTo>
                    <a:lnTo>
                      <a:pt x="374" y="354"/>
                    </a:lnTo>
                    <a:lnTo>
                      <a:pt x="374" y="355"/>
                    </a:lnTo>
                    <a:lnTo>
                      <a:pt x="374" y="357"/>
                    </a:lnTo>
                    <a:lnTo>
                      <a:pt x="372" y="357"/>
                    </a:lnTo>
                    <a:lnTo>
                      <a:pt x="372" y="361"/>
                    </a:lnTo>
                    <a:lnTo>
                      <a:pt x="371" y="362"/>
                    </a:lnTo>
                    <a:lnTo>
                      <a:pt x="372" y="364"/>
                    </a:lnTo>
                    <a:lnTo>
                      <a:pt x="372" y="366"/>
                    </a:lnTo>
                    <a:lnTo>
                      <a:pt x="374" y="371"/>
                    </a:lnTo>
                    <a:lnTo>
                      <a:pt x="372" y="372"/>
                    </a:lnTo>
                    <a:lnTo>
                      <a:pt x="371" y="376"/>
                    </a:lnTo>
                    <a:lnTo>
                      <a:pt x="371" y="377"/>
                    </a:lnTo>
                    <a:lnTo>
                      <a:pt x="371" y="381"/>
                    </a:lnTo>
                    <a:lnTo>
                      <a:pt x="371" y="383"/>
                    </a:lnTo>
                    <a:lnTo>
                      <a:pt x="372" y="386"/>
                    </a:lnTo>
                    <a:lnTo>
                      <a:pt x="372" y="388"/>
                    </a:lnTo>
                    <a:lnTo>
                      <a:pt x="372" y="389"/>
                    </a:lnTo>
                    <a:lnTo>
                      <a:pt x="374" y="391"/>
                    </a:lnTo>
                    <a:lnTo>
                      <a:pt x="376" y="391"/>
                    </a:lnTo>
                    <a:lnTo>
                      <a:pt x="376" y="389"/>
                    </a:lnTo>
                    <a:lnTo>
                      <a:pt x="376" y="388"/>
                    </a:lnTo>
                    <a:lnTo>
                      <a:pt x="376" y="386"/>
                    </a:lnTo>
                    <a:lnTo>
                      <a:pt x="379" y="377"/>
                    </a:lnTo>
                    <a:lnTo>
                      <a:pt x="379" y="376"/>
                    </a:lnTo>
                    <a:lnTo>
                      <a:pt x="377" y="376"/>
                    </a:lnTo>
                    <a:lnTo>
                      <a:pt x="377" y="374"/>
                    </a:lnTo>
                    <a:lnTo>
                      <a:pt x="377" y="372"/>
                    </a:lnTo>
                    <a:lnTo>
                      <a:pt x="379" y="371"/>
                    </a:lnTo>
                    <a:lnTo>
                      <a:pt x="379" y="369"/>
                    </a:lnTo>
                    <a:lnTo>
                      <a:pt x="379" y="366"/>
                    </a:lnTo>
                    <a:lnTo>
                      <a:pt x="379" y="364"/>
                    </a:lnTo>
                    <a:lnTo>
                      <a:pt x="381" y="362"/>
                    </a:lnTo>
                    <a:lnTo>
                      <a:pt x="382" y="362"/>
                    </a:lnTo>
                    <a:lnTo>
                      <a:pt x="382" y="364"/>
                    </a:lnTo>
                    <a:lnTo>
                      <a:pt x="382" y="366"/>
                    </a:lnTo>
                    <a:lnTo>
                      <a:pt x="382" y="367"/>
                    </a:lnTo>
                    <a:lnTo>
                      <a:pt x="382" y="369"/>
                    </a:lnTo>
                    <a:lnTo>
                      <a:pt x="382" y="371"/>
                    </a:lnTo>
                    <a:lnTo>
                      <a:pt x="382" y="372"/>
                    </a:lnTo>
                    <a:lnTo>
                      <a:pt x="382" y="374"/>
                    </a:lnTo>
                    <a:lnTo>
                      <a:pt x="382" y="377"/>
                    </a:lnTo>
                    <a:lnTo>
                      <a:pt x="382" y="379"/>
                    </a:lnTo>
                    <a:lnTo>
                      <a:pt x="381" y="379"/>
                    </a:lnTo>
                    <a:lnTo>
                      <a:pt x="381" y="381"/>
                    </a:lnTo>
                    <a:lnTo>
                      <a:pt x="379" y="381"/>
                    </a:lnTo>
                    <a:lnTo>
                      <a:pt x="379" y="383"/>
                    </a:lnTo>
                    <a:lnTo>
                      <a:pt x="379" y="384"/>
                    </a:lnTo>
                    <a:lnTo>
                      <a:pt x="377" y="384"/>
                    </a:lnTo>
                    <a:lnTo>
                      <a:pt x="377" y="386"/>
                    </a:lnTo>
                    <a:lnTo>
                      <a:pt x="379" y="388"/>
                    </a:lnTo>
                    <a:lnTo>
                      <a:pt x="377" y="389"/>
                    </a:lnTo>
                    <a:lnTo>
                      <a:pt x="377" y="391"/>
                    </a:lnTo>
                    <a:lnTo>
                      <a:pt x="379" y="393"/>
                    </a:lnTo>
                    <a:lnTo>
                      <a:pt x="381" y="393"/>
                    </a:lnTo>
                    <a:lnTo>
                      <a:pt x="381" y="391"/>
                    </a:lnTo>
                    <a:lnTo>
                      <a:pt x="382" y="389"/>
                    </a:lnTo>
                    <a:lnTo>
                      <a:pt x="382" y="388"/>
                    </a:lnTo>
                    <a:lnTo>
                      <a:pt x="382" y="386"/>
                    </a:lnTo>
                    <a:lnTo>
                      <a:pt x="382" y="384"/>
                    </a:lnTo>
                    <a:lnTo>
                      <a:pt x="384" y="384"/>
                    </a:lnTo>
                    <a:lnTo>
                      <a:pt x="386" y="383"/>
                    </a:lnTo>
                    <a:lnTo>
                      <a:pt x="386" y="381"/>
                    </a:lnTo>
                    <a:lnTo>
                      <a:pt x="386" y="379"/>
                    </a:lnTo>
                    <a:lnTo>
                      <a:pt x="386" y="377"/>
                    </a:lnTo>
                    <a:lnTo>
                      <a:pt x="387" y="376"/>
                    </a:lnTo>
                    <a:lnTo>
                      <a:pt x="387" y="374"/>
                    </a:lnTo>
                    <a:lnTo>
                      <a:pt x="387" y="371"/>
                    </a:lnTo>
                    <a:lnTo>
                      <a:pt x="389" y="369"/>
                    </a:lnTo>
                    <a:lnTo>
                      <a:pt x="389" y="361"/>
                    </a:lnTo>
                    <a:lnTo>
                      <a:pt x="389" y="359"/>
                    </a:lnTo>
                    <a:lnTo>
                      <a:pt x="387" y="355"/>
                    </a:lnTo>
                    <a:lnTo>
                      <a:pt x="389" y="354"/>
                    </a:lnTo>
                    <a:lnTo>
                      <a:pt x="389" y="352"/>
                    </a:lnTo>
                    <a:lnTo>
                      <a:pt x="389" y="347"/>
                    </a:lnTo>
                    <a:lnTo>
                      <a:pt x="387" y="345"/>
                    </a:lnTo>
                    <a:lnTo>
                      <a:pt x="387" y="344"/>
                    </a:lnTo>
                    <a:lnTo>
                      <a:pt x="386" y="339"/>
                    </a:lnTo>
                    <a:lnTo>
                      <a:pt x="386" y="335"/>
                    </a:lnTo>
                    <a:lnTo>
                      <a:pt x="386" y="332"/>
                    </a:lnTo>
                    <a:lnTo>
                      <a:pt x="386" y="328"/>
                    </a:lnTo>
                    <a:lnTo>
                      <a:pt x="387" y="327"/>
                    </a:lnTo>
                    <a:lnTo>
                      <a:pt x="389" y="325"/>
                    </a:lnTo>
                    <a:lnTo>
                      <a:pt x="389" y="323"/>
                    </a:lnTo>
                    <a:lnTo>
                      <a:pt x="391" y="323"/>
                    </a:lnTo>
                    <a:lnTo>
                      <a:pt x="391" y="322"/>
                    </a:lnTo>
                    <a:lnTo>
                      <a:pt x="393" y="322"/>
                    </a:lnTo>
                    <a:lnTo>
                      <a:pt x="394" y="320"/>
                    </a:lnTo>
                    <a:lnTo>
                      <a:pt x="396" y="318"/>
                    </a:lnTo>
                    <a:lnTo>
                      <a:pt x="398" y="316"/>
                    </a:lnTo>
                    <a:lnTo>
                      <a:pt x="399" y="316"/>
                    </a:lnTo>
                    <a:lnTo>
                      <a:pt x="401" y="315"/>
                    </a:lnTo>
                    <a:lnTo>
                      <a:pt x="404" y="315"/>
                    </a:lnTo>
                    <a:lnTo>
                      <a:pt x="406" y="315"/>
                    </a:lnTo>
                    <a:lnTo>
                      <a:pt x="408" y="315"/>
                    </a:lnTo>
                    <a:lnTo>
                      <a:pt x="409" y="315"/>
                    </a:lnTo>
                    <a:lnTo>
                      <a:pt x="411" y="313"/>
                    </a:lnTo>
                    <a:lnTo>
                      <a:pt x="413" y="313"/>
                    </a:lnTo>
                    <a:lnTo>
                      <a:pt x="415" y="313"/>
                    </a:lnTo>
                    <a:lnTo>
                      <a:pt x="415" y="311"/>
                    </a:lnTo>
                    <a:lnTo>
                      <a:pt x="418" y="310"/>
                    </a:lnTo>
                    <a:lnTo>
                      <a:pt x="418" y="308"/>
                    </a:lnTo>
                    <a:lnTo>
                      <a:pt x="418" y="306"/>
                    </a:lnTo>
                    <a:lnTo>
                      <a:pt x="413" y="306"/>
                    </a:lnTo>
                    <a:lnTo>
                      <a:pt x="411" y="306"/>
                    </a:lnTo>
                    <a:lnTo>
                      <a:pt x="409" y="306"/>
                    </a:lnTo>
                    <a:lnTo>
                      <a:pt x="408" y="306"/>
                    </a:lnTo>
                    <a:lnTo>
                      <a:pt x="408" y="305"/>
                    </a:lnTo>
                    <a:lnTo>
                      <a:pt x="406" y="303"/>
                    </a:lnTo>
                    <a:lnTo>
                      <a:pt x="404" y="301"/>
                    </a:lnTo>
                    <a:lnTo>
                      <a:pt x="403" y="300"/>
                    </a:lnTo>
                    <a:lnTo>
                      <a:pt x="403" y="298"/>
                    </a:lnTo>
                    <a:lnTo>
                      <a:pt x="403" y="296"/>
                    </a:lnTo>
                    <a:lnTo>
                      <a:pt x="401" y="294"/>
                    </a:lnTo>
                    <a:lnTo>
                      <a:pt x="401" y="293"/>
                    </a:lnTo>
                    <a:lnTo>
                      <a:pt x="401" y="291"/>
                    </a:lnTo>
                    <a:lnTo>
                      <a:pt x="401" y="289"/>
                    </a:lnTo>
                    <a:lnTo>
                      <a:pt x="401" y="288"/>
                    </a:lnTo>
                    <a:lnTo>
                      <a:pt x="403" y="286"/>
                    </a:lnTo>
                    <a:lnTo>
                      <a:pt x="403" y="284"/>
                    </a:lnTo>
                    <a:lnTo>
                      <a:pt x="403" y="283"/>
                    </a:lnTo>
                    <a:lnTo>
                      <a:pt x="404" y="283"/>
                    </a:lnTo>
                    <a:lnTo>
                      <a:pt x="404" y="281"/>
                    </a:lnTo>
                    <a:lnTo>
                      <a:pt x="406" y="281"/>
                    </a:lnTo>
                    <a:lnTo>
                      <a:pt x="406" y="279"/>
                    </a:lnTo>
                    <a:lnTo>
                      <a:pt x="408" y="279"/>
                    </a:lnTo>
                    <a:lnTo>
                      <a:pt x="408" y="278"/>
                    </a:lnTo>
                    <a:lnTo>
                      <a:pt x="409" y="276"/>
                    </a:lnTo>
                    <a:lnTo>
                      <a:pt x="409" y="274"/>
                    </a:lnTo>
                    <a:lnTo>
                      <a:pt x="411" y="272"/>
                    </a:lnTo>
                    <a:lnTo>
                      <a:pt x="411" y="271"/>
                    </a:lnTo>
                    <a:lnTo>
                      <a:pt x="411" y="269"/>
                    </a:lnTo>
                    <a:lnTo>
                      <a:pt x="409" y="269"/>
                    </a:lnTo>
                    <a:lnTo>
                      <a:pt x="409" y="267"/>
                    </a:lnTo>
                    <a:lnTo>
                      <a:pt x="408" y="267"/>
                    </a:lnTo>
                    <a:lnTo>
                      <a:pt x="406" y="267"/>
                    </a:lnTo>
                    <a:lnTo>
                      <a:pt x="406" y="266"/>
                    </a:lnTo>
                    <a:lnTo>
                      <a:pt x="408" y="266"/>
                    </a:lnTo>
                    <a:lnTo>
                      <a:pt x="411" y="266"/>
                    </a:lnTo>
                    <a:lnTo>
                      <a:pt x="413" y="266"/>
                    </a:lnTo>
                    <a:lnTo>
                      <a:pt x="413" y="267"/>
                    </a:lnTo>
                    <a:lnTo>
                      <a:pt x="416" y="266"/>
                    </a:lnTo>
                    <a:lnTo>
                      <a:pt x="420" y="267"/>
                    </a:lnTo>
                    <a:lnTo>
                      <a:pt x="421" y="267"/>
                    </a:lnTo>
                    <a:lnTo>
                      <a:pt x="421" y="266"/>
                    </a:lnTo>
                    <a:lnTo>
                      <a:pt x="423" y="266"/>
                    </a:lnTo>
                    <a:lnTo>
                      <a:pt x="423" y="264"/>
                    </a:lnTo>
                    <a:lnTo>
                      <a:pt x="423" y="262"/>
                    </a:lnTo>
                    <a:lnTo>
                      <a:pt x="421" y="262"/>
                    </a:lnTo>
                    <a:lnTo>
                      <a:pt x="423" y="261"/>
                    </a:lnTo>
                    <a:close/>
                    <a:moveTo>
                      <a:pt x="437" y="255"/>
                    </a:moveTo>
                    <a:lnTo>
                      <a:pt x="440" y="257"/>
                    </a:lnTo>
                    <a:lnTo>
                      <a:pt x="442" y="255"/>
                    </a:lnTo>
                    <a:lnTo>
                      <a:pt x="443" y="257"/>
                    </a:lnTo>
                    <a:lnTo>
                      <a:pt x="448" y="259"/>
                    </a:lnTo>
                    <a:lnTo>
                      <a:pt x="448" y="257"/>
                    </a:lnTo>
                    <a:lnTo>
                      <a:pt x="448" y="255"/>
                    </a:lnTo>
                    <a:lnTo>
                      <a:pt x="450" y="257"/>
                    </a:lnTo>
                    <a:lnTo>
                      <a:pt x="450" y="259"/>
                    </a:lnTo>
                    <a:lnTo>
                      <a:pt x="454" y="259"/>
                    </a:lnTo>
                    <a:lnTo>
                      <a:pt x="454" y="261"/>
                    </a:lnTo>
                    <a:lnTo>
                      <a:pt x="454" y="262"/>
                    </a:lnTo>
                    <a:lnTo>
                      <a:pt x="452" y="264"/>
                    </a:lnTo>
                    <a:lnTo>
                      <a:pt x="452" y="266"/>
                    </a:lnTo>
                    <a:lnTo>
                      <a:pt x="450" y="266"/>
                    </a:lnTo>
                    <a:lnTo>
                      <a:pt x="448" y="266"/>
                    </a:lnTo>
                    <a:lnTo>
                      <a:pt x="447" y="266"/>
                    </a:lnTo>
                    <a:lnTo>
                      <a:pt x="445" y="266"/>
                    </a:lnTo>
                    <a:lnTo>
                      <a:pt x="443" y="266"/>
                    </a:lnTo>
                    <a:lnTo>
                      <a:pt x="443" y="264"/>
                    </a:lnTo>
                    <a:lnTo>
                      <a:pt x="443" y="262"/>
                    </a:lnTo>
                    <a:lnTo>
                      <a:pt x="442" y="262"/>
                    </a:lnTo>
                    <a:lnTo>
                      <a:pt x="440" y="259"/>
                    </a:lnTo>
                    <a:lnTo>
                      <a:pt x="438" y="259"/>
                    </a:lnTo>
                    <a:lnTo>
                      <a:pt x="437" y="257"/>
                    </a:lnTo>
                    <a:lnTo>
                      <a:pt x="437" y="255"/>
                    </a:lnTo>
                    <a:lnTo>
                      <a:pt x="435" y="254"/>
                    </a:lnTo>
                    <a:lnTo>
                      <a:pt x="433" y="252"/>
                    </a:lnTo>
                    <a:lnTo>
                      <a:pt x="432" y="252"/>
                    </a:lnTo>
                    <a:lnTo>
                      <a:pt x="432" y="250"/>
                    </a:lnTo>
                    <a:lnTo>
                      <a:pt x="432" y="249"/>
                    </a:lnTo>
                    <a:lnTo>
                      <a:pt x="433" y="249"/>
                    </a:lnTo>
                    <a:lnTo>
                      <a:pt x="435" y="250"/>
                    </a:lnTo>
                    <a:lnTo>
                      <a:pt x="435" y="252"/>
                    </a:lnTo>
                    <a:lnTo>
                      <a:pt x="437" y="255"/>
                    </a:lnTo>
                    <a:close/>
                    <a:moveTo>
                      <a:pt x="174" y="83"/>
                    </a:moveTo>
                    <a:lnTo>
                      <a:pt x="181" y="83"/>
                    </a:lnTo>
                    <a:lnTo>
                      <a:pt x="184" y="84"/>
                    </a:lnTo>
                    <a:lnTo>
                      <a:pt x="188" y="84"/>
                    </a:lnTo>
                    <a:lnTo>
                      <a:pt x="188" y="86"/>
                    </a:lnTo>
                    <a:lnTo>
                      <a:pt x="189" y="89"/>
                    </a:lnTo>
                    <a:lnTo>
                      <a:pt x="189" y="91"/>
                    </a:lnTo>
                    <a:lnTo>
                      <a:pt x="188" y="91"/>
                    </a:lnTo>
                    <a:lnTo>
                      <a:pt x="186" y="89"/>
                    </a:lnTo>
                    <a:lnTo>
                      <a:pt x="186" y="91"/>
                    </a:lnTo>
                    <a:lnTo>
                      <a:pt x="184" y="91"/>
                    </a:lnTo>
                    <a:lnTo>
                      <a:pt x="182" y="93"/>
                    </a:lnTo>
                    <a:lnTo>
                      <a:pt x="181" y="93"/>
                    </a:lnTo>
                    <a:lnTo>
                      <a:pt x="179" y="93"/>
                    </a:lnTo>
                    <a:lnTo>
                      <a:pt x="176" y="93"/>
                    </a:lnTo>
                    <a:lnTo>
                      <a:pt x="172" y="93"/>
                    </a:lnTo>
                    <a:lnTo>
                      <a:pt x="171" y="95"/>
                    </a:lnTo>
                    <a:lnTo>
                      <a:pt x="171" y="96"/>
                    </a:lnTo>
                    <a:lnTo>
                      <a:pt x="172" y="98"/>
                    </a:lnTo>
                    <a:lnTo>
                      <a:pt x="172" y="100"/>
                    </a:lnTo>
                    <a:lnTo>
                      <a:pt x="171" y="100"/>
                    </a:lnTo>
                    <a:lnTo>
                      <a:pt x="169" y="101"/>
                    </a:lnTo>
                    <a:lnTo>
                      <a:pt x="167" y="105"/>
                    </a:lnTo>
                    <a:lnTo>
                      <a:pt x="166" y="105"/>
                    </a:lnTo>
                    <a:lnTo>
                      <a:pt x="164" y="105"/>
                    </a:lnTo>
                    <a:lnTo>
                      <a:pt x="164" y="106"/>
                    </a:lnTo>
                    <a:lnTo>
                      <a:pt x="162" y="110"/>
                    </a:lnTo>
                    <a:lnTo>
                      <a:pt x="160" y="110"/>
                    </a:lnTo>
                    <a:lnTo>
                      <a:pt x="160" y="113"/>
                    </a:lnTo>
                    <a:lnTo>
                      <a:pt x="159" y="115"/>
                    </a:lnTo>
                    <a:lnTo>
                      <a:pt x="155" y="117"/>
                    </a:lnTo>
                    <a:lnTo>
                      <a:pt x="154" y="117"/>
                    </a:lnTo>
                    <a:lnTo>
                      <a:pt x="154" y="118"/>
                    </a:lnTo>
                    <a:lnTo>
                      <a:pt x="154" y="120"/>
                    </a:lnTo>
                    <a:lnTo>
                      <a:pt x="152" y="120"/>
                    </a:lnTo>
                    <a:lnTo>
                      <a:pt x="152" y="122"/>
                    </a:lnTo>
                    <a:lnTo>
                      <a:pt x="152" y="123"/>
                    </a:lnTo>
                    <a:lnTo>
                      <a:pt x="154" y="123"/>
                    </a:lnTo>
                    <a:lnTo>
                      <a:pt x="154" y="125"/>
                    </a:lnTo>
                    <a:lnTo>
                      <a:pt x="152" y="125"/>
                    </a:lnTo>
                    <a:lnTo>
                      <a:pt x="150" y="125"/>
                    </a:lnTo>
                    <a:lnTo>
                      <a:pt x="150" y="127"/>
                    </a:lnTo>
                    <a:lnTo>
                      <a:pt x="150" y="128"/>
                    </a:lnTo>
                    <a:lnTo>
                      <a:pt x="150" y="130"/>
                    </a:lnTo>
                    <a:lnTo>
                      <a:pt x="149" y="130"/>
                    </a:lnTo>
                    <a:lnTo>
                      <a:pt x="149" y="132"/>
                    </a:lnTo>
                    <a:lnTo>
                      <a:pt x="147" y="132"/>
                    </a:lnTo>
                    <a:lnTo>
                      <a:pt x="147" y="134"/>
                    </a:lnTo>
                    <a:lnTo>
                      <a:pt x="145" y="134"/>
                    </a:lnTo>
                    <a:lnTo>
                      <a:pt x="145" y="135"/>
                    </a:lnTo>
                    <a:lnTo>
                      <a:pt x="145" y="137"/>
                    </a:lnTo>
                    <a:lnTo>
                      <a:pt x="145" y="139"/>
                    </a:lnTo>
                    <a:lnTo>
                      <a:pt x="145" y="140"/>
                    </a:lnTo>
                    <a:lnTo>
                      <a:pt x="145" y="142"/>
                    </a:lnTo>
                    <a:lnTo>
                      <a:pt x="144" y="142"/>
                    </a:lnTo>
                    <a:lnTo>
                      <a:pt x="144" y="145"/>
                    </a:lnTo>
                    <a:lnTo>
                      <a:pt x="142" y="145"/>
                    </a:lnTo>
                    <a:lnTo>
                      <a:pt x="140" y="147"/>
                    </a:lnTo>
                    <a:lnTo>
                      <a:pt x="140" y="149"/>
                    </a:lnTo>
                    <a:lnTo>
                      <a:pt x="140" y="150"/>
                    </a:lnTo>
                    <a:lnTo>
                      <a:pt x="140" y="152"/>
                    </a:lnTo>
                    <a:lnTo>
                      <a:pt x="138" y="157"/>
                    </a:lnTo>
                    <a:lnTo>
                      <a:pt x="138" y="159"/>
                    </a:lnTo>
                    <a:lnTo>
                      <a:pt x="138" y="161"/>
                    </a:lnTo>
                    <a:lnTo>
                      <a:pt x="138" y="164"/>
                    </a:lnTo>
                    <a:lnTo>
                      <a:pt x="140" y="166"/>
                    </a:lnTo>
                    <a:lnTo>
                      <a:pt x="140" y="169"/>
                    </a:lnTo>
                    <a:lnTo>
                      <a:pt x="142" y="169"/>
                    </a:lnTo>
                    <a:lnTo>
                      <a:pt x="142" y="167"/>
                    </a:lnTo>
                    <a:lnTo>
                      <a:pt x="144" y="166"/>
                    </a:lnTo>
                    <a:lnTo>
                      <a:pt x="145" y="162"/>
                    </a:lnTo>
                    <a:lnTo>
                      <a:pt x="145" y="161"/>
                    </a:lnTo>
                    <a:lnTo>
                      <a:pt x="147" y="159"/>
                    </a:lnTo>
                    <a:lnTo>
                      <a:pt x="147" y="161"/>
                    </a:lnTo>
                    <a:lnTo>
                      <a:pt x="149" y="159"/>
                    </a:lnTo>
                    <a:lnTo>
                      <a:pt x="149" y="157"/>
                    </a:lnTo>
                    <a:lnTo>
                      <a:pt x="150" y="156"/>
                    </a:lnTo>
                    <a:lnTo>
                      <a:pt x="152" y="154"/>
                    </a:lnTo>
                    <a:lnTo>
                      <a:pt x="154" y="152"/>
                    </a:lnTo>
                    <a:lnTo>
                      <a:pt x="155" y="150"/>
                    </a:lnTo>
                    <a:lnTo>
                      <a:pt x="159" y="147"/>
                    </a:lnTo>
                    <a:lnTo>
                      <a:pt x="160" y="147"/>
                    </a:lnTo>
                    <a:lnTo>
                      <a:pt x="160" y="145"/>
                    </a:lnTo>
                    <a:lnTo>
                      <a:pt x="162" y="145"/>
                    </a:lnTo>
                    <a:lnTo>
                      <a:pt x="162" y="149"/>
                    </a:lnTo>
                    <a:lnTo>
                      <a:pt x="160" y="149"/>
                    </a:lnTo>
                    <a:lnTo>
                      <a:pt x="160" y="150"/>
                    </a:lnTo>
                    <a:lnTo>
                      <a:pt x="159" y="150"/>
                    </a:lnTo>
                    <a:lnTo>
                      <a:pt x="159" y="152"/>
                    </a:lnTo>
                    <a:lnTo>
                      <a:pt x="160" y="152"/>
                    </a:lnTo>
                    <a:lnTo>
                      <a:pt x="164" y="152"/>
                    </a:lnTo>
                    <a:lnTo>
                      <a:pt x="166" y="150"/>
                    </a:lnTo>
                    <a:lnTo>
                      <a:pt x="167" y="150"/>
                    </a:lnTo>
                    <a:lnTo>
                      <a:pt x="169" y="150"/>
                    </a:lnTo>
                    <a:lnTo>
                      <a:pt x="171" y="152"/>
                    </a:lnTo>
                    <a:lnTo>
                      <a:pt x="172" y="152"/>
                    </a:lnTo>
                    <a:lnTo>
                      <a:pt x="174" y="152"/>
                    </a:lnTo>
                    <a:lnTo>
                      <a:pt x="176" y="150"/>
                    </a:lnTo>
                    <a:lnTo>
                      <a:pt x="179" y="150"/>
                    </a:lnTo>
                    <a:lnTo>
                      <a:pt x="181" y="150"/>
                    </a:lnTo>
                    <a:lnTo>
                      <a:pt x="181" y="152"/>
                    </a:lnTo>
                    <a:lnTo>
                      <a:pt x="182" y="152"/>
                    </a:lnTo>
                    <a:lnTo>
                      <a:pt x="184" y="154"/>
                    </a:lnTo>
                    <a:lnTo>
                      <a:pt x="186" y="152"/>
                    </a:lnTo>
                    <a:lnTo>
                      <a:pt x="188" y="152"/>
                    </a:lnTo>
                    <a:lnTo>
                      <a:pt x="188" y="154"/>
                    </a:lnTo>
                    <a:lnTo>
                      <a:pt x="189" y="154"/>
                    </a:lnTo>
                    <a:lnTo>
                      <a:pt x="189" y="156"/>
                    </a:lnTo>
                    <a:lnTo>
                      <a:pt x="191" y="156"/>
                    </a:lnTo>
                    <a:lnTo>
                      <a:pt x="193" y="156"/>
                    </a:lnTo>
                    <a:lnTo>
                      <a:pt x="193" y="157"/>
                    </a:lnTo>
                    <a:lnTo>
                      <a:pt x="193" y="159"/>
                    </a:lnTo>
                    <a:lnTo>
                      <a:pt x="194" y="159"/>
                    </a:lnTo>
                    <a:lnTo>
                      <a:pt x="196" y="159"/>
                    </a:lnTo>
                    <a:lnTo>
                      <a:pt x="196" y="157"/>
                    </a:lnTo>
                    <a:lnTo>
                      <a:pt x="198" y="157"/>
                    </a:lnTo>
                    <a:lnTo>
                      <a:pt x="198" y="159"/>
                    </a:lnTo>
                    <a:lnTo>
                      <a:pt x="198" y="161"/>
                    </a:lnTo>
                    <a:lnTo>
                      <a:pt x="199" y="161"/>
                    </a:lnTo>
                    <a:lnTo>
                      <a:pt x="201" y="161"/>
                    </a:lnTo>
                    <a:lnTo>
                      <a:pt x="201" y="162"/>
                    </a:lnTo>
                    <a:lnTo>
                      <a:pt x="203" y="162"/>
                    </a:lnTo>
                    <a:lnTo>
                      <a:pt x="203" y="164"/>
                    </a:lnTo>
                    <a:lnTo>
                      <a:pt x="205" y="164"/>
                    </a:lnTo>
                    <a:lnTo>
                      <a:pt x="205" y="166"/>
                    </a:lnTo>
                    <a:lnTo>
                      <a:pt x="205" y="167"/>
                    </a:lnTo>
                    <a:lnTo>
                      <a:pt x="205" y="169"/>
                    </a:lnTo>
                    <a:lnTo>
                      <a:pt x="205" y="171"/>
                    </a:lnTo>
                    <a:lnTo>
                      <a:pt x="206" y="171"/>
                    </a:lnTo>
                    <a:lnTo>
                      <a:pt x="208" y="172"/>
                    </a:lnTo>
                    <a:lnTo>
                      <a:pt x="210" y="174"/>
                    </a:lnTo>
                    <a:lnTo>
                      <a:pt x="210" y="176"/>
                    </a:lnTo>
                    <a:lnTo>
                      <a:pt x="211" y="178"/>
                    </a:lnTo>
                    <a:lnTo>
                      <a:pt x="211" y="179"/>
                    </a:lnTo>
                    <a:lnTo>
                      <a:pt x="213" y="179"/>
                    </a:lnTo>
                    <a:lnTo>
                      <a:pt x="215" y="181"/>
                    </a:lnTo>
                    <a:lnTo>
                      <a:pt x="215" y="183"/>
                    </a:lnTo>
                    <a:lnTo>
                      <a:pt x="216" y="184"/>
                    </a:lnTo>
                    <a:lnTo>
                      <a:pt x="220" y="184"/>
                    </a:lnTo>
                    <a:lnTo>
                      <a:pt x="221" y="184"/>
                    </a:lnTo>
                    <a:lnTo>
                      <a:pt x="221" y="186"/>
                    </a:lnTo>
                    <a:lnTo>
                      <a:pt x="221" y="188"/>
                    </a:lnTo>
                    <a:lnTo>
                      <a:pt x="221" y="189"/>
                    </a:lnTo>
                    <a:lnTo>
                      <a:pt x="221" y="191"/>
                    </a:lnTo>
                    <a:lnTo>
                      <a:pt x="221" y="193"/>
                    </a:lnTo>
                    <a:lnTo>
                      <a:pt x="221" y="195"/>
                    </a:lnTo>
                    <a:lnTo>
                      <a:pt x="223" y="195"/>
                    </a:lnTo>
                    <a:lnTo>
                      <a:pt x="225" y="196"/>
                    </a:lnTo>
                    <a:lnTo>
                      <a:pt x="228" y="196"/>
                    </a:lnTo>
                    <a:lnTo>
                      <a:pt x="232" y="196"/>
                    </a:lnTo>
                    <a:lnTo>
                      <a:pt x="235" y="196"/>
                    </a:lnTo>
                    <a:lnTo>
                      <a:pt x="237" y="195"/>
                    </a:lnTo>
                    <a:lnTo>
                      <a:pt x="240" y="195"/>
                    </a:lnTo>
                    <a:lnTo>
                      <a:pt x="242" y="195"/>
                    </a:lnTo>
                    <a:lnTo>
                      <a:pt x="243" y="195"/>
                    </a:lnTo>
                    <a:lnTo>
                      <a:pt x="245" y="193"/>
                    </a:lnTo>
                    <a:lnTo>
                      <a:pt x="247" y="191"/>
                    </a:lnTo>
                    <a:lnTo>
                      <a:pt x="249" y="191"/>
                    </a:lnTo>
                    <a:lnTo>
                      <a:pt x="249" y="189"/>
                    </a:lnTo>
                    <a:lnTo>
                      <a:pt x="252" y="191"/>
                    </a:lnTo>
                    <a:lnTo>
                      <a:pt x="254" y="193"/>
                    </a:lnTo>
                    <a:lnTo>
                      <a:pt x="254" y="195"/>
                    </a:lnTo>
                    <a:lnTo>
                      <a:pt x="255" y="196"/>
                    </a:lnTo>
                    <a:lnTo>
                      <a:pt x="254" y="196"/>
                    </a:lnTo>
                    <a:lnTo>
                      <a:pt x="255" y="196"/>
                    </a:lnTo>
                    <a:lnTo>
                      <a:pt x="255" y="198"/>
                    </a:lnTo>
                    <a:lnTo>
                      <a:pt x="257" y="196"/>
                    </a:lnTo>
                    <a:lnTo>
                      <a:pt x="259" y="198"/>
                    </a:lnTo>
                    <a:lnTo>
                      <a:pt x="259" y="200"/>
                    </a:lnTo>
                    <a:lnTo>
                      <a:pt x="260" y="200"/>
                    </a:lnTo>
                    <a:lnTo>
                      <a:pt x="262" y="201"/>
                    </a:lnTo>
                    <a:lnTo>
                      <a:pt x="264" y="200"/>
                    </a:lnTo>
                    <a:lnTo>
                      <a:pt x="266" y="198"/>
                    </a:lnTo>
                    <a:lnTo>
                      <a:pt x="266" y="196"/>
                    </a:lnTo>
                    <a:lnTo>
                      <a:pt x="266" y="195"/>
                    </a:lnTo>
                    <a:lnTo>
                      <a:pt x="267" y="195"/>
                    </a:lnTo>
                    <a:lnTo>
                      <a:pt x="269" y="195"/>
                    </a:lnTo>
                    <a:lnTo>
                      <a:pt x="271" y="195"/>
                    </a:lnTo>
                    <a:lnTo>
                      <a:pt x="271" y="196"/>
                    </a:lnTo>
                    <a:lnTo>
                      <a:pt x="272" y="198"/>
                    </a:lnTo>
                    <a:lnTo>
                      <a:pt x="272" y="200"/>
                    </a:lnTo>
                    <a:lnTo>
                      <a:pt x="274" y="200"/>
                    </a:lnTo>
                    <a:lnTo>
                      <a:pt x="274" y="196"/>
                    </a:lnTo>
                    <a:lnTo>
                      <a:pt x="274" y="195"/>
                    </a:lnTo>
                    <a:lnTo>
                      <a:pt x="274" y="191"/>
                    </a:lnTo>
                    <a:lnTo>
                      <a:pt x="272" y="191"/>
                    </a:lnTo>
                    <a:lnTo>
                      <a:pt x="272" y="189"/>
                    </a:lnTo>
                    <a:lnTo>
                      <a:pt x="271" y="186"/>
                    </a:lnTo>
                    <a:lnTo>
                      <a:pt x="272" y="184"/>
                    </a:lnTo>
                    <a:lnTo>
                      <a:pt x="274" y="184"/>
                    </a:lnTo>
                    <a:lnTo>
                      <a:pt x="276" y="184"/>
                    </a:lnTo>
                    <a:lnTo>
                      <a:pt x="277" y="188"/>
                    </a:lnTo>
                    <a:lnTo>
                      <a:pt x="277" y="189"/>
                    </a:lnTo>
                    <a:lnTo>
                      <a:pt x="277" y="191"/>
                    </a:lnTo>
                    <a:lnTo>
                      <a:pt x="276" y="193"/>
                    </a:lnTo>
                    <a:lnTo>
                      <a:pt x="277" y="195"/>
                    </a:lnTo>
                    <a:lnTo>
                      <a:pt x="279" y="193"/>
                    </a:lnTo>
                    <a:lnTo>
                      <a:pt x="279" y="191"/>
                    </a:lnTo>
                    <a:lnTo>
                      <a:pt x="279" y="193"/>
                    </a:lnTo>
                    <a:lnTo>
                      <a:pt x="279" y="195"/>
                    </a:lnTo>
                    <a:lnTo>
                      <a:pt x="281" y="195"/>
                    </a:lnTo>
                    <a:lnTo>
                      <a:pt x="282" y="193"/>
                    </a:lnTo>
                    <a:lnTo>
                      <a:pt x="286" y="189"/>
                    </a:lnTo>
                    <a:lnTo>
                      <a:pt x="288" y="188"/>
                    </a:lnTo>
                    <a:lnTo>
                      <a:pt x="288" y="186"/>
                    </a:lnTo>
                    <a:lnTo>
                      <a:pt x="288" y="184"/>
                    </a:lnTo>
                    <a:lnTo>
                      <a:pt x="289" y="184"/>
                    </a:lnTo>
                    <a:lnTo>
                      <a:pt x="291" y="184"/>
                    </a:lnTo>
                    <a:lnTo>
                      <a:pt x="294" y="181"/>
                    </a:lnTo>
                    <a:lnTo>
                      <a:pt x="298" y="179"/>
                    </a:lnTo>
                    <a:lnTo>
                      <a:pt x="308" y="169"/>
                    </a:lnTo>
                    <a:lnTo>
                      <a:pt x="310" y="167"/>
                    </a:lnTo>
                    <a:lnTo>
                      <a:pt x="311" y="167"/>
                    </a:lnTo>
                    <a:lnTo>
                      <a:pt x="313" y="169"/>
                    </a:lnTo>
                    <a:lnTo>
                      <a:pt x="315" y="169"/>
                    </a:lnTo>
                    <a:lnTo>
                      <a:pt x="316" y="167"/>
                    </a:lnTo>
                    <a:lnTo>
                      <a:pt x="318" y="167"/>
                    </a:lnTo>
                    <a:lnTo>
                      <a:pt x="321" y="166"/>
                    </a:lnTo>
                    <a:lnTo>
                      <a:pt x="325" y="164"/>
                    </a:lnTo>
                    <a:lnTo>
                      <a:pt x="326" y="164"/>
                    </a:lnTo>
                    <a:lnTo>
                      <a:pt x="330" y="162"/>
                    </a:lnTo>
                    <a:lnTo>
                      <a:pt x="332" y="162"/>
                    </a:lnTo>
                    <a:lnTo>
                      <a:pt x="333" y="162"/>
                    </a:lnTo>
                    <a:lnTo>
                      <a:pt x="335" y="162"/>
                    </a:lnTo>
                    <a:lnTo>
                      <a:pt x="337" y="162"/>
                    </a:lnTo>
                    <a:lnTo>
                      <a:pt x="340" y="164"/>
                    </a:lnTo>
                    <a:lnTo>
                      <a:pt x="340" y="162"/>
                    </a:lnTo>
                    <a:lnTo>
                      <a:pt x="342" y="162"/>
                    </a:lnTo>
                    <a:lnTo>
                      <a:pt x="343" y="162"/>
                    </a:lnTo>
                    <a:lnTo>
                      <a:pt x="345" y="162"/>
                    </a:lnTo>
                    <a:lnTo>
                      <a:pt x="347" y="162"/>
                    </a:lnTo>
                    <a:lnTo>
                      <a:pt x="349" y="162"/>
                    </a:lnTo>
                    <a:lnTo>
                      <a:pt x="350" y="162"/>
                    </a:lnTo>
                    <a:lnTo>
                      <a:pt x="352" y="162"/>
                    </a:lnTo>
                    <a:lnTo>
                      <a:pt x="354" y="162"/>
                    </a:lnTo>
                    <a:lnTo>
                      <a:pt x="355" y="162"/>
                    </a:lnTo>
                    <a:lnTo>
                      <a:pt x="357" y="161"/>
                    </a:lnTo>
                    <a:lnTo>
                      <a:pt x="359" y="161"/>
                    </a:lnTo>
                    <a:lnTo>
                      <a:pt x="367" y="156"/>
                    </a:lnTo>
                    <a:lnTo>
                      <a:pt x="369" y="154"/>
                    </a:lnTo>
                    <a:lnTo>
                      <a:pt x="372" y="152"/>
                    </a:lnTo>
                    <a:lnTo>
                      <a:pt x="374" y="150"/>
                    </a:lnTo>
                    <a:lnTo>
                      <a:pt x="376" y="150"/>
                    </a:lnTo>
                    <a:lnTo>
                      <a:pt x="381" y="149"/>
                    </a:lnTo>
                    <a:lnTo>
                      <a:pt x="389" y="149"/>
                    </a:lnTo>
                    <a:lnTo>
                      <a:pt x="391" y="147"/>
                    </a:lnTo>
                    <a:lnTo>
                      <a:pt x="393" y="145"/>
                    </a:lnTo>
                    <a:lnTo>
                      <a:pt x="394" y="145"/>
                    </a:lnTo>
                    <a:lnTo>
                      <a:pt x="396" y="145"/>
                    </a:lnTo>
                    <a:lnTo>
                      <a:pt x="394" y="149"/>
                    </a:lnTo>
                    <a:lnTo>
                      <a:pt x="393" y="150"/>
                    </a:lnTo>
                    <a:lnTo>
                      <a:pt x="393" y="154"/>
                    </a:lnTo>
                    <a:lnTo>
                      <a:pt x="393" y="156"/>
                    </a:lnTo>
                    <a:lnTo>
                      <a:pt x="393" y="157"/>
                    </a:lnTo>
                    <a:lnTo>
                      <a:pt x="393" y="164"/>
                    </a:lnTo>
                    <a:lnTo>
                      <a:pt x="393" y="166"/>
                    </a:lnTo>
                    <a:lnTo>
                      <a:pt x="393" y="169"/>
                    </a:lnTo>
                    <a:lnTo>
                      <a:pt x="393" y="171"/>
                    </a:lnTo>
                    <a:lnTo>
                      <a:pt x="394" y="172"/>
                    </a:lnTo>
                    <a:lnTo>
                      <a:pt x="393" y="174"/>
                    </a:lnTo>
                    <a:lnTo>
                      <a:pt x="393" y="176"/>
                    </a:lnTo>
                    <a:lnTo>
                      <a:pt x="393" y="178"/>
                    </a:lnTo>
                    <a:lnTo>
                      <a:pt x="394" y="179"/>
                    </a:lnTo>
                    <a:lnTo>
                      <a:pt x="394" y="181"/>
                    </a:lnTo>
                    <a:lnTo>
                      <a:pt x="396" y="181"/>
                    </a:lnTo>
                    <a:lnTo>
                      <a:pt x="399" y="181"/>
                    </a:lnTo>
                    <a:lnTo>
                      <a:pt x="401" y="179"/>
                    </a:lnTo>
                    <a:lnTo>
                      <a:pt x="403" y="181"/>
                    </a:lnTo>
                    <a:lnTo>
                      <a:pt x="404" y="181"/>
                    </a:lnTo>
                    <a:lnTo>
                      <a:pt x="406" y="181"/>
                    </a:lnTo>
                    <a:lnTo>
                      <a:pt x="408" y="181"/>
                    </a:lnTo>
                    <a:lnTo>
                      <a:pt x="409" y="183"/>
                    </a:lnTo>
                    <a:lnTo>
                      <a:pt x="411" y="183"/>
                    </a:lnTo>
                    <a:lnTo>
                      <a:pt x="415" y="181"/>
                    </a:lnTo>
                    <a:lnTo>
                      <a:pt x="418" y="179"/>
                    </a:lnTo>
                    <a:lnTo>
                      <a:pt x="420" y="178"/>
                    </a:lnTo>
                    <a:lnTo>
                      <a:pt x="421" y="178"/>
                    </a:lnTo>
                    <a:lnTo>
                      <a:pt x="423" y="178"/>
                    </a:lnTo>
                    <a:lnTo>
                      <a:pt x="425" y="178"/>
                    </a:lnTo>
                    <a:lnTo>
                      <a:pt x="426" y="179"/>
                    </a:lnTo>
                    <a:lnTo>
                      <a:pt x="428" y="181"/>
                    </a:lnTo>
                    <a:lnTo>
                      <a:pt x="428" y="183"/>
                    </a:lnTo>
                    <a:lnTo>
                      <a:pt x="430" y="184"/>
                    </a:lnTo>
                    <a:lnTo>
                      <a:pt x="433" y="181"/>
                    </a:lnTo>
                    <a:lnTo>
                      <a:pt x="435" y="181"/>
                    </a:lnTo>
                    <a:lnTo>
                      <a:pt x="437" y="181"/>
                    </a:lnTo>
                    <a:lnTo>
                      <a:pt x="437" y="179"/>
                    </a:lnTo>
                    <a:lnTo>
                      <a:pt x="437" y="178"/>
                    </a:lnTo>
                    <a:lnTo>
                      <a:pt x="437" y="174"/>
                    </a:lnTo>
                    <a:lnTo>
                      <a:pt x="438" y="172"/>
                    </a:lnTo>
                    <a:lnTo>
                      <a:pt x="440" y="172"/>
                    </a:lnTo>
                    <a:lnTo>
                      <a:pt x="442" y="172"/>
                    </a:lnTo>
                    <a:lnTo>
                      <a:pt x="445" y="172"/>
                    </a:lnTo>
                    <a:lnTo>
                      <a:pt x="450" y="172"/>
                    </a:lnTo>
                    <a:lnTo>
                      <a:pt x="452" y="167"/>
                    </a:lnTo>
                    <a:lnTo>
                      <a:pt x="455" y="166"/>
                    </a:lnTo>
                    <a:lnTo>
                      <a:pt x="459" y="167"/>
                    </a:lnTo>
                    <a:lnTo>
                      <a:pt x="460" y="167"/>
                    </a:lnTo>
                    <a:lnTo>
                      <a:pt x="460" y="169"/>
                    </a:lnTo>
                    <a:lnTo>
                      <a:pt x="462" y="169"/>
                    </a:lnTo>
                    <a:lnTo>
                      <a:pt x="460" y="174"/>
                    </a:lnTo>
                    <a:lnTo>
                      <a:pt x="460" y="181"/>
                    </a:lnTo>
                    <a:lnTo>
                      <a:pt x="462" y="186"/>
                    </a:lnTo>
                    <a:lnTo>
                      <a:pt x="465" y="198"/>
                    </a:lnTo>
                    <a:lnTo>
                      <a:pt x="465" y="201"/>
                    </a:lnTo>
                    <a:lnTo>
                      <a:pt x="464" y="203"/>
                    </a:lnTo>
                    <a:lnTo>
                      <a:pt x="462" y="203"/>
                    </a:lnTo>
                    <a:lnTo>
                      <a:pt x="460" y="203"/>
                    </a:lnTo>
                    <a:lnTo>
                      <a:pt x="457" y="203"/>
                    </a:lnTo>
                    <a:lnTo>
                      <a:pt x="457" y="205"/>
                    </a:lnTo>
                    <a:lnTo>
                      <a:pt x="455" y="206"/>
                    </a:lnTo>
                    <a:lnTo>
                      <a:pt x="457" y="208"/>
                    </a:lnTo>
                    <a:lnTo>
                      <a:pt x="457" y="210"/>
                    </a:lnTo>
                    <a:lnTo>
                      <a:pt x="455" y="210"/>
                    </a:lnTo>
                    <a:lnTo>
                      <a:pt x="459" y="211"/>
                    </a:lnTo>
                    <a:lnTo>
                      <a:pt x="460" y="211"/>
                    </a:lnTo>
                    <a:lnTo>
                      <a:pt x="462" y="208"/>
                    </a:lnTo>
                    <a:lnTo>
                      <a:pt x="465" y="208"/>
                    </a:lnTo>
                    <a:lnTo>
                      <a:pt x="465" y="210"/>
                    </a:lnTo>
                    <a:lnTo>
                      <a:pt x="467" y="210"/>
                    </a:lnTo>
                    <a:lnTo>
                      <a:pt x="467" y="211"/>
                    </a:lnTo>
                    <a:lnTo>
                      <a:pt x="469" y="211"/>
                    </a:lnTo>
                    <a:lnTo>
                      <a:pt x="470" y="211"/>
                    </a:lnTo>
                    <a:lnTo>
                      <a:pt x="474" y="213"/>
                    </a:lnTo>
                    <a:lnTo>
                      <a:pt x="472" y="215"/>
                    </a:lnTo>
                    <a:lnTo>
                      <a:pt x="470" y="217"/>
                    </a:lnTo>
                    <a:lnTo>
                      <a:pt x="470" y="218"/>
                    </a:lnTo>
                    <a:lnTo>
                      <a:pt x="472" y="220"/>
                    </a:lnTo>
                    <a:lnTo>
                      <a:pt x="474" y="223"/>
                    </a:lnTo>
                    <a:lnTo>
                      <a:pt x="476" y="223"/>
                    </a:lnTo>
                    <a:lnTo>
                      <a:pt x="477" y="225"/>
                    </a:lnTo>
                    <a:lnTo>
                      <a:pt x="479" y="225"/>
                    </a:lnTo>
                    <a:lnTo>
                      <a:pt x="481" y="225"/>
                    </a:lnTo>
                    <a:lnTo>
                      <a:pt x="482" y="225"/>
                    </a:lnTo>
                    <a:lnTo>
                      <a:pt x="482" y="227"/>
                    </a:lnTo>
                    <a:lnTo>
                      <a:pt x="484" y="227"/>
                    </a:lnTo>
                    <a:lnTo>
                      <a:pt x="484" y="228"/>
                    </a:lnTo>
                    <a:lnTo>
                      <a:pt x="487" y="228"/>
                    </a:lnTo>
                    <a:lnTo>
                      <a:pt x="487" y="225"/>
                    </a:lnTo>
                    <a:lnTo>
                      <a:pt x="489" y="225"/>
                    </a:lnTo>
                    <a:lnTo>
                      <a:pt x="491" y="227"/>
                    </a:lnTo>
                    <a:lnTo>
                      <a:pt x="493" y="227"/>
                    </a:lnTo>
                    <a:lnTo>
                      <a:pt x="494" y="227"/>
                    </a:lnTo>
                    <a:lnTo>
                      <a:pt x="494" y="225"/>
                    </a:lnTo>
                    <a:lnTo>
                      <a:pt x="494" y="223"/>
                    </a:lnTo>
                    <a:lnTo>
                      <a:pt x="493" y="220"/>
                    </a:lnTo>
                    <a:lnTo>
                      <a:pt x="491" y="220"/>
                    </a:lnTo>
                    <a:lnTo>
                      <a:pt x="489" y="218"/>
                    </a:lnTo>
                    <a:lnTo>
                      <a:pt x="489" y="215"/>
                    </a:lnTo>
                    <a:lnTo>
                      <a:pt x="491" y="215"/>
                    </a:lnTo>
                    <a:lnTo>
                      <a:pt x="493" y="215"/>
                    </a:lnTo>
                    <a:lnTo>
                      <a:pt x="493" y="217"/>
                    </a:lnTo>
                    <a:lnTo>
                      <a:pt x="494" y="215"/>
                    </a:lnTo>
                    <a:lnTo>
                      <a:pt x="496" y="215"/>
                    </a:lnTo>
                    <a:lnTo>
                      <a:pt x="498" y="213"/>
                    </a:lnTo>
                    <a:lnTo>
                      <a:pt x="501" y="213"/>
                    </a:lnTo>
                    <a:lnTo>
                      <a:pt x="503" y="213"/>
                    </a:lnTo>
                    <a:lnTo>
                      <a:pt x="504" y="213"/>
                    </a:lnTo>
                    <a:lnTo>
                      <a:pt x="506" y="215"/>
                    </a:lnTo>
                    <a:lnTo>
                      <a:pt x="508" y="215"/>
                    </a:lnTo>
                    <a:lnTo>
                      <a:pt x="508" y="217"/>
                    </a:lnTo>
                    <a:lnTo>
                      <a:pt x="509" y="218"/>
                    </a:lnTo>
                    <a:lnTo>
                      <a:pt x="509" y="220"/>
                    </a:lnTo>
                    <a:lnTo>
                      <a:pt x="511" y="222"/>
                    </a:lnTo>
                    <a:lnTo>
                      <a:pt x="511" y="223"/>
                    </a:lnTo>
                    <a:lnTo>
                      <a:pt x="515" y="223"/>
                    </a:lnTo>
                    <a:lnTo>
                      <a:pt x="516" y="225"/>
                    </a:lnTo>
                    <a:lnTo>
                      <a:pt x="516" y="227"/>
                    </a:lnTo>
                    <a:lnTo>
                      <a:pt x="515" y="228"/>
                    </a:lnTo>
                    <a:lnTo>
                      <a:pt x="515" y="232"/>
                    </a:lnTo>
                    <a:lnTo>
                      <a:pt x="515" y="233"/>
                    </a:lnTo>
                    <a:lnTo>
                      <a:pt x="513" y="233"/>
                    </a:lnTo>
                    <a:lnTo>
                      <a:pt x="511" y="235"/>
                    </a:lnTo>
                    <a:lnTo>
                      <a:pt x="509" y="235"/>
                    </a:lnTo>
                    <a:lnTo>
                      <a:pt x="506" y="233"/>
                    </a:lnTo>
                    <a:lnTo>
                      <a:pt x="503" y="232"/>
                    </a:lnTo>
                    <a:lnTo>
                      <a:pt x="501" y="233"/>
                    </a:lnTo>
                    <a:lnTo>
                      <a:pt x="499" y="233"/>
                    </a:lnTo>
                    <a:lnTo>
                      <a:pt x="498" y="233"/>
                    </a:lnTo>
                    <a:lnTo>
                      <a:pt x="496" y="235"/>
                    </a:lnTo>
                    <a:lnTo>
                      <a:pt x="494" y="235"/>
                    </a:lnTo>
                    <a:lnTo>
                      <a:pt x="493" y="235"/>
                    </a:lnTo>
                    <a:lnTo>
                      <a:pt x="493" y="233"/>
                    </a:lnTo>
                    <a:lnTo>
                      <a:pt x="491" y="233"/>
                    </a:lnTo>
                    <a:lnTo>
                      <a:pt x="489" y="233"/>
                    </a:lnTo>
                    <a:lnTo>
                      <a:pt x="487" y="232"/>
                    </a:lnTo>
                    <a:lnTo>
                      <a:pt x="486" y="232"/>
                    </a:lnTo>
                    <a:lnTo>
                      <a:pt x="484" y="232"/>
                    </a:lnTo>
                    <a:lnTo>
                      <a:pt x="484" y="233"/>
                    </a:lnTo>
                    <a:lnTo>
                      <a:pt x="481" y="232"/>
                    </a:lnTo>
                    <a:lnTo>
                      <a:pt x="479" y="233"/>
                    </a:lnTo>
                    <a:lnTo>
                      <a:pt x="477" y="233"/>
                    </a:lnTo>
                    <a:lnTo>
                      <a:pt x="472" y="233"/>
                    </a:lnTo>
                    <a:lnTo>
                      <a:pt x="470" y="233"/>
                    </a:lnTo>
                    <a:lnTo>
                      <a:pt x="469" y="232"/>
                    </a:lnTo>
                    <a:lnTo>
                      <a:pt x="467" y="233"/>
                    </a:lnTo>
                    <a:lnTo>
                      <a:pt x="465" y="235"/>
                    </a:lnTo>
                    <a:lnTo>
                      <a:pt x="464" y="233"/>
                    </a:lnTo>
                    <a:lnTo>
                      <a:pt x="462" y="235"/>
                    </a:lnTo>
                    <a:lnTo>
                      <a:pt x="460" y="235"/>
                    </a:lnTo>
                    <a:lnTo>
                      <a:pt x="459" y="237"/>
                    </a:lnTo>
                    <a:lnTo>
                      <a:pt x="457" y="237"/>
                    </a:lnTo>
                    <a:lnTo>
                      <a:pt x="455" y="237"/>
                    </a:lnTo>
                    <a:lnTo>
                      <a:pt x="454" y="237"/>
                    </a:lnTo>
                    <a:lnTo>
                      <a:pt x="452" y="239"/>
                    </a:lnTo>
                    <a:lnTo>
                      <a:pt x="450" y="240"/>
                    </a:lnTo>
                    <a:lnTo>
                      <a:pt x="448" y="240"/>
                    </a:lnTo>
                    <a:lnTo>
                      <a:pt x="448" y="239"/>
                    </a:lnTo>
                    <a:lnTo>
                      <a:pt x="447" y="239"/>
                    </a:lnTo>
                    <a:lnTo>
                      <a:pt x="445" y="237"/>
                    </a:lnTo>
                    <a:lnTo>
                      <a:pt x="445" y="235"/>
                    </a:lnTo>
                    <a:lnTo>
                      <a:pt x="443" y="237"/>
                    </a:lnTo>
                    <a:lnTo>
                      <a:pt x="442" y="237"/>
                    </a:lnTo>
                    <a:lnTo>
                      <a:pt x="442" y="235"/>
                    </a:lnTo>
                    <a:lnTo>
                      <a:pt x="440" y="235"/>
                    </a:lnTo>
                    <a:lnTo>
                      <a:pt x="440" y="237"/>
                    </a:lnTo>
                    <a:lnTo>
                      <a:pt x="438" y="237"/>
                    </a:lnTo>
                    <a:lnTo>
                      <a:pt x="438" y="235"/>
                    </a:lnTo>
                    <a:lnTo>
                      <a:pt x="438" y="233"/>
                    </a:lnTo>
                    <a:lnTo>
                      <a:pt x="437" y="232"/>
                    </a:lnTo>
                    <a:lnTo>
                      <a:pt x="435" y="230"/>
                    </a:lnTo>
                    <a:lnTo>
                      <a:pt x="433" y="230"/>
                    </a:lnTo>
                    <a:lnTo>
                      <a:pt x="433" y="232"/>
                    </a:lnTo>
                    <a:lnTo>
                      <a:pt x="432" y="232"/>
                    </a:lnTo>
                    <a:lnTo>
                      <a:pt x="428" y="228"/>
                    </a:lnTo>
                    <a:lnTo>
                      <a:pt x="426" y="230"/>
                    </a:lnTo>
                    <a:lnTo>
                      <a:pt x="426" y="232"/>
                    </a:lnTo>
                    <a:lnTo>
                      <a:pt x="426" y="233"/>
                    </a:lnTo>
                    <a:lnTo>
                      <a:pt x="426" y="237"/>
                    </a:lnTo>
                    <a:lnTo>
                      <a:pt x="426" y="239"/>
                    </a:lnTo>
                    <a:lnTo>
                      <a:pt x="425" y="239"/>
                    </a:lnTo>
                    <a:lnTo>
                      <a:pt x="425" y="240"/>
                    </a:lnTo>
                    <a:lnTo>
                      <a:pt x="423" y="242"/>
                    </a:lnTo>
                    <a:lnTo>
                      <a:pt x="425" y="244"/>
                    </a:lnTo>
                    <a:lnTo>
                      <a:pt x="426" y="245"/>
                    </a:lnTo>
                    <a:lnTo>
                      <a:pt x="425" y="247"/>
                    </a:lnTo>
                    <a:lnTo>
                      <a:pt x="425" y="249"/>
                    </a:lnTo>
                    <a:lnTo>
                      <a:pt x="426" y="250"/>
                    </a:lnTo>
                    <a:lnTo>
                      <a:pt x="426" y="252"/>
                    </a:lnTo>
                    <a:lnTo>
                      <a:pt x="428" y="252"/>
                    </a:lnTo>
                    <a:lnTo>
                      <a:pt x="428" y="254"/>
                    </a:lnTo>
                    <a:lnTo>
                      <a:pt x="426" y="254"/>
                    </a:lnTo>
                    <a:lnTo>
                      <a:pt x="426" y="255"/>
                    </a:lnTo>
                    <a:lnTo>
                      <a:pt x="425" y="255"/>
                    </a:lnTo>
                    <a:lnTo>
                      <a:pt x="423" y="255"/>
                    </a:lnTo>
                    <a:lnTo>
                      <a:pt x="423" y="254"/>
                    </a:lnTo>
                    <a:lnTo>
                      <a:pt x="421" y="252"/>
                    </a:lnTo>
                    <a:lnTo>
                      <a:pt x="418" y="252"/>
                    </a:lnTo>
                    <a:lnTo>
                      <a:pt x="418" y="250"/>
                    </a:lnTo>
                    <a:lnTo>
                      <a:pt x="416" y="250"/>
                    </a:lnTo>
                    <a:lnTo>
                      <a:pt x="416" y="249"/>
                    </a:lnTo>
                    <a:lnTo>
                      <a:pt x="415" y="249"/>
                    </a:lnTo>
                    <a:lnTo>
                      <a:pt x="415" y="247"/>
                    </a:lnTo>
                    <a:lnTo>
                      <a:pt x="413" y="247"/>
                    </a:lnTo>
                    <a:lnTo>
                      <a:pt x="411" y="245"/>
                    </a:lnTo>
                    <a:lnTo>
                      <a:pt x="409" y="242"/>
                    </a:lnTo>
                    <a:lnTo>
                      <a:pt x="406" y="240"/>
                    </a:lnTo>
                    <a:lnTo>
                      <a:pt x="406" y="239"/>
                    </a:lnTo>
                    <a:lnTo>
                      <a:pt x="404" y="239"/>
                    </a:lnTo>
                    <a:lnTo>
                      <a:pt x="403" y="237"/>
                    </a:lnTo>
                    <a:lnTo>
                      <a:pt x="401" y="237"/>
                    </a:lnTo>
                    <a:lnTo>
                      <a:pt x="399" y="235"/>
                    </a:lnTo>
                    <a:lnTo>
                      <a:pt x="398" y="235"/>
                    </a:lnTo>
                    <a:lnTo>
                      <a:pt x="396" y="235"/>
                    </a:lnTo>
                    <a:lnTo>
                      <a:pt x="394" y="233"/>
                    </a:lnTo>
                    <a:lnTo>
                      <a:pt x="393" y="233"/>
                    </a:lnTo>
                    <a:lnTo>
                      <a:pt x="391" y="233"/>
                    </a:lnTo>
                    <a:lnTo>
                      <a:pt x="389" y="233"/>
                    </a:lnTo>
                    <a:lnTo>
                      <a:pt x="387" y="233"/>
                    </a:lnTo>
                    <a:lnTo>
                      <a:pt x="386" y="233"/>
                    </a:lnTo>
                    <a:lnTo>
                      <a:pt x="386" y="232"/>
                    </a:lnTo>
                    <a:lnTo>
                      <a:pt x="384" y="232"/>
                    </a:lnTo>
                    <a:lnTo>
                      <a:pt x="382" y="232"/>
                    </a:lnTo>
                    <a:lnTo>
                      <a:pt x="381" y="232"/>
                    </a:lnTo>
                    <a:lnTo>
                      <a:pt x="381" y="230"/>
                    </a:lnTo>
                    <a:lnTo>
                      <a:pt x="379" y="230"/>
                    </a:lnTo>
                    <a:lnTo>
                      <a:pt x="377" y="230"/>
                    </a:lnTo>
                    <a:lnTo>
                      <a:pt x="376" y="230"/>
                    </a:lnTo>
                    <a:lnTo>
                      <a:pt x="374" y="232"/>
                    </a:lnTo>
                    <a:lnTo>
                      <a:pt x="374" y="230"/>
                    </a:lnTo>
                    <a:lnTo>
                      <a:pt x="372" y="230"/>
                    </a:lnTo>
                    <a:lnTo>
                      <a:pt x="372" y="228"/>
                    </a:lnTo>
                    <a:lnTo>
                      <a:pt x="371" y="230"/>
                    </a:lnTo>
                    <a:lnTo>
                      <a:pt x="369" y="230"/>
                    </a:lnTo>
                    <a:lnTo>
                      <a:pt x="371" y="230"/>
                    </a:lnTo>
                    <a:lnTo>
                      <a:pt x="369" y="232"/>
                    </a:lnTo>
                    <a:lnTo>
                      <a:pt x="367" y="230"/>
                    </a:lnTo>
                    <a:lnTo>
                      <a:pt x="365" y="230"/>
                    </a:lnTo>
                    <a:lnTo>
                      <a:pt x="364" y="230"/>
                    </a:lnTo>
                    <a:lnTo>
                      <a:pt x="364" y="232"/>
                    </a:lnTo>
                    <a:lnTo>
                      <a:pt x="362" y="233"/>
                    </a:lnTo>
                    <a:lnTo>
                      <a:pt x="362" y="235"/>
                    </a:lnTo>
                    <a:lnTo>
                      <a:pt x="360" y="235"/>
                    </a:lnTo>
                    <a:lnTo>
                      <a:pt x="359" y="239"/>
                    </a:lnTo>
                    <a:lnTo>
                      <a:pt x="359" y="242"/>
                    </a:lnTo>
                    <a:lnTo>
                      <a:pt x="357" y="242"/>
                    </a:lnTo>
                    <a:lnTo>
                      <a:pt x="357" y="244"/>
                    </a:lnTo>
                    <a:lnTo>
                      <a:pt x="355" y="245"/>
                    </a:lnTo>
                    <a:lnTo>
                      <a:pt x="355" y="247"/>
                    </a:lnTo>
                    <a:lnTo>
                      <a:pt x="354" y="249"/>
                    </a:lnTo>
                    <a:lnTo>
                      <a:pt x="352" y="249"/>
                    </a:lnTo>
                    <a:lnTo>
                      <a:pt x="350" y="249"/>
                    </a:lnTo>
                    <a:lnTo>
                      <a:pt x="349" y="249"/>
                    </a:lnTo>
                    <a:lnTo>
                      <a:pt x="349" y="247"/>
                    </a:lnTo>
                    <a:lnTo>
                      <a:pt x="347" y="247"/>
                    </a:lnTo>
                    <a:lnTo>
                      <a:pt x="345" y="247"/>
                    </a:lnTo>
                    <a:lnTo>
                      <a:pt x="343" y="247"/>
                    </a:lnTo>
                    <a:lnTo>
                      <a:pt x="343" y="249"/>
                    </a:lnTo>
                    <a:lnTo>
                      <a:pt x="342" y="249"/>
                    </a:lnTo>
                    <a:lnTo>
                      <a:pt x="340" y="249"/>
                    </a:lnTo>
                    <a:lnTo>
                      <a:pt x="338" y="249"/>
                    </a:lnTo>
                    <a:lnTo>
                      <a:pt x="337" y="250"/>
                    </a:lnTo>
                    <a:lnTo>
                      <a:pt x="337" y="252"/>
                    </a:lnTo>
                    <a:lnTo>
                      <a:pt x="337" y="254"/>
                    </a:lnTo>
                    <a:lnTo>
                      <a:pt x="337" y="255"/>
                    </a:lnTo>
                    <a:lnTo>
                      <a:pt x="333" y="254"/>
                    </a:lnTo>
                    <a:lnTo>
                      <a:pt x="330" y="252"/>
                    </a:lnTo>
                    <a:lnTo>
                      <a:pt x="326" y="250"/>
                    </a:lnTo>
                    <a:lnTo>
                      <a:pt x="325" y="250"/>
                    </a:lnTo>
                    <a:lnTo>
                      <a:pt x="323" y="250"/>
                    </a:lnTo>
                    <a:lnTo>
                      <a:pt x="321" y="250"/>
                    </a:lnTo>
                    <a:lnTo>
                      <a:pt x="320" y="252"/>
                    </a:lnTo>
                    <a:lnTo>
                      <a:pt x="318" y="252"/>
                    </a:lnTo>
                    <a:lnTo>
                      <a:pt x="316" y="252"/>
                    </a:lnTo>
                    <a:lnTo>
                      <a:pt x="315" y="252"/>
                    </a:lnTo>
                    <a:lnTo>
                      <a:pt x="313" y="254"/>
                    </a:lnTo>
                    <a:lnTo>
                      <a:pt x="311" y="254"/>
                    </a:lnTo>
                    <a:lnTo>
                      <a:pt x="310" y="255"/>
                    </a:lnTo>
                    <a:lnTo>
                      <a:pt x="308" y="259"/>
                    </a:lnTo>
                    <a:lnTo>
                      <a:pt x="308" y="261"/>
                    </a:lnTo>
                    <a:lnTo>
                      <a:pt x="308" y="266"/>
                    </a:lnTo>
                    <a:lnTo>
                      <a:pt x="306" y="269"/>
                    </a:lnTo>
                    <a:lnTo>
                      <a:pt x="306" y="272"/>
                    </a:lnTo>
                    <a:lnTo>
                      <a:pt x="306" y="274"/>
                    </a:lnTo>
                    <a:lnTo>
                      <a:pt x="304" y="274"/>
                    </a:lnTo>
                    <a:lnTo>
                      <a:pt x="303" y="274"/>
                    </a:lnTo>
                    <a:lnTo>
                      <a:pt x="301" y="274"/>
                    </a:lnTo>
                    <a:lnTo>
                      <a:pt x="301" y="276"/>
                    </a:lnTo>
                    <a:lnTo>
                      <a:pt x="301" y="278"/>
                    </a:lnTo>
                    <a:lnTo>
                      <a:pt x="299" y="278"/>
                    </a:lnTo>
                    <a:lnTo>
                      <a:pt x="299" y="279"/>
                    </a:lnTo>
                    <a:lnTo>
                      <a:pt x="298" y="278"/>
                    </a:lnTo>
                    <a:lnTo>
                      <a:pt x="298" y="279"/>
                    </a:lnTo>
                    <a:lnTo>
                      <a:pt x="296" y="279"/>
                    </a:lnTo>
                    <a:lnTo>
                      <a:pt x="294" y="279"/>
                    </a:lnTo>
                    <a:lnTo>
                      <a:pt x="294" y="281"/>
                    </a:lnTo>
                    <a:lnTo>
                      <a:pt x="294" y="283"/>
                    </a:lnTo>
                    <a:lnTo>
                      <a:pt x="294" y="284"/>
                    </a:lnTo>
                    <a:lnTo>
                      <a:pt x="293" y="284"/>
                    </a:lnTo>
                    <a:lnTo>
                      <a:pt x="291" y="284"/>
                    </a:lnTo>
                    <a:lnTo>
                      <a:pt x="291" y="286"/>
                    </a:lnTo>
                    <a:lnTo>
                      <a:pt x="291" y="288"/>
                    </a:lnTo>
                    <a:lnTo>
                      <a:pt x="291" y="291"/>
                    </a:lnTo>
                    <a:lnTo>
                      <a:pt x="289" y="291"/>
                    </a:lnTo>
                    <a:lnTo>
                      <a:pt x="289" y="289"/>
                    </a:lnTo>
                    <a:lnTo>
                      <a:pt x="288" y="291"/>
                    </a:lnTo>
                    <a:lnTo>
                      <a:pt x="289" y="296"/>
                    </a:lnTo>
                    <a:lnTo>
                      <a:pt x="289" y="298"/>
                    </a:lnTo>
                    <a:lnTo>
                      <a:pt x="288" y="298"/>
                    </a:lnTo>
                    <a:lnTo>
                      <a:pt x="288" y="296"/>
                    </a:lnTo>
                    <a:lnTo>
                      <a:pt x="286" y="296"/>
                    </a:lnTo>
                    <a:lnTo>
                      <a:pt x="284" y="294"/>
                    </a:lnTo>
                    <a:lnTo>
                      <a:pt x="282" y="294"/>
                    </a:lnTo>
                    <a:lnTo>
                      <a:pt x="282" y="293"/>
                    </a:lnTo>
                    <a:lnTo>
                      <a:pt x="281" y="291"/>
                    </a:lnTo>
                    <a:lnTo>
                      <a:pt x="281" y="289"/>
                    </a:lnTo>
                    <a:lnTo>
                      <a:pt x="281" y="288"/>
                    </a:lnTo>
                    <a:lnTo>
                      <a:pt x="282" y="289"/>
                    </a:lnTo>
                    <a:lnTo>
                      <a:pt x="284" y="288"/>
                    </a:lnTo>
                    <a:lnTo>
                      <a:pt x="284" y="286"/>
                    </a:lnTo>
                    <a:lnTo>
                      <a:pt x="284" y="284"/>
                    </a:lnTo>
                    <a:lnTo>
                      <a:pt x="286" y="283"/>
                    </a:lnTo>
                    <a:lnTo>
                      <a:pt x="286" y="281"/>
                    </a:lnTo>
                    <a:lnTo>
                      <a:pt x="286" y="279"/>
                    </a:lnTo>
                    <a:lnTo>
                      <a:pt x="286" y="278"/>
                    </a:lnTo>
                    <a:lnTo>
                      <a:pt x="288" y="276"/>
                    </a:lnTo>
                    <a:lnTo>
                      <a:pt x="288" y="278"/>
                    </a:lnTo>
                    <a:lnTo>
                      <a:pt x="289" y="278"/>
                    </a:lnTo>
                    <a:lnTo>
                      <a:pt x="289" y="276"/>
                    </a:lnTo>
                    <a:lnTo>
                      <a:pt x="289" y="274"/>
                    </a:lnTo>
                    <a:lnTo>
                      <a:pt x="291" y="274"/>
                    </a:lnTo>
                    <a:lnTo>
                      <a:pt x="291" y="272"/>
                    </a:lnTo>
                    <a:lnTo>
                      <a:pt x="291" y="271"/>
                    </a:lnTo>
                    <a:lnTo>
                      <a:pt x="291" y="269"/>
                    </a:lnTo>
                    <a:lnTo>
                      <a:pt x="293" y="269"/>
                    </a:lnTo>
                    <a:lnTo>
                      <a:pt x="293" y="267"/>
                    </a:lnTo>
                    <a:lnTo>
                      <a:pt x="293" y="266"/>
                    </a:lnTo>
                    <a:lnTo>
                      <a:pt x="293" y="264"/>
                    </a:lnTo>
                    <a:lnTo>
                      <a:pt x="291" y="264"/>
                    </a:lnTo>
                    <a:lnTo>
                      <a:pt x="291" y="262"/>
                    </a:lnTo>
                    <a:lnTo>
                      <a:pt x="289" y="262"/>
                    </a:lnTo>
                    <a:lnTo>
                      <a:pt x="288" y="262"/>
                    </a:lnTo>
                    <a:lnTo>
                      <a:pt x="288" y="264"/>
                    </a:lnTo>
                    <a:lnTo>
                      <a:pt x="288" y="266"/>
                    </a:lnTo>
                    <a:lnTo>
                      <a:pt x="286" y="266"/>
                    </a:lnTo>
                    <a:lnTo>
                      <a:pt x="286" y="267"/>
                    </a:lnTo>
                    <a:lnTo>
                      <a:pt x="284" y="267"/>
                    </a:lnTo>
                    <a:lnTo>
                      <a:pt x="286" y="269"/>
                    </a:lnTo>
                    <a:lnTo>
                      <a:pt x="284" y="271"/>
                    </a:lnTo>
                    <a:lnTo>
                      <a:pt x="279" y="271"/>
                    </a:lnTo>
                    <a:lnTo>
                      <a:pt x="277" y="269"/>
                    </a:lnTo>
                    <a:lnTo>
                      <a:pt x="277" y="267"/>
                    </a:lnTo>
                    <a:lnTo>
                      <a:pt x="276" y="267"/>
                    </a:lnTo>
                    <a:lnTo>
                      <a:pt x="274" y="269"/>
                    </a:lnTo>
                    <a:lnTo>
                      <a:pt x="274" y="272"/>
                    </a:lnTo>
                    <a:lnTo>
                      <a:pt x="276" y="274"/>
                    </a:lnTo>
                    <a:lnTo>
                      <a:pt x="274" y="276"/>
                    </a:lnTo>
                    <a:lnTo>
                      <a:pt x="274" y="279"/>
                    </a:lnTo>
                    <a:lnTo>
                      <a:pt x="272" y="279"/>
                    </a:lnTo>
                    <a:lnTo>
                      <a:pt x="272" y="281"/>
                    </a:lnTo>
                    <a:lnTo>
                      <a:pt x="271" y="283"/>
                    </a:lnTo>
                    <a:lnTo>
                      <a:pt x="271" y="284"/>
                    </a:lnTo>
                    <a:lnTo>
                      <a:pt x="271" y="286"/>
                    </a:lnTo>
                    <a:lnTo>
                      <a:pt x="269" y="288"/>
                    </a:lnTo>
                    <a:lnTo>
                      <a:pt x="267" y="288"/>
                    </a:lnTo>
                    <a:lnTo>
                      <a:pt x="266" y="289"/>
                    </a:lnTo>
                    <a:lnTo>
                      <a:pt x="264" y="289"/>
                    </a:lnTo>
                    <a:lnTo>
                      <a:pt x="262" y="293"/>
                    </a:lnTo>
                    <a:lnTo>
                      <a:pt x="262" y="291"/>
                    </a:lnTo>
                    <a:lnTo>
                      <a:pt x="262" y="289"/>
                    </a:lnTo>
                    <a:lnTo>
                      <a:pt x="260" y="289"/>
                    </a:lnTo>
                    <a:lnTo>
                      <a:pt x="260" y="288"/>
                    </a:lnTo>
                    <a:lnTo>
                      <a:pt x="260" y="286"/>
                    </a:lnTo>
                    <a:lnTo>
                      <a:pt x="260" y="283"/>
                    </a:lnTo>
                    <a:lnTo>
                      <a:pt x="260" y="281"/>
                    </a:lnTo>
                    <a:lnTo>
                      <a:pt x="260" y="278"/>
                    </a:lnTo>
                    <a:lnTo>
                      <a:pt x="259" y="276"/>
                    </a:lnTo>
                    <a:lnTo>
                      <a:pt x="257" y="274"/>
                    </a:lnTo>
                    <a:lnTo>
                      <a:pt x="257" y="272"/>
                    </a:lnTo>
                    <a:lnTo>
                      <a:pt x="255" y="272"/>
                    </a:lnTo>
                    <a:lnTo>
                      <a:pt x="255" y="274"/>
                    </a:lnTo>
                    <a:lnTo>
                      <a:pt x="254" y="274"/>
                    </a:lnTo>
                    <a:lnTo>
                      <a:pt x="254" y="276"/>
                    </a:lnTo>
                    <a:lnTo>
                      <a:pt x="254" y="278"/>
                    </a:lnTo>
                    <a:lnTo>
                      <a:pt x="254" y="279"/>
                    </a:lnTo>
                    <a:lnTo>
                      <a:pt x="254" y="281"/>
                    </a:lnTo>
                    <a:lnTo>
                      <a:pt x="254" y="283"/>
                    </a:lnTo>
                    <a:lnTo>
                      <a:pt x="255" y="284"/>
                    </a:lnTo>
                    <a:lnTo>
                      <a:pt x="255" y="286"/>
                    </a:lnTo>
                    <a:lnTo>
                      <a:pt x="254" y="286"/>
                    </a:lnTo>
                    <a:lnTo>
                      <a:pt x="254" y="288"/>
                    </a:lnTo>
                    <a:lnTo>
                      <a:pt x="255" y="289"/>
                    </a:lnTo>
                    <a:lnTo>
                      <a:pt x="254" y="289"/>
                    </a:lnTo>
                    <a:lnTo>
                      <a:pt x="252" y="289"/>
                    </a:lnTo>
                    <a:lnTo>
                      <a:pt x="252" y="291"/>
                    </a:lnTo>
                    <a:lnTo>
                      <a:pt x="250" y="293"/>
                    </a:lnTo>
                    <a:lnTo>
                      <a:pt x="249" y="293"/>
                    </a:lnTo>
                    <a:lnTo>
                      <a:pt x="249" y="294"/>
                    </a:lnTo>
                    <a:lnTo>
                      <a:pt x="247" y="294"/>
                    </a:lnTo>
                    <a:lnTo>
                      <a:pt x="247" y="296"/>
                    </a:lnTo>
                    <a:lnTo>
                      <a:pt x="245" y="298"/>
                    </a:lnTo>
                    <a:lnTo>
                      <a:pt x="245" y="301"/>
                    </a:lnTo>
                    <a:lnTo>
                      <a:pt x="243" y="303"/>
                    </a:lnTo>
                    <a:lnTo>
                      <a:pt x="243" y="305"/>
                    </a:lnTo>
                    <a:lnTo>
                      <a:pt x="242" y="306"/>
                    </a:lnTo>
                    <a:lnTo>
                      <a:pt x="242" y="308"/>
                    </a:lnTo>
                    <a:lnTo>
                      <a:pt x="242" y="310"/>
                    </a:lnTo>
                    <a:lnTo>
                      <a:pt x="240" y="313"/>
                    </a:lnTo>
                    <a:lnTo>
                      <a:pt x="240" y="315"/>
                    </a:lnTo>
                    <a:lnTo>
                      <a:pt x="238" y="318"/>
                    </a:lnTo>
                    <a:lnTo>
                      <a:pt x="238" y="320"/>
                    </a:lnTo>
                    <a:lnTo>
                      <a:pt x="238" y="322"/>
                    </a:lnTo>
                    <a:lnTo>
                      <a:pt x="237" y="322"/>
                    </a:lnTo>
                    <a:lnTo>
                      <a:pt x="237" y="323"/>
                    </a:lnTo>
                    <a:lnTo>
                      <a:pt x="238" y="323"/>
                    </a:lnTo>
                    <a:lnTo>
                      <a:pt x="238" y="325"/>
                    </a:lnTo>
                    <a:lnTo>
                      <a:pt x="237" y="327"/>
                    </a:lnTo>
                    <a:lnTo>
                      <a:pt x="237" y="328"/>
                    </a:lnTo>
                    <a:lnTo>
                      <a:pt x="235" y="328"/>
                    </a:lnTo>
                    <a:lnTo>
                      <a:pt x="235" y="330"/>
                    </a:lnTo>
                    <a:lnTo>
                      <a:pt x="235" y="332"/>
                    </a:lnTo>
                    <a:lnTo>
                      <a:pt x="233" y="332"/>
                    </a:lnTo>
                    <a:lnTo>
                      <a:pt x="233" y="333"/>
                    </a:lnTo>
                    <a:lnTo>
                      <a:pt x="233" y="335"/>
                    </a:lnTo>
                    <a:lnTo>
                      <a:pt x="232" y="339"/>
                    </a:lnTo>
                    <a:lnTo>
                      <a:pt x="232" y="340"/>
                    </a:lnTo>
                    <a:lnTo>
                      <a:pt x="232" y="342"/>
                    </a:lnTo>
                    <a:lnTo>
                      <a:pt x="230" y="342"/>
                    </a:lnTo>
                    <a:lnTo>
                      <a:pt x="230" y="344"/>
                    </a:lnTo>
                    <a:lnTo>
                      <a:pt x="228" y="347"/>
                    </a:lnTo>
                    <a:lnTo>
                      <a:pt x="227" y="349"/>
                    </a:lnTo>
                    <a:lnTo>
                      <a:pt x="227" y="350"/>
                    </a:lnTo>
                    <a:lnTo>
                      <a:pt x="225" y="352"/>
                    </a:lnTo>
                    <a:lnTo>
                      <a:pt x="225" y="354"/>
                    </a:lnTo>
                    <a:lnTo>
                      <a:pt x="223" y="354"/>
                    </a:lnTo>
                    <a:lnTo>
                      <a:pt x="223" y="355"/>
                    </a:lnTo>
                    <a:lnTo>
                      <a:pt x="221" y="357"/>
                    </a:lnTo>
                    <a:lnTo>
                      <a:pt x="221" y="359"/>
                    </a:lnTo>
                    <a:lnTo>
                      <a:pt x="221" y="361"/>
                    </a:lnTo>
                    <a:lnTo>
                      <a:pt x="220" y="361"/>
                    </a:lnTo>
                    <a:lnTo>
                      <a:pt x="220" y="362"/>
                    </a:lnTo>
                    <a:lnTo>
                      <a:pt x="220" y="364"/>
                    </a:lnTo>
                    <a:lnTo>
                      <a:pt x="221" y="364"/>
                    </a:lnTo>
                    <a:lnTo>
                      <a:pt x="221" y="366"/>
                    </a:lnTo>
                    <a:lnTo>
                      <a:pt x="223" y="366"/>
                    </a:lnTo>
                    <a:lnTo>
                      <a:pt x="221" y="366"/>
                    </a:lnTo>
                    <a:lnTo>
                      <a:pt x="216" y="366"/>
                    </a:lnTo>
                    <a:lnTo>
                      <a:pt x="211" y="357"/>
                    </a:lnTo>
                    <a:lnTo>
                      <a:pt x="210" y="357"/>
                    </a:lnTo>
                    <a:lnTo>
                      <a:pt x="210" y="354"/>
                    </a:lnTo>
                    <a:lnTo>
                      <a:pt x="211" y="349"/>
                    </a:lnTo>
                    <a:lnTo>
                      <a:pt x="211" y="347"/>
                    </a:lnTo>
                    <a:lnTo>
                      <a:pt x="215" y="337"/>
                    </a:lnTo>
                    <a:lnTo>
                      <a:pt x="215" y="335"/>
                    </a:lnTo>
                    <a:lnTo>
                      <a:pt x="215" y="333"/>
                    </a:lnTo>
                    <a:lnTo>
                      <a:pt x="213" y="332"/>
                    </a:lnTo>
                    <a:lnTo>
                      <a:pt x="211" y="332"/>
                    </a:lnTo>
                    <a:lnTo>
                      <a:pt x="210" y="333"/>
                    </a:lnTo>
                    <a:lnTo>
                      <a:pt x="208" y="337"/>
                    </a:lnTo>
                    <a:lnTo>
                      <a:pt x="206" y="337"/>
                    </a:lnTo>
                    <a:lnTo>
                      <a:pt x="205" y="337"/>
                    </a:lnTo>
                    <a:lnTo>
                      <a:pt x="201" y="337"/>
                    </a:lnTo>
                    <a:lnTo>
                      <a:pt x="199" y="339"/>
                    </a:lnTo>
                    <a:lnTo>
                      <a:pt x="198" y="337"/>
                    </a:lnTo>
                    <a:lnTo>
                      <a:pt x="198" y="328"/>
                    </a:lnTo>
                    <a:lnTo>
                      <a:pt x="201" y="323"/>
                    </a:lnTo>
                    <a:lnTo>
                      <a:pt x="201" y="322"/>
                    </a:lnTo>
                    <a:lnTo>
                      <a:pt x="203" y="320"/>
                    </a:lnTo>
                    <a:lnTo>
                      <a:pt x="203" y="318"/>
                    </a:lnTo>
                    <a:lnTo>
                      <a:pt x="203" y="311"/>
                    </a:lnTo>
                    <a:lnTo>
                      <a:pt x="201" y="305"/>
                    </a:lnTo>
                    <a:lnTo>
                      <a:pt x="199" y="301"/>
                    </a:lnTo>
                    <a:lnTo>
                      <a:pt x="199" y="300"/>
                    </a:lnTo>
                    <a:lnTo>
                      <a:pt x="201" y="298"/>
                    </a:lnTo>
                    <a:lnTo>
                      <a:pt x="201" y="296"/>
                    </a:lnTo>
                    <a:lnTo>
                      <a:pt x="199" y="294"/>
                    </a:lnTo>
                    <a:lnTo>
                      <a:pt x="198" y="293"/>
                    </a:lnTo>
                    <a:lnTo>
                      <a:pt x="194" y="289"/>
                    </a:lnTo>
                    <a:lnTo>
                      <a:pt x="184" y="284"/>
                    </a:lnTo>
                    <a:lnTo>
                      <a:pt x="181" y="286"/>
                    </a:lnTo>
                    <a:lnTo>
                      <a:pt x="179" y="288"/>
                    </a:lnTo>
                    <a:lnTo>
                      <a:pt x="177" y="286"/>
                    </a:lnTo>
                    <a:lnTo>
                      <a:pt x="174" y="284"/>
                    </a:lnTo>
                    <a:lnTo>
                      <a:pt x="174" y="283"/>
                    </a:lnTo>
                    <a:lnTo>
                      <a:pt x="176" y="281"/>
                    </a:lnTo>
                    <a:lnTo>
                      <a:pt x="176" y="279"/>
                    </a:lnTo>
                    <a:lnTo>
                      <a:pt x="177" y="278"/>
                    </a:lnTo>
                    <a:lnTo>
                      <a:pt x="177" y="276"/>
                    </a:lnTo>
                    <a:lnTo>
                      <a:pt x="176" y="271"/>
                    </a:lnTo>
                    <a:lnTo>
                      <a:pt x="174" y="271"/>
                    </a:lnTo>
                    <a:lnTo>
                      <a:pt x="172" y="269"/>
                    </a:lnTo>
                    <a:lnTo>
                      <a:pt x="169" y="267"/>
                    </a:lnTo>
                    <a:lnTo>
                      <a:pt x="167" y="267"/>
                    </a:lnTo>
                    <a:lnTo>
                      <a:pt x="166" y="267"/>
                    </a:lnTo>
                    <a:lnTo>
                      <a:pt x="164" y="267"/>
                    </a:lnTo>
                    <a:lnTo>
                      <a:pt x="164" y="266"/>
                    </a:lnTo>
                    <a:lnTo>
                      <a:pt x="160" y="267"/>
                    </a:lnTo>
                    <a:lnTo>
                      <a:pt x="154" y="264"/>
                    </a:lnTo>
                    <a:lnTo>
                      <a:pt x="150" y="266"/>
                    </a:lnTo>
                    <a:lnTo>
                      <a:pt x="145" y="264"/>
                    </a:lnTo>
                    <a:lnTo>
                      <a:pt x="145" y="262"/>
                    </a:lnTo>
                    <a:lnTo>
                      <a:pt x="145" y="261"/>
                    </a:lnTo>
                    <a:lnTo>
                      <a:pt x="142" y="261"/>
                    </a:lnTo>
                    <a:lnTo>
                      <a:pt x="137" y="266"/>
                    </a:lnTo>
                    <a:lnTo>
                      <a:pt x="135" y="266"/>
                    </a:lnTo>
                    <a:lnTo>
                      <a:pt x="133" y="266"/>
                    </a:lnTo>
                    <a:lnTo>
                      <a:pt x="133" y="264"/>
                    </a:lnTo>
                    <a:lnTo>
                      <a:pt x="132" y="262"/>
                    </a:lnTo>
                    <a:lnTo>
                      <a:pt x="128" y="261"/>
                    </a:lnTo>
                    <a:lnTo>
                      <a:pt x="127" y="261"/>
                    </a:lnTo>
                    <a:lnTo>
                      <a:pt x="125" y="262"/>
                    </a:lnTo>
                    <a:lnTo>
                      <a:pt x="122" y="262"/>
                    </a:lnTo>
                    <a:lnTo>
                      <a:pt x="120" y="261"/>
                    </a:lnTo>
                    <a:lnTo>
                      <a:pt x="118" y="261"/>
                    </a:lnTo>
                    <a:lnTo>
                      <a:pt x="113" y="257"/>
                    </a:lnTo>
                    <a:lnTo>
                      <a:pt x="111" y="255"/>
                    </a:lnTo>
                    <a:lnTo>
                      <a:pt x="108" y="254"/>
                    </a:lnTo>
                    <a:lnTo>
                      <a:pt x="103" y="252"/>
                    </a:lnTo>
                    <a:lnTo>
                      <a:pt x="98" y="249"/>
                    </a:lnTo>
                    <a:lnTo>
                      <a:pt x="94" y="249"/>
                    </a:lnTo>
                    <a:lnTo>
                      <a:pt x="93" y="249"/>
                    </a:lnTo>
                    <a:lnTo>
                      <a:pt x="91" y="249"/>
                    </a:lnTo>
                    <a:lnTo>
                      <a:pt x="91" y="247"/>
                    </a:lnTo>
                    <a:lnTo>
                      <a:pt x="86" y="247"/>
                    </a:lnTo>
                    <a:lnTo>
                      <a:pt x="39" y="235"/>
                    </a:lnTo>
                    <a:lnTo>
                      <a:pt x="37" y="235"/>
                    </a:lnTo>
                    <a:lnTo>
                      <a:pt x="23" y="232"/>
                    </a:lnTo>
                    <a:lnTo>
                      <a:pt x="23" y="228"/>
                    </a:lnTo>
                    <a:lnTo>
                      <a:pt x="22" y="227"/>
                    </a:lnTo>
                    <a:lnTo>
                      <a:pt x="18" y="220"/>
                    </a:lnTo>
                    <a:lnTo>
                      <a:pt x="18" y="218"/>
                    </a:lnTo>
                    <a:lnTo>
                      <a:pt x="15" y="215"/>
                    </a:lnTo>
                    <a:lnTo>
                      <a:pt x="10" y="210"/>
                    </a:lnTo>
                    <a:lnTo>
                      <a:pt x="8" y="210"/>
                    </a:lnTo>
                    <a:lnTo>
                      <a:pt x="5" y="208"/>
                    </a:lnTo>
                    <a:lnTo>
                      <a:pt x="3" y="208"/>
                    </a:lnTo>
                    <a:lnTo>
                      <a:pt x="1" y="208"/>
                    </a:lnTo>
                    <a:lnTo>
                      <a:pt x="0" y="206"/>
                    </a:lnTo>
                    <a:lnTo>
                      <a:pt x="0" y="205"/>
                    </a:lnTo>
                    <a:lnTo>
                      <a:pt x="1" y="203"/>
                    </a:lnTo>
                    <a:lnTo>
                      <a:pt x="3" y="201"/>
                    </a:lnTo>
                    <a:lnTo>
                      <a:pt x="5" y="201"/>
                    </a:lnTo>
                    <a:lnTo>
                      <a:pt x="6" y="200"/>
                    </a:lnTo>
                    <a:lnTo>
                      <a:pt x="8" y="200"/>
                    </a:lnTo>
                    <a:lnTo>
                      <a:pt x="10" y="200"/>
                    </a:lnTo>
                    <a:lnTo>
                      <a:pt x="10" y="198"/>
                    </a:lnTo>
                    <a:lnTo>
                      <a:pt x="11" y="198"/>
                    </a:lnTo>
                    <a:lnTo>
                      <a:pt x="16" y="195"/>
                    </a:lnTo>
                    <a:lnTo>
                      <a:pt x="22" y="193"/>
                    </a:lnTo>
                    <a:lnTo>
                      <a:pt x="25" y="191"/>
                    </a:lnTo>
                    <a:lnTo>
                      <a:pt x="27" y="191"/>
                    </a:lnTo>
                    <a:lnTo>
                      <a:pt x="30" y="188"/>
                    </a:lnTo>
                    <a:lnTo>
                      <a:pt x="30" y="186"/>
                    </a:lnTo>
                    <a:lnTo>
                      <a:pt x="32" y="184"/>
                    </a:lnTo>
                    <a:lnTo>
                      <a:pt x="35" y="183"/>
                    </a:lnTo>
                    <a:lnTo>
                      <a:pt x="35" y="181"/>
                    </a:lnTo>
                    <a:lnTo>
                      <a:pt x="37" y="179"/>
                    </a:lnTo>
                    <a:lnTo>
                      <a:pt x="37" y="178"/>
                    </a:lnTo>
                    <a:lnTo>
                      <a:pt x="39" y="176"/>
                    </a:lnTo>
                    <a:lnTo>
                      <a:pt x="39" y="174"/>
                    </a:lnTo>
                    <a:lnTo>
                      <a:pt x="40" y="174"/>
                    </a:lnTo>
                    <a:lnTo>
                      <a:pt x="44" y="172"/>
                    </a:lnTo>
                    <a:lnTo>
                      <a:pt x="45" y="171"/>
                    </a:lnTo>
                    <a:lnTo>
                      <a:pt x="49" y="171"/>
                    </a:lnTo>
                    <a:lnTo>
                      <a:pt x="52" y="169"/>
                    </a:lnTo>
                    <a:lnTo>
                      <a:pt x="54" y="171"/>
                    </a:lnTo>
                    <a:lnTo>
                      <a:pt x="55" y="171"/>
                    </a:lnTo>
                    <a:lnTo>
                      <a:pt x="57" y="171"/>
                    </a:lnTo>
                    <a:lnTo>
                      <a:pt x="59" y="169"/>
                    </a:lnTo>
                    <a:lnTo>
                      <a:pt x="61" y="169"/>
                    </a:lnTo>
                    <a:lnTo>
                      <a:pt x="62" y="169"/>
                    </a:lnTo>
                    <a:lnTo>
                      <a:pt x="62" y="167"/>
                    </a:lnTo>
                    <a:lnTo>
                      <a:pt x="64" y="167"/>
                    </a:lnTo>
                    <a:lnTo>
                      <a:pt x="66" y="167"/>
                    </a:lnTo>
                    <a:lnTo>
                      <a:pt x="67" y="167"/>
                    </a:lnTo>
                    <a:lnTo>
                      <a:pt x="69" y="167"/>
                    </a:lnTo>
                    <a:lnTo>
                      <a:pt x="71" y="167"/>
                    </a:lnTo>
                    <a:lnTo>
                      <a:pt x="71" y="166"/>
                    </a:lnTo>
                    <a:lnTo>
                      <a:pt x="72" y="166"/>
                    </a:lnTo>
                    <a:lnTo>
                      <a:pt x="74" y="166"/>
                    </a:lnTo>
                    <a:lnTo>
                      <a:pt x="76" y="164"/>
                    </a:lnTo>
                    <a:lnTo>
                      <a:pt x="77" y="162"/>
                    </a:lnTo>
                    <a:lnTo>
                      <a:pt x="79" y="161"/>
                    </a:lnTo>
                    <a:lnTo>
                      <a:pt x="83" y="159"/>
                    </a:lnTo>
                    <a:lnTo>
                      <a:pt x="84" y="157"/>
                    </a:lnTo>
                    <a:lnTo>
                      <a:pt x="86" y="156"/>
                    </a:lnTo>
                    <a:lnTo>
                      <a:pt x="86" y="154"/>
                    </a:lnTo>
                    <a:lnTo>
                      <a:pt x="88" y="150"/>
                    </a:lnTo>
                    <a:lnTo>
                      <a:pt x="89" y="149"/>
                    </a:lnTo>
                    <a:lnTo>
                      <a:pt x="89" y="147"/>
                    </a:lnTo>
                    <a:lnTo>
                      <a:pt x="91" y="147"/>
                    </a:lnTo>
                    <a:lnTo>
                      <a:pt x="91" y="149"/>
                    </a:lnTo>
                    <a:lnTo>
                      <a:pt x="93" y="149"/>
                    </a:lnTo>
                    <a:lnTo>
                      <a:pt x="94" y="147"/>
                    </a:lnTo>
                    <a:lnTo>
                      <a:pt x="96" y="147"/>
                    </a:lnTo>
                    <a:lnTo>
                      <a:pt x="98" y="145"/>
                    </a:lnTo>
                    <a:lnTo>
                      <a:pt x="98" y="147"/>
                    </a:lnTo>
                    <a:lnTo>
                      <a:pt x="99" y="147"/>
                    </a:lnTo>
                    <a:lnTo>
                      <a:pt x="101" y="147"/>
                    </a:lnTo>
                    <a:lnTo>
                      <a:pt x="101" y="145"/>
                    </a:lnTo>
                    <a:lnTo>
                      <a:pt x="103" y="145"/>
                    </a:lnTo>
                    <a:lnTo>
                      <a:pt x="103" y="144"/>
                    </a:lnTo>
                    <a:lnTo>
                      <a:pt x="105" y="142"/>
                    </a:lnTo>
                    <a:lnTo>
                      <a:pt x="105" y="140"/>
                    </a:lnTo>
                    <a:lnTo>
                      <a:pt x="105" y="139"/>
                    </a:lnTo>
                    <a:lnTo>
                      <a:pt x="105" y="137"/>
                    </a:lnTo>
                    <a:lnTo>
                      <a:pt x="106" y="135"/>
                    </a:lnTo>
                    <a:lnTo>
                      <a:pt x="106" y="134"/>
                    </a:lnTo>
                    <a:lnTo>
                      <a:pt x="108" y="132"/>
                    </a:lnTo>
                    <a:lnTo>
                      <a:pt x="110" y="132"/>
                    </a:lnTo>
                    <a:lnTo>
                      <a:pt x="111" y="130"/>
                    </a:lnTo>
                    <a:lnTo>
                      <a:pt x="111" y="128"/>
                    </a:lnTo>
                    <a:lnTo>
                      <a:pt x="113" y="127"/>
                    </a:lnTo>
                    <a:lnTo>
                      <a:pt x="115" y="127"/>
                    </a:lnTo>
                    <a:lnTo>
                      <a:pt x="116" y="125"/>
                    </a:lnTo>
                    <a:lnTo>
                      <a:pt x="118" y="122"/>
                    </a:lnTo>
                    <a:lnTo>
                      <a:pt x="120" y="120"/>
                    </a:lnTo>
                    <a:lnTo>
                      <a:pt x="122" y="118"/>
                    </a:lnTo>
                    <a:lnTo>
                      <a:pt x="122" y="117"/>
                    </a:lnTo>
                    <a:lnTo>
                      <a:pt x="123" y="117"/>
                    </a:lnTo>
                    <a:lnTo>
                      <a:pt x="125" y="117"/>
                    </a:lnTo>
                    <a:lnTo>
                      <a:pt x="125" y="115"/>
                    </a:lnTo>
                    <a:lnTo>
                      <a:pt x="127" y="115"/>
                    </a:lnTo>
                    <a:lnTo>
                      <a:pt x="128" y="115"/>
                    </a:lnTo>
                    <a:lnTo>
                      <a:pt x="132" y="110"/>
                    </a:lnTo>
                    <a:lnTo>
                      <a:pt x="133" y="108"/>
                    </a:lnTo>
                    <a:lnTo>
                      <a:pt x="133" y="106"/>
                    </a:lnTo>
                    <a:lnTo>
                      <a:pt x="135" y="106"/>
                    </a:lnTo>
                    <a:lnTo>
                      <a:pt x="135" y="105"/>
                    </a:lnTo>
                    <a:lnTo>
                      <a:pt x="135" y="103"/>
                    </a:lnTo>
                    <a:lnTo>
                      <a:pt x="137" y="100"/>
                    </a:lnTo>
                    <a:lnTo>
                      <a:pt x="138" y="98"/>
                    </a:lnTo>
                    <a:lnTo>
                      <a:pt x="140" y="98"/>
                    </a:lnTo>
                    <a:lnTo>
                      <a:pt x="140" y="96"/>
                    </a:lnTo>
                    <a:lnTo>
                      <a:pt x="142" y="96"/>
                    </a:lnTo>
                    <a:lnTo>
                      <a:pt x="145" y="95"/>
                    </a:lnTo>
                    <a:lnTo>
                      <a:pt x="145" y="93"/>
                    </a:lnTo>
                    <a:lnTo>
                      <a:pt x="147" y="93"/>
                    </a:lnTo>
                    <a:lnTo>
                      <a:pt x="147" y="91"/>
                    </a:lnTo>
                    <a:lnTo>
                      <a:pt x="149" y="91"/>
                    </a:lnTo>
                    <a:lnTo>
                      <a:pt x="150" y="91"/>
                    </a:lnTo>
                    <a:lnTo>
                      <a:pt x="150" y="89"/>
                    </a:lnTo>
                    <a:lnTo>
                      <a:pt x="152" y="89"/>
                    </a:lnTo>
                    <a:lnTo>
                      <a:pt x="152" y="88"/>
                    </a:lnTo>
                    <a:lnTo>
                      <a:pt x="154" y="86"/>
                    </a:lnTo>
                    <a:lnTo>
                      <a:pt x="155" y="86"/>
                    </a:lnTo>
                    <a:lnTo>
                      <a:pt x="157" y="86"/>
                    </a:lnTo>
                    <a:lnTo>
                      <a:pt x="159" y="86"/>
                    </a:lnTo>
                    <a:lnTo>
                      <a:pt x="160" y="84"/>
                    </a:lnTo>
                    <a:lnTo>
                      <a:pt x="162" y="84"/>
                    </a:lnTo>
                    <a:lnTo>
                      <a:pt x="164" y="84"/>
                    </a:lnTo>
                    <a:lnTo>
                      <a:pt x="166" y="84"/>
                    </a:lnTo>
                    <a:lnTo>
                      <a:pt x="166" y="83"/>
                    </a:lnTo>
                    <a:lnTo>
                      <a:pt x="167" y="83"/>
                    </a:lnTo>
                    <a:lnTo>
                      <a:pt x="169" y="83"/>
                    </a:lnTo>
                    <a:lnTo>
                      <a:pt x="171" y="83"/>
                    </a:lnTo>
                    <a:lnTo>
                      <a:pt x="172" y="83"/>
                    </a:lnTo>
                    <a:lnTo>
                      <a:pt x="174" y="83"/>
                    </a:lnTo>
                    <a:close/>
                    <a:moveTo>
                      <a:pt x="130" y="0"/>
                    </a:moveTo>
                    <a:lnTo>
                      <a:pt x="130" y="1"/>
                    </a:lnTo>
                    <a:lnTo>
                      <a:pt x="130" y="3"/>
                    </a:lnTo>
                    <a:lnTo>
                      <a:pt x="128" y="5"/>
                    </a:lnTo>
                    <a:lnTo>
                      <a:pt x="127" y="5"/>
                    </a:lnTo>
                    <a:lnTo>
                      <a:pt x="127" y="6"/>
                    </a:lnTo>
                    <a:lnTo>
                      <a:pt x="125" y="10"/>
                    </a:lnTo>
                    <a:lnTo>
                      <a:pt x="120" y="13"/>
                    </a:lnTo>
                    <a:lnTo>
                      <a:pt x="120" y="15"/>
                    </a:lnTo>
                    <a:lnTo>
                      <a:pt x="120" y="17"/>
                    </a:lnTo>
                    <a:lnTo>
                      <a:pt x="115" y="23"/>
                    </a:lnTo>
                    <a:lnTo>
                      <a:pt x="111" y="25"/>
                    </a:lnTo>
                    <a:lnTo>
                      <a:pt x="106" y="27"/>
                    </a:lnTo>
                    <a:lnTo>
                      <a:pt x="106" y="28"/>
                    </a:lnTo>
                    <a:lnTo>
                      <a:pt x="103" y="30"/>
                    </a:lnTo>
                    <a:lnTo>
                      <a:pt x="101" y="30"/>
                    </a:lnTo>
                    <a:lnTo>
                      <a:pt x="98" y="32"/>
                    </a:lnTo>
                    <a:lnTo>
                      <a:pt x="96" y="32"/>
                    </a:lnTo>
                    <a:lnTo>
                      <a:pt x="96" y="34"/>
                    </a:lnTo>
                    <a:lnTo>
                      <a:pt x="94" y="35"/>
                    </a:lnTo>
                    <a:lnTo>
                      <a:pt x="93" y="37"/>
                    </a:lnTo>
                    <a:lnTo>
                      <a:pt x="94" y="39"/>
                    </a:lnTo>
                    <a:lnTo>
                      <a:pt x="96" y="39"/>
                    </a:lnTo>
                    <a:lnTo>
                      <a:pt x="98" y="37"/>
                    </a:lnTo>
                    <a:lnTo>
                      <a:pt x="98" y="39"/>
                    </a:lnTo>
                    <a:lnTo>
                      <a:pt x="91" y="42"/>
                    </a:lnTo>
                    <a:lnTo>
                      <a:pt x="89" y="44"/>
                    </a:lnTo>
                    <a:lnTo>
                      <a:pt x="88" y="44"/>
                    </a:lnTo>
                    <a:lnTo>
                      <a:pt x="84" y="47"/>
                    </a:lnTo>
                    <a:lnTo>
                      <a:pt x="83" y="47"/>
                    </a:lnTo>
                    <a:lnTo>
                      <a:pt x="81" y="49"/>
                    </a:lnTo>
                    <a:lnTo>
                      <a:pt x="79" y="47"/>
                    </a:lnTo>
                    <a:lnTo>
                      <a:pt x="77" y="47"/>
                    </a:lnTo>
                    <a:lnTo>
                      <a:pt x="77" y="45"/>
                    </a:lnTo>
                    <a:lnTo>
                      <a:pt x="76" y="45"/>
                    </a:lnTo>
                    <a:lnTo>
                      <a:pt x="74" y="45"/>
                    </a:lnTo>
                    <a:lnTo>
                      <a:pt x="76" y="45"/>
                    </a:lnTo>
                    <a:lnTo>
                      <a:pt x="74" y="44"/>
                    </a:lnTo>
                    <a:lnTo>
                      <a:pt x="74" y="42"/>
                    </a:lnTo>
                    <a:lnTo>
                      <a:pt x="74" y="40"/>
                    </a:lnTo>
                    <a:lnTo>
                      <a:pt x="76" y="40"/>
                    </a:lnTo>
                    <a:lnTo>
                      <a:pt x="76" y="39"/>
                    </a:lnTo>
                    <a:lnTo>
                      <a:pt x="77" y="35"/>
                    </a:lnTo>
                    <a:lnTo>
                      <a:pt x="84" y="30"/>
                    </a:lnTo>
                    <a:lnTo>
                      <a:pt x="89" y="27"/>
                    </a:lnTo>
                    <a:lnTo>
                      <a:pt x="91" y="27"/>
                    </a:lnTo>
                    <a:lnTo>
                      <a:pt x="94" y="23"/>
                    </a:lnTo>
                    <a:lnTo>
                      <a:pt x="96" y="23"/>
                    </a:lnTo>
                    <a:lnTo>
                      <a:pt x="98" y="22"/>
                    </a:lnTo>
                    <a:lnTo>
                      <a:pt x="101" y="18"/>
                    </a:lnTo>
                    <a:lnTo>
                      <a:pt x="103" y="18"/>
                    </a:lnTo>
                    <a:lnTo>
                      <a:pt x="105" y="18"/>
                    </a:lnTo>
                    <a:lnTo>
                      <a:pt x="106" y="17"/>
                    </a:lnTo>
                    <a:lnTo>
                      <a:pt x="106" y="15"/>
                    </a:lnTo>
                    <a:lnTo>
                      <a:pt x="108" y="13"/>
                    </a:lnTo>
                    <a:lnTo>
                      <a:pt x="110" y="13"/>
                    </a:lnTo>
                    <a:lnTo>
                      <a:pt x="110" y="12"/>
                    </a:lnTo>
                    <a:lnTo>
                      <a:pt x="111" y="12"/>
                    </a:lnTo>
                    <a:lnTo>
                      <a:pt x="113" y="10"/>
                    </a:lnTo>
                    <a:lnTo>
                      <a:pt x="113" y="8"/>
                    </a:lnTo>
                    <a:lnTo>
                      <a:pt x="116" y="6"/>
                    </a:lnTo>
                    <a:lnTo>
                      <a:pt x="120" y="5"/>
                    </a:lnTo>
                    <a:lnTo>
                      <a:pt x="122" y="3"/>
                    </a:lnTo>
                    <a:lnTo>
                      <a:pt x="123" y="5"/>
                    </a:lnTo>
                    <a:lnTo>
                      <a:pt x="125" y="3"/>
                    </a:lnTo>
                    <a:lnTo>
                      <a:pt x="127" y="1"/>
                    </a:lnTo>
                    <a:lnTo>
                      <a:pt x="128" y="1"/>
                    </a:lnTo>
                    <a:lnTo>
                      <a:pt x="130" y="0"/>
                    </a:lnTo>
                    <a:close/>
                  </a:path>
                </a:pathLst>
              </a:custGeom>
              <a:solidFill>
                <a:srgbClr val="4F7D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92" name="Freeform 189"/>
              <p:cNvSpPr>
                <a:spLocks/>
              </p:cNvSpPr>
              <p:nvPr/>
            </p:nvSpPr>
            <p:spPr bwMode="auto">
              <a:xfrm>
                <a:off x="7188201" y="2044700"/>
                <a:ext cx="11113" cy="9525"/>
              </a:xfrm>
              <a:custGeom>
                <a:avLst/>
                <a:gdLst>
                  <a:gd name="T0" fmla="*/ 5 w 7"/>
                  <a:gd name="T1" fmla="*/ 0 h 6"/>
                  <a:gd name="T2" fmla="*/ 7 w 7"/>
                  <a:gd name="T3" fmla="*/ 1 h 6"/>
                  <a:gd name="T4" fmla="*/ 5 w 7"/>
                  <a:gd name="T5" fmla="*/ 1 h 6"/>
                  <a:gd name="T6" fmla="*/ 5 w 7"/>
                  <a:gd name="T7" fmla="*/ 3 h 6"/>
                  <a:gd name="T8" fmla="*/ 5 w 7"/>
                  <a:gd name="T9" fmla="*/ 5 h 6"/>
                  <a:gd name="T10" fmla="*/ 3 w 7"/>
                  <a:gd name="T11" fmla="*/ 6 h 6"/>
                  <a:gd name="T12" fmla="*/ 2 w 7"/>
                  <a:gd name="T13" fmla="*/ 6 h 6"/>
                  <a:gd name="T14" fmla="*/ 0 w 7"/>
                  <a:gd name="T15" fmla="*/ 5 h 6"/>
                  <a:gd name="T16" fmla="*/ 0 w 7"/>
                  <a:gd name="T17" fmla="*/ 3 h 6"/>
                  <a:gd name="T18" fmla="*/ 2 w 7"/>
                  <a:gd name="T19" fmla="*/ 1 h 6"/>
                  <a:gd name="T20" fmla="*/ 3 w 7"/>
                  <a:gd name="T21" fmla="*/ 0 h 6"/>
                  <a:gd name="T22" fmla="*/ 5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5" y="0"/>
                    </a:moveTo>
                    <a:lnTo>
                      <a:pt x="7" y="1"/>
                    </a:lnTo>
                    <a:lnTo>
                      <a:pt x="5" y="1"/>
                    </a:lnTo>
                    <a:lnTo>
                      <a:pt x="5" y="3"/>
                    </a:lnTo>
                    <a:lnTo>
                      <a:pt x="5" y="5"/>
                    </a:lnTo>
                    <a:lnTo>
                      <a:pt x="3" y="6"/>
                    </a:lnTo>
                    <a:lnTo>
                      <a:pt x="2" y="6"/>
                    </a:lnTo>
                    <a:lnTo>
                      <a:pt x="0" y="5"/>
                    </a:lnTo>
                    <a:lnTo>
                      <a:pt x="0" y="3"/>
                    </a:lnTo>
                    <a:lnTo>
                      <a:pt x="2" y="1"/>
                    </a:lnTo>
                    <a:lnTo>
                      <a:pt x="3" y="0"/>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93" name="Freeform 190"/>
              <p:cNvSpPr>
                <a:spLocks/>
              </p:cNvSpPr>
              <p:nvPr/>
            </p:nvSpPr>
            <p:spPr bwMode="auto">
              <a:xfrm>
                <a:off x="7199313" y="2022475"/>
                <a:ext cx="9525" cy="19050"/>
              </a:xfrm>
              <a:custGeom>
                <a:avLst/>
                <a:gdLst>
                  <a:gd name="T0" fmla="*/ 6 w 6"/>
                  <a:gd name="T1" fmla="*/ 10 h 12"/>
                  <a:gd name="T2" fmla="*/ 5 w 6"/>
                  <a:gd name="T3" fmla="*/ 12 h 12"/>
                  <a:gd name="T4" fmla="*/ 3 w 6"/>
                  <a:gd name="T5" fmla="*/ 12 h 12"/>
                  <a:gd name="T6" fmla="*/ 3 w 6"/>
                  <a:gd name="T7" fmla="*/ 10 h 12"/>
                  <a:gd name="T8" fmla="*/ 1 w 6"/>
                  <a:gd name="T9" fmla="*/ 8 h 12"/>
                  <a:gd name="T10" fmla="*/ 0 w 6"/>
                  <a:gd name="T11" fmla="*/ 8 h 12"/>
                  <a:gd name="T12" fmla="*/ 0 w 6"/>
                  <a:gd name="T13" fmla="*/ 7 h 12"/>
                  <a:gd name="T14" fmla="*/ 0 w 6"/>
                  <a:gd name="T15" fmla="*/ 2 h 12"/>
                  <a:gd name="T16" fmla="*/ 0 w 6"/>
                  <a:gd name="T17" fmla="*/ 0 h 12"/>
                  <a:gd name="T18" fmla="*/ 1 w 6"/>
                  <a:gd name="T19" fmla="*/ 0 h 12"/>
                  <a:gd name="T20" fmla="*/ 3 w 6"/>
                  <a:gd name="T21" fmla="*/ 0 h 12"/>
                  <a:gd name="T22" fmla="*/ 5 w 6"/>
                  <a:gd name="T23" fmla="*/ 0 h 12"/>
                  <a:gd name="T24" fmla="*/ 5 w 6"/>
                  <a:gd name="T25" fmla="*/ 2 h 12"/>
                  <a:gd name="T26" fmla="*/ 6 w 6"/>
                  <a:gd name="T27" fmla="*/ 3 h 12"/>
                  <a:gd name="T28" fmla="*/ 5 w 6"/>
                  <a:gd name="T29" fmla="*/ 5 h 12"/>
                  <a:gd name="T30" fmla="*/ 5 w 6"/>
                  <a:gd name="T31" fmla="*/ 8 h 12"/>
                  <a:gd name="T32" fmla="*/ 6 w 6"/>
                  <a:gd name="T33" fmla="*/ 8 h 12"/>
                  <a:gd name="T34" fmla="*/ 6 w 6"/>
                  <a:gd name="T3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12">
                    <a:moveTo>
                      <a:pt x="6" y="10"/>
                    </a:moveTo>
                    <a:lnTo>
                      <a:pt x="5" y="12"/>
                    </a:lnTo>
                    <a:lnTo>
                      <a:pt x="3" y="12"/>
                    </a:lnTo>
                    <a:lnTo>
                      <a:pt x="3" y="10"/>
                    </a:lnTo>
                    <a:lnTo>
                      <a:pt x="1" y="8"/>
                    </a:lnTo>
                    <a:lnTo>
                      <a:pt x="0" y="8"/>
                    </a:lnTo>
                    <a:lnTo>
                      <a:pt x="0" y="7"/>
                    </a:lnTo>
                    <a:lnTo>
                      <a:pt x="0" y="2"/>
                    </a:lnTo>
                    <a:lnTo>
                      <a:pt x="0" y="0"/>
                    </a:lnTo>
                    <a:lnTo>
                      <a:pt x="1" y="0"/>
                    </a:lnTo>
                    <a:lnTo>
                      <a:pt x="3" y="0"/>
                    </a:lnTo>
                    <a:lnTo>
                      <a:pt x="5" y="0"/>
                    </a:lnTo>
                    <a:lnTo>
                      <a:pt x="5" y="2"/>
                    </a:lnTo>
                    <a:lnTo>
                      <a:pt x="6" y="3"/>
                    </a:lnTo>
                    <a:lnTo>
                      <a:pt x="5" y="5"/>
                    </a:lnTo>
                    <a:lnTo>
                      <a:pt x="5" y="8"/>
                    </a:lnTo>
                    <a:lnTo>
                      <a:pt x="6" y="8"/>
                    </a:lnTo>
                    <a:lnTo>
                      <a:pt x="6"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94" name="Freeform 191"/>
              <p:cNvSpPr>
                <a:spLocks/>
              </p:cNvSpPr>
              <p:nvPr/>
            </p:nvSpPr>
            <p:spPr bwMode="auto">
              <a:xfrm>
                <a:off x="7239001" y="1901825"/>
                <a:ext cx="15875" cy="36513"/>
              </a:xfrm>
              <a:custGeom>
                <a:avLst/>
                <a:gdLst>
                  <a:gd name="T0" fmla="*/ 5 w 10"/>
                  <a:gd name="T1" fmla="*/ 1 h 23"/>
                  <a:gd name="T2" fmla="*/ 7 w 10"/>
                  <a:gd name="T3" fmla="*/ 1 h 23"/>
                  <a:gd name="T4" fmla="*/ 7 w 10"/>
                  <a:gd name="T5" fmla="*/ 0 h 23"/>
                  <a:gd name="T6" fmla="*/ 9 w 10"/>
                  <a:gd name="T7" fmla="*/ 0 h 23"/>
                  <a:gd name="T8" fmla="*/ 9 w 10"/>
                  <a:gd name="T9" fmla="*/ 1 h 23"/>
                  <a:gd name="T10" fmla="*/ 7 w 10"/>
                  <a:gd name="T11" fmla="*/ 1 h 23"/>
                  <a:gd name="T12" fmla="*/ 7 w 10"/>
                  <a:gd name="T13" fmla="*/ 3 h 23"/>
                  <a:gd name="T14" fmla="*/ 9 w 10"/>
                  <a:gd name="T15" fmla="*/ 3 h 23"/>
                  <a:gd name="T16" fmla="*/ 9 w 10"/>
                  <a:gd name="T17" fmla="*/ 7 h 23"/>
                  <a:gd name="T18" fmla="*/ 9 w 10"/>
                  <a:gd name="T19" fmla="*/ 8 h 23"/>
                  <a:gd name="T20" fmla="*/ 9 w 10"/>
                  <a:gd name="T21" fmla="*/ 10 h 23"/>
                  <a:gd name="T22" fmla="*/ 9 w 10"/>
                  <a:gd name="T23" fmla="*/ 12 h 23"/>
                  <a:gd name="T24" fmla="*/ 10 w 10"/>
                  <a:gd name="T25" fmla="*/ 13 h 23"/>
                  <a:gd name="T26" fmla="*/ 10 w 10"/>
                  <a:gd name="T27" fmla="*/ 17 h 23"/>
                  <a:gd name="T28" fmla="*/ 10 w 10"/>
                  <a:gd name="T29" fmla="*/ 18 h 23"/>
                  <a:gd name="T30" fmla="*/ 9 w 10"/>
                  <a:gd name="T31" fmla="*/ 20 h 23"/>
                  <a:gd name="T32" fmla="*/ 9 w 10"/>
                  <a:gd name="T33" fmla="*/ 22 h 23"/>
                  <a:gd name="T34" fmla="*/ 7 w 10"/>
                  <a:gd name="T35" fmla="*/ 22 h 23"/>
                  <a:gd name="T36" fmla="*/ 5 w 10"/>
                  <a:gd name="T37" fmla="*/ 23 h 23"/>
                  <a:gd name="T38" fmla="*/ 2 w 10"/>
                  <a:gd name="T39" fmla="*/ 22 h 23"/>
                  <a:gd name="T40" fmla="*/ 0 w 10"/>
                  <a:gd name="T41" fmla="*/ 20 h 23"/>
                  <a:gd name="T42" fmla="*/ 0 w 10"/>
                  <a:gd name="T43" fmla="*/ 17 h 23"/>
                  <a:gd name="T44" fmla="*/ 2 w 10"/>
                  <a:gd name="T45" fmla="*/ 17 h 23"/>
                  <a:gd name="T46" fmla="*/ 2 w 10"/>
                  <a:gd name="T47" fmla="*/ 15 h 23"/>
                  <a:gd name="T48" fmla="*/ 2 w 10"/>
                  <a:gd name="T49" fmla="*/ 13 h 23"/>
                  <a:gd name="T50" fmla="*/ 2 w 10"/>
                  <a:gd name="T51" fmla="*/ 10 h 23"/>
                  <a:gd name="T52" fmla="*/ 2 w 10"/>
                  <a:gd name="T53" fmla="*/ 8 h 23"/>
                  <a:gd name="T54" fmla="*/ 3 w 10"/>
                  <a:gd name="T55" fmla="*/ 7 h 23"/>
                  <a:gd name="T56" fmla="*/ 3 w 10"/>
                  <a:gd name="T57" fmla="*/ 3 h 23"/>
                  <a:gd name="T58" fmla="*/ 3 w 10"/>
                  <a:gd name="T59" fmla="*/ 1 h 23"/>
                  <a:gd name="T60" fmla="*/ 3 w 10"/>
                  <a:gd name="T61" fmla="*/ 0 h 23"/>
                  <a:gd name="T62" fmla="*/ 5 w 10"/>
                  <a:gd name="T6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23">
                    <a:moveTo>
                      <a:pt x="5" y="1"/>
                    </a:moveTo>
                    <a:lnTo>
                      <a:pt x="7" y="1"/>
                    </a:lnTo>
                    <a:lnTo>
                      <a:pt x="7" y="0"/>
                    </a:lnTo>
                    <a:lnTo>
                      <a:pt x="9" y="0"/>
                    </a:lnTo>
                    <a:lnTo>
                      <a:pt x="9" y="1"/>
                    </a:lnTo>
                    <a:lnTo>
                      <a:pt x="7" y="1"/>
                    </a:lnTo>
                    <a:lnTo>
                      <a:pt x="7" y="3"/>
                    </a:lnTo>
                    <a:lnTo>
                      <a:pt x="9" y="3"/>
                    </a:lnTo>
                    <a:lnTo>
                      <a:pt x="9" y="7"/>
                    </a:lnTo>
                    <a:lnTo>
                      <a:pt x="9" y="8"/>
                    </a:lnTo>
                    <a:lnTo>
                      <a:pt x="9" y="10"/>
                    </a:lnTo>
                    <a:lnTo>
                      <a:pt x="9" y="12"/>
                    </a:lnTo>
                    <a:lnTo>
                      <a:pt x="10" y="13"/>
                    </a:lnTo>
                    <a:lnTo>
                      <a:pt x="10" y="17"/>
                    </a:lnTo>
                    <a:lnTo>
                      <a:pt x="10" y="18"/>
                    </a:lnTo>
                    <a:lnTo>
                      <a:pt x="9" y="20"/>
                    </a:lnTo>
                    <a:lnTo>
                      <a:pt x="9" y="22"/>
                    </a:lnTo>
                    <a:lnTo>
                      <a:pt x="7" y="22"/>
                    </a:lnTo>
                    <a:lnTo>
                      <a:pt x="5" y="23"/>
                    </a:lnTo>
                    <a:lnTo>
                      <a:pt x="2" y="22"/>
                    </a:lnTo>
                    <a:lnTo>
                      <a:pt x="0" y="20"/>
                    </a:lnTo>
                    <a:lnTo>
                      <a:pt x="0" y="17"/>
                    </a:lnTo>
                    <a:lnTo>
                      <a:pt x="2" y="17"/>
                    </a:lnTo>
                    <a:lnTo>
                      <a:pt x="2" y="15"/>
                    </a:lnTo>
                    <a:lnTo>
                      <a:pt x="2" y="13"/>
                    </a:lnTo>
                    <a:lnTo>
                      <a:pt x="2" y="10"/>
                    </a:lnTo>
                    <a:lnTo>
                      <a:pt x="2" y="8"/>
                    </a:lnTo>
                    <a:lnTo>
                      <a:pt x="3" y="7"/>
                    </a:lnTo>
                    <a:lnTo>
                      <a:pt x="3" y="3"/>
                    </a:lnTo>
                    <a:lnTo>
                      <a:pt x="3" y="1"/>
                    </a:lnTo>
                    <a:lnTo>
                      <a:pt x="3" y="0"/>
                    </a:lnTo>
                    <a:lnTo>
                      <a:pt x="5"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95" name="Freeform 192"/>
              <p:cNvSpPr>
                <a:spLocks/>
              </p:cNvSpPr>
              <p:nvPr/>
            </p:nvSpPr>
            <p:spPr bwMode="auto">
              <a:xfrm>
                <a:off x="7164388" y="1885950"/>
                <a:ext cx="523875" cy="792163"/>
              </a:xfrm>
              <a:custGeom>
                <a:avLst/>
                <a:gdLst>
                  <a:gd name="T0" fmla="*/ 127 w 330"/>
                  <a:gd name="T1" fmla="*/ 10 h 499"/>
                  <a:gd name="T2" fmla="*/ 157 w 330"/>
                  <a:gd name="T3" fmla="*/ 18 h 499"/>
                  <a:gd name="T4" fmla="*/ 178 w 330"/>
                  <a:gd name="T5" fmla="*/ 28 h 499"/>
                  <a:gd name="T6" fmla="*/ 206 w 330"/>
                  <a:gd name="T7" fmla="*/ 40 h 499"/>
                  <a:gd name="T8" fmla="*/ 218 w 330"/>
                  <a:gd name="T9" fmla="*/ 54 h 499"/>
                  <a:gd name="T10" fmla="*/ 230 w 330"/>
                  <a:gd name="T11" fmla="*/ 78 h 499"/>
                  <a:gd name="T12" fmla="*/ 220 w 330"/>
                  <a:gd name="T13" fmla="*/ 89 h 499"/>
                  <a:gd name="T14" fmla="*/ 233 w 330"/>
                  <a:gd name="T15" fmla="*/ 106 h 499"/>
                  <a:gd name="T16" fmla="*/ 235 w 330"/>
                  <a:gd name="T17" fmla="*/ 128 h 499"/>
                  <a:gd name="T18" fmla="*/ 238 w 330"/>
                  <a:gd name="T19" fmla="*/ 159 h 499"/>
                  <a:gd name="T20" fmla="*/ 223 w 330"/>
                  <a:gd name="T21" fmla="*/ 177 h 499"/>
                  <a:gd name="T22" fmla="*/ 218 w 330"/>
                  <a:gd name="T23" fmla="*/ 196 h 499"/>
                  <a:gd name="T24" fmla="*/ 201 w 330"/>
                  <a:gd name="T25" fmla="*/ 211 h 499"/>
                  <a:gd name="T26" fmla="*/ 211 w 330"/>
                  <a:gd name="T27" fmla="*/ 247 h 499"/>
                  <a:gd name="T28" fmla="*/ 232 w 330"/>
                  <a:gd name="T29" fmla="*/ 240 h 499"/>
                  <a:gd name="T30" fmla="*/ 240 w 330"/>
                  <a:gd name="T31" fmla="*/ 222 h 499"/>
                  <a:gd name="T32" fmla="*/ 249 w 330"/>
                  <a:gd name="T33" fmla="*/ 205 h 499"/>
                  <a:gd name="T34" fmla="*/ 269 w 330"/>
                  <a:gd name="T35" fmla="*/ 191 h 499"/>
                  <a:gd name="T36" fmla="*/ 291 w 330"/>
                  <a:gd name="T37" fmla="*/ 199 h 499"/>
                  <a:gd name="T38" fmla="*/ 305 w 330"/>
                  <a:gd name="T39" fmla="*/ 232 h 499"/>
                  <a:gd name="T40" fmla="*/ 316 w 330"/>
                  <a:gd name="T41" fmla="*/ 274 h 499"/>
                  <a:gd name="T42" fmla="*/ 328 w 330"/>
                  <a:gd name="T43" fmla="*/ 316 h 499"/>
                  <a:gd name="T44" fmla="*/ 316 w 330"/>
                  <a:gd name="T45" fmla="*/ 366 h 499"/>
                  <a:gd name="T46" fmla="*/ 320 w 330"/>
                  <a:gd name="T47" fmla="*/ 350 h 499"/>
                  <a:gd name="T48" fmla="*/ 305 w 330"/>
                  <a:gd name="T49" fmla="*/ 359 h 499"/>
                  <a:gd name="T50" fmla="*/ 303 w 330"/>
                  <a:gd name="T51" fmla="*/ 377 h 499"/>
                  <a:gd name="T52" fmla="*/ 289 w 330"/>
                  <a:gd name="T53" fmla="*/ 401 h 499"/>
                  <a:gd name="T54" fmla="*/ 286 w 330"/>
                  <a:gd name="T55" fmla="*/ 437 h 499"/>
                  <a:gd name="T56" fmla="*/ 276 w 330"/>
                  <a:gd name="T57" fmla="*/ 452 h 499"/>
                  <a:gd name="T58" fmla="*/ 272 w 330"/>
                  <a:gd name="T59" fmla="*/ 469 h 499"/>
                  <a:gd name="T60" fmla="*/ 196 w 330"/>
                  <a:gd name="T61" fmla="*/ 484 h 499"/>
                  <a:gd name="T62" fmla="*/ 133 w 330"/>
                  <a:gd name="T63" fmla="*/ 484 h 499"/>
                  <a:gd name="T64" fmla="*/ 96 w 330"/>
                  <a:gd name="T65" fmla="*/ 489 h 499"/>
                  <a:gd name="T66" fmla="*/ 47 w 330"/>
                  <a:gd name="T67" fmla="*/ 494 h 499"/>
                  <a:gd name="T68" fmla="*/ 13 w 330"/>
                  <a:gd name="T69" fmla="*/ 489 h 499"/>
                  <a:gd name="T70" fmla="*/ 23 w 330"/>
                  <a:gd name="T71" fmla="*/ 465 h 499"/>
                  <a:gd name="T72" fmla="*/ 34 w 330"/>
                  <a:gd name="T73" fmla="*/ 440 h 499"/>
                  <a:gd name="T74" fmla="*/ 40 w 330"/>
                  <a:gd name="T75" fmla="*/ 389 h 499"/>
                  <a:gd name="T76" fmla="*/ 34 w 330"/>
                  <a:gd name="T77" fmla="*/ 340 h 499"/>
                  <a:gd name="T78" fmla="*/ 20 w 330"/>
                  <a:gd name="T79" fmla="*/ 311 h 499"/>
                  <a:gd name="T80" fmla="*/ 10 w 330"/>
                  <a:gd name="T81" fmla="*/ 286 h 499"/>
                  <a:gd name="T82" fmla="*/ 6 w 330"/>
                  <a:gd name="T83" fmla="*/ 260 h 499"/>
                  <a:gd name="T84" fmla="*/ 3 w 330"/>
                  <a:gd name="T85" fmla="*/ 228 h 499"/>
                  <a:gd name="T86" fmla="*/ 8 w 330"/>
                  <a:gd name="T87" fmla="*/ 205 h 499"/>
                  <a:gd name="T88" fmla="*/ 15 w 330"/>
                  <a:gd name="T89" fmla="*/ 172 h 499"/>
                  <a:gd name="T90" fmla="*/ 13 w 330"/>
                  <a:gd name="T91" fmla="*/ 142 h 499"/>
                  <a:gd name="T92" fmla="*/ 23 w 330"/>
                  <a:gd name="T93" fmla="*/ 116 h 499"/>
                  <a:gd name="T94" fmla="*/ 37 w 330"/>
                  <a:gd name="T95" fmla="*/ 110 h 499"/>
                  <a:gd name="T96" fmla="*/ 50 w 330"/>
                  <a:gd name="T97" fmla="*/ 89 h 499"/>
                  <a:gd name="T98" fmla="*/ 57 w 330"/>
                  <a:gd name="T99" fmla="*/ 83 h 499"/>
                  <a:gd name="T100" fmla="*/ 57 w 330"/>
                  <a:gd name="T101" fmla="*/ 105 h 499"/>
                  <a:gd name="T102" fmla="*/ 61 w 330"/>
                  <a:gd name="T103" fmla="*/ 127 h 499"/>
                  <a:gd name="T104" fmla="*/ 67 w 330"/>
                  <a:gd name="T105" fmla="*/ 103 h 499"/>
                  <a:gd name="T106" fmla="*/ 64 w 330"/>
                  <a:gd name="T107" fmla="*/ 123 h 499"/>
                  <a:gd name="T108" fmla="*/ 69 w 330"/>
                  <a:gd name="T109" fmla="*/ 123 h 499"/>
                  <a:gd name="T110" fmla="*/ 74 w 330"/>
                  <a:gd name="T111" fmla="*/ 91 h 499"/>
                  <a:gd name="T112" fmla="*/ 78 w 330"/>
                  <a:gd name="T113" fmla="*/ 61 h 499"/>
                  <a:gd name="T114" fmla="*/ 100 w 330"/>
                  <a:gd name="T115" fmla="*/ 50 h 499"/>
                  <a:gd name="T116" fmla="*/ 88 w 330"/>
                  <a:gd name="T117" fmla="*/ 35 h 499"/>
                  <a:gd name="T118" fmla="*/ 93 w 330"/>
                  <a:gd name="T119" fmla="*/ 18 h 499"/>
                  <a:gd name="T120" fmla="*/ 96 w 330"/>
                  <a:gd name="T121" fmla="*/ 5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499">
                    <a:moveTo>
                      <a:pt x="108" y="0"/>
                    </a:moveTo>
                    <a:lnTo>
                      <a:pt x="110" y="1"/>
                    </a:lnTo>
                    <a:lnTo>
                      <a:pt x="111" y="0"/>
                    </a:lnTo>
                    <a:lnTo>
                      <a:pt x="113" y="1"/>
                    </a:lnTo>
                    <a:lnTo>
                      <a:pt x="113" y="3"/>
                    </a:lnTo>
                    <a:lnTo>
                      <a:pt x="115" y="3"/>
                    </a:lnTo>
                    <a:lnTo>
                      <a:pt x="117" y="5"/>
                    </a:lnTo>
                    <a:lnTo>
                      <a:pt x="118" y="5"/>
                    </a:lnTo>
                    <a:lnTo>
                      <a:pt x="122" y="6"/>
                    </a:lnTo>
                    <a:lnTo>
                      <a:pt x="123" y="8"/>
                    </a:lnTo>
                    <a:lnTo>
                      <a:pt x="125" y="8"/>
                    </a:lnTo>
                    <a:lnTo>
                      <a:pt x="125" y="10"/>
                    </a:lnTo>
                    <a:lnTo>
                      <a:pt x="127" y="10"/>
                    </a:lnTo>
                    <a:lnTo>
                      <a:pt x="133" y="13"/>
                    </a:lnTo>
                    <a:lnTo>
                      <a:pt x="135" y="13"/>
                    </a:lnTo>
                    <a:lnTo>
                      <a:pt x="135" y="11"/>
                    </a:lnTo>
                    <a:lnTo>
                      <a:pt x="137" y="11"/>
                    </a:lnTo>
                    <a:lnTo>
                      <a:pt x="140" y="13"/>
                    </a:lnTo>
                    <a:lnTo>
                      <a:pt x="144" y="11"/>
                    </a:lnTo>
                    <a:lnTo>
                      <a:pt x="145" y="11"/>
                    </a:lnTo>
                    <a:lnTo>
                      <a:pt x="147" y="13"/>
                    </a:lnTo>
                    <a:lnTo>
                      <a:pt x="152" y="13"/>
                    </a:lnTo>
                    <a:lnTo>
                      <a:pt x="152" y="15"/>
                    </a:lnTo>
                    <a:lnTo>
                      <a:pt x="154" y="15"/>
                    </a:lnTo>
                    <a:lnTo>
                      <a:pt x="155" y="17"/>
                    </a:lnTo>
                    <a:lnTo>
                      <a:pt x="157" y="18"/>
                    </a:lnTo>
                    <a:lnTo>
                      <a:pt x="159" y="20"/>
                    </a:lnTo>
                    <a:lnTo>
                      <a:pt x="159" y="22"/>
                    </a:lnTo>
                    <a:lnTo>
                      <a:pt x="159" y="23"/>
                    </a:lnTo>
                    <a:lnTo>
                      <a:pt x="161" y="25"/>
                    </a:lnTo>
                    <a:lnTo>
                      <a:pt x="161" y="27"/>
                    </a:lnTo>
                    <a:lnTo>
                      <a:pt x="162" y="28"/>
                    </a:lnTo>
                    <a:lnTo>
                      <a:pt x="164" y="30"/>
                    </a:lnTo>
                    <a:lnTo>
                      <a:pt x="166" y="30"/>
                    </a:lnTo>
                    <a:lnTo>
                      <a:pt x="167" y="28"/>
                    </a:lnTo>
                    <a:lnTo>
                      <a:pt x="169" y="28"/>
                    </a:lnTo>
                    <a:lnTo>
                      <a:pt x="171" y="28"/>
                    </a:lnTo>
                    <a:lnTo>
                      <a:pt x="174" y="28"/>
                    </a:lnTo>
                    <a:lnTo>
                      <a:pt x="178" y="28"/>
                    </a:lnTo>
                    <a:lnTo>
                      <a:pt x="179" y="30"/>
                    </a:lnTo>
                    <a:lnTo>
                      <a:pt x="181" y="32"/>
                    </a:lnTo>
                    <a:lnTo>
                      <a:pt x="183" y="33"/>
                    </a:lnTo>
                    <a:lnTo>
                      <a:pt x="186" y="35"/>
                    </a:lnTo>
                    <a:lnTo>
                      <a:pt x="188" y="35"/>
                    </a:lnTo>
                    <a:lnTo>
                      <a:pt x="189" y="35"/>
                    </a:lnTo>
                    <a:lnTo>
                      <a:pt x="191" y="35"/>
                    </a:lnTo>
                    <a:lnTo>
                      <a:pt x="194" y="37"/>
                    </a:lnTo>
                    <a:lnTo>
                      <a:pt x="196" y="39"/>
                    </a:lnTo>
                    <a:lnTo>
                      <a:pt x="198" y="39"/>
                    </a:lnTo>
                    <a:lnTo>
                      <a:pt x="201" y="42"/>
                    </a:lnTo>
                    <a:lnTo>
                      <a:pt x="205" y="42"/>
                    </a:lnTo>
                    <a:lnTo>
                      <a:pt x="206" y="40"/>
                    </a:lnTo>
                    <a:lnTo>
                      <a:pt x="208" y="40"/>
                    </a:lnTo>
                    <a:lnTo>
                      <a:pt x="208" y="42"/>
                    </a:lnTo>
                    <a:lnTo>
                      <a:pt x="210" y="40"/>
                    </a:lnTo>
                    <a:lnTo>
                      <a:pt x="211" y="42"/>
                    </a:lnTo>
                    <a:lnTo>
                      <a:pt x="213" y="45"/>
                    </a:lnTo>
                    <a:lnTo>
                      <a:pt x="215" y="45"/>
                    </a:lnTo>
                    <a:lnTo>
                      <a:pt x="216" y="45"/>
                    </a:lnTo>
                    <a:lnTo>
                      <a:pt x="216" y="47"/>
                    </a:lnTo>
                    <a:lnTo>
                      <a:pt x="218" y="49"/>
                    </a:lnTo>
                    <a:lnTo>
                      <a:pt x="220" y="49"/>
                    </a:lnTo>
                    <a:lnTo>
                      <a:pt x="220" y="50"/>
                    </a:lnTo>
                    <a:lnTo>
                      <a:pt x="218" y="52"/>
                    </a:lnTo>
                    <a:lnTo>
                      <a:pt x="218" y="54"/>
                    </a:lnTo>
                    <a:lnTo>
                      <a:pt x="220" y="57"/>
                    </a:lnTo>
                    <a:lnTo>
                      <a:pt x="222" y="59"/>
                    </a:lnTo>
                    <a:lnTo>
                      <a:pt x="222" y="61"/>
                    </a:lnTo>
                    <a:lnTo>
                      <a:pt x="223" y="62"/>
                    </a:lnTo>
                    <a:lnTo>
                      <a:pt x="225" y="64"/>
                    </a:lnTo>
                    <a:lnTo>
                      <a:pt x="227" y="64"/>
                    </a:lnTo>
                    <a:lnTo>
                      <a:pt x="227" y="66"/>
                    </a:lnTo>
                    <a:lnTo>
                      <a:pt x="228" y="69"/>
                    </a:lnTo>
                    <a:lnTo>
                      <a:pt x="230" y="72"/>
                    </a:lnTo>
                    <a:lnTo>
                      <a:pt x="230" y="74"/>
                    </a:lnTo>
                    <a:lnTo>
                      <a:pt x="232" y="76"/>
                    </a:lnTo>
                    <a:lnTo>
                      <a:pt x="232" y="78"/>
                    </a:lnTo>
                    <a:lnTo>
                      <a:pt x="230" y="78"/>
                    </a:lnTo>
                    <a:lnTo>
                      <a:pt x="228" y="76"/>
                    </a:lnTo>
                    <a:lnTo>
                      <a:pt x="227" y="76"/>
                    </a:lnTo>
                    <a:lnTo>
                      <a:pt x="225" y="74"/>
                    </a:lnTo>
                    <a:lnTo>
                      <a:pt x="223" y="74"/>
                    </a:lnTo>
                    <a:lnTo>
                      <a:pt x="222" y="72"/>
                    </a:lnTo>
                    <a:lnTo>
                      <a:pt x="218" y="74"/>
                    </a:lnTo>
                    <a:lnTo>
                      <a:pt x="218" y="76"/>
                    </a:lnTo>
                    <a:lnTo>
                      <a:pt x="218" y="78"/>
                    </a:lnTo>
                    <a:lnTo>
                      <a:pt x="218" y="79"/>
                    </a:lnTo>
                    <a:lnTo>
                      <a:pt x="220" y="81"/>
                    </a:lnTo>
                    <a:lnTo>
                      <a:pt x="218" y="83"/>
                    </a:lnTo>
                    <a:lnTo>
                      <a:pt x="220" y="88"/>
                    </a:lnTo>
                    <a:lnTo>
                      <a:pt x="220" y="89"/>
                    </a:lnTo>
                    <a:lnTo>
                      <a:pt x="222" y="89"/>
                    </a:lnTo>
                    <a:lnTo>
                      <a:pt x="222" y="91"/>
                    </a:lnTo>
                    <a:lnTo>
                      <a:pt x="223" y="91"/>
                    </a:lnTo>
                    <a:lnTo>
                      <a:pt x="223" y="93"/>
                    </a:lnTo>
                    <a:lnTo>
                      <a:pt x="225" y="93"/>
                    </a:lnTo>
                    <a:lnTo>
                      <a:pt x="228" y="94"/>
                    </a:lnTo>
                    <a:lnTo>
                      <a:pt x="230" y="94"/>
                    </a:lnTo>
                    <a:lnTo>
                      <a:pt x="230" y="98"/>
                    </a:lnTo>
                    <a:lnTo>
                      <a:pt x="232" y="100"/>
                    </a:lnTo>
                    <a:lnTo>
                      <a:pt x="232" y="101"/>
                    </a:lnTo>
                    <a:lnTo>
                      <a:pt x="233" y="103"/>
                    </a:lnTo>
                    <a:lnTo>
                      <a:pt x="233" y="105"/>
                    </a:lnTo>
                    <a:lnTo>
                      <a:pt x="233" y="106"/>
                    </a:lnTo>
                    <a:lnTo>
                      <a:pt x="233" y="110"/>
                    </a:lnTo>
                    <a:lnTo>
                      <a:pt x="233" y="111"/>
                    </a:lnTo>
                    <a:lnTo>
                      <a:pt x="235" y="113"/>
                    </a:lnTo>
                    <a:lnTo>
                      <a:pt x="237" y="113"/>
                    </a:lnTo>
                    <a:lnTo>
                      <a:pt x="237" y="115"/>
                    </a:lnTo>
                    <a:lnTo>
                      <a:pt x="237" y="116"/>
                    </a:lnTo>
                    <a:lnTo>
                      <a:pt x="237" y="118"/>
                    </a:lnTo>
                    <a:lnTo>
                      <a:pt x="237" y="120"/>
                    </a:lnTo>
                    <a:lnTo>
                      <a:pt x="237" y="122"/>
                    </a:lnTo>
                    <a:lnTo>
                      <a:pt x="235" y="123"/>
                    </a:lnTo>
                    <a:lnTo>
                      <a:pt x="235" y="125"/>
                    </a:lnTo>
                    <a:lnTo>
                      <a:pt x="235" y="127"/>
                    </a:lnTo>
                    <a:lnTo>
                      <a:pt x="235" y="128"/>
                    </a:lnTo>
                    <a:lnTo>
                      <a:pt x="235" y="132"/>
                    </a:lnTo>
                    <a:lnTo>
                      <a:pt x="237" y="133"/>
                    </a:lnTo>
                    <a:lnTo>
                      <a:pt x="237" y="135"/>
                    </a:lnTo>
                    <a:lnTo>
                      <a:pt x="237" y="137"/>
                    </a:lnTo>
                    <a:lnTo>
                      <a:pt x="237" y="138"/>
                    </a:lnTo>
                    <a:lnTo>
                      <a:pt x="237" y="142"/>
                    </a:lnTo>
                    <a:lnTo>
                      <a:pt x="237" y="147"/>
                    </a:lnTo>
                    <a:lnTo>
                      <a:pt x="237" y="149"/>
                    </a:lnTo>
                    <a:lnTo>
                      <a:pt x="237" y="150"/>
                    </a:lnTo>
                    <a:lnTo>
                      <a:pt x="237" y="152"/>
                    </a:lnTo>
                    <a:lnTo>
                      <a:pt x="237" y="155"/>
                    </a:lnTo>
                    <a:lnTo>
                      <a:pt x="237" y="157"/>
                    </a:lnTo>
                    <a:lnTo>
                      <a:pt x="238" y="159"/>
                    </a:lnTo>
                    <a:lnTo>
                      <a:pt x="237" y="161"/>
                    </a:lnTo>
                    <a:lnTo>
                      <a:pt x="235" y="161"/>
                    </a:lnTo>
                    <a:lnTo>
                      <a:pt x="233" y="164"/>
                    </a:lnTo>
                    <a:lnTo>
                      <a:pt x="232" y="166"/>
                    </a:lnTo>
                    <a:lnTo>
                      <a:pt x="232" y="169"/>
                    </a:lnTo>
                    <a:lnTo>
                      <a:pt x="230" y="169"/>
                    </a:lnTo>
                    <a:lnTo>
                      <a:pt x="228" y="167"/>
                    </a:lnTo>
                    <a:lnTo>
                      <a:pt x="227" y="169"/>
                    </a:lnTo>
                    <a:lnTo>
                      <a:pt x="225" y="169"/>
                    </a:lnTo>
                    <a:lnTo>
                      <a:pt x="225" y="171"/>
                    </a:lnTo>
                    <a:lnTo>
                      <a:pt x="223" y="172"/>
                    </a:lnTo>
                    <a:lnTo>
                      <a:pt x="223" y="174"/>
                    </a:lnTo>
                    <a:lnTo>
                      <a:pt x="223" y="177"/>
                    </a:lnTo>
                    <a:lnTo>
                      <a:pt x="223" y="179"/>
                    </a:lnTo>
                    <a:lnTo>
                      <a:pt x="223" y="183"/>
                    </a:lnTo>
                    <a:lnTo>
                      <a:pt x="223" y="184"/>
                    </a:lnTo>
                    <a:lnTo>
                      <a:pt x="223" y="186"/>
                    </a:lnTo>
                    <a:lnTo>
                      <a:pt x="223" y="188"/>
                    </a:lnTo>
                    <a:lnTo>
                      <a:pt x="223" y="189"/>
                    </a:lnTo>
                    <a:lnTo>
                      <a:pt x="223" y="193"/>
                    </a:lnTo>
                    <a:lnTo>
                      <a:pt x="222" y="193"/>
                    </a:lnTo>
                    <a:lnTo>
                      <a:pt x="223" y="194"/>
                    </a:lnTo>
                    <a:lnTo>
                      <a:pt x="223" y="196"/>
                    </a:lnTo>
                    <a:lnTo>
                      <a:pt x="222" y="196"/>
                    </a:lnTo>
                    <a:lnTo>
                      <a:pt x="220" y="196"/>
                    </a:lnTo>
                    <a:lnTo>
                      <a:pt x="218" y="196"/>
                    </a:lnTo>
                    <a:lnTo>
                      <a:pt x="216" y="199"/>
                    </a:lnTo>
                    <a:lnTo>
                      <a:pt x="216" y="201"/>
                    </a:lnTo>
                    <a:lnTo>
                      <a:pt x="216" y="205"/>
                    </a:lnTo>
                    <a:lnTo>
                      <a:pt x="215" y="205"/>
                    </a:lnTo>
                    <a:lnTo>
                      <a:pt x="211" y="205"/>
                    </a:lnTo>
                    <a:lnTo>
                      <a:pt x="211" y="206"/>
                    </a:lnTo>
                    <a:lnTo>
                      <a:pt x="210" y="206"/>
                    </a:lnTo>
                    <a:lnTo>
                      <a:pt x="206" y="206"/>
                    </a:lnTo>
                    <a:lnTo>
                      <a:pt x="205" y="208"/>
                    </a:lnTo>
                    <a:lnTo>
                      <a:pt x="203" y="208"/>
                    </a:lnTo>
                    <a:lnTo>
                      <a:pt x="203" y="210"/>
                    </a:lnTo>
                    <a:lnTo>
                      <a:pt x="203" y="211"/>
                    </a:lnTo>
                    <a:lnTo>
                      <a:pt x="201" y="211"/>
                    </a:lnTo>
                    <a:lnTo>
                      <a:pt x="201" y="213"/>
                    </a:lnTo>
                    <a:lnTo>
                      <a:pt x="201" y="215"/>
                    </a:lnTo>
                    <a:lnTo>
                      <a:pt x="201" y="216"/>
                    </a:lnTo>
                    <a:lnTo>
                      <a:pt x="201" y="218"/>
                    </a:lnTo>
                    <a:lnTo>
                      <a:pt x="201" y="223"/>
                    </a:lnTo>
                    <a:lnTo>
                      <a:pt x="201" y="232"/>
                    </a:lnTo>
                    <a:lnTo>
                      <a:pt x="200" y="235"/>
                    </a:lnTo>
                    <a:lnTo>
                      <a:pt x="201" y="240"/>
                    </a:lnTo>
                    <a:lnTo>
                      <a:pt x="203" y="242"/>
                    </a:lnTo>
                    <a:lnTo>
                      <a:pt x="205" y="245"/>
                    </a:lnTo>
                    <a:lnTo>
                      <a:pt x="206" y="245"/>
                    </a:lnTo>
                    <a:lnTo>
                      <a:pt x="210" y="247"/>
                    </a:lnTo>
                    <a:lnTo>
                      <a:pt x="211" y="247"/>
                    </a:lnTo>
                    <a:lnTo>
                      <a:pt x="213" y="247"/>
                    </a:lnTo>
                    <a:lnTo>
                      <a:pt x="215" y="249"/>
                    </a:lnTo>
                    <a:lnTo>
                      <a:pt x="216" y="249"/>
                    </a:lnTo>
                    <a:lnTo>
                      <a:pt x="216" y="247"/>
                    </a:lnTo>
                    <a:lnTo>
                      <a:pt x="220" y="249"/>
                    </a:lnTo>
                    <a:lnTo>
                      <a:pt x="222" y="252"/>
                    </a:lnTo>
                    <a:lnTo>
                      <a:pt x="223" y="252"/>
                    </a:lnTo>
                    <a:lnTo>
                      <a:pt x="225" y="252"/>
                    </a:lnTo>
                    <a:lnTo>
                      <a:pt x="225" y="250"/>
                    </a:lnTo>
                    <a:lnTo>
                      <a:pt x="227" y="247"/>
                    </a:lnTo>
                    <a:lnTo>
                      <a:pt x="228" y="244"/>
                    </a:lnTo>
                    <a:lnTo>
                      <a:pt x="230" y="240"/>
                    </a:lnTo>
                    <a:lnTo>
                      <a:pt x="232" y="240"/>
                    </a:lnTo>
                    <a:lnTo>
                      <a:pt x="232" y="238"/>
                    </a:lnTo>
                    <a:lnTo>
                      <a:pt x="232" y="237"/>
                    </a:lnTo>
                    <a:lnTo>
                      <a:pt x="233" y="235"/>
                    </a:lnTo>
                    <a:lnTo>
                      <a:pt x="235" y="237"/>
                    </a:lnTo>
                    <a:lnTo>
                      <a:pt x="237" y="235"/>
                    </a:lnTo>
                    <a:lnTo>
                      <a:pt x="237" y="233"/>
                    </a:lnTo>
                    <a:lnTo>
                      <a:pt x="238" y="232"/>
                    </a:lnTo>
                    <a:lnTo>
                      <a:pt x="238" y="230"/>
                    </a:lnTo>
                    <a:lnTo>
                      <a:pt x="238" y="228"/>
                    </a:lnTo>
                    <a:lnTo>
                      <a:pt x="238" y="227"/>
                    </a:lnTo>
                    <a:lnTo>
                      <a:pt x="240" y="225"/>
                    </a:lnTo>
                    <a:lnTo>
                      <a:pt x="240" y="223"/>
                    </a:lnTo>
                    <a:lnTo>
                      <a:pt x="240" y="222"/>
                    </a:lnTo>
                    <a:lnTo>
                      <a:pt x="240" y="220"/>
                    </a:lnTo>
                    <a:lnTo>
                      <a:pt x="242" y="220"/>
                    </a:lnTo>
                    <a:lnTo>
                      <a:pt x="242" y="218"/>
                    </a:lnTo>
                    <a:lnTo>
                      <a:pt x="244" y="216"/>
                    </a:lnTo>
                    <a:lnTo>
                      <a:pt x="245" y="215"/>
                    </a:lnTo>
                    <a:lnTo>
                      <a:pt x="245" y="213"/>
                    </a:lnTo>
                    <a:lnTo>
                      <a:pt x="245" y="211"/>
                    </a:lnTo>
                    <a:lnTo>
                      <a:pt x="244" y="211"/>
                    </a:lnTo>
                    <a:lnTo>
                      <a:pt x="244" y="210"/>
                    </a:lnTo>
                    <a:lnTo>
                      <a:pt x="245" y="210"/>
                    </a:lnTo>
                    <a:lnTo>
                      <a:pt x="247" y="208"/>
                    </a:lnTo>
                    <a:lnTo>
                      <a:pt x="249" y="206"/>
                    </a:lnTo>
                    <a:lnTo>
                      <a:pt x="249" y="205"/>
                    </a:lnTo>
                    <a:lnTo>
                      <a:pt x="249" y="203"/>
                    </a:lnTo>
                    <a:lnTo>
                      <a:pt x="252" y="201"/>
                    </a:lnTo>
                    <a:lnTo>
                      <a:pt x="254" y="201"/>
                    </a:lnTo>
                    <a:lnTo>
                      <a:pt x="255" y="201"/>
                    </a:lnTo>
                    <a:lnTo>
                      <a:pt x="257" y="199"/>
                    </a:lnTo>
                    <a:lnTo>
                      <a:pt x="259" y="198"/>
                    </a:lnTo>
                    <a:lnTo>
                      <a:pt x="261" y="198"/>
                    </a:lnTo>
                    <a:lnTo>
                      <a:pt x="262" y="198"/>
                    </a:lnTo>
                    <a:lnTo>
                      <a:pt x="264" y="196"/>
                    </a:lnTo>
                    <a:lnTo>
                      <a:pt x="266" y="194"/>
                    </a:lnTo>
                    <a:lnTo>
                      <a:pt x="266" y="191"/>
                    </a:lnTo>
                    <a:lnTo>
                      <a:pt x="267" y="191"/>
                    </a:lnTo>
                    <a:lnTo>
                      <a:pt x="269" y="191"/>
                    </a:lnTo>
                    <a:lnTo>
                      <a:pt x="271" y="188"/>
                    </a:lnTo>
                    <a:lnTo>
                      <a:pt x="272" y="188"/>
                    </a:lnTo>
                    <a:lnTo>
                      <a:pt x="274" y="188"/>
                    </a:lnTo>
                    <a:lnTo>
                      <a:pt x="276" y="189"/>
                    </a:lnTo>
                    <a:lnTo>
                      <a:pt x="277" y="189"/>
                    </a:lnTo>
                    <a:lnTo>
                      <a:pt x="281" y="191"/>
                    </a:lnTo>
                    <a:lnTo>
                      <a:pt x="284" y="191"/>
                    </a:lnTo>
                    <a:lnTo>
                      <a:pt x="284" y="193"/>
                    </a:lnTo>
                    <a:lnTo>
                      <a:pt x="286" y="193"/>
                    </a:lnTo>
                    <a:lnTo>
                      <a:pt x="288" y="194"/>
                    </a:lnTo>
                    <a:lnTo>
                      <a:pt x="289" y="194"/>
                    </a:lnTo>
                    <a:lnTo>
                      <a:pt x="289" y="196"/>
                    </a:lnTo>
                    <a:lnTo>
                      <a:pt x="291" y="199"/>
                    </a:lnTo>
                    <a:lnTo>
                      <a:pt x="293" y="203"/>
                    </a:lnTo>
                    <a:lnTo>
                      <a:pt x="294" y="206"/>
                    </a:lnTo>
                    <a:lnTo>
                      <a:pt x="298" y="208"/>
                    </a:lnTo>
                    <a:lnTo>
                      <a:pt x="298" y="210"/>
                    </a:lnTo>
                    <a:lnTo>
                      <a:pt x="298" y="211"/>
                    </a:lnTo>
                    <a:lnTo>
                      <a:pt x="299" y="213"/>
                    </a:lnTo>
                    <a:lnTo>
                      <a:pt x="301" y="220"/>
                    </a:lnTo>
                    <a:lnTo>
                      <a:pt x="301" y="222"/>
                    </a:lnTo>
                    <a:lnTo>
                      <a:pt x="301" y="223"/>
                    </a:lnTo>
                    <a:lnTo>
                      <a:pt x="303" y="223"/>
                    </a:lnTo>
                    <a:lnTo>
                      <a:pt x="305" y="228"/>
                    </a:lnTo>
                    <a:lnTo>
                      <a:pt x="305" y="230"/>
                    </a:lnTo>
                    <a:lnTo>
                      <a:pt x="305" y="232"/>
                    </a:lnTo>
                    <a:lnTo>
                      <a:pt x="306" y="240"/>
                    </a:lnTo>
                    <a:lnTo>
                      <a:pt x="306" y="242"/>
                    </a:lnTo>
                    <a:lnTo>
                      <a:pt x="308" y="247"/>
                    </a:lnTo>
                    <a:lnTo>
                      <a:pt x="310" y="250"/>
                    </a:lnTo>
                    <a:lnTo>
                      <a:pt x="310" y="252"/>
                    </a:lnTo>
                    <a:lnTo>
                      <a:pt x="311" y="255"/>
                    </a:lnTo>
                    <a:lnTo>
                      <a:pt x="313" y="259"/>
                    </a:lnTo>
                    <a:lnTo>
                      <a:pt x="313" y="260"/>
                    </a:lnTo>
                    <a:lnTo>
                      <a:pt x="315" y="267"/>
                    </a:lnTo>
                    <a:lnTo>
                      <a:pt x="315" y="269"/>
                    </a:lnTo>
                    <a:lnTo>
                      <a:pt x="316" y="271"/>
                    </a:lnTo>
                    <a:lnTo>
                      <a:pt x="316" y="272"/>
                    </a:lnTo>
                    <a:lnTo>
                      <a:pt x="316" y="274"/>
                    </a:lnTo>
                    <a:lnTo>
                      <a:pt x="318" y="284"/>
                    </a:lnTo>
                    <a:lnTo>
                      <a:pt x="320" y="286"/>
                    </a:lnTo>
                    <a:lnTo>
                      <a:pt x="320" y="289"/>
                    </a:lnTo>
                    <a:lnTo>
                      <a:pt x="321" y="291"/>
                    </a:lnTo>
                    <a:lnTo>
                      <a:pt x="321" y="293"/>
                    </a:lnTo>
                    <a:lnTo>
                      <a:pt x="321" y="294"/>
                    </a:lnTo>
                    <a:lnTo>
                      <a:pt x="321" y="296"/>
                    </a:lnTo>
                    <a:lnTo>
                      <a:pt x="323" y="298"/>
                    </a:lnTo>
                    <a:lnTo>
                      <a:pt x="325" y="299"/>
                    </a:lnTo>
                    <a:lnTo>
                      <a:pt x="327" y="303"/>
                    </a:lnTo>
                    <a:lnTo>
                      <a:pt x="327" y="305"/>
                    </a:lnTo>
                    <a:lnTo>
                      <a:pt x="330" y="308"/>
                    </a:lnTo>
                    <a:lnTo>
                      <a:pt x="328" y="316"/>
                    </a:lnTo>
                    <a:lnTo>
                      <a:pt x="328" y="318"/>
                    </a:lnTo>
                    <a:lnTo>
                      <a:pt x="328" y="323"/>
                    </a:lnTo>
                    <a:lnTo>
                      <a:pt x="330" y="342"/>
                    </a:lnTo>
                    <a:lnTo>
                      <a:pt x="328" y="354"/>
                    </a:lnTo>
                    <a:lnTo>
                      <a:pt x="328" y="357"/>
                    </a:lnTo>
                    <a:lnTo>
                      <a:pt x="325" y="364"/>
                    </a:lnTo>
                    <a:lnTo>
                      <a:pt x="323" y="366"/>
                    </a:lnTo>
                    <a:lnTo>
                      <a:pt x="321" y="364"/>
                    </a:lnTo>
                    <a:lnTo>
                      <a:pt x="318" y="369"/>
                    </a:lnTo>
                    <a:lnTo>
                      <a:pt x="316" y="369"/>
                    </a:lnTo>
                    <a:lnTo>
                      <a:pt x="318" y="367"/>
                    </a:lnTo>
                    <a:lnTo>
                      <a:pt x="318" y="366"/>
                    </a:lnTo>
                    <a:lnTo>
                      <a:pt x="316" y="366"/>
                    </a:lnTo>
                    <a:lnTo>
                      <a:pt x="316" y="362"/>
                    </a:lnTo>
                    <a:lnTo>
                      <a:pt x="316" y="360"/>
                    </a:lnTo>
                    <a:lnTo>
                      <a:pt x="315" y="362"/>
                    </a:lnTo>
                    <a:lnTo>
                      <a:pt x="315" y="360"/>
                    </a:lnTo>
                    <a:lnTo>
                      <a:pt x="315" y="359"/>
                    </a:lnTo>
                    <a:lnTo>
                      <a:pt x="316" y="359"/>
                    </a:lnTo>
                    <a:lnTo>
                      <a:pt x="316" y="357"/>
                    </a:lnTo>
                    <a:lnTo>
                      <a:pt x="315" y="357"/>
                    </a:lnTo>
                    <a:lnTo>
                      <a:pt x="316" y="355"/>
                    </a:lnTo>
                    <a:lnTo>
                      <a:pt x="318" y="355"/>
                    </a:lnTo>
                    <a:lnTo>
                      <a:pt x="320" y="354"/>
                    </a:lnTo>
                    <a:lnTo>
                      <a:pt x="320" y="352"/>
                    </a:lnTo>
                    <a:lnTo>
                      <a:pt x="320" y="350"/>
                    </a:lnTo>
                    <a:lnTo>
                      <a:pt x="318" y="350"/>
                    </a:lnTo>
                    <a:lnTo>
                      <a:pt x="316" y="350"/>
                    </a:lnTo>
                    <a:lnTo>
                      <a:pt x="315" y="349"/>
                    </a:lnTo>
                    <a:lnTo>
                      <a:pt x="313" y="349"/>
                    </a:lnTo>
                    <a:lnTo>
                      <a:pt x="313" y="350"/>
                    </a:lnTo>
                    <a:lnTo>
                      <a:pt x="311" y="350"/>
                    </a:lnTo>
                    <a:lnTo>
                      <a:pt x="310" y="352"/>
                    </a:lnTo>
                    <a:lnTo>
                      <a:pt x="310" y="354"/>
                    </a:lnTo>
                    <a:lnTo>
                      <a:pt x="308" y="355"/>
                    </a:lnTo>
                    <a:lnTo>
                      <a:pt x="306" y="354"/>
                    </a:lnTo>
                    <a:lnTo>
                      <a:pt x="306" y="355"/>
                    </a:lnTo>
                    <a:lnTo>
                      <a:pt x="305" y="357"/>
                    </a:lnTo>
                    <a:lnTo>
                      <a:pt x="305" y="359"/>
                    </a:lnTo>
                    <a:lnTo>
                      <a:pt x="306" y="360"/>
                    </a:lnTo>
                    <a:lnTo>
                      <a:pt x="308" y="360"/>
                    </a:lnTo>
                    <a:lnTo>
                      <a:pt x="308" y="362"/>
                    </a:lnTo>
                    <a:lnTo>
                      <a:pt x="310" y="364"/>
                    </a:lnTo>
                    <a:lnTo>
                      <a:pt x="310" y="366"/>
                    </a:lnTo>
                    <a:lnTo>
                      <a:pt x="308" y="364"/>
                    </a:lnTo>
                    <a:lnTo>
                      <a:pt x="306" y="366"/>
                    </a:lnTo>
                    <a:lnTo>
                      <a:pt x="305" y="366"/>
                    </a:lnTo>
                    <a:lnTo>
                      <a:pt x="305" y="367"/>
                    </a:lnTo>
                    <a:lnTo>
                      <a:pt x="303" y="369"/>
                    </a:lnTo>
                    <a:lnTo>
                      <a:pt x="303" y="371"/>
                    </a:lnTo>
                    <a:lnTo>
                      <a:pt x="303" y="374"/>
                    </a:lnTo>
                    <a:lnTo>
                      <a:pt x="303" y="377"/>
                    </a:lnTo>
                    <a:lnTo>
                      <a:pt x="305" y="379"/>
                    </a:lnTo>
                    <a:lnTo>
                      <a:pt x="303" y="384"/>
                    </a:lnTo>
                    <a:lnTo>
                      <a:pt x="303" y="386"/>
                    </a:lnTo>
                    <a:lnTo>
                      <a:pt x="303" y="388"/>
                    </a:lnTo>
                    <a:lnTo>
                      <a:pt x="301" y="389"/>
                    </a:lnTo>
                    <a:lnTo>
                      <a:pt x="301" y="391"/>
                    </a:lnTo>
                    <a:lnTo>
                      <a:pt x="301" y="393"/>
                    </a:lnTo>
                    <a:lnTo>
                      <a:pt x="299" y="394"/>
                    </a:lnTo>
                    <a:lnTo>
                      <a:pt x="296" y="394"/>
                    </a:lnTo>
                    <a:lnTo>
                      <a:pt x="294" y="396"/>
                    </a:lnTo>
                    <a:lnTo>
                      <a:pt x="291" y="398"/>
                    </a:lnTo>
                    <a:lnTo>
                      <a:pt x="289" y="399"/>
                    </a:lnTo>
                    <a:lnTo>
                      <a:pt x="289" y="401"/>
                    </a:lnTo>
                    <a:lnTo>
                      <a:pt x="288" y="408"/>
                    </a:lnTo>
                    <a:lnTo>
                      <a:pt x="288" y="411"/>
                    </a:lnTo>
                    <a:lnTo>
                      <a:pt x="288" y="415"/>
                    </a:lnTo>
                    <a:lnTo>
                      <a:pt x="289" y="420"/>
                    </a:lnTo>
                    <a:lnTo>
                      <a:pt x="289" y="425"/>
                    </a:lnTo>
                    <a:lnTo>
                      <a:pt x="288" y="427"/>
                    </a:lnTo>
                    <a:lnTo>
                      <a:pt x="288" y="428"/>
                    </a:lnTo>
                    <a:lnTo>
                      <a:pt x="286" y="428"/>
                    </a:lnTo>
                    <a:lnTo>
                      <a:pt x="286" y="430"/>
                    </a:lnTo>
                    <a:lnTo>
                      <a:pt x="286" y="433"/>
                    </a:lnTo>
                    <a:lnTo>
                      <a:pt x="288" y="435"/>
                    </a:lnTo>
                    <a:lnTo>
                      <a:pt x="286" y="435"/>
                    </a:lnTo>
                    <a:lnTo>
                      <a:pt x="286" y="437"/>
                    </a:lnTo>
                    <a:lnTo>
                      <a:pt x="284" y="437"/>
                    </a:lnTo>
                    <a:lnTo>
                      <a:pt x="284" y="438"/>
                    </a:lnTo>
                    <a:lnTo>
                      <a:pt x="283" y="440"/>
                    </a:lnTo>
                    <a:lnTo>
                      <a:pt x="283" y="442"/>
                    </a:lnTo>
                    <a:lnTo>
                      <a:pt x="283" y="443"/>
                    </a:lnTo>
                    <a:lnTo>
                      <a:pt x="281" y="445"/>
                    </a:lnTo>
                    <a:lnTo>
                      <a:pt x="279" y="445"/>
                    </a:lnTo>
                    <a:lnTo>
                      <a:pt x="277" y="445"/>
                    </a:lnTo>
                    <a:lnTo>
                      <a:pt x="277" y="447"/>
                    </a:lnTo>
                    <a:lnTo>
                      <a:pt x="277" y="449"/>
                    </a:lnTo>
                    <a:lnTo>
                      <a:pt x="277" y="450"/>
                    </a:lnTo>
                    <a:lnTo>
                      <a:pt x="277" y="452"/>
                    </a:lnTo>
                    <a:lnTo>
                      <a:pt x="276" y="452"/>
                    </a:lnTo>
                    <a:lnTo>
                      <a:pt x="276" y="454"/>
                    </a:lnTo>
                    <a:lnTo>
                      <a:pt x="274" y="455"/>
                    </a:lnTo>
                    <a:lnTo>
                      <a:pt x="274" y="454"/>
                    </a:lnTo>
                    <a:lnTo>
                      <a:pt x="272" y="455"/>
                    </a:lnTo>
                    <a:lnTo>
                      <a:pt x="272" y="457"/>
                    </a:lnTo>
                    <a:lnTo>
                      <a:pt x="272" y="459"/>
                    </a:lnTo>
                    <a:lnTo>
                      <a:pt x="271" y="460"/>
                    </a:lnTo>
                    <a:lnTo>
                      <a:pt x="271" y="462"/>
                    </a:lnTo>
                    <a:lnTo>
                      <a:pt x="269" y="462"/>
                    </a:lnTo>
                    <a:lnTo>
                      <a:pt x="271" y="464"/>
                    </a:lnTo>
                    <a:lnTo>
                      <a:pt x="271" y="467"/>
                    </a:lnTo>
                    <a:lnTo>
                      <a:pt x="271" y="469"/>
                    </a:lnTo>
                    <a:lnTo>
                      <a:pt x="272" y="469"/>
                    </a:lnTo>
                    <a:lnTo>
                      <a:pt x="272" y="471"/>
                    </a:lnTo>
                    <a:lnTo>
                      <a:pt x="271" y="471"/>
                    </a:lnTo>
                    <a:lnTo>
                      <a:pt x="267" y="472"/>
                    </a:lnTo>
                    <a:lnTo>
                      <a:pt x="266" y="472"/>
                    </a:lnTo>
                    <a:lnTo>
                      <a:pt x="261" y="472"/>
                    </a:lnTo>
                    <a:lnTo>
                      <a:pt x="259" y="474"/>
                    </a:lnTo>
                    <a:lnTo>
                      <a:pt x="255" y="474"/>
                    </a:lnTo>
                    <a:lnTo>
                      <a:pt x="254" y="474"/>
                    </a:lnTo>
                    <a:lnTo>
                      <a:pt x="252" y="474"/>
                    </a:lnTo>
                    <a:lnTo>
                      <a:pt x="245" y="476"/>
                    </a:lnTo>
                    <a:lnTo>
                      <a:pt x="237" y="477"/>
                    </a:lnTo>
                    <a:lnTo>
                      <a:pt x="200" y="484"/>
                    </a:lnTo>
                    <a:lnTo>
                      <a:pt x="196" y="484"/>
                    </a:lnTo>
                    <a:lnTo>
                      <a:pt x="193" y="484"/>
                    </a:lnTo>
                    <a:lnTo>
                      <a:pt x="164" y="489"/>
                    </a:lnTo>
                    <a:lnTo>
                      <a:pt x="164" y="487"/>
                    </a:lnTo>
                    <a:lnTo>
                      <a:pt x="164" y="486"/>
                    </a:lnTo>
                    <a:lnTo>
                      <a:pt x="164" y="484"/>
                    </a:lnTo>
                    <a:lnTo>
                      <a:pt x="162" y="482"/>
                    </a:lnTo>
                    <a:lnTo>
                      <a:pt x="161" y="482"/>
                    </a:lnTo>
                    <a:lnTo>
                      <a:pt x="152" y="482"/>
                    </a:lnTo>
                    <a:lnTo>
                      <a:pt x="150" y="482"/>
                    </a:lnTo>
                    <a:lnTo>
                      <a:pt x="145" y="484"/>
                    </a:lnTo>
                    <a:lnTo>
                      <a:pt x="144" y="484"/>
                    </a:lnTo>
                    <a:lnTo>
                      <a:pt x="139" y="484"/>
                    </a:lnTo>
                    <a:lnTo>
                      <a:pt x="133" y="484"/>
                    </a:lnTo>
                    <a:lnTo>
                      <a:pt x="132" y="486"/>
                    </a:lnTo>
                    <a:lnTo>
                      <a:pt x="128" y="486"/>
                    </a:lnTo>
                    <a:lnTo>
                      <a:pt x="127" y="486"/>
                    </a:lnTo>
                    <a:lnTo>
                      <a:pt x="125" y="486"/>
                    </a:lnTo>
                    <a:lnTo>
                      <a:pt x="123" y="486"/>
                    </a:lnTo>
                    <a:lnTo>
                      <a:pt x="122" y="486"/>
                    </a:lnTo>
                    <a:lnTo>
                      <a:pt x="120" y="486"/>
                    </a:lnTo>
                    <a:lnTo>
                      <a:pt x="118" y="487"/>
                    </a:lnTo>
                    <a:lnTo>
                      <a:pt x="113" y="487"/>
                    </a:lnTo>
                    <a:lnTo>
                      <a:pt x="106" y="487"/>
                    </a:lnTo>
                    <a:lnTo>
                      <a:pt x="100" y="489"/>
                    </a:lnTo>
                    <a:lnTo>
                      <a:pt x="98" y="489"/>
                    </a:lnTo>
                    <a:lnTo>
                      <a:pt x="96" y="489"/>
                    </a:lnTo>
                    <a:lnTo>
                      <a:pt x="91" y="489"/>
                    </a:lnTo>
                    <a:lnTo>
                      <a:pt x="88" y="491"/>
                    </a:lnTo>
                    <a:lnTo>
                      <a:pt x="86" y="491"/>
                    </a:lnTo>
                    <a:lnTo>
                      <a:pt x="84" y="491"/>
                    </a:lnTo>
                    <a:lnTo>
                      <a:pt x="79" y="491"/>
                    </a:lnTo>
                    <a:lnTo>
                      <a:pt x="78" y="491"/>
                    </a:lnTo>
                    <a:lnTo>
                      <a:pt x="71" y="493"/>
                    </a:lnTo>
                    <a:lnTo>
                      <a:pt x="69" y="493"/>
                    </a:lnTo>
                    <a:lnTo>
                      <a:pt x="67" y="493"/>
                    </a:lnTo>
                    <a:lnTo>
                      <a:pt x="64" y="493"/>
                    </a:lnTo>
                    <a:lnTo>
                      <a:pt x="59" y="493"/>
                    </a:lnTo>
                    <a:lnTo>
                      <a:pt x="50" y="494"/>
                    </a:lnTo>
                    <a:lnTo>
                      <a:pt x="47" y="494"/>
                    </a:lnTo>
                    <a:lnTo>
                      <a:pt x="28" y="496"/>
                    </a:lnTo>
                    <a:lnTo>
                      <a:pt x="27" y="496"/>
                    </a:lnTo>
                    <a:lnTo>
                      <a:pt x="18" y="498"/>
                    </a:lnTo>
                    <a:lnTo>
                      <a:pt x="10" y="498"/>
                    </a:lnTo>
                    <a:lnTo>
                      <a:pt x="5" y="498"/>
                    </a:lnTo>
                    <a:lnTo>
                      <a:pt x="3" y="499"/>
                    </a:lnTo>
                    <a:lnTo>
                      <a:pt x="5" y="498"/>
                    </a:lnTo>
                    <a:lnTo>
                      <a:pt x="5" y="496"/>
                    </a:lnTo>
                    <a:lnTo>
                      <a:pt x="6" y="496"/>
                    </a:lnTo>
                    <a:lnTo>
                      <a:pt x="8" y="493"/>
                    </a:lnTo>
                    <a:lnTo>
                      <a:pt x="10" y="493"/>
                    </a:lnTo>
                    <a:lnTo>
                      <a:pt x="11" y="491"/>
                    </a:lnTo>
                    <a:lnTo>
                      <a:pt x="13" y="489"/>
                    </a:lnTo>
                    <a:lnTo>
                      <a:pt x="13" y="487"/>
                    </a:lnTo>
                    <a:lnTo>
                      <a:pt x="17" y="484"/>
                    </a:lnTo>
                    <a:lnTo>
                      <a:pt x="17" y="482"/>
                    </a:lnTo>
                    <a:lnTo>
                      <a:pt x="18" y="481"/>
                    </a:lnTo>
                    <a:lnTo>
                      <a:pt x="18" y="479"/>
                    </a:lnTo>
                    <a:lnTo>
                      <a:pt x="20" y="479"/>
                    </a:lnTo>
                    <a:lnTo>
                      <a:pt x="20" y="477"/>
                    </a:lnTo>
                    <a:lnTo>
                      <a:pt x="20" y="476"/>
                    </a:lnTo>
                    <a:lnTo>
                      <a:pt x="22" y="471"/>
                    </a:lnTo>
                    <a:lnTo>
                      <a:pt x="22" y="469"/>
                    </a:lnTo>
                    <a:lnTo>
                      <a:pt x="22" y="467"/>
                    </a:lnTo>
                    <a:lnTo>
                      <a:pt x="22" y="465"/>
                    </a:lnTo>
                    <a:lnTo>
                      <a:pt x="23" y="465"/>
                    </a:lnTo>
                    <a:lnTo>
                      <a:pt x="23" y="464"/>
                    </a:lnTo>
                    <a:lnTo>
                      <a:pt x="25" y="459"/>
                    </a:lnTo>
                    <a:lnTo>
                      <a:pt x="25" y="457"/>
                    </a:lnTo>
                    <a:lnTo>
                      <a:pt x="25" y="455"/>
                    </a:lnTo>
                    <a:lnTo>
                      <a:pt x="25" y="454"/>
                    </a:lnTo>
                    <a:lnTo>
                      <a:pt x="27" y="452"/>
                    </a:lnTo>
                    <a:lnTo>
                      <a:pt x="27" y="450"/>
                    </a:lnTo>
                    <a:lnTo>
                      <a:pt x="28" y="449"/>
                    </a:lnTo>
                    <a:lnTo>
                      <a:pt x="28" y="447"/>
                    </a:lnTo>
                    <a:lnTo>
                      <a:pt x="32" y="443"/>
                    </a:lnTo>
                    <a:lnTo>
                      <a:pt x="32" y="442"/>
                    </a:lnTo>
                    <a:lnTo>
                      <a:pt x="32" y="440"/>
                    </a:lnTo>
                    <a:lnTo>
                      <a:pt x="34" y="440"/>
                    </a:lnTo>
                    <a:lnTo>
                      <a:pt x="34" y="437"/>
                    </a:lnTo>
                    <a:lnTo>
                      <a:pt x="37" y="428"/>
                    </a:lnTo>
                    <a:lnTo>
                      <a:pt x="37" y="423"/>
                    </a:lnTo>
                    <a:lnTo>
                      <a:pt x="39" y="418"/>
                    </a:lnTo>
                    <a:lnTo>
                      <a:pt x="39" y="416"/>
                    </a:lnTo>
                    <a:lnTo>
                      <a:pt x="39" y="415"/>
                    </a:lnTo>
                    <a:lnTo>
                      <a:pt x="39" y="413"/>
                    </a:lnTo>
                    <a:lnTo>
                      <a:pt x="40" y="408"/>
                    </a:lnTo>
                    <a:lnTo>
                      <a:pt x="40" y="401"/>
                    </a:lnTo>
                    <a:lnTo>
                      <a:pt x="40" y="398"/>
                    </a:lnTo>
                    <a:lnTo>
                      <a:pt x="40" y="396"/>
                    </a:lnTo>
                    <a:lnTo>
                      <a:pt x="40" y="394"/>
                    </a:lnTo>
                    <a:lnTo>
                      <a:pt x="40" y="389"/>
                    </a:lnTo>
                    <a:lnTo>
                      <a:pt x="40" y="388"/>
                    </a:lnTo>
                    <a:lnTo>
                      <a:pt x="40" y="386"/>
                    </a:lnTo>
                    <a:lnTo>
                      <a:pt x="40" y="382"/>
                    </a:lnTo>
                    <a:lnTo>
                      <a:pt x="40" y="379"/>
                    </a:lnTo>
                    <a:lnTo>
                      <a:pt x="40" y="374"/>
                    </a:lnTo>
                    <a:lnTo>
                      <a:pt x="39" y="371"/>
                    </a:lnTo>
                    <a:lnTo>
                      <a:pt x="39" y="366"/>
                    </a:lnTo>
                    <a:lnTo>
                      <a:pt x="39" y="362"/>
                    </a:lnTo>
                    <a:lnTo>
                      <a:pt x="37" y="359"/>
                    </a:lnTo>
                    <a:lnTo>
                      <a:pt x="37" y="355"/>
                    </a:lnTo>
                    <a:lnTo>
                      <a:pt x="35" y="347"/>
                    </a:lnTo>
                    <a:lnTo>
                      <a:pt x="35" y="343"/>
                    </a:lnTo>
                    <a:lnTo>
                      <a:pt x="34" y="340"/>
                    </a:lnTo>
                    <a:lnTo>
                      <a:pt x="34" y="338"/>
                    </a:lnTo>
                    <a:lnTo>
                      <a:pt x="32" y="338"/>
                    </a:lnTo>
                    <a:lnTo>
                      <a:pt x="32" y="337"/>
                    </a:lnTo>
                    <a:lnTo>
                      <a:pt x="30" y="332"/>
                    </a:lnTo>
                    <a:lnTo>
                      <a:pt x="30" y="330"/>
                    </a:lnTo>
                    <a:lnTo>
                      <a:pt x="27" y="327"/>
                    </a:lnTo>
                    <a:lnTo>
                      <a:pt x="27" y="323"/>
                    </a:lnTo>
                    <a:lnTo>
                      <a:pt x="25" y="323"/>
                    </a:lnTo>
                    <a:lnTo>
                      <a:pt x="25" y="321"/>
                    </a:lnTo>
                    <a:lnTo>
                      <a:pt x="23" y="318"/>
                    </a:lnTo>
                    <a:lnTo>
                      <a:pt x="23" y="316"/>
                    </a:lnTo>
                    <a:lnTo>
                      <a:pt x="22" y="316"/>
                    </a:lnTo>
                    <a:lnTo>
                      <a:pt x="20" y="311"/>
                    </a:lnTo>
                    <a:lnTo>
                      <a:pt x="18" y="310"/>
                    </a:lnTo>
                    <a:lnTo>
                      <a:pt x="18" y="308"/>
                    </a:lnTo>
                    <a:lnTo>
                      <a:pt x="17" y="308"/>
                    </a:lnTo>
                    <a:lnTo>
                      <a:pt x="17" y="306"/>
                    </a:lnTo>
                    <a:lnTo>
                      <a:pt x="15" y="301"/>
                    </a:lnTo>
                    <a:lnTo>
                      <a:pt x="15" y="299"/>
                    </a:lnTo>
                    <a:lnTo>
                      <a:pt x="13" y="299"/>
                    </a:lnTo>
                    <a:lnTo>
                      <a:pt x="13" y="296"/>
                    </a:lnTo>
                    <a:lnTo>
                      <a:pt x="11" y="294"/>
                    </a:lnTo>
                    <a:lnTo>
                      <a:pt x="11" y="293"/>
                    </a:lnTo>
                    <a:lnTo>
                      <a:pt x="11" y="291"/>
                    </a:lnTo>
                    <a:lnTo>
                      <a:pt x="10" y="289"/>
                    </a:lnTo>
                    <a:lnTo>
                      <a:pt x="10" y="286"/>
                    </a:lnTo>
                    <a:lnTo>
                      <a:pt x="6" y="281"/>
                    </a:lnTo>
                    <a:lnTo>
                      <a:pt x="6" y="279"/>
                    </a:lnTo>
                    <a:lnTo>
                      <a:pt x="5" y="279"/>
                    </a:lnTo>
                    <a:lnTo>
                      <a:pt x="5" y="277"/>
                    </a:lnTo>
                    <a:lnTo>
                      <a:pt x="3" y="274"/>
                    </a:lnTo>
                    <a:lnTo>
                      <a:pt x="3" y="272"/>
                    </a:lnTo>
                    <a:lnTo>
                      <a:pt x="3" y="271"/>
                    </a:lnTo>
                    <a:lnTo>
                      <a:pt x="3" y="269"/>
                    </a:lnTo>
                    <a:lnTo>
                      <a:pt x="3" y="267"/>
                    </a:lnTo>
                    <a:lnTo>
                      <a:pt x="5" y="266"/>
                    </a:lnTo>
                    <a:lnTo>
                      <a:pt x="5" y="264"/>
                    </a:lnTo>
                    <a:lnTo>
                      <a:pt x="6" y="262"/>
                    </a:lnTo>
                    <a:lnTo>
                      <a:pt x="6" y="260"/>
                    </a:lnTo>
                    <a:lnTo>
                      <a:pt x="8" y="259"/>
                    </a:lnTo>
                    <a:lnTo>
                      <a:pt x="8" y="257"/>
                    </a:lnTo>
                    <a:lnTo>
                      <a:pt x="8" y="255"/>
                    </a:lnTo>
                    <a:lnTo>
                      <a:pt x="10" y="254"/>
                    </a:lnTo>
                    <a:lnTo>
                      <a:pt x="10" y="250"/>
                    </a:lnTo>
                    <a:lnTo>
                      <a:pt x="10" y="249"/>
                    </a:lnTo>
                    <a:lnTo>
                      <a:pt x="10" y="247"/>
                    </a:lnTo>
                    <a:lnTo>
                      <a:pt x="8" y="245"/>
                    </a:lnTo>
                    <a:lnTo>
                      <a:pt x="8" y="240"/>
                    </a:lnTo>
                    <a:lnTo>
                      <a:pt x="6" y="237"/>
                    </a:lnTo>
                    <a:lnTo>
                      <a:pt x="6" y="235"/>
                    </a:lnTo>
                    <a:lnTo>
                      <a:pt x="5" y="232"/>
                    </a:lnTo>
                    <a:lnTo>
                      <a:pt x="3" y="228"/>
                    </a:lnTo>
                    <a:lnTo>
                      <a:pt x="1" y="225"/>
                    </a:lnTo>
                    <a:lnTo>
                      <a:pt x="0" y="223"/>
                    </a:lnTo>
                    <a:lnTo>
                      <a:pt x="0" y="222"/>
                    </a:lnTo>
                    <a:lnTo>
                      <a:pt x="1" y="220"/>
                    </a:lnTo>
                    <a:lnTo>
                      <a:pt x="1" y="218"/>
                    </a:lnTo>
                    <a:lnTo>
                      <a:pt x="3" y="216"/>
                    </a:lnTo>
                    <a:lnTo>
                      <a:pt x="5" y="216"/>
                    </a:lnTo>
                    <a:lnTo>
                      <a:pt x="5" y="215"/>
                    </a:lnTo>
                    <a:lnTo>
                      <a:pt x="6" y="213"/>
                    </a:lnTo>
                    <a:lnTo>
                      <a:pt x="6" y="211"/>
                    </a:lnTo>
                    <a:lnTo>
                      <a:pt x="8" y="208"/>
                    </a:lnTo>
                    <a:lnTo>
                      <a:pt x="8" y="206"/>
                    </a:lnTo>
                    <a:lnTo>
                      <a:pt x="8" y="205"/>
                    </a:lnTo>
                    <a:lnTo>
                      <a:pt x="10" y="203"/>
                    </a:lnTo>
                    <a:lnTo>
                      <a:pt x="10" y="199"/>
                    </a:lnTo>
                    <a:lnTo>
                      <a:pt x="11" y="198"/>
                    </a:lnTo>
                    <a:lnTo>
                      <a:pt x="11" y="196"/>
                    </a:lnTo>
                    <a:lnTo>
                      <a:pt x="11" y="194"/>
                    </a:lnTo>
                    <a:lnTo>
                      <a:pt x="13" y="193"/>
                    </a:lnTo>
                    <a:lnTo>
                      <a:pt x="13" y="191"/>
                    </a:lnTo>
                    <a:lnTo>
                      <a:pt x="13" y="189"/>
                    </a:lnTo>
                    <a:lnTo>
                      <a:pt x="15" y="184"/>
                    </a:lnTo>
                    <a:lnTo>
                      <a:pt x="17" y="177"/>
                    </a:lnTo>
                    <a:lnTo>
                      <a:pt x="17" y="176"/>
                    </a:lnTo>
                    <a:lnTo>
                      <a:pt x="17" y="174"/>
                    </a:lnTo>
                    <a:lnTo>
                      <a:pt x="15" y="172"/>
                    </a:lnTo>
                    <a:lnTo>
                      <a:pt x="15" y="171"/>
                    </a:lnTo>
                    <a:lnTo>
                      <a:pt x="15" y="169"/>
                    </a:lnTo>
                    <a:lnTo>
                      <a:pt x="15" y="167"/>
                    </a:lnTo>
                    <a:lnTo>
                      <a:pt x="15" y="166"/>
                    </a:lnTo>
                    <a:lnTo>
                      <a:pt x="17" y="164"/>
                    </a:lnTo>
                    <a:lnTo>
                      <a:pt x="17" y="161"/>
                    </a:lnTo>
                    <a:lnTo>
                      <a:pt x="17" y="159"/>
                    </a:lnTo>
                    <a:lnTo>
                      <a:pt x="15" y="155"/>
                    </a:lnTo>
                    <a:lnTo>
                      <a:pt x="15" y="154"/>
                    </a:lnTo>
                    <a:lnTo>
                      <a:pt x="13" y="149"/>
                    </a:lnTo>
                    <a:lnTo>
                      <a:pt x="11" y="147"/>
                    </a:lnTo>
                    <a:lnTo>
                      <a:pt x="11" y="144"/>
                    </a:lnTo>
                    <a:lnTo>
                      <a:pt x="13" y="142"/>
                    </a:lnTo>
                    <a:lnTo>
                      <a:pt x="18" y="140"/>
                    </a:lnTo>
                    <a:lnTo>
                      <a:pt x="18" y="138"/>
                    </a:lnTo>
                    <a:lnTo>
                      <a:pt x="22" y="138"/>
                    </a:lnTo>
                    <a:lnTo>
                      <a:pt x="23" y="138"/>
                    </a:lnTo>
                    <a:lnTo>
                      <a:pt x="23" y="137"/>
                    </a:lnTo>
                    <a:lnTo>
                      <a:pt x="25" y="133"/>
                    </a:lnTo>
                    <a:lnTo>
                      <a:pt x="25" y="132"/>
                    </a:lnTo>
                    <a:lnTo>
                      <a:pt x="25" y="128"/>
                    </a:lnTo>
                    <a:lnTo>
                      <a:pt x="25" y="127"/>
                    </a:lnTo>
                    <a:lnTo>
                      <a:pt x="25" y="125"/>
                    </a:lnTo>
                    <a:lnTo>
                      <a:pt x="23" y="122"/>
                    </a:lnTo>
                    <a:lnTo>
                      <a:pt x="23" y="118"/>
                    </a:lnTo>
                    <a:lnTo>
                      <a:pt x="23" y="116"/>
                    </a:lnTo>
                    <a:lnTo>
                      <a:pt x="25" y="115"/>
                    </a:lnTo>
                    <a:lnTo>
                      <a:pt x="27" y="116"/>
                    </a:lnTo>
                    <a:lnTo>
                      <a:pt x="28" y="116"/>
                    </a:lnTo>
                    <a:lnTo>
                      <a:pt x="30" y="116"/>
                    </a:lnTo>
                    <a:lnTo>
                      <a:pt x="30" y="115"/>
                    </a:lnTo>
                    <a:lnTo>
                      <a:pt x="30" y="113"/>
                    </a:lnTo>
                    <a:lnTo>
                      <a:pt x="32" y="111"/>
                    </a:lnTo>
                    <a:lnTo>
                      <a:pt x="32" y="110"/>
                    </a:lnTo>
                    <a:lnTo>
                      <a:pt x="32" y="108"/>
                    </a:lnTo>
                    <a:lnTo>
                      <a:pt x="34" y="108"/>
                    </a:lnTo>
                    <a:lnTo>
                      <a:pt x="35" y="108"/>
                    </a:lnTo>
                    <a:lnTo>
                      <a:pt x="37" y="108"/>
                    </a:lnTo>
                    <a:lnTo>
                      <a:pt x="37" y="110"/>
                    </a:lnTo>
                    <a:lnTo>
                      <a:pt x="39" y="111"/>
                    </a:lnTo>
                    <a:lnTo>
                      <a:pt x="40" y="110"/>
                    </a:lnTo>
                    <a:lnTo>
                      <a:pt x="42" y="110"/>
                    </a:lnTo>
                    <a:lnTo>
                      <a:pt x="44" y="106"/>
                    </a:lnTo>
                    <a:lnTo>
                      <a:pt x="44" y="105"/>
                    </a:lnTo>
                    <a:lnTo>
                      <a:pt x="44" y="103"/>
                    </a:lnTo>
                    <a:lnTo>
                      <a:pt x="44" y="101"/>
                    </a:lnTo>
                    <a:lnTo>
                      <a:pt x="45" y="100"/>
                    </a:lnTo>
                    <a:lnTo>
                      <a:pt x="45" y="96"/>
                    </a:lnTo>
                    <a:lnTo>
                      <a:pt x="49" y="94"/>
                    </a:lnTo>
                    <a:lnTo>
                      <a:pt x="49" y="93"/>
                    </a:lnTo>
                    <a:lnTo>
                      <a:pt x="50" y="91"/>
                    </a:lnTo>
                    <a:lnTo>
                      <a:pt x="50" y="89"/>
                    </a:lnTo>
                    <a:lnTo>
                      <a:pt x="50" y="88"/>
                    </a:lnTo>
                    <a:lnTo>
                      <a:pt x="52" y="84"/>
                    </a:lnTo>
                    <a:lnTo>
                      <a:pt x="54" y="79"/>
                    </a:lnTo>
                    <a:lnTo>
                      <a:pt x="54" y="81"/>
                    </a:lnTo>
                    <a:lnTo>
                      <a:pt x="56" y="79"/>
                    </a:lnTo>
                    <a:lnTo>
                      <a:pt x="57" y="78"/>
                    </a:lnTo>
                    <a:lnTo>
                      <a:pt x="59" y="76"/>
                    </a:lnTo>
                    <a:lnTo>
                      <a:pt x="61" y="78"/>
                    </a:lnTo>
                    <a:lnTo>
                      <a:pt x="61" y="79"/>
                    </a:lnTo>
                    <a:lnTo>
                      <a:pt x="61" y="81"/>
                    </a:lnTo>
                    <a:lnTo>
                      <a:pt x="59" y="81"/>
                    </a:lnTo>
                    <a:lnTo>
                      <a:pt x="59" y="83"/>
                    </a:lnTo>
                    <a:lnTo>
                      <a:pt x="57" y="83"/>
                    </a:lnTo>
                    <a:lnTo>
                      <a:pt x="56" y="83"/>
                    </a:lnTo>
                    <a:lnTo>
                      <a:pt x="56" y="84"/>
                    </a:lnTo>
                    <a:lnTo>
                      <a:pt x="56" y="86"/>
                    </a:lnTo>
                    <a:lnTo>
                      <a:pt x="56" y="88"/>
                    </a:lnTo>
                    <a:lnTo>
                      <a:pt x="57" y="93"/>
                    </a:lnTo>
                    <a:lnTo>
                      <a:pt x="59" y="93"/>
                    </a:lnTo>
                    <a:lnTo>
                      <a:pt x="59" y="94"/>
                    </a:lnTo>
                    <a:lnTo>
                      <a:pt x="59" y="96"/>
                    </a:lnTo>
                    <a:lnTo>
                      <a:pt x="57" y="96"/>
                    </a:lnTo>
                    <a:lnTo>
                      <a:pt x="57" y="100"/>
                    </a:lnTo>
                    <a:lnTo>
                      <a:pt x="56" y="101"/>
                    </a:lnTo>
                    <a:lnTo>
                      <a:pt x="57" y="103"/>
                    </a:lnTo>
                    <a:lnTo>
                      <a:pt x="57" y="105"/>
                    </a:lnTo>
                    <a:lnTo>
                      <a:pt x="59" y="110"/>
                    </a:lnTo>
                    <a:lnTo>
                      <a:pt x="57" y="111"/>
                    </a:lnTo>
                    <a:lnTo>
                      <a:pt x="56" y="115"/>
                    </a:lnTo>
                    <a:lnTo>
                      <a:pt x="56" y="116"/>
                    </a:lnTo>
                    <a:lnTo>
                      <a:pt x="56" y="120"/>
                    </a:lnTo>
                    <a:lnTo>
                      <a:pt x="56" y="122"/>
                    </a:lnTo>
                    <a:lnTo>
                      <a:pt x="57" y="125"/>
                    </a:lnTo>
                    <a:lnTo>
                      <a:pt x="57" y="127"/>
                    </a:lnTo>
                    <a:lnTo>
                      <a:pt x="57" y="128"/>
                    </a:lnTo>
                    <a:lnTo>
                      <a:pt x="59" y="130"/>
                    </a:lnTo>
                    <a:lnTo>
                      <a:pt x="61" y="130"/>
                    </a:lnTo>
                    <a:lnTo>
                      <a:pt x="61" y="128"/>
                    </a:lnTo>
                    <a:lnTo>
                      <a:pt x="61" y="127"/>
                    </a:lnTo>
                    <a:lnTo>
                      <a:pt x="61" y="125"/>
                    </a:lnTo>
                    <a:lnTo>
                      <a:pt x="64" y="116"/>
                    </a:lnTo>
                    <a:lnTo>
                      <a:pt x="64" y="115"/>
                    </a:lnTo>
                    <a:lnTo>
                      <a:pt x="62" y="115"/>
                    </a:lnTo>
                    <a:lnTo>
                      <a:pt x="62" y="113"/>
                    </a:lnTo>
                    <a:lnTo>
                      <a:pt x="62" y="111"/>
                    </a:lnTo>
                    <a:lnTo>
                      <a:pt x="64" y="110"/>
                    </a:lnTo>
                    <a:lnTo>
                      <a:pt x="64" y="108"/>
                    </a:lnTo>
                    <a:lnTo>
                      <a:pt x="64" y="105"/>
                    </a:lnTo>
                    <a:lnTo>
                      <a:pt x="64" y="103"/>
                    </a:lnTo>
                    <a:lnTo>
                      <a:pt x="66" y="101"/>
                    </a:lnTo>
                    <a:lnTo>
                      <a:pt x="67" y="101"/>
                    </a:lnTo>
                    <a:lnTo>
                      <a:pt x="67" y="103"/>
                    </a:lnTo>
                    <a:lnTo>
                      <a:pt x="67" y="105"/>
                    </a:lnTo>
                    <a:lnTo>
                      <a:pt x="67" y="106"/>
                    </a:lnTo>
                    <a:lnTo>
                      <a:pt x="67" y="108"/>
                    </a:lnTo>
                    <a:lnTo>
                      <a:pt x="67" y="110"/>
                    </a:lnTo>
                    <a:lnTo>
                      <a:pt x="67" y="111"/>
                    </a:lnTo>
                    <a:lnTo>
                      <a:pt x="67" y="113"/>
                    </a:lnTo>
                    <a:lnTo>
                      <a:pt x="67" y="116"/>
                    </a:lnTo>
                    <a:lnTo>
                      <a:pt x="67" y="118"/>
                    </a:lnTo>
                    <a:lnTo>
                      <a:pt x="66" y="118"/>
                    </a:lnTo>
                    <a:lnTo>
                      <a:pt x="66" y="120"/>
                    </a:lnTo>
                    <a:lnTo>
                      <a:pt x="64" y="120"/>
                    </a:lnTo>
                    <a:lnTo>
                      <a:pt x="64" y="122"/>
                    </a:lnTo>
                    <a:lnTo>
                      <a:pt x="64" y="123"/>
                    </a:lnTo>
                    <a:lnTo>
                      <a:pt x="62" y="123"/>
                    </a:lnTo>
                    <a:lnTo>
                      <a:pt x="62" y="125"/>
                    </a:lnTo>
                    <a:lnTo>
                      <a:pt x="64" y="127"/>
                    </a:lnTo>
                    <a:lnTo>
                      <a:pt x="62" y="128"/>
                    </a:lnTo>
                    <a:lnTo>
                      <a:pt x="62" y="130"/>
                    </a:lnTo>
                    <a:lnTo>
                      <a:pt x="64" y="132"/>
                    </a:lnTo>
                    <a:lnTo>
                      <a:pt x="66" y="132"/>
                    </a:lnTo>
                    <a:lnTo>
                      <a:pt x="66" y="130"/>
                    </a:lnTo>
                    <a:lnTo>
                      <a:pt x="67" y="128"/>
                    </a:lnTo>
                    <a:lnTo>
                      <a:pt x="67" y="127"/>
                    </a:lnTo>
                    <a:lnTo>
                      <a:pt x="67" y="125"/>
                    </a:lnTo>
                    <a:lnTo>
                      <a:pt x="67" y="123"/>
                    </a:lnTo>
                    <a:lnTo>
                      <a:pt x="69" y="123"/>
                    </a:lnTo>
                    <a:lnTo>
                      <a:pt x="71" y="122"/>
                    </a:lnTo>
                    <a:lnTo>
                      <a:pt x="71" y="120"/>
                    </a:lnTo>
                    <a:lnTo>
                      <a:pt x="71" y="118"/>
                    </a:lnTo>
                    <a:lnTo>
                      <a:pt x="71" y="116"/>
                    </a:lnTo>
                    <a:lnTo>
                      <a:pt x="72" y="115"/>
                    </a:lnTo>
                    <a:lnTo>
                      <a:pt x="72" y="113"/>
                    </a:lnTo>
                    <a:lnTo>
                      <a:pt x="72" y="110"/>
                    </a:lnTo>
                    <a:lnTo>
                      <a:pt x="74" y="108"/>
                    </a:lnTo>
                    <a:lnTo>
                      <a:pt x="74" y="100"/>
                    </a:lnTo>
                    <a:lnTo>
                      <a:pt x="74" y="98"/>
                    </a:lnTo>
                    <a:lnTo>
                      <a:pt x="72" y="94"/>
                    </a:lnTo>
                    <a:lnTo>
                      <a:pt x="74" y="93"/>
                    </a:lnTo>
                    <a:lnTo>
                      <a:pt x="74" y="91"/>
                    </a:lnTo>
                    <a:lnTo>
                      <a:pt x="74" y="86"/>
                    </a:lnTo>
                    <a:lnTo>
                      <a:pt x="72" y="84"/>
                    </a:lnTo>
                    <a:lnTo>
                      <a:pt x="72" y="83"/>
                    </a:lnTo>
                    <a:lnTo>
                      <a:pt x="71" y="78"/>
                    </a:lnTo>
                    <a:lnTo>
                      <a:pt x="71" y="74"/>
                    </a:lnTo>
                    <a:lnTo>
                      <a:pt x="71" y="71"/>
                    </a:lnTo>
                    <a:lnTo>
                      <a:pt x="71" y="67"/>
                    </a:lnTo>
                    <a:lnTo>
                      <a:pt x="72" y="66"/>
                    </a:lnTo>
                    <a:lnTo>
                      <a:pt x="74" y="64"/>
                    </a:lnTo>
                    <a:lnTo>
                      <a:pt x="74" y="62"/>
                    </a:lnTo>
                    <a:lnTo>
                      <a:pt x="76" y="62"/>
                    </a:lnTo>
                    <a:lnTo>
                      <a:pt x="76" y="61"/>
                    </a:lnTo>
                    <a:lnTo>
                      <a:pt x="78" y="61"/>
                    </a:lnTo>
                    <a:lnTo>
                      <a:pt x="79" y="59"/>
                    </a:lnTo>
                    <a:lnTo>
                      <a:pt x="81" y="57"/>
                    </a:lnTo>
                    <a:lnTo>
                      <a:pt x="83" y="55"/>
                    </a:lnTo>
                    <a:lnTo>
                      <a:pt x="84" y="55"/>
                    </a:lnTo>
                    <a:lnTo>
                      <a:pt x="86" y="54"/>
                    </a:lnTo>
                    <a:lnTo>
                      <a:pt x="89" y="54"/>
                    </a:lnTo>
                    <a:lnTo>
                      <a:pt x="91" y="54"/>
                    </a:lnTo>
                    <a:lnTo>
                      <a:pt x="93" y="54"/>
                    </a:lnTo>
                    <a:lnTo>
                      <a:pt x="94" y="54"/>
                    </a:lnTo>
                    <a:lnTo>
                      <a:pt x="96" y="52"/>
                    </a:lnTo>
                    <a:lnTo>
                      <a:pt x="98" y="52"/>
                    </a:lnTo>
                    <a:lnTo>
                      <a:pt x="100" y="52"/>
                    </a:lnTo>
                    <a:lnTo>
                      <a:pt x="100" y="50"/>
                    </a:lnTo>
                    <a:lnTo>
                      <a:pt x="103" y="49"/>
                    </a:lnTo>
                    <a:lnTo>
                      <a:pt x="103" y="47"/>
                    </a:lnTo>
                    <a:lnTo>
                      <a:pt x="103" y="45"/>
                    </a:lnTo>
                    <a:lnTo>
                      <a:pt x="98" y="45"/>
                    </a:lnTo>
                    <a:lnTo>
                      <a:pt x="96" y="45"/>
                    </a:lnTo>
                    <a:lnTo>
                      <a:pt x="94" y="45"/>
                    </a:lnTo>
                    <a:lnTo>
                      <a:pt x="93" y="45"/>
                    </a:lnTo>
                    <a:lnTo>
                      <a:pt x="93" y="44"/>
                    </a:lnTo>
                    <a:lnTo>
                      <a:pt x="91" y="42"/>
                    </a:lnTo>
                    <a:lnTo>
                      <a:pt x="89" y="40"/>
                    </a:lnTo>
                    <a:lnTo>
                      <a:pt x="88" y="39"/>
                    </a:lnTo>
                    <a:lnTo>
                      <a:pt x="88" y="37"/>
                    </a:lnTo>
                    <a:lnTo>
                      <a:pt x="88" y="35"/>
                    </a:lnTo>
                    <a:lnTo>
                      <a:pt x="86" y="33"/>
                    </a:lnTo>
                    <a:lnTo>
                      <a:pt x="86" y="32"/>
                    </a:lnTo>
                    <a:lnTo>
                      <a:pt x="86" y="30"/>
                    </a:lnTo>
                    <a:lnTo>
                      <a:pt x="86" y="28"/>
                    </a:lnTo>
                    <a:lnTo>
                      <a:pt x="86" y="27"/>
                    </a:lnTo>
                    <a:lnTo>
                      <a:pt x="88" y="25"/>
                    </a:lnTo>
                    <a:lnTo>
                      <a:pt x="88" y="23"/>
                    </a:lnTo>
                    <a:lnTo>
                      <a:pt x="88" y="22"/>
                    </a:lnTo>
                    <a:lnTo>
                      <a:pt x="89" y="22"/>
                    </a:lnTo>
                    <a:lnTo>
                      <a:pt x="89" y="20"/>
                    </a:lnTo>
                    <a:lnTo>
                      <a:pt x="91" y="20"/>
                    </a:lnTo>
                    <a:lnTo>
                      <a:pt x="91" y="18"/>
                    </a:lnTo>
                    <a:lnTo>
                      <a:pt x="93" y="18"/>
                    </a:lnTo>
                    <a:lnTo>
                      <a:pt x="93" y="17"/>
                    </a:lnTo>
                    <a:lnTo>
                      <a:pt x="94" y="15"/>
                    </a:lnTo>
                    <a:lnTo>
                      <a:pt x="94" y="13"/>
                    </a:lnTo>
                    <a:lnTo>
                      <a:pt x="96" y="11"/>
                    </a:lnTo>
                    <a:lnTo>
                      <a:pt x="96" y="10"/>
                    </a:lnTo>
                    <a:lnTo>
                      <a:pt x="96" y="8"/>
                    </a:lnTo>
                    <a:lnTo>
                      <a:pt x="94" y="8"/>
                    </a:lnTo>
                    <a:lnTo>
                      <a:pt x="94" y="6"/>
                    </a:lnTo>
                    <a:lnTo>
                      <a:pt x="93" y="6"/>
                    </a:lnTo>
                    <a:lnTo>
                      <a:pt x="91" y="6"/>
                    </a:lnTo>
                    <a:lnTo>
                      <a:pt x="91" y="5"/>
                    </a:lnTo>
                    <a:lnTo>
                      <a:pt x="93" y="5"/>
                    </a:lnTo>
                    <a:lnTo>
                      <a:pt x="96" y="5"/>
                    </a:lnTo>
                    <a:lnTo>
                      <a:pt x="98" y="5"/>
                    </a:lnTo>
                    <a:lnTo>
                      <a:pt x="98" y="6"/>
                    </a:lnTo>
                    <a:lnTo>
                      <a:pt x="101" y="5"/>
                    </a:lnTo>
                    <a:lnTo>
                      <a:pt x="105" y="6"/>
                    </a:lnTo>
                    <a:lnTo>
                      <a:pt x="106" y="6"/>
                    </a:lnTo>
                    <a:lnTo>
                      <a:pt x="106" y="5"/>
                    </a:lnTo>
                    <a:lnTo>
                      <a:pt x="108" y="5"/>
                    </a:lnTo>
                    <a:lnTo>
                      <a:pt x="108" y="3"/>
                    </a:lnTo>
                    <a:lnTo>
                      <a:pt x="108" y="1"/>
                    </a:lnTo>
                    <a:lnTo>
                      <a:pt x="106" y="1"/>
                    </a:lnTo>
                    <a:lnTo>
                      <a:pt x="10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96" name="Freeform 193"/>
              <p:cNvSpPr>
                <a:spLocks/>
              </p:cNvSpPr>
              <p:nvPr/>
            </p:nvSpPr>
            <p:spPr bwMode="auto">
              <a:xfrm>
                <a:off x="7350126" y="1866900"/>
                <a:ext cx="34925" cy="26988"/>
              </a:xfrm>
              <a:custGeom>
                <a:avLst/>
                <a:gdLst>
                  <a:gd name="T0" fmla="*/ 5 w 22"/>
                  <a:gd name="T1" fmla="*/ 6 h 17"/>
                  <a:gd name="T2" fmla="*/ 8 w 22"/>
                  <a:gd name="T3" fmla="*/ 8 h 17"/>
                  <a:gd name="T4" fmla="*/ 10 w 22"/>
                  <a:gd name="T5" fmla="*/ 6 h 17"/>
                  <a:gd name="T6" fmla="*/ 11 w 22"/>
                  <a:gd name="T7" fmla="*/ 8 h 17"/>
                  <a:gd name="T8" fmla="*/ 16 w 22"/>
                  <a:gd name="T9" fmla="*/ 10 h 17"/>
                  <a:gd name="T10" fmla="*/ 16 w 22"/>
                  <a:gd name="T11" fmla="*/ 8 h 17"/>
                  <a:gd name="T12" fmla="*/ 16 w 22"/>
                  <a:gd name="T13" fmla="*/ 6 h 17"/>
                  <a:gd name="T14" fmla="*/ 18 w 22"/>
                  <a:gd name="T15" fmla="*/ 8 h 17"/>
                  <a:gd name="T16" fmla="*/ 18 w 22"/>
                  <a:gd name="T17" fmla="*/ 10 h 17"/>
                  <a:gd name="T18" fmla="*/ 22 w 22"/>
                  <a:gd name="T19" fmla="*/ 10 h 17"/>
                  <a:gd name="T20" fmla="*/ 22 w 22"/>
                  <a:gd name="T21" fmla="*/ 12 h 17"/>
                  <a:gd name="T22" fmla="*/ 22 w 22"/>
                  <a:gd name="T23" fmla="*/ 13 h 17"/>
                  <a:gd name="T24" fmla="*/ 20 w 22"/>
                  <a:gd name="T25" fmla="*/ 15 h 17"/>
                  <a:gd name="T26" fmla="*/ 20 w 22"/>
                  <a:gd name="T27" fmla="*/ 17 h 17"/>
                  <a:gd name="T28" fmla="*/ 18 w 22"/>
                  <a:gd name="T29" fmla="*/ 17 h 17"/>
                  <a:gd name="T30" fmla="*/ 16 w 22"/>
                  <a:gd name="T31" fmla="*/ 17 h 17"/>
                  <a:gd name="T32" fmla="*/ 15 w 22"/>
                  <a:gd name="T33" fmla="*/ 17 h 17"/>
                  <a:gd name="T34" fmla="*/ 13 w 22"/>
                  <a:gd name="T35" fmla="*/ 17 h 17"/>
                  <a:gd name="T36" fmla="*/ 11 w 22"/>
                  <a:gd name="T37" fmla="*/ 17 h 17"/>
                  <a:gd name="T38" fmla="*/ 11 w 22"/>
                  <a:gd name="T39" fmla="*/ 15 h 17"/>
                  <a:gd name="T40" fmla="*/ 11 w 22"/>
                  <a:gd name="T41" fmla="*/ 13 h 17"/>
                  <a:gd name="T42" fmla="*/ 10 w 22"/>
                  <a:gd name="T43" fmla="*/ 13 h 17"/>
                  <a:gd name="T44" fmla="*/ 8 w 22"/>
                  <a:gd name="T45" fmla="*/ 10 h 17"/>
                  <a:gd name="T46" fmla="*/ 6 w 22"/>
                  <a:gd name="T47" fmla="*/ 10 h 17"/>
                  <a:gd name="T48" fmla="*/ 5 w 22"/>
                  <a:gd name="T49" fmla="*/ 8 h 17"/>
                  <a:gd name="T50" fmla="*/ 5 w 22"/>
                  <a:gd name="T51" fmla="*/ 6 h 17"/>
                  <a:gd name="T52" fmla="*/ 3 w 22"/>
                  <a:gd name="T53" fmla="*/ 5 h 17"/>
                  <a:gd name="T54" fmla="*/ 1 w 22"/>
                  <a:gd name="T55" fmla="*/ 3 h 17"/>
                  <a:gd name="T56" fmla="*/ 0 w 22"/>
                  <a:gd name="T57" fmla="*/ 3 h 17"/>
                  <a:gd name="T58" fmla="*/ 0 w 22"/>
                  <a:gd name="T59" fmla="*/ 1 h 17"/>
                  <a:gd name="T60" fmla="*/ 0 w 22"/>
                  <a:gd name="T61" fmla="*/ 0 h 17"/>
                  <a:gd name="T62" fmla="*/ 1 w 22"/>
                  <a:gd name="T63" fmla="*/ 0 h 17"/>
                  <a:gd name="T64" fmla="*/ 3 w 22"/>
                  <a:gd name="T65" fmla="*/ 1 h 17"/>
                  <a:gd name="T66" fmla="*/ 3 w 22"/>
                  <a:gd name="T67" fmla="*/ 3 h 17"/>
                  <a:gd name="T68" fmla="*/ 5 w 22"/>
                  <a:gd name="T6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6"/>
                    </a:moveTo>
                    <a:lnTo>
                      <a:pt x="8" y="8"/>
                    </a:lnTo>
                    <a:lnTo>
                      <a:pt x="10" y="6"/>
                    </a:lnTo>
                    <a:lnTo>
                      <a:pt x="11" y="8"/>
                    </a:lnTo>
                    <a:lnTo>
                      <a:pt x="16" y="10"/>
                    </a:lnTo>
                    <a:lnTo>
                      <a:pt x="16" y="8"/>
                    </a:lnTo>
                    <a:lnTo>
                      <a:pt x="16" y="6"/>
                    </a:lnTo>
                    <a:lnTo>
                      <a:pt x="18" y="8"/>
                    </a:lnTo>
                    <a:lnTo>
                      <a:pt x="18" y="10"/>
                    </a:lnTo>
                    <a:lnTo>
                      <a:pt x="22" y="10"/>
                    </a:lnTo>
                    <a:lnTo>
                      <a:pt x="22" y="12"/>
                    </a:lnTo>
                    <a:lnTo>
                      <a:pt x="22" y="13"/>
                    </a:lnTo>
                    <a:lnTo>
                      <a:pt x="20" y="15"/>
                    </a:lnTo>
                    <a:lnTo>
                      <a:pt x="20" y="17"/>
                    </a:lnTo>
                    <a:lnTo>
                      <a:pt x="18" y="17"/>
                    </a:lnTo>
                    <a:lnTo>
                      <a:pt x="16" y="17"/>
                    </a:lnTo>
                    <a:lnTo>
                      <a:pt x="15" y="17"/>
                    </a:lnTo>
                    <a:lnTo>
                      <a:pt x="13" y="17"/>
                    </a:lnTo>
                    <a:lnTo>
                      <a:pt x="11" y="17"/>
                    </a:lnTo>
                    <a:lnTo>
                      <a:pt x="11" y="15"/>
                    </a:lnTo>
                    <a:lnTo>
                      <a:pt x="11" y="13"/>
                    </a:lnTo>
                    <a:lnTo>
                      <a:pt x="10" y="13"/>
                    </a:lnTo>
                    <a:lnTo>
                      <a:pt x="8" y="10"/>
                    </a:lnTo>
                    <a:lnTo>
                      <a:pt x="6" y="10"/>
                    </a:lnTo>
                    <a:lnTo>
                      <a:pt x="5" y="8"/>
                    </a:lnTo>
                    <a:lnTo>
                      <a:pt x="5" y="6"/>
                    </a:lnTo>
                    <a:lnTo>
                      <a:pt x="3" y="5"/>
                    </a:lnTo>
                    <a:lnTo>
                      <a:pt x="1" y="3"/>
                    </a:lnTo>
                    <a:lnTo>
                      <a:pt x="0" y="3"/>
                    </a:lnTo>
                    <a:lnTo>
                      <a:pt x="0" y="1"/>
                    </a:lnTo>
                    <a:lnTo>
                      <a:pt x="0" y="0"/>
                    </a:lnTo>
                    <a:lnTo>
                      <a:pt x="1" y="0"/>
                    </a:lnTo>
                    <a:lnTo>
                      <a:pt x="3" y="1"/>
                    </a:lnTo>
                    <a:lnTo>
                      <a:pt x="3" y="3"/>
                    </a:lnTo>
                    <a:lnTo>
                      <a:pt x="5"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97" name="Freeform 194"/>
              <p:cNvSpPr>
                <a:spLocks/>
              </p:cNvSpPr>
              <p:nvPr/>
            </p:nvSpPr>
            <p:spPr bwMode="auto">
              <a:xfrm>
                <a:off x="6664326" y="1603375"/>
                <a:ext cx="819150" cy="449263"/>
              </a:xfrm>
              <a:custGeom>
                <a:avLst/>
                <a:gdLst>
                  <a:gd name="T0" fmla="*/ 176 w 516"/>
                  <a:gd name="T1" fmla="*/ 10 h 283"/>
                  <a:gd name="T2" fmla="*/ 159 w 516"/>
                  <a:gd name="T3" fmla="*/ 32 h 283"/>
                  <a:gd name="T4" fmla="*/ 149 w 516"/>
                  <a:gd name="T5" fmla="*/ 47 h 283"/>
                  <a:gd name="T6" fmla="*/ 140 w 516"/>
                  <a:gd name="T7" fmla="*/ 67 h 283"/>
                  <a:gd name="T8" fmla="*/ 149 w 516"/>
                  <a:gd name="T9" fmla="*/ 76 h 283"/>
                  <a:gd name="T10" fmla="*/ 160 w 516"/>
                  <a:gd name="T11" fmla="*/ 69 h 283"/>
                  <a:gd name="T12" fmla="*/ 188 w 516"/>
                  <a:gd name="T13" fmla="*/ 69 h 283"/>
                  <a:gd name="T14" fmla="*/ 201 w 516"/>
                  <a:gd name="T15" fmla="*/ 78 h 283"/>
                  <a:gd name="T16" fmla="*/ 213 w 516"/>
                  <a:gd name="T17" fmla="*/ 96 h 283"/>
                  <a:gd name="T18" fmla="*/ 232 w 516"/>
                  <a:gd name="T19" fmla="*/ 113 h 283"/>
                  <a:gd name="T20" fmla="*/ 255 w 516"/>
                  <a:gd name="T21" fmla="*/ 113 h 283"/>
                  <a:gd name="T22" fmla="*/ 272 w 516"/>
                  <a:gd name="T23" fmla="*/ 115 h 283"/>
                  <a:gd name="T24" fmla="*/ 276 w 516"/>
                  <a:gd name="T25" fmla="*/ 110 h 283"/>
                  <a:gd name="T26" fmla="*/ 298 w 516"/>
                  <a:gd name="T27" fmla="*/ 96 h 283"/>
                  <a:gd name="T28" fmla="*/ 337 w 516"/>
                  <a:gd name="T29" fmla="*/ 79 h 283"/>
                  <a:gd name="T30" fmla="*/ 369 w 516"/>
                  <a:gd name="T31" fmla="*/ 71 h 283"/>
                  <a:gd name="T32" fmla="*/ 393 w 516"/>
                  <a:gd name="T33" fmla="*/ 81 h 283"/>
                  <a:gd name="T34" fmla="*/ 406 w 516"/>
                  <a:gd name="T35" fmla="*/ 98 h 283"/>
                  <a:gd name="T36" fmla="*/ 435 w 516"/>
                  <a:gd name="T37" fmla="*/ 98 h 283"/>
                  <a:gd name="T38" fmla="*/ 462 w 516"/>
                  <a:gd name="T39" fmla="*/ 86 h 283"/>
                  <a:gd name="T40" fmla="*/ 459 w 516"/>
                  <a:gd name="T41" fmla="*/ 128 h 283"/>
                  <a:gd name="T42" fmla="*/ 476 w 516"/>
                  <a:gd name="T43" fmla="*/ 140 h 283"/>
                  <a:gd name="T44" fmla="*/ 494 w 516"/>
                  <a:gd name="T45" fmla="*/ 140 h 283"/>
                  <a:gd name="T46" fmla="*/ 508 w 516"/>
                  <a:gd name="T47" fmla="*/ 132 h 283"/>
                  <a:gd name="T48" fmla="*/ 506 w 516"/>
                  <a:gd name="T49" fmla="*/ 150 h 283"/>
                  <a:gd name="T50" fmla="*/ 481 w 516"/>
                  <a:gd name="T51" fmla="*/ 149 h 283"/>
                  <a:gd name="T52" fmla="*/ 452 w 516"/>
                  <a:gd name="T53" fmla="*/ 156 h 283"/>
                  <a:gd name="T54" fmla="*/ 437 w 516"/>
                  <a:gd name="T55" fmla="*/ 149 h 283"/>
                  <a:gd name="T56" fmla="*/ 426 w 516"/>
                  <a:gd name="T57" fmla="*/ 162 h 283"/>
                  <a:gd name="T58" fmla="*/ 416 w 516"/>
                  <a:gd name="T59" fmla="*/ 167 h 283"/>
                  <a:gd name="T60" fmla="*/ 394 w 516"/>
                  <a:gd name="T61" fmla="*/ 150 h 283"/>
                  <a:gd name="T62" fmla="*/ 374 w 516"/>
                  <a:gd name="T63" fmla="*/ 147 h 283"/>
                  <a:gd name="T64" fmla="*/ 359 w 516"/>
                  <a:gd name="T65" fmla="*/ 159 h 283"/>
                  <a:gd name="T66" fmla="*/ 340 w 516"/>
                  <a:gd name="T67" fmla="*/ 166 h 283"/>
                  <a:gd name="T68" fmla="*/ 315 w 516"/>
                  <a:gd name="T69" fmla="*/ 169 h 283"/>
                  <a:gd name="T70" fmla="*/ 299 w 516"/>
                  <a:gd name="T71" fmla="*/ 195 h 283"/>
                  <a:gd name="T72" fmla="*/ 289 w 516"/>
                  <a:gd name="T73" fmla="*/ 206 h 283"/>
                  <a:gd name="T74" fmla="*/ 284 w 516"/>
                  <a:gd name="T75" fmla="*/ 203 h 283"/>
                  <a:gd name="T76" fmla="*/ 293 w 516"/>
                  <a:gd name="T77" fmla="*/ 186 h 283"/>
                  <a:gd name="T78" fmla="*/ 279 w 516"/>
                  <a:gd name="T79" fmla="*/ 188 h 283"/>
                  <a:gd name="T80" fmla="*/ 267 w 516"/>
                  <a:gd name="T81" fmla="*/ 205 h 283"/>
                  <a:gd name="T82" fmla="*/ 255 w 516"/>
                  <a:gd name="T83" fmla="*/ 189 h 283"/>
                  <a:gd name="T84" fmla="*/ 252 w 516"/>
                  <a:gd name="T85" fmla="*/ 208 h 283"/>
                  <a:gd name="T86" fmla="*/ 238 w 516"/>
                  <a:gd name="T87" fmla="*/ 235 h 283"/>
                  <a:gd name="T88" fmla="*/ 232 w 516"/>
                  <a:gd name="T89" fmla="*/ 256 h 283"/>
                  <a:gd name="T90" fmla="*/ 220 w 516"/>
                  <a:gd name="T91" fmla="*/ 278 h 283"/>
                  <a:gd name="T92" fmla="*/ 215 w 516"/>
                  <a:gd name="T93" fmla="*/ 250 h 283"/>
                  <a:gd name="T94" fmla="*/ 203 w 516"/>
                  <a:gd name="T95" fmla="*/ 228 h 283"/>
                  <a:gd name="T96" fmla="*/ 176 w 516"/>
                  <a:gd name="T97" fmla="*/ 198 h 283"/>
                  <a:gd name="T98" fmla="*/ 145 w 516"/>
                  <a:gd name="T99" fmla="*/ 181 h 283"/>
                  <a:gd name="T100" fmla="*/ 113 w 516"/>
                  <a:gd name="T101" fmla="*/ 174 h 283"/>
                  <a:gd name="T102" fmla="*/ 18 w 516"/>
                  <a:gd name="T103" fmla="*/ 137 h 283"/>
                  <a:gd name="T104" fmla="*/ 10 w 516"/>
                  <a:gd name="T105" fmla="*/ 117 h 283"/>
                  <a:gd name="T106" fmla="*/ 39 w 516"/>
                  <a:gd name="T107" fmla="*/ 91 h 283"/>
                  <a:gd name="T108" fmla="*/ 67 w 516"/>
                  <a:gd name="T109" fmla="*/ 84 h 283"/>
                  <a:gd name="T110" fmla="*/ 89 w 516"/>
                  <a:gd name="T111" fmla="*/ 64 h 283"/>
                  <a:gd name="T112" fmla="*/ 105 w 516"/>
                  <a:gd name="T113" fmla="*/ 56 h 283"/>
                  <a:gd name="T114" fmla="*/ 123 w 516"/>
                  <a:gd name="T115" fmla="*/ 34 h 283"/>
                  <a:gd name="T116" fmla="*/ 142 w 516"/>
                  <a:gd name="T117" fmla="*/ 13 h 283"/>
                  <a:gd name="T118" fmla="*/ 162 w 516"/>
                  <a:gd name="T119" fmla="*/ 1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283">
                    <a:moveTo>
                      <a:pt x="174" y="0"/>
                    </a:moveTo>
                    <a:lnTo>
                      <a:pt x="181" y="0"/>
                    </a:lnTo>
                    <a:lnTo>
                      <a:pt x="184" y="1"/>
                    </a:lnTo>
                    <a:lnTo>
                      <a:pt x="188" y="1"/>
                    </a:lnTo>
                    <a:lnTo>
                      <a:pt x="188" y="3"/>
                    </a:lnTo>
                    <a:lnTo>
                      <a:pt x="189" y="6"/>
                    </a:lnTo>
                    <a:lnTo>
                      <a:pt x="189" y="8"/>
                    </a:lnTo>
                    <a:lnTo>
                      <a:pt x="188" y="8"/>
                    </a:lnTo>
                    <a:lnTo>
                      <a:pt x="186" y="6"/>
                    </a:lnTo>
                    <a:lnTo>
                      <a:pt x="186" y="8"/>
                    </a:lnTo>
                    <a:lnTo>
                      <a:pt x="184" y="8"/>
                    </a:lnTo>
                    <a:lnTo>
                      <a:pt x="182" y="10"/>
                    </a:lnTo>
                    <a:lnTo>
                      <a:pt x="181" y="10"/>
                    </a:lnTo>
                    <a:lnTo>
                      <a:pt x="179" y="10"/>
                    </a:lnTo>
                    <a:lnTo>
                      <a:pt x="176" y="10"/>
                    </a:lnTo>
                    <a:lnTo>
                      <a:pt x="172" y="10"/>
                    </a:lnTo>
                    <a:lnTo>
                      <a:pt x="171" y="12"/>
                    </a:lnTo>
                    <a:lnTo>
                      <a:pt x="171" y="13"/>
                    </a:lnTo>
                    <a:lnTo>
                      <a:pt x="172" y="15"/>
                    </a:lnTo>
                    <a:lnTo>
                      <a:pt x="172" y="17"/>
                    </a:lnTo>
                    <a:lnTo>
                      <a:pt x="171" y="17"/>
                    </a:lnTo>
                    <a:lnTo>
                      <a:pt x="169" y="18"/>
                    </a:lnTo>
                    <a:lnTo>
                      <a:pt x="167" y="22"/>
                    </a:lnTo>
                    <a:lnTo>
                      <a:pt x="166" y="22"/>
                    </a:lnTo>
                    <a:lnTo>
                      <a:pt x="164" y="22"/>
                    </a:lnTo>
                    <a:lnTo>
                      <a:pt x="164" y="23"/>
                    </a:lnTo>
                    <a:lnTo>
                      <a:pt x="162" y="27"/>
                    </a:lnTo>
                    <a:lnTo>
                      <a:pt x="160" y="27"/>
                    </a:lnTo>
                    <a:lnTo>
                      <a:pt x="160" y="30"/>
                    </a:lnTo>
                    <a:lnTo>
                      <a:pt x="159" y="32"/>
                    </a:lnTo>
                    <a:lnTo>
                      <a:pt x="155" y="34"/>
                    </a:lnTo>
                    <a:lnTo>
                      <a:pt x="154" y="34"/>
                    </a:lnTo>
                    <a:lnTo>
                      <a:pt x="154" y="35"/>
                    </a:lnTo>
                    <a:lnTo>
                      <a:pt x="154" y="37"/>
                    </a:lnTo>
                    <a:lnTo>
                      <a:pt x="152" y="37"/>
                    </a:lnTo>
                    <a:lnTo>
                      <a:pt x="152" y="39"/>
                    </a:lnTo>
                    <a:lnTo>
                      <a:pt x="152" y="40"/>
                    </a:lnTo>
                    <a:lnTo>
                      <a:pt x="154" y="40"/>
                    </a:lnTo>
                    <a:lnTo>
                      <a:pt x="154" y="42"/>
                    </a:lnTo>
                    <a:lnTo>
                      <a:pt x="152" y="42"/>
                    </a:lnTo>
                    <a:lnTo>
                      <a:pt x="150" y="42"/>
                    </a:lnTo>
                    <a:lnTo>
                      <a:pt x="150" y="44"/>
                    </a:lnTo>
                    <a:lnTo>
                      <a:pt x="150" y="45"/>
                    </a:lnTo>
                    <a:lnTo>
                      <a:pt x="150" y="47"/>
                    </a:lnTo>
                    <a:lnTo>
                      <a:pt x="149" y="47"/>
                    </a:lnTo>
                    <a:lnTo>
                      <a:pt x="149" y="49"/>
                    </a:lnTo>
                    <a:lnTo>
                      <a:pt x="147" y="49"/>
                    </a:lnTo>
                    <a:lnTo>
                      <a:pt x="147" y="51"/>
                    </a:lnTo>
                    <a:lnTo>
                      <a:pt x="145" y="51"/>
                    </a:lnTo>
                    <a:lnTo>
                      <a:pt x="145" y="52"/>
                    </a:lnTo>
                    <a:lnTo>
                      <a:pt x="145" y="54"/>
                    </a:lnTo>
                    <a:lnTo>
                      <a:pt x="145" y="56"/>
                    </a:lnTo>
                    <a:lnTo>
                      <a:pt x="145" y="57"/>
                    </a:lnTo>
                    <a:lnTo>
                      <a:pt x="145" y="59"/>
                    </a:lnTo>
                    <a:lnTo>
                      <a:pt x="144" y="59"/>
                    </a:lnTo>
                    <a:lnTo>
                      <a:pt x="144" y="62"/>
                    </a:lnTo>
                    <a:lnTo>
                      <a:pt x="142" y="62"/>
                    </a:lnTo>
                    <a:lnTo>
                      <a:pt x="140" y="64"/>
                    </a:lnTo>
                    <a:lnTo>
                      <a:pt x="140" y="66"/>
                    </a:lnTo>
                    <a:lnTo>
                      <a:pt x="140" y="67"/>
                    </a:lnTo>
                    <a:lnTo>
                      <a:pt x="140" y="69"/>
                    </a:lnTo>
                    <a:lnTo>
                      <a:pt x="138" y="74"/>
                    </a:lnTo>
                    <a:lnTo>
                      <a:pt x="138" y="76"/>
                    </a:lnTo>
                    <a:lnTo>
                      <a:pt x="138" y="78"/>
                    </a:lnTo>
                    <a:lnTo>
                      <a:pt x="138" y="81"/>
                    </a:lnTo>
                    <a:lnTo>
                      <a:pt x="140" y="83"/>
                    </a:lnTo>
                    <a:lnTo>
                      <a:pt x="140" y="86"/>
                    </a:lnTo>
                    <a:lnTo>
                      <a:pt x="142" y="86"/>
                    </a:lnTo>
                    <a:lnTo>
                      <a:pt x="142" y="84"/>
                    </a:lnTo>
                    <a:lnTo>
                      <a:pt x="144" y="83"/>
                    </a:lnTo>
                    <a:lnTo>
                      <a:pt x="145" y="79"/>
                    </a:lnTo>
                    <a:lnTo>
                      <a:pt x="145" y="78"/>
                    </a:lnTo>
                    <a:lnTo>
                      <a:pt x="147" y="76"/>
                    </a:lnTo>
                    <a:lnTo>
                      <a:pt x="147" y="78"/>
                    </a:lnTo>
                    <a:lnTo>
                      <a:pt x="149" y="76"/>
                    </a:lnTo>
                    <a:lnTo>
                      <a:pt x="149" y="74"/>
                    </a:lnTo>
                    <a:lnTo>
                      <a:pt x="150" y="73"/>
                    </a:lnTo>
                    <a:lnTo>
                      <a:pt x="152" y="71"/>
                    </a:lnTo>
                    <a:lnTo>
                      <a:pt x="154" y="69"/>
                    </a:lnTo>
                    <a:lnTo>
                      <a:pt x="155" y="67"/>
                    </a:lnTo>
                    <a:lnTo>
                      <a:pt x="159" y="64"/>
                    </a:lnTo>
                    <a:lnTo>
                      <a:pt x="160" y="64"/>
                    </a:lnTo>
                    <a:lnTo>
                      <a:pt x="160" y="62"/>
                    </a:lnTo>
                    <a:lnTo>
                      <a:pt x="162" y="62"/>
                    </a:lnTo>
                    <a:lnTo>
                      <a:pt x="162" y="66"/>
                    </a:lnTo>
                    <a:lnTo>
                      <a:pt x="160" y="66"/>
                    </a:lnTo>
                    <a:lnTo>
                      <a:pt x="160" y="67"/>
                    </a:lnTo>
                    <a:lnTo>
                      <a:pt x="159" y="67"/>
                    </a:lnTo>
                    <a:lnTo>
                      <a:pt x="159" y="69"/>
                    </a:lnTo>
                    <a:lnTo>
                      <a:pt x="160" y="69"/>
                    </a:lnTo>
                    <a:lnTo>
                      <a:pt x="164" y="69"/>
                    </a:lnTo>
                    <a:lnTo>
                      <a:pt x="166" y="67"/>
                    </a:lnTo>
                    <a:lnTo>
                      <a:pt x="167" y="67"/>
                    </a:lnTo>
                    <a:lnTo>
                      <a:pt x="169" y="67"/>
                    </a:lnTo>
                    <a:lnTo>
                      <a:pt x="171" y="69"/>
                    </a:lnTo>
                    <a:lnTo>
                      <a:pt x="172" y="69"/>
                    </a:lnTo>
                    <a:lnTo>
                      <a:pt x="174" y="69"/>
                    </a:lnTo>
                    <a:lnTo>
                      <a:pt x="176" y="67"/>
                    </a:lnTo>
                    <a:lnTo>
                      <a:pt x="179" y="67"/>
                    </a:lnTo>
                    <a:lnTo>
                      <a:pt x="181" y="67"/>
                    </a:lnTo>
                    <a:lnTo>
                      <a:pt x="181" y="69"/>
                    </a:lnTo>
                    <a:lnTo>
                      <a:pt x="182" y="69"/>
                    </a:lnTo>
                    <a:lnTo>
                      <a:pt x="184" y="71"/>
                    </a:lnTo>
                    <a:lnTo>
                      <a:pt x="186" y="69"/>
                    </a:lnTo>
                    <a:lnTo>
                      <a:pt x="188" y="69"/>
                    </a:lnTo>
                    <a:lnTo>
                      <a:pt x="188" y="71"/>
                    </a:lnTo>
                    <a:lnTo>
                      <a:pt x="189" y="71"/>
                    </a:lnTo>
                    <a:lnTo>
                      <a:pt x="189" y="73"/>
                    </a:lnTo>
                    <a:lnTo>
                      <a:pt x="191" y="73"/>
                    </a:lnTo>
                    <a:lnTo>
                      <a:pt x="193" y="73"/>
                    </a:lnTo>
                    <a:lnTo>
                      <a:pt x="193" y="74"/>
                    </a:lnTo>
                    <a:lnTo>
                      <a:pt x="193" y="76"/>
                    </a:lnTo>
                    <a:lnTo>
                      <a:pt x="194" y="76"/>
                    </a:lnTo>
                    <a:lnTo>
                      <a:pt x="196" y="76"/>
                    </a:lnTo>
                    <a:lnTo>
                      <a:pt x="196" y="74"/>
                    </a:lnTo>
                    <a:lnTo>
                      <a:pt x="198" y="74"/>
                    </a:lnTo>
                    <a:lnTo>
                      <a:pt x="198" y="76"/>
                    </a:lnTo>
                    <a:lnTo>
                      <a:pt x="198" y="78"/>
                    </a:lnTo>
                    <a:lnTo>
                      <a:pt x="199" y="78"/>
                    </a:lnTo>
                    <a:lnTo>
                      <a:pt x="201" y="78"/>
                    </a:lnTo>
                    <a:lnTo>
                      <a:pt x="201" y="79"/>
                    </a:lnTo>
                    <a:lnTo>
                      <a:pt x="203" y="79"/>
                    </a:lnTo>
                    <a:lnTo>
                      <a:pt x="203" y="81"/>
                    </a:lnTo>
                    <a:lnTo>
                      <a:pt x="205" y="81"/>
                    </a:lnTo>
                    <a:lnTo>
                      <a:pt x="205" y="83"/>
                    </a:lnTo>
                    <a:lnTo>
                      <a:pt x="205" y="84"/>
                    </a:lnTo>
                    <a:lnTo>
                      <a:pt x="205" y="86"/>
                    </a:lnTo>
                    <a:lnTo>
                      <a:pt x="205" y="88"/>
                    </a:lnTo>
                    <a:lnTo>
                      <a:pt x="206" y="88"/>
                    </a:lnTo>
                    <a:lnTo>
                      <a:pt x="208" y="89"/>
                    </a:lnTo>
                    <a:lnTo>
                      <a:pt x="210" y="91"/>
                    </a:lnTo>
                    <a:lnTo>
                      <a:pt x="210" y="93"/>
                    </a:lnTo>
                    <a:lnTo>
                      <a:pt x="211" y="95"/>
                    </a:lnTo>
                    <a:lnTo>
                      <a:pt x="211" y="96"/>
                    </a:lnTo>
                    <a:lnTo>
                      <a:pt x="213" y="96"/>
                    </a:lnTo>
                    <a:lnTo>
                      <a:pt x="215" y="98"/>
                    </a:lnTo>
                    <a:lnTo>
                      <a:pt x="215" y="100"/>
                    </a:lnTo>
                    <a:lnTo>
                      <a:pt x="216" y="101"/>
                    </a:lnTo>
                    <a:lnTo>
                      <a:pt x="220" y="101"/>
                    </a:lnTo>
                    <a:lnTo>
                      <a:pt x="221" y="101"/>
                    </a:lnTo>
                    <a:lnTo>
                      <a:pt x="221" y="103"/>
                    </a:lnTo>
                    <a:lnTo>
                      <a:pt x="221" y="105"/>
                    </a:lnTo>
                    <a:lnTo>
                      <a:pt x="221" y="106"/>
                    </a:lnTo>
                    <a:lnTo>
                      <a:pt x="221" y="108"/>
                    </a:lnTo>
                    <a:lnTo>
                      <a:pt x="221" y="110"/>
                    </a:lnTo>
                    <a:lnTo>
                      <a:pt x="221" y="112"/>
                    </a:lnTo>
                    <a:lnTo>
                      <a:pt x="223" y="112"/>
                    </a:lnTo>
                    <a:lnTo>
                      <a:pt x="225" y="113"/>
                    </a:lnTo>
                    <a:lnTo>
                      <a:pt x="228" y="113"/>
                    </a:lnTo>
                    <a:lnTo>
                      <a:pt x="232" y="113"/>
                    </a:lnTo>
                    <a:lnTo>
                      <a:pt x="235" y="113"/>
                    </a:lnTo>
                    <a:lnTo>
                      <a:pt x="237" y="112"/>
                    </a:lnTo>
                    <a:lnTo>
                      <a:pt x="240" y="112"/>
                    </a:lnTo>
                    <a:lnTo>
                      <a:pt x="242" y="112"/>
                    </a:lnTo>
                    <a:lnTo>
                      <a:pt x="243" y="112"/>
                    </a:lnTo>
                    <a:lnTo>
                      <a:pt x="245" y="110"/>
                    </a:lnTo>
                    <a:lnTo>
                      <a:pt x="247" y="108"/>
                    </a:lnTo>
                    <a:lnTo>
                      <a:pt x="249" y="108"/>
                    </a:lnTo>
                    <a:lnTo>
                      <a:pt x="249" y="106"/>
                    </a:lnTo>
                    <a:lnTo>
                      <a:pt x="252" y="108"/>
                    </a:lnTo>
                    <a:lnTo>
                      <a:pt x="254" y="110"/>
                    </a:lnTo>
                    <a:lnTo>
                      <a:pt x="254" y="112"/>
                    </a:lnTo>
                    <a:lnTo>
                      <a:pt x="255" y="113"/>
                    </a:lnTo>
                    <a:lnTo>
                      <a:pt x="254" y="113"/>
                    </a:lnTo>
                    <a:lnTo>
                      <a:pt x="255" y="113"/>
                    </a:lnTo>
                    <a:lnTo>
                      <a:pt x="255" y="115"/>
                    </a:lnTo>
                    <a:lnTo>
                      <a:pt x="257" y="113"/>
                    </a:lnTo>
                    <a:lnTo>
                      <a:pt x="259" y="115"/>
                    </a:lnTo>
                    <a:lnTo>
                      <a:pt x="259" y="117"/>
                    </a:lnTo>
                    <a:lnTo>
                      <a:pt x="260" y="117"/>
                    </a:lnTo>
                    <a:lnTo>
                      <a:pt x="262" y="118"/>
                    </a:lnTo>
                    <a:lnTo>
                      <a:pt x="264" y="117"/>
                    </a:lnTo>
                    <a:lnTo>
                      <a:pt x="266" y="115"/>
                    </a:lnTo>
                    <a:lnTo>
                      <a:pt x="266" y="113"/>
                    </a:lnTo>
                    <a:lnTo>
                      <a:pt x="266" y="112"/>
                    </a:lnTo>
                    <a:lnTo>
                      <a:pt x="267" y="112"/>
                    </a:lnTo>
                    <a:lnTo>
                      <a:pt x="269" y="112"/>
                    </a:lnTo>
                    <a:lnTo>
                      <a:pt x="271" y="112"/>
                    </a:lnTo>
                    <a:lnTo>
                      <a:pt x="271" y="113"/>
                    </a:lnTo>
                    <a:lnTo>
                      <a:pt x="272" y="115"/>
                    </a:lnTo>
                    <a:lnTo>
                      <a:pt x="272" y="117"/>
                    </a:lnTo>
                    <a:lnTo>
                      <a:pt x="274" y="117"/>
                    </a:lnTo>
                    <a:lnTo>
                      <a:pt x="274" y="113"/>
                    </a:lnTo>
                    <a:lnTo>
                      <a:pt x="274" y="112"/>
                    </a:lnTo>
                    <a:lnTo>
                      <a:pt x="274" y="108"/>
                    </a:lnTo>
                    <a:lnTo>
                      <a:pt x="272" y="108"/>
                    </a:lnTo>
                    <a:lnTo>
                      <a:pt x="272" y="106"/>
                    </a:lnTo>
                    <a:lnTo>
                      <a:pt x="271" y="103"/>
                    </a:lnTo>
                    <a:lnTo>
                      <a:pt x="272" y="101"/>
                    </a:lnTo>
                    <a:lnTo>
                      <a:pt x="274" y="101"/>
                    </a:lnTo>
                    <a:lnTo>
                      <a:pt x="276" y="101"/>
                    </a:lnTo>
                    <a:lnTo>
                      <a:pt x="277" y="105"/>
                    </a:lnTo>
                    <a:lnTo>
                      <a:pt x="277" y="106"/>
                    </a:lnTo>
                    <a:lnTo>
                      <a:pt x="277" y="108"/>
                    </a:lnTo>
                    <a:lnTo>
                      <a:pt x="276" y="110"/>
                    </a:lnTo>
                    <a:lnTo>
                      <a:pt x="277" y="112"/>
                    </a:lnTo>
                    <a:lnTo>
                      <a:pt x="279" y="110"/>
                    </a:lnTo>
                    <a:lnTo>
                      <a:pt x="279" y="108"/>
                    </a:lnTo>
                    <a:lnTo>
                      <a:pt x="279" y="110"/>
                    </a:lnTo>
                    <a:lnTo>
                      <a:pt x="279" y="112"/>
                    </a:lnTo>
                    <a:lnTo>
                      <a:pt x="281" y="112"/>
                    </a:lnTo>
                    <a:lnTo>
                      <a:pt x="282" y="110"/>
                    </a:lnTo>
                    <a:lnTo>
                      <a:pt x="286" y="106"/>
                    </a:lnTo>
                    <a:lnTo>
                      <a:pt x="288" y="105"/>
                    </a:lnTo>
                    <a:lnTo>
                      <a:pt x="288" y="103"/>
                    </a:lnTo>
                    <a:lnTo>
                      <a:pt x="288" y="101"/>
                    </a:lnTo>
                    <a:lnTo>
                      <a:pt x="289" y="101"/>
                    </a:lnTo>
                    <a:lnTo>
                      <a:pt x="291" y="101"/>
                    </a:lnTo>
                    <a:lnTo>
                      <a:pt x="294" y="98"/>
                    </a:lnTo>
                    <a:lnTo>
                      <a:pt x="298" y="96"/>
                    </a:lnTo>
                    <a:lnTo>
                      <a:pt x="308" y="86"/>
                    </a:lnTo>
                    <a:lnTo>
                      <a:pt x="310" y="84"/>
                    </a:lnTo>
                    <a:lnTo>
                      <a:pt x="311" y="84"/>
                    </a:lnTo>
                    <a:lnTo>
                      <a:pt x="313" y="86"/>
                    </a:lnTo>
                    <a:lnTo>
                      <a:pt x="315" y="86"/>
                    </a:lnTo>
                    <a:lnTo>
                      <a:pt x="316" y="84"/>
                    </a:lnTo>
                    <a:lnTo>
                      <a:pt x="318" y="84"/>
                    </a:lnTo>
                    <a:lnTo>
                      <a:pt x="321" y="83"/>
                    </a:lnTo>
                    <a:lnTo>
                      <a:pt x="325" y="81"/>
                    </a:lnTo>
                    <a:lnTo>
                      <a:pt x="326" y="81"/>
                    </a:lnTo>
                    <a:lnTo>
                      <a:pt x="330" y="79"/>
                    </a:lnTo>
                    <a:lnTo>
                      <a:pt x="332" y="79"/>
                    </a:lnTo>
                    <a:lnTo>
                      <a:pt x="333" y="79"/>
                    </a:lnTo>
                    <a:lnTo>
                      <a:pt x="335" y="79"/>
                    </a:lnTo>
                    <a:lnTo>
                      <a:pt x="337" y="79"/>
                    </a:lnTo>
                    <a:lnTo>
                      <a:pt x="340" y="81"/>
                    </a:lnTo>
                    <a:lnTo>
                      <a:pt x="340" y="79"/>
                    </a:lnTo>
                    <a:lnTo>
                      <a:pt x="342" y="79"/>
                    </a:lnTo>
                    <a:lnTo>
                      <a:pt x="343" y="79"/>
                    </a:lnTo>
                    <a:lnTo>
                      <a:pt x="345" y="79"/>
                    </a:lnTo>
                    <a:lnTo>
                      <a:pt x="347" y="79"/>
                    </a:lnTo>
                    <a:lnTo>
                      <a:pt x="349" y="79"/>
                    </a:lnTo>
                    <a:lnTo>
                      <a:pt x="350" y="79"/>
                    </a:lnTo>
                    <a:lnTo>
                      <a:pt x="352" y="79"/>
                    </a:lnTo>
                    <a:lnTo>
                      <a:pt x="354" y="79"/>
                    </a:lnTo>
                    <a:lnTo>
                      <a:pt x="355" y="79"/>
                    </a:lnTo>
                    <a:lnTo>
                      <a:pt x="357" y="78"/>
                    </a:lnTo>
                    <a:lnTo>
                      <a:pt x="359" y="78"/>
                    </a:lnTo>
                    <a:lnTo>
                      <a:pt x="367" y="73"/>
                    </a:lnTo>
                    <a:lnTo>
                      <a:pt x="369" y="71"/>
                    </a:lnTo>
                    <a:lnTo>
                      <a:pt x="372" y="69"/>
                    </a:lnTo>
                    <a:lnTo>
                      <a:pt x="374" y="67"/>
                    </a:lnTo>
                    <a:lnTo>
                      <a:pt x="376" y="67"/>
                    </a:lnTo>
                    <a:lnTo>
                      <a:pt x="381" y="66"/>
                    </a:lnTo>
                    <a:lnTo>
                      <a:pt x="389" y="66"/>
                    </a:lnTo>
                    <a:lnTo>
                      <a:pt x="391" y="64"/>
                    </a:lnTo>
                    <a:lnTo>
                      <a:pt x="393" y="62"/>
                    </a:lnTo>
                    <a:lnTo>
                      <a:pt x="394" y="62"/>
                    </a:lnTo>
                    <a:lnTo>
                      <a:pt x="396" y="62"/>
                    </a:lnTo>
                    <a:lnTo>
                      <a:pt x="394" y="66"/>
                    </a:lnTo>
                    <a:lnTo>
                      <a:pt x="393" y="67"/>
                    </a:lnTo>
                    <a:lnTo>
                      <a:pt x="393" y="71"/>
                    </a:lnTo>
                    <a:lnTo>
                      <a:pt x="393" y="73"/>
                    </a:lnTo>
                    <a:lnTo>
                      <a:pt x="393" y="74"/>
                    </a:lnTo>
                    <a:lnTo>
                      <a:pt x="393" y="81"/>
                    </a:lnTo>
                    <a:lnTo>
                      <a:pt x="393" y="83"/>
                    </a:lnTo>
                    <a:lnTo>
                      <a:pt x="393" y="86"/>
                    </a:lnTo>
                    <a:lnTo>
                      <a:pt x="393" y="88"/>
                    </a:lnTo>
                    <a:lnTo>
                      <a:pt x="394" y="89"/>
                    </a:lnTo>
                    <a:lnTo>
                      <a:pt x="393" y="91"/>
                    </a:lnTo>
                    <a:lnTo>
                      <a:pt x="393" y="93"/>
                    </a:lnTo>
                    <a:lnTo>
                      <a:pt x="393" y="95"/>
                    </a:lnTo>
                    <a:lnTo>
                      <a:pt x="394" y="96"/>
                    </a:lnTo>
                    <a:lnTo>
                      <a:pt x="394" y="98"/>
                    </a:lnTo>
                    <a:lnTo>
                      <a:pt x="396" y="98"/>
                    </a:lnTo>
                    <a:lnTo>
                      <a:pt x="399" y="98"/>
                    </a:lnTo>
                    <a:lnTo>
                      <a:pt x="401" y="96"/>
                    </a:lnTo>
                    <a:lnTo>
                      <a:pt x="403" y="98"/>
                    </a:lnTo>
                    <a:lnTo>
                      <a:pt x="404" y="98"/>
                    </a:lnTo>
                    <a:lnTo>
                      <a:pt x="406" y="98"/>
                    </a:lnTo>
                    <a:lnTo>
                      <a:pt x="408" y="98"/>
                    </a:lnTo>
                    <a:lnTo>
                      <a:pt x="409" y="100"/>
                    </a:lnTo>
                    <a:lnTo>
                      <a:pt x="411" y="100"/>
                    </a:lnTo>
                    <a:lnTo>
                      <a:pt x="415" y="98"/>
                    </a:lnTo>
                    <a:lnTo>
                      <a:pt x="418" y="96"/>
                    </a:lnTo>
                    <a:lnTo>
                      <a:pt x="420" y="95"/>
                    </a:lnTo>
                    <a:lnTo>
                      <a:pt x="421" y="95"/>
                    </a:lnTo>
                    <a:lnTo>
                      <a:pt x="423" y="95"/>
                    </a:lnTo>
                    <a:lnTo>
                      <a:pt x="425" y="95"/>
                    </a:lnTo>
                    <a:lnTo>
                      <a:pt x="426" y="96"/>
                    </a:lnTo>
                    <a:lnTo>
                      <a:pt x="428" y="98"/>
                    </a:lnTo>
                    <a:lnTo>
                      <a:pt x="428" y="100"/>
                    </a:lnTo>
                    <a:lnTo>
                      <a:pt x="430" y="101"/>
                    </a:lnTo>
                    <a:lnTo>
                      <a:pt x="433" y="98"/>
                    </a:lnTo>
                    <a:lnTo>
                      <a:pt x="435" y="98"/>
                    </a:lnTo>
                    <a:lnTo>
                      <a:pt x="437" y="98"/>
                    </a:lnTo>
                    <a:lnTo>
                      <a:pt x="437" y="96"/>
                    </a:lnTo>
                    <a:lnTo>
                      <a:pt x="437" y="95"/>
                    </a:lnTo>
                    <a:lnTo>
                      <a:pt x="437" y="91"/>
                    </a:lnTo>
                    <a:lnTo>
                      <a:pt x="438" y="89"/>
                    </a:lnTo>
                    <a:lnTo>
                      <a:pt x="440" y="89"/>
                    </a:lnTo>
                    <a:lnTo>
                      <a:pt x="442" y="89"/>
                    </a:lnTo>
                    <a:lnTo>
                      <a:pt x="445" y="89"/>
                    </a:lnTo>
                    <a:lnTo>
                      <a:pt x="450" y="89"/>
                    </a:lnTo>
                    <a:lnTo>
                      <a:pt x="452" y="84"/>
                    </a:lnTo>
                    <a:lnTo>
                      <a:pt x="455" y="83"/>
                    </a:lnTo>
                    <a:lnTo>
                      <a:pt x="459" y="84"/>
                    </a:lnTo>
                    <a:lnTo>
                      <a:pt x="460" y="84"/>
                    </a:lnTo>
                    <a:lnTo>
                      <a:pt x="460" y="86"/>
                    </a:lnTo>
                    <a:lnTo>
                      <a:pt x="462" y="86"/>
                    </a:lnTo>
                    <a:lnTo>
                      <a:pt x="460" y="91"/>
                    </a:lnTo>
                    <a:lnTo>
                      <a:pt x="460" y="98"/>
                    </a:lnTo>
                    <a:lnTo>
                      <a:pt x="462" y="103"/>
                    </a:lnTo>
                    <a:lnTo>
                      <a:pt x="465" y="115"/>
                    </a:lnTo>
                    <a:lnTo>
                      <a:pt x="465" y="118"/>
                    </a:lnTo>
                    <a:lnTo>
                      <a:pt x="464" y="120"/>
                    </a:lnTo>
                    <a:lnTo>
                      <a:pt x="462" y="120"/>
                    </a:lnTo>
                    <a:lnTo>
                      <a:pt x="460" y="120"/>
                    </a:lnTo>
                    <a:lnTo>
                      <a:pt x="457" y="120"/>
                    </a:lnTo>
                    <a:lnTo>
                      <a:pt x="457" y="122"/>
                    </a:lnTo>
                    <a:lnTo>
                      <a:pt x="455" y="123"/>
                    </a:lnTo>
                    <a:lnTo>
                      <a:pt x="457" y="125"/>
                    </a:lnTo>
                    <a:lnTo>
                      <a:pt x="457" y="127"/>
                    </a:lnTo>
                    <a:lnTo>
                      <a:pt x="455" y="127"/>
                    </a:lnTo>
                    <a:lnTo>
                      <a:pt x="459" y="128"/>
                    </a:lnTo>
                    <a:lnTo>
                      <a:pt x="460" y="128"/>
                    </a:lnTo>
                    <a:lnTo>
                      <a:pt x="462" y="125"/>
                    </a:lnTo>
                    <a:lnTo>
                      <a:pt x="465" y="125"/>
                    </a:lnTo>
                    <a:lnTo>
                      <a:pt x="465" y="127"/>
                    </a:lnTo>
                    <a:lnTo>
                      <a:pt x="467" y="127"/>
                    </a:lnTo>
                    <a:lnTo>
                      <a:pt x="467" y="128"/>
                    </a:lnTo>
                    <a:lnTo>
                      <a:pt x="469" y="128"/>
                    </a:lnTo>
                    <a:lnTo>
                      <a:pt x="470" y="128"/>
                    </a:lnTo>
                    <a:lnTo>
                      <a:pt x="474" y="130"/>
                    </a:lnTo>
                    <a:lnTo>
                      <a:pt x="472" y="132"/>
                    </a:lnTo>
                    <a:lnTo>
                      <a:pt x="470" y="134"/>
                    </a:lnTo>
                    <a:lnTo>
                      <a:pt x="470" y="135"/>
                    </a:lnTo>
                    <a:lnTo>
                      <a:pt x="472" y="137"/>
                    </a:lnTo>
                    <a:lnTo>
                      <a:pt x="474" y="140"/>
                    </a:lnTo>
                    <a:lnTo>
                      <a:pt x="476" y="140"/>
                    </a:lnTo>
                    <a:lnTo>
                      <a:pt x="477" y="142"/>
                    </a:lnTo>
                    <a:lnTo>
                      <a:pt x="479" y="142"/>
                    </a:lnTo>
                    <a:lnTo>
                      <a:pt x="481" y="142"/>
                    </a:lnTo>
                    <a:lnTo>
                      <a:pt x="482" y="142"/>
                    </a:lnTo>
                    <a:lnTo>
                      <a:pt x="482" y="144"/>
                    </a:lnTo>
                    <a:lnTo>
                      <a:pt x="484" y="144"/>
                    </a:lnTo>
                    <a:lnTo>
                      <a:pt x="484" y="145"/>
                    </a:lnTo>
                    <a:lnTo>
                      <a:pt x="487" y="145"/>
                    </a:lnTo>
                    <a:lnTo>
                      <a:pt x="487" y="142"/>
                    </a:lnTo>
                    <a:lnTo>
                      <a:pt x="489" y="142"/>
                    </a:lnTo>
                    <a:lnTo>
                      <a:pt x="491" y="144"/>
                    </a:lnTo>
                    <a:lnTo>
                      <a:pt x="493" y="144"/>
                    </a:lnTo>
                    <a:lnTo>
                      <a:pt x="494" y="144"/>
                    </a:lnTo>
                    <a:lnTo>
                      <a:pt x="494" y="142"/>
                    </a:lnTo>
                    <a:lnTo>
                      <a:pt x="494" y="140"/>
                    </a:lnTo>
                    <a:lnTo>
                      <a:pt x="493" y="137"/>
                    </a:lnTo>
                    <a:lnTo>
                      <a:pt x="491" y="137"/>
                    </a:lnTo>
                    <a:lnTo>
                      <a:pt x="489" y="135"/>
                    </a:lnTo>
                    <a:lnTo>
                      <a:pt x="489" y="132"/>
                    </a:lnTo>
                    <a:lnTo>
                      <a:pt x="491" y="132"/>
                    </a:lnTo>
                    <a:lnTo>
                      <a:pt x="493" y="132"/>
                    </a:lnTo>
                    <a:lnTo>
                      <a:pt x="493" y="134"/>
                    </a:lnTo>
                    <a:lnTo>
                      <a:pt x="494" y="132"/>
                    </a:lnTo>
                    <a:lnTo>
                      <a:pt x="496" y="132"/>
                    </a:lnTo>
                    <a:lnTo>
                      <a:pt x="498" y="130"/>
                    </a:lnTo>
                    <a:lnTo>
                      <a:pt x="501" y="130"/>
                    </a:lnTo>
                    <a:lnTo>
                      <a:pt x="503" y="130"/>
                    </a:lnTo>
                    <a:lnTo>
                      <a:pt x="504" y="130"/>
                    </a:lnTo>
                    <a:lnTo>
                      <a:pt x="506" y="132"/>
                    </a:lnTo>
                    <a:lnTo>
                      <a:pt x="508" y="132"/>
                    </a:lnTo>
                    <a:lnTo>
                      <a:pt x="508" y="134"/>
                    </a:lnTo>
                    <a:lnTo>
                      <a:pt x="509" y="135"/>
                    </a:lnTo>
                    <a:lnTo>
                      <a:pt x="509" y="137"/>
                    </a:lnTo>
                    <a:lnTo>
                      <a:pt x="511" y="139"/>
                    </a:lnTo>
                    <a:lnTo>
                      <a:pt x="511" y="140"/>
                    </a:lnTo>
                    <a:lnTo>
                      <a:pt x="515" y="140"/>
                    </a:lnTo>
                    <a:lnTo>
                      <a:pt x="516" y="142"/>
                    </a:lnTo>
                    <a:lnTo>
                      <a:pt x="516" y="144"/>
                    </a:lnTo>
                    <a:lnTo>
                      <a:pt x="515" y="145"/>
                    </a:lnTo>
                    <a:lnTo>
                      <a:pt x="515" y="149"/>
                    </a:lnTo>
                    <a:lnTo>
                      <a:pt x="515" y="150"/>
                    </a:lnTo>
                    <a:lnTo>
                      <a:pt x="513" y="150"/>
                    </a:lnTo>
                    <a:lnTo>
                      <a:pt x="511" y="152"/>
                    </a:lnTo>
                    <a:lnTo>
                      <a:pt x="509" y="152"/>
                    </a:lnTo>
                    <a:lnTo>
                      <a:pt x="506" y="150"/>
                    </a:lnTo>
                    <a:lnTo>
                      <a:pt x="503" y="149"/>
                    </a:lnTo>
                    <a:lnTo>
                      <a:pt x="501" y="150"/>
                    </a:lnTo>
                    <a:lnTo>
                      <a:pt x="499" y="150"/>
                    </a:lnTo>
                    <a:lnTo>
                      <a:pt x="498" y="150"/>
                    </a:lnTo>
                    <a:lnTo>
                      <a:pt x="496" y="152"/>
                    </a:lnTo>
                    <a:lnTo>
                      <a:pt x="494" y="152"/>
                    </a:lnTo>
                    <a:lnTo>
                      <a:pt x="493" y="152"/>
                    </a:lnTo>
                    <a:lnTo>
                      <a:pt x="493" y="150"/>
                    </a:lnTo>
                    <a:lnTo>
                      <a:pt x="491" y="150"/>
                    </a:lnTo>
                    <a:lnTo>
                      <a:pt x="489" y="150"/>
                    </a:lnTo>
                    <a:lnTo>
                      <a:pt x="487" y="149"/>
                    </a:lnTo>
                    <a:lnTo>
                      <a:pt x="486" y="149"/>
                    </a:lnTo>
                    <a:lnTo>
                      <a:pt x="484" y="149"/>
                    </a:lnTo>
                    <a:lnTo>
                      <a:pt x="484" y="150"/>
                    </a:lnTo>
                    <a:lnTo>
                      <a:pt x="481" y="149"/>
                    </a:lnTo>
                    <a:lnTo>
                      <a:pt x="479" y="150"/>
                    </a:lnTo>
                    <a:lnTo>
                      <a:pt x="477" y="150"/>
                    </a:lnTo>
                    <a:lnTo>
                      <a:pt x="472" y="150"/>
                    </a:lnTo>
                    <a:lnTo>
                      <a:pt x="470" y="150"/>
                    </a:lnTo>
                    <a:lnTo>
                      <a:pt x="469" y="149"/>
                    </a:lnTo>
                    <a:lnTo>
                      <a:pt x="467" y="150"/>
                    </a:lnTo>
                    <a:lnTo>
                      <a:pt x="465" y="152"/>
                    </a:lnTo>
                    <a:lnTo>
                      <a:pt x="464" y="150"/>
                    </a:lnTo>
                    <a:lnTo>
                      <a:pt x="462" y="152"/>
                    </a:lnTo>
                    <a:lnTo>
                      <a:pt x="460" y="152"/>
                    </a:lnTo>
                    <a:lnTo>
                      <a:pt x="459" y="154"/>
                    </a:lnTo>
                    <a:lnTo>
                      <a:pt x="457" y="154"/>
                    </a:lnTo>
                    <a:lnTo>
                      <a:pt x="455" y="154"/>
                    </a:lnTo>
                    <a:lnTo>
                      <a:pt x="454" y="154"/>
                    </a:lnTo>
                    <a:lnTo>
                      <a:pt x="452" y="156"/>
                    </a:lnTo>
                    <a:lnTo>
                      <a:pt x="450" y="157"/>
                    </a:lnTo>
                    <a:lnTo>
                      <a:pt x="448" y="157"/>
                    </a:lnTo>
                    <a:lnTo>
                      <a:pt x="448" y="156"/>
                    </a:lnTo>
                    <a:lnTo>
                      <a:pt x="447" y="156"/>
                    </a:lnTo>
                    <a:lnTo>
                      <a:pt x="445" y="154"/>
                    </a:lnTo>
                    <a:lnTo>
                      <a:pt x="445" y="152"/>
                    </a:lnTo>
                    <a:lnTo>
                      <a:pt x="443" y="154"/>
                    </a:lnTo>
                    <a:lnTo>
                      <a:pt x="442" y="154"/>
                    </a:lnTo>
                    <a:lnTo>
                      <a:pt x="442" y="152"/>
                    </a:lnTo>
                    <a:lnTo>
                      <a:pt x="440" y="152"/>
                    </a:lnTo>
                    <a:lnTo>
                      <a:pt x="440" y="154"/>
                    </a:lnTo>
                    <a:lnTo>
                      <a:pt x="438" y="154"/>
                    </a:lnTo>
                    <a:lnTo>
                      <a:pt x="438" y="152"/>
                    </a:lnTo>
                    <a:lnTo>
                      <a:pt x="438" y="150"/>
                    </a:lnTo>
                    <a:lnTo>
                      <a:pt x="437" y="149"/>
                    </a:lnTo>
                    <a:lnTo>
                      <a:pt x="435" y="147"/>
                    </a:lnTo>
                    <a:lnTo>
                      <a:pt x="433" y="147"/>
                    </a:lnTo>
                    <a:lnTo>
                      <a:pt x="433" y="149"/>
                    </a:lnTo>
                    <a:lnTo>
                      <a:pt x="432" y="149"/>
                    </a:lnTo>
                    <a:lnTo>
                      <a:pt x="428" y="145"/>
                    </a:lnTo>
                    <a:lnTo>
                      <a:pt x="426" y="147"/>
                    </a:lnTo>
                    <a:lnTo>
                      <a:pt x="426" y="149"/>
                    </a:lnTo>
                    <a:lnTo>
                      <a:pt x="426" y="150"/>
                    </a:lnTo>
                    <a:lnTo>
                      <a:pt x="426" y="154"/>
                    </a:lnTo>
                    <a:lnTo>
                      <a:pt x="426" y="156"/>
                    </a:lnTo>
                    <a:lnTo>
                      <a:pt x="425" y="156"/>
                    </a:lnTo>
                    <a:lnTo>
                      <a:pt x="425" y="157"/>
                    </a:lnTo>
                    <a:lnTo>
                      <a:pt x="423" y="159"/>
                    </a:lnTo>
                    <a:lnTo>
                      <a:pt x="425" y="161"/>
                    </a:lnTo>
                    <a:lnTo>
                      <a:pt x="426" y="162"/>
                    </a:lnTo>
                    <a:lnTo>
                      <a:pt x="425" y="164"/>
                    </a:lnTo>
                    <a:lnTo>
                      <a:pt x="425" y="166"/>
                    </a:lnTo>
                    <a:lnTo>
                      <a:pt x="426" y="167"/>
                    </a:lnTo>
                    <a:lnTo>
                      <a:pt x="426" y="169"/>
                    </a:lnTo>
                    <a:lnTo>
                      <a:pt x="428" y="169"/>
                    </a:lnTo>
                    <a:lnTo>
                      <a:pt x="428" y="171"/>
                    </a:lnTo>
                    <a:lnTo>
                      <a:pt x="426" y="171"/>
                    </a:lnTo>
                    <a:lnTo>
                      <a:pt x="426" y="172"/>
                    </a:lnTo>
                    <a:lnTo>
                      <a:pt x="425" y="172"/>
                    </a:lnTo>
                    <a:lnTo>
                      <a:pt x="423" y="172"/>
                    </a:lnTo>
                    <a:lnTo>
                      <a:pt x="423" y="171"/>
                    </a:lnTo>
                    <a:lnTo>
                      <a:pt x="421" y="169"/>
                    </a:lnTo>
                    <a:lnTo>
                      <a:pt x="418" y="169"/>
                    </a:lnTo>
                    <a:lnTo>
                      <a:pt x="418" y="167"/>
                    </a:lnTo>
                    <a:lnTo>
                      <a:pt x="416" y="167"/>
                    </a:lnTo>
                    <a:lnTo>
                      <a:pt x="416" y="166"/>
                    </a:lnTo>
                    <a:lnTo>
                      <a:pt x="415" y="166"/>
                    </a:lnTo>
                    <a:lnTo>
                      <a:pt x="415" y="164"/>
                    </a:lnTo>
                    <a:lnTo>
                      <a:pt x="413" y="164"/>
                    </a:lnTo>
                    <a:lnTo>
                      <a:pt x="411" y="162"/>
                    </a:lnTo>
                    <a:lnTo>
                      <a:pt x="409" y="159"/>
                    </a:lnTo>
                    <a:lnTo>
                      <a:pt x="406" y="157"/>
                    </a:lnTo>
                    <a:lnTo>
                      <a:pt x="406" y="156"/>
                    </a:lnTo>
                    <a:lnTo>
                      <a:pt x="404" y="156"/>
                    </a:lnTo>
                    <a:lnTo>
                      <a:pt x="403" y="154"/>
                    </a:lnTo>
                    <a:lnTo>
                      <a:pt x="401" y="154"/>
                    </a:lnTo>
                    <a:lnTo>
                      <a:pt x="399" y="152"/>
                    </a:lnTo>
                    <a:lnTo>
                      <a:pt x="398" y="152"/>
                    </a:lnTo>
                    <a:lnTo>
                      <a:pt x="396" y="152"/>
                    </a:lnTo>
                    <a:lnTo>
                      <a:pt x="394" y="150"/>
                    </a:lnTo>
                    <a:lnTo>
                      <a:pt x="393" y="150"/>
                    </a:lnTo>
                    <a:lnTo>
                      <a:pt x="391" y="150"/>
                    </a:lnTo>
                    <a:lnTo>
                      <a:pt x="389" y="150"/>
                    </a:lnTo>
                    <a:lnTo>
                      <a:pt x="387" y="150"/>
                    </a:lnTo>
                    <a:lnTo>
                      <a:pt x="386" y="150"/>
                    </a:lnTo>
                    <a:lnTo>
                      <a:pt x="386" y="149"/>
                    </a:lnTo>
                    <a:lnTo>
                      <a:pt x="384" y="149"/>
                    </a:lnTo>
                    <a:lnTo>
                      <a:pt x="382" y="149"/>
                    </a:lnTo>
                    <a:lnTo>
                      <a:pt x="381" y="149"/>
                    </a:lnTo>
                    <a:lnTo>
                      <a:pt x="381" y="147"/>
                    </a:lnTo>
                    <a:lnTo>
                      <a:pt x="379" y="147"/>
                    </a:lnTo>
                    <a:lnTo>
                      <a:pt x="377" y="147"/>
                    </a:lnTo>
                    <a:lnTo>
                      <a:pt x="376" y="147"/>
                    </a:lnTo>
                    <a:lnTo>
                      <a:pt x="374" y="149"/>
                    </a:lnTo>
                    <a:lnTo>
                      <a:pt x="374" y="147"/>
                    </a:lnTo>
                    <a:lnTo>
                      <a:pt x="372" y="147"/>
                    </a:lnTo>
                    <a:lnTo>
                      <a:pt x="372" y="145"/>
                    </a:lnTo>
                    <a:lnTo>
                      <a:pt x="371" y="147"/>
                    </a:lnTo>
                    <a:lnTo>
                      <a:pt x="369" y="147"/>
                    </a:lnTo>
                    <a:lnTo>
                      <a:pt x="371" y="147"/>
                    </a:lnTo>
                    <a:lnTo>
                      <a:pt x="369" y="149"/>
                    </a:lnTo>
                    <a:lnTo>
                      <a:pt x="367" y="147"/>
                    </a:lnTo>
                    <a:lnTo>
                      <a:pt x="365" y="147"/>
                    </a:lnTo>
                    <a:lnTo>
                      <a:pt x="364" y="147"/>
                    </a:lnTo>
                    <a:lnTo>
                      <a:pt x="364" y="149"/>
                    </a:lnTo>
                    <a:lnTo>
                      <a:pt x="362" y="150"/>
                    </a:lnTo>
                    <a:lnTo>
                      <a:pt x="362" y="152"/>
                    </a:lnTo>
                    <a:lnTo>
                      <a:pt x="360" y="152"/>
                    </a:lnTo>
                    <a:lnTo>
                      <a:pt x="359" y="156"/>
                    </a:lnTo>
                    <a:lnTo>
                      <a:pt x="359" y="159"/>
                    </a:lnTo>
                    <a:lnTo>
                      <a:pt x="357" y="159"/>
                    </a:lnTo>
                    <a:lnTo>
                      <a:pt x="357" y="161"/>
                    </a:lnTo>
                    <a:lnTo>
                      <a:pt x="355" y="162"/>
                    </a:lnTo>
                    <a:lnTo>
                      <a:pt x="355" y="164"/>
                    </a:lnTo>
                    <a:lnTo>
                      <a:pt x="354" y="166"/>
                    </a:lnTo>
                    <a:lnTo>
                      <a:pt x="352" y="166"/>
                    </a:lnTo>
                    <a:lnTo>
                      <a:pt x="350" y="166"/>
                    </a:lnTo>
                    <a:lnTo>
                      <a:pt x="349" y="166"/>
                    </a:lnTo>
                    <a:lnTo>
                      <a:pt x="349" y="164"/>
                    </a:lnTo>
                    <a:lnTo>
                      <a:pt x="347" y="164"/>
                    </a:lnTo>
                    <a:lnTo>
                      <a:pt x="345" y="164"/>
                    </a:lnTo>
                    <a:lnTo>
                      <a:pt x="343" y="164"/>
                    </a:lnTo>
                    <a:lnTo>
                      <a:pt x="343" y="166"/>
                    </a:lnTo>
                    <a:lnTo>
                      <a:pt x="342" y="166"/>
                    </a:lnTo>
                    <a:lnTo>
                      <a:pt x="340" y="166"/>
                    </a:lnTo>
                    <a:lnTo>
                      <a:pt x="338" y="166"/>
                    </a:lnTo>
                    <a:lnTo>
                      <a:pt x="337" y="167"/>
                    </a:lnTo>
                    <a:lnTo>
                      <a:pt x="337" y="169"/>
                    </a:lnTo>
                    <a:lnTo>
                      <a:pt x="337" y="171"/>
                    </a:lnTo>
                    <a:lnTo>
                      <a:pt x="337" y="172"/>
                    </a:lnTo>
                    <a:lnTo>
                      <a:pt x="333" y="171"/>
                    </a:lnTo>
                    <a:lnTo>
                      <a:pt x="330" y="169"/>
                    </a:lnTo>
                    <a:lnTo>
                      <a:pt x="326" y="167"/>
                    </a:lnTo>
                    <a:lnTo>
                      <a:pt x="325" y="167"/>
                    </a:lnTo>
                    <a:lnTo>
                      <a:pt x="323" y="167"/>
                    </a:lnTo>
                    <a:lnTo>
                      <a:pt x="321" y="167"/>
                    </a:lnTo>
                    <a:lnTo>
                      <a:pt x="320" y="169"/>
                    </a:lnTo>
                    <a:lnTo>
                      <a:pt x="318" y="169"/>
                    </a:lnTo>
                    <a:lnTo>
                      <a:pt x="316" y="169"/>
                    </a:lnTo>
                    <a:lnTo>
                      <a:pt x="315" y="169"/>
                    </a:lnTo>
                    <a:lnTo>
                      <a:pt x="313" y="171"/>
                    </a:lnTo>
                    <a:lnTo>
                      <a:pt x="311" y="171"/>
                    </a:lnTo>
                    <a:lnTo>
                      <a:pt x="310" y="172"/>
                    </a:lnTo>
                    <a:lnTo>
                      <a:pt x="308" y="176"/>
                    </a:lnTo>
                    <a:lnTo>
                      <a:pt x="308" y="178"/>
                    </a:lnTo>
                    <a:lnTo>
                      <a:pt x="308" y="183"/>
                    </a:lnTo>
                    <a:lnTo>
                      <a:pt x="306" y="186"/>
                    </a:lnTo>
                    <a:lnTo>
                      <a:pt x="306" y="189"/>
                    </a:lnTo>
                    <a:lnTo>
                      <a:pt x="306" y="191"/>
                    </a:lnTo>
                    <a:lnTo>
                      <a:pt x="304" y="191"/>
                    </a:lnTo>
                    <a:lnTo>
                      <a:pt x="303" y="191"/>
                    </a:lnTo>
                    <a:lnTo>
                      <a:pt x="301" y="191"/>
                    </a:lnTo>
                    <a:lnTo>
                      <a:pt x="301" y="193"/>
                    </a:lnTo>
                    <a:lnTo>
                      <a:pt x="301" y="195"/>
                    </a:lnTo>
                    <a:lnTo>
                      <a:pt x="299" y="195"/>
                    </a:lnTo>
                    <a:lnTo>
                      <a:pt x="299" y="196"/>
                    </a:lnTo>
                    <a:lnTo>
                      <a:pt x="298" y="195"/>
                    </a:lnTo>
                    <a:lnTo>
                      <a:pt x="298" y="196"/>
                    </a:lnTo>
                    <a:lnTo>
                      <a:pt x="296" y="196"/>
                    </a:lnTo>
                    <a:lnTo>
                      <a:pt x="294" y="196"/>
                    </a:lnTo>
                    <a:lnTo>
                      <a:pt x="294" y="198"/>
                    </a:lnTo>
                    <a:lnTo>
                      <a:pt x="294" y="200"/>
                    </a:lnTo>
                    <a:lnTo>
                      <a:pt x="294" y="201"/>
                    </a:lnTo>
                    <a:lnTo>
                      <a:pt x="293" y="201"/>
                    </a:lnTo>
                    <a:lnTo>
                      <a:pt x="291" y="201"/>
                    </a:lnTo>
                    <a:lnTo>
                      <a:pt x="291" y="203"/>
                    </a:lnTo>
                    <a:lnTo>
                      <a:pt x="291" y="205"/>
                    </a:lnTo>
                    <a:lnTo>
                      <a:pt x="291" y="208"/>
                    </a:lnTo>
                    <a:lnTo>
                      <a:pt x="289" y="208"/>
                    </a:lnTo>
                    <a:lnTo>
                      <a:pt x="289" y="206"/>
                    </a:lnTo>
                    <a:lnTo>
                      <a:pt x="288" y="208"/>
                    </a:lnTo>
                    <a:lnTo>
                      <a:pt x="289" y="213"/>
                    </a:lnTo>
                    <a:lnTo>
                      <a:pt x="289" y="215"/>
                    </a:lnTo>
                    <a:lnTo>
                      <a:pt x="288" y="215"/>
                    </a:lnTo>
                    <a:lnTo>
                      <a:pt x="288" y="213"/>
                    </a:lnTo>
                    <a:lnTo>
                      <a:pt x="286" y="213"/>
                    </a:lnTo>
                    <a:lnTo>
                      <a:pt x="284" y="211"/>
                    </a:lnTo>
                    <a:lnTo>
                      <a:pt x="282" y="211"/>
                    </a:lnTo>
                    <a:lnTo>
                      <a:pt x="282" y="210"/>
                    </a:lnTo>
                    <a:lnTo>
                      <a:pt x="281" y="208"/>
                    </a:lnTo>
                    <a:lnTo>
                      <a:pt x="281" y="206"/>
                    </a:lnTo>
                    <a:lnTo>
                      <a:pt x="281" y="205"/>
                    </a:lnTo>
                    <a:lnTo>
                      <a:pt x="282" y="206"/>
                    </a:lnTo>
                    <a:lnTo>
                      <a:pt x="284" y="205"/>
                    </a:lnTo>
                    <a:lnTo>
                      <a:pt x="284" y="203"/>
                    </a:lnTo>
                    <a:lnTo>
                      <a:pt x="284" y="201"/>
                    </a:lnTo>
                    <a:lnTo>
                      <a:pt x="286" y="200"/>
                    </a:lnTo>
                    <a:lnTo>
                      <a:pt x="286" y="198"/>
                    </a:lnTo>
                    <a:lnTo>
                      <a:pt x="286" y="196"/>
                    </a:lnTo>
                    <a:lnTo>
                      <a:pt x="286" y="195"/>
                    </a:lnTo>
                    <a:lnTo>
                      <a:pt x="288" y="193"/>
                    </a:lnTo>
                    <a:lnTo>
                      <a:pt x="288" y="195"/>
                    </a:lnTo>
                    <a:lnTo>
                      <a:pt x="289" y="195"/>
                    </a:lnTo>
                    <a:lnTo>
                      <a:pt x="289" y="193"/>
                    </a:lnTo>
                    <a:lnTo>
                      <a:pt x="289" y="191"/>
                    </a:lnTo>
                    <a:lnTo>
                      <a:pt x="291" y="191"/>
                    </a:lnTo>
                    <a:lnTo>
                      <a:pt x="291" y="189"/>
                    </a:lnTo>
                    <a:lnTo>
                      <a:pt x="291" y="188"/>
                    </a:lnTo>
                    <a:lnTo>
                      <a:pt x="291" y="186"/>
                    </a:lnTo>
                    <a:lnTo>
                      <a:pt x="293" y="186"/>
                    </a:lnTo>
                    <a:lnTo>
                      <a:pt x="293" y="184"/>
                    </a:lnTo>
                    <a:lnTo>
                      <a:pt x="293" y="183"/>
                    </a:lnTo>
                    <a:lnTo>
                      <a:pt x="293" y="181"/>
                    </a:lnTo>
                    <a:lnTo>
                      <a:pt x="291" y="181"/>
                    </a:lnTo>
                    <a:lnTo>
                      <a:pt x="291" y="179"/>
                    </a:lnTo>
                    <a:lnTo>
                      <a:pt x="289" y="179"/>
                    </a:lnTo>
                    <a:lnTo>
                      <a:pt x="288" y="179"/>
                    </a:lnTo>
                    <a:lnTo>
                      <a:pt x="288" y="181"/>
                    </a:lnTo>
                    <a:lnTo>
                      <a:pt x="288" y="183"/>
                    </a:lnTo>
                    <a:lnTo>
                      <a:pt x="286" y="183"/>
                    </a:lnTo>
                    <a:lnTo>
                      <a:pt x="286" y="184"/>
                    </a:lnTo>
                    <a:lnTo>
                      <a:pt x="284" y="184"/>
                    </a:lnTo>
                    <a:lnTo>
                      <a:pt x="286" y="186"/>
                    </a:lnTo>
                    <a:lnTo>
                      <a:pt x="284" y="188"/>
                    </a:lnTo>
                    <a:lnTo>
                      <a:pt x="279" y="188"/>
                    </a:lnTo>
                    <a:lnTo>
                      <a:pt x="277" y="186"/>
                    </a:lnTo>
                    <a:lnTo>
                      <a:pt x="277" y="184"/>
                    </a:lnTo>
                    <a:lnTo>
                      <a:pt x="276" y="184"/>
                    </a:lnTo>
                    <a:lnTo>
                      <a:pt x="274" y="186"/>
                    </a:lnTo>
                    <a:lnTo>
                      <a:pt x="274" y="189"/>
                    </a:lnTo>
                    <a:lnTo>
                      <a:pt x="276" y="191"/>
                    </a:lnTo>
                    <a:lnTo>
                      <a:pt x="274" y="193"/>
                    </a:lnTo>
                    <a:lnTo>
                      <a:pt x="274" y="196"/>
                    </a:lnTo>
                    <a:lnTo>
                      <a:pt x="272" y="196"/>
                    </a:lnTo>
                    <a:lnTo>
                      <a:pt x="272" y="198"/>
                    </a:lnTo>
                    <a:lnTo>
                      <a:pt x="271" y="200"/>
                    </a:lnTo>
                    <a:lnTo>
                      <a:pt x="271" y="201"/>
                    </a:lnTo>
                    <a:lnTo>
                      <a:pt x="271" y="203"/>
                    </a:lnTo>
                    <a:lnTo>
                      <a:pt x="269" y="205"/>
                    </a:lnTo>
                    <a:lnTo>
                      <a:pt x="267" y="205"/>
                    </a:lnTo>
                    <a:lnTo>
                      <a:pt x="266" y="206"/>
                    </a:lnTo>
                    <a:lnTo>
                      <a:pt x="264" y="206"/>
                    </a:lnTo>
                    <a:lnTo>
                      <a:pt x="262" y="210"/>
                    </a:lnTo>
                    <a:lnTo>
                      <a:pt x="262" y="208"/>
                    </a:lnTo>
                    <a:lnTo>
                      <a:pt x="262" y="206"/>
                    </a:lnTo>
                    <a:lnTo>
                      <a:pt x="260" y="206"/>
                    </a:lnTo>
                    <a:lnTo>
                      <a:pt x="260" y="205"/>
                    </a:lnTo>
                    <a:lnTo>
                      <a:pt x="260" y="203"/>
                    </a:lnTo>
                    <a:lnTo>
                      <a:pt x="260" y="200"/>
                    </a:lnTo>
                    <a:lnTo>
                      <a:pt x="260" y="198"/>
                    </a:lnTo>
                    <a:lnTo>
                      <a:pt x="260" y="195"/>
                    </a:lnTo>
                    <a:lnTo>
                      <a:pt x="259" y="193"/>
                    </a:lnTo>
                    <a:lnTo>
                      <a:pt x="257" y="191"/>
                    </a:lnTo>
                    <a:lnTo>
                      <a:pt x="257" y="189"/>
                    </a:lnTo>
                    <a:lnTo>
                      <a:pt x="255" y="189"/>
                    </a:lnTo>
                    <a:lnTo>
                      <a:pt x="255" y="191"/>
                    </a:lnTo>
                    <a:lnTo>
                      <a:pt x="254" y="191"/>
                    </a:lnTo>
                    <a:lnTo>
                      <a:pt x="254" y="193"/>
                    </a:lnTo>
                    <a:lnTo>
                      <a:pt x="254" y="195"/>
                    </a:lnTo>
                    <a:lnTo>
                      <a:pt x="254" y="196"/>
                    </a:lnTo>
                    <a:lnTo>
                      <a:pt x="254" y="198"/>
                    </a:lnTo>
                    <a:lnTo>
                      <a:pt x="254" y="200"/>
                    </a:lnTo>
                    <a:lnTo>
                      <a:pt x="255" y="201"/>
                    </a:lnTo>
                    <a:lnTo>
                      <a:pt x="255" y="203"/>
                    </a:lnTo>
                    <a:lnTo>
                      <a:pt x="254" y="203"/>
                    </a:lnTo>
                    <a:lnTo>
                      <a:pt x="254" y="205"/>
                    </a:lnTo>
                    <a:lnTo>
                      <a:pt x="255" y="206"/>
                    </a:lnTo>
                    <a:lnTo>
                      <a:pt x="254" y="206"/>
                    </a:lnTo>
                    <a:lnTo>
                      <a:pt x="252" y="206"/>
                    </a:lnTo>
                    <a:lnTo>
                      <a:pt x="252" y="208"/>
                    </a:lnTo>
                    <a:lnTo>
                      <a:pt x="250" y="210"/>
                    </a:lnTo>
                    <a:lnTo>
                      <a:pt x="249" y="210"/>
                    </a:lnTo>
                    <a:lnTo>
                      <a:pt x="249" y="211"/>
                    </a:lnTo>
                    <a:lnTo>
                      <a:pt x="247" y="211"/>
                    </a:lnTo>
                    <a:lnTo>
                      <a:pt x="247" y="213"/>
                    </a:lnTo>
                    <a:lnTo>
                      <a:pt x="245" y="215"/>
                    </a:lnTo>
                    <a:lnTo>
                      <a:pt x="245" y="218"/>
                    </a:lnTo>
                    <a:lnTo>
                      <a:pt x="243" y="220"/>
                    </a:lnTo>
                    <a:lnTo>
                      <a:pt x="243" y="222"/>
                    </a:lnTo>
                    <a:lnTo>
                      <a:pt x="242" y="223"/>
                    </a:lnTo>
                    <a:lnTo>
                      <a:pt x="242" y="225"/>
                    </a:lnTo>
                    <a:lnTo>
                      <a:pt x="242" y="227"/>
                    </a:lnTo>
                    <a:lnTo>
                      <a:pt x="240" y="230"/>
                    </a:lnTo>
                    <a:lnTo>
                      <a:pt x="240" y="232"/>
                    </a:lnTo>
                    <a:lnTo>
                      <a:pt x="238" y="235"/>
                    </a:lnTo>
                    <a:lnTo>
                      <a:pt x="238" y="237"/>
                    </a:lnTo>
                    <a:lnTo>
                      <a:pt x="238" y="239"/>
                    </a:lnTo>
                    <a:lnTo>
                      <a:pt x="237" y="239"/>
                    </a:lnTo>
                    <a:lnTo>
                      <a:pt x="237" y="240"/>
                    </a:lnTo>
                    <a:lnTo>
                      <a:pt x="238" y="240"/>
                    </a:lnTo>
                    <a:lnTo>
                      <a:pt x="238" y="242"/>
                    </a:lnTo>
                    <a:lnTo>
                      <a:pt x="237" y="244"/>
                    </a:lnTo>
                    <a:lnTo>
                      <a:pt x="237" y="245"/>
                    </a:lnTo>
                    <a:lnTo>
                      <a:pt x="235" y="245"/>
                    </a:lnTo>
                    <a:lnTo>
                      <a:pt x="235" y="247"/>
                    </a:lnTo>
                    <a:lnTo>
                      <a:pt x="235" y="249"/>
                    </a:lnTo>
                    <a:lnTo>
                      <a:pt x="233" y="249"/>
                    </a:lnTo>
                    <a:lnTo>
                      <a:pt x="233" y="250"/>
                    </a:lnTo>
                    <a:lnTo>
                      <a:pt x="233" y="252"/>
                    </a:lnTo>
                    <a:lnTo>
                      <a:pt x="232" y="256"/>
                    </a:lnTo>
                    <a:lnTo>
                      <a:pt x="232" y="257"/>
                    </a:lnTo>
                    <a:lnTo>
                      <a:pt x="232" y="259"/>
                    </a:lnTo>
                    <a:lnTo>
                      <a:pt x="230" y="259"/>
                    </a:lnTo>
                    <a:lnTo>
                      <a:pt x="230" y="261"/>
                    </a:lnTo>
                    <a:lnTo>
                      <a:pt x="228" y="264"/>
                    </a:lnTo>
                    <a:lnTo>
                      <a:pt x="227" y="266"/>
                    </a:lnTo>
                    <a:lnTo>
                      <a:pt x="227" y="267"/>
                    </a:lnTo>
                    <a:lnTo>
                      <a:pt x="225" y="269"/>
                    </a:lnTo>
                    <a:lnTo>
                      <a:pt x="225" y="271"/>
                    </a:lnTo>
                    <a:lnTo>
                      <a:pt x="223" y="271"/>
                    </a:lnTo>
                    <a:lnTo>
                      <a:pt x="223" y="272"/>
                    </a:lnTo>
                    <a:lnTo>
                      <a:pt x="221" y="274"/>
                    </a:lnTo>
                    <a:lnTo>
                      <a:pt x="221" y="276"/>
                    </a:lnTo>
                    <a:lnTo>
                      <a:pt x="221" y="278"/>
                    </a:lnTo>
                    <a:lnTo>
                      <a:pt x="220" y="278"/>
                    </a:lnTo>
                    <a:lnTo>
                      <a:pt x="220" y="279"/>
                    </a:lnTo>
                    <a:lnTo>
                      <a:pt x="220" y="281"/>
                    </a:lnTo>
                    <a:lnTo>
                      <a:pt x="221" y="281"/>
                    </a:lnTo>
                    <a:lnTo>
                      <a:pt x="221" y="283"/>
                    </a:lnTo>
                    <a:lnTo>
                      <a:pt x="223" y="283"/>
                    </a:lnTo>
                    <a:lnTo>
                      <a:pt x="221" y="283"/>
                    </a:lnTo>
                    <a:lnTo>
                      <a:pt x="216" y="283"/>
                    </a:lnTo>
                    <a:lnTo>
                      <a:pt x="211" y="274"/>
                    </a:lnTo>
                    <a:lnTo>
                      <a:pt x="210" y="274"/>
                    </a:lnTo>
                    <a:lnTo>
                      <a:pt x="210" y="271"/>
                    </a:lnTo>
                    <a:lnTo>
                      <a:pt x="211" y="266"/>
                    </a:lnTo>
                    <a:lnTo>
                      <a:pt x="211" y="264"/>
                    </a:lnTo>
                    <a:lnTo>
                      <a:pt x="215" y="254"/>
                    </a:lnTo>
                    <a:lnTo>
                      <a:pt x="215" y="252"/>
                    </a:lnTo>
                    <a:lnTo>
                      <a:pt x="215" y="250"/>
                    </a:lnTo>
                    <a:lnTo>
                      <a:pt x="213" y="249"/>
                    </a:lnTo>
                    <a:lnTo>
                      <a:pt x="211" y="249"/>
                    </a:lnTo>
                    <a:lnTo>
                      <a:pt x="210" y="250"/>
                    </a:lnTo>
                    <a:lnTo>
                      <a:pt x="208" y="254"/>
                    </a:lnTo>
                    <a:lnTo>
                      <a:pt x="206" y="254"/>
                    </a:lnTo>
                    <a:lnTo>
                      <a:pt x="205" y="254"/>
                    </a:lnTo>
                    <a:lnTo>
                      <a:pt x="201" y="254"/>
                    </a:lnTo>
                    <a:lnTo>
                      <a:pt x="199" y="256"/>
                    </a:lnTo>
                    <a:lnTo>
                      <a:pt x="198" y="254"/>
                    </a:lnTo>
                    <a:lnTo>
                      <a:pt x="198" y="245"/>
                    </a:lnTo>
                    <a:lnTo>
                      <a:pt x="201" y="240"/>
                    </a:lnTo>
                    <a:lnTo>
                      <a:pt x="201" y="239"/>
                    </a:lnTo>
                    <a:lnTo>
                      <a:pt x="203" y="237"/>
                    </a:lnTo>
                    <a:lnTo>
                      <a:pt x="203" y="235"/>
                    </a:lnTo>
                    <a:lnTo>
                      <a:pt x="203" y="228"/>
                    </a:lnTo>
                    <a:lnTo>
                      <a:pt x="201" y="222"/>
                    </a:lnTo>
                    <a:lnTo>
                      <a:pt x="199" y="218"/>
                    </a:lnTo>
                    <a:lnTo>
                      <a:pt x="199" y="217"/>
                    </a:lnTo>
                    <a:lnTo>
                      <a:pt x="201" y="215"/>
                    </a:lnTo>
                    <a:lnTo>
                      <a:pt x="201" y="213"/>
                    </a:lnTo>
                    <a:lnTo>
                      <a:pt x="199" y="211"/>
                    </a:lnTo>
                    <a:lnTo>
                      <a:pt x="198" y="210"/>
                    </a:lnTo>
                    <a:lnTo>
                      <a:pt x="194" y="206"/>
                    </a:lnTo>
                    <a:lnTo>
                      <a:pt x="184" y="201"/>
                    </a:lnTo>
                    <a:lnTo>
                      <a:pt x="181" y="203"/>
                    </a:lnTo>
                    <a:lnTo>
                      <a:pt x="179" y="205"/>
                    </a:lnTo>
                    <a:lnTo>
                      <a:pt x="177" y="203"/>
                    </a:lnTo>
                    <a:lnTo>
                      <a:pt x="174" y="201"/>
                    </a:lnTo>
                    <a:lnTo>
                      <a:pt x="174" y="200"/>
                    </a:lnTo>
                    <a:lnTo>
                      <a:pt x="176" y="198"/>
                    </a:lnTo>
                    <a:lnTo>
                      <a:pt x="176" y="196"/>
                    </a:lnTo>
                    <a:lnTo>
                      <a:pt x="177" y="195"/>
                    </a:lnTo>
                    <a:lnTo>
                      <a:pt x="177" y="193"/>
                    </a:lnTo>
                    <a:lnTo>
                      <a:pt x="176" y="188"/>
                    </a:lnTo>
                    <a:lnTo>
                      <a:pt x="174" y="188"/>
                    </a:lnTo>
                    <a:lnTo>
                      <a:pt x="172" y="186"/>
                    </a:lnTo>
                    <a:lnTo>
                      <a:pt x="169" y="184"/>
                    </a:lnTo>
                    <a:lnTo>
                      <a:pt x="167" y="184"/>
                    </a:lnTo>
                    <a:lnTo>
                      <a:pt x="166" y="184"/>
                    </a:lnTo>
                    <a:lnTo>
                      <a:pt x="164" y="184"/>
                    </a:lnTo>
                    <a:lnTo>
                      <a:pt x="164" y="183"/>
                    </a:lnTo>
                    <a:lnTo>
                      <a:pt x="160" y="184"/>
                    </a:lnTo>
                    <a:lnTo>
                      <a:pt x="154" y="181"/>
                    </a:lnTo>
                    <a:lnTo>
                      <a:pt x="150" y="183"/>
                    </a:lnTo>
                    <a:lnTo>
                      <a:pt x="145" y="181"/>
                    </a:lnTo>
                    <a:lnTo>
                      <a:pt x="145" y="179"/>
                    </a:lnTo>
                    <a:lnTo>
                      <a:pt x="145" y="178"/>
                    </a:lnTo>
                    <a:lnTo>
                      <a:pt x="142" y="178"/>
                    </a:lnTo>
                    <a:lnTo>
                      <a:pt x="137" y="183"/>
                    </a:lnTo>
                    <a:lnTo>
                      <a:pt x="135" y="183"/>
                    </a:lnTo>
                    <a:lnTo>
                      <a:pt x="133" y="183"/>
                    </a:lnTo>
                    <a:lnTo>
                      <a:pt x="133" y="181"/>
                    </a:lnTo>
                    <a:lnTo>
                      <a:pt x="132" y="179"/>
                    </a:lnTo>
                    <a:lnTo>
                      <a:pt x="128" y="178"/>
                    </a:lnTo>
                    <a:lnTo>
                      <a:pt x="127" y="178"/>
                    </a:lnTo>
                    <a:lnTo>
                      <a:pt x="125" y="179"/>
                    </a:lnTo>
                    <a:lnTo>
                      <a:pt x="122" y="179"/>
                    </a:lnTo>
                    <a:lnTo>
                      <a:pt x="120" y="178"/>
                    </a:lnTo>
                    <a:lnTo>
                      <a:pt x="118" y="178"/>
                    </a:lnTo>
                    <a:lnTo>
                      <a:pt x="113" y="174"/>
                    </a:lnTo>
                    <a:lnTo>
                      <a:pt x="111" y="172"/>
                    </a:lnTo>
                    <a:lnTo>
                      <a:pt x="108" y="171"/>
                    </a:lnTo>
                    <a:lnTo>
                      <a:pt x="103" y="169"/>
                    </a:lnTo>
                    <a:lnTo>
                      <a:pt x="98" y="166"/>
                    </a:lnTo>
                    <a:lnTo>
                      <a:pt x="94" y="166"/>
                    </a:lnTo>
                    <a:lnTo>
                      <a:pt x="93" y="166"/>
                    </a:lnTo>
                    <a:lnTo>
                      <a:pt x="91" y="166"/>
                    </a:lnTo>
                    <a:lnTo>
                      <a:pt x="91" y="164"/>
                    </a:lnTo>
                    <a:lnTo>
                      <a:pt x="86" y="164"/>
                    </a:lnTo>
                    <a:lnTo>
                      <a:pt x="39" y="152"/>
                    </a:lnTo>
                    <a:lnTo>
                      <a:pt x="37" y="152"/>
                    </a:lnTo>
                    <a:lnTo>
                      <a:pt x="23" y="149"/>
                    </a:lnTo>
                    <a:lnTo>
                      <a:pt x="23" y="145"/>
                    </a:lnTo>
                    <a:lnTo>
                      <a:pt x="22" y="144"/>
                    </a:lnTo>
                    <a:lnTo>
                      <a:pt x="18" y="137"/>
                    </a:lnTo>
                    <a:lnTo>
                      <a:pt x="18" y="135"/>
                    </a:lnTo>
                    <a:lnTo>
                      <a:pt x="15" y="132"/>
                    </a:lnTo>
                    <a:lnTo>
                      <a:pt x="10" y="127"/>
                    </a:lnTo>
                    <a:lnTo>
                      <a:pt x="8" y="127"/>
                    </a:lnTo>
                    <a:lnTo>
                      <a:pt x="5" y="125"/>
                    </a:lnTo>
                    <a:lnTo>
                      <a:pt x="3" y="125"/>
                    </a:lnTo>
                    <a:lnTo>
                      <a:pt x="1" y="125"/>
                    </a:lnTo>
                    <a:lnTo>
                      <a:pt x="0" y="123"/>
                    </a:lnTo>
                    <a:lnTo>
                      <a:pt x="0" y="122"/>
                    </a:lnTo>
                    <a:lnTo>
                      <a:pt x="1" y="120"/>
                    </a:lnTo>
                    <a:lnTo>
                      <a:pt x="3" y="118"/>
                    </a:lnTo>
                    <a:lnTo>
                      <a:pt x="5" y="118"/>
                    </a:lnTo>
                    <a:lnTo>
                      <a:pt x="6" y="117"/>
                    </a:lnTo>
                    <a:lnTo>
                      <a:pt x="8" y="117"/>
                    </a:lnTo>
                    <a:lnTo>
                      <a:pt x="10" y="117"/>
                    </a:lnTo>
                    <a:lnTo>
                      <a:pt x="10" y="115"/>
                    </a:lnTo>
                    <a:lnTo>
                      <a:pt x="11" y="115"/>
                    </a:lnTo>
                    <a:lnTo>
                      <a:pt x="16" y="112"/>
                    </a:lnTo>
                    <a:lnTo>
                      <a:pt x="22" y="110"/>
                    </a:lnTo>
                    <a:lnTo>
                      <a:pt x="25" y="108"/>
                    </a:lnTo>
                    <a:lnTo>
                      <a:pt x="27" y="108"/>
                    </a:lnTo>
                    <a:lnTo>
                      <a:pt x="30" y="105"/>
                    </a:lnTo>
                    <a:lnTo>
                      <a:pt x="30" y="103"/>
                    </a:lnTo>
                    <a:lnTo>
                      <a:pt x="32" y="101"/>
                    </a:lnTo>
                    <a:lnTo>
                      <a:pt x="35" y="100"/>
                    </a:lnTo>
                    <a:lnTo>
                      <a:pt x="35" y="98"/>
                    </a:lnTo>
                    <a:lnTo>
                      <a:pt x="37" y="96"/>
                    </a:lnTo>
                    <a:lnTo>
                      <a:pt x="37" y="95"/>
                    </a:lnTo>
                    <a:lnTo>
                      <a:pt x="39" y="93"/>
                    </a:lnTo>
                    <a:lnTo>
                      <a:pt x="39" y="91"/>
                    </a:lnTo>
                    <a:lnTo>
                      <a:pt x="40" y="91"/>
                    </a:lnTo>
                    <a:lnTo>
                      <a:pt x="44" y="89"/>
                    </a:lnTo>
                    <a:lnTo>
                      <a:pt x="45" y="88"/>
                    </a:lnTo>
                    <a:lnTo>
                      <a:pt x="49" y="88"/>
                    </a:lnTo>
                    <a:lnTo>
                      <a:pt x="52" y="86"/>
                    </a:lnTo>
                    <a:lnTo>
                      <a:pt x="54" y="88"/>
                    </a:lnTo>
                    <a:lnTo>
                      <a:pt x="55" y="88"/>
                    </a:lnTo>
                    <a:lnTo>
                      <a:pt x="57" y="88"/>
                    </a:lnTo>
                    <a:lnTo>
                      <a:pt x="59" y="86"/>
                    </a:lnTo>
                    <a:lnTo>
                      <a:pt x="61" y="86"/>
                    </a:lnTo>
                    <a:lnTo>
                      <a:pt x="62" y="86"/>
                    </a:lnTo>
                    <a:lnTo>
                      <a:pt x="62" y="84"/>
                    </a:lnTo>
                    <a:lnTo>
                      <a:pt x="64" y="84"/>
                    </a:lnTo>
                    <a:lnTo>
                      <a:pt x="66" y="84"/>
                    </a:lnTo>
                    <a:lnTo>
                      <a:pt x="67" y="84"/>
                    </a:lnTo>
                    <a:lnTo>
                      <a:pt x="69" y="84"/>
                    </a:lnTo>
                    <a:lnTo>
                      <a:pt x="71" y="84"/>
                    </a:lnTo>
                    <a:lnTo>
                      <a:pt x="71" y="83"/>
                    </a:lnTo>
                    <a:lnTo>
                      <a:pt x="72" y="83"/>
                    </a:lnTo>
                    <a:lnTo>
                      <a:pt x="74" y="83"/>
                    </a:lnTo>
                    <a:lnTo>
                      <a:pt x="76" y="81"/>
                    </a:lnTo>
                    <a:lnTo>
                      <a:pt x="77" y="79"/>
                    </a:lnTo>
                    <a:lnTo>
                      <a:pt x="79" y="78"/>
                    </a:lnTo>
                    <a:lnTo>
                      <a:pt x="83" y="76"/>
                    </a:lnTo>
                    <a:lnTo>
                      <a:pt x="84" y="74"/>
                    </a:lnTo>
                    <a:lnTo>
                      <a:pt x="86" y="73"/>
                    </a:lnTo>
                    <a:lnTo>
                      <a:pt x="86" y="71"/>
                    </a:lnTo>
                    <a:lnTo>
                      <a:pt x="88" y="67"/>
                    </a:lnTo>
                    <a:lnTo>
                      <a:pt x="89" y="66"/>
                    </a:lnTo>
                    <a:lnTo>
                      <a:pt x="89" y="64"/>
                    </a:lnTo>
                    <a:lnTo>
                      <a:pt x="91" y="64"/>
                    </a:lnTo>
                    <a:lnTo>
                      <a:pt x="91" y="66"/>
                    </a:lnTo>
                    <a:lnTo>
                      <a:pt x="93" y="66"/>
                    </a:lnTo>
                    <a:lnTo>
                      <a:pt x="94" y="64"/>
                    </a:lnTo>
                    <a:lnTo>
                      <a:pt x="96" y="64"/>
                    </a:lnTo>
                    <a:lnTo>
                      <a:pt x="98" y="62"/>
                    </a:lnTo>
                    <a:lnTo>
                      <a:pt x="98" y="64"/>
                    </a:lnTo>
                    <a:lnTo>
                      <a:pt x="99" y="64"/>
                    </a:lnTo>
                    <a:lnTo>
                      <a:pt x="101" y="64"/>
                    </a:lnTo>
                    <a:lnTo>
                      <a:pt x="101" y="62"/>
                    </a:lnTo>
                    <a:lnTo>
                      <a:pt x="103" y="62"/>
                    </a:lnTo>
                    <a:lnTo>
                      <a:pt x="103" y="61"/>
                    </a:lnTo>
                    <a:lnTo>
                      <a:pt x="105" y="59"/>
                    </a:lnTo>
                    <a:lnTo>
                      <a:pt x="105" y="57"/>
                    </a:lnTo>
                    <a:lnTo>
                      <a:pt x="105" y="56"/>
                    </a:lnTo>
                    <a:lnTo>
                      <a:pt x="105" y="54"/>
                    </a:lnTo>
                    <a:lnTo>
                      <a:pt x="106" y="52"/>
                    </a:lnTo>
                    <a:lnTo>
                      <a:pt x="106" y="51"/>
                    </a:lnTo>
                    <a:lnTo>
                      <a:pt x="108" y="49"/>
                    </a:lnTo>
                    <a:lnTo>
                      <a:pt x="110" y="49"/>
                    </a:lnTo>
                    <a:lnTo>
                      <a:pt x="111" y="47"/>
                    </a:lnTo>
                    <a:lnTo>
                      <a:pt x="111" y="45"/>
                    </a:lnTo>
                    <a:lnTo>
                      <a:pt x="113" y="44"/>
                    </a:lnTo>
                    <a:lnTo>
                      <a:pt x="115" y="44"/>
                    </a:lnTo>
                    <a:lnTo>
                      <a:pt x="116" y="42"/>
                    </a:lnTo>
                    <a:lnTo>
                      <a:pt x="118" y="39"/>
                    </a:lnTo>
                    <a:lnTo>
                      <a:pt x="120" y="37"/>
                    </a:lnTo>
                    <a:lnTo>
                      <a:pt x="122" y="35"/>
                    </a:lnTo>
                    <a:lnTo>
                      <a:pt x="122" y="34"/>
                    </a:lnTo>
                    <a:lnTo>
                      <a:pt x="123" y="34"/>
                    </a:lnTo>
                    <a:lnTo>
                      <a:pt x="125" y="34"/>
                    </a:lnTo>
                    <a:lnTo>
                      <a:pt x="125" y="32"/>
                    </a:lnTo>
                    <a:lnTo>
                      <a:pt x="127" y="32"/>
                    </a:lnTo>
                    <a:lnTo>
                      <a:pt x="128" y="32"/>
                    </a:lnTo>
                    <a:lnTo>
                      <a:pt x="132" y="27"/>
                    </a:lnTo>
                    <a:lnTo>
                      <a:pt x="133" y="25"/>
                    </a:lnTo>
                    <a:lnTo>
                      <a:pt x="133" y="23"/>
                    </a:lnTo>
                    <a:lnTo>
                      <a:pt x="135" y="23"/>
                    </a:lnTo>
                    <a:lnTo>
                      <a:pt x="135" y="22"/>
                    </a:lnTo>
                    <a:lnTo>
                      <a:pt x="135" y="20"/>
                    </a:lnTo>
                    <a:lnTo>
                      <a:pt x="137" y="17"/>
                    </a:lnTo>
                    <a:lnTo>
                      <a:pt x="138" y="15"/>
                    </a:lnTo>
                    <a:lnTo>
                      <a:pt x="140" y="15"/>
                    </a:lnTo>
                    <a:lnTo>
                      <a:pt x="140" y="13"/>
                    </a:lnTo>
                    <a:lnTo>
                      <a:pt x="142" y="13"/>
                    </a:lnTo>
                    <a:lnTo>
                      <a:pt x="145" y="12"/>
                    </a:lnTo>
                    <a:lnTo>
                      <a:pt x="145" y="10"/>
                    </a:lnTo>
                    <a:lnTo>
                      <a:pt x="147" y="10"/>
                    </a:lnTo>
                    <a:lnTo>
                      <a:pt x="147" y="8"/>
                    </a:lnTo>
                    <a:lnTo>
                      <a:pt x="149" y="8"/>
                    </a:lnTo>
                    <a:lnTo>
                      <a:pt x="150" y="8"/>
                    </a:lnTo>
                    <a:lnTo>
                      <a:pt x="150" y="6"/>
                    </a:lnTo>
                    <a:lnTo>
                      <a:pt x="152" y="6"/>
                    </a:lnTo>
                    <a:lnTo>
                      <a:pt x="152" y="5"/>
                    </a:lnTo>
                    <a:lnTo>
                      <a:pt x="154" y="3"/>
                    </a:lnTo>
                    <a:lnTo>
                      <a:pt x="155" y="3"/>
                    </a:lnTo>
                    <a:lnTo>
                      <a:pt x="157" y="3"/>
                    </a:lnTo>
                    <a:lnTo>
                      <a:pt x="159" y="3"/>
                    </a:lnTo>
                    <a:lnTo>
                      <a:pt x="160" y="1"/>
                    </a:lnTo>
                    <a:lnTo>
                      <a:pt x="162" y="1"/>
                    </a:lnTo>
                    <a:lnTo>
                      <a:pt x="164" y="1"/>
                    </a:lnTo>
                    <a:lnTo>
                      <a:pt x="166" y="1"/>
                    </a:lnTo>
                    <a:lnTo>
                      <a:pt x="166" y="0"/>
                    </a:lnTo>
                    <a:lnTo>
                      <a:pt x="167" y="0"/>
                    </a:lnTo>
                    <a:lnTo>
                      <a:pt x="169" y="0"/>
                    </a:lnTo>
                    <a:lnTo>
                      <a:pt x="171" y="0"/>
                    </a:lnTo>
                    <a:lnTo>
                      <a:pt x="172" y="0"/>
                    </a:lnTo>
                    <a:lnTo>
                      <a:pt x="17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98" name="Freeform 195"/>
              <p:cNvSpPr>
                <a:spLocks/>
              </p:cNvSpPr>
              <p:nvPr/>
            </p:nvSpPr>
            <p:spPr bwMode="auto">
              <a:xfrm>
                <a:off x="6781801" y="1471613"/>
                <a:ext cx="88900" cy="77788"/>
              </a:xfrm>
              <a:custGeom>
                <a:avLst/>
                <a:gdLst>
                  <a:gd name="T0" fmla="*/ 56 w 56"/>
                  <a:gd name="T1" fmla="*/ 1 h 49"/>
                  <a:gd name="T2" fmla="*/ 54 w 56"/>
                  <a:gd name="T3" fmla="*/ 5 h 49"/>
                  <a:gd name="T4" fmla="*/ 53 w 56"/>
                  <a:gd name="T5" fmla="*/ 6 h 49"/>
                  <a:gd name="T6" fmla="*/ 46 w 56"/>
                  <a:gd name="T7" fmla="*/ 13 h 49"/>
                  <a:gd name="T8" fmla="*/ 46 w 56"/>
                  <a:gd name="T9" fmla="*/ 17 h 49"/>
                  <a:gd name="T10" fmla="*/ 37 w 56"/>
                  <a:gd name="T11" fmla="*/ 25 h 49"/>
                  <a:gd name="T12" fmla="*/ 32 w 56"/>
                  <a:gd name="T13" fmla="*/ 28 h 49"/>
                  <a:gd name="T14" fmla="*/ 27 w 56"/>
                  <a:gd name="T15" fmla="*/ 30 h 49"/>
                  <a:gd name="T16" fmla="*/ 22 w 56"/>
                  <a:gd name="T17" fmla="*/ 32 h 49"/>
                  <a:gd name="T18" fmla="*/ 20 w 56"/>
                  <a:gd name="T19" fmla="*/ 35 h 49"/>
                  <a:gd name="T20" fmla="*/ 20 w 56"/>
                  <a:gd name="T21" fmla="*/ 39 h 49"/>
                  <a:gd name="T22" fmla="*/ 24 w 56"/>
                  <a:gd name="T23" fmla="*/ 37 h 49"/>
                  <a:gd name="T24" fmla="*/ 17 w 56"/>
                  <a:gd name="T25" fmla="*/ 42 h 49"/>
                  <a:gd name="T26" fmla="*/ 14 w 56"/>
                  <a:gd name="T27" fmla="*/ 44 h 49"/>
                  <a:gd name="T28" fmla="*/ 9 w 56"/>
                  <a:gd name="T29" fmla="*/ 47 h 49"/>
                  <a:gd name="T30" fmla="*/ 5 w 56"/>
                  <a:gd name="T31" fmla="*/ 47 h 49"/>
                  <a:gd name="T32" fmla="*/ 3 w 56"/>
                  <a:gd name="T33" fmla="*/ 45 h 49"/>
                  <a:gd name="T34" fmla="*/ 0 w 56"/>
                  <a:gd name="T35" fmla="*/ 45 h 49"/>
                  <a:gd name="T36" fmla="*/ 0 w 56"/>
                  <a:gd name="T37" fmla="*/ 44 h 49"/>
                  <a:gd name="T38" fmla="*/ 0 w 56"/>
                  <a:gd name="T39" fmla="*/ 40 h 49"/>
                  <a:gd name="T40" fmla="*/ 2 w 56"/>
                  <a:gd name="T41" fmla="*/ 39 h 49"/>
                  <a:gd name="T42" fmla="*/ 10 w 56"/>
                  <a:gd name="T43" fmla="*/ 30 h 49"/>
                  <a:gd name="T44" fmla="*/ 17 w 56"/>
                  <a:gd name="T45" fmla="*/ 27 h 49"/>
                  <a:gd name="T46" fmla="*/ 22 w 56"/>
                  <a:gd name="T47" fmla="*/ 23 h 49"/>
                  <a:gd name="T48" fmla="*/ 27 w 56"/>
                  <a:gd name="T49" fmla="*/ 18 h 49"/>
                  <a:gd name="T50" fmla="*/ 31 w 56"/>
                  <a:gd name="T51" fmla="*/ 18 h 49"/>
                  <a:gd name="T52" fmla="*/ 32 w 56"/>
                  <a:gd name="T53" fmla="*/ 15 h 49"/>
                  <a:gd name="T54" fmla="*/ 36 w 56"/>
                  <a:gd name="T55" fmla="*/ 13 h 49"/>
                  <a:gd name="T56" fmla="*/ 37 w 56"/>
                  <a:gd name="T57" fmla="*/ 12 h 49"/>
                  <a:gd name="T58" fmla="*/ 39 w 56"/>
                  <a:gd name="T59" fmla="*/ 8 h 49"/>
                  <a:gd name="T60" fmla="*/ 46 w 56"/>
                  <a:gd name="T61" fmla="*/ 5 h 49"/>
                  <a:gd name="T62" fmla="*/ 49 w 56"/>
                  <a:gd name="T63" fmla="*/ 5 h 49"/>
                  <a:gd name="T64" fmla="*/ 53 w 56"/>
                  <a:gd name="T65" fmla="*/ 1 h 49"/>
                  <a:gd name="T66" fmla="*/ 56 w 56"/>
                  <a:gd name="T6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49">
                    <a:moveTo>
                      <a:pt x="56" y="0"/>
                    </a:moveTo>
                    <a:lnTo>
                      <a:pt x="56" y="1"/>
                    </a:lnTo>
                    <a:lnTo>
                      <a:pt x="56" y="3"/>
                    </a:lnTo>
                    <a:lnTo>
                      <a:pt x="54" y="5"/>
                    </a:lnTo>
                    <a:lnTo>
                      <a:pt x="53" y="5"/>
                    </a:lnTo>
                    <a:lnTo>
                      <a:pt x="53" y="6"/>
                    </a:lnTo>
                    <a:lnTo>
                      <a:pt x="51" y="10"/>
                    </a:lnTo>
                    <a:lnTo>
                      <a:pt x="46" y="13"/>
                    </a:lnTo>
                    <a:lnTo>
                      <a:pt x="46" y="15"/>
                    </a:lnTo>
                    <a:lnTo>
                      <a:pt x="46" y="17"/>
                    </a:lnTo>
                    <a:lnTo>
                      <a:pt x="41" y="23"/>
                    </a:lnTo>
                    <a:lnTo>
                      <a:pt x="37" y="25"/>
                    </a:lnTo>
                    <a:lnTo>
                      <a:pt x="32" y="27"/>
                    </a:lnTo>
                    <a:lnTo>
                      <a:pt x="32" y="28"/>
                    </a:lnTo>
                    <a:lnTo>
                      <a:pt x="29" y="30"/>
                    </a:lnTo>
                    <a:lnTo>
                      <a:pt x="27" y="30"/>
                    </a:lnTo>
                    <a:lnTo>
                      <a:pt x="24" y="32"/>
                    </a:lnTo>
                    <a:lnTo>
                      <a:pt x="22" y="32"/>
                    </a:lnTo>
                    <a:lnTo>
                      <a:pt x="22" y="34"/>
                    </a:lnTo>
                    <a:lnTo>
                      <a:pt x="20" y="35"/>
                    </a:lnTo>
                    <a:lnTo>
                      <a:pt x="19" y="37"/>
                    </a:lnTo>
                    <a:lnTo>
                      <a:pt x="20" y="39"/>
                    </a:lnTo>
                    <a:lnTo>
                      <a:pt x="22" y="39"/>
                    </a:lnTo>
                    <a:lnTo>
                      <a:pt x="24" y="37"/>
                    </a:lnTo>
                    <a:lnTo>
                      <a:pt x="24" y="39"/>
                    </a:lnTo>
                    <a:lnTo>
                      <a:pt x="17" y="42"/>
                    </a:lnTo>
                    <a:lnTo>
                      <a:pt x="15" y="44"/>
                    </a:lnTo>
                    <a:lnTo>
                      <a:pt x="14" y="44"/>
                    </a:lnTo>
                    <a:lnTo>
                      <a:pt x="10" y="47"/>
                    </a:lnTo>
                    <a:lnTo>
                      <a:pt x="9" y="47"/>
                    </a:lnTo>
                    <a:lnTo>
                      <a:pt x="7" y="49"/>
                    </a:lnTo>
                    <a:lnTo>
                      <a:pt x="5" y="47"/>
                    </a:lnTo>
                    <a:lnTo>
                      <a:pt x="3" y="47"/>
                    </a:lnTo>
                    <a:lnTo>
                      <a:pt x="3" y="45"/>
                    </a:lnTo>
                    <a:lnTo>
                      <a:pt x="2" y="45"/>
                    </a:lnTo>
                    <a:lnTo>
                      <a:pt x="0" y="45"/>
                    </a:lnTo>
                    <a:lnTo>
                      <a:pt x="2" y="45"/>
                    </a:lnTo>
                    <a:lnTo>
                      <a:pt x="0" y="44"/>
                    </a:lnTo>
                    <a:lnTo>
                      <a:pt x="0" y="42"/>
                    </a:lnTo>
                    <a:lnTo>
                      <a:pt x="0" y="40"/>
                    </a:lnTo>
                    <a:lnTo>
                      <a:pt x="2" y="40"/>
                    </a:lnTo>
                    <a:lnTo>
                      <a:pt x="2" y="39"/>
                    </a:lnTo>
                    <a:lnTo>
                      <a:pt x="3" y="35"/>
                    </a:lnTo>
                    <a:lnTo>
                      <a:pt x="10" y="30"/>
                    </a:lnTo>
                    <a:lnTo>
                      <a:pt x="15" y="27"/>
                    </a:lnTo>
                    <a:lnTo>
                      <a:pt x="17" y="27"/>
                    </a:lnTo>
                    <a:lnTo>
                      <a:pt x="20" y="23"/>
                    </a:lnTo>
                    <a:lnTo>
                      <a:pt x="22" y="23"/>
                    </a:lnTo>
                    <a:lnTo>
                      <a:pt x="24" y="22"/>
                    </a:lnTo>
                    <a:lnTo>
                      <a:pt x="27" y="18"/>
                    </a:lnTo>
                    <a:lnTo>
                      <a:pt x="29" y="18"/>
                    </a:lnTo>
                    <a:lnTo>
                      <a:pt x="31" y="18"/>
                    </a:lnTo>
                    <a:lnTo>
                      <a:pt x="32" y="17"/>
                    </a:lnTo>
                    <a:lnTo>
                      <a:pt x="32" y="15"/>
                    </a:lnTo>
                    <a:lnTo>
                      <a:pt x="34" y="13"/>
                    </a:lnTo>
                    <a:lnTo>
                      <a:pt x="36" y="13"/>
                    </a:lnTo>
                    <a:lnTo>
                      <a:pt x="36" y="12"/>
                    </a:lnTo>
                    <a:lnTo>
                      <a:pt x="37" y="12"/>
                    </a:lnTo>
                    <a:lnTo>
                      <a:pt x="39" y="10"/>
                    </a:lnTo>
                    <a:lnTo>
                      <a:pt x="39" y="8"/>
                    </a:lnTo>
                    <a:lnTo>
                      <a:pt x="42" y="6"/>
                    </a:lnTo>
                    <a:lnTo>
                      <a:pt x="46" y="5"/>
                    </a:lnTo>
                    <a:lnTo>
                      <a:pt x="48" y="3"/>
                    </a:lnTo>
                    <a:lnTo>
                      <a:pt x="49" y="5"/>
                    </a:lnTo>
                    <a:lnTo>
                      <a:pt x="51" y="3"/>
                    </a:lnTo>
                    <a:lnTo>
                      <a:pt x="53" y="1"/>
                    </a:lnTo>
                    <a:lnTo>
                      <a:pt x="54" y="1"/>
                    </a:lnTo>
                    <a:lnTo>
                      <a:pt x="5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199" name="Freeform 196"/>
              <p:cNvSpPr>
                <a:spLocks/>
              </p:cNvSpPr>
              <p:nvPr/>
            </p:nvSpPr>
            <p:spPr bwMode="auto">
              <a:xfrm>
                <a:off x="5873751" y="1279525"/>
                <a:ext cx="877888" cy="1122363"/>
              </a:xfrm>
              <a:custGeom>
                <a:avLst/>
                <a:gdLst>
                  <a:gd name="T0" fmla="*/ 176 w 553"/>
                  <a:gd name="T1" fmla="*/ 34 h 707"/>
                  <a:gd name="T2" fmla="*/ 198 w 553"/>
                  <a:gd name="T3" fmla="*/ 80 h 707"/>
                  <a:gd name="T4" fmla="*/ 240 w 553"/>
                  <a:gd name="T5" fmla="*/ 88 h 707"/>
                  <a:gd name="T6" fmla="*/ 262 w 553"/>
                  <a:gd name="T7" fmla="*/ 100 h 707"/>
                  <a:gd name="T8" fmla="*/ 286 w 553"/>
                  <a:gd name="T9" fmla="*/ 87 h 707"/>
                  <a:gd name="T10" fmla="*/ 325 w 553"/>
                  <a:gd name="T11" fmla="*/ 102 h 707"/>
                  <a:gd name="T12" fmla="*/ 343 w 553"/>
                  <a:gd name="T13" fmla="*/ 126 h 707"/>
                  <a:gd name="T14" fmla="*/ 374 w 553"/>
                  <a:gd name="T15" fmla="*/ 129 h 707"/>
                  <a:gd name="T16" fmla="*/ 394 w 553"/>
                  <a:gd name="T17" fmla="*/ 144 h 707"/>
                  <a:gd name="T18" fmla="*/ 442 w 553"/>
                  <a:gd name="T19" fmla="*/ 134 h 707"/>
                  <a:gd name="T20" fmla="*/ 481 w 553"/>
                  <a:gd name="T21" fmla="*/ 143 h 707"/>
                  <a:gd name="T22" fmla="*/ 509 w 553"/>
                  <a:gd name="T23" fmla="*/ 141 h 707"/>
                  <a:gd name="T24" fmla="*/ 528 w 553"/>
                  <a:gd name="T25" fmla="*/ 153 h 707"/>
                  <a:gd name="T26" fmla="*/ 550 w 553"/>
                  <a:gd name="T27" fmla="*/ 151 h 707"/>
                  <a:gd name="T28" fmla="*/ 540 w 553"/>
                  <a:gd name="T29" fmla="*/ 158 h 707"/>
                  <a:gd name="T30" fmla="*/ 518 w 553"/>
                  <a:gd name="T31" fmla="*/ 173 h 707"/>
                  <a:gd name="T32" fmla="*/ 498 w 553"/>
                  <a:gd name="T33" fmla="*/ 183 h 707"/>
                  <a:gd name="T34" fmla="*/ 474 w 553"/>
                  <a:gd name="T35" fmla="*/ 197 h 707"/>
                  <a:gd name="T36" fmla="*/ 443 w 553"/>
                  <a:gd name="T37" fmla="*/ 226 h 707"/>
                  <a:gd name="T38" fmla="*/ 430 w 553"/>
                  <a:gd name="T39" fmla="*/ 244 h 707"/>
                  <a:gd name="T40" fmla="*/ 415 w 553"/>
                  <a:gd name="T41" fmla="*/ 263 h 707"/>
                  <a:gd name="T42" fmla="*/ 404 w 553"/>
                  <a:gd name="T43" fmla="*/ 277 h 707"/>
                  <a:gd name="T44" fmla="*/ 386 w 553"/>
                  <a:gd name="T45" fmla="*/ 292 h 707"/>
                  <a:gd name="T46" fmla="*/ 379 w 553"/>
                  <a:gd name="T47" fmla="*/ 316 h 707"/>
                  <a:gd name="T48" fmla="*/ 364 w 553"/>
                  <a:gd name="T49" fmla="*/ 322 h 707"/>
                  <a:gd name="T50" fmla="*/ 360 w 553"/>
                  <a:gd name="T51" fmla="*/ 363 h 707"/>
                  <a:gd name="T52" fmla="*/ 352 w 553"/>
                  <a:gd name="T53" fmla="*/ 400 h 707"/>
                  <a:gd name="T54" fmla="*/ 321 w 553"/>
                  <a:gd name="T55" fmla="*/ 436 h 707"/>
                  <a:gd name="T56" fmla="*/ 337 w 553"/>
                  <a:gd name="T57" fmla="*/ 475 h 707"/>
                  <a:gd name="T58" fmla="*/ 333 w 553"/>
                  <a:gd name="T59" fmla="*/ 529 h 707"/>
                  <a:gd name="T60" fmla="*/ 364 w 553"/>
                  <a:gd name="T61" fmla="*/ 575 h 707"/>
                  <a:gd name="T62" fmla="*/ 384 w 553"/>
                  <a:gd name="T63" fmla="*/ 590 h 707"/>
                  <a:gd name="T64" fmla="*/ 403 w 553"/>
                  <a:gd name="T65" fmla="*/ 615 h 707"/>
                  <a:gd name="T66" fmla="*/ 435 w 553"/>
                  <a:gd name="T67" fmla="*/ 637 h 707"/>
                  <a:gd name="T68" fmla="*/ 452 w 553"/>
                  <a:gd name="T69" fmla="*/ 683 h 707"/>
                  <a:gd name="T70" fmla="*/ 426 w 553"/>
                  <a:gd name="T71" fmla="*/ 698 h 707"/>
                  <a:gd name="T72" fmla="*/ 391 w 553"/>
                  <a:gd name="T73" fmla="*/ 700 h 707"/>
                  <a:gd name="T74" fmla="*/ 354 w 553"/>
                  <a:gd name="T75" fmla="*/ 702 h 707"/>
                  <a:gd name="T76" fmla="*/ 316 w 553"/>
                  <a:gd name="T77" fmla="*/ 703 h 707"/>
                  <a:gd name="T78" fmla="*/ 269 w 553"/>
                  <a:gd name="T79" fmla="*/ 705 h 707"/>
                  <a:gd name="T80" fmla="*/ 208 w 553"/>
                  <a:gd name="T81" fmla="*/ 705 h 707"/>
                  <a:gd name="T82" fmla="*/ 166 w 553"/>
                  <a:gd name="T83" fmla="*/ 707 h 707"/>
                  <a:gd name="T84" fmla="*/ 132 w 553"/>
                  <a:gd name="T85" fmla="*/ 707 h 707"/>
                  <a:gd name="T86" fmla="*/ 72 w 553"/>
                  <a:gd name="T87" fmla="*/ 707 h 707"/>
                  <a:gd name="T88" fmla="*/ 52 w 553"/>
                  <a:gd name="T89" fmla="*/ 670 h 707"/>
                  <a:gd name="T90" fmla="*/ 52 w 553"/>
                  <a:gd name="T91" fmla="*/ 622 h 707"/>
                  <a:gd name="T92" fmla="*/ 54 w 553"/>
                  <a:gd name="T93" fmla="*/ 593 h 707"/>
                  <a:gd name="T94" fmla="*/ 54 w 553"/>
                  <a:gd name="T95" fmla="*/ 551 h 707"/>
                  <a:gd name="T96" fmla="*/ 54 w 553"/>
                  <a:gd name="T97" fmla="*/ 502 h 707"/>
                  <a:gd name="T98" fmla="*/ 33 w 553"/>
                  <a:gd name="T99" fmla="*/ 471 h 707"/>
                  <a:gd name="T100" fmla="*/ 32 w 553"/>
                  <a:gd name="T101" fmla="*/ 443 h 707"/>
                  <a:gd name="T102" fmla="*/ 45 w 553"/>
                  <a:gd name="T103" fmla="*/ 414 h 707"/>
                  <a:gd name="T104" fmla="*/ 44 w 553"/>
                  <a:gd name="T105" fmla="*/ 375 h 707"/>
                  <a:gd name="T106" fmla="*/ 30 w 553"/>
                  <a:gd name="T107" fmla="*/ 295 h 707"/>
                  <a:gd name="T108" fmla="*/ 25 w 553"/>
                  <a:gd name="T109" fmla="*/ 226 h 707"/>
                  <a:gd name="T110" fmla="*/ 8 w 553"/>
                  <a:gd name="T111" fmla="*/ 153 h 707"/>
                  <a:gd name="T112" fmla="*/ 8 w 553"/>
                  <a:gd name="T113" fmla="*/ 104 h 707"/>
                  <a:gd name="T114" fmla="*/ 1 w 553"/>
                  <a:gd name="T115" fmla="*/ 46 h 707"/>
                  <a:gd name="T116" fmla="*/ 147 w 553"/>
                  <a:gd name="T117"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3" h="707">
                    <a:moveTo>
                      <a:pt x="149" y="2"/>
                    </a:moveTo>
                    <a:lnTo>
                      <a:pt x="154" y="4"/>
                    </a:lnTo>
                    <a:lnTo>
                      <a:pt x="157" y="4"/>
                    </a:lnTo>
                    <a:lnTo>
                      <a:pt x="159" y="2"/>
                    </a:lnTo>
                    <a:lnTo>
                      <a:pt x="160" y="2"/>
                    </a:lnTo>
                    <a:lnTo>
                      <a:pt x="164" y="4"/>
                    </a:lnTo>
                    <a:lnTo>
                      <a:pt x="169" y="9"/>
                    </a:lnTo>
                    <a:lnTo>
                      <a:pt x="172" y="22"/>
                    </a:lnTo>
                    <a:lnTo>
                      <a:pt x="174" y="31"/>
                    </a:lnTo>
                    <a:lnTo>
                      <a:pt x="176" y="34"/>
                    </a:lnTo>
                    <a:lnTo>
                      <a:pt x="176" y="46"/>
                    </a:lnTo>
                    <a:lnTo>
                      <a:pt x="177" y="46"/>
                    </a:lnTo>
                    <a:lnTo>
                      <a:pt x="181" y="60"/>
                    </a:lnTo>
                    <a:lnTo>
                      <a:pt x="179" y="61"/>
                    </a:lnTo>
                    <a:lnTo>
                      <a:pt x="181" y="72"/>
                    </a:lnTo>
                    <a:lnTo>
                      <a:pt x="182" y="75"/>
                    </a:lnTo>
                    <a:lnTo>
                      <a:pt x="184" y="77"/>
                    </a:lnTo>
                    <a:lnTo>
                      <a:pt x="191" y="82"/>
                    </a:lnTo>
                    <a:lnTo>
                      <a:pt x="196" y="82"/>
                    </a:lnTo>
                    <a:lnTo>
                      <a:pt x="198" y="80"/>
                    </a:lnTo>
                    <a:lnTo>
                      <a:pt x="199" y="80"/>
                    </a:lnTo>
                    <a:lnTo>
                      <a:pt x="201" y="80"/>
                    </a:lnTo>
                    <a:lnTo>
                      <a:pt x="208" y="80"/>
                    </a:lnTo>
                    <a:lnTo>
                      <a:pt x="211" y="82"/>
                    </a:lnTo>
                    <a:lnTo>
                      <a:pt x="211" y="83"/>
                    </a:lnTo>
                    <a:lnTo>
                      <a:pt x="211" y="87"/>
                    </a:lnTo>
                    <a:lnTo>
                      <a:pt x="213" y="87"/>
                    </a:lnTo>
                    <a:lnTo>
                      <a:pt x="220" y="87"/>
                    </a:lnTo>
                    <a:lnTo>
                      <a:pt x="225" y="87"/>
                    </a:lnTo>
                    <a:lnTo>
                      <a:pt x="240" y="88"/>
                    </a:lnTo>
                    <a:lnTo>
                      <a:pt x="240" y="90"/>
                    </a:lnTo>
                    <a:lnTo>
                      <a:pt x="242" y="92"/>
                    </a:lnTo>
                    <a:lnTo>
                      <a:pt x="243" y="95"/>
                    </a:lnTo>
                    <a:lnTo>
                      <a:pt x="243" y="99"/>
                    </a:lnTo>
                    <a:lnTo>
                      <a:pt x="242" y="100"/>
                    </a:lnTo>
                    <a:lnTo>
                      <a:pt x="243" y="102"/>
                    </a:lnTo>
                    <a:lnTo>
                      <a:pt x="245" y="102"/>
                    </a:lnTo>
                    <a:lnTo>
                      <a:pt x="247" y="102"/>
                    </a:lnTo>
                    <a:lnTo>
                      <a:pt x="254" y="102"/>
                    </a:lnTo>
                    <a:lnTo>
                      <a:pt x="262" y="100"/>
                    </a:lnTo>
                    <a:lnTo>
                      <a:pt x="267" y="99"/>
                    </a:lnTo>
                    <a:lnTo>
                      <a:pt x="267" y="97"/>
                    </a:lnTo>
                    <a:lnTo>
                      <a:pt x="267" y="95"/>
                    </a:lnTo>
                    <a:lnTo>
                      <a:pt x="267" y="94"/>
                    </a:lnTo>
                    <a:lnTo>
                      <a:pt x="267" y="92"/>
                    </a:lnTo>
                    <a:lnTo>
                      <a:pt x="272" y="90"/>
                    </a:lnTo>
                    <a:lnTo>
                      <a:pt x="274" y="90"/>
                    </a:lnTo>
                    <a:lnTo>
                      <a:pt x="276" y="88"/>
                    </a:lnTo>
                    <a:lnTo>
                      <a:pt x="282" y="87"/>
                    </a:lnTo>
                    <a:lnTo>
                      <a:pt x="286" y="87"/>
                    </a:lnTo>
                    <a:lnTo>
                      <a:pt x="287" y="88"/>
                    </a:lnTo>
                    <a:lnTo>
                      <a:pt x="289" y="88"/>
                    </a:lnTo>
                    <a:lnTo>
                      <a:pt x="294" y="88"/>
                    </a:lnTo>
                    <a:lnTo>
                      <a:pt x="301" y="88"/>
                    </a:lnTo>
                    <a:lnTo>
                      <a:pt x="320" y="97"/>
                    </a:lnTo>
                    <a:lnTo>
                      <a:pt x="325" y="97"/>
                    </a:lnTo>
                    <a:lnTo>
                      <a:pt x="326" y="97"/>
                    </a:lnTo>
                    <a:lnTo>
                      <a:pt x="326" y="100"/>
                    </a:lnTo>
                    <a:lnTo>
                      <a:pt x="326" y="102"/>
                    </a:lnTo>
                    <a:lnTo>
                      <a:pt x="325" y="102"/>
                    </a:lnTo>
                    <a:lnTo>
                      <a:pt x="323" y="102"/>
                    </a:lnTo>
                    <a:lnTo>
                      <a:pt x="321" y="102"/>
                    </a:lnTo>
                    <a:lnTo>
                      <a:pt x="321" y="107"/>
                    </a:lnTo>
                    <a:lnTo>
                      <a:pt x="323" y="109"/>
                    </a:lnTo>
                    <a:lnTo>
                      <a:pt x="325" y="109"/>
                    </a:lnTo>
                    <a:lnTo>
                      <a:pt x="332" y="109"/>
                    </a:lnTo>
                    <a:lnTo>
                      <a:pt x="333" y="107"/>
                    </a:lnTo>
                    <a:lnTo>
                      <a:pt x="335" y="107"/>
                    </a:lnTo>
                    <a:lnTo>
                      <a:pt x="340" y="112"/>
                    </a:lnTo>
                    <a:lnTo>
                      <a:pt x="343" y="126"/>
                    </a:lnTo>
                    <a:lnTo>
                      <a:pt x="345" y="133"/>
                    </a:lnTo>
                    <a:lnTo>
                      <a:pt x="350" y="133"/>
                    </a:lnTo>
                    <a:lnTo>
                      <a:pt x="352" y="127"/>
                    </a:lnTo>
                    <a:lnTo>
                      <a:pt x="350" y="126"/>
                    </a:lnTo>
                    <a:lnTo>
                      <a:pt x="350" y="122"/>
                    </a:lnTo>
                    <a:lnTo>
                      <a:pt x="352" y="119"/>
                    </a:lnTo>
                    <a:lnTo>
                      <a:pt x="354" y="119"/>
                    </a:lnTo>
                    <a:lnTo>
                      <a:pt x="369" y="117"/>
                    </a:lnTo>
                    <a:lnTo>
                      <a:pt x="370" y="121"/>
                    </a:lnTo>
                    <a:lnTo>
                      <a:pt x="374" y="129"/>
                    </a:lnTo>
                    <a:lnTo>
                      <a:pt x="374" y="131"/>
                    </a:lnTo>
                    <a:lnTo>
                      <a:pt x="376" y="129"/>
                    </a:lnTo>
                    <a:lnTo>
                      <a:pt x="379" y="131"/>
                    </a:lnTo>
                    <a:lnTo>
                      <a:pt x="382" y="134"/>
                    </a:lnTo>
                    <a:lnTo>
                      <a:pt x="387" y="136"/>
                    </a:lnTo>
                    <a:lnTo>
                      <a:pt x="391" y="134"/>
                    </a:lnTo>
                    <a:lnTo>
                      <a:pt x="393" y="136"/>
                    </a:lnTo>
                    <a:lnTo>
                      <a:pt x="394" y="136"/>
                    </a:lnTo>
                    <a:lnTo>
                      <a:pt x="394" y="141"/>
                    </a:lnTo>
                    <a:lnTo>
                      <a:pt x="394" y="144"/>
                    </a:lnTo>
                    <a:lnTo>
                      <a:pt x="394" y="146"/>
                    </a:lnTo>
                    <a:lnTo>
                      <a:pt x="399" y="148"/>
                    </a:lnTo>
                    <a:lnTo>
                      <a:pt x="404" y="148"/>
                    </a:lnTo>
                    <a:lnTo>
                      <a:pt x="409" y="149"/>
                    </a:lnTo>
                    <a:lnTo>
                      <a:pt x="421" y="149"/>
                    </a:lnTo>
                    <a:lnTo>
                      <a:pt x="425" y="149"/>
                    </a:lnTo>
                    <a:lnTo>
                      <a:pt x="426" y="148"/>
                    </a:lnTo>
                    <a:lnTo>
                      <a:pt x="431" y="143"/>
                    </a:lnTo>
                    <a:lnTo>
                      <a:pt x="435" y="139"/>
                    </a:lnTo>
                    <a:lnTo>
                      <a:pt x="442" y="134"/>
                    </a:lnTo>
                    <a:lnTo>
                      <a:pt x="445" y="131"/>
                    </a:lnTo>
                    <a:lnTo>
                      <a:pt x="452" y="127"/>
                    </a:lnTo>
                    <a:lnTo>
                      <a:pt x="455" y="127"/>
                    </a:lnTo>
                    <a:lnTo>
                      <a:pt x="459" y="134"/>
                    </a:lnTo>
                    <a:lnTo>
                      <a:pt x="460" y="139"/>
                    </a:lnTo>
                    <a:lnTo>
                      <a:pt x="459" y="139"/>
                    </a:lnTo>
                    <a:lnTo>
                      <a:pt x="460" y="141"/>
                    </a:lnTo>
                    <a:lnTo>
                      <a:pt x="462" y="144"/>
                    </a:lnTo>
                    <a:lnTo>
                      <a:pt x="476" y="143"/>
                    </a:lnTo>
                    <a:lnTo>
                      <a:pt x="481" y="143"/>
                    </a:lnTo>
                    <a:lnTo>
                      <a:pt x="484" y="141"/>
                    </a:lnTo>
                    <a:lnTo>
                      <a:pt x="487" y="141"/>
                    </a:lnTo>
                    <a:lnTo>
                      <a:pt x="492" y="143"/>
                    </a:lnTo>
                    <a:lnTo>
                      <a:pt x="492" y="141"/>
                    </a:lnTo>
                    <a:lnTo>
                      <a:pt x="494" y="141"/>
                    </a:lnTo>
                    <a:lnTo>
                      <a:pt x="504" y="139"/>
                    </a:lnTo>
                    <a:lnTo>
                      <a:pt x="506" y="139"/>
                    </a:lnTo>
                    <a:lnTo>
                      <a:pt x="508" y="139"/>
                    </a:lnTo>
                    <a:lnTo>
                      <a:pt x="508" y="141"/>
                    </a:lnTo>
                    <a:lnTo>
                      <a:pt x="509" y="141"/>
                    </a:lnTo>
                    <a:lnTo>
                      <a:pt x="511" y="141"/>
                    </a:lnTo>
                    <a:lnTo>
                      <a:pt x="514" y="143"/>
                    </a:lnTo>
                    <a:lnTo>
                      <a:pt x="516" y="146"/>
                    </a:lnTo>
                    <a:lnTo>
                      <a:pt x="518" y="146"/>
                    </a:lnTo>
                    <a:lnTo>
                      <a:pt x="516" y="148"/>
                    </a:lnTo>
                    <a:lnTo>
                      <a:pt x="518" y="149"/>
                    </a:lnTo>
                    <a:lnTo>
                      <a:pt x="520" y="151"/>
                    </a:lnTo>
                    <a:lnTo>
                      <a:pt x="525" y="153"/>
                    </a:lnTo>
                    <a:lnTo>
                      <a:pt x="526" y="153"/>
                    </a:lnTo>
                    <a:lnTo>
                      <a:pt x="528" y="153"/>
                    </a:lnTo>
                    <a:lnTo>
                      <a:pt x="530" y="149"/>
                    </a:lnTo>
                    <a:lnTo>
                      <a:pt x="533" y="148"/>
                    </a:lnTo>
                    <a:lnTo>
                      <a:pt x="535" y="148"/>
                    </a:lnTo>
                    <a:lnTo>
                      <a:pt x="537" y="149"/>
                    </a:lnTo>
                    <a:lnTo>
                      <a:pt x="540" y="149"/>
                    </a:lnTo>
                    <a:lnTo>
                      <a:pt x="542" y="149"/>
                    </a:lnTo>
                    <a:lnTo>
                      <a:pt x="548" y="149"/>
                    </a:lnTo>
                    <a:lnTo>
                      <a:pt x="553" y="148"/>
                    </a:lnTo>
                    <a:lnTo>
                      <a:pt x="553" y="149"/>
                    </a:lnTo>
                    <a:lnTo>
                      <a:pt x="550" y="151"/>
                    </a:lnTo>
                    <a:lnTo>
                      <a:pt x="548" y="151"/>
                    </a:lnTo>
                    <a:lnTo>
                      <a:pt x="548" y="153"/>
                    </a:lnTo>
                    <a:lnTo>
                      <a:pt x="548" y="155"/>
                    </a:lnTo>
                    <a:lnTo>
                      <a:pt x="547" y="155"/>
                    </a:lnTo>
                    <a:lnTo>
                      <a:pt x="545" y="153"/>
                    </a:lnTo>
                    <a:lnTo>
                      <a:pt x="543" y="153"/>
                    </a:lnTo>
                    <a:lnTo>
                      <a:pt x="543" y="155"/>
                    </a:lnTo>
                    <a:lnTo>
                      <a:pt x="543" y="156"/>
                    </a:lnTo>
                    <a:lnTo>
                      <a:pt x="542" y="156"/>
                    </a:lnTo>
                    <a:lnTo>
                      <a:pt x="540" y="158"/>
                    </a:lnTo>
                    <a:lnTo>
                      <a:pt x="537" y="160"/>
                    </a:lnTo>
                    <a:lnTo>
                      <a:pt x="537" y="161"/>
                    </a:lnTo>
                    <a:lnTo>
                      <a:pt x="535" y="163"/>
                    </a:lnTo>
                    <a:lnTo>
                      <a:pt x="533" y="165"/>
                    </a:lnTo>
                    <a:lnTo>
                      <a:pt x="528" y="166"/>
                    </a:lnTo>
                    <a:lnTo>
                      <a:pt x="526" y="166"/>
                    </a:lnTo>
                    <a:lnTo>
                      <a:pt x="523" y="168"/>
                    </a:lnTo>
                    <a:lnTo>
                      <a:pt x="523" y="170"/>
                    </a:lnTo>
                    <a:lnTo>
                      <a:pt x="520" y="173"/>
                    </a:lnTo>
                    <a:lnTo>
                      <a:pt x="518" y="173"/>
                    </a:lnTo>
                    <a:lnTo>
                      <a:pt x="516" y="175"/>
                    </a:lnTo>
                    <a:lnTo>
                      <a:pt x="513" y="175"/>
                    </a:lnTo>
                    <a:lnTo>
                      <a:pt x="513" y="177"/>
                    </a:lnTo>
                    <a:lnTo>
                      <a:pt x="509" y="178"/>
                    </a:lnTo>
                    <a:lnTo>
                      <a:pt x="508" y="178"/>
                    </a:lnTo>
                    <a:lnTo>
                      <a:pt x="506" y="178"/>
                    </a:lnTo>
                    <a:lnTo>
                      <a:pt x="506" y="180"/>
                    </a:lnTo>
                    <a:lnTo>
                      <a:pt x="503" y="180"/>
                    </a:lnTo>
                    <a:lnTo>
                      <a:pt x="501" y="180"/>
                    </a:lnTo>
                    <a:lnTo>
                      <a:pt x="498" y="183"/>
                    </a:lnTo>
                    <a:lnTo>
                      <a:pt x="496" y="183"/>
                    </a:lnTo>
                    <a:lnTo>
                      <a:pt x="496" y="185"/>
                    </a:lnTo>
                    <a:lnTo>
                      <a:pt x="491" y="185"/>
                    </a:lnTo>
                    <a:lnTo>
                      <a:pt x="489" y="187"/>
                    </a:lnTo>
                    <a:lnTo>
                      <a:pt x="487" y="187"/>
                    </a:lnTo>
                    <a:lnTo>
                      <a:pt x="486" y="188"/>
                    </a:lnTo>
                    <a:lnTo>
                      <a:pt x="481" y="190"/>
                    </a:lnTo>
                    <a:lnTo>
                      <a:pt x="479" y="192"/>
                    </a:lnTo>
                    <a:lnTo>
                      <a:pt x="477" y="194"/>
                    </a:lnTo>
                    <a:lnTo>
                      <a:pt x="474" y="197"/>
                    </a:lnTo>
                    <a:lnTo>
                      <a:pt x="470" y="199"/>
                    </a:lnTo>
                    <a:lnTo>
                      <a:pt x="467" y="200"/>
                    </a:lnTo>
                    <a:lnTo>
                      <a:pt x="459" y="209"/>
                    </a:lnTo>
                    <a:lnTo>
                      <a:pt x="455" y="212"/>
                    </a:lnTo>
                    <a:lnTo>
                      <a:pt x="455" y="214"/>
                    </a:lnTo>
                    <a:lnTo>
                      <a:pt x="454" y="214"/>
                    </a:lnTo>
                    <a:lnTo>
                      <a:pt x="447" y="221"/>
                    </a:lnTo>
                    <a:lnTo>
                      <a:pt x="447" y="222"/>
                    </a:lnTo>
                    <a:lnTo>
                      <a:pt x="445" y="222"/>
                    </a:lnTo>
                    <a:lnTo>
                      <a:pt x="443" y="226"/>
                    </a:lnTo>
                    <a:lnTo>
                      <a:pt x="442" y="227"/>
                    </a:lnTo>
                    <a:lnTo>
                      <a:pt x="440" y="229"/>
                    </a:lnTo>
                    <a:lnTo>
                      <a:pt x="438" y="231"/>
                    </a:lnTo>
                    <a:lnTo>
                      <a:pt x="437" y="232"/>
                    </a:lnTo>
                    <a:lnTo>
                      <a:pt x="437" y="236"/>
                    </a:lnTo>
                    <a:lnTo>
                      <a:pt x="435" y="238"/>
                    </a:lnTo>
                    <a:lnTo>
                      <a:pt x="433" y="241"/>
                    </a:lnTo>
                    <a:lnTo>
                      <a:pt x="431" y="243"/>
                    </a:lnTo>
                    <a:lnTo>
                      <a:pt x="431" y="244"/>
                    </a:lnTo>
                    <a:lnTo>
                      <a:pt x="430" y="244"/>
                    </a:lnTo>
                    <a:lnTo>
                      <a:pt x="430" y="246"/>
                    </a:lnTo>
                    <a:lnTo>
                      <a:pt x="426" y="249"/>
                    </a:lnTo>
                    <a:lnTo>
                      <a:pt x="425" y="253"/>
                    </a:lnTo>
                    <a:lnTo>
                      <a:pt x="423" y="255"/>
                    </a:lnTo>
                    <a:lnTo>
                      <a:pt x="423" y="256"/>
                    </a:lnTo>
                    <a:lnTo>
                      <a:pt x="421" y="256"/>
                    </a:lnTo>
                    <a:lnTo>
                      <a:pt x="420" y="258"/>
                    </a:lnTo>
                    <a:lnTo>
                      <a:pt x="418" y="261"/>
                    </a:lnTo>
                    <a:lnTo>
                      <a:pt x="416" y="263"/>
                    </a:lnTo>
                    <a:lnTo>
                      <a:pt x="415" y="263"/>
                    </a:lnTo>
                    <a:lnTo>
                      <a:pt x="415" y="265"/>
                    </a:lnTo>
                    <a:lnTo>
                      <a:pt x="413" y="265"/>
                    </a:lnTo>
                    <a:lnTo>
                      <a:pt x="409" y="268"/>
                    </a:lnTo>
                    <a:lnTo>
                      <a:pt x="408" y="270"/>
                    </a:lnTo>
                    <a:lnTo>
                      <a:pt x="408" y="271"/>
                    </a:lnTo>
                    <a:lnTo>
                      <a:pt x="406" y="271"/>
                    </a:lnTo>
                    <a:lnTo>
                      <a:pt x="406" y="273"/>
                    </a:lnTo>
                    <a:lnTo>
                      <a:pt x="404" y="273"/>
                    </a:lnTo>
                    <a:lnTo>
                      <a:pt x="404" y="275"/>
                    </a:lnTo>
                    <a:lnTo>
                      <a:pt x="404" y="277"/>
                    </a:lnTo>
                    <a:lnTo>
                      <a:pt x="403" y="277"/>
                    </a:lnTo>
                    <a:lnTo>
                      <a:pt x="401" y="278"/>
                    </a:lnTo>
                    <a:lnTo>
                      <a:pt x="398" y="282"/>
                    </a:lnTo>
                    <a:lnTo>
                      <a:pt x="396" y="285"/>
                    </a:lnTo>
                    <a:lnTo>
                      <a:pt x="394" y="287"/>
                    </a:lnTo>
                    <a:lnTo>
                      <a:pt x="393" y="288"/>
                    </a:lnTo>
                    <a:lnTo>
                      <a:pt x="391" y="288"/>
                    </a:lnTo>
                    <a:lnTo>
                      <a:pt x="389" y="290"/>
                    </a:lnTo>
                    <a:lnTo>
                      <a:pt x="387" y="290"/>
                    </a:lnTo>
                    <a:lnTo>
                      <a:pt x="386" y="292"/>
                    </a:lnTo>
                    <a:lnTo>
                      <a:pt x="386" y="293"/>
                    </a:lnTo>
                    <a:lnTo>
                      <a:pt x="382" y="295"/>
                    </a:lnTo>
                    <a:lnTo>
                      <a:pt x="381" y="299"/>
                    </a:lnTo>
                    <a:lnTo>
                      <a:pt x="379" y="300"/>
                    </a:lnTo>
                    <a:lnTo>
                      <a:pt x="376" y="304"/>
                    </a:lnTo>
                    <a:lnTo>
                      <a:pt x="374" y="305"/>
                    </a:lnTo>
                    <a:lnTo>
                      <a:pt x="374" y="307"/>
                    </a:lnTo>
                    <a:lnTo>
                      <a:pt x="376" y="310"/>
                    </a:lnTo>
                    <a:lnTo>
                      <a:pt x="379" y="314"/>
                    </a:lnTo>
                    <a:lnTo>
                      <a:pt x="379" y="316"/>
                    </a:lnTo>
                    <a:lnTo>
                      <a:pt x="377" y="316"/>
                    </a:lnTo>
                    <a:lnTo>
                      <a:pt x="374" y="310"/>
                    </a:lnTo>
                    <a:lnTo>
                      <a:pt x="372" y="310"/>
                    </a:lnTo>
                    <a:lnTo>
                      <a:pt x="367" y="314"/>
                    </a:lnTo>
                    <a:lnTo>
                      <a:pt x="365" y="316"/>
                    </a:lnTo>
                    <a:lnTo>
                      <a:pt x="367" y="317"/>
                    </a:lnTo>
                    <a:lnTo>
                      <a:pt x="367" y="319"/>
                    </a:lnTo>
                    <a:lnTo>
                      <a:pt x="365" y="321"/>
                    </a:lnTo>
                    <a:lnTo>
                      <a:pt x="365" y="322"/>
                    </a:lnTo>
                    <a:lnTo>
                      <a:pt x="364" y="322"/>
                    </a:lnTo>
                    <a:lnTo>
                      <a:pt x="362" y="322"/>
                    </a:lnTo>
                    <a:lnTo>
                      <a:pt x="360" y="322"/>
                    </a:lnTo>
                    <a:lnTo>
                      <a:pt x="359" y="321"/>
                    </a:lnTo>
                    <a:lnTo>
                      <a:pt x="360" y="326"/>
                    </a:lnTo>
                    <a:lnTo>
                      <a:pt x="360" y="327"/>
                    </a:lnTo>
                    <a:lnTo>
                      <a:pt x="360" y="341"/>
                    </a:lnTo>
                    <a:lnTo>
                      <a:pt x="360" y="343"/>
                    </a:lnTo>
                    <a:lnTo>
                      <a:pt x="360" y="349"/>
                    </a:lnTo>
                    <a:lnTo>
                      <a:pt x="360" y="351"/>
                    </a:lnTo>
                    <a:lnTo>
                      <a:pt x="360" y="363"/>
                    </a:lnTo>
                    <a:lnTo>
                      <a:pt x="360" y="365"/>
                    </a:lnTo>
                    <a:lnTo>
                      <a:pt x="360" y="371"/>
                    </a:lnTo>
                    <a:lnTo>
                      <a:pt x="362" y="373"/>
                    </a:lnTo>
                    <a:lnTo>
                      <a:pt x="362" y="380"/>
                    </a:lnTo>
                    <a:lnTo>
                      <a:pt x="362" y="382"/>
                    </a:lnTo>
                    <a:lnTo>
                      <a:pt x="362" y="387"/>
                    </a:lnTo>
                    <a:lnTo>
                      <a:pt x="362" y="392"/>
                    </a:lnTo>
                    <a:lnTo>
                      <a:pt x="360" y="392"/>
                    </a:lnTo>
                    <a:lnTo>
                      <a:pt x="360" y="393"/>
                    </a:lnTo>
                    <a:lnTo>
                      <a:pt x="352" y="400"/>
                    </a:lnTo>
                    <a:lnTo>
                      <a:pt x="335" y="410"/>
                    </a:lnTo>
                    <a:lnTo>
                      <a:pt x="332" y="414"/>
                    </a:lnTo>
                    <a:lnTo>
                      <a:pt x="332" y="415"/>
                    </a:lnTo>
                    <a:lnTo>
                      <a:pt x="330" y="417"/>
                    </a:lnTo>
                    <a:lnTo>
                      <a:pt x="328" y="424"/>
                    </a:lnTo>
                    <a:lnTo>
                      <a:pt x="328" y="426"/>
                    </a:lnTo>
                    <a:lnTo>
                      <a:pt x="326" y="431"/>
                    </a:lnTo>
                    <a:lnTo>
                      <a:pt x="325" y="432"/>
                    </a:lnTo>
                    <a:lnTo>
                      <a:pt x="323" y="434"/>
                    </a:lnTo>
                    <a:lnTo>
                      <a:pt x="321" y="436"/>
                    </a:lnTo>
                    <a:lnTo>
                      <a:pt x="320" y="444"/>
                    </a:lnTo>
                    <a:lnTo>
                      <a:pt x="320" y="448"/>
                    </a:lnTo>
                    <a:lnTo>
                      <a:pt x="320" y="451"/>
                    </a:lnTo>
                    <a:lnTo>
                      <a:pt x="320" y="453"/>
                    </a:lnTo>
                    <a:lnTo>
                      <a:pt x="321" y="454"/>
                    </a:lnTo>
                    <a:lnTo>
                      <a:pt x="325" y="454"/>
                    </a:lnTo>
                    <a:lnTo>
                      <a:pt x="326" y="454"/>
                    </a:lnTo>
                    <a:lnTo>
                      <a:pt x="332" y="458"/>
                    </a:lnTo>
                    <a:lnTo>
                      <a:pt x="337" y="466"/>
                    </a:lnTo>
                    <a:lnTo>
                      <a:pt x="337" y="475"/>
                    </a:lnTo>
                    <a:lnTo>
                      <a:pt x="335" y="483"/>
                    </a:lnTo>
                    <a:lnTo>
                      <a:pt x="333" y="485"/>
                    </a:lnTo>
                    <a:lnTo>
                      <a:pt x="332" y="487"/>
                    </a:lnTo>
                    <a:lnTo>
                      <a:pt x="330" y="488"/>
                    </a:lnTo>
                    <a:lnTo>
                      <a:pt x="330" y="497"/>
                    </a:lnTo>
                    <a:lnTo>
                      <a:pt x="330" y="498"/>
                    </a:lnTo>
                    <a:lnTo>
                      <a:pt x="330" y="512"/>
                    </a:lnTo>
                    <a:lnTo>
                      <a:pt x="330" y="517"/>
                    </a:lnTo>
                    <a:lnTo>
                      <a:pt x="332" y="520"/>
                    </a:lnTo>
                    <a:lnTo>
                      <a:pt x="333" y="529"/>
                    </a:lnTo>
                    <a:lnTo>
                      <a:pt x="332" y="539"/>
                    </a:lnTo>
                    <a:lnTo>
                      <a:pt x="332" y="543"/>
                    </a:lnTo>
                    <a:lnTo>
                      <a:pt x="332" y="548"/>
                    </a:lnTo>
                    <a:lnTo>
                      <a:pt x="330" y="553"/>
                    </a:lnTo>
                    <a:lnTo>
                      <a:pt x="335" y="556"/>
                    </a:lnTo>
                    <a:lnTo>
                      <a:pt x="343" y="565"/>
                    </a:lnTo>
                    <a:lnTo>
                      <a:pt x="343" y="566"/>
                    </a:lnTo>
                    <a:lnTo>
                      <a:pt x="350" y="573"/>
                    </a:lnTo>
                    <a:lnTo>
                      <a:pt x="354" y="573"/>
                    </a:lnTo>
                    <a:lnTo>
                      <a:pt x="364" y="575"/>
                    </a:lnTo>
                    <a:lnTo>
                      <a:pt x="365" y="575"/>
                    </a:lnTo>
                    <a:lnTo>
                      <a:pt x="367" y="575"/>
                    </a:lnTo>
                    <a:lnTo>
                      <a:pt x="367" y="576"/>
                    </a:lnTo>
                    <a:lnTo>
                      <a:pt x="369" y="578"/>
                    </a:lnTo>
                    <a:lnTo>
                      <a:pt x="369" y="581"/>
                    </a:lnTo>
                    <a:lnTo>
                      <a:pt x="369" y="583"/>
                    </a:lnTo>
                    <a:lnTo>
                      <a:pt x="370" y="585"/>
                    </a:lnTo>
                    <a:lnTo>
                      <a:pt x="374" y="587"/>
                    </a:lnTo>
                    <a:lnTo>
                      <a:pt x="376" y="588"/>
                    </a:lnTo>
                    <a:lnTo>
                      <a:pt x="384" y="590"/>
                    </a:lnTo>
                    <a:lnTo>
                      <a:pt x="386" y="592"/>
                    </a:lnTo>
                    <a:lnTo>
                      <a:pt x="389" y="593"/>
                    </a:lnTo>
                    <a:lnTo>
                      <a:pt x="394" y="597"/>
                    </a:lnTo>
                    <a:lnTo>
                      <a:pt x="396" y="597"/>
                    </a:lnTo>
                    <a:lnTo>
                      <a:pt x="398" y="600"/>
                    </a:lnTo>
                    <a:lnTo>
                      <a:pt x="399" y="602"/>
                    </a:lnTo>
                    <a:lnTo>
                      <a:pt x="401" y="609"/>
                    </a:lnTo>
                    <a:lnTo>
                      <a:pt x="401" y="610"/>
                    </a:lnTo>
                    <a:lnTo>
                      <a:pt x="401" y="612"/>
                    </a:lnTo>
                    <a:lnTo>
                      <a:pt x="403" y="615"/>
                    </a:lnTo>
                    <a:lnTo>
                      <a:pt x="404" y="617"/>
                    </a:lnTo>
                    <a:lnTo>
                      <a:pt x="408" y="620"/>
                    </a:lnTo>
                    <a:lnTo>
                      <a:pt x="413" y="624"/>
                    </a:lnTo>
                    <a:lnTo>
                      <a:pt x="415" y="624"/>
                    </a:lnTo>
                    <a:lnTo>
                      <a:pt x="420" y="627"/>
                    </a:lnTo>
                    <a:lnTo>
                      <a:pt x="425" y="636"/>
                    </a:lnTo>
                    <a:lnTo>
                      <a:pt x="426" y="636"/>
                    </a:lnTo>
                    <a:lnTo>
                      <a:pt x="428" y="636"/>
                    </a:lnTo>
                    <a:lnTo>
                      <a:pt x="431" y="636"/>
                    </a:lnTo>
                    <a:lnTo>
                      <a:pt x="435" y="637"/>
                    </a:lnTo>
                    <a:lnTo>
                      <a:pt x="437" y="637"/>
                    </a:lnTo>
                    <a:lnTo>
                      <a:pt x="438" y="639"/>
                    </a:lnTo>
                    <a:lnTo>
                      <a:pt x="438" y="641"/>
                    </a:lnTo>
                    <a:lnTo>
                      <a:pt x="443" y="648"/>
                    </a:lnTo>
                    <a:lnTo>
                      <a:pt x="448" y="654"/>
                    </a:lnTo>
                    <a:lnTo>
                      <a:pt x="450" y="656"/>
                    </a:lnTo>
                    <a:lnTo>
                      <a:pt x="452" y="663"/>
                    </a:lnTo>
                    <a:lnTo>
                      <a:pt x="452" y="670"/>
                    </a:lnTo>
                    <a:lnTo>
                      <a:pt x="452" y="678"/>
                    </a:lnTo>
                    <a:lnTo>
                      <a:pt x="452" y="683"/>
                    </a:lnTo>
                    <a:lnTo>
                      <a:pt x="454" y="685"/>
                    </a:lnTo>
                    <a:lnTo>
                      <a:pt x="457" y="697"/>
                    </a:lnTo>
                    <a:lnTo>
                      <a:pt x="445" y="698"/>
                    </a:lnTo>
                    <a:lnTo>
                      <a:pt x="440" y="698"/>
                    </a:lnTo>
                    <a:lnTo>
                      <a:pt x="438" y="698"/>
                    </a:lnTo>
                    <a:lnTo>
                      <a:pt x="437" y="698"/>
                    </a:lnTo>
                    <a:lnTo>
                      <a:pt x="433" y="698"/>
                    </a:lnTo>
                    <a:lnTo>
                      <a:pt x="431" y="698"/>
                    </a:lnTo>
                    <a:lnTo>
                      <a:pt x="428" y="698"/>
                    </a:lnTo>
                    <a:lnTo>
                      <a:pt x="426" y="698"/>
                    </a:lnTo>
                    <a:lnTo>
                      <a:pt x="425" y="698"/>
                    </a:lnTo>
                    <a:lnTo>
                      <a:pt x="423" y="698"/>
                    </a:lnTo>
                    <a:lnTo>
                      <a:pt x="420" y="698"/>
                    </a:lnTo>
                    <a:lnTo>
                      <a:pt x="418" y="700"/>
                    </a:lnTo>
                    <a:lnTo>
                      <a:pt x="416" y="700"/>
                    </a:lnTo>
                    <a:lnTo>
                      <a:pt x="415" y="700"/>
                    </a:lnTo>
                    <a:lnTo>
                      <a:pt x="411" y="700"/>
                    </a:lnTo>
                    <a:lnTo>
                      <a:pt x="409" y="700"/>
                    </a:lnTo>
                    <a:lnTo>
                      <a:pt x="401" y="700"/>
                    </a:lnTo>
                    <a:lnTo>
                      <a:pt x="391" y="700"/>
                    </a:lnTo>
                    <a:lnTo>
                      <a:pt x="389" y="700"/>
                    </a:lnTo>
                    <a:lnTo>
                      <a:pt x="382" y="700"/>
                    </a:lnTo>
                    <a:lnTo>
                      <a:pt x="381" y="700"/>
                    </a:lnTo>
                    <a:lnTo>
                      <a:pt x="376" y="702"/>
                    </a:lnTo>
                    <a:lnTo>
                      <a:pt x="369" y="702"/>
                    </a:lnTo>
                    <a:lnTo>
                      <a:pt x="367" y="702"/>
                    </a:lnTo>
                    <a:lnTo>
                      <a:pt x="365" y="702"/>
                    </a:lnTo>
                    <a:lnTo>
                      <a:pt x="362" y="702"/>
                    </a:lnTo>
                    <a:lnTo>
                      <a:pt x="360" y="702"/>
                    </a:lnTo>
                    <a:lnTo>
                      <a:pt x="354" y="702"/>
                    </a:lnTo>
                    <a:lnTo>
                      <a:pt x="347" y="702"/>
                    </a:lnTo>
                    <a:lnTo>
                      <a:pt x="345" y="702"/>
                    </a:lnTo>
                    <a:lnTo>
                      <a:pt x="343" y="702"/>
                    </a:lnTo>
                    <a:lnTo>
                      <a:pt x="342" y="702"/>
                    </a:lnTo>
                    <a:lnTo>
                      <a:pt x="338" y="702"/>
                    </a:lnTo>
                    <a:lnTo>
                      <a:pt x="335" y="702"/>
                    </a:lnTo>
                    <a:lnTo>
                      <a:pt x="330" y="703"/>
                    </a:lnTo>
                    <a:lnTo>
                      <a:pt x="320" y="703"/>
                    </a:lnTo>
                    <a:lnTo>
                      <a:pt x="318" y="703"/>
                    </a:lnTo>
                    <a:lnTo>
                      <a:pt x="316" y="703"/>
                    </a:lnTo>
                    <a:lnTo>
                      <a:pt x="301" y="703"/>
                    </a:lnTo>
                    <a:lnTo>
                      <a:pt x="298" y="703"/>
                    </a:lnTo>
                    <a:lnTo>
                      <a:pt x="289" y="703"/>
                    </a:lnTo>
                    <a:lnTo>
                      <a:pt x="286" y="703"/>
                    </a:lnTo>
                    <a:lnTo>
                      <a:pt x="282" y="703"/>
                    </a:lnTo>
                    <a:lnTo>
                      <a:pt x="281" y="703"/>
                    </a:lnTo>
                    <a:lnTo>
                      <a:pt x="279" y="705"/>
                    </a:lnTo>
                    <a:lnTo>
                      <a:pt x="276" y="705"/>
                    </a:lnTo>
                    <a:lnTo>
                      <a:pt x="272" y="705"/>
                    </a:lnTo>
                    <a:lnTo>
                      <a:pt x="269" y="705"/>
                    </a:lnTo>
                    <a:lnTo>
                      <a:pt x="265" y="705"/>
                    </a:lnTo>
                    <a:lnTo>
                      <a:pt x="264" y="705"/>
                    </a:lnTo>
                    <a:lnTo>
                      <a:pt x="259" y="705"/>
                    </a:lnTo>
                    <a:lnTo>
                      <a:pt x="245" y="705"/>
                    </a:lnTo>
                    <a:lnTo>
                      <a:pt x="235" y="705"/>
                    </a:lnTo>
                    <a:lnTo>
                      <a:pt x="233" y="705"/>
                    </a:lnTo>
                    <a:lnTo>
                      <a:pt x="223" y="705"/>
                    </a:lnTo>
                    <a:lnTo>
                      <a:pt x="213" y="705"/>
                    </a:lnTo>
                    <a:lnTo>
                      <a:pt x="211" y="705"/>
                    </a:lnTo>
                    <a:lnTo>
                      <a:pt x="208" y="705"/>
                    </a:lnTo>
                    <a:lnTo>
                      <a:pt x="206" y="705"/>
                    </a:lnTo>
                    <a:lnTo>
                      <a:pt x="199" y="705"/>
                    </a:lnTo>
                    <a:lnTo>
                      <a:pt x="198" y="705"/>
                    </a:lnTo>
                    <a:lnTo>
                      <a:pt x="194" y="705"/>
                    </a:lnTo>
                    <a:lnTo>
                      <a:pt x="176" y="707"/>
                    </a:lnTo>
                    <a:lnTo>
                      <a:pt x="174" y="707"/>
                    </a:lnTo>
                    <a:lnTo>
                      <a:pt x="171" y="707"/>
                    </a:lnTo>
                    <a:lnTo>
                      <a:pt x="169" y="707"/>
                    </a:lnTo>
                    <a:lnTo>
                      <a:pt x="167" y="707"/>
                    </a:lnTo>
                    <a:lnTo>
                      <a:pt x="166" y="707"/>
                    </a:lnTo>
                    <a:lnTo>
                      <a:pt x="164" y="707"/>
                    </a:lnTo>
                    <a:lnTo>
                      <a:pt x="162" y="707"/>
                    </a:lnTo>
                    <a:lnTo>
                      <a:pt x="160" y="707"/>
                    </a:lnTo>
                    <a:lnTo>
                      <a:pt x="155" y="707"/>
                    </a:lnTo>
                    <a:lnTo>
                      <a:pt x="152" y="707"/>
                    </a:lnTo>
                    <a:lnTo>
                      <a:pt x="150" y="707"/>
                    </a:lnTo>
                    <a:lnTo>
                      <a:pt x="149" y="707"/>
                    </a:lnTo>
                    <a:lnTo>
                      <a:pt x="145" y="707"/>
                    </a:lnTo>
                    <a:lnTo>
                      <a:pt x="135" y="707"/>
                    </a:lnTo>
                    <a:lnTo>
                      <a:pt x="132" y="707"/>
                    </a:lnTo>
                    <a:lnTo>
                      <a:pt x="130" y="707"/>
                    </a:lnTo>
                    <a:lnTo>
                      <a:pt x="128" y="707"/>
                    </a:lnTo>
                    <a:lnTo>
                      <a:pt x="127" y="707"/>
                    </a:lnTo>
                    <a:lnTo>
                      <a:pt x="125" y="707"/>
                    </a:lnTo>
                    <a:lnTo>
                      <a:pt x="108" y="707"/>
                    </a:lnTo>
                    <a:lnTo>
                      <a:pt x="101" y="707"/>
                    </a:lnTo>
                    <a:lnTo>
                      <a:pt x="99" y="707"/>
                    </a:lnTo>
                    <a:lnTo>
                      <a:pt x="98" y="707"/>
                    </a:lnTo>
                    <a:lnTo>
                      <a:pt x="83" y="707"/>
                    </a:lnTo>
                    <a:lnTo>
                      <a:pt x="72" y="707"/>
                    </a:lnTo>
                    <a:lnTo>
                      <a:pt x="71" y="707"/>
                    </a:lnTo>
                    <a:lnTo>
                      <a:pt x="62" y="707"/>
                    </a:lnTo>
                    <a:lnTo>
                      <a:pt x="60" y="707"/>
                    </a:lnTo>
                    <a:lnTo>
                      <a:pt x="52" y="707"/>
                    </a:lnTo>
                    <a:lnTo>
                      <a:pt x="52" y="697"/>
                    </a:lnTo>
                    <a:lnTo>
                      <a:pt x="52" y="693"/>
                    </a:lnTo>
                    <a:lnTo>
                      <a:pt x="52" y="685"/>
                    </a:lnTo>
                    <a:lnTo>
                      <a:pt x="52" y="683"/>
                    </a:lnTo>
                    <a:lnTo>
                      <a:pt x="52" y="671"/>
                    </a:lnTo>
                    <a:lnTo>
                      <a:pt x="52" y="670"/>
                    </a:lnTo>
                    <a:lnTo>
                      <a:pt x="52" y="664"/>
                    </a:lnTo>
                    <a:lnTo>
                      <a:pt x="52" y="661"/>
                    </a:lnTo>
                    <a:lnTo>
                      <a:pt x="52" y="653"/>
                    </a:lnTo>
                    <a:lnTo>
                      <a:pt x="52" y="651"/>
                    </a:lnTo>
                    <a:lnTo>
                      <a:pt x="52" y="649"/>
                    </a:lnTo>
                    <a:lnTo>
                      <a:pt x="52" y="648"/>
                    </a:lnTo>
                    <a:lnTo>
                      <a:pt x="52" y="646"/>
                    </a:lnTo>
                    <a:lnTo>
                      <a:pt x="52" y="644"/>
                    </a:lnTo>
                    <a:lnTo>
                      <a:pt x="52" y="642"/>
                    </a:lnTo>
                    <a:lnTo>
                      <a:pt x="52" y="622"/>
                    </a:lnTo>
                    <a:lnTo>
                      <a:pt x="54" y="615"/>
                    </a:lnTo>
                    <a:lnTo>
                      <a:pt x="54" y="614"/>
                    </a:lnTo>
                    <a:lnTo>
                      <a:pt x="54" y="612"/>
                    </a:lnTo>
                    <a:lnTo>
                      <a:pt x="54" y="610"/>
                    </a:lnTo>
                    <a:lnTo>
                      <a:pt x="54" y="609"/>
                    </a:lnTo>
                    <a:lnTo>
                      <a:pt x="54" y="607"/>
                    </a:lnTo>
                    <a:lnTo>
                      <a:pt x="54" y="605"/>
                    </a:lnTo>
                    <a:lnTo>
                      <a:pt x="54" y="604"/>
                    </a:lnTo>
                    <a:lnTo>
                      <a:pt x="54" y="600"/>
                    </a:lnTo>
                    <a:lnTo>
                      <a:pt x="54" y="593"/>
                    </a:lnTo>
                    <a:lnTo>
                      <a:pt x="54" y="592"/>
                    </a:lnTo>
                    <a:lnTo>
                      <a:pt x="54" y="590"/>
                    </a:lnTo>
                    <a:lnTo>
                      <a:pt x="54" y="585"/>
                    </a:lnTo>
                    <a:lnTo>
                      <a:pt x="54" y="583"/>
                    </a:lnTo>
                    <a:lnTo>
                      <a:pt x="54" y="581"/>
                    </a:lnTo>
                    <a:lnTo>
                      <a:pt x="54" y="571"/>
                    </a:lnTo>
                    <a:lnTo>
                      <a:pt x="54" y="561"/>
                    </a:lnTo>
                    <a:lnTo>
                      <a:pt x="54" y="554"/>
                    </a:lnTo>
                    <a:lnTo>
                      <a:pt x="54" y="553"/>
                    </a:lnTo>
                    <a:lnTo>
                      <a:pt x="54" y="551"/>
                    </a:lnTo>
                    <a:lnTo>
                      <a:pt x="54" y="549"/>
                    </a:lnTo>
                    <a:lnTo>
                      <a:pt x="54" y="539"/>
                    </a:lnTo>
                    <a:lnTo>
                      <a:pt x="54" y="537"/>
                    </a:lnTo>
                    <a:lnTo>
                      <a:pt x="54" y="531"/>
                    </a:lnTo>
                    <a:lnTo>
                      <a:pt x="54" y="529"/>
                    </a:lnTo>
                    <a:lnTo>
                      <a:pt x="54" y="520"/>
                    </a:lnTo>
                    <a:lnTo>
                      <a:pt x="54" y="515"/>
                    </a:lnTo>
                    <a:lnTo>
                      <a:pt x="54" y="512"/>
                    </a:lnTo>
                    <a:lnTo>
                      <a:pt x="54" y="505"/>
                    </a:lnTo>
                    <a:lnTo>
                      <a:pt x="54" y="502"/>
                    </a:lnTo>
                    <a:lnTo>
                      <a:pt x="54" y="493"/>
                    </a:lnTo>
                    <a:lnTo>
                      <a:pt x="54" y="492"/>
                    </a:lnTo>
                    <a:lnTo>
                      <a:pt x="54" y="490"/>
                    </a:lnTo>
                    <a:lnTo>
                      <a:pt x="52" y="487"/>
                    </a:lnTo>
                    <a:lnTo>
                      <a:pt x="50" y="483"/>
                    </a:lnTo>
                    <a:lnTo>
                      <a:pt x="49" y="482"/>
                    </a:lnTo>
                    <a:lnTo>
                      <a:pt x="42" y="476"/>
                    </a:lnTo>
                    <a:lnTo>
                      <a:pt x="37" y="476"/>
                    </a:lnTo>
                    <a:lnTo>
                      <a:pt x="35" y="476"/>
                    </a:lnTo>
                    <a:lnTo>
                      <a:pt x="33" y="471"/>
                    </a:lnTo>
                    <a:lnTo>
                      <a:pt x="32" y="468"/>
                    </a:lnTo>
                    <a:lnTo>
                      <a:pt x="30" y="463"/>
                    </a:lnTo>
                    <a:lnTo>
                      <a:pt x="28" y="461"/>
                    </a:lnTo>
                    <a:lnTo>
                      <a:pt x="25" y="456"/>
                    </a:lnTo>
                    <a:lnTo>
                      <a:pt x="25" y="454"/>
                    </a:lnTo>
                    <a:lnTo>
                      <a:pt x="23" y="454"/>
                    </a:lnTo>
                    <a:lnTo>
                      <a:pt x="23" y="453"/>
                    </a:lnTo>
                    <a:lnTo>
                      <a:pt x="25" y="449"/>
                    </a:lnTo>
                    <a:lnTo>
                      <a:pt x="25" y="448"/>
                    </a:lnTo>
                    <a:lnTo>
                      <a:pt x="32" y="443"/>
                    </a:lnTo>
                    <a:lnTo>
                      <a:pt x="35" y="439"/>
                    </a:lnTo>
                    <a:lnTo>
                      <a:pt x="37" y="437"/>
                    </a:lnTo>
                    <a:lnTo>
                      <a:pt x="38" y="436"/>
                    </a:lnTo>
                    <a:lnTo>
                      <a:pt x="44" y="427"/>
                    </a:lnTo>
                    <a:lnTo>
                      <a:pt x="45" y="426"/>
                    </a:lnTo>
                    <a:lnTo>
                      <a:pt x="45" y="422"/>
                    </a:lnTo>
                    <a:lnTo>
                      <a:pt x="45" y="419"/>
                    </a:lnTo>
                    <a:lnTo>
                      <a:pt x="45" y="417"/>
                    </a:lnTo>
                    <a:lnTo>
                      <a:pt x="45" y="415"/>
                    </a:lnTo>
                    <a:lnTo>
                      <a:pt x="45" y="414"/>
                    </a:lnTo>
                    <a:lnTo>
                      <a:pt x="45" y="410"/>
                    </a:lnTo>
                    <a:lnTo>
                      <a:pt x="45" y="404"/>
                    </a:lnTo>
                    <a:lnTo>
                      <a:pt x="45" y="400"/>
                    </a:lnTo>
                    <a:lnTo>
                      <a:pt x="45" y="399"/>
                    </a:lnTo>
                    <a:lnTo>
                      <a:pt x="47" y="399"/>
                    </a:lnTo>
                    <a:lnTo>
                      <a:pt x="47" y="395"/>
                    </a:lnTo>
                    <a:lnTo>
                      <a:pt x="47" y="393"/>
                    </a:lnTo>
                    <a:lnTo>
                      <a:pt x="45" y="385"/>
                    </a:lnTo>
                    <a:lnTo>
                      <a:pt x="44" y="385"/>
                    </a:lnTo>
                    <a:lnTo>
                      <a:pt x="44" y="375"/>
                    </a:lnTo>
                    <a:lnTo>
                      <a:pt x="44" y="368"/>
                    </a:lnTo>
                    <a:lnTo>
                      <a:pt x="40" y="363"/>
                    </a:lnTo>
                    <a:lnTo>
                      <a:pt x="38" y="360"/>
                    </a:lnTo>
                    <a:lnTo>
                      <a:pt x="35" y="353"/>
                    </a:lnTo>
                    <a:lnTo>
                      <a:pt x="33" y="341"/>
                    </a:lnTo>
                    <a:lnTo>
                      <a:pt x="30" y="331"/>
                    </a:lnTo>
                    <a:lnTo>
                      <a:pt x="30" y="324"/>
                    </a:lnTo>
                    <a:lnTo>
                      <a:pt x="28" y="309"/>
                    </a:lnTo>
                    <a:lnTo>
                      <a:pt x="32" y="297"/>
                    </a:lnTo>
                    <a:lnTo>
                      <a:pt x="30" y="295"/>
                    </a:lnTo>
                    <a:lnTo>
                      <a:pt x="30" y="293"/>
                    </a:lnTo>
                    <a:lnTo>
                      <a:pt x="27" y="290"/>
                    </a:lnTo>
                    <a:lnTo>
                      <a:pt x="27" y="287"/>
                    </a:lnTo>
                    <a:lnTo>
                      <a:pt x="27" y="285"/>
                    </a:lnTo>
                    <a:lnTo>
                      <a:pt x="28" y="271"/>
                    </a:lnTo>
                    <a:lnTo>
                      <a:pt x="27" y="268"/>
                    </a:lnTo>
                    <a:lnTo>
                      <a:pt x="27" y="258"/>
                    </a:lnTo>
                    <a:lnTo>
                      <a:pt x="25" y="241"/>
                    </a:lnTo>
                    <a:lnTo>
                      <a:pt x="25" y="236"/>
                    </a:lnTo>
                    <a:lnTo>
                      <a:pt x="25" y="226"/>
                    </a:lnTo>
                    <a:lnTo>
                      <a:pt x="27" y="226"/>
                    </a:lnTo>
                    <a:lnTo>
                      <a:pt x="27" y="224"/>
                    </a:lnTo>
                    <a:lnTo>
                      <a:pt x="27" y="214"/>
                    </a:lnTo>
                    <a:lnTo>
                      <a:pt x="23" y="205"/>
                    </a:lnTo>
                    <a:lnTo>
                      <a:pt x="16" y="188"/>
                    </a:lnTo>
                    <a:lnTo>
                      <a:pt x="16" y="182"/>
                    </a:lnTo>
                    <a:lnTo>
                      <a:pt x="15" y="180"/>
                    </a:lnTo>
                    <a:lnTo>
                      <a:pt x="10" y="158"/>
                    </a:lnTo>
                    <a:lnTo>
                      <a:pt x="10" y="156"/>
                    </a:lnTo>
                    <a:lnTo>
                      <a:pt x="8" y="153"/>
                    </a:lnTo>
                    <a:lnTo>
                      <a:pt x="6" y="144"/>
                    </a:lnTo>
                    <a:lnTo>
                      <a:pt x="6" y="143"/>
                    </a:lnTo>
                    <a:lnTo>
                      <a:pt x="6" y="136"/>
                    </a:lnTo>
                    <a:lnTo>
                      <a:pt x="8" y="133"/>
                    </a:lnTo>
                    <a:lnTo>
                      <a:pt x="8" y="127"/>
                    </a:lnTo>
                    <a:lnTo>
                      <a:pt x="8" y="124"/>
                    </a:lnTo>
                    <a:lnTo>
                      <a:pt x="6" y="124"/>
                    </a:lnTo>
                    <a:lnTo>
                      <a:pt x="6" y="117"/>
                    </a:lnTo>
                    <a:lnTo>
                      <a:pt x="8" y="116"/>
                    </a:lnTo>
                    <a:lnTo>
                      <a:pt x="8" y="104"/>
                    </a:lnTo>
                    <a:lnTo>
                      <a:pt x="6" y="100"/>
                    </a:lnTo>
                    <a:lnTo>
                      <a:pt x="5" y="100"/>
                    </a:lnTo>
                    <a:lnTo>
                      <a:pt x="10" y="83"/>
                    </a:lnTo>
                    <a:lnTo>
                      <a:pt x="6" y="75"/>
                    </a:lnTo>
                    <a:lnTo>
                      <a:pt x="6" y="72"/>
                    </a:lnTo>
                    <a:lnTo>
                      <a:pt x="3" y="60"/>
                    </a:lnTo>
                    <a:lnTo>
                      <a:pt x="1" y="51"/>
                    </a:lnTo>
                    <a:lnTo>
                      <a:pt x="0" y="50"/>
                    </a:lnTo>
                    <a:lnTo>
                      <a:pt x="0" y="48"/>
                    </a:lnTo>
                    <a:lnTo>
                      <a:pt x="1" y="46"/>
                    </a:lnTo>
                    <a:lnTo>
                      <a:pt x="59" y="46"/>
                    </a:lnTo>
                    <a:lnTo>
                      <a:pt x="132" y="46"/>
                    </a:lnTo>
                    <a:lnTo>
                      <a:pt x="133" y="46"/>
                    </a:lnTo>
                    <a:lnTo>
                      <a:pt x="135" y="46"/>
                    </a:lnTo>
                    <a:lnTo>
                      <a:pt x="147" y="46"/>
                    </a:lnTo>
                    <a:lnTo>
                      <a:pt x="147" y="24"/>
                    </a:lnTo>
                    <a:lnTo>
                      <a:pt x="147" y="16"/>
                    </a:lnTo>
                    <a:lnTo>
                      <a:pt x="147" y="9"/>
                    </a:lnTo>
                    <a:lnTo>
                      <a:pt x="147" y="5"/>
                    </a:lnTo>
                    <a:lnTo>
                      <a:pt x="147" y="4"/>
                    </a:lnTo>
                    <a:lnTo>
                      <a:pt x="147" y="2"/>
                    </a:lnTo>
                    <a:lnTo>
                      <a:pt x="147" y="0"/>
                    </a:lnTo>
                    <a:lnTo>
                      <a:pt x="149" y="2"/>
                    </a:lnTo>
                    <a:close/>
                  </a:path>
                </a:pathLst>
              </a:custGeom>
              <a:solidFill>
                <a:srgbClr val="A1C7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00" name="Freeform 197"/>
              <p:cNvSpPr>
                <a:spLocks noEditPoints="1"/>
              </p:cNvSpPr>
              <p:nvPr/>
            </p:nvSpPr>
            <p:spPr bwMode="auto">
              <a:xfrm>
                <a:off x="6657976" y="3975100"/>
                <a:ext cx="487363" cy="917575"/>
              </a:xfrm>
              <a:custGeom>
                <a:avLst/>
                <a:gdLst>
                  <a:gd name="T0" fmla="*/ 298 w 307"/>
                  <a:gd name="T1" fmla="*/ 566 h 578"/>
                  <a:gd name="T2" fmla="*/ 259 w 307"/>
                  <a:gd name="T3" fmla="*/ 567 h 578"/>
                  <a:gd name="T4" fmla="*/ 241 w 307"/>
                  <a:gd name="T5" fmla="*/ 569 h 578"/>
                  <a:gd name="T6" fmla="*/ 292 w 307"/>
                  <a:gd name="T7" fmla="*/ 566 h 578"/>
                  <a:gd name="T8" fmla="*/ 273 w 307"/>
                  <a:gd name="T9" fmla="*/ 564 h 578"/>
                  <a:gd name="T10" fmla="*/ 290 w 307"/>
                  <a:gd name="T11" fmla="*/ 30 h 578"/>
                  <a:gd name="T12" fmla="*/ 288 w 307"/>
                  <a:gd name="T13" fmla="*/ 107 h 578"/>
                  <a:gd name="T14" fmla="*/ 288 w 307"/>
                  <a:gd name="T15" fmla="*/ 169 h 578"/>
                  <a:gd name="T16" fmla="*/ 286 w 307"/>
                  <a:gd name="T17" fmla="*/ 286 h 578"/>
                  <a:gd name="T18" fmla="*/ 285 w 307"/>
                  <a:gd name="T19" fmla="*/ 373 h 578"/>
                  <a:gd name="T20" fmla="*/ 298 w 307"/>
                  <a:gd name="T21" fmla="*/ 473 h 578"/>
                  <a:gd name="T22" fmla="*/ 305 w 307"/>
                  <a:gd name="T23" fmla="*/ 530 h 578"/>
                  <a:gd name="T24" fmla="*/ 302 w 307"/>
                  <a:gd name="T25" fmla="*/ 552 h 578"/>
                  <a:gd name="T26" fmla="*/ 288 w 307"/>
                  <a:gd name="T27" fmla="*/ 551 h 578"/>
                  <a:gd name="T28" fmla="*/ 271 w 307"/>
                  <a:gd name="T29" fmla="*/ 551 h 578"/>
                  <a:gd name="T30" fmla="*/ 259 w 307"/>
                  <a:gd name="T31" fmla="*/ 547 h 578"/>
                  <a:gd name="T32" fmla="*/ 224 w 307"/>
                  <a:gd name="T33" fmla="*/ 561 h 578"/>
                  <a:gd name="T34" fmla="*/ 215 w 307"/>
                  <a:gd name="T35" fmla="*/ 556 h 578"/>
                  <a:gd name="T36" fmla="*/ 217 w 307"/>
                  <a:gd name="T37" fmla="*/ 564 h 578"/>
                  <a:gd name="T38" fmla="*/ 207 w 307"/>
                  <a:gd name="T39" fmla="*/ 576 h 578"/>
                  <a:gd name="T40" fmla="*/ 190 w 307"/>
                  <a:gd name="T41" fmla="*/ 562 h 578"/>
                  <a:gd name="T42" fmla="*/ 171 w 307"/>
                  <a:gd name="T43" fmla="*/ 528 h 578"/>
                  <a:gd name="T44" fmla="*/ 176 w 307"/>
                  <a:gd name="T45" fmla="*/ 481 h 578"/>
                  <a:gd name="T46" fmla="*/ 154 w 307"/>
                  <a:gd name="T47" fmla="*/ 483 h 578"/>
                  <a:gd name="T48" fmla="*/ 117 w 307"/>
                  <a:gd name="T49" fmla="*/ 486 h 578"/>
                  <a:gd name="T50" fmla="*/ 83 w 307"/>
                  <a:gd name="T51" fmla="*/ 488 h 578"/>
                  <a:gd name="T52" fmla="*/ 43 w 307"/>
                  <a:gd name="T53" fmla="*/ 490 h 578"/>
                  <a:gd name="T54" fmla="*/ 7 w 307"/>
                  <a:gd name="T55" fmla="*/ 484 h 578"/>
                  <a:gd name="T56" fmla="*/ 10 w 307"/>
                  <a:gd name="T57" fmla="*/ 457 h 578"/>
                  <a:gd name="T58" fmla="*/ 9 w 307"/>
                  <a:gd name="T59" fmla="*/ 440 h 578"/>
                  <a:gd name="T60" fmla="*/ 15 w 307"/>
                  <a:gd name="T61" fmla="*/ 425 h 578"/>
                  <a:gd name="T62" fmla="*/ 10 w 307"/>
                  <a:gd name="T63" fmla="*/ 420 h 578"/>
                  <a:gd name="T64" fmla="*/ 17 w 307"/>
                  <a:gd name="T65" fmla="*/ 407 h 578"/>
                  <a:gd name="T66" fmla="*/ 24 w 307"/>
                  <a:gd name="T67" fmla="*/ 390 h 578"/>
                  <a:gd name="T68" fmla="*/ 48 w 307"/>
                  <a:gd name="T69" fmla="*/ 354 h 578"/>
                  <a:gd name="T70" fmla="*/ 36 w 307"/>
                  <a:gd name="T71" fmla="*/ 349 h 578"/>
                  <a:gd name="T72" fmla="*/ 51 w 307"/>
                  <a:gd name="T73" fmla="*/ 346 h 578"/>
                  <a:gd name="T74" fmla="*/ 51 w 307"/>
                  <a:gd name="T75" fmla="*/ 323 h 578"/>
                  <a:gd name="T76" fmla="*/ 41 w 307"/>
                  <a:gd name="T77" fmla="*/ 305 h 578"/>
                  <a:gd name="T78" fmla="*/ 37 w 307"/>
                  <a:gd name="T79" fmla="*/ 291 h 578"/>
                  <a:gd name="T80" fmla="*/ 34 w 307"/>
                  <a:gd name="T81" fmla="*/ 285 h 578"/>
                  <a:gd name="T82" fmla="*/ 37 w 307"/>
                  <a:gd name="T83" fmla="*/ 269 h 578"/>
                  <a:gd name="T84" fmla="*/ 36 w 307"/>
                  <a:gd name="T85" fmla="*/ 256 h 578"/>
                  <a:gd name="T86" fmla="*/ 27 w 307"/>
                  <a:gd name="T87" fmla="*/ 264 h 578"/>
                  <a:gd name="T88" fmla="*/ 34 w 307"/>
                  <a:gd name="T89" fmla="*/ 224 h 578"/>
                  <a:gd name="T90" fmla="*/ 22 w 307"/>
                  <a:gd name="T91" fmla="*/ 186 h 578"/>
                  <a:gd name="T92" fmla="*/ 26 w 307"/>
                  <a:gd name="T93" fmla="*/ 173 h 578"/>
                  <a:gd name="T94" fmla="*/ 36 w 307"/>
                  <a:gd name="T95" fmla="*/ 154 h 578"/>
                  <a:gd name="T96" fmla="*/ 48 w 307"/>
                  <a:gd name="T97" fmla="*/ 122 h 578"/>
                  <a:gd name="T98" fmla="*/ 49 w 307"/>
                  <a:gd name="T99" fmla="*/ 112 h 578"/>
                  <a:gd name="T100" fmla="*/ 71 w 307"/>
                  <a:gd name="T101" fmla="*/ 86 h 578"/>
                  <a:gd name="T102" fmla="*/ 78 w 307"/>
                  <a:gd name="T103" fmla="*/ 54 h 578"/>
                  <a:gd name="T104" fmla="*/ 81 w 307"/>
                  <a:gd name="T105" fmla="*/ 41 h 578"/>
                  <a:gd name="T106" fmla="*/ 97 w 307"/>
                  <a:gd name="T107" fmla="*/ 29 h 578"/>
                  <a:gd name="T108" fmla="*/ 139 w 307"/>
                  <a:gd name="T109" fmla="*/ 10 h 578"/>
                  <a:gd name="T110" fmla="*/ 209 w 307"/>
                  <a:gd name="T111" fmla="*/ 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7" h="578">
                    <a:moveTo>
                      <a:pt x="302" y="567"/>
                    </a:moveTo>
                    <a:lnTo>
                      <a:pt x="303" y="567"/>
                    </a:lnTo>
                    <a:lnTo>
                      <a:pt x="303" y="566"/>
                    </a:lnTo>
                    <a:lnTo>
                      <a:pt x="305" y="566"/>
                    </a:lnTo>
                    <a:lnTo>
                      <a:pt x="307" y="566"/>
                    </a:lnTo>
                    <a:lnTo>
                      <a:pt x="305" y="567"/>
                    </a:lnTo>
                    <a:lnTo>
                      <a:pt x="303" y="567"/>
                    </a:lnTo>
                    <a:lnTo>
                      <a:pt x="298" y="566"/>
                    </a:lnTo>
                    <a:lnTo>
                      <a:pt x="302" y="567"/>
                    </a:lnTo>
                    <a:close/>
                    <a:moveTo>
                      <a:pt x="259" y="567"/>
                    </a:moveTo>
                    <a:lnTo>
                      <a:pt x="256" y="569"/>
                    </a:lnTo>
                    <a:lnTo>
                      <a:pt x="254" y="569"/>
                    </a:lnTo>
                    <a:lnTo>
                      <a:pt x="253" y="569"/>
                    </a:lnTo>
                    <a:lnTo>
                      <a:pt x="254" y="569"/>
                    </a:lnTo>
                    <a:lnTo>
                      <a:pt x="256" y="569"/>
                    </a:lnTo>
                    <a:lnTo>
                      <a:pt x="259" y="567"/>
                    </a:lnTo>
                    <a:lnTo>
                      <a:pt x="261" y="566"/>
                    </a:lnTo>
                    <a:lnTo>
                      <a:pt x="263" y="566"/>
                    </a:lnTo>
                    <a:lnTo>
                      <a:pt x="261" y="567"/>
                    </a:lnTo>
                    <a:lnTo>
                      <a:pt x="259" y="567"/>
                    </a:lnTo>
                    <a:close/>
                    <a:moveTo>
                      <a:pt x="246" y="566"/>
                    </a:moveTo>
                    <a:lnTo>
                      <a:pt x="244" y="569"/>
                    </a:lnTo>
                    <a:lnTo>
                      <a:pt x="242" y="571"/>
                    </a:lnTo>
                    <a:lnTo>
                      <a:pt x="241" y="569"/>
                    </a:lnTo>
                    <a:lnTo>
                      <a:pt x="236" y="567"/>
                    </a:lnTo>
                    <a:lnTo>
                      <a:pt x="242" y="567"/>
                    </a:lnTo>
                    <a:lnTo>
                      <a:pt x="244" y="567"/>
                    </a:lnTo>
                    <a:lnTo>
                      <a:pt x="244" y="566"/>
                    </a:lnTo>
                    <a:lnTo>
                      <a:pt x="246" y="566"/>
                    </a:lnTo>
                    <a:close/>
                    <a:moveTo>
                      <a:pt x="278" y="562"/>
                    </a:moveTo>
                    <a:lnTo>
                      <a:pt x="283" y="564"/>
                    </a:lnTo>
                    <a:lnTo>
                      <a:pt x="292" y="566"/>
                    </a:lnTo>
                    <a:lnTo>
                      <a:pt x="292" y="564"/>
                    </a:lnTo>
                    <a:lnTo>
                      <a:pt x="292" y="566"/>
                    </a:lnTo>
                    <a:lnTo>
                      <a:pt x="290" y="566"/>
                    </a:lnTo>
                    <a:lnTo>
                      <a:pt x="285" y="566"/>
                    </a:lnTo>
                    <a:lnTo>
                      <a:pt x="283" y="566"/>
                    </a:lnTo>
                    <a:lnTo>
                      <a:pt x="278" y="564"/>
                    </a:lnTo>
                    <a:lnTo>
                      <a:pt x="275" y="564"/>
                    </a:lnTo>
                    <a:lnTo>
                      <a:pt x="273" y="564"/>
                    </a:lnTo>
                    <a:lnTo>
                      <a:pt x="276" y="564"/>
                    </a:lnTo>
                    <a:lnTo>
                      <a:pt x="278" y="562"/>
                    </a:lnTo>
                    <a:close/>
                    <a:moveTo>
                      <a:pt x="266" y="0"/>
                    </a:moveTo>
                    <a:lnTo>
                      <a:pt x="275" y="0"/>
                    </a:lnTo>
                    <a:lnTo>
                      <a:pt x="280" y="0"/>
                    </a:lnTo>
                    <a:lnTo>
                      <a:pt x="288" y="10"/>
                    </a:lnTo>
                    <a:lnTo>
                      <a:pt x="290" y="12"/>
                    </a:lnTo>
                    <a:lnTo>
                      <a:pt x="290" y="30"/>
                    </a:lnTo>
                    <a:lnTo>
                      <a:pt x="290" y="47"/>
                    </a:lnTo>
                    <a:lnTo>
                      <a:pt x="290" y="49"/>
                    </a:lnTo>
                    <a:lnTo>
                      <a:pt x="288" y="63"/>
                    </a:lnTo>
                    <a:lnTo>
                      <a:pt x="288" y="73"/>
                    </a:lnTo>
                    <a:lnTo>
                      <a:pt x="288" y="80"/>
                    </a:lnTo>
                    <a:lnTo>
                      <a:pt x="288" y="81"/>
                    </a:lnTo>
                    <a:lnTo>
                      <a:pt x="288" y="83"/>
                    </a:lnTo>
                    <a:lnTo>
                      <a:pt x="288" y="107"/>
                    </a:lnTo>
                    <a:lnTo>
                      <a:pt x="288" y="110"/>
                    </a:lnTo>
                    <a:lnTo>
                      <a:pt x="288" y="129"/>
                    </a:lnTo>
                    <a:lnTo>
                      <a:pt x="288" y="147"/>
                    </a:lnTo>
                    <a:lnTo>
                      <a:pt x="288" y="154"/>
                    </a:lnTo>
                    <a:lnTo>
                      <a:pt x="288" y="156"/>
                    </a:lnTo>
                    <a:lnTo>
                      <a:pt x="288" y="166"/>
                    </a:lnTo>
                    <a:lnTo>
                      <a:pt x="288" y="168"/>
                    </a:lnTo>
                    <a:lnTo>
                      <a:pt x="288" y="169"/>
                    </a:lnTo>
                    <a:lnTo>
                      <a:pt x="288" y="173"/>
                    </a:lnTo>
                    <a:lnTo>
                      <a:pt x="288" y="176"/>
                    </a:lnTo>
                    <a:lnTo>
                      <a:pt x="286" y="190"/>
                    </a:lnTo>
                    <a:lnTo>
                      <a:pt x="286" y="203"/>
                    </a:lnTo>
                    <a:lnTo>
                      <a:pt x="286" y="237"/>
                    </a:lnTo>
                    <a:lnTo>
                      <a:pt x="286" y="246"/>
                    </a:lnTo>
                    <a:lnTo>
                      <a:pt x="286" y="281"/>
                    </a:lnTo>
                    <a:lnTo>
                      <a:pt x="286" y="286"/>
                    </a:lnTo>
                    <a:lnTo>
                      <a:pt x="286" y="301"/>
                    </a:lnTo>
                    <a:lnTo>
                      <a:pt x="286" y="318"/>
                    </a:lnTo>
                    <a:lnTo>
                      <a:pt x="286" y="329"/>
                    </a:lnTo>
                    <a:lnTo>
                      <a:pt x="285" y="335"/>
                    </a:lnTo>
                    <a:lnTo>
                      <a:pt x="285" y="351"/>
                    </a:lnTo>
                    <a:lnTo>
                      <a:pt x="285" y="364"/>
                    </a:lnTo>
                    <a:lnTo>
                      <a:pt x="285" y="368"/>
                    </a:lnTo>
                    <a:lnTo>
                      <a:pt x="285" y="373"/>
                    </a:lnTo>
                    <a:lnTo>
                      <a:pt x="288" y="391"/>
                    </a:lnTo>
                    <a:lnTo>
                      <a:pt x="288" y="400"/>
                    </a:lnTo>
                    <a:lnTo>
                      <a:pt x="292" y="422"/>
                    </a:lnTo>
                    <a:lnTo>
                      <a:pt x="292" y="423"/>
                    </a:lnTo>
                    <a:lnTo>
                      <a:pt x="293" y="432"/>
                    </a:lnTo>
                    <a:lnTo>
                      <a:pt x="295" y="445"/>
                    </a:lnTo>
                    <a:lnTo>
                      <a:pt x="297" y="459"/>
                    </a:lnTo>
                    <a:lnTo>
                      <a:pt x="298" y="473"/>
                    </a:lnTo>
                    <a:lnTo>
                      <a:pt x="302" y="503"/>
                    </a:lnTo>
                    <a:lnTo>
                      <a:pt x="302" y="505"/>
                    </a:lnTo>
                    <a:lnTo>
                      <a:pt x="302" y="506"/>
                    </a:lnTo>
                    <a:lnTo>
                      <a:pt x="302" y="512"/>
                    </a:lnTo>
                    <a:lnTo>
                      <a:pt x="303" y="515"/>
                    </a:lnTo>
                    <a:lnTo>
                      <a:pt x="303" y="517"/>
                    </a:lnTo>
                    <a:lnTo>
                      <a:pt x="303" y="527"/>
                    </a:lnTo>
                    <a:lnTo>
                      <a:pt x="305" y="530"/>
                    </a:lnTo>
                    <a:lnTo>
                      <a:pt x="307" y="547"/>
                    </a:lnTo>
                    <a:lnTo>
                      <a:pt x="307" y="549"/>
                    </a:lnTo>
                    <a:lnTo>
                      <a:pt x="305" y="551"/>
                    </a:lnTo>
                    <a:lnTo>
                      <a:pt x="305" y="549"/>
                    </a:lnTo>
                    <a:lnTo>
                      <a:pt x="303" y="549"/>
                    </a:lnTo>
                    <a:lnTo>
                      <a:pt x="302" y="549"/>
                    </a:lnTo>
                    <a:lnTo>
                      <a:pt x="302" y="551"/>
                    </a:lnTo>
                    <a:lnTo>
                      <a:pt x="302" y="552"/>
                    </a:lnTo>
                    <a:lnTo>
                      <a:pt x="300" y="552"/>
                    </a:lnTo>
                    <a:lnTo>
                      <a:pt x="298" y="554"/>
                    </a:lnTo>
                    <a:lnTo>
                      <a:pt x="297" y="552"/>
                    </a:lnTo>
                    <a:lnTo>
                      <a:pt x="295" y="551"/>
                    </a:lnTo>
                    <a:lnTo>
                      <a:pt x="293" y="551"/>
                    </a:lnTo>
                    <a:lnTo>
                      <a:pt x="290" y="551"/>
                    </a:lnTo>
                    <a:lnTo>
                      <a:pt x="288" y="549"/>
                    </a:lnTo>
                    <a:lnTo>
                      <a:pt x="288" y="551"/>
                    </a:lnTo>
                    <a:lnTo>
                      <a:pt x="286" y="551"/>
                    </a:lnTo>
                    <a:lnTo>
                      <a:pt x="285" y="549"/>
                    </a:lnTo>
                    <a:lnTo>
                      <a:pt x="281" y="549"/>
                    </a:lnTo>
                    <a:lnTo>
                      <a:pt x="280" y="551"/>
                    </a:lnTo>
                    <a:lnTo>
                      <a:pt x="278" y="552"/>
                    </a:lnTo>
                    <a:lnTo>
                      <a:pt x="276" y="552"/>
                    </a:lnTo>
                    <a:lnTo>
                      <a:pt x="275" y="552"/>
                    </a:lnTo>
                    <a:lnTo>
                      <a:pt x="271" y="551"/>
                    </a:lnTo>
                    <a:lnTo>
                      <a:pt x="268" y="547"/>
                    </a:lnTo>
                    <a:lnTo>
                      <a:pt x="266" y="545"/>
                    </a:lnTo>
                    <a:lnTo>
                      <a:pt x="264" y="545"/>
                    </a:lnTo>
                    <a:lnTo>
                      <a:pt x="263" y="547"/>
                    </a:lnTo>
                    <a:lnTo>
                      <a:pt x="264" y="549"/>
                    </a:lnTo>
                    <a:lnTo>
                      <a:pt x="261" y="549"/>
                    </a:lnTo>
                    <a:lnTo>
                      <a:pt x="261" y="547"/>
                    </a:lnTo>
                    <a:lnTo>
                      <a:pt x="259" y="547"/>
                    </a:lnTo>
                    <a:lnTo>
                      <a:pt x="258" y="547"/>
                    </a:lnTo>
                    <a:lnTo>
                      <a:pt x="253" y="549"/>
                    </a:lnTo>
                    <a:lnTo>
                      <a:pt x="247" y="549"/>
                    </a:lnTo>
                    <a:lnTo>
                      <a:pt x="242" y="552"/>
                    </a:lnTo>
                    <a:lnTo>
                      <a:pt x="232" y="557"/>
                    </a:lnTo>
                    <a:lnTo>
                      <a:pt x="229" y="557"/>
                    </a:lnTo>
                    <a:lnTo>
                      <a:pt x="225" y="561"/>
                    </a:lnTo>
                    <a:lnTo>
                      <a:pt x="224" y="561"/>
                    </a:lnTo>
                    <a:lnTo>
                      <a:pt x="222" y="561"/>
                    </a:lnTo>
                    <a:lnTo>
                      <a:pt x="224" y="557"/>
                    </a:lnTo>
                    <a:lnTo>
                      <a:pt x="224" y="556"/>
                    </a:lnTo>
                    <a:lnTo>
                      <a:pt x="222" y="554"/>
                    </a:lnTo>
                    <a:lnTo>
                      <a:pt x="220" y="552"/>
                    </a:lnTo>
                    <a:lnTo>
                      <a:pt x="219" y="552"/>
                    </a:lnTo>
                    <a:lnTo>
                      <a:pt x="217" y="554"/>
                    </a:lnTo>
                    <a:lnTo>
                      <a:pt x="215" y="556"/>
                    </a:lnTo>
                    <a:lnTo>
                      <a:pt x="217" y="556"/>
                    </a:lnTo>
                    <a:lnTo>
                      <a:pt x="219" y="556"/>
                    </a:lnTo>
                    <a:lnTo>
                      <a:pt x="219" y="557"/>
                    </a:lnTo>
                    <a:lnTo>
                      <a:pt x="220" y="559"/>
                    </a:lnTo>
                    <a:lnTo>
                      <a:pt x="220" y="561"/>
                    </a:lnTo>
                    <a:lnTo>
                      <a:pt x="219" y="562"/>
                    </a:lnTo>
                    <a:lnTo>
                      <a:pt x="217" y="562"/>
                    </a:lnTo>
                    <a:lnTo>
                      <a:pt x="217" y="564"/>
                    </a:lnTo>
                    <a:lnTo>
                      <a:pt x="215" y="566"/>
                    </a:lnTo>
                    <a:lnTo>
                      <a:pt x="212" y="567"/>
                    </a:lnTo>
                    <a:lnTo>
                      <a:pt x="212" y="569"/>
                    </a:lnTo>
                    <a:lnTo>
                      <a:pt x="210" y="571"/>
                    </a:lnTo>
                    <a:lnTo>
                      <a:pt x="210" y="573"/>
                    </a:lnTo>
                    <a:lnTo>
                      <a:pt x="210" y="576"/>
                    </a:lnTo>
                    <a:lnTo>
                      <a:pt x="209" y="578"/>
                    </a:lnTo>
                    <a:lnTo>
                      <a:pt x="207" y="576"/>
                    </a:lnTo>
                    <a:lnTo>
                      <a:pt x="207" y="574"/>
                    </a:lnTo>
                    <a:lnTo>
                      <a:pt x="205" y="576"/>
                    </a:lnTo>
                    <a:lnTo>
                      <a:pt x="202" y="576"/>
                    </a:lnTo>
                    <a:lnTo>
                      <a:pt x="198" y="578"/>
                    </a:lnTo>
                    <a:lnTo>
                      <a:pt x="197" y="576"/>
                    </a:lnTo>
                    <a:lnTo>
                      <a:pt x="195" y="573"/>
                    </a:lnTo>
                    <a:lnTo>
                      <a:pt x="190" y="564"/>
                    </a:lnTo>
                    <a:lnTo>
                      <a:pt x="190" y="562"/>
                    </a:lnTo>
                    <a:lnTo>
                      <a:pt x="192" y="561"/>
                    </a:lnTo>
                    <a:lnTo>
                      <a:pt x="192" y="559"/>
                    </a:lnTo>
                    <a:lnTo>
                      <a:pt x="185" y="545"/>
                    </a:lnTo>
                    <a:lnTo>
                      <a:pt x="181" y="542"/>
                    </a:lnTo>
                    <a:lnTo>
                      <a:pt x="180" y="542"/>
                    </a:lnTo>
                    <a:lnTo>
                      <a:pt x="178" y="539"/>
                    </a:lnTo>
                    <a:lnTo>
                      <a:pt x="173" y="532"/>
                    </a:lnTo>
                    <a:lnTo>
                      <a:pt x="171" y="528"/>
                    </a:lnTo>
                    <a:lnTo>
                      <a:pt x="170" y="522"/>
                    </a:lnTo>
                    <a:lnTo>
                      <a:pt x="170" y="513"/>
                    </a:lnTo>
                    <a:lnTo>
                      <a:pt x="173" y="500"/>
                    </a:lnTo>
                    <a:lnTo>
                      <a:pt x="173" y="495"/>
                    </a:lnTo>
                    <a:lnTo>
                      <a:pt x="175" y="493"/>
                    </a:lnTo>
                    <a:lnTo>
                      <a:pt x="176" y="491"/>
                    </a:lnTo>
                    <a:lnTo>
                      <a:pt x="176" y="484"/>
                    </a:lnTo>
                    <a:lnTo>
                      <a:pt x="176" y="481"/>
                    </a:lnTo>
                    <a:lnTo>
                      <a:pt x="175" y="481"/>
                    </a:lnTo>
                    <a:lnTo>
                      <a:pt x="168" y="483"/>
                    </a:lnTo>
                    <a:lnTo>
                      <a:pt x="166" y="483"/>
                    </a:lnTo>
                    <a:lnTo>
                      <a:pt x="164" y="483"/>
                    </a:lnTo>
                    <a:lnTo>
                      <a:pt x="161" y="483"/>
                    </a:lnTo>
                    <a:lnTo>
                      <a:pt x="159" y="483"/>
                    </a:lnTo>
                    <a:lnTo>
                      <a:pt x="158" y="483"/>
                    </a:lnTo>
                    <a:lnTo>
                      <a:pt x="154" y="483"/>
                    </a:lnTo>
                    <a:lnTo>
                      <a:pt x="151" y="483"/>
                    </a:lnTo>
                    <a:lnTo>
                      <a:pt x="149" y="483"/>
                    </a:lnTo>
                    <a:lnTo>
                      <a:pt x="148" y="483"/>
                    </a:lnTo>
                    <a:lnTo>
                      <a:pt x="139" y="484"/>
                    </a:lnTo>
                    <a:lnTo>
                      <a:pt x="136" y="484"/>
                    </a:lnTo>
                    <a:lnTo>
                      <a:pt x="127" y="484"/>
                    </a:lnTo>
                    <a:lnTo>
                      <a:pt x="119" y="484"/>
                    </a:lnTo>
                    <a:lnTo>
                      <a:pt x="117" y="486"/>
                    </a:lnTo>
                    <a:lnTo>
                      <a:pt x="112" y="486"/>
                    </a:lnTo>
                    <a:lnTo>
                      <a:pt x="110" y="486"/>
                    </a:lnTo>
                    <a:lnTo>
                      <a:pt x="107" y="486"/>
                    </a:lnTo>
                    <a:lnTo>
                      <a:pt x="100" y="486"/>
                    </a:lnTo>
                    <a:lnTo>
                      <a:pt x="98" y="486"/>
                    </a:lnTo>
                    <a:lnTo>
                      <a:pt x="97" y="486"/>
                    </a:lnTo>
                    <a:lnTo>
                      <a:pt x="92" y="488"/>
                    </a:lnTo>
                    <a:lnTo>
                      <a:pt x="83" y="488"/>
                    </a:lnTo>
                    <a:lnTo>
                      <a:pt x="81" y="488"/>
                    </a:lnTo>
                    <a:lnTo>
                      <a:pt x="80" y="488"/>
                    </a:lnTo>
                    <a:lnTo>
                      <a:pt x="78" y="488"/>
                    </a:lnTo>
                    <a:lnTo>
                      <a:pt x="75" y="488"/>
                    </a:lnTo>
                    <a:lnTo>
                      <a:pt x="53" y="490"/>
                    </a:lnTo>
                    <a:lnTo>
                      <a:pt x="51" y="490"/>
                    </a:lnTo>
                    <a:lnTo>
                      <a:pt x="49" y="490"/>
                    </a:lnTo>
                    <a:lnTo>
                      <a:pt x="43" y="490"/>
                    </a:lnTo>
                    <a:lnTo>
                      <a:pt x="37" y="490"/>
                    </a:lnTo>
                    <a:lnTo>
                      <a:pt x="19" y="491"/>
                    </a:lnTo>
                    <a:lnTo>
                      <a:pt x="9" y="491"/>
                    </a:lnTo>
                    <a:lnTo>
                      <a:pt x="0" y="491"/>
                    </a:lnTo>
                    <a:lnTo>
                      <a:pt x="4" y="490"/>
                    </a:lnTo>
                    <a:lnTo>
                      <a:pt x="5" y="488"/>
                    </a:lnTo>
                    <a:lnTo>
                      <a:pt x="7" y="486"/>
                    </a:lnTo>
                    <a:lnTo>
                      <a:pt x="7" y="484"/>
                    </a:lnTo>
                    <a:lnTo>
                      <a:pt x="5" y="483"/>
                    </a:lnTo>
                    <a:lnTo>
                      <a:pt x="2" y="473"/>
                    </a:lnTo>
                    <a:lnTo>
                      <a:pt x="2" y="469"/>
                    </a:lnTo>
                    <a:lnTo>
                      <a:pt x="2" y="467"/>
                    </a:lnTo>
                    <a:lnTo>
                      <a:pt x="4" y="461"/>
                    </a:lnTo>
                    <a:lnTo>
                      <a:pt x="7" y="461"/>
                    </a:lnTo>
                    <a:lnTo>
                      <a:pt x="9" y="459"/>
                    </a:lnTo>
                    <a:lnTo>
                      <a:pt x="10" y="457"/>
                    </a:lnTo>
                    <a:lnTo>
                      <a:pt x="9" y="454"/>
                    </a:lnTo>
                    <a:lnTo>
                      <a:pt x="7" y="452"/>
                    </a:lnTo>
                    <a:lnTo>
                      <a:pt x="7" y="449"/>
                    </a:lnTo>
                    <a:lnTo>
                      <a:pt x="7" y="447"/>
                    </a:lnTo>
                    <a:lnTo>
                      <a:pt x="9" y="445"/>
                    </a:lnTo>
                    <a:lnTo>
                      <a:pt x="9" y="444"/>
                    </a:lnTo>
                    <a:lnTo>
                      <a:pt x="10" y="442"/>
                    </a:lnTo>
                    <a:lnTo>
                      <a:pt x="9" y="440"/>
                    </a:lnTo>
                    <a:lnTo>
                      <a:pt x="9" y="439"/>
                    </a:lnTo>
                    <a:lnTo>
                      <a:pt x="7" y="430"/>
                    </a:lnTo>
                    <a:lnTo>
                      <a:pt x="7" y="429"/>
                    </a:lnTo>
                    <a:lnTo>
                      <a:pt x="9" y="429"/>
                    </a:lnTo>
                    <a:lnTo>
                      <a:pt x="10" y="429"/>
                    </a:lnTo>
                    <a:lnTo>
                      <a:pt x="14" y="427"/>
                    </a:lnTo>
                    <a:lnTo>
                      <a:pt x="15" y="427"/>
                    </a:lnTo>
                    <a:lnTo>
                      <a:pt x="15" y="425"/>
                    </a:lnTo>
                    <a:lnTo>
                      <a:pt x="17" y="425"/>
                    </a:lnTo>
                    <a:lnTo>
                      <a:pt x="17" y="423"/>
                    </a:lnTo>
                    <a:lnTo>
                      <a:pt x="15" y="423"/>
                    </a:lnTo>
                    <a:lnTo>
                      <a:pt x="15" y="422"/>
                    </a:lnTo>
                    <a:lnTo>
                      <a:pt x="14" y="422"/>
                    </a:lnTo>
                    <a:lnTo>
                      <a:pt x="12" y="422"/>
                    </a:lnTo>
                    <a:lnTo>
                      <a:pt x="10" y="422"/>
                    </a:lnTo>
                    <a:lnTo>
                      <a:pt x="10" y="420"/>
                    </a:lnTo>
                    <a:lnTo>
                      <a:pt x="10" y="418"/>
                    </a:lnTo>
                    <a:lnTo>
                      <a:pt x="12" y="417"/>
                    </a:lnTo>
                    <a:lnTo>
                      <a:pt x="14" y="417"/>
                    </a:lnTo>
                    <a:lnTo>
                      <a:pt x="15" y="417"/>
                    </a:lnTo>
                    <a:lnTo>
                      <a:pt x="17" y="415"/>
                    </a:lnTo>
                    <a:lnTo>
                      <a:pt x="17" y="413"/>
                    </a:lnTo>
                    <a:lnTo>
                      <a:pt x="17" y="410"/>
                    </a:lnTo>
                    <a:lnTo>
                      <a:pt x="17" y="407"/>
                    </a:lnTo>
                    <a:lnTo>
                      <a:pt x="19" y="405"/>
                    </a:lnTo>
                    <a:lnTo>
                      <a:pt x="20" y="403"/>
                    </a:lnTo>
                    <a:lnTo>
                      <a:pt x="20" y="401"/>
                    </a:lnTo>
                    <a:lnTo>
                      <a:pt x="20" y="398"/>
                    </a:lnTo>
                    <a:lnTo>
                      <a:pt x="20" y="396"/>
                    </a:lnTo>
                    <a:lnTo>
                      <a:pt x="22" y="391"/>
                    </a:lnTo>
                    <a:lnTo>
                      <a:pt x="22" y="390"/>
                    </a:lnTo>
                    <a:lnTo>
                      <a:pt x="24" y="390"/>
                    </a:lnTo>
                    <a:lnTo>
                      <a:pt x="26" y="390"/>
                    </a:lnTo>
                    <a:lnTo>
                      <a:pt x="31" y="388"/>
                    </a:lnTo>
                    <a:lnTo>
                      <a:pt x="41" y="373"/>
                    </a:lnTo>
                    <a:lnTo>
                      <a:pt x="49" y="359"/>
                    </a:lnTo>
                    <a:lnTo>
                      <a:pt x="49" y="357"/>
                    </a:lnTo>
                    <a:lnTo>
                      <a:pt x="49" y="356"/>
                    </a:lnTo>
                    <a:lnTo>
                      <a:pt x="48" y="356"/>
                    </a:lnTo>
                    <a:lnTo>
                      <a:pt x="48" y="354"/>
                    </a:lnTo>
                    <a:lnTo>
                      <a:pt x="48" y="356"/>
                    </a:lnTo>
                    <a:lnTo>
                      <a:pt x="46" y="356"/>
                    </a:lnTo>
                    <a:lnTo>
                      <a:pt x="39" y="357"/>
                    </a:lnTo>
                    <a:lnTo>
                      <a:pt x="37" y="356"/>
                    </a:lnTo>
                    <a:lnTo>
                      <a:pt x="36" y="356"/>
                    </a:lnTo>
                    <a:lnTo>
                      <a:pt x="36" y="354"/>
                    </a:lnTo>
                    <a:lnTo>
                      <a:pt x="36" y="351"/>
                    </a:lnTo>
                    <a:lnTo>
                      <a:pt x="36" y="349"/>
                    </a:lnTo>
                    <a:lnTo>
                      <a:pt x="37" y="347"/>
                    </a:lnTo>
                    <a:lnTo>
                      <a:pt x="39" y="347"/>
                    </a:lnTo>
                    <a:lnTo>
                      <a:pt x="39" y="346"/>
                    </a:lnTo>
                    <a:lnTo>
                      <a:pt x="46" y="342"/>
                    </a:lnTo>
                    <a:lnTo>
                      <a:pt x="48" y="342"/>
                    </a:lnTo>
                    <a:lnTo>
                      <a:pt x="49" y="344"/>
                    </a:lnTo>
                    <a:lnTo>
                      <a:pt x="51" y="344"/>
                    </a:lnTo>
                    <a:lnTo>
                      <a:pt x="51" y="346"/>
                    </a:lnTo>
                    <a:lnTo>
                      <a:pt x="59" y="334"/>
                    </a:lnTo>
                    <a:lnTo>
                      <a:pt x="59" y="332"/>
                    </a:lnTo>
                    <a:lnTo>
                      <a:pt x="59" y="330"/>
                    </a:lnTo>
                    <a:lnTo>
                      <a:pt x="58" y="330"/>
                    </a:lnTo>
                    <a:lnTo>
                      <a:pt x="51" y="329"/>
                    </a:lnTo>
                    <a:lnTo>
                      <a:pt x="49" y="329"/>
                    </a:lnTo>
                    <a:lnTo>
                      <a:pt x="49" y="327"/>
                    </a:lnTo>
                    <a:lnTo>
                      <a:pt x="51" y="323"/>
                    </a:lnTo>
                    <a:lnTo>
                      <a:pt x="48" y="320"/>
                    </a:lnTo>
                    <a:lnTo>
                      <a:pt x="44" y="320"/>
                    </a:lnTo>
                    <a:lnTo>
                      <a:pt x="43" y="318"/>
                    </a:lnTo>
                    <a:lnTo>
                      <a:pt x="41" y="317"/>
                    </a:lnTo>
                    <a:lnTo>
                      <a:pt x="39" y="315"/>
                    </a:lnTo>
                    <a:lnTo>
                      <a:pt x="39" y="312"/>
                    </a:lnTo>
                    <a:lnTo>
                      <a:pt x="41" y="307"/>
                    </a:lnTo>
                    <a:lnTo>
                      <a:pt x="41" y="305"/>
                    </a:lnTo>
                    <a:lnTo>
                      <a:pt x="41" y="303"/>
                    </a:lnTo>
                    <a:lnTo>
                      <a:pt x="39" y="303"/>
                    </a:lnTo>
                    <a:lnTo>
                      <a:pt x="37" y="303"/>
                    </a:lnTo>
                    <a:lnTo>
                      <a:pt x="36" y="301"/>
                    </a:lnTo>
                    <a:lnTo>
                      <a:pt x="36" y="300"/>
                    </a:lnTo>
                    <a:lnTo>
                      <a:pt x="34" y="300"/>
                    </a:lnTo>
                    <a:lnTo>
                      <a:pt x="34" y="296"/>
                    </a:lnTo>
                    <a:lnTo>
                      <a:pt x="37" y="291"/>
                    </a:lnTo>
                    <a:lnTo>
                      <a:pt x="39" y="291"/>
                    </a:lnTo>
                    <a:lnTo>
                      <a:pt x="41" y="290"/>
                    </a:lnTo>
                    <a:lnTo>
                      <a:pt x="43" y="288"/>
                    </a:lnTo>
                    <a:lnTo>
                      <a:pt x="43" y="286"/>
                    </a:lnTo>
                    <a:lnTo>
                      <a:pt x="43" y="285"/>
                    </a:lnTo>
                    <a:lnTo>
                      <a:pt x="41" y="285"/>
                    </a:lnTo>
                    <a:lnTo>
                      <a:pt x="37" y="285"/>
                    </a:lnTo>
                    <a:lnTo>
                      <a:pt x="34" y="285"/>
                    </a:lnTo>
                    <a:lnTo>
                      <a:pt x="32" y="283"/>
                    </a:lnTo>
                    <a:lnTo>
                      <a:pt x="32" y="279"/>
                    </a:lnTo>
                    <a:lnTo>
                      <a:pt x="32" y="276"/>
                    </a:lnTo>
                    <a:lnTo>
                      <a:pt x="32" y="274"/>
                    </a:lnTo>
                    <a:lnTo>
                      <a:pt x="34" y="273"/>
                    </a:lnTo>
                    <a:lnTo>
                      <a:pt x="36" y="271"/>
                    </a:lnTo>
                    <a:lnTo>
                      <a:pt x="37" y="271"/>
                    </a:lnTo>
                    <a:lnTo>
                      <a:pt x="37" y="269"/>
                    </a:lnTo>
                    <a:lnTo>
                      <a:pt x="39" y="268"/>
                    </a:lnTo>
                    <a:lnTo>
                      <a:pt x="41" y="266"/>
                    </a:lnTo>
                    <a:lnTo>
                      <a:pt x="41" y="264"/>
                    </a:lnTo>
                    <a:lnTo>
                      <a:pt x="41" y="263"/>
                    </a:lnTo>
                    <a:lnTo>
                      <a:pt x="39" y="256"/>
                    </a:lnTo>
                    <a:lnTo>
                      <a:pt x="37" y="256"/>
                    </a:lnTo>
                    <a:lnTo>
                      <a:pt x="37" y="254"/>
                    </a:lnTo>
                    <a:lnTo>
                      <a:pt x="36" y="256"/>
                    </a:lnTo>
                    <a:lnTo>
                      <a:pt x="34" y="256"/>
                    </a:lnTo>
                    <a:lnTo>
                      <a:pt x="34" y="257"/>
                    </a:lnTo>
                    <a:lnTo>
                      <a:pt x="34" y="263"/>
                    </a:lnTo>
                    <a:lnTo>
                      <a:pt x="34" y="264"/>
                    </a:lnTo>
                    <a:lnTo>
                      <a:pt x="32" y="266"/>
                    </a:lnTo>
                    <a:lnTo>
                      <a:pt x="31" y="266"/>
                    </a:lnTo>
                    <a:lnTo>
                      <a:pt x="29" y="264"/>
                    </a:lnTo>
                    <a:lnTo>
                      <a:pt x="27" y="264"/>
                    </a:lnTo>
                    <a:lnTo>
                      <a:pt x="27" y="263"/>
                    </a:lnTo>
                    <a:lnTo>
                      <a:pt x="29" y="259"/>
                    </a:lnTo>
                    <a:lnTo>
                      <a:pt x="31" y="252"/>
                    </a:lnTo>
                    <a:lnTo>
                      <a:pt x="32" y="252"/>
                    </a:lnTo>
                    <a:lnTo>
                      <a:pt x="34" y="249"/>
                    </a:lnTo>
                    <a:lnTo>
                      <a:pt x="37" y="235"/>
                    </a:lnTo>
                    <a:lnTo>
                      <a:pt x="37" y="227"/>
                    </a:lnTo>
                    <a:lnTo>
                      <a:pt x="34" y="224"/>
                    </a:lnTo>
                    <a:lnTo>
                      <a:pt x="32" y="218"/>
                    </a:lnTo>
                    <a:lnTo>
                      <a:pt x="27" y="203"/>
                    </a:lnTo>
                    <a:lnTo>
                      <a:pt x="32" y="203"/>
                    </a:lnTo>
                    <a:lnTo>
                      <a:pt x="32" y="200"/>
                    </a:lnTo>
                    <a:lnTo>
                      <a:pt x="32" y="198"/>
                    </a:lnTo>
                    <a:lnTo>
                      <a:pt x="24" y="191"/>
                    </a:lnTo>
                    <a:lnTo>
                      <a:pt x="22" y="188"/>
                    </a:lnTo>
                    <a:lnTo>
                      <a:pt x="22" y="186"/>
                    </a:lnTo>
                    <a:lnTo>
                      <a:pt x="29" y="185"/>
                    </a:lnTo>
                    <a:lnTo>
                      <a:pt x="31" y="183"/>
                    </a:lnTo>
                    <a:lnTo>
                      <a:pt x="31" y="181"/>
                    </a:lnTo>
                    <a:lnTo>
                      <a:pt x="29" y="179"/>
                    </a:lnTo>
                    <a:lnTo>
                      <a:pt x="26" y="178"/>
                    </a:lnTo>
                    <a:lnTo>
                      <a:pt x="26" y="176"/>
                    </a:lnTo>
                    <a:lnTo>
                      <a:pt x="26" y="174"/>
                    </a:lnTo>
                    <a:lnTo>
                      <a:pt x="26" y="173"/>
                    </a:lnTo>
                    <a:lnTo>
                      <a:pt x="29" y="173"/>
                    </a:lnTo>
                    <a:lnTo>
                      <a:pt x="31" y="173"/>
                    </a:lnTo>
                    <a:lnTo>
                      <a:pt x="31" y="171"/>
                    </a:lnTo>
                    <a:lnTo>
                      <a:pt x="31" y="169"/>
                    </a:lnTo>
                    <a:lnTo>
                      <a:pt x="29" y="168"/>
                    </a:lnTo>
                    <a:lnTo>
                      <a:pt x="29" y="164"/>
                    </a:lnTo>
                    <a:lnTo>
                      <a:pt x="29" y="161"/>
                    </a:lnTo>
                    <a:lnTo>
                      <a:pt x="36" y="154"/>
                    </a:lnTo>
                    <a:lnTo>
                      <a:pt x="37" y="144"/>
                    </a:lnTo>
                    <a:lnTo>
                      <a:pt x="32" y="139"/>
                    </a:lnTo>
                    <a:lnTo>
                      <a:pt x="37" y="134"/>
                    </a:lnTo>
                    <a:lnTo>
                      <a:pt x="43" y="134"/>
                    </a:lnTo>
                    <a:lnTo>
                      <a:pt x="49" y="130"/>
                    </a:lnTo>
                    <a:lnTo>
                      <a:pt x="51" y="125"/>
                    </a:lnTo>
                    <a:lnTo>
                      <a:pt x="49" y="124"/>
                    </a:lnTo>
                    <a:lnTo>
                      <a:pt x="48" y="122"/>
                    </a:lnTo>
                    <a:lnTo>
                      <a:pt x="46" y="122"/>
                    </a:lnTo>
                    <a:lnTo>
                      <a:pt x="46" y="120"/>
                    </a:lnTo>
                    <a:lnTo>
                      <a:pt x="46" y="119"/>
                    </a:lnTo>
                    <a:lnTo>
                      <a:pt x="44" y="119"/>
                    </a:lnTo>
                    <a:lnTo>
                      <a:pt x="46" y="115"/>
                    </a:lnTo>
                    <a:lnTo>
                      <a:pt x="49" y="115"/>
                    </a:lnTo>
                    <a:lnTo>
                      <a:pt x="49" y="113"/>
                    </a:lnTo>
                    <a:lnTo>
                      <a:pt x="49" y="112"/>
                    </a:lnTo>
                    <a:lnTo>
                      <a:pt x="48" y="112"/>
                    </a:lnTo>
                    <a:lnTo>
                      <a:pt x="46" y="108"/>
                    </a:lnTo>
                    <a:lnTo>
                      <a:pt x="48" y="107"/>
                    </a:lnTo>
                    <a:lnTo>
                      <a:pt x="51" y="107"/>
                    </a:lnTo>
                    <a:lnTo>
                      <a:pt x="51" y="105"/>
                    </a:lnTo>
                    <a:lnTo>
                      <a:pt x="59" y="90"/>
                    </a:lnTo>
                    <a:lnTo>
                      <a:pt x="68" y="88"/>
                    </a:lnTo>
                    <a:lnTo>
                      <a:pt x="71" y="86"/>
                    </a:lnTo>
                    <a:lnTo>
                      <a:pt x="75" y="83"/>
                    </a:lnTo>
                    <a:lnTo>
                      <a:pt x="76" y="81"/>
                    </a:lnTo>
                    <a:lnTo>
                      <a:pt x="75" y="69"/>
                    </a:lnTo>
                    <a:lnTo>
                      <a:pt x="73" y="56"/>
                    </a:lnTo>
                    <a:lnTo>
                      <a:pt x="73" y="54"/>
                    </a:lnTo>
                    <a:lnTo>
                      <a:pt x="75" y="54"/>
                    </a:lnTo>
                    <a:lnTo>
                      <a:pt x="76" y="54"/>
                    </a:lnTo>
                    <a:lnTo>
                      <a:pt x="78" y="54"/>
                    </a:lnTo>
                    <a:lnTo>
                      <a:pt x="80" y="51"/>
                    </a:lnTo>
                    <a:lnTo>
                      <a:pt x="76" y="47"/>
                    </a:lnTo>
                    <a:lnTo>
                      <a:pt x="75" y="46"/>
                    </a:lnTo>
                    <a:lnTo>
                      <a:pt x="75" y="42"/>
                    </a:lnTo>
                    <a:lnTo>
                      <a:pt x="76" y="39"/>
                    </a:lnTo>
                    <a:lnTo>
                      <a:pt x="78" y="39"/>
                    </a:lnTo>
                    <a:lnTo>
                      <a:pt x="80" y="41"/>
                    </a:lnTo>
                    <a:lnTo>
                      <a:pt x="81" y="41"/>
                    </a:lnTo>
                    <a:lnTo>
                      <a:pt x="81" y="39"/>
                    </a:lnTo>
                    <a:lnTo>
                      <a:pt x="81" y="34"/>
                    </a:lnTo>
                    <a:lnTo>
                      <a:pt x="81" y="30"/>
                    </a:lnTo>
                    <a:lnTo>
                      <a:pt x="85" y="30"/>
                    </a:lnTo>
                    <a:lnTo>
                      <a:pt x="85" y="32"/>
                    </a:lnTo>
                    <a:lnTo>
                      <a:pt x="87" y="32"/>
                    </a:lnTo>
                    <a:lnTo>
                      <a:pt x="95" y="30"/>
                    </a:lnTo>
                    <a:lnTo>
                      <a:pt x="97" y="29"/>
                    </a:lnTo>
                    <a:lnTo>
                      <a:pt x="100" y="24"/>
                    </a:lnTo>
                    <a:lnTo>
                      <a:pt x="100" y="19"/>
                    </a:lnTo>
                    <a:lnTo>
                      <a:pt x="100" y="17"/>
                    </a:lnTo>
                    <a:lnTo>
                      <a:pt x="95" y="13"/>
                    </a:lnTo>
                    <a:lnTo>
                      <a:pt x="131" y="10"/>
                    </a:lnTo>
                    <a:lnTo>
                      <a:pt x="132" y="10"/>
                    </a:lnTo>
                    <a:lnTo>
                      <a:pt x="136" y="10"/>
                    </a:lnTo>
                    <a:lnTo>
                      <a:pt x="139" y="10"/>
                    </a:lnTo>
                    <a:lnTo>
                      <a:pt x="146" y="10"/>
                    </a:lnTo>
                    <a:lnTo>
                      <a:pt x="153" y="8"/>
                    </a:lnTo>
                    <a:lnTo>
                      <a:pt x="164" y="8"/>
                    </a:lnTo>
                    <a:lnTo>
                      <a:pt x="166" y="8"/>
                    </a:lnTo>
                    <a:lnTo>
                      <a:pt x="178" y="7"/>
                    </a:lnTo>
                    <a:lnTo>
                      <a:pt x="192" y="7"/>
                    </a:lnTo>
                    <a:lnTo>
                      <a:pt x="197" y="7"/>
                    </a:lnTo>
                    <a:lnTo>
                      <a:pt x="209" y="5"/>
                    </a:lnTo>
                    <a:lnTo>
                      <a:pt x="225" y="3"/>
                    </a:lnTo>
                    <a:lnTo>
                      <a:pt x="229" y="3"/>
                    </a:lnTo>
                    <a:lnTo>
                      <a:pt x="256" y="2"/>
                    </a:lnTo>
                    <a:lnTo>
                      <a:pt x="264" y="2"/>
                    </a:lnTo>
                    <a:lnTo>
                      <a:pt x="266" y="0"/>
                    </a:lnTo>
                    <a:close/>
                  </a:path>
                </a:pathLst>
              </a:custGeom>
              <a:solidFill>
                <a:srgbClr val="0000AD"/>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01" name="Freeform 198"/>
              <p:cNvSpPr>
                <a:spLocks/>
              </p:cNvSpPr>
              <p:nvPr/>
            </p:nvSpPr>
            <p:spPr bwMode="auto">
              <a:xfrm>
                <a:off x="6042026" y="2940050"/>
                <a:ext cx="906463" cy="868363"/>
              </a:xfrm>
              <a:custGeom>
                <a:avLst/>
                <a:gdLst>
                  <a:gd name="T0" fmla="*/ 349 w 571"/>
                  <a:gd name="T1" fmla="*/ 27 h 547"/>
                  <a:gd name="T2" fmla="*/ 349 w 571"/>
                  <a:gd name="T3" fmla="*/ 67 h 547"/>
                  <a:gd name="T4" fmla="*/ 366 w 571"/>
                  <a:gd name="T5" fmla="*/ 110 h 547"/>
                  <a:gd name="T6" fmla="*/ 412 w 571"/>
                  <a:gd name="T7" fmla="*/ 152 h 547"/>
                  <a:gd name="T8" fmla="*/ 434 w 571"/>
                  <a:gd name="T9" fmla="*/ 205 h 547"/>
                  <a:gd name="T10" fmla="*/ 458 w 571"/>
                  <a:gd name="T11" fmla="*/ 196 h 547"/>
                  <a:gd name="T12" fmla="*/ 464 w 571"/>
                  <a:gd name="T13" fmla="*/ 220 h 547"/>
                  <a:gd name="T14" fmla="*/ 464 w 571"/>
                  <a:gd name="T15" fmla="*/ 237 h 547"/>
                  <a:gd name="T16" fmla="*/ 454 w 571"/>
                  <a:gd name="T17" fmla="*/ 274 h 547"/>
                  <a:gd name="T18" fmla="*/ 490 w 571"/>
                  <a:gd name="T19" fmla="*/ 313 h 547"/>
                  <a:gd name="T20" fmla="*/ 515 w 571"/>
                  <a:gd name="T21" fmla="*/ 327 h 547"/>
                  <a:gd name="T22" fmla="*/ 536 w 571"/>
                  <a:gd name="T23" fmla="*/ 366 h 547"/>
                  <a:gd name="T24" fmla="*/ 536 w 571"/>
                  <a:gd name="T25" fmla="*/ 383 h 547"/>
                  <a:gd name="T26" fmla="*/ 558 w 571"/>
                  <a:gd name="T27" fmla="*/ 422 h 547"/>
                  <a:gd name="T28" fmla="*/ 566 w 571"/>
                  <a:gd name="T29" fmla="*/ 442 h 547"/>
                  <a:gd name="T30" fmla="*/ 568 w 571"/>
                  <a:gd name="T31" fmla="*/ 462 h 547"/>
                  <a:gd name="T32" fmla="*/ 556 w 571"/>
                  <a:gd name="T33" fmla="*/ 466 h 547"/>
                  <a:gd name="T34" fmla="*/ 544 w 571"/>
                  <a:gd name="T35" fmla="*/ 486 h 547"/>
                  <a:gd name="T36" fmla="*/ 539 w 571"/>
                  <a:gd name="T37" fmla="*/ 472 h 547"/>
                  <a:gd name="T38" fmla="*/ 541 w 571"/>
                  <a:gd name="T39" fmla="*/ 498 h 547"/>
                  <a:gd name="T40" fmla="*/ 536 w 571"/>
                  <a:gd name="T41" fmla="*/ 506 h 547"/>
                  <a:gd name="T42" fmla="*/ 534 w 571"/>
                  <a:gd name="T43" fmla="*/ 520 h 547"/>
                  <a:gd name="T44" fmla="*/ 522 w 571"/>
                  <a:gd name="T45" fmla="*/ 542 h 547"/>
                  <a:gd name="T46" fmla="*/ 469 w 571"/>
                  <a:gd name="T47" fmla="*/ 547 h 547"/>
                  <a:gd name="T48" fmla="*/ 485 w 571"/>
                  <a:gd name="T49" fmla="*/ 486 h 547"/>
                  <a:gd name="T50" fmla="*/ 439 w 571"/>
                  <a:gd name="T51" fmla="*/ 488 h 547"/>
                  <a:gd name="T52" fmla="*/ 403 w 571"/>
                  <a:gd name="T53" fmla="*/ 489 h 547"/>
                  <a:gd name="T54" fmla="*/ 354 w 571"/>
                  <a:gd name="T55" fmla="*/ 493 h 547"/>
                  <a:gd name="T56" fmla="*/ 320 w 571"/>
                  <a:gd name="T57" fmla="*/ 494 h 547"/>
                  <a:gd name="T58" fmla="*/ 254 w 571"/>
                  <a:gd name="T59" fmla="*/ 496 h 547"/>
                  <a:gd name="T60" fmla="*/ 195 w 571"/>
                  <a:gd name="T61" fmla="*/ 498 h 547"/>
                  <a:gd name="T62" fmla="*/ 109 w 571"/>
                  <a:gd name="T63" fmla="*/ 499 h 547"/>
                  <a:gd name="T64" fmla="*/ 100 w 571"/>
                  <a:gd name="T65" fmla="*/ 476 h 547"/>
                  <a:gd name="T66" fmla="*/ 100 w 571"/>
                  <a:gd name="T67" fmla="*/ 438 h 547"/>
                  <a:gd name="T68" fmla="*/ 100 w 571"/>
                  <a:gd name="T69" fmla="*/ 418 h 547"/>
                  <a:gd name="T70" fmla="*/ 98 w 571"/>
                  <a:gd name="T71" fmla="*/ 388 h 547"/>
                  <a:gd name="T72" fmla="*/ 98 w 571"/>
                  <a:gd name="T73" fmla="*/ 362 h 547"/>
                  <a:gd name="T74" fmla="*/ 98 w 571"/>
                  <a:gd name="T75" fmla="*/ 333 h 547"/>
                  <a:gd name="T76" fmla="*/ 98 w 571"/>
                  <a:gd name="T77" fmla="*/ 303 h 547"/>
                  <a:gd name="T78" fmla="*/ 98 w 571"/>
                  <a:gd name="T79" fmla="*/ 284 h 547"/>
                  <a:gd name="T80" fmla="*/ 97 w 571"/>
                  <a:gd name="T81" fmla="*/ 250 h 547"/>
                  <a:gd name="T82" fmla="*/ 97 w 571"/>
                  <a:gd name="T83" fmla="*/ 208 h 547"/>
                  <a:gd name="T84" fmla="*/ 88 w 571"/>
                  <a:gd name="T85" fmla="*/ 179 h 547"/>
                  <a:gd name="T86" fmla="*/ 68 w 571"/>
                  <a:gd name="T87" fmla="*/ 152 h 547"/>
                  <a:gd name="T88" fmla="*/ 71 w 571"/>
                  <a:gd name="T89" fmla="*/ 110 h 547"/>
                  <a:gd name="T90" fmla="*/ 60 w 571"/>
                  <a:gd name="T91" fmla="*/ 98 h 547"/>
                  <a:gd name="T92" fmla="*/ 17 w 571"/>
                  <a:gd name="T93" fmla="*/ 51 h 547"/>
                  <a:gd name="T94" fmla="*/ 5 w 571"/>
                  <a:gd name="T95" fmla="*/ 18 h 547"/>
                  <a:gd name="T96" fmla="*/ 15 w 571"/>
                  <a:gd name="T97" fmla="*/ 12 h 547"/>
                  <a:gd name="T98" fmla="*/ 46 w 571"/>
                  <a:gd name="T99" fmla="*/ 12 h 547"/>
                  <a:gd name="T100" fmla="*/ 78 w 571"/>
                  <a:gd name="T101" fmla="*/ 12 h 547"/>
                  <a:gd name="T102" fmla="*/ 109 w 571"/>
                  <a:gd name="T103" fmla="*/ 12 h 547"/>
                  <a:gd name="T104" fmla="*/ 146 w 571"/>
                  <a:gd name="T105" fmla="*/ 10 h 547"/>
                  <a:gd name="T106" fmla="*/ 168 w 571"/>
                  <a:gd name="T107" fmla="*/ 10 h 547"/>
                  <a:gd name="T108" fmla="*/ 195 w 571"/>
                  <a:gd name="T109" fmla="*/ 8 h 547"/>
                  <a:gd name="T110" fmla="*/ 237 w 571"/>
                  <a:gd name="T111" fmla="*/ 6 h 547"/>
                  <a:gd name="T112" fmla="*/ 270 w 571"/>
                  <a:gd name="T113" fmla="*/ 5 h 547"/>
                  <a:gd name="T114" fmla="*/ 300 w 571"/>
                  <a:gd name="T115" fmla="*/ 3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1" h="547">
                    <a:moveTo>
                      <a:pt x="327" y="0"/>
                    </a:moveTo>
                    <a:lnTo>
                      <a:pt x="329" y="1"/>
                    </a:lnTo>
                    <a:lnTo>
                      <a:pt x="331" y="3"/>
                    </a:lnTo>
                    <a:lnTo>
                      <a:pt x="337" y="8"/>
                    </a:lnTo>
                    <a:lnTo>
                      <a:pt x="337" y="10"/>
                    </a:lnTo>
                    <a:lnTo>
                      <a:pt x="336" y="12"/>
                    </a:lnTo>
                    <a:lnTo>
                      <a:pt x="337" y="12"/>
                    </a:lnTo>
                    <a:lnTo>
                      <a:pt x="346" y="23"/>
                    </a:lnTo>
                    <a:lnTo>
                      <a:pt x="348" y="25"/>
                    </a:lnTo>
                    <a:lnTo>
                      <a:pt x="349" y="27"/>
                    </a:lnTo>
                    <a:lnTo>
                      <a:pt x="354" y="27"/>
                    </a:lnTo>
                    <a:lnTo>
                      <a:pt x="353" y="28"/>
                    </a:lnTo>
                    <a:lnTo>
                      <a:pt x="351" y="32"/>
                    </a:lnTo>
                    <a:lnTo>
                      <a:pt x="349" y="39"/>
                    </a:lnTo>
                    <a:lnTo>
                      <a:pt x="348" y="42"/>
                    </a:lnTo>
                    <a:lnTo>
                      <a:pt x="348" y="45"/>
                    </a:lnTo>
                    <a:lnTo>
                      <a:pt x="348" y="49"/>
                    </a:lnTo>
                    <a:lnTo>
                      <a:pt x="348" y="51"/>
                    </a:lnTo>
                    <a:lnTo>
                      <a:pt x="348" y="57"/>
                    </a:lnTo>
                    <a:lnTo>
                      <a:pt x="349" y="67"/>
                    </a:lnTo>
                    <a:lnTo>
                      <a:pt x="353" y="74"/>
                    </a:lnTo>
                    <a:lnTo>
                      <a:pt x="353" y="79"/>
                    </a:lnTo>
                    <a:lnTo>
                      <a:pt x="354" y="88"/>
                    </a:lnTo>
                    <a:lnTo>
                      <a:pt x="356" y="91"/>
                    </a:lnTo>
                    <a:lnTo>
                      <a:pt x="361" y="100"/>
                    </a:lnTo>
                    <a:lnTo>
                      <a:pt x="361" y="101"/>
                    </a:lnTo>
                    <a:lnTo>
                      <a:pt x="361" y="103"/>
                    </a:lnTo>
                    <a:lnTo>
                      <a:pt x="361" y="105"/>
                    </a:lnTo>
                    <a:lnTo>
                      <a:pt x="363" y="106"/>
                    </a:lnTo>
                    <a:lnTo>
                      <a:pt x="366" y="110"/>
                    </a:lnTo>
                    <a:lnTo>
                      <a:pt x="373" y="117"/>
                    </a:lnTo>
                    <a:lnTo>
                      <a:pt x="378" y="120"/>
                    </a:lnTo>
                    <a:lnTo>
                      <a:pt x="380" y="123"/>
                    </a:lnTo>
                    <a:lnTo>
                      <a:pt x="380" y="125"/>
                    </a:lnTo>
                    <a:lnTo>
                      <a:pt x="390" y="137"/>
                    </a:lnTo>
                    <a:lnTo>
                      <a:pt x="395" y="140"/>
                    </a:lnTo>
                    <a:lnTo>
                      <a:pt x="398" y="144"/>
                    </a:lnTo>
                    <a:lnTo>
                      <a:pt x="403" y="147"/>
                    </a:lnTo>
                    <a:lnTo>
                      <a:pt x="407" y="149"/>
                    </a:lnTo>
                    <a:lnTo>
                      <a:pt x="412" y="152"/>
                    </a:lnTo>
                    <a:lnTo>
                      <a:pt x="417" y="159"/>
                    </a:lnTo>
                    <a:lnTo>
                      <a:pt x="419" y="162"/>
                    </a:lnTo>
                    <a:lnTo>
                      <a:pt x="422" y="178"/>
                    </a:lnTo>
                    <a:lnTo>
                      <a:pt x="420" y="183"/>
                    </a:lnTo>
                    <a:lnTo>
                      <a:pt x="420" y="184"/>
                    </a:lnTo>
                    <a:lnTo>
                      <a:pt x="425" y="196"/>
                    </a:lnTo>
                    <a:lnTo>
                      <a:pt x="425" y="198"/>
                    </a:lnTo>
                    <a:lnTo>
                      <a:pt x="429" y="201"/>
                    </a:lnTo>
                    <a:lnTo>
                      <a:pt x="432" y="205"/>
                    </a:lnTo>
                    <a:lnTo>
                      <a:pt x="434" y="205"/>
                    </a:lnTo>
                    <a:lnTo>
                      <a:pt x="436" y="203"/>
                    </a:lnTo>
                    <a:lnTo>
                      <a:pt x="437" y="200"/>
                    </a:lnTo>
                    <a:lnTo>
                      <a:pt x="439" y="196"/>
                    </a:lnTo>
                    <a:lnTo>
                      <a:pt x="441" y="196"/>
                    </a:lnTo>
                    <a:lnTo>
                      <a:pt x="439" y="195"/>
                    </a:lnTo>
                    <a:lnTo>
                      <a:pt x="441" y="193"/>
                    </a:lnTo>
                    <a:lnTo>
                      <a:pt x="442" y="191"/>
                    </a:lnTo>
                    <a:lnTo>
                      <a:pt x="446" y="193"/>
                    </a:lnTo>
                    <a:lnTo>
                      <a:pt x="447" y="193"/>
                    </a:lnTo>
                    <a:lnTo>
                      <a:pt x="458" y="196"/>
                    </a:lnTo>
                    <a:lnTo>
                      <a:pt x="459" y="196"/>
                    </a:lnTo>
                    <a:lnTo>
                      <a:pt x="461" y="198"/>
                    </a:lnTo>
                    <a:lnTo>
                      <a:pt x="463" y="200"/>
                    </a:lnTo>
                    <a:lnTo>
                      <a:pt x="471" y="205"/>
                    </a:lnTo>
                    <a:lnTo>
                      <a:pt x="471" y="206"/>
                    </a:lnTo>
                    <a:lnTo>
                      <a:pt x="471" y="208"/>
                    </a:lnTo>
                    <a:lnTo>
                      <a:pt x="471" y="210"/>
                    </a:lnTo>
                    <a:lnTo>
                      <a:pt x="468" y="213"/>
                    </a:lnTo>
                    <a:lnTo>
                      <a:pt x="466" y="215"/>
                    </a:lnTo>
                    <a:lnTo>
                      <a:pt x="464" y="220"/>
                    </a:lnTo>
                    <a:lnTo>
                      <a:pt x="464" y="222"/>
                    </a:lnTo>
                    <a:lnTo>
                      <a:pt x="464" y="223"/>
                    </a:lnTo>
                    <a:lnTo>
                      <a:pt x="466" y="223"/>
                    </a:lnTo>
                    <a:lnTo>
                      <a:pt x="466" y="225"/>
                    </a:lnTo>
                    <a:lnTo>
                      <a:pt x="466" y="227"/>
                    </a:lnTo>
                    <a:lnTo>
                      <a:pt x="468" y="230"/>
                    </a:lnTo>
                    <a:lnTo>
                      <a:pt x="468" y="232"/>
                    </a:lnTo>
                    <a:lnTo>
                      <a:pt x="468" y="233"/>
                    </a:lnTo>
                    <a:lnTo>
                      <a:pt x="466" y="235"/>
                    </a:lnTo>
                    <a:lnTo>
                      <a:pt x="464" y="237"/>
                    </a:lnTo>
                    <a:lnTo>
                      <a:pt x="463" y="242"/>
                    </a:lnTo>
                    <a:lnTo>
                      <a:pt x="461" y="244"/>
                    </a:lnTo>
                    <a:lnTo>
                      <a:pt x="459" y="250"/>
                    </a:lnTo>
                    <a:lnTo>
                      <a:pt x="459" y="254"/>
                    </a:lnTo>
                    <a:lnTo>
                      <a:pt x="459" y="255"/>
                    </a:lnTo>
                    <a:lnTo>
                      <a:pt x="456" y="261"/>
                    </a:lnTo>
                    <a:lnTo>
                      <a:pt x="454" y="262"/>
                    </a:lnTo>
                    <a:lnTo>
                      <a:pt x="454" y="267"/>
                    </a:lnTo>
                    <a:lnTo>
                      <a:pt x="453" y="269"/>
                    </a:lnTo>
                    <a:lnTo>
                      <a:pt x="454" y="274"/>
                    </a:lnTo>
                    <a:lnTo>
                      <a:pt x="454" y="279"/>
                    </a:lnTo>
                    <a:lnTo>
                      <a:pt x="456" y="281"/>
                    </a:lnTo>
                    <a:lnTo>
                      <a:pt x="458" y="284"/>
                    </a:lnTo>
                    <a:lnTo>
                      <a:pt x="464" y="291"/>
                    </a:lnTo>
                    <a:lnTo>
                      <a:pt x="466" y="293"/>
                    </a:lnTo>
                    <a:lnTo>
                      <a:pt x="469" y="296"/>
                    </a:lnTo>
                    <a:lnTo>
                      <a:pt x="476" y="301"/>
                    </a:lnTo>
                    <a:lnTo>
                      <a:pt x="481" y="303"/>
                    </a:lnTo>
                    <a:lnTo>
                      <a:pt x="488" y="310"/>
                    </a:lnTo>
                    <a:lnTo>
                      <a:pt x="490" y="313"/>
                    </a:lnTo>
                    <a:lnTo>
                      <a:pt x="490" y="315"/>
                    </a:lnTo>
                    <a:lnTo>
                      <a:pt x="491" y="320"/>
                    </a:lnTo>
                    <a:lnTo>
                      <a:pt x="493" y="320"/>
                    </a:lnTo>
                    <a:lnTo>
                      <a:pt x="495" y="320"/>
                    </a:lnTo>
                    <a:lnTo>
                      <a:pt x="497" y="320"/>
                    </a:lnTo>
                    <a:lnTo>
                      <a:pt x="498" y="318"/>
                    </a:lnTo>
                    <a:lnTo>
                      <a:pt x="500" y="316"/>
                    </a:lnTo>
                    <a:lnTo>
                      <a:pt x="500" y="315"/>
                    </a:lnTo>
                    <a:lnTo>
                      <a:pt x="510" y="322"/>
                    </a:lnTo>
                    <a:lnTo>
                      <a:pt x="515" y="327"/>
                    </a:lnTo>
                    <a:lnTo>
                      <a:pt x="517" y="327"/>
                    </a:lnTo>
                    <a:lnTo>
                      <a:pt x="530" y="342"/>
                    </a:lnTo>
                    <a:lnTo>
                      <a:pt x="532" y="347"/>
                    </a:lnTo>
                    <a:lnTo>
                      <a:pt x="532" y="352"/>
                    </a:lnTo>
                    <a:lnTo>
                      <a:pt x="530" y="352"/>
                    </a:lnTo>
                    <a:lnTo>
                      <a:pt x="530" y="354"/>
                    </a:lnTo>
                    <a:lnTo>
                      <a:pt x="530" y="355"/>
                    </a:lnTo>
                    <a:lnTo>
                      <a:pt x="532" y="357"/>
                    </a:lnTo>
                    <a:lnTo>
                      <a:pt x="534" y="362"/>
                    </a:lnTo>
                    <a:lnTo>
                      <a:pt x="536" y="366"/>
                    </a:lnTo>
                    <a:lnTo>
                      <a:pt x="537" y="367"/>
                    </a:lnTo>
                    <a:lnTo>
                      <a:pt x="539" y="369"/>
                    </a:lnTo>
                    <a:lnTo>
                      <a:pt x="541" y="372"/>
                    </a:lnTo>
                    <a:lnTo>
                      <a:pt x="541" y="376"/>
                    </a:lnTo>
                    <a:lnTo>
                      <a:pt x="541" y="379"/>
                    </a:lnTo>
                    <a:lnTo>
                      <a:pt x="541" y="381"/>
                    </a:lnTo>
                    <a:lnTo>
                      <a:pt x="539" y="381"/>
                    </a:lnTo>
                    <a:lnTo>
                      <a:pt x="537" y="381"/>
                    </a:lnTo>
                    <a:lnTo>
                      <a:pt x="536" y="381"/>
                    </a:lnTo>
                    <a:lnTo>
                      <a:pt x="536" y="383"/>
                    </a:lnTo>
                    <a:lnTo>
                      <a:pt x="534" y="384"/>
                    </a:lnTo>
                    <a:lnTo>
                      <a:pt x="534" y="388"/>
                    </a:lnTo>
                    <a:lnTo>
                      <a:pt x="536" y="393"/>
                    </a:lnTo>
                    <a:lnTo>
                      <a:pt x="539" y="396"/>
                    </a:lnTo>
                    <a:lnTo>
                      <a:pt x="544" y="406"/>
                    </a:lnTo>
                    <a:lnTo>
                      <a:pt x="547" y="415"/>
                    </a:lnTo>
                    <a:lnTo>
                      <a:pt x="547" y="416"/>
                    </a:lnTo>
                    <a:lnTo>
                      <a:pt x="552" y="420"/>
                    </a:lnTo>
                    <a:lnTo>
                      <a:pt x="556" y="422"/>
                    </a:lnTo>
                    <a:lnTo>
                      <a:pt x="558" y="422"/>
                    </a:lnTo>
                    <a:lnTo>
                      <a:pt x="559" y="422"/>
                    </a:lnTo>
                    <a:lnTo>
                      <a:pt x="561" y="422"/>
                    </a:lnTo>
                    <a:lnTo>
                      <a:pt x="563" y="422"/>
                    </a:lnTo>
                    <a:lnTo>
                      <a:pt x="564" y="423"/>
                    </a:lnTo>
                    <a:lnTo>
                      <a:pt x="566" y="423"/>
                    </a:lnTo>
                    <a:lnTo>
                      <a:pt x="569" y="422"/>
                    </a:lnTo>
                    <a:lnTo>
                      <a:pt x="571" y="427"/>
                    </a:lnTo>
                    <a:lnTo>
                      <a:pt x="569" y="438"/>
                    </a:lnTo>
                    <a:lnTo>
                      <a:pt x="566" y="440"/>
                    </a:lnTo>
                    <a:lnTo>
                      <a:pt x="566" y="442"/>
                    </a:lnTo>
                    <a:lnTo>
                      <a:pt x="571" y="445"/>
                    </a:lnTo>
                    <a:lnTo>
                      <a:pt x="571" y="449"/>
                    </a:lnTo>
                    <a:lnTo>
                      <a:pt x="569" y="449"/>
                    </a:lnTo>
                    <a:lnTo>
                      <a:pt x="568" y="449"/>
                    </a:lnTo>
                    <a:lnTo>
                      <a:pt x="566" y="449"/>
                    </a:lnTo>
                    <a:lnTo>
                      <a:pt x="566" y="450"/>
                    </a:lnTo>
                    <a:lnTo>
                      <a:pt x="564" y="452"/>
                    </a:lnTo>
                    <a:lnTo>
                      <a:pt x="566" y="454"/>
                    </a:lnTo>
                    <a:lnTo>
                      <a:pt x="568" y="459"/>
                    </a:lnTo>
                    <a:lnTo>
                      <a:pt x="568" y="462"/>
                    </a:lnTo>
                    <a:lnTo>
                      <a:pt x="566" y="464"/>
                    </a:lnTo>
                    <a:lnTo>
                      <a:pt x="566" y="466"/>
                    </a:lnTo>
                    <a:lnTo>
                      <a:pt x="566" y="467"/>
                    </a:lnTo>
                    <a:lnTo>
                      <a:pt x="566" y="471"/>
                    </a:lnTo>
                    <a:lnTo>
                      <a:pt x="564" y="471"/>
                    </a:lnTo>
                    <a:lnTo>
                      <a:pt x="563" y="472"/>
                    </a:lnTo>
                    <a:lnTo>
                      <a:pt x="561" y="472"/>
                    </a:lnTo>
                    <a:lnTo>
                      <a:pt x="561" y="471"/>
                    </a:lnTo>
                    <a:lnTo>
                      <a:pt x="558" y="469"/>
                    </a:lnTo>
                    <a:lnTo>
                      <a:pt x="556" y="466"/>
                    </a:lnTo>
                    <a:lnTo>
                      <a:pt x="556" y="464"/>
                    </a:lnTo>
                    <a:lnTo>
                      <a:pt x="554" y="466"/>
                    </a:lnTo>
                    <a:lnTo>
                      <a:pt x="552" y="466"/>
                    </a:lnTo>
                    <a:lnTo>
                      <a:pt x="551" y="467"/>
                    </a:lnTo>
                    <a:lnTo>
                      <a:pt x="551" y="472"/>
                    </a:lnTo>
                    <a:lnTo>
                      <a:pt x="549" y="476"/>
                    </a:lnTo>
                    <a:lnTo>
                      <a:pt x="549" y="481"/>
                    </a:lnTo>
                    <a:lnTo>
                      <a:pt x="547" y="483"/>
                    </a:lnTo>
                    <a:lnTo>
                      <a:pt x="546" y="486"/>
                    </a:lnTo>
                    <a:lnTo>
                      <a:pt x="544" y="486"/>
                    </a:lnTo>
                    <a:lnTo>
                      <a:pt x="542" y="486"/>
                    </a:lnTo>
                    <a:lnTo>
                      <a:pt x="542" y="484"/>
                    </a:lnTo>
                    <a:lnTo>
                      <a:pt x="542" y="481"/>
                    </a:lnTo>
                    <a:lnTo>
                      <a:pt x="544" y="479"/>
                    </a:lnTo>
                    <a:lnTo>
                      <a:pt x="544" y="477"/>
                    </a:lnTo>
                    <a:lnTo>
                      <a:pt x="544" y="476"/>
                    </a:lnTo>
                    <a:lnTo>
                      <a:pt x="542" y="474"/>
                    </a:lnTo>
                    <a:lnTo>
                      <a:pt x="542" y="472"/>
                    </a:lnTo>
                    <a:lnTo>
                      <a:pt x="541" y="472"/>
                    </a:lnTo>
                    <a:lnTo>
                      <a:pt x="539" y="472"/>
                    </a:lnTo>
                    <a:lnTo>
                      <a:pt x="537" y="472"/>
                    </a:lnTo>
                    <a:lnTo>
                      <a:pt x="536" y="472"/>
                    </a:lnTo>
                    <a:lnTo>
                      <a:pt x="536" y="474"/>
                    </a:lnTo>
                    <a:lnTo>
                      <a:pt x="536" y="476"/>
                    </a:lnTo>
                    <a:lnTo>
                      <a:pt x="536" y="479"/>
                    </a:lnTo>
                    <a:lnTo>
                      <a:pt x="537" y="483"/>
                    </a:lnTo>
                    <a:lnTo>
                      <a:pt x="539" y="484"/>
                    </a:lnTo>
                    <a:lnTo>
                      <a:pt x="541" y="484"/>
                    </a:lnTo>
                    <a:lnTo>
                      <a:pt x="542" y="496"/>
                    </a:lnTo>
                    <a:lnTo>
                      <a:pt x="541" y="498"/>
                    </a:lnTo>
                    <a:lnTo>
                      <a:pt x="541" y="499"/>
                    </a:lnTo>
                    <a:lnTo>
                      <a:pt x="541" y="501"/>
                    </a:lnTo>
                    <a:lnTo>
                      <a:pt x="539" y="501"/>
                    </a:lnTo>
                    <a:lnTo>
                      <a:pt x="537" y="501"/>
                    </a:lnTo>
                    <a:lnTo>
                      <a:pt x="536" y="501"/>
                    </a:lnTo>
                    <a:lnTo>
                      <a:pt x="534" y="501"/>
                    </a:lnTo>
                    <a:lnTo>
                      <a:pt x="532" y="501"/>
                    </a:lnTo>
                    <a:lnTo>
                      <a:pt x="532" y="503"/>
                    </a:lnTo>
                    <a:lnTo>
                      <a:pt x="534" y="505"/>
                    </a:lnTo>
                    <a:lnTo>
                      <a:pt x="536" y="506"/>
                    </a:lnTo>
                    <a:lnTo>
                      <a:pt x="539" y="508"/>
                    </a:lnTo>
                    <a:lnTo>
                      <a:pt x="541" y="510"/>
                    </a:lnTo>
                    <a:lnTo>
                      <a:pt x="541" y="511"/>
                    </a:lnTo>
                    <a:lnTo>
                      <a:pt x="536" y="513"/>
                    </a:lnTo>
                    <a:lnTo>
                      <a:pt x="534" y="513"/>
                    </a:lnTo>
                    <a:lnTo>
                      <a:pt x="529" y="513"/>
                    </a:lnTo>
                    <a:lnTo>
                      <a:pt x="527" y="511"/>
                    </a:lnTo>
                    <a:lnTo>
                      <a:pt x="525" y="513"/>
                    </a:lnTo>
                    <a:lnTo>
                      <a:pt x="532" y="520"/>
                    </a:lnTo>
                    <a:lnTo>
                      <a:pt x="534" y="520"/>
                    </a:lnTo>
                    <a:lnTo>
                      <a:pt x="536" y="521"/>
                    </a:lnTo>
                    <a:lnTo>
                      <a:pt x="536" y="523"/>
                    </a:lnTo>
                    <a:lnTo>
                      <a:pt x="536" y="525"/>
                    </a:lnTo>
                    <a:lnTo>
                      <a:pt x="536" y="527"/>
                    </a:lnTo>
                    <a:lnTo>
                      <a:pt x="534" y="528"/>
                    </a:lnTo>
                    <a:lnTo>
                      <a:pt x="529" y="535"/>
                    </a:lnTo>
                    <a:lnTo>
                      <a:pt x="529" y="538"/>
                    </a:lnTo>
                    <a:lnTo>
                      <a:pt x="527" y="542"/>
                    </a:lnTo>
                    <a:lnTo>
                      <a:pt x="525" y="542"/>
                    </a:lnTo>
                    <a:lnTo>
                      <a:pt x="522" y="542"/>
                    </a:lnTo>
                    <a:lnTo>
                      <a:pt x="514" y="543"/>
                    </a:lnTo>
                    <a:lnTo>
                      <a:pt x="512" y="543"/>
                    </a:lnTo>
                    <a:lnTo>
                      <a:pt x="510" y="543"/>
                    </a:lnTo>
                    <a:lnTo>
                      <a:pt x="505" y="543"/>
                    </a:lnTo>
                    <a:lnTo>
                      <a:pt x="491" y="545"/>
                    </a:lnTo>
                    <a:lnTo>
                      <a:pt x="488" y="545"/>
                    </a:lnTo>
                    <a:lnTo>
                      <a:pt x="478" y="545"/>
                    </a:lnTo>
                    <a:lnTo>
                      <a:pt x="476" y="545"/>
                    </a:lnTo>
                    <a:lnTo>
                      <a:pt x="473" y="545"/>
                    </a:lnTo>
                    <a:lnTo>
                      <a:pt x="469" y="547"/>
                    </a:lnTo>
                    <a:lnTo>
                      <a:pt x="471" y="543"/>
                    </a:lnTo>
                    <a:lnTo>
                      <a:pt x="475" y="535"/>
                    </a:lnTo>
                    <a:lnTo>
                      <a:pt x="481" y="523"/>
                    </a:lnTo>
                    <a:lnTo>
                      <a:pt x="483" y="521"/>
                    </a:lnTo>
                    <a:lnTo>
                      <a:pt x="490" y="513"/>
                    </a:lnTo>
                    <a:lnTo>
                      <a:pt x="493" y="511"/>
                    </a:lnTo>
                    <a:lnTo>
                      <a:pt x="495" y="508"/>
                    </a:lnTo>
                    <a:lnTo>
                      <a:pt x="493" y="498"/>
                    </a:lnTo>
                    <a:lnTo>
                      <a:pt x="486" y="493"/>
                    </a:lnTo>
                    <a:lnTo>
                      <a:pt x="485" y="486"/>
                    </a:lnTo>
                    <a:lnTo>
                      <a:pt x="481" y="486"/>
                    </a:lnTo>
                    <a:lnTo>
                      <a:pt x="480" y="486"/>
                    </a:lnTo>
                    <a:lnTo>
                      <a:pt x="478" y="486"/>
                    </a:lnTo>
                    <a:lnTo>
                      <a:pt x="469" y="486"/>
                    </a:lnTo>
                    <a:lnTo>
                      <a:pt x="456" y="488"/>
                    </a:lnTo>
                    <a:lnTo>
                      <a:pt x="449" y="488"/>
                    </a:lnTo>
                    <a:lnTo>
                      <a:pt x="447" y="488"/>
                    </a:lnTo>
                    <a:lnTo>
                      <a:pt x="446" y="488"/>
                    </a:lnTo>
                    <a:lnTo>
                      <a:pt x="442" y="488"/>
                    </a:lnTo>
                    <a:lnTo>
                      <a:pt x="439" y="488"/>
                    </a:lnTo>
                    <a:lnTo>
                      <a:pt x="437" y="488"/>
                    </a:lnTo>
                    <a:lnTo>
                      <a:pt x="432" y="488"/>
                    </a:lnTo>
                    <a:lnTo>
                      <a:pt x="431" y="488"/>
                    </a:lnTo>
                    <a:lnTo>
                      <a:pt x="425" y="489"/>
                    </a:lnTo>
                    <a:lnTo>
                      <a:pt x="424" y="489"/>
                    </a:lnTo>
                    <a:lnTo>
                      <a:pt x="422" y="489"/>
                    </a:lnTo>
                    <a:lnTo>
                      <a:pt x="415" y="489"/>
                    </a:lnTo>
                    <a:lnTo>
                      <a:pt x="412" y="489"/>
                    </a:lnTo>
                    <a:lnTo>
                      <a:pt x="410" y="489"/>
                    </a:lnTo>
                    <a:lnTo>
                      <a:pt x="403" y="489"/>
                    </a:lnTo>
                    <a:lnTo>
                      <a:pt x="402" y="489"/>
                    </a:lnTo>
                    <a:lnTo>
                      <a:pt x="393" y="491"/>
                    </a:lnTo>
                    <a:lnTo>
                      <a:pt x="378" y="491"/>
                    </a:lnTo>
                    <a:lnTo>
                      <a:pt x="375" y="491"/>
                    </a:lnTo>
                    <a:lnTo>
                      <a:pt x="373" y="491"/>
                    </a:lnTo>
                    <a:lnTo>
                      <a:pt x="366" y="491"/>
                    </a:lnTo>
                    <a:lnTo>
                      <a:pt x="364" y="491"/>
                    </a:lnTo>
                    <a:lnTo>
                      <a:pt x="361" y="491"/>
                    </a:lnTo>
                    <a:lnTo>
                      <a:pt x="358" y="493"/>
                    </a:lnTo>
                    <a:lnTo>
                      <a:pt x="354" y="493"/>
                    </a:lnTo>
                    <a:lnTo>
                      <a:pt x="353" y="493"/>
                    </a:lnTo>
                    <a:lnTo>
                      <a:pt x="349" y="493"/>
                    </a:lnTo>
                    <a:lnTo>
                      <a:pt x="346" y="493"/>
                    </a:lnTo>
                    <a:lnTo>
                      <a:pt x="344" y="493"/>
                    </a:lnTo>
                    <a:lnTo>
                      <a:pt x="342" y="493"/>
                    </a:lnTo>
                    <a:lnTo>
                      <a:pt x="337" y="493"/>
                    </a:lnTo>
                    <a:lnTo>
                      <a:pt x="327" y="493"/>
                    </a:lnTo>
                    <a:lnTo>
                      <a:pt x="324" y="493"/>
                    </a:lnTo>
                    <a:lnTo>
                      <a:pt x="322" y="494"/>
                    </a:lnTo>
                    <a:lnTo>
                      <a:pt x="320" y="494"/>
                    </a:lnTo>
                    <a:lnTo>
                      <a:pt x="317" y="494"/>
                    </a:lnTo>
                    <a:lnTo>
                      <a:pt x="315" y="494"/>
                    </a:lnTo>
                    <a:lnTo>
                      <a:pt x="314" y="494"/>
                    </a:lnTo>
                    <a:lnTo>
                      <a:pt x="309" y="494"/>
                    </a:lnTo>
                    <a:lnTo>
                      <a:pt x="307" y="494"/>
                    </a:lnTo>
                    <a:lnTo>
                      <a:pt x="300" y="494"/>
                    </a:lnTo>
                    <a:lnTo>
                      <a:pt x="298" y="494"/>
                    </a:lnTo>
                    <a:lnTo>
                      <a:pt x="281" y="496"/>
                    </a:lnTo>
                    <a:lnTo>
                      <a:pt x="259" y="496"/>
                    </a:lnTo>
                    <a:lnTo>
                      <a:pt x="254" y="496"/>
                    </a:lnTo>
                    <a:lnTo>
                      <a:pt x="253" y="496"/>
                    </a:lnTo>
                    <a:lnTo>
                      <a:pt x="249" y="496"/>
                    </a:lnTo>
                    <a:lnTo>
                      <a:pt x="239" y="496"/>
                    </a:lnTo>
                    <a:lnTo>
                      <a:pt x="234" y="496"/>
                    </a:lnTo>
                    <a:lnTo>
                      <a:pt x="232" y="496"/>
                    </a:lnTo>
                    <a:lnTo>
                      <a:pt x="214" y="498"/>
                    </a:lnTo>
                    <a:lnTo>
                      <a:pt x="205" y="498"/>
                    </a:lnTo>
                    <a:lnTo>
                      <a:pt x="204" y="498"/>
                    </a:lnTo>
                    <a:lnTo>
                      <a:pt x="197" y="498"/>
                    </a:lnTo>
                    <a:lnTo>
                      <a:pt x="195" y="498"/>
                    </a:lnTo>
                    <a:lnTo>
                      <a:pt x="190" y="498"/>
                    </a:lnTo>
                    <a:lnTo>
                      <a:pt x="180" y="498"/>
                    </a:lnTo>
                    <a:lnTo>
                      <a:pt x="178" y="498"/>
                    </a:lnTo>
                    <a:lnTo>
                      <a:pt x="165" y="498"/>
                    </a:lnTo>
                    <a:lnTo>
                      <a:pt x="161" y="499"/>
                    </a:lnTo>
                    <a:lnTo>
                      <a:pt x="158" y="499"/>
                    </a:lnTo>
                    <a:lnTo>
                      <a:pt x="148" y="499"/>
                    </a:lnTo>
                    <a:lnTo>
                      <a:pt x="146" y="499"/>
                    </a:lnTo>
                    <a:lnTo>
                      <a:pt x="144" y="499"/>
                    </a:lnTo>
                    <a:lnTo>
                      <a:pt x="109" y="499"/>
                    </a:lnTo>
                    <a:lnTo>
                      <a:pt x="105" y="499"/>
                    </a:lnTo>
                    <a:lnTo>
                      <a:pt x="100" y="499"/>
                    </a:lnTo>
                    <a:lnTo>
                      <a:pt x="100" y="498"/>
                    </a:lnTo>
                    <a:lnTo>
                      <a:pt x="100" y="496"/>
                    </a:lnTo>
                    <a:lnTo>
                      <a:pt x="100" y="494"/>
                    </a:lnTo>
                    <a:lnTo>
                      <a:pt x="100" y="491"/>
                    </a:lnTo>
                    <a:lnTo>
                      <a:pt x="100" y="488"/>
                    </a:lnTo>
                    <a:lnTo>
                      <a:pt x="100" y="486"/>
                    </a:lnTo>
                    <a:lnTo>
                      <a:pt x="100" y="479"/>
                    </a:lnTo>
                    <a:lnTo>
                      <a:pt x="100" y="476"/>
                    </a:lnTo>
                    <a:lnTo>
                      <a:pt x="100" y="467"/>
                    </a:lnTo>
                    <a:lnTo>
                      <a:pt x="100" y="459"/>
                    </a:lnTo>
                    <a:lnTo>
                      <a:pt x="100" y="454"/>
                    </a:lnTo>
                    <a:lnTo>
                      <a:pt x="100" y="452"/>
                    </a:lnTo>
                    <a:lnTo>
                      <a:pt x="100" y="450"/>
                    </a:lnTo>
                    <a:lnTo>
                      <a:pt x="100" y="449"/>
                    </a:lnTo>
                    <a:lnTo>
                      <a:pt x="100" y="447"/>
                    </a:lnTo>
                    <a:lnTo>
                      <a:pt x="100" y="445"/>
                    </a:lnTo>
                    <a:lnTo>
                      <a:pt x="100" y="440"/>
                    </a:lnTo>
                    <a:lnTo>
                      <a:pt x="100" y="438"/>
                    </a:lnTo>
                    <a:lnTo>
                      <a:pt x="100" y="435"/>
                    </a:lnTo>
                    <a:lnTo>
                      <a:pt x="100" y="433"/>
                    </a:lnTo>
                    <a:lnTo>
                      <a:pt x="100" y="432"/>
                    </a:lnTo>
                    <a:lnTo>
                      <a:pt x="100" y="430"/>
                    </a:lnTo>
                    <a:lnTo>
                      <a:pt x="100" y="428"/>
                    </a:lnTo>
                    <a:lnTo>
                      <a:pt x="100" y="427"/>
                    </a:lnTo>
                    <a:lnTo>
                      <a:pt x="100" y="425"/>
                    </a:lnTo>
                    <a:lnTo>
                      <a:pt x="100" y="422"/>
                    </a:lnTo>
                    <a:lnTo>
                      <a:pt x="100" y="420"/>
                    </a:lnTo>
                    <a:lnTo>
                      <a:pt x="100" y="418"/>
                    </a:lnTo>
                    <a:lnTo>
                      <a:pt x="100" y="415"/>
                    </a:lnTo>
                    <a:lnTo>
                      <a:pt x="98" y="413"/>
                    </a:lnTo>
                    <a:lnTo>
                      <a:pt x="98" y="411"/>
                    </a:lnTo>
                    <a:lnTo>
                      <a:pt x="98" y="401"/>
                    </a:lnTo>
                    <a:lnTo>
                      <a:pt x="98" y="399"/>
                    </a:lnTo>
                    <a:lnTo>
                      <a:pt x="98" y="396"/>
                    </a:lnTo>
                    <a:lnTo>
                      <a:pt x="98" y="393"/>
                    </a:lnTo>
                    <a:lnTo>
                      <a:pt x="98" y="391"/>
                    </a:lnTo>
                    <a:lnTo>
                      <a:pt x="98" y="389"/>
                    </a:lnTo>
                    <a:lnTo>
                      <a:pt x="98" y="388"/>
                    </a:lnTo>
                    <a:lnTo>
                      <a:pt x="98" y="386"/>
                    </a:lnTo>
                    <a:lnTo>
                      <a:pt x="98" y="384"/>
                    </a:lnTo>
                    <a:lnTo>
                      <a:pt x="98" y="383"/>
                    </a:lnTo>
                    <a:lnTo>
                      <a:pt x="98" y="377"/>
                    </a:lnTo>
                    <a:lnTo>
                      <a:pt x="98" y="374"/>
                    </a:lnTo>
                    <a:lnTo>
                      <a:pt x="98" y="372"/>
                    </a:lnTo>
                    <a:lnTo>
                      <a:pt x="98" y="371"/>
                    </a:lnTo>
                    <a:lnTo>
                      <a:pt x="98" y="367"/>
                    </a:lnTo>
                    <a:lnTo>
                      <a:pt x="98" y="364"/>
                    </a:lnTo>
                    <a:lnTo>
                      <a:pt x="98" y="362"/>
                    </a:lnTo>
                    <a:lnTo>
                      <a:pt x="98" y="359"/>
                    </a:lnTo>
                    <a:lnTo>
                      <a:pt x="98" y="357"/>
                    </a:lnTo>
                    <a:lnTo>
                      <a:pt x="98" y="354"/>
                    </a:lnTo>
                    <a:lnTo>
                      <a:pt x="98" y="352"/>
                    </a:lnTo>
                    <a:lnTo>
                      <a:pt x="98" y="342"/>
                    </a:lnTo>
                    <a:lnTo>
                      <a:pt x="98" y="340"/>
                    </a:lnTo>
                    <a:lnTo>
                      <a:pt x="98" y="339"/>
                    </a:lnTo>
                    <a:lnTo>
                      <a:pt x="98" y="337"/>
                    </a:lnTo>
                    <a:lnTo>
                      <a:pt x="98" y="335"/>
                    </a:lnTo>
                    <a:lnTo>
                      <a:pt x="98" y="333"/>
                    </a:lnTo>
                    <a:lnTo>
                      <a:pt x="98" y="332"/>
                    </a:lnTo>
                    <a:lnTo>
                      <a:pt x="98" y="330"/>
                    </a:lnTo>
                    <a:lnTo>
                      <a:pt x="98" y="328"/>
                    </a:lnTo>
                    <a:lnTo>
                      <a:pt x="98" y="327"/>
                    </a:lnTo>
                    <a:lnTo>
                      <a:pt x="98" y="323"/>
                    </a:lnTo>
                    <a:lnTo>
                      <a:pt x="98" y="322"/>
                    </a:lnTo>
                    <a:lnTo>
                      <a:pt x="98" y="316"/>
                    </a:lnTo>
                    <a:lnTo>
                      <a:pt x="98" y="313"/>
                    </a:lnTo>
                    <a:lnTo>
                      <a:pt x="98" y="311"/>
                    </a:lnTo>
                    <a:lnTo>
                      <a:pt x="98" y="303"/>
                    </a:lnTo>
                    <a:lnTo>
                      <a:pt x="98" y="301"/>
                    </a:lnTo>
                    <a:lnTo>
                      <a:pt x="98" y="300"/>
                    </a:lnTo>
                    <a:lnTo>
                      <a:pt x="98" y="298"/>
                    </a:lnTo>
                    <a:lnTo>
                      <a:pt x="98" y="296"/>
                    </a:lnTo>
                    <a:lnTo>
                      <a:pt x="98" y="294"/>
                    </a:lnTo>
                    <a:lnTo>
                      <a:pt x="98" y="293"/>
                    </a:lnTo>
                    <a:lnTo>
                      <a:pt x="98" y="291"/>
                    </a:lnTo>
                    <a:lnTo>
                      <a:pt x="98" y="288"/>
                    </a:lnTo>
                    <a:lnTo>
                      <a:pt x="98" y="286"/>
                    </a:lnTo>
                    <a:lnTo>
                      <a:pt x="98" y="284"/>
                    </a:lnTo>
                    <a:lnTo>
                      <a:pt x="98" y="283"/>
                    </a:lnTo>
                    <a:lnTo>
                      <a:pt x="98" y="281"/>
                    </a:lnTo>
                    <a:lnTo>
                      <a:pt x="98" y="276"/>
                    </a:lnTo>
                    <a:lnTo>
                      <a:pt x="98" y="274"/>
                    </a:lnTo>
                    <a:lnTo>
                      <a:pt x="98" y="272"/>
                    </a:lnTo>
                    <a:lnTo>
                      <a:pt x="97" y="262"/>
                    </a:lnTo>
                    <a:lnTo>
                      <a:pt x="97" y="261"/>
                    </a:lnTo>
                    <a:lnTo>
                      <a:pt x="97" y="255"/>
                    </a:lnTo>
                    <a:lnTo>
                      <a:pt x="97" y="254"/>
                    </a:lnTo>
                    <a:lnTo>
                      <a:pt x="97" y="250"/>
                    </a:lnTo>
                    <a:lnTo>
                      <a:pt x="97" y="247"/>
                    </a:lnTo>
                    <a:lnTo>
                      <a:pt x="97" y="245"/>
                    </a:lnTo>
                    <a:lnTo>
                      <a:pt x="97" y="244"/>
                    </a:lnTo>
                    <a:lnTo>
                      <a:pt x="97" y="232"/>
                    </a:lnTo>
                    <a:lnTo>
                      <a:pt x="97" y="228"/>
                    </a:lnTo>
                    <a:lnTo>
                      <a:pt x="97" y="223"/>
                    </a:lnTo>
                    <a:lnTo>
                      <a:pt x="97" y="218"/>
                    </a:lnTo>
                    <a:lnTo>
                      <a:pt x="97" y="217"/>
                    </a:lnTo>
                    <a:lnTo>
                      <a:pt x="97" y="215"/>
                    </a:lnTo>
                    <a:lnTo>
                      <a:pt x="97" y="208"/>
                    </a:lnTo>
                    <a:lnTo>
                      <a:pt x="97" y="195"/>
                    </a:lnTo>
                    <a:lnTo>
                      <a:pt x="97" y="193"/>
                    </a:lnTo>
                    <a:lnTo>
                      <a:pt x="97" y="191"/>
                    </a:lnTo>
                    <a:lnTo>
                      <a:pt x="97" y="189"/>
                    </a:lnTo>
                    <a:lnTo>
                      <a:pt x="97" y="188"/>
                    </a:lnTo>
                    <a:lnTo>
                      <a:pt x="98" y="184"/>
                    </a:lnTo>
                    <a:lnTo>
                      <a:pt x="98" y="183"/>
                    </a:lnTo>
                    <a:lnTo>
                      <a:pt x="98" y="181"/>
                    </a:lnTo>
                    <a:lnTo>
                      <a:pt x="97" y="181"/>
                    </a:lnTo>
                    <a:lnTo>
                      <a:pt x="88" y="179"/>
                    </a:lnTo>
                    <a:lnTo>
                      <a:pt x="88" y="181"/>
                    </a:lnTo>
                    <a:lnTo>
                      <a:pt x="87" y="181"/>
                    </a:lnTo>
                    <a:lnTo>
                      <a:pt x="85" y="179"/>
                    </a:lnTo>
                    <a:lnTo>
                      <a:pt x="82" y="176"/>
                    </a:lnTo>
                    <a:lnTo>
                      <a:pt x="78" y="174"/>
                    </a:lnTo>
                    <a:lnTo>
                      <a:pt x="73" y="164"/>
                    </a:lnTo>
                    <a:lnTo>
                      <a:pt x="71" y="162"/>
                    </a:lnTo>
                    <a:lnTo>
                      <a:pt x="71" y="159"/>
                    </a:lnTo>
                    <a:lnTo>
                      <a:pt x="71" y="157"/>
                    </a:lnTo>
                    <a:lnTo>
                      <a:pt x="68" y="152"/>
                    </a:lnTo>
                    <a:lnTo>
                      <a:pt x="66" y="150"/>
                    </a:lnTo>
                    <a:lnTo>
                      <a:pt x="56" y="137"/>
                    </a:lnTo>
                    <a:lnTo>
                      <a:pt x="54" y="135"/>
                    </a:lnTo>
                    <a:lnTo>
                      <a:pt x="54" y="134"/>
                    </a:lnTo>
                    <a:lnTo>
                      <a:pt x="54" y="132"/>
                    </a:lnTo>
                    <a:lnTo>
                      <a:pt x="58" y="127"/>
                    </a:lnTo>
                    <a:lnTo>
                      <a:pt x="63" y="120"/>
                    </a:lnTo>
                    <a:lnTo>
                      <a:pt x="68" y="113"/>
                    </a:lnTo>
                    <a:lnTo>
                      <a:pt x="70" y="113"/>
                    </a:lnTo>
                    <a:lnTo>
                      <a:pt x="71" y="110"/>
                    </a:lnTo>
                    <a:lnTo>
                      <a:pt x="71" y="103"/>
                    </a:lnTo>
                    <a:lnTo>
                      <a:pt x="70" y="95"/>
                    </a:lnTo>
                    <a:lnTo>
                      <a:pt x="68" y="93"/>
                    </a:lnTo>
                    <a:lnTo>
                      <a:pt x="66" y="93"/>
                    </a:lnTo>
                    <a:lnTo>
                      <a:pt x="65" y="93"/>
                    </a:lnTo>
                    <a:lnTo>
                      <a:pt x="63" y="93"/>
                    </a:lnTo>
                    <a:lnTo>
                      <a:pt x="61" y="93"/>
                    </a:lnTo>
                    <a:lnTo>
                      <a:pt x="61" y="95"/>
                    </a:lnTo>
                    <a:lnTo>
                      <a:pt x="61" y="96"/>
                    </a:lnTo>
                    <a:lnTo>
                      <a:pt x="60" y="98"/>
                    </a:lnTo>
                    <a:lnTo>
                      <a:pt x="56" y="98"/>
                    </a:lnTo>
                    <a:lnTo>
                      <a:pt x="54" y="96"/>
                    </a:lnTo>
                    <a:lnTo>
                      <a:pt x="53" y="96"/>
                    </a:lnTo>
                    <a:lnTo>
                      <a:pt x="49" y="93"/>
                    </a:lnTo>
                    <a:lnTo>
                      <a:pt x="39" y="83"/>
                    </a:lnTo>
                    <a:lnTo>
                      <a:pt x="37" y="83"/>
                    </a:lnTo>
                    <a:lnTo>
                      <a:pt x="37" y="81"/>
                    </a:lnTo>
                    <a:lnTo>
                      <a:pt x="37" y="79"/>
                    </a:lnTo>
                    <a:lnTo>
                      <a:pt x="21" y="51"/>
                    </a:lnTo>
                    <a:lnTo>
                      <a:pt x="17" y="51"/>
                    </a:lnTo>
                    <a:lnTo>
                      <a:pt x="17" y="49"/>
                    </a:lnTo>
                    <a:lnTo>
                      <a:pt x="19" y="47"/>
                    </a:lnTo>
                    <a:lnTo>
                      <a:pt x="17" y="47"/>
                    </a:lnTo>
                    <a:lnTo>
                      <a:pt x="12" y="40"/>
                    </a:lnTo>
                    <a:lnTo>
                      <a:pt x="7" y="25"/>
                    </a:lnTo>
                    <a:lnTo>
                      <a:pt x="7" y="23"/>
                    </a:lnTo>
                    <a:lnTo>
                      <a:pt x="7" y="22"/>
                    </a:lnTo>
                    <a:lnTo>
                      <a:pt x="9" y="18"/>
                    </a:lnTo>
                    <a:lnTo>
                      <a:pt x="5" y="17"/>
                    </a:lnTo>
                    <a:lnTo>
                      <a:pt x="5" y="18"/>
                    </a:lnTo>
                    <a:lnTo>
                      <a:pt x="2" y="18"/>
                    </a:lnTo>
                    <a:lnTo>
                      <a:pt x="0" y="18"/>
                    </a:lnTo>
                    <a:lnTo>
                      <a:pt x="0" y="17"/>
                    </a:lnTo>
                    <a:lnTo>
                      <a:pt x="0" y="13"/>
                    </a:lnTo>
                    <a:lnTo>
                      <a:pt x="0" y="12"/>
                    </a:lnTo>
                    <a:lnTo>
                      <a:pt x="2" y="12"/>
                    </a:lnTo>
                    <a:lnTo>
                      <a:pt x="7" y="12"/>
                    </a:lnTo>
                    <a:lnTo>
                      <a:pt x="10" y="12"/>
                    </a:lnTo>
                    <a:lnTo>
                      <a:pt x="14" y="12"/>
                    </a:lnTo>
                    <a:lnTo>
                      <a:pt x="15" y="12"/>
                    </a:lnTo>
                    <a:lnTo>
                      <a:pt x="17" y="12"/>
                    </a:lnTo>
                    <a:lnTo>
                      <a:pt x="19" y="12"/>
                    </a:lnTo>
                    <a:lnTo>
                      <a:pt x="21" y="12"/>
                    </a:lnTo>
                    <a:lnTo>
                      <a:pt x="24" y="12"/>
                    </a:lnTo>
                    <a:lnTo>
                      <a:pt x="29" y="12"/>
                    </a:lnTo>
                    <a:lnTo>
                      <a:pt x="32" y="12"/>
                    </a:lnTo>
                    <a:lnTo>
                      <a:pt x="34" y="12"/>
                    </a:lnTo>
                    <a:lnTo>
                      <a:pt x="36" y="12"/>
                    </a:lnTo>
                    <a:lnTo>
                      <a:pt x="44" y="12"/>
                    </a:lnTo>
                    <a:lnTo>
                      <a:pt x="46" y="12"/>
                    </a:lnTo>
                    <a:lnTo>
                      <a:pt x="49" y="12"/>
                    </a:lnTo>
                    <a:lnTo>
                      <a:pt x="53" y="12"/>
                    </a:lnTo>
                    <a:lnTo>
                      <a:pt x="54" y="12"/>
                    </a:lnTo>
                    <a:lnTo>
                      <a:pt x="56" y="12"/>
                    </a:lnTo>
                    <a:lnTo>
                      <a:pt x="65" y="12"/>
                    </a:lnTo>
                    <a:lnTo>
                      <a:pt x="66" y="12"/>
                    </a:lnTo>
                    <a:lnTo>
                      <a:pt x="70" y="12"/>
                    </a:lnTo>
                    <a:lnTo>
                      <a:pt x="71" y="12"/>
                    </a:lnTo>
                    <a:lnTo>
                      <a:pt x="76" y="12"/>
                    </a:lnTo>
                    <a:lnTo>
                      <a:pt x="78" y="12"/>
                    </a:lnTo>
                    <a:lnTo>
                      <a:pt x="82" y="12"/>
                    </a:lnTo>
                    <a:lnTo>
                      <a:pt x="85" y="12"/>
                    </a:lnTo>
                    <a:lnTo>
                      <a:pt x="88" y="12"/>
                    </a:lnTo>
                    <a:lnTo>
                      <a:pt x="92" y="12"/>
                    </a:lnTo>
                    <a:lnTo>
                      <a:pt x="95" y="12"/>
                    </a:lnTo>
                    <a:lnTo>
                      <a:pt x="100" y="12"/>
                    </a:lnTo>
                    <a:lnTo>
                      <a:pt x="104" y="12"/>
                    </a:lnTo>
                    <a:lnTo>
                      <a:pt x="105" y="12"/>
                    </a:lnTo>
                    <a:lnTo>
                      <a:pt x="107" y="12"/>
                    </a:lnTo>
                    <a:lnTo>
                      <a:pt x="109" y="12"/>
                    </a:lnTo>
                    <a:lnTo>
                      <a:pt x="114" y="12"/>
                    </a:lnTo>
                    <a:lnTo>
                      <a:pt x="117" y="12"/>
                    </a:lnTo>
                    <a:lnTo>
                      <a:pt x="119" y="12"/>
                    </a:lnTo>
                    <a:lnTo>
                      <a:pt x="121" y="12"/>
                    </a:lnTo>
                    <a:lnTo>
                      <a:pt x="126" y="12"/>
                    </a:lnTo>
                    <a:lnTo>
                      <a:pt x="136" y="12"/>
                    </a:lnTo>
                    <a:lnTo>
                      <a:pt x="137" y="12"/>
                    </a:lnTo>
                    <a:lnTo>
                      <a:pt x="141" y="12"/>
                    </a:lnTo>
                    <a:lnTo>
                      <a:pt x="143" y="12"/>
                    </a:lnTo>
                    <a:lnTo>
                      <a:pt x="146" y="10"/>
                    </a:lnTo>
                    <a:lnTo>
                      <a:pt x="148" y="10"/>
                    </a:lnTo>
                    <a:lnTo>
                      <a:pt x="149" y="10"/>
                    </a:lnTo>
                    <a:lnTo>
                      <a:pt x="151" y="10"/>
                    </a:lnTo>
                    <a:lnTo>
                      <a:pt x="156" y="10"/>
                    </a:lnTo>
                    <a:lnTo>
                      <a:pt x="158" y="10"/>
                    </a:lnTo>
                    <a:lnTo>
                      <a:pt x="161" y="10"/>
                    </a:lnTo>
                    <a:lnTo>
                      <a:pt x="163" y="10"/>
                    </a:lnTo>
                    <a:lnTo>
                      <a:pt x="165" y="10"/>
                    </a:lnTo>
                    <a:lnTo>
                      <a:pt x="166" y="10"/>
                    </a:lnTo>
                    <a:lnTo>
                      <a:pt x="168" y="10"/>
                    </a:lnTo>
                    <a:lnTo>
                      <a:pt x="170" y="10"/>
                    </a:lnTo>
                    <a:lnTo>
                      <a:pt x="171" y="10"/>
                    </a:lnTo>
                    <a:lnTo>
                      <a:pt x="176" y="10"/>
                    </a:lnTo>
                    <a:lnTo>
                      <a:pt x="178" y="10"/>
                    </a:lnTo>
                    <a:lnTo>
                      <a:pt x="180" y="10"/>
                    </a:lnTo>
                    <a:lnTo>
                      <a:pt x="181" y="10"/>
                    </a:lnTo>
                    <a:lnTo>
                      <a:pt x="187" y="10"/>
                    </a:lnTo>
                    <a:lnTo>
                      <a:pt x="187" y="8"/>
                    </a:lnTo>
                    <a:lnTo>
                      <a:pt x="188" y="8"/>
                    </a:lnTo>
                    <a:lnTo>
                      <a:pt x="195" y="8"/>
                    </a:lnTo>
                    <a:lnTo>
                      <a:pt x="197" y="8"/>
                    </a:lnTo>
                    <a:lnTo>
                      <a:pt x="198" y="8"/>
                    </a:lnTo>
                    <a:lnTo>
                      <a:pt x="204" y="8"/>
                    </a:lnTo>
                    <a:lnTo>
                      <a:pt x="217" y="8"/>
                    </a:lnTo>
                    <a:lnTo>
                      <a:pt x="227" y="6"/>
                    </a:lnTo>
                    <a:lnTo>
                      <a:pt x="229" y="6"/>
                    </a:lnTo>
                    <a:lnTo>
                      <a:pt x="232" y="6"/>
                    </a:lnTo>
                    <a:lnTo>
                      <a:pt x="234" y="6"/>
                    </a:lnTo>
                    <a:lnTo>
                      <a:pt x="236" y="6"/>
                    </a:lnTo>
                    <a:lnTo>
                      <a:pt x="237" y="6"/>
                    </a:lnTo>
                    <a:lnTo>
                      <a:pt x="239" y="6"/>
                    </a:lnTo>
                    <a:lnTo>
                      <a:pt x="244" y="6"/>
                    </a:lnTo>
                    <a:lnTo>
                      <a:pt x="246" y="6"/>
                    </a:lnTo>
                    <a:lnTo>
                      <a:pt x="248" y="6"/>
                    </a:lnTo>
                    <a:lnTo>
                      <a:pt x="249" y="6"/>
                    </a:lnTo>
                    <a:lnTo>
                      <a:pt x="254" y="6"/>
                    </a:lnTo>
                    <a:lnTo>
                      <a:pt x="258" y="5"/>
                    </a:lnTo>
                    <a:lnTo>
                      <a:pt x="266" y="5"/>
                    </a:lnTo>
                    <a:lnTo>
                      <a:pt x="268" y="5"/>
                    </a:lnTo>
                    <a:lnTo>
                      <a:pt x="270" y="5"/>
                    </a:lnTo>
                    <a:lnTo>
                      <a:pt x="275" y="5"/>
                    </a:lnTo>
                    <a:lnTo>
                      <a:pt x="276" y="5"/>
                    </a:lnTo>
                    <a:lnTo>
                      <a:pt x="278" y="3"/>
                    </a:lnTo>
                    <a:lnTo>
                      <a:pt x="281" y="3"/>
                    </a:lnTo>
                    <a:lnTo>
                      <a:pt x="287" y="3"/>
                    </a:lnTo>
                    <a:lnTo>
                      <a:pt x="288" y="3"/>
                    </a:lnTo>
                    <a:lnTo>
                      <a:pt x="290" y="3"/>
                    </a:lnTo>
                    <a:lnTo>
                      <a:pt x="292" y="3"/>
                    </a:lnTo>
                    <a:lnTo>
                      <a:pt x="298" y="3"/>
                    </a:lnTo>
                    <a:lnTo>
                      <a:pt x="300" y="3"/>
                    </a:lnTo>
                    <a:lnTo>
                      <a:pt x="303" y="1"/>
                    </a:lnTo>
                    <a:lnTo>
                      <a:pt x="305" y="1"/>
                    </a:lnTo>
                    <a:lnTo>
                      <a:pt x="309" y="1"/>
                    </a:lnTo>
                    <a:lnTo>
                      <a:pt x="310" y="1"/>
                    </a:lnTo>
                    <a:lnTo>
                      <a:pt x="315" y="1"/>
                    </a:lnTo>
                    <a:lnTo>
                      <a:pt x="319" y="1"/>
                    </a:lnTo>
                    <a:lnTo>
                      <a:pt x="320" y="1"/>
                    </a:lnTo>
                    <a:lnTo>
                      <a:pt x="322" y="0"/>
                    </a:lnTo>
                    <a:lnTo>
                      <a:pt x="327" y="0"/>
                    </a:lnTo>
                    <a:close/>
                  </a:path>
                </a:pathLst>
              </a:custGeom>
              <a:solidFill>
                <a:srgbClr val="1730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02" name="Freeform 199"/>
              <p:cNvSpPr>
                <a:spLocks/>
              </p:cNvSpPr>
              <p:nvPr/>
            </p:nvSpPr>
            <p:spPr bwMode="auto">
              <a:xfrm>
                <a:off x="3748088" y="1116013"/>
                <a:ext cx="1366838" cy="957263"/>
              </a:xfrm>
              <a:custGeom>
                <a:avLst/>
                <a:gdLst>
                  <a:gd name="T0" fmla="*/ 229 w 861"/>
                  <a:gd name="T1" fmla="*/ 41 h 603"/>
                  <a:gd name="T2" fmla="*/ 315 w 861"/>
                  <a:gd name="T3" fmla="*/ 56 h 603"/>
                  <a:gd name="T4" fmla="*/ 431 w 861"/>
                  <a:gd name="T5" fmla="*/ 75 h 603"/>
                  <a:gd name="T6" fmla="*/ 510 w 861"/>
                  <a:gd name="T7" fmla="*/ 86 h 603"/>
                  <a:gd name="T8" fmla="*/ 681 w 861"/>
                  <a:gd name="T9" fmla="*/ 107 h 603"/>
                  <a:gd name="T10" fmla="*/ 708 w 861"/>
                  <a:gd name="T11" fmla="*/ 110 h 603"/>
                  <a:gd name="T12" fmla="*/ 751 w 861"/>
                  <a:gd name="T13" fmla="*/ 115 h 603"/>
                  <a:gd name="T14" fmla="*/ 774 w 861"/>
                  <a:gd name="T15" fmla="*/ 117 h 603"/>
                  <a:gd name="T16" fmla="*/ 861 w 861"/>
                  <a:gd name="T17" fmla="*/ 129 h 603"/>
                  <a:gd name="T18" fmla="*/ 859 w 861"/>
                  <a:gd name="T19" fmla="*/ 136 h 603"/>
                  <a:gd name="T20" fmla="*/ 859 w 861"/>
                  <a:gd name="T21" fmla="*/ 144 h 603"/>
                  <a:gd name="T22" fmla="*/ 857 w 861"/>
                  <a:gd name="T23" fmla="*/ 166 h 603"/>
                  <a:gd name="T24" fmla="*/ 857 w 861"/>
                  <a:gd name="T25" fmla="*/ 173 h 603"/>
                  <a:gd name="T26" fmla="*/ 856 w 861"/>
                  <a:gd name="T27" fmla="*/ 185 h 603"/>
                  <a:gd name="T28" fmla="*/ 854 w 861"/>
                  <a:gd name="T29" fmla="*/ 198 h 603"/>
                  <a:gd name="T30" fmla="*/ 854 w 861"/>
                  <a:gd name="T31" fmla="*/ 215 h 603"/>
                  <a:gd name="T32" fmla="*/ 851 w 861"/>
                  <a:gd name="T33" fmla="*/ 246 h 603"/>
                  <a:gd name="T34" fmla="*/ 849 w 861"/>
                  <a:gd name="T35" fmla="*/ 268 h 603"/>
                  <a:gd name="T36" fmla="*/ 844 w 861"/>
                  <a:gd name="T37" fmla="*/ 324 h 603"/>
                  <a:gd name="T38" fmla="*/ 842 w 861"/>
                  <a:gd name="T39" fmla="*/ 352 h 603"/>
                  <a:gd name="T40" fmla="*/ 840 w 861"/>
                  <a:gd name="T41" fmla="*/ 371 h 603"/>
                  <a:gd name="T42" fmla="*/ 837 w 861"/>
                  <a:gd name="T43" fmla="*/ 407 h 603"/>
                  <a:gd name="T44" fmla="*/ 829 w 861"/>
                  <a:gd name="T45" fmla="*/ 498 h 603"/>
                  <a:gd name="T46" fmla="*/ 825 w 861"/>
                  <a:gd name="T47" fmla="*/ 544 h 603"/>
                  <a:gd name="T48" fmla="*/ 818 w 861"/>
                  <a:gd name="T49" fmla="*/ 603 h 603"/>
                  <a:gd name="T50" fmla="*/ 747 w 861"/>
                  <a:gd name="T51" fmla="*/ 596 h 603"/>
                  <a:gd name="T52" fmla="*/ 654 w 861"/>
                  <a:gd name="T53" fmla="*/ 588 h 603"/>
                  <a:gd name="T54" fmla="*/ 514 w 861"/>
                  <a:gd name="T55" fmla="*/ 571 h 603"/>
                  <a:gd name="T56" fmla="*/ 429 w 861"/>
                  <a:gd name="T57" fmla="*/ 559 h 603"/>
                  <a:gd name="T58" fmla="*/ 332 w 861"/>
                  <a:gd name="T59" fmla="*/ 546 h 603"/>
                  <a:gd name="T60" fmla="*/ 290 w 861"/>
                  <a:gd name="T61" fmla="*/ 579 h 603"/>
                  <a:gd name="T62" fmla="*/ 270 w 861"/>
                  <a:gd name="T63" fmla="*/ 569 h 603"/>
                  <a:gd name="T64" fmla="*/ 244 w 861"/>
                  <a:gd name="T65" fmla="*/ 586 h 603"/>
                  <a:gd name="T66" fmla="*/ 220 w 861"/>
                  <a:gd name="T67" fmla="*/ 581 h 603"/>
                  <a:gd name="T68" fmla="*/ 195 w 861"/>
                  <a:gd name="T69" fmla="*/ 576 h 603"/>
                  <a:gd name="T70" fmla="*/ 183 w 861"/>
                  <a:gd name="T71" fmla="*/ 586 h 603"/>
                  <a:gd name="T72" fmla="*/ 151 w 861"/>
                  <a:gd name="T73" fmla="*/ 586 h 603"/>
                  <a:gd name="T74" fmla="*/ 139 w 861"/>
                  <a:gd name="T75" fmla="*/ 579 h 603"/>
                  <a:gd name="T76" fmla="*/ 134 w 861"/>
                  <a:gd name="T77" fmla="*/ 539 h 603"/>
                  <a:gd name="T78" fmla="*/ 114 w 861"/>
                  <a:gd name="T79" fmla="*/ 520 h 603"/>
                  <a:gd name="T80" fmla="*/ 119 w 861"/>
                  <a:gd name="T81" fmla="*/ 503 h 603"/>
                  <a:gd name="T82" fmla="*/ 110 w 861"/>
                  <a:gd name="T83" fmla="*/ 485 h 603"/>
                  <a:gd name="T84" fmla="*/ 104 w 861"/>
                  <a:gd name="T85" fmla="*/ 442 h 603"/>
                  <a:gd name="T86" fmla="*/ 97 w 861"/>
                  <a:gd name="T87" fmla="*/ 422 h 603"/>
                  <a:gd name="T88" fmla="*/ 80 w 861"/>
                  <a:gd name="T89" fmla="*/ 434 h 603"/>
                  <a:gd name="T90" fmla="*/ 51 w 861"/>
                  <a:gd name="T91" fmla="*/ 427 h 603"/>
                  <a:gd name="T92" fmla="*/ 51 w 861"/>
                  <a:gd name="T93" fmla="*/ 417 h 603"/>
                  <a:gd name="T94" fmla="*/ 53 w 861"/>
                  <a:gd name="T95" fmla="*/ 402 h 603"/>
                  <a:gd name="T96" fmla="*/ 68 w 861"/>
                  <a:gd name="T97" fmla="*/ 378 h 603"/>
                  <a:gd name="T98" fmla="*/ 68 w 861"/>
                  <a:gd name="T99" fmla="*/ 364 h 603"/>
                  <a:gd name="T100" fmla="*/ 90 w 861"/>
                  <a:gd name="T101" fmla="*/ 307 h 603"/>
                  <a:gd name="T102" fmla="*/ 80 w 861"/>
                  <a:gd name="T103" fmla="*/ 302 h 603"/>
                  <a:gd name="T104" fmla="*/ 68 w 861"/>
                  <a:gd name="T105" fmla="*/ 293 h 603"/>
                  <a:gd name="T106" fmla="*/ 63 w 861"/>
                  <a:gd name="T107" fmla="*/ 288 h 603"/>
                  <a:gd name="T108" fmla="*/ 53 w 861"/>
                  <a:gd name="T109" fmla="*/ 263 h 603"/>
                  <a:gd name="T110" fmla="*/ 34 w 861"/>
                  <a:gd name="T111" fmla="*/ 220 h 603"/>
                  <a:gd name="T112" fmla="*/ 19 w 861"/>
                  <a:gd name="T113" fmla="*/ 198 h 603"/>
                  <a:gd name="T114" fmla="*/ 10 w 861"/>
                  <a:gd name="T115" fmla="*/ 176 h 603"/>
                  <a:gd name="T116" fmla="*/ 2 w 861"/>
                  <a:gd name="T117" fmla="*/ 125 h 603"/>
                  <a:gd name="T118" fmla="*/ 14 w 861"/>
                  <a:gd name="T119" fmla="*/ 59 h 603"/>
                  <a:gd name="T120" fmla="*/ 137 w 861"/>
                  <a:gd name="T121" fmla="*/ 2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1" h="603">
                    <a:moveTo>
                      <a:pt x="137" y="24"/>
                    </a:moveTo>
                    <a:lnTo>
                      <a:pt x="163" y="29"/>
                    </a:lnTo>
                    <a:lnTo>
                      <a:pt x="188" y="34"/>
                    </a:lnTo>
                    <a:lnTo>
                      <a:pt x="229" y="41"/>
                    </a:lnTo>
                    <a:lnTo>
                      <a:pt x="229" y="41"/>
                    </a:lnTo>
                    <a:lnTo>
                      <a:pt x="229" y="41"/>
                    </a:lnTo>
                    <a:lnTo>
                      <a:pt x="229" y="41"/>
                    </a:lnTo>
                    <a:lnTo>
                      <a:pt x="229" y="41"/>
                    </a:lnTo>
                    <a:lnTo>
                      <a:pt x="231" y="41"/>
                    </a:lnTo>
                    <a:lnTo>
                      <a:pt x="231" y="41"/>
                    </a:lnTo>
                    <a:lnTo>
                      <a:pt x="231" y="41"/>
                    </a:lnTo>
                    <a:lnTo>
                      <a:pt x="231" y="41"/>
                    </a:lnTo>
                    <a:lnTo>
                      <a:pt x="236" y="42"/>
                    </a:lnTo>
                    <a:lnTo>
                      <a:pt x="236" y="42"/>
                    </a:lnTo>
                    <a:lnTo>
                      <a:pt x="292" y="53"/>
                    </a:lnTo>
                    <a:lnTo>
                      <a:pt x="315" y="56"/>
                    </a:lnTo>
                    <a:lnTo>
                      <a:pt x="315" y="56"/>
                    </a:lnTo>
                    <a:lnTo>
                      <a:pt x="322" y="58"/>
                    </a:lnTo>
                    <a:lnTo>
                      <a:pt x="322" y="58"/>
                    </a:lnTo>
                    <a:lnTo>
                      <a:pt x="356" y="63"/>
                    </a:lnTo>
                    <a:lnTo>
                      <a:pt x="383" y="68"/>
                    </a:lnTo>
                    <a:lnTo>
                      <a:pt x="383" y="68"/>
                    </a:lnTo>
                    <a:lnTo>
                      <a:pt x="393" y="70"/>
                    </a:lnTo>
                    <a:lnTo>
                      <a:pt x="431" y="75"/>
                    </a:lnTo>
                    <a:lnTo>
                      <a:pt x="431" y="75"/>
                    </a:lnTo>
                    <a:lnTo>
                      <a:pt x="432" y="75"/>
                    </a:lnTo>
                    <a:lnTo>
                      <a:pt x="446" y="76"/>
                    </a:lnTo>
                    <a:lnTo>
                      <a:pt x="480" y="81"/>
                    </a:lnTo>
                    <a:lnTo>
                      <a:pt x="488" y="83"/>
                    </a:lnTo>
                    <a:lnTo>
                      <a:pt x="488" y="83"/>
                    </a:lnTo>
                    <a:lnTo>
                      <a:pt x="510" y="86"/>
                    </a:lnTo>
                    <a:lnTo>
                      <a:pt x="510" y="86"/>
                    </a:lnTo>
                    <a:lnTo>
                      <a:pt x="514" y="86"/>
                    </a:lnTo>
                    <a:lnTo>
                      <a:pt x="515" y="86"/>
                    </a:lnTo>
                    <a:lnTo>
                      <a:pt x="546" y="92"/>
                    </a:lnTo>
                    <a:lnTo>
                      <a:pt x="551" y="92"/>
                    </a:lnTo>
                    <a:lnTo>
                      <a:pt x="568" y="93"/>
                    </a:lnTo>
                    <a:lnTo>
                      <a:pt x="642" y="103"/>
                    </a:lnTo>
                    <a:lnTo>
                      <a:pt x="680" y="107"/>
                    </a:lnTo>
                    <a:lnTo>
                      <a:pt x="681" y="107"/>
                    </a:lnTo>
                    <a:lnTo>
                      <a:pt x="688" y="108"/>
                    </a:lnTo>
                    <a:lnTo>
                      <a:pt x="690" y="108"/>
                    </a:lnTo>
                    <a:lnTo>
                      <a:pt x="698" y="110"/>
                    </a:lnTo>
                    <a:lnTo>
                      <a:pt x="698" y="110"/>
                    </a:lnTo>
                    <a:lnTo>
                      <a:pt x="705" y="110"/>
                    </a:lnTo>
                    <a:lnTo>
                      <a:pt x="707" y="110"/>
                    </a:lnTo>
                    <a:lnTo>
                      <a:pt x="707" y="110"/>
                    </a:lnTo>
                    <a:lnTo>
                      <a:pt x="708" y="110"/>
                    </a:lnTo>
                    <a:lnTo>
                      <a:pt x="717" y="112"/>
                    </a:lnTo>
                    <a:lnTo>
                      <a:pt x="720" y="112"/>
                    </a:lnTo>
                    <a:lnTo>
                      <a:pt x="727" y="112"/>
                    </a:lnTo>
                    <a:lnTo>
                      <a:pt x="735" y="114"/>
                    </a:lnTo>
                    <a:lnTo>
                      <a:pt x="741" y="114"/>
                    </a:lnTo>
                    <a:lnTo>
                      <a:pt x="749" y="115"/>
                    </a:lnTo>
                    <a:lnTo>
                      <a:pt x="751" y="115"/>
                    </a:lnTo>
                    <a:lnTo>
                      <a:pt x="751" y="115"/>
                    </a:lnTo>
                    <a:lnTo>
                      <a:pt x="754" y="115"/>
                    </a:lnTo>
                    <a:lnTo>
                      <a:pt x="757" y="115"/>
                    </a:lnTo>
                    <a:lnTo>
                      <a:pt x="766" y="117"/>
                    </a:lnTo>
                    <a:lnTo>
                      <a:pt x="766" y="117"/>
                    </a:lnTo>
                    <a:lnTo>
                      <a:pt x="766" y="117"/>
                    </a:lnTo>
                    <a:lnTo>
                      <a:pt x="768" y="117"/>
                    </a:lnTo>
                    <a:lnTo>
                      <a:pt x="769" y="117"/>
                    </a:lnTo>
                    <a:lnTo>
                      <a:pt x="774" y="117"/>
                    </a:lnTo>
                    <a:lnTo>
                      <a:pt x="776" y="117"/>
                    </a:lnTo>
                    <a:lnTo>
                      <a:pt x="790" y="119"/>
                    </a:lnTo>
                    <a:lnTo>
                      <a:pt x="818" y="122"/>
                    </a:lnTo>
                    <a:lnTo>
                      <a:pt x="825" y="122"/>
                    </a:lnTo>
                    <a:lnTo>
                      <a:pt x="861" y="125"/>
                    </a:lnTo>
                    <a:lnTo>
                      <a:pt x="861" y="127"/>
                    </a:lnTo>
                    <a:lnTo>
                      <a:pt x="861" y="129"/>
                    </a:lnTo>
                    <a:lnTo>
                      <a:pt x="861" y="129"/>
                    </a:lnTo>
                    <a:lnTo>
                      <a:pt x="861" y="131"/>
                    </a:lnTo>
                    <a:lnTo>
                      <a:pt x="861" y="131"/>
                    </a:lnTo>
                    <a:lnTo>
                      <a:pt x="861" y="131"/>
                    </a:lnTo>
                    <a:lnTo>
                      <a:pt x="861" y="131"/>
                    </a:lnTo>
                    <a:lnTo>
                      <a:pt x="861" y="132"/>
                    </a:lnTo>
                    <a:lnTo>
                      <a:pt x="861" y="132"/>
                    </a:lnTo>
                    <a:lnTo>
                      <a:pt x="861" y="134"/>
                    </a:lnTo>
                    <a:lnTo>
                      <a:pt x="859" y="136"/>
                    </a:lnTo>
                    <a:lnTo>
                      <a:pt x="859" y="136"/>
                    </a:lnTo>
                    <a:lnTo>
                      <a:pt x="859" y="137"/>
                    </a:lnTo>
                    <a:lnTo>
                      <a:pt x="859" y="139"/>
                    </a:lnTo>
                    <a:lnTo>
                      <a:pt x="859" y="141"/>
                    </a:lnTo>
                    <a:lnTo>
                      <a:pt x="859" y="141"/>
                    </a:lnTo>
                    <a:lnTo>
                      <a:pt x="859" y="141"/>
                    </a:lnTo>
                    <a:lnTo>
                      <a:pt x="859" y="141"/>
                    </a:lnTo>
                    <a:lnTo>
                      <a:pt x="859" y="144"/>
                    </a:lnTo>
                    <a:lnTo>
                      <a:pt x="859" y="149"/>
                    </a:lnTo>
                    <a:lnTo>
                      <a:pt x="859" y="151"/>
                    </a:lnTo>
                    <a:lnTo>
                      <a:pt x="857" y="154"/>
                    </a:lnTo>
                    <a:lnTo>
                      <a:pt x="857" y="156"/>
                    </a:lnTo>
                    <a:lnTo>
                      <a:pt x="857" y="166"/>
                    </a:lnTo>
                    <a:lnTo>
                      <a:pt x="857" y="166"/>
                    </a:lnTo>
                    <a:lnTo>
                      <a:pt x="857" y="166"/>
                    </a:lnTo>
                    <a:lnTo>
                      <a:pt x="857" y="166"/>
                    </a:lnTo>
                    <a:lnTo>
                      <a:pt x="857" y="168"/>
                    </a:lnTo>
                    <a:lnTo>
                      <a:pt x="857" y="168"/>
                    </a:lnTo>
                    <a:lnTo>
                      <a:pt x="857" y="169"/>
                    </a:lnTo>
                    <a:lnTo>
                      <a:pt x="857" y="169"/>
                    </a:lnTo>
                    <a:lnTo>
                      <a:pt x="857" y="169"/>
                    </a:lnTo>
                    <a:lnTo>
                      <a:pt x="857" y="169"/>
                    </a:lnTo>
                    <a:lnTo>
                      <a:pt x="857" y="171"/>
                    </a:lnTo>
                    <a:lnTo>
                      <a:pt x="857" y="173"/>
                    </a:lnTo>
                    <a:lnTo>
                      <a:pt x="857" y="175"/>
                    </a:lnTo>
                    <a:lnTo>
                      <a:pt x="856" y="178"/>
                    </a:lnTo>
                    <a:lnTo>
                      <a:pt x="856" y="180"/>
                    </a:lnTo>
                    <a:lnTo>
                      <a:pt x="856" y="181"/>
                    </a:lnTo>
                    <a:lnTo>
                      <a:pt x="856" y="181"/>
                    </a:lnTo>
                    <a:lnTo>
                      <a:pt x="856" y="181"/>
                    </a:lnTo>
                    <a:lnTo>
                      <a:pt x="856" y="183"/>
                    </a:lnTo>
                    <a:lnTo>
                      <a:pt x="856" y="185"/>
                    </a:lnTo>
                    <a:lnTo>
                      <a:pt x="856" y="188"/>
                    </a:lnTo>
                    <a:lnTo>
                      <a:pt x="856" y="190"/>
                    </a:lnTo>
                    <a:lnTo>
                      <a:pt x="856" y="190"/>
                    </a:lnTo>
                    <a:lnTo>
                      <a:pt x="856" y="191"/>
                    </a:lnTo>
                    <a:lnTo>
                      <a:pt x="856" y="191"/>
                    </a:lnTo>
                    <a:lnTo>
                      <a:pt x="856" y="195"/>
                    </a:lnTo>
                    <a:lnTo>
                      <a:pt x="854" y="195"/>
                    </a:lnTo>
                    <a:lnTo>
                      <a:pt x="854" y="198"/>
                    </a:lnTo>
                    <a:lnTo>
                      <a:pt x="854" y="198"/>
                    </a:lnTo>
                    <a:lnTo>
                      <a:pt x="854" y="198"/>
                    </a:lnTo>
                    <a:lnTo>
                      <a:pt x="854" y="200"/>
                    </a:lnTo>
                    <a:lnTo>
                      <a:pt x="854" y="200"/>
                    </a:lnTo>
                    <a:lnTo>
                      <a:pt x="854" y="203"/>
                    </a:lnTo>
                    <a:lnTo>
                      <a:pt x="854" y="214"/>
                    </a:lnTo>
                    <a:lnTo>
                      <a:pt x="854" y="214"/>
                    </a:lnTo>
                    <a:lnTo>
                      <a:pt x="854" y="215"/>
                    </a:lnTo>
                    <a:lnTo>
                      <a:pt x="854" y="215"/>
                    </a:lnTo>
                    <a:lnTo>
                      <a:pt x="854" y="215"/>
                    </a:lnTo>
                    <a:lnTo>
                      <a:pt x="852" y="222"/>
                    </a:lnTo>
                    <a:lnTo>
                      <a:pt x="852" y="222"/>
                    </a:lnTo>
                    <a:lnTo>
                      <a:pt x="852" y="224"/>
                    </a:lnTo>
                    <a:lnTo>
                      <a:pt x="852" y="225"/>
                    </a:lnTo>
                    <a:lnTo>
                      <a:pt x="851" y="246"/>
                    </a:lnTo>
                    <a:lnTo>
                      <a:pt x="851" y="246"/>
                    </a:lnTo>
                    <a:lnTo>
                      <a:pt x="851" y="247"/>
                    </a:lnTo>
                    <a:lnTo>
                      <a:pt x="851" y="251"/>
                    </a:lnTo>
                    <a:lnTo>
                      <a:pt x="851" y="251"/>
                    </a:lnTo>
                    <a:lnTo>
                      <a:pt x="851" y="258"/>
                    </a:lnTo>
                    <a:lnTo>
                      <a:pt x="849" y="261"/>
                    </a:lnTo>
                    <a:lnTo>
                      <a:pt x="849" y="264"/>
                    </a:lnTo>
                    <a:lnTo>
                      <a:pt x="849" y="268"/>
                    </a:lnTo>
                    <a:lnTo>
                      <a:pt x="849" y="268"/>
                    </a:lnTo>
                    <a:lnTo>
                      <a:pt x="849" y="268"/>
                    </a:lnTo>
                    <a:lnTo>
                      <a:pt x="849" y="275"/>
                    </a:lnTo>
                    <a:lnTo>
                      <a:pt x="849" y="275"/>
                    </a:lnTo>
                    <a:lnTo>
                      <a:pt x="846" y="308"/>
                    </a:lnTo>
                    <a:lnTo>
                      <a:pt x="846" y="312"/>
                    </a:lnTo>
                    <a:lnTo>
                      <a:pt x="844" y="317"/>
                    </a:lnTo>
                    <a:lnTo>
                      <a:pt x="844" y="324"/>
                    </a:lnTo>
                    <a:lnTo>
                      <a:pt x="844" y="324"/>
                    </a:lnTo>
                    <a:lnTo>
                      <a:pt x="844" y="325"/>
                    </a:lnTo>
                    <a:lnTo>
                      <a:pt x="844" y="330"/>
                    </a:lnTo>
                    <a:lnTo>
                      <a:pt x="844" y="332"/>
                    </a:lnTo>
                    <a:lnTo>
                      <a:pt x="844" y="332"/>
                    </a:lnTo>
                    <a:lnTo>
                      <a:pt x="844" y="332"/>
                    </a:lnTo>
                    <a:lnTo>
                      <a:pt x="844" y="332"/>
                    </a:lnTo>
                    <a:lnTo>
                      <a:pt x="844" y="332"/>
                    </a:lnTo>
                    <a:lnTo>
                      <a:pt x="842" y="352"/>
                    </a:lnTo>
                    <a:lnTo>
                      <a:pt x="842" y="354"/>
                    </a:lnTo>
                    <a:lnTo>
                      <a:pt x="842" y="354"/>
                    </a:lnTo>
                    <a:lnTo>
                      <a:pt x="840" y="356"/>
                    </a:lnTo>
                    <a:lnTo>
                      <a:pt x="840" y="358"/>
                    </a:lnTo>
                    <a:lnTo>
                      <a:pt x="840" y="358"/>
                    </a:lnTo>
                    <a:lnTo>
                      <a:pt x="840" y="359"/>
                    </a:lnTo>
                    <a:lnTo>
                      <a:pt x="840" y="359"/>
                    </a:lnTo>
                    <a:lnTo>
                      <a:pt x="840" y="371"/>
                    </a:lnTo>
                    <a:lnTo>
                      <a:pt x="840" y="373"/>
                    </a:lnTo>
                    <a:lnTo>
                      <a:pt x="840" y="373"/>
                    </a:lnTo>
                    <a:lnTo>
                      <a:pt x="837" y="396"/>
                    </a:lnTo>
                    <a:lnTo>
                      <a:pt x="837" y="398"/>
                    </a:lnTo>
                    <a:lnTo>
                      <a:pt x="837" y="398"/>
                    </a:lnTo>
                    <a:lnTo>
                      <a:pt x="837" y="398"/>
                    </a:lnTo>
                    <a:lnTo>
                      <a:pt x="837" y="398"/>
                    </a:lnTo>
                    <a:lnTo>
                      <a:pt x="837" y="407"/>
                    </a:lnTo>
                    <a:lnTo>
                      <a:pt x="837" y="407"/>
                    </a:lnTo>
                    <a:lnTo>
                      <a:pt x="835" y="419"/>
                    </a:lnTo>
                    <a:lnTo>
                      <a:pt x="834" y="442"/>
                    </a:lnTo>
                    <a:lnTo>
                      <a:pt x="834" y="446"/>
                    </a:lnTo>
                    <a:lnTo>
                      <a:pt x="834" y="451"/>
                    </a:lnTo>
                    <a:lnTo>
                      <a:pt x="830" y="485"/>
                    </a:lnTo>
                    <a:lnTo>
                      <a:pt x="830" y="490"/>
                    </a:lnTo>
                    <a:lnTo>
                      <a:pt x="829" y="498"/>
                    </a:lnTo>
                    <a:lnTo>
                      <a:pt x="829" y="498"/>
                    </a:lnTo>
                    <a:lnTo>
                      <a:pt x="829" y="500"/>
                    </a:lnTo>
                    <a:lnTo>
                      <a:pt x="829" y="500"/>
                    </a:lnTo>
                    <a:lnTo>
                      <a:pt x="827" y="537"/>
                    </a:lnTo>
                    <a:lnTo>
                      <a:pt x="827" y="537"/>
                    </a:lnTo>
                    <a:lnTo>
                      <a:pt x="825" y="539"/>
                    </a:lnTo>
                    <a:lnTo>
                      <a:pt x="825" y="544"/>
                    </a:lnTo>
                    <a:lnTo>
                      <a:pt x="825" y="544"/>
                    </a:lnTo>
                    <a:lnTo>
                      <a:pt x="825" y="546"/>
                    </a:lnTo>
                    <a:lnTo>
                      <a:pt x="825" y="556"/>
                    </a:lnTo>
                    <a:lnTo>
                      <a:pt x="825" y="559"/>
                    </a:lnTo>
                    <a:lnTo>
                      <a:pt x="824" y="563"/>
                    </a:lnTo>
                    <a:lnTo>
                      <a:pt x="824" y="564"/>
                    </a:lnTo>
                    <a:lnTo>
                      <a:pt x="824" y="578"/>
                    </a:lnTo>
                    <a:lnTo>
                      <a:pt x="820" y="603"/>
                    </a:lnTo>
                    <a:lnTo>
                      <a:pt x="818" y="603"/>
                    </a:lnTo>
                    <a:lnTo>
                      <a:pt x="788" y="601"/>
                    </a:lnTo>
                    <a:lnTo>
                      <a:pt x="788" y="601"/>
                    </a:lnTo>
                    <a:lnTo>
                      <a:pt x="774" y="600"/>
                    </a:lnTo>
                    <a:lnTo>
                      <a:pt x="774" y="600"/>
                    </a:lnTo>
                    <a:lnTo>
                      <a:pt x="766" y="600"/>
                    </a:lnTo>
                    <a:lnTo>
                      <a:pt x="766" y="598"/>
                    </a:lnTo>
                    <a:lnTo>
                      <a:pt x="747" y="596"/>
                    </a:lnTo>
                    <a:lnTo>
                      <a:pt x="747" y="596"/>
                    </a:lnTo>
                    <a:lnTo>
                      <a:pt x="747" y="596"/>
                    </a:lnTo>
                    <a:lnTo>
                      <a:pt x="746" y="596"/>
                    </a:lnTo>
                    <a:lnTo>
                      <a:pt x="742" y="596"/>
                    </a:lnTo>
                    <a:lnTo>
                      <a:pt x="685" y="591"/>
                    </a:lnTo>
                    <a:lnTo>
                      <a:pt x="680" y="591"/>
                    </a:lnTo>
                    <a:lnTo>
                      <a:pt x="680" y="591"/>
                    </a:lnTo>
                    <a:lnTo>
                      <a:pt x="671" y="590"/>
                    </a:lnTo>
                    <a:lnTo>
                      <a:pt x="654" y="588"/>
                    </a:lnTo>
                    <a:lnTo>
                      <a:pt x="607" y="583"/>
                    </a:lnTo>
                    <a:lnTo>
                      <a:pt x="607" y="583"/>
                    </a:lnTo>
                    <a:lnTo>
                      <a:pt x="593" y="581"/>
                    </a:lnTo>
                    <a:lnTo>
                      <a:pt x="588" y="579"/>
                    </a:lnTo>
                    <a:lnTo>
                      <a:pt x="552" y="576"/>
                    </a:lnTo>
                    <a:lnTo>
                      <a:pt x="552" y="576"/>
                    </a:lnTo>
                    <a:lnTo>
                      <a:pt x="530" y="573"/>
                    </a:lnTo>
                    <a:lnTo>
                      <a:pt x="514" y="571"/>
                    </a:lnTo>
                    <a:lnTo>
                      <a:pt x="505" y="569"/>
                    </a:lnTo>
                    <a:lnTo>
                      <a:pt x="481" y="566"/>
                    </a:lnTo>
                    <a:lnTo>
                      <a:pt x="480" y="566"/>
                    </a:lnTo>
                    <a:lnTo>
                      <a:pt x="478" y="566"/>
                    </a:lnTo>
                    <a:lnTo>
                      <a:pt x="444" y="561"/>
                    </a:lnTo>
                    <a:lnTo>
                      <a:pt x="442" y="561"/>
                    </a:lnTo>
                    <a:lnTo>
                      <a:pt x="441" y="561"/>
                    </a:lnTo>
                    <a:lnTo>
                      <a:pt x="429" y="559"/>
                    </a:lnTo>
                    <a:lnTo>
                      <a:pt x="429" y="559"/>
                    </a:lnTo>
                    <a:lnTo>
                      <a:pt x="390" y="554"/>
                    </a:lnTo>
                    <a:lnTo>
                      <a:pt x="373" y="551"/>
                    </a:lnTo>
                    <a:lnTo>
                      <a:pt x="373" y="551"/>
                    </a:lnTo>
                    <a:lnTo>
                      <a:pt x="366" y="551"/>
                    </a:lnTo>
                    <a:lnTo>
                      <a:pt x="358" y="549"/>
                    </a:lnTo>
                    <a:lnTo>
                      <a:pt x="334" y="546"/>
                    </a:lnTo>
                    <a:lnTo>
                      <a:pt x="332" y="546"/>
                    </a:lnTo>
                    <a:lnTo>
                      <a:pt x="322" y="544"/>
                    </a:lnTo>
                    <a:lnTo>
                      <a:pt x="319" y="544"/>
                    </a:lnTo>
                    <a:lnTo>
                      <a:pt x="309" y="540"/>
                    </a:lnTo>
                    <a:lnTo>
                      <a:pt x="297" y="539"/>
                    </a:lnTo>
                    <a:lnTo>
                      <a:pt x="295" y="547"/>
                    </a:lnTo>
                    <a:lnTo>
                      <a:pt x="295" y="547"/>
                    </a:lnTo>
                    <a:lnTo>
                      <a:pt x="293" y="556"/>
                    </a:lnTo>
                    <a:lnTo>
                      <a:pt x="290" y="579"/>
                    </a:lnTo>
                    <a:lnTo>
                      <a:pt x="288" y="585"/>
                    </a:lnTo>
                    <a:lnTo>
                      <a:pt x="287" y="601"/>
                    </a:lnTo>
                    <a:lnTo>
                      <a:pt x="281" y="600"/>
                    </a:lnTo>
                    <a:lnTo>
                      <a:pt x="281" y="598"/>
                    </a:lnTo>
                    <a:lnTo>
                      <a:pt x="280" y="598"/>
                    </a:lnTo>
                    <a:lnTo>
                      <a:pt x="280" y="596"/>
                    </a:lnTo>
                    <a:lnTo>
                      <a:pt x="276" y="583"/>
                    </a:lnTo>
                    <a:lnTo>
                      <a:pt x="270" y="569"/>
                    </a:lnTo>
                    <a:lnTo>
                      <a:pt x="266" y="564"/>
                    </a:lnTo>
                    <a:lnTo>
                      <a:pt x="265" y="564"/>
                    </a:lnTo>
                    <a:lnTo>
                      <a:pt x="258" y="569"/>
                    </a:lnTo>
                    <a:lnTo>
                      <a:pt x="258" y="569"/>
                    </a:lnTo>
                    <a:lnTo>
                      <a:pt x="254" y="576"/>
                    </a:lnTo>
                    <a:lnTo>
                      <a:pt x="253" y="581"/>
                    </a:lnTo>
                    <a:lnTo>
                      <a:pt x="246" y="586"/>
                    </a:lnTo>
                    <a:lnTo>
                      <a:pt x="244" y="586"/>
                    </a:lnTo>
                    <a:lnTo>
                      <a:pt x="244" y="586"/>
                    </a:lnTo>
                    <a:lnTo>
                      <a:pt x="239" y="583"/>
                    </a:lnTo>
                    <a:lnTo>
                      <a:pt x="236" y="585"/>
                    </a:lnTo>
                    <a:lnTo>
                      <a:pt x="231" y="588"/>
                    </a:lnTo>
                    <a:lnTo>
                      <a:pt x="227" y="586"/>
                    </a:lnTo>
                    <a:lnTo>
                      <a:pt x="227" y="585"/>
                    </a:lnTo>
                    <a:lnTo>
                      <a:pt x="226" y="581"/>
                    </a:lnTo>
                    <a:lnTo>
                      <a:pt x="220" y="581"/>
                    </a:lnTo>
                    <a:lnTo>
                      <a:pt x="210" y="583"/>
                    </a:lnTo>
                    <a:lnTo>
                      <a:pt x="202" y="581"/>
                    </a:lnTo>
                    <a:lnTo>
                      <a:pt x="200" y="579"/>
                    </a:lnTo>
                    <a:lnTo>
                      <a:pt x="198" y="578"/>
                    </a:lnTo>
                    <a:lnTo>
                      <a:pt x="198" y="578"/>
                    </a:lnTo>
                    <a:lnTo>
                      <a:pt x="198" y="576"/>
                    </a:lnTo>
                    <a:lnTo>
                      <a:pt x="197" y="576"/>
                    </a:lnTo>
                    <a:lnTo>
                      <a:pt x="195" y="576"/>
                    </a:lnTo>
                    <a:lnTo>
                      <a:pt x="193" y="576"/>
                    </a:lnTo>
                    <a:lnTo>
                      <a:pt x="190" y="578"/>
                    </a:lnTo>
                    <a:lnTo>
                      <a:pt x="190" y="579"/>
                    </a:lnTo>
                    <a:lnTo>
                      <a:pt x="188" y="583"/>
                    </a:lnTo>
                    <a:lnTo>
                      <a:pt x="188" y="585"/>
                    </a:lnTo>
                    <a:lnTo>
                      <a:pt x="187" y="586"/>
                    </a:lnTo>
                    <a:lnTo>
                      <a:pt x="185" y="586"/>
                    </a:lnTo>
                    <a:lnTo>
                      <a:pt x="183" y="586"/>
                    </a:lnTo>
                    <a:lnTo>
                      <a:pt x="180" y="583"/>
                    </a:lnTo>
                    <a:lnTo>
                      <a:pt x="175" y="581"/>
                    </a:lnTo>
                    <a:lnTo>
                      <a:pt x="163" y="578"/>
                    </a:lnTo>
                    <a:lnTo>
                      <a:pt x="161" y="578"/>
                    </a:lnTo>
                    <a:lnTo>
                      <a:pt x="156" y="578"/>
                    </a:lnTo>
                    <a:lnTo>
                      <a:pt x="153" y="583"/>
                    </a:lnTo>
                    <a:lnTo>
                      <a:pt x="153" y="585"/>
                    </a:lnTo>
                    <a:lnTo>
                      <a:pt x="151" y="586"/>
                    </a:lnTo>
                    <a:lnTo>
                      <a:pt x="151" y="588"/>
                    </a:lnTo>
                    <a:lnTo>
                      <a:pt x="151" y="590"/>
                    </a:lnTo>
                    <a:lnTo>
                      <a:pt x="151" y="590"/>
                    </a:lnTo>
                    <a:lnTo>
                      <a:pt x="151" y="590"/>
                    </a:lnTo>
                    <a:lnTo>
                      <a:pt x="149" y="591"/>
                    </a:lnTo>
                    <a:lnTo>
                      <a:pt x="146" y="590"/>
                    </a:lnTo>
                    <a:lnTo>
                      <a:pt x="141" y="583"/>
                    </a:lnTo>
                    <a:lnTo>
                      <a:pt x="139" y="579"/>
                    </a:lnTo>
                    <a:lnTo>
                      <a:pt x="137" y="574"/>
                    </a:lnTo>
                    <a:lnTo>
                      <a:pt x="139" y="559"/>
                    </a:lnTo>
                    <a:lnTo>
                      <a:pt x="139" y="559"/>
                    </a:lnTo>
                    <a:lnTo>
                      <a:pt x="139" y="557"/>
                    </a:lnTo>
                    <a:lnTo>
                      <a:pt x="139" y="557"/>
                    </a:lnTo>
                    <a:lnTo>
                      <a:pt x="137" y="547"/>
                    </a:lnTo>
                    <a:lnTo>
                      <a:pt x="136" y="540"/>
                    </a:lnTo>
                    <a:lnTo>
                      <a:pt x="134" y="539"/>
                    </a:lnTo>
                    <a:lnTo>
                      <a:pt x="131" y="534"/>
                    </a:lnTo>
                    <a:lnTo>
                      <a:pt x="129" y="532"/>
                    </a:lnTo>
                    <a:lnTo>
                      <a:pt x="126" y="534"/>
                    </a:lnTo>
                    <a:lnTo>
                      <a:pt x="122" y="535"/>
                    </a:lnTo>
                    <a:lnTo>
                      <a:pt x="121" y="535"/>
                    </a:lnTo>
                    <a:lnTo>
                      <a:pt x="121" y="534"/>
                    </a:lnTo>
                    <a:lnTo>
                      <a:pt x="114" y="524"/>
                    </a:lnTo>
                    <a:lnTo>
                      <a:pt x="114" y="520"/>
                    </a:lnTo>
                    <a:lnTo>
                      <a:pt x="112" y="515"/>
                    </a:lnTo>
                    <a:lnTo>
                      <a:pt x="114" y="513"/>
                    </a:lnTo>
                    <a:lnTo>
                      <a:pt x="114" y="513"/>
                    </a:lnTo>
                    <a:lnTo>
                      <a:pt x="115" y="515"/>
                    </a:lnTo>
                    <a:lnTo>
                      <a:pt x="117" y="512"/>
                    </a:lnTo>
                    <a:lnTo>
                      <a:pt x="117" y="512"/>
                    </a:lnTo>
                    <a:lnTo>
                      <a:pt x="119" y="507"/>
                    </a:lnTo>
                    <a:lnTo>
                      <a:pt x="119" y="503"/>
                    </a:lnTo>
                    <a:lnTo>
                      <a:pt x="117" y="502"/>
                    </a:lnTo>
                    <a:lnTo>
                      <a:pt x="117" y="502"/>
                    </a:lnTo>
                    <a:lnTo>
                      <a:pt x="115" y="500"/>
                    </a:lnTo>
                    <a:lnTo>
                      <a:pt x="110" y="491"/>
                    </a:lnTo>
                    <a:lnTo>
                      <a:pt x="110" y="491"/>
                    </a:lnTo>
                    <a:lnTo>
                      <a:pt x="112" y="490"/>
                    </a:lnTo>
                    <a:lnTo>
                      <a:pt x="112" y="490"/>
                    </a:lnTo>
                    <a:lnTo>
                      <a:pt x="110" y="485"/>
                    </a:lnTo>
                    <a:lnTo>
                      <a:pt x="109" y="478"/>
                    </a:lnTo>
                    <a:lnTo>
                      <a:pt x="107" y="476"/>
                    </a:lnTo>
                    <a:lnTo>
                      <a:pt x="104" y="466"/>
                    </a:lnTo>
                    <a:lnTo>
                      <a:pt x="104" y="456"/>
                    </a:lnTo>
                    <a:lnTo>
                      <a:pt x="104" y="449"/>
                    </a:lnTo>
                    <a:lnTo>
                      <a:pt x="105" y="447"/>
                    </a:lnTo>
                    <a:lnTo>
                      <a:pt x="105" y="444"/>
                    </a:lnTo>
                    <a:lnTo>
                      <a:pt x="104" y="442"/>
                    </a:lnTo>
                    <a:lnTo>
                      <a:pt x="102" y="441"/>
                    </a:lnTo>
                    <a:lnTo>
                      <a:pt x="104" y="439"/>
                    </a:lnTo>
                    <a:lnTo>
                      <a:pt x="104" y="435"/>
                    </a:lnTo>
                    <a:lnTo>
                      <a:pt x="104" y="434"/>
                    </a:lnTo>
                    <a:lnTo>
                      <a:pt x="104" y="432"/>
                    </a:lnTo>
                    <a:lnTo>
                      <a:pt x="102" y="430"/>
                    </a:lnTo>
                    <a:lnTo>
                      <a:pt x="98" y="427"/>
                    </a:lnTo>
                    <a:lnTo>
                      <a:pt x="97" y="422"/>
                    </a:lnTo>
                    <a:lnTo>
                      <a:pt x="97" y="420"/>
                    </a:lnTo>
                    <a:lnTo>
                      <a:pt x="95" y="419"/>
                    </a:lnTo>
                    <a:lnTo>
                      <a:pt x="93" y="419"/>
                    </a:lnTo>
                    <a:lnTo>
                      <a:pt x="92" y="419"/>
                    </a:lnTo>
                    <a:lnTo>
                      <a:pt x="92" y="419"/>
                    </a:lnTo>
                    <a:lnTo>
                      <a:pt x="90" y="420"/>
                    </a:lnTo>
                    <a:lnTo>
                      <a:pt x="88" y="424"/>
                    </a:lnTo>
                    <a:lnTo>
                      <a:pt x="80" y="434"/>
                    </a:lnTo>
                    <a:lnTo>
                      <a:pt x="75" y="434"/>
                    </a:lnTo>
                    <a:lnTo>
                      <a:pt x="71" y="432"/>
                    </a:lnTo>
                    <a:lnTo>
                      <a:pt x="65" y="441"/>
                    </a:lnTo>
                    <a:lnTo>
                      <a:pt x="61" y="441"/>
                    </a:lnTo>
                    <a:lnTo>
                      <a:pt x="61" y="437"/>
                    </a:lnTo>
                    <a:lnTo>
                      <a:pt x="56" y="429"/>
                    </a:lnTo>
                    <a:lnTo>
                      <a:pt x="54" y="427"/>
                    </a:lnTo>
                    <a:lnTo>
                      <a:pt x="51" y="427"/>
                    </a:lnTo>
                    <a:lnTo>
                      <a:pt x="49" y="427"/>
                    </a:lnTo>
                    <a:lnTo>
                      <a:pt x="48" y="425"/>
                    </a:lnTo>
                    <a:lnTo>
                      <a:pt x="48" y="425"/>
                    </a:lnTo>
                    <a:lnTo>
                      <a:pt x="49" y="417"/>
                    </a:lnTo>
                    <a:lnTo>
                      <a:pt x="49" y="417"/>
                    </a:lnTo>
                    <a:lnTo>
                      <a:pt x="51" y="417"/>
                    </a:lnTo>
                    <a:lnTo>
                      <a:pt x="51" y="417"/>
                    </a:lnTo>
                    <a:lnTo>
                      <a:pt x="51" y="417"/>
                    </a:lnTo>
                    <a:lnTo>
                      <a:pt x="54" y="417"/>
                    </a:lnTo>
                    <a:lnTo>
                      <a:pt x="54" y="415"/>
                    </a:lnTo>
                    <a:lnTo>
                      <a:pt x="56" y="410"/>
                    </a:lnTo>
                    <a:lnTo>
                      <a:pt x="56" y="410"/>
                    </a:lnTo>
                    <a:lnTo>
                      <a:pt x="56" y="408"/>
                    </a:lnTo>
                    <a:lnTo>
                      <a:pt x="54" y="407"/>
                    </a:lnTo>
                    <a:lnTo>
                      <a:pt x="53" y="405"/>
                    </a:lnTo>
                    <a:lnTo>
                      <a:pt x="53" y="402"/>
                    </a:lnTo>
                    <a:lnTo>
                      <a:pt x="58" y="395"/>
                    </a:lnTo>
                    <a:lnTo>
                      <a:pt x="58" y="393"/>
                    </a:lnTo>
                    <a:lnTo>
                      <a:pt x="60" y="393"/>
                    </a:lnTo>
                    <a:lnTo>
                      <a:pt x="63" y="393"/>
                    </a:lnTo>
                    <a:lnTo>
                      <a:pt x="68" y="390"/>
                    </a:lnTo>
                    <a:lnTo>
                      <a:pt x="70" y="381"/>
                    </a:lnTo>
                    <a:lnTo>
                      <a:pt x="70" y="380"/>
                    </a:lnTo>
                    <a:lnTo>
                      <a:pt x="68" y="378"/>
                    </a:lnTo>
                    <a:lnTo>
                      <a:pt x="65" y="376"/>
                    </a:lnTo>
                    <a:lnTo>
                      <a:pt x="65" y="374"/>
                    </a:lnTo>
                    <a:lnTo>
                      <a:pt x="65" y="373"/>
                    </a:lnTo>
                    <a:lnTo>
                      <a:pt x="65" y="371"/>
                    </a:lnTo>
                    <a:lnTo>
                      <a:pt x="65" y="371"/>
                    </a:lnTo>
                    <a:lnTo>
                      <a:pt x="66" y="369"/>
                    </a:lnTo>
                    <a:lnTo>
                      <a:pt x="68" y="366"/>
                    </a:lnTo>
                    <a:lnTo>
                      <a:pt x="68" y="364"/>
                    </a:lnTo>
                    <a:lnTo>
                      <a:pt x="68" y="363"/>
                    </a:lnTo>
                    <a:lnTo>
                      <a:pt x="68" y="361"/>
                    </a:lnTo>
                    <a:lnTo>
                      <a:pt x="68" y="358"/>
                    </a:lnTo>
                    <a:lnTo>
                      <a:pt x="75" y="342"/>
                    </a:lnTo>
                    <a:lnTo>
                      <a:pt x="82" y="325"/>
                    </a:lnTo>
                    <a:lnTo>
                      <a:pt x="82" y="322"/>
                    </a:lnTo>
                    <a:lnTo>
                      <a:pt x="87" y="315"/>
                    </a:lnTo>
                    <a:lnTo>
                      <a:pt x="90" y="307"/>
                    </a:lnTo>
                    <a:lnTo>
                      <a:pt x="90" y="303"/>
                    </a:lnTo>
                    <a:lnTo>
                      <a:pt x="90" y="302"/>
                    </a:lnTo>
                    <a:lnTo>
                      <a:pt x="90" y="302"/>
                    </a:lnTo>
                    <a:lnTo>
                      <a:pt x="88" y="302"/>
                    </a:lnTo>
                    <a:lnTo>
                      <a:pt x="88" y="300"/>
                    </a:lnTo>
                    <a:lnTo>
                      <a:pt x="83" y="300"/>
                    </a:lnTo>
                    <a:lnTo>
                      <a:pt x="82" y="300"/>
                    </a:lnTo>
                    <a:lnTo>
                      <a:pt x="80" y="302"/>
                    </a:lnTo>
                    <a:lnTo>
                      <a:pt x="78" y="302"/>
                    </a:lnTo>
                    <a:lnTo>
                      <a:pt x="71" y="300"/>
                    </a:lnTo>
                    <a:lnTo>
                      <a:pt x="71" y="300"/>
                    </a:lnTo>
                    <a:lnTo>
                      <a:pt x="70" y="298"/>
                    </a:lnTo>
                    <a:lnTo>
                      <a:pt x="68" y="297"/>
                    </a:lnTo>
                    <a:lnTo>
                      <a:pt x="68" y="295"/>
                    </a:lnTo>
                    <a:lnTo>
                      <a:pt x="68" y="293"/>
                    </a:lnTo>
                    <a:lnTo>
                      <a:pt x="68" y="293"/>
                    </a:lnTo>
                    <a:lnTo>
                      <a:pt x="70" y="291"/>
                    </a:lnTo>
                    <a:lnTo>
                      <a:pt x="70" y="291"/>
                    </a:lnTo>
                    <a:lnTo>
                      <a:pt x="68" y="290"/>
                    </a:lnTo>
                    <a:lnTo>
                      <a:pt x="68" y="288"/>
                    </a:lnTo>
                    <a:lnTo>
                      <a:pt x="66" y="288"/>
                    </a:lnTo>
                    <a:lnTo>
                      <a:pt x="66" y="288"/>
                    </a:lnTo>
                    <a:lnTo>
                      <a:pt x="65" y="288"/>
                    </a:lnTo>
                    <a:lnTo>
                      <a:pt x="63" y="288"/>
                    </a:lnTo>
                    <a:lnTo>
                      <a:pt x="61" y="285"/>
                    </a:lnTo>
                    <a:lnTo>
                      <a:pt x="58" y="280"/>
                    </a:lnTo>
                    <a:lnTo>
                      <a:pt x="56" y="276"/>
                    </a:lnTo>
                    <a:lnTo>
                      <a:pt x="54" y="275"/>
                    </a:lnTo>
                    <a:lnTo>
                      <a:pt x="53" y="273"/>
                    </a:lnTo>
                    <a:lnTo>
                      <a:pt x="51" y="271"/>
                    </a:lnTo>
                    <a:lnTo>
                      <a:pt x="51" y="268"/>
                    </a:lnTo>
                    <a:lnTo>
                      <a:pt x="53" y="263"/>
                    </a:lnTo>
                    <a:lnTo>
                      <a:pt x="51" y="259"/>
                    </a:lnTo>
                    <a:lnTo>
                      <a:pt x="46" y="247"/>
                    </a:lnTo>
                    <a:lnTo>
                      <a:pt x="44" y="244"/>
                    </a:lnTo>
                    <a:lnTo>
                      <a:pt x="39" y="232"/>
                    </a:lnTo>
                    <a:lnTo>
                      <a:pt x="39" y="232"/>
                    </a:lnTo>
                    <a:lnTo>
                      <a:pt x="36" y="225"/>
                    </a:lnTo>
                    <a:lnTo>
                      <a:pt x="34" y="222"/>
                    </a:lnTo>
                    <a:lnTo>
                      <a:pt x="34" y="220"/>
                    </a:lnTo>
                    <a:lnTo>
                      <a:pt x="34" y="215"/>
                    </a:lnTo>
                    <a:lnTo>
                      <a:pt x="32" y="215"/>
                    </a:lnTo>
                    <a:lnTo>
                      <a:pt x="27" y="212"/>
                    </a:lnTo>
                    <a:lnTo>
                      <a:pt x="24" y="210"/>
                    </a:lnTo>
                    <a:lnTo>
                      <a:pt x="21" y="208"/>
                    </a:lnTo>
                    <a:lnTo>
                      <a:pt x="19" y="203"/>
                    </a:lnTo>
                    <a:lnTo>
                      <a:pt x="19" y="202"/>
                    </a:lnTo>
                    <a:lnTo>
                      <a:pt x="19" y="198"/>
                    </a:lnTo>
                    <a:lnTo>
                      <a:pt x="14" y="193"/>
                    </a:lnTo>
                    <a:lnTo>
                      <a:pt x="12" y="191"/>
                    </a:lnTo>
                    <a:lnTo>
                      <a:pt x="9" y="190"/>
                    </a:lnTo>
                    <a:lnTo>
                      <a:pt x="9" y="188"/>
                    </a:lnTo>
                    <a:lnTo>
                      <a:pt x="10" y="185"/>
                    </a:lnTo>
                    <a:lnTo>
                      <a:pt x="12" y="183"/>
                    </a:lnTo>
                    <a:lnTo>
                      <a:pt x="10" y="180"/>
                    </a:lnTo>
                    <a:lnTo>
                      <a:pt x="10" y="176"/>
                    </a:lnTo>
                    <a:lnTo>
                      <a:pt x="12" y="175"/>
                    </a:lnTo>
                    <a:lnTo>
                      <a:pt x="14" y="173"/>
                    </a:lnTo>
                    <a:lnTo>
                      <a:pt x="14" y="171"/>
                    </a:lnTo>
                    <a:lnTo>
                      <a:pt x="15" y="166"/>
                    </a:lnTo>
                    <a:lnTo>
                      <a:pt x="15" y="158"/>
                    </a:lnTo>
                    <a:lnTo>
                      <a:pt x="15" y="158"/>
                    </a:lnTo>
                    <a:lnTo>
                      <a:pt x="7" y="136"/>
                    </a:lnTo>
                    <a:lnTo>
                      <a:pt x="2" y="125"/>
                    </a:lnTo>
                    <a:lnTo>
                      <a:pt x="0" y="120"/>
                    </a:lnTo>
                    <a:lnTo>
                      <a:pt x="0" y="120"/>
                    </a:lnTo>
                    <a:lnTo>
                      <a:pt x="2" y="110"/>
                    </a:lnTo>
                    <a:lnTo>
                      <a:pt x="2" y="108"/>
                    </a:lnTo>
                    <a:lnTo>
                      <a:pt x="2" y="108"/>
                    </a:lnTo>
                    <a:lnTo>
                      <a:pt x="2" y="108"/>
                    </a:lnTo>
                    <a:lnTo>
                      <a:pt x="7" y="93"/>
                    </a:lnTo>
                    <a:lnTo>
                      <a:pt x="14" y="59"/>
                    </a:lnTo>
                    <a:lnTo>
                      <a:pt x="26" y="5"/>
                    </a:lnTo>
                    <a:lnTo>
                      <a:pt x="26" y="5"/>
                    </a:lnTo>
                    <a:lnTo>
                      <a:pt x="26" y="0"/>
                    </a:lnTo>
                    <a:lnTo>
                      <a:pt x="82" y="12"/>
                    </a:lnTo>
                    <a:lnTo>
                      <a:pt x="117" y="19"/>
                    </a:lnTo>
                    <a:lnTo>
                      <a:pt x="121" y="20"/>
                    </a:lnTo>
                    <a:lnTo>
                      <a:pt x="121" y="20"/>
                    </a:lnTo>
                    <a:lnTo>
                      <a:pt x="137" y="24"/>
                    </a:lnTo>
                    <a:close/>
                  </a:path>
                </a:pathLst>
              </a:custGeom>
              <a:solidFill>
                <a:srgbClr val="A1C7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03" name="Freeform 200"/>
              <p:cNvSpPr>
                <a:spLocks/>
              </p:cNvSpPr>
              <p:nvPr/>
            </p:nvSpPr>
            <p:spPr bwMode="auto">
              <a:xfrm>
                <a:off x="4984751" y="2455863"/>
                <a:ext cx="1116013" cy="612775"/>
              </a:xfrm>
              <a:custGeom>
                <a:avLst/>
                <a:gdLst>
                  <a:gd name="T0" fmla="*/ 119 w 703"/>
                  <a:gd name="T1" fmla="*/ 7 h 386"/>
                  <a:gd name="T2" fmla="*/ 265 w 703"/>
                  <a:gd name="T3" fmla="*/ 17 h 386"/>
                  <a:gd name="T4" fmla="*/ 326 w 703"/>
                  <a:gd name="T5" fmla="*/ 18 h 386"/>
                  <a:gd name="T6" fmla="*/ 346 w 703"/>
                  <a:gd name="T7" fmla="*/ 20 h 386"/>
                  <a:gd name="T8" fmla="*/ 370 w 703"/>
                  <a:gd name="T9" fmla="*/ 20 h 386"/>
                  <a:gd name="T10" fmla="*/ 393 w 703"/>
                  <a:gd name="T11" fmla="*/ 22 h 386"/>
                  <a:gd name="T12" fmla="*/ 414 w 703"/>
                  <a:gd name="T13" fmla="*/ 22 h 386"/>
                  <a:gd name="T14" fmla="*/ 439 w 703"/>
                  <a:gd name="T15" fmla="*/ 23 h 386"/>
                  <a:gd name="T16" fmla="*/ 475 w 703"/>
                  <a:gd name="T17" fmla="*/ 42 h 386"/>
                  <a:gd name="T18" fmla="*/ 500 w 703"/>
                  <a:gd name="T19" fmla="*/ 47 h 386"/>
                  <a:gd name="T20" fmla="*/ 519 w 703"/>
                  <a:gd name="T21" fmla="*/ 44 h 386"/>
                  <a:gd name="T22" fmla="*/ 556 w 703"/>
                  <a:gd name="T23" fmla="*/ 51 h 386"/>
                  <a:gd name="T24" fmla="*/ 585 w 703"/>
                  <a:gd name="T25" fmla="*/ 61 h 386"/>
                  <a:gd name="T26" fmla="*/ 598 w 703"/>
                  <a:gd name="T27" fmla="*/ 84 h 386"/>
                  <a:gd name="T28" fmla="*/ 617 w 703"/>
                  <a:gd name="T29" fmla="*/ 91 h 386"/>
                  <a:gd name="T30" fmla="*/ 617 w 703"/>
                  <a:gd name="T31" fmla="*/ 108 h 386"/>
                  <a:gd name="T32" fmla="*/ 624 w 703"/>
                  <a:gd name="T33" fmla="*/ 130 h 386"/>
                  <a:gd name="T34" fmla="*/ 636 w 703"/>
                  <a:gd name="T35" fmla="*/ 156 h 386"/>
                  <a:gd name="T36" fmla="*/ 641 w 703"/>
                  <a:gd name="T37" fmla="*/ 181 h 386"/>
                  <a:gd name="T38" fmla="*/ 639 w 703"/>
                  <a:gd name="T39" fmla="*/ 201 h 386"/>
                  <a:gd name="T40" fmla="*/ 653 w 703"/>
                  <a:gd name="T41" fmla="*/ 218 h 386"/>
                  <a:gd name="T42" fmla="*/ 654 w 703"/>
                  <a:gd name="T43" fmla="*/ 244 h 386"/>
                  <a:gd name="T44" fmla="*/ 659 w 703"/>
                  <a:gd name="T45" fmla="*/ 293 h 386"/>
                  <a:gd name="T46" fmla="*/ 665 w 703"/>
                  <a:gd name="T47" fmla="*/ 306 h 386"/>
                  <a:gd name="T48" fmla="*/ 666 w 703"/>
                  <a:gd name="T49" fmla="*/ 323 h 386"/>
                  <a:gd name="T50" fmla="*/ 678 w 703"/>
                  <a:gd name="T51" fmla="*/ 345 h 386"/>
                  <a:gd name="T52" fmla="*/ 702 w 703"/>
                  <a:gd name="T53" fmla="*/ 386 h 386"/>
                  <a:gd name="T54" fmla="*/ 637 w 703"/>
                  <a:gd name="T55" fmla="*/ 386 h 386"/>
                  <a:gd name="T56" fmla="*/ 604 w 703"/>
                  <a:gd name="T57" fmla="*/ 386 h 386"/>
                  <a:gd name="T58" fmla="*/ 573 w 703"/>
                  <a:gd name="T59" fmla="*/ 386 h 386"/>
                  <a:gd name="T60" fmla="*/ 537 w 703"/>
                  <a:gd name="T61" fmla="*/ 386 h 386"/>
                  <a:gd name="T62" fmla="*/ 502 w 703"/>
                  <a:gd name="T63" fmla="*/ 384 h 386"/>
                  <a:gd name="T64" fmla="*/ 480 w 703"/>
                  <a:gd name="T65" fmla="*/ 384 h 386"/>
                  <a:gd name="T66" fmla="*/ 444 w 703"/>
                  <a:gd name="T67" fmla="*/ 383 h 386"/>
                  <a:gd name="T68" fmla="*/ 429 w 703"/>
                  <a:gd name="T69" fmla="*/ 383 h 386"/>
                  <a:gd name="T70" fmla="*/ 405 w 703"/>
                  <a:gd name="T71" fmla="*/ 383 h 386"/>
                  <a:gd name="T72" fmla="*/ 387 w 703"/>
                  <a:gd name="T73" fmla="*/ 383 h 386"/>
                  <a:gd name="T74" fmla="*/ 361 w 703"/>
                  <a:gd name="T75" fmla="*/ 381 h 386"/>
                  <a:gd name="T76" fmla="*/ 326 w 703"/>
                  <a:gd name="T77" fmla="*/ 379 h 386"/>
                  <a:gd name="T78" fmla="*/ 285 w 703"/>
                  <a:gd name="T79" fmla="*/ 378 h 386"/>
                  <a:gd name="T80" fmla="*/ 266 w 703"/>
                  <a:gd name="T81" fmla="*/ 378 h 386"/>
                  <a:gd name="T82" fmla="*/ 227 w 703"/>
                  <a:gd name="T83" fmla="*/ 374 h 386"/>
                  <a:gd name="T84" fmla="*/ 212 w 703"/>
                  <a:gd name="T85" fmla="*/ 374 h 386"/>
                  <a:gd name="T86" fmla="*/ 170 w 703"/>
                  <a:gd name="T87" fmla="*/ 371 h 386"/>
                  <a:gd name="T88" fmla="*/ 156 w 703"/>
                  <a:gd name="T89" fmla="*/ 328 h 386"/>
                  <a:gd name="T90" fmla="*/ 160 w 703"/>
                  <a:gd name="T91" fmla="*/ 250 h 386"/>
                  <a:gd name="T92" fmla="*/ 134 w 703"/>
                  <a:gd name="T93" fmla="*/ 249 h 386"/>
                  <a:gd name="T94" fmla="*/ 104 w 703"/>
                  <a:gd name="T95" fmla="*/ 247 h 386"/>
                  <a:gd name="T96" fmla="*/ 90 w 703"/>
                  <a:gd name="T97" fmla="*/ 245 h 386"/>
                  <a:gd name="T98" fmla="*/ 55 w 703"/>
                  <a:gd name="T99" fmla="*/ 244 h 386"/>
                  <a:gd name="T100" fmla="*/ 7 w 703"/>
                  <a:gd name="T101" fmla="*/ 239 h 386"/>
                  <a:gd name="T102" fmla="*/ 2 w 703"/>
                  <a:gd name="T103" fmla="*/ 206 h 386"/>
                  <a:gd name="T104" fmla="*/ 6 w 703"/>
                  <a:gd name="T105" fmla="*/ 174 h 386"/>
                  <a:gd name="T106" fmla="*/ 7 w 703"/>
                  <a:gd name="T107" fmla="*/ 156 h 386"/>
                  <a:gd name="T108" fmla="*/ 11 w 703"/>
                  <a:gd name="T109" fmla="*/ 117 h 386"/>
                  <a:gd name="T110" fmla="*/ 12 w 703"/>
                  <a:gd name="T111" fmla="*/ 88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3" h="386">
                    <a:moveTo>
                      <a:pt x="39" y="1"/>
                    </a:moveTo>
                    <a:lnTo>
                      <a:pt x="58" y="1"/>
                    </a:lnTo>
                    <a:lnTo>
                      <a:pt x="63" y="3"/>
                    </a:lnTo>
                    <a:lnTo>
                      <a:pt x="70" y="3"/>
                    </a:lnTo>
                    <a:lnTo>
                      <a:pt x="75" y="3"/>
                    </a:lnTo>
                    <a:lnTo>
                      <a:pt x="92" y="5"/>
                    </a:lnTo>
                    <a:lnTo>
                      <a:pt x="102" y="7"/>
                    </a:lnTo>
                    <a:lnTo>
                      <a:pt x="119" y="7"/>
                    </a:lnTo>
                    <a:lnTo>
                      <a:pt x="143" y="8"/>
                    </a:lnTo>
                    <a:lnTo>
                      <a:pt x="146" y="8"/>
                    </a:lnTo>
                    <a:lnTo>
                      <a:pt x="173" y="12"/>
                    </a:lnTo>
                    <a:lnTo>
                      <a:pt x="190" y="12"/>
                    </a:lnTo>
                    <a:lnTo>
                      <a:pt x="209" y="13"/>
                    </a:lnTo>
                    <a:lnTo>
                      <a:pt x="239" y="15"/>
                    </a:lnTo>
                    <a:lnTo>
                      <a:pt x="261" y="17"/>
                    </a:lnTo>
                    <a:lnTo>
                      <a:pt x="265" y="17"/>
                    </a:lnTo>
                    <a:lnTo>
                      <a:pt x="266" y="17"/>
                    </a:lnTo>
                    <a:lnTo>
                      <a:pt x="292" y="17"/>
                    </a:lnTo>
                    <a:lnTo>
                      <a:pt x="294" y="18"/>
                    </a:lnTo>
                    <a:lnTo>
                      <a:pt x="299" y="18"/>
                    </a:lnTo>
                    <a:lnTo>
                      <a:pt x="309" y="18"/>
                    </a:lnTo>
                    <a:lnTo>
                      <a:pt x="314" y="18"/>
                    </a:lnTo>
                    <a:lnTo>
                      <a:pt x="321" y="18"/>
                    </a:lnTo>
                    <a:lnTo>
                      <a:pt x="326" y="18"/>
                    </a:lnTo>
                    <a:lnTo>
                      <a:pt x="333" y="20"/>
                    </a:lnTo>
                    <a:lnTo>
                      <a:pt x="334" y="20"/>
                    </a:lnTo>
                    <a:lnTo>
                      <a:pt x="336" y="20"/>
                    </a:lnTo>
                    <a:lnTo>
                      <a:pt x="339" y="20"/>
                    </a:lnTo>
                    <a:lnTo>
                      <a:pt x="341" y="20"/>
                    </a:lnTo>
                    <a:lnTo>
                      <a:pt x="343" y="20"/>
                    </a:lnTo>
                    <a:lnTo>
                      <a:pt x="344" y="20"/>
                    </a:lnTo>
                    <a:lnTo>
                      <a:pt x="346" y="20"/>
                    </a:lnTo>
                    <a:lnTo>
                      <a:pt x="348" y="20"/>
                    </a:lnTo>
                    <a:lnTo>
                      <a:pt x="349" y="20"/>
                    </a:lnTo>
                    <a:lnTo>
                      <a:pt x="351" y="20"/>
                    </a:lnTo>
                    <a:lnTo>
                      <a:pt x="353" y="20"/>
                    </a:lnTo>
                    <a:lnTo>
                      <a:pt x="356" y="20"/>
                    </a:lnTo>
                    <a:lnTo>
                      <a:pt x="358" y="20"/>
                    </a:lnTo>
                    <a:lnTo>
                      <a:pt x="360" y="20"/>
                    </a:lnTo>
                    <a:lnTo>
                      <a:pt x="370" y="20"/>
                    </a:lnTo>
                    <a:lnTo>
                      <a:pt x="371" y="22"/>
                    </a:lnTo>
                    <a:lnTo>
                      <a:pt x="375" y="22"/>
                    </a:lnTo>
                    <a:lnTo>
                      <a:pt x="377" y="22"/>
                    </a:lnTo>
                    <a:lnTo>
                      <a:pt x="383" y="22"/>
                    </a:lnTo>
                    <a:lnTo>
                      <a:pt x="385" y="22"/>
                    </a:lnTo>
                    <a:lnTo>
                      <a:pt x="387" y="22"/>
                    </a:lnTo>
                    <a:lnTo>
                      <a:pt x="392" y="22"/>
                    </a:lnTo>
                    <a:lnTo>
                      <a:pt x="393" y="22"/>
                    </a:lnTo>
                    <a:lnTo>
                      <a:pt x="395" y="22"/>
                    </a:lnTo>
                    <a:lnTo>
                      <a:pt x="399" y="22"/>
                    </a:lnTo>
                    <a:lnTo>
                      <a:pt x="400" y="22"/>
                    </a:lnTo>
                    <a:lnTo>
                      <a:pt x="402" y="22"/>
                    </a:lnTo>
                    <a:lnTo>
                      <a:pt x="404" y="22"/>
                    </a:lnTo>
                    <a:lnTo>
                      <a:pt x="407" y="22"/>
                    </a:lnTo>
                    <a:lnTo>
                      <a:pt x="412" y="22"/>
                    </a:lnTo>
                    <a:lnTo>
                      <a:pt x="414" y="22"/>
                    </a:lnTo>
                    <a:lnTo>
                      <a:pt x="417" y="22"/>
                    </a:lnTo>
                    <a:lnTo>
                      <a:pt x="421" y="22"/>
                    </a:lnTo>
                    <a:lnTo>
                      <a:pt x="421" y="23"/>
                    </a:lnTo>
                    <a:lnTo>
                      <a:pt x="427" y="23"/>
                    </a:lnTo>
                    <a:lnTo>
                      <a:pt x="429" y="23"/>
                    </a:lnTo>
                    <a:lnTo>
                      <a:pt x="432" y="23"/>
                    </a:lnTo>
                    <a:lnTo>
                      <a:pt x="434" y="23"/>
                    </a:lnTo>
                    <a:lnTo>
                      <a:pt x="439" y="23"/>
                    </a:lnTo>
                    <a:lnTo>
                      <a:pt x="448" y="23"/>
                    </a:lnTo>
                    <a:lnTo>
                      <a:pt x="453" y="23"/>
                    </a:lnTo>
                    <a:lnTo>
                      <a:pt x="453" y="25"/>
                    </a:lnTo>
                    <a:lnTo>
                      <a:pt x="454" y="30"/>
                    </a:lnTo>
                    <a:lnTo>
                      <a:pt x="456" y="32"/>
                    </a:lnTo>
                    <a:lnTo>
                      <a:pt x="466" y="37"/>
                    </a:lnTo>
                    <a:lnTo>
                      <a:pt x="466" y="39"/>
                    </a:lnTo>
                    <a:lnTo>
                      <a:pt x="475" y="42"/>
                    </a:lnTo>
                    <a:lnTo>
                      <a:pt x="478" y="44"/>
                    </a:lnTo>
                    <a:lnTo>
                      <a:pt x="487" y="52"/>
                    </a:lnTo>
                    <a:lnTo>
                      <a:pt x="488" y="52"/>
                    </a:lnTo>
                    <a:lnTo>
                      <a:pt x="490" y="52"/>
                    </a:lnTo>
                    <a:lnTo>
                      <a:pt x="495" y="52"/>
                    </a:lnTo>
                    <a:lnTo>
                      <a:pt x="495" y="51"/>
                    </a:lnTo>
                    <a:lnTo>
                      <a:pt x="499" y="49"/>
                    </a:lnTo>
                    <a:lnTo>
                      <a:pt x="500" y="47"/>
                    </a:lnTo>
                    <a:lnTo>
                      <a:pt x="500" y="44"/>
                    </a:lnTo>
                    <a:lnTo>
                      <a:pt x="500" y="42"/>
                    </a:lnTo>
                    <a:lnTo>
                      <a:pt x="502" y="40"/>
                    </a:lnTo>
                    <a:lnTo>
                      <a:pt x="504" y="40"/>
                    </a:lnTo>
                    <a:lnTo>
                      <a:pt x="505" y="40"/>
                    </a:lnTo>
                    <a:lnTo>
                      <a:pt x="509" y="42"/>
                    </a:lnTo>
                    <a:lnTo>
                      <a:pt x="515" y="44"/>
                    </a:lnTo>
                    <a:lnTo>
                      <a:pt x="519" y="44"/>
                    </a:lnTo>
                    <a:lnTo>
                      <a:pt x="527" y="44"/>
                    </a:lnTo>
                    <a:lnTo>
                      <a:pt x="531" y="42"/>
                    </a:lnTo>
                    <a:lnTo>
                      <a:pt x="536" y="42"/>
                    </a:lnTo>
                    <a:lnTo>
                      <a:pt x="544" y="42"/>
                    </a:lnTo>
                    <a:lnTo>
                      <a:pt x="549" y="42"/>
                    </a:lnTo>
                    <a:lnTo>
                      <a:pt x="553" y="45"/>
                    </a:lnTo>
                    <a:lnTo>
                      <a:pt x="554" y="49"/>
                    </a:lnTo>
                    <a:lnTo>
                      <a:pt x="556" y="51"/>
                    </a:lnTo>
                    <a:lnTo>
                      <a:pt x="558" y="52"/>
                    </a:lnTo>
                    <a:lnTo>
                      <a:pt x="565" y="52"/>
                    </a:lnTo>
                    <a:lnTo>
                      <a:pt x="568" y="54"/>
                    </a:lnTo>
                    <a:lnTo>
                      <a:pt x="571" y="57"/>
                    </a:lnTo>
                    <a:lnTo>
                      <a:pt x="575" y="57"/>
                    </a:lnTo>
                    <a:lnTo>
                      <a:pt x="576" y="57"/>
                    </a:lnTo>
                    <a:lnTo>
                      <a:pt x="583" y="61"/>
                    </a:lnTo>
                    <a:lnTo>
                      <a:pt x="585" y="61"/>
                    </a:lnTo>
                    <a:lnTo>
                      <a:pt x="590" y="66"/>
                    </a:lnTo>
                    <a:lnTo>
                      <a:pt x="592" y="68"/>
                    </a:lnTo>
                    <a:lnTo>
                      <a:pt x="592" y="69"/>
                    </a:lnTo>
                    <a:lnTo>
                      <a:pt x="592" y="71"/>
                    </a:lnTo>
                    <a:lnTo>
                      <a:pt x="592" y="73"/>
                    </a:lnTo>
                    <a:lnTo>
                      <a:pt x="592" y="74"/>
                    </a:lnTo>
                    <a:lnTo>
                      <a:pt x="597" y="83"/>
                    </a:lnTo>
                    <a:lnTo>
                      <a:pt x="598" y="84"/>
                    </a:lnTo>
                    <a:lnTo>
                      <a:pt x="600" y="84"/>
                    </a:lnTo>
                    <a:lnTo>
                      <a:pt x="609" y="88"/>
                    </a:lnTo>
                    <a:lnTo>
                      <a:pt x="610" y="88"/>
                    </a:lnTo>
                    <a:lnTo>
                      <a:pt x="612" y="88"/>
                    </a:lnTo>
                    <a:lnTo>
                      <a:pt x="615" y="88"/>
                    </a:lnTo>
                    <a:lnTo>
                      <a:pt x="617" y="88"/>
                    </a:lnTo>
                    <a:lnTo>
                      <a:pt x="617" y="90"/>
                    </a:lnTo>
                    <a:lnTo>
                      <a:pt x="617" y="91"/>
                    </a:lnTo>
                    <a:lnTo>
                      <a:pt x="617" y="93"/>
                    </a:lnTo>
                    <a:lnTo>
                      <a:pt x="617" y="95"/>
                    </a:lnTo>
                    <a:lnTo>
                      <a:pt x="615" y="96"/>
                    </a:lnTo>
                    <a:lnTo>
                      <a:pt x="615" y="98"/>
                    </a:lnTo>
                    <a:lnTo>
                      <a:pt x="614" y="103"/>
                    </a:lnTo>
                    <a:lnTo>
                      <a:pt x="615" y="105"/>
                    </a:lnTo>
                    <a:lnTo>
                      <a:pt x="617" y="106"/>
                    </a:lnTo>
                    <a:lnTo>
                      <a:pt x="617" y="108"/>
                    </a:lnTo>
                    <a:lnTo>
                      <a:pt x="620" y="112"/>
                    </a:lnTo>
                    <a:lnTo>
                      <a:pt x="622" y="115"/>
                    </a:lnTo>
                    <a:lnTo>
                      <a:pt x="622" y="118"/>
                    </a:lnTo>
                    <a:lnTo>
                      <a:pt x="620" y="120"/>
                    </a:lnTo>
                    <a:lnTo>
                      <a:pt x="619" y="120"/>
                    </a:lnTo>
                    <a:lnTo>
                      <a:pt x="620" y="125"/>
                    </a:lnTo>
                    <a:lnTo>
                      <a:pt x="620" y="127"/>
                    </a:lnTo>
                    <a:lnTo>
                      <a:pt x="624" y="130"/>
                    </a:lnTo>
                    <a:lnTo>
                      <a:pt x="626" y="137"/>
                    </a:lnTo>
                    <a:lnTo>
                      <a:pt x="626" y="140"/>
                    </a:lnTo>
                    <a:lnTo>
                      <a:pt x="627" y="142"/>
                    </a:lnTo>
                    <a:lnTo>
                      <a:pt x="631" y="144"/>
                    </a:lnTo>
                    <a:lnTo>
                      <a:pt x="637" y="149"/>
                    </a:lnTo>
                    <a:lnTo>
                      <a:pt x="637" y="151"/>
                    </a:lnTo>
                    <a:lnTo>
                      <a:pt x="637" y="156"/>
                    </a:lnTo>
                    <a:lnTo>
                      <a:pt x="636" y="156"/>
                    </a:lnTo>
                    <a:lnTo>
                      <a:pt x="634" y="157"/>
                    </a:lnTo>
                    <a:lnTo>
                      <a:pt x="636" y="161"/>
                    </a:lnTo>
                    <a:lnTo>
                      <a:pt x="636" y="162"/>
                    </a:lnTo>
                    <a:lnTo>
                      <a:pt x="639" y="166"/>
                    </a:lnTo>
                    <a:lnTo>
                      <a:pt x="641" y="169"/>
                    </a:lnTo>
                    <a:lnTo>
                      <a:pt x="643" y="169"/>
                    </a:lnTo>
                    <a:lnTo>
                      <a:pt x="643" y="171"/>
                    </a:lnTo>
                    <a:lnTo>
                      <a:pt x="641" y="181"/>
                    </a:lnTo>
                    <a:lnTo>
                      <a:pt x="639" y="183"/>
                    </a:lnTo>
                    <a:lnTo>
                      <a:pt x="637" y="184"/>
                    </a:lnTo>
                    <a:lnTo>
                      <a:pt x="639" y="186"/>
                    </a:lnTo>
                    <a:lnTo>
                      <a:pt x="639" y="188"/>
                    </a:lnTo>
                    <a:lnTo>
                      <a:pt x="639" y="189"/>
                    </a:lnTo>
                    <a:lnTo>
                      <a:pt x="637" y="191"/>
                    </a:lnTo>
                    <a:lnTo>
                      <a:pt x="637" y="193"/>
                    </a:lnTo>
                    <a:lnTo>
                      <a:pt x="639" y="201"/>
                    </a:lnTo>
                    <a:lnTo>
                      <a:pt x="641" y="203"/>
                    </a:lnTo>
                    <a:lnTo>
                      <a:pt x="643" y="205"/>
                    </a:lnTo>
                    <a:lnTo>
                      <a:pt x="644" y="205"/>
                    </a:lnTo>
                    <a:lnTo>
                      <a:pt x="644" y="203"/>
                    </a:lnTo>
                    <a:lnTo>
                      <a:pt x="648" y="203"/>
                    </a:lnTo>
                    <a:lnTo>
                      <a:pt x="649" y="205"/>
                    </a:lnTo>
                    <a:lnTo>
                      <a:pt x="653" y="215"/>
                    </a:lnTo>
                    <a:lnTo>
                      <a:pt x="653" y="218"/>
                    </a:lnTo>
                    <a:lnTo>
                      <a:pt x="653" y="220"/>
                    </a:lnTo>
                    <a:lnTo>
                      <a:pt x="651" y="225"/>
                    </a:lnTo>
                    <a:lnTo>
                      <a:pt x="653" y="227"/>
                    </a:lnTo>
                    <a:lnTo>
                      <a:pt x="654" y="228"/>
                    </a:lnTo>
                    <a:lnTo>
                      <a:pt x="656" y="234"/>
                    </a:lnTo>
                    <a:lnTo>
                      <a:pt x="653" y="240"/>
                    </a:lnTo>
                    <a:lnTo>
                      <a:pt x="653" y="242"/>
                    </a:lnTo>
                    <a:lnTo>
                      <a:pt x="654" y="244"/>
                    </a:lnTo>
                    <a:lnTo>
                      <a:pt x="659" y="247"/>
                    </a:lnTo>
                    <a:lnTo>
                      <a:pt x="658" y="261"/>
                    </a:lnTo>
                    <a:lnTo>
                      <a:pt x="658" y="266"/>
                    </a:lnTo>
                    <a:lnTo>
                      <a:pt x="661" y="267"/>
                    </a:lnTo>
                    <a:lnTo>
                      <a:pt x="661" y="269"/>
                    </a:lnTo>
                    <a:lnTo>
                      <a:pt x="661" y="278"/>
                    </a:lnTo>
                    <a:lnTo>
                      <a:pt x="661" y="281"/>
                    </a:lnTo>
                    <a:lnTo>
                      <a:pt x="659" y="293"/>
                    </a:lnTo>
                    <a:lnTo>
                      <a:pt x="659" y="295"/>
                    </a:lnTo>
                    <a:lnTo>
                      <a:pt x="658" y="295"/>
                    </a:lnTo>
                    <a:lnTo>
                      <a:pt x="658" y="296"/>
                    </a:lnTo>
                    <a:lnTo>
                      <a:pt x="656" y="298"/>
                    </a:lnTo>
                    <a:lnTo>
                      <a:pt x="656" y="300"/>
                    </a:lnTo>
                    <a:lnTo>
                      <a:pt x="659" y="305"/>
                    </a:lnTo>
                    <a:lnTo>
                      <a:pt x="661" y="306"/>
                    </a:lnTo>
                    <a:lnTo>
                      <a:pt x="665" y="306"/>
                    </a:lnTo>
                    <a:lnTo>
                      <a:pt x="665" y="308"/>
                    </a:lnTo>
                    <a:lnTo>
                      <a:pt x="666" y="308"/>
                    </a:lnTo>
                    <a:lnTo>
                      <a:pt x="668" y="313"/>
                    </a:lnTo>
                    <a:lnTo>
                      <a:pt x="668" y="315"/>
                    </a:lnTo>
                    <a:lnTo>
                      <a:pt x="666" y="317"/>
                    </a:lnTo>
                    <a:lnTo>
                      <a:pt x="666" y="318"/>
                    </a:lnTo>
                    <a:lnTo>
                      <a:pt x="666" y="322"/>
                    </a:lnTo>
                    <a:lnTo>
                      <a:pt x="666" y="323"/>
                    </a:lnTo>
                    <a:lnTo>
                      <a:pt x="668" y="323"/>
                    </a:lnTo>
                    <a:lnTo>
                      <a:pt x="671" y="323"/>
                    </a:lnTo>
                    <a:lnTo>
                      <a:pt x="671" y="322"/>
                    </a:lnTo>
                    <a:lnTo>
                      <a:pt x="675" y="323"/>
                    </a:lnTo>
                    <a:lnTo>
                      <a:pt x="673" y="327"/>
                    </a:lnTo>
                    <a:lnTo>
                      <a:pt x="673" y="328"/>
                    </a:lnTo>
                    <a:lnTo>
                      <a:pt x="673" y="330"/>
                    </a:lnTo>
                    <a:lnTo>
                      <a:pt x="678" y="345"/>
                    </a:lnTo>
                    <a:lnTo>
                      <a:pt x="683" y="352"/>
                    </a:lnTo>
                    <a:lnTo>
                      <a:pt x="685" y="352"/>
                    </a:lnTo>
                    <a:lnTo>
                      <a:pt x="683" y="354"/>
                    </a:lnTo>
                    <a:lnTo>
                      <a:pt x="683" y="356"/>
                    </a:lnTo>
                    <a:lnTo>
                      <a:pt x="687" y="356"/>
                    </a:lnTo>
                    <a:lnTo>
                      <a:pt x="703" y="384"/>
                    </a:lnTo>
                    <a:lnTo>
                      <a:pt x="703" y="386"/>
                    </a:lnTo>
                    <a:lnTo>
                      <a:pt x="702" y="386"/>
                    </a:lnTo>
                    <a:lnTo>
                      <a:pt x="698" y="386"/>
                    </a:lnTo>
                    <a:lnTo>
                      <a:pt x="665" y="386"/>
                    </a:lnTo>
                    <a:lnTo>
                      <a:pt x="658" y="386"/>
                    </a:lnTo>
                    <a:lnTo>
                      <a:pt x="651" y="386"/>
                    </a:lnTo>
                    <a:lnTo>
                      <a:pt x="646" y="386"/>
                    </a:lnTo>
                    <a:lnTo>
                      <a:pt x="643" y="386"/>
                    </a:lnTo>
                    <a:lnTo>
                      <a:pt x="641" y="386"/>
                    </a:lnTo>
                    <a:lnTo>
                      <a:pt x="637" y="386"/>
                    </a:lnTo>
                    <a:lnTo>
                      <a:pt x="636" y="386"/>
                    </a:lnTo>
                    <a:lnTo>
                      <a:pt x="634" y="386"/>
                    </a:lnTo>
                    <a:lnTo>
                      <a:pt x="629" y="386"/>
                    </a:lnTo>
                    <a:lnTo>
                      <a:pt x="627" y="386"/>
                    </a:lnTo>
                    <a:lnTo>
                      <a:pt x="622" y="386"/>
                    </a:lnTo>
                    <a:lnTo>
                      <a:pt x="610" y="386"/>
                    </a:lnTo>
                    <a:lnTo>
                      <a:pt x="609" y="386"/>
                    </a:lnTo>
                    <a:lnTo>
                      <a:pt x="604" y="386"/>
                    </a:lnTo>
                    <a:lnTo>
                      <a:pt x="602" y="386"/>
                    </a:lnTo>
                    <a:lnTo>
                      <a:pt x="600" y="386"/>
                    </a:lnTo>
                    <a:lnTo>
                      <a:pt x="598" y="386"/>
                    </a:lnTo>
                    <a:lnTo>
                      <a:pt x="597" y="386"/>
                    </a:lnTo>
                    <a:lnTo>
                      <a:pt x="582" y="386"/>
                    </a:lnTo>
                    <a:lnTo>
                      <a:pt x="576" y="386"/>
                    </a:lnTo>
                    <a:lnTo>
                      <a:pt x="575" y="386"/>
                    </a:lnTo>
                    <a:lnTo>
                      <a:pt x="573" y="386"/>
                    </a:lnTo>
                    <a:lnTo>
                      <a:pt x="565" y="386"/>
                    </a:lnTo>
                    <a:lnTo>
                      <a:pt x="563" y="386"/>
                    </a:lnTo>
                    <a:lnTo>
                      <a:pt x="561" y="386"/>
                    </a:lnTo>
                    <a:lnTo>
                      <a:pt x="554" y="386"/>
                    </a:lnTo>
                    <a:lnTo>
                      <a:pt x="551" y="386"/>
                    </a:lnTo>
                    <a:lnTo>
                      <a:pt x="549" y="386"/>
                    </a:lnTo>
                    <a:lnTo>
                      <a:pt x="546" y="386"/>
                    </a:lnTo>
                    <a:lnTo>
                      <a:pt x="537" y="386"/>
                    </a:lnTo>
                    <a:lnTo>
                      <a:pt x="536" y="386"/>
                    </a:lnTo>
                    <a:lnTo>
                      <a:pt x="532" y="386"/>
                    </a:lnTo>
                    <a:lnTo>
                      <a:pt x="531" y="386"/>
                    </a:lnTo>
                    <a:lnTo>
                      <a:pt x="529" y="386"/>
                    </a:lnTo>
                    <a:lnTo>
                      <a:pt x="527" y="386"/>
                    </a:lnTo>
                    <a:lnTo>
                      <a:pt x="524" y="386"/>
                    </a:lnTo>
                    <a:lnTo>
                      <a:pt x="504" y="384"/>
                    </a:lnTo>
                    <a:lnTo>
                      <a:pt x="502" y="384"/>
                    </a:lnTo>
                    <a:lnTo>
                      <a:pt x="499" y="384"/>
                    </a:lnTo>
                    <a:lnTo>
                      <a:pt x="497" y="384"/>
                    </a:lnTo>
                    <a:lnTo>
                      <a:pt x="495" y="384"/>
                    </a:lnTo>
                    <a:lnTo>
                      <a:pt x="493" y="384"/>
                    </a:lnTo>
                    <a:lnTo>
                      <a:pt x="490" y="384"/>
                    </a:lnTo>
                    <a:lnTo>
                      <a:pt x="487" y="384"/>
                    </a:lnTo>
                    <a:lnTo>
                      <a:pt x="483" y="384"/>
                    </a:lnTo>
                    <a:lnTo>
                      <a:pt x="480" y="384"/>
                    </a:lnTo>
                    <a:lnTo>
                      <a:pt x="478" y="384"/>
                    </a:lnTo>
                    <a:lnTo>
                      <a:pt x="477" y="384"/>
                    </a:lnTo>
                    <a:lnTo>
                      <a:pt x="473" y="384"/>
                    </a:lnTo>
                    <a:lnTo>
                      <a:pt x="470" y="384"/>
                    </a:lnTo>
                    <a:lnTo>
                      <a:pt x="468" y="384"/>
                    </a:lnTo>
                    <a:lnTo>
                      <a:pt x="463" y="384"/>
                    </a:lnTo>
                    <a:lnTo>
                      <a:pt x="461" y="384"/>
                    </a:lnTo>
                    <a:lnTo>
                      <a:pt x="444" y="383"/>
                    </a:lnTo>
                    <a:lnTo>
                      <a:pt x="443" y="383"/>
                    </a:lnTo>
                    <a:lnTo>
                      <a:pt x="441" y="383"/>
                    </a:lnTo>
                    <a:lnTo>
                      <a:pt x="439" y="383"/>
                    </a:lnTo>
                    <a:lnTo>
                      <a:pt x="438" y="383"/>
                    </a:lnTo>
                    <a:lnTo>
                      <a:pt x="436" y="383"/>
                    </a:lnTo>
                    <a:lnTo>
                      <a:pt x="434" y="383"/>
                    </a:lnTo>
                    <a:lnTo>
                      <a:pt x="431" y="383"/>
                    </a:lnTo>
                    <a:lnTo>
                      <a:pt x="429" y="383"/>
                    </a:lnTo>
                    <a:lnTo>
                      <a:pt x="427" y="383"/>
                    </a:lnTo>
                    <a:lnTo>
                      <a:pt x="426" y="383"/>
                    </a:lnTo>
                    <a:lnTo>
                      <a:pt x="424" y="383"/>
                    </a:lnTo>
                    <a:lnTo>
                      <a:pt x="421" y="383"/>
                    </a:lnTo>
                    <a:lnTo>
                      <a:pt x="417" y="383"/>
                    </a:lnTo>
                    <a:lnTo>
                      <a:pt x="416" y="383"/>
                    </a:lnTo>
                    <a:lnTo>
                      <a:pt x="407" y="383"/>
                    </a:lnTo>
                    <a:lnTo>
                      <a:pt x="405" y="383"/>
                    </a:lnTo>
                    <a:lnTo>
                      <a:pt x="404" y="383"/>
                    </a:lnTo>
                    <a:lnTo>
                      <a:pt x="400" y="383"/>
                    </a:lnTo>
                    <a:lnTo>
                      <a:pt x="397" y="383"/>
                    </a:lnTo>
                    <a:lnTo>
                      <a:pt x="395" y="383"/>
                    </a:lnTo>
                    <a:lnTo>
                      <a:pt x="393" y="383"/>
                    </a:lnTo>
                    <a:lnTo>
                      <a:pt x="392" y="383"/>
                    </a:lnTo>
                    <a:lnTo>
                      <a:pt x="388" y="383"/>
                    </a:lnTo>
                    <a:lnTo>
                      <a:pt x="387" y="383"/>
                    </a:lnTo>
                    <a:lnTo>
                      <a:pt x="387" y="381"/>
                    </a:lnTo>
                    <a:lnTo>
                      <a:pt x="385" y="381"/>
                    </a:lnTo>
                    <a:lnTo>
                      <a:pt x="382" y="381"/>
                    </a:lnTo>
                    <a:lnTo>
                      <a:pt x="378" y="381"/>
                    </a:lnTo>
                    <a:lnTo>
                      <a:pt x="370" y="381"/>
                    </a:lnTo>
                    <a:lnTo>
                      <a:pt x="368" y="381"/>
                    </a:lnTo>
                    <a:lnTo>
                      <a:pt x="363" y="381"/>
                    </a:lnTo>
                    <a:lnTo>
                      <a:pt x="361" y="381"/>
                    </a:lnTo>
                    <a:lnTo>
                      <a:pt x="351" y="381"/>
                    </a:lnTo>
                    <a:lnTo>
                      <a:pt x="343" y="381"/>
                    </a:lnTo>
                    <a:lnTo>
                      <a:pt x="341" y="381"/>
                    </a:lnTo>
                    <a:lnTo>
                      <a:pt x="339" y="381"/>
                    </a:lnTo>
                    <a:lnTo>
                      <a:pt x="339" y="379"/>
                    </a:lnTo>
                    <a:lnTo>
                      <a:pt x="336" y="379"/>
                    </a:lnTo>
                    <a:lnTo>
                      <a:pt x="327" y="379"/>
                    </a:lnTo>
                    <a:lnTo>
                      <a:pt x="326" y="379"/>
                    </a:lnTo>
                    <a:lnTo>
                      <a:pt x="324" y="379"/>
                    </a:lnTo>
                    <a:lnTo>
                      <a:pt x="322" y="379"/>
                    </a:lnTo>
                    <a:lnTo>
                      <a:pt x="321" y="379"/>
                    </a:lnTo>
                    <a:lnTo>
                      <a:pt x="305" y="379"/>
                    </a:lnTo>
                    <a:lnTo>
                      <a:pt x="304" y="379"/>
                    </a:lnTo>
                    <a:lnTo>
                      <a:pt x="302" y="379"/>
                    </a:lnTo>
                    <a:lnTo>
                      <a:pt x="288" y="378"/>
                    </a:lnTo>
                    <a:lnTo>
                      <a:pt x="285" y="378"/>
                    </a:lnTo>
                    <a:lnTo>
                      <a:pt x="283" y="378"/>
                    </a:lnTo>
                    <a:lnTo>
                      <a:pt x="282" y="378"/>
                    </a:lnTo>
                    <a:lnTo>
                      <a:pt x="280" y="378"/>
                    </a:lnTo>
                    <a:lnTo>
                      <a:pt x="278" y="378"/>
                    </a:lnTo>
                    <a:lnTo>
                      <a:pt x="275" y="378"/>
                    </a:lnTo>
                    <a:lnTo>
                      <a:pt x="272" y="378"/>
                    </a:lnTo>
                    <a:lnTo>
                      <a:pt x="268" y="378"/>
                    </a:lnTo>
                    <a:lnTo>
                      <a:pt x="266" y="378"/>
                    </a:lnTo>
                    <a:lnTo>
                      <a:pt x="265" y="376"/>
                    </a:lnTo>
                    <a:lnTo>
                      <a:pt x="261" y="376"/>
                    </a:lnTo>
                    <a:lnTo>
                      <a:pt x="260" y="376"/>
                    </a:lnTo>
                    <a:lnTo>
                      <a:pt x="258" y="376"/>
                    </a:lnTo>
                    <a:lnTo>
                      <a:pt x="244" y="376"/>
                    </a:lnTo>
                    <a:lnTo>
                      <a:pt x="236" y="376"/>
                    </a:lnTo>
                    <a:lnTo>
                      <a:pt x="234" y="376"/>
                    </a:lnTo>
                    <a:lnTo>
                      <a:pt x="227" y="374"/>
                    </a:lnTo>
                    <a:lnTo>
                      <a:pt x="226" y="374"/>
                    </a:lnTo>
                    <a:lnTo>
                      <a:pt x="224" y="374"/>
                    </a:lnTo>
                    <a:lnTo>
                      <a:pt x="222" y="374"/>
                    </a:lnTo>
                    <a:lnTo>
                      <a:pt x="221" y="374"/>
                    </a:lnTo>
                    <a:lnTo>
                      <a:pt x="219" y="374"/>
                    </a:lnTo>
                    <a:lnTo>
                      <a:pt x="216" y="374"/>
                    </a:lnTo>
                    <a:lnTo>
                      <a:pt x="214" y="374"/>
                    </a:lnTo>
                    <a:lnTo>
                      <a:pt x="212" y="374"/>
                    </a:lnTo>
                    <a:lnTo>
                      <a:pt x="211" y="374"/>
                    </a:lnTo>
                    <a:lnTo>
                      <a:pt x="209" y="374"/>
                    </a:lnTo>
                    <a:lnTo>
                      <a:pt x="205" y="374"/>
                    </a:lnTo>
                    <a:lnTo>
                      <a:pt x="195" y="372"/>
                    </a:lnTo>
                    <a:lnTo>
                      <a:pt x="187" y="372"/>
                    </a:lnTo>
                    <a:lnTo>
                      <a:pt x="173" y="371"/>
                    </a:lnTo>
                    <a:lnTo>
                      <a:pt x="172" y="371"/>
                    </a:lnTo>
                    <a:lnTo>
                      <a:pt x="170" y="371"/>
                    </a:lnTo>
                    <a:lnTo>
                      <a:pt x="165" y="371"/>
                    </a:lnTo>
                    <a:lnTo>
                      <a:pt x="163" y="371"/>
                    </a:lnTo>
                    <a:lnTo>
                      <a:pt x="153" y="371"/>
                    </a:lnTo>
                    <a:lnTo>
                      <a:pt x="155" y="352"/>
                    </a:lnTo>
                    <a:lnTo>
                      <a:pt x="155" y="350"/>
                    </a:lnTo>
                    <a:lnTo>
                      <a:pt x="155" y="344"/>
                    </a:lnTo>
                    <a:lnTo>
                      <a:pt x="155" y="342"/>
                    </a:lnTo>
                    <a:lnTo>
                      <a:pt x="156" y="328"/>
                    </a:lnTo>
                    <a:lnTo>
                      <a:pt x="156" y="323"/>
                    </a:lnTo>
                    <a:lnTo>
                      <a:pt x="156" y="318"/>
                    </a:lnTo>
                    <a:lnTo>
                      <a:pt x="156" y="308"/>
                    </a:lnTo>
                    <a:lnTo>
                      <a:pt x="156" y="306"/>
                    </a:lnTo>
                    <a:lnTo>
                      <a:pt x="158" y="288"/>
                    </a:lnTo>
                    <a:lnTo>
                      <a:pt x="158" y="281"/>
                    </a:lnTo>
                    <a:lnTo>
                      <a:pt x="161" y="250"/>
                    </a:lnTo>
                    <a:lnTo>
                      <a:pt x="160" y="250"/>
                    </a:lnTo>
                    <a:lnTo>
                      <a:pt x="155" y="250"/>
                    </a:lnTo>
                    <a:lnTo>
                      <a:pt x="150" y="250"/>
                    </a:lnTo>
                    <a:lnTo>
                      <a:pt x="148" y="250"/>
                    </a:lnTo>
                    <a:lnTo>
                      <a:pt x="146" y="249"/>
                    </a:lnTo>
                    <a:lnTo>
                      <a:pt x="143" y="249"/>
                    </a:lnTo>
                    <a:lnTo>
                      <a:pt x="141" y="249"/>
                    </a:lnTo>
                    <a:lnTo>
                      <a:pt x="136" y="249"/>
                    </a:lnTo>
                    <a:lnTo>
                      <a:pt x="134" y="249"/>
                    </a:lnTo>
                    <a:lnTo>
                      <a:pt x="128" y="249"/>
                    </a:lnTo>
                    <a:lnTo>
                      <a:pt x="126" y="249"/>
                    </a:lnTo>
                    <a:lnTo>
                      <a:pt x="121" y="247"/>
                    </a:lnTo>
                    <a:lnTo>
                      <a:pt x="119" y="247"/>
                    </a:lnTo>
                    <a:lnTo>
                      <a:pt x="116" y="247"/>
                    </a:lnTo>
                    <a:lnTo>
                      <a:pt x="112" y="247"/>
                    </a:lnTo>
                    <a:lnTo>
                      <a:pt x="106" y="247"/>
                    </a:lnTo>
                    <a:lnTo>
                      <a:pt x="104" y="247"/>
                    </a:lnTo>
                    <a:lnTo>
                      <a:pt x="102" y="247"/>
                    </a:lnTo>
                    <a:lnTo>
                      <a:pt x="99" y="247"/>
                    </a:lnTo>
                    <a:lnTo>
                      <a:pt x="99" y="245"/>
                    </a:lnTo>
                    <a:lnTo>
                      <a:pt x="97" y="245"/>
                    </a:lnTo>
                    <a:lnTo>
                      <a:pt x="95" y="245"/>
                    </a:lnTo>
                    <a:lnTo>
                      <a:pt x="94" y="245"/>
                    </a:lnTo>
                    <a:lnTo>
                      <a:pt x="92" y="245"/>
                    </a:lnTo>
                    <a:lnTo>
                      <a:pt x="90" y="245"/>
                    </a:lnTo>
                    <a:lnTo>
                      <a:pt x="89" y="245"/>
                    </a:lnTo>
                    <a:lnTo>
                      <a:pt x="87" y="245"/>
                    </a:lnTo>
                    <a:lnTo>
                      <a:pt x="85" y="245"/>
                    </a:lnTo>
                    <a:lnTo>
                      <a:pt x="83" y="245"/>
                    </a:lnTo>
                    <a:lnTo>
                      <a:pt x="82" y="245"/>
                    </a:lnTo>
                    <a:lnTo>
                      <a:pt x="80" y="245"/>
                    </a:lnTo>
                    <a:lnTo>
                      <a:pt x="78" y="245"/>
                    </a:lnTo>
                    <a:lnTo>
                      <a:pt x="55" y="244"/>
                    </a:lnTo>
                    <a:lnTo>
                      <a:pt x="53" y="244"/>
                    </a:lnTo>
                    <a:lnTo>
                      <a:pt x="51" y="242"/>
                    </a:lnTo>
                    <a:lnTo>
                      <a:pt x="45" y="242"/>
                    </a:lnTo>
                    <a:lnTo>
                      <a:pt x="38" y="242"/>
                    </a:lnTo>
                    <a:lnTo>
                      <a:pt x="16" y="240"/>
                    </a:lnTo>
                    <a:lnTo>
                      <a:pt x="14" y="240"/>
                    </a:lnTo>
                    <a:lnTo>
                      <a:pt x="12" y="240"/>
                    </a:lnTo>
                    <a:lnTo>
                      <a:pt x="7" y="239"/>
                    </a:lnTo>
                    <a:lnTo>
                      <a:pt x="6" y="239"/>
                    </a:lnTo>
                    <a:lnTo>
                      <a:pt x="2" y="239"/>
                    </a:lnTo>
                    <a:lnTo>
                      <a:pt x="0" y="239"/>
                    </a:lnTo>
                    <a:lnTo>
                      <a:pt x="0" y="237"/>
                    </a:lnTo>
                    <a:lnTo>
                      <a:pt x="0" y="228"/>
                    </a:lnTo>
                    <a:lnTo>
                      <a:pt x="0" y="227"/>
                    </a:lnTo>
                    <a:lnTo>
                      <a:pt x="0" y="225"/>
                    </a:lnTo>
                    <a:lnTo>
                      <a:pt x="2" y="206"/>
                    </a:lnTo>
                    <a:lnTo>
                      <a:pt x="2" y="205"/>
                    </a:lnTo>
                    <a:lnTo>
                      <a:pt x="4" y="201"/>
                    </a:lnTo>
                    <a:lnTo>
                      <a:pt x="4" y="200"/>
                    </a:lnTo>
                    <a:lnTo>
                      <a:pt x="4" y="191"/>
                    </a:lnTo>
                    <a:lnTo>
                      <a:pt x="4" y="189"/>
                    </a:lnTo>
                    <a:lnTo>
                      <a:pt x="6" y="178"/>
                    </a:lnTo>
                    <a:lnTo>
                      <a:pt x="6" y="176"/>
                    </a:lnTo>
                    <a:lnTo>
                      <a:pt x="6" y="174"/>
                    </a:lnTo>
                    <a:lnTo>
                      <a:pt x="6" y="173"/>
                    </a:lnTo>
                    <a:lnTo>
                      <a:pt x="6" y="171"/>
                    </a:lnTo>
                    <a:lnTo>
                      <a:pt x="6" y="167"/>
                    </a:lnTo>
                    <a:lnTo>
                      <a:pt x="6" y="166"/>
                    </a:lnTo>
                    <a:lnTo>
                      <a:pt x="6" y="164"/>
                    </a:lnTo>
                    <a:lnTo>
                      <a:pt x="6" y="162"/>
                    </a:lnTo>
                    <a:lnTo>
                      <a:pt x="7" y="162"/>
                    </a:lnTo>
                    <a:lnTo>
                      <a:pt x="7" y="156"/>
                    </a:lnTo>
                    <a:lnTo>
                      <a:pt x="7" y="151"/>
                    </a:lnTo>
                    <a:lnTo>
                      <a:pt x="9" y="134"/>
                    </a:lnTo>
                    <a:lnTo>
                      <a:pt x="9" y="130"/>
                    </a:lnTo>
                    <a:lnTo>
                      <a:pt x="9" y="128"/>
                    </a:lnTo>
                    <a:lnTo>
                      <a:pt x="11" y="122"/>
                    </a:lnTo>
                    <a:lnTo>
                      <a:pt x="11" y="120"/>
                    </a:lnTo>
                    <a:lnTo>
                      <a:pt x="11" y="118"/>
                    </a:lnTo>
                    <a:lnTo>
                      <a:pt x="11" y="117"/>
                    </a:lnTo>
                    <a:lnTo>
                      <a:pt x="11" y="110"/>
                    </a:lnTo>
                    <a:lnTo>
                      <a:pt x="11" y="108"/>
                    </a:lnTo>
                    <a:lnTo>
                      <a:pt x="11" y="105"/>
                    </a:lnTo>
                    <a:lnTo>
                      <a:pt x="11" y="103"/>
                    </a:lnTo>
                    <a:lnTo>
                      <a:pt x="12" y="100"/>
                    </a:lnTo>
                    <a:lnTo>
                      <a:pt x="12" y="98"/>
                    </a:lnTo>
                    <a:lnTo>
                      <a:pt x="12" y="90"/>
                    </a:lnTo>
                    <a:lnTo>
                      <a:pt x="12" y="88"/>
                    </a:lnTo>
                    <a:lnTo>
                      <a:pt x="16" y="45"/>
                    </a:lnTo>
                    <a:lnTo>
                      <a:pt x="16" y="44"/>
                    </a:lnTo>
                    <a:lnTo>
                      <a:pt x="17" y="40"/>
                    </a:lnTo>
                    <a:lnTo>
                      <a:pt x="17" y="29"/>
                    </a:lnTo>
                    <a:lnTo>
                      <a:pt x="21" y="0"/>
                    </a:lnTo>
                    <a:lnTo>
                      <a:pt x="39" y="1"/>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04" name="Freeform 201"/>
              <p:cNvSpPr>
                <a:spLocks/>
              </p:cNvSpPr>
              <p:nvPr/>
            </p:nvSpPr>
            <p:spPr bwMode="auto">
              <a:xfrm>
                <a:off x="2882901" y="2308225"/>
                <a:ext cx="873125" cy="1454150"/>
              </a:xfrm>
              <a:custGeom>
                <a:avLst/>
                <a:gdLst>
                  <a:gd name="T0" fmla="*/ 362 w 550"/>
                  <a:gd name="T1" fmla="*/ 66 h 916"/>
                  <a:gd name="T2" fmla="*/ 394 w 550"/>
                  <a:gd name="T3" fmla="*/ 72 h 916"/>
                  <a:gd name="T4" fmla="*/ 396 w 550"/>
                  <a:gd name="T5" fmla="*/ 72 h 916"/>
                  <a:gd name="T6" fmla="*/ 472 w 550"/>
                  <a:gd name="T7" fmla="*/ 89 h 916"/>
                  <a:gd name="T8" fmla="*/ 506 w 550"/>
                  <a:gd name="T9" fmla="*/ 96 h 916"/>
                  <a:gd name="T10" fmla="*/ 545 w 550"/>
                  <a:gd name="T11" fmla="*/ 103 h 916"/>
                  <a:gd name="T12" fmla="*/ 550 w 550"/>
                  <a:gd name="T13" fmla="*/ 105 h 916"/>
                  <a:gd name="T14" fmla="*/ 547 w 550"/>
                  <a:gd name="T15" fmla="*/ 122 h 916"/>
                  <a:gd name="T16" fmla="*/ 522 w 550"/>
                  <a:gd name="T17" fmla="*/ 250 h 916"/>
                  <a:gd name="T18" fmla="*/ 516 w 550"/>
                  <a:gd name="T19" fmla="*/ 281 h 916"/>
                  <a:gd name="T20" fmla="*/ 474 w 550"/>
                  <a:gd name="T21" fmla="*/ 494 h 916"/>
                  <a:gd name="T22" fmla="*/ 467 w 550"/>
                  <a:gd name="T23" fmla="*/ 526 h 916"/>
                  <a:gd name="T24" fmla="*/ 455 w 550"/>
                  <a:gd name="T25" fmla="*/ 598 h 916"/>
                  <a:gd name="T26" fmla="*/ 454 w 550"/>
                  <a:gd name="T27" fmla="*/ 604 h 916"/>
                  <a:gd name="T28" fmla="*/ 447 w 550"/>
                  <a:gd name="T29" fmla="*/ 633 h 916"/>
                  <a:gd name="T30" fmla="*/ 442 w 550"/>
                  <a:gd name="T31" fmla="*/ 657 h 916"/>
                  <a:gd name="T32" fmla="*/ 439 w 550"/>
                  <a:gd name="T33" fmla="*/ 681 h 916"/>
                  <a:gd name="T34" fmla="*/ 432 w 550"/>
                  <a:gd name="T35" fmla="*/ 716 h 916"/>
                  <a:gd name="T36" fmla="*/ 420 w 550"/>
                  <a:gd name="T37" fmla="*/ 775 h 916"/>
                  <a:gd name="T38" fmla="*/ 416 w 550"/>
                  <a:gd name="T39" fmla="*/ 787 h 916"/>
                  <a:gd name="T40" fmla="*/ 406 w 550"/>
                  <a:gd name="T41" fmla="*/ 804 h 916"/>
                  <a:gd name="T42" fmla="*/ 398 w 550"/>
                  <a:gd name="T43" fmla="*/ 804 h 916"/>
                  <a:gd name="T44" fmla="*/ 393 w 550"/>
                  <a:gd name="T45" fmla="*/ 797 h 916"/>
                  <a:gd name="T46" fmla="*/ 389 w 550"/>
                  <a:gd name="T47" fmla="*/ 789 h 916"/>
                  <a:gd name="T48" fmla="*/ 367 w 550"/>
                  <a:gd name="T49" fmla="*/ 782 h 916"/>
                  <a:gd name="T50" fmla="*/ 354 w 550"/>
                  <a:gd name="T51" fmla="*/ 799 h 916"/>
                  <a:gd name="T52" fmla="*/ 354 w 550"/>
                  <a:gd name="T53" fmla="*/ 816 h 916"/>
                  <a:gd name="T54" fmla="*/ 352 w 550"/>
                  <a:gd name="T55" fmla="*/ 842 h 916"/>
                  <a:gd name="T56" fmla="*/ 349 w 550"/>
                  <a:gd name="T57" fmla="*/ 855 h 916"/>
                  <a:gd name="T58" fmla="*/ 349 w 550"/>
                  <a:gd name="T59" fmla="*/ 864 h 916"/>
                  <a:gd name="T60" fmla="*/ 352 w 550"/>
                  <a:gd name="T61" fmla="*/ 879 h 916"/>
                  <a:gd name="T62" fmla="*/ 349 w 550"/>
                  <a:gd name="T63" fmla="*/ 903 h 916"/>
                  <a:gd name="T64" fmla="*/ 342 w 550"/>
                  <a:gd name="T65" fmla="*/ 913 h 916"/>
                  <a:gd name="T66" fmla="*/ 328 w 550"/>
                  <a:gd name="T67" fmla="*/ 897 h 916"/>
                  <a:gd name="T68" fmla="*/ 306 w 550"/>
                  <a:gd name="T69" fmla="*/ 858 h 916"/>
                  <a:gd name="T70" fmla="*/ 298 w 550"/>
                  <a:gd name="T71" fmla="*/ 845 h 916"/>
                  <a:gd name="T72" fmla="*/ 289 w 550"/>
                  <a:gd name="T73" fmla="*/ 831 h 916"/>
                  <a:gd name="T74" fmla="*/ 273 w 550"/>
                  <a:gd name="T75" fmla="*/ 804 h 916"/>
                  <a:gd name="T76" fmla="*/ 257 w 550"/>
                  <a:gd name="T77" fmla="*/ 777 h 916"/>
                  <a:gd name="T78" fmla="*/ 218 w 550"/>
                  <a:gd name="T79" fmla="*/ 713 h 916"/>
                  <a:gd name="T80" fmla="*/ 132 w 550"/>
                  <a:gd name="T81" fmla="*/ 570 h 916"/>
                  <a:gd name="T82" fmla="*/ 76 w 550"/>
                  <a:gd name="T83" fmla="*/ 476 h 916"/>
                  <a:gd name="T84" fmla="*/ 32 w 550"/>
                  <a:gd name="T85" fmla="*/ 404 h 916"/>
                  <a:gd name="T86" fmla="*/ 25 w 550"/>
                  <a:gd name="T87" fmla="*/ 391 h 916"/>
                  <a:gd name="T88" fmla="*/ 0 w 550"/>
                  <a:gd name="T89" fmla="*/ 349 h 916"/>
                  <a:gd name="T90" fmla="*/ 7 w 550"/>
                  <a:gd name="T91" fmla="*/ 321 h 916"/>
                  <a:gd name="T92" fmla="*/ 8 w 550"/>
                  <a:gd name="T93" fmla="*/ 311 h 916"/>
                  <a:gd name="T94" fmla="*/ 22 w 550"/>
                  <a:gd name="T95" fmla="*/ 264 h 916"/>
                  <a:gd name="T96" fmla="*/ 32 w 550"/>
                  <a:gd name="T97" fmla="*/ 223 h 916"/>
                  <a:gd name="T98" fmla="*/ 37 w 550"/>
                  <a:gd name="T99" fmla="*/ 201 h 916"/>
                  <a:gd name="T100" fmla="*/ 46 w 550"/>
                  <a:gd name="T101" fmla="*/ 174 h 916"/>
                  <a:gd name="T102" fmla="*/ 66 w 550"/>
                  <a:gd name="T103" fmla="*/ 94 h 916"/>
                  <a:gd name="T104" fmla="*/ 139 w 550"/>
                  <a:gd name="T105" fmla="*/ 13 h 916"/>
                  <a:gd name="T106" fmla="*/ 228 w 550"/>
                  <a:gd name="T107" fmla="*/ 35 h 916"/>
                  <a:gd name="T108" fmla="*/ 352 w 550"/>
                  <a:gd name="T109" fmla="*/ 62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0" h="916">
                    <a:moveTo>
                      <a:pt x="359" y="64"/>
                    </a:moveTo>
                    <a:lnTo>
                      <a:pt x="361" y="64"/>
                    </a:lnTo>
                    <a:lnTo>
                      <a:pt x="361" y="66"/>
                    </a:lnTo>
                    <a:lnTo>
                      <a:pt x="362" y="66"/>
                    </a:lnTo>
                    <a:lnTo>
                      <a:pt x="386" y="71"/>
                    </a:lnTo>
                    <a:lnTo>
                      <a:pt x="386" y="71"/>
                    </a:lnTo>
                    <a:lnTo>
                      <a:pt x="394" y="72"/>
                    </a:lnTo>
                    <a:lnTo>
                      <a:pt x="394" y="72"/>
                    </a:lnTo>
                    <a:lnTo>
                      <a:pt x="396" y="72"/>
                    </a:lnTo>
                    <a:lnTo>
                      <a:pt x="396" y="72"/>
                    </a:lnTo>
                    <a:lnTo>
                      <a:pt x="396" y="72"/>
                    </a:lnTo>
                    <a:lnTo>
                      <a:pt x="396" y="72"/>
                    </a:lnTo>
                    <a:lnTo>
                      <a:pt x="398" y="72"/>
                    </a:lnTo>
                    <a:lnTo>
                      <a:pt x="398" y="72"/>
                    </a:lnTo>
                    <a:lnTo>
                      <a:pt x="400" y="72"/>
                    </a:lnTo>
                    <a:lnTo>
                      <a:pt x="472" y="89"/>
                    </a:lnTo>
                    <a:lnTo>
                      <a:pt x="474" y="89"/>
                    </a:lnTo>
                    <a:lnTo>
                      <a:pt x="483" y="89"/>
                    </a:lnTo>
                    <a:lnTo>
                      <a:pt x="494" y="93"/>
                    </a:lnTo>
                    <a:lnTo>
                      <a:pt x="506" y="96"/>
                    </a:lnTo>
                    <a:lnTo>
                      <a:pt x="515" y="98"/>
                    </a:lnTo>
                    <a:lnTo>
                      <a:pt x="515" y="98"/>
                    </a:lnTo>
                    <a:lnTo>
                      <a:pt x="532" y="101"/>
                    </a:lnTo>
                    <a:lnTo>
                      <a:pt x="545" y="103"/>
                    </a:lnTo>
                    <a:lnTo>
                      <a:pt x="545" y="103"/>
                    </a:lnTo>
                    <a:lnTo>
                      <a:pt x="549" y="105"/>
                    </a:lnTo>
                    <a:lnTo>
                      <a:pt x="549" y="105"/>
                    </a:lnTo>
                    <a:lnTo>
                      <a:pt x="550" y="105"/>
                    </a:lnTo>
                    <a:lnTo>
                      <a:pt x="550" y="105"/>
                    </a:lnTo>
                    <a:lnTo>
                      <a:pt x="550" y="105"/>
                    </a:lnTo>
                    <a:lnTo>
                      <a:pt x="547" y="122"/>
                    </a:lnTo>
                    <a:lnTo>
                      <a:pt x="547" y="122"/>
                    </a:lnTo>
                    <a:lnTo>
                      <a:pt x="545" y="133"/>
                    </a:lnTo>
                    <a:lnTo>
                      <a:pt x="528" y="221"/>
                    </a:lnTo>
                    <a:lnTo>
                      <a:pt x="522" y="250"/>
                    </a:lnTo>
                    <a:lnTo>
                      <a:pt x="522" y="250"/>
                    </a:lnTo>
                    <a:lnTo>
                      <a:pt x="522" y="254"/>
                    </a:lnTo>
                    <a:lnTo>
                      <a:pt x="516" y="279"/>
                    </a:lnTo>
                    <a:lnTo>
                      <a:pt x="516" y="281"/>
                    </a:lnTo>
                    <a:lnTo>
                      <a:pt x="516" y="281"/>
                    </a:lnTo>
                    <a:lnTo>
                      <a:pt x="508" y="325"/>
                    </a:lnTo>
                    <a:lnTo>
                      <a:pt x="503" y="350"/>
                    </a:lnTo>
                    <a:lnTo>
                      <a:pt x="494" y="393"/>
                    </a:lnTo>
                    <a:lnTo>
                      <a:pt x="474" y="494"/>
                    </a:lnTo>
                    <a:lnTo>
                      <a:pt x="472" y="508"/>
                    </a:lnTo>
                    <a:lnTo>
                      <a:pt x="471" y="509"/>
                    </a:lnTo>
                    <a:lnTo>
                      <a:pt x="471" y="511"/>
                    </a:lnTo>
                    <a:lnTo>
                      <a:pt x="467" y="526"/>
                    </a:lnTo>
                    <a:lnTo>
                      <a:pt x="467" y="526"/>
                    </a:lnTo>
                    <a:lnTo>
                      <a:pt x="462" y="557"/>
                    </a:lnTo>
                    <a:lnTo>
                      <a:pt x="459" y="574"/>
                    </a:lnTo>
                    <a:lnTo>
                      <a:pt x="455" y="598"/>
                    </a:lnTo>
                    <a:lnTo>
                      <a:pt x="454" y="603"/>
                    </a:lnTo>
                    <a:lnTo>
                      <a:pt x="454" y="604"/>
                    </a:lnTo>
                    <a:lnTo>
                      <a:pt x="454" y="604"/>
                    </a:lnTo>
                    <a:lnTo>
                      <a:pt x="454" y="604"/>
                    </a:lnTo>
                    <a:lnTo>
                      <a:pt x="450" y="621"/>
                    </a:lnTo>
                    <a:lnTo>
                      <a:pt x="447" y="631"/>
                    </a:lnTo>
                    <a:lnTo>
                      <a:pt x="447" y="631"/>
                    </a:lnTo>
                    <a:lnTo>
                      <a:pt x="447" y="633"/>
                    </a:lnTo>
                    <a:lnTo>
                      <a:pt x="447" y="635"/>
                    </a:lnTo>
                    <a:lnTo>
                      <a:pt x="444" y="648"/>
                    </a:lnTo>
                    <a:lnTo>
                      <a:pt x="444" y="648"/>
                    </a:lnTo>
                    <a:lnTo>
                      <a:pt x="442" y="657"/>
                    </a:lnTo>
                    <a:lnTo>
                      <a:pt x="442" y="657"/>
                    </a:lnTo>
                    <a:lnTo>
                      <a:pt x="442" y="659"/>
                    </a:lnTo>
                    <a:lnTo>
                      <a:pt x="442" y="659"/>
                    </a:lnTo>
                    <a:lnTo>
                      <a:pt x="439" y="681"/>
                    </a:lnTo>
                    <a:lnTo>
                      <a:pt x="439" y="682"/>
                    </a:lnTo>
                    <a:lnTo>
                      <a:pt x="437" y="692"/>
                    </a:lnTo>
                    <a:lnTo>
                      <a:pt x="433" y="711"/>
                    </a:lnTo>
                    <a:lnTo>
                      <a:pt x="432" y="716"/>
                    </a:lnTo>
                    <a:lnTo>
                      <a:pt x="428" y="733"/>
                    </a:lnTo>
                    <a:lnTo>
                      <a:pt x="425" y="753"/>
                    </a:lnTo>
                    <a:lnTo>
                      <a:pt x="422" y="765"/>
                    </a:lnTo>
                    <a:lnTo>
                      <a:pt x="420" y="775"/>
                    </a:lnTo>
                    <a:lnTo>
                      <a:pt x="420" y="781"/>
                    </a:lnTo>
                    <a:lnTo>
                      <a:pt x="418" y="787"/>
                    </a:lnTo>
                    <a:lnTo>
                      <a:pt x="416" y="787"/>
                    </a:lnTo>
                    <a:lnTo>
                      <a:pt x="416" y="787"/>
                    </a:lnTo>
                    <a:lnTo>
                      <a:pt x="410" y="796"/>
                    </a:lnTo>
                    <a:lnTo>
                      <a:pt x="410" y="799"/>
                    </a:lnTo>
                    <a:lnTo>
                      <a:pt x="406" y="803"/>
                    </a:lnTo>
                    <a:lnTo>
                      <a:pt x="406" y="804"/>
                    </a:lnTo>
                    <a:lnTo>
                      <a:pt x="405" y="804"/>
                    </a:lnTo>
                    <a:lnTo>
                      <a:pt x="400" y="804"/>
                    </a:lnTo>
                    <a:lnTo>
                      <a:pt x="398" y="804"/>
                    </a:lnTo>
                    <a:lnTo>
                      <a:pt x="398" y="804"/>
                    </a:lnTo>
                    <a:lnTo>
                      <a:pt x="396" y="804"/>
                    </a:lnTo>
                    <a:lnTo>
                      <a:pt x="396" y="803"/>
                    </a:lnTo>
                    <a:lnTo>
                      <a:pt x="394" y="799"/>
                    </a:lnTo>
                    <a:lnTo>
                      <a:pt x="393" y="797"/>
                    </a:lnTo>
                    <a:lnTo>
                      <a:pt x="393" y="796"/>
                    </a:lnTo>
                    <a:lnTo>
                      <a:pt x="393" y="796"/>
                    </a:lnTo>
                    <a:lnTo>
                      <a:pt x="393" y="792"/>
                    </a:lnTo>
                    <a:lnTo>
                      <a:pt x="389" y="789"/>
                    </a:lnTo>
                    <a:lnTo>
                      <a:pt x="389" y="787"/>
                    </a:lnTo>
                    <a:lnTo>
                      <a:pt x="378" y="784"/>
                    </a:lnTo>
                    <a:lnTo>
                      <a:pt x="372" y="782"/>
                    </a:lnTo>
                    <a:lnTo>
                      <a:pt x="367" y="782"/>
                    </a:lnTo>
                    <a:lnTo>
                      <a:pt x="357" y="786"/>
                    </a:lnTo>
                    <a:lnTo>
                      <a:pt x="357" y="786"/>
                    </a:lnTo>
                    <a:lnTo>
                      <a:pt x="356" y="787"/>
                    </a:lnTo>
                    <a:lnTo>
                      <a:pt x="354" y="799"/>
                    </a:lnTo>
                    <a:lnTo>
                      <a:pt x="354" y="804"/>
                    </a:lnTo>
                    <a:lnTo>
                      <a:pt x="356" y="813"/>
                    </a:lnTo>
                    <a:lnTo>
                      <a:pt x="354" y="816"/>
                    </a:lnTo>
                    <a:lnTo>
                      <a:pt x="354" y="816"/>
                    </a:lnTo>
                    <a:lnTo>
                      <a:pt x="354" y="821"/>
                    </a:lnTo>
                    <a:lnTo>
                      <a:pt x="350" y="833"/>
                    </a:lnTo>
                    <a:lnTo>
                      <a:pt x="350" y="840"/>
                    </a:lnTo>
                    <a:lnTo>
                      <a:pt x="352" y="842"/>
                    </a:lnTo>
                    <a:lnTo>
                      <a:pt x="352" y="843"/>
                    </a:lnTo>
                    <a:lnTo>
                      <a:pt x="354" y="845"/>
                    </a:lnTo>
                    <a:lnTo>
                      <a:pt x="352" y="847"/>
                    </a:lnTo>
                    <a:lnTo>
                      <a:pt x="349" y="855"/>
                    </a:lnTo>
                    <a:lnTo>
                      <a:pt x="349" y="857"/>
                    </a:lnTo>
                    <a:lnTo>
                      <a:pt x="349" y="857"/>
                    </a:lnTo>
                    <a:lnTo>
                      <a:pt x="349" y="858"/>
                    </a:lnTo>
                    <a:lnTo>
                      <a:pt x="349" y="864"/>
                    </a:lnTo>
                    <a:lnTo>
                      <a:pt x="349" y="865"/>
                    </a:lnTo>
                    <a:lnTo>
                      <a:pt x="350" y="869"/>
                    </a:lnTo>
                    <a:lnTo>
                      <a:pt x="352" y="875"/>
                    </a:lnTo>
                    <a:lnTo>
                      <a:pt x="352" y="879"/>
                    </a:lnTo>
                    <a:lnTo>
                      <a:pt x="350" y="896"/>
                    </a:lnTo>
                    <a:lnTo>
                      <a:pt x="350" y="899"/>
                    </a:lnTo>
                    <a:lnTo>
                      <a:pt x="349" y="901"/>
                    </a:lnTo>
                    <a:lnTo>
                      <a:pt x="349" y="903"/>
                    </a:lnTo>
                    <a:lnTo>
                      <a:pt x="347" y="903"/>
                    </a:lnTo>
                    <a:lnTo>
                      <a:pt x="347" y="903"/>
                    </a:lnTo>
                    <a:lnTo>
                      <a:pt x="344" y="906"/>
                    </a:lnTo>
                    <a:lnTo>
                      <a:pt x="342" y="913"/>
                    </a:lnTo>
                    <a:lnTo>
                      <a:pt x="340" y="914"/>
                    </a:lnTo>
                    <a:lnTo>
                      <a:pt x="340" y="916"/>
                    </a:lnTo>
                    <a:lnTo>
                      <a:pt x="328" y="897"/>
                    </a:lnTo>
                    <a:lnTo>
                      <a:pt x="328" y="897"/>
                    </a:lnTo>
                    <a:lnTo>
                      <a:pt x="322" y="884"/>
                    </a:lnTo>
                    <a:lnTo>
                      <a:pt x="322" y="884"/>
                    </a:lnTo>
                    <a:lnTo>
                      <a:pt x="306" y="860"/>
                    </a:lnTo>
                    <a:lnTo>
                      <a:pt x="306" y="858"/>
                    </a:lnTo>
                    <a:lnTo>
                      <a:pt x="305" y="858"/>
                    </a:lnTo>
                    <a:lnTo>
                      <a:pt x="305" y="858"/>
                    </a:lnTo>
                    <a:lnTo>
                      <a:pt x="301" y="850"/>
                    </a:lnTo>
                    <a:lnTo>
                      <a:pt x="298" y="845"/>
                    </a:lnTo>
                    <a:lnTo>
                      <a:pt x="296" y="842"/>
                    </a:lnTo>
                    <a:lnTo>
                      <a:pt x="289" y="833"/>
                    </a:lnTo>
                    <a:lnTo>
                      <a:pt x="289" y="833"/>
                    </a:lnTo>
                    <a:lnTo>
                      <a:pt x="289" y="831"/>
                    </a:lnTo>
                    <a:lnTo>
                      <a:pt x="289" y="831"/>
                    </a:lnTo>
                    <a:lnTo>
                      <a:pt x="289" y="831"/>
                    </a:lnTo>
                    <a:lnTo>
                      <a:pt x="273" y="804"/>
                    </a:lnTo>
                    <a:lnTo>
                      <a:pt x="273" y="804"/>
                    </a:lnTo>
                    <a:lnTo>
                      <a:pt x="273" y="804"/>
                    </a:lnTo>
                    <a:lnTo>
                      <a:pt x="271" y="799"/>
                    </a:lnTo>
                    <a:lnTo>
                      <a:pt x="261" y="782"/>
                    </a:lnTo>
                    <a:lnTo>
                      <a:pt x="257" y="777"/>
                    </a:lnTo>
                    <a:lnTo>
                      <a:pt x="256" y="775"/>
                    </a:lnTo>
                    <a:lnTo>
                      <a:pt x="244" y="755"/>
                    </a:lnTo>
                    <a:lnTo>
                      <a:pt x="244" y="755"/>
                    </a:lnTo>
                    <a:lnTo>
                      <a:pt x="218" y="713"/>
                    </a:lnTo>
                    <a:lnTo>
                      <a:pt x="184" y="659"/>
                    </a:lnTo>
                    <a:lnTo>
                      <a:pt x="174" y="640"/>
                    </a:lnTo>
                    <a:lnTo>
                      <a:pt x="154" y="606"/>
                    </a:lnTo>
                    <a:lnTo>
                      <a:pt x="132" y="570"/>
                    </a:lnTo>
                    <a:lnTo>
                      <a:pt x="120" y="548"/>
                    </a:lnTo>
                    <a:lnTo>
                      <a:pt x="120" y="548"/>
                    </a:lnTo>
                    <a:lnTo>
                      <a:pt x="95" y="508"/>
                    </a:lnTo>
                    <a:lnTo>
                      <a:pt x="76" y="476"/>
                    </a:lnTo>
                    <a:lnTo>
                      <a:pt x="52" y="437"/>
                    </a:lnTo>
                    <a:lnTo>
                      <a:pt x="51" y="433"/>
                    </a:lnTo>
                    <a:lnTo>
                      <a:pt x="40" y="416"/>
                    </a:lnTo>
                    <a:lnTo>
                      <a:pt x="32" y="404"/>
                    </a:lnTo>
                    <a:lnTo>
                      <a:pt x="32" y="404"/>
                    </a:lnTo>
                    <a:lnTo>
                      <a:pt x="30" y="399"/>
                    </a:lnTo>
                    <a:lnTo>
                      <a:pt x="30" y="399"/>
                    </a:lnTo>
                    <a:lnTo>
                      <a:pt x="25" y="391"/>
                    </a:lnTo>
                    <a:lnTo>
                      <a:pt x="25" y="391"/>
                    </a:lnTo>
                    <a:lnTo>
                      <a:pt x="23" y="389"/>
                    </a:lnTo>
                    <a:lnTo>
                      <a:pt x="5" y="359"/>
                    </a:lnTo>
                    <a:lnTo>
                      <a:pt x="0" y="349"/>
                    </a:lnTo>
                    <a:lnTo>
                      <a:pt x="1" y="340"/>
                    </a:lnTo>
                    <a:lnTo>
                      <a:pt x="3" y="335"/>
                    </a:lnTo>
                    <a:lnTo>
                      <a:pt x="5" y="328"/>
                    </a:lnTo>
                    <a:lnTo>
                      <a:pt x="7" y="321"/>
                    </a:lnTo>
                    <a:lnTo>
                      <a:pt x="7" y="321"/>
                    </a:lnTo>
                    <a:lnTo>
                      <a:pt x="8" y="311"/>
                    </a:lnTo>
                    <a:lnTo>
                      <a:pt x="8" y="311"/>
                    </a:lnTo>
                    <a:lnTo>
                      <a:pt x="8" y="311"/>
                    </a:lnTo>
                    <a:lnTo>
                      <a:pt x="8" y="311"/>
                    </a:lnTo>
                    <a:lnTo>
                      <a:pt x="13" y="296"/>
                    </a:lnTo>
                    <a:lnTo>
                      <a:pt x="13" y="296"/>
                    </a:lnTo>
                    <a:lnTo>
                      <a:pt x="22" y="264"/>
                    </a:lnTo>
                    <a:lnTo>
                      <a:pt x="22" y="264"/>
                    </a:lnTo>
                    <a:lnTo>
                      <a:pt x="23" y="257"/>
                    </a:lnTo>
                    <a:lnTo>
                      <a:pt x="23" y="257"/>
                    </a:lnTo>
                    <a:lnTo>
                      <a:pt x="32" y="223"/>
                    </a:lnTo>
                    <a:lnTo>
                      <a:pt x="32" y="223"/>
                    </a:lnTo>
                    <a:lnTo>
                      <a:pt x="32" y="221"/>
                    </a:lnTo>
                    <a:lnTo>
                      <a:pt x="34" y="218"/>
                    </a:lnTo>
                    <a:lnTo>
                      <a:pt x="37" y="201"/>
                    </a:lnTo>
                    <a:lnTo>
                      <a:pt x="37" y="201"/>
                    </a:lnTo>
                    <a:lnTo>
                      <a:pt x="40" y="194"/>
                    </a:lnTo>
                    <a:lnTo>
                      <a:pt x="40" y="194"/>
                    </a:lnTo>
                    <a:lnTo>
                      <a:pt x="46" y="174"/>
                    </a:lnTo>
                    <a:lnTo>
                      <a:pt x="56" y="132"/>
                    </a:lnTo>
                    <a:lnTo>
                      <a:pt x="56" y="132"/>
                    </a:lnTo>
                    <a:lnTo>
                      <a:pt x="56" y="130"/>
                    </a:lnTo>
                    <a:lnTo>
                      <a:pt x="66" y="94"/>
                    </a:lnTo>
                    <a:lnTo>
                      <a:pt x="90" y="0"/>
                    </a:lnTo>
                    <a:lnTo>
                      <a:pt x="91" y="0"/>
                    </a:lnTo>
                    <a:lnTo>
                      <a:pt x="106" y="5"/>
                    </a:lnTo>
                    <a:lnTo>
                      <a:pt x="139" y="13"/>
                    </a:lnTo>
                    <a:lnTo>
                      <a:pt x="142" y="13"/>
                    </a:lnTo>
                    <a:lnTo>
                      <a:pt x="183" y="25"/>
                    </a:lnTo>
                    <a:lnTo>
                      <a:pt x="184" y="25"/>
                    </a:lnTo>
                    <a:lnTo>
                      <a:pt x="228" y="35"/>
                    </a:lnTo>
                    <a:lnTo>
                      <a:pt x="318" y="55"/>
                    </a:lnTo>
                    <a:lnTo>
                      <a:pt x="320" y="55"/>
                    </a:lnTo>
                    <a:lnTo>
                      <a:pt x="350" y="62"/>
                    </a:lnTo>
                    <a:lnTo>
                      <a:pt x="352" y="62"/>
                    </a:lnTo>
                    <a:lnTo>
                      <a:pt x="359" y="64"/>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05" name="Freeform 202"/>
              <p:cNvSpPr>
                <a:spLocks/>
              </p:cNvSpPr>
              <p:nvPr/>
            </p:nvSpPr>
            <p:spPr bwMode="auto">
              <a:xfrm>
                <a:off x="8878888" y="1670050"/>
                <a:ext cx="223838" cy="515938"/>
              </a:xfrm>
              <a:custGeom>
                <a:avLst/>
                <a:gdLst>
                  <a:gd name="T0" fmla="*/ 63 w 141"/>
                  <a:gd name="T1" fmla="*/ 63 h 325"/>
                  <a:gd name="T2" fmla="*/ 82 w 141"/>
                  <a:gd name="T3" fmla="*/ 119 h 325"/>
                  <a:gd name="T4" fmla="*/ 94 w 141"/>
                  <a:gd name="T5" fmla="*/ 159 h 325"/>
                  <a:gd name="T6" fmla="*/ 100 w 141"/>
                  <a:gd name="T7" fmla="*/ 181 h 325"/>
                  <a:gd name="T8" fmla="*/ 102 w 141"/>
                  <a:gd name="T9" fmla="*/ 185 h 325"/>
                  <a:gd name="T10" fmla="*/ 107 w 141"/>
                  <a:gd name="T11" fmla="*/ 202 h 325"/>
                  <a:gd name="T12" fmla="*/ 109 w 141"/>
                  <a:gd name="T13" fmla="*/ 205 h 325"/>
                  <a:gd name="T14" fmla="*/ 109 w 141"/>
                  <a:gd name="T15" fmla="*/ 217 h 325"/>
                  <a:gd name="T16" fmla="*/ 114 w 141"/>
                  <a:gd name="T17" fmla="*/ 225 h 325"/>
                  <a:gd name="T18" fmla="*/ 119 w 141"/>
                  <a:gd name="T19" fmla="*/ 227 h 325"/>
                  <a:gd name="T20" fmla="*/ 126 w 141"/>
                  <a:gd name="T21" fmla="*/ 232 h 325"/>
                  <a:gd name="T22" fmla="*/ 127 w 141"/>
                  <a:gd name="T23" fmla="*/ 234 h 325"/>
                  <a:gd name="T24" fmla="*/ 127 w 141"/>
                  <a:gd name="T25" fmla="*/ 234 h 325"/>
                  <a:gd name="T26" fmla="*/ 129 w 141"/>
                  <a:gd name="T27" fmla="*/ 241 h 325"/>
                  <a:gd name="T28" fmla="*/ 134 w 141"/>
                  <a:gd name="T29" fmla="*/ 249 h 325"/>
                  <a:gd name="T30" fmla="*/ 141 w 141"/>
                  <a:gd name="T31" fmla="*/ 259 h 325"/>
                  <a:gd name="T32" fmla="*/ 139 w 141"/>
                  <a:gd name="T33" fmla="*/ 271 h 325"/>
                  <a:gd name="T34" fmla="*/ 138 w 141"/>
                  <a:gd name="T35" fmla="*/ 278 h 325"/>
                  <a:gd name="T36" fmla="*/ 131 w 141"/>
                  <a:gd name="T37" fmla="*/ 276 h 325"/>
                  <a:gd name="T38" fmla="*/ 122 w 141"/>
                  <a:gd name="T39" fmla="*/ 283 h 325"/>
                  <a:gd name="T40" fmla="*/ 116 w 141"/>
                  <a:gd name="T41" fmla="*/ 291 h 325"/>
                  <a:gd name="T42" fmla="*/ 114 w 141"/>
                  <a:gd name="T43" fmla="*/ 300 h 325"/>
                  <a:gd name="T44" fmla="*/ 109 w 141"/>
                  <a:gd name="T45" fmla="*/ 307 h 325"/>
                  <a:gd name="T46" fmla="*/ 72 w 141"/>
                  <a:gd name="T47" fmla="*/ 315 h 325"/>
                  <a:gd name="T48" fmla="*/ 48 w 141"/>
                  <a:gd name="T49" fmla="*/ 320 h 325"/>
                  <a:gd name="T50" fmla="*/ 21 w 141"/>
                  <a:gd name="T51" fmla="*/ 325 h 325"/>
                  <a:gd name="T52" fmla="*/ 16 w 141"/>
                  <a:gd name="T53" fmla="*/ 322 h 325"/>
                  <a:gd name="T54" fmla="*/ 9 w 141"/>
                  <a:gd name="T55" fmla="*/ 312 h 325"/>
                  <a:gd name="T56" fmla="*/ 11 w 141"/>
                  <a:gd name="T57" fmla="*/ 280 h 325"/>
                  <a:gd name="T58" fmla="*/ 7 w 141"/>
                  <a:gd name="T59" fmla="*/ 269 h 325"/>
                  <a:gd name="T60" fmla="*/ 5 w 141"/>
                  <a:gd name="T61" fmla="*/ 251 h 325"/>
                  <a:gd name="T62" fmla="*/ 2 w 141"/>
                  <a:gd name="T63" fmla="*/ 237 h 325"/>
                  <a:gd name="T64" fmla="*/ 2 w 141"/>
                  <a:gd name="T65" fmla="*/ 220 h 325"/>
                  <a:gd name="T66" fmla="*/ 4 w 141"/>
                  <a:gd name="T67" fmla="*/ 205 h 325"/>
                  <a:gd name="T68" fmla="*/ 7 w 141"/>
                  <a:gd name="T69" fmla="*/ 200 h 325"/>
                  <a:gd name="T70" fmla="*/ 9 w 141"/>
                  <a:gd name="T71" fmla="*/ 181 h 325"/>
                  <a:gd name="T72" fmla="*/ 9 w 141"/>
                  <a:gd name="T73" fmla="*/ 175 h 325"/>
                  <a:gd name="T74" fmla="*/ 9 w 141"/>
                  <a:gd name="T75" fmla="*/ 151 h 325"/>
                  <a:gd name="T76" fmla="*/ 5 w 141"/>
                  <a:gd name="T77" fmla="*/ 147 h 325"/>
                  <a:gd name="T78" fmla="*/ 5 w 141"/>
                  <a:gd name="T79" fmla="*/ 132 h 325"/>
                  <a:gd name="T80" fmla="*/ 17 w 141"/>
                  <a:gd name="T81" fmla="*/ 120 h 325"/>
                  <a:gd name="T82" fmla="*/ 22 w 141"/>
                  <a:gd name="T83" fmla="*/ 117 h 325"/>
                  <a:gd name="T84" fmla="*/ 31 w 141"/>
                  <a:gd name="T85" fmla="*/ 105 h 325"/>
                  <a:gd name="T86" fmla="*/ 24 w 141"/>
                  <a:gd name="T87" fmla="*/ 80 h 325"/>
                  <a:gd name="T88" fmla="*/ 22 w 141"/>
                  <a:gd name="T89" fmla="*/ 66 h 325"/>
                  <a:gd name="T90" fmla="*/ 21 w 141"/>
                  <a:gd name="T91" fmla="*/ 46 h 325"/>
                  <a:gd name="T92" fmla="*/ 22 w 141"/>
                  <a:gd name="T93" fmla="*/ 42 h 325"/>
                  <a:gd name="T94" fmla="*/ 22 w 141"/>
                  <a:gd name="T95" fmla="*/ 41 h 325"/>
                  <a:gd name="T96" fmla="*/ 24 w 141"/>
                  <a:gd name="T97" fmla="*/ 17 h 325"/>
                  <a:gd name="T98" fmla="*/ 26 w 141"/>
                  <a:gd name="T99" fmla="*/ 9 h 325"/>
                  <a:gd name="T100" fmla="*/ 31 w 141"/>
                  <a:gd name="T101" fmla="*/ 7 h 325"/>
                  <a:gd name="T102" fmla="*/ 41 w 141"/>
                  <a:gd name="T103" fmla="*/ 7 h 325"/>
                  <a:gd name="T104" fmla="*/ 41 w 141"/>
                  <a:gd name="T105" fmla="*/ 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 h="325">
                    <a:moveTo>
                      <a:pt x="43" y="0"/>
                    </a:moveTo>
                    <a:lnTo>
                      <a:pt x="46" y="9"/>
                    </a:lnTo>
                    <a:lnTo>
                      <a:pt x="53" y="32"/>
                    </a:lnTo>
                    <a:lnTo>
                      <a:pt x="63" y="63"/>
                    </a:lnTo>
                    <a:lnTo>
                      <a:pt x="68" y="80"/>
                    </a:lnTo>
                    <a:lnTo>
                      <a:pt x="78" y="110"/>
                    </a:lnTo>
                    <a:lnTo>
                      <a:pt x="80" y="117"/>
                    </a:lnTo>
                    <a:lnTo>
                      <a:pt x="82" y="119"/>
                    </a:lnTo>
                    <a:lnTo>
                      <a:pt x="82" y="119"/>
                    </a:lnTo>
                    <a:lnTo>
                      <a:pt x="87" y="139"/>
                    </a:lnTo>
                    <a:lnTo>
                      <a:pt x="87" y="139"/>
                    </a:lnTo>
                    <a:lnTo>
                      <a:pt x="94" y="159"/>
                    </a:lnTo>
                    <a:lnTo>
                      <a:pt x="94" y="163"/>
                    </a:lnTo>
                    <a:lnTo>
                      <a:pt x="97" y="173"/>
                    </a:lnTo>
                    <a:lnTo>
                      <a:pt x="97" y="173"/>
                    </a:lnTo>
                    <a:lnTo>
                      <a:pt x="100" y="181"/>
                    </a:lnTo>
                    <a:lnTo>
                      <a:pt x="100" y="183"/>
                    </a:lnTo>
                    <a:lnTo>
                      <a:pt x="100" y="183"/>
                    </a:lnTo>
                    <a:lnTo>
                      <a:pt x="100" y="183"/>
                    </a:lnTo>
                    <a:lnTo>
                      <a:pt x="102" y="185"/>
                    </a:lnTo>
                    <a:lnTo>
                      <a:pt x="102" y="186"/>
                    </a:lnTo>
                    <a:lnTo>
                      <a:pt x="105" y="198"/>
                    </a:lnTo>
                    <a:lnTo>
                      <a:pt x="107" y="200"/>
                    </a:lnTo>
                    <a:lnTo>
                      <a:pt x="107" y="202"/>
                    </a:lnTo>
                    <a:lnTo>
                      <a:pt x="107" y="202"/>
                    </a:lnTo>
                    <a:lnTo>
                      <a:pt x="107" y="202"/>
                    </a:lnTo>
                    <a:lnTo>
                      <a:pt x="107" y="203"/>
                    </a:lnTo>
                    <a:lnTo>
                      <a:pt x="109" y="205"/>
                    </a:lnTo>
                    <a:lnTo>
                      <a:pt x="109" y="208"/>
                    </a:lnTo>
                    <a:lnTo>
                      <a:pt x="109" y="210"/>
                    </a:lnTo>
                    <a:lnTo>
                      <a:pt x="109" y="210"/>
                    </a:lnTo>
                    <a:lnTo>
                      <a:pt x="109" y="217"/>
                    </a:lnTo>
                    <a:lnTo>
                      <a:pt x="111" y="220"/>
                    </a:lnTo>
                    <a:lnTo>
                      <a:pt x="111" y="222"/>
                    </a:lnTo>
                    <a:lnTo>
                      <a:pt x="111" y="222"/>
                    </a:lnTo>
                    <a:lnTo>
                      <a:pt x="114" y="225"/>
                    </a:lnTo>
                    <a:lnTo>
                      <a:pt x="114" y="225"/>
                    </a:lnTo>
                    <a:lnTo>
                      <a:pt x="116" y="225"/>
                    </a:lnTo>
                    <a:lnTo>
                      <a:pt x="117" y="227"/>
                    </a:lnTo>
                    <a:lnTo>
                      <a:pt x="119" y="227"/>
                    </a:lnTo>
                    <a:lnTo>
                      <a:pt x="119" y="227"/>
                    </a:lnTo>
                    <a:lnTo>
                      <a:pt x="124" y="232"/>
                    </a:lnTo>
                    <a:lnTo>
                      <a:pt x="124" y="232"/>
                    </a:lnTo>
                    <a:lnTo>
                      <a:pt x="126" y="232"/>
                    </a:lnTo>
                    <a:lnTo>
                      <a:pt x="126" y="232"/>
                    </a:lnTo>
                    <a:lnTo>
                      <a:pt x="126" y="234"/>
                    </a:lnTo>
                    <a:lnTo>
                      <a:pt x="127" y="234"/>
                    </a:lnTo>
                    <a:lnTo>
                      <a:pt x="127" y="234"/>
                    </a:lnTo>
                    <a:lnTo>
                      <a:pt x="127" y="234"/>
                    </a:lnTo>
                    <a:lnTo>
                      <a:pt x="127" y="234"/>
                    </a:lnTo>
                    <a:lnTo>
                      <a:pt x="127" y="234"/>
                    </a:lnTo>
                    <a:lnTo>
                      <a:pt x="127" y="234"/>
                    </a:lnTo>
                    <a:lnTo>
                      <a:pt x="127" y="234"/>
                    </a:lnTo>
                    <a:lnTo>
                      <a:pt x="127" y="234"/>
                    </a:lnTo>
                    <a:lnTo>
                      <a:pt x="129" y="241"/>
                    </a:lnTo>
                    <a:lnTo>
                      <a:pt x="129" y="241"/>
                    </a:lnTo>
                    <a:lnTo>
                      <a:pt x="129" y="246"/>
                    </a:lnTo>
                    <a:lnTo>
                      <a:pt x="131" y="247"/>
                    </a:lnTo>
                    <a:lnTo>
                      <a:pt x="131" y="247"/>
                    </a:lnTo>
                    <a:lnTo>
                      <a:pt x="134" y="249"/>
                    </a:lnTo>
                    <a:lnTo>
                      <a:pt x="138" y="251"/>
                    </a:lnTo>
                    <a:lnTo>
                      <a:pt x="141" y="252"/>
                    </a:lnTo>
                    <a:lnTo>
                      <a:pt x="141" y="256"/>
                    </a:lnTo>
                    <a:lnTo>
                      <a:pt x="141" y="259"/>
                    </a:lnTo>
                    <a:lnTo>
                      <a:pt x="141" y="261"/>
                    </a:lnTo>
                    <a:lnTo>
                      <a:pt x="139" y="261"/>
                    </a:lnTo>
                    <a:lnTo>
                      <a:pt x="139" y="268"/>
                    </a:lnTo>
                    <a:lnTo>
                      <a:pt x="139" y="271"/>
                    </a:lnTo>
                    <a:lnTo>
                      <a:pt x="139" y="274"/>
                    </a:lnTo>
                    <a:lnTo>
                      <a:pt x="139" y="274"/>
                    </a:lnTo>
                    <a:lnTo>
                      <a:pt x="139" y="276"/>
                    </a:lnTo>
                    <a:lnTo>
                      <a:pt x="138" y="278"/>
                    </a:lnTo>
                    <a:lnTo>
                      <a:pt x="134" y="276"/>
                    </a:lnTo>
                    <a:lnTo>
                      <a:pt x="133" y="276"/>
                    </a:lnTo>
                    <a:lnTo>
                      <a:pt x="131" y="276"/>
                    </a:lnTo>
                    <a:lnTo>
                      <a:pt x="131" y="276"/>
                    </a:lnTo>
                    <a:lnTo>
                      <a:pt x="131" y="278"/>
                    </a:lnTo>
                    <a:lnTo>
                      <a:pt x="131" y="278"/>
                    </a:lnTo>
                    <a:lnTo>
                      <a:pt x="126" y="281"/>
                    </a:lnTo>
                    <a:lnTo>
                      <a:pt x="122" y="283"/>
                    </a:lnTo>
                    <a:lnTo>
                      <a:pt x="122" y="285"/>
                    </a:lnTo>
                    <a:lnTo>
                      <a:pt x="119" y="288"/>
                    </a:lnTo>
                    <a:lnTo>
                      <a:pt x="116" y="290"/>
                    </a:lnTo>
                    <a:lnTo>
                      <a:pt x="116" y="291"/>
                    </a:lnTo>
                    <a:lnTo>
                      <a:pt x="114" y="293"/>
                    </a:lnTo>
                    <a:lnTo>
                      <a:pt x="116" y="300"/>
                    </a:lnTo>
                    <a:lnTo>
                      <a:pt x="114" y="300"/>
                    </a:lnTo>
                    <a:lnTo>
                      <a:pt x="114" y="300"/>
                    </a:lnTo>
                    <a:lnTo>
                      <a:pt x="114" y="300"/>
                    </a:lnTo>
                    <a:lnTo>
                      <a:pt x="111" y="300"/>
                    </a:lnTo>
                    <a:lnTo>
                      <a:pt x="111" y="302"/>
                    </a:lnTo>
                    <a:lnTo>
                      <a:pt x="109" y="307"/>
                    </a:lnTo>
                    <a:lnTo>
                      <a:pt x="90" y="310"/>
                    </a:lnTo>
                    <a:lnTo>
                      <a:pt x="83" y="312"/>
                    </a:lnTo>
                    <a:lnTo>
                      <a:pt x="82" y="312"/>
                    </a:lnTo>
                    <a:lnTo>
                      <a:pt x="72" y="315"/>
                    </a:lnTo>
                    <a:lnTo>
                      <a:pt x="70" y="315"/>
                    </a:lnTo>
                    <a:lnTo>
                      <a:pt x="63" y="317"/>
                    </a:lnTo>
                    <a:lnTo>
                      <a:pt x="60" y="317"/>
                    </a:lnTo>
                    <a:lnTo>
                      <a:pt x="48" y="320"/>
                    </a:lnTo>
                    <a:lnTo>
                      <a:pt x="46" y="320"/>
                    </a:lnTo>
                    <a:lnTo>
                      <a:pt x="33" y="324"/>
                    </a:lnTo>
                    <a:lnTo>
                      <a:pt x="22" y="325"/>
                    </a:lnTo>
                    <a:lnTo>
                      <a:pt x="21" y="325"/>
                    </a:lnTo>
                    <a:lnTo>
                      <a:pt x="19" y="325"/>
                    </a:lnTo>
                    <a:lnTo>
                      <a:pt x="19" y="325"/>
                    </a:lnTo>
                    <a:lnTo>
                      <a:pt x="17" y="322"/>
                    </a:lnTo>
                    <a:lnTo>
                      <a:pt x="16" y="322"/>
                    </a:lnTo>
                    <a:lnTo>
                      <a:pt x="14" y="320"/>
                    </a:lnTo>
                    <a:lnTo>
                      <a:pt x="11" y="319"/>
                    </a:lnTo>
                    <a:lnTo>
                      <a:pt x="9" y="313"/>
                    </a:lnTo>
                    <a:lnTo>
                      <a:pt x="9" y="312"/>
                    </a:lnTo>
                    <a:lnTo>
                      <a:pt x="7" y="312"/>
                    </a:lnTo>
                    <a:lnTo>
                      <a:pt x="7" y="312"/>
                    </a:lnTo>
                    <a:lnTo>
                      <a:pt x="12" y="293"/>
                    </a:lnTo>
                    <a:lnTo>
                      <a:pt x="11" y="280"/>
                    </a:lnTo>
                    <a:lnTo>
                      <a:pt x="11" y="280"/>
                    </a:lnTo>
                    <a:lnTo>
                      <a:pt x="9" y="278"/>
                    </a:lnTo>
                    <a:lnTo>
                      <a:pt x="7" y="274"/>
                    </a:lnTo>
                    <a:lnTo>
                      <a:pt x="7" y="269"/>
                    </a:lnTo>
                    <a:lnTo>
                      <a:pt x="7" y="266"/>
                    </a:lnTo>
                    <a:lnTo>
                      <a:pt x="7" y="256"/>
                    </a:lnTo>
                    <a:lnTo>
                      <a:pt x="5" y="254"/>
                    </a:lnTo>
                    <a:lnTo>
                      <a:pt x="5" y="251"/>
                    </a:lnTo>
                    <a:lnTo>
                      <a:pt x="4" y="247"/>
                    </a:lnTo>
                    <a:lnTo>
                      <a:pt x="4" y="242"/>
                    </a:lnTo>
                    <a:lnTo>
                      <a:pt x="4" y="242"/>
                    </a:lnTo>
                    <a:lnTo>
                      <a:pt x="2" y="237"/>
                    </a:lnTo>
                    <a:lnTo>
                      <a:pt x="2" y="234"/>
                    </a:lnTo>
                    <a:lnTo>
                      <a:pt x="0" y="232"/>
                    </a:lnTo>
                    <a:lnTo>
                      <a:pt x="4" y="222"/>
                    </a:lnTo>
                    <a:lnTo>
                      <a:pt x="2" y="220"/>
                    </a:lnTo>
                    <a:lnTo>
                      <a:pt x="2" y="220"/>
                    </a:lnTo>
                    <a:lnTo>
                      <a:pt x="2" y="217"/>
                    </a:lnTo>
                    <a:lnTo>
                      <a:pt x="2" y="208"/>
                    </a:lnTo>
                    <a:lnTo>
                      <a:pt x="4" y="205"/>
                    </a:lnTo>
                    <a:lnTo>
                      <a:pt x="4" y="205"/>
                    </a:lnTo>
                    <a:lnTo>
                      <a:pt x="5" y="203"/>
                    </a:lnTo>
                    <a:lnTo>
                      <a:pt x="7" y="200"/>
                    </a:lnTo>
                    <a:lnTo>
                      <a:pt x="7" y="200"/>
                    </a:lnTo>
                    <a:lnTo>
                      <a:pt x="7" y="195"/>
                    </a:lnTo>
                    <a:lnTo>
                      <a:pt x="7" y="191"/>
                    </a:lnTo>
                    <a:lnTo>
                      <a:pt x="7" y="185"/>
                    </a:lnTo>
                    <a:lnTo>
                      <a:pt x="9" y="181"/>
                    </a:lnTo>
                    <a:lnTo>
                      <a:pt x="9" y="176"/>
                    </a:lnTo>
                    <a:lnTo>
                      <a:pt x="9" y="176"/>
                    </a:lnTo>
                    <a:lnTo>
                      <a:pt x="9" y="175"/>
                    </a:lnTo>
                    <a:lnTo>
                      <a:pt x="9" y="175"/>
                    </a:lnTo>
                    <a:lnTo>
                      <a:pt x="7" y="173"/>
                    </a:lnTo>
                    <a:lnTo>
                      <a:pt x="9" y="166"/>
                    </a:lnTo>
                    <a:lnTo>
                      <a:pt x="9" y="158"/>
                    </a:lnTo>
                    <a:lnTo>
                      <a:pt x="9" y="151"/>
                    </a:lnTo>
                    <a:lnTo>
                      <a:pt x="9" y="151"/>
                    </a:lnTo>
                    <a:lnTo>
                      <a:pt x="7" y="151"/>
                    </a:lnTo>
                    <a:lnTo>
                      <a:pt x="7" y="151"/>
                    </a:lnTo>
                    <a:lnTo>
                      <a:pt x="5" y="147"/>
                    </a:lnTo>
                    <a:lnTo>
                      <a:pt x="2" y="139"/>
                    </a:lnTo>
                    <a:lnTo>
                      <a:pt x="2" y="137"/>
                    </a:lnTo>
                    <a:lnTo>
                      <a:pt x="2" y="137"/>
                    </a:lnTo>
                    <a:lnTo>
                      <a:pt x="5" y="132"/>
                    </a:lnTo>
                    <a:lnTo>
                      <a:pt x="5" y="130"/>
                    </a:lnTo>
                    <a:lnTo>
                      <a:pt x="16" y="124"/>
                    </a:lnTo>
                    <a:lnTo>
                      <a:pt x="19" y="122"/>
                    </a:lnTo>
                    <a:lnTo>
                      <a:pt x="17" y="120"/>
                    </a:lnTo>
                    <a:lnTo>
                      <a:pt x="19" y="119"/>
                    </a:lnTo>
                    <a:lnTo>
                      <a:pt x="21" y="117"/>
                    </a:lnTo>
                    <a:lnTo>
                      <a:pt x="21" y="117"/>
                    </a:lnTo>
                    <a:lnTo>
                      <a:pt x="22" y="117"/>
                    </a:lnTo>
                    <a:lnTo>
                      <a:pt x="22" y="117"/>
                    </a:lnTo>
                    <a:lnTo>
                      <a:pt x="24" y="115"/>
                    </a:lnTo>
                    <a:lnTo>
                      <a:pt x="26" y="114"/>
                    </a:lnTo>
                    <a:lnTo>
                      <a:pt x="31" y="105"/>
                    </a:lnTo>
                    <a:lnTo>
                      <a:pt x="31" y="102"/>
                    </a:lnTo>
                    <a:lnTo>
                      <a:pt x="33" y="92"/>
                    </a:lnTo>
                    <a:lnTo>
                      <a:pt x="29" y="86"/>
                    </a:lnTo>
                    <a:lnTo>
                      <a:pt x="24" y="80"/>
                    </a:lnTo>
                    <a:lnTo>
                      <a:pt x="21" y="76"/>
                    </a:lnTo>
                    <a:lnTo>
                      <a:pt x="21" y="75"/>
                    </a:lnTo>
                    <a:lnTo>
                      <a:pt x="21" y="73"/>
                    </a:lnTo>
                    <a:lnTo>
                      <a:pt x="22" y="66"/>
                    </a:lnTo>
                    <a:lnTo>
                      <a:pt x="26" y="54"/>
                    </a:lnTo>
                    <a:lnTo>
                      <a:pt x="26" y="53"/>
                    </a:lnTo>
                    <a:lnTo>
                      <a:pt x="22" y="49"/>
                    </a:lnTo>
                    <a:lnTo>
                      <a:pt x="21" y="46"/>
                    </a:lnTo>
                    <a:lnTo>
                      <a:pt x="19" y="44"/>
                    </a:lnTo>
                    <a:lnTo>
                      <a:pt x="19" y="44"/>
                    </a:lnTo>
                    <a:lnTo>
                      <a:pt x="21" y="44"/>
                    </a:lnTo>
                    <a:lnTo>
                      <a:pt x="22" y="42"/>
                    </a:lnTo>
                    <a:lnTo>
                      <a:pt x="22" y="42"/>
                    </a:lnTo>
                    <a:lnTo>
                      <a:pt x="24" y="41"/>
                    </a:lnTo>
                    <a:lnTo>
                      <a:pt x="24" y="41"/>
                    </a:lnTo>
                    <a:lnTo>
                      <a:pt x="22" y="41"/>
                    </a:lnTo>
                    <a:lnTo>
                      <a:pt x="21" y="34"/>
                    </a:lnTo>
                    <a:lnTo>
                      <a:pt x="21" y="34"/>
                    </a:lnTo>
                    <a:lnTo>
                      <a:pt x="24" y="27"/>
                    </a:lnTo>
                    <a:lnTo>
                      <a:pt x="24" y="17"/>
                    </a:lnTo>
                    <a:lnTo>
                      <a:pt x="22" y="15"/>
                    </a:lnTo>
                    <a:lnTo>
                      <a:pt x="19" y="14"/>
                    </a:lnTo>
                    <a:lnTo>
                      <a:pt x="22" y="12"/>
                    </a:lnTo>
                    <a:lnTo>
                      <a:pt x="26" y="9"/>
                    </a:lnTo>
                    <a:lnTo>
                      <a:pt x="28" y="3"/>
                    </a:lnTo>
                    <a:lnTo>
                      <a:pt x="29" y="3"/>
                    </a:lnTo>
                    <a:lnTo>
                      <a:pt x="31" y="5"/>
                    </a:lnTo>
                    <a:lnTo>
                      <a:pt x="31" y="7"/>
                    </a:lnTo>
                    <a:lnTo>
                      <a:pt x="31" y="7"/>
                    </a:lnTo>
                    <a:lnTo>
                      <a:pt x="34" y="9"/>
                    </a:lnTo>
                    <a:lnTo>
                      <a:pt x="38" y="9"/>
                    </a:lnTo>
                    <a:lnTo>
                      <a:pt x="41" y="7"/>
                    </a:lnTo>
                    <a:lnTo>
                      <a:pt x="41" y="7"/>
                    </a:lnTo>
                    <a:lnTo>
                      <a:pt x="41" y="5"/>
                    </a:lnTo>
                    <a:lnTo>
                      <a:pt x="41" y="5"/>
                    </a:lnTo>
                    <a:lnTo>
                      <a:pt x="41" y="5"/>
                    </a:lnTo>
                    <a:lnTo>
                      <a:pt x="41" y="2"/>
                    </a:lnTo>
                    <a:lnTo>
                      <a:pt x="43" y="0"/>
                    </a:lnTo>
                    <a:lnTo>
                      <a:pt x="43" y="0"/>
                    </a:lnTo>
                    <a:close/>
                  </a:path>
                </a:pathLst>
              </a:custGeom>
              <a:solidFill>
                <a:srgbClr val="A1C7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06" name="Freeform 203"/>
              <p:cNvSpPr>
                <a:spLocks/>
              </p:cNvSpPr>
              <p:nvPr/>
            </p:nvSpPr>
            <p:spPr bwMode="auto">
              <a:xfrm>
                <a:off x="8659813" y="2506663"/>
                <a:ext cx="182563" cy="460375"/>
              </a:xfrm>
              <a:custGeom>
                <a:avLst/>
                <a:gdLst>
                  <a:gd name="T0" fmla="*/ 93 w 115"/>
                  <a:gd name="T1" fmla="*/ 66 h 290"/>
                  <a:gd name="T2" fmla="*/ 86 w 115"/>
                  <a:gd name="T3" fmla="*/ 74 h 290"/>
                  <a:gd name="T4" fmla="*/ 83 w 115"/>
                  <a:gd name="T5" fmla="*/ 81 h 290"/>
                  <a:gd name="T6" fmla="*/ 81 w 115"/>
                  <a:gd name="T7" fmla="*/ 88 h 290"/>
                  <a:gd name="T8" fmla="*/ 83 w 115"/>
                  <a:gd name="T9" fmla="*/ 96 h 290"/>
                  <a:gd name="T10" fmla="*/ 88 w 115"/>
                  <a:gd name="T11" fmla="*/ 98 h 290"/>
                  <a:gd name="T12" fmla="*/ 88 w 115"/>
                  <a:gd name="T13" fmla="*/ 98 h 290"/>
                  <a:gd name="T14" fmla="*/ 89 w 115"/>
                  <a:gd name="T15" fmla="*/ 98 h 290"/>
                  <a:gd name="T16" fmla="*/ 91 w 115"/>
                  <a:gd name="T17" fmla="*/ 96 h 290"/>
                  <a:gd name="T18" fmla="*/ 93 w 115"/>
                  <a:gd name="T19" fmla="*/ 96 h 290"/>
                  <a:gd name="T20" fmla="*/ 93 w 115"/>
                  <a:gd name="T21" fmla="*/ 96 h 290"/>
                  <a:gd name="T22" fmla="*/ 103 w 115"/>
                  <a:gd name="T23" fmla="*/ 98 h 290"/>
                  <a:gd name="T24" fmla="*/ 101 w 115"/>
                  <a:gd name="T25" fmla="*/ 91 h 290"/>
                  <a:gd name="T26" fmla="*/ 108 w 115"/>
                  <a:gd name="T27" fmla="*/ 103 h 290"/>
                  <a:gd name="T28" fmla="*/ 110 w 115"/>
                  <a:gd name="T29" fmla="*/ 132 h 290"/>
                  <a:gd name="T30" fmla="*/ 111 w 115"/>
                  <a:gd name="T31" fmla="*/ 147 h 290"/>
                  <a:gd name="T32" fmla="*/ 115 w 115"/>
                  <a:gd name="T33" fmla="*/ 176 h 290"/>
                  <a:gd name="T34" fmla="*/ 108 w 115"/>
                  <a:gd name="T35" fmla="*/ 203 h 290"/>
                  <a:gd name="T36" fmla="*/ 105 w 115"/>
                  <a:gd name="T37" fmla="*/ 213 h 290"/>
                  <a:gd name="T38" fmla="*/ 99 w 115"/>
                  <a:gd name="T39" fmla="*/ 227 h 290"/>
                  <a:gd name="T40" fmla="*/ 91 w 115"/>
                  <a:gd name="T41" fmla="*/ 239 h 290"/>
                  <a:gd name="T42" fmla="*/ 88 w 115"/>
                  <a:gd name="T43" fmla="*/ 246 h 290"/>
                  <a:gd name="T44" fmla="*/ 83 w 115"/>
                  <a:gd name="T45" fmla="*/ 263 h 290"/>
                  <a:gd name="T46" fmla="*/ 79 w 115"/>
                  <a:gd name="T47" fmla="*/ 278 h 290"/>
                  <a:gd name="T48" fmla="*/ 74 w 115"/>
                  <a:gd name="T49" fmla="*/ 286 h 290"/>
                  <a:gd name="T50" fmla="*/ 67 w 115"/>
                  <a:gd name="T51" fmla="*/ 290 h 290"/>
                  <a:gd name="T52" fmla="*/ 67 w 115"/>
                  <a:gd name="T53" fmla="*/ 269 h 290"/>
                  <a:gd name="T54" fmla="*/ 64 w 115"/>
                  <a:gd name="T55" fmla="*/ 259 h 290"/>
                  <a:gd name="T56" fmla="*/ 55 w 115"/>
                  <a:gd name="T57" fmla="*/ 259 h 290"/>
                  <a:gd name="T58" fmla="*/ 52 w 115"/>
                  <a:gd name="T59" fmla="*/ 257 h 290"/>
                  <a:gd name="T60" fmla="*/ 47 w 115"/>
                  <a:gd name="T61" fmla="*/ 259 h 290"/>
                  <a:gd name="T62" fmla="*/ 42 w 115"/>
                  <a:gd name="T63" fmla="*/ 257 h 290"/>
                  <a:gd name="T64" fmla="*/ 35 w 115"/>
                  <a:gd name="T65" fmla="*/ 254 h 290"/>
                  <a:gd name="T66" fmla="*/ 32 w 115"/>
                  <a:gd name="T67" fmla="*/ 254 h 290"/>
                  <a:gd name="T68" fmla="*/ 25 w 115"/>
                  <a:gd name="T69" fmla="*/ 247 h 290"/>
                  <a:gd name="T70" fmla="*/ 20 w 115"/>
                  <a:gd name="T71" fmla="*/ 246 h 290"/>
                  <a:gd name="T72" fmla="*/ 13 w 115"/>
                  <a:gd name="T73" fmla="*/ 239 h 290"/>
                  <a:gd name="T74" fmla="*/ 6 w 115"/>
                  <a:gd name="T75" fmla="*/ 235 h 290"/>
                  <a:gd name="T76" fmla="*/ 6 w 115"/>
                  <a:gd name="T77" fmla="*/ 224 h 290"/>
                  <a:gd name="T78" fmla="*/ 3 w 115"/>
                  <a:gd name="T79" fmla="*/ 222 h 290"/>
                  <a:gd name="T80" fmla="*/ 3 w 115"/>
                  <a:gd name="T81" fmla="*/ 215 h 290"/>
                  <a:gd name="T82" fmla="*/ 5 w 115"/>
                  <a:gd name="T83" fmla="*/ 203 h 290"/>
                  <a:gd name="T84" fmla="*/ 8 w 115"/>
                  <a:gd name="T85" fmla="*/ 196 h 290"/>
                  <a:gd name="T86" fmla="*/ 22 w 115"/>
                  <a:gd name="T87" fmla="*/ 186 h 290"/>
                  <a:gd name="T88" fmla="*/ 30 w 115"/>
                  <a:gd name="T89" fmla="*/ 171 h 290"/>
                  <a:gd name="T90" fmla="*/ 42 w 115"/>
                  <a:gd name="T91" fmla="*/ 154 h 290"/>
                  <a:gd name="T92" fmla="*/ 54 w 115"/>
                  <a:gd name="T93" fmla="*/ 141 h 290"/>
                  <a:gd name="T94" fmla="*/ 22 w 115"/>
                  <a:gd name="T95" fmla="*/ 119 h 290"/>
                  <a:gd name="T96" fmla="*/ 16 w 115"/>
                  <a:gd name="T97" fmla="*/ 103 h 290"/>
                  <a:gd name="T98" fmla="*/ 5 w 115"/>
                  <a:gd name="T99" fmla="*/ 100 h 290"/>
                  <a:gd name="T100" fmla="*/ 1 w 115"/>
                  <a:gd name="T101" fmla="*/ 76 h 290"/>
                  <a:gd name="T102" fmla="*/ 10 w 115"/>
                  <a:gd name="T103" fmla="*/ 64 h 290"/>
                  <a:gd name="T104" fmla="*/ 1 w 115"/>
                  <a:gd name="T105" fmla="*/ 54 h 290"/>
                  <a:gd name="T106" fmla="*/ 3 w 115"/>
                  <a:gd name="T107" fmla="*/ 47 h 290"/>
                  <a:gd name="T108" fmla="*/ 10 w 115"/>
                  <a:gd name="T109" fmla="*/ 36 h 290"/>
                  <a:gd name="T110" fmla="*/ 15 w 115"/>
                  <a:gd name="T111" fmla="*/ 20 h 290"/>
                  <a:gd name="T112" fmla="*/ 16 w 115"/>
                  <a:gd name="T113" fmla="*/ 7 h 290"/>
                  <a:gd name="T114" fmla="*/ 66 w 115"/>
                  <a:gd name="T115" fmla="*/ 17 h 290"/>
                  <a:gd name="T116" fmla="*/ 94 w 115"/>
                  <a:gd name="T117" fmla="*/ 29 h 290"/>
                  <a:gd name="T118" fmla="*/ 96 w 115"/>
                  <a:gd name="T119" fmla="*/ 42 h 290"/>
                  <a:gd name="T120" fmla="*/ 94 w 115"/>
                  <a:gd name="T121" fmla="*/ 5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290">
                    <a:moveTo>
                      <a:pt x="94" y="56"/>
                    </a:moveTo>
                    <a:lnTo>
                      <a:pt x="94" y="58"/>
                    </a:lnTo>
                    <a:lnTo>
                      <a:pt x="94" y="59"/>
                    </a:lnTo>
                    <a:lnTo>
                      <a:pt x="94" y="64"/>
                    </a:lnTo>
                    <a:lnTo>
                      <a:pt x="93" y="64"/>
                    </a:lnTo>
                    <a:lnTo>
                      <a:pt x="93" y="66"/>
                    </a:lnTo>
                    <a:lnTo>
                      <a:pt x="91" y="68"/>
                    </a:lnTo>
                    <a:lnTo>
                      <a:pt x="91" y="69"/>
                    </a:lnTo>
                    <a:lnTo>
                      <a:pt x="91" y="71"/>
                    </a:lnTo>
                    <a:lnTo>
                      <a:pt x="91" y="71"/>
                    </a:lnTo>
                    <a:lnTo>
                      <a:pt x="91" y="73"/>
                    </a:lnTo>
                    <a:lnTo>
                      <a:pt x="86" y="74"/>
                    </a:lnTo>
                    <a:lnTo>
                      <a:pt x="84" y="74"/>
                    </a:lnTo>
                    <a:lnTo>
                      <a:pt x="84" y="74"/>
                    </a:lnTo>
                    <a:lnTo>
                      <a:pt x="83" y="74"/>
                    </a:lnTo>
                    <a:lnTo>
                      <a:pt x="83" y="74"/>
                    </a:lnTo>
                    <a:lnTo>
                      <a:pt x="83" y="76"/>
                    </a:lnTo>
                    <a:lnTo>
                      <a:pt x="83" y="81"/>
                    </a:lnTo>
                    <a:lnTo>
                      <a:pt x="83" y="83"/>
                    </a:lnTo>
                    <a:lnTo>
                      <a:pt x="83" y="85"/>
                    </a:lnTo>
                    <a:lnTo>
                      <a:pt x="83" y="86"/>
                    </a:lnTo>
                    <a:lnTo>
                      <a:pt x="83" y="86"/>
                    </a:lnTo>
                    <a:lnTo>
                      <a:pt x="81" y="86"/>
                    </a:lnTo>
                    <a:lnTo>
                      <a:pt x="81" y="88"/>
                    </a:lnTo>
                    <a:lnTo>
                      <a:pt x="83" y="90"/>
                    </a:lnTo>
                    <a:lnTo>
                      <a:pt x="81" y="93"/>
                    </a:lnTo>
                    <a:lnTo>
                      <a:pt x="81" y="93"/>
                    </a:lnTo>
                    <a:lnTo>
                      <a:pt x="81" y="95"/>
                    </a:lnTo>
                    <a:lnTo>
                      <a:pt x="81" y="96"/>
                    </a:lnTo>
                    <a:lnTo>
                      <a:pt x="83" y="96"/>
                    </a:lnTo>
                    <a:lnTo>
                      <a:pt x="84" y="98"/>
                    </a:lnTo>
                    <a:lnTo>
                      <a:pt x="86" y="98"/>
                    </a:lnTo>
                    <a:lnTo>
                      <a:pt x="86" y="98"/>
                    </a:lnTo>
                    <a:lnTo>
                      <a:pt x="86" y="98"/>
                    </a:lnTo>
                    <a:lnTo>
                      <a:pt x="86" y="98"/>
                    </a:lnTo>
                    <a:lnTo>
                      <a:pt x="88" y="98"/>
                    </a:lnTo>
                    <a:lnTo>
                      <a:pt x="88" y="100"/>
                    </a:lnTo>
                    <a:lnTo>
                      <a:pt x="88" y="100"/>
                    </a:lnTo>
                    <a:lnTo>
                      <a:pt x="88" y="100"/>
                    </a:lnTo>
                    <a:lnTo>
                      <a:pt x="88" y="98"/>
                    </a:lnTo>
                    <a:lnTo>
                      <a:pt x="88" y="98"/>
                    </a:lnTo>
                    <a:lnTo>
                      <a:pt x="88" y="98"/>
                    </a:lnTo>
                    <a:lnTo>
                      <a:pt x="88" y="98"/>
                    </a:lnTo>
                    <a:lnTo>
                      <a:pt x="89" y="96"/>
                    </a:lnTo>
                    <a:lnTo>
                      <a:pt x="89" y="96"/>
                    </a:lnTo>
                    <a:lnTo>
                      <a:pt x="89" y="96"/>
                    </a:lnTo>
                    <a:lnTo>
                      <a:pt x="89" y="98"/>
                    </a:lnTo>
                    <a:lnTo>
                      <a:pt x="89" y="98"/>
                    </a:lnTo>
                    <a:lnTo>
                      <a:pt x="89" y="96"/>
                    </a:lnTo>
                    <a:lnTo>
                      <a:pt x="89" y="96"/>
                    </a:lnTo>
                    <a:lnTo>
                      <a:pt x="89" y="98"/>
                    </a:lnTo>
                    <a:lnTo>
                      <a:pt x="91" y="96"/>
                    </a:lnTo>
                    <a:lnTo>
                      <a:pt x="91" y="96"/>
                    </a:lnTo>
                    <a:lnTo>
                      <a:pt x="91" y="96"/>
                    </a:lnTo>
                    <a:lnTo>
                      <a:pt x="91" y="96"/>
                    </a:lnTo>
                    <a:lnTo>
                      <a:pt x="91" y="96"/>
                    </a:lnTo>
                    <a:lnTo>
                      <a:pt x="91" y="96"/>
                    </a:lnTo>
                    <a:lnTo>
                      <a:pt x="91" y="96"/>
                    </a:lnTo>
                    <a:lnTo>
                      <a:pt x="93" y="96"/>
                    </a:lnTo>
                    <a:lnTo>
                      <a:pt x="93" y="96"/>
                    </a:lnTo>
                    <a:lnTo>
                      <a:pt x="93" y="96"/>
                    </a:lnTo>
                    <a:lnTo>
                      <a:pt x="93" y="96"/>
                    </a:lnTo>
                    <a:lnTo>
                      <a:pt x="93" y="96"/>
                    </a:lnTo>
                    <a:lnTo>
                      <a:pt x="93" y="96"/>
                    </a:lnTo>
                    <a:lnTo>
                      <a:pt x="93" y="96"/>
                    </a:lnTo>
                    <a:lnTo>
                      <a:pt x="93" y="96"/>
                    </a:lnTo>
                    <a:lnTo>
                      <a:pt x="94" y="96"/>
                    </a:lnTo>
                    <a:lnTo>
                      <a:pt x="96" y="96"/>
                    </a:lnTo>
                    <a:lnTo>
                      <a:pt x="98" y="96"/>
                    </a:lnTo>
                    <a:lnTo>
                      <a:pt x="99" y="98"/>
                    </a:lnTo>
                    <a:lnTo>
                      <a:pt x="99" y="98"/>
                    </a:lnTo>
                    <a:lnTo>
                      <a:pt x="103" y="98"/>
                    </a:lnTo>
                    <a:lnTo>
                      <a:pt x="105" y="98"/>
                    </a:lnTo>
                    <a:lnTo>
                      <a:pt x="105" y="98"/>
                    </a:lnTo>
                    <a:lnTo>
                      <a:pt x="105" y="95"/>
                    </a:lnTo>
                    <a:lnTo>
                      <a:pt x="103" y="93"/>
                    </a:lnTo>
                    <a:lnTo>
                      <a:pt x="101" y="91"/>
                    </a:lnTo>
                    <a:lnTo>
                      <a:pt x="101" y="91"/>
                    </a:lnTo>
                    <a:lnTo>
                      <a:pt x="101" y="91"/>
                    </a:lnTo>
                    <a:lnTo>
                      <a:pt x="101" y="91"/>
                    </a:lnTo>
                    <a:lnTo>
                      <a:pt x="103" y="91"/>
                    </a:lnTo>
                    <a:lnTo>
                      <a:pt x="105" y="95"/>
                    </a:lnTo>
                    <a:lnTo>
                      <a:pt x="106" y="98"/>
                    </a:lnTo>
                    <a:lnTo>
                      <a:pt x="108" y="103"/>
                    </a:lnTo>
                    <a:lnTo>
                      <a:pt x="108" y="105"/>
                    </a:lnTo>
                    <a:lnTo>
                      <a:pt x="110" y="112"/>
                    </a:lnTo>
                    <a:lnTo>
                      <a:pt x="110" y="113"/>
                    </a:lnTo>
                    <a:lnTo>
                      <a:pt x="110" y="119"/>
                    </a:lnTo>
                    <a:lnTo>
                      <a:pt x="110" y="127"/>
                    </a:lnTo>
                    <a:lnTo>
                      <a:pt x="110" y="132"/>
                    </a:lnTo>
                    <a:lnTo>
                      <a:pt x="110" y="135"/>
                    </a:lnTo>
                    <a:lnTo>
                      <a:pt x="110" y="135"/>
                    </a:lnTo>
                    <a:lnTo>
                      <a:pt x="110" y="135"/>
                    </a:lnTo>
                    <a:lnTo>
                      <a:pt x="110" y="135"/>
                    </a:lnTo>
                    <a:lnTo>
                      <a:pt x="110" y="137"/>
                    </a:lnTo>
                    <a:lnTo>
                      <a:pt x="111" y="147"/>
                    </a:lnTo>
                    <a:lnTo>
                      <a:pt x="111" y="151"/>
                    </a:lnTo>
                    <a:lnTo>
                      <a:pt x="111" y="159"/>
                    </a:lnTo>
                    <a:lnTo>
                      <a:pt x="113" y="171"/>
                    </a:lnTo>
                    <a:lnTo>
                      <a:pt x="115" y="176"/>
                    </a:lnTo>
                    <a:lnTo>
                      <a:pt x="115" y="176"/>
                    </a:lnTo>
                    <a:lnTo>
                      <a:pt x="115" y="176"/>
                    </a:lnTo>
                    <a:lnTo>
                      <a:pt x="115" y="176"/>
                    </a:lnTo>
                    <a:lnTo>
                      <a:pt x="113" y="180"/>
                    </a:lnTo>
                    <a:lnTo>
                      <a:pt x="113" y="186"/>
                    </a:lnTo>
                    <a:lnTo>
                      <a:pt x="111" y="195"/>
                    </a:lnTo>
                    <a:lnTo>
                      <a:pt x="108" y="203"/>
                    </a:lnTo>
                    <a:lnTo>
                      <a:pt x="108" y="203"/>
                    </a:lnTo>
                    <a:lnTo>
                      <a:pt x="106" y="208"/>
                    </a:lnTo>
                    <a:lnTo>
                      <a:pt x="106" y="210"/>
                    </a:lnTo>
                    <a:lnTo>
                      <a:pt x="105" y="210"/>
                    </a:lnTo>
                    <a:lnTo>
                      <a:pt x="105" y="210"/>
                    </a:lnTo>
                    <a:lnTo>
                      <a:pt x="105" y="212"/>
                    </a:lnTo>
                    <a:lnTo>
                      <a:pt x="105" y="213"/>
                    </a:lnTo>
                    <a:lnTo>
                      <a:pt x="105" y="213"/>
                    </a:lnTo>
                    <a:lnTo>
                      <a:pt x="106" y="213"/>
                    </a:lnTo>
                    <a:lnTo>
                      <a:pt x="106" y="213"/>
                    </a:lnTo>
                    <a:lnTo>
                      <a:pt x="105" y="218"/>
                    </a:lnTo>
                    <a:lnTo>
                      <a:pt x="103" y="224"/>
                    </a:lnTo>
                    <a:lnTo>
                      <a:pt x="99" y="227"/>
                    </a:lnTo>
                    <a:lnTo>
                      <a:pt x="99" y="227"/>
                    </a:lnTo>
                    <a:lnTo>
                      <a:pt x="99" y="229"/>
                    </a:lnTo>
                    <a:lnTo>
                      <a:pt x="99" y="229"/>
                    </a:lnTo>
                    <a:lnTo>
                      <a:pt x="96" y="232"/>
                    </a:lnTo>
                    <a:lnTo>
                      <a:pt x="93" y="237"/>
                    </a:lnTo>
                    <a:lnTo>
                      <a:pt x="91" y="239"/>
                    </a:lnTo>
                    <a:lnTo>
                      <a:pt x="91" y="239"/>
                    </a:lnTo>
                    <a:lnTo>
                      <a:pt x="91" y="240"/>
                    </a:lnTo>
                    <a:lnTo>
                      <a:pt x="91" y="240"/>
                    </a:lnTo>
                    <a:lnTo>
                      <a:pt x="89" y="242"/>
                    </a:lnTo>
                    <a:lnTo>
                      <a:pt x="88" y="244"/>
                    </a:lnTo>
                    <a:lnTo>
                      <a:pt x="88" y="246"/>
                    </a:lnTo>
                    <a:lnTo>
                      <a:pt x="86" y="249"/>
                    </a:lnTo>
                    <a:lnTo>
                      <a:pt x="86" y="251"/>
                    </a:lnTo>
                    <a:lnTo>
                      <a:pt x="86" y="252"/>
                    </a:lnTo>
                    <a:lnTo>
                      <a:pt x="84" y="256"/>
                    </a:lnTo>
                    <a:lnTo>
                      <a:pt x="83" y="263"/>
                    </a:lnTo>
                    <a:lnTo>
                      <a:pt x="83" y="263"/>
                    </a:lnTo>
                    <a:lnTo>
                      <a:pt x="83" y="263"/>
                    </a:lnTo>
                    <a:lnTo>
                      <a:pt x="83" y="264"/>
                    </a:lnTo>
                    <a:lnTo>
                      <a:pt x="83" y="264"/>
                    </a:lnTo>
                    <a:lnTo>
                      <a:pt x="81" y="268"/>
                    </a:lnTo>
                    <a:lnTo>
                      <a:pt x="79" y="274"/>
                    </a:lnTo>
                    <a:lnTo>
                      <a:pt x="79" y="278"/>
                    </a:lnTo>
                    <a:lnTo>
                      <a:pt x="79" y="279"/>
                    </a:lnTo>
                    <a:lnTo>
                      <a:pt x="77" y="279"/>
                    </a:lnTo>
                    <a:lnTo>
                      <a:pt x="77" y="281"/>
                    </a:lnTo>
                    <a:lnTo>
                      <a:pt x="76" y="285"/>
                    </a:lnTo>
                    <a:lnTo>
                      <a:pt x="74" y="286"/>
                    </a:lnTo>
                    <a:lnTo>
                      <a:pt x="74" y="286"/>
                    </a:lnTo>
                    <a:lnTo>
                      <a:pt x="74" y="286"/>
                    </a:lnTo>
                    <a:lnTo>
                      <a:pt x="74" y="286"/>
                    </a:lnTo>
                    <a:lnTo>
                      <a:pt x="72" y="288"/>
                    </a:lnTo>
                    <a:lnTo>
                      <a:pt x="71" y="290"/>
                    </a:lnTo>
                    <a:lnTo>
                      <a:pt x="69" y="290"/>
                    </a:lnTo>
                    <a:lnTo>
                      <a:pt x="67" y="290"/>
                    </a:lnTo>
                    <a:lnTo>
                      <a:pt x="67" y="290"/>
                    </a:lnTo>
                    <a:lnTo>
                      <a:pt x="66" y="288"/>
                    </a:lnTo>
                    <a:lnTo>
                      <a:pt x="66" y="281"/>
                    </a:lnTo>
                    <a:lnTo>
                      <a:pt x="66" y="279"/>
                    </a:lnTo>
                    <a:lnTo>
                      <a:pt x="66" y="276"/>
                    </a:lnTo>
                    <a:lnTo>
                      <a:pt x="67" y="269"/>
                    </a:lnTo>
                    <a:lnTo>
                      <a:pt x="67" y="269"/>
                    </a:lnTo>
                    <a:lnTo>
                      <a:pt x="67" y="268"/>
                    </a:lnTo>
                    <a:lnTo>
                      <a:pt x="67" y="263"/>
                    </a:lnTo>
                    <a:lnTo>
                      <a:pt x="67" y="261"/>
                    </a:lnTo>
                    <a:lnTo>
                      <a:pt x="66" y="259"/>
                    </a:lnTo>
                    <a:lnTo>
                      <a:pt x="64" y="259"/>
                    </a:lnTo>
                    <a:lnTo>
                      <a:pt x="60" y="259"/>
                    </a:lnTo>
                    <a:lnTo>
                      <a:pt x="59" y="259"/>
                    </a:lnTo>
                    <a:lnTo>
                      <a:pt x="57" y="259"/>
                    </a:lnTo>
                    <a:lnTo>
                      <a:pt x="55" y="259"/>
                    </a:lnTo>
                    <a:lnTo>
                      <a:pt x="55" y="259"/>
                    </a:lnTo>
                    <a:lnTo>
                      <a:pt x="55" y="259"/>
                    </a:lnTo>
                    <a:lnTo>
                      <a:pt x="55" y="259"/>
                    </a:lnTo>
                    <a:lnTo>
                      <a:pt x="55" y="259"/>
                    </a:lnTo>
                    <a:lnTo>
                      <a:pt x="54" y="257"/>
                    </a:lnTo>
                    <a:lnTo>
                      <a:pt x="54" y="257"/>
                    </a:lnTo>
                    <a:lnTo>
                      <a:pt x="54" y="257"/>
                    </a:lnTo>
                    <a:lnTo>
                      <a:pt x="52" y="257"/>
                    </a:lnTo>
                    <a:lnTo>
                      <a:pt x="52" y="257"/>
                    </a:lnTo>
                    <a:lnTo>
                      <a:pt x="52" y="257"/>
                    </a:lnTo>
                    <a:lnTo>
                      <a:pt x="50" y="259"/>
                    </a:lnTo>
                    <a:lnTo>
                      <a:pt x="49" y="259"/>
                    </a:lnTo>
                    <a:lnTo>
                      <a:pt x="49" y="259"/>
                    </a:lnTo>
                    <a:lnTo>
                      <a:pt x="47" y="259"/>
                    </a:lnTo>
                    <a:lnTo>
                      <a:pt x="47" y="263"/>
                    </a:lnTo>
                    <a:lnTo>
                      <a:pt x="47" y="264"/>
                    </a:lnTo>
                    <a:lnTo>
                      <a:pt x="47" y="264"/>
                    </a:lnTo>
                    <a:lnTo>
                      <a:pt x="44" y="261"/>
                    </a:lnTo>
                    <a:lnTo>
                      <a:pt x="44" y="259"/>
                    </a:lnTo>
                    <a:lnTo>
                      <a:pt x="42" y="257"/>
                    </a:lnTo>
                    <a:lnTo>
                      <a:pt x="42" y="257"/>
                    </a:lnTo>
                    <a:lnTo>
                      <a:pt x="38" y="256"/>
                    </a:lnTo>
                    <a:lnTo>
                      <a:pt x="38" y="256"/>
                    </a:lnTo>
                    <a:lnTo>
                      <a:pt x="35" y="254"/>
                    </a:lnTo>
                    <a:lnTo>
                      <a:pt x="35" y="254"/>
                    </a:lnTo>
                    <a:lnTo>
                      <a:pt x="35" y="254"/>
                    </a:lnTo>
                    <a:lnTo>
                      <a:pt x="35" y="252"/>
                    </a:lnTo>
                    <a:lnTo>
                      <a:pt x="33" y="251"/>
                    </a:lnTo>
                    <a:lnTo>
                      <a:pt x="32" y="251"/>
                    </a:lnTo>
                    <a:lnTo>
                      <a:pt x="32" y="252"/>
                    </a:lnTo>
                    <a:lnTo>
                      <a:pt x="32" y="252"/>
                    </a:lnTo>
                    <a:lnTo>
                      <a:pt x="32" y="254"/>
                    </a:lnTo>
                    <a:lnTo>
                      <a:pt x="30" y="252"/>
                    </a:lnTo>
                    <a:lnTo>
                      <a:pt x="28" y="251"/>
                    </a:lnTo>
                    <a:lnTo>
                      <a:pt x="27" y="249"/>
                    </a:lnTo>
                    <a:lnTo>
                      <a:pt x="27" y="249"/>
                    </a:lnTo>
                    <a:lnTo>
                      <a:pt x="27" y="247"/>
                    </a:lnTo>
                    <a:lnTo>
                      <a:pt x="25" y="247"/>
                    </a:lnTo>
                    <a:lnTo>
                      <a:pt x="25" y="247"/>
                    </a:lnTo>
                    <a:lnTo>
                      <a:pt x="23" y="249"/>
                    </a:lnTo>
                    <a:lnTo>
                      <a:pt x="22" y="247"/>
                    </a:lnTo>
                    <a:lnTo>
                      <a:pt x="22" y="247"/>
                    </a:lnTo>
                    <a:lnTo>
                      <a:pt x="20" y="246"/>
                    </a:lnTo>
                    <a:lnTo>
                      <a:pt x="20" y="246"/>
                    </a:lnTo>
                    <a:lnTo>
                      <a:pt x="20" y="244"/>
                    </a:lnTo>
                    <a:lnTo>
                      <a:pt x="18" y="244"/>
                    </a:lnTo>
                    <a:lnTo>
                      <a:pt x="16" y="244"/>
                    </a:lnTo>
                    <a:lnTo>
                      <a:pt x="16" y="242"/>
                    </a:lnTo>
                    <a:lnTo>
                      <a:pt x="13" y="239"/>
                    </a:lnTo>
                    <a:lnTo>
                      <a:pt x="13" y="239"/>
                    </a:lnTo>
                    <a:lnTo>
                      <a:pt x="11" y="239"/>
                    </a:lnTo>
                    <a:lnTo>
                      <a:pt x="10" y="239"/>
                    </a:lnTo>
                    <a:lnTo>
                      <a:pt x="10" y="237"/>
                    </a:lnTo>
                    <a:lnTo>
                      <a:pt x="6" y="237"/>
                    </a:lnTo>
                    <a:lnTo>
                      <a:pt x="6" y="237"/>
                    </a:lnTo>
                    <a:lnTo>
                      <a:pt x="6" y="235"/>
                    </a:lnTo>
                    <a:lnTo>
                      <a:pt x="6" y="234"/>
                    </a:lnTo>
                    <a:lnTo>
                      <a:pt x="6" y="234"/>
                    </a:lnTo>
                    <a:lnTo>
                      <a:pt x="6" y="234"/>
                    </a:lnTo>
                    <a:lnTo>
                      <a:pt x="6" y="225"/>
                    </a:lnTo>
                    <a:lnTo>
                      <a:pt x="6" y="225"/>
                    </a:lnTo>
                    <a:lnTo>
                      <a:pt x="6" y="224"/>
                    </a:lnTo>
                    <a:lnTo>
                      <a:pt x="5" y="224"/>
                    </a:lnTo>
                    <a:lnTo>
                      <a:pt x="5" y="222"/>
                    </a:lnTo>
                    <a:lnTo>
                      <a:pt x="3" y="222"/>
                    </a:lnTo>
                    <a:lnTo>
                      <a:pt x="3" y="222"/>
                    </a:lnTo>
                    <a:lnTo>
                      <a:pt x="3" y="222"/>
                    </a:lnTo>
                    <a:lnTo>
                      <a:pt x="3" y="222"/>
                    </a:lnTo>
                    <a:lnTo>
                      <a:pt x="3" y="222"/>
                    </a:lnTo>
                    <a:lnTo>
                      <a:pt x="3" y="222"/>
                    </a:lnTo>
                    <a:lnTo>
                      <a:pt x="1" y="220"/>
                    </a:lnTo>
                    <a:lnTo>
                      <a:pt x="1" y="218"/>
                    </a:lnTo>
                    <a:lnTo>
                      <a:pt x="3" y="215"/>
                    </a:lnTo>
                    <a:lnTo>
                      <a:pt x="3" y="215"/>
                    </a:lnTo>
                    <a:lnTo>
                      <a:pt x="3" y="212"/>
                    </a:lnTo>
                    <a:lnTo>
                      <a:pt x="3" y="210"/>
                    </a:lnTo>
                    <a:lnTo>
                      <a:pt x="3" y="210"/>
                    </a:lnTo>
                    <a:lnTo>
                      <a:pt x="5" y="205"/>
                    </a:lnTo>
                    <a:lnTo>
                      <a:pt x="5" y="205"/>
                    </a:lnTo>
                    <a:lnTo>
                      <a:pt x="5" y="203"/>
                    </a:lnTo>
                    <a:lnTo>
                      <a:pt x="5" y="203"/>
                    </a:lnTo>
                    <a:lnTo>
                      <a:pt x="5" y="203"/>
                    </a:lnTo>
                    <a:lnTo>
                      <a:pt x="6" y="200"/>
                    </a:lnTo>
                    <a:lnTo>
                      <a:pt x="6" y="198"/>
                    </a:lnTo>
                    <a:lnTo>
                      <a:pt x="6" y="198"/>
                    </a:lnTo>
                    <a:lnTo>
                      <a:pt x="8" y="196"/>
                    </a:lnTo>
                    <a:lnTo>
                      <a:pt x="8" y="195"/>
                    </a:lnTo>
                    <a:lnTo>
                      <a:pt x="10" y="193"/>
                    </a:lnTo>
                    <a:lnTo>
                      <a:pt x="10" y="191"/>
                    </a:lnTo>
                    <a:lnTo>
                      <a:pt x="15" y="188"/>
                    </a:lnTo>
                    <a:lnTo>
                      <a:pt x="18" y="188"/>
                    </a:lnTo>
                    <a:lnTo>
                      <a:pt x="22" y="186"/>
                    </a:lnTo>
                    <a:lnTo>
                      <a:pt x="23" y="185"/>
                    </a:lnTo>
                    <a:lnTo>
                      <a:pt x="23" y="185"/>
                    </a:lnTo>
                    <a:lnTo>
                      <a:pt x="25" y="183"/>
                    </a:lnTo>
                    <a:lnTo>
                      <a:pt x="27" y="180"/>
                    </a:lnTo>
                    <a:lnTo>
                      <a:pt x="27" y="176"/>
                    </a:lnTo>
                    <a:lnTo>
                      <a:pt x="30" y="171"/>
                    </a:lnTo>
                    <a:lnTo>
                      <a:pt x="30" y="169"/>
                    </a:lnTo>
                    <a:lnTo>
                      <a:pt x="32" y="168"/>
                    </a:lnTo>
                    <a:lnTo>
                      <a:pt x="33" y="163"/>
                    </a:lnTo>
                    <a:lnTo>
                      <a:pt x="37" y="159"/>
                    </a:lnTo>
                    <a:lnTo>
                      <a:pt x="37" y="159"/>
                    </a:lnTo>
                    <a:lnTo>
                      <a:pt x="42" y="154"/>
                    </a:lnTo>
                    <a:lnTo>
                      <a:pt x="45" y="151"/>
                    </a:lnTo>
                    <a:lnTo>
                      <a:pt x="54" y="144"/>
                    </a:lnTo>
                    <a:lnTo>
                      <a:pt x="54" y="142"/>
                    </a:lnTo>
                    <a:lnTo>
                      <a:pt x="54" y="142"/>
                    </a:lnTo>
                    <a:lnTo>
                      <a:pt x="54" y="142"/>
                    </a:lnTo>
                    <a:lnTo>
                      <a:pt x="54" y="141"/>
                    </a:lnTo>
                    <a:lnTo>
                      <a:pt x="50" y="137"/>
                    </a:lnTo>
                    <a:lnTo>
                      <a:pt x="49" y="135"/>
                    </a:lnTo>
                    <a:lnTo>
                      <a:pt x="40" y="129"/>
                    </a:lnTo>
                    <a:lnTo>
                      <a:pt x="32" y="124"/>
                    </a:lnTo>
                    <a:lnTo>
                      <a:pt x="23" y="119"/>
                    </a:lnTo>
                    <a:lnTo>
                      <a:pt x="22" y="119"/>
                    </a:lnTo>
                    <a:lnTo>
                      <a:pt x="20" y="117"/>
                    </a:lnTo>
                    <a:lnTo>
                      <a:pt x="20" y="117"/>
                    </a:lnTo>
                    <a:lnTo>
                      <a:pt x="18" y="113"/>
                    </a:lnTo>
                    <a:lnTo>
                      <a:pt x="16" y="105"/>
                    </a:lnTo>
                    <a:lnTo>
                      <a:pt x="16" y="105"/>
                    </a:lnTo>
                    <a:lnTo>
                      <a:pt x="16" y="103"/>
                    </a:lnTo>
                    <a:lnTo>
                      <a:pt x="16" y="103"/>
                    </a:lnTo>
                    <a:lnTo>
                      <a:pt x="13" y="100"/>
                    </a:lnTo>
                    <a:lnTo>
                      <a:pt x="11" y="100"/>
                    </a:lnTo>
                    <a:lnTo>
                      <a:pt x="10" y="100"/>
                    </a:lnTo>
                    <a:lnTo>
                      <a:pt x="10" y="100"/>
                    </a:lnTo>
                    <a:lnTo>
                      <a:pt x="5" y="100"/>
                    </a:lnTo>
                    <a:lnTo>
                      <a:pt x="5" y="100"/>
                    </a:lnTo>
                    <a:lnTo>
                      <a:pt x="5" y="96"/>
                    </a:lnTo>
                    <a:lnTo>
                      <a:pt x="3" y="96"/>
                    </a:lnTo>
                    <a:lnTo>
                      <a:pt x="1" y="88"/>
                    </a:lnTo>
                    <a:lnTo>
                      <a:pt x="1" y="80"/>
                    </a:lnTo>
                    <a:lnTo>
                      <a:pt x="1" y="76"/>
                    </a:lnTo>
                    <a:lnTo>
                      <a:pt x="3" y="76"/>
                    </a:lnTo>
                    <a:lnTo>
                      <a:pt x="3" y="76"/>
                    </a:lnTo>
                    <a:lnTo>
                      <a:pt x="5" y="76"/>
                    </a:lnTo>
                    <a:lnTo>
                      <a:pt x="6" y="74"/>
                    </a:lnTo>
                    <a:lnTo>
                      <a:pt x="10" y="64"/>
                    </a:lnTo>
                    <a:lnTo>
                      <a:pt x="10" y="64"/>
                    </a:lnTo>
                    <a:lnTo>
                      <a:pt x="8" y="64"/>
                    </a:lnTo>
                    <a:lnTo>
                      <a:pt x="1" y="56"/>
                    </a:lnTo>
                    <a:lnTo>
                      <a:pt x="1" y="54"/>
                    </a:lnTo>
                    <a:lnTo>
                      <a:pt x="1" y="54"/>
                    </a:lnTo>
                    <a:lnTo>
                      <a:pt x="1" y="54"/>
                    </a:lnTo>
                    <a:lnTo>
                      <a:pt x="1" y="54"/>
                    </a:lnTo>
                    <a:lnTo>
                      <a:pt x="0" y="54"/>
                    </a:lnTo>
                    <a:lnTo>
                      <a:pt x="0" y="52"/>
                    </a:lnTo>
                    <a:lnTo>
                      <a:pt x="0" y="51"/>
                    </a:lnTo>
                    <a:lnTo>
                      <a:pt x="1" y="49"/>
                    </a:lnTo>
                    <a:lnTo>
                      <a:pt x="1" y="47"/>
                    </a:lnTo>
                    <a:lnTo>
                      <a:pt x="3" y="47"/>
                    </a:lnTo>
                    <a:lnTo>
                      <a:pt x="5" y="46"/>
                    </a:lnTo>
                    <a:lnTo>
                      <a:pt x="6" y="44"/>
                    </a:lnTo>
                    <a:lnTo>
                      <a:pt x="6" y="44"/>
                    </a:lnTo>
                    <a:lnTo>
                      <a:pt x="10" y="39"/>
                    </a:lnTo>
                    <a:lnTo>
                      <a:pt x="10" y="37"/>
                    </a:lnTo>
                    <a:lnTo>
                      <a:pt x="10" y="36"/>
                    </a:lnTo>
                    <a:lnTo>
                      <a:pt x="10" y="36"/>
                    </a:lnTo>
                    <a:lnTo>
                      <a:pt x="10" y="36"/>
                    </a:lnTo>
                    <a:lnTo>
                      <a:pt x="8" y="36"/>
                    </a:lnTo>
                    <a:lnTo>
                      <a:pt x="11" y="30"/>
                    </a:lnTo>
                    <a:lnTo>
                      <a:pt x="15" y="25"/>
                    </a:lnTo>
                    <a:lnTo>
                      <a:pt x="15" y="20"/>
                    </a:lnTo>
                    <a:lnTo>
                      <a:pt x="15" y="19"/>
                    </a:lnTo>
                    <a:lnTo>
                      <a:pt x="13" y="19"/>
                    </a:lnTo>
                    <a:lnTo>
                      <a:pt x="15" y="17"/>
                    </a:lnTo>
                    <a:lnTo>
                      <a:pt x="15" y="12"/>
                    </a:lnTo>
                    <a:lnTo>
                      <a:pt x="15" y="12"/>
                    </a:lnTo>
                    <a:lnTo>
                      <a:pt x="16" y="7"/>
                    </a:lnTo>
                    <a:lnTo>
                      <a:pt x="20" y="3"/>
                    </a:lnTo>
                    <a:lnTo>
                      <a:pt x="23" y="0"/>
                    </a:lnTo>
                    <a:lnTo>
                      <a:pt x="45" y="8"/>
                    </a:lnTo>
                    <a:lnTo>
                      <a:pt x="52" y="12"/>
                    </a:lnTo>
                    <a:lnTo>
                      <a:pt x="54" y="12"/>
                    </a:lnTo>
                    <a:lnTo>
                      <a:pt x="66" y="17"/>
                    </a:lnTo>
                    <a:lnTo>
                      <a:pt x="67" y="19"/>
                    </a:lnTo>
                    <a:lnTo>
                      <a:pt x="77" y="22"/>
                    </a:lnTo>
                    <a:lnTo>
                      <a:pt x="79" y="22"/>
                    </a:lnTo>
                    <a:lnTo>
                      <a:pt x="83" y="24"/>
                    </a:lnTo>
                    <a:lnTo>
                      <a:pt x="83" y="24"/>
                    </a:lnTo>
                    <a:lnTo>
                      <a:pt x="94" y="29"/>
                    </a:lnTo>
                    <a:lnTo>
                      <a:pt x="96" y="29"/>
                    </a:lnTo>
                    <a:lnTo>
                      <a:pt x="96" y="29"/>
                    </a:lnTo>
                    <a:lnTo>
                      <a:pt x="96" y="37"/>
                    </a:lnTo>
                    <a:lnTo>
                      <a:pt x="96" y="39"/>
                    </a:lnTo>
                    <a:lnTo>
                      <a:pt x="96" y="41"/>
                    </a:lnTo>
                    <a:lnTo>
                      <a:pt x="96" y="42"/>
                    </a:lnTo>
                    <a:lnTo>
                      <a:pt x="96" y="42"/>
                    </a:lnTo>
                    <a:lnTo>
                      <a:pt x="96" y="44"/>
                    </a:lnTo>
                    <a:lnTo>
                      <a:pt x="96" y="46"/>
                    </a:lnTo>
                    <a:lnTo>
                      <a:pt x="94" y="52"/>
                    </a:lnTo>
                    <a:lnTo>
                      <a:pt x="94" y="54"/>
                    </a:lnTo>
                    <a:lnTo>
                      <a:pt x="94" y="56"/>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07" name="Freeform 204"/>
              <p:cNvSpPr>
                <a:spLocks/>
              </p:cNvSpPr>
              <p:nvPr/>
            </p:nvSpPr>
            <p:spPr bwMode="auto">
              <a:xfrm>
                <a:off x="4097338" y="3517900"/>
                <a:ext cx="966788" cy="1076325"/>
              </a:xfrm>
              <a:custGeom>
                <a:avLst/>
                <a:gdLst>
                  <a:gd name="T0" fmla="*/ 605 w 609"/>
                  <a:gd name="T1" fmla="*/ 93 h 678"/>
                  <a:gd name="T2" fmla="*/ 600 w 609"/>
                  <a:gd name="T3" fmla="*/ 117 h 678"/>
                  <a:gd name="T4" fmla="*/ 592 w 609"/>
                  <a:gd name="T5" fmla="*/ 218 h 678"/>
                  <a:gd name="T6" fmla="*/ 588 w 609"/>
                  <a:gd name="T7" fmla="*/ 271 h 678"/>
                  <a:gd name="T8" fmla="*/ 588 w 609"/>
                  <a:gd name="T9" fmla="*/ 276 h 678"/>
                  <a:gd name="T10" fmla="*/ 585 w 609"/>
                  <a:gd name="T11" fmla="*/ 322 h 678"/>
                  <a:gd name="T12" fmla="*/ 582 w 609"/>
                  <a:gd name="T13" fmla="*/ 356 h 678"/>
                  <a:gd name="T14" fmla="*/ 582 w 609"/>
                  <a:gd name="T15" fmla="*/ 364 h 678"/>
                  <a:gd name="T16" fmla="*/ 582 w 609"/>
                  <a:gd name="T17" fmla="*/ 366 h 678"/>
                  <a:gd name="T18" fmla="*/ 580 w 609"/>
                  <a:gd name="T19" fmla="*/ 374 h 678"/>
                  <a:gd name="T20" fmla="*/ 578 w 609"/>
                  <a:gd name="T21" fmla="*/ 401 h 678"/>
                  <a:gd name="T22" fmla="*/ 578 w 609"/>
                  <a:gd name="T23" fmla="*/ 407 h 678"/>
                  <a:gd name="T24" fmla="*/ 578 w 609"/>
                  <a:gd name="T25" fmla="*/ 413 h 678"/>
                  <a:gd name="T26" fmla="*/ 576 w 609"/>
                  <a:gd name="T27" fmla="*/ 432 h 678"/>
                  <a:gd name="T28" fmla="*/ 575 w 609"/>
                  <a:gd name="T29" fmla="*/ 452 h 678"/>
                  <a:gd name="T30" fmla="*/ 571 w 609"/>
                  <a:gd name="T31" fmla="*/ 483 h 678"/>
                  <a:gd name="T32" fmla="*/ 568 w 609"/>
                  <a:gd name="T33" fmla="*/ 525 h 678"/>
                  <a:gd name="T34" fmla="*/ 566 w 609"/>
                  <a:gd name="T35" fmla="*/ 540 h 678"/>
                  <a:gd name="T36" fmla="*/ 566 w 609"/>
                  <a:gd name="T37" fmla="*/ 547 h 678"/>
                  <a:gd name="T38" fmla="*/ 565 w 609"/>
                  <a:gd name="T39" fmla="*/ 556 h 678"/>
                  <a:gd name="T40" fmla="*/ 565 w 609"/>
                  <a:gd name="T41" fmla="*/ 571 h 678"/>
                  <a:gd name="T42" fmla="*/ 563 w 609"/>
                  <a:gd name="T43" fmla="*/ 586 h 678"/>
                  <a:gd name="T44" fmla="*/ 556 w 609"/>
                  <a:gd name="T45" fmla="*/ 647 h 678"/>
                  <a:gd name="T46" fmla="*/ 539 w 609"/>
                  <a:gd name="T47" fmla="*/ 645 h 678"/>
                  <a:gd name="T48" fmla="*/ 470 w 609"/>
                  <a:gd name="T49" fmla="*/ 640 h 678"/>
                  <a:gd name="T50" fmla="*/ 395 w 609"/>
                  <a:gd name="T51" fmla="*/ 634 h 678"/>
                  <a:gd name="T52" fmla="*/ 370 w 609"/>
                  <a:gd name="T53" fmla="*/ 630 h 678"/>
                  <a:gd name="T54" fmla="*/ 346 w 609"/>
                  <a:gd name="T55" fmla="*/ 628 h 678"/>
                  <a:gd name="T56" fmla="*/ 299 w 609"/>
                  <a:gd name="T57" fmla="*/ 623 h 678"/>
                  <a:gd name="T58" fmla="*/ 272 w 609"/>
                  <a:gd name="T59" fmla="*/ 620 h 678"/>
                  <a:gd name="T60" fmla="*/ 238 w 609"/>
                  <a:gd name="T61" fmla="*/ 617 h 678"/>
                  <a:gd name="T62" fmla="*/ 234 w 609"/>
                  <a:gd name="T63" fmla="*/ 617 h 678"/>
                  <a:gd name="T64" fmla="*/ 231 w 609"/>
                  <a:gd name="T65" fmla="*/ 634 h 678"/>
                  <a:gd name="T66" fmla="*/ 236 w 609"/>
                  <a:gd name="T67" fmla="*/ 639 h 678"/>
                  <a:gd name="T68" fmla="*/ 238 w 609"/>
                  <a:gd name="T69" fmla="*/ 640 h 678"/>
                  <a:gd name="T70" fmla="*/ 238 w 609"/>
                  <a:gd name="T71" fmla="*/ 642 h 678"/>
                  <a:gd name="T72" fmla="*/ 239 w 609"/>
                  <a:gd name="T73" fmla="*/ 642 h 678"/>
                  <a:gd name="T74" fmla="*/ 219 w 609"/>
                  <a:gd name="T75" fmla="*/ 640 h 678"/>
                  <a:gd name="T76" fmla="*/ 168 w 609"/>
                  <a:gd name="T77" fmla="*/ 635 h 678"/>
                  <a:gd name="T78" fmla="*/ 80 w 609"/>
                  <a:gd name="T79" fmla="*/ 657 h 678"/>
                  <a:gd name="T80" fmla="*/ 4 w 609"/>
                  <a:gd name="T81" fmla="*/ 647 h 678"/>
                  <a:gd name="T82" fmla="*/ 9 w 609"/>
                  <a:gd name="T83" fmla="*/ 603 h 678"/>
                  <a:gd name="T84" fmla="*/ 19 w 609"/>
                  <a:gd name="T85" fmla="*/ 539 h 678"/>
                  <a:gd name="T86" fmla="*/ 24 w 609"/>
                  <a:gd name="T87" fmla="*/ 498 h 678"/>
                  <a:gd name="T88" fmla="*/ 29 w 609"/>
                  <a:gd name="T89" fmla="*/ 461 h 678"/>
                  <a:gd name="T90" fmla="*/ 34 w 609"/>
                  <a:gd name="T91" fmla="*/ 429 h 678"/>
                  <a:gd name="T92" fmla="*/ 53 w 609"/>
                  <a:gd name="T93" fmla="*/ 293 h 678"/>
                  <a:gd name="T94" fmla="*/ 70 w 609"/>
                  <a:gd name="T95" fmla="*/ 173 h 678"/>
                  <a:gd name="T96" fmla="*/ 77 w 609"/>
                  <a:gd name="T97" fmla="*/ 127 h 678"/>
                  <a:gd name="T98" fmla="*/ 94 w 609"/>
                  <a:gd name="T99" fmla="*/ 3 h 678"/>
                  <a:gd name="T100" fmla="*/ 129 w 609"/>
                  <a:gd name="T101" fmla="*/ 5 h 678"/>
                  <a:gd name="T102" fmla="*/ 158 w 609"/>
                  <a:gd name="T103" fmla="*/ 8 h 678"/>
                  <a:gd name="T104" fmla="*/ 266 w 609"/>
                  <a:gd name="T105" fmla="*/ 22 h 678"/>
                  <a:gd name="T106" fmla="*/ 299 w 609"/>
                  <a:gd name="T107" fmla="*/ 27 h 678"/>
                  <a:gd name="T108" fmla="*/ 331 w 609"/>
                  <a:gd name="T109" fmla="*/ 30 h 678"/>
                  <a:gd name="T110" fmla="*/ 377 w 609"/>
                  <a:gd name="T111" fmla="*/ 35 h 678"/>
                  <a:gd name="T112" fmla="*/ 393 w 609"/>
                  <a:gd name="T113" fmla="*/ 37 h 678"/>
                  <a:gd name="T114" fmla="*/ 419 w 609"/>
                  <a:gd name="T115" fmla="*/ 39 h 678"/>
                  <a:gd name="T116" fmla="*/ 460 w 609"/>
                  <a:gd name="T117" fmla="*/ 44 h 678"/>
                  <a:gd name="T118" fmla="*/ 609 w 609"/>
                  <a:gd name="T119" fmla="*/ 5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678">
                    <a:moveTo>
                      <a:pt x="609" y="54"/>
                    </a:moveTo>
                    <a:lnTo>
                      <a:pt x="607" y="66"/>
                    </a:lnTo>
                    <a:lnTo>
                      <a:pt x="607" y="66"/>
                    </a:lnTo>
                    <a:lnTo>
                      <a:pt x="605" y="88"/>
                    </a:lnTo>
                    <a:lnTo>
                      <a:pt x="605" y="93"/>
                    </a:lnTo>
                    <a:lnTo>
                      <a:pt x="605" y="100"/>
                    </a:lnTo>
                    <a:lnTo>
                      <a:pt x="604" y="102"/>
                    </a:lnTo>
                    <a:lnTo>
                      <a:pt x="604" y="112"/>
                    </a:lnTo>
                    <a:lnTo>
                      <a:pt x="604" y="113"/>
                    </a:lnTo>
                    <a:lnTo>
                      <a:pt x="600" y="117"/>
                    </a:lnTo>
                    <a:lnTo>
                      <a:pt x="598" y="135"/>
                    </a:lnTo>
                    <a:lnTo>
                      <a:pt x="598" y="135"/>
                    </a:lnTo>
                    <a:lnTo>
                      <a:pt x="597" y="168"/>
                    </a:lnTo>
                    <a:lnTo>
                      <a:pt x="593" y="205"/>
                    </a:lnTo>
                    <a:lnTo>
                      <a:pt x="592" y="218"/>
                    </a:lnTo>
                    <a:lnTo>
                      <a:pt x="588" y="268"/>
                    </a:lnTo>
                    <a:lnTo>
                      <a:pt x="588" y="271"/>
                    </a:lnTo>
                    <a:lnTo>
                      <a:pt x="588" y="271"/>
                    </a:lnTo>
                    <a:lnTo>
                      <a:pt x="588" y="271"/>
                    </a:lnTo>
                    <a:lnTo>
                      <a:pt x="588" y="271"/>
                    </a:lnTo>
                    <a:lnTo>
                      <a:pt x="588" y="271"/>
                    </a:lnTo>
                    <a:lnTo>
                      <a:pt x="588" y="273"/>
                    </a:lnTo>
                    <a:lnTo>
                      <a:pt x="588" y="274"/>
                    </a:lnTo>
                    <a:lnTo>
                      <a:pt x="588" y="276"/>
                    </a:lnTo>
                    <a:lnTo>
                      <a:pt x="588" y="276"/>
                    </a:lnTo>
                    <a:lnTo>
                      <a:pt x="587" y="298"/>
                    </a:lnTo>
                    <a:lnTo>
                      <a:pt x="587" y="305"/>
                    </a:lnTo>
                    <a:lnTo>
                      <a:pt x="585" y="310"/>
                    </a:lnTo>
                    <a:lnTo>
                      <a:pt x="585" y="317"/>
                    </a:lnTo>
                    <a:lnTo>
                      <a:pt x="585" y="322"/>
                    </a:lnTo>
                    <a:lnTo>
                      <a:pt x="583" y="332"/>
                    </a:lnTo>
                    <a:lnTo>
                      <a:pt x="583" y="337"/>
                    </a:lnTo>
                    <a:lnTo>
                      <a:pt x="582" y="356"/>
                    </a:lnTo>
                    <a:lnTo>
                      <a:pt x="582" y="356"/>
                    </a:lnTo>
                    <a:lnTo>
                      <a:pt x="582" y="356"/>
                    </a:lnTo>
                    <a:lnTo>
                      <a:pt x="582" y="357"/>
                    </a:lnTo>
                    <a:lnTo>
                      <a:pt x="582" y="362"/>
                    </a:lnTo>
                    <a:lnTo>
                      <a:pt x="582" y="364"/>
                    </a:lnTo>
                    <a:lnTo>
                      <a:pt x="582" y="364"/>
                    </a:lnTo>
                    <a:lnTo>
                      <a:pt x="582" y="364"/>
                    </a:lnTo>
                    <a:lnTo>
                      <a:pt x="582" y="364"/>
                    </a:lnTo>
                    <a:lnTo>
                      <a:pt x="582" y="364"/>
                    </a:lnTo>
                    <a:lnTo>
                      <a:pt x="582" y="366"/>
                    </a:lnTo>
                    <a:lnTo>
                      <a:pt x="582" y="366"/>
                    </a:lnTo>
                    <a:lnTo>
                      <a:pt x="582" y="366"/>
                    </a:lnTo>
                    <a:lnTo>
                      <a:pt x="582" y="366"/>
                    </a:lnTo>
                    <a:lnTo>
                      <a:pt x="582" y="366"/>
                    </a:lnTo>
                    <a:lnTo>
                      <a:pt x="582" y="366"/>
                    </a:lnTo>
                    <a:lnTo>
                      <a:pt x="580" y="374"/>
                    </a:lnTo>
                    <a:lnTo>
                      <a:pt x="580" y="374"/>
                    </a:lnTo>
                    <a:lnTo>
                      <a:pt x="580" y="374"/>
                    </a:lnTo>
                    <a:lnTo>
                      <a:pt x="580" y="376"/>
                    </a:lnTo>
                    <a:lnTo>
                      <a:pt x="580" y="381"/>
                    </a:lnTo>
                    <a:lnTo>
                      <a:pt x="578" y="400"/>
                    </a:lnTo>
                    <a:lnTo>
                      <a:pt x="578" y="401"/>
                    </a:lnTo>
                    <a:lnTo>
                      <a:pt x="578" y="403"/>
                    </a:lnTo>
                    <a:lnTo>
                      <a:pt x="578" y="405"/>
                    </a:lnTo>
                    <a:lnTo>
                      <a:pt x="578" y="407"/>
                    </a:lnTo>
                    <a:lnTo>
                      <a:pt x="578" y="407"/>
                    </a:lnTo>
                    <a:lnTo>
                      <a:pt x="578" y="407"/>
                    </a:lnTo>
                    <a:lnTo>
                      <a:pt x="578" y="407"/>
                    </a:lnTo>
                    <a:lnTo>
                      <a:pt x="578" y="407"/>
                    </a:lnTo>
                    <a:lnTo>
                      <a:pt x="578" y="408"/>
                    </a:lnTo>
                    <a:lnTo>
                      <a:pt x="578" y="410"/>
                    </a:lnTo>
                    <a:lnTo>
                      <a:pt x="578" y="413"/>
                    </a:lnTo>
                    <a:lnTo>
                      <a:pt x="576" y="417"/>
                    </a:lnTo>
                    <a:lnTo>
                      <a:pt x="576" y="422"/>
                    </a:lnTo>
                    <a:lnTo>
                      <a:pt x="576" y="422"/>
                    </a:lnTo>
                    <a:lnTo>
                      <a:pt x="576" y="429"/>
                    </a:lnTo>
                    <a:lnTo>
                      <a:pt x="576" y="432"/>
                    </a:lnTo>
                    <a:lnTo>
                      <a:pt x="575" y="440"/>
                    </a:lnTo>
                    <a:lnTo>
                      <a:pt x="575" y="445"/>
                    </a:lnTo>
                    <a:lnTo>
                      <a:pt x="575" y="449"/>
                    </a:lnTo>
                    <a:lnTo>
                      <a:pt x="575" y="451"/>
                    </a:lnTo>
                    <a:lnTo>
                      <a:pt x="575" y="452"/>
                    </a:lnTo>
                    <a:lnTo>
                      <a:pt x="575" y="454"/>
                    </a:lnTo>
                    <a:lnTo>
                      <a:pt x="573" y="454"/>
                    </a:lnTo>
                    <a:lnTo>
                      <a:pt x="573" y="462"/>
                    </a:lnTo>
                    <a:lnTo>
                      <a:pt x="571" y="483"/>
                    </a:lnTo>
                    <a:lnTo>
                      <a:pt x="571" y="483"/>
                    </a:lnTo>
                    <a:lnTo>
                      <a:pt x="571" y="490"/>
                    </a:lnTo>
                    <a:lnTo>
                      <a:pt x="570" y="491"/>
                    </a:lnTo>
                    <a:lnTo>
                      <a:pt x="570" y="503"/>
                    </a:lnTo>
                    <a:lnTo>
                      <a:pt x="568" y="523"/>
                    </a:lnTo>
                    <a:lnTo>
                      <a:pt x="568" y="525"/>
                    </a:lnTo>
                    <a:lnTo>
                      <a:pt x="568" y="528"/>
                    </a:lnTo>
                    <a:lnTo>
                      <a:pt x="566" y="528"/>
                    </a:lnTo>
                    <a:lnTo>
                      <a:pt x="566" y="534"/>
                    </a:lnTo>
                    <a:lnTo>
                      <a:pt x="566" y="534"/>
                    </a:lnTo>
                    <a:lnTo>
                      <a:pt x="566" y="540"/>
                    </a:lnTo>
                    <a:lnTo>
                      <a:pt x="566" y="544"/>
                    </a:lnTo>
                    <a:lnTo>
                      <a:pt x="566" y="544"/>
                    </a:lnTo>
                    <a:lnTo>
                      <a:pt x="566" y="545"/>
                    </a:lnTo>
                    <a:lnTo>
                      <a:pt x="566" y="545"/>
                    </a:lnTo>
                    <a:lnTo>
                      <a:pt x="566" y="547"/>
                    </a:lnTo>
                    <a:lnTo>
                      <a:pt x="566" y="549"/>
                    </a:lnTo>
                    <a:lnTo>
                      <a:pt x="566" y="549"/>
                    </a:lnTo>
                    <a:lnTo>
                      <a:pt x="565" y="554"/>
                    </a:lnTo>
                    <a:lnTo>
                      <a:pt x="565" y="554"/>
                    </a:lnTo>
                    <a:lnTo>
                      <a:pt x="565" y="556"/>
                    </a:lnTo>
                    <a:lnTo>
                      <a:pt x="565" y="561"/>
                    </a:lnTo>
                    <a:lnTo>
                      <a:pt x="565" y="564"/>
                    </a:lnTo>
                    <a:lnTo>
                      <a:pt x="565" y="566"/>
                    </a:lnTo>
                    <a:lnTo>
                      <a:pt x="565" y="566"/>
                    </a:lnTo>
                    <a:lnTo>
                      <a:pt x="565" y="571"/>
                    </a:lnTo>
                    <a:lnTo>
                      <a:pt x="565" y="573"/>
                    </a:lnTo>
                    <a:lnTo>
                      <a:pt x="563" y="576"/>
                    </a:lnTo>
                    <a:lnTo>
                      <a:pt x="563" y="576"/>
                    </a:lnTo>
                    <a:lnTo>
                      <a:pt x="563" y="578"/>
                    </a:lnTo>
                    <a:lnTo>
                      <a:pt x="563" y="586"/>
                    </a:lnTo>
                    <a:lnTo>
                      <a:pt x="559" y="630"/>
                    </a:lnTo>
                    <a:lnTo>
                      <a:pt x="559" y="632"/>
                    </a:lnTo>
                    <a:lnTo>
                      <a:pt x="559" y="637"/>
                    </a:lnTo>
                    <a:lnTo>
                      <a:pt x="558" y="647"/>
                    </a:lnTo>
                    <a:lnTo>
                      <a:pt x="556" y="647"/>
                    </a:lnTo>
                    <a:lnTo>
                      <a:pt x="556" y="647"/>
                    </a:lnTo>
                    <a:lnTo>
                      <a:pt x="544" y="645"/>
                    </a:lnTo>
                    <a:lnTo>
                      <a:pt x="539" y="645"/>
                    </a:lnTo>
                    <a:lnTo>
                      <a:pt x="539" y="645"/>
                    </a:lnTo>
                    <a:lnTo>
                      <a:pt x="539" y="645"/>
                    </a:lnTo>
                    <a:lnTo>
                      <a:pt x="539" y="645"/>
                    </a:lnTo>
                    <a:lnTo>
                      <a:pt x="534" y="645"/>
                    </a:lnTo>
                    <a:lnTo>
                      <a:pt x="499" y="642"/>
                    </a:lnTo>
                    <a:lnTo>
                      <a:pt x="475" y="640"/>
                    </a:lnTo>
                    <a:lnTo>
                      <a:pt x="470" y="640"/>
                    </a:lnTo>
                    <a:lnTo>
                      <a:pt x="424" y="635"/>
                    </a:lnTo>
                    <a:lnTo>
                      <a:pt x="424" y="635"/>
                    </a:lnTo>
                    <a:lnTo>
                      <a:pt x="414" y="635"/>
                    </a:lnTo>
                    <a:lnTo>
                      <a:pt x="414" y="635"/>
                    </a:lnTo>
                    <a:lnTo>
                      <a:pt x="395" y="634"/>
                    </a:lnTo>
                    <a:lnTo>
                      <a:pt x="388" y="632"/>
                    </a:lnTo>
                    <a:lnTo>
                      <a:pt x="375" y="632"/>
                    </a:lnTo>
                    <a:lnTo>
                      <a:pt x="373" y="632"/>
                    </a:lnTo>
                    <a:lnTo>
                      <a:pt x="370" y="630"/>
                    </a:lnTo>
                    <a:lnTo>
                      <a:pt x="370" y="630"/>
                    </a:lnTo>
                    <a:lnTo>
                      <a:pt x="370" y="630"/>
                    </a:lnTo>
                    <a:lnTo>
                      <a:pt x="368" y="630"/>
                    </a:lnTo>
                    <a:lnTo>
                      <a:pt x="368" y="630"/>
                    </a:lnTo>
                    <a:lnTo>
                      <a:pt x="366" y="630"/>
                    </a:lnTo>
                    <a:lnTo>
                      <a:pt x="346" y="628"/>
                    </a:lnTo>
                    <a:lnTo>
                      <a:pt x="343" y="628"/>
                    </a:lnTo>
                    <a:lnTo>
                      <a:pt x="343" y="628"/>
                    </a:lnTo>
                    <a:lnTo>
                      <a:pt x="343" y="628"/>
                    </a:lnTo>
                    <a:lnTo>
                      <a:pt x="300" y="623"/>
                    </a:lnTo>
                    <a:lnTo>
                      <a:pt x="299" y="623"/>
                    </a:lnTo>
                    <a:lnTo>
                      <a:pt x="290" y="622"/>
                    </a:lnTo>
                    <a:lnTo>
                      <a:pt x="280" y="622"/>
                    </a:lnTo>
                    <a:lnTo>
                      <a:pt x="273" y="620"/>
                    </a:lnTo>
                    <a:lnTo>
                      <a:pt x="272" y="620"/>
                    </a:lnTo>
                    <a:lnTo>
                      <a:pt x="272" y="620"/>
                    </a:lnTo>
                    <a:lnTo>
                      <a:pt x="261" y="620"/>
                    </a:lnTo>
                    <a:lnTo>
                      <a:pt x="255" y="618"/>
                    </a:lnTo>
                    <a:lnTo>
                      <a:pt x="255" y="618"/>
                    </a:lnTo>
                    <a:lnTo>
                      <a:pt x="253" y="618"/>
                    </a:lnTo>
                    <a:lnTo>
                      <a:pt x="238" y="617"/>
                    </a:lnTo>
                    <a:lnTo>
                      <a:pt x="238" y="617"/>
                    </a:lnTo>
                    <a:lnTo>
                      <a:pt x="236" y="617"/>
                    </a:lnTo>
                    <a:lnTo>
                      <a:pt x="236" y="617"/>
                    </a:lnTo>
                    <a:lnTo>
                      <a:pt x="236" y="617"/>
                    </a:lnTo>
                    <a:lnTo>
                      <a:pt x="234" y="617"/>
                    </a:lnTo>
                    <a:lnTo>
                      <a:pt x="233" y="622"/>
                    </a:lnTo>
                    <a:lnTo>
                      <a:pt x="233" y="623"/>
                    </a:lnTo>
                    <a:lnTo>
                      <a:pt x="231" y="634"/>
                    </a:lnTo>
                    <a:lnTo>
                      <a:pt x="231" y="634"/>
                    </a:lnTo>
                    <a:lnTo>
                      <a:pt x="231" y="634"/>
                    </a:lnTo>
                    <a:lnTo>
                      <a:pt x="231" y="635"/>
                    </a:lnTo>
                    <a:lnTo>
                      <a:pt x="233" y="635"/>
                    </a:lnTo>
                    <a:lnTo>
                      <a:pt x="233" y="635"/>
                    </a:lnTo>
                    <a:lnTo>
                      <a:pt x="236" y="639"/>
                    </a:lnTo>
                    <a:lnTo>
                      <a:pt x="236" y="639"/>
                    </a:lnTo>
                    <a:lnTo>
                      <a:pt x="238" y="640"/>
                    </a:lnTo>
                    <a:lnTo>
                      <a:pt x="238" y="640"/>
                    </a:lnTo>
                    <a:lnTo>
                      <a:pt x="238" y="640"/>
                    </a:lnTo>
                    <a:lnTo>
                      <a:pt x="238" y="640"/>
                    </a:lnTo>
                    <a:lnTo>
                      <a:pt x="238" y="640"/>
                    </a:lnTo>
                    <a:lnTo>
                      <a:pt x="238" y="640"/>
                    </a:lnTo>
                    <a:lnTo>
                      <a:pt x="238" y="642"/>
                    </a:lnTo>
                    <a:lnTo>
                      <a:pt x="238" y="642"/>
                    </a:lnTo>
                    <a:lnTo>
                      <a:pt x="238" y="642"/>
                    </a:lnTo>
                    <a:lnTo>
                      <a:pt x="238" y="642"/>
                    </a:lnTo>
                    <a:lnTo>
                      <a:pt x="238" y="642"/>
                    </a:lnTo>
                    <a:lnTo>
                      <a:pt x="239" y="642"/>
                    </a:lnTo>
                    <a:lnTo>
                      <a:pt x="239" y="642"/>
                    </a:lnTo>
                    <a:lnTo>
                      <a:pt x="239" y="642"/>
                    </a:lnTo>
                    <a:lnTo>
                      <a:pt x="239" y="642"/>
                    </a:lnTo>
                    <a:lnTo>
                      <a:pt x="239" y="642"/>
                    </a:lnTo>
                    <a:lnTo>
                      <a:pt x="239" y="642"/>
                    </a:lnTo>
                    <a:lnTo>
                      <a:pt x="239" y="642"/>
                    </a:lnTo>
                    <a:lnTo>
                      <a:pt x="219" y="640"/>
                    </a:lnTo>
                    <a:lnTo>
                      <a:pt x="219" y="640"/>
                    </a:lnTo>
                    <a:lnTo>
                      <a:pt x="197" y="639"/>
                    </a:lnTo>
                    <a:lnTo>
                      <a:pt x="195" y="639"/>
                    </a:lnTo>
                    <a:lnTo>
                      <a:pt x="195" y="639"/>
                    </a:lnTo>
                    <a:lnTo>
                      <a:pt x="195" y="639"/>
                    </a:lnTo>
                    <a:lnTo>
                      <a:pt x="168" y="635"/>
                    </a:lnTo>
                    <a:lnTo>
                      <a:pt x="156" y="634"/>
                    </a:lnTo>
                    <a:lnTo>
                      <a:pt x="156" y="634"/>
                    </a:lnTo>
                    <a:lnTo>
                      <a:pt x="85" y="625"/>
                    </a:lnTo>
                    <a:lnTo>
                      <a:pt x="80" y="657"/>
                    </a:lnTo>
                    <a:lnTo>
                      <a:pt x="80" y="657"/>
                    </a:lnTo>
                    <a:lnTo>
                      <a:pt x="78" y="678"/>
                    </a:lnTo>
                    <a:lnTo>
                      <a:pt x="19" y="669"/>
                    </a:lnTo>
                    <a:lnTo>
                      <a:pt x="19" y="669"/>
                    </a:lnTo>
                    <a:lnTo>
                      <a:pt x="0" y="667"/>
                    </a:lnTo>
                    <a:lnTo>
                      <a:pt x="4" y="647"/>
                    </a:lnTo>
                    <a:lnTo>
                      <a:pt x="4" y="647"/>
                    </a:lnTo>
                    <a:lnTo>
                      <a:pt x="9" y="613"/>
                    </a:lnTo>
                    <a:lnTo>
                      <a:pt x="9" y="611"/>
                    </a:lnTo>
                    <a:lnTo>
                      <a:pt x="9" y="605"/>
                    </a:lnTo>
                    <a:lnTo>
                      <a:pt x="9" y="603"/>
                    </a:lnTo>
                    <a:lnTo>
                      <a:pt x="12" y="588"/>
                    </a:lnTo>
                    <a:lnTo>
                      <a:pt x="12" y="586"/>
                    </a:lnTo>
                    <a:lnTo>
                      <a:pt x="14" y="579"/>
                    </a:lnTo>
                    <a:lnTo>
                      <a:pt x="14" y="578"/>
                    </a:lnTo>
                    <a:lnTo>
                      <a:pt x="19" y="539"/>
                    </a:lnTo>
                    <a:lnTo>
                      <a:pt x="22" y="508"/>
                    </a:lnTo>
                    <a:lnTo>
                      <a:pt x="22" y="508"/>
                    </a:lnTo>
                    <a:lnTo>
                      <a:pt x="22" y="508"/>
                    </a:lnTo>
                    <a:lnTo>
                      <a:pt x="22" y="508"/>
                    </a:lnTo>
                    <a:lnTo>
                      <a:pt x="24" y="498"/>
                    </a:lnTo>
                    <a:lnTo>
                      <a:pt x="24" y="498"/>
                    </a:lnTo>
                    <a:lnTo>
                      <a:pt x="29" y="464"/>
                    </a:lnTo>
                    <a:lnTo>
                      <a:pt x="29" y="464"/>
                    </a:lnTo>
                    <a:lnTo>
                      <a:pt x="29" y="461"/>
                    </a:lnTo>
                    <a:lnTo>
                      <a:pt x="29" y="461"/>
                    </a:lnTo>
                    <a:lnTo>
                      <a:pt x="31" y="456"/>
                    </a:lnTo>
                    <a:lnTo>
                      <a:pt x="31" y="456"/>
                    </a:lnTo>
                    <a:lnTo>
                      <a:pt x="31" y="447"/>
                    </a:lnTo>
                    <a:lnTo>
                      <a:pt x="34" y="429"/>
                    </a:lnTo>
                    <a:lnTo>
                      <a:pt x="34" y="429"/>
                    </a:lnTo>
                    <a:lnTo>
                      <a:pt x="34" y="429"/>
                    </a:lnTo>
                    <a:lnTo>
                      <a:pt x="34" y="429"/>
                    </a:lnTo>
                    <a:lnTo>
                      <a:pt x="41" y="379"/>
                    </a:lnTo>
                    <a:lnTo>
                      <a:pt x="53" y="293"/>
                    </a:lnTo>
                    <a:lnTo>
                      <a:pt x="53" y="293"/>
                    </a:lnTo>
                    <a:lnTo>
                      <a:pt x="55" y="286"/>
                    </a:lnTo>
                    <a:lnTo>
                      <a:pt x="60" y="240"/>
                    </a:lnTo>
                    <a:lnTo>
                      <a:pt x="63" y="215"/>
                    </a:lnTo>
                    <a:lnTo>
                      <a:pt x="70" y="173"/>
                    </a:lnTo>
                    <a:lnTo>
                      <a:pt x="70" y="173"/>
                    </a:lnTo>
                    <a:lnTo>
                      <a:pt x="72" y="164"/>
                    </a:lnTo>
                    <a:lnTo>
                      <a:pt x="72" y="164"/>
                    </a:lnTo>
                    <a:lnTo>
                      <a:pt x="75" y="132"/>
                    </a:lnTo>
                    <a:lnTo>
                      <a:pt x="75" y="132"/>
                    </a:lnTo>
                    <a:lnTo>
                      <a:pt x="77" y="127"/>
                    </a:lnTo>
                    <a:lnTo>
                      <a:pt x="77" y="127"/>
                    </a:lnTo>
                    <a:lnTo>
                      <a:pt x="77" y="119"/>
                    </a:lnTo>
                    <a:lnTo>
                      <a:pt x="92" y="15"/>
                    </a:lnTo>
                    <a:lnTo>
                      <a:pt x="92" y="15"/>
                    </a:lnTo>
                    <a:lnTo>
                      <a:pt x="94" y="3"/>
                    </a:lnTo>
                    <a:lnTo>
                      <a:pt x="94" y="3"/>
                    </a:lnTo>
                    <a:lnTo>
                      <a:pt x="94" y="0"/>
                    </a:lnTo>
                    <a:lnTo>
                      <a:pt x="100" y="2"/>
                    </a:lnTo>
                    <a:lnTo>
                      <a:pt x="102" y="2"/>
                    </a:lnTo>
                    <a:lnTo>
                      <a:pt x="129" y="5"/>
                    </a:lnTo>
                    <a:lnTo>
                      <a:pt x="129" y="5"/>
                    </a:lnTo>
                    <a:lnTo>
                      <a:pt x="150" y="8"/>
                    </a:lnTo>
                    <a:lnTo>
                      <a:pt x="155" y="8"/>
                    </a:lnTo>
                    <a:lnTo>
                      <a:pt x="155" y="8"/>
                    </a:lnTo>
                    <a:lnTo>
                      <a:pt x="158" y="8"/>
                    </a:lnTo>
                    <a:lnTo>
                      <a:pt x="158" y="8"/>
                    </a:lnTo>
                    <a:lnTo>
                      <a:pt x="226" y="17"/>
                    </a:lnTo>
                    <a:lnTo>
                      <a:pt x="231" y="19"/>
                    </a:lnTo>
                    <a:lnTo>
                      <a:pt x="231" y="19"/>
                    </a:lnTo>
                    <a:lnTo>
                      <a:pt x="266" y="22"/>
                    </a:lnTo>
                    <a:lnTo>
                      <a:pt x="278" y="24"/>
                    </a:lnTo>
                    <a:lnTo>
                      <a:pt x="295" y="27"/>
                    </a:lnTo>
                    <a:lnTo>
                      <a:pt x="295" y="27"/>
                    </a:lnTo>
                    <a:lnTo>
                      <a:pt x="299" y="27"/>
                    </a:lnTo>
                    <a:lnTo>
                      <a:pt x="299" y="27"/>
                    </a:lnTo>
                    <a:lnTo>
                      <a:pt x="300" y="27"/>
                    </a:lnTo>
                    <a:lnTo>
                      <a:pt x="300" y="27"/>
                    </a:lnTo>
                    <a:lnTo>
                      <a:pt x="312" y="29"/>
                    </a:lnTo>
                    <a:lnTo>
                      <a:pt x="331" y="30"/>
                    </a:lnTo>
                    <a:lnTo>
                      <a:pt x="331" y="30"/>
                    </a:lnTo>
                    <a:lnTo>
                      <a:pt x="351" y="32"/>
                    </a:lnTo>
                    <a:lnTo>
                      <a:pt x="353" y="32"/>
                    </a:lnTo>
                    <a:lnTo>
                      <a:pt x="353" y="32"/>
                    </a:lnTo>
                    <a:lnTo>
                      <a:pt x="377" y="35"/>
                    </a:lnTo>
                    <a:lnTo>
                      <a:pt x="377" y="35"/>
                    </a:lnTo>
                    <a:lnTo>
                      <a:pt x="382" y="35"/>
                    </a:lnTo>
                    <a:lnTo>
                      <a:pt x="383" y="35"/>
                    </a:lnTo>
                    <a:lnTo>
                      <a:pt x="392" y="35"/>
                    </a:lnTo>
                    <a:lnTo>
                      <a:pt x="393" y="37"/>
                    </a:lnTo>
                    <a:lnTo>
                      <a:pt x="393" y="37"/>
                    </a:lnTo>
                    <a:lnTo>
                      <a:pt x="399" y="37"/>
                    </a:lnTo>
                    <a:lnTo>
                      <a:pt x="399" y="37"/>
                    </a:lnTo>
                    <a:lnTo>
                      <a:pt x="400" y="37"/>
                    </a:lnTo>
                    <a:lnTo>
                      <a:pt x="402" y="37"/>
                    </a:lnTo>
                    <a:lnTo>
                      <a:pt x="419" y="39"/>
                    </a:lnTo>
                    <a:lnTo>
                      <a:pt x="424" y="39"/>
                    </a:lnTo>
                    <a:lnTo>
                      <a:pt x="427" y="41"/>
                    </a:lnTo>
                    <a:lnTo>
                      <a:pt x="438" y="41"/>
                    </a:lnTo>
                    <a:lnTo>
                      <a:pt x="460" y="44"/>
                    </a:lnTo>
                    <a:lnTo>
                      <a:pt x="460" y="44"/>
                    </a:lnTo>
                    <a:lnTo>
                      <a:pt x="522" y="49"/>
                    </a:lnTo>
                    <a:lnTo>
                      <a:pt x="546" y="51"/>
                    </a:lnTo>
                    <a:lnTo>
                      <a:pt x="546" y="51"/>
                    </a:lnTo>
                    <a:lnTo>
                      <a:pt x="600" y="54"/>
                    </a:lnTo>
                    <a:lnTo>
                      <a:pt x="609" y="54"/>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08" name="Freeform 205"/>
              <p:cNvSpPr>
                <a:spLocks noEditPoints="1"/>
              </p:cNvSpPr>
              <p:nvPr/>
            </p:nvSpPr>
            <p:spPr bwMode="auto">
              <a:xfrm>
                <a:off x="8037513" y="1790700"/>
                <a:ext cx="1025525" cy="863600"/>
              </a:xfrm>
              <a:custGeom>
                <a:avLst/>
                <a:gdLst>
                  <a:gd name="T0" fmla="*/ 480 w 646"/>
                  <a:gd name="T1" fmla="*/ 541 h 544"/>
                  <a:gd name="T2" fmla="*/ 475 w 646"/>
                  <a:gd name="T3" fmla="*/ 532 h 544"/>
                  <a:gd name="T4" fmla="*/ 485 w 646"/>
                  <a:gd name="T5" fmla="*/ 524 h 544"/>
                  <a:gd name="T6" fmla="*/ 502 w 646"/>
                  <a:gd name="T7" fmla="*/ 490 h 544"/>
                  <a:gd name="T8" fmla="*/ 627 w 646"/>
                  <a:gd name="T9" fmla="*/ 432 h 544"/>
                  <a:gd name="T10" fmla="*/ 634 w 646"/>
                  <a:gd name="T11" fmla="*/ 407 h 544"/>
                  <a:gd name="T12" fmla="*/ 420 w 646"/>
                  <a:gd name="T13" fmla="*/ 22 h 544"/>
                  <a:gd name="T14" fmla="*/ 437 w 646"/>
                  <a:gd name="T15" fmla="*/ 71 h 544"/>
                  <a:gd name="T16" fmla="*/ 442 w 646"/>
                  <a:gd name="T17" fmla="*/ 126 h 544"/>
                  <a:gd name="T18" fmla="*/ 451 w 646"/>
                  <a:gd name="T19" fmla="*/ 158 h 544"/>
                  <a:gd name="T20" fmla="*/ 473 w 646"/>
                  <a:gd name="T21" fmla="*/ 197 h 544"/>
                  <a:gd name="T22" fmla="*/ 488 w 646"/>
                  <a:gd name="T23" fmla="*/ 292 h 544"/>
                  <a:gd name="T24" fmla="*/ 503 w 646"/>
                  <a:gd name="T25" fmla="*/ 417 h 544"/>
                  <a:gd name="T26" fmla="*/ 505 w 646"/>
                  <a:gd name="T27" fmla="*/ 458 h 544"/>
                  <a:gd name="T28" fmla="*/ 505 w 646"/>
                  <a:gd name="T29" fmla="*/ 481 h 544"/>
                  <a:gd name="T30" fmla="*/ 500 w 646"/>
                  <a:gd name="T31" fmla="*/ 493 h 544"/>
                  <a:gd name="T32" fmla="*/ 503 w 646"/>
                  <a:gd name="T33" fmla="*/ 497 h 544"/>
                  <a:gd name="T34" fmla="*/ 513 w 646"/>
                  <a:gd name="T35" fmla="*/ 483 h 544"/>
                  <a:gd name="T36" fmla="*/ 527 w 646"/>
                  <a:gd name="T37" fmla="*/ 478 h 544"/>
                  <a:gd name="T38" fmla="*/ 549 w 646"/>
                  <a:gd name="T39" fmla="*/ 473 h 544"/>
                  <a:gd name="T40" fmla="*/ 573 w 646"/>
                  <a:gd name="T41" fmla="*/ 461 h 544"/>
                  <a:gd name="T42" fmla="*/ 593 w 646"/>
                  <a:gd name="T43" fmla="*/ 451 h 544"/>
                  <a:gd name="T44" fmla="*/ 610 w 646"/>
                  <a:gd name="T45" fmla="*/ 429 h 544"/>
                  <a:gd name="T46" fmla="*/ 608 w 646"/>
                  <a:gd name="T47" fmla="*/ 437 h 544"/>
                  <a:gd name="T48" fmla="*/ 622 w 646"/>
                  <a:gd name="T49" fmla="*/ 441 h 544"/>
                  <a:gd name="T50" fmla="*/ 630 w 646"/>
                  <a:gd name="T51" fmla="*/ 442 h 544"/>
                  <a:gd name="T52" fmla="*/ 642 w 646"/>
                  <a:gd name="T53" fmla="*/ 431 h 544"/>
                  <a:gd name="T54" fmla="*/ 596 w 646"/>
                  <a:gd name="T55" fmla="*/ 475 h 544"/>
                  <a:gd name="T56" fmla="*/ 551 w 646"/>
                  <a:gd name="T57" fmla="*/ 510 h 544"/>
                  <a:gd name="T58" fmla="*/ 524 w 646"/>
                  <a:gd name="T59" fmla="*/ 520 h 544"/>
                  <a:gd name="T60" fmla="*/ 498 w 646"/>
                  <a:gd name="T61" fmla="*/ 532 h 544"/>
                  <a:gd name="T62" fmla="*/ 490 w 646"/>
                  <a:gd name="T63" fmla="*/ 527 h 544"/>
                  <a:gd name="T64" fmla="*/ 486 w 646"/>
                  <a:gd name="T65" fmla="*/ 509 h 544"/>
                  <a:gd name="T66" fmla="*/ 488 w 646"/>
                  <a:gd name="T67" fmla="*/ 480 h 544"/>
                  <a:gd name="T68" fmla="*/ 415 w 646"/>
                  <a:gd name="T69" fmla="*/ 451 h 544"/>
                  <a:gd name="T70" fmla="*/ 390 w 646"/>
                  <a:gd name="T71" fmla="*/ 439 h 544"/>
                  <a:gd name="T72" fmla="*/ 354 w 646"/>
                  <a:gd name="T73" fmla="*/ 393 h 544"/>
                  <a:gd name="T74" fmla="*/ 290 w 646"/>
                  <a:gd name="T75" fmla="*/ 400 h 544"/>
                  <a:gd name="T76" fmla="*/ 222 w 646"/>
                  <a:gd name="T77" fmla="*/ 414 h 544"/>
                  <a:gd name="T78" fmla="*/ 126 w 646"/>
                  <a:gd name="T79" fmla="*/ 434 h 544"/>
                  <a:gd name="T80" fmla="*/ 5 w 646"/>
                  <a:gd name="T81" fmla="*/ 456 h 544"/>
                  <a:gd name="T82" fmla="*/ 10 w 646"/>
                  <a:gd name="T83" fmla="*/ 412 h 544"/>
                  <a:gd name="T84" fmla="*/ 29 w 646"/>
                  <a:gd name="T85" fmla="*/ 392 h 544"/>
                  <a:gd name="T86" fmla="*/ 43 w 646"/>
                  <a:gd name="T87" fmla="*/ 375 h 544"/>
                  <a:gd name="T88" fmla="*/ 58 w 646"/>
                  <a:gd name="T89" fmla="*/ 351 h 544"/>
                  <a:gd name="T90" fmla="*/ 53 w 646"/>
                  <a:gd name="T91" fmla="*/ 337 h 544"/>
                  <a:gd name="T92" fmla="*/ 36 w 646"/>
                  <a:gd name="T93" fmla="*/ 312 h 544"/>
                  <a:gd name="T94" fmla="*/ 54 w 646"/>
                  <a:gd name="T95" fmla="*/ 283 h 544"/>
                  <a:gd name="T96" fmla="*/ 104 w 646"/>
                  <a:gd name="T97" fmla="*/ 270 h 544"/>
                  <a:gd name="T98" fmla="*/ 127 w 646"/>
                  <a:gd name="T99" fmla="*/ 270 h 544"/>
                  <a:gd name="T100" fmla="*/ 146 w 646"/>
                  <a:gd name="T101" fmla="*/ 276 h 544"/>
                  <a:gd name="T102" fmla="*/ 170 w 646"/>
                  <a:gd name="T103" fmla="*/ 268 h 544"/>
                  <a:gd name="T104" fmla="*/ 195 w 646"/>
                  <a:gd name="T105" fmla="*/ 263 h 544"/>
                  <a:gd name="T106" fmla="*/ 212 w 646"/>
                  <a:gd name="T107" fmla="*/ 251 h 544"/>
                  <a:gd name="T108" fmla="*/ 224 w 646"/>
                  <a:gd name="T109" fmla="*/ 231 h 544"/>
                  <a:gd name="T110" fmla="*/ 242 w 646"/>
                  <a:gd name="T111" fmla="*/ 221 h 544"/>
                  <a:gd name="T112" fmla="*/ 231 w 646"/>
                  <a:gd name="T113" fmla="*/ 187 h 544"/>
                  <a:gd name="T114" fmla="*/ 239 w 646"/>
                  <a:gd name="T115" fmla="*/ 178 h 544"/>
                  <a:gd name="T116" fmla="*/ 227 w 646"/>
                  <a:gd name="T117" fmla="*/ 170 h 544"/>
                  <a:gd name="T118" fmla="*/ 217 w 646"/>
                  <a:gd name="T119" fmla="*/ 156 h 544"/>
                  <a:gd name="T120" fmla="*/ 239 w 646"/>
                  <a:gd name="T121" fmla="*/ 122 h 544"/>
                  <a:gd name="T122" fmla="*/ 268 w 646"/>
                  <a:gd name="T123" fmla="*/ 71 h 544"/>
                  <a:gd name="T124" fmla="*/ 297 w 646"/>
                  <a:gd name="T125" fmla="*/ 34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6" h="544">
                    <a:moveTo>
                      <a:pt x="485" y="524"/>
                    </a:moveTo>
                    <a:lnTo>
                      <a:pt x="485" y="525"/>
                    </a:lnTo>
                    <a:lnTo>
                      <a:pt x="486" y="527"/>
                    </a:lnTo>
                    <a:lnTo>
                      <a:pt x="486" y="529"/>
                    </a:lnTo>
                    <a:lnTo>
                      <a:pt x="486" y="531"/>
                    </a:lnTo>
                    <a:lnTo>
                      <a:pt x="485" y="532"/>
                    </a:lnTo>
                    <a:lnTo>
                      <a:pt x="483" y="536"/>
                    </a:lnTo>
                    <a:lnTo>
                      <a:pt x="481" y="537"/>
                    </a:lnTo>
                    <a:lnTo>
                      <a:pt x="480" y="539"/>
                    </a:lnTo>
                    <a:lnTo>
                      <a:pt x="480" y="541"/>
                    </a:lnTo>
                    <a:lnTo>
                      <a:pt x="478" y="541"/>
                    </a:lnTo>
                    <a:lnTo>
                      <a:pt x="476" y="542"/>
                    </a:lnTo>
                    <a:lnTo>
                      <a:pt x="475" y="544"/>
                    </a:lnTo>
                    <a:lnTo>
                      <a:pt x="473" y="544"/>
                    </a:lnTo>
                    <a:lnTo>
                      <a:pt x="473" y="542"/>
                    </a:lnTo>
                    <a:lnTo>
                      <a:pt x="475" y="541"/>
                    </a:lnTo>
                    <a:lnTo>
                      <a:pt x="473" y="539"/>
                    </a:lnTo>
                    <a:lnTo>
                      <a:pt x="475" y="537"/>
                    </a:lnTo>
                    <a:lnTo>
                      <a:pt x="476" y="536"/>
                    </a:lnTo>
                    <a:lnTo>
                      <a:pt x="475" y="532"/>
                    </a:lnTo>
                    <a:lnTo>
                      <a:pt x="476" y="532"/>
                    </a:lnTo>
                    <a:lnTo>
                      <a:pt x="476" y="531"/>
                    </a:lnTo>
                    <a:lnTo>
                      <a:pt x="475" y="529"/>
                    </a:lnTo>
                    <a:lnTo>
                      <a:pt x="475" y="527"/>
                    </a:lnTo>
                    <a:lnTo>
                      <a:pt x="475" y="525"/>
                    </a:lnTo>
                    <a:lnTo>
                      <a:pt x="476" y="525"/>
                    </a:lnTo>
                    <a:lnTo>
                      <a:pt x="478" y="525"/>
                    </a:lnTo>
                    <a:lnTo>
                      <a:pt x="480" y="525"/>
                    </a:lnTo>
                    <a:lnTo>
                      <a:pt x="483" y="524"/>
                    </a:lnTo>
                    <a:lnTo>
                      <a:pt x="485" y="524"/>
                    </a:lnTo>
                    <a:close/>
                    <a:moveTo>
                      <a:pt x="485" y="517"/>
                    </a:moveTo>
                    <a:lnTo>
                      <a:pt x="485" y="519"/>
                    </a:lnTo>
                    <a:lnTo>
                      <a:pt x="485" y="517"/>
                    </a:lnTo>
                    <a:close/>
                    <a:moveTo>
                      <a:pt x="503" y="495"/>
                    </a:moveTo>
                    <a:lnTo>
                      <a:pt x="502" y="495"/>
                    </a:lnTo>
                    <a:lnTo>
                      <a:pt x="502" y="493"/>
                    </a:lnTo>
                    <a:lnTo>
                      <a:pt x="503" y="495"/>
                    </a:lnTo>
                    <a:close/>
                    <a:moveTo>
                      <a:pt x="502" y="490"/>
                    </a:moveTo>
                    <a:lnTo>
                      <a:pt x="500" y="490"/>
                    </a:lnTo>
                    <a:lnTo>
                      <a:pt x="502" y="490"/>
                    </a:lnTo>
                    <a:close/>
                    <a:moveTo>
                      <a:pt x="627" y="432"/>
                    </a:moveTo>
                    <a:lnTo>
                      <a:pt x="627" y="437"/>
                    </a:lnTo>
                    <a:lnTo>
                      <a:pt x="627" y="436"/>
                    </a:lnTo>
                    <a:lnTo>
                      <a:pt x="625" y="434"/>
                    </a:lnTo>
                    <a:lnTo>
                      <a:pt x="624" y="434"/>
                    </a:lnTo>
                    <a:lnTo>
                      <a:pt x="622" y="434"/>
                    </a:lnTo>
                    <a:lnTo>
                      <a:pt x="622" y="432"/>
                    </a:lnTo>
                    <a:lnTo>
                      <a:pt x="624" y="432"/>
                    </a:lnTo>
                    <a:lnTo>
                      <a:pt x="624" y="431"/>
                    </a:lnTo>
                    <a:lnTo>
                      <a:pt x="627" y="432"/>
                    </a:lnTo>
                    <a:close/>
                    <a:moveTo>
                      <a:pt x="632" y="409"/>
                    </a:moveTo>
                    <a:lnTo>
                      <a:pt x="630" y="410"/>
                    </a:lnTo>
                    <a:lnTo>
                      <a:pt x="629" y="412"/>
                    </a:lnTo>
                    <a:lnTo>
                      <a:pt x="625" y="414"/>
                    </a:lnTo>
                    <a:lnTo>
                      <a:pt x="625" y="412"/>
                    </a:lnTo>
                    <a:lnTo>
                      <a:pt x="627" y="410"/>
                    </a:lnTo>
                    <a:lnTo>
                      <a:pt x="629" y="409"/>
                    </a:lnTo>
                    <a:lnTo>
                      <a:pt x="632" y="409"/>
                    </a:lnTo>
                    <a:lnTo>
                      <a:pt x="632" y="407"/>
                    </a:lnTo>
                    <a:lnTo>
                      <a:pt x="634" y="407"/>
                    </a:lnTo>
                    <a:lnTo>
                      <a:pt x="632" y="409"/>
                    </a:lnTo>
                    <a:close/>
                    <a:moveTo>
                      <a:pt x="347" y="19"/>
                    </a:moveTo>
                    <a:lnTo>
                      <a:pt x="359" y="16"/>
                    </a:lnTo>
                    <a:lnTo>
                      <a:pt x="368" y="14"/>
                    </a:lnTo>
                    <a:lnTo>
                      <a:pt x="378" y="10"/>
                    </a:lnTo>
                    <a:lnTo>
                      <a:pt x="397" y="5"/>
                    </a:lnTo>
                    <a:lnTo>
                      <a:pt x="417" y="0"/>
                    </a:lnTo>
                    <a:lnTo>
                      <a:pt x="417" y="2"/>
                    </a:lnTo>
                    <a:lnTo>
                      <a:pt x="419" y="10"/>
                    </a:lnTo>
                    <a:lnTo>
                      <a:pt x="420" y="22"/>
                    </a:lnTo>
                    <a:lnTo>
                      <a:pt x="424" y="27"/>
                    </a:lnTo>
                    <a:lnTo>
                      <a:pt x="424" y="36"/>
                    </a:lnTo>
                    <a:lnTo>
                      <a:pt x="425" y="46"/>
                    </a:lnTo>
                    <a:lnTo>
                      <a:pt x="427" y="51"/>
                    </a:lnTo>
                    <a:lnTo>
                      <a:pt x="429" y="53"/>
                    </a:lnTo>
                    <a:lnTo>
                      <a:pt x="430" y="54"/>
                    </a:lnTo>
                    <a:lnTo>
                      <a:pt x="434" y="60"/>
                    </a:lnTo>
                    <a:lnTo>
                      <a:pt x="436" y="61"/>
                    </a:lnTo>
                    <a:lnTo>
                      <a:pt x="437" y="66"/>
                    </a:lnTo>
                    <a:lnTo>
                      <a:pt x="437" y="71"/>
                    </a:lnTo>
                    <a:lnTo>
                      <a:pt x="441" y="87"/>
                    </a:lnTo>
                    <a:lnTo>
                      <a:pt x="441" y="88"/>
                    </a:lnTo>
                    <a:lnTo>
                      <a:pt x="439" y="92"/>
                    </a:lnTo>
                    <a:lnTo>
                      <a:pt x="437" y="97"/>
                    </a:lnTo>
                    <a:lnTo>
                      <a:pt x="437" y="102"/>
                    </a:lnTo>
                    <a:lnTo>
                      <a:pt x="437" y="110"/>
                    </a:lnTo>
                    <a:lnTo>
                      <a:pt x="437" y="114"/>
                    </a:lnTo>
                    <a:lnTo>
                      <a:pt x="441" y="115"/>
                    </a:lnTo>
                    <a:lnTo>
                      <a:pt x="441" y="117"/>
                    </a:lnTo>
                    <a:lnTo>
                      <a:pt x="442" y="126"/>
                    </a:lnTo>
                    <a:lnTo>
                      <a:pt x="442" y="127"/>
                    </a:lnTo>
                    <a:lnTo>
                      <a:pt x="444" y="131"/>
                    </a:lnTo>
                    <a:lnTo>
                      <a:pt x="447" y="138"/>
                    </a:lnTo>
                    <a:lnTo>
                      <a:pt x="449" y="141"/>
                    </a:lnTo>
                    <a:lnTo>
                      <a:pt x="451" y="143"/>
                    </a:lnTo>
                    <a:lnTo>
                      <a:pt x="452" y="144"/>
                    </a:lnTo>
                    <a:lnTo>
                      <a:pt x="452" y="148"/>
                    </a:lnTo>
                    <a:lnTo>
                      <a:pt x="451" y="149"/>
                    </a:lnTo>
                    <a:lnTo>
                      <a:pt x="451" y="156"/>
                    </a:lnTo>
                    <a:lnTo>
                      <a:pt x="451" y="158"/>
                    </a:lnTo>
                    <a:lnTo>
                      <a:pt x="451" y="161"/>
                    </a:lnTo>
                    <a:lnTo>
                      <a:pt x="451" y="168"/>
                    </a:lnTo>
                    <a:lnTo>
                      <a:pt x="454" y="170"/>
                    </a:lnTo>
                    <a:lnTo>
                      <a:pt x="454" y="163"/>
                    </a:lnTo>
                    <a:lnTo>
                      <a:pt x="459" y="161"/>
                    </a:lnTo>
                    <a:lnTo>
                      <a:pt x="466" y="170"/>
                    </a:lnTo>
                    <a:lnTo>
                      <a:pt x="468" y="173"/>
                    </a:lnTo>
                    <a:lnTo>
                      <a:pt x="471" y="190"/>
                    </a:lnTo>
                    <a:lnTo>
                      <a:pt x="471" y="192"/>
                    </a:lnTo>
                    <a:lnTo>
                      <a:pt x="473" y="197"/>
                    </a:lnTo>
                    <a:lnTo>
                      <a:pt x="475" y="209"/>
                    </a:lnTo>
                    <a:lnTo>
                      <a:pt x="480" y="229"/>
                    </a:lnTo>
                    <a:lnTo>
                      <a:pt x="481" y="241"/>
                    </a:lnTo>
                    <a:lnTo>
                      <a:pt x="485" y="253"/>
                    </a:lnTo>
                    <a:lnTo>
                      <a:pt x="483" y="253"/>
                    </a:lnTo>
                    <a:lnTo>
                      <a:pt x="485" y="256"/>
                    </a:lnTo>
                    <a:lnTo>
                      <a:pt x="486" y="263"/>
                    </a:lnTo>
                    <a:lnTo>
                      <a:pt x="488" y="263"/>
                    </a:lnTo>
                    <a:lnTo>
                      <a:pt x="488" y="276"/>
                    </a:lnTo>
                    <a:lnTo>
                      <a:pt x="488" y="292"/>
                    </a:lnTo>
                    <a:lnTo>
                      <a:pt x="488" y="312"/>
                    </a:lnTo>
                    <a:lnTo>
                      <a:pt x="488" y="344"/>
                    </a:lnTo>
                    <a:lnTo>
                      <a:pt x="490" y="349"/>
                    </a:lnTo>
                    <a:lnTo>
                      <a:pt x="495" y="375"/>
                    </a:lnTo>
                    <a:lnTo>
                      <a:pt x="497" y="383"/>
                    </a:lnTo>
                    <a:lnTo>
                      <a:pt x="498" y="393"/>
                    </a:lnTo>
                    <a:lnTo>
                      <a:pt x="500" y="400"/>
                    </a:lnTo>
                    <a:lnTo>
                      <a:pt x="502" y="410"/>
                    </a:lnTo>
                    <a:lnTo>
                      <a:pt x="503" y="415"/>
                    </a:lnTo>
                    <a:lnTo>
                      <a:pt x="503" y="417"/>
                    </a:lnTo>
                    <a:lnTo>
                      <a:pt x="503" y="419"/>
                    </a:lnTo>
                    <a:lnTo>
                      <a:pt x="503" y="420"/>
                    </a:lnTo>
                    <a:lnTo>
                      <a:pt x="503" y="422"/>
                    </a:lnTo>
                    <a:lnTo>
                      <a:pt x="505" y="429"/>
                    </a:lnTo>
                    <a:lnTo>
                      <a:pt x="507" y="437"/>
                    </a:lnTo>
                    <a:lnTo>
                      <a:pt x="515" y="446"/>
                    </a:lnTo>
                    <a:lnTo>
                      <a:pt x="513" y="448"/>
                    </a:lnTo>
                    <a:lnTo>
                      <a:pt x="512" y="449"/>
                    </a:lnTo>
                    <a:lnTo>
                      <a:pt x="505" y="456"/>
                    </a:lnTo>
                    <a:lnTo>
                      <a:pt x="505" y="458"/>
                    </a:lnTo>
                    <a:lnTo>
                      <a:pt x="498" y="464"/>
                    </a:lnTo>
                    <a:lnTo>
                      <a:pt x="502" y="468"/>
                    </a:lnTo>
                    <a:lnTo>
                      <a:pt x="503" y="470"/>
                    </a:lnTo>
                    <a:lnTo>
                      <a:pt x="505" y="471"/>
                    </a:lnTo>
                    <a:lnTo>
                      <a:pt x="507" y="473"/>
                    </a:lnTo>
                    <a:lnTo>
                      <a:pt x="507" y="476"/>
                    </a:lnTo>
                    <a:lnTo>
                      <a:pt x="507" y="478"/>
                    </a:lnTo>
                    <a:lnTo>
                      <a:pt x="507" y="480"/>
                    </a:lnTo>
                    <a:lnTo>
                      <a:pt x="507" y="481"/>
                    </a:lnTo>
                    <a:lnTo>
                      <a:pt x="505" y="481"/>
                    </a:lnTo>
                    <a:lnTo>
                      <a:pt x="503" y="483"/>
                    </a:lnTo>
                    <a:lnTo>
                      <a:pt x="503" y="485"/>
                    </a:lnTo>
                    <a:lnTo>
                      <a:pt x="502" y="487"/>
                    </a:lnTo>
                    <a:lnTo>
                      <a:pt x="500" y="490"/>
                    </a:lnTo>
                    <a:lnTo>
                      <a:pt x="500" y="492"/>
                    </a:lnTo>
                    <a:lnTo>
                      <a:pt x="500" y="493"/>
                    </a:lnTo>
                    <a:lnTo>
                      <a:pt x="502" y="493"/>
                    </a:lnTo>
                    <a:lnTo>
                      <a:pt x="502" y="495"/>
                    </a:lnTo>
                    <a:lnTo>
                      <a:pt x="500" y="495"/>
                    </a:lnTo>
                    <a:lnTo>
                      <a:pt x="500" y="493"/>
                    </a:lnTo>
                    <a:lnTo>
                      <a:pt x="500" y="495"/>
                    </a:lnTo>
                    <a:lnTo>
                      <a:pt x="498" y="495"/>
                    </a:lnTo>
                    <a:lnTo>
                      <a:pt x="498" y="497"/>
                    </a:lnTo>
                    <a:lnTo>
                      <a:pt x="500" y="497"/>
                    </a:lnTo>
                    <a:lnTo>
                      <a:pt x="500" y="498"/>
                    </a:lnTo>
                    <a:lnTo>
                      <a:pt x="502" y="498"/>
                    </a:lnTo>
                    <a:lnTo>
                      <a:pt x="502" y="500"/>
                    </a:lnTo>
                    <a:lnTo>
                      <a:pt x="503" y="500"/>
                    </a:lnTo>
                    <a:lnTo>
                      <a:pt x="505" y="497"/>
                    </a:lnTo>
                    <a:lnTo>
                      <a:pt x="503" y="497"/>
                    </a:lnTo>
                    <a:lnTo>
                      <a:pt x="505" y="493"/>
                    </a:lnTo>
                    <a:lnTo>
                      <a:pt x="505" y="492"/>
                    </a:lnTo>
                    <a:lnTo>
                      <a:pt x="507" y="490"/>
                    </a:lnTo>
                    <a:lnTo>
                      <a:pt x="510" y="492"/>
                    </a:lnTo>
                    <a:lnTo>
                      <a:pt x="510" y="490"/>
                    </a:lnTo>
                    <a:lnTo>
                      <a:pt x="510" y="488"/>
                    </a:lnTo>
                    <a:lnTo>
                      <a:pt x="512" y="487"/>
                    </a:lnTo>
                    <a:lnTo>
                      <a:pt x="512" y="485"/>
                    </a:lnTo>
                    <a:lnTo>
                      <a:pt x="513" y="485"/>
                    </a:lnTo>
                    <a:lnTo>
                      <a:pt x="513" y="483"/>
                    </a:lnTo>
                    <a:lnTo>
                      <a:pt x="515" y="483"/>
                    </a:lnTo>
                    <a:lnTo>
                      <a:pt x="517" y="483"/>
                    </a:lnTo>
                    <a:lnTo>
                      <a:pt x="519" y="483"/>
                    </a:lnTo>
                    <a:lnTo>
                      <a:pt x="520" y="481"/>
                    </a:lnTo>
                    <a:lnTo>
                      <a:pt x="522" y="481"/>
                    </a:lnTo>
                    <a:lnTo>
                      <a:pt x="522" y="480"/>
                    </a:lnTo>
                    <a:lnTo>
                      <a:pt x="522" y="478"/>
                    </a:lnTo>
                    <a:lnTo>
                      <a:pt x="524" y="478"/>
                    </a:lnTo>
                    <a:lnTo>
                      <a:pt x="525" y="478"/>
                    </a:lnTo>
                    <a:lnTo>
                      <a:pt x="527" y="478"/>
                    </a:lnTo>
                    <a:lnTo>
                      <a:pt x="527" y="480"/>
                    </a:lnTo>
                    <a:lnTo>
                      <a:pt x="529" y="478"/>
                    </a:lnTo>
                    <a:lnTo>
                      <a:pt x="529" y="476"/>
                    </a:lnTo>
                    <a:lnTo>
                      <a:pt x="529" y="475"/>
                    </a:lnTo>
                    <a:lnTo>
                      <a:pt x="530" y="476"/>
                    </a:lnTo>
                    <a:lnTo>
                      <a:pt x="532" y="476"/>
                    </a:lnTo>
                    <a:lnTo>
                      <a:pt x="534" y="476"/>
                    </a:lnTo>
                    <a:lnTo>
                      <a:pt x="537" y="476"/>
                    </a:lnTo>
                    <a:lnTo>
                      <a:pt x="542" y="478"/>
                    </a:lnTo>
                    <a:lnTo>
                      <a:pt x="549" y="473"/>
                    </a:lnTo>
                    <a:lnTo>
                      <a:pt x="547" y="470"/>
                    </a:lnTo>
                    <a:lnTo>
                      <a:pt x="547" y="468"/>
                    </a:lnTo>
                    <a:lnTo>
                      <a:pt x="551" y="468"/>
                    </a:lnTo>
                    <a:lnTo>
                      <a:pt x="552" y="466"/>
                    </a:lnTo>
                    <a:lnTo>
                      <a:pt x="556" y="466"/>
                    </a:lnTo>
                    <a:lnTo>
                      <a:pt x="559" y="466"/>
                    </a:lnTo>
                    <a:lnTo>
                      <a:pt x="563" y="464"/>
                    </a:lnTo>
                    <a:lnTo>
                      <a:pt x="566" y="464"/>
                    </a:lnTo>
                    <a:lnTo>
                      <a:pt x="568" y="464"/>
                    </a:lnTo>
                    <a:lnTo>
                      <a:pt x="573" y="461"/>
                    </a:lnTo>
                    <a:lnTo>
                      <a:pt x="576" y="461"/>
                    </a:lnTo>
                    <a:lnTo>
                      <a:pt x="578" y="459"/>
                    </a:lnTo>
                    <a:lnTo>
                      <a:pt x="581" y="458"/>
                    </a:lnTo>
                    <a:lnTo>
                      <a:pt x="583" y="458"/>
                    </a:lnTo>
                    <a:lnTo>
                      <a:pt x="585" y="456"/>
                    </a:lnTo>
                    <a:lnTo>
                      <a:pt x="586" y="456"/>
                    </a:lnTo>
                    <a:lnTo>
                      <a:pt x="591" y="454"/>
                    </a:lnTo>
                    <a:lnTo>
                      <a:pt x="591" y="453"/>
                    </a:lnTo>
                    <a:lnTo>
                      <a:pt x="591" y="451"/>
                    </a:lnTo>
                    <a:lnTo>
                      <a:pt x="593" y="451"/>
                    </a:lnTo>
                    <a:lnTo>
                      <a:pt x="595" y="448"/>
                    </a:lnTo>
                    <a:lnTo>
                      <a:pt x="598" y="446"/>
                    </a:lnTo>
                    <a:lnTo>
                      <a:pt x="598" y="444"/>
                    </a:lnTo>
                    <a:lnTo>
                      <a:pt x="598" y="441"/>
                    </a:lnTo>
                    <a:lnTo>
                      <a:pt x="602" y="441"/>
                    </a:lnTo>
                    <a:lnTo>
                      <a:pt x="603" y="439"/>
                    </a:lnTo>
                    <a:lnTo>
                      <a:pt x="605" y="434"/>
                    </a:lnTo>
                    <a:lnTo>
                      <a:pt x="607" y="432"/>
                    </a:lnTo>
                    <a:lnTo>
                      <a:pt x="608" y="429"/>
                    </a:lnTo>
                    <a:lnTo>
                      <a:pt x="610" y="429"/>
                    </a:lnTo>
                    <a:lnTo>
                      <a:pt x="612" y="429"/>
                    </a:lnTo>
                    <a:lnTo>
                      <a:pt x="613" y="429"/>
                    </a:lnTo>
                    <a:lnTo>
                      <a:pt x="612" y="431"/>
                    </a:lnTo>
                    <a:lnTo>
                      <a:pt x="612" y="432"/>
                    </a:lnTo>
                    <a:lnTo>
                      <a:pt x="610" y="436"/>
                    </a:lnTo>
                    <a:lnTo>
                      <a:pt x="608" y="432"/>
                    </a:lnTo>
                    <a:lnTo>
                      <a:pt x="607" y="432"/>
                    </a:lnTo>
                    <a:lnTo>
                      <a:pt x="607" y="434"/>
                    </a:lnTo>
                    <a:lnTo>
                      <a:pt x="607" y="436"/>
                    </a:lnTo>
                    <a:lnTo>
                      <a:pt x="608" y="437"/>
                    </a:lnTo>
                    <a:lnTo>
                      <a:pt x="610" y="439"/>
                    </a:lnTo>
                    <a:lnTo>
                      <a:pt x="612" y="439"/>
                    </a:lnTo>
                    <a:lnTo>
                      <a:pt x="613" y="441"/>
                    </a:lnTo>
                    <a:lnTo>
                      <a:pt x="615" y="442"/>
                    </a:lnTo>
                    <a:lnTo>
                      <a:pt x="617" y="442"/>
                    </a:lnTo>
                    <a:lnTo>
                      <a:pt x="617" y="441"/>
                    </a:lnTo>
                    <a:lnTo>
                      <a:pt x="618" y="442"/>
                    </a:lnTo>
                    <a:lnTo>
                      <a:pt x="620" y="442"/>
                    </a:lnTo>
                    <a:lnTo>
                      <a:pt x="620" y="441"/>
                    </a:lnTo>
                    <a:lnTo>
                      <a:pt x="622" y="441"/>
                    </a:lnTo>
                    <a:lnTo>
                      <a:pt x="622" y="439"/>
                    </a:lnTo>
                    <a:lnTo>
                      <a:pt x="624" y="441"/>
                    </a:lnTo>
                    <a:lnTo>
                      <a:pt x="625" y="441"/>
                    </a:lnTo>
                    <a:lnTo>
                      <a:pt x="625" y="442"/>
                    </a:lnTo>
                    <a:lnTo>
                      <a:pt x="627" y="444"/>
                    </a:lnTo>
                    <a:lnTo>
                      <a:pt x="629" y="444"/>
                    </a:lnTo>
                    <a:lnTo>
                      <a:pt x="629" y="446"/>
                    </a:lnTo>
                    <a:lnTo>
                      <a:pt x="629" y="444"/>
                    </a:lnTo>
                    <a:lnTo>
                      <a:pt x="630" y="444"/>
                    </a:lnTo>
                    <a:lnTo>
                      <a:pt x="630" y="442"/>
                    </a:lnTo>
                    <a:lnTo>
                      <a:pt x="632" y="442"/>
                    </a:lnTo>
                    <a:lnTo>
                      <a:pt x="632" y="441"/>
                    </a:lnTo>
                    <a:lnTo>
                      <a:pt x="634" y="439"/>
                    </a:lnTo>
                    <a:lnTo>
                      <a:pt x="635" y="437"/>
                    </a:lnTo>
                    <a:lnTo>
                      <a:pt x="637" y="436"/>
                    </a:lnTo>
                    <a:lnTo>
                      <a:pt x="637" y="434"/>
                    </a:lnTo>
                    <a:lnTo>
                      <a:pt x="637" y="432"/>
                    </a:lnTo>
                    <a:lnTo>
                      <a:pt x="639" y="432"/>
                    </a:lnTo>
                    <a:lnTo>
                      <a:pt x="641" y="431"/>
                    </a:lnTo>
                    <a:lnTo>
                      <a:pt x="642" y="431"/>
                    </a:lnTo>
                    <a:lnTo>
                      <a:pt x="644" y="431"/>
                    </a:lnTo>
                    <a:lnTo>
                      <a:pt x="646" y="431"/>
                    </a:lnTo>
                    <a:lnTo>
                      <a:pt x="644" y="434"/>
                    </a:lnTo>
                    <a:lnTo>
                      <a:pt x="642" y="436"/>
                    </a:lnTo>
                    <a:lnTo>
                      <a:pt x="641" y="437"/>
                    </a:lnTo>
                    <a:lnTo>
                      <a:pt x="634" y="442"/>
                    </a:lnTo>
                    <a:lnTo>
                      <a:pt x="629" y="448"/>
                    </a:lnTo>
                    <a:lnTo>
                      <a:pt x="610" y="466"/>
                    </a:lnTo>
                    <a:lnTo>
                      <a:pt x="605" y="470"/>
                    </a:lnTo>
                    <a:lnTo>
                      <a:pt x="596" y="475"/>
                    </a:lnTo>
                    <a:lnTo>
                      <a:pt x="585" y="483"/>
                    </a:lnTo>
                    <a:lnTo>
                      <a:pt x="585" y="485"/>
                    </a:lnTo>
                    <a:lnTo>
                      <a:pt x="583" y="485"/>
                    </a:lnTo>
                    <a:lnTo>
                      <a:pt x="576" y="490"/>
                    </a:lnTo>
                    <a:lnTo>
                      <a:pt x="573" y="493"/>
                    </a:lnTo>
                    <a:lnTo>
                      <a:pt x="566" y="500"/>
                    </a:lnTo>
                    <a:lnTo>
                      <a:pt x="564" y="502"/>
                    </a:lnTo>
                    <a:lnTo>
                      <a:pt x="558" y="505"/>
                    </a:lnTo>
                    <a:lnTo>
                      <a:pt x="552" y="509"/>
                    </a:lnTo>
                    <a:lnTo>
                      <a:pt x="551" y="510"/>
                    </a:lnTo>
                    <a:lnTo>
                      <a:pt x="549" y="510"/>
                    </a:lnTo>
                    <a:lnTo>
                      <a:pt x="546" y="512"/>
                    </a:lnTo>
                    <a:lnTo>
                      <a:pt x="544" y="512"/>
                    </a:lnTo>
                    <a:lnTo>
                      <a:pt x="544" y="510"/>
                    </a:lnTo>
                    <a:lnTo>
                      <a:pt x="541" y="512"/>
                    </a:lnTo>
                    <a:lnTo>
                      <a:pt x="539" y="514"/>
                    </a:lnTo>
                    <a:lnTo>
                      <a:pt x="535" y="515"/>
                    </a:lnTo>
                    <a:lnTo>
                      <a:pt x="534" y="517"/>
                    </a:lnTo>
                    <a:lnTo>
                      <a:pt x="525" y="520"/>
                    </a:lnTo>
                    <a:lnTo>
                      <a:pt x="524" y="520"/>
                    </a:lnTo>
                    <a:lnTo>
                      <a:pt x="522" y="522"/>
                    </a:lnTo>
                    <a:lnTo>
                      <a:pt x="519" y="522"/>
                    </a:lnTo>
                    <a:lnTo>
                      <a:pt x="515" y="524"/>
                    </a:lnTo>
                    <a:lnTo>
                      <a:pt x="510" y="525"/>
                    </a:lnTo>
                    <a:lnTo>
                      <a:pt x="510" y="524"/>
                    </a:lnTo>
                    <a:lnTo>
                      <a:pt x="508" y="524"/>
                    </a:lnTo>
                    <a:lnTo>
                      <a:pt x="507" y="525"/>
                    </a:lnTo>
                    <a:lnTo>
                      <a:pt x="505" y="527"/>
                    </a:lnTo>
                    <a:lnTo>
                      <a:pt x="502" y="531"/>
                    </a:lnTo>
                    <a:lnTo>
                      <a:pt x="498" y="532"/>
                    </a:lnTo>
                    <a:lnTo>
                      <a:pt x="497" y="532"/>
                    </a:lnTo>
                    <a:lnTo>
                      <a:pt x="497" y="531"/>
                    </a:lnTo>
                    <a:lnTo>
                      <a:pt x="495" y="529"/>
                    </a:lnTo>
                    <a:lnTo>
                      <a:pt x="495" y="531"/>
                    </a:lnTo>
                    <a:lnTo>
                      <a:pt x="493" y="531"/>
                    </a:lnTo>
                    <a:lnTo>
                      <a:pt x="491" y="531"/>
                    </a:lnTo>
                    <a:lnTo>
                      <a:pt x="490" y="531"/>
                    </a:lnTo>
                    <a:lnTo>
                      <a:pt x="491" y="529"/>
                    </a:lnTo>
                    <a:lnTo>
                      <a:pt x="491" y="527"/>
                    </a:lnTo>
                    <a:lnTo>
                      <a:pt x="490" y="527"/>
                    </a:lnTo>
                    <a:lnTo>
                      <a:pt x="488" y="527"/>
                    </a:lnTo>
                    <a:lnTo>
                      <a:pt x="486" y="525"/>
                    </a:lnTo>
                    <a:lnTo>
                      <a:pt x="486" y="524"/>
                    </a:lnTo>
                    <a:lnTo>
                      <a:pt x="486" y="522"/>
                    </a:lnTo>
                    <a:lnTo>
                      <a:pt x="488" y="520"/>
                    </a:lnTo>
                    <a:lnTo>
                      <a:pt x="486" y="519"/>
                    </a:lnTo>
                    <a:lnTo>
                      <a:pt x="486" y="517"/>
                    </a:lnTo>
                    <a:lnTo>
                      <a:pt x="486" y="515"/>
                    </a:lnTo>
                    <a:lnTo>
                      <a:pt x="486" y="510"/>
                    </a:lnTo>
                    <a:lnTo>
                      <a:pt x="486" y="509"/>
                    </a:lnTo>
                    <a:lnTo>
                      <a:pt x="486" y="507"/>
                    </a:lnTo>
                    <a:lnTo>
                      <a:pt x="486" y="505"/>
                    </a:lnTo>
                    <a:lnTo>
                      <a:pt x="486" y="503"/>
                    </a:lnTo>
                    <a:lnTo>
                      <a:pt x="488" y="497"/>
                    </a:lnTo>
                    <a:lnTo>
                      <a:pt x="488" y="495"/>
                    </a:lnTo>
                    <a:lnTo>
                      <a:pt x="488" y="493"/>
                    </a:lnTo>
                    <a:lnTo>
                      <a:pt x="488" y="492"/>
                    </a:lnTo>
                    <a:lnTo>
                      <a:pt x="488" y="490"/>
                    </a:lnTo>
                    <a:lnTo>
                      <a:pt x="488" y="488"/>
                    </a:lnTo>
                    <a:lnTo>
                      <a:pt x="488" y="480"/>
                    </a:lnTo>
                    <a:lnTo>
                      <a:pt x="486" y="480"/>
                    </a:lnTo>
                    <a:lnTo>
                      <a:pt x="475" y="475"/>
                    </a:lnTo>
                    <a:lnTo>
                      <a:pt x="471" y="473"/>
                    </a:lnTo>
                    <a:lnTo>
                      <a:pt x="469" y="473"/>
                    </a:lnTo>
                    <a:lnTo>
                      <a:pt x="459" y="470"/>
                    </a:lnTo>
                    <a:lnTo>
                      <a:pt x="458" y="468"/>
                    </a:lnTo>
                    <a:lnTo>
                      <a:pt x="446" y="463"/>
                    </a:lnTo>
                    <a:lnTo>
                      <a:pt x="444" y="463"/>
                    </a:lnTo>
                    <a:lnTo>
                      <a:pt x="437" y="459"/>
                    </a:lnTo>
                    <a:lnTo>
                      <a:pt x="415" y="451"/>
                    </a:lnTo>
                    <a:lnTo>
                      <a:pt x="417" y="451"/>
                    </a:lnTo>
                    <a:lnTo>
                      <a:pt x="415" y="451"/>
                    </a:lnTo>
                    <a:lnTo>
                      <a:pt x="410" y="444"/>
                    </a:lnTo>
                    <a:lnTo>
                      <a:pt x="408" y="444"/>
                    </a:lnTo>
                    <a:lnTo>
                      <a:pt x="405" y="444"/>
                    </a:lnTo>
                    <a:lnTo>
                      <a:pt x="400" y="446"/>
                    </a:lnTo>
                    <a:lnTo>
                      <a:pt x="398" y="444"/>
                    </a:lnTo>
                    <a:lnTo>
                      <a:pt x="395" y="441"/>
                    </a:lnTo>
                    <a:lnTo>
                      <a:pt x="393" y="441"/>
                    </a:lnTo>
                    <a:lnTo>
                      <a:pt x="390" y="439"/>
                    </a:lnTo>
                    <a:lnTo>
                      <a:pt x="383" y="432"/>
                    </a:lnTo>
                    <a:lnTo>
                      <a:pt x="381" y="429"/>
                    </a:lnTo>
                    <a:lnTo>
                      <a:pt x="381" y="427"/>
                    </a:lnTo>
                    <a:lnTo>
                      <a:pt x="381" y="426"/>
                    </a:lnTo>
                    <a:lnTo>
                      <a:pt x="378" y="412"/>
                    </a:lnTo>
                    <a:lnTo>
                      <a:pt x="373" y="405"/>
                    </a:lnTo>
                    <a:lnTo>
                      <a:pt x="369" y="402"/>
                    </a:lnTo>
                    <a:lnTo>
                      <a:pt x="368" y="402"/>
                    </a:lnTo>
                    <a:lnTo>
                      <a:pt x="358" y="400"/>
                    </a:lnTo>
                    <a:lnTo>
                      <a:pt x="354" y="393"/>
                    </a:lnTo>
                    <a:lnTo>
                      <a:pt x="354" y="392"/>
                    </a:lnTo>
                    <a:lnTo>
                      <a:pt x="349" y="388"/>
                    </a:lnTo>
                    <a:lnTo>
                      <a:pt x="347" y="388"/>
                    </a:lnTo>
                    <a:lnTo>
                      <a:pt x="342" y="388"/>
                    </a:lnTo>
                    <a:lnTo>
                      <a:pt x="341" y="390"/>
                    </a:lnTo>
                    <a:lnTo>
                      <a:pt x="339" y="390"/>
                    </a:lnTo>
                    <a:lnTo>
                      <a:pt x="337" y="390"/>
                    </a:lnTo>
                    <a:lnTo>
                      <a:pt x="300" y="398"/>
                    </a:lnTo>
                    <a:lnTo>
                      <a:pt x="298" y="398"/>
                    </a:lnTo>
                    <a:lnTo>
                      <a:pt x="290" y="400"/>
                    </a:lnTo>
                    <a:lnTo>
                      <a:pt x="288" y="400"/>
                    </a:lnTo>
                    <a:lnTo>
                      <a:pt x="286" y="402"/>
                    </a:lnTo>
                    <a:lnTo>
                      <a:pt x="271" y="405"/>
                    </a:lnTo>
                    <a:lnTo>
                      <a:pt x="261" y="407"/>
                    </a:lnTo>
                    <a:lnTo>
                      <a:pt x="254" y="407"/>
                    </a:lnTo>
                    <a:lnTo>
                      <a:pt x="234" y="412"/>
                    </a:lnTo>
                    <a:lnTo>
                      <a:pt x="232" y="412"/>
                    </a:lnTo>
                    <a:lnTo>
                      <a:pt x="225" y="414"/>
                    </a:lnTo>
                    <a:lnTo>
                      <a:pt x="224" y="414"/>
                    </a:lnTo>
                    <a:lnTo>
                      <a:pt x="222" y="414"/>
                    </a:lnTo>
                    <a:lnTo>
                      <a:pt x="219" y="415"/>
                    </a:lnTo>
                    <a:lnTo>
                      <a:pt x="210" y="417"/>
                    </a:lnTo>
                    <a:lnTo>
                      <a:pt x="181" y="422"/>
                    </a:lnTo>
                    <a:lnTo>
                      <a:pt x="173" y="424"/>
                    </a:lnTo>
                    <a:lnTo>
                      <a:pt x="161" y="427"/>
                    </a:lnTo>
                    <a:lnTo>
                      <a:pt x="156" y="427"/>
                    </a:lnTo>
                    <a:lnTo>
                      <a:pt x="141" y="431"/>
                    </a:lnTo>
                    <a:lnTo>
                      <a:pt x="139" y="431"/>
                    </a:lnTo>
                    <a:lnTo>
                      <a:pt x="132" y="432"/>
                    </a:lnTo>
                    <a:lnTo>
                      <a:pt x="126" y="434"/>
                    </a:lnTo>
                    <a:lnTo>
                      <a:pt x="119" y="434"/>
                    </a:lnTo>
                    <a:lnTo>
                      <a:pt x="95" y="439"/>
                    </a:lnTo>
                    <a:lnTo>
                      <a:pt x="75" y="442"/>
                    </a:lnTo>
                    <a:lnTo>
                      <a:pt x="71" y="444"/>
                    </a:lnTo>
                    <a:lnTo>
                      <a:pt x="61" y="446"/>
                    </a:lnTo>
                    <a:lnTo>
                      <a:pt x="59" y="446"/>
                    </a:lnTo>
                    <a:lnTo>
                      <a:pt x="22" y="453"/>
                    </a:lnTo>
                    <a:lnTo>
                      <a:pt x="17" y="453"/>
                    </a:lnTo>
                    <a:lnTo>
                      <a:pt x="15" y="453"/>
                    </a:lnTo>
                    <a:lnTo>
                      <a:pt x="5" y="456"/>
                    </a:lnTo>
                    <a:lnTo>
                      <a:pt x="2" y="439"/>
                    </a:lnTo>
                    <a:lnTo>
                      <a:pt x="2" y="437"/>
                    </a:lnTo>
                    <a:lnTo>
                      <a:pt x="2" y="436"/>
                    </a:lnTo>
                    <a:lnTo>
                      <a:pt x="2" y="434"/>
                    </a:lnTo>
                    <a:lnTo>
                      <a:pt x="0" y="427"/>
                    </a:lnTo>
                    <a:lnTo>
                      <a:pt x="0" y="426"/>
                    </a:lnTo>
                    <a:lnTo>
                      <a:pt x="0" y="424"/>
                    </a:lnTo>
                    <a:lnTo>
                      <a:pt x="2" y="420"/>
                    </a:lnTo>
                    <a:lnTo>
                      <a:pt x="7" y="417"/>
                    </a:lnTo>
                    <a:lnTo>
                      <a:pt x="10" y="412"/>
                    </a:lnTo>
                    <a:lnTo>
                      <a:pt x="14" y="409"/>
                    </a:lnTo>
                    <a:lnTo>
                      <a:pt x="17" y="407"/>
                    </a:lnTo>
                    <a:lnTo>
                      <a:pt x="19" y="403"/>
                    </a:lnTo>
                    <a:lnTo>
                      <a:pt x="21" y="402"/>
                    </a:lnTo>
                    <a:lnTo>
                      <a:pt x="22" y="400"/>
                    </a:lnTo>
                    <a:lnTo>
                      <a:pt x="24" y="397"/>
                    </a:lnTo>
                    <a:lnTo>
                      <a:pt x="26" y="395"/>
                    </a:lnTo>
                    <a:lnTo>
                      <a:pt x="26" y="393"/>
                    </a:lnTo>
                    <a:lnTo>
                      <a:pt x="27" y="392"/>
                    </a:lnTo>
                    <a:lnTo>
                      <a:pt x="29" y="392"/>
                    </a:lnTo>
                    <a:lnTo>
                      <a:pt x="29" y="390"/>
                    </a:lnTo>
                    <a:lnTo>
                      <a:pt x="32" y="388"/>
                    </a:lnTo>
                    <a:lnTo>
                      <a:pt x="32" y="387"/>
                    </a:lnTo>
                    <a:lnTo>
                      <a:pt x="34" y="385"/>
                    </a:lnTo>
                    <a:lnTo>
                      <a:pt x="36" y="385"/>
                    </a:lnTo>
                    <a:lnTo>
                      <a:pt x="37" y="383"/>
                    </a:lnTo>
                    <a:lnTo>
                      <a:pt x="41" y="381"/>
                    </a:lnTo>
                    <a:lnTo>
                      <a:pt x="41" y="380"/>
                    </a:lnTo>
                    <a:lnTo>
                      <a:pt x="43" y="376"/>
                    </a:lnTo>
                    <a:lnTo>
                      <a:pt x="43" y="375"/>
                    </a:lnTo>
                    <a:lnTo>
                      <a:pt x="43" y="373"/>
                    </a:lnTo>
                    <a:lnTo>
                      <a:pt x="44" y="370"/>
                    </a:lnTo>
                    <a:lnTo>
                      <a:pt x="46" y="370"/>
                    </a:lnTo>
                    <a:lnTo>
                      <a:pt x="46" y="366"/>
                    </a:lnTo>
                    <a:lnTo>
                      <a:pt x="46" y="365"/>
                    </a:lnTo>
                    <a:lnTo>
                      <a:pt x="48" y="361"/>
                    </a:lnTo>
                    <a:lnTo>
                      <a:pt x="49" y="361"/>
                    </a:lnTo>
                    <a:lnTo>
                      <a:pt x="53" y="358"/>
                    </a:lnTo>
                    <a:lnTo>
                      <a:pt x="54" y="356"/>
                    </a:lnTo>
                    <a:lnTo>
                      <a:pt x="58" y="351"/>
                    </a:lnTo>
                    <a:lnTo>
                      <a:pt x="59" y="349"/>
                    </a:lnTo>
                    <a:lnTo>
                      <a:pt x="58" y="348"/>
                    </a:lnTo>
                    <a:lnTo>
                      <a:pt x="58" y="346"/>
                    </a:lnTo>
                    <a:lnTo>
                      <a:pt x="58" y="344"/>
                    </a:lnTo>
                    <a:lnTo>
                      <a:pt x="58" y="342"/>
                    </a:lnTo>
                    <a:lnTo>
                      <a:pt x="56" y="342"/>
                    </a:lnTo>
                    <a:lnTo>
                      <a:pt x="54" y="341"/>
                    </a:lnTo>
                    <a:lnTo>
                      <a:pt x="54" y="339"/>
                    </a:lnTo>
                    <a:lnTo>
                      <a:pt x="53" y="339"/>
                    </a:lnTo>
                    <a:lnTo>
                      <a:pt x="53" y="337"/>
                    </a:lnTo>
                    <a:lnTo>
                      <a:pt x="53" y="334"/>
                    </a:lnTo>
                    <a:lnTo>
                      <a:pt x="51" y="332"/>
                    </a:lnTo>
                    <a:lnTo>
                      <a:pt x="49" y="331"/>
                    </a:lnTo>
                    <a:lnTo>
                      <a:pt x="46" y="331"/>
                    </a:lnTo>
                    <a:lnTo>
                      <a:pt x="43" y="329"/>
                    </a:lnTo>
                    <a:lnTo>
                      <a:pt x="41" y="327"/>
                    </a:lnTo>
                    <a:lnTo>
                      <a:pt x="39" y="319"/>
                    </a:lnTo>
                    <a:lnTo>
                      <a:pt x="37" y="319"/>
                    </a:lnTo>
                    <a:lnTo>
                      <a:pt x="36" y="317"/>
                    </a:lnTo>
                    <a:lnTo>
                      <a:pt x="36" y="312"/>
                    </a:lnTo>
                    <a:lnTo>
                      <a:pt x="37" y="310"/>
                    </a:lnTo>
                    <a:lnTo>
                      <a:pt x="34" y="298"/>
                    </a:lnTo>
                    <a:lnTo>
                      <a:pt x="32" y="297"/>
                    </a:lnTo>
                    <a:lnTo>
                      <a:pt x="36" y="295"/>
                    </a:lnTo>
                    <a:lnTo>
                      <a:pt x="39" y="293"/>
                    </a:lnTo>
                    <a:lnTo>
                      <a:pt x="43" y="290"/>
                    </a:lnTo>
                    <a:lnTo>
                      <a:pt x="48" y="288"/>
                    </a:lnTo>
                    <a:lnTo>
                      <a:pt x="49" y="287"/>
                    </a:lnTo>
                    <a:lnTo>
                      <a:pt x="53" y="285"/>
                    </a:lnTo>
                    <a:lnTo>
                      <a:pt x="54" y="283"/>
                    </a:lnTo>
                    <a:lnTo>
                      <a:pt x="59" y="282"/>
                    </a:lnTo>
                    <a:lnTo>
                      <a:pt x="63" y="278"/>
                    </a:lnTo>
                    <a:lnTo>
                      <a:pt x="70" y="276"/>
                    </a:lnTo>
                    <a:lnTo>
                      <a:pt x="75" y="275"/>
                    </a:lnTo>
                    <a:lnTo>
                      <a:pt x="76" y="275"/>
                    </a:lnTo>
                    <a:lnTo>
                      <a:pt x="83" y="273"/>
                    </a:lnTo>
                    <a:lnTo>
                      <a:pt x="92" y="271"/>
                    </a:lnTo>
                    <a:lnTo>
                      <a:pt x="93" y="271"/>
                    </a:lnTo>
                    <a:lnTo>
                      <a:pt x="100" y="270"/>
                    </a:lnTo>
                    <a:lnTo>
                      <a:pt x="104" y="270"/>
                    </a:lnTo>
                    <a:lnTo>
                      <a:pt x="110" y="270"/>
                    </a:lnTo>
                    <a:lnTo>
                      <a:pt x="112" y="270"/>
                    </a:lnTo>
                    <a:lnTo>
                      <a:pt x="112" y="268"/>
                    </a:lnTo>
                    <a:lnTo>
                      <a:pt x="114" y="268"/>
                    </a:lnTo>
                    <a:lnTo>
                      <a:pt x="115" y="268"/>
                    </a:lnTo>
                    <a:lnTo>
                      <a:pt x="117" y="268"/>
                    </a:lnTo>
                    <a:lnTo>
                      <a:pt x="119" y="268"/>
                    </a:lnTo>
                    <a:lnTo>
                      <a:pt x="120" y="270"/>
                    </a:lnTo>
                    <a:lnTo>
                      <a:pt x="126" y="268"/>
                    </a:lnTo>
                    <a:lnTo>
                      <a:pt x="127" y="270"/>
                    </a:lnTo>
                    <a:lnTo>
                      <a:pt x="129" y="268"/>
                    </a:lnTo>
                    <a:lnTo>
                      <a:pt x="131" y="268"/>
                    </a:lnTo>
                    <a:lnTo>
                      <a:pt x="132" y="270"/>
                    </a:lnTo>
                    <a:lnTo>
                      <a:pt x="134" y="270"/>
                    </a:lnTo>
                    <a:lnTo>
                      <a:pt x="136" y="271"/>
                    </a:lnTo>
                    <a:lnTo>
                      <a:pt x="139" y="273"/>
                    </a:lnTo>
                    <a:lnTo>
                      <a:pt x="139" y="275"/>
                    </a:lnTo>
                    <a:lnTo>
                      <a:pt x="142" y="275"/>
                    </a:lnTo>
                    <a:lnTo>
                      <a:pt x="144" y="276"/>
                    </a:lnTo>
                    <a:lnTo>
                      <a:pt x="146" y="276"/>
                    </a:lnTo>
                    <a:lnTo>
                      <a:pt x="149" y="278"/>
                    </a:lnTo>
                    <a:lnTo>
                      <a:pt x="153" y="275"/>
                    </a:lnTo>
                    <a:lnTo>
                      <a:pt x="154" y="275"/>
                    </a:lnTo>
                    <a:lnTo>
                      <a:pt x="156" y="273"/>
                    </a:lnTo>
                    <a:lnTo>
                      <a:pt x="158" y="271"/>
                    </a:lnTo>
                    <a:lnTo>
                      <a:pt x="159" y="270"/>
                    </a:lnTo>
                    <a:lnTo>
                      <a:pt x="161" y="270"/>
                    </a:lnTo>
                    <a:lnTo>
                      <a:pt x="163" y="270"/>
                    </a:lnTo>
                    <a:lnTo>
                      <a:pt x="166" y="268"/>
                    </a:lnTo>
                    <a:lnTo>
                      <a:pt x="170" y="268"/>
                    </a:lnTo>
                    <a:lnTo>
                      <a:pt x="173" y="266"/>
                    </a:lnTo>
                    <a:lnTo>
                      <a:pt x="176" y="266"/>
                    </a:lnTo>
                    <a:lnTo>
                      <a:pt x="178" y="265"/>
                    </a:lnTo>
                    <a:lnTo>
                      <a:pt x="180" y="265"/>
                    </a:lnTo>
                    <a:lnTo>
                      <a:pt x="181" y="265"/>
                    </a:lnTo>
                    <a:lnTo>
                      <a:pt x="185" y="265"/>
                    </a:lnTo>
                    <a:lnTo>
                      <a:pt x="187" y="266"/>
                    </a:lnTo>
                    <a:lnTo>
                      <a:pt x="190" y="265"/>
                    </a:lnTo>
                    <a:lnTo>
                      <a:pt x="193" y="265"/>
                    </a:lnTo>
                    <a:lnTo>
                      <a:pt x="195" y="263"/>
                    </a:lnTo>
                    <a:lnTo>
                      <a:pt x="197" y="261"/>
                    </a:lnTo>
                    <a:lnTo>
                      <a:pt x="198" y="261"/>
                    </a:lnTo>
                    <a:lnTo>
                      <a:pt x="200" y="259"/>
                    </a:lnTo>
                    <a:lnTo>
                      <a:pt x="200" y="258"/>
                    </a:lnTo>
                    <a:lnTo>
                      <a:pt x="205" y="258"/>
                    </a:lnTo>
                    <a:lnTo>
                      <a:pt x="207" y="256"/>
                    </a:lnTo>
                    <a:lnTo>
                      <a:pt x="207" y="254"/>
                    </a:lnTo>
                    <a:lnTo>
                      <a:pt x="209" y="253"/>
                    </a:lnTo>
                    <a:lnTo>
                      <a:pt x="210" y="251"/>
                    </a:lnTo>
                    <a:lnTo>
                      <a:pt x="212" y="251"/>
                    </a:lnTo>
                    <a:lnTo>
                      <a:pt x="212" y="249"/>
                    </a:lnTo>
                    <a:lnTo>
                      <a:pt x="214" y="244"/>
                    </a:lnTo>
                    <a:lnTo>
                      <a:pt x="214" y="243"/>
                    </a:lnTo>
                    <a:lnTo>
                      <a:pt x="215" y="241"/>
                    </a:lnTo>
                    <a:lnTo>
                      <a:pt x="219" y="237"/>
                    </a:lnTo>
                    <a:lnTo>
                      <a:pt x="220" y="236"/>
                    </a:lnTo>
                    <a:lnTo>
                      <a:pt x="220" y="234"/>
                    </a:lnTo>
                    <a:lnTo>
                      <a:pt x="222" y="234"/>
                    </a:lnTo>
                    <a:lnTo>
                      <a:pt x="224" y="232"/>
                    </a:lnTo>
                    <a:lnTo>
                      <a:pt x="224" y="231"/>
                    </a:lnTo>
                    <a:lnTo>
                      <a:pt x="227" y="227"/>
                    </a:lnTo>
                    <a:lnTo>
                      <a:pt x="227" y="226"/>
                    </a:lnTo>
                    <a:lnTo>
                      <a:pt x="229" y="226"/>
                    </a:lnTo>
                    <a:lnTo>
                      <a:pt x="231" y="226"/>
                    </a:lnTo>
                    <a:lnTo>
                      <a:pt x="234" y="226"/>
                    </a:lnTo>
                    <a:lnTo>
                      <a:pt x="237" y="226"/>
                    </a:lnTo>
                    <a:lnTo>
                      <a:pt x="239" y="224"/>
                    </a:lnTo>
                    <a:lnTo>
                      <a:pt x="241" y="222"/>
                    </a:lnTo>
                    <a:lnTo>
                      <a:pt x="242" y="222"/>
                    </a:lnTo>
                    <a:lnTo>
                      <a:pt x="242" y="221"/>
                    </a:lnTo>
                    <a:lnTo>
                      <a:pt x="242" y="219"/>
                    </a:lnTo>
                    <a:lnTo>
                      <a:pt x="242" y="217"/>
                    </a:lnTo>
                    <a:lnTo>
                      <a:pt x="242" y="214"/>
                    </a:lnTo>
                    <a:lnTo>
                      <a:pt x="241" y="207"/>
                    </a:lnTo>
                    <a:lnTo>
                      <a:pt x="241" y="204"/>
                    </a:lnTo>
                    <a:lnTo>
                      <a:pt x="239" y="200"/>
                    </a:lnTo>
                    <a:lnTo>
                      <a:pt x="237" y="195"/>
                    </a:lnTo>
                    <a:lnTo>
                      <a:pt x="236" y="190"/>
                    </a:lnTo>
                    <a:lnTo>
                      <a:pt x="232" y="188"/>
                    </a:lnTo>
                    <a:lnTo>
                      <a:pt x="231" y="187"/>
                    </a:lnTo>
                    <a:lnTo>
                      <a:pt x="229" y="185"/>
                    </a:lnTo>
                    <a:lnTo>
                      <a:pt x="231" y="183"/>
                    </a:lnTo>
                    <a:lnTo>
                      <a:pt x="232" y="182"/>
                    </a:lnTo>
                    <a:lnTo>
                      <a:pt x="234" y="182"/>
                    </a:lnTo>
                    <a:lnTo>
                      <a:pt x="234" y="183"/>
                    </a:lnTo>
                    <a:lnTo>
                      <a:pt x="236" y="183"/>
                    </a:lnTo>
                    <a:lnTo>
                      <a:pt x="236" y="182"/>
                    </a:lnTo>
                    <a:lnTo>
                      <a:pt x="237" y="180"/>
                    </a:lnTo>
                    <a:lnTo>
                      <a:pt x="239" y="180"/>
                    </a:lnTo>
                    <a:lnTo>
                      <a:pt x="239" y="178"/>
                    </a:lnTo>
                    <a:lnTo>
                      <a:pt x="241" y="178"/>
                    </a:lnTo>
                    <a:lnTo>
                      <a:pt x="241" y="175"/>
                    </a:lnTo>
                    <a:lnTo>
                      <a:pt x="239" y="173"/>
                    </a:lnTo>
                    <a:lnTo>
                      <a:pt x="239" y="171"/>
                    </a:lnTo>
                    <a:lnTo>
                      <a:pt x="237" y="170"/>
                    </a:lnTo>
                    <a:lnTo>
                      <a:pt x="236" y="170"/>
                    </a:lnTo>
                    <a:lnTo>
                      <a:pt x="234" y="170"/>
                    </a:lnTo>
                    <a:lnTo>
                      <a:pt x="231" y="170"/>
                    </a:lnTo>
                    <a:lnTo>
                      <a:pt x="229" y="170"/>
                    </a:lnTo>
                    <a:lnTo>
                      <a:pt x="227" y="170"/>
                    </a:lnTo>
                    <a:lnTo>
                      <a:pt x="227" y="168"/>
                    </a:lnTo>
                    <a:lnTo>
                      <a:pt x="225" y="166"/>
                    </a:lnTo>
                    <a:lnTo>
                      <a:pt x="224" y="166"/>
                    </a:lnTo>
                    <a:lnTo>
                      <a:pt x="224" y="165"/>
                    </a:lnTo>
                    <a:lnTo>
                      <a:pt x="224" y="163"/>
                    </a:lnTo>
                    <a:lnTo>
                      <a:pt x="224" y="161"/>
                    </a:lnTo>
                    <a:lnTo>
                      <a:pt x="219" y="161"/>
                    </a:lnTo>
                    <a:lnTo>
                      <a:pt x="219" y="160"/>
                    </a:lnTo>
                    <a:lnTo>
                      <a:pt x="217" y="158"/>
                    </a:lnTo>
                    <a:lnTo>
                      <a:pt x="217" y="156"/>
                    </a:lnTo>
                    <a:lnTo>
                      <a:pt x="217" y="154"/>
                    </a:lnTo>
                    <a:lnTo>
                      <a:pt x="217" y="153"/>
                    </a:lnTo>
                    <a:lnTo>
                      <a:pt x="219" y="144"/>
                    </a:lnTo>
                    <a:lnTo>
                      <a:pt x="220" y="144"/>
                    </a:lnTo>
                    <a:lnTo>
                      <a:pt x="224" y="143"/>
                    </a:lnTo>
                    <a:lnTo>
                      <a:pt x="227" y="141"/>
                    </a:lnTo>
                    <a:lnTo>
                      <a:pt x="229" y="138"/>
                    </a:lnTo>
                    <a:lnTo>
                      <a:pt x="231" y="131"/>
                    </a:lnTo>
                    <a:lnTo>
                      <a:pt x="236" y="126"/>
                    </a:lnTo>
                    <a:lnTo>
                      <a:pt x="239" y="122"/>
                    </a:lnTo>
                    <a:lnTo>
                      <a:pt x="241" y="122"/>
                    </a:lnTo>
                    <a:lnTo>
                      <a:pt x="242" y="122"/>
                    </a:lnTo>
                    <a:lnTo>
                      <a:pt x="244" y="119"/>
                    </a:lnTo>
                    <a:lnTo>
                      <a:pt x="248" y="115"/>
                    </a:lnTo>
                    <a:lnTo>
                      <a:pt x="248" y="114"/>
                    </a:lnTo>
                    <a:lnTo>
                      <a:pt x="249" y="110"/>
                    </a:lnTo>
                    <a:lnTo>
                      <a:pt x="249" y="105"/>
                    </a:lnTo>
                    <a:lnTo>
                      <a:pt x="251" y="99"/>
                    </a:lnTo>
                    <a:lnTo>
                      <a:pt x="256" y="92"/>
                    </a:lnTo>
                    <a:lnTo>
                      <a:pt x="268" y="71"/>
                    </a:lnTo>
                    <a:lnTo>
                      <a:pt x="270" y="66"/>
                    </a:lnTo>
                    <a:lnTo>
                      <a:pt x="276" y="58"/>
                    </a:lnTo>
                    <a:lnTo>
                      <a:pt x="278" y="54"/>
                    </a:lnTo>
                    <a:lnTo>
                      <a:pt x="280" y="51"/>
                    </a:lnTo>
                    <a:lnTo>
                      <a:pt x="283" y="48"/>
                    </a:lnTo>
                    <a:lnTo>
                      <a:pt x="285" y="46"/>
                    </a:lnTo>
                    <a:lnTo>
                      <a:pt x="288" y="44"/>
                    </a:lnTo>
                    <a:lnTo>
                      <a:pt x="293" y="39"/>
                    </a:lnTo>
                    <a:lnTo>
                      <a:pt x="295" y="36"/>
                    </a:lnTo>
                    <a:lnTo>
                      <a:pt x="297" y="34"/>
                    </a:lnTo>
                    <a:lnTo>
                      <a:pt x="297" y="32"/>
                    </a:lnTo>
                    <a:lnTo>
                      <a:pt x="298" y="31"/>
                    </a:lnTo>
                    <a:lnTo>
                      <a:pt x="308" y="24"/>
                    </a:lnTo>
                    <a:lnTo>
                      <a:pt x="310" y="24"/>
                    </a:lnTo>
                    <a:lnTo>
                      <a:pt x="315" y="24"/>
                    </a:lnTo>
                    <a:lnTo>
                      <a:pt x="317" y="24"/>
                    </a:lnTo>
                    <a:lnTo>
                      <a:pt x="347" y="19"/>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09" name="Freeform 206"/>
              <p:cNvSpPr>
                <a:spLocks noEditPoints="1"/>
              </p:cNvSpPr>
              <p:nvPr/>
            </p:nvSpPr>
            <p:spPr bwMode="auto">
              <a:xfrm>
                <a:off x="7639051" y="3433763"/>
                <a:ext cx="1204913" cy="573088"/>
              </a:xfrm>
              <a:custGeom>
                <a:avLst/>
                <a:gdLst>
                  <a:gd name="T0" fmla="*/ 739 w 759"/>
                  <a:gd name="T1" fmla="*/ 158 h 361"/>
                  <a:gd name="T2" fmla="*/ 722 w 759"/>
                  <a:gd name="T3" fmla="*/ 172 h 361"/>
                  <a:gd name="T4" fmla="*/ 741 w 759"/>
                  <a:gd name="T5" fmla="*/ 155 h 361"/>
                  <a:gd name="T6" fmla="*/ 753 w 759"/>
                  <a:gd name="T7" fmla="*/ 146 h 361"/>
                  <a:gd name="T8" fmla="*/ 756 w 759"/>
                  <a:gd name="T9" fmla="*/ 116 h 361"/>
                  <a:gd name="T10" fmla="*/ 744 w 759"/>
                  <a:gd name="T11" fmla="*/ 85 h 361"/>
                  <a:gd name="T12" fmla="*/ 731 w 759"/>
                  <a:gd name="T13" fmla="*/ 72 h 361"/>
                  <a:gd name="T14" fmla="*/ 729 w 759"/>
                  <a:gd name="T15" fmla="*/ 75 h 361"/>
                  <a:gd name="T16" fmla="*/ 236 w 759"/>
                  <a:gd name="T17" fmla="*/ 83 h 361"/>
                  <a:gd name="T18" fmla="*/ 344 w 759"/>
                  <a:gd name="T19" fmla="*/ 68 h 361"/>
                  <a:gd name="T20" fmla="*/ 434 w 759"/>
                  <a:gd name="T21" fmla="*/ 53 h 361"/>
                  <a:gd name="T22" fmla="*/ 490 w 759"/>
                  <a:gd name="T23" fmla="*/ 43 h 361"/>
                  <a:gd name="T24" fmla="*/ 609 w 759"/>
                  <a:gd name="T25" fmla="*/ 19 h 361"/>
                  <a:gd name="T26" fmla="*/ 693 w 759"/>
                  <a:gd name="T27" fmla="*/ 0 h 361"/>
                  <a:gd name="T28" fmla="*/ 727 w 759"/>
                  <a:gd name="T29" fmla="*/ 58 h 361"/>
                  <a:gd name="T30" fmla="*/ 734 w 759"/>
                  <a:gd name="T31" fmla="*/ 70 h 361"/>
                  <a:gd name="T32" fmla="*/ 719 w 759"/>
                  <a:gd name="T33" fmla="*/ 53 h 361"/>
                  <a:gd name="T34" fmla="*/ 705 w 759"/>
                  <a:gd name="T35" fmla="*/ 28 h 361"/>
                  <a:gd name="T36" fmla="*/ 693 w 759"/>
                  <a:gd name="T37" fmla="*/ 9 h 361"/>
                  <a:gd name="T38" fmla="*/ 695 w 759"/>
                  <a:gd name="T39" fmla="*/ 16 h 361"/>
                  <a:gd name="T40" fmla="*/ 705 w 759"/>
                  <a:gd name="T41" fmla="*/ 38 h 361"/>
                  <a:gd name="T42" fmla="*/ 710 w 759"/>
                  <a:gd name="T43" fmla="*/ 51 h 361"/>
                  <a:gd name="T44" fmla="*/ 690 w 759"/>
                  <a:gd name="T45" fmla="*/ 48 h 361"/>
                  <a:gd name="T46" fmla="*/ 671 w 759"/>
                  <a:gd name="T47" fmla="*/ 61 h 361"/>
                  <a:gd name="T48" fmla="*/ 651 w 759"/>
                  <a:gd name="T49" fmla="*/ 75 h 361"/>
                  <a:gd name="T50" fmla="*/ 641 w 759"/>
                  <a:gd name="T51" fmla="*/ 82 h 361"/>
                  <a:gd name="T52" fmla="*/ 666 w 759"/>
                  <a:gd name="T53" fmla="*/ 75 h 361"/>
                  <a:gd name="T54" fmla="*/ 698 w 759"/>
                  <a:gd name="T55" fmla="*/ 70 h 361"/>
                  <a:gd name="T56" fmla="*/ 705 w 759"/>
                  <a:gd name="T57" fmla="*/ 70 h 361"/>
                  <a:gd name="T58" fmla="*/ 726 w 759"/>
                  <a:gd name="T59" fmla="*/ 80 h 361"/>
                  <a:gd name="T60" fmla="*/ 731 w 759"/>
                  <a:gd name="T61" fmla="*/ 107 h 361"/>
                  <a:gd name="T62" fmla="*/ 715 w 759"/>
                  <a:gd name="T63" fmla="*/ 121 h 361"/>
                  <a:gd name="T64" fmla="*/ 709 w 759"/>
                  <a:gd name="T65" fmla="*/ 136 h 361"/>
                  <a:gd name="T66" fmla="*/ 698 w 759"/>
                  <a:gd name="T67" fmla="*/ 148 h 361"/>
                  <a:gd name="T68" fmla="*/ 678 w 759"/>
                  <a:gd name="T69" fmla="*/ 148 h 361"/>
                  <a:gd name="T70" fmla="*/ 666 w 759"/>
                  <a:gd name="T71" fmla="*/ 155 h 361"/>
                  <a:gd name="T72" fmla="*/ 675 w 759"/>
                  <a:gd name="T73" fmla="*/ 170 h 361"/>
                  <a:gd name="T74" fmla="*/ 668 w 759"/>
                  <a:gd name="T75" fmla="*/ 188 h 361"/>
                  <a:gd name="T76" fmla="*/ 681 w 759"/>
                  <a:gd name="T77" fmla="*/ 183 h 361"/>
                  <a:gd name="T78" fmla="*/ 693 w 759"/>
                  <a:gd name="T79" fmla="*/ 185 h 361"/>
                  <a:gd name="T80" fmla="*/ 698 w 759"/>
                  <a:gd name="T81" fmla="*/ 200 h 361"/>
                  <a:gd name="T82" fmla="*/ 700 w 759"/>
                  <a:gd name="T83" fmla="*/ 205 h 361"/>
                  <a:gd name="T84" fmla="*/ 707 w 759"/>
                  <a:gd name="T85" fmla="*/ 199 h 361"/>
                  <a:gd name="T86" fmla="*/ 676 w 759"/>
                  <a:gd name="T87" fmla="*/ 232 h 361"/>
                  <a:gd name="T88" fmla="*/ 632 w 759"/>
                  <a:gd name="T89" fmla="*/ 248 h 361"/>
                  <a:gd name="T90" fmla="*/ 592 w 759"/>
                  <a:gd name="T91" fmla="*/ 295 h 361"/>
                  <a:gd name="T92" fmla="*/ 582 w 759"/>
                  <a:gd name="T93" fmla="*/ 351 h 361"/>
                  <a:gd name="T94" fmla="*/ 512 w 759"/>
                  <a:gd name="T95" fmla="*/ 348 h 361"/>
                  <a:gd name="T96" fmla="*/ 431 w 759"/>
                  <a:gd name="T97" fmla="*/ 285 h 361"/>
                  <a:gd name="T98" fmla="*/ 380 w 759"/>
                  <a:gd name="T99" fmla="*/ 273 h 361"/>
                  <a:gd name="T100" fmla="*/ 326 w 759"/>
                  <a:gd name="T101" fmla="*/ 280 h 361"/>
                  <a:gd name="T102" fmla="*/ 285 w 759"/>
                  <a:gd name="T103" fmla="*/ 256 h 361"/>
                  <a:gd name="T104" fmla="*/ 248 w 759"/>
                  <a:gd name="T105" fmla="*/ 251 h 361"/>
                  <a:gd name="T106" fmla="*/ 175 w 759"/>
                  <a:gd name="T107" fmla="*/ 258 h 361"/>
                  <a:gd name="T108" fmla="*/ 134 w 759"/>
                  <a:gd name="T109" fmla="*/ 277 h 361"/>
                  <a:gd name="T110" fmla="*/ 2 w 759"/>
                  <a:gd name="T111" fmla="*/ 307 h 361"/>
                  <a:gd name="T112" fmla="*/ 22 w 759"/>
                  <a:gd name="T113" fmla="*/ 266 h 361"/>
                  <a:gd name="T114" fmla="*/ 53 w 759"/>
                  <a:gd name="T115" fmla="*/ 231 h 361"/>
                  <a:gd name="T116" fmla="*/ 95 w 759"/>
                  <a:gd name="T117" fmla="*/ 200 h 361"/>
                  <a:gd name="T118" fmla="*/ 124 w 759"/>
                  <a:gd name="T119" fmla="*/ 166 h 361"/>
                  <a:gd name="T120" fmla="*/ 150 w 759"/>
                  <a:gd name="T121" fmla="*/ 156 h 361"/>
                  <a:gd name="T122" fmla="*/ 173 w 759"/>
                  <a:gd name="T123" fmla="*/ 149 h 361"/>
                  <a:gd name="T124" fmla="*/ 202 w 759"/>
                  <a:gd name="T125" fmla="*/ 117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9" h="361">
                    <a:moveTo>
                      <a:pt x="759" y="136"/>
                    </a:moveTo>
                    <a:lnTo>
                      <a:pt x="759" y="148"/>
                    </a:lnTo>
                    <a:lnTo>
                      <a:pt x="758" y="148"/>
                    </a:lnTo>
                    <a:lnTo>
                      <a:pt x="756" y="148"/>
                    </a:lnTo>
                    <a:lnTo>
                      <a:pt x="754" y="148"/>
                    </a:lnTo>
                    <a:lnTo>
                      <a:pt x="753" y="149"/>
                    </a:lnTo>
                    <a:lnTo>
                      <a:pt x="749" y="151"/>
                    </a:lnTo>
                    <a:lnTo>
                      <a:pt x="748" y="153"/>
                    </a:lnTo>
                    <a:lnTo>
                      <a:pt x="742" y="156"/>
                    </a:lnTo>
                    <a:lnTo>
                      <a:pt x="741" y="156"/>
                    </a:lnTo>
                    <a:lnTo>
                      <a:pt x="741" y="158"/>
                    </a:lnTo>
                    <a:lnTo>
                      <a:pt x="739" y="158"/>
                    </a:lnTo>
                    <a:lnTo>
                      <a:pt x="737" y="160"/>
                    </a:lnTo>
                    <a:lnTo>
                      <a:pt x="734" y="163"/>
                    </a:lnTo>
                    <a:lnTo>
                      <a:pt x="729" y="168"/>
                    </a:lnTo>
                    <a:lnTo>
                      <a:pt x="726" y="170"/>
                    </a:lnTo>
                    <a:lnTo>
                      <a:pt x="726" y="172"/>
                    </a:lnTo>
                    <a:lnTo>
                      <a:pt x="724" y="173"/>
                    </a:lnTo>
                    <a:lnTo>
                      <a:pt x="722" y="175"/>
                    </a:lnTo>
                    <a:lnTo>
                      <a:pt x="722" y="177"/>
                    </a:lnTo>
                    <a:lnTo>
                      <a:pt x="720" y="177"/>
                    </a:lnTo>
                    <a:lnTo>
                      <a:pt x="722" y="175"/>
                    </a:lnTo>
                    <a:lnTo>
                      <a:pt x="722" y="173"/>
                    </a:lnTo>
                    <a:lnTo>
                      <a:pt x="722" y="172"/>
                    </a:lnTo>
                    <a:lnTo>
                      <a:pt x="722" y="170"/>
                    </a:lnTo>
                    <a:lnTo>
                      <a:pt x="722" y="168"/>
                    </a:lnTo>
                    <a:lnTo>
                      <a:pt x="724" y="168"/>
                    </a:lnTo>
                    <a:lnTo>
                      <a:pt x="726" y="168"/>
                    </a:lnTo>
                    <a:lnTo>
                      <a:pt x="727" y="166"/>
                    </a:lnTo>
                    <a:lnTo>
                      <a:pt x="729" y="165"/>
                    </a:lnTo>
                    <a:lnTo>
                      <a:pt x="729" y="163"/>
                    </a:lnTo>
                    <a:lnTo>
                      <a:pt x="734" y="160"/>
                    </a:lnTo>
                    <a:lnTo>
                      <a:pt x="736" y="160"/>
                    </a:lnTo>
                    <a:lnTo>
                      <a:pt x="737" y="158"/>
                    </a:lnTo>
                    <a:lnTo>
                      <a:pt x="737" y="156"/>
                    </a:lnTo>
                    <a:lnTo>
                      <a:pt x="741" y="155"/>
                    </a:lnTo>
                    <a:lnTo>
                      <a:pt x="742" y="155"/>
                    </a:lnTo>
                    <a:lnTo>
                      <a:pt x="742" y="153"/>
                    </a:lnTo>
                    <a:lnTo>
                      <a:pt x="744" y="153"/>
                    </a:lnTo>
                    <a:lnTo>
                      <a:pt x="744" y="151"/>
                    </a:lnTo>
                    <a:lnTo>
                      <a:pt x="746" y="151"/>
                    </a:lnTo>
                    <a:lnTo>
                      <a:pt x="746" y="149"/>
                    </a:lnTo>
                    <a:lnTo>
                      <a:pt x="746" y="151"/>
                    </a:lnTo>
                    <a:lnTo>
                      <a:pt x="748" y="151"/>
                    </a:lnTo>
                    <a:lnTo>
                      <a:pt x="749" y="149"/>
                    </a:lnTo>
                    <a:lnTo>
                      <a:pt x="749" y="148"/>
                    </a:lnTo>
                    <a:lnTo>
                      <a:pt x="751" y="148"/>
                    </a:lnTo>
                    <a:lnTo>
                      <a:pt x="753" y="146"/>
                    </a:lnTo>
                    <a:lnTo>
                      <a:pt x="753" y="144"/>
                    </a:lnTo>
                    <a:lnTo>
                      <a:pt x="756" y="144"/>
                    </a:lnTo>
                    <a:lnTo>
                      <a:pt x="758" y="143"/>
                    </a:lnTo>
                    <a:lnTo>
                      <a:pt x="758" y="141"/>
                    </a:lnTo>
                    <a:lnTo>
                      <a:pt x="758" y="138"/>
                    </a:lnTo>
                    <a:lnTo>
                      <a:pt x="758" y="134"/>
                    </a:lnTo>
                    <a:lnTo>
                      <a:pt x="758" y="133"/>
                    </a:lnTo>
                    <a:lnTo>
                      <a:pt x="756" y="129"/>
                    </a:lnTo>
                    <a:lnTo>
                      <a:pt x="756" y="124"/>
                    </a:lnTo>
                    <a:lnTo>
                      <a:pt x="756" y="121"/>
                    </a:lnTo>
                    <a:lnTo>
                      <a:pt x="756" y="117"/>
                    </a:lnTo>
                    <a:lnTo>
                      <a:pt x="756" y="116"/>
                    </a:lnTo>
                    <a:lnTo>
                      <a:pt x="754" y="114"/>
                    </a:lnTo>
                    <a:lnTo>
                      <a:pt x="754" y="112"/>
                    </a:lnTo>
                    <a:lnTo>
                      <a:pt x="754" y="111"/>
                    </a:lnTo>
                    <a:lnTo>
                      <a:pt x="754" y="109"/>
                    </a:lnTo>
                    <a:lnTo>
                      <a:pt x="754" y="104"/>
                    </a:lnTo>
                    <a:lnTo>
                      <a:pt x="753" y="100"/>
                    </a:lnTo>
                    <a:lnTo>
                      <a:pt x="751" y="99"/>
                    </a:lnTo>
                    <a:lnTo>
                      <a:pt x="751" y="97"/>
                    </a:lnTo>
                    <a:lnTo>
                      <a:pt x="749" y="95"/>
                    </a:lnTo>
                    <a:lnTo>
                      <a:pt x="748" y="90"/>
                    </a:lnTo>
                    <a:lnTo>
                      <a:pt x="748" y="88"/>
                    </a:lnTo>
                    <a:lnTo>
                      <a:pt x="744" y="85"/>
                    </a:lnTo>
                    <a:lnTo>
                      <a:pt x="744" y="83"/>
                    </a:lnTo>
                    <a:lnTo>
                      <a:pt x="746" y="83"/>
                    </a:lnTo>
                    <a:lnTo>
                      <a:pt x="748" y="87"/>
                    </a:lnTo>
                    <a:lnTo>
                      <a:pt x="749" y="88"/>
                    </a:lnTo>
                    <a:lnTo>
                      <a:pt x="751" y="95"/>
                    </a:lnTo>
                    <a:lnTo>
                      <a:pt x="756" y="104"/>
                    </a:lnTo>
                    <a:lnTo>
                      <a:pt x="756" y="105"/>
                    </a:lnTo>
                    <a:lnTo>
                      <a:pt x="756" y="109"/>
                    </a:lnTo>
                    <a:lnTo>
                      <a:pt x="758" y="117"/>
                    </a:lnTo>
                    <a:lnTo>
                      <a:pt x="758" y="127"/>
                    </a:lnTo>
                    <a:lnTo>
                      <a:pt x="759" y="136"/>
                    </a:lnTo>
                    <a:close/>
                    <a:moveTo>
                      <a:pt x="731" y="72"/>
                    </a:moveTo>
                    <a:lnTo>
                      <a:pt x="732" y="72"/>
                    </a:lnTo>
                    <a:lnTo>
                      <a:pt x="734" y="73"/>
                    </a:lnTo>
                    <a:lnTo>
                      <a:pt x="736" y="77"/>
                    </a:lnTo>
                    <a:lnTo>
                      <a:pt x="737" y="82"/>
                    </a:lnTo>
                    <a:lnTo>
                      <a:pt x="736" y="82"/>
                    </a:lnTo>
                    <a:lnTo>
                      <a:pt x="734" y="82"/>
                    </a:lnTo>
                    <a:lnTo>
                      <a:pt x="732" y="82"/>
                    </a:lnTo>
                    <a:lnTo>
                      <a:pt x="731" y="80"/>
                    </a:lnTo>
                    <a:lnTo>
                      <a:pt x="732" y="80"/>
                    </a:lnTo>
                    <a:lnTo>
                      <a:pt x="732" y="77"/>
                    </a:lnTo>
                    <a:lnTo>
                      <a:pt x="731" y="75"/>
                    </a:lnTo>
                    <a:lnTo>
                      <a:pt x="729" y="75"/>
                    </a:lnTo>
                    <a:lnTo>
                      <a:pt x="727" y="73"/>
                    </a:lnTo>
                    <a:lnTo>
                      <a:pt x="727" y="72"/>
                    </a:lnTo>
                    <a:lnTo>
                      <a:pt x="724" y="70"/>
                    </a:lnTo>
                    <a:lnTo>
                      <a:pt x="724" y="68"/>
                    </a:lnTo>
                    <a:lnTo>
                      <a:pt x="726" y="68"/>
                    </a:lnTo>
                    <a:lnTo>
                      <a:pt x="727" y="68"/>
                    </a:lnTo>
                    <a:lnTo>
                      <a:pt x="729" y="68"/>
                    </a:lnTo>
                    <a:lnTo>
                      <a:pt x="731" y="70"/>
                    </a:lnTo>
                    <a:lnTo>
                      <a:pt x="731" y="72"/>
                    </a:lnTo>
                    <a:close/>
                    <a:moveTo>
                      <a:pt x="217" y="85"/>
                    </a:moveTo>
                    <a:lnTo>
                      <a:pt x="231" y="83"/>
                    </a:lnTo>
                    <a:lnTo>
                      <a:pt x="236" y="83"/>
                    </a:lnTo>
                    <a:lnTo>
                      <a:pt x="256" y="80"/>
                    </a:lnTo>
                    <a:lnTo>
                      <a:pt x="266" y="80"/>
                    </a:lnTo>
                    <a:lnTo>
                      <a:pt x="270" y="78"/>
                    </a:lnTo>
                    <a:lnTo>
                      <a:pt x="277" y="78"/>
                    </a:lnTo>
                    <a:lnTo>
                      <a:pt x="283" y="77"/>
                    </a:lnTo>
                    <a:lnTo>
                      <a:pt x="288" y="77"/>
                    </a:lnTo>
                    <a:lnTo>
                      <a:pt x="295" y="75"/>
                    </a:lnTo>
                    <a:lnTo>
                      <a:pt x="310" y="73"/>
                    </a:lnTo>
                    <a:lnTo>
                      <a:pt x="327" y="72"/>
                    </a:lnTo>
                    <a:lnTo>
                      <a:pt x="332" y="72"/>
                    </a:lnTo>
                    <a:lnTo>
                      <a:pt x="343" y="70"/>
                    </a:lnTo>
                    <a:lnTo>
                      <a:pt x="344" y="68"/>
                    </a:lnTo>
                    <a:lnTo>
                      <a:pt x="349" y="68"/>
                    </a:lnTo>
                    <a:lnTo>
                      <a:pt x="355" y="66"/>
                    </a:lnTo>
                    <a:lnTo>
                      <a:pt x="371" y="65"/>
                    </a:lnTo>
                    <a:lnTo>
                      <a:pt x="375" y="63"/>
                    </a:lnTo>
                    <a:lnTo>
                      <a:pt x="388" y="61"/>
                    </a:lnTo>
                    <a:lnTo>
                      <a:pt x="392" y="61"/>
                    </a:lnTo>
                    <a:lnTo>
                      <a:pt x="395" y="60"/>
                    </a:lnTo>
                    <a:lnTo>
                      <a:pt x="404" y="58"/>
                    </a:lnTo>
                    <a:lnTo>
                      <a:pt x="414" y="56"/>
                    </a:lnTo>
                    <a:lnTo>
                      <a:pt x="421" y="56"/>
                    </a:lnTo>
                    <a:lnTo>
                      <a:pt x="422" y="56"/>
                    </a:lnTo>
                    <a:lnTo>
                      <a:pt x="434" y="53"/>
                    </a:lnTo>
                    <a:lnTo>
                      <a:pt x="438" y="53"/>
                    </a:lnTo>
                    <a:lnTo>
                      <a:pt x="439" y="53"/>
                    </a:lnTo>
                    <a:lnTo>
                      <a:pt x="449" y="51"/>
                    </a:lnTo>
                    <a:lnTo>
                      <a:pt x="453" y="50"/>
                    </a:lnTo>
                    <a:lnTo>
                      <a:pt x="454" y="50"/>
                    </a:lnTo>
                    <a:lnTo>
                      <a:pt x="460" y="48"/>
                    </a:lnTo>
                    <a:lnTo>
                      <a:pt x="461" y="48"/>
                    </a:lnTo>
                    <a:lnTo>
                      <a:pt x="471" y="46"/>
                    </a:lnTo>
                    <a:lnTo>
                      <a:pt x="476" y="44"/>
                    </a:lnTo>
                    <a:lnTo>
                      <a:pt x="478" y="44"/>
                    </a:lnTo>
                    <a:lnTo>
                      <a:pt x="480" y="44"/>
                    </a:lnTo>
                    <a:lnTo>
                      <a:pt x="490" y="43"/>
                    </a:lnTo>
                    <a:lnTo>
                      <a:pt x="495" y="41"/>
                    </a:lnTo>
                    <a:lnTo>
                      <a:pt x="497" y="41"/>
                    </a:lnTo>
                    <a:lnTo>
                      <a:pt x="505" y="39"/>
                    </a:lnTo>
                    <a:lnTo>
                      <a:pt x="512" y="38"/>
                    </a:lnTo>
                    <a:lnTo>
                      <a:pt x="514" y="38"/>
                    </a:lnTo>
                    <a:lnTo>
                      <a:pt x="526" y="36"/>
                    </a:lnTo>
                    <a:lnTo>
                      <a:pt x="527" y="36"/>
                    </a:lnTo>
                    <a:lnTo>
                      <a:pt x="536" y="34"/>
                    </a:lnTo>
                    <a:lnTo>
                      <a:pt x="576" y="26"/>
                    </a:lnTo>
                    <a:lnTo>
                      <a:pt x="580" y="24"/>
                    </a:lnTo>
                    <a:lnTo>
                      <a:pt x="587" y="24"/>
                    </a:lnTo>
                    <a:lnTo>
                      <a:pt x="609" y="19"/>
                    </a:lnTo>
                    <a:lnTo>
                      <a:pt x="617" y="17"/>
                    </a:lnTo>
                    <a:lnTo>
                      <a:pt x="619" y="16"/>
                    </a:lnTo>
                    <a:lnTo>
                      <a:pt x="639" y="12"/>
                    </a:lnTo>
                    <a:lnTo>
                      <a:pt x="644" y="11"/>
                    </a:lnTo>
                    <a:lnTo>
                      <a:pt x="659" y="7"/>
                    </a:lnTo>
                    <a:lnTo>
                      <a:pt x="675" y="4"/>
                    </a:lnTo>
                    <a:lnTo>
                      <a:pt x="683" y="4"/>
                    </a:lnTo>
                    <a:lnTo>
                      <a:pt x="683" y="2"/>
                    </a:lnTo>
                    <a:lnTo>
                      <a:pt x="688" y="2"/>
                    </a:lnTo>
                    <a:lnTo>
                      <a:pt x="690" y="2"/>
                    </a:lnTo>
                    <a:lnTo>
                      <a:pt x="692" y="0"/>
                    </a:lnTo>
                    <a:lnTo>
                      <a:pt x="693" y="0"/>
                    </a:lnTo>
                    <a:lnTo>
                      <a:pt x="695" y="0"/>
                    </a:lnTo>
                    <a:lnTo>
                      <a:pt x="697" y="0"/>
                    </a:lnTo>
                    <a:lnTo>
                      <a:pt x="698" y="5"/>
                    </a:lnTo>
                    <a:lnTo>
                      <a:pt x="702" y="14"/>
                    </a:lnTo>
                    <a:lnTo>
                      <a:pt x="705" y="22"/>
                    </a:lnTo>
                    <a:lnTo>
                      <a:pt x="709" y="29"/>
                    </a:lnTo>
                    <a:lnTo>
                      <a:pt x="712" y="36"/>
                    </a:lnTo>
                    <a:lnTo>
                      <a:pt x="714" y="38"/>
                    </a:lnTo>
                    <a:lnTo>
                      <a:pt x="717" y="44"/>
                    </a:lnTo>
                    <a:lnTo>
                      <a:pt x="720" y="48"/>
                    </a:lnTo>
                    <a:lnTo>
                      <a:pt x="724" y="51"/>
                    </a:lnTo>
                    <a:lnTo>
                      <a:pt x="727" y="58"/>
                    </a:lnTo>
                    <a:lnTo>
                      <a:pt x="739" y="75"/>
                    </a:lnTo>
                    <a:lnTo>
                      <a:pt x="742" y="78"/>
                    </a:lnTo>
                    <a:lnTo>
                      <a:pt x="744" y="82"/>
                    </a:lnTo>
                    <a:lnTo>
                      <a:pt x="744" y="83"/>
                    </a:lnTo>
                    <a:lnTo>
                      <a:pt x="742" y="83"/>
                    </a:lnTo>
                    <a:lnTo>
                      <a:pt x="742" y="82"/>
                    </a:lnTo>
                    <a:lnTo>
                      <a:pt x="741" y="80"/>
                    </a:lnTo>
                    <a:lnTo>
                      <a:pt x="739" y="78"/>
                    </a:lnTo>
                    <a:lnTo>
                      <a:pt x="737" y="77"/>
                    </a:lnTo>
                    <a:lnTo>
                      <a:pt x="736" y="75"/>
                    </a:lnTo>
                    <a:lnTo>
                      <a:pt x="734" y="73"/>
                    </a:lnTo>
                    <a:lnTo>
                      <a:pt x="734" y="70"/>
                    </a:lnTo>
                    <a:lnTo>
                      <a:pt x="734" y="68"/>
                    </a:lnTo>
                    <a:lnTo>
                      <a:pt x="732" y="66"/>
                    </a:lnTo>
                    <a:lnTo>
                      <a:pt x="731" y="65"/>
                    </a:lnTo>
                    <a:lnTo>
                      <a:pt x="727" y="63"/>
                    </a:lnTo>
                    <a:lnTo>
                      <a:pt x="727" y="61"/>
                    </a:lnTo>
                    <a:lnTo>
                      <a:pt x="722" y="61"/>
                    </a:lnTo>
                    <a:lnTo>
                      <a:pt x="722" y="60"/>
                    </a:lnTo>
                    <a:lnTo>
                      <a:pt x="722" y="58"/>
                    </a:lnTo>
                    <a:lnTo>
                      <a:pt x="722" y="56"/>
                    </a:lnTo>
                    <a:lnTo>
                      <a:pt x="720" y="56"/>
                    </a:lnTo>
                    <a:lnTo>
                      <a:pt x="720" y="55"/>
                    </a:lnTo>
                    <a:lnTo>
                      <a:pt x="719" y="53"/>
                    </a:lnTo>
                    <a:lnTo>
                      <a:pt x="717" y="48"/>
                    </a:lnTo>
                    <a:lnTo>
                      <a:pt x="717" y="46"/>
                    </a:lnTo>
                    <a:lnTo>
                      <a:pt x="715" y="44"/>
                    </a:lnTo>
                    <a:lnTo>
                      <a:pt x="714" y="39"/>
                    </a:lnTo>
                    <a:lnTo>
                      <a:pt x="712" y="38"/>
                    </a:lnTo>
                    <a:lnTo>
                      <a:pt x="710" y="36"/>
                    </a:lnTo>
                    <a:lnTo>
                      <a:pt x="709" y="34"/>
                    </a:lnTo>
                    <a:lnTo>
                      <a:pt x="709" y="33"/>
                    </a:lnTo>
                    <a:lnTo>
                      <a:pt x="709" y="29"/>
                    </a:lnTo>
                    <a:lnTo>
                      <a:pt x="707" y="29"/>
                    </a:lnTo>
                    <a:lnTo>
                      <a:pt x="705" y="29"/>
                    </a:lnTo>
                    <a:lnTo>
                      <a:pt x="705" y="28"/>
                    </a:lnTo>
                    <a:lnTo>
                      <a:pt x="705" y="26"/>
                    </a:lnTo>
                    <a:lnTo>
                      <a:pt x="705" y="24"/>
                    </a:lnTo>
                    <a:lnTo>
                      <a:pt x="705" y="22"/>
                    </a:lnTo>
                    <a:lnTo>
                      <a:pt x="703" y="21"/>
                    </a:lnTo>
                    <a:lnTo>
                      <a:pt x="702" y="19"/>
                    </a:lnTo>
                    <a:lnTo>
                      <a:pt x="702" y="16"/>
                    </a:lnTo>
                    <a:lnTo>
                      <a:pt x="700" y="14"/>
                    </a:lnTo>
                    <a:lnTo>
                      <a:pt x="698" y="14"/>
                    </a:lnTo>
                    <a:lnTo>
                      <a:pt x="698" y="12"/>
                    </a:lnTo>
                    <a:lnTo>
                      <a:pt x="697" y="11"/>
                    </a:lnTo>
                    <a:lnTo>
                      <a:pt x="695" y="9"/>
                    </a:lnTo>
                    <a:lnTo>
                      <a:pt x="693" y="9"/>
                    </a:lnTo>
                    <a:lnTo>
                      <a:pt x="692" y="9"/>
                    </a:lnTo>
                    <a:lnTo>
                      <a:pt x="690" y="9"/>
                    </a:lnTo>
                    <a:lnTo>
                      <a:pt x="687" y="7"/>
                    </a:lnTo>
                    <a:lnTo>
                      <a:pt x="685" y="9"/>
                    </a:lnTo>
                    <a:lnTo>
                      <a:pt x="685" y="11"/>
                    </a:lnTo>
                    <a:lnTo>
                      <a:pt x="687" y="14"/>
                    </a:lnTo>
                    <a:lnTo>
                      <a:pt x="688" y="16"/>
                    </a:lnTo>
                    <a:lnTo>
                      <a:pt x="690" y="16"/>
                    </a:lnTo>
                    <a:lnTo>
                      <a:pt x="692" y="17"/>
                    </a:lnTo>
                    <a:lnTo>
                      <a:pt x="693" y="17"/>
                    </a:lnTo>
                    <a:lnTo>
                      <a:pt x="693" y="16"/>
                    </a:lnTo>
                    <a:lnTo>
                      <a:pt x="695" y="16"/>
                    </a:lnTo>
                    <a:lnTo>
                      <a:pt x="697" y="19"/>
                    </a:lnTo>
                    <a:lnTo>
                      <a:pt x="697" y="21"/>
                    </a:lnTo>
                    <a:lnTo>
                      <a:pt x="697" y="22"/>
                    </a:lnTo>
                    <a:lnTo>
                      <a:pt x="697" y="24"/>
                    </a:lnTo>
                    <a:lnTo>
                      <a:pt x="698" y="24"/>
                    </a:lnTo>
                    <a:lnTo>
                      <a:pt x="700" y="28"/>
                    </a:lnTo>
                    <a:lnTo>
                      <a:pt x="702" y="31"/>
                    </a:lnTo>
                    <a:lnTo>
                      <a:pt x="703" y="31"/>
                    </a:lnTo>
                    <a:lnTo>
                      <a:pt x="703" y="33"/>
                    </a:lnTo>
                    <a:lnTo>
                      <a:pt x="703" y="34"/>
                    </a:lnTo>
                    <a:lnTo>
                      <a:pt x="705" y="36"/>
                    </a:lnTo>
                    <a:lnTo>
                      <a:pt x="705" y="38"/>
                    </a:lnTo>
                    <a:lnTo>
                      <a:pt x="707" y="39"/>
                    </a:lnTo>
                    <a:lnTo>
                      <a:pt x="709" y="41"/>
                    </a:lnTo>
                    <a:lnTo>
                      <a:pt x="709" y="43"/>
                    </a:lnTo>
                    <a:lnTo>
                      <a:pt x="710" y="44"/>
                    </a:lnTo>
                    <a:lnTo>
                      <a:pt x="710" y="46"/>
                    </a:lnTo>
                    <a:lnTo>
                      <a:pt x="712" y="48"/>
                    </a:lnTo>
                    <a:lnTo>
                      <a:pt x="714" y="50"/>
                    </a:lnTo>
                    <a:lnTo>
                      <a:pt x="715" y="53"/>
                    </a:lnTo>
                    <a:lnTo>
                      <a:pt x="715" y="55"/>
                    </a:lnTo>
                    <a:lnTo>
                      <a:pt x="714" y="55"/>
                    </a:lnTo>
                    <a:lnTo>
                      <a:pt x="710" y="53"/>
                    </a:lnTo>
                    <a:lnTo>
                      <a:pt x="710" y="51"/>
                    </a:lnTo>
                    <a:lnTo>
                      <a:pt x="707" y="50"/>
                    </a:lnTo>
                    <a:lnTo>
                      <a:pt x="707" y="48"/>
                    </a:lnTo>
                    <a:lnTo>
                      <a:pt x="707" y="46"/>
                    </a:lnTo>
                    <a:lnTo>
                      <a:pt x="705" y="46"/>
                    </a:lnTo>
                    <a:lnTo>
                      <a:pt x="703" y="46"/>
                    </a:lnTo>
                    <a:lnTo>
                      <a:pt x="702" y="46"/>
                    </a:lnTo>
                    <a:lnTo>
                      <a:pt x="700" y="46"/>
                    </a:lnTo>
                    <a:lnTo>
                      <a:pt x="695" y="46"/>
                    </a:lnTo>
                    <a:lnTo>
                      <a:pt x="693" y="44"/>
                    </a:lnTo>
                    <a:lnTo>
                      <a:pt x="692" y="44"/>
                    </a:lnTo>
                    <a:lnTo>
                      <a:pt x="690" y="46"/>
                    </a:lnTo>
                    <a:lnTo>
                      <a:pt x="690" y="48"/>
                    </a:lnTo>
                    <a:lnTo>
                      <a:pt x="690" y="50"/>
                    </a:lnTo>
                    <a:lnTo>
                      <a:pt x="690" y="51"/>
                    </a:lnTo>
                    <a:lnTo>
                      <a:pt x="688" y="53"/>
                    </a:lnTo>
                    <a:lnTo>
                      <a:pt x="681" y="56"/>
                    </a:lnTo>
                    <a:lnTo>
                      <a:pt x="680" y="56"/>
                    </a:lnTo>
                    <a:lnTo>
                      <a:pt x="680" y="58"/>
                    </a:lnTo>
                    <a:lnTo>
                      <a:pt x="678" y="60"/>
                    </a:lnTo>
                    <a:lnTo>
                      <a:pt x="676" y="60"/>
                    </a:lnTo>
                    <a:lnTo>
                      <a:pt x="675" y="60"/>
                    </a:lnTo>
                    <a:lnTo>
                      <a:pt x="673" y="60"/>
                    </a:lnTo>
                    <a:lnTo>
                      <a:pt x="671" y="60"/>
                    </a:lnTo>
                    <a:lnTo>
                      <a:pt x="671" y="61"/>
                    </a:lnTo>
                    <a:lnTo>
                      <a:pt x="670" y="63"/>
                    </a:lnTo>
                    <a:lnTo>
                      <a:pt x="668" y="63"/>
                    </a:lnTo>
                    <a:lnTo>
                      <a:pt x="666" y="63"/>
                    </a:lnTo>
                    <a:lnTo>
                      <a:pt x="663" y="65"/>
                    </a:lnTo>
                    <a:lnTo>
                      <a:pt x="663" y="66"/>
                    </a:lnTo>
                    <a:lnTo>
                      <a:pt x="661" y="70"/>
                    </a:lnTo>
                    <a:lnTo>
                      <a:pt x="659" y="70"/>
                    </a:lnTo>
                    <a:lnTo>
                      <a:pt x="659" y="72"/>
                    </a:lnTo>
                    <a:lnTo>
                      <a:pt x="658" y="73"/>
                    </a:lnTo>
                    <a:lnTo>
                      <a:pt x="656" y="75"/>
                    </a:lnTo>
                    <a:lnTo>
                      <a:pt x="653" y="75"/>
                    </a:lnTo>
                    <a:lnTo>
                      <a:pt x="651" y="75"/>
                    </a:lnTo>
                    <a:lnTo>
                      <a:pt x="651" y="77"/>
                    </a:lnTo>
                    <a:lnTo>
                      <a:pt x="649" y="77"/>
                    </a:lnTo>
                    <a:lnTo>
                      <a:pt x="649" y="75"/>
                    </a:lnTo>
                    <a:lnTo>
                      <a:pt x="648" y="73"/>
                    </a:lnTo>
                    <a:lnTo>
                      <a:pt x="646" y="73"/>
                    </a:lnTo>
                    <a:lnTo>
                      <a:pt x="644" y="73"/>
                    </a:lnTo>
                    <a:lnTo>
                      <a:pt x="643" y="75"/>
                    </a:lnTo>
                    <a:lnTo>
                      <a:pt x="643" y="77"/>
                    </a:lnTo>
                    <a:lnTo>
                      <a:pt x="641" y="78"/>
                    </a:lnTo>
                    <a:lnTo>
                      <a:pt x="643" y="80"/>
                    </a:lnTo>
                    <a:lnTo>
                      <a:pt x="641" y="80"/>
                    </a:lnTo>
                    <a:lnTo>
                      <a:pt x="641" y="82"/>
                    </a:lnTo>
                    <a:lnTo>
                      <a:pt x="641" y="83"/>
                    </a:lnTo>
                    <a:lnTo>
                      <a:pt x="641" y="85"/>
                    </a:lnTo>
                    <a:lnTo>
                      <a:pt x="643" y="85"/>
                    </a:lnTo>
                    <a:lnTo>
                      <a:pt x="644" y="87"/>
                    </a:lnTo>
                    <a:lnTo>
                      <a:pt x="649" y="85"/>
                    </a:lnTo>
                    <a:lnTo>
                      <a:pt x="651" y="83"/>
                    </a:lnTo>
                    <a:lnTo>
                      <a:pt x="656" y="83"/>
                    </a:lnTo>
                    <a:lnTo>
                      <a:pt x="658" y="82"/>
                    </a:lnTo>
                    <a:lnTo>
                      <a:pt x="658" y="80"/>
                    </a:lnTo>
                    <a:lnTo>
                      <a:pt x="659" y="80"/>
                    </a:lnTo>
                    <a:lnTo>
                      <a:pt x="661" y="78"/>
                    </a:lnTo>
                    <a:lnTo>
                      <a:pt x="666" y="75"/>
                    </a:lnTo>
                    <a:lnTo>
                      <a:pt x="666" y="77"/>
                    </a:lnTo>
                    <a:lnTo>
                      <a:pt x="668" y="77"/>
                    </a:lnTo>
                    <a:lnTo>
                      <a:pt x="668" y="78"/>
                    </a:lnTo>
                    <a:lnTo>
                      <a:pt x="670" y="80"/>
                    </a:lnTo>
                    <a:lnTo>
                      <a:pt x="671" y="80"/>
                    </a:lnTo>
                    <a:lnTo>
                      <a:pt x="673" y="78"/>
                    </a:lnTo>
                    <a:lnTo>
                      <a:pt x="676" y="75"/>
                    </a:lnTo>
                    <a:lnTo>
                      <a:pt x="681" y="72"/>
                    </a:lnTo>
                    <a:lnTo>
                      <a:pt x="685" y="70"/>
                    </a:lnTo>
                    <a:lnTo>
                      <a:pt x="692" y="70"/>
                    </a:lnTo>
                    <a:lnTo>
                      <a:pt x="693" y="68"/>
                    </a:lnTo>
                    <a:lnTo>
                      <a:pt x="698" y="70"/>
                    </a:lnTo>
                    <a:lnTo>
                      <a:pt x="698" y="72"/>
                    </a:lnTo>
                    <a:lnTo>
                      <a:pt x="698" y="75"/>
                    </a:lnTo>
                    <a:lnTo>
                      <a:pt x="700" y="77"/>
                    </a:lnTo>
                    <a:lnTo>
                      <a:pt x="702" y="78"/>
                    </a:lnTo>
                    <a:lnTo>
                      <a:pt x="703" y="78"/>
                    </a:lnTo>
                    <a:lnTo>
                      <a:pt x="705" y="78"/>
                    </a:lnTo>
                    <a:lnTo>
                      <a:pt x="705" y="77"/>
                    </a:lnTo>
                    <a:lnTo>
                      <a:pt x="705" y="75"/>
                    </a:lnTo>
                    <a:lnTo>
                      <a:pt x="707" y="73"/>
                    </a:lnTo>
                    <a:lnTo>
                      <a:pt x="707" y="72"/>
                    </a:lnTo>
                    <a:lnTo>
                      <a:pt x="705" y="72"/>
                    </a:lnTo>
                    <a:lnTo>
                      <a:pt x="705" y="70"/>
                    </a:lnTo>
                    <a:lnTo>
                      <a:pt x="709" y="68"/>
                    </a:lnTo>
                    <a:lnTo>
                      <a:pt x="710" y="66"/>
                    </a:lnTo>
                    <a:lnTo>
                      <a:pt x="712" y="66"/>
                    </a:lnTo>
                    <a:lnTo>
                      <a:pt x="717" y="68"/>
                    </a:lnTo>
                    <a:lnTo>
                      <a:pt x="717" y="70"/>
                    </a:lnTo>
                    <a:lnTo>
                      <a:pt x="719" y="70"/>
                    </a:lnTo>
                    <a:lnTo>
                      <a:pt x="719" y="72"/>
                    </a:lnTo>
                    <a:lnTo>
                      <a:pt x="720" y="72"/>
                    </a:lnTo>
                    <a:lnTo>
                      <a:pt x="722" y="73"/>
                    </a:lnTo>
                    <a:lnTo>
                      <a:pt x="724" y="77"/>
                    </a:lnTo>
                    <a:lnTo>
                      <a:pt x="724" y="80"/>
                    </a:lnTo>
                    <a:lnTo>
                      <a:pt x="726" y="80"/>
                    </a:lnTo>
                    <a:lnTo>
                      <a:pt x="727" y="82"/>
                    </a:lnTo>
                    <a:lnTo>
                      <a:pt x="727" y="83"/>
                    </a:lnTo>
                    <a:lnTo>
                      <a:pt x="727" y="87"/>
                    </a:lnTo>
                    <a:lnTo>
                      <a:pt x="727" y="88"/>
                    </a:lnTo>
                    <a:lnTo>
                      <a:pt x="729" y="92"/>
                    </a:lnTo>
                    <a:lnTo>
                      <a:pt x="731" y="95"/>
                    </a:lnTo>
                    <a:lnTo>
                      <a:pt x="731" y="97"/>
                    </a:lnTo>
                    <a:lnTo>
                      <a:pt x="729" y="100"/>
                    </a:lnTo>
                    <a:lnTo>
                      <a:pt x="731" y="102"/>
                    </a:lnTo>
                    <a:lnTo>
                      <a:pt x="731" y="104"/>
                    </a:lnTo>
                    <a:lnTo>
                      <a:pt x="732" y="105"/>
                    </a:lnTo>
                    <a:lnTo>
                      <a:pt x="731" y="107"/>
                    </a:lnTo>
                    <a:lnTo>
                      <a:pt x="729" y="109"/>
                    </a:lnTo>
                    <a:lnTo>
                      <a:pt x="729" y="111"/>
                    </a:lnTo>
                    <a:lnTo>
                      <a:pt x="729" y="112"/>
                    </a:lnTo>
                    <a:lnTo>
                      <a:pt x="727" y="112"/>
                    </a:lnTo>
                    <a:lnTo>
                      <a:pt x="724" y="114"/>
                    </a:lnTo>
                    <a:lnTo>
                      <a:pt x="722" y="112"/>
                    </a:lnTo>
                    <a:lnTo>
                      <a:pt x="720" y="112"/>
                    </a:lnTo>
                    <a:lnTo>
                      <a:pt x="719" y="114"/>
                    </a:lnTo>
                    <a:lnTo>
                      <a:pt x="719" y="116"/>
                    </a:lnTo>
                    <a:lnTo>
                      <a:pt x="719" y="117"/>
                    </a:lnTo>
                    <a:lnTo>
                      <a:pt x="719" y="119"/>
                    </a:lnTo>
                    <a:lnTo>
                      <a:pt x="715" y="121"/>
                    </a:lnTo>
                    <a:lnTo>
                      <a:pt x="714" y="122"/>
                    </a:lnTo>
                    <a:lnTo>
                      <a:pt x="715" y="124"/>
                    </a:lnTo>
                    <a:lnTo>
                      <a:pt x="715" y="126"/>
                    </a:lnTo>
                    <a:lnTo>
                      <a:pt x="714" y="126"/>
                    </a:lnTo>
                    <a:lnTo>
                      <a:pt x="712" y="127"/>
                    </a:lnTo>
                    <a:lnTo>
                      <a:pt x="714" y="129"/>
                    </a:lnTo>
                    <a:lnTo>
                      <a:pt x="714" y="131"/>
                    </a:lnTo>
                    <a:lnTo>
                      <a:pt x="712" y="133"/>
                    </a:lnTo>
                    <a:lnTo>
                      <a:pt x="712" y="134"/>
                    </a:lnTo>
                    <a:lnTo>
                      <a:pt x="712" y="136"/>
                    </a:lnTo>
                    <a:lnTo>
                      <a:pt x="710" y="136"/>
                    </a:lnTo>
                    <a:lnTo>
                      <a:pt x="709" y="136"/>
                    </a:lnTo>
                    <a:lnTo>
                      <a:pt x="709" y="138"/>
                    </a:lnTo>
                    <a:lnTo>
                      <a:pt x="709" y="139"/>
                    </a:lnTo>
                    <a:lnTo>
                      <a:pt x="710" y="139"/>
                    </a:lnTo>
                    <a:lnTo>
                      <a:pt x="709" y="141"/>
                    </a:lnTo>
                    <a:lnTo>
                      <a:pt x="707" y="143"/>
                    </a:lnTo>
                    <a:lnTo>
                      <a:pt x="705" y="144"/>
                    </a:lnTo>
                    <a:lnTo>
                      <a:pt x="703" y="144"/>
                    </a:lnTo>
                    <a:lnTo>
                      <a:pt x="703" y="146"/>
                    </a:lnTo>
                    <a:lnTo>
                      <a:pt x="703" y="148"/>
                    </a:lnTo>
                    <a:lnTo>
                      <a:pt x="702" y="148"/>
                    </a:lnTo>
                    <a:lnTo>
                      <a:pt x="700" y="148"/>
                    </a:lnTo>
                    <a:lnTo>
                      <a:pt x="698" y="148"/>
                    </a:lnTo>
                    <a:lnTo>
                      <a:pt x="695" y="146"/>
                    </a:lnTo>
                    <a:lnTo>
                      <a:pt x="693" y="148"/>
                    </a:lnTo>
                    <a:lnTo>
                      <a:pt x="692" y="148"/>
                    </a:lnTo>
                    <a:lnTo>
                      <a:pt x="690" y="148"/>
                    </a:lnTo>
                    <a:lnTo>
                      <a:pt x="687" y="148"/>
                    </a:lnTo>
                    <a:lnTo>
                      <a:pt x="687" y="149"/>
                    </a:lnTo>
                    <a:lnTo>
                      <a:pt x="685" y="149"/>
                    </a:lnTo>
                    <a:lnTo>
                      <a:pt x="683" y="148"/>
                    </a:lnTo>
                    <a:lnTo>
                      <a:pt x="681" y="149"/>
                    </a:lnTo>
                    <a:lnTo>
                      <a:pt x="680" y="149"/>
                    </a:lnTo>
                    <a:lnTo>
                      <a:pt x="678" y="149"/>
                    </a:lnTo>
                    <a:lnTo>
                      <a:pt x="678" y="148"/>
                    </a:lnTo>
                    <a:lnTo>
                      <a:pt x="676" y="146"/>
                    </a:lnTo>
                    <a:lnTo>
                      <a:pt x="675" y="148"/>
                    </a:lnTo>
                    <a:lnTo>
                      <a:pt x="673" y="149"/>
                    </a:lnTo>
                    <a:lnTo>
                      <a:pt x="671" y="148"/>
                    </a:lnTo>
                    <a:lnTo>
                      <a:pt x="670" y="148"/>
                    </a:lnTo>
                    <a:lnTo>
                      <a:pt x="668" y="148"/>
                    </a:lnTo>
                    <a:lnTo>
                      <a:pt x="665" y="148"/>
                    </a:lnTo>
                    <a:lnTo>
                      <a:pt x="663" y="149"/>
                    </a:lnTo>
                    <a:lnTo>
                      <a:pt x="661" y="151"/>
                    </a:lnTo>
                    <a:lnTo>
                      <a:pt x="663" y="155"/>
                    </a:lnTo>
                    <a:lnTo>
                      <a:pt x="665" y="155"/>
                    </a:lnTo>
                    <a:lnTo>
                      <a:pt x="666" y="155"/>
                    </a:lnTo>
                    <a:lnTo>
                      <a:pt x="668" y="155"/>
                    </a:lnTo>
                    <a:lnTo>
                      <a:pt x="670" y="155"/>
                    </a:lnTo>
                    <a:lnTo>
                      <a:pt x="673" y="155"/>
                    </a:lnTo>
                    <a:lnTo>
                      <a:pt x="675" y="155"/>
                    </a:lnTo>
                    <a:lnTo>
                      <a:pt x="676" y="158"/>
                    </a:lnTo>
                    <a:lnTo>
                      <a:pt x="676" y="160"/>
                    </a:lnTo>
                    <a:lnTo>
                      <a:pt x="678" y="161"/>
                    </a:lnTo>
                    <a:lnTo>
                      <a:pt x="676" y="163"/>
                    </a:lnTo>
                    <a:lnTo>
                      <a:pt x="676" y="165"/>
                    </a:lnTo>
                    <a:lnTo>
                      <a:pt x="676" y="166"/>
                    </a:lnTo>
                    <a:lnTo>
                      <a:pt x="676" y="168"/>
                    </a:lnTo>
                    <a:lnTo>
                      <a:pt x="675" y="170"/>
                    </a:lnTo>
                    <a:lnTo>
                      <a:pt x="673" y="173"/>
                    </a:lnTo>
                    <a:lnTo>
                      <a:pt x="675" y="175"/>
                    </a:lnTo>
                    <a:lnTo>
                      <a:pt x="675" y="177"/>
                    </a:lnTo>
                    <a:lnTo>
                      <a:pt x="675" y="178"/>
                    </a:lnTo>
                    <a:lnTo>
                      <a:pt x="673" y="180"/>
                    </a:lnTo>
                    <a:lnTo>
                      <a:pt x="673" y="182"/>
                    </a:lnTo>
                    <a:lnTo>
                      <a:pt x="673" y="183"/>
                    </a:lnTo>
                    <a:lnTo>
                      <a:pt x="671" y="183"/>
                    </a:lnTo>
                    <a:lnTo>
                      <a:pt x="671" y="185"/>
                    </a:lnTo>
                    <a:lnTo>
                      <a:pt x="671" y="187"/>
                    </a:lnTo>
                    <a:lnTo>
                      <a:pt x="670" y="187"/>
                    </a:lnTo>
                    <a:lnTo>
                      <a:pt x="668" y="188"/>
                    </a:lnTo>
                    <a:lnTo>
                      <a:pt x="668" y="190"/>
                    </a:lnTo>
                    <a:lnTo>
                      <a:pt x="668" y="192"/>
                    </a:lnTo>
                    <a:lnTo>
                      <a:pt x="668" y="194"/>
                    </a:lnTo>
                    <a:lnTo>
                      <a:pt x="670" y="195"/>
                    </a:lnTo>
                    <a:lnTo>
                      <a:pt x="673" y="195"/>
                    </a:lnTo>
                    <a:lnTo>
                      <a:pt x="675" y="194"/>
                    </a:lnTo>
                    <a:lnTo>
                      <a:pt x="678" y="194"/>
                    </a:lnTo>
                    <a:lnTo>
                      <a:pt x="681" y="192"/>
                    </a:lnTo>
                    <a:lnTo>
                      <a:pt x="681" y="190"/>
                    </a:lnTo>
                    <a:lnTo>
                      <a:pt x="681" y="188"/>
                    </a:lnTo>
                    <a:lnTo>
                      <a:pt x="681" y="185"/>
                    </a:lnTo>
                    <a:lnTo>
                      <a:pt x="681" y="183"/>
                    </a:lnTo>
                    <a:lnTo>
                      <a:pt x="683" y="183"/>
                    </a:lnTo>
                    <a:lnTo>
                      <a:pt x="685" y="185"/>
                    </a:lnTo>
                    <a:lnTo>
                      <a:pt x="687" y="187"/>
                    </a:lnTo>
                    <a:lnTo>
                      <a:pt x="688" y="190"/>
                    </a:lnTo>
                    <a:lnTo>
                      <a:pt x="690" y="192"/>
                    </a:lnTo>
                    <a:lnTo>
                      <a:pt x="690" y="194"/>
                    </a:lnTo>
                    <a:lnTo>
                      <a:pt x="697" y="192"/>
                    </a:lnTo>
                    <a:lnTo>
                      <a:pt x="697" y="190"/>
                    </a:lnTo>
                    <a:lnTo>
                      <a:pt x="693" y="187"/>
                    </a:lnTo>
                    <a:lnTo>
                      <a:pt x="692" y="187"/>
                    </a:lnTo>
                    <a:lnTo>
                      <a:pt x="692" y="185"/>
                    </a:lnTo>
                    <a:lnTo>
                      <a:pt x="693" y="185"/>
                    </a:lnTo>
                    <a:lnTo>
                      <a:pt x="697" y="187"/>
                    </a:lnTo>
                    <a:lnTo>
                      <a:pt x="698" y="187"/>
                    </a:lnTo>
                    <a:lnTo>
                      <a:pt x="698" y="188"/>
                    </a:lnTo>
                    <a:lnTo>
                      <a:pt x="700" y="188"/>
                    </a:lnTo>
                    <a:lnTo>
                      <a:pt x="698" y="188"/>
                    </a:lnTo>
                    <a:lnTo>
                      <a:pt x="698" y="190"/>
                    </a:lnTo>
                    <a:lnTo>
                      <a:pt x="698" y="192"/>
                    </a:lnTo>
                    <a:lnTo>
                      <a:pt x="700" y="192"/>
                    </a:lnTo>
                    <a:lnTo>
                      <a:pt x="702" y="194"/>
                    </a:lnTo>
                    <a:lnTo>
                      <a:pt x="702" y="195"/>
                    </a:lnTo>
                    <a:lnTo>
                      <a:pt x="700" y="199"/>
                    </a:lnTo>
                    <a:lnTo>
                      <a:pt x="698" y="200"/>
                    </a:lnTo>
                    <a:lnTo>
                      <a:pt x="698" y="204"/>
                    </a:lnTo>
                    <a:lnTo>
                      <a:pt x="697" y="204"/>
                    </a:lnTo>
                    <a:lnTo>
                      <a:pt x="695" y="205"/>
                    </a:lnTo>
                    <a:lnTo>
                      <a:pt x="693" y="207"/>
                    </a:lnTo>
                    <a:lnTo>
                      <a:pt x="693" y="209"/>
                    </a:lnTo>
                    <a:lnTo>
                      <a:pt x="693" y="210"/>
                    </a:lnTo>
                    <a:lnTo>
                      <a:pt x="693" y="212"/>
                    </a:lnTo>
                    <a:lnTo>
                      <a:pt x="693" y="214"/>
                    </a:lnTo>
                    <a:lnTo>
                      <a:pt x="695" y="212"/>
                    </a:lnTo>
                    <a:lnTo>
                      <a:pt x="697" y="210"/>
                    </a:lnTo>
                    <a:lnTo>
                      <a:pt x="698" y="207"/>
                    </a:lnTo>
                    <a:lnTo>
                      <a:pt x="700" y="205"/>
                    </a:lnTo>
                    <a:lnTo>
                      <a:pt x="703" y="200"/>
                    </a:lnTo>
                    <a:lnTo>
                      <a:pt x="705" y="195"/>
                    </a:lnTo>
                    <a:lnTo>
                      <a:pt x="709" y="192"/>
                    </a:lnTo>
                    <a:lnTo>
                      <a:pt x="710" y="187"/>
                    </a:lnTo>
                    <a:lnTo>
                      <a:pt x="714" y="182"/>
                    </a:lnTo>
                    <a:lnTo>
                      <a:pt x="715" y="180"/>
                    </a:lnTo>
                    <a:lnTo>
                      <a:pt x="717" y="175"/>
                    </a:lnTo>
                    <a:lnTo>
                      <a:pt x="719" y="177"/>
                    </a:lnTo>
                    <a:lnTo>
                      <a:pt x="720" y="177"/>
                    </a:lnTo>
                    <a:lnTo>
                      <a:pt x="717" y="182"/>
                    </a:lnTo>
                    <a:lnTo>
                      <a:pt x="712" y="187"/>
                    </a:lnTo>
                    <a:lnTo>
                      <a:pt x="707" y="199"/>
                    </a:lnTo>
                    <a:lnTo>
                      <a:pt x="702" y="205"/>
                    </a:lnTo>
                    <a:lnTo>
                      <a:pt x="697" y="216"/>
                    </a:lnTo>
                    <a:lnTo>
                      <a:pt x="692" y="224"/>
                    </a:lnTo>
                    <a:lnTo>
                      <a:pt x="690" y="231"/>
                    </a:lnTo>
                    <a:lnTo>
                      <a:pt x="688" y="238"/>
                    </a:lnTo>
                    <a:lnTo>
                      <a:pt x="688" y="241"/>
                    </a:lnTo>
                    <a:lnTo>
                      <a:pt x="685" y="238"/>
                    </a:lnTo>
                    <a:lnTo>
                      <a:pt x="685" y="236"/>
                    </a:lnTo>
                    <a:lnTo>
                      <a:pt x="685" y="234"/>
                    </a:lnTo>
                    <a:lnTo>
                      <a:pt x="683" y="232"/>
                    </a:lnTo>
                    <a:lnTo>
                      <a:pt x="678" y="232"/>
                    </a:lnTo>
                    <a:lnTo>
                      <a:pt x="676" y="232"/>
                    </a:lnTo>
                    <a:lnTo>
                      <a:pt x="675" y="232"/>
                    </a:lnTo>
                    <a:lnTo>
                      <a:pt x="673" y="231"/>
                    </a:lnTo>
                    <a:lnTo>
                      <a:pt x="671" y="231"/>
                    </a:lnTo>
                    <a:lnTo>
                      <a:pt x="670" y="232"/>
                    </a:lnTo>
                    <a:lnTo>
                      <a:pt x="665" y="232"/>
                    </a:lnTo>
                    <a:lnTo>
                      <a:pt x="661" y="234"/>
                    </a:lnTo>
                    <a:lnTo>
                      <a:pt x="654" y="236"/>
                    </a:lnTo>
                    <a:lnTo>
                      <a:pt x="646" y="239"/>
                    </a:lnTo>
                    <a:lnTo>
                      <a:pt x="643" y="241"/>
                    </a:lnTo>
                    <a:lnTo>
                      <a:pt x="637" y="244"/>
                    </a:lnTo>
                    <a:lnTo>
                      <a:pt x="634" y="246"/>
                    </a:lnTo>
                    <a:lnTo>
                      <a:pt x="632" y="248"/>
                    </a:lnTo>
                    <a:lnTo>
                      <a:pt x="629" y="251"/>
                    </a:lnTo>
                    <a:lnTo>
                      <a:pt x="627" y="253"/>
                    </a:lnTo>
                    <a:lnTo>
                      <a:pt x="620" y="261"/>
                    </a:lnTo>
                    <a:lnTo>
                      <a:pt x="610" y="271"/>
                    </a:lnTo>
                    <a:lnTo>
                      <a:pt x="609" y="273"/>
                    </a:lnTo>
                    <a:lnTo>
                      <a:pt x="607" y="275"/>
                    </a:lnTo>
                    <a:lnTo>
                      <a:pt x="604" y="278"/>
                    </a:lnTo>
                    <a:lnTo>
                      <a:pt x="602" y="282"/>
                    </a:lnTo>
                    <a:lnTo>
                      <a:pt x="598" y="287"/>
                    </a:lnTo>
                    <a:lnTo>
                      <a:pt x="595" y="290"/>
                    </a:lnTo>
                    <a:lnTo>
                      <a:pt x="593" y="292"/>
                    </a:lnTo>
                    <a:lnTo>
                      <a:pt x="592" y="295"/>
                    </a:lnTo>
                    <a:lnTo>
                      <a:pt x="590" y="299"/>
                    </a:lnTo>
                    <a:lnTo>
                      <a:pt x="588" y="302"/>
                    </a:lnTo>
                    <a:lnTo>
                      <a:pt x="585" y="314"/>
                    </a:lnTo>
                    <a:lnTo>
                      <a:pt x="585" y="316"/>
                    </a:lnTo>
                    <a:lnTo>
                      <a:pt x="583" y="324"/>
                    </a:lnTo>
                    <a:lnTo>
                      <a:pt x="583" y="326"/>
                    </a:lnTo>
                    <a:lnTo>
                      <a:pt x="582" y="338"/>
                    </a:lnTo>
                    <a:lnTo>
                      <a:pt x="582" y="341"/>
                    </a:lnTo>
                    <a:lnTo>
                      <a:pt x="582" y="343"/>
                    </a:lnTo>
                    <a:lnTo>
                      <a:pt x="580" y="344"/>
                    </a:lnTo>
                    <a:lnTo>
                      <a:pt x="580" y="348"/>
                    </a:lnTo>
                    <a:lnTo>
                      <a:pt x="582" y="351"/>
                    </a:lnTo>
                    <a:lnTo>
                      <a:pt x="580" y="353"/>
                    </a:lnTo>
                    <a:lnTo>
                      <a:pt x="576" y="351"/>
                    </a:lnTo>
                    <a:lnTo>
                      <a:pt x="575" y="348"/>
                    </a:lnTo>
                    <a:lnTo>
                      <a:pt x="568" y="348"/>
                    </a:lnTo>
                    <a:lnTo>
                      <a:pt x="565" y="348"/>
                    </a:lnTo>
                    <a:lnTo>
                      <a:pt x="559" y="348"/>
                    </a:lnTo>
                    <a:lnTo>
                      <a:pt x="551" y="349"/>
                    </a:lnTo>
                    <a:lnTo>
                      <a:pt x="543" y="353"/>
                    </a:lnTo>
                    <a:lnTo>
                      <a:pt x="532" y="360"/>
                    </a:lnTo>
                    <a:lnTo>
                      <a:pt x="529" y="361"/>
                    </a:lnTo>
                    <a:lnTo>
                      <a:pt x="519" y="353"/>
                    </a:lnTo>
                    <a:lnTo>
                      <a:pt x="512" y="348"/>
                    </a:lnTo>
                    <a:lnTo>
                      <a:pt x="473" y="317"/>
                    </a:lnTo>
                    <a:lnTo>
                      <a:pt x="466" y="312"/>
                    </a:lnTo>
                    <a:lnTo>
                      <a:pt x="465" y="310"/>
                    </a:lnTo>
                    <a:lnTo>
                      <a:pt x="461" y="307"/>
                    </a:lnTo>
                    <a:lnTo>
                      <a:pt x="460" y="307"/>
                    </a:lnTo>
                    <a:lnTo>
                      <a:pt x="448" y="297"/>
                    </a:lnTo>
                    <a:lnTo>
                      <a:pt x="446" y="297"/>
                    </a:lnTo>
                    <a:lnTo>
                      <a:pt x="446" y="295"/>
                    </a:lnTo>
                    <a:lnTo>
                      <a:pt x="443" y="293"/>
                    </a:lnTo>
                    <a:lnTo>
                      <a:pt x="434" y="285"/>
                    </a:lnTo>
                    <a:lnTo>
                      <a:pt x="432" y="285"/>
                    </a:lnTo>
                    <a:lnTo>
                      <a:pt x="431" y="285"/>
                    </a:lnTo>
                    <a:lnTo>
                      <a:pt x="431" y="283"/>
                    </a:lnTo>
                    <a:lnTo>
                      <a:pt x="429" y="283"/>
                    </a:lnTo>
                    <a:lnTo>
                      <a:pt x="427" y="280"/>
                    </a:lnTo>
                    <a:lnTo>
                      <a:pt x="426" y="280"/>
                    </a:lnTo>
                    <a:lnTo>
                      <a:pt x="422" y="277"/>
                    </a:lnTo>
                    <a:lnTo>
                      <a:pt x="416" y="271"/>
                    </a:lnTo>
                    <a:lnTo>
                      <a:pt x="414" y="271"/>
                    </a:lnTo>
                    <a:lnTo>
                      <a:pt x="409" y="268"/>
                    </a:lnTo>
                    <a:lnTo>
                      <a:pt x="404" y="268"/>
                    </a:lnTo>
                    <a:lnTo>
                      <a:pt x="402" y="270"/>
                    </a:lnTo>
                    <a:lnTo>
                      <a:pt x="388" y="271"/>
                    </a:lnTo>
                    <a:lnTo>
                      <a:pt x="380" y="273"/>
                    </a:lnTo>
                    <a:lnTo>
                      <a:pt x="378" y="273"/>
                    </a:lnTo>
                    <a:lnTo>
                      <a:pt x="375" y="273"/>
                    </a:lnTo>
                    <a:lnTo>
                      <a:pt x="373" y="273"/>
                    </a:lnTo>
                    <a:lnTo>
                      <a:pt x="355" y="277"/>
                    </a:lnTo>
                    <a:lnTo>
                      <a:pt x="348" y="277"/>
                    </a:lnTo>
                    <a:lnTo>
                      <a:pt x="346" y="278"/>
                    </a:lnTo>
                    <a:lnTo>
                      <a:pt x="344" y="278"/>
                    </a:lnTo>
                    <a:lnTo>
                      <a:pt x="343" y="278"/>
                    </a:lnTo>
                    <a:lnTo>
                      <a:pt x="339" y="278"/>
                    </a:lnTo>
                    <a:lnTo>
                      <a:pt x="332" y="280"/>
                    </a:lnTo>
                    <a:lnTo>
                      <a:pt x="327" y="280"/>
                    </a:lnTo>
                    <a:lnTo>
                      <a:pt x="326" y="280"/>
                    </a:lnTo>
                    <a:lnTo>
                      <a:pt x="314" y="282"/>
                    </a:lnTo>
                    <a:lnTo>
                      <a:pt x="312" y="282"/>
                    </a:lnTo>
                    <a:lnTo>
                      <a:pt x="312" y="268"/>
                    </a:lnTo>
                    <a:lnTo>
                      <a:pt x="309" y="266"/>
                    </a:lnTo>
                    <a:lnTo>
                      <a:pt x="305" y="261"/>
                    </a:lnTo>
                    <a:lnTo>
                      <a:pt x="299" y="255"/>
                    </a:lnTo>
                    <a:lnTo>
                      <a:pt x="299" y="253"/>
                    </a:lnTo>
                    <a:lnTo>
                      <a:pt x="295" y="251"/>
                    </a:lnTo>
                    <a:lnTo>
                      <a:pt x="294" y="253"/>
                    </a:lnTo>
                    <a:lnTo>
                      <a:pt x="287" y="260"/>
                    </a:lnTo>
                    <a:lnTo>
                      <a:pt x="285" y="258"/>
                    </a:lnTo>
                    <a:lnTo>
                      <a:pt x="285" y="256"/>
                    </a:lnTo>
                    <a:lnTo>
                      <a:pt x="285" y="255"/>
                    </a:lnTo>
                    <a:lnTo>
                      <a:pt x="285" y="253"/>
                    </a:lnTo>
                    <a:lnTo>
                      <a:pt x="287" y="253"/>
                    </a:lnTo>
                    <a:lnTo>
                      <a:pt x="287" y="251"/>
                    </a:lnTo>
                    <a:lnTo>
                      <a:pt x="285" y="248"/>
                    </a:lnTo>
                    <a:lnTo>
                      <a:pt x="280" y="248"/>
                    </a:lnTo>
                    <a:lnTo>
                      <a:pt x="268" y="248"/>
                    </a:lnTo>
                    <a:lnTo>
                      <a:pt x="265" y="249"/>
                    </a:lnTo>
                    <a:lnTo>
                      <a:pt x="260" y="249"/>
                    </a:lnTo>
                    <a:lnTo>
                      <a:pt x="256" y="249"/>
                    </a:lnTo>
                    <a:lnTo>
                      <a:pt x="249" y="251"/>
                    </a:lnTo>
                    <a:lnTo>
                      <a:pt x="248" y="251"/>
                    </a:lnTo>
                    <a:lnTo>
                      <a:pt x="244" y="251"/>
                    </a:lnTo>
                    <a:lnTo>
                      <a:pt x="221" y="253"/>
                    </a:lnTo>
                    <a:lnTo>
                      <a:pt x="214" y="255"/>
                    </a:lnTo>
                    <a:lnTo>
                      <a:pt x="212" y="255"/>
                    </a:lnTo>
                    <a:lnTo>
                      <a:pt x="204" y="255"/>
                    </a:lnTo>
                    <a:lnTo>
                      <a:pt x="187" y="256"/>
                    </a:lnTo>
                    <a:lnTo>
                      <a:pt x="185" y="256"/>
                    </a:lnTo>
                    <a:lnTo>
                      <a:pt x="183" y="256"/>
                    </a:lnTo>
                    <a:lnTo>
                      <a:pt x="182" y="258"/>
                    </a:lnTo>
                    <a:lnTo>
                      <a:pt x="180" y="258"/>
                    </a:lnTo>
                    <a:lnTo>
                      <a:pt x="178" y="258"/>
                    </a:lnTo>
                    <a:lnTo>
                      <a:pt x="175" y="258"/>
                    </a:lnTo>
                    <a:lnTo>
                      <a:pt x="170" y="258"/>
                    </a:lnTo>
                    <a:lnTo>
                      <a:pt x="166" y="258"/>
                    </a:lnTo>
                    <a:lnTo>
                      <a:pt x="160" y="263"/>
                    </a:lnTo>
                    <a:lnTo>
                      <a:pt x="156" y="265"/>
                    </a:lnTo>
                    <a:lnTo>
                      <a:pt x="155" y="265"/>
                    </a:lnTo>
                    <a:lnTo>
                      <a:pt x="151" y="268"/>
                    </a:lnTo>
                    <a:lnTo>
                      <a:pt x="143" y="271"/>
                    </a:lnTo>
                    <a:lnTo>
                      <a:pt x="136" y="278"/>
                    </a:lnTo>
                    <a:lnTo>
                      <a:pt x="134" y="280"/>
                    </a:lnTo>
                    <a:lnTo>
                      <a:pt x="134" y="278"/>
                    </a:lnTo>
                    <a:lnTo>
                      <a:pt x="136" y="278"/>
                    </a:lnTo>
                    <a:lnTo>
                      <a:pt x="134" y="277"/>
                    </a:lnTo>
                    <a:lnTo>
                      <a:pt x="126" y="282"/>
                    </a:lnTo>
                    <a:lnTo>
                      <a:pt x="116" y="287"/>
                    </a:lnTo>
                    <a:lnTo>
                      <a:pt x="107" y="292"/>
                    </a:lnTo>
                    <a:lnTo>
                      <a:pt x="75" y="297"/>
                    </a:lnTo>
                    <a:lnTo>
                      <a:pt x="70" y="297"/>
                    </a:lnTo>
                    <a:lnTo>
                      <a:pt x="63" y="299"/>
                    </a:lnTo>
                    <a:lnTo>
                      <a:pt x="58" y="299"/>
                    </a:lnTo>
                    <a:lnTo>
                      <a:pt x="36" y="302"/>
                    </a:lnTo>
                    <a:lnTo>
                      <a:pt x="29" y="304"/>
                    </a:lnTo>
                    <a:lnTo>
                      <a:pt x="28" y="304"/>
                    </a:lnTo>
                    <a:lnTo>
                      <a:pt x="19" y="304"/>
                    </a:lnTo>
                    <a:lnTo>
                      <a:pt x="2" y="307"/>
                    </a:lnTo>
                    <a:lnTo>
                      <a:pt x="2" y="293"/>
                    </a:lnTo>
                    <a:lnTo>
                      <a:pt x="0" y="280"/>
                    </a:lnTo>
                    <a:lnTo>
                      <a:pt x="0" y="278"/>
                    </a:lnTo>
                    <a:lnTo>
                      <a:pt x="6" y="273"/>
                    </a:lnTo>
                    <a:lnTo>
                      <a:pt x="6" y="271"/>
                    </a:lnTo>
                    <a:lnTo>
                      <a:pt x="7" y="273"/>
                    </a:lnTo>
                    <a:lnTo>
                      <a:pt x="9" y="273"/>
                    </a:lnTo>
                    <a:lnTo>
                      <a:pt x="16" y="273"/>
                    </a:lnTo>
                    <a:lnTo>
                      <a:pt x="17" y="273"/>
                    </a:lnTo>
                    <a:lnTo>
                      <a:pt x="21" y="270"/>
                    </a:lnTo>
                    <a:lnTo>
                      <a:pt x="22" y="268"/>
                    </a:lnTo>
                    <a:lnTo>
                      <a:pt x="22" y="266"/>
                    </a:lnTo>
                    <a:lnTo>
                      <a:pt x="22" y="263"/>
                    </a:lnTo>
                    <a:lnTo>
                      <a:pt x="21" y="261"/>
                    </a:lnTo>
                    <a:lnTo>
                      <a:pt x="21" y="260"/>
                    </a:lnTo>
                    <a:lnTo>
                      <a:pt x="22" y="260"/>
                    </a:lnTo>
                    <a:lnTo>
                      <a:pt x="22" y="251"/>
                    </a:lnTo>
                    <a:lnTo>
                      <a:pt x="26" y="246"/>
                    </a:lnTo>
                    <a:lnTo>
                      <a:pt x="28" y="246"/>
                    </a:lnTo>
                    <a:lnTo>
                      <a:pt x="28" y="244"/>
                    </a:lnTo>
                    <a:lnTo>
                      <a:pt x="33" y="239"/>
                    </a:lnTo>
                    <a:lnTo>
                      <a:pt x="43" y="232"/>
                    </a:lnTo>
                    <a:lnTo>
                      <a:pt x="50" y="231"/>
                    </a:lnTo>
                    <a:lnTo>
                      <a:pt x="53" y="231"/>
                    </a:lnTo>
                    <a:lnTo>
                      <a:pt x="65" y="229"/>
                    </a:lnTo>
                    <a:lnTo>
                      <a:pt x="67" y="229"/>
                    </a:lnTo>
                    <a:lnTo>
                      <a:pt x="67" y="227"/>
                    </a:lnTo>
                    <a:lnTo>
                      <a:pt x="68" y="222"/>
                    </a:lnTo>
                    <a:lnTo>
                      <a:pt x="75" y="219"/>
                    </a:lnTo>
                    <a:lnTo>
                      <a:pt x="80" y="216"/>
                    </a:lnTo>
                    <a:lnTo>
                      <a:pt x="83" y="210"/>
                    </a:lnTo>
                    <a:lnTo>
                      <a:pt x="83" y="209"/>
                    </a:lnTo>
                    <a:lnTo>
                      <a:pt x="83" y="207"/>
                    </a:lnTo>
                    <a:lnTo>
                      <a:pt x="85" y="207"/>
                    </a:lnTo>
                    <a:lnTo>
                      <a:pt x="90" y="202"/>
                    </a:lnTo>
                    <a:lnTo>
                      <a:pt x="95" y="200"/>
                    </a:lnTo>
                    <a:lnTo>
                      <a:pt x="106" y="199"/>
                    </a:lnTo>
                    <a:lnTo>
                      <a:pt x="107" y="195"/>
                    </a:lnTo>
                    <a:lnTo>
                      <a:pt x="111" y="188"/>
                    </a:lnTo>
                    <a:lnTo>
                      <a:pt x="112" y="185"/>
                    </a:lnTo>
                    <a:lnTo>
                      <a:pt x="109" y="180"/>
                    </a:lnTo>
                    <a:lnTo>
                      <a:pt x="111" y="177"/>
                    </a:lnTo>
                    <a:lnTo>
                      <a:pt x="112" y="177"/>
                    </a:lnTo>
                    <a:lnTo>
                      <a:pt x="114" y="177"/>
                    </a:lnTo>
                    <a:lnTo>
                      <a:pt x="116" y="178"/>
                    </a:lnTo>
                    <a:lnTo>
                      <a:pt x="121" y="172"/>
                    </a:lnTo>
                    <a:lnTo>
                      <a:pt x="122" y="168"/>
                    </a:lnTo>
                    <a:lnTo>
                      <a:pt x="124" y="166"/>
                    </a:lnTo>
                    <a:lnTo>
                      <a:pt x="128" y="163"/>
                    </a:lnTo>
                    <a:lnTo>
                      <a:pt x="131" y="160"/>
                    </a:lnTo>
                    <a:lnTo>
                      <a:pt x="133" y="161"/>
                    </a:lnTo>
                    <a:lnTo>
                      <a:pt x="134" y="163"/>
                    </a:lnTo>
                    <a:lnTo>
                      <a:pt x="134" y="166"/>
                    </a:lnTo>
                    <a:lnTo>
                      <a:pt x="134" y="170"/>
                    </a:lnTo>
                    <a:lnTo>
                      <a:pt x="136" y="172"/>
                    </a:lnTo>
                    <a:lnTo>
                      <a:pt x="139" y="172"/>
                    </a:lnTo>
                    <a:lnTo>
                      <a:pt x="143" y="168"/>
                    </a:lnTo>
                    <a:lnTo>
                      <a:pt x="144" y="166"/>
                    </a:lnTo>
                    <a:lnTo>
                      <a:pt x="146" y="165"/>
                    </a:lnTo>
                    <a:lnTo>
                      <a:pt x="150" y="156"/>
                    </a:lnTo>
                    <a:lnTo>
                      <a:pt x="150" y="155"/>
                    </a:lnTo>
                    <a:lnTo>
                      <a:pt x="153" y="151"/>
                    </a:lnTo>
                    <a:lnTo>
                      <a:pt x="155" y="149"/>
                    </a:lnTo>
                    <a:lnTo>
                      <a:pt x="156" y="149"/>
                    </a:lnTo>
                    <a:lnTo>
                      <a:pt x="163" y="146"/>
                    </a:lnTo>
                    <a:lnTo>
                      <a:pt x="165" y="146"/>
                    </a:lnTo>
                    <a:lnTo>
                      <a:pt x="165" y="144"/>
                    </a:lnTo>
                    <a:lnTo>
                      <a:pt x="166" y="143"/>
                    </a:lnTo>
                    <a:lnTo>
                      <a:pt x="172" y="144"/>
                    </a:lnTo>
                    <a:lnTo>
                      <a:pt x="173" y="146"/>
                    </a:lnTo>
                    <a:lnTo>
                      <a:pt x="173" y="148"/>
                    </a:lnTo>
                    <a:lnTo>
                      <a:pt x="173" y="149"/>
                    </a:lnTo>
                    <a:lnTo>
                      <a:pt x="178" y="148"/>
                    </a:lnTo>
                    <a:lnTo>
                      <a:pt x="182" y="144"/>
                    </a:lnTo>
                    <a:lnTo>
                      <a:pt x="187" y="133"/>
                    </a:lnTo>
                    <a:lnTo>
                      <a:pt x="189" y="127"/>
                    </a:lnTo>
                    <a:lnTo>
                      <a:pt x="189" y="124"/>
                    </a:lnTo>
                    <a:lnTo>
                      <a:pt x="189" y="122"/>
                    </a:lnTo>
                    <a:lnTo>
                      <a:pt x="194" y="117"/>
                    </a:lnTo>
                    <a:lnTo>
                      <a:pt x="197" y="114"/>
                    </a:lnTo>
                    <a:lnTo>
                      <a:pt x="199" y="114"/>
                    </a:lnTo>
                    <a:lnTo>
                      <a:pt x="199" y="116"/>
                    </a:lnTo>
                    <a:lnTo>
                      <a:pt x="200" y="117"/>
                    </a:lnTo>
                    <a:lnTo>
                      <a:pt x="202" y="117"/>
                    </a:lnTo>
                    <a:lnTo>
                      <a:pt x="204" y="116"/>
                    </a:lnTo>
                    <a:lnTo>
                      <a:pt x="204" y="111"/>
                    </a:lnTo>
                    <a:lnTo>
                      <a:pt x="204" y="102"/>
                    </a:lnTo>
                    <a:lnTo>
                      <a:pt x="204" y="99"/>
                    </a:lnTo>
                    <a:lnTo>
                      <a:pt x="204" y="97"/>
                    </a:lnTo>
                    <a:lnTo>
                      <a:pt x="204" y="95"/>
                    </a:lnTo>
                    <a:lnTo>
                      <a:pt x="202" y="92"/>
                    </a:lnTo>
                    <a:lnTo>
                      <a:pt x="204" y="87"/>
                    </a:lnTo>
                    <a:lnTo>
                      <a:pt x="211" y="85"/>
                    </a:lnTo>
                    <a:lnTo>
                      <a:pt x="217" y="85"/>
                    </a:lnTo>
                    <a:close/>
                  </a:path>
                </a:pathLst>
              </a:custGeom>
              <a:solidFill>
                <a:srgbClr val="1730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10" name="Freeform 207"/>
              <p:cNvSpPr>
                <a:spLocks/>
              </p:cNvSpPr>
              <p:nvPr/>
            </p:nvSpPr>
            <p:spPr bwMode="auto">
              <a:xfrm>
                <a:off x="5065713" y="1314450"/>
                <a:ext cx="882650" cy="622300"/>
              </a:xfrm>
              <a:custGeom>
                <a:avLst/>
                <a:gdLst>
                  <a:gd name="T0" fmla="*/ 515 w 556"/>
                  <a:gd name="T1" fmla="*/ 53 h 392"/>
                  <a:gd name="T2" fmla="*/ 515 w 556"/>
                  <a:gd name="T3" fmla="*/ 95 h 392"/>
                  <a:gd name="T4" fmla="*/ 515 w 556"/>
                  <a:gd name="T5" fmla="*/ 114 h 392"/>
                  <a:gd name="T6" fmla="*/ 524 w 556"/>
                  <a:gd name="T7" fmla="*/ 158 h 392"/>
                  <a:gd name="T8" fmla="*/ 534 w 556"/>
                  <a:gd name="T9" fmla="*/ 204 h 392"/>
                  <a:gd name="T10" fmla="*/ 536 w 556"/>
                  <a:gd name="T11" fmla="*/ 265 h 392"/>
                  <a:gd name="T12" fmla="*/ 539 w 556"/>
                  <a:gd name="T13" fmla="*/ 309 h 392"/>
                  <a:gd name="T14" fmla="*/ 553 w 556"/>
                  <a:gd name="T15" fmla="*/ 353 h 392"/>
                  <a:gd name="T16" fmla="*/ 554 w 556"/>
                  <a:gd name="T17" fmla="*/ 382 h 392"/>
                  <a:gd name="T18" fmla="*/ 549 w 556"/>
                  <a:gd name="T19" fmla="*/ 392 h 392"/>
                  <a:gd name="T20" fmla="*/ 512 w 556"/>
                  <a:gd name="T21" fmla="*/ 392 h 392"/>
                  <a:gd name="T22" fmla="*/ 483 w 556"/>
                  <a:gd name="T23" fmla="*/ 392 h 392"/>
                  <a:gd name="T24" fmla="*/ 449 w 556"/>
                  <a:gd name="T25" fmla="*/ 390 h 392"/>
                  <a:gd name="T26" fmla="*/ 381 w 556"/>
                  <a:gd name="T27" fmla="*/ 388 h 392"/>
                  <a:gd name="T28" fmla="*/ 358 w 556"/>
                  <a:gd name="T29" fmla="*/ 387 h 392"/>
                  <a:gd name="T30" fmla="*/ 346 w 556"/>
                  <a:gd name="T31" fmla="*/ 387 h 392"/>
                  <a:gd name="T32" fmla="*/ 322 w 556"/>
                  <a:gd name="T33" fmla="*/ 387 h 392"/>
                  <a:gd name="T34" fmla="*/ 309 w 556"/>
                  <a:gd name="T35" fmla="*/ 385 h 392"/>
                  <a:gd name="T36" fmla="*/ 288 w 556"/>
                  <a:gd name="T37" fmla="*/ 385 h 392"/>
                  <a:gd name="T38" fmla="*/ 270 w 556"/>
                  <a:gd name="T39" fmla="*/ 383 h 392"/>
                  <a:gd name="T40" fmla="*/ 253 w 556"/>
                  <a:gd name="T41" fmla="*/ 383 h 392"/>
                  <a:gd name="T42" fmla="*/ 231 w 556"/>
                  <a:gd name="T43" fmla="*/ 382 h 392"/>
                  <a:gd name="T44" fmla="*/ 214 w 556"/>
                  <a:gd name="T45" fmla="*/ 380 h 392"/>
                  <a:gd name="T46" fmla="*/ 204 w 556"/>
                  <a:gd name="T47" fmla="*/ 380 h 392"/>
                  <a:gd name="T48" fmla="*/ 178 w 556"/>
                  <a:gd name="T49" fmla="*/ 378 h 392"/>
                  <a:gd name="T50" fmla="*/ 168 w 556"/>
                  <a:gd name="T51" fmla="*/ 378 h 392"/>
                  <a:gd name="T52" fmla="*/ 154 w 556"/>
                  <a:gd name="T53" fmla="*/ 377 h 392"/>
                  <a:gd name="T54" fmla="*/ 151 w 556"/>
                  <a:gd name="T55" fmla="*/ 377 h 392"/>
                  <a:gd name="T56" fmla="*/ 139 w 556"/>
                  <a:gd name="T57" fmla="*/ 377 h 392"/>
                  <a:gd name="T58" fmla="*/ 126 w 556"/>
                  <a:gd name="T59" fmla="*/ 375 h 392"/>
                  <a:gd name="T60" fmla="*/ 121 w 556"/>
                  <a:gd name="T61" fmla="*/ 375 h 392"/>
                  <a:gd name="T62" fmla="*/ 104 w 556"/>
                  <a:gd name="T63" fmla="*/ 373 h 392"/>
                  <a:gd name="T64" fmla="*/ 82 w 556"/>
                  <a:gd name="T65" fmla="*/ 371 h 392"/>
                  <a:gd name="T66" fmla="*/ 66 w 556"/>
                  <a:gd name="T67" fmla="*/ 371 h 392"/>
                  <a:gd name="T68" fmla="*/ 46 w 556"/>
                  <a:gd name="T69" fmla="*/ 370 h 392"/>
                  <a:gd name="T70" fmla="*/ 0 w 556"/>
                  <a:gd name="T71" fmla="*/ 360 h 392"/>
                  <a:gd name="T72" fmla="*/ 7 w 556"/>
                  <a:gd name="T73" fmla="*/ 273 h 392"/>
                  <a:gd name="T74" fmla="*/ 10 w 556"/>
                  <a:gd name="T75" fmla="*/ 234 h 392"/>
                  <a:gd name="T76" fmla="*/ 14 w 556"/>
                  <a:gd name="T77" fmla="*/ 207 h 392"/>
                  <a:gd name="T78" fmla="*/ 14 w 556"/>
                  <a:gd name="T79" fmla="*/ 192 h 392"/>
                  <a:gd name="T80" fmla="*/ 19 w 556"/>
                  <a:gd name="T81" fmla="*/ 139 h 392"/>
                  <a:gd name="T82" fmla="*/ 22 w 556"/>
                  <a:gd name="T83" fmla="*/ 100 h 392"/>
                  <a:gd name="T84" fmla="*/ 24 w 556"/>
                  <a:gd name="T85" fmla="*/ 89 h 392"/>
                  <a:gd name="T86" fmla="*/ 26 w 556"/>
                  <a:gd name="T87" fmla="*/ 70 h 392"/>
                  <a:gd name="T88" fmla="*/ 26 w 556"/>
                  <a:gd name="T89" fmla="*/ 56 h 392"/>
                  <a:gd name="T90" fmla="*/ 27 w 556"/>
                  <a:gd name="T91" fmla="*/ 44 h 392"/>
                  <a:gd name="T92" fmla="*/ 27 w 556"/>
                  <a:gd name="T93" fmla="*/ 41 h 392"/>
                  <a:gd name="T94" fmla="*/ 29 w 556"/>
                  <a:gd name="T95" fmla="*/ 16 h 392"/>
                  <a:gd name="T96" fmla="*/ 31 w 556"/>
                  <a:gd name="T97" fmla="*/ 7 h 392"/>
                  <a:gd name="T98" fmla="*/ 31 w 556"/>
                  <a:gd name="T99" fmla="*/ 2 h 392"/>
                  <a:gd name="T100" fmla="*/ 36 w 556"/>
                  <a:gd name="T101" fmla="*/ 0 h 392"/>
                  <a:gd name="T102" fmla="*/ 44 w 556"/>
                  <a:gd name="T103" fmla="*/ 2 h 392"/>
                  <a:gd name="T104" fmla="*/ 165 w 556"/>
                  <a:gd name="T105" fmla="*/ 11 h 392"/>
                  <a:gd name="T106" fmla="*/ 251 w 556"/>
                  <a:gd name="T107" fmla="*/ 16 h 392"/>
                  <a:gd name="T108" fmla="*/ 320 w 556"/>
                  <a:gd name="T109" fmla="*/ 19 h 392"/>
                  <a:gd name="T110" fmla="*/ 497 w 556"/>
                  <a:gd name="T111" fmla="*/ 24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6" h="392">
                    <a:moveTo>
                      <a:pt x="510" y="24"/>
                    </a:moveTo>
                    <a:lnTo>
                      <a:pt x="510" y="24"/>
                    </a:lnTo>
                    <a:lnTo>
                      <a:pt x="509" y="26"/>
                    </a:lnTo>
                    <a:lnTo>
                      <a:pt x="509" y="28"/>
                    </a:lnTo>
                    <a:lnTo>
                      <a:pt x="510" y="29"/>
                    </a:lnTo>
                    <a:lnTo>
                      <a:pt x="512" y="38"/>
                    </a:lnTo>
                    <a:lnTo>
                      <a:pt x="515" y="50"/>
                    </a:lnTo>
                    <a:lnTo>
                      <a:pt x="515" y="53"/>
                    </a:lnTo>
                    <a:lnTo>
                      <a:pt x="519" y="61"/>
                    </a:lnTo>
                    <a:lnTo>
                      <a:pt x="514" y="78"/>
                    </a:lnTo>
                    <a:lnTo>
                      <a:pt x="514" y="78"/>
                    </a:lnTo>
                    <a:lnTo>
                      <a:pt x="514" y="78"/>
                    </a:lnTo>
                    <a:lnTo>
                      <a:pt x="515" y="78"/>
                    </a:lnTo>
                    <a:lnTo>
                      <a:pt x="517" y="82"/>
                    </a:lnTo>
                    <a:lnTo>
                      <a:pt x="517" y="94"/>
                    </a:lnTo>
                    <a:lnTo>
                      <a:pt x="515" y="95"/>
                    </a:lnTo>
                    <a:lnTo>
                      <a:pt x="515" y="95"/>
                    </a:lnTo>
                    <a:lnTo>
                      <a:pt x="515" y="102"/>
                    </a:lnTo>
                    <a:lnTo>
                      <a:pt x="517" y="102"/>
                    </a:lnTo>
                    <a:lnTo>
                      <a:pt x="517" y="105"/>
                    </a:lnTo>
                    <a:lnTo>
                      <a:pt x="517" y="111"/>
                    </a:lnTo>
                    <a:lnTo>
                      <a:pt x="515" y="114"/>
                    </a:lnTo>
                    <a:lnTo>
                      <a:pt x="515" y="114"/>
                    </a:lnTo>
                    <a:lnTo>
                      <a:pt x="515" y="114"/>
                    </a:lnTo>
                    <a:lnTo>
                      <a:pt x="515" y="114"/>
                    </a:lnTo>
                    <a:lnTo>
                      <a:pt x="515" y="121"/>
                    </a:lnTo>
                    <a:lnTo>
                      <a:pt x="515" y="122"/>
                    </a:lnTo>
                    <a:lnTo>
                      <a:pt x="515" y="122"/>
                    </a:lnTo>
                    <a:lnTo>
                      <a:pt x="517" y="131"/>
                    </a:lnTo>
                    <a:lnTo>
                      <a:pt x="519" y="134"/>
                    </a:lnTo>
                    <a:lnTo>
                      <a:pt x="519" y="136"/>
                    </a:lnTo>
                    <a:lnTo>
                      <a:pt x="524" y="158"/>
                    </a:lnTo>
                    <a:lnTo>
                      <a:pt x="525" y="160"/>
                    </a:lnTo>
                    <a:lnTo>
                      <a:pt x="525" y="166"/>
                    </a:lnTo>
                    <a:lnTo>
                      <a:pt x="532" y="183"/>
                    </a:lnTo>
                    <a:lnTo>
                      <a:pt x="532" y="183"/>
                    </a:lnTo>
                    <a:lnTo>
                      <a:pt x="536" y="192"/>
                    </a:lnTo>
                    <a:lnTo>
                      <a:pt x="536" y="202"/>
                    </a:lnTo>
                    <a:lnTo>
                      <a:pt x="536" y="204"/>
                    </a:lnTo>
                    <a:lnTo>
                      <a:pt x="534" y="204"/>
                    </a:lnTo>
                    <a:lnTo>
                      <a:pt x="534" y="214"/>
                    </a:lnTo>
                    <a:lnTo>
                      <a:pt x="534" y="219"/>
                    </a:lnTo>
                    <a:lnTo>
                      <a:pt x="536" y="236"/>
                    </a:lnTo>
                    <a:lnTo>
                      <a:pt x="536" y="236"/>
                    </a:lnTo>
                    <a:lnTo>
                      <a:pt x="536" y="246"/>
                    </a:lnTo>
                    <a:lnTo>
                      <a:pt x="537" y="249"/>
                    </a:lnTo>
                    <a:lnTo>
                      <a:pt x="536" y="263"/>
                    </a:lnTo>
                    <a:lnTo>
                      <a:pt x="536" y="265"/>
                    </a:lnTo>
                    <a:lnTo>
                      <a:pt x="536" y="268"/>
                    </a:lnTo>
                    <a:lnTo>
                      <a:pt x="539" y="271"/>
                    </a:lnTo>
                    <a:lnTo>
                      <a:pt x="539" y="273"/>
                    </a:lnTo>
                    <a:lnTo>
                      <a:pt x="541" y="275"/>
                    </a:lnTo>
                    <a:lnTo>
                      <a:pt x="537" y="287"/>
                    </a:lnTo>
                    <a:lnTo>
                      <a:pt x="539" y="302"/>
                    </a:lnTo>
                    <a:lnTo>
                      <a:pt x="539" y="309"/>
                    </a:lnTo>
                    <a:lnTo>
                      <a:pt x="539" y="309"/>
                    </a:lnTo>
                    <a:lnTo>
                      <a:pt x="539" y="309"/>
                    </a:lnTo>
                    <a:lnTo>
                      <a:pt x="542" y="319"/>
                    </a:lnTo>
                    <a:lnTo>
                      <a:pt x="544" y="331"/>
                    </a:lnTo>
                    <a:lnTo>
                      <a:pt x="544" y="331"/>
                    </a:lnTo>
                    <a:lnTo>
                      <a:pt x="547" y="338"/>
                    </a:lnTo>
                    <a:lnTo>
                      <a:pt x="549" y="341"/>
                    </a:lnTo>
                    <a:lnTo>
                      <a:pt x="553" y="346"/>
                    </a:lnTo>
                    <a:lnTo>
                      <a:pt x="553" y="353"/>
                    </a:lnTo>
                    <a:lnTo>
                      <a:pt x="553" y="363"/>
                    </a:lnTo>
                    <a:lnTo>
                      <a:pt x="554" y="363"/>
                    </a:lnTo>
                    <a:lnTo>
                      <a:pt x="556" y="371"/>
                    </a:lnTo>
                    <a:lnTo>
                      <a:pt x="556" y="373"/>
                    </a:lnTo>
                    <a:lnTo>
                      <a:pt x="556" y="377"/>
                    </a:lnTo>
                    <a:lnTo>
                      <a:pt x="554" y="377"/>
                    </a:lnTo>
                    <a:lnTo>
                      <a:pt x="554" y="378"/>
                    </a:lnTo>
                    <a:lnTo>
                      <a:pt x="554" y="382"/>
                    </a:lnTo>
                    <a:lnTo>
                      <a:pt x="554" y="382"/>
                    </a:lnTo>
                    <a:lnTo>
                      <a:pt x="554" y="388"/>
                    </a:lnTo>
                    <a:lnTo>
                      <a:pt x="554" y="392"/>
                    </a:lnTo>
                    <a:lnTo>
                      <a:pt x="554" y="392"/>
                    </a:lnTo>
                    <a:lnTo>
                      <a:pt x="553" y="392"/>
                    </a:lnTo>
                    <a:lnTo>
                      <a:pt x="551" y="392"/>
                    </a:lnTo>
                    <a:lnTo>
                      <a:pt x="551" y="392"/>
                    </a:lnTo>
                    <a:lnTo>
                      <a:pt x="549" y="392"/>
                    </a:lnTo>
                    <a:lnTo>
                      <a:pt x="547" y="392"/>
                    </a:lnTo>
                    <a:lnTo>
                      <a:pt x="546" y="392"/>
                    </a:lnTo>
                    <a:lnTo>
                      <a:pt x="544" y="392"/>
                    </a:lnTo>
                    <a:lnTo>
                      <a:pt x="537" y="392"/>
                    </a:lnTo>
                    <a:lnTo>
                      <a:pt x="522" y="392"/>
                    </a:lnTo>
                    <a:lnTo>
                      <a:pt x="520" y="392"/>
                    </a:lnTo>
                    <a:lnTo>
                      <a:pt x="514" y="392"/>
                    </a:lnTo>
                    <a:lnTo>
                      <a:pt x="512" y="392"/>
                    </a:lnTo>
                    <a:lnTo>
                      <a:pt x="505" y="392"/>
                    </a:lnTo>
                    <a:lnTo>
                      <a:pt x="505" y="392"/>
                    </a:lnTo>
                    <a:lnTo>
                      <a:pt x="505" y="392"/>
                    </a:lnTo>
                    <a:lnTo>
                      <a:pt x="498" y="392"/>
                    </a:lnTo>
                    <a:lnTo>
                      <a:pt x="498" y="392"/>
                    </a:lnTo>
                    <a:lnTo>
                      <a:pt x="486" y="392"/>
                    </a:lnTo>
                    <a:lnTo>
                      <a:pt x="486" y="392"/>
                    </a:lnTo>
                    <a:lnTo>
                      <a:pt x="483" y="392"/>
                    </a:lnTo>
                    <a:lnTo>
                      <a:pt x="483" y="392"/>
                    </a:lnTo>
                    <a:lnTo>
                      <a:pt x="481" y="392"/>
                    </a:lnTo>
                    <a:lnTo>
                      <a:pt x="471" y="390"/>
                    </a:lnTo>
                    <a:lnTo>
                      <a:pt x="464" y="390"/>
                    </a:lnTo>
                    <a:lnTo>
                      <a:pt x="464" y="390"/>
                    </a:lnTo>
                    <a:lnTo>
                      <a:pt x="451" y="390"/>
                    </a:lnTo>
                    <a:lnTo>
                      <a:pt x="449" y="390"/>
                    </a:lnTo>
                    <a:lnTo>
                      <a:pt x="449" y="390"/>
                    </a:lnTo>
                    <a:lnTo>
                      <a:pt x="448" y="390"/>
                    </a:lnTo>
                    <a:lnTo>
                      <a:pt x="448" y="390"/>
                    </a:lnTo>
                    <a:lnTo>
                      <a:pt x="442" y="390"/>
                    </a:lnTo>
                    <a:lnTo>
                      <a:pt x="434" y="390"/>
                    </a:lnTo>
                    <a:lnTo>
                      <a:pt x="434" y="390"/>
                    </a:lnTo>
                    <a:lnTo>
                      <a:pt x="395" y="388"/>
                    </a:lnTo>
                    <a:lnTo>
                      <a:pt x="381" y="388"/>
                    </a:lnTo>
                    <a:lnTo>
                      <a:pt x="381" y="388"/>
                    </a:lnTo>
                    <a:lnTo>
                      <a:pt x="373" y="388"/>
                    </a:lnTo>
                    <a:lnTo>
                      <a:pt x="373" y="388"/>
                    </a:lnTo>
                    <a:lnTo>
                      <a:pt x="366" y="388"/>
                    </a:lnTo>
                    <a:lnTo>
                      <a:pt x="366" y="388"/>
                    </a:lnTo>
                    <a:lnTo>
                      <a:pt x="358" y="387"/>
                    </a:lnTo>
                    <a:lnTo>
                      <a:pt x="358" y="387"/>
                    </a:lnTo>
                    <a:lnTo>
                      <a:pt x="358" y="387"/>
                    </a:lnTo>
                    <a:lnTo>
                      <a:pt x="358" y="387"/>
                    </a:lnTo>
                    <a:lnTo>
                      <a:pt x="354" y="387"/>
                    </a:lnTo>
                    <a:lnTo>
                      <a:pt x="353" y="387"/>
                    </a:lnTo>
                    <a:lnTo>
                      <a:pt x="353" y="387"/>
                    </a:lnTo>
                    <a:lnTo>
                      <a:pt x="351" y="387"/>
                    </a:lnTo>
                    <a:lnTo>
                      <a:pt x="351" y="387"/>
                    </a:lnTo>
                    <a:lnTo>
                      <a:pt x="348" y="387"/>
                    </a:lnTo>
                    <a:lnTo>
                      <a:pt x="348" y="387"/>
                    </a:lnTo>
                    <a:lnTo>
                      <a:pt x="346" y="387"/>
                    </a:lnTo>
                    <a:lnTo>
                      <a:pt x="346" y="387"/>
                    </a:lnTo>
                    <a:lnTo>
                      <a:pt x="344" y="387"/>
                    </a:lnTo>
                    <a:lnTo>
                      <a:pt x="337" y="387"/>
                    </a:lnTo>
                    <a:lnTo>
                      <a:pt x="337" y="387"/>
                    </a:lnTo>
                    <a:lnTo>
                      <a:pt x="331" y="387"/>
                    </a:lnTo>
                    <a:lnTo>
                      <a:pt x="329" y="387"/>
                    </a:lnTo>
                    <a:lnTo>
                      <a:pt x="324" y="387"/>
                    </a:lnTo>
                    <a:lnTo>
                      <a:pt x="322" y="387"/>
                    </a:lnTo>
                    <a:lnTo>
                      <a:pt x="320" y="385"/>
                    </a:lnTo>
                    <a:lnTo>
                      <a:pt x="320" y="385"/>
                    </a:lnTo>
                    <a:lnTo>
                      <a:pt x="319" y="385"/>
                    </a:lnTo>
                    <a:lnTo>
                      <a:pt x="319" y="385"/>
                    </a:lnTo>
                    <a:lnTo>
                      <a:pt x="319" y="385"/>
                    </a:lnTo>
                    <a:lnTo>
                      <a:pt x="319" y="385"/>
                    </a:lnTo>
                    <a:lnTo>
                      <a:pt x="312" y="385"/>
                    </a:lnTo>
                    <a:lnTo>
                      <a:pt x="309" y="385"/>
                    </a:lnTo>
                    <a:lnTo>
                      <a:pt x="309" y="385"/>
                    </a:lnTo>
                    <a:lnTo>
                      <a:pt x="302" y="385"/>
                    </a:lnTo>
                    <a:lnTo>
                      <a:pt x="298" y="385"/>
                    </a:lnTo>
                    <a:lnTo>
                      <a:pt x="295" y="385"/>
                    </a:lnTo>
                    <a:lnTo>
                      <a:pt x="293" y="385"/>
                    </a:lnTo>
                    <a:lnTo>
                      <a:pt x="292" y="385"/>
                    </a:lnTo>
                    <a:lnTo>
                      <a:pt x="292" y="385"/>
                    </a:lnTo>
                    <a:lnTo>
                      <a:pt x="288" y="385"/>
                    </a:lnTo>
                    <a:lnTo>
                      <a:pt x="288" y="385"/>
                    </a:lnTo>
                    <a:lnTo>
                      <a:pt x="287" y="385"/>
                    </a:lnTo>
                    <a:lnTo>
                      <a:pt x="280" y="383"/>
                    </a:lnTo>
                    <a:lnTo>
                      <a:pt x="280" y="383"/>
                    </a:lnTo>
                    <a:lnTo>
                      <a:pt x="278" y="383"/>
                    </a:lnTo>
                    <a:lnTo>
                      <a:pt x="278" y="383"/>
                    </a:lnTo>
                    <a:lnTo>
                      <a:pt x="278" y="383"/>
                    </a:lnTo>
                    <a:lnTo>
                      <a:pt x="270" y="383"/>
                    </a:lnTo>
                    <a:lnTo>
                      <a:pt x="268" y="383"/>
                    </a:lnTo>
                    <a:lnTo>
                      <a:pt x="268" y="383"/>
                    </a:lnTo>
                    <a:lnTo>
                      <a:pt x="268" y="383"/>
                    </a:lnTo>
                    <a:lnTo>
                      <a:pt x="265" y="383"/>
                    </a:lnTo>
                    <a:lnTo>
                      <a:pt x="263" y="383"/>
                    </a:lnTo>
                    <a:lnTo>
                      <a:pt x="261" y="383"/>
                    </a:lnTo>
                    <a:lnTo>
                      <a:pt x="261" y="383"/>
                    </a:lnTo>
                    <a:lnTo>
                      <a:pt x="253" y="383"/>
                    </a:lnTo>
                    <a:lnTo>
                      <a:pt x="251" y="382"/>
                    </a:lnTo>
                    <a:lnTo>
                      <a:pt x="246" y="382"/>
                    </a:lnTo>
                    <a:lnTo>
                      <a:pt x="244" y="382"/>
                    </a:lnTo>
                    <a:lnTo>
                      <a:pt x="243" y="382"/>
                    </a:lnTo>
                    <a:lnTo>
                      <a:pt x="243" y="382"/>
                    </a:lnTo>
                    <a:lnTo>
                      <a:pt x="243" y="382"/>
                    </a:lnTo>
                    <a:lnTo>
                      <a:pt x="234" y="382"/>
                    </a:lnTo>
                    <a:lnTo>
                      <a:pt x="231" y="382"/>
                    </a:lnTo>
                    <a:lnTo>
                      <a:pt x="231" y="382"/>
                    </a:lnTo>
                    <a:lnTo>
                      <a:pt x="227" y="382"/>
                    </a:lnTo>
                    <a:lnTo>
                      <a:pt x="227" y="382"/>
                    </a:lnTo>
                    <a:lnTo>
                      <a:pt x="227" y="382"/>
                    </a:lnTo>
                    <a:lnTo>
                      <a:pt x="217" y="380"/>
                    </a:lnTo>
                    <a:lnTo>
                      <a:pt x="217" y="380"/>
                    </a:lnTo>
                    <a:lnTo>
                      <a:pt x="215" y="380"/>
                    </a:lnTo>
                    <a:lnTo>
                      <a:pt x="214" y="380"/>
                    </a:lnTo>
                    <a:lnTo>
                      <a:pt x="214" y="380"/>
                    </a:lnTo>
                    <a:lnTo>
                      <a:pt x="212" y="380"/>
                    </a:lnTo>
                    <a:lnTo>
                      <a:pt x="212" y="380"/>
                    </a:lnTo>
                    <a:lnTo>
                      <a:pt x="212" y="380"/>
                    </a:lnTo>
                    <a:lnTo>
                      <a:pt x="210" y="380"/>
                    </a:lnTo>
                    <a:lnTo>
                      <a:pt x="209" y="380"/>
                    </a:lnTo>
                    <a:lnTo>
                      <a:pt x="205" y="380"/>
                    </a:lnTo>
                    <a:lnTo>
                      <a:pt x="204" y="380"/>
                    </a:lnTo>
                    <a:lnTo>
                      <a:pt x="202" y="380"/>
                    </a:lnTo>
                    <a:lnTo>
                      <a:pt x="200" y="380"/>
                    </a:lnTo>
                    <a:lnTo>
                      <a:pt x="199" y="380"/>
                    </a:lnTo>
                    <a:lnTo>
                      <a:pt x="199" y="380"/>
                    </a:lnTo>
                    <a:lnTo>
                      <a:pt x="199" y="380"/>
                    </a:lnTo>
                    <a:lnTo>
                      <a:pt x="185" y="378"/>
                    </a:lnTo>
                    <a:lnTo>
                      <a:pt x="183" y="378"/>
                    </a:lnTo>
                    <a:lnTo>
                      <a:pt x="178" y="378"/>
                    </a:lnTo>
                    <a:lnTo>
                      <a:pt x="176" y="378"/>
                    </a:lnTo>
                    <a:lnTo>
                      <a:pt x="175" y="378"/>
                    </a:lnTo>
                    <a:lnTo>
                      <a:pt x="175" y="378"/>
                    </a:lnTo>
                    <a:lnTo>
                      <a:pt x="173" y="378"/>
                    </a:lnTo>
                    <a:lnTo>
                      <a:pt x="171" y="378"/>
                    </a:lnTo>
                    <a:lnTo>
                      <a:pt x="171" y="378"/>
                    </a:lnTo>
                    <a:lnTo>
                      <a:pt x="170" y="378"/>
                    </a:lnTo>
                    <a:lnTo>
                      <a:pt x="168" y="378"/>
                    </a:lnTo>
                    <a:lnTo>
                      <a:pt x="168" y="378"/>
                    </a:lnTo>
                    <a:lnTo>
                      <a:pt x="168" y="378"/>
                    </a:lnTo>
                    <a:lnTo>
                      <a:pt x="166" y="378"/>
                    </a:lnTo>
                    <a:lnTo>
                      <a:pt x="166" y="378"/>
                    </a:lnTo>
                    <a:lnTo>
                      <a:pt x="163" y="378"/>
                    </a:lnTo>
                    <a:lnTo>
                      <a:pt x="163" y="378"/>
                    </a:lnTo>
                    <a:lnTo>
                      <a:pt x="160" y="377"/>
                    </a:lnTo>
                    <a:lnTo>
                      <a:pt x="154" y="377"/>
                    </a:lnTo>
                    <a:lnTo>
                      <a:pt x="153" y="377"/>
                    </a:lnTo>
                    <a:lnTo>
                      <a:pt x="153" y="377"/>
                    </a:lnTo>
                    <a:lnTo>
                      <a:pt x="151" y="377"/>
                    </a:lnTo>
                    <a:lnTo>
                      <a:pt x="151" y="377"/>
                    </a:lnTo>
                    <a:lnTo>
                      <a:pt x="151" y="377"/>
                    </a:lnTo>
                    <a:lnTo>
                      <a:pt x="151" y="377"/>
                    </a:lnTo>
                    <a:lnTo>
                      <a:pt x="151" y="377"/>
                    </a:lnTo>
                    <a:lnTo>
                      <a:pt x="151" y="377"/>
                    </a:lnTo>
                    <a:lnTo>
                      <a:pt x="146" y="377"/>
                    </a:lnTo>
                    <a:lnTo>
                      <a:pt x="144" y="377"/>
                    </a:lnTo>
                    <a:lnTo>
                      <a:pt x="144" y="377"/>
                    </a:lnTo>
                    <a:lnTo>
                      <a:pt x="143" y="377"/>
                    </a:lnTo>
                    <a:lnTo>
                      <a:pt x="143" y="377"/>
                    </a:lnTo>
                    <a:lnTo>
                      <a:pt x="141" y="377"/>
                    </a:lnTo>
                    <a:lnTo>
                      <a:pt x="141" y="377"/>
                    </a:lnTo>
                    <a:lnTo>
                      <a:pt x="139" y="377"/>
                    </a:lnTo>
                    <a:lnTo>
                      <a:pt x="139" y="377"/>
                    </a:lnTo>
                    <a:lnTo>
                      <a:pt x="139" y="377"/>
                    </a:lnTo>
                    <a:lnTo>
                      <a:pt x="138" y="377"/>
                    </a:lnTo>
                    <a:lnTo>
                      <a:pt x="138" y="377"/>
                    </a:lnTo>
                    <a:lnTo>
                      <a:pt x="136" y="375"/>
                    </a:lnTo>
                    <a:lnTo>
                      <a:pt x="127" y="375"/>
                    </a:lnTo>
                    <a:lnTo>
                      <a:pt x="126" y="375"/>
                    </a:lnTo>
                    <a:lnTo>
                      <a:pt x="126" y="375"/>
                    </a:lnTo>
                    <a:lnTo>
                      <a:pt x="122" y="375"/>
                    </a:lnTo>
                    <a:lnTo>
                      <a:pt x="122" y="375"/>
                    </a:lnTo>
                    <a:lnTo>
                      <a:pt x="122" y="375"/>
                    </a:lnTo>
                    <a:lnTo>
                      <a:pt x="122" y="375"/>
                    </a:lnTo>
                    <a:lnTo>
                      <a:pt x="121" y="375"/>
                    </a:lnTo>
                    <a:lnTo>
                      <a:pt x="121" y="375"/>
                    </a:lnTo>
                    <a:lnTo>
                      <a:pt x="121" y="375"/>
                    </a:lnTo>
                    <a:lnTo>
                      <a:pt x="121" y="375"/>
                    </a:lnTo>
                    <a:lnTo>
                      <a:pt x="121" y="375"/>
                    </a:lnTo>
                    <a:lnTo>
                      <a:pt x="119" y="375"/>
                    </a:lnTo>
                    <a:lnTo>
                      <a:pt x="117" y="375"/>
                    </a:lnTo>
                    <a:lnTo>
                      <a:pt x="117" y="375"/>
                    </a:lnTo>
                    <a:lnTo>
                      <a:pt x="115" y="375"/>
                    </a:lnTo>
                    <a:lnTo>
                      <a:pt x="110" y="373"/>
                    </a:lnTo>
                    <a:lnTo>
                      <a:pt x="110" y="373"/>
                    </a:lnTo>
                    <a:lnTo>
                      <a:pt x="104" y="373"/>
                    </a:lnTo>
                    <a:lnTo>
                      <a:pt x="104" y="373"/>
                    </a:lnTo>
                    <a:lnTo>
                      <a:pt x="102" y="373"/>
                    </a:lnTo>
                    <a:lnTo>
                      <a:pt x="102" y="373"/>
                    </a:lnTo>
                    <a:lnTo>
                      <a:pt x="102" y="373"/>
                    </a:lnTo>
                    <a:lnTo>
                      <a:pt x="99" y="373"/>
                    </a:lnTo>
                    <a:lnTo>
                      <a:pt x="87" y="371"/>
                    </a:lnTo>
                    <a:lnTo>
                      <a:pt x="83" y="371"/>
                    </a:lnTo>
                    <a:lnTo>
                      <a:pt x="82" y="371"/>
                    </a:lnTo>
                    <a:lnTo>
                      <a:pt x="78" y="371"/>
                    </a:lnTo>
                    <a:lnTo>
                      <a:pt x="78" y="371"/>
                    </a:lnTo>
                    <a:lnTo>
                      <a:pt x="78" y="371"/>
                    </a:lnTo>
                    <a:lnTo>
                      <a:pt x="75" y="371"/>
                    </a:lnTo>
                    <a:lnTo>
                      <a:pt x="73" y="371"/>
                    </a:lnTo>
                    <a:lnTo>
                      <a:pt x="71" y="371"/>
                    </a:lnTo>
                    <a:lnTo>
                      <a:pt x="70" y="371"/>
                    </a:lnTo>
                    <a:lnTo>
                      <a:pt x="66" y="371"/>
                    </a:lnTo>
                    <a:lnTo>
                      <a:pt x="65" y="371"/>
                    </a:lnTo>
                    <a:lnTo>
                      <a:pt x="61" y="370"/>
                    </a:lnTo>
                    <a:lnTo>
                      <a:pt x="61" y="370"/>
                    </a:lnTo>
                    <a:lnTo>
                      <a:pt x="56" y="370"/>
                    </a:lnTo>
                    <a:lnTo>
                      <a:pt x="56" y="370"/>
                    </a:lnTo>
                    <a:lnTo>
                      <a:pt x="46" y="370"/>
                    </a:lnTo>
                    <a:lnTo>
                      <a:pt x="46" y="370"/>
                    </a:lnTo>
                    <a:lnTo>
                      <a:pt x="46" y="370"/>
                    </a:lnTo>
                    <a:lnTo>
                      <a:pt x="44" y="370"/>
                    </a:lnTo>
                    <a:lnTo>
                      <a:pt x="36" y="368"/>
                    </a:lnTo>
                    <a:lnTo>
                      <a:pt x="34" y="368"/>
                    </a:lnTo>
                    <a:lnTo>
                      <a:pt x="29" y="368"/>
                    </a:lnTo>
                    <a:lnTo>
                      <a:pt x="29" y="368"/>
                    </a:lnTo>
                    <a:lnTo>
                      <a:pt x="27" y="368"/>
                    </a:lnTo>
                    <a:lnTo>
                      <a:pt x="0" y="365"/>
                    </a:lnTo>
                    <a:lnTo>
                      <a:pt x="0" y="360"/>
                    </a:lnTo>
                    <a:lnTo>
                      <a:pt x="4" y="326"/>
                    </a:lnTo>
                    <a:lnTo>
                      <a:pt x="4" y="321"/>
                    </a:lnTo>
                    <a:lnTo>
                      <a:pt x="4" y="317"/>
                    </a:lnTo>
                    <a:lnTo>
                      <a:pt x="5" y="294"/>
                    </a:lnTo>
                    <a:lnTo>
                      <a:pt x="7" y="282"/>
                    </a:lnTo>
                    <a:lnTo>
                      <a:pt x="7" y="282"/>
                    </a:lnTo>
                    <a:lnTo>
                      <a:pt x="7" y="273"/>
                    </a:lnTo>
                    <a:lnTo>
                      <a:pt x="7" y="273"/>
                    </a:lnTo>
                    <a:lnTo>
                      <a:pt x="7" y="273"/>
                    </a:lnTo>
                    <a:lnTo>
                      <a:pt x="7" y="273"/>
                    </a:lnTo>
                    <a:lnTo>
                      <a:pt x="7" y="271"/>
                    </a:lnTo>
                    <a:lnTo>
                      <a:pt x="10" y="248"/>
                    </a:lnTo>
                    <a:lnTo>
                      <a:pt x="10" y="248"/>
                    </a:lnTo>
                    <a:lnTo>
                      <a:pt x="10" y="246"/>
                    </a:lnTo>
                    <a:lnTo>
                      <a:pt x="10" y="234"/>
                    </a:lnTo>
                    <a:lnTo>
                      <a:pt x="10" y="234"/>
                    </a:lnTo>
                    <a:lnTo>
                      <a:pt x="10" y="233"/>
                    </a:lnTo>
                    <a:lnTo>
                      <a:pt x="10" y="233"/>
                    </a:lnTo>
                    <a:lnTo>
                      <a:pt x="10" y="231"/>
                    </a:lnTo>
                    <a:lnTo>
                      <a:pt x="12" y="229"/>
                    </a:lnTo>
                    <a:lnTo>
                      <a:pt x="12" y="229"/>
                    </a:lnTo>
                    <a:lnTo>
                      <a:pt x="12" y="227"/>
                    </a:lnTo>
                    <a:lnTo>
                      <a:pt x="14" y="207"/>
                    </a:lnTo>
                    <a:lnTo>
                      <a:pt x="14" y="207"/>
                    </a:lnTo>
                    <a:lnTo>
                      <a:pt x="14" y="207"/>
                    </a:lnTo>
                    <a:lnTo>
                      <a:pt x="14" y="207"/>
                    </a:lnTo>
                    <a:lnTo>
                      <a:pt x="14" y="207"/>
                    </a:lnTo>
                    <a:lnTo>
                      <a:pt x="14" y="205"/>
                    </a:lnTo>
                    <a:lnTo>
                      <a:pt x="14" y="200"/>
                    </a:lnTo>
                    <a:lnTo>
                      <a:pt x="14" y="199"/>
                    </a:lnTo>
                    <a:lnTo>
                      <a:pt x="14" y="199"/>
                    </a:lnTo>
                    <a:lnTo>
                      <a:pt x="14" y="192"/>
                    </a:lnTo>
                    <a:lnTo>
                      <a:pt x="16" y="187"/>
                    </a:lnTo>
                    <a:lnTo>
                      <a:pt x="16" y="183"/>
                    </a:lnTo>
                    <a:lnTo>
                      <a:pt x="19" y="150"/>
                    </a:lnTo>
                    <a:lnTo>
                      <a:pt x="19" y="150"/>
                    </a:lnTo>
                    <a:lnTo>
                      <a:pt x="19" y="143"/>
                    </a:lnTo>
                    <a:lnTo>
                      <a:pt x="19" y="143"/>
                    </a:lnTo>
                    <a:lnTo>
                      <a:pt x="19" y="143"/>
                    </a:lnTo>
                    <a:lnTo>
                      <a:pt x="19" y="139"/>
                    </a:lnTo>
                    <a:lnTo>
                      <a:pt x="19" y="136"/>
                    </a:lnTo>
                    <a:lnTo>
                      <a:pt x="21" y="133"/>
                    </a:lnTo>
                    <a:lnTo>
                      <a:pt x="21" y="126"/>
                    </a:lnTo>
                    <a:lnTo>
                      <a:pt x="21" y="126"/>
                    </a:lnTo>
                    <a:lnTo>
                      <a:pt x="21" y="122"/>
                    </a:lnTo>
                    <a:lnTo>
                      <a:pt x="21" y="121"/>
                    </a:lnTo>
                    <a:lnTo>
                      <a:pt x="21" y="121"/>
                    </a:lnTo>
                    <a:lnTo>
                      <a:pt x="22" y="100"/>
                    </a:lnTo>
                    <a:lnTo>
                      <a:pt x="22" y="99"/>
                    </a:lnTo>
                    <a:lnTo>
                      <a:pt x="22" y="97"/>
                    </a:lnTo>
                    <a:lnTo>
                      <a:pt x="22" y="97"/>
                    </a:lnTo>
                    <a:lnTo>
                      <a:pt x="24" y="90"/>
                    </a:lnTo>
                    <a:lnTo>
                      <a:pt x="24" y="90"/>
                    </a:lnTo>
                    <a:lnTo>
                      <a:pt x="24" y="90"/>
                    </a:lnTo>
                    <a:lnTo>
                      <a:pt x="24" y="89"/>
                    </a:lnTo>
                    <a:lnTo>
                      <a:pt x="24" y="89"/>
                    </a:lnTo>
                    <a:lnTo>
                      <a:pt x="24" y="78"/>
                    </a:lnTo>
                    <a:lnTo>
                      <a:pt x="24" y="75"/>
                    </a:lnTo>
                    <a:lnTo>
                      <a:pt x="24" y="75"/>
                    </a:lnTo>
                    <a:lnTo>
                      <a:pt x="24" y="73"/>
                    </a:lnTo>
                    <a:lnTo>
                      <a:pt x="24" y="73"/>
                    </a:lnTo>
                    <a:lnTo>
                      <a:pt x="24" y="73"/>
                    </a:lnTo>
                    <a:lnTo>
                      <a:pt x="24" y="70"/>
                    </a:lnTo>
                    <a:lnTo>
                      <a:pt x="26" y="70"/>
                    </a:lnTo>
                    <a:lnTo>
                      <a:pt x="26" y="66"/>
                    </a:lnTo>
                    <a:lnTo>
                      <a:pt x="26" y="66"/>
                    </a:lnTo>
                    <a:lnTo>
                      <a:pt x="26" y="65"/>
                    </a:lnTo>
                    <a:lnTo>
                      <a:pt x="26" y="65"/>
                    </a:lnTo>
                    <a:lnTo>
                      <a:pt x="26" y="63"/>
                    </a:lnTo>
                    <a:lnTo>
                      <a:pt x="26" y="60"/>
                    </a:lnTo>
                    <a:lnTo>
                      <a:pt x="26" y="58"/>
                    </a:lnTo>
                    <a:lnTo>
                      <a:pt x="26" y="56"/>
                    </a:lnTo>
                    <a:lnTo>
                      <a:pt x="26" y="56"/>
                    </a:lnTo>
                    <a:lnTo>
                      <a:pt x="26" y="56"/>
                    </a:lnTo>
                    <a:lnTo>
                      <a:pt x="26" y="55"/>
                    </a:lnTo>
                    <a:lnTo>
                      <a:pt x="26" y="53"/>
                    </a:lnTo>
                    <a:lnTo>
                      <a:pt x="27" y="50"/>
                    </a:lnTo>
                    <a:lnTo>
                      <a:pt x="27" y="48"/>
                    </a:lnTo>
                    <a:lnTo>
                      <a:pt x="27" y="46"/>
                    </a:lnTo>
                    <a:lnTo>
                      <a:pt x="27" y="44"/>
                    </a:lnTo>
                    <a:lnTo>
                      <a:pt x="27" y="44"/>
                    </a:lnTo>
                    <a:lnTo>
                      <a:pt x="27" y="44"/>
                    </a:lnTo>
                    <a:lnTo>
                      <a:pt x="27" y="44"/>
                    </a:lnTo>
                    <a:lnTo>
                      <a:pt x="27" y="43"/>
                    </a:lnTo>
                    <a:lnTo>
                      <a:pt x="27" y="43"/>
                    </a:lnTo>
                    <a:lnTo>
                      <a:pt x="27" y="41"/>
                    </a:lnTo>
                    <a:lnTo>
                      <a:pt x="27" y="41"/>
                    </a:lnTo>
                    <a:lnTo>
                      <a:pt x="27" y="41"/>
                    </a:lnTo>
                    <a:lnTo>
                      <a:pt x="27" y="41"/>
                    </a:lnTo>
                    <a:lnTo>
                      <a:pt x="27" y="31"/>
                    </a:lnTo>
                    <a:lnTo>
                      <a:pt x="27" y="29"/>
                    </a:lnTo>
                    <a:lnTo>
                      <a:pt x="29" y="26"/>
                    </a:lnTo>
                    <a:lnTo>
                      <a:pt x="29" y="24"/>
                    </a:lnTo>
                    <a:lnTo>
                      <a:pt x="29" y="19"/>
                    </a:lnTo>
                    <a:lnTo>
                      <a:pt x="29" y="16"/>
                    </a:lnTo>
                    <a:lnTo>
                      <a:pt x="29" y="16"/>
                    </a:lnTo>
                    <a:lnTo>
                      <a:pt x="29" y="16"/>
                    </a:lnTo>
                    <a:lnTo>
                      <a:pt x="29" y="16"/>
                    </a:lnTo>
                    <a:lnTo>
                      <a:pt x="29" y="14"/>
                    </a:lnTo>
                    <a:lnTo>
                      <a:pt x="29" y="12"/>
                    </a:lnTo>
                    <a:lnTo>
                      <a:pt x="29" y="11"/>
                    </a:lnTo>
                    <a:lnTo>
                      <a:pt x="29" y="11"/>
                    </a:lnTo>
                    <a:lnTo>
                      <a:pt x="31" y="9"/>
                    </a:lnTo>
                    <a:lnTo>
                      <a:pt x="31" y="7"/>
                    </a:lnTo>
                    <a:lnTo>
                      <a:pt x="31" y="7"/>
                    </a:lnTo>
                    <a:lnTo>
                      <a:pt x="31" y="6"/>
                    </a:lnTo>
                    <a:lnTo>
                      <a:pt x="31" y="6"/>
                    </a:lnTo>
                    <a:lnTo>
                      <a:pt x="31" y="6"/>
                    </a:lnTo>
                    <a:lnTo>
                      <a:pt x="31" y="6"/>
                    </a:lnTo>
                    <a:lnTo>
                      <a:pt x="31" y="4"/>
                    </a:lnTo>
                    <a:lnTo>
                      <a:pt x="31" y="4"/>
                    </a:lnTo>
                    <a:lnTo>
                      <a:pt x="31" y="2"/>
                    </a:lnTo>
                    <a:lnTo>
                      <a:pt x="31" y="0"/>
                    </a:lnTo>
                    <a:lnTo>
                      <a:pt x="34" y="0"/>
                    </a:lnTo>
                    <a:lnTo>
                      <a:pt x="34" y="0"/>
                    </a:lnTo>
                    <a:lnTo>
                      <a:pt x="36" y="0"/>
                    </a:lnTo>
                    <a:lnTo>
                      <a:pt x="36" y="0"/>
                    </a:lnTo>
                    <a:lnTo>
                      <a:pt x="36" y="0"/>
                    </a:lnTo>
                    <a:lnTo>
                      <a:pt x="36" y="0"/>
                    </a:lnTo>
                    <a:lnTo>
                      <a:pt x="36" y="0"/>
                    </a:lnTo>
                    <a:lnTo>
                      <a:pt x="36" y="0"/>
                    </a:lnTo>
                    <a:lnTo>
                      <a:pt x="39" y="0"/>
                    </a:lnTo>
                    <a:lnTo>
                      <a:pt x="39" y="0"/>
                    </a:lnTo>
                    <a:lnTo>
                      <a:pt x="39" y="0"/>
                    </a:lnTo>
                    <a:lnTo>
                      <a:pt x="39" y="0"/>
                    </a:lnTo>
                    <a:lnTo>
                      <a:pt x="43" y="0"/>
                    </a:lnTo>
                    <a:lnTo>
                      <a:pt x="44" y="2"/>
                    </a:lnTo>
                    <a:lnTo>
                      <a:pt x="44" y="2"/>
                    </a:lnTo>
                    <a:lnTo>
                      <a:pt x="44" y="2"/>
                    </a:lnTo>
                    <a:lnTo>
                      <a:pt x="44" y="2"/>
                    </a:lnTo>
                    <a:lnTo>
                      <a:pt x="44" y="2"/>
                    </a:lnTo>
                    <a:lnTo>
                      <a:pt x="109" y="7"/>
                    </a:lnTo>
                    <a:lnTo>
                      <a:pt x="160" y="11"/>
                    </a:lnTo>
                    <a:lnTo>
                      <a:pt x="160" y="11"/>
                    </a:lnTo>
                    <a:lnTo>
                      <a:pt x="165" y="11"/>
                    </a:lnTo>
                    <a:lnTo>
                      <a:pt x="165" y="11"/>
                    </a:lnTo>
                    <a:lnTo>
                      <a:pt x="173" y="11"/>
                    </a:lnTo>
                    <a:lnTo>
                      <a:pt x="210" y="12"/>
                    </a:lnTo>
                    <a:lnTo>
                      <a:pt x="229" y="14"/>
                    </a:lnTo>
                    <a:lnTo>
                      <a:pt x="229" y="14"/>
                    </a:lnTo>
                    <a:lnTo>
                      <a:pt x="229" y="14"/>
                    </a:lnTo>
                    <a:lnTo>
                      <a:pt x="229" y="14"/>
                    </a:lnTo>
                    <a:lnTo>
                      <a:pt x="251" y="16"/>
                    </a:lnTo>
                    <a:lnTo>
                      <a:pt x="251" y="16"/>
                    </a:lnTo>
                    <a:lnTo>
                      <a:pt x="251" y="16"/>
                    </a:lnTo>
                    <a:lnTo>
                      <a:pt x="251" y="16"/>
                    </a:lnTo>
                    <a:lnTo>
                      <a:pt x="285" y="17"/>
                    </a:lnTo>
                    <a:lnTo>
                      <a:pt x="285" y="17"/>
                    </a:lnTo>
                    <a:lnTo>
                      <a:pt x="285" y="17"/>
                    </a:lnTo>
                    <a:lnTo>
                      <a:pt x="285" y="17"/>
                    </a:lnTo>
                    <a:lnTo>
                      <a:pt x="302" y="17"/>
                    </a:lnTo>
                    <a:lnTo>
                      <a:pt x="320" y="19"/>
                    </a:lnTo>
                    <a:lnTo>
                      <a:pt x="320" y="19"/>
                    </a:lnTo>
                    <a:lnTo>
                      <a:pt x="326" y="19"/>
                    </a:lnTo>
                    <a:lnTo>
                      <a:pt x="326" y="19"/>
                    </a:lnTo>
                    <a:lnTo>
                      <a:pt x="348" y="19"/>
                    </a:lnTo>
                    <a:lnTo>
                      <a:pt x="385" y="21"/>
                    </a:lnTo>
                    <a:lnTo>
                      <a:pt x="459" y="22"/>
                    </a:lnTo>
                    <a:lnTo>
                      <a:pt x="471" y="22"/>
                    </a:lnTo>
                    <a:lnTo>
                      <a:pt x="497" y="24"/>
                    </a:lnTo>
                    <a:lnTo>
                      <a:pt x="510" y="24"/>
                    </a:lnTo>
                    <a:close/>
                  </a:path>
                </a:pathLst>
              </a:custGeom>
              <a:solidFill>
                <a:srgbClr val="4F7D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11" name="Freeform 208"/>
              <p:cNvSpPr>
                <a:spLocks noEditPoints="1"/>
              </p:cNvSpPr>
              <p:nvPr/>
            </p:nvSpPr>
            <p:spPr bwMode="auto">
              <a:xfrm>
                <a:off x="7424738" y="2533650"/>
                <a:ext cx="569913" cy="712788"/>
              </a:xfrm>
              <a:custGeom>
                <a:avLst/>
                <a:gdLst>
                  <a:gd name="T0" fmla="*/ 164 w 359"/>
                  <a:gd name="T1" fmla="*/ 71 h 449"/>
                  <a:gd name="T2" fmla="*/ 159 w 359"/>
                  <a:gd name="T3" fmla="*/ 64 h 449"/>
                  <a:gd name="T4" fmla="*/ 157 w 359"/>
                  <a:gd name="T5" fmla="*/ 64 h 449"/>
                  <a:gd name="T6" fmla="*/ 337 w 359"/>
                  <a:gd name="T7" fmla="*/ 25 h 449"/>
                  <a:gd name="T8" fmla="*/ 342 w 359"/>
                  <a:gd name="T9" fmla="*/ 57 h 449"/>
                  <a:gd name="T10" fmla="*/ 346 w 359"/>
                  <a:gd name="T11" fmla="*/ 79 h 449"/>
                  <a:gd name="T12" fmla="*/ 349 w 359"/>
                  <a:gd name="T13" fmla="*/ 100 h 449"/>
                  <a:gd name="T14" fmla="*/ 351 w 359"/>
                  <a:gd name="T15" fmla="*/ 117 h 449"/>
                  <a:gd name="T16" fmla="*/ 356 w 359"/>
                  <a:gd name="T17" fmla="*/ 161 h 449"/>
                  <a:gd name="T18" fmla="*/ 356 w 359"/>
                  <a:gd name="T19" fmla="*/ 178 h 449"/>
                  <a:gd name="T20" fmla="*/ 356 w 359"/>
                  <a:gd name="T21" fmla="*/ 205 h 449"/>
                  <a:gd name="T22" fmla="*/ 354 w 359"/>
                  <a:gd name="T23" fmla="*/ 240 h 449"/>
                  <a:gd name="T24" fmla="*/ 349 w 359"/>
                  <a:gd name="T25" fmla="*/ 284 h 449"/>
                  <a:gd name="T26" fmla="*/ 325 w 359"/>
                  <a:gd name="T27" fmla="*/ 317 h 449"/>
                  <a:gd name="T28" fmla="*/ 310 w 359"/>
                  <a:gd name="T29" fmla="*/ 318 h 449"/>
                  <a:gd name="T30" fmla="*/ 286 w 359"/>
                  <a:gd name="T31" fmla="*/ 345 h 449"/>
                  <a:gd name="T32" fmla="*/ 288 w 359"/>
                  <a:gd name="T33" fmla="*/ 367 h 449"/>
                  <a:gd name="T34" fmla="*/ 278 w 359"/>
                  <a:gd name="T35" fmla="*/ 378 h 449"/>
                  <a:gd name="T36" fmla="*/ 264 w 359"/>
                  <a:gd name="T37" fmla="*/ 373 h 449"/>
                  <a:gd name="T38" fmla="*/ 254 w 359"/>
                  <a:gd name="T39" fmla="*/ 401 h 449"/>
                  <a:gd name="T40" fmla="*/ 256 w 359"/>
                  <a:gd name="T41" fmla="*/ 422 h 449"/>
                  <a:gd name="T42" fmla="*/ 251 w 359"/>
                  <a:gd name="T43" fmla="*/ 442 h 449"/>
                  <a:gd name="T44" fmla="*/ 217 w 359"/>
                  <a:gd name="T45" fmla="*/ 434 h 449"/>
                  <a:gd name="T46" fmla="*/ 202 w 359"/>
                  <a:gd name="T47" fmla="*/ 417 h 449"/>
                  <a:gd name="T48" fmla="*/ 190 w 359"/>
                  <a:gd name="T49" fmla="*/ 415 h 449"/>
                  <a:gd name="T50" fmla="*/ 166 w 359"/>
                  <a:gd name="T51" fmla="*/ 432 h 449"/>
                  <a:gd name="T52" fmla="*/ 139 w 359"/>
                  <a:gd name="T53" fmla="*/ 430 h 449"/>
                  <a:gd name="T54" fmla="*/ 120 w 359"/>
                  <a:gd name="T55" fmla="*/ 422 h 449"/>
                  <a:gd name="T56" fmla="*/ 90 w 359"/>
                  <a:gd name="T57" fmla="*/ 420 h 449"/>
                  <a:gd name="T58" fmla="*/ 78 w 359"/>
                  <a:gd name="T59" fmla="*/ 395 h 449"/>
                  <a:gd name="T60" fmla="*/ 44 w 359"/>
                  <a:gd name="T61" fmla="*/ 386 h 449"/>
                  <a:gd name="T62" fmla="*/ 34 w 359"/>
                  <a:gd name="T63" fmla="*/ 373 h 449"/>
                  <a:gd name="T64" fmla="*/ 29 w 359"/>
                  <a:gd name="T65" fmla="*/ 337 h 449"/>
                  <a:gd name="T66" fmla="*/ 25 w 359"/>
                  <a:gd name="T67" fmla="*/ 305 h 449"/>
                  <a:gd name="T68" fmla="*/ 22 w 359"/>
                  <a:gd name="T69" fmla="*/ 271 h 449"/>
                  <a:gd name="T70" fmla="*/ 17 w 359"/>
                  <a:gd name="T71" fmla="*/ 229 h 449"/>
                  <a:gd name="T72" fmla="*/ 14 w 359"/>
                  <a:gd name="T73" fmla="*/ 198 h 449"/>
                  <a:gd name="T74" fmla="*/ 7 w 359"/>
                  <a:gd name="T75" fmla="*/ 144 h 449"/>
                  <a:gd name="T76" fmla="*/ 3 w 359"/>
                  <a:gd name="T77" fmla="*/ 105 h 449"/>
                  <a:gd name="T78" fmla="*/ 36 w 359"/>
                  <a:gd name="T79" fmla="*/ 76 h 449"/>
                  <a:gd name="T80" fmla="*/ 102 w 359"/>
                  <a:gd name="T81" fmla="*/ 64 h 449"/>
                  <a:gd name="T82" fmla="*/ 115 w 359"/>
                  <a:gd name="T83" fmla="*/ 68 h 449"/>
                  <a:gd name="T84" fmla="*/ 129 w 359"/>
                  <a:gd name="T85" fmla="*/ 73 h 449"/>
                  <a:gd name="T86" fmla="*/ 144 w 359"/>
                  <a:gd name="T87" fmla="*/ 81 h 449"/>
                  <a:gd name="T88" fmla="*/ 156 w 359"/>
                  <a:gd name="T89" fmla="*/ 79 h 449"/>
                  <a:gd name="T90" fmla="*/ 164 w 359"/>
                  <a:gd name="T91" fmla="*/ 78 h 449"/>
                  <a:gd name="T92" fmla="*/ 173 w 359"/>
                  <a:gd name="T93" fmla="*/ 86 h 449"/>
                  <a:gd name="T94" fmla="*/ 198 w 359"/>
                  <a:gd name="T95" fmla="*/ 88 h 449"/>
                  <a:gd name="T96" fmla="*/ 224 w 359"/>
                  <a:gd name="T97" fmla="*/ 73 h 449"/>
                  <a:gd name="T98" fmla="*/ 241 w 359"/>
                  <a:gd name="T99" fmla="*/ 73 h 449"/>
                  <a:gd name="T100" fmla="*/ 252 w 359"/>
                  <a:gd name="T101" fmla="*/ 66 h 449"/>
                  <a:gd name="T102" fmla="*/ 261 w 359"/>
                  <a:gd name="T103" fmla="*/ 56 h 449"/>
                  <a:gd name="T104" fmla="*/ 266 w 359"/>
                  <a:gd name="T105" fmla="*/ 47 h 449"/>
                  <a:gd name="T106" fmla="*/ 276 w 359"/>
                  <a:gd name="T107" fmla="*/ 35 h 449"/>
                  <a:gd name="T108" fmla="*/ 293 w 359"/>
                  <a:gd name="T109" fmla="*/ 24 h 449"/>
                  <a:gd name="T110" fmla="*/ 308 w 359"/>
                  <a:gd name="T111" fmla="*/ 15 h 449"/>
                  <a:gd name="T112" fmla="*/ 318 w 359"/>
                  <a:gd name="T113" fmla="*/ 8 h 449"/>
                  <a:gd name="T114" fmla="*/ 332 w 359"/>
                  <a:gd name="T115"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449">
                    <a:moveTo>
                      <a:pt x="168" y="69"/>
                    </a:moveTo>
                    <a:lnTo>
                      <a:pt x="169" y="68"/>
                    </a:lnTo>
                    <a:lnTo>
                      <a:pt x="169" y="69"/>
                    </a:lnTo>
                    <a:lnTo>
                      <a:pt x="169" y="71"/>
                    </a:lnTo>
                    <a:lnTo>
                      <a:pt x="169" y="73"/>
                    </a:lnTo>
                    <a:lnTo>
                      <a:pt x="168" y="73"/>
                    </a:lnTo>
                    <a:lnTo>
                      <a:pt x="166" y="71"/>
                    </a:lnTo>
                    <a:lnTo>
                      <a:pt x="164" y="71"/>
                    </a:lnTo>
                    <a:lnTo>
                      <a:pt x="166" y="69"/>
                    </a:lnTo>
                    <a:lnTo>
                      <a:pt x="168" y="69"/>
                    </a:lnTo>
                    <a:close/>
                    <a:moveTo>
                      <a:pt x="156" y="69"/>
                    </a:moveTo>
                    <a:lnTo>
                      <a:pt x="156" y="68"/>
                    </a:lnTo>
                    <a:lnTo>
                      <a:pt x="156" y="66"/>
                    </a:lnTo>
                    <a:lnTo>
                      <a:pt x="157" y="66"/>
                    </a:lnTo>
                    <a:lnTo>
                      <a:pt x="157" y="64"/>
                    </a:lnTo>
                    <a:lnTo>
                      <a:pt x="159" y="64"/>
                    </a:lnTo>
                    <a:lnTo>
                      <a:pt x="157" y="68"/>
                    </a:lnTo>
                    <a:lnTo>
                      <a:pt x="156" y="69"/>
                    </a:lnTo>
                    <a:close/>
                    <a:moveTo>
                      <a:pt x="157" y="64"/>
                    </a:moveTo>
                    <a:lnTo>
                      <a:pt x="156" y="63"/>
                    </a:lnTo>
                    <a:lnTo>
                      <a:pt x="157" y="61"/>
                    </a:lnTo>
                    <a:lnTo>
                      <a:pt x="159" y="61"/>
                    </a:lnTo>
                    <a:lnTo>
                      <a:pt x="157" y="63"/>
                    </a:lnTo>
                    <a:lnTo>
                      <a:pt x="157" y="64"/>
                    </a:lnTo>
                    <a:close/>
                    <a:moveTo>
                      <a:pt x="157" y="59"/>
                    </a:moveTo>
                    <a:lnTo>
                      <a:pt x="156" y="59"/>
                    </a:lnTo>
                    <a:lnTo>
                      <a:pt x="156" y="57"/>
                    </a:lnTo>
                    <a:lnTo>
                      <a:pt x="157" y="57"/>
                    </a:lnTo>
                    <a:lnTo>
                      <a:pt x="157" y="59"/>
                    </a:lnTo>
                    <a:close/>
                    <a:moveTo>
                      <a:pt x="334" y="5"/>
                    </a:moveTo>
                    <a:lnTo>
                      <a:pt x="335" y="15"/>
                    </a:lnTo>
                    <a:lnTo>
                      <a:pt x="337" y="25"/>
                    </a:lnTo>
                    <a:lnTo>
                      <a:pt x="337" y="27"/>
                    </a:lnTo>
                    <a:lnTo>
                      <a:pt x="337" y="29"/>
                    </a:lnTo>
                    <a:lnTo>
                      <a:pt x="337" y="32"/>
                    </a:lnTo>
                    <a:lnTo>
                      <a:pt x="339" y="35"/>
                    </a:lnTo>
                    <a:lnTo>
                      <a:pt x="339" y="37"/>
                    </a:lnTo>
                    <a:lnTo>
                      <a:pt x="340" y="52"/>
                    </a:lnTo>
                    <a:lnTo>
                      <a:pt x="342" y="56"/>
                    </a:lnTo>
                    <a:lnTo>
                      <a:pt x="342" y="57"/>
                    </a:lnTo>
                    <a:lnTo>
                      <a:pt x="342" y="61"/>
                    </a:lnTo>
                    <a:lnTo>
                      <a:pt x="342" y="64"/>
                    </a:lnTo>
                    <a:lnTo>
                      <a:pt x="344" y="66"/>
                    </a:lnTo>
                    <a:lnTo>
                      <a:pt x="344" y="71"/>
                    </a:lnTo>
                    <a:lnTo>
                      <a:pt x="344" y="73"/>
                    </a:lnTo>
                    <a:lnTo>
                      <a:pt x="344" y="74"/>
                    </a:lnTo>
                    <a:lnTo>
                      <a:pt x="346" y="76"/>
                    </a:lnTo>
                    <a:lnTo>
                      <a:pt x="346" y="79"/>
                    </a:lnTo>
                    <a:lnTo>
                      <a:pt x="346" y="85"/>
                    </a:lnTo>
                    <a:lnTo>
                      <a:pt x="347" y="86"/>
                    </a:lnTo>
                    <a:lnTo>
                      <a:pt x="347" y="88"/>
                    </a:lnTo>
                    <a:lnTo>
                      <a:pt x="347" y="90"/>
                    </a:lnTo>
                    <a:lnTo>
                      <a:pt x="347" y="91"/>
                    </a:lnTo>
                    <a:lnTo>
                      <a:pt x="347" y="95"/>
                    </a:lnTo>
                    <a:lnTo>
                      <a:pt x="349" y="98"/>
                    </a:lnTo>
                    <a:lnTo>
                      <a:pt x="349" y="100"/>
                    </a:lnTo>
                    <a:lnTo>
                      <a:pt x="349" y="102"/>
                    </a:lnTo>
                    <a:lnTo>
                      <a:pt x="349" y="103"/>
                    </a:lnTo>
                    <a:lnTo>
                      <a:pt x="349" y="105"/>
                    </a:lnTo>
                    <a:lnTo>
                      <a:pt x="349" y="107"/>
                    </a:lnTo>
                    <a:lnTo>
                      <a:pt x="351" y="107"/>
                    </a:lnTo>
                    <a:lnTo>
                      <a:pt x="351" y="108"/>
                    </a:lnTo>
                    <a:lnTo>
                      <a:pt x="351" y="113"/>
                    </a:lnTo>
                    <a:lnTo>
                      <a:pt x="351" y="117"/>
                    </a:lnTo>
                    <a:lnTo>
                      <a:pt x="352" y="117"/>
                    </a:lnTo>
                    <a:lnTo>
                      <a:pt x="352" y="125"/>
                    </a:lnTo>
                    <a:lnTo>
                      <a:pt x="354" y="127"/>
                    </a:lnTo>
                    <a:lnTo>
                      <a:pt x="354" y="134"/>
                    </a:lnTo>
                    <a:lnTo>
                      <a:pt x="356" y="139"/>
                    </a:lnTo>
                    <a:lnTo>
                      <a:pt x="356" y="140"/>
                    </a:lnTo>
                    <a:lnTo>
                      <a:pt x="359" y="159"/>
                    </a:lnTo>
                    <a:lnTo>
                      <a:pt x="356" y="161"/>
                    </a:lnTo>
                    <a:lnTo>
                      <a:pt x="354" y="163"/>
                    </a:lnTo>
                    <a:lnTo>
                      <a:pt x="352" y="161"/>
                    </a:lnTo>
                    <a:lnTo>
                      <a:pt x="351" y="163"/>
                    </a:lnTo>
                    <a:lnTo>
                      <a:pt x="349" y="163"/>
                    </a:lnTo>
                    <a:lnTo>
                      <a:pt x="347" y="166"/>
                    </a:lnTo>
                    <a:lnTo>
                      <a:pt x="347" y="168"/>
                    </a:lnTo>
                    <a:lnTo>
                      <a:pt x="354" y="178"/>
                    </a:lnTo>
                    <a:lnTo>
                      <a:pt x="356" y="178"/>
                    </a:lnTo>
                    <a:lnTo>
                      <a:pt x="356" y="185"/>
                    </a:lnTo>
                    <a:lnTo>
                      <a:pt x="356" y="188"/>
                    </a:lnTo>
                    <a:lnTo>
                      <a:pt x="356" y="190"/>
                    </a:lnTo>
                    <a:lnTo>
                      <a:pt x="357" y="193"/>
                    </a:lnTo>
                    <a:lnTo>
                      <a:pt x="357" y="198"/>
                    </a:lnTo>
                    <a:lnTo>
                      <a:pt x="357" y="200"/>
                    </a:lnTo>
                    <a:lnTo>
                      <a:pt x="357" y="203"/>
                    </a:lnTo>
                    <a:lnTo>
                      <a:pt x="356" y="205"/>
                    </a:lnTo>
                    <a:lnTo>
                      <a:pt x="356" y="207"/>
                    </a:lnTo>
                    <a:lnTo>
                      <a:pt x="354" y="215"/>
                    </a:lnTo>
                    <a:lnTo>
                      <a:pt x="352" y="218"/>
                    </a:lnTo>
                    <a:lnTo>
                      <a:pt x="352" y="227"/>
                    </a:lnTo>
                    <a:lnTo>
                      <a:pt x="352" y="230"/>
                    </a:lnTo>
                    <a:lnTo>
                      <a:pt x="352" y="232"/>
                    </a:lnTo>
                    <a:lnTo>
                      <a:pt x="352" y="234"/>
                    </a:lnTo>
                    <a:lnTo>
                      <a:pt x="354" y="240"/>
                    </a:lnTo>
                    <a:lnTo>
                      <a:pt x="352" y="242"/>
                    </a:lnTo>
                    <a:lnTo>
                      <a:pt x="349" y="247"/>
                    </a:lnTo>
                    <a:lnTo>
                      <a:pt x="349" y="249"/>
                    </a:lnTo>
                    <a:lnTo>
                      <a:pt x="349" y="251"/>
                    </a:lnTo>
                    <a:lnTo>
                      <a:pt x="351" y="256"/>
                    </a:lnTo>
                    <a:lnTo>
                      <a:pt x="351" y="271"/>
                    </a:lnTo>
                    <a:lnTo>
                      <a:pt x="351" y="273"/>
                    </a:lnTo>
                    <a:lnTo>
                      <a:pt x="349" y="284"/>
                    </a:lnTo>
                    <a:lnTo>
                      <a:pt x="347" y="284"/>
                    </a:lnTo>
                    <a:lnTo>
                      <a:pt x="344" y="286"/>
                    </a:lnTo>
                    <a:lnTo>
                      <a:pt x="339" y="293"/>
                    </a:lnTo>
                    <a:lnTo>
                      <a:pt x="337" y="296"/>
                    </a:lnTo>
                    <a:lnTo>
                      <a:pt x="335" y="298"/>
                    </a:lnTo>
                    <a:lnTo>
                      <a:pt x="332" y="305"/>
                    </a:lnTo>
                    <a:lnTo>
                      <a:pt x="325" y="315"/>
                    </a:lnTo>
                    <a:lnTo>
                      <a:pt x="325" y="317"/>
                    </a:lnTo>
                    <a:lnTo>
                      <a:pt x="324" y="317"/>
                    </a:lnTo>
                    <a:lnTo>
                      <a:pt x="322" y="317"/>
                    </a:lnTo>
                    <a:lnTo>
                      <a:pt x="320" y="318"/>
                    </a:lnTo>
                    <a:lnTo>
                      <a:pt x="317" y="322"/>
                    </a:lnTo>
                    <a:lnTo>
                      <a:pt x="315" y="323"/>
                    </a:lnTo>
                    <a:lnTo>
                      <a:pt x="313" y="323"/>
                    </a:lnTo>
                    <a:lnTo>
                      <a:pt x="312" y="322"/>
                    </a:lnTo>
                    <a:lnTo>
                      <a:pt x="310" y="318"/>
                    </a:lnTo>
                    <a:lnTo>
                      <a:pt x="308" y="317"/>
                    </a:lnTo>
                    <a:lnTo>
                      <a:pt x="307" y="317"/>
                    </a:lnTo>
                    <a:lnTo>
                      <a:pt x="305" y="317"/>
                    </a:lnTo>
                    <a:lnTo>
                      <a:pt x="300" y="323"/>
                    </a:lnTo>
                    <a:lnTo>
                      <a:pt x="296" y="334"/>
                    </a:lnTo>
                    <a:lnTo>
                      <a:pt x="290" y="339"/>
                    </a:lnTo>
                    <a:lnTo>
                      <a:pt x="288" y="344"/>
                    </a:lnTo>
                    <a:lnTo>
                      <a:pt x="286" y="345"/>
                    </a:lnTo>
                    <a:lnTo>
                      <a:pt x="286" y="347"/>
                    </a:lnTo>
                    <a:lnTo>
                      <a:pt x="288" y="357"/>
                    </a:lnTo>
                    <a:lnTo>
                      <a:pt x="283" y="359"/>
                    </a:lnTo>
                    <a:lnTo>
                      <a:pt x="283" y="361"/>
                    </a:lnTo>
                    <a:lnTo>
                      <a:pt x="283" y="362"/>
                    </a:lnTo>
                    <a:lnTo>
                      <a:pt x="285" y="364"/>
                    </a:lnTo>
                    <a:lnTo>
                      <a:pt x="286" y="366"/>
                    </a:lnTo>
                    <a:lnTo>
                      <a:pt x="288" y="367"/>
                    </a:lnTo>
                    <a:lnTo>
                      <a:pt x="290" y="376"/>
                    </a:lnTo>
                    <a:lnTo>
                      <a:pt x="290" y="378"/>
                    </a:lnTo>
                    <a:lnTo>
                      <a:pt x="281" y="384"/>
                    </a:lnTo>
                    <a:lnTo>
                      <a:pt x="278" y="384"/>
                    </a:lnTo>
                    <a:lnTo>
                      <a:pt x="276" y="384"/>
                    </a:lnTo>
                    <a:lnTo>
                      <a:pt x="276" y="383"/>
                    </a:lnTo>
                    <a:lnTo>
                      <a:pt x="278" y="379"/>
                    </a:lnTo>
                    <a:lnTo>
                      <a:pt x="278" y="378"/>
                    </a:lnTo>
                    <a:lnTo>
                      <a:pt x="276" y="374"/>
                    </a:lnTo>
                    <a:lnTo>
                      <a:pt x="274" y="373"/>
                    </a:lnTo>
                    <a:lnTo>
                      <a:pt x="268" y="369"/>
                    </a:lnTo>
                    <a:lnTo>
                      <a:pt x="268" y="367"/>
                    </a:lnTo>
                    <a:lnTo>
                      <a:pt x="266" y="369"/>
                    </a:lnTo>
                    <a:lnTo>
                      <a:pt x="266" y="371"/>
                    </a:lnTo>
                    <a:lnTo>
                      <a:pt x="266" y="373"/>
                    </a:lnTo>
                    <a:lnTo>
                      <a:pt x="264" y="373"/>
                    </a:lnTo>
                    <a:lnTo>
                      <a:pt x="263" y="376"/>
                    </a:lnTo>
                    <a:lnTo>
                      <a:pt x="261" y="378"/>
                    </a:lnTo>
                    <a:lnTo>
                      <a:pt x="259" y="390"/>
                    </a:lnTo>
                    <a:lnTo>
                      <a:pt x="257" y="396"/>
                    </a:lnTo>
                    <a:lnTo>
                      <a:pt x="256" y="396"/>
                    </a:lnTo>
                    <a:lnTo>
                      <a:pt x="254" y="398"/>
                    </a:lnTo>
                    <a:lnTo>
                      <a:pt x="254" y="400"/>
                    </a:lnTo>
                    <a:lnTo>
                      <a:pt x="254" y="401"/>
                    </a:lnTo>
                    <a:lnTo>
                      <a:pt x="257" y="403"/>
                    </a:lnTo>
                    <a:lnTo>
                      <a:pt x="257" y="405"/>
                    </a:lnTo>
                    <a:lnTo>
                      <a:pt x="259" y="408"/>
                    </a:lnTo>
                    <a:lnTo>
                      <a:pt x="261" y="418"/>
                    </a:lnTo>
                    <a:lnTo>
                      <a:pt x="261" y="420"/>
                    </a:lnTo>
                    <a:lnTo>
                      <a:pt x="261" y="422"/>
                    </a:lnTo>
                    <a:lnTo>
                      <a:pt x="257" y="423"/>
                    </a:lnTo>
                    <a:lnTo>
                      <a:pt x="256" y="422"/>
                    </a:lnTo>
                    <a:lnTo>
                      <a:pt x="254" y="422"/>
                    </a:lnTo>
                    <a:lnTo>
                      <a:pt x="254" y="423"/>
                    </a:lnTo>
                    <a:lnTo>
                      <a:pt x="252" y="425"/>
                    </a:lnTo>
                    <a:lnTo>
                      <a:pt x="252" y="427"/>
                    </a:lnTo>
                    <a:lnTo>
                      <a:pt x="252" y="430"/>
                    </a:lnTo>
                    <a:lnTo>
                      <a:pt x="252" y="439"/>
                    </a:lnTo>
                    <a:lnTo>
                      <a:pt x="252" y="440"/>
                    </a:lnTo>
                    <a:lnTo>
                      <a:pt x="251" y="442"/>
                    </a:lnTo>
                    <a:lnTo>
                      <a:pt x="237" y="447"/>
                    </a:lnTo>
                    <a:lnTo>
                      <a:pt x="235" y="449"/>
                    </a:lnTo>
                    <a:lnTo>
                      <a:pt x="234" y="449"/>
                    </a:lnTo>
                    <a:lnTo>
                      <a:pt x="230" y="447"/>
                    </a:lnTo>
                    <a:lnTo>
                      <a:pt x="222" y="439"/>
                    </a:lnTo>
                    <a:lnTo>
                      <a:pt x="220" y="435"/>
                    </a:lnTo>
                    <a:lnTo>
                      <a:pt x="218" y="434"/>
                    </a:lnTo>
                    <a:lnTo>
                      <a:pt x="217" y="434"/>
                    </a:lnTo>
                    <a:lnTo>
                      <a:pt x="217" y="432"/>
                    </a:lnTo>
                    <a:lnTo>
                      <a:pt x="212" y="434"/>
                    </a:lnTo>
                    <a:lnTo>
                      <a:pt x="210" y="434"/>
                    </a:lnTo>
                    <a:lnTo>
                      <a:pt x="208" y="432"/>
                    </a:lnTo>
                    <a:lnTo>
                      <a:pt x="207" y="430"/>
                    </a:lnTo>
                    <a:lnTo>
                      <a:pt x="205" y="428"/>
                    </a:lnTo>
                    <a:lnTo>
                      <a:pt x="203" y="420"/>
                    </a:lnTo>
                    <a:lnTo>
                      <a:pt x="202" y="417"/>
                    </a:lnTo>
                    <a:lnTo>
                      <a:pt x="202" y="415"/>
                    </a:lnTo>
                    <a:lnTo>
                      <a:pt x="202" y="413"/>
                    </a:lnTo>
                    <a:lnTo>
                      <a:pt x="202" y="412"/>
                    </a:lnTo>
                    <a:lnTo>
                      <a:pt x="200" y="412"/>
                    </a:lnTo>
                    <a:lnTo>
                      <a:pt x="196" y="412"/>
                    </a:lnTo>
                    <a:lnTo>
                      <a:pt x="195" y="413"/>
                    </a:lnTo>
                    <a:lnTo>
                      <a:pt x="193" y="415"/>
                    </a:lnTo>
                    <a:lnTo>
                      <a:pt x="190" y="415"/>
                    </a:lnTo>
                    <a:lnTo>
                      <a:pt x="188" y="417"/>
                    </a:lnTo>
                    <a:lnTo>
                      <a:pt x="181" y="427"/>
                    </a:lnTo>
                    <a:lnTo>
                      <a:pt x="181" y="428"/>
                    </a:lnTo>
                    <a:lnTo>
                      <a:pt x="181" y="430"/>
                    </a:lnTo>
                    <a:lnTo>
                      <a:pt x="180" y="430"/>
                    </a:lnTo>
                    <a:lnTo>
                      <a:pt x="171" y="434"/>
                    </a:lnTo>
                    <a:lnTo>
                      <a:pt x="169" y="434"/>
                    </a:lnTo>
                    <a:lnTo>
                      <a:pt x="166" y="432"/>
                    </a:lnTo>
                    <a:lnTo>
                      <a:pt x="166" y="430"/>
                    </a:lnTo>
                    <a:lnTo>
                      <a:pt x="164" y="430"/>
                    </a:lnTo>
                    <a:lnTo>
                      <a:pt x="163" y="428"/>
                    </a:lnTo>
                    <a:lnTo>
                      <a:pt x="149" y="425"/>
                    </a:lnTo>
                    <a:lnTo>
                      <a:pt x="147" y="425"/>
                    </a:lnTo>
                    <a:lnTo>
                      <a:pt x="144" y="427"/>
                    </a:lnTo>
                    <a:lnTo>
                      <a:pt x="141" y="428"/>
                    </a:lnTo>
                    <a:lnTo>
                      <a:pt x="139" y="430"/>
                    </a:lnTo>
                    <a:lnTo>
                      <a:pt x="139" y="434"/>
                    </a:lnTo>
                    <a:lnTo>
                      <a:pt x="139" y="435"/>
                    </a:lnTo>
                    <a:lnTo>
                      <a:pt x="137" y="435"/>
                    </a:lnTo>
                    <a:lnTo>
                      <a:pt x="134" y="434"/>
                    </a:lnTo>
                    <a:lnTo>
                      <a:pt x="129" y="434"/>
                    </a:lnTo>
                    <a:lnTo>
                      <a:pt x="129" y="432"/>
                    </a:lnTo>
                    <a:lnTo>
                      <a:pt x="127" y="430"/>
                    </a:lnTo>
                    <a:lnTo>
                      <a:pt x="120" y="422"/>
                    </a:lnTo>
                    <a:lnTo>
                      <a:pt x="119" y="422"/>
                    </a:lnTo>
                    <a:lnTo>
                      <a:pt x="115" y="422"/>
                    </a:lnTo>
                    <a:lnTo>
                      <a:pt x="112" y="420"/>
                    </a:lnTo>
                    <a:lnTo>
                      <a:pt x="110" y="420"/>
                    </a:lnTo>
                    <a:lnTo>
                      <a:pt x="105" y="422"/>
                    </a:lnTo>
                    <a:lnTo>
                      <a:pt x="103" y="422"/>
                    </a:lnTo>
                    <a:lnTo>
                      <a:pt x="102" y="422"/>
                    </a:lnTo>
                    <a:lnTo>
                      <a:pt x="90" y="420"/>
                    </a:lnTo>
                    <a:lnTo>
                      <a:pt x="88" y="418"/>
                    </a:lnTo>
                    <a:lnTo>
                      <a:pt x="88" y="417"/>
                    </a:lnTo>
                    <a:lnTo>
                      <a:pt x="88" y="415"/>
                    </a:lnTo>
                    <a:lnTo>
                      <a:pt x="86" y="412"/>
                    </a:lnTo>
                    <a:lnTo>
                      <a:pt x="86" y="410"/>
                    </a:lnTo>
                    <a:lnTo>
                      <a:pt x="80" y="396"/>
                    </a:lnTo>
                    <a:lnTo>
                      <a:pt x="78" y="396"/>
                    </a:lnTo>
                    <a:lnTo>
                      <a:pt x="78" y="395"/>
                    </a:lnTo>
                    <a:lnTo>
                      <a:pt x="68" y="388"/>
                    </a:lnTo>
                    <a:lnTo>
                      <a:pt x="63" y="388"/>
                    </a:lnTo>
                    <a:lnTo>
                      <a:pt x="61" y="388"/>
                    </a:lnTo>
                    <a:lnTo>
                      <a:pt x="54" y="391"/>
                    </a:lnTo>
                    <a:lnTo>
                      <a:pt x="52" y="391"/>
                    </a:lnTo>
                    <a:lnTo>
                      <a:pt x="51" y="391"/>
                    </a:lnTo>
                    <a:lnTo>
                      <a:pt x="46" y="390"/>
                    </a:lnTo>
                    <a:lnTo>
                      <a:pt x="44" y="386"/>
                    </a:lnTo>
                    <a:lnTo>
                      <a:pt x="42" y="384"/>
                    </a:lnTo>
                    <a:lnTo>
                      <a:pt x="41" y="384"/>
                    </a:lnTo>
                    <a:lnTo>
                      <a:pt x="39" y="386"/>
                    </a:lnTo>
                    <a:lnTo>
                      <a:pt x="37" y="388"/>
                    </a:lnTo>
                    <a:lnTo>
                      <a:pt x="36" y="390"/>
                    </a:lnTo>
                    <a:lnTo>
                      <a:pt x="34" y="384"/>
                    </a:lnTo>
                    <a:lnTo>
                      <a:pt x="34" y="374"/>
                    </a:lnTo>
                    <a:lnTo>
                      <a:pt x="34" y="373"/>
                    </a:lnTo>
                    <a:lnTo>
                      <a:pt x="34" y="371"/>
                    </a:lnTo>
                    <a:lnTo>
                      <a:pt x="32" y="371"/>
                    </a:lnTo>
                    <a:lnTo>
                      <a:pt x="32" y="366"/>
                    </a:lnTo>
                    <a:lnTo>
                      <a:pt x="32" y="356"/>
                    </a:lnTo>
                    <a:lnTo>
                      <a:pt x="30" y="345"/>
                    </a:lnTo>
                    <a:lnTo>
                      <a:pt x="30" y="342"/>
                    </a:lnTo>
                    <a:lnTo>
                      <a:pt x="30" y="340"/>
                    </a:lnTo>
                    <a:lnTo>
                      <a:pt x="29" y="337"/>
                    </a:lnTo>
                    <a:lnTo>
                      <a:pt x="29" y="335"/>
                    </a:lnTo>
                    <a:lnTo>
                      <a:pt x="29" y="329"/>
                    </a:lnTo>
                    <a:lnTo>
                      <a:pt x="27" y="323"/>
                    </a:lnTo>
                    <a:lnTo>
                      <a:pt x="27" y="322"/>
                    </a:lnTo>
                    <a:lnTo>
                      <a:pt x="27" y="317"/>
                    </a:lnTo>
                    <a:lnTo>
                      <a:pt x="25" y="308"/>
                    </a:lnTo>
                    <a:lnTo>
                      <a:pt x="25" y="307"/>
                    </a:lnTo>
                    <a:lnTo>
                      <a:pt x="25" y="305"/>
                    </a:lnTo>
                    <a:lnTo>
                      <a:pt x="25" y="301"/>
                    </a:lnTo>
                    <a:lnTo>
                      <a:pt x="25" y="298"/>
                    </a:lnTo>
                    <a:lnTo>
                      <a:pt x="25" y="296"/>
                    </a:lnTo>
                    <a:lnTo>
                      <a:pt x="24" y="293"/>
                    </a:lnTo>
                    <a:lnTo>
                      <a:pt x="24" y="283"/>
                    </a:lnTo>
                    <a:lnTo>
                      <a:pt x="24" y="279"/>
                    </a:lnTo>
                    <a:lnTo>
                      <a:pt x="22" y="278"/>
                    </a:lnTo>
                    <a:lnTo>
                      <a:pt x="22" y="271"/>
                    </a:lnTo>
                    <a:lnTo>
                      <a:pt x="22" y="268"/>
                    </a:lnTo>
                    <a:lnTo>
                      <a:pt x="22" y="262"/>
                    </a:lnTo>
                    <a:lnTo>
                      <a:pt x="20" y="261"/>
                    </a:lnTo>
                    <a:lnTo>
                      <a:pt x="20" y="259"/>
                    </a:lnTo>
                    <a:lnTo>
                      <a:pt x="20" y="257"/>
                    </a:lnTo>
                    <a:lnTo>
                      <a:pt x="20" y="247"/>
                    </a:lnTo>
                    <a:lnTo>
                      <a:pt x="19" y="242"/>
                    </a:lnTo>
                    <a:lnTo>
                      <a:pt x="17" y="229"/>
                    </a:lnTo>
                    <a:lnTo>
                      <a:pt x="17" y="220"/>
                    </a:lnTo>
                    <a:lnTo>
                      <a:pt x="15" y="215"/>
                    </a:lnTo>
                    <a:lnTo>
                      <a:pt x="15" y="207"/>
                    </a:lnTo>
                    <a:lnTo>
                      <a:pt x="15" y="205"/>
                    </a:lnTo>
                    <a:lnTo>
                      <a:pt x="15" y="203"/>
                    </a:lnTo>
                    <a:lnTo>
                      <a:pt x="14" y="201"/>
                    </a:lnTo>
                    <a:lnTo>
                      <a:pt x="14" y="200"/>
                    </a:lnTo>
                    <a:lnTo>
                      <a:pt x="14" y="198"/>
                    </a:lnTo>
                    <a:lnTo>
                      <a:pt x="14" y="196"/>
                    </a:lnTo>
                    <a:lnTo>
                      <a:pt x="14" y="195"/>
                    </a:lnTo>
                    <a:lnTo>
                      <a:pt x="14" y="191"/>
                    </a:lnTo>
                    <a:lnTo>
                      <a:pt x="12" y="173"/>
                    </a:lnTo>
                    <a:lnTo>
                      <a:pt x="10" y="166"/>
                    </a:lnTo>
                    <a:lnTo>
                      <a:pt x="8" y="154"/>
                    </a:lnTo>
                    <a:lnTo>
                      <a:pt x="8" y="152"/>
                    </a:lnTo>
                    <a:lnTo>
                      <a:pt x="7" y="144"/>
                    </a:lnTo>
                    <a:lnTo>
                      <a:pt x="7" y="134"/>
                    </a:lnTo>
                    <a:lnTo>
                      <a:pt x="7" y="132"/>
                    </a:lnTo>
                    <a:lnTo>
                      <a:pt x="5" y="120"/>
                    </a:lnTo>
                    <a:lnTo>
                      <a:pt x="3" y="115"/>
                    </a:lnTo>
                    <a:lnTo>
                      <a:pt x="3" y="113"/>
                    </a:lnTo>
                    <a:lnTo>
                      <a:pt x="3" y="112"/>
                    </a:lnTo>
                    <a:lnTo>
                      <a:pt x="3" y="107"/>
                    </a:lnTo>
                    <a:lnTo>
                      <a:pt x="3" y="105"/>
                    </a:lnTo>
                    <a:lnTo>
                      <a:pt x="2" y="102"/>
                    </a:lnTo>
                    <a:lnTo>
                      <a:pt x="2" y="91"/>
                    </a:lnTo>
                    <a:lnTo>
                      <a:pt x="0" y="88"/>
                    </a:lnTo>
                    <a:lnTo>
                      <a:pt x="0" y="83"/>
                    </a:lnTo>
                    <a:lnTo>
                      <a:pt x="0" y="81"/>
                    </a:lnTo>
                    <a:lnTo>
                      <a:pt x="29" y="76"/>
                    </a:lnTo>
                    <a:lnTo>
                      <a:pt x="32" y="76"/>
                    </a:lnTo>
                    <a:lnTo>
                      <a:pt x="36" y="76"/>
                    </a:lnTo>
                    <a:lnTo>
                      <a:pt x="73" y="69"/>
                    </a:lnTo>
                    <a:lnTo>
                      <a:pt x="81" y="68"/>
                    </a:lnTo>
                    <a:lnTo>
                      <a:pt x="88" y="66"/>
                    </a:lnTo>
                    <a:lnTo>
                      <a:pt x="90" y="66"/>
                    </a:lnTo>
                    <a:lnTo>
                      <a:pt x="91" y="66"/>
                    </a:lnTo>
                    <a:lnTo>
                      <a:pt x="95" y="66"/>
                    </a:lnTo>
                    <a:lnTo>
                      <a:pt x="97" y="64"/>
                    </a:lnTo>
                    <a:lnTo>
                      <a:pt x="102" y="64"/>
                    </a:lnTo>
                    <a:lnTo>
                      <a:pt x="103" y="64"/>
                    </a:lnTo>
                    <a:lnTo>
                      <a:pt x="107" y="63"/>
                    </a:lnTo>
                    <a:lnTo>
                      <a:pt x="107" y="64"/>
                    </a:lnTo>
                    <a:lnTo>
                      <a:pt x="107" y="66"/>
                    </a:lnTo>
                    <a:lnTo>
                      <a:pt x="110" y="68"/>
                    </a:lnTo>
                    <a:lnTo>
                      <a:pt x="112" y="68"/>
                    </a:lnTo>
                    <a:lnTo>
                      <a:pt x="113" y="68"/>
                    </a:lnTo>
                    <a:lnTo>
                      <a:pt x="115" y="68"/>
                    </a:lnTo>
                    <a:lnTo>
                      <a:pt x="115" y="66"/>
                    </a:lnTo>
                    <a:lnTo>
                      <a:pt x="117" y="66"/>
                    </a:lnTo>
                    <a:lnTo>
                      <a:pt x="119" y="68"/>
                    </a:lnTo>
                    <a:lnTo>
                      <a:pt x="120" y="68"/>
                    </a:lnTo>
                    <a:lnTo>
                      <a:pt x="120" y="69"/>
                    </a:lnTo>
                    <a:lnTo>
                      <a:pt x="124" y="71"/>
                    </a:lnTo>
                    <a:lnTo>
                      <a:pt x="125" y="71"/>
                    </a:lnTo>
                    <a:lnTo>
                      <a:pt x="129" y="73"/>
                    </a:lnTo>
                    <a:lnTo>
                      <a:pt x="130" y="73"/>
                    </a:lnTo>
                    <a:lnTo>
                      <a:pt x="132" y="74"/>
                    </a:lnTo>
                    <a:lnTo>
                      <a:pt x="135" y="74"/>
                    </a:lnTo>
                    <a:lnTo>
                      <a:pt x="137" y="74"/>
                    </a:lnTo>
                    <a:lnTo>
                      <a:pt x="139" y="76"/>
                    </a:lnTo>
                    <a:lnTo>
                      <a:pt x="141" y="78"/>
                    </a:lnTo>
                    <a:lnTo>
                      <a:pt x="142" y="79"/>
                    </a:lnTo>
                    <a:lnTo>
                      <a:pt x="144" y="81"/>
                    </a:lnTo>
                    <a:lnTo>
                      <a:pt x="146" y="81"/>
                    </a:lnTo>
                    <a:lnTo>
                      <a:pt x="147" y="83"/>
                    </a:lnTo>
                    <a:lnTo>
                      <a:pt x="149" y="83"/>
                    </a:lnTo>
                    <a:lnTo>
                      <a:pt x="151" y="83"/>
                    </a:lnTo>
                    <a:lnTo>
                      <a:pt x="154" y="83"/>
                    </a:lnTo>
                    <a:lnTo>
                      <a:pt x="154" y="81"/>
                    </a:lnTo>
                    <a:lnTo>
                      <a:pt x="156" y="81"/>
                    </a:lnTo>
                    <a:lnTo>
                      <a:pt x="156" y="79"/>
                    </a:lnTo>
                    <a:lnTo>
                      <a:pt x="156" y="78"/>
                    </a:lnTo>
                    <a:lnTo>
                      <a:pt x="156" y="76"/>
                    </a:lnTo>
                    <a:lnTo>
                      <a:pt x="156" y="74"/>
                    </a:lnTo>
                    <a:lnTo>
                      <a:pt x="157" y="74"/>
                    </a:lnTo>
                    <a:lnTo>
                      <a:pt x="159" y="76"/>
                    </a:lnTo>
                    <a:lnTo>
                      <a:pt x="161" y="78"/>
                    </a:lnTo>
                    <a:lnTo>
                      <a:pt x="163" y="79"/>
                    </a:lnTo>
                    <a:lnTo>
                      <a:pt x="164" y="78"/>
                    </a:lnTo>
                    <a:lnTo>
                      <a:pt x="166" y="78"/>
                    </a:lnTo>
                    <a:lnTo>
                      <a:pt x="168" y="78"/>
                    </a:lnTo>
                    <a:lnTo>
                      <a:pt x="168" y="79"/>
                    </a:lnTo>
                    <a:lnTo>
                      <a:pt x="168" y="81"/>
                    </a:lnTo>
                    <a:lnTo>
                      <a:pt x="168" y="83"/>
                    </a:lnTo>
                    <a:lnTo>
                      <a:pt x="169" y="83"/>
                    </a:lnTo>
                    <a:lnTo>
                      <a:pt x="171" y="83"/>
                    </a:lnTo>
                    <a:lnTo>
                      <a:pt x="173" y="86"/>
                    </a:lnTo>
                    <a:lnTo>
                      <a:pt x="178" y="90"/>
                    </a:lnTo>
                    <a:lnTo>
                      <a:pt x="183" y="93"/>
                    </a:lnTo>
                    <a:lnTo>
                      <a:pt x="186" y="95"/>
                    </a:lnTo>
                    <a:lnTo>
                      <a:pt x="188" y="95"/>
                    </a:lnTo>
                    <a:lnTo>
                      <a:pt x="190" y="93"/>
                    </a:lnTo>
                    <a:lnTo>
                      <a:pt x="193" y="91"/>
                    </a:lnTo>
                    <a:lnTo>
                      <a:pt x="195" y="90"/>
                    </a:lnTo>
                    <a:lnTo>
                      <a:pt x="198" y="88"/>
                    </a:lnTo>
                    <a:lnTo>
                      <a:pt x="200" y="86"/>
                    </a:lnTo>
                    <a:lnTo>
                      <a:pt x="203" y="86"/>
                    </a:lnTo>
                    <a:lnTo>
                      <a:pt x="205" y="86"/>
                    </a:lnTo>
                    <a:lnTo>
                      <a:pt x="210" y="81"/>
                    </a:lnTo>
                    <a:lnTo>
                      <a:pt x="210" y="79"/>
                    </a:lnTo>
                    <a:lnTo>
                      <a:pt x="212" y="79"/>
                    </a:lnTo>
                    <a:lnTo>
                      <a:pt x="217" y="76"/>
                    </a:lnTo>
                    <a:lnTo>
                      <a:pt x="224" y="73"/>
                    </a:lnTo>
                    <a:lnTo>
                      <a:pt x="225" y="73"/>
                    </a:lnTo>
                    <a:lnTo>
                      <a:pt x="227" y="74"/>
                    </a:lnTo>
                    <a:lnTo>
                      <a:pt x="229" y="74"/>
                    </a:lnTo>
                    <a:lnTo>
                      <a:pt x="230" y="74"/>
                    </a:lnTo>
                    <a:lnTo>
                      <a:pt x="235" y="76"/>
                    </a:lnTo>
                    <a:lnTo>
                      <a:pt x="235" y="74"/>
                    </a:lnTo>
                    <a:lnTo>
                      <a:pt x="237" y="74"/>
                    </a:lnTo>
                    <a:lnTo>
                      <a:pt x="241" y="73"/>
                    </a:lnTo>
                    <a:lnTo>
                      <a:pt x="242" y="73"/>
                    </a:lnTo>
                    <a:lnTo>
                      <a:pt x="244" y="73"/>
                    </a:lnTo>
                    <a:lnTo>
                      <a:pt x="246" y="73"/>
                    </a:lnTo>
                    <a:lnTo>
                      <a:pt x="247" y="73"/>
                    </a:lnTo>
                    <a:lnTo>
                      <a:pt x="247" y="71"/>
                    </a:lnTo>
                    <a:lnTo>
                      <a:pt x="249" y="69"/>
                    </a:lnTo>
                    <a:lnTo>
                      <a:pt x="251" y="68"/>
                    </a:lnTo>
                    <a:lnTo>
                      <a:pt x="252" y="66"/>
                    </a:lnTo>
                    <a:lnTo>
                      <a:pt x="254" y="66"/>
                    </a:lnTo>
                    <a:lnTo>
                      <a:pt x="254" y="64"/>
                    </a:lnTo>
                    <a:lnTo>
                      <a:pt x="256" y="63"/>
                    </a:lnTo>
                    <a:lnTo>
                      <a:pt x="256" y="61"/>
                    </a:lnTo>
                    <a:lnTo>
                      <a:pt x="257" y="61"/>
                    </a:lnTo>
                    <a:lnTo>
                      <a:pt x="257" y="59"/>
                    </a:lnTo>
                    <a:lnTo>
                      <a:pt x="259" y="56"/>
                    </a:lnTo>
                    <a:lnTo>
                      <a:pt x="261" y="56"/>
                    </a:lnTo>
                    <a:lnTo>
                      <a:pt x="261" y="54"/>
                    </a:lnTo>
                    <a:lnTo>
                      <a:pt x="263" y="54"/>
                    </a:lnTo>
                    <a:lnTo>
                      <a:pt x="263" y="52"/>
                    </a:lnTo>
                    <a:lnTo>
                      <a:pt x="264" y="52"/>
                    </a:lnTo>
                    <a:lnTo>
                      <a:pt x="264" y="51"/>
                    </a:lnTo>
                    <a:lnTo>
                      <a:pt x="264" y="49"/>
                    </a:lnTo>
                    <a:lnTo>
                      <a:pt x="266" y="49"/>
                    </a:lnTo>
                    <a:lnTo>
                      <a:pt x="266" y="47"/>
                    </a:lnTo>
                    <a:lnTo>
                      <a:pt x="268" y="46"/>
                    </a:lnTo>
                    <a:lnTo>
                      <a:pt x="268" y="44"/>
                    </a:lnTo>
                    <a:lnTo>
                      <a:pt x="269" y="42"/>
                    </a:lnTo>
                    <a:lnTo>
                      <a:pt x="271" y="42"/>
                    </a:lnTo>
                    <a:lnTo>
                      <a:pt x="271" y="41"/>
                    </a:lnTo>
                    <a:lnTo>
                      <a:pt x="273" y="39"/>
                    </a:lnTo>
                    <a:lnTo>
                      <a:pt x="274" y="37"/>
                    </a:lnTo>
                    <a:lnTo>
                      <a:pt x="276" y="35"/>
                    </a:lnTo>
                    <a:lnTo>
                      <a:pt x="278" y="35"/>
                    </a:lnTo>
                    <a:lnTo>
                      <a:pt x="279" y="35"/>
                    </a:lnTo>
                    <a:lnTo>
                      <a:pt x="283" y="32"/>
                    </a:lnTo>
                    <a:lnTo>
                      <a:pt x="285" y="30"/>
                    </a:lnTo>
                    <a:lnTo>
                      <a:pt x="288" y="27"/>
                    </a:lnTo>
                    <a:lnTo>
                      <a:pt x="290" y="27"/>
                    </a:lnTo>
                    <a:lnTo>
                      <a:pt x="290" y="25"/>
                    </a:lnTo>
                    <a:lnTo>
                      <a:pt x="293" y="24"/>
                    </a:lnTo>
                    <a:lnTo>
                      <a:pt x="295" y="22"/>
                    </a:lnTo>
                    <a:lnTo>
                      <a:pt x="296" y="20"/>
                    </a:lnTo>
                    <a:lnTo>
                      <a:pt x="298" y="20"/>
                    </a:lnTo>
                    <a:lnTo>
                      <a:pt x="300" y="20"/>
                    </a:lnTo>
                    <a:lnTo>
                      <a:pt x="301" y="19"/>
                    </a:lnTo>
                    <a:lnTo>
                      <a:pt x="303" y="19"/>
                    </a:lnTo>
                    <a:lnTo>
                      <a:pt x="305" y="17"/>
                    </a:lnTo>
                    <a:lnTo>
                      <a:pt x="308" y="15"/>
                    </a:lnTo>
                    <a:lnTo>
                      <a:pt x="310" y="13"/>
                    </a:lnTo>
                    <a:lnTo>
                      <a:pt x="312" y="12"/>
                    </a:lnTo>
                    <a:lnTo>
                      <a:pt x="313" y="12"/>
                    </a:lnTo>
                    <a:lnTo>
                      <a:pt x="315" y="12"/>
                    </a:lnTo>
                    <a:lnTo>
                      <a:pt x="315" y="10"/>
                    </a:lnTo>
                    <a:lnTo>
                      <a:pt x="317" y="10"/>
                    </a:lnTo>
                    <a:lnTo>
                      <a:pt x="318" y="10"/>
                    </a:lnTo>
                    <a:lnTo>
                      <a:pt x="318" y="8"/>
                    </a:lnTo>
                    <a:lnTo>
                      <a:pt x="320" y="8"/>
                    </a:lnTo>
                    <a:lnTo>
                      <a:pt x="324" y="5"/>
                    </a:lnTo>
                    <a:lnTo>
                      <a:pt x="325" y="5"/>
                    </a:lnTo>
                    <a:lnTo>
                      <a:pt x="327" y="3"/>
                    </a:lnTo>
                    <a:lnTo>
                      <a:pt x="329" y="3"/>
                    </a:lnTo>
                    <a:lnTo>
                      <a:pt x="329" y="2"/>
                    </a:lnTo>
                    <a:lnTo>
                      <a:pt x="330" y="2"/>
                    </a:lnTo>
                    <a:lnTo>
                      <a:pt x="332" y="0"/>
                    </a:lnTo>
                    <a:lnTo>
                      <a:pt x="334" y="3"/>
                    </a:lnTo>
                    <a:lnTo>
                      <a:pt x="334" y="5"/>
                    </a:lnTo>
                    <a:close/>
                  </a:path>
                </a:pathLst>
              </a:custGeom>
              <a:solidFill>
                <a:srgbClr val="1730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12" name="Freeform 209"/>
              <p:cNvSpPr>
                <a:spLocks/>
              </p:cNvSpPr>
              <p:nvPr/>
            </p:nvSpPr>
            <p:spPr bwMode="auto">
              <a:xfrm>
                <a:off x="5056188" y="3603625"/>
                <a:ext cx="1174750" cy="674688"/>
              </a:xfrm>
              <a:custGeom>
                <a:avLst/>
                <a:gdLst>
                  <a:gd name="T0" fmla="*/ 299 w 740"/>
                  <a:gd name="T1" fmla="*/ 17 h 425"/>
                  <a:gd name="T2" fmla="*/ 345 w 740"/>
                  <a:gd name="T3" fmla="*/ 19 h 425"/>
                  <a:gd name="T4" fmla="*/ 396 w 740"/>
                  <a:gd name="T5" fmla="*/ 20 h 425"/>
                  <a:gd name="T6" fmla="*/ 448 w 740"/>
                  <a:gd name="T7" fmla="*/ 22 h 425"/>
                  <a:gd name="T8" fmla="*/ 472 w 740"/>
                  <a:gd name="T9" fmla="*/ 22 h 425"/>
                  <a:gd name="T10" fmla="*/ 515 w 740"/>
                  <a:gd name="T11" fmla="*/ 22 h 425"/>
                  <a:gd name="T12" fmla="*/ 540 w 740"/>
                  <a:gd name="T13" fmla="*/ 22 h 425"/>
                  <a:gd name="T14" fmla="*/ 587 w 740"/>
                  <a:gd name="T15" fmla="*/ 22 h 425"/>
                  <a:gd name="T16" fmla="*/ 614 w 740"/>
                  <a:gd name="T17" fmla="*/ 22 h 425"/>
                  <a:gd name="T18" fmla="*/ 631 w 740"/>
                  <a:gd name="T19" fmla="*/ 22 h 425"/>
                  <a:gd name="T20" fmla="*/ 660 w 740"/>
                  <a:gd name="T21" fmla="*/ 22 h 425"/>
                  <a:gd name="T22" fmla="*/ 701 w 740"/>
                  <a:gd name="T23" fmla="*/ 22 h 425"/>
                  <a:gd name="T24" fmla="*/ 721 w 740"/>
                  <a:gd name="T25" fmla="*/ 29 h 425"/>
                  <a:gd name="T26" fmla="*/ 721 w 740"/>
                  <a:gd name="T27" fmla="*/ 61 h 425"/>
                  <a:gd name="T28" fmla="*/ 721 w 740"/>
                  <a:gd name="T29" fmla="*/ 83 h 425"/>
                  <a:gd name="T30" fmla="*/ 726 w 740"/>
                  <a:gd name="T31" fmla="*/ 112 h 425"/>
                  <a:gd name="T32" fmla="*/ 728 w 740"/>
                  <a:gd name="T33" fmla="*/ 132 h 425"/>
                  <a:gd name="T34" fmla="*/ 733 w 740"/>
                  <a:gd name="T35" fmla="*/ 163 h 425"/>
                  <a:gd name="T36" fmla="*/ 740 w 740"/>
                  <a:gd name="T37" fmla="*/ 214 h 425"/>
                  <a:gd name="T38" fmla="*/ 740 w 740"/>
                  <a:gd name="T39" fmla="*/ 236 h 425"/>
                  <a:gd name="T40" fmla="*/ 740 w 740"/>
                  <a:gd name="T41" fmla="*/ 275 h 425"/>
                  <a:gd name="T42" fmla="*/ 738 w 740"/>
                  <a:gd name="T43" fmla="*/ 330 h 425"/>
                  <a:gd name="T44" fmla="*/ 738 w 740"/>
                  <a:gd name="T45" fmla="*/ 397 h 425"/>
                  <a:gd name="T46" fmla="*/ 738 w 740"/>
                  <a:gd name="T47" fmla="*/ 420 h 425"/>
                  <a:gd name="T48" fmla="*/ 708 w 740"/>
                  <a:gd name="T49" fmla="*/ 412 h 425"/>
                  <a:gd name="T50" fmla="*/ 670 w 740"/>
                  <a:gd name="T51" fmla="*/ 385 h 425"/>
                  <a:gd name="T52" fmla="*/ 655 w 740"/>
                  <a:gd name="T53" fmla="*/ 397 h 425"/>
                  <a:gd name="T54" fmla="*/ 623 w 740"/>
                  <a:gd name="T55" fmla="*/ 398 h 425"/>
                  <a:gd name="T56" fmla="*/ 587 w 740"/>
                  <a:gd name="T57" fmla="*/ 408 h 425"/>
                  <a:gd name="T58" fmla="*/ 564 w 740"/>
                  <a:gd name="T59" fmla="*/ 407 h 425"/>
                  <a:gd name="T60" fmla="*/ 547 w 740"/>
                  <a:gd name="T61" fmla="*/ 393 h 425"/>
                  <a:gd name="T62" fmla="*/ 540 w 740"/>
                  <a:gd name="T63" fmla="*/ 400 h 425"/>
                  <a:gd name="T64" fmla="*/ 521 w 740"/>
                  <a:gd name="T65" fmla="*/ 386 h 425"/>
                  <a:gd name="T66" fmla="*/ 504 w 740"/>
                  <a:gd name="T67" fmla="*/ 412 h 425"/>
                  <a:gd name="T68" fmla="*/ 494 w 740"/>
                  <a:gd name="T69" fmla="*/ 400 h 425"/>
                  <a:gd name="T70" fmla="*/ 479 w 740"/>
                  <a:gd name="T71" fmla="*/ 400 h 425"/>
                  <a:gd name="T72" fmla="*/ 470 w 740"/>
                  <a:gd name="T73" fmla="*/ 390 h 425"/>
                  <a:gd name="T74" fmla="*/ 460 w 740"/>
                  <a:gd name="T75" fmla="*/ 388 h 425"/>
                  <a:gd name="T76" fmla="*/ 447 w 740"/>
                  <a:gd name="T77" fmla="*/ 386 h 425"/>
                  <a:gd name="T78" fmla="*/ 425 w 740"/>
                  <a:gd name="T79" fmla="*/ 378 h 425"/>
                  <a:gd name="T80" fmla="*/ 398 w 740"/>
                  <a:gd name="T81" fmla="*/ 361 h 425"/>
                  <a:gd name="T82" fmla="*/ 376 w 740"/>
                  <a:gd name="T83" fmla="*/ 361 h 425"/>
                  <a:gd name="T84" fmla="*/ 348 w 740"/>
                  <a:gd name="T85" fmla="*/ 358 h 425"/>
                  <a:gd name="T86" fmla="*/ 316 w 740"/>
                  <a:gd name="T87" fmla="*/ 341 h 425"/>
                  <a:gd name="T88" fmla="*/ 296 w 740"/>
                  <a:gd name="T89" fmla="*/ 329 h 425"/>
                  <a:gd name="T90" fmla="*/ 267 w 740"/>
                  <a:gd name="T91" fmla="*/ 322 h 425"/>
                  <a:gd name="T92" fmla="*/ 252 w 740"/>
                  <a:gd name="T93" fmla="*/ 303 h 425"/>
                  <a:gd name="T94" fmla="*/ 255 w 740"/>
                  <a:gd name="T95" fmla="*/ 129 h 425"/>
                  <a:gd name="T96" fmla="*/ 221 w 740"/>
                  <a:gd name="T97" fmla="*/ 73 h 425"/>
                  <a:gd name="T98" fmla="*/ 193 w 740"/>
                  <a:gd name="T99" fmla="*/ 73 h 425"/>
                  <a:gd name="T100" fmla="*/ 174 w 740"/>
                  <a:gd name="T101" fmla="*/ 71 h 425"/>
                  <a:gd name="T102" fmla="*/ 101 w 740"/>
                  <a:gd name="T103" fmla="*/ 68 h 425"/>
                  <a:gd name="T104" fmla="*/ 1 w 740"/>
                  <a:gd name="T105" fmla="*/ 34 h 425"/>
                  <a:gd name="T106" fmla="*/ 74 w 740"/>
                  <a:gd name="T107" fmla="*/ 7 h 425"/>
                  <a:gd name="T108" fmla="*/ 130 w 740"/>
                  <a:gd name="T109" fmla="*/ 10 h 425"/>
                  <a:gd name="T110" fmla="*/ 174 w 740"/>
                  <a:gd name="T111" fmla="*/ 12 h 425"/>
                  <a:gd name="T112" fmla="*/ 196 w 740"/>
                  <a:gd name="T113" fmla="*/ 1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0" h="425">
                    <a:moveTo>
                      <a:pt x="252" y="15"/>
                    </a:moveTo>
                    <a:lnTo>
                      <a:pt x="260" y="15"/>
                    </a:lnTo>
                    <a:lnTo>
                      <a:pt x="279" y="15"/>
                    </a:lnTo>
                    <a:lnTo>
                      <a:pt x="279" y="17"/>
                    </a:lnTo>
                    <a:lnTo>
                      <a:pt x="289" y="17"/>
                    </a:lnTo>
                    <a:lnTo>
                      <a:pt x="293" y="17"/>
                    </a:lnTo>
                    <a:lnTo>
                      <a:pt x="298" y="17"/>
                    </a:lnTo>
                    <a:lnTo>
                      <a:pt x="299" y="17"/>
                    </a:lnTo>
                    <a:lnTo>
                      <a:pt x="303" y="17"/>
                    </a:lnTo>
                    <a:lnTo>
                      <a:pt x="304" y="17"/>
                    </a:lnTo>
                    <a:lnTo>
                      <a:pt x="306" y="17"/>
                    </a:lnTo>
                    <a:lnTo>
                      <a:pt x="321" y="19"/>
                    </a:lnTo>
                    <a:lnTo>
                      <a:pt x="325" y="19"/>
                    </a:lnTo>
                    <a:lnTo>
                      <a:pt x="335" y="19"/>
                    </a:lnTo>
                    <a:lnTo>
                      <a:pt x="343" y="19"/>
                    </a:lnTo>
                    <a:lnTo>
                      <a:pt x="345" y="19"/>
                    </a:lnTo>
                    <a:lnTo>
                      <a:pt x="347" y="19"/>
                    </a:lnTo>
                    <a:lnTo>
                      <a:pt x="355" y="19"/>
                    </a:lnTo>
                    <a:lnTo>
                      <a:pt x="357" y="19"/>
                    </a:lnTo>
                    <a:lnTo>
                      <a:pt x="364" y="19"/>
                    </a:lnTo>
                    <a:lnTo>
                      <a:pt x="365" y="19"/>
                    </a:lnTo>
                    <a:lnTo>
                      <a:pt x="371" y="19"/>
                    </a:lnTo>
                    <a:lnTo>
                      <a:pt x="384" y="20"/>
                    </a:lnTo>
                    <a:lnTo>
                      <a:pt x="396" y="20"/>
                    </a:lnTo>
                    <a:lnTo>
                      <a:pt x="401" y="20"/>
                    </a:lnTo>
                    <a:lnTo>
                      <a:pt x="411" y="20"/>
                    </a:lnTo>
                    <a:lnTo>
                      <a:pt x="413" y="20"/>
                    </a:lnTo>
                    <a:lnTo>
                      <a:pt x="416" y="20"/>
                    </a:lnTo>
                    <a:lnTo>
                      <a:pt x="418" y="20"/>
                    </a:lnTo>
                    <a:lnTo>
                      <a:pt x="421" y="20"/>
                    </a:lnTo>
                    <a:lnTo>
                      <a:pt x="428" y="20"/>
                    </a:lnTo>
                    <a:lnTo>
                      <a:pt x="448" y="22"/>
                    </a:lnTo>
                    <a:lnTo>
                      <a:pt x="450" y="22"/>
                    </a:lnTo>
                    <a:lnTo>
                      <a:pt x="452" y="22"/>
                    </a:lnTo>
                    <a:lnTo>
                      <a:pt x="457" y="22"/>
                    </a:lnTo>
                    <a:lnTo>
                      <a:pt x="462" y="22"/>
                    </a:lnTo>
                    <a:lnTo>
                      <a:pt x="465" y="22"/>
                    </a:lnTo>
                    <a:lnTo>
                      <a:pt x="469" y="22"/>
                    </a:lnTo>
                    <a:lnTo>
                      <a:pt x="470" y="22"/>
                    </a:lnTo>
                    <a:lnTo>
                      <a:pt x="472" y="22"/>
                    </a:lnTo>
                    <a:lnTo>
                      <a:pt x="477" y="22"/>
                    </a:lnTo>
                    <a:lnTo>
                      <a:pt x="484" y="22"/>
                    </a:lnTo>
                    <a:lnTo>
                      <a:pt x="486" y="22"/>
                    </a:lnTo>
                    <a:lnTo>
                      <a:pt x="504" y="22"/>
                    </a:lnTo>
                    <a:lnTo>
                      <a:pt x="506" y="22"/>
                    </a:lnTo>
                    <a:lnTo>
                      <a:pt x="508" y="22"/>
                    </a:lnTo>
                    <a:lnTo>
                      <a:pt x="513" y="22"/>
                    </a:lnTo>
                    <a:lnTo>
                      <a:pt x="515" y="22"/>
                    </a:lnTo>
                    <a:lnTo>
                      <a:pt x="520" y="22"/>
                    </a:lnTo>
                    <a:lnTo>
                      <a:pt x="523" y="22"/>
                    </a:lnTo>
                    <a:lnTo>
                      <a:pt x="525" y="22"/>
                    </a:lnTo>
                    <a:lnTo>
                      <a:pt x="528" y="22"/>
                    </a:lnTo>
                    <a:lnTo>
                      <a:pt x="531" y="22"/>
                    </a:lnTo>
                    <a:lnTo>
                      <a:pt x="535" y="22"/>
                    </a:lnTo>
                    <a:lnTo>
                      <a:pt x="538" y="22"/>
                    </a:lnTo>
                    <a:lnTo>
                      <a:pt x="540" y="22"/>
                    </a:lnTo>
                    <a:lnTo>
                      <a:pt x="542" y="22"/>
                    </a:lnTo>
                    <a:lnTo>
                      <a:pt x="557" y="22"/>
                    </a:lnTo>
                    <a:lnTo>
                      <a:pt x="567" y="22"/>
                    </a:lnTo>
                    <a:lnTo>
                      <a:pt x="569" y="22"/>
                    </a:lnTo>
                    <a:lnTo>
                      <a:pt x="579" y="22"/>
                    </a:lnTo>
                    <a:lnTo>
                      <a:pt x="584" y="22"/>
                    </a:lnTo>
                    <a:lnTo>
                      <a:pt x="586" y="22"/>
                    </a:lnTo>
                    <a:lnTo>
                      <a:pt x="587" y="22"/>
                    </a:lnTo>
                    <a:lnTo>
                      <a:pt x="589" y="22"/>
                    </a:lnTo>
                    <a:lnTo>
                      <a:pt x="591" y="22"/>
                    </a:lnTo>
                    <a:lnTo>
                      <a:pt x="603" y="22"/>
                    </a:lnTo>
                    <a:lnTo>
                      <a:pt x="606" y="22"/>
                    </a:lnTo>
                    <a:lnTo>
                      <a:pt x="608" y="22"/>
                    </a:lnTo>
                    <a:lnTo>
                      <a:pt x="609" y="22"/>
                    </a:lnTo>
                    <a:lnTo>
                      <a:pt x="613" y="22"/>
                    </a:lnTo>
                    <a:lnTo>
                      <a:pt x="614" y="22"/>
                    </a:lnTo>
                    <a:lnTo>
                      <a:pt x="620" y="22"/>
                    </a:lnTo>
                    <a:lnTo>
                      <a:pt x="621" y="22"/>
                    </a:lnTo>
                    <a:lnTo>
                      <a:pt x="623" y="22"/>
                    </a:lnTo>
                    <a:lnTo>
                      <a:pt x="625" y="22"/>
                    </a:lnTo>
                    <a:lnTo>
                      <a:pt x="626" y="22"/>
                    </a:lnTo>
                    <a:lnTo>
                      <a:pt x="628" y="22"/>
                    </a:lnTo>
                    <a:lnTo>
                      <a:pt x="630" y="22"/>
                    </a:lnTo>
                    <a:lnTo>
                      <a:pt x="631" y="22"/>
                    </a:lnTo>
                    <a:lnTo>
                      <a:pt x="635" y="22"/>
                    </a:lnTo>
                    <a:lnTo>
                      <a:pt x="636" y="22"/>
                    </a:lnTo>
                    <a:lnTo>
                      <a:pt x="638" y="22"/>
                    </a:lnTo>
                    <a:lnTo>
                      <a:pt x="642" y="22"/>
                    </a:lnTo>
                    <a:lnTo>
                      <a:pt x="643" y="22"/>
                    </a:lnTo>
                    <a:lnTo>
                      <a:pt x="645" y="22"/>
                    </a:lnTo>
                    <a:lnTo>
                      <a:pt x="653" y="22"/>
                    </a:lnTo>
                    <a:lnTo>
                      <a:pt x="660" y="22"/>
                    </a:lnTo>
                    <a:lnTo>
                      <a:pt x="672" y="22"/>
                    </a:lnTo>
                    <a:lnTo>
                      <a:pt x="675" y="22"/>
                    </a:lnTo>
                    <a:lnTo>
                      <a:pt x="682" y="22"/>
                    </a:lnTo>
                    <a:lnTo>
                      <a:pt x="684" y="22"/>
                    </a:lnTo>
                    <a:lnTo>
                      <a:pt x="686" y="22"/>
                    </a:lnTo>
                    <a:lnTo>
                      <a:pt x="687" y="22"/>
                    </a:lnTo>
                    <a:lnTo>
                      <a:pt x="689" y="22"/>
                    </a:lnTo>
                    <a:lnTo>
                      <a:pt x="701" y="22"/>
                    </a:lnTo>
                    <a:lnTo>
                      <a:pt x="703" y="22"/>
                    </a:lnTo>
                    <a:lnTo>
                      <a:pt x="708" y="22"/>
                    </a:lnTo>
                    <a:lnTo>
                      <a:pt x="711" y="22"/>
                    </a:lnTo>
                    <a:lnTo>
                      <a:pt x="713" y="22"/>
                    </a:lnTo>
                    <a:lnTo>
                      <a:pt x="714" y="22"/>
                    </a:lnTo>
                    <a:lnTo>
                      <a:pt x="721" y="22"/>
                    </a:lnTo>
                    <a:lnTo>
                      <a:pt x="721" y="27"/>
                    </a:lnTo>
                    <a:lnTo>
                      <a:pt x="721" y="29"/>
                    </a:lnTo>
                    <a:lnTo>
                      <a:pt x="721" y="31"/>
                    </a:lnTo>
                    <a:lnTo>
                      <a:pt x="721" y="32"/>
                    </a:lnTo>
                    <a:lnTo>
                      <a:pt x="721" y="34"/>
                    </a:lnTo>
                    <a:lnTo>
                      <a:pt x="721" y="36"/>
                    </a:lnTo>
                    <a:lnTo>
                      <a:pt x="721" y="41"/>
                    </a:lnTo>
                    <a:lnTo>
                      <a:pt x="721" y="49"/>
                    </a:lnTo>
                    <a:lnTo>
                      <a:pt x="721" y="58"/>
                    </a:lnTo>
                    <a:lnTo>
                      <a:pt x="721" y="61"/>
                    </a:lnTo>
                    <a:lnTo>
                      <a:pt x="721" y="68"/>
                    </a:lnTo>
                    <a:lnTo>
                      <a:pt x="721" y="70"/>
                    </a:lnTo>
                    <a:lnTo>
                      <a:pt x="721" y="73"/>
                    </a:lnTo>
                    <a:lnTo>
                      <a:pt x="721" y="76"/>
                    </a:lnTo>
                    <a:lnTo>
                      <a:pt x="721" y="78"/>
                    </a:lnTo>
                    <a:lnTo>
                      <a:pt x="721" y="80"/>
                    </a:lnTo>
                    <a:lnTo>
                      <a:pt x="721" y="81"/>
                    </a:lnTo>
                    <a:lnTo>
                      <a:pt x="721" y="83"/>
                    </a:lnTo>
                    <a:lnTo>
                      <a:pt x="721" y="85"/>
                    </a:lnTo>
                    <a:lnTo>
                      <a:pt x="723" y="87"/>
                    </a:lnTo>
                    <a:lnTo>
                      <a:pt x="723" y="92"/>
                    </a:lnTo>
                    <a:lnTo>
                      <a:pt x="723" y="93"/>
                    </a:lnTo>
                    <a:lnTo>
                      <a:pt x="723" y="95"/>
                    </a:lnTo>
                    <a:lnTo>
                      <a:pt x="725" y="100"/>
                    </a:lnTo>
                    <a:lnTo>
                      <a:pt x="725" y="105"/>
                    </a:lnTo>
                    <a:lnTo>
                      <a:pt x="726" y="112"/>
                    </a:lnTo>
                    <a:lnTo>
                      <a:pt x="726" y="114"/>
                    </a:lnTo>
                    <a:lnTo>
                      <a:pt x="726" y="115"/>
                    </a:lnTo>
                    <a:lnTo>
                      <a:pt x="726" y="119"/>
                    </a:lnTo>
                    <a:lnTo>
                      <a:pt x="726" y="120"/>
                    </a:lnTo>
                    <a:lnTo>
                      <a:pt x="726" y="122"/>
                    </a:lnTo>
                    <a:lnTo>
                      <a:pt x="728" y="124"/>
                    </a:lnTo>
                    <a:lnTo>
                      <a:pt x="728" y="129"/>
                    </a:lnTo>
                    <a:lnTo>
                      <a:pt x="728" y="132"/>
                    </a:lnTo>
                    <a:lnTo>
                      <a:pt x="730" y="141"/>
                    </a:lnTo>
                    <a:lnTo>
                      <a:pt x="730" y="142"/>
                    </a:lnTo>
                    <a:lnTo>
                      <a:pt x="730" y="146"/>
                    </a:lnTo>
                    <a:lnTo>
                      <a:pt x="731" y="148"/>
                    </a:lnTo>
                    <a:lnTo>
                      <a:pt x="731" y="149"/>
                    </a:lnTo>
                    <a:lnTo>
                      <a:pt x="733" y="159"/>
                    </a:lnTo>
                    <a:lnTo>
                      <a:pt x="733" y="161"/>
                    </a:lnTo>
                    <a:lnTo>
                      <a:pt x="733" y="163"/>
                    </a:lnTo>
                    <a:lnTo>
                      <a:pt x="733" y="164"/>
                    </a:lnTo>
                    <a:lnTo>
                      <a:pt x="733" y="166"/>
                    </a:lnTo>
                    <a:lnTo>
                      <a:pt x="733" y="170"/>
                    </a:lnTo>
                    <a:lnTo>
                      <a:pt x="735" y="173"/>
                    </a:lnTo>
                    <a:lnTo>
                      <a:pt x="736" y="185"/>
                    </a:lnTo>
                    <a:lnTo>
                      <a:pt x="736" y="190"/>
                    </a:lnTo>
                    <a:lnTo>
                      <a:pt x="736" y="192"/>
                    </a:lnTo>
                    <a:lnTo>
                      <a:pt x="740" y="214"/>
                    </a:lnTo>
                    <a:lnTo>
                      <a:pt x="740" y="215"/>
                    </a:lnTo>
                    <a:lnTo>
                      <a:pt x="740" y="217"/>
                    </a:lnTo>
                    <a:lnTo>
                      <a:pt x="740" y="224"/>
                    </a:lnTo>
                    <a:lnTo>
                      <a:pt x="740" y="225"/>
                    </a:lnTo>
                    <a:lnTo>
                      <a:pt x="740" y="227"/>
                    </a:lnTo>
                    <a:lnTo>
                      <a:pt x="740" y="231"/>
                    </a:lnTo>
                    <a:lnTo>
                      <a:pt x="740" y="232"/>
                    </a:lnTo>
                    <a:lnTo>
                      <a:pt x="740" y="236"/>
                    </a:lnTo>
                    <a:lnTo>
                      <a:pt x="740" y="237"/>
                    </a:lnTo>
                    <a:lnTo>
                      <a:pt x="740" y="239"/>
                    </a:lnTo>
                    <a:lnTo>
                      <a:pt x="740" y="241"/>
                    </a:lnTo>
                    <a:lnTo>
                      <a:pt x="740" y="244"/>
                    </a:lnTo>
                    <a:lnTo>
                      <a:pt x="740" y="246"/>
                    </a:lnTo>
                    <a:lnTo>
                      <a:pt x="740" y="268"/>
                    </a:lnTo>
                    <a:lnTo>
                      <a:pt x="740" y="273"/>
                    </a:lnTo>
                    <a:lnTo>
                      <a:pt x="740" y="275"/>
                    </a:lnTo>
                    <a:lnTo>
                      <a:pt x="740" y="276"/>
                    </a:lnTo>
                    <a:lnTo>
                      <a:pt x="740" y="278"/>
                    </a:lnTo>
                    <a:lnTo>
                      <a:pt x="740" y="293"/>
                    </a:lnTo>
                    <a:lnTo>
                      <a:pt x="740" y="303"/>
                    </a:lnTo>
                    <a:lnTo>
                      <a:pt x="740" y="314"/>
                    </a:lnTo>
                    <a:lnTo>
                      <a:pt x="738" y="319"/>
                    </a:lnTo>
                    <a:lnTo>
                      <a:pt x="738" y="329"/>
                    </a:lnTo>
                    <a:lnTo>
                      <a:pt x="738" y="330"/>
                    </a:lnTo>
                    <a:lnTo>
                      <a:pt x="738" y="336"/>
                    </a:lnTo>
                    <a:lnTo>
                      <a:pt x="738" y="337"/>
                    </a:lnTo>
                    <a:lnTo>
                      <a:pt x="738" y="356"/>
                    </a:lnTo>
                    <a:lnTo>
                      <a:pt x="738" y="376"/>
                    </a:lnTo>
                    <a:lnTo>
                      <a:pt x="738" y="385"/>
                    </a:lnTo>
                    <a:lnTo>
                      <a:pt x="738" y="386"/>
                    </a:lnTo>
                    <a:lnTo>
                      <a:pt x="738" y="393"/>
                    </a:lnTo>
                    <a:lnTo>
                      <a:pt x="738" y="397"/>
                    </a:lnTo>
                    <a:lnTo>
                      <a:pt x="738" y="400"/>
                    </a:lnTo>
                    <a:lnTo>
                      <a:pt x="738" y="403"/>
                    </a:lnTo>
                    <a:lnTo>
                      <a:pt x="738" y="408"/>
                    </a:lnTo>
                    <a:lnTo>
                      <a:pt x="738" y="413"/>
                    </a:lnTo>
                    <a:lnTo>
                      <a:pt x="738" y="415"/>
                    </a:lnTo>
                    <a:lnTo>
                      <a:pt x="738" y="417"/>
                    </a:lnTo>
                    <a:lnTo>
                      <a:pt x="738" y="419"/>
                    </a:lnTo>
                    <a:lnTo>
                      <a:pt x="738" y="420"/>
                    </a:lnTo>
                    <a:lnTo>
                      <a:pt x="738" y="422"/>
                    </a:lnTo>
                    <a:lnTo>
                      <a:pt x="738" y="424"/>
                    </a:lnTo>
                    <a:lnTo>
                      <a:pt x="735" y="425"/>
                    </a:lnTo>
                    <a:lnTo>
                      <a:pt x="723" y="420"/>
                    </a:lnTo>
                    <a:lnTo>
                      <a:pt x="716" y="417"/>
                    </a:lnTo>
                    <a:lnTo>
                      <a:pt x="714" y="415"/>
                    </a:lnTo>
                    <a:lnTo>
                      <a:pt x="714" y="412"/>
                    </a:lnTo>
                    <a:lnTo>
                      <a:pt x="708" y="412"/>
                    </a:lnTo>
                    <a:lnTo>
                      <a:pt x="704" y="410"/>
                    </a:lnTo>
                    <a:lnTo>
                      <a:pt x="689" y="397"/>
                    </a:lnTo>
                    <a:lnTo>
                      <a:pt x="686" y="391"/>
                    </a:lnTo>
                    <a:lnTo>
                      <a:pt x="686" y="390"/>
                    </a:lnTo>
                    <a:lnTo>
                      <a:pt x="681" y="388"/>
                    </a:lnTo>
                    <a:lnTo>
                      <a:pt x="677" y="386"/>
                    </a:lnTo>
                    <a:lnTo>
                      <a:pt x="672" y="385"/>
                    </a:lnTo>
                    <a:lnTo>
                      <a:pt x="670" y="385"/>
                    </a:lnTo>
                    <a:lnTo>
                      <a:pt x="669" y="388"/>
                    </a:lnTo>
                    <a:lnTo>
                      <a:pt x="670" y="390"/>
                    </a:lnTo>
                    <a:lnTo>
                      <a:pt x="670" y="391"/>
                    </a:lnTo>
                    <a:lnTo>
                      <a:pt x="669" y="393"/>
                    </a:lnTo>
                    <a:lnTo>
                      <a:pt x="667" y="395"/>
                    </a:lnTo>
                    <a:lnTo>
                      <a:pt x="664" y="395"/>
                    </a:lnTo>
                    <a:lnTo>
                      <a:pt x="662" y="395"/>
                    </a:lnTo>
                    <a:lnTo>
                      <a:pt x="655" y="397"/>
                    </a:lnTo>
                    <a:lnTo>
                      <a:pt x="652" y="395"/>
                    </a:lnTo>
                    <a:lnTo>
                      <a:pt x="643" y="395"/>
                    </a:lnTo>
                    <a:lnTo>
                      <a:pt x="643" y="393"/>
                    </a:lnTo>
                    <a:lnTo>
                      <a:pt x="643" y="391"/>
                    </a:lnTo>
                    <a:lnTo>
                      <a:pt x="642" y="388"/>
                    </a:lnTo>
                    <a:lnTo>
                      <a:pt x="638" y="388"/>
                    </a:lnTo>
                    <a:lnTo>
                      <a:pt x="625" y="397"/>
                    </a:lnTo>
                    <a:lnTo>
                      <a:pt x="623" y="398"/>
                    </a:lnTo>
                    <a:lnTo>
                      <a:pt x="618" y="400"/>
                    </a:lnTo>
                    <a:lnTo>
                      <a:pt x="616" y="398"/>
                    </a:lnTo>
                    <a:lnTo>
                      <a:pt x="608" y="397"/>
                    </a:lnTo>
                    <a:lnTo>
                      <a:pt x="594" y="398"/>
                    </a:lnTo>
                    <a:lnTo>
                      <a:pt x="589" y="400"/>
                    </a:lnTo>
                    <a:lnTo>
                      <a:pt x="589" y="402"/>
                    </a:lnTo>
                    <a:lnTo>
                      <a:pt x="587" y="405"/>
                    </a:lnTo>
                    <a:lnTo>
                      <a:pt x="587" y="408"/>
                    </a:lnTo>
                    <a:lnTo>
                      <a:pt x="586" y="408"/>
                    </a:lnTo>
                    <a:lnTo>
                      <a:pt x="584" y="410"/>
                    </a:lnTo>
                    <a:lnTo>
                      <a:pt x="582" y="410"/>
                    </a:lnTo>
                    <a:lnTo>
                      <a:pt x="575" y="410"/>
                    </a:lnTo>
                    <a:lnTo>
                      <a:pt x="569" y="413"/>
                    </a:lnTo>
                    <a:lnTo>
                      <a:pt x="569" y="412"/>
                    </a:lnTo>
                    <a:lnTo>
                      <a:pt x="565" y="407"/>
                    </a:lnTo>
                    <a:lnTo>
                      <a:pt x="564" y="407"/>
                    </a:lnTo>
                    <a:lnTo>
                      <a:pt x="562" y="407"/>
                    </a:lnTo>
                    <a:lnTo>
                      <a:pt x="557" y="407"/>
                    </a:lnTo>
                    <a:lnTo>
                      <a:pt x="548" y="400"/>
                    </a:lnTo>
                    <a:lnTo>
                      <a:pt x="547" y="398"/>
                    </a:lnTo>
                    <a:lnTo>
                      <a:pt x="548" y="397"/>
                    </a:lnTo>
                    <a:lnTo>
                      <a:pt x="548" y="395"/>
                    </a:lnTo>
                    <a:lnTo>
                      <a:pt x="547" y="395"/>
                    </a:lnTo>
                    <a:lnTo>
                      <a:pt x="547" y="393"/>
                    </a:lnTo>
                    <a:lnTo>
                      <a:pt x="545" y="393"/>
                    </a:lnTo>
                    <a:lnTo>
                      <a:pt x="543" y="391"/>
                    </a:lnTo>
                    <a:lnTo>
                      <a:pt x="542" y="391"/>
                    </a:lnTo>
                    <a:lnTo>
                      <a:pt x="542" y="393"/>
                    </a:lnTo>
                    <a:lnTo>
                      <a:pt x="542" y="395"/>
                    </a:lnTo>
                    <a:lnTo>
                      <a:pt x="540" y="397"/>
                    </a:lnTo>
                    <a:lnTo>
                      <a:pt x="540" y="398"/>
                    </a:lnTo>
                    <a:lnTo>
                      <a:pt x="540" y="400"/>
                    </a:lnTo>
                    <a:lnTo>
                      <a:pt x="538" y="400"/>
                    </a:lnTo>
                    <a:lnTo>
                      <a:pt x="535" y="400"/>
                    </a:lnTo>
                    <a:lnTo>
                      <a:pt x="526" y="398"/>
                    </a:lnTo>
                    <a:lnTo>
                      <a:pt x="525" y="397"/>
                    </a:lnTo>
                    <a:lnTo>
                      <a:pt x="523" y="395"/>
                    </a:lnTo>
                    <a:lnTo>
                      <a:pt x="523" y="391"/>
                    </a:lnTo>
                    <a:lnTo>
                      <a:pt x="521" y="388"/>
                    </a:lnTo>
                    <a:lnTo>
                      <a:pt x="521" y="386"/>
                    </a:lnTo>
                    <a:lnTo>
                      <a:pt x="521" y="385"/>
                    </a:lnTo>
                    <a:lnTo>
                      <a:pt x="520" y="385"/>
                    </a:lnTo>
                    <a:lnTo>
                      <a:pt x="518" y="386"/>
                    </a:lnTo>
                    <a:lnTo>
                      <a:pt x="516" y="388"/>
                    </a:lnTo>
                    <a:lnTo>
                      <a:pt x="515" y="393"/>
                    </a:lnTo>
                    <a:lnTo>
                      <a:pt x="513" y="397"/>
                    </a:lnTo>
                    <a:lnTo>
                      <a:pt x="509" y="402"/>
                    </a:lnTo>
                    <a:lnTo>
                      <a:pt x="504" y="412"/>
                    </a:lnTo>
                    <a:lnTo>
                      <a:pt x="503" y="413"/>
                    </a:lnTo>
                    <a:lnTo>
                      <a:pt x="501" y="413"/>
                    </a:lnTo>
                    <a:lnTo>
                      <a:pt x="499" y="412"/>
                    </a:lnTo>
                    <a:lnTo>
                      <a:pt x="498" y="412"/>
                    </a:lnTo>
                    <a:lnTo>
                      <a:pt x="498" y="410"/>
                    </a:lnTo>
                    <a:lnTo>
                      <a:pt x="494" y="403"/>
                    </a:lnTo>
                    <a:lnTo>
                      <a:pt x="494" y="402"/>
                    </a:lnTo>
                    <a:lnTo>
                      <a:pt x="494" y="400"/>
                    </a:lnTo>
                    <a:lnTo>
                      <a:pt x="496" y="400"/>
                    </a:lnTo>
                    <a:lnTo>
                      <a:pt x="498" y="398"/>
                    </a:lnTo>
                    <a:lnTo>
                      <a:pt x="498" y="391"/>
                    </a:lnTo>
                    <a:lnTo>
                      <a:pt x="496" y="391"/>
                    </a:lnTo>
                    <a:lnTo>
                      <a:pt x="494" y="390"/>
                    </a:lnTo>
                    <a:lnTo>
                      <a:pt x="492" y="390"/>
                    </a:lnTo>
                    <a:lnTo>
                      <a:pt x="486" y="395"/>
                    </a:lnTo>
                    <a:lnTo>
                      <a:pt x="479" y="400"/>
                    </a:lnTo>
                    <a:lnTo>
                      <a:pt x="476" y="400"/>
                    </a:lnTo>
                    <a:lnTo>
                      <a:pt x="474" y="400"/>
                    </a:lnTo>
                    <a:lnTo>
                      <a:pt x="472" y="400"/>
                    </a:lnTo>
                    <a:lnTo>
                      <a:pt x="472" y="398"/>
                    </a:lnTo>
                    <a:lnTo>
                      <a:pt x="472" y="397"/>
                    </a:lnTo>
                    <a:lnTo>
                      <a:pt x="472" y="395"/>
                    </a:lnTo>
                    <a:lnTo>
                      <a:pt x="472" y="391"/>
                    </a:lnTo>
                    <a:lnTo>
                      <a:pt x="470" y="390"/>
                    </a:lnTo>
                    <a:lnTo>
                      <a:pt x="469" y="390"/>
                    </a:lnTo>
                    <a:lnTo>
                      <a:pt x="469" y="388"/>
                    </a:lnTo>
                    <a:lnTo>
                      <a:pt x="467" y="390"/>
                    </a:lnTo>
                    <a:lnTo>
                      <a:pt x="464" y="391"/>
                    </a:lnTo>
                    <a:lnTo>
                      <a:pt x="462" y="391"/>
                    </a:lnTo>
                    <a:lnTo>
                      <a:pt x="460" y="391"/>
                    </a:lnTo>
                    <a:lnTo>
                      <a:pt x="460" y="390"/>
                    </a:lnTo>
                    <a:lnTo>
                      <a:pt x="460" y="388"/>
                    </a:lnTo>
                    <a:lnTo>
                      <a:pt x="460" y="385"/>
                    </a:lnTo>
                    <a:lnTo>
                      <a:pt x="459" y="383"/>
                    </a:lnTo>
                    <a:lnTo>
                      <a:pt x="455" y="380"/>
                    </a:lnTo>
                    <a:lnTo>
                      <a:pt x="454" y="380"/>
                    </a:lnTo>
                    <a:lnTo>
                      <a:pt x="452" y="380"/>
                    </a:lnTo>
                    <a:lnTo>
                      <a:pt x="452" y="381"/>
                    </a:lnTo>
                    <a:lnTo>
                      <a:pt x="450" y="381"/>
                    </a:lnTo>
                    <a:lnTo>
                      <a:pt x="447" y="386"/>
                    </a:lnTo>
                    <a:lnTo>
                      <a:pt x="443" y="391"/>
                    </a:lnTo>
                    <a:lnTo>
                      <a:pt x="438" y="395"/>
                    </a:lnTo>
                    <a:lnTo>
                      <a:pt x="435" y="397"/>
                    </a:lnTo>
                    <a:lnTo>
                      <a:pt x="426" y="393"/>
                    </a:lnTo>
                    <a:lnTo>
                      <a:pt x="425" y="391"/>
                    </a:lnTo>
                    <a:lnTo>
                      <a:pt x="428" y="386"/>
                    </a:lnTo>
                    <a:lnTo>
                      <a:pt x="428" y="380"/>
                    </a:lnTo>
                    <a:lnTo>
                      <a:pt x="425" y="378"/>
                    </a:lnTo>
                    <a:lnTo>
                      <a:pt x="421" y="380"/>
                    </a:lnTo>
                    <a:lnTo>
                      <a:pt x="420" y="380"/>
                    </a:lnTo>
                    <a:lnTo>
                      <a:pt x="416" y="378"/>
                    </a:lnTo>
                    <a:lnTo>
                      <a:pt x="415" y="375"/>
                    </a:lnTo>
                    <a:lnTo>
                      <a:pt x="409" y="364"/>
                    </a:lnTo>
                    <a:lnTo>
                      <a:pt x="406" y="364"/>
                    </a:lnTo>
                    <a:lnTo>
                      <a:pt x="398" y="363"/>
                    </a:lnTo>
                    <a:lnTo>
                      <a:pt x="398" y="361"/>
                    </a:lnTo>
                    <a:lnTo>
                      <a:pt x="396" y="359"/>
                    </a:lnTo>
                    <a:lnTo>
                      <a:pt x="393" y="359"/>
                    </a:lnTo>
                    <a:lnTo>
                      <a:pt x="391" y="359"/>
                    </a:lnTo>
                    <a:lnTo>
                      <a:pt x="389" y="363"/>
                    </a:lnTo>
                    <a:lnTo>
                      <a:pt x="386" y="366"/>
                    </a:lnTo>
                    <a:lnTo>
                      <a:pt x="382" y="369"/>
                    </a:lnTo>
                    <a:lnTo>
                      <a:pt x="379" y="369"/>
                    </a:lnTo>
                    <a:lnTo>
                      <a:pt x="376" y="361"/>
                    </a:lnTo>
                    <a:lnTo>
                      <a:pt x="372" y="359"/>
                    </a:lnTo>
                    <a:lnTo>
                      <a:pt x="371" y="358"/>
                    </a:lnTo>
                    <a:lnTo>
                      <a:pt x="367" y="358"/>
                    </a:lnTo>
                    <a:lnTo>
                      <a:pt x="365" y="358"/>
                    </a:lnTo>
                    <a:lnTo>
                      <a:pt x="365" y="359"/>
                    </a:lnTo>
                    <a:lnTo>
                      <a:pt x="362" y="361"/>
                    </a:lnTo>
                    <a:lnTo>
                      <a:pt x="355" y="361"/>
                    </a:lnTo>
                    <a:lnTo>
                      <a:pt x="348" y="358"/>
                    </a:lnTo>
                    <a:lnTo>
                      <a:pt x="342" y="354"/>
                    </a:lnTo>
                    <a:lnTo>
                      <a:pt x="340" y="353"/>
                    </a:lnTo>
                    <a:lnTo>
                      <a:pt x="338" y="353"/>
                    </a:lnTo>
                    <a:lnTo>
                      <a:pt x="330" y="351"/>
                    </a:lnTo>
                    <a:lnTo>
                      <a:pt x="325" y="351"/>
                    </a:lnTo>
                    <a:lnTo>
                      <a:pt x="321" y="351"/>
                    </a:lnTo>
                    <a:lnTo>
                      <a:pt x="318" y="349"/>
                    </a:lnTo>
                    <a:lnTo>
                      <a:pt x="316" y="341"/>
                    </a:lnTo>
                    <a:lnTo>
                      <a:pt x="316" y="337"/>
                    </a:lnTo>
                    <a:lnTo>
                      <a:pt x="316" y="336"/>
                    </a:lnTo>
                    <a:lnTo>
                      <a:pt x="313" y="327"/>
                    </a:lnTo>
                    <a:lnTo>
                      <a:pt x="304" y="322"/>
                    </a:lnTo>
                    <a:lnTo>
                      <a:pt x="301" y="330"/>
                    </a:lnTo>
                    <a:lnTo>
                      <a:pt x="299" y="330"/>
                    </a:lnTo>
                    <a:lnTo>
                      <a:pt x="296" y="330"/>
                    </a:lnTo>
                    <a:lnTo>
                      <a:pt x="296" y="329"/>
                    </a:lnTo>
                    <a:lnTo>
                      <a:pt x="294" y="327"/>
                    </a:lnTo>
                    <a:lnTo>
                      <a:pt x="291" y="325"/>
                    </a:lnTo>
                    <a:lnTo>
                      <a:pt x="286" y="324"/>
                    </a:lnTo>
                    <a:lnTo>
                      <a:pt x="284" y="325"/>
                    </a:lnTo>
                    <a:lnTo>
                      <a:pt x="281" y="329"/>
                    </a:lnTo>
                    <a:lnTo>
                      <a:pt x="277" y="329"/>
                    </a:lnTo>
                    <a:lnTo>
                      <a:pt x="274" y="329"/>
                    </a:lnTo>
                    <a:lnTo>
                      <a:pt x="267" y="322"/>
                    </a:lnTo>
                    <a:lnTo>
                      <a:pt x="265" y="320"/>
                    </a:lnTo>
                    <a:lnTo>
                      <a:pt x="262" y="314"/>
                    </a:lnTo>
                    <a:lnTo>
                      <a:pt x="260" y="312"/>
                    </a:lnTo>
                    <a:lnTo>
                      <a:pt x="259" y="310"/>
                    </a:lnTo>
                    <a:lnTo>
                      <a:pt x="259" y="308"/>
                    </a:lnTo>
                    <a:lnTo>
                      <a:pt x="255" y="305"/>
                    </a:lnTo>
                    <a:lnTo>
                      <a:pt x="254" y="303"/>
                    </a:lnTo>
                    <a:lnTo>
                      <a:pt x="252" y="303"/>
                    </a:lnTo>
                    <a:lnTo>
                      <a:pt x="249" y="307"/>
                    </a:lnTo>
                    <a:lnTo>
                      <a:pt x="249" y="285"/>
                    </a:lnTo>
                    <a:lnTo>
                      <a:pt x="250" y="251"/>
                    </a:lnTo>
                    <a:lnTo>
                      <a:pt x="252" y="232"/>
                    </a:lnTo>
                    <a:lnTo>
                      <a:pt x="252" y="203"/>
                    </a:lnTo>
                    <a:lnTo>
                      <a:pt x="254" y="180"/>
                    </a:lnTo>
                    <a:lnTo>
                      <a:pt x="255" y="149"/>
                    </a:lnTo>
                    <a:lnTo>
                      <a:pt x="255" y="129"/>
                    </a:lnTo>
                    <a:lnTo>
                      <a:pt x="257" y="75"/>
                    </a:lnTo>
                    <a:lnTo>
                      <a:pt x="250" y="75"/>
                    </a:lnTo>
                    <a:lnTo>
                      <a:pt x="242" y="75"/>
                    </a:lnTo>
                    <a:lnTo>
                      <a:pt x="232" y="75"/>
                    </a:lnTo>
                    <a:lnTo>
                      <a:pt x="230" y="75"/>
                    </a:lnTo>
                    <a:lnTo>
                      <a:pt x="228" y="75"/>
                    </a:lnTo>
                    <a:lnTo>
                      <a:pt x="225" y="75"/>
                    </a:lnTo>
                    <a:lnTo>
                      <a:pt x="221" y="73"/>
                    </a:lnTo>
                    <a:lnTo>
                      <a:pt x="220" y="73"/>
                    </a:lnTo>
                    <a:lnTo>
                      <a:pt x="213" y="73"/>
                    </a:lnTo>
                    <a:lnTo>
                      <a:pt x="211" y="73"/>
                    </a:lnTo>
                    <a:lnTo>
                      <a:pt x="208" y="73"/>
                    </a:lnTo>
                    <a:lnTo>
                      <a:pt x="206" y="73"/>
                    </a:lnTo>
                    <a:lnTo>
                      <a:pt x="201" y="73"/>
                    </a:lnTo>
                    <a:lnTo>
                      <a:pt x="196" y="73"/>
                    </a:lnTo>
                    <a:lnTo>
                      <a:pt x="193" y="73"/>
                    </a:lnTo>
                    <a:lnTo>
                      <a:pt x="189" y="71"/>
                    </a:lnTo>
                    <a:lnTo>
                      <a:pt x="188" y="71"/>
                    </a:lnTo>
                    <a:lnTo>
                      <a:pt x="184" y="71"/>
                    </a:lnTo>
                    <a:lnTo>
                      <a:pt x="181" y="71"/>
                    </a:lnTo>
                    <a:lnTo>
                      <a:pt x="179" y="71"/>
                    </a:lnTo>
                    <a:lnTo>
                      <a:pt x="177" y="71"/>
                    </a:lnTo>
                    <a:lnTo>
                      <a:pt x="176" y="71"/>
                    </a:lnTo>
                    <a:lnTo>
                      <a:pt x="174" y="71"/>
                    </a:lnTo>
                    <a:lnTo>
                      <a:pt x="167" y="71"/>
                    </a:lnTo>
                    <a:lnTo>
                      <a:pt x="164" y="71"/>
                    </a:lnTo>
                    <a:lnTo>
                      <a:pt x="118" y="68"/>
                    </a:lnTo>
                    <a:lnTo>
                      <a:pt x="116" y="68"/>
                    </a:lnTo>
                    <a:lnTo>
                      <a:pt x="115" y="68"/>
                    </a:lnTo>
                    <a:lnTo>
                      <a:pt x="111" y="68"/>
                    </a:lnTo>
                    <a:lnTo>
                      <a:pt x="105" y="68"/>
                    </a:lnTo>
                    <a:lnTo>
                      <a:pt x="101" y="68"/>
                    </a:lnTo>
                    <a:lnTo>
                      <a:pt x="83" y="66"/>
                    </a:lnTo>
                    <a:lnTo>
                      <a:pt x="72" y="65"/>
                    </a:lnTo>
                    <a:lnTo>
                      <a:pt x="0" y="59"/>
                    </a:lnTo>
                    <a:lnTo>
                      <a:pt x="0" y="58"/>
                    </a:lnTo>
                    <a:lnTo>
                      <a:pt x="0" y="48"/>
                    </a:lnTo>
                    <a:lnTo>
                      <a:pt x="1" y="46"/>
                    </a:lnTo>
                    <a:lnTo>
                      <a:pt x="1" y="39"/>
                    </a:lnTo>
                    <a:lnTo>
                      <a:pt x="1" y="34"/>
                    </a:lnTo>
                    <a:lnTo>
                      <a:pt x="3" y="12"/>
                    </a:lnTo>
                    <a:lnTo>
                      <a:pt x="5" y="0"/>
                    </a:lnTo>
                    <a:lnTo>
                      <a:pt x="6" y="0"/>
                    </a:lnTo>
                    <a:lnTo>
                      <a:pt x="15" y="2"/>
                    </a:lnTo>
                    <a:lnTo>
                      <a:pt x="40" y="4"/>
                    </a:lnTo>
                    <a:lnTo>
                      <a:pt x="59" y="5"/>
                    </a:lnTo>
                    <a:lnTo>
                      <a:pt x="72" y="7"/>
                    </a:lnTo>
                    <a:lnTo>
                      <a:pt x="74" y="7"/>
                    </a:lnTo>
                    <a:lnTo>
                      <a:pt x="84" y="7"/>
                    </a:lnTo>
                    <a:lnTo>
                      <a:pt x="86" y="7"/>
                    </a:lnTo>
                    <a:lnTo>
                      <a:pt x="88" y="7"/>
                    </a:lnTo>
                    <a:lnTo>
                      <a:pt x="89" y="7"/>
                    </a:lnTo>
                    <a:lnTo>
                      <a:pt x="98" y="9"/>
                    </a:lnTo>
                    <a:lnTo>
                      <a:pt x="123" y="9"/>
                    </a:lnTo>
                    <a:lnTo>
                      <a:pt x="127" y="9"/>
                    </a:lnTo>
                    <a:lnTo>
                      <a:pt x="130" y="10"/>
                    </a:lnTo>
                    <a:lnTo>
                      <a:pt x="133" y="10"/>
                    </a:lnTo>
                    <a:lnTo>
                      <a:pt x="140" y="10"/>
                    </a:lnTo>
                    <a:lnTo>
                      <a:pt x="142" y="10"/>
                    </a:lnTo>
                    <a:lnTo>
                      <a:pt x="144" y="10"/>
                    </a:lnTo>
                    <a:lnTo>
                      <a:pt x="157" y="10"/>
                    </a:lnTo>
                    <a:lnTo>
                      <a:pt x="169" y="12"/>
                    </a:lnTo>
                    <a:lnTo>
                      <a:pt x="171" y="12"/>
                    </a:lnTo>
                    <a:lnTo>
                      <a:pt x="174" y="12"/>
                    </a:lnTo>
                    <a:lnTo>
                      <a:pt x="176" y="12"/>
                    </a:lnTo>
                    <a:lnTo>
                      <a:pt x="179" y="12"/>
                    </a:lnTo>
                    <a:lnTo>
                      <a:pt x="182" y="12"/>
                    </a:lnTo>
                    <a:lnTo>
                      <a:pt x="184" y="12"/>
                    </a:lnTo>
                    <a:lnTo>
                      <a:pt x="188" y="12"/>
                    </a:lnTo>
                    <a:lnTo>
                      <a:pt x="191" y="12"/>
                    </a:lnTo>
                    <a:lnTo>
                      <a:pt x="194" y="12"/>
                    </a:lnTo>
                    <a:lnTo>
                      <a:pt x="196" y="12"/>
                    </a:lnTo>
                    <a:lnTo>
                      <a:pt x="203" y="14"/>
                    </a:lnTo>
                    <a:lnTo>
                      <a:pt x="206" y="14"/>
                    </a:lnTo>
                    <a:lnTo>
                      <a:pt x="210" y="14"/>
                    </a:lnTo>
                    <a:lnTo>
                      <a:pt x="213" y="14"/>
                    </a:lnTo>
                    <a:lnTo>
                      <a:pt x="243" y="15"/>
                    </a:lnTo>
                    <a:lnTo>
                      <a:pt x="250" y="15"/>
                    </a:lnTo>
                    <a:lnTo>
                      <a:pt x="252" y="15"/>
                    </a:lnTo>
                    <a:close/>
                  </a:path>
                </a:pathLst>
              </a:custGeom>
              <a:solidFill>
                <a:srgbClr val="1730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13" name="Freeform 210"/>
              <p:cNvSpPr>
                <a:spLocks/>
              </p:cNvSpPr>
              <p:nvPr/>
            </p:nvSpPr>
            <p:spPr bwMode="auto">
              <a:xfrm>
                <a:off x="2506663" y="1398588"/>
                <a:ext cx="1098550" cy="996950"/>
              </a:xfrm>
              <a:custGeom>
                <a:avLst/>
                <a:gdLst>
                  <a:gd name="T0" fmla="*/ 230 w 692"/>
                  <a:gd name="T1" fmla="*/ 24 h 628"/>
                  <a:gd name="T2" fmla="*/ 240 w 692"/>
                  <a:gd name="T3" fmla="*/ 74 h 628"/>
                  <a:gd name="T4" fmla="*/ 238 w 692"/>
                  <a:gd name="T5" fmla="*/ 93 h 628"/>
                  <a:gd name="T6" fmla="*/ 266 w 692"/>
                  <a:gd name="T7" fmla="*/ 113 h 628"/>
                  <a:gd name="T8" fmla="*/ 293 w 692"/>
                  <a:gd name="T9" fmla="*/ 112 h 628"/>
                  <a:gd name="T10" fmla="*/ 315 w 692"/>
                  <a:gd name="T11" fmla="*/ 110 h 628"/>
                  <a:gd name="T12" fmla="*/ 340 w 692"/>
                  <a:gd name="T13" fmla="*/ 115 h 628"/>
                  <a:gd name="T14" fmla="*/ 360 w 692"/>
                  <a:gd name="T15" fmla="*/ 127 h 628"/>
                  <a:gd name="T16" fmla="*/ 391 w 692"/>
                  <a:gd name="T17" fmla="*/ 125 h 628"/>
                  <a:gd name="T18" fmla="*/ 403 w 692"/>
                  <a:gd name="T19" fmla="*/ 134 h 628"/>
                  <a:gd name="T20" fmla="*/ 457 w 692"/>
                  <a:gd name="T21" fmla="*/ 129 h 628"/>
                  <a:gd name="T22" fmla="*/ 481 w 692"/>
                  <a:gd name="T23" fmla="*/ 127 h 628"/>
                  <a:gd name="T24" fmla="*/ 504 w 692"/>
                  <a:gd name="T25" fmla="*/ 130 h 628"/>
                  <a:gd name="T26" fmla="*/ 543 w 692"/>
                  <a:gd name="T27" fmla="*/ 130 h 628"/>
                  <a:gd name="T28" fmla="*/ 565 w 692"/>
                  <a:gd name="T29" fmla="*/ 135 h 628"/>
                  <a:gd name="T30" fmla="*/ 593 w 692"/>
                  <a:gd name="T31" fmla="*/ 142 h 628"/>
                  <a:gd name="T32" fmla="*/ 670 w 692"/>
                  <a:gd name="T33" fmla="*/ 168 h 628"/>
                  <a:gd name="T34" fmla="*/ 689 w 692"/>
                  <a:gd name="T35" fmla="*/ 196 h 628"/>
                  <a:gd name="T36" fmla="*/ 692 w 692"/>
                  <a:gd name="T37" fmla="*/ 212 h 628"/>
                  <a:gd name="T38" fmla="*/ 665 w 692"/>
                  <a:gd name="T39" fmla="*/ 252 h 628"/>
                  <a:gd name="T40" fmla="*/ 648 w 692"/>
                  <a:gd name="T41" fmla="*/ 286 h 628"/>
                  <a:gd name="T42" fmla="*/ 626 w 692"/>
                  <a:gd name="T43" fmla="*/ 307 h 628"/>
                  <a:gd name="T44" fmla="*/ 608 w 692"/>
                  <a:gd name="T45" fmla="*/ 334 h 628"/>
                  <a:gd name="T46" fmla="*/ 604 w 692"/>
                  <a:gd name="T47" fmla="*/ 359 h 628"/>
                  <a:gd name="T48" fmla="*/ 623 w 692"/>
                  <a:gd name="T49" fmla="*/ 378 h 628"/>
                  <a:gd name="T50" fmla="*/ 604 w 692"/>
                  <a:gd name="T51" fmla="*/ 417 h 628"/>
                  <a:gd name="T52" fmla="*/ 599 w 692"/>
                  <a:gd name="T53" fmla="*/ 437 h 628"/>
                  <a:gd name="T54" fmla="*/ 577 w 692"/>
                  <a:gd name="T55" fmla="*/ 534 h 628"/>
                  <a:gd name="T56" fmla="*/ 343 w 692"/>
                  <a:gd name="T57" fmla="*/ 578 h 628"/>
                  <a:gd name="T58" fmla="*/ 247 w 692"/>
                  <a:gd name="T59" fmla="*/ 552 h 628"/>
                  <a:gd name="T60" fmla="*/ 206 w 692"/>
                  <a:gd name="T61" fmla="*/ 540 h 628"/>
                  <a:gd name="T62" fmla="*/ 135 w 692"/>
                  <a:gd name="T63" fmla="*/ 520 h 628"/>
                  <a:gd name="T64" fmla="*/ 59 w 692"/>
                  <a:gd name="T65" fmla="*/ 498 h 628"/>
                  <a:gd name="T66" fmla="*/ 3 w 692"/>
                  <a:gd name="T67" fmla="*/ 476 h 628"/>
                  <a:gd name="T68" fmla="*/ 0 w 692"/>
                  <a:gd name="T69" fmla="*/ 461 h 628"/>
                  <a:gd name="T70" fmla="*/ 0 w 692"/>
                  <a:gd name="T71" fmla="*/ 447 h 628"/>
                  <a:gd name="T72" fmla="*/ 5 w 692"/>
                  <a:gd name="T73" fmla="*/ 429 h 628"/>
                  <a:gd name="T74" fmla="*/ 13 w 692"/>
                  <a:gd name="T75" fmla="*/ 412 h 628"/>
                  <a:gd name="T76" fmla="*/ 11 w 692"/>
                  <a:gd name="T77" fmla="*/ 391 h 628"/>
                  <a:gd name="T78" fmla="*/ 10 w 692"/>
                  <a:gd name="T79" fmla="*/ 381 h 628"/>
                  <a:gd name="T80" fmla="*/ 27 w 692"/>
                  <a:gd name="T81" fmla="*/ 354 h 628"/>
                  <a:gd name="T82" fmla="*/ 39 w 692"/>
                  <a:gd name="T83" fmla="*/ 332 h 628"/>
                  <a:gd name="T84" fmla="*/ 42 w 692"/>
                  <a:gd name="T85" fmla="*/ 324 h 628"/>
                  <a:gd name="T86" fmla="*/ 66 w 692"/>
                  <a:gd name="T87" fmla="*/ 290 h 628"/>
                  <a:gd name="T88" fmla="*/ 83 w 692"/>
                  <a:gd name="T89" fmla="*/ 249 h 628"/>
                  <a:gd name="T90" fmla="*/ 93 w 692"/>
                  <a:gd name="T91" fmla="*/ 224 h 628"/>
                  <a:gd name="T92" fmla="*/ 101 w 692"/>
                  <a:gd name="T93" fmla="*/ 205 h 628"/>
                  <a:gd name="T94" fmla="*/ 106 w 692"/>
                  <a:gd name="T95" fmla="*/ 185 h 628"/>
                  <a:gd name="T96" fmla="*/ 113 w 692"/>
                  <a:gd name="T97" fmla="*/ 171 h 628"/>
                  <a:gd name="T98" fmla="*/ 122 w 692"/>
                  <a:gd name="T99" fmla="*/ 149 h 628"/>
                  <a:gd name="T100" fmla="*/ 128 w 692"/>
                  <a:gd name="T101" fmla="*/ 134 h 628"/>
                  <a:gd name="T102" fmla="*/ 139 w 692"/>
                  <a:gd name="T103" fmla="*/ 110 h 628"/>
                  <a:gd name="T104" fmla="*/ 145 w 692"/>
                  <a:gd name="T105" fmla="*/ 93 h 628"/>
                  <a:gd name="T106" fmla="*/ 150 w 692"/>
                  <a:gd name="T107" fmla="*/ 76 h 628"/>
                  <a:gd name="T108" fmla="*/ 155 w 692"/>
                  <a:gd name="T109" fmla="*/ 54 h 628"/>
                  <a:gd name="T110" fmla="*/ 161 w 692"/>
                  <a:gd name="T111" fmla="*/ 32 h 628"/>
                  <a:gd name="T112" fmla="*/ 169 w 692"/>
                  <a:gd name="T113" fmla="*/ 15 h 628"/>
                  <a:gd name="T114" fmla="*/ 171 w 692"/>
                  <a:gd name="T115" fmla="*/ 0 h 628"/>
                  <a:gd name="T116" fmla="*/ 176 w 692"/>
                  <a:gd name="T117" fmla="*/ 10 h 628"/>
                  <a:gd name="T118" fmla="*/ 183 w 692"/>
                  <a:gd name="T119" fmla="*/ 8 h 628"/>
                  <a:gd name="T120" fmla="*/ 196 w 692"/>
                  <a:gd name="T121" fmla="*/ 8 h 628"/>
                  <a:gd name="T122" fmla="*/ 208 w 692"/>
                  <a:gd name="T123" fmla="*/ 7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2" h="628">
                    <a:moveTo>
                      <a:pt x="210" y="12"/>
                    </a:moveTo>
                    <a:lnTo>
                      <a:pt x="208" y="19"/>
                    </a:lnTo>
                    <a:lnTo>
                      <a:pt x="211" y="24"/>
                    </a:lnTo>
                    <a:lnTo>
                      <a:pt x="218" y="25"/>
                    </a:lnTo>
                    <a:lnTo>
                      <a:pt x="223" y="24"/>
                    </a:lnTo>
                    <a:lnTo>
                      <a:pt x="227" y="22"/>
                    </a:lnTo>
                    <a:lnTo>
                      <a:pt x="230" y="24"/>
                    </a:lnTo>
                    <a:lnTo>
                      <a:pt x="242" y="41"/>
                    </a:lnTo>
                    <a:lnTo>
                      <a:pt x="244" y="44"/>
                    </a:lnTo>
                    <a:lnTo>
                      <a:pt x="245" y="56"/>
                    </a:lnTo>
                    <a:lnTo>
                      <a:pt x="244" y="68"/>
                    </a:lnTo>
                    <a:lnTo>
                      <a:pt x="244" y="69"/>
                    </a:lnTo>
                    <a:lnTo>
                      <a:pt x="242" y="73"/>
                    </a:lnTo>
                    <a:lnTo>
                      <a:pt x="240" y="74"/>
                    </a:lnTo>
                    <a:lnTo>
                      <a:pt x="242" y="78"/>
                    </a:lnTo>
                    <a:lnTo>
                      <a:pt x="242" y="81"/>
                    </a:lnTo>
                    <a:lnTo>
                      <a:pt x="240" y="83"/>
                    </a:lnTo>
                    <a:lnTo>
                      <a:pt x="240" y="85"/>
                    </a:lnTo>
                    <a:lnTo>
                      <a:pt x="238" y="88"/>
                    </a:lnTo>
                    <a:lnTo>
                      <a:pt x="238" y="90"/>
                    </a:lnTo>
                    <a:lnTo>
                      <a:pt x="238" y="93"/>
                    </a:lnTo>
                    <a:lnTo>
                      <a:pt x="240" y="95"/>
                    </a:lnTo>
                    <a:lnTo>
                      <a:pt x="244" y="98"/>
                    </a:lnTo>
                    <a:lnTo>
                      <a:pt x="245" y="100"/>
                    </a:lnTo>
                    <a:lnTo>
                      <a:pt x="255" y="107"/>
                    </a:lnTo>
                    <a:lnTo>
                      <a:pt x="262" y="110"/>
                    </a:lnTo>
                    <a:lnTo>
                      <a:pt x="264" y="112"/>
                    </a:lnTo>
                    <a:lnTo>
                      <a:pt x="266" y="113"/>
                    </a:lnTo>
                    <a:lnTo>
                      <a:pt x="267" y="115"/>
                    </a:lnTo>
                    <a:lnTo>
                      <a:pt x="271" y="115"/>
                    </a:lnTo>
                    <a:lnTo>
                      <a:pt x="276" y="115"/>
                    </a:lnTo>
                    <a:lnTo>
                      <a:pt x="277" y="113"/>
                    </a:lnTo>
                    <a:lnTo>
                      <a:pt x="281" y="113"/>
                    </a:lnTo>
                    <a:lnTo>
                      <a:pt x="283" y="115"/>
                    </a:lnTo>
                    <a:lnTo>
                      <a:pt x="293" y="112"/>
                    </a:lnTo>
                    <a:lnTo>
                      <a:pt x="298" y="110"/>
                    </a:lnTo>
                    <a:lnTo>
                      <a:pt x="299" y="110"/>
                    </a:lnTo>
                    <a:lnTo>
                      <a:pt x="301" y="108"/>
                    </a:lnTo>
                    <a:lnTo>
                      <a:pt x="303" y="107"/>
                    </a:lnTo>
                    <a:lnTo>
                      <a:pt x="308" y="107"/>
                    </a:lnTo>
                    <a:lnTo>
                      <a:pt x="313" y="108"/>
                    </a:lnTo>
                    <a:lnTo>
                      <a:pt x="315" y="110"/>
                    </a:lnTo>
                    <a:lnTo>
                      <a:pt x="321" y="110"/>
                    </a:lnTo>
                    <a:lnTo>
                      <a:pt x="328" y="110"/>
                    </a:lnTo>
                    <a:lnTo>
                      <a:pt x="330" y="110"/>
                    </a:lnTo>
                    <a:lnTo>
                      <a:pt x="333" y="113"/>
                    </a:lnTo>
                    <a:lnTo>
                      <a:pt x="335" y="115"/>
                    </a:lnTo>
                    <a:lnTo>
                      <a:pt x="337" y="115"/>
                    </a:lnTo>
                    <a:lnTo>
                      <a:pt x="340" y="115"/>
                    </a:lnTo>
                    <a:lnTo>
                      <a:pt x="342" y="115"/>
                    </a:lnTo>
                    <a:lnTo>
                      <a:pt x="343" y="117"/>
                    </a:lnTo>
                    <a:lnTo>
                      <a:pt x="350" y="122"/>
                    </a:lnTo>
                    <a:lnTo>
                      <a:pt x="350" y="125"/>
                    </a:lnTo>
                    <a:lnTo>
                      <a:pt x="350" y="127"/>
                    </a:lnTo>
                    <a:lnTo>
                      <a:pt x="359" y="127"/>
                    </a:lnTo>
                    <a:lnTo>
                      <a:pt x="360" y="127"/>
                    </a:lnTo>
                    <a:lnTo>
                      <a:pt x="369" y="129"/>
                    </a:lnTo>
                    <a:lnTo>
                      <a:pt x="371" y="132"/>
                    </a:lnTo>
                    <a:lnTo>
                      <a:pt x="374" y="130"/>
                    </a:lnTo>
                    <a:lnTo>
                      <a:pt x="376" y="129"/>
                    </a:lnTo>
                    <a:lnTo>
                      <a:pt x="381" y="129"/>
                    </a:lnTo>
                    <a:lnTo>
                      <a:pt x="389" y="127"/>
                    </a:lnTo>
                    <a:lnTo>
                      <a:pt x="391" y="125"/>
                    </a:lnTo>
                    <a:lnTo>
                      <a:pt x="393" y="125"/>
                    </a:lnTo>
                    <a:lnTo>
                      <a:pt x="394" y="125"/>
                    </a:lnTo>
                    <a:lnTo>
                      <a:pt x="398" y="125"/>
                    </a:lnTo>
                    <a:lnTo>
                      <a:pt x="399" y="127"/>
                    </a:lnTo>
                    <a:lnTo>
                      <a:pt x="401" y="130"/>
                    </a:lnTo>
                    <a:lnTo>
                      <a:pt x="401" y="132"/>
                    </a:lnTo>
                    <a:lnTo>
                      <a:pt x="403" y="134"/>
                    </a:lnTo>
                    <a:lnTo>
                      <a:pt x="410" y="134"/>
                    </a:lnTo>
                    <a:lnTo>
                      <a:pt x="423" y="135"/>
                    </a:lnTo>
                    <a:lnTo>
                      <a:pt x="428" y="132"/>
                    </a:lnTo>
                    <a:lnTo>
                      <a:pt x="430" y="130"/>
                    </a:lnTo>
                    <a:lnTo>
                      <a:pt x="442" y="129"/>
                    </a:lnTo>
                    <a:lnTo>
                      <a:pt x="452" y="129"/>
                    </a:lnTo>
                    <a:lnTo>
                      <a:pt x="457" y="129"/>
                    </a:lnTo>
                    <a:lnTo>
                      <a:pt x="459" y="129"/>
                    </a:lnTo>
                    <a:lnTo>
                      <a:pt x="467" y="130"/>
                    </a:lnTo>
                    <a:lnTo>
                      <a:pt x="472" y="125"/>
                    </a:lnTo>
                    <a:lnTo>
                      <a:pt x="474" y="124"/>
                    </a:lnTo>
                    <a:lnTo>
                      <a:pt x="476" y="124"/>
                    </a:lnTo>
                    <a:lnTo>
                      <a:pt x="479" y="127"/>
                    </a:lnTo>
                    <a:lnTo>
                      <a:pt x="481" y="127"/>
                    </a:lnTo>
                    <a:lnTo>
                      <a:pt x="486" y="127"/>
                    </a:lnTo>
                    <a:lnTo>
                      <a:pt x="489" y="127"/>
                    </a:lnTo>
                    <a:lnTo>
                      <a:pt x="494" y="127"/>
                    </a:lnTo>
                    <a:lnTo>
                      <a:pt x="499" y="127"/>
                    </a:lnTo>
                    <a:lnTo>
                      <a:pt x="501" y="129"/>
                    </a:lnTo>
                    <a:lnTo>
                      <a:pt x="503" y="130"/>
                    </a:lnTo>
                    <a:lnTo>
                      <a:pt x="504" y="130"/>
                    </a:lnTo>
                    <a:lnTo>
                      <a:pt x="508" y="130"/>
                    </a:lnTo>
                    <a:lnTo>
                      <a:pt x="511" y="130"/>
                    </a:lnTo>
                    <a:lnTo>
                      <a:pt x="516" y="129"/>
                    </a:lnTo>
                    <a:lnTo>
                      <a:pt x="518" y="127"/>
                    </a:lnTo>
                    <a:lnTo>
                      <a:pt x="520" y="125"/>
                    </a:lnTo>
                    <a:lnTo>
                      <a:pt x="542" y="130"/>
                    </a:lnTo>
                    <a:lnTo>
                      <a:pt x="543" y="130"/>
                    </a:lnTo>
                    <a:lnTo>
                      <a:pt x="545" y="132"/>
                    </a:lnTo>
                    <a:lnTo>
                      <a:pt x="550" y="132"/>
                    </a:lnTo>
                    <a:lnTo>
                      <a:pt x="552" y="134"/>
                    </a:lnTo>
                    <a:lnTo>
                      <a:pt x="555" y="134"/>
                    </a:lnTo>
                    <a:lnTo>
                      <a:pt x="557" y="134"/>
                    </a:lnTo>
                    <a:lnTo>
                      <a:pt x="564" y="135"/>
                    </a:lnTo>
                    <a:lnTo>
                      <a:pt x="565" y="135"/>
                    </a:lnTo>
                    <a:lnTo>
                      <a:pt x="569" y="137"/>
                    </a:lnTo>
                    <a:lnTo>
                      <a:pt x="572" y="139"/>
                    </a:lnTo>
                    <a:lnTo>
                      <a:pt x="574" y="139"/>
                    </a:lnTo>
                    <a:lnTo>
                      <a:pt x="576" y="139"/>
                    </a:lnTo>
                    <a:lnTo>
                      <a:pt x="582" y="141"/>
                    </a:lnTo>
                    <a:lnTo>
                      <a:pt x="591" y="142"/>
                    </a:lnTo>
                    <a:lnTo>
                      <a:pt x="593" y="142"/>
                    </a:lnTo>
                    <a:lnTo>
                      <a:pt x="620" y="149"/>
                    </a:lnTo>
                    <a:lnTo>
                      <a:pt x="626" y="151"/>
                    </a:lnTo>
                    <a:lnTo>
                      <a:pt x="628" y="152"/>
                    </a:lnTo>
                    <a:lnTo>
                      <a:pt x="630" y="152"/>
                    </a:lnTo>
                    <a:lnTo>
                      <a:pt x="648" y="156"/>
                    </a:lnTo>
                    <a:lnTo>
                      <a:pt x="669" y="161"/>
                    </a:lnTo>
                    <a:lnTo>
                      <a:pt x="670" y="168"/>
                    </a:lnTo>
                    <a:lnTo>
                      <a:pt x="670" y="171"/>
                    </a:lnTo>
                    <a:lnTo>
                      <a:pt x="672" y="173"/>
                    </a:lnTo>
                    <a:lnTo>
                      <a:pt x="674" y="180"/>
                    </a:lnTo>
                    <a:lnTo>
                      <a:pt x="676" y="181"/>
                    </a:lnTo>
                    <a:lnTo>
                      <a:pt x="684" y="190"/>
                    </a:lnTo>
                    <a:lnTo>
                      <a:pt x="687" y="191"/>
                    </a:lnTo>
                    <a:lnTo>
                      <a:pt x="689" y="196"/>
                    </a:lnTo>
                    <a:lnTo>
                      <a:pt x="691" y="198"/>
                    </a:lnTo>
                    <a:lnTo>
                      <a:pt x="689" y="200"/>
                    </a:lnTo>
                    <a:lnTo>
                      <a:pt x="689" y="203"/>
                    </a:lnTo>
                    <a:lnTo>
                      <a:pt x="689" y="205"/>
                    </a:lnTo>
                    <a:lnTo>
                      <a:pt x="691" y="207"/>
                    </a:lnTo>
                    <a:lnTo>
                      <a:pt x="691" y="208"/>
                    </a:lnTo>
                    <a:lnTo>
                      <a:pt x="692" y="212"/>
                    </a:lnTo>
                    <a:lnTo>
                      <a:pt x="692" y="213"/>
                    </a:lnTo>
                    <a:lnTo>
                      <a:pt x="692" y="215"/>
                    </a:lnTo>
                    <a:lnTo>
                      <a:pt x="691" y="217"/>
                    </a:lnTo>
                    <a:lnTo>
                      <a:pt x="682" y="225"/>
                    </a:lnTo>
                    <a:lnTo>
                      <a:pt x="669" y="244"/>
                    </a:lnTo>
                    <a:lnTo>
                      <a:pt x="667" y="251"/>
                    </a:lnTo>
                    <a:lnTo>
                      <a:pt x="665" y="252"/>
                    </a:lnTo>
                    <a:lnTo>
                      <a:pt x="664" y="257"/>
                    </a:lnTo>
                    <a:lnTo>
                      <a:pt x="660" y="264"/>
                    </a:lnTo>
                    <a:lnTo>
                      <a:pt x="655" y="271"/>
                    </a:lnTo>
                    <a:lnTo>
                      <a:pt x="648" y="278"/>
                    </a:lnTo>
                    <a:lnTo>
                      <a:pt x="647" y="281"/>
                    </a:lnTo>
                    <a:lnTo>
                      <a:pt x="647" y="285"/>
                    </a:lnTo>
                    <a:lnTo>
                      <a:pt x="648" y="286"/>
                    </a:lnTo>
                    <a:lnTo>
                      <a:pt x="648" y="288"/>
                    </a:lnTo>
                    <a:lnTo>
                      <a:pt x="645" y="293"/>
                    </a:lnTo>
                    <a:lnTo>
                      <a:pt x="642" y="296"/>
                    </a:lnTo>
                    <a:lnTo>
                      <a:pt x="637" y="301"/>
                    </a:lnTo>
                    <a:lnTo>
                      <a:pt x="630" y="305"/>
                    </a:lnTo>
                    <a:lnTo>
                      <a:pt x="628" y="305"/>
                    </a:lnTo>
                    <a:lnTo>
                      <a:pt x="626" y="307"/>
                    </a:lnTo>
                    <a:lnTo>
                      <a:pt x="625" y="308"/>
                    </a:lnTo>
                    <a:lnTo>
                      <a:pt x="621" y="315"/>
                    </a:lnTo>
                    <a:lnTo>
                      <a:pt x="618" y="318"/>
                    </a:lnTo>
                    <a:lnTo>
                      <a:pt x="615" y="327"/>
                    </a:lnTo>
                    <a:lnTo>
                      <a:pt x="615" y="329"/>
                    </a:lnTo>
                    <a:lnTo>
                      <a:pt x="613" y="329"/>
                    </a:lnTo>
                    <a:lnTo>
                      <a:pt x="608" y="334"/>
                    </a:lnTo>
                    <a:lnTo>
                      <a:pt x="608" y="335"/>
                    </a:lnTo>
                    <a:lnTo>
                      <a:pt x="606" y="351"/>
                    </a:lnTo>
                    <a:lnTo>
                      <a:pt x="604" y="352"/>
                    </a:lnTo>
                    <a:lnTo>
                      <a:pt x="604" y="354"/>
                    </a:lnTo>
                    <a:lnTo>
                      <a:pt x="604" y="356"/>
                    </a:lnTo>
                    <a:lnTo>
                      <a:pt x="604" y="357"/>
                    </a:lnTo>
                    <a:lnTo>
                      <a:pt x="604" y="359"/>
                    </a:lnTo>
                    <a:lnTo>
                      <a:pt x="604" y="361"/>
                    </a:lnTo>
                    <a:lnTo>
                      <a:pt x="615" y="364"/>
                    </a:lnTo>
                    <a:lnTo>
                      <a:pt x="618" y="366"/>
                    </a:lnTo>
                    <a:lnTo>
                      <a:pt x="620" y="366"/>
                    </a:lnTo>
                    <a:lnTo>
                      <a:pt x="623" y="374"/>
                    </a:lnTo>
                    <a:lnTo>
                      <a:pt x="623" y="376"/>
                    </a:lnTo>
                    <a:lnTo>
                      <a:pt x="623" y="378"/>
                    </a:lnTo>
                    <a:lnTo>
                      <a:pt x="618" y="383"/>
                    </a:lnTo>
                    <a:lnTo>
                      <a:pt x="615" y="396"/>
                    </a:lnTo>
                    <a:lnTo>
                      <a:pt x="611" y="405"/>
                    </a:lnTo>
                    <a:lnTo>
                      <a:pt x="609" y="408"/>
                    </a:lnTo>
                    <a:lnTo>
                      <a:pt x="609" y="410"/>
                    </a:lnTo>
                    <a:lnTo>
                      <a:pt x="608" y="410"/>
                    </a:lnTo>
                    <a:lnTo>
                      <a:pt x="604" y="417"/>
                    </a:lnTo>
                    <a:lnTo>
                      <a:pt x="601" y="425"/>
                    </a:lnTo>
                    <a:lnTo>
                      <a:pt x="601" y="427"/>
                    </a:lnTo>
                    <a:lnTo>
                      <a:pt x="601" y="429"/>
                    </a:lnTo>
                    <a:lnTo>
                      <a:pt x="601" y="430"/>
                    </a:lnTo>
                    <a:lnTo>
                      <a:pt x="599" y="432"/>
                    </a:lnTo>
                    <a:lnTo>
                      <a:pt x="599" y="434"/>
                    </a:lnTo>
                    <a:lnTo>
                      <a:pt x="599" y="437"/>
                    </a:lnTo>
                    <a:lnTo>
                      <a:pt x="599" y="439"/>
                    </a:lnTo>
                    <a:lnTo>
                      <a:pt x="598" y="439"/>
                    </a:lnTo>
                    <a:lnTo>
                      <a:pt x="598" y="440"/>
                    </a:lnTo>
                    <a:lnTo>
                      <a:pt x="598" y="442"/>
                    </a:lnTo>
                    <a:lnTo>
                      <a:pt x="598" y="444"/>
                    </a:lnTo>
                    <a:lnTo>
                      <a:pt x="582" y="508"/>
                    </a:lnTo>
                    <a:lnTo>
                      <a:pt x="577" y="534"/>
                    </a:lnTo>
                    <a:lnTo>
                      <a:pt x="555" y="628"/>
                    </a:lnTo>
                    <a:lnTo>
                      <a:pt x="465" y="608"/>
                    </a:lnTo>
                    <a:lnTo>
                      <a:pt x="421" y="598"/>
                    </a:lnTo>
                    <a:lnTo>
                      <a:pt x="420" y="598"/>
                    </a:lnTo>
                    <a:lnTo>
                      <a:pt x="379" y="586"/>
                    </a:lnTo>
                    <a:lnTo>
                      <a:pt x="376" y="586"/>
                    </a:lnTo>
                    <a:lnTo>
                      <a:pt x="343" y="578"/>
                    </a:lnTo>
                    <a:lnTo>
                      <a:pt x="328" y="573"/>
                    </a:lnTo>
                    <a:lnTo>
                      <a:pt x="327" y="573"/>
                    </a:lnTo>
                    <a:lnTo>
                      <a:pt x="305" y="567"/>
                    </a:lnTo>
                    <a:lnTo>
                      <a:pt x="301" y="567"/>
                    </a:lnTo>
                    <a:lnTo>
                      <a:pt x="274" y="559"/>
                    </a:lnTo>
                    <a:lnTo>
                      <a:pt x="259" y="556"/>
                    </a:lnTo>
                    <a:lnTo>
                      <a:pt x="247" y="552"/>
                    </a:lnTo>
                    <a:lnTo>
                      <a:pt x="238" y="549"/>
                    </a:lnTo>
                    <a:lnTo>
                      <a:pt x="225" y="545"/>
                    </a:lnTo>
                    <a:lnTo>
                      <a:pt x="223" y="545"/>
                    </a:lnTo>
                    <a:lnTo>
                      <a:pt x="222" y="545"/>
                    </a:lnTo>
                    <a:lnTo>
                      <a:pt x="216" y="544"/>
                    </a:lnTo>
                    <a:lnTo>
                      <a:pt x="210" y="542"/>
                    </a:lnTo>
                    <a:lnTo>
                      <a:pt x="206" y="540"/>
                    </a:lnTo>
                    <a:lnTo>
                      <a:pt x="198" y="539"/>
                    </a:lnTo>
                    <a:lnTo>
                      <a:pt x="196" y="537"/>
                    </a:lnTo>
                    <a:lnTo>
                      <a:pt x="174" y="530"/>
                    </a:lnTo>
                    <a:lnTo>
                      <a:pt x="162" y="527"/>
                    </a:lnTo>
                    <a:lnTo>
                      <a:pt x="152" y="523"/>
                    </a:lnTo>
                    <a:lnTo>
                      <a:pt x="145" y="522"/>
                    </a:lnTo>
                    <a:lnTo>
                      <a:pt x="135" y="520"/>
                    </a:lnTo>
                    <a:lnTo>
                      <a:pt x="125" y="517"/>
                    </a:lnTo>
                    <a:lnTo>
                      <a:pt x="98" y="510"/>
                    </a:lnTo>
                    <a:lnTo>
                      <a:pt x="94" y="508"/>
                    </a:lnTo>
                    <a:lnTo>
                      <a:pt x="86" y="505"/>
                    </a:lnTo>
                    <a:lnTo>
                      <a:pt x="81" y="503"/>
                    </a:lnTo>
                    <a:lnTo>
                      <a:pt x="71" y="501"/>
                    </a:lnTo>
                    <a:lnTo>
                      <a:pt x="59" y="498"/>
                    </a:lnTo>
                    <a:lnTo>
                      <a:pt x="50" y="495"/>
                    </a:lnTo>
                    <a:lnTo>
                      <a:pt x="35" y="491"/>
                    </a:lnTo>
                    <a:lnTo>
                      <a:pt x="15" y="484"/>
                    </a:lnTo>
                    <a:lnTo>
                      <a:pt x="13" y="484"/>
                    </a:lnTo>
                    <a:lnTo>
                      <a:pt x="6" y="483"/>
                    </a:lnTo>
                    <a:lnTo>
                      <a:pt x="6" y="481"/>
                    </a:lnTo>
                    <a:lnTo>
                      <a:pt x="3" y="476"/>
                    </a:lnTo>
                    <a:lnTo>
                      <a:pt x="1" y="474"/>
                    </a:lnTo>
                    <a:lnTo>
                      <a:pt x="0" y="471"/>
                    </a:lnTo>
                    <a:lnTo>
                      <a:pt x="0" y="468"/>
                    </a:lnTo>
                    <a:lnTo>
                      <a:pt x="0" y="466"/>
                    </a:lnTo>
                    <a:lnTo>
                      <a:pt x="0" y="464"/>
                    </a:lnTo>
                    <a:lnTo>
                      <a:pt x="0" y="462"/>
                    </a:lnTo>
                    <a:lnTo>
                      <a:pt x="0" y="461"/>
                    </a:lnTo>
                    <a:lnTo>
                      <a:pt x="0" y="459"/>
                    </a:lnTo>
                    <a:lnTo>
                      <a:pt x="1" y="457"/>
                    </a:lnTo>
                    <a:lnTo>
                      <a:pt x="0" y="456"/>
                    </a:lnTo>
                    <a:lnTo>
                      <a:pt x="1" y="454"/>
                    </a:lnTo>
                    <a:lnTo>
                      <a:pt x="1" y="452"/>
                    </a:lnTo>
                    <a:lnTo>
                      <a:pt x="0" y="449"/>
                    </a:lnTo>
                    <a:lnTo>
                      <a:pt x="0" y="447"/>
                    </a:lnTo>
                    <a:lnTo>
                      <a:pt x="1" y="445"/>
                    </a:lnTo>
                    <a:lnTo>
                      <a:pt x="1" y="442"/>
                    </a:lnTo>
                    <a:lnTo>
                      <a:pt x="1" y="439"/>
                    </a:lnTo>
                    <a:lnTo>
                      <a:pt x="1" y="437"/>
                    </a:lnTo>
                    <a:lnTo>
                      <a:pt x="3" y="434"/>
                    </a:lnTo>
                    <a:lnTo>
                      <a:pt x="3" y="432"/>
                    </a:lnTo>
                    <a:lnTo>
                      <a:pt x="5" y="429"/>
                    </a:lnTo>
                    <a:lnTo>
                      <a:pt x="5" y="427"/>
                    </a:lnTo>
                    <a:lnTo>
                      <a:pt x="6" y="423"/>
                    </a:lnTo>
                    <a:lnTo>
                      <a:pt x="6" y="422"/>
                    </a:lnTo>
                    <a:lnTo>
                      <a:pt x="6" y="420"/>
                    </a:lnTo>
                    <a:lnTo>
                      <a:pt x="10" y="415"/>
                    </a:lnTo>
                    <a:lnTo>
                      <a:pt x="11" y="413"/>
                    </a:lnTo>
                    <a:lnTo>
                      <a:pt x="13" y="412"/>
                    </a:lnTo>
                    <a:lnTo>
                      <a:pt x="13" y="408"/>
                    </a:lnTo>
                    <a:lnTo>
                      <a:pt x="13" y="407"/>
                    </a:lnTo>
                    <a:lnTo>
                      <a:pt x="13" y="405"/>
                    </a:lnTo>
                    <a:lnTo>
                      <a:pt x="13" y="401"/>
                    </a:lnTo>
                    <a:lnTo>
                      <a:pt x="11" y="398"/>
                    </a:lnTo>
                    <a:lnTo>
                      <a:pt x="11" y="396"/>
                    </a:lnTo>
                    <a:lnTo>
                      <a:pt x="11" y="391"/>
                    </a:lnTo>
                    <a:lnTo>
                      <a:pt x="11" y="390"/>
                    </a:lnTo>
                    <a:lnTo>
                      <a:pt x="10" y="390"/>
                    </a:lnTo>
                    <a:lnTo>
                      <a:pt x="10" y="391"/>
                    </a:lnTo>
                    <a:lnTo>
                      <a:pt x="10" y="390"/>
                    </a:lnTo>
                    <a:lnTo>
                      <a:pt x="10" y="388"/>
                    </a:lnTo>
                    <a:lnTo>
                      <a:pt x="10" y="385"/>
                    </a:lnTo>
                    <a:lnTo>
                      <a:pt x="10" y="381"/>
                    </a:lnTo>
                    <a:lnTo>
                      <a:pt x="10" y="379"/>
                    </a:lnTo>
                    <a:lnTo>
                      <a:pt x="10" y="378"/>
                    </a:lnTo>
                    <a:lnTo>
                      <a:pt x="17" y="369"/>
                    </a:lnTo>
                    <a:lnTo>
                      <a:pt x="20" y="366"/>
                    </a:lnTo>
                    <a:lnTo>
                      <a:pt x="22" y="362"/>
                    </a:lnTo>
                    <a:lnTo>
                      <a:pt x="23" y="361"/>
                    </a:lnTo>
                    <a:lnTo>
                      <a:pt x="27" y="354"/>
                    </a:lnTo>
                    <a:lnTo>
                      <a:pt x="28" y="351"/>
                    </a:lnTo>
                    <a:lnTo>
                      <a:pt x="28" y="349"/>
                    </a:lnTo>
                    <a:lnTo>
                      <a:pt x="30" y="347"/>
                    </a:lnTo>
                    <a:lnTo>
                      <a:pt x="33" y="342"/>
                    </a:lnTo>
                    <a:lnTo>
                      <a:pt x="35" y="339"/>
                    </a:lnTo>
                    <a:lnTo>
                      <a:pt x="35" y="337"/>
                    </a:lnTo>
                    <a:lnTo>
                      <a:pt x="39" y="332"/>
                    </a:lnTo>
                    <a:lnTo>
                      <a:pt x="39" y="330"/>
                    </a:lnTo>
                    <a:lnTo>
                      <a:pt x="39" y="329"/>
                    </a:lnTo>
                    <a:lnTo>
                      <a:pt x="37" y="329"/>
                    </a:lnTo>
                    <a:lnTo>
                      <a:pt x="37" y="327"/>
                    </a:lnTo>
                    <a:lnTo>
                      <a:pt x="39" y="325"/>
                    </a:lnTo>
                    <a:lnTo>
                      <a:pt x="40" y="324"/>
                    </a:lnTo>
                    <a:lnTo>
                      <a:pt x="42" y="324"/>
                    </a:lnTo>
                    <a:lnTo>
                      <a:pt x="44" y="324"/>
                    </a:lnTo>
                    <a:lnTo>
                      <a:pt x="47" y="320"/>
                    </a:lnTo>
                    <a:lnTo>
                      <a:pt x="50" y="315"/>
                    </a:lnTo>
                    <a:lnTo>
                      <a:pt x="56" y="308"/>
                    </a:lnTo>
                    <a:lnTo>
                      <a:pt x="59" y="303"/>
                    </a:lnTo>
                    <a:lnTo>
                      <a:pt x="62" y="296"/>
                    </a:lnTo>
                    <a:lnTo>
                      <a:pt x="66" y="290"/>
                    </a:lnTo>
                    <a:lnTo>
                      <a:pt x="66" y="288"/>
                    </a:lnTo>
                    <a:lnTo>
                      <a:pt x="67" y="286"/>
                    </a:lnTo>
                    <a:lnTo>
                      <a:pt x="72" y="274"/>
                    </a:lnTo>
                    <a:lnTo>
                      <a:pt x="76" y="269"/>
                    </a:lnTo>
                    <a:lnTo>
                      <a:pt x="78" y="264"/>
                    </a:lnTo>
                    <a:lnTo>
                      <a:pt x="79" y="259"/>
                    </a:lnTo>
                    <a:lnTo>
                      <a:pt x="83" y="249"/>
                    </a:lnTo>
                    <a:lnTo>
                      <a:pt x="86" y="242"/>
                    </a:lnTo>
                    <a:lnTo>
                      <a:pt x="88" y="239"/>
                    </a:lnTo>
                    <a:lnTo>
                      <a:pt x="89" y="234"/>
                    </a:lnTo>
                    <a:lnTo>
                      <a:pt x="91" y="232"/>
                    </a:lnTo>
                    <a:lnTo>
                      <a:pt x="91" y="230"/>
                    </a:lnTo>
                    <a:lnTo>
                      <a:pt x="91" y="227"/>
                    </a:lnTo>
                    <a:lnTo>
                      <a:pt x="93" y="224"/>
                    </a:lnTo>
                    <a:lnTo>
                      <a:pt x="93" y="222"/>
                    </a:lnTo>
                    <a:lnTo>
                      <a:pt x="94" y="218"/>
                    </a:lnTo>
                    <a:lnTo>
                      <a:pt x="96" y="217"/>
                    </a:lnTo>
                    <a:lnTo>
                      <a:pt x="98" y="212"/>
                    </a:lnTo>
                    <a:lnTo>
                      <a:pt x="100" y="207"/>
                    </a:lnTo>
                    <a:lnTo>
                      <a:pt x="101" y="207"/>
                    </a:lnTo>
                    <a:lnTo>
                      <a:pt x="101" y="205"/>
                    </a:lnTo>
                    <a:lnTo>
                      <a:pt x="101" y="203"/>
                    </a:lnTo>
                    <a:lnTo>
                      <a:pt x="103" y="200"/>
                    </a:lnTo>
                    <a:lnTo>
                      <a:pt x="103" y="198"/>
                    </a:lnTo>
                    <a:lnTo>
                      <a:pt x="103" y="196"/>
                    </a:lnTo>
                    <a:lnTo>
                      <a:pt x="105" y="193"/>
                    </a:lnTo>
                    <a:lnTo>
                      <a:pt x="108" y="185"/>
                    </a:lnTo>
                    <a:lnTo>
                      <a:pt x="106" y="185"/>
                    </a:lnTo>
                    <a:lnTo>
                      <a:pt x="108" y="183"/>
                    </a:lnTo>
                    <a:lnTo>
                      <a:pt x="110" y="183"/>
                    </a:lnTo>
                    <a:lnTo>
                      <a:pt x="110" y="180"/>
                    </a:lnTo>
                    <a:lnTo>
                      <a:pt x="111" y="178"/>
                    </a:lnTo>
                    <a:lnTo>
                      <a:pt x="110" y="176"/>
                    </a:lnTo>
                    <a:lnTo>
                      <a:pt x="111" y="174"/>
                    </a:lnTo>
                    <a:lnTo>
                      <a:pt x="113" y="171"/>
                    </a:lnTo>
                    <a:lnTo>
                      <a:pt x="113" y="168"/>
                    </a:lnTo>
                    <a:lnTo>
                      <a:pt x="113" y="166"/>
                    </a:lnTo>
                    <a:lnTo>
                      <a:pt x="115" y="163"/>
                    </a:lnTo>
                    <a:lnTo>
                      <a:pt x="116" y="159"/>
                    </a:lnTo>
                    <a:lnTo>
                      <a:pt x="118" y="157"/>
                    </a:lnTo>
                    <a:lnTo>
                      <a:pt x="122" y="152"/>
                    </a:lnTo>
                    <a:lnTo>
                      <a:pt x="122" y="149"/>
                    </a:lnTo>
                    <a:lnTo>
                      <a:pt x="123" y="149"/>
                    </a:lnTo>
                    <a:lnTo>
                      <a:pt x="123" y="147"/>
                    </a:lnTo>
                    <a:lnTo>
                      <a:pt x="125" y="144"/>
                    </a:lnTo>
                    <a:lnTo>
                      <a:pt x="128" y="137"/>
                    </a:lnTo>
                    <a:lnTo>
                      <a:pt x="128" y="135"/>
                    </a:lnTo>
                    <a:lnTo>
                      <a:pt x="127" y="135"/>
                    </a:lnTo>
                    <a:lnTo>
                      <a:pt x="128" y="134"/>
                    </a:lnTo>
                    <a:lnTo>
                      <a:pt x="128" y="132"/>
                    </a:lnTo>
                    <a:lnTo>
                      <a:pt x="130" y="132"/>
                    </a:lnTo>
                    <a:lnTo>
                      <a:pt x="130" y="130"/>
                    </a:lnTo>
                    <a:lnTo>
                      <a:pt x="133" y="125"/>
                    </a:lnTo>
                    <a:lnTo>
                      <a:pt x="137" y="119"/>
                    </a:lnTo>
                    <a:lnTo>
                      <a:pt x="137" y="117"/>
                    </a:lnTo>
                    <a:lnTo>
                      <a:pt x="139" y="110"/>
                    </a:lnTo>
                    <a:lnTo>
                      <a:pt x="140" y="107"/>
                    </a:lnTo>
                    <a:lnTo>
                      <a:pt x="140" y="103"/>
                    </a:lnTo>
                    <a:lnTo>
                      <a:pt x="139" y="103"/>
                    </a:lnTo>
                    <a:lnTo>
                      <a:pt x="139" y="102"/>
                    </a:lnTo>
                    <a:lnTo>
                      <a:pt x="140" y="102"/>
                    </a:lnTo>
                    <a:lnTo>
                      <a:pt x="142" y="98"/>
                    </a:lnTo>
                    <a:lnTo>
                      <a:pt x="145" y="93"/>
                    </a:lnTo>
                    <a:lnTo>
                      <a:pt x="145" y="91"/>
                    </a:lnTo>
                    <a:lnTo>
                      <a:pt x="145" y="88"/>
                    </a:lnTo>
                    <a:lnTo>
                      <a:pt x="145" y="86"/>
                    </a:lnTo>
                    <a:lnTo>
                      <a:pt x="147" y="86"/>
                    </a:lnTo>
                    <a:lnTo>
                      <a:pt x="147" y="85"/>
                    </a:lnTo>
                    <a:lnTo>
                      <a:pt x="150" y="78"/>
                    </a:lnTo>
                    <a:lnTo>
                      <a:pt x="150" y="76"/>
                    </a:lnTo>
                    <a:lnTo>
                      <a:pt x="150" y="74"/>
                    </a:lnTo>
                    <a:lnTo>
                      <a:pt x="154" y="66"/>
                    </a:lnTo>
                    <a:lnTo>
                      <a:pt x="155" y="61"/>
                    </a:lnTo>
                    <a:lnTo>
                      <a:pt x="155" y="59"/>
                    </a:lnTo>
                    <a:lnTo>
                      <a:pt x="155" y="56"/>
                    </a:lnTo>
                    <a:lnTo>
                      <a:pt x="154" y="54"/>
                    </a:lnTo>
                    <a:lnTo>
                      <a:pt x="155" y="54"/>
                    </a:lnTo>
                    <a:lnTo>
                      <a:pt x="155" y="52"/>
                    </a:lnTo>
                    <a:lnTo>
                      <a:pt x="159" y="46"/>
                    </a:lnTo>
                    <a:lnTo>
                      <a:pt x="161" y="42"/>
                    </a:lnTo>
                    <a:lnTo>
                      <a:pt x="161" y="37"/>
                    </a:lnTo>
                    <a:lnTo>
                      <a:pt x="161" y="36"/>
                    </a:lnTo>
                    <a:lnTo>
                      <a:pt x="161" y="34"/>
                    </a:lnTo>
                    <a:lnTo>
                      <a:pt x="161" y="32"/>
                    </a:lnTo>
                    <a:lnTo>
                      <a:pt x="162" y="30"/>
                    </a:lnTo>
                    <a:lnTo>
                      <a:pt x="164" y="30"/>
                    </a:lnTo>
                    <a:lnTo>
                      <a:pt x="166" y="30"/>
                    </a:lnTo>
                    <a:lnTo>
                      <a:pt x="167" y="27"/>
                    </a:lnTo>
                    <a:lnTo>
                      <a:pt x="169" y="24"/>
                    </a:lnTo>
                    <a:lnTo>
                      <a:pt x="169" y="20"/>
                    </a:lnTo>
                    <a:lnTo>
                      <a:pt x="169" y="15"/>
                    </a:lnTo>
                    <a:lnTo>
                      <a:pt x="169" y="12"/>
                    </a:lnTo>
                    <a:lnTo>
                      <a:pt x="169" y="8"/>
                    </a:lnTo>
                    <a:lnTo>
                      <a:pt x="169" y="3"/>
                    </a:lnTo>
                    <a:lnTo>
                      <a:pt x="169" y="0"/>
                    </a:lnTo>
                    <a:lnTo>
                      <a:pt x="167" y="0"/>
                    </a:lnTo>
                    <a:lnTo>
                      <a:pt x="169" y="0"/>
                    </a:lnTo>
                    <a:lnTo>
                      <a:pt x="171" y="0"/>
                    </a:lnTo>
                    <a:lnTo>
                      <a:pt x="171" y="2"/>
                    </a:lnTo>
                    <a:lnTo>
                      <a:pt x="171" y="3"/>
                    </a:lnTo>
                    <a:lnTo>
                      <a:pt x="172" y="3"/>
                    </a:lnTo>
                    <a:lnTo>
                      <a:pt x="172" y="5"/>
                    </a:lnTo>
                    <a:lnTo>
                      <a:pt x="174" y="7"/>
                    </a:lnTo>
                    <a:lnTo>
                      <a:pt x="174" y="8"/>
                    </a:lnTo>
                    <a:lnTo>
                      <a:pt x="176" y="10"/>
                    </a:lnTo>
                    <a:lnTo>
                      <a:pt x="177" y="12"/>
                    </a:lnTo>
                    <a:lnTo>
                      <a:pt x="179" y="12"/>
                    </a:lnTo>
                    <a:lnTo>
                      <a:pt x="179" y="10"/>
                    </a:lnTo>
                    <a:lnTo>
                      <a:pt x="177" y="8"/>
                    </a:lnTo>
                    <a:lnTo>
                      <a:pt x="179" y="8"/>
                    </a:lnTo>
                    <a:lnTo>
                      <a:pt x="181" y="8"/>
                    </a:lnTo>
                    <a:lnTo>
                      <a:pt x="183" y="8"/>
                    </a:lnTo>
                    <a:lnTo>
                      <a:pt x="186" y="8"/>
                    </a:lnTo>
                    <a:lnTo>
                      <a:pt x="188" y="8"/>
                    </a:lnTo>
                    <a:lnTo>
                      <a:pt x="189" y="10"/>
                    </a:lnTo>
                    <a:lnTo>
                      <a:pt x="193" y="8"/>
                    </a:lnTo>
                    <a:lnTo>
                      <a:pt x="194" y="8"/>
                    </a:lnTo>
                    <a:lnTo>
                      <a:pt x="194" y="10"/>
                    </a:lnTo>
                    <a:lnTo>
                      <a:pt x="196" y="8"/>
                    </a:lnTo>
                    <a:lnTo>
                      <a:pt x="196" y="7"/>
                    </a:lnTo>
                    <a:lnTo>
                      <a:pt x="198" y="7"/>
                    </a:lnTo>
                    <a:lnTo>
                      <a:pt x="198" y="8"/>
                    </a:lnTo>
                    <a:lnTo>
                      <a:pt x="200" y="8"/>
                    </a:lnTo>
                    <a:lnTo>
                      <a:pt x="203" y="8"/>
                    </a:lnTo>
                    <a:lnTo>
                      <a:pt x="203" y="7"/>
                    </a:lnTo>
                    <a:lnTo>
                      <a:pt x="208" y="7"/>
                    </a:lnTo>
                    <a:lnTo>
                      <a:pt x="210" y="10"/>
                    </a:lnTo>
                    <a:lnTo>
                      <a:pt x="210" y="12"/>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14" name="Freeform 211"/>
              <p:cNvSpPr>
                <a:spLocks/>
              </p:cNvSpPr>
              <p:nvPr/>
            </p:nvSpPr>
            <p:spPr bwMode="auto">
              <a:xfrm>
                <a:off x="7951788" y="2406650"/>
                <a:ext cx="793750" cy="552450"/>
              </a:xfrm>
              <a:custGeom>
                <a:avLst/>
                <a:gdLst>
                  <a:gd name="T0" fmla="*/ 76 w 500"/>
                  <a:gd name="T1" fmla="*/ 65 h 348"/>
                  <a:gd name="T2" fmla="*/ 173 w 500"/>
                  <a:gd name="T3" fmla="*/ 46 h 348"/>
                  <a:gd name="T4" fmla="*/ 215 w 500"/>
                  <a:gd name="T5" fmla="*/ 39 h 348"/>
                  <a:gd name="T6" fmla="*/ 276 w 500"/>
                  <a:gd name="T7" fmla="*/ 26 h 348"/>
                  <a:gd name="T8" fmla="*/ 288 w 500"/>
                  <a:gd name="T9" fmla="*/ 24 h 348"/>
                  <a:gd name="T10" fmla="*/ 340 w 500"/>
                  <a:gd name="T11" fmla="*/ 14 h 348"/>
                  <a:gd name="T12" fmla="*/ 391 w 500"/>
                  <a:gd name="T13" fmla="*/ 2 h 348"/>
                  <a:gd name="T14" fmla="*/ 408 w 500"/>
                  <a:gd name="T15" fmla="*/ 5 h 348"/>
                  <a:gd name="T16" fmla="*/ 435 w 500"/>
                  <a:gd name="T17" fmla="*/ 38 h 348"/>
                  <a:gd name="T18" fmla="*/ 452 w 500"/>
                  <a:gd name="T19" fmla="*/ 56 h 348"/>
                  <a:gd name="T20" fmla="*/ 469 w 500"/>
                  <a:gd name="T21" fmla="*/ 63 h 348"/>
                  <a:gd name="T22" fmla="*/ 461 w 500"/>
                  <a:gd name="T23" fmla="*/ 82 h 348"/>
                  <a:gd name="T24" fmla="*/ 456 w 500"/>
                  <a:gd name="T25" fmla="*/ 99 h 348"/>
                  <a:gd name="T26" fmla="*/ 447 w 500"/>
                  <a:gd name="T27" fmla="*/ 110 h 348"/>
                  <a:gd name="T28" fmla="*/ 447 w 500"/>
                  <a:gd name="T29" fmla="*/ 117 h 348"/>
                  <a:gd name="T30" fmla="*/ 451 w 500"/>
                  <a:gd name="T31" fmla="*/ 139 h 348"/>
                  <a:gd name="T32" fmla="*/ 451 w 500"/>
                  <a:gd name="T33" fmla="*/ 159 h 348"/>
                  <a:gd name="T34" fmla="*/ 462 w 500"/>
                  <a:gd name="T35" fmla="*/ 166 h 348"/>
                  <a:gd name="T36" fmla="*/ 468 w 500"/>
                  <a:gd name="T37" fmla="*/ 182 h 348"/>
                  <a:gd name="T38" fmla="*/ 500 w 500"/>
                  <a:gd name="T39" fmla="*/ 205 h 348"/>
                  <a:gd name="T40" fmla="*/ 483 w 500"/>
                  <a:gd name="T41" fmla="*/ 222 h 348"/>
                  <a:gd name="T42" fmla="*/ 471 w 500"/>
                  <a:gd name="T43" fmla="*/ 246 h 348"/>
                  <a:gd name="T44" fmla="*/ 456 w 500"/>
                  <a:gd name="T45" fmla="*/ 256 h 348"/>
                  <a:gd name="T46" fmla="*/ 440 w 500"/>
                  <a:gd name="T47" fmla="*/ 258 h 348"/>
                  <a:gd name="T48" fmla="*/ 434 w 500"/>
                  <a:gd name="T49" fmla="*/ 261 h 348"/>
                  <a:gd name="T50" fmla="*/ 408 w 500"/>
                  <a:gd name="T51" fmla="*/ 278 h 348"/>
                  <a:gd name="T52" fmla="*/ 378 w 500"/>
                  <a:gd name="T53" fmla="*/ 285 h 348"/>
                  <a:gd name="T54" fmla="*/ 362 w 500"/>
                  <a:gd name="T55" fmla="*/ 288 h 348"/>
                  <a:gd name="T56" fmla="*/ 344 w 500"/>
                  <a:gd name="T57" fmla="*/ 292 h 348"/>
                  <a:gd name="T58" fmla="*/ 312 w 500"/>
                  <a:gd name="T59" fmla="*/ 298 h 348"/>
                  <a:gd name="T60" fmla="*/ 286 w 500"/>
                  <a:gd name="T61" fmla="*/ 303 h 348"/>
                  <a:gd name="T62" fmla="*/ 242 w 500"/>
                  <a:gd name="T63" fmla="*/ 312 h 348"/>
                  <a:gd name="T64" fmla="*/ 227 w 500"/>
                  <a:gd name="T65" fmla="*/ 315 h 348"/>
                  <a:gd name="T66" fmla="*/ 220 w 500"/>
                  <a:gd name="T67" fmla="*/ 315 h 348"/>
                  <a:gd name="T68" fmla="*/ 119 w 500"/>
                  <a:gd name="T69" fmla="*/ 334 h 348"/>
                  <a:gd name="T70" fmla="*/ 61 w 500"/>
                  <a:gd name="T71" fmla="*/ 344 h 348"/>
                  <a:gd name="T72" fmla="*/ 39 w 500"/>
                  <a:gd name="T73" fmla="*/ 319 h 348"/>
                  <a:gd name="T74" fmla="*/ 36 w 500"/>
                  <a:gd name="T75" fmla="*/ 293 h 348"/>
                  <a:gd name="T76" fmla="*/ 27 w 500"/>
                  <a:gd name="T77" fmla="*/ 244 h 348"/>
                  <a:gd name="T78" fmla="*/ 22 w 500"/>
                  <a:gd name="T79" fmla="*/ 214 h 348"/>
                  <a:gd name="T80" fmla="*/ 19 w 500"/>
                  <a:gd name="T81" fmla="*/ 197 h 348"/>
                  <a:gd name="T82" fmla="*/ 17 w 500"/>
                  <a:gd name="T83" fmla="*/ 185 h 348"/>
                  <a:gd name="T84" fmla="*/ 17 w 500"/>
                  <a:gd name="T85" fmla="*/ 182 h 348"/>
                  <a:gd name="T86" fmla="*/ 15 w 500"/>
                  <a:gd name="T87" fmla="*/ 170 h 348"/>
                  <a:gd name="T88" fmla="*/ 14 w 500"/>
                  <a:gd name="T89" fmla="*/ 159 h 348"/>
                  <a:gd name="T90" fmla="*/ 14 w 500"/>
                  <a:gd name="T91" fmla="*/ 156 h 348"/>
                  <a:gd name="T92" fmla="*/ 12 w 500"/>
                  <a:gd name="T93" fmla="*/ 146 h 348"/>
                  <a:gd name="T94" fmla="*/ 8 w 500"/>
                  <a:gd name="T95" fmla="*/ 132 h 348"/>
                  <a:gd name="T96" fmla="*/ 3 w 500"/>
                  <a:gd name="T97" fmla="*/ 95 h 348"/>
                  <a:gd name="T98" fmla="*/ 8 w 500"/>
                  <a:gd name="T99" fmla="*/ 75 h 348"/>
                  <a:gd name="T100" fmla="*/ 20 w 500"/>
                  <a:gd name="T101" fmla="*/ 65 h 348"/>
                  <a:gd name="T102" fmla="*/ 30 w 500"/>
                  <a:gd name="T103" fmla="*/ 51 h 348"/>
                  <a:gd name="T104" fmla="*/ 32 w 500"/>
                  <a:gd name="T105" fmla="*/ 54 h 348"/>
                  <a:gd name="T106" fmla="*/ 46 w 500"/>
                  <a:gd name="T107" fmla="*/ 41 h 348"/>
                  <a:gd name="T108" fmla="*/ 56 w 500"/>
                  <a:gd name="T109" fmla="*/ 4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348">
                    <a:moveTo>
                      <a:pt x="56" y="49"/>
                    </a:moveTo>
                    <a:lnTo>
                      <a:pt x="56" y="51"/>
                    </a:lnTo>
                    <a:lnTo>
                      <a:pt x="59" y="68"/>
                    </a:lnTo>
                    <a:lnTo>
                      <a:pt x="69" y="65"/>
                    </a:lnTo>
                    <a:lnTo>
                      <a:pt x="69" y="65"/>
                    </a:lnTo>
                    <a:lnTo>
                      <a:pt x="71" y="65"/>
                    </a:lnTo>
                    <a:lnTo>
                      <a:pt x="76" y="65"/>
                    </a:lnTo>
                    <a:lnTo>
                      <a:pt x="76" y="65"/>
                    </a:lnTo>
                    <a:lnTo>
                      <a:pt x="113" y="58"/>
                    </a:lnTo>
                    <a:lnTo>
                      <a:pt x="115" y="58"/>
                    </a:lnTo>
                    <a:lnTo>
                      <a:pt x="125" y="56"/>
                    </a:lnTo>
                    <a:lnTo>
                      <a:pt x="129" y="54"/>
                    </a:lnTo>
                    <a:lnTo>
                      <a:pt x="149" y="51"/>
                    </a:lnTo>
                    <a:lnTo>
                      <a:pt x="173" y="46"/>
                    </a:lnTo>
                    <a:lnTo>
                      <a:pt x="180" y="46"/>
                    </a:lnTo>
                    <a:lnTo>
                      <a:pt x="186" y="44"/>
                    </a:lnTo>
                    <a:lnTo>
                      <a:pt x="193" y="43"/>
                    </a:lnTo>
                    <a:lnTo>
                      <a:pt x="195" y="43"/>
                    </a:lnTo>
                    <a:lnTo>
                      <a:pt x="210" y="39"/>
                    </a:lnTo>
                    <a:lnTo>
                      <a:pt x="210" y="39"/>
                    </a:lnTo>
                    <a:lnTo>
                      <a:pt x="215" y="39"/>
                    </a:lnTo>
                    <a:lnTo>
                      <a:pt x="227" y="36"/>
                    </a:lnTo>
                    <a:lnTo>
                      <a:pt x="235" y="34"/>
                    </a:lnTo>
                    <a:lnTo>
                      <a:pt x="264" y="29"/>
                    </a:lnTo>
                    <a:lnTo>
                      <a:pt x="273" y="27"/>
                    </a:lnTo>
                    <a:lnTo>
                      <a:pt x="273" y="27"/>
                    </a:lnTo>
                    <a:lnTo>
                      <a:pt x="276" y="26"/>
                    </a:lnTo>
                    <a:lnTo>
                      <a:pt x="276" y="26"/>
                    </a:lnTo>
                    <a:lnTo>
                      <a:pt x="278" y="26"/>
                    </a:lnTo>
                    <a:lnTo>
                      <a:pt x="279" y="26"/>
                    </a:lnTo>
                    <a:lnTo>
                      <a:pt x="279" y="26"/>
                    </a:lnTo>
                    <a:lnTo>
                      <a:pt x="279" y="26"/>
                    </a:lnTo>
                    <a:lnTo>
                      <a:pt x="279" y="26"/>
                    </a:lnTo>
                    <a:lnTo>
                      <a:pt x="286" y="24"/>
                    </a:lnTo>
                    <a:lnTo>
                      <a:pt x="288" y="24"/>
                    </a:lnTo>
                    <a:lnTo>
                      <a:pt x="308" y="19"/>
                    </a:lnTo>
                    <a:lnTo>
                      <a:pt x="308" y="19"/>
                    </a:lnTo>
                    <a:lnTo>
                      <a:pt x="315" y="19"/>
                    </a:lnTo>
                    <a:lnTo>
                      <a:pt x="315" y="19"/>
                    </a:lnTo>
                    <a:lnTo>
                      <a:pt x="325" y="17"/>
                    </a:lnTo>
                    <a:lnTo>
                      <a:pt x="325" y="17"/>
                    </a:lnTo>
                    <a:lnTo>
                      <a:pt x="340" y="14"/>
                    </a:lnTo>
                    <a:lnTo>
                      <a:pt x="342" y="12"/>
                    </a:lnTo>
                    <a:lnTo>
                      <a:pt x="342" y="12"/>
                    </a:lnTo>
                    <a:lnTo>
                      <a:pt x="344" y="12"/>
                    </a:lnTo>
                    <a:lnTo>
                      <a:pt x="352" y="10"/>
                    </a:lnTo>
                    <a:lnTo>
                      <a:pt x="354" y="10"/>
                    </a:lnTo>
                    <a:lnTo>
                      <a:pt x="391" y="2"/>
                    </a:lnTo>
                    <a:lnTo>
                      <a:pt x="391" y="2"/>
                    </a:lnTo>
                    <a:lnTo>
                      <a:pt x="393" y="2"/>
                    </a:lnTo>
                    <a:lnTo>
                      <a:pt x="395" y="2"/>
                    </a:lnTo>
                    <a:lnTo>
                      <a:pt x="396" y="0"/>
                    </a:lnTo>
                    <a:lnTo>
                      <a:pt x="401" y="0"/>
                    </a:lnTo>
                    <a:lnTo>
                      <a:pt x="403" y="0"/>
                    </a:lnTo>
                    <a:lnTo>
                      <a:pt x="408" y="4"/>
                    </a:lnTo>
                    <a:lnTo>
                      <a:pt x="408" y="5"/>
                    </a:lnTo>
                    <a:lnTo>
                      <a:pt x="412" y="12"/>
                    </a:lnTo>
                    <a:lnTo>
                      <a:pt x="422" y="14"/>
                    </a:lnTo>
                    <a:lnTo>
                      <a:pt x="422" y="14"/>
                    </a:lnTo>
                    <a:lnTo>
                      <a:pt x="423" y="14"/>
                    </a:lnTo>
                    <a:lnTo>
                      <a:pt x="427" y="17"/>
                    </a:lnTo>
                    <a:lnTo>
                      <a:pt x="432" y="24"/>
                    </a:lnTo>
                    <a:lnTo>
                      <a:pt x="435" y="38"/>
                    </a:lnTo>
                    <a:lnTo>
                      <a:pt x="435" y="39"/>
                    </a:lnTo>
                    <a:lnTo>
                      <a:pt x="435" y="41"/>
                    </a:lnTo>
                    <a:lnTo>
                      <a:pt x="437" y="44"/>
                    </a:lnTo>
                    <a:lnTo>
                      <a:pt x="444" y="51"/>
                    </a:lnTo>
                    <a:lnTo>
                      <a:pt x="447" y="53"/>
                    </a:lnTo>
                    <a:lnTo>
                      <a:pt x="449" y="53"/>
                    </a:lnTo>
                    <a:lnTo>
                      <a:pt x="452" y="56"/>
                    </a:lnTo>
                    <a:lnTo>
                      <a:pt x="454" y="58"/>
                    </a:lnTo>
                    <a:lnTo>
                      <a:pt x="459" y="56"/>
                    </a:lnTo>
                    <a:lnTo>
                      <a:pt x="462" y="56"/>
                    </a:lnTo>
                    <a:lnTo>
                      <a:pt x="464" y="56"/>
                    </a:lnTo>
                    <a:lnTo>
                      <a:pt x="469" y="63"/>
                    </a:lnTo>
                    <a:lnTo>
                      <a:pt x="471" y="63"/>
                    </a:lnTo>
                    <a:lnTo>
                      <a:pt x="469" y="63"/>
                    </a:lnTo>
                    <a:lnTo>
                      <a:pt x="466" y="66"/>
                    </a:lnTo>
                    <a:lnTo>
                      <a:pt x="462" y="70"/>
                    </a:lnTo>
                    <a:lnTo>
                      <a:pt x="461" y="75"/>
                    </a:lnTo>
                    <a:lnTo>
                      <a:pt x="461" y="75"/>
                    </a:lnTo>
                    <a:lnTo>
                      <a:pt x="461" y="80"/>
                    </a:lnTo>
                    <a:lnTo>
                      <a:pt x="459" y="82"/>
                    </a:lnTo>
                    <a:lnTo>
                      <a:pt x="461" y="82"/>
                    </a:lnTo>
                    <a:lnTo>
                      <a:pt x="461" y="83"/>
                    </a:lnTo>
                    <a:lnTo>
                      <a:pt x="461" y="88"/>
                    </a:lnTo>
                    <a:lnTo>
                      <a:pt x="457" y="93"/>
                    </a:lnTo>
                    <a:lnTo>
                      <a:pt x="454" y="99"/>
                    </a:lnTo>
                    <a:lnTo>
                      <a:pt x="456" y="99"/>
                    </a:lnTo>
                    <a:lnTo>
                      <a:pt x="456" y="99"/>
                    </a:lnTo>
                    <a:lnTo>
                      <a:pt x="456" y="99"/>
                    </a:lnTo>
                    <a:lnTo>
                      <a:pt x="456" y="100"/>
                    </a:lnTo>
                    <a:lnTo>
                      <a:pt x="456" y="102"/>
                    </a:lnTo>
                    <a:lnTo>
                      <a:pt x="452" y="107"/>
                    </a:lnTo>
                    <a:lnTo>
                      <a:pt x="452" y="107"/>
                    </a:lnTo>
                    <a:lnTo>
                      <a:pt x="451" y="109"/>
                    </a:lnTo>
                    <a:lnTo>
                      <a:pt x="449" y="110"/>
                    </a:lnTo>
                    <a:lnTo>
                      <a:pt x="447" y="110"/>
                    </a:lnTo>
                    <a:lnTo>
                      <a:pt x="447" y="112"/>
                    </a:lnTo>
                    <a:lnTo>
                      <a:pt x="446" y="114"/>
                    </a:lnTo>
                    <a:lnTo>
                      <a:pt x="446" y="115"/>
                    </a:lnTo>
                    <a:lnTo>
                      <a:pt x="446" y="117"/>
                    </a:lnTo>
                    <a:lnTo>
                      <a:pt x="447" y="117"/>
                    </a:lnTo>
                    <a:lnTo>
                      <a:pt x="447" y="117"/>
                    </a:lnTo>
                    <a:lnTo>
                      <a:pt x="447" y="117"/>
                    </a:lnTo>
                    <a:lnTo>
                      <a:pt x="447" y="117"/>
                    </a:lnTo>
                    <a:lnTo>
                      <a:pt x="447" y="119"/>
                    </a:lnTo>
                    <a:lnTo>
                      <a:pt x="454" y="127"/>
                    </a:lnTo>
                    <a:lnTo>
                      <a:pt x="456" y="127"/>
                    </a:lnTo>
                    <a:lnTo>
                      <a:pt x="456" y="127"/>
                    </a:lnTo>
                    <a:lnTo>
                      <a:pt x="452" y="137"/>
                    </a:lnTo>
                    <a:lnTo>
                      <a:pt x="451" y="139"/>
                    </a:lnTo>
                    <a:lnTo>
                      <a:pt x="449" y="139"/>
                    </a:lnTo>
                    <a:lnTo>
                      <a:pt x="449" y="139"/>
                    </a:lnTo>
                    <a:lnTo>
                      <a:pt x="447" y="139"/>
                    </a:lnTo>
                    <a:lnTo>
                      <a:pt x="447" y="143"/>
                    </a:lnTo>
                    <a:lnTo>
                      <a:pt x="447" y="151"/>
                    </a:lnTo>
                    <a:lnTo>
                      <a:pt x="449" y="159"/>
                    </a:lnTo>
                    <a:lnTo>
                      <a:pt x="451" y="159"/>
                    </a:lnTo>
                    <a:lnTo>
                      <a:pt x="451" y="163"/>
                    </a:lnTo>
                    <a:lnTo>
                      <a:pt x="451" y="163"/>
                    </a:lnTo>
                    <a:lnTo>
                      <a:pt x="456" y="163"/>
                    </a:lnTo>
                    <a:lnTo>
                      <a:pt x="456" y="163"/>
                    </a:lnTo>
                    <a:lnTo>
                      <a:pt x="457" y="163"/>
                    </a:lnTo>
                    <a:lnTo>
                      <a:pt x="459" y="163"/>
                    </a:lnTo>
                    <a:lnTo>
                      <a:pt x="462" y="166"/>
                    </a:lnTo>
                    <a:lnTo>
                      <a:pt x="462" y="166"/>
                    </a:lnTo>
                    <a:lnTo>
                      <a:pt x="462" y="168"/>
                    </a:lnTo>
                    <a:lnTo>
                      <a:pt x="462" y="168"/>
                    </a:lnTo>
                    <a:lnTo>
                      <a:pt x="464" y="176"/>
                    </a:lnTo>
                    <a:lnTo>
                      <a:pt x="466" y="180"/>
                    </a:lnTo>
                    <a:lnTo>
                      <a:pt x="466" y="180"/>
                    </a:lnTo>
                    <a:lnTo>
                      <a:pt x="468" y="182"/>
                    </a:lnTo>
                    <a:lnTo>
                      <a:pt x="469" y="182"/>
                    </a:lnTo>
                    <a:lnTo>
                      <a:pt x="478" y="187"/>
                    </a:lnTo>
                    <a:lnTo>
                      <a:pt x="486" y="192"/>
                    </a:lnTo>
                    <a:lnTo>
                      <a:pt x="495" y="198"/>
                    </a:lnTo>
                    <a:lnTo>
                      <a:pt x="496" y="200"/>
                    </a:lnTo>
                    <a:lnTo>
                      <a:pt x="500" y="204"/>
                    </a:lnTo>
                    <a:lnTo>
                      <a:pt x="500" y="205"/>
                    </a:lnTo>
                    <a:lnTo>
                      <a:pt x="500" y="205"/>
                    </a:lnTo>
                    <a:lnTo>
                      <a:pt x="500" y="205"/>
                    </a:lnTo>
                    <a:lnTo>
                      <a:pt x="500" y="207"/>
                    </a:lnTo>
                    <a:lnTo>
                      <a:pt x="491" y="214"/>
                    </a:lnTo>
                    <a:lnTo>
                      <a:pt x="488" y="217"/>
                    </a:lnTo>
                    <a:lnTo>
                      <a:pt x="483" y="222"/>
                    </a:lnTo>
                    <a:lnTo>
                      <a:pt x="483" y="222"/>
                    </a:lnTo>
                    <a:lnTo>
                      <a:pt x="479" y="226"/>
                    </a:lnTo>
                    <a:lnTo>
                      <a:pt x="478" y="231"/>
                    </a:lnTo>
                    <a:lnTo>
                      <a:pt x="476" y="232"/>
                    </a:lnTo>
                    <a:lnTo>
                      <a:pt x="476" y="234"/>
                    </a:lnTo>
                    <a:lnTo>
                      <a:pt x="473" y="239"/>
                    </a:lnTo>
                    <a:lnTo>
                      <a:pt x="473" y="243"/>
                    </a:lnTo>
                    <a:lnTo>
                      <a:pt x="471" y="246"/>
                    </a:lnTo>
                    <a:lnTo>
                      <a:pt x="469" y="248"/>
                    </a:lnTo>
                    <a:lnTo>
                      <a:pt x="469" y="248"/>
                    </a:lnTo>
                    <a:lnTo>
                      <a:pt x="468" y="249"/>
                    </a:lnTo>
                    <a:lnTo>
                      <a:pt x="464" y="251"/>
                    </a:lnTo>
                    <a:lnTo>
                      <a:pt x="461" y="251"/>
                    </a:lnTo>
                    <a:lnTo>
                      <a:pt x="456" y="254"/>
                    </a:lnTo>
                    <a:lnTo>
                      <a:pt x="456" y="256"/>
                    </a:lnTo>
                    <a:lnTo>
                      <a:pt x="454" y="258"/>
                    </a:lnTo>
                    <a:lnTo>
                      <a:pt x="452" y="258"/>
                    </a:lnTo>
                    <a:lnTo>
                      <a:pt x="451" y="258"/>
                    </a:lnTo>
                    <a:lnTo>
                      <a:pt x="446" y="256"/>
                    </a:lnTo>
                    <a:lnTo>
                      <a:pt x="442" y="256"/>
                    </a:lnTo>
                    <a:lnTo>
                      <a:pt x="440" y="258"/>
                    </a:lnTo>
                    <a:lnTo>
                      <a:pt x="440" y="258"/>
                    </a:lnTo>
                    <a:lnTo>
                      <a:pt x="439" y="258"/>
                    </a:lnTo>
                    <a:lnTo>
                      <a:pt x="439" y="258"/>
                    </a:lnTo>
                    <a:lnTo>
                      <a:pt x="439" y="258"/>
                    </a:lnTo>
                    <a:lnTo>
                      <a:pt x="439" y="258"/>
                    </a:lnTo>
                    <a:lnTo>
                      <a:pt x="435" y="259"/>
                    </a:lnTo>
                    <a:lnTo>
                      <a:pt x="435" y="259"/>
                    </a:lnTo>
                    <a:lnTo>
                      <a:pt x="434" y="261"/>
                    </a:lnTo>
                    <a:lnTo>
                      <a:pt x="432" y="263"/>
                    </a:lnTo>
                    <a:lnTo>
                      <a:pt x="430" y="265"/>
                    </a:lnTo>
                    <a:lnTo>
                      <a:pt x="429" y="268"/>
                    </a:lnTo>
                    <a:lnTo>
                      <a:pt x="425" y="275"/>
                    </a:lnTo>
                    <a:lnTo>
                      <a:pt x="425" y="275"/>
                    </a:lnTo>
                    <a:lnTo>
                      <a:pt x="423" y="275"/>
                    </a:lnTo>
                    <a:lnTo>
                      <a:pt x="408" y="278"/>
                    </a:lnTo>
                    <a:lnTo>
                      <a:pt x="407" y="278"/>
                    </a:lnTo>
                    <a:lnTo>
                      <a:pt x="398" y="280"/>
                    </a:lnTo>
                    <a:lnTo>
                      <a:pt x="391" y="281"/>
                    </a:lnTo>
                    <a:lnTo>
                      <a:pt x="390" y="281"/>
                    </a:lnTo>
                    <a:lnTo>
                      <a:pt x="390" y="281"/>
                    </a:lnTo>
                    <a:lnTo>
                      <a:pt x="390" y="281"/>
                    </a:lnTo>
                    <a:lnTo>
                      <a:pt x="378" y="285"/>
                    </a:lnTo>
                    <a:lnTo>
                      <a:pt x="378" y="285"/>
                    </a:lnTo>
                    <a:lnTo>
                      <a:pt x="378" y="285"/>
                    </a:lnTo>
                    <a:lnTo>
                      <a:pt x="376" y="285"/>
                    </a:lnTo>
                    <a:lnTo>
                      <a:pt x="376" y="285"/>
                    </a:lnTo>
                    <a:lnTo>
                      <a:pt x="369" y="287"/>
                    </a:lnTo>
                    <a:lnTo>
                      <a:pt x="368" y="287"/>
                    </a:lnTo>
                    <a:lnTo>
                      <a:pt x="362" y="288"/>
                    </a:lnTo>
                    <a:lnTo>
                      <a:pt x="362" y="288"/>
                    </a:lnTo>
                    <a:lnTo>
                      <a:pt x="352" y="290"/>
                    </a:lnTo>
                    <a:lnTo>
                      <a:pt x="351" y="290"/>
                    </a:lnTo>
                    <a:lnTo>
                      <a:pt x="346" y="292"/>
                    </a:lnTo>
                    <a:lnTo>
                      <a:pt x="346" y="292"/>
                    </a:lnTo>
                    <a:lnTo>
                      <a:pt x="344" y="292"/>
                    </a:lnTo>
                    <a:lnTo>
                      <a:pt x="344" y="292"/>
                    </a:lnTo>
                    <a:lnTo>
                      <a:pt x="337" y="293"/>
                    </a:lnTo>
                    <a:lnTo>
                      <a:pt x="337" y="293"/>
                    </a:lnTo>
                    <a:lnTo>
                      <a:pt x="329" y="295"/>
                    </a:lnTo>
                    <a:lnTo>
                      <a:pt x="325" y="297"/>
                    </a:lnTo>
                    <a:lnTo>
                      <a:pt x="324" y="297"/>
                    </a:lnTo>
                    <a:lnTo>
                      <a:pt x="324" y="297"/>
                    </a:lnTo>
                    <a:lnTo>
                      <a:pt x="312" y="298"/>
                    </a:lnTo>
                    <a:lnTo>
                      <a:pt x="312" y="298"/>
                    </a:lnTo>
                    <a:lnTo>
                      <a:pt x="310" y="298"/>
                    </a:lnTo>
                    <a:lnTo>
                      <a:pt x="308" y="298"/>
                    </a:lnTo>
                    <a:lnTo>
                      <a:pt x="291" y="302"/>
                    </a:lnTo>
                    <a:lnTo>
                      <a:pt x="291" y="303"/>
                    </a:lnTo>
                    <a:lnTo>
                      <a:pt x="286" y="303"/>
                    </a:lnTo>
                    <a:lnTo>
                      <a:pt x="286" y="303"/>
                    </a:lnTo>
                    <a:lnTo>
                      <a:pt x="274" y="305"/>
                    </a:lnTo>
                    <a:lnTo>
                      <a:pt x="274" y="305"/>
                    </a:lnTo>
                    <a:lnTo>
                      <a:pt x="271" y="307"/>
                    </a:lnTo>
                    <a:lnTo>
                      <a:pt x="269" y="307"/>
                    </a:lnTo>
                    <a:lnTo>
                      <a:pt x="269" y="307"/>
                    </a:lnTo>
                    <a:lnTo>
                      <a:pt x="266" y="307"/>
                    </a:lnTo>
                    <a:lnTo>
                      <a:pt x="242" y="312"/>
                    </a:lnTo>
                    <a:lnTo>
                      <a:pt x="242" y="312"/>
                    </a:lnTo>
                    <a:lnTo>
                      <a:pt x="241" y="312"/>
                    </a:lnTo>
                    <a:lnTo>
                      <a:pt x="232" y="314"/>
                    </a:lnTo>
                    <a:lnTo>
                      <a:pt x="232" y="314"/>
                    </a:lnTo>
                    <a:lnTo>
                      <a:pt x="229" y="314"/>
                    </a:lnTo>
                    <a:lnTo>
                      <a:pt x="229" y="314"/>
                    </a:lnTo>
                    <a:lnTo>
                      <a:pt x="227" y="315"/>
                    </a:lnTo>
                    <a:lnTo>
                      <a:pt x="227" y="315"/>
                    </a:lnTo>
                    <a:lnTo>
                      <a:pt x="222" y="315"/>
                    </a:lnTo>
                    <a:lnTo>
                      <a:pt x="220" y="315"/>
                    </a:lnTo>
                    <a:lnTo>
                      <a:pt x="220" y="315"/>
                    </a:lnTo>
                    <a:lnTo>
                      <a:pt x="220" y="315"/>
                    </a:lnTo>
                    <a:lnTo>
                      <a:pt x="220" y="315"/>
                    </a:lnTo>
                    <a:lnTo>
                      <a:pt x="220" y="315"/>
                    </a:lnTo>
                    <a:lnTo>
                      <a:pt x="217" y="317"/>
                    </a:lnTo>
                    <a:lnTo>
                      <a:pt x="183" y="324"/>
                    </a:lnTo>
                    <a:lnTo>
                      <a:pt x="173" y="326"/>
                    </a:lnTo>
                    <a:lnTo>
                      <a:pt x="173" y="326"/>
                    </a:lnTo>
                    <a:lnTo>
                      <a:pt x="135" y="332"/>
                    </a:lnTo>
                    <a:lnTo>
                      <a:pt x="129" y="332"/>
                    </a:lnTo>
                    <a:lnTo>
                      <a:pt x="119" y="334"/>
                    </a:lnTo>
                    <a:lnTo>
                      <a:pt x="119" y="334"/>
                    </a:lnTo>
                    <a:lnTo>
                      <a:pt x="105" y="337"/>
                    </a:lnTo>
                    <a:lnTo>
                      <a:pt x="98" y="339"/>
                    </a:lnTo>
                    <a:lnTo>
                      <a:pt x="98" y="339"/>
                    </a:lnTo>
                    <a:lnTo>
                      <a:pt x="93" y="339"/>
                    </a:lnTo>
                    <a:lnTo>
                      <a:pt x="61" y="344"/>
                    </a:lnTo>
                    <a:lnTo>
                      <a:pt x="61" y="344"/>
                    </a:lnTo>
                    <a:lnTo>
                      <a:pt x="52" y="346"/>
                    </a:lnTo>
                    <a:lnTo>
                      <a:pt x="44" y="348"/>
                    </a:lnTo>
                    <a:lnTo>
                      <a:pt x="41" y="322"/>
                    </a:lnTo>
                    <a:lnTo>
                      <a:pt x="41" y="322"/>
                    </a:lnTo>
                    <a:lnTo>
                      <a:pt x="39" y="319"/>
                    </a:lnTo>
                    <a:lnTo>
                      <a:pt x="39" y="319"/>
                    </a:lnTo>
                    <a:lnTo>
                      <a:pt x="39" y="319"/>
                    </a:lnTo>
                    <a:lnTo>
                      <a:pt x="39" y="319"/>
                    </a:lnTo>
                    <a:lnTo>
                      <a:pt x="39" y="319"/>
                    </a:lnTo>
                    <a:lnTo>
                      <a:pt x="39" y="312"/>
                    </a:lnTo>
                    <a:lnTo>
                      <a:pt x="37" y="305"/>
                    </a:lnTo>
                    <a:lnTo>
                      <a:pt x="37" y="305"/>
                    </a:lnTo>
                    <a:lnTo>
                      <a:pt x="36" y="295"/>
                    </a:lnTo>
                    <a:lnTo>
                      <a:pt x="36" y="293"/>
                    </a:lnTo>
                    <a:lnTo>
                      <a:pt x="36" y="293"/>
                    </a:lnTo>
                    <a:lnTo>
                      <a:pt x="30" y="266"/>
                    </a:lnTo>
                    <a:lnTo>
                      <a:pt x="30" y="266"/>
                    </a:lnTo>
                    <a:lnTo>
                      <a:pt x="29" y="258"/>
                    </a:lnTo>
                    <a:lnTo>
                      <a:pt x="29" y="253"/>
                    </a:lnTo>
                    <a:lnTo>
                      <a:pt x="29" y="253"/>
                    </a:lnTo>
                    <a:lnTo>
                      <a:pt x="27" y="244"/>
                    </a:lnTo>
                    <a:lnTo>
                      <a:pt x="27" y="244"/>
                    </a:lnTo>
                    <a:lnTo>
                      <a:pt x="27" y="241"/>
                    </a:lnTo>
                    <a:lnTo>
                      <a:pt x="27" y="241"/>
                    </a:lnTo>
                    <a:lnTo>
                      <a:pt x="27" y="239"/>
                    </a:lnTo>
                    <a:lnTo>
                      <a:pt x="24" y="220"/>
                    </a:lnTo>
                    <a:lnTo>
                      <a:pt x="24" y="219"/>
                    </a:lnTo>
                    <a:lnTo>
                      <a:pt x="22" y="214"/>
                    </a:lnTo>
                    <a:lnTo>
                      <a:pt x="22" y="214"/>
                    </a:lnTo>
                    <a:lnTo>
                      <a:pt x="22" y="214"/>
                    </a:lnTo>
                    <a:lnTo>
                      <a:pt x="22" y="207"/>
                    </a:lnTo>
                    <a:lnTo>
                      <a:pt x="22" y="207"/>
                    </a:lnTo>
                    <a:lnTo>
                      <a:pt x="20" y="205"/>
                    </a:lnTo>
                    <a:lnTo>
                      <a:pt x="20" y="197"/>
                    </a:lnTo>
                    <a:lnTo>
                      <a:pt x="19" y="197"/>
                    </a:lnTo>
                    <a:lnTo>
                      <a:pt x="19" y="193"/>
                    </a:lnTo>
                    <a:lnTo>
                      <a:pt x="19" y="188"/>
                    </a:lnTo>
                    <a:lnTo>
                      <a:pt x="19" y="187"/>
                    </a:lnTo>
                    <a:lnTo>
                      <a:pt x="19" y="187"/>
                    </a:lnTo>
                    <a:lnTo>
                      <a:pt x="19" y="187"/>
                    </a:lnTo>
                    <a:lnTo>
                      <a:pt x="17" y="187"/>
                    </a:lnTo>
                    <a:lnTo>
                      <a:pt x="17" y="185"/>
                    </a:lnTo>
                    <a:lnTo>
                      <a:pt x="17" y="183"/>
                    </a:lnTo>
                    <a:lnTo>
                      <a:pt x="17" y="183"/>
                    </a:lnTo>
                    <a:lnTo>
                      <a:pt x="17" y="182"/>
                    </a:lnTo>
                    <a:lnTo>
                      <a:pt x="17" y="182"/>
                    </a:lnTo>
                    <a:lnTo>
                      <a:pt x="17" y="182"/>
                    </a:lnTo>
                    <a:lnTo>
                      <a:pt x="17" y="182"/>
                    </a:lnTo>
                    <a:lnTo>
                      <a:pt x="17" y="182"/>
                    </a:lnTo>
                    <a:lnTo>
                      <a:pt x="17" y="180"/>
                    </a:lnTo>
                    <a:lnTo>
                      <a:pt x="17" y="180"/>
                    </a:lnTo>
                    <a:lnTo>
                      <a:pt x="17" y="178"/>
                    </a:lnTo>
                    <a:lnTo>
                      <a:pt x="15" y="175"/>
                    </a:lnTo>
                    <a:lnTo>
                      <a:pt x="15" y="171"/>
                    </a:lnTo>
                    <a:lnTo>
                      <a:pt x="15" y="170"/>
                    </a:lnTo>
                    <a:lnTo>
                      <a:pt x="15" y="170"/>
                    </a:lnTo>
                    <a:lnTo>
                      <a:pt x="15" y="168"/>
                    </a:lnTo>
                    <a:lnTo>
                      <a:pt x="15" y="166"/>
                    </a:lnTo>
                    <a:lnTo>
                      <a:pt x="14" y="165"/>
                    </a:lnTo>
                    <a:lnTo>
                      <a:pt x="14" y="165"/>
                    </a:lnTo>
                    <a:lnTo>
                      <a:pt x="14" y="165"/>
                    </a:lnTo>
                    <a:lnTo>
                      <a:pt x="14" y="159"/>
                    </a:lnTo>
                    <a:lnTo>
                      <a:pt x="14" y="159"/>
                    </a:lnTo>
                    <a:lnTo>
                      <a:pt x="14" y="156"/>
                    </a:lnTo>
                    <a:lnTo>
                      <a:pt x="14" y="156"/>
                    </a:lnTo>
                    <a:lnTo>
                      <a:pt x="14" y="156"/>
                    </a:lnTo>
                    <a:lnTo>
                      <a:pt x="14" y="156"/>
                    </a:lnTo>
                    <a:lnTo>
                      <a:pt x="14" y="156"/>
                    </a:lnTo>
                    <a:lnTo>
                      <a:pt x="14" y="156"/>
                    </a:lnTo>
                    <a:lnTo>
                      <a:pt x="14" y="156"/>
                    </a:lnTo>
                    <a:lnTo>
                      <a:pt x="14" y="156"/>
                    </a:lnTo>
                    <a:lnTo>
                      <a:pt x="14" y="156"/>
                    </a:lnTo>
                    <a:lnTo>
                      <a:pt x="12" y="154"/>
                    </a:lnTo>
                    <a:lnTo>
                      <a:pt x="12" y="153"/>
                    </a:lnTo>
                    <a:lnTo>
                      <a:pt x="12" y="151"/>
                    </a:lnTo>
                    <a:lnTo>
                      <a:pt x="12" y="151"/>
                    </a:lnTo>
                    <a:lnTo>
                      <a:pt x="12" y="146"/>
                    </a:lnTo>
                    <a:lnTo>
                      <a:pt x="12" y="146"/>
                    </a:lnTo>
                    <a:lnTo>
                      <a:pt x="10" y="144"/>
                    </a:lnTo>
                    <a:lnTo>
                      <a:pt x="10" y="141"/>
                    </a:lnTo>
                    <a:lnTo>
                      <a:pt x="10" y="137"/>
                    </a:lnTo>
                    <a:lnTo>
                      <a:pt x="10" y="136"/>
                    </a:lnTo>
                    <a:lnTo>
                      <a:pt x="8" y="132"/>
                    </a:lnTo>
                    <a:lnTo>
                      <a:pt x="8" y="132"/>
                    </a:lnTo>
                    <a:lnTo>
                      <a:pt x="7" y="117"/>
                    </a:lnTo>
                    <a:lnTo>
                      <a:pt x="7" y="115"/>
                    </a:lnTo>
                    <a:lnTo>
                      <a:pt x="5" y="112"/>
                    </a:lnTo>
                    <a:lnTo>
                      <a:pt x="5" y="109"/>
                    </a:lnTo>
                    <a:lnTo>
                      <a:pt x="5" y="107"/>
                    </a:lnTo>
                    <a:lnTo>
                      <a:pt x="5" y="105"/>
                    </a:lnTo>
                    <a:lnTo>
                      <a:pt x="3" y="95"/>
                    </a:lnTo>
                    <a:lnTo>
                      <a:pt x="2" y="85"/>
                    </a:lnTo>
                    <a:lnTo>
                      <a:pt x="2" y="83"/>
                    </a:lnTo>
                    <a:lnTo>
                      <a:pt x="0" y="80"/>
                    </a:lnTo>
                    <a:lnTo>
                      <a:pt x="0" y="80"/>
                    </a:lnTo>
                    <a:lnTo>
                      <a:pt x="0" y="80"/>
                    </a:lnTo>
                    <a:lnTo>
                      <a:pt x="7" y="75"/>
                    </a:lnTo>
                    <a:lnTo>
                      <a:pt x="8" y="75"/>
                    </a:lnTo>
                    <a:lnTo>
                      <a:pt x="10" y="73"/>
                    </a:lnTo>
                    <a:lnTo>
                      <a:pt x="10" y="73"/>
                    </a:lnTo>
                    <a:lnTo>
                      <a:pt x="12" y="71"/>
                    </a:lnTo>
                    <a:lnTo>
                      <a:pt x="12" y="71"/>
                    </a:lnTo>
                    <a:lnTo>
                      <a:pt x="14" y="70"/>
                    </a:lnTo>
                    <a:lnTo>
                      <a:pt x="17" y="68"/>
                    </a:lnTo>
                    <a:lnTo>
                      <a:pt x="20" y="65"/>
                    </a:lnTo>
                    <a:lnTo>
                      <a:pt x="24" y="61"/>
                    </a:lnTo>
                    <a:lnTo>
                      <a:pt x="25" y="60"/>
                    </a:lnTo>
                    <a:lnTo>
                      <a:pt x="25" y="60"/>
                    </a:lnTo>
                    <a:lnTo>
                      <a:pt x="27" y="54"/>
                    </a:lnTo>
                    <a:lnTo>
                      <a:pt x="27" y="53"/>
                    </a:lnTo>
                    <a:lnTo>
                      <a:pt x="27" y="53"/>
                    </a:lnTo>
                    <a:lnTo>
                      <a:pt x="30" y="51"/>
                    </a:lnTo>
                    <a:lnTo>
                      <a:pt x="30" y="51"/>
                    </a:lnTo>
                    <a:lnTo>
                      <a:pt x="30" y="51"/>
                    </a:lnTo>
                    <a:lnTo>
                      <a:pt x="30" y="53"/>
                    </a:lnTo>
                    <a:lnTo>
                      <a:pt x="32" y="53"/>
                    </a:lnTo>
                    <a:lnTo>
                      <a:pt x="30" y="53"/>
                    </a:lnTo>
                    <a:lnTo>
                      <a:pt x="32" y="54"/>
                    </a:lnTo>
                    <a:lnTo>
                      <a:pt x="32" y="54"/>
                    </a:lnTo>
                    <a:lnTo>
                      <a:pt x="32" y="54"/>
                    </a:lnTo>
                    <a:lnTo>
                      <a:pt x="37" y="49"/>
                    </a:lnTo>
                    <a:lnTo>
                      <a:pt x="42" y="44"/>
                    </a:lnTo>
                    <a:lnTo>
                      <a:pt x="42" y="44"/>
                    </a:lnTo>
                    <a:lnTo>
                      <a:pt x="44" y="43"/>
                    </a:lnTo>
                    <a:lnTo>
                      <a:pt x="44" y="43"/>
                    </a:lnTo>
                    <a:lnTo>
                      <a:pt x="46" y="41"/>
                    </a:lnTo>
                    <a:lnTo>
                      <a:pt x="47" y="41"/>
                    </a:lnTo>
                    <a:lnTo>
                      <a:pt x="51" y="38"/>
                    </a:lnTo>
                    <a:lnTo>
                      <a:pt x="54" y="36"/>
                    </a:lnTo>
                    <a:lnTo>
                      <a:pt x="54" y="38"/>
                    </a:lnTo>
                    <a:lnTo>
                      <a:pt x="54" y="39"/>
                    </a:lnTo>
                    <a:lnTo>
                      <a:pt x="56" y="46"/>
                    </a:lnTo>
                    <a:lnTo>
                      <a:pt x="56" y="46"/>
                    </a:lnTo>
                    <a:lnTo>
                      <a:pt x="56" y="46"/>
                    </a:lnTo>
                    <a:lnTo>
                      <a:pt x="56" y="48"/>
                    </a:lnTo>
                    <a:lnTo>
                      <a:pt x="56" y="49"/>
                    </a:lnTo>
                    <a:close/>
                  </a:path>
                </a:pathLst>
              </a:custGeom>
              <a:solidFill>
                <a:srgbClr val="4F7D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15" name="Freeform 212"/>
              <p:cNvSpPr>
                <a:spLocks noEditPoints="1"/>
              </p:cNvSpPr>
              <p:nvPr/>
            </p:nvSpPr>
            <p:spPr bwMode="auto">
              <a:xfrm>
                <a:off x="9024938" y="2282825"/>
                <a:ext cx="107950" cy="169863"/>
              </a:xfrm>
              <a:custGeom>
                <a:avLst/>
                <a:gdLst>
                  <a:gd name="T0" fmla="*/ 39 w 68"/>
                  <a:gd name="T1" fmla="*/ 104 h 107"/>
                  <a:gd name="T2" fmla="*/ 41 w 68"/>
                  <a:gd name="T3" fmla="*/ 97 h 107"/>
                  <a:gd name="T4" fmla="*/ 42 w 68"/>
                  <a:gd name="T5" fmla="*/ 102 h 107"/>
                  <a:gd name="T6" fmla="*/ 44 w 68"/>
                  <a:gd name="T7" fmla="*/ 105 h 107"/>
                  <a:gd name="T8" fmla="*/ 52 w 68"/>
                  <a:gd name="T9" fmla="*/ 61 h 107"/>
                  <a:gd name="T10" fmla="*/ 47 w 68"/>
                  <a:gd name="T11" fmla="*/ 61 h 107"/>
                  <a:gd name="T12" fmla="*/ 46 w 68"/>
                  <a:gd name="T13" fmla="*/ 53 h 107"/>
                  <a:gd name="T14" fmla="*/ 47 w 68"/>
                  <a:gd name="T15" fmla="*/ 65 h 107"/>
                  <a:gd name="T16" fmla="*/ 51 w 68"/>
                  <a:gd name="T17" fmla="*/ 43 h 107"/>
                  <a:gd name="T18" fmla="*/ 49 w 68"/>
                  <a:gd name="T19" fmla="*/ 51 h 107"/>
                  <a:gd name="T20" fmla="*/ 47 w 68"/>
                  <a:gd name="T21" fmla="*/ 46 h 107"/>
                  <a:gd name="T22" fmla="*/ 46 w 68"/>
                  <a:gd name="T23" fmla="*/ 43 h 107"/>
                  <a:gd name="T24" fmla="*/ 47 w 68"/>
                  <a:gd name="T25" fmla="*/ 44 h 107"/>
                  <a:gd name="T26" fmla="*/ 56 w 68"/>
                  <a:gd name="T27" fmla="*/ 38 h 107"/>
                  <a:gd name="T28" fmla="*/ 59 w 68"/>
                  <a:gd name="T29" fmla="*/ 38 h 107"/>
                  <a:gd name="T30" fmla="*/ 63 w 68"/>
                  <a:gd name="T31" fmla="*/ 41 h 107"/>
                  <a:gd name="T32" fmla="*/ 66 w 68"/>
                  <a:gd name="T33" fmla="*/ 58 h 107"/>
                  <a:gd name="T34" fmla="*/ 63 w 68"/>
                  <a:gd name="T35" fmla="*/ 61 h 107"/>
                  <a:gd name="T36" fmla="*/ 61 w 68"/>
                  <a:gd name="T37" fmla="*/ 56 h 107"/>
                  <a:gd name="T38" fmla="*/ 56 w 68"/>
                  <a:gd name="T39" fmla="*/ 44 h 107"/>
                  <a:gd name="T40" fmla="*/ 57 w 68"/>
                  <a:gd name="T41" fmla="*/ 55 h 107"/>
                  <a:gd name="T42" fmla="*/ 57 w 68"/>
                  <a:gd name="T43" fmla="*/ 58 h 107"/>
                  <a:gd name="T44" fmla="*/ 59 w 68"/>
                  <a:gd name="T45" fmla="*/ 61 h 107"/>
                  <a:gd name="T46" fmla="*/ 57 w 68"/>
                  <a:gd name="T47" fmla="*/ 61 h 107"/>
                  <a:gd name="T48" fmla="*/ 54 w 68"/>
                  <a:gd name="T49" fmla="*/ 61 h 107"/>
                  <a:gd name="T50" fmla="*/ 54 w 68"/>
                  <a:gd name="T51" fmla="*/ 65 h 107"/>
                  <a:gd name="T52" fmla="*/ 54 w 68"/>
                  <a:gd name="T53" fmla="*/ 65 h 107"/>
                  <a:gd name="T54" fmla="*/ 52 w 68"/>
                  <a:gd name="T55" fmla="*/ 65 h 107"/>
                  <a:gd name="T56" fmla="*/ 51 w 68"/>
                  <a:gd name="T57" fmla="*/ 66 h 107"/>
                  <a:gd name="T58" fmla="*/ 49 w 68"/>
                  <a:gd name="T59" fmla="*/ 66 h 107"/>
                  <a:gd name="T60" fmla="*/ 49 w 68"/>
                  <a:gd name="T61" fmla="*/ 65 h 107"/>
                  <a:gd name="T62" fmla="*/ 52 w 68"/>
                  <a:gd name="T63" fmla="*/ 61 h 107"/>
                  <a:gd name="T64" fmla="*/ 51 w 68"/>
                  <a:gd name="T65" fmla="*/ 55 h 107"/>
                  <a:gd name="T66" fmla="*/ 52 w 68"/>
                  <a:gd name="T67" fmla="*/ 46 h 107"/>
                  <a:gd name="T68" fmla="*/ 56 w 68"/>
                  <a:gd name="T69" fmla="*/ 38 h 107"/>
                  <a:gd name="T70" fmla="*/ 35 w 68"/>
                  <a:gd name="T71" fmla="*/ 16 h 107"/>
                  <a:gd name="T72" fmla="*/ 41 w 68"/>
                  <a:gd name="T73" fmla="*/ 22 h 107"/>
                  <a:gd name="T74" fmla="*/ 49 w 68"/>
                  <a:gd name="T75" fmla="*/ 29 h 107"/>
                  <a:gd name="T76" fmla="*/ 52 w 68"/>
                  <a:gd name="T77" fmla="*/ 43 h 107"/>
                  <a:gd name="T78" fmla="*/ 49 w 68"/>
                  <a:gd name="T79" fmla="*/ 41 h 107"/>
                  <a:gd name="T80" fmla="*/ 47 w 68"/>
                  <a:gd name="T81" fmla="*/ 39 h 107"/>
                  <a:gd name="T82" fmla="*/ 42 w 68"/>
                  <a:gd name="T83" fmla="*/ 34 h 107"/>
                  <a:gd name="T84" fmla="*/ 42 w 68"/>
                  <a:gd name="T85" fmla="*/ 43 h 107"/>
                  <a:gd name="T86" fmla="*/ 39 w 68"/>
                  <a:gd name="T87" fmla="*/ 41 h 107"/>
                  <a:gd name="T88" fmla="*/ 37 w 68"/>
                  <a:gd name="T89" fmla="*/ 43 h 107"/>
                  <a:gd name="T90" fmla="*/ 39 w 68"/>
                  <a:gd name="T91" fmla="*/ 53 h 107"/>
                  <a:gd name="T92" fmla="*/ 44 w 68"/>
                  <a:gd name="T93" fmla="*/ 63 h 107"/>
                  <a:gd name="T94" fmla="*/ 44 w 68"/>
                  <a:gd name="T95" fmla="*/ 65 h 107"/>
                  <a:gd name="T96" fmla="*/ 44 w 68"/>
                  <a:gd name="T97" fmla="*/ 70 h 107"/>
                  <a:gd name="T98" fmla="*/ 42 w 68"/>
                  <a:gd name="T99" fmla="*/ 78 h 107"/>
                  <a:gd name="T100" fmla="*/ 27 w 68"/>
                  <a:gd name="T101" fmla="*/ 87 h 107"/>
                  <a:gd name="T102" fmla="*/ 17 w 68"/>
                  <a:gd name="T103" fmla="*/ 93 h 107"/>
                  <a:gd name="T104" fmla="*/ 17 w 68"/>
                  <a:gd name="T105" fmla="*/ 88 h 107"/>
                  <a:gd name="T106" fmla="*/ 13 w 68"/>
                  <a:gd name="T107" fmla="*/ 82 h 107"/>
                  <a:gd name="T108" fmla="*/ 12 w 68"/>
                  <a:gd name="T109" fmla="*/ 53 h 107"/>
                  <a:gd name="T110" fmla="*/ 5 w 68"/>
                  <a:gd name="T111" fmla="*/ 31 h 107"/>
                  <a:gd name="T112" fmla="*/ 17 w 68"/>
                  <a:gd name="T113" fmla="*/ 5 h 107"/>
                  <a:gd name="T114" fmla="*/ 25 w 68"/>
                  <a:gd name="T115" fmla="*/ 2 h 107"/>
                  <a:gd name="T116" fmla="*/ 34 w 68"/>
                  <a:gd name="T117" fmla="*/ 1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 h="107">
                    <a:moveTo>
                      <a:pt x="44" y="105"/>
                    </a:moveTo>
                    <a:lnTo>
                      <a:pt x="42" y="107"/>
                    </a:lnTo>
                    <a:lnTo>
                      <a:pt x="41" y="107"/>
                    </a:lnTo>
                    <a:lnTo>
                      <a:pt x="41" y="107"/>
                    </a:lnTo>
                    <a:lnTo>
                      <a:pt x="39" y="105"/>
                    </a:lnTo>
                    <a:lnTo>
                      <a:pt x="39" y="104"/>
                    </a:lnTo>
                    <a:lnTo>
                      <a:pt x="41" y="102"/>
                    </a:lnTo>
                    <a:lnTo>
                      <a:pt x="41" y="100"/>
                    </a:lnTo>
                    <a:lnTo>
                      <a:pt x="41" y="100"/>
                    </a:lnTo>
                    <a:lnTo>
                      <a:pt x="41" y="99"/>
                    </a:lnTo>
                    <a:lnTo>
                      <a:pt x="41" y="97"/>
                    </a:lnTo>
                    <a:lnTo>
                      <a:pt x="41" y="97"/>
                    </a:lnTo>
                    <a:lnTo>
                      <a:pt x="42" y="97"/>
                    </a:lnTo>
                    <a:lnTo>
                      <a:pt x="42" y="99"/>
                    </a:lnTo>
                    <a:lnTo>
                      <a:pt x="42" y="99"/>
                    </a:lnTo>
                    <a:lnTo>
                      <a:pt x="42" y="99"/>
                    </a:lnTo>
                    <a:lnTo>
                      <a:pt x="42" y="100"/>
                    </a:lnTo>
                    <a:lnTo>
                      <a:pt x="42" y="102"/>
                    </a:lnTo>
                    <a:lnTo>
                      <a:pt x="42" y="102"/>
                    </a:lnTo>
                    <a:lnTo>
                      <a:pt x="44" y="104"/>
                    </a:lnTo>
                    <a:lnTo>
                      <a:pt x="44" y="104"/>
                    </a:lnTo>
                    <a:lnTo>
                      <a:pt x="46" y="104"/>
                    </a:lnTo>
                    <a:lnTo>
                      <a:pt x="46" y="105"/>
                    </a:lnTo>
                    <a:lnTo>
                      <a:pt x="44" y="105"/>
                    </a:lnTo>
                    <a:close/>
                    <a:moveTo>
                      <a:pt x="52" y="61"/>
                    </a:moveTo>
                    <a:lnTo>
                      <a:pt x="52" y="63"/>
                    </a:lnTo>
                    <a:lnTo>
                      <a:pt x="51" y="61"/>
                    </a:lnTo>
                    <a:lnTo>
                      <a:pt x="51" y="61"/>
                    </a:lnTo>
                    <a:lnTo>
                      <a:pt x="51" y="61"/>
                    </a:lnTo>
                    <a:lnTo>
                      <a:pt x="52" y="61"/>
                    </a:lnTo>
                    <a:close/>
                    <a:moveTo>
                      <a:pt x="47" y="66"/>
                    </a:moveTo>
                    <a:lnTo>
                      <a:pt x="47" y="68"/>
                    </a:lnTo>
                    <a:lnTo>
                      <a:pt x="47" y="66"/>
                    </a:lnTo>
                    <a:lnTo>
                      <a:pt x="46" y="63"/>
                    </a:lnTo>
                    <a:lnTo>
                      <a:pt x="47" y="63"/>
                    </a:lnTo>
                    <a:lnTo>
                      <a:pt x="47" y="61"/>
                    </a:lnTo>
                    <a:lnTo>
                      <a:pt x="46" y="60"/>
                    </a:lnTo>
                    <a:lnTo>
                      <a:pt x="46" y="58"/>
                    </a:lnTo>
                    <a:lnTo>
                      <a:pt x="46" y="55"/>
                    </a:lnTo>
                    <a:lnTo>
                      <a:pt x="46" y="53"/>
                    </a:lnTo>
                    <a:lnTo>
                      <a:pt x="46" y="53"/>
                    </a:lnTo>
                    <a:lnTo>
                      <a:pt x="46" y="53"/>
                    </a:lnTo>
                    <a:lnTo>
                      <a:pt x="46" y="53"/>
                    </a:lnTo>
                    <a:lnTo>
                      <a:pt x="47" y="55"/>
                    </a:lnTo>
                    <a:lnTo>
                      <a:pt x="49" y="61"/>
                    </a:lnTo>
                    <a:lnTo>
                      <a:pt x="49" y="63"/>
                    </a:lnTo>
                    <a:lnTo>
                      <a:pt x="47" y="65"/>
                    </a:lnTo>
                    <a:lnTo>
                      <a:pt x="47" y="65"/>
                    </a:lnTo>
                    <a:lnTo>
                      <a:pt x="47" y="66"/>
                    </a:lnTo>
                    <a:lnTo>
                      <a:pt x="47" y="66"/>
                    </a:lnTo>
                    <a:close/>
                    <a:moveTo>
                      <a:pt x="51" y="43"/>
                    </a:moveTo>
                    <a:lnTo>
                      <a:pt x="51" y="43"/>
                    </a:lnTo>
                    <a:lnTo>
                      <a:pt x="49" y="43"/>
                    </a:lnTo>
                    <a:lnTo>
                      <a:pt x="51" y="43"/>
                    </a:lnTo>
                    <a:lnTo>
                      <a:pt x="51" y="43"/>
                    </a:lnTo>
                    <a:lnTo>
                      <a:pt x="51" y="43"/>
                    </a:lnTo>
                    <a:lnTo>
                      <a:pt x="51" y="43"/>
                    </a:lnTo>
                    <a:close/>
                    <a:moveTo>
                      <a:pt x="49" y="51"/>
                    </a:moveTo>
                    <a:lnTo>
                      <a:pt x="49" y="51"/>
                    </a:lnTo>
                    <a:lnTo>
                      <a:pt x="49" y="51"/>
                    </a:lnTo>
                    <a:lnTo>
                      <a:pt x="47" y="51"/>
                    </a:lnTo>
                    <a:lnTo>
                      <a:pt x="47" y="49"/>
                    </a:lnTo>
                    <a:lnTo>
                      <a:pt x="47" y="48"/>
                    </a:lnTo>
                    <a:lnTo>
                      <a:pt x="47" y="48"/>
                    </a:lnTo>
                    <a:lnTo>
                      <a:pt x="47" y="46"/>
                    </a:lnTo>
                    <a:lnTo>
                      <a:pt x="47" y="46"/>
                    </a:lnTo>
                    <a:lnTo>
                      <a:pt x="47" y="46"/>
                    </a:lnTo>
                    <a:lnTo>
                      <a:pt x="46" y="46"/>
                    </a:lnTo>
                    <a:lnTo>
                      <a:pt x="44" y="43"/>
                    </a:lnTo>
                    <a:lnTo>
                      <a:pt x="44" y="43"/>
                    </a:lnTo>
                    <a:lnTo>
                      <a:pt x="44" y="41"/>
                    </a:lnTo>
                    <a:lnTo>
                      <a:pt x="46" y="43"/>
                    </a:lnTo>
                    <a:lnTo>
                      <a:pt x="46" y="43"/>
                    </a:lnTo>
                    <a:lnTo>
                      <a:pt x="46" y="43"/>
                    </a:lnTo>
                    <a:lnTo>
                      <a:pt x="46" y="44"/>
                    </a:lnTo>
                    <a:lnTo>
                      <a:pt x="46" y="44"/>
                    </a:lnTo>
                    <a:lnTo>
                      <a:pt x="47" y="44"/>
                    </a:lnTo>
                    <a:lnTo>
                      <a:pt x="47" y="44"/>
                    </a:lnTo>
                    <a:lnTo>
                      <a:pt x="49" y="46"/>
                    </a:lnTo>
                    <a:lnTo>
                      <a:pt x="49" y="48"/>
                    </a:lnTo>
                    <a:lnTo>
                      <a:pt x="49" y="48"/>
                    </a:lnTo>
                    <a:lnTo>
                      <a:pt x="49" y="51"/>
                    </a:lnTo>
                    <a:close/>
                    <a:moveTo>
                      <a:pt x="56" y="38"/>
                    </a:moveTo>
                    <a:lnTo>
                      <a:pt x="56" y="38"/>
                    </a:lnTo>
                    <a:lnTo>
                      <a:pt x="56" y="38"/>
                    </a:lnTo>
                    <a:lnTo>
                      <a:pt x="57" y="38"/>
                    </a:lnTo>
                    <a:lnTo>
                      <a:pt x="57" y="38"/>
                    </a:lnTo>
                    <a:lnTo>
                      <a:pt x="57" y="38"/>
                    </a:lnTo>
                    <a:lnTo>
                      <a:pt x="57" y="38"/>
                    </a:lnTo>
                    <a:lnTo>
                      <a:pt x="59" y="38"/>
                    </a:lnTo>
                    <a:lnTo>
                      <a:pt x="61" y="38"/>
                    </a:lnTo>
                    <a:lnTo>
                      <a:pt x="61" y="38"/>
                    </a:lnTo>
                    <a:lnTo>
                      <a:pt x="61" y="38"/>
                    </a:lnTo>
                    <a:lnTo>
                      <a:pt x="61" y="39"/>
                    </a:lnTo>
                    <a:lnTo>
                      <a:pt x="61" y="39"/>
                    </a:lnTo>
                    <a:lnTo>
                      <a:pt x="63" y="41"/>
                    </a:lnTo>
                    <a:lnTo>
                      <a:pt x="63" y="41"/>
                    </a:lnTo>
                    <a:lnTo>
                      <a:pt x="63" y="41"/>
                    </a:lnTo>
                    <a:lnTo>
                      <a:pt x="68" y="56"/>
                    </a:lnTo>
                    <a:lnTo>
                      <a:pt x="66" y="56"/>
                    </a:lnTo>
                    <a:lnTo>
                      <a:pt x="66" y="58"/>
                    </a:lnTo>
                    <a:lnTo>
                      <a:pt x="66" y="58"/>
                    </a:lnTo>
                    <a:lnTo>
                      <a:pt x="64" y="60"/>
                    </a:lnTo>
                    <a:lnTo>
                      <a:pt x="64" y="61"/>
                    </a:lnTo>
                    <a:lnTo>
                      <a:pt x="63" y="63"/>
                    </a:lnTo>
                    <a:lnTo>
                      <a:pt x="63" y="63"/>
                    </a:lnTo>
                    <a:lnTo>
                      <a:pt x="63" y="61"/>
                    </a:lnTo>
                    <a:lnTo>
                      <a:pt x="63" y="61"/>
                    </a:lnTo>
                    <a:lnTo>
                      <a:pt x="63" y="60"/>
                    </a:lnTo>
                    <a:lnTo>
                      <a:pt x="63" y="60"/>
                    </a:lnTo>
                    <a:lnTo>
                      <a:pt x="61" y="58"/>
                    </a:lnTo>
                    <a:lnTo>
                      <a:pt x="61" y="58"/>
                    </a:lnTo>
                    <a:lnTo>
                      <a:pt x="61" y="58"/>
                    </a:lnTo>
                    <a:lnTo>
                      <a:pt x="61" y="56"/>
                    </a:lnTo>
                    <a:lnTo>
                      <a:pt x="59" y="53"/>
                    </a:lnTo>
                    <a:lnTo>
                      <a:pt x="57" y="49"/>
                    </a:lnTo>
                    <a:lnTo>
                      <a:pt x="57" y="46"/>
                    </a:lnTo>
                    <a:lnTo>
                      <a:pt x="56" y="44"/>
                    </a:lnTo>
                    <a:lnTo>
                      <a:pt x="56" y="44"/>
                    </a:lnTo>
                    <a:lnTo>
                      <a:pt x="56" y="44"/>
                    </a:lnTo>
                    <a:lnTo>
                      <a:pt x="56" y="43"/>
                    </a:lnTo>
                    <a:lnTo>
                      <a:pt x="54" y="44"/>
                    </a:lnTo>
                    <a:lnTo>
                      <a:pt x="54" y="48"/>
                    </a:lnTo>
                    <a:lnTo>
                      <a:pt x="56" y="49"/>
                    </a:lnTo>
                    <a:lnTo>
                      <a:pt x="57" y="55"/>
                    </a:lnTo>
                    <a:lnTo>
                      <a:pt x="57" y="55"/>
                    </a:lnTo>
                    <a:lnTo>
                      <a:pt x="57" y="55"/>
                    </a:lnTo>
                    <a:lnTo>
                      <a:pt x="57" y="56"/>
                    </a:lnTo>
                    <a:lnTo>
                      <a:pt x="57" y="56"/>
                    </a:lnTo>
                    <a:lnTo>
                      <a:pt x="57" y="56"/>
                    </a:lnTo>
                    <a:lnTo>
                      <a:pt x="57" y="56"/>
                    </a:lnTo>
                    <a:lnTo>
                      <a:pt x="57" y="58"/>
                    </a:lnTo>
                    <a:lnTo>
                      <a:pt x="59" y="60"/>
                    </a:lnTo>
                    <a:lnTo>
                      <a:pt x="59" y="60"/>
                    </a:lnTo>
                    <a:lnTo>
                      <a:pt x="59" y="60"/>
                    </a:lnTo>
                    <a:lnTo>
                      <a:pt x="59" y="61"/>
                    </a:lnTo>
                    <a:lnTo>
                      <a:pt x="59" y="61"/>
                    </a:lnTo>
                    <a:lnTo>
                      <a:pt x="59" y="61"/>
                    </a:lnTo>
                    <a:lnTo>
                      <a:pt x="59" y="61"/>
                    </a:lnTo>
                    <a:lnTo>
                      <a:pt x="59" y="61"/>
                    </a:lnTo>
                    <a:lnTo>
                      <a:pt x="57" y="61"/>
                    </a:lnTo>
                    <a:lnTo>
                      <a:pt x="57" y="61"/>
                    </a:lnTo>
                    <a:lnTo>
                      <a:pt x="57" y="61"/>
                    </a:lnTo>
                    <a:lnTo>
                      <a:pt x="57" y="61"/>
                    </a:lnTo>
                    <a:lnTo>
                      <a:pt x="57" y="60"/>
                    </a:lnTo>
                    <a:lnTo>
                      <a:pt x="56" y="60"/>
                    </a:lnTo>
                    <a:lnTo>
                      <a:pt x="56" y="60"/>
                    </a:lnTo>
                    <a:lnTo>
                      <a:pt x="56" y="61"/>
                    </a:lnTo>
                    <a:lnTo>
                      <a:pt x="54" y="61"/>
                    </a:lnTo>
                    <a:lnTo>
                      <a:pt x="54" y="61"/>
                    </a:lnTo>
                    <a:lnTo>
                      <a:pt x="54" y="61"/>
                    </a:lnTo>
                    <a:lnTo>
                      <a:pt x="54" y="63"/>
                    </a:lnTo>
                    <a:lnTo>
                      <a:pt x="54" y="65"/>
                    </a:lnTo>
                    <a:lnTo>
                      <a:pt x="54" y="65"/>
                    </a:lnTo>
                    <a:lnTo>
                      <a:pt x="54" y="65"/>
                    </a:lnTo>
                    <a:lnTo>
                      <a:pt x="54" y="65"/>
                    </a:lnTo>
                    <a:lnTo>
                      <a:pt x="54" y="65"/>
                    </a:lnTo>
                    <a:lnTo>
                      <a:pt x="54" y="65"/>
                    </a:lnTo>
                    <a:lnTo>
                      <a:pt x="54" y="65"/>
                    </a:lnTo>
                    <a:lnTo>
                      <a:pt x="54" y="65"/>
                    </a:lnTo>
                    <a:lnTo>
                      <a:pt x="54" y="65"/>
                    </a:lnTo>
                    <a:lnTo>
                      <a:pt x="54" y="65"/>
                    </a:lnTo>
                    <a:lnTo>
                      <a:pt x="54" y="66"/>
                    </a:lnTo>
                    <a:lnTo>
                      <a:pt x="54" y="66"/>
                    </a:lnTo>
                    <a:lnTo>
                      <a:pt x="54" y="66"/>
                    </a:lnTo>
                    <a:lnTo>
                      <a:pt x="54" y="65"/>
                    </a:lnTo>
                    <a:lnTo>
                      <a:pt x="54" y="65"/>
                    </a:lnTo>
                    <a:lnTo>
                      <a:pt x="52" y="65"/>
                    </a:lnTo>
                    <a:lnTo>
                      <a:pt x="52" y="66"/>
                    </a:lnTo>
                    <a:lnTo>
                      <a:pt x="52" y="66"/>
                    </a:lnTo>
                    <a:lnTo>
                      <a:pt x="51" y="66"/>
                    </a:lnTo>
                    <a:lnTo>
                      <a:pt x="51" y="66"/>
                    </a:lnTo>
                    <a:lnTo>
                      <a:pt x="51" y="66"/>
                    </a:lnTo>
                    <a:lnTo>
                      <a:pt x="51" y="66"/>
                    </a:lnTo>
                    <a:lnTo>
                      <a:pt x="51" y="66"/>
                    </a:lnTo>
                    <a:lnTo>
                      <a:pt x="51" y="66"/>
                    </a:lnTo>
                    <a:lnTo>
                      <a:pt x="51" y="66"/>
                    </a:lnTo>
                    <a:lnTo>
                      <a:pt x="51" y="66"/>
                    </a:lnTo>
                    <a:lnTo>
                      <a:pt x="51" y="66"/>
                    </a:lnTo>
                    <a:lnTo>
                      <a:pt x="49" y="66"/>
                    </a:lnTo>
                    <a:lnTo>
                      <a:pt x="49" y="66"/>
                    </a:lnTo>
                    <a:lnTo>
                      <a:pt x="49" y="66"/>
                    </a:lnTo>
                    <a:lnTo>
                      <a:pt x="49" y="65"/>
                    </a:lnTo>
                    <a:lnTo>
                      <a:pt x="49" y="65"/>
                    </a:lnTo>
                    <a:lnTo>
                      <a:pt x="49" y="65"/>
                    </a:lnTo>
                    <a:lnTo>
                      <a:pt x="49" y="65"/>
                    </a:lnTo>
                    <a:lnTo>
                      <a:pt x="49" y="65"/>
                    </a:lnTo>
                    <a:lnTo>
                      <a:pt x="49" y="65"/>
                    </a:lnTo>
                    <a:lnTo>
                      <a:pt x="51" y="65"/>
                    </a:lnTo>
                    <a:lnTo>
                      <a:pt x="51" y="65"/>
                    </a:lnTo>
                    <a:lnTo>
                      <a:pt x="52" y="63"/>
                    </a:lnTo>
                    <a:lnTo>
                      <a:pt x="52" y="61"/>
                    </a:lnTo>
                    <a:lnTo>
                      <a:pt x="51" y="60"/>
                    </a:lnTo>
                    <a:lnTo>
                      <a:pt x="51" y="60"/>
                    </a:lnTo>
                    <a:lnTo>
                      <a:pt x="51" y="60"/>
                    </a:lnTo>
                    <a:lnTo>
                      <a:pt x="51" y="58"/>
                    </a:lnTo>
                    <a:lnTo>
                      <a:pt x="51" y="56"/>
                    </a:lnTo>
                    <a:lnTo>
                      <a:pt x="51" y="55"/>
                    </a:lnTo>
                    <a:lnTo>
                      <a:pt x="51" y="53"/>
                    </a:lnTo>
                    <a:lnTo>
                      <a:pt x="51" y="51"/>
                    </a:lnTo>
                    <a:lnTo>
                      <a:pt x="52" y="51"/>
                    </a:lnTo>
                    <a:lnTo>
                      <a:pt x="52" y="51"/>
                    </a:lnTo>
                    <a:lnTo>
                      <a:pt x="52" y="46"/>
                    </a:lnTo>
                    <a:lnTo>
                      <a:pt x="52" y="46"/>
                    </a:lnTo>
                    <a:lnTo>
                      <a:pt x="51" y="46"/>
                    </a:lnTo>
                    <a:lnTo>
                      <a:pt x="52" y="44"/>
                    </a:lnTo>
                    <a:lnTo>
                      <a:pt x="52" y="43"/>
                    </a:lnTo>
                    <a:lnTo>
                      <a:pt x="56" y="41"/>
                    </a:lnTo>
                    <a:lnTo>
                      <a:pt x="56" y="38"/>
                    </a:lnTo>
                    <a:lnTo>
                      <a:pt x="56" y="38"/>
                    </a:lnTo>
                    <a:close/>
                    <a:moveTo>
                      <a:pt x="34" y="12"/>
                    </a:moveTo>
                    <a:lnTo>
                      <a:pt x="35" y="16"/>
                    </a:lnTo>
                    <a:lnTo>
                      <a:pt x="35" y="16"/>
                    </a:lnTo>
                    <a:lnTo>
                      <a:pt x="35" y="16"/>
                    </a:lnTo>
                    <a:lnTo>
                      <a:pt x="35" y="16"/>
                    </a:lnTo>
                    <a:lnTo>
                      <a:pt x="35" y="16"/>
                    </a:lnTo>
                    <a:lnTo>
                      <a:pt x="35" y="16"/>
                    </a:lnTo>
                    <a:lnTo>
                      <a:pt x="37" y="14"/>
                    </a:lnTo>
                    <a:lnTo>
                      <a:pt x="37" y="14"/>
                    </a:lnTo>
                    <a:lnTo>
                      <a:pt x="39" y="14"/>
                    </a:lnTo>
                    <a:lnTo>
                      <a:pt x="39" y="16"/>
                    </a:lnTo>
                    <a:lnTo>
                      <a:pt x="41" y="22"/>
                    </a:lnTo>
                    <a:lnTo>
                      <a:pt x="41" y="22"/>
                    </a:lnTo>
                    <a:lnTo>
                      <a:pt x="41" y="24"/>
                    </a:lnTo>
                    <a:lnTo>
                      <a:pt x="42" y="27"/>
                    </a:lnTo>
                    <a:lnTo>
                      <a:pt x="44" y="27"/>
                    </a:lnTo>
                    <a:lnTo>
                      <a:pt x="44" y="27"/>
                    </a:lnTo>
                    <a:lnTo>
                      <a:pt x="49" y="29"/>
                    </a:lnTo>
                    <a:lnTo>
                      <a:pt x="52" y="34"/>
                    </a:lnTo>
                    <a:lnTo>
                      <a:pt x="52" y="34"/>
                    </a:lnTo>
                    <a:lnTo>
                      <a:pt x="52" y="36"/>
                    </a:lnTo>
                    <a:lnTo>
                      <a:pt x="52" y="38"/>
                    </a:lnTo>
                    <a:lnTo>
                      <a:pt x="52" y="39"/>
                    </a:lnTo>
                    <a:lnTo>
                      <a:pt x="52" y="43"/>
                    </a:lnTo>
                    <a:lnTo>
                      <a:pt x="51" y="43"/>
                    </a:lnTo>
                    <a:lnTo>
                      <a:pt x="51" y="41"/>
                    </a:lnTo>
                    <a:lnTo>
                      <a:pt x="51" y="41"/>
                    </a:lnTo>
                    <a:lnTo>
                      <a:pt x="49" y="39"/>
                    </a:lnTo>
                    <a:lnTo>
                      <a:pt x="49" y="39"/>
                    </a:lnTo>
                    <a:lnTo>
                      <a:pt x="49" y="41"/>
                    </a:lnTo>
                    <a:lnTo>
                      <a:pt x="49" y="43"/>
                    </a:lnTo>
                    <a:lnTo>
                      <a:pt x="49" y="43"/>
                    </a:lnTo>
                    <a:lnTo>
                      <a:pt x="49" y="41"/>
                    </a:lnTo>
                    <a:lnTo>
                      <a:pt x="47" y="39"/>
                    </a:lnTo>
                    <a:lnTo>
                      <a:pt x="47" y="39"/>
                    </a:lnTo>
                    <a:lnTo>
                      <a:pt x="47" y="39"/>
                    </a:lnTo>
                    <a:lnTo>
                      <a:pt x="47" y="38"/>
                    </a:lnTo>
                    <a:lnTo>
                      <a:pt x="47" y="36"/>
                    </a:lnTo>
                    <a:lnTo>
                      <a:pt x="46" y="34"/>
                    </a:lnTo>
                    <a:lnTo>
                      <a:pt x="46" y="34"/>
                    </a:lnTo>
                    <a:lnTo>
                      <a:pt x="42" y="34"/>
                    </a:lnTo>
                    <a:lnTo>
                      <a:pt x="42" y="34"/>
                    </a:lnTo>
                    <a:lnTo>
                      <a:pt x="42" y="34"/>
                    </a:lnTo>
                    <a:lnTo>
                      <a:pt x="42" y="34"/>
                    </a:lnTo>
                    <a:lnTo>
                      <a:pt x="42" y="36"/>
                    </a:lnTo>
                    <a:lnTo>
                      <a:pt x="42" y="38"/>
                    </a:lnTo>
                    <a:lnTo>
                      <a:pt x="42" y="41"/>
                    </a:lnTo>
                    <a:lnTo>
                      <a:pt x="42" y="43"/>
                    </a:lnTo>
                    <a:lnTo>
                      <a:pt x="42" y="43"/>
                    </a:lnTo>
                    <a:lnTo>
                      <a:pt x="41" y="41"/>
                    </a:lnTo>
                    <a:lnTo>
                      <a:pt x="41" y="41"/>
                    </a:lnTo>
                    <a:lnTo>
                      <a:pt x="41" y="41"/>
                    </a:lnTo>
                    <a:lnTo>
                      <a:pt x="41" y="39"/>
                    </a:lnTo>
                    <a:lnTo>
                      <a:pt x="39" y="41"/>
                    </a:lnTo>
                    <a:lnTo>
                      <a:pt x="37" y="41"/>
                    </a:lnTo>
                    <a:lnTo>
                      <a:pt x="37" y="41"/>
                    </a:lnTo>
                    <a:lnTo>
                      <a:pt x="37" y="41"/>
                    </a:lnTo>
                    <a:lnTo>
                      <a:pt x="35" y="41"/>
                    </a:lnTo>
                    <a:lnTo>
                      <a:pt x="35" y="41"/>
                    </a:lnTo>
                    <a:lnTo>
                      <a:pt x="37" y="43"/>
                    </a:lnTo>
                    <a:lnTo>
                      <a:pt x="39" y="43"/>
                    </a:lnTo>
                    <a:lnTo>
                      <a:pt x="39" y="43"/>
                    </a:lnTo>
                    <a:lnTo>
                      <a:pt x="41" y="43"/>
                    </a:lnTo>
                    <a:lnTo>
                      <a:pt x="41" y="44"/>
                    </a:lnTo>
                    <a:lnTo>
                      <a:pt x="42" y="51"/>
                    </a:lnTo>
                    <a:lnTo>
                      <a:pt x="39" y="53"/>
                    </a:lnTo>
                    <a:lnTo>
                      <a:pt x="41" y="55"/>
                    </a:lnTo>
                    <a:lnTo>
                      <a:pt x="42" y="58"/>
                    </a:lnTo>
                    <a:lnTo>
                      <a:pt x="44" y="58"/>
                    </a:lnTo>
                    <a:lnTo>
                      <a:pt x="44" y="60"/>
                    </a:lnTo>
                    <a:lnTo>
                      <a:pt x="44" y="60"/>
                    </a:lnTo>
                    <a:lnTo>
                      <a:pt x="44" y="63"/>
                    </a:lnTo>
                    <a:lnTo>
                      <a:pt x="44" y="65"/>
                    </a:lnTo>
                    <a:lnTo>
                      <a:pt x="44" y="65"/>
                    </a:lnTo>
                    <a:lnTo>
                      <a:pt x="46" y="65"/>
                    </a:lnTo>
                    <a:lnTo>
                      <a:pt x="46" y="65"/>
                    </a:lnTo>
                    <a:lnTo>
                      <a:pt x="46" y="66"/>
                    </a:lnTo>
                    <a:lnTo>
                      <a:pt x="44" y="65"/>
                    </a:lnTo>
                    <a:lnTo>
                      <a:pt x="44" y="66"/>
                    </a:lnTo>
                    <a:lnTo>
                      <a:pt x="44" y="66"/>
                    </a:lnTo>
                    <a:lnTo>
                      <a:pt x="44" y="66"/>
                    </a:lnTo>
                    <a:lnTo>
                      <a:pt x="44" y="68"/>
                    </a:lnTo>
                    <a:lnTo>
                      <a:pt x="44" y="68"/>
                    </a:lnTo>
                    <a:lnTo>
                      <a:pt x="44" y="70"/>
                    </a:lnTo>
                    <a:lnTo>
                      <a:pt x="44" y="70"/>
                    </a:lnTo>
                    <a:lnTo>
                      <a:pt x="44" y="70"/>
                    </a:lnTo>
                    <a:lnTo>
                      <a:pt x="44" y="70"/>
                    </a:lnTo>
                    <a:lnTo>
                      <a:pt x="44" y="73"/>
                    </a:lnTo>
                    <a:lnTo>
                      <a:pt x="44" y="77"/>
                    </a:lnTo>
                    <a:lnTo>
                      <a:pt x="42" y="78"/>
                    </a:lnTo>
                    <a:lnTo>
                      <a:pt x="41" y="78"/>
                    </a:lnTo>
                    <a:lnTo>
                      <a:pt x="39" y="78"/>
                    </a:lnTo>
                    <a:lnTo>
                      <a:pt x="37" y="80"/>
                    </a:lnTo>
                    <a:lnTo>
                      <a:pt x="32" y="82"/>
                    </a:lnTo>
                    <a:lnTo>
                      <a:pt x="29" y="85"/>
                    </a:lnTo>
                    <a:lnTo>
                      <a:pt x="27" y="87"/>
                    </a:lnTo>
                    <a:lnTo>
                      <a:pt x="25" y="88"/>
                    </a:lnTo>
                    <a:lnTo>
                      <a:pt x="25" y="88"/>
                    </a:lnTo>
                    <a:lnTo>
                      <a:pt x="22" y="90"/>
                    </a:lnTo>
                    <a:lnTo>
                      <a:pt x="20" y="90"/>
                    </a:lnTo>
                    <a:lnTo>
                      <a:pt x="17" y="92"/>
                    </a:lnTo>
                    <a:lnTo>
                      <a:pt x="17" y="93"/>
                    </a:lnTo>
                    <a:lnTo>
                      <a:pt x="15" y="93"/>
                    </a:lnTo>
                    <a:lnTo>
                      <a:pt x="15" y="92"/>
                    </a:lnTo>
                    <a:lnTo>
                      <a:pt x="15" y="92"/>
                    </a:lnTo>
                    <a:lnTo>
                      <a:pt x="17" y="90"/>
                    </a:lnTo>
                    <a:lnTo>
                      <a:pt x="17" y="88"/>
                    </a:lnTo>
                    <a:lnTo>
                      <a:pt x="17" y="88"/>
                    </a:lnTo>
                    <a:lnTo>
                      <a:pt x="17" y="85"/>
                    </a:lnTo>
                    <a:lnTo>
                      <a:pt x="15" y="83"/>
                    </a:lnTo>
                    <a:lnTo>
                      <a:pt x="15" y="83"/>
                    </a:lnTo>
                    <a:lnTo>
                      <a:pt x="13" y="82"/>
                    </a:lnTo>
                    <a:lnTo>
                      <a:pt x="13" y="82"/>
                    </a:lnTo>
                    <a:lnTo>
                      <a:pt x="13" y="82"/>
                    </a:lnTo>
                    <a:lnTo>
                      <a:pt x="15" y="80"/>
                    </a:lnTo>
                    <a:lnTo>
                      <a:pt x="17" y="80"/>
                    </a:lnTo>
                    <a:lnTo>
                      <a:pt x="17" y="80"/>
                    </a:lnTo>
                    <a:lnTo>
                      <a:pt x="12" y="58"/>
                    </a:lnTo>
                    <a:lnTo>
                      <a:pt x="12" y="58"/>
                    </a:lnTo>
                    <a:lnTo>
                      <a:pt x="12" y="53"/>
                    </a:lnTo>
                    <a:lnTo>
                      <a:pt x="8" y="43"/>
                    </a:lnTo>
                    <a:lnTo>
                      <a:pt x="8" y="43"/>
                    </a:lnTo>
                    <a:lnTo>
                      <a:pt x="7" y="34"/>
                    </a:lnTo>
                    <a:lnTo>
                      <a:pt x="7" y="34"/>
                    </a:lnTo>
                    <a:lnTo>
                      <a:pt x="5" y="31"/>
                    </a:lnTo>
                    <a:lnTo>
                      <a:pt x="5" y="31"/>
                    </a:lnTo>
                    <a:lnTo>
                      <a:pt x="3" y="22"/>
                    </a:lnTo>
                    <a:lnTo>
                      <a:pt x="2" y="21"/>
                    </a:lnTo>
                    <a:lnTo>
                      <a:pt x="0" y="10"/>
                    </a:lnTo>
                    <a:lnTo>
                      <a:pt x="15" y="5"/>
                    </a:lnTo>
                    <a:lnTo>
                      <a:pt x="17" y="5"/>
                    </a:lnTo>
                    <a:lnTo>
                      <a:pt x="17" y="5"/>
                    </a:lnTo>
                    <a:lnTo>
                      <a:pt x="20" y="4"/>
                    </a:lnTo>
                    <a:lnTo>
                      <a:pt x="20" y="4"/>
                    </a:lnTo>
                    <a:lnTo>
                      <a:pt x="22" y="4"/>
                    </a:lnTo>
                    <a:lnTo>
                      <a:pt x="22" y="4"/>
                    </a:lnTo>
                    <a:lnTo>
                      <a:pt x="22" y="4"/>
                    </a:lnTo>
                    <a:lnTo>
                      <a:pt x="25" y="2"/>
                    </a:lnTo>
                    <a:lnTo>
                      <a:pt x="30" y="0"/>
                    </a:lnTo>
                    <a:lnTo>
                      <a:pt x="32" y="5"/>
                    </a:lnTo>
                    <a:lnTo>
                      <a:pt x="32" y="7"/>
                    </a:lnTo>
                    <a:lnTo>
                      <a:pt x="32" y="7"/>
                    </a:lnTo>
                    <a:lnTo>
                      <a:pt x="34" y="12"/>
                    </a:lnTo>
                    <a:lnTo>
                      <a:pt x="34" y="12"/>
                    </a:lnTo>
                    <a:close/>
                  </a:path>
                </a:pathLst>
              </a:custGeom>
              <a:solidFill>
                <a:srgbClr val="4F7D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16" name="Freeform 213"/>
              <p:cNvSpPr>
                <a:spLocks/>
              </p:cNvSpPr>
              <p:nvPr/>
            </p:nvSpPr>
            <p:spPr bwMode="auto">
              <a:xfrm>
                <a:off x="7781926" y="3827463"/>
                <a:ext cx="696913" cy="574675"/>
              </a:xfrm>
              <a:custGeom>
                <a:avLst/>
                <a:gdLst>
                  <a:gd name="T0" fmla="*/ 93 w 439"/>
                  <a:gd name="T1" fmla="*/ 8 h 362"/>
                  <a:gd name="T2" fmla="*/ 131 w 439"/>
                  <a:gd name="T3" fmla="*/ 5 h 362"/>
                  <a:gd name="T4" fmla="*/ 170 w 439"/>
                  <a:gd name="T5" fmla="*/ 1 h 362"/>
                  <a:gd name="T6" fmla="*/ 197 w 439"/>
                  <a:gd name="T7" fmla="*/ 3 h 362"/>
                  <a:gd name="T8" fmla="*/ 197 w 439"/>
                  <a:gd name="T9" fmla="*/ 12 h 362"/>
                  <a:gd name="T10" fmla="*/ 219 w 439"/>
                  <a:gd name="T11" fmla="*/ 18 h 362"/>
                  <a:gd name="T12" fmla="*/ 237 w 439"/>
                  <a:gd name="T13" fmla="*/ 32 h 362"/>
                  <a:gd name="T14" fmla="*/ 253 w 439"/>
                  <a:gd name="T15" fmla="*/ 30 h 362"/>
                  <a:gd name="T16" fmla="*/ 265 w 439"/>
                  <a:gd name="T17" fmla="*/ 29 h 362"/>
                  <a:gd name="T18" fmla="*/ 298 w 439"/>
                  <a:gd name="T19" fmla="*/ 23 h 362"/>
                  <a:gd name="T20" fmla="*/ 319 w 439"/>
                  <a:gd name="T21" fmla="*/ 20 h 362"/>
                  <a:gd name="T22" fmla="*/ 339 w 439"/>
                  <a:gd name="T23" fmla="*/ 35 h 362"/>
                  <a:gd name="T24" fmla="*/ 344 w 439"/>
                  <a:gd name="T25" fmla="*/ 37 h 362"/>
                  <a:gd name="T26" fmla="*/ 371 w 439"/>
                  <a:gd name="T27" fmla="*/ 59 h 362"/>
                  <a:gd name="T28" fmla="*/ 439 w 439"/>
                  <a:gd name="T29" fmla="*/ 113 h 362"/>
                  <a:gd name="T30" fmla="*/ 415 w 439"/>
                  <a:gd name="T31" fmla="*/ 135 h 362"/>
                  <a:gd name="T32" fmla="*/ 398 w 439"/>
                  <a:gd name="T33" fmla="*/ 167 h 362"/>
                  <a:gd name="T34" fmla="*/ 397 w 439"/>
                  <a:gd name="T35" fmla="*/ 195 h 362"/>
                  <a:gd name="T36" fmla="*/ 390 w 439"/>
                  <a:gd name="T37" fmla="*/ 212 h 362"/>
                  <a:gd name="T38" fmla="*/ 381 w 439"/>
                  <a:gd name="T39" fmla="*/ 227 h 362"/>
                  <a:gd name="T40" fmla="*/ 370 w 439"/>
                  <a:gd name="T41" fmla="*/ 225 h 362"/>
                  <a:gd name="T42" fmla="*/ 363 w 439"/>
                  <a:gd name="T43" fmla="*/ 237 h 362"/>
                  <a:gd name="T44" fmla="*/ 368 w 439"/>
                  <a:gd name="T45" fmla="*/ 237 h 362"/>
                  <a:gd name="T46" fmla="*/ 356 w 439"/>
                  <a:gd name="T47" fmla="*/ 252 h 362"/>
                  <a:gd name="T48" fmla="*/ 344 w 439"/>
                  <a:gd name="T49" fmla="*/ 262 h 362"/>
                  <a:gd name="T50" fmla="*/ 342 w 439"/>
                  <a:gd name="T51" fmla="*/ 274 h 362"/>
                  <a:gd name="T52" fmla="*/ 332 w 439"/>
                  <a:gd name="T53" fmla="*/ 281 h 362"/>
                  <a:gd name="T54" fmla="*/ 319 w 439"/>
                  <a:gd name="T55" fmla="*/ 291 h 362"/>
                  <a:gd name="T56" fmla="*/ 307 w 439"/>
                  <a:gd name="T57" fmla="*/ 300 h 362"/>
                  <a:gd name="T58" fmla="*/ 300 w 439"/>
                  <a:gd name="T59" fmla="*/ 303 h 362"/>
                  <a:gd name="T60" fmla="*/ 295 w 439"/>
                  <a:gd name="T61" fmla="*/ 303 h 362"/>
                  <a:gd name="T62" fmla="*/ 302 w 439"/>
                  <a:gd name="T63" fmla="*/ 311 h 362"/>
                  <a:gd name="T64" fmla="*/ 295 w 439"/>
                  <a:gd name="T65" fmla="*/ 325 h 362"/>
                  <a:gd name="T66" fmla="*/ 283 w 439"/>
                  <a:gd name="T67" fmla="*/ 333 h 362"/>
                  <a:gd name="T68" fmla="*/ 271 w 439"/>
                  <a:gd name="T69" fmla="*/ 352 h 362"/>
                  <a:gd name="T70" fmla="*/ 266 w 439"/>
                  <a:gd name="T71" fmla="*/ 361 h 362"/>
                  <a:gd name="T72" fmla="*/ 242 w 439"/>
                  <a:gd name="T73" fmla="*/ 350 h 362"/>
                  <a:gd name="T74" fmla="*/ 236 w 439"/>
                  <a:gd name="T75" fmla="*/ 327 h 362"/>
                  <a:gd name="T76" fmla="*/ 212 w 439"/>
                  <a:gd name="T77" fmla="*/ 303 h 362"/>
                  <a:gd name="T78" fmla="*/ 207 w 439"/>
                  <a:gd name="T79" fmla="*/ 286 h 362"/>
                  <a:gd name="T80" fmla="*/ 190 w 439"/>
                  <a:gd name="T81" fmla="*/ 252 h 362"/>
                  <a:gd name="T82" fmla="*/ 153 w 439"/>
                  <a:gd name="T83" fmla="*/ 223 h 362"/>
                  <a:gd name="T84" fmla="*/ 137 w 439"/>
                  <a:gd name="T85" fmla="*/ 201 h 362"/>
                  <a:gd name="T86" fmla="*/ 127 w 439"/>
                  <a:gd name="T87" fmla="*/ 196 h 362"/>
                  <a:gd name="T88" fmla="*/ 99 w 439"/>
                  <a:gd name="T89" fmla="*/ 167 h 362"/>
                  <a:gd name="T90" fmla="*/ 73 w 439"/>
                  <a:gd name="T91" fmla="*/ 145 h 362"/>
                  <a:gd name="T92" fmla="*/ 70 w 439"/>
                  <a:gd name="T93" fmla="*/ 140 h 362"/>
                  <a:gd name="T94" fmla="*/ 63 w 439"/>
                  <a:gd name="T95" fmla="*/ 130 h 362"/>
                  <a:gd name="T96" fmla="*/ 46 w 439"/>
                  <a:gd name="T97" fmla="*/ 101 h 362"/>
                  <a:gd name="T98" fmla="*/ 34 w 439"/>
                  <a:gd name="T99" fmla="*/ 103 h 362"/>
                  <a:gd name="T100" fmla="*/ 19 w 439"/>
                  <a:gd name="T101" fmla="*/ 91 h 362"/>
                  <a:gd name="T102" fmla="*/ 0 w 439"/>
                  <a:gd name="T103" fmla="*/ 81 h 362"/>
                  <a:gd name="T104" fmla="*/ 5 w 439"/>
                  <a:gd name="T105" fmla="*/ 66 h 362"/>
                  <a:gd name="T106" fmla="*/ 44 w 439"/>
                  <a:gd name="T107" fmla="*/ 29 h 362"/>
                  <a:gd name="T108" fmla="*/ 53 w 439"/>
                  <a:gd name="T109" fmla="*/ 23 h 362"/>
                  <a:gd name="T110" fmla="*/ 66 w 439"/>
                  <a:gd name="T111" fmla="*/ 1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9" h="362">
                    <a:moveTo>
                      <a:pt x="80" y="10"/>
                    </a:moveTo>
                    <a:lnTo>
                      <a:pt x="85" y="10"/>
                    </a:lnTo>
                    <a:lnTo>
                      <a:pt x="88" y="10"/>
                    </a:lnTo>
                    <a:lnTo>
                      <a:pt x="90" y="10"/>
                    </a:lnTo>
                    <a:lnTo>
                      <a:pt x="90" y="10"/>
                    </a:lnTo>
                    <a:lnTo>
                      <a:pt x="92" y="10"/>
                    </a:lnTo>
                    <a:lnTo>
                      <a:pt x="93" y="8"/>
                    </a:lnTo>
                    <a:lnTo>
                      <a:pt x="95" y="8"/>
                    </a:lnTo>
                    <a:lnTo>
                      <a:pt x="95" y="8"/>
                    </a:lnTo>
                    <a:lnTo>
                      <a:pt x="97" y="8"/>
                    </a:lnTo>
                    <a:lnTo>
                      <a:pt x="114" y="7"/>
                    </a:lnTo>
                    <a:lnTo>
                      <a:pt x="122" y="7"/>
                    </a:lnTo>
                    <a:lnTo>
                      <a:pt x="124" y="7"/>
                    </a:lnTo>
                    <a:lnTo>
                      <a:pt x="131" y="5"/>
                    </a:lnTo>
                    <a:lnTo>
                      <a:pt x="154" y="3"/>
                    </a:lnTo>
                    <a:lnTo>
                      <a:pt x="154" y="3"/>
                    </a:lnTo>
                    <a:lnTo>
                      <a:pt x="158" y="3"/>
                    </a:lnTo>
                    <a:lnTo>
                      <a:pt x="159" y="3"/>
                    </a:lnTo>
                    <a:lnTo>
                      <a:pt x="166" y="1"/>
                    </a:lnTo>
                    <a:lnTo>
                      <a:pt x="166" y="1"/>
                    </a:lnTo>
                    <a:lnTo>
                      <a:pt x="170" y="1"/>
                    </a:lnTo>
                    <a:lnTo>
                      <a:pt x="175" y="1"/>
                    </a:lnTo>
                    <a:lnTo>
                      <a:pt x="178" y="0"/>
                    </a:lnTo>
                    <a:lnTo>
                      <a:pt x="178" y="0"/>
                    </a:lnTo>
                    <a:lnTo>
                      <a:pt x="190" y="0"/>
                    </a:lnTo>
                    <a:lnTo>
                      <a:pt x="195" y="0"/>
                    </a:lnTo>
                    <a:lnTo>
                      <a:pt x="195" y="0"/>
                    </a:lnTo>
                    <a:lnTo>
                      <a:pt x="197" y="3"/>
                    </a:lnTo>
                    <a:lnTo>
                      <a:pt x="197" y="5"/>
                    </a:lnTo>
                    <a:lnTo>
                      <a:pt x="195" y="5"/>
                    </a:lnTo>
                    <a:lnTo>
                      <a:pt x="195" y="5"/>
                    </a:lnTo>
                    <a:lnTo>
                      <a:pt x="195" y="7"/>
                    </a:lnTo>
                    <a:lnTo>
                      <a:pt x="195" y="8"/>
                    </a:lnTo>
                    <a:lnTo>
                      <a:pt x="195" y="10"/>
                    </a:lnTo>
                    <a:lnTo>
                      <a:pt x="197" y="12"/>
                    </a:lnTo>
                    <a:lnTo>
                      <a:pt x="204" y="5"/>
                    </a:lnTo>
                    <a:lnTo>
                      <a:pt x="205" y="3"/>
                    </a:lnTo>
                    <a:lnTo>
                      <a:pt x="209" y="5"/>
                    </a:lnTo>
                    <a:lnTo>
                      <a:pt x="209" y="7"/>
                    </a:lnTo>
                    <a:lnTo>
                      <a:pt x="215" y="13"/>
                    </a:lnTo>
                    <a:lnTo>
                      <a:pt x="219" y="18"/>
                    </a:lnTo>
                    <a:lnTo>
                      <a:pt x="219" y="18"/>
                    </a:lnTo>
                    <a:lnTo>
                      <a:pt x="222" y="20"/>
                    </a:lnTo>
                    <a:lnTo>
                      <a:pt x="222" y="34"/>
                    </a:lnTo>
                    <a:lnTo>
                      <a:pt x="224" y="34"/>
                    </a:lnTo>
                    <a:lnTo>
                      <a:pt x="224" y="34"/>
                    </a:lnTo>
                    <a:lnTo>
                      <a:pt x="236" y="32"/>
                    </a:lnTo>
                    <a:lnTo>
                      <a:pt x="236" y="32"/>
                    </a:lnTo>
                    <a:lnTo>
                      <a:pt x="237" y="32"/>
                    </a:lnTo>
                    <a:lnTo>
                      <a:pt x="237" y="32"/>
                    </a:lnTo>
                    <a:lnTo>
                      <a:pt x="237" y="32"/>
                    </a:lnTo>
                    <a:lnTo>
                      <a:pt x="242" y="32"/>
                    </a:lnTo>
                    <a:lnTo>
                      <a:pt x="242" y="32"/>
                    </a:lnTo>
                    <a:lnTo>
                      <a:pt x="249" y="30"/>
                    </a:lnTo>
                    <a:lnTo>
                      <a:pt x="253" y="30"/>
                    </a:lnTo>
                    <a:lnTo>
                      <a:pt x="253" y="30"/>
                    </a:lnTo>
                    <a:lnTo>
                      <a:pt x="254" y="30"/>
                    </a:lnTo>
                    <a:lnTo>
                      <a:pt x="254" y="30"/>
                    </a:lnTo>
                    <a:lnTo>
                      <a:pt x="256" y="30"/>
                    </a:lnTo>
                    <a:lnTo>
                      <a:pt x="256" y="30"/>
                    </a:lnTo>
                    <a:lnTo>
                      <a:pt x="256" y="30"/>
                    </a:lnTo>
                    <a:lnTo>
                      <a:pt x="258" y="29"/>
                    </a:lnTo>
                    <a:lnTo>
                      <a:pt x="265" y="29"/>
                    </a:lnTo>
                    <a:lnTo>
                      <a:pt x="283" y="25"/>
                    </a:lnTo>
                    <a:lnTo>
                      <a:pt x="283" y="25"/>
                    </a:lnTo>
                    <a:lnTo>
                      <a:pt x="285" y="25"/>
                    </a:lnTo>
                    <a:lnTo>
                      <a:pt x="285" y="25"/>
                    </a:lnTo>
                    <a:lnTo>
                      <a:pt x="288" y="25"/>
                    </a:lnTo>
                    <a:lnTo>
                      <a:pt x="290" y="25"/>
                    </a:lnTo>
                    <a:lnTo>
                      <a:pt x="298" y="23"/>
                    </a:lnTo>
                    <a:lnTo>
                      <a:pt x="312" y="22"/>
                    </a:lnTo>
                    <a:lnTo>
                      <a:pt x="312" y="22"/>
                    </a:lnTo>
                    <a:lnTo>
                      <a:pt x="314" y="20"/>
                    </a:lnTo>
                    <a:lnTo>
                      <a:pt x="314" y="20"/>
                    </a:lnTo>
                    <a:lnTo>
                      <a:pt x="319" y="20"/>
                    </a:lnTo>
                    <a:lnTo>
                      <a:pt x="319" y="20"/>
                    </a:lnTo>
                    <a:lnTo>
                      <a:pt x="319" y="20"/>
                    </a:lnTo>
                    <a:lnTo>
                      <a:pt x="324" y="23"/>
                    </a:lnTo>
                    <a:lnTo>
                      <a:pt x="326" y="23"/>
                    </a:lnTo>
                    <a:lnTo>
                      <a:pt x="332" y="29"/>
                    </a:lnTo>
                    <a:lnTo>
                      <a:pt x="332" y="29"/>
                    </a:lnTo>
                    <a:lnTo>
                      <a:pt x="336" y="32"/>
                    </a:lnTo>
                    <a:lnTo>
                      <a:pt x="337" y="32"/>
                    </a:lnTo>
                    <a:lnTo>
                      <a:pt x="339" y="35"/>
                    </a:lnTo>
                    <a:lnTo>
                      <a:pt x="341" y="35"/>
                    </a:lnTo>
                    <a:lnTo>
                      <a:pt x="341" y="37"/>
                    </a:lnTo>
                    <a:lnTo>
                      <a:pt x="342" y="37"/>
                    </a:lnTo>
                    <a:lnTo>
                      <a:pt x="342" y="37"/>
                    </a:lnTo>
                    <a:lnTo>
                      <a:pt x="342" y="37"/>
                    </a:lnTo>
                    <a:lnTo>
                      <a:pt x="342" y="37"/>
                    </a:lnTo>
                    <a:lnTo>
                      <a:pt x="344" y="37"/>
                    </a:lnTo>
                    <a:lnTo>
                      <a:pt x="353" y="45"/>
                    </a:lnTo>
                    <a:lnTo>
                      <a:pt x="356" y="47"/>
                    </a:lnTo>
                    <a:lnTo>
                      <a:pt x="356" y="49"/>
                    </a:lnTo>
                    <a:lnTo>
                      <a:pt x="358" y="49"/>
                    </a:lnTo>
                    <a:lnTo>
                      <a:pt x="370" y="59"/>
                    </a:lnTo>
                    <a:lnTo>
                      <a:pt x="371" y="59"/>
                    </a:lnTo>
                    <a:lnTo>
                      <a:pt x="371" y="59"/>
                    </a:lnTo>
                    <a:lnTo>
                      <a:pt x="375" y="62"/>
                    </a:lnTo>
                    <a:lnTo>
                      <a:pt x="376" y="64"/>
                    </a:lnTo>
                    <a:lnTo>
                      <a:pt x="383" y="69"/>
                    </a:lnTo>
                    <a:lnTo>
                      <a:pt x="422" y="100"/>
                    </a:lnTo>
                    <a:lnTo>
                      <a:pt x="422" y="100"/>
                    </a:lnTo>
                    <a:lnTo>
                      <a:pt x="429" y="105"/>
                    </a:lnTo>
                    <a:lnTo>
                      <a:pt x="439" y="113"/>
                    </a:lnTo>
                    <a:lnTo>
                      <a:pt x="439" y="113"/>
                    </a:lnTo>
                    <a:lnTo>
                      <a:pt x="436" y="115"/>
                    </a:lnTo>
                    <a:lnTo>
                      <a:pt x="429" y="120"/>
                    </a:lnTo>
                    <a:lnTo>
                      <a:pt x="425" y="122"/>
                    </a:lnTo>
                    <a:lnTo>
                      <a:pt x="420" y="127"/>
                    </a:lnTo>
                    <a:lnTo>
                      <a:pt x="419" y="130"/>
                    </a:lnTo>
                    <a:lnTo>
                      <a:pt x="415" y="135"/>
                    </a:lnTo>
                    <a:lnTo>
                      <a:pt x="409" y="144"/>
                    </a:lnTo>
                    <a:lnTo>
                      <a:pt x="405" y="154"/>
                    </a:lnTo>
                    <a:lnTo>
                      <a:pt x="405" y="154"/>
                    </a:lnTo>
                    <a:lnTo>
                      <a:pt x="403" y="159"/>
                    </a:lnTo>
                    <a:lnTo>
                      <a:pt x="402" y="159"/>
                    </a:lnTo>
                    <a:lnTo>
                      <a:pt x="400" y="166"/>
                    </a:lnTo>
                    <a:lnTo>
                      <a:pt x="398" y="167"/>
                    </a:lnTo>
                    <a:lnTo>
                      <a:pt x="397" y="176"/>
                    </a:lnTo>
                    <a:lnTo>
                      <a:pt x="397" y="178"/>
                    </a:lnTo>
                    <a:lnTo>
                      <a:pt x="397" y="181"/>
                    </a:lnTo>
                    <a:lnTo>
                      <a:pt x="397" y="184"/>
                    </a:lnTo>
                    <a:lnTo>
                      <a:pt x="397" y="184"/>
                    </a:lnTo>
                    <a:lnTo>
                      <a:pt x="397" y="193"/>
                    </a:lnTo>
                    <a:lnTo>
                      <a:pt x="397" y="195"/>
                    </a:lnTo>
                    <a:lnTo>
                      <a:pt x="398" y="198"/>
                    </a:lnTo>
                    <a:lnTo>
                      <a:pt x="397" y="203"/>
                    </a:lnTo>
                    <a:lnTo>
                      <a:pt x="397" y="203"/>
                    </a:lnTo>
                    <a:lnTo>
                      <a:pt x="395" y="205"/>
                    </a:lnTo>
                    <a:lnTo>
                      <a:pt x="393" y="208"/>
                    </a:lnTo>
                    <a:lnTo>
                      <a:pt x="393" y="210"/>
                    </a:lnTo>
                    <a:lnTo>
                      <a:pt x="390" y="212"/>
                    </a:lnTo>
                    <a:lnTo>
                      <a:pt x="388" y="212"/>
                    </a:lnTo>
                    <a:lnTo>
                      <a:pt x="386" y="215"/>
                    </a:lnTo>
                    <a:lnTo>
                      <a:pt x="386" y="217"/>
                    </a:lnTo>
                    <a:lnTo>
                      <a:pt x="386" y="218"/>
                    </a:lnTo>
                    <a:lnTo>
                      <a:pt x="386" y="220"/>
                    </a:lnTo>
                    <a:lnTo>
                      <a:pt x="385" y="225"/>
                    </a:lnTo>
                    <a:lnTo>
                      <a:pt x="381" y="227"/>
                    </a:lnTo>
                    <a:lnTo>
                      <a:pt x="380" y="227"/>
                    </a:lnTo>
                    <a:lnTo>
                      <a:pt x="380" y="225"/>
                    </a:lnTo>
                    <a:lnTo>
                      <a:pt x="376" y="227"/>
                    </a:lnTo>
                    <a:lnTo>
                      <a:pt x="375" y="228"/>
                    </a:lnTo>
                    <a:lnTo>
                      <a:pt x="373" y="227"/>
                    </a:lnTo>
                    <a:lnTo>
                      <a:pt x="371" y="225"/>
                    </a:lnTo>
                    <a:lnTo>
                      <a:pt x="370" y="225"/>
                    </a:lnTo>
                    <a:lnTo>
                      <a:pt x="368" y="227"/>
                    </a:lnTo>
                    <a:lnTo>
                      <a:pt x="366" y="228"/>
                    </a:lnTo>
                    <a:lnTo>
                      <a:pt x="364" y="230"/>
                    </a:lnTo>
                    <a:lnTo>
                      <a:pt x="364" y="232"/>
                    </a:lnTo>
                    <a:lnTo>
                      <a:pt x="364" y="234"/>
                    </a:lnTo>
                    <a:lnTo>
                      <a:pt x="363" y="235"/>
                    </a:lnTo>
                    <a:lnTo>
                      <a:pt x="363" y="237"/>
                    </a:lnTo>
                    <a:lnTo>
                      <a:pt x="364" y="237"/>
                    </a:lnTo>
                    <a:lnTo>
                      <a:pt x="364" y="239"/>
                    </a:lnTo>
                    <a:lnTo>
                      <a:pt x="366" y="239"/>
                    </a:lnTo>
                    <a:lnTo>
                      <a:pt x="366" y="237"/>
                    </a:lnTo>
                    <a:lnTo>
                      <a:pt x="368" y="237"/>
                    </a:lnTo>
                    <a:lnTo>
                      <a:pt x="368" y="237"/>
                    </a:lnTo>
                    <a:lnTo>
                      <a:pt x="368" y="237"/>
                    </a:lnTo>
                    <a:lnTo>
                      <a:pt x="368" y="240"/>
                    </a:lnTo>
                    <a:lnTo>
                      <a:pt x="363" y="244"/>
                    </a:lnTo>
                    <a:lnTo>
                      <a:pt x="361" y="245"/>
                    </a:lnTo>
                    <a:lnTo>
                      <a:pt x="358" y="249"/>
                    </a:lnTo>
                    <a:lnTo>
                      <a:pt x="358" y="250"/>
                    </a:lnTo>
                    <a:lnTo>
                      <a:pt x="358" y="250"/>
                    </a:lnTo>
                    <a:lnTo>
                      <a:pt x="356" y="252"/>
                    </a:lnTo>
                    <a:lnTo>
                      <a:pt x="358" y="254"/>
                    </a:lnTo>
                    <a:lnTo>
                      <a:pt x="356" y="254"/>
                    </a:lnTo>
                    <a:lnTo>
                      <a:pt x="349" y="259"/>
                    </a:lnTo>
                    <a:lnTo>
                      <a:pt x="349" y="261"/>
                    </a:lnTo>
                    <a:lnTo>
                      <a:pt x="348" y="262"/>
                    </a:lnTo>
                    <a:lnTo>
                      <a:pt x="346" y="262"/>
                    </a:lnTo>
                    <a:lnTo>
                      <a:pt x="344" y="262"/>
                    </a:lnTo>
                    <a:lnTo>
                      <a:pt x="344" y="262"/>
                    </a:lnTo>
                    <a:lnTo>
                      <a:pt x="344" y="264"/>
                    </a:lnTo>
                    <a:lnTo>
                      <a:pt x="346" y="264"/>
                    </a:lnTo>
                    <a:lnTo>
                      <a:pt x="346" y="266"/>
                    </a:lnTo>
                    <a:lnTo>
                      <a:pt x="344" y="269"/>
                    </a:lnTo>
                    <a:lnTo>
                      <a:pt x="344" y="271"/>
                    </a:lnTo>
                    <a:lnTo>
                      <a:pt x="342" y="274"/>
                    </a:lnTo>
                    <a:lnTo>
                      <a:pt x="337" y="278"/>
                    </a:lnTo>
                    <a:lnTo>
                      <a:pt x="337" y="278"/>
                    </a:lnTo>
                    <a:lnTo>
                      <a:pt x="337" y="279"/>
                    </a:lnTo>
                    <a:lnTo>
                      <a:pt x="336" y="281"/>
                    </a:lnTo>
                    <a:lnTo>
                      <a:pt x="336" y="281"/>
                    </a:lnTo>
                    <a:lnTo>
                      <a:pt x="336" y="281"/>
                    </a:lnTo>
                    <a:lnTo>
                      <a:pt x="332" y="281"/>
                    </a:lnTo>
                    <a:lnTo>
                      <a:pt x="329" y="283"/>
                    </a:lnTo>
                    <a:lnTo>
                      <a:pt x="326" y="286"/>
                    </a:lnTo>
                    <a:lnTo>
                      <a:pt x="324" y="288"/>
                    </a:lnTo>
                    <a:lnTo>
                      <a:pt x="322" y="289"/>
                    </a:lnTo>
                    <a:lnTo>
                      <a:pt x="322" y="291"/>
                    </a:lnTo>
                    <a:lnTo>
                      <a:pt x="320" y="291"/>
                    </a:lnTo>
                    <a:lnTo>
                      <a:pt x="319" y="291"/>
                    </a:lnTo>
                    <a:lnTo>
                      <a:pt x="319" y="291"/>
                    </a:lnTo>
                    <a:lnTo>
                      <a:pt x="315" y="295"/>
                    </a:lnTo>
                    <a:lnTo>
                      <a:pt x="315" y="295"/>
                    </a:lnTo>
                    <a:lnTo>
                      <a:pt x="312" y="296"/>
                    </a:lnTo>
                    <a:lnTo>
                      <a:pt x="309" y="301"/>
                    </a:lnTo>
                    <a:lnTo>
                      <a:pt x="309" y="301"/>
                    </a:lnTo>
                    <a:lnTo>
                      <a:pt x="307" y="300"/>
                    </a:lnTo>
                    <a:lnTo>
                      <a:pt x="305" y="300"/>
                    </a:lnTo>
                    <a:lnTo>
                      <a:pt x="303" y="301"/>
                    </a:lnTo>
                    <a:lnTo>
                      <a:pt x="303" y="303"/>
                    </a:lnTo>
                    <a:lnTo>
                      <a:pt x="303" y="303"/>
                    </a:lnTo>
                    <a:lnTo>
                      <a:pt x="302" y="303"/>
                    </a:lnTo>
                    <a:lnTo>
                      <a:pt x="302" y="303"/>
                    </a:lnTo>
                    <a:lnTo>
                      <a:pt x="300" y="303"/>
                    </a:lnTo>
                    <a:lnTo>
                      <a:pt x="300" y="301"/>
                    </a:lnTo>
                    <a:lnTo>
                      <a:pt x="300" y="301"/>
                    </a:lnTo>
                    <a:lnTo>
                      <a:pt x="298" y="300"/>
                    </a:lnTo>
                    <a:lnTo>
                      <a:pt x="297" y="301"/>
                    </a:lnTo>
                    <a:lnTo>
                      <a:pt x="297" y="301"/>
                    </a:lnTo>
                    <a:lnTo>
                      <a:pt x="295" y="301"/>
                    </a:lnTo>
                    <a:lnTo>
                      <a:pt x="295" y="303"/>
                    </a:lnTo>
                    <a:lnTo>
                      <a:pt x="295" y="305"/>
                    </a:lnTo>
                    <a:lnTo>
                      <a:pt x="295" y="306"/>
                    </a:lnTo>
                    <a:lnTo>
                      <a:pt x="295" y="308"/>
                    </a:lnTo>
                    <a:lnTo>
                      <a:pt x="297" y="310"/>
                    </a:lnTo>
                    <a:lnTo>
                      <a:pt x="300" y="310"/>
                    </a:lnTo>
                    <a:lnTo>
                      <a:pt x="300" y="311"/>
                    </a:lnTo>
                    <a:lnTo>
                      <a:pt x="302" y="311"/>
                    </a:lnTo>
                    <a:lnTo>
                      <a:pt x="302" y="313"/>
                    </a:lnTo>
                    <a:lnTo>
                      <a:pt x="302" y="315"/>
                    </a:lnTo>
                    <a:lnTo>
                      <a:pt x="300" y="318"/>
                    </a:lnTo>
                    <a:lnTo>
                      <a:pt x="300" y="320"/>
                    </a:lnTo>
                    <a:lnTo>
                      <a:pt x="300" y="322"/>
                    </a:lnTo>
                    <a:lnTo>
                      <a:pt x="300" y="322"/>
                    </a:lnTo>
                    <a:lnTo>
                      <a:pt x="295" y="325"/>
                    </a:lnTo>
                    <a:lnTo>
                      <a:pt x="293" y="327"/>
                    </a:lnTo>
                    <a:lnTo>
                      <a:pt x="293" y="328"/>
                    </a:lnTo>
                    <a:lnTo>
                      <a:pt x="292" y="328"/>
                    </a:lnTo>
                    <a:lnTo>
                      <a:pt x="288" y="330"/>
                    </a:lnTo>
                    <a:lnTo>
                      <a:pt x="287" y="332"/>
                    </a:lnTo>
                    <a:lnTo>
                      <a:pt x="285" y="332"/>
                    </a:lnTo>
                    <a:lnTo>
                      <a:pt x="283" y="333"/>
                    </a:lnTo>
                    <a:lnTo>
                      <a:pt x="283" y="337"/>
                    </a:lnTo>
                    <a:lnTo>
                      <a:pt x="281" y="339"/>
                    </a:lnTo>
                    <a:lnTo>
                      <a:pt x="280" y="345"/>
                    </a:lnTo>
                    <a:lnTo>
                      <a:pt x="278" y="347"/>
                    </a:lnTo>
                    <a:lnTo>
                      <a:pt x="275" y="350"/>
                    </a:lnTo>
                    <a:lnTo>
                      <a:pt x="273" y="352"/>
                    </a:lnTo>
                    <a:lnTo>
                      <a:pt x="271" y="352"/>
                    </a:lnTo>
                    <a:lnTo>
                      <a:pt x="271" y="352"/>
                    </a:lnTo>
                    <a:lnTo>
                      <a:pt x="271" y="352"/>
                    </a:lnTo>
                    <a:lnTo>
                      <a:pt x="270" y="352"/>
                    </a:lnTo>
                    <a:lnTo>
                      <a:pt x="268" y="354"/>
                    </a:lnTo>
                    <a:lnTo>
                      <a:pt x="266" y="356"/>
                    </a:lnTo>
                    <a:lnTo>
                      <a:pt x="265" y="361"/>
                    </a:lnTo>
                    <a:lnTo>
                      <a:pt x="266" y="361"/>
                    </a:lnTo>
                    <a:lnTo>
                      <a:pt x="266" y="362"/>
                    </a:lnTo>
                    <a:lnTo>
                      <a:pt x="256" y="359"/>
                    </a:lnTo>
                    <a:lnTo>
                      <a:pt x="253" y="359"/>
                    </a:lnTo>
                    <a:lnTo>
                      <a:pt x="249" y="357"/>
                    </a:lnTo>
                    <a:lnTo>
                      <a:pt x="244" y="356"/>
                    </a:lnTo>
                    <a:lnTo>
                      <a:pt x="244" y="356"/>
                    </a:lnTo>
                    <a:lnTo>
                      <a:pt x="242" y="350"/>
                    </a:lnTo>
                    <a:lnTo>
                      <a:pt x="242" y="342"/>
                    </a:lnTo>
                    <a:lnTo>
                      <a:pt x="241" y="337"/>
                    </a:lnTo>
                    <a:lnTo>
                      <a:pt x="241" y="335"/>
                    </a:lnTo>
                    <a:lnTo>
                      <a:pt x="241" y="333"/>
                    </a:lnTo>
                    <a:lnTo>
                      <a:pt x="239" y="330"/>
                    </a:lnTo>
                    <a:lnTo>
                      <a:pt x="237" y="328"/>
                    </a:lnTo>
                    <a:lnTo>
                      <a:pt x="236" y="327"/>
                    </a:lnTo>
                    <a:lnTo>
                      <a:pt x="231" y="315"/>
                    </a:lnTo>
                    <a:lnTo>
                      <a:pt x="222" y="308"/>
                    </a:lnTo>
                    <a:lnTo>
                      <a:pt x="222" y="308"/>
                    </a:lnTo>
                    <a:lnTo>
                      <a:pt x="219" y="306"/>
                    </a:lnTo>
                    <a:lnTo>
                      <a:pt x="217" y="306"/>
                    </a:lnTo>
                    <a:lnTo>
                      <a:pt x="215" y="306"/>
                    </a:lnTo>
                    <a:lnTo>
                      <a:pt x="212" y="303"/>
                    </a:lnTo>
                    <a:lnTo>
                      <a:pt x="212" y="303"/>
                    </a:lnTo>
                    <a:lnTo>
                      <a:pt x="209" y="301"/>
                    </a:lnTo>
                    <a:lnTo>
                      <a:pt x="209" y="300"/>
                    </a:lnTo>
                    <a:lnTo>
                      <a:pt x="209" y="300"/>
                    </a:lnTo>
                    <a:lnTo>
                      <a:pt x="209" y="298"/>
                    </a:lnTo>
                    <a:lnTo>
                      <a:pt x="207" y="286"/>
                    </a:lnTo>
                    <a:lnTo>
                      <a:pt x="207" y="286"/>
                    </a:lnTo>
                    <a:lnTo>
                      <a:pt x="204" y="279"/>
                    </a:lnTo>
                    <a:lnTo>
                      <a:pt x="195" y="262"/>
                    </a:lnTo>
                    <a:lnTo>
                      <a:pt x="195" y="261"/>
                    </a:lnTo>
                    <a:lnTo>
                      <a:pt x="195" y="257"/>
                    </a:lnTo>
                    <a:lnTo>
                      <a:pt x="193" y="256"/>
                    </a:lnTo>
                    <a:lnTo>
                      <a:pt x="192" y="256"/>
                    </a:lnTo>
                    <a:lnTo>
                      <a:pt x="190" y="252"/>
                    </a:lnTo>
                    <a:lnTo>
                      <a:pt x="182" y="249"/>
                    </a:lnTo>
                    <a:lnTo>
                      <a:pt x="182" y="249"/>
                    </a:lnTo>
                    <a:lnTo>
                      <a:pt x="175" y="247"/>
                    </a:lnTo>
                    <a:lnTo>
                      <a:pt x="166" y="240"/>
                    </a:lnTo>
                    <a:lnTo>
                      <a:pt x="158" y="234"/>
                    </a:lnTo>
                    <a:lnTo>
                      <a:pt x="158" y="234"/>
                    </a:lnTo>
                    <a:lnTo>
                      <a:pt x="153" y="223"/>
                    </a:lnTo>
                    <a:lnTo>
                      <a:pt x="149" y="215"/>
                    </a:lnTo>
                    <a:lnTo>
                      <a:pt x="144" y="208"/>
                    </a:lnTo>
                    <a:lnTo>
                      <a:pt x="144" y="208"/>
                    </a:lnTo>
                    <a:lnTo>
                      <a:pt x="139" y="203"/>
                    </a:lnTo>
                    <a:lnTo>
                      <a:pt x="139" y="203"/>
                    </a:lnTo>
                    <a:lnTo>
                      <a:pt x="139" y="203"/>
                    </a:lnTo>
                    <a:lnTo>
                      <a:pt x="137" y="201"/>
                    </a:lnTo>
                    <a:lnTo>
                      <a:pt x="136" y="200"/>
                    </a:lnTo>
                    <a:lnTo>
                      <a:pt x="132" y="198"/>
                    </a:lnTo>
                    <a:lnTo>
                      <a:pt x="131" y="196"/>
                    </a:lnTo>
                    <a:lnTo>
                      <a:pt x="129" y="196"/>
                    </a:lnTo>
                    <a:lnTo>
                      <a:pt x="127" y="196"/>
                    </a:lnTo>
                    <a:lnTo>
                      <a:pt x="127" y="196"/>
                    </a:lnTo>
                    <a:lnTo>
                      <a:pt x="127" y="196"/>
                    </a:lnTo>
                    <a:lnTo>
                      <a:pt x="122" y="195"/>
                    </a:lnTo>
                    <a:lnTo>
                      <a:pt x="121" y="193"/>
                    </a:lnTo>
                    <a:lnTo>
                      <a:pt x="117" y="186"/>
                    </a:lnTo>
                    <a:lnTo>
                      <a:pt x="114" y="179"/>
                    </a:lnTo>
                    <a:lnTo>
                      <a:pt x="109" y="174"/>
                    </a:lnTo>
                    <a:lnTo>
                      <a:pt x="105" y="173"/>
                    </a:lnTo>
                    <a:lnTo>
                      <a:pt x="99" y="167"/>
                    </a:lnTo>
                    <a:lnTo>
                      <a:pt x="99" y="167"/>
                    </a:lnTo>
                    <a:lnTo>
                      <a:pt x="97" y="169"/>
                    </a:lnTo>
                    <a:lnTo>
                      <a:pt x="97" y="169"/>
                    </a:lnTo>
                    <a:lnTo>
                      <a:pt x="83" y="159"/>
                    </a:lnTo>
                    <a:lnTo>
                      <a:pt x="83" y="159"/>
                    </a:lnTo>
                    <a:lnTo>
                      <a:pt x="78" y="154"/>
                    </a:lnTo>
                    <a:lnTo>
                      <a:pt x="73" y="145"/>
                    </a:lnTo>
                    <a:lnTo>
                      <a:pt x="73" y="145"/>
                    </a:lnTo>
                    <a:lnTo>
                      <a:pt x="73" y="144"/>
                    </a:lnTo>
                    <a:lnTo>
                      <a:pt x="71" y="144"/>
                    </a:lnTo>
                    <a:lnTo>
                      <a:pt x="71" y="144"/>
                    </a:lnTo>
                    <a:lnTo>
                      <a:pt x="71" y="144"/>
                    </a:lnTo>
                    <a:lnTo>
                      <a:pt x="71" y="142"/>
                    </a:lnTo>
                    <a:lnTo>
                      <a:pt x="70" y="140"/>
                    </a:lnTo>
                    <a:lnTo>
                      <a:pt x="66" y="139"/>
                    </a:lnTo>
                    <a:lnTo>
                      <a:pt x="66" y="139"/>
                    </a:lnTo>
                    <a:lnTo>
                      <a:pt x="65" y="135"/>
                    </a:lnTo>
                    <a:lnTo>
                      <a:pt x="63" y="132"/>
                    </a:lnTo>
                    <a:lnTo>
                      <a:pt x="63" y="132"/>
                    </a:lnTo>
                    <a:lnTo>
                      <a:pt x="63" y="130"/>
                    </a:lnTo>
                    <a:lnTo>
                      <a:pt x="63" y="130"/>
                    </a:lnTo>
                    <a:lnTo>
                      <a:pt x="63" y="130"/>
                    </a:lnTo>
                    <a:lnTo>
                      <a:pt x="60" y="123"/>
                    </a:lnTo>
                    <a:lnTo>
                      <a:pt x="60" y="122"/>
                    </a:lnTo>
                    <a:lnTo>
                      <a:pt x="49" y="108"/>
                    </a:lnTo>
                    <a:lnTo>
                      <a:pt x="46" y="103"/>
                    </a:lnTo>
                    <a:lnTo>
                      <a:pt x="46" y="103"/>
                    </a:lnTo>
                    <a:lnTo>
                      <a:pt x="46" y="101"/>
                    </a:lnTo>
                    <a:lnTo>
                      <a:pt x="44" y="101"/>
                    </a:lnTo>
                    <a:lnTo>
                      <a:pt x="41" y="101"/>
                    </a:lnTo>
                    <a:lnTo>
                      <a:pt x="38" y="103"/>
                    </a:lnTo>
                    <a:lnTo>
                      <a:pt x="36" y="103"/>
                    </a:lnTo>
                    <a:lnTo>
                      <a:pt x="36" y="103"/>
                    </a:lnTo>
                    <a:lnTo>
                      <a:pt x="36" y="103"/>
                    </a:lnTo>
                    <a:lnTo>
                      <a:pt x="34" y="103"/>
                    </a:lnTo>
                    <a:lnTo>
                      <a:pt x="32" y="103"/>
                    </a:lnTo>
                    <a:lnTo>
                      <a:pt x="31" y="103"/>
                    </a:lnTo>
                    <a:lnTo>
                      <a:pt x="29" y="101"/>
                    </a:lnTo>
                    <a:lnTo>
                      <a:pt x="27" y="100"/>
                    </a:lnTo>
                    <a:lnTo>
                      <a:pt x="26" y="98"/>
                    </a:lnTo>
                    <a:lnTo>
                      <a:pt x="19" y="91"/>
                    </a:lnTo>
                    <a:lnTo>
                      <a:pt x="19" y="91"/>
                    </a:lnTo>
                    <a:lnTo>
                      <a:pt x="19" y="91"/>
                    </a:lnTo>
                    <a:lnTo>
                      <a:pt x="12" y="90"/>
                    </a:lnTo>
                    <a:lnTo>
                      <a:pt x="12" y="90"/>
                    </a:lnTo>
                    <a:lnTo>
                      <a:pt x="7" y="86"/>
                    </a:lnTo>
                    <a:lnTo>
                      <a:pt x="2" y="83"/>
                    </a:lnTo>
                    <a:lnTo>
                      <a:pt x="2" y="83"/>
                    </a:lnTo>
                    <a:lnTo>
                      <a:pt x="0" y="81"/>
                    </a:lnTo>
                    <a:lnTo>
                      <a:pt x="0" y="79"/>
                    </a:lnTo>
                    <a:lnTo>
                      <a:pt x="0" y="79"/>
                    </a:lnTo>
                    <a:lnTo>
                      <a:pt x="0" y="79"/>
                    </a:lnTo>
                    <a:lnTo>
                      <a:pt x="0" y="79"/>
                    </a:lnTo>
                    <a:lnTo>
                      <a:pt x="2" y="76"/>
                    </a:lnTo>
                    <a:lnTo>
                      <a:pt x="2" y="71"/>
                    </a:lnTo>
                    <a:lnTo>
                      <a:pt x="5" y="66"/>
                    </a:lnTo>
                    <a:lnTo>
                      <a:pt x="7" y="64"/>
                    </a:lnTo>
                    <a:lnTo>
                      <a:pt x="7" y="59"/>
                    </a:lnTo>
                    <a:lnTo>
                      <a:pt x="16" y="52"/>
                    </a:lnTo>
                    <a:lnTo>
                      <a:pt x="17" y="44"/>
                    </a:lnTo>
                    <a:lnTo>
                      <a:pt x="26" y="39"/>
                    </a:lnTo>
                    <a:lnTo>
                      <a:pt x="36" y="34"/>
                    </a:lnTo>
                    <a:lnTo>
                      <a:pt x="44" y="29"/>
                    </a:lnTo>
                    <a:lnTo>
                      <a:pt x="44" y="29"/>
                    </a:lnTo>
                    <a:lnTo>
                      <a:pt x="46" y="30"/>
                    </a:lnTo>
                    <a:lnTo>
                      <a:pt x="44" y="30"/>
                    </a:lnTo>
                    <a:lnTo>
                      <a:pt x="44" y="32"/>
                    </a:lnTo>
                    <a:lnTo>
                      <a:pt x="44" y="32"/>
                    </a:lnTo>
                    <a:lnTo>
                      <a:pt x="46" y="30"/>
                    </a:lnTo>
                    <a:lnTo>
                      <a:pt x="53" y="23"/>
                    </a:lnTo>
                    <a:lnTo>
                      <a:pt x="53" y="23"/>
                    </a:lnTo>
                    <a:lnTo>
                      <a:pt x="61" y="20"/>
                    </a:lnTo>
                    <a:lnTo>
                      <a:pt x="61" y="20"/>
                    </a:lnTo>
                    <a:lnTo>
                      <a:pt x="61" y="20"/>
                    </a:lnTo>
                    <a:lnTo>
                      <a:pt x="65" y="17"/>
                    </a:lnTo>
                    <a:lnTo>
                      <a:pt x="65" y="17"/>
                    </a:lnTo>
                    <a:lnTo>
                      <a:pt x="66" y="17"/>
                    </a:lnTo>
                    <a:lnTo>
                      <a:pt x="66" y="17"/>
                    </a:lnTo>
                    <a:lnTo>
                      <a:pt x="70" y="15"/>
                    </a:lnTo>
                    <a:lnTo>
                      <a:pt x="76" y="10"/>
                    </a:lnTo>
                    <a:lnTo>
                      <a:pt x="80" y="10"/>
                    </a:lnTo>
                    <a:close/>
                  </a:path>
                </a:pathLst>
              </a:custGeom>
              <a:solidFill>
                <a:srgbClr val="0000AD"/>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17" name="Freeform 214"/>
              <p:cNvSpPr>
                <a:spLocks/>
              </p:cNvSpPr>
              <p:nvPr/>
            </p:nvSpPr>
            <p:spPr bwMode="auto">
              <a:xfrm>
                <a:off x="5018088" y="1893888"/>
                <a:ext cx="941388" cy="701675"/>
              </a:xfrm>
              <a:custGeom>
                <a:avLst/>
                <a:gdLst>
                  <a:gd name="T0" fmla="*/ 152 w 593"/>
                  <a:gd name="T1" fmla="*/ 10 h 442"/>
                  <a:gd name="T2" fmla="*/ 173 w 593"/>
                  <a:gd name="T3" fmla="*/ 12 h 442"/>
                  <a:gd name="T4" fmla="*/ 193 w 593"/>
                  <a:gd name="T5" fmla="*/ 13 h 442"/>
                  <a:gd name="T6" fmla="*/ 206 w 593"/>
                  <a:gd name="T7" fmla="*/ 13 h 442"/>
                  <a:gd name="T8" fmla="*/ 234 w 593"/>
                  <a:gd name="T9" fmla="*/ 15 h 442"/>
                  <a:gd name="T10" fmla="*/ 247 w 593"/>
                  <a:gd name="T11" fmla="*/ 15 h 442"/>
                  <a:gd name="T12" fmla="*/ 281 w 593"/>
                  <a:gd name="T13" fmla="*/ 17 h 442"/>
                  <a:gd name="T14" fmla="*/ 308 w 593"/>
                  <a:gd name="T15" fmla="*/ 18 h 442"/>
                  <a:gd name="T16" fmla="*/ 328 w 593"/>
                  <a:gd name="T17" fmla="*/ 20 h 442"/>
                  <a:gd name="T18" fmla="*/ 354 w 593"/>
                  <a:gd name="T19" fmla="*/ 22 h 442"/>
                  <a:gd name="T20" fmla="*/ 381 w 593"/>
                  <a:gd name="T21" fmla="*/ 22 h 442"/>
                  <a:gd name="T22" fmla="*/ 425 w 593"/>
                  <a:gd name="T23" fmla="*/ 23 h 442"/>
                  <a:gd name="T24" fmla="*/ 501 w 593"/>
                  <a:gd name="T25" fmla="*/ 25 h 442"/>
                  <a:gd name="T26" fmla="*/ 544 w 593"/>
                  <a:gd name="T27" fmla="*/ 27 h 442"/>
                  <a:gd name="T28" fmla="*/ 579 w 593"/>
                  <a:gd name="T29" fmla="*/ 27 h 442"/>
                  <a:gd name="T30" fmla="*/ 584 w 593"/>
                  <a:gd name="T31" fmla="*/ 35 h 442"/>
                  <a:gd name="T32" fmla="*/ 564 w 593"/>
                  <a:gd name="T33" fmla="*/ 61 h 442"/>
                  <a:gd name="T34" fmla="*/ 569 w 593"/>
                  <a:gd name="T35" fmla="*/ 76 h 442"/>
                  <a:gd name="T36" fmla="*/ 589 w 593"/>
                  <a:gd name="T37" fmla="*/ 96 h 442"/>
                  <a:gd name="T38" fmla="*/ 593 w 593"/>
                  <a:gd name="T39" fmla="*/ 125 h 442"/>
                  <a:gd name="T40" fmla="*/ 593 w 593"/>
                  <a:gd name="T41" fmla="*/ 162 h 442"/>
                  <a:gd name="T42" fmla="*/ 593 w 593"/>
                  <a:gd name="T43" fmla="*/ 196 h 442"/>
                  <a:gd name="T44" fmla="*/ 593 w 593"/>
                  <a:gd name="T45" fmla="*/ 218 h 442"/>
                  <a:gd name="T46" fmla="*/ 591 w 593"/>
                  <a:gd name="T47" fmla="*/ 235 h 442"/>
                  <a:gd name="T48" fmla="*/ 591 w 593"/>
                  <a:gd name="T49" fmla="*/ 266 h 442"/>
                  <a:gd name="T50" fmla="*/ 591 w 593"/>
                  <a:gd name="T51" fmla="*/ 306 h 442"/>
                  <a:gd name="T52" fmla="*/ 579 w 593"/>
                  <a:gd name="T53" fmla="*/ 325 h 442"/>
                  <a:gd name="T54" fmla="*/ 586 w 593"/>
                  <a:gd name="T55" fmla="*/ 342 h 442"/>
                  <a:gd name="T56" fmla="*/ 589 w 593"/>
                  <a:gd name="T57" fmla="*/ 352 h 442"/>
                  <a:gd name="T58" fmla="*/ 586 w 593"/>
                  <a:gd name="T59" fmla="*/ 386 h 442"/>
                  <a:gd name="T60" fmla="*/ 576 w 593"/>
                  <a:gd name="T61" fmla="*/ 411 h 442"/>
                  <a:gd name="T62" fmla="*/ 589 w 593"/>
                  <a:gd name="T63" fmla="*/ 435 h 442"/>
                  <a:gd name="T64" fmla="*/ 579 w 593"/>
                  <a:gd name="T65" fmla="*/ 438 h 442"/>
                  <a:gd name="T66" fmla="*/ 571 w 593"/>
                  <a:gd name="T67" fmla="*/ 422 h 442"/>
                  <a:gd name="T68" fmla="*/ 547 w 593"/>
                  <a:gd name="T69" fmla="*/ 408 h 442"/>
                  <a:gd name="T70" fmla="*/ 523 w 593"/>
                  <a:gd name="T71" fmla="*/ 396 h 442"/>
                  <a:gd name="T72" fmla="*/ 484 w 593"/>
                  <a:gd name="T73" fmla="*/ 394 h 442"/>
                  <a:gd name="T74" fmla="*/ 474 w 593"/>
                  <a:gd name="T75" fmla="*/ 405 h 442"/>
                  <a:gd name="T76" fmla="*/ 445 w 593"/>
                  <a:gd name="T77" fmla="*/ 393 h 442"/>
                  <a:gd name="T78" fmla="*/ 418 w 593"/>
                  <a:gd name="T79" fmla="*/ 377 h 442"/>
                  <a:gd name="T80" fmla="*/ 396 w 593"/>
                  <a:gd name="T81" fmla="*/ 376 h 442"/>
                  <a:gd name="T82" fmla="*/ 378 w 593"/>
                  <a:gd name="T83" fmla="*/ 376 h 442"/>
                  <a:gd name="T84" fmla="*/ 356 w 593"/>
                  <a:gd name="T85" fmla="*/ 376 h 442"/>
                  <a:gd name="T86" fmla="*/ 332 w 593"/>
                  <a:gd name="T87" fmla="*/ 374 h 442"/>
                  <a:gd name="T88" fmla="*/ 320 w 593"/>
                  <a:gd name="T89" fmla="*/ 374 h 442"/>
                  <a:gd name="T90" fmla="*/ 293 w 593"/>
                  <a:gd name="T91" fmla="*/ 372 h 442"/>
                  <a:gd name="T92" fmla="*/ 240 w 593"/>
                  <a:gd name="T93" fmla="*/ 371 h 442"/>
                  <a:gd name="T94" fmla="*/ 98 w 593"/>
                  <a:gd name="T95" fmla="*/ 361 h 442"/>
                  <a:gd name="T96" fmla="*/ 18 w 593"/>
                  <a:gd name="T97" fmla="*/ 355 h 442"/>
                  <a:gd name="T98" fmla="*/ 3 w 593"/>
                  <a:gd name="T99" fmla="*/ 296 h 442"/>
                  <a:gd name="T100" fmla="*/ 8 w 593"/>
                  <a:gd name="T101" fmla="*/ 240 h 442"/>
                  <a:gd name="T102" fmla="*/ 17 w 593"/>
                  <a:gd name="T103" fmla="*/ 149 h 442"/>
                  <a:gd name="T104" fmla="*/ 24 w 593"/>
                  <a:gd name="T105" fmla="*/ 73 h 442"/>
                  <a:gd name="T106" fmla="*/ 29 w 593"/>
                  <a:gd name="T107" fmla="*/ 10 h 442"/>
                  <a:gd name="T108" fmla="*/ 74 w 593"/>
                  <a:gd name="T109" fmla="*/ 5 h 442"/>
                  <a:gd name="T110" fmla="*/ 101 w 593"/>
                  <a:gd name="T111" fmla="*/ 6 h 442"/>
                  <a:gd name="T112" fmla="*/ 129 w 593"/>
                  <a:gd name="T113" fmla="*/ 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3" h="442">
                    <a:moveTo>
                      <a:pt x="134" y="8"/>
                    </a:moveTo>
                    <a:lnTo>
                      <a:pt x="140" y="8"/>
                    </a:lnTo>
                    <a:lnTo>
                      <a:pt x="145" y="10"/>
                    </a:lnTo>
                    <a:lnTo>
                      <a:pt x="147" y="10"/>
                    </a:lnTo>
                    <a:lnTo>
                      <a:pt x="149" y="10"/>
                    </a:lnTo>
                    <a:lnTo>
                      <a:pt x="151" y="10"/>
                    </a:lnTo>
                    <a:lnTo>
                      <a:pt x="152" y="10"/>
                    </a:lnTo>
                    <a:lnTo>
                      <a:pt x="156" y="10"/>
                    </a:lnTo>
                    <a:lnTo>
                      <a:pt x="157" y="10"/>
                    </a:lnTo>
                    <a:lnTo>
                      <a:pt x="166" y="10"/>
                    </a:lnTo>
                    <a:lnTo>
                      <a:pt x="168" y="12"/>
                    </a:lnTo>
                    <a:lnTo>
                      <a:pt x="169" y="12"/>
                    </a:lnTo>
                    <a:lnTo>
                      <a:pt x="171" y="12"/>
                    </a:lnTo>
                    <a:lnTo>
                      <a:pt x="173" y="12"/>
                    </a:lnTo>
                    <a:lnTo>
                      <a:pt x="174" y="12"/>
                    </a:lnTo>
                    <a:lnTo>
                      <a:pt x="176" y="12"/>
                    </a:lnTo>
                    <a:lnTo>
                      <a:pt x="181" y="12"/>
                    </a:lnTo>
                    <a:lnTo>
                      <a:pt x="183" y="12"/>
                    </a:lnTo>
                    <a:lnTo>
                      <a:pt x="184" y="12"/>
                    </a:lnTo>
                    <a:lnTo>
                      <a:pt x="190" y="12"/>
                    </a:lnTo>
                    <a:lnTo>
                      <a:pt x="193" y="13"/>
                    </a:lnTo>
                    <a:lnTo>
                      <a:pt x="196" y="13"/>
                    </a:lnTo>
                    <a:lnTo>
                      <a:pt x="198" y="13"/>
                    </a:lnTo>
                    <a:lnTo>
                      <a:pt x="200" y="13"/>
                    </a:lnTo>
                    <a:lnTo>
                      <a:pt x="201" y="13"/>
                    </a:lnTo>
                    <a:lnTo>
                      <a:pt x="203" y="13"/>
                    </a:lnTo>
                    <a:lnTo>
                      <a:pt x="205" y="13"/>
                    </a:lnTo>
                    <a:lnTo>
                      <a:pt x="206" y="13"/>
                    </a:lnTo>
                    <a:lnTo>
                      <a:pt x="208" y="13"/>
                    </a:lnTo>
                    <a:lnTo>
                      <a:pt x="213" y="13"/>
                    </a:lnTo>
                    <a:lnTo>
                      <a:pt x="215" y="13"/>
                    </a:lnTo>
                    <a:lnTo>
                      <a:pt x="229" y="15"/>
                    </a:lnTo>
                    <a:lnTo>
                      <a:pt x="230" y="15"/>
                    </a:lnTo>
                    <a:lnTo>
                      <a:pt x="232" y="15"/>
                    </a:lnTo>
                    <a:lnTo>
                      <a:pt x="234" y="15"/>
                    </a:lnTo>
                    <a:lnTo>
                      <a:pt x="235" y="15"/>
                    </a:lnTo>
                    <a:lnTo>
                      <a:pt x="239" y="15"/>
                    </a:lnTo>
                    <a:lnTo>
                      <a:pt x="240" y="15"/>
                    </a:lnTo>
                    <a:lnTo>
                      <a:pt x="242" y="15"/>
                    </a:lnTo>
                    <a:lnTo>
                      <a:pt x="244" y="15"/>
                    </a:lnTo>
                    <a:lnTo>
                      <a:pt x="245" y="15"/>
                    </a:lnTo>
                    <a:lnTo>
                      <a:pt x="247" y="15"/>
                    </a:lnTo>
                    <a:lnTo>
                      <a:pt x="257" y="17"/>
                    </a:lnTo>
                    <a:lnTo>
                      <a:pt x="261" y="17"/>
                    </a:lnTo>
                    <a:lnTo>
                      <a:pt x="264" y="17"/>
                    </a:lnTo>
                    <a:lnTo>
                      <a:pt x="273" y="17"/>
                    </a:lnTo>
                    <a:lnTo>
                      <a:pt x="274" y="17"/>
                    </a:lnTo>
                    <a:lnTo>
                      <a:pt x="276" y="17"/>
                    </a:lnTo>
                    <a:lnTo>
                      <a:pt x="281" y="17"/>
                    </a:lnTo>
                    <a:lnTo>
                      <a:pt x="283" y="18"/>
                    </a:lnTo>
                    <a:lnTo>
                      <a:pt x="291" y="18"/>
                    </a:lnTo>
                    <a:lnTo>
                      <a:pt x="293" y="18"/>
                    </a:lnTo>
                    <a:lnTo>
                      <a:pt x="295" y="18"/>
                    </a:lnTo>
                    <a:lnTo>
                      <a:pt x="298" y="18"/>
                    </a:lnTo>
                    <a:lnTo>
                      <a:pt x="300" y="18"/>
                    </a:lnTo>
                    <a:lnTo>
                      <a:pt x="308" y="18"/>
                    </a:lnTo>
                    <a:lnTo>
                      <a:pt x="310" y="18"/>
                    </a:lnTo>
                    <a:lnTo>
                      <a:pt x="317" y="20"/>
                    </a:lnTo>
                    <a:lnTo>
                      <a:pt x="318" y="20"/>
                    </a:lnTo>
                    <a:lnTo>
                      <a:pt x="322" y="20"/>
                    </a:lnTo>
                    <a:lnTo>
                      <a:pt x="323" y="20"/>
                    </a:lnTo>
                    <a:lnTo>
                      <a:pt x="325" y="20"/>
                    </a:lnTo>
                    <a:lnTo>
                      <a:pt x="328" y="20"/>
                    </a:lnTo>
                    <a:lnTo>
                      <a:pt x="332" y="20"/>
                    </a:lnTo>
                    <a:lnTo>
                      <a:pt x="339" y="20"/>
                    </a:lnTo>
                    <a:lnTo>
                      <a:pt x="342" y="20"/>
                    </a:lnTo>
                    <a:lnTo>
                      <a:pt x="349" y="20"/>
                    </a:lnTo>
                    <a:lnTo>
                      <a:pt x="350" y="20"/>
                    </a:lnTo>
                    <a:lnTo>
                      <a:pt x="352" y="22"/>
                    </a:lnTo>
                    <a:lnTo>
                      <a:pt x="354" y="22"/>
                    </a:lnTo>
                    <a:lnTo>
                      <a:pt x="359" y="22"/>
                    </a:lnTo>
                    <a:lnTo>
                      <a:pt x="361" y="22"/>
                    </a:lnTo>
                    <a:lnTo>
                      <a:pt x="367" y="22"/>
                    </a:lnTo>
                    <a:lnTo>
                      <a:pt x="374" y="22"/>
                    </a:lnTo>
                    <a:lnTo>
                      <a:pt x="376" y="22"/>
                    </a:lnTo>
                    <a:lnTo>
                      <a:pt x="378" y="22"/>
                    </a:lnTo>
                    <a:lnTo>
                      <a:pt x="381" y="22"/>
                    </a:lnTo>
                    <a:lnTo>
                      <a:pt x="383" y="22"/>
                    </a:lnTo>
                    <a:lnTo>
                      <a:pt x="384" y="22"/>
                    </a:lnTo>
                    <a:lnTo>
                      <a:pt x="388" y="22"/>
                    </a:lnTo>
                    <a:lnTo>
                      <a:pt x="396" y="23"/>
                    </a:lnTo>
                    <a:lnTo>
                      <a:pt x="403" y="23"/>
                    </a:lnTo>
                    <a:lnTo>
                      <a:pt x="411" y="23"/>
                    </a:lnTo>
                    <a:lnTo>
                      <a:pt x="425" y="23"/>
                    </a:lnTo>
                    <a:lnTo>
                      <a:pt x="464" y="25"/>
                    </a:lnTo>
                    <a:lnTo>
                      <a:pt x="472" y="25"/>
                    </a:lnTo>
                    <a:lnTo>
                      <a:pt x="478" y="25"/>
                    </a:lnTo>
                    <a:lnTo>
                      <a:pt x="479" y="25"/>
                    </a:lnTo>
                    <a:lnTo>
                      <a:pt x="481" y="25"/>
                    </a:lnTo>
                    <a:lnTo>
                      <a:pt x="494" y="25"/>
                    </a:lnTo>
                    <a:lnTo>
                      <a:pt x="501" y="25"/>
                    </a:lnTo>
                    <a:lnTo>
                      <a:pt x="511" y="27"/>
                    </a:lnTo>
                    <a:lnTo>
                      <a:pt x="513" y="27"/>
                    </a:lnTo>
                    <a:lnTo>
                      <a:pt x="516" y="27"/>
                    </a:lnTo>
                    <a:lnTo>
                      <a:pt x="528" y="27"/>
                    </a:lnTo>
                    <a:lnTo>
                      <a:pt x="535" y="27"/>
                    </a:lnTo>
                    <a:lnTo>
                      <a:pt x="542" y="27"/>
                    </a:lnTo>
                    <a:lnTo>
                      <a:pt x="544" y="27"/>
                    </a:lnTo>
                    <a:lnTo>
                      <a:pt x="550" y="27"/>
                    </a:lnTo>
                    <a:lnTo>
                      <a:pt x="552" y="27"/>
                    </a:lnTo>
                    <a:lnTo>
                      <a:pt x="567" y="27"/>
                    </a:lnTo>
                    <a:lnTo>
                      <a:pt x="574" y="27"/>
                    </a:lnTo>
                    <a:lnTo>
                      <a:pt x="576" y="27"/>
                    </a:lnTo>
                    <a:lnTo>
                      <a:pt x="577" y="27"/>
                    </a:lnTo>
                    <a:lnTo>
                      <a:pt x="579" y="27"/>
                    </a:lnTo>
                    <a:lnTo>
                      <a:pt x="581" y="27"/>
                    </a:lnTo>
                    <a:lnTo>
                      <a:pt x="583" y="27"/>
                    </a:lnTo>
                    <a:lnTo>
                      <a:pt x="584" y="27"/>
                    </a:lnTo>
                    <a:lnTo>
                      <a:pt x="584" y="28"/>
                    </a:lnTo>
                    <a:lnTo>
                      <a:pt x="584" y="30"/>
                    </a:lnTo>
                    <a:lnTo>
                      <a:pt x="584" y="32"/>
                    </a:lnTo>
                    <a:lnTo>
                      <a:pt x="584" y="35"/>
                    </a:lnTo>
                    <a:lnTo>
                      <a:pt x="584" y="39"/>
                    </a:lnTo>
                    <a:lnTo>
                      <a:pt x="583" y="40"/>
                    </a:lnTo>
                    <a:lnTo>
                      <a:pt x="577" y="49"/>
                    </a:lnTo>
                    <a:lnTo>
                      <a:pt x="576" y="50"/>
                    </a:lnTo>
                    <a:lnTo>
                      <a:pt x="574" y="52"/>
                    </a:lnTo>
                    <a:lnTo>
                      <a:pt x="571" y="56"/>
                    </a:lnTo>
                    <a:lnTo>
                      <a:pt x="564" y="61"/>
                    </a:lnTo>
                    <a:lnTo>
                      <a:pt x="564" y="62"/>
                    </a:lnTo>
                    <a:lnTo>
                      <a:pt x="562" y="66"/>
                    </a:lnTo>
                    <a:lnTo>
                      <a:pt x="562" y="67"/>
                    </a:lnTo>
                    <a:lnTo>
                      <a:pt x="564" y="67"/>
                    </a:lnTo>
                    <a:lnTo>
                      <a:pt x="564" y="69"/>
                    </a:lnTo>
                    <a:lnTo>
                      <a:pt x="567" y="74"/>
                    </a:lnTo>
                    <a:lnTo>
                      <a:pt x="569" y="76"/>
                    </a:lnTo>
                    <a:lnTo>
                      <a:pt x="571" y="81"/>
                    </a:lnTo>
                    <a:lnTo>
                      <a:pt x="572" y="84"/>
                    </a:lnTo>
                    <a:lnTo>
                      <a:pt x="574" y="89"/>
                    </a:lnTo>
                    <a:lnTo>
                      <a:pt x="576" y="89"/>
                    </a:lnTo>
                    <a:lnTo>
                      <a:pt x="581" y="89"/>
                    </a:lnTo>
                    <a:lnTo>
                      <a:pt x="588" y="95"/>
                    </a:lnTo>
                    <a:lnTo>
                      <a:pt x="589" y="96"/>
                    </a:lnTo>
                    <a:lnTo>
                      <a:pt x="591" y="100"/>
                    </a:lnTo>
                    <a:lnTo>
                      <a:pt x="593" y="103"/>
                    </a:lnTo>
                    <a:lnTo>
                      <a:pt x="593" y="105"/>
                    </a:lnTo>
                    <a:lnTo>
                      <a:pt x="593" y="106"/>
                    </a:lnTo>
                    <a:lnTo>
                      <a:pt x="593" y="115"/>
                    </a:lnTo>
                    <a:lnTo>
                      <a:pt x="593" y="118"/>
                    </a:lnTo>
                    <a:lnTo>
                      <a:pt x="593" y="125"/>
                    </a:lnTo>
                    <a:lnTo>
                      <a:pt x="593" y="128"/>
                    </a:lnTo>
                    <a:lnTo>
                      <a:pt x="593" y="133"/>
                    </a:lnTo>
                    <a:lnTo>
                      <a:pt x="593" y="142"/>
                    </a:lnTo>
                    <a:lnTo>
                      <a:pt x="593" y="144"/>
                    </a:lnTo>
                    <a:lnTo>
                      <a:pt x="593" y="150"/>
                    </a:lnTo>
                    <a:lnTo>
                      <a:pt x="593" y="152"/>
                    </a:lnTo>
                    <a:lnTo>
                      <a:pt x="593" y="162"/>
                    </a:lnTo>
                    <a:lnTo>
                      <a:pt x="593" y="164"/>
                    </a:lnTo>
                    <a:lnTo>
                      <a:pt x="593" y="166"/>
                    </a:lnTo>
                    <a:lnTo>
                      <a:pt x="593" y="167"/>
                    </a:lnTo>
                    <a:lnTo>
                      <a:pt x="593" y="174"/>
                    </a:lnTo>
                    <a:lnTo>
                      <a:pt x="593" y="184"/>
                    </a:lnTo>
                    <a:lnTo>
                      <a:pt x="593" y="194"/>
                    </a:lnTo>
                    <a:lnTo>
                      <a:pt x="593" y="196"/>
                    </a:lnTo>
                    <a:lnTo>
                      <a:pt x="593" y="198"/>
                    </a:lnTo>
                    <a:lnTo>
                      <a:pt x="593" y="203"/>
                    </a:lnTo>
                    <a:lnTo>
                      <a:pt x="593" y="205"/>
                    </a:lnTo>
                    <a:lnTo>
                      <a:pt x="593" y="206"/>
                    </a:lnTo>
                    <a:lnTo>
                      <a:pt x="593" y="213"/>
                    </a:lnTo>
                    <a:lnTo>
                      <a:pt x="593" y="217"/>
                    </a:lnTo>
                    <a:lnTo>
                      <a:pt x="593" y="218"/>
                    </a:lnTo>
                    <a:lnTo>
                      <a:pt x="593" y="220"/>
                    </a:lnTo>
                    <a:lnTo>
                      <a:pt x="593" y="222"/>
                    </a:lnTo>
                    <a:lnTo>
                      <a:pt x="593" y="223"/>
                    </a:lnTo>
                    <a:lnTo>
                      <a:pt x="593" y="225"/>
                    </a:lnTo>
                    <a:lnTo>
                      <a:pt x="593" y="227"/>
                    </a:lnTo>
                    <a:lnTo>
                      <a:pt x="593" y="228"/>
                    </a:lnTo>
                    <a:lnTo>
                      <a:pt x="591" y="235"/>
                    </a:lnTo>
                    <a:lnTo>
                      <a:pt x="591" y="255"/>
                    </a:lnTo>
                    <a:lnTo>
                      <a:pt x="591" y="257"/>
                    </a:lnTo>
                    <a:lnTo>
                      <a:pt x="591" y="259"/>
                    </a:lnTo>
                    <a:lnTo>
                      <a:pt x="591" y="261"/>
                    </a:lnTo>
                    <a:lnTo>
                      <a:pt x="591" y="262"/>
                    </a:lnTo>
                    <a:lnTo>
                      <a:pt x="591" y="264"/>
                    </a:lnTo>
                    <a:lnTo>
                      <a:pt x="591" y="266"/>
                    </a:lnTo>
                    <a:lnTo>
                      <a:pt x="591" y="274"/>
                    </a:lnTo>
                    <a:lnTo>
                      <a:pt x="591" y="277"/>
                    </a:lnTo>
                    <a:lnTo>
                      <a:pt x="591" y="283"/>
                    </a:lnTo>
                    <a:lnTo>
                      <a:pt x="591" y="284"/>
                    </a:lnTo>
                    <a:lnTo>
                      <a:pt x="591" y="296"/>
                    </a:lnTo>
                    <a:lnTo>
                      <a:pt x="591" y="298"/>
                    </a:lnTo>
                    <a:lnTo>
                      <a:pt x="591" y="306"/>
                    </a:lnTo>
                    <a:lnTo>
                      <a:pt x="591" y="310"/>
                    </a:lnTo>
                    <a:lnTo>
                      <a:pt x="591" y="320"/>
                    </a:lnTo>
                    <a:lnTo>
                      <a:pt x="581" y="320"/>
                    </a:lnTo>
                    <a:lnTo>
                      <a:pt x="581" y="322"/>
                    </a:lnTo>
                    <a:lnTo>
                      <a:pt x="581" y="323"/>
                    </a:lnTo>
                    <a:lnTo>
                      <a:pt x="581" y="325"/>
                    </a:lnTo>
                    <a:lnTo>
                      <a:pt x="579" y="325"/>
                    </a:lnTo>
                    <a:lnTo>
                      <a:pt x="581" y="328"/>
                    </a:lnTo>
                    <a:lnTo>
                      <a:pt x="583" y="330"/>
                    </a:lnTo>
                    <a:lnTo>
                      <a:pt x="584" y="332"/>
                    </a:lnTo>
                    <a:lnTo>
                      <a:pt x="586" y="332"/>
                    </a:lnTo>
                    <a:lnTo>
                      <a:pt x="586" y="333"/>
                    </a:lnTo>
                    <a:lnTo>
                      <a:pt x="586" y="335"/>
                    </a:lnTo>
                    <a:lnTo>
                      <a:pt x="586" y="342"/>
                    </a:lnTo>
                    <a:lnTo>
                      <a:pt x="586" y="344"/>
                    </a:lnTo>
                    <a:lnTo>
                      <a:pt x="584" y="345"/>
                    </a:lnTo>
                    <a:lnTo>
                      <a:pt x="583" y="344"/>
                    </a:lnTo>
                    <a:lnTo>
                      <a:pt x="581" y="347"/>
                    </a:lnTo>
                    <a:lnTo>
                      <a:pt x="583" y="350"/>
                    </a:lnTo>
                    <a:lnTo>
                      <a:pt x="583" y="352"/>
                    </a:lnTo>
                    <a:lnTo>
                      <a:pt x="589" y="352"/>
                    </a:lnTo>
                    <a:lnTo>
                      <a:pt x="589" y="354"/>
                    </a:lnTo>
                    <a:lnTo>
                      <a:pt x="593" y="366"/>
                    </a:lnTo>
                    <a:lnTo>
                      <a:pt x="591" y="369"/>
                    </a:lnTo>
                    <a:lnTo>
                      <a:pt x="589" y="372"/>
                    </a:lnTo>
                    <a:lnTo>
                      <a:pt x="586" y="376"/>
                    </a:lnTo>
                    <a:lnTo>
                      <a:pt x="586" y="383"/>
                    </a:lnTo>
                    <a:lnTo>
                      <a:pt x="586" y="386"/>
                    </a:lnTo>
                    <a:lnTo>
                      <a:pt x="586" y="391"/>
                    </a:lnTo>
                    <a:lnTo>
                      <a:pt x="584" y="396"/>
                    </a:lnTo>
                    <a:lnTo>
                      <a:pt x="584" y="399"/>
                    </a:lnTo>
                    <a:lnTo>
                      <a:pt x="583" y="399"/>
                    </a:lnTo>
                    <a:lnTo>
                      <a:pt x="581" y="401"/>
                    </a:lnTo>
                    <a:lnTo>
                      <a:pt x="577" y="408"/>
                    </a:lnTo>
                    <a:lnTo>
                      <a:pt x="576" y="411"/>
                    </a:lnTo>
                    <a:lnTo>
                      <a:pt x="577" y="415"/>
                    </a:lnTo>
                    <a:lnTo>
                      <a:pt x="579" y="416"/>
                    </a:lnTo>
                    <a:lnTo>
                      <a:pt x="581" y="418"/>
                    </a:lnTo>
                    <a:lnTo>
                      <a:pt x="584" y="420"/>
                    </a:lnTo>
                    <a:lnTo>
                      <a:pt x="586" y="425"/>
                    </a:lnTo>
                    <a:lnTo>
                      <a:pt x="589" y="433"/>
                    </a:lnTo>
                    <a:lnTo>
                      <a:pt x="589" y="435"/>
                    </a:lnTo>
                    <a:lnTo>
                      <a:pt x="589" y="437"/>
                    </a:lnTo>
                    <a:lnTo>
                      <a:pt x="589" y="438"/>
                    </a:lnTo>
                    <a:lnTo>
                      <a:pt x="589" y="440"/>
                    </a:lnTo>
                    <a:lnTo>
                      <a:pt x="591" y="442"/>
                    </a:lnTo>
                    <a:lnTo>
                      <a:pt x="589" y="442"/>
                    </a:lnTo>
                    <a:lnTo>
                      <a:pt x="588" y="442"/>
                    </a:lnTo>
                    <a:lnTo>
                      <a:pt x="579" y="438"/>
                    </a:lnTo>
                    <a:lnTo>
                      <a:pt x="577" y="438"/>
                    </a:lnTo>
                    <a:lnTo>
                      <a:pt x="576" y="437"/>
                    </a:lnTo>
                    <a:lnTo>
                      <a:pt x="571" y="428"/>
                    </a:lnTo>
                    <a:lnTo>
                      <a:pt x="571" y="427"/>
                    </a:lnTo>
                    <a:lnTo>
                      <a:pt x="571" y="425"/>
                    </a:lnTo>
                    <a:lnTo>
                      <a:pt x="571" y="423"/>
                    </a:lnTo>
                    <a:lnTo>
                      <a:pt x="571" y="422"/>
                    </a:lnTo>
                    <a:lnTo>
                      <a:pt x="569" y="420"/>
                    </a:lnTo>
                    <a:lnTo>
                      <a:pt x="564" y="415"/>
                    </a:lnTo>
                    <a:lnTo>
                      <a:pt x="562" y="415"/>
                    </a:lnTo>
                    <a:lnTo>
                      <a:pt x="555" y="411"/>
                    </a:lnTo>
                    <a:lnTo>
                      <a:pt x="554" y="411"/>
                    </a:lnTo>
                    <a:lnTo>
                      <a:pt x="550" y="411"/>
                    </a:lnTo>
                    <a:lnTo>
                      <a:pt x="547" y="408"/>
                    </a:lnTo>
                    <a:lnTo>
                      <a:pt x="544" y="406"/>
                    </a:lnTo>
                    <a:lnTo>
                      <a:pt x="537" y="406"/>
                    </a:lnTo>
                    <a:lnTo>
                      <a:pt x="535" y="405"/>
                    </a:lnTo>
                    <a:lnTo>
                      <a:pt x="533" y="403"/>
                    </a:lnTo>
                    <a:lnTo>
                      <a:pt x="532" y="399"/>
                    </a:lnTo>
                    <a:lnTo>
                      <a:pt x="528" y="396"/>
                    </a:lnTo>
                    <a:lnTo>
                      <a:pt x="523" y="396"/>
                    </a:lnTo>
                    <a:lnTo>
                      <a:pt x="515" y="396"/>
                    </a:lnTo>
                    <a:lnTo>
                      <a:pt x="510" y="396"/>
                    </a:lnTo>
                    <a:lnTo>
                      <a:pt x="506" y="398"/>
                    </a:lnTo>
                    <a:lnTo>
                      <a:pt x="498" y="398"/>
                    </a:lnTo>
                    <a:lnTo>
                      <a:pt x="494" y="398"/>
                    </a:lnTo>
                    <a:lnTo>
                      <a:pt x="488" y="396"/>
                    </a:lnTo>
                    <a:lnTo>
                      <a:pt x="484" y="394"/>
                    </a:lnTo>
                    <a:lnTo>
                      <a:pt x="483" y="394"/>
                    </a:lnTo>
                    <a:lnTo>
                      <a:pt x="481" y="394"/>
                    </a:lnTo>
                    <a:lnTo>
                      <a:pt x="479" y="396"/>
                    </a:lnTo>
                    <a:lnTo>
                      <a:pt x="479" y="398"/>
                    </a:lnTo>
                    <a:lnTo>
                      <a:pt x="479" y="401"/>
                    </a:lnTo>
                    <a:lnTo>
                      <a:pt x="478" y="403"/>
                    </a:lnTo>
                    <a:lnTo>
                      <a:pt x="474" y="405"/>
                    </a:lnTo>
                    <a:lnTo>
                      <a:pt x="474" y="406"/>
                    </a:lnTo>
                    <a:lnTo>
                      <a:pt x="469" y="406"/>
                    </a:lnTo>
                    <a:lnTo>
                      <a:pt x="467" y="406"/>
                    </a:lnTo>
                    <a:lnTo>
                      <a:pt x="466" y="406"/>
                    </a:lnTo>
                    <a:lnTo>
                      <a:pt x="457" y="398"/>
                    </a:lnTo>
                    <a:lnTo>
                      <a:pt x="454" y="396"/>
                    </a:lnTo>
                    <a:lnTo>
                      <a:pt x="445" y="393"/>
                    </a:lnTo>
                    <a:lnTo>
                      <a:pt x="445" y="391"/>
                    </a:lnTo>
                    <a:lnTo>
                      <a:pt x="435" y="386"/>
                    </a:lnTo>
                    <a:lnTo>
                      <a:pt x="433" y="384"/>
                    </a:lnTo>
                    <a:lnTo>
                      <a:pt x="432" y="379"/>
                    </a:lnTo>
                    <a:lnTo>
                      <a:pt x="432" y="377"/>
                    </a:lnTo>
                    <a:lnTo>
                      <a:pt x="427" y="377"/>
                    </a:lnTo>
                    <a:lnTo>
                      <a:pt x="418" y="377"/>
                    </a:lnTo>
                    <a:lnTo>
                      <a:pt x="413" y="377"/>
                    </a:lnTo>
                    <a:lnTo>
                      <a:pt x="411" y="377"/>
                    </a:lnTo>
                    <a:lnTo>
                      <a:pt x="408" y="377"/>
                    </a:lnTo>
                    <a:lnTo>
                      <a:pt x="406" y="377"/>
                    </a:lnTo>
                    <a:lnTo>
                      <a:pt x="400" y="377"/>
                    </a:lnTo>
                    <a:lnTo>
                      <a:pt x="400" y="376"/>
                    </a:lnTo>
                    <a:lnTo>
                      <a:pt x="396" y="376"/>
                    </a:lnTo>
                    <a:lnTo>
                      <a:pt x="393" y="376"/>
                    </a:lnTo>
                    <a:lnTo>
                      <a:pt x="391" y="376"/>
                    </a:lnTo>
                    <a:lnTo>
                      <a:pt x="386" y="376"/>
                    </a:lnTo>
                    <a:lnTo>
                      <a:pt x="383" y="376"/>
                    </a:lnTo>
                    <a:lnTo>
                      <a:pt x="381" y="376"/>
                    </a:lnTo>
                    <a:lnTo>
                      <a:pt x="379" y="376"/>
                    </a:lnTo>
                    <a:lnTo>
                      <a:pt x="378" y="376"/>
                    </a:lnTo>
                    <a:lnTo>
                      <a:pt x="374" y="376"/>
                    </a:lnTo>
                    <a:lnTo>
                      <a:pt x="372" y="376"/>
                    </a:lnTo>
                    <a:lnTo>
                      <a:pt x="371" y="376"/>
                    </a:lnTo>
                    <a:lnTo>
                      <a:pt x="366" y="376"/>
                    </a:lnTo>
                    <a:lnTo>
                      <a:pt x="364" y="376"/>
                    </a:lnTo>
                    <a:lnTo>
                      <a:pt x="362" y="376"/>
                    </a:lnTo>
                    <a:lnTo>
                      <a:pt x="356" y="376"/>
                    </a:lnTo>
                    <a:lnTo>
                      <a:pt x="354" y="376"/>
                    </a:lnTo>
                    <a:lnTo>
                      <a:pt x="350" y="376"/>
                    </a:lnTo>
                    <a:lnTo>
                      <a:pt x="349" y="374"/>
                    </a:lnTo>
                    <a:lnTo>
                      <a:pt x="339" y="374"/>
                    </a:lnTo>
                    <a:lnTo>
                      <a:pt x="337" y="374"/>
                    </a:lnTo>
                    <a:lnTo>
                      <a:pt x="335" y="374"/>
                    </a:lnTo>
                    <a:lnTo>
                      <a:pt x="332" y="374"/>
                    </a:lnTo>
                    <a:lnTo>
                      <a:pt x="330" y="374"/>
                    </a:lnTo>
                    <a:lnTo>
                      <a:pt x="328" y="374"/>
                    </a:lnTo>
                    <a:lnTo>
                      <a:pt x="327" y="374"/>
                    </a:lnTo>
                    <a:lnTo>
                      <a:pt x="325" y="374"/>
                    </a:lnTo>
                    <a:lnTo>
                      <a:pt x="323" y="374"/>
                    </a:lnTo>
                    <a:lnTo>
                      <a:pt x="322" y="374"/>
                    </a:lnTo>
                    <a:lnTo>
                      <a:pt x="320" y="374"/>
                    </a:lnTo>
                    <a:lnTo>
                      <a:pt x="318" y="374"/>
                    </a:lnTo>
                    <a:lnTo>
                      <a:pt x="315" y="374"/>
                    </a:lnTo>
                    <a:lnTo>
                      <a:pt x="313" y="374"/>
                    </a:lnTo>
                    <a:lnTo>
                      <a:pt x="312" y="374"/>
                    </a:lnTo>
                    <a:lnTo>
                      <a:pt x="305" y="372"/>
                    </a:lnTo>
                    <a:lnTo>
                      <a:pt x="300" y="372"/>
                    </a:lnTo>
                    <a:lnTo>
                      <a:pt x="293" y="372"/>
                    </a:lnTo>
                    <a:lnTo>
                      <a:pt x="288" y="372"/>
                    </a:lnTo>
                    <a:lnTo>
                      <a:pt x="278" y="372"/>
                    </a:lnTo>
                    <a:lnTo>
                      <a:pt x="273" y="372"/>
                    </a:lnTo>
                    <a:lnTo>
                      <a:pt x="271" y="371"/>
                    </a:lnTo>
                    <a:lnTo>
                      <a:pt x="245" y="371"/>
                    </a:lnTo>
                    <a:lnTo>
                      <a:pt x="244" y="371"/>
                    </a:lnTo>
                    <a:lnTo>
                      <a:pt x="240" y="371"/>
                    </a:lnTo>
                    <a:lnTo>
                      <a:pt x="218" y="369"/>
                    </a:lnTo>
                    <a:lnTo>
                      <a:pt x="188" y="367"/>
                    </a:lnTo>
                    <a:lnTo>
                      <a:pt x="169" y="366"/>
                    </a:lnTo>
                    <a:lnTo>
                      <a:pt x="152" y="366"/>
                    </a:lnTo>
                    <a:lnTo>
                      <a:pt x="125" y="362"/>
                    </a:lnTo>
                    <a:lnTo>
                      <a:pt x="122" y="362"/>
                    </a:lnTo>
                    <a:lnTo>
                      <a:pt x="98" y="361"/>
                    </a:lnTo>
                    <a:lnTo>
                      <a:pt x="81" y="361"/>
                    </a:lnTo>
                    <a:lnTo>
                      <a:pt x="71" y="359"/>
                    </a:lnTo>
                    <a:lnTo>
                      <a:pt x="54" y="357"/>
                    </a:lnTo>
                    <a:lnTo>
                      <a:pt x="49" y="357"/>
                    </a:lnTo>
                    <a:lnTo>
                      <a:pt x="42" y="357"/>
                    </a:lnTo>
                    <a:lnTo>
                      <a:pt x="37" y="355"/>
                    </a:lnTo>
                    <a:lnTo>
                      <a:pt x="18" y="355"/>
                    </a:lnTo>
                    <a:lnTo>
                      <a:pt x="0" y="354"/>
                    </a:lnTo>
                    <a:lnTo>
                      <a:pt x="2" y="318"/>
                    </a:lnTo>
                    <a:lnTo>
                      <a:pt x="2" y="316"/>
                    </a:lnTo>
                    <a:lnTo>
                      <a:pt x="3" y="315"/>
                    </a:lnTo>
                    <a:lnTo>
                      <a:pt x="3" y="306"/>
                    </a:lnTo>
                    <a:lnTo>
                      <a:pt x="3" y="301"/>
                    </a:lnTo>
                    <a:lnTo>
                      <a:pt x="3" y="296"/>
                    </a:lnTo>
                    <a:lnTo>
                      <a:pt x="5" y="293"/>
                    </a:lnTo>
                    <a:lnTo>
                      <a:pt x="5" y="286"/>
                    </a:lnTo>
                    <a:lnTo>
                      <a:pt x="5" y="284"/>
                    </a:lnTo>
                    <a:lnTo>
                      <a:pt x="5" y="283"/>
                    </a:lnTo>
                    <a:lnTo>
                      <a:pt x="7" y="264"/>
                    </a:lnTo>
                    <a:lnTo>
                      <a:pt x="8" y="250"/>
                    </a:lnTo>
                    <a:lnTo>
                      <a:pt x="8" y="240"/>
                    </a:lnTo>
                    <a:lnTo>
                      <a:pt x="10" y="217"/>
                    </a:lnTo>
                    <a:lnTo>
                      <a:pt x="12" y="211"/>
                    </a:lnTo>
                    <a:lnTo>
                      <a:pt x="15" y="171"/>
                    </a:lnTo>
                    <a:lnTo>
                      <a:pt x="15" y="169"/>
                    </a:lnTo>
                    <a:lnTo>
                      <a:pt x="15" y="166"/>
                    </a:lnTo>
                    <a:lnTo>
                      <a:pt x="17" y="150"/>
                    </a:lnTo>
                    <a:lnTo>
                      <a:pt x="17" y="149"/>
                    </a:lnTo>
                    <a:lnTo>
                      <a:pt x="17" y="147"/>
                    </a:lnTo>
                    <a:lnTo>
                      <a:pt x="17" y="142"/>
                    </a:lnTo>
                    <a:lnTo>
                      <a:pt x="18" y="113"/>
                    </a:lnTo>
                    <a:lnTo>
                      <a:pt x="20" y="113"/>
                    </a:lnTo>
                    <a:lnTo>
                      <a:pt x="24" y="88"/>
                    </a:lnTo>
                    <a:lnTo>
                      <a:pt x="24" y="74"/>
                    </a:lnTo>
                    <a:lnTo>
                      <a:pt x="24" y="73"/>
                    </a:lnTo>
                    <a:lnTo>
                      <a:pt x="25" y="69"/>
                    </a:lnTo>
                    <a:lnTo>
                      <a:pt x="25" y="66"/>
                    </a:lnTo>
                    <a:lnTo>
                      <a:pt x="25" y="56"/>
                    </a:lnTo>
                    <a:lnTo>
                      <a:pt x="25" y="54"/>
                    </a:lnTo>
                    <a:lnTo>
                      <a:pt x="25" y="49"/>
                    </a:lnTo>
                    <a:lnTo>
                      <a:pt x="27" y="47"/>
                    </a:lnTo>
                    <a:lnTo>
                      <a:pt x="29" y="10"/>
                    </a:lnTo>
                    <a:lnTo>
                      <a:pt x="29" y="8"/>
                    </a:lnTo>
                    <a:lnTo>
                      <a:pt x="30" y="0"/>
                    </a:lnTo>
                    <a:lnTo>
                      <a:pt x="57" y="3"/>
                    </a:lnTo>
                    <a:lnTo>
                      <a:pt x="59" y="3"/>
                    </a:lnTo>
                    <a:lnTo>
                      <a:pt x="64" y="3"/>
                    </a:lnTo>
                    <a:lnTo>
                      <a:pt x="66" y="3"/>
                    </a:lnTo>
                    <a:lnTo>
                      <a:pt x="74" y="5"/>
                    </a:lnTo>
                    <a:lnTo>
                      <a:pt x="76" y="5"/>
                    </a:lnTo>
                    <a:lnTo>
                      <a:pt x="86" y="5"/>
                    </a:lnTo>
                    <a:lnTo>
                      <a:pt x="91" y="5"/>
                    </a:lnTo>
                    <a:lnTo>
                      <a:pt x="95" y="6"/>
                    </a:lnTo>
                    <a:lnTo>
                      <a:pt x="96" y="6"/>
                    </a:lnTo>
                    <a:lnTo>
                      <a:pt x="100" y="6"/>
                    </a:lnTo>
                    <a:lnTo>
                      <a:pt x="101" y="6"/>
                    </a:lnTo>
                    <a:lnTo>
                      <a:pt x="103" y="6"/>
                    </a:lnTo>
                    <a:lnTo>
                      <a:pt x="105" y="6"/>
                    </a:lnTo>
                    <a:lnTo>
                      <a:pt x="108" y="6"/>
                    </a:lnTo>
                    <a:lnTo>
                      <a:pt x="112" y="6"/>
                    </a:lnTo>
                    <a:lnTo>
                      <a:pt x="113" y="6"/>
                    </a:lnTo>
                    <a:lnTo>
                      <a:pt x="117" y="6"/>
                    </a:lnTo>
                    <a:lnTo>
                      <a:pt x="129" y="8"/>
                    </a:lnTo>
                    <a:lnTo>
                      <a:pt x="132" y="8"/>
                    </a:lnTo>
                    <a:lnTo>
                      <a:pt x="134" y="8"/>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18" name="Freeform 215"/>
              <p:cNvSpPr>
                <a:spLocks/>
              </p:cNvSpPr>
              <p:nvPr/>
            </p:nvSpPr>
            <p:spPr bwMode="auto">
              <a:xfrm>
                <a:off x="6808788" y="3565525"/>
                <a:ext cx="1155700" cy="430213"/>
              </a:xfrm>
              <a:custGeom>
                <a:avLst/>
                <a:gdLst>
                  <a:gd name="T0" fmla="*/ 235 w 728"/>
                  <a:gd name="T1" fmla="*/ 56 h 271"/>
                  <a:gd name="T2" fmla="*/ 280 w 728"/>
                  <a:gd name="T3" fmla="*/ 51 h 271"/>
                  <a:gd name="T4" fmla="*/ 317 w 728"/>
                  <a:gd name="T5" fmla="*/ 48 h 271"/>
                  <a:gd name="T6" fmla="*/ 359 w 728"/>
                  <a:gd name="T7" fmla="*/ 46 h 271"/>
                  <a:gd name="T8" fmla="*/ 418 w 728"/>
                  <a:gd name="T9" fmla="*/ 39 h 271"/>
                  <a:gd name="T10" fmla="*/ 510 w 728"/>
                  <a:gd name="T11" fmla="*/ 33 h 271"/>
                  <a:gd name="T12" fmla="*/ 591 w 728"/>
                  <a:gd name="T13" fmla="*/ 21 h 271"/>
                  <a:gd name="T14" fmla="*/ 647 w 728"/>
                  <a:gd name="T15" fmla="*/ 14 h 271"/>
                  <a:gd name="T16" fmla="*/ 686 w 728"/>
                  <a:gd name="T17" fmla="*/ 9 h 271"/>
                  <a:gd name="T18" fmla="*/ 727 w 728"/>
                  <a:gd name="T19" fmla="*/ 12 h 271"/>
                  <a:gd name="T20" fmla="*/ 723 w 728"/>
                  <a:gd name="T21" fmla="*/ 34 h 271"/>
                  <a:gd name="T22" fmla="*/ 712 w 728"/>
                  <a:gd name="T23" fmla="*/ 44 h 271"/>
                  <a:gd name="T24" fmla="*/ 695 w 728"/>
                  <a:gd name="T25" fmla="*/ 61 h 271"/>
                  <a:gd name="T26" fmla="*/ 676 w 728"/>
                  <a:gd name="T27" fmla="*/ 68 h 271"/>
                  <a:gd name="T28" fmla="*/ 659 w 728"/>
                  <a:gd name="T29" fmla="*/ 89 h 271"/>
                  <a:gd name="T30" fmla="*/ 647 w 728"/>
                  <a:gd name="T31" fmla="*/ 83 h 271"/>
                  <a:gd name="T32" fmla="*/ 632 w 728"/>
                  <a:gd name="T33" fmla="*/ 97 h 271"/>
                  <a:gd name="T34" fmla="*/ 608 w 728"/>
                  <a:gd name="T35" fmla="*/ 124 h 271"/>
                  <a:gd name="T36" fmla="*/ 590 w 728"/>
                  <a:gd name="T37" fmla="*/ 144 h 271"/>
                  <a:gd name="T38" fmla="*/ 551 w 728"/>
                  <a:gd name="T39" fmla="*/ 161 h 271"/>
                  <a:gd name="T40" fmla="*/ 545 w 728"/>
                  <a:gd name="T41" fmla="*/ 180 h 271"/>
                  <a:gd name="T42" fmla="*/ 530 w 728"/>
                  <a:gd name="T43" fmla="*/ 190 h 271"/>
                  <a:gd name="T44" fmla="*/ 518 w 728"/>
                  <a:gd name="T45" fmla="*/ 224 h 271"/>
                  <a:gd name="T46" fmla="*/ 479 w 728"/>
                  <a:gd name="T47" fmla="*/ 229 h 271"/>
                  <a:gd name="T48" fmla="*/ 449 w 728"/>
                  <a:gd name="T49" fmla="*/ 233 h 271"/>
                  <a:gd name="T50" fmla="*/ 434 w 728"/>
                  <a:gd name="T51" fmla="*/ 234 h 271"/>
                  <a:gd name="T52" fmla="*/ 341 w 728"/>
                  <a:gd name="T53" fmla="*/ 244 h 271"/>
                  <a:gd name="T54" fmla="*/ 322 w 728"/>
                  <a:gd name="T55" fmla="*/ 246 h 271"/>
                  <a:gd name="T56" fmla="*/ 302 w 728"/>
                  <a:gd name="T57" fmla="*/ 248 h 271"/>
                  <a:gd name="T58" fmla="*/ 259 w 728"/>
                  <a:gd name="T59" fmla="*/ 251 h 271"/>
                  <a:gd name="T60" fmla="*/ 229 w 728"/>
                  <a:gd name="T61" fmla="*/ 253 h 271"/>
                  <a:gd name="T62" fmla="*/ 186 w 728"/>
                  <a:gd name="T63" fmla="*/ 256 h 271"/>
                  <a:gd name="T64" fmla="*/ 130 w 728"/>
                  <a:gd name="T65" fmla="*/ 261 h 271"/>
                  <a:gd name="T66" fmla="*/ 58 w 728"/>
                  <a:gd name="T67" fmla="*/ 266 h 271"/>
                  <a:gd name="T68" fmla="*/ 0 w 728"/>
                  <a:gd name="T69" fmla="*/ 270 h 271"/>
                  <a:gd name="T70" fmla="*/ 19 w 728"/>
                  <a:gd name="T71" fmla="*/ 255 h 271"/>
                  <a:gd name="T72" fmla="*/ 10 w 728"/>
                  <a:gd name="T73" fmla="*/ 238 h 271"/>
                  <a:gd name="T74" fmla="*/ 12 w 728"/>
                  <a:gd name="T75" fmla="*/ 224 h 271"/>
                  <a:gd name="T76" fmla="*/ 17 w 728"/>
                  <a:gd name="T77" fmla="*/ 214 h 271"/>
                  <a:gd name="T78" fmla="*/ 27 w 728"/>
                  <a:gd name="T79" fmla="*/ 205 h 271"/>
                  <a:gd name="T80" fmla="*/ 25 w 728"/>
                  <a:gd name="T81" fmla="*/ 187 h 271"/>
                  <a:gd name="T82" fmla="*/ 46 w 728"/>
                  <a:gd name="T83" fmla="*/ 170 h 271"/>
                  <a:gd name="T84" fmla="*/ 41 w 728"/>
                  <a:gd name="T85" fmla="*/ 161 h 271"/>
                  <a:gd name="T86" fmla="*/ 44 w 728"/>
                  <a:gd name="T87" fmla="*/ 148 h 271"/>
                  <a:gd name="T88" fmla="*/ 53 w 728"/>
                  <a:gd name="T89" fmla="*/ 127 h 271"/>
                  <a:gd name="T90" fmla="*/ 53 w 728"/>
                  <a:gd name="T91" fmla="*/ 119 h 271"/>
                  <a:gd name="T92" fmla="*/ 49 w 728"/>
                  <a:gd name="T93" fmla="*/ 107 h 271"/>
                  <a:gd name="T94" fmla="*/ 58 w 728"/>
                  <a:gd name="T95" fmla="*/ 104 h 271"/>
                  <a:gd name="T96" fmla="*/ 59 w 728"/>
                  <a:gd name="T97" fmla="*/ 92 h 271"/>
                  <a:gd name="T98" fmla="*/ 71 w 728"/>
                  <a:gd name="T99" fmla="*/ 87 h 271"/>
                  <a:gd name="T100" fmla="*/ 95 w 728"/>
                  <a:gd name="T101" fmla="*/ 85 h 271"/>
                  <a:gd name="T102" fmla="*/ 115 w 728"/>
                  <a:gd name="T103" fmla="*/ 83 h 271"/>
                  <a:gd name="T104" fmla="*/ 141 w 728"/>
                  <a:gd name="T105" fmla="*/ 82 h 271"/>
                  <a:gd name="T106" fmla="*/ 159 w 728"/>
                  <a:gd name="T107" fmla="*/ 80 h 271"/>
                  <a:gd name="T108" fmla="*/ 181 w 728"/>
                  <a:gd name="T109" fmla="*/ 6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8" h="271">
                    <a:moveTo>
                      <a:pt x="198" y="56"/>
                    </a:moveTo>
                    <a:lnTo>
                      <a:pt x="198" y="60"/>
                    </a:lnTo>
                    <a:lnTo>
                      <a:pt x="212" y="60"/>
                    </a:lnTo>
                    <a:lnTo>
                      <a:pt x="217" y="58"/>
                    </a:lnTo>
                    <a:lnTo>
                      <a:pt x="224" y="58"/>
                    </a:lnTo>
                    <a:lnTo>
                      <a:pt x="234" y="56"/>
                    </a:lnTo>
                    <a:lnTo>
                      <a:pt x="235" y="56"/>
                    </a:lnTo>
                    <a:lnTo>
                      <a:pt x="242" y="56"/>
                    </a:lnTo>
                    <a:lnTo>
                      <a:pt x="247" y="55"/>
                    </a:lnTo>
                    <a:lnTo>
                      <a:pt x="251" y="55"/>
                    </a:lnTo>
                    <a:lnTo>
                      <a:pt x="252" y="55"/>
                    </a:lnTo>
                    <a:lnTo>
                      <a:pt x="261" y="53"/>
                    </a:lnTo>
                    <a:lnTo>
                      <a:pt x="266" y="53"/>
                    </a:lnTo>
                    <a:lnTo>
                      <a:pt x="280" y="51"/>
                    </a:lnTo>
                    <a:lnTo>
                      <a:pt x="285" y="51"/>
                    </a:lnTo>
                    <a:lnTo>
                      <a:pt x="286" y="51"/>
                    </a:lnTo>
                    <a:lnTo>
                      <a:pt x="288" y="51"/>
                    </a:lnTo>
                    <a:lnTo>
                      <a:pt x="291" y="50"/>
                    </a:lnTo>
                    <a:lnTo>
                      <a:pt x="305" y="48"/>
                    </a:lnTo>
                    <a:lnTo>
                      <a:pt x="308" y="50"/>
                    </a:lnTo>
                    <a:lnTo>
                      <a:pt x="317" y="48"/>
                    </a:lnTo>
                    <a:lnTo>
                      <a:pt x="322" y="46"/>
                    </a:lnTo>
                    <a:lnTo>
                      <a:pt x="329" y="46"/>
                    </a:lnTo>
                    <a:lnTo>
                      <a:pt x="339" y="46"/>
                    </a:lnTo>
                    <a:lnTo>
                      <a:pt x="341" y="46"/>
                    </a:lnTo>
                    <a:lnTo>
                      <a:pt x="351" y="46"/>
                    </a:lnTo>
                    <a:lnTo>
                      <a:pt x="354" y="46"/>
                    </a:lnTo>
                    <a:lnTo>
                      <a:pt x="359" y="46"/>
                    </a:lnTo>
                    <a:lnTo>
                      <a:pt x="376" y="44"/>
                    </a:lnTo>
                    <a:lnTo>
                      <a:pt x="396" y="43"/>
                    </a:lnTo>
                    <a:lnTo>
                      <a:pt x="400" y="43"/>
                    </a:lnTo>
                    <a:lnTo>
                      <a:pt x="403" y="43"/>
                    </a:lnTo>
                    <a:lnTo>
                      <a:pt x="405" y="41"/>
                    </a:lnTo>
                    <a:lnTo>
                      <a:pt x="417" y="39"/>
                    </a:lnTo>
                    <a:lnTo>
                      <a:pt x="418" y="39"/>
                    </a:lnTo>
                    <a:lnTo>
                      <a:pt x="435" y="38"/>
                    </a:lnTo>
                    <a:lnTo>
                      <a:pt x="446" y="38"/>
                    </a:lnTo>
                    <a:lnTo>
                      <a:pt x="456" y="38"/>
                    </a:lnTo>
                    <a:lnTo>
                      <a:pt x="461" y="38"/>
                    </a:lnTo>
                    <a:lnTo>
                      <a:pt x="462" y="38"/>
                    </a:lnTo>
                    <a:lnTo>
                      <a:pt x="507" y="33"/>
                    </a:lnTo>
                    <a:lnTo>
                      <a:pt x="510" y="33"/>
                    </a:lnTo>
                    <a:lnTo>
                      <a:pt x="530" y="31"/>
                    </a:lnTo>
                    <a:lnTo>
                      <a:pt x="535" y="29"/>
                    </a:lnTo>
                    <a:lnTo>
                      <a:pt x="556" y="28"/>
                    </a:lnTo>
                    <a:lnTo>
                      <a:pt x="556" y="26"/>
                    </a:lnTo>
                    <a:lnTo>
                      <a:pt x="557" y="26"/>
                    </a:lnTo>
                    <a:lnTo>
                      <a:pt x="574" y="24"/>
                    </a:lnTo>
                    <a:lnTo>
                      <a:pt x="591" y="21"/>
                    </a:lnTo>
                    <a:lnTo>
                      <a:pt x="593" y="21"/>
                    </a:lnTo>
                    <a:lnTo>
                      <a:pt x="612" y="19"/>
                    </a:lnTo>
                    <a:lnTo>
                      <a:pt x="615" y="19"/>
                    </a:lnTo>
                    <a:lnTo>
                      <a:pt x="629" y="17"/>
                    </a:lnTo>
                    <a:lnTo>
                      <a:pt x="640" y="16"/>
                    </a:lnTo>
                    <a:lnTo>
                      <a:pt x="642" y="16"/>
                    </a:lnTo>
                    <a:lnTo>
                      <a:pt x="647" y="14"/>
                    </a:lnTo>
                    <a:lnTo>
                      <a:pt x="652" y="14"/>
                    </a:lnTo>
                    <a:lnTo>
                      <a:pt x="674" y="11"/>
                    </a:lnTo>
                    <a:lnTo>
                      <a:pt x="679" y="9"/>
                    </a:lnTo>
                    <a:lnTo>
                      <a:pt x="681" y="9"/>
                    </a:lnTo>
                    <a:lnTo>
                      <a:pt x="683" y="9"/>
                    </a:lnTo>
                    <a:lnTo>
                      <a:pt x="684" y="9"/>
                    </a:lnTo>
                    <a:lnTo>
                      <a:pt x="686" y="9"/>
                    </a:lnTo>
                    <a:lnTo>
                      <a:pt x="705" y="5"/>
                    </a:lnTo>
                    <a:lnTo>
                      <a:pt x="705" y="2"/>
                    </a:lnTo>
                    <a:lnTo>
                      <a:pt x="713" y="2"/>
                    </a:lnTo>
                    <a:lnTo>
                      <a:pt x="728" y="0"/>
                    </a:lnTo>
                    <a:lnTo>
                      <a:pt x="727" y="4"/>
                    </a:lnTo>
                    <a:lnTo>
                      <a:pt x="725" y="9"/>
                    </a:lnTo>
                    <a:lnTo>
                      <a:pt x="727" y="12"/>
                    </a:lnTo>
                    <a:lnTo>
                      <a:pt x="727" y="14"/>
                    </a:lnTo>
                    <a:lnTo>
                      <a:pt x="727" y="16"/>
                    </a:lnTo>
                    <a:lnTo>
                      <a:pt x="727" y="19"/>
                    </a:lnTo>
                    <a:lnTo>
                      <a:pt x="727" y="28"/>
                    </a:lnTo>
                    <a:lnTo>
                      <a:pt x="727" y="33"/>
                    </a:lnTo>
                    <a:lnTo>
                      <a:pt x="725" y="34"/>
                    </a:lnTo>
                    <a:lnTo>
                      <a:pt x="723" y="34"/>
                    </a:lnTo>
                    <a:lnTo>
                      <a:pt x="722" y="33"/>
                    </a:lnTo>
                    <a:lnTo>
                      <a:pt x="722" y="31"/>
                    </a:lnTo>
                    <a:lnTo>
                      <a:pt x="720" y="31"/>
                    </a:lnTo>
                    <a:lnTo>
                      <a:pt x="717" y="34"/>
                    </a:lnTo>
                    <a:lnTo>
                      <a:pt x="712" y="39"/>
                    </a:lnTo>
                    <a:lnTo>
                      <a:pt x="712" y="41"/>
                    </a:lnTo>
                    <a:lnTo>
                      <a:pt x="712" y="44"/>
                    </a:lnTo>
                    <a:lnTo>
                      <a:pt x="710" y="50"/>
                    </a:lnTo>
                    <a:lnTo>
                      <a:pt x="705" y="61"/>
                    </a:lnTo>
                    <a:lnTo>
                      <a:pt x="701" y="65"/>
                    </a:lnTo>
                    <a:lnTo>
                      <a:pt x="696" y="66"/>
                    </a:lnTo>
                    <a:lnTo>
                      <a:pt x="696" y="65"/>
                    </a:lnTo>
                    <a:lnTo>
                      <a:pt x="696" y="63"/>
                    </a:lnTo>
                    <a:lnTo>
                      <a:pt x="695" y="61"/>
                    </a:lnTo>
                    <a:lnTo>
                      <a:pt x="689" y="60"/>
                    </a:lnTo>
                    <a:lnTo>
                      <a:pt x="688" y="61"/>
                    </a:lnTo>
                    <a:lnTo>
                      <a:pt x="688" y="63"/>
                    </a:lnTo>
                    <a:lnTo>
                      <a:pt x="686" y="63"/>
                    </a:lnTo>
                    <a:lnTo>
                      <a:pt x="679" y="66"/>
                    </a:lnTo>
                    <a:lnTo>
                      <a:pt x="678" y="66"/>
                    </a:lnTo>
                    <a:lnTo>
                      <a:pt x="676" y="68"/>
                    </a:lnTo>
                    <a:lnTo>
                      <a:pt x="673" y="72"/>
                    </a:lnTo>
                    <a:lnTo>
                      <a:pt x="673" y="73"/>
                    </a:lnTo>
                    <a:lnTo>
                      <a:pt x="669" y="82"/>
                    </a:lnTo>
                    <a:lnTo>
                      <a:pt x="667" y="83"/>
                    </a:lnTo>
                    <a:lnTo>
                      <a:pt x="666" y="85"/>
                    </a:lnTo>
                    <a:lnTo>
                      <a:pt x="662" y="89"/>
                    </a:lnTo>
                    <a:lnTo>
                      <a:pt x="659" y="89"/>
                    </a:lnTo>
                    <a:lnTo>
                      <a:pt x="657" y="87"/>
                    </a:lnTo>
                    <a:lnTo>
                      <a:pt x="657" y="83"/>
                    </a:lnTo>
                    <a:lnTo>
                      <a:pt x="657" y="80"/>
                    </a:lnTo>
                    <a:lnTo>
                      <a:pt x="656" y="78"/>
                    </a:lnTo>
                    <a:lnTo>
                      <a:pt x="654" y="77"/>
                    </a:lnTo>
                    <a:lnTo>
                      <a:pt x="651" y="80"/>
                    </a:lnTo>
                    <a:lnTo>
                      <a:pt x="647" y="83"/>
                    </a:lnTo>
                    <a:lnTo>
                      <a:pt x="645" y="85"/>
                    </a:lnTo>
                    <a:lnTo>
                      <a:pt x="644" y="89"/>
                    </a:lnTo>
                    <a:lnTo>
                      <a:pt x="639" y="95"/>
                    </a:lnTo>
                    <a:lnTo>
                      <a:pt x="637" y="94"/>
                    </a:lnTo>
                    <a:lnTo>
                      <a:pt x="635" y="94"/>
                    </a:lnTo>
                    <a:lnTo>
                      <a:pt x="634" y="94"/>
                    </a:lnTo>
                    <a:lnTo>
                      <a:pt x="632" y="97"/>
                    </a:lnTo>
                    <a:lnTo>
                      <a:pt x="635" y="102"/>
                    </a:lnTo>
                    <a:lnTo>
                      <a:pt x="634" y="105"/>
                    </a:lnTo>
                    <a:lnTo>
                      <a:pt x="630" y="112"/>
                    </a:lnTo>
                    <a:lnTo>
                      <a:pt x="629" y="116"/>
                    </a:lnTo>
                    <a:lnTo>
                      <a:pt x="618" y="117"/>
                    </a:lnTo>
                    <a:lnTo>
                      <a:pt x="613" y="119"/>
                    </a:lnTo>
                    <a:lnTo>
                      <a:pt x="608" y="124"/>
                    </a:lnTo>
                    <a:lnTo>
                      <a:pt x="606" y="124"/>
                    </a:lnTo>
                    <a:lnTo>
                      <a:pt x="606" y="126"/>
                    </a:lnTo>
                    <a:lnTo>
                      <a:pt x="606" y="127"/>
                    </a:lnTo>
                    <a:lnTo>
                      <a:pt x="603" y="133"/>
                    </a:lnTo>
                    <a:lnTo>
                      <a:pt x="598" y="136"/>
                    </a:lnTo>
                    <a:lnTo>
                      <a:pt x="591" y="139"/>
                    </a:lnTo>
                    <a:lnTo>
                      <a:pt x="590" y="144"/>
                    </a:lnTo>
                    <a:lnTo>
                      <a:pt x="590" y="146"/>
                    </a:lnTo>
                    <a:lnTo>
                      <a:pt x="588" y="146"/>
                    </a:lnTo>
                    <a:lnTo>
                      <a:pt x="576" y="148"/>
                    </a:lnTo>
                    <a:lnTo>
                      <a:pt x="573" y="148"/>
                    </a:lnTo>
                    <a:lnTo>
                      <a:pt x="566" y="149"/>
                    </a:lnTo>
                    <a:lnTo>
                      <a:pt x="556" y="156"/>
                    </a:lnTo>
                    <a:lnTo>
                      <a:pt x="551" y="161"/>
                    </a:lnTo>
                    <a:lnTo>
                      <a:pt x="551" y="163"/>
                    </a:lnTo>
                    <a:lnTo>
                      <a:pt x="549" y="163"/>
                    </a:lnTo>
                    <a:lnTo>
                      <a:pt x="545" y="168"/>
                    </a:lnTo>
                    <a:lnTo>
                      <a:pt x="545" y="177"/>
                    </a:lnTo>
                    <a:lnTo>
                      <a:pt x="544" y="177"/>
                    </a:lnTo>
                    <a:lnTo>
                      <a:pt x="544" y="178"/>
                    </a:lnTo>
                    <a:lnTo>
                      <a:pt x="545" y="180"/>
                    </a:lnTo>
                    <a:lnTo>
                      <a:pt x="545" y="183"/>
                    </a:lnTo>
                    <a:lnTo>
                      <a:pt x="545" y="185"/>
                    </a:lnTo>
                    <a:lnTo>
                      <a:pt x="544" y="187"/>
                    </a:lnTo>
                    <a:lnTo>
                      <a:pt x="540" y="190"/>
                    </a:lnTo>
                    <a:lnTo>
                      <a:pt x="539" y="190"/>
                    </a:lnTo>
                    <a:lnTo>
                      <a:pt x="532" y="190"/>
                    </a:lnTo>
                    <a:lnTo>
                      <a:pt x="530" y="190"/>
                    </a:lnTo>
                    <a:lnTo>
                      <a:pt x="529" y="188"/>
                    </a:lnTo>
                    <a:lnTo>
                      <a:pt x="529" y="190"/>
                    </a:lnTo>
                    <a:lnTo>
                      <a:pt x="523" y="195"/>
                    </a:lnTo>
                    <a:lnTo>
                      <a:pt x="523" y="197"/>
                    </a:lnTo>
                    <a:lnTo>
                      <a:pt x="525" y="210"/>
                    </a:lnTo>
                    <a:lnTo>
                      <a:pt x="525" y="224"/>
                    </a:lnTo>
                    <a:lnTo>
                      <a:pt x="518" y="224"/>
                    </a:lnTo>
                    <a:lnTo>
                      <a:pt x="508" y="226"/>
                    </a:lnTo>
                    <a:lnTo>
                      <a:pt x="498" y="227"/>
                    </a:lnTo>
                    <a:lnTo>
                      <a:pt x="490" y="227"/>
                    </a:lnTo>
                    <a:lnTo>
                      <a:pt x="485" y="229"/>
                    </a:lnTo>
                    <a:lnTo>
                      <a:pt x="483" y="229"/>
                    </a:lnTo>
                    <a:lnTo>
                      <a:pt x="481" y="229"/>
                    </a:lnTo>
                    <a:lnTo>
                      <a:pt x="479" y="229"/>
                    </a:lnTo>
                    <a:lnTo>
                      <a:pt x="478" y="229"/>
                    </a:lnTo>
                    <a:lnTo>
                      <a:pt x="471" y="229"/>
                    </a:lnTo>
                    <a:lnTo>
                      <a:pt x="471" y="231"/>
                    </a:lnTo>
                    <a:lnTo>
                      <a:pt x="469" y="231"/>
                    </a:lnTo>
                    <a:lnTo>
                      <a:pt x="468" y="231"/>
                    </a:lnTo>
                    <a:lnTo>
                      <a:pt x="461" y="231"/>
                    </a:lnTo>
                    <a:lnTo>
                      <a:pt x="449" y="233"/>
                    </a:lnTo>
                    <a:lnTo>
                      <a:pt x="447" y="233"/>
                    </a:lnTo>
                    <a:lnTo>
                      <a:pt x="446" y="233"/>
                    </a:lnTo>
                    <a:lnTo>
                      <a:pt x="444" y="234"/>
                    </a:lnTo>
                    <a:lnTo>
                      <a:pt x="442" y="234"/>
                    </a:lnTo>
                    <a:lnTo>
                      <a:pt x="440" y="234"/>
                    </a:lnTo>
                    <a:lnTo>
                      <a:pt x="439" y="234"/>
                    </a:lnTo>
                    <a:lnTo>
                      <a:pt x="434" y="234"/>
                    </a:lnTo>
                    <a:lnTo>
                      <a:pt x="424" y="236"/>
                    </a:lnTo>
                    <a:lnTo>
                      <a:pt x="412" y="238"/>
                    </a:lnTo>
                    <a:lnTo>
                      <a:pt x="393" y="239"/>
                    </a:lnTo>
                    <a:lnTo>
                      <a:pt x="390" y="239"/>
                    </a:lnTo>
                    <a:lnTo>
                      <a:pt x="351" y="243"/>
                    </a:lnTo>
                    <a:lnTo>
                      <a:pt x="342" y="243"/>
                    </a:lnTo>
                    <a:lnTo>
                      <a:pt x="341" y="244"/>
                    </a:lnTo>
                    <a:lnTo>
                      <a:pt x="337" y="244"/>
                    </a:lnTo>
                    <a:lnTo>
                      <a:pt x="332" y="244"/>
                    </a:lnTo>
                    <a:lnTo>
                      <a:pt x="329" y="244"/>
                    </a:lnTo>
                    <a:lnTo>
                      <a:pt x="327" y="244"/>
                    </a:lnTo>
                    <a:lnTo>
                      <a:pt x="327" y="246"/>
                    </a:lnTo>
                    <a:lnTo>
                      <a:pt x="325" y="246"/>
                    </a:lnTo>
                    <a:lnTo>
                      <a:pt x="322" y="246"/>
                    </a:lnTo>
                    <a:lnTo>
                      <a:pt x="320" y="246"/>
                    </a:lnTo>
                    <a:lnTo>
                      <a:pt x="318" y="246"/>
                    </a:lnTo>
                    <a:lnTo>
                      <a:pt x="308" y="246"/>
                    </a:lnTo>
                    <a:lnTo>
                      <a:pt x="307" y="248"/>
                    </a:lnTo>
                    <a:lnTo>
                      <a:pt x="305" y="248"/>
                    </a:lnTo>
                    <a:lnTo>
                      <a:pt x="303" y="248"/>
                    </a:lnTo>
                    <a:lnTo>
                      <a:pt x="302" y="248"/>
                    </a:lnTo>
                    <a:lnTo>
                      <a:pt x="293" y="248"/>
                    </a:lnTo>
                    <a:lnTo>
                      <a:pt x="290" y="248"/>
                    </a:lnTo>
                    <a:lnTo>
                      <a:pt x="271" y="249"/>
                    </a:lnTo>
                    <a:lnTo>
                      <a:pt x="269" y="249"/>
                    </a:lnTo>
                    <a:lnTo>
                      <a:pt x="266" y="249"/>
                    </a:lnTo>
                    <a:lnTo>
                      <a:pt x="264" y="249"/>
                    </a:lnTo>
                    <a:lnTo>
                      <a:pt x="259" y="251"/>
                    </a:lnTo>
                    <a:lnTo>
                      <a:pt x="256" y="251"/>
                    </a:lnTo>
                    <a:lnTo>
                      <a:pt x="254" y="251"/>
                    </a:lnTo>
                    <a:lnTo>
                      <a:pt x="252" y="251"/>
                    </a:lnTo>
                    <a:lnTo>
                      <a:pt x="237" y="253"/>
                    </a:lnTo>
                    <a:lnTo>
                      <a:pt x="232" y="253"/>
                    </a:lnTo>
                    <a:lnTo>
                      <a:pt x="230" y="253"/>
                    </a:lnTo>
                    <a:lnTo>
                      <a:pt x="229" y="253"/>
                    </a:lnTo>
                    <a:lnTo>
                      <a:pt x="227" y="253"/>
                    </a:lnTo>
                    <a:lnTo>
                      <a:pt x="224" y="253"/>
                    </a:lnTo>
                    <a:lnTo>
                      <a:pt x="222" y="253"/>
                    </a:lnTo>
                    <a:lnTo>
                      <a:pt x="215" y="255"/>
                    </a:lnTo>
                    <a:lnTo>
                      <a:pt x="213" y="255"/>
                    </a:lnTo>
                    <a:lnTo>
                      <a:pt x="203" y="255"/>
                    </a:lnTo>
                    <a:lnTo>
                      <a:pt x="186" y="256"/>
                    </a:lnTo>
                    <a:lnTo>
                      <a:pt x="185" y="258"/>
                    </a:lnTo>
                    <a:lnTo>
                      <a:pt x="180" y="258"/>
                    </a:lnTo>
                    <a:lnTo>
                      <a:pt x="171" y="258"/>
                    </a:lnTo>
                    <a:lnTo>
                      <a:pt x="169" y="260"/>
                    </a:lnTo>
                    <a:lnTo>
                      <a:pt x="161" y="260"/>
                    </a:lnTo>
                    <a:lnTo>
                      <a:pt x="134" y="261"/>
                    </a:lnTo>
                    <a:lnTo>
                      <a:pt x="130" y="261"/>
                    </a:lnTo>
                    <a:lnTo>
                      <a:pt x="114" y="263"/>
                    </a:lnTo>
                    <a:lnTo>
                      <a:pt x="102" y="265"/>
                    </a:lnTo>
                    <a:lnTo>
                      <a:pt x="97" y="265"/>
                    </a:lnTo>
                    <a:lnTo>
                      <a:pt x="83" y="265"/>
                    </a:lnTo>
                    <a:lnTo>
                      <a:pt x="71" y="266"/>
                    </a:lnTo>
                    <a:lnTo>
                      <a:pt x="69" y="266"/>
                    </a:lnTo>
                    <a:lnTo>
                      <a:pt x="58" y="266"/>
                    </a:lnTo>
                    <a:lnTo>
                      <a:pt x="51" y="268"/>
                    </a:lnTo>
                    <a:lnTo>
                      <a:pt x="44" y="268"/>
                    </a:lnTo>
                    <a:lnTo>
                      <a:pt x="41" y="268"/>
                    </a:lnTo>
                    <a:lnTo>
                      <a:pt x="37" y="268"/>
                    </a:lnTo>
                    <a:lnTo>
                      <a:pt x="36" y="268"/>
                    </a:lnTo>
                    <a:lnTo>
                      <a:pt x="0" y="271"/>
                    </a:lnTo>
                    <a:lnTo>
                      <a:pt x="0" y="270"/>
                    </a:lnTo>
                    <a:lnTo>
                      <a:pt x="0" y="265"/>
                    </a:lnTo>
                    <a:lnTo>
                      <a:pt x="8" y="263"/>
                    </a:lnTo>
                    <a:lnTo>
                      <a:pt x="10" y="256"/>
                    </a:lnTo>
                    <a:lnTo>
                      <a:pt x="12" y="255"/>
                    </a:lnTo>
                    <a:lnTo>
                      <a:pt x="14" y="253"/>
                    </a:lnTo>
                    <a:lnTo>
                      <a:pt x="17" y="255"/>
                    </a:lnTo>
                    <a:lnTo>
                      <a:pt x="19" y="255"/>
                    </a:lnTo>
                    <a:lnTo>
                      <a:pt x="20" y="253"/>
                    </a:lnTo>
                    <a:lnTo>
                      <a:pt x="19" y="244"/>
                    </a:lnTo>
                    <a:lnTo>
                      <a:pt x="19" y="243"/>
                    </a:lnTo>
                    <a:lnTo>
                      <a:pt x="17" y="239"/>
                    </a:lnTo>
                    <a:lnTo>
                      <a:pt x="15" y="239"/>
                    </a:lnTo>
                    <a:lnTo>
                      <a:pt x="12" y="239"/>
                    </a:lnTo>
                    <a:lnTo>
                      <a:pt x="10" y="238"/>
                    </a:lnTo>
                    <a:lnTo>
                      <a:pt x="10" y="236"/>
                    </a:lnTo>
                    <a:lnTo>
                      <a:pt x="10" y="234"/>
                    </a:lnTo>
                    <a:lnTo>
                      <a:pt x="14" y="233"/>
                    </a:lnTo>
                    <a:lnTo>
                      <a:pt x="17" y="226"/>
                    </a:lnTo>
                    <a:lnTo>
                      <a:pt x="15" y="224"/>
                    </a:lnTo>
                    <a:lnTo>
                      <a:pt x="15" y="222"/>
                    </a:lnTo>
                    <a:lnTo>
                      <a:pt x="12" y="224"/>
                    </a:lnTo>
                    <a:lnTo>
                      <a:pt x="8" y="226"/>
                    </a:lnTo>
                    <a:lnTo>
                      <a:pt x="8" y="224"/>
                    </a:lnTo>
                    <a:lnTo>
                      <a:pt x="8" y="219"/>
                    </a:lnTo>
                    <a:lnTo>
                      <a:pt x="10" y="217"/>
                    </a:lnTo>
                    <a:lnTo>
                      <a:pt x="14" y="212"/>
                    </a:lnTo>
                    <a:lnTo>
                      <a:pt x="17" y="212"/>
                    </a:lnTo>
                    <a:lnTo>
                      <a:pt x="17" y="214"/>
                    </a:lnTo>
                    <a:lnTo>
                      <a:pt x="19" y="214"/>
                    </a:lnTo>
                    <a:lnTo>
                      <a:pt x="20" y="214"/>
                    </a:lnTo>
                    <a:lnTo>
                      <a:pt x="20" y="212"/>
                    </a:lnTo>
                    <a:lnTo>
                      <a:pt x="19" y="204"/>
                    </a:lnTo>
                    <a:lnTo>
                      <a:pt x="20" y="204"/>
                    </a:lnTo>
                    <a:lnTo>
                      <a:pt x="20" y="202"/>
                    </a:lnTo>
                    <a:lnTo>
                      <a:pt x="27" y="205"/>
                    </a:lnTo>
                    <a:lnTo>
                      <a:pt x="29" y="205"/>
                    </a:lnTo>
                    <a:lnTo>
                      <a:pt x="31" y="204"/>
                    </a:lnTo>
                    <a:lnTo>
                      <a:pt x="32" y="190"/>
                    </a:lnTo>
                    <a:lnTo>
                      <a:pt x="31" y="190"/>
                    </a:lnTo>
                    <a:lnTo>
                      <a:pt x="29" y="190"/>
                    </a:lnTo>
                    <a:lnTo>
                      <a:pt x="27" y="188"/>
                    </a:lnTo>
                    <a:lnTo>
                      <a:pt x="25" y="187"/>
                    </a:lnTo>
                    <a:lnTo>
                      <a:pt x="25" y="182"/>
                    </a:lnTo>
                    <a:lnTo>
                      <a:pt x="25" y="180"/>
                    </a:lnTo>
                    <a:lnTo>
                      <a:pt x="29" y="178"/>
                    </a:lnTo>
                    <a:lnTo>
                      <a:pt x="31" y="178"/>
                    </a:lnTo>
                    <a:lnTo>
                      <a:pt x="32" y="178"/>
                    </a:lnTo>
                    <a:lnTo>
                      <a:pt x="37" y="178"/>
                    </a:lnTo>
                    <a:lnTo>
                      <a:pt x="46" y="170"/>
                    </a:lnTo>
                    <a:lnTo>
                      <a:pt x="46" y="168"/>
                    </a:lnTo>
                    <a:lnTo>
                      <a:pt x="46" y="166"/>
                    </a:lnTo>
                    <a:lnTo>
                      <a:pt x="44" y="166"/>
                    </a:lnTo>
                    <a:lnTo>
                      <a:pt x="42" y="166"/>
                    </a:lnTo>
                    <a:lnTo>
                      <a:pt x="41" y="165"/>
                    </a:lnTo>
                    <a:lnTo>
                      <a:pt x="39" y="163"/>
                    </a:lnTo>
                    <a:lnTo>
                      <a:pt x="41" y="161"/>
                    </a:lnTo>
                    <a:lnTo>
                      <a:pt x="42" y="160"/>
                    </a:lnTo>
                    <a:lnTo>
                      <a:pt x="44" y="160"/>
                    </a:lnTo>
                    <a:lnTo>
                      <a:pt x="47" y="160"/>
                    </a:lnTo>
                    <a:lnTo>
                      <a:pt x="47" y="155"/>
                    </a:lnTo>
                    <a:lnTo>
                      <a:pt x="44" y="151"/>
                    </a:lnTo>
                    <a:lnTo>
                      <a:pt x="42" y="148"/>
                    </a:lnTo>
                    <a:lnTo>
                      <a:pt x="44" y="148"/>
                    </a:lnTo>
                    <a:lnTo>
                      <a:pt x="46" y="144"/>
                    </a:lnTo>
                    <a:lnTo>
                      <a:pt x="46" y="141"/>
                    </a:lnTo>
                    <a:lnTo>
                      <a:pt x="51" y="134"/>
                    </a:lnTo>
                    <a:lnTo>
                      <a:pt x="53" y="133"/>
                    </a:lnTo>
                    <a:lnTo>
                      <a:pt x="53" y="131"/>
                    </a:lnTo>
                    <a:lnTo>
                      <a:pt x="53" y="129"/>
                    </a:lnTo>
                    <a:lnTo>
                      <a:pt x="53" y="127"/>
                    </a:lnTo>
                    <a:lnTo>
                      <a:pt x="51" y="126"/>
                    </a:lnTo>
                    <a:lnTo>
                      <a:pt x="49" y="126"/>
                    </a:lnTo>
                    <a:lnTo>
                      <a:pt x="42" y="119"/>
                    </a:lnTo>
                    <a:lnTo>
                      <a:pt x="44" y="117"/>
                    </a:lnTo>
                    <a:lnTo>
                      <a:pt x="46" y="119"/>
                    </a:lnTo>
                    <a:lnTo>
                      <a:pt x="51" y="119"/>
                    </a:lnTo>
                    <a:lnTo>
                      <a:pt x="53" y="119"/>
                    </a:lnTo>
                    <a:lnTo>
                      <a:pt x="58" y="117"/>
                    </a:lnTo>
                    <a:lnTo>
                      <a:pt x="58" y="116"/>
                    </a:lnTo>
                    <a:lnTo>
                      <a:pt x="56" y="114"/>
                    </a:lnTo>
                    <a:lnTo>
                      <a:pt x="53" y="112"/>
                    </a:lnTo>
                    <a:lnTo>
                      <a:pt x="51" y="111"/>
                    </a:lnTo>
                    <a:lnTo>
                      <a:pt x="49" y="109"/>
                    </a:lnTo>
                    <a:lnTo>
                      <a:pt x="49" y="107"/>
                    </a:lnTo>
                    <a:lnTo>
                      <a:pt x="51" y="107"/>
                    </a:lnTo>
                    <a:lnTo>
                      <a:pt x="53" y="107"/>
                    </a:lnTo>
                    <a:lnTo>
                      <a:pt x="54" y="107"/>
                    </a:lnTo>
                    <a:lnTo>
                      <a:pt x="56" y="107"/>
                    </a:lnTo>
                    <a:lnTo>
                      <a:pt x="58" y="107"/>
                    </a:lnTo>
                    <a:lnTo>
                      <a:pt x="58" y="105"/>
                    </a:lnTo>
                    <a:lnTo>
                      <a:pt x="58" y="104"/>
                    </a:lnTo>
                    <a:lnTo>
                      <a:pt x="59" y="102"/>
                    </a:lnTo>
                    <a:lnTo>
                      <a:pt x="58" y="90"/>
                    </a:lnTo>
                    <a:lnTo>
                      <a:pt x="56" y="90"/>
                    </a:lnTo>
                    <a:lnTo>
                      <a:pt x="54" y="89"/>
                    </a:lnTo>
                    <a:lnTo>
                      <a:pt x="59" y="87"/>
                    </a:lnTo>
                    <a:lnTo>
                      <a:pt x="59" y="90"/>
                    </a:lnTo>
                    <a:lnTo>
                      <a:pt x="59" y="92"/>
                    </a:lnTo>
                    <a:lnTo>
                      <a:pt x="61" y="92"/>
                    </a:lnTo>
                    <a:lnTo>
                      <a:pt x="63" y="92"/>
                    </a:lnTo>
                    <a:lnTo>
                      <a:pt x="64" y="89"/>
                    </a:lnTo>
                    <a:lnTo>
                      <a:pt x="66" y="87"/>
                    </a:lnTo>
                    <a:lnTo>
                      <a:pt x="68" y="87"/>
                    </a:lnTo>
                    <a:lnTo>
                      <a:pt x="69" y="87"/>
                    </a:lnTo>
                    <a:lnTo>
                      <a:pt x="71" y="87"/>
                    </a:lnTo>
                    <a:lnTo>
                      <a:pt x="76" y="85"/>
                    </a:lnTo>
                    <a:lnTo>
                      <a:pt x="78" y="85"/>
                    </a:lnTo>
                    <a:lnTo>
                      <a:pt x="83" y="85"/>
                    </a:lnTo>
                    <a:lnTo>
                      <a:pt x="86" y="85"/>
                    </a:lnTo>
                    <a:lnTo>
                      <a:pt x="91" y="85"/>
                    </a:lnTo>
                    <a:lnTo>
                      <a:pt x="93" y="85"/>
                    </a:lnTo>
                    <a:lnTo>
                      <a:pt x="95" y="85"/>
                    </a:lnTo>
                    <a:lnTo>
                      <a:pt x="97" y="83"/>
                    </a:lnTo>
                    <a:lnTo>
                      <a:pt x="98" y="83"/>
                    </a:lnTo>
                    <a:lnTo>
                      <a:pt x="100" y="83"/>
                    </a:lnTo>
                    <a:lnTo>
                      <a:pt x="102" y="83"/>
                    </a:lnTo>
                    <a:lnTo>
                      <a:pt x="105" y="83"/>
                    </a:lnTo>
                    <a:lnTo>
                      <a:pt x="112" y="83"/>
                    </a:lnTo>
                    <a:lnTo>
                      <a:pt x="115" y="83"/>
                    </a:lnTo>
                    <a:lnTo>
                      <a:pt x="117" y="83"/>
                    </a:lnTo>
                    <a:lnTo>
                      <a:pt x="119" y="83"/>
                    </a:lnTo>
                    <a:lnTo>
                      <a:pt x="124" y="82"/>
                    </a:lnTo>
                    <a:lnTo>
                      <a:pt x="125" y="82"/>
                    </a:lnTo>
                    <a:lnTo>
                      <a:pt x="130" y="82"/>
                    </a:lnTo>
                    <a:lnTo>
                      <a:pt x="137" y="82"/>
                    </a:lnTo>
                    <a:lnTo>
                      <a:pt x="141" y="82"/>
                    </a:lnTo>
                    <a:lnTo>
                      <a:pt x="142" y="80"/>
                    </a:lnTo>
                    <a:lnTo>
                      <a:pt x="144" y="80"/>
                    </a:lnTo>
                    <a:lnTo>
                      <a:pt x="146" y="80"/>
                    </a:lnTo>
                    <a:lnTo>
                      <a:pt x="147" y="80"/>
                    </a:lnTo>
                    <a:lnTo>
                      <a:pt x="149" y="80"/>
                    </a:lnTo>
                    <a:lnTo>
                      <a:pt x="151" y="80"/>
                    </a:lnTo>
                    <a:lnTo>
                      <a:pt x="159" y="80"/>
                    </a:lnTo>
                    <a:lnTo>
                      <a:pt x="183" y="78"/>
                    </a:lnTo>
                    <a:lnTo>
                      <a:pt x="183" y="77"/>
                    </a:lnTo>
                    <a:lnTo>
                      <a:pt x="185" y="77"/>
                    </a:lnTo>
                    <a:lnTo>
                      <a:pt x="185" y="73"/>
                    </a:lnTo>
                    <a:lnTo>
                      <a:pt x="183" y="70"/>
                    </a:lnTo>
                    <a:lnTo>
                      <a:pt x="183" y="65"/>
                    </a:lnTo>
                    <a:lnTo>
                      <a:pt x="181" y="61"/>
                    </a:lnTo>
                    <a:lnTo>
                      <a:pt x="180" y="60"/>
                    </a:lnTo>
                    <a:lnTo>
                      <a:pt x="180" y="56"/>
                    </a:lnTo>
                    <a:lnTo>
                      <a:pt x="185" y="56"/>
                    </a:lnTo>
                    <a:lnTo>
                      <a:pt x="198" y="56"/>
                    </a:lnTo>
                    <a:close/>
                  </a:path>
                </a:pathLst>
              </a:custGeom>
              <a:solidFill>
                <a:srgbClr val="0000AD"/>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19" name="Freeform 216"/>
              <p:cNvSpPr>
                <a:spLocks noEditPoints="1"/>
              </p:cNvSpPr>
              <p:nvPr/>
            </p:nvSpPr>
            <p:spPr bwMode="auto">
              <a:xfrm>
                <a:off x="4464051" y="3697288"/>
                <a:ext cx="1914525" cy="2025650"/>
              </a:xfrm>
              <a:custGeom>
                <a:avLst/>
                <a:gdLst>
                  <a:gd name="T0" fmla="*/ 840 w 1206"/>
                  <a:gd name="T1" fmla="*/ 1130 h 1276"/>
                  <a:gd name="T2" fmla="*/ 859 w 1206"/>
                  <a:gd name="T3" fmla="*/ 1239 h 1276"/>
                  <a:gd name="T4" fmla="*/ 840 w 1206"/>
                  <a:gd name="T5" fmla="*/ 1174 h 1276"/>
                  <a:gd name="T6" fmla="*/ 840 w 1206"/>
                  <a:gd name="T7" fmla="*/ 1117 h 1276"/>
                  <a:gd name="T8" fmla="*/ 855 w 1206"/>
                  <a:gd name="T9" fmla="*/ 1069 h 1276"/>
                  <a:gd name="T10" fmla="*/ 881 w 1206"/>
                  <a:gd name="T11" fmla="*/ 1029 h 1276"/>
                  <a:gd name="T12" fmla="*/ 899 w 1206"/>
                  <a:gd name="T13" fmla="*/ 1005 h 1276"/>
                  <a:gd name="T14" fmla="*/ 937 w 1206"/>
                  <a:gd name="T15" fmla="*/ 988 h 1276"/>
                  <a:gd name="T16" fmla="*/ 561 w 1206"/>
                  <a:gd name="T17" fmla="*/ 12 h 1276"/>
                  <a:gd name="T18" fmla="*/ 625 w 1206"/>
                  <a:gd name="T19" fmla="*/ 144 h 1276"/>
                  <a:gd name="T20" fmla="*/ 669 w 1206"/>
                  <a:gd name="T21" fmla="*/ 270 h 1276"/>
                  <a:gd name="T22" fmla="*/ 740 w 1206"/>
                  <a:gd name="T23" fmla="*/ 299 h 1276"/>
                  <a:gd name="T24" fmla="*/ 801 w 1206"/>
                  <a:gd name="T25" fmla="*/ 327 h 1276"/>
                  <a:gd name="T26" fmla="*/ 842 w 1206"/>
                  <a:gd name="T27" fmla="*/ 331 h 1276"/>
                  <a:gd name="T28" fmla="*/ 871 w 1206"/>
                  <a:gd name="T29" fmla="*/ 353 h 1276"/>
                  <a:gd name="T30" fmla="*/ 913 w 1206"/>
                  <a:gd name="T31" fmla="*/ 339 h 1276"/>
                  <a:gd name="T32" fmla="*/ 957 w 1206"/>
                  <a:gd name="T33" fmla="*/ 351 h 1276"/>
                  <a:gd name="T34" fmla="*/ 1040 w 1206"/>
                  <a:gd name="T35" fmla="*/ 336 h 1276"/>
                  <a:gd name="T36" fmla="*/ 1113 w 1206"/>
                  <a:gd name="T37" fmla="*/ 365 h 1276"/>
                  <a:gd name="T38" fmla="*/ 1152 w 1206"/>
                  <a:gd name="T39" fmla="*/ 409 h 1276"/>
                  <a:gd name="T40" fmla="*/ 1153 w 1206"/>
                  <a:gd name="T41" fmla="*/ 495 h 1276"/>
                  <a:gd name="T42" fmla="*/ 1165 w 1206"/>
                  <a:gd name="T43" fmla="*/ 568 h 1276"/>
                  <a:gd name="T44" fmla="*/ 1198 w 1206"/>
                  <a:gd name="T45" fmla="*/ 651 h 1276"/>
                  <a:gd name="T46" fmla="*/ 1186 w 1206"/>
                  <a:gd name="T47" fmla="*/ 753 h 1276"/>
                  <a:gd name="T48" fmla="*/ 1160 w 1206"/>
                  <a:gd name="T49" fmla="*/ 831 h 1276"/>
                  <a:gd name="T50" fmla="*/ 1103 w 1206"/>
                  <a:gd name="T51" fmla="*/ 854 h 1276"/>
                  <a:gd name="T52" fmla="*/ 1109 w 1206"/>
                  <a:gd name="T53" fmla="*/ 844 h 1276"/>
                  <a:gd name="T54" fmla="*/ 1092 w 1206"/>
                  <a:gd name="T55" fmla="*/ 819 h 1276"/>
                  <a:gd name="T56" fmla="*/ 1072 w 1206"/>
                  <a:gd name="T57" fmla="*/ 841 h 1276"/>
                  <a:gd name="T58" fmla="*/ 1087 w 1206"/>
                  <a:gd name="T59" fmla="*/ 875 h 1276"/>
                  <a:gd name="T60" fmla="*/ 1043 w 1206"/>
                  <a:gd name="T61" fmla="*/ 919 h 1276"/>
                  <a:gd name="T62" fmla="*/ 940 w 1206"/>
                  <a:gd name="T63" fmla="*/ 981 h 1276"/>
                  <a:gd name="T64" fmla="*/ 972 w 1206"/>
                  <a:gd name="T65" fmla="*/ 951 h 1276"/>
                  <a:gd name="T66" fmla="*/ 947 w 1206"/>
                  <a:gd name="T67" fmla="*/ 949 h 1276"/>
                  <a:gd name="T68" fmla="*/ 921 w 1206"/>
                  <a:gd name="T69" fmla="*/ 947 h 1276"/>
                  <a:gd name="T70" fmla="*/ 925 w 1206"/>
                  <a:gd name="T71" fmla="*/ 963 h 1276"/>
                  <a:gd name="T72" fmla="*/ 908 w 1206"/>
                  <a:gd name="T73" fmla="*/ 985 h 1276"/>
                  <a:gd name="T74" fmla="*/ 886 w 1206"/>
                  <a:gd name="T75" fmla="*/ 1014 h 1276"/>
                  <a:gd name="T76" fmla="*/ 860 w 1206"/>
                  <a:gd name="T77" fmla="*/ 1047 h 1276"/>
                  <a:gd name="T78" fmla="*/ 852 w 1206"/>
                  <a:gd name="T79" fmla="*/ 1064 h 1276"/>
                  <a:gd name="T80" fmla="*/ 835 w 1206"/>
                  <a:gd name="T81" fmla="*/ 1107 h 1276"/>
                  <a:gd name="T82" fmla="*/ 816 w 1206"/>
                  <a:gd name="T83" fmla="*/ 1110 h 1276"/>
                  <a:gd name="T84" fmla="*/ 833 w 1206"/>
                  <a:gd name="T85" fmla="*/ 1130 h 1276"/>
                  <a:gd name="T86" fmla="*/ 823 w 1206"/>
                  <a:gd name="T87" fmla="*/ 1158 h 1276"/>
                  <a:gd name="T88" fmla="*/ 835 w 1206"/>
                  <a:gd name="T89" fmla="*/ 1207 h 1276"/>
                  <a:gd name="T90" fmla="*/ 842 w 1206"/>
                  <a:gd name="T91" fmla="*/ 1225 h 1276"/>
                  <a:gd name="T92" fmla="*/ 854 w 1206"/>
                  <a:gd name="T93" fmla="*/ 1259 h 1276"/>
                  <a:gd name="T94" fmla="*/ 827 w 1206"/>
                  <a:gd name="T95" fmla="*/ 1273 h 1276"/>
                  <a:gd name="T96" fmla="*/ 696 w 1206"/>
                  <a:gd name="T97" fmla="*/ 1213 h 1276"/>
                  <a:gd name="T98" fmla="*/ 630 w 1206"/>
                  <a:gd name="T99" fmla="*/ 1102 h 1276"/>
                  <a:gd name="T100" fmla="*/ 576 w 1206"/>
                  <a:gd name="T101" fmla="*/ 1000 h 1276"/>
                  <a:gd name="T102" fmla="*/ 530 w 1206"/>
                  <a:gd name="T103" fmla="*/ 907 h 1276"/>
                  <a:gd name="T104" fmla="*/ 442 w 1206"/>
                  <a:gd name="T105" fmla="*/ 807 h 1276"/>
                  <a:gd name="T106" fmla="*/ 342 w 1206"/>
                  <a:gd name="T107" fmla="*/ 803 h 1276"/>
                  <a:gd name="T108" fmla="*/ 262 w 1206"/>
                  <a:gd name="T109" fmla="*/ 873 h 1276"/>
                  <a:gd name="T110" fmla="*/ 169 w 1206"/>
                  <a:gd name="T111" fmla="*/ 800 h 1276"/>
                  <a:gd name="T112" fmla="*/ 113 w 1206"/>
                  <a:gd name="T113" fmla="*/ 658 h 1276"/>
                  <a:gd name="T114" fmla="*/ 34 w 1206"/>
                  <a:gd name="T115" fmla="*/ 570 h 1276"/>
                  <a:gd name="T116" fmla="*/ 22 w 1206"/>
                  <a:gd name="T117" fmla="*/ 505 h 1276"/>
                  <a:gd name="T118" fmla="*/ 244 w 1206"/>
                  <a:gd name="T119" fmla="*/ 527 h 1276"/>
                  <a:gd name="T120" fmla="*/ 335 w 1206"/>
                  <a:gd name="T121" fmla="*/ 434 h 1276"/>
                  <a:gd name="T122" fmla="*/ 345 w 1206"/>
                  <a:gd name="T123" fmla="*/ 319 h 1276"/>
                  <a:gd name="T124" fmla="*/ 352 w 1206"/>
                  <a:gd name="T125" fmla="*/ 219 h 1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6" h="1276">
                    <a:moveTo>
                      <a:pt x="903" y="1012"/>
                    </a:moveTo>
                    <a:lnTo>
                      <a:pt x="893" y="1020"/>
                    </a:lnTo>
                    <a:lnTo>
                      <a:pt x="886" y="1029"/>
                    </a:lnTo>
                    <a:lnTo>
                      <a:pt x="882" y="1032"/>
                    </a:lnTo>
                    <a:lnTo>
                      <a:pt x="879" y="1037"/>
                    </a:lnTo>
                    <a:lnTo>
                      <a:pt x="876" y="1042"/>
                    </a:lnTo>
                    <a:lnTo>
                      <a:pt x="874" y="1044"/>
                    </a:lnTo>
                    <a:lnTo>
                      <a:pt x="874" y="1046"/>
                    </a:lnTo>
                    <a:lnTo>
                      <a:pt x="871" y="1051"/>
                    </a:lnTo>
                    <a:lnTo>
                      <a:pt x="867" y="1056"/>
                    </a:lnTo>
                    <a:lnTo>
                      <a:pt x="862" y="1064"/>
                    </a:lnTo>
                    <a:lnTo>
                      <a:pt x="859" y="1071"/>
                    </a:lnTo>
                    <a:lnTo>
                      <a:pt x="857" y="1076"/>
                    </a:lnTo>
                    <a:lnTo>
                      <a:pt x="852" y="1088"/>
                    </a:lnTo>
                    <a:lnTo>
                      <a:pt x="849" y="1095"/>
                    </a:lnTo>
                    <a:lnTo>
                      <a:pt x="847" y="1103"/>
                    </a:lnTo>
                    <a:lnTo>
                      <a:pt x="843" y="1110"/>
                    </a:lnTo>
                    <a:lnTo>
                      <a:pt x="843" y="1112"/>
                    </a:lnTo>
                    <a:lnTo>
                      <a:pt x="842" y="1119"/>
                    </a:lnTo>
                    <a:lnTo>
                      <a:pt x="842" y="1124"/>
                    </a:lnTo>
                    <a:lnTo>
                      <a:pt x="840" y="1130"/>
                    </a:lnTo>
                    <a:lnTo>
                      <a:pt x="840" y="1137"/>
                    </a:lnTo>
                    <a:lnTo>
                      <a:pt x="840" y="1144"/>
                    </a:lnTo>
                    <a:lnTo>
                      <a:pt x="842" y="1154"/>
                    </a:lnTo>
                    <a:lnTo>
                      <a:pt x="842" y="1158"/>
                    </a:lnTo>
                    <a:lnTo>
                      <a:pt x="843" y="1166"/>
                    </a:lnTo>
                    <a:lnTo>
                      <a:pt x="845" y="1174"/>
                    </a:lnTo>
                    <a:lnTo>
                      <a:pt x="847" y="1185"/>
                    </a:lnTo>
                    <a:lnTo>
                      <a:pt x="849" y="1190"/>
                    </a:lnTo>
                    <a:lnTo>
                      <a:pt x="850" y="1193"/>
                    </a:lnTo>
                    <a:lnTo>
                      <a:pt x="850" y="1195"/>
                    </a:lnTo>
                    <a:lnTo>
                      <a:pt x="854" y="1208"/>
                    </a:lnTo>
                    <a:lnTo>
                      <a:pt x="855" y="1212"/>
                    </a:lnTo>
                    <a:lnTo>
                      <a:pt x="857" y="1224"/>
                    </a:lnTo>
                    <a:lnTo>
                      <a:pt x="859" y="1229"/>
                    </a:lnTo>
                    <a:lnTo>
                      <a:pt x="859" y="1237"/>
                    </a:lnTo>
                    <a:lnTo>
                      <a:pt x="860" y="1249"/>
                    </a:lnTo>
                    <a:lnTo>
                      <a:pt x="860" y="1251"/>
                    </a:lnTo>
                    <a:lnTo>
                      <a:pt x="859" y="1251"/>
                    </a:lnTo>
                    <a:lnTo>
                      <a:pt x="859" y="1247"/>
                    </a:lnTo>
                    <a:lnTo>
                      <a:pt x="859" y="1242"/>
                    </a:lnTo>
                    <a:lnTo>
                      <a:pt x="859" y="1239"/>
                    </a:lnTo>
                    <a:lnTo>
                      <a:pt x="859" y="1234"/>
                    </a:lnTo>
                    <a:lnTo>
                      <a:pt x="857" y="1227"/>
                    </a:lnTo>
                    <a:lnTo>
                      <a:pt x="855" y="1218"/>
                    </a:lnTo>
                    <a:lnTo>
                      <a:pt x="854" y="1215"/>
                    </a:lnTo>
                    <a:lnTo>
                      <a:pt x="854" y="1212"/>
                    </a:lnTo>
                    <a:lnTo>
                      <a:pt x="852" y="1208"/>
                    </a:lnTo>
                    <a:lnTo>
                      <a:pt x="852" y="1207"/>
                    </a:lnTo>
                    <a:lnTo>
                      <a:pt x="852" y="1205"/>
                    </a:lnTo>
                    <a:lnTo>
                      <a:pt x="850" y="1203"/>
                    </a:lnTo>
                    <a:lnTo>
                      <a:pt x="850" y="1198"/>
                    </a:lnTo>
                    <a:lnTo>
                      <a:pt x="849" y="1198"/>
                    </a:lnTo>
                    <a:lnTo>
                      <a:pt x="847" y="1195"/>
                    </a:lnTo>
                    <a:lnTo>
                      <a:pt x="847" y="1193"/>
                    </a:lnTo>
                    <a:lnTo>
                      <a:pt x="847" y="1191"/>
                    </a:lnTo>
                    <a:lnTo>
                      <a:pt x="845" y="1190"/>
                    </a:lnTo>
                    <a:lnTo>
                      <a:pt x="845" y="1188"/>
                    </a:lnTo>
                    <a:lnTo>
                      <a:pt x="843" y="1185"/>
                    </a:lnTo>
                    <a:lnTo>
                      <a:pt x="843" y="1181"/>
                    </a:lnTo>
                    <a:lnTo>
                      <a:pt x="843" y="1178"/>
                    </a:lnTo>
                    <a:lnTo>
                      <a:pt x="842" y="1176"/>
                    </a:lnTo>
                    <a:lnTo>
                      <a:pt x="840" y="1174"/>
                    </a:lnTo>
                    <a:lnTo>
                      <a:pt x="840" y="1173"/>
                    </a:lnTo>
                    <a:lnTo>
                      <a:pt x="842" y="1173"/>
                    </a:lnTo>
                    <a:lnTo>
                      <a:pt x="842" y="1171"/>
                    </a:lnTo>
                    <a:lnTo>
                      <a:pt x="842" y="1169"/>
                    </a:lnTo>
                    <a:lnTo>
                      <a:pt x="840" y="1169"/>
                    </a:lnTo>
                    <a:lnTo>
                      <a:pt x="840" y="1168"/>
                    </a:lnTo>
                    <a:lnTo>
                      <a:pt x="842" y="1166"/>
                    </a:lnTo>
                    <a:lnTo>
                      <a:pt x="840" y="1166"/>
                    </a:lnTo>
                    <a:lnTo>
                      <a:pt x="838" y="1164"/>
                    </a:lnTo>
                    <a:lnTo>
                      <a:pt x="840" y="1158"/>
                    </a:lnTo>
                    <a:lnTo>
                      <a:pt x="840" y="1156"/>
                    </a:lnTo>
                    <a:lnTo>
                      <a:pt x="838" y="1154"/>
                    </a:lnTo>
                    <a:lnTo>
                      <a:pt x="838" y="1149"/>
                    </a:lnTo>
                    <a:lnTo>
                      <a:pt x="840" y="1137"/>
                    </a:lnTo>
                    <a:lnTo>
                      <a:pt x="840" y="1135"/>
                    </a:lnTo>
                    <a:lnTo>
                      <a:pt x="840" y="1134"/>
                    </a:lnTo>
                    <a:lnTo>
                      <a:pt x="840" y="1132"/>
                    </a:lnTo>
                    <a:lnTo>
                      <a:pt x="840" y="1125"/>
                    </a:lnTo>
                    <a:lnTo>
                      <a:pt x="840" y="1120"/>
                    </a:lnTo>
                    <a:lnTo>
                      <a:pt x="840" y="1119"/>
                    </a:lnTo>
                    <a:lnTo>
                      <a:pt x="840" y="1117"/>
                    </a:lnTo>
                    <a:lnTo>
                      <a:pt x="842" y="1113"/>
                    </a:lnTo>
                    <a:lnTo>
                      <a:pt x="842" y="1110"/>
                    </a:lnTo>
                    <a:lnTo>
                      <a:pt x="842" y="1108"/>
                    </a:lnTo>
                    <a:lnTo>
                      <a:pt x="843" y="1108"/>
                    </a:lnTo>
                    <a:lnTo>
                      <a:pt x="843" y="1107"/>
                    </a:lnTo>
                    <a:lnTo>
                      <a:pt x="842" y="1105"/>
                    </a:lnTo>
                    <a:lnTo>
                      <a:pt x="842" y="1102"/>
                    </a:lnTo>
                    <a:lnTo>
                      <a:pt x="843" y="1098"/>
                    </a:lnTo>
                    <a:lnTo>
                      <a:pt x="845" y="1097"/>
                    </a:lnTo>
                    <a:lnTo>
                      <a:pt x="845" y="1095"/>
                    </a:lnTo>
                    <a:lnTo>
                      <a:pt x="845" y="1093"/>
                    </a:lnTo>
                    <a:lnTo>
                      <a:pt x="847" y="1090"/>
                    </a:lnTo>
                    <a:lnTo>
                      <a:pt x="850" y="1085"/>
                    </a:lnTo>
                    <a:lnTo>
                      <a:pt x="850" y="1083"/>
                    </a:lnTo>
                    <a:lnTo>
                      <a:pt x="852" y="1080"/>
                    </a:lnTo>
                    <a:lnTo>
                      <a:pt x="854" y="1078"/>
                    </a:lnTo>
                    <a:lnTo>
                      <a:pt x="852" y="1078"/>
                    </a:lnTo>
                    <a:lnTo>
                      <a:pt x="854" y="1078"/>
                    </a:lnTo>
                    <a:lnTo>
                      <a:pt x="854" y="1076"/>
                    </a:lnTo>
                    <a:lnTo>
                      <a:pt x="855" y="1073"/>
                    </a:lnTo>
                    <a:lnTo>
                      <a:pt x="855" y="1069"/>
                    </a:lnTo>
                    <a:lnTo>
                      <a:pt x="857" y="1069"/>
                    </a:lnTo>
                    <a:lnTo>
                      <a:pt x="859" y="1068"/>
                    </a:lnTo>
                    <a:lnTo>
                      <a:pt x="859" y="1066"/>
                    </a:lnTo>
                    <a:lnTo>
                      <a:pt x="859" y="1064"/>
                    </a:lnTo>
                    <a:lnTo>
                      <a:pt x="859" y="1063"/>
                    </a:lnTo>
                    <a:lnTo>
                      <a:pt x="860" y="1063"/>
                    </a:lnTo>
                    <a:lnTo>
                      <a:pt x="862" y="1059"/>
                    </a:lnTo>
                    <a:lnTo>
                      <a:pt x="862" y="1058"/>
                    </a:lnTo>
                    <a:lnTo>
                      <a:pt x="864" y="1058"/>
                    </a:lnTo>
                    <a:lnTo>
                      <a:pt x="865" y="1056"/>
                    </a:lnTo>
                    <a:lnTo>
                      <a:pt x="865" y="1054"/>
                    </a:lnTo>
                    <a:lnTo>
                      <a:pt x="869" y="1051"/>
                    </a:lnTo>
                    <a:lnTo>
                      <a:pt x="869" y="1049"/>
                    </a:lnTo>
                    <a:lnTo>
                      <a:pt x="869" y="1047"/>
                    </a:lnTo>
                    <a:lnTo>
                      <a:pt x="865" y="1047"/>
                    </a:lnTo>
                    <a:lnTo>
                      <a:pt x="872" y="1046"/>
                    </a:lnTo>
                    <a:lnTo>
                      <a:pt x="874" y="1044"/>
                    </a:lnTo>
                    <a:lnTo>
                      <a:pt x="877" y="1037"/>
                    </a:lnTo>
                    <a:lnTo>
                      <a:pt x="881" y="1032"/>
                    </a:lnTo>
                    <a:lnTo>
                      <a:pt x="881" y="1030"/>
                    </a:lnTo>
                    <a:lnTo>
                      <a:pt x="881" y="1029"/>
                    </a:lnTo>
                    <a:lnTo>
                      <a:pt x="881" y="1027"/>
                    </a:lnTo>
                    <a:lnTo>
                      <a:pt x="882" y="1025"/>
                    </a:lnTo>
                    <a:lnTo>
                      <a:pt x="884" y="1025"/>
                    </a:lnTo>
                    <a:lnTo>
                      <a:pt x="884" y="1024"/>
                    </a:lnTo>
                    <a:lnTo>
                      <a:pt x="886" y="1024"/>
                    </a:lnTo>
                    <a:lnTo>
                      <a:pt x="886" y="1022"/>
                    </a:lnTo>
                    <a:lnTo>
                      <a:pt x="886" y="1020"/>
                    </a:lnTo>
                    <a:lnTo>
                      <a:pt x="888" y="1019"/>
                    </a:lnTo>
                    <a:lnTo>
                      <a:pt x="889" y="1019"/>
                    </a:lnTo>
                    <a:lnTo>
                      <a:pt x="889" y="1017"/>
                    </a:lnTo>
                    <a:lnTo>
                      <a:pt x="889" y="1015"/>
                    </a:lnTo>
                    <a:lnTo>
                      <a:pt x="889" y="1014"/>
                    </a:lnTo>
                    <a:lnTo>
                      <a:pt x="891" y="1012"/>
                    </a:lnTo>
                    <a:lnTo>
                      <a:pt x="893" y="1012"/>
                    </a:lnTo>
                    <a:lnTo>
                      <a:pt x="893" y="1014"/>
                    </a:lnTo>
                    <a:lnTo>
                      <a:pt x="894" y="1015"/>
                    </a:lnTo>
                    <a:lnTo>
                      <a:pt x="896" y="1014"/>
                    </a:lnTo>
                    <a:lnTo>
                      <a:pt x="898" y="1012"/>
                    </a:lnTo>
                    <a:lnTo>
                      <a:pt x="896" y="1008"/>
                    </a:lnTo>
                    <a:lnTo>
                      <a:pt x="896" y="1007"/>
                    </a:lnTo>
                    <a:lnTo>
                      <a:pt x="899" y="1005"/>
                    </a:lnTo>
                    <a:lnTo>
                      <a:pt x="904" y="1005"/>
                    </a:lnTo>
                    <a:lnTo>
                      <a:pt x="908" y="1003"/>
                    </a:lnTo>
                    <a:lnTo>
                      <a:pt x="908" y="1002"/>
                    </a:lnTo>
                    <a:lnTo>
                      <a:pt x="910" y="1002"/>
                    </a:lnTo>
                    <a:lnTo>
                      <a:pt x="911" y="1002"/>
                    </a:lnTo>
                    <a:lnTo>
                      <a:pt x="911" y="1000"/>
                    </a:lnTo>
                    <a:lnTo>
                      <a:pt x="913" y="998"/>
                    </a:lnTo>
                    <a:lnTo>
                      <a:pt x="916" y="995"/>
                    </a:lnTo>
                    <a:lnTo>
                      <a:pt x="918" y="993"/>
                    </a:lnTo>
                    <a:lnTo>
                      <a:pt x="920" y="991"/>
                    </a:lnTo>
                    <a:lnTo>
                      <a:pt x="921" y="991"/>
                    </a:lnTo>
                    <a:lnTo>
                      <a:pt x="923" y="991"/>
                    </a:lnTo>
                    <a:lnTo>
                      <a:pt x="923" y="990"/>
                    </a:lnTo>
                    <a:lnTo>
                      <a:pt x="925" y="990"/>
                    </a:lnTo>
                    <a:lnTo>
                      <a:pt x="930" y="988"/>
                    </a:lnTo>
                    <a:lnTo>
                      <a:pt x="932" y="988"/>
                    </a:lnTo>
                    <a:lnTo>
                      <a:pt x="933" y="986"/>
                    </a:lnTo>
                    <a:lnTo>
                      <a:pt x="935" y="986"/>
                    </a:lnTo>
                    <a:lnTo>
                      <a:pt x="935" y="985"/>
                    </a:lnTo>
                    <a:lnTo>
                      <a:pt x="937" y="985"/>
                    </a:lnTo>
                    <a:lnTo>
                      <a:pt x="937" y="988"/>
                    </a:lnTo>
                    <a:lnTo>
                      <a:pt x="935" y="990"/>
                    </a:lnTo>
                    <a:lnTo>
                      <a:pt x="933" y="990"/>
                    </a:lnTo>
                    <a:lnTo>
                      <a:pt x="923" y="997"/>
                    </a:lnTo>
                    <a:lnTo>
                      <a:pt x="916" y="1000"/>
                    </a:lnTo>
                    <a:lnTo>
                      <a:pt x="908" y="1007"/>
                    </a:lnTo>
                    <a:lnTo>
                      <a:pt x="903" y="1012"/>
                    </a:lnTo>
                    <a:close/>
                    <a:moveTo>
                      <a:pt x="474" y="9"/>
                    </a:moveTo>
                    <a:lnTo>
                      <a:pt x="478" y="9"/>
                    </a:lnTo>
                    <a:lnTo>
                      <a:pt x="484" y="9"/>
                    </a:lnTo>
                    <a:lnTo>
                      <a:pt x="488" y="9"/>
                    </a:lnTo>
                    <a:lnTo>
                      <a:pt x="489" y="9"/>
                    </a:lnTo>
                    <a:lnTo>
                      <a:pt x="491" y="9"/>
                    </a:lnTo>
                    <a:lnTo>
                      <a:pt x="537" y="12"/>
                    </a:lnTo>
                    <a:lnTo>
                      <a:pt x="540" y="12"/>
                    </a:lnTo>
                    <a:lnTo>
                      <a:pt x="547" y="12"/>
                    </a:lnTo>
                    <a:lnTo>
                      <a:pt x="549" y="12"/>
                    </a:lnTo>
                    <a:lnTo>
                      <a:pt x="550" y="12"/>
                    </a:lnTo>
                    <a:lnTo>
                      <a:pt x="552" y="12"/>
                    </a:lnTo>
                    <a:lnTo>
                      <a:pt x="554" y="12"/>
                    </a:lnTo>
                    <a:lnTo>
                      <a:pt x="557" y="12"/>
                    </a:lnTo>
                    <a:lnTo>
                      <a:pt x="561" y="12"/>
                    </a:lnTo>
                    <a:lnTo>
                      <a:pt x="562" y="12"/>
                    </a:lnTo>
                    <a:lnTo>
                      <a:pt x="566" y="14"/>
                    </a:lnTo>
                    <a:lnTo>
                      <a:pt x="569" y="14"/>
                    </a:lnTo>
                    <a:lnTo>
                      <a:pt x="574" y="14"/>
                    </a:lnTo>
                    <a:lnTo>
                      <a:pt x="579" y="14"/>
                    </a:lnTo>
                    <a:lnTo>
                      <a:pt x="581" y="14"/>
                    </a:lnTo>
                    <a:lnTo>
                      <a:pt x="584" y="14"/>
                    </a:lnTo>
                    <a:lnTo>
                      <a:pt x="586" y="14"/>
                    </a:lnTo>
                    <a:lnTo>
                      <a:pt x="593" y="14"/>
                    </a:lnTo>
                    <a:lnTo>
                      <a:pt x="594" y="14"/>
                    </a:lnTo>
                    <a:lnTo>
                      <a:pt x="598" y="16"/>
                    </a:lnTo>
                    <a:lnTo>
                      <a:pt x="601" y="16"/>
                    </a:lnTo>
                    <a:lnTo>
                      <a:pt x="603" y="16"/>
                    </a:lnTo>
                    <a:lnTo>
                      <a:pt x="605" y="16"/>
                    </a:lnTo>
                    <a:lnTo>
                      <a:pt x="615" y="16"/>
                    </a:lnTo>
                    <a:lnTo>
                      <a:pt x="623" y="16"/>
                    </a:lnTo>
                    <a:lnTo>
                      <a:pt x="630" y="16"/>
                    </a:lnTo>
                    <a:lnTo>
                      <a:pt x="628" y="70"/>
                    </a:lnTo>
                    <a:lnTo>
                      <a:pt x="628" y="90"/>
                    </a:lnTo>
                    <a:lnTo>
                      <a:pt x="627" y="121"/>
                    </a:lnTo>
                    <a:lnTo>
                      <a:pt x="625" y="144"/>
                    </a:lnTo>
                    <a:lnTo>
                      <a:pt x="625" y="173"/>
                    </a:lnTo>
                    <a:lnTo>
                      <a:pt x="623" y="192"/>
                    </a:lnTo>
                    <a:lnTo>
                      <a:pt x="622" y="226"/>
                    </a:lnTo>
                    <a:lnTo>
                      <a:pt x="622" y="248"/>
                    </a:lnTo>
                    <a:lnTo>
                      <a:pt x="625" y="244"/>
                    </a:lnTo>
                    <a:lnTo>
                      <a:pt x="627" y="244"/>
                    </a:lnTo>
                    <a:lnTo>
                      <a:pt x="628" y="246"/>
                    </a:lnTo>
                    <a:lnTo>
                      <a:pt x="632" y="249"/>
                    </a:lnTo>
                    <a:lnTo>
                      <a:pt x="632" y="251"/>
                    </a:lnTo>
                    <a:lnTo>
                      <a:pt x="633" y="253"/>
                    </a:lnTo>
                    <a:lnTo>
                      <a:pt x="635" y="255"/>
                    </a:lnTo>
                    <a:lnTo>
                      <a:pt x="638" y="261"/>
                    </a:lnTo>
                    <a:lnTo>
                      <a:pt x="640" y="263"/>
                    </a:lnTo>
                    <a:lnTo>
                      <a:pt x="647" y="270"/>
                    </a:lnTo>
                    <a:lnTo>
                      <a:pt x="650" y="270"/>
                    </a:lnTo>
                    <a:lnTo>
                      <a:pt x="654" y="270"/>
                    </a:lnTo>
                    <a:lnTo>
                      <a:pt x="657" y="266"/>
                    </a:lnTo>
                    <a:lnTo>
                      <a:pt x="659" y="265"/>
                    </a:lnTo>
                    <a:lnTo>
                      <a:pt x="664" y="266"/>
                    </a:lnTo>
                    <a:lnTo>
                      <a:pt x="667" y="268"/>
                    </a:lnTo>
                    <a:lnTo>
                      <a:pt x="669" y="270"/>
                    </a:lnTo>
                    <a:lnTo>
                      <a:pt x="669" y="271"/>
                    </a:lnTo>
                    <a:lnTo>
                      <a:pt x="672" y="271"/>
                    </a:lnTo>
                    <a:lnTo>
                      <a:pt x="674" y="271"/>
                    </a:lnTo>
                    <a:lnTo>
                      <a:pt x="677" y="263"/>
                    </a:lnTo>
                    <a:lnTo>
                      <a:pt x="686" y="268"/>
                    </a:lnTo>
                    <a:lnTo>
                      <a:pt x="689" y="277"/>
                    </a:lnTo>
                    <a:lnTo>
                      <a:pt x="689" y="278"/>
                    </a:lnTo>
                    <a:lnTo>
                      <a:pt x="689" y="282"/>
                    </a:lnTo>
                    <a:lnTo>
                      <a:pt x="691" y="290"/>
                    </a:lnTo>
                    <a:lnTo>
                      <a:pt x="694" y="292"/>
                    </a:lnTo>
                    <a:lnTo>
                      <a:pt x="698" y="292"/>
                    </a:lnTo>
                    <a:lnTo>
                      <a:pt x="703" y="292"/>
                    </a:lnTo>
                    <a:lnTo>
                      <a:pt x="711" y="294"/>
                    </a:lnTo>
                    <a:lnTo>
                      <a:pt x="713" y="294"/>
                    </a:lnTo>
                    <a:lnTo>
                      <a:pt x="715" y="295"/>
                    </a:lnTo>
                    <a:lnTo>
                      <a:pt x="721" y="299"/>
                    </a:lnTo>
                    <a:lnTo>
                      <a:pt x="728" y="302"/>
                    </a:lnTo>
                    <a:lnTo>
                      <a:pt x="735" y="302"/>
                    </a:lnTo>
                    <a:lnTo>
                      <a:pt x="738" y="300"/>
                    </a:lnTo>
                    <a:lnTo>
                      <a:pt x="738" y="299"/>
                    </a:lnTo>
                    <a:lnTo>
                      <a:pt x="740" y="299"/>
                    </a:lnTo>
                    <a:lnTo>
                      <a:pt x="744" y="299"/>
                    </a:lnTo>
                    <a:lnTo>
                      <a:pt x="745" y="300"/>
                    </a:lnTo>
                    <a:lnTo>
                      <a:pt x="749" y="302"/>
                    </a:lnTo>
                    <a:lnTo>
                      <a:pt x="752" y="310"/>
                    </a:lnTo>
                    <a:lnTo>
                      <a:pt x="755" y="310"/>
                    </a:lnTo>
                    <a:lnTo>
                      <a:pt x="759" y="307"/>
                    </a:lnTo>
                    <a:lnTo>
                      <a:pt x="762" y="304"/>
                    </a:lnTo>
                    <a:lnTo>
                      <a:pt x="764" y="300"/>
                    </a:lnTo>
                    <a:lnTo>
                      <a:pt x="766" y="300"/>
                    </a:lnTo>
                    <a:lnTo>
                      <a:pt x="769" y="300"/>
                    </a:lnTo>
                    <a:lnTo>
                      <a:pt x="771" y="302"/>
                    </a:lnTo>
                    <a:lnTo>
                      <a:pt x="771" y="304"/>
                    </a:lnTo>
                    <a:lnTo>
                      <a:pt x="779" y="305"/>
                    </a:lnTo>
                    <a:lnTo>
                      <a:pt x="782" y="305"/>
                    </a:lnTo>
                    <a:lnTo>
                      <a:pt x="788" y="316"/>
                    </a:lnTo>
                    <a:lnTo>
                      <a:pt x="789" y="319"/>
                    </a:lnTo>
                    <a:lnTo>
                      <a:pt x="793" y="321"/>
                    </a:lnTo>
                    <a:lnTo>
                      <a:pt x="794" y="321"/>
                    </a:lnTo>
                    <a:lnTo>
                      <a:pt x="798" y="319"/>
                    </a:lnTo>
                    <a:lnTo>
                      <a:pt x="801" y="321"/>
                    </a:lnTo>
                    <a:lnTo>
                      <a:pt x="801" y="327"/>
                    </a:lnTo>
                    <a:lnTo>
                      <a:pt x="798" y="332"/>
                    </a:lnTo>
                    <a:lnTo>
                      <a:pt x="799" y="334"/>
                    </a:lnTo>
                    <a:lnTo>
                      <a:pt x="808" y="338"/>
                    </a:lnTo>
                    <a:lnTo>
                      <a:pt x="811" y="336"/>
                    </a:lnTo>
                    <a:lnTo>
                      <a:pt x="816" y="332"/>
                    </a:lnTo>
                    <a:lnTo>
                      <a:pt x="820" y="327"/>
                    </a:lnTo>
                    <a:lnTo>
                      <a:pt x="823" y="322"/>
                    </a:lnTo>
                    <a:lnTo>
                      <a:pt x="825" y="322"/>
                    </a:lnTo>
                    <a:lnTo>
                      <a:pt x="825" y="321"/>
                    </a:lnTo>
                    <a:lnTo>
                      <a:pt x="827" y="321"/>
                    </a:lnTo>
                    <a:lnTo>
                      <a:pt x="828" y="321"/>
                    </a:lnTo>
                    <a:lnTo>
                      <a:pt x="832" y="324"/>
                    </a:lnTo>
                    <a:lnTo>
                      <a:pt x="833" y="326"/>
                    </a:lnTo>
                    <a:lnTo>
                      <a:pt x="833" y="329"/>
                    </a:lnTo>
                    <a:lnTo>
                      <a:pt x="833" y="331"/>
                    </a:lnTo>
                    <a:lnTo>
                      <a:pt x="833" y="332"/>
                    </a:lnTo>
                    <a:lnTo>
                      <a:pt x="835" y="332"/>
                    </a:lnTo>
                    <a:lnTo>
                      <a:pt x="837" y="332"/>
                    </a:lnTo>
                    <a:lnTo>
                      <a:pt x="840" y="331"/>
                    </a:lnTo>
                    <a:lnTo>
                      <a:pt x="842" y="329"/>
                    </a:lnTo>
                    <a:lnTo>
                      <a:pt x="842" y="331"/>
                    </a:lnTo>
                    <a:lnTo>
                      <a:pt x="843" y="331"/>
                    </a:lnTo>
                    <a:lnTo>
                      <a:pt x="845" y="332"/>
                    </a:lnTo>
                    <a:lnTo>
                      <a:pt x="845" y="336"/>
                    </a:lnTo>
                    <a:lnTo>
                      <a:pt x="845" y="338"/>
                    </a:lnTo>
                    <a:lnTo>
                      <a:pt x="845" y="339"/>
                    </a:lnTo>
                    <a:lnTo>
                      <a:pt x="845" y="341"/>
                    </a:lnTo>
                    <a:lnTo>
                      <a:pt x="847" y="341"/>
                    </a:lnTo>
                    <a:lnTo>
                      <a:pt x="849" y="341"/>
                    </a:lnTo>
                    <a:lnTo>
                      <a:pt x="852" y="341"/>
                    </a:lnTo>
                    <a:lnTo>
                      <a:pt x="859" y="336"/>
                    </a:lnTo>
                    <a:lnTo>
                      <a:pt x="865" y="331"/>
                    </a:lnTo>
                    <a:lnTo>
                      <a:pt x="867" y="331"/>
                    </a:lnTo>
                    <a:lnTo>
                      <a:pt x="869" y="332"/>
                    </a:lnTo>
                    <a:lnTo>
                      <a:pt x="871" y="332"/>
                    </a:lnTo>
                    <a:lnTo>
                      <a:pt x="871" y="339"/>
                    </a:lnTo>
                    <a:lnTo>
                      <a:pt x="869" y="341"/>
                    </a:lnTo>
                    <a:lnTo>
                      <a:pt x="867" y="341"/>
                    </a:lnTo>
                    <a:lnTo>
                      <a:pt x="867" y="343"/>
                    </a:lnTo>
                    <a:lnTo>
                      <a:pt x="867" y="344"/>
                    </a:lnTo>
                    <a:lnTo>
                      <a:pt x="871" y="351"/>
                    </a:lnTo>
                    <a:lnTo>
                      <a:pt x="871" y="353"/>
                    </a:lnTo>
                    <a:lnTo>
                      <a:pt x="872" y="353"/>
                    </a:lnTo>
                    <a:lnTo>
                      <a:pt x="874" y="354"/>
                    </a:lnTo>
                    <a:lnTo>
                      <a:pt x="876" y="354"/>
                    </a:lnTo>
                    <a:lnTo>
                      <a:pt x="877" y="353"/>
                    </a:lnTo>
                    <a:lnTo>
                      <a:pt x="882" y="343"/>
                    </a:lnTo>
                    <a:lnTo>
                      <a:pt x="886" y="338"/>
                    </a:lnTo>
                    <a:lnTo>
                      <a:pt x="888" y="334"/>
                    </a:lnTo>
                    <a:lnTo>
                      <a:pt x="889" y="329"/>
                    </a:lnTo>
                    <a:lnTo>
                      <a:pt x="891" y="327"/>
                    </a:lnTo>
                    <a:lnTo>
                      <a:pt x="893" y="326"/>
                    </a:lnTo>
                    <a:lnTo>
                      <a:pt x="894" y="326"/>
                    </a:lnTo>
                    <a:lnTo>
                      <a:pt x="894" y="327"/>
                    </a:lnTo>
                    <a:lnTo>
                      <a:pt x="894" y="329"/>
                    </a:lnTo>
                    <a:lnTo>
                      <a:pt x="896" y="332"/>
                    </a:lnTo>
                    <a:lnTo>
                      <a:pt x="896" y="336"/>
                    </a:lnTo>
                    <a:lnTo>
                      <a:pt x="898" y="338"/>
                    </a:lnTo>
                    <a:lnTo>
                      <a:pt x="899" y="339"/>
                    </a:lnTo>
                    <a:lnTo>
                      <a:pt x="908" y="341"/>
                    </a:lnTo>
                    <a:lnTo>
                      <a:pt x="911" y="341"/>
                    </a:lnTo>
                    <a:lnTo>
                      <a:pt x="913" y="341"/>
                    </a:lnTo>
                    <a:lnTo>
                      <a:pt x="913" y="339"/>
                    </a:lnTo>
                    <a:lnTo>
                      <a:pt x="913" y="338"/>
                    </a:lnTo>
                    <a:lnTo>
                      <a:pt x="915" y="336"/>
                    </a:lnTo>
                    <a:lnTo>
                      <a:pt x="915" y="334"/>
                    </a:lnTo>
                    <a:lnTo>
                      <a:pt x="915" y="332"/>
                    </a:lnTo>
                    <a:lnTo>
                      <a:pt x="916" y="332"/>
                    </a:lnTo>
                    <a:lnTo>
                      <a:pt x="918" y="334"/>
                    </a:lnTo>
                    <a:lnTo>
                      <a:pt x="920" y="334"/>
                    </a:lnTo>
                    <a:lnTo>
                      <a:pt x="920" y="336"/>
                    </a:lnTo>
                    <a:lnTo>
                      <a:pt x="921" y="336"/>
                    </a:lnTo>
                    <a:lnTo>
                      <a:pt x="921" y="338"/>
                    </a:lnTo>
                    <a:lnTo>
                      <a:pt x="920" y="339"/>
                    </a:lnTo>
                    <a:lnTo>
                      <a:pt x="921" y="341"/>
                    </a:lnTo>
                    <a:lnTo>
                      <a:pt x="930" y="348"/>
                    </a:lnTo>
                    <a:lnTo>
                      <a:pt x="935" y="348"/>
                    </a:lnTo>
                    <a:lnTo>
                      <a:pt x="937" y="348"/>
                    </a:lnTo>
                    <a:lnTo>
                      <a:pt x="938" y="348"/>
                    </a:lnTo>
                    <a:lnTo>
                      <a:pt x="942" y="353"/>
                    </a:lnTo>
                    <a:lnTo>
                      <a:pt x="942" y="354"/>
                    </a:lnTo>
                    <a:lnTo>
                      <a:pt x="948" y="351"/>
                    </a:lnTo>
                    <a:lnTo>
                      <a:pt x="955" y="351"/>
                    </a:lnTo>
                    <a:lnTo>
                      <a:pt x="957" y="351"/>
                    </a:lnTo>
                    <a:lnTo>
                      <a:pt x="959" y="349"/>
                    </a:lnTo>
                    <a:lnTo>
                      <a:pt x="960" y="349"/>
                    </a:lnTo>
                    <a:lnTo>
                      <a:pt x="960" y="346"/>
                    </a:lnTo>
                    <a:lnTo>
                      <a:pt x="962" y="343"/>
                    </a:lnTo>
                    <a:lnTo>
                      <a:pt x="962" y="341"/>
                    </a:lnTo>
                    <a:lnTo>
                      <a:pt x="967" y="339"/>
                    </a:lnTo>
                    <a:lnTo>
                      <a:pt x="981" y="338"/>
                    </a:lnTo>
                    <a:lnTo>
                      <a:pt x="989" y="339"/>
                    </a:lnTo>
                    <a:lnTo>
                      <a:pt x="991" y="341"/>
                    </a:lnTo>
                    <a:lnTo>
                      <a:pt x="996" y="339"/>
                    </a:lnTo>
                    <a:lnTo>
                      <a:pt x="998" y="338"/>
                    </a:lnTo>
                    <a:lnTo>
                      <a:pt x="1011" y="329"/>
                    </a:lnTo>
                    <a:lnTo>
                      <a:pt x="1015" y="329"/>
                    </a:lnTo>
                    <a:lnTo>
                      <a:pt x="1016" y="332"/>
                    </a:lnTo>
                    <a:lnTo>
                      <a:pt x="1016" y="334"/>
                    </a:lnTo>
                    <a:lnTo>
                      <a:pt x="1016" y="336"/>
                    </a:lnTo>
                    <a:lnTo>
                      <a:pt x="1025" y="336"/>
                    </a:lnTo>
                    <a:lnTo>
                      <a:pt x="1028" y="338"/>
                    </a:lnTo>
                    <a:lnTo>
                      <a:pt x="1035" y="336"/>
                    </a:lnTo>
                    <a:lnTo>
                      <a:pt x="1037" y="336"/>
                    </a:lnTo>
                    <a:lnTo>
                      <a:pt x="1040" y="336"/>
                    </a:lnTo>
                    <a:lnTo>
                      <a:pt x="1042" y="334"/>
                    </a:lnTo>
                    <a:lnTo>
                      <a:pt x="1043" y="332"/>
                    </a:lnTo>
                    <a:lnTo>
                      <a:pt x="1043" y="331"/>
                    </a:lnTo>
                    <a:lnTo>
                      <a:pt x="1042" y="329"/>
                    </a:lnTo>
                    <a:lnTo>
                      <a:pt x="1043" y="326"/>
                    </a:lnTo>
                    <a:lnTo>
                      <a:pt x="1045" y="326"/>
                    </a:lnTo>
                    <a:lnTo>
                      <a:pt x="1050" y="327"/>
                    </a:lnTo>
                    <a:lnTo>
                      <a:pt x="1054" y="329"/>
                    </a:lnTo>
                    <a:lnTo>
                      <a:pt x="1059" y="331"/>
                    </a:lnTo>
                    <a:lnTo>
                      <a:pt x="1059" y="332"/>
                    </a:lnTo>
                    <a:lnTo>
                      <a:pt x="1062" y="338"/>
                    </a:lnTo>
                    <a:lnTo>
                      <a:pt x="1077" y="351"/>
                    </a:lnTo>
                    <a:lnTo>
                      <a:pt x="1081" y="353"/>
                    </a:lnTo>
                    <a:lnTo>
                      <a:pt x="1087" y="353"/>
                    </a:lnTo>
                    <a:lnTo>
                      <a:pt x="1087" y="356"/>
                    </a:lnTo>
                    <a:lnTo>
                      <a:pt x="1089" y="358"/>
                    </a:lnTo>
                    <a:lnTo>
                      <a:pt x="1096" y="361"/>
                    </a:lnTo>
                    <a:lnTo>
                      <a:pt x="1108" y="366"/>
                    </a:lnTo>
                    <a:lnTo>
                      <a:pt x="1111" y="365"/>
                    </a:lnTo>
                    <a:lnTo>
                      <a:pt x="1111" y="363"/>
                    </a:lnTo>
                    <a:lnTo>
                      <a:pt x="1113" y="365"/>
                    </a:lnTo>
                    <a:lnTo>
                      <a:pt x="1113" y="366"/>
                    </a:lnTo>
                    <a:lnTo>
                      <a:pt x="1113" y="368"/>
                    </a:lnTo>
                    <a:lnTo>
                      <a:pt x="1118" y="371"/>
                    </a:lnTo>
                    <a:lnTo>
                      <a:pt x="1123" y="375"/>
                    </a:lnTo>
                    <a:lnTo>
                      <a:pt x="1131" y="370"/>
                    </a:lnTo>
                    <a:lnTo>
                      <a:pt x="1133" y="368"/>
                    </a:lnTo>
                    <a:lnTo>
                      <a:pt x="1138" y="368"/>
                    </a:lnTo>
                    <a:lnTo>
                      <a:pt x="1147" y="370"/>
                    </a:lnTo>
                    <a:lnTo>
                      <a:pt x="1148" y="370"/>
                    </a:lnTo>
                    <a:lnTo>
                      <a:pt x="1152" y="373"/>
                    </a:lnTo>
                    <a:lnTo>
                      <a:pt x="1152" y="380"/>
                    </a:lnTo>
                    <a:lnTo>
                      <a:pt x="1152" y="382"/>
                    </a:lnTo>
                    <a:lnTo>
                      <a:pt x="1152" y="387"/>
                    </a:lnTo>
                    <a:lnTo>
                      <a:pt x="1152" y="388"/>
                    </a:lnTo>
                    <a:lnTo>
                      <a:pt x="1152" y="393"/>
                    </a:lnTo>
                    <a:lnTo>
                      <a:pt x="1152" y="395"/>
                    </a:lnTo>
                    <a:lnTo>
                      <a:pt x="1152" y="397"/>
                    </a:lnTo>
                    <a:lnTo>
                      <a:pt x="1152" y="399"/>
                    </a:lnTo>
                    <a:lnTo>
                      <a:pt x="1152" y="405"/>
                    </a:lnTo>
                    <a:lnTo>
                      <a:pt x="1152" y="407"/>
                    </a:lnTo>
                    <a:lnTo>
                      <a:pt x="1152" y="409"/>
                    </a:lnTo>
                    <a:lnTo>
                      <a:pt x="1152" y="412"/>
                    </a:lnTo>
                    <a:lnTo>
                      <a:pt x="1152" y="414"/>
                    </a:lnTo>
                    <a:lnTo>
                      <a:pt x="1152" y="421"/>
                    </a:lnTo>
                    <a:lnTo>
                      <a:pt x="1152" y="422"/>
                    </a:lnTo>
                    <a:lnTo>
                      <a:pt x="1152" y="427"/>
                    </a:lnTo>
                    <a:lnTo>
                      <a:pt x="1152" y="429"/>
                    </a:lnTo>
                    <a:lnTo>
                      <a:pt x="1153" y="436"/>
                    </a:lnTo>
                    <a:lnTo>
                      <a:pt x="1153" y="443"/>
                    </a:lnTo>
                    <a:lnTo>
                      <a:pt x="1153" y="446"/>
                    </a:lnTo>
                    <a:lnTo>
                      <a:pt x="1153" y="449"/>
                    </a:lnTo>
                    <a:lnTo>
                      <a:pt x="1153" y="451"/>
                    </a:lnTo>
                    <a:lnTo>
                      <a:pt x="1153" y="453"/>
                    </a:lnTo>
                    <a:lnTo>
                      <a:pt x="1153" y="461"/>
                    </a:lnTo>
                    <a:lnTo>
                      <a:pt x="1153" y="463"/>
                    </a:lnTo>
                    <a:lnTo>
                      <a:pt x="1153" y="465"/>
                    </a:lnTo>
                    <a:lnTo>
                      <a:pt x="1153" y="475"/>
                    </a:lnTo>
                    <a:lnTo>
                      <a:pt x="1153" y="478"/>
                    </a:lnTo>
                    <a:lnTo>
                      <a:pt x="1153" y="480"/>
                    </a:lnTo>
                    <a:lnTo>
                      <a:pt x="1153" y="483"/>
                    </a:lnTo>
                    <a:lnTo>
                      <a:pt x="1153" y="490"/>
                    </a:lnTo>
                    <a:lnTo>
                      <a:pt x="1153" y="495"/>
                    </a:lnTo>
                    <a:lnTo>
                      <a:pt x="1153" y="497"/>
                    </a:lnTo>
                    <a:lnTo>
                      <a:pt x="1153" y="498"/>
                    </a:lnTo>
                    <a:lnTo>
                      <a:pt x="1153" y="500"/>
                    </a:lnTo>
                    <a:lnTo>
                      <a:pt x="1153" y="504"/>
                    </a:lnTo>
                    <a:lnTo>
                      <a:pt x="1153" y="505"/>
                    </a:lnTo>
                    <a:lnTo>
                      <a:pt x="1153" y="509"/>
                    </a:lnTo>
                    <a:lnTo>
                      <a:pt x="1153" y="510"/>
                    </a:lnTo>
                    <a:lnTo>
                      <a:pt x="1153" y="512"/>
                    </a:lnTo>
                    <a:lnTo>
                      <a:pt x="1155" y="514"/>
                    </a:lnTo>
                    <a:lnTo>
                      <a:pt x="1155" y="524"/>
                    </a:lnTo>
                    <a:lnTo>
                      <a:pt x="1155" y="531"/>
                    </a:lnTo>
                    <a:lnTo>
                      <a:pt x="1155" y="532"/>
                    </a:lnTo>
                    <a:lnTo>
                      <a:pt x="1155" y="536"/>
                    </a:lnTo>
                    <a:lnTo>
                      <a:pt x="1155" y="537"/>
                    </a:lnTo>
                    <a:lnTo>
                      <a:pt x="1155" y="539"/>
                    </a:lnTo>
                    <a:lnTo>
                      <a:pt x="1155" y="543"/>
                    </a:lnTo>
                    <a:lnTo>
                      <a:pt x="1155" y="549"/>
                    </a:lnTo>
                    <a:lnTo>
                      <a:pt x="1155" y="556"/>
                    </a:lnTo>
                    <a:lnTo>
                      <a:pt x="1159" y="558"/>
                    </a:lnTo>
                    <a:lnTo>
                      <a:pt x="1162" y="565"/>
                    </a:lnTo>
                    <a:lnTo>
                      <a:pt x="1165" y="568"/>
                    </a:lnTo>
                    <a:lnTo>
                      <a:pt x="1167" y="570"/>
                    </a:lnTo>
                    <a:lnTo>
                      <a:pt x="1170" y="573"/>
                    </a:lnTo>
                    <a:lnTo>
                      <a:pt x="1170" y="575"/>
                    </a:lnTo>
                    <a:lnTo>
                      <a:pt x="1174" y="580"/>
                    </a:lnTo>
                    <a:lnTo>
                      <a:pt x="1177" y="590"/>
                    </a:lnTo>
                    <a:lnTo>
                      <a:pt x="1177" y="595"/>
                    </a:lnTo>
                    <a:lnTo>
                      <a:pt x="1175" y="602"/>
                    </a:lnTo>
                    <a:lnTo>
                      <a:pt x="1175" y="605"/>
                    </a:lnTo>
                    <a:lnTo>
                      <a:pt x="1177" y="609"/>
                    </a:lnTo>
                    <a:lnTo>
                      <a:pt x="1179" y="610"/>
                    </a:lnTo>
                    <a:lnTo>
                      <a:pt x="1186" y="615"/>
                    </a:lnTo>
                    <a:lnTo>
                      <a:pt x="1189" y="626"/>
                    </a:lnTo>
                    <a:lnTo>
                      <a:pt x="1191" y="627"/>
                    </a:lnTo>
                    <a:lnTo>
                      <a:pt x="1194" y="629"/>
                    </a:lnTo>
                    <a:lnTo>
                      <a:pt x="1191" y="637"/>
                    </a:lnTo>
                    <a:lnTo>
                      <a:pt x="1194" y="641"/>
                    </a:lnTo>
                    <a:lnTo>
                      <a:pt x="1196" y="641"/>
                    </a:lnTo>
                    <a:lnTo>
                      <a:pt x="1198" y="642"/>
                    </a:lnTo>
                    <a:lnTo>
                      <a:pt x="1198" y="646"/>
                    </a:lnTo>
                    <a:lnTo>
                      <a:pt x="1198" y="649"/>
                    </a:lnTo>
                    <a:lnTo>
                      <a:pt x="1198" y="651"/>
                    </a:lnTo>
                    <a:lnTo>
                      <a:pt x="1198" y="653"/>
                    </a:lnTo>
                    <a:lnTo>
                      <a:pt x="1199" y="653"/>
                    </a:lnTo>
                    <a:lnTo>
                      <a:pt x="1199" y="654"/>
                    </a:lnTo>
                    <a:lnTo>
                      <a:pt x="1201" y="653"/>
                    </a:lnTo>
                    <a:lnTo>
                      <a:pt x="1203" y="651"/>
                    </a:lnTo>
                    <a:lnTo>
                      <a:pt x="1204" y="651"/>
                    </a:lnTo>
                    <a:lnTo>
                      <a:pt x="1206" y="665"/>
                    </a:lnTo>
                    <a:lnTo>
                      <a:pt x="1204" y="671"/>
                    </a:lnTo>
                    <a:lnTo>
                      <a:pt x="1206" y="681"/>
                    </a:lnTo>
                    <a:lnTo>
                      <a:pt x="1203" y="688"/>
                    </a:lnTo>
                    <a:lnTo>
                      <a:pt x="1203" y="695"/>
                    </a:lnTo>
                    <a:lnTo>
                      <a:pt x="1201" y="697"/>
                    </a:lnTo>
                    <a:lnTo>
                      <a:pt x="1187" y="724"/>
                    </a:lnTo>
                    <a:lnTo>
                      <a:pt x="1187" y="727"/>
                    </a:lnTo>
                    <a:lnTo>
                      <a:pt x="1191" y="732"/>
                    </a:lnTo>
                    <a:lnTo>
                      <a:pt x="1191" y="739"/>
                    </a:lnTo>
                    <a:lnTo>
                      <a:pt x="1191" y="741"/>
                    </a:lnTo>
                    <a:lnTo>
                      <a:pt x="1187" y="744"/>
                    </a:lnTo>
                    <a:lnTo>
                      <a:pt x="1186" y="744"/>
                    </a:lnTo>
                    <a:lnTo>
                      <a:pt x="1186" y="746"/>
                    </a:lnTo>
                    <a:lnTo>
                      <a:pt x="1186" y="753"/>
                    </a:lnTo>
                    <a:lnTo>
                      <a:pt x="1187" y="756"/>
                    </a:lnTo>
                    <a:lnTo>
                      <a:pt x="1189" y="756"/>
                    </a:lnTo>
                    <a:lnTo>
                      <a:pt x="1191" y="763"/>
                    </a:lnTo>
                    <a:lnTo>
                      <a:pt x="1191" y="768"/>
                    </a:lnTo>
                    <a:lnTo>
                      <a:pt x="1192" y="773"/>
                    </a:lnTo>
                    <a:lnTo>
                      <a:pt x="1192" y="775"/>
                    </a:lnTo>
                    <a:lnTo>
                      <a:pt x="1191" y="783"/>
                    </a:lnTo>
                    <a:lnTo>
                      <a:pt x="1191" y="785"/>
                    </a:lnTo>
                    <a:lnTo>
                      <a:pt x="1187" y="790"/>
                    </a:lnTo>
                    <a:lnTo>
                      <a:pt x="1184" y="793"/>
                    </a:lnTo>
                    <a:lnTo>
                      <a:pt x="1179" y="802"/>
                    </a:lnTo>
                    <a:lnTo>
                      <a:pt x="1175" y="810"/>
                    </a:lnTo>
                    <a:lnTo>
                      <a:pt x="1174" y="819"/>
                    </a:lnTo>
                    <a:lnTo>
                      <a:pt x="1175" y="819"/>
                    </a:lnTo>
                    <a:lnTo>
                      <a:pt x="1181" y="827"/>
                    </a:lnTo>
                    <a:lnTo>
                      <a:pt x="1179" y="829"/>
                    </a:lnTo>
                    <a:lnTo>
                      <a:pt x="1177" y="829"/>
                    </a:lnTo>
                    <a:lnTo>
                      <a:pt x="1175" y="829"/>
                    </a:lnTo>
                    <a:lnTo>
                      <a:pt x="1172" y="829"/>
                    </a:lnTo>
                    <a:lnTo>
                      <a:pt x="1165" y="829"/>
                    </a:lnTo>
                    <a:lnTo>
                      <a:pt x="1160" y="831"/>
                    </a:lnTo>
                    <a:lnTo>
                      <a:pt x="1152" y="834"/>
                    </a:lnTo>
                    <a:lnTo>
                      <a:pt x="1131" y="844"/>
                    </a:lnTo>
                    <a:lnTo>
                      <a:pt x="1130" y="844"/>
                    </a:lnTo>
                    <a:lnTo>
                      <a:pt x="1118" y="851"/>
                    </a:lnTo>
                    <a:lnTo>
                      <a:pt x="1109" y="854"/>
                    </a:lnTo>
                    <a:lnTo>
                      <a:pt x="1106" y="858"/>
                    </a:lnTo>
                    <a:lnTo>
                      <a:pt x="1103" y="859"/>
                    </a:lnTo>
                    <a:lnTo>
                      <a:pt x="1099" y="861"/>
                    </a:lnTo>
                    <a:lnTo>
                      <a:pt x="1098" y="863"/>
                    </a:lnTo>
                    <a:lnTo>
                      <a:pt x="1098" y="864"/>
                    </a:lnTo>
                    <a:lnTo>
                      <a:pt x="1096" y="866"/>
                    </a:lnTo>
                    <a:lnTo>
                      <a:pt x="1094" y="866"/>
                    </a:lnTo>
                    <a:lnTo>
                      <a:pt x="1092" y="868"/>
                    </a:lnTo>
                    <a:lnTo>
                      <a:pt x="1091" y="868"/>
                    </a:lnTo>
                    <a:lnTo>
                      <a:pt x="1091" y="866"/>
                    </a:lnTo>
                    <a:lnTo>
                      <a:pt x="1092" y="864"/>
                    </a:lnTo>
                    <a:lnTo>
                      <a:pt x="1094" y="863"/>
                    </a:lnTo>
                    <a:lnTo>
                      <a:pt x="1098" y="859"/>
                    </a:lnTo>
                    <a:lnTo>
                      <a:pt x="1101" y="856"/>
                    </a:lnTo>
                    <a:lnTo>
                      <a:pt x="1101" y="854"/>
                    </a:lnTo>
                    <a:lnTo>
                      <a:pt x="1103" y="854"/>
                    </a:lnTo>
                    <a:lnTo>
                      <a:pt x="1104" y="854"/>
                    </a:lnTo>
                    <a:lnTo>
                      <a:pt x="1106" y="854"/>
                    </a:lnTo>
                    <a:lnTo>
                      <a:pt x="1108" y="853"/>
                    </a:lnTo>
                    <a:lnTo>
                      <a:pt x="1109" y="853"/>
                    </a:lnTo>
                    <a:lnTo>
                      <a:pt x="1109" y="851"/>
                    </a:lnTo>
                    <a:lnTo>
                      <a:pt x="1109" y="849"/>
                    </a:lnTo>
                    <a:lnTo>
                      <a:pt x="1109" y="847"/>
                    </a:lnTo>
                    <a:lnTo>
                      <a:pt x="1111" y="847"/>
                    </a:lnTo>
                    <a:lnTo>
                      <a:pt x="1113" y="847"/>
                    </a:lnTo>
                    <a:lnTo>
                      <a:pt x="1115" y="849"/>
                    </a:lnTo>
                    <a:lnTo>
                      <a:pt x="1116" y="849"/>
                    </a:lnTo>
                    <a:lnTo>
                      <a:pt x="1118" y="847"/>
                    </a:lnTo>
                    <a:lnTo>
                      <a:pt x="1118" y="846"/>
                    </a:lnTo>
                    <a:lnTo>
                      <a:pt x="1116" y="846"/>
                    </a:lnTo>
                    <a:lnTo>
                      <a:pt x="1115" y="846"/>
                    </a:lnTo>
                    <a:lnTo>
                      <a:pt x="1115" y="844"/>
                    </a:lnTo>
                    <a:lnTo>
                      <a:pt x="1115" y="842"/>
                    </a:lnTo>
                    <a:lnTo>
                      <a:pt x="1113" y="842"/>
                    </a:lnTo>
                    <a:lnTo>
                      <a:pt x="1111" y="842"/>
                    </a:lnTo>
                    <a:lnTo>
                      <a:pt x="1111" y="844"/>
                    </a:lnTo>
                    <a:lnTo>
                      <a:pt x="1109" y="844"/>
                    </a:lnTo>
                    <a:lnTo>
                      <a:pt x="1108" y="844"/>
                    </a:lnTo>
                    <a:lnTo>
                      <a:pt x="1106" y="844"/>
                    </a:lnTo>
                    <a:lnTo>
                      <a:pt x="1106" y="846"/>
                    </a:lnTo>
                    <a:lnTo>
                      <a:pt x="1101" y="847"/>
                    </a:lnTo>
                    <a:lnTo>
                      <a:pt x="1099" y="847"/>
                    </a:lnTo>
                    <a:lnTo>
                      <a:pt x="1098" y="847"/>
                    </a:lnTo>
                    <a:lnTo>
                      <a:pt x="1094" y="849"/>
                    </a:lnTo>
                    <a:lnTo>
                      <a:pt x="1092" y="849"/>
                    </a:lnTo>
                    <a:lnTo>
                      <a:pt x="1092" y="847"/>
                    </a:lnTo>
                    <a:lnTo>
                      <a:pt x="1091" y="847"/>
                    </a:lnTo>
                    <a:lnTo>
                      <a:pt x="1091" y="846"/>
                    </a:lnTo>
                    <a:lnTo>
                      <a:pt x="1092" y="846"/>
                    </a:lnTo>
                    <a:lnTo>
                      <a:pt x="1094" y="844"/>
                    </a:lnTo>
                    <a:lnTo>
                      <a:pt x="1096" y="842"/>
                    </a:lnTo>
                    <a:lnTo>
                      <a:pt x="1098" y="837"/>
                    </a:lnTo>
                    <a:lnTo>
                      <a:pt x="1099" y="829"/>
                    </a:lnTo>
                    <a:lnTo>
                      <a:pt x="1099" y="827"/>
                    </a:lnTo>
                    <a:lnTo>
                      <a:pt x="1099" y="825"/>
                    </a:lnTo>
                    <a:lnTo>
                      <a:pt x="1096" y="819"/>
                    </a:lnTo>
                    <a:lnTo>
                      <a:pt x="1094" y="817"/>
                    </a:lnTo>
                    <a:lnTo>
                      <a:pt x="1092" y="819"/>
                    </a:lnTo>
                    <a:lnTo>
                      <a:pt x="1089" y="820"/>
                    </a:lnTo>
                    <a:lnTo>
                      <a:pt x="1087" y="822"/>
                    </a:lnTo>
                    <a:lnTo>
                      <a:pt x="1084" y="825"/>
                    </a:lnTo>
                    <a:lnTo>
                      <a:pt x="1082" y="829"/>
                    </a:lnTo>
                    <a:lnTo>
                      <a:pt x="1082" y="831"/>
                    </a:lnTo>
                    <a:lnTo>
                      <a:pt x="1082" y="832"/>
                    </a:lnTo>
                    <a:lnTo>
                      <a:pt x="1081" y="832"/>
                    </a:lnTo>
                    <a:lnTo>
                      <a:pt x="1079" y="834"/>
                    </a:lnTo>
                    <a:lnTo>
                      <a:pt x="1077" y="834"/>
                    </a:lnTo>
                    <a:lnTo>
                      <a:pt x="1077" y="831"/>
                    </a:lnTo>
                    <a:lnTo>
                      <a:pt x="1076" y="829"/>
                    </a:lnTo>
                    <a:lnTo>
                      <a:pt x="1074" y="829"/>
                    </a:lnTo>
                    <a:lnTo>
                      <a:pt x="1072" y="831"/>
                    </a:lnTo>
                    <a:lnTo>
                      <a:pt x="1070" y="832"/>
                    </a:lnTo>
                    <a:lnTo>
                      <a:pt x="1070" y="834"/>
                    </a:lnTo>
                    <a:lnTo>
                      <a:pt x="1069" y="834"/>
                    </a:lnTo>
                    <a:lnTo>
                      <a:pt x="1069" y="836"/>
                    </a:lnTo>
                    <a:lnTo>
                      <a:pt x="1069" y="837"/>
                    </a:lnTo>
                    <a:lnTo>
                      <a:pt x="1070" y="837"/>
                    </a:lnTo>
                    <a:lnTo>
                      <a:pt x="1072" y="839"/>
                    </a:lnTo>
                    <a:lnTo>
                      <a:pt x="1072" y="841"/>
                    </a:lnTo>
                    <a:lnTo>
                      <a:pt x="1069" y="842"/>
                    </a:lnTo>
                    <a:lnTo>
                      <a:pt x="1069" y="844"/>
                    </a:lnTo>
                    <a:lnTo>
                      <a:pt x="1069" y="846"/>
                    </a:lnTo>
                    <a:lnTo>
                      <a:pt x="1069" y="847"/>
                    </a:lnTo>
                    <a:lnTo>
                      <a:pt x="1070" y="849"/>
                    </a:lnTo>
                    <a:lnTo>
                      <a:pt x="1072" y="851"/>
                    </a:lnTo>
                    <a:lnTo>
                      <a:pt x="1074" y="851"/>
                    </a:lnTo>
                    <a:lnTo>
                      <a:pt x="1077" y="851"/>
                    </a:lnTo>
                    <a:lnTo>
                      <a:pt x="1079" y="853"/>
                    </a:lnTo>
                    <a:lnTo>
                      <a:pt x="1077" y="856"/>
                    </a:lnTo>
                    <a:lnTo>
                      <a:pt x="1077" y="858"/>
                    </a:lnTo>
                    <a:lnTo>
                      <a:pt x="1079" y="858"/>
                    </a:lnTo>
                    <a:lnTo>
                      <a:pt x="1081" y="859"/>
                    </a:lnTo>
                    <a:lnTo>
                      <a:pt x="1081" y="861"/>
                    </a:lnTo>
                    <a:lnTo>
                      <a:pt x="1081" y="868"/>
                    </a:lnTo>
                    <a:lnTo>
                      <a:pt x="1081" y="871"/>
                    </a:lnTo>
                    <a:lnTo>
                      <a:pt x="1081" y="875"/>
                    </a:lnTo>
                    <a:lnTo>
                      <a:pt x="1082" y="876"/>
                    </a:lnTo>
                    <a:lnTo>
                      <a:pt x="1084" y="876"/>
                    </a:lnTo>
                    <a:lnTo>
                      <a:pt x="1086" y="875"/>
                    </a:lnTo>
                    <a:lnTo>
                      <a:pt x="1087" y="875"/>
                    </a:lnTo>
                    <a:lnTo>
                      <a:pt x="1087" y="873"/>
                    </a:lnTo>
                    <a:lnTo>
                      <a:pt x="1087" y="870"/>
                    </a:lnTo>
                    <a:lnTo>
                      <a:pt x="1089" y="870"/>
                    </a:lnTo>
                    <a:lnTo>
                      <a:pt x="1091" y="871"/>
                    </a:lnTo>
                    <a:lnTo>
                      <a:pt x="1092" y="871"/>
                    </a:lnTo>
                    <a:lnTo>
                      <a:pt x="1094" y="871"/>
                    </a:lnTo>
                    <a:lnTo>
                      <a:pt x="1096" y="871"/>
                    </a:lnTo>
                    <a:lnTo>
                      <a:pt x="1098" y="871"/>
                    </a:lnTo>
                    <a:lnTo>
                      <a:pt x="1096" y="871"/>
                    </a:lnTo>
                    <a:lnTo>
                      <a:pt x="1092" y="875"/>
                    </a:lnTo>
                    <a:lnTo>
                      <a:pt x="1091" y="876"/>
                    </a:lnTo>
                    <a:lnTo>
                      <a:pt x="1089" y="878"/>
                    </a:lnTo>
                    <a:lnTo>
                      <a:pt x="1069" y="893"/>
                    </a:lnTo>
                    <a:lnTo>
                      <a:pt x="1064" y="897"/>
                    </a:lnTo>
                    <a:lnTo>
                      <a:pt x="1060" y="900"/>
                    </a:lnTo>
                    <a:lnTo>
                      <a:pt x="1060" y="902"/>
                    </a:lnTo>
                    <a:lnTo>
                      <a:pt x="1059" y="902"/>
                    </a:lnTo>
                    <a:lnTo>
                      <a:pt x="1054" y="908"/>
                    </a:lnTo>
                    <a:lnTo>
                      <a:pt x="1048" y="912"/>
                    </a:lnTo>
                    <a:lnTo>
                      <a:pt x="1045" y="915"/>
                    </a:lnTo>
                    <a:lnTo>
                      <a:pt x="1043" y="919"/>
                    </a:lnTo>
                    <a:lnTo>
                      <a:pt x="1042" y="919"/>
                    </a:lnTo>
                    <a:lnTo>
                      <a:pt x="1037" y="922"/>
                    </a:lnTo>
                    <a:lnTo>
                      <a:pt x="1035" y="925"/>
                    </a:lnTo>
                    <a:lnTo>
                      <a:pt x="1031" y="927"/>
                    </a:lnTo>
                    <a:lnTo>
                      <a:pt x="1030" y="927"/>
                    </a:lnTo>
                    <a:lnTo>
                      <a:pt x="1025" y="930"/>
                    </a:lnTo>
                    <a:lnTo>
                      <a:pt x="1023" y="930"/>
                    </a:lnTo>
                    <a:lnTo>
                      <a:pt x="1016" y="936"/>
                    </a:lnTo>
                    <a:lnTo>
                      <a:pt x="994" y="949"/>
                    </a:lnTo>
                    <a:lnTo>
                      <a:pt x="986" y="954"/>
                    </a:lnTo>
                    <a:lnTo>
                      <a:pt x="976" y="959"/>
                    </a:lnTo>
                    <a:lnTo>
                      <a:pt x="969" y="963"/>
                    </a:lnTo>
                    <a:lnTo>
                      <a:pt x="957" y="969"/>
                    </a:lnTo>
                    <a:lnTo>
                      <a:pt x="954" y="969"/>
                    </a:lnTo>
                    <a:lnTo>
                      <a:pt x="952" y="973"/>
                    </a:lnTo>
                    <a:lnTo>
                      <a:pt x="950" y="973"/>
                    </a:lnTo>
                    <a:lnTo>
                      <a:pt x="947" y="976"/>
                    </a:lnTo>
                    <a:lnTo>
                      <a:pt x="945" y="978"/>
                    </a:lnTo>
                    <a:lnTo>
                      <a:pt x="943" y="978"/>
                    </a:lnTo>
                    <a:lnTo>
                      <a:pt x="943" y="980"/>
                    </a:lnTo>
                    <a:lnTo>
                      <a:pt x="940" y="981"/>
                    </a:lnTo>
                    <a:lnTo>
                      <a:pt x="940" y="983"/>
                    </a:lnTo>
                    <a:lnTo>
                      <a:pt x="938" y="983"/>
                    </a:lnTo>
                    <a:lnTo>
                      <a:pt x="938" y="981"/>
                    </a:lnTo>
                    <a:lnTo>
                      <a:pt x="940" y="981"/>
                    </a:lnTo>
                    <a:lnTo>
                      <a:pt x="940" y="980"/>
                    </a:lnTo>
                    <a:lnTo>
                      <a:pt x="943" y="976"/>
                    </a:lnTo>
                    <a:lnTo>
                      <a:pt x="950" y="971"/>
                    </a:lnTo>
                    <a:lnTo>
                      <a:pt x="954" y="969"/>
                    </a:lnTo>
                    <a:lnTo>
                      <a:pt x="955" y="968"/>
                    </a:lnTo>
                    <a:lnTo>
                      <a:pt x="962" y="964"/>
                    </a:lnTo>
                    <a:lnTo>
                      <a:pt x="965" y="963"/>
                    </a:lnTo>
                    <a:lnTo>
                      <a:pt x="971" y="959"/>
                    </a:lnTo>
                    <a:lnTo>
                      <a:pt x="972" y="959"/>
                    </a:lnTo>
                    <a:lnTo>
                      <a:pt x="974" y="958"/>
                    </a:lnTo>
                    <a:lnTo>
                      <a:pt x="977" y="958"/>
                    </a:lnTo>
                    <a:lnTo>
                      <a:pt x="977" y="956"/>
                    </a:lnTo>
                    <a:lnTo>
                      <a:pt x="977" y="953"/>
                    </a:lnTo>
                    <a:lnTo>
                      <a:pt x="977" y="951"/>
                    </a:lnTo>
                    <a:lnTo>
                      <a:pt x="976" y="951"/>
                    </a:lnTo>
                    <a:lnTo>
                      <a:pt x="976" y="953"/>
                    </a:lnTo>
                    <a:lnTo>
                      <a:pt x="972" y="951"/>
                    </a:lnTo>
                    <a:lnTo>
                      <a:pt x="971" y="953"/>
                    </a:lnTo>
                    <a:lnTo>
                      <a:pt x="969" y="954"/>
                    </a:lnTo>
                    <a:lnTo>
                      <a:pt x="965" y="954"/>
                    </a:lnTo>
                    <a:lnTo>
                      <a:pt x="962" y="956"/>
                    </a:lnTo>
                    <a:lnTo>
                      <a:pt x="957" y="958"/>
                    </a:lnTo>
                    <a:lnTo>
                      <a:pt x="957" y="959"/>
                    </a:lnTo>
                    <a:lnTo>
                      <a:pt x="954" y="959"/>
                    </a:lnTo>
                    <a:lnTo>
                      <a:pt x="954" y="958"/>
                    </a:lnTo>
                    <a:lnTo>
                      <a:pt x="954" y="956"/>
                    </a:lnTo>
                    <a:lnTo>
                      <a:pt x="955" y="956"/>
                    </a:lnTo>
                    <a:lnTo>
                      <a:pt x="955" y="954"/>
                    </a:lnTo>
                    <a:lnTo>
                      <a:pt x="954" y="953"/>
                    </a:lnTo>
                    <a:lnTo>
                      <a:pt x="955" y="951"/>
                    </a:lnTo>
                    <a:lnTo>
                      <a:pt x="955" y="949"/>
                    </a:lnTo>
                    <a:lnTo>
                      <a:pt x="957" y="947"/>
                    </a:lnTo>
                    <a:lnTo>
                      <a:pt x="957" y="946"/>
                    </a:lnTo>
                    <a:lnTo>
                      <a:pt x="955" y="946"/>
                    </a:lnTo>
                    <a:lnTo>
                      <a:pt x="954" y="946"/>
                    </a:lnTo>
                    <a:lnTo>
                      <a:pt x="950" y="947"/>
                    </a:lnTo>
                    <a:lnTo>
                      <a:pt x="948" y="947"/>
                    </a:lnTo>
                    <a:lnTo>
                      <a:pt x="947" y="949"/>
                    </a:lnTo>
                    <a:lnTo>
                      <a:pt x="947" y="951"/>
                    </a:lnTo>
                    <a:lnTo>
                      <a:pt x="947" y="953"/>
                    </a:lnTo>
                    <a:lnTo>
                      <a:pt x="945" y="953"/>
                    </a:lnTo>
                    <a:lnTo>
                      <a:pt x="943" y="953"/>
                    </a:lnTo>
                    <a:lnTo>
                      <a:pt x="940" y="954"/>
                    </a:lnTo>
                    <a:lnTo>
                      <a:pt x="940" y="956"/>
                    </a:lnTo>
                    <a:lnTo>
                      <a:pt x="938" y="956"/>
                    </a:lnTo>
                    <a:lnTo>
                      <a:pt x="930" y="961"/>
                    </a:lnTo>
                    <a:lnTo>
                      <a:pt x="928" y="961"/>
                    </a:lnTo>
                    <a:lnTo>
                      <a:pt x="930" y="959"/>
                    </a:lnTo>
                    <a:lnTo>
                      <a:pt x="930" y="958"/>
                    </a:lnTo>
                    <a:lnTo>
                      <a:pt x="928" y="956"/>
                    </a:lnTo>
                    <a:lnTo>
                      <a:pt x="926" y="956"/>
                    </a:lnTo>
                    <a:lnTo>
                      <a:pt x="928" y="954"/>
                    </a:lnTo>
                    <a:lnTo>
                      <a:pt x="928" y="953"/>
                    </a:lnTo>
                    <a:lnTo>
                      <a:pt x="926" y="953"/>
                    </a:lnTo>
                    <a:lnTo>
                      <a:pt x="923" y="953"/>
                    </a:lnTo>
                    <a:lnTo>
                      <a:pt x="921" y="953"/>
                    </a:lnTo>
                    <a:lnTo>
                      <a:pt x="920" y="949"/>
                    </a:lnTo>
                    <a:lnTo>
                      <a:pt x="921" y="949"/>
                    </a:lnTo>
                    <a:lnTo>
                      <a:pt x="921" y="947"/>
                    </a:lnTo>
                    <a:lnTo>
                      <a:pt x="921" y="946"/>
                    </a:lnTo>
                    <a:lnTo>
                      <a:pt x="920" y="946"/>
                    </a:lnTo>
                    <a:lnTo>
                      <a:pt x="920" y="944"/>
                    </a:lnTo>
                    <a:lnTo>
                      <a:pt x="920" y="942"/>
                    </a:lnTo>
                    <a:lnTo>
                      <a:pt x="918" y="942"/>
                    </a:lnTo>
                    <a:lnTo>
                      <a:pt x="915" y="944"/>
                    </a:lnTo>
                    <a:lnTo>
                      <a:pt x="913" y="944"/>
                    </a:lnTo>
                    <a:lnTo>
                      <a:pt x="913" y="946"/>
                    </a:lnTo>
                    <a:lnTo>
                      <a:pt x="911" y="946"/>
                    </a:lnTo>
                    <a:lnTo>
                      <a:pt x="913" y="947"/>
                    </a:lnTo>
                    <a:lnTo>
                      <a:pt x="915" y="949"/>
                    </a:lnTo>
                    <a:lnTo>
                      <a:pt x="915" y="951"/>
                    </a:lnTo>
                    <a:lnTo>
                      <a:pt x="916" y="951"/>
                    </a:lnTo>
                    <a:lnTo>
                      <a:pt x="916" y="953"/>
                    </a:lnTo>
                    <a:lnTo>
                      <a:pt x="916" y="954"/>
                    </a:lnTo>
                    <a:lnTo>
                      <a:pt x="916" y="959"/>
                    </a:lnTo>
                    <a:lnTo>
                      <a:pt x="920" y="959"/>
                    </a:lnTo>
                    <a:lnTo>
                      <a:pt x="921" y="959"/>
                    </a:lnTo>
                    <a:lnTo>
                      <a:pt x="921" y="961"/>
                    </a:lnTo>
                    <a:lnTo>
                      <a:pt x="923" y="963"/>
                    </a:lnTo>
                    <a:lnTo>
                      <a:pt x="925" y="963"/>
                    </a:lnTo>
                    <a:lnTo>
                      <a:pt x="926" y="964"/>
                    </a:lnTo>
                    <a:lnTo>
                      <a:pt x="926" y="966"/>
                    </a:lnTo>
                    <a:lnTo>
                      <a:pt x="932" y="969"/>
                    </a:lnTo>
                    <a:lnTo>
                      <a:pt x="935" y="973"/>
                    </a:lnTo>
                    <a:lnTo>
                      <a:pt x="937" y="975"/>
                    </a:lnTo>
                    <a:lnTo>
                      <a:pt x="937" y="976"/>
                    </a:lnTo>
                    <a:lnTo>
                      <a:pt x="932" y="978"/>
                    </a:lnTo>
                    <a:lnTo>
                      <a:pt x="930" y="980"/>
                    </a:lnTo>
                    <a:lnTo>
                      <a:pt x="926" y="981"/>
                    </a:lnTo>
                    <a:lnTo>
                      <a:pt x="925" y="981"/>
                    </a:lnTo>
                    <a:lnTo>
                      <a:pt x="923" y="983"/>
                    </a:lnTo>
                    <a:lnTo>
                      <a:pt x="921" y="983"/>
                    </a:lnTo>
                    <a:lnTo>
                      <a:pt x="920" y="985"/>
                    </a:lnTo>
                    <a:lnTo>
                      <a:pt x="918" y="986"/>
                    </a:lnTo>
                    <a:lnTo>
                      <a:pt x="913" y="986"/>
                    </a:lnTo>
                    <a:lnTo>
                      <a:pt x="911" y="988"/>
                    </a:lnTo>
                    <a:lnTo>
                      <a:pt x="910" y="986"/>
                    </a:lnTo>
                    <a:lnTo>
                      <a:pt x="908" y="986"/>
                    </a:lnTo>
                    <a:lnTo>
                      <a:pt x="908" y="988"/>
                    </a:lnTo>
                    <a:lnTo>
                      <a:pt x="908" y="986"/>
                    </a:lnTo>
                    <a:lnTo>
                      <a:pt x="908" y="985"/>
                    </a:lnTo>
                    <a:lnTo>
                      <a:pt x="908" y="981"/>
                    </a:lnTo>
                    <a:lnTo>
                      <a:pt x="908" y="980"/>
                    </a:lnTo>
                    <a:lnTo>
                      <a:pt x="906" y="980"/>
                    </a:lnTo>
                    <a:lnTo>
                      <a:pt x="903" y="980"/>
                    </a:lnTo>
                    <a:lnTo>
                      <a:pt x="901" y="980"/>
                    </a:lnTo>
                    <a:lnTo>
                      <a:pt x="901" y="981"/>
                    </a:lnTo>
                    <a:lnTo>
                      <a:pt x="899" y="983"/>
                    </a:lnTo>
                    <a:lnTo>
                      <a:pt x="899" y="985"/>
                    </a:lnTo>
                    <a:lnTo>
                      <a:pt x="899" y="986"/>
                    </a:lnTo>
                    <a:lnTo>
                      <a:pt x="899" y="988"/>
                    </a:lnTo>
                    <a:lnTo>
                      <a:pt x="899" y="990"/>
                    </a:lnTo>
                    <a:lnTo>
                      <a:pt x="899" y="991"/>
                    </a:lnTo>
                    <a:lnTo>
                      <a:pt x="898" y="993"/>
                    </a:lnTo>
                    <a:lnTo>
                      <a:pt x="898" y="995"/>
                    </a:lnTo>
                    <a:lnTo>
                      <a:pt x="899" y="998"/>
                    </a:lnTo>
                    <a:lnTo>
                      <a:pt x="898" y="1002"/>
                    </a:lnTo>
                    <a:lnTo>
                      <a:pt x="894" y="1005"/>
                    </a:lnTo>
                    <a:lnTo>
                      <a:pt x="891" y="1007"/>
                    </a:lnTo>
                    <a:lnTo>
                      <a:pt x="889" y="1010"/>
                    </a:lnTo>
                    <a:lnTo>
                      <a:pt x="888" y="1010"/>
                    </a:lnTo>
                    <a:lnTo>
                      <a:pt x="886" y="1014"/>
                    </a:lnTo>
                    <a:lnTo>
                      <a:pt x="882" y="1014"/>
                    </a:lnTo>
                    <a:lnTo>
                      <a:pt x="879" y="1012"/>
                    </a:lnTo>
                    <a:lnTo>
                      <a:pt x="877" y="1012"/>
                    </a:lnTo>
                    <a:lnTo>
                      <a:pt x="876" y="1012"/>
                    </a:lnTo>
                    <a:lnTo>
                      <a:pt x="876" y="1014"/>
                    </a:lnTo>
                    <a:lnTo>
                      <a:pt x="877" y="1015"/>
                    </a:lnTo>
                    <a:lnTo>
                      <a:pt x="876" y="1017"/>
                    </a:lnTo>
                    <a:lnTo>
                      <a:pt x="876" y="1019"/>
                    </a:lnTo>
                    <a:lnTo>
                      <a:pt x="876" y="1020"/>
                    </a:lnTo>
                    <a:lnTo>
                      <a:pt x="876" y="1022"/>
                    </a:lnTo>
                    <a:lnTo>
                      <a:pt x="876" y="1024"/>
                    </a:lnTo>
                    <a:lnTo>
                      <a:pt x="874" y="1024"/>
                    </a:lnTo>
                    <a:lnTo>
                      <a:pt x="872" y="1027"/>
                    </a:lnTo>
                    <a:lnTo>
                      <a:pt x="871" y="1029"/>
                    </a:lnTo>
                    <a:lnTo>
                      <a:pt x="867" y="1036"/>
                    </a:lnTo>
                    <a:lnTo>
                      <a:pt x="865" y="1036"/>
                    </a:lnTo>
                    <a:lnTo>
                      <a:pt x="865" y="1039"/>
                    </a:lnTo>
                    <a:lnTo>
                      <a:pt x="864" y="1039"/>
                    </a:lnTo>
                    <a:lnTo>
                      <a:pt x="864" y="1041"/>
                    </a:lnTo>
                    <a:lnTo>
                      <a:pt x="860" y="1046"/>
                    </a:lnTo>
                    <a:lnTo>
                      <a:pt x="860" y="1047"/>
                    </a:lnTo>
                    <a:lnTo>
                      <a:pt x="859" y="1047"/>
                    </a:lnTo>
                    <a:lnTo>
                      <a:pt x="857" y="1047"/>
                    </a:lnTo>
                    <a:lnTo>
                      <a:pt x="857" y="1046"/>
                    </a:lnTo>
                    <a:lnTo>
                      <a:pt x="855" y="1044"/>
                    </a:lnTo>
                    <a:lnTo>
                      <a:pt x="855" y="1042"/>
                    </a:lnTo>
                    <a:lnTo>
                      <a:pt x="854" y="1041"/>
                    </a:lnTo>
                    <a:lnTo>
                      <a:pt x="852" y="1041"/>
                    </a:lnTo>
                    <a:lnTo>
                      <a:pt x="850" y="1041"/>
                    </a:lnTo>
                    <a:lnTo>
                      <a:pt x="849" y="1041"/>
                    </a:lnTo>
                    <a:lnTo>
                      <a:pt x="847" y="1042"/>
                    </a:lnTo>
                    <a:lnTo>
                      <a:pt x="843" y="1044"/>
                    </a:lnTo>
                    <a:lnTo>
                      <a:pt x="842" y="1046"/>
                    </a:lnTo>
                    <a:lnTo>
                      <a:pt x="840" y="1049"/>
                    </a:lnTo>
                    <a:lnTo>
                      <a:pt x="840" y="1052"/>
                    </a:lnTo>
                    <a:lnTo>
                      <a:pt x="840" y="1054"/>
                    </a:lnTo>
                    <a:lnTo>
                      <a:pt x="842" y="1056"/>
                    </a:lnTo>
                    <a:lnTo>
                      <a:pt x="845" y="1059"/>
                    </a:lnTo>
                    <a:lnTo>
                      <a:pt x="847" y="1061"/>
                    </a:lnTo>
                    <a:lnTo>
                      <a:pt x="854" y="1063"/>
                    </a:lnTo>
                    <a:lnTo>
                      <a:pt x="854" y="1064"/>
                    </a:lnTo>
                    <a:lnTo>
                      <a:pt x="852" y="1064"/>
                    </a:lnTo>
                    <a:lnTo>
                      <a:pt x="849" y="1071"/>
                    </a:lnTo>
                    <a:lnTo>
                      <a:pt x="849" y="1073"/>
                    </a:lnTo>
                    <a:lnTo>
                      <a:pt x="850" y="1074"/>
                    </a:lnTo>
                    <a:lnTo>
                      <a:pt x="849" y="1074"/>
                    </a:lnTo>
                    <a:lnTo>
                      <a:pt x="847" y="1076"/>
                    </a:lnTo>
                    <a:lnTo>
                      <a:pt x="847" y="1078"/>
                    </a:lnTo>
                    <a:lnTo>
                      <a:pt x="845" y="1081"/>
                    </a:lnTo>
                    <a:lnTo>
                      <a:pt x="845" y="1083"/>
                    </a:lnTo>
                    <a:lnTo>
                      <a:pt x="843" y="1085"/>
                    </a:lnTo>
                    <a:lnTo>
                      <a:pt x="843" y="1088"/>
                    </a:lnTo>
                    <a:lnTo>
                      <a:pt x="843" y="1090"/>
                    </a:lnTo>
                    <a:lnTo>
                      <a:pt x="842" y="1091"/>
                    </a:lnTo>
                    <a:lnTo>
                      <a:pt x="842" y="1093"/>
                    </a:lnTo>
                    <a:lnTo>
                      <a:pt x="842" y="1095"/>
                    </a:lnTo>
                    <a:lnTo>
                      <a:pt x="842" y="1097"/>
                    </a:lnTo>
                    <a:lnTo>
                      <a:pt x="840" y="1098"/>
                    </a:lnTo>
                    <a:lnTo>
                      <a:pt x="838" y="1103"/>
                    </a:lnTo>
                    <a:lnTo>
                      <a:pt x="838" y="1105"/>
                    </a:lnTo>
                    <a:lnTo>
                      <a:pt x="837" y="1105"/>
                    </a:lnTo>
                    <a:lnTo>
                      <a:pt x="837" y="1107"/>
                    </a:lnTo>
                    <a:lnTo>
                      <a:pt x="835" y="1107"/>
                    </a:lnTo>
                    <a:lnTo>
                      <a:pt x="833" y="1107"/>
                    </a:lnTo>
                    <a:lnTo>
                      <a:pt x="830" y="1108"/>
                    </a:lnTo>
                    <a:lnTo>
                      <a:pt x="828" y="1110"/>
                    </a:lnTo>
                    <a:lnTo>
                      <a:pt x="827" y="1110"/>
                    </a:lnTo>
                    <a:lnTo>
                      <a:pt x="825" y="1110"/>
                    </a:lnTo>
                    <a:lnTo>
                      <a:pt x="825" y="1108"/>
                    </a:lnTo>
                    <a:lnTo>
                      <a:pt x="827" y="1108"/>
                    </a:lnTo>
                    <a:lnTo>
                      <a:pt x="827" y="1107"/>
                    </a:lnTo>
                    <a:lnTo>
                      <a:pt x="828" y="1107"/>
                    </a:lnTo>
                    <a:lnTo>
                      <a:pt x="830" y="1107"/>
                    </a:lnTo>
                    <a:lnTo>
                      <a:pt x="828" y="1105"/>
                    </a:lnTo>
                    <a:lnTo>
                      <a:pt x="830" y="1105"/>
                    </a:lnTo>
                    <a:lnTo>
                      <a:pt x="830" y="1103"/>
                    </a:lnTo>
                    <a:lnTo>
                      <a:pt x="830" y="1102"/>
                    </a:lnTo>
                    <a:lnTo>
                      <a:pt x="828" y="1100"/>
                    </a:lnTo>
                    <a:lnTo>
                      <a:pt x="827" y="1102"/>
                    </a:lnTo>
                    <a:lnTo>
                      <a:pt x="825" y="1103"/>
                    </a:lnTo>
                    <a:lnTo>
                      <a:pt x="821" y="1107"/>
                    </a:lnTo>
                    <a:lnTo>
                      <a:pt x="818" y="1110"/>
                    </a:lnTo>
                    <a:lnTo>
                      <a:pt x="816" y="1108"/>
                    </a:lnTo>
                    <a:lnTo>
                      <a:pt x="816" y="1110"/>
                    </a:lnTo>
                    <a:lnTo>
                      <a:pt x="815" y="1112"/>
                    </a:lnTo>
                    <a:lnTo>
                      <a:pt x="815" y="1113"/>
                    </a:lnTo>
                    <a:lnTo>
                      <a:pt x="816" y="1113"/>
                    </a:lnTo>
                    <a:lnTo>
                      <a:pt x="816" y="1115"/>
                    </a:lnTo>
                    <a:lnTo>
                      <a:pt x="820" y="1115"/>
                    </a:lnTo>
                    <a:lnTo>
                      <a:pt x="821" y="1115"/>
                    </a:lnTo>
                    <a:lnTo>
                      <a:pt x="823" y="1115"/>
                    </a:lnTo>
                    <a:lnTo>
                      <a:pt x="825" y="1117"/>
                    </a:lnTo>
                    <a:lnTo>
                      <a:pt x="827" y="1115"/>
                    </a:lnTo>
                    <a:lnTo>
                      <a:pt x="828" y="1115"/>
                    </a:lnTo>
                    <a:lnTo>
                      <a:pt x="830" y="1113"/>
                    </a:lnTo>
                    <a:lnTo>
                      <a:pt x="832" y="1113"/>
                    </a:lnTo>
                    <a:lnTo>
                      <a:pt x="833" y="1113"/>
                    </a:lnTo>
                    <a:lnTo>
                      <a:pt x="833" y="1112"/>
                    </a:lnTo>
                    <a:lnTo>
                      <a:pt x="837" y="1112"/>
                    </a:lnTo>
                    <a:lnTo>
                      <a:pt x="837" y="1113"/>
                    </a:lnTo>
                    <a:lnTo>
                      <a:pt x="835" y="1119"/>
                    </a:lnTo>
                    <a:lnTo>
                      <a:pt x="833" y="1125"/>
                    </a:lnTo>
                    <a:lnTo>
                      <a:pt x="835" y="1129"/>
                    </a:lnTo>
                    <a:lnTo>
                      <a:pt x="833" y="1129"/>
                    </a:lnTo>
                    <a:lnTo>
                      <a:pt x="833" y="1130"/>
                    </a:lnTo>
                    <a:lnTo>
                      <a:pt x="833" y="1132"/>
                    </a:lnTo>
                    <a:lnTo>
                      <a:pt x="832" y="1132"/>
                    </a:lnTo>
                    <a:lnTo>
                      <a:pt x="830" y="1130"/>
                    </a:lnTo>
                    <a:lnTo>
                      <a:pt x="828" y="1132"/>
                    </a:lnTo>
                    <a:lnTo>
                      <a:pt x="830" y="1134"/>
                    </a:lnTo>
                    <a:lnTo>
                      <a:pt x="832" y="1135"/>
                    </a:lnTo>
                    <a:lnTo>
                      <a:pt x="830" y="1135"/>
                    </a:lnTo>
                    <a:lnTo>
                      <a:pt x="830" y="1137"/>
                    </a:lnTo>
                    <a:lnTo>
                      <a:pt x="830" y="1139"/>
                    </a:lnTo>
                    <a:lnTo>
                      <a:pt x="832" y="1139"/>
                    </a:lnTo>
                    <a:lnTo>
                      <a:pt x="832" y="1141"/>
                    </a:lnTo>
                    <a:lnTo>
                      <a:pt x="830" y="1142"/>
                    </a:lnTo>
                    <a:lnTo>
                      <a:pt x="825" y="1142"/>
                    </a:lnTo>
                    <a:lnTo>
                      <a:pt x="823" y="1144"/>
                    </a:lnTo>
                    <a:lnTo>
                      <a:pt x="823" y="1146"/>
                    </a:lnTo>
                    <a:lnTo>
                      <a:pt x="823" y="1147"/>
                    </a:lnTo>
                    <a:lnTo>
                      <a:pt x="823" y="1149"/>
                    </a:lnTo>
                    <a:lnTo>
                      <a:pt x="825" y="1154"/>
                    </a:lnTo>
                    <a:lnTo>
                      <a:pt x="823" y="1154"/>
                    </a:lnTo>
                    <a:lnTo>
                      <a:pt x="823" y="1156"/>
                    </a:lnTo>
                    <a:lnTo>
                      <a:pt x="823" y="1158"/>
                    </a:lnTo>
                    <a:lnTo>
                      <a:pt x="823" y="1159"/>
                    </a:lnTo>
                    <a:lnTo>
                      <a:pt x="821" y="1161"/>
                    </a:lnTo>
                    <a:lnTo>
                      <a:pt x="823" y="1163"/>
                    </a:lnTo>
                    <a:lnTo>
                      <a:pt x="825" y="1163"/>
                    </a:lnTo>
                    <a:lnTo>
                      <a:pt x="827" y="1166"/>
                    </a:lnTo>
                    <a:lnTo>
                      <a:pt x="830" y="1171"/>
                    </a:lnTo>
                    <a:lnTo>
                      <a:pt x="832" y="1171"/>
                    </a:lnTo>
                    <a:lnTo>
                      <a:pt x="832" y="1173"/>
                    </a:lnTo>
                    <a:lnTo>
                      <a:pt x="832" y="1176"/>
                    </a:lnTo>
                    <a:lnTo>
                      <a:pt x="833" y="1185"/>
                    </a:lnTo>
                    <a:lnTo>
                      <a:pt x="833" y="1188"/>
                    </a:lnTo>
                    <a:lnTo>
                      <a:pt x="833" y="1190"/>
                    </a:lnTo>
                    <a:lnTo>
                      <a:pt x="835" y="1193"/>
                    </a:lnTo>
                    <a:lnTo>
                      <a:pt x="835" y="1195"/>
                    </a:lnTo>
                    <a:lnTo>
                      <a:pt x="835" y="1198"/>
                    </a:lnTo>
                    <a:lnTo>
                      <a:pt x="835" y="1200"/>
                    </a:lnTo>
                    <a:lnTo>
                      <a:pt x="835" y="1202"/>
                    </a:lnTo>
                    <a:lnTo>
                      <a:pt x="835" y="1203"/>
                    </a:lnTo>
                    <a:lnTo>
                      <a:pt x="833" y="1205"/>
                    </a:lnTo>
                    <a:lnTo>
                      <a:pt x="833" y="1207"/>
                    </a:lnTo>
                    <a:lnTo>
                      <a:pt x="835" y="1207"/>
                    </a:lnTo>
                    <a:lnTo>
                      <a:pt x="837" y="1207"/>
                    </a:lnTo>
                    <a:lnTo>
                      <a:pt x="837" y="1208"/>
                    </a:lnTo>
                    <a:lnTo>
                      <a:pt x="835" y="1210"/>
                    </a:lnTo>
                    <a:lnTo>
                      <a:pt x="835" y="1212"/>
                    </a:lnTo>
                    <a:lnTo>
                      <a:pt x="837" y="1212"/>
                    </a:lnTo>
                    <a:lnTo>
                      <a:pt x="838" y="1210"/>
                    </a:lnTo>
                    <a:lnTo>
                      <a:pt x="838" y="1212"/>
                    </a:lnTo>
                    <a:lnTo>
                      <a:pt x="840" y="1212"/>
                    </a:lnTo>
                    <a:lnTo>
                      <a:pt x="840" y="1213"/>
                    </a:lnTo>
                    <a:lnTo>
                      <a:pt x="840" y="1215"/>
                    </a:lnTo>
                    <a:lnTo>
                      <a:pt x="838" y="1217"/>
                    </a:lnTo>
                    <a:lnTo>
                      <a:pt x="838" y="1220"/>
                    </a:lnTo>
                    <a:lnTo>
                      <a:pt x="840" y="1220"/>
                    </a:lnTo>
                    <a:lnTo>
                      <a:pt x="840" y="1218"/>
                    </a:lnTo>
                    <a:lnTo>
                      <a:pt x="842" y="1217"/>
                    </a:lnTo>
                    <a:lnTo>
                      <a:pt x="843" y="1217"/>
                    </a:lnTo>
                    <a:lnTo>
                      <a:pt x="843" y="1218"/>
                    </a:lnTo>
                    <a:lnTo>
                      <a:pt x="843" y="1220"/>
                    </a:lnTo>
                    <a:lnTo>
                      <a:pt x="842" y="1222"/>
                    </a:lnTo>
                    <a:lnTo>
                      <a:pt x="842" y="1224"/>
                    </a:lnTo>
                    <a:lnTo>
                      <a:pt x="842" y="1225"/>
                    </a:lnTo>
                    <a:lnTo>
                      <a:pt x="842" y="1229"/>
                    </a:lnTo>
                    <a:lnTo>
                      <a:pt x="843" y="1229"/>
                    </a:lnTo>
                    <a:lnTo>
                      <a:pt x="845" y="1227"/>
                    </a:lnTo>
                    <a:lnTo>
                      <a:pt x="847" y="1230"/>
                    </a:lnTo>
                    <a:lnTo>
                      <a:pt x="845" y="1232"/>
                    </a:lnTo>
                    <a:lnTo>
                      <a:pt x="847" y="1235"/>
                    </a:lnTo>
                    <a:lnTo>
                      <a:pt x="847" y="1237"/>
                    </a:lnTo>
                    <a:lnTo>
                      <a:pt x="847" y="1241"/>
                    </a:lnTo>
                    <a:lnTo>
                      <a:pt x="847" y="1242"/>
                    </a:lnTo>
                    <a:lnTo>
                      <a:pt x="849" y="1244"/>
                    </a:lnTo>
                    <a:lnTo>
                      <a:pt x="849" y="1246"/>
                    </a:lnTo>
                    <a:lnTo>
                      <a:pt x="847" y="1246"/>
                    </a:lnTo>
                    <a:lnTo>
                      <a:pt x="849" y="1249"/>
                    </a:lnTo>
                    <a:lnTo>
                      <a:pt x="850" y="1249"/>
                    </a:lnTo>
                    <a:lnTo>
                      <a:pt x="852" y="1249"/>
                    </a:lnTo>
                    <a:lnTo>
                      <a:pt x="855" y="1251"/>
                    </a:lnTo>
                    <a:lnTo>
                      <a:pt x="857" y="1251"/>
                    </a:lnTo>
                    <a:lnTo>
                      <a:pt x="857" y="1254"/>
                    </a:lnTo>
                    <a:lnTo>
                      <a:pt x="855" y="1256"/>
                    </a:lnTo>
                    <a:lnTo>
                      <a:pt x="854" y="1256"/>
                    </a:lnTo>
                    <a:lnTo>
                      <a:pt x="854" y="1259"/>
                    </a:lnTo>
                    <a:lnTo>
                      <a:pt x="855" y="1259"/>
                    </a:lnTo>
                    <a:lnTo>
                      <a:pt x="855" y="1261"/>
                    </a:lnTo>
                    <a:lnTo>
                      <a:pt x="857" y="1259"/>
                    </a:lnTo>
                    <a:lnTo>
                      <a:pt x="859" y="1259"/>
                    </a:lnTo>
                    <a:lnTo>
                      <a:pt x="860" y="1259"/>
                    </a:lnTo>
                    <a:lnTo>
                      <a:pt x="860" y="1257"/>
                    </a:lnTo>
                    <a:lnTo>
                      <a:pt x="860" y="1256"/>
                    </a:lnTo>
                    <a:lnTo>
                      <a:pt x="859" y="1254"/>
                    </a:lnTo>
                    <a:lnTo>
                      <a:pt x="859" y="1252"/>
                    </a:lnTo>
                    <a:lnTo>
                      <a:pt x="860" y="1252"/>
                    </a:lnTo>
                    <a:lnTo>
                      <a:pt x="860" y="1254"/>
                    </a:lnTo>
                    <a:lnTo>
                      <a:pt x="860" y="1257"/>
                    </a:lnTo>
                    <a:lnTo>
                      <a:pt x="862" y="1263"/>
                    </a:lnTo>
                    <a:lnTo>
                      <a:pt x="859" y="1264"/>
                    </a:lnTo>
                    <a:lnTo>
                      <a:pt x="854" y="1264"/>
                    </a:lnTo>
                    <a:lnTo>
                      <a:pt x="849" y="1264"/>
                    </a:lnTo>
                    <a:lnTo>
                      <a:pt x="842" y="1268"/>
                    </a:lnTo>
                    <a:lnTo>
                      <a:pt x="840" y="1269"/>
                    </a:lnTo>
                    <a:lnTo>
                      <a:pt x="840" y="1273"/>
                    </a:lnTo>
                    <a:lnTo>
                      <a:pt x="835" y="1276"/>
                    </a:lnTo>
                    <a:lnTo>
                      <a:pt x="827" y="1273"/>
                    </a:lnTo>
                    <a:lnTo>
                      <a:pt x="825" y="1271"/>
                    </a:lnTo>
                    <a:lnTo>
                      <a:pt x="818" y="1266"/>
                    </a:lnTo>
                    <a:lnTo>
                      <a:pt x="810" y="1256"/>
                    </a:lnTo>
                    <a:lnTo>
                      <a:pt x="810" y="1254"/>
                    </a:lnTo>
                    <a:lnTo>
                      <a:pt x="791" y="1251"/>
                    </a:lnTo>
                    <a:lnTo>
                      <a:pt x="788" y="1251"/>
                    </a:lnTo>
                    <a:lnTo>
                      <a:pt x="776" y="1251"/>
                    </a:lnTo>
                    <a:lnTo>
                      <a:pt x="772" y="1252"/>
                    </a:lnTo>
                    <a:lnTo>
                      <a:pt x="764" y="1251"/>
                    </a:lnTo>
                    <a:lnTo>
                      <a:pt x="754" y="1249"/>
                    </a:lnTo>
                    <a:lnTo>
                      <a:pt x="750" y="1247"/>
                    </a:lnTo>
                    <a:lnTo>
                      <a:pt x="738" y="1239"/>
                    </a:lnTo>
                    <a:lnTo>
                      <a:pt x="733" y="1232"/>
                    </a:lnTo>
                    <a:lnTo>
                      <a:pt x="732" y="1230"/>
                    </a:lnTo>
                    <a:lnTo>
                      <a:pt x="720" y="1227"/>
                    </a:lnTo>
                    <a:lnTo>
                      <a:pt x="716" y="1227"/>
                    </a:lnTo>
                    <a:lnTo>
                      <a:pt x="715" y="1227"/>
                    </a:lnTo>
                    <a:lnTo>
                      <a:pt x="708" y="1224"/>
                    </a:lnTo>
                    <a:lnTo>
                      <a:pt x="703" y="1217"/>
                    </a:lnTo>
                    <a:lnTo>
                      <a:pt x="698" y="1213"/>
                    </a:lnTo>
                    <a:lnTo>
                      <a:pt x="696" y="1213"/>
                    </a:lnTo>
                    <a:lnTo>
                      <a:pt x="693" y="1213"/>
                    </a:lnTo>
                    <a:lnTo>
                      <a:pt x="674" y="1208"/>
                    </a:lnTo>
                    <a:lnTo>
                      <a:pt x="669" y="1203"/>
                    </a:lnTo>
                    <a:lnTo>
                      <a:pt x="664" y="1190"/>
                    </a:lnTo>
                    <a:lnTo>
                      <a:pt x="662" y="1188"/>
                    </a:lnTo>
                    <a:lnTo>
                      <a:pt x="661" y="1174"/>
                    </a:lnTo>
                    <a:lnTo>
                      <a:pt x="657" y="1163"/>
                    </a:lnTo>
                    <a:lnTo>
                      <a:pt x="654" y="1156"/>
                    </a:lnTo>
                    <a:lnTo>
                      <a:pt x="650" y="1149"/>
                    </a:lnTo>
                    <a:lnTo>
                      <a:pt x="644" y="1146"/>
                    </a:lnTo>
                    <a:lnTo>
                      <a:pt x="638" y="1135"/>
                    </a:lnTo>
                    <a:lnTo>
                      <a:pt x="637" y="1130"/>
                    </a:lnTo>
                    <a:lnTo>
                      <a:pt x="638" y="1130"/>
                    </a:lnTo>
                    <a:lnTo>
                      <a:pt x="640" y="1127"/>
                    </a:lnTo>
                    <a:lnTo>
                      <a:pt x="640" y="1117"/>
                    </a:lnTo>
                    <a:lnTo>
                      <a:pt x="638" y="1108"/>
                    </a:lnTo>
                    <a:lnTo>
                      <a:pt x="638" y="1107"/>
                    </a:lnTo>
                    <a:lnTo>
                      <a:pt x="637" y="1107"/>
                    </a:lnTo>
                    <a:lnTo>
                      <a:pt x="633" y="1105"/>
                    </a:lnTo>
                    <a:lnTo>
                      <a:pt x="632" y="1102"/>
                    </a:lnTo>
                    <a:lnTo>
                      <a:pt x="630" y="1102"/>
                    </a:lnTo>
                    <a:lnTo>
                      <a:pt x="630" y="1100"/>
                    </a:lnTo>
                    <a:lnTo>
                      <a:pt x="633" y="1097"/>
                    </a:lnTo>
                    <a:lnTo>
                      <a:pt x="635" y="1091"/>
                    </a:lnTo>
                    <a:lnTo>
                      <a:pt x="635" y="1090"/>
                    </a:lnTo>
                    <a:lnTo>
                      <a:pt x="637" y="1081"/>
                    </a:lnTo>
                    <a:lnTo>
                      <a:pt x="633" y="1071"/>
                    </a:lnTo>
                    <a:lnTo>
                      <a:pt x="632" y="1068"/>
                    </a:lnTo>
                    <a:lnTo>
                      <a:pt x="625" y="1063"/>
                    </a:lnTo>
                    <a:lnTo>
                      <a:pt x="623" y="1063"/>
                    </a:lnTo>
                    <a:lnTo>
                      <a:pt x="620" y="1063"/>
                    </a:lnTo>
                    <a:lnTo>
                      <a:pt x="603" y="1046"/>
                    </a:lnTo>
                    <a:lnTo>
                      <a:pt x="600" y="1042"/>
                    </a:lnTo>
                    <a:lnTo>
                      <a:pt x="598" y="1036"/>
                    </a:lnTo>
                    <a:lnTo>
                      <a:pt x="598" y="1034"/>
                    </a:lnTo>
                    <a:lnTo>
                      <a:pt x="598" y="1030"/>
                    </a:lnTo>
                    <a:lnTo>
                      <a:pt x="596" y="1029"/>
                    </a:lnTo>
                    <a:lnTo>
                      <a:pt x="589" y="1020"/>
                    </a:lnTo>
                    <a:lnTo>
                      <a:pt x="583" y="1008"/>
                    </a:lnTo>
                    <a:lnTo>
                      <a:pt x="581" y="1003"/>
                    </a:lnTo>
                    <a:lnTo>
                      <a:pt x="581" y="1002"/>
                    </a:lnTo>
                    <a:lnTo>
                      <a:pt x="576" y="1000"/>
                    </a:lnTo>
                    <a:lnTo>
                      <a:pt x="572" y="998"/>
                    </a:lnTo>
                    <a:lnTo>
                      <a:pt x="569" y="997"/>
                    </a:lnTo>
                    <a:lnTo>
                      <a:pt x="569" y="995"/>
                    </a:lnTo>
                    <a:lnTo>
                      <a:pt x="564" y="990"/>
                    </a:lnTo>
                    <a:lnTo>
                      <a:pt x="562" y="986"/>
                    </a:lnTo>
                    <a:lnTo>
                      <a:pt x="557" y="971"/>
                    </a:lnTo>
                    <a:lnTo>
                      <a:pt x="559" y="959"/>
                    </a:lnTo>
                    <a:lnTo>
                      <a:pt x="554" y="958"/>
                    </a:lnTo>
                    <a:lnTo>
                      <a:pt x="552" y="956"/>
                    </a:lnTo>
                    <a:lnTo>
                      <a:pt x="550" y="947"/>
                    </a:lnTo>
                    <a:lnTo>
                      <a:pt x="549" y="946"/>
                    </a:lnTo>
                    <a:lnTo>
                      <a:pt x="544" y="941"/>
                    </a:lnTo>
                    <a:lnTo>
                      <a:pt x="544" y="937"/>
                    </a:lnTo>
                    <a:lnTo>
                      <a:pt x="544" y="936"/>
                    </a:lnTo>
                    <a:lnTo>
                      <a:pt x="544" y="934"/>
                    </a:lnTo>
                    <a:lnTo>
                      <a:pt x="544" y="930"/>
                    </a:lnTo>
                    <a:lnTo>
                      <a:pt x="542" y="924"/>
                    </a:lnTo>
                    <a:lnTo>
                      <a:pt x="540" y="920"/>
                    </a:lnTo>
                    <a:lnTo>
                      <a:pt x="537" y="917"/>
                    </a:lnTo>
                    <a:lnTo>
                      <a:pt x="532" y="910"/>
                    </a:lnTo>
                    <a:lnTo>
                      <a:pt x="530" y="907"/>
                    </a:lnTo>
                    <a:lnTo>
                      <a:pt x="532" y="902"/>
                    </a:lnTo>
                    <a:lnTo>
                      <a:pt x="530" y="892"/>
                    </a:lnTo>
                    <a:lnTo>
                      <a:pt x="530" y="890"/>
                    </a:lnTo>
                    <a:lnTo>
                      <a:pt x="530" y="888"/>
                    </a:lnTo>
                    <a:lnTo>
                      <a:pt x="518" y="871"/>
                    </a:lnTo>
                    <a:lnTo>
                      <a:pt x="518" y="870"/>
                    </a:lnTo>
                    <a:lnTo>
                      <a:pt x="505" y="858"/>
                    </a:lnTo>
                    <a:lnTo>
                      <a:pt x="501" y="856"/>
                    </a:lnTo>
                    <a:lnTo>
                      <a:pt x="496" y="849"/>
                    </a:lnTo>
                    <a:lnTo>
                      <a:pt x="496" y="847"/>
                    </a:lnTo>
                    <a:lnTo>
                      <a:pt x="494" y="844"/>
                    </a:lnTo>
                    <a:lnTo>
                      <a:pt x="493" y="842"/>
                    </a:lnTo>
                    <a:lnTo>
                      <a:pt x="488" y="842"/>
                    </a:lnTo>
                    <a:lnTo>
                      <a:pt x="479" y="836"/>
                    </a:lnTo>
                    <a:lnTo>
                      <a:pt x="478" y="824"/>
                    </a:lnTo>
                    <a:lnTo>
                      <a:pt x="472" y="819"/>
                    </a:lnTo>
                    <a:lnTo>
                      <a:pt x="469" y="819"/>
                    </a:lnTo>
                    <a:lnTo>
                      <a:pt x="464" y="807"/>
                    </a:lnTo>
                    <a:lnTo>
                      <a:pt x="459" y="805"/>
                    </a:lnTo>
                    <a:lnTo>
                      <a:pt x="444" y="805"/>
                    </a:lnTo>
                    <a:lnTo>
                      <a:pt x="442" y="807"/>
                    </a:lnTo>
                    <a:lnTo>
                      <a:pt x="430" y="803"/>
                    </a:lnTo>
                    <a:lnTo>
                      <a:pt x="428" y="802"/>
                    </a:lnTo>
                    <a:lnTo>
                      <a:pt x="420" y="800"/>
                    </a:lnTo>
                    <a:lnTo>
                      <a:pt x="413" y="800"/>
                    </a:lnTo>
                    <a:lnTo>
                      <a:pt x="405" y="800"/>
                    </a:lnTo>
                    <a:lnTo>
                      <a:pt x="403" y="800"/>
                    </a:lnTo>
                    <a:lnTo>
                      <a:pt x="398" y="800"/>
                    </a:lnTo>
                    <a:lnTo>
                      <a:pt x="384" y="792"/>
                    </a:lnTo>
                    <a:lnTo>
                      <a:pt x="383" y="790"/>
                    </a:lnTo>
                    <a:lnTo>
                      <a:pt x="381" y="788"/>
                    </a:lnTo>
                    <a:lnTo>
                      <a:pt x="379" y="788"/>
                    </a:lnTo>
                    <a:lnTo>
                      <a:pt x="374" y="792"/>
                    </a:lnTo>
                    <a:lnTo>
                      <a:pt x="371" y="802"/>
                    </a:lnTo>
                    <a:lnTo>
                      <a:pt x="369" y="800"/>
                    </a:lnTo>
                    <a:lnTo>
                      <a:pt x="367" y="798"/>
                    </a:lnTo>
                    <a:lnTo>
                      <a:pt x="362" y="798"/>
                    </a:lnTo>
                    <a:lnTo>
                      <a:pt x="361" y="798"/>
                    </a:lnTo>
                    <a:lnTo>
                      <a:pt x="356" y="802"/>
                    </a:lnTo>
                    <a:lnTo>
                      <a:pt x="351" y="802"/>
                    </a:lnTo>
                    <a:lnTo>
                      <a:pt x="345" y="802"/>
                    </a:lnTo>
                    <a:lnTo>
                      <a:pt x="342" y="803"/>
                    </a:lnTo>
                    <a:lnTo>
                      <a:pt x="342" y="807"/>
                    </a:lnTo>
                    <a:lnTo>
                      <a:pt x="337" y="819"/>
                    </a:lnTo>
                    <a:lnTo>
                      <a:pt x="332" y="824"/>
                    </a:lnTo>
                    <a:lnTo>
                      <a:pt x="330" y="827"/>
                    </a:lnTo>
                    <a:lnTo>
                      <a:pt x="327" y="836"/>
                    </a:lnTo>
                    <a:lnTo>
                      <a:pt x="327" y="839"/>
                    </a:lnTo>
                    <a:lnTo>
                      <a:pt x="322" y="846"/>
                    </a:lnTo>
                    <a:lnTo>
                      <a:pt x="320" y="854"/>
                    </a:lnTo>
                    <a:lnTo>
                      <a:pt x="320" y="858"/>
                    </a:lnTo>
                    <a:lnTo>
                      <a:pt x="322" y="859"/>
                    </a:lnTo>
                    <a:lnTo>
                      <a:pt x="322" y="861"/>
                    </a:lnTo>
                    <a:lnTo>
                      <a:pt x="320" y="861"/>
                    </a:lnTo>
                    <a:lnTo>
                      <a:pt x="313" y="866"/>
                    </a:lnTo>
                    <a:lnTo>
                      <a:pt x="308" y="868"/>
                    </a:lnTo>
                    <a:lnTo>
                      <a:pt x="298" y="881"/>
                    </a:lnTo>
                    <a:lnTo>
                      <a:pt x="296" y="886"/>
                    </a:lnTo>
                    <a:lnTo>
                      <a:pt x="291" y="888"/>
                    </a:lnTo>
                    <a:lnTo>
                      <a:pt x="279" y="885"/>
                    </a:lnTo>
                    <a:lnTo>
                      <a:pt x="271" y="880"/>
                    </a:lnTo>
                    <a:lnTo>
                      <a:pt x="262" y="875"/>
                    </a:lnTo>
                    <a:lnTo>
                      <a:pt x="262" y="873"/>
                    </a:lnTo>
                    <a:lnTo>
                      <a:pt x="261" y="868"/>
                    </a:lnTo>
                    <a:lnTo>
                      <a:pt x="259" y="866"/>
                    </a:lnTo>
                    <a:lnTo>
                      <a:pt x="256" y="864"/>
                    </a:lnTo>
                    <a:lnTo>
                      <a:pt x="251" y="863"/>
                    </a:lnTo>
                    <a:lnTo>
                      <a:pt x="249" y="863"/>
                    </a:lnTo>
                    <a:lnTo>
                      <a:pt x="240" y="859"/>
                    </a:lnTo>
                    <a:lnTo>
                      <a:pt x="235" y="854"/>
                    </a:lnTo>
                    <a:lnTo>
                      <a:pt x="234" y="849"/>
                    </a:lnTo>
                    <a:lnTo>
                      <a:pt x="230" y="847"/>
                    </a:lnTo>
                    <a:lnTo>
                      <a:pt x="222" y="844"/>
                    </a:lnTo>
                    <a:lnTo>
                      <a:pt x="218" y="844"/>
                    </a:lnTo>
                    <a:lnTo>
                      <a:pt x="213" y="842"/>
                    </a:lnTo>
                    <a:lnTo>
                      <a:pt x="201" y="832"/>
                    </a:lnTo>
                    <a:lnTo>
                      <a:pt x="200" y="831"/>
                    </a:lnTo>
                    <a:lnTo>
                      <a:pt x="196" y="822"/>
                    </a:lnTo>
                    <a:lnTo>
                      <a:pt x="195" y="819"/>
                    </a:lnTo>
                    <a:lnTo>
                      <a:pt x="191" y="817"/>
                    </a:lnTo>
                    <a:lnTo>
                      <a:pt x="190" y="815"/>
                    </a:lnTo>
                    <a:lnTo>
                      <a:pt x="186" y="814"/>
                    </a:lnTo>
                    <a:lnTo>
                      <a:pt x="179" y="810"/>
                    </a:lnTo>
                    <a:lnTo>
                      <a:pt x="169" y="800"/>
                    </a:lnTo>
                    <a:lnTo>
                      <a:pt x="168" y="795"/>
                    </a:lnTo>
                    <a:lnTo>
                      <a:pt x="168" y="790"/>
                    </a:lnTo>
                    <a:lnTo>
                      <a:pt x="168" y="788"/>
                    </a:lnTo>
                    <a:lnTo>
                      <a:pt x="166" y="783"/>
                    </a:lnTo>
                    <a:lnTo>
                      <a:pt x="161" y="771"/>
                    </a:lnTo>
                    <a:lnTo>
                      <a:pt x="157" y="766"/>
                    </a:lnTo>
                    <a:lnTo>
                      <a:pt x="157" y="754"/>
                    </a:lnTo>
                    <a:lnTo>
                      <a:pt x="159" y="746"/>
                    </a:lnTo>
                    <a:lnTo>
                      <a:pt x="159" y="736"/>
                    </a:lnTo>
                    <a:lnTo>
                      <a:pt x="157" y="729"/>
                    </a:lnTo>
                    <a:lnTo>
                      <a:pt x="154" y="720"/>
                    </a:lnTo>
                    <a:lnTo>
                      <a:pt x="152" y="719"/>
                    </a:lnTo>
                    <a:lnTo>
                      <a:pt x="146" y="709"/>
                    </a:lnTo>
                    <a:lnTo>
                      <a:pt x="146" y="697"/>
                    </a:lnTo>
                    <a:lnTo>
                      <a:pt x="140" y="683"/>
                    </a:lnTo>
                    <a:lnTo>
                      <a:pt x="137" y="681"/>
                    </a:lnTo>
                    <a:lnTo>
                      <a:pt x="135" y="680"/>
                    </a:lnTo>
                    <a:lnTo>
                      <a:pt x="132" y="673"/>
                    </a:lnTo>
                    <a:lnTo>
                      <a:pt x="124" y="665"/>
                    </a:lnTo>
                    <a:lnTo>
                      <a:pt x="117" y="658"/>
                    </a:lnTo>
                    <a:lnTo>
                      <a:pt x="113" y="658"/>
                    </a:lnTo>
                    <a:lnTo>
                      <a:pt x="112" y="658"/>
                    </a:lnTo>
                    <a:lnTo>
                      <a:pt x="101" y="649"/>
                    </a:lnTo>
                    <a:lnTo>
                      <a:pt x="100" y="644"/>
                    </a:lnTo>
                    <a:lnTo>
                      <a:pt x="88" y="632"/>
                    </a:lnTo>
                    <a:lnTo>
                      <a:pt x="86" y="629"/>
                    </a:lnTo>
                    <a:lnTo>
                      <a:pt x="86" y="627"/>
                    </a:lnTo>
                    <a:lnTo>
                      <a:pt x="86" y="624"/>
                    </a:lnTo>
                    <a:lnTo>
                      <a:pt x="85" y="620"/>
                    </a:lnTo>
                    <a:lnTo>
                      <a:pt x="79" y="617"/>
                    </a:lnTo>
                    <a:lnTo>
                      <a:pt x="74" y="614"/>
                    </a:lnTo>
                    <a:lnTo>
                      <a:pt x="71" y="610"/>
                    </a:lnTo>
                    <a:lnTo>
                      <a:pt x="68" y="605"/>
                    </a:lnTo>
                    <a:lnTo>
                      <a:pt x="63" y="595"/>
                    </a:lnTo>
                    <a:lnTo>
                      <a:pt x="59" y="593"/>
                    </a:lnTo>
                    <a:lnTo>
                      <a:pt x="57" y="592"/>
                    </a:lnTo>
                    <a:lnTo>
                      <a:pt x="52" y="583"/>
                    </a:lnTo>
                    <a:lnTo>
                      <a:pt x="51" y="582"/>
                    </a:lnTo>
                    <a:lnTo>
                      <a:pt x="42" y="578"/>
                    </a:lnTo>
                    <a:lnTo>
                      <a:pt x="39" y="576"/>
                    </a:lnTo>
                    <a:lnTo>
                      <a:pt x="34" y="571"/>
                    </a:lnTo>
                    <a:lnTo>
                      <a:pt x="34" y="570"/>
                    </a:lnTo>
                    <a:lnTo>
                      <a:pt x="32" y="570"/>
                    </a:lnTo>
                    <a:lnTo>
                      <a:pt x="32" y="568"/>
                    </a:lnTo>
                    <a:lnTo>
                      <a:pt x="30" y="559"/>
                    </a:lnTo>
                    <a:lnTo>
                      <a:pt x="22" y="541"/>
                    </a:lnTo>
                    <a:lnTo>
                      <a:pt x="20" y="537"/>
                    </a:lnTo>
                    <a:lnTo>
                      <a:pt x="17" y="534"/>
                    </a:lnTo>
                    <a:lnTo>
                      <a:pt x="15" y="534"/>
                    </a:lnTo>
                    <a:lnTo>
                      <a:pt x="12" y="534"/>
                    </a:lnTo>
                    <a:lnTo>
                      <a:pt x="8" y="529"/>
                    </a:lnTo>
                    <a:lnTo>
                      <a:pt x="7" y="529"/>
                    </a:lnTo>
                    <a:lnTo>
                      <a:pt x="7" y="527"/>
                    </a:lnTo>
                    <a:lnTo>
                      <a:pt x="5" y="526"/>
                    </a:lnTo>
                    <a:lnTo>
                      <a:pt x="2" y="522"/>
                    </a:lnTo>
                    <a:lnTo>
                      <a:pt x="0" y="522"/>
                    </a:lnTo>
                    <a:lnTo>
                      <a:pt x="0" y="521"/>
                    </a:lnTo>
                    <a:lnTo>
                      <a:pt x="2" y="510"/>
                    </a:lnTo>
                    <a:lnTo>
                      <a:pt x="2" y="509"/>
                    </a:lnTo>
                    <a:lnTo>
                      <a:pt x="3" y="504"/>
                    </a:lnTo>
                    <a:lnTo>
                      <a:pt x="5" y="504"/>
                    </a:lnTo>
                    <a:lnTo>
                      <a:pt x="7" y="504"/>
                    </a:lnTo>
                    <a:lnTo>
                      <a:pt x="22" y="505"/>
                    </a:lnTo>
                    <a:lnTo>
                      <a:pt x="24" y="505"/>
                    </a:lnTo>
                    <a:lnTo>
                      <a:pt x="30" y="507"/>
                    </a:lnTo>
                    <a:lnTo>
                      <a:pt x="41" y="507"/>
                    </a:lnTo>
                    <a:lnTo>
                      <a:pt x="42" y="507"/>
                    </a:lnTo>
                    <a:lnTo>
                      <a:pt x="49" y="509"/>
                    </a:lnTo>
                    <a:lnTo>
                      <a:pt x="59" y="509"/>
                    </a:lnTo>
                    <a:lnTo>
                      <a:pt x="68" y="510"/>
                    </a:lnTo>
                    <a:lnTo>
                      <a:pt x="69" y="510"/>
                    </a:lnTo>
                    <a:lnTo>
                      <a:pt x="112" y="515"/>
                    </a:lnTo>
                    <a:lnTo>
                      <a:pt x="115" y="515"/>
                    </a:lnTo>
                    <a:lnTo>
                      <a:pt x="135" y="517"/>
                    </a:lnTo>
                    <a:lnTo>
                      <a:pt x="137" y="517"/>
                    </a:lnTo>
                    <a:lnTo>
                      <a:pt x="139" y="517"/>
                    </a:lnTo>
                    <a:lnTo>
                      <a:pt x="142" y="519"/>
                    </a:lnTo>
                    <a:lnTo>
                      <a:pt x="144" y="519"/>
                    </a:lnTo>
                    <a:lnTo>
                      <a:pt x="157" y="519"/>
                    </a:lnTo>
                    <a:lnTo>
                      <a:pt x="164" y="521"/>
                    </a:lnTo>
                    <a:lnTo>
                      <a:pt x="183" y="522"/>
                    </a:lnTo>
                    <a:lnTo>
                      <a:pt x="193" y="522"/>
                    </a:lnTo>
                    <a:lnTo>
                      <a:pt x="239" y="527"/>
                    </a:lnTo>
                    <a:lnTo>
                      <a:pt x="244" y="527"/>
                    </a:lnTo>
                    <a:lnTo>
                      <a:pt x="268" y="529"/>
                    </a:lnTo>
                    <a:lnTo>
                      <a:pt x="303" y="532"/>
                    </a:lnTo>
                    <a:lnTo>
                      <a:pt x="308" y="532"/>
                    </a:lnTo>
                    <a:lnTo>
                      <a:pt x="313" y="532"/>
                    </a:lnTo>
                    <a:lnTo>
                      <a:pt x="325" y="534"/>
                    </a:lnTo>
                    <a:lnTo>
                      <a:pt x="327" y="534"/>
                    </a:lnTo>
                    <a:lnTo>
                      <a:pt x="328" y="524"/>
                    </a:lnTo>
                    <a:lnTo>
                      <a:pt x="328" y="519"/>
                    </a:lnTo>
                    <a:lnTo>
                      <a:pt x="328" y="517"/>
                    </a:lnTo>
                    <a:lnTo>
                      <a:pt x="332" y="473"/>
                    </a:lnTo>
                    <a:lnTo>
                      <a:pt x="332" y="465"/>
                    </a:lnTo>
                    <a:lnTo>
                      <a:pt x="332" y="463"/>
                    </a:lnTo>
                    <a:lnTo>
                      <a:pt x="334" y="460"/>
                    </a:lnTo>
                    <a:lnTo>
                      <a:pt x="334" y="458"/>
                    </a:lnTo>
                    <a:lnTo>
                      <a:pt x="334" y="453"/>
                    </a:lnTo>
                    <a:lnTo>
                      <a:pt x="334" y="451"/>
                    </a:lnTo>
                    <a:lnTo>
                      <a:pt x="334" y="448"/>
                    </a:lnTo>
                    <a:lnTo>
                      <a:pt x="334" y="443"/>
                    </a:lnTo>
                    <a:lnTo>
                      <a:pt x="334" y="441"/>
                    </a:lnTo>
                    <a:lnTo>
                      <a:pt x="335" y="436"/>
                    </a:lnTo>
                    <a:lnTo>
                      <a:pt x="335" y="434"/>
                    </a:lnTo>
                    <a:lnTo>
                      <a:pt x="335" y="432"/>
                    </a:lnTo>
                    <a:lnTo>
                      <a:pt x="335" y="431"/>
                    </a:lnTo>
                    <a:lnTo>
                      <a:pt x="335" y="427"/>
                    </a:lnTo>
                    <a:lnTo>
                      <a:pt x="335" y="421"/>
                    </a:lnTo>
                    <a:lnTo>
                      <a:pt x="335" y="415"/>
                    </a:lnTo>
                    <a:lnTo>
                      <a:pt x="337" y="415"/>
                    </a:lnTo>
                    <a:lnTo>
                      <a:pt x="337" y="412"/>
                    </a:lnTo>
                    <a:lnTo>
                      <a:pt x="337" y="410"/>
                    </a:lnTo>
                    <a:lnTo>
                      <a:pt x="339" y="390"/>
                    </a:lnTo>
                    <a:lnTo>
                      <a:pt x="339" y="378"/>
                    </a:lnTo>
                    <a:lnTo>
                      <a:pt x="340" y="377"/>
                    </a:lnTo>
                    <a:lnTo>
                      <a:pt x="340" y="370"/>
                    </a:lnTo>
                    <a:lnTo>
                      <a:pt x="342" y="349"/>
                    </a:lnTo>
                    <a:lnTo>
                      <a:pt x="342" y="341"/>
                    </a:lnTo>
                    <a:lnTo>
                      <a:pt x="344" y="341"/>
                    </a:lnTo>
                    <a:lnTo>
                      <a:pt x="344" y="339"/>
                    </a:lnTo>
                    <a:lnTo>
                      <a:pt x="344" y="338"/>
                    </a:lnTo>
                    <a:lnTo>
                      <a:pt x="344" y="336"/>
                    </a:lnTo>
                    <a:lnTo>
                      <a:pt x="344" y="332"/>
                    </a:lnTo>
                    <a:lnTo>
                      <a:pt x="344" y="327"/>
                    </a:lnTo>
                    <a:lnTo>
                      <a:pt x="345" y="319"/>
                    </a:lnTo>
                    <a:lnTo>
                      <a:pt x="345" y="316"/>
                    </a:lnTo>
                    <a:lnTo>
                      <a:pt x="345" y="309"/>
                    </a:lnTo>
                    <a:lnTo>
                      <a:pt x="345" y="304"/>
                    </a:lnTo>
                    <a:lnTo>
                      <a:pt x="347" y="300"/>
                    </a:lnTo>
                    <a:lnTo>
                      <a:pt x="347" y="297"/>
                    </a:lnTo>
                    <a:lnTo>
                      <a:pt x="347" y="295"/>
                    </a:lnTo>
                    <a:lnTo>
                      <a:pt x="347" y="294"/>
                    </a:lnTo>
                    <a:lnTo>
                      <a:pt x="347" y="292"/>
                    </a:lnTo>
                    <a:lnTo>
                      <a:pt x="347" y="290"/>
                    </a:lnTo>
                    <a:lnTo>
                      <a:pt x="347" y="288"/>
                    </a:lnTo>
                    <a:lnTo>
                      <a:pt x="347" y="287"/>
                    </a:lnTo>
                    <a:lnTo>
                      <a:pt x="349" y="268"/>
                    </a:lnTo>
                    <a:lnTo>
                      <a:pt x="349" y="263"/>
                    </a:lnTo>
                    <a:lnTo>
                      <a:pt x="349" y="261"/>
                    </a:lnTo>
                    <a:lnTo>
                      <a:pt x="351" y="253"/>
                    </a:lnTo>
                    <a:lnTo>
                      <a:pt x="351" y="251"/>
                    </a:lnTo>
                    <a:lnTo>
                      <a:pt x="351" y="249"/>
                    </a:lnTo>
                    <a:lnTo>
                      <a:pt x="351" y="244"/>
                    </a:lnTo>
                    <a:lnTo>
                      <a:pt x="351" y="243"/>
                    </a:lnTo>
                    <a:lnTo>
                      <a:pt x="352" y="224"/>
                    </a:lnTo>
                    <a:lnTo>
                      <a:pt x="352" y="219"/>
                    </a:lnTo>
                    <a:lnTo>
                      <a:pt x="354" y="209"/>
                    </a:lnTo>
                    <a:lnTo>
                      <a:pt x="354" y="204"/>
                    </a:lnTo>
                    <a:lnTo>
                      <a:pt x="354" y="197"/>
                    </a:lnTo>
                    <a:lnTo>
                      <a:pt x="356" y="192"/>
                    </a:lnTo>
                    <a:lnTo>
                      <a:pt x="356" y="185"/>
                    </a:lnTo>
                    <a:lnTo>
                      <a:pt x="357" y="163"/>
                    </a:lnTo>
                    <a:lnTo>
                      <a:pt x="357" y="161"/>
                    </a:lnTo>
                    <a:lnTo>
                      <a:pt x="357" y="160"/>
                    </a:lnTo>
                    <a:lnTo>
                      <a:pt x="357" y="158"/>
                    </a:lnTo>
                    <a:lnTo>
                      <a:pt x="357" y="155"/>
                    </a:lnTo>
                    <a:lnTo>
                      <a:pt x="361" y="105"/>
                    </a:lnTo>
                    <a:lnTo>
                      <a:pt x="362" y="92"/>
                    </a:lnTo>
                    <a:lnTo>
                      <a:pt x="366" y="55"/>
                    </a:lnTo>
                    <a:lnTo>
                      <a:pt x="367" y="22"/>
                    </a:lnTo>
                    <a:lnTo>
                      <a:pt x="369" y="4"/>
                    </a:lnTo>
                    <a:lnTo>
                      <a:pt x="373" y="0"/>
                    </a:lnTo>
                    <a:lnTo>
                      <a:pt x="445" y="6"/>
                    </a:lnTo>
                    <a:lnTo>
                      <a:pt x="456" y="7"/>
                    </a:lnTo>
                    <a:lnTo>
                      <a:pt x="474" y="9"/>
                    </a:lnTo>
                    <a:close/>
                  </a:path>
                </a:pathLst>
              </a:custGeom>
              <a:solidFill>
                <a:srgbClr val="4F7D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20" name="Freeform 217"/>
              <p:cNvSpPr>
                <a:spLocks/>
              </p:cNvSpPr>
              <p:nvPr/>
            </p:nvSpPr>
            <p:spPr bwMode="auto">
              <a:xfrm>
                <a:off x="5794376" y="5260975"/>
                <a:ext cx="157163" cy="422275"/>
              </a:xfrm>
              <a:custGeom>
                <a:avLst/>
                <a:gdLst>
                  <a:gd name="T0" fmla="*/ 48 w 99"/>
                  <a:gd name="T1" fmla="*/ 44 h 266"/>
                  <a:gd name="T2" fmla="*/ 38 w 99"/>
                  <a:gd name="T3" fmla="*/ 57 h 266"/>
                  <a:gd name="T4" fmla="*/ 33 w 99"/>
                  <a:gd name="T5" fmla="*/ 66 h 266"/>
                  <a:gd name="T6" fmla="*/ 21 w 99"/>
                  <a:gd name="T7" fmla="*/ 86 h 266"/>
                  <a:gd name="T8" fmla="*/ 11 w 99"/>
                  <a:gd name="T9" fmla="*/ 110 h 266"/>
                  <a:gd name="T10" fmla="*/ 5 w 99"/>
                  <a:gd name="T11" fmla="*/ 127 h 266"/>
                  <a:gd name="T12" fmla="*/ 2 w 99"/>
                  <a:gd name="T13" fmla="*/ 145 h 266"/>
                  <a:gd name="T14" fmla="*/ 4 w 99"/>
                  <a:gd name="T15" fmla="*/ 169 h 266"/>
                  <a:gd name="T16" fmla="*/ 7 w 99"/>
                  <a:gd name="T17" fmla="*/ 189 h 266"/>
                  <a:gd name="T18" fmla="*/ 12 w 99"/>
                  <a:gd name="T19" fmla="*/ 208 h 266"/>
                  <a:gd name="T20" fmla="*/ 17 w 99"/>
                  <a:gd name="T21" fmla="*/ 227 h 266"/>
                  <a:gd name="T22" fmla="*/ 21 w 99"/>
                  <a:gd name="T23" fmla="*/ 252 h 266"/>
                  <a:gd name="T24" fmla="*/ 21 w 99"/>
                  <a:gd name="T25" fmla="*/ 266 h 266"/>
                  <a:gd name="T26" fmla="*/ 21 w 99"/>
                  <a:gd name="T27" fmla="*/ 254 h 266"/>
                  <a:gd name="T28" fmla="*/ 17 w 99"/>
                  <a:gd name="T29" fmla="*/ 233 h 266"/>
                  <a:gd name="T30" fmla="*/ 14 w 99"/>
                  <a:gd name="T31" fmla="*/ 223 h 266"/>
                  <a:gd name="T32" fmla="*/ 12 w 99"/>
                  <a:gd name="T33" fmla="*/ 218 h 266"/>
                  <a:gd name="T34" fmla="*/ 9 w 99"/>
                  <a:gd name="T35" fmla="*/ 210 h 266"/>
                  <a:gd name="T36" fmla="*/ 7 w 99"/>
                  <a:gd name="T37" fmla="*/ 205 h 266"/>
                  <a:gd name="T38" fmla="*/ 5 w 99"/>
                  <a:gd name="T39" fmla="*/ 196 h 266"/>
                  <a:gd name="T40" fmla="*/ 2 w 99"/>
                  <a:gd name="T41" fmla="*/ 189 h 266"/>
                  <a:gd name="T42" fmla="*/ 4 w 99"/>
                  <a:gd name="T43" fmla="*/ 186 h 266"/>
                  <a:gd name="T44" fmla="*/ 2 w 99"/>
                  <a:gd name="T45" fmla="*/ 183 h 266"/>
                  <a:gd name="T46" fmla="*/ 0 w 99"/>
                  <a:gd name="T47" fmla="*/ 179 h 266"/>
                  <a:gd name="T48" fmla="*/ 0 w 99"/>
                  <a:gd name="T49" fmla="*/ 169 h 266"/>
                  <a:gd name="T50" fmla="*/ 2 w 99"/>
                  <a:gd name="T51" fmla="*/ 150 h 266"/>
                  <a:gd name="T52" fmla="*/ 2 w 99"/>
                  <a:gd name="T53" fmla="*/ 140 h 266"/>
                  <a:gd name="T54" fmla="*/ 2 w 99"/>
                  <a:gd name="T55" fmla="*/ 132 h 266"/>
                  <a:gd name="T56" fmla="*/ 4 w 99"/>
                  <a:gd name="T57" fmla="*/ 123 h 266"/>
                  <a:gd name="T58" fmla="*/ 4 w 99"/>
                  <a:gd name="T59" fmla="*/ 120 h 266"/>
                  <a:gd name="T60" fmla="*/ 7 w 99"/>
                  <a:gd name="T61" fmla="*/ 112 h 266"/>
                  <a:gd name="T62" fmla="*/ 9 w 99"/>
                  <a:gd name="T63" fmla="*/ 105 h 266"/>
                  <a:gd name="T64" fmla="*/ 14 w 99"/>
                  <a:gd name="T65" fmla="*/ 95 h 266"/>
                  <a:gd name="T66" fmla="*/ 16 w 99"/>
                  <a:gd name="T67" fmla="*/ 93 h 266"/>
                  <a:gd name="T68" fmla="*/ 17 w 99"/>
                  <a:gd name="T69" fmla="*/ 84 h 266"/>
                  <a:gd name="T70" fmla="*/ 21 w 99"/>
                  <a:gd name="T71" fmla="*/ 81 h 266"/>
                  <a:gd name="T72" fmla="*/ 22 w 99"/>
                  <a:gd name="T73" fmla="*/ 78 h 266"/>
                  <a:gd name="T74" fmla="*/ 26 w 99"/>
                  <a:gd name="T75" fmla="*/ 73 h 266"/>
                  <a:gd name="T76" fmla="*/ 31 w 99"/>
                  <a:gd name="T77" fmla="*/ 66 h 266"/>
                  <a:gd name="T78" fmla="*/ 27 w 99"/>
                  <a:gd name="T79" fmla="*/ 62 h 266"/>
                  <a:gd name="T80" fmla="*/ 39 w 99"/>
                  <a:gd name="T81" fmla="*/ 52 h 266"/>
                  <a:gd name="T82" fmla="*/ 43 w 99"/>
                  <a:gd name="T83" fmla="*/ 44 h 266"/>
                  <a:gd name="T84" fmla="*/ 46 w 99"/>
                  <a:gd name="T85" fmla="*/ 40 h 266"/>
                  <a:gd name="T86" fmla="*/ 48 w 99"/>
                  <a:gd name="T87" fmla="*/ 37 h 266"/>
                  <a:gd name="T88" fmla="*/ 51 w 99"/>
                  <a:gd name="T89" fmla="*/ 34 h 266"/>
                  <a:gd name="T90" fmla="*/ 51 w 99"/>
                  <a:gd name="T91" fmla="*/ 29 h 266"/>
                  <a:gd name="T92" fmla="*/ 55 w 99"/>
                  <a:gd name="T93" fmla="*/ 29 h 266"/>
                  <a:gd name="T94" fmla="*/ 60 w 99"/>
                  <a:gd name="T95" fmla="*/ 27 h 266"/>
                  <a:gd name="T96" fmla="*/ 61 w 99"/>
                  <a:gd name="T97" fmla="*/ 20 h 266"/>
                  <a:gd name="T98" fmla="*/ 70 w 99"/>
                  <a:gd name="T99" fmla="*/ 17 h 266"/>
                  <a:gd name="T100" fmla="*/ 73 w 99"/>
                  <a:gd name="T101" fmla="*/ 15 h 266"/>
                  <a:gd name="T102" fmla="*/ 80 w 99"/>
                  <a:gd name="T103" fmla="*/ 8 h 266"/>
                  <a:gd name="T104" fmla="*/ 85 w 99"/>
                  <a:gd name="T105" fmla="*/ 6 h 266"/>
                  <a:gd name="T106" fmla="*/ 92 w 99"/>
                  <a:gd name="T107" fmla="*/ 3 h 266"/>
                  <a:gd name="T108" fmla="*/ 97 w 99"/>
                  <a:gd name="T109" fmla="*/ 1 h 266"/>
                  <a:gd name="T110" fmla="*/ 99 w 99"/>
                  <a:gd name="T111" fmla="*/ 3 h 266"/>
                  <a:gd name="T112" fmla="*/ 85 w 99"/>
                  <a:gd name="T113" fmla="*/ 12 h 266"/>
                  <a:gd name="T114" fmla="*/ 65 w 99"/>
                  <a:gd name="T115" fmla="*/ 2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266">
                    <a:moveTo>
                      <a:pt x="65" y="27"/>
                    </a:moveTo>
                    <a:lnTo>
                      <a:pt x="55" y="35"/>
                    </a:lnTo>
                    <a:lnTo>
                      <a:pt x="48" y="44"/>
                    </a:lnTo>
                    <a:lnTo>
                      <a:pt x="44" y="47"/>
                    </a:lnTo>
                    <a:lnTo>
                      <a:pt x="41" y="52"/>
                    </a:lnTo>
                    <a:lnTo>
                      <a:pt x="38" y="57"/>
                    </a:lnTo>
                    <a:lnTo>
                      <a:pt x="36" y="59"/>
                    </a:lnTo>
                    <a:lnTo>
                      <a:pt x="36" y="61"/>
                    </a:lnTo>
                    <a:lnTo>
                      <a:pt x="33" y="66"/>
                    </a:lnTo>
                    <a:lnTo>
                      <a:pt x="29" y="71"/>
                    </a:lnTo>
                    <a:lnTo>
                      <a:pt x="24" y="79"/>
                    </a:lnTo>
                    <a:lnTo>
                      <a:pt x="21" y="86"/>
                    </a:lnTo>
                    <a:lnTo>
                      <a:pt x="19" y="91"/>
                    </a:lnTo>
                    <a:lnTo>
                      <a:pt x="14" y="103"/>
                    </a:lnTo>
                    <a:lnTo>
                      <a:pt x="11" y="110"/>
                    </a:lnTo>
                    <a:lnTo>
                      <a:pt x="9" y="118"/>
                    </a:lnTo>
                    <a:lnTo>
                      <a:pt x="5" y="125"/>
                    </a:lnTo>
                    <a:lnTo>
                      <a:pt x="5" y="127"/>
                    </a:lnTo>
                    <a:lnTo>
                      <a:pt x="4" y="134"/>
                    </a:lnTo>
                    <a:lnTo>
                      <a:pt x="4" y="139"/>
                    </a:lnTo>
                    <a:lnTo>
                      <a:pt x="2" y="145"/>
                    </a:lnTo>
                    <a:lnTo>
                      <a:pt x="2" y="152"/>
                    </a:lnTo>
                    <a:lnTo>
                      <a:pt x="2" y="159"/>
                    </a:lnTo>
                    <a:lnTo>
                      <a:pt x="4" y="169"/>
                    </a:lnTo>
                    <a:lnTo>
                      <a:pt x="4" y="173"/>
                    </a:lnTo>
                    <a:lnTo>
                      <a:pt x="5" y="181"/>
                    </a:lnTo>
                    <a:lnTo>
                      <a:pt x="7" y="189"/>
                    </a:lnTo>
                    <a:lnTo>
                      <a:pt x="9" y="200"/>
                    </a:lnTo>
                    <a:lnTo>
                      <a:pt x="11" y="205"/>
                    </a:lnTo>
                    <a:lnTo>
                      <a:pt x="12" y="208"/>
                    </a:lnTo>
                    <a:lnTo>
                      <a:pt x="12" y="210"/>
                    </a:lnTo>
                    <a:lnTo>
                      <a:pt x="16" y="223"/>
                    </a:lnTo>
                    <a:lnTo>
                      <a:pt x="17" y="227"/>
                    </a:lnTo>
                    <a:lnTo>
                      <a:pt x="19" y="239"/>
                    </a:lnTo>
                    <a:lnTo>
                      <a:pt x="21" y="244"/>
                    </a:lnTo>
                    <a:lnTo>
                      <a:pt x="21" y="252"/>
                    </a:lnTo>
                    <a:lnTo>
                      <a:pt x="22" y="264"/>
                    </a:lnTo>
                    <a:lnTo>
                      <a:pt x="22" y="266"/>
                    </a:lnTo>
                    <a:lnTo>
                      <a:pt x="21" y="266"/>
                    </a:lnTo>
                    <a:lnTo>
                      <a:pt x="21" y="262"/>
                    </a:lnTo>
                    <a:lnTo>
                      <a:pt x="21" y="257"/>
                    </a:lnTo>
                    <a:lnTo>
                      <a:pt x="21" y="254"/>
                    </a:lnTo>
                    <a:lnTo>
                      <a:pt x="21" y="249"/>
                    </a:lnTo>
                    <a:lnTo>
                      <a:pt x="19" y="242"/>
                    </a:lnTo>
                    <a:lnTo>
                      <a:pt x="17" y="233"/>
                    </a:lnTo>
                    <a:lnTo>
                      <a:pt x="16" y="230"/>
                    </a:lnTo>
                    <a:lnTo>
                      <a:pt x="16" y="227"/>
                    </a:lnTo>
                    <a:lnTo>
                      <a:pt x="14" y="223"/>
                    </a:lnTo>
                    <a:lnTo>
                      <a:pt x="14" y="222"/>
                    </a:lnTo>
                    <a:lnTo>
                      <a:pt x="14" y="220"/>
                    </a:lnTo>
                    <a:lnTo>
                      <a:pt x="12" y="218"/>
                    </a:lnTo>
                    <a:lnTo>
                      <a:pt x="12" y="213"/>
                    </a:lnTo>
                    <a:lnTo>
                      <a:pt x="11" y="213"/>
                    </a:lnTo>
                    <a:lnTo>
                      <a:pt x="9" y="210"/>
                    </a:lnTo>
                    <a:lnTo>
                      <a:pt x="9" y="208"/>
                    </a:lnTo>
                    <a:lnTo>
                      <a:pt x="9" y="206"/>
                    </a:lnTo>
                    <a:lnTo>
                      <a:pt x="7" y="205"/>
                    </a:lnTo>
                    <a:lnTo>
                      <a:pt x="7" y="203"/>
                    </a:lnTo>
                    <a:lnTo>
                      <a:pt x="5" y="200"/>
                    </a:lnTo>
                    <a:lnTo>
                      <a:pt x="5" y="196"/>
                    </a:lnTo>
                    <a:lnTo>
                      <a:pt x="5" y="193"/>
                    </a:lnTo>
                    <a:lnTo>
                      <a:pt x="4" y="191"/>
                    </a:lnTo>
                    <a:lnTo>
                      <a:pt x="2" y="189"/>
                    </a:lnTo>
                    <a:lnTo>
                      <a:pt x="2" y="188"/>
                    </a:lnTo>
                    <a:lnTo>
                      <a:pt x="4" y="188"/>
                    </a:lnTo>
                    <a:lnTo>
                      <a:pt x="4" y="186"/>
                    </a:lnTo>
                    <a:lnTo>
                      <a:pt x="4" y="184"/>
                    </a:lnTo>
                    <a:lnTo>
                      <a:pt x="2" y="184"/>
                    </a:lnTo>
                    <a:lnTo>
                      <a:pt x="2" y="183"/>
                    </a:lnTo>
                    <a:lnTo>
                      <a:pt x="4" y="181"/>
                    </a:lnTo>
                    <a:lnTo>
                      <a:pt x="2" y="181"/>
                    </a:lnTo>
                    <a:lnTo>
                      <a:pt x="0" y="179"/>
                    </a:lnTo>
                    <a:lnTo>
                      <a:pt x="2" y="173"/>
                    </a:lnTo>
                    <a:lnTo>
                      <a:pt x="2" y="171"/>
                    </a:lnTo>
                    <a:lnTo>
                      <a:pt x="0" y="169"/>
                    </a:lnTo>
                    <a:lnTo>
                      <a:pt x="0" y="164"/>
                    </a:lnTo>
                    <a:lnTo>
                      <a:pt x="2" y="152"/>
                    </a:lnTo>
                    <a:lnTo>
                      <a:pt x="2" y="150"/>
                    </a:lnTo>
                    <a:lnTo>
                      <a:pt x="2" y="149"/>
                    </a:lnTo>
                    <a:lnTo>
                      <a:pt x="2" y="147"/>
                    </a:lnTo>
                    <a:lnTo>
                      <a:pt x="2" y="140"/>
                    </a:lnTo>
                    <a:lnTo>
                      <a:pt x="2" y="135"/>
                    </a:lnTo>
                    <a:lnTo>
                      <a:pt x="2" y="134"/>
                    </a:lnTo>
                    <a:lnTo>
                      <a:pt x="2" y="132"/>
                    </a:lnTo>
                    <a:lnTo>
                      <a:pt x="4" y="128"/>
                    </a:lnTo>
                    <a:lnTo>
                      <a:pt x="4" y="125"/>
                    </a:lnTo>
                    <a:lnTo>
                      <a:pt x="4" y="123"/>
                    </a:lnTo>
                    <a:lnTo>
                      <a:pt x="5" y="123"/>
                    </a:lnTo>
                    <a:lnTo>
                      <a:pt x="5" y="122"/>
                    </a:lnTo>
                    <a:lnTo>
                      <a:pt x="4" y="120"/>
                    </a:lnTo>
                    <a:lnTo>
                      <a:pt x="4" y="117"/>
                    </a:lnTo>
                    <a:lnTo>
                      <a:pt x="5" y="113"/>
                    </a:lnTo>
                    <a:lnTo>
                      <a:pt x="7" y="112"/>
                    </a:lnTo>
                    <a:lnTo>
                      <a:pt x="7" y="110"/>
                    </a:lnTo>
                    <a:lnTo>
                      <a:pt x="7" y="108"/>
                    </a:lnTo>
                    <a:lnTo>
                      <a:pt x="9" y="105"/>
                    </a:lnTo>
                    <a:lnTo>
                      <a:pt x="12" y="100"/>
                    </a:lnTo>
                    <a:lnTo>
                      <a:pt x="12" y="98"/>
                    </a:lnTo>
                    <a:lnTo>
                      <a:pt x="14" y="95"/>
                    </a:lnTo>
                    <a:lnTo>
                      <a:pt x="16" y="93"/>
                    </a:lnTo>
                    <a:lnTo>
                      <a:pt x="14" y="93"/>
                    </a:lnTo>
                    <a:lnTo>
                      <a:pt x="16" y="93"/>
                    </a:lnTo>
                    <a:lnTo>
                      <a:pt x="16" y="91"/>
                    </a:lnTo>
                    <a:lnTo>
                      <a:pt x="17" y="88"/>
                    </a:lnTo>
                    <a:lnTo>
                      <a:pt x="17" y="84"/>
                    </a:lnTo>
                    <a:lnTo>
                      <a:pt x="19" y="84"/>
                    </a:lnTo>
                    <a:lnTo>
                      <a:pt x="21" y="83"/>
                    </a:lnTo>
                    <a:lnTo>
                      <a:pt x="21" y="81"/>
                    </a:lnTo>
                    <a:lnTo>
                      <a:pt x="21" y="79"/>
                    </a:lnTo>
                    <a:lnTo>
                      <a:pt x="21" y="78"/>
                    </a:lnTo>
                    <a:lnTo>
                      <a:pt x="22" y="78"/>
                    </a:lnTo>
                    <a:lnTo>
                      <a:pt x="24" y="74"/>
                    </a:lnTo>
                    <a:lnTo>
                      <a:pt x="24" y="73"/>
                    </a:lnTo>
                    <a:lnTo>
                      <a:pt x="26" y="73"/>
                    </a:lnTo>
                    <a:lnTo>
                      <a:pt x="27" y="71"/>
                    </a:lnTo>
                    <a:lnTo>
                      <a:pt x="27" y="69"/>
                    </a:lnTo>
                    <a:lnTo>
                      <a:pt x="31" y="66"/>
                    </a:lnTo>
                    <a:lnTo>
                      <a:pt x="31" y="64"/>
                    </a:lnTo>
                    <a:lnTo>
                      <a:pt x="31" y="62"/>
                    </a:lnTo>
                    <a:lnTo>
                      <a:pt x="27" y="62"/>
                    </a:lnTo>
                    <a:lnTo>
                      <a:pt x="34" y="61"/>
                    </a:lnTo>
                    <a:lnTo>
                      <a:pt x="36" y="59"/>
                    </a:lnTo>
                    <a:lnTo>
                      <a:pt x="39" y="52"/>
                    </a:lnTo>
                    <a:lnTo>
                      <a:pt x="43" y="47"/>
                    </a:lnTo>
                    <a:lnTo>
                      <a:pt x="43" y="45"/>
                    </a:lnTo>
                    <a:lnTo>
                      <a:pt x="43" y="44"/>
                    </a:lnTo>
                    <a:lnTo>
                      <a:pt x="43" y="42"/>
                    </a:lnTo>
                    <a:lnTo>
                      <a:pt x="44" y="40"/>
                    </a:lnTo>
                    <a:lnTo>
                      <a:pt x="46" y="40"/>
                    </a:lnTo>
                    <a:lnTo>
                      <a:pt x="46" y="39"/>
                    </a:lnTo>
                    <a:lnTo>
                      <a:pt x="48" y="39"/>
                    </a:lnTo>
                    <a:lnTo>
                      <a:pt x="48" y="37"/>
                    </a:lnTo>
                    <a:lnTo>
                      <a:pt x="48" y="35"/>
                    </a:lnTo>
                    <a:lnTo>
                      <a:pt x="50" y="34"/>
                    </a:lnTo>
                    <a:lnTo>
                      <a:pt x="51" y="34"/>
                    </a:lnTo>
                    <a:lnTo>
                      <a:pt x="51" y="32"/>
                    </a:lnTo>
                    <a:lnTo>
                      <a:pt x="51" y="30"/>
                    </a:lnTo>
                    <a:lnTo>
                      <a:pt x="51" y="29"/>
                    </a:lnTo>
                    <a:lnTo>
                      <a:pt x="53" y="27"/>
                    </a:lnTo>
                    <a:lnTo>
                      <a:pt x="55" y="27"/>
                    </a:lnTo>
                    <a:lnTo>
                      <a:pt x="55" y="29"/>
                    </a:lnTo>
                    <a:lnTo>
                      <a:pt x="56" y="30"/>
                    </a:lnTo>
                    <a:lnTo>
                      <a:pt x="58" y="29"/>
                    </a:lnTo>
                    <a:lnTo>
                      <a:pt x="60" y="27"/>
                    </a:lnTo>
                    <a:lnTo>
                      <a:pt x="58" y="23"/>
                    </a:lnTo>
                    <a:lnTo>
                      <a:pt x="58" y="22"/>
                    </a:lnTo>
                    <a:lnTo>
                      <a:pt x="61" y="20"/>
                    </a:lnTo>
                    <a:lnTo>
                      <a:pt x="66" y="20"/>
                    </a:lnTo>
                    <a:lnTo>
                      <a:pt x="70" y="18"/>
                    </a:lnTo>
                    <a:lnTo>
                      <a:pt x="70" y="17"/>
                    </a:lnTo>
                    <a:lnTo>
                      <a:pt x="72" y="17"/>
                    </a:lnTo>
                    <a:lnTo>
                      <a:pt x="73" y="17"/>
                    </a:lnTo>
                    <a:lnTo>
                      <a:pt x="73" y="15"/>
                    </a:lnTo>
                    <a:lnTo>
                      <a:pt x="75" y="13"/>
                    </a:lnTo>
                    <a:lnTo>
                      <a:pt x="78" y="10"/>
                    </a:lnTo>
                    <a:lnTo>
                      <a:pt x="80" y="8"/>
                    </a:lnTo>
                    <a:lnTo>
                      <a:pt x="82" y="6"/>
                    </a:lnTo>
                    <a:lnTo>
                      <a:pt x="83" y="6"/>
                    </a:lnTo>
                    <a:lnTo>
                      <a:pt x="85" y="6"/>
                    </a:lnTo>
                    <a:lnTo>
                      <a:pt x="85" y="5"/>
                    </a:lnTo>
                    <a:lnTo>
                      <a:pt x="87" y="5"/>
                    </a:lnTo>
                    <a:lnTo>
                      <a:pt x="92" y="3"/>
                    </a:lnTo>
                    <a:lnTo>
                      <a:pt x="94" y="3"/>
                    </a:lnTo>
                    <a:lnTo>
                      <a:pt x="95" y="1"/>
                    </a:lnTo>
                    <a:lnTo>
                      <a:pt x="97" y="1"/>
                    </a:lnTo>
                    <a:lnTo>
                      <a:pt x="97" y="0"/>
                    </a:lnTo>
                    <a:lnTo>
                      <a:pt x="99" y="0"/>
                    </a:lnTo>
                    <a:lnTo>
                      <a:pt x="99" y="3"/>
                    </a:lnTo>
                    <a:lnTo>
                      <a:pt x="97" y="5"/>
                    </a:lnTo>
                    <a:lnTo>
                      <a:pt x="95" y="5"/>
                    </a:lnTo>
                    <a:lnTo>
                      <a:pt x="85" y="12"/>
                    </a:lnTo>
                    <a:lnTo>
                      <a:pt x="78" y="15"/>
                    </a:lnTo>
                    <a:lnTo>
                      <a:pt x="70" y="22"/>
                    </a:lnTo>
                    <a:lnTo>
                      <a:pt x="65" y="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21" name="Freeform 218"/>
              <p:cNvSpPr>
                <a:spLocks/>
              </p:cNvSpPr>
              <p:nvPr/>
            </p:nvSpPr>
            <p:spPr bwMode="auto">
              <a:xfrm>
                <a:off x="4641851" y="3711575"/>
                <a:ext cx="1736725" cy="2011363"/>
              </a:xfrm>
              <a:custGeom>
                <a:avLst/>
                <a:gdLst>
                  <a:gd name="T0" fmla="*/ 454 w 1094"/>
                  <a:gd name="T1" fmla="*/ 5 h 1267"/>
                  <a:gd name="T2" fmla="*/ 516 w 1094"/>
                  <a:gd name="T3" fmla="*/ 81 h 1267"/>
                  <a:gd name="T4" fmla="*/ 538 w 1094"/>
                  <a:gd name="T5" fmla="*/ 261 h 1267"/>
                  <a:gd name="T6" fmla="*/ 586 w 1094"/>
                  <a:gd name="T7" fmla="*/ 283 h 1267"/>
                  <a:gd name="T8" fmla="*/ 650 w 1094"/>
                  <a:gd name="T9" fmla="*/ 295 h 1267"/>
                  <a:gd name="T10" fmla="*/ 696 w 1094"/>
                  <a:gd name="T11" fmla="*/ 329 h 1267"/>
                  <a:gd name="T12" fmla="*/ 730 w 1094"/>
                  <a:gd name="T13" fmla="*/ 320 h 1267"/>
                  <a:gd name="T14" fmla="*/ 757 w 1094"/>
                  <a:gd name="T15" fmla="*/ 332 h 1267"/>
                  <a:gd name="T16" fmla="*/ 782 w 1094"/>
                  <a:gd name="T17" fmla="*/ 318 h 1267"/>
                  <a:gd name="T18" fmla="*/ 808 w 1094"/>
                  <a:gd name="T19" fmla="*/ 327 h 1267"/>
                  <a:gd name="T20" fmla="*/ 850 w 1094"/>
                  <a:gd name="T21" fmla="*/ 334 h 1267"/>
                  <a:gd name="T22" fmla="*/ 928 w 1094"/>
                  <a:gd name="T23" fmla="*/ 327 h 1267"/>
                  <a:gd name="T24" fmla="*/ 984 w 1094"/>
                  <a:gd name="T25" fmla="*/ 352 h 1267"/>
                  <a:gd name="T26" fmla="*/ 1040 w 1094"/>
                  <a:gd name="T27" fmla="*/ 378 h 1267"/>
                  <a:gd name="T28" fmla="*/ 1041 w 1094"/>
                  <a:gd name="T29" fmla="*/ 437 h 1267"/>
                  <a:gd name="T30" fmla="*/ 1041 w 1094"/>
                  <a:gd name="T31" fmla="*/ 496 h 1267"/>
                  <a:gd name="T32" fmla="*/ 1055 w 1094"/>
                  <a:gd name="T33" fmla="*/ 561 h 1267"/>
                  <a:gd name="T34" fmla="*/ 1086 w 1094"/>
                  <a:gd name="T35" fmla="*/ 633 h 1267"/>
                  <a:gd name="T36" fmla="*/ 1075 w 1094"/>
                  <a:gd name="T37" fmla="*/ 718 h 1267"/>
                  <a:gd name="T38" fmla="*/ 1072 w 1094"/>
                  <a:gd name="T39" fmla="*/ 784 h 1267"/>
                  <a:gd name="T40" fmla="*/ 994 w 1094"/>
                  <a:gd name="T41" fmla="*/ 849 h 1267"/>
                  <a:gd name="T42" fmla="*/ 994 w 1094"/>
                  <a:gd name="T43" fmla="*/ 845 h 1267"/>
                  <a:gd name="T44" fmla="*/ 999 w 1094"/>
                  <a:gd name="T45" fmla="*/ 833 h 1267"/>
                  <a:gd name="T46" fmla="*/ 986 w 1094"/>
                  <a:gd name="T47" fmla="*/ 828 h 1267"/>
                  <a:gd name="T48" fmla="*/ 964 w 1094"/>
                  <a:gd name="T49" fmla="*/ 820 h 1267"/>
                  <a:gd name="T50" fmla="*/ 962 w 1094"/>
                  <a:gd name="T51" fmla="*/ 842 h 1267"/>
                  <a:gd name="T52" fmla="*/ 977 w 1094"/>
                  <a:gd name="T53" fmla="*/ 861 h 1267"/>
                  <a:gd name="T54" fmla="*/ 933 w 1094"/>
                  <a:gd name="T55" fmla="*/ 906 h 1267"/>
                  <a:gd name="T56" fmla="*/ 838 w 1094"/>
                  <a:gd name="T57" fmla="*/ 964 h 1267"/>
                  <a:gd name="T58" fmla="*/ 859 w 1094"/>
                  <a:gd name="T59" fmla="*/ 950 h 1267"/>
                  <a:gd name="T60" fmla="*/ 842 w 1094"/>
                  <a:gd name="T61" fmla="*/ 949 h 1267"/>
                  <a:gd name="T62" fmla="*/ 831 w 1094"/>
                  <a:gd name="T63" fmla="*/ 944 h 1267"/>
                  <a:gd name="T64" fmla="*/ 809 w 1094"/>
                  <a:gd name="T65" fmla="*/ 938 h 1267"/>
                  <a:gd name="T66" fmla="*/ 808 w 1094"/>
                  <a:gd name="T67" fmla="*/ 950 h 1267"/>
                  <a:gd name="T68" fmla="*/ 808 w 1094"/>
                  <a:gd name="T69" fmla="*/ 976 h 1267"/>
                  <a:gd name="T70" fmla="*/ 787 w 1094"/>
                  <a:gd name="T71" fmla="*/ 977 h 1267"/>
                  <a:gd name="T72" fmla="*/ 764 w 1094"/>
                  <a:gd name="T73" fmla="*/ 1005 h 1267"/>
                  <a:gd name="T74" fmla="*/ 747 w 1094"/>
                  <a:gd name="T75" fmla="*/ 1038 h 1267"/>
                  <a:gd name="T76" fmla="*/ 735 w 1094"/>
                  <a:gd name="T77" fmla="*/ 1052 h 1267"/>
                  <a:gd name="T78" fmla="*/ 730 w 1094"/>
                  <a:gd name="T79" fmla="*/ 1086 h 1267"/>
                  <a:gd name="T80" fmla="*/ 718 w 1094"/>
                  <a:gd name="T81" fmla="*/ 1098 h 1267"/>
                  <a:gd name="T82" fmla="*/ 709 w 1094"/>
                  <a:gd name="T83" fmla="*/ 1106 h 1267"/>
                  <a:gd name="T84" fmla="*/ 720 w 1094"/>
                  <a:gd name="T85" fmla="*/ 1123 h 1267"/>
                  <a:gd name="T86" fmla="*/ 711 w 1094"/>
                  <a:gd name="T87" fmla="*/ 1145 h 1267"/>
                  <a:gd name="T88" fmla="*/ 723 w 1094"/>
                  <a:gd name="T89" fmla="*/ 1189 h 1267"/>
                  <a:gd name="T90" fmla="*/ 726 w 1094"/>
                  <a:gd name="T91" fmla="*/ 1208 h 1267"/>
                  <a:gd name="T92" fmla="*/ 735 w 1094"/>
                  <a:gd name="T93" fmla="*/ 1228 h 1267"/>
                  <a:gd name="T94" fmla="*/ 745 w 1094"/>
                  <a:gd name="T95" fmla="*/ 1250 h 1267"/>
                  <a:gd name="T96" fmla="*/ 723 w 1094"/>
                  <a:gd name="T97" fmla="*/ 1267 h 1267"/>
                  <a:gd name="T98" fmla="*/ 604 w 1094"/>
                  <a:gd name="T99" fmla="*/ 1218 h 1267"/>
                  <a:gd name="T100" fmla="*/ 525 w 1094"/>
                  <a:gd name="T101" fmla="*/ 1121 h 1267"/>
                  <a:gd name="T102" fmla="*/ 513 w 1094"/>
                  <a:gd name="T103" fmla="*/ 1054 h 1267"/>
                  <a:gd name="T104" fmla="*/ 452 w 1094"/>
                  <a:gd name="T105" fmla="*/ 981 h 1267"/>
                  <a:gd name="T106" fmla="*/ 418 w 1094"/>
                  <a:gd name="T107" fmla="*/ 898 h 1267"/>
                  <a:gd name="T108" fmla="*/ 357 w 1094"/>
                  <a:gd name="T109" fmla="*/ 810 h 1267"/>
                  <a:gd name="T110" fmla="*/ 259 w 1094"/>
                  <a:gd name="T111" fmla="*/ 793 h 1267"/>
                  <a:gd name="T112" fmla="*/ 208 w 1094"/>
                  <a:gd name="T113" fmla="*/ 849 h 1267"/>
                  <a:gd name="T114" fmla="*/ 137 w 1094"/>
                  <a:gd name="T115" fmla="*/ 854 h 1267"/>
                  <a:gd name="T116" fmla="*/ 56 w 1094"/>
                  <a:gd name="T117" fmla="*/ 786 h 1267"/>
                  <a:gd name="T118" fmla="*/ 20 w 1094"/>
                  <a:gd name="T119" fmla="*/ 664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4" h="1267">
                    <a:moveTo>
                      <a:pt x="362" y="0"/>
                    </a:moveTo>
                    <a:lnTo>
                      <a:pt x="366" y="0"/>
                    </a:lnTo>
                    <a:lnTo>
                      <a:pt x="372" y="0"/>
                    </a:lnTo>
                    <a:lnTo>
                      <a:pt x="376" y="0"/>
                    </a:lnTo>
                    <a:lnTo>
                      <a:pt x="377" y="0"/>
                    </a:lnTo>
                    <a:lnTo>
                      <a:pt x="379" y="0"/>
                    </a:lnTo>
                    <a:lnTo>
                      <a:pt x="425" y="3"/>
                    </a:lnTo>
                    <a:lnTo>
                      <a:pt x="428" y="3"/>
                    </a:lnTo>
                    <a:lnTo>
                      <a:pt x="435" y="3"/>
                    </a:lnTo>
                    <a:lnTo>
                      <a:pt x="437" y="3"/>
                    </a:lnTo>
                    <a:lnTo>
                      <a:pt x="438" y="3"/>
                    </a:lnTo>
                    <a:lnTo>
                      <a:pt x="440" y="3"/>
                    </a:lnTo>
                    <a:lnTo>
                      <a:pt x="442" y="3"/>
                    </a:lnTo>
                    <a:lnTo>
                      <a:pt x="445" y="3"/>
                    </a:lnTo>
                    <a:lnTo>
                      <a:pt x="449" y="3"/>
                    </a:lnTo>
                    <a:lnTo>
                      <a:pt x="450" y="3"/>
                    </a:lnTo>
                    <a:lnTo>
                      <a:pt x="454" y="5"/>
                    </a:lnTo>
                    <a:lnTo>
                      <a:pt x="457" y="5"/>
                    </a:lnTo>
                    <a:lnTo>
                      <a:pt x="462" y="5"/>
                    </a:lnTo>
                    <a:lnTo>
                      <a:pt x="467" y="5"/>
                    </a:lnTo>
                    <a:lnTo>
                      <a:pt x="469" y="5"/>
                    </a:lnTo>
                    <a:lnTo>
                      <a:pt x="472" y="5"/>
                    </a:lnTo>
                    <a:lnTo>
                      <a:pt x="474" y="5"/>
                    </a:lnTo>
                    <a:lnTo>
                      <a:pt x="481" y="5"/>
                    </a:lnTo>
                    <a:lnTo>
                      <a:pt x="482" y="5"/>
                    </a:lnTo>
                    <a:lnTo>
                      <a:pt x="486" y="7"/>
                    </a:lnTo>
                    <a:lnTo>
                      <a:pt x="489" y="7"/>
                    </a:lnTo>
                    <a:lnTo>
                      <a:pt x="491" y="7"/>
                    </a:lnTo>
                    <a:lnTo>
                      <a:pt x="493" y="7"/>
                    </a:lnTo>
                    <a:lnTo>
                      <a:pt x="503" y="7"/>
                    </a:lnTo>
                    <a:lnTo>
                      <a:pt x="511" y="7"/>
                    </a:lnTo>
                    <a:lnTo>
                      <a:pt x="518" y="7"/>
                    </a:lnTo>
                    <a:lnTo>
                      <a:pt x="516" y="61"/>
                    </a:lnTo>
                    <a:lnTo>
                      <a:pt x="516" y="81"/>
                    </a:lnTo>
                    <a:lnTo>
                      <a:pt x="515" y="112"/>
                    </a:lnTo>
                    <a:lnTo>
                      <a:pt x="513" y="135"/>
                    </a:lnTo>
                    <a:lnTo>
                      <a:pt x="513" y="164"/>
                    </a:lnTo>
                    <a:lnTo>
                      <a:pt x="511" y="183"/>
                    </a:lnTo>
                    <a:lnTo>
                      <a:pt x="510" y="217"/>
                    </a:lnTo>
                    <a:lnTo>
                      <a:pt x="510" y="239"/>
                    </a:lnTo>
                    <a:lnTo>
                      <a:pt x="513" y="235"/>
                    </a:lnTo>
                    <a:lnTo>
                      <a:pt x="515" y="235"/>
                    </a:lnTo>
                    <a:lnTo>
                      <a:pt x="516" y="237"/>
                    </a:lnTo>
                    <a:lnTo>
                      <a:pt x="520" y="240"/>
                    </a:lnTo>
                    <a:lnTo>
                      <a:pt x="520" y="242"/>
                    </a:lnTo>
                    <a:lnTo>
                      <a:pt x="521" y="244"/>
                    </a:lnTo>
                    <a:lnTo>
                      <a:pt x="523" y="246"/>
                    </a:lnTo>
                    <a:lnTo>
                      <a:pt x="526" y="252"/>
                    </a:lnTo>
                    <a:lnTo>
                      <a:pt x="528" y="254"/>
                    </a:lnTo>
                    <a:lnTo>
                      <a:pt x="535" y="261"/>
                    </a:lnTo>
                    <a:lnTo>
                      <a:pt x="538" y="261"/>
                    </a:lnTo>
                    <a:lnTo>
                      <a:pt x="542" y="261"/>
                    </a:lnTo>
                    <a:lnTo>
                      <a:pt x="545" y="257"/>
                    </a:lnTo>
                    <a:lnTo>
                      <a:pt x="547" y="256"/>
                    </a:lnTo>
                    <a:lnTo>
                      <a:pt x="552" y="257"/>
                    </a:lnTo>
                    <a:lnTo>
                      <a:pt x="555" y="259"/>
                    </a:lnTo>
                    <a:lnTo>
                      <a:pt x="557" y="261"/>
                    </a:lnTo>
                    <a:lnTo>
                      <a:pt x="557" y="262"/>
                    </a:lnTo>
                    <a:lnTo>
                      <a:pt x="560" y="262"/>
                    </a:lnTo>
                    <a:lnTo>
                      <a:pt x="562" y="262"/>
                    </a:lnTo>
                    <a:lnTo>
                      <a:pt x="565" y="254"/>
                    </a:lnTo>
                    <a:lnTo>
                      <a:pt x="574" y="259"/>
                    </a:lnTo>
                    <a:lnTo>
                      <a:pt x="577" y="268"/>
                    </a:lnTo>
                    <a:lnTo>
                      <a:pt x="577" y="269"/>
                    </a:lnTo>
                    <a:lnTo>
                      <a:pt x="577" y="273"/>
                    </a:lnTo>
                    <a:lnTo>
                      <a:pt x="579" y="281"/>
                    </a:lnTo>
                    <a:lnTo>
                      <a:pt x="582" y="283"/>
                    </a:lnTo>
                    <a:lnTo>
                      <a:pt x="586" y="283"/>
                    </a:lnTo>
                    <a:lnTo>
                      <a:pt x="591" y="283"/>
                    </a:lnTo>
                    <a:lnTo>
                      <a:pt x="599" y="285"/>
                    </a:lnTo>
                    <a:lnTo>
                      <a:pt x="601" y="285"/>
                    </a:lnTo>
                    <a:lnTo>
                      <a:pt x="603" y="286"/>
                    </a:lnTo>
                    <a:lnTo>
                      <a:pt x="609" y="290"/>
                    </a:lnTo>
                    <a:lnTo>
                      <a:pt x="616" y="293"/>
                    </a:lnTo>
                    <a:lnTo>
                      <a:pt x="623" y="293"/>
                    </a:lnTo>
                    <a:lnTo>
                      <a:pt x="626" y="291"/>
                    </a:lnTo>
                    <a:lnTo>
                      <a:pt x="626" y="290"/>
                    </a:lnTo>
                    <a:lnTo>
                      <a:pt x="628" y="290"/>
                    </a:lnTo>
                    <a:lnTo>
                      <a:pt x="632" y="290"/>
                    </a:lnTo>
                    <a:lnTo>
                      <a:pt x="633" y="291"/>
                    </a:lnTo>
                    <a:lnTo>
                      <a:pt x="637" y="293"/>
                    </a:lnTo>
                    <a:lnTo>
                      <a:pt x="640" y="301"/>
                    </a:lnTo>
                    <a:lnTo>
                      <a:pt x="643" y="301"/>
                    </a:lnTo>
                    <a:lnTo>
                      <a:pt x="647" y="298"/>
                    </a:lnTo>
                    <a:lnTo>
                      <a:pt x="650" y="295"/>
                    </a:lnTo>
                    <a:lnTo>
                      <a:pt x="652" y="291"/>
                    </a:lnTo>
                    <a:lnTo>
                      <a:pt x="654" y="291"/>
                    </a:lnTo>
                    <a:lnTo>
                      <a:pt x="657" y="291"/>
                    </a:lnTo>
                    <a:lnTo>
                      <a:pt x="659" y="293"/>
                    </a:lnTo>
                    <a:lnTo>
                      <a:pt x="659" y="295"/>
                    </a:lnTo>
                    <a:lnTo>
                      <a:pt x="667" y="296"/>
                    </a:lnTo>
                    <a:lnTo>
                      <a:pt x="670" y="296"/>
                    </a:lnTo>
                    <a:lnTo>
                      <a:pt x="676" y="307"/>
                    </a:lnTo>
                    <a:lnTo>
                      <a:pt x="677" y="310"/>
                    </a:lnTo>
                    <a:lnTo>
                      <a:pt x="681" y="312"/>
                    </a:lnTo>
                    <a:lnTo>
                      <a:pt x="682" y="312"/>
                    </a:lnTo>
                    <a:lnTo>
                      <a:pt x="686" y="310"/>
                    </a:lnTo>
                    <a:lnTo>
                      <a:pt x="689" y="312"/>
                    </a:lnTo>
                    <a:lnTo>
                      <a:pt x="689" y="318"/>
                    </a:lnTo>
                    <a:lnTo>
                      <a:pt x="686" y="323"/>
                    </a:lnTo>
                    <a:lnTo>
                      <a:pt x="687" y="325"/>
                    </a:lnTo>
                    <a:lnTo>
                      <a:pt x="696" y="329"/>
                    </a:lnTo>
                    <a:lnTo>
                      <a:pt x="699" y="327"/>
                    </a:lnTo>
                    <a:lnTo>
                      <a:pt x="704" y="323"/>
                    </a:lnTo>
                    <a:lnTo>
                      <a:pt x="708" y="318"/>
                    </a:lnTo>
                    <a:lnTo>
                      <a:pt x="711" y="313"/>
                    </a:lnTo>
                    <a:lnTo>
                      <a:pt x="713" y="313"/>
                    </a:lnTo>
                    <a:lnTo>
                      <a:pt x="713" y="312"/>
                    </a:lnTo>
                    <a:lnTo>
                      <a:pt x="715" y="312"/>
                    </a:lnTo>
                    <a:lnTo>
                      <a:pt x="716" y="312"/>
                    </a:lnTo>
                    <a:lnTo>
                      <a:pt x="720" y="315"/>
                    </a:lnTo>
                    <a:lnTo>
                      <a:pt x="721" y="317"/>
                    </a:lnTo>
                    <a:lnTo>
                      <a:pt x="721" y="320"/>
                    </a:lnTo>
                    <a:lnTo>
                      <a:pt x="721" y="322"/>
                    </a:lnTo>
                    <a:lnTo>
                      <a:pt x="721" y="323"/>
                    </a:lnTo>
                    <a:lnTo>
                      <a:pt x="723" y="323"/>
                    </a:lnTo>
                    <a:lnTo>
                      <a:pt x="725" y="323"/>
                    </a:lnTo>
                    <a:lnTo>
                      <a:pt x="728" y="322"/>
                    </a:lnTo>
                    <a:lnTo>
                      <a:pt x="730" y="320"/>
                    </a:lnTo>
                    <a:lnTo>
                      <a:pt x="730" y="322"/>
                    </a:lnTo>
                    <a:lnTo>
                      <a:pt x="731" y="322"/>
                    </a:lnTo>
                    <a:lnTo>
                      <a:pt x="733" y="323"/>
                    </a:lnTo>
                    <a:lnTo>
                      <a:pt x="733" y="327"/>
                    </a:lnTo>
                    <a:lnTo>
                      <a:pt x="733" y="329"/>
                    </a:lnTo>
                    <a:lnTo>
                      <a:pt x="733" y="330"/>
                    </a:lnTo>
                    <a:lnTo>
                      <a:pt x="733" y="332"/>
                    </a:lnTo>
                    <a:lnTo>
                      <a:pt x="735" y="332"/>
                    </a:lnTo>
                    <a:lnTo>
                      <a:pt x="737" y="332"/>
                    </a:lnTo>
                    <a:lnTo>
                      <a:pt x="740" y="332"/>
                    </a:lnTo>
                    <a:lnTo>
                      <a:pt x="747" y="327"/>
                    </a:lnTo>
                    <a:lnTo>
                      <a:pt x="753" y="322"/>
                    </a:lnTo>
                    <a:lnTo>
                      <a:pt x="755" y="322"/>
                    </a:lnTo>
                    <a:lnTo>
                      <a:pt x="757" y="323"/>
                    </a:lnTo>
                    <a:lnTo>
                      <a:pt x="759" y="323"/>
                    </a:lnTo>
                    <a:lnTo>
                      <a:pt x="759" y="330"/>
                    </a:lnTo>
                    <a:lnTo>
                      <a:pt x="757" y="332"/>
                    </a:lnTo>
                    <a:lnTo>
                      <a:pt x="755" y="332"/>
                    </a:lnTo>
                    <a:lnTo>
                      <a:pt x="755" y="334"/>
                    </a:lnTo>
                    <a:lnTo>
                      <a:pt x="755" y="335"/>
                    </a:lnTo>
                    <a:lnTo>
                      <a:pt x="759" y="342"/>
                    </a:lnTo>
                    <a:lnTo>
                      <a:pt x="759" y="344"/>
                    </a:lnTo>
                    <a:lnTo>
                      <a:pt x="760" y="344"/>
                    </a:lnTo>
                    <a:lnTo>
                      <a:pt x="762" y="345"/>
                    </a:lnTo>
                    <a:lnTo>
                      <a:pt x="764" y="345"/>
                    </a:lnTo>
                    <a:lnTo>
                      <a:pt x="765" y="344"/>
                    </a:lnTo>
                    <a:lnTo>
                      <a:pt x="770" y="334"/>
                    </a:lnTo>
                    <a:lnTo>
                      <a:pt x="774" y="329"/>
                    </a:lnTo>
                    <a:lnTo>
                      <a:pt x="776" y="325"/>
                    </a:lnTo>
                    <a:lnTo>
                      <a:pt x="777" y="320"/>
                    </a:lnTo>
                    <a:lnTo>
                      <a:pt x="779" y="318"/>
                    </a:lnTo>
                    <a:lnTo>
                      <a:pt x="781" y="317"/>
                    </a:lnTo>
                    <a:lnTo>
                      <a:pt x="782" y="317"/>
                    </a:lnTo>
                    <a:lnTo>
                      <a:pt x="782" y="318"/>
                    </a:lnTo>
                    <a:lnTo>
                      <a:pt x="782" y="320"/>
                    </a:lnTo>
                    <a:lnTo>
                      <a:pt x="784" y="323"/>
                    </a:lnTo>
                    <a:lnTo>
                      <a:pt x="784" y="327"/>
                    </a:lnTo>
                    <a:lnTo>
                      <a:pt x="786" y="329"/>
                    </a:lnTo>
                    <a:lnTo>
                      <a:pt x="787" y="330"/>
                    </a:lnTo>
                    <a:lnTo>
                      <a:pt x="796" y="332"/>
                    </a:lnTo>
                    <a:lnTo>
                      <a:pt x="799" y="332"/>
                    </a:lnTo>
                    <a:lnTo>
                      <a:pt x="801" y="332"/>
                    </a:lnTo>
                    <a:lnTo>
                      <a:pt x="801" y="330"/>
                    </a:lnTo>
                    <a:lnTo>
                      <a:pt x="801" y="329"/>
                    </a:lnTo>
                    <a:lnTo>
                      <a:pt x="803" y="327"/>
                    </a:lnTo>
                    <a:lnTo>
                      <a:pt x="803" y="325"/>
                    </a:lnTo>
                    <a:lnTo>
                      <a:pt x="803" y="323"/>
                    </a:lnTo>
                    <a:lnTo>
                      <a:pt x="804" y="323"/>
                    </a:lnTo>
                    <a:lnTo>
                      <a:pt x="806" y="325"/>
                    </a:lnTo>
                    <a:lnTo>
                      <a:pt x="808" y="325"/>
                    </a:lnTo>
                    <a:lnTo>
                      <a:pt x="808" y="327"/>
                    </a:lnTo>
                    <a:lnTo>
                      <a:pt x="809" y="327"/>
                    </a:lnTo>
                    <a:lnTo>
                      <a:pt x="809" y="329"/>
                    </a:lnTo>
                    <a:lnTo>
                      <a:pt x="808" y="330"/>
                    </a:lnTo>
                    <a:lnTo>
                      <a:pt x="809" y="332"/>
                    </a:lnTo>
                    <a:lnTo>
                      <a:pt x="818" y="339"/>
                    </a:lnTo>
                    <a:lnTo>
                      <a:pt x="823" y="339"/>
                    </a:lnTo>
                    <a:lnTo>
                      <a:pt x="825" y="339"/>
                    </a:lnTo>
                    <a:lnTo>
                      <a:pt x="826" y="339"/>
                    </a:lnTo>
                    <a:lnTo>
                      <a:pt x="830" y="344"/>
                    </a:lnTo>
                    <a:lnTo>
                      <a:pt x="830" y="345"/>
                    </a:lnTo>
                    <a:lnTo>
                      <a:pt x="836" y="342"/>
                    </a:lnTo>
                    <a:lnTo>
                      <a:pt x="843" y="342"/>
                    </a:lnTo>
                    <a:lnTo>
                      <a:pt x="845" y="342"/>
                    </a:lnTo>
                    <a:lnTo>
                      <a:pt x="847" y="340"/>
                    </a:lnTo>
                    <a:lnTo>
                      <a:pt x="848" y="340"/>
                    </a:lnTo>
                    <a:lnTo>
                      <a:pt x="848" y="337"/>
                    </a:lnTo>
                    <a:lnTo>
                      <a:pt x="850" y="334"/>
                    </a:lnTo>
                    <a:lnTo>
                      <a:pt x="850" y="332"/>
                    </a:lnTo>
                    <a:lnTo>
                      <a:pt x="855" y="330"/>
                    </a:lnTo>
                    <a:lnTo>
                      <a:pt x="869" y="329"/>
                    </a:lnTo>
                    <a:lnTo>
                      <a:pt x="877" y="330"/>
                    </a:lnTo>
                    <a:lnTo>
                      <a:pt x="879" y="332"/>
                    </a:lnTo>
                    <a:lnTo>
                      <a:pt x="884" y="330"/>
                    </a:lnTo>
                    <a:lnTo>
                      <a:pt x="886" y="329"/>
                    </a:lnTo>
                    <a:lnTo>
                      <a:pt x="899" y="320"/>
                    </a:lnTo>
                    <a:lnTo>
                      <a:pt x="903" y="320"/>
                    </a:lnTo>
                    <a:lnTo>
                      <a:pt x="904" y="323"/>
                    </a:lnTo>
                    <a:lnTo>
                      <a:pt x="904" y="325"/>
                    </a:lnTo>
                    <a:lnTo>
                      <a:pt x="904" y="327"/>
                    </a:lnTo>
                    <a:lnTo>
                      <a:pt x="913" y="327"/>
                    </a:lnTo>
                    <a:lnTo>
                      <a:pt x="916" y="329"/>
                    </a:lnTo>
                    <a:lnTo>
                      <a:pt x="923" y="327"/>
                    </a:lnTo>
                    <a:lnTo>
                      <a:pt x="925" y="327"/>
                    </a:lnTo>
                    <a:lnTo>
                      <a:pt x="928" y="327"/>
                    </a:lnTo>
                    <a:lnTo>
                      <a:pt x="930" y="325"/>
                    </a:lnTo>
                    <a:lnTo>
                      <a:pt x="931" y="323"/>
                    </a:lnTo>
                    <a:lnTo>
                      <a:pt x="931" y="322"/>
                    </a:lnTo>
                    <a:lnTo>
                      <a:pt x="930" y="320"/>
                    </a:lnTo>
                    <a:lnTo>
                      <a:pt x="931" y="317"/>
                    </a:lnTo>
                    <a:lnTo>
                      <a:pt x="933" y="317"/>
                    </a:lnTo>
                    <a:lnTo>
                      <a:pt x="938" y="318"/>
                    </a:lnTo>
                    <a:lnTo>
                      <a:pt x="942" y="320"/>
                    </a:lnTo>
                    <a:lnTo>
                      <a:pt x="947" y="322"/>
                    </a:lnTo>
                    <a:lnTo>
                      <a:pt x="947" y="323"/>
                    </a:lnTo>
                    <a:lnTo>
                      <a:pt x="950" y="329"/>
                    </a:lnTo>
                    <a:lnTo>
                      <a:pt x="965" y="342"/>
                    </a:lnTo>
                    <a:lnTo>
                      <a:pt x="969" y="344"/>
                    </a:lnTo>
                    <a:lnTo>
                      <a:pt x="975" y="344"/>
                    </a:lnTo>
                    <a:lnTo>
                      <a:pt x="975" y="347"/>
                    </a:lnTo>
                    <a:lnTo>
                      <a:pt x="977" y="349"/>
                    </a:lnTo>
                    <a:lnTo>
                      <a:pt x="984" y="352"/>
                    </a:lnTo>
                    <a:lnTo>
                      <a:pt x="996" y="357"/>
                    </a:lnTo>
                    <a:lnTo>
                      <a:pt x="999" y="356"/>
                    </a:lnTo>
                    <a:lnTo>
                      <a:pt x="999" y="354"/>
                    </a:lnTo>
                    <a:lnTo>
                      <a:pt x="1001" y="356"/>
                    </a:lnTo>
                    <a:lnTo>
                      <a:pt x="1001" y="357"/>
                    </a:lnTo>
                    <a:lnTo>
                      <a:pt x="1001" y="359"/>
                    </a:lnTo>
                    <a:lnTo>
                      <a:pt x="1006" y="362"/>
                    </a:lnTo>
                    <a:lnTo>
                      <a:pt x="1011" y="366"/>
                    </a:lnTo>
                    <a:lnTo>
                      <a:pt x="1019" y="361"/>
                    </a:lnTo>
                    <a:lnTo>
                      <a:pt x="1021" y="359"/>
                    </a:lnTo>
                    <a:lnTo>
                      <a:pt x="1026" y="359"/>
                    </a:lnTo>
                    <a:lnTo>
                      <a:pt x="1035" y="361"/>
                    </a:lnTo>
                    <a:lnTo>
                      <a:pt x="1036" y="361"/>
                    </a:lnTo>
                    <a:lnTo>
                      <a:pt x="1040" y="364"/>
                    </a:lnTo>
                    <a:lnTo>
                      <a:pt x="1040" y="371"/>
                    </a:lnTo>
                    <a:lnTo>
                      <a:pt x="1040" y="373"/>
                    </a:lnTo>
                    <a:lnTo>
                      <a:pt x="1040" y="378"/>
                    </a:lnTo>
                    <a:lnTo>
                      <a:pt x="1040" y="379"/>
                    </a:lnTo>
                    <a:lnTo>
                      <a:pt x="1040" y="384"/>
                    </a:lnTo>
                    <a:lnTo>
                      <a:pt x="1040" y="386"/>
                    </a:lnTo>
                    <a:lnTo>
                      <a:pt x="1040" y="388"/>
                    </a:lnTo>
                    <a:lnTo>
                      <a:pt x="1040" y="390"/>
                    </a:lnTo>
                    <a:lnTo>
                      <a:pt x="1040" y="396"/>
                    </a:lnTo>
                    <a:lnTo>
                      <a:pt x="1040" y="398"/>
                    </a:lnTo>
                    <a:lnTo>
                      <a:pt x="1040" y="400"/>
                    </a:lnTo>
                    <a:lnTo>
                      <a:pt x="1040" y="403"/>
                    </a:lnTo>
                    <a:lnTo>
                      <a:pt x="1040" y="405"/>
                    </a:lnTo>
                    <a:lnTo>
                      <a:pt x="1040" y="412"/>
                    </a:lnTo>
                    <a:lnTo>
                      <a:pt x="1040" y="413"/>
                    </a:lnTo>
                    <a:lnTo>
                      <a:pt x="1040" y="418"/>
                    </a:lnTo>
                    <a:lnTo>
                      <a:pt x="1040" y="420"/>
                    </a:lnTo>
                    <a:lnTo>
                      <a:pt x="1041" y="427"/>
                    </a:lnTo>
                    <a:lnTo>
                      <a:pt x="1041" y="434"/>
                    </a:lnTo>
                    <a:lnTo>
                      <a:pt x="1041" y="437"/>
                    </a:lnTo>
                    <a:lnTo>
                      <a:pt x="1041" y="440"/>
                    </a:lnTo>
                    <a:lnTo>
                      <a:pt x="1041" y="442"/>
                    </a:lnTo>
                    <a:lnTo>
                      <a:pt x="1041" y="444"/>
                    </a:lnTo>
                    <a:lnTo>
                      <a:pt x="1041" y="452"/>
                    </a:lnTo>
                    <a:lnTo>
                      <a:pt x="1041" y="454"/>
                    </a:lnTo>
                    <a:lnTo>
                      <a:pt x="1041" y="456"/>
                    </a:lnTo>
                    <a:lnTo>
                      <a:pt x="1041" y="466"/>
                    </a:lnTo>
                    <a:lnTo>
                      <a:pt x="1041" y="469"/>
                    </a:lnTo>
                    <a:lnTo>
                      <a:pt x="1041" y="471"/>
                    </a:lnTo>
                    <a:lnTo>
                      <a:pt x="1041" y="474"/>
                    </a:lnTo>
                    <a:lnTo>
                      <a:pt x="1041" y="481"/>
                    </a:lnTo>
                    <a:lnTo>
                      <a:pt x="1041" y="486"/>
                    </a:lnTo>
                    <a:lnTo>
                      <a:pt x="1041" y="488"/>
                    </a:lnTo>
                    <a:lnTo>
                      <a:pt x="1041" y="489"/>
                    </a:lnTo>
                    <a:lnTo>
                      <a:pt x="1041" y="491"/>
                    </a:lnTo>
                    <a:lnTo>
                      <a:pt x="1041" y="495"/>
                    </a:lnTo>
                    <a:lnTo>
                      <a:pt x="1041" y="496"/>
                    </a:lnTo>
                    <a:lnTo>
                      <a:pt x="1041" y="500"/>
                    </a:lnTo>
                    <a:lnTo>
                      <a:pt x="1041" y="501"/>
                    </a:lnTo>
                    <a:lnTo>
                      <a:pt x="1041" y="503"/>
                    </a:lnTo>
                    <a:lnTo>
                      <a:pt x="1043" y="505"/>
                    </a:lnTo>
                    <a:lnTo>
                      <a:pt x="1043" y="515"/>
                    </a:lnTo>
                    <a:lnTo>
                      <a:pt x="1043" y="522"/>
                    </a:lnTo>
                    <a:lnTo>
                      <a:pt x="1043" y="523"/>
                    </a:lnTo>
                    <a:lnTo>
                      <a:pt x="1043" y="527"/>
                    </a:lnTo>
                    <a:lnTo>
                      <a:pt x="1043" y="528"/>
                    </a:lnTo>
                    <a:lnTo>
                      <a:pt x="1043" y="530"/>
                    </a:lnTo>
                    <a:lnTo>
                      <a:pt x="1043" y="534"/>
                    </a:lnTo>
                    <a:lnTo>
                      <a:pt x="1043" y="540"/>
                    </a:lnTo>
                    <a:lnTo>
                      <a:pt x="1043" y="547"/>
                    </a:lnTo>
                    <a:lnTo>
                      <a:pt x="1047" y="549"/>
                    </a:lnTo>
                    <a:lnTo>
                      <a:pt x="1050" y="556"/>
                    </a:lnTo>
                    <a:lnTo>
                      <a:pt x="1053" y="559"/>
                    </a:lnTo>
                    <a:lnTo>
                      <a:pt x="1055" y="561"/>
                    </a:lnTo>
                    <a:lnTo>
                      <a:pt x="1058" y="564"/>
                    </a:lnTo>
                    <a:lnTo>
                      <a:pt x="1058" y="566"/>
                    </a:lnTo>
                    <a:lnTo>
                      <a:pt x="1062" y="571"/>
                    </a:lnTo>
                    <a:lnTo>
                      <a:pt x="1065" y="581"/>
                    </a:lnTo>
                    <a:lnTo>
                      <a:pt x="1065" y="586"/>
                    </a:lnTo>
                    <a:lnTo>
                      <a:pt x="1063" y="593"/>
                    </a:lnTo>
                    <a:lnTo>
                      <a:pt x="1063" y="596"/>
                    </a:lnTo>
                    <a:lnTo>
                      <a:pt x="1065" y="600"/>
                    </a:lnTo>
                    <a:lnTo>
                      <a:pt x="1067" y="601"/>
                    </a:lnTo>
                    <a:lnTo>
                      <a:pt x="1074" y="606"/>
                    </a:lnTo>
                    <a:lnTo>
                      <a:pt x="1077" y="617"/>
                    </a:lnTo>
                    <a:lnTo>
                      <a:pt x="1079" y="618"/>
                    </a:lnTo>
                    <a:lnTo>
                      <a:pt x="1082" y="620"/>
                    </a:lnTo>
                    <a:lnTo>
                      <a:pt x="1079" y="628"/>
                    </a:lnTo>
                    <a:lnTo>
                      <a:pt x="1082" y="632"/>
                    </a:lnTo>
                    <a:lnTo>
                      <a:pt x="1084" y="632"/>
                    </a:lnTo>
                    <a:lnTo>
                      <a:pt x="1086" y="633"/>
                    </a:lnTo>
                    <a:lnTo>
                      <a:pt x="1086" y="637"/>
                    </a:lnTo>
                    <a:lnTo>
                      <a:pt x="1086" y="640"/>
                    </a:lnTo>
                    <a:lnTo>
                      <a:pt x="1086" y="642"/>
                    </a:lnTo>
                    <a:lnTo>
                      <a:pt x="1086" y="644"/>
                    </a:lnTo>
                    <a:lnTo>
                      <a:pt x="1087" y="644"/>
                    </a:lnTo>
                    <a:lnTo>
                      <a:pt x="1087" y="645"/>
                    </a:lnTo>
                    <a:lnTo>
                      <a:pt x="1089" y="644"/>
                    </a:lnTo>
                    <a:lnTo>
                      <a:pt x="1091" y="642"/>
                    </a:lnTo>
                    <a:lnTo>
                      <a:pt x="1092" y="642"/>
                    </a:lnTo>
                    <a:lnTo>
                      <a:pt x="1094" y="656"/>
                    </a:lnTo>
                    <a:lnTo>
                      <a:pt x="1092" y="662"/>
                    </a:lnTo>
                    <a:lnTo>
                      <a:pt x="1094" y="672"/>
                    </a:lnTo>
                    <a:lnTo>
                      <a:pt x="1091" y="679"/>
                    </a:lnTo>
                    <a:lnTo>
                      <a:pt x="1091" y="686"/>
                    </a:lnTo>
                    <a:lnTo>
                      <a:pt x="1089" y="688"/>
                    </a:lnTo>
                    <a:lnTo>
                      <a:pt x="1075" y="715"/>
                    </a:lnTo>
                    <a:lnTo>
                      <a:pt x="1075" y="718"/>
                    </a:lnTo>
                    <a:lnTo>
                      <a:pt x="1079" y="723"/>
                    </a:lnTo>
                    <a:lnTo>
                      <a:pt x="1079" y="730"/>
                    </a:lnTo>
                    <a:lnTo>
                      <a:pt x="1079" y="732"/>
                    </a:lnTo>
                    <a:lnTo>
                      <a:pt x="1075" y="735"/>
                    </a:lnTo>
                    <a:lnTo>
                      <a:pt x="1074" y="735"/>
                    </a:lnTo>
                    <a:lnTo>
                      <a:pt x="1074" y="737"/>
                    </a:lnTo>
                    <a:lnTo>
                      <a:pt x="1074" y="744"/>
                    </a:lnTo>
                    <a:lnTo>
                      <a:pt x="1075" y="747"/>
                    </a:lnTo>
                    <a:lnTo>
                      <a:pt x="1077" y="747"/>
                    </a:lnTo>
                    <a:lnTo>
                      <a:pt x="1079" y="754"/>
                    </a:lnTo>
                    <a:lnTo>
                      <a:pt x="1079" y="759"/>
                    </a:lnTo>
                    <a:lnTo>
                      <a:pt x="1080" y="764"/>
                    </a:lnTo>
                    <a:lnTo>
                      <a:pt x="1080" y="766"/>
                    </a:lnTo>
                    <a:lnTo>
                      <a:pt x="1079" y="774"/>
                    </a:lnTo>
                    <a:lnTo>
                      <a:pt x="1079" y="776"/>
                    </a:lnTo>
                    <a:lnTo>
                      <a:pt x="1075" y="781"/>
                    </a:lnTo>
                    <a:lnTo>
                      <a:pt x="1072" y="784"/>
                    </a:lnTo>
                    <a:lnTo>
                      <a:pt x="1067" y="793"/>
                    </a:lnTo>
                    <a:lnTo>
                      <a:pt x="1063" y="801"/>
                    </a:lnTo>
                    <a:lnTo>
                      <a:pt x="1062" y="810"/>
                    </a:lnTo>
                    <a:lnTo>
                      <a:pt x="1063" y="810"/>
                    </a:lnTo>
                    <a:lnTo>
                      <a:pt x="1069" y="818"/>
                    </a:lnTo>
                    <a:lnTo>
                      <a:pt x="1067" y="820"/>
                    </a:lnTo>
                    <a:lnTo>
                      <a:pt x="1065" y="820"/>
                    </a:lnTo>
                    <a:lnTo>
                      <a:pt x="1063" y="820"/>
                    </a:lnTo>
                    <a:lnTo>
                      <a:pt x="1060" y="820"/>
                    </a:lnTo>
                    <a:lnTo>
                      <a:pt x="1053" y="820"/>
                    </a:lnTo>
                    <a:lnTo>
                      <a:pt x="1048" y="822"/>
                    </a:lnTo>
                    <a:lnTo>
                      <a:pt x="1040" y="825"/>
                    </a:lnTo>
                    <a:lnTo>
                      <a:pt x="1019" y="835"/>
                    </a:lnTo>
                    <a:lnTo>
                      <a:pt x="1018" y="835"/>
                    </a:lnTo>
                    <a:lnTo>
                      <a:pt x="1006" y="842"/>
                    </a:lnTo>
                    <a:lnTo>
                      <a:pt x="997" y="845"/>
                    </a:lnTo>
                    <a:lnTo>
                      <a:pt x="994" y="849"/>
                    </a:lnTo>
                    <a:lnTo>
                      <a:pt x="991" y="850"/>
                    </a:lnTo>
                    <a:lnTo>
                      <a:pt x="987" y="852"/>
                    </a:lnTo>
                    <a:lnTo>
                      <a:pt x="986" y="854"/>
                    </a:lnTo>
                    <a:lnTo>
                      <a:pt x="986" y="855"/>
                    </a:lnTo>
                    <a:lnTo>
                      <a:pt x="984" y="857"/>
                    </a:lnTo>
                    <a:lnTo>
                      <a:pt x="982" y="857"/>
                    </a:lnTo>
                    <a:lnTo>
                      <a:pt x="980" y="859"/>
                    </a:lnTo>
                    <a:lnTo>
                      <a:pt x="979" y="859"/>
                    </a:lnTo>
                    <a:lnTo>
                      <a:pt x="979" y="857"/>
                    </a:lnTo>
                    <a:lnTo>
                      <a:pt x="980" y="855"/>
                    </a:lnTo>
                    <a:lnTo>
                      <a:pt x="982" y="854"/>
                    </a:lnTo>
                    <a:lnTo>
                      <a:pt x="986" y="850"/>
                    </a:lnTo>
                    <a:lnTo>
                      <a:pt x="989" y="847"/>
                    </a:lnTo>
                    <a:lnTo>
                      <a:pt x="989" y="845"/>
                    </a:lnTo>
                    <a:lnTo>
                      <a:pt x="991" y="845"/>
                    </a:lnTo>
                    <a:lnTo>
                      <a:pt x="992" y="845"/>
                    </a:lnTo>
                    <a:lnTo>
                      <a:pt x="994" y="845"/>
                    </a:lnTo>
                    <a:lnTo>
                      <a:pt x="996" y="844"/>
                    </a:lnTo>
                    <a:lnTo>
                      <a:pt x="997" y="844"/>
                    </a:lnTo>
                    <a:lnTo>
                      <a:pt x="997" y="842"/>
                    </a:lnTo>
                    <a:lnTo>
                      <a:pt x="997" y="840"/>
                    </a:lnTo>
                    <a:lnTo>
                      <a:pt x="997" y="838"/>
                    </a:lnTo>
                    <a:lnTo>
                      <a:pt x="999" y="838"/>
                    </a:lnTo>
                    <a:lnTo>
                      <a:pt x="1001" y="838"/>
                    </a:lnTo>
                    <a:lnTo>
                      <a:pt x="1003" y="840"/>
                    </a:lnTo>
                    <a:lnTo>
                      <a:pt x="1004" y="840"/>
                    </a:lnTo>
                    <a:lnTo>
                      <a:pt x="1006" y="838"/>
                    </a:lnTo>
                    <a:lnTo>
                      <a:pt x="1006" y="837"/>
                    </a:lnTo>
                    <a:lnTo>
                      <a:pt x="1004" y="837"/>
                    </a:lnTo>
                    <a:lnTo>
                      <a:pt x="1003" y="837"/>
                    </a:lnTo>
                    <a:lnTo>
                      <a:pt x="1003" y="835"/>
                    </a:lnTo>
                    <a:lnTo>
                      <a:pt x="1003" y="833"/>
                    </a:lnTo>
                    <a:lnTo>
                      <a:pt x="1001" y="833"/>
                    </a:lnTo>
                    <a:lnTo>
                      <a:pt x="999" y="833"/>
                    </a:lnTo>
                    <a:lnTo>
                      <a:pt x="999" y="835"/>
                    </a:lnTo>
                    <a:lnTo>
                      <a:pt x="997" y="835"/>
                    </a:lnTo>
                    <a:lnTo>
                      <a:pt x="996" y="835"/>
                    </a:lnTo>
                    <a:lnTo>
                      <a:pt x="994" y="835"/>
                    </a:lnTo>
                    <a:lnTo>
                      <a:pt x="994" y="837"/>
                    </a:lnTo>
                    <a:lnTo>
                      <a:pt x="989" y="838"/>
                    </a:lnTo>
                    <a:lnTo>
                      <a:pt x="987" y="838"/>
                    </a:lnTo>
                    <a:lnTo>
                      <a:pt x="986" y="838"/>
                    </a:lnTo>
                    <a:lnTo>
                      <a:pt x="982" y="840"/>
                    </a:lnTo>
                    <a:lnTo>
                      <a:pt x="980" y="840"/>
                    </a:lnTo>
                    <a:lnTo>
                      <a:pt x="980" y="838"/>
                    </a:lnTo>
                    <a:lnTo>
                      <a:pt x="979" y="838"/>
                    </a:lnTo>
                    <a:lnTo>
                      <a:pt x="979" y="837"/>
                    </a:lnTo>
                    <a:lnTo>
                      <a:pt x="980" y="837"/>
                    </a:lnTo>
                    <a:lnTo>
                      <a:pt x="982" y="835"/>
                    </a:lnTo>
                    <a:lnTo>
                      <a:pt x="984" y="833"/>
                    </a:lnTo>
                    <a:lnTo>
                      <a:pt x="986" y="828"/>
                    </a:lnTo>
                    <a:lnTo>
                      <a:pt x="987" y="820"/>
                    </a:lnTo>
                    <a:lnTo>
                      <a:pt x="987" y="818"/>
                    </a:lnTo>
                    <a:lnTo>
                      <a:pt x="987" y="816"/>
                    </a:lnTo>
                    <a:lnTo>
                      <a:pt x="984" y="810"/>
                    </a:lnTo>
                    <a:lnTo>
                      <a:pt x="982" y="808"/>
                    </a:lnTo>
                    <a:lnTo>
                      <a:pt x="980" y="810"/>
                    </a:lnTo>
                    <a:lnTo>
                      <a:pt x="977" y="811"/>
                    </a:lnTo>
                    <a:lnTo>
                      <a:pt x="975" y="813"/>
                    </a:lnTo>
                    <a:lnTo>
                      <a:pt x="972" y="816"/>
                    </a:lnTo>
                    <a:lnTo>
                      <a:pt x="970" y="820"/>
                    </a:lnTo>
                    <a:lnTo>
                      <a:pt x="970" y="822"/>
                    </a:lnTo>
                    <a:lnTo>
                      <a:pt x="970" y="823"/>
                    </a:lnTo>
                    <a:lnTo>
                      <a:pt x="969" y="823"/>
                    </a:lnTo>
                    <a:lnTo>
                      <a:pt x="967" y="825"/>
                    </a:lnTo>
                    <a:lnTo>
                      <a:pt x="965" y="825"/>
                    </a:lnTo>
                    <a:lnTo>
                      <a:pt x="965" y="822"/>
                    </a:lnTo>
                    <a:lnTo>
                      <a:pt x="964" y="820"/>
                    </a:lnTo>
                    <a:lnTo>
                      <a:pt x="962" y="820"/>
                    </a:lnTo>
                    <a:lnTo>
                      <a:pt x="960" y="822"/>
                    </a:lnTo>
                    <a:lnTo>
                      <a:pt x="958" y="823"/>
                    </a:lnTo>
                    <a:lnTo>
                      <a:pt x="958" y="825"/>
                    </a:lnTo>
                    <a:lnTo>
                      <a:pt x="957" y="825"/>
                    </a:lnTo>
                    <a:lnTo>
                      <a:pt x="957" y="827"/>
                    </a:lnTo>
                    <a:lnTo>
                      <a:pt x="957" y="828"/>
                    </a:lnTo>
                    <a:lnTo>
                      <a:pt x="958" y="828"/>
                    </a:lnTo>
                    <a:lnTo>
                      <a:pt x="960" y="830"/>
                    </a:lnTo>
                    <a:lnTo>
                      <a:pt x="960" y="832"/>
                    </a:lnTo>
                    <a:lnTo>
                      <a:pt x="957" y="833"/>
                    </a:lnTo>
                    <a:lnTo>
                      <a:pt x="957" y="835"/>
                    </a:lnTo>
                    <a:lnTo>
                      <a:pt x="957" y="837"/>
                    </a:lnTo>
                    <a:lnTo>
                      <a:pt x="957" y="838"/>
                    </a:lnTo>
                    <a:lnTo>
                      <a:pt x="958" y="840"/>
                    </a:lnTo>
                    <a:lnTo>
                      <a:pt x="960" y="842"/>
                    </a:lnTo>
                    <a:lnTo>
                      <a:pt x="962" y="842"/>
                    </a:lnTo>
                    <a:lnTo>
                      <a:pt x="965" y="842"/>
                    </a:lnTo>
                    <a:lnTo>
                      <a:pt x="967" y="844"/>
                    </a:lnTo>
                    <a:lnTo>
                      <a:pt x="965" y="847"/>
                    </a:lnTo>
                    <a:lnTo>
                      <a:pt x="965" y="849"/>
                    </a:lnTo>
                    <a:lnTo>
                      <a:pt x="967" y="849"/>
                    </a:lnTo>
                    <a:lnTo>
                      <a:pt x="969" y="850"/>
                    </a:lnTo>
                    <a:lnTo>
                      <a:pt x="969" y="852"/>
                    </a:lnTo>
                    <a:lnTo>
                      <a:pt x="969" y="859"/>
                    </a:lnTo>
                    <a:lnTo>
                      <a:pt x="969" y="862"/>
                    </a:lnTo>
                    <a:lnTo>
                      <a:pt x="969" y="866"/>
                    </a:lnTo>
                    <a:lnTo>
                      <a:pt x="970" y="867"/>
                    </a:lnTo>
                    <a:lnTo>
                      <a:pt x="972" y="867"/>
                    </a:lnTo>
                    <a:lnTo>
                      <a:pt x="974" y="866"/>
                    </a:lnTo>
                    <a:lnTo>
                      <a:pt x="975" y="866"/>
                    </a:lnTo>
                    <a:lnTo>
                      <a:pt x="975" y="864"/>
                    </a:lnTo>
                    <a:lnTo>
                      <a:pt x="975" y="861"/>
                    </a:lnTo>
                    <a:lnTo>
                      <a:pt x="977" y="861"/>
                    </a:lnTo>
                    <a:lnTo>
                      <a:pt x="979" y="862"/>
                    </a:lnTo>
                    <a:lnTo>
                      <a:pt x="980" y="862"/>
                    </a:lnTo>
                    <a:lnTo>
                      <a:pt x="982" y="862"/>
                    </a:lnTo>
                    <a:lnTo>
                      <a:pt x="984" y="862"/>
                    </a:lnTo>
                    <a:lnTo>
                      <a:pt x="986" y="862"/>
                    </a:lnTo>
                    <a:lnTo>
                      <a:pt x="984" y="862"/>
                    </a:lnTo>
                    <a:lnTo>
                      <a:pt x="980" y="866"/>
                    </a:lnTo>
                    <a:lnTo>
                      <a:pt x="979" y="867"/>
                    </a:lnTo>
                    <a:lnTo>
                      <a:pt x="977" y="869"/>
                    </a:lnTo>
                    <a:lnTo>
                      <a:pt x="957" y="884"/>
                    </a:lnTo>
                    <a:lnTo>
                      <a:pt x="952" y="888"/>
                    </a:lnTo>
                    <a:lnTo>
                      <a:pt x="948" y="891"/>
                    </a:lnTo>
                    <a:lnTo>
                      <a:pt x="948" y="893"/>
                    </a:lnTo>
                    <a:lnTo>
                      <a:pt x="947" y="893"/>
                    </a:lnTo>
                    <a:lnTo>
                      <a:pt x="942" y="899"/>
                    </a:lnTo>
                    <a:lnTo>
                      <a:pt x="936" y="903"/>
                    </a:lnTo>
                    <a:lnTo>
                      <a:pt x="933" y="906"/>
                    </a:lnTo>
                    <a:lnTo>
                      <a:pt x="931" y="910"/>
                    </a:lnTo>
                    <a:lnTo>
                      <a:pt x="930" y="910"/>
                    </a:lnTo>
                    <a:lnTo>
                      <a:pt x="925" y="913"/>
                    </a:lnTo>
                    <a:lnTo>
                      <a:pt x="923" y="916"/>
                    </a:lnTo>
                    <a:lnTo>
                      <a:pt x="919" y="918"/>
                    </a:lnTo>
                    <a:lnTo>
                      <a:pt x="918" y="918"/>
                    </a:lnTo>
                    <a:lnTo>
                      <a:pt x="913" y="921"/>
                    </a:lnTo>
                    <a:lnTo>
                      <a:pt x="911" y="921"/>
                    </a:lnTo>
                    <a:lnTo>
                      <a:pt x="904" y="927"/>
                    </a:lnTo>
                    <a:lnTo>
                      <a:pt x="882" y="940"/>
                    </a:lnTo>
                    <a:lnTo>
                      <a:pt x="874" y="945"/>
                    </a:lnTo>
                    <a:lnTo>
                      <a:pt x="864" y="950"/>
                    </a:lnTo>
                    <a:lnTo>
                      <a:pt x="857" y="954"/>
                    </a:lnTo>
                    <a:lnTo>
                      <a:pt x="845" y="960"/>
                    </a:lnTo>
                    <a:lnTo>
                      <a:pt x="842" y="960"/>
                    </a:lnTo>
                    <a:lnTo>
                      <a:pt x="840" y="964"/>
                    </a:lnTo>
                    <a:lnTo>
                      <a:pt x="838" y="964"/>
                    </a:lnTo>
                    <a:lnTo>
                      <a:pt x="835" y="967"/>
                    </a:lnTo>
                    <a:lnTo>
                      <a:pt x="833" y="969"/>
                    </a:lnTo>
                    <a:lnTo>
                      <a:pt x="831" y="969"/>
                    </a:lnTo>
                    <a:lnTo>
                      <a:pt x="831" y="971"/>
                    </a:lnTo>
                    <a:lnTo>
                      <a:pt x="828" y="972"/>
                    </a:lnTo>
                    <a:lnTo>
                      <a:pt x="828" y="974"/>
                    </a:lnTo>
                    <a:lnTo>
                      <a:pt x="826" y="974"/>
                    </a:lnTo>
                    <a:lnTo>
                      <a:pt x="826" y="972"/>
                    </a:lnTo>
                    <a:lnTo>
                      <a:pt x="828" y="972"/>
                    </a:lnTo>
                    <a:lnTo>
                      <a:pt x="828" y="971"/>
                    </a:lnTo>
                    <a:lnTo>
                      <a:pt x="831" y="967"/>
                    </a:lnTo>
                    <a:lnTo>
                      <a:pt x="838" y="962"/>
                    </a:lnTo>
                    <a:lnTo>
                      <a:pt x="842" y="960"/>
                    </a:lnTo>
                    <a:lnTo>
                      <a:pt x="843" y="959"/>
                    </a:lnTo>
                    <a:lnTo>
                      <a:pt x="850" y="955"/>
                    </a:lnTo>
                    <a:lnTo>
                      <a:pt x="853" y="954"/>
                    </a:lnTo>
                    <a:lnTo>
                      <a:pt x="859" y="950"/>
                    </a:lnTo>
                    <a:lnTo>
                      <a:pt x="860" y="950"/>
                    </a:lnTo>
                    <a:lnTo>
                      <a:pt x="862" y="949"/>
                    </a:lnTo>
                    <a:lnTo>
                      <a:pt x="865" y="949"/>
                    </a:lnTo>
                    <a:lnTo>
                      <a:pt x="865" y="947"/>
                    </a:lnTo>
                    <a:lnTo>
                      <a:pt x="865" y="944"/>
                    </a:lnTo>
                    <a:lnTo>
                      <a:pt x="865" y="942"/>
                    </a:lnTo>
                    <a:lnTo>
                      <a:pt x="864" y="942"/>
                    </a:lnTo>
                    <a:lnTo>
                      <a:pt x="864" y="944"/>
                    </a:lnTo>
                    <a:lnTo>
                      <a:pt x="860" y="942"/>
                    </a:lnTo>
                    <a:lnTo>
                      <a:pt x="859" y="944"/>
                    </a:lnTo>
                    <a:lnTo>
                      <a:pt x="857" y="945"/>
                    </a:lnTo>
                    <a:lnTo>
                      <a:pt x="853" y="945"/>
                    </a:lnTo>
                    <a:lnTo>
                      <a:pt x="850" y="947"/>
                    </a:lnTo>
                    <a:lnTo>
                      <a:pt x="845" y="949"/>
                    </a:lnTo>
                    <a:lnTo>
                      <a:pt x="845" y="950"/>
                    </a:lnTo>
                    <a:lnTo>
                      <a:pt x="842" y="950"/>
                    </a:lnTo>
                    <a:lnTo>
                      <a:pt x="842" y="949"/>
                    </a:lnTo>
                    <a:lnTo>
                      <a:pt x="842" y="947"/>
                    </a:lnTo>
                    <a:lnTo>
                      <a:pt x="843" y="947"/>
                    </a:lnTo>
                    <a:lnTo>
                      <a:pt x="843" y="945"/>
                    </a:lnTo>
                    <a:lnTo>
                      <a:pt x="842" y="944"/>
                    </a:lnTo>
                    <a:lnTo>
                      <a:pt x="843" y="942"/>
                    </a:lnTo>
                    <a:lnTo>
                      <a:pt x="843" y="940"/>
                    </a:lnTo>
                    <a:lnTo>
                      <a:pt x="845" y="938"/>
                    </a:lnTo>
                    <a:lnTo>
                      <a:pt x="845" y="937"/>
                    </a:lnTo>
                    <a:lnTo>
                      <a:pt x="843" y="937"/>
                    </a:lnTo>
                    <a:lnTo>
                      <a:pt x="842" y="937"/>
                    </a:lnTo>
                    <a:lnTo>
                      <a:pt x="838" y="938"/>
                    </a:lnTo>
                    <a:lnTo>
                      <a:pt x="836" y="938"/>
                    </a:lnTo>
                    <a:lnTo>
                      <a:pt x="835" y="940"/>
                    </a:lnTo>
                    <a:lnTo>
                      <a:pt x="835" y="942"/>
                    </a:lnTo>
                    <a:lnTo>
                      <a:pt x="835" y="944"/>
                    </a:lnTo>
                    <a:lnTo>
                      <a:pt x="833" y="944"/>
                    </a:lnTo>
                    <a:lnTo>
                      <a:pt x="831" y="944"/>
                    </a:lnTo>
                    <a:lnTo>
                      <a:pt x="828" y="945"/>
                    </a:lnTo>
                    <a:lnTo>
                      <a:pt x="828" y="947"/>
                    </a:lnTo>
                    <a:lnTo>
                      <a:pt x="826" y="947"/>
                    </a:lnTo>
                    <a:lnTo>
                      <a:pt x="818" y="952"/>
                    </a:lnTo>
                    <a:lnTo>
                      <a:pt x="816" y="952"/>
                    </a:lnTo>
                    <a:lnTo>
                      <a:pt x="818" y="950"/>
                    </a:lnTo>
                    <a:lnTo>
                      <a:pt x="818" y="949"/>
                    </a:lnTo>
                    <a:lnTo>
                      <a:pt x="816" y="947"/>
                    </a:lnTo>
                    <a:lnTo>
                      <a:pt x="814" y="947"/>
                    </a:lnTo>
                    <a:lnTo>
                      <a:pt x="816" y="945"/>
                    </a:lnTo>
                    <a:lnTo>
                      <a:pt x="816" y="944"/>
                    </a:lnTo>
                    <a:lnTo>
                      <a:pt x="814" y="944"/>
                    </a:lnTo>
                    <a:lnTo>
                      <a:pt x="811" y="944"/>
                    </a:lnTo>
                    <a:lnTo>
                      <a:pt x="809" y="944"/>
                    </a:lnTo>
                    <a:lnTo>
                      <a:pt x="808" y="940"/>
                    </a:lnTo>
                    <a:lnTo>
                      <a:pt x="809" y="940"/>
                    </a:lnTo>
                    <a:lnTo>
                      <a:pt x="809" y="938"/>
                    </a:lnTo>
                    <a:lnTo>
                      <a:pt x="809" y="937"/>
                    </a:lnTo>
                    <a:lnTo>
                      <a:pt x="808" y="937"/>
                    </a:lnTo>
                    <a:lnTo>
                      <a:pt x="808" y="935"/>
                    </a:lnTo>
                    <a:lnTo>
                      <a:pt x="808" y="933"/>
                    </a:lnTo>
                    <a:lnTo>
                      <a:pt x="806" y="933"/>
                    </a:lnTo>
                    <a:lnTo>
                      <a:pt x="803" y="935"/>
                    </a:lnTo>
                    <a:lnTo>
                      <a:pt x="801" y="935"/>
                    </a:lnTo>
                    <a:lnTo>
                      <a:pt x="801" y="937"/>
                    </a:lnTo>
                    <a:lnTo>
                      <a:pt x="799" y="937"/>
                    </a:lnTo>
                    <a:lnTo>
                      <a:pt x="801" y="938"/>
                    </a:lnTo>
                    <a:lnTo>
                      <a:pt x="803" y="940"/>
                    </a:lnTo>
                    <a:lnTo>
                      <a:pt x="803" y="942"/>
                    </a:lnTo>
                    <a:lnTo>
                      <a:pt x="804" y="942"/>
                    </a:lnTo>
                    <a:lnTo>
                      <a:pt x="804" y="944"/>
                    </a:lnTo>
                    <a:lnTo>
                      <a:pt x="804" y="945"/>
                    </a:lnTo>
                    <a:lnTo>
                      <a:pt x="804" y="950"/>
                    </a:lnTo>
                    <a:lnTo>
                      <a:pt x="808" y="950"/>
                    </a:lnTo>
                    <a:lnTo>
                      <a:pt x="809" y="950"/>
                    </a:lnTo>
                    <a:lnTo>
                      <a:pt x="809" y="952"/>
                    </a:lnTo>
                    <a:lnTo>
                      <a:pt x="811" y="954"/>
                    </a:lnTo>
                    <a:lnTo>
                      <a:pt x="813" y="954"/>
                    </a:lnTo>
                    <a:lnTo>
                      <a:pt x="814" y="955"/>
                    </a:lnTo>
                    <a:lnTo>
                      <a:pt x="814" y="957"/>
                    </a:lnTo>
                    <a:lnTo>
                      <a:pt x="820" y="960"/>
                    </a:lnTo>
                    <a:lnTo>
                      <a:pt x="823" y="964"/>
                    </a:lnTo>
                    <a:lnTo>
                      <a:pt x="825" y="966"/>
                    </a:lnTo>
                    <a:lnTo>
                      <a:pt x="825" y="967"/>
                    </a:lnTo>
                    <a:lnTo>
                      <a:pt x="820" y="969"/>
                    </a:lnTo>
                    <a:lnTo>
                      <a:pt x="818" y="971"/>
                    </a:lnTo>
                    <a:lnTo>
                      <a:pt x="814" y="972"/>
                    </a:lnTo>
                    <a:lnTo>
                      <a:pt x="813" y="972"/>
                    </a:lnTo>
                    <a:lnTo>
                      <a:pt x="811" y="974"/>
                    </a:lnTo>
                    <a:lnTo>
                      <a:pt x="809" y="974"/>
                    </a:lnTo>
                    <a:lnTo>
                      <a:pt x="808" y="976"/>
                    </a:lnTo>
                    <a:lnTo>
                      <a:pt x="806" y="977"/>
                    </a:lnTo>
                    <a:lnTo>
                      <a:pt x="801" y="977"/>
                    </a:lnTo>
                    <a:lnTo>
                      <a:pt x="799" y="979"/>
                    </a:lnTo>
                    <a:lnTo>
                      <a:pt x="798" y="977"/>
                    </a:lnTo>
                    <a:lnTo>
                      <a:pt x="796" y="977"/>
                    </a:lnTo>
                    <a:lnTo>
                      <a:pt x="796" y="979"/>
                    </a:lnTo>
                    <a:lnTo>
                      <a:pt x="796" y="977"/>
                    </a:lnTo>
                    <a:lnTo>
                      <a:pt x="796" y="976"/>
                    </a:lnTo>
                    <a:lnTo>
                      <a:pt x="796" y="972"/>
                    </a:lnTo>
                    <a:lnTo>
                      <a:pt x="796" y="971"/>
                    </a:lnTo>
                    <a:lnTo>
                      <a:pt x="794" y="971"/>
                    </a:lnTo>
                    <a:lnTo>
                      <a:pt x="791" y="971"/>
                    </a:lnTo>
                    <a:lnTo>
                      <a:pt x="789" y="971"/>
                    </a:lnTo>
                    <a:lnTo>
                      <a:pt x="789" y="972"/>
                    </a:lnTo>
                    <a:lnTo>
                      <a:pt x="787" y="974"/>
                    </a:lnTo>
                    <a:lnTo>
                      <a:pt x="787" y="976"/>
                    </a:lnTo>
                    <a:lnTo>
                      <a:pt x="787" y="977"/>
                    </a:lnTo>
                    <a:lnTo>
                      <a:pt x="787" y="979"/>
                    </a:lnTo>
                    <a:lnTo>
                      <a:pt x="787" y="981"/>
                    </a:lnTo>
                    <a:lnTo>
                      <a:pt x="787" y="982"/>
                    </a:lnTo>
                    <a:lnTo>
                      <a:pt x="786" y="984"/>
                    </a:lnTo>
                    <a:lnTo>
                      <a:pt x="786" y="986"/>
                    </a:lnTo>
                    <a:lnTo>
                      <a:pt x="787" y="989"/>
                    </a:lnTo>
                    <a:lnTo>
                      <a:pt x="786" y="993"/>
                    </a:lnTo>
                    <a:lnTo>
                      <a:pt x="782" y="996"/>
                    </a:lnTo>
                    <a:lnTo>
                      <a:pt x="779" y="998"/>
                    </a:lnTo>
                    <a:lnTo>
                      <a:pt x="777" y="1001"/>
                    </a:lnTo>
                    <a:lnTo>
                      <a:pt x="776" y="1001"/>
                    </a:lnTo>
                    <a:lnTo>
                      <a:pt x="774" y="1005"/>
                    </a:lnTo>
                    <a:lnTo>
                      <a:pt x="770" y="1005"/>
                    </a:lnTo>
                    <a:lnTo>
                      <a:pt x="767" y="1003"/>
                    </a:lnTo>
                    <a:lnTo>
                      <a:pt x="765" y="1003"/>
                    </a:lnTo>
                    <a:lnTo>
                      <a:pt x="764" y="1003"/>
                    </a:lnTo>
                    <a:lnTo>
                      <a:pt x="764" y="1005"/>
                    </a:lnTo>
                    <a:lnTo>
                      <a:pt x="765" y="1006"/>
                    </a:lnTo>
                    <a:lnTo>
                      <a:pt x="764" y="1008"/>
                    </a:lnTo>
                    <a:lnTo>
                      <a:pt x="764" y="1010"/>
                    </a:lnTo>
                    <a:lnTo>
                      <a:pt x="764" y="1011"/>
                    </a:lnTo>
                    <a:lnTo>
                      <a:pt x="764" y="1013"/>
                    </a:lnTo>
                    <a:lnTo>
                      <a:pt x="764" y="1015"/>
                    </a:lnTo>
                    <a:lnTo>
                      <a:pt x="762" y="1015"/>
                    </a:lnTo>
                    <a:lnTo>
                      <a:pt x="760" y="1018"/>
                    </a:lnTo>
                    <a:lnTo>
                      <a:pt x="759" y="1020"/>
                    </a:lnTo>
                    <a:lnTo>
                      <a:pt x="755" y="1027"/>
                    </a:lnTo>
                    <a:lnTo>
                      <a:pt x="753" y="1027"/>
                    </a:lnTo>
                    <a:lnTo>
                      <a:pt x="753" y="1030"/>
                    </a:lnTo>
                    <a:lnTo>
                      <a:pt x="752" y="1030"/>
                    </a:lnTo>
                    <a:lnTo>
                      <a:pt x="752" y="1032"/>
                    </a:lnTo>
                    <a:lnTo>
                      <a:pt x="748" y="1037"/>
                    </a:lnTo>
                    <a:lnTo>
                      <a:pt x="748" y="1038"/>
                    </a:lnTo>
                    <a:lnTo>
                      <a:pt x="747" y="1038"/>
                    </a:lnTo>
                    <a:lnTo>
                      <a:pt x="745" y="1038"/>
                    </a:lnTo>
                    <a:lnTo>
                      <a:pt x="745" y="1037"/>
                    </a:lnTo>
                    <a:lnTo>
                      <a:pt x="743" y="1035"/>
                    </a:lnTo>
                    <a:lnTo>
                      <a:pt x="743" y="1033"/>
                    </a:lnTo>
                    <a:lnTo>
                      <a:pt x="742" y="1032"/>
                    </a:lnTo>
                    <a:lnTo>
                      <a:pt x="740" y="1032"/>
                    </a:lnTo>
                    <a:lnTo>
                      <a:pt x="738" y="1032"/>
                    </a:lnTo>
                    <a:lnTo>
                      <a:pt x="737" y="1032"/>
                    </a:lnTo>
                    <a:lnTo>
                      <a:pt x="735" y="1033"/>
                    </a:lnTo>
                    <a:lnTo>
                      <a:pt x="731" y="1035"/>
                    </a:lnTo>
                    <a:lnTo>
                      <a:pt x="730" y="1037"/>
                    </a:lnTo>
                    <a:lnTo>
                      <a:pt x="728" y="1040"/>
                    </a:lnTo>
                    <a:lnTo>
                      <a:pt x="728" y="1043"/>
                    </a:lnTo>
                    <a:lnTo>
                      <a:pt x="728" y="1045"/>
                    </a:lnTo>
                    <a:lnTo>
                      <a:pt x="730" y="1047"/>
                    </a:lnTo>
                    <a:lnTo>
                      <a:pt x="733" y="1050"/>
                    </a:lnTo>
                    <a:lnTo>
                      <a:pt x="735" y="1052"/>
                    </a:lnTo>
                    <a:lnTo>
                      <a:pt x="742" y="1054"/>
                    </a:lnTo>
                    <a:lnTo>
                      <a:pt x="742" y="1055"/>
                    </a:lnTo>
                    <a:lnTo>
                      <a:pt x="740" y="1055"/>
                    </a:lnTo>
                    <a:lnTo>
                      <a:pt x="737" y="1062"/>
                    </a:lnTo>
                    <a:lnTo>
                      <a:pt x="737" y="1064"/>
                    </a:lnTo>
                    <a:lnTo>
                      <a:pt x="738" y="1065"/>
                    </a:lnTo>
                    <a:lnTo>
                      <a:pt x="737" y="1065"/>
                    </a:lnTo>
                    <a:lnTo>
                      <a:pt x="735" y="1067"/>
                    </a:lnTo>
                    <a:lnTo>
                      <a:pt x="735" y="1069"/>
                    </a:lnTo>
                    <a:lnTo>
                      <a:pt x="733" y="1072"/>
                    </a:lnTo>
                    <a:lnTo>
                      <a:pt x="733" y="1074"/>
                    </a:lnTo>
                    <a:lnTo>
                      <a:pt x="731" y="1076"/>
                    </a:lnTo>
                    <a:lnTo>
                      <a:pt x="731" y="1079"/>
                    </a:lnTo>
                    <a:lnTo>
                      <a:pt x="731" y="1081"/>
                    </a:lnTo>
                    <a:lnTo>
                      <a:pt x="730" y="1082"/>
                    </a:lnTo>
                    <a:lnTo>
                      <a:pt x="730" y="1084"/>
                    </a:lnTo>
                    <a:lnTo>
                      <a:pt x="730" y="1086"/>
                    </a:lnTo>
                    <a:lnTo>
                      <a:pt x="730" y="1088"/>
                    </a:lnTo>
                    <a:lnTo>
                      <a:pt x="728" y="1089"/>
                    </a:lnTo>
                    <a:lnTo>
                      <a:pt x="726" y="1094"/>
                    </a:lnTo>
                    <a:lnTo>
                      <a:pt x="726" y="1096"/>
                    </a:lnTo>
                    <a:lnTo>
                      <a:pt x="725" y="1096"/>
                    </a:lnTo>
                    <a:lnTo>
                      <a:pt x="725" y="1098"/>
                    </a:lnTo>
                    <a:lnTo>
                      <a:pt x="723" y="1098"/>
                    </a:lnTo>
                    <a:lnTo>
                      <a:pt x="721" y="1098"/>
                    </a:lnTo>
                    <a:lnTo>
                      <a:pt x="718" y="1099"/>
                    </a:lnTo>
                    <a:lnTo>
                      <a:pt x="716" y="1101"/>
                    </a:lnTo>
                    <a:lnTo>
                      <a:pt x="715" y="1101"/>
                    </a:lnTo>
                    <a:lnTo>
                      <a:pt x="713" y="1101"/>
                    </a:lnTo>
                    <a:lnTo>
                      <a:pt x="713" y="1099"/>
                    </a:lnTo>
                    <a:lnTo>
                      <a:pt x="715" y="1099"/>
                    </a:lnTo>
                    <a:lnTo>
                      <a:pt x="715" y="1098"/>
                    </a:lnTo>
                    <a:lnTo>
                      <a:pt x="716" y="1098"/>
                    </a:lnTo>
                    <a:lnTo>
                      <a:pt x="718" y="1098"/>
                    </a:lnTo>
                    <a:lnTo>
                      <a:pt x="716" y="1096"/>
                    </a:lnTo>
                    <a:lnTo>
                      <a:pt x="718" y="1096"/>
                    </a:lnTo>
                    <a:lnTo>
                      <a:pt x="718" y="1094"/>
                    </a:lnTo>
                    <a:lnTo>
                      <a:pt x="718" y="1093"/>
                    </a:lnTo>
                    <a:lnTo>
                      <a:pt x="716" y="1091"/>
                    </a:lnTo>
                    <a:lnTo>
                      <a:pt x="715" y="1093"/>
                    </a:lnTo>
                    <a:lnTo>
                      <a:pt x="713" y="1094"/>
                    </a:lnTo>
                    <a:lnTo>
                      <a:pt x="709" y="1098"/>
                    </a:lnTo>
                    <a:lnTo>
                      <a:pt x="706" y="1101"/>
                    </a:lnTo>
                    <a:lnTo>
                      <a:pt x="704" y="1099"/>
                    </a:lnTo>
                    <a:lnTo>
                      <a:pt x="704" y="1101"/>
                    </a:lnTo>
                    <a:lnTo>
                      <a:pt x="703" y="1103"/>
                    </a:lnTo>
                    <a:lnTo>
                      <a:pt x="703" y="1104"/>
                    </a:lnTo>
                    <a:lnTo>
                      <a:pt x="704" y="1104"/>
                    </a:lnTo>
                    <a:lnTo>
                      <a:pt x="704" y="1106"/>
                    </a:lnTo>
                    <a:lnTo>
                      <a:pt x="708" y="1106"/>
                    </a:lnTo>
                    <a:lnTo>
                      <a:pt x="709" y="1106"/>
                    </a:lnTo>
                    <a:lnTo>
                      <a:pt x="711" y="1106"/>
                    </a:lnTo>
                    <a:lnTo>
                      <a:pt x="713" y="1108"/>
                    </a:lnTo>
                    <a:lnTo>
                      <a:pt x="715" y="1106"/>
                    </a:lnTo>
                    <a:lnTo>
                      <a:pt x="716" y="1106"/>
                    </a:lnTo>
                    <a:lnTo>
                      <a:pt x="718" y="1104"/>
                    </a:lnTo>
                    <a:lnTo>
                      <a:pt x="720" y="1104"/>
                    </a:lnTo>
                    <a:lnTo>
                      <a:pt x="721" y="1104"/>
                    </a:lnTo>
                    <a:lnTo>
                      <a:pt x="721" y="1103"/>
                    </a:lnTo>
                    <a:lnTo>
                      <a:pt x="725" y="1103"/>
                    </a:lnTo>
                    <a:lnTo>
                      <a:pt x="725" y="1104"/>
                    </a:lnTo>
                    <a:lnTo>
                      <a:pt x="723" y="1110"/>
                    </a:lnTo>
                    <a:lnTo>
                      <a:pt x="721" y="1116"/>
                    </a:lnTo>
                    <a:lnTo>
                      <a:pt x="723" y="1120"/>
                    </a:lnTo>
                    <a:lnTo>
                      <a:pt x="721" y="1120"/>
                    </a:lnTo>
                    <a:lnTo>
                      <a:pt x="721" y="1121"/>
                    </a:lnTo>
                    <a:lnTo>
                      <a:pt x="721" y="1123"/>
                    </a:lnTo>
                    <a:lnTo>
                      <a:pt x="720" y="1123"/>
                    </a:lnTo>
                    <a:lnTo>
                      <a:pt x="718" y="1121"/>
                    </a:lnTo>
                    <a:lnTo>
                      <a:pt x="716" y="1123"/>
                    </a:lnTo>
                    <a:lnTo>
                      <a:pt x="718" y="1125"/>
                    </a:lnTo>
                    <a:lnTo>
                      <a:pt x="720" y="1126"/>
                    </a:lnTo>
                    <a:lnTo>
                      <a:pt x="718" y="1126"/>
                    </a:lnTo>
                    <a:lnTo>
                      <a:pt x="718" y="1128"/>
                    </a:lnTo>
                    <a:lnTo>
                      <a:pt x="718" y="1130"/>
                    </a:lnTo>
                    <a:lnTo>
                      <a:pt x="720" y="1130"/>
                    </a:lnTo>
                    <a:lnTo>
                      <a:pt x="720" y="1132"/>
                    </a:lnTo>
                    <a:lnTo>
                      <a:pt x="718" y="1133"/>
                    </a:lnTo>
                    <a:lnTo>
                      <a:pt x="713" y="1133"/>
                    </a:lnTo>
                    <a:lnTo>
                      <a:pt x="711" y="1135"/>
                    </a:lnTo>
                    <a:lnTo>
                      <a:pt x="711" y="1137"/>
                    </a:lnTo>
                    <a:lnTo>
                      <a:pt x="711" y="1138"/>
                    </a:lnTo>
                    <a:lnTo>
                      <a:pt x="711" y="1140"/>
                    </a:lnTo>
                    <a:lnTo>
                      <a:pt x="713" y="1145"/>
                    </a:lnTo>
                    <a:lnTo>
                      <a:pt x="711" y="1145"/>
                    </a:lnTo>
                    <a:lnTo>
                      <a:pt x="711" y="1147"/>
                    </a:lnTo>
                    <a:lnTo>
                      <a:pt x="711" y="1149"/>
                    </a:lnTo>
                    <a:lnTo>
                      <a:pt x="711" y="1150"/>
                    </a:lnTo>
                    <a:lnTo>
                      <a:pt x="709" y="1152"/>
                    </a:lnTo>
                    <a:lnTo>
                      <a:pt x="711" y="1154"/>
                    </a:lnTo>
                    <a:lnTo>
                      <a:pt x="713" y="1154"/>
                    </a:lnTo>
                    <a:lnTo>
                      <a:pt x="715" y="1157"/>
                    </a:lnTo>
                    <a:lnTo>
                      <a:pt x="718" y="1162"/>
                    </a:lnTo>
                    <a:lnTo>
                      <a:pt x="720" y="1162"/>
                    </a:lnTo>
                    <a:lnTo>
                      <a:pt x="720" y="1164"/>
                    </a:lnTo>
                    <a:lnTo>
                      <a:pt x="720" y="1167"/>
                    </a:lnTo>
                    <a:lnTo>
                      <a:pt x="721" y="1176"/>
                    </a:lnTo>
                    <a:lnTo>
                      <a:pt x="721" y="1179"/>
                    </a:lnTo>
                    <a:lnTo>
                      <a:pt x="721" y="1181"/>
                    </a:lnTo>
                    <a:lnTo>
                      <a:pt x="723" y="1184"/>
                    </a:lnTo>
                    <a:lnTo>
                      <a:pt x="723" y="1186"/>
                    </a:lnTo>
                    <a:lnTo>
                      <a:pt x="723" y="1189"/>
                    </a:lnTo>
                    <a:lnTo>
                      <a:pt x="723" y="1191"/>
                    </a:lnTo>
                    <a:lnTo>
                      <a:pt x="723" y="1193"/>
                    </a:lnTo>
                    <a:lnTo>
                      <a:pt x="723" y="1194"/>
                    </a:lnTo>
                    <a:lnTo>
                      <a:pt x="721" y="1196"/>
                    </a:lnTo>
                    <a:lnTo>
                      <a:pt x="721" y="1198"/>
                    </a:lnTo>
                    <a:lnTo>
                      <a:pt x="723" y="1198"/>
                    </a:lnTo>
                    <a:lnTo>
                      <a:pt x="725" y="1198"/>
                    </a:lnTo>
                    <a:lnTo>
                      <a:pt x="725" y="1199"/>
                    </a:lnTo>
                    <a:lnTo>
                      <a:pt x="723" y="1201"/>
                    </a:lnTo>
                    <a:lnTo>
                      <a:pt x="723" y="1203"/>
                    </a:lnTo>
                    <a:lnTo>
                      <a:pt x="725" y="1203"/>
                    </a:lnTo>
                    <a:lnTo>
                      <a:pt x="726" y="1201"/>
                    </a:lnTo>
                    <a:lnTo>
                      <a:pt x="726" y="1203"/>
                    </a:lnTo>
                    <a:lnTo>
                      <a:pt x="728" y="1203"/>
                    </a:lnTo>
                    <a:lnTo>
                      <a:pt x="728" y="1204"/>
                    </a:lnTo>
                    <a:lnTo>
                      <a:pt x="728" y="1206"/>
                    </a:lnTo>
                    <a:lnTo>
                      <a:pt x="726" y="1208"/>
                    </a:lnTo>
                    <a:lnTo>
                      <a:pt x="726" y="1211"/>
                    </a:lnTo>
                    <a:lnTo>
                      <a:pt x="728" y="1211"/>
                    </a:lnTo>
                    <a:lnTo>
                      <a:pt x="728" y="1209"/>
                    </a:lnTo>
                    <a:lnTo>
                      <a:pt x="730" y="1208"/>
                    </a:lnTo>
                    <a:lnTo>
                      <a:pt x="731" y="1208"/>
                    </a:lnTo>
                    <a:lnTo>
                      <a:pt x="731" y="1209"/>
                    </a:lnTo>
                    <a:lnTo>
                      <a:pt x="731" y="1211"/>
                    </a:lnTo>
                    <a:lnTo>
                      <a:pt x="730" y="1213"/>
                    </a:lnTo>
                    <a:lnTo>
                      <a:pt x="730" y="1215"/>
                    </a:lnTo>
                    <a:lnTo>
                      <a:pt x="730" y="1216"/>
                    </a:lnTo>
                    <a:lnTo>
                      <a:pt x="730" y="1220"/>
                    </a:lnTo>
                    <a:lnTo>
                      <a:pt x="731" y="1220"/>
                    </a:lnTo>
                    <a:lnTo>
                      <a:pt x="733" y="1218"/>
                    </a:lnTo>
                    <a:lnTo>
                      <a:pt x="735" y="1221"/>
                    </a:lnTo>
                    <a:lnTo>
                      <a:pt x="733" y="1223"/>
                    </a:lnTo>
                    <a:lnTo>
                      <a:pt x="735" y="1226"/>
                    </a:lnTo>
                    <a:lnTo>
                      <a:pt x="735" y="1228"/>
                    </a:lnTo>
                    <a:lnTo>
                      <a:pt x="735" y="1232"/>
                    </a:lnTo>
                    <a:lnTo>
                      <a:pt x="735" y="1233"/>
                    </a:lnTo>
                    <a:lnTo>
                      <a:pt x="737" y="1235"/>
                    </a:lnTo>
                    <a:lnTo>
                      <a:pt x="737" y="1237"/>
                    </a:lnTo>
                    <a:lnTo>
                      <a:pt x="735" y="1237"/>
                    </a:lnTo>
                    <a:lnTo>
                      <a:pt x="737" y="1240"/>
                    </a:lnTo>
                    <a:lnTo>
                      <a:pt x="738" y="1240"/>
                    </a:lnTo>
                    <a:lnTo>
                      <a:pt x="740" y="1240"/>
                    </a:lnTo>
                    <a:lnTo>
                      <a:pt x="743" y="1242"/>
                    </a:lnTo>
                    <a:lnTo>
                      <a:pt x="745" y="1242"/>
                    </a:lnTo>
                    <a:lnTo>
                      <a:pt x="745" y="1245"/>
                    </a:lnTo>
                    <a:lnTo>
                      <a:pt x="743" y="1247"/>
                    </a:lnTo>
                    <a:lnTo>
                      <a:pt x="742" y="1247"/>
                    </a:lnTo>
                    <a:lnTo>
                      <a:pt x="742" y="1250"/>
                    </a:lnTo>
                    <a:lnTo>
                      <a:pt x="743" y="1250"/>
                    </a:lnTo>
                    <a:lnTo>
                      <a:pt x="743" y="1252"/>
                    </a:lnTo>
                    <a:lnTo>
                      <a:pt x="745" y="1250"/>
                    </a:lnTo>
                    <a:lnTo>
                      <a:pt x="747" y="1250"/>
                    </a:lnTo>
                    <a:lnTo>
                      <a:pt x="748" y="1250"/>
                    </a:lnTo>
                    <a:lnTo>
                      <a:pt x="748" y="1248"/>
                    </a:lnTo>
                    <a:lnTo>
                      <a:pt x="748" y="1247"/>
                    </a:lnTo>
                    <a:lnTo>
                      <a:pt x="747" y="1245"/>
                    </a:lnTo>
                    <a:lnTo>
                      <a:pt x="747" y="1243"/>
                    </a:lnTo>
                    <a:lnTo>
                      <a:pt x="748" y="1243"/>
                    </a:lnTo>
                    <a:lnTo>
                      <a:pt x="748" y="1245"/>
                    </a:lnTo>
                    <a:lnTo>
                      <a:pt x="748" y="1248"/>
                    </a:lnTo>
                    <a:lnTo>
                      <a:pt x="750" y="1254"/>
                    </a:lnTo>
                    <a:lnTo>
                      <a:pt x="747" y="1255"/>
                    </a:lnTo>
                    <a:lnTo>
                      <a:pt x="742" y="1255"/>
                    </a:lnTo>
                    <a:lnTo>
                      <a:pt x="737" y="1255"/>
                    </a:lnTo>
                    <a:lnTo>
                      <a:pt x="730" y="1259"/>
                    </a:lnTo>
                    <a:lnTo>
                      <a:pt x="728" y="1260"/>
                    </a:lnTo>
                    <a:lnTo>
                      <a:pt x="728" y="1264"/>
                    </a:lnTo>
                    <a:lnTo>
                      <a:pt x="723" y="1267"/>
                    </a:lnTo>
                    <a:lnTo>
                      <a:pt x="715" y="1264"/>
                    </a:lnTo>
                    <a:lnTo>
                      <a:pt x="713" y="1262"/>
                    </a:lnTo>
                    <a:lnTo>
                      <a:pt x="706" y="1257"/>
                    </a:lnTo>
                    <a:lnTo>
                      <a:pt x="698" y="1247"/>
                    </a:lnTo>
                    <a:lnTo>
                      <a:pt x="698" y="1245"/>
                    </a:lnTo>
                    <a:lnTo>
                      <a:pt x="679" y="1242"/>
                    </a:lnTo>
                    <a:lnTo>
                      <a:pt x="676" y="1242"/>
                    </a:lnTo>
                    <a:lnTo>
                      <a:pt x="664" y="1242"/>
                    </a:lnTo>
                    <a:lnTo>
                      <a:pt x="660" y="1243"/>
                    </a:lnTo>
                    <a:lnTo>
                      <a:pt x="652" y="1242"/>
                    </a:lnTo>
                    <a:lnTo>
                      <a:pt x="642" y="1240"/>
                    </a:lnTo>
                    <a:lnTo>
                      <a:pt x="638" y="1238"/>
                    </a:lnTo>
                    <a:lnTo>
                      <a:pt x="626" y="1230"/>
                    </a:lnTo>
                    <a:lnTo>
                      <a:pt x="621" y="1223"/>
                    </a:lnTo>
                    <a:lnTo>
                      <a:pt x="620" y="1221"/>
                    </a:lnTo>
                    <a:lnTo>
                      <a:pt x="608" y="1218"/>
                    </a:lnTo>
                    <a:lnTo>
                      <a:pt x="604" y="1218"/>
                    </a:lnTo>
                    <a:lnTo>
                      <a:pt x="603" y="1218"/>
                    </a:lnTo>
                    <a:lnTo>
                      <a:pt x="596" y="1215"/>
                    </a:lnTo>
                    <a:lnTo>
                      <a:pt x="591" y="1208"/>
                    </a:lnTo>
                    <a:lnTo>
                      <a:pt x="586" y="1204"/>
                    </a:lnTo>
                    <a:lnTo>
                      <a:pt x="584" y="1204"/>
                    </a:lnTo>
                    <a:lnTo>
                      <a:pt x="581" y="1204"/>
                    </a:lnTo>
                    <a:lnTo>
                      <a:pt x="562" y="1199"/>
                    </a:lnTo>
                    <a:lnTo>
                      <a:pt x="557" y="1194"/>
                    </a:lnTo>
                    <a:lnTo>
                      <a:pt x="552" y="1181"/>
                    </a:lnTo>
                    <a:lnTo>
                      <a:pt x="550" y="1179"/>
                    </a:lnTo>
                    <a:lnTo>
                      <a:pt x="549" y="1165"/>
                    </a:lnTo>
                    <a:lnTo>
                      <a:pt x="545" y="1154"/>
                    </a:lnTo>
                    <a:lnTo>
                      <a:pt x="542" y="1147"/>
                    </a:lnTo>
                    <a:lnTo>
                      <a:pt x="538" y="1140"/>
                    </a:lnTo>
                    <a:lnTo>
                      <a:pt x="532" y="1137"/>
                    </a:lnTo>
                    <a:lnTo>
                      <a:pt x="526" y="1126"/>
                    </a:lnTo>
                    <a:lnTo>
                      <a:pt x="525" y="1121"/>
                    </a:lnTo>
                    <a:lnTo>
                      <a:pt x="526" y="1121"/>
                    </a:lnTo>
                    <a:lnTo>
                      <a:pt x="528" y="1118"/>
                    </a:lnTo>
                    <a:lnTo>
                      <a:pt x="528" y="1108"/>
                    </a:lnTo>
                    <a:lnTo>
                      <a:pt x="526" y="1099"/>
                    </a:lnTo>
                    <a:lnTo>
                      <a:pt x="526" y="1098"/>
                    </a:lnTo>
                    <a:lnTo>
                      <a:pt x="525" y="1098"/>
                    </a:lnTo>
                    <a:lnTo>
                      <a:pt x="521" y="1096"/>
                    </a:lnTo>
                    <a:lnTo>
                      <a:pt x="520" y="1093"/>
                    </a:lnTo>
                    <a:lnTo>
                      <a:pt x="518" y="1093"/>
                    </a:lnTo>
                    <a:lnTo>
                      <a:pt x="518" y="1091"/>
                    </a:lnTo>
                    <a:lnTo>
                      <a:pt x="521" y="1088"/>
                    </a:lnTo>
                    <a:lnTo>
                      <a:pt x="523" y="1082"/>
                    </a:lnTo>
                    <a:lnTo>
                      <a:pt x="523" y="1081"/>
                    </a:lnTo>
                    <a:lnTo>
                      <a:pt x="525" y="1072"/>
                    </a:lnTo>
                    <a:lnTo>
                      <a:pt x="521" y="1062"/>
                    </a:lnTo>
                    <a:lnTo>
                      <a:pt x="520" y="1059"/>
                    </a:lnTo>
                    <a:lnTo>
                      <a:pt x="513" y="1054"/>
                    </a:lnTo>
                    <a:lnTo>
                      <a:pt x="511" y="1054"/>
                    </a:lnTo>
                    <a:lnTo>
                      <a:pt x="508" y="1054"/>
                    </a:lnTo>
                    <a:lnTo>
                      <a:pt x="491" y="1037"/>
                    </a:lnTo>
                    <a:lnTo>
                      <a:pt x="488" y="1033"/>
                    </a:lnTo>
                    <a:lnTo>
                      <a:pt x="486" y="1027"/>
                    </a:lnTo>
                    <a:lnTo>
                      <a:pt x="486" y="1025"/>
                    </a:lnTo>
                    <a:lnTo>
                      <a:pt x="486" y="1021"/>
                    </a:lnTo>
                    <a:lnTo>
                      <a:pt x="484" y="1020"/>
                    </a:lnTo>
                    <a:lnTo>
                      <a:pt x="477" y="1011"/>
                    </a:lnTo>
                    <a:lnTo>
                      <a:pt x="471" y="999"/>
                    </a:lnTo>
                    <a:lnTo>
                      <a:pt x="469" y="994"/>
                    </a:lnTo>
                    <a:lnTo>
                      <a:pt x="469" y="993"/>
                    </a:lnTo>
                    <a:lnTo>
                      <a:pt x="464" y="991"/>
                    </a:lnTo>
                    <a:lnTo>
                      <a:pt x="460" y="989"/>
                    </a:lnTo>
                    <a:lnTo>
                      <a:pt x="457" y="988"/>
                    </a:lnTo>
                    <a:lnTo>
                      <a:pt x="457" y="986"/>
                    </a:lnTo>
                    <a:lnTo>
                      <a:pt x="452" y="981"/>
                    </a:lnTo>
                    <a:lnTo>
                      <a:pt x="450" y="977"/>
                    </a:lnTo>
                    <a:lnTo>
                      <a:pt x="445" y="962"/>
                    </a:lnTo>
                    <a:lnTo>
                      <a:pt x="447" y="950"/>
                    </a:lnTo>
                    <a:lnTo>
                      <a:pt x="442" y="949"/>
                    </a:lnTo>
                    <a:lnTo>
                      <a:pt x="440" y="947"/>
                    </a:lnTo>
                    <a:lnTo>
                      <a:pt x="438" y="938"/>
                    </a:lnTo>
                    <a:lnTo>
                      <a:pt x="437" y="937"/>
                    </a:lnTo>
                    <a:lnTo>
                      <a:pt x="432" y="932"/>
                    </a:lnTo>
                    <a:lnTo>
                      <a:pt x="432" y="928"/>
                    </a:lnTo>
                    <a:lnTo>
                      <a:pt x="432" y="927"/>
                    </a:lnTo>
                    <a:lnTo>
                      <a:pt x="432" y="925"/>
                    </a:lnTo>
                    <a:lnTo>
                      <a:pt x="432" y="921"/>
                    </a:lnTo>
                    <a:lnTo>
                      <a:pt x="430" y="915"/>
                    </a:lnTo>
                    <a:lnTo>
                      <a:pt x="428" y="911"/>
                    </a:lnTo>
                    <a:lnTo>
                      <a:pt x="425" y="908"/>
                    </a:lnTo>
                    <a:lnTo>
                      <a:pt x="420" y="901"/>
                    </a:lnTo>
                    <a:lnTo>
                      <a:pt x="418" y="898"/>
                    </a:lnTo>
                    <a:lnTo>
                      <a:pt x="420" y="893"/>
                    </a:lnTo>
                    <a:lnTo>
                      <a:pt x="418" y="883"/>
                    </a:lnTo>
                    <a:lnTo>
                      <a:pt x="418" y="881"/>
                    </a:lnTo>
                    <a:lnTo>
                      <a:pt x="418" y="879"/>
                    </a:lnTo>
                    <a:lnTo>
                      <a:pt x="406" y="862"/>
                    </a:lnTo>
                    <a:lnTo>
                      <a:pt x="406" y="861"/>
                    </a:lnTo>
                    <a:lnTo>
                      <a:pt x="393" y="849"/>
                    </a:lnTo>
                    <a:lnTo>
                      <a:pt x="389" y="847"/>
                    </a:lnTo>
                    <a:lnTo>
                      <a:pt x="384" y="840"/>
                    </a:lnTo>
                    <a:lnTo>
                      <a:pt x="384" y="838"/>
                    </a:lnTo>
                    <a:lnTo>
                      <a:pt x="382" y="835"/>
                    </a:lnTo>
                    <a:lnTo>
                      <a:pt x="381" y="833"/>
                    </a:lnTo>
                    <a:lnTo>
                      <a:pt x="376" y="833"/>
                    </a:lnTo>
                    <a:lnTo>
                      <a:pt x="367" y="827"/>
                    </a:lnTo>
                    <a:lnTo>
                      <a:pt x="366" y="815"/>
                    </a:lnTo>
                    <a:lnTo>
                      <a:pt x="360" y="810"/>
                    </a:lnTo>
                    <a:lnTo>
                      <a:pt x="357" y="810"/>
                    </a:lnTo>
                    <a:lnTo>
                      <a:pt x="352" y="798"/>
                    </a:lnTo>
                    <a:lnTo>
                      <a:pt x="347" y="796"/>
                    </a:lnTo>
                    <a:lnTo>
                      <a:pt x="332" y="796"/>
                    </a:lnTo>
                    <a:lnTo>
                      <a:pt x="330" y="798"/>
                    </a:lnTo>
                    <a:lnTo>
                      <a:pt x="318" y="794"/>
                    </a:lnTo>
                    <a:lnTo>
                      <a:pt x="316" y="793"/>
                    </a:lnTo>
                    <a:lnTo>
                      <a:pt x="308" y="791"/>
                    </a:lnTo>
                    <a:lnTo>
                      <a:pt x="301" y="791"/>
                    </a:lnTo>
                    <a:lnTo>
                      <a:pt x="293" y="791"/>
                    </a:lnTo>
                    <a:lnTo>
                      <a:pt x="291" y="791"/>
                    </a:lnTo>
                    <a:lnTo>
                      <a:pt x="286" y="791"/>
                    </a:lnTo>
                    <a:lnTo>
                      <a:pt x="272" y="783"/>
                    </a:lnTo>
                    <a:lnTo>
                      <a:pt x="271" y="781"/>
                    </a:lnTo>
                    <a:lnTo>
                      <a:pt x="269" y="779"/>
                    </a:lnTo>
                    <a:lnTo>
                      <a:pt x="267" y="779"/>
                    </a:lnTo>
                    <a:lnTo>
                      <a:pt x="262" y="783"/>
                    </a:lnTo>
                    <a:lnTo>
                      <a:pt x="259" y="793"/>
                    </a:lnTo>
                    <a:lnTo>
                      <a:pt x="257" y="791"/>
                    </a:lnTo>
                    <a:lnTo>
                      <a:pt x="255" y="789"/>
                    </a:lnTo>
                    <a:lnTo>
                      <a:pt x="250" y="789"/>
                    </a:lnTo>
                    <a:lnTo>
                      <a:pt x="249" y="789"/>
                    </a:lnTo>
                    <a:lnTo>
                      <a:pt x="244" y="793"/>
                    </a:lnTo>
                    <a:lnTo>
                      <a:pt x="239" y="793"/>
                    </a:lnTo>
                    <a:lnTo>
                      <a:pt x="233" y="793"/>
                    </a:lnTo>
                    <a:lnTo>
                      <a:pt x="230" y="794"/>
                    </a:lnTo>
                    <a:lnTo>
                      <a:pt x="230" y="798"/>
                    </a:lnTo>
                    <a:lnTo>
                      <a:pt x="225" y="810"/>
                    </a:lnTo>
                    <a:lnTo>
                      <a:pt x="220" y="815"/>
                    </a:lnTo>
                    <a:lnTo>
                      <a:pt x="218" y="818"/>
                    </a:lnTo>
                    <a:lnTo>
                      <a:pt x="215" y="827"/>
                    </a:lnTo>
                    <a:lnTo>
                      <a:pt x="215" y="830"/>
                    </a:lnTo>
                    <a:lnTo>
                      <a:pt x="210" y="837"/>
                    </a:lnTo>
                    <a:lnTo>
                      <a:pt x="208" y="845"/>
                    </a:lnTo>
                    <a:lnTo>
                      <a:pt x="208" y="849"/>
                    </a:lnTo>
                    <a:lnTo>
                      <a:pt x="210" y="850"/>
                    </a:lnTo>
                    <a:lnTo>
                      <a:pt x="210" y="852"/>
                    </a:lnTo>
                    <a:lnTo>
                      <a:pt x="208" y="852"/>
                    </a:lnTo>
                    <a:lnTo>
                      <a:pt x="201" y="857"/>
                    </a:lnTo>
                    <a:lnTo>
                      <a:pt x="196" y="859"/>
                    </a:lnTo>
                    <a:lnTo>
                      <a:pt x="186" y="872"/>
                    </a:lnTo>
                    <a:lnTo>
                      <a:pt x="184" y="877"/>
                    </a:lnTo>
                    <a:lnTo>
                      <a:pt x="179" y="879"/>
                    </a:lnTo>
                    <a:lnTo>
                      <a:pt x="167" y="876"/>
                    </a:lnTo>
                    <a:lnTo>
                      <a:pt x="159" y="871"/>
                    </a:lnTo>
                    <a:lnTo>
                      <a:pt x="150" y="866"/>
                    </a:lnTo>
                    <a:lnTo>
                      <a:pt x="150" y="864"/>
                    </a:lnTo>
                    <a:lnTo>
                      <a:pt x="149" y="859"/>
                    </a:lnTo>
                    <a:lnTo>
                      <a:pt x="147" y="857"/>
                    </a:lnTo>
                    <a:lnTo>
                      <a:pt x="144" y="855"/>
                    </a:lnTo>
                    <a:lnTo>
                      <a:pt x="139" y="854"/>
                    </a:lnTo>
                    <a:lnTo>
                      <a:pt x="137" y="854"/>
                    </a:lnTo>
                    <a:lnTo>
                      <a:pt x="128" y="850"/>
                    </a:lnTo>
                    <a:lnTo>
                      <a:pt x="123" y="845"/>
                    </a:lnTo>
                    <a:lnTo>
                      <a:pt x="122" y="840"/>
                    </a:lnTo>
                    <a:lnTo>
                      <a:pt x="118" y="838"/>
                    </a:lnTo>
                    <a:lnTo>
                      <a:pt x="110" y="835"/>
                    </a:lnTo>
                    <a:lnTo>
                      <a:pt x="106" y="835"/>
                    </a:lnTo>
                    <a:lnTo>
                      <a:pt x="101" y="833"/>
                    </a:lnTo>
                    <a:lnTo>
                      <a:pt x="89" y="823"/>
                    </a:lnTo>
                    <a:lnTo>
                      <a:pt x="88" y="822"/>
                    </a:lnTo>
                    <a:lnTo>
                      <a:pt x="84" y="813"/>
                    </a:lnTo>
                    <a:lnTo>
                      <a:pt x="83" y="810"/>
                    </a:lnTo>
                    <a:lnTo>
                      <a:pt x="79" y="808"/>
                    </a:lnTo>
                    <a:lnTo>
                      <a:pt x="78" y="806"/>
                    </a:lnTo>
                    <a:lnTo>
                      <a:pt x="74" y="805"/>
                    </a:lnTo>
                    <a:lnTo>
                      <a:pt x="67" y="801"/>
                    </a:lnTo>
                    <a:lnTo>
                      <a:pt x="57" y="791"/>
                    </a:lnTo>
                    <a:lnTo>
                      <a:pt x="56" y="786"/>
                    </a:lnTo>
                    <a:lnTo>
                      <a:pt x="56" y="781"/>
                    </a:lnTo>
                    <a:lnTo>
                      <a:pt x="56" y="779"/>
                    </a:lnTo>
                    <a:lnTo>
                      <a:pt x="54" y="774"/>
                    </a:lnTo>
                    <a:lnTo>
                      <a:pt x="49" y="762"/>
                    </a:lnTo>
                    <a:lnTo>
                      <a:pt x="45" y="757"/>
                    </a:lnTo>
                    <a:lnTo>
                      <a:pt x="45" y="745"/>
                    </a:lnTo>
                    <a:lnTo>
                      <a:pt x="47" y="737"/>
                    </a:lnTo>
                    <a:lnTo>
                      <a:pt x="47" y="727"/>
                    </a:lnTo>
                    <a:lnTo>
                      <a:pt x="45" y="720"/>
                    </a:lnTo>
                    <a:lnTo>
                      <a:pt x="42" y="711"/>
                    </a:lnTo>
                    <a:lnTo>
                      <a:pt x="40" y="710"/>
                    </a:lnTo>
                    <a:lnTo>
                      <a:pt x="34" y="700"/>
                    </a:lnTo>
                    <a:lnTo>
                      <a:pt x="34" y="688"/>
                    </a:lnTo>
                    <a:lnTo>
                      <a:pt x="28" y="674"/>
                    </a:lnTo>
                    <a:lnTo>
                      <a:pt x="25" y="672"/>
                    </a:lnTo>
                    <a:lnTo>
                      <a:pt x="23" y="671"/>
                    </a:lnTo>
                    <a:lnTo>
                      <a:pt x="20" y="664"/>
                    </a:lnTo>
                    <a:lnTo>
                      <a:pt x="12" y="656"/>
                    </a:lnTo>
                    <a:lnTo>
                      <a:pt x="5" y="649"/>
                    </a:lnTo>
                    <a:lnTo>
                      <a:pt x="1" y="649"/>
                    </a:lnTo>
                    <a:lnTo>
                      <a:pt x="0" y="64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22" name="Freeform 219"/>
              <p:cNvSpPr>
                <a:spLocks/>
              </p:cNvSpPr>
              <p:nvPr/>
            </p:nvSpPr>
            <p:spPr bwMode="auto">
              <a:xfrm>
                <a:off x="4464051" y="3697288"/>
                <a:ext cx="752475" cy="1044575"/>
              </a:xfrm>
              <a:custGeom>
                <a:avLst/>
                <a:gdLst>
                  <a:gd name="T0" fmla="*/ 100 w 474"/>
                  <a:gd name="T1" fmla="*/ 644 h 658"/>
                  <a:gd name="T2" fmla="*/ 86 w 474"/>
                  <a:gd name="T3" fmla="*/ 627 h 658"/>
                  <a:gd name="T4" fmla="*/ 79 w 474"/>
                  <a:gd name="T5" fmla="*/ 617 h 658"/>
                  <a:gd name="T6" fmla="*/ 68 w 474"/>
                  <a:gd name="T7" fmla="*/ 605 h 658"/>
                  <a:gd name="T8" fmla="*/ 57 w 474"/>
                  <a:gd name="T9" fmla="*/ 592 h 658"/>
                  <a:gd name="T10" fmla="*/ 42 w 474"/>
                  <a:gd name="T11" fmla="*/ 578 h 658"/>
                  <a:gd name="T12" fmla="*/ 34 w 474"/>
                  <a:gd name="T13" fmla="*/ 570 h 658"/>
                  <a:gd name="T14" fmla="*/ 30 w 474"/>
                  <a:gd name="T15" fmla="*/ 559 h 658"/>
                  <a:gd name="T16" fmla="*/ 17 w 474"/>
                  <a:gd name="T17" fmla="*/ 534 h 658"/>
                  <a:gd name="T18" fmla="*/ 8 w 474"/>
                  <a:gd name="T19" fmla="*/ 529 h 658"/>
                  <a:gd name="T20" fmla="*/ 5 w 474"/>
                  <a:gd name="T21" fmla="*/ 526 h 658"/>
                  <a:gd name="T22" fmla="*/ 0 w 474"/>
                  <a:gd name="T23" fmla="*/ 521 h 658"/>
                  <a:gd name="T24" fmla="*/ 3 w 474"/>
                  <a:gd name="T25" fmla="*/ 504 h 658"/>
                  <a:gd name="T26" fmla="*/ 22 w 474"/>
                  <a:gd name="T27" fmla="*/ 505 h 658"/>
                  <a:gd name="T28" fmla="*/ 41 w 474"/>
                  <a:gd name="T29" fmla="*/ 507 h 658"/>
                  <a:gd name="T30" fmla="*/ 59 w 474"/>
                  <a:gd name="T31" fmla="*/ 509 h 658"/>
                  <a:gd name="T32" fmla="*/ 112 w 474"/>
                  <a:gd name="T33" fmla="*/ 515 h 658"/>
                  <a:gd name="T34" fmla="*/ 137 w 474"/>
                  <a:gd name="T35" fmla="*/ 517 h 658"/>
                  <a:gd name="T36" fmla="*/ 144 w 474"/>
                  <a:gd name="T37" fmla="*/ 519 h 658"/>
                  <a:gd name="T38" fmla="*/ 183 w 474"/>
                  <a:gd name="T39" fmla="*/ 522 h 658"/>
                  <a:gd name="T40" fmla="*/ 244 w 474"/>
                  <a:gd name="T41" fmla="*/ 527 h 658"/>
                  <a:gd name="T42" fmla="*/ 308 w 474"/>
                  <a:gd name="T43" fmla="*/ 532 h 658"/>
                  <a:gd name="T44" fmla="*/ 327 w 474"/>
                  <a:gd name="T45" fmla="*/ 534 h 658"/>
                  <a:gd name="T46" fmla="*/ 328 w 474"/>
                  <a:gd name="T47" fmla="*/ 517 h 658"/>
                  <a:gd name="T48" fmla="*/ 332 w 474"/>
                  <a:gd name="T49" fmla="*/ 463 h 658"/>
                  <a:gd name="T50" fmla="*/ 334 w 474"/>
                  <a:gd name="T51" fmla="*/ 453 h 658"/>
                  <a:gd name="T52" fmla="*/ 334 w 474"/>
                  <a:gd name="T53" fmla="*/ 443 h 658"/>
                  <a:gd name="T54" fmla="*/ 335 w 474"/>
                  <a:gd name="T55" fmla="*/ 434 h 658"/>
                  <a:gd name="T56" fmla="*/ 335 w 474"/>
                  <a:gd name="T57" fmla="*/ 427 h 658"/>
                  <a:gd name="T58" fmla="*/ 337 w 474"/>
                  <a:gd name="T59" fmla="*/ 415 h 658"/>
                  <a:gd name="T60" fmla="*/ 339 w 474"/>
                  <a:gd name="T61" fmla="*/ 390 h 658"/>
                  <a:gd name="T62" fmla="*/ 340 w 474"/>
                  <a:gd name="T63" fmla="*/ 370 h 658"/>
                  <a:gd name="T64" fmla="*/ 344 w 474"/>
                  <a:gd name="T65" fmla="*/ 341 h 658"/>
                  <a:gd name="T66" fmla="*/ 344 w 474"/>
                  <a:gd name="T67" fmla="*/ 336 h 658"/>
                  <a:gd name="T68" fmla="*/ 345 w 474"/>
                  <a:gd name="T69" fmla="*/ 319 h 658"/>
                  <a:gd name="T70" fmla="*/ 345 w 474"/>
                  <a:gd name="T71" fmla="*/ 304 h 658"/>
                  <a:gd name="T72" fmla="*/ 347 w 474"/>
                  <a:gd name="T73" fmla="*/ 295 h 658"/>
                  <a:gd name="T74" fmla="*/ 347 w 474"/>
                  <a:gd name="T75" fmla="*/ 290 h 658"/>
                  <a:gd name="T76" fmla="*/ 349 w 474"/>
                  <a:gd name="T77" fmla="*/ 268 h 658"/>
                  <a:gd name="T78" fmla="*/ 351 w 474"/>
                  <a:gd name="T79" fmla="*/ 253 h 658"/>
                  <a:gd name="T80" fmla="*/ 351 w 474"/>
                  <a:gd name="T81" fmla="*/ 244 h 658"/>
                  <a:gd name="T82" fmla="*/ 352 w 474"/>
                  <a:gd name="T83" fmla="*/ 219 h 658"/>
                  <a:gd name="T84" fmla="*/ 354 w 474"/>
                  <a:gd name="T85" fmla="*/ 197 h 658"/>
                  <a:gd name="T86" fmla="*/ 357 w 474"/>
                  <a:gd name="T87" fmla="*/ 163 h 658"/>
                  <a:gd name="T88" fmla="*/ 357 w 474"/>
                  <a:gd name="T89" fmla="*/ 158 h 658"/>
                  <a:gd name="T90" fmla="*/ 362 w 474"/>
                  <a:gd name="T91" fmla="*/ 92 h 658"/>
                  <a:gd name="T92" fmla="*/ 369 w 474"/>
                  <a:gd name="T93" fmla="*/ 4 h 658"/>
                  <a:gd name="T94" fmla="*/ 456 w 474"/>
                  <a:gd name="T95" fmla="*/ 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4" h="658">
                    <a:moveTo>
                      <a:pt x="112" y="658"/>
                    </a:moveTo>
                    <a:lnTo>
                      <a:pt x="101" y="649"/>
                    </a:lnTo>
                    <a:lnTo>
                      <a:pt x="100" y="644"/>
                    </a:lnTo>
                    <a:lnTo>
                      <a:pt x="88" y="632"/>
                    </a:lnTo>
                    <a:lnTo>
                      <a:pt x="86" y="629"/>
                    </a:lnTo>
                    <a:lnTo>
                      <a:pt x="86" y="627"/>
                    </a:lnTo>
                    <a:lnTo>
                      <a:pt x="86" y="624"/>
                    </a:lnTo>
                    <a:lnTo>
                      <a:pt x="85" y="620"/>
                    </a:lnTo>
                    <a:lnTo>
                      <a:pt x="79" y="617"/>
                    </a:lnTo>
                    <a:lnTo>
                      <a:pt x="74" y="614"/>
                    </a:lnTo>
                    <a:lnTo>
                      <a:pt x="71" y="610"/>
                    </a:lnTo>
                    <a:lnTo>
                      <a:pt x="68" y="605"/>
                    </a:lnTo>
                    <a:lnTo>
                      <a:pt x="63" y="595"/>
                    </a:lnTo>
                    <a:lnTo>
                      <a:pt x="59" y="593"/>
                    </a:lnTo>
                    <a:lnTo>
                      <a:pt x="57" y="592"/>
                    </a:lnTo>
                    <a:lnTo>
                      <a:pt x="52" y="583"/>
                    </a:lnTo>
                    <a:lnTo>
                      <a:pt x="51" y="582"/>
                    </a:lnTo>
                    <a:lnTo>
                      <a:pt x="42" y="578"/>
                    </a:lnTo>
                    <a:lnTo>
                      <a:pt x="39" y="576"/>
                    </a:lnTo>
                    <a:lnTo>
                      <a:pt x="34" y="571"/>
                    </a:lnTo>
                    <a:lnTo>
                      <a:pt x="34" y="570"/>
                    </a:lnTo>
                    <a:lnTo>
                      <a:pt x="32" y="570"/>
                    </a:lnTo>
                    <a:lnTo>
                      <a:pt x="32" y="568"/>
                    </a:lnTo>
                    <a:lnTo>
                      <a:pt x="30" y="559"/>
                    </a:lnTo>
                    <a:lnTo>
                      <a:pt x="22" y="541"/>
                    </a:lnTo>
                    <a:lnTo>
                      <a:pt x="20" y="537"/>
                    </a:lnTo>
                    <a:lnTo>
                      <a:pt x="17" y="534"/>
                    </a:lnTo>
                    <a:lnTo>
                      <a:pt x="15" y="534"/>
                    </a:lnTo>
                    <a:lnTo>
                      <a:pt x="12" y="534"/>
                    </a:lnTo>
                    <a:lnTo>
                      <a:pt x="8" y="529"/>
                    </a:lnTo>
                    <a:lnTo>
                      <a:pt x="7" y="529"/>
                    </a:lnTo>
                    <a:lnTo>
                      <a:pt x="7" y="527"/>
                    </a:lnTo>
                    <a:lnTo>
                      <a:pt x="5" y="526"/>
                    </a:lnTo>
                    <a:lnTo>
                      <a:pt x="2" y="522"/>
                    </a:lnTo>
                    <a:lnTo>
                      <a:pt x="0" y="522"/>
                    </a:lnTo>
                    <a:lnTo>
                      <a:pt x="0" y="521"/>
                    </a:lnTo>
                    <a:lnTo>
                      <a:pt x="2" y="510"/>
                    </a:lnTo>
                    <a:lnTo>
                      <a:pt x="2" y="509"/>
                    </a:lnTo>
                    <a:lnTo>
                      <a:pt x="3" y="504"/>
                    </a:lnTo>
                    <a:lnTo>
                      <a:pt x="5" y="504"/>
                    </a:lnTo>
                    <a:lnTo>
                      <a:pt x="7" y="504"/>
                    </a:lnTo>
                    <a:lnTo>
                      <a:pt x="22" y="505"/>
                    </a:lnTo>
                    <a:lnTo>
                      <a:pt x="24" y="505"/>
                    </a:lnTo>
                    <a:lnTo>
                      <a:pt x="30" y="507"/>
                    </a:lnTo>
                    <a:lnTo>
                      <a:pt x="41" y="507"/>
                    </a:lnTo>
                    <a:lnTo>
                      <a:pt x="42" y="507"/>
                    </a:lnTo>
                    <a:lnTo>
                      <a:pt x="49" y="509"/>
                    </a:lnTo>
                    <a:lnTo>
                      <a:pt x="59" y="509"/>
                    </a:lnTo>
                    <a:lnTo>
                      <a:pt x="68" y="510"/>
                    </a:lnTo>
                    <a:lnTo>
                      <a:pt x="69" y="510"/>
                    </a:lnTo>
                    <a:lnTo>
                      <a:pt x="112" y="515"/>
                    </a:lnTo>
                    <a:lnTo>
                      <a:pt x="115" y="515"/>
                    </a:lnTo>
                    <a:lnTo>
                      <a:pt x="135" y="517"/>
                    </a:lnTo>
                    <a:lnTo>
                      <a:pt x="137" y="517"/>
                    </a:lnTo>
                    <a:lnTo>
                      <a:pt x="139" y="517"/>
                    </a:lnTo>
                    <a:lnTo>
                      <a:pt x="142" y="519"/>
                    </a:lnTo>
                    <a:lnTo>
                      <a:pt x="144" y="519"/>
                    </a:lnTo>
                    <a:lnTo>
                      <a:pt x="157" y="519"/>
                    </a:lnTo>
                    <a:lnTo>
                      <a:pt x="164" y="521"/>
                    </a:lnTo>
                    <a:lnTo>
                      <a:pt x="183" y="522"/>
                    </a:lnTo>
                    <a:lnTo>
                      <a:pt x="193" y="522"/>
                    </a:lnTo>
                    <a:lnTo>
                      <a:pt x="239" y="527"/>
                    </a:lnTo>
                    <a:lnTo>
                      <a:pt x="244" y="527"/>
                    </a:lnTo>
                    <a:lnTo>
                      <a:pt x="268" y="529"/>
                    </a:lnTo>
                    <a:lnTo>
                      <a:pt x="303" y="532"/>
                    </a:lnTo>
                    <a:lnTo>
                      <a:pt x="308" y="532"/>
                    </a:lnTo>
                    <a:lnTo>
                      <a:pt x="313" y="532"/>
                    </a:lnTo>
                    <a:lnTo>
                      <a:pt x="325" y="534"/>
                    </a:lnTo>
                    <a:lnTo>
                      <a:pt x="327" y="534"/>
                    </a:lnTo>
                    <a:lnTo>
                      <a:pt x="328" y="524"/>
                    </a:lnTo>
                    <a:lnTo>
                      <a:pt x="328" y="519"/>
                    </a:lnTo>
                    <a:lnTo>
                      <a:pt x="328" y="517"/>
                    </a:lnTo>
                    <a:lnTo>
                      <a:pt x="332" y="473"/>
                    </a:lnTo>
                    <a:lnTo>
                      <a:pt x="332" y="465"/>
                    </a:lnTo>
                    <a:lnTo>
                      <a:pt x="332" y="463"/>
                    </a:lnTo>
                    <a:lnTo>
                      <a:pt x="334" y="460"/>
                    </a:lnTo>
                    <a:lnTo>
                      <a:pt x="334" y="458"/>
                    </a:lnTo>
                    <a:lnTo>
                      <a:pt x="334" y="453"/>
                    </a:lnTo>
                    <a:lnTo>
                      <a:pt x="334" y="451"/>
                    </a:lnTo>
                    <a:lnTo>
                      <a:pt x="334" y="448"/>
                    </a:lnTo>
                    <a:lnTo>
                      <a:pt x="334" y="443"/>
                    </a:lnTo>
                    <a:lnTo>
                      <a:pt x="334" y="441"/>
                    </a:lnTo>
                    <a:lnTo>
                      <a:pt x="335" y="436"/>
                    </a:lnTo>
                    <a:lnTo>
                      <a:pt x="335" y="434"/>
                    </a:lnTo>
                    <a:lnTo>
                      <a:pt x="335" y="432"/>
                    </a:lnTo>
                    <a:lnTo>
                      <a:pt x="335" y="431"/>
                    </a:lnTo>
                    <a:lnTo>
                      <a:pt x="335" y="427"/>
                    </a:lnTo>
                    <a:lnTo>
                      <a:pt x="335" y="421"/>
                    </a:lnTo>
                    <a:lnTo>
                      <a:pt x="335" y="415"/>
                    </a:lnTo>
                    <a:lnTo>
                      <a:pt x="337" y="415"/>
                    </a:lnTo>
                    <a:lnTo>
                      <a:pt x="337" y="412"/>
                    </a:lnTo>
                    <a:lnTo>
                      <a:pt x="337" y="410"/>
                    </a:lnTo>
                    <a:lnTo>
                      <a:pt x="339" y="390"/>
                    </a:lnTo>
                    <a:lnTo>
                      <a:pt x="339" y="378"/>
                    </a:lnTo>
                    <a:lnTo>
                      <a:pt x="340" y="377"/>
                    </a:lnTo>
                    <a:lnTo>
                      <a:pt x="340" y="370"/>
                    </a:lnTo>
                    <a:lnTo>
                      <a:pt x="342" y="349"/>
                    </a:lnTo>
                    <a:lnTo>
                      <a:pt x="342" y="341"/>
                    </a:lnTo>
                    <a:lnTo>
                      <a:pt x="344" y="341"/>
                    </a:lnTo>
                    <a:lnTo>
                      <a:pt x="344" y="339"/>
                    </a:lnTo>
                    <a:lnTo>
                      <a:pt x="344" y="338"/>
                    </a:lnTo>
                    <a:lnTo>
                      <a:pt x="344" y="336"/>
                    </a:lnTo>
                    <a:lnTo>
                      <a:pt x="344" y="332"/>
                    </a:lnTo>
                    <a:lnTo>
                      <a:pt x="344" y="327"/>
                    </a:lnTo>
                    <a:lnTo>
                      <a:pt x="345" y="319"/>
                    </a:lnTo>
                    <a:lnTo>
                      <a:pt x="345" y="316"/>
                    </a:lnTo>
                    <a:lnTo>
                      <a:pt x="345" y="309"/>
                    </a:lnTo>
                    <a:lnTo>
                      <a:pt x="345" y="304"/>
                    </a:lnTo>
                    <a:lnTo>
                      <a:pt x="347" y="300"/>
                    </a:lnTo>
                    <a:lnTo>
                      <a:pt x="347" y="297"/>
                    </a:lnTo>
                    <a:lnTo>
                      <a:pt x="347" y="295"/>
                    </a:lnTo>
                    <a:lnTo>
                      <a:pt x="347" y="294"/>
                    </a:lnTo>
                    <a:lnTo>
                      <a:pt x="347" y="292"/>
                    </a:lnTo>
                    <a:lnTo>
                      <a:pt x="347" y="290"/>
                    </a:lnTo>
                    <a:lnTo>
                      <a:pt x="347" y="288"/>
                    </a:lnTo>
                    <a:lnTo>
                      <a:pt x="347" y="287"/>
                    </a:lnTo>
                    <a:lnTo>
                      <a:pt x="349" y="268"/>
                    </a:lnTo>
                    <a:lnTo>
                      <a:pt x="349" y="263"/>
                    </a:lnTo>
                    <a:lnTo>
                      <a:pt x="349" y="261"/>
                    </a:lnTo>
                    <a:lnTo>
                      <a:pt x="351" y="253"/>
                    </a:lnTo>
                    <a:lnTo>
                      <a:pt x="351" y="251"/>
                    </a:lnTo>
                    <a:lnTo>
                      <a:pt x="351" y="249"/>
                    </a:lnTo>
                    <a:lnTo>
                      <a:pt x="351" y="244"/>
                    </a:lnTo>
                    <a:lnTo>
                      <a:pt x="351" y="243"/>
                    </a:lnTo>
                    <a:lnTo>
                      <a:pt x="352" y="224"/>
                    </a:lnTo>
                    <a:lnTo>
                      <a:pt x="352" y="219"/>
                    </a:lnTo>
                    <a:lnTo>
                      <a:pt x="354" y="209"/>
                    </a:lnTo>
                    <a:lnTo>
                      <a:pt x="354" y="204"/>
                    </a:lnTo>
                    <a:lnTo>
                      <a:pt x="354" y="197"/>
                    </a:lnTo>
                    <a:lnTo>
                      <a:pt x="356" y="192"/>
                    </a:lnTo>
                    <a:lnTo>
                      <a:pt x="356" y="185"/>
                    </a:lnTo>
                    <a:lnTo>
                      <a:pt x="357" y="163"/>
                    </a:lnTo>
                    <a:lnTo>
                      <a:pt x="357" y="161"/>
                    </a:lnTo>
                    <a:lnTo>
                      <a:pt x="357" y="160"/>
                    </a:lnTo>
                    <a:lnTo>
                      <a:pt x="357" y="158"/>
                    </a:lnTo>
                    <a:lnTo>
                      <a:pt x="357" y="155"/>
                    </a:lnTo>
                    <a:lnTo>
                      <a:pt x="361" y="105"/>
                    </a:lnTo>
                    <a:lnTo>
                      <a:pt x="362" y="92"/>
                    </a:lnTo>
                    <a:lnTo>
                      <a:pt x="366" y="55"/>
                    </a:lnTo>
                    <a:lnTo>
                      <a:pt x="367" y="22"/>
                    </a:lnTo>
                    <a:lnTo>
                      <a:pt x="369" y="4"/>
                    </a:lnTo>
                    <a:lnTo>
                      <a:pt x="373" y="0"/>
                    </a:lnTo>
                    <a:lnTo>
                      <a:pt x="445" y="6"/>
                    </a:lnTo>
                    <a:lnTo>
                      <a:pt x="456" y="7"/>
                    </a:lnTo>
                    <a:lnTo>
                      <a:pt x="474"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23" name="Freeform 220"/>
              <p:cNvSpPr>
                <a:spLocks/>
              </p:cNvSpPr>
              <p:nvPr/>
            </p:nvSpPr>
            <p:spPr bwMode="auto">
              <a:xfrm>
                <a:off x="3576638" y="2474913"/>
                <a:ext cx="774700" cy="1042988"/>
              </a:xfrm>
              <a:custGeom>
                <a:avLst/>
                <a:gdLst>
                  <a:gd name="T0" fmla="*/ 335 w 488"/>
                  <a:gd name="T1" fmla="*/ 113 h 657"/>
                  <a:gd name="T2" fmla="*/ 328 w 488"/>
                  <a:gd name="T3" fmla="*/ 159 h 657"/>
                  <a:gd name="T4" fmla="*/ 411 w 488"/>
                  <a:gd name="T5" fmla="*/ 171 h 657"/>
                  <a:gd name="T6" fmla="*/ 423 w 488"/>
                  <a:gd name="T7" fmla="*/ 172 h 657"/>
                  <a:gd name="T8" fmla="*/ 437 w 488"/>
                  <a:gd name="T9" fmla="*/ 176 h 657"/>
                  <a:gd name="T10" fmla="*/ 481 w 488"/>
                  <a:gd name="T11" fmla="*/ 222 h 657"/>
                  <a:gd name="T12" fmla="*/ 479 w 488"/>
                  <a:gd name="T13" fmla="*/ 237 h 657"/>
                  <a:gd name="T14" fmla="*/ 474 w 488"/>
                  <a:gd name="T15" fmla="*/ 279 h 657"/>
                  <a:gd name="T16" fmla="*/ 466 w 488"/>
                  <a:gd name="T17" fmla="*/ 342 h 657"/>
                  <a:gd name="T18" fmla="*/ 456 w 488"/>
                  <a:gd name="T19" fmla="*/ 404 h 657"/>
                  <a:gd name="T20" fmla="*/ 452 w 488"/>
                  <a:gd name="T21" fmla="*/ 432 h 657"/>
                  <a:gd name="T22" fmla="*/ 445 w 488"/>
                  <a:gd name="T23" fmla="*/ 479 h 657"/>
                  <a:gd name="T24" fmla="*/ 440 w 488"/>
                  <a:gd name="T25" fmla="*/ 520 h 657"/>
                  <a:gd name="T26" fmla="*/ 439 w 488"/>
                  <a:gd name="T27" fmla="*/ 542 h 657"/>
                  <a:gd name="T28" fmla="*/ 435 w 488"/>
                  <a:gd name="T29" fmla="*/ 559 h 657"/>
                  <a:gd name="T30" fmla="*/ 432 w 488"/>
                  <a:gd name="T31" fmla="*/ 582 h 657"/>
                  <a:gd name="T32" fmla="*/ 430 w 488"/>
                  <a:gd name="T33" fmla="*/ 594 h 657"/>
                  <a:gd name="T34" fmla="*/ 428 w 488"/>
                  <a:gd name="T35" fmla="*/ 613 h 657"/>
                  <a:gd name="T36" fmla="*/ 423 w 488"/>
                  <a:gd name="T37" fmla="*/ 643 h 657"/>
                  <a:gd name="T38" fmla="*/ 423 w 488"/>
                  <a:gd name="T39" fmla="*/ 648 h 657"/>
                  <a:gd name="T40" fmla="*/ 410 w 488"/>
                  <a:gd name="T41" fmla="*/ 655 h 657"/>
                  <a:gd name="T42" fmla="*/ 403 w 488"/>
                  <a:gd name="T43" fmla="*/ 655 h 657"/>
                  <a:gd name="T44" fmla="*/ 393 w 488"/>
                  <a:gd name="T45" fmla="*/ 654 h 657"/>
                  <a:gd name="T46" fmla="*/ 313 w 488"/>
                  <a:gd name="T47" fmla="*/ 642 h 657"/>
                  <a:gd name="T48" fmla="*/ 240 w 488"/>
                  <a:gd name="T49" fmla="*/ 630 h 657"/>
                  <a:gd name="T50" fmla="*/ 222 w 488"/>
                  <a:gd name="T51" fmla="*/ 626 h 657"/>
                  <a:gd name="T52" fmla="*/ 127 w 488"/>
                  <a:gd name="T53" fmla="*/ 611 h 657"/>
                  <a:gd name="T54" fmla="*/ 125 w 488"/>
                  <a:gd name="T55" fmla="*/ 611 h 657"/>
                  <a:gd name="T56" fmla="*/ 96 w 488"/>
                  <a:gd name="T57" fmla="*/ 604 h 657"/>
                  <a:gd name="T58" fmla="*/ 7 w 488"/>
                  <a:gd name="T59" fmla="*/ 589 h 657"/>
                  <a:gd name="T60" fmla="*/ 2 w 488"/>
                  <a:gd name="T61" fmla="*/ 576 h 657"/>
                  <a:gd name="T62" fmla="*/ 5 w 488"/>
                  <a:gd name="T63" fmla="*/ 552 h 657"/>
                  <a:gd name="T64" fmla="*/ 7 w 488"/>
                  <a:gd name="T65" fmla="*/ 543 h 657"/>
                  <a:gd name="T66" fmla="*/ 10 w 488"/>
                  <a:gd name="T67" fmla="*/ 526 h 657"/>
                  <a:gd name="T68" fmla="*/ 17 w 488"/>
                  <a:gd name="T69" fmla="*/ 499 h 657"/>
                  <a:gd name="T70" fmla="*/ 17 w 488"/>
                  <a:gd name="T71" fmla="*/ 498 h 657"/>
                  <a:gd name="T72" fmla="*/ 25 w 488"/>
                  <a:gd name="T73" fmla="*/ 452 h 657"/>
                  <a:gd name="T74" fmla="*/ 34 w 488"/>
                  <a:gd name="T75" fmla="*/ 406 h 657"/>
                  <a:gd name="T76" fmla="*/ 37 w 488"/>
                  <a:gd name="T77" fmla="*/ 389 h 657"/>
                  <a:gd name="T78" fmla="*/ 71 w 488"/>
                  <a:gd name="T79" fmla="*/ 220 h 657"/>
                  <a:gd name="T80" fmla="*/ 79 w 488"/>
                  <a:gd name="T81" fmla="*/ 174 h 657"/>
                  <a:gd name="T82" fmla="*/ 85 w 488"/>
                  <a:gd name="T83" fmla="*/ 145 h 657"/>
                  <a:gd name="T84" fmla="*/ 110 w 488"/>
                  <a:gd name="T85" fmla="*/ 17 h 657"/>
                  <a:gd name="T86" fmla="*/ 125 w 488"/>
                  <a:gd name="T87" fmla="*/ 1 h 657"/>
                  <a:gd name="T88" fmla="*/ 161 w 488"/>
                  <a:gd name="T89" fmla="*/ 8 h 657"/>
                  <a:gd name="T90" fmla="*/ 195 w 488"/>
                  <a:gd name="T91" fmla="*/ 13 h 657"/>
                  <a:gd name="T92" fmla="*/ 201 w 488"/>
                  <a:gd name="T93" fmla="*/ 15 h 657"/>
                  <a:gd name="T94" fmla="*/ 208 w 488"/>
                  <a:gd name="T95" fmla="*/ 17 h 657"/>
                  <a:gd name="T96" fmla="*/ 217 w 488"/>
                  <a:gd name="T97" fmla="*/ 18 h 657"/>
                  <a:gd name="T98" fmla="*/ 237 w 488"/>
                  <a:gd name="T99" fmla="*/ 22 h 657"/>
                  <a:gd name="T100" fmla="*/ 254 w 488"/>
                  <a:gd name="T101" fmla="*/ 23 h 657"/>
                  <a:gd name="T102" fmla="*/ 279 w 488"/>
                  <a:gd name="T103" fmla="*/ 28 h 657"/>
                  <a:gd name="T104" fmla="*/ 312 w 488"/>
                  <a:gd name="T105" fmla="*/ 33 h 657"/>
                  <a:gd name="T106" fmla="*/ 318 w 488"/>
                  <a:gd name="T107" fmla="*/ 3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8" h="657">
                    <a:moveTo>
                      <a:pt x="347" y="40"/>
                    </a:moveTo>
                    <a:lnTo>
                      <a:pt x="339" y="89"/>
                    </a:lnTo>
                    <a:lnTo>
                      <a:pt x="335" y="113"/>
                    </a:lnTo>
                    <a:lnTo>
                      <a:pt x="335" y="115"/>
                    </a:lnTo>
                    <a:lnTo>
                      <a:pt x="334" y="128"/>
                    </a:lnTo>
                    <a:lnTo>
                      <a:pt x="328" y="159"/>
                    </a:lnTo>
                    <a:lnTo>
                      <a:pt x="371" y="166"/>
                    </a:lnTo>
                    <a:lnTo>
                      <a:pt x="408" y="171"/>
                    </a:lnTo>
                    <a:lnTo>
                      <a:pt x="411" y="171"/>
                    </a:lnTo>
                    <a:lnTo>
                      <a:pt x="411" y="171"/>
                    </a:lnTo>
                    <a:lnTo>
                      <a:pt x="423" y="172"/>
                    </a:lnTo>
                    <a:lnTo>
                      <a:pt x="423" y="172"/>
                    </a:lnTo>
                    <a:lnTo>
                      <a:pt x="433" y="174"/>
                    </a:lnTo>
                    <a:lnTo>
                      <a:pt x="433" y="174"/>
                    </a:lnTo>
                    <a:lnTo>
                      <a:pt x="437" y="176"/>
                    </a:lnTo>
                    <a:lnTo>
                      <a:pt x="474" y="181"/>
                    </a:lnTo>
                    <a:lnTo>
                      <a:pt x="488" y="183"/>
                    </a:lnTo>
                    <a:lnTo>
                      <a:pt x="481" y="222"/>
                    </a:lnTo>
                    <a:lnTo>
                      <a:pt x="481" y="223"/>
                    </a:lnTo>
                    <a:lnTo>
                      <a:pt x="479" y="237"/>
                    </a:lnTo>
                    <a:lnTo>
                      <a:pt x="479" y="237"/>
                    </a:lnTo>
                    <a:lnTo>
                      <a:pt x="474" y="274"/>
                    </a:lnTo>
                    <a:lnTo>
                      <a:pt x="474" y="279"/>
                    </a:lnTo>
                    <a:lnTo>
                      <a:pt x="474" y="279"/>
                    </a:lnTo>
                    <a:lnTo>
                      <a:pt x="471" y="294"/>
                    </a:lnTo>
                    <a:lnTo>
                      <a:pt x="471" y="294"/>
                    </a:lnTo>
                    <a:lnTo>
                      <a:pt x="466" y="342"/>
                    </a:lnTo>
                    <a:lnTo>
                      <a:pt x="462" y="360"/>
                    </a:lnTo>
                    <a:lnTo>
                      <a:pt x="461" y="376"/>
                    </a:lnTo>
                    <a:lnTo>
                      <a:pt x="456" y="404"/>
                    </a:lnTo>
                    <a:lnTo>
                      <a:pt x="452" y="427"/>
                    </a:lnTo>
                    <a:lnTo>
                      <a:pt x="452" y="427"/>
                    </a:lnTo>
                    <a:lnTo>
                      <a:pt x="452" y="432"/>
                    </a:lnTo>
                    <a:lnTo>
                      <a:pt x="452" y="432"/>
                    </a:lnTo>
                    <a:lnTo>
                      <a:pt x="449" y="454"/>
                    </a:lnTo>
                    <a:lnTo>
                      <a:pt x="445" y="479"/>
                    </a:lnTo>
                    <a:lnTo>
                      <a:pt x="442" y="506"/>
                    </a:lnTo>
                    <a:lnTo>
                      <a:pt x="440" y="520"/>
                    </a:lnTo>
                    <a:lnTo>
                      <a:pt x="440" y="520"/>
                    </a:lnTo>
                    <a:lnTo>
                      <a:pt x="439" y="538"/>
                    </a:lnTo>
                    <a:lnTo>
                      <a:pt x="439" y="538"/>
                    </a:lnTo>
                    <a:lnTo>
                      <a:pt x="439" y="542"/>
                    </a:lnTo>
                    <a:lnTo>
                      <a:pt x="437" y="552"/>
                    </a:lnTo>
                    <a:lnTo>
                      <a:pt x="435" y="557"/>
                    </a:lnTo>
                    <a:lnTo>
                      <a:pt x="435" y="559"/>
                    </a:lnTo>
                    <a:lnTo>
                      <a:pt x="433" y="572"/>
                    </a:lnTo>
                    <a:lnTo>
                      <a:pt x="433" y="572"/>
                    </a:lnTo>
                    <a:lnTo>
                      <a:pt x="432" y="582"/>
                    </a:lnTo>
                    <a:lnTo>
                      <a:pt x="432" y="584"/>
                    </a:lnTo>
                    <a:lnTo>
                      <a:pt x="432" y="586"/>
                    </a:lnTo>
                    <a:lnTo>
                      <a:pt x="430" y="594"/>
                    </a:lnTo>
                    <a:lnTo>
                      <a:pt x="430" y="594"/>
                    </a:lnTo>
                    <a:lnTo>
                      <a:pt x="430" y="599"/>
                    </a:lnTo>
                    <a:lnTo>
                      <a:pt x="428" y="613"/>
                    </a:lnTo>
                    <a:lnTo>
                      <a:pt x="423" y="643"/>
                    </a:lnTo>
                    <a:lnTo>
                      <a:pt x="423" y="643"/>
                    </a:lnTo>
                    <a:lnTo>
                      <a:pt x="423" y="643"/>
                    </a:lnTo>
                    <a:lnTo>
                      <a:pt x="423" y="645"/>
                    </a:lnTo>
                    <a:lnTo>
                      <a:pt x="423" y="647"/>
                    </a:lnTo>
                    <a:lnTo>
                      <a:pt x="423" y="648"/>
                    </a:lnTo>
                    <a:lnTo>
                      <a:pt x="423" y="648"/>
                    </a:lnTo>
                    <a:lnTo>
                      <a:pt x="422" y="657"/>
                    </a:lnTo>
                    <a:lnTo>
                      <a:pt x="410" y="655"/>
                    </a:lnTo>
                    <a:lnTo>
                      <a:pt x="406" y="655"/>
                    </a:lnTo>
                    <a:lnTo>
                      <a:pt x="405" y="655"/>
                    </a:lnTo>
                    <a:lnTo>
                      <a:pt x="403" y="655"/>
                    </a:lnTo>
                    <a:lnTo>
                      <a:pt x="403" y="655"/>
                    </a:lnTo>
                    <a:lnTo>
                      <a:pt x="403" y="655"/>
                    </a:lnTo>
                    <a:lnTo>
                      <a:pt x="393" y="654"/>
                    </a:lnTo>
                    <a:lnTo>
                      <a:pt x="393" y="654"/>
                    </a:lnTo>
                    <a:lnTo>
                      <a:pt x="340" y="645"/>
                    </a:lnTo>
                    <a:lnTo>
                      <a:pt x="313" y="642"/>
                    </a:lnTo>
                    <a:lnTo>
                      <a:pt x="300" y="638"/>
                    </a:lnTo>
                    <a:lnTo>
                      <a:pt x="278" y="635"/>
                    </a:lnTo>
                    <a:lnTo>
                      <a:pt x="240" y="630"/>
                    </a:lnTo>
                    <a:lnTo>
                      <a:pt x="222" y="626"/>
                    </a:lnTo>
                    <a:lnTo>
                      <a:pt x="222" y="626"/>
                    </a:lnTo>
                    <a:lnTo>
                      <a:pt x="222" y="626"/>
                    </a:lnTo>
                    <a:lnTo>
                      <a:pt x="142" y="613"/>
                    </a:lnTo>
                    <a:lnTo>
                      <a:pt x="140" y="613"/>
                    </a:lnTo>
                    <a:lnTo>
                      <a:pt x="127" y="611"/>
                    </a:lnTo>
                    <a:lnTo>
                      <a:pt x="127" y="611"/>
                    </a:lnTo>
                    <a:lnTo>
                      <a:pt x="127" y="611"/>
                    </a:lnTo>
                    <a:lnTo>
                      <a:pt x="125" y="611"/>
                    </a:lnTo>
                    <a:lnTo>
                      <a:pt x="125" y="609"/>
                    </a:lnTo>
                    <a:lnTo>
                      <a:pt x="120" y="609"/>
                    </a:lnTo>
                    <a:lnTo>
                      <a:pt x="96" y="604"/>
                    </a:lnTo>
                    <a:lnTo>
                      <a:pt x="90" y="604"/>
                    </a:lnTo>
                    <a:lnTo>
                      <a:pt x="7" y="589"/>
                    </a:lnTo>
                    <a:lnTo>
                      <a:pt x="7" y="589"/>
                    </a:lnTo>
                    <a:lnTo>
                      <a:pt x="0" y="587"/>
                    </a:lnTo>
                    <a:lnTo>
                      <a:pt x="2" y="577"/>
                    </a:lnTo>
                    <a:lnTo>
                      <a:pt x="2" y="576"/>
                    </a:lnTo>
                    <a:lnTo>
                      <a:pt x="5" y="554"/>
                    </a:lnTo>
                    <a:lnTo>
                      <a:pt x="5" y="554"/>
                    </a:lnTo>
                    <a:lnTo>
                      <a:pt x="5" y="552"/>
                    </a:lnTo>
                    <a:lnTo>
                      <a:pt x="5" y="552"/>
                    </a:lnTo>
                    <a:lnTo>
                      <a:pt x="7" y="543"/>
                    </a:lnTo>
                    <a:lnTo>
                      <a:pt x="7" y="543"/>
                    </a:lnTo>
                    <a:lnTo>
                      <a:pt x="10" y="530"/>
                    </a:lnTo>
                    <a:lnTo>
                      <a:pt x="10" y="528"/>
                    </a:lnTo>
                    <a:lnTo>
                      <a:pt x="10" y="526"/>
                    </a:lnTo>
                    <a:lnTo>
                      <a:pt x="10" y="526"/>
                    </a:lnTo>
                    <a:lnTo>
                      <a:pt x="13" y="516"/>
                    </a:lnTo>
                    <a:lnTo>
                      <a:pt x="17" y="499"/>
                    </a:lnTo>
                    <a:lnTo>
                      <a:pt x="17" y="499"/>
                    </a:lnTo>
                    <a:lnTo>
                      <a:pt x="17" y="499"/>
                    </a:lnTo>
                    <a:lnTo>
                      <a:pt x="17" y="498"/>
                    </a:lnTo>
                    <a:lnTo>
                      <a:pt x="18" y="493"/>
                    </a:lnTo>
                    <a:lnTo>
                      <a:pt x="22" y="469"/>
                    </a:lnTo>
                    <a:lnTo>
                      <a:pt x="25" y="452"/>
                    </a:lnTo>
                    <a:lnTo>
                      <a:pt x="30" y="421"/>
                    </a:lnTo>
                    <a:lnTo>
                      <a:pt x="30" y="421"/>
                    </a:lnTo>
                    <a:lnTo>
                      <a:pt x="34" y="406"/>
                    </a:lnTo>
                    <a:lnTo>
                      <a:pt x="34" y="404"/>
                    </a:lnTo>
                    <a:lnTo>
                      <a:pt x="35" y="403"/>
                    </a:lnTo>
                    <a:lnTo>
                      <a:pt x="37" y="389"/>
                    </a:lnTo>
                    <a:lnTo>
                      <a:pt x="57" y="288"/>
                    </a:lnTo>
                    <a:lnTo>
                      <a:pt x="66" y="245"/>
                    </a:lnTo>
                    <a:lnTo>
                      <a:pt x="71" y="220"/>
                    </a:lnTo>
                    <a:lnTo>
                      <a:pt x="79" y="176"/>
                    </a:lnTo>
                    <a:lnTo>
                      <a:pt x="79" y="176"/>
                    </a:lnTo>
                    <a:lnTo>
                      <a:pt x="79" y="174"/>
                    </a:lnTo>
                    <a:lnTo>
                      <a:pt x="85" y="149"/>
                    </a:lnTo>
                    <a:lnTo>
                      <a:pt x="85" y="145"/>
                    </a:lnTo>
                    <a:lnTo>
                      <a:pt x="85" y="145"/>
                    </a:lnTo>
                    <a:lnTo>
                      <a:pt x="91" y="116"/>
                    </a:lnTo>
                    <a:lnTo>
                      <a:pt x="108" y="28"/>
                    </a:lnTo>
                    <a:lnTo>
                      <a:pt x="110" y="17"/>
                    </a:lnTo>
                    <a:lnTo>
                      <a:pt x="110" y="17"/>
                    </a:lnTo>
                    <a:lnTo>
                      <a:pt x="113" y="0"/>
                    </a:lnTo>
                    <a:lnTo>
                      <a:pt x="125" y="1"/>
                    </a:lnTo>
                    <a:lnTo>
                      <a:pt x="132" y="3"/>
                    </a:lnTo>
                    <a:lnTo>
                      <a:pt x="135" y="5"/>
                    </a:lnTo>
                    <a:lnTo>
                      <a:pt x="161" y="8"/>
                    </a:lnTo>
                    <a:lnTo>
                      <a:pt x="162" y="8"/>
                    </a:lnTo>
                    <a:lnTo>
                      <a:pt x="164" y="8"/>
                    </a:lnTo>
                    <a:lnTo>
                      <a:pt x="195" y="13"/>
                    </a:lnTo>
                    <a:lnTo>
                      <a:pt x="195" y="13"/>
                    </a:lnTo>
                    <a:lnTo>
                      <a:pt x="196" y="15"/>
                    </a:lnTo>
                    <a:lnTo>
                      <a:pt x="201" y="15"/>
                    </a:lnTo>
                    <a:lnTo>
                      <a:pt x="203" y="15"/>
                    </a:lnTo>
                    <a:lnTo>
                      <a:pt x="203" y="15"/>
                    </a:lnTo>
                    <a:lnTo>
                      <a:pt x="208" y="17"/>
                    </a:lnTo>
                    <a:lnTo>
                      <a:pt x="208" y="17"/>
                    </a:lnTo>
                    <a:lnTo>
                      <a:pt x="212" y="17"/>
                    </a:lnTo>
                    <a:lnTo>
                      <a:pt x="217" y="18"/>
                    </a:lnTo>
                    <a:lnTo>
                      <a:pt x="222" y="18"/>
                    </a:lnTo>
                    <a:lnTo>
                      <a:pt x="237" y="22"/>
                    </a:lnTo>
                    <a:lnTo>
                      <a:pt x="237" y="22"/>
                    </a:lnTo>
                    <a:lnTo>
                      <a:pt x="242" y="22"/>
                    </a:lnTo>
                    <a:lnTo>
                      <a:pt x="252" y="23"/>
                    </a:lnTo>
                    <a:lnTo>
                      <a:pt x="254" y="23"/>
                    </a:lnTo>
                    <a:lnTo>
                      <a:pt x="259" y="25"/>
                    </a:lnTo>
                    <a:lnTo>
                      <a:pt x="264" y="27"/>
                    </a:lnTo>
                    <a:lnTo>
                      <a:pt x="279" y="28"/>
                    </a:lnTo>
                    <a:lnTo>
                      <a:pt x="279" y="28"/>
                    </a:lnTo>
                    <a:lnTo>
                      <a:pt x="283" y="28"/>
                    </a:lnTo>
                    <a:lnTo>
                      <a:pt x="312" y="33"/>
                    </a:lnTo>
                    <a:lnTo>
                      <a:pt x="317" y="35"/>
                    </a:lnTo>
                    <a:lnTo>
                      <a:pt x="318" y="35"/>
                    </a:lnTo>
                    <a:lnTo>
                      <a:pt x="318" y="35"/>
                    </a:lnTo>
                    <a:lnTo>
                      <a:pt x="347" y="40"/>
                    </a:lnTo>
                    <a:close/>
                  </a:path>
                </a:pathLst>
              </a:custGeom>
              <a:solidFill>
                <a:srgbClr val="A1C7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24" name="Freeform 221"/>
              <p:cNvSpPr>
                <a:spLocks/>
              </p:cNvSpPr>
              <p:nvPr/>
            </p:nvSpPr>
            <p:spPr bwMode="auto">
              <a:xfrm>
                <a:off x="8699501" y="1735138"/>
                <a:ext cx="231775" cy="473075"/>
              </a:xfrm>
              <a:custGeom>
                <a:avLst/>
                <a:gdLst>
                  <a:gd name="T0" fmla="*/ 73 w 146"/>
                  <a:gd name="T1" fmla="*/ 17 h 298"/>
                  <a:gd name="T2" fmla="*/ 115 w 146"/>
                  <a:gd name="T3" fmla="*/ 5 h 298"/>
                  <a:gd name="T4" fmla="*/ 137 w 146"/>
                  <a:gd name="T5" fmla="*/ 0 h 298"/>
                  <a:gd name="T6" fmla="*/ 134 w 146"/>
                  <a:gd name="T7" fmla="*/ 3 h 298"/>
                  <a:gd name="T8" fmla="*/ 134 w 146"/>
                  <a:gd name="T9" fmla="*/ 5 h 298"/>
                  <a:gd name="T10" fmla="*/ 139 w 146"/>
                  <a:gd name="T11" fmla="*/ 13 h 298"/>
                  <a:gd name="T12" fmla="*/ 134 w 146"/>
                  <a:gd name="T13" fmla="*/ 34 h 298"/>
                  <a:gd name="T14" fmla="*/ 142 w 146"/>
                  <a:gd name="T15" fmla="*/ 45 h 298"/>
                  <a:gd name="T16" fmla="*/ 144 w 146"/>
                  <a:gd name="T17" fmla="*/ 64 h 298"/>
                  <a:gd name="T18" fmla="*/ 135 w 146"/>
                  <a:gd name="T19" fmla="*/ 76 h 298"/>
                  <a:gd name="T20" fmla="*/ 134 w 146"/>
                  <a:gd name="T21" fmla="*/ 76 h 298"/>
                  <a:gd name="T22" fmla="*/ 132 w 146"/>
                  <a:gd name="T23" fmla="*/ 81 h 298"/>
                  <a:gd name="T24" fmla="*/ 118 w 146"/>
                  <a:gd name="T25" fmla="*/ 91 h 298"/>
                  <a:gd name="T26" fmla="*/ 115 w 146"/>
                  <a:gd name="T27" fmla="*/ 98 h 298"/>
                  <a:gd name="T28" fmla="*/ 120 w 146"/>
                  <a:gd name="T29" fmla="*/ 110 h 298"/>
                  <a:gd name="T30" fmla="*/ 122 w 146"/>
                  <a:gd name="T31" fmla="*/ 117 h 298"/>
                  <a:gd name="T32" fmla="*/ 122 w 146"/>
                  <a:gd name="T33" fmla="*/ 134 h 298"/>
                  <a:gd name="T34" fmla="*/ 122 w 146"/>
                  <a:gd name="T35" fmla="*/ 135 h 298"/>
                  <a:gd name="T36" fmla="*/ 120 w 146"/>
                  <a:gd name="T37" fmla="*/ 150 h 298"/>
                  <a:gd name="T38" fmla="*/ 120 w 146"/>
                  <a:gd name="T39" fmla="*/ 159 h 298"/>
                  <a:gd name="T40" fmla="*/ 117 w 146"/>
                  <a:gd name="T41" fmla="*/ 164 h 298"/>
                  <a:gd name="T42" fmla="*/ 115 w 146"/>
                  <a:gd name="T43" fmla="*/ 179 h 298"/>
                  <a:gd name="T44" fmla="*/ 113 w 146"/>
                  <a:gd name="T45" fmla="*/ 191 h 298"/>
                  <a:gd name="T46" fmla="*/ 117 w 146"/>
                  <a:gd name="T47" fmla="*/ 201 h 298"/>
                  <a:gd name="T48" fmla="*/ 118 w 146"/>
                  <a:gd name="T49" fmla="*/ 210 h 298"/>
                  <a:gd name="T50" fmla="*/ 120 w 146"/>
                  <a:gd name="T51" fmla="*/ 225 h 298"/>
                  <a:gd name="T52" fmla="*/ 122 w 146"/>
                  <a:gd name="T53" fmla="*/ 237 h 298"/>
                  <a:gd name="T54" fmla="*/ 125 w 146"/>
                  <a:gd name="T55" fmla="*/ 252 h 298"/>
                  <a:gd name="T56" fmla="*/ 122 w 146"/>
                  <a:gd name="T57" fmla="*/ 271 h 298"/>
                  <a:gd name="T58" fmla="*/ 127 w 146"/>
                  <a:gd name="T59" fmla="*/ 279 h 298"/>
                  <a:gd name="T60" fmla="*/ 132 w 146"/>
                  <a:gd name="T61" fmla="*/ 284 h 298"/>
                  <a:gd name="T62" fmla="*/ 96 w 146"/>
                  <a:gd name="T63" fmla="*/ 293 h 298"/>
                  <a:gd name="T64" fmla="*/ 90 w 146"/>
                  <a:gd name="T65" fmla="*/ 294 h 298"/>
                  <a:gd name="T66" fmla="*/ 69 w 146"/>
                  <a:gd name="T67" fmla="*/ 298 h 298"/>
                  <a:gd name="T68" fmla="*/ 68 w 146"/>
                  <a:gd name="T69" fmla="*/ 288 h 298"/>
                  <a:gd name="T70" fmla="*/ 64 w 146"/>
                  <a:gd name="T71" fmla="*/ 276 h 298"/>
                  <a:gd name="T72" fmla="*/ 56 w 146"/>
                  <a:gd name="T73" fmla="*/ 232 h 298"/>
                  <a:gd name="T74" fmla="*/ 54 w 146"/>
                  <a:gd name="T75" fmla="*/ 225 h 298"/>
                  <a:gd name="T76" fmla="*/ 49 w 146"/>
                  <a:gd name="T77" fmla="*/ 205 h 298"/>
                  <a:gd name="T78" fmla="*/ 42 w 146"/>
                  <a:gd name="T79" fmla="*/ 196 h 298"/>
                  <a:gd name="T80" fmla="*/ 37 w 146"/>
                  <a:gd name="T81" fmla="*/ 205 h 298"/>
                  <a:gd name="T82" fmla="*/ 34 w 146"/>
                  <a:gd name="T83" fmla="*/ 196 h 298"/>
                  <a:gd name="T84" fmla="*/ 34 w 146"/>
                  <a:gd name="T85" fmla="*/ 184 h 298"/>
                  <a:gd name="T86" fmla="*/ 34 w 146"/>
                  <a:gd name="T87" fmla="*/ 178 h 298"/>
                  <a:gd name="T88" fmla="*/ 30 w 146"/>
                  <a:gd name="T89" fmla="*/ 173 h 298"/>
                  <a:gd name="T90" fmla="*/ 25 w 146"/>
                  <a:gd name="T91" fmla="*/ 161 h 298"/>
                  <a:gd name="T92" fmla="*/ 20 w 146"/>
                  <a:gd name="T93" fmla="*/ 149 h 298"/>
                  <a:gd name="T94" fmla="*/ 20 w 146"/>
                  <a:gd name="T95" fmla="*/ 137 h 298"/>
                  <a:gd name="T96" fmla="*/ 24 w 146"/>
                  <a:gd name="T97" fmla="*/ 123 h 298"/>
                  <a:gd name="T98" fmla="*/ 20 w 146"/>
                  <a:gd name="T99" fmla="*/ 101 h 298"/>
                  <a:gd name="T100" fmla="*/ 17 w 146"/>
                  <a:gd name="T101" fmla="*/ 95 h 298"/>
                  <a:gd name="T102" fmla="*/ 12 w 146"/>
                  <a:gd name="T103" fmla="*/ 88 h 298"/>
                  <a:gd name="T104" fmla="*/ 8 w 146"/>
                  <a:gd name="T105" fmla="*/ 81 h 298"/>
                  <a:gd name="T106" fmla="*/ 3 w 146"/>
                  <a:gd name="T107" fmla="*/ 57 h 298"/>
                  <a:gd name="T108" fmla="*/ 0 w 146"/>
                  <a:gd name="T109" fmla="*/ 35 h 298"/>
                  <a:gd name="T110" fmla="*/ 24 w 146"/>
                  <a:gd name="T111" fmla="*/ 29 h 298"/>
                  <a:gd name="T112" fmla="*/ 49 w 146"/>
                  <a:gd name="T113" fmla="*/ 22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98">
                    <a:moveTo>
                      <a:pt x="49" y="22"/>
                    </a:moveTo>
                    <a:lnTo>
                      <a:pt x="58" y="20"/>
                    </a:lnTo>
                    <a:lnTo>
                      <a:pt x="73" y="17"/>
                    </a:lnTo>
                    <a:lnTo>
                      <a:pt x="91" y="13"/>
                    </a:lnTo>
                    <a:lnTo>
                      <a:pt x="107" y="8"/>
                    </a:lnTo>
                    <a:lnTo>
                      <a:pt x="115" y="5"/>
                    </a:lnTo>
                    <a:lnTo>
                      <a:pt x="135" y="0"/>
                    </a:lnTo>
                    <a:lnTo>
                      <a:pt x="137" y="0"/>
                    </a:lnTo>
                    <a:lnTo>
                      <a:pt x="137" y="0"/>
                    </a:lnTo>
                    <a:lnTo>
                      <a:pt x="135" y="1"/>
                    </a:lnTo>
                    <a:lnTo>
                      <a:pt x="135" y="1"/>
                    </a:lnTo>
                    <a:lnTo>
                      <a:pt x="134" y="3"/>
                    </a:lnTo>
                    <a:lnTo>
                      <a:pt x="132" y="3"/>
                    </a:lnTo>
                    <a:lnTo>
                      <a:pt x="132" y="3"/>
                    </a:lnTo>
                    <a:lnTo>
                      <a:pt x="134" y="5"/>
                    </a:lnTo>
                    <a:lnTo>
                      <a:pt x="135" y="8"/>
                    </a:lnTo>
                    <a:lnTo>
                      <a:pt x="139" y="12"/>
                    </a:lnTo>
                    <a:lnTo>
                      <a:pt x="139" y="13"/>
                    </a:lnTo>
                    <a:lnTo>
                      <a:pt x="135" y="25"/>
                    </a:lnTo>
                    <a:lnTo>
                      <a:pt x="134" y="32"/>
                    </a:lnTo>
                    <a:lnTo>
                      <a:pt x="134" y="34"/>
                    </a:lnTo>
                    <a:lnTo>
                      <a:pt x="134" y="35"/>
                    </a:lnTo>
                    <a:lnTo>
                      <a:pt x="137" y="39"/>
                    </a:lnTo>
                    <a:lnTo>
                      <a:pt x="142" y="45"/>
                    </a:lnTo>
                    <a:lnTo>
                      <a:pt x="146" y="51"/>
                    </a:lnTo>
                    <a:lnTo>
                      <a:pt x="144" y="61"/>
                    </a:lnTo>
                    <a:lnTo>
                      <a:pt x="144" y="64"/>
                    </a:lnTo>
                    <a:lnTo>
                      <a:pt x="139" y="73"/>
                    </a:lnTo>
                    <a:lnTo>
                      <a:pt x="137" y="74"/>
                    </a:lnTo>
                    <a:lnTo>
                      <a:pt x="135" y="76"/>
                    </a:lnTo>
                    <a:lnTo>
                      <a:pt x="135" y="76"/>
                    </a:lnTo>
                    <a:lnTo>
                      <a:pt x="134" y="76"/>
                    </a:lnTo>
                    <a:lnTo>
                      <a:pt x="134" y="76"/>
                    </a:lnTo>
                    <a:lnTo>
                      <a:pt x="132" y="78"/>
                    </a:lnTo>
                    <a:lnTo>
                      <a:pt x="130" y="79"/>
                    </a:lnTo>
                    <a:lnTo>
                      <a:pt x="132" y="81"/>
                    </a:lnTo>
                    <a:lnTo>
                      <a:pt x="129" y="83"/>
                    </a:lnTo>
                    <a:lnTo>
                      <a:pt x="118" y="89"/>
                    </a:lnTo>
                    <a:lnTo>
                      <a:pt x="118" y="91"/>
                    </a:lnTo>
                    <a:lnTo>
                      <a:pt x="115" y="96"/>
                    </a:lnTo>
                    <a:lnTo>
                      <a:pt x="115" y="96"/>
                    </a:lnTo>
                    <a:lnTo>
                      <a:pt x="115" y="98"/>
                    </a:lnTo>
                    <a:lnTo>
                      <a:pt x="118" y="106"/>
                    </a:lnTo>
                    <a:lnTo>
                      <a:pt x="120" y="110"/>
                    </a:lnTo>
                    <a:lnTo>
                      <a:pt x="120" y="110"/>
                    </a:lnTo>
                    <a:lnTo>
                      <a:pt x="122" y="110"/>
                    </a:lnTo>
                    <a:lnTo>
                      <a:pt x="122" y="110"/>
                    </a:lnTo>
                    <a:lnTo>
                      <a:pt x="122" y="117"/>
                    </a:lnTo>
                    <a:lnTo>
                      <a:pt x="122" y="125"/>
                    </a:lnTo>
                    <a:lnTo>
                      <a:pt x="120" y="132"/>
                    </a:lnTo>
                    <a:lnTo>
                      <a:pt x="122" y="134"/>
                    </a:lnTo>
                    <a:lnTo>
                      <a:pt x="122" y="134"/>
                    </a:lnTo>
                    <a:lnTo>
                      <a:pt x="122" y="135"/>
                    </a:lnTo>
                    <a:lnTo>
                      <a:pt x="122" y="135"/>
                    </a:lnTo>
                    <a:lnTo>
                      <a:pt x="122" y="140"/>
                    </a:lnTo>
                    <a:lnTo>
                      <a:pt x="120" y="144"/>
                    </a:lnTo>
                    <a:lnTo>
                      <a:pt x="120" y="150"/>
                    </a:lnTo>
                    <a:lnTo>
                      <a:pt x="120" y="154"/>
                    </a:lnTo>
                    <a:lnTo>
                      <a:pt x="120" y="159"/>
                    </a:lnTo>
                    <a:lnTo>
                      <a:pt x="120" y="159"/>
                    </a:lnTo>
                    <a:lnTo>
                      <a:pt x="118" y="162"/>
                    </a:lnTo>
                    <a:lnTo>
                      <a:pt x="117" y="164"/>
                    </a:lnTo>
                    <a:lnTo>
                      <a:pt x="117" y="164"/>
                    </a:lnTo>
                    <a:lnTo>
                      <a:pt x="115" y="167"/>
                    </a:lnTo>
                    <a:lnTo>
                      <a:pt x="115" y="176"/>
                    </a:lnTo>
                    <a:lnTo>
                      <a:pt x="115" y="179"/>
                    </a:lnTo>
                    <a:lnTo>
                      <a:pt x="115" y="179"/>
                    </a:lnTo>
                    <a:lnTo>
                      <a:pt x="117" y="181"/>
                    </a:lnTo>
                    <a:lnTo>
                      <a:pt x="113" y="191"/>
                    </a:lnTo>
                    <a:lnTo>
                      <a:pt x="115" y="193"/>
                    </a:lnTo>
                    <a:lnTo>
                      <a:pt x="115" y="196"/>
                    </a:lnTo>
                    <a:lnTo>
                      <a:pt x="117" y="201"/>
                    </a:lnTo>
                    <a:lnTo>
                      <a:pt x="117" y="201"/>
                    </a:lnTo>
                    <a:lnTo>
                      <a:pt x="117" y="206"/>
                    </a:lnTo>
                    <a:lnTo>
                      <a:pt x="118" y="210"/>
                    </a:lnTo>
                    <a:lnTo>
                      <a:pt x="118" y="213"/>
                    </a:lnTo>
                    <a:lnTo>
                      <a:pt x="120" y="215"/>
                    </a:lnTo>
                    <a:lnTo>
                      <a:pt x="120" y="225"/>
                    </a:lnTo>
                    <a:lnTo>
                      <a:pt x="120" y="228"/>
                    </a:lnTo>
                    <a:lnTo>
                      <a:pt x="120" y="233"/>
                    </a:lnTo>
                    <a:lnTo>
                      <a:pt x="122" y="237"/>
                    </a:lnTo>
                    <a:lnTo>
                      <a:pt x="124" y="239"/>
                    </a:lnTo>
                    <a:lnTo>
                      <a:pt x="124" y="239"/>
                    </a:lnTo>
                    <a:lnTo>
                      <a:pt x="125" y="252"/>
                    </a:lnTo>
                    <a:lnTo>
                      <a:pt x="120" y="271"/>
                    </a:lnTo>
                    <a:lnTo>
                      <a:pt x="120" y="271"/>
                    </a:lnTo>
                    <a:lnTo>
                      <a:pt x="122" y="271"/>
                    </a:lnTo>
                    <a:lnTo>
                      <a:pt x="122" y="272"/>
                    </a:lnTo>
                    <a:lnTo>
                      <a:pt x="124" y="278"/>
                    </a:lnTo>
                    <a:lnTo>
                      <a:pt x="127" y="279"/>
                    </a:lnTo>
                    <a:lnTo>
                      <a:pt x="129" y="281"/>
                    </a:lnTo>
                    <a:lnTo>
                      <a:pt x="130" y="281"/>
                    </a:lnTo>
                    <a:lnTo>
                      <a:pt x="132" y="284"/>
                    </a:lnTo>
                    <a:lnTo>
                      <a:pt x="132" y="284"/>
                    </a:lnTo>
                    <a:lnTo>
                      <a:pt x="102" y="291"/>
                    </a:lnTo>
                    <a:lnTo>
                      <a:pt x="96" y="293"/>
                    </a:lnTo>
                    <a:lnTo>
                      <a:pt x="96" y="293"/>
                    </a:lnTo>
                    <a:lnTo>
                      <a:pt x="90" y="294"/>
                    </a:lnTo>
                    <a:lnTo>
                      <a:pt x="90" y="294"/>
                    </a:lnTo>
                    <a:lnTo>
                      <a:pt x="80" y="296"/>
                    </a:lnTo>
                    <a:lnTo>
                      <a:pt x="71" y="298"/>
                    </a:lnTo>
                    <a:lnTo>
                      <a:pt x="69" y="298"/>
                    </a:lnTo>
                    <a:lnTo>
                      <a:pt x="68" y="291"/>
                    </a:lnTo>
                    <a:lnTo>
                      <a:pt x="66" y="288"/>
                    </a:lnTo>
                    <a:lnTo>
                      <a:pt x="68" y="288"/>
                    </a:lnTo>
                    <a:lnTo>
                      <a:pt x="64" y="276"/>
                    </a:lnTo>
                    <a:lnTo>
                      <a:pt x="64" y="276"/>
                    </a:lnTo>
                    <a:lnTo>
                      <a:pt x="64" y="276"/>
                    </a:lnTo>
                    <a:lnTo>
                      <a:pt x="63" y="264"/>
                    </a:lnTo>
                    <a:lnTo>
                      <a:pt x="58" y="244"/>
                    </a:lnTo>
                    <a:lnTo>
                      <a:pt x="56" y="232"/>
                    </a:lnTo>
                    <a:lnTo>
                      <a:pt x="54" y="227"/>
                    </a:lnTo>
                    <a:lnTo>
                      <a:pt x="54" y="225"/>
                    </a:lnTo>
                    <a:lnTo>
                      <a:pt x="54" y="225"/>
                    </a:lnTo>
                    <a:lnTo>
                      <a:pt x="54" y="225"/>
                    </a:lnTo>
                    <a:lnTo>
                      <a:pt x="51" y="208"/>
                    </a:lnTo>
                    <a:lnTo>
                      <a:pt x="49" y="205"/>
                    </a:lnTo>
                    <a:lnTo>
                      <a:pt x="49" y="205"/>
                    </a:lnTo>
                    <a:lnTo>
                      <a:pt x="42" y="196"/>
                    </a:lnTo>
                    <a:lnTo>
                      <a:pt x="42" y="196"/>
                    </a:lnTo>
                    <a:lnTo>
                      <a:pt x="37" y="198"/>
                    </a:lnTo>
                    <a:lnTo>
                      <a:pt x="37" y="198"/>
                    </a:lnTo>
                    <a:lnTo>
                      <a:pt x="37" y="205"/>
                    </a:lnTo>
                    <a:lnTo>
                      <a:pt x="34" y="203"/>
                    </a:lnTo>
                    <a:lnTo>
                      <a:pt x="34" y="203"/>
                    </a:lnTo>
                    <a:lnTo>
                      <a:pt x="34" y="196"/>
                    </a:lnTo>
                    <a:lnTo>
                      <a:pt x="34" y="193"/>
                    </a:lnTo>
                    <a:lnTo>
                      <a:pt x="34" y="191"/>
                    </a:lnTo>
                    <a:lnTo>
                      <a:pt x="34" y="184"/>
                    </a:lnTo>
                    <a:lnTo>
                      <a:pt x="35" y="183"/>
                    </a:lnTo>
                    <a:lnTo>
                      <a:pt x="35" y="179"/>
                    </a:lnTo>
                    <a:lnTo>
                      <a:pt x="34" y="178"/>
                    </a:lnTo>
                    <a:lnTo>
                      <a:pt x="32" y="176"/>
                    </a:lnTo>
                    <a:lnTo>
                      <a:pt x="32" y="176"/>
                    </a:lnTo>
                    <a:lnTo>
                      <a:pt x="30" y="173"/>
                    </a:lnTo>
                    <a:lnTo>
                      <a:pt x="27" y="166"/>
                    </a:lnTo>
                    <a:lnTo>
                      <a:pt x="25" y="162"/>
                    </a:lnTo>
                    <a:lnTo>
                      <a:pt x="25" y="161"/>
                    </a:lnTo>
                    <a:lnTo>
                      <a:pt x="24" y="152"/>
                    </a:lnTo>
                    <a:lnTo>
                      <a:pt x="24" y="150"/>
                    </a:lnTo>
                    <a:lnTo>
                      <a:pt x="20" y="149"/>
                    </a:lnTo>
                    <a:lnTo>
                      <a:pt x="20" y="149"/>
                    </a:lnTo>
                    <a:lnTo>
                      <a:pt x="20" y="145"/>
                    </a:lnTo>
                    <a:lnTo>
                      <a:pt x="20" y="137"/>
                    </a:lnTo>
                    <a:lnTo>
                      <a:pt x="20" y="132"/>
                    </a:lnTo>
                    <a:lnTo>
                      <a:pt x="22" y="127"/>
                    </a:lnTo>
                    <a:lnTo>
                      <a:pt x="24" y="123"/>
                    </a:lnTo>
                    <a:lnTo>
                      <a:pt x="24" y="122"/>
                    </a:lnTo>
                    <a:lnTo>
                      <a:pt x="20" y="106"/>
                    </a:lnTo>
                    <a:lnTo>
                      <a:pt x="20" y="101"/>
                    </a:lnTo>
                    <a:lnTo>
                      <a:pt x="20" y="101"/>
                    </a:lnTo>
                    <a:lnTo>
                      <a:pt x="19" y="96"/>
                    </a:lnTo>
                    <a:lnTo>
                      <a:pt x="17" y="95"/>
                    </a:lnTo>
                    <a:lnTo>
                      <a:pt x="13" y="89"/>
                    </a:lnTo>
                    <a:lnTo>
                      <a:pt x="13" y="89"/>
                    </a:lnTo>
                    <a:lnTo>
                      <a:pt x="12" y="88"/>
                    </a:lnTo>
                    <a:lnTo>
                      <a:pt x="12" y="88"/>
                    </a:lnTo>
                    <a:lnTo>
                      <a:pt x="10" y="86"/>
                    </a:lnTo>
                    <a:lnTo>
                      <a:pt x="8" y="81"/>
                    </a:lnTo>
                    <a:lnTo>
                      <a:pt x="7" y="71"/>
                    </a:lnTo>
                    <a:lnTo>
                      <a:pt x="7" y="62"/>
                    </a:lnTo>
                    <a:lnTo>
                      <a:pt x="3" y="57"/>
                    </a:lnTo>
                    <a:lnTo>
                      <a:pt x="2" y="45"/>
                    </a:lnTo>
                    <a:lnTo>
                      <a:pt x="0" y="37"/>
                    </a:lnTo>
                    <a:lnTo>
                      <a:pt x="0" y="35"/>
                    </a:lnTo>
                    <a:lnTo>
                      <a:pt x="12" y="32"/>
                    </a:lnTo>
                    <a:lnTo>
                      <a:pt x="19" y="30"/>
                    </a:lnTo>
                    <a:lnTo>
                      <a:pt x="24" y="29"/>
                    </a:lnTo>
                    <a:lnTo>
                      <a:pt x="24" y="29"/>
                    </a:lnTo>
                    <a:lnTo>
                      <a:pt x="37" y="25"/>
                    </a:lnTo>
                    <a:lnTo>
                      <a:pt x="49" y="22"/>
                    </a:lnTo>
                    <a:close/>
                  </a:path>
                </a:pathLst>
              </a:custGeom>
              <a:solidFill>
                <a:srgbClr val="A1C7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25" name="Freeform 222"/>
              <p:cNvSpPr>
                <a:spLocks noEditPoints="1"/>
              </p:cNvSpPr>
              <p:nvPr/>
            </p:nvSpPr>
            <p:spPr bwMode="auto">
              <a:xfrm>
                <a:off x="7691438" y="2955925"/>
                <a:ext cx="1074738" cy="650875"/>
              </a:xfrm>
              <a:custGeom>
                <a:avLst/>
                <a:gdLst>
                  <a:gd name="T0" fmla="*/ 618 w 677"/>
                  <a:gd name="T1" fmla="*/ 139 h 410"/>
                  <a:gd name="T2" fmla="*/ 669 w 677"/>
                  <a:gd name="T3" fmla="*/ 137 h 410"/>
                  <a:gd name="T4" fmla="*/ 659 w 677"/>
                  <a:gd name="T5" fmla="*/ 173 h 410"/>
                  <a:gd name="T6" fmla="*/ 655 w 677"/>
                  <a:gd name="T7" fmla="*/ 203 h 410"/>
                  <a:gd name="T8" fmla="*/ 648 w 677"/>
                  <a:gd name="T9" fmla="*/ 234 h 410"/>
                  <a:gd name="T10" fmla="*/ 635 w 677"/>
                  <a:gd name="T11" fmla="*/ 223 h 410"/>
                  <a:gd name="T12" fmla="*/ 633 w 677"/>
                  <a:gd name="T13" fmla="*/ 196 h 410"/>
                  <a:gd name="T14" fmla="*/ 635 w 677"/>
                  <a:gd name="T15" fmla="*/ 166 h 410"/>
                  <a:gd name="T16" fmla="*/ 643 w 677"/>
                  <a:gd name="T17" fmla="*/ 149 h 410"/>
                  <a:gd name="T18" fmla="*/ 645 w 677"/>
                  <a:gd name="T19" fmla="*/ 132 h 410"/>
                  <a:gd name="T20" fmla="*/ 442 w 677"/>
                  <a:gd name="T21" fmla="*/ 18 h 410"/>
                  <a:gd name="T22" fmla="*/ 462 w 677"/>
                  <a:gd name="T23" fmla="*/ 12 h 410"/>
                  <a:gd name="T24" fmla="*/ 481 w 677"/>
                  <a:gd name="T25" fmla="*/ 32 h 410"/>
                  <a:gd name="T26" fmla="*/ 504 w 677"/>
                  <a:gd name="T27" fmla="*/ 47 h 410"/>
                  <a:gd name="T28" fmla="*/ 508 w 677"/>
                  <a:gd name="T29" fmla="*/ 79 h 410"/>
                  <a:gd name="T30" fmla="*/ 498 w 677"/>
                  <a:gd name="T31" fmla="*/ 91 h 410"/>
                  <a:gd name="T32" fmla="*/ 501 w 677"/>
                  <a:gd name="T33" fmla="*/ 115 h 410"/>
                  <a:gd name="T34" fmla="*/ 525 w 677"/>
                  <a:gd name="T35" fmla="*/ 112 h 410"/>
                  <a:gd name="T36" fmla="*/ 540 w 677"/>
                  <a:gd name="T37" fmla="*/ 129 h 410"/>
                  <a:gd name="T38" fmla="*/ 560 w 677"/>
                  <a:gd name="T39" fmla="*/ 127 h 410"/>
                  <a:gd name="T40" fmla="*/ 582 w 677"/>
                  <a:gd name="T41" fmla="*/ 146 h 410"/>
                  <a:gd name="T42" fmla="*/ 596 w 677"/>
                  <a:gd name="T43" fmla="*/ 164 h 410"/>
                  <a:gd name="T44" fmla="*/ 603 w 677"/>
                  <a:gd name="T45" fmla="*/ 183 h 410"/>
                  <a:gd name="T46" fmla="*/ 579 w 677"/>
                  <a:gd name="T47" fmla="*/ 178 h 410"/>
                  <a:gd name="T48" fmla="*/ 559 w 677"/>
                  <a:gd name="T49" fmla="*/ 164 h 410"/>
                  <a:gd name="T50" fmla="*/ 565 w 677"/>
                  <a:gd name="T51" fmla="*/ 174 h 410"/>
                  <a:gd name="T52" fmla="*/ 582 w 677"/>
                  <a:gd name="T53" fmla="*/ 188 h 410"/>
                  <a:gd name="T54" fmla="*/ 601 w 677"/>
                  <a:gd name="T55" fmla="*/ 198 h 410"/>
                  <a:gd name="T56" fmla="*/ 611 w 677"/>
                  <a:gd name="T57" fmla="*/ 220 h 410"/>
                  <a:gd name="T58" fmla="*/ 596 w 677"/>
                  <a:gd name="T59" fmla="*/ 217 h 410"/>
                  <a:gd name="T60" fmla="*/ 593 w 677"/>
                  <a:gd name="T61" fmla="*/ 232 h 410"/>
                  <a:gd name="T62" fmla="*/ 611 w 677"/>
                  <a:gd name="T63" fmla="*/ 240 h 410"/>
                  <a:gd name="T64" fmla="*/ 608 w 677"/>
                  <a:gd name="T65" fmla="*/ 262 h 410"/>
                  <a:gd name="T66" fmla="*/ 586 w 677"/>
                  <a:gd name="T67" fmla="*/ 247 h 410"/>
                  <a:gd name="T68" fmla="*/ 574 w 677"/>
                  <a:gd name="T69" fmla="*/ 242 h 410"/>
                  <a:gd name="T70" fmla="*/ 581 w 677"/>
                  <a:gd name="T71" fmla="*/ 242 h 410"/>
                  <a:gd name="T72" fmla="*/ 591 w 677"/>
                  <a:gd name="T73" fmla="*/ 257 h 410"/>
                  <a:gd name="T74" fmla="*/ 608 w 677"/>
                  <a:gd name="T75" fmla="*/ 269 h 410"/>
                  <a:gd name="T76" fmla="*/ 623 w 677"/>
                  <a:gd name="T77" fmla="*/ 261 h 410"/>
                  <a:gd name="T78" fmla="*/ 648 w 677"/>
                  <a:gd name="T79" fmla="*/ 273 h 410"/>
                  <a:gd name="T80" fmla="*/ 642 w 677"/>
                  <a:gd name="T81" fmla="*/ 305 h 410"/>
                  <a:gd name="T82" fmla="*/ 481 w 677"/>
                  <a:gd name="T83" fmla="*/ 339 h 410"/>
                  <a:gd name="T84" fmla="*/ 420 w 677"/>
                  <a:gd name="T85" fmla="*/ 351 h 410"/>
                  <a:gd name="T86" fmla="*/ 338 w 677"/>
                  <a:gd name="T87" fmla="*/ 366 h 410"/>
                  <a:gd name="T88" fmla="*/ 233 w 677"/>
                  <a:gd name="T89" fmla="*/ 381 h 410"/>
                  <a:gd name="T90" fmla="*/ 127 w 677"/>
                  <a:gd name="T91" fmla="*/ 393 h 410"/>
                  <a:gd name="T92" fmla="*/ 18 w 677"/>
                  <a:gd name="T93" fmla="*/ 408 h 410"/>
                  <a:gd name="T94" fmla="*/ 44 w 677"/>
                  <a:gd name="T95" fmla="*/ 384 h 410"/>
                  <a:gd name="T96" fmla="*/ 62 w 677"/>
                  <a:gd name="T97" fmla="*/ 356 h 410"/>
                  <a:gd name="T98" fmla="*/ 84 w 677"/>
                  <a:gd name="T99" fmla="*/ 327 h 410"/>
                  <a:gd name="T100" fmla="*/ 130 w 677"/>
                  <a:gd name="T101" fmla="*/ 288 h 410"/>
                  <a:gd name="T102" fmla="*/ 147 w 677"/>
                  <a:gd name="T103" fmla="*/ 306 h 410"/>
                  <a:gd name="T104" fmla="*/ 174 w 677"/>
                  <a:gd name="T105" fmla="*/ 306 h 410"/>
                  <a:gd name="T106" fmla="*/ 216 w 677"/>
                  <a:gd name="T107" fmla="*/ 295 h 410"/>
                  <a:gd name="T108" fmla="*/ 233 w 677"/>
                  <a:gd name="T109" fmla="*/ 283 h 410"/>
                  <a:gd name="T110" fmla="*/ 274 w 677"/>
                  <a:gd name="T111" fmla="*/ 244 h 410"/>
                  <a:gd name="T112" fmla="*/ 276 w 677"/>
                  <a:gd name="T113" fmla="*/ 213 h 410"/>
                  <a:gd name="T114" fmla="*/ 298 w 677"/>
                  <a:gd name="T115" fmla="*/ 162 h 410"/>
                  <a:gd name="T116" fmla="*/ 333 w 677"/>
                  <a:gd name="T117" fmla="*/ 139 h 410"/>
                  <a:gd name="T118" fmla="*/ 345 w 677"/>
                  <a:gd name="T119" fmla="*/ 101 h 410"/>
                  <a:gd name="T120" fmla="*/ 383 w 677"/>
                  <a:gd name="T121" fmla="*/ 57 h 410"/>
                  <a:gd name="T122" fmla="*/ 391 w 677"/>
                  <a:gd name="T123" fmla="*/ 27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410">
                    <a:moveTo>
                      <a:pt x="623" y="156"/>
                    </a:moveTo>
                    <a:lnTo>
                      <a:pt x="621" y="156"/>
                    </a:lnTo>
                    <a:lnTo>
                      <a:pt x="620" y="154"/>
                    </a:lnTo>
                    <a:lnTo>
                      <a:pt x="620" y="152"/>
                    </a:lnTo>
                    <a:lnTo>
                      <a:pt x="620" y="151"/>
                    </a:lnTo>
                    <a:lnTo>
                      <a:pt x="621" y="152"/>
                    </a:lnTo>
                    <a:lnTo>
                      <a:pt x="623" y="152"/>
                    </a:lnTo>
                    <a:lnTo>
                      <a:pt x="623" y="154"/>
                    </a:lnTo>
                    <a:lnTo>
                      <a:pt x="623" y="156"/>
                    </a:lnTo>
                    <a:close/>
                    <a:moveTo>
                      <a:pt x="615" y="140"/>
                    </a:moveTo>
                    <a:lnTo>
                      <a:pt x="616" y="140"/>
                    </a:lnTo>
                    <a:lnTo>
                      <a:pt x="616" y="139"/>
                    </a:lnTo>
                    <a:lnTo>
                      <a:pt x="618" y="139"/>
                    </a:lnTo>
                    <a:lnTo>
                      <a:pt x="618" y="140"/>
                    </a:lnTo>
                    <a:lnTo>
                      <a:pt x="616" y="142"/>
                    </a:lnTo>
                    <a:lnTo>
                      <a:pt x="616" y="144"/>
                    </a:lnTo>
                    <a:lnTo>
                      <a:pt x="615" y="142"/>
                    </a:lnTo>
                    <a:lnTo>
                      <a:pt x="613" y="140"/>
                    </a:lnTo>
                    <a:lnTo>
                      <a:pt x="615" y="140"/>
                    </a:lnTo>
                    <a:close/>
                    <a:moveTo>
                      <a:pt x="676" y="127"/>
                    </a:moveTo>
                    <a:lnTo>
                      <a:pt x="674" y="130"/>
                    </a:lnTo>
                    <a:lnTo>
                      <a:pt x="674" y="134"/>
                    </a:lnTo>
                    <a:lnTo>
                      <a:pt x="674" y="137"/>
                    </a:lnTo>
                    <a:lnTo>
                      <a:pt x="672" y="139"/>
                    </a:lnTo>
                    <a:lnTo>
                      <a:pt x="670" y="139"/>
                    </a:lnTo>
                    <a:lnTo>
                      <a:pt x="669" y="137"/>
                    </a:lnTo>
                    <a:lnTo>
                      <a:pt x="667" y="139"/>
                    </a:lnTo>
                    <a:lnTo>
                      <a:pt x="665" y="139"/>
                    </a:lnTo>
                    <a:lnTo>
                      <a:pt x="665" y="140"/>
                    </a:lnTo>
                    <a:lnTo>
                      <a:pt x="664" y="142"/>
                    </a:lnTo>
                    <a:lnTo>
                      <a:pt x="662" y="144"/>
                    </a:lnTo>
                    <a:lnTo>
                      <a:pt x="662" y="149"/>
                    </a:lnTo>
                    <a:lnTo>
                      <a:pt x="660" y="156"/>
                    </a:lnTo>
                    <a:lnTo>
                      <a:pt x="660" y="157"/>
                    </a:lnTo>
                    <a:lnTo>
                      <a:pt x="659" y="161"/>
                    </a:lnTo>
                    <a:lnTo>
                      <a:pt x="659" y="164"/>
                    </a:lnTo>
                    <a:lnTo>
                      <a:pt x="659" y="166"/>
                    </a:lnTo>
                    <a:lnTo>
                      <a:pt x="659" y="171"/>
                    </a:lnTo>
                    <a:lnTo>
                      <a:pt x="659" y="173"/>
                    </a:lnTo>
                    <a:lnTo>
                      <a:pt x="659" y="176"/>
                    </a:lnTo>
                    <a:lnTo>
                      <a:pt x="660" y="176"/>
                    </a:lnTo>
                    <a:lnTo>
                      <a:pt x="660" y="178"/>
                    </a:lnTo>
                    <a:lnTo>
                      <a:pt x="660" y="179"/>
                    </a:lnTo>
                    <a:lnTo>
                      <a:pt x="659" y="183"/>
                    </a:lnTo>
                    <a:lnTo>
                      <a:pt x="657" y="190"/>
                    </a:lnTo>
                    <a:lnTo>
                      <a:pt x="657" y="191"/>
                    </a:lnTo>
                    <a:lnTo>
                      <a:pt x="659" y="191"/>
                    </a:lnTo>
                    <a:lnTo>
                      <a:pt x="659" y="193"/>
                    </a:lnTo>
                    <a:lnTo>
                      <a:pt x="657" y="195"/>
                    </a:lnTo>
                    <a:lnTo>
                      <a:pt x="657" y="198"/>
                    </a:lnTo>
                    <a:lnTo>
                      <a:pt x="655" y="201"/>
                    </a:lnTo>
                    <a:lnTo>
                      <a:pt x="655" y="203"/>
                    </a:lnTo>
                    <a:lnTo>
                      <a:pt x="655" y="205"/>
                    </a:lnTo>
                    <a:lnTo>
                      <a:pt x="655" y="207"/>
                    </a:lnTo>
                    <a:lnTo>
                      <a:pt x="654" y="212"/>
                    </a:lnTo>
                    <a:lnTo>
                      <a:pt x="652" y="212"/>
                    </a:lnTo>
                    <a:lnTo>
                      <a:pt x="650" y="213"/>
                    </a:lnTo>
                    <a:lnTo>
                      <a:pt x="652" y="215"/>
                    </a:lnTo>
                    <a:lnTo>
                      <a:pt x="652" y="218"/>
                    </a:lnTo>
                    <a:lnTo>
                      <a:pt x="652" y="220"/>
                    </a:lnTo>
                    <a:lnTo>
                      <a:pt x="654" y="220"/>
                    </a:lnTo>
                    <a:lnTo>
                      <a:pt x="652" y="223"/>
                    </a:lnTo>
                    <a:lnTo>
                      <a:pt x="654" y="223"/>
                    </a:lnTo>
                    <a:lnTo>
                      <a:pt x="652" y="229"/>
                    </a:lnTo>
                    <a:lnTo>
                      <a:pt x="648" y="234"/>
                    </a:lnTo>
                    <a:lnTo>
                      <a:pt x="647" y="234"/>
                    </a:lnTo>
                    <a:lnTo>
                      <a:pt x="647" y="235"/>
                    </a:lnTo>
                    <a:lnTo>
                      <a:pt x="645" y="235"/>
                    </a:lnTo>
                    <a:lnTo>
                      <a:pt x="643" y="234"/>
                    </a:lnTo>
                    <a:lnTo>
                      <a:pt x="643" y="235"/>
                    </a:lnTo>
                    <a:lnTo>
                      <a:pt x="642" y="237"/>
                    </a:lnTo>
                    <a:lnTo>
                      <a:pt x="640" y="237"/>
                    </a:lnTo>
                    <a:lnTo>
                      <a:pt x="640" y="235"/>
                    </a:lnTo>
                    <a:lnTo>
                      <a:pt x="638" y="232"/>
                    </a:lnTo>
                    <a:lnTo>
                      <a:pt x="637" y="229"/>
                    </a:lnTo>
                    <a:lnTo>
                      <a:pt x="635" y="227"/>
                    </a:lnTo>
                    <a:lnTo>
                      <a:pt x="635" y="225"/>
                    </a:lnTo>
                    <a:lnTo>
                      <a:pt x="635" y="223"/>
                    </a:lnTo>
                    <a:lnTo>
                      <a:pt x="633" y="222"/>
                    </a:lnTo>
                    <a:lnTo>
                      <a:pt x="633" y="220"/>
                    </a:lnTo>
                    <a:lnTo>
                      <a:pt x="633" y="218"/>
                    </a:lnTo>
                    <a:lnTo>
                      <a:pt x="632" y="217"/>
                    </a:lnTo>
                    <a:lnTo>
                      <a:pt x="632" y="213"/>
                    </a:lnTo>
                    <a:lnTo>
                      <a:pt x="632" y="212"/>
                    </a:lnTo>
                    <a:lnTo>
                      <a:pt x="633" y="210"/>
                    </a:lnTo>
                    <a:lnTo>
                      <a:pt x="633" y="208"/>
                    </a:lnTo>
                    <a:lnTo>
                      <a:pt x="633" y="203"/>
                    </a:lnTo>
                    <a:lnTo>
                      <a:pt x="632" y="201"/>
                    </a:lnTo>
                    <a:lnTo>
                      <a:pt x="632" y="200"/>
                    </a:lnTo>
                    <a:lnTo>
                      <a:pt x="632" y="198"/>
                    </a:lnTo>
                    <a:lnTo>
                      <a:pt x="633" y="196"/>
                    </a:lnTo>
                    <a:lnTo>
                      <a:pt x="632" y="195"/>
                    </a:lnTo>
                    <a:lnTo>
                      <a:pt x="632" y="191"/>
                    </a:lnTo>
                    <a:lnTo>
                      <a:pt x="632" y="190"/>
                    </a:lnTo>
                    <a:lnTo>
                      <a:pt x="633" y="188"/>
                    </a:lnTo>
                    <a:lnTo>
                      <a:pt x="633" y="186"/>
                    </a:lnTo>
                    <a:lnTo>
                      <a:pt x="633" y="185"/>
                    </a:lnTo>
                    <a:lnTo>
                      <a:pt x="632" y="185"/>
                    </a:lnTo>
                    <a:lnTo>
                      <a:pt x="633" y="179"/>
                    </a:lnTo>
                    <a:lnTo>
                      <a:pt x="633" y="176"/>
                    </a:lnTo>
                    <a:lnTo>
                      <a:pt x="635" y="171"/>
                    </a:lnTo>
                    <a:lnTo>
                      <a:pt x="635" y="169"/>
                    </a:lnTo>
                    <a:lnTo>
                      <a:pt x="635" y="168"/>
                    </a:lnTo>
                    <a:lnTo>
                      <a:pt x="635" y="166"/>
                    </a:lnTo>
                    <a:lnTo>
                      <a:pt x="637" y="166"/>
                    </a:lnTo>
                    <a:lnTo>
                      <a:pt x="637" y="164"/>
                    </a:lnTo>
                    <a:lnTo>
                      <a:pt x="637" y="162"/>
                    </a:lnTo>
                    <a:lnTo>
                      <a:pt x="637" y="161"/>
                    </a:lnTo>
                    <a:lnTo>
                      <a:pt x="638" y="159"/>
                    </a:lnTo>
                    <a:lnTo>
                      <a:pt x="638" y="157"/>
                    </a:lnTo>
                    <a:lnTo>
                      <a:pt x="637" y="157"/>
                    </a:lnTo>
                    <a:lnTo>
                      <a:pt x="637" y="156"/>
                    </a:lnTo>
                    <a:lnTo>
                      <a:pt x="638" y="152"/>
                    </a:lnTo>
                    <a:lnTo>
                      <a:pt x="640" y="152"/>
                    </a:lnTo>
                    <a:lnTo>
                      <a:pt x="642" y="152"/>
                    </a:lnTo>
                    <a:lnTo>
                      <a:pt x="643" y="151"/>
                    </a:lnTo>
                    <a:lnTo>
                      <a:pt x="643" y="149"/>
                    </a:lnTo>
                    <a:lnTo>
                      <a:pt x="643" y="147"/>
                    </a:lnTo>
                    <a:lnTo>
                      <a:pt x="645" y="146"/>
                    </a:lnTo>
                    <a:lnTo>
                      <a:pt x="645" y="144"/>
                    </a:lnTo>
                    <a:lnTo>
                      <a:pt x="645" y="142"/>
                    </a:lnTo>
                    <a:lnTo>
                      <a:pt x="643" y="140"/>
                    </a:lnTo>
                    <a:lnTo>
                      <a:pt x="642" y="140"/>
                    </a:lnTo>
                    <a:lnTo>
                      <a:pt x="640" y="142"/>
                    </a:lnTo>
                    <a:lnTo>
                      <a:pt x="638" y="142"/>
                    </a:lnTo>
                    <a:lnTo>
                      <a:pt x="638" y="140"/>
                    </a:lnTo>
                    <a:lnTo>
                      <a:pt x="642" y="137"/>
                    </a:lnTo>
                    <a:lnTo>
                      <a:pt x="643" y="137"/>
                    </a:lnTo>
                    <a:lnTo>
                      <a:pt x="645" y="134"/>
                    </a:lnTo>
                    <a:lnTo>
                      <a:pt x="645" y="132"/>
                    </a:lnTo>
                    <a:lnTo>
                      <a:pt x="647" y="130"/>
                    </a:lnTo>
                    <a:lnTo>
                      <a:pt x="647" y="129"/>
                    </a:lnTo>
                    <a:lnTo>
                      <a:pt x="662" y="122"/>
                    </a:lnTo>
                    <a:lnTo>
                      <a:pt x="664" y="122"/>
                    </a:lnTo>
                    <a:lnTo>
                      <a:pt x="665" y="122"/>
                    </a:lnTo>
                    <a:lnTo>
                      <a:pt x="667" y="122"/>
                    </a:lnTo>
                    <a:lnTo>
                      <a:pt x="676" y="118"/>
                    </a:lnTo>
                    <a:lnTo>
                      <a:pt x="677" y="117"/>
                    </a:lnTo>
                    <a:lnTo>
                      <a:pt x="676" y="127"/>
                    </a:lnTo>
                    <a:close/>
                    <a:moveTo>
                      <a:pt x="420" y="18"/>
                    </a:moveTo>
                    <a:lnTo>
                      <a:pt x="440" y="32"/>
                    </a:lnTo>
                    <a:lnTo>
                      <a:pt x="440" y="30"/>
                    </a:lnTo>
                    <a:lnTo>
                      <a:pt x="442" y="18"/>
                    </a:lnTo>
                    <a:lnTo>
                      <a:pt x="442" y="17"/>
                    </a:lnTo>
                    <a:lnTo>
                      <a:pt x="442" y="15"/>
                    </a:lnTo>
                    <a:lnTo>
                      <a:pt x="442" y="13"/>
                    </a:lnTo>
                    <a:lnTo>
                      <a:pt x="442" y="12"/>
                    </a:lnTo>
                    <a:lnTo>
                      <a:pt x="443" y="8"/>
                    </a:lnTo>
                    <a:lnTo>
                      <a:pt x="447" y="7"/>
                    </a:lnTo>
                    <a:lnTo>
                      <a:pt x="449" y="7"/>
                    </a:lnTo>
                    <a:lnTo>
                      <a:pt x="455" y="8"/>
                    </a:lnTo>
                    <a:lnTo>
                      <a:pt x="457" y="10"/>
                    </a:lnTo>
                    <a:lnTo>
                      <a:pt x="459" y="10"/>
                    </a:lnTo>
                    <a:lnTo>
                      <a:pt x="459" y="12"/>
                    </a:lnTo>
                    <a:lnTo>
                      <a:pt x="460" y="12"/>
                    </a:lnTo>
                    <a:lnTo>
                      <a:pt x="462" y="12"/>
                    </a:lnTo>
                    <a:lnTo>
                      <a:pt x="464" y="13"/>
                    </a:lnTo>
                    <a:lnTo>
                      <a:pt x="467" y="15"/>
                    </a:lnTo>
                    <a:lnTo>
                      <a:pt x="467" y="18"/>
                    </a:lnTo>
                    <a:lnTo>
                      <a:pt x="466" y="20"/>
                    </a:lnTo>
                    <a:lnTo>
                      <a:pt x="464" y="20"/>
                    </a:lnTo>
                    <a:lnTo>
                      <a:pt x="464" y="22"/>
                    </a:lnTo>
                    <a:lnTo>
                      <a:pt x="464" y="25"/>
                    </a:lnTo>
                    <a:lnTo>
                      <a:pt x="464" y="27"/>
                    </a:lnTo>
                    <a:lnTo>
                      <a:pt x="464" y="29"/>
                    </a:lnTo>
                    <a:lnTo>
                      <a:pt x="471" y="32"/>
                    </a:lnTo>
                    <a:lnTo>
                      <a:pt x="474" y="32"/>
                    </a:lnTo>
                    <a:lnTo>
                      <a:pt x="477" y="32"/>
                    </a:lnTo>
                    <a:lnTo>
                      <a:pt x="481" y="32"/>
                    </a:lnTo>
                    <a:lnTo>
                      <a:pt x="482" y="32"/>
                    </a:lnTo>
                    <a:lnTo>
                      <a:pt x="484" y="34"/>
                    </a:lnTo>
                    <a:lnTo>
                      <a:pt x="488" y="34"/>
                    </a:lnTo>
                    <a:lnTo>
                      <a:pt x="489" y="37"/>
                    </a:lnTo>
                    <a:lnTo>
                      <a:pt x="489" y="39"/>
                    </a:lnTo>
                    <a:lnTo>
                      <a:pt x="491" y="41"/>
                    </a:lnTo>
                    <a:lnTo>
                      <a:pt x="493" y="41"/>
                    </a:lnTo>
                    <a:lnTo>
                      <a:pt x="494" y="41"/>
                    </a:lnTo>
                    <a:lnTo>
                      <a:pt x="498" y="41"/>
                    </a:lnTo>
                    <a:lnTo>
                      <a:pt x="499" y="41"/>
                    </a:lnTo>
                    <a:lnTo>
                      <a:pt x="501" y="44"/>
                    </a:lnTo>
                    <a:lnTo>
                      <a:pt x="504" y="46"/>
                    </a:lnTo>
                    <a:lnTo>
                      <a:pt x="504" y="47"/>
                    </a:lnTo>
                    <a:lnTo>
                      <a:pt x="506" y="47"/>
                    </a:lnTo>
                    <a:lnTo>
                      <a:pt x="510" y="49"/>
                    </a:lnTo>
                    <a:lnTo>
                      <a:pt x="511" y="52"/>
                    </a:lnTo>
                    <a:lnTo>
                      <a:pt x="511" y="59"/>
                    </a:lnTo>
                    <a:lnTo>
                      <a:pt x="511" y="63"/>
                    </a:lnTo>
                    <a:lnTo>
                      <a:pt x="511" y="66"/>
                    </a:lnTo>
                    <a:lnTo>
                      <a:pt x="511" y="69"/>
                    </a:lnTo>
                    <a:lnTo>
                      <a:pt x="510" y="69"/>
                    </a:lnTo>
                    <a:lnTo>
                      <a:pt x="508" y="71"/>
                    </a:lnTo>
                    <a:lnTo>
                      <a:pt x="508" y="73"/>
                    </a:lnTo>
                    <a:lnTo>
                      <a:pt x="506" y="74"/>
                    </a:lnTo>
                    <a:lnTo>
                      <a:pt x="508" y="78"/>
                    </a:lnTo>
                    <a:lnTo>
                      <a:pt x="508" y="79"/>
                    </a:lnTo>
                    <a:lnTo>
                      <a:pt x="506" y="79"/>
                    </a:lnTo>
                    <a:lnTo>
                      <a:pt x="504" y="81"/>
                    </a:lnTo>
                    <a:lnTo>
                      <a:pt x="503" y="83"/>
                    </a:lnTo>
                    <a:lnTo>
                      <a:pt x="503" y="81"/>
                    </a:lnTo>
                    <a:lnTo>
                      <a:pt x="501" y="79"/>
                    </a:lnTo>
                    <a:lnTo>
                      <a:pt x="499" y="79"/>
                    </a:lnTo>
                    <a:lnTo>
                      <a:pt x="498" y="81"/>
                    </a:lnTo>
                    <a:lnTo>
                      <a:pt x="499" y="83"/>
                    </a:lnTo>
                    <a:lnTo>
                      <a:pt x="499" y="85"/>
                    </a:lnTo>
                    <a:lnTo>
                      <a:pt x="499" y="86"/>
                    </a:lnTo>
                    <a:lnTo>
                      <a:pt x="498" y="88"/>
                    </a:lnTo>
                    <a:lnTo>
                      <a:pt x="499" y="90"/>
                    </a:lnTo>
                    <a:lnTo>
                      <a:pt x="498" y="91"/>
                    </a:lnTo>
                    <a:lnTo>
                      <a:pt x="498" y="93"/>
                    </a:lnTo>
                    <a:lnTo>
                      <a:pt x="498" y="95"/>
                    </a:lnTo>
                    <a:lnTo>
                      <a:pt x="498" y="96"/>
                    </a:lnTo>
                    <a:lnTo>
                      <a:pt x="496" y="96"/>
                    </a:lnTo>
                    <a:lnTo>
                      <a:pt x="496" y="98"/>
                    </a:lnTo>
                    <a:lnTo>
                      <a:pt x="496" y="101"/>
                    </a:lnTo>
                    <a:lnTo>
                      <a:pt x="496" y="103"/>
                    </a:lnTo>
                    <a:lnTo>
                      <a:pt x="498" y="107"/>
                    </a:lnTo>
                    <a:lnTo>
                      <a:pt x="499" y="110"/>
                    </a:lnTo>
                    <a:lnTo>
                      <a:pt x="498" y="110"/>
                    </a:lnTo>
                    <a:lnTo>
                      <a:pt x="498" y="112"/>
                    </a:lnTo>
                    <a:lnTo>
                      <a:pt x="501" y="113"/>
                    </a:lnTo>
                    <a:lnTo>
                      <a:pt x="501" y="115"/>
                    </a:lnTo>
                    <a:lnTo>
                      <a:pt x="503" y="117"/>
                    </a:lnTo>
                    <a:lnTo>
                      <a:pt x="504" y="117"/>
                    </a:lnTo>
                    <a:lnTo>
                      <a:pt x="506" y="117"/>
                    </a:lnTo>
                    <a:lnTo>
                      <a:pt x="510" y="115"/>
                    </a:lnTo>
                    <a:lnTo>
                      <a:pt x="511" y="113"/>
                    </a:lnTo>
                    <a:lnTo>
                      <a:pt x="513" y="113"/>
                    </a:lnTo>
                    <a:lnTo>
                      <a:pt x="513" y="110"/>
                    </a:lnTo>
                    <a:lnTo>
                      <a:pt x="516" y="110"/>
                    </a:lnTo>
                    <a:lnTo>
                      <a:pt x="518" y="110"/>
                    </a:lnTo>
                    <a:lnTo>
                      <a:pt x="520" y="108"/>
                    </a:lnTo>
                    <a:lnTo>
                      <a:pt x="520" y="105"/>
                    </a:lnTo>
                    <a:lnTo>
                      <a:pt x="523" y="107"/>
                    </a:lnTo>
                    <a:lnTo>
                      <a:pt x="525" y="112"/>
                    </a:lnTo>
                    <a:lnTo>
                      <a:pt x="525" y="113"/>
                    </a:lnTo>
                    <a:lnTo>
                      <a:pt x="523" y="115"/>
                    </a:lnTo>
                    <a:lnTo>
                      <a:pt x="525" y="117"/>
                    </a:lnTo>
                    <a:lnTo>
                      <a:pt x="526" y="118"/>
                    </a:lnTo>
                    <a:lnTo>
                      <a:pt x="528" y="118"/>
                    </a:lnTo>
                    <a:lnTo>
                      <a:pt x="530" y="120"/>
                    </a:lnTo>
                    <a:lnTo>
                      <a:pt x="532" y="122"/>
                    </a:lnTo>
                    <a:lnTo>
                      <a:pt x="532" y="124"/>
                    </a:lnTo>
                    <a:lnTo>
                      <a:pt x="532" y="125"/>
                    </a:lnTo>
                    <a:lnTo>
                      <a:pt x="533" y="127"/>
                    </a:lnTo>
                    <a:lnTo>
                      <a:pt x="535" y="127"/>
                    </a:lnTo>
                    <a:lnTo>
                      <a:pt x="537" y="127"/>
                    </a:lnTo>
                    <a:lnTo>
                      <a:pt x="540" y="129"/>
                    </a:lnTo>
                    <a:lnTo>
                      <a:pt x="543" y="129"/>
                    </a:lnTo>
                    <a:lnTo>
                      <a:pt x="545" y="129"/>
                    </a:lnTo>
                    <a:lnTo>
                      <a:pt x="547" y="127"/>
                    </a:lnTo>
                    <a:lnTo>
                      <a:pt x="550" y="127"/>
                    </a:lnTo>
                    <a:lnTo>
                      <a:pt x="550" y="129"/>
                    </a:lnTo>
                    <a:lnTo>
                      <a:pt x="552" y="129"/>
                    </a:lnTo>
                    <a:lnTo>
                      <a:pt x="552" y="130"/>
                    </a:lnTo>
                    <a:lnTo>
                      <a:pt x="554" y="130"/>
                    </a:lnTo>
                    <a:lnTo>
                      <a:pt x="555" y="129"/>
                    </a:lnTo>
                    <a:lnTo>
                      <a:pt x="555" y="127"/>
                    </a:lnTo>
                    <a:lnTo>
                      <a:pt x="557" y="129"/>
                    </a:lnTo>
                    <a:lnTo>
                      <a:pt x="559" y="127"/>
                    </a:lnTo>
                    <a:lnTo>
                      <a:pt x="560" y="127"/>
                    </a:lnTo>
                    <a:lnTo>
                      <a:pt x="562" y="127"/>
                    </a:lnTo>
                    <a:lnTo>
                      <a:pt x="564" y="129"/>
                    </a:lnTo>
                    <a:lnTo>
                      <a:pt x="564" y="132"/>
                    </a:lnTo>
                    <a:lnTo>
                      <a:pt x="565" y="134"/>
                    </a:lnTo>
                    <a:lnTo>
                      <a:pt x="569" y="134"/>
                    </a:lnTo>
                    <a:lnTo>
                      <a:pt x="571" y="135"/>
                    </a:lnTo>
                    <a:lnTo>
                      <a:pt x="572" y="139"/>
                    </a:lnTo>
                    <a:lnTo>
                      <a:pt x="572" y="140"/>
                    </a:lnTo>
                    <a:lnTo>
                      <a:pt x="576" y="140"/>
                    </a:lnTo>
                    <a:lnTo>
                      <a:pt x="577" y="140"/>
                    </a:lnTo>
                    <a:lnTo>
                      <a:pt x="577" y="142"/>
                    </a:lnTo>
                    <a:lnTo>
                      <a:pt x="581" y="144"/>
                    </a:lnTo>
                    <a:lnTo>
                      <a:pt x="582" y="146"/>
                    </a:lnTo>
                    <a:lnTo>
                      <a:pt x="584" y="146"/>
                    </a:lnTo>
                    <a:lnTo>
                      <a:pt x="587" y="146"/>
                    </a:lnTo>
                    <a:lnTo>
                      <a:pt x="589" y="146"/>
                    </a:lnTo>
                    <a:lnTo>
                      <a:pt x="596" y="149"/>
                    </a:lnTo>
                    <a:lnTo>
                      <a:pt x="599" y="151"/>
                    </a:lnTo>
                    <a:lnTo>
                      <a:pt x="599" y="154"/>
                    </a:lnTo>
                    <a:lnTo>
                      <a:pt x="599" y="157"/>
                    </a:lnTo>
                    <a:lnTo>
                      <a:pt x="599" y="161"/>
                    </a:lnTo>
                    <a:lnTo>
                      <a:pt x="598" y="161"/>
                    </a:lnTo>
                    <a:lnTo>
                      <a:pt x="598" y="159"/>
                    </a:lnTo>
                    <a:lnTo>
                      <a:pt x="596" y="159"/>
                    </a:lnTo>
                    <a:lnTo>
                      <a:pt x="596" y="161"/>
                    </a:lnTo>
                    <a:lnTo>
                      <a:pt x="596" y="164"/>
                    </a:lnTo>
                    <a:lnTo>
                      <a:pt x="596" y="169"/>
                    </a:lnTo>
                    <a:lnTo>
                      <a:pt x="598" y="171"/>
                    </a:lnTo>
                    <a:lnTo>
                      <a:pt x="598" y="173"/>
                    </a:lnTo>
                    <a:lnTo>
                      <a:pt x="599" y="174"/>
                    </a:lnTo>
                    <a:lnTo>
                      <a:pt x="599" y="176"/>
                    </a:lnTo>
                    <a:lnTo>
                      <a:pt x="598" y="176"/>
                    </a:lnTo>
                    <a:lnTo>
                      <a:pt x="598" y="178"/>
                    </a:lnTo>
                    <a:lnTo>
                      <a:pt x="596" y="179"/>
                    </a:lnTo>
                    <a:lnTo>
                      <a:pt x="598" y="181"/>
                    </a:lnTo>
                    <a:lnTo>
                      <a:pt x="599" y="181"/>
                    </a:lnTo>
                    <a:lnTo>
                      <a:pt x="601" y="181"/>
                    </a:lnTo>
                    <a:lnTo>
                      <a:pt x="601" y="183"/>
                    </a:lnTo>
                    <a:lnTo>
                      <a:pt x="603" y="183"/>
                    </a:lnTo>
                    <a:lnTo>
                      <a:pt x="603" y="185"/>
                    </a:lnTo>
                    <a:lnTo>
                      <a:pt x="599" y="183"/>
                    </a:lnTo>
                    <a:lnTo>
                      <a:pt x="596" y="186"/>
                    </a:lnTo>
                    <a:lnTo>
                      <a:pt x="594" y="185"/>
                    </a:lnTo>
                    <a:lnTo>
                      <a:pt x="593" y="185"/>
                    </a:lnTo>
                    <a:lnTo>
                      <a:pt x="587" y="183"/>
                    </a:lnTo>
                    <a:lnTo>
                      <a:pt x="586" y="181"/>
                    </a:lnTo>
                    <a:lnTo>
                      <a:pt x="584" y="181"/>
                    </a:lnTo>
                    <a:lnTo>
                      <a:pt x="584" y="185"/>
                    </a:lnTo>
                    <a:lnTo>
                      <a:pt x="582" y="185"/>
                    </a:lnTo>
                    <a:lnTo>
                      <a:pt x="581" y="183"/>
                    </a:lnTo>
                    <a:lnTo>
                      <a:pt x="579" y="179"/>
                    </a:lnTo>
                    <a:lnTo>
                      <a:pt x="579" y="178"/>
                    </a:lnTo>
                    <a:lnTo>
                      <a:pt x="577" y="176"/>
                    </a:lnTo>
                    <a:lnTo>
                      <a:pt x="574" y="173"/>
                    </a:lnTo>
                    <a:lnTo>
                      <a:pt x="574" y="171"/>
                    </a:lnTo>
                    <a:lnTo>
                      <a:pt x="572" y="171"/>
                    </a:lnTo>
                    <a:lnTo>
                      <a:pt x="571" y="171"/>
                    </a:lnTo>
                    <a:lnTo>
                      <a:pt x="569" y="169"/>
                    </a:lnTo>
                    <a:lnTo>
                      <a:pt x="567" y="169"/>
                    </a:lnTo>
                    <a:lnTo>
                      <a:pt x="567" y="168"/>
                    </a:lnTo>
                    <a:lnTo>
                      <a:pt x="564" y="166"/>
                    </a:lnTo>
                    <a:lnTo>
                      <a:pt x="564" y="168"/>
                    </a:lnTo>
                    <a:lnTo>
                      <a:pt x="562" y="168"/>
                    </a:lnTo>
                    <a:lnTo>
                      <a:pt x="560" y="166"/>
                    </a:lnTo>
                    <a:lnTo>
                      <a:pt x="559" y="164"/>
                    </a:lnTo>
                    <a:lnTo>
                      <a:pt x="559" y="162"/>
                    </a:lnTo>
                    <a:lnTo>
                      <a:pt x="557" y="161"/>
                    </a:lnTo>
                    <a:lnTo>
                      <a:pt x="555" y="161"/>
                    </a:lnTo>
                    <a:lnTo>
                      <a:pt x="555" y="162"/>
                    </a:lnTo>
                    <a:lnTo>
                      <a:pt x="555" y="164"/>
                    </a:lnTo>
                    <a:lnTo>
                      <a:pt x="557" y="166"/>
                    </a:lnTo>
                    <a:lnTo>
                      <a:pt x="559" y="168"/>
                    </a:lnTo>
                    <a:lnTo>
                      <a:pt x="560" y="171"/>
                    </a:lnTo>
                    <a:lnTo>
                      <a:pt x="562" y="171"/>
                    </a:lnTo>
                    <a:lnTo>
                      <a:pt x="564" y="171"/>
                    </a:lnTo>
                    <a:lnTo>
                      <a:pt x="565" y="171"/>
                    </a:lnTo>
                    <a:lnTo>
                      <a:pt x="565" y="173"/>
                    </a:lnTo>
                    <a:lnTo>
                      <a:pt x="565" y="174"/>
                    </a:lnTo>
                    <a:lnTo>
                      <a:pt x="567" y="174"/>
                    </a:lnTo>
                    <a:lnTo>
                      <a:pt x="569" y="174"/>
                    </a:lnTo>
                    <a:lnTo>
                      <a:pt x="571" y="174"/>
                    </a:lnTo>
                    <a:lnTo>
                      <a:pt x="572" y="174"/>
                    </a:lnTo>
                    <a:lnTo>
                      <a:pt x="571" y="176"/>
                    </a:lnTo>
                    <a:lnTo>
                      <a:pt x="572" y="176"/>
                    </a:lnTo>
                    <a:lnTo>
                      <a:pt x="574" y="178"/>
                    </a:lnTo>
                    <a:lnTo>
                      <a:pt x="574" y="179"/>
                    </a:lnTo>
                    <a:lnTo>
                      <a:pt x="576" y="183"/>
                    </a:lnTo>
                    <a:lnTo>
                      <a:pt x="576" y="185"/>
                    </a:lnTo>
                    <a:lnTo>
                      <a:pt x="577" y="185"/>
                    </a:lnTo>
                    <a:lnTo>
                      <a:pt x="581" y="188"/>
                    </a:lnTo>
                    <a:lnTo>
                      <a:pt x="582" y="188"/>
                    </a:lnTo>
                    <a:lnTo>
                      <a:pt x="589" y="186"/>
                    </a:lnTo>
                    <a:lnTo>
                      <a:pt x="591" y="188"/>
                    </a:lnTo>
                    <a:lnTo>
                      <a:pt x="593" y="190"/>
                    </a:lnTo>
                    <a:lnTo>
                      <a:pt x="594" y="191"/>
                    </a:lnTo>
                    <a:lnTo>
                      <a:pt x="598" y="190"/>
                    </a:lnTo>
                    <a:lnTo>
                      <a:pt x="599" y="190"/>
                    </a:lnTo>
                    <a:lnTo>
                      <a:pt x="603" y="191"/>
                    </a:lnTo>
                    <a:lnTo>
                      <a:pt x="601" y="195"/>
                    </a:lnTo>
                    <a:lnTo>
                      <a:pt x="599" y="195"/>
                    </a:lnTo>
                    <a:lnTo>
                      <a:pt x="598" y="196"/>
                    </a:lnTo>
                    <a:lnTo>
                      <a:pt x="599" y="196"/>
                    </a:lnTo>
                    <a:lnTo>
                      <a:pt x="599" y="198"/>
                    </a:lnTo>
                    <a:lnTo>
                      <a:pt x="601" y="198"/>
                    </a:lnTo>
                    <a:lnTo>
                      <a:pt x="603" y="198"/>
                    </a:lnTo>
                    <a:lnTo>
                      <a:pt x="604" y="196"/>
                    </a:lnTo>
                    <a:lnTo>
                      <a:pt x="608" y="200"/>
                    </a:lnTo>
                    <a:lnTo>
                      <a:pt x="610" y="203"/>
                    </a:lnTo>
                    <a:lnTo>
                      <a:pt x="610" y="207"/>
                    </a:lnTo>
                    <a:lnTo>
                      <a:pt x="611" y="208"/>
                    </a:lnTo>
                    <a:lnTo>
                      <a:pt x="611" y="210"/>
                    </a:lnTo>
                    <a:lnTo>
                      <a:pt x="611" y="212"/>
                    </a:lnTo>
                    <a:lnTo>
                      <a:pt x="611" y="213"/>
                    </a:lnTo>
                    <a:lnTo>
                      <a:pt x="610" y="213"/>
                    </a:lnTo>
                    <a:lnTo>
                      <a:pt x="610" y="217"/>
                    </a:lnTo>
                    <a:lnTo>
                      <a:pt x="611" y="218"/>
                    </a:lnTo>
                    <a:lnTo>
                      <a:pt x="611" y="220"/>
                    </a:lnTo>
                    <a:lnTo>
                      <a:pt x="610" y="218"/>
                    </a:lnTo>
                    <a:lnTo>
                      <a:pt x="608" y="218"/>
                    </a:lnTo>
                    <a:lnTo>
                      <a:pt x="606" y="217"/>
                    </a:lnTo>
                    <a:lnTo>
                      <a:pt x="604" y="215"/>
                    </a:lnTo>
                    <a:lnTo>
                      <a:pt x="601" y="213"/>
                    </a:lnTo>
                    <a:lnTo>
                      <a:pt x="599" y="213"/>
                    </a:lnTo>
                    <a:lnTo>
                      <a:pt x="599" y="212"/>
                    </a:lnTo>
                    <a:lnTo>
                      <a:pt x="598" y="212"/>
                    </a:lnTo>
                    <a:lnTo>
                      <a:pt x="596" y="212"/>
                    </a:lnTo>
                    <a:lnTo>
                      <a:pt x="596" y="213"/>
                    </a:lnTo>
                    <a:lnTo>
                      <a:pt x="596" y="215"/>
                    </a:lnTo>
                    <a:lnTo>
                      <a:pt x="594" y="217"/>
                    </a:lnTo>
                    <a:lnTo>
                      <a:pt x="596" y="217"/>
                    </a:lnTo>
                    <a:lnTo>
                      <a:pt x="599" y="218"/>
                    </a:lnTo>
                    <a:lnTo>
                      <a:pt x="601" y="222"/>
                    </a:lnTo>
                    <a:lnTo>
                      <a:pt x="601" y="223"/>
                    </a:lnTo>
                    <a:lnTo>
                      <a:pt x="603" y="223"/>
                    </a:lnTo>
                    <a:lnTo>
                      <a:pt x="603" y="225"/>
                    </a:lnTo>
                    <a:lnTo>
                      <a:pt x="604" y="225"/>
                    </a:lnTo>
                    <a:lnTo>
                      <a:pt x="601" y="227"/>
                    </a:lnTo>
                    <a:lnTo>
                      <a:pt x="599" y="227"/>
                    </a:lnTo>
                    <a:lnTo>
                      <a:pt x="599" y="229"/>
                    </a:lnTo>
                    <a:lnTo>
                      <a:pt x="596" y="230"/>
                    </a:lnTo>
                    <a:lnTo>
                      <a:pt x="594" y="230"/>
                    </a:lnTo>
                    <a:lnTo>
                      <a:pt x="594" y="232"/>
                    </a:lnTo>
                    <a:lnTo>
                      <a:pt x="593" y="232"/>
                    </a:lnTo>
                    <a:lnTo>
                      <a:pt x="594" y="234"/>
                    </a:lnTo>
                    <a:lnTo>
                      <a:pt x="596" y="234"/>
                    </a:lnTo>
                    <a:lnTo>
                      <a:pt x="603" y="232"/>
                    </a:lnTo>
                    <a:lnTo>
                      <a:pt x="603" y="234"/>
                    </a:lnTo>
                    <a:lnTo>
                      <a:pt x="604" y="235"/>
                    </a:lnTo>
                    <a:lnTo>
                      <a:pt x="604" y="237"/>
                    </a:lnTo>
                    <a:lnTo>
                      <a:pt x="604" y="239"/>
                    </a:lnTo>
                    <a:lnTo>
                      <a:pt x="606" y="239"/>
                    </a:lnTo>
                    <a:lnTo>
                      <a:pt x="608" y="237"/>
                    </a:lnTo>
                    <a:lnTo>
                      <a:pt x="608" y="239"/>
                    </a:lnTo>
                    <a:lnTo>
                      <a:pt x="610" y="239"/>
                    </a:lnTo>
                    <a:lnTo>
                      <a:pt x="610" y="240"/>
                    </a:lnTo>
                    <a:lnTo>
                      <a:pt x="611" y="240"/>
                    </a:lnTo>
                    <a:lnTo>
                      <a:pt x="613" y="242"/>
                    </a:lnTo>
                    <a:lnTo>
                      <a:pt x="615" y="242"/>
                    </a:lnTo>
                    <a:lnTo>
                      <a:pt x="616" y="245"/>
                    </a:lnTo>
                    <a:lnTo>
                      <a:pt x="616" y="252"/>
                    </a:lnTo>
                    <a:lnTo>
                      <a:pt x="616" y="256"/>
                    </a:lnTo>
                    <a:lnTo>
                      <a:pt x="615" y="256"/>
                    </a:lnTo>
                    <a:lnTo>
                      <a:pt x="613" y="256"/>
                    </a:lnTo>
                    <a:lnTo>
                      <a:pt x="611" y="256"/>
                    </a:lnTo>
                    <a:lnTo>
                      <a:pt x="611" y="257"/>
                    </a:lnTo>
                    <a:lnTo>
                      <a:pt x="610" y="257"/>
                    </a:lnTo>
                    <a:lnTo>
                      <a:pt x="610" y="259"/>
                    </a:lnTo>
                    <a:lnTo>
                      <a:pt x="608" y="261"/>
                    </a:lnTo>
                    <a:lnTo>
                      <a:pt x="608" y="262"/>
                    </a:lnTo>
                    <a:lnTo>
                      <a:pt x="606" y="262"/>
                    </a:lnTo>
                    <a:lnTo>
                      <a:pt x="603" y="259"/>
                    </a:lnTo>
                    <a:lnTo>
                      <a:pt x="603" y="257"/>
                    </a:lnTo>
                    <a:lnTo>
                      <a:pt x="601" y="256"/>
                    </a:lnTo>
                    <a:lnTo>
                      <a:pt x="598" y="254"/>
                    </a:lnTo>
                    <a:lnTo>
                      <a:pt x="596" y="254"/>
                    </a:lnTo>
                    <a:lnTo>
                      <a:pt x="596" y="252"/>
                    </a:lnTo>
                    <a:lnTo>
                      <a:pt x="596" y="251"/>
                    </a:lnTo>
                    <a:lnTo>
                      <a:pt x="594" y="251"/>
                    </a:lnTo>
                    <a:lnTo>
                      <a:pt x="593" y="252"/>
                    </a:lnTo>
                    <a:lnTo>
                      <a:pt x="591" y="252"/>
                    </a:lnTo>
                    <a:lnTo>
                      <a:pt x="591" y="251"/>
                    </a:lnTo>
                    <a:lnTo>
                      <a:pt x="586" y="247"/>
                    </a:lnTo>
                    <a:lnTo>
                      <a:pt x="586" y="245"/>
                    </a:lnTo>
                    <a:lnTo>
                      <a:pt x="587" y="242"/>
                    </a:lnTo>
                    <a:lnTo>
                      <a:pt x="586" y="242"/>
                    </a:lnTo>
                    <a:lnTo>
                      <a:pt x="586" y="240"/>
                    </a:lnTo>
                    <a:lnTo>
                      <a:pt x="584" y="239"/>
                    </a:lnTo>
                    <a:lnTo>
                      <a:pt x="584" y="237"/>
                    </a:lnTo>
                    <a:lnTo>
                      <a:pt x="582" y="237"/>
                    </a:lnTo>
                    <a:lnTo>
                      <a:pt x="581" y="237"/>
                    </a:lnTo>
                    <a:lnTo>
                      <a:pt x="577" y="237"/>
                    </a:lnTo>
                    <a:lnTo>
                      <a:pt x="576" y="239"/>
                    </a:lnTo>
                    <a:lnTo>
                      <a:pt x="576" y="240"/>
                    </a:lnTo>
                    <a:lnTo>
                      <a:pt x="574" y="240"/>
                    </a:lnTo>
                    <a:lnTo>
                      <a:pt x="574" y="242"/>
                    </a:lnTo>
                    <a:lnTo>
                      <a:pt x="572" y="240"/>
                    </a:lnTo>
                    <a:lnTo>
                      <a:pt x="571" y="240"/>
                    </a:lnTo>
                    <a:lnTo>
                      <a:pt x="569" y="240"/>
                    </a:lnTo>
                    <a:lnTo>
                      <a:pt x="569" y="242"/>
                    </a:lnTo>
                    <a:lnTo>
                      <a:pt x="571" y="242"/>
                    </a:lnTo>
                    <a:lnTo>
                      <a:pt x="574" y="245"/>
                    </a:lnTo>
                    <a:lnTo>
                      <a:pt x="576" y="247"/>
                    </a:lnTo>
                    <a:lnTo>
                      <a:pt x="577" y="247"/>
                    </a:lnTo>
                    <a:lnTo>
                      <a:pt x="577" y="245"/>
                    </a:lnTo>
                    <a:lnTo>
                      <a:pt x="579" y="242"/>
                    </a:lnTo>
                    <a:lnTo>
                      <a:pt x="579" y="240"/>
                    </a:lnTo>
                    <a:lnTo>
                      <a:pt x="581" y="240"/>
                    </a:lnTo>
                    <a:lnTo>
                      <a:pt x="581" y="242"/>
                    </a:lnTo>
                    <a:lnTo>
                      <a:pt x="581" y="244"/>
                    </a:lnTo>
                    <a:lnTo>
                      <a:pt x="581" y="245"/>
                    </a:lnTo>
                    <a:lnTo>
                      <a:pt x="582" y="245"/>
                    </a:lnTo>
                    <a:lnTo>
                      <a:pt x="582" y="247"/>
                    </a:lnTo>
                    <a:lnTo>
                      <a:pt x="584" y="249"/>
                    </a:lnTo>
                    <a:lnTo>
                      <a:pt x="584" y="251"/>
                    </a:lnTo>
                    <a:lnTo>
                      <a:pt x="584" y="252"/>
                    </a:lnTo>
                    <a:lnTo>
                      <a:pt x="584" y="254"/>
                    </a:lnTo>
                    <a:lnTo>
                      <a:pt x="584" y="256"/>
                    </a:lnTo>
                    <a:lnTo>
                      <a:pt x="584" y="257"/>
                    </a:lnTo>
                    <a:lnTo>
                      <a:pt x="586" y="257"/>
                    </a:lnTo>
                    <a:lnTo>
                      <a:pt x="589" y="257"/>
                    </a:lnTo>
                    <a:lnTo>
                      <a:pt x="591" y="257"/>
                    </a:lnTo>
                    <a:lnTo>
                      <a:pt x="593" y="259"/>
                    </a:lnTo>
                    <a:lnTo>
                      <a:pt x="594" y="261"/>
                    </a:lnTo>
                    <a:lnTo>
                      <a:pt x="598" y="262"/>
                    </a:lnTo>
                    <a:lnTo>
                      <a:pt x="599" y="264"/>
                    </a:lnTo>
                    <a:lnTo>
                      <a:pt x="601" y="266"/>
                    </a:lnTo>
                    <a:lnTo>
                      <a:pt x="603" y="268"/>
                    </a:lnTo>
                    <a:lnTo>
                      <a:pt x="603" y="269"/>
                    </a:lnTo>
                    <a:lnTo>
                      <a:pt x="603" y="271"/>
                    </a:lnTo>
                    <a:lnTo>
                      <a:pt x="604" y="273"/>
                    </a:lnTo>
                    <a:lnTo>
                      <a:pt x="606" y="273"/>
                    </a:lnTo>
                    <a:lnTo>
                      <a:pt x="606" y="271"/>
                    </a:lnTo>
                    <a:lnTo>
                      <a:pt x="606" y="269"/>
                    </a:lnTo>
                    <a:lnTo>
                      <a:pt x="608" y="269"/>
                    </a:lnTo>
                    <a:lnTo>
                      <a:pt x="610" y="271"/>
                    </a:lnTo>
                    <a:lnTo>
                      <a:pt x="611" y="269"/>
                    </a:lnTo>
                    <a:lnTo>
                      <a:pt x="611" y="268"/>
                    </a:lnTo>
                    <a:lnTo>
                      <a:pt x="613" y="266"/>
                    </a:lnTo>
                    <a:lnTo>
                      <a:pt x="615" y="266"/>
                    </a:lnTo>
                    <a:lnTo>
                      <a:pt x="616" y="266"/>
                    </a:lnTo>
                    <a:lnTo>
                      <a:pt x="615" y="264"/>
                    </a:lnTo>
                    <a:lnTo>
                      <a:pt x="615" y="261"/>
                    </a:lnTo>
                    <a:lnTo>
                      <a:pt x="616" y="262"/>
                    </a:lnTo>
                    <a:lnTo>
                      <a:pt x="616" y="261"/>
                    </a:lnTo>
                    <a:lnTo>
                      <a:pt x="618" y="259"/>
                    </a:lnTo>
                    <a:lnTo>
                      <a:pt x="620" y="259"/>
                    </a:lnTo>
                    <a:lnTo>
                      <a:pt x="623" y="261"/>
                    </a:lnTo>
                    <a:lnTo>
                      <a:pt x="625" y="262"/>
                    </a:lnTo>
                    <a:lnTo>
                      <a:pt x="626" y="262"/>
                    </a:lnTo>
                    <a:lnTo>
                      <a:pt x="628" y="262"/>
                    </a:lnTo>
                    <a:lnTo>
                      <a:pt x="632" y="262"/>
                    </a:lnTo>
                    <a:lnTo>
                      <a:pt x="635" y="262"/>
                    </a:lnTo>
                    <a:lnTo>
                      <a:pt x="637" y="262"/>
                    </a:lnTo>
                    <a:lnTo>
                      <a:pt x="638" y="262"/>
                    </a:lnTo>
                    <a:lnTo>
                      <a:pt x="640" y="261"/>
                    </a:lnTo>
                    <a:lnTo>
                      <a:pt x="640" y="259"/>
                    </a:lnTo>
                    <a:lnTo>
                      <a:pt x="642" y="259"/>
                    </a:lnTo>
                    <a:lnTo>
                      <a:pt x="643" y="261"/>
                    </a:lnTo>
                    <a:lnTo>
                      <a:pt x="647" y="269"/>
                    </a:lnTo>
                    <a:lnTo>
                      <a:pt x="648" y="273"/>
                    </a:lnTo>
                    <a:lnTo>
                      <a:pt x="652" y="278"/>
                    </a:lnTo>
                    <a:lnTo>
                      <a:pt x="655" y="286"/>
                    </a:lnTo>
                    <a:lnTo>
                      <a:pt x="660" y="291"/>
                    </a:lnTo>
                    <a:lnTo>
                      <a:pt x="662" y="298"/>
                    </a:lnTo>
                    <a:lnTo>
                      <a:pt x="664" y="301"/>
                    </a:lnTo>
                    <a:lnTo>
                      <a:pt x="662" y="301"/>
                    </a:lnTo>
                    <a:lnTo>
                      <a:pt x="660" y="301"/>
                    </a:lnTo>
                    <a:lnTo>
                      <a:pt x="659" y="301"/>
                    </a:lnTo>
                    <a:lnTo>
                      <a:pt x="657" y="303"/>
                    </a:lnTo>
                    <a:lnTo>
                      <a:pt x="655" y="303"/>
                    </a:lnTo>
                    <a:lnTo>
                      <a:pt x="650" y="303"/>
                    </a:lnTo>
                    <a:lnTo>
                      <a:pt x="650" y="305"/>
                    </a:lnTo>
                    <a:lnTo>
                      <a:pt x="642" y="305"/>
                    </a:lnTo>
                    <a:lnTo>
                      <a:pt x="626" y="308"/>
                    </a:lnTo>
                    <a:lnTo>
                      <a:pt x="611" y="312"/>
                    </a:lnTo>
                    <a:lnTo>
                      <a:pt x="606" y="313"/>
                    </a:lnTo>
                    <a:lnTo>
                      <a:pt x="586" y="317"/>
                    </a:lnTo>
                    <a:lnTo>
                      <a:pt x="584" y="318"/>
                    </a:lnTo>
                    <a:lnTo>
                      <a:pt x="576" y="320"/>
                    </a:lnTo>
                    <a:lnTo>
                      <a:pt x="554" y="325"/>
                    </a:lnTo>
                    <a:lnTo>
                      <a:pt x="547" y="325"/>
                    </a:lnTo>
                    <a:lnTo>
                      <a:pt x="543" y="327"/>
                    </a:lnTo>
                    <a:lnTo>
                      <a:pt x="503" y="335"/>
                    </a:lnTo>
                    <a:lnTo>
                      <a:pt x="494" y="337"/>
                    </a:lnTo>
                    <a:lnTo>
                      <a:pt x="493" y="337"/>
                    </a:lnTo>
                    <a:lnTo>
                      <a:pt x="481" y="339"/>
                    </a:lnTo>
                    <a:lnTo>
                      <a:pt x="479" y="339"/>
                    </a:lnTo>
                    <a:lnTo>
                      <a:pt x="472" y="340"/>
                    </a:lnTo>
                    <a:lnTo>
                      <a:pt x="464" y="342"/>
                    </a:lnTo>
                    <a:lnTo>
                      <a:pt x="462" y="342"/>
                    </a:lnTo>
                    <a:lnTo>
                      <a:pt x="457" y="344"/>
                    </a:lnTo>
                    <a:lnTo>
                      <a:pt x="447" y="345"/>
                    </a:lnTo>
                    <a:lnTo>
                      <a:pt x="445" y="345"/>
                    </a:lnTo>
                    <a:lnTo>
                      <a:pt x="443" y="345"/>
                    </a:lnTo>
                    <a:lnTo>
                      <a:pt x="438" y="347"/>
                    </a:lnTo>
                    <a:lnTo>
                      <a:pt x="428" y="349"/>
                    </a:lnTo>
                    <a:lnTo>
                      <a:pt x="427" y="349"/>
                    </a:lnTo>
                    <a:lnTo>
                      <a:pt x="421" y="351"/>
                    </a:lnTo>
                    <a:lnTo>
                      <a:pt x="420" y="351"/>
                    </a:lnTo>
                    <a:lnTo>
                      <a:pt x="416" y="352"/>
                    </a:lnTo>
                    <a:lnTo>
                      <a:pt x="406" y="354"/>
                    </a:lnTo>
                    <a:lnTo>
                      <a:pt x="405" y="354"/>
                    </a:lnTo>
                    <a:lnTo>
                      <a:pt x="401" y="354"/>
                    </a:lnTo>
                    <a:lnTo>
                      <a:pt x="389" y="357"/>
                    </a:lnTo>
                    <a:lnTo>
                      <a:pt x="388" y="357"/>
                    </a:lnTo>
                    <a:lnTo>
                      <a:pt x="381" y="357"/>
                    </a:lnTo>
                    <a:lnTo>
                      <a:pt x="371" y="359"/>
                    </a:lnTo>
                    <a:lnTo>
                      <a:pt x="362" y="361"/>
                    </a:lnTo>
                    <a:lnTo>
                      <a:pt x="359" y="362"/>
                    </a:lnTo>
                    <a:lnTo>
                      <a:pt x="355" y="362"/>
                    </a:lnTo>
                    <a:lnTo>
                      <a:pt x="342" y="364"/>
                    </a:lnTo>
                    <a:lnTo>
                      <a:pt x="338" y="366"/>
                    </a:lnTo>
                    <a:lnTo>
                      <a:pt x="322" y="367"/>
                    </a:lnTo>
                    <a:lnTo>
                      <a:pt x="316" y="369"/>
                    </a:lnTo>
                    <a:lnTo>
                      <a:pt x="311" y="369"/>
                    </a:lnTo>
                    <a:lnTo>
                      <a:pt x="310" y="371"/>
                    </a:lnTo>
                    <a:lnTo>
                      <a:pt x="299" y="373"/>
                    </a:lnTo>
                    <a:lnTo>
                      <a:pt x="294" y="373"/>
                    </a:lnTo>
                    <a:lnTo>
                      <a:pt x="277" y="374"/>
                    </a:lnTo>
                    <a:lnTo>
                      <a:pt x="262" y="376"/>
                    </a:lnTo>
                    <a:lnTo>
                      <a:pt x="255" y="378"/>
                    </a:lnTo>
                    <a:lnTo>
                      <a:pt x="250" y="378"/>
                    </a:lnTo>
                    <a:lnTo>
                      <a:pt x="244" y="379"/>
                    </a:lnTo>
                    <a:lnTo>
                      <a:pt x="237" y="379"/>
                    </a:lnTo>
                    <a:lnTo>
                      <a:pt x="233" y="381"/>
                    </a:lnTo>
                    <a:lnTo>
                      <a:pt x="223" y="381"/>
                    </a:lnTo>
                    <a:lnTo>
                      <a:pt x="203" y="384"/>
                    </a:lnTo>
                    <a:lnTo>
                      <a:pt x="198" y="384"/>
                    </a:lnTo>
                    <a:lnTo>
                      <a:pt x="184" y="386"/>
                    </a:lnTo>
                    <a:lnTo>
                      <a:pt x="178" y="386"/>
                    </a:lnTo>
                    <a:lnTo>
                      <a:pt x="171" y="388"/>
                    </a:lnTo>
                    <a:lnTo>
                      <a:pt x="172" y="384"/>
                    </a:lnTo>
                    <a:lnTo>
                      <a:pt x="157" y="386"/>
                    </a:lnTo>
                    <a:lnTo>
                      <a:pt x="149" y="386"/>
                    </a:lnTo>
                    <a:lnTo>
                      <a:pt x="149" y="389"/>
                    </a:lnTo>
                    <a:lnTo>
                      <a:pt x="130" y="393"/>
                    </a:lnTo>
                    <a:lnTo>
                      <a:pt x="128" y="393"/>
                    </a:lnTo>
                    <a:lnTo>
                      <a:pt x="127" y="393"/>
                    </a:lnTo>
                    <a:lnTo>
                      <a:pt x="125" y="393"/>
                    </a:lnTo>
                    <a:lnTo>
                      <a:pt x="123" y="393"/>
                    </a:lnTo>
                    <a:lnTo>
                      <a:pt x="118" y="395"/>
                    </a:lnTo>
                    <a:lnTo>
                      <a:pt x="96" y="398"/>
                    </a:lnTo>
                    <a:lnTo>
                      <a:pt x="91" y="398"/>
                    </a:lnTo>
                    <a:lnTo>
                      <a:pt x="86" y="400"/>
                    </a:lnTo>
                    <a:lnTo>
                      <a:pt x="84" y="400"/>
                    </a:lnTo>
                    <a:lnTo>
                      <a:pt x="73" y="401"/>
                    </a:lnTo>
                    <a:lnTo>
                      <a:pt x="59" y="403"/>
                    </a:lnTo>
                    <a:lnTo>
                      <a:pt x="56" y="403"/>
                    </a:lnTo>
                    <a:lnTo>
                      <a:pt x="37" y="405"/>
                    </a:lnTo>
                    <a:lnTo>
                      <a:pt x="35" y="405"/>
                    </a:lnTo>
                    <a:lnTo>
                      <a:pt x="18" y="408"/>
                    </a:lnTo>
                    <a:lnTo>
                      <a:pt x="1" y="410"/>
                    </a:lnTo>
                    <a:lnTo>
                      <a:pt x="0" y="410"/>
                    </a:lnTo>
                    <a:lnTo>
                      <a:pt x="3" y="408"/>
                    </a:lnTo>
                    <a:lnTo>
                      <a:pt x="12" y="400"/>
                    </a:lnTo>
                    <a:lnTo>
                      <a:pt x="15" y="400"/>
                    </a:lnTo>
                    <a:lnTo>
                      <a:pt x="18" y="400"/>
                    </a:lnTo>
                    <a:lnTo>
                      <a:pt x="27" y="395"/>
                    </a:lnTo>
                    <a:lnTo>
                      <a:pt x="39" y="388"/>
                    </a:lnTo>
                    <a:lnTo>
                      <a:pt x="42" y="388"/>
                    </a:lnTo>
                    <a:lnTo>
                      <a:pt x="44" y="386"/>
                    </a:lnTo>
                    <a:lnTo>
                      <a:pt x="45" y="386"/>
                    </a:lnTo>
                    <a:lnTo>
                      <a:pt x="45" y="384"/>
                    </a:lnTo>
                    <a:lnTo>
                      <a:pt x="44" y="384"/>
                    </a:lnTo>
                    <a:lnTo>
                      <a:pt x="44" y="383"/>
                    </a:lnTo>
                    <a:lnTo>
                      <a:pt x="45" y="376"/>
                    </a:lnTo>
                    <a:lnTo>
                      <a:pt x="47" y="373"/>
                    </a:lnTo>
                    <a:lnTo>
                      <a:pt x="56" y="371"/>
                    </a:lnTo>
                    <a:lnTo>
                      <a:pt x="61" y="369"/>
                    </a:lnTo>
                    <a:lnTo>
                      <a:pt x="62" y="366"/>
                    </a:lnTo>
                    <a:lnTo>
                      <a:pt x="64" y="364"/>
                    </a:lnTo>
                    <a:lnTo>
                      <a:pt x="64" y="362"/>
                    </a:lnTo>
                    <a:lnTo>
                      <a:pt x="64" y="361"/>
                    </a:lnTo>
                    <a:lnTo>
                      <a:pt x="64" y="359"/>
                    </a:lnTo>
                    <a:lnTo>
                      <a:pt x="64" y="357"/>
                    </a:lnTo>
                    <a:lnTo>
                      <a:pt x="62" y="357"/>
                    </a:lnTo>
                    <a:lnTo>
                      <a:pt x="62" y="356"/>
                    </a:lnTo>
                    <a:lnTo>
                      <a:pt x="64" y="356"/>
                    </a:lnTo>
                    <a:lnTo>
                      <a:pt x="64" y="354"/>
                    </a:lnTo>
                    <a:lnTo>
                      <a:pt x="66" y="354"/>
                    </a:lnTo>
                    <a:lnTo>
                      <a:pt x="66" y="352"/>
                    </a:lnTo>
                    <a:lnTo>
                      <a:pt x="67" y="352"/>
                    </a:lnTo>
                    <a:lnTo>
                      <a:pt x="67" y="351"/>
                    </a:lnTo>
                    <a:lnTo>
                      <a:pt x="69" y="351"/>
                    </a:lnTo>
                    <a:lnTo>
                      <a:pt x="71" y="351"/>
                    </a:lnTo>
                    <a:lnTo>
                      <a:pt x="74" y="345"/>
                    </a:lnTo>
                    <a:lnTo>
                      <a:pt x="74" y="342"/>
                    </a:lnTo>
                    <a:lnTo>
                      <a:pt x="73" y="339"/>
                    </a:lnTo>
                    <a:lnTo>
                      <a:pt x="81" y="330"/>
                    </a:lnTo>
                    <a:lnTo>
                      <a:pt x="84" y="327"/>
                    </a:lnTo>
                    <a:lnTo>
                      <a:pt x="86" y="325"/>
                    </a:lnTo>
                    <a:lnTo>
                      <a:pt x="89" y="323"/>
                    </a:lnTo>
                    <a:lnTo>
                      <a:pt x="101" y="315"/>
                    </a:lnTo>
                    <a:lnTo>
                      <a:pt x="105" y="312"/>
                    </a:lnTo>
                    <a:lnTo>
                      <a:pt x="105" y="310"/>
                    </a:lnTo>
                    <a:lnTo>
                      <a:pt x="106" y="310"/>
                    </a:lnTo>
                    <a:lnTo>
                      <a:pt x="130" y="278"/>
                    </a:lnTo>
                    <a:lnTo>
                      <a:pt x="133" y="281"/>
                    </a:lnTo>
                    <a:lnTo>
                      <a:pt x="132" y="281"/>
                    </a:lnTo>
                    <a:lnTo>
                      <a:pt x="128" y="284"/>
                    </a:lnTo>
                    <a:lnTo>
                      <a:pt x="128" y="286"/>
                    </a:lnTo>
                    <a:lnTo>
                      <a:pt x="128" y="288"/>
                    </a:lnTo>
                    <a:lnTo>
                      <a:pt x="130" y="288"/>
                    </a:lnTo>
                    <a:lnTo>
                      <a:pt x="132" y="290"/>
                    </a:lnTo>
                    <a:lnTo>
                      <a:pt x="133" y="290"/>
                    </a:lnTo>
                    <a:lnTo>
                      <a:pt x="135" y="293"/>
                    </a:lnTo>
                    <a:lnTo>
                      <a:pt x="135" y="298"/>
                    </a:lnTo>
                    <a:lnTo>
                      <a:pt x="135" y="300"/>
                    </a:lnTo>
                    <a:lnTo>
                      <a:pt x="137" y="300"/>
                    </a:lnTo>
                    <a:lnTo>
                      <a:pt x="139" y="301"/>
                    </a:lnTo>
                    <a:lnTo>
                      <a:pt x="140" y="301"/>
                    </a:lnTo>
                    <a:lnTo>
                      <a:pt x="140" y="303"/>
                    </a:lnTo>
                    <a:lnTo>
                      <a:pt x="142" y="305"/>
                    </a:lnTo>
                    <a:lnTo>
                      <a:pt x="144" y="305"/>
                    </a:lnTo>
                    <a:lnTo>
                      <a:pt x="144" y="306"/>
                    </a:lnTo>
                    <a:lnTo>
                      <a:pt x="147" y="306"/>
                    </a:lnTo>
                    <a:lnTo>
                      <a:pt x="149" y="306"/>
                    </a:lnTo>
                    <a:lnTo>
                      <a:pt x="150" y="306"/>
                    </a:lnTo>
                    <a:lnTo>
                      <a:pt x="152" y="306"/>
                    </a:lnTo>
                    <a:lnTo>
                      <a:pt x="152" y="308"/>
                    </a:lnTo>
                    <a:lnTo>
                      <a:pt x="154" y="310"/>
                    </a:lnTo>
                    <a:lnTo>
                      <a:pt x="154" y="312"/>
                    </a:lnTo>
                    <a:lnTo>
                      <a:pt x="156" y="310"/>
                    </a:lnTo>
                    <a:lnTo>
                      <a:pt x="159" y="313"/>
                    </a:lnTo>
                    <a:lnTo>
                      <a:pt x="159" y="315"/>
                    </a:lnTo>
                    <a:lnTo>
                      <a:pt x="169" y="313"/>
                    </a:lnTo>
                    <a:lnTo>
                      <a:pt x="169" y="312"/>
                    </a:lnTo>
                    <a:lnTo>
                      <a:pt x="174" y="308"/>
                    </a:lnTo>
                    <a:lnTo>
                      <a:pt x="174" y="306"/>
                    </a:lnTo>
                    <a:lnTo>
                      <a:pt x="181" y="301"/>
                    </a:lnTo>
                    <a:lnTo>
                      <a:pt x="183" y="296"/>
                    </a:lnTo>
                    <a:lnTo>
                      <a:pt x="184" y="296"/>
                    </a:lnTo>
                    <a:lnTo>
                      <a:pt x="183" y="295"/>
                    </a:lnTo>
                    <a:lnTo>
                      <a:pt x="184" y="295"/>
                    </a:lnTo>
                    <a:lnTo>
                      <a:pt x="188" y="298"/>
                    </a:lnTo>
                    <a:lnTo>
                      <a:pt x="198" y="305"/>
                    </a:lnTo>
                    <a:lnTo>
                      <a:pt x="200" y="303"/>
                    </a:lnTo>
                    <a:lnTo>
                      <a:pt x="201" y="301"/>
                    </a:lnTo>
                    <a:lnTo>
                      <a:pt x="206" y="298"/>
                    </a:lnTo>
                    <a:lnTo>
                      <a:pt x="208" y="296"/>
                    </a:lnTo>
                    <a:lnTo>
                      <a:pt x="213" y="296"/>
                    </a:lnTo>
                    <a:lnTo>
                      <a:pt x="216" y="295"/>
                    </a:lnTo>
                    <a:lnTo>
                      <a:pt x="218" y="295"/>
                    </a:lnTo>
                    <a:lnTo>
                      <a:pt x="220" y="295"/>
                    </a:lnTo>
                    <a:lnTo>
                      <a:pt x="222" y="293"/>
                    </a:lnTo>
                    <a:lnTo>
                      <a:pt x="223" y="291"/>
                    </a:lnTo>
                    <a:lnTo>
                      <a:pt x="227" y="286"/>
                    </a:lnTo>
                    <a:lnTo>
                      <a:pt x="225" y="284"/>
                    </a:lnTo>
                    <a:lnTo>
                      <a:pt x="225" y="279"/>
                    </a:lnTo>
                    <a:lnTo>
                      <a:pt x="225" y="276"/>
                    </a:lnTo>
                    <a:lnTo>
                      <a:pt x="225" y="278"/>
                    </a:lnTo>
                    <a:lnTo>
                      <a:pt x="228" y="279"/>
                    </a:lnTo>
                    <a:lnTo>
                      <a:pt x="230" y="279"/>
                    </a:lnTo>
                    <a:lnTo>
                      <a:pt x="232" y="281"/>
                    </a:lnTo>
                    <a:lnTo>
                      <a:pt x="233" y="283"/>
                    </a:lnTo>
                    <a:lnTo>
                      <a:pt x="244" y="273"/>
                    </a:lnTo>
                    <a:lnTo>
                      <a:pt x="252" y="266"/>
                    </a:lnTo>
                    <a:lnTo>
                      <a:pt x="255" y="271"/>
                    </a:lnTo>
                    <a:lnTo>
                      <a:pt x="257" y="273"/>
                    </a:lnTo>
                    <a:lnTo>
                      <a:pt x="259" y="271"/>
                    </a:lnTo>
                    <a:lnTo>
                      <a:pt x="261" y="269"/>
                    </a:lnTo>
                    <a:lnTo>
                      <a:pt x="269" y="261"/>
                    </a:lnTo>
                    <a:lnTo>
                      <a:pt x="267" y="257"/>
                    </a:lnTo>
                    <a:lnTo>
                      <a:pt x="267" y="256"/>
                    </a:lnTo>
                    <a:lnTo>
                      <a:pt x="269" y="251"/>
                    </a:lnTo>
                    <a:lnTo>
                      <a:pt x="272" y="247"/>
                    </a:lnTo>
                    <a:lnTo>
                      <a:pt x="274" y="245"/>
                    </a:lnTo>
                    <a:lnTo>
                      <a:pt x="274" y="244"/>
                    </a:lnTo>
                    <a:lnTo>
                      <a:pt x="272" y="244"/>
                    </a:lnTo>
                    <a:lnTo>
                      <a:pt x="271" y="244"/>
                    </a:lnTo>
                    <a:lnTo>
                      <a:pt x="269" y="244"/>
                    </a:lnTo>
                    <a:lnTo>
                      <a:pt x="269" y="242"/>
                    </a:lnTo>
                    <a:lnTo>
                      <a:pt x="267" y="239"/>
                    </a:lnTo>
                    <a:lnTo>
                      <a:pt x="267" y="237"/>
                    </a:lnTo>
                    <a:lnTo>
                      <a:pt x="269" y="234"/>
                    </a:lnTo>
                    <a:lnTo>
                      <a:pt x="269" y="232"/>
                    </a:lnTo>
                    <a:lnTo>
                      <a:pt x="269" y="230"/>
                    </a:lnTo>
                    <a:lnTo>
                      <a:pt x="271" y="225"/>
                    </a:lnTo>
                    <a:lnTo>
                      <a:pt x="274" y="215"/>
                    </a:lnTo>
                    <a:lnTo>
                      <a:pt x="274" y="213"/>
                    </a:lnTo>
                    <a:lnTo>
                      <a:pt x="276" y="213"/>
                    </a:lnTo>
                    <a:lnTo>
                      <a:pt x="276" y="212"/>
                    </a:lnTo>
                    <a:lnTo>
                      <a:pt x="281" y="205"/>
                    </a:lnTo>
                    <a:lnTo>
                      <a:pt x="284" y="198"/>
                    </a:lnTo>
                    <a:lnTo>
                      <a:pt x="286" y="195"/>
                    </a:lnTo>
                    <a:lnTo>
                      <a:pt x="288" y="190"/>
                    </a:lnTo>
                    <a:lnTo>
                      <a:pt x="289" y="185"/>
                    </a:lnTo>
                    <a:lnTo>
                      <a:pt x="288" y="181"/>
                    </a:lnTo>
                    <a:lnTo>
                      <a:pt x="288" y="179"/>
                    </a:lnTo>
                    <a:lnTo>
                      <a:pt x="288" y="176"/>
                    </a:lnTo>
                    <a:lnTo>
                      <a:pt x="288" y="174"/>
                    </a:lnTo>
                    <a:lnTo>
                      <a:pt x="289" y="173"/>
                    </a:lnTo>
                    <a:lnTo>
                      <a:pt x="296" y="164"/>
                    </a:lnTo>
                    <a:lnTo>
                      <a:pt x="298" y="162"/>
                    </a:lnTo>
                    <a:lnTo>
                      <a:pt x="294" y="159"/>
                    </a:lnTo>
                    <a:lnTo>
                      <a:pt x="299" y="149"/>
                    </a:lnTo>
                    <a:lnTo>
                      <a:pt x="301" y="140"/>
                    </a:lnTo>
                    <a:lnTo>
                      <a:pt x="299" y="137"/>
                    </a:lnTo>
                    <a:lnTo>
                      <a:pt x="301" y="137"/>
                    </a:lnTo>
                    <a:lnTo>
                      <a:pt x="301" y="132"/>
                    </a:lnTo>
                    <a:lnTo>
                      <a:pt x="301" y="124"/>
                    </a:lnTo>
                    <a:lnTo>
                      <a:pt x="306" y="124"/>
                    </a:lnTo>
                    <a:lnTo>
                      <a:pt x="310" y="125"/>
                    </a:lnTo>
                    <a:lnTo>
                      <a:pt x="311" y="125"/>
                    </a:lnTo>
                    <a:lnTo>
                      <a:pt x="313" y="127"/>
                    </a:lnTo>
                    <a:lnTo>
                      <a:pt x="320" y="135"/>
                    </a:lnTo>
                    <a:lnTo>
                      <a:pt x="333" y="139"/>
                    </a:lnTo>
                    <a:lnTo>
                      <a:pt x="335" y="139"/>
                    </a:lnTo>
                    <a:lnTo>
                      <a:pt x="335" y="137"/>
                    </a:lnTo>
                    <a:lnTo>
                      <a:pt x="337" y="135"/>
                    </a:lnTo>
                    <a:lnTo>
                      <a:pt x="337" y="134"/>
                    </a:lnTo>
                    <a:lnTo>
                      <a:pt x="338" y="132"/>
                    </a:lnTo>
                    <a:lnTo>
                      <a:pt x="338" y="130"/>
                    </a:lnTo>
                    <a:lnTo>
                      <a:pt x="340" y="129"/>
                    </a:lnTo>
                    <a:lnTo>
                      <a:pt x="340" y="127"/>
                    </a:lnTo>
                    <a:lnTo>
                      <a:pt x="342" y="118"/>
                    </a:lnTo>
                    <a:lnTo>
                      <a:pt x="342" y="112"/>
                    </a:lnTo>
                    <a:lnTo>
                      <a:pt x="344" y="110"/>
                    </a:lnTo>
                    <a:lnTo>
                      <a:pt x="344" y="108"/>
                    </a:lnTo>
                    <a:lnTo>
                      <a:pt x="345" y="101"/>
                    </a:lnTo>
                    <a:lnTo>
                      <a:pt x="347" y="95"/>
                    </a:lnTo>
                    <a:lnTo>
                      <a:pt x="347" y="91"/>
                    </a:lnTo>
                    <a:lnTo>
                      <a:pt x="350" y="83"/>
                    </a:lnTo>
                    <a:lnTo>
                      <a:pt x="362" y="91"/>
                    </a:lnTo>
                    <a:lnTo>
                      <a:pt x="364" y="85"/>
                    </a:lnTo>
                    <a:lnTo>
                      <a:pt x="366" y="79"/>
                    </a:lnTo>
                    <a:lnTo>
                      <a:pt x="367" y="76"/>
                    </a:lnTo>
                    <a:lnTo>
                      <a:pt x="367" y="74"/>
                    </a:lnTo>
                    <a:lnTo>
                      <a:pt x="369" y="73"/>
                    </a:lnTo>
                    <a:lnTo>
                      <a:pt x="371" y="69"/>
                    </a:lnTo>
                    <a:lnTo>
                      <a:pt x="372" y="71"/>
                    </a:lnTo>
                    <a:lnTo>
                      <a:pt x="381" y="63"/>
                    </a:lnTo>
                    <a:lnTo>
                      <a:pt x="383" y="57"/>
                    </a:lnTo>
                    <a:lnTo>
                      <a:pt x="383" y="56"/>
                    </a:lnTo>
                    <a:lnTo>
                      <a:pt x="381" y="56"/>
                    </a:lnTo>
                    <a:lnTo>
                      <a:pt x="381" y="54"/>
                    </a:lnTo>
                    <a:lnTo>
                      <a:pt x="383" y="52"/>
                    </a:lnTo>
                    <a:lnTo>
                      <a:pt x="384" y="47"/>
                    </a:lnTo>
                    <a:lnTo>
                      <a:pt x="388" y="44"/>
                    </a:lnTo>
                    <a:lnTo>
                      <a:pt x="389" y="41"/>
                    </a:lnTo>
                    <a:lnTo>
                      <a:pt x="391" y="37"/>
                    </a:lnTo>
                    <a:lnTo>
                      <a:pt x="391" y="35"/>
                    </a:lnTo>
                    <a:lnTo>
                      <a:pt x="389" y="34"/>
                    </a:lnTo>
                    <a:lnTo>
                      <a:pt x="388" y="34"/>
                    </a:lnTo>
                    <a:lnTo>
                      <a:pt x="389" y="32"/>
                    </a:lnTo>
                    <a:lnTo>
                      <a:pt x="391" y="27"/>
                    </a:lnTo>
                    <a:lnTo>
                      <a:pt x="393" y="18"/>
                    </a:lnTo>
                    <a:lnTo>
                      <a:pt x="393" y="13"/>
                    </a:lnTo>
                    <a:lnTo>
                      <a:pt x="391" y="13"/>
                    </a:lnTo>
                    <a:lnTo>
                      <a:pt x="389" y="0"/>
                    </a:lnTo>
                    <a:lnTo>
                      <a:pt x="401" y="7"/>
                    </a:lnTo>
                    <a:lnTo>
                      <a:pt x="420" y="18"/>
                    </a:lnTo>
                    <a:close/>
                  </a:path>
                </a:pathLst>
              </a:custGeom>
              <a:solidFill>
                <a:srgbClr val="1730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26" name="Freeform 223"/>
              <p:cNvSpPr>
                <a:spLocks noEditPoints="1"/>
              </p:cNvSpPr>
              <p:nvPr/>
            </p:nvSpPr>
            <p:spPr bwMode="auto">
              <a:xfrm>
                <a:off x="2770188" y="922338"/>
                <a:ext cx="911225" cy="731838"/>
              </a:xfrm>
              <a:custGeom>
                <a:avLst/>
                <a:gdLst>
                  <a:gd name="T0" fmla="*/ 169 w 574"/>
                  <a:gd name="T1" fmla="*/ 93 h 461"/>
                  <a:gd name="T2" fmla="*/ 171 w 574"/>
                  <a:gd name="T3" fmla="*/ 119 h 461"/>
                  <a:gd name="T4" fmla="*/ 171 w 574"/>
                  <a:gd name="T5" fmla="*/ 139 h 461"/>
                  <a:gd name="T6" fmla="*/ 164 w 574"/>
                  <a:gd name="T7" fmla="*/ 120 h 461"/>
                  <a:gd name="T8" fmla="*/ 159 w 574"/>
                  <a:gd name="T9" fmla="*/ 98 h 461"/>
                  <a:gd name="T10" fmla="*/ 177 w 574"/>
                  <a:gd name="T11" fmla="*/ 64 h 461"/>
                  <a:gd name="T12" fmla="*/ 171 w 574"/>
                  <a:gd name="T13" fmla="*/ 58 h 461"/>
                  <a:gd name="T14" fmla="*/ 147 w 574"/>
                  <a:gd name="T15" fmla="*/ 39 h 461"/>
                  <a:gd name="T16" fmla="*/ 167 w 574"/>
                  <a:gd name="T17" fmla="*/ 63 h 461"/>
                  <a:gd name="T18" fmla="*/ 147 w 574"/>
                  <a:gd name="T19" fmla="*/ 64 h 461"/>
                  <a:gd name="T20" fmla="*/ 149 w 574"/>
                  <a:gd name="T21" fmla="*/ 44 h 461"/>
                  <a:gd name="T22" fmla="*/ 161 w 574"/>
                  <a:gd name="T23" fmla="*/ 39 h 461"/>
                  <a:gd name="T24" fmla="*/ 155 w 574"/>
                  <a:gd name="T25" fmla="*/ 34 h 461"/>
                  <a:gd name="T26" fmla="*/ 166 w 574"/>
                  <a:gd name="T27" fmla="*/ 2 h 461"/>
                  <a:gd name="T28" fmla="*/ 450 w 574"/>
                  <a:gd name="T29" fmla="*/ 78 h 461"/>
                  <a:gd name="T30" fmla="*/ 540 w 574"/>
                  <a:gd name="T31" fmla="*/ 259 h 461"/>
                  <a:gd name="T32" fmla="*/ 525 w 574"/>
                  <a:gd name="T33" fmla="*/ 327 h 461"/>
                  <a:gd name="T34" fmla="*/ 460 w 574"/>
                  <a:gd name="T35" fmla="*/ 451 h 461"/>
                  <a:gd name="T36" fmla="*/ 376 w 574"/>
                  <a:gd name="T37" fmla="*/ 430 h 461"/>
                  <a:gd name="T38" fmla="*/ 306 w 574"/>
                  <a:gd name="T39" fmla="*/ 425 h 461"/>
                  <a:gd name="T40" fmla="*/ 225 w 574"/>
                  <a:gd name="T41" fmla="*/ 425 h 461"/>
                  <a:gd name="T42" fmla="*/ 167 w 574"/>
                  <a:gd name="T43" fmla="*/ 413 h 461"/>
                  <a:gd name="T44" fmla="*/ 101 w 574"/>
                  <a:gd name="T45" fmla="*/ 415 h 461"/>
                  <a:gd name="T46" fmla="*/ 78 w 574"/>
                  <a:gd name="T47" fmla="*/ 369 h 461"/>
                  <a:gd name="T48" fmla="*/ 32 w 574"/>
                  <a:gd name="T49" fmla="*/ 305 h 461"/>
                  <a:gd name="T50" fmla="*/ 8 w 574"/>
                  <a:gd name="T51" fmla="*/ 291 h 461"/>
                  <a:gd name="T52" fmla="*/ 13 w 574"/>
                  <a:gd name="T53" fmla="*/ 251 h 461"/>
                  <a:gd name="T54" fmla="*/ 17 w 574"/>
                  <a:gd name="T55" fmla="*/ 273 h 461"/>
                  <a:gd name="T56" fmla="*/ 32 w 574"/>
                  <a:gd name="T57" fmla="*/ 247 h 461"/>
                  <a:gd name="T58" fmla="*/ 15 w 574"/>
                  <a:gd name="T59" fmla="*/ 237 h 461"/>
                  <a:gd name="T60" fmla="*/ 34 w 574"/>
                  <a:gd name="T61" fmla="*/ 222 h 461"/>
                  <a:gd name="T62" fmla="*/ 22 w 574"/>
                  <a:gd name="T63" fmla="*/ 207 h 461"/>
                  <a:gd name="T64" fmla="*/ 23 w 574"/>
                  <a:gd name="T65" fmla="*/ 183 h 461"/>
                  <a:gd name="T66" fmla="*/ 27 w 574"/>
                  <a:gd name="T67" fmla="*/ 127 h 461"/>
                  <a:gd name="T68" fmla="*/ 18 w 574"/>
                  <a:gd name="T69" fmla="*/ 90 h 461"/>
                  <a:gd name="T70" fmla="*/ 25 w 574"/>
                  <a:gd name="T71" fmla="*/ 54 h 461"/>
                  <a:gd name="T72" fmla="*/ 39 w 574"/>
                  <a:gd name="T73" fmla="*/ 42 h 461"/>
                  <a:gd name="T74" fmla="*/ 64 w 574"/>
                  <a:gd name="T75" fmla="*/ 68 h 461"/>
                  <a:gd name="T76" fmla="*/ 91 w 574"/>
                  <a:gd name="T77" fmla="*/ 85 h 461"/>
                  <a:gd name="T78" fmla="*/ 113 w 574"/>
                  <a:gd name="T79" fmla="*/ 97 h 461"/>
                  <a:gd name="T80" fmla="*/ 135 w 574"/>
                  <a:gd name="T81" fmla="*/ 107 h 461"/>
                  <a:gd name="T82" fmla="*/ 155 w 574"/>
                  <a:gd name="T83" fmla="*/ 105 h 461"/>
                  <a:gd name="T84" fmla="*/ 159 w 574"/>
                  <a:gd name="T85" fmla="*/ 120 h 461"/>
                  <a:gd name="T86" fmla="*/ 154 w 574"/>
                  <a:gd name="T87" fmla="*/ 141 h 461"/>
                  <a:gd name="T88" fmla="*/ 155 w 574"/>
                  <a:gd name="T89" fmla="*/ 144 h 461"/>
                  <a:gd name="T90" fmla="*/ 164 w 574"/>
                  <a:gd name="T91" fmla="*/ 151 h 461"/>
                  <a:gd name="T92" fmla="*/ 157 w 574"/>
                  <a:gd name="T93" fmla="*/ 169 h 461"/>
                  <a:gd name="T94" fmla="*/ 155 w 574"/>
                  <a:gd name="T95" fmla="*/ 190 h 461"/>
                  <a:gd name="T96" fmla="*/ 144 w 574"/>
                  <a:gd name="T97" fmla="*/ 200 h 461"/>
                  <a:gd name="T98" fmla="*/ 159 w 574"/>
                  <a:gd name="T99" fmla="*/ 207 h 461"/>
                  <a:gd name="T100" fmla="*/ 167 w 574"/>
                  <a:gd name="T101" fmla="*/ 176 h 461"/>
                  <a:gd name="T102" fmla="*/ 174 w 574"/>
                  <a:gd name="T103" fmla="*/ 149 h 461"/>
                  <a:gd name="T104" fmla="*/ 186 w 574"/>
                  <a:gd name="T105" fmla="*/ 125 h 461"/>
                  <a:gd name="T106" fmla="*/ 177 w 574"/>
                  <a:gd name="T107" fmla="*/ 105 h 461"/>
                  <a:gd name="T108" fmla="*/ 172 w 574"/>
                  <a:gd name="T109" fmla="*/ 105 h 461"/>
                  <a:gd name="T110" fmla="*/ 181 w 574"/>
                  <a:gd name="T111" fmla="*/ 86 h 461"/>
                  <a:gd name="T112" fmla="*/ 174 w 574"/>
                  <a:gd name="T113" fmla="*/ 70 h 461"/>
                  <a:gd name="T114" fmla="*/ 183 w 574"/>
                  <a:gd name="T115" fmla="*/ 75 h 461"/>
                  <a:gd name="T116" fmla="*/ 191 w 574"/>
                  <a:gd name="T117" fmla="*/ 54 h 461"/>
                  <a:gd name="T118" fmla="*/ 184 w 574"/>
                  <a:gd name="T119" fmla="*/ 46 h 461"/>
                  <a:gd name="T120" fmla="*/ 179 w 574"/>
                  <a:gd name="T121" fmla="*/ 1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4" h="461">
                    <a:moveTo>
                      <a:pt x="183" y="131"/>
                    </a:moveTo>
                    <a:lnTo>
                      <a:pt x="181" y="129"/>
                    </a:lnTo>
                    <a:lnTo>
                      <a:pt x="183" y="131"/>
                    </a:lnTo>
                    <a:close/>
                    <a:moveTo>
                      <a:pt x="176" y="80"/>
                    </a:moveTo>
                    <a:lnTo>
                      <a:pt x="174" y="83"/>
                    </a:lnTo>
                    <a:lnTo>
                      <a:pt x="174" y="85"/>
                    </a:lnTo>
                    <a:lnTo>
                      <a:pt x="176" y="86"/>
                    </a:lnTo>
                    <a:lnTo>
                      <a:pt x="177" y="90"/>
                    </a:lnTo>
                    <a:lnTo>
                      <a:pt x="179" y="92"/>
                    </a:lnTo>
                    <a:lnTo>
                      <a:pt x="177" y="93"/>
                    </a:lnTo>
                    <a:lnTo>
                      <a:pt x="176" y="93"/>
                    </a:lnTo>
                    <a:lnTo>
                      <a:pt x="176" y="95"/>
                    </a:lnTo>
                    <a:lnTo>
                      <a:pt x="174" y="93"/>
                    </a:lnTo>
                    <a:lnTo>
                      <a:pt x="172" y="92"/>
                    </a:lnTo>
                    <a:lnTo>
                      <a:pt x="171" y="92"/>
                    </a:lnTo>
                    <a:lnTo>
                      <a:pt x="169" y="92"/>
                    </a:lnTo>
                    <a:lnTo>
                      <a:pt x="169" y="93"/>
                    </a:lnTo>
                    <a:lnTo>
                      <a:pt x="167" y="93"/>
                    </a:lnTo>
                    <a:lnTo>
                      <a:pt x="167" y="95"/>
                    </a:lnTo>
                    <a:lnTo>
                      <a:pt x="166" y="97"/>
                    </a:lnTo>
                    <a:lnTo>
                      <a:pt x="164" y="98"/>
                    </a:lnTo>
                    <a:lnTo>
                      <a:pt x="167" y="100"/>
                    </a:lnTo>
                    <a:lnTo>
                      <a:pt x="169" y="102"/>
                    </a:lnTo>
                    <a:lnTo>
                      <a:pt x="169" y="103"/>
                    </a:lnTo>
                    <a:lnTo>
                      <a:pt x="169" y="105"/>
                    </a:lnTo>
                    <a:lnTo>
                      <a:pt x="169" y="107"/>
                    </a:lnTo>
                    <a:lnTo>
                      <a:pt x="169" y="109"/>
                    </a:lnTo>
                    <a:lnTo>
                      <a:pt x="169" y="112"/>
                    </a:lnTo>
                    <a:lnTo>
                      <a:pt x="169" y="114"/>
                    </a:lnTo>
                    <a:lnTo>
                      <a:pt x="167" y="114"/>
                    </a:lnTo>
                    <a:lnTo>
                      <a:pt x="167" y="117"/>
                    </a:lnTo>
                    <a:lnTo>
                      <a:pt x="167" y="120"/>
                    </a:lnTo>
                    <a:lnTo>
                      <a:pt x="169" y="120"/>
                    </a:lnTo>
                    <a:lnTo>
                      <a:pt x="171" y="119"/>
                    </a:lnTo>
                    <a:lnTo>
                      <a:pt x="171" y="117"/>
                    </a:lnTo>
                    <a:lnTo>
                      <a:pt x="171" y="115"/>
                    </a:lnTo>
                    <a:lnTo>
                      <a:pt x="172" y="117"/>
                    </a:lnTo>
                    <a:lnTo>
                      <a:pt x="174" y="120"/>
                    </a:lnTo>
                    <a:lnTo>
                      <a:pt x="174" y="122"/>
                    </a:lnTo>
                    <a:lnTo>
                      <a:pt x="174" y="124"/>
                    </a:lnTo>
                    <a:lnTo>
                      <a:pt x="177" y="125"/>
                    </a:lnTo>
                    <a:lnTo>
                      <a:pt x="177" y="131"/>
                    </a:lnTo>
                    <a:lnTo>
                      <a:pt x="177" y="132"/>
                    </a:lnTo>
                    <a:lnTo>
                      <a:pt x="177" y="134"/>
                    </a:lnTo>
                    <a:lnTo>
                      <a:pt x="177" y="136"/>
                    </a:lnTo>
                    <a:lnTo>
                      <a:pt x="176" y="137"/>
                    </a:lnTo>
                    <a:lnTo>
                      <a:pt x="174" y="139"/>
                    </a:lnTo>
                    <a:lnTo>
                      <a:pt x="174" y="141"/>
                    </a:lnTo>
                    <a:lnTo>
                      <a:pt x="172" y="141"/>
                    </a:lnTo>
                    <a:lnTo>
                      <a:pt x="172" y="139"/>
                    </a:lnTo>
                    <a:lnTo>
                      <a:pt x="171" y="139"/>
                    </a:lnTo>
                    <a:lnTo>
                      <a:pt x="171" y="137"/>
                    </a:lnTo>
                    <a:lnTo>
                      <a:pt x="171" y="136"/>
                    </a:lnTo>
                    <a:lnTo>
                      <a:pt x="171" y="134"/>
                    </a:lnTo>
                    <a:lnTo>
                      <a:pt x="171" y="132"/>
                    </a:lnTo>
                    <a:lnTo>
                      <a:pt x="171" y="129"/>
                    </a:lnTo>
                    <a:lnTo>
                      <a:pt x="169" y="129"/>
                    </a:lnTo>
                    <a:lnTo>
                      <a:pt x="167" y="129"/>
                    </a:lnTo>
                    <a:lnTo>
                      <a:pt x="167" y="131"/>
                    </a:lnTo>
                    <a:lnTo>
                      <a:pt x="166" y="131"/>
                    </a:lnTo>
                    <a:lnTo>
                      <a:pt x="164" y="131"/>
                    </a:lnTo>
                    <a:lnTo>
                      <a:pt x="164" y="129"/>
                    </a:lnTo>
                    <a:lnTo>
                      <a:pt x="166" y="129"/>
                    </a:lnTo>
                    <a:lnTo>
                      <a:pt x="166" y="127"/>
                    </a:lnTo>
                    <a:lnTo>
                      <a:pt x="164" y="125"/>
                    </a:lnTo>
                    <a:lnTo>
                      <a:pt x="164" y="124"/>
                    </a:lnTo>
                    <a:lnTo>
                      <a:pt x="162" y="122"/>
                    </a:lnTo>
                    <a:lnTo>
                      <a:pt x="164" y="120"/>
                    </a:lnTo>
                    <a:lnTo>
                      <a:pt x="164" y="119"/>
                    </a:lnTo>
                    <a:lnTo>
                      <a:pt x="164" y="117"/>
                    </a:lnTo>
                    <a:lnTo>
                      <a:pt x="164" y="115"/>
                    </a:lnTo>
                    <a:lnTo>
                      <a:pt x="166" y="112"/>
                    </a:lnTo>
                    <a:lnTo>
                      <a:pt x="166" y="110"/>
                    </a:lnTo>
                    <a:lnTo>
                      <a:pt x="166" y="109"/>
                    </a:lnTo>
                    <a:lnTo>
                      <a:pt x="166" y="107"/>
                    </a:lnTo>
                    <a:lnTo>
                      <a:pt x="166" y="105"/>
                    </a:lnTo>
                    <a:lnTo>
                      <a:pt x="164" y="105"/>
                    </a:lnTo>
                    <a:lnTo>
                      <a:pt x="162" y="105"/>
                    </a:lnTo>
                    <a:lnTo>
                      <a:pt x="162" y="107"/>
                    </a:lnTo>
                    <a:lnTo>
                      <a:pt x="162" y="105"/>
                    </a:lnTo>
                    <a:lnTo>
                      <a:pt x="162" y="103"/>
                    </a:lnTo>
                    <a:lnTo>
                      <a:pt x="161" y="103"/>
                    </a:lnTo>
                    <a:lnTo>
                      <a:pt x="161" y="102"/>
                    </a:lnTo>
                    <a:lnTo>
                      <a:pt x="159" y="100"/>
                    </a:lnTo>
                    <a:lnTo>
                      <a:pt x="159" y="98"/>
                    </a:lnTo>
                    <a:lnTo>
                      <a:pt x="157" y="97"/>
                    </a:lnTo>
                    <a:lnTo>
                      <a:pt x="161" y="93"/>
                    </a:lnTo>
                    <a:lnTo>
                      <a:pt x="162" y="90"/>
                    </a:lnTo>
                    <a:lnTo>
                      <a:pt x="164" y="88"/>
                    </a:lnTo>
                    <a:lnTo>
                      <a:pt x="166" y="86"/>
                    </a:lnTo>
                    <a:lnTo>
                      <a:pt x="169" y="83"/>
                    </a:lnTo>
                    <a:lnTo>
                      <a:pt x="169" y="81"/>
                    </a:lnTo>
                    <a:lnTo>
                      <a:pt x="171" y="78"/>
                    </a:lnTo>
                    <a:lnTo>
                      <a:pt x="172" y="78"/>
                    </a:lnTo>
                    <a:lnTo>
                      <a:pt x="172" y="80"/>
                    </a:lnTo>
                    <a:lnTo>
                      <a:pt x="174" y="78"/>
                    </a:lnTo>
                    <a:lnTo>
                      <a:pt x="176" y="78"/>
                    </a:lnTo>
                    <a:lnTo>
                      <a:pt x="176" y="80"/>
                    </a:lnTo>
                    <a:close/>
                    <a:moveTo>
                      <a:pt x="181" y="63"/>
                    </a:moveTo>
                    <a:lnTo>
                      <a:pt x="181" y="64"/>
                    </a:lnTo>
                    <a:lnTo>
                      <a:pt x="179" y="63"/>
                    </a:lnTo>
                    <a:lnTo>
                      <a:pt x="177" y="64"/>
                    </a:lnTo>
                    <a:lnTo>
                      <a:pt x="176" y="64"/>
                    </a:lnTo>
                    <a:lnTo>
                      <a:pt x="176" y="63"/>
                    </a:lnTo>
                    <a:lnTo>
                      <a:pt x="176" y="61"/>
                    </a:lnTo>
                    <a:lnTo>
                      <a:pt x="177" y="61"/>
                    </a:lnTo>
                    <a:lnTo>
                      <a:pt x="177" y="58"/>
                    </a:lnTo>
                    <a:lnTo>
                      <a:pt x="177" y="56"/>
                    </a:lnTo>
                    <a:lnTo>
                      <a:pt x="179" y="56"/>
                    </a:lnTo>
                    <a:lnTo>
                      <a:pt x="179" y="59"/>
                    </a:lnTo>
                    <a:lnTo>
                      <a:pt x="179" y="61"/>
                    </a:lnTo>
                    <a:lnTo>
                      <a:pt x="181" y="61"/>
                    </a:lnTo>
                    <a:lnTo>
                      <a:pt x="181" y="63"/>
                    </a:lnTo>
                    <a:close/>
                    <a:moveTo>
                      <a:pt x="174" y="61"/>
                    </a:moveTo>
                    <a:lnTo>
                      <a:pt x="172" y="61"/>
                    </a:lnTo>
                    <a:lnTo>
                      <a:pt x="171" y="61"/>
                    </a:lnTo>
                    <a:lnTo>
                      <a:pt x="171" y="59"/>
                    </a:lnTo>
                    <a:lnTo>
                      <a:pt x="172" y="58"/>
                    </a:lnTo>
                    <a:lnTo>
                      <a:pt x="171" y="58"/>
                    </a:lnTo>
                    <a:lnTo>
                      <a:pt x="171" y="56"/>
                    </a:lnTo>
                    <a:lnTo>
                      <a:pt x="172" y="56"/>
                    </a:lnTo>
                    <a:lnTo>
                      <a:pt x="172" y="54"/>
                    </a:lnTo>
                    <a:lnTo>
                      <a:pt x="174" y="53"/>
                    </a:lnTo>
                    <a:lnTo>
                      <a:pt x="176" y="54"/>
                    </a:lnTo>
                    <a:lnTo>
                      <a:pt x="176" y="56"/>
                    </a:lnTo>
                    <a:lnTo>
                      <a:pt x="176" y="58"/>
                    </a:lnTo>
                    <a:lnTo>
                      <a:pt x="174" y="61"/>
                    </a:lnTo>
                    <a:close/>
                    <a:moveTo>
                      <a:pt x="177" y="54"/>
                    </a:moveTo>
                    <a:lnTo>
                      <a:pt x="176" y="53"/>
                    </a:lnTo>
                    <a:lnTo>
                      <a:pt x="176" y="51"/>
                    </a:lnTo>
                    <a:lnTo>
                      <a:pt x="177" y="51"/>
                    </a:lnTo>
                    <a:lnTo>
                      <a:pt x="177" y="54"/>
                    </a:lnTo>
                    <a:close/>
                    <a:moveTo>
                      <a:pt x="144" y="34"/>
                    </a:moveTo>
                    <a:lnTo>
                      <a:pt x="145" y="36"/>
                    </a:lnTo>
                    <a:lnTo>
                      <a:pt x="147" y="37"/>
                    </a:lnTo>
                    <a:lnTo>
                      <a:pt x="147" y="39"/>
                    </a:lnTo>
                    <a:lnTo>
                      <a:pt x="147" y="41"/>
                    </a:lnTo>
                    <a:lnTo>
                      <a:pt x="149" y="42"/>
                    </a:lnTo>
                    <a:lnTo>
                      <a:pt x="147" y="42"/>
                    </a:lnTo>
                    <a:lnTo>
                      <a:pt x="147" y="41"/>
                    </a:lnTo>
                    <a:lnTo>
                      <a:pt x="142" y="36"/>
                    </a:lnTo>
                    <a:lnTo>
                      <a:pt x="142" y="34"/>
                    </a:lnTo>
                    <a:lnTo>
                      <a:pt x="144" y="34"/>
                    </a:lnTo>
                    <a:close/>
                    <a:moveTo>
                      <a:pt x="167" y="51"/>
                    </a:moveTo>
                    <a:lnTo>
                      <a:pt x="169" y="53"/>
                    </a:lnTo>
                    <a:lnTo>
                      <a:pt x="167" y="53"/>
                    </a:lnTo>
                    <a:lnTo>
                      <a:pt x="167" y="54"/>
                    </a:lnTo>
                    <a:lnTo>
                      <a:pt x="167" y="56"/>
                    </a:lnTo>
                    <a:lnTo>
                      <a:pt x="169" y="58"/>
                    </a:lnTo>
                    <a:lnTo>
                      <a:pt x="167" y="59"/>
                    </a:lnTo>
                    <a:lnTo>
                      <a:pt x="167" y="61"/>
                    </a:lnTo>
                    <a:lnTo>
                      <a:pt x="166" y="61"/>
                    </a:lnTo>
                    <a:lnTo>
                      <a:pt x="167" y="63"/>
                    </a:lnTo>
                    <a:lnTo>
                      <a:pt x="166" y="63"/>
                    </a:lnTo>
                    <a:lnTo>
                      <a:pt x="164" y="64"/>
                    </a:lnTo>
                    <a:lnTo>
                      <a:pt x="162" y="66"/>
                    </a:lnTo>
                    <a:lnTo>
                      <a:pt x="162" y="68"/>
                    </a:lnTo>
                    <a:lnTo>
                      <a:pt x="162" y="70"/>
                    </a:lnTo>
                    <a:lnTo>
                      <a:pt x="162" y="71"/>
                    </a:lnTo>
                    <a:lnTo>
                      <a:pt x="161" y="73"/>
                    </a:lnTo>
                    <a:lnTo>
                      <a:pt x="157" y="71"/>
                    </a:lnTo>
                    <a:lnTo>
                      <a:pt x="155" y="71"/>
                    </a:lnTo>
                    <a:lnTo>
                      <a:pt x="157" y="70"/>
                    </a:lnTo>
                    <a:lnTo>
                      <a:pt x="155" y="70"/>
                    </a:lnTo>
                    <a:lnTo>
                      <a:pt x="155" y="68"/>
                    </a:lnTo>
                    <a:lnTo>
                      <a:pt x="154" y="68"/>
                    </a:lnTo>
                    <a:lnTo>
                      <a:pt x="155" y="66"/>
                    </a:lnTo>
                    <a:lnTo>
                      <a:pt x="154" y="66"/>
                    </a:lnTo>
                    <a:lnTo>
                      <a:pt x="152" y="66"/>
                    </a:lnTo>
                    <a:lnTo>
                      <a:pt x="147" y="64"/>
                    </a:lnTo>
                    <a:lnTo>
                      <a:pt x="145" y="63"/>
                    </a:lnTo>
                    <a:lnTo>
                      <a:pt x="145" y="61"/>
                    </a:lnTo>
                    <a:lnTo>
                      <a:pt x="142" y="58"/>
                    </a:lnTo>
                    <a:lnTo>
                      <a:pt x="142" y="56"/>
                    </a:lnTo>
                    <a:lnTo>
                      <a:pt x="140" y="53"/>
                    </a:lnTo>
                    <a:lnTo>
                      <a:pt x="142" y="53"/>
                    </a:lnTo>
                    <a:lnTo>
                      <a:pt x="142" y="51"/>
                    </a:lnTo>
                    <a:lnTo>
                      <a:pt x="142" y="49"/>
                    </a:lnTo>
                    <a:lnTo>
                      <a:pt x="142" y="48"/>
                    </a:lnTo>
                    <a:lnTo>
                      <a:pt x="142" y="46"/>
                    </a:lnTo>
                    <a:lnTo>
                      <a:pt x="140" y="46"/>
                    </a:lnTo>
                    <a:lnTo>
                      <a:pt x="140" y="44"/>
                    </a:lnTo>
                    <a:lnTo>
                      <a:pt x="142" y="44"/>
                    </a:lnTo>
                    <a:lnTo>
                      <a:pt x="144" y="42"/>
                    </a:lnTo>
                    <a:lnTo>
                      <a:pt x="145" y="42"/>
                    </a:lnTo>
                    <a:lnTo>
                      <a:pt x="145" y="44"/>
                    </a:lnTo>
                    <a:lnTo>
                      <a:pt x="149" y="44"/>
                    </a:lnTo>
                    <a:lnTo>
                      <a:pt x="149" y="46"/>
                    </a:lnTo>
                    <a:lnTo>
                      <a:pt x="147" y="46"/>
                    </a:lnTo>
                    <a:lnTo>
                      <a:pt x="149" y="48"/>
                    </a:lnTo>
                    <a:lnTo>
                      <a:pt x="150" y="49"/>
                    </a:lnTo>
                    <a:lnTo>
                      <a:pt x="150" y="51"/>
                    </a:lnTo>
                    <a:lnTo>
                      <a:pt x="150" y="53"/>
                    </a:lnTo>
                    <a:lnTo>
                      <a:pt x="152" y="53"/>
                    </a:lnTo>
                    <a:lnTo>
                      <a:pt x="154" y="53"/>
                    </a:lnTo>
                    <a:lnTo>
                      <a:pt x="154" y="51"/>
                    </a:lnTo>
                    <a:lnTo>
                      <a:pt x="152" y="51"/>
                    </a:lnTo>
                    <a:lnTo>
                      <a:pt x="152" y="49"/>
                    </a:lnTo>
                    <a:lnTo>
                      <a:pt x="152" y="48"/>
                    </a:lnTo>
                    <a:lnTo>
                      <a:pt x="152" y="46"/>
                    </a:lnTo>
                    <a:lnTo>
                      <a:pt x="154" y="44"/>
                    </a:lnTo>
                    <a:lnTo>
                      <a:pt x="155" y="42"/>
                    </a:lnTo>
                    <a:lnTo>
                      <a:pt x="157" y="41"/>
                    </a:lnTo>
                    <a:lnTo>
                      <a:pt x="161" y="39"/>
                    </a:lnTo>
                    <a:lnTo>
                      <a:pt x="162" y="37"/>
                    </a:lnTo>
                    <a:lnTo>
                      <a:pt x="164" y="37"/>
                    </a:lnTo>
                    <a:lnTo>
                      <a:pt x="166" y="37"/>
                    </a:lnTo>
                    <a:lnTo>
                      <a:pt x="167" y="37"/>
                    </a:lnTo>
                    <a:lnTo>
                      <a:pt x="169" y="41"/>
                    </a:lnTo>
                    <a:lnTo>
                      <a:pt x="171" y="42"/>
                    </a:lnTo>
                    <a:lnTo>
                      <a:pt x="174" y="46"/>
                    </a:lnTo>
                    <a:lnTo>
                      <a:pt x="172" y="48"/>
                    </a:lnTo>
                    <a:lnTo>
                      <a:pt x="171" y="49"/>
                    </a:lnTo>
                    <a:lnTo>
                      <a:pt x="169" y="49"/>
                    </a:lnTo>
                    <a:lnTo>
                      <a:pt x="167" y="49"/>
                    </a:lnTo>
                    <a:lnTo>
                      <a:pt x="167" y="51"/>
                    </a:lnTo>
                    <a:close/>
                    <a:moveTo>
                      <a:pt x="155" y="39"/>
                    </a:moveTo>
                    <a:lnTo>
                      <a:pt x="154" y="39"/>
                    </a:lnTo>
                    <a:lnTo>
                      <a:pt x="155" y="37"/>
                    </a:lnTo>
                    <a:lnTo>
                      <a:pt x="154" y="36"/>
                    </a:lnTo>
                    <a:lnTo>
                      <a:pt x="155" y="34"/>
                    </a:lnTo>
                    <a:lnTo>
                      <a:pt x="157" y="34"/>
                    </a:lnTo>
                    <a:lnTo>
                      <a:pt x="157" y="37"/>
                    </a:lnTo>
                    <a:lnTo>
                      <a:pt x="155" y="39"/>
                    </a:lnTo>
                    <a:close/>
                    <a:moveTo>
                      <a:pt x="179" y="39"/>
                    </a:moveTo>
                    <a:lnTo>
                      <a:pt x="181" y="42"/>
                    </a:lnTo>
                    <a:lnTo>
                      <a:pt x="181" y="44"/>
                    </a:lnTo>
                    <a:lnTo>
                      <a:pt x="183" y="48"/>
                    </a:lnTo>
                    <a:lnTo>
                      <a:pt x="183" y="51"/>
                    </a:lnTo>
                    <a:lnTo>
                      <a:pt x="181" y="49"/>
                    </a:lnTo>
                    <a:lnTo>
                      <a:pt x="179" y="46"/>
                    </a:lnTo>
                    <a:lnTo>
                      <a:pt x="179" y="42"/>
                    </a:lnTo>
                    <a:lnTo>
                      <a:pt x="179" y="41"/>
                    </a:lnTo>
                    <a:lnTo>
                      <a:pt x="177" y="41"/>
                    </a:lnTo>
                    <a:lnTo>
                      <a:pt x="177" y="39"/>
                    </a:lnTo>
                    <a:lnTo>
                      <a:pt x="179" y="37"/>
                    </a:lnTo>
                    <a:lnTo>
                      <a:pt x="179" y="39"/>
                    </a:lnTo>
                    <a:close/>
                    <a:moveTo>
                      <a:pt x="166" y="2"/>
                    </a:moveTo>
                    <a:lnTo>
                      <a:pt x="166" y="5"/>
                    </a:lnTo>
                    <a:lnTo>
                      <a:pt x="164" y="3"/>
                    </a:lnTo>
                    <a:lnTo>
                      <a:pt x="162" y="3"/>
                    </a:lnTo>
                    <a:lnTo>
                      <a:pt x="162" y="2"/>
                    </a:lnTo>
                    <a:lnTo>
                      <a:pt x="162" y="0"/>
                    </a:lnTo>
                    <a:lnTo>
                      <a:pt x="166" y="2"/>
                    </a:lnTo>
                    <a:close/>
                    <a:moveTo>
                      <a:pt x="184" y="7"/>
                    </a:moveTo>
                    <a:lnTo>
                      <a:pt x="208" y="14"/>
                    </a:lnTo>
                    <a:lnTo>
                      <a:pt x="228" y="20"/>
                    </a:lnTo>
                    <a:lnTo>
                      <a:pt x="252" y="27"/>
                    </a:lnTo>
                    <a:lnTo>
                      <a:pt x="294" y="37"/>
                    </a:lnTo>
                    <a:lnTo>
                      <a:pt x="313" y="42"/>
                    </a:lnTo>
                    <a:lnTo>
                      <a:pt x="391" y="64"/>
                    </a:lnTo>
                    <a:lnTo>
                      <a:pt x="408" y="68"/>
                    </a:lnTo>
                    <a:lnTo>
                      <a:pt x="410" y="68"/>
                    </a:lnTo>
                    <a:lnTo>
                      <a:pt x="430" y="73"/>
                    </a:lnTo>
                    <a:lnTo>
                      <a:pt x="450" y="78"/>
                    </a:lnTo>
                    <a:lnTo>
                      <a:pt x="494" y="90"/>
                    </a:lnTo>
                    <a:lnTo>
                      <a:pt x="547" y="102"/>
                    </a:lnTo>
                    <a:lnTo>
                      <a:pt x="559" y="103"/>
                    </a:lnTo>
                    <a:lnTo>
                      <a:pt x="574" y="109"/>
                    </a:lnTo>
                    <a:lnTo>
                      <a:pt x="571" y="125"/>
                    </a:lnTo>
                    <a:lnTo>
                      <a:pt x="564" y="151"/>
                    </a:lnTo>
                    <a:lnTo>
                      <a:pt x="564" y="153"/>
                    </a:lnTo>
                    <a:lnTo>
                      <a:pt x="559" y="175"/>
                    </a:lnTo>
                    <a:lnTo>
                      <a:pt x="557" y="181"/>
                    </a:lnTo>
                    <a:lnTo>
                      <a:pt x="552" y="203"/>
                    </a:lnTo>
                    <a:lnTo>
                      <a:pt x="550" y="215"/>
                    </a:lnTo>
                    <a:lnTo>
                      <a:pt x="548" y="219"/>
                    </a:lnTo>
                    <a:lnTo>
                      <a:pt x="547" y="227"/>
                    </a:lnTo>
                    <a:lnTo>
                      <a:pt x="542" y="253"/>
                    </a:lnTo>
                    <a:lnTo>
                      <a:pt x="540" y="254"/>
                    </a:lnTo>
                    <a:lnTo>
                      <a:pt x="540" y="258"/>
                    </a:lnTo>
                    <a:lnTo>
                      <a:pt x="540" y="259"/>
                    </a:lnTo>
                    <a:lnTo>
                      <a:pt x="538" y="261"/>
                    </a:lnTo>
                    <a:lnTo>
                      <a:pt x="538" y="263"/>
                    </a:lnTo>
                    <a:lnTo>
                      <a:pt x="535" y="276"/>
                    </a:lnTo>
                    <a:lnTo>
                      <a:pt x="535" y="280"/>
                    </a:lnTo>
                    <a:lnTo>
                      <a:pt x="533" y="285"/>
                    </a:lnTo>
                    <a:lnTo>
                      <a:pt x="533" y="286"/>
                    </a:lnTo>
                    <a:lnTo>
                      <a:pt x="533" y="290"/>
                    </a:lnTo>
                    <a:lnTo>
                      <a:pt x="532" y="293"/>
                    </a:lnTo>
                    <a:lnTo>
                      <a:pt x="532" y="295"/>
                    </a:lnTo>
                    <a:lnTo>
                      <a:pt x="532" y="298"/>
                    </a:lnTo>
                    <a:lnTo>
                      <a:pt x="530" y="302"/>
                    </a:lnTo>
                    <a:lnTo>
                      <a:pt x="528" y="312"/>
                    </a:lnTo>
                    <a:lnTo>
                      <a:pt x="526" y="315"/>
                    </a:lnTo>
                    <a:lnTo>
                      <a:pt x="526" y="317"/>
                    </a:lnTo>
                    <a:lnTo>
                      <a:pt x="526" y="320"/>
                    </a:lnTo>
                    <a:lnTo>
                      <a:pt x="525" y="324"/>
                    </a:lnTo>
                    <a:lnTo>
                      <a:pt x="525" y="327"/>
                    </a:lnTo>
                    <a:lnTo>
                      <a:pt x="516" y="363"/>
                    </a:lnTo>
                    <a:lnTo>
                      <a:pt x="510" y="395"/>
                    </a:lnTo>
                    <a:lnTo>
                      <a:pt x="508" y="403"/>
                    </a:lnTo>
                    <a:lnTo>
                      <a:pt x="506" y="405"/>
                    </a:lnTo>
                    <a:lnTo>
                      <a:pt x="506" y="408"/>
                    </a:lnTo>
                    <a:lnTo>
                      <a:pt x="504" y="413"/>
                    </a:lnTo>
                    <a:lnTo>
                      <a:pt x="503" y="415"/>
                    </a:lnTo>
                    <a:lnTo>
                      <a:pt x="503" y="419"/>
                    </a:lnTo>
                    <a:lnTo>
                      <a:pt x="506" y="425"/>
                    </a:lnTo>
                    <a:lnTo>
                      <a:pt x="506" y="432"/>
                    </a:lnTo>
                    <a:lnTo>
                      <a:pt x="508" y="442"/>
                    </a:lnTo>
                    <a:lnTo>
                      <a:pt x="503" y="452"/>
                    </a:lnTo>
                    <a:lnTo>
                      <a:pt x="503" y="461"/>
                    </a:lnTo>
                    <a:lnTo>
                      <a:pt x="482" y="456"/>
                    </a:lnTo>
                    <a:lnTo>
                      <a:pt x="464" y="452"/>
                    </a:lnTo>
                    <a:lnTo>
                      <a:pt x="462" y="452"/>
                    </a:lnTo>
                    <a:lnTo>
                      <a:pt x="460" y="451"/>
                    </a:lnTo>
                    <a:lnTo>
                      <a:pt x="454" y="449"/>
                    </a:lnTo>
                    <a:lnTo>
                      <a:pt x="427" y="442"/>
                    </a:lnTo>
                    <a:lnTo>
                      <a:pt x="425" y="442"/>
                    </a:lnTo>
                    <a:lnTo>
                      <a:pt x="416" y="441"/>
                    </a:lnTo>
                    <a:lnTo>
                      <a:pt x="410" y="439"/>
                    </a:lnTo>
                    <a:lnTo>
                      <a:pt x="408" y="439"/>
                    </a:lnTo>
                    <a:lnTo>
                      <a:pt x="406" y="439"/>
                    </a:lnTo>
                    <a:lnTo>
                      <a:pt x="403" y="437"/>
                    </a:lnTo>
                    <a:lnTo>
                      <a:pt x="399" y="435"/>
                    </a:lnTo>
                    <a:lnTo>
                      <a:pt x="398" y="435"/>
                    </a:lnTo>
                    <a:lnTo>
                      <a:pt x="391" y="434"/>
                    </a:lnTo>
                    <a:lnTo>
                      <a:pt x="389" y="434"/>
                    </a:lnTo>
                    <a:lnTo>
                      <a:pt x="386" y="434"/>
                    </a:lnTo>
                    <a:lnTo>
                      <a:pt x="384" y="432"/>
                    </a:lnTo>
                    <a:lnTo>
                      <a:pt x="379" y="432"/>
                    </a:lnTo>
                    <a:lnTo>
                      <a:pt x="377" y="430"/>
                    </a:lnTo>
                    <a:lnTo>
                      <a:pt x="376" y="430"/>
                    </a:lnTo>
                    <a:lnTo>
                      <a:pt x="354" y="425"/>
                    </a:lnTo>
                    <a:lnTo>
                      <a:pt x="352" y="427"/>
                    </a:lnTo>
                    <a:lnTo>
                      <a:pt x="350" y="429"/>
                    </a:lnTo>
                    <a:lnTo>
                      <a:pt x="345" y="430"/>
                    </a:lnTo>
                    <a:lnTo>
                      <a:pt x="342" y="430"/>
                    </a:lnTo>
                    <a:lnTo>
                      <a:pt x="338" y="430"/>
                    </a:lnTo>
                    <a:lnTo>
                      <a:pt x="337" y="430"/>
                    </a:lnTo>
                    <a:lnTo>
                      <a:pt x="335" y="429"/>
                    </a:lnTo>
                    <a:lnTo>
                      <a:pt x="333" y="427"/>
                    </a:lnTo>
                    <a:lnTo>
                      <a:pt x="328" y="427"/>
                    </a:lnTo>
                    <a:lnTo>
                      <a:pt x="323" y="427"/>
                    </a:lnTo>
                    <a:lnTo>
                      <a:pt x="320" y="427"/>
                    </a:lnTo>
                    <a:lnTo>
                      <a:pt x="315" y="427"/>
                    </a:lnTo>
                    <a:lnTo>
                      <a:pt x="313" y="427"/>
                    </a:lnTo>
                    <a:lnTo>
                      <a:pt x="310" y="424"/>
                    </a:lnTo>
                    <a:lnTo>
                      <a:pt x="308" y="424"/>
                    </a:lnTo>
                    <a:lnTo>
                      <a:pt x="306" y="425"/>
                    </a:lnTo>
                    <a:lnTo>
                      <a:pt x="301" y="430"/>
                    </a:lnTo>
                    <a:lnTo>
                      <a:pt x="293" y="429"/>
                    </a:lnTo>
                    <a:lnTo>
                      <a:pt x="291" y="429"/>
                    </a:lnTo>
                    <a:lnTo>
                      <a:pt x="286" y="429"/>
                    </a:lnTo>
                    <a:lnTo>
                      <a:pt x="276" y="429"/>
                    </a:lnTo>
                    <a:lnTo>
                      <a:pt x="264" y="430"/>
                    </a:lnTo>
                    <a:lnTo>
                      <a:pt x="262" y="432"/>
                    </a:lnTo>
                    <a:lnTo>
                      <a:pt x="257" y="435"/>
                    </a:lnTo>
                    <a:lnTo>
                      <a:pt x="244" y="434"/>
                    </a:lnTo>
                    <a:lnTo>
                      <a:pt x="237" y="434"/>
                    </a:lnTo>
                    <a:lnTo>
                      <a:pt x="235" y="432"/>
                    </a:lnTo>
                    <a:lnTo>
                      <a:pt x="235" y="430"/>
                    </a:lnTo>
                    <a:lnTo>
                      <a:pt x="233" y="427"/>
                    </a:lnTo>
                    <a:lnTo>
                      <a:pt x="232" y="425"/>
                    </a:lnTo>
                    <a:lnTo>
                      <a:pt x="228" y="425"/>
                    </a:lnTo>
                    <a:lnTo>
                      <a:pt x="227" y="425"/>
                    </a:lnTo>
                    <a:lnTo>
                      <a:pt x="225" y="425"/>
                    </a:lnTo>
                    <a:lnTo>
                      <a:pt x="223" y="427"/>
                    </a:lnTo>
                    <a:lnTo>
                      <a:pt x="215" y="429"/>
                    </a:lnTo>
                    <a:lnTo>
                      <a:pt x="210" y="429"/>
                    </a:lnTo>
                    <a:lnTo>
                      <a:pt x="208" y="430"/>
                    </a:lnTo>
                    <a:lnTo>
                      <a:pt x="205" y="432"/>
                    </a:lnTo>
                    <a:lnTo>
                      <a:pt x="203" y="429"/>
                    </a:lnTo>
                    <a:lnTo>
                      <a:pt x="194" y="427"/>
                    </a:lnTo>
                    <a:lnTo>
                      <a:pt x="193" y="427"/>
                    </a:lnTo>
                    <a:lnTo>
                      <a:pt x="184" y="427"/>
                    </a:lnTo>
                    <a:lnTo>
                      <a:pt x="184" y="425"/>
                    </a:lnTo>
                    <a:lnTo>
                      <a:pt x="184" y="422"/>
                    </a:lnTo>
                    <a:lnTo>
                      <a:pt x="177" y="417"/>
                    </a:lnTo>
                    <a:lnTo>
                      <a:pt x="176" y="415"/>
                    </a:lnTo>
                    <a:lnTo>
                      <a:pt x="174" y="415"/>
                    </a:lnTo>
                    <a:lnTo>
                      <a:pt x="171" y="415"/>
                    </a:lnTo>
                    <a:lnTo>
                      <a:pt x="169" y="415"/>
                    </a:lnTo>
                    <a:lnTo>
                      <a:pt x="167" y="413"/>
                    </a:lnTo>
                    <a:lnTo>
                      <a:pt x="164" y="410"/>
                    </a:lnTo>
                    <a:lnTo>
                      <a:pt x="162" y="410"/>
                    </a:lnTo>
                    <a:lnTo>
                      <a:pt x="155" y="410"/>
                    </a:lnTo>
                    <a:lnTo>
                      <a:pt x="149" y="410"/>
                    </a:lnTo>
                    <a:lnTo>
                      <a:pt x="147" y="408"/>
                    </a:lnTo>
                    <a:lnTo>
                      <a:pt x="142" y="407"/>
                    </a:lnTo>
                    <a:lnTo>
                      <a:pt x="137" y="407"/>
                    </a:lnTo>
                    <a:lnTo>
                      <a:pt x="135" y="408"/>
                    </a:lnTo>
                    <a:lnTo>
                      <a:pt x="133" y="410"/>
                    </a:lnTo>
                    <a:lnTo>
                      <a:pt x="132" y="410"/>
                    </a:lnTo>
                    <a:lnTo>
                      <a:pt x="127" y="412"/>
                    </a:lnTo>
                    <a:lnTo>
                      <a:pt x="117" y="415"/>
                    </a:lnTo>
                    <a:lnTo>
                      <a:pt x="115" y="413"/>
                    </a:lnTo>
                    <a:lnTo>
                      <a:pt x="111" y="413"/>
                    </a:lnTo>
                    <a:lnTo>
                      <a:pt x="110" y="415"/>
                    </a:lnTo>
                    <a:lnTo>
                      <a:pt x="105" y="415"/>
                    </a:lnTo>
                    <a:lnTo>
                      <a:pt x="101" y="415"/>
                    </a:lnTo>
                    <a:lnTo>
                      <a:pt x="100" y="413"/>
                    </a:lnTo>
                    <a:lnTo>
                      <a:pt x="98" y="412"/>
                    </a:lnTo>
                    <a:lnTo>
                      <a:pt x="96" y="410"/>
                    </a:lnTo>
                    <a:lnTo>
                      <a:pt x="89" y="407"/>
                    </a:lnTo>
                    <a:lnTo>
                      <a:pt x="79" y="400"/>
                    </a:lnTo>
                    <a:lnTo>
                      <a:pt x="78" y="398"/>
                    </a:lnTo>
                    <a:lnTo>
                      <a:pt x="74" y="395"/>
                    </a:lnTo>
                    <a:lnTo>
                      <a:pt x="72" y="393"/>
                    </a:lnTo>
                    <a:lnTo>
                      <a:pt x="72" y="390"/>
                    </a:lnTo>
                    <a:lnTo>
                      <a:pt x="72" y="388"/>
                    </a:lnTo>
                    <a:lnTo>
                      <a:pt x="74" y="385"/>
                    </a:lnTo>
                    <a:lnTo>
                      <a:pt x="74" y="383"/>
                    </a:lnTo>
                    <a:lnTo>
                      <a:pt x="76" y="381"/>
                    </a:lnTo>
                    <a:lnTo>
                      <a:pt x="76" y="378"/>
                    </a:lnTo>
                    <a:lnTo>
                      <a:pt x="74" y="374"/>
                    </a:lnTo>
                    <a:lnTo>
                      <a:pt x="76" y="373"/>
                    </a:lnTo>
                    <a:lnTo>
                      <a:pt x="78" y="369"/>
                    </a:lnTo>
                    <a:lnTo>
                      <a:pt x="78" y="368"/>
                    </a:lnTo>
                    <a:lnTo>
                      <a:pt x="79" y="356"/>
                    </a:lnTo>
                    <a:lnTo>
                      <a:pt x="78" y="344"/>
                    </a:lnTo>
                    <a:lnTo>
                      <a:pt x="76" y="341"/>
                    </a:lnTo>
                    <a:lnTo>
                      <a:pt x="64" y="324"/>
                    </a:lnTo>
                    <a:lnTo>
                      <a:pt x="61" y="322"/>
                    </a:lnTo>
                    <a:lnTo>
                      <a:pt x="57" y="324"/>
                    </a:lnTo>
                    <a:lnTo>
                      <a:pt x="52" y="325"/>
                    </a:lnTo>
                    <a:lnTo>
                      <a:pt x="45" y="324"/>
                    </a:lnTo>
                    <a:lnTo>
                      <a:pt x="42" y="319"/>
                    </a:lnTo>
                    <a:lnTo>
                      <a:pt x="44" y="312"/>
                    </a:lnTo>
                    <a:lnTo>
                      <a:pt x="44" y="310"/>
                    </a:lnTo>
                    <a:lnTo>
                      <a:pt x="42" y="307"/>
                    </a:lnTo>
                    <a:lnTo>
                      <a:pt x="37" y="307"/>
                    </a:lnTo>
                    <a:lnTo>
                      <a:pt x="37" y="305"/>
                    </a:lnTo>
                    <a:lnTo>
                      <a:pt x="35" y="305"/>
                    </a:lnTo>
                    <a:lnTo>
                      <a:pt x="32" y="305"/>
                    </a:lnTo>
                    <a:lnTo>
                      <a:pt x="28" y="303"/>
                    </a:lnTo>
                    <a:lnTo>
                      <a:pt x="28" y="302"/>
                    </a:lnTo>
                    <a:lnTo>
                      <a:pt x="28" y="300"/>
                    </a:lnTo>
                    <a:lnTo>
                      <a:pt x="28" y="298"/>
                    </a:lnTo>
                    <a:lnTo>
                      <a:pt x="27" y="298"/>
                    </a:lnTo>
                    <a:lnTo>
                      <a:pt x="25" y="298"/>
                    </a:lnTo>
                    <a:lnTo>
                      <a:pt x="25" y="300"/>
                    </a:lnTo>
                    <a:lnTo>
                      <a:pt x="23" y="298"/>
                    </a:lnTo>
                    <a:lnTo>
                      <a:pt x="22" y="300"/>
                    </a:lnTo>
                    <a:lnTo>
                      <a:pt x="22" y="298"/>
                    </a:lnTo>
                    <a:lnTo>
                      <a:pt x="20" y="298"/>
                    </a:lnTo>
                    <a:lnTo>
                      <a:pt x="13" y="302"/>
                    </a:lnTo>
                    <a:lnTo>
                      <a:pt x="11" y="300"/>
                    </a:lnTo>
                    <a:lnTo>
                      <a:pt x="10" y="300"/>
                    </a:lnTo>
                    <a:lnTo>
                      <a:pt x="8" y="297"/>
                    </a:lnTo>
                    <a:lnTo>
                      <a:pt x="8" y="293"/>
                    </a:lnTo>
                    <a:lnTo>
                      <a:pt x="8" y="291"/>
                    </a:lnTo>
                    <a:lnTo>
                      <a:pt x="6" y="290"/>
                    </a:lnTo>
                    <a:lnTo>
                      <a:pt x="5" y="290"/>
                    </a:lnTo>
                    <a:lnTo>
                      <a:pt x="3" y="291"/>
                    </a:lnTo>
                    <a:lnTo>
                      <a:pt x="3" y="293"/>
                    </a:lnTo>
                    <a:lnTo>
                      <a:pt x="1" y="293"/>
                    </a:lnTo>
                    <a:lnTo>
                      <a:pt x="0" y="295"/>
                    </a:lnTo>
                    <a:lnTo>
                      <a:pt x="0" y="293"/>
                    </a:lnTo>
                    <a:lnTo>
                      <a:pt x="1" y="291"/>
                    </a:lnTo>
                    <a:lnTo>
                      <a:pt x="1" y="290"/>
                    </a:lnTo>
                    <a:lnTo>
                      <a:pt x="3" y="288"/>
                    </a:lnTo>
                    <a:lnTo>
                      <a:pt x="5" y="281"/>
                    </a:lnTo>
                    <a:lnTo>
                      <a:pt x="6" y="278"/>
                    </a:lnTo>
                    <a:lnTo>
                      <a:pt x="8" y="269"/>
                    </a:lnTo>
                    <a:lnTo>
                      <a:pt x="11" y="261"/>
                    </a:lnTo>
                    <a:lnTo>
                      <a:pt x="11" y="256"/>
                    </a:lnTo>
                    <a:lnTo>
                      <a:pt x="13" y="253"/>
                    </a:lnTo>
                    <a:lnTo>
                      <a:pt x="13" y="251"/>
                    </a:lnTo>
                    <a:lnTo>
                      <a:pt x="15" y="251"/>
                    </a:lnTo>
                    <a:lnTo>
                      <a:pt x="15" y="254"/>
                    </a:lnTo>
                    <a:lnTo>
                      <a:pt x="13" y="254"/>
                    </a:lnTo>
                    <a:lnTo>
                      <a:pt x="15" y="258"/>
                    </a:lnTo>
                    <a:lnTo>
                      <a:pt x="15" y="259"/>
                    </a:lnTo>
                    <a:lnTo>
                      <a:pt x="13" y="261"/>
                    </a:lnTo>
                    <a:lnTo>
                      <a:pt x="13" y="264"/>
                    </a:lnTo>
                    <a:lnTo>
                      <a:pt x="11" y="269"/>
                    </a:lnTo>
                    <a:lnTo>
                      <a:pt x="10" y="273"/>
                    </a:lnTo>
                    <a:lnTo>
                      <a:pt x="11" y="275"/>
                    </a:lnTo>
                    <a:lnTo>
                      <a:pt x="13" y="273"/>
                    </a:lnTo>
                    <a:lnTo>
                      <a:pt x="13" y="271"/>
                    </a:lnTo>
                    <a:lnTo>
                      <a:pt x="13" y="269"/>
                    </a:lnTo>
                    <a:lnTo>
                      <a:pt x="15" y="269"/>
                    </a:lnTo>
                    <a:lnTo>
                      <a:pt x="15" y="271"/>
                    </a:lnTo>
                    <a:lnTo>
                      <a:pt x="15" y="273"/>
                    </a:lnTo>
                    <a:lnTo>
                      <a:pt x="17" y="273"/>
                    </a:lnTo>
                    <a:lnTo>
                      <a:pt x="18" y="269"/>
                    </a:lnTo>
                    <a:lnTo>
                      <a:pt x="22" y="269"/>
                    </a:lnTo>
                    <a:lnTo>
                      <a:pt x="22" y="268"/>
                    </a:lnTo>
                    <a:lnTo>
                      <a:pt x="22" y="266"/>
                    </a:lnTo>
                    <a:lnTo>
                      <a:pt x="22" y="264"/>
                    </a:lnTo>
                    <a:lnTo>
                      <a:pt x="22" y="263"/>
                    </a:lnTo>
                    <a:lnTo>
                      <a:pt x="22" y="261"/>
                    </a:lnTo>
                    <a:lnTo>
                      <a:pt x="22" y="259"/>
                    </a:lnTo>
                    <a:lnTo>
                      <a:pt x="20" y="258"/>
                    </a:lnTo>
                    <a:lnTo>
                      <a:pt x="20" y="254"/>
                    </a:lnTo>
                    <a:lnTo>
                      <a:pt x="22" y="254"/>
                    </a:lnTo>
                    <a:lnTo>
                      <a:pt x="23" y="254"/>
                    </a:lnTo>
                    <a:lnTo>
                      <a:pt x="23" y="253"/>
                    </a:lnTo>
                    <a:lnTo>
                      <a:pt x="25" y="251"/>
                    </a:lnTo>
                    <a:lnTo>
                      <a:pt x="27" y="251"/>
                    </a:lnTo>
                    <a:lnTo>
                      <a:pt x="30" y="249"/>
                    </a:lnTo>
                    <a:lnTo>
                      <a:pt x="32" y="247"/>
                    </a:lnTo>
                    <a:lnTo>
                      <a:pt x="30" y="246"/>
                    </a:lnTo>
                    <a:lnTo>
                      <a:pt x="30" y="242"/>
                    </a:lnTo>
                    <a:lnTo>
                      <a:pt x="28" y="242"/>
                    </a:lnTo>
                    <a:lnTo>
                      <a:pt x="27" y="244"/>
                    </a:lnTo>
                    <a:lnTo>
                      <a:pt x="25" y="244"/>
                    </a:lnTo>
                    <a:lnTo>
                      <a:pt x="23" y="242"/>
                    </a:lnTo>
                    <a:lnTo>
                      <a:pt x="22" y="244"/>
                    </a:lnTo>
                    <a:lnTo>
                      <a:pt x="22" y="246"/>
                    </a:lnTo>
                    <a:lnTo>
                      <a:pt x="23" y="246"/>
                    </a:lnTo>
                    <a:lnTo>
                      <a:pt x="22" y="246"/>
                    </a:lnTo>
                    <a:lnTo>
                      <a:pt x="20" y="246"/>
                    </a:lnTo>
                    <a:lnTo>
                      <a:pt x="18" y="244"/>
                    </a:lnTo>
                    <a:lnTo>
                      <a:pt x="18" y="242"/>
                    </a:lnTo>
                    <a:lnTo>
                      <a:pt x="17" y="241"/>
                    </a:lnTo>
                    <a:lnTo>
                      <a:pt x="15" y="241"/>
                    </a:lnTo>
                    <a:lnTo>
                      <a:pt x="15" y="239"/>
                    </a:lnTo>
                    <a:lnTo>
                      <a:pt x="15" y="237"/>
                    </a:lnTo>
                    <a:lnTo>
                      <a:pt x="17" y="234"/>
                    </a:lnTo>
                    <a:lnTo>
                      <a:pt x="17" y="230"/>
                    </a:lnTo>
                    <a:lnTo>
                      <a:pt x="17" y="229"/>
                    </a:lnTo>
                    <a:lnTo>
                      <a:pt x="18" y="224"/>
                    </a:lnTo>
                    <a:lnTo>
                      <a:pt x="18" y="220"/>
                    </a:lnTo>
                    <a:lnTo>
                      <a:pt x="20" y="219"/>
                    </a:lnTo>
                    <a:lnTo>
                      <a:pt x="20" y="220"/>
                    </a:lnTo>
                    <a:lnTo>
                      <a:pt x="20" y="222"/>
                    </a:lnTo>
                    <a:lnTo>
                      <a:pt x="20" y="225"/>
                    </a:lnTo>
                    <a:lnTo>
                      <a:pt x="22" y="225"/>
                    </a:lnTo>
                    <a:lnTo>
                      <a:pt x="23" y="224"/>
                    </a:lnTo>
                    <a:lnTo>
                      <a:pt x="25" y="222"/>
                    </a:lnTo>
                    <a:lnTo>
                      <a:pt x="27" y="222"/>
                    </a:lnTo>
                    <a:lnTo>
                      <a:pt x="28" y="220"/>
                    </a:lnTo>
                    <a:lnTo>
                      <a:pt x="30" y="220"/>
                    </a:lnTo>
                    <a:lnTo>
                      <a:pt x="30" y="222"/>
                    </a:lnTo>
                    <a:lnTo>
                      <a:pt x="34" y="222"/>
                    </a:lnTo>
                    <a:lnTo>
                      <a:pt x="37" y="220"/>
                    </a:lnTo>
                    <a:lnTo>
                      <a:pt x="39" y="220"/>
                    </a:lnTo>
                    <a:lnTo>
                      <a:pt x="39" y="219"/>
                    </a:lnTo>
                    <a:lnTo>
                      <a:pt x="37" y="217"/>
                    </a:lnTo>
                    <a:lnTo>
                      <a:pt x="35" y="217"/>
                    </a:lnTo>
                    <a:lnTo>
                      <a:pt x="34" y="217"/>
                    </a:lnTo>
                    <a:lnTo>
                      <a:pt x="34" y="215"/>
                    </a:lnTo>
                    <a:lnTo>
                      <a:pt x="30" y="214"/>
                    </a:lnTo>
                    <a:lnTo>
                      <a:pt x="28" y="212"/>
                    </a:lnTo>
                    <a:lnTo>
                      <a:pt x="30" y="212"/>
                    </a:lnTo>
                    <a:lnTo>
                      <a:pt x="30" y="210"/>
                    </a:lnTo>
                    <a:lnTo>
                      <a:pt x="30" y="208"/>
                    </a:lnTo>
                    <a:lnTo>
                      <a:pt x="27" y="205"/>
                    </a:lnTo>
                    <a:lnTo>
                      <a:pt x="25" y="205"/>
                    </a:lnTo>
                    <a:lnTo>
                      <a:pt x="23" y="205"/>
                    </a:lnTo>
                    <a:lnTo>
                      <a:pt x="22" y="205"/>
                    </a:lnTo>
                    <a:lnTo>
                      <a:pt x="22" y="207"/>
                    </a:lnTo>
                    <a:lnTo>
                      <a:pt x="20" y="210"/>
                    </a:lnTo>
                    <a:lnTo>
                      <a:pt x="20" y="212"/>
                    </a:lnTo>
                    <a:lnTo>
                      <a:pt x="20" y="215"/>
                    </a:lnTo>
                    <a:lnTo>
                      <a:pt x="18" y="215"/>
                    </a:lnTo>
                    <a:lnTo>
                      <a:pt x="17" y="217"/>
                    </a:lnTo>
                    <a:lnTo>
                      <a:pt x="15" y="217"/>
                    </a:lnTo>
                    <a:lnTo>
                      <a:pt x="17" y="215"/>
                    </a:lnTo>
                    <a:lnTo>
                      <a:pt x="17" y="214"/>
                    </a:lnTo>
                    <a:lnTo>
                      <a:pt x="18" y="208"/>
                    </a:lnTo>
                    <a:lnTo>
                      <a:pt x="22" y="200"/>
                    </a:lnTo>
                    <a:lnTo>
                      <a:pt x="22" y="197"/>
                    </a:lnTo>
                    <a:lnTo>
                      <a:pt x="22" y="193"/>
                    </a:lnTo>
                    <a:lnTo>
                      <a:pt x="23" y="193"/>
                    </a:lnTo>
                    <a:lnTo>
                      <a:pt x="22" y="192"/>
                    </a:lnTo>
                    <a:lnTo>
                      <a:pt x="23" y="192"/>
                    </a:lnTo>
                    <a:lnTo>
                      <a:pt x="23" y="188"/>
                    </a:lnTo>
                    <a:lnTo>
                      <a:pt x="23" y="183"/>
                    </a:lnTo>
                    <a:lnTo>
                      <a:pt x="25" y="173"/>
                    </a:lnTo>
                    <a:lnTo>
                      <a:pt x="23" y="173"/>
                    </a:lnTo>
                    <a:lnTo>
                      <a:pt x="23" y="171"/>
                    </a:lnTo>
                    <a:lnTo>
                      <a:pt x="22" y="168"/>
                    </a:lnTo>
                    <a:lnTo>
                      <a:pt x="22" y="166"/>
                    </a:lnTo>
                    <a:lnTo>
                      <a:pt x="22" y="164"/>
                    </a:lnTo>
                    <a:lnTo>
                      <a:pt x="22" y="163"/>
                    </a:lnTo>
                    <a:lnTo>
                      <a:pt x="22" y="159"/>
                    </a:lnTo>
                    <a:lnTo>
                      <a:pt x="22" y="158"/>
                    </a:lnTo>
                    <a:lnTo>
                      <a:pt x="23" y="147"/>
                    </a:lnTo>
                    <a:lnTo>
                      <a:pt x="25" y="142"/>
                    </a:lnTo>
                    <a:lnTo>
                      <a:pt x="25" y="141"/>
                    </a:lnTo>
                    <a:lnTo>
                      <a:pt x="25" y="137"/>
                    </a:lnTo>
                    <a:lnTo>
                      <a:pt x="27" y="136"/>
                    </a:lnTo>
                    <a:lnTo>
                      <a:pt x="27" y="134"/>
                    </a:lnTo>
                    <a:lnTo>
                      <a:pt x="27" y="131"/>
                    </a:lnTo>
                    <a:lnTo>
                      <a:pt x="27" y="127"/>
                    </a:lnTo>
                    <a:lnTo>
                      <a:pt x="27" y="124"/>
                    </a:lnTo>
                    <a:lnTo>
                      <a:pt x="27" y="120"/>
                    </a:lnTo>
                    <a:lnTo>
                      <a:pt x="27" y="119"/>
                    </a:lnTo>
                    <a:lnTo>
                      <a:pt x="27" y="117"/>
                    </a:lnTo>
                    <a:lnTo>
                      <a:pt x="27" y="114"/>
                    </a:lnTo>
                    <a:lnTo>
                      <a:pt x="25" y="114"/>
                    </a:lnTo>
                    <a:lnTo>
                      <a:pt x="25" y="110"/>
                    </a:lnTo>
                    <a:lnTo>
                      <a:pt x="25" y="107"/>
                    </a:lnTo>
                    <a:lnTo>
                      <a:pt x="23" y="107"/>
                    </a:lnTo>
                    <a:lnTo>
                      <a:pt x="23" y="103"/>
                    </a:lnTo>
                    <a:lnTo>
                      <a:pt x="22" y="102"/>
                    </a:lnTo>
                    <a:lnTo>
                      <a:pt x="22" y="100"/>
                    </a:lnTo>
                    <a:lnTo>
                      <a:pt x="22" y="98"/>
                    </a:lnTo>
                    <a:lnTo>
                      <a:pt x="20" y="98"/>
                    </a:lnTo>
                    <a:lnTo>
                      <a:pt x="18" y="97"/>
                    </a:lnTo>
                    <a:lnTo>
                      <a:pt x="18" y="95"/>
                    </a:lnTo>
                    <a:lnTo>
                      <a:pt x="18" y="90"/>
                    </a:lnTo>
                    <a:lnTo>
                      <a:pt x="18" y="88"/>
                    </a:lnTo>
                    <a:lnTo>
                      <a:pt x="18" y="86"/>
                    </a:lnTo>
                    <a:lnTo>
                      <a:pt x="18" y="85"/>
                    </a:lnTo>
                    <a:lnTo>
                      <a:pt x="20" y="81"/>
                    </a:lnTo>
                    <a:lnTo>
                      <a:pt x="20" y="78"/>
                    </a:lnTo>
                    <a:lnTo>
                      <a:pt x="20" y="76"/>
                    </a:lnTo>
                    <a:lnTo>
                      <a:pt x="20" y="75"/>
                    </a:lnTo>
                    <a:lnTo>
                      <a:pt x="22" y="73"/>
                    </a:lnTo>
                    <a:lnTo>
                      <a:pt x="22" y="71"/>
                    </a:lnTo>
                    <a:lnTo>
                      <a:pt x="22" y="70"/>
                    </a:lnTo>
                    <a:lnTo>
                      <a:pt x="22" y="64"/>
                    </a:lnTo>
                    <a:lnTo>
                      <a:pt x="22" y="63"/>
                    </a:lnTo>
                    <a:lnTo>
                      <a:pt x="23" y="61"/>
                    </a:lnTo>
                    <a:lnTo>
                      <a:pt x="25" y="59"/>
                    </a:lnTo>
                    <a:lnTo>
                      <a:pt x="25" y="58"/>
                    </a:lnTo>
                    <a:lnTo>
                      <a:pt x="27" y="58"/>
                    </a:lnTo>
                    <a:lnTo>
                      <a:pt x="25" y="54"/>
                    </a:lnTo>
                    <a:lnTo>
                      <a:pt x="27" y="54"/>
                    </a:lnTo>
                    <a:lnTo>
                      <a:pt x="28" y="53"/>
                    </a:lnTo>
                    <a:lnTo>
                      <a:pt x="30" y="49"/>
                    </a:lnTo>
                    <a:lnTo>
                      <a:pt x="32" y="48"/>
                    </a:lnTo>
                    <a:lnTo>
                      <a:pt x="32" y="46"/>
                    </a:lnTo>
                    <a:lnTo>
                      <a:pt x="32" y="44"/>
                    </a:lnTo>
                    <a:lnTo>
                      <a:pt x="30" y="42"/>
                    </a:lnTo>
                    <a:lnTo>
                      <a:pt x="30" y="41"/>
                    </a:lnTo>
                    <a:lnTo>
                      <a:pt x="28" y="39"/>
                    </a:lnTo>
                    <a:lnTo>
                      <a:pt x="28" y="37"/>
                    </a:lnTo>
                    <a:lnTo>
                      <a:pt x="30" y="37"/>
                    </a:lnTo>
                    <a:lnTo>
                      <a:pt x="32" y="37"/>
                    </a:lnTo>
                    <a:lnTo>
                      <a:pt x="35" y="39"/>
                    </a:lnTo>
                    <a:lnTo>
                      <a:pt x="35" y="41"/>
                    </a:lnTo>
                    <a:lnTo>
                      <a:pt x="37" y="41"/>
                    </a:lnTo>
                    <a:lnTo>
                      <a:pt x="39" y="41"/>
                    </a:lnTo>
                    <a:lnTo>
                      <a:pt x="39" y="42"/>
                    </a:lnTo>
                    <a:lnTo>
                      <a:pt x="40" y="42"/>
                    </a:lnTo>
                    <a:lnTo>
                      <a:pt x="40" y="44"/>
                    </a:lnTo>
                    <a:lnTo>
                      <a:pt x="40" y="46"/>
                    </a:lnTo>
                    <a:lnTo>
                      <a:pt x="42" y="46"/>
                    </a:lnTo>
                    <a:lnTo>
                      <a:pt x="42" y="48"/>
                    </a:lnTo>
                    <a:lnTo>
                      <a:pt x="47" y="54"/>
                    </a:lnTo>
                    <a:lnTo>
                      <a:pt x="49" y="56"/>
                    </a:lnTo>
                    <a:lnTo>
                      <a:pt x="50" y="56"/>
                    </a:lnTo>
                    <a:lnTo>
                      <a:pt x="52" y="58"/>
                    </a:lnTo>
                    <a:lnTo>
                      <a:pt x="54" y="59"/>
                    </a:lnTo>
                    <a:lnTo>
                      <a:pt x="54" y="61"/>
                    </a:lnTo>
                    <a:lnTo>
                      <a:pt x="56" y="63"/>
                    </a:lnTo>
                    <a:lnTo>
                      <a:pt x="57" y="61"/>
                    </a:lnTo>
                    <a:lnTo>
                      <a:pt x="59" y="61"/>
                    </a:lnTo>
                    <a:lnTo>
                      <a:pt x="59" y="63"/>
                    </a:lnTo>
                    <a:lnTo>
                      <a:pt x="61" y="64"/>
                    </a:lnTo>
                    <a:lnTo>
                      <a:pt x="64" y="68"/>
                    </a:lnTo>
                    <a:lnTo>
                      <a:pt x="66" y="70"/>
                    </a:lnTo>
                    <a:lnTo>
                      <a:pt x="66" y="71"/>
                    </a:lnTo>
                    <a:lnTo>
                      <a:pt x="66" y="73"/>
                    </a:lnTo>
                    <a:lnTo>
                      <a:pt x="67" y="73"/>
                    </a:lnTo>
                    <a:lnTo>
                      <a:pt x="69" y="76"/>
                    </a:lnTo>
                    <a:lnTo>
                      <a:pt x="72" y="78"/>
                    </a:lnTo>
                    <a:lnTo>
                      <a:pt x="74" y="80"/>
                    </a:lnTo>
                    <a:lnTo>
                      <a:pt x="76" y="80"/>
                    </a:lnTo>
                    <a:lnTo>
                      <a:pt x="78" y="80"/>
                    </a:lnTo>
                    <a:lnTo>
                      <a:pt x="79" y="81"/>
                    </a:lnTo>
                    <a:lnTo>
                      <a:pt x="81" y="81"/>
                    </a:lnTo>
                    <a:lnTo>
                      <a:pt x="83" y="83"/>
                    </a:lnTo>
                    <a:lnTo>
                      <a:pt x="86" y="83"/>
                    </a:lnTo>
                    <a:lnTo>
                      <a:pt x="88" y="83"/>
                    </a:lnTo>
                    <a:lnTo>
                      <a:pt x="89" y="83"/>
                    </a:lnTo>
                    <a:lnTo>
                      <a:pt x="89" y="85"/>
                    </a:lnTo>
                    <a:lnTo>
                      <a:pt x="91" y="85"/>
                    </a:lnTo>
                    <a:lnTo>
                      <a:pt x="94" y="85"/>
                    </a:lnTo>
                    <a:lnTo>
                      <a:pt x="94" y="86"/>
                    </a:lnTo>
                    <a:lnTo>
                      <a:pt x="96" y="86"/>
                    </a:lnTo>
                    <a:lnTo>
                      <a:pt x="94" y="88"/>
                    </a:lnTo>
                    <a:lnTo>
                      <a:pt x="96" y="88"/>
                    </a:lnTo>
                    <a:lnTo>
                      <a:pt x="98" y="90"/>
                    </a:lnTo>
                    <a:lnTo>
                      <a:pt x="100" y="90"/>
                    </a:lnTo>
                    <a:lnTo>
                      <a:pt x="101" y="88"/>
                    </a:lnTo>
                    <a:lnTo>
                      <a:pt x="103" y="90"/>
                    </a:lnTo>
                    <a:lnTo>
                      <a:pt x="103" y="92"/>
                    </a:lnTo>
                    <a:lnTo>
                      <a:pt x="105" y="92"/>
                    </a:lnTo>
                    <a:lnTo>
                      <a:pt x="106" y="92"/>
                    </a:lnTo>
                    <a:lnTo>
                      <a:pt x="108" y="92"/>
                    </a:lnTo>
                    <a:lnTo>
                      <a:pt x="108" y="95"/>
                    </a:lnTo>
                    <a:lnTo>
                      <a:pt x="110" y="95"/>
                    </a:lnTo>
                    <a:lnTo>
                      <a:pt x="111" y="97"/>
                    </a:lnTo>
                    <a:lnTo>
                      <a:pt x="113" y="97"/>
                    </a:lnTo>
                    <a:lnTo>
                      <a:pt x="115" y="98"/>
                    </a:lnTo>
                    <a:lnTo>
                      <a:pt x="117" y="98"/>
                    </a:lnTo>
                    <a:lnTo>
                      <a:pt x="118" y="98"/>
                    </a:lnTo>
                    <a:lnTo>
                      <a:pt x="120" y="98"/>
                    </a:lnTo>
                    <a:lnTo>
                      <a:pt x="122" y="98"/>
                    </a:lnTo>
                    <a:lnTo>
                      <a:pt x="123" y="98"/>
                    </a:lnTo>
                    <a:lnTo>
                      <a:pt x="127" y="97"/>
                    </a:lnTo>
                    <a:lnTo>
                      <a:pt x="128" y="95"/>
                    </a:lnTo>
                    <a:lnTo>
                      <a:pt x="130" y="95"/>
                    </a:lnTo>
                    <a:lnTo>
                      <a:pt x="132" y="95"/>
                    </a:lnTo>
                    <a:lnTo>
                      <a:pt x="130" y="95"/>
                    </a:lnTo>
                    <a:lnTo>
                      <a:pt x="130" y="97"/>
                    </a:lnTo>
                    <a:lnTo>
                      <a:pt x="132" y="98"/>
                    </a:lnTo>
                    <a:lnTo>
                      <a:pt x="133" y="102"/>
                    </a:lnTo>
                    <a:lnTo>
                      <a:pt x="133" y="105"/>
                    </a:lnTo>
                    <a:lnTo>
                      <a:pt x="133" y="107"/>
                    </a:lnTo>
                    <a:lnTo>
                      <a:pt x="135" y="107"/>
                    </a:lnTo>
                    <a:lnTo>
                      <a:pt x="137" y="107"/>
                    </a:lnTo>
                    <a:lnTo>
                      <a:pt x="139" y="107"/>
                    </a:lnTo>
                    <a:lnTo>
                      <a:pt x="142" y="107"/>
                    </a:lnTo>
                    <a:lnTo>
                      <a:pt x="142" y="109"/>
                    </a:lnTo>
                    <a:lnTo>
                      <a:pt x="144" y="109"/>
                    </a:lnTo>
                    <a:lnTo>
                      <a:pt x="142" y="109"/>
                    </a:lnTo>
                    <a:lnTo>
                      <a:pt x="142" y="110"/>
                    </a:lnTo>
                    <a:lnTo>
                      <a:pt x="142" y="112"/>
                    </a:lnTo>
                    <a:lnTo>
                      <a:pt x="144" y="115"/>
                    </a:lnTo>
                    <a:lnTo>
                      <a:pt x="147" y="114"/>
                    </a:lnTo>
                    <a:lnTo>
                      <a:pt x="147" y="112"/>
                    </a:lnTo>
                    <a:lnTo>
                      <a:pt x="145" y="112"/>
                    </a:lnTo>
                    <a:lnTo>
                      <a:pt x="145" y="109"/>
                    </a:lnTo>
                    <a:lnTo>
                      <a:pt x="147" y="107"/>
                    </a:lnTo>
                    <a:lnTo>
                      <a:pt x="150" y="105"/>
                    </a:lnTo>
                    <a:lnTo>
                      <a:pt x="154" y="105"/>
                    </a:lnTo>
                    <a:lnTo>
                      <a:pt x="155" y="105"/>
                    </a:lnTo>
                    <a:lnTo>
                      <a:pt x="155" y="109"/>
                    </a:lnTo>
                    <a:lnTo>
                      <a:pt x="154" y="110"/>
                    </a:lnTo>
                    <a:lnTo>
                      <a:pt x="152" y="110"/>
                    </a:lnTo>
                    <a:lnTo>
                      <a:pt x="150" y="110"/>
                    </a:lnTo>
                    <a:lnTo>
                      <a:pt x="150" y="112"/>
                    </a:lnTo>
                    <a:lnTo>
                      <a:pt x="152" y="115"/>
                    </a:lnTo>
                    <a:lnTo>
                      <a:pt x="152" y="117"/>
                    </a:lnTo>
                    <a:lnTo>
                      <a:pt x="154" y="117"/>
                    </a:lnTo>
                    <a:lnTo>
                      <a:pt x="154" y="115"/>
                    </a:lnTo>
                    <a:lnTo>
                      <a:pt x="154" y="114"/>
                    </a:lnTo>
                    <a:lnTo>
                      <a:pt x="155" y="112"/>
                    </a:lnTo>
                    <a:lnTo>
                      <a:pt x="157" y="112"/>
                    </a:lnTo>
                    <a:lnTo>
                      <a:pt x="159" y="112"/>
                    </a:lnTo>
                    <a:lnTo>
                      <a:pt x="159" y="114"/>
                    </a:lnTo>
                    <a:lnTo>
                      <a:pt x="157" y="119"/>
                    </a:lnTo>
                    <a:lnTo>
                      <a:pt x="157" y="120"/>
                    </a:lnTo>
                    <a:lnTo>
                      <a:pt x="159" y="120"/>
                    </a:lnTo>
                    <a:lnTo>
                      <a:pt x="157" y="122"/>
                    </a:lnTo>
                    <a:lnTo>
                      <a:pt x="155" y="122"/>
                    </a:lnTo>
                    <a:lnTo>
                      <a:pt x="154" y="122"/>
                    </a:lnTo>
                    <a:lnTo>
                      <a:pt x="154" y="124"/>
                    </a:lnTo>
                    <a:lnTo>
                      <a:pt x="154" y="127"/>
                    </a:lnTo>
                    <a:lnTo>
                      <a:pt x="155" y="127"/>
                    </a:lnTo>
                    <a:lnTo>
                      <a:pt x="155" y="129"/>
                    </a:lnTo>
                    <a:lnTo>
                      <a:pt x="154" y="131"/>
                    </a:lnTo>
                    <a:lnTo>
                      <a:pt x="155" y="132"/>
                    </a:lnTo>
                    <a:lnTo>
                      <a:pt x="155" y="134"/>
                    </a:lnTo>
                    <a:lnTo>
                      <a:pt x="155" y="136"/>
                    </a:lnTo>
                    <a:lnTo>
                      <a:pt x="155" y="137"/>
                    </a:lnTo>
                    <a:lnTo>
                      <a:pt x="157" y="137"/>
                    </a:lnTo>
                    <a:lnTo>
                      <a:pt x="157" y="139"/>
                    </a:lnTo>
                    <a:lnTo>
                      <a:pt x="155" y="139"/>
                    </a:lnTo>
                    <a:lnTo>
                      <a:pt x="155" y="141"/>
                    </a:lnTo>
                    <a:lnTo>
                      <a:pt x="154" y="141"/>
                    </a:lnTo>
                    <a:lnTo>
                      <a:pt x="152" y="139"/>
                    </a:lnTo>
                    <a:lnTo>
                      <a:pt x="150" y="139"/>
                    </a:lnTo>
                    <a:lnTo>
                      <a:pt x="150" y="141"/>
                    </a:lnTo>
                    <a:lnTo>
                      <a:pt x="150" y="142"/>
                    </a:lnTo>
                    <a:lnTo>
                      <a:pt x="147" y="144"/>
                    </a:lnTo>
                    <a:lnTo>
                      <a:pt x="145" y="146"/>
                    </a:lnTo>
                    <a:lnTo>
                      <a:pt x="144" y="149"/>
                    </a:lnTo>
                    <a:lnTo>
                      <a:pt x="144" y="151"/>
                    </a:lnTo>
                    <a:lnTo>
                      <a:pt x="142" y="151"/>
                    </a:lnTo>
                    <a:lnTo>
                      <a:pt x="144" y="153"/>
                    </a:lnTo>
                    <a:lnTo>
                      <a:pt x="145" y="153"/>
                    </a:lnTo>
                    <a:lnTo>
                      <a:pt x="145" y="151"/>
                    </a:lnTo>
                    <a:lnTo>
                      <a:pt x="145" y="149"/>
                    </a:lnTo>
                    <a:lnTo>
                      <a:pt x="149" y="149"/>
                    </a:lnTo>
                    <a:lnTo>
                      <a:pt x="149" y="147"/>
                    </a:lnTo>
                    <a:lnTo>
                      <a:pt x="152" y="144"/>
                    </a:lnTo>
                    <a:lnTo>
                      <a:pt x="155" y="144"/>
                    </a:lnTo>
                    <a:lnTo>
                      <a:pt x="155" y="142"/>
                    </a:lnTo>
                    <a:lnTo>
                      <a:pt x="157" y="142"/>
                    </a:lnTo>
                    <a:lnTo>
                      <a:pt x="159" y="142"/>
                    </a:lnTo>
                    <a:lnTo>
                      <a:pt x="159" y="141"/>
                    </a:lnTo>
                    <a:lnTo>
                      <a:pt x="159" y="137"/>
                    </a:lnTo>
                    <a:lnTo>
                      <a:pt x="159" y="136"/>
                    </a:lnTo>
                    <a:lnTo>
                      <a:pt x="159" y="134"/>
                    </a:lnTo>
                    <a:lnTo>
                      <a:pt x="159" y="132"/>
                    </a:lnTo>
                    <a:lnTo>
                      <a:pt x="159" y="134"/>
                    </a:lnTo>
                    <a:lnTo>
                      <a:pt x="161" y="136"/>
                    </a:lnTo>
                    <a:lnTo>
                      <a:pt x="162" y="136"/>
                    </a:lnTo>
                    <a:lnTo>
                      <a:pt x="164" y="137"/>
                    </a:lnTo>
                    <a:lnTo>
                      <a:pt x="164" y="141"/>
                    </a:lnTo>
                    <a:lnTo>
                      <a:pt x="164" y="142"/>
                    </a:lnTo>
                    <a:lnTo>
                      <a:pt x="162" y="147"/>
                    </a:lnTo>
                    <a:lnTo>
                      <a:pt x="164" y="149"/>
                    </a:lnTo>
                    <a:lnTo>
                      <a:pt x="164" y="151"/>
                    </a:lnTo>
                    <a:lnTo>
                      <a:pt x="162" y="151"/>
                    </a:lnTo>
                    <a:lnTo>
                      <a:pt x="162" y="153"/>
                    </a:lnTo>
                    <a:lnTo>
                      <a:pt x="162" y="154"/>
                    </a:lnTo>
                    <a:lnTo>
                      <a:pt x="162" y="156"/>
                    </a:lnTo>
                    <a:lnTo>
                      <a:pt x="162" y="158"/>
                    </a:lnTo>
                    <a:lnTo>
                      <a:pt x="161" y="158"/>
                    </a:lnTo>
                    <a:lnTo>
                      <a:pt x="159" y="158"/>
                    </a:lnTo>
                    <a:lnTo>
                      <a:pt x="159" y="156"/>
                    </a:lnTo>
                    <a:lnTo>
                      <a:pt x="157" y="156"/>
                    </a:lnTo>
                    <a:lnTo>
                      <a:pt x="155" y="159"/>
                    </a:lnTo>
                    <a:lnTo>
                      <a:pt x="157" y="161"/>
                    </a:lnTo>
                    <a:lnTo>
                      <a:pt x="159" y="161"/>
                    </a:lnTo>
                    <a:lnTo>
                      <a:pt x="159" y="163"/>
                    </a:lnTo>
                    <a:lnTo>
                      <a:pt x="157" y="163"/>
                    </a:lnTo>
                    <a:lnTo>
                      <a:pt x="157" y="164"/>
                    </a:lnTo>
                    <a:lnTo>
                      <a:pt x="155" y="168"/>
                    </a:lnTo>
                    <a:lnTo>
                      <a:pt x="157" y="169"/>
                    </a:lnTo>
                    <a:lnTo>
                      <a:pt x="157" y="171"/>
                    </a:lnTo>
                    <a:lnTo>
                      <a:pt x="155" y="171"/>
                    </a:lnTo>
                    <a:lnTo>
                      <a:pt x="155" y="175"/>
                    </a:lnTo>
                    <a:lnTo>
                      <a:pt x="155" y="176"/>
                    </a:lnTo>
                    <a:lnTo>
                      <a:pt x="154" y="176"/>
                    </a:lnTo>
                    <a:lnTo>
                      <a:pt x="152" y="176"/>
                    </a:lnTo>
                    <a:lnTo>
                      <a:pt x="150" y="178"/>
                    </a:lnTo>
                    <a:lnTo>
                      <a:pt x="150" y="180"/>
                    </a:lnTo>
                    <a:lnTo>
                      <a:pt x="150" y="181"/>
                    </a:lnTo>
                    <a:lnTo>
                      <a:pt x="152" y="181"/>
                    </a:lnTo>
                    <a:lnTo>
                      <a:pt x="152" y="183"/>
                    </a:lnTo>
                    <a:lnTo>
                      <a:pt x="152" y="185"/>
                    </a:lnTo>
                    <a:lnTo>
                      <a:pt x="154" y="183"/>
                    </a:lnTo>
                    <a:lnTo>
                      <a:pt x="155" y="185"/>
                    </a:lnTo>
                    <a:lnTo>
                      <a:pt x="155" y="186"/>
                    </a:lnTo>
                    <a:lnTo>
                      <a:pt x="154" y="188"/>
                    </a:lnTo>
                    <a:lnTo>
                      <a:pt x="155" y="190"/>
                    </a:lnTo>
                    <a:lnTo>
                      <a:pt x="155" y="192"/>
                    </a:lnTo>
                    <a:lnTo>
                      <a:pt x="154" y="195"/>
                    </a:lnTo>
                    <a:lnTo>
                      <a:pt x="154" y="197"/>
                    </a:lnTo>
                    <a:lnTo>
                      <a:pt x="154" y="198"/>
                    </a:lnTo>
                    <a:lnTo>
                      <a:pt x="155" y="198"/>
                    </a:lnTo>
                    <a:lnTo>
                      <a:pt x="157" y="200"/>
                    </a:lnTo>
                    <a:lnTo>
                      <a:pt x="155" y="200"/>
                    </a:lnTo>
                    <a:lnTo>
                      <a:pt x="152" y="202"/>
                    </a:lnTo>
                    <a:lnTo>
                      <a:pt x="150" y="203"/>
                    </a:lnTo>
                    <a:lnTo>
                      <a:pt x="149" y="203"/>
                    </a:lnTo>
                    <a:lnTo>
                      <a:pt x="147" y="203"/>
                    </a:lnTo>
                    <a:lnTo>
                      <a:pt x="147" y="205"/>
                    </a:lnTo>
                    <a:lnTo>
                      <a:pt x="145" y="205"/>
                    </a:lnTo>
                    <a:lnTo>
                      <a:pt x="145" y="203"/>
                    </a:lnTo>
                    <a:lnTo>
                      <a:pt x="145" y="202"/>
                    </a:lnTo>
                    <a:lnTo>
                      <a:pt x="145" y="200"/>
                    </a:lnTo>
                    <a:lnTo>
                      <a:pt x="144" y="200"/>
                    </a:lnTo>
                    <a:lnTo>
                      <a:pt x="144" y="202"/>
                    </a:lnTo>
                    <a:lnTo>
                      <a:pt x="142" y="203"/>
                    </a:lnTo>
                    <a:lnTo>
                      <a:pt x="140" y="203"/>
                    </a:lnTo>
                    <a:lnTo>
                      <a:pt x="140" y="205"/>
                    </a:lnTo>
                    <a:lnTo>
                      <a:pt x="142" y="205"/>
                    </a:lnTo>
                    <a:lnTo>
                      <a:pt x="144" y="205"/>
                    </a:lnTo>
                    <a:lnTo>
                      <a:pt x="147" y="212"/>
                    </a:lnTo>
                    <a:lnTo>
                      <a:pt x="149" y="214"/>
                    </a:lnTo>
                    <a:lnTo>
                      <a:pt x="150" y="212"/>
                    </a:lnTo>
                    <a:lnTo>
                      <a:pt x="152" y="212"/>
                    </a:lnTo>
                    <a:lnTo>
                      <a:pt x="152" y="210"/>
                    </a:lnTo>
                    <a:lnTo>
                      <a:pt x="150" y="210"/>
                    </a:lnTo>
                    <a:lnTo>
                      <a:pt x="149" y="208"/>
                    </a:lnTo>
                    <a:lnTo>
                      <a:pt x="150" y="208"/>
                    </a:lnTo>
                    <a:lnTo>
                      <a:pt x="152" y="207"/>
                    </a:lnTo>
                    <a:lnTo>
                      <a:pt x="155" y="207"/>
                    </a:lnTo>
                    <a:lnTo>
                      <a:pt x="159" y="207"/>
                    </a:lnTo>
                    <a:lnTo>
                      <a:pt x="161" y="202"/>
                    </a:lnTo>
                    <a:lnTo>
                      <a:pt x="161" y="200"/>
                    </a:lnTo>
                    <a:lnTo>
                      <a:pt x="161" y="198"/>
                    </a:lnTo>
                    <a:lnTo>
                      <a:pt x="161" y="195"/>
                    </a:lnTo>
                    <a:lnTo>
                      <a:pt x="159" y="193"/>
                    </a:lnTo>
                    <a:lnTo>
                      <a:pt x="161" y="193"/>
                    </a:lnTo>
                    <a:lnTo>
                      <a:pt x="161" y="190"/>
                    </a:lnTo>
                    <a:lnTo>
                      <a:pt x="161" y="186"/>
                    </a:lnTo>
                    <a:lnTo>
                      <a:pt x="161" y="185"/>
                    </a:lnTo>
                    <a:lnTo>
                      <a:pt x="161" y="181"/>
                    </a:lnTo>
                    <a:lnTo>
                      <a:pt x="161" y="180"/>
                    </a:lnTo>
                    <a:lnTo>
                      <a:pt x="161" y="178"/>
                    </a:lnTo>
                    <a:lnTo>
                      <a:pt x="162" y="178"/>
                    </a:lnTo>
                    <a:lnTo>
                      <a:pt x="162" y="176"/>
                    </a:lnTo>
                    <a:lnTo>
                      <a:pt x="164" y="178"/>
                    </a:lnTo>
                    <a:lnTo>
                      <a:pt x="166" y="178"/>
                    </a:lnTo>
                    <a:lnTo>
                      <a:pt x="167" y="176"/>
                    </a:lnTo>
                    <a:lnTo>
                      <a:pt x="166" y="176"/>
                    </a:lnTo>
                    <a:lnTo>
                      <a:pt x="166" y="173"/>
                    </a:lnTo>
                    <a:lnTo>
                      <a:pt x="164" y="173"/>
                    </a:lnTo>
                    <a:lnTo>
                      <a:pt x="164" y="171"/>
                    </a:lnTo>
                    <a:lnTo>
                      <a:pt x="162" y="171"/>
                    </a:lnTo>
                    <a:lnTo>
                      <a:pt x="162" y="168"/>
                    </a:lnTo>
                    <a:lnTo>
                      <a:pt x="164" y="166"/>
                    </a:lnTo>
                    <a:lnTo>
                      <a:pt x="166" y="164"/>
                    </a:lnTo>
                    <a:lnTo>
                      <a:pt x="167" y="163"/>
                    </a:lnTo>
                    <a:lnTo>
                      <a:pt x="169" y="161"/>
                    </a:lnTo>
                    <a:lnTo>
                      <a:pt x="169" y="159"/>
                    </a:lnTo>
                    <a:lnTo>
                      <a:pt x="169" y="158"/>
                    </a:lnTo>
                    <a:lnTo>
                      <a:pt x="169" y="156"/>
                    </a:lnTo>
                    <a:lnTo>
                      <a:pt x="169" y="154"/>
                    </a:lnTo>
                    <a:lnTo>
                      <a:pt x="169" y="153"/>
                    </a:lnTo>
                    <a:lnTo>
                      <a:pt x="169" y="151"/>
                    </a:lnTo>
                    <a:lnTo>
                      <a:pt x="174" y="149"/>
                    </a:lnTo>
                    <a:lnTo>
                      <a:pt x="174" y="147"/>
                    </a:lnTo>
                    <a:lnTo>
                      <a:pt x="176" y="147"/>
                    </a:lnTo>
                    <a:lnTo>
                      <a:pt x="176" y="146"/>
                    </a:lnTo>
                    <a:lnTo>
                      <a:pt x="176" y="144"/>
                    </a:lnTo>
                    <a:lnTo>
                      <a:pt x="177" y="142"/>
                    </a:lnTo>
                    <a:lnTo>
                      <a:pt x="177" y="141"/>
                    </a:lnTo>
                    <a:lnTo>
                      <a:pt x="179" y="141"/>
                    </a:lnTo>
                    <a:lnTo>
                      <a:pt x="179" y="139"/>
                    </a:lnTo>
                    <a:lnTo>
                      <a:pt x="181" y="137"/>
                    </a:lnTo>
                    <a:lnTo>
                      <a:pt x="183" y="137"/>
                    </a:lnTo>
                    <a:lnTo>
                      <a:pt x="184" y="137"/>
                    </a:lnTo>
                    <a:lnTo>
                      <a:pt x="186" y="136"/>
                    </a:lnTo>
                    <a:lnTo>
                      <a:pt x="186" y="134"/>
                    </a:lnTo>
                    <a:lnTo>
                      <a:pt x="188" y="132"/>
                    </a:lnTo>
                    <a:lnTo>
                      <a:pt x="188" y="131"/>
                    </a:lnTo>
                    <a:lnTo>
                      <a:pt x="188" y="129"/>
                    </a:lnTo>
                    <a:lnTo>
                      <a:pt x="186" y="125"/>
                    </a:lnTo>
                    <a:lnTo>
                      <a:pt x="184" y="122"/>
                    </a:lnTo>
                    <a:lnTo>
                      <a:pt x="184" y="120"/>
                    </a:lnTo>
                    <a:lnTo>
                      <a:pt x="183" y="119"/>
                    </a:lnTo>
                    <a:lnTo>
                      <a:pt x="183" y="115"/>
                    </a:lnTo>
                    <a:lnTo>
                      <a:pt x="183" y="114"/>
                    </a:lnTo>
                    <a:lnTo>
                      <a:pt x="183" y="112"/>
                    </a:lnTo>
                    <a:lnTo>
                      <a:pt x="183" y="110"/>
                    </a:lnTo>
                    <a:lnTo>
                      <a:pt x="184" y="110"/>
                    </a:lnTo>
                    <a:lnTo>
                      <a:pt x="184" y="109"/>
                    </a:lnTo>
                    <a:lnTo>
                      <a:pt x="184" y="107"/>
                    </a:lnTo>
                    <a:lnTo>
                      <a:pt x="184" y="105"/>
                    </a:lnTo>
                    <a:lnTo>
                      <a:pt x="183" y="103"/>
                    </a:lnTo>
                    <a:lnTo>
                      <a:pt x="181" y="102"/>
                    </a:lnTo>
                    <a:lnTo>
                      <a:pt x="179" y="102"/>
                    </a:lnTo>
                    <a:lnTo>
                      <a:pt x="179" y="103"/>
                    </a:lnTo>
                    <a:lnTo>
                      <a:pt x="179" y="105"/>
                    </a:lnTo>
                    <a:lnTo>
                      <a:pt x="177" y="105"/>
                    </a:lnTo>
                    <a:lnTo>
                      <a:pt x="176" y="107"/>
                    </a:lnTo>
                    <a:lnTo>
                      <a:pt x="176" y="109"/>
                    </a:lnTo>
                    <a:lnTo>
                      <a:pt x="177" y="114"/>
                    </a:lnTo>
                    <a:lnTo>
                      <a:pt x="179" y="115"/>
                    </a:lnTo>
                    <a:lnTo>
                      <a:pt x="179" y="120"/>
                    </a:lnTo>
                    <a:lnTo>
                      <a:pt x="181" y="124"/>
                    </a:lnTo>
                    <a:lnTo>
                      <a:pt x="179" y="124"/>
                    </a:lnTo>
                    <a:lnTo>
                      <a:pt x="179" y="122"/>
                    </a:lnTo>
                    <a:lnTo>
                      <a:pt x="179" y="120"/>
                    </a:lnTo>
                    <a:lnTo>
                      <a:pt x="177" y="120"/>
                    </a:lnTo>
                    <a:lnTo>
                      <a:pt x="177" y="117"/>
                    </a:lnTo>
                    <a:lnTo>
                      <a:pt x="176" y="115"/>
                    </a:lnTo>
                    <a:lnTo>
                      <a:pt x="176" y="114"/>
                    </a:lnTo>
                    <a:lnTo>
                      <a:pt x="174" y="114"/>
                    </a:lnTo>
                    <a:lnTo>
                      <a:pt x="172" y="112"/>
                    </a:lnTo>
                    <a:lnTo>
                      <a:pt x="172" y="109"/>
                    </a:lnTo>
                    <a:lnTo>
                      <a:pt x="172" y="105"/>
                    </a:lnTo>
                    <a:lnTo>
                      <a:pt x="172" y="102"/>
                    </a:lnTo>
                    <a:lnTo>
                      <a:pt x="174" y="102"/>
                    </a:lnTo>
                    <a:lnTo>
                      <a:pt x="174" y="98"/>
                    </a:lnTo>
                    <a:lnTo>
                      <a:pt x="177" y="98"/>
                    </a:lnTo>
                    <a:lnTo>
                      <a:pt x="179" y="98"/>
                    </a:lnTo>
                    <a:lnTo>
                      <a:pt x="179" y="97"/>
                    </a:lnTo>
                    <a:lnTo>
                      <a:pt x="181" y="97"/>
                    </a:lnTo>
                    <a:lnTo>
                      <a:pt x="183" y="100"/>
                    </a:lnTo>
                    <a:lnTo>
                      <a:pt x="184" y="100"/>
                    </a:lnTo>
                    <a:lnTo>
                      <a:pt x="184" y="98"/>
                    </a:lnTo>
                    <a:lnTo>
                      <a:pt x="188" y="97"/>
                    </a:lnTo>
                    <a:lnTo>
                      <a:pt x="188" y="95"/>
                    </a:lnTo>
                    <a:lnTo>
                      <a:pt x="186" y="95"/>
                    </a:lnTo>
                    <a:lnTo>
                      <a:pt x="186" y="92"/>
                    </a:lnTo>
                    <a:lnTo>
                      <a:pt x="184" y="90"/>
                    </a:lnTo>
                    <a:lnTo>
                      <a:pt x="183" y="86"/>
                    </a:lnTo>
                    <a:lnTo>
                      <a:pt x="181" y="86"/>
                    </a:lnTo>
                    <a:lnTo>
                      <a:pt x="181" y="85"/>
                    </a:lnTo>
                    <a:lnTo>
                      <a:pt x="179" y="83"/>
                    </a:lnTo>
                    <a:lnTo>
                      <a:pt x="179" y="81"/>
                    </a:lnTo>
                    <a:lnTo>
                      <a:pt x="179" y="80"/>
                    </a:lnTo>
                    <a:lnTo>
                      <a:pt x="177" y="80"/>
                    </a:lnTo>
                    <a:lnTo>
                      <a:pt x="179" y="76"/>
                    </a:lnTo>
                    <a:lnTo>
                      <a:pt x="179" y="75"/>
                    </a:lnTo>
                    <a:lnTo>
                      <a:pt x="177" y="75"/>
                    </a:lnTo>
                    <a:lnTo>
                      <a:pt x="177" y="76"/>
                    </a:lnTo>
                    <a:lnTo>
                      <a:pt x="174" y="78"/>
                    </a:lnTo>
                    <a:lnTo>
                      <a:pt x="172" y="78"/>
                    </a:lnTo>
                    <a:lnTo>
                      <a:pt x="171" y="76"/>
                    </a:lnTo>
                    <a:lnTo>
                      <a:pt x="171" y="75"/>
                    </a:lnTo>
                    <a:lnTo>
                      <a:pt x="171" y="73"/>
                    </a:lnTo>
                    <a:lnTo>
                      <a:pt x="172" y="73"/>
                    </a:lnTo>
                    <a:lnTo>
                      <a:pt x="172" y="71"/>
                    </a:lnTo>
                    <a:lnTo>
                      <a:pt x="174" y="70"/>
                    </a:lnTo>
                    <a:lnTo>
                      <a:pt x="172" y="70"/>
                    </a:lnTo>
                    <a:lnTo>
                      <a:pt x="171" y="70"/>
                    </a:lnTo>
                    <a:lnTo>
                      <a:pt x="171" y="71"/>
                    </a:lnTo>
                    <a:lnTo>
                      <a:pt x="169" y="70"/>
                    </a:lnTo>
                    <a:lnTo>
                      <a:pt x="171" y="68"/>
                    </a:lnTo>
                    <a:lnTo>
                      <a:pt x="171" y="66"/>
                    </a:lnTo>
                    <a:lnTo>
                      <a:pt x="172" y="64"/>
                    </a:lnTo>
                    <a:lnTo>
                      <a:pt x="172" y="66"/>
                    </a:lnTo>
                    <a:lnTo>
                      <a:pt x="174" y="66"/>
                    </a:lnTo>
                    <a:lnTo>
                      <a:pt x="177" y="64"/>
                    </a:lnTo>
                    <a:lnTo>
                      <a:pt x="179" y="64"/>
                    </a:lnTo>
                    <a:lnTo>
                      <a:pt x="179" y="66"/>
                    </a:lnTo>
                    <a:lnTo>
                      <a:pt x="181" y="68"/>
                    </a:lnTo>
                    <a:lnTo>
                      <a:pt x="181" y="70"/>
                    </a:lnTo>
                    <a:lnTo>
                      <a:pt x="181" y="73"/>
                    </a:lnTo>
                    <a:lnTo>
                      <a:pt x="183" y="73"/>
                    </a:lnTo>
                    <a:lnTo>
                      <a:pt x="183" y="75"/>
                    </a:lnTo>
                    <a:lnTo>
                      <a:pt x="184" y="75"/>
                    </a:lnTo>
                    <a:lnTo>
                      <a:pt x="186" y="73"/>
                    </a:lnTo>
                    <a:lnTo>
                      <a:pt x="186" y="71"/>
                    </a:lnTo>
                    <a:lnTo>
                      <a:pt x="186" y="70"/>
                    </a:lnTo>
                    <a:lnTo>
                      <a:pt x="188" y="68"/>
                    </a:lnTo>
                    <a:lnTo>
                      <a:pt x="188" y="66"/>
                    </a:lnTo>
                    <a:lnTo>
                      <a:pt x="188" y="63"/>
                    </a:lnTo>
                    <a:lnTo>
                      <a:pt x="186" y="61"/>
                    </a:lnTo>
                    <a:lnTo>
                      <a:pt x="188" y="61"/>
                    </a:lnTo>
                    <a:lnTo>
                      <a:pt x="188" y="63"/>
                    </a:lnTo>
                    <a:lnTo>
                      <a:pt x="189" y="63"/>
                    </a:lnTo>
                    <a:lnTo>
                      <a:pt x="191" y="63"/>
                    </a:lnTo>
                    <a:lnTo>
                      <a:pt x="193" y="61"/>
                    </a:lnTo>
                    <a:lnTo>
                      <a:pt x="193" y="59"/>
                    </a:lnTo>
                    <a:lnTo>
                      <a:pt x="193" y="56"/>
                    </a:lnTo>
                    <a:lnTo>
                      <a:pt x="191" y="56"/>
                    </a:lnTo>
                    <a:lnTo>
                      <a:pt x="191" y="54"/>
                    </a:lnTo>
                    <a:lnTo>
                      <a:pt x="191" y="53"/>
                    </a:lnTo>
                    <a:lnTo>
                      <a:pt x="191" y="51"/>
                    </a:lnTo>
                    <a:lnTo>
                      <a:pt x="191" y="44"/>
                    </a:lnTo>
                    <a:lnTo>
                      <a:pt x="193" y="44"/>
                    </a:lnTo>
                    <a:lnTo>
                      <a:pt x="193" y="42"/>
                    </a:lnTo>
                    <a:lnTo>
                      <a:pt x="194" y="41"/>
                    </a:lnTo>
                    <a:lnTo>
                      <a:pt x="193" y="41"/>
                    </a:lnTo>
                    <a:lnTo>
                      <a:pt x="193" y="39"/>
                    </a:lnTo>
                    <a:lnTo>
                      <a:pt x="191" y="37"/>
                    </a:lnTo>
                    <a:lnTo>
                      <a:pt x="189" y="36"/>
                    </a:lnTo>
                    <a:lnTo>
                      <a:pt x="188" y="37"/>
                    </a:lnTo>
                    <a:lnTo>
                      <a:pt x="186" y="37"/>
                    </a:lnTo>
                    <a:lnTo>
                      <a:pt x="184" y="39"/>
                    </a:lnTo>
                    <a:lnTo>
                      <a:pt x="184" y="41"/>
                    </a:lnTo>
                    <a:lnTo>
                      <a:pt x="184" y="42"/>
                    </a:lnTo>
                    <a:lnTo>
                      <a:pt x="184" y="44"/>
                    </a:lnTo>
                    <a:lnTo>
                      <a:pt x="184" y="46"/>
                    </a:lnTo>
                    <a:lnTo>
                      <a:pt x="183" y="46"/>
                    </a:lnTo>
                    <a:lnTo>
                      <a:pt x="183" y="44"/>
                    </a:lnTo>
                    <a:lnTo>
                      <a:pt x="183" y="42"/>
                    </a:lnTo>
                    <a:lnTo>
                      <a:pt x="181" y="39"/>
                    </a:lnTo>
                    <a:lnTo>
                      <a:pt x="183" y="37"/>
                    </a:lnTo>
                    <a:lnTo>
                      <a:pt x="184" y="36"/>
                    </a:lnTo>
                    <a:lnTo>
                      <a:pt x="184" y="34"/>
                    </a:lnTo>
                    <a:lnTo>
                      <a:pt x="183" y="31"/>
                    </a:lnTo>
                    <a:lnTo>
                      <a:pt x="181" y="31"/>
                    </a:lnTo>
                    <a:lnTo>
                      <a:pt x="181" y="32"/>
                    </a:lnTo>
                    <a:lnTo>
                      <a:pt x="181" y="29"/>
                    </a:lnTo>
                    <a:lnTo>
                      <a:pt x="183" y="27"/>
                    </a:lnTo>
                    <a:lnTo>
                      <a:pt x="183" y="25"/>
                    </a:lnTo>
                    <a:lnTo>
                      <a:pt x="181" y="25"/>
                    </a:lnTo>
                    <a:lnTo>
                      <a:pt x="179" y="20"/>
                    </a:lnTo>
                    <a:lnTo>
                      <a:pt x="177" y="19"/>
                    </a:lnTo>
                    <a:lnTo>
                      <a:pt x="179" y="19"/>
                    </a:lnTo>
                    <a:lnTo>
                      <a:pt x="181" y="17"/>
                    </a:lnTo>
                    <a:lnTo>
                      <a:pt x="183" y="17"/>
                    </a:lnTo>
                    <a:lnTo>
                      <a:pt x="183" y="15"/>
                    </a:lnTo>
                    <a:lnTo>
                      <a:pt x="183" y="14"/>
                    </a:lnTo>
                    <a:lnTo>
                      <a:pt x="181" y="14"/>
                    </a:lnTo>
                    <a:lnTo>
                      <a:pt x="179" y="14"/>
                    </a:lnTo>
                    <a:lnTo>
                      <a:pt x="177" y="14"/>
                    </a:lnTo>
                    <a:lnTo>
                      <a:pt x="177" y="12"/>
                    </a:lnTo>
                    <a:lnTo>
                      <a:pt x="179" y="12"/>
                    </a:lnTo>
                    <a:lnTo>
                      <a:pt x="181" y="9"/>
                    </a:lnTo>
                    <a:lnTo>
                      <a:pt x="183" y="9"/>
                    </a:lnTo>
                    <a:lnTo>
                      <a:pt x="184" y="7"/>
                    </a:lnTo>
                    <a:close/>
                  </a:path>
                </a:pathLst>
              </a:custGeom>
              <a:solidFill>
                <a:srgbClr val="91A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27" name="Freeform 224"/>
              <p:cNvSpPr>
                <a:spLocks/>
              </p:cNvSpPr>
              <p:nvPr/>
            </p:nvSpPr>
            <p:spPr bwMode="auto">
              <a:xfrm>
                <a:off x="3057526" y="1127125"/>
                <a:ext cx="3175" cy="3175"/>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28" name="Freeform 225"/>
              <p:cNvSpPr>
                <a:spLocks/>
              </p:cNvSpPr>
              <p:nvPr/>
            </p:nvSpPr>
            <p:spPr bwMode="auto">
              <a:xfrm>
                <a:off x="3019426" y="1046163"/>
                <a:ext cx="34925" cy="100013"/>
              </a:xfrm>
              <a:custGeom>
                <a:avLst/>
                <a:gdLst>
                  <a:gd name="T0" fmla="*/ 17 w 22"/>
                  <a:gd name="T1" fmla="*/ 5 h 63"/>
                  <a:gd name="T2" fmla="*/ 19 w 22"/>
                  <a:gd name="T3" fmla="*/ 8 h 63"/>
                  <a:gd name="T4" fmla="*/ 22 w 22"/>
                  <a:gd name="T5" fmla="*/ 14 h 63"/>
                  <a:gd name="T6" fmla="*/ 19 w 22"/>
                  <a:gd name="T7" fmla="*/ 15 h 63"/>
                  <a:gd name="T8" fmla="*/ 17 w 22"/>
                  <a:gd name="T9" fmla="*/ 15 h 63"/>
                  <a:gd name="T10" fmla="*/ 14 w 22"/>
                  <a:gd name="T11" fmla="*/ 14 h 63"/>
                  <a:gd name="T12" fmla="*/ 12 w 22"/>
                  <a:gd name="T13" fmla="*/ 15 h 63"/>
                  <a:gd name="T14" fmla="*/ 10 w 22"/>
                  <a:gd name="T15" fmla="*/ 17 h 63"/>
                  <a:gd name="T16" fmla="*/ 7 w 22"/>
                  <a:gd name="T17" fmla="*/ 20 h 63"/>
                  <a:gd name="T18" fmla="*/ 12 w 22"/>
                  <a:gd name="T19" fmla="*/ 24 h 63"/>
                  <a:gd name="T20" fmla="*/ 12 w 22"/>
                  <a:gd name="T21" fmla="*/ 27 h 63"/>
                  <a:gd name="T22" fmla="*/ 12 w 22"/>
                  <a:gd name="T23" fmla="*/ 31 h 63"/>
                  <a:gd name="T24" fmla="*/ 12 w 22"/>
                  <a:gd name="T25" fmla="*/ 36 h 63"/>
                  <a:gd name="T26" fmla="*/ 10 w 22"/>
                  <a:gd name="T27" fmla="*/ 39 h 63"/>
                  <a:gd name="T28" fmla="*/ 12 w 22"/>
                  <a:gd name="T29" fmla="*/ 42 h 63"/>
                  <a:gd name="T30" fmla="*/ 14 w 22"/>
                  <a:gd name="T31" fmla="*/ 39 h 63"/>
                  <a:gd name="T32" fmla="*/ 15 w 22"/>
                  <a:gd name="T33" fmla="*/ 39 h 63"/>
                  <a:gd name="T34" fmla="*/ 17 w 22"/>
                  <a:gd name="T35" fmla="*/ 44 h 63"/>
                  <a:gd name="T36" fmla="*/ 20 w 22"/>
                  <a:gd name="T37" fmla="*/ 47 h 63"/>
                  <a:gd name="T38" fmla="*/ 20 w 22"/>
                  <a:gd name="T39" fmla="*/ 54 h 63"/>
                  <a:gd name="T40" fmla="*/ 20 w 22"/>
                  <a:gd name="T41" fmla="*/ 58 h 63"/>
                  <a:gd name="T42" fmla="*/ 17 w 22"/>
                  <a:gd name="T43" fmla="*/ 61 h 63"/>
                  <a:gd name="T44" fmla="*/ 15 w 22"/>
                  <a:gd name="T45" fmla="*/ 63 h 63"/>
                  <a:gd name="T46" fmla="*/ 14 w 22"/>
                  <a:gd name="T47" fmla="*/ 61 h 63"/>
                  <a:gd name="T48" fmla="*/ 14 w 22"/>
                  <a:gd name="T49" fmla="*/ 58 h 63"/>
                  <a:gd name="T50" fmla="*/ 14 w 22"/>
                  <a:gd name="T51" fmla="*/ 54 h 63"/>
                  <a:gd name="T52" fmla="*/ 12 w 22"/>
                  <a:gd name="T53" fmla="*/ 51 h 63"/>
                  <a:gd name="T54" fmla="*/ 10 w 22"/>
                  <a:gd name="T55" fmla="*/ 53 h 63"/>
                  <a:gd name="T56" fmla="*/ 7 w 22"/>
                  <a:gd name="T57" fmla="*/ 53 h 63"/>
                  <a:gd name="T58" fmla="*/ 9 w 22"/>
                  <a:gd name="T59" fmla="*/ 51 h 63"/>
                  <a:gd name="T60" fmla="*/ 7 w 22"/>
                  <a:gd name="T61" fmla="*/ 47 h 63"/>
                  <a:gd name="T62" fmla="*/ 5 w 22"/>
                  <a:gd name="T63" fmla="*/ 44 h 63"/>
                  <a:gd name="T64" fmla="*/ 7 w 22"/>
                  <a:gd name="T65" fmla="*/ 41 h 63"/>
                  <a:gd name="T66" fmla="*/ 7 w 22"/>
                  <a:gd name="T67" fmla="*/ 37 h 63"/>
                  <a:gd name="T68" fmla="*/ 9 w 22"/>
                  <a:gd name="T69" fmla="*/ 32 h 63"/>
                  <a:gd name="T70" fmla="*/ 9 w 22"/>
                  <a:gd name="T71" fmla="*/ 29 h 63"/>
                  <a:gd name="T72" fmla="*/ 7 w 22"/>
                  <a:gd name="T73" fmla="*/ 27 h 63"/>
                  <a:gd name="T74" fmla="*/ 5 w 22"/>
                  <a:gd name="T75" fmla="*/ 29 h 63"/>
                  <a:gd name="T76" fmla="*/ 5 w 22"/>
                  <a:gd name="T77" fmla="*/ 25 h 63"/>
                  <a:gd name="T78" fmla="*/ 4 w 22"/>
                  <a:gd name="T79" fmla="*/ 24 h 63"/>
                  <a:gd name="T80" fmla="*/ 2 w 22"/>
                  <a:gd name="T81" fmla="*/ 20 h 63"/>
                  <a:gd name="T82" fmla="*/ 4 w 22"/>
                  <a:gd name="T83" fmla="*/ 15 h 63"/>
                  <a:gd name="T84" fmla="*/ 7 w 22"/>
                  <a:gd name="T85" fmla="*/ 10 h 63"/>
                  <a:gd name="T86" fmla="*/ 12 w 22"/>
                  <a:gd name="T87" fmla="*/ 5 h 63"/>
                  <a:gd name="T88" fmla="*/ 14 w 22"/>
                  <a:gd name="T89" fmla="*/ 0 h 63"/>
                  <a:gd name="T90" fmla="*/ 15 w 22"/>
                  <a:gd name="T91" fmla="*/ 2 h 63"/>
                  <a:gd name="T92" fmla="*/ 19 w 22"/>
                  <a:gd name="T9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63">
                    <a:moveTo>
                      <a:pt x="19" y="2"/>
                    </a:moveTo>
                    <a:lnTo>
                      <a:pt x="17" y="5"/>
                    </a:lnTo>
                    <a:lnTo>
                      <a:pt x="17" y="7"/>
                    </a:lnTo>
                    <a:lnTo>
                      <a:pt x="19" y="8"/>
                    </a:lnTo>
                    <a:lnTo>
                      <a:pt x="20" y="12"/>
                    </a:lnTo>
                    <a:lnTo>
                      <a:pt x="22" y="14"/>
                    </a:lnTo>
                    <a:lnTo>
                      <a:pt x="20" y="15"/>
                    </a:lnTo>
                    <a:lnTo>
                      <a:pt x="19" y="15"/>
                    </a:lnTo>
                    <a:lnTo>
                      <a:pt x="19" y="17"/>
                    </a:lnTo>
                    <a:lnTo>
                      <a:pt x="17" y="15"/>
                    </a:lnTo>
                    <a:lnTo>
                      <a:pt x="15" y="14"/>
                    </a:lnTo>
                    <a:lnTo>
                      <a:pt x="14" y="14"/>
                    </a:lnTo>
                    <a:lnTo>
                      <a:pt x="12" y="14"/>
                    </a:lnTo>
                    <a:lnTo>
                      <a:pt x="12" y="15"/>
                    </a:lnTo>
                    <a:lnTo>
                      <a:pt x="10" y="15"/>
                    </a:lnTo>
                    <a:lnTo>
                      <a:pt x="10" y="17"/>
                    </a:lnTo>
                    <a:lnTo>
                      <a:pt x="9" y="19"/>
                    </a:lnTo>
                    <a:lnTo>
                      <a:pt x="7" y="20"/>
                    </a:lnTo>
                    <a:lnTo>
                      <a:pt x="10" y="22"/>
                    </a:lnTo>
                    <a:lnTo>
                      <a:pt x="12" y="24"/>
                    </a:lnTo>
                    <a:lnTo>
                      <a:pt x="12" y="25"/>
                    </a:lnTo>
                    <a:lnTo>
                      <a:pt x="12" y="27"/>
                    </a:lnTo>
                    <a:lnTo>
                      <a:pt x="12" y="29"/>
                    </a:lnTo>
                    <a:lnTo>
                      <a:pt x="12" y="31"/>
                    </a:lnTo>
                    <a:lnTo>
                      <a:pt x="12" y="34"/>
                    </a:lnTo>
                    <a:lnTo>
                      <a:pt x="12" y="36"/>
                    </a:lnTo>
                    <a:lnTo>
                      <a:pt x="10" y="36"/>
                    </a:lnTo>
                    <a:lnTo>
                      <a:pt x="10" y="39"/>
                    </a:lnTo>
                    <a:lnTo>
                      <a:pt x="10" y="42"/>
                    </a:lnTo>
                    <a:lnTo>
                      <a:pt x="12" y="42"/>
                    </a:lnTo>
                    <a:lnTo>
                      <a:pt x="14" y="41"/>
                    </a:lnTo>
                    <a:lnTo>
                      <a:pt x="14" y="39"/>
                    </a:lnTo>
                    <a:lnTo>
                      <a:pt x="14" y="37"/>
                    </a:lnTo>
                    <a:lnTo>
                      <a:pt x="15" y="39"/>
                    </a:lnTo>
                    <a:lnTo>
                      <a:pt x="17" y="42"/>
                    </a:lnTo>
                    <a:lnTo>
                      <a:pt x="17" y="44"/>
                    </a:lnTo>
                    <a:lnTo>
                      <a:pt x="17" y="46"/>
                    </a:lnTo>
                    <a:lnTo>
                      <a:pt x="20" y="47"/>
                    </a:lnTo>
                    <a:lnTo>
                      <a:pt x="20" y="53"/>
                    </a:lnTo>
                    <a:lnTo>
                      <a:pt x="20" y="54"/>
                    </a:lnTo>
                    <a:lnTo>
                      <a:pt x="20" y="56"/>
                    </a:lnTo>
                    <a:lnTo>
                      <a:pt x="20" y="58"/>
                    </a:lnTo>
                    <a:lnTo>
                      <a:pt x="19" y="59"/>
                    </a:lnTo>
                    <a:lnTo>
                      <a:pt x="17" y="61"/>
                    </a:lnTo>
                    <a:lnTo>
                      <a:pt x="17" y="63"/>
                    </a:lnTo>
                    <a:lnTo>
                      <a:pt x="15" y="63"/>
                    </a:lnTo>
                    <a:lnTo>
                      <a:pt x="15" y="61"/>
                    </a:lnTo>
                    <a:lnTo>
                      <a:pt x="14" y="61"/>
                    </a:lnTo>
                    <a:lnTo>
                      <a:pt x="14" y="59"/>
                    </a:lnTo>
                    <a:lnTo>
                      <a:pt x="14" y="58"/>
                    </a:lnTo>
                    <a:lnTo>
                      <a:pt x="14" y="56"/>
                    </a:lnTo>
                    <a:lnTo>
                      <a:pt x="14" y="54"/>
                    </a:lnTo>
                    <a:lnTo>
                      <a:pt x="14" y="51"/>
                    </a:lnTo>
                    <a:lnTo>
                      <a:pt x="12" y="51"/>
                    </a:lnTo>
                    <a:lnTo>
                      <a:pt x="10" y="51"/>
                    </a:lnTo>
                    <a:lnTo>
                      <a:pt x="10" y="53"/>
                    </a:lnTo>
                    <a:lnTo>
                      <a:pt x="9" y="53"/>
                    </a:lnTo>
                    <a:lnTo>
                      <a:pt x="7" y="53"/>
                    </a:lnTo>
                    <a:lnTo>
                      <a:pt x="7" y="51"/>
                    </a:lnTo>
                    <a:lnTo>
                      <a:pt x="9" y="51"/>
                    </a:lnTo>
                    <a:lnTo>
                      <a:pt x="9" y="49"/>
                    </a:lnTo>
                    <a:lnTo>
                      <a:pt x="7" y="47"/>
                    </a:lnTo>
                    <a:lnTo>
                      <a:pt x="7" y="46"/>
                    </a:lnTo>
                    <a:lnTo>
                      <a:pt x="5" y="44"/>
                    </a:lnTo>
                    <a:lnTo>
                      <a:pt x="7" y="42"/>
                    </a:lnTo>
                    <a:lnTo>
                      <a:pt x="7" y="41"/>
                    </a:lnTo>
                    <a:lnTo>
                      <a:pt x="7" y="39"/>
                    </a:lnTo>
                    <a:lnTo>
                      <a:pt x="7" y="37"/>
                    </a:lnTo>
                    <a:lnTo>
                      <a:pt x="9" y="34"/>
                    </a:lnTo>
                    <a:lnTo>
                      <a:pt x="9" y="32"/>
                    </a:lnTo>
                    <a:lnTo>
                      <a:pt x="9" y="31"/>
                    </a:lnTo>
                    <a:lnTo>
                      <a:pt x="9" y="29"/>
                    </a:lnTo>
                    <a:lnTo>
                      <a:pt x="9" y="27"/>
                    </a:lnTo>
                    <a:lnTo>
                      <a:pt x="7" y="27"/>
                    </a:lnTo>
                    <a:lnTo>
                      <a:pt x="5" y="27"/>
                    </a:lnTo>
                    <a:lnTo>
                      <a:pt x="5" y="29"/>
                    </a:lnTo>
                    <a:lnTo>
                      <a:pt x="5" y="27"/>
                    </a:lnTo>
                    <a:lnTo>
                      <a:pt x="5" y="25"/>
                    </a:lnTo>
                    <a:lnTo>
                      <a:pt x="4" y="25"/>
                    </a:lnTo>
                    <a:lnTo>
                      <a:pt x="4" y="24"/>
                    </a:lnTo>
                    <a:lnTo>
                      <a:pt x="2" y="22"/>
                    </a:lnTo>
                    <a:lnTo>
                      <a:pt x="2" y="20"/>
                    </a:lnTo>
                    <a:lnTo>
                      <a:pt x="0" y="19"/>
                    </a:lnTo>
                    <a:lnTo>
                      <a:pt x="4" y="15"/>
                    </a:lnTo>
                    <a:lnTo>
                      <a:pt x="5" y="12"/>
                    </a:lnTo>
                    <a:lnTo>
                      <a:pt x="7" y="10"/>
                    </a:lnTo>
                    <a:lnTo>
                      <a:pt x="9" y="8"/>
                    </a:lnTo>
                    <a:lnTo>
                      <a:pt x="12" y="5"/>
                    </a:lnTo>
                    <a:lnTo>
                      <a:pt x="12" y="3"/>
                    </a:lnTo>
                    <a:lnTo>
                      <a:pt x="14" y="0"/>
                    </a:lnTo>
                    <a:lnTo>
                      <a:pt x="15" y="0"/>
                    </a:lnTo>
                    <a:lnTo>
                      <a:pt x="15" y="2"/>
                    </a:lnTo>
                    <a:lnTo>
                      <a:pt x="17" y="0"/>
                    </a:lnTo>
                    <a:lnTo>
                      <a:pt x="19" y="0"/>
                    </a:lnTo>
                    <a:lnTo>
                      <a:pt x="19"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29" name="Freeform 226"/>
              <p:cNvSpPr>
                <a:spLocks/>
              </p:cNvSpPr>
              <p:nvPr/>
            </p:nvSpPr>
            <p:spPr bwMode="auto">
              <a:xfrm>
                <a:off x="3049588" y="1011238"/>
                <a:ext cx="7938" cy="12700"/>
              </a:xfrm>
              <a:custGeom>
                <a:avLst/>
                <a:gdLst>
                  <a:gd name="T0" fmla="*/ 5 w 5"/>
                  <a:gd name="T1" fmla="*/ 7 h 8"/>
                  <a:gd name="T2" fmla="*/ 5 w 5"/>
                  <a:gd name="T3" fmla="*/ 8 h 8"/>
                  <a:gd name="T4" fmla="*/ 3 w 5"/>
                  <a:gd name="T5" fmla="*/ 7 h 8"/>
                  <a:gd name="T6" fmla="*/ 1 w 5"/>
                  <a:gd name="T7" fmla="*/ 8 h 8"/>
                  <a:gd name="T8" fmla="*/ 0 w 5"/>
                  <a:gd name="T9" fmla="*/ 8 h 8"/>
                  <a:gd name="T10" fmla="*/ 0 w 5"/>
                  <a:gd name="T11" fmla="*/ 7 h 8"/>
                  <a:gd name="T12" fmla="*/ 0 w 5"/>
                  <a:gd name="T13" fmla="*/ 5 h 8"/>
                  <a:gd name="T14" fmla="*/ 1 w 5"/>
                  <a:gd name="T15" fmla="*/ 5 h 8"/>
                  <a:gd name="T16" fmla="*/ 1 w 5"/>
                  <a:gd name="T17" fmla="*/ 2 h 8"/>
                  <a:gd name="T18" fmla="*/ 1 w 5"/>
                  <a:gd name="T19" fmla="*/ 0 h 8"/>
                  <a:gd name="T20" fmla="*/ 3 w 5"/>
                  <a:gd name="T21" fmla="*/ 0 h 8"/>
                  <a:gd name="T22" fmla="*/ 3 w 5"/>
                  <a:gd name="T23" fmla="*/ 3 h 8"/>
                  <a:gd name="T24" fmla="*/ 3 w 5"/>
                  <a:gd name="T25" fmla="*/ 5 h 8"/>
                  <a:gd name="T26" fmla="*/ 5 w 5"/>
                  <a:gd name="T27" fmla="*/ 5 h 8"/>
                  <a:gd name="T28" fmla="*/ 5 w 5"/>
                  <a:gd name="T2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5" y="7"/>
                    </a:moveTo>
                    <a:lnTo>
                      <a:pt x="5" y="8"/>
                    </a:lnTo>
                    <a:lnTo>
                      <a:pt x="3" y="7"/>
                    </a:lnTo>
                    <a:lnTo>
                      <a:pt x="1" y="8"/>
                    </a:lnTo>
                    <a:lnTo>
                      <a:pt x="0" y="8"/>
                    </a:lnTo>
                    <a:lnTo>
                      <a:pt x="0" y="7"/>
                    </a:lnTo>
                    <a:lnTo>
                      <a:pt x="0" y="5"/>
                    </a:lnTo>
                    <a:lnTo>
                      <a:pt x="1" y="5"/>
                    </a:lnTo>
                    <a:lnTo>
                      <a:pt x="1" y="2"/>
                    </a:lnTo>
                    <a:lnTo>
                      <a:pt x="1" y="0"/>
                    </a:lnTo>
                    <a:lnTo>
                      <a:pt x="3" y="0"/>
                    </a:lnTo>
                    <a:lnTo>
                      <a:pt x="3" y="3"/>
                    </a:lnTo>
                    <a:lnTo>
                      <a:pt x="3" y="5"/>
                    </a:lnTo>
                    <a:lnTo>
                      <a:pt x="5" y="5"/>
                    </a:lnTo>
                    <a:lnTo>
                      <a:pt x="5"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30" name="Freeform 227"/>
              <p:cNvSpPr>
                <a:spLocks/>
              </p:cNvSpPr>
              <p:nvPr/>
            </p:nvSpPr>
            <p:spPr bwMode="auto">
              <a:xfrm>
                <a:off x="3041651" y="1006475"/>
                <a:ext cx="7938" cy="12700"/>
              </a:xfrm>
              <a:custGeom>
                <a:avLst/>
                <a:gdLst>
                  <a:gd name="T0" fmla="*/ 3 w 5"/>
                  <a:gd name="T1" fmla="*/ 8 h 8"/>
                  <a:gd name="T2" fmla="*/ 1 w 5"/>
                  <a:gd name="T3" fmla="*/ 8 h 8"/>
                  <a:gd name="T4" fmla="*/ 0 w 5"/>
                  <a:gd name="T5" fmla="*/ 8 h 8"/>
                  <a:gd name="T6" fmla="*/ 0 w 5"/>
                  <a:gd name="T7" fmla="*/ 6 h 8"/>
                  <a:gd name="T8" fmla="*/ 1 w 5"/>
                  <a:gd name="T9" fmla="*/ 5 h 8"/>
                  <a:gd name="T10" fmla="*/ 0 w 5"/>
                  <a:gd name="T11" fmla="*/ 5 h 8"/>
                  <a:gd name="T12" fmla="*/ 0 w 5"/>
                  <a:gd name="T13" fmla="*/ 3 h 8"/>
                  <a:gd name="T14" fmla="*/ 1 w 5"/>
                  <a:gd name="T15" fmla="*/ 3 h 8"/>
                  <a:gd name="T16" fmla="*/ 1 w 5"/>
                  <a:gd name="T17" fmla="*/ 1 h 8"/>
                  <a:gd name="T18" fmla="*/ 3 w 5"/>
                  <a:gd name="T19" fmla="*/ 0 h 8"/>
                  <a:gd name="T20" fmla="*/ 5 w 5"/>
                  <a:gd name="T21" fmla="*/ 1 h 8"/>
                  <a:gd name="T22" fmla="*/ 5 w 5"/>
                  <a:gd name="T23" fmla="*/ 3 h 8"/>
                  <a:gd name="T24" fmla="*/ 5 w 5"/>
                  <a:gd name="T25" fmla="*/ 5 h 8"/>
                  <a:gd name="T26" fmla="*/ 3 w 5"/>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3" y="8"/>
                    </a:moveTo>
                    <a:lnTo>
                      <a:pt x="1" y="8"/>
                    </a:lnTo>
                    <a:lnTo>
                      <a:pt x="0" y="8"/>
                    </a:lnTo>
                    <a:lnTo>
                      <a:pt x="0" y="6"/>
                    </a:lnTo>
                    <a:lnTo>
                      <a:pt x="1" y="5"/>
                    </a:lnTo>
                    <a:lnTo>
                      <a:pt x="0" y="5"/>
                    </a:lnTo>
                    <a:lnTo>
                      <a:pt x="0" y="3"/>
                    </a:lnTo>
                    <a:lnTo>
                      <a:pt x="1" y="3"/>
                    </a:lnTo>
                    <a:lnTo>
                      <a:pt x="1" y="1"/>
                    </a:lnTo>
                    <a:lnTo>
                      <a:pt x="3" y="0"/>
                    </a:lnTo>
                    <a:lnTo>
                      <a:pt x="5" y="1"/>
                    </a:lnTo>
                    <a:lnTo>
                      <a:pt x="5" y="3"/>
                    </a:lnTo>
                    <a:lnTo>
                      <a:pt x="5" y="5"/>
                    </a:lnTo>
                    <a:lnTo>
                      <a:pt x="3"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31" name="Freeform 228"/>
              <p:cNvSpPr>
                <a:spLocks/>
              </p:cNvSpPr>
              <p:nvPr/>
            </p:nvSpPr>
            <p:spPr bwMode="auto">
              <a:xfrm>
                <a:off x="3049588" y="1003300"/>
                <a:ext cx="1588" cy="4763"/>
              </a:xfrm>
              <a:custGeom>
                <a:avLst/>
                <a:gdLst>
                  <a:gd name="T0" fmla="*/ 1 w 1"/>
                  <a:gd name="T1" fmla="*/ 3 h 3"/>
                  <a:gd name="T2" fmla="*/ 0 w 1"/>
                  <a:gd name="T3" fmla="*/ 2 h 3"/>
                  <a:gd name="T4" fmla="*/ 0 w 1"/>
                  <a:gd name="T5" fmla="*/ 0 h 3"/>
                  <a:gd name="T6" fmla="*/ 1 w 1"/>
                  <a:gd name="T7" fmla="*/ 0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0" y="2"/>
                    </a:lnTo>
                    <a:lnTo>
                      <a:pt x="0" y="0"/>
                    </a:lnTo>
                    <a:lnTo>
                      <a:pt x="1" y="0"/>
                    </a:lnTo>
                    <a:lnTo>
                      <a:pt x="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32" name="Freeform 229"/>
              <p:cNvSpPr>
                <a:spLocks/>
              </p:cNvSpPr>
              <p:nvPr/>
            </p:nvSpPr>
            <p:spPr bwMode="auto">
              <a:xfrm>
                <a:off x="2995613" y="976313"/>
                <a:ext cx="11113" cy="12700"/>
              </a:xfrm>
              <a:custGeom>
                <a:avLst/>
                <a:gdLst>
                  <a:gd name="T0" fmla="*/ 2 w 7"/>
                  <a:gd name="T1" fmla="*/ 0 h 8"/>
                  <a:gd name="T2" fmla="*/ 3 w 7"/>
                  <a:gd name="T3" fmla="*/ 2 h 8"/>
                  <a:gd name="T4" fmla="*/ 5 w 7"/>
                  <a:gd name="T5" fmla="*/ 3 h 8"/>
                  <a:gd name="T6" fmla="*/ 5 w 7"/>
                  <a:gd name="T7" fmla="*/ 5 h 8"/>
                  <a:gd name="T8" fmla="*/ 5 w 7"/>
                  <a:gd name="T9" fmla="*/ 7 h 8"/>
                  <a:gd name="T10" fmla="*/ 7 w 7"/>
                  <a:gd name="T11" fmla="*/ 8 h 8"/>
                  <a:gd name="T12" fmla="*/ 5 w 7"/>
                  <a:gd name="T13" fmla="*/ 8 h 8"/>
                  <a:gd name="T14" fmla="*/ 5 w 7"/>
                  <a:gd name="T15" fmla="*/ 7 h 8"/>
                  <a:gd name="T16" fmla="*/ 0 w 7"/>
                  <a:gd name="T17" fmla="*/ 2 h 8"/>
                  <a:gd name="T18" fmla="*/ 0 w 7"/>
                  <a:gd name="T19" fmla="*/ 0 h 8"/>
                  <a:gd name="T20" fmla="*/ 2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0"/>
                    </a:moveTo>
                    <a:lnTo>
                      <a:pt x="3" y="2"/>
                    </a:lnTo>
                    <a:lnTo>
                      <a:pt x="5" y="3"/>
                    </a:lnTo>
                    <a:lnTo>
                      <a:pt x="5" y="5"/>
                    </a:lnTo>
                    <a:lnTo>
                      <a:pt x="5" y="7"/>
                    </a:lnTo>
                    <a:lnTo>
                      <a:pt x="7" y="8"/>
                    </a:lnTo>
                    <a:lnTo>
                      <a:pt x="5" y="8"/>
                    </a:lnTo>
                    <a:lnTo>
                      <a:pt x="5" y="7"/>
                    </a:lnTo>
                    <a:lnTo>
                      <a:pt x="0" y="2"/>
                    </a:lnTo>
                    <a:lnTo>
                      <a:pt x="0" y="0"/>
                    </a:lnTo>
                    <a:lnTo>
                      <a:pt x="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33" name="Freeform 230"/>
              <p:cNvSpPr>
                <a:spLocks/>
              </p:cNvSpPr>
              <p:nvPr/>
            </p:nvSpPr>
            <p:spPr bwMode="auto">
              <a:xfrm>
                <a:off x="2992438" y="981075"/>
                <a:ext cx="53975" cy="57150"/>
              </a:xfrm>
              <a:custGeom>
                <a:avLst/>
                <a:gdLst>
                  <a:gd name="T0" fmla="*/ 29 w 34"/>
                  <a:gd name="T1" fmla="*/ 16 h 36"/>
                  <a:gd name="T2" fmla="*/ 27 w 34"/>
                  <a:gd name="T3" fmla="*/ 17 h 36"/>
                  <a:gd name="T4" fmla="*/ 29 w 34"/>
                  <a:gd name="T5" fmla="*/ 21 h 36"/>
                  <a:gd name="T6" fmla="*/ 27 w 34"/>
                  <a:gd name="T7" fmla="*/ 24 h 36"/>
                  <a:gd name="T8" fmla="*/ 27 w 34"/>
                  <a:gd name="T9" fmla="*/ 26 h 36"/>
                  <a:gd name="T10" fmla="*/ 24 w 34"/>
                  <a:gd name="T11" fmla="*/ 27 h 36"/>
                  <a:gd name="T12" fmla="*/ 22 w 34"/>
                  <a:gd name="T13" fmla="*/ 31 h 36"/>
                  <a:gd name="T14" fmla="*/ 22 w 34"/>
                  <a:gd name="T15" fmla="*/ 34 h 36"/>
                  <a:gd name="T16" fmla="*/ 17 w 34"/>
                  <a:gd name="T17" fmla="*/ 34 h 36"/>
                  <a:gd name="T18" fmla="*/ 17 w 34"/>
                  <a:gd name="T19" fmla="*/ 33 h 36"/>
                  <a:gd name="T20" fmla="*/ 15 w 34"/>
                  <a:gd name="T21" fmla="*/ 31 h 36"/>
                  <a:gd name="T22" fmla="*/ 15 w 34"/>
                  <a:gd name="T23" fmla="*/ 29 h 36"/>
                  <a:gd name="T24" fmla="*/ 12 w 34"/>
                  <a:gd name="T25" fmla="*/ 29 h 36"/>
                  <a:gd name="T26" fmla="*/ 5 w 34"/>
                  <a:gd name="T27" fmla="*/ 26 h 36"/>
                  <a:gd name="T28" fmla="*/ 2 w 34"/>
                  <a:gd name="T29" fmla="*/ 21 h 36"/>
                  <a:gd name="T30" fmla="*/ 0 w 34"/>
                  <a:gd name="T31" fmla="*/ 16 h 36"/>
                  <a:gd name="T32" fmla="*/ 2 w 34"/>
                  <a:gd name="T33" fmla="*/ 14 h 36"/>
                  <a:gd name="T34" fmla="*/ 2 w 34"/>
                  <a:gd name="T35" fmla="*/ 11 h 36"/>
                  <a:gd name="T36" fmla="*/ 0 w 34"/>
                  <a:gd name="T37" fmla="*/ 9 h 36"/>
                  <a:gd name="T38" fmla="*/ 2 w 34"/>
                  <a:gd name="T39" fmla="*/ 7 h 36"/>
                  <a:gd name="T40" fmla="*/ 5 w 34"/>
                  <a:gd name="T41" fmla="*/ 5 h 36"/>
                  <a:gd name="T42" fmla="*/ 9 w 34"/>
                  <a:gd name="T43" fmla="*/ 7 h 36"/>
                  <a:gd name="T44" fmla="*/ 7 w 34"/>
                  <a:gd name="T45" fmla="*/ 9 h 36"/>
                  <a:gd name="T46" fmla="*/ 10 w 34"/>
                  <a:gd name="T47" fmla="*/ 12 h 36"/>
                  <a:gd name="T48" fmla="*/ 10 w 34"/>
                  <a:gd name="T49" fmla="*/ 16 h 36"/>
                  <a:gd name="T50" fmla="*/ 14 w 34"/>
                  <a:gd name="T51" fmla="*/ 16 h 36"/>
                  <a:gd name="T52" fmla="*/ 12 w 34"/>
                  <a:gd name="T53" fmla="*/ 14 h 36"/>
                  <a:gd name="T54" fmla="*/ 12 w 34"/>
                  <a:gd name="T55" fmla="*/ 11 h 36"/>
                  <a:gd name="T56" fmla="*/ 14 w 34"/>
                  <a:gd name="T57" fmla="*/ 7 h 36"/>
                  <a:gd name="T58" fmla="*/ 17 w 34"/>
                  <a:gd name="T59" fmla="*/ 4 h 36"/>
                  <a:gd name="T60" fmla="*/ 22 w 34"/>
                  <a:gd name="T61" fmla="*/ 0 h 36"/>
                  <a:gd name="T62" fmla="*/ 26 w 34"/>
                  <a:gd name="T63" fmla="*/ 0 h 36"/>
                  <a:gd name="T64" fmla="*/ 29 w 34"/>
                  <a:gd name="T65" fmla="*/ 4 h 36"/>
                  <a:gd name="T66" fmla="*/ 34 w 34"/>
                  <a:gd name="T67" fmla="*/ 9 h 36"/>
                  <a:gd name="T68" fmla="*/ 31 w 34"/>
                  <a:gd name="T69" fmla="*/ 12 h 36"/>
                  <a:gd name="T70" fmla="*/ 27 w 34"/>
                  <a:gd name="T71"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36">
                    <a:moveTo>
                      <a:pt x="27" y="14"/>
                    </a:moveTo>
                    <a:lnTo>
                      <a:pt x="29" y="16"/>
                    </a:lnTo>
                    <a:lnTo>
                      <a:pt x="27" y="16"/>
                    </a:lnTo>
                    <a:lnTo>
                      <a:pt x="27" y="17"/>
                    </a:lnTo>
                    <a:lnTo>
                      <a:pt x="27" y="19"/>
                    </a:lnTo>
                    <a:lnTo>
                      <a:pt x="29" y="21"/>
                    </a:lnTo>
                    <a:lnTo>
                      <a:pt x="27" y="22"/>
                    </a:lnTo>
                    <a:lnTo>
                      <a:pt x="27" y="24"/>
                    </a:lnTo>
                    <a:lnTo>
                      <a:pt x="26" y="24"/>
                    </a:lnTo>
                    <a:lnTo>
                      <a:pt x="27" y="26"/>
                    </a:lnTo>
                    <a:lnTo>
                      <a:pt x="26" y="26"/>
                    </a:lnTo>
                    <a:lnTo>
                      <a:pt x="24" y="27"/>
                    </a:lnTo>
                    <a:lnTo>
                      <a:pt x="22" y="29"/>
                    </a:lnTo>
                    <a:lnTo>
                      <a:pt x="22" y="31"/>
                    </a:lnTo>
                    <a:lnTo>
                      <a:pt x="22" y="33"/>
                    </a:lnTo>
                    <a:lnTo>
                      <a:pt x="22" y="34"/>
                    </a:lnTo>
                    <a:lnTo>
                      <a:pt x="21" y="36"/>
                    </a:lnTo>
                    <a:lnTo>
                      <a:pt x="17" y="34"/>
                    </a:lnTo>
                    <a:lnTo>
                      <a:pt x="15" y="34"/>
                    </a:lnTo>
                    <a:lnTo>
                      <a:pt x="17" y="33"/>
                    </a:lnTo>
                    <a:lnTo>
                      <a:pt x="15" y="33"/>
                    </a:lnTo>
                    <a:lnTo>
                      <a:pt x="15" y="31"/>
                    </a:lnTo>
                    <a:lnTo>
                      <a:pt x="14" y="31"/>
                    </a:lnTo>
                    <a:lnTo>
                      <a:pt x="15" y="29"/>
                    </a:lnTo>
                    <a:lnTo>
                      <a:pt x="14" y="29"/>
                    </a:lnTo>
                    <a:lnTo>
                      <a:pt x="12" y="29"/>
                    </a:lnTo>
                    <a:lnTo>
                      <a:pt x="7" y="27"/>
                    </a:lnTo>
                    <a:lnTo>
                      <a:pt x="5" y="26"/>
                    </a:lnTo>
                    <a:lnTo>
                      <a:pt x="5" y="24"/>
                    </a:lnTo>
                    <a:lnTo>
                      <a:pt x="2" y="21"/>
                    </a:lnTo>
                    <a:lnTo>
                      <a:pt x="2" y="19"/>
                    </a:lnTo>
                    <a:lnTo>
                      <a:pt x="0" y="16"/>
                    </a:lnTo>
                    <a:lnTo>
                      <a:pt x="2" y="16"/>
                    </a:lnTo>
                    <a:lnTo>
                      <a:pt x="2" y="14"/>
                    </a:lnTo>
                    <a:lnTo>
                      <a:pt x="2" y="12"/>
                    </a:lnTo>
                    <a:lnTo>
                      <a:pt x="2" y="11"/>
                    </a:lnTo>
                    <a:lnTo>
                      <a:pt x="2" y="9"/>
                    </a:lnTo>
                    <a:lnTo>
                      <a:pt x="0" y="9"/>
                    </a:lnTo>
                    <a:lnTo>
                      <a:pt x="0" y="7"/>
                    </a:lnTo>
                    <a:lnTo>
                      <a:pt x="2" y="7"/>
                    </a:lnTo>
                    <a:lnTo>
                      <a:pt x="4" y="5"/>
                    </a:lnTo>
                    <a:lnTo>
                      <a:pt x="5" y="5"/>
                    </a:lnTo>
                    <a:lnTo>
                      <a:pt x="5" y="7"/>
                    </a:lnTo>
                    <a:lnTo>
                      <a:pt x="9" y="7"/>
                    </a:lnTo>
                    <a:lnTo>
                      <a:pt x="9" y="9"/>
                    </a:lnTo>
                    <a:lnTo>
                      <a:pt x="7" y="9"/>
                    </a:lnTo>
                    <a:lnTo>
                      <a:pt x="9" y="11"/>
                    </a:lnTo>
                    <a:lnTo>
                      <a:pt x="10" y="12"/>
                    </a:lnTo>
                    <a:lnTo>
                      <a:pt x="10" y="14"/>
                    </a:lnTo>
                    <a:lnTo>
                      <a:pt x="10" y="16"/>
                    </a:lnTo>
                    <a:lnTo>
                      <a:pt x="12" y="16"/>
                    </a:lnTo>
                    <a:lnTo>
                      <a:pt x="14" y="16"/>
                    </a:lnTo>
                    <a:lnTo>
                      <a:pt x="14" y="14"/>
                    </a:lnTo>
                    <a:lnTo>
                      <a:pt x="12" y="14"/>
                    </a:lnTo>
                    <a:lnTo>
                      <a:pt x="12" y="12"/>
                    </a:lnTo>
                    <a:lnTo>
                      <a:pt x="12" y="11"/>
                    </a:lnTo>
                    <a:lnTo>
                      <a:pt x="12" y="9"/>
                    </a:lnTo>
                    <a:lnTo>
                      <a:pt x="14" y="7"/>
                    </a:lnTo>
                    <a:lnTo>
                      <a:pt x="15" y="5"/>
                    </a:lnTo>
                    <a:lnTo>
                      <a:pt x="17" y="4"/>
                    </a:lnTo>
                    <a:lnTo>
                      <a:pt x="21" y="2"/>
                    </a:lnTo>
                    <a:lnTo>
                      <a:pt x="22" y="0"/>
                    </a:lnTo>
                    <a:lnTo>
                      <a:pt x="24" y="0"/>
                    </a:lnTo>
                    <a:lnTo>
                      <a:pt x="26" y="0"/>
                    </a:lnTo>
                    <a:lnTo>
                      <a:pt x="27" y="0"/>
                    </a:lnTo>
                    <a:lnTo>
                      <a:pt x="29" y="4"/>
                    </a:lnTo>
                    <a:lnTo>
                      <a:pt x="31" y="5"/>
                    </a:lnTo>
                    <a:lnTo>
                      <a:pt x="34" y="9"/>
                    </a:lnTo>
                    <a:lnTo>
                      <a:pt x="32" y="11"/>
                    </a:lnTo>
                    <a:lnTo>
                      <a:pt x="31" y="12"/>
                    </a:lnTo>
                    <a:lnTo>
                      <a:pt x="29" y="12"/>
                    </a:lnTo>
                    <a:lnTo>
                      <a:pt x="27" y="12"/>
                    </a:lnTo>
                    <a:lnTo>
                      <a:pt x="27"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34" name="Freeform 231"/>
              <p:cNvSpPr>
                <a:spLocks/>
              </p:cNvSpPr>
              <p:nvPr/>
            </p:nvSpPr>
            <p:spPr bwMode="auto">
              <a:xfrm>
                <a:off x="3014663" y="976313"/>
                <a:ext cx="4763" cy="7938"/>
              </a:xfrm>
              <a:custGeom>
                <a:avLst/>
                <a:gdLst>
                  <a:gd name="T0" fmla="*/ 1 w 3"/>
                  <a:gd name="T1" fmla="*/ 5 h 5"/>
                  <a:gd name="T2" fmla="*/ 0 w 3"/>
                  <a:gd name="T3" fmla="*/ 5 h 5"/>
                  <a:gd name="T4" fmla="*/ 1 w 3"/>
                  <a:gd name="T5" fmla="*/ 3 h 5"/>
                  <a:gd name="T6" fmla="*/ 0 w 3"/>
                  <a:gd name="T7" fmla="*/ 2 h 5"/>
                  <a:gd name="T8" fmla="*/ 1 w 3"/>
                  <a:gd name="T9" fmla="*/ 0 h 5"/>
                  <a:gd name="T10" fmla="*/ 3 w 3"/>
                  <a:gd name="T11" fmla="*/ 0 h 5"/>
                  <a:gd name="T12" fmla="*/ 3 w 3"/>
                  <a:gd name="T13" fmla="*/ 3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lnTo>
                      <a:pt x="0" y="5"/>
                    </a:lnTo>
                    <a:lnTo>
                      <a:pt x="1" y="3"/>
                    </a:lnTo>
                    <a:lnTo>
                      <a:pt x="0" y="2"/>
                    </a:lnTo>
                    <a:lnTo>
                      <a:pt x="1" y="0"/>
                    </a:lnTo>
                    <a:lnTo>
                      <a:pt x="3" y="0"/>
                    </a:lnTo>
                    <a:lnTo>
                      <a:pt x="3" y="3"/>
                    </a:lnTo>
                    <a:lnTo>
                      <a:pt x="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35" name="Freeform 232"/>
              <p:cNvSpPr>
                <a:spLocks/>
              </p:cNvSpPr>
              <p:nvPr/>
            </p:nvSpPr>
            <p:spPr bwMode="auto">
              <a:xfrm>
                <a:off x="3051176" y="981075"/>
                <a:ext cx="9525" cy="22225"/>
              </a:xfrm>
              <a:custGeom>
                <a:avLst/>
                <a:gdLst>
                  <a:gd name="T0" fmla="*/ 2 w 6"/>
                  <a:gd name="T1" fmla="*/ 2 h 14"/>
                  <a:gd name="T2" fmla="*/ 4 w 6"/>
                  <a:gd name="T3" fmla="*/ 5 h 14"/>
                  <a:gd name="T4" fmla="*/ 4 w 6"/>
                  <a:gd name="T5" fmla="*/ 7 h 14"/>
                  <a:gd name="T6" fmla="*/ 6 w 6"/>
                  <a:gd name="T7" fmla="*/ 11 h 14"/>
                  <a:gd name="T8" fmla="*/ 6 w 6"/>
                  <a:gd name="T9" fmla="*/ 14 h 14"/>
                  <a:gd name="T10" fmla="*/ 4 w 6"/>
                  <a:gd name="T11" fmla="*/ 12 h 14"/>
                  <a:gd name="T12" fmla="*/ 2 w 6"/>
                  <a:gd name="T13" fmla="*/ 9 h 14"/>
                  <a:gd name="T14" fmla="*/ 2 w 6"/>
                  <a:gd name="T15" fmla="*/ 5 h 14"/>
                  <a:gd name="T16" fmla="*/ 2 w 6"/>
                  <a:gd name="T17" fmla="*/ 4 h 14"/>
                  <a:gd name="T18" fmla="*/ 0 w 6"/>
                  <a:gd name="T19" fmla="*/ 4 h 14"/>
                  <a:gd name="T20" fmla="*/ 0 w 6"/>
                  <a:gd name="T21" fmla="*/ 2 h 14"/>
                  <a:gd name="T22" fmla="*/ 2 w 6"/>
                  <a:gd name="T23" fmla="*/ 0 h 14"/>
                  <a:gd name="T24" fmla="*/ 2 w 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2"/>
                    </a:moveTo>
                    <a:lnTo>
                      <a:pt x="4" y="5"/>
                    </a:lnTo>
                    <a:lnTo>
                      <a:pt x="4" y="7"/>
                    </a:lnTo>
                    <a:lnTo>
                      <a:pt x="6" y="11"/>
                    </a:lnTo>
                    <a:lnTo>
                      <a:pt x="6" y="14"/>
                    </a:lnTo>
                    <a:lnTo>
                      <a:pt x="4" y="12"/>
                    </a:lnTo>
                    <a:lnTo>
                      <a:pt x="2" y="9"/>
                    </a:lnTo>
                    <a:lnTo>
                      <a:pt x="2" y="5"/>
                    </a:lnTo>
                    <a:lnTo>
                      <a:pt x="2" y="4"/>
                    </a:lnTo>
                    <a:lnTo>
                      <a:pt x="0" y="4"/>
                    </a:lnTo>
                    <a:lnTo>
                      <a:pt x="0" y="2"/>
                    </a:lnTo>
                    <a:lnTo>
                      <a:pt x="2" y="0"/>
                    </a:lnTo>
                    <a:lnTo>
                      <a:pt x="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36" name="Freeform 233"/>
              <p:cNvSpPr>
                <a:spLocks/>
              </p:cNvSpPr>
              <p:nvPr/>
            </p:nvSpPr>
            <p:spPr bwMode="auto">
              <a:xfrm>
                <a:off x="3027363" y="922338"/>
                <a:ext cx="6350" cy="7938"/>
              </a:xfrm>
              <a:custGeom>
                <a:avLst/>
                <a:gdLst>
                  <a:gd name="T0" fmla="*/ 4 w 4"/>
                  <a:gd name="T1" fmla="*/ 2 h 5"/>
                  <a:gd name="T2" fmla="*/ 4 w 4"/>
                  <a:gd name="T3" fmla="*/ 5 h 5"/>
                  <a:gd name="T4" fmla="*/ 2 w 4"/>
                  <a:gd name="T5" fmla="*/ 3 h 5"/>
                  <a:gd name="T6" fmla="*/ 0 w 4"/>
                  <a:gd name="T7" fmla="*/ 3 h 5"/>
                  <a:gd name="T8" fmla="*/ 0 w 4"/>
                  <a:gd name="T9" fmla="*/ 2 h 5"/>
                  <a:gd name="T10" fmla="*/ 0 w 4"/>
                  <a:gd name="T11" fmla="*/ 0 h 5"/>
                  <a:gd name="T12" fmla="*/ 4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2"/>
                    </a:moveTo>
                    <a:lnTo>
                      <a:pt x="4" y="5"/>
                    </a:lnTo>
                    <a:lnTo>
                      <a:pt x="2" y="3"/>
                    </a:lnTo>
                    <a:lnTo>
                      <a:pt x="0" y="3"/>
                    </a:lnTo>
                    <a:lnTo>
                      <a:pt x="0" y="2"/>
                    </a:lnTo>
                    <a:lnTo>
                      <a:pt x="0" y="0"/>
                    </a:lnTo>
                    <a:lnTo>
                      <a:pt x="4"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37" name="Freeform 234"/>
              <p:cNvSpPr>
                <a:spLocks/>
              </p:cNvSpPr>
              <p:nvPr/>
            </p:nvSpPr>
            <p:spPr bwMode="auto">
              <a:xfrm>
                <a:off x="2770188" y="933450"/>
                <a:ext cx="911225" cy="720725"/>
              </a:xfrm>
              <a:custGeom>
                <a:avLst/>
                <a:gdLst>
                  <a:gd name="T0" fmla="*/ 547 w 574"/>
                  <a:gd name="T1" fmla="*/ 95 h 454"/>
                  <a:gd name="T2" fmla="*/ 540 w 574"/>
                  <a:gd name="T3" fmla="*/ 247 h 454"/>
                  <a:gd name="T4" fmla="*/ 530 w 574"/>
                  <a:gd name="T5" fmla="*/ 295 h 454"/>
                  <a:gd name="T6" fmla="*/ 503 w 574"/>
                  <a:gd name="T7" fmla="*/ 408 h 454"/>
                  <a:gd name="T8" fmla="*/ 425 w 574"/>
                  <a:gd name="T9" fmla="*/ 435 h 454"/>
                  <a:gd name="T10" fmla="*/ 377 w 574"/>
                  <a:gd name="T11" fmla="*/ 423 h 454"/>
                  <a:gd name="T12" fmla="*/ 320 w 574"/>
                  <a:gd name="T13" fmla="*/ 420 h 454"/>
                  <a:gd name="T14" fmla="*/ 257 w 574"/>
                  <a:gd name="T15" fmla="*/ 428 h 454"/>
                  <a:gd name="T16" fmla="*/ 208 w 574"/>
                  <a:gd name="T17" fmla="*/ 423 h 454"/>
                  <a:gd name="T18" fmla="*/ 167 w 574"/>
                  <a:gd name="T19" fmla="*/ 406 h 454"/>
                  <a:gd name="T20" fmla="*/ 115 w 574"/>
                  <a:gd name="T21" fmla="*/ 406 h 454"/>
                  <a:gd name="T22" fmla="*/ 72 w 574"/>
                  <a:gd name="T23" fmla="*/ 383 h 454"/>
                  <a:gd name="T24" fmla="*/ 64 w 574"/>
                  <a:gd name="T25" fmla="*/ 317 h 454"/>
                  <a:gd name="T26" fmla="*/ 28 w 574"/>
                  <a:gd name="T27" fmla="*/ 296 h 454"/>
                  <a:gd name="T28" fmla="*/ 10 w 574"/>
                  <a:gd name="T29" fmla="*/ 293 h 454"/>
                  <a:gd name="T30" fmla="*/ 3 w 574"/>
                  <a:gd name="T31" fmla="*/ 281 h 454"/>
                  <a:gd name="T32" fmla="*/ 13 w 574"/>
                  <a:gd name="T33" fmla="*/ 254 h 454"/>
                  <a:gd name="T34" fmla="*/ 22 w 574"/>
                  <a:gd name="T35" fmla="*/ 262 h 454"/>
                  <a:gd name="T36" fmla="*/ 27 w 574"/>
                  <a:gd name="T37" fmla="*/ 244 h 454"/>
                  <a:gd name="T38" fmla="*/ 20 w 574"/>
                  <a:gd name="T39" fmla="*/ 239 h 454"/>
                  <a:gd name="T40" fmla="*/ 20 w 574"/>
                  <a:gd name="T41" fmla="*/ 213 h 454"/>
                  <a:gd name="T42" fmla="*/ 39 w 574"/>
                  <a:gd name="T43" fmla="*/ 212 h 454"/>
                  <a:gd name="T44" fmla="*/ 22 w 574"/>
                  <a:gd name="T45" fmla="*/ 198 h 454"/>
                  <a:gd name="T46" fmla="*/ 22 w 574"/>
                  <a:gd name="T47" fmla="*/ 186 h 454"/>
                  <a:gd name="T48" fmla="*/ 22 w 574"/>
                  <a:gd name="T49" fmla="*/ 152 h 454"/>
                  <a:gd name="T50" fmla="*/ 27 w 574"/>
                  <a:gd name="T51" fmla="*/ 110 h 454"/>
                  <a:gd name="T52" fmla="*/ 18 w 574"/>
                  <a:gd name="T53" fmla="*/ 83 h 454"/>
                  <a:gd name="T54" fmla="*/ 23 w 574"/>
                  <a:gd name="T55" fmla="*/ 54 h 454"/>
                  <a:gd name="T56" fmla="*/ 28 w 574"/>
                  <a:gd name="T57" fmla="*/ 32 h 454"/>
                  <a:gd name="T58" fmla="*/ 42 w 574"/>
                  <a:gd name="T59" fmla="*/ 41 h 454"/>
                  <a:gd name="T60" fmla="*/ 66 w 574"/>
                  <a:gd name="T61" fmla="*/ 63 h 454"/>
                  <a:gd name="T62" fmla="*/ 88 w 574"/>
                  <a:gd name="T63" fmla="*/ 76 h 454"/>
                  <a:gd name="T64" fmla="*/ 103 w 574"/>
                  <a:gd name="T65" fmla="*/ 85 h 454"/>
                  <a:gd name="T66" fmla="*/ 123 w 574"/>
                  <a:gd name="T67" fmla="*/ 91 h 454"/>
                  <a:gd name="T68" fmla="*/ 139 w 574"/>
                  <a:gd name="T69" fmla="*/ 100 h 454"/>
                  <a:gd name="T70" fmla="*/ 150 w 574"/>
                  <a:gd name="T71" fmla="*/ 98 h 454"/>
                  <a:gd name="T72" fmla="*/ 155 w 574"/>
                  <a:gd name="T73" fmla="*/ 105 h 454"/>
                  <a:gd name="T74" fmla="*/ 155 w 574"/>
                  <a:gd name="T75" fmla="*/ 122 h 454"/>
                  <a:gd name="T76" fmla="*/ 150 w 574"/>
                  <a:gd name="T77" fmla="*/ 134 h 454"/>
                  <a:gd name="T78" fmla="*/ 152 w 574"/>
                  <a:gd name="T79" fmla="*/ 137 h 454"/>
                  <a:gd name="T80" fmla="*/ 164 w 574"/>
                  <a:gd name="T81" fmla="*/ 130 h 454"/>
                  <a:gd name="T82" fmla="*/ 159 w 574"/>
                  <a:gd name="T83" fmla="*/ 149 h 454"/>
                  <a:gd name="T84" fmla="*/ 155 w 574"/>
                  <a:gd name="T85" fmla="*/ 169 h 454"/>
                  <a:gd name="T86" fmla="*/ 155 w 574"/>
                  <a:gd name="T87" fmla="*/ 183 h 454"/>
                  <a:gd name="T88" fmla="*/ 145 w 574"/>
                  <a:gd name="T89" fmla="*/ 198 h 454"/>
                  <a:gd name="T90" fmla="*/ 150 w 574"/>
                  <a:gd name="T91" fmla="*/ 205 h 454"/>
                  <a:gd name="T92" fmla="*/ 159 w 574"/>
                  <a:gd name="T93" fmla="*/ 186 h 454"/>
                  <a:gd name="T94" fmla="*/ 166 w 574"/>
                  <a:gd name="T95" fmla="*/ 169 h 454"/>
                  <a:gd name="T96" fmla="*/ 169 w 574"/>
                  <a:gd name="T97" fmla="*/ 147 h 454"/>
                  <a:gd name="T98" fmla="*/ 183 w 574"/>
                  <a:gd name="T99" fmla="*/ 130 h 454"/>
                  <a:gd name="T100" fmla="*/ 183 w 574"/>
                  <a:gd name="T101" fmla="*/ 105 h 454"/>
                  <a:gd name="T102" fmla="*/ 176 w 574"/>
                  <a:gd name="T103" fmla="*/ 102 h 454"/>
                  <a:gd name="T104" fmla="*/ 172 w 574"/>
                  <a:gd name="T105" fmla="*/ 105 h 454"/>
                  <a:gd name="T106" fmla="*/ 188 w 574"/>
                  <a:gd name="T107" fmla="*/ 90 h 454"/>
                  <a:gd name="T108" fmla="*/ 179 w 574"/>
                  <a:gd name="T109" fmla="*/ 68 h 454"/>
                  <a:gd name="T110" fmla="*/ 171 w 574"/>
                  <a:gd name="T111" fmla="*/ 64 h 454"/>
                  <a:gd name="T112" fmla="*/ 183 w 574"/>
                  <a:gd name="T113" fmla="*/ 66 h 454"/>
                  <a:gd name="T114" fmla="*/ 191 w 574"/>
                  <a:gd name="T115" fmla="*/ 56 h 454"/>
                  <a:gd name="T116" fmla="*/ 193 w 574"/>
                  <a:gd name="T117" fmla="*/ 32 h 454"/>
                  <a:gd name="T118" fmla="*/ 181 w 574"/>
                  <a:gd name="T119" fmla="*/ 32 h 454"/>
                  <a:gd name="T120" fmla="*/ 179 w 574"/>
                  <a:gd name="T121" fmla="*/ 1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4" h="454">
                    <a:moveTo>
                      <a:pt x="184" y="0"/>
                    </a:moveTo>
                    <a:lnTo>
                      <a:pt x="208" y="7"/>
                    </a:lnTo>
                    <a:lnTo>
                      <a:pt x="228" y="13"/>
                    </a:lnTo>
                    <a:lnTo>
                      <a:pt x="252" y="20"/>
                    </a:lnTo>
                    <a:lnTo>
                      <a:pt x="294" y="30"/>
                    </a:lnTo>
                    <a:lnTo>
                      <a:pt x="313" y="35"/>
                    </a:lnTo>
                    <a:lnTo>
                      <a:pt x="391" y="57"/>
                    </a:lnTo>
                    <a:lnTo>
                      <a:pt x="408" y="61"/>
                    </a:lnTo>
                    <a:lnTo>
                      <a:pt x="410" y="61"/>
                    </a:lnTo>
                    <a:lnTo>
                      <a:pt x="430" y="66"/>
                    </a:lnTo>
                    <a:lnTo>
                      <a:pt x="450" y="71"/>
                    </a:lnTo>
                    <a:lnTo>
                      <a:pt x="494" y="83"/>
                    </a:lnTo>
                    <a:lnTo>
                      <a:pt x="547" y="95"/>
                    </a:lnTo>
                    <a:lnTo>
                      <a:pt x="559" y="96"/>
                    </a:lnTo>
                    <a:lnTo>
                      <a:pt x="574" y="102"/>
                    </a:lnTo>
                    <a:lnTo>
                      <a:pt x="571" y="118"/>
                    </a:lnTo>
                    <a:lnTo>
                      <a:pt x="564" y="144"/>
                    </a:lnTo>
                    <a:lnTo>
                      <a:pt x="564" y="146"/>
                    </a:lnTo>
                    <a:lnTo>
                      <a:pt x="559" y="168"/>
                    </a:lnTo>
                    <a:lnTo>
                      <a:pt x="557" y="174"/>
                    </a:lnTo>
                    <a:lnTo>
                      <a:pt x="552" y="196"/>
                    </a:lnTo>
                    <a:lnTo>
                      <a:pt x="550" y="208"/>
                    </a:lnTo>
                    <a:lnTo>
                      <a:pt x="548" y="212"/>
                    </a:lnTo>
                    <a:lnTo>
                      <a:pt x="547" y="220"/>
                    </a:lnTo>
                    <a:lnTo>
                      <a:pt x="542" y="246"/>
                    </a:lnTo>
                    <a:lnTo>
                      <a:pt x="540" y="247"/>
                    </a:lnTo>
                    <a:lnTo>
                      <a:pt x="540" y="251"/>
                    </a:lnTo>
                    <a:lnTo>
                      <a:pt x="540" y="252"/>
                    </a:lnTo>
                    <a:lnTo>
                      <a:pt x="538" y="254"/>
                    </a:lnTo>
                    <a:lnTo>
                      <a:pt x="538" y="256"/>
                    </a:lnTo>
                    <a:lnTo>
                      <a:pt x="535" y="269"/>
                    </a:lnTo>
                    <a:lnTo>
                      <a:pt x="535" y="273"/>
                    </a:lnTo>
                    <a:lnTo>
                      <a:pt x="533" y="278"/>
                    </a:lnTo>
                    <a:lnTo>
                      <a:pt x="533" y="279"/>
                    </a:lnTo>
                    <a:lnTo>
                      <a:pt x="533" y="283"/>
                    </a:lnTo>
                    <a:lnTo>
                      <a:pt x="532" y="286"/>
                    </a:lnTo>
                    <a:lnTo>
                      <a:pt x="532" y="288"/>
                    </a:lnTo>
                    <a:lnTo>
                      <a:pt x="532" y="291"/>
                    </a:lnTo>
                    <a:lnTo>
                      <a:pt x="530" y="295"/>
                    </a:lnTo>
                    <a:lnTo>
                      <a:pt x="528" y="305"/>
                    </a:lnTo>
                    <a:lnTo>
                      <a:pt x="526" y="308"/>
                    </a:lnTo>
                    <a:lnTo>
                      <a:pt x="526" y="310"/>
                    </a:lnTo>
                    <a:lnTo>
                      <a:pt x="526" y="313"/>
                    </a:lnTo>
                    <a:lnTo>
                      <a:pt x="525" y="317"/>
                    </a:lnTo>
                    <a:lnTo>
                      <a:pt x="525" y="320"/>
                    </a:lnTo>
                    <a:lnTo>
                      <a:pt x="516" y="356"/>
                    </a:lnTo>
                    <a:lnTo>
                      <a:pt x="510" y="388"/>
                    </a:lnTo>
                    <a:lnTo>
                      <a:pt x="508" y="396"/>
                    </a:lnTo>
                    <a:lnTo>
                      <a:pt x="506" y="398"/>
                    </a:lnTo>
                    <a:lnTo>
                      <a:pt x="506" y="401"/>
                    </a:lnTo>
                    <a:lnTo>
                      <a:pt x="504" y="406"/>
                    </a:lnTo>
                    <a:lnTo>
                      <a:pt x="503" y="408"/>
                    </a:lnTo>
                    <a:lnTo>
                      <a:pt x="503" y="412"/>
                    </a:lnTo>
                    <a:lnTo>
                      <a:pt x="506" y="418"/>
                    </a:lnTo>
                    <a:lnTo>
                      <a:pt x="506" y="425"/>
                    </a:lnTo>
                    <a:lnTo>
                      <a:pt x="508" y="435"/>
                    </a:lnTo>
                    <a:lnTo>
                      <a:pt x="503" y="445"/>
                    </a:lnTo>
                    <a:lnTo>
                      <a:pt x="503" y="454"/>
                    </a:lnTo>
                    <a:lnTo>
                      <a:pt x="482" y="449"/>
                    </a:lnTo>
                    <a:lnTo>
                      <a:pt x="464" y="445"/>
                    </a:lnTo>
                    <a:lnTo>
                      <a:pt x="462" y="445"/>
                    </a:lnTo>
                    <a:lnTo>
                      <a:pt x="460" y="444"/>
                    </a:lnTo>
                    <a:lnTo>
                      <a:pt x="454" y="442"/>
                    </a:lnTo>
                    <a:lnTo>
                      <a:pt x="427" y="435"/>
                    </a:lnTo>
                    <a:lnTo>
                      <a:pt x="425" y="435"/>
                    </a:lnTo>
                    <a:lnTo>
                      <a:pt x="416" y="434"/>
                    </a:lnTo>
                    <a:lnTo>
                      <a:pt x="410" y="432"/>
                    </a:lnTo>
                    <a:lnTo>
                      <a:pt x="408" y="432"/>
                    </a:lnTo>
                    <a:lnTo>
                      <a:pt x="406" y="432"/>
                    </a:lnTo>
                    <a:lnTo>
                      <a:pt x="403" y="430"/>
                    </a:lnTo>
                    <a:lnTo>
                      <a:pt x="399" y="428"/>
                    </a:lnTo>
                    <a:lnTo>
                      <a:pt x="398" y="428"/>
                    </a:lnTo>
                    <a:lnTo>
                      <a:pt x="391" y="427"/>
                    </a:lnTo>
                    <a:lnTo>
                      <a:pt x="389" y="427"/>
                    </a:lnTo>
                    <a:lnTo>
                      <a:pt x="386" y="427"/>
                    </a:lnTo>
                    <a:lnTo>
                      <a:pt x="384" y="425"/>
                    </a:lnTo>
                    <a:lnTo>
                      <a:pt x="379" y="425"/>
                    </a:lnTo>
                    <a:lnTo>
                      <a:pt x="377" y="423"/>
                    </a:lnTo>
                    <a:lnTo>
                      <a:pt x="376" y="423"/>
                    </a:lnTo>
                    <a:lnTo>
                      <a:pt x="354" y="418"/>
                    </a:lnTo>
                    <a:lnTo>
                      <a:pt x="352" y="420"/>
                    </a:lnTo>
                    <a:lnTo>
                      <a:pt x="350" y="422"/>
                    </a:lnTo>
                    <a:lnTo>
                      <a:pt x="345" y="423"/>
                    </a:lnTo>
                    <a:lnTo>
                      <a:pt x="342" y="423"/>
                    </a:lnTo>
                    <a:lnTo>
                      <a:pt x="338" y="423"/>
                    </a:lnTo>
                    <a:lnTo>
                      <a:pt x="337" y="423"/>
                    </a:lnTo>
                    <a:lnTo>
                      <a:pt x="335" y="422"/>
                    </a:lnTo>
                    <a:lnTo>
                      <a:pt x="333" y="420"/>
                    </a:lnTo>
                    <a:lnTo>
                      <a:pt x="328" y="420"/>
                    </a:lnTo>
                    <a:lnTo>
                      <a:pt x="323" y="420"/>
                    </a:lnTo>
                    <a:lnTo>
                      <a:pt x="320" y="420"/>
                    </a:lnTo>
                    <a:lnTo>
                      <a:pt x="315" y="420"/>
                    </a:lnTo>
                    <a:lnTo>
                      <a:pt x="313" y="420"/>
                    </a:lnTo>
                    <a:lnTo>
                      <a:pt x="310" y="417"/>
                    </a:lnTo>
                    <a:lnTo>
                      <a:pt x="308" y="417"/>
                    </a:lnTo>
                    <a:lnTo>
                      <a:pt x="306" y="418"/>
                    </a:lnTo>
                    <a:lnTo>
                      <a:pt x="301" y="423"/>
                    </a:lnTo>
                    <a:lnTo>
                      <a:pt x="293" y="422"/>
                    </a:lnTo>
                    <a:lnTo>
                      <a:pt x="291" y="422"/>
                    </a:lnTo>
                    <a:lnTo>
                      <a:pt x="286" y="422"/>
                    </a:lnTo>
                    <a:lnTo>
                      <a:pt x="276" y="422"/>
                    </a:lnTo>
                    <a:lnTo>
                      <a:pt x="264" y="423"/>
                    </a:lnTo>
                    <a:lnTo>
                      <a:pt x="262" y="425"/>
                    </a:lnTo>
                    <a:lnTo>
                      <a:pt x="257" y="428"/>
                    </a:lnTo>
                    <a:lnTo>
                      <a:pt x="244" y="427"/>
                    </a:lnTo>
                    <a:lnTo>
                      <a:pt x="237" y="427"/>
                    </a:lnTo>
                    <a:lnTo>
                      <a:pt x="235" y="425"/>
                    </a:lnTo>
                    <a:lnTo>
                      <a:pt x="235" y="423"/>
                    </a:lnTo>
                    <a:lnTo>
                      <a:pt x="233" y="420"/>
                    </a:lnTo>
                    <a:lnTo>
                      <a:pt x="232" y="418"/>
                    </a:lnTo>
                    <a:lnTo>
                      <a:pt x="228" y="418"/>
                    </a:lnTo>
                    <a:lnTo>
                      <a:pt x="227" y="418"/>
                    </a:lnTo>
                    <a:lnTo>
                      <a:pt x="225" y="418"/>
                    </a:lnTo>
                    <a:lnTo>
                      <a:pt x="223" y="420"/>
                    </a:lnTo>
                    <a:lnTo>
                      <a:pt x="215" y="422"/>
                    </a:lnTo>
                    <a:lnTo>
                      <a:pt x="210" y="422"/>
                    </a:lnTo>
                    <a:lnTo>
                      <a:pt x="208" y="423"/>
                    </a:lnTo>
                    <a:lnTo>
                      <a:pt x="205" y="425"/>
                    </a:lnTo>
                    <a:lnTo>
                      <a:pt x="203" y="422"/>
                    </a:lnTo>
                    <a:lnTo>
                      <a:pt x="194" y="420"/>
                    </a:lnTo>
                    <a:lnTo>
                      <a:pt x="193" y="420"/>
                    </a:lnTo>
                    <a:lnTo>
                      <a:pt x="184" y="420"/>
                    </a:lnTo>
                    <a:lnTo>
                      <a:pt x="184" y="418"/>
                    </a:lnTo>
                    <a:lnTo>
                      <a:pt x="184" y="415"/>
                    </a:lnTo>
                    <a:lnTo>
                      <a:pt x="177" y="410"/>
                    </a:lnTo>
                    <a:lnTo>
                      <a:pt x="176" y="408"/>
                    </a:lnTo>
                    <a:lnTo>
                      <a:pt x="174" y="408"/>
                    </a:lnTo>
                    <a:lnTo>
                      <a:pt x="171" y="408"/>
                    </a:lnTo>
                    <a:lnTo>
                      <a:pt x="169" y="408"/>
                    </a:lnTo>
                    <a:lnTo>
                      <a:pt x="167" y="406"/>
                    </a:lnTo>
                    <a:lnTo>
                      <a:pt x="164" y="403"/>
                    </a:lnTo>
                    <a:lnTo>
                      <a:pt x="162" y="403"/>
                    </a:lnTo>
                    <a:lnTo>
                      <a:pt x="155" y="403"/>
                    </a:lnTo>
                    <a:lnTo>
                      <a:pt x="149" y="403"/>
                    </a:lnTo>
                    <a:lnTo>
                      <a:pt x="147" y="401"/>
                    </a:lnTo>
                    <a:lnTo>
                      <a:pt x="142" y="400"/>
                    </a:lnTo>
                    <a:lnTo>
                      <a:pt x="137" y="400"/>
                    </a:lnTo>
                    <a:lnTo>
                      <a:pt x="135" y="401"/>
                    </a:lnTo>
                    <a:lnTo>
                      <a:pt x="133" y="403"/>
                    </a:lnTo>
                    <a:lnTo>
                      <a:pt x="132" y="403"/>
                    </a:lnTo>
                    <a:lnTo>
                      <a:pt x="127" y="405"/>
                    </a:lnTo>
                    <a:lnTo>
                      <a:pt x="117" y="408"/>
                    </a:lnTo>
                    <a:lnTo>
                      <a:pt x="115" y="406"/>
                    </a:lnTo>
                    <a:lnTo>
                      <a:pt x="111" y="406"/>
                    </a:lnTo>
                    <a:lnTo>
                      <a:pt x="110" y="408"/>
                    </a:lnTo>
                    <a:lnTo>
                      <a:pt x="105" y="408"/>
                    </a:lnTo>
                    <a:lnTo>
                      <a:pt x="101" y="408"/>
                    </a:lnTo>
                    <a:lnTo>
                      <a:pt x="100" y="406"/>
                    </a:lnTo>
                    <a:lnTo>
                      <a:pt x="98" y="405"/>
                    </a:lnTo>
                    <a:lnTo>
                      <a:pt x="96" y="403"/>
                    </a:lnTo>
                    <a:lnTo>
                      <a:pt x="89" y="400"/>
                    </a:lnTo>
                    <a:lnTo>
                      <a:pt x="79" y="393"/>
                    </a:lnTo>
                    <a:lnTo>
                      <a:pt x="78" y="391"/>
                    </a:lnTo>
                    <a:lnTo>
                      <a:pt x="74" y="388"/>
                    </a:lnTo>
                    <a:lnTo>
                      <a:pt x="72" y="386"/>
                    </a:lnTo>
                    <a:lnTo>
                      <a:pt x="72" y="383"/>
                    </a:lnTo>
                    <a:lnTo>
                      <a:pt x="72" y="381"/>
                    </a:lnTo>
                    <a:lnTo>
                      <a:pt x="74" y="378"/>
                    </a:lnTo>
                    <a:lnTo>
                      <a:pt x="74" y="376"/>
                    </a:lnTo>
                    <a:lnTo>
                      <a:pt x="76" y="374"/>
                    </a:lnTo>
                    <a:lnTo>
                      <a:pt x="76" y="371"/>
                    </a:lnTo>
                    <a:lnTo>
                      <a:pt x="74" y="367"/>
                    </a:lnTo>
                    <a:lnTo>
                      <a:pt x="76" y="366"/>
                    </a:lnTo>
                    <a:lnTo>
                      <a:pt x="78" y="362"/>
                    </a:lnTo>
                    <a:lnTo>
                      <a:pt x="78" y="361"/>
                    </a:lnTo>
                    <a:lnTo>
                      <a:pt x="79" y="349"/>
                    </a:lnTo>
                    <a:lnTo>
                      <a:pt x="78" y="337"/>
                    </a:lnTo>
                    <a:lnTo>
                      <a:pt x="76" y="334"/>
                    </a:lnTo>
                    <a:lnTo>
                      <a:pt x="64" y="317"/>
                    </a:lnTo>
                    <a:lnTo>
                      <a:pt x="61" y="315"/>
                    </a:lnTo>
                    <a:lnTo>
                      <a:pt x="57" y="317"/>
                    </a:lnTo>
                    <a:lnTo>
                      <a:pt x="52" y="318"/>
                    </a:lnTo>
                    <a:lnTo>
                      <a:pt x="45" y="317"/>
                    </a:lnTo>
                    <a:lnTo>
                      <a:pt x="42" y="312"/>
                    </a:lnTo>
                    <a:lnTo>
                      <a:pt x="44" y="305"/>
                    </a:lnTo>
                    <a:lnTo>
                      <a:pt x="44" y="303"/>
                    </a:lnTo>
                    <a:lnTo>
                      <a:pt x="42" y="300"/>
                    </a:lnTo>
                    <a:lnTo>
                      <a:pt x="37" y="300"/>
                    </a:lnTo>
                    <a:lnTo>
                      <a:pt x="37" y="298"/>
                    </a:lnTo>
                    <a:lnTo>
                      <a:pt x="35" y="298"/>
                    </a:lnTo>
                    <a:lnTo>
                      <a:pt x="32" y="298"/>
                    </a:lnTo>
                    <a:lnTo>
                      <a:pt x="28" y="296"/>
                    </a:lnTo>
                    <a:lnTo>
                      <a:pt x="28" y="295"/>
                    </a:lnTo>
                    <a:lnTo>
                      <a:pt x="28" y="293"/>
                    </a:lnTo>
                    <a:lnTo>
                      <a:pt x="28" y="291"/>
                    </a:lnTo>
                    <a:lnTo>
                      <a:pt x="27" y="291"/>
                    </a:lnTo>
                    <a:lnTo>
                      <a:pt x="25" y="291"/>
                    </a:lnTo>
                    <a:lnTo>
                      <a:pt x="25" y="293"/>
                    </a:lnTo>
                    <a:lnTo>
                      <a:pt x="23" y="291"/>
                    </a:lnTo>
                    <a:lnTo>
                      <a:pt x="22" y="293"/>
                    </a:lnTo>
                    <a:lnTo>
                      <a:pt x="22" y="291"/>
                    </a:lnTo>
                    <a:lnTo>
                      <a:pt x="20" y="291"/>
                    </a:lnTo>
                    <a:lnTo>
                      <a:pt x="13" y="295"/>
                    </a:lnTo>
                    <a:lnTo>
                      <a:pt x="11" y="293"/>
                    </a:lnTo>
                    <a:lnTo>
                      <a:pt x="10" y="293"/>
                    </a:lnTo>
                    <a:lnTo>
                      <a:pt x="8" y="290"/>
                    </a:lnTo>
                    <a:lnTo>
                      <a:pt x="8" y="286"/>
                    </a:lnTo>
                    <a:lnTo>
                      <a:pt x="8" y="284"/>
                    </a:lnTo>
                    <a:lnTo>
                      <a:pt x="6" y="283"/>
                    </a:lnTo>
                    <a:lnTo>
                      <a:pt x="5" y="283"/>
                    </a:lnTo>
                    <a:lnTo>
                      <a:pt x="3" y="284"/>
                    </a:lnTo>
                    <a:lnTo>
                      <a:pt x="3" y="286"/>
                    </a:lnTo>
                    <a:lnTo>
                      <a:pt x="1" y="286"/>
                    </a:lnTo>
                    <a:lnTo>
                      <a:pt x="0" y="288"/>
                    </a:lnTo>
                    <a:lnTo>
                      <a:pt x="0" y="286"/>
                    </a:lnTo>
                    <a:lnTo>
                      <a:pt x="1" y="284"/>
                    </a:lnTo>
                    <a:lnTo>
                      <a:pt x="1" y="283"/>
                    </a:lnTo>
                    <a:lnTo>
                      <a:pt x="3" y="281"/>
                    </a:lnTo>
                    <a:lnTo>
                      <a:pt x="5" y="274"/>
                    </a:lnTo>
                    <a:lnTo>
                      <a:pt x="6" y="271"/>
                    </a:lnTo>
                    <a:lnTo>
                      <a:pt x="8" y="262"/>
                    </a:lnTo>
                    <a:lnTo>
                      <a:pt x="11" y="254"/>
                    </a:lnTo>
                    <a:lnTo>
                      <a:pt x="11" y="249"/>
                    </a:lnTo>
                    <a:lnTo>
                      <a:pt x="13" y="246"/>
                    </a:lnTo>
                    <a:lnTo>
                      <a:pt x="13" y="244"/>
                    </a:lnTo>
                    <a:lnTo>
                      <a:pt x="15" y="244"/>
                    </a:lnTo>
                    <a:lnTo>
                      <a:pt x="15" y="247"/>
                    </a:lnTo>
                    <a:lnTo>
                      <a:pt x="13" y="247"/>
                    </a:lnTo>
                    <a:lnTo>
                      <a:pt x="15" y="251"/>
                    </a:lnTo>
                    <a:lnTo>
                      <a:pt x="15" y="252"/>
                    </a:lnTo>
                    <a:lnTo>
                      <a:pt x="13" y="254"/>
                    </a:lnTo>
                    <a:lnTo>
                      <a:pt x="13" y="257"/>
                    </a:lnTo>
                    <a:lnTo>
                      <a:pt x="11" y="262"/>
                    </a:lnTo>
                    <a:lnTo>
                      <a:pt x="10" y="266"/>
                    </a:lnTo>
                    <a:lnTo>
                      <a:pt x="11" y="268"/>
                    </a:lnTo>
                    <a:lnTo>
                      <a:pt x="13" y="266"/>
                    </a:lnTo>
                    <a:lnTo>
                      <a:pt x="13" y="264"/>
                    </a:lnTo>
                    <a:lnTo>
                      <a:pt x="13" y="262"/>
                    </a:lnTo>
                    <a:lnTo>
                      <a:pt x="15" y="262"/>
                    </a:lnTo>
                    <a:lnTo>
                      <a:pt x="15" y="264"/>
                    </a:lnTo>
                    <a:lnTo>
                      <a:pt x="15" y="266"/>
                    </a:lnTo>
                    <a:lnTo>
                      <a:pt x="17" y="266"/>
                    </a:lnTo>
                    <a:lnTo>
                      <a:pt x="18" y="262"/>
                    </a:lnTo>
                    <a:lnTo>
                      <a:pt x="22" y="262"/>
                    </a:lnTo>
                    <a:lnTo>
                      <a:pt x="22" y="261"/>
                    </a:lnTo>
                    <a:lnTo>
                      <a:pt x="22" y="259"/>
                    </a:lnTo>
                    <a:lnTo>
                      <a:pt x="22" y="257"/>
                    </a:lnTo>
                    <a:lnTo>
                      <a:pt x="22" y="256"/>
                    </a:lnTo>
                    <a:lnTo>
                      <a:pt x="22" y="254"/>
                    </a:lnTo>
                    <a:lnTo>
                      <a:pt x="22" y="252"/>
                    </a:lnTo>
                    <a:lnTo>
                      <a:pt x="20" y="251"/>
                    </a:lnTo>
                    <a:lnTo>
                      <a:pt x="20" y="247"/>
                    </a:lnTo>
                    <a:lnTo>
                      <a:pt x="22" y="247"/>
                    </a:lnTo>
                    <a:lnTo>
                      <a:pt x="23" y="247"/>
                    </a:lnTo>
                    <a:lnTo>
                      <a:pt x="23" y="246"/>
                    </a:lnTo>
                    <a:lnTo>
                      <a:pt x="25" y="244"/>
                    </a:lnTo>
                    <a:lnTo>
                      <a:pt x="27" y="244"/>
                    </a:lnTo>
                    <a:lnTo>
                      <a:pt x="30" y="242"/>
                    </a:lnTo>
                    <a:lnTo>
                      <a:pt x="32" y="240"/>
                    </a:lnTo>
                    <a:lnTo>
                      <a:pt x="30" y="239"/>
                    </a:lnTo>
                    <a:lnTo>
                      <a:pt x="30" y="235"/>
                    </a:lnTo>
                    <a:lnTo>
                      <a:pt x="28" y="235"/>
                    </a:lnTo>
                    <a:lnTo>
                      <a:pt x="27" y="237"/>
                    </a:lnTo>
                    <a:lnTo>
                      <a:pt x="25" y="237"/>
                    </a:lnTo>
                    <a:lnTo>
                      <a:pt x="23" y="235"/>
                    </a:lnTo>
                    <a:lnTo>
                      <a:pt x="22" y="237"/>
                    </a:lnTo>
                    <a:lnTo>
                      <a:pt x="22" y="239"/>
                    </a:lnTo>
                    <a:lnTo>
                      <a:pt x="23" y="239"/>
                    </a:lnTo>
                    <a:lnTo>
                      <a:pt x="22" y="239"/>
                    </a:lnTo>
                    <a:lnTo>
                      <a:pt x="20" y="239"/>
                    </a:lnTo>
                    <a:lnTo>
                      <a:pt x="18" y="237"/>
                    </a:lnTo>
                    <a:lnTo>
                      <a:pt x="18" y="235"/>
                    </a:lnTo>
                    <a:lnTo>
                      <a:pt x="17" y="234"/>
                    </a:lnTo>
                    <a:lnTo>
                      <a:pt x="15" y="234"/>
                    </a:lnTo>
                    <a:lnTo>
                      <a:pt x="15" y="232"/>
                    </a:lnTo>
                    <a:lnTo>
                      <a:pt x="15" y="230"/>
                    </a:lnTo>
                    <a:lnTo>
                      <a:pt x="17" y="227"/>
                    </a:lnTo>
                    <a:lnTo>
                      <a:pt x="17" y="223"/>
                    </a:lnTo>
                    <a:lnTo>
                      <a:pt x="17" y="222"/>
                    </a:lnTo>
                    <a:lnTo>
                      <a:pt x="18" y="217"/>
                    </a:lnTo>
                    <a:lnTo>
                      <a:pt x="18" y="213"/>
                    </a:lnTo>
                    <a:lnTo>
                      <a:pt x="20" y="212"/>
                    </a:lnTo>
                    <a:lnTo>
                      <a:pt x="20" y="213"/>
                    </a:lnTo>
                    <a:lnTo>
                      <a:pt x="20" y="215"/>
                    </a:lnTo>
                    <a:lnTo>
                      <a:pt x="20" y="218"/>
                    </a:lnTo>
                    <a:lnTo>
                      <a:pt x="22" y="218"/>
                    </a:lnTo>
                    <a:lnTo>
                      <a:pt x="23" y="217"/>
                    </a:lnTo>
                    <a:lnTo>
                      <a:pt x="25" y="215"/>
                    </a:lnTo>
                    <a:lnTo>
                      <a:pt x="27" y="215"/>
                    </a:lnTo>
                    <a:lnTo>
                      <a:pt x="28" y="213"/>
                    </a:lnTo>
                    <a:lnTo>
                      <a:pt x="30" y="213"/>
                    </a:lnTo>
                    <a:lnTo>
                      <a:pt x="30" y="215"/>
                    </a:lnTo>
                    <a:lnTo>
                      <a:pt x="34" y="215"/>
                    </a:lnTo>
                    <a:lnTo>
                      <a:pt x="37" y="213"/>
                    </a:lnTo>
                    <a:lnTo>
                      <a:pt x="39" y="213"/>
                    </a:lnTo>
                    <a:lnTo>
                      <a:pt x="39" y="212"/>
                    </a:lnTo>
                    <a:lnTo>
                      <a:pt x="37" y="210"/>
                    </a:lnTo>
                    <a:lnTo>
                      <a:pt x="35" y="210"/>
                    </a:lnTo>
                    <a:lnTo>
                      <a:pt x="34" y="210"/>
                    </a:lnTo>
                    <a:lnTo>
                      <a:pt x="34" y="208"/>
                    </a:lnTo>
                    <a:lnTo>
                      <a:pt x="30" y="207"/>
                    </a:lnTo>
                    <a:lnTo>
                      <a:pt x="28" y="205"/>
                    </a:lnTo>
                    <a:lnTo>
                      <a:pt x="30" y="205"/>
                    </a:lnTo>
                    <a:lnTo>
                      <a:pt x="30" y="203"/>
                    </a:lnTo>
                    <a:lnTo>
                      <a:pt x="30" y="201"/>
                    </a:lnTo>
                    <a:lnTo>
                      <a:pt x="27" y="198"/>
                    </a:lnTo>
                    <a:lnTo>
                      <a:pt x="25" y="198"/>
                    </a:lnTo>
                    <a:lnTo>
                      <a:pt x="23" y="198"/>
                    </a:lnTo>
                    <a:lnTo>
                      <a:pt x="22" y="198"/>
                    </a:lnTo>
                    <a:lnTo>
                      <a:pt x="22" y="200"/>
                    </a:lnTo>
                    <a:lnTo>
                      <a:pt x="20" y="203"/>
                    </a:lnTo>
                    <a:lnTo>
                      <a:pt x="20" y="205"/>
                    </a:lnTo>
                    <a:lnTo>
                      <a:pt x="20" y="208"/>
                    </a:lnTo>
                    <a:lnTo>
                      <a:pt x="18" y="208"/>
                    </a:lnTo>
                    <a:lnTo>
                      <a:pt x="17" y="210"/>
                    </a:lnTo>
                    <a:lnTo>
                      <a:pt x="15" y="210"/>
                    </a:lnTo>
                    <a:lnTo>
                      <a:pt x="17" y="208"/>
                    </a:lnTo>
                    <a:lnTo>
                      <a:pt x="17" y="207"/>
                    </a:lnTo>
                    <a:lnTo>
                      <a:pt x="18" y="201"/>
                    </a:lnTo>
                    <a:lnTo>
                      <a:pt x="22" y="193"/>
                    </a:lnTo>
                    <a:lnTo>
                      <a:pt x="22" y="190"/>
                    </a:lnTo>
                    <a:lnTo>
                      <a:pt x="22" y="186"/>
                    </a:lnTo>
                    <a:lnTo>
                      <a:pt x="23" y="186"/>
                    </a:lnTo>
                    <a:lnTo>
                      <a:pt x="22" y="185"/>
                    </a:lnTo>
                    <a:lnTo>
                      <a:pt x="23" y="185"/>
                    </a:lnTo>
                    <a:lnTo>
                      <a:pt x="23" y="181"/>
                    </a:lnTo>
                    <a:lnTo>
                      <a:pt x="23" y="176"/>
                    </a:lnTo>
                    <a:lnTo>
                      <a:pt x="25" y="166"/>
                    </a:lnTo>
                    <a:lnTo>
                      <a:pt x="23" y="166"/>
                    </a:lnTo>
                    <a:lnTo>
                      <a:pt x="23" y="164"/>
                    </a:lnTo>
                    <a:lnTo>
                      <a:pt x="22" y="161"/>
                    </a:lnTo>
                    <a:lnTo>
                      <a:pt x="22" y="159"/>
                    </a:lnTo>
                    <a:lnTo>
                      <a:pt x="22" y="157"/>
                    </a:lnTo>
                    <a:lnTo>
                      <a:pt x="22" y="156"/>
                    </a:lnTo>
                    <a:lnTo>
                      <a:pt x="22" y="152"/>
                    </a:lnTo>
                    <a:lnTo>
                      <a:pt x="22" y="151"/>
                    </a:lnTo>
                    <a:lnTo>
                      <a:pt x="23" y="140"/>
                    </a:lnTo>
                    <a:lnTo>
                      <a:pt x="25" y="135"/>
                    </a:lnTo>
                    <a:lnTo>
                      <a:pt x="25" y="134"/>
                    </a:lnTo>
                    <a:lnTo>
                      <a:pt x="25" y="130"/>
                    </a:lnTo>
                    <a:lnTo>
                      <a:pt x="27" y="129"/>
                    </a:lnTo>
                    <a:lnTo>
                      <a:pt x="27" y="127"/>
                    </a:lnTo>
                    <a:lnTo>
                      <a:pt x="27" y="124"/>
                    </a:lnTo>
                    <a:lnTo>
                      <a:pt x="27" y="120"/>
                    </a:lnTo>
                    <a:lnTo>
                      <a:pt x="27" y="117"/>
                    </a:lnTo>
                    <a:lnTo>
                      <a:pt x="27" y="113"/>
                    </a:lnTo>
                    <a:lnTo>
                      <a:pt x="27" y="112"/>
                    </a:lnTo>
                    <a:lnTo>
                      <a:pt x="27" y="110"/>
                    </a:lnTo>
                    <a:lnTo>
                      <a:pt x="27" y="107"/>
                    </a:lnTo>
                    <a:lnTo>
                      <a:pt x="25" y="107"/>
                    </a:lnTo>
                    <a:lnTo>
                      <a:pt x="25" y="103"/>
                    </a:lnTo>
                    <a:lnTo>
                      <a:pt x="25" y="100"/>
                    </a:lnTo>
                    <a:lnTo>
                      <a:pt x="23" y="100"/>
                    </a:lnTo>
                    <a:lnTo>
                      <a:pt x="23" y="96"/>
                    </a:lnTo>
                    <a:lnTo>
                      <a:pt x="22" y="95"/>
                    </a:lnTo>
                    <a:lnTo>
                      <a:pt x="22" y="93"/>
                    </a:lnTo>
                    <a:lnTo>
                      <a:pt x="22" y="91"/>
                    </a:lnTo>
                    <a:lnTo>
                      <a:pt x="20" y="91"/>
                    </a:lnTo>
                    <a:lnTo>
                      <a:pt x="18" y="90"/>
                    </a:lnTo>
                    <a:lnTo>
                      <a:pt x="18" y="88"/>
                    </a:lnTo>
                    <a:lnTo>
                      <a:pt x="18" y="83"/>
                    </a:lnTo>
                    <a:lnTo>
                      <a:pt x="18" y="81"/>
                    </a:lnTo>
                    <a:lnTo>
                      <a:pt x="18" y="79"/>
                    </a:lnTo>
                    <a:lnTo>
                      <a:pt x="18" y="78"/>
                    </a:lnTo>
                    <a:lnTo>
                      <a:pt x="20" y="74"/>
                    </a:lnTo>
                    <a:lnTo>
                      <a:pt x="20" y="71"/>
                    </a:lnTo>
                    <a:lnTo>
                      <a:pt x="20" y="69"/>
                    </a:lnTo>
                    <a:lnTo>
                      <a:pt x="20" y="68"/>
                    </a:lnTo>
                    <a:lnTo>
                      <a:pt x="22" y="66"/>
                    </a:lnTo>
                    <a:lnTo>
                      <a:pt x="22" y="64"/>
                    </a:lnTo>
                    <a:lnTo>
                      <a:pt x="22" y="63"/>
                    </a:lnTo>
                    <a:lnTo>
                      <a:pt x="22" y="57"/>
                    </a:lnTo>
                    <a:lnTo>
                      <a:pt x="22" y="56"/>
                    </a:lnTo>
                    <a:lnTo>
                      <a:pt x="23" y="54"/>
                    </a:lnTo>
                    <a:lnTo>
                      <a:pt x="25" y="52"/>
                    </a:lnTo>
                    <a:lnTo>
                      <a:pt x="25" y="51"/>
                    </a:lnTo>
                    <a:lnTo>
                      <a:pt x="27" y="51"/>
                    </a:lnTo>
                    <a:lnTo>
                      <a:pt x="25" y="47"/>
                    </a:lnTo>
                    <a:lnTo>
                      <a:pt x="27" y="47"/>
                    </a:lnTo>
                    <a:lnTo>
                      <a:pt x="28" y="46"/>
                    </a:lnTo>
                    <a:lnTo>
                      <a:pt x="30" y="42"/>
                    </a:lnTo>
                    <a:lnTo>
                      <a:pt x="32" y="41"/>
                    </a:lnTo>
                    <a:lnTo>
                      <a:pt x="32" y="39"/>
                    </a:lnTo>
                    <a:lnTo>
                      <a:pt x="32" y="37"/>
                    </a:lnTo>
                    <a:lnTo>
                      <a:pt x="30" y="35"/>
                    </a:lnTo>
                    <a:lnTo>
                      <a:pt x="30" y="34"/>
                    </a:lnTo>
                    <a:lnTo>
                      <a:pt x="28" y="32"/>
                    </a:lnTo>
                    <a:lnTo>
                      <a:pt x="28" y="30"/>
                    </a:lnTo>
                    <a:lnTo>
                      <a:pt x="30" y="30"/>
                    </a:lnTo>
                    <a:lnTo>
                      <a:pt x="32" y="30"/>
                    </a:lnTo>
                    <a:lnTo>
                      <a:pt x="35" y="32"/>
                    </a:lnTo>
                    <a:lnTo>
                      <a:pt x="35" y="34"/>
                    </a:lnTo>
                    <a:lnTo>
                      <a:pt x="37" y="34"/>
                    </a:lnTo>
                    <a:lnTo>
                      <a:pt x="39" y="34"/>
                    </a:lnTo>
                    <a:lnTo>
                      <a:pt x="39" y="35"/>
                    </a:lnTo>
                    <a:lnTo>
                      <a:pt x="40" y="35"/>
                    </a:lnTo>
                    <a:lnTo>
                      <a:pt x="40" y="37"/>
                    </a:lnTo>
                    <a:lnTo>
                      <a:pt x="40" y="39"/>
                    </a:lnTo>
                    <a:lnTo>
                      <a:pt x="42" y="39"/>
                    </a:lnTo>
                    <a:lnTo>
                      <a:pt x="42" y="41"/>
                    </a:lnTo>
                    <a:lnTo>
                      <a:pt x="47" y="47"/>
                    </a:lnTo>
                    <a:lnTo>
                      <a:pt x="49" y="49"/>
                    </a:lnTo>
                    <a:lnTo>
                      <a:pt x="50" y="49"/>
                    </a:lnTo>
                    <a:lnTo>
                      <a:pt x="52" y="51"/>
                    </a:lnTo>
                    <a:lnTo>
                      <a:pt x="54" y="52"/>
                    </a:lnTo>
                    <a:lnTo>
                      <a:pt x="54" y="54"/>
                    </a:lnTo>
                    <a:lnTo>
                      <a:pt x="56" y="56"/>
                    </a:lnTo>
                    <a:lnTo>
                      <a:pt x="57" y="54"/>
                    </a:lnTo>
                    <a:lnTo>
                      <a:pt x="59" y="54"/>
                    </a:lnTo>
                    <a:lnTo>
                      <a:pt x="59" y="56"/>
                    </a:lnTo>
                    <a:lnTo>
                      <a:pt x="61" y="57"/>
                    </a:lnTo>
                    <a:lnTo>
                      <a:pt x="64" y="61"/>
                    </a:lnTo>
                    <a:lnTo>
                      <a:pt x="66" y="63"/>
                    </a:lnTo>
                    <a:lnTo>
                      <a:pt x="66" y="64"/>
                    </a:lnTo>
                    <a:lnTo>
                      <a:pt x="66" y="66"/>
                    </a:lnTo>
                    <a:lnTo>
                      <a:pt x="67" y="66"/>
                    </a:lnTo>
                    <a:lnTo>
                      <a:pt x="69" y="69"/>
                    </a:lnTo>
                    <a:lnTo>
                      <a:pt x="72" y="71"/>
                    </a:lnTo>
                    <a:lnTo>
                      <a:pt x="74" y="73"/>
                    </a:lnTo>
                    <a:lnTo>
                      <a:pt x="76" y="73"/>
                    </a:lnTo>
                    <a:lnTo>
                      <a:pt x="78" y="73"/>
                    </a:lnTo>
                    <a:lnTo>
                      <a:pt x="79" y="74"/>
                    </a:lnTo>
                    <a:lnTo>
                      <a:pt x="81" y="74"/>
                    </a:lnTo>
                    <a:lnTo>
                      <a:pt x="83" y="76"/>
                    </a:lnTo>
                    <a:lnTo>
                      <a:pt x="86" y="76"/>
                    </a:lnTo>
                    <a:lnTo>
                      <a:pt x="88" y="76"/>
                    </a:lnTo>
                    <a:lnTo>
                      <a:pt x="89" y="76"/>
                    </a:lnTo>
                    <a:lnTo>
                      <a:pt x="89" y="78"/>
                    </a:lnTo>
                    <a:lnTo>
                      <a:pt x="91" y="78"/>
                    </a:lnTo>
                    <a:lnTo>
                      <a:pt x="94" y="78"/>
                    </a:lnTo>
                    <a:lnTo>
                      <a:pt x="94" y="79"/>
                    </a:lnTo>
                    <a:lnTo>
                      <a:pt x="96" y="79"/>
                    </a:lnTo>
                    <a:lnTo>
                      <a:pt x="94" y="81"/>
                    </a:lnTo>
                    <a:lnTo>
                      <a:pt x="96" y="81"/>
                    </a:lnTo>
                    <a:lnTo>
                      <a:pt x="98" y="83"/>
                    </a:lnTo>
                    <a:lnTo>
                      <a:pt x="100" y="83"/>
                    </a:lnTo>
                    <a:lnTo>
                      <a:pt x="101" y="81"/>
                    </a:lnTo>
                    <a:lnTo>
                      <a:pt x="103" y="83"/>
                    </a:lnTo>
                    <a:lnTo>
                      <a:pt x="103" y="85"/>
                    </a:lnTo>
                    <a:lnTo>
                      <a:pt x="105" y="85"/>
                    </a:lnTo>
                    <a:lnTo>
                      <a:pt x="106" y="85"/>
                    </a:lnTo>
                    <a:lnTo>
                      <a:pt x="108" y="85"/>
                    </a:lnTo>
                    <a:lnTo>
                      <a:pt x="108" y="88"/>
                    </a:lnTo>
                    <a:lnTo>
                      <a:pt x="110" y="88"/>
                    </a:lnTo>
                    <a:lnTo>
                      <a:pt x="111" y="90"/>
                    </a:lnTo>
                    <a:lnTo>
                      <a:pt x="113" y="90"/>
                    </a:lnTo>
                    <a:lnTo>
                      <a:pt x="115" y="91"/>
                    </a:lnTo>
                    <a:lnTo>
                      <a:pt x="117" y="91"/>
                    </a:lnTo>
                    <a:lnTo>
                      <a:pt x="118" y="91"/>
                    </a:lnTo>
                    <a:lnTo>
                      <a:pt x="120" y="91"/>
                    </a:lnTo>
                    <a:lnTo>
                      <a:pt x="122" y="91"/>
                    </a:lnTo>
                    <a:lnTo>
                      <a:pt x="123" y="91"/>
                    </a:lnTo>
                    <a:lnTo>
                      <a:pt x="127" y="90"/>
                    </a:lnTo>
                    <a:lnTo>
                      <a:pt x="128" y="88"/>
                    </a:lnTo>
                    <a:lnTo>
                      <a:pt x="130" y="88"/>
                    </a:lnTo>
                    <a:lnTo>
                      <a:pt x="132" y="88"/>
                    </a:lnTo>
                    <a:lnTo>
                      <a:pt x="130" y="88"/>
                    </a:lnTo>
                    <a:lnTo>
                      <a:pt x="130" y="90"/>
                    </a:lnTo>
                    <a:lnTo>
                      <a:pt x="132" y="91"/>
                    </a:lnTo>
                    <a:lnTo>
                      <a:pt x="133" y="95"/>
                    </a:lnTo>
                    <a:lnTo>
                      <a:pt x="133" y="98"/>
                    </a:lnTo>
                    <a:lnTo>
                      <a:pt x="133" y="100"/>
                    </a:lnTo>
                    <a:lnTo>
                      <a:pt x="135" y="100"/>
                    </a:lnTo>
                    <a:lnTo>
                      <a:pt x="137" y="100"/>
                    </a:lnTo>
                    <a:lnTo>
                      <a:pt x="139" y="100"/>
                    </a:lnTo>
                    <a:lnTo>
                      <a:pt x="142" y="100"/>
                    </a:lnTo>
                    <a:lnTo>
                      <a:pt x="142" y="102"/>
                    </a:lnTo>
                    <a:lnTo>
                      <a:pt x="144" y="102"/>
                    </a:lnTo>
                    <a:lnTo>
                      <a:pt x="142" y="102"/>
                    </a:lnTo>
                    <a:lnTo>
                      <a:pt x="142" y="103"/>
                    </a:lnTo>
                    <a:lnTo>
                      <a:pt x="142" y="105"/>
                    </a:lnTo>
                    <a:lnTo>
                      <a:pt x="144" y="108"/>
                    </a:lnTo>
                    <a:lnTo>
                      <a:pt x="147" y="107"/>
                    </a:lnTo>
                    <a:lnTo>
                      <a:pt x="147" y="105"/>
                    </a:lnTo>
                    <a:lnTo>
                      <a:pt x="145" y="105"/>
                    </a:lnTo>
                    <a:lnTo>
                      <a:pt x="145" y="102"/>
                    </a:lnTo>
                    <a:lnTo>
                      <a:pt x="147" y="100"/>
                    </a:lnTo>
                    <a:lnTo>
                      <a:pt x="150" y="98"/>
                    </a:lnTo>
                    <a:lnTo>
                      <a:pt x="154" y="98"/>
                    </a:lnTo>
                    <a:lnTo>
                      <a:pt x="155" y="98"/>
                    </a:lnTo>
                    <a:lnTo>
                      <a:pt x="155" y="102"/>
                    </a:lnTo>
                    <a:lnTo>
                      <a:pt x="154" y="103"/>
                    </a:lnTo>
                    <a:lnTo>
                      <a:pt x="152" y="103"/>
                    </a:lnTo>
                    <a:lnTo>
                      <a:pt x="150" y="103"/>
                    </a:lnTo>
                    <a:lnTo>
                      <a:pt x="150" y="105"/>
                    </a:lnTo>
                    <a:lnTo>
                      <a:pt x="152" y="108"/>
                    </a:lnTo>
                    <a:lnTo>
                      <a:pt x="152" y="110"/>
                    </a:lnTo>
                    <a:lnTo>
                      <a:pt x="154" y="110"/>
                    </a:lnTo>
                    <a:lnTo>
                      <a:pt x="154" y="108"/>
                    </a:lnTo>
                    <a:lnTo>
                      <a:pt x="154" y="107"/>
                    </a:lnTo>
                    <a:lnTo>
                      <a:pt x="155" y="105"/>
                    </a:lnTo>
                    <a:lnTo>
                      <a:pt x="157" y="105"/>
                    </a:lnTo>
                    <a:lnTo>
                      <a:pt x="159" y="105"/>
                    </a:lnTo>
                    <a:lnTo>
                      <a:pt x="159" y="107"/>
                    </a:lnTo>
                    <a:lnTo>
                      <a:pt x="157" y="112"/>
                    </a:lnTo>
                    <a:lnTo>
                      <a:pt x="157" y="113"/>
                    </a:lnTo>
                    <a:lnTo>
                      <a:pt x="159" y="113"/>
                    </a:lnTo>
                    <a:lnTo>
                      <a:pt x="157" y="115"/>
                    </a:lnTo>
                    <a:lnTo>
                      <a:pt x="155" y="115"/>
                    </a:lnTo>
                    <a:lnTo>
                      <a:pt x="154" y="115"/>
                    </a:lnTo>
                    <a:lnTo>
                      <a:pt x="154" y="117"/>
                    </a:lnTo>
                    <a:lnTo>
                      <a:pt x="154" y="120"/>
                    </a:lnTo>
                    <a:lnTo>
                      <a:pt x="155" y="120"/>
                    </a:lnTo>
                    <a:lnTo>
                      <a:pt x="155" y="122"/>
                    </a:lnTo>
                    <a:lnTo>
                      <a:pt x="154" y="124"/>
                    </a:lnTo>
                    <a:lnTo>
                      <a:pt x="155" y="125"/>
                    </a:lnTo>
                    <a:lnTo>
                      <a:pt x="155" y="127"/>
                    </a:lnTo>
                    <a:lnTo>
                      <a:pt x="155" y="129"/>
                    </a:lnTo>
                    <a:lnTo>
                      <a:pt x="155" y="130"/>
                    </a:lnTo>
                    <a:lnTo>
                      <a:pt x="157" y="130"/>
                    </a:lnTo>
                    <a:lnTo>
                      <a:pt x="157" y="132"/>
                    </a:lnTo>
                    <a:lnTo>
                      <a:pt x="155" y="132"/>
                    </a:lnTo>
                    <a:lnTo>
                      <a:pt x="155" y="134"/>
                    </a:lnTo>
                    <a:lnTo>
                      <a:pt x="154" y="134"/>
                    </a:lnTo>
                    <a:lnTo>
                      <a:pt x="152" y="132"/>
                    </a:lnTo>
                    <a:lnTo>
                      <a:pt x="150" y="132"/>
                    </a:lnTo>
                    <a:lnTo>
                      <a:pt x="150" y="134"/>
                    </a:lnTo>
                    <a:lnTo>
                      <a:pt x="150" y="135"/>
                    </a:lnTo>
                    <a:lnTo>
                      <a:pt x="147" y="137"/>
                    </a:lnTo>
                    <a:lnTo>
                      <a:pt x="145" y="139"/>
                    </a:lnTo>
                    <a:lnTo>
                      <a:pt x="144" y="142"/>
                    </a:lnTo>
                    <a:lnTo>
                      <a:pt x="144" y="144"/>
                    </a:lnTo>
                    <a:lnTo>
                      <a:pt x="142" y="144"/>
                    </a:lnTo>
                    <a:lnTo>
                      <a:pt x="144" y="146"/>
                    </a:lnTo>
                    <a:lnTo>
                      <a:pt x="145" y="146"/>
                    </a:lnTo>
                    <a:lnTo>
                      <a:pt x="145" y="144"/>
                    </a:lnTo>
                    <a:lnTo>
                      <a:pt x="145" y="142"/>
                    </a:lnTo>
                    <a:lnTo>
                      <a:pt x="149" y="142"/>
                    </a:lnTo>
                    <a:lnTo>
                      <a:pt x="149" y="140"/>
                    </a:lnTo>
                    <a:lnTo>
                      <a:pt x="152" y="137"/>
                    </a:lnTo>
                    <a:lnTo>
                      <a:pt x="155" y="137"/>
                    </a:lnTo>
                    <a:lnTo>
                      <a:pt x="155" y="135"/>
                    </a:lnTo>
                    <a:lnTo>
                      <a:pt x="157" y="135"/>
                    </a:lnTo>
                    <a:lnTo>
                      <a:pt x="159" y="135"/>
                    </a:lnTo>
                    <a:lnTo>
                      <a:pt x="159" y="134"/>
                    </a:lnTo>
                    <a:lnTo>
                      <a:pt x="159" y="130"/>
                    </a:lnTo>
                    <a:lnTo>
                      <a:pt x="159" y="129"/>
                    </a:lnTo>
                    <a:lnTo>
                      <a:pt x="159" y="127"/>
                    </a:lnTo>
                    <a:lnTo>
                      <a:pt x="159" y="125"/>
                    </a:lnTo>
                    <a:lnTo>
                      <a:pt x="159" y="127"/>
                    </a:lnTo>
                    <a:lnTo>
                      <a:pt x="161" y="129"/>
                    </a:lnTo>
                    <a:lnTo>
                      <a:pt x="162" y="129"/>
                    </a:lnTo>
                    <a:lnTo>
                      <a:pt x="164" y="130"/>
                    </a:lnTo>
                    <a:lnTo>
                      <a:pt x="164" y="134"/>
                    </a:lnTo>
                    <a:lnTo>
                      <a:pt x="164" y="135"/>
                    </a:lnTo>
                    <a:lnTo>
                      <a:pt x="162" y="140"/>
                    </a:lnTo>
                    <a:lnTo>
                      <a:pt x="164" y="142"/>
                    </a:lnTo>
                    <a:lnTo>
                      <a:pt x="164" y="144"/>
                    </a:lnTo>
                    <a:lnTo>
                      <a:pt x="162" y="144"/>
                    </a:lnTo>
                    <a:lnTo>
                      <a:pt x="162" y="146"/>
                    </a:lnTo>
                    <a:lnTo>
                      <a:pt x="162" y="147"/>
                    </a:lnTo>
                    <a:lnTo>
                      <a:pt x="162" y="149"/>
                    </a:lnTo>
                    <a:lnTo>
                      <a:pt x="162" y="151"/>
                    </a:lnTo>
                    <a:lnTo>
                      <a:pt x="161" y="151"/>
                    </a:lnTo>
                    <a:lnTo>
                      <a:pt x="159" y="151"/>
                    </a:lnTo>
                    <a:lnTo>
                      <a:pt x="159" y="149"/>
                    </a:lnTo>
                    <a:lnTo>
                      <a:pt x="157" y="149"/>
                    </a:lnTo>
                    <a:lnTo>
                      <a:pt x="155" y="152"/>
                    </a:lnTo>
                    <a:lnTo>
                      <a:pt x="157" y="154"/>
                    </a:lnTo>
                    <a:lnTo>
                      <a:pt x="159" y="154"/>
                    </a:lnTo>
                    <a:lnTo>
                      <a:pt x="159" y="156"/>
                    </a:lnTo>
                    <a:lnTo>
                      <a:pt x="157" y="156"/>
                    </a:lnTo>
                    <a:lnTo>
                      <a:pt x="157" y="157"/>
                    </a:lnTo>
                    <a:lnTo>
                      <a:pt x="155" y="161"/>
                    </a:lnTo>
                    <a:lnTo>
                      <a:pt x="157" y="162"/>
                    </a:lnTo>
                    <a:lnTo>
                      <a:pt x="157" y="164"/>
                    </a:lnTo>
                    <a:lnTo>
                      <a:pt x="155" y="164"/>
                    </a:lnTo>
                    <a:lnTo>
                      <a:pt x="155" y="168"/>
                    </a:lnTo>
                    <a:lnTo>
                      <a:pt x="155" y="169"/>
                    </a:lnTo>
                    <a:lnTo>
                      <a:pt x="154" y="169"/>
                    </a:lnTo>
                    <a:lnTo>
                      <a:pt x="152" y="169"/>
                    </a:lnTo>
                    <a:lnTo>
                      <a:pt x="150" y="171"/>
                    </a:lnTo>
                    <a:lnTo>
                      <a:pt x="150" y="173"/>
                    </a:lnTo>
                    <a:lnTo>
                      <a:pt x="150" y="174"/>
                    </a:lnTo>
                    <a:lnTo>
                      <a:pt x="152" y="174"/>
                    </a:lnTo>
                    <a:lnTo>
                      <a:pt x="152" y="176"/>
                    </a:lnTo>
                    <a:lnTo>
                      <a:pt x="152" y="178"/>
                    </a:lnTo>
                    <a:lnTo>
                      <a:pt x="154" y="176"/>
                    </a:lnTo>
                    <a:lnTo>
                      <a:pt x="155" y="178"/>
                    </a:lnTo>
                    <a:lnTo>
                      <a:pt x="155" y="179"/>
                    </a:lnTo>
                    <a:lnTo>
                      <a:pt x="154" y="181"/>
                    </a:lnTo>
                    <a:lnTo>
                      <a:pt x="155" y="183"/>
                    </a:lnTo>
                    <a:lnTo>
                      <a:pt x="155" y="185"/>
                    </a:lnTo>
                    <a:lnTo>
                      <a:pt x="154" y="188"/>
                    </a:lnTo>
                    <a:lnTo>
                      <a:pt x="154" y="190"/>
                    </a:lnTo>
                    <a:lnTo>
                      <a:pt x="154" y="191"/>
                    </a:lnTo>
                    <a:lnTo>
                      <a:pt x="155" y="191"/>
                    </a:lnTo>
                    <a:lnTo>
                      <a:pt x="157" y="193"/>
                    </a:lnTo>
                    <a:lnTo>
                      <a:pt x="155" y="193"/>
                    </a:lnTo>
                    <a:lnTo>
                      <a:pt x="152" y="195"/>
                    </a:lnTo>
                    <a:lnTo>
                      <a:pt x="150" y="196"/>
                    </a:lnTo>
                    <a:lnTo>
                      <a:pt x="149" y="196"/>
                    </a:lnTo>
                    <a:lnTo>
                      <a:pt x="147" y="196"/>
                    </a:lnTo>
                    <a:lnTo>
                      <a:pt x="147" y="198"/>
                    </a:lnTo>
                    <a:lnTo>
                      <a:pt x="145" y="198"/>
                    </a:lnTo>
                    <a:lnTo>
                      <a:pt x="145" y="196"/>
                    </a:lnTo>
                    <a:lnTo>
                      <a:pt x="145" y="195"/>
                    </a:lnTo>
                    <a:lnTo>
                      <a:pt x="145" y="193"/>
                    </a:lnTo>
                    <a:lnTo>
                      <a:pt x="144" y="193"/>
                    </a:lnTo>
                    <a:lnTo>
                      <a:pt x="144" y="195"/>
                    </a:lnTo>
                    <a:lnTo>
                      <a:pt x="142" y="196"/>
                    </a:lnTo>
                    <a:lnTo>
                      <a:pt x="140" y="196"/>
                    </a:lnTo>
                    <a:lnTo>
                      <a:pt x="140" y="198"/>
                    </a:lnTo>
                    <a:lnTo>
                      <a:pt x="142" y="198"/>
                    </a:lnTo>
                    <a:lnTo>
                      <a:pt x="144" y="198"/>
                    </a:lnTo>
                    <a:lnTo>
                      <a:pt x="147" y="205"/>
                    </a:lnTo>
                    <a:lnTo>
                      <a:pt x="149" y="207"/>
                    </a:lnTo>
                    <a:lnTo>
                      <a:pt x="150" y="205"/>
                    </a:lnTo>
                    <a:lnTo>
                      <a:pt x="152" y="205"/>
                    </a:lnTo>
                    <a:lnTo>
                      <a:pt x="152" y="203"/>
                    </a:lnTo>
                    <a:lnTo>
                      <a:pt x="150" y="203"/>
                    </a:lnTo>
                    <a:lnTo>
                      <a:pt x="149" y="201"/>
                    </a:lnTo>
                    <a:lnTo>
                      <a:pt x="150" y="201"/>
                    </a:lnTo>
                    <a:lnTo>
                      <a:pt x="152" y="200"/>
                    </a:lnTo>
                    <a:lnTo>
                      <a:pt x="155" y="200"/>
                    </a:lnTo>
                    <a:lnTo>
                      <a:pt x="159" y="200"/>
                    </a:lnTo>
                    <a:lnTo>
                      <a:pt x="161" y="195"/>
                    </a:lnTo>
                    <a:lnTo>
                      <a:pt x="161" y="193"/>
                    </a:lnTo>
                    <a:lnTo>
                      <a:pt x="161" y="191"/>
                    </a:lnTo>
                    <a:lnTo>
                      <a:pt x="161" y="188"/>
                    </a:lnTo>
                    <a:lnTo>
                      <a:pt x="159" y="186"/>
                    </a:lnTo>
                    <a:lnTo>
                      <a:pt x="161" y="186"/>
                    </a:lnTo>
                    <a:lnTo>
                      <a:pt x="161" y="183"/>
                    </a:lnTo>
                    <a:lnTo>
                      <a:pt x="161" y="179"/>
                    </a:lnTo>
                    <a:lnTo>
                      <a:pt x="161" y="178"/>
                    </a:lnTo>
                    <a:lnTo>
                      <a:pt x="161" y="174"/>
                    </a:lnTo>
                    <a:lnTo>
                      <a:pt x="161" y="173"/>
                    </a:lnTo>
                    <a:lnTo>
                      <a:pt x="161" y="171"/>
                    </a:lnTo>
                    <a:lnTo>
                      <a:pt x="162" y="171"/>
                    </a:lnTo>
                    <a:lnTo>
                      <a:pt x="162" y="169"/>
                    </a:lnTo>
                    <a:lnTo>
                      <a:pt x="164" y="171"/>
                    </a:lnTo>
                    <a:lnTo>
                      <a:pt x="166" y="171"/>
                    </a:lnTo>
                    <a:lnTo>
                      <a:pt x="167" y="169"/>
                    </a:lnTo>
                    <a:lnTo>
                      <a:pt x="166" y="169"/>
                    </a:lnTo>
                    <a:lnTo>
                      <a:pt x="166" y="166"/>
                    </a:lnTo>
                    <a:lnTo>
                      <a:pt x="164" y="166"/>
                    </a:lnTo>
                    <a:lnTo>
                      <a:pt x="164" y="164"/>
                    </a:lnTo>
                    <a:lnTo>
                      <a:pt x="162" y="164"/>
                    </a:lnTo>
                    <a:lnTo>
                      <a:pt x="162" y="161"/>
                    </a:lnTo>
                    <a:lnTo>
                      <a:pt x="164" y="159"/>
                    </a:lnTo>
                    <a:lnTo>
                      <a:pt x="166" y="157"/>
                    </a:lnTo>
                    <a:lnTo>
                      <a:pt x="167" y="156"/>
                    </a:lnTo>
                    <a:lnTo>
                      <a:pt x="169" y="154"/>
                    </a:lnTo>
                    <a:lnTo>
                      <a:pt x="169" y="152"/>
                    </a:lnTo>
                    <a:lnTo>
                      <a:pt x="169" y="151"/>
                    </a:lnTo>
                    <a:lnTo>
                      <a:pt x="169" y="149"/>
                    </a:lnTo>
                    <a:lnTo>
                      <a:pt x="169" y="147"/>
                    </a:lnTo>
                    <a:lnTo>
                      <a:pt x="169" y="146"/>
                    </a:lnTo>
                    <a:lnTo>
                      <a:pt x="169" y="144"/>
                    </a:lnTo>
                    <a:lnTo>
                      <a:pt x="174" y="142"/>
                    </a:lnTo>
                    <a:lnTo>
                      <a:pt x="174" y="140"/>
                    </a:lnTo>
                    <a:lnTo>
                      <a:pt x="176" y="140"/>
                    </a:lnTo>
                    <a:lnTo>
                      <a:pt x="176" y="139"/>
                    </a:lnTo>
                    <a:lnTo>
                      <a:pt x="176" y="137"/>
                    </a:lnTo>
                    <a:lnTo>
                      <a:pt x="177" y="135"/>
                    </a:lnTo>
                    <a:lnTo>
                      <a:pt x="177" y="134"/>
                    </a:lnTo>
                    <a:lnTo>
                      <a:pt x="179" y="134"/>
                    </a:lnTo>
                    <a:lnTo>
                      <a:pt x="179" y="132"/>
                    </a:lnTo>
                    <a:lnTo>
                      <a:pt x="181" y="130"/>
                    </a:lnTo>
                    <a:lnTo>
                      <a:pt x="183" y="130"/>
                    </a:lnTo>
                    <a:lnTo>
                      <a:pt x="184" y="130"/>
                    </a:lnTo>
                    <a:lnTo>
                      <a:pt x="186" y="129"/>
                    </a:lnTo>
                    <a:lnTo>
                      <a:pt x="186" y="127"/>
                    </a:lnTo>
                    <a:lnTo>
                      <a:pt x="188" y="125"/>
                    </a:lnTo>
                    <a:lnTo>
                      <a:pt x="188" y="124"/>
                    </a:lnTo>
                    <a:lnTo>
                      <a:pt x="188" y="122"/>
                    </a:lnTo>
                    <a:lnTo>
                      <a:pt x="186" y="118"/>
                    </a:lnTo>
                    <a:lnTo>
                      <a:pt x="184" y="115"/>
                    </a:lnTo>
                    <a:lnTo>
                      <a:pt x="184" y="113"/>
                    </a:lnTo>
                    <a:lnTo>
                      <a:pt x="183" y="112"/>
                    </a:lnTo>
                    <a:lnTo>
                      <a:pt x="183" y="108"/>
                    </a:lnTo>
                    <a:lnTo>
                      <a:pt x="183" y="107"/>
                    </a:lnTo>
                    <a:lnTo>
                      <a:pt x="183" y="105"/>
                    </a:lnTo>
                    <a:lnTo>
                      <a:pt x="183" y="103"/>
                    </a:lnTo>
                    <a:lnTo>
                      <a:pt x="184" y="103"/>
                    </a:lnTo>
                    <a:lnTo>
                      <a:pt x="184" y="102"/>
                    </a:lnTo>
                    <a:lnTo>
                      <a:pt x="184" y="100"/>
                    </a:lnTo>
                    <a:lnTo>
                      <a:pt x="184" y="98"/>
                    </a:lnTo>
                    <a:lnTo>
                      <a:pt x="183" y="96"/>
                    </a:lnTo>
                    <a:lnTo>
                      <a:pt x="181" y="95"/>
                    </a:lnTo>
                    <a:lnTo>
                      <a:pt x="179" y="95"/>
                    </a:lnTo>
                    <a:lnTo>
                      <a:pt x="179" y="96"/>
                    </a:lnTo>
                    <a:lnTo>
                      <a:pt x="179" y="98"/>
                    </a:lnTo>
                    <a:lnTo>
                      <a:pt x="177" y="98"/>
                    </a:lnTo>
                    <a:lnTo>
                      <a:pt x="176" y="100"/>
                    </a:lnTo>
                    <a:lnTo>
                      <a:pt x="176" y="102"/>
                    </a:lnTo>
                    <a:lnTo>
                      <a:pt x="177" y="107"/>
                    </a:lnTo>
                    <a:lnTo>
                      <a:pt x="179" y="108"/>
                    </a:lnTo>
                    <a:lnTo>
                      <a:pt x="179" y="113"/>
                    </a:lnTo>
                    <a:lnTo>
                      <a:pt x="181" y="117"/>
                    </a:lnTo>
                    <a:lnTo>
                      <a:pt x="179" y="117"/>
                    </a:lnTo>
                    <a:lnTo>
                      <a:pt x="179" y="115"/>
                    </a:lnTo>
                    <a:lnTo>
                      <a:pt x="179" y="113"/>
                    </a:lnTo>
                    <a:lnTo>
                      <a:pt x="177" y="113"/>
                    </a:lnTo>
                    <a:lnTo>
                      <a:pt x="177" y="110"/>
                    </a:lnTo>
                    <a:lnTo>
                      <a:pt x="176" y="108"/>
                    </a:lnTo>
                    <a:lnTo>
                      <a:pt x="176" y="107"/>
                    </a:lnTo>
                    <a:lnTo>
                      <a:pt x="174" y="107"/>
                    </a:lnTo>
                    <a:lnTo>
                      <a:pt x="172" y="105"/>
                    </a:lnTo>
                    <a:lnTo>
                      <a:pt x="172" y="102"/>
                    </a:lnTo>
                    <a:lnTo>
                      <a:pt x="172" y="98"/>
                    </a:lnTo>
                    <a:lnTo>
                      <a:pt x="172" y="95"/>
                    </a:lnTo>
                    <a:lnTo>
                      <a:pt x="174" y="95"/>
                    </a:lnTo>
                    <a:lnTo>
                      <a:pt x="174" y="91"/>
                    </a:lnTo>
                    <a:lnTo>
                      <a:pt x="177" y="91"/>
                    </a:lnTo>
                    <a:lnTo>
                      <a:pt x="179" y="91"/>
                    </a:lnTo>
                    <a:lnTo>
                      <a:pt x="179" y="90"/>
                    </a:lnTo>
                    <a:lnTo>
                      <a:pt x="181" y="90"/>
                    </a:lnTo>
                    <a:lnTo>
                      <a:pt x="183" y="93"/>
                    </a:lnTo>
                    <a:lnTo>
                      <a:pt x="184" y="93"/>
                    </a:lnTo>
                    <a:lnTo>
                      <a:pt x="184" y="91"/>
                    </a:lnTo>
                    <a:lnTo>
                      <a:pt x="188" y="90"/>
                    </a:lnTo>
                    <a:lnTo>
                      <a:pt x="188" y="88"/>
                    </a:lnTo>
                    <a:lnTo>
                      <a:pt x="186" y="88"/>
                    </a:lnTo>
                    <a:lnTo>
                      <a:pt x="186" y="85"/>
                    </a:lnTo>
                    <a:lnTo>
                      <a:pt x="184" y="83"/>
                    </a:lnTo>
                    <a:lnTo>
                      <a:pt x="183" y="79"/>
                    </a:lnTo>
                    <a:lnTo>
                      <a:pt x="181" y="79"/>
                    </a:lnTo>
                    <a:lnTo>
                      <a:pt x="181" y="78"/>
                    </a:lnTo>
                    <a:lnTo>
                      <a:pt x="179" y="76"/>
                    </a:lnTo>
                    <a:lnTo>
                      <a:pt x="179" y="74"/>
                    </a:lnTo>
                    <a:lnTo>
                      <a:pt x="179" y="73"/>
                    </a:lnTo>
                    <a:lnTo>
                      <a:pt x="177" y="73"/>
                    </a:lnTo>
                    <a:lnTo>
                      <a:pt x="179" y="69"/>
                    </a:lnTo>
                    <a:lnTo>
                      <a:pt x="179" y="68"/>
                    </a:lnTo>
                    <a:lnTo>
                      <a:pt x="177" y="68"/>
                    </a:lnTo>
                    <a:lnTo>
                      <a:pt x="177" y="69"/>
                    </a:lnTo>
                    <a:lnTo>
                      <a:pt x="174" y="71"/>
                    </a:lnTo>
                    <a:lnTo>
                      <a:pt x="172" y="71"/>
                    </a:lnTo>
                    <a:lnTo>
                      <a:pt x="171" y="69"/>
                    </a:lnTo>
                    <a:lnTo>
                      <a:pt x="171" y="68"/>
                    </a:lnTo>
                    <a:lnTo>
                      <a:pt x="171" y="66"/>
                    </a:lnTo>
                    <a:lnTo>
                      <a:pt x="172" y="66"/>
                    </a:lnTo>
                    <a:lnTo>
                      <a:pt x="172" y="64"/>
                    </a:lnTo>
                    <a:lnTo>
                      <a:pt x="174" y="63"/>
                    </a:lnTo>
                    <a:lnTo>
                      <a:pt x="172" y="63"/>
                    </a:lnTo>
                    <a:lnTo>
                      <a:pt x="171" y="63"/>
                    </a:lnTo>
                    <a:lnTo>
                      <a:pt x="171" y="64"/>
                    </a:lnTo>
                    <a:lnTo>
                      <a:pt x="169" y="63"/>
                    </a:lnTo>
                    <a:lnTo>
                      <a:pt x="171" y="61"/>
                    </a:lnTo>
                    <a:lnTo>
                      <a:pt x="171" y="59"/>
                    </a:lnTo>
                    <a:lnTo>
                      <a:pt x="172" y="57"/>
                    </a:lnTo>
                    <a:lnTo>
                      <a:pt x="172" y="59"/>
                    </a:lnTo>
                    <a:lnTo>
                      <a:pt x="174" y="59"/>
                    </a:lnTo>
                    <a:lnTo>
                      <a:pt x="177" y="57"/>
                    </a:lnTo>
                    <a:lnTo>
                      <a:pt x="179" y="57"/>
                    </a:lnTo>
                    <a:lnTo>
                      <a:pt x="179" y="59"/>
                    </a:lnTo>
                    <a:lnTo>
                      <a:pt x="181" y="61"/>
                    </a:lnTo>
                    <a:lnTo>
                      <a:pt x="181" y="63"/>
                    </a:lnTo>
                    <a:lnTo>
                      <a:pt x="181" y="66"/>
                    </a:lnTo>
                    <a:lnTo>
                      <a:pt x="183" y="66"/>
                    </a:lnTo>
                    <a:lnTo>
                      <a:pt x="183" y="68"/>
                    </a:lnTo>
                    <a:lnTo>
                      <a:pt x="184" y="68"/>
                    </a:lnTo>
                    <a:lnTo>
                      <a:pt x="186" y="66"/>
                    </a:lnTo>
                    <a:lnTo>
                      <a:pt x="186" y="64"/>
                    </a:lnTo>
                    <a:lnTo>
                      <a:pt x="186" y="63"/>
                    </a:lnTo>
                    <a:lnTo>
                      <a:pt x="188" y="61"/>
                    </a:lnTo>
                    <a:lnTo>
                      <a:pt x="188" y="59"/>
                    </a:lnTo>
                    <a:lnTo>
                      <a:pt x="188" y="56"/>
                    </a:lnTo>
                    <a:lnTo>
                      <a:pt x="186" y="54"/>
                    </a:lnTo>
                    <a:lnTo>
                      <a:pt x="188" y="54"/>
                    </a:lnTo>
                    <a:lnTo>
                      <a:pt x="188" y="56"/>
                    </a:lnTo>
                    <a:lnTo>
                      <a:pt x="189" y="56"/>
                    </a:lnTo>
                    <a:lnTo>
                      <a:pt x="191" y="56"/>
                    </a:lnTo>
                    <a:lnTo>
                      <a:pt x="193" y="54"/>
                    </a:lnTo>
                    <a:lnTo>
                      <a:pt x="193" y="52"/>
                    </a:lnTo>
                    <a:lnTo>
                      <a:pt x="193" y="49"/>
                    </a:lnTo>
                    <a:lnTo>
                      <a:pt x="191" y="49"/>
                    </a:lnTo>
                    <a:lnTo>
                      <a:pt x="191" y="47"/>
                    </a:lnTo>
                    <a:lnTo>
                      <a:pt x="191" y="46"/>
                    </a:lnTo>
                    <a:lnTo>
                      <a:pt x="191" y="44"/>
                    </a:lnTo>
                    <a:lnTo>
                      <a:pt x="191" y="37"/>
                    </a:lnTo>
                    <a:lnTo>
                      <a:pt x="193" y="37"/>
                    </a:lnTo>
                    <a:lnTo>
                      <a:pt x="193" y="35"/>
                    </a:lnTo>
                    <a:lnTo>
                      <a:pt x="194" y="34"/>
                    </a:lnTo>
                    <a:lnTo>
                      <a:pt x="193" y="34"/>
                    </a:lnTo>
                    <a:lnTo>
                      <a:pt x="193" y="32"/>
                    </a:lnTo>
                    <a:lnTo>
                      <a:pt x="191" y="30"/>
                    </a:lnTo>
                    <a:lnTo>
                      <a:pt x="189" y="29"/>
                    </a:lnTo>
                    <a:lnTo>
                      <a:pt x="188" y="30"/>
                    </a:lnTo>
                    <a:lnTo>
                      <a:pt x="186" y="30"/>
                    </a:lnTo>
                    <a:lnTo>
                      <a:pt x="184" y="32"/>
                    </a:lnTo>
                    <a:lnTo>
                      <a:pt x="184" y="34"/>
                    </a:lnTo>
                    <a:lnTo>
                      <a:pt x="184" y="35"/>
                    </a:lnTo>
                    <a:lnTo>
                      <a:pt x="184" y="37"/>
                    </a:lnTo>
                    <a:lnTo>
                      <a:pt x="184" y="39"/>
                    </a:lnTo>
                    <a:lnTo>
                      <a:pt x="183" y="39"/>
                    </a:lnTo>
                    <a:lnTo>
                      <a:pt x="183" y="37"/>
                    </a:lnTo>
                    <a:lnTo>
                      <a:pt x="183" y="35"/>
                    </a:lnTo>
                    <a:lnTo>
                      <a:pt x="181" y="32"/>
                    </a:lnTo>
                    <a:lnTo>
                      <a:pt x="183" y="30"/>
                    </a:lnTo>
                    <a:lnTo>
                      <a:pt x="184" y="29"/>
                    </a:lnTo>
                    <a:lnTo>
                      <a:pt x="184" y="27"/>
                    </a:lnTo>
                    <a:lnTo>
                      <a:pt x="183" y="24"/>
                    </a:lnTo>
                    <a:lnTo>
                      <a:pt x="181" y="24"/>
                    </a:lnTo>
                    <a:lnTo>
                      <a:pt x="181" y="25"/>
                    </a:lnTo>
                    <a:lnTo>
                      <a:pt x="181" y="22"/>
                    </a:lnTo>
                    <a:lnTo>
                      <a:pt x="183" y="20"/>
                    </a:lnTo>
                    <a:lnTo>
                      <a:pt x="183" y="18"/>
                    </a:lnTo>
                    <a:lnTo>
                      <a:pt x="181" y="18"/>
                    </a:lnTo>
                    <a:lnTo>
                      <a:pt x="179" y="13"/>
                    </a:lnTo>
                    <a:lnTo>
                      <a:pt x="177" y="12"/>
                    </a:lnTo>
                    <a:lnTo>
                      <a:pt x="179" y="12"/>
                    </a:lnTo>
                    <a:lnTo>
                      <a:pt x="181" y="10"/>
                    </a:lnTo>
                    <a:lnTo>
                      <a:pt x="183" y="10"/>
                    </a:lnTo>
                    <a:lnTo>
                      <a:pt x="183" y="8"/>
                    </a:lnTo>
                    <a:lnTo>
                      <a:pt x="183" y="7"/>
                    </a:lnTo>
                    <a:lnTo>
                      <a:pt x="181" y="7"/>
                    </a:lnTo>
                    <a:lnTo>
                      <a:pt x="179" y="7"/>
                    </a:lnTo>
                    <a:lnTo>
                      <a:pt x="177" y="7"/>
                    </a:lnTo>
                    <a:lnTo>
                      <a:pt x="177" y="5"/>
                    </a:lnTo>
                    <a:lnTo>
                      <a:pt x="179" y="5"/>
                    </a:lnTo>
                    <a:lnTo>
                      <a:pt x="181" y="2"/>
                    </a:lnTo>
                    <a:lnTo>
                      <a:pt x="183" y="2"/>
                    </a:lnTo>
                    <a:lnTo>
                      <a:pt x="18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38" name="Freeform 235"/>
              <p:cNvSpPr>
                <a:spLocks/>
              </p:cNvSpPr>
              <p:nvPr/>
            </p:nvSpPr>
            <p:spPr bwMode="auto">
              <a:xfrm>
                <a:off x="7789863" y="2786063"/>
                <a:ext cx="604838" cy="669925"/>
              </a:xfrm>
              <a:custGeom>
                <a:avLst/>
                <a:gdLst>
                  <a:gd name="T0" fmla="*/ 132 w 381"/>
                  <a:gd name="T1" fmla="*/ 27 h 422"/>
                  <a:gd name="T2" fmla="*/ 143 w 381"/>
                  <a:gd name="T3" fmla="*/ 83 h 422"/>
                  <a:gd name="T4" fmla="*/ 207 w 381"/>
                  <a:gd name="T5" fmla="*/ 98 h 422"/>
                  <a:gd name="T6" fmla="*/ 241 w 381"/>
                  <a:gd name="T7" fmla="*/ 154 h 422"/>
                  <a:gd name="T8" fmla="*/ 260 w 381"/>
                  <a:gd name="T9" fmla="*/ 131 h 422"/>
                  <a:gd name="T10" fmla="*/ 283 w 381"/>
                  <a:gd name="T11" fmla="*/ 109 h 422"/>
                  <a:gd name="T12" fmla="*/ 298 w 381"/>
                  <a:gd name="T13" fmla="*/ 103 h 422"/>
                  <a:gd name="T14" fmla="*/ 319 w 381"/>
                  <a:gd name="T15" fmla="*/ 97 h 422"/>
                  <a:gd name="T16" fmla="*/ 327 w 381"/>
                  <a:gd name="T17" fmla="*/ 87 h 422"/>
                  <a:gd name="T18" fmla="*/ 343 w 381"/>
                  <a:gd name="T19" fmla="*/ 78 h 422"/>
                  <a:gd name="T20" fmla="*/ 361 w 381"/>
                  <a:gd name="T21" fmla="*/ 87 h 422"/>
                  <a:gd name="T22" fmla="*/ 371 w 381"/>
                  <a:gd name="T23" fmla="*/ 97 h 422"/>
                  <a:gd name="T24" fmla="*/ 380 w 381"/>
                  <a:gd name="T25" fmla="*/ 119 h 422"/>
                  <a:gd name="T26" fmla="*/ 378 w 381"/>
                  <a:gd name="T27" fmla="*/ 139 h 422"/>
                  <a:gd name="T28" fmla="*/ 331 w 381"/>
                  <a:gd name="T29" fmla="*/ 125 h 422"/>
                  <a:gd name="T30" fmla="*/ 329 w 381"/>
                  <a:gd name="T31" fmla="*/ 144 h 422"/>
                  <a:gd name="T32" fmla="*/ 319 w 381"/>
                  <a:gd name="T33" fmla="*/ 163 h 422"/>
                  <a:gd name="T34" fmla="*/ 307 w 381"/>
                  <a:gd name="T35" fmla="*/ 180 h 422"/>
                  <a:gd name="T36" fmla="*/ 288 w 381"/>
                  <a:gd name="T37" fmla="*/ 190 h 422"/>
                  <a:gd name="T38" fmla="*/ 280 w 381"/>
                  <a:gd name="T39" fmla="*/ 219 h 422"/>
                  <a:gd name="T40" fmla="*/ 275 w 381"/>
                  <a:gd name="T41" fmla="*/ 241 h 422"/>
                  <a:gd name="T42" fmla="*/ 251 w 381"/>
                  <a:gd name="T43" fmla="*/ 234 h 422"/>
                  <a:gd name="T44" fmla="*/ 239 w 381"/>
                  <a:gd name="T45" fmla="*/ 244 h 422"/>
                  <a:gd name="T46" fmla="*/ 234 w 381"/>
                  <a:gd name="T47" fmla="*/ 271 h 422"/>
                  <a:gd name="T48" fmla="*/ 227 w 381"/>
                  <a:gd name="T49" fmla="*/ 292 h 422"/>
                  <a:gd name="T50" fmla="*/ 214 w 381"/>
                  <a:gd name="T51" fmla="*/ 320 h 422"/>
                  <a:gd name="T52" fmla="*/ 207 w 381"/>
                  <a:gd name="T53" fmla="*/ 341 h 422"/>
                  <a:gd name="T54" fmla="*/ 210 w 381"/>
                  <a:gd name="T55" fmla="*/ 351 h 422"/>
                  <a:gd name="T56" fmla="*/ 205 w 381"/>
                  <a:gd name="T57" fmla="*/ 364 h 422"/>
                  <a:gd name="T58" fmla="*/ 190 w 381"/>
                  <a:gd name="T59" fmla="*/ 373 h 422"/>
                  <a:gd name="T60" fmla="*/ 163 w 381"/>
                  <a:gd name="T61" fmla="*/ 385 h 422"/>
                  <a:gd name="T62" fmla="*/ 160 w 381"/>
                  <a:gd name="T63" fmla="*/ 400 h 422"/>
                  <a:gd name="T64" fmla="*/ 144 w 381"/>
                  <a:gd name="T65" fmla="*/ 405 h 422"/>
                  <a:gd name="T66" fmla="*/ 121 w 381"/>
                  <a:gd name="T67" fmla="*/ 402 h 422"/>
                  <a:gd name="T68" fmla="*/ 107 w 381"/>
                  <a:gd name="T69" fmla="*/ 419 h 422"/>
                  <a:gd name="T70" fmla="*/ 92 w 381"/>
                  <a:gd name="T71" fmla="*/ 417 h 422"/>
                  <a:gd name="T72" fmla="*/ 82 w 381"/>
                  <a:gd name="T73" fmla="*/ 413 h 422"/>
                  <a:gd name="T74" fmla="*/ 75 w 381"/>
                  <a:gd name="T75" fmla="*/ 407 h 422"/>
                  <a:gd name="T76" fmla="*/ 68 w 381"/>
                  <a:gd name="T77" fmla="*/ 395 h 422"/>
                  <a:gd name="T78" fmla="*/ 68 w 381"/>
                  <a:gd name="T79" fmla="*/ 385 h 422"/>
                  <a:gd name="T80" fmla="*/ 51 w 381"/>
                  <a:gd name="T81" fmla="*/ 381 h 422"/>
                  <a:gd name="T82" fmla="*/ 34 w 381"/>
                  <a:gd name="T83" fmla="*/ 364 h 422"/>
                  <a:gd name="T84" fmla="*/ 17 w 381"/>
                  <a:gd name="T85" fmla="*/ 339 h 422"/>
                  <a:gd name="T86" fmla="*/ 4 w 381"/>
                  <a:gd name="T87" fmla="*/ 324 h 422"/>
                  <a:gd name="T88" fmla="*/ 4 w 381"/>
                  <a:gd name="T89" fmla="*/ 307 h 422"/>
                  <a:gd name="T90" fmla="*/ 5 w 381"/>
                  <a:gd name="T91" fmla="*/ 290 h 422"/>
                  <a:gd name="T92" fmla="*/ 22 w 381"/>
                  <a:gd name="T93" fmla="*/ 268 h 422"/>
                  <a:gd name="T94" fmla="*/ 31 w 381"/>
                  <a:gd name="T95" fmla="*/ 263 h 422"/>
                  <a:gd name="T96" fmla="*/ 24 w 381"/>
                  <a:gd name="T97" fmla="*/ 242 h 422"/>
                  <a:gd name="T98" fmla="*/ 31 w 381"/>
                  <a:gd name="T99" fmla="*/ 219 h 422"/>
                  <a:gd name="T100" fmla="*/ 38 w 381"/>
                  <a:gd name="T101" fmla="*/ 208 h 422"/>
                  <a:gd name="T102" fmla="*/ 46 w 381"/>
                  <a:gd name="T103" fmla="*/ 224 h 422"/>
                  <a:gd name="T104" fmla="*/ 58 w 381"/>
                  <a:gd name="T105" fmla="*/ 208 h 422"/>
                  <a:gd name="T106" fmla="*/ 58 w 381"/>
                  <a:gd name="T107" fmla="*/ 198 h 422"/>
                  <a:gd name="T108" fmla="*/ 70 w 381"/>
                  <a:gd name="T109" fmla="*/ 164 h 422"/>
                  <a:gd name="T110" fmla="*/ 83 w 381"/>
                  <a:gd name="T111" fmla="*/ 164 h 422"/>
                  <a:gd name="T112" fmla="*/ 95 w 381"/>
                  <a:gd name="T113" fmla="*/ 158 h 422"/>
                  <a:gd name="T114" fmla="*/ 114 w 381"/>
                  <a:gd name="T115" fmla="*/ 127 h 422"/>
                  <a:gd name="T116" fmla="*/ 119 w 381"/>
                  <a:gd name="T117" fmla="*/ 92 h 422"/>
                  <a:gd name="T118" fmla="*/ 122 w 381"/>
                  <a:gd name="T119" fmla="*/ 73 h 422"/>
                  <a:gd name="T120" fmla="*/ 126 w 381"/>
                  <a:gd name="T121" fmla="*/ 46 h 422"/>
                  <a:gd name="T122" fmla="*/ 126 w 381"/>
                  <a:gd name="T123" fmla="*/ 29 h 422"/>
                  <a:gd name="T124" fmla="*/ 119 w 381"/>
                  <a:gd name="T125" fmla="*/ 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422">
                    <a:moveTo>
                      <a:pt x="129" y="0"/>
                    </a:moveTo>
                    <a:lnTo>
                      <a:pt x="129" y="2"/>
                    </a:lnTo>
                    <a:lnTo>
                      <a:pt x="129" y="5"/>
                    </a:lnTo>
                    <a:lnTo>
                      <a:pt x="131" y="14"/>
                    </a:lnTo>
                    <a:lnTo>
                      <a:pt x="131" y="19"/>
                    </a:lnTo>
                    <a:lnTo>
                      <a:pt x="132" y="27"/>
                    </a:lnTo>
                    <a:lnTo>
                      <a:pt x="138" y="54"/>
                    </a:lnTo>
                    <a:lnTo>
                      <a:pt x="138" y="56"/>
                    </a:lnTo>
                    <a:lnTo>
                      <a:pt x="139" y="66"/>
                    </a:lnTo>
                    <a:lnTo>
                      <a:pt x="141" y="73"/>
                    </a:lnTo>
                    <a:lnTo>
                      <a:pt x="141" y="80"/>
                    </a:lnTo>
                    <a:lnTo>
                      <a:pt x="143" y="83"/>
                    </a:lnTo>
                    <a:lnTo>
                      <a:pt x="146" y="109"/>
                    </a:lnTo>
                    <a:lnTo>
                      <a:pt x="154" y="107"/>
                    </a:lnTo>
                    <a:lnTo>
                      <a:pt x="163" y="105"/>
                    </a:lnTo>
                    <a:lnTo>
                      <a:pt x="195" y="100"/>
                    </a:lnTo>
                    <a:lnTo>
                      <a:pt x="200" y="100"/>
                    </a:lnTo>
                    <a:lnTo>
                      <a:pt x="207" y="98"/>
                    </a:lnTo>
                    <a:lnTo>
                      <a:pt x="221" y="95"/>
                    </a:lnTo>
                    <a:lnTo>
                      <a:pt x="231" y="93"/>
                    </a:lnTo>
                    <a:lnTo>
                      <a:pt x="234" y="117"/>
                    </a:lnTo>
                    <a:lnTo>
                      <a:pt x="239" y="146"/>
                    </a:lnTo>
                    <a:lnTo>
                      <a:pt x="239" y="148"/>
                    </a:lnTo>
                    <a:lnTo>
                      <a:pt x="241" y="154"/>
                    </a:lnTo>
                    <a:lnTo>
                      <a:pt x="246" y="149"/>
                    </a:lnTo>
                    <a:lnTo>
                      <a:pt x="248" y="146"/>
                    </a:lnTo>
                    <a:lnTo>
                      <a:pt x="254" y="136"/>
                    </a:lnTo>
                    <a:lnTo>
                      <a:pt x="256" y="134"/>
                    </a:lnTo>
                    <a:lnTo>
                      <a:pt x="260" y="132"/>
                    </a:lnTo>
                    <a:lnTo>
                      <a:pt x="260" y="131"/>
                    </a:lnTo>
                    <a:lnTo>
                      <a:pt x="268" y="117"/>
                    </a:lnTo>
                    <a:lnTo>
                      <a:pt x="270" y="117"/>
                    </a:lnTo>
                    <a:lnTo>
                      <a:pt x="271" y="115"/>
                    </a:lnTo>
                    <a:lnTo>
                      <a:pt x="273" y="117"/>
                    </a:lnTo>
                    <a:lnTo>
                      <a:pt x="278" y="119"/>
                    </a:lnTo>
                    <a:lnTo>
                      <a:pt x="283" y="109"/>
                    </a:lnTo>
                    <a:lnTo>
                      <a:pt x="287" y="100"/>
                    </a:lnTo>
                    <a:lnTo>
                      <a:pt x="288" y="95"/>
                    </a:lnTo>
                    <a:lnTo>
                      <a:pt x="292" y="97"/>
                    </a:lnTo>
                    <a:lnTo>
                      <a:pt x="290" y="98"/>
                    </a:lnTo>
                    <a:lnTo>
                      <a:pt x="292" y="100"/>
                    </a:lnTo>
                    <a:lnTo>
                      <a:pt x="298" y="103"/>
                    </a:lnTo>
                    <a:lnTo>
                      <a:pt x="300" y="103"/>
                    </a:lnTo>
                    <a:lnTo>
                      <a:pt x="302" y="103"/>
                    </a:lnTo>
                    <a:lnTo>
                      <a:pt x="309" y="105"/>
                    </a:lnTo>
                    <a:lnTo>
                      <a:pt x="317" y="103"/>
                    </a:lnTo>
                    <a:lnTo>
                      <a:pt x="319" y="100"/>
                    </a:lnTo>
                    <a:lnTo>
                      <a:pt x="319" y="97"/>
                    </a:lnTo>
                    <a:lnTo>
                      <a:pt x="317" y="97"/>
                    </a:lnTo>
                    <a:lnTo>
                      <a:pt x="315" y="95"/>
                    </a:lnTo>
                    <a:lnTo>
                      <a:pt x="317" y="90"/>
                    </a:lnTo>
                    <a:lnTo>
                      <a:pt x="324" y="87"/>
                    </a:lnTo>
                    <a:lnTo>
                      <a:pt x="326" y="87"/>
                    </a:lnTo>
                    <a:lnTo>
                      <a:pt x="327" y="87"/>
                    </a:lnTo>
                    <a:lnTo>
                      <a:pt x="329" y="88"/>
                    </a:lnTo>
                    <a:lnTo>
                      <a:pt x="331" y="88"/>
                    </a:lnTo>
                    <a:lnTo>
                      <a:pt x="332" y="81"/>
                    </a:lnTo>
                    <a:lnTo>
                      <a:pt x="336" y="78"/>
                    </a:lnTo>
                    <a:lnTo>
                      <a:pt x="339" y="78"/>
                    </a:lnTo>
                    <a:lnTo>
                      <a:pt x="343" y="78"/>
                    </a:lnTo>
                    <a:lnTo>
                      <a:pt x="346" y="80"/>
                    </a:lnTo>
                    <a:lnTo>
                      <a:pt x="349" y="83"/>
                    </a:lnTo>
                    <a:lnTo>
                      <a:pt x="351" y="85"/>
                    </a:lnTo>
                    <a:lnTo>
                      <a:pt x="353" y="87"/>
                    </a:lnTo>
                    <a:lnTo>
                      <a:pt x="358" y="87"/>
                    </a:lnTo>
                    <a:lnTo>
                      <a:pt x="361" y="87"/>
                    </a:lnTo>
                    <a:lnTo>
                      <a:pt x="363" y="88"/>
                    </a:lnTo>
                    <a:lnTo>
                      <a:pt x="363" y="90"/>
                    </a:lnTo>
                    <a:lnTo>
                      <a:pt x="366" y="93"/>
                    </a:lnTo>
                    <a:lnTo>
                      <a:pt x="368" y="95"/>
                    </a:lnTo>
                    <a:lnTo>
                      <a:pt x="370" y="97"/>
                    </a:lnTo>
                    <a:lnTo>
                      <a:pt x="371" y="97"/>
                    </a:lnTo>
                    <a:lnTo>
                      <a:pt x="376" y="103"/>
                    </a:lnTo>
                    <a:lnTo>
                      <a:pt x="378" y="107"/>
                    </a:lnTo>
                    <a:lnTo>
                      <a:pt x="378" y="112"/>
                    </a:lnTo>
                    <a:lnTo>
                      <a:pt x="378" y="114"/>
                    </a:lnTo>
                    <a:lnTo>
                      <a:pt x="381" y="115"/>
                    </a:lnTo>
                    <a:lnTo>
                      <a:pt x="380" y="119"/>
                    </a:lnTo>
                    <a:lnTo>
                      <a:pt x="380" y="120"/>
                    </a:lnTo>
                    <a:lnTo>
                      <a:pt x="380" y="122"/>
                    </a:lnTo>
                    <a:lnTo>
                      <a:pt x="380" y="124"/>
                    </a:lnTo>
                    <a:lnTo>
                      <a:pt x="380" y="125"/>
                    </a:lnTo>
                    <a:lnTo>
                      <a:pt x="378" y="137"/>
                    </a:lnTo>
                    <a:lnTo>
                      <a:pt x="378" y="139"/>
                    </a:lnTo>
                    <a:lnTo>
                      <a:pt x="358" y="125"/>
                    </a:lnTo>
                    <a:lnTo>
                      <a:pt x="339" y="114"/>
                    </a:lnTo>
                    <a:lnTo>
                      <a:pt x="327" y="107"/>
                    </a:lnTo>
                    <a:lnTo>
                      <a:pt x="329" y="120"/>
                    </a:lnTo>
                    <a:lnTo>
                      <a:pt x="331" y="120"/>
                    </a:lnTo>
                    <a:lnTo>
                      <a:pt x="331" y="125"/>
                    </a:lnTo>
                    <a:lnTo>
                      <a:pt x="329" y="134"/>
                    </a:lnTo>
                    <a:lnTo>
                      <a:pt x="327" y="139"/>
                    </a:lnTo>
                    <a:lnTo>
                      <a:pt x="326" y="141"/>
                    </a:lnTo>
                    <a:lnTo>
                      <a:pt x="327" y="141"/>
                    </a:lnTo>
                    <a:lnTo>
                      <a:pt x="329" y="142"/>
                    </a:lnTo>
                    <a:lnTo>
                      <a:pt x="329" y="144"/>
                    </a:lnTo>
                    <a:lnTo>
                      <a:pt x="327" y="148"/>
                    </a:lnTo>
                    <a:lnTo>
                      <a:pt x="326" y="151"/>
                    </a:lnTo>
                    <a:lnTo>
                      <a:pt x="322" y="154"/>
                    </a:lnTo>
                    <a:lnTo>
                      <a:pt x="321" y="159"/>
                    </a:lnTo>
                    <a:lnTo>
                      <a:pt x="319" y="161"/>
                    </a:lnTo>
                    <a:lnTo>
                      <a:pt x="319" y="163"/>
                    </a:lnTo>
                    <a:lnTo>
                      <a:pt x="321" y="163"/>
                    </a:lnTo>
                    <a:lnTo>
                      <a:pt x="321" y="164"/>
                    </a:lnTo>
                    <a:lnTo>
                      <a:pt x="319" y="170"/>
                    </a:lnTo>
                    <a:lnTo>
                      <a:pt x="310" y="178"/>
                    </a:lnTo>
                    <a:lnTo>
                      <a:pt x="309" y="176"/>
                    </a:lnTo>
                    <a:lnTo>
                      <a:pt x="307" y="180"/>
                    </a:lnTo>
                    <a:lnTo>
                      <a:pt x="305" y="181"/>
                    </a:lnTo>
                    <a:lnTo>
                      <a:pt x="305" y="183"/>
                    </a:lnTo>
                    <a:lnTo>
                      <a:pt x="304" y="186"/>
                    </a:lnTo>
                    <a:lnTo>
                      <a:pt x="302" y="192"/>
                    </a:lnTo>
                    <a:lnTo>
                      <a:pt x="300" y="198"/>
                    </a:lnTo>
                    <a:lnTo>
                      <a:pt x="288" y="190"/>
                    </a:lnTo>
                    <a:lnTo>
                      <a:pt x="285" y="198"/>
                    </a:lnTo>
                    <a:lnTo>
                      <a:pt x="285" y="202"/>
                    </a:lnTo>
                    <a:lnTo>
                      <a:pt x="283" y="208"/>
                    </a:lnTo>
                    <a:lnTo>
                      <a:pt x="282" y="215"/>
                    </a:lnTo>
                    <a:lnTo>
                      <a:pt x="282" y="217"/>
                    </a:lnTo>
                    <a:lnTo>
                      <a:pt x="280" y="219"/>
                    </a:lnTo>
                    <a:lnTo>
                      <a:pt x="280" y="225"/>
                    </a:lnTo>
                    <a:lnTo>
                      <a:pt x="278" y="234"/>
                    </a:lnTo>
                    <a:lnTo>
                      <a:pt x="278" y="236"/>
                    </a:lnTo>
                    <a:lnTo>
                      <a:pt x="276" y="237"/>
                    </a:lnTo>
                    <a:lnTo>
                      <a:pt x="276" y="239"/>
                    </a:lnTo>
                    <a:lnTo>
                      <a:pt x="275" y="241"/>
                    </a:lnTo>
                    <a:lnTo>
                      <a:pt x="275" y="242"/>
                    </a:lnTo>
                    <a:lnTo>
                      <a:pt x="273" y="244"/>
                    </a:lnTo>
                    <a:lnTo>
                      <a:pt x="273" y="246"/>
                    </a:lnTo>
                    <a:lnTo>
                      <a:pt x="271" y="246"/>
                    </a:lnTo>
                    <a:lnTo>
                      <a:pt x="258" y="242"/>
                    </a:lnTo>
                    <a:lnTo>
                      <a:pt x="251" y="234"/>
                    </a:lnTo>
                    <a:lnTo>
                      <a:pt x="249" y="232"/>
                    </a:lnTo>
                    <a:lnTo>
                      <a:pt x="248" y="232"/>
                    </a:lnTo>
                    <a:lnTo>
                      <a:pt x="244" y="231"/>
                    </a:lnTo>
                    <a:lnTo>
                      <a:pt x="239" y="231"/>
                    </a:lnTo>
                    <a:lnTo>
                      <a:pt x="239" y="239"/>
                    </a:lnTo>
                    <a:lnTo>
                      <a:pt x="239" y="244"/>
                    </a:lnTo>
                    <a:lnTo>
                      <a:pt x="237" y="244"/>
                    </a:lnTo>
                    <a:lnTo>
                      <a:pt x="239" y="247"/>
                    </a:lnTo>
                    <a:lnTo>
                      <a:pt x="237" y="256"/>
                    </a:lnTo>
                    <a:lnTo>
                      <a:pt x="232" y="266"/>
                    </a:lnTo>
                    <a:lnTo>
                      <a:pt x="236" y="269"/>
                    </a:lnTo>
                    <a:lnTo>
                      <a:pt x="234" y="271"/>
                    </a:lnTo>
                    <a:lnTo>
                      <a:pt x="227" y="280"/>
                    </a:lnTo>
                    <a:lnTo>
                      <a:pt x="226" y="281"/>
                    </a:lnTo>
                    <a:lnTo>
                      <a:pt x="226" y="283"/>
                    </a:lnTo>
                    <a:lnTo>
                      <a:pt x="226" y="286"/>
                    </a:lnTo>
                    <a:lnTo>
                      <a:pt x="226" y="288"/>
                    </a:lnTo>
                    <a:lnTo>
                      <a:pt x="227" y="292"/>
                    </a:lnTo>
                    <a:lnTo>
                      <a:pt x="226" y="297"/>
                    </a:lnTo>
                    <a:lnTo>
                      <a:pt x="224" y="302"/>
                    </a:lnTo>
                    <a:lnTo>
                      <a:pt x="222" y="305"/>
                    </a:lnTo>
                    <a:lnTo>
                      <a:pt x="219" y="312"/>
                    </a:lnTo>
                    <a:lnTo>
                      <a:pt x="214" y="319"/>
                    </a:lnTo>
                    <a:lnTo>
                      <a:pt x="214" y="320"/>
                    </a:lnTo>
                    <a:lnTo>
                      <a:pt x="212" y="320"/>
                    </a:lnTo>
                    <a:lnTo>
                      <a:pt x="212" y="322"/>
                    </a:lnTo>
                    <a:lnTo>
                      <a:pt x="209" y="332"/>
                    </a:lnTo>
                    <a:lnTo>
                      <a:pt x="207" y="337"/>
                    </a:lnTo>
                    <a:lnTo>
                      <a:pt x="207" y="339"/>
                    </a:lnTo>
                    <a:lnTo>
                      <a:pt x="207" y="341"/>
                    </a:lnTo>
                    <a:lnTo>
                      <a:pt x="205" y="344"/>
                    </a:lnTo>
                    <a:lnTo>
                      <a:pt x="205" y="346"/>
                    </a:lnTo>
                    <a:lnTo>
                      <a:pt x="207" y="349"/>
                    </a:lnTo>
                    <a:lnTo>
                      <a:pt x="207" y="351"/>
                    </a:lnTo>
                    <a:lnTo>
                      <a:pt x="209" y="351"/>
                    </a:lnTo>
                    <a:lnTo>
                      <a:pt x="210" y="351"/>
                    </a:lnTo>
                    <a:lnTo>
                      <a:pt x="212" y="351"/>
                    </a:lnTo>
                    <a:lnTo>
                      <a:pt x="212" y="352"/>
                    </a:lnTo>
                    <a:lnTo>
                      <a:pt x="210" y="354"/>
                    </a:lnTo>
                    <a:lnTo>
                      <a:pt x="207" y="358"/>
                    </a:lnTo>
                    <a:lnTo>
                      <a:pt x="205" y="363"/>
                    </a:lnTo>
                    <a:lnTo>
                      <a:pt x="205" y="364"/>
                    </a:lnTo>
                    <a:lnTo>
                      <a:pt x="207" y="368"/>
                    </a:lnTo>
                    <a:lnTo>
                      <a:pt x="199" y="376"/>
                    </a:lnTo>
                    <a:lnTo>
                      <a:pt x="197" y="378"/>
                    </a:lnTo>
                    <a:lnTo>
                      <a:pt x="195" y="380"/>
                    </a:lnTo>
                    <a:lnTo>
                      <a:pt x="193" y="378"/>
                    </a:lnTo>
                    <a:lnTo>
                      <a:pt x="190" y="373"/>
                    </a:lnTo>
                    <a:lnTo>
                      <a:pt x="182" y="380"/>
                    </a:lnTo>
                    <a:lnTo>
                      <a:pt x="171" y="390"/>
                    </a:lnTo>
                    <a:lnTo>
                      <a:pt x="170" y="388"/>
                    </a:lnTo>
                    <a:lnTo>
                      <a:pt x="168" y="386"/>
                    </a:lnTo>
                    <a:lnTo>
                      <a:pt x="166" y="386"/>
                    </a:lnTo>
                    <a:lnTo>
                      <a:pt x="163" y="385"/>
                    </a:lnTo>
                    <a:lnTo>
                      <a:pt x="163" y="383"/>
                    </a:lnTo>
                    <a:lnTo>
                      <a:pt x="163" y="386"/>
                    </a:lnTo>
                    <a:lnTo>
                      <a:pt x="163" y="391"/>
                    </a:lnTo>
                    <a:lnTo>
                      <a:pt x="165" y="393"/>
                    </a:lnTo>
                    <a:lnTo>
                      <a:pt x="161" y="398"/>
                    </a:lnTo>
                    <a:lnTo>
                      <a:pt x="160" y="400"/>
                    </a:lnTo>
                    <a:lnTo>
                      <a:pt x="158" y="402"/>
                    </a:lnTo>
                    <a:lnTo>
                      <a:pt x="156" y="402"/>
                    </a:lnTo>
                    <a:lnTo>
                      <a:pt x="154" y="402"/>
                    </a:lnTo>
                    <a:lnTo>
                      <a:pt x="151" y="403"/>
                    </a:lnTo>
                    <a:lnTo>
                      <a:pt x="146" y="403"/>
                    </a:lnTo>
                    <a:lnTo>
                      <a:pt x="144" y="405"/>
                    </a:lnTo>
                    <a:lnTo>
                      <a:pt x="139" y="408"/>
                    </a:lnTo>
                    <a:lnTo>
                      <a:pt x="138" y="410"/>
                    </a:lnTo>
                    <a:lnTo>
                      <a:pt x="136" y="412"/>
                    </a:lnTo>
                    <a:lnTo>
                      <a:pt x="126" y="405"/>
                    </a:lnTo>
                    <a:lnTo>
                      <a:pt x="122" y="402"/>
                    </a:lnTo>
                    <a:lnTo>
                      <a:pt x="121" y="402"/>
                    </a:lnTo>
                    <a:lnTo>
                      <a:pt x="122" y="403"/>
                    </a:lnTo>
                    <a:lnTo>
                      <a:pt x="121" y="403"/>
                    </a:lnTo>
                    <a:lnTo>
                      <a:pt x="119" y="408"/>
                    </a:lnTo>
                    <a:lnTo>
                      <a:pt x="112" y="413"/>
                    </a:lnTo>
                    <a:lnTo>
                      <a:pt x="112" y="415"/>
                    </a:lnTo>
                    <a:lnTo>
                      <a:pt x="107" y="419"/>
                    </a:lnTo>
                    <a:lnTo>
                      <a:pt x="107" y="420"/>
                    </a:lnTo>
                    <a:lnTo>
                      <a:pt x="97" y="422"/>
                    </a:lnTo>
                    <a:lnTo>
                      <a:pt x="97" y="420"/>
                    </a:lnTo>
                    <a:lnTo>
                      <a:pt x="94" y="417"/>
                    </a:lnTo>
                    <a:lnTo>
                      <a:pt x="92" y="419"/>
                    </a:lnTo>
                    <a:lnTo>
                      <a:pt x="92" y="417"/>
                    </a:lnTo>
                    <a:lnTo>
                      <a:pt x="90" y="415"/>
                    </a:lnTo>
                    <a:lnTo>
                      <a:pt x="90" y="413"/>
                    </a:lnTo>
                    <a:lnTo>
                      <a:pt x="88" y="413"/>
                    </a:lnTo>
                    <a:lnTo>
                      <a:pt x="87" y="413"/>
                    </a:lnTo>
                    <a:lnTo>
                      <a:pt x="85" y="413"/>
                    </a:lnTo>
                    <a:lnTo>
                      <a:pt x="82" y="413"/>
                    </a:lnTo>
                    <a:lnTo>
                      <a:pt x="82" y="412"/>
                    </a:lnTo>
                    <a:lnTo>
                      <a:pt x="80" y="412"/>
                    </a:lnTo>
                    <a:lnTo>
                      <a:pt x="78" y="410"/>
                    </a:lnTo>
                    <a:lnTo>
                      <a:pt x="78" y="408"/>
                    </a:lnTo>
                    <a:lnTo>
                      <a:pt x="77" y="408"/>
                    </a:lnTo>
                    <a:lnTo>
                      <a:pt x="75" y="407"/>
                    </a:lnTo>
                    <a:lnTo>
                      <a:pt x="73" y="407"/>
                    </a:lnTo>
                    <a:lnTo>
                      <a:pt x="73" y="405"/>
                    </a:lnTo>
                    <a:lnTo>
                      <a:pt x="73" y="400"/>
                    </a:lnTo>
                    <a:lnTo>
                      <a:pt x="71" y="397"/>
                    </a:lnTo>
                    <a:lnTo>
                      <a:pt x="70" y="397"/>
                    </a:lnTo>
                    <a:lnTo>
                      <a:pt x="68" y="395"/>
                    </a:lnTo>
                    <a:lnTo>
                      <a:pt x="66" y="395"/>
                    </a:lnTo>
                    <a:lnTo>
                      <a:pt x="66" y="393"/>
                    </a:lnTo>
                    <a:lnTo>
                      <a:pt x="66" y="391"/>
                    </a:lnTo>
                    <a:lnTo>
                      <a:pt x="70" y="388"/>
                    </a:lnTo>
                    <a:lnTo>
                      <a:pt x="71" y="388"/>
                    </a:lnTo>
                    <a:lnTo>
                      <a:pt x="68" y="385"/>
                    </a:lnTo>
                    <a:lnTo>
                      <a:pt x="65" y="385"/>
                    </a:lnTo>
                    <a:lnTo>
                      <a:pt x="65" y="386"/>
                    </a:lnTo>
                    <a:lnTo>
                      <a:pt x="61" y="388"/>
                    </a:lnTo>
                    <a:lnTo>
                      <a:pt x="55" y="385"/>
                    </a:lnTo>
                    <a:lnTo>
                      <a:pt x="53" y="383"/>
                    </a:lnTo>
                    <a:lnTo>
                      <a:pt x="51" y="381"/>
                    </a:lnTo>
                    <a:lnTo>
                      <a:pt x="44" y="376"/>
                    </a:lnTo>
                    <a:lnTo>
                      <a:pt x="41" y="375"/>
                    </a:lnTo>
                    <a:lnTo>
                      <a:pt x="38" y="371"/>
                    </a:lnTo>
                    <a:lnTo>
                      <a:pt x="36" y="369"/>
                    </a:lnTo>
                    <a:lnTo>
                      <a:pt x="34" y="366"/>
                    </a:lnTo>
                    <a:lnTo>
                      <a:pt x="34" y="364"/>
                    </a:lnTo>
                    <a:lnTo>
                      <a:pt x="33" y="361"/>
                    </a:lnTo>
                    <a:lnTo>
                      <a:pt x="26" y="354"/>
                    </a:lnTo>
                    <a:lnTo>
                      <a:pt x="24" y="351"/>
                    </a:lnTo>
                    <a:lnTo>
                      <a:pt x="19" y="347"/>
                    </a:lnTo>
                    <a:lnTo>
                      <a:pt x="16" y="344"/>
                    </a:lnTo>
                    <a:lnTo>
                      <a:pt x="17" y="339"/>
                    </a:lnTo>
                    <a:lnTo>
                      <a:pt x="16" y="337"/>
                    </a:lnTo>
                    <a:lnTo>
                      <a:pt x="14" y="337"/>
                    </a:lnTo>
                    <a:lnTo>
                      <a:pt x="12" y="337"/>
                    </a:lnTo>
                    <a:lnTo>
                      <a:pt x="11" y="334"/>
                    </a:lnTo>
                    <a:lnTo>
                      <a:pt x="11" y="330"/>
                    </a:lnTo>
                    <a:lnTo>
                      <a:pt x="4" y="324"/>
                    </a:lnTo>
                    <a:lnTo>
                      <a:pt x="2" y="324"/>
                    </a:lnTo>
                    <a:lnTo>
                      <a:pt x="0" y="322"/>
                    </a:lnTo>
                    <a:lnTo>
                      <a:pt x="0" y="319"/>
                    </a:lnTo>
                    <a:lnTo>
                      <a:pt x="2" y="308"/>
                    </a:lnTo>
                    <a:lnTo>
                      <a:pt x="4" y="308"/>
                    </a:lnTo>
                    <a:lnTo>
                      <a:pt x="4" y="307"/>
                    </a:lnTo>
                    <a:lnTo>
                      <a:pt x="4" y="300"/>
                    </a:lnTo>
                    <a:lnTo>
                      <a:pt x="0" y="293"/>
                    </a:lnTo>
                    <a:lnTo>
                      <a:pt x="0" y="290"/>
                    </a:lnTo>
                    <a:lnTo>
                      <a:pt x="0" y="288"/>
                    </a:lnTo>
                    <a:lnTo>
                      <a:pt x="4" y="290"/>
                    </a:lnTo>
                    <a:lnTo>
                      <a:pt x="5" y="290"/>
                    </a:lnTo>
                    <a:lnTo>
                      <a:pt x="7" y="288"/>
                    </a:lnTo>
                    <a:lnTo>
                      <a:pt x="21" y="283"/>
                    </a:lnTo>
                    <a:lnTo>
                      <a:pt x="22" y="281"/>
                    </a:lnTo>
                    <a:lnTo>
                      <a:pt x="22" y="280"/>
                    </a:lnTo>
                    <a:lnTo>
                      <a:pt x="22" y="271"/>
                    </a:lnTo>
                    <a:lnTo>
                      <a:pt x="22" y="268"/>
                    </a:lnTo>
                    <a:lnTo>
                      <a:pt x="22" y="266"/>
                    </a:lnTo>
                    <a:lnTo>
                      <a:pt x="24" y="264"/>
                    </a:lnTo>
                    <a:lnTo>
                      <a:pt x="24" y="263"/>
                    </a:lnTo>
                    <a:lnTo>
                      <a:pt x="26" y="263"/>
                    </a:lnTo>
                    <a:lnTo>
                      <a:pt x="27" y="264"/>
                    </a:lnTo>
                    <a:lnTo>
                      <a:pt x="31" y="263"/>
                    </a:lnTo>
                    <a:lnTo>
                      <a:pt x="31" y="261"/>
                    </a:lnTo>
                    <a:lnTo>
                      <a:pt x="31" y="259"/>
                    </a:lnTo>
                    <a:lnTo>
                      <a:pt x="29" y="249"/>
                    </a:lnTo>
                    <a:lnTo>
                      <a:pt x="27" y="246"/>
                    </a:lnTo>
                    <a:lnTo>
                      <a:pt x="27" y="244"/>
                    </a:lnTo>
                    <a:lnTo>
                      <a:pt x="24" y="242"/>
                    </a:lnTo>
                    <a:lnTo>
                      <a:pt x="24" y="241"/>
                    </a:lnTo>
                    <a:lnTo>
                      <a:pt x="24" y="239"/>
                    </a:lnTo>
                    <a:lnTo>
                      <a:pt x="26" y="237"/>
                    </a:lnTo>
                    <a:lnTo>
                      <a:pt x="27" y="237"/>
                    </a:lnTo>
                    <a:lnTo>
                      <a:pt x="29" y="231"/>
                    </a:lnTo>
                    <a:lnTo>
                      <a:pt x="31" y="219"/>
                    </a:lnTo>
                    <a:lnTo>
                      <a:pt x="33" y="217"/>
                    </a:lnTo>
                    <a:lnTo>
                      <a:pt x="34" y="214"/>
                    </a:lnTo>
                    <a:lnTo>
                      <a:pt x="36" y="214"/>
                    </a:lnTo>
                    <a:lnTo>
                      <a:pt x="36" y="212"/>
                    </a:lnTo>
                    <a:lnTo>
                      <a:pt x="36" y="210"/>
                    </a:lnTo>
                    <a:lnTo>
                      <a:pt x="38" y="208"/>
                    </a:lnTo>
                    <a:lnTo>
                      <a:pt x="38" y="210"/>
                    </a:lnTo>
                    <a:lnTo>
                      <a:pt x="44" y="214"/>
                    </a:lnTo>
                    <a:lnTo>
                      <a:pt x="46" y="215"/>
                    </a:lnTo>
                    <a:lnTo>
                      <a:pt x="48" y="219"/>
                    </a:lnTo>
                    <a:lnTo>
                      <a:pt x="48" y="220"/>
                    </a:lnTo>
                    <a:lnTo>
                      <a:pt x="46" y="224"/>
                    </a:lnTo>
                    <a:lnTo>
                      <a:pt x="46" y="225"/>
                    </a:lnTo>
                    <a:lnTo>
                      <a:pt x="48" y="225"/>
                    </a:lnTo>
                    <a:lnTo>
                      <a:pt x="51" y="225"/>
                    </a:lnTo>
                    <a:lnTo>
                      <a:pt x="60" y="219"/>
                    </a:lnTo>
                    <a:lnTo>
                      <a:pt x="60" y="217"/>
                    </a:lnTo>
                    <a:lnTo>
                      <a:pt x="58" y="208"/>
                    </a:lnTo>
                    <a:lnTo>
                      <a:pt x="56" y="207"/>
                    </a:lnTo>
                    <a:lnTo>
                      <a:pt x="55" y="205"/>
                    </a:lnTo>
                    <a:lnTo>
                      <a:pt x="53" y="203"/>
                    </a:lnTo>
                    <a:lnTo>
                      <a:pt x="53" y="202"/>
                    </a:lnTo>
                    <a:lnTo>
                      <a:pt x="53" y="200"/>
                    </a:lnTo>
                    <a:lnTo>
                      <a:pt x="58" y="198"/>
                    </a:lnTo>
                    <a:lnTo>
                      <a:pt x="56" y="188"/>
                    </a:lnTo>
                    <a:lnTo>
                      <a:pt x="56" y="186"/>
                    </a:lnTo>
                    <a:lnTo>
                      <a:pt x="58" y="185"/>
                    </a:lnTo>
                    <a:lnTo>
                      <a:pt x="60" y="180"/>
                    </a:lnTo>
                    <a:lnTo>
                      <a:pt x="66" y="175"/>
                    </a:lnTo>
                    <a:lnTo>
                      <a:pt x="70" y="164"/>
                    </a:lnTo>
                    <a:lnTo>
                      <a:pt x="75" y="158"/>
                    </a:lnTo>
                    <a:lnTo>
                      <a:pt x="77" y="158"/>
                    </a:lnTo>
                    <a:lnTo>
                      <a:pt x="78" y="158"/>
                    </a:lnTo>
                    <a:lnTo>
                      <a:pt x="80" y="159"/>
                    </a:lnTo>
                    <a:lnTo>
                      <a:pt x="82" y="163"/>
                    </a:lnTo>
                    <a:lnTo>
                      <a:pt x="83" y="164"/>
                    </a:lnTo>
                    <a:lnTo>
                      <a:pt x="85" y="164"/>
                    </a:lnTo>
                    <a:lnTo>
                      <a:pt x="87" y="163"/>
                    </a:lnTo>
                    <a:lnTo>
                      <a:pt x="90" y="159"/>
                    </a:lnTo>
                    <a:lnTo>
                      <a:pt x="92" y="158"/>
                    </a:lnTo>
                    <a:lnTo>
                      <a:pt x="94" y="158"/>
                    </a:lnTo>
                    <a:lnTo>
                      <a:pt x="95" y="158"/>
                    </a:lnTo>
                    <a:lnTo>
                      <a:pt x="95" y="156"/>
                    </a:lnTo>
                    <a:lnTo>
                      <a:pt x="102" y="146"/>
                    </a:lnTo>
                    <a:lnTo>
                      <a:pt x="105" y="139"/>
                    </a:lnTo>
                    <a:lnTo>
                      <a:pt x="107" y="137"/>
                    </a:lnTo>
                    <a:lnTo>
                      <a:pt x="109" y="134"/>
                    </a:lnTo>
                    <a:lnTo>
                      <a:pt x="114" y="127"/>
                    </a:lnTo>
                    <a:lnTo>
                      <a:pt x="117" y="125"/>
                    </a:lnTo>
                    <a:lnTo>
                      <a:pt x="119" y="125"/>
                    </a:lnTo>
                    <a:lnTo>
                      <a:pt x="121" y="114"/>
                    </a:lnTo>
                    <a:lnTo>
                      <a:pt x="121" y="112"/>
                    </a:lnTo>
                    <a:lnTo>
                      <a:pt x="121" y="97"/>
                    </a:lnTo>
                    <a:lnTo>
                      <a:pt x="119" y="92"/>
                    </a:lnTo>
                    <a:lnTo>
                      <a:pt x="119" y="90"/>
                    </a:lnTo>
                    <a:lnTo>
                      <a:pt x="119" y="88"/>
                    </a:lnTo>
                    <a:lnTo>
                      <a:pt x="122" y="83"/>
                    </a:lnTo>
                    <a:lnTo>
                      <a:pt x="124" y="81"/>
                    </a:lnTo>
                    <a:lnTo>
                      <a:pt x="122" y="75"/>
                    </a:lnTo>
                    <a:lnTo>
                      <a:pt x="122" y="73"/>
                    </a:lnTo>
                    <a:lnTo>
                      <a:pt x="122" y="71"/>
                    </a:lnTo>
                    <a:lnTo>
                      <a:pt x="122" y="68"/>
                    </a:lnTo>
                    <a:lnTo>
                      <a:pt x="122" y="59"/>
                    </a:lnTo>
                    <a:lnTo>
                      <a:pt x="124" y="56"/>
                    </a:lnTo>
                    <a:lnTo>
                      <a:pt x="126" y="48"/>
                    </a:lnTo>
                    <a:lnTo>
                      <a:pt x="126" y="46"/>
                    </a:lnTo>
                    <a:lnTo>
                      <a:pt x="127" y="44"/>
                    </a:lnTo>
                    <a:lnTo>
                      <a:pt x="127" y="41"/>
                    </a:lnTo>
                    <a:lnTo>
                      <a:pt x="127" y="39"/>
                    </a:lnTo>
                    <a:lnTo>
                      <a:pt x="127" y="34"/>
                    </a:lnTo>
                    <a:lnTo>
                      <a:pt x="126" y="31"/>
                    </a:lnTo>
                    <a:lnTo>
                      <a:pt x="126" y="29"/>
                    </a:lnTo>
                    <a:lnTo>
                      <a:pt x="126" y="26"/>
                    </a:lnTo>
                    <a:lnTo>
                      <a:pt x="126" y="19"/>
                    </a:lnTo>
                    <a:lnTo>
                      <a:pt x="124" y="19"/>
                    </a:lnTo>
                    <a:lnTo>
                      <a:pt x="117" y="9"/>
                    </a:lnTo>
                    <a:lnTo>
                      <a:pt x="117" y="7"/>
                    </a:lnTo>
                    <a:lnTo>
                      <a:pt x="119" y="4"/>
                    </a:lnTo>
                    <a:lnTo>
                      <a:pt x="121" y="4"/>
                    </a:lnTo>
                    <a:lnTo>
                      <a:pt x="122" y="2"/>
                    </a:lnTo>
                    <a:lnTo>
                      <a:pt x="124" y="4"/>
                    </a:lnTo>
                    <a:lnTo>
                      <a:pt x="126" y="2"/>
                    </a:lnTo>
                    <a:lnTo>
                      <a:pt x="129" y="0"/>
                    </a:lnTo>
                    <a:close/>
                  </a:path>
                </a:pathLst>
              </a:custGeom>
              <a:solidFill>
                <a:srgbClr val="0000AD"/>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39" name="Freeform 236"/>
              <p:cNvSpPr>
                <a:spLocks noEditPoints="1"/>
              </p:cNvSpPr>
              <p:nvPr/>
            </p:nvSpPr>
            <p:spPr bwMode="auto">
              <a:xfrm>
                <a:off x="6381751" y="1700213"/>
                <a:ext cx="722313" cy="871538"/>
              </a:xfrm>
              <a:custGeom>
                <a:avLst/>
                <a:gdLst>
                  <a:gd name="T0" fmla="*/ 450 w 455"/>
                  <a:gd name="T1" fmla="*/ 188 h 549"/>
                  <a:gd name="T2" fmla="*/ 445 w 455"/>
                  <a:gd name="T3" fmla="*/ 179 h 549"/>
                  <a:gd name="T4" fmla="*/ 156 w 455"/>
                  <a:gd name="T5" fmla="*/ 37 h 549"/>
                  <a:gd name="T6" fmla="*/ 152 w 455"/>
                  <a:gd name="T7" fmla="*/ 34 h 549"/>
                  <a:gd name="T8" fmla="*/ 157 w 455"/>
                  <a:gd name="T9" fmla="*/ 32 h 549"/>
                  <a:gd name="T10" fmla="*/ 149 w 455"/>
                  <a:gd name="T11" fmla="*/ 27 h 549"/>
                  <a:gd name="T12" fmla="*/ 144 w 455"/>
                  <a:gd name="T13" fmla="*/ 45 h 549"/>
                  <a:gd name="T14" fmla="*/ 144 w 455"/>
                  <a:gd name="T15" fmla="*/ 59 h 549"/>
                  <a:gd name="T16" fmla="*/ 162 w 455"/>
                  <a:gd name="T17" fmla="*/ 56 h 549"/>
                  <a:gd name="T18" fmla="*/ 186 w 455"/>
                  <a:gd name="T19" fmla="*/ 66 h 549"/>
                  <a:gd name="T20" fmla="*/ 272 w 455"/>
                  <a:gd name="T21" fmla="*/ 105 h 549"/>
                  <a:gd name="T22" fmla="*/ 311 w 455"/>
                  <a:gd name="T23" fmla="*/ 122 h 549"/>
                  <a:gd name="T24" fmla="*/ 347 w 455"/>
                  <a:gd name="T25" fmla="*/ 123 h 549"/>
                  <a:gd name="T26" fmla="*/ 372 w 455"/>
                  <a:gd name="T27" fmla="*/ 145 h 549"/>
                  <a:gd name="T28" fmla="*/ 376 w 455"/>
                  <a:gd name="T29" fmla="*/ 193 h 549"/>
                  <a:gd name="T30" fmla="*/ 388 w 455"/>
                  <a:gd name="T31" fmla="*/ 210 h 549"/>
                  <a:gd name="T32" fmla="*/ 388 w 455"/>
                  <a:gd name="T33" fmla="*/ 239 h 549"/>
                  <a:gd name="T34" fmla="*/ 379 w 455"/>
                  <a:gd name="T35" fmla="*/ 255 h 549"/>
                  <a:gd name="T36" fmla="*/ 374 w 455"/>
                  <a:gd name="T37" fmla="*/ 278 h 549"/>
                  <a:gd name="T38" fmla="*/ 377 w 455"/>
                  <a:gd name="T39" fmla="*/ 293 h 549"/>
                  <a:gd name="T40" fmla="*/ 393 w 455"/>
                  <a:gd name="T41" fmla="*/ 276 h 549"/>
                  <a:gd name="T42" fmla="*/ 401 w 455"/>
                  <a:gd name="T43" fmla="*/ 254 h 549"/>
                  <a:gd name="T44" fmla="*/ 418 w 455"/>
                  <a:gd name="T45" fmla="*/ 247 h 549"/>
                  <a:gd name="T46" fmla="*/ 423 w 455"/>
                  <a:gd name="T47" fmla="*/ 223 h 549"/>
                  <a:gd name="T48" fmla="*/ 433 w 455"/>
                  <a:gd name="T49" fmla="*/ 208 h 549"/>
                  <a:gd name="T50" fmla="*/ 440 w 455"/>
                  <a:gd name="T51" fmla="*/ 195 h 549"/>
                  <a:gd name="T52" fmla="*/ 440 w 455"/>
                  <a:gd name="T53" fmla="*/ 205 h 549"/>
                  <a:gd name="T54" fmla="*/ 435 w 455"/>
                  <a:gd name="T55" fmla="*/ 223 h 549"/>
                  <a:gd name="T56" fmla="*/ 432 w 455"/>
                  <a:gd name="T57" fmla="*/ 244 h 549"/>
                  <a:gd name="T58" fmla="*/ 421 w 455"/>
                  <a:gd name="T59" fmla="*/ 267 h 549"/>
                  <a:gd name="T60" fmla="*/ 415 w 455"/>
                  <a:gd name="T61" fmla="*/ 296 h 549"/>
                  <a:gd name="T62" fmla="*/ 413 w 455"/>
                  <a:gd name="T63" fmla="*/ 322 h 549"/>
                  <a:gd name="T64" fmla="*/ 406 w 455"/>
                  <a:gd name="T65" fmla="*/ 344 h 549"/>
                  <a:gd name="T66" fmla="*/ 403 w 455"/>
                  <a:gd name="T67" fmla="*/ 367 h 549"/>
                  <a:gd name="T68" fmla="*/ 406 w 455"/>
                  <a:gd name="T69" fmla="*/ 391 h 549"/>
                  <a:gd name="T70" fmla="*/ 398 w 455"/>
                  <a:gd name="T71" fmla="*/ 428 h 549"/>
                  <a:gd name="T72" fmla="*/ 398 w 455"/>
                  <a:gd name="T73" fmla="*/ 454 h 549"/>
                  <a:gd name="T74" fmla="*/ 399 w 455"/>
                  <a:gd name="T75" fmla="*/ 474 h 549"/>
                  <a:gd name="T76" fmla="*/ 408 w 455"/>
                  <a:gd name="T77" fmla="*/ 498 h 549"/>
                  <a:gd name="T78" fmla="*/ 410 w 455"/>
                  <a:gd name="T79" fmla="*/ 515 h 549"/>
                  <a:gd name="T80" fmla="*/ 403 w 455"/>
                  <a:gd name="T81" fmla="*/ 535 h 549"/>
                  <a:gd name="T82" fmla="*/ 318 w 455"/>
                  <a:gd name="T83" fmla="*/ 542 h 549"/>
                  <a:gd name="T84" fmla="*/ 276 w 455"/>
                  <a:gd name="T85" fmla="*/ 545 h 549"/>
                  <a:gd name="T86" fmla="*/ 239 w 455"/>
                  <a:gd name="T87" fmla="*/ 547 h 549"/>
                  <a:gd name="T88" fmla="*/ 201 w 455"/>
                  <a:gd name="T89" fmla="*/ 549 h 549"/>
                  <a:gd name="T90" fmla="*/ 162 w 455"/>
                  <a:gd name="T91" fmla="*/ 530 h 549"/>
                  <a:gd name="T92" fmla="*/ 142 w 455"/>
                  <a:gd name="T93" fmla="*/ 476 h 549"/>
                  <a:gd name="T94" fmla="*/ 132 w 455"/>
                  <a:gd name="T95" fmla="*/ 398 h 549"/>
                  <a:gd name="T96" fmla="*/ 93 w 455"/>
                  <a:gd name="T97" fmla="*/ 359 h 549"/>
                  <a:gd name="T98" fmla="*/ 56 w 455"/>
                  <a:gd name="T99" fmla="*/ 323 h 549"/>
                  <a:gd name="T100" fmla="*/ 15 w 455"/>
                  <a:gd name="T101" fmla="*/ 291 h 549"/>
                  <a:gd name="T102" fmla="*/ 15 w 455"/>
                  <a:gd name="T103" fmla="*/ 218 h 549"/>
                  <a:gd name="T104" fmla="*/ 6 w 455"/>
                  <a:gd name="T105" fmla="*/ 166 h 549"/>
                  <a:gd name="T106" fmla="*/ 42 w 455"/>
                  <a:gd name="T107" fmla="*/ 108 h 549"/>
                  <a:gd name="T108" fmla="*/ 45 w 455"/>
                  <a:gd name="T109" fmla="*/ 57 h 549"/>
                  <a:gd name="T110" fmla="*/ 64 w 455"/>
                  <a:gd name="T111" fmla="*/ 54 h 549"/>
                  <a:gd name="T112" fmla="*/ 89 w 455"/>
                  <a:gd name="T113" fmla="*/ 44 h 549"/>
                  <a:gd name="T114" fmla="*/ 108 w 455"/>
                  <a:gd name="T115" fmla="*/ 35 h 549"/>
                  <a:gd name="T116" fmla="*/ 122 w 455"/>
                  <a:gd name="T117" fmla="*/ 27 h 549"/>
                  <a:gd name="T118" fmla="*/ 134 w 455"/>
                  <a:gd name="T119" fmla="*/ 20 h 549"/>
                  <a:gd name="T120" fmla="*/ 161 w 455"/>
                  <a:gd name="T121" fmla="*/ 20 h 549"/>
                  <a:gd name="T122" fmla="*/ 171 w 455"/>
                  <a:gd name="T123" fmla="*/ 10 h 549"/>
                  <a:gd name="T124" fmla="*/ 174 w 455"/>
                  <a:gd name="T125" fmla="*/ 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 h="549">
                    <a:moveTo>
                      <a:pt x="408" y="227"/>
                    </a:moveTo>
                    <a:lnTo>
                      <a:pt x="408" y="225"/>
                    </a:lnTo>
                    <a:lnTo>
                      <a:pt x="406" y="225"/>
                    </a:lnTo>
                    <a:lnTo>
                      <a:pt x="408" y="225"/>
                    </a:lnTo>
                    <a:lnTo>
                      <a:pt x="408" y="227"/>
                    </a:lnTo>
                    <a:close/>
                    <a:moveTo>
                      <a:pt x="455" y="179"/>
                    </a:moveTo>
                    <a:lnTo>
                      <a:pt x="454" y="179"/>
                    </a:lnTo>
                    <a:lnTo>
                      <a:pt x="454" y="181"/>
                    </a:lnTo>
                    <a:lnTo>
                      <a:pt x="452" y="181"/>
                    </a:lnTo>
                    <a:lnTo>
                      <a:pt x="452" y="184"/>
                    </a:lnTo>
                    <a:lnTo>
                      <a:pt x="452" y="186"/>
                    </a:lnTo>
                    <a:lnTo>
                      <a:pt x="452" y="188"/>
                    </a:lnTo>
                    <a:lnTo>
                      <a:pt x="450" y="189"/>
                    </a:lnTo>
                    <a:lnTo>
                      <a:pt x="450" y="188"/>
                    </a:lnTo>
                    <a:lnTo>
                      <a:pt x="450" y="189"/>
                    </a:lnTo>
                    <a:lnTo>
                      <a:pt x="449" y="189"/>
                    </a:lnTo>
                    <a:lnTo>
                      <a:pt x="450" y="191"/>
                    </a:lnTo>
                    <a:lnTo>
                      <a:pt x="450" y="193"/>
                    </a:lnTo>
                    <a:lnTo>
                      <a:pt x="449" y="193"/>
                    </a:lnTo>
                    <a:lnTo>
                      <a:pt x="449" y="191"/>
                    </a:lnTo>
                    <a:lnTo>
                      <a:pt x="447" y="189"/>
                    </a:lnTo>
                    <a:lnTo>
                      <a:pt x="445" y="189"/>
                    </a:lnTo>
                    <a:lnTo>
                      <a:pt x="445" y="188"/>
                    </a:lnTo>
                    <a:lnTo>
                      <a:pt x="445" y="186"/>
                    </a:lnTo>
                    <a:lnTo>
                      <a:pt x="445" y="184"/>
                    </a:lnTo>
                    <a:lnTo>
                      <a:pt x="445" y="183"/>
                    </a:lnTo>
                    <a:lnTo>
                      <a:pt x="445" y="181"/>
                    </a:lnTo>
                    <a:lnTo>
                      <a:pt x="445" y="179"/>
                    </a:lnTo>
                    <a:lnTo>
                      <a:pt x="445" y="178"/>
                    </a:lnTo>
                    <a:lnTo>
                      <a:pt x="445" y="179"/>
                    </a:lnTo>
                    <a:lnTo>
                      <a:pt x="447" y="179"/>
                    </a:lnTo>
                    <a:lnTo>
                      <a:pt x="449" y="179"/>
                    </a:lnTo>
                    <a:lnTo>
                      <a:pt x="450" y="179"/>
                    </a:lnTo>
                    <a:lnTo>
                      <a:pt x="452" y="179"/>
                    </a:lnTo>
                    <a:lnTo>
                      <a:pt x="454" y="179"/>
                    </a:lnTo>
                    <a:lnTo>
                      <a:pt x="454" y="178"/>
                    </a:lnTo>
                    <a:lnTo>
                      <a:pt x="454" y="176"/>
                    </a:lnTo>
                    <a:lnTo>
                      <a:pt x="454" y="178"/>
                    </a:lnTo>
                    <a:lnTo>
                      <a:pt x="455" y="178"/>
                    </a:lnTo>
                    <a:lnTo>
                      <a:pt x="455" y="179"/>
                    </a:lnTo>
                    <a:close/>
                    <a:moveTo>
                      <a:pt x="157" y="35"/>
                    </a:moveTo>
                    <a:lnTo>
                      <a:pt x="156" y="37"/>
                    </a:lnTo>
                    <a:lnTo>
                      <a:pt x="154" y="37"/>
                    </a:lnTo>
                    <a:lnTo>
                      <a:pt x="154" y="35"/>
                    </a:lnTo>
                    <a:lnTo>
                      <a:pt x="154" y="37"/>
                    </a:lnTo>
                    <a:lnTo>
                      <a:pt x="152" y="37"/>
                    </a:lnTo>
                    <a:lnTo>
                      <a:pt x="152" y="39"/>
                    </a:lnTo>
                    <a:lnTo>
                      <a:pt x="150" y="39"/>
                    </a:lnTo>
                    <a:lnTo>
                      <a:pt x="150" y="40"/>
                    </a:lnTo>
                    <a:lnTo>
                      <a:pt x="149" y="40"/>
                    </a:lnTo>
                    <a:lnTo>
                      <a:pt x="149" y="39"/>
                    </a:lnTo>
                    <a:lnTo>
                      <a:pt x="149" y="37"/>
                    </a:lnTo>
                    <a:lnTo>
                      <a:pt x="149" y="35"/>
                    </a:lnTo>
                    <a:lnTo>
                      <a:pt x="150" y="35"/>
                    </a:lnTo>
                    <a:lnTo>
                      <a:pt x="152" y="35"/>
                    </a:lnTo>
                    <a:lnTo>
                      <a:pt x="152" y="34"/>
                    </a:lnTo>
                    <a:lnTo>
                      <a:pt x="154" y="32"/>
                    </a:lnTo>
                    <a:lnTo>
                      <a:pt x="156" y="30"/>
                    </a:lnTo>
                    <a:lnTo>
                      <a:pt x="157" y="30"/>
                    </a:lnTo>
                    <a:lnTo>
                      <a:pt x="157" y="28"/>
                    </a:lnTo>
                    <a:lnTo>
                      <a:pt x="159" y="28"/>
                    </a:lnTo>
                    <a:lnTo>
                      <a:pt x="159" y="27"/>
                    </a:lnTo>
                    <a:lnTo>
                      <a:pt x="161" y="25"/>
                    </a:lnTo>
                    <a:lnTo>
                      <a:pt x="162" y="25"/>
                    </a:lnTo>
                    <a:lnTo>
                      <a:pt x="162" y="27"/>
                    </a:lnTo>
                    <a:lnTo>
                      <a:pt x="164" y="28"/>
                    </a:lnTo>
                    <a:lnTo>
                      <a:pt x="162" y="28"/>
                    </a:lnTo>
                    <a:lnTo>
                      <a:pt x="161" y="28"/>
                    </a:lnTo>
                    <a:lnTo>
                      <a:pt x="161" y="30"/>
                    </a:lnTo>
                    <a:lnTo>
                      <a:pt x="157" y="32"/>
                    </a:lnTo>
                    <a:lnTo>
                      <a:pt x="156" y="32"/>
                    </a:lnTo>
                    <a:lnTo>
                      <a:pt x="156" y="34"/>
                    </a:lnTo>
                    <a:lnTo>
                      <a:pt x="157" y="34"/>
                    </a:lnTo>
                    <a:lnTo>
                      <a:pt x="159" y="34"/>
                    </a:lnTo>
                    <a:lnTo>
                      <a:pt x="159" y="35"/>
                    </a:lnTo>
                    <a:lnTo>
                      <a:pt x="157" y="35"/>
                    </a:lnTo>
                    <a:close/>
                    <a:moveTo>
                      <a:pt x="147" y="18"/>
                    </a:moveTo>
                    <a:lnTo>
                      <a:pt x="147" y="20"/>
                    </a:lnTo>
                    <a:lnTo>
                      <a:pt x="149" y="20"/>
                    </a:lnTo>
                    <a:lnTo>
                      <a:pt x="150" y="22"/>
                    </a:lnTo>
                    <a:lnTo>
                      <a:pt x="150" y="23"/>
                    </a:lnTo>
                    <a:lnTo>
                      <a:pt x="150" y="25"/>
                    </a:lnTo>
                    <a:lnTo>
                      <a:pt x="149" y="25"/>
                    </a:lnTo>
                    <a:lnTo>
                      <a:pt x="149" y="27"/>
                    </a:lnTo>
                    <a:lnTo>
                      <a:pt x="149" y="28"/>
                    </a:lnTo>
                    <a:lnTo>
                      <a:pt x="149" y="30"/>
                    </a:lnTo>
                    <a:lnTo>
                      <a:pt x="147" y="32"/>
                    </a:lnTo>
                    <a:lnTo>
                      <a:pt x="147" y="34"/>
                    </a:lnTo>
                    <a:lnTo>
                      <a:pt x="145" y="34"/>
                    </a:lnTo>
                    <a:lnTo>
                      <a:pt x="145" y="35"/>
                    </a:lnTo>
                    <a:lnTo>
                      <a:pt x="144" y="35"/>
                    </a:lnTo>
                    <a:lnTo>
                      <a:pt x="144" y="37"/>
                    </a:lnTo>
                    <a:lnTo>
                      <a:pt x="144" y="39"/>
                    </a:lnTo>
                    <a:lnTo>
                      <a:pt x="142" y="40"/>
                    </a:lnTo>
                    <a:lnTo>
                      <a:pt x="142" y="42"/>
                    </a:lnTo>
                    <a:lnTo>
                      <a:pt x="142" y="44"/>
                    </a:lnTo>
                    <a:lnTo>
                      <a:pt x="144" y="44"/>
                    </a:lnTo>
                    <a:lnTo>
                      <a:pt x="144" y="45"/>
                    </a:lnTo>
                    <a:lnTo>
                      <a:pt x="144" y="47"/>
                    </a:lnTo>
                    <a:lnTo>
                      <a:pt x="144" y="49"/>
                    </a:lnTo>
                    <a:lnTo>
                      <a:pt x="142" y="51"/>
                    </a:lnTo>
                    <a:lnTo>
                      <a:pt x="140" y="51"/>
                    </a:lnTo>
                    <a:lnTo>
                      <a:pt x="140" y="52"/>
                    </a:lnTo>
                    <a:lnTo>
                      <a:pt x="140" y="54"/>
                    </a:lnTo>
                    <a:lnTo>
                      <a:pt x="140" y="56"/>
                    </a:lnTo>
                    <a:lnTo>
                      <a:pt x="139" y="57"/>
                    </a:lnTo>
                    <a:lnTo>
                      <a:pt x="139" y="59"/>
                    </a:lnTo>
                    <a:lnTo>
                      <a:pt x="139" y="61"/>
                    </a:lnTo>
                    <a:lnTo>
                      <a:pt x="140" y="61"/>
                    </a:lnTo>
                    <a:lnTo>
                      <a:pt x="142" y="61"/>
                    </a:lnTo>
                    <a:lnTo>
                      <a:pt x="142" y="59"/>
                    </a:lnTo>
                    <a:lnTo>
                      <a:pt x="144" y="59"/>
                    </a:lnTo>
                    <a:lnTo>
                      <a:pt x="145" y="59"/>
                    </a:lnTo>
                    <a:lnTo>
                      <a:pt x="145" y="57"/>
                    </a:lnTo>
                    <a:lnTo>
                      <a:pt x="147" y="57"/>
                    </a:lnTo>
                    <a:lnTo>
                      <a:pt x="149" y="56"/>
                    </a:lnTo>
                    <a:lnTo>
                      <a:pt x="150" y="54"/>
                    </a:lnTo>
                    <a:lnTo>
                      <a:pt x="152" y="52"/>
                    </a:lnTo>
                    <a:lnTo>
                      <a:pt x="152" y="51"/>
                    </a:lnTo>
                    <a:lnTo>
                      <a:pt x="152" y="47"/>
                    </a:lnTo>
                    <a:lnTo>
                      <a:pt x="154" y="47"/>
                    </a:lnTo>
                    <a:lnTo>
                      <a:pt x="154" y="49"/>
                    </a:lnTo>
                    <a:lnTo>
                      <a:pt x="156" y="49"/>
                    </a:lnTo>
                    <a:lnTo>
                      <a:pt x="156" y="51"/>
                    </a:lnTo>
                    <a:lnTo>
                      <a:pt x="159" y="54"/>
                    </a:lnTo>
                    <a:lnTo>
                      <a:pt x="162" y="56"/>
                    </a:lnTo>
                    <a:lnTo>
                      <a:pt x="164" y="57"/>
                    </a:lnTo>
                    <a:lnTo>
                      <a:pt x="166" y="57"/>
                    </a:lnTo>
                    <a:lnTo>
                      <a:pt x="166" y="59"/>
                    </a:lnTo>
                    <a:lnTo>
                      <a:pt x="167" y="59"/>
                    </a:lnTo>
                    <a:lnTo>
                      <a:pt x="169" y="59"/>
                    </a:lnTo>
                    <a:lnTo>
                      <a:pt x="171" y="59"/>
                    </a:lnTo>
                    <a:lnTo>
                      <a:pt x="172" y="61"/>
                    </a:lnTo>
                    <a:lnTo>
                      <a:pt x="176" y="62"/>
                    </a:lnTo>
                    <a:lnTo>
                      <a:pt x="178" y="61"/>
                    </a:lnTo>
                    <a:lnTo>
                      <a:pt x="178" y="62"/>
                    </a:lnTo>
                    <a:lnTo>
                      <a:pt x="179" y="64"/>
                    </a:lnTo>
                    <a:lnTo>
                      <a:pt x="181" y="64"/>
                    </a:lnTo>
                    <a:lnTo>
                      <a:pt x="183" y="64"/>
                    </a:lnTo>
                    <a:lnTo>
                      <a:pt x="186" y="66"/>
                    </a:lnTo>
                    <a:lnTo>
                      <a:pt x="188" y="66"/>
                    </a:lnTo>
                    <a:lnTo>
                      <a:pt x="193" y="71"/>
                    </a:lnTo>
                    <a:lnTo>
                      <a:pt x="196" y="74"/>
                    </a:lnTo>
                    <a:lnTo>
                      <a:pt x="196" y="76"/>
                    </a:lnTo>
                    <a:lnTo>
                      <a:pt x="200" y="83"/>
                    </a:lnTo>
                    <a:lnTo>
                      <a:pt x="201" y="84"/>
                    </a:lnTo>
                    <a:lnTo>
                      <a:pt x="201" y="88"/>
                    </a:lnTo>
                    <a:lnTo>
                      <a:pt x="215" y="91"/>
                    </a:lnTo>
                    <a:lnTo>
                      <a:pt x="217" y="91"/>
                    </a:lnTo>
                    <a:lnTo>
                      <a:pt x="264" y="103"/>
                    </a:lnTo>
                    <a:lnTo>
                      <a:pt x="269" y="103"/>
                    </a:lnTo>
                    <a:lnTo>
                      <a:pt x="269" y="105"/>
                    </a:lnTo>
                    <a:lnTo>
                      <a:pt x="271" y="105"/>
                    </a:lnTo>
                    <a:lnTo>
                      <a:pt x="272" y="105"/>
                    </a:lnTo>
                    <a:lnTo>
                      <a:pt x="276" y="105"/>
                    </a:lnTo>
                    <a:lnTo>
                      <a:pt x="281" y="108"/>
                    </a:lnTo>
                    <a:lnTo>
                      <a:pt x="286" y="110"/>
                    </a:lnTo>
                    <a:lnTo>
                      <a:pt x="289" y="111"/>
                    </a:lnTo>
                    <a:lnTo>
                      <a:pt x="291" y="113"/>
                    </a:lnTo>
                    <a:lnTo>
                      <a:pt x="296" y="117"/>
                    </a:lnTo>
                    <a:lnTo>
                      <a:pt x="298" y="117"/>
                    </a:lnTo>
                    <a:lnTo>
                      <a:pt x="300" y="118"/>
                    </a:lnTo>
                    <a:lnTo>
                      <a:pt x="303" y="118"/>
                    </a:lnTo>
                    <a:lnTo>
                      <a:pt x="305" y="117"/>
                    </a:lnTo>
                    <a:lnTo>
                      <a:pt x="306" y="117"/>
                    </a:lnTo>
                    <a:lnTo>
                      <a:pt x="310" y="118"/>
                    </a:lnTo>
                    <a:lnTo>
                      <a:pt x="311" y="120"/>
                    </a:lnTo>
                    <a:lnTo>
                      <a:pt x="311" y="122"/>
                    </a:lnTo>
                    <a:lnTo>
                      <a:pt x="313" y="122"/>
                    </a:lnTo>
                    <a:lnTo>
                      <a:pt x="315" y="122"/>
                    </a:lnTo>
                    <a:lnTo>
                      <a:pt x="320" y="117"/>
                    </a:lnTo>
                    <a:lnTo>
                      <a:pt x="323" y="117"/>
                    </a:lnTo>
                    <a:lnTo>
                      <a:pt x="323" y="118"/>
                    </a:lnTo>
                    <a:lnTo>
                      <a:pt x="323" y="120"/>
                    </a:lnTo>
                    <a:lnTo>
                      <a:pt x="328" y="122"/>
                    </a:lnTo>
                    <a:lnTo>
                      <a:pt x="332" y="120"/>
                    </a:lnTo>
                    <a:lnTo>
                      <a:pt x="338" y="123"/>
                    </a:lnTo>
                    <a:lnTo>
                      <a:pt x="342" y="122"/>
                    </a:lnTo>
                    <a:lnTo>
                      <a:pt x="342" y="123"/>
                    </a:lnTo>
                    <a:lnTo>
                      <a:pt x="344" y="123"/>
                    </a:lnTo>
                    <a:lnTo>
                      <a:pt x="345" y="123"/>
                    </a:lnTo>
                    <a:lnTo>
                      <a:pt x="347" y="123"/>
                    </a:lnTo>
                    <a:lnTo>
                      <a:pt x="350" y="125"/>
                    </a:lnTo>
                    <a:lnTo>
                      <a:pt x="352" y="127"/>
                    </a:lnTo>
                    <a:lnTo>
                      <a:pt x="354" y="127"/>
                    </a:lnTo>
                    <a:lnTo>
                      <a:pt x="355" y="132"/>
                    </a:lnTo>
                    <a:lnTo>
                      <a:pt x="355" y="134"/>
                    </a:lnTo>
                    <a:lnTo>
                      <a:pt x="354" y="135"/>
                    </a:lnTo>
                    <a:lnTo>
                      <a:pt x="354" y="137"/>
                    </a:lnTo>
                    <a:lnTo>
                      <a:pt x="352" y="139"/>
                    </a:lnTo>
                    <a:lnTo>
                      <a:pt x="352" y="140"/>
                    </a:lnTo>
                    <a:lnTo>
                      <a:pt x="355" y="142"/>
                    </a:lnTo>
                    <a:lnTo>
                      <a:pt x="357" y="144"/>
                    </a:lnTo>
                    <a:lnTo>
                      <a:pt x="359" y="142"/>
                    </a:lnTo>
                    <a:lnTo>
                      <a:pt x="362" y="140"/>
                    </a:lnTo>
                    <a:lnTo>
                      <a:pt x="372" y="145"/>
                    </a:lnTo>
                    <a:lnTo>
                      <a:pt x="376" y="149"/>
                    </a:lnTo>
                    <a:lnTo>
                      <a:pt x="377" y="150"/>
                    </a:lnTo>
                    <a:lnTo>
                      <a:pt x="379" y="152"/>
                    </a:lnTo>
                    <a:lnTo>
                      <a:pt x="379" y="154"/>
                    </a:lnTo>
                    <a:lnTo>
                      <a:pt x="377" y="156"/>
                    </a:lnTo>
                    <a:lnTo>
                      <a:pt x="377" y="157"/>
                    </a:lnTo>
                    <a:lnTo>
                      <a:pt x="379" y="161"/>
                    </a:lnTo>
                    <a:lnTo>
                      <a:pt x="381" y="167"/>
                    </a:lnTo>
                    <a:lnTo>
                      <a:pt x="381" y="174"/>
                    </a:lnTo>
                    <a:lnTo>
                      <a:pt x="381" y="176"/>
                    </a:lnTo>
                    <a:lnTo>
                      <a:pt x="379" y="178"/>
                    </a:lnTo>
                    <a:lnTo>
                      <a:pt x="379" y="179"/>
                    </a:lnTo>
                    <a:lnTo>
                      <a:pt x="376" y="184"/>
                    </a:lnTo>
                    <a:lnTo>
                      <a:pt x="376" y="193"/>
                    </a:lnTo>
                    <a:lnTo>
                      <a:pt x="377" y="195"/>
                    </a:lnTo>
                    <a:lnTo>
                      <a:pt x="379" y="193"/>
                    </a:lnTo>
                    <a:lnTo>
                      <a:pt x="383" y="193"/>
                    </a:lnTo>
                    <a:lnTo>
                      <a:pt x="384" y="193"/>
                    </a:lnTo>
                    <a:lnTo>
                      <a:pt x="386" y="193"/>
                    </a:lnTo>
                    <a:lnTo>
                      <a:pt x="388" y="189"/>
                    </a:lnTo>
                    <a:lnTo>
                      <a:pt x="389" y="188"/>
                    </a:lnTo>
                    <a:lnTo>
                      <a:pt x="391" y="188"/>
                    </a:lnTo>
                    <a:lnTo>
                      <a:pt x="393" y="189"/>
                    </a:lnTo>
                    <a:lnTo>
                      <a:pt x="393" y="191"/>
                    </a:lnTo>
                    <a:lnTo>
                      <a:pt x="393" y="193"/>
                    </a:lnTo>
                    <a:lnTo>
                      <a:pt x="389" y="203"/>
                    </a:lnTo>
                    <a:lnTo>
                      <a:pt x="389" y="205"/>
                    </a:lnTo>
                    <a:lnTo>
                      <a:pt x="388" y="210"/>
                    </a:lnTo>
                    <a:lnTo>
                      <a:pt x="388" y="213"/>
                    </a:lnTo>
                    <a:lnTo>
                      <a:pt x="389" y="213"/>
                    </a:lnTo>
                    <a:lnTo>
                      <a:pt x="394" y="222"/>
                    </a:lnTo>
                    <a:lnTo>
                      <a:pt x="399" y="222"/>
                    </a:lnTo>
                    <a:lnTo>
                      <a:pt x="401" y="223"/>
                    </a:lnTo>
                    <a:lnTo>
                      <a:pt x="399" y="223"/>
                    </a:lnTo>
                    <a:lnTo>
                      <a:pt x="399" y="225"/>
                    </a:lnTo>
                    <a:lnTo>
                      <a:pt x="398" y="228"/>
                    </a:lnTo>
                    <a:lnTo>
                      <a:pt x="398" y="232"/>
                    </a:lnTo>
                    <a:lnTo>
                      <a:pt x="398" y="237"/>
                    </a:lnTo>
                    <a:lnTo>
                      <a:pt x="396" y="237"/>
                    </a:lnTo>
                    <a:lnTo>
                      <a:pt x="393" y="237"/>
                    </a:lnTo>
                    <a:lnTo>
                      <a:pt x="389" y="239"/>
                    </a:lnTo>
                    <a:lnTo>
                      <a:pt x="388" y="239"/>
                    </a:lnTo>
                    <a:lnTo>
                      <a:pt x="386" y="239"/>
                    </a:lnTo>
                    <a:lnTo>
                      <a:pt x="386" y="240"/>
                    </a:lnTo>
                    <a:lnTo>
                      <a:pt x="384" y="240"/>
                    </a:lnTo>
                    <a:lnTo>
                      <a:pt x="383" y="244"/>
                    </a:lnTo>
                    <a:lnTo>
                      <a:pt x="383" y="245"/>
                    </a:lnTo>
                    <a:lnTo>
                      <a:pt x="384" y="247"/>
                    </a:lnTo>
                    <a:lnTo>
                      <a:pt x="384" y="249"/>
                    </a:lnTo>
                    <a:lnTo>
                      <a:pt x="384" y="250"/>
                    </a:lnTo>
                    <a:lnTo>
                      <a:pt x="383" y="250"/>
                    </a:lnTo>
                    <a:lnTo>
                      <a:pt x="383" y="252"/>
                    </a:lnTo>
                    <a:lnTo>
                      <a:pt x="383" y="254"/>
                    </a:lnTo>
                    <a:lnTo>
                      <a:pt x="381" y="254"/>
                    </a:lnTo>
                    <a:lnTo>
                      <a:pt x="381" y="255"/>
                    </a:lnTo>
                    <a:lnTo>
                      <a:pt x="379" y="255"/>
                    </a:lnTo>
                    <a:lnTo>
                      <a:pt x="379" y="257"/>
                    </a:lnTo>
                    <a:lnTo>
                      <a:pt x="379" y="259"/>
                    </a:lnTo>
                    <a:lnTo>
                      <a:pt x="379" y="261"/>
                    </a:lnTo>
                    <a:lnTo>
                      <a:pt x="377" y="261"/>
                    </a:lnTo>
                    <a:lnTo>
                      <a:pt x="377" y="262"/>
                    </a:lnTo>
                    <a:lnTo>
                      <a:pt x="377" y="264"/>
                    </a:lnTo>
                    <a:lnTo>
                      <a:pt x="376" y="266"/>
                    </a:lnTo>
                    <a:lnTo>
                      <a:pt x="376" y="267"/>
                    </a:lnTo>
                    <a:lnTo>
                      <a:pt x="374" y="269"/>
                    </a:lnTo>
                    <a:lnTo>
                      <a:pt x="374" y="271"/>
                    </a:lnTo>
                    <a:lnTo>
                      <a:pt x="374" y="272"/>
                    </a:lnTo>
                    <a:lnTo>
                      <a:pt x="374" y="274"/>
                    </a:lnTo>
                    <a:lnTo>
                      <a:pt x="374" y="276"/>
                    </a:lnTo>
                    <a:lnTo>
                      <a:pt x="374" y="278"/>
                    </a:lnTo>
                    <a:lnTo>
                      <a:pt x="374" y="279"/>
                    </a:lnTo>
                    <a:lnTo>
                      <a:pt x="374" y="281"/>
                    </a:lnTo>
                    <a:lnTo>
                      <a:pt x="374" y="283"/>
                    </a:lnTo>
                    <a:lnTo>
                      <a:pt x="374" y="284"/>
                    </a:lnTo>
                    <a:lnTo>
                      <a:pt x="372" y="284"/>
                    </a:lnTo>
                    <a:lnTo>
                      <a:pt x="372" y="286"/>
                    </a:lnTo>
                    <a:lnTo>
                      <a:pt x="372" y="288"/>
                    </a:lnTo>
                    <a:lnTo>
                      <a:pt x="371" y="288"/>
                    </a:lnTo>
                    <a:lnTo>
                      <a:pt x="372" y="289"/>
                    </a:lnTo>
                    <a:lnTo>
                      <a:pt x="374" y="289"/>
                    </a:lnTo>
                    <a:lnTo>
                      <a:pt x="374" y="291"/>
                    </a:lnTo>
                    <a:lnTo>
                      <a:pt x="376" y="291"/>
                    </a:lnTo>
                    <a:lnTo>
                      <a:pt x="377" y="291"/>
                    </a:lnTo>
                    <a:lnTo>
                      <a:pt x="377" y="293"/>
                    </a:lnTo>
                    <a:lnTo>
                      <a:pt x="379" y="291"/>
                    </a:lnTo>
                    <a:lnTo>
                      <a:pt x="381" y="291"/>
                    </a:lnTo>
                    <a:lnTo>
                      <a:pt x="381" y="289"/>
                    </a:lnTo>
                    <a:lnTo>
                      <a:pt x="383" y="288"/>
                    </a:lnTo>
                    <a:lnTo>
                      <a:pt x="383" y="286"/>
                    </a:lnTo>
                    <a:lnTo>
                      <a:pt x="383" y="284"/>
                    </a:lnTo>
                    <a:lnTo>
                      <a:pt x="384" y="283"/>
                    </a:lnTo>
                    <a:lnTo>
                      <a:pt x="386" y="281"/>
                    </a:lnTo>
                    <a:lnTo>
                      <a:pt x="388" y="279"/>
                    </a:lnTo>
                    <a:lnTo>
                      <a:pt x="388" y="278"/>
                    </a:lnTo>
                    <a:lnTo>
                      <a:pt x="389" y="278"/>
                    </a:lnTo>
                    <a:lnTo>
                      <a:pt x="391" y="278"/>
                    </a:lnTo>
                    <a:lnTo>
                      <a:pt x="393" y="278"/>
                    </a:lnTo>
                    <a:lnTo>
                      <a:pt x="393" y="276"/>
                    </a:lnTo>
                    <a:lnTo>
                      <a:pt x="393" y="274"/>
                    </a:lnTo>
                    <a:lnTo>
                      <a:pt x="393" y="272"/>
                    </a:lnTo>
                    <a:lnTo>
                      <a:pt x="394" y="272"/>
                    </a:lnTo>
                    <a:lnTo>
                      <a:pt x="394" y="271"/>
                    </a:lnTo>
                    <a:lnTo>
                      <a:pt x="394" y="269"/>
                    </a:lnTo>
                    <a:lnTo>
                      <a:pt x="394" y="267"/>
                    </a:lnTo>
                    <a:lnTo>
                      <a:pt x="394" y="266"/>
                    </a:lnTo>
                    <a:lnTo>
                      <a:pt x="396" y="266"/>
                    </a:lnTo>
                    <a:lnTo>
                      <a:pt x="396" y="264"/>
                    </a:lnTo>
                    <a:lnTo>
                      <a:pt x="396" y="262"/>
                    </a:lnTo>
                    <a:lnTo>
                      <a:pt x="398" y="259"/>
                    </a:lnTo>
                    <a:lnTo>
                      <a:pt x="399" y="257"/>
                    </a:lnTo>
                    <a:lnTo>
                      <a:pt x="399" y="255"/>
                    </a:lnTo>
                    <a:lnTo>
                      <a:pt x="401" y="254"/>
                    </a:lnTo>
                    <a:lnTo>
                      <a:pt x="401" y="252"/>
                    </a:lnTo>
                    <a:lnTo>
                      <a:pt x="403" y="250"/>
                    </a:lnTo>
                    <a:lnTo>
                      <a:pt x="405" y="250"/>
                    </a:lnTo>
                    <a:lnTo>
                      <a:pt x="406" y="250"/>
                    </a:lnTo>
                    <a:lnTo>
                      <a:pt x="408" y="249"/>
                    </a:lnTo>
                    <a:lnTo>
                      <a:pt x="410" y="249"/>
                    </a:lnTo>
                    <a:lnTo>
                      <a:pt x="411" y="249"/>
                    </a:lnTo>
                    <a:lnTo>
                      <a:pt x="413" y="247"/>
                    </a:lnTo>
                    <a:lnTo>
                      <a:pt x="413" y="245"/>
                    </a:lnTo>
                    <a:lnTo>
                      <a:pt x="415" y="245"/>
                    </a:lnTo>
                    <a:lnTo>
                      <a:pt x="415" y="247"/>
                    </a:lnTo>
                    <a:lnTo>
                      <a:pt x="416" y="249"/>
                    </a:lnTo>
                    <a:lnTo>
                      <a:pt x="418" y="249"/>
                    </a:lnTo>
                    <a:lnTo>
                      <a:pt x="418" y="247"/>
                    </a:lnTo>
                    <a:lnTo>
                      <a:pt x="418" y="245"/>
                    </a:lnTo>
                    <a:lnTo>
                      <a:pt x="416" y="244"/>
                    </a:lnTo>
                    <a:lnTo>
                      <a:pt x="416" y="242"/>
                    </a:lnTo>
                    <a:lnTo>
                      <a:pt x="416" y="240"/>
                    </a:lnTo>
                    <a:lnTo>
                      <a:pt x="416" y="239"/>
                    </a:lnTo>
                    <a:lnTo>
                      <a:pt x="418" y="239"/>
                    </a:lnTo>
                    <a:lnTo>
                      <a:pt x="418" y="237"/>
                    </a:lnTo>
                    <a:lnTo>
                      <a:pt x="418" y="235"/>
                    </a:lnTo>
                    <a:lnTo>
                      <a:pt x="418" y="233"/>
                    </a:lnTo>
                    <a:lnTo>
                      <a:pt x="420" y="232"/>
                    </a:lnTo>
                    <a:lnTo>
                      <a:pt x="420" y="230"/>
                    </a:lnTo>
                    <a:lnTo>
                      <a:pt x="421" y="227"/>
                    </a:lnTo>
                    <a:lnTo>
                      <a:pt x="421" y="225"/>
                    </a:lnTo>
                    <a:lnTo>
                      <a:pt x="423" y="223"/>
                    </a:lnTo>
                    <a:lnTo>
                      <a:pt x="425" y="222"/>
                    </a:lnTo>
                    <a:lnTo>
                      <a:pt x="425" y="220"/>
                    </a:lnTo>
                    <a:lnTo>
                      <a:pt x="425" y="218"/>
                    </a:lnTo>
                    <a:lnTo>
                      <a:pt x="425" y="217"/>
                    </a:lnTo>
                    <a:lnTo>
                      <a:pt x="425" y="215"/>
                    </a:lnTo>
                    <a:lnTo>
                      <a:pt x="427" y="215"/>
                    </a:lnTo>
                    <a:lnTo>
                      <a:pt x="425" y="213"/>
                    </a:lnTo>
                    <a:lnTo>
                      <a:pt x="425" y="211"/>
                    </a:lnTo>
                    <a:lnTo>
                      <a:pt x="427" y="210"/>
                    </a:lnTo>
                    <a:lnTo>
                      <a:pt x="428" y="211"/>
                    </a:lnTo>
                    <a:lnTo>
                      <a:pt x="430" y="210"/>
                    </a:lnTo>
                    <a:lnTo>
                      <a:pt x="430" y="208"/>
                    </a:lnTo>
                    <a:lnTo>
                      <a:pt x="432" y="208"/>
                    </a:lnTo>
                    <a:lnTo>
                      <a:pt x="433" y="208"/>
                    </a:lnTo>
                    <a:lnTo>
                      <a:pt x="433" y="206"/>
                    </a:lnTo>
                    <a:lnTo>
                      <a:pt x="433" y="208"/>
                    </a:lnTo>
                    <a:lnTo>
                      <a:pt x="435" y="206"/>
                    </a:lnTo>
                    <a:lnTo>
                      <a:pt x="433" y="206"/>
                    </a:lnTo>
                    <a:lnTo>
                      <a:pt x="433" y="205"/>
                    </a:lnTo>
                    <a:lnTo>
                      <a:pt x="433" y="203"/>
                    </a:lnTo>
                    <a:lnTo>
                      <a:pt x="433" y="201"/>
                    </a:lnTo>
                    <a:lnTo>
                      <a:pt x="435" y="200"/>
                    </a:lnTo>
                    <a:lnTo>
                      <a:pt x="437" y="198"/>
                    </a:lnTo>
                    <a:lnTo>
                      <a:pt x="437" y="196"/>
                    </a:lnTo>
                    <a:lnTo>
                      <a:pt x="438" y="195"/>
                    </a:lnTo>
                    <a:lnTo>
                      <a:pt x="438" y="196"/>
                    </a:lnTo>
                    <a:lnTo>
                      <a:pt x="438" y="195"/>
                    </a:lnTo>
                    <a:lnTo>
                      <a:pt x="440" y="195"/>
                    </a:lnTo>
                    <a:lnTo>
                      <a:pt x="440" y="193"/>
                    </a:lnTo>
                    <a:lnTo>
                      <a:pt x="442" y="193"/>
                    </a:lnTo>
                    <a:lnTo>
                      <a:pt x="444" y="193"/>
                    </a:lnTo>
                    <a:lnTo>
                      <a:pt x="444" y="195"/>
                    </a:lnTo>
                    <a:lnTo>
                      <a:pt x="445" y="196"/>
                    </a:lnTo>
                    <a:lnTo>
                      <a:pt x="444" y="196"/>
                    </a:lnTo>
                    <a:lnTo>
                      <a:pt x="444" y="198"/>
                    </a:lnTo>
                    <a:lnTo>
                      <a:pt x="444" y="200"/>
                    </a:lnTo>
                    <a:lnTo>
                      <a:pt x="445" y="200"/>
                    </a:lnTo>
                    <a:lnTo>
                      <a:pt x="445" y="201"/>
                    </a:lnTo>
                    <a:lnTo>
                      <a:pt x="444" y="203"/>
                    </a:lnTo>
                    <a:lnTo>
                      <a:pt x="442" y="203"/>
                    </a:lnTo>
                    <a:lnTo>
                      <a:pt x="440" y="203"/>
                    </a:lnTo>
                    <a:lnTo>
                      <a:pt x="440" y="205"/>
                    </a:lnTo>
                    <a:lnTo>
                      <a:pt x="440" y="208"/>
                    </a:lnTo>
                    <a:lnTo>
                      <a:pt x="440" y="210"/>
                    </a:lnTo>
                    <a:lnTo>
                      <a:pt x="440" y="211"/>
                    </a:lnTo>
                    <a:lnTo>
                      <a:pt x="442" y="211"/>
                    </a:lnTo>
                    <a:lnTo>
                      <a:pt x="442" y="213"/>
                    </a:lnTo>
                    <a:lnTo>
                      <a:pt x="440" y="213"/>
                    </a:lnTo>
                    <a:lnTo>
                      <a:pt x="440" y="215"/>
                    </a:lnTo>
                    <a:lnTo>
                      <a:pt x="440" y="217"/>
                    </a:lnTo>
                    <a:lnTo>
                      <a:pt x="440" y="218"/>
                    </a:lnTo>
                    <a:lnTo>
                      <a:pt x="440" y="220"/>
                    </a:lnTo>
                    <a:lnTo>
                      <a:pt x="438" y="222"/>
                    </a:lnTo>
                    <a:lnTo>
                      <a:pt x="438" y="223"/>
                    </a:lnTo>
                    <a:lnTo>
                      <a:pt x="437" y="223"/>
                    </a:lnTo>
                    <a:lnTo>
                      <a:pt x="435" y="223"/>
                    </a:lnTo>
                    <a:lnTo>
                      <a:pt x="435" y="225"/>
                    </a:lnTo>
                    <a:lnTo>
                      <a:pt x="435" y="227"/>
                    </a:lnTo>
                    <a:lnTo>
                      <a:pt x="435" y="228"/>
                    </a:lnTo>
                    <a:lnTo>
                      <a:pt x="433" y="228"/>
                    </a:lnTo>
                    <a:lnTo>
                      <a:pt x="433" y="230"/>
                    </a:lnTo>
                    <a:lnTo>
                      <a:pt x="432" y="233"/>
                    </a:lnTo>
                    <a:lnTo>
                      <a:pt x="432" y="237"/>
                    </a:lnTo>
                    <a:lnTo>
                      <a:pt x="433" y="237"/>
                    </a:lnTo>
                    <a:lnTo>
                      <a:pt x="433" y="239"/>
                    </a:lnTo>
                    <a:lnTo>
                      <a:pt x="432" y="239"/>
                    </a:lnTo>
                    <a:lnTo>
                      <a:pt x="432" y="240"/>
                    </a:lnTo>
                    <a:lnTo>
                      <a:pt x="430" y="242"/>
                    </a:lnTo>
                    <a:lnTo>
                      <a:pt x="430" y="244"/>
                    </a:lnTo>
                    <a:lnTo>
                      <a:pt x="432" y="244"/>
                    </a:lnTo>
                    <a:lnTo>
                      <a:pt x="432" y="245"/>
                    </a:lnTo>
                    <a:lnTo>
                      <a:pt x="430" y="247"/>
                    </a:lnTo>
                    <a:lnTo>
                      <a:pt x="428" y="249"/>
                    </a:lnTo>
                    <a:lnTo>
                      <a:pt x="427" y="249"/>
                    </a:lnTo>
                    <a:lnTo>
                      <a:pt x="427" y="250"/>
                    </a:lnTo>
                    <a:lnTo>
                      <a:pt x="427" y="254"/>
                    </a:lnTo>
                    <a:lnTo>
                      <a:pt x="425" y="254"/>
                    </a:lnTo>
                    <a:lnTo>
                      <a:pt x="425" y="255"/>
                    </a:lnTo>
                    <a:lnTo>
                      <a:pt x="423" y="257"/>
                    </a:lnTo>
                    <a:lnTo>
                      <a:pt x="423" y="259"/>
                    </a:lnTo>
                    <a:lnTo>
                      <a:pt x="423" y="262"/>
                    </a:lnTo>
                    <a:lnTo>
                      <a:pt x="423" y="264"/>
                    </a:lnTo>
                    <a:lnTo>
                      <a:pt x="423" y="266"/>
                    </a:lnTo>
                    <a:lnTo>
                      <a:pt x="421" y="267"/>
                    </a:lnTo>
                    <a:lnTo>
                      <a:pt x="421" y="269"/>
                    </a:lnTo>
                    <a:lnTo>
                      <a:pt x="421" y="271"/>
                    </a:lnTo>
                    <a:lnTo>
                      <a:pt x="420" y="272"/>
                    </a:lnTo>
                    <a:lnTo>
                      <a:pt x="420" y="274"/>
                    </a:lnTo>
                    <a:lnTo>
                      <a:pt x="420" y="276"/>
                    </a:lnTo>
                    <a:lnTo>
                      <a:pt x="418" y="278"/>
                    </a:lnTo>
                    <a:lnTo>
                      <a:pt x="416" y="279"/>
                    </a:lnTo>
                    <a:lnTo>
                      <a:pt x="416" y="283"/>
                    </a:lnTo>
                    <a:lnTo>
                      <a:pt x="415" y="286"/>
                    </a:lnTo>
                    <a:lnTo>
                      <a:pt x="415" y="288"/>
                    </a:lnTo>
                    <a:lnTo>
                      <a:pt x="415" y="291"/>
                    </a:lnTo>
                    <a:lnTo>
                      <a:pt x="415" y="293"/>
                    </a:lnTo>
                    <a:lnTo>
                      <a:pt x="415" y="294"/>
                    </a:lnTo>
                    <a:lnTo>
                      <a:pt x="415" y="296"/>
                    </a:lnTo>
                    <a:lnTo>
                      <a:pt x="413" y="298"/>
                    </a:lnTo>
                    <a:lnTo>
                      <a:pt x="413" y="300"/>
                    </a:lnTo>
                    <a:lnTo>
                      <a:pt x="413" y="301"/>
                    </a:lnTo>
                    <a:lnTo>
                      <a:pt x="413" y="303"/>
                    </a:lnTo>
                    <a:lnTo>
                      <a:pt x="413" y="305"/>
                    </a:lnTo>
                    <a:lnTo>
                      <a:pt x="413" y="306"/>
                    </a:lnTo>
                    <a:lnTo>
                      <a:pt x="413" y="308"/>
                    </a:lnTo>
                    <a:lnTo>
                      <a:pt x="413" y="311"/>
                    </a:lnTo>
                    <a:lnTo>
                      <a:pt x="411" y="313"/>
                    </a:lnTo>
                    <a:lnTo>
                      <a:pt x="411" y="315"/>
                    </a:lnTo>
                    <a:lnTo>
                      <a:pt x="411" y="316"/>
                    </a:lnTo>
                    <a:lnTo>
                      <a:pt x="413" y="318"/>
                    </a:lnTo>
                    <a:lnTo>
                      <a:pt x="413" y="320"/>
                    </a:lnTo>
                    <a:lnTo>
                      <a:pt x="413" y="322"/>
                    </a:lnTo>
                    <a:lnTo>
                      <a:pt x="415" y="322"/>
                    </a:lnTo>
                    <a:lnTo>
                      <a:pt x="415" y="323"/>
                    </a:lnTo>
                    <a:lnTo>
                      <a:pt x="415" y="325"/>
                    </a:lnTo>
                    <a:lnTo>
                      <a:pt x="416" y="327"/>
                    </a:lnTo>
                    <a:lnTo>
                      <a:pt x="416" y="330"/>
                    </a:lnTo>
                    <a:lnTo>
                      <a:pt x="415" y="332"/>
                    </a:lnTo>
                    <a:lnTo>
                      <a:pt x="413" y="333"/>
                    </a:lnTo>
                    <a:lnTo>
                      <a:pt x="413" y="335"/>
                    </a:lnTo>
                    <a:lnTo>
                      <a:pt x="411" y="335"/>
                    </a:lnTo>
                    <a:lnTo>
                      <a:pt x="410" y="337"/>
                    </a:lnTo>
                    <a:lnTo>
                      <a:pt x="408" y="339"/>
                    </a:lnTo>
                    <a:lnTo>
                      <a:pt x="406" y="340"/>
                    </a:lnTo>
                    <a:lnTo>
                      <a:pt x="406" y="342"/>
                    </a:lnTo>
                    <a:lnTo>
                      <a:pt x="406" y="344"/>
                    </a:lnTo>
                    <a:lnTo>
                      <a:pt x="406" y="345"/>
                    </a:lnTo>
                    <a:lnTo>
                      <a:pt x="406" y="347"/>
                    </a:lnTo>
                    <a:lnTo>
                      <a:pt x="405" y="349"/>
                    </a:lnTo>
                    <a:lnTo>
                      <a:pt x="405" y="352"/>
                    </a:lnTo>
                    <a:lnTo>
                      <a:pt x="405" y="354"/>
                    </a:lnTo>
                    <a:lnTo>
                      <a:pt x="405" y="355"/>
                    </a:lnTo>
                    <a:lnTo>
                      <a:pt x="405" y="357"/>
                    </a:lnTo>
                    <a:lnTo>
                      <a:pt x="405" y="359"/>
                    </a:lnTo>
                    <a:lnTo>
                      <a:pt x="403" y="359"/>
                    </a:lnTo>
                    <a:lnTo>
                      <a:pt x="403" y="361"/>
                    </a:lnTo>
                    <a:lnTo>
                      <a:pt x="403" y="362"/>
                    </a:lnTo>
                    <a:lnTo>
                      <a:pt x="403" y="364"/>
                    </a:lnTo>
                    <a:lnTo>
                      <a:pt x="403" y="366"/>
                    </a:lnTo>
                    <a:lnTo>
                      <a:pt x="403" y="367"/>
                    </a:lnTo>
                    <a:lnTo>
                      <a:pt x="401" y="367"/>
                    </a:lnTo>
                    <a:lnTo>
                      <a:pt x="401" y="369"/>
                    </a:lnTo>
                    <a:lnTo>
                      <a:pt x="403" y="369"/>
                    </a:lnTo>
                    <a:lnTo>
                      <a:pt x="403" y="372"/>
                    </a:lnTo>
                    <a:lnTo>
                      <a:pt x="403" y="374"/>
                    </a:lnTo>
                    <a:lnTo>
                      <a:pt x="403" y="376"/>
                    </a:lnTo>
                    <a:lnTo>
                      <a:pt x="403" y="377"/>
                    </a:lnTo>
                    <a:lnTo>
                      <a:pt x="406" y="381"/>
                    </a:lnTo>
                    <a:lnTo>
                      <a:pt x="406" y="383"/>
                    </a:lnTo>
                    <a:lnTo>
                      <a:pt x="406" y="384"/>
                    </a:lnTo>
                    <a:lnTo>
                      <a:pt x="405" y="386"/>
                    </a:lnTo>
                    <a:lnTo>
                      <a:pt x="406" y="388"/>
                    </a:lnTo>
                    <a:lnTo>
                      <a:pt x="406" y="389"/>
                    </a:lnTo>
                    <a:lnTo>
                      <a:pt x="406" y="391"/>
                    </a:lnTo>
                    <a:lnTo>
                      <a:pt x="406" y="393"/>
                    </a:lnTo>
                    <a:lnTo>
                      <a:pt x="405" y="396"/>
                    </a:lnTo>
                    <a:lnTo>
                      <a:pt x="405" y="398"/>
                    </a:lnTo>
                    <a:lnTo>
                      <a:pt x="401" y="405"/>
                    </a:lnTo>
                    <a:lnTo>
                      <a:pt x="401" y="406"/>
                    </a:lnTo>
                    <a:lnTo>
                      <a:pt x="401" y="408"/>
                    </a:lnTo>
                    <a:lnTo>
                      <a:pt x="401" y="410"/>
                    </a:lnTo>
                    <a:lnTo>
                      <a:pt x="401" y="411"/>
                    </a:lnTo>
                    <a:lnTo>
                      <a:pt x="401" y="413"/>
                    </a:lnTo>
                    <a:lnTo>
                      <a:pt x="401" y="415"/>
                    </a:lnTo>
                    <a:lnTo>
                      <a:pt x="401" y="420"/>
                    </a:lnTo>
                    <a:lnTo>
                      <a:pt x="399" y="422"/>
                    </a:lnTo>
                    <a:lnTo>
                      <a:pt x="398" y="427"/>
                    </a:lnTo>
                    <a:lnTo>
                      <a:pt x="398" y="428"/>
                    </a:lnTo>
                    <a:lnTo>
                      <a:pt x="396" y="428"/>
                    </a:lnTo>
                    <a:lnTo>
                      <a:pt x="396" y="430"/>
                    </a:lnTo>
                    <a:lnTo>
                      <a:pt x="396" y="433"/>
                    </a:lnTo>
                    <a:lnTo>
                      <a:pt x="396" y="437"/>
                    </a:lnTo>
                    <a:lnTo>
                      <a:pt x="396" y="438"/>
                    </a:lnTo>
                    <a:lnTo>
                      <a:pt x="396" y="440"/>
                    </a:lnTo>
                    <a:lnTo>
                      <a:pt x="394" y="442"/>
                    </a:lnTo>
                    <a:lnTo>
                      <a:pt x="394" y="444"/>
                    </a:lnTo>
                    <a:lnTo>
                      <a:pt x="394" y="445"/>
                    </a:lnTo>
                    <a:lnTo>
                      <a:pt x="394" y="447"/>
                    </a:lnTo>
                    <a:lnTo>
                      <a:pt x="396" y="450"/>
                    </a:lnTo>
                    <a:lnTo>
                      <a:pt x="396" y="452"/>
                    </a:lnTo>
                    <a:lnTo>
                      <a:pt x="398" y="452"/>
                    </a:lnTo>
                    <a:lnTo>
                      <a:pt x="398" y="454"/>
                    </a:lnTo>
                    <a:lnTo>
                      <a:pt x="398" y="455"/>
                    </a:lnTo>
                    <a:lnTo>
                      <a:pt x="398" y="457"/>
                    </a:lnTo>
                    <a:lnTo>
                      <a:pt x="398" y="459"/>
                    </a:lnTo>
                    <a:lnTo>
                      <a:pt x="396" y="459"/>
                    </a:lnTo>
                    <a:lnTo>
                      <a:pt x="398" y="460"/>
                    </a:lnTo>
                    <a:lnTo>
                      <a:pt x="399" y="462"/>
                    </a:lnTo>
                    <a:lnTo>
                      <a:pt x="399" y="464"/>
                    </a:lnTo>
                    <a:lnTo>
                      <a:pt x="399" y="466"/>
                    </a:lnTo>
                    <a:lnTo>
                      <a:pt x="399" y="467"/>
                    </a:lnTo>
                    <a:lnTo>
                      <a:pt x="399" y="469"/>
                    </a:lnTo>
                    <a:lnTo>
                      <a:pt x="398" y="469"/>
                    </a:lnTo>
                    <a:lnTo>
                      <a:pt x="398" y="471"/>
                    </a:lnTo>
                    <a:lnTo>
                      <a:pt x="398" y="472"/>
                    </a:lnTo>
                    <a:lnTo>
                      <a:pt x="399" y="474"/>
                    </a:lnTo>
                    <a:lnTo>
                      <a:pt x="399" y="476"/>
                    </a:lnTo>
                    <a:lnTo>
                      <a:pt x="401" y="477"/>
                    </a:lnTo>
                    <a:lnTo>
                      <a:pt x="403" y="479"/>
                    </a:lnTo>
                    <a:lnTo>
                      <a:pt x="403" y="481"/>
                    </a:lnTo>
                    <a:lnTo>
                      <a:pt x="403" y="484"/>
                    </a:lnTo>
                    <a:lnTo>
                      <a:pt x="403" y="486"/>
                    </a:lnTo>
                    <a:lnTo>
                      <a:pt x="403" y="488"/>
                    </a:lnTo>
                    <a:lnTo>
                      <a:pt x="405" y="488"/>
                    </a:lnTo>
                    <a:lnTo>
                      <a:pt x="405" y="491"/>
                    </a:lnTo>
                    <a:lnTo>
                      <a:pt x="405" y="493"/>
                    </a:lnTo>
                    <a:lnTo>
                      <a:pt x="406" y="493"/>
                    </a:lnTo>
                    <a:lnTo>
                      <a:pt x="406" y="494"/>
                    </a:lnTo>
                    <a:lnTo>
                      <a:pt x="408" y="496"/>
                    </a:lnTo>
                    <a:lnTo>
                      <a:pt x="408" y="498"/>
                    </a:lnTo>
                    <a:lnTo>
                      <a:pt x="410" y="498"/>
                    </a:lnTo>
                    <a:lnTo>
                      <a:pt x="410" y="499"/>
                    </a:lnTo>
                    <a:lnTo>
                      <a:pt x="411" y="499"/>
                    </a:lnTo>
                    <a:lnTo>
                      <a:pt x="411" y="501"/>
                    </a:lnTo>
                    <a:lnTo>
                      <a:pt x="410" y="503"/>
                    </a:lnTo>
                    <a:lnTo>
                      <a:pt x="410" y="505"/>
                    </a:lnTo>
                    <a:lnTo>
                      <a:pt x="410" y="506"/>
                    </a:lnTo>
                    <a:lnTo>
                      <a:pt x="411" y="506"/>
                    </a:lnTo>
                    <a:lnTo>
                      <a:pt x="411" y="508"/>
                    </a:lnTo>
                    <a:lnTo>
                      <a:pt x="411" y="510"/>
                    </a:lnTo>
                    <a:lnTo>
                      <a:pt x="410" y="510"/>
                    </a:lnTo>
                    <a:lnTo>
                      <a:pt x="410" y="511"/>
                    </a:lnTo>
                    <a:lnTo>
                      <a:pt x="410" y="513"/>
                    </a:lnTo>
                    <a:lnTo>
                      <a:pt x="410" y="515"/>
                    </a:lnTo>
                    <a:lnTo>
                      <a:pt x="410" y="516"/>
                    </a:lnTo>
                    <a:lnTo>
                      <a:pt x="408" y="516"/>
                    </a:lnTo>
                    <a:lnTo>
                      <a:pt x="408" y="520"/>
                    </a:lnTo>
                    <a:lnTo>
                      <a:pt x="408" y="521"/>
                    </a:lnTo>
                    <a:lnTo>
                      <a:pt x="410" y="523"/>
                    </a:lnTo>
                    <a:lnTo>
                      <a:pt x="410" y="525"/>
                    </a:lnTo>
                    <a:lnTo>
                      <a:pt x="410" y="527"/>
                    </a:lnTo>
                    <a:lnTo>
                      <a:pt x="410" y="528"/>
                    </a:lnTo>
                    <a:lnTo>
                      <a:pt x="410" y="530"/>
                    </a:lnTo>
                    <a:lnTo>
                      <a:pt x="410" y="532"/>
                    </a:lnTo>
                    <a:lnTo>
                      <a:pt x="411" y="535"/>
                    </a:lnTo>
                    <a:lnTo>
                      <a:pt x="410" y="535"/>
                    </a:lnTo>
                    <a:lnTo>
                      <a:pt x="408" y="535"/>
                    </a:lnTo>
                    <a:lnTo>
                      <a:pt x="403" y="535"/>
                    </a:lnTo>
                    <a:lnTo>
                      <a:pt x="398" y="537"/>
                    </a:lnTo>
                    <a:lnTo>
                      <a:pt x="396" y="537"/>
                    </a:lnTo>
                    <a:lnTo>
                      <a:pt x="391" y="537"/>
                    </a:lnTo>
                    <a:lnTo>
                      <a:pt x="381" y="537"/>
                    </a:lnTo>
                    <a:lnTo>
                      <a:pt x="379" y="537"/>
                    </a:lnTo>
                    <a:lnTo>
                      <a:pt x="374" y="538"/>
                    </a:lnTo>
                    <a:lnTo>
                      <a:pt x="372" y="538"/>
                    </a:lnTo>
                    <a:lnTo>
                      <a:pt x="362" y="538"/>
                    </a:lnTo>
                    <a:lnTo>
                      <a:pt x="359" y="538"/>
                    </a:lnTo>
                    <a:lnTo>
                      <a:pt x="355" y="540"/>
                    </a:lnTo>
                    <a:lnTo>
                      <a:pt x="340" y="540"/>
                    </a:lnTo>
                    <a:lnTo>
                      <a:pt x="335" y="542"/>
                    </a:lnTo>
                    <a:lnTo>
                      <a:pt x="322" y="542"/>
                    </a:lnTo>
                    <a:lnTo>
                      <a:pt x="318" y="542"/>
                    </a:lnTo>
                    <a:lnTo>
                      <a:pt x="316" y="542"/>
                    </a:lnTo>
                    <a:lnTo>
                      <a:pt x="315" y="542"/>
                    </a:lnTo>
                    <a:lnTo>
                      <a:pt x="311" y="542"/>
                    </a:lnTo>
                    <a:lnTo>
                      <a:pt x="310" y="544"/>
                    </a:lnTo>
                    <a:lnTo>
                      <a:pt x="308" y="544"/>
                    </a:lnTo>
                    <a:lnTo>
                      <a:pt x="305" y="544"/>
                    </a:lnTo>
                    <a:lnTo>
                      <a:pt x="300" y="544"/>
                    </a:lnTo>
                    <a:lnTo>
                      <a:pt x="298" y="544"/>
                    </a:lnTo>
                    <a:lnTo>
                      <a:pt x="294" y="544"/>
                    </a:lnTo>
                    <a:lnTo>
                      <a:pt x="289" y="544"/>
                    </a:lnTo>
                    <a:lnTo>
                      <a:pt x="286" y="544"/>
                    </a:lnTo>
                    <a:lnTo>
                      <a:pt x="284" y="544"/>
                    </a:lnTo>
                    <a:lnTo>
                      <a:pt x="279" y="544"/>
                    </a:lnTo>
                    <a:lnTo>
                      <a:pt x="276" y="545"/>
                    </a:lnTo>
                    <a:lnTo>
                      <a:pt x="272" y="545"/>
                    </a:lnTo>
                    <a:lnTo>
                      <a:pt x="271" y="545"/>
                    </a:lnTo>
                    <a:lnTo>
                      <a:pt x="269" y="545"/>
                    </a:lnTo>
                    <a:lnTo>
                      <a:pt x="267" y="545"/>
                    </a:lnTo>
                    <a:lnTo>
                      <a:pt x="266" y="545"/>
                    </a:lnTo>
                    <a:lnTo>
                      <a:pt x="262" y="545"/>
                    </a:lnTo>
                    <a:lnTo>
                      <a:pt x="259" y="545"/>
                    </a:lnTo>
                    <a:lnTo>
                      <a:pt x="257" y="545"/>
                    </a:lnTo>
                    <a:lnTo>
                      <a:pt x="255" y="545"/>
                    </a:lnTo>
                    <a:lnTo>
                      <a:pt x="254" y="545"/>
                    </a:lnTo>
                    <a:lnTo>
                      <a:pt x="252" y="545"/>
                    </a:lnTo>
                    <a:lnTo>
                      <a:pt x="245" y="545"/>
                    </a:lnTo>
                    <a:lnTo>
                      <a:pt x="240" y="547"/>
                    </a:lnTo>
                    <a:lnTo>
                      <a:pt x="239" y="547"/>
                    </a:lnTo>
                    <a:lnTo>
                      <a:pt x="237" y="547"/>
                    </a:lnTo>
                    <a:lnTo>
                      <a:pt x="232" y="547"/>
                    </a:lnTo>
                    <a:lnTo>
                      <a:pt x="228" y="547"/>
                    </a:lnTo>
                    <a:lnTo>
                      <a:pt x="227" y="547"/>
                    </a:lnTo>
                    <a:lnTo>
                      <a:pt x="225" y="547"/>
                    </a:lnTo>
                    <a:lnTo>
                      <a:pt x="223" y="547"/>
                    </a:lnTo>
                    <a:lnTo>
                      <a:pt x="222" y="547"/>
                    </a:lnTo>
                    <a:lnTo>
                      <a:pt x="220" y="547"/>
                    </a:lnTo>
                    <a:lnTo>
                      <a:pt x="218" y="547"/>
                    </a:lnTo>
                    <a:lnTo>
                      <a:pt x="215" y="547"/>
                    </a:lnTo>
                    <a:lnTo>
                      <a:pt x="210" y="549"/>
                    </a:lnTo>
                    <a:lnTo>
                      <a:pt x="206" y="549"/>
                    </a:lnTo>
                    <a:lnTo>
                      <a:pt x="205" y="549"/>
                    </a:lnTo>
                    <a:lnTo>
                      <a:pt x="201" y="549"/>
                    </a:lnTo>
                    <a:lnTo>
                      <a:pt x="200" y="549"/>
                    </a:lnTo>
                    <a:lnTo>
                      <a:pt x="196" y="549"/>
                    </a:lnTo>
                    <a:lnTo>
                      <a:pt x="194" y="549"/>
                    </a:lnTo>
                    <a:lnTo>
                      <a:pt x="191" y="549"/>
                    </a:lnTo>
                    <a:lnTo>
                      <a:pt x="188" y="549"/>
                    </a:lnTo>
                    <a:lnTo>
                      <a:pt x="189" y="549"/>
                    </a:lnTo>
                    <a:lnTo>
                      <a:pt x="188" y="545"/>
                    </a:lnTo>
                    <a:lnTo>
                      <a:pt x="183" y="535"/>
                    </a:lnTo>
                    <a:lnTo>
                      <a:pt x="183" y="533"/>
                    </a:lnTo>
                    <a:lnTo>
                      <a:pt x="181" y="533"/>
                    </a:lnTo>
                    <a:lnTo>
                      <a:pt x="178" y="532"/>
                    </a:lnTo>
                    <a:lnTo>
                      <a:pt x="171" y="532"/>
                    </a:lnTo>
                    <a:lnTo>
                      <a:pt x="167" y="530"/>
                    </a:lnTo>
                    <a:lnTo>
                      <a:pt x="162" y="530"/>
                    </a:lnTo>
                    <a:lnTo>
                      <a:pt x="161" y="528"/>
                    </a:lnTo>
                    <a:lnTo>
                      <a:pt x="154" y="523"/>
                    </a:lnTo>
                    <a:lnTo>
                      <a:pt x="154" y="521"/>
                    </a:lnTo>
                    <a:lnTo>
                      <a:pt x="154" y="520"/>
                    </a:lnTo>
                    <a:lnTo>
                      <a:pt x="152" y="515"/>
                    </a:lnTo>
                    <a:lnTo>
                      <a:pt x="150" y="506"/>
                    </a:lnTo>
                    <a:lnTo>
                      <a:pt x="149" y="505"/>
                    </a:lnTo>
                    <a:lnTo>
                      <a:pt x="147" y="503"/>
                    </a:lnTo>
                    <a:lnTo>
                      <a:pt x="145" y="494"/>
                    </a:lnTo>
                    <a:lnTo>
                      <a:pt x="144" y="488"/>
                    </a:lnTo>
                    <a:lnTo>
                      <a:pt x="144" y="484"/>
                    </a:lnTo>
                    <a:lnTo>
                      <a:pt x="144" y="483"/>
                    </a:lnTo>
                    <a:lnTo>
                      <a:pt x="142" y="477"/>
                    </a:lnTo>
                    <a:lnTo>
                      <a:pt x="142" y="476"/>
                    </a:lnTo>
                    <a:lnTo>
                      <a:pt x="144" y="476"/>
                    </a:lnTo>
                    <a:lnTo>
                      <a:pt x="145" y="474"/>
                    </a:lnTo>
                    <a:lnTo>
                      <a:pt x="150" y="462"/>
                    </a:lnTo>
                    <a:lnTo>
                      <a:pt x="150" y="460"/>
                    </a:lnTo>
                    <a:lnTo>
                      <a:pt x="149" y="457"/>
                    </a:lnTo>
                    <a:lnTo>
                      <a:pt x="147" y="454"/>
                    </a:lnTo>
                    <a:lnTo>
                      <a:pt x="139" y="447"/>
                    </a:lnTo>
                    <a:lnTo>
                      <a:pt x="139" y="442"/>
                    </a:lnTo>
                    <a:lnTo>
                      <a:pt x="137" y="432"/>
                    </a:lnTo>
                    <a:lnTo>
                      <a:pt x="134" y="420"/>
                    </a:lnTo>
                    <a:lnTo>
                      <a:pt x="132" y="418"/>
                    </a:lnTo>
                    <a:lnTo>
                      <a:pt x="132" y="413"/>
                    </a:lnTo>
                    <a:lnTo>
                      <a:pt x="132" y="405"/>
                    </a:lnTo>
                    <a:lnTo>
                      <a:pt x="132" y="398"/>
                    </a:lnTo>
                    <a:lnTo>
                      <a:pt x="130" y="391"/>
                    </a:lnTo>
                    <a:lnTo>
                      <a:pt x="128" y="389"/>
                    </a:lnTo>
                    <a:lnTo>
                      <a:pt x="123" y="383"/>
                    </a:lnTo>
                    <a:lnTo>
                      <a:pt x="118" y="376"/>
                    </a:lnTo>
                    <a:lnTo>
                      <a:pt x="118" y="374"/>
                    </a:lnTo>
                    <a:lnTo>
                      <a:pt x="117" y="372"/>
                    </a:lnTo>
                    <a:lnTo>
                      <a:pt x="115" y="372"/>
                    </a:lnTo>
                    <a:lnTo>
                      <a:pt x="111" y="371"/>
                    </a:lnTo>
                    <a:lnTo>
                      <a:pt x="108" y="371"/>
                    </a:lnTo>
                    <a:lnTo>
                      <a:pt x="106" y="371"/>
                    </a:lnTo>
                    <a:lnTo>
                      <a:pt x="105" y="371"/>
                    </a:lnTo>
                    <a:lnTo>
                      <a:pt x="100" y="362"/>
                    </a:lnTo>
                    <a:lnTo>
                      <a:pt x="95" y="359"/>
                    </a:lnTo>
                    <a:lnTo>
                      <a:pt x="93" y="359"/>
                    </a:lnTo>
                    <a:lnTo>
                      <a:pt x="88" y="355"/>
                    </a:lnTo>
                    <a:lnTo>
                      <a:pt x="84" y="352"/>
                    </a:lnTo>
                    <a:lnTo>
                      <a:pt x="83" y="350"/>
                    </a:lnTo>
                    <a:lnTo>
                      <a:pt x="81" y="347"/>
                    </a:lnTo>
                    <a:lnTo>
                      <a:pt x="81" y="345"/>
                    </a:lnTo>
                    <a:lnTo>
                      <a:pt x="81" y="344"/>
                    </a:lnTo>
                    <a:lnTo>
                      <a:pt x="79" y="337"/>
                    </a:lnTo>
                    <a:lnTo>
                      <a:pt x="78" y="335"/>
                    </a:lnTo>
                    <a:lnTo>
                      <a:pt x="76" y="332"/>
                    </a:lnTo>
                    <a:lnTo>
                      <a:pt x="74" y="332"/>
                    </a:lnTo>
                    <a:lnTo>
                      <a:pt x="69" y="328"/>
                    </a:lnTo>
                    <a:lnTo>
                      <a:pt x="66" y="327"/>
                    </a:lnTo>
                    <a:lnTo>
                      <a:pt x="64" y="325"/>
                    </a:lnTo>
                    <a:lnTo>
                      <a:pt x="56" y="323"/>
                    </a:lnTo>
                    <a:lnTo>
                      <a:pt x="54" y="322"/>
                    </a:lnTo>
                    <a:lnTo>
                      <a:pt x="50" y="320"/>
                    </a:lnTo>
                    <a:lnTo>
                      <a:pt x="49" y="318"/>
                    </a:lnTo>
                    <a:lnTo>
                      <a:pt x="49" y="316"/>
                    </a:lnTo>
                    <a:lnTo>
                      <a:pt x="49" y="313"/>
                    </a:lnTo>
                    <a:lnTo>
                      <a:pt x="47" y="311"/>
                    </a:lnTo>
                    <a:lnTo>
                      <a:pt x="47" y="310"/>
                    </a:lnTo>
                    <a:lnTo>
                      <a:pt x="45" y="310"/>
                    </a:lnTo>
                    <a:lnTo>
                      <a:pt x="44" y="310"/>
                    </a:lnTo>
                    <a:lnTo>
                      <a:pt x="34" y="308"/>
                    </a:lnTo>
                    <a:lnTo>
                      <a:pt x="30" y="308"/>
                    </a:lnTo>
                    <a:lnTo>
                      <a:pt x="23" y="301"/>
                    </a:lnTo>
                    <a:lnTo>
                      <a:pt x="23" y="300"/>
                    </a:lnTo>
                    <a:lnTo>
                      <a:pt x="15" y="291"/>
                    </a:lnTo>
                    <a:lnTo>
                      <a:pt x="10" y="288"/>
                    </a:lnTo>
                    <a:lnTo>
                      <a:pt x="12" y="283"/>
                    </a:lnTo>
                    <a:lnTo>
                      <a:pt x="12" y="278"/>
                    </a:lnTo>
                    <a:lnTo>
                      <a:pt x="12" y="274"/>
                    </a:lnTo>
                    <a:lnTo>
                      <a:pt x="13" y="264"/>
                    </a:lnTo>
                    <a:lnTo>
                      <a:pt x="12" y="255"/>
                    </a:lnTo>
                    <a:lnTo>
                      <a:pt x="10" y="252"/>
                    </a:lnTo>
                    <a:lnTo>
                      <a:pt x="10" y="247"/>
                    </a:lnTo>
                    <a:lnTo>
                      <a:pt x="10" y="233"/>
                    </a:lnTo>
                    <a:lnTo>
                      <a:pt x="10" y="232"/>
                    </a:lnTo>
                    <a:lnTo>
                      <a:pt x="10" y="223"/>
                    </a:lnTo>
                    <a:lnTo>
                      <a:pt x="12" y="222"/>
                    </a:lnTo>
                    <a:lnTo>
                      <a:pt x="13" y="220"/>
                    </a:lnTo>
                    <a:lnTo>
                      <a:pt x="15" y="218"/>
                    </a:lnTo>
                    <a:lnTo>
                      <a:pt x="17" y="210"/>
                    </a:lnTo>
                    <a:lnTo>
                      <a:pt x="17" y="201"/>
                    </a:lnTo>
                    <a:lnTo>
                      <a:pt x="12" y="193"/>
                    </a:lnTo>
                    <a:lnTo>
                      <a:pt x="6" y="189"/>
                    </a:lnTo>
                    <a:lnTo>
                      <a:pt x="5" y="189"/>
                    </a:lnTo>
                    <a:lnTo>
                      <a:pt x="1" y="189"/>
                    </a:lnTo>
                    <a:lnTo>
                      <a:pt x="0" y="188"/>
                    </a:lnTo>
                    <a:lnTo>
                      <a:pt x="0" y="186"/>
                    </a:lnTo>
                    <a:lnTo>
                      <a:pt x="0" y="183"/>
                    </a:lnTo>
                    <a:lnTo>
                      <a:pt x="0" y="179"/>
                    </a:lnTo>
                    <a:lnTo>
                      <a:pt x="1" y="171"/>
                    </a:lnTo>
                    <a:lnTo>
                      <a:pt x="3" y="169"/>
                    </a:lnTo>
                    <a:lnTo>
                      <a:pt x="5" y="167"/>
                    </a:lnTo>
                    <a:lnTo>
                      <a:pt x="6" y="166"/>
                    </a:lnTo>
                    <a:lnTo>
                      <a:pt x="8" y="161"/>
                    </a:lnTo>
                    <a:lnTo>
                      <a:pt x="8" y="159"/>
                    </a:lnTo>
                    <a:lnTo>
                      <a:pt x="10" y="152"/>
                    </a:lnTo>
                    <a:lnTo>
                      <a:pt x="12" y="150"/>
                    </a:lnTo>
                    <a:lnTo>
                      <a:pt x="12" y="149"/>
                    </a:lnTo>
                    <a:lnTo>
                      <a:pt x="15" y="145"/>
                    </a:lnTo>
                    <a:lnTo>
                      <a:pt x="32" y="135"/>
                    </a:lnTo>
                    <a:lnTo>
                      <a:pt x="40" y="128"/>
                    </a:lnTo>
                    <a:lnTo>
                      <a:pt x="40" y="127"/>
                    </a:lnTo>
                    <a:lnTo>
                      <a:pt x="42" y="127"/>
                    </a:lnTo>
                    <a:lnTo>
                      <a:pt x="42" y="122"/>
                    </a:lnTo>
                    <a:lnTo>
                      <a:pt x="42" y="117"/>
                    </a:lnTo>
                    <a:lnTo>
                      <a:pt x="42" y="115"/>
                    </a:lnTo>
                    <a:lnTo>
                      <a:pt x="42" y="108"/>
                    </a:lnTo>
                    <a:lnTo>
                      <a:pt x="40" y="106"/>
                    </a:lnTo>
                    <a:lnTo>
                      <a:pt x="40" y="100"/>
                    </a:lnTo>
                    <a:lnTo>
                      <a:pt x="40" y="98"/>
                    </a:lnTo>
                    <a:lnTo>
                      <a:pt x="40" y="86"/>
                    </a:lnTo>
                    <a:lnTo>
                      <a:pt x="40" y="84"/>
                    </a:lnTo>
                    <a:lnTo>
                      <a:pt x="40" y="78"/>
                    </a:lnTo>
                    <a:lnTo>
                      <a:pt x="40" y="76"/>
                    </a:lnTo>
                    <a:lnTo>
                      <a:pt x="40" y="62"/>
                    </a:lnTo>
                    <a:lnTo>
                      <a:pt x="40" y="61"/>
                    </a:lnTo>
                    <a:lnTo>
                      <a:pt x="39" y="56"/>
                    </a:lnTo>
                    <a:lnTo>
                      <a:pt x="40" y="57"/>
                    </a:lnTo>
                    <a:lnTo>
                      <a:pt x="42" y="57"/>
                    </a:lnTo>
                    <a:lnTo>
                      <a:pt x="44" y="57"/>
                    </a:lnTo>
                    <a:lnTo>
                      <a:pt x="45" y="57"/>
                    </a:lnTo>
                    <a:lnTo>
                      <a:pt x="45" y="56"/>
                    </a:lnTo>
                    <a:lnTo>
                      <a:pt x="47" y="54"/>
                    </a:lnTo>
                    <a:lnTo>
                      <a:pt x="47" y="52"/>
                    </a:lnTo>
                    <a:lnTo>
                      <a:pt x="45" y="51"/>
                    </a:lnTo>
                    <a:lnTo>
                      <a:pt x="47" y="49"/>
                    </a:lnTo>
                    <a:lnTo>
                      <a:pt x="52" y="45"/>
                    </a:lnTo>
                    <a:lnTo>
                      <a:pt x="54" y="45"/>
                    </a:lnTo>
                    <a:lnTo>
                      <a:pt x="57" y="51"/>
                    </a:lnTo>
                    <a:lnTo>
                      <a:pt x="59" y="51"/>
                    </a:lnTo>
                    <a:lnTo>
                      <a:pt x="61" y="51"/>
                    </a:lnTo>
                    <a:lnTo>
                      <a:pt x="61" y="52"/>
                    </a:lnTo>
                    <a:lnTo>
                      <a:pt x="62" y="52"/>
                    </a:lnTo>
                    <a:lnTo>
                      <a:pt x="64" y="52"/>
                    </a:lnTo>
                    <a:lnTo>
                      <a:pt x="64" y="54"/>
                    </a:lnTo>
                    <a:lnTo>
                      <a:pt x="66" y="52"/>
                    </a:lnTo>
                    <a:lnTo>
                      <a:pt x="69" y="52"/>
                    </a:lnTo>
                    <a:lnTo>
                      <a:pt x="71" y="52"/>
                    </a:lnTo>
                    <a:lnTo>
                      <a:pt x="71" y="51"/>
                    </a:lnTo>
                    <a:lnTo>
                      <a:pt x="73" y="52"/>
                    </a:lnTo>
                    <a:lnTo>
                      <a:pt x="74" y="52"/>
                    </a:lnTo>
                    <a:lnTo>
                      <a:pt x="76" y="51"/>
                    </a:lnTo>
                    <a:lnTo>
                      <a:pt x="78" y="49"/>
                    </a:lnTo>
                    <a:lnTo>
                      <a:pt x="79" y="49"/>
                    </a:lnTo>
                    <a:lnTo>
                      <a:pt x="84" y="47"/>
                    </a:lnTo>
                    <a:lnTo>
                      <a:pt x="84" y="45"/>
                    </a:lnTo>
                    <a:lnTo>
                      <a:pt x="86" y="45"/>
                    </a:lnTo>
                    <a:lnTo>
                      <a:pt x="88" y="45"/>
                    </a:lnTo>
                    <a:lnTo>
                      <a:pt x="89" y="44"/>
                    </a:lnTo>
                    <a:lnTo>
                      <a:pt x="91" y="42"/>
                    </a:lnTo>
                    <a:lnTo>
                      <a:pt x="93" y="42"/>
                    </a:lnTo>
                    <a:lnTo>
                      <a:pt x="95" y="42"/>
                    </a:lnTo>
                    <a:lnTo>
                      <a:pt x="96" y="42"/>
                    </a:lnTo>
                    <a:lnTo>
                      <a:pt x="98" y="42"/>
                    </a:lnTo>
                    <a:lnTo>
                      <a:pt x="98" y="40"/>
                    </a:lnTo>
                    <a:lnTo>
                      <a:pt x="100" y="40"/>
                    </a:lnTo>
                    <a:lnTo>
                      <a:pt x="101" y="40"/>
                    </a:lnTo>
                    <a:lnTo>
                      <a:pt x="101" y="39"/>
                    </a:lnTo>
                    <a:lnTo>
                      <a:pt x="103" y="39"/>
                    </a:lnTo>
                    <a:lnTo>
                      <a:pt x="105" y="39"/>
                    </a:lnTo>
                    <a:lnTo>
                      <a:pt x="105" y="37"/>
                    </a:lnTo>
                    <a:lnTo>
                      <a:pt x="106" y="37"/>
                    </a:lnTo>
                    <a:lnTo>
                      <a:pt x="108" y="35"/>
                    </a:lnTo>
                    <a:lnTo>
                      <a:pt x="108" y="34"/>
                    </a:lnTo>
                    <a:lnTo>
                      <a:pt x="110" y="34"/>
                    </a:lnTo>
                    <a:lnTo>
                      <a:pt x="111" y="34"/>
                    </a:lnTo>
                    <a:lnTo>
                      <a:pt x="111" y="32"/>
                    </a:lnTo>
                    <a:lnTo>
                      <a:pt x="113" y="32"/>
                    </a:lnTo>
                    <a:lnTo>
                      <a:pt x="115" y="32"/>
                    </a:lnTo>
                    <a:lnTo>
                      <a:pt x="115" y="30"/>
                    </a:lnTo>
                    <a:lnTo>
                      <a:pt x="117" y="28"/>
                    </a:lnTo>
                    <a:lnTo>
                      <a:pt x="118" y="28"/>
                    </a:lnTo>
                    <a:lnTo>
                      <a:pt x="118" y="30"/>
                    </a:lnTo>
                    <a:lnTo>
                      <a:pt x="120" y="30"/>
                    </a:lnTo>
                    <a:lnTo>
                      <a:pt x="122" y="30"/>
                    </a:lnTo>
                    <a:lnTo>
                      <a:pt x="122" y="28"/>
                    </a:lnTo>
                    <a:lnTo>
                      <a:pt x="122" y="27"/>
                    </a:lnTo>
                    <a:lnTo>
                      <a:pt x="123" y="27"/>
                    </a:lnTo>
                    <a:lnTo>
                      <a:pt x="123" y="28"/>
                    </a:lnTo>
                    <a:lnTo>
                      <a:pt x="125" y="28"/>
                    </a:lnTo>
                    <a:lnTo>
                      <a:pt x="125" y="27"/>
                    </a:lnTo>
                    <a:lnTo>
                      <a:pt x="127" y="25"/>
                    </a:lnTo>
                    <a:lnTo>
                      <a:pt x="127" y="27"/>
                    </a:lnTo>
                    <a:lnTo>
                      <a:pt x="128" y="27"/>
                    </a:lnTo>
                    <a:lnTo>
                      <a:pt x="128" y="25"/>
                    </a:lnTo>
                    <a:lnTo>
                      <a:pt x="130" y="25"/>
                    </a:lnTo>
                    <a:lnTo>
                      <a:pt x="130" y="23"/>
                    </a:lnTo>
                    <a:lnTo>
                      <a:pt x="130" y="22"/>
                    </a:lnTo>
                    <a:lnTo>
                      <a:pt x="132" y="22"/>
                    </a:lnTo>
                    <a:lnTo>
                      <a:pt x="134" y="22"/>
                    </a:lnTo>
                    <a:lnTo>
                      <a:pt x="134" y="20"/>
                    </a:lnTo>
                    <a:lnTo>
                      <a:pt x="134" y="18"/>
                    </a:lnTo>
                    <a:lnTo>
                      <a:pt x="135" y="18"/>
                    </a:lnTo>
                    <a:lnTo>
                      <a:pt x="137" y="18"/>
                    </a:lnTo>
                    <a:lnTo>
                      <a:pt x="139" y="20"/>
                    </a:lnTo>
                    <a:lnTo>
                      <a:pt x="139" y="18"/>
                    </a:lnTo>
                    <a:lnTo>
                      <a:pt x="140" y="17"/>
                    </a:lnTo>
                    <a:lnTo>
                      <a:pt x="142" y="15"/>
                    </a:lnTo>
                    <a:lnTo>
                      <a:pt x="144" y="17"/>
                    </a:lnTo>
                    <a:lnTo>
                      <a:pt x="147" y="18"/>
                    </a:lnTo>
                    <a:close/>
                    <a:moveTo>
                      <a:pt x="166" y="18"/>
                    </a:moveTo>
                    <a:lnTo>
                      <a:pt x="166" y="20"/>
                    </a:lnTo>
                    <a:lnTo>
                      <a:pt x="164" y="20"/>
                    </a:lnTo>
                    <a:lnTo>
                      <a:pt x="162" y="20"/>
                    </a:lnTo>
                    <a:lnTo>
                      <a:pt x="161" y="20"/>
                    </a:lnTo>
                    <a:lnTo>
                      <a:pt x="159" y="20"/>
                    </a:lnTo>
                    <a:lnTo>
                      <a:pt x="159" y="22"/>
                    </a:lnTo>
                    <a:lnTo>
                      <a:pt x="157" y="20"/>
                    </a:lnTo>
                    <a:lnTo>
                      <a:pt x="157" y="18"/>
                    </a:lnTo>
                    <a:lnTo>
                      <a:pt x="159" y="18"/>
                    </a:lnTo>
                    <a:lnTo>
                      <a:pt x="159" y="17"/>
                    </a:lnTo>
                    <a:lnTo>
                      <a:pt x="161" y="15"/>
                    </a:lnTo>
                    <a:lnTo>
                      <a:pt x="164" y="15"/>
                    </a:lnTo>
                    <a:lnTo>
                      <a:pt x="166" y="13"/>
                    </a:lnTo>
                    <a:lnTo>
                      <a:pt x="167" y="13"/>
                    </a:lnTo>
                    <a:lnTo>
                      <a:pt x="167" y="15"/>
                    </a:lnTo>
                    <a:lnTo>
                      <a:pt x="167" y="17"/>
                    </a:lnTo>
                    <a:lnTo>
                      <a:pt x="166" y="18"/>
                    </a:lnTo>
                    <a:close/>
                    <a:moveTo>
                      <a:pt x="171" y="10"/>
                    </a:moveTo>
                    <a:lnTo>
                      <a:pt x="171" y="8"/>
                    </a:lnTo>
                    <a:lnTo>
                      <a:pt x="171" y="6"/>
                    </a:lnTo>
                    <a:lnTo>
                      <a:pt x="171" y="5"/>
                    </a:lnTo>
                    <a:lnTo>
                      <a:pt x="171" y="3"/>
                    </a:lnTo>
                    <a:lnTo>
                      <a:pt x="171" y="1"/>
                    </a:lnTo>
                    <a:lnTo>
                      <a:pt x="172" y="1"/>
                    </a:lnTo>
                    <a:lnTo>
                      <a:pt x="172" y="0"/>
                    </a:lnTo>
                    <a:lnTo>
                      <a:pt x="174" y="0"/>
                    </a:lnTo>
                    <a:lnTo>
                      <a:pt x="176" y="0"/>
                    </a:lnTo>
                    <a:lnTo>
                      <a:pt x="176" y="1"/>
                    </a:lnTo>
                    <a:lnTo>
                      <a:pt x="176" y="3"/>
                    </a:lnTo>
                    <a:lnTo>
                      <a:pt x="176" y="6"/>
                    </a:lnTo>
                    <a:lnTo>
                      <a:pt x="174" y="6"/>
                    </a:lnTo>
                    <a:lnTo>
                      <a:pt x="174" y="8"/>
                    </a:lnTo>
                    <a:lnTo>
                      <a:pt x="172" y="8"/>
                    </a:lnTo>
                    <a:lnTo>
                      <a:pt x="172" y="10"/>
                    </a:lnTo>
                    <a:lnTo>
                      <a:pt x="171" y="10"/>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40" name="Freeform 237"/>
              <p:cNvSpPr>
                <a:spLocks/>
              </p:cNvSpPr>
              <p:nvPr/>
            </p:nvSpPr>
            <p:spPr bwMode="auto">
              <a:xfrm>
                <a:off x="4097338" y="1971675"/>
                <a:ext cx="949325" cy="863600"/>
              </a:xfrm>
              <a:custGeom>
                <a:avLst/>
                <a:gdLst>
                  <a:gd name="T0" fmla="*/ 258 w 598"/>
                  <a:gd name="T1" fmla="*/ 27 h 544"/>
                  <a:gd name="T2" fmla="*/ 294 w 598"/>
                  <a:gd name="T3" fmla="*/ 32 h 544"/>
                  <a:gd name="T4" fmla="*/ 368 w 598"/>
                  <a:gd name="T5" fmla="*/ 40 h 544"/>
                  <a:gd name="T6" fmla="*/ 434 w 598"/>
                  <a:gd name="T7" fmla="*/ 49 h 544"/>
                  <a:gd name="T8" fmla="*/ 465 w 598"/>
                  <a:gd name="T9" fmla="*/ 52 h 544"/>
                  <a:gd name="T10" fmla="*/ 527 w 598"/>
                  <a:gd name="T11" fmla="*/ 57 h 544"/>
                  <a:gd name="T12" fmla="*/ 554 w 598"/>
                  <a:gd name="T13" fmla="*/ 61 h 544"/>
                  <a:gd name="T14" fmla="*/ 598 w 598"/>
                  <a:gd name="T15" fmla="*/ 64 h 544"/>
                  <a:gd name="T16" fmla="*/ 597 w 598"/>
                  <a:gd name="T17" fmla="*/ 98 h 544"/>
                  <a:gd name="T18" fmla="*/ 595 w 598"/>
                  <a:gd name="T19" fmla="*/ 117 h 544"/>
                  <a:gd name="T20" fmla="*/ 590 w 598"/>
                  <a:gd name="T21" fmla="*/ 168 h 544"/>
                  <a:gd name="T22" fmla="*/ 587 w 598"/>
                  <a:gd name="T23" fmla="*/ 215 h 544"/>
                  <a:gd name="T24" fmla="*/ 585 w 598"/>
                  <a:gd name="T25" fmla="*/ 235 h 544"/>
                  <a:gd name="T26" fmla="*/ 583 w 598"/>
                  <a:gd name="T27" fmla="*/ 247 h 544"/>
                  <a:gd name="T28" fmla="*/ 582 w 598"/>
                  <a:gd name="T29" fmla="*/ 267 h 544"/>
                  <a:gd name="T30" fmla="*/ 576 w 598"/>
                  <a:gd name="T31" fmla="*/ 334 h 544"/>
                  <a:gd name="T32" fmla="*/ 575 w 598"/>
                  <a:gd name="T33" fmla="*/ 349 h 544"/>
                  <a:gd name="T34" fmla="*/ 571 w 598"/>
                  <a:gd name="T35" fmla="*/ 393 h 544"/>
                  <a:gd name="T36" fmla="*/ 570 w 598"/>
                  <a:gd name="T37" fmla="*/ 408 h 544"/>
                  <a:gd name="T38" fmla="*/ 570 w 598"/>
                  <a:gd name="T39" fmla="*/ 415 h 544"/>
                  <a:gd name="T40" fmla="*/ 570 w 598"/>
                  <a:gd name="T41" fmla="*/ 425 h 544"/>
                  <a:gd name="T42" fmla="*/ 570 w 598"/>
                  <a:gd name="T43" fmla="*/ 427 h 544"/>
                  <a:gd name="T44" fmla="*/ 566 w 598"/>
                  <a:gd name="T45" fmla="*/ 456 h 544"/>
                  <a:gd name="T46" fmla="*/ 565 w 598"/>
                  <a:gd name="T47" fmla="*/ 469 h 544"/>
                  <a:gd name="T48" fmla="*/ 565 w 598"/>
                  <a:gd name="T49" fmla="*/ 478 h 544"/>
                  <a:gd name="T50" fmla="*/ 565 w 598"/>
                  <a:gd name="T51" fmla="*/ 481 h 544"/>
                  <a:gd name="T52" fmla="*/ 563 w 598"/>
                  <a:gd name="T53" fmla="*/ 496 h 544"/>
                  <a:gd name="T54" fmla="*/ 563 w 598"/>
                  <a:gd name="T55" fmla="*/ 506 h 544"/>
                  <a:gd name="T56" fmla="*/ 559 w 598"/>
                  <a:gd name="T57" fmla="*/ 530 h 544"/>
                  <a:gd name="T58" fmla="*/ 559 w 598"/>
                  <a:gd name="T59" fmla="*/ 542 h 544"/>
                  <a:gd name="T60" fmla="*/ 556 w 598"/>
                  <a:gd name="T61" fmla="*/ 544 h 544"/>
                  <a:gd name="T62" fmla="*/ 546 w 598"/>
                  <a:gd name="T63" fmla="*/ 542 h 544"/>
                  <a:gd name="T64" fmla="*/ 492 w 598"/>
                  <a:gd name="T65" fmla="*/ 539 h 544"/>
                  <a:gd name="T66" fmla="*/ 461 w 598"/>
                  <a:gd name="T67" fmla="*/ 535 h 544"/>
                  <a:gd name="T68" fmla="*/ 399 w 598"/>
                  <a:gd name="T69" fmla="*/ 528 h 544"/>
                  <a:gd name="T70" fmla="*/ 371 w 598"/>
                  <a:gd name="T71" fmla="*/ 525 h 544"/>
                  <a:gd name="T72" fmla="*/ 366 w 598"/>
                  <a:gd name="T73" fmla="*/ 525 h 544"/>
                  <a:gd name="T74" fmla="*/ 249 w 598"/>
                  <a:gd name="T75" fmla="*/ 511 h 544"/>
                  <a:gd name="T76" fmla="*/ 109 w 598"/>
                  <a:gd name="T77" fmla="*/ 493 h 544"/>
                  <a:gd name="T78" fmla="*/ 95 w 598"/>
                  <a:gd name="T79" fmla="*/ 489 h 544"/>
                  <a:gd name="T80" fmla="*/ 43 w 598"/>
                  <a:gd name="T81" fmla="*/ 483 h 544"/>
                  <a:gd name="T82" fmla="*/ 7 w 598"/>
                  <a:gd name="T83" fmla="*/ 430 h 544"/>
                  <a:gd name="T84" fmla="*/ 22 w 598"/>
                  <a:gd name="T85" fmla="*/ 339 h 544"/>
                  <a:gd name="T86" fmla="*/ 26 w 598"/>
                  <a:gd name="T87" fmla="*/ 315 h 544"/>
                  <a:gd name="T88" fmla="*/ 38 w 598"/>
                  <a:gd name="T89" fmla="*/ 240 h 544"/>
                  <a:gd name="T90" fmla="*/ 39 w 598"/>
                  <a:gd name="T91" fmla="*/ 235 h 544"/>
                  <a:gd name="T92" fmla="*/ 39 w 598"/>
                  <a:gd name="T93" fmla="*/ 234 h 544"/>
                  <a:gd name="T94" fmla="*/ 39 w 598"/>
                  <a:gd name="T95" fmla="*/ 230 h 544"/>
                  <a:gd name="T96" fmla="*/ 41 w 598"/>
                  <a:gd name="T97" fmla="*/ 217 h 544"/>
                  <a:gd name="T98" fmla="*/ 43 w 598"/>
                  <a:gd name="T99" fmla="*/ 215 h 544"/>
                  <a:gd name="T100" fmla="*/ 51 w 598"/>
                  <a:gd name="T101" fmla="*/ 157 h 544"/>
                  <a:gd name="T102" fmla="*/ 51 w 598"/>
                  <a:gd name="T103" fmla="*/ 152 h 544"/>
                  <a:gd name="T104" fmla="*/ 56 w 598"/>
                  <a:gd name="T105" fmla="*/ 122 h 544"/>
                  <a:gd name="T106" fmla="*/ 65 w 598"/>
                  <a:gd name="T107" fmla="*/ 68 h 544"/>
                  <a:gd name="T108" fmla="*/ 70 w 598"/>
                  <a:gd name="T109" fmla="*/ 40 h 544"/>
                  <a:gd name="T110" fmla="*/ 77 w 598"/>
                  <a:gd name="T111" fmla="*/ 0 h 544"/>
                  <a:gd name="T112" fmla="*/ 112 w 598"/>
                  <a:gd name="T113" fmla="*/ 7 h 544"/>
                  <a:gd name="T114" fmla="*/ 153 w 598"/>
                  <a:gd name="T115" fmla="*/ 12 h 544"/>
                  <a:gd name="T116" fmla="*/ 209 w 598"/>
                  <a:gd name="T117" fmla="*/ 2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8" h="544">
                    <a:moveTo>
                      <a:pt x="221" y="22"/>
                    </a:moveTo>
                    <a:lnTo>
                      <a:pt x="222" y="22"/>
                    </a:lnTo>
                    <a:lnTo>
                      <a:pt x="224" y="22"/>
                    </a:lnTo>
                    <a:lnTo>
                      <a:pt x="258" y="27"/>
                    </a:lnTo>
                    <a:lnTo>
                      <a:pt x="260" y="27"/>
                    </a:lnTo>
                    <a:lnTo>
                      <a:pt x="261" y="27"/>
                    </a:lnTo>
                    <a:lnTo>
                      <a:pt x="285" y="30"/>
                    </a:lnTo>
                    <a:lnTo>
                      <a:pt x="294" y="32"/>
                    </a:lnTo>
                    <a:lnTo>
                      <a:pt x="310" y="34"/>
                    </a:lnTo>
                    <a:lnTo>
                      <a:pt x="332" y="37"/>
                    </a:lnTo>
                    <a:lnTo>
                      <a:pt x="332" y="37"/>
                    </a:lnTo>
                    <a:lnTo>
                      <a:pt x="368" y="40"/>
                    </a:lnTo>
                    <a:lnTo>
                      <a:pt x="373" y="42"/>
                    </a:lnTo>
                    <a:lnTo>
                      <a:pt x="387" y="44"/>
                    </a:lnTo>
                    <a:lnTo>
                      <a:pt x="387" y="44"/>
                    </a:lnTo>
                    <a:lnTo>
                      <a:pt x="434" y="49"/>
                    </a:lnTo>
                    <a:lnTo>
                      <a:pt x="451" y="51"/>
                    </a:lnTo>
                    <a:lnTo>
                      <a:pt x="460" y="52"/>
                    </a:lnTo>
                    <a:lnTo>
                      <a:pt x="460" y="52"/>
                    </a:lnTo>
                    <a:lnTo>
                      <a:pt x="465" y="52"/>
                    </a:lnTo>
                    <a:lnTo>
                      <a:pt x="522" y="57"/>
                    </a:lnTo>
                    <a:lnTo>
                      <a:pt x="526" y="57"/>
                    </a:lnTo>
                    <a:lnTo>
                      <a:pt x="527" y="57"/>
                    </a:lnTo>
                    <a:lnTo>
                      <a:pt x="527" y="57"/>
                    </a:lnTo>
                    <a:lnTo>
                      <a:pt x="527" y="57"/>
                    </a:lnTo>
                    <a:lnTo>
                      <a:pt x="546" y="59"/>
                    </a:lnTo>
                    <a:lnTo>
                      <a:pt x="546" y="61"/>
                    </a:lnTo>
                    <a:lnTo>
                      <a:pt x="554" y="61"/>
                    </a:lnTo>
                    <a:lnTo>
                      <a:pt x="554" y="61"/>
                    </a:lnTo>
                    <a:lnTo>
                      <a:pt x="568" y="62"/>
                    </a:lnTo>
                    <a:lnTo>
                      <a:pt x="568" y="62"/>
                    </a:lnTo>
                    <a:lnTo>
                      <a:pt x="598" y="64"/>
                    </a:lnTo>
                    <a:lnTo>
                      <a:pt x="597" y="93"/>
                    </a:lnTo>
                    <a:lnTo>
                      <a:pt x="597" y="93"/>
                    </a:lnTo>
                    <a:lnTo>
                      <a:pt x="597" y="98"/>
                    </a:lnTo>
                    <a:lnTo>
                      <a:pt x="597" y="98"/>
                    </a:lnTo>
                    <a:lnTo>
                      <a:pt x="597" y="100"/>
                    </a:lnTo>
                    <a:lnTo>
                      <a:pt x="597" y="101"/>
                    </a:lnTo>
                    <a:lnTo>
                      <a:pt x="597" y="101"/>
                    </a:lnTo>
                    <a:lnTo>
                      <a:pt x="595" y="117"/>
                    </a:lnTo>
                    <a:lnTo>
                      <a:pt x="595" y="120"/>
                    </a:lnTo>
                    <a:lnTo>
                      <a:pt x="595" y="122"/>
                    </a:lnTo>
                    <a:lnTo>
                      <a:pt x="592" y="162"/>
                    </a:lnTo>
                    <a:lnTo>
                      <a:pt x="590" y="168"/>
                    </a:lnTo>
                    <a:lnTo>
                      <a:pt x="588" y="191"/>
                    </a:lnTo>
                    <a:lnTo>
                      <a:pt x="588" y="191"/>
                    </a:lnTo>
                    <a:lnTo>
                      <a:pt x="588" y="201"/>
                    </a:lnTo>
                    <a:lnTo>
                      <a:pt x="587" y="215"/>
                    </a:lnTo>
                    <a:lnTo>
                      <a:pt x="587" y="215"/>
                    </a:lnTo>
                    <a:lnTo>
                      <a:pt x="585" y="234"/>
                    </a:lnTo>
                    <a:lnTo>
                      <a:pt x="585" y="234"/>
                    </a:lnTo>
                    <a:lnTo>
                      <a:pt x="585" y="235"/>
                    </a:lnTo>
                    <a:lnTo>
                      <a:pt x="585" y="237"/>
                    </a:lnTo>
                    <a:lnTo>
                      <a:pt x="585" y="244"/>
                    </a:lnTo>
                    <a:lnTo>
                      <a:pt x="585" y="244"/>
                    </a:lnTo>
                    <a:lnTo>
                      <a:pt x="583" y="247"/>
                    </a:lnTo>
                    <a:lnTo>
                      <a:pt x="583" y="252"/>
                    </a:lnTo>
                    <a:lnTo>
                      <a:pt x="583" y="257"/>
                    </a:lnTo>
                    <a:lnTo>
                      <a:pt x="583" y="266"/>
                    </a:lnTo>
                    <a:lnTo>
                      <a:pt x="582" y="267"/>
                    </a:lnTo>
                    <a:lnTo>
                      <a:pt x="582" y="269"/>
                    </a:lnTo>
                    <a:lnTo>
                      <a:pt x="582" y="269"/>
                    </a:lnTo>
                    <a:lnTo>
                      <a:pt x="580" y="305"/>
                    </a:lnTo>
                    <a:lnTo>
                      <a:pt x="576" y="334"/>
                    </a:lnTo>
                    <a:lnTo>
                      <a:pt x="576" y="334"/>
                    </a:lnTo>
                    <a:lnTo>
                      <a:pt x="576" y="345"/>
                    </a:lnTo>
                    <a:lnTo>
                      <a:pt x="575" y="349"/>
                    </a:lnTo>
                    <a:lnTo>
                      <a:pt x="575" y="349"/>
                    </a:lnTo>
                    <a:lnTo>
                      <a:pt x="575" y="350"/>
                    </a:lnTo>
                    <a:lnTo>
                      <a:pt x="575" y="350"/>
                    </a:lnTo>
                    <a:lnTo>
                      <a:pt x="575" y="350"/>
                    </a:lnTo>
                    <a:lnTo>
                      <a:pt x="571" y="393"/>
                    </a:lnTo>
                    <a:lnTo>
                      <a:pt x="571" y="395"/>
                    </a:lnTo>
                    <a:lnTo>
                      <a:pt x="571" y="403"/>
                    </a:lnTo>
                    <a:lnTo>
                      <a:pt x="571" y="405"/>
                    </a:lnTo>
                    <a:lnTo>
                      <a:pt x="570" y="408"/>
                    </a:lnTo>
                    <a:lnTo>
                      <a:pt x="570" y="408"/>
                    </a:lnTo>
                    <a:lnTo>
                      <a:pt x="570" y="410"/>
                    </a:lnTo>
                    <a:lnTo>
                      <a:pt x="570" y="413"/>
                    </a:lnTo>
                    <a:lnTo>
                      <a:pt x="570" y="415"/>
                    </a:lnTo>
                    <a:lnTo>
                      <a:pt x="570" y="422"/>
                    </a:lnTo>
                    <a:lnTo>
                      <a:pt x="570" y="422"/>
                    </a:lnTo>
                    <a:lnTo>
                      <a:pt x="570" y="423"/>
                    </a:lnTo>
                    <a:lnTo>
                      <a:pt x="570" y="425"/>
                    </a:lnTo>
                    <a:lnTo>
                      <a:pt x="570" y="425"/>
                    </a:lnTo>
                    <a:lnTo>
                      <a:pt x="570" y="425"/>
                    </a:lnTo>
                    <a:lnTo>
                      <a:pt x="570" y="427"/>
                    </a:lnTo>
                    <a:lnTo>
                      <a:pt x="570" y="427"/>
                    </a:lnTo>
                    <a:lnTo>
                      <a:pt x="568" y="433"/>
                    </a:lnTo>
                    <a:lnTo>
                      <a:pt x="568" y="435"/>
                    </a:lnTo>
                    <a:lnTo>
                      <a:pt x="568" y="439"/>
                    </a:lnTo>
                    <a:lnTo>
                      <a:pt x="566" y="456"/>
                    </a:lnTo>
                    <a:lnTo>
                      <a:pt x="566" y="461"/>
                    </a:lnTo>
                    <a:lnTo>
                      <a:pt x="566" y="467"/>
                    </a:lnTo>
                    <a:lnTo>
                      <a:pt x="565" y="467"/>
                    </a:lnTo>
                    <a:lnTo>
                      <a:pt x="565" y="469"/>
                    </a:lnTo>
                    <a:lnTo>
                      <a:pt x="565" y="471"/>
                    </a:lnTo>
                    <a:lnTo>
                      <a:pt x="565" y="472"/>
                    </a:lnTo>
                    <a:lnTo>
                      <a:pt x="565" y="476"/>
                    </a:lnTo>
                    <a:lnTo>
                      <a:pt x="565" y="478"/>
                    </a:lnTo>
                    <a:lnTo>
                      <a:pt x="565" y="478"/>
                    </a:lnTo>
                    <a:lnTo>
                      <a:pt x="565" y="479"/>
                    </a:lnTo>
                    <a:lnTo>
                      <a:pt x="565" y="479"/>
                    </a:lnTo>
                    <a:lnTo>
                      <a:pt x="565" y="481"/>
                    </a:lnTo>
                    <a:lnTo>
                      <a:pt x="565" y="483"/>
                    </a:lnTo>
                    <a:lnTo>
                      <a:pt x="563" y="494"/>
                    </a:lnTo>
                    <a:lnTo>
                      <a:pt x="563" y="494"/>
                    </a:lnTo>
                    <a:lnTo>
                      <a:pt x="563" y="496"/>
                    </a:lnTo>
                    <a:lnTo>
                      <a:pt x="563" y="496"/>
                    </a:lnTo>
                    <a:lnTo>
                      <a:pt x="563" y="505"/>
                    </a:lnTo>
                    <a:lnTo>
                      <a:pt x="563" y="505"/>
                    </a:lnTo>
                    <a:lnTo>
                      <a:pt x="563" y="506"/>
                    </a:lnTo>
                    <a:lnTo>
                      <a:pt x="561" y="510"/>
                    </a:lnTo>
                    <a:lnTo>
                      <a:pt x="561" y="510"/>
                    </a:lnTo>
                    <a:lnTo>
                      <a:pt x="561" y="511"/>
                    </a:lnTo>
                    <a:lnTo>
                      <a:pt x="559" y="530"/>
                    </a:lnTo>
                    <a:lnTo>
                      <a:pt x="559" y="532"/>
                    </a:lnTo>
                    <a:lnTo>
                      <a:pt x="559" y="533"/>
                    </a:lnTo>
                    <a:lnTo>
                      <a:pt x="559" y="533"/>
                    </a:lnTo>
                    <a:lnTo>
                      <a:pt x="559" y="542"/>
                    </a:lnTo>
                    <a:lnTo>
                      <a:pt x="559" y="542"/>
                    </a:lnTo>
                    <a:lnTo>
                      <a:pt x="559" y="544"/>
                    </a:lnTo>
                    <a:lnTo>
                      <a:pt x="558" y="544"/>
                    </a:lnTo>
                    <a:lnTo>
                      <a:pt x="556" y="544"/>
                    </a:lnTo>
                    <a:lnTo>
                      <a:pt x="554" y="544"/>
                    </a:lnTo>
                    <a:lnTo>
                      <a:pt x="553" y="544"/>
                    </a:lnTo>
                    <a:lnTo>
                      <a:pt x="546" y="542"/>
                    </a:lnTo>
                    <a:lnTo>
                      <a:pt x="546" y="542"/>
                    </a:lnTo>
                    <a:lnTo>
                      <a:pt x="546" y="542"/>
                    </a:lnTo>
                    <a:lnTo>
                      <a:pt x="524" y="540"/>
                    </a:lnTo>
                    <a:lnTo>
                      <a:pt x="524" y="540"/>
                    </a:lnTo>
                    <a:lnTo>
                      <a:pt x="492" y="539"/>
                    </a:lnTo>
                    <a:lnTo>
                      <a:pt x="487" y="537"/>
                    </a:lnTo>
                    <a:lnTo>
                      <a:pt x="463" y="535"/>
                    </a:lnTo>
                    <a:lnTo>
                      <a:pt x="463" y="535"/>
                    </a:lnTo>
                    <a:lnTo>
                      <a:pt x="461" y="535"/>
                    </a:lnTo>
                    <a:lnTo>
                      <a:pt x="461" y="535"/>
                    </a:lnTo>
                    <a:lnTo>
                      <a:pt x="426" y="532"/>
                    </a:lnTo>
                    <a:lnTo>
                      <a:pt x="424" y="532"/>
                    </a:lnTo>
                    <a:lnTo>
                      <a:pt x="399" y="528"/>
                    </a:lnTo>
                    <a:lnTo>
                      <a:pt x="387" y="527"/>
                    </a:lnTo>
                    <a:lnTo>
                      <a:pt x="377" y="527"/>
                    </a:lnTo>
                    <a:lnTo>
                      <a:pt x="371" y="525"/>
                    </a:lnTo>
                    <a:lnTo>
                      <a:pt x="371" y="525"/>
                    </a:lnTo>
                    <a:lnTo>
                      <a:pt x="368" y="525"/>
                    </a:lnTo>
                    <a:lnTo>
                      <a:pt x="368" y="525"/>
                    </a:lnTo>
                    <a:lnTo>
                      <a:pt x="368" y="525"/>
                    </a:lnTo>
                    <a:lnTo>
                      <a:pt x="366" y="525"/>
                    </a:lnTo>
                    <a:lnTo>
                      <a:pt x="334" y="522"/>
                    </a:lnTo>
                    <a:lnTo>
                      <a:pt x="322" y="520"/>
                    </a:lnTo>
                    <a:lnTo>
                      <a:pt x="297" y="517"/>
                    </a:lnTo>
                    <a:lnTo>
                      <a:pt x="249" y="511"/>
                    </a:lnTo>
                    <a:lnTo>
                      <a:pt x="222" y="508"/>
                    </a:lnTo>
                    <a:lnTo>
                      <a:pt x="160" y="500"/>
                    </a:lnTo>
                    <a:lnTo>
                      <a:pt x="146" y="498"/>
                    </a:lnTo>
                    <a:lnTo>
                      <a:pt x="109" y="493"/>
                    </a:lnTo>
                    <a:lnTo>
                      <a:pt x="105" y="491"/>
                    </a:lnTo>
                    <a:lnTo>
                      <a:pt x="105" y="491"/>
                    </a:lnTo>
                    <a:lnTo>
                      <a:pt x="95" y="489"/>
                    </a:lnTo>
                    <a:lnTo>
                      <a:pt x="95" y="489"/>
                    </a:lnTo>
                    <a:lnTo>
                      <a:pt x="83" y="488"/>
                    </a:lnTo>
                    <a:lnTo>
                      <a:pt x="83" y="488"/>
                    </a:lnTo>
                    <a:lnTo>
                      <a:pt x="80" y="488"/>
                    </a:lnTo>
                    <a:lnTo>
                      <a:pt x="43" y="483"/>
                    </a:lnTo>
                    <a:lnTo>
                      <a:pt x="0" y="476"/>
                    </a:lnTo>
                    <a:lnTo>
                      <a:pt x="6" y="445"/>
                    </a:lnTo>
                    <a:lnTo>
                      <a:pt x="7" y="432"/>
                    </a:lnTo>
                    <a:lnTo>
                      <a:pt x="7" y="430"/>
                    </a:lnTo>
                    <a:lnTo>
                      <a:pt x="11" y="406"/>
                    </a:lnTo>
                    <a:lnTo>
                      <a:pt x="19" y="357"/>
                    </a:lnTo>
                    <a:lnTo>
                      <a:pt x="22" y="340"/>
                    </a:lnTo>
                    <a:lnTo>
                      <a:pt x="22" y="339"/>
                    </a:lnTo>
                    <a:lnTo>
                      <a:pt x="22" y="335"/>
                    </a:lnTo>
                    <a:lnTo>
                      <a:pt x="22" y="334"/>
                    </a:lnTo>
                    <a:lnTo>
                      <a:pt x="24" y="323"/>
                    </a:lnTo>
                    <a:lnTo>
                      <a:pt x="26" y="315"/>
                    </a:lnTo>
                    <a:lnTo>
                      <a:pt x="29" y="296"/>
                    </a:lnTo>
                    <a:lnTo>
                      <a:pt x="38" y="242"/>
                    </a:lnTo>
                    <a:lnTo>
                      <a:pt x="38" y="242"/>
                    </a:lnTo>
                    <a:lnTo>
                      <a:pt x="38" y="240"/>
                    </a:lnTo>
                    <a:lnTo>
                      <a:pt x="39" y="235"/>
                    </a:lnTo>
                    <a:lnTo>
                      <a:pt x="39" y="235"/>
                    </a:lnTo>
                    <a:lnTo>
                      <a:pt x="39" y="235"/>
                    </a:lnTo>
                    <a:lnTo>
                      <a:pt x="39" y="235"/>
                    </a:lnTo>
                    <a:lnTo>
                      <a:pt x="39" y="235"/>
                    </a:lnTo>
                    <a:lnTo>
                      <a:pt x="39" y="235"/>
                    </a:lnTo>
                    <a:lnTo>
                      <a:pt x="39" y="235"/>
                    </a:lnTo>
                    <a:lnTo>
                      <a:pt x="39" y="234"/>
                    </a:lnTo>
                    <a:lnTo>
                      <a:pt x="39" y="232"/>
                    </a:lnTo>
                    <a:lnTo>
                      <a:pt x="39" y="232"/>
                    </a:lnTo>
                    <a:lnTo>
                      <a:pt x="39" y="232"/>
                    </a:lnTo>
                    <a:lnTo>
                      <a:pt x="39" y="230"/>
                    </a:lnTo>
                    <a:lnTo>
                      <a:pt x="39" y="230"/>
                    </a:lnTo>
                    <a:lnTo>
                      <a:pt x="39" y="230"/>
                    </a:lnTo>
                    <a:lnTo>
                      <a:pt x="39" y="230"/>
                    </a:lnTo>
                    <a:lnTo>
                      <a:pt x="41" y="217"/>
                    </a:lnTo>
                    <a:lnTo>
                      <a:pt x="41" y="217"/>
                    </a:lnTo>
                    <a:lnTo>
                      <a:pt x="41" y="217"/>
                    </a:lnTo>
                    <a:lnTo>
                      <a:pt x="41" y="215"/>
                    </a:lnTo>
                    <a:lnTo>
                      <a:pt x="43" y="215"/>
                    </a:lnTo>
                    <a:lnTo>
                      <a:pt x="45" y="200"/>
                    </a:lnTo>
                    <a:lnTo>
                      <a:pt x="48" y="178"/>
                    </a:lnTo>
                    <a:lnTo>
                      <a:pt x="51" y="159"/>
                    </a:lnTo>
                    <a:lnTo>
                      <a:pt x="51" y="157"/>
                    </a:lnTo>
                    <a:lnTo>
                      <a:pt x="51" y="157"/>
                    </a:lnTo>
                    <a:lnTo>
                      <a:pt x="51" y="157"/>
                    </a:lnTo>
                    <a:lnTo>
                      <a:pt x="51" y="156"/>
                    </a:lnTo>
                    <a:lnTo>
                      <a:pt x="51" y="152"/>
                    </a:lnTo>
                    <a:lnTo>
                      <a:pt x="51" y="152"/>
                    </a:lnTo>
                    <a:lnTo>
                      <a:pt x="51" y="152"/>
                    </a:lnTo>
                    <a:lnTo>
                      <a:pt x="53" y="140"/>
                    </a:lnTo>
                    <a:lnTo>
                      <a:pt x="56" y="122"/>
                    </a:lnTo>
                    <a:lnTo>
                      <a:pt x="58" y="112"/>
                    </a:lnTo>
                    <a:lnTo>
                      <a:pt x="58" y="112"/>
                    </a:lnTo>
                    <a:lnTo>
                      <a:pt x="58" y="112"/>
                    </a:lnTo>
                    <a:lnTo>
                      <a:pt x="65" y="68"/>
                    </a:lnTo>
                    <a:lnTo>
                      <a:pt x="65" y="68"/>
                    </a:lnTo>
                    <a:lnTo>
                      <a:pt x="67" y="62"/>
                    </a:lnTo>
                    <a:lnTo>
                      <a:pt x="68" y="46"/>
                    </a:lnTo>
                    <a:lnTo>
                      <a:pt x="70" y="40"/>
                    </a:lnTo>
                    <a:lnTo>
                      <a:pt x="73" y="17"/>
                    </a:lnTo>
                    <a:lnTo>
                      <a:pt x="75" y="8"/>
                    </a:lnTo>
                    <a:lnTo>
                      <a:pt x="75" y="8"/>
                    </a:lnTo>
                    <a:lnTo>
                      <a:pt x="77" y="0"/>
                    </a:lnTo>
                    <a:lnTo>
                      <a:pt x="89" y="1"/>
                    </a:lnTo>
                    <a:lnTo>
                      <a:pt x="99" y="5"/>
                    </a:lnTo>
                    <a:lnTo>
                      <a:pt x="102" y="5"/>
                    </a:lnTo>
                    <a:lnTo>
                      <a:pt x="112" y="7"/>
                    </a:lnTo>
                    <a:lnTo>
                      <a:pt x="114" y="7"/>
                    </a:lnTo>
                    <a:lnTo>
                      <a:pt x="138" y="10"/>
                    </a:lnTo>
                    <a:lnTo>
                      <a:pt x="146" y="12"/>
                    </a:lnTo>
                    <a:lnTo>
                      <a:pt x="153" y="12"/>
                    </a:lnTo>
                    <a:lnTo>
                      <a:pt x="153" y="12"/>
                    </a:lnTo>
                    <a:lnTo>
                      <a:pt x="170" y="15"/>
                    </a:lnTo>
                    <a:lnTo>
                      <a:pt x="209" y="20"/>
                    </a:lnTo>
                    <a:lnTo>
                      <a:pt x="209" y="20"/>
                    </a:lnTo>
                    <a:lnTo>
                      <a:pt x="221" y="22"/>
                    </a:lnTo>
                    <a:close/>
                  </a:path>
                </a:pathLst>
              </a:custGeom>
              <a:solidFill>
                <a:srgbClr val="91A3FF"/>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41" name="Rectangle 238"/>
              <p:cNvSpPr>
                <a:spLocks noChangeArrowheads="1"/>
              </p:cNvSpPr>
              <p:nvPr/>
            </p:nvSpPr>
            <p:spPr bwMode="auto">
              <a:xfrm>
                <a:off x="5394326" y="4625975"/>
                <a:ext cx="98852"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TX</a:t>
                </a:r>
              </a:p>
            </p:txBody>
          </p:sp>
          <p:sp>
            <p:nvSpPr>
              <p:cNvPr id="242" name="Rectangle 239"/>
              <p:cNvSpPr>
                <a:spLocks noChangeArrowheads="1"/>
              </p:cNvSpPr>
              <p:nvPr/>
            </p:nvSpPr>
            <p:spPr bwMode="auto">
              <a:xfrm>
                <a:off x="2724151" y="3165475"/>
                <a:ext cx="106174"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CA</a:t>
                </a:r>
                <a:endParaRPr lang="en-US" altLang="en-US" sz="525">
                  <a:cs typeface="Arial" panose="020B0604020202020204" pitchFamily="34" charset="0"/>
                </a:endParaRPr>
              </a:p>
            </p:txBody>
          </p:sp>
          <p:sp>
            <p:nvSpPr>
              <p:cNvPr id="243" name="Rectangle 240"/>
              <p:cNvSpPr>
                <a:spLocks noChangeArrowheads="1"/>
              </p:cNvSpPr>
              <p:nvPr/>
            </p:nvSpPr>
            <p:spPr bwMode="auto">
              <a:xfrm>
                <a:off x="4403726" y="1576388"/>
                <a:ext cx="111667"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MT</a:t>
                </a:r>
                <a:endParaRPr lang="en-US" altLang="en-US" sz="525">
                  <a:cs typeface="Arial" panose="020B0604020202020204" pitchFamily="34" charset="0"/>
                </a:endParaRPr>
              </a:p>
            </p:txBody>
          </p:sp>
          <p:sp>
            <p:nvSpPr>
              <p:cNvPr id="244" name="Rectangle 241"/>
              <p:cNvSpPr>
                <a:spLocks noChangeArrowheads="1"/>
              </p:cNvSpPr>
              <p:nvPr/>
            </p:nvSpPr>
            <p:spPr bwMode="auto">
              <a:xfrm>
                <a:off x="3717926" y="3944938"/>
                <a:ext cx="98852"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AZ</a:t>
                </a:r>
              </a:p>
            </p:txBody>
          </p:sp>
          <p:sp>
            <p:nvSpPr>
              <p:cNvPr id="245" name="Rectangle 242"/>
              <p:cNvSpPr>
                <a:spLocks noChangeArrowheads="1"/>
              </p:cNvSpPr>
              <p:nvPr/>
            </p:nvSpPr>
            <p:spPr bwMode="auto">
              <a:xfrm>
                <a:off x="3665538" y="1973263"/>
                <a:ext cx="76885"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ID</a:t>
                </a:r>
              </a:p>
            </p:txBody>
          </p:sp>
          <p:sp>
            <p:nvSpPr>
              <p:cNvPr id="246" name="Rectangle 243"/>
              <p:cNvSpPr>
                <a:spLocks noChangeArrowheads="1"/>
              </p:cNvSpPr>
              <p:nvPr/>
            </p:nvSpPr>
            <p:spPr bwMode="auto">
              <a:xfrm>
                <a:off x="3217863" y="2859088"/>
                <a:ext cx="106174"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NV</a:t>
                </a:r>
                <a:endParaRPr lang="en-US" altLang="en-US" sz="525">
                  <a:cs typeface="Arial" panose="020B0604020202020204" pitchFamily="34" charset="0"/>
                </a:endParaRPr>
              </a:p>
            </p:txBody>
          </p:sp>
          <p:sp>
            <p:nvSpPr>
              <p:cNvPr id="247" name="Rectangle 244"/>
              <p:cNvSpPr>
                <a:spLocks noChangeArrowheads="1"/>
              </p:cNvSpPr>
              <p:nvPr/>
            </p:nvSpPr>
            <p:spPr bwMode="auto">
              <a:xfrm>
                <a:off x="4510087" y="4010025"/>
                <a:ext cx="118989"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NM</a:t>
                </a:r>
                <a:endParaRPr lang="en-US" altLang="en-US" sz="525">
                  <a:cs typeface="Arial" panose="020B0604020202020204" pitchFamily="34" charset="0"/>
                </a:endParaRPr>
              </a:p>
            </p:txBody>
          </p:sp>
          <p:sp>
            <p:nvSpPr>
              <p:cNvPr id="248" name="Rectangle 245"/>
              <p:cNvSpPr>
                <a:spLocks noChangeArrowheads="1"/>
              </p:cNvSpPr>
              <p:nvPr/>
            </p:nvSpPr>
            <p:spPr bwMode="auto">
              <a:xfrm>
                <a:off x="4668838" y="3151188"/>
                <a:ext cx="115328"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CO</a:t>
                </a:r>
                <a:endParaRPr lang="en-US" altLang="en-US" sz="525">
                  <a:cs typeface="Arial" panose="020B0604020202020204" pitchFamily="34" charset="0"/>
                </a:endParaRPr>
              </a:p>
            </p:txBody>
          </p:sp>
          <p:sp>
            <p:nvSpPr>
              <p:cNvPr id="249" name="Rectangle 246"/>
              <p:cNvSpPr>
                <a:spLocks noChangeArrowheads="1"/>
              </p:cNvSpPr>
              <p:nvPr/>
            </p:nvSpPr>
            <p:spPr bwMode="auto">
              <a:xfrm>
                <a:off x="6802438" y="2995613"/>
                <a:ext cx="64072"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IL</a:t>
                </a:r>
              </a:p>
            </p:txBody>
          </p:sp>
          <p:sp>
            <p:nvSpPr>
              <p:cNvPr id="250" name="Rectangle 247"/>
              <p:cNvSpPr>
                <a:spLocks noChangeArrowheads="1"/>
              </p:cNvSpPr>
              <p:nvPr/>
            </p:nvSpPr>
            <p:spPr bwMode="auto">
              <a:xfrm>
                <a:off x="2935288" y="1903413"/>
                <a:ext cx="115328"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rgbClr val="000000"/>
                    </a:solidFill>
                    <a:cs typeface="Arial" panose="020B0604020202020204" pitchFamily="34" charset="0"/>
                  </a:rPr>
                  <a:t>OR</a:t>
                </a:r>
                <a:endParaRPr lang="en-US" altLang="en-US" sz="525" dirty="0">
                  <a:cs typeface="Arial" panose="020B0604020202020204" pitchFamily="34" charset="0"/>
                </a:endParaRPr>
              </a:p>
            </p:txBody>
          </p:sp>
          <p:sp>
            <p:nvSpPr>
              <p:cNvPr id="251" name="Rectangle 248"/>
              <p:cNvSpPr>
                <a:spLocks noChangeArrowheads="1"/>
              </p:cNvSpPr>
              <p:nvPr/>
            </p:nvSpPr>
            <p:spPr bwMode="auto">
              <a:xfrm>
                <a:off x="3903663" y="2987675"/>
                <a:ext cx="102513"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UT</a:t>
                </a:r>
                <a:endParaRPr lang="en-US" altLang="en-US" sz="525">
                  <a:cs typeface="Arial" panose="020B0604020202020204" pitchFamily="34" charset="0"/>
                </a:endParaRPr>
              </a:p>
            </p:txBody>
          </p:sp>
          <p:sp>
            <p:nvSpPr>
              <p:cNvPr id="252" name="Rectangle 249"/>
              <p:cNvSpPr>
                <a:spLocks noChangeArrowheads="1"/>
              </p:cNvSpPr>
              <p:nvPr/>
            </p:nvSpPr>
            <p:spPr bwMode="auto">
              <a:xfrm>
                <a:off x="5624513" y="3305175"/>
                <a:ext cx="102513"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KS</a:t>
                </a:r>
              </a:p>
            </p:txBody>
          </p:sp>
          <p:sp>
            <p:nvSpPr>
              <p:cNvPr id="253" name="Rectangle 250"/>
              <p:cNvSpPr>
                <a:spLocks noChangeArrowheads="1"/>
              </p:cNvSpPr>
              <p:nvPr/>
            </p:nvSpPr>
            <p:spPr bwMode="auto">
              <a:xfrm>
                <a:off x="4494213" y="2363788"/>
                <a:ext cx="124480"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WY</a:t>
                </a:r>
                <a:endParaRPr lang="en-US" altLang="en-US" sz="525">
                  <a:cs typeface="Arial" panose="020B0604020202020204" pitchFamily="34" charset="0"/>
                </a:endParaRPr>
              </a:p>
            </p:txBody>
          </p:sp>
          <p:sp>
            <p:nvSpPr>
              <p:cNvPr id="254" name="Rectangle 251"/>
              <p:cNvSpPr>
                <a:spLocks noChangeArrowheads="1"/>
              </p:cNvSpPr>
              <p:nvPr/>
            </p:nvSpPr>
            <p:spPr bwMode="auto">
              <a:xfrm>
                <a:off x="6294438" y="2624138"/>
                <a:ext cx="73223"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IA</a:t>
                </a:r>
                <a:endParaRPr lang="en-US" altLang="en-US" sz="525">
                  <a:cs typeface="Arial" panose="020B0604020202020204" pitchFamily="34" charset="0"/>
                </a:endParaRPr>
              </a:p>
            </p:txBody>
          </p:sp>
          <p:sp>
            <p:nvSpPr>
              <p:cNvPr id="255" name="Rectangle 252"/>
              <p:cNvSpPr>
                <a:spLocks noChangeArrowheads="1"/>
              </p:cNvSpPr>
              <p:nvPr/>
            </p:nvSpPr>
            <p:spPr bwMode="auto">
              <a:xfrm>
                <a:off x="5414963" y="2728913"/>
                <a:ext cx="106174"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NE</a:t>
                </a:r>
                <a:endParaRPr lang="en-US" altLang="en-US" sz="525">
                  <a:cs typeface="Arial" panose="020B0604020202020204" pitchFamily="34" charset="0"/>
                </a:endParaRPr>
              </a:p>
            </p:txBody>
          </p:sp>
          <p:sp>
            <p:nvSpPr>
              <p:cNvPr id="256" name="Rectangle 253"/>
              <p:cNvSpPr>
                <a:spLocks noChangeArrowheads="1"/>
              </p:cNvSpPr>
              <p:nvPr/>
            </p:nvSpPr>
            <p:spPr bwMode="auto">
              <a:xfrm>
                <a:off x="5418138" y="2159000"/>
                <a:ext cx="106174"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SD</a:t>
                </a:r>
                <a:endParaRPr lang="en-US" altLang="en-US" sz="525">
                  <a:cs typeface="Arial" panose="020B0604020202020204" pitchFamily="34" charset="0"/>
                </a:endParaRPr>
              </a:p>
            </p:txBody>
          </p:sp>
          <p:sp>
            <p:nvSpPr>
              <p:cNvPr id="257" name="Rectangle 254"/>
              <p:cNvSpPr>
                <a:spLocks noChangeArrowheads="1"/>
              </p:cNvSpPr>
              <p:nvPr/>
            </p:nvSpPr>
            <p:spPr bwMode="auto">
              <a:xfrm>
                <a:off x="6100763" y="1824038"/>
                <a:ext cx="118989"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MN</a:t>
                </a:r>
                <a:endParaRPr lang="en-US" altLang="en-US" sz="525">
                  <a:cs typeface="Arial" panose="020B0604020202020204" pitchFamily="34" charset="0"/>
                </a:endParaRPr>
              </a:p>
            </p:txBody>
          </p:sp>
          <p:sp>
            <p:nvSpPr>
              <p:cNvPr id="258" name="Rectangle 255"/>
              <p:cNvSpPr>
                <a:spLocks noChangeArrowheads="1"/>
              </p:cNvSpPr>
              <p:nvPr/>
            </p:nvSpPr>
            <p:spPr bwMode="auto">
              <a:xfrm>
                <a:off x="8121651" y="5014913"/>
                <a:ext cx="89700"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FL</a:t>
                </a:r>
              </a:p>
            </p:txBody>
          </p:sp>
          <p:sp>
            <p:nvSpPr>
              <p:cNvPr id="259" name="Rectangle 256"/>
              <p:cNvSpPr>
                <a:spLocks noChangeArrowheads="1"/>
              </p:cNvSpPr>
              <p:nvPr/>
            </p:nvSpPr>
            <p:spPr bwMode="auto">
              <a:xfrm>
                <a:off x="5416551" y="1585913"/>
                <a:ext cx="109835"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chemeClr val="bg1"/>
                    </a:solidFill>
                    <a:cs typeface="Arial" panose="020B0604020202020204" pitchFamily="34" charset="0"/>
                  </a:rPr>
                  <a:t>ND</a:t>
                </a:r>
              </a:p>
            </p:txBody>
          </p:sp>
          <p:sp>
            <p:nvSpPr>
              <p:cNvPr id="260" name="Rectangle 257"/>
              <p:cNvSpPr>
                <a:spLocks noChangeArrowheads="1"/>
              </p:cNvSpPr>
              <p:nvPr/>
            </p:nvSpPr>
            <p:spPr bwMode="auto">
              <a:xfrm>
                <a:off x="5756276" y="3862388"/>
                <a:ext cx="111667"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OK</a:t>
                </a:r>
              </a:p>
            </p:txBody>
          </p:sp>
          <p:sp>
            <p:nvSpPr>
              <p:cNvPr id="261" name="Rectangle 258"/>
              <p:cNvSpPr>
                <a:spLocks noChangeArrowheads="1"/>
              </p:cNvSpPr>
              <p:nvPr/>
            </p:nvSpPr>
            <p:spPr bwMode="auto">
              <a:xfrm>
                <a:off x="6640514" y="2119313"/>
                <a:ext cx="95191"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WI</a:t>
                </a:r>
                <a:endParaRPr lang="en-US" altLang="en-US" sz="525">
                  <a:cs typeface="Arial" panose="020B0604020202020204" pitchFamily="34" charset="0"/>
                </a:endParaRPr>
              </a:p>
            </p:txBody>
          </p:sp>
          <p:sp>
            <p:nvSpPr>
              <p:cNvPr id="262" name="Rectangle 259"/>
              <p:cNvSpPr>
                <a:spLocks noChangeArrowheads="1"/>
              </p:cNvSpPr>
              <p:nvPr/>
            </p:nvSpPr>
            <p:spPr bwMode="auto">
              <a:xfrm>
                <a:off x="6388102" y="3328988"/>
                <a:ext cx="124480"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MO</a:t>
                </a:r>
              </a:p>
            </p:txBody>
          </p:sp>
          <p:sp>
            <p:nvSpPr>
              <p:cNvPr id="263" name="Rectangle 260"/>
              <p:cNvSpPr>
                <a:spLocks noChangeArrowheads="1"/>
              </p:cNvSpPr>
              <p:nvPr/>
            </p:nvSpPr>
            <p:spPr bwMode="auto">
              <a:xfrm>
                <a:off x="3230563" y="1247776"/>
                <a:ext cx="124480"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WA</a:t>
                </a:r>
                <a:endParaRPr lang="en-US" altLang="en-US" sz="525">
                  <a:cs typeface="Arial" panose="020B0604020202020204" pitchFamily="34" charset="0"/>
                </a:endParaRPr>
              </a:p>
            </p:txBody>
          </p:sp>
          <p:sp>
            <p:nvSpPr>
              <p:cNvPr id="264" name="Rectangle 261"/>
              <p:cNvSpPr>
                <a:spLocks noChangeArrowheads="1"/>
              </p:cNvSpPr>
              <p:nvPr/>
            </p:nvSpPr>
            <p:spPr bwMode="auto">
              <a:xfrm>
                <a:off x="7262812" y="4286250"/>
                <a:ext cx="93361"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AL</a:t>
                </a:r>
              </a:p>
            </p:txBody>
          </p:sp>
          <p:sp>
            <p:nvSpPr>
              <p:cNvPr id="265" name="Rectangle 262"/>
              <p:cNvSpPr>
                <a:spLocks noChangeArrowheads="1"/>
              </p:cNvSpPr>
              <p:nvPr/>
            </p:nvSpPr>
            <p:spPr bwMode="auto">
              <a:xfrm>
                <a:off x="7773988" y="4305300"/>
                <a:ext cx="111667"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GA</a:t>
                </a:r>
              </a:p>
            </p:txBody>
          </p:sp>
          <p:sp>
            <p:nvSpPr>
              <p:cNvPr id="266" name="Rectangle 263"/>
              <p:cNvSpPr>
                <a:spLocks noChangeArrowheads="1"/>
              </p:cNvSpPr>
              <p:nvPr/>
            </p:nvSpPr>
            <p:spPr bwMode="auto">
              <a:xfrm>
                <a:off x="6445251" y="4703763"/>
                <a:ext cx="93361"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chemeClr val="bg1"/>
                    </a:solidFill>
                    <a:cs typeface="Arial" panose="020B0604020202020204" pitchFamily="34" charset="0"/>
                  </a:rPr>
                  <a:t>LA</a:t>
                </a:r>
              </a:p>
            </p:txBody>
          </p:sp>
          <p:sp>
            <p:nvSpPr>
              <p:cNvPr id="267" name="Rectangle 264"/>
              <p:cNvSpPr>
                <a:spLocks noChangeArrowheads="1"/>
              </p:cNvSpPr>
              <p:nvPr/>
            </p:nvSpPr>
            <p:spPr bwMode="auto">
              <a:xfrm>
                <a:off x="6421438" y="3983038"/>
                <a:ext cx="106174"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chemeClr val="bg1"/>
                    </a:solidFill>
                    <a:cs typeface="Arial" panose="020B0604020202020204" pitchFamily="34" charset="0"/>
                  </a:rPr>
                  <a:t>AR</a:t>
                </a:r>
              </a:p>
            </p:txBody>
          </p:sp>
          <p:sp>
            <p:nvSpPr>
              <p:cNvPr id="268" name="Rectangle 265"/>
              <p:cNvSpPr>
                <a:spLocks noChangeArrowheads="1"/>
              </p:cNvSpPr>
              <p:nvPr/>
            </p:nvSpPr>
            <p:spPr bwMode="auto">
              <a:xfrm>
                <a:off x="7321551" y="2346325"/>
                <a:ext cx="86039"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chemeClr val="bg1"/>
                    </a:solidFill>
                    <a:cs typeface="Arial" panose="020B0604020202020204" pitchFamily="34" charset="0"/>
                  </a:rPr>
                  <a:t>MI</a:t>
                </a:r>
              </a:p>
            </p:txBody>
          </p:sp>
          <p:sp>
            <p:nvSpPr>
              <p:cNvPr id="269" name="Rectangle 266"/>
              <p:cNvSpPr>
                <a:spLocks noChangeArrowheads="1"/>
              </p:cNvSpPr>
              <p:nvPr/>
            </p:nvSpPr>
            <p:spPr bwMode="auto">
              <a:xfrm>
                <a:off x="7224713" y="2979739"/>
                <a:ext cx="76885"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IN</a:t>
                </a:r>
              </a:p>
            </p:txBody>
          </p:sp>
          <p:sp>
            <p:nvSpPr>
              <p:cNvPr id="270" name="Rectangle 267"/>
              <p:cNvSpPr>
                <a:spLocks noChangeArrowheads="1"/>
              </p:cNvSpPr>
              <p:nvPr/>
            </p:nvSpPr>
            <p:spPr bwMode="auto">
              <a:xfrm>
                <a:off x="8243888" y="2635250"/>
                <a:ext cx="102513"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PA</a:t>
                </a:r>
              </a:p>
            </p:txBody>
          </p:sp>
          <p:sp>
            <p:nvSpPr>
              <p:cNvPr id="271" name="Rectangle 268"/>
              <p:cNvSpPr>
                <a:spLocks noChangeArrowheads="1"/>
              </p:cNvSpPr>
              <p:nvPr/>
            </p:nvSpPr>
            <p:spPr bwMode="auto">
              <a:xfrm>
                <a:off x="8521701" y="2078038"/>
                <a:ext cx="106174"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NY</a:t>
                </a:r>
                <a:endParaRPr lang="en-US" altLang="en-US" sz="525">
                  <a:cs typeface="Arial" panose="020B0604020202020204" pitchFamily="34" charset="0"/>
                </a:endParaRPr>
              </a:p>
            </p:txBody>
          </p:sp>
          <p:sp>
            <p:nvSpPr>
              <p:cNvPr id="272" name="Rectangle 269"/>
              <p:cNvSpPr>
                <a:spLocks noChangeArrowheads="1"/>
              </p:cNvSpPr>
              <p:nvPr/>
            </p:nvSpPr>
            <p:spPr bwMode="auto">
              <a:xfrm>
                <a:off x="8226426" y="3652838"/>
                <a:ext cx="109835"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NC</a:t>
                </a:r>
              </a:p>
            </p:txBody>
          </p:sp>
          <p:sp>
            <p:nvSpPr>
              <p:cNvPr id="273" name="Rectangle 270"/>
              <p:cNvSpPr>
                <a:spLocks noChangeArrowheads="1"/>
              </p:cNvSpPr>
              <p:nvPr/>
            </p:nvSpPr>
            <p:spPr bwMode="auto">
              <a:xfrm>
                <a:off x="6831013" y="4319588"/>
                <a:ext cx="115328"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MS</a:t>
                </a:r>
              </a:p>
            </p:txBody>
          </p:sp>
          <p:sp>
            <p:nvSpPr>
              <p:cNvPr id="274" name="Rectangle 271"/>
              <p:cNvSpPr>
                <a:spLocks noChangeArrowheads="1"/>
              </p:cNvSpPr>
              <p:nvPr/>
            </p:nvSpPr>
            <p:spPr bwMode="auto">
              <a:xfrm>
                <a:off x="7208838" y="3751263"/>
                <a:ext cx="102513"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chemeClr val="bg1"/>
                    </a:solidFill>
                    <a:cs typeface="Arial" panose="020B0604020202020204" pitchFamily="34" charset="0"/>
                  </a:rPr>
                  <a:t>TN</a:t>
                </a:r>
              </a:p>
            </p:txBody>
          </p:sp>
          <p:sp>
            <p:nvSpPr>
              <p:cNvPr id="275" name="Rectangle 272"/>
              <p:cNvSpPr>
                <a:spLocks noChangeArrowheads="1"/>
              </p:cNvSpPr>
              <p:nvPr/>
            </p:nvSpPr>
            <p:spPr bwMode="auto">
              <a:xfrm>
                <a:off x="8283576" y="3289300"/>
                <a:ext cx="102513"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VA</a:t>
                </a:r>
              </a:p>
            </p:txBody>
          </p:sp>
          <p:sp>
            <p:nvSpPr>
              <p:cNvPr id="276" name="Rectangle 273"/>
              <p:cNvSpPr>
                <a:spLocks noChangeArrowheads="1"/>
              </p:cNvSpPr>
              <p:nvPr/>
            </p:nvSpPr>
            <p:spPr bwMode="auto">
              <a:xfrm>
                <a:off x="7461251" y="3413125"/>
                <a:ext cx="102513"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chemeClr val="bg1"/>
                    </a:solidFill>
                    <a:cs typeface="Arial" panose="020B0604020202020204" pitchFamily="34" charset="0"/>
                  </a:rPr>
                  <a:t>KY</a:t>
                </a:r>
              </a:p>
            </p:txBody>
          </p:sp>
          <p:sp>
            <p:nvSpPr>
              <p:cNvPr id="277" name="Rectangle 274"/>
              <p:cNvSpPr>
                <a:spLocks noChangeArrowheads="1"/>
              </p:cNvSpPr>
              <p:nvPr/>
            </p:nvSpPr>
            <p:spPr bwMode="auto">
              <a:xfrm>
                <a:off x="7631113" y="2851150"/>
                <a:ext cx="115328"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OH</a:t>
                </a:r>
              </a:p>
            </p:txBody>
          </p:sp>
          <p:sp>
            <p:nvSpPr>
              <p:cNvPr id="278" name="Rectangle 275"/>
              <p:cNvSpPr>
                <a:spLocks noChangeArrowheads="1"/>
              </p:cNvSpPr>
              <p:nvPr/>
            </p:nvSpPr>
            <p:spPr bwMode="auto">
              <a:xfrm>
                <a:off x="8099426" y="4010025"/>
                <a:ext cx="106174"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chemeClr val="bg1"/>
                    </a:solidFill>
                    <a:cs typeface="Arial" panose="020B0604020202020204" pitchFamily="34" charset="0"/>
                  </a:rPr>
                  <a:t>SC</a:t>
                </a:r>
              </a:p>
            </p:txBody>
          </p:sp>
          <p:sp>
            <p:nvSpPr>
              <p:cNvPr id="279" name="Rectangle 276"/>
              <p:cNvSpPr>
                <a:spLocks noChangeArrowheads="1"/>
              </p:cNvSpPr>
              <p:nvPr/>
            </p:nvSpPr>
            <p:spPr bwMode="auto">
              <a:xfrm>
                <a:off x="9090026" y="1514475"/>
                <a:ext cx="115328"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chemeClr val="bg1"/>
                    </a:solidFill>
                    <a:cs typeface="Arial" panose="020B0604020202020204" pitchFamily="34" charset="0"/>
                  </a:rPr>
                  <a:t>ME</a:t>
                </a:r>
              </a:p>
            </p:txBody>
          </p:sp>
          <p:sp>
            <p:nvSpPr>
              <p:cNvPr id="280" name="Rectangle 277"/>
              <p:cNvSpPr>
                <a:spLocks noChangeArrowheads="1"/>
              </p:cNvSpPr>
              <p:nvPr/>
            </p:nvSpPr>
            <p:spPr bwMode="auto">
              <a:xfrm>
                <a:off x="7927976" y="3116263"/>
                <a:ext cx="124480"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chemeClr val="bg1"/>
                    </a:solidFill>
                    <a:cs typeface="Arial" panose="020B0604020202020204" pitchFamily="34" charset="0"/>
                  </a:rPr>
                  <a:t>WV</a:t>
                </a:r>
              </a:p>
            </p:txBody>
          </p:sp>
          <p:sp>
            <p:nvSpPr>
              <p:cNvPr id="282" name="Rectangle 279"/>
              <p:cNvSpPr>
                <a:spLocks noChangeArrowheads="1"/>
              </p:cNvSpPr>
              <p:nvPr/>
            </p:nvSpPr>
            <p:spPr bwMode="auto">
              <a:xfrm>
                <a:off x="8757445" y="1835523"/>
                <a:ext cx="98852"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rgbClr val="000000"/>
                    </a:solidFill>
                    <a:cs typeface="Arial" panose="020B0604020202020204" pitchFamily="34" charset="0"/>
                  </a:rPr>
                  <a:t>VT</a:t>
                </a:r>
                <a:endParaRPr lang="en-US" altLang="en-US" sz="525" dirty="0">
                  <a:cs typeface="Arial" panose="020B0604020202020204" pitchFamily="34" charset="0"/>
                </a:endParaRPr>
              </a:p>
            </p:txBody>
          </p:sp>
          <p:sp>
            <p:nvSpPr>
              <p:cNvPr id="283" name="Rectangle 280"/>
              <p:cNvSpPr>
                <a:spLocks noChangeArrowheads="1"/>
              </p:cNvSpPr>
              <p:nvPr/>
            </p:nvSpPr>
            <p:spPr bwMode="auto">
              <a:xfrm>
                <a:off x="8924927" y="1997075"/>
                <a:ext cx="109835"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rgbClr val="000000"/>
                    </a:solidFill>
                    <a:cs typeface="Arial" panose="020B0604020202020204" pitchFamily="34" charset="0"/>
                  </a:rPr>
                  <a:t>NH</a:t>
                </a:r>
                <a:endParaRPr lang="en-US" altLang="en-US" sz="525" dirty="0">
                  <a:cs typeface="Arial" panose="020B0604020202020204" pitchFamily="34" charset="0"/>
                </a:endParaRPr>
              </a:p>
            </p:txBody>
          </p:sp>
          <p:sp>
            <p:nvSpPr>
              <p:cNvPr id="284" name="Rectangle 281"/>
              <p:cNvSpPr>
                <a:spLocks noChangeArrowheads="1"/>
              </p:cNvSpPr>
              <p:nvPr/>
            </p:nvSpPr>
            <p:spPr bwMode="auto">
              <a:xfrm>
                <a:off x="8717161" y="2796382"/>
                <a:ext cx="93361"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rgbClr val="000000"/>
                    </a:solidFill>
                    <a:cs typeface="Arial" panose="020B0604020202020204" pitchFamily="34" charset="0"/>
                  </a:rPr>
                  <a:t>NJ</a:t>
                </a:r>
                <a:endParaRPr lang="en-US" altLang="en-US" sz="525" dirty="0">
                  <a:cs typeface="Arial" panose="020B0604020202020204" pitchFamily="34" charset="0"/>
                </a:endParaRPr>
              </a:p>
            </p:txBody>
          </p:sp>
          <p:sp>
            <p:nvSpPr>
              <p:cNvPr id="285" name="Rectangle 282"/>
              <p:cNvSpPr>
                <a:spLocks noChangeArrowheads="1"/>
              </p:cNvSpPr>
              <p:nvPr/>
            </p:nvSpPr>
            <p:spPr bwMode="auto">
              <a:xfrm>
                <a:off x="8913813" y="2189163"/>
                <a:ext cx="115328"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MA</a:t>
                </a:r>
                <a:endParaRPr lang="en-US" altLang="en-US" sz="525">
                  <a:cs typeface="Arial" panose="020B0604020202020204" pitchFamily="34" charset="0"/>
                </a:endParaRPr>
              </a:p>
            </p:txBody>
          </p:sp>
          <p:sp>
            <p:nvSpPr>
              <p:cNvPr id="286" name="Rectangle 283"/>
              <p:cNvSpPr>
                <a:spLocks noChangeArrowheads="1"/>
              </p:cNvSpPr>
              <p:nvPr/>
            </p:nvSpPr>
            <p:spPr bwMode="auto">
              <a:xfrm>
                <a:off x="8840788" y="2351087"/>
                <a:ext cx="102513"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cs typeface="Arial" panose="020B0604020202020204" pitchFamily="34" charset="0"/>
                  </a:rPr>
                  <a:t>CT</a:t>
                </a:r>
                <a:endParaRPr lang="en-US" altLang="en-US" sz="525">
                  <a:cs typeface="Arial" panose="020B0604020202020204" pitchFamily="34" charset="0"/>
                </a:endParaRPr>
              </a:p>
            </p:txBody>
          </p:sp>
          <p:sp>
            <p:nvSpPr>
              <p:cNvPr id="287" name="Rectangle 284"/>
              <p:cNvSpPr>
                <a:spLocks noChangeArrowheads="1"/>
              </p:cNvSpPr>
              <p:nvPr/>
            </p:nvSpPr>
            <p:spPr bwMode="auto">
              <a:xfrm>
                <a:off x="8410853" y="2894013"/>
                <a:ext cx="118989"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chemeClr val="bg1"/>
                    </a:solidFill>
                    <a:cs typeface="Arial" panose="020B0604020202020204" pitchFamily="34" charset="0"/>
                  </a:rPr>
                  <a:t>MD</a:t>
                </a:r>
              </a:p>
            </p:txBody>
          </p:sp>
          <p:sp>
            <p:nvSpPr>
              <p:cNvPr id="288" name="Rectangle 285"/>
              <p:cNvSpPr>
                <a:spLocks noChangeArrowheads="1"/>
              </p:cNvSpPr>
              <p:nvPr/>
            </p:nvSpPr>
            <p:spPr bwMode="auto">
              <a:xfrm>
                <a:off x="8819209" y="2959100"/>
                <a:ext cx="127942"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rgbClr val="000000"/>
                    </a:solidFill>
                    <a:cs typeface="Arial" panose="020B0604020202020204" pitchFamily="34" charset="0"/>
                  </a:rPr>
                  <a:t>DE</a:t>
                </a:r>
                <a:endParaRPr lang="en-US" altLang="en-US" sz="525" dirty="0">
                  <a:cs typeface="Arial" panose="020B0604020202020204" pitchFamily="34" charset="0"/>
                </a:endParaRPr>
              </a:p>
            </p:txBody>
          </p:sp>
          <p:sp>
            <p:nvSpPr>
              <p:cNvPr id="289" name="Rectangle 286"/>
              <p:cNvSpPr>
                <a:spLocks noChangeArrowheads="1"/>
              </p:cNvSpPr>
              <p:nvPr/>
            </p:nvSpPr>
            <p:spPr bwMode="auto">
              <a:xfrm>
                <a:off x="9137344" y="2424113"/>
                <a:ext cx="76885" cy="92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rgbClr val="000000"/>
                    </a:solidFill>
                    <a:cs typeface="Arial" panose="020B0604020202020204" pitchFamily="34" charset="0"/>
                  </a:rPr>
                  <a:t>RI</a:t>
                </a:r>
                <a:endParaRPr lang="en-US" altLang="en-US" sz="525" dirty="0">
                  <a:cs typeface="Arial" panose="020B0604020202020204" pitchFamily="34" charset="0"/>
                </a:endParaRPr>
              </a:p>
            </p:txBody>
          </p:sp>
        </p:grpSp>
        <p:grpSp>
          <p:nvGrpSpPr>
            <p:cNvPr id="293" name="Group 292"/>
            <p:cNvGrpSpPr>
              <a:grpSpLocks noChangeAspect="1"/>
            </p:cNvGrpSpPr>
            <p:nvPr/>
          </p:nvGrpSpPr>
          <p:grpSpPr>
            <a:xfrm>
              <a:off x="1641313" y="4827817"/>
              <a:ext cx="1828800" cy="1362456"/>
              <a:chOff x="3113088" y="1522413"/>
              <a:chExt cx="5089525" cy="3784600"/>
            </a:xfrm>
          </p:grpSpPr>
          <p:sp>
            <p:nvSpPr>
              <p:cNvPr id="294" name="Freeform 5"/>
              <p:cNvSpPr>
                <a:spLocks noEditPoints="1"/>
              </p:cNvSpPr>
              <p:nvPr/>
            </p:nvSpPr>
            <p:spPr bwMode="auto">
              <a:xfrm>
                <a:off x="3113088" y="1522413"/>
                <a:ext cx="5089525" cy="3784600"/>
              </a:xfrm>
              <a:custGeom>
                <a:avLst/>
                <a:gdLst>
                  <a:gd name="T0" fmla="*/ 323 w 3206"/>
                  <a:gd name="T1" fmla="*/ 905 h 2384"/>
                  <a:gd name="T2" fmla="*/ 413 w 3206"/>
                  <a:gd name="T3" fmla="*/ 947 h 2384"/>
                  <a:gd name="T4" fmla="*/ 504 w 3206"/>
                  <a:gd name="T5" fmla="*/ 1012 h 2384"/>
                  <a:gd name="T6" fmla="*/ 914 w 3206"/>
                  <a:gd name="T7" fmla="*/ 1226 h 2384"/>
                  <a:gd name="T8" fmla="*/ 977 w 3206"/>
                  <a:gd name="T9" fmla="*/ 1265 h 2384"/>
                  <a:gd name="T10" fmla="*/ 1077 w 3206"/>
                  <a:gd name="T11" fmla="*/ 1256 h 2384"/>
                  <a:gd name="T12" fmla="*/ 1461 w 3206"/>
                  <a:gd name="T13" fmla="*/ 1445 h 2384"/>
                  <a:gd name="T14" fmla="*/ 1426 w 3206"/>
                  <a:gd name="T15" fmla="*/ 1410 h 2384"/>
                  <a:gd name="T16" fmla="*/ 2913 w 3206"/>
                  <a:gd name="T17" fmla="*/ 2237 h 2384"/>
                  <a:gd name="T18" fmla="*/ 2993 w 3206"/>
                  <a:gd name="T19" fmla="*/ 2260 h 2384"/>
                  <a:gd name="T20" fmla="*/ 2925 w 3206"/>
                  <a:gd name="T21" fmla="*/ 2295 h 2384"/>
                  <a:gd name="T22" fmla="*/ 2918 w 3206"/>
                  <a:gd name="T23" fmla="*/ 2169 h 2384"/>
                  <a:gd name="T24" fmla="*/ 1092 w 3206"/>
                  <a:gd name="T25" fmla="*/ 863 h 2384"/>
                  <a:gd name="T26" fmla="*/ 2941 w 3206"/>
                  <a:gd name="T27" fmla="*/ 2062 h 2384"/>
                  <a:gd name="T28" fmla="*/ 2985 w 3206"/>
                  <a:gd name="T29" fmla="*/ 2059 h 2384"/>
                  <a:gd name="T30" fmla="*/ 2880 w 3206"/>
                  <a:gd name="T31" fmla="*/ 2068 h 2384"/>
                  <a:gd name="T32" fmla="*/ 2009 w 3206"/>
                  <a:gd name="T33" fmla="*/ 1427 h 2384"/>
                  <a:gd name="T34" fmla="*/ 1906 w 3206"/>
                  <a:gd name="T35" fmla="*/ 1464 h 2384"/>
                  <a:gd name="T36" fmla="*/ 1913 w 3206"/>
                  <a:gd name="T37" fmla="*/ 1418 h 2384"/>
                  <a:gd name="T38" fmla="*/ 2930 w 3206"/>
                  <a:gd name="T39" fmla="*/ 1944 h 2384"/>
                  <a:gd name="T40" fmla="*/ 2997 w 3206"/>
                  <a:gd name="T41" fmla="*/ 1919 h 2384"/>
                  <a:gd name="T42" fmla="*/ 2960 w 3206"/>
                  <a:gd name="T43" fmla="*/ 1900 h 2384"/>
                  <a:gd name="T44" fmla="*/ 2018 w 3206"/>
                  <a:gd name="T45" fmla="*/ 1366 h 2384"/>
                  <a:gd name="T46" fmla="*/ 1569 w 3206"/>
                  <a:gd name="T47" fmla="*/ 715 h 2384"/>
                  <a:gd name="T48" fmla="*/ 2426 w 3206"/>
                  <a:gd name="T49" fmla="*/ 1310 h 2384"/>
                  <a:gd name="T50" fmla="*/ 1642 w 3206"/>
                  <a:gd name="T51" fmla="*/ 284 h 2384"/>
                  <a:gd name="T52" fmla="*/ 1860 w 3206"/>
                  <a:gd name="T53" fmla="*/ 146 h 2384"/>
                  <a:gd name="T54" fmla="*/ 2815 w 3206"/>
                  <a:gd name="T55" fmla="*/ 251 h 2384"/>
                  <a:gd name="T56" fmla="*/ 3009 w 3206"/>
                  <a:gd name="T57" fmla="*/ 448 h 2384"/>
                  <a:gd name="T58" fmla="*/ 2951 w 3206"/>
                  <a:gd name="T59" fmla="*/ 1726 h 2384"/>
                  <a:gd name="T60" fmla="*/ 3046 w 3206"/>
                  <a:gd name="T61" fmla="*/ 2338 h 2384"/>
                  <a:gd name="T62" fmla="*/ 3033 w 3206"/>
                  <a:gd name="T63" fmla="*/ 2228 h 2384"/>
                  <a:gd name="T64" fmla="*/ 3037 w 3206"/>
                  <a:gd name="T65" fmla="*/ 2127 h 2384"/>
                  <a:gd name="T66" fmla="*/ 2986 w 3206"/>
                  <a:gd name="T67" fmla="*/ 1783 h 2384"/>
                  <a:gd name="T68" fmla="*/ 2903 w 3206"/>
                  <a:gd name="T69" fmla="*/ 1799 h 2384"/>
                  <a:gd name="T70" fmla="*/ 2784 w 3206"/>
                  <a:gd name="T71" fmla="*/ 1621 h 2384"/>
                  <a:gd name="T72" fmla="*/ 2517 w 3206"/>
                  <a:gd name="T73" fmla="*/ 1382 h 2384"/>
                  <a:gd name="T74" fmla="*/ 2501 w 3206"/>
                  <a:gd name="T75" fmla="*/ 1335 h 2384"/>
                  <a:gd name="T76" fmla="*/ 2421 w 3206"/>
                  <a:gd name="T77" fmla="*/ 1261 h 2384"/>
                  <a:gd name="T78" fmla="*/ 2382 w 3206"/>
                  <a:gd name="T79" fmla="*/ 1354 h 2384"/>
                  <a:gd name="T80" fmla="*/ 2211 w 3206"/>
                  <a:gd name="T81" fmla="*/ 1329 h 2384"/>
                  <a:gd name="T82" fmla="*/ 2189 w 3206"/>
                  <a:gd name="T83" fmla="*/ 1296 h 2384"/>
                  <a:gd name="T84" fmla="*/ 2346 w 3206"/>
                  <a:gd name="T85" fmla="*/ 1176 h 2384"/>
                  <a:gd name="T86" fmla="*/ 2129 w 3206"/>
                  <a:gd name="T87" fmla="*/ 1214 h 2384"/>
                  <a:gd name="T88" fmla="*/ 2030 w 3206"/>
                  <a:gd name="T89" fmla="*/ 1263 h 2384"/>
                  <a:gd name="T90" fmla="*/ 1841 w 3206"/>
                  <a:gd name="T91" fmla="*/ 1328 h 2384"/>
                  <a:gd name="T92" fmla="*/ 1648 w 3206"/>
                  <a:gd name="T93" fmla="*/ 1347 h 2384"/>
                  <a:gd name="T94" fmla="*/ 1506 w 3206"/>
                  <a:gd name="T95" fmla="*/ 1349 h 2384"/>
                  <a:gd name="T96" fmla="*/ 1311 w 3206"/>
                  <a:gd name="T97" fmla="*/ 1303 h 2384"/>
                  <a:gd name="T98" fmla="*/ 1161 w 3206"/>
                  <a:gd name="T99" fmla="*/ 1249 h 2384"/>
                  <a:gd name="T100" fmla="*/ 1452 w 3206"/>
                  <a:gd name="T101" fmla="*/ 1321 h 2384"/>
                  <a:gd name="T102" fmla="*/ 1792 w 3206"/>
                  <a:gd name="T103" fmla="*/ 1197 h 2384"/>
                  <a:gd name="T104" fmla="*/ 1684 w 3206"/>
                  <a:gd name="T105" fmla="*/ 1026 h 2384"/>
                  <a:gd name="T106" fmla="*/ 1609 w 3206"/>
                  <a:gd name="T107" fmla="*/ 724 h 2384"/>
                  <a:gd name="T108" fmla="*/ 1644 w 3206"/>
                  <a:gd name="T109" fmla="*/ 595 h 2384"/>
                  <a:gd name="T110" fmla="*/ 1944 w 3206"/>
                  <a:gd name="T111" fmla="*/ 567 h 2384"/>
                  <a:gd name="T112" fmla="*/ 1997 w 3206"/>
                  <a:gd name="T113" fmla="*/ 450 h 2384"/>
                  <a:gd name="T114" fmla="*/ 1993 w 3206"/>
                  <a:gd name="T115" fmla="*/ 212 h 2384"/>
                  <a:gd name="T116" fmla="*/ 2197 w 3206"/>
                  <a:gd name="T117" fmla="*/ 377 h 2384"/>
                  <a:gd name="T118" fmla="*/ 2161 w 3206"/>
                  <a:gd name="T119" fmla="*/ 232 h 2384"/>
                  <a:gd name="T120" fmla="*/ 2416 w 3206"/>
                  <a:gd name="T121" fmla="*/ 29 h 2384"/>
                  <a:gd name="T122" fmla="*/ 141 w 3206"/>
                  <a:gd name="T123" fmla="*/ 661 h 2384"/>
                  <a:gd name="T124" fmla="*/ 16 w 3206"/>
                  <a:gd name="T125" fmla="*/ 370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06" h="2384">
                    <a:moveTo>
                      <a:pt x="201" y="849"/>
                    </a:moveTo>
                    <a:lnTo>
                      <a:pt x="199" y="848"/>
                    </a:lnTo>
                    <a:lnTo>
                      <a:pt x="199" y="846"/>
                    </a:lnTo>
                    <a:lnTo>
                      <a:pt x="204" y="843"/>
                    </a:lnTo>
                    <a:lnTo>
                      <a:pt x="208" y="843"/>
                    </a:lnTo>
                    <a:lnTo>
                      <a:pt x="208" y="844"/>
                    </a:lnTo>
                    <a:lnTo>
                      <a:pt x="208" y="846"/>
                    </a:lnTo>
                    <a:lnTo>
                      <a:pt x="206" y="848"/>
                    </a:lnTo>
                    <a:lnTo>
                      <a:pt x="204" y="848"/>
                    </a:lnTo>
                    <a:lnTo>
                      <a:pt x="201" y="849"/>
                    </a:lnTo>
                    <a:close/>
                    <a:moveTo>
                      <a:pt x="215" y="848"/>
                    </a:moveTo>
                    <a:lnTo>
                      <a:pt x="213" y="848"/>
                    </a:lnTo>
                    <a:lnTo>
                      <a:pt x="220" y="843"/>
                    </a:lnTo>
                    <a:lnTo>
                      <a:pt x="221" y="843"/>
                    </a:lnTo>
                    <a:lnTo>
                      <a:pt x="223" y="843"/>
                    </a:lnTo>
                    <a:lnTo>
                      <a:pt x="223" y="846"/>
                    </a:lnTo>
                    <a:lnTo>
                      <a:pt x="221" y="848"/>
                    </a:lnTo>
                    <a:lnTo>
                      <a:pt x="220" y="849"/>
                    </a:lnTo>
                    <a:lnTo>
                      <a:pt x="218" y="848"/>
                    </a:lnTo>
                    <a:lnTo>
                      <a:pt x="216" y="848"/>
                    </a:lnTo>
                    <a:lnTo>
                      <a:pt x="216" y="849"/>
                    </a:lnTo>
                    <a:lnTo>
                      <a:pt x="215" y="848"/>
                    </a:lnTo>
                    <a:close/>
                    <a:moveTo>
                      <a:pt x="263" y="825"/>
                    </a:moveTo>
                    <a:lnTo>
                      <a:pt x="262" y="823"/>
                    </a:lnTo>
                    <a:lnTo>
                      <a:pt x="263" y="818"/>
                    </a:lnTo>
                    <a:lnTo>
                      <a:pt x="263" y="816"/>
                    </a:lnTo>
                    <a:lnTo>
                      <a:pt x="267" y="815"/>
                    </a:lnTo>
                    <a:lnTo>
                      <a:pt x="270" y="816"/>
                    </a:lnTo>
                    <a:lnTo>
                      <a:pt x="270" y="818"/>
                    </a:lnTo>
                    <a:lnTo>
                      <a:pt x="270" y="820"/>
                    </a:lnTo>
                    <a:lnTo>
                      <a:pt x="270" y="822"/>
                    </a:lnTo>
                    <a:lnTo>
                      <a:pt x="269" y="825"/>
                    </a:lnTo>
                    <a:lnTo>
                      <a:pt x="265" y="827"/>
                    </a:lnTo>
                    <a:lnTo>
                      <a:pt x="263" y="825"/>
                    </a:lnTo>
                    <a:close/>
                    <a:moveTo>
                      <a:pt x="403" y="958"/>
                    </a:moveTo>
                    <a:lnTo>
                      <a:pt x="401" y="959"/>
                    </a:lnTo>
                    <a:lnTo>
                      <a:pt x="403" y="959"/>
                    </a:lnTo>
                    <a:lnTo>
                      <a:pt x="403" y="961"/>
                    </a:lnTo>
                    <a:lnTo>
                      <a:pt x="401" y="961"/>
                    </a:lnTo>
                    <a:lnTo>
                      <a:pt x="400" y="963"/>
                    </a:lnTo>
                    <a:lnTo>
                      <a:pt x="398" y="961"/>
                    </a:lnTo>
                    <a:lnTo>
                      <a:pt x="394" y="959"/>
                    </a:lnTo>
                    <a:lnTo>
                      <a:pt x="389" y="959"/>
                    </a:lnTo>
                    <a:lnTo>
                      <a:pt x="387" y="959"/>
                    </a:lnTo>
                    <a:lnTo>
                      <a:pt x="387" y="958"/>
                    </a:lnTo>
                    <a:lnTo>
                      <a:pt x="386" y="956"/>
                    </a:lnTo>
                    <a:lnTo>
                      <a:pt x="384" y="952"/>
                    </a:lnTo>
                    <a:lnTo>
                      <a:pt x="384" y="951"/>
                    </a:lnTo>
                    <a:lnTo>
                      <a:pt x="389" y="947"/>
                    </a:lnTo>
                    <a:lnTo>
                      <a:pt x="391" y="947"/>
                    </a:lnTo>
                    <a:lnTo>
                      <a:pt x="393" y="949"/>
                    </a:lnTo>
                    <a:lnTo>
                      <a:pt x="393" y="951"/>
                    </a:lnTo>
                    <a:lnTo>
                      <a:pt x="393" y="952"/>
                    </a:lnTo>
                    <a:lnTo>
                      <a:pt x="393" y="956"/>
                    </a:lnTo>
                    <a:lnTo>
                      <a:pt x="394" y="956"/>
                    </a:lnTo>
                    <a:lnTo>
                      <a:pt x="396" y="956"/>
                    </a:lnTo>
                    <a:lnTo>
                      <a:pt x="396" y="952"/>
                    </a:lnTo>
                    <a:lnTo>
                      <a:pt x="400" y="954"/>
                    </a:lnTo>
                    <a:lnTo>
                      <a:pt x="401" y="956"/>
                    </a:lnTo>
                    <a:lnTo>
                      <a:pt x="403" y="956"/>
                    </a:lnTo>
                    <a:lnTo>
                      <a:pt x="403" y="958"/>
                    </a:lnTo>
                    <a:close/>
                    <a:moveTo>
                      <a:pt x="311" y="849"/>
                    </a:moveTo>
                    <a:lnTo>
                      <a:pt x="312" y="853"/>
                    </a:lnTo>
                    <a:lnTo>
                      <a:pt x="316" y="855"/>
                    </a:lnTo>
                    <a:lnTo>
                      <a:pt x="314" y="860"/>
                    </a:lnTo>
                    <a:lnTo>
                      <a:pt x="312" y="862"/>
                    </a:lnTo>
                    <a:lnTo>
                      <a:pt x="311" y="862"/>
                    </a:lnTo>
                    <a:lnTo>
                      <a:pt x="312" y="867"/>
                    </a:lnTo>
                    <a:lnTo>
                      <a:pt x="316" y="872"/>
                    </a:lnTo>
                    <a:lnTo>
                      <a:pt x="321" y="874"/>
                    </a:lnTo>
                    <a:lnTo>
                      <a:pt x="324" y="877"/>
                    </a:lnTo>
                    <a:lnTo>
                      <a:pt x="323" y="879"/>
                    </a:lnTo>
                    <a:lnTo>
                      <a:pt x="321" y="879"/>
                    </a:lnTo>
                    <a:lnTo>
                      <a:pt x="317" y="877"/>
                    </a:lnTo>
                    <a:lnTo>
                      <a:pt x="316" y="876"/>
                    </a:lnTo>
                    <a:lnTo>
                      <a:pt x="311" y="872"/>
                    </a:lnTo>
                    <a:lnTo>
                      <a:pt x="311" y="874"/>
                    </a:lnTo>
                    <a:lnTo>
                      <a:pt x="309" y="876"/>
                    </a:lnTo>
                    <a:lnTo>
                      <a:pt x="307" y="876"/>
                    </a:lnTo>
                    <a:lnTo>
                      <a:pt x="304" y="876"/>
                    </a:lnTo>
                    <a:lnTo>
                      <a:pt x="302" y="877"/>
                    </a:lnTo>
                    <a:lnTo>
                      <a:pt x="302" y="879"/>
                    </a:lnTo>
                    <a:lnTo>
                      <a:pt x="300" y="879"/>
                    </a:lnTo>
                    <a:lnTo>
                      <a:pt x="298" y="879"/>
                    </a:lnTo>
                    <a:lnTo>
                      <a:pt x="297" y="877"/>
                    </a:lnTo>
                    <a:lnTo>
                      <a:pt x="298" y="876"/>
                    </a:lnTo>
                    <a:lnTo>
                      <a:pt x="297" y="876"/>
                    </a:lnTo>
                    <a:lnTo>
                      <a:pt x="295" y="876"/>
                    </a:lnTo>
                    <a:lnTo>
                      <a:pt x="293" y="877"/>
                    </a:lnTo>
                    <a:lnTo>
                      <a:pt x="291" y="877"/>
                    </a:lnTo>
                    <a:lnTo>
                      <a:pt x="291" y="879"/>
                    </a:lnTo>
                    <a:lnTo>
                      <a:pt x="290" y="883"/>
                    </a:lnTo>
                    <a:lnTo>
                      <a:pt x="288" y="883"/>
                    </a:lnTo>
                    <a:lnTo>
                      <a:pt x="288" y="881"/>
                    </a:lnTo>
                    <a:lnTo>
                      <a:pt x="288" y="879"/>
                    </a:lnTo>
                    <a:lnTo>
                      <a:pt x="290" y="877"/>
                    </a:lnTo>
                    <a:lnTo>
                      <a:pt x="291" y="876"/>
                    </a:lnTo>
                    <a:lnTo>
                      <a:pt x="288" y="869"/>
                    </a:lnTo>
                    <a:lnTo>
                      <a:pt x="286" y="869"/>
                    </a:lnTo>
                    <a:lnTo>
                      <a:pt x="286" y="867"/>
                    </a:lnTo>
                    <a:lnTo>
                      <a:pt x="286" y="865"/>
                    </a:lnTo>
                    <a:lnTo>
                      <a:pt x="290" y="863"/>
                    </a:lnTo>
                    <a:lnTo>
                      <a:pt x="293" y="869"/>
                    </a:lnTo>
                    <a:lnTo>
                      <a:pt x="297" y="870"/>
                    </a:lnTo>
                    <a:lnTo>
                      <a:pt x="298" y="870"/>
                    </a:lnTo>
                    <a:lnTo>
                      <a:pt x="300" y="869"/>
                    </a:lnTo>
                    <a:lnTo>
                      <a:pt x="302" y="867"/>
                    </a:lnTo>
                    <a:lnTo>
                      <a:pt x="302" y="865"/>
                    </a:lnTo>
                    <a:lnTo>
                      <a:pt x="302" y="863"/>
                    </a:lnTo>
                    <a:lnTo>
                      <a:pt x="298" y="862"/>
                    </a:lnTo>
                    <a:lnTo>
                      <a:pt x="298" y="860"/>
                    </a:lnTo>
                    <a:lnTo>
                      <a:pt x="298" y="858"/>
                    </a:lnTo>
                    <a:lnTo>
                      <a:pt x="300" y="856"/>
                    </a:lnTo>
                    <a:lnTo>
                      <a:pt x="298" y="849"/>
                    </a:lnTo>
                    <a:lnTo>
                      <a:pt x="298" y="846"/>
                    </a:lnTo>
                    <a:lnTo>
                      <a:pt x="298" y="844"/>
                    </a:lnTo>
                    <a:lnTo>
                      <a:pt x="300" y="844"/>
                    </a:lnTo>
                    <a:lnTo>
                      <a:pt x="302" y="844"/>
                    </a:lnTo>
                    <a:lnTo>
                      <a:pt x="304" y="843"/>
                    </a:lnTo>
                    <a:lnTo>
                      <a:pt x="305" y="844"/>
                    </a:lnTo>
                    <a:lnTo>
                      <a:pt x="307" y="844"/>
                    </a:lnTo>
                    <a:lnTo>
                      <a:pt x="309" y="846"/>
                    </a:lnTo>
                    <a:lnTo>
                      <a:pt x="311" y="848"/>
                    </a:lnTo>
                    <a:lnTo>
                      <a:pt x="311" y="849"/>
                    </a:lnTo>
                    <a:close/>
                    <a:moveTo>
                      <a:pt x="337" y="912"/>
                    </a:moveTo>
                    <a:lnTo>
                      <a:pt x="335" y="912"/>
                    </a:lnTo>
                    <a:lnTo>
                      <a:pt x="333" y="914"/>
                    </a:lnTo>
                    <a:lnTo>
                      <a:pt x="324" y="911"/>
                    </a:lnTo>
                    <a:lnTo>
                      <a:pt x="324" y="909"/>
                    </a:lnTo>
                    <a:lnTo>
                      <a:pt x="323" y="907"/>
                    </a:lnTo>
                    <a:lnTo>
                      <a:pt x="323" y="905"/>
                    </a:lnTo>
                    <a:lnTo>
                      <a:pt x="324" y="905"/>
                    </a:lnTo>
                    <a:lnTo>
                      <a:pt x="324" y="904"/>
                    </a:lnTo>
                    <a:lnTo>
                      <a:pt x="324" y="902"/>
                    </a:lnTo>
                    <a:lnTo>
                      <a:pt x="324" y="900"/>
                    </a:lnTo>
                    <a:lnTo>
                      <a:pt x="324" y="898"/>
                    </a:lnTo>
                    <a:lnTo>
                      <a:pt x="323" y="898"/>
                    </a:lnTo>
                    <a:lnTo>
                      <a:pt x="321" y="897"/>
                    </a:lnTo>
                    <a:lnTo>
                      <a:pt x="319" y="897"/>
                    </a:lnTo>
                    <a:lnTo>
                      <a:pt x="317" y="897"/>
                    </a:lnTo>
                    <a:lnTo>
                      <a:pt x="314" y="893"/>
                    </a:lnTo>
                    <a:lnTo>
                      <a:pt x="312" y="893"/>
                    </a:lnTo>
                    <a:lnTo>
                      <a:pt x="312" y="890"/>
                    </a:lnTo>
                    <a:lnTo>
                      <a:pt x="311" y="890"/>
                    </a:lnTo>
                    <a:lnTo>
                      <a:pt x="307" y="891"/>
                    </a:lnTo>
                    <a:lnTo>
                      <a:pt x="305" y="891"/>
                    </a:lnTo>
                    <a:lnTo>
                      <a:pt x="305" y="890"/>
                    </a:lnTo>
                    <a:lnTo>
                      <a:pt x="307" y="884"/>
                    </a:lnTo>
                    <a:lnTo>
                      <a:pt x="309" y="884"/>
                    </a:lnTo>
                    <a:lnTo>
                      <a:pt x="312" y="886"/>
                    </a:lnTo>
                    <a:lnTo>
                      <a:pt x="314" y="888"/>
                    </a:lnTo>
                    <a:lnTo>
                      <a:pt x="316" y="891"/>
                    </a:lnTo>
                    <a:lnTo>
                      <a:pt x="317" y="893"/>
                    </a:lnTo>
                    <a:lnTo>
                      <a:pt x="319" y="893"/>
                    </a:lnTo>
                    <a:lnTo>
                      <a:pt x="323" y="893"/>
                    </a:lnTo>
                    <a:lnTo>
                      <a:pt x="333" y="900"/>
                    </a:lnTo>
                    <a:lnTo>
                      <a:pt x="337" y="902"/>
                    </a:lnTo>
                    <a:lnTo>
                      <a:pt x="338" y="902"/>
                    </a:lnTo>
                    <a:lnTo>
                      <a:pt x="340" y="902"/>
                    </a:lnTo>
                    <a:lnTo>
                      <a:pt x="342" y="900"/>
                    </a:lnTo>
                    <a:lnTo>
                      <a:pt x="345" y="897"/>
                    </a:lnTo>
                    <a:lnTo>
                      <a:pt x="351" y="893"/>
                    </a:lnTo>
                    <a:lnTo>
                      <a:pt x="352" y="893"/>
                    </a:lnTo>
                    <a:lnTo>
                      <a:pt x="354" y="895"/>
                    </a:lnTo>
                    <a:lnTo>
                      <a:pt x="356" y="898"/>
                    </a:lnTo>
                    <a:lnTo>
                      <a:pt x="356" y="902"/>
                    </a:lnTo>
                    <a:lnTo>
                      <a:pt x="354" y="904"/>
                    </a:lnTo>
                    <a:lnTo>
                      <a:pt x="349" y="905"/>
                    </a:lnTo>
                    <a:lnTo>
                      <a:pt x="345" y="904"/>
                    </a:lnTo>
                    <a:lnTo>
                      <a:pt x="342" y="905"/>
                    </a:lnTo>
                    <a:lnTo>
                      <a:pt x="338" y="911"/>
                    </a:lnTo>
                    <a:lnTo>
                      <a:pt x="337" y="912"/>
                    </a:lnTo>
                    <a:close/>
                    <a:moveTo>
                      <a:pt x="420" y="965"/>
                    </a:moveTo>
                    <a:lnTo>
                      <a:pt x="422" y="968"/>
                    </a:lnTo>
                    <a:lnTo>
                      <a:pt x="424" y="968"/>
                    </a:lnTo>
                    <a:lnTo>
                      <a:pt x="424" y="970"/>
                    </a:lnTo>
                    <a:lnTo>
                      <a:pt x="417" y="968"/>
                    </a:lnTo>
                    <a:lnTo>
                      <a:pt x="417" y="966"/>
                    </a:lnTo>
                    <a:lnTo>
                      <a:pt x="419" y="966"/>
                    </a:lnTo>
                    <a:lnTo>
                      <a:pt x="420" y="965"/>
                    </a:lnTo>
                    <a:close/>
                    <a:moveTo>
                      <a:pt x="386" y="921"/>
                    </a:moveTo>
                    <a:lnTo>
                      <a:pt x="380" y="926"/>
                    </a:lnTo>
                    <a:lnTo>
                      <a:pt x="377" y="928"/>
                    </a:lnTo>
                    <a:lnTo>
                      <a:pt x="377" y="926"/>
                    </a:lnTo>
                    <a:lnTo>
                      <a:pt x="379" y="926"/>
                    </a:lnTo>
                    <a:lnTo>
                      <a:pt x="380" y="925"/>
                    </a:lnTo>
                    <a:lnTo>
                      <a:pt x="380" y="923"/>
                    </a:lnTo>
                    <a:lnTo>
                      <a:pt x="375" y="925"/>
                    </a:lnTo>
                    <a:lnTo>
                      <a:pt x="373" y="926"/>
                    </a:lnTo>
                    <a:lnTo>
                      <a:pt x="372" y="926"/>
                    </a:lnTo>
                    <a:lnTo>
                      <a:pt x="370" y="928"/>
                    </a:lnTo>
                    <a:lnTo>
                      <a:pt x="370" y="932"/>
                    </a:lnTo>
                    <a:lnTo>
                      <a:pt x="372" y="935"/>
                    </a:lnTo>
                    <a:lnTo>
                      <a:pt x="373" y="935"/>
                    </a:lnTo>
                    <a:lnTo>
                      <a:pt x="380" y="939"/>
                    </a:lnTo>
                    <a:lnTo>
                      <a:pt x="386" y="944"/>
                    </a:lnTo>
                    <a:lnTo>
                      <a:pt x="386" y="945"/>
                    </a:lnTo>
                    <a:lnTo>
                      <a:pt x="382" y="951"/>
                    </a:lnTo>
                    <a:lnTo>
                      <a:pt x="379" y="952"/>
                    </a:lnTo>
                    <a:lnTo>
                      <a:pt x="379" y="954"/>
                    </a:lnTo>
                    <a:lnTo>
                      <a:pt x="375" y="954"/>
                    </a:lnTo>
                    <a:lnTo>
                      <a:pt x="372" y="952"/>
                    </a:lnTo>
                    <a:lnTo>
                      <a:pt x="366" y="945"/>
                    </a:lnTo>
                    <a:lnTo>
                      <a:pt x="366" y="942"/>
                    </a:lnTo>
                    <a:lnTo>
                      <a:pt x="365" y="942"/>
                    </a:lnTo>
                    <a:lnTo>
                      <a:pt x="356" y="944"/>
                    </a:lnTo>
                    <a:lnTo>
                      <a:pt x="356" y="942"/>
                    </a:lnTo>
                    <a:lnTo>
                      <a:pt x="351" y="939"/>
                    </a:lnTo>
                    <a:lnTo>
                      <a:pt x="349" y="939"/>
                    </a:lnTo>
                    <a:lnTo>
                      <a:pt x="347" y="939"/>
                    </a:lnTo>
                    <a:lnTo>
                      <a:pt x="344" y="940"/>
                    </a:lnTo>
                    <a:lnTo>
                      <a:pt x="340" y="939"/>
                    </a:lnTo>
                    <a:lnTo>
                      <a:pt x="338" y="939"/>
                    </a:lnTo>
                    <a:lnTo>
                      <a:pt x="340" y="937"/>
                    </a:lnTo>
                    <a:lnTo>
                      <a:pt x="340" y="935"/>
                    </a:lnTo>
                    <a:lnTo>
                      <a:pt x="344" y="935"/>
                    </a:lnTo>
                    <a:lnTo>
                      <a:pt x="344" y="932"/>
                    </a:lnTo>
                    <a:lnTo>
                      <a:pt x="344" y="930"/>
                    </a:lnTo>
                    <a:lnTo>
                      <a:pt x="337" y="932"/>
                    </a:lnTo>
                    <a:lnTo>
                      <a:pt x="331" y="933"/>
                    </a:lnTo>
                    <a:lnTo>
                      <a:pt x="330" y="933"/>
                    </a:lnTo>
                    <a:lnTo>
                      <a:pt x="330" y="930"/>
                    </a:lnTo>
                    <a:lnTo>
                      <a:pt x="331" y="928"/>
                    </a:lnTo>
                    <a:lnTo>
                      <a:pt x="335" y="926"/>
                    </a:lnTo>
                    <a:lnTo>
                      <a:pt x="337" y="926"/>
                    </a:lnTo>
                    <a:lnTo>
                      <a:pt x="340" y="926"/>
                    </a:lnTo>
                    <a:lnTo>
                      <a:pt x="342" y="926"/>
                    </a:lnTo>
                    <a:lnTo>
                      <a:pt x="344" y="926"/>
                    </a:lnTo>
                    <a:lnTo>
                      <a:pt x="345" y="926"/>
                    </a:lnTo>
                    <a:lnTo>
                      <a:pt x="347" y="926"/>
                    </a:lnTo>
                    <a:lnTo>
                      <a:pt x="351" y="923"/>
                    </a:lnTo>
                    <a:lnTo>
                      <a:pt x="349" y="921"/>
                    </a:lnTo>
                    <a:lnTo>
                      <a:pt x="351" y="919"/>
                    </a:lnTo>
                    <a:lnTo>
                      <a:pt x="351" y="918"/>
                    </a:lnTo>
                    <a:lnTo>
                      <a:pt x="352" y="918"/>
                    </a:lnTo>
                    <a:lnTo>
                      <a:pt x="356" y="919"/>
                    </a:lnTo>
                    <a:lnTo>
                      <a:pt x="359" y="923"/>
                    </a:lnTo>
                    <a:lnTo>
                      <a:pt x="365" y="921"/>
                    </a:lnTo>
                    <a:lnTo>
                      <a:pt x="366" y="916"/>
                    </a:lnTo>
                    <a:lnTo>
                      <a:pt x="368" y="914"/>
                    </a:lnTo>
                    <a:lnTo>
                      <a:pt x="372" y="912"/>
                    </a:lnTo>
                    <a:lnTo>
                      <a:pt x="373" y="912"/>
                    </a:lnTo>
                    <a:lnTo>
                      <a:pt x="375" y="914"/>
                    </a:lnTo>
                    <a:lnTo>
                      <a:pt x="377" y="916"/>
                    </a:lnTo>
                    <a:lnTo>
                      <a:pt x="380" y="919"/>
                    </a:lnTo>
                    <a:lnTo>
                      <a:pt x="384" y="918"/>
                    </a:lnTo>
                    <a:lnTo>
                      <a:pt x="384" y="919"/>
                    </a:lnTo>
                    <a:lnTo>
                      <a:pt x="386" y="919"/>
                    </a:lnTo>
                    <a:lnTo>
                      <a:pt x="386" y="921"/>
                    </a:lnTo>
                    <a:close/>
                    <a:moveTo>
                      <a:pt x="408" y="949"/>
                    </a:moveTo>
                    <a:lnTo>
                      <a:pt x="405" y="949"/>
                    </a:lnTo>
                    <a:lnTo>
                      <a:pt x="405" y="947"/>
                    </a:lnTo>
                    <a:lnTo>
                      <a:pt x="403" y="940"/>
                    </a:lnTo>
                    <a:lnTo>
                      <a:pt x="403" y="939"/>
                    </a:lnTo>
                    <a:lnTo>
                      <a:pt x="405" y="935"/>
                    </a:lnTo>
                    <a:lnTo>
                      <a:pt x="407" y="933"/>
                    </a:lnTo>
                    <a:lnTo>
                      <a:pt x="408" y="933"/>
                    </a:lnTo>
                    <a:lnTo>
                      <a:pt x="412" y="932"/>
                    </a:lnTo>
                    <a:lnTo>
                      <a:pt x="415" y="932"/>
                    </a:lnTo>
                    <a:lnTo>
                      <a:pt x="419" y="937"/>
                    </a:lnTo>
                    <a:lnTo>
                      <a:pt x="415" y="947"/>
                    </a:lnTo>
                    <a:lnTo>
                      <a:pt x="413" y="947"/>
                    </a:lnTo>
                    <a:lnTo>
                      <a:pt x="412" y="947"/>
                    </a:lnTo>
                    <a:lnTo>
                      <a:pt x="410" y="945"/>
                    </a:lnTo>
                    <a:lnTo>
                      <a:pt x="408" y="947"/>
                    </a:lnTo>
                    <a:lnTo>
                      <a:pt x="408" y="949"/>
                    </a:lnTo>
                    <a:close/>
                    <a:moveTo>
                      <a:pt x="536" y="1066"/>
                    </a:moveTo>
                    <a:lnTo>
                      <a:pt x="537" y="1068"/>
                    </a:lnTo>
                    <a:lnTo>
                      <a:pt x="541" y="1073"/>
                    </a:lnTo>
                    <a:lnTo>
                      <a:pt x="541" y="1075"/>
                    </a:lnTo>
                    <a:lnTo>
                      <a:pt x="548" y="1080"/>
                    </a:lnTo>
                    <a:lnTo>
                      <a:pt x="551" y="1082"/>
                    </a:lnTo>
                    <a:lnTo>
                      <a:pt x="553" y="1085"/>
                    </a:lnTo>
                    <a:lnTo>
                      <a:pt x="553" y="1087"/>
                    </a:lnTo>
                    <a:lnTo>
                      <a:pt x="555" y="1089"/>
                    </a:lnTo>
                    <a:lnTo>
                      <a:pt x="557" y="1090"/>
                    </a:lnTo>
                    <a:lnTo>
                      <a:pt x="560" y="1094"/>
                    </a:lnTo>
                    <a:lnTo>
                      <a:pt x="558" y="1094"/>
                    </a:lnTo>
                    <a:lnTo>
                      <a:pt x="555" y="1092"/>
                    </a:lnTo>
                    <a:lnTo>
                      <a:pt x="553" y="1092"/>
                    </a:lnTo>
                    <a:lnTo>
                      <a:pt x="551" y="1089"/>
                    </a:lnTo>
                    <a:lnTo>
                      <a:pt x="546" y="1085"/>
                    </a:lnTo>
                    <a:lnTo>
                      <a:pt x="539" y="1080"/>
                    </a:lnTo>
                    <a:lnTo>
                      <a:pt x="534" y="1075"/>
                    </a:lnTo>
                    <a:lnTo>
                      <a:pt x="529" y="1071"/>
                    </a:lnTo>
                    <a:lnTo>
                      <a:pt x="527" y="1069"/>
                    </a:lnTo>
                    <a:lnTo>
                      <a:pt x="525" y="1066"/>
                    </a:lnTo>
                    <a:lnTo>
                      <a:pt x="522" y="1059"/>
                    </a:lnTo>
                    <a:lnTo>
                      <a:pt x="516" y="1055"/>
                    </a:lnTo>
                    <a:lnTo>
                      <a:pt x="515" y="1055"/>
                    </a:lnTo>
                    <a:lnTo>
                      <a:pt x="511" y="1050"/>
                    </a:lnTo>
                    <a:lnTo>
                      <a:pt x="511" y="1048"/>
                    </a:lnTo>
                    <a:lnTo>
                      <a:pt x="513" y="1043"/>
                    </a:lnTo>
                    <a:lnTo>
                      <a:pt x="511" y="1041"/>
                    </a:lnTo>
                    <a:lnTo>
                      <a:pt x="511" y="1040"/>
                    </a:lnTo>
                    <a:lnTo>
                      <a:pt x="511" y="1038"/>
                    </a:lnTo>
                    <a:lnTo>
                      <a:pt x="511" y="1036"/>
                    </a:lnTo>
                    <a:lnTo>
                      <a:pt x="513" y="1036"/>
                    </a:lnTo>
                    <a:lnTo>
                      <a:pt x="515" y="1040"/>
                    </a:lnTo>
                    <a:lnTo>
                      <a:pt x="518" y="1045"/>
                    </a:lnTo>
                    <a:lnTo>
                      <a:pt x="520" y="1050"/>
                    </a:lnTo>
                    <a:lnTo>
                      <a:pt x="522" y="1052"/>
                    </a:lnTo>
                    <a:lnTo>
                      <a:pt x="527" y="1054"/>
                    </a:lnTo>
                    <a:lnTo>
                      <a:pt x="532" y="1055"/>
                    </a:lnTo>
                    <a:lnTo>
                      <a:pt x="534" y="1055"/>
                    </a:lnTo>
                    <a:lnTo>
                      <a:pt x="536" y="1057"/>
                    </a:lnTo>
                    <a:lnTo>
                      <a:pt x="534" y="1059"/>
                    </a:lnTo>
                    <a:lnTo>
                      <a:pt x="536" y="1066"/>
                    </a:lnTo>
                    <a:close/>
                    <a:moveTo>
                      <a:pt x="593" y="1103"/>
                    </a:moveTo>
                    <a:lnTo>
                      <a:pt x="590" y="1097"/>
                    </a:lnTo>
                    <a:lnTo>
                      <a:pt x="590" y="1096"/>
                    </a:lnTo>
                    <a:lnTo>
                      <a:pt x="593" y="1094"/>
                    </a:lnTo>
                    <a:lnTo>
                      <a:pt x="600" y="1092"/>
                    </a:lnTo>
                    <a:lnTo>
                      <a:pt x="607" y="1094"/>
                    </a:lnTo>
                    <a:lnTo>
                      <a:pt x="609" y="1094"/>
                    </a:lnTo>
                    <a:lnTo>
                      <a:pt x="611" y="1096"/>
                    </a:lnTo>
                    <a:lnTo>
                      <a:pt x="612" y="1103"/>
                    </a:lnTo>
                    <a:lnTo>
                      <a:pt x="612" y="1104"/>
                    </a:lnTo>
                    <a:lnTo>
                      <a:pt x="612" y="1106"/>
                    </a:lnTo>
                    <a:lnTo>
                      <a:pt x="611" y="1106"/>
                    </a:lnTo>
                    <a:lnTo>
                      <a:pt x="602" y="1106"/>
                    </a:lnTo>
                    <a:lnTo>
                      <a:pt x="593" y="1103"/>
                    </a:lnTo>
                    <a:close/>
                    <a:moveTo>
                      <a:pt x="532" y="1024"/>
                    </a:moveTo>
                    <a:lnTo>
                      <a:pt x="530" y="1026"/>
                    </a:lnTo>
                    <a:lnTo>
                      <a:pt x="523" y="1028"/>
                    </a:lnTo>
                    <a:lnTo>
                      <a:pt x="520" y="1029"/>
                    </a:lnTo>
                    <a:lnTo>
                      <a:pt x="518" y="1028"/>
                    </a:lnTo>
                    <a:lnTo>
                      <a:pt x="518" y="1026"/>
                    </a:lnTo>
                    <a:lnTo>
                      <a:pt x="515" y="1022"/>
                    </a:lnTo>
                    <a:lnTo>
                      <a:pt x="513" y="1022"/>
                    </a:lnTo>
                    <a:lnTo>
                      <a:pt x="511" y="1024"/>
                    </a:lnTo>
                    <a:lnTo>
                      <a:pt x="511" y="1026"/>
                    </a:lnTo>
                    <a:lnTo>
                      <a:pt x="511" y="1029"/>
                    </a:lnTo>
                    <a:lnTo>
                      <a:pt x="511" y="1034"/>
                    </a:lnTo>
                    <a:lnTo>
                      <a:pt x="511" y="1036"/>
                    </a:lnTo>
                    <a:lnTo>
                      <a:pt x="508" y="1036"/>
                    </a:lnTo>
                    <a:lnTo>
                      <a:pt x="508" y="1034"/>
                    </a:lnTo>
                    <a:lnTo>
                      <a:pt x="508" y="1033"/>
                    </a:lnTo>
                    <a:lnTo>
                      <a:pt x="504" y="1029"/>
                    </a:lnTo>
                    <a:lnTo>
                      <a:pt x="503" y="1031"/>
                    </a:lnTo>
                    <a:lnTo>
                      <a:pt x="499" y="1026"/>
                    </a:lnTo>
                    <a:lnTo>
                      <a:pt x="497" y="1024"/>
                    </a:lnTo>
                    <a:lnTo>
                      <a:pt x="496" y="1024"/>
                    </a:lnTo>
                    <a:lnTo>
                      <a:pt x="494" y="1024"/>
                    </a:lnTo>
                    <a:lnTo>
                      <a:pt x="492" y="1024"/>
                    </a:lnTo>
                    <a:lnTo>
                      <a:pt x="489" y="1026"/>
                    </a:lnTo>
                    <a:lnTo>
                      <a:pt x="487" y="1022"/>
                    </a:lnTo>
                    <a:lnTo>
                      <a:pt x="483" y="1021"/>
                    </a:lnTo>
                    <a:lnTo>
                      <a:pt x="480" y="1019"/>
                    </a:lnTo>
                    <a:lnTo>
                      <a:pt x="480" y="1017"/>
                    </a:lnTo>
                    <a:lnTo>
                      <a:pt x="476" y="1017"/>
                    </a:lnTo>
                    <a:lnTo>
                      <a:pt x="471" y="1014"/>
                    </a:lnTo>
                    <a:lnTo>
                      <a:pt x="469" y="1012"/>
                    </a:lnTo>
                    <a:lnTo>
                      <a:pt x="469" y="1008"/>
                    </a:lnTo>
                    <a:lnTo>
                      <a:pt x="466" y="1001"/>
                    </a:lnTo>
                    <a:lnTo>
                      <a:pt x="461" y="998"/>
                    </a:lnTo>
                    <a:lnTo>
                      <a:pt x="459" y="998"/>
                    </a:lnTo>
                    <a:lnTo>
                      <a:pt x="457" y="998"/>
                    </a:lnTo>
                    <a:lnTo>
                      <a:pt x="452" y="994"/>
                    </a:lnTo>
                    <a:lnTo>
                      <a:pt x="450" y="991"/>
                    </a:lnTo>
                    <a:lnTo>
                      <a:pt x="445" y="984"/>
                    </a:lnTo>
                    <a:lnTo>
                      <a:pt x="443" y="984"/>
                    </a:lnTo>
                    <a:lnTo>
                      <a:pt x="443" y="982"/>
                    </a:lnTo>
                    <a:lnTo>
                      <a:pt x="443" y="980"/>
                    </a:lnTo>
                    <a:lnTo>
                      <a:pt x="445" y="980"/>
                    </a:lnTo>
                    <a:lnTo>
                      <a:pt x="452" y="986"/>
                    </a:lnTo>
                    <a:lnTo>
                      <a:pt x="455" y="987"/>
                    </a:lnTo>
                    <a:lnTo>
                      <a:pt x="455" y="989"/>
                    </a:lnTo>
                    <a:lnTo>
                      <a:pt x="455" y="991"/>
                    </a:lnTo>
                    <a:lnTo>
                      <a:pt x="455" y="993"/>
                    </a:lnTo>
                    <a:lnTo>
                      <a:pt x="459" y="993"/>
                    </a:lnTo>
                    <a:lnTo>
                      <a:pt x="462" y="994"/>
                    </a:lnTo>
                    <a:lnTo>
                      <a:pt x="462" y="996"/>
                    </a:lnTo>
                    <a:lnTo>
                      <a:pt x="466" y="996"/>
                    </a:lnTo>
                    <a:lnTo>
                      <a:pt x="468" y="996"/>
                    </a:lnTo>
                    <a:lnTo>
                      <a:pt x="469" y="994"/>
                    </a:lnTo>
                    <a:lnTo>
                      <a:pt x="471" y="994"/>
                    </a:lnTo>
                    <a:lnTo>
                      <a:pt x="473" y="998"/>
                    </a:lnTo>
                    <a:lnTo>
                      <a:pt x="473" y="1000"/>
                    </a:lnTo>
                    <a:lnTo>
                      <a:pt x="475" y="1003"/>
                    </a:lnTo>
                    <a:lnTo>
                      <a:pt x="482" y="1008"/>
                    </a:lnTo>
                    <a:lnTo>
                      <a:pt x="485" y="1010"/>
                    </a:lnTo>
                    <a:lnTo>
                      <a:pt x="489" y="1010"/>
                    </a:lnTo>
                    <a:lnTo>
                      <a:pt x="490" y="1010"/>
                    </a:lnTo>
                    <a:lnTo>
                      <a:pt x="492" y="1008"/>
                    </a:lnTo>
                    <a:lnTo>
                      <a:pt x="494" y="1010"/>
                    </a:lnTo>
                    <a:lnTo>
                      <a:pt x="496" y="1010"/>
                    </a:lnTo>
                    <a:lnTo>
                      <a:pt x="497" y="1012"/>
                    </a:lnTo>
                    <a:lnTo>
                      <a:pt x="499" y="1015"/>
                    </a:lnTo>
                    <a:lnTo>
                      <a:pt x="501" y="1015"/>
                    </a:lnTo>
                    <a:lnTo>
                      <a:pt x="499" y="1010"/>
                    </a:lnTo>
                    <a:lnTo>
                      <a:pt x="501" y="1010"/>
                    </a:lnTo>
                    <a:lnTo>
                      <a:pt x="504" y="1012"/>
                    </a:lnTo>
                    <a:lnTo>
                      <a:pt x="504" y="1015"/>
                    </a:lnTo>
                    <a:lnTo>
                      <a:pt x="506" y="1015"/>
                    </a:lnTo>
                    <a:lnTo>
                      <a:pt x="508" y="1017"/>
                    </a:lnTo>
                    <a:lnTo>
                      <a:pt x="513" y="1017"/>
                    </a:lnTo>
                    <a:lnTo>
                      <a:pt x="515" y="1015"/>
                    </a:lnTo>
                    <a:lnTo>
                      <a:pt x="513" y="1012"/>
                    </a:lnTo>
                    <a:lnTo>
                      <a:pt x="513" y="1010"/>
                    </a:lnTo>
                    <a:lnTo>
                      <a:pt x="511" y="1010"/>
                    </a:lnTo>
                    <a:lnTo>
                      <a:pt x="511" y="1008"/>
                    </a:lnTo>
                    <a:lnTo>
                      <a:pt x="509" y="1007"/>
                    </a:lnTo>
                    <a:lnTo>
                      <a:pt x="509" y="1003"/>
                    </a:lnTo>
                    <a:lnTo>
                      <a:pt x="509" y="1001"/>
                    </a:lnTo>
                    <a:lnTo>
                      <a:pt x="511" y="1001"/>
                    </a:lnTo>
                    <a:lnTo>
                      <a:pt x="513" y="1005"/>
                    </a:lnTo>
                    <a:lnTo>
                      <a:pt x="513" y="1007"/>
                    </a:lnTo>
                    <a:lnTo>
                      <a:pt x="515" y="1007"/>
                    </a:lnTo>
                    <a:lnTo>
                      <a:pt x="516" y="1007"/>
                    </a:lnTo>
                    <a:lnTo>
                      <a:pt x="518" y="1007"/>
                    </a:lnTo>
                    <a:lnTo>
                      <a:pt x="520" y="1005"/>
                    </a:lnTo>
                    <a:lnTo>
                      <a:pt x="520" y="1003"/>
                    </a:lnTo>
                    <a:lnTo>
                      <a:pt x="522" y="1003"/>
                    </a:lnTo>
                    <a:lnTo>
                      <a:pt x="532" y="1007"/>
                    </a:lnTo>
                    <a:lnTo>
                      <a:pt x="532" y="1008"/>
                    </a:lnTo>
                    <a:lnTo>
                      <a:pt x="534" y="1014"/>
                    </a:lnTo>
                    <a:lnTo>
                      <a:pt x="532" y="1021"/>
                    </a:lnTo>
                    <a:lnTo>
                      <a:pt x="532" y="1024"/>
                    </a:lnTo>
                    <a:close/>
                    <a:moveTo>
                      <a:pt x="674" y="1148"/>
                    </a:moveTo>
                    <a:lnTo>
                      <a:pt x="672" y="1148"/>
                    </a:lnTo>
                    <a:lnTo>
                      <a:pt x="670" y="1144"/>
                    </a:lnTo>
                    <a:lnTo>
                      <a:pt x="668" y="1144"/>
                    </a:lnTo>
                    <a:lnTo>
                      <a:pt x="670" y="1143"/>
                    </a:lnTo>
                    <a:lnTo>
                      <a:pt x="672" y="1141"/>
                    </a:lnTo>
                    <a:lnTo>
                      <a:pt x="674" y="1141"/>
                    </a:lnTo>
                    <a:lnTo>
                      <a:pt x="675" y="1139"/>
                    </a:lnTo>
                    <a:lnTo>
                      <a:pt x="677" y="1139"/>
                    </a:lnTo>
                    <a:lnTo>
                      <a:pt x="679" y="1141"/>
                    </a:lnTo>
                    <a:lnTo>
                      <a:pt x="679" y="1146"/>
                    </a:lnTo>
                    <a:lnTo>
                      <a:pt x="675" y="1148"/>
                    </a:lnTo>
                    <a:lnTo>
                      <a:pt x="674" y="1148"/>
                    </a:lnTo>
                    <a:close/>
                    <a:moveTo>
                      <a:pt x="721" y="1164"/>
                    </a:moveTo>
                    <a:lnTo>
                      <a:pt x="715" y="1165"/>
                    </a:lnTo>
                    <a:lnTo>
                      <a:pt x="714" y="1164"/>
                    </a:lnTo>
                    <a:lnTo>
                      <a:pt x="712" y="1164"/>
                    </a:lnTo>
                    <a:lnTo>
                      <a:pt x="712" y="1162"/>
                    </a:lnTo>
                    <a:lnTo>
                      <a:pt x="710" y="1162"/>
                    </a:lnTo>
                    <a:lnTo>
                      <a:pt x="707" y="1160"/>
                    </a:lnTo>
                    <a:lnTo>
                      <a:pt x="703" y="1162"/>
                    </a:lnTo>
                    <a:lnTo>
                      <a:pt x="701" y="1162"/>
                    </a:lnTo>
                    <a:lnTo>
                      <a:pt x="700" y="1158"/>
                    </a:lnTo>
                    <a:lnTo>
                      <a:pt x="703" y="1155"/>
                    </a:lnTo>
                    <a:lnTo>
                      <a:pt x="707" y="1153"/>
                    </a:lnTo>
                    <a:lnTo>
                      <a:pt x="708" y="1151"/>
                    </a:lnTo>
                    <a:lnTo>
                      <a:pt x="715" y="1153"/>
                    </a:lnTo>
                    <a:lnTo>
                      <a:pt x="721" y="1153"/>
                    </a:lnTo>
                    <a:lnTo>
                      <a:pt x="722" y="1155"/>
                    </a:lnTo>
                    <a:lnTo>
                      <a:pt x="722" y="1160"/>
                    </a:lnTo>
                    <a:lnTo>
                      <a:pt x="724" y="1162"/>
                    </a:lnTo>
                    <a:lnTo>
                      <a:pt x="722" y="1162"/>
                    </a:lnTo>
                    <a:lnTo>
                      <a:pt x="722" y="1164"/>
                    </a:lnTo>
                    <a:lnTo>
                      <a:pt x="721" y="1164"/>
                    </a:lnTo>
                    <a:close/>
                    <a:moveTo>
                      <a:pt x="750" y="1181"/>
                    </a:moveTo>
                    <a:lnTo>
                      <a:pt x="749" y="1179"/>
                    </a:lnTo>
                    <a:lnTo>
                      <a:pt x="745" y="1176"/>
                    </a:lnTo>
                    <a:lnTo>
                      <a:pt x="745" y="1174"/>
                    </a:lnTo>
                    <a:lnTo>
                      <a:pt x="752" y="1171"/>
                    </a:lnTo>
                    <a:lnTo>
                      <a:pt x="754" y="1172"/>
                    </a:lnTo>
                    <a:lnTo>
                      <a:pt x="756" y="1176"/>
                    </a:lnTo>
                    <a:lnTo>
                      <a:pt x="756" y="1178"/>
                    </a:lnTo>
                    <a:lnTo>
                      <a:pt x="754" y="1179"/>
                    </a:lnTo>
                    <a:lnTo>
                      <a:pt x="750" y="1181"/>
                    </a:lnTo>
                    <a:close/>
                    <a:moveTo>
                      <a:pt x="782" y="1188"/>
                    </a:moveTo>
                    <a:lnTo>
                      <a:pt x="778" y="1190"/>
                    </a:lnTo>
                    <a:lnTo>
                      <a:pt x="775" y="1192"/>
                    </a:lnTo>
                    <a:lnTo>
                      <a:pt x="771" y="1190"/>
                    </a:lnTo>
                    <a:lnTo>
                      <a:pt x="770" y="1183"/>
                    </a:lnTo>
                    <a:lnTo>
                      <a:pt x="768" y="1181"/>
                    </a:lnTo>
                    <a:lnTo>
                      <a:pt x="766" y="1181"/>
                    </a:lnTo>
                    <a:lnTo>
                      <a:pt x="764" y="1181"/>
                    </a:lnTo>
                    <a:lnTo>
                      <a:pt x="763" y="1181"/>
                    </a:lnTo>
                    <a:lnTo>
                      <a:pt x="763" y="1179"/>
                    </a:lnTo>
                    <a:lnTo>
                      <a:pt x="761" y="1178"/>
                    </a:lnTo>
                    <a:lnTo>
                      <a:pt x="763" y="1174"/>
                    </a:lnTo>
                    <a:lnTo>
                      <a:pt x="764" y="1172"/>
                    </a:lnTo>
                    <a:lnTo>
                      <a:pt x="766" y="1172"/>
                    </a:lnTo>
                    <a:lnTo>
                      <a:pt x="768" y="1172"/>
                    </a:lnTo>
                    <a:lnTo>
                      <a:pt x="770" y="1174"/>
                    </a:lnTo>
                    <a:lnTo>
                      <a:pt x="770" y="1178"/>
                    </a:lnTo>
                    <a:lnTo>
                      <a:pt x="773" y="1179"/>
                    </a:lnTo>
                    <a:lnTo>
                      <a:pt x="777" y="1179"/>
                    </a:lnTo>
                    <a:lnTo>
                      <a:pt x="780" y="1179"/>
                    </a:lnTo>
                    <a:lnTo>
                      <a:pt x="780" y="1181"/>
                    </a:lnTo>
                    <a:lnTo>
                      <a:pt x="782" y="1183"/>
                    </a:lnTo>
                    <a:lnTo>
                      <a:pt x="782" y="1188"/>
                    </a:lnTo>
                    <a:close/>
                    <a:moveTo>
                      <a:pt x="766" y="1171"/>
                    </a:moveTo>
                    <a:lnTo>
                      <a:pt x="764" y="1169"/>
                    </a:lnTo>
                    <a:lnTo>
                      <a:pt x="763" y="1167"/>
                    </a:lnTo>
                    <a:lnTo>
                      <a:pt x="763" y="1164"/>
                    </a:lnTo>
                    <a:lnTo>
                      <a:pt x="764" y="1164"/>
                    </a:lnTo>
                    <a:lnTo>
                      <a:pt x="766" y="1162"/>
                    </a:lnTo>
                    <a:lnTo>
                      <a:pt x="768" y="1162"/>
                    </a:lnTo>
                    <a:lnTo>
                      <a:pt x="770" y="1164"/>
                    </a:lnTo>
                    <a:lnTo>
                      <a:pt x="770" y="1165"/>
                    </a:lnTo>
                    <a:lnTo>
                      <a:pt x="770" y="1167"/>
                    </a:lnTo>
                    <a:lnTo>
                      <a:pt x="770" y="1169"/>
                    </a:lnTo>
                    <a:lnTo>
                      <a:pt x="768" y="1171"/>
                    </a:lnTo>
                    <a:lnTo>
                      <a:pt x="766" y="1171"/>
                    </a:lnTo>
                    <a:close/>
                    <a:moveTo>
                      <a:pt x="789" y="1178"/>
                    </a:moveTo>
                    <a:lnTo>
                      <a:pt x="787" y="1178"/>
                    </a:lnTo>
                    <a:lnTo>
                      <a:pt x="787" y="1176"/>
                    </a:lnTo>
                    <a:lnTo>
                      <a:pt x="787" y="1174"/>
                    </a:lnTo>
                    <a:lnTo>
                      <a:pt x="787" y="1172"/>
                    </a:lnTo>
                    <a:lnTo>
                      <a:pt x="792" y="1171"/>
                    </a:lnTo>
                    <a:lnTo>
                      <a:pt x="796" y="1171"/>
                    </a:lnTo>
                    <a:lnTo>
                      <a:pt x="796" y="1172"/>
                    </a:lnTo>
                    <a:lnTo>
                      <a:pt x="796" y="1174"/>
                    </a:lnTo>
                    <a:lnTo>
                      <a:pt x="794" y="1176"/>
                    </a:lnTo>
                    <a:lnTo>
                      <a:pt x="789" y="1178"/>
                    </a:lnTo>
                    <a:close/>
                    <a:moveTo>
                      <a:pt x="923" y="1213"/>
                    </a:moveTo>
                    <a:lnTo>
                      <a:pt x="927" y="1216"/>
                    </a:lnTo>
                    <a:lnTo>
                      <a:pt x="928" y="1216"/>
                    </a:lnTo>
                    <a:lnTo>
                      <a:pt x="928" y="1218"/>
                    </a:lnTo>
                    <a:lnTo>
                      <a:pt x="927" y="1218"/>
                    </a:lnTo>
                    <a:lnTo>
                      <a:pt x="927" y="1219"/>
                    </a:lnTo>
                    <a:lnTo>
                      <a:pt x="925" y="1219"/>
                    </a:lnTo>
                    <a:lnTo>
                      <a:pt x="923" y="1219"/>
                    </a:lnTo>
                    <a:lnTo>
                      <a:pt x="920" y="1219"/>
                    </a:lnTo>
                    <a:lnTo>
                      <a:pt x="918" y="1221"/>
                    </a:lnTo>
                    <a:lnTo>
                      <a:pt x="916" y="1221"/>
                    </a:lnTo>
                    <a:lnTo>
                      <a:pt x="916" y="1223"/>
                    </a:lnTo>
                    <a:lnTo>
                      <a:pt x="916" y="1225"/>
                    </a:lnTo>
                    <a:lnTo>
                      <a:pt x="914" y="1226"/>
                    </a:lnTo>
                    <a:lnTo>
                      <a:pt x="913" y="1226"/>
                    </a:lnTo>
                    <a:lnTo>
                      <a:pt x="911" y="1226"/>
                    </a:lnTo>
                    <a:lnTo>
                      <a:pt x="904" y="1225"/>
                    </a:lnTo>
                    <a:lnTo>
                      <a:pt x="902" y="1225"/>
                    </a:lnTo>
                    <a:lnTo>
                      <a:pt x="900" y="1225"/>
                    </a:lnTo>
                    <a:lnTo>
                      <a:pt x="897" y="1225"/>
                    </a:lnTo>
                    <a:lnTo>
                      <a:pt x="888" y="1223"/>
                    </a:lnTo>
                    <a:lnTo>
                      <a:pt x="885" y="1221"/>
                    </a:lnTo>
                    <a:lnTo>
                      <a:pt x="885" y="1219"/>
                    </a:lnTo>
                    <a:lnTo>
                      <a:pt x="881" y="1219"/>
                    </a:lnTo>
                    <a:lnTo>
                      <a:pt x="880" y="1219"/>
                    </a:lnTo>
                    <a:lnTo>
                      <a:pt x="878" y="1219"/>
                    </a:lnTo>
                    <a:lnTo>
                      <a:pt x="873" y="1221"/>
                    </a:lnTo>
                    <a:lnTo>
                      <a:pt x="871" y="1223"/>
                    </a:lnTo>
                    <a:lnTo>
                      <a:pt x="867" y="1225"/>
                    </a:lnTo>
                    <a:lnTo>
                      <a:pt x="866" y="1225"/>
                    </a:lnTo>
                    <a:lnTo>
                      <a:pt x="864" y="1225"/>
                    </a:lnTo>
                    <a:lnTo>
                      <a:pt x="860" y="1225"/>
                    </a:lnTo>
                    <a:lnTo>
                      <a:pt x="859" y="1226"/>
                    </a:lnTo>
                    <a:lnTo>
                      <a:pt x="857" y="1226"/>
                    </a:lnTo>
                    <a:lnTo>
                      <a:pt x="853" y="1226"/>
                    </a:lnTo>
                    <a:lnTo>
                      <a:pt x="852" y="1226"/>
                    </a:lnTo>
                    <a:lnTo>
                      <a:pt x="850" y="1225"/>
                    </a:lnTo>
                    <a:lnTo>
                      <a:pt x="848" y="1223"/>
                    </a:lnTo>
                    <a:lnTo>
                      <a:pt x="845" y="1225"/>
                    </a:lnTo>
                    <a:lnTo>
                      <a:pt x="838" y="1225"/>
                    </a:lnTo>
                    <a:lnTo>
                      <a:pt x="834" y="1223"/>
                    </a:lnTo>
                    <a:lnTo>
                      <a:pt x="829" y="1221"/>
                    </a:lnTo>
                    <a:lnTo>
                      <a:pt x="820" y="1221"/>
                    </a:lnTo>
                    <a:lnTo>
                      <a:pt x="810" y="1219"/>
                    </a:lnTo>
                    <a:lnTo>
                      <a:pt x="806" y="1218"/>
                    </a:lnTo>
                    <a:lnTo>
                      <a:pt x="811" y="1216"/>
                    </a:lnTo>
                    <a:lnTo>
                      <a:pt x="813" y="1216"/>
                    </a:lnTo>
                    <a:lnTo>
                      <a:pt x="815" y="1218"/>
                    </a:lnTo>
                    <a:lnTo>
                      <a:pt x="817" y="1219"/>
                    </a:lnTo>
                    <a:lnTo>
                      <a:pt x="818" y="1218"/>
                    </a:lnTo>
                    <a:lnTo>
                      <a:pt x="831" y="1216"/>
                    </a:lnTo>
                    <a:lnTo>
                      <a:pt x="839" y="1213"/>
                    </a:lnTo>
                    <a:lnTo>
                      <a:pt x="843" y="1211"/>
                    </a:lnTo>
                    <a:lnTo>
                      <a:pt x="845" y="1211"/>
                    </a:lnTo>
                    <a:lnTo>
                      <a:pt x="845" y="1209"/>
                    </a:lnTo>
                    <a:lnTo>
                      <a:pt x="845" y="1207"/>
                    </a:lnTo>
                    <a:lnTo>
                      <a:pt x="845" y="1206"/>
                    </a:lnTo>
                    <a:lnTo>
                      <a:pt x="848" y="1204"/>
                    </a:lnTo>
                    <a:lnTo>
                      <a:pt x="848" y="1202"/>
                    </a:lnTo>
                    <a:lnTo>
                      <a:pt x="850" y="1202"/>
                    </a:lnTo>
                    <a:lnTo>
                      <a:pt x="853" y="1202"/>
                    </a:lnTo>
                    <a:lnTo>
                      <a:pt x="866" y="1202"/>
                    </a:lnTo>
                    <a:lnTo>
                      <a:pt x="869" y="1206"/>
                    </a:lnTo>
                    <a:lnTo>
                      <a:pt x="869" y="1207"/>
                    </a:lnTo>
                    <a:lnTo>
                      <a:pt x="871" y="1207"/>
                    </a:lnTo>
                    <a:lnTo>
                      <a:pt x="873" y="1207"/>
                    </a:lnTo>
                    <a:lnTo>
                      <a:pt x="874" y="1209"/>
                    </a:lnTo>
                    <a:lnTo>
                      <a:pt x="876" y="1211"/>
                    </a:lnTo>
                    <a:lnTo>
                      <a:pt x="878" y="1214"/>
                    </a:lnTo>
                    <a:lnTo>
                      <a:pt x="880" y="1214"/>
                    </a:lnTo>
                    <a:lnTo>
                      <a:pt x="883" y="1209"/>
                    </a:lnTo>
                    <a:lnTo>
                      <a:pt x="883" y="1207"/>
                    </a:lnTo>
                    <a:lnTo>
                      <a:pt x="883" y="1204"/>
                    </a:lnTo>
                    <a:lnTo>
                      <a:pt x="892" y="1197"/>
                    </a:lnTo>
                    <a:lnTo>
                      <a:pt x="897" y="1195"/>
                    </a:lnTo>
                    <a:lnTo>
                      <a:pt x="899" y="1197"/>
                    </a:lnTo>
                    <a:lnTo>
                      <a:pt x="900" y="1197"/>
                    </a:lnTo>
                    <a:lnTo>
                      <a:pt x="906" y="1197"/>
                    </a:lnTo>
                    <a:lnTo>
                      <a:pt x="909" y="1197"/>
                    </a:lnTo>
                    <a:lnTo>
                      <a:pt x="913" y="1199"/>
                    </a:lnTo>
                    <a:lnTo>
                      <a:pt x="921" y="1204"/>
                    </a:lnTo>
                    <a:lnTo>
                      <a:pt x="921" y="1206"/>
                    </a:lnTo>
                    <a:lnTo>
                      <a:pt x="921" y="1207"/>
                    </a:lnTo>
                    <a:lnTo>
                      <a:pt x="921" y="1209"/>
                    </a:lnTo>
                    <a:lnTo>
                      <a:pt x="923" y="1213"/>
                    </a:lnTo>
                    <a:close/>
                    <a:moveTo>
                      <a:pt x="1024" y="1225"/>
                    </a:moveTo>
                    <a:lnTo>
                      <a:pt x="1024" y="1226"/>
                    </a:lnTo>
                    <a:lnTo>
                      <a:pt x="1023" y="1230"/>
                    </a:lnTo>
                    <a:lnTo>
                      <a:pt x="1023" y="1232"/>
                    </a:lnTo>
                    <a:lnTo>
                      <a:pt x="1021" y="1232"/>
                    </a:lnTo>
                    <a:lnTo>
                      <a:pt x="1019" y="1232"/>
                    </a:lnTo>
                    <a:lnTo>
                      <a:pt x="1016" y="1233"/>
                    </a:lnTo>
                    <a:lnTo>
                      <a:pt x="1016" y="1237"/>
                    </a:lnTo>
                    <a:lnTo>
                      <a:pt x="1016" y="1239"/>
                    </a:lnTo>
                    <a:lnTo>
                      <a:pt x="1016" y="1240"/>
                    </a:lnTo>
                    <a:lnTo>
                      <a:pt x="1017" y="1240"/>
                    </a:lnTo>
                    <a:lnTo>
                      <a:pt x="1021" y="1242"/>
                    </a:lnTo>
                    <a:lnTo>
                      <a:pt x="1024" y="1244"/>
                    </a:lnTo>
                    <a:lnTo>
                      <a:pt x="1026" y="1242"/>
                    </a:lnTo>
                    <a:lnTo>
                      <a:pt x="1030" y="1239"/>
                    </a:lnTo>
                    <a:lnTo>
                      <a:pt x="1037" y="1237"/>
                    </a:lnTo>
                    <a:lnTo>
                      <a:pt x="1037" y="1239"/>
                    </a:lnTo>
                    <a:lnTo>
                      <a:pt x="1035" y="1240"/>
                    </a:lnTo>
                    <a:lnTo>
                      <a:pt x="1035" y="1244"/>
                    </a:lnTo>
                    <a:lnTo>
                      <a:pt x="1038" y="1244"/>
                    </a:lnTo>
                    <a:lnTo>
                      <a:pt x="1038" y="1246"/>
                    </a:lnTo>
                    <a:lnTo>
                      <a:pt x="1038" y="1251"/>
                    </a:lnTo>
                    <a:lnTo>
                      <a:pt x="1038" y="1253"/>
                    </a:lnTo>
                    <a:lnTo>
                      <a:pt x="1037" y="1253"/>
                    </a:lnTo>
                    <a:lnTo>
                      <a:pt x="1033" y="1254"/>
                    </a:lnTo>
                    <a:lnTo>
                      <a:pt x="1031" y="1254"/>
                    </a:lnTo>
                    <a:lnTo>
                      <a:pt x="1028" y="1253"/>
                    </a:lnTo>
                    <a:lnTo>
                      <a:pt x="1024" y="1251"/>
                    </a:lnTo>
                    <a:lnTo>
                      <a:pt x="1021" y="1253"/>
                    </a:lnTo>
                    <a:lnTo>
                      <a:pt x="1019" y="1254"/>
                    </a:lnTo>
                    <a:lnTo>
                      <a:pt x="1016" y="1253"/>
                    </a:lnTo>
                    <a:lnTo>
                      <a:pt x="1007" y="1253"/>
                    </a:lnTo>
                    <a:lnTo>
                      <a:pt x="1005" y="1254"/>
                    </a:lnTo>
                    <a:lnTo>
                      <a:pt x="1003" y="1256"/>
                    </a:lnTo>
                    <a:lnTo>
                      <a:pt x="1009" y="1258"/>
                    </a:lnTo>
                    <a:lnTo>
                      <a:pt x="1010" y="1256"/>
                    </a:lnTo>
                    <a:lnTo>
                      <a:pt x="1014" y="1258"/>
                    </a:lnTo>
                    <a:lnTo>
                      <a:pt x="1019" y="1260"/>
                    </a:lnTo>
                    <a:lnTo>
                      <a:pt x="1023" y="1260"/>
                    </a:lnTo>
                    <a:lnTo>
                      <a:pt x="1028" y="1261"/>
                    </a:lnTo>
                    <a:lnTo>
                      <a:pt x="1030" y="1261"/>
                    </a:lnTo>
                    <a:lnTo>
                      <a:pt x="1031" y="1261"/>
                    </a:lnTo>
                    <a:lnTo>
                      <a:pt x="1037" y="1263"/>
                    </a:lnTo>
                    <a:lnTo>
                      <a:pt x="1037" y="1265"/>
                    </a:lnTo>
                    <a:lnTo>
                      <a:pt x="1030" y="1270"/>
                    </a:lnTo>
                    <a:lnTo>
                      <a:pt x="1024" y="1272"/>
                    </a:lnTo>
                    <a:lnTo>
                      <a:pt x="1023" y="1270"/>
                    </a:lnTo>
                    <a:lnTo>
                      <a:pt x="1017" y="1270"/>
                    </a:lnTo>
                    <a:lnTo>
                      <a:pt x="1016" y="1270"/>
                    </a:lnTo>
                    <a:lnTo>
                      <a:pt x="1014" y="1270"/>
                    </a:lnTo>
                    <a:lnTo>
                      <a:pt x="1003" y="1267"/>
                    </a:lnTo>
                    <a:lnTo>
                      <a:pt x="1002" y="1265"/>
                    </a:lnTo>
                    <a:lnTo>
                      <a:pt x="998" y="1263"/>
                    </a:lnTo>
                    <a:lnTo>
                      <a:pt x="996" y="1263"/>
                    </a:lnTo>
                    <a:lnTo>
                      <a:pt x="988" y="1270"/>
                    </a:lnTo>
                    <a:lnTo>
                      <a:pt x="979" y="1272"/>
                    </a:lnTo>
                    <a:lnTo>
                      <a:pt x="979" y="1270"/>
                    </a:lnTo>
                    <a:lnTo>
                      <a:pt x="977" y="1268"/>
                    </a:lnTo>
                    <a:lnTo>
                      <a:pt x="977" y="1267"/>
                    </a:lnTo>
                    <a:lnTo>
                      <a:pt x="977" y="1265"/>
                    </a:lnTo>
                    <a:lnTo>
                      <a:pt x="976" y="1265"/>
                    </a:lnTo>
                    <a:lnTo>
                      <a:pt x="970" y="1268"/>
                    </a:lnTo>
                    <a:lnTo>
                      <a:pt x="967" y="1265"/>
                    </a:lnTo>
                    <a:lnTo>
                      <a:pt x="965" y="1267"/>
                    </a:lnTo>
                    <a:lnTo>
                      <a:pt x="963" y="1263"/>
                    </a:lnTo>
                    <a:lnTo>
                      <a:pt x="963" y="1260"/>
                    </a:lnTo>
                    <a:lnTo>
                      <a:pt x="958" y="1261"/>
                    </a:lnTo>
                    <a:lnTo>
                      <a:pt x="958" y="1258"/>
                    </a:lnTo>
                    <a:lnTo>
                      <a:pt x="958" y="1256"/>
                    </a:lnTo>
                    <a:lnTo>
                      <a:pt x="956" y="1258"/>
                    </a:lnTo>
                    <a:lnTo>
                      <a:pt x="955" y="1258"/>
                    </a:lnTo>
                    <a:lnTo>
                      <a:pt x="951" y="1256"/>
                    </a:lnTo>
                    <a:lnTo>
                      <a:pt x="953" y="1256"/>
                    </a:lnTo>
                    <a:lnTo>
                      <a:pt x="951" y="1254"/>
                    </a:lnTo>
                    <a:lnTo>
                      <a:pt x="946" y="1254"/>
                    </a:lnTo>
                    <a:lnTo>
                      <a:pt x="939" y="1253"/>
                    </a:lnTo>
                    <a:lnTo>
                      <a:pt x="935" y="1254"/>
                    </a:lnTo>
                    <a:lnTo>
                      <a:pt x="934" y="1253"/>
                    </a:lnTo>
                    <a:lnTo>
                      <a:pt x="932" y="1251"/>
                    </a:lnTo>
                    <a:lnTo>
                      <a:pt x="928" y="1251"/>
                    </a:lnTo>
                    <a:lnTo>
                      <a:pt x="925" y="1251"/>
                    </a:lnTo>
                    <a:lnTo>
                      <a:pt x="921" y="1253"/>
                    </a:lnTo>
                    <a:lnTo>
                      <a:pt x="920" y="1251"/>
                    </a:lnTo>
                    <a:lnTo>
                      <a:pt x="920" y="1249"/>
                    </a:lnTo>
                    <a:lnTo>
                      <a:pt x="918" y="1246"/>
                    </a:lnTo>
                    <a:lnTo>
                      <a:pt x="916" y="1246"/>
                    </a:lnTo>
                    <a:lnTo>
                      <a:pt x="913" y="1249"/>
                    </a:lnTo>
                    <a:lnTo>
                      <a:pt x="913" y="1247"/>
                    </a:lnTo>
                    <a:lnTo>
                      <a:pt x="907" y="1237"/>
                    </a:lnTo>
                    <a:lnTo>
                      <a:pt x="907" y="1233"/>
                    </a:lnTo>
                    <a:lnTo>
                      <a:pt x="907" y="1232"/>
                    </a:lnTo>
                    <a:lnTo>
                      <a:pt x="913" y="1233"/>
                    </a:lnTo>
                    <a:lnTo>
                      <a:pt x="920" y="1233"/>
                    </a:lnTo>
                    <a:lnTo>
                      <a:pt x="921" y="1233"/>
                    </a:lnTo>
                    <a:lnTo>
                      <a:pt x="923" y="1235"/>
                    </a:lnTo>
                    <a:lnTo>
                      <a:pt x="925" y="1237"/>
                    </a:lnTo>
                    <a:lnTo>
                      <a:pt x="934" y="1239"/>
                    </a:lnTo>
                    <a:lnTo>
                      <a:pt x="935" y="1239"/>
                    </a:lnTo>
                    <a:lnTo>
                      <a:pt x="937" y="1239"/>
                    </a:lnTo>
                    <a:lnTo>
                      <a:pt x="941" y="1242"/>
                    </a:lnTo>
                    <a:lnTo>
                      <a:pt x="941" y="1244"/>
                    </a:lnTo>
                    <a:lnTo>
                      <a:pt x="941" y="1246"/>
                    </a:lnTo>
                    <a:lnTo>
                      <a:pt x="942" y="1246"/>
                    </a:lnTo>
                    <a:lnTo>
                      <a:pt x="944" y="1244"/>
                    </a:lnTo>
                    <a:lnTo>
                      <a:pt x="948" y="1244"/>
                    </a:lnTo>
                    <a:lnTo>
                      <a:pt x="949" y="1244"/>
                    </a:lnTo>
                    <a:lnTo>
                      <a:pt x="951" y="1247"/>
                    </a:lnTo>
                    <a:lnTo>
                      <a:pt x="951" y="1249"/>
                    </a:lnTo>
                    <a:lnTo>
                      <a:pt x="953" y="1249"/>
                    </a:lnTo>
                    <a:lnTo>
                      <a:pt x="956" y="1247"/>
                    </a:lnTo>
                    <a:lnTo>
                      <a:pt x="960" y="1249"/>
                    </a:lnTo>
                    <a:lnTo>
                      <a:pt x="962" y="1246"/>
                    </a:lnTo>
                    <a:lnTo>
                      <a:pt x="962" y="1244"/>
                    </a:lnTo>
                    <a:lnTo>
                      <a:pt x="965" y="1239"/>
                    </a:lnTo>
                    <a:lnTo>
                      <a:pt x="965" y="1237"/>
                    </a:lnTo>
                    <a:lnTo>
                      <a:pt x="967" y="1237"/>
                    </a:lnTo>
                    <a:lnTo>
                      <a:pt x="969" y="1237"/>
                    </a:lnTo>
                    <a:lnTo>
                      <a:pt x="970" y="1239"/>
                    </a:lnTo>
                    <a:lnTo>
                      <a:pt x="970" y="1240"/>
                    </a:lnTo>
                    <a:lnTo>
                      <a:pt x="976" y="1242"/>
                    </a:lnTo>
                    <a:lnTo>
                      <a:pt x="976" y="1240"/>
                    </a:lnTo>
                    <a:lnTo>
                      <a:pt x="974" y="1237"/>
                    </a:lnTo>
                    <a:lnTo>
                      <a:pt x="976" y="1235"/>
                    </a:lnTo>
                    <a:lnTo>
                      <a:pt x="977" y="1233"/>
                    </a:lnTo>
                    <a:lnTo>
                      <a:pt x="979" y="1233"/>
                    </a:lnTo>
                    <a:lnTo>
                      <a:pt x="981" y="1235"/>
                    </a:lnTo>
                    <a:lnTo>
                      <a:pt x="983" y="1235"/>
                    </a:lnTo>
                    <a:lnTo>
                      <a:pt x="986" y="1239"/>
                    </a:lnTo>
                    <a:lnTo>
                      <a:pt x="988" y="1240"/>
                    </a:lnTo>
                    <a:lnTo>
                      <a:pt x="986" y="1246"/>
                    </a:lnTo>
                    <a:lnTo>
                      <a:pt x="984" y="1247"/>
                    </a:lnTo>
                    <a:lnTo>
                      <a:pt x="986" y="1247"/>
                    </a:lnTo>
                    <a:lnTo>
                      <a:pt x="988" y="1249"/>
                    </a:lnTo>
                    <a:lnTo>
                      <a:pt x="993" y="1246"/>
                    </a:lnTo>
                    <a:lnTo>
                      <a:pt x="993" y="1244"/>
                    </a:lnTo>
                    <a:lnTo>
                      <a:pt x="991" y="1239"/>
                    </a:lnTo>
                    <a:lnTo>
                      <a:pt x="989" y="1233"/>
                    </a:lnTo>
                    <a:lnTo>
                      <a:pt x="989" y="1232"/>
                    </a:lnTo>
                    <a:lnTo>
                      <a:pt x="988" y="1232"/>
                    </a:lnTo>
                    <a:lnTo>
                      <a:pt x="986" y="1232"/>
                    </a:lnTo>
                    <a:lnTo>
                      <a:pt x="984" y="1232"/>
                    </a:lnTo>
                    <a:lnTo>
                      <a:pt x="984" y="1230"/>
                    </a:lnTo>
                    <a:lnTo>
                      <a:pt x="984" y="1226"/>
                    </a:lnTo>
                    <a:lnTo>
                      <a:pt x="984" y="1219"/>
                    </a:lnTo>
                    <a:lnTo>
                      <a:pt x="988" y="1216"/>
                    </a:lnTo>
                    <a:lnTo>
                      <a:pt x="996" y="1214"/>
                    </a:lnTo>
                    <a:lnTo>
                      <a:pt x="1000" y="1214"/>
                    </a:lnTo>
                    <a:lnTo>
                      <a:pt x="1007" y="1216"/>
                    </a:lnTo>
                    <a:lnTo>
                      <a:pt x="1010" y="1216"/>
                    </a:lnTo>
                    <a:lnTo>
                      <a:pt x="1014" y="1219"/>
                    </a:lnTo>
                    <a:lnTo>
                      <a:pt x="1019" y="1219"/>
                    </a:lnTo>
                    <a:lnTo>
                      <a:pt x="1019" y="1221"/>
                    </a:lnTo>
                    <a:lnTo>
                      <a:pt x="1023" y="1223"/>
                    </a:lnTo>
                    <a:lnTo>
                      <a:pt x="1024" y="1225"/>
                    </a:lnTo>
                    <a:close/>
                    <a:moveTo>
                      <a:pt x="1098" y="1279"/>
                    </a:moveTo>
                    <a:lnTo>
                      <a:pt x="1096" y="1282"/>
                    </a:lnTo>
                    <a:lnTo>
                      <a:pt x="1094" y="1282"/>
                    </a:lnTo>
                    <a:lnTo>
                      <a:pt x="1092" y="1279"/>
                    </a:lnTo>
                    <a:lnTo>
                      <a:pt x="1092" y="1277"/>
                    </a:lnTo>
                    <a:lnTo>
                      <a:pt x="1091" y="1275"/>
                    </a:lnTo>
                    <a:lnTo>
                      <a:pt x="1085" y="1272"/>
                    </a:lnTo>
                    <a:lnTo>
                      <a:pt x="1085" y="1270"/>
                    </a:lnTo>
                    <a:lnTo>
                      <a:pt x="1085" y="1272"/>
                    </a:lnTo>
                    <a:lnTo>
                      <a:pt x="1087" y="1272"/>
                    </a:lnTo>
                    <a:lnTo>
                      <a:pt x="1094" y="1275"/>
                    </a:lnTo>
                    <a:lnTo>
                      <a:pt x="1098" y="1279"/>
                    </a:lnTo>
                    <a:close/>
                    <a:moveTo>
                      <a:pt x="1117" y="1289"/>
                    </a:moveTo>
                    <a:lnTo>
                      <a:pt x="1117" y="1291"/>
                    </a:lnTo>
                    <a:lnTo>
                      <a:pt x="1115" y="1291"/>
                    </a:lnTo>
                    <a:lnTo>
                      <a:pt x="1115" y="1293"/>
                    </a:lnTo>
                    <a:lnTo>
                      <a:pt x="1112" y="1295"/>
                    </a:lnTo>
                    <a:lnTo>
                      <a:pt x="1110" y="1293"/>
                    </a:lnTo>
                    <a:lnTo>
                      <a:pt x="1106" y="1291"/>
                    </a:lnTo>
                    <a:lnTo>
                      <a:pt x="1099" y="1282"/>
                    </a:lnTo>
                    <a:lnTo>
                      <a:pt x="1099" y="1281"/>
                    </a:lnTo>
                    <a:lnTo>
                      <a:pt x="1103" y="1279"/>
                    </a:lnTo>
                    <a:lnTo>
                      <a:pt x="1106" y="1281"/>
                    </a:lnTo>
                    <a:lnTo>
                      <a:pt x="1108" y="1284"/>
                    </a:lnTo>
                    <a:lnTo>
                      <a:pt x="1110" y="1284"/>
                    </a:lnTo>
                    <a:lnTo>
                      <a:pt x="1110" y="1286"/>
                    </a:lnTo>
                    <a:lnTo>
                      <a:pt x="1112" y="1288"/>
                    </a:lnTo>
                    <a:lnTo>
                      <a:pt x="1113" y="1286"/>
                    </a:lnTo>
                    <a:lnTo>
                      <a:pt x="1115" y="1288"/>
                    </a:lnTo>
                    <a:lnTo>
                      <a:pt x="1117" y="1289"/>
                    </a:lnTo>
                    <a:close/>
                    <a:moveTo>
                      <a:pt x="1073" y="1246"/>
                    </a:moveTo>
                    <a:lnTo>
                      <a:pt x="1075" y="1247"/>
                    </a:lnTo>
                    <a:lnTo>
                      <a:pt x="1079" y="1247"/>
                    </a:lnTo>
                    <a:lnTo>
                      <a:pt x="1079" y="1249"/>
                    </a:lnTo>
                    <a:lnTo>
                      <a:pt x="1079" y="1251"/>
                    </a:lnTo>
                    <a:lnTo>
                      <a:pt x="1079" y="1253"/>
                    </a:lnTo>
                    <a:lnTo>
                      <a:pt x="1077" y="1256"/>
                    </a:lnTo>
                    <a:lnTo>
                      <a:pt x="1080" y="1258"/>
                    </a:lnTo>
                    <a:lnTo>
                      <a:pt x="1080" y="1260"/>
                    </a:lnTo>
                    <a:lnTo>
                      <a:pt x="1077" y="1261"/>
                    </a:lnTo>
                    <a:lnTo>
                      <a:pt x="1070" y="1260"/>
                    </a:lnTo>
                    <a:lnTo>
                      <a:pt x="1070" y="1256"/>
                    </a:lnTo>
                    <a:lnTo>
                      <a:pt x="1063" y="1256"/>
                    </a:lnTo>
                    <a:lnTo>
                      <a:pt x="1063" y="1254"/>
                    </a:lnTo>
                    <a:lnTo>
                      <a:pt x="1063" y="1253"/>
                    </a:lnTo>
                    <a:lnTo>
                      <a:pt x="1059" y="1249"/>
                    </a:lnTo>
                    <a:lnTo>
                      <a:pt x="1058" y="1249"/>
                    </a:lnTo>
                    <a:lnTo>
                      <a:pt x="1056" y="1249"/>
                    </a:lnTo>
                    <a:lnTo>
                      <a:pt x="1058" y="1240"/>
                    </a:lnTo>
                    <a:lnTo>
                      <a:pt x="1058" y="1239"/>
                    </a:lnTo>
                    <a:lnTo>
                      <a:pt x="1061" y="1237"/>
                    </a:lnTo>
                    <a:lnTo>
                      <a:pt x="1065" y="1235"/>
                    </a:lnTo>
                    <a:lnTo>
                      <a:pt x="1072" y="1235"/>
                    </a:lnTo>
                    <a:lnTo>
                      <a:pt x="1073" y="1235"/>
                    </a:lnTo>
                    <a:lnTo>
                      <a:pt x="1075" y="1237"/>
                    </a:lnTo>
                    <a:lnTo>
                      <a:pt x="1077" y="1240"/>
                    </a:lnTo>
                    <a:lnTo>
                      <a:pt x="1077" y="1242"/>
                    </a:lnTo>
                    <a:lnTo>
                      <a:pt x="1075" y="1244"/>
                    </a:lnTo>
                    <a:lnTo>
                      <a:pt x="1073" y="1246"/>
                    </a:lnTo>
                    <a:close/>
                    <a:moveTo>
                      <a:pt x="1103" y="1251"/>
                    </a:moveTo>
                    <a:lnTo>
                      <a:pt x="1101" y="1253"/>
                    </a:lnTo>
                    <a:lnTo>
                      <a:pt x="1099" y="1251"/>
                    </a:lnTo>
                    <a:lnTo>
                      <a:pt x="1096" y="1251"/>
                    </a:lnTo>
                    <a:lnTo>
                      <a:pt x="1096" y="1253"/>
                    </a:lnTo>
                    <a:lnTo>
                      <a:pt x="1094" y="1253"/>
                    </a:lnTo>
                    <a:lnTo>
                      <a:pt x="1094" y="1258"/>
                    </a:lnTo>
                    <a:lnTo>
                      <a:pt x="1096" y="1258"/>
                    </a:lnTo>
                    <a:lnTo>
                      <a:pt x="1099" y="1261"/>
                    </a:lnTo>
                    <a:lnTo>
                      <a:pt x="1099" y="1263"/>
                    </a:lnTo>
                    <a:lnTo>
                      <a:pt x="1099" y="1265"/>
                    </a:lnTo>
                    <a:lnTo>
                      <a:pt x="1098" y="1265"/>
                    </a:lnTo>
                    <a:lnTo>
                      <a:pt x="1096" y="1265"/>
                    </a:lnTo>
                    <a:lnTo>
                      <a:pt x="1096" y="1263"/>
                    </a:lnTo>
                    <a:lnTo>
                      <a:pt x="1094" y="1261"/>
                    </a:lnTo>
                    <a:lnTo>
                      <a:pt x="1087" y="1263"/>
                    </a:lnTo>
                    <a:lnTo>
                      <a:pt x="1085" y="1265"/>
                    </a:lnTo>
                    <a:lnTo>
                      <a:pt x="1084" y="1265"/>
                    </a:lnTo>
                    <a:lnTo>
                      <a:pt x="1084" y="1263"/>
                    </a:lnTo>
                    <a:lnTo>
                      <a:pt x="1082" y="1261"/>
                    </a:lnTo>
                    <a:lnTo>
                      <a:pt x="1082" y="1260"/>
                    </a:lnTo>
                    <a:lnTo>
                      <a:pt x="1087" y="1253"/>
                    </a:lnTo>
                    <a:lnTo>
                      <a:pt x="1089" y="1253"/>
                    </a:lnTo>
                    <a:lnTo>
                      <a:pt x="1091" y="1253"/>
                    </a:lnTo>
                    <a:lnTo>
                      <a:pt x="1092" y="1253"/>
                    </a:lnTo>
                    <a:lnTo>
                      <a:pt x="1092" y="1251"/>
                    </a:lnTo>
                    <a:lnTo>
                      <a:pt x="1092" y="1249"/>
                    </a:lnTo>
                    <a:lnTo>
                      <a:pt x="1091" y="1251"/>
                    </a:lnTo>
                    <a:lnTo>
                      <a:pt x="1089" y="1251"/>
                    </a:lnTo>
                    <a:lnTo>
                      <a:pt x="1089" y="1249"/>
                    </a:lnTo>
                    <a:lnTo>
                      <a:pt x="1089" y="1247"/>
                    </a:lnTo>
                    <a:lnTo>
                      <a:pt x="1089" y="1246"/>
                    </a:lnTo>
                    <a:lnTo>
                      <a:pt x="1091" y="1246"/>
                    </a:lnTo>
                    <a:lnTo>
                      <a:pt x="1096" y="1244"/>
                    </a:lnTo>
                    <a:lnTo>
                      <a:pt x="1096" y="1246"/>
                    </a:lnTo>
                    <a:lnTo>
                      <a:pt x="1096" y="1247"/>
                    </a:lnTo>
                    <a:lnTo>
                      <a:pt x="1101" y="1249"/>
                    </a:lnTo>
                    <a:lnTo>
                      <a:pt x="1103" y="1249"/>
                    </a:lnTo>
                    <a:lnTo>
                      <a:pt x="1103" y="1251"/>
                    </a:lnTo>
                    <a:close/>
                    <a:moveTo>
                      <a:pt x="1250" y="1349"/>
                    </a:moveTo>
                    <a:lnTo>
                      <a:pt x="1251" y="1352"/>
                    </a:lnTo>
                    <a:lnTo>
                      <a:pt x="1257" y="1361"/>
                    </a:lnTo>
                    <a:lnTo>
                      <a:pt x="1257" y="1364"/>
                    </a:lnTo>
                    <a:lnTo>
                      <a:pt x="1257" y="1366"/>
                    </a:lnTo>
                    <a:lnTo>
                      <a:pt x="1255" y="1368"/>
                    </a:lnTo>
                    <a:lnTo>
                      <a:pt x="1253" y="1368"/>
                    </a:lnTo>
                    <a:lnTo>
                      <a:pt x="1250" y="1368"/>
                    </a:lnTo>
                    <a:lnTo>
                      <a:pt x="1246" y="1361"/>
                    </a:lnTo>
                    <a:lnTo>
                      <a:pt x="1243" y="1361"/>
                    </a:lnTo>
                    <a:lnTo>
                      <a:pt x="1243" y="1359"/>
                    </a:lnTo>
                    <a:lnTo>
                      <a:pt x="1243" y="1352"/>
                    </a:lnTo>
                    <a:lnTo>
                      <a:pt x="1248" y="1347"/>
                    </a:lnTo>
                    <a:lnTo>
                      <a:pt x="1250" y="1349"/>
                    </a:lnTo>
                    <a:close/>
                    <a:moveTo>
                      <a:pt x="1456" y="1459"/>
                    </a:moveTo>
                    <a:lnTo>
                      <a:pt x="1454" y="1457"/>
                    </a:lnTo>
                    <a:lnTo>
                      <a:pt x="1454" y="1455"/>
                    </a:lnTo>
                    <a:lnTo>
                      <a:pt x="1456" y="1453"/>
                    </a:lnTo>
                    <a:lnTo>
                      <a:pt x="1457" y="1453"/>
                    </a:lnTo>
                    <a:lnTo>
                      <a:pt x="1457" y="1452"/>
                    </a:lnTo>
                    <a:lnTo>
                      <a:pt x="1457" y="1450"/>
                    </a:lnTo>
                    <a:lnTo>
                      <a:pt x="1461" y="1450"/>
                    </a:lnTo>
                    <a:lnTo>
                      <a:pt x="1463" y="1455"/>
                    </a:lnTo>
                    <a:lnTo>
                      <a:pt x="1463" y="1457"/>
                    </a:lnTo>
                    <a:lnTo>
                      <a:pt x="1461" y="1459"/>
                    </a:lnTo>
                    <a:lnTo>
                      <a:pt x="1457" y="1459"/>
                    </a:lnTo>
                    <a:lnTo>
                      <a:pt x="1456" y="1459"/>
                    </a:lnTo>
                    <a:close/>
                    <a:moveTo>
                      <a:pt x="1302" y="1338"/>
                    </a:moveTo>
                    <a:lnTo>
                      <a:pt x="1300" y="1338"/>
                    </a:lnTo>
                    <a:lnTo>
                      <a:pt x="1298" y="1336"/>
                    </a:lnTo>
                    <a:lnTo>
                      <a:pt x="1298" y="1329"/>
                    </a:lnTo>
                    <a:lnTo>
                      <a:pt x="1298" y="1328"/>
                    </a:lnTo>
                    <a:lnTo>
                      <a:pt x="1302" y="1324"/>
                    </a:lnTo>
                    <a:lnTo>
                      <a:pt x="1311" y="1322"/>
                    </a:lnTo>
                    <a:lnTo>
                      <a:pt x="1312" y="1322"/>
                    </a:lnTo>
                    <a:lnTo>
                      <a:pt x="1314" y="1326"/>
                    </a:lnTo>
                    <a:lnTo>
                      <a:pt x="1314" y="1328"/>
                    </a:lnTo>
                    <a:lnTo>
                      <a:pt x="1314" y="1329"/>
                    </a:lnTo>
                    <a:lnTo>
                      <a:pt x="1309" y="1335"/>
                    </a:lnTo>
                    <a:lnTo>
                      <a:pt x="1309" y="1336"/>
                    </a:lnTo>
                    <a:lnTo>
                      <a:pt x="1304" y="1338"/>
                    </a:lnTo>
                    <a:lnTo>
                      <a:pt x="1302" y="1338"/>
                    </a:lnTo>
                    <a:close/>
                    <a:moveTo>
                      <a:pt x="3023" y="2347"/>
                    </a:moveTo>
                    <a:lnTo>
                      <a:pt x="3025" y="2347"/>
                    </a:lnTo>
                    <a:lnTo>
                      <a:pt x="3026" y="2349"/>
                    </a:lnTo>
                    <a:lnTo>
                      <a:pt x="3025" y="2350"/>
                    </a:lnTo>
                    <a:lnTo>
                      <a:pt x="3019" y="2354"/>
                    </a:lnTo>
                    <a:lnTo>
                      <a:pt x="3014" y="2352"/>
                    </a:lnTo>
                    <a:lnTo>
                      <a:pt x="3009" y="2343"/>
                    </a:lnTo>
                    <a:lnTo>
                      <a:pt x="3009" y="2340"/>
                    </a:lnTo>
                    <a:lnTo>
                      <a:pt x="3011" y="2338"/>
                    </a:lnTo>
                    <a:lnTo>
                      <a:pt x="3016" y="2338"/>
                    </a:lnTo>
                    <a:lnTo>
                      <a:pt x="3025" y="2338"/>
                    </a:lnTo>
                    <a:lnTo>
                      <a:pt x="3026" y="2338"/>
                    </a:lnTo>
                    <a:lnTo>
                      <a:pt x="3026" y="2340"/>
                    </a:lnTo>
                    <a:lnTo>
                      <a:pt x="3025" y="2340"/>
                    </a:lnTo>
                    <a:lnTo>
                      <a:pt x="3023" y="2347"/>
                    </a:lnTo>
                    <a:close/>
                    <a:moveTo>
                      <a:pt x="1454" y="1445"/>
                    </a:moveTo>
                    <a:lnTo>
                      <a:pt x="1452" y="1445"/>
                    </a:lnTo>
                    <a:lnTo>
                      <a:pt x="1452" y="1443"/>
                    </a:lnTo>
                    <a:lnTo>
                      <a:pt x="1454" y="1441"/>
                    </a:lnTo>
                    <a:lnTo>
                      <a:pt x="1456" y="1439"/>
                    </a:lnTo>
                    <a:lnTo>
                      <a:pt x="1457" y="1439"/>
                    </a:lnTo>
                    <a:lnTo>
                      <a:pt x="1459" y="1438"/>
                    </a:lnTo>
                    <a:lnTo>
                      <a:pt x="1459" y="1434"/>
                    </a:lnTo>
                    <a:lnTo>
                      <a:pt x="1461" y="1432"/>
                    </a:lnTo>
                    <a:lnTo>
                      <a:pt x="1464" y="1436"/>
                    </a:lnTo>
                    <a:lnTo>
                      <a:pt x="1466" y="1438"/>
                    </a:lnTo>
                    <a:lnTo>
                      <a:pt x="1466" y="1439"/>
                    </a:lnTo>
                    <a:lnTo>
                      <a:pt x="1461" y="1445"/>
                    </a:lnTo>
                    <a:lnTo>
                      <a:pt x="1461" y="1446"/>
                    </a:lnTo>
                    <a:lnTo>
                      <a:pt x="1454" y="1445"/>
                    </a:lnTo>
                    <a:close/>
                    <a:moveTo>
                      <a:pt x="1354" y="1336"/>
                    </a:moveTo>
                    <a:lnTo>
                      <a:pt x="1356" y="1336"/>
                    </a:lnTo>
                    <a:lnTo>
                      <a:pt x="1358" y="1340"/>
                    </a:lnTo>
                    <a:lnTo>
                      <a:pt x="1358" y="1343"/>
                    </a:lnTo>
                    <a:lnTo>
                      <a:pt x="1358" y="1345"/>
                    </a:lnTo>
                    <a:lnTo>
                      <a:pt x="1358" y="1347"/>
                    </a:lnTo>
                    <a:lnTo>
                      <a:pt x="1356" y="1347"/>
                    </a:lnTo>
                    <a:lnTo>
                      <a:pt x="1354" y="1347"/>
                    </a:lnTo>
                    <a:lnTo>
                      <a:pt x="1354" y="1345"/>
                    </a:lnTo>
                    <a:lnTo>
                      <a:pt x="1354" y="1343"/>
                    </a:lnTo>
                    <a:lnTo>
                      <a:pt x="1356" y="1343"/>
                    </a:lnTo>
                    <a:lnTo>
                      <a:pt x="1356" y="1342"/>
                    </a:lnTo>
                    <a:lnTo>
                      <a:pt x="1354" y="1340"/>
                    </a:lnTo>
                    <a:lnTo>
                      <a:pt x="1353" y="1340"/>
                    </a:lnTo>
                    <a:lnTo>
                      <a:pt x="1351" y="1340"/>
                    </a:lnTo>
                    <a:lnTo>
                      <a:pt x="1346" y="1340"/>
                    </a:lnTo>
                    <a:lnTo>
                      <a:pt x="1346" y="1336"/>
                    </a:lnTo>
                    <a:lnTo>
                      <a:pt x="1346" y="1333"/>
                    </a:lnTo>
                    <a:lnTo>
                      <a:pt x="1347" y="1333"/>
                    </a:lnTo>
                    <a:lnTo>
                      <a:pt x="1347" y="1331"/>
                    </a:lnTo>
                    <a:lnTo>
                      <a:pt x="1346" y="1329"/>
                    </a:lnTo>
                    <a:lnTo>
                      <a:pt x="1344" y="1328"/>
                    </a:lnTo>
                    <a:lnTo>
                      <a:pt x="1344" y="1326"/>
                    </a:lnTo>
                    <a:lnTo>
                      <a:pt x="1346" y="1326"/>
                    </a:lnTo>
                    <a:lnTo>
                      <a:pt x="1347" y="1324"/>
                    </a:lnTo>
                    <a:lnTo>
                      <a:pt x="1349" y="1324"/>
                    </a:lnTo>
                    <a:lnTo>
                      <a:pt x="1351" y="1326"/>
                    </a:lnTo>
                    <a:lnTo>
                      <a:pt x="1354" y="1331"/>
                    </a:lnTo>
                    <a:lnTo>
                      <a:pt x="1354" y="1333"/>
                    </a:lnTo>
                    <a:lnTo>
                      <a:pt x="1354" y="1335"/>
                    </a:lnTo>
                    <a:lnTo>
                      <a:pt x="1354" y="1336"/>
                    </a:lnTo>
                    <a:close/>
                    <a:moveTo>
                      <a:pt x="1459" y="1429"/>
                    </a:moveTo>
                    <a:lnTo>
                      <a:pt x="1459" y="1432"/>
                    </a:lnTo>
                    <a:lnTo>
                      <a:pt x="1457" y="1432"/>
                    </a:lnTo>
                    <a:lnTo>
                      <a:pt x="1456" y="1432"/>
                    </a:lnTo>
                    <a:lnTo>
                      <a:pt x="1457" y="1429"/>
                    </a:lnTo>
                    <a:lnTo>
                      <a:pt x="1454" y="1427"/>
                    </a:lnTo>
                    <a:lnTo>
                      <a:pt x="1452" y="1429"/>
                    </a:lnTo>
                    <a:lnTo>
                      <a:pt x="1450" y="1427"/>
                    </a:lnTo>
                    <a:lnTo>
                      <a:pt x="1450" y="1425"/>
                    </a:lnTo>
                    <a:lnTo>
                      <a:pt x="1450" y="1424"/>
                    </a:lnTo>
                    <a:lnTo>
                      <a:pt x="1456" y="1420"/>
                    </a:lnTo>
                    <a:lnTo>
                      <a:pt x="1457" y="1420"/>
                    </a:lnTo>
                    <a:lnTo>
                      <a:pt x="1461" y="1418"/>
                    </a:lnTo>
                    <a:lnTo>
                      <a:pt x="1464" y="1417"/>
                    </a:lnTo>
                    <a:lnTo>
                      <a:pt x="1471" y="1411"/>
                    </a:lnTo>
                    <a:lnTo>
                      <a:pt x="1471" y="1415"/>
                    </a:lnTo>
                    <a:lnTo>
                      <a:pt x="1469" y="1415"/>
                    </a:lnTo>
                    <a:lnTo>
                      <a:pt x="1469" y="1417"/>
                    </a:lnTo>
                    <a:lnTo>
                      <a:pt x="1466" y="1418"/>
                    </a:lnTo>
                    <a:lnTo>
                      <a:pt x="1466" y="1420"/>
                    </a:lnTo>
                    <a:lnTo>
                      <a:pt x="1466" y="1422"/>
                    </a:lnTo>
                    <a:lnTo>
                      <a:pt x="1464" y="1424"/>
                    </a:lnTo>
                    <a:lnTo>
                      <a:pt x="1463" y="1424"/>
                    </a:lnTo>
                    <a:lnTo>
                      <a:pt x="1461" y="1425"/>
                    </a:lnTo>
                    <a:lnTo>
                      <a:pt x="1459" y="1427"/>
                    </a:lnTo>
                    <a:lnTo>
                      <a:pt x="1459" y="1429"/>
                    </a:lnTo>
                    <a:close/>
                    <a:moveTo>
                      <a:pt x="3023" y="2309"/>
                    </a:moveTo>
                    <a:lnTo>
                      <a:pt x="3025" y="2310"/>
                    </a:lnTo>
                    <a:lnTo>
                      <a:pt x="3026" y="2310"/>
                    </a:lnTo>
                    <a:lnTo>
                      <a:pt x="3026" y="2312"/>
                    </a:lnTo>
                    <a:lnTo>
                      <a:pt x="3028" y="2315"/>
                    </a:lnTo>
                    <a:lnTo>
                      <a:pt x="3028" y="2317"/>
                    </a:lnTo>
                    <a:lnTo>
                      <a:pt x="3026" y="2317"/>
                    </a:lnTo>
                    <a:lnTo>
                      <a:pt x="3026" y="2319"/>
                    </a:lnTo>
                    <a:lnTo>
                      <a:pt x="3023" y="2329"/>
                    </a:lnTo>
                    <a:lnTo>
                      <a:pt x="3021" y="2331"/>
                    </a:lnTo>
                    <a:lnTo>
                      <a:pt x="3019" y="2333"/>
                    </a:lnTo>
                    <a:lnTo>
                      <a:pt x="3018" y="2335"/>
                    </a:lnTo>
                    <a:lnTo>
                      <a:pt x="3012" y="2331"/>
                    </a:lnTo>
                    <a:lnTo>
                      <a:pt x="3012" y="2329"/>
                    </a:lnTo>
                    <a:lnTo>
                      <a:pt x="3011" y="2328"/>
                    </a:lnTo>
                    <a:lnTo>
                      <a:pt x="3007" y="2329"/>
                    </a:lnTo>
                    <a:lnTo>
                      <a:pt x="3005" y="2329"/>
                    </a:lnTo>
                    <a:lnTo>
                      <a:pt x="3004" y="2329"/>
                    </a:lnTo>
                    <a:lnTo>
                      <a:pt x="3004" y="2326"/>
                    </a:lnTo>
                    <a:lnTo>
                      <a:pt x="3005" y="2324"/>
                    </a:lnTo>
                    <a:lnTo>
                      <a:pt x="3009" y="2321"/>
                    </a:lnTo>
                    <a:lnTo>
                      <a:pt x="3009" y="2319"/>
                    </a:lnTo>
                    <a:lnTo>
                      <a:pt x="3011" y="2317"/>
                    </a:lnTo>
                    <a:lnTo>
                      <a:pt x="3012" y="2315"/>
                    </a:lnTo>
                    <a:lnTo>
                      <a:pt x="3012" y="2317"/>
                    </a:lnTo>
                    <a:lnTo>
                      <a:pt x="3014" y="2315"/>
                    </a:lnTo>
                    <a:lnTo>
                      <a:pt x="3014" y="2314"/>
                    </a:lnTo>
                    <a:lnTo>
                      <a:pt x="3014" y="2312"/>
                    </a:lnTo>
                    <a:lnTo>
                      <a:pt x="3012" y="2310"/>
                    </a:lnTo>
                    <a:lnTo>
                      <a:pt x="3016" y="2303"/>
                    </a:lnTo>
                    <a:lnTo>
                      <a:pt x="3018" y="2300"/>
                    </a:lnTo>
                    <a:lnTo>
                      <a:pt x="3019" y="2300"/>
                    </a:lnTo>
                    <a:lnTo>
                      <a:pt x="3021" y="2300"/>
                    </a:lnTo>
                    <a:lnTo>
                      <a:pt x="3021" y="2303"/>
                    </a:lnTo>
                    <a:lnTo>
                      <a:pt x="3023" y="2303"/>
                    </a:lnTo>
                    <a:lnTo>
                      <a:pt x="3023" y="2305"/>
                    </a:lnTo>
                    <a:lnTo>
                      <a:pt x="3023" y="2309"/>
                    </a:lnTo>
                    <a:close/>
                    <a:moveTo>
                      <a:pt x="1456" y="1399"/>
                    </a:moveTo>
                    <a:lnTo>
                      <a:pt x="1454" y="1401"/>
                    </a:lnTo>
                    <a:lnTo>
                      <a:pt x="1452" y="1401"/>
                    </a:lnTo>
                    <a:lnTo>
                      <a:pt x="1452" y="1399"/>
                    </a:lnTo>
                    <a:lnTo>
                      <a:pt x="1450" y="1401"/>
                    </a:lnTo>
                    <a:lnTo>
                      <a:pt x="1445" y="1404"/>
                    </a:lnTo>
                    <a:lnTo>
                      <a:pt x="1445" y="1406"/>
                    </a:lnTo>
                    <a:lnTo>
                      <a:pt x="1445" y="1408"/>
                    </a:lnTo>
                    <a:lnTo>
                      <a:pt x="1447" y="1408"/>
                    </a:lnTo>
                    <a:lnTo>
                      <a:pt x="1449" y="1406"/>
                    </a:lnTo>
                    <a:lnTo>
                      <a:pt x="1450" y="1406"/>
                    </a:lnTo>
                    <a:lnTo>
                      <a:pt x="1452" y="1408"/>
                    </a:lnTo>
                    <a:lnTo>
                      <a:pt x="1449" y="1410"/>
                    </a:lnTo>
                    <a:lnTo>
                      <a:pt x="1447" y="1411"/>
                    </a:lnTo>
                    <a:lnTo>
                      <a:pt x="1443" y="1413"/>
                    </a:lnTo>
                    <a:lnTo>
                      <a:pt x="1442" y="1413"/>
                    </a:lnTo>
                    <a:lnTo>
                      <a:pt x="1442" y="1411"/>
                    </a:lnTo>
                    <a:lnTo>
                      <a:pt x="1442" y="1410"/>
                    </a:lnTo>
                    <a:lnTo>
                      <a:pt x="1440" y="1408"/>
                    </a:lnTo>
                    <a:lnTo>
                      <a:pt x="1438" y="1410"/>
                    </a:lnTo>
                    <a:lnTo>
                      <a:pt x="1436" y="1411"/>
                    </a:lnTo>
                    <a:lnTo>
                      <a:pt x="1426" y="1413"/>
                    </a:lnTo>
                    <a:lnTo>
                      <a:pt x="1424" y="1413"/>
                    </a:lnTo>
                    <a:lnTo>
                      <a:pt x="1422" y="1413"/>
                    </a:lnTo>
                    <a:lnTo>
                      <a:pt x="1414" y="1417"/>
                    </a:lnTo>
                    <a:lnTo>
                      <a:pt x="1412" y="1418"/>
                    </a:lnTo>
                    <a:lnTo>
                      <a:pt x="1408" y="1420"/>
                    </a:lnTo>
                    <a:lnTo>
                      <a:pt x="1407" y="1420"/>
                    </a:lnTo>
                    <a:lnTo>
                      <a:pt x="1408" y="1417"/>
                    </a:lnTo>
                    <a:lnTo>
                      <a:pt x="1410" y="1413"/>
                    </a:lnTo>
                    <a:lnTo>
                      <a:pt x="1412" y="1413"/>
                    </a:lnTo>
                    <a:lnTo>
                      <a:pt x="1414" y="1413"/>
                    </a:lnTo>
                    <a:lnTo>
                      <a:pt x="1419" y="1411"/>
                    </a:lnTo>
                    <a:lnTo>
                      <a:pt x="1422" y="1410"/>
                    </a:lnTo>
                    <a:lnTo>
                      <a:pt x="1426" y="1410"/>
                    </a:lnTo>
                    <a:lnTo>
                      <a:pt x="1428" y="1410"/>
                    </a:lnTo>
                    <a:lnTo>
                      <a:pt x="1428" y="1408"/>
                    </a:lnTo>
                    <a:lnTo>
                      <a:pt x="1426" y="1406"/>
                    </a:lnTo>
                    <a:lnTo>
                      <a:pt x="1424" y="1404"/>
                    </a:lnTo>
                    <a:lnTo>
                      <a:pt x="1428" y="1399"/>
                    </a:lnTo>
                    <a:lnTo>
                      <a:pt x="1428" y="1397"/>
                    </a:lnTo>
                    <a:lnTo>
                      <a:pt x="1435" y="1397"/>
                    </a:lnTo>
                    <a:lnTo>
                      <a:pt x="1436" y="1399"/>
                    </a:lnTo>
                    <a:lnTo>
                      <a:pt x="1436" y="1401"/>
                    </a:lnTo>
                    <a:lnTo>
                      <a:pt x="1435" y="1403"/>
                    </a:lnTo>
                    <a:lnTo>
                      <a:pt x="1435" y="1404"/>
                    </a:lnTo>
                    <a:lnTo>
                      <a:pt x="1436" y="1404"/>
                    </a:lnTo>
                    <a:lnTo>
                      <a:pt x="1438" y="1404"/>
                    </a:lnTo>
                    <a:lnTo>
                      <a:pt x="1440" y="1401"/>
                    </a:lnTo>
                    <a:lnTo>
                      <a:pt x="1440" y="1397"/>
                    </a:lnTo>
                    <a:lnTo>
                      <a:pt x="1440" y="1396"/>
                    </a:lnTo>
                    <a:lnTo>
                      <a:pt x="1442" y="1396"/>
                    </a:lnTo>
                    <a:lnTo>
                      <a:pt x="1443" y="1396"/>
                    </a:lnTo>
                    <a:lnTo>
                      <a:pt x="1443" y="1397"/>
                    </a:lnTo>
                    <a:lnTo>
                      <a:pt x="1443" y="1399"/>
                    </a:lnTo>
                    <a:lnTo>
                      <a:pt x="1443" y="1401"/>
                    </a:lnTo>
                    <a:lnTo>
                      <a:pt x="1445" y="1401"/>
                    </a:lnTo>
                    <a:lnTo>
                      <a:pt x="1449" y="1399"/>
                    </a:lnTo>
                    <a:lnTo>
                      <a:pt x="1456" y="1394"/>
                    </a:lnTo>
                    <a:lnTo>
                      <a:pt x="1457" y="1394"/>
                    </a:lnTo>
                    <a:lnTo>
                      <a:pt x="1457" y="1396"/>
                    </a:lnTo>
                    <a:lnTo>
                      <a:pt x="1456" y="1397"/>
                    </a:lnTo>
                    <a:lnTo>
                      <a:pt x="1456" y="1399"/>
                    </a:lnTo>
                    <a:close/>
                    <a:moveTo>
                      <a:pt x="1424" y="1357"/>
                    </a:moveTo>
                    <a:lnTo>
                      <a:pt x="1422" y="1357"/>
                    </a:lnTo>
                    <a:lnTo>
                      <a:pt x="1424" y="1359"/>
                    </a:lnTo>
                    <a:lnTo>
                      <a:pt x="1429" y="1357"/>
                    </a:lnTo>
                    <a:lnTo>
                      <a:pt x="1431" y="1359"/>
                    </a:lnTo>
                    <a:lnTo>
                      <a:pt x="1431" y="1361"/>
                    </a:lnTo>
                    <a:lnTo>
                      <a:pt x="1429" y="1361"/>
                    </a:lnTo>
                    <a:lnTo>
                      <a:pt x="1429" y="1363"/>
                    </a:lnTo>
                    <a:lnTo>
                      <a:pt x="1433" y="1368"/>
                    </a:lnTo>
                    <a:lnTo>
                      <a:pt x="1435" y="1368"/>
                    </a:lnTo>
                    <a:lnTo>
                      <a:pt x="1438" y="1368"/>
                    </a:lnTo>
                    <a:lnTo>
                      <a:pt x="1438" y="1370"/>
                    </a:lnTo>
                    <a:lnTo>
                      <a:pt x="1440" y="1370"/>
                    </a:lnTo>
                    <a:lnTo>
                      <a:pt x="1438" y="1370"/>
                    </a:lnTo>
                    <a:lnTo>
                      <a:pt x="1438" y="1371"/>
                    </a:lnTo>
                    <a:lnTo>
                      <a:pt x="1436" y="1377"/>
                    </a:lnTo>
                    <a:lnTo>
                      <a:pt x="1431" y="1378"/>
                    </a:lnTo>
                    <a:lnTo>
                      <a:pt x="1431" y="1380"/>
                    </a:lnTo>
                    <a:lnTo>
                      <a:pt x="1429" y="1377"/>
                    </a:lnTo>
                    <a:lnTo>
                      <a:pt x="1429" y="1375"/>
                    </a:lnTo>
                    <a:lnTo>
                      <a:pt x="1431" y="1375"/>
                    </a:lnTo>
                    <a:lnTo>
                      <a:pt x="1429" y="1371"/>
                    </a:lnTo>
                    <a:lnTo>
                      <a:pt x="1428" y="1371"/>
                    </a:lnTo>
                    <a:lnTo>
                      <a:pt x="1426" y="1370"/>
                    </a:lnTo>
                    <a:lnTo>
                      <a:pt x="1426" y="1366"/>
                    </a:lnTo>
                    <a:lnTo>
                      <a:pt x="1428" y="1366"/>
                    </a:lnTo>
                    <a:lnTo>
                      <a:pt x="1428" y="1363"/>
                    </a:lnTo>
                    <a:lnTo>
                      <a:pt x="1426" y="1363"/>
                    </a:lnTo>
                    <a:lnTo>
                      <a:pt x="1424" y="1364"/>
                    </a:lnTo>
                    <a:lnTo>
                      <a:pt x="1422" y="1364"/>
                    </a:lnTo>
                    <a:lnTo>
                      <a:pt x="1421" y="1368"/>
                    </a:lnTo>
                    <a:lnTo>
                      <a:pt x="1421" y="1370"/>
                    </a:lnTo>
                    <a:lnTo>
                      <a:pt x="1422" y="1371"/>
                    </a:lnTo>
                    <a:lnTo>
                      <a:pt x="1419" y="1378"/>
                    </a:lnTo>
                    <a:lnTo>
                      <a:pt x="1417" y="1380"/>
                    </a:lnTo>
                    <a:lnTo>
                      <a:pt x="1417" y="1382"/>
                    </a:lnTo>
                    <a:lnTo>
                      <a:pt x="1412" y="1384"/>
                    </a:lnTo>
                    <a:lnTo>
                      <a:pt x="1408" y="1375"/>
                    </a:lnTo>
                    <a:lnTo>
                      <a:pt x="1408" y="1373"/>
                    </a:lnTo>
                    <a:lnTo>
                      <a:pt x="1408" y="1371"/>
                    </a:lnTo>
                    <a:lnTo>
                      <a:pt x="1410" y="1370"/>
                    </a:lnTo>
                    <a:lnTo>
                      <a:pt x="1405" y="1368"/>
                    </a:lnTo>
                    <a:lnTo>
                      <a:pt x="1403" y="1370"/>
                    </a:lnTo>
                    <a:lnTo>
                      <a:pt x="1400" y="1371"/>
                    </a:lnTo>
                    <a:lnTo>
                      <a:pt x="1398" y="1373"/>
                    </a:lnTo>
                    <a:lnTo>
                      <a:pt x="1396" y="1373"/>
                    </a:lnTo>
                    <a:lnTo>
                      <a:pt x="1396" y="1371"/>
                    </a:lnTo>
                    <a:lnTo>
                      <a:pt x="1398" y="1370"/>
                    </a:lnTo>
                    <a:lnTo>
                      <a:pt x="1400" y="1370"/>
                    </a:lnTo>
                    <a:lnTo>
                      <a:pt x="1401" y="1368"/>
                    </a:lnTo>
                    <a:lnTo>
                      <a:pt x="1401" y="1366"/>
                    </a:lnTo>
                    <a:lnTo>
                      <a:pt x="1401" y="1363"/>
                    </a:lnTo>
                    <a:lnTo>
                      <a:pt x="1408" y="1356"/>
                    </a:lnTo>
                    <a:lnTo>
                      <a:pt x="1410" y="1352"/>
                    </a:lnTo>
                    <a:lnTo>
                      <a:pt x="1412" y="1350"/>
                    </a:lnTo>
                    <a:lnTo>
                      <a:pt x="1417" y="1349"/>
                    </a:lnTo>
                    <a:lnTo>
                      <a:pt x="1419" y="1349"/>
                    </a:lnTo>
                    <a:lnTo>
                      <a:pt x="1424" y="1350"/>
                    </a:lnTo>
                    <a:lnTo>
                      <a:pt x="1426" y="1352"/>
                    </a:lnTo>
                    <a:lnTo>
                      <a:pt x="1426" y="1354"/>
                    </a:lnTo>
                    <a:lnTo>
                      <a:pt x="1424" y="1357"/>
                    </a:lnTo>
                    <a:close/>
                    <a:moveTo>
                      <a:pt x="3007" y="2305"/>
                    </a:moveTo>
                    <a:lnTo>
                      <a:pt x="3002" y="2312"/>
                    </a:lnTo>
                    <a:lnTo>
                      <a:pt x="3000" y="2307"/>
                    </a:lnTo>
                    <a:lnTo>
                      <a:pt x="3000" y="2303"/>
                    </a:lnTo>
                    <a:lnTo>
                      <a:pt x="3002" y="2295"/>
                    </a:lnTo>
                    <a:lnTo>
                      <a:pt x="3002" y="2291"/>
                    </a:lnTo>
                    <a:lnTo>
                      <a:pt x="3005" y="2284"/>
                    </a:lnTo>
                    <a:lnTo>
                      <a:pt x="3009" y="2277"/>
                    </a:lnTo>
                    <a:lnTo>
                      <a:pt x="3011" y="2277"/>
                    </a:lnTo>
                    <a:lnTo>
                      <a:pt x="3011" y="2279"/>
                    </a:lnTo>
                    <a:lnTo>
                      <a:pt x="3011" y="2281"/>
                    </a:lnTo>
                    <a:lnTo>
                      <a:pt x="3012" y="2284"/>
                    </a:lnTo>
                    <a:lnTo>
                      <a:pt x="3014" y="2289"/>
                    </a:lnTo>
                    <a:lnTo>
                      <a:pt x="3014" y="2291"/>
                    </a:lnTo>
                    <a:lnTo>
                      <a:pt x="3016" y="2293"/>
                    </a:lnTo>
                    <a:lnTo>
                      <a:pt x="3016" y="2295"/>
                    </a:lnTo>
                    <a:lnTo>
                      <a:pt x="3014" y="2296"/>
                    </a:lnTo>
                    <a:lnTo>
                      <a:pt x="3012" y="2296"/>
                    </a:lnTo>
                    <a:lnTo>
                      <a:pt x="3009" y="2303"/>
                    </a:lnTo>
                    <a:lnTo>
                      <a:pt x="3007" y="2305"/>
                    </a:lnTo>
                    <a:close/>
                    <a:moveTo>
                      <a:pt x="1456" y="1370"/>
                    </a:moveTo>
                    <a:lnTo>
                      <a:pt x="1450" y="1375"/>
                    </a:lnTo>
                    <a:lnTo>
                      <a:pt x="1449" y="1375"/>
                    </a:lnTo>
                    <a:lnTo>
                      <a:pt x="1449" y="1371"/>
                    </a:lnTo>
                    <a:lnTo>
                      <a:pt x="1445" y="1368"/>
                    </a:lnTo>
                    <a:lnTo>
                      <a:pt x="1443" y="1368"/>
                    </a:lnTo>
                    <a:lnTo>
                      <a:pt x="1442" y="1366"/>
                    </a:lnTo>
                    <a:lnTo>
                      <a:pt x="1442" y="1364"/>
                    </a:lnTo>
                    <a:lnTo>
                      <a:pt x="1443" y="1363"/>
                    </a:lnTo>
                    <a:lnTo>
                      <a:pt x="1445" y="1363"/>
                    </a:lnTo>
                    <a:lnTo>
                      <a:pt x="1450" y="1363"/>
                    </a:lnTo>
                    <a:lnTo>
                      <a:pt x="1452" y="1364"/>
                    </a:lnTo>
                    <a:lnTo>
                      <a:pt x="1452" y="1366"/>
                    </a:lnTo>
                    <a:lnTo>
                      <a:pt x="1456" y="1370"/>
                    </a:lnTo>
                    <a:close/>
                    <a:moveTo>
                      <a:pt x="2929" y="2232"/>
                    </a:moveTo>
                    <a:lnTo>
                      <a:pt x="2927" y="2233"/>
                    </a:lnTo>
                    <a:lnTo>
                      <a:pt x="2925" y="2235"/>
                    </a:lnTo>
                    <a:lnTo>
                      <a:pt x="2922" y="2237"/>
                    </a:lnTo>
                    <a:lnTo>
                      <a:pt x="2920" y="2237"/>
                    </a:lnTo>
                    <a:lnTo>
                      <a:pt x="2920" y="2235"/>
                    </a:lnTo>
                    <a:lnTo>
                      <a:pt x="2918" y="2235"/>
                    </a:lnTo>
                    <a:lnTo>
                      <a:pt x="2913" y="2237"/>
                    </a:lnTo>
                    <a:lnTo>
                      <a:pt x="2913" y="2239"/>
                    </a:lnTo>
                    <a:lnTo>
                      <a:pt x="2916" y="2239"/>
                    </a:lnTo>
                    <a:lnTo>
                      <a:pt x="2916" y="2240"/>
                    </a:lnTo>
                    <a:lnTo>
                      <a:pt x="2916" y="2242"/>
                    </a:lnTo>
                    <a:lnTo>
                      <a:pt x="2915" y="2244"/>
                    </a:lnTo>
                    <a:lnTo>
                      <a:pt x="2913" y="2244"/>
                    </a:lnTo>
                    <a:lnTo>
                      <a:pt x="2909" y="2244"/>
                    </a:lnTo>
                    <a:lnTo>
                      <a:pt x="2903" y="2246"/>
                    </a:lnTo>
                    <a:lnTo>
                      <a:pt x="2899" y="2249"/>
                    </a:lnTo>
                    <a:lnTo>
                      <a:pt x="2899" y="2251"/>
                    </a:lnTo>
                    <a:lnTo>
                      <a:pt x="2897" y="2254"/>
                    </a:lnTo>
                    <a:lnTo>
                      <a:pt x="2896" y="2254"/>
                    </a:lnTo>
                    <a:lnTo>
                      <a:pt x="2896" y="2253"/>
                    </a:lnTo>
                    <a:lnTo>
                      <a:pt x="2896" y="2246"/>
                    </a:lnTo>
                    <a:lnTo>
                      <a:pt x="2896" y="2244"/>
                    </a:lnTo>
                    <a:lnTo>
                      <a:pt x="2897" y="2244"/>
                    </a:lnTo>
                    <a:lnTo>
                      <a:pt x="2899" y="2242"/>
                    </a:lnTo>
                    <a:lnTo>
                      <a:pt x="2901" y="2240"/>
                    </a:lnTo>
                    <a:lnTo>
                      <a:pt x="2903" y="2237"/>
                    </a:lnTo>
                    <a:lnTo>
                      <a:pt x="2904" y="2233"/>
                    </a:lnTo>
                    <a:lnTo>
                      <a:pt x="2899" y="2226"/>
                    </a:lnTo>
                    <a:lnTo>
                      <a:pt x="2897" y="2226"/>
                    </a:lnTo>
                    <a:lnTo>
                      <a:pt x="2896" y="2226"/>
                    </a:lnTo>
                    <a:lnTo>
                      <a:pt x="2901" y="2218"/>
                    </a:lnTo>
                    <a:lnTo>
                      <a:pt x="2903" y="2218"/>
                    </a:lnTo>
                    <a:lnTo>
                      <a:pt x="2904" y="2216"/>
                    </a:lnTo>
                    <a:lnTo>
                      <a:pt x="2911" y="2221"/>
                    </a:lnTo>
                    <a:lnTo>
                      <a:pt x="2911" y="2223"/>
                    </a:lnTo>
                    <a:lnTo>
                      <a:pt x="2909" y="2226"/>
                    </a:lnTo>
                    <a:lnTo>
                      <a:pt x="2908" y="2226"/>
                    </a:lnTo>
                    <a:lnTo>
                      <a:pt x="2906" y="2226"/>
                    </a:lnTo>
                    <a:lnTo>
                      <a:pt x="2906" y="2228"/>
                    </a:lnTo>
                    <a:lnTo>
                      <a:pt x="2904" y="2230"/>
                    </a:lnTo>
                    <a:lnTo>
                      <a:pt x="2906" y="2230"/>
                    </a:lnTo>
                    <a:lnTo>
                      <a:pt x="2909" y="2230"/>
                    </a:lnTo>
                    <a:lnTo>
                      <a:pt x="2911" y="2228"/>
                    </a:lnTo>
                    <a:lnTo>
                      <a:pt x="2913" y="2226"/>
                    </a:lnTo>
                    <a:lnTo>
                      <a:pt x="2915" y="2225"/>
                    </a:lnTo>
                    <a:lnTo>
                      <a:pt x="2916" y="2228"/>
                    </a:lnTo>
                    <a:lnTo>
                      <a:pt x="2920" y="2228"/>
                    </a:lnTo>
                    <a:lnTo>
                      <a:pt x="2920" y="2226"/>
                    </a:lnTo>
                    <a:lnTo>
                      <a:pt x="2920" y="2225"/>
                    </a:lnTo>
                    <a:lnTo>
                      <a:pt x="2922" y="2223"/>
                    </a:lnTo>
                    <a:lnTo>
                      <a:pt x="2923" y="2223"/>
                    </a:lnTo>
                    <a:lnTo>
                      <a:pt x="2927" y="2225"/>
                    </a:lnTo>
                    <a:lnTo>
                      <a:pt x="2929" y="2228"/>
                    </a:lnTo>
                    <a:lnTo>
                      <a:pt x="2929" y="2230"/>
                    </a:lnTo>
                    <a:lnTo>
                      <a:pt x="2929" y="2232"/>
                    </a:lnTo>
                    <a:close/>
                    <a:moveTo>
                      <a:pt x="1712" y="1513"/>
                    </a:moveTo>
                    <a:lnTo>
                      <a:pt x="1709" y="1514"/>
                    </a:lnTo>
                    <a:lnTo>
                      <a:pt x="1707" y="1514"/>
                    </a:lnTo>
                    <a:lnTo>
                      <a:pt x="1707" y="1511"/>
                    </a:lnTo>
                    <a:lnTo>
                      <a:pt x="1702" y="1509"/>
                    </a:lnTo>
                    <a:lnTo>
                      <a:pt x="1702" y="1507"/>
                    </a:lnTo>
                    <a:lnTo>
                      <a:pt x="1703" y="1504"/>
                    </a:lnTo>
                    <a:lnTo>
                      <a:pt x="1705" y="1502"/>
                    </a:lnTo>
                    <a:lnTo>
                      <a:pt x="1712" y="1502"/>
                    </a:lnTo>
                    <a:lnTo>
                      <a:pt x="1716" y="1500"/>
                    </a:lnTo>
                    <a:lnTo>
                      <a:pt x="1717" y="1500"/>
                    </a:lnTo>
                    <a:lnTo>
                      <a:pt x="1719" y="1502"/>
                    </a:lnTo>
                    <a:lnTo>
                      <a:pt x="1717" y="1504"/>
                    </a:lnTo>
                    <a:lnTo>
                      <a:pt x="1714" y="1507"/>
                    </a:lnTo>
                    <a:lnTo>
                      <a:pt x="1712" y="1511"/>
                    </a:lnTo>
                    <a:lnTo>
                      <a:pt x="1712" y="1513"/>
                    </a:lnTo>
                    <a:close/>
                    <a:moveTo>
                      <a:pt x="2887" y="2162"/>
                    </a:moveTo>
                    <a:lnTo>
                      <a:pt x="2889" y="2162"/>
                    </a:lnTo>
                    <a:lnTo>
                      <a:pt x="2890" y="2164"/>
                    </a:lnTo>
                    <a:lnTo>
                      <a:pt x="2890" y="2165"/>
                    </a:lnTo>
                    <a:lnTo>
                      <a:pt x="2896" y="2165"/>
                    </a:lnTo>
                    <a:lnTo>
                      <a:pt x="2896" y="2167"/>
                    </a:lnTo>
                    <a:lnTo>
                      <a:pt x="2897" y="2167"/>
                    </a:lnTo>
                    <a:lnTo>
                      <a:pt x="2897" y="2169"/>
                    </a:lnTo>
                    <a:lnTo>
                      <a:pt x="2896" y="2169"/>
                    </a:lnTo>
                    <a:lnTo>
                      <a:pt x="2894" y="2169"/>
                    </a:lnTo>
                    <a:lnTo>
                      <a:pt x="2890" y="2171"/>
                    </a:lnTo>
                    <a:lnTo>
                      <a:pt x="2889" y="2171"/>
                    </a:lnTo>
                    <a:lnTo>
                      <a:pt x="2889" y="2172"/>
                    </a:lnTo>
                    <a:lnTo>
                      <a:pt x="2885" y="2172"/>
                    </a:lnTo>
                    <a:lnTo>
                      <a:pt x="2885" y="2174"/>
                    </a:lnTo>
                    <a:lnTo>
                      <a:pt x="2882" y="2171"/>
                    </a:lnTo>
                    <a:lnTo>
                      <a:pt x="2883" y="2165"/>
                    </a:lnTo>
                    <a:lnTo>
                      <a:pt x="2887" y="2162"/>
                    </a:lnTo>
                    <a:close/>
                    <a:moveTo>
                      <a:pt x="2909" y="2181"/>
                    </a:moveTo>
                    <a:lnTo>
                      <a:pt x="2908" y="2181"/>
                    </a:lnTo>
                    <a:lnTo>
                      <a:pt x="2908" y="2179"/>
                    </a:lnTo>
                    <a:lnTo>
                      <a:pt x="2908" y="2178"/>
                    </a:lnTo>
                    <a:lnTo>
                      <a:pt x="2908" y="2174"/>
                    </a:lnTo>
                    <a:lnTo>
                      <a:pt x="2908" y="2172"/>
                    </a:lnTo>
                    <a:lnTo>
                      <a:pt x="2909" y="2172"/>
                    </a:lnTo>
                    <a:lnTo>
                      <a:pt x="2913" y="2171"/>
                    </a:lnTo>
                    <a:lnTo>
                      <a:pt x="2915" y="2172"/>
                    </a:lnTo>
                    <a:lnTo>
                      <a:pt x="2913" y="2174"/>
                    </a:lnTo>
                    <a:lnTo>
                      <a:pt x="2913" y="2176"/>
                    </a:lnTo>
                    <a:lnTo>
                      <a:pt x="2913" y="2178"/>
                    </a:lnTo>
                    <a:lnTo>
                      <a:pt x="2911" y="2179"/>
                    </a:lnTo>
                    <a:lnTo>
                      <a:pt x="2909" y="2181"/>
                    </a:lnTo>
                    <a:close/>
                    <a:moveTo>
                      <a:pt x="2950" y="2132"/>
                    </a:moveTo>
                    <a:lnTo>
                      <a:pt x="2958" y="2139"/>
                    </a:lnTo>
                    <a:lnTo>
                      <a:pt x="2964" y="2141"/>
                    </a:lnTo>
                    <a:lnTo>
                      <a:pt x="2965" y="2143"/>
                    </a:lnTo>
                    <a:lnTo>
                      <a:pt x="2969" y="2144"/>
                    </a:lnTo>
                    <a:lnTo>
                      <a:pt x="2971" y="2144"/>
                    </a:lnTo>
                    <a:lnTo>
                      <a:pt x="2972" y="2146"/>
                    </a:lnTo>
                    <a:lnTo>
                      <a:pt x="2972" y="2157"/>
                    </a:lnTo>
                    <a:lnTo>
                      <a:pt x="2974" y="2157"/>
                    </a:lnTo>
                    <a:lnTo>
                      <a:pt x="2974" y="2158"/>
                    </a:lnTo>
                    <a:lnTo>
                      <a:pt x="2974" y="2164"/>
                    </a:lnTo>
                    <a:lnTo>
                      <a:pt x="2971" y="2167"/>
                    </a:lnTo>
                    <a:lnTo>
                      <a:pt x="2971" y="2169"/>
                    </a:lnTo>
                    <a:lnTo>
                      <a:pt x="2969" y="2171"/>
                    </a:lnTo>
                    <a:lnTo>
                      <a:pt x="2972" y="2183"/>
                    </a:lnTo>
                    <a:lnTo>
                      <a:pt x="2974" y="2186"/>
                    </a:lnTo>
                    <a:lnTo>
                      <a:pt x="2978" y="2186"/>
                    </a:lnTo>
                    <a:lnTo>
                      <a:pt x="2985" y="2204"/>
                    </a:lnTo>
                    <a:lnTo>
                      <a:pt x="2986" y="2206"/>
                    </a:lnTo>
                    <a:lnTo>
                      <a:pt x="2985" y="2206"/>
                    </a:lnTo>
                    <a:lnTo>
                      <a:pt x="2986" y="2209"/>
                    </a:lnTo>
                    <a:lnTo>
                      <a:pt x="2986" y="2214"/>
                    </a:lnTo>
                    <a:lnTo>
                      <a:pt x="2988" y="2218"/>
                    </a:lnTo>
                    <a:lnTo>
                      <a:pt x="2988" y="2223"/>
                    </a:lnTo>
                    <a:lnTo>
                      <a:pt x="2985" y="2233"/>
                    </a:lnTo>
                    <a:lnTo>
                      <a:pt x="2985" y="2235"/>
                    </a:lnTo>
                    <a:lnTo>
                      <a:pt x="2986" y="2237"/>
                    </a:lnTo>
                    <a:lnTo>
                      <a:pt x="2988" y="2237"/>
                    </a:lnTo>
                    <a:lnTo>
                      <a:pt x="2990" y="2240"/>
                    </a:lnTo>
                    <a:lnTo>
                      <a:pt x="2988" y="2247"/>
                    </a:lnTo>
                    <a:lnTo>
                      <a:pt x="2988" y="2249"/>
                    </a:lnTo>
                    <a:lnTo>
                      <a:pt x="2988" y="2253"/>
                    </a:lnTo>
                    <a:lnTo>
                      <a:pt x="2990" y="2256"/>
                    </a:lnTo>
                    <a:lnTo>
                      <a:pt x="2992" y="2260"/>
                    </a:lnTo>
                    <a:lnTo>
                      <a:pt x="2993" y="2260"/>
                    </a:lnTo>
                    <a:lnTo>
                      <a:pt x="2993" y="2265"/>
                    </a:lnTo>
                    <a:lnTo>
                      <a:pt x="2993" y="2267"/>
                    </a:lnTo>
                    <a:lnTo>
                      <a:pt x="2992" y="2267"/>
                    </a:lnTo>
                    <a:lnTo>
                      <a:pt x="2990" y="2263"/>
                    </a:lnTo>
                    <a:lnTo>
                      <a:pt x="2990" y="2261"/>
                    </a:lnTo>
                    <a:lnTo>
                      <a:pt x="2988" y="2260"/>
                    </a:lnTo>
                    <a:lnTo>
                      <a:pt x="2986" y="2256"/>
                    </a:lnTo>
                    <a:lnTo>
                      <a:pt x="2985" y="2256"/>
                    </a:lnTo>
                    <a:lnTo>
                      <a:pt x="2983" y="2256"/>
                    </a:lnTo>
                    <a:lnTo>
                      <a:pt x="2983" y="2261"/>
                    </a:lnTo>
                    <a:lnTo>
                      <a:pt x="2985" y="2263"/>
                    </a:lnTo>
                    <a:lnTo>
                      <a:pt x="2985" y="2265"/>
                    </a:lnTo>
                    <a:lnTo>
                      <a:pt x="2983" y="2265"/>
                    </a:lnTo>
                    <a:lnTo>
                      <a:pt x="2976" y="2263"/>
                    </a:lnTo>
                    <a:lnTo>
                      <a:pt x="2972" y="2261"/>
                    </a:lnTo>
                    <a:lnTo>
                      <a:pt x="2972" y="2263"/>
                    </a:lnTo>
                    <a:lnTo>
                      <a:pt x="2976" y="2267"/>
                    </a:lnTo>
                    <a:lnTo>
                      <a:pt x="2985" y="2268"/>
                    </a:lnTo>
                    <a:lnTo>
                      <a:pt x="2985" y="2274"/>
                    </a:lnTo>
                    <a:lnTo>
                      <a:pt x="2988" y="2277"/>
                    </a:lnTo>
                    <a:lnTo>
                      <a:pt x="2986" y="2281"/>
                    </a:lnTo>
                    <a:lnTo>
                      <a:pt x="2986" y="2286"/>
                    </a:lnTo>
                    <a:lnTo>
                      <a:pt x="2988" y="2288"/>
                    </a:lnTo>
                    <a:lnTo>
                      <a:pt x="2986" y="2289"/>
                    </a:lnTo>
                    <a:lnTo>
                      <a:pt x="2983" y="2291"/>
                    </a:lnTo>
                    <a:lnTo>
                      <a:pt x="2979" y="2288"/>
                    </a:lnTo>
                    <a:lnTo>
                      <a:pt x="2978" y="2289"/>
                    </a:lnTo>
                    <a:lnTo>
                      <a:pt x="2979" y="2291"/>
                    </a:lnTo>
                    <a:lnTo>
                      <a:pt x="2983" y="2296"/>
                    </a:lnTo>
                    <a:lnTo>
                      <a:pt x="2985" y="2296"/>
                    </a:lnTo>
                    <a:lnTo>
                      <a:pt x="2986" y="2295"/>
                    </a:lnTo>
                    <a:lnTo>
                      <a:pt x="2988" y="2293"/>
                    </a:lnTo>
                    <a:lnTo>
                      <a:pt x="2988" y="2291"/>
                    </a:lnTo>
                    <a:lnTo>
                      <a:pt x="2990" y="2291"/>
                    </a:lnTo>
                    <a:lnTo>
                      <a:pt x="2992" y="2289"/>
                    </a:lnTo>
                    <a:lnTo>
                      <a:pt x="2993" y="2291"/>
                    </a:lnTo>
                    <a:lnTo>
                      <a:pt x="2993" y="2293"/>
                    </a:lnTo>
                    <a:lnTo>
                      <a:pt x="2992" y="2298"/>
                    </a:lnTo>
                    <a:lnTo>
                      <a:pt x="2992" y="2302"/>
                    </a:lnTo>
                    <a:lnTo>
                      <a:pt x="2990" y="2303"/>
                    </a:lnTo>
                    <a:lnTo>
                      <a:pt x="2986" y="2303"/>
                    </a:lnTo>
                    <a:lnTo>
                      <a:pt x="2985" y="2303"/>
                    </a:lnTo>
                    <a:lnTo>
                      <a:pt x="2985" y="2305"/>
                    </a:lnTo>
                    <a:lnTo>
                      <a:pt x="2985" y="2307"/>
                    </a:lnTo>
                    <a:lnTo>
                      <a:pt x="2986" y="2307"/>
                    </a:lnTo>
                    <a:lnTo>
                      <a:pt x="2983" y="2310"/>
                    </a:lnTo>
                    <a:lnTo>
                      <a:pt x="2978" y="2314"/>
                    </a:lnTo>
                    <a:lnTo>
                      <a:pt x="2972" y="2315"/>
                    </a:lnTo>
                    <a:lnTo>
                      <a:pt x="2971" y="2315"/>
                    </a:lnTo>
                    <a:lnTo>
                      <a:pt x="2969" y="2317"/>
                    </a:lnTo>
                    <a:lnTo>
                      <a:pt x="2972" y="2319"/>
                    </a:lnTo>
                    <a:lnTo>
                      <a:pt x="2978" y="2317"/>
                    </a:lnTo>
                    <a:lnTo>
                      <a:pt x="2981" y="2315"/>
                    </a:lnTo>
                    <a:lnTo>
                      <a:pt x="2983" y="2317"/>
                    </a:lnTo>
                    <a:lnTo>
                      <a:pt x="2976" y="2338"/>
                    </a:lnTo>
                    <a:lnTo>
                      <a:pt x="2976" y="2340"/>
                    </a:lnTo>
                    <a:lnTo>
                      <a:pt x="2976" y="2343"/>
                    </a:lnTo>
                    <a:lnTo>
                      <a:pt x="2974" y="2345"/>
                    </a:lnTo>
                    <a:lnTo>
                      <a:pt x="2969" y="2350"/>
                    </a:lnTo>
                    <a:lnTo>
                      <a:pt x="2967" y="2352"/>
                    </a:lnTo>
                    <a:lnTo>
                      <a:pt x="2965" y="2354"/>
                    </a:lnTo>
                    <a:lnTo>
                      <a:pt x="2958" y="2352"/>
                    </a:lnTo>
                    <a:lnTo>
                      <a:pt x="2958" y="2350"/>
                    </a:lnTo>
                    <a:lnTo>
                      <a:pt x="2957" y="2349"/>
                    </a:lnTo>
                    <a:lnTo>
                      <a:pt x="2957" y="2347"/>
                    </a:lnTo>
                    <a:lnTo>
                      <a:pt x="2955" y="2343"/>
                    </a:lnTo>
                    <a:lnTo>
                      <a:pt x="2953" y="2343"/>
                    </a:lnTo>
                    <a:lnTo>
                      <a:pt x="2953" y="2345"/>
                    </a:lnTo>
                    <a:lnTo>
                      <a:pt x="2951" y="2345"/>
                    </a:lnTo>
                    <a:lnTo>
                      <a:pt x="2950" y="2345"/>
                    </a:lnTo>
                    <a:lnTo>
                      <a:pt x="2951" y="2333"/>
                    </a:lnTo>
                    <a:lnTo>
                      <a:pt x="2953" y="2333"/>
                    </a:lnTo>
                    <a:lnTo>
                      <a:pt x="2953" y="2331"/>
                    </a:lnTo>
                    <a:lnTo>
                      <a:pt x="2953" y="2333"/>
                    </a:lnTo>
                    <a:lnTo>
                      <a:pt x="2955" y="2331"/>
                    </a:lnTo>
                    <a:lnTo>
                      <a:pt x="2957" y="2331"/>
                    </a:lnTo>
                    <a:lnTo>
                      <a:pt x="2955" y="2321"/>
                    </a:lnTo>
                    <a:lnTo>
                      <a:pt x="2948" y="2321"/>
                    </a:lnTo>
                    <a:lnTo>
                      <a:pt x="2944" y="2315"/>
                    </a:lnTo>
                    <a:lnTo>
                      <a:pt x="2944" y="2312"/>
                    </a:lnTo>
                    <a:lnTo>
                      <a:pt x="2943" y="2310"/>
                    </a:lnTo>
                    <a:lnTo>
                      <a:pt x="2944" y="2309"/>
                    </a:lnTo>
                    <a:lnTo>
                      <a:pt x="2944" y="2307"/>
                    </a:lnTo>
                    <a:lnTo>
                      <a:pt x="2946" y="2307"/>
                    </a:lnTo>
                    <a:lnTo>
                      <a:pt x="2953" y="2296"/>
                    </a:lnTo>
                    <a:lnTo>
                      <a:pt x="2953" y="2295"/>
                    </a:lnTo>
                    <a:lnTo>
                      <a:pt x="2951" y="2295"/>
                    </a:lnTo>
                    <a:lnTo>
                      <a:pt x="2948" y="2298"/>
                    </a:lnTo>
                    <a:lnTo>
                      <a:pt x="2946" y="2300"/>
                    </a:lnTo>
                    <a:lnTo>
                      <a:pt x="2946" y="2298"/>
                    </a:lnTo>
                    <a:lnTo>
                      <a:pt x="2950" y="2293"/>
                    </a:lnTo>
                    <a:lnTo>
                      <a:pt x="2951" y="2291"/>
                    </a:lnTo>
                    <a:lnTo>
                      <a:pt x="2953" y="2289"/>
                    </a:lnTo>
                    <a:lnTo>
                      <a:pt x="2955" y="2288"/>
                    </a:lnTo>
                    <a:lnTo>
                      <a:pt x="2953" y="2284"/>
                    </a:lnTo>
                    <a:lnTo>
                      <a:pt x="2951" y="2284"/>
                    </a:lnTo>
                    <a:lnTo>
                      <a:pt x="2951" y="2286"/>
                    </a:lnTo>
                    <a:lnTo>
                      <a:pt x="2950" y="2289"/>
                    </a:lnTo>
                    <a:lnTo>
                      <a:pt x="2948" y="2289"/>
                    </a:lnTo>
                    <a:lnTo>
                      <a:pt x="2946" y="2289"/>
                    </a:lnTo>
                    <a:lnTo>
                      <a:pt x="2943" y="2288"/>
                    </a:lnTo>
                    <a:lnTo>
                      <a:pt x="2943" y="2293"/>
                    </a:lnTo>
                    <a:lnTo>
                      <a:pt x="2943" y="2300"/>
                    </a:lnTo>
                    <a:lnTo>
                      <a:pt x="2941" y="2302"/>
                    </a:lnTo>
                    <a:lnTo>
                      <a:pt x="2936" y="2303"/>
                    </a:lnTo>
                    <a:lnTo>
                      <a:pt x="2934" y="2300"/>
                    </a:lnTo>
                    <a:lnTo>
                      <a:pt x="2930" y="2298"/>
                    </a:lnTo>
                    <a:lnTo>
                      <a:pt x="2929" y="2295"/>
                    </a:lnTo>
                    <a:lnTo>
                      <a:pt x="2929" y="2293"/>
                    </a:lnTo>
                    <a:lnTo>
                      <a:pt x="2929" y="2291"/>
                    </a:lnTo>
                    <a:lnTo>
                      <a:pt x="2929" y="2289"/>
                    </a:lnTo>
                    <a:lnTo>
                      <a:pt x="2930" y="2289"/>
                    </a:lnTo>
                    <a:lnTo>
                      <a:pt x="2934" y="2288"/>
                    </a:lnTo>
                    <a:lnTo>
                      <a:pt x="2936" y="2286"/>
                    </a:lnTo>
                    <a:lnTo>
                      <a:pt x="2936" y="2284"/>
                    </a:lnTo>
                    <a:lnTo>
                      <a:pt x="2936" y="2281"/>
                    </a:lnTo>
                    <a:lnTo>
                      <a:pt x="2936" y="2275"/>
                    </a:lnTo>
                    <a:lnTo>
                      <a:pt x="2932" y="2274"/>
                    </a:lnTo>
                    <a:lnTo>
                      <a:pt x="2930" y="2274"/>
                    </a:lnTo>
                    <a:lnTo>
                      <a:pt x="2930" y="2270"/>
                    </a:lnTo>
                    <a:lnTo>
                      <a:pt x="2930" y="2268"/>
                    </a:lnTo>
                    <a:lnTo>
                      <a:pt x="2927" y="2265"/>
                    </a:lnTo>
                    <a:lnTo>
                      <a:pt x="2925" y="2267"/>
                    </a:lnTo>
                    <a:lnTo>
                      <a:pt x="2925" y="2274"/>
                    </a:lnTo>
                    <a:lnTo>
                      <a:pt x="2927" y="2282"/>
                    </a:lnTo>
                    <a:lnTo>
                      <a:pt x="2925" y="2288"/>
                    </a:lnTo>
                    <a:lnTo>
                      <a:pt x="2925" y="2289"/>
                    </a:lnTo>
                    <a:lnTo>
                      <a:pt x="2923" y="2289"/>
                    </a:lnTo>
                    <a:lnTo>
                      <a:pt x="2923" y="2291"/>
                    </a:lnTo>
                    <a:lnTo>
                      <a:pt x="2922" y="2293"/>
                    </a:lnTo>
                    <a:lnTo>
                      <a:pt x="2925" y="2295"/>
                    </a:lnTo>
                    <a:lnTo>
                      <a:pt x="2923" y="2307"/>
                    </a:lnTo>
                    <a:lnTo>
                      <a:pt x="2923" y="2309"/>
                    </a:lnTo>
                    <a:lnTo>
                      <a:pt x="2923" y="2310"/>
                    </a:lnTo>
                    <a:lnTo>
                      <a:pt x="2925" y="2315"/>
                    </a:lnTo>
                    <a:lnTo>
                      <a:pt x="2927" y="2315"/>
                    </a:lnTo>
                    <a:lnTo>
                      <a:pt x="2929" y="2312"/>
                    </a:lnTo>
                    <a:lnTo>
                      <a:pt x="2929" y="2310"/>
                    </a:lnTo>
                    <a:lnTo>
                      <a:pt x="2930" y="2309"/>
                    </a:lnTo>
                    <a:lnTo>
                      <a:pt x="2936" y="2310"/>
                    </a:lnTo>
                    <a:lnTo>
                      <a:pt x="2937" y="2315"/>
                    </a:lnTo>
                    <a:lnTo>
                      <a:pt x="2939" y="2319"/>
                    </a:lnTo>
                    <a:lnTo>
                      <a:pt x="2936" y="2328"/>
                    </a:lnTo>
                    <a:lnTo>
                      <a:pt x="2934" y="2331"/>
                    </a:lnTo>
                    <a:lnTo>
                      <a:pt x="2932" y="2333"/>
                    </a:lnTo>
                    <a:lnTo>
                      <a:pt x="2930" y="2331"/>
                    </a:lnTo>
                    <a:lnTo>
                      <a:pt x="2930" y="2329"/>
                    </a:lnTo>
                    <a:lnTo>
                      <a:pt x="2930" y="2326"/>
                    </a:lnTo>
                    <a:lnTo>
                      <a:pt x="2930" y="2324"/>
                    </a:lnTo>
                    <a:lnTo>
                      <a:pt x="2930" y="2322"/>
                    </a:lnTo>
                    <a:lnTo>
                      <a:pt x="2929" y="2322"/>
                    </a:lnTo>
                    <a:lnTo>
                      <a:pt x="2927" y="2322"/>
                    </a:lnTo>
                    <a:lnTo>
                      <a:pt x="2927" y="2324"/>
                    </a:lnTo>
                    <a:lnTo>
                      <a:pt x="2927" y="2329"/>
                    </a:lnTo>
                    <a:lnTo>
                      <a:pt x="2927" y="2340"/>
                    </a:lnTo>
                    <a:lnTo>
                      <a:pt x="2927" y="2342"/>
                    </a:lnTo>
                    <a:lnTo>
                      <a:pt x="2925" y="2342"/>
                    </a:lnTo>
                    <a:lnTo>
                      <a:pt x="2920" y="2338"/>
                    </a:lnTo>
                    <a:lnTo>
                      <a:pt x="2916" y="2333"/>
                    </a:lnTo>
                    <a:lnTo>
                      <a:pt x="2916" y="2331"/>
                    </a:lnTo>
                    <a:lnTo>
                      <a:pt x="2916" y="2329"/>
                    </a:lnTo>
                    <a:lnTo>
                      <a:pt x="2918" y="2328"/>
                    </a:lnTo>
                    <a:lnTo>
                      <a:pt x="2918" y="2324"/>
                    </a:lnTo>
                    <a:lnTo>
                      <a:pt x="2916" y="2322"/>
                    </a:lnTo>
                    <a:lnTo>
                      <a:pt x="2915" y="2322"/>
                    </a:lnTo>
                    <a:lnTo>
                      <a:pt x="2915" y="2321"/>
                    </a:lnTo>
                    <a:lnTo>
                      <a:pt x="2913" y="2312"/>
                    </a:lnTo>
                    <a:lnTo>
                      <a:pt x="2911" y="2303"/>
                    </a:lnTo>
                    <a:lnTo>
                      <a:pt x="2911" y="2300"/>
                    </a:lnTo>
                    <a:lnTo>
                      <a:pt x="2909" y="2298"/>
                    </a:lnTo>
                    <a:lnTo>
                      <a:pt x="2911" y="2295"/>
                    </a:lnTo>
                    <a:lnTo>
                      <a:pt x="2913" y="2293"/>
                    </a:lnTo>
                    <a:lnTo>
                      <a:pt x="2913" y="2289"/>
                    </a:lnTo>
                    <a:lnTo>
                      <a:pt x="2911" y="2288"/>
                    </a:lnTo>
                    <a:lnTo>
                      <a:pt x="2911" y="2281"/>
                    </a:lnTo>
                    <a:lnTo>
                      <a:pt x="2913" y="2281"/>
                    </a:lnTo>
                    <a:lnTo>
                      <a:pt x="2918" y="2282"/>
                    </a:lnTo>
                    <a:lnTo>
                      <a:pt x="2918" y="2279"/>
                    </a:lnTo>
                    <a:lnTo>
                      <a:pt x="2916" y="2277"/>
                    </a:lnTo>
                    <a:lnTo>
                      <a:pt x="2915" y="2277"/>
                    </a:lnTo>
                    <a:lnTo>
                      <a:pt x="2915" y="2275"/>
                    </a:lnTo>
                    <a:lnTo>
                      <a:pt x="2916" y="2270"/>
                    </a:lnTo>
                    <a:lnTo>
                      <a:pt x="2920" y="2270"/>
                    </a:lnTo>
                    <a:lnTo>
                      <a:pt x="2918" y="2265"/>
                    </a:lnTo>
                    <a:lnTo>
                      <a:pt x="2916" y="2265"/>
                    </a:lnTo>
                    <a:lnTo>
                      <a:pt x="2915" y="2265"/>
                    </a:lnTo>
                    <a:lnTo>
                      <a:pt x="2911" y="2265"/>
                    </a:lnTo>
                    <a:lnTo>
                      <a:pt x="2911" y="2263"/>
                    </a:lnTo>
                    <a:lnTo>
                      <a:pt x="2909" y="2261"/>
                    </a:lnTo>
                    <a:lnTo>
                      <a:pt x="2908" y="2263"/>
                    </a:lnTo>
                    <a:lnTo>
                      <a:pt x="2906" y="2263"/>
                    </a:lnTo>
                    <a:lnTo>
                      <a:pt x="2904" y="2261"/>
                    </a:lnTo>
                    <a:lnTo>
                      <a:pt x="2904" y="2258"/>
                    </a:lnTo>
                    <a:lnTo>
                      <a:pt x="2906" y="2256"/>
                    </a:lnTo>
                    <a:lnTo>
                      <a:pt x="2906" y="2254"/>
                    </a:lnTo>
                    <a:lnTo>
                      <a:pt x="2908" y="2251"/>
                    </a:lnTo>
                    <a:lnTo>
                      <a:pt x="2909" y="2249"/>
                    </a:lnTo>
                    <a:lnTo>
                      <a:pt x="2911" y="2249"/>
                    </a:lnTo>
                    <a:lnTo>
                      <a:pt x="2913" y="2249"/>
                    </a:lnTo>
                    <a:lnTo>
                      <a:pt x="2916" y="2249"/>
                    </a:lnTo>
                    <a:lnTo>
                      <a:pt x="2918" y="2251"/>
                    </a:lnTo>
                    <a:lnTo>
                      <a:pt x="2918" y="2253"/>
                    </a:lnTo>
                    <a:lnTo>
                      <a:pt x="2918" y="2254"/>
                    </a:lnTo>
                    <a:lnTo>
                      <a:pt x="2918" y="2258"/>
                    </a:lnTo>
                    <a:lnTo>
                      <a:pt x="2920" y="2258"/>
                    </a:lnTo>
                    <a:lnTo>
                      <a:pt x="2922" y="2258"/>
                    </a:lnTo>
                    <a:lnTo>
                      <a:pt x="2922" y="2256"/>
                    </a:lnTo>
                    <a:lnTo>
                      <a:pt x="2922" y="2254"/>
                    </a:lnTo>
                    <a:lnTo>
                      <a:pt x="2920" y="2253"/>
                    </a:lnTo>
                    <a:lnTo>
                      <a:pt x="2922" y="2251"/>
                    </a:lnTo>
                    <a:lnTo>
                      <a:pt x="2923" y="2249"/>
                    </a:lnTo>
                    <a:lnTo>
                      <a:pt x="2925" y="2249"/>
                    </a:lnTo>
                    <a:lnTo>
                      <a:pt x="2927" y="2249"/>
                    </a:lnTo>
                    <a:lnTo>
                      <a:pt x="2929" y="2249"/>
                    </a:lnTo>
                    <a:lnTo>
                      <a:pt x="2934" y="2247"/>
                    </a:lnTo>
                    <a:lnTo>
                      <a:pt x="2936" y="2247"/>
                    </a:lnTo>
                    <a:lnTo>
                      <a:pt x="2934" y="2242"/>
                    </a:lnTo>
                    <a:lnTo>
                      <a:pt x="2936" y="2237"/>
                    </a:lnTo>
                    <a:lnTo>
                      <a:pt x="2937" y="2237"/>
                    </a:lnTo>
                    <a:lnTo>
                      <a:pt x="2937" y="2230"/>
                    </a:lnTo>
                    <a:lnTo>
                      <a:pt x="2937" y="2226"/>
                    </a:lnTo>
                    <a:lnTo>
                      <a:pt x="2932" y="2226"/>
                    </a:lnTo>
                    <a:lnTo>
                      <a:pt x="2932" y="2225"/>
                    </a:lnTo>
                    <a:lnTo>
                      <a:pt x="2930" y="2225"/>
                    </a:lnTo>
                    <a:lnTo>
                      <a:pt x="2927" y="2218"/>
                    </a:lnTo>
                    <a:lnTo>
                      <a:pt x="2925" y="2214"/>
                    </a:lnTo>
                    <a:lnTo>
                      <a:pt x="2929" y="2213"/>
                    </a:lnTo>
                    <a:lnTo>
                      <a:pt x="2930" y="2211"/>
                    </a:lnTo>
                    <a:lnTo>
                      <a:pt x="2930" y="2204"/>
                    </a:lnTo>
                    <a:lnTo>
                      <a:pt x="2927" y="2200"/>
                    </a:lnTo>
                    <a:lnTo>
                      <a:pt x="2925" y="2200"/>
                    </a:lnTo>
                    <a:lnTo>
                      <a:pt x="2925" y="2202"/>
                    </a:lnTo>
                    <a:lnTo>
                      <a:pt x="2925" y="2204"/>
                    </a:lnTo>
                    <a:lnTo>
                      <a:pt x="2927" y="2204"/>
                    </a:lnTo>
                    <a:lnTo>
                      <a:pt x="2925" y="2204"/>
                    </a:lnTo>
                    <a:lnTo>
                      <a:pt x="2925" y="2206"/>
                    </a:lnTo>
                    <a:lnTo>
                      <a:pt x="2922" y="2207"/>
                    </a:lnTo>
                    <a:lnTo>
                      <a:pt x="2922" y="2206"/>
                    </a:lnTo>
                    <a:lnTo>
                      <a:pt x="2920" y="2204"/>
                    </a:lnTo>
                    <a:lnTo>
                      <a:pt x="2918" y="2202"/>
                    </a:lnTo>
                    <a:lnTo>
                      <a:pt x="2916" y="2200"/>
                    </a:lnTo>
                    <a:lnTo>
                      <a:pt x="2916" y="2193"/>
                    </a:lnTo>
                    <a:lnTo>
                      <a:pt x="2922" y="2190"/>
                    </a:lnTo>
                    <a:lnTo>
                      <a:pt x="2923" y="2190"/>
                    </a:lnTo>
                    <a:lnTo>
                      <a:pt x="2927" y="2190"/>
                    </a:lnTo>
                    <a:lnTo>
                      <a:pt x="2927" y="2192"/>
                    </a:lnTo>
                    <a:lnTo>
                      <a:pt x="2932" y="2199"/>
                    </a:lnTo>
                    <a:lnTo>
                      <a:pt x="2937" y="2199"/>
                    </a:lnTo>
                    <a:lnTo>
                      <a:pt x="2939" y="2199"/>
                    </a:lnTo>
                    <a:lnTo>
                      <a:pt x="2941" y="2193"/>
                    </a:lnTo>
                    <a:lnTo>
                      <a:pt x="2941" y="2192"/>
                    </a:lnTo>
                    <a:lnTo>
                      <a:pt x="2939" y="2190"/>
                    </a:lnTo>
                    <a:lnTo>
                      <a:pt x="2937" y="2188"/>
                    </a:lnTo>
                    <a:lnTo>
                      <a:pt x="2937" y="2179"/>
                    </a:lnTo>
                    <a:lnTo>
                      <a:pt x="2939" y="2172"/>
                    </a:lnTo>
                    <a:lnTo>
                      <a:pt x="2934" y="2176"/>
                    </a:lnTo>
                    <a:lnTo>
                      <a:pt x="2927" y="2179"/>
                    </a:lnTo>
                    <a:lnTo>
                      <a:pt x="2922" y="2178"/>
                    </a:lnTo>
                    <a:lnTo>
                      <a:pt x="2916" y="2174"/>
                    </a:lnTo>
                    <a:lnTo>
                      <a:pt x="2916" y="2171"/>
                    </a:lnTo>
                    <a:lnTo>
                      <a:pt x="2916" y="2169"/>
                    </a:lnTo>
                    <a:lnTo>
                      <a:pt x="2918" y="2169"/>
                    </a:lnTo>
                    <a:lnTo>
                      <a:pt x="2920" y="2169"/>
                    </a:lnTo>
                    <a:lnTo>
                      <a:pt x="2922" y="2169"/>
                    </a:lnTo>
                    <a:lnTo>
                      <a:pt x="2923" y="2167"/>
                    </a:lnTo>
                    <a:lnTo>
                      <a:pt x="2930" y="2162"/>
                    </a:lnTo>
                    <a:lnTo>
                      <a:pt x="2930" y="2160"/>
                    </a:lnTo>
                    <a:lnTo>
                      <a:pt x="2932" y="2160"/>
                    </a:lnTo>
                    <a:lnTo>
                      <a:pt x="2943" y="2157"/>
                    </a:lnTo>
                    <a:lnTo>
                      <a:pt x="2943" y="2155"/>
                    </a:lnTo>
                    <a:lnTo>
                      <a:pt x="2943" y="2153"/>
                    </a:lnTo>
                    <a:lnTo>
                      <a:pt x="2941" y="2150"/>
                    </a:lnTo>
                    <a:lnTo>
                      <a:pt x="2939" y="2148"/>
                    </a:lnTo>
                    <a:lnTo>
                      <a:pt x="2943" y="2136"/>
                    </a:lnTo>
                    <a:lnTo>
                      <a:pt x="2944" y="2134"/>
                    </a:lnTo>
                    <a:lnTo>
                      <a:pt x="2946" y="2134"/>
                    </a:lnTo>
                    <a:lnTo>
                      <a:pt x="2946" y="2132"/>
                    </a:lnTo>
                    <a:lnTo>
                      <a:pt x="2950" y="2132"/>
                    </a:lnTo>
                    <a:close/>
                    <a:moveTo>
                      <a:pt x="3007" y="2144"/>
                    </a:moveTo>
                    <a:lnTo>
                      <a:pt x="3007" y="2148"/>
                    </a:lnTo>
                    <a:lnTo>
                      <a:pt x="3007" y="2151"/>
                    </a:lnTo>
                    <a:lnTo>
                      <a:pt x="3004" y="2153"/>
                    </a:lnTo>
                    <a:lnTo>
                      <a:pt x="3002" y="2155"/>
                    </a:lnTo>
                    <a:lnTo>
                      <a:pt x="3000" y="2157"/>
                    </a:lnTo>
                    <a:lnTo>
                      <a:pt x="3002" y="2158"/>
                    </a:lnTo>
                    <a:lnTo>
                      <a:pt x="3000" y="2160"/>
                    </a:lnTo>
                    <a:lnTo>
                      <a:pt x="3000" y="2162"/>
                    </a:lnTo>
                    <a:lnTo>
                      <a:pt x="2999" y="2164"/>
                    </a:lnTo>
                    <a:lnTo>
                      <a:pt x="2995" y="2164"/>
                    </a:lnTo>
                    <a:lnTo>
                      <a:pt x="2992" y="2164"/>
                    </a:lnTo>
                    <a:lnTo>
                      <a:pt x="2986" y="2164"/>
                    </a:lnTo>
                    <a:lnTo>
                      <a:pt x="2985" y="2162"/>
                    </a:lnTo>
                    <a:lnTo>
                      <a:pt x="2981" y="2151"/>
                    </a:lnTo>
                    <a:lnTo>
                      <a:pt x="2979" y="2150"/>
                    </a:lnTo>
                    <a:lnTo>
                      <a:pt x="2979" y="2148"/>
                    </a:lnTo>
                    <a:lnTo>
                      <a:pt x="2979" y="2144"/>
                    </a:lnTo>
                    <a:lnTo>
                      <a:pt x="2981" y="2144"/>
                    </a:lnTo>
                    <a:lnTo>
                      <a:pt x="2986" y="2139"/>
                    </a:lnTo>
                    <a:lnTo>
                      <a:pt x="2986" y="2137"/>
                    </a:lnTo>
                    <a:lnTo>
                      <a:pt x="2988" y="2137"/>
                    </a:lnTo>
                    <a:lnTo>
                      <a:pt x="2990" y="2137"/>
                    </a:lnTo>
                    <a:lnTo>
                      <a:pt x="2992" y="2137"/>
                    </a:lnTo>
                    <a:lnTo>
                      <a:pt x="2993" y="2137"/>
                    </a:lnTo>
                    <a:lnTo>
                      <a:pt x="2995" y="2139"/>
                    </a:lnTo>
                    <a:lnTo>
                      <a:pt x="2997" y="2141"/>
                    </a:lnTo>
                    <a:lnTo>
                      <a:pt x="2999" y="2141"/>
                    </a:lnTo>
                    <a:lnTo>
                      <a:pt x="3000" y="2141"/>
                    </a:lnTo>
                    <a:lnTo>
                      <a:pt x="3004" y="2141"/>
                    </a:lnTo>
                    <a:lnTo>
                      <a:pt x="3004" y="2143"/>
                    </a:lnTo>
                    <a:lnTo>
                      <a:pt x="3007" y="2144"/>
                    </a:lnTo>
                    <a:close/>
                    <a:moveTo>
                      <a:pt x="1693" y="1385"/>
                    </a:moveTo>
                    <a:lnTo>
                      <a:pt x="1693" y="1387"/>
                    </a:lnTo>
                    <a:lnTo>
                      <a:pt x="1693" y="1389"/>
                    </a:lnTo>
                    <a:lnTo>
                      <a:pt x="1691" y="1387"/>
                    </a:lnTo>
                    <a:lnTo>
                      <a:pt x="1689" y="1385"/>
                    </a:lnTo>
                    <a:lnTo>
                      <a:pt x="1688" y="1382"/>
                    </a:lnTo>
                    <a:lnTo>
                      <a:pt x="1686" y="1382"/>
                    </a:lnTo>
                    <a:lnTo>
                      <a:pt x="1684" y="1382"/>
                    </a:lnTo>
                    <a:lnTo>
                      <a:pt x="1682" y="1382"/>
                    </a:lnTo>
                    <a:lnTo>
                      <a:pt x="1675" y="1377"/>
                    </a:lnTo>
                    <a:lnTo>
                      <a:pt x="1675" y="1375"/>
                    </a:lnTo>
                    <a:lnTo>
                      <a:pt x="1679" y="1375"/>
                    </a:lnTo>
                    <a:lnTo>
                      <a:pt x="1682" y="1375"/>
                    </a:lnTo>
                    <a:lnTo>
                      <a:pt x="1688" y="1378"/>
                    </a:lnTo>
                    <a:lnTo>
                      <a:pt x="1691" y="1380"/>
                    </a:lnTo>
                    <a:lnTo>
                      <a:pt x="1693" y="1385"/>
                    </a:lnTo>
                    <a:close/>
                    <a:moveTo>
                      <a:pt x="1796" y="1485"/>
                    </a:moveTo>
                    <a:lnTo>
                      <a:pt x="1794" y="1483"/>
                    </a:lnTo>
                    <a:lnTo>
                      <a:pt x="1794" y="1481"/>
                    </a:lnTo>
                    <a:lnTo>
                      <a:pt x="1794" y="1480"/>
                    </a:lnTo>
                    <a:lnTo>
                      <a:pt x="1796" y="1478"/>
                    </a:lnTo>
                    <a:lnTo>
                      <a:pt x="1799" y="1478"/>
                    </a:lnTo>
                    <a:lnTo>
                      <a:pt x="1803" y="1474"/>
                    </a:lnTo>
                    <a:lnTo>
                      <a:pt x="1806" y="1474"/>
                    </a:lnTo>
                    <a:lnTo>
                      <a:pt x="1820" y="1473"/>
                    </a:lnTo>
                    <a:lnTo>
                      <a:pt x="1822" y="1473"/>
                    </a:lnTo>
                    <a:lnTo>
                      <a:pt x="1826" y="1476"/>
                    </a:lnTo>
                    <a:lnTo>
                      <a:pt x="1826" y="1478"/>
                    </a:lnTo>
                    <a:lnTo>
                      <a:pt x="1826" y="1480"/>
                    </a:lnTo>
                    <a:lnTo>
                      <a:pt x="1826" y="1481"/>
                    </a:lnTo>
                    <a:lnTo>
                      <a:pt x="1824" y="1481"/>
                    </a:lnTo>
                    <a:lnTo>
                      <a:pt x="1820" y="1483"/>
                    </a:lnTo>
                    <a:lnTo>
                      <a:pt x="1813" y="1481"/>
                    </a:lnTo>
                    <a:lnTo>
                      <a:pt x="1812" y="1481"/>
                    </a:lnTo>
                    <a:lnTo>
                      <a:pt x="1806" y="1481"/>
                    </a:lnTo>
                    <a:lnTo>
                      <a:pt x="1803" y="1481"/>
                    </a:lnTo>
                    <a:lnTo>
                      <a:pt x="1801" y="1483"/>
                    </a:lnTo>
                    <a:lnTo>
                      <a:pt x="1799" y="1483"/>
                    </a:lnTo>
                    <a:lnTo>
                      <a:pt x="1796" y="1485"/>
                    </a:lnTo>
                    <a:close/>
                    <a:moveTo>
                      <a:pt x="1845" y="1487"/>
                    </a:moveTo>
                    <a:lnTo>
                      <a:pt x="1843" y="1488"/>
                    </a:lnTo>
                    <a:lnTo>
                      <a:pt x="1843" y="1490"/>
                    </a:lnTo>
                    <a:lnTo>
                      <a:pt x="1843" y="1495"/>
                    </a:lnTo>
                    <a:lnTo>
                      <a:pt x="1845" y="1495"/>
                    </a:lnTo>
                    <a:lnTo>
                      <a:pt x="1848" y="1497"/>
                    </a:lnTo>
                    <a:lnTo>
                      <a:pt x="1850" y="1499"/>
                    </a:lnTo>
                    <a:lnTo>
                      <a:pt x="1852" y="1499"/>
                    </a:lnTo>
                    <a:lnTo>
                      <a:pt x="1852" y="1500"/>
                    </a:lnTo>
                    <a:lnTo>
                      <a:pt x="1848" y="1502"/>
                    </a:lnTo>
                    <a:lnTo>
                      <a:pt x="1843" y="1502"/>
                    </a:lnTo>
                    <a:lnTo>
                      <a:pt x="1841" y="1502"/>
                    </a:lnTo>
                    <a:lnTo>
                      <a:pt x="1834" y="1497"/>
                    </a:lnTo>
                    <a:lnTo>
                      <a:pt x="1834" y="1495"/>
                    </a:lnTo>
                    <a:lnTo>
                      <a:pt x="1833" y="1495"/>
                    </a:lnTo>
                    <a:lnTo>
                      <a:pt x="1831" y="1493"/>
                    </a:lnTo>
                    <a:lnTo>
                      <a:pt x="1829" y="1493"/>
                    </a:lnTo>
                    <a:lnTo>
                      <a:pt x="1826" y="1490"/>
                    </a:lnTo>
                    <a:lnTo>
                      <a:pt x="1824" y="1488"/>
                    </a:lnTo>
                    <a:lnTo>
                      <a:pt x="1824" y="1487"/>
                    </a:lnTo>
                    <a:lnTo>
                      <a:pt x="1826" y="1485"/>
                    </a:lnTo>
                    <a:lnTo>
                      <a:pt x="1827" y="1483"/>
                    </a:lnTo>
                    <a:lnTo>
                      <a:pt x="1831" y="1481"/>
                    </a:lnTo>
                    <a:lnTo>
                      <a:pt x="1833" y="1481"/>
                    </a:lnTo>
                    <a:lnTo>
                      <a:pt x="1836" y="1481"/>
                    </a:lnTo>
                    <a:lnTo>
                      <a:pt x="1838" y="1483"/>
                    </a:lnTo>
                    <a:lnTo>
                      <a:pt x="1838" y="1485"/>
                    </a:lnTo>
                    <a:lnTo>
                      <a:pt x="1841" y="1487"/>
                    </a:lnTo>
                    <a:lnTo>
                      <a:pt x="1843" y="1487"/>
                    </a:lnTo>
                    <a:lnTo>
                      <a:pt x="1845" y="1487"/>
                    </a:lnTo>
                    <a:close/>
                    <a:moveTo>
                      <a:pt x="1098" y="865"/>
                    </a:moveTo>
                    <a:lnTo>
                      <a:pt x="1101" y="869"/>
                    </a:lnTo>
                    <a:lnTo>
                      <a:pt x="1103" y="870"/>
                    </a:lnTo>
                    <a:lnTo>
                      <a:pt x="1105" y="872"/>
                    </a:lnTo>
                    <a:lnTo>
                      <a:pt x="1106" y="876"/>
                    </a:lnTo>
                    <a:lnTo>
                      <a:pt x="1105" y="876"/>
                    </a:lnTo>
                    <a:lnTo>
                      <a:pt x="1098" y="876"/>
                    </a:lnTo>
                    <a:lnTo>
                      <a:pt x="1096" y="876"/>
                    </a:lnTo>
                    <a:lnTo>
                      <a:pt x="1094" y="872"/>
                    </a:lnTo>
                    <a:lnTo>
                      <a:pt x="1094" y="870"/>
                    </a:lnTo>
                    <a:lnTo>
                      <a:pt x="1094" y="869"/>
                    </a:lnTo>
                    <a:lnTo>
                      <a:pt x="1096" y="869"/>
                    </a:lnTo>
                    <a:lnTo>
                      <a:pt x="1096" y="867"/>
                    </a:lnTo>
                    <a:lnTo>
                      <a:pt x="1092" y="863"/>
                    </a:lnTo>
                    <a:lnTo>
                      <a:pt x="1092" y="860"/>
                    </a:lnTo>
                    <a:lnTo>
                      <a:pt x="1094" y="860"/>
                    </a:lnTo>
                    <a:lnTo>
                      <a:pt x="1094" y="862"/>
                    </a:lnTo>
                    <a:lnTo>
                      <a:pt x="1098" y="865"/>
                    </a:lnTo>
                    <a:close/>
                    <a:moveTo>
                      <a:pt x="2948" y="2057"/>
                    </a:moveTo>
                    <a:lnTo>
                      <a:pt x="2948" y="2062"/>
                    </a:lnTo>
                    <a:lnTo>
                      <a:pt x="2950" y="2071"/>
                    </a:lnTo>
                    <a:lnTo>
                      <a:pt x="2950" y="2075"/>
                    </a:lnTo>
                    <a:lnTo>
                      <a:pt x="2948" y="2080"/>
                    </a:lnTo>
                    <a:lnTo>
                      <a:pt x="2946" y="2082"/>
                    </a:lnTo>
                    <a:lnTo>
                      <a:pt x="2948" y="2085"/>
                    </a:lnTo>
                    <a:lnTo>
                      <a:pt x="2950" y="2085"/>
                    </a:lnTo>
                    <a:lnTo>
                      <a:pt x="2951" y="2083"/>
                    </a:lnTo>
                    <a:lnTo>
                      <a:pt x="2951" y="2082"/>
                    </a:lnTo>
                    <a:lnTo>
                      <a:pt x="2953" y="2080"/>
                    </a:lnTo>
                    <a:lnTo>
                      <a:pt x="2953" y="2078"/>
                    </a:lnTo>
                    <a:lnTo>
                      <a:pt x="2951" y="2078"/>
                    </a:lnTo>
                    <a:lnTo>
                      <a:pt x="2951" y="2076"/>
                    </a:lnTo>
                    <a:lnTo>
                      <a:pt x="2953" y="2076"/>
                    </a:lnTo>
                    <a:lnTo>
                      <a:pt x="2953" y="2075"/>
                    </a:lnTo>
                    <a:lnTo>
                      <a:pt x="2955" y="2076"/>
                    </a:lnTo>
                    <a:lnTo>
                      <a:pt x="2955" y="2078"/>
                    </a:lnTo>
                    <a:lnTo>
                      <a:pt x="2957" y="2078"/>
                    </a:lnTo>
                    <a:lnTo>
                      <a:pt x="2958" y="2082"/>
                    </a:lnTo>
                    <a:lnTo>
                      <a:pt x="2960" y="2083"/>
                    </a:lnTo>
                    <a:lnTo>
                      <a:pt x="2958" y="2083"/>
                    </a:lnTo>
                    <a:lnTo>
                      <a:pt x="2958" y="2085"/>
                    </a:lnTo>
                    <a:lnTo>
                      <a:pt x="2957" y="2087"/>
                    </a:lnTo>
                    <a:lnTo>
                      <a:pt x="2957" y="2089"/>
                    </a:lnTo>
                    <a:lnTo>
                      <a:pt x="2955" y="2090"/>
                    </a:lnTo>
                    <a:lnTo>
                      <a:pt x="2955" y="2092"/>
                    </a:lnTo>
                    <a:lnTo>
                      <a:pt x="2955" y="2094"/>
                    </a:lnTo>
                    <a:lnTo>
                      <a:pt x="2955" y="2097"/>
                    </a:lnTo>
                    <a:lnTo>
                      <a:pt x="2953" y="2099"/>
                    </a:lnTo>
                    <a:lnTo>
                      <a:pt x="2953" y="2103"/>
                    </a:lnTo>
                    <a:lnTo>
                      <a:pt x="2951" y="2104"/>
                    </a:lnTo>
                    <a:lnTo>
                      <a:pt x="2944" y="2103"/>
                    </a:lnTo>
                    <a:lnTo>
                      <a:pt x="2939" y="2108"/>
                    </a:lnTo>
                    <a:lnTo>
                      <a:pt x="2937" y="2110"/>
                    </a:lnTo>
                    <a:lnTo>
                      <a:pt x="2937" y="2111"/>
                    </a:lnTo>
                    <a:lnTo>
                      <a:pt x="2939" y="2113"/>
                    </a:lnTo>
                    <a:lnTo>
                      <a:pt x="2939" y="2118"/>
                    </a:lnTo>
                    <a:lnTo>
                      <a:pt x="2937" y="2118"/>
                    </a:lnTo>
                    <a:lnTo>
                      <a:pt x="2937" y="2117"/>
                    </a:lnTo>
                    <a:lnTo>
                      <a:pt x="2936" y="2117"/>
                    </a:lnTo>
                    <a:lnTo>
                      <a:pt x="2930" y="2122"/>
                    </a:lnTo>
                    <a:lnTo>
                      <a:pt x="2932" y="2124"/>
                    </a:lnTo>
                    <a:lnTo>
                      <a:pt x="2934" y="2127"/>
                    </a:lnTo>
                    <a:lnTo>
                      <a:pt x="2934" y="2129"/>
                    </a:lnTo>
                    <a:lnTo>
                      <a:pt x="2934" y="2130"/>
                    </a:lnTo>
                    <a:lnTo>
                      <a:pt x="2927" y="2137"/>
                    </a:lnTo>
                    <a:lnTo>
                      <a:pt x="2923" y="2141"/>
                    </a:lnTo>
                    <a:lnTo>
                      <a:pt x="2923" y="2139"/>
                    </a:lnTo>
                    <a:lnTo>
                      <a:pt x="2922" y="2139"/>
                    </a:lnTo>
                    <a:lnTo>
                      <a:pt x="2922" y="2141"/>
                    </a:lnTo>
                    <a:lnTo>
                      <a:pt x="2920" y="2141"/>
                    </a:lnTo>
                    <a:lnTo>
                      <a:pt x="2920" y="2144"/>
                    </a:lnTo>
                    <a:lnTo>
                      <a:pt x="2916" y="2151"/>
                    </a:lnTo>
                    <a:lnTo>
                      <a:pt x="2915" y="2153"/>
                    </a:lnTo>
                    <a:lnTo>
                      <a:pt x="2913" y="2153"/>
                    </a:lnTo>
                    <a:lnTo>
                      <a:pt x="2913" y="2151"/>
                    </a:lnTo>
                    <a:lnTo>
                      <a:pt x="2911" y="2151"/>
                    </a:lnTo>
                    <a:lnTo>
                      <a:pt x="2911" y="2150"/>
                    </a:lnTo>
                    <a:lnTo>
                      <a:pt x="2911" y="2148"/>
                    </a:lnTo>
                    <a:lnTo>
                      <a:pt x="2913" y="2146"/>
                    </a:lnTo>
                    <a:lnTo>
                      <a:pt x="2915" y="2144"/>
                    </a:lnTo>
                    <a:lnTo>
                      <a:pt x="2915" y="2143"/>
                    </a:lnTo>
                    <a:lnTo>
                      <a:pt x="2916" y="2139"/>
                    </a:lnTo>
                    <a:lnTo>
                      <a:pt x="2916" y="2136"/>
                    </a:lnTo>
                    <a:lnTo>
                      <a:pt x="2915" y="2134"/>
                    </a:lnTo>
                    <a:lnTo>
                      <a:pt x="2913" y="2136"/>
                    </a:lnTo>
                    <a:lnTo>
                      <a:pt x="2911" y="2139"/>
                    </a:lnTo>
                    <a:lnTo>
                      <a:pt x="2908" y="2139"/>
                    </a:lnTo>
                    <a:lnTo>
                      <a:pt x="2906" y="2139"/>
                    </a:lnTo>
                    <a:lnTo>
                      <a:pt x="2904" y="2139"/>
                    </a:lnTo>
                    <a:lnTo>
                      <a:pt x="2906" y="2141"/>
                    </a:lnTo>
                    <a:lnTo>
                      <a:pt x="2908" y="2143"/>
                    </a:lnTo>
                    <a:lnTo>
                      <a:pt x="2909" y="2143"/>
                    </a:lnTo>
                    <a:lnTo>
                      <a:pt x="2906" y="2150"/>
                    </a:lnTo>
                    <a:lnTo>
                      <a:pt x="2906" y="2151"/>
                    </a:lnTo>
                    <a:lnTo>
                      <a:pt x="2904" y="2153"/>
                    </a:lnTo>
                    <a:lnTo>
                      <a:pt x="2903" y="2157"/>
                    </a:lnTo>
                    <a:lnTo>
                      <a:pt x="2903" y="2158"/>
                    </a:lnTo>
                    <a:lnTo>
                      <a:pt x="2901" y="2158"/>
                    </a:lnTo>
                    <a:lnTo>
                      <a:pt x="2901" y="2155"/>
                    </a:lnTo>
                    <a:lnTo>
                      <a:pt x="2901" y="2153"/>
                    </a:lnTo>
                    <a:lnTo>
                      <a:pt x="2901" y="2150"/>
                    </a:lnTo>
                    <a:lnTo>
                      <a:pt x="2899" y="2148"/>
                    </a:lnTo>
                    <a:lnTo>
                      <a:pt x="2899" y="2141"/>
                    </a:lnTo>
                    <a:lnTo>
                      <a:pt x="2901" y="2141"/>
                    </a:lnTo>
                    <a:lnTo>
                      <a:pt x="2903" y="2139"/>
                    </a:lnTo>
                    <a:lnTo>
                      <a:pt x="2903" y="2137"/>
                    </a:lnTo>
                    <a:lnTo>
                      <a:pt x="2904" y="2130"/>
                    </a:lnTo>
                    <a:lnTo>
                      <a:pt x="2908" y="2125"/>
                    </a:lnTo>
                    <a:lnTo>
                      <a:pt x="2906" y="2124"/>
                    </a:lnTo>
                    <a:lnTo>
                      <a:pt x="2906" y="2122"/>
                    </a:lnTo>
                    <a:lnTo>
                      <a:pt x="2908" y="2115"/>
                    </a:lnTo>
                    <a:lnTo>
                      <a:pt x="2913" y="2113"/>
                    </a:lnTo>
                    <a:lnTo>
                      <a:pt x="2916" y="2111"/>
                    </a:lnTo>
                    <a:lnTo>
                      <a:pt x="2918" y="2110"/>
                    </a:lnTo>
                    <a:lnTo>
                      <a:pt x="2918" y="2108"/>
                    </a:lnTo>
                    <a:lnTo>
                      <a:pt x="2918" y="2106"/>
                    </a:lnTo>
                    <a:lnTo>
                      <a:pt x="2916" y="2106"/>
                    </a:lnTo>
                    <a:lnTo>
                      <a:pt x="2916" y="2104"/>
                    </a:lnTo>
                    <a:lnTo>
                      <a:pt x="2918" y="2104"/>
                    </a:lnTo>
                    <a:lnTo>
                      <a:pt x="2918" y="2106"/>
                    </a:lnTo>
                    <a:lnTo>
                      <a:pt x="2920" y="2108"/>
                    </a:lnTo>
                    <a:lnTo>
                      <a:pt x="2920" y="2113"/>
                    </a:lnTo>
                    <a:lnTo>
                      <a:pt x="2923" y="2117"/>
                    </a:lnTo>
                    <a:lnTo>
                      <a:pt x="2925" y="2117"/>
                    </a:lnTo>
                    <a:lnTo>
                      <a:pt x="2925" y="2115"/>
                    </a:lnTo>
                    <a:lnTo>
                      <a:pt x="2927" y="2115"/>
                    </a:lnTo>
                    <a:lnTo>
                      <a:pt x="2925" y="2108"/>
                    </a:lnTo>
                    <a:lnTo>
                      <a:pt x="2923" y="2104"/>
                    </a:lnTo>
                    <a:lnTo>
                      <a:pt x="2920" y="2094"/>
                    </a:lnTo>
                    <a:lnTo>
                      <a:pt x="2920" y="2090"/>
                    </a:lnTo>
                    <a:lnTo>
                      <a:pt x="2922" y="2087"/>
                    </a:lnTo>
                    <a:lnTo>
                      <a:pt x="2922" y="2082"/>
                    </a:lnTo>
                    <a:lnTo>
                      <a:pt x="2920" y="2078"/>
                    </a:lnTo>
                    <a:lnTo>
                      <a:pt x="2920" y="2071"/>
                    </a:lnTo>
                    <a:lnTo>
                      <a:pt x="2923" y="2059"/>
                    </a:lnTo>
                    <a:lnTo>
                      <a:pt x="2925" y="2059"/>
                    </a:lnTo>
                    <a:lnTo>
                      <a:pt x="2925" y="2057"/>
                    </a:lnTo>
                    <a:lnTo>
                      <a:pt x="2929" y="2055"/>
                    </a:lnTo>
                    <a:lnTo>
                      <a:pt x="2932" y="2054"/>
                    </a:lnTo>
                    <a:lnTo>
                      <a:pt x="2934" y="2054"/>
                    </a:lnTo>
                    <a:lnTo>
                      <a:pt x="2934" y="2055"/>
                    </a:lnTo>
                    <a:lnTo>
                      <a:pt x="2937" y="2062"/>
                    </a:lnTo>
                    <a:lnTo>
                      <a:pt x="2939" y="2064"/>
                    </a:lnTo>
                    <a:lnTo>
                      <a:pt x="2941" y="2064"/>
                    </a:lnTo>
                    <a:lnTo>
                      <a:pt x="2941" y="2062"/>
                    </a:lnTo>
                    <a:lnTo>
                      <a:pt x="2941" y="2061"/>
                    </a:lnTo>
                    <a:lnTo>
                      <a:pt x="2941" y="2059"/>
                    </a:lnTo>
                    <a:lnTo>
                      <a:pt x="2939" y="2057"/>
                    </a:lnTo>
                    <a:lnTo>
                      <a:pt x="2937" y="2052"/>
                    </a:lnTo>
                    <a:lnTo>
                      <a:pt x="2939" y="2052"/>
                    </a:lnTo>
                    <a:lnTo>
                      <a:pt x="2939" y="2054"/>
                    </a:lnTo>
                    <a:lnTo>
                      <a:pt x="2941" y="2057"/>
                    </a:lnTo>
                    <a:lnTo>
                      <a:pt x="2943" y="2057"/>
                    </a:lnTo>
                    <a:lnTo>
                      <a:pt x="2944" y="2055"/>
                    </a:lnTo>
                    <a:lnTo>
                      <a:pt x="2944" y="2054"/>
                    </a:lnTo>
                    <a:lnTo>
                      <a:pt x="2946" y="2054"/>
                    </a:lnTo>
                    <a:lnTo>
                      <a:pt x="2948" y="2057"/>
                    </a:lnTo>
                    <a:close/>
                    <a:moveTo>
                      <a:pt x="2993" y="2068"/>
                    </a:moveTo>
                    <a:lnTo>
                      <a:pt x="2995" y="2066"/>
                    </a:lnTo>
                    <a:lnTo>
                      <a:pt x="3007" y="2073"/>
                    </a:lnTo>
                    <a:lnTo>
                      <a:pt x="3011" y="2082"/>
                    </a:lnTo>
                    <a:lnTo>
                      <a:pt x="3011" y="2083"/>
                    </a:lnTo>
                    <a:lnTo>
                      <a:pt x="3009" y="2090"/>
                    </a:lnTo>
                    <a:lnTo>
                      <a:pt x="3009" y="2094"/>
                    </a:lnTo>
                    <a:lnTo>
                      <a:pt x="3009" y="2097"/>
                    </a:lnTo>
                    <a:lnTo>
                      <a:pt x="3009" y="2099"/>
                    </a:lnTo>
                    <a:lnTo>
                      <a:pt x="3011" y="2101"/>
                    </a:lnTo>
                    <a:lnTo>
                      <a:pt x="3012" y="2101"/>
                    </a:lnTo>
                    <a:lnTo>
                      <a:pt x="3014" y="2103"/>
                    </a:lnTo>
                    <a:lnTo>
                      <a:pt x="3014" y="2108"/>
                    </a:lnTo>
                    <a:lnTo>
                      <a:pt x="3014" y="2111"/>
                    </a:lnTo>
                    <a:lnTo>
                      <a:pt x="3014" y="2113"/>
                    </a:lnTo>
                    <a:lnTo>
                      <a:pt x="3018" y="2118"/>
                    </a:lnTo>
                    <a:lnTo>
                      <a:pt x="3019" y="2120"/>
                    </a:lnTo>
                    <a:lnTo>
                      <a:pt x="3019" y="2122"/>
                    </a:lnTo>
                    <a:lnTo>
                      <a:pt x="3018" y="2122"/>
                    </a:lnTo>
                    <a:lnTo>
                      <a:pt x="3018" y="2124"/>
                    </a:lnTo>
                    <a:lnTo>
                      <a:pt x="3018" y="2127"/>
                    </a:lnTo>
                    <a:lnTo>
                      <a:pt x="3019" y="2129"/>
                    </a:lnTo>
                    <a:lnTo>
                      <a:pt x="3021" y="2129"/>
                    </a:lnTo>
                    <a:lnTo>
                      <a:pt x="3021" y="2130"/>
                    </a:lnTo>
                    <a:lnTo>
                      <a:pt x="3019" y="2132"/>
                    </a:lnTo>
                    <a:lnTo>
                      <a:pt x="3014" y="2134"/>
                    </a:lnTo>
                    <a:lnTo>
                      <a:pt x="3012" y="2132"/>
                    </a:lnTo>
                    <a:lnTo>
                      <a:pt x="3009" y="2134"/>
                    </a:lnTo>
                    <a:lnTo>
                      <a:pt x="3007" y="2136"/>
                    </a:lnTo>
                    <a:lnTo>
                      <a:pt x="3002" y="2136"/>
                    </a:lnTo>
                    <a:lnTo>
                      <a:pt x="3000" y="2136"/>
                    </a:lnTo>
                    <a:lnTo>
                      <a:pt x="2997" y="2132"/>
                    </a:lnTo>
                    <a:lnTo>
                      <a:pt x="2992" y="2129"/>
                    </a:lnTo>
                    <a:lnTo>
                      <a:pt x="2992" y="2130"/>
                    </a:lnTo>
                    <a:lnTo>
                      <a:pt x="2988" y="2127"/>
                    </a:lnTo>
                    <a:lnTo>
                      <a:pt x="2988" y="2124"/>
                    </a:lnTo>
                    <a:lnTo>
                      <a:pt x="2990" y="2120"/>
                    </a:lnTo>
                    <a:lnTo>
                      <a:pt x="2993" y="2118"/>
                    </a:lnTo>
                    <a:lnTo>
                      <a:pt x="2992" y="2110"/>
                    </a:lnTo>
                    <a:lnTo>
                      <a:pt x="2990" y="2108"/>
                    </a:lnTo>
                    <a:lnTo>
                      <a:pt x="2988" y="2104"/>
                    </a:lnTo>
                    <a:lnTo>
                      <a:pt x="2988" y="2099"/>
                    </a:lnTo>
                    <a:lnTo>
                      <a:pt x="2988" y="2097"/>
                    </a:lnTo>
                    <a:lnTo>
                      <a:pt x="2988" y="2096"/>
                    </a:lnTo>
                    <a:lnTo>
                      <a:pt x="2988" y="2094"/>
                    </a:lnTo>
                    <a:lnTo>
                      <a:pt x="2990" y="2094"/>
                    </a:lnTo>
                    <a:lnTo>
                      <a:pt x="2990" y="2092"/>
                    </a:lnTo>
                    <a:lnTo>
                      <a:pt x="2990" y="2090"/>
                    </a:lnTo>
                    <a:lnTo>
                      <a:pt x="2988" y="2089"/>
                    </a:lnTo>
                    <a:lnTo>
                      <a:pt x="2985" y="2090"/>
                    </a:lnTo>
                    <a:lnTo>
                      <a:pt x="2983" y="2092"/>
                    </a:lnTo>
                    <a:lnTo>
                      <a:pt x="2983" y="2094"/>
                    </a:lnTo>
                    <a:lnTo>
                      <a:pt x="2983" y="2097"/>
                    </a:lnTo>
                    <a:lnTo>
                      <a:pt x="2985" y="2099"/>
                    </a:lnTo>
                    <a:lnTo>
                      <a:pt x="2986" y="2097"/>
                    </a:lnTo>
                    <a:lnTo>
                      <a:pt x="2986" y="2103"/>
                    </a:lnTo>
                    <a:lnTo>
                      <a:pt x="2986" y="2104"/>
                    </a:lnTo>
                    <a:lnTo>
                      <a:pt x="2985" y="2104"/>
                    </a:lnTo>
                    <a:lnTo>
                      <a:pt x="2983" y="2108"/>
                    </a:lnTo>
                    <a:lnTo>
                      <a:pt x="2985" y="2110"/>
                    </a:lnTo>
                    <a:lnTo>
                      <a:pt x="2988" y="2111"/>
                    </a:lnTo>
                    <a:lnTo>
                      <a:pt x="2990" y="2115"/>
                    </a:lnTo>
                    <a:lnTo>
                      <a:pt x="2986" y="2125"/>
                    </a:lnTo>
                    <a:lnTo>
                      <a:pt x="2985" y="2125"/>
                    </a:lnTo>
                    <a:lnTo>
                      <a:pt x="2983" y="2124"/>
                    </a:lnTo>
                    <a:lnTo>
                      <a:pt x="2983" y="2125"/>
                    </a:lnTo>
                    <a:lnTo>
                      <a:pt x="2983" y="2127"/>
                    </a:lnTo>
                    <a:lnTo>
                      <a:pt x="2983" y="2129"/>
                    </a:lnTo>
                    <a:lnTo>
                      <a:pt x="2979" y="2130"/>
                    </a:lnTo>
                    <a:lnTo>
                      <a:pt x="2976" y="2132"/>
                    </a:lnTo>
                    <a:lnTo>
                      <a:pt x="2969" y="2125"/>
                    </a:lnTo>
                    <a:lnTo>
                      <a:pt x="2969" y="2124"/>
                    </a:lnTo>
                    <a:lnTo>
                      <a:pt x="2969" y="2122"/>
                    </a:lnTo>
                    <a:lnTo>
                      <a:pt x="2967" y="2122"/>
                    </a:lnTo>
                    <a:lnTo>
                      <a:pt x="2965" y="2122"/>
                    </a:lnTo>
                    <a:lnTo>
                      <a:pt x="2964" y="2122"/>
                    </a:lnTo>
                    <a:lnTo>
                      <a:pt x="2962" y="2125"/>
                    </a:lnTo>
                    <a:lnTo>
                      <a:pt x="2957" y="2125"/>
                    </a:lnTo>
                    <a:lnTo>
                      <a:pt x="2951" y="2124"/>
                    </a:lnTo>
                    <a:lnTo>
                      <a:pt x="2950" y="2122"/>
                    </a:lnTo>
                    <a:lnTo>
                      <a:pt x="2950" y="2120"/>
                    </a:lnTo>
                    <a:lnTo>
                      <a:pt x="2951" y="2117"/>
                    </a:lnTo>
                    <a:lnTo>
                      <a:pt x="2951" y="2111"/>
                    </a:lnTo>
                    <a:lnTo>
                      <a:pt x="2953" y="2110"/>
                    </a:lnTo>
                    <a:lnTo>
                      <a:pt x="2955" y="2108"/>
                    </a:lnTo>
                    <a:lnTo>
                      <a:pt x="2955" y="2106"/>
                    </a:lnTo>
                    <a:lnTo>
                      <a:pt x="2957" y="2104"/>
                    </a:lnTo>
                    <a:lnTo>
                      <a:pt x="2957" y="2103"/>
                    </a:lnTo>
                    <a:lnTo>
                      <a:pt x="2957" y="2099"/>
                    </a:lnTo>
                    <a:lnTo>
                      <a:pt x="2957" y="2097"/>
                    </a:lnTo>
                    <a:lnTo>
                      <a:pt x="2957" y="2096"/>
                    </a:lnTo>
                    <a:lnTo>
                      <a:pt x="2957" y="2094"/>
                    </a:lnTo>
                    <a:lnTo>
                      <a:pt x="2958" y="2092"/>
                    </a:lnTo>
                    <a:lnTo>
                      <a:pt x="2958" y="2090"/>
                    </a:lnTo>
                    <a:lnTo>
                      <a:pt x="2962" y="2087"/>
                    </a:lnTo>
                    <a:lnTo>
                      <a:pt x="2962" y="2085"/>
                    </a:lnTo>
                    <a:lnTo>
                      <a:pt x="2964" y="2083"/>
                    </a:lnTo>
                    <a:lnTo>
                      <a:pt x="2964" y="2082"/>
                    </a:lnTo>
                    <a:lnTo>
                      <a:pt x="2965" y="2080"/>
                    </a:lnTo>
                    <a:lnTo>
                      <a:pt x="2965" y="2076"/>
                    </a:lnTo>
                    <a:lnTo>
                      <a:pt x="2964" y="2078"/>
                    </a:lnTo>
                    <a:lnTo>
                      <a:pt x="2962" y="2078"/>
                    </a:lnTo>
                    <a:lnTo>
                      <a:pt x="2960" y="2078"/>
                    </a:lnTo>
                    <a:lnTo>
                      <a:pt x="2960" y="2076"/>
                    </a:lnTo>
                    <a:lnTo>
                      <a:pt x="2958" y="2076"/>
                    </a:lnTo>
                    <a:lnTo>
                      <a:pt x="2957" y="2071"/>
                    </a:lnTo>
                    <a:lnTo>
                      <a:pt x="2957" y="2069"/>
                    </a:lnTo>
                    <a:lnTo>
                      <a:pt x="2957" y="2062"/>
                    </a:lnTo>
                    <a:lnTo>
                      <a:pt x="2958" y="2062"/>
                    </a:lnTo>
                    <a:lnTo>
                      <a:pt x="2958" y="2057"/>
                    </a:lnTo>
                    <a:lnTo>
                      <a:pt x="2957" y="2054"/>
                    </a:lnTo>
                    <a:lnTo>
                      <a:pt x="2955" y="2047"/>
                    </a:lnTo>
                    <a:lnTo>
                      <a:pt x="2957" y="2043"/>
                    </a:lnTo>
                    <a:lnTo>
                      <a:pt x="2958" y="2043"/>
                    </a:lnTo>
                    <a:lnTo>
                      <a:pt x="2967" y="2043"/>
                    </a:lnTo>
                    <a:lnTo>
                      <a:pt x="2972" y="2048"/>
                    </a:lnTo>
                    <a:lnTo>
                      <a:pt x="2976" y="2052"/>
                    </a:lnTo>
                    <a:lnTo>
                      <a:pt x="2979" y="2055"/>
                    </a:lnTo>
                    <a:lnTo>
                      <a:pt x="2985" y="2059"/>
                    </a:lnTo>
                    <a:lnTo>
                      <a:pt x="2988" y="2062"/>
                    </a:lnTo>
                    <a:lnTo>
                      <a:pt x="2992" y="2066"/>
                    </a:lnTo>
                    <a:lnTo>
                      <a:pt x="2993" y="2068"/>
                    </a:lnTo>
                    <a:close/>
                    <a:moveTo>
                      <a:pt x="1129" y="794"/>
                    </a:moveTo>
                    <a:lnTo>
                      <a:pt x="1124" y="795"/>
                    </a:lnTo>
                    <a:lnTo>
                      <a:pt x="1115" y="795"/>
                    </a:lnTo>
                    <a:lnTo>
                      <a:pt x="1115" y="794"/>
                    </a:lnTo>
                    <a:lnTo>
                      <a:pt x="1115" y="792"/>
                    </a:lnTo>
                    <a:lnTo>
                      <a:pt x="1113" y="790"/>
                    </a:lnTo>
                    <a:lnTo>
                      <a:pt x="1112" y="787"/>
                    </a:lnTo>
                    <a:lnTo>
                      <a:pt x="1112" y="785"/>
                    </a:lnTo>
                    <a:lnTo>
                      <a:pt x="1113" y="783"/>
                    </a:lnTo>
                    <a:lnTo>
                      <a:pt x="1115" y="783"/>
                    </a:lnTo>
                    <a:lnTo>
                      <a:pt x="1117" y="785"/>
                    </a:lnTo>
                    <a:lnTo>
                      <a:pt x="1120" y="785"/>
                    </a:lnTo>
                    <a:lnTo>
                      <a:pt x="1120" y="787"/>
                    </a:lnTo>
                    <a:lnTo>
                      <a:pt x="1120" y="788"/>
                    </a:lnTo>
                    <a:lnTo>
                      <a:pt x="1122" y="788"/>
                    </a:lnTo>
                    <a:lnTo>
                      <a:pt x="1124" y="790"/>
                    </a:lnTo>
                    <a:lnTo>
                      <a:pt x="1129" y="792"/>
                    </a:lnTo>
                    <a:lnTo>
                      <a:pt x="1129" y="794"/>
                    </a:lnTo>
                    <a:close/>
                    <a:moveTo>
                      <a:pt x="2873" y="1993"/>
                    </a:moveTo>
                    <a:lnTo>
                      <a:pt x="2873" y="1994"/>
                    </a:lnTo>
                    <a:lnTo>
                      <a:pt x="2871" y="1996"/>
                    </a:lnTo>
                    <a:lnTo>
                      <a:pt x="2871" y="1998"/>
                    </a:lnTo>
                    <a:lnTo>
                      <a:pt x="2873" y="1996"/>
                    </a:lnTo>
                    <a:lnTo>
                      <a:pt x="2873" y="1998"/>
                    </a:lnTo>
                    <a:lnTo>
                      <a:pt x="2871" y="2001"/>
                    </a:lnTo>
                    <a:lnTo>
                      <a:pt x="2871" y="2003"/>
                    </a:lnTo>
                    <a:lnTo>
                      <a:pt x="2864" y="2008"/>
                    </a:lnTo>
                    <a:lnTo>
                      <a:pt x="2862" y="2010"/>
                    </a:lnTo>
                    <a:lnTo>
                      <a:pt x="2861" y="2008"/>
                    </a:lnTo>
                    <a:lnTo>
                      <a:pt x="2857" y="2008"/>
                    </a:lnTo>
                    <a:lnTo>
                      <a:pt x="2855" y="2008"/>
                    </a:lnTo>
                    <a:lnTo>
                      <a:pt x="2852" y="2008"/>
                    </a:lnTo>
                    <a:lnTo>
                      <a:pt x="2850" y="2007"/>
                    </a:lnTo>
                    <a:lnTo>
                      <a:pt x="2852" y="2003"/>
                    </a:lnTo>
                    <a:lnTo>
                      <a:pt x="2854" y="1998"/>
                    </a:lnTo>
                    <a:lnTo>
                      <a:pt x="2855" y="1996"/>
                    </a:lnTo>
                    <a:lnTo>
                      <a:pt x="2859" y="1996"/>
                    </a:lnTo>
                    <a:lnTo>
                      <a:pt x="2861" y="1996"/>
                    </a:lnTo>
                    <a:lnTo>
                      <a:pt x="2862" y="1994"/>
                    </a:lnTo>
                    <a:lnTo>
                      <a:pt x="2864" y="1993"/>
                    </a:lnTo>
                    <a:lnTo>
                      <a:pt x="2864" y="1991"/>
                    </a:lnTo>
                    <a:lnTo>
                      <a:pt x="2864" y="1989"/>
                    </a:lnTo>
                    <a:lnTo>
                      <a:pt x="2862" y="1989"/>
                    </a:lnTo>
                    <a:lnTo>
                      <a:pt x="2861" y="1986"/>
                    </a:lnTo>
                    <a:lnTo>
                      <a:pt x="2864" y="1979"/>
                    </a:lnTo>
                    <a:lnTo>
                      <a:pt x="2866" y="1973"/>
                    </a:lnTo>
                    <a:lnTo>
                      <a:pt x="2866" y="1972"/>
                    </a:lnTo>
                    <a:lnTo>
                      <a:pt x="2866" y="1970"/>
                    </a:lnTo>
                    <a:lnTo>
                      <a:pt x="2868" y="1970"/>
                    </a:lnTo>
                    <a:lnTo>
                      <a:pt x="2873" y="1972"/>
                    </a:lnTo>
                    <a:lnTo>
                      <a:pt x="2875" y="1973"/>
                    </a:lnTo>
                    <a:lnTo>
                      <a:pt x="2875" y="1975"/>
                    </a:lnTo>
                    <a:lnTo>
                      <a:pt x="2873" y="1977"/>
                    </a:lnTo>
                    <a:lnTo>
                      <a:pt x="2873" y="1980"/>
                    </a:lnTo>
                    <a:lnTo>
                      <a:pt x="2875" y="1982"/>
                    </a:lnTo>
                    <a:lnTo>
                      <a:pt x="2875" y="1984"/>
                    </a:lnTo>
                    <a:lnTo>
                      <a:pt x="2873" y="1984"/>
                    </a:lnTo>
                    <a:lnTo>
                      <a:pt x="2875" y="1986"/>
                    </a:lnTo>
                    <a:lnTo>
                      <a:pt x="2875" y="1987"/>
                    </a:lnTo>
                    <a:lnTo>
                      <a:pt x="2873" y="1993"/>
                    </a:lnTo>
                    <a:close/>
                    <a:moveTo>
                      <a:pt x="2904" y="1968"/>
                    </a:moveTo>
                    <a:lnTo>
                      <a:pt x="2906" y="1968"/>
                    </a:lnTo>
                    <a:lnTo>
                      <a:pt x="2908" y="1968"/>
                    </a:lnTo>
                    <a:lnTo>
                      <a:pt x="2909" y="1968"/>
                    </a:lnTo>
                    <a:lnTo>
                      <a:pt x="2911" y="1973"/>
                    </a:lnTo>
                    <a:lnTo>
                      <a:pt x="2911" y="1975"/>
                    </a:lnTo>
                    <a:lnTo>
                      <a:pt x="2915" y="1980"/>
                    </a:lnTo>
                    <a:lnTo>
                      <a:pt x="2916" y="1980"/>
                    </a:lnTo>
                    <a:lnTo>
                      <a:pt x="2923" y="1984"/>
                    </a:lnTo>
                    <a:lnTo>
                      <a:pt x="2925" y="1984"/>
                    </a:lnTo>
                    <a:lnTo>
                      <a:pt x="2927" y="1986"/>
                    </a:lnTo>
                    <a:lnTo>
                      <a:pt x="2925" y="1994"/>
                    </a:lnTo>
                    <a:lnTo>
                      <a:pt x="2923" y="2000"/>
                    </a:lnTo>
                    <a:lnTo>
                      <a:pt x="2922" y="2000"/>
                    </a:lnTo>
                    <a:lnTo>
                      <a:pt x="2922" y="1998"/>
                    </a:lnTo>
                    <a:lnTo>
                      <a:pt x="2920" y="1994"/>
                    </a:lnTo>
                    <a:lnTo>
                      <a:pt x="2918" y="1993"/>
                    </a:lnTo>
                    <a:lnTo>
                      <a:pt x="2916" y="1993"/>
                    </a:lnTo>
                    <a:lnTo>
                      <a:pt x="2916" y="1994"/>
                    </a:lnTo>
                    <a:lnTo>
                      <a:pt x="2916" y="1996"/>
                    </a:lnTo>
                    <a:lnTo>
                      <a:pt x="2918" y="1996"/>
                    </a:lnTo>
                    <a:lnTo>
                      <a:pt x="2918" y="2000"/>
                    </a:lnTo>
                    <a:lnTo>
                      <a:pt x="2920" y="2001"/>
                    </a:lnTo>
                    <a:lnTo>
                      <a:pt x="2920" y="2005"/>
                    </a:lnTo>
                    <a:lnTo>
                      <a:pt x="2915" y="2028"/>
                    </a:lnTo>
                    <a:lnTo>
                      <a:pt x="2915" y="2033"/>
                    </a:lnTo>
                    <a:lnTo>
                      <a:pt x="2911" y="2038"/>
                    </a:lnTo>
                    <a:lnTo>
                      <a:pt x="2911" y="2040"/>
                    </a:lnTo>
                    <a:lnTo>
                      <a:pt x="2911" y="2041"/>
                    </a:lnTo>
                    <a:lnTo>
                      <a:pt x="2911" y="2045"/>
                    </a:lnTo>
                    <a:lnTo>
                      <a:pt x="2909" y="2050"/>
                    </a:lnTo>
                    <a:lnTo>
                      <a:pt x="2909" y="2054"/>
                    </a:lnTo>
                    <a:lnTo>
                      <a:pt x="2908" y="2057"/>
                    </a:lnTo>
                    <a:lnTo>
                      <a:pt x="2906" y="2066"/>
                    </a:lnTo>
                    <a:lnTo>
                      <a:pt x="2904" y="2073"/>
                    </a:lnTo>
                    <a:lnTo>
                      <a:pt x="2903" y="2076"/>
                    </a:lnTo>
                    <a:lnTo>
                      <a:pt x="2899" y="2085"/>
                    </a:lnTo>
                    <a:lnTo>
                      <a:pt x="2897" y="2087"/>
                    </a:lnTo>
                    <a:lnTo>
                      <a:pt x="2896" y="2085"/>
                    </a:lnTo>
                    <a:lnTo>
                      <a:pt x="2896" y="2087"/>
                    </a:lnTo>
                    <a:lnTo>
                      <a:pt x="2894" y="2090"/>
                    </a:lnTo>
                    <a:lnTo>
                      <a:pt x="2894" y="2092"/>
                    </a:lnTo>
                    <a:lnTo>
                      <a:pt x="2894" y="2094"/>
                    </a:lnTo>
                    <a:lnTo>
                      <a:pt x="2892" y="2101"/>
                    </a:lnTo>
                    <a:lnTo>
                      <a:pt x="2887" y="2111"/>
                    </a:lnTo>
                    <a:lnTo>
                      <a:pt x="2885" y="2115"/>
                    </a:lnTo>
                    <a:lnTo>
                      <a:pt x="2885" y="2117"/>
                    </a:lnTo>
                    <a:lnTo>
                      <a:pt x="2880" y="2124"/>
                    </a:lnTo>
                    <a:lnTo>
                      <a:pt x="2880" y="2125"/>
                    </a:lnTo>
                    <a:lnTo>
                      <a:pt x="2878" y="2127"/>
                    </a:lnTo>
                    <a:lnTo>
                      <a:pt x="2876" y="2125"/>
                    </a:lnTo>
                    <a:lnTo>
                      <a:pt x="2873" y="2115"/>
                    </a:lnTo>
                    <a:lnTo>
                      <a:pt x="2875" y="2110"/>
                    </a:lnTo>
                    <a:lnTo>
                      <a:pt x="2875" y="2106"/>
                    </a:lnTo>
                    <a:lnTo>
                      <a:pt x="2873" y="2099"/>
                    </a:lnTo>
                    <a:lnTo>
                      <a:pt x="2873" y="2096"/>
                    </a:lnTo>
                    <a:lnTo>
                      <a:pt x="2873" y="2087"/>
                    </a:lnTo>
                    <a:lnTo>
                      <a:pt x="2873" y="2082"/>
                    </a:lnTo>
                    <a:lnTo>
                      <a:pt x="2873" y="2078"/>
                    </a:lnTo>
                    <a:lnTo>
                      <a:pt x="2873" y="2076"/>
                    </a:lnTo>
                    <a:lnTo>
                      <a:pt x="2875" y="2073"/>
                    </a:lnTo>
                    <a:lnTo>
                      <a:pt x="2876" y="2071"/>
                    </a:lnTo>
                    <a:lnTo>
                      <a:pt x="2878" y="2071"/>
                    </a:lnTo>
                    <a:lnTo>
                      <a:pt x="2880" y="2071"/>
                    </a:lnTo>
                    <a:lnTo>
                      <a:pt x="2882" y="2071"/>
                    </a:lnTo>
                    <a:lnTo>
                      <a:pt x="2882" y="2069"/>
                    </a:lnTo>
                    <a:lnTo>
                      <a:pt x="2882" y="2068"/>
                    </a:lnTo>
                    <a:lnTo>
                      <a:pt x="2880" y="2068"/>
                    </a:lnTo>
                    <a:lnTo>
                      <a:pt x="2878" y="2068"/>
                    </a:lnTo>
                    <a:lnTo>
                      <a:pt x="2876" y="2068"/>
                    </a:lnTo>
                    <a:lnTo>
                      <a:pt x="2875" y="2069"/>
                    </a:lnTo>
                    <a:lnTo>
                      <a:pt x="2873" y="2068"/>
                    </a:lnTo>
                    <a:lnTo>
                      <a:pt x="2873" y="2062"/>
                    </a:lnTo>
                    <a:lnTo>
                      <a:pt x="2873" y="2061"/>
                    </a:lnTo>
                    <a:lnTo>
                      <a:pt x="2873" y="2057"/>
                    </a:lnTo>
                    <a:lnTo>
                      <a:pt x="2871" y="2055"/>
                    </a:lnTo>
                    <a:lnTo>
                      <a:pt x="2869" y="2054"/>
                    </a:lnTo>
                    <a:lnTo>
                      <a:pt x="2868" y="2050"/>
                    </a:lnTo>
                    <a:lnTo>
                      <a:pt x="2868" y="2047"/>
                    </a:lnTo>
                    <a:lnTo>
                      <a:pt x="2869" y="2047"/>
                    </a:lnTo>
                    <a:lnTo>
                      <a:pt x="2871" y="2047"/>
                    </a:lnTo>
                    <a:lnTo>
                      <a:pt x="2871" y="2045"/>
                    </a:lnTo>
                    <a:lnTo>
                      <a:pt x="2871" y="2043"/>
                    </a:lnTo>
                    <a:lnTo>
                      <a:pt x="2868" y="2043"/>
                    </a:lnTo>
                    <a:lnTo>
                      <a:pt x="2866" y="2041"/>
                    </a:lnTo>
                    <a:lnTo>
                      <a:pt x="2866" y="2038"/>
                    </a:lnTo>
                    <a:lnTo>
                      <a:pt x="2868" y="2036"/>
                    </a:lnTo>
                    <a:lnTo>
                      <a:pt x="2873" y="2029"/>
                    </a:lnTo>
                    <a:lnTo>
                      <a:pt x="2875" y="2029"/>
                    </a:lnTo>
                    <a:lnTo>
                      <a:pt x="2876" y="2028"/>
                    </a:lnTo>
                    <a:lnTo>
                      <a:pt x="2876" y="2026"/>
                    </a:lnTo>
                    <a:lnTo>
                      <a:pt x="2875" y="2022"/>
                    </a:lnTo>
                    <a:lnTo>
                      <a:pt x="2876" y="2021"/>
                    </a:lnTo>
                    <a:lnTo>
                      <a:pt x="2878" y="2019"/>
                    </a:lnTo>
                    <a:lnTo>
                      <a:pt x="2880" y="2019"/>
                    </a:lnTo>
                    <a:lnTo>
                      <a:pt x="2883" y="2015"/>
                    </a:lnTo>
                    <a:lnTo>
                      <a:pt x="2882" y="2014"/>
                    </a:lnTo>
                    <a:lnTo>
                      <a:pt x="2880" y="2014"/>
                    </a:lnTo>
                    <a:lnTo>
                      <a:pt x="2880" y="2012"/>
                    </a:lnTo>
                    <a:lnTo>
                      <a:pt x="2882" y="2012"/>
                    </a:lnTo>
                    <a:lnTo>
                      <a:pt x="2882" y="2008"/>
                    </a:lnTo>
                    <a:lnTo>
                      <a:pt x="2880" y="2007"/>
                    </a:lnTo>
                    <a:lnTo>
                      <a:pt x="2882" y="2005"/>
                    </a:lnTo>
                    <a:lnTo>
                      <a:pt x="2882" y="2001"/>
                    </a:lnTo>
                    <a:lnTo>
                      <a:pt x="2883" y="2001"/>
                    </a:lnTo>
                    <a:lnTo>
                      <a:pt x="2883" y="1998"/>
                    </a:lnTo>
                    <a:lnTo>
                      <a:pt x="2885" y="1998"/>
                    </a:lnTo>
                    <a:lnTo>
                      <a:pt x="2887" y="1996"/>
                    </a:lnTo>
                    <a:lnTo>
                      <a:pt x="2889" y="1993"/>
                    </a:lnTo>
                    <a:lnTo>
                      <a:pt x="2890" y="1993"/>
                    </a:lnTo>
                    <a:lnTo>
                      <a:pt x="2890" y="1991"/>
                    </a:lnTo>
                    <a:lnTo>
                      <a:pt x="2887" y="1989"/>
                    </a:lnTo>
                    <a:lnTo>
                      <a:pt x="2885" y="1989"/>
                    </a:lnTo>
                    <a:lnTo>
                      <a:pt x="2885" y="1987"/>
                    </a:lnTo>
                    <a:lnTo>
                      <a:pt x="2883" y="1987"/>
                    </a:lnTo>
                    <a:lnTo>
                      <a:pt x="2882" y="1987"/>
                    </a:lnTo>
                    <a:lnTo>
                      <a:pt x="2878" y="1987"/>
                    </a:lnTo>
                    <a:lnTo>
                      <a:pt x="2878" y="1986"/>
                    </a:lnTo>
                    <a:lnTo>
                      <a:pt x="2878" y="1980"/>
                    </a:lnTo>
                    <a:lnTo>
                      <a:pt x="2880" y="1980"/>
                    </a:lnTo>
                    <a:lnTo>
                      <a:pt x="2878" y="1977"/>
                    </a:lnTo>
                    <a:lnTo>
                      <a:pt x="2876" y="1973"/>
                    </a:lnTo>
                    <a:lnTo>
                      <a:pt x="2876" y="1972"/>
                    </a:lnTo>
                    <a:lnTo>
                      <a:pt x="2876" y="1970"/>
                    </a:lnTo>
                    <a:lnTo>
                      <a:pt x="2878" y="1970"/>
                    </a:lnTo>
                    <a:lnTo>
                      <a:pt x="2880" y="1970"/>
                    </a:lnTo>
                    <a:lnTo>
                      <a:pt x="2880" y="1972"/>
                    </a:lnTo>
                    <a:lnTo>
                      <a:pt x="2882" y="1970"/>
                    </a:lnTo>
                    <a:lnTo>
                      <a:pt x="2882" y="1968"/>
                    </a:lnTo>
                    <a:lnTo>
                      <a:pt x="2883" y="1968"/>
                    </a:lnTo>
                    <a:lnTo>
                      <a:pt x="2885" y="1968"/>
                    </a:lnTo>
                    <a:lnTo>
                      <a:pt x="2887" y="1968"/>
                    </a:lnTo>
                    <a:lnTo>
                      <a:pt x="2889" y="1966"/>
                    </a:lnTo>
                    <a:lnTo>
                      <a:pt x="2889" y="1965"/>
                    </a:lnTo>
                    <a:lnTo>
                      <a:pt x="2890" y="1965"/>
                    </a:lnTo>
                    <a:lnTo>
                      <a:pt x="2892" y="1961"/>
                    </a:lnTo>
                    <a:lnTo>
                      <a:pt x="2892" y="1958"/>
                    </a:lnTo>
                    <a:lnTo>
                      <a:pt x="2894" y="1959"/>
                    </a:lnTo>
                    <a:lnTo>
                      <a:pt x="2896" y="1958"/>
                    </a:lnTo>
                    <a:lnTo>
                      <a:pt x="2901" y="1956"/>
                    </a:lnTo>
                    <a:lnTo>
                      <a:pt x="2903" y="1956"/>
                    </a:lnTo>
                    <a:lnTo>
                      <a:pt x="2904" y="1958"/>
                    </a:lnTo>
                    <a:lnTo>
                      <a:pt x="2906" y="1959"/>
                    </a:lnTo>
                    <a:lnTo>
                      <a:pt x="2906" y="1961"/>
                    </a:lnTo>
                    <a:lnTo>
                      <a:pt x="2906" y="1965"/>
                    </a:lnTo>
                    <a:lnTo>
                      <a:pt x="2904" y="1966"/>
                    </a:lnTo>
                    <a:lnTo>
                      <a:pt x="2904" y="1968"/>
                    </a:lnTo>
                    <a:close/>
                    <a:moveTo>
                      <a:pt x="1983" y="1391"/>
                    </a:moveTo>
                    <a:lnTo>
                      <a:pt x="1984" y="1394"/>
                    </a:lnTo>
                    <a:lnTo>
                      <a:pt x="1986" y="1394"/>
                    </a:lnTo>
                    <a:lnTo>
                      <a:pt x="1990" y="1394"/>
                    </a:lnTo>
                    <a:lnTo>
                      <a:pt x="1995" y="1401"/>
                    </a:lnTo>
                    <a:lnTo>
                      <a:pt x="1997" y="1401"/>
                    </a:lnTo>
                    <a:lnTo>
                      <a:pt x="1998" y="1397"/>
                    </a:lnTo>
                    <a:lnTo>
                      <a:pt x="2000" y="1396"/>
                    </a:lnTo>
                    <a:lnTo>
                      <a:pt x="2005" y="1401"/>
                    </a:lnTo>
                    <a:lnTo>
                      <a:pt x="2002" y="1404"/>
                    </a:lnTo>
                    <a:lnTo>
                      <a:pt x="2000" y="1404"/>
                    </a:lnTo>
                    <a:lnTo>
                      <a:pt x="1997" y="1406"/>
                    </a:lnTo>
                    <a:lnTo>
                      <a:pt x="1995" y="1406"/>
                    </a:lnTo>
                    <a:lnTo>
                      <a:pt x="1988" y="1410"/>
                    </a:lnTo>
                    <a:lnTo>
                      <a:pt x="1986" y="1410"/>
                    </a:lnTo>
                    <a:lnTo>
                      <a:pt x="1984" y="1411"/>
                    </a:lnTo>
                    <a:lnTo>
                      <a:pt x="1983" y="1415"/>
                    </a:lnTo>
                    <a:lnTo>
                      <a:pt x="1981" y="1418"/>
                    </a:lnTo>
                    <a:lnTo>
                      <a:pt x="1981" y="1420"/>
                    </a:lnTo>
                    <a:lnTo>
                      <a:pt x="1983" y="1420"/>
                    </a:lnTo>
                    <a:lnTo>
                      <a:pt x="1984" y="1420"/>
                    </a:lnTo>
                    <a:lnTo>
                      <a:pt x="1984" y="1418"/>
                    </a:lnTo>
                    <a:lnTo>
                      <a:pt x="1988" y="1413"/>
                    </a:lnTo>
                    <a:lnTo>
                      <a:pt x="1990" y="1411"/>
                    </a:lnTo>
                    <a:lnTo>
                      <a:pt x="1991" y="1411"/>
                    </a:lnTo>
                    <a:lnTo>
                      <a:pt x="1993" y="1411"/>
                    </a:lnTo>
                    <a:lnTo>
                      <a:pt x="1995" y="1415"/>
                    </a:lnTo>
                    <a:lnTo>
                      <a:pt x="2002" y="1415"/>
                    </a:lnTo>
                    <a:lnTo>
                      <a:pt x="2004" y="1415"/>
                    </a:lnTo>
                    <a:lnTo>
                      <a:pt x="2004" y="1413"/>
                    </a:lnTo>
                    <a:lnTo>
                      <a:pt x="2004" y="1411"/>
                    </a:lnTo>
                    <a:lnTo>
                      <a:pt x="2005" y="1411"/>
                    </a:lnTo>
                    <a:lnTo>
                      <a:pt x="2009" y="1411"/>
                    </a:lnTo>
                    <a:lnTo>
                      <a:pt x="2007" y="1413"/>
                    </a:lnTo>
                    <a:lnTo>
                      <a:pt x="2007" y="1415"/>
                    </a:lnTo>
                    <a:lnTo>
                      <a:pt x="2009" y="1415"/>
                    </a:lnTo>
                    <a:lnTo>
                      <a:pt x="2011" y="1415"/>
                    </a:lnTo>
                    <a:lnTo>
                      <a:pt x="2014" y="1413"/>
                    </a:lnTo>
                    <a:lnTo>
                      <a:pt x="2018" y="1411"/>
                    </a:lnTo>
                    <a:lnTo>
                      <a:pt x="2019" y="1411"/>
                    </a:lnTo>
                    <a:lnTo>
                      <a:pt x="2021" y="1413"/>
                    </a:lnTo>
                    <a:lnTo>
                      <a:pt x="2018" y="1415"/>
                    </a:lnTo>
                    <a:lnTo>
                      <a:pt x="2018" y="1417"/>
                    </a:lnTo>
                    <a:lnTo>
                      <a:pt x="2019" y="1418"/>
                    </a:lnTo>
                    <a:lnTo>
                      <a:pt x="2021" y="1422"/>
                    </a:lnTo>
                    <a:lnTo>
                      <a:pt x="2019" y="1422"/>
                    </a:lnTo>
                    <a:lnTo>
                      <a:pt x="2018" y="1424"/>
                    </a:lnTo>
                    <a:lnTo>
                      <a:pt x="2016" y="1422"/>
                    </a:lnTo>
                    <a:lnTo>
                      <a:pt x="2016" y="1420"/>
                    </a:lnTo>
                    <a:lnTo>
                      <a:pt x="2014" y="1418"/>
                    </a:lnTo>
                    <a:lnTo>
                      <a:pt x="2012" y="1418"/>
                    </a:lnTo>
                    <a:lnTo>
                      <a:pt x="2009" y="1427"/>
                    </a:lnTo>
                    <a:lnTo>
                      <a:pt x="2011" y="1429"/>
                    </a:lnTo>
                    <a:lnTo>
                      <a:pt x="2014" y="1429"/>
                    </a:lnTo>
                    <a:lnTo>
                      <a:pt x="2016" y="1431"/>
                    </a:lnTo>
                    <a:lnTo>
                      <a:pt x="2012" y="1434"/>
                    </a:lnTo>
                    <a:lnTo>
                      <a:pt x="2012" y="1436"/>
                    </a:lnTo>
                    <a:lnTo>
                      <a:pt x="2011" y="1436"/>
                    </a:lnTo>
                    <a:lnTo>
                      <a:pt x="2011" y="1434"/>
                    </a:lnTo>
                    <a:lnTo>
                      <a:pt x="2009" y="1432"/>
                    </a:lnTo>
                    <a:lnTo>
                      <a:pt x="2005" y="1431"/>
                    </a:lnTo>
                    <a:lnTo>
                      <a:pt x="2004" y="1431"/>
                    </a:lnTo>
                    <a:lnTo>
                      <a:pt x="2000" y="1432"/>
                    </a:lnTo>
                    <a:lnTo>
                      <a:pt x="2000" y="1434"/>
                    </a:lnTo>
                    <a:lnTo>
                      <a:pt x="1998" y="1439"/>
                    </a:lnTo>
                    <a:lnTo>
                      <a:pt x="1998" y="1441"/>
                    </a:lnTo>
                    <a:lnTo>
                      <a:pt x="2002" y="1441"/>
                    </a:lnTo>
                    <a:lnTo>
                      <a:pt x="1998" y="1445"/>
                    </a:lnTo>
                    <a:lnTo>
                      <a:pt x="1993" y="1446"/>
                    </a:lnTo>
                    <a:lnTo>
                      <a:pt x="1993" y="1448"/>
                    </a:lnTo>
                    <a:lnTo>
                      <a:pt x="1993" y="1450"/>
                    </a:lnTo>
                    <a:lnTo>
                      <a:pt x="1995" y="1450"/>
                    </a:lnTo>
                    <a:lnTo>
                      <a:pt x="1997" y="1450"/>
                    </a:lnTo>
                    <a:lnTo>
                      <a:pt x="1998" y="1450"/>
                    </a:lnTo>
                    <a:lnTo>
                      <a:pt x="2000" y="1450"/>
                    </a:lnTo>
                    <a:lnTo>
                      <a:pt x="2002" y="1450"/>
                    </a:lnTo>
                    <a:lnTo>
                      <a:pt x="2005" y="1452"/>
                    </a:lnTo>
                    <a:lnTo>
                      <a:pt x="2009" y="1455"/>
                    </a:lnTo>
                    <a:lnTo>
                      <a:pt x="2011" y="1455"/>
                    </a:lnTo>
                    <a:lnTo>
                      <a:pt x="2011" y="1457"/>
                    </a:lnTo>
                    <a:lnTo>
                      <a:pt x="2009" y="1459"/>
                    </a:lnTo>
                    <a:lnTo>
                      <a:pt x="2007" y="1460"/>
                    </a:lnTo>
                    <a:lnTo>
                      <a:pt x="1998" y="1462"/>
                    </a:lnTo>
                    <a:lnTo>
                      <a:pt x="1997" y="1462"/>
                    </a:lnTo>
                    <a:lnTo>
                      <a:pt x="1993" y="1464"/>
                    </a:lnTo>
                    <a:lnTo>
                      <a:pt x="1991" y="1466"/>
                    </a:lnTo>
                    <a:lnTo>
                      <a:pt x="1990" y="1467"/>
                    </a:lnTo>
                    <a:lnTo>
                      <a:pt x="1986" y="1467"/>
                    </a:lnTo>
                    <a:lnTo>
                      <a:pt x="1984" y="1466"/>
                    </a:lnTo>
                    <a:lnTo>
                      <a:pt x="1983" y="1460"/>
                    </a:lnTo>
                    <a:lnTo>
                      <a:pt x="1979" y="1462"/>
                    </a:lnTo>
                    <a:lnTo>
                      <a:pt x="1977" y="1459"/>
                    </a:lnTo>
                    <a:lnTo>
                      <a:pt x="1977" y="1455"/>
                    </a:lnTo>
                    <a:lnTo>
                      <a:pt x="1976" y="1455"/>
                    </a:lnTo>
                    <a:lnTo>
                      <a:pt x="1974" y="1453"/>
                    </a:lnTo>
                    <a:lnTo>
                      <a:pt x="1972" y="1452"/>
                    </a:lnTo>
                    <a:lnTo>
                      <a:pt x="1972" y="1450"/>
                    </a:lnTo>
                    <a:lnTo>
                      <a:pt x="1974" y="1450"/>
                    </a:lnTo>
                    <a:lnTo>
                      <a:pt x="1972" y="1448"/>
                    </a:lnTo>
                    <a:lnTo>
                      <a:pt x="1972" y="1446"/>
                    </a:lnTo>
                    <a:lnTo>
                      <a:pt x="1969" y="1446"/>
                    </a:lnTo>
                    <a:lnTo>
                      <a:pt x="1969" y="1445"/>
                    </a:lnTo>
                    <a:lnTo>
                      <a:pt x="1967" y="1445"/>
                    </a:lnTo>
                    <a:lnTo>
                      <a:pt x="1965" y="1441"/>
                    </a:lnTo>
                    <a:lnTo>
                      <a:pt x="1963" y="1439"/>
                    </a:lnTo>
                    <a:lnTo>
                      <a:pt x="1962" y="1439"/>
                    </a:lnTo>
                    <a:lnTo>
                      <a:pt x="1962" y="1441"/>
                    </a:lnTo>
                    <a:lnTo>
                      <a:pt x="1963" y="1441"/>
                    </a:lnTo>
                    <a:lnTo>
                      <a:pt x="1963" y="1445"/>
                    </a:lnTo>
                    <a:lnTo>
                      <a:pt x="1969" y="1452"/>
                    </a:lnTo>
                    <a:lnTo>
                      <a:pt x="1969" y="1453"/>
                    </a:lnTo>
                    <a:lnTo>
                      <a:pt x="1969" y="1455"/>
                    </a:lnTo>
                    <a:lnTo>
                      <a:pt x="1970" y="1459"/>
                    </a:lnTo>
                    <a:lnTo>
                      <a:pt x="1972" y="1460"/>
                    </a:lnTo>
                    <a:lnTo>
                      <a:pt x="1972" y="1462"/>
                    </a:lnTo>
                    <a:lnTo>
                      <a:pt x="1972" y="1464"/>
                    </a:lnTo>
                    <a:lnTo>
                      <a:pt x="1970" y="1466"/>
                    </a:lnTo>
                    <a:lnTo>
                      <a:pt x="1967" y="1469"/>
                    </a:lnTo>
                    <a:lnTo>
                      <a:pt x="1963" y="1471"/>
                    </a:lnTo>
                    <a:lnTo>
                      <a:pt x="1960" y="1471"/>
                    </a:lnTo>
                    <a:lnTo>
                      <a:pt x="1956" y="1467"/>
                    </a:lnTo>
                    <a:lnTo>
                      <a:pt x="1955" y="1467"/>
                    </a:lnTo>
                    <a:lnTo>
                      <a:pt x="1953" y="1469"/>
                    </a:lnTo>
                    <a:lnTo>
                      <a:pt x="1951" y="1464"/>
                    </a:lnTo>
                    <a:lnTo>
                      <a:pt x="1951" y="1462"/>
                    </a:lnTo>
                    <a:lnTo>
                      <a:pt x="1953" y="1459"/>
                    </a:lnTo>
                    <a:lnTo>
                      <a:pt x="1949" y="1455"/>
                    </a:lnTo>
                    <a:lnTo>
                      <a:pt x="1948" y="1455"/>
                    </a:lnTo>
                    <a:lnTo>
                      <a:pt x="1946" y="1453"/>
                    </a:lnTo>
                    <a:lnTo>
                      <a:pt x="1944" y="1453"/>
                    </a:lnTo>
                    <a:lnTo>
                      <a:pt x="1943" y="1453"/>
                    </a:lnTo>
                    <a:lnTo>
                      <a:pt x="1941" y="1455"/>
                    </a:lnTo>
                    <a:lnTo>
                      <a:pt x="1941" y="1457"/>
                    </a:lnTo>
                    <a:lnTo>
                      <a:pt x="1944" y="1459"/>
                    </a:lnTo>
                    <a:lnTo>
                      <a:pt x="1946" y="1459"/>
                    </a:lnTo>
                    <a:lnTo>
                      <a:pt x="1946" y="1462"/>
                    </a:lnTo>
                    <a:lnTo>
                      <a:pt x="1946" y="1464"/>
                    </a:lnTo>
                    <a:lnTo>
                      <a:pt x="1946" y="1466"/>
                    </a:lnTo>
                    <a:lnTo>
                      <a:pt x="1944" y="1466"/>
                    </a:lnTo>
                    <a:lnTo>
                      <a:pt x="1941" y="1466"/>
                    </a:lnTo>
                    <a:lnTo>
                      <a:pt x="1937" y="1466"/>
                    </a:lnTo>
                    <a:lnTo>
                      <a:pt x="1936" y="1464"/>
                    </a:lnTo>
                    <a:lnTo>
                      <a:pt x="1934" y="1462"/>
                    </a:lnTo>
                    <a:lnTo>
                      <a:pt x="1932" y="1460"/>
                    </a:lnTo>
                    <a:lnTo>
                      <a:pt x="1930" y="1459"/>
                    </a:lnTo>
                    <a:lnTo>
                      <a:pt x="1929" y="1460"/>
                    </a:lnTo>
                    <a:lnTo>
                      <a:pt x="1930" y="1464"/>
                    </a:lnTo>
                    <a:lnTo>
                      <a:pt x="1932" y="1466"/>
                    </a:lnTo>
                    <a:lnTo>
                      <a:pt x="1934" y="1467"/>
                    </a:lnTo>
                    <a:lnTo>
                      <a:pt x="1936" y="1467"/>
                    </a:lnTo>
                    <a:lnTo>
                      <a:pt x="1941" y="1471"/>
                    </a:lnTo>
                    <a:lnTo>
                      <a:pt x="1943" y="1476"/>
                    </a:lnTo>
                    <a:lnTo>
                      <a:pt x="1943" y="1478"/>
                    </a:lnTo>
                    <a:lnTo>
                      <a:pt x="1939" y="1478"/>
                    </a:lnTo>
                    <a:lnTo>
                      <a:pt x="1937" y="1478"/>
                    </a:lnTo>
                    <a:lnTo>
                      <a:pt x="1934" y="1476"/>
                    </a:lnTo>
                    <a:lnTo>
                      <a:pt x="1927" y="1474"/>
                    </a:lnTo>
                    <a:lnTo>
                      <a:pt x="1925" y="1474"/>
                    </a:lnTo>
                    <a:lnTo>
                      <a:pt x="1925" y="1473"/>
                    </a:lnTo>
                    <a:lnTo>
                      <a:pt x="1923" y="1473"/>
                    </a:lnTo>
                    <a:lnTo>
                      <a:pt x="1920" y="1473"/>
                    </a:lnTo>
                    <a:lnTo>
                      <a:pt x="1920" y="1474"/>
                    </a:lnTo>
                    <a:lnTo>
                      <a:pt x="1918" y="1474"/>
                    </a:lnTo>
                    <a:lnTo>
                      <a:pt x="1920" y="1476"/>
                    </a:lnTo>
                    <a:lnTo>
                      <a:pt x="1918" y="1476"/>
                    </a:lnTo>
                    <a:lnTo>
                      <a:pt x="1918" y="1478"/>
                    </a:lnTo>
                    <a:lnTo>
                      <a:pt x="1915" y="1480"/>
                    </a:lnTo>
                    <a:lnTo>
                      <a:pt x="1909" y="1478"/>
                    </a:lnTo>
                    <a:lnTo>
                      <a:pt x="1909" y="1474"/>
                    </a:lnTo>
                    <a:lnTo>
                      <a:pt x="1913" y="1473"/>
                    </a:lnTo>
                    <a:lnTo>
                      <a:pt x="1913" y="1467"/>
                    </a:lnTo>
                    <a:lnTo>
                      <a:pt x="1909" y="1467"/>
                    </a:lnTo>
                    <a:lnTo>
                      <a:pt x="1911" y="1466"/>
                    </a:lnTo>
                    <a:lnTo>
                      <a:pt x="1915" y="1464"/>
                    </a:lnTo>
                    <a:lnTo>
                      <a:pt x="1915" y="1462"/>
                    </a:lnTo>
                    <a:lnTo>
                      <a:pt x="1918" y="1462"/>
                    </a:lnTo>
                    <a:lnTo>
                      <a:pt x="1923" y="1460"/>
                    </a:lnTo>
                    <a:lnTo>
                      <a:pt x="1923" y="1459"/>
                    </a:lnTo>
                    <a:lnTo>
                      <a:pt x="1922" y="1457"/>
                    </a:lnTo>
                    <a:lnTo>
                      <a:pt x="1920" y="1457"/>
                    </a:lnTo>
                    <a:lnTo>
                      <a:pt x="1920" y="1459"/>
                    </a:lnTo>
                    <a:lnTo>
                      <a:pt x="1908" y="1462"/>
                    </a:lnTo>
                    <a:lnTo>
                      <a:pt x="1906" y="1464"/>
                    </a:lnTo>
                    <a:lnTo>
                      <a:pt x="1904" y="1464"/>
                    </a:lnTo>
                    <a:lnTo>
                      <a:pt x="1904" y="1462"/>
                    </a:lnTo>
                    <a:lnTo>
                      <a:pt x="1904" y="1459"/>
                    </a:lnTo>
                    <a:lnTo>
                      <a:pt x="1902" y="1459"/>
                    </a:lnTo>
                    <a:lnTo>
                      <a:pt x="1899" y="1457"/>
                    </a:lnTo>
                    <a:lnTo>
                      <a:pt x="1895" y="1457"/>
                    </a:lnTo>
                    <a:lnTo>
                      <a:pt x="1895" y="1459"/>
                    </a:lnTo>
                    <a:lnTo>
                      <a:pt x="1899" y="1462"/>
                    </a:lnTo>
                    <a:lnTo>
                      <a:pt x="1897" y="1469"/>
                    </a:lnTo>
                    <a:lnTo>
                      <a:pt x="1895" y="1471"/>
                    </a:lnTo>
                    <a:lnTo>
                      <a:pt x="1892" y="1473"/>
                    </a:lnTo>
                    <a:lnTo>
                      <a:pt x="1890" y="1473"/>
                    </a:lnTo>
                    <a:lnTo>
                      <a:pt x="1887" y="1471"/>
                    </a:lnTo>
                    <a:lnTo>
                      <a:pt x="1885" y="1471"/>
                    </a:lnTo>
                    <a:lnTo>
                      <a:pt x="1881" y="1473"/>
                    </a:lnTo>
                    <a:lnTo>
                      <a:pt x="1881" y="1474"/>
                    </a:lnTo>
                    <a:lnTo>
                      <a:pt x="1883" y="1474"/>
                    </a:lnTo>
                    <a:lnTo>
                      <a:pt x="1881" y="1476"/>
                    </a:lnTo>
                    <a:lnTo>
                      <a:pt x="1880" y="1478"/>
                    </a:lnTo>
                    <a:lnTo>
                      <a:pt x="1874" y="1476"/>
                    </a:lnTo>
                    <a:lnTo>
                      <a:pt x="1874" y="1474"/>
                    </a:lnTo>
                    <a:lnTo>
                      <a:pt x="1871" y="1474"/>
                    </a:lnTo>
                    <a:lnTo>
                      <a:pt x="1866" y="1476"/>
                    </a:lnTo>
                    <a:lnTo>
                      <a:pt x="1862" y="1478"/>
                    </a:lnTo>
                    <a:lnTo>
                      <a:pt x="1860" y="1478"/>
                    </a:lnTo>
                    <a:lnTo>
                      <a:pt x="1859" y="1478"/>
                    </a:lnTo>
                    <a:lnTo>
                      <a:pt x="1857" y="1478"/>
                    </a:lnTo>
                    <a:lnTo>
                      <a:pt x="1857" y="1476"/>
                    </a:lnTo>
                    <a:lnTo>
                      <a:pt x="1857" y="1474"/>
                    </a:lnTo>
                    <a:lnTo>
                      <a:pt x="1855" y="1474"/>
                    </a:lnTo>
                    <a:lnTo>
                      <a:pt x="1853" y="1474"/>
                    </a:lnTo>
                    <a:lnTo>
                      <a:pt x="1852" y="1474"/>
                    </a:lnTo>
                    <a:lnTo>
                      <a:pt x="1850" y="1473"/>
                    </a:lnTo>
                    <a:lnTo>
                      <a:pt x="1853" y="1469"/>
                    </a:lnTo>
                    <a:lnTo>
                      <a:pt x="1860" y="1466"/>
                    </a:lnTo>
                    <a:lnTo>
                      <a:pt x="1862" y="1466"/>
                    </a:lnTo>
                    <a:lnTo>
                      <a:pt x="1864" y="1466"/>
                    </a:lnTo>
                    <a:lnTo>
                      <a:pt x="1867" y="1464"/>
                    </a:lnTo>
                    <a:lnTo>
                      <a:pt x="1873" y="1464"/>
                    </a:lnTo>
                    <a:lnTo>
                      <a:pt x="1876" y="1464"/>
                    </a:lnTo>
                    <a:lnTo>
                      <a:pt x="1878" y="1462"/>
                    </a:lnTo>
                    <a:lnTo>
                      <a:pt x="1880" y="1462"/>
                    </a:lnTo>
                    <a:lnTo>
                      <a:pt x="1880" y="1460"/>
                    </a:lnTo>
                    <a:lnTo>
                      <a:pt x="1878" y="1459"/>
                    </a:lnTo>
                    <a:lnTo>
                      <a:pt x="1876" y="1459"/>
                    </a:lnTo>
                    <a:lnTo>
                      <a:pt x="1873" y="1459"/>
                    </a:lnTo>
                    <a:lnTo>
                      <a:pt x="1873" y="1457"/>
                    </a:lnTo>
                    <a:lnTo>
                      <a:pt x="1876" y="1453"/>
                    </a:lnTo>
                    <a:lnTo>
                      <a:pt x="1883" y="1448"/>
                    </a:lnTo>
                    <a:lnTo>
                      <a:pt x="1887" y="1448"/>
                    </a:lnTo>
                    <a:lnTo>
                      <a:pt x="1888" y="1450"/>
                    </a:lnTo>
                    <a:lnTo>
                      <a:pt x="1892" y="1448"/>
                    </a:lnTo>
                    <a:lnTo>
                      <a:pt x="1895" y="1448"/>
                    </a:lnTo>
                    <a:lnTo>
                      <a:pt x="1895" y="1446"/>
                    </a:lnTo>
                    <a:lnTo>
                      <a:pt x="1897" y="1445"/>
                    </a:lnTo>
                    <a:lnTo>
                      <a:pt x="1895" y="1445"/>
                    </a:lnTo>
                    <a:lnTo>
                      <a:pt x="1894" y="1445"/>
                    </a:lnTo>
                    <a:lnTo>
                      <a:pt x="1890" y="1446"/>
                    </a:lnTo>
                    <a:lnTo>
                      <a:pt x="1880" y="1446"/>
                    </a:lnTo>
                    <a:lnTo>
                      <a:pt x="1880" y="1448"/>
                    </a:lnTo>
                    <a:lnTo>
                      <a:pt x="1874" y="1450"/>
                    </a:lnTo>
                    <a:lnTo>
                      <a:pt x="1871" y="1452"/>
                    </a:lnTo>
                    <a:lnTo>
                      <a:pt x="1869" y="1453"/>
                    </a:lnTo>
                    <a:lnTo>
                      <a:pt x="1866" y="1453"/>
                    </a:lnTo>
                    <a:lnTo>
                      <a:pt x="1864" y="1453"/>
                    </a:lnTo>
                    <a:lnTo>
                      <a:pt x="1864" y="1452"/>
                    </a:lnTo>
                    <a:lnTo>
                      <a:pt x="1862" y="1452"/>
                    </a:lnTo>
                    <a:lnTo>
                      <a:pt x="1859" y="1453"/>
                    </a:lnTo>
                    <a:lnTo>
                      <a:pt x="1857" y="1455"/>
                    </a:lnTo>
                    <a:lnTo>
                      <a:pt x="1855" y="1455"/>
                    </a:lnTo>
                    <a:lnTo>
                      <a:pt x="1855" y="1457"/>
                    </a:lnTo>
                    <a:lnTo>
                      <a:pt x="1852" y="1457"/>
                    </a:lnTo>
                    <a:lnTo>
                      <a:pt x="1850" y="1457"/>
                    </a:lnTo>
                    <a:lnTo>
                      <a:pt x="1848" y="1457"/>
                    </a:lnTo>
                    <a:lnTo>
                      <a:pt x="1850" y="1457"/>
                    </a:lnTo>
                    <a:lnTo>
                      <a:pt x="1850" y="1455"/>
                    </a:lnTo>
                    <a:lnTo>
                      <a:pt x="1852" y="1452"/>
                    </a:lnTo>
                    <a:lnTo>
                      <a:pt x="1853" y="1450"/>
                    </a:lnTo>
                    <a:lnTo>
                      <a:pt x="1853" y="1443"/>
                    </a:lnTo>
                    <a:lnTo>
                      <a:pt x="1852" y="1441"/>
                    </a:lnTo>
                    <a:lnTo>
                      <a:pt x="1850" y="1438"/>
                    </a:lnTo>
                    <a:lnTo>
                      <a:pt x="1848" y="1436"/>
                    </a:lnTo>
                    <a:lnTo>
                      <a:pt x="1848" y="1434"/>
                    </a:lnTo>
                    <a:lnTo>
                      <a:pt x="1852" y="1431"/>
                    </a:lnTo>
                    <a:lnTo>
                      <a:pt x="1853" y="1427"/>
                    </a:lnTo>
                    <a:lnTo>
                      <a:pt x="1860" y="1417"/>
                    </a:lnTo>
                    <a:lnTo>
                      <a:pt x="1860" y="1415"/>
                    </a:lnTo>
                    <a:lnTo>
                      <a:pt x="1862" y="1410"/>
                    </a:lnTo>
                    <a:lnTo>
                      <a:pt x="1862" y="1406"/>
                    </a:lnTo>
                    <a:lnTo>
                      <a:pt x="1862" y="1404"/>
                    </a:lnTo>
                    <a:lnTo>
                      <a:pt x="1860" y="1401"/>
                    </a:lnTo>
                    <a:lnTo>
                      <a:pt x="1859" y="1401"/>
                    </a:lnTo>
                    <a:lnTo>
                      <a:pt x="1857" y="1399"/>
                    </a:lnTo>
                    <a:lnTo>
                      <a:pt x="1855" y="1397"/>
                    </a:lnTo>
                    <a:lnTo>
                      <a:pt x="1855" y="1396"/>
                    </a:lnTo>
                    <a:lnTo>
                      <a:pt x="1859" y="1396"/>
                    </a:lnTo>
                    <a:lnTo>
                      <a:pt x="1867" y="1389"/>
                    </a:lnTo>
                    <a:lnTo>
                      <a:pt x="1867" y="1387"/>
                    </a:lnTo>
                    <a:lnTo>
                      <a:pt x="1869" y="1387"/>
                    </a:lnTo>
                    <a:lnTo>
                      <a:pt x="1871" y="1385"/>
                    </a:lnTo>
                    <a:lnTo>
                      <a:pt x="1878" y="1380"/>
                    </a:lnTo>
                    <a:lnTo>
                      <a:pt x="1880" y="1380"/>
                    </a:lnTo>
                    <a:lnTo>
                      <a:pt x="1880" y="1382"/>
                    </a:lnTo>
                    <a:lnTo>
                      <a:pt x="1881" y="1382"/>
                    </a:lnTo>
                    <a:lnTo>
                      <a:pt x="1885" y="1382"/>
                    </a:lnTo>
                    <a:lnTo>
                      <a:pt x="1888" y="1378"/>
                    </a:lnTo>
                    <a:lnTo>
                      <a:pt x="1888" y="1380"/>
                    </a:lnTo>
                    <a:lnTo>
                      <a:pt x="1890" y="1380"/>
                    </a:lnTo>
                    <a:lnTo>
                      <a:pt x="1894" y="1380"/>
                    </a:lnTo>
                    <a:lnTo>
                      <a:pt x="1895" y="1380"/>
                    </a:lnTo>
                    <a:lnTo>
                      <a:pt x="1901" y="1380"/>
                    </a:lnTo>
                    <a:lnTo>
                      <a:pt x="1909" y="1380"/>
                    </a:lnTo>
                    <a:lnTo>
                      <a:pt x="1911" y="1382"/>
                    </a:lnTo>
                    <a:lnTo>
                      <a:pt x="1915" y="1387"/>
                    </a:lnTo>
                    <a:lnTo>
                      <a:pt x="1916" y="1387"/>
                    </a:lnTo>
                    <a:lnTo>
                      <a:pt x="1918" y="1387"/>
                    </a:lnTo>
                    <a:lnTo>
                      <a:pt x="1920" y="1389"/>
                    </a:lnTo>
                    <a:lnTo>
                      <a:pt x="1920" y="1391"/>
                    </a:lnTo>
                    <a:lnTo>
                      <a:pt x="1916" y="1394"/>
                    </a:lnTo>
                    <a:lnTo>
                      <a:pt x="1913" y="1399"/>
                    </a:lnTo>
                    <a:lnTo>
                      <a:pt x="1913" y="1401"/>
                    </a:lnTo>
                    <a:lnTo>
                      <a:pt x="1915" y="1403"/>
                    </a:lnTo>
                    <a:lnTo>
                      <a:pt x="1915" y="1404"/>
                    </a:lnTo>
                    <a:lnTo>
                      <a:pt x="1913" y="1406"/>
                    </a:lnTo>
                    <a:lnTo>
                      <a:pt x="1913" y="1408"/>
                    </a:lnTo>
                    <a:lnTo>
                      <a:pt x="1909" y="1413"/>
                    </a:lnTo>
                    <a:lnTo>
                      <a:pt x="1909" y="1415"/>
                    </a:lnTo>
                    <a:lnTo>
                      <a:pt x="1909" y="1425"/>
                    </a:lnTo>
                    <a:lnTo>
                      <a:pt x="1911" y="1425"/>
                    </a:lnTo>
                    <a:lnTo>
                      <a:pt x="1911" y="1424"/>
                    </a:lnTo>
                    <a:lnTo>
                      <a:pt x="1913" y="1418"/>
                    </a:lnTo>
                    <a:lnTo>
                      <a:pt x="1911" y="1413"/>
                    </a:lnTo>
                    <a:lnTo>
                      <a:pt x="1915" y="1408"/>
                    </a:lnTo>
                    <a:lnTo>
                      <a:pt x="1918" y="1404"/>
                    </a:lnTo>
                    <a:lnTo>
                      <a:pt x="1920" y="1404"/>
                    </a:lnTo>
                    <a:lnTo>
                      <a:pt x="1922" y="1403"/>
                    </a:lnTo>
                    <a:lnTo>
                      <a:pt x="1923" y="1403"/>
                    </a:lnTo>
                    <a:lnTo>
                      <a:pt x="1925" y="1403"/>
                    </a:lnTo>
                    <a:lnTo>
                      <a:pt x="1925" y="1401"/>
                    </a:lnTo>
                    <a:lnTo>
                      <a:pt x="1925" y="1399"/>
                    </a:lnTo>
                    <a:lnTo>
                      <a:pt x="1925" y="1397"/>
                    </a:lnTo>
                    <a:lnTo>
                      <a:pt x="1923" y="1396"/>
                    </a:lnTo>
                    <a:lnTo>
                      <a:pt x="1925" y="1396"/>
                    </a:lnTo>
                    <a:lnTo>
                      <a:pt x="1925" y="1394"/>
                    </a:lnTo>
                    <a:lnTo>
                      <a:pt x="1927" y="1394"/>
                    </a:lnTo>
                    <a:lnTo>
                      <a:pt x="1932" y="1399"/>
                    </a:lnTo>
                    <a:lnTo>
                      <a:pt x="1934" y="1401"/>
                    </a:lnTo>
                    <a:lnTo>
                      <a:pt x="1936" y="1403"/>
                    </a:lnTo>
                    <a:lnTo>
                      <a:pt x="1937" y="1401"/>
                    </a:lnTo>
                    <a:lnTo>
                      <a:pt x="1937" y="1399"/>
                    </a:lnTo>
                    <a:lnTo>
                      <a:pt x="1932" y="1392"/>
                    </a:lnTo>
                    <a:lnTo>
                      <a:pt x="1930" y="1389"/>
                    </a:lnTo>
                    <a:lnTo>
                      <a:pt x="1929" y="1389"/>
                    </a:lnTo>
                    <a:lnTo>
                      <a:pt x="1927" y="1389"/>
                    </a:lnTo>
                    <a:lnTo>
                      <a:pt x="1927" y="1387"/>
                    </a:lnTo>
                    <a:lnTo>
                      <a:pt x="1934" y="1377"/>
                    </a:lnTo>
                    <a:lnTo>
                      <a:pt x="1943" y="1375"/>
                    </a:lnTo>
                    <a:lnTo>
                      <a:pt x="1948" y="1375"/>
                    </a:lnTo>
                    <a:lnTo>
                      <a:pt x="1949" y="1377"/>
                    </a:lnTo>
                    <a:lnTo>
                      <a:pt x="1953" y="1380"/>
                    </a:lnTo>
                    <a:lnTo>
                      <a:pt x="1953" y="1387"/>
                    </a:lnTo>
                    <a:lnTo>
                      <a:pt x="1951" y="1392"/>
                    </a:lnTo>
                    <a:lnTo>
                      <a:pt x="1949" y="1394"/>
                    </a:lnTo>
                    <a:lnTo>
                      <a:pt x="1948" y="1397"/>
                    </a:lnTo>
                    <a:lnTo>
                      <a:pt x="1946" y="1397"/>
                    </a:lnTo>
                    <a:lnTo>
                      <a:pt x="1946" y="1399"/>
                    </a:lnTo>
                    <a:lnTo>
                      <a:pt x="1948" y="1399"/>
                    </a:lnTo>
                    <a:lnTo>
                      <a:pt x="1949" y="1399"/>
                    </a:lnTo>
                    <a:lnTo>
                      <a:pt x="1953" y="1397"/>
                    </a:lnTo>
                    <a:lnTo>
                      <a:pt x="1956" y="1394"/>
                    </a:lnTo>
                    <a:lnTo>
                      <a:pt x="1956" y="1392"/>
                    </a:lnTo>
                    <a:lnTo>
                      <a:pt x="1958" y="1389"/>
                    </a:lnTo>
                    <a:lnTo>
                      <a:pt x="1960" y="1391"/>
                    </a:lnTo>
                    <a:lnTo>
                      <a:pt x="1962" y="1392"/>
                    </a:lnTo>
                    <a:lnTo>
                      <a:pt x="1962" y="1396"/>
                    </a:lnTo>
                    <a:lnTo>
                      <a:pt x="1963" y="1397"/>
                    </a:lnTo>
                    <a:lnTo>
                      <a:pt x="1965" y="1396"/>
                    </a:lnTo>
                    <a:lnTo>
                      <a:pt x="1967" y="1394"/>
                    </a:lnTo>
                    <a:lnTo>
                      <a:pt x="1963" y="1391"/>
                    </a:lnTo>
                    <a:lnTo>
                      <a:pt x="1962" y="1387"/>
                    </a:lnTo>
                    <a:lnTo>
                      <a:pt x="1962" y="1385"/>
                    </a:lnTo>
                    <a:lnTo>
                      <a:pt x="1962" y="1382"/>
                    </a:lnTo>
                    <a:lnTo>
                      <a:pt x="1962" y="1380"/>
                    </a:lnTo>
                    <a:lnTo>
                      <a:pt x="1962" y="1378"/>
                    </a:lnTo>
                    <a:lnTo>
                      <a:pt x="1965" y="1377"/>
                    </a:lnTo>
                    <a:lnTo>
                      <a:pt x="1965" y="1375"/>
                    </a:lnTo>
                    <a:lnTo>
                      <a:pt x="1967" y="1377"/>
                    </a:lnTo>
                    <a:lnTo>
                      <a:pt x="1969" y="1377"/>
                    </a:lnTo>
                    <a:lnTo>
                      <a:pt x="1969" y="1378"/>
                    </a:lnTo>
                    <a:lnTo>
                      <a:pt x="1972" y="1392"/>
                    </a:lnTo>
                    <a:lnTo>
                      <a:pt x="1974" y="1392"/>
                    </a:lnTo>
                    <a:lnTo>
                      <a:pt x="1977" y="1399"/>
                    </a:lnTo>
                    <a:lnTo>
                      <a:pt x="1979" y="1401"/>
                    </a:lnTo>
                    <a:lnTo>
                      <a:pt x="1977" y="1391"/>
                    </a:lnTo>
                    <a:lnTo>
                      <a:pt x="1977" y="1389"/>
                    </a:lnTo>
                    <a:lnTo>
                      <a:pt x="1977" y="1385"/>
                    </a:lnTo>
                    <a:lnTo>
                      <a:pt x="1977" y="1382"/>
                    </a:lnTo>
                    <a:lnTo>
                      <a:pt x="1977" y="1380"/>
                    </a:lnTo>
                    <a:lnTo>
                      <a:pt x="1979" y="1380"/>
                    </a:lnTo>
                    <a:lnTo>
                      <a:pt x="1981" y="1382"/>
                    </a:lnTo>
                    <a:lnTo>
                      <a:pt x="1981" y="1384"/>
                    </a:lnTo>
                    <a:lnTo>
                      <a:pt x="1983" y="1391"/>
                    </a:lnTo>
                    <a:close/>
                    <a:moveTo>
                      <a:pt x="2923" y="1881"/>
                    </a:moveTo>
                    <a:lnTo>
                      <a:pt x="2925" y="1886"/>
                    </a:lnTo>
                    <a:lnTo>
                      <a:pt x="2927" y="1888"/>
                    </a:lnTo>
                    <a:lnTo>
                      <a:pt x="2923" y="1893"/>
                    </a:lnTo>
                    <a:lnTo>
                      <a:pt x="2920" y="1895"/>
                    </a:lnTo>
                    <a:lnTo>
                      <a:pt x="2916" y="1895"/>
                    </a:lnTo>
                    <a:lnTo>
                      <a:pt x="2911" y="1898"/>
                    </a:lnTo>
                    <a:lnTo>
                      <a:pt x="2909" y="1904"/>
                    </a:lnTo>
                    <a:lnTo>
                      <a:pt x="2911" y="1905"/>
                    </a:lnTo>
                    <a:lnTo>
                      <a:pt x="2913" y="1905"/>
                    </a:lnTo>
                    <a:lnTo>
                      <a:pt x="2915" y="1904"/>
                    </a:lnTo>
                    <a:lnTo>
                      <a:pt x="2915" y="1902"/>
                    </a:lnTo>
                    <a:lnTo>
                      <a:pt x="2916" y="1900"/>
                    </a:lnTo>
                    <a:lnTo>
                      <a:pt x="2918" y="1898"/>
                    </a:lnTo>
                    <a:lnTo>
                      <a:pt x="2922" y="1897"/>
                    </a:lnTo>
                    <a:lnTo>
                      <a:pt x="2927" y="1893"/>
                    </a:lnTo>
                    <a:lnTo>
                      <a:pt x="2929" y="1893"/>
                    </a:lnTo>
                    <a:lnTo>
                      <a:pt x="2930" y="1893"/>
                    </a:lnTo>
                    <a:lnTo>
                      <a:pt x="2936" y="1902"/>
                    </a:lnTo>
                    <a:lnTo>
                      <a:pt x="2944" y="1907"/>
                    </a:lnTo>
                    <a:lnTo>
                      <a:pt x="2944" y="1909"/>
                    </a:lnTo>
                    <a:lnTo>
                      <a:pt x="2944" y="1911"/>
                    </a:lnTo>
                    <a:lnTo>
                      <a:pt x="2950" y="1914"/>
                    </a:lnTo>
                    <a:lnTo>
                      <a:pt x="2950" y="1916"/>
                    </a:lnTo>
                    <a:lnTo>
                      <a:pt x="2951" y="1918"/>
                    </a:lnTo>
                    <a:lnTo>
                      <a:pt x="2950" y="1923"/>
                    </a:lnTo>
                    <a:lnTo>
                      <a:pt x="2948" y="1928"/>
                    </a:lnTo>
                    <a:lnTo>
                      <a:pt x="2946" y="1930"/>
                    </a:lnTo>
                    <a:lnTo>
                      <a:pt x="2941" y="1932"/>
                    </a:lnTo>
                    <a:lnTo>
                      <a:pt x="2934" y="1923"/>
                    </a:lnTo>
                    <a:lnTo>
                      <a:pt x="2932" y="1923"/>
                    </a:lnTo>
                    <a:lnTo>
                      <a:pt x="2932" y="1925"/>
                    </a:lnTo>
                    <a:lnTo>
                      <a:pt x="2932" y="1926"/>
                    </a:lnTo>
                    <a:lnTo>
                      <a:pt x="2934" y="1928"/>
                    </a:lnTo>
                    <a:lnTo>
                      <a:pt x="2936" y="1932"/>
                    </a:lnTo>
                    <a:lnTo>
                      <a:pt x="2939" y="1937"/>
                    </a:lnTo>
                    <a:lnTo>
                      <a:pt x="2939" y="1940"/>
                    </a:lnTo>
                    <a:lnTo>
                      <a:pt x="2934" y="1942"/>
                    </a:lnTo>
                    <a:lnTo>
                      <a:pt x="2923" y="1939"/>
                    </a:lnTo>
                    <a:lnTo>
                      <a:pt x="2923" y="1937"/>
                    </a:lnTo>
                    <a:lnTo>
                      <a:pt x="2920" y="1932"/>
                    </a:lnTo>
                    <a:lnTo>
                      <a:pt x="2918" y="1930"/>
                    </a:lnTo>
                    <a:lnTo>
                      <a:pt x="2916" y="1925"/>
                    </a:lnTo>
                    <a:lnTo>
                      <a:pt x="2916" y="1923"/>
                    </a:lnTo>
                    <a:lnTo>
                      <a:pt x="2911" y="1919"/>
                    </a:lnTo>
                    <a:lnTo>
                      <a:pt x="2911" y="1916"/>
                    </a:lnTo>
                    <a:lnTo>
                      <a:pt x="2909" y="1916"/>
                    </a:lnTo>
                    <a:lnTo>
                      <a:pt x="2908" y="1916"/>
                    </a:lnTo>
                    <a:lnTo>
                      <a:pt x="2908" y="1918"/>
                    </a:lnTo>
                    <a:lnTo>
                      <a:pt x="2909" y="1921"/>
                    </a:lnTo>
                    <a:lnTo>
                      <a:pt x="2911" y="1923"/>
                    </a:lnTo>
                    <a:lnTo>
                      <a:pt x="2911" y="1925"/>
                    </a:lnTo>
                    <a:lnTo>
                      <a:pt x="2915" y="1932"/>
                    </a:lnTo>
                    <a:lnTo>
                      <a:pt x="2915" y="1933"/>
                    </a:lnTo>
                    <a:lnTo>
                      <a:pt x="2916" y="1939"/>
                    </a:lnTo>
                    <a:lnTo>
                      <a:pt x="2916" y="1940"/>
                    </a:lnTo>
                    <a:lnTo>
                      <a:pt x="2922" y="1944"/>
                    </a:lnTo>
                    <a:lnTo>
                      <a:pt x="2925" y="1944"/>
                    </a:lnTo>
                    <a:lnTo>
                      <a:pt x="2929" y="1942"/>
                    </a:lnTo>
                    <a:lnTo>
                      <a:pt x="2930" y="1944"/>
                    </a:lnTo>
                    <a:lnTo>
                      <a:pt x="2932" y="1945"/>
                    </a:lnTo>
                    <a:lnTo>
                      <a:pt x="2934" y="1945"/>
                    </a:lnTo>
                    <a:lnTo>
                      <a:pt x="2936" y="1945"/>
                    </a:lnTo>
                    <a:lnTo>
                      <a:pt x="2937" y="1945"/>
                    </a:lnTo>
                    <a:lnTo>
                      <a:pt x="2939" y="1947"/>
                    </a:lnTo>
                    <a:lnTo>
                      <a:pt x="2937" y="1949"/>
                    </a:lnTo>
                    <a:lnTo>
                      <a:pt x="2937" y="1952"/>
                    </a:lnTo>
                    <a:lnTo>
                      <a:pt x="2936" y="1956"/>
                    </a:lnTo>
                    <a:lnTo>
                      <a:pt x="2936" y="1963"/>
                    </a:lnTo>
                    <a:lnTo>
                      <a:pt x="2936" y="1966"/>
                    </a:lnTo>
                    <a:lnTo>
                      <a:pt x="2932" y="1977"/>
                    </a:lnTo>
                    <a:lnTo>
                      <a:pt x="2930" y="1979"/>
                    </a:lnTo>
                    <a:lnTo>
                      <a:pt x="2927" y="1980"/>
                    </a:lnTo>
                    <a:lnTo>
                      <a:pt x="2925" y="1980"/>
                    </a:lnTo>
                    <a:lnTo>
                      <a:pt x="2918" y="1977"/>
                    </a:lnTo>
                    <a:lnTo>
                      <a:pt x="2916" y="1975"/>
                    </a:lnTo>
                    <a:lnTo>
                      <a:pt x="2915" y="1973"/>
                    </a:lnTo>
                    <a:lnTo>
                      <a:pt x="2915" y="1970"/>
                    </a:lnTo>
                    <a:lnTo>
                      <a:pt x="2911" y="1961"/>
                    </a:lnTo>
                    <a:lnTo>
                      <a:pt x="2908" y="1956"/>
                    </a:lnTo>
                    <a:lnTo>
                      <a:pt x="2904" y="1952"/>
                    </a:lnTo>
                    <a:lnTo>
                      <a:pt x="2903" y="1947"/>
                    </a:lnTo>
                    <a:lnTo>
                      <a:pt x="2901" y="1944"/>
                    </a:lnTo>
                    <a:lnTo>
                      <a:pt x="2899" y="1940"/>
                    </a:lnTo>
                    <a:lnTo>
                      <a:pt x="2897" y="1940"/>
                    </a:lnTo>
                    <a:lnTo>
                      <a:pt x="2894" y="1940"/>
                    </a:lnTo>
                    <a:lnTo>
                      <a:pt x="2892" y="1937"/>
                    </a:lnTo>
                    <a:lnTo>
                      <a:pt x="2890" y="1937"/>
                    </a:lnTo>
                    <a:lnTo>
                      <a:pt x="2890" y="1939"/>
                    </a:lnTo>
                    <a:lnTo>
                      <a:pt x="2890" y="1940"/>
                    </a:lnTo>
                    <a:lnTo>
                      <a:pt x="2892" y="1942"/>
                    </a:lnTo>
                    <a:lnTo>
                      <a:pt x="2894" y="1947"/>
                    </a:lnTo>
                    <a:lnTo>
                      <a:pt x="2896" y="1947"/>
                    </a:lnTo>
                    <a:lnTo>
                      <a:pt x="2897" y="1947"/>
                    </a:lnTo>
                    <a:lnTo>
                      <a:pt x="2897" y="1949"/>
                    </a:lnTo>
                    <a:lnTo>
                      <a:pt x="2899" y="1951"/>
                    </a:lnTo>
                    <a:lnTo>
                      <a:pt x="2897" y="1951"/>
                    </a:lnTo>
                    <a:lnTo>
                      <a:pt x="2896" y="1951"/>
                    </a:lnTo>
                    <a:lnTo>
                      <a:pt x="2894" y="1951"/>
                    </a:lnTo>
                    <a:lnTo>
                      <a:pt x="2892" y="1951"/>
                    </a:lnTo>
                    <a:lnTo>
                      <a:pt x="2892" y="1952"/>
                    </a:lnTo>
                    <a:lnTo>
                      <a:pt x="2890" y="1956"/>
                    </a:lnTo>
                    <a:lnTo>
                      <a:pt x="2890" y="1958"/>
                    </a:lnTo>
                    <a:lnTo>
                      <a:pt x="2890" y="1961"/>
                    </a:lnTo>
                    <a:lnTo>
                      <a:pt x="2890" y="1963"/>
                    </a:lnTo>
                    <a:lnTo>
                      <a:pt x="2889" y="1965"/>
                    </a:lnTo>
                    <a:lnTo>
                      <a:pt x="2885" y="1965"/>
                    </a:lnTo>
                    <a:lnTo>
                      <a:pt x="2885" y="1966"/>
                    </a:lnTo>
                    <a:lnTo>
                      <a:pt x="2883" y="1966"/>
                    </a:lnTo>
                    <a:lnTo>
                      <a:pt x="2882" y="1966"/>
                    </a:lnTo>
                    <a:lnTo>
                      <a:pt x="2880" y="1966"/>
                    </a:lnTo>
                    <a:lnTo>
                      <a:pt x="2880" y="1968"/>
                    </a:lnTo>
                    <a:lnTo>
                      <a:pt x="2878" y="1968"/>
                    </a:lnTo>
                    <a:lnTo>
                      <a:pt x="2878" y="1970"/>
                    </a:lnTo>
                    <a:lnTo>
                      <a:pt x="2876" y="1970"/>
                    </a:lnTo>
                    <a:lnTo>
                      <a:pt x="2876" y="1968"/>
                    </a:lnTo>
                    <a:lnTo>
                      <a:pt x="2873" y="1966"/>
                    </a:lnTo>
                    <a:lnTo>
                      <a:pt x="2869" y="1963"/>
                    </a:lnTo>
                    <a:lnTo>
                      <a:pt x="2868" y="1961"/>
                    </a:lnTo>
                    <a:lnTo>
                      <a:pt x="2868" y="1959"/>
                    </a:lnTo>
                    <a:lnTo>
                      <a:pt x="2869" y="1958"/>
                    </a:lnTo>
                    <a:lnTo>
                      <a:pt x="2868" y="1954"/>
                    </a:lnTo>
                    <a:lnTo>
                      <a:pt x="2868" y="1952"/>
                    </a:lnTo>
                    <a:lnTo>
                      <a:pt x="2866" y="1947"/>
                    </a:lnTo>
                    <a:lnTo>
                      <a:pt x="2866" y="1945"/>
                    </a:lnTo>
                    <a:lnTo>
                      <a:pt x="2866" y="1944"/>
                    </a:lnTo>
                    <a:lnTo>
                      <a:pt x="2868" y="1944"/>
                    </a:lnTo>
                    <a:lnTo>
                      <a:pt x="2868" y="1937"/>
                    </a:lnTo>
                    <a:lnTo>
                      <a:pt x="2866" y="1933"/>
                    </a:lnTo>
                    <a:lnTo>
                      <a:pt x="2866" y="1932"/>
                    </a:lnTo>
                    <a:lnTo>
                      <a:pt x="2862" y="1930"/>
                    </a:lnTo>
                    <a:lnTo>
                      <a:pt x="2861" y="1928"/>
                    </a:lnTo>
                    <a:lnTo>
                      <a:pt x="2861" y="1918"/>
                    </a:lnTo>
                    <a:lnTo>
                      <a:pt x="2861" y="1912"/>
                    </a:lnTo>
                    <a:lnTo>
                      <a:pt x="2862" y="1911"/>
                    </a:lnTo>
                    <a:lnTo>
                      <a:pt x="2862" y="1904"/>
                    </a:lnTo>
                    <a:lnTo>
                      <a:pt x="2861" y="1902"/>
                    </a:lnTo>
                    <a:lnTo>
                      <a:pt x="2859" y="1898"/>
                    </a:lnTo>
                    <a:lnTo>
                      <a:pt x="2859" y="1897"/>
                    </a:lnTo>
                    <a:lnTo>
                      <a:pt x="2859" y="1893"/>
                    </a:lnTo>
                    <a:lnTo>
                      <a:pt x="2857" y="1890"/>
                    </a:lnTo>
                    <a:lnTo>
                      <a:pt x="2855" y="1890"/>
                    </a:lnTo>
                    <a:lnTo>
                      <a:pt x="2855" y="1888"/>
                    </a:lnTo>
                    <a:lnTo>
                      <a:pt x="2861" y="1876"/>
                    </a:lnTo>
                    <a:lnTo>
                      <a:pt x="2862" y="1874"/>
                    </a:lnTo>
                    <a:lnTo>
                      <a:pt x="2864" y="1872"/>
                    </a:lnTo>
                    <a:lnTo>
                      <a:pt x="2866" y="1870"/>
                    </a:lnTo>
                    <a:lnTo>
                      <a:pt x="2868" y="1870"/>
                    </a:lnTo>
                    <a:lnTo>
                      <a:pt x="2869" y="1872"/>
                    </a:lnTo>
                    <a:lnTo>
                      <a:pt x="2875" y="1869"/>
                    </a:lnTo>
                    <a:lnTo>
                      <a:pt x="2880" y="1862"/>
                    </a:lnTo>
                    <a:lnTo>
                      <a:pt x="2882" y="1858"/>
                    </a:lnTo>
                    <a:lnTo>
                      <a:pt x="2883" y="1856"/>
                    </a:lnTo>
                    <a:lnTo>
                      <a:pt x="2887" y="1858"/>
                    </a:lnTo>
                    <a:lnTo>
                      <a:pt x="2887" y="1860"/>
                    </a:lnTo>
                    <a:lnTo>
                      <a:pt x="2885" y="1863"/>
                    </a:lnTo>
                    <a:lnTo>
                      <a:pt x="2885" y="1865"/>
                    </a:lnTo>
                    <a:lnTo>
                      <a:pt x="2885" y="1872"/>
                    </a:lnTo>
                    <a:lnTo>
                      <a:pt x="2889" y="1872"/>
                    </a:lnTo>
                    <a:lnTo>
                      <a:pt x="2889" y="1870"/>
                    </a:lnTo>
                    <a:lnTo>
                      <a:pt x="2892" y="1867"/>
                    </a:lnTo>
                    <a:lnTo>
                      <a:pt x="2894" y="1867"/>
                    </a:lnTo>
                    <a:lnTo>
                      <a:pt x="2899" y="1870"/>
                    </a:lnTo>
                    <a:lnTo>
                      <a:pt x="2901" y="1872"/>
                    </a:lnTo>
                    <a:lnTo>
                      <a:pt x="2903" y="1872"/>
                    </a:lnTo>
                    <a:lnTo>
                      <a:pt x="2908" y="1870"/>
                    </a:lnTo>
                    <a:lnTo>
                      <a:pt x="2915" y="1869"/>
                    </a:lnTo>
                    <a:lnTo>
                      <a:pt x="2916" y="1869"/>
                    </a:lnTo>
                    <a:lnTo>
                      <a:pt x="2916" y="1872"/>
                    </a:lnTo>
                    <a:lnTo>
                      <a:pt x="2916" y="1876"/>
                    </a:lnTo>
                    <a:lnTo>
                      <a:pt x="2918" y="1876"/>
                    </a:lnTo>
                    <a:lnTo>
                      <a:pt x="2922" y="1879"/>
                    </a:lnTo>
                    <a:lnTo>
                      <a:pt x="2923" y="1881"/>
                    </a:lnTo>
                    <a:close/>
                    <a:moveTo>
                      <a:pt x="2971" y="1909"/>
                    </a:moveTo>
                    <a:lnTo>
                      <a:pt x="2974" y="1911"/>
                    </a:lnTo>
                    <a:lnTo>
                      <a:pt x="2976" y="1909"/>
                    </a:lnTo>
                    <a:lnTo>
                      <a:pt x="2978" y="1909"/>
                    </a:lnTo>
                    <a:lnTo>
                      <a:pt x="2979" y="1909"/>
                    </a:lnTo>
                    <a:lnTo>
                      <a:pt x="2979" y="1911"/>
                    </a:lnTo>
                    <a:lnTo>
                      <a:pt x="2981" y="1911"/>
                    </a:lnTo>
                    <a:lnTo>
                      <a:pt x="2981" y="1912"/>
                    </a:lnTo>
                    <a:lnTo>
                      <a:pt x="2983" y="1912"/>
                    </a:lnTo>
                    <a:lnTo>
                      <a:pt x="2985" y="1912"/>
                    </a:lnTo>
                    <a:lnTo>
                      <a:pt x="2985" y="1914"/>
                    </a:lnTo>
                    <a:lnTo>
                      <a:pt x="2986" y="1914"/>
                    </a:lnTo>
                    <a:lnTo>
                      <a:pt x="2986" y="1916"/>
                    </a:lnTo>
                    <a:lnTo>
                      <a:pt x="2988" y="1918"/>
                    </a:lnTo>
                    <a:lnTo>
                      <a:pt x="2990" y="1919"/>
                    </a:lnTo>
                    <a:lnTo>
                      <a:pt x="2992" y="1919"/>
                    </a:lnTo>
                    <a:lnTo>
                      <a:pt x="2995" y="1919"/>
                    </a:lnTo>
                    <a:lnTo>
                      <a:pt x="2997" y="1919"/>
                    </a:lnTo>
                    <a:lnTo>
                      <a:pt x="2999" y="1921"/>
                    </a:lnTo>
                    <a:lnTo>
                      <a:pt x="2999" y="1925"/>
                    </a:lnTo>
                    <a:lnTo>
                      <a:pt x="2997" y="1926"/>
                    </a:lnTo>
                    <a:lnTo>
                      <a:pt x="2995" y="1930"/>
                    </a:lnTo>
                    <a:lnTo>
                      <a:pt x="2995" y="1932"/>
                    </a:lnTo>
                    <a:lnTo>
                      <a:pt x="2997" y="1935"/>
                    </a:lnTo>
                    <a:lnTo>
                      <a:pt x="2997" y="1939"/>
                    </a:lnTo>
                    <a:lnTo>
                      <a:pt x="2997" y="1940"/>
                    </a:lnTo>
                    <a:lnTo>
                      <a:pt x="2995" y="1942"/>
                    </a:lnTo>
                    <a:lnTo>
                      <a:pt x="2995" y="1944"/>
                    </a:lnTo>
                    <a:lnTo>
                      <a:pt x="2997" y="1945"/>
                    </a:lnTo>
                    <a:lnTo>
                      <a:pt x="2997" y="1951"/>
                    </a:lnTo>
                    <a:lnTo>
                      <a:pt x="2999" y="1952"/>
                    </a:lnTo>
                    <a:lnTo>
                      <a:pt x="2997" y="1952"/>
                    </a:lnTo>
                    <a:lnTo>
                      <a:pt x="2997" y="1954"/>
                    </a:lnTo>
                    <a:lnTo>
                      <a:pt x="2997" y="1959"/>
                    </a:lnTo>
                    <a:lnTo>
                      <a:pt x="2999" y="1961"/>
                    </a:lnTo>
                    <a:lnTo>
                      <a:pt x="2999" y="1966"/>
                    </a:lnTo>
                    <a:lnTo>
                      <a:pt x="2997" y="1966"/>
                    </a:lnTo>
                    <a:lnTo>
                      <a:pt x="2997" y="1968"/>
                    </a:lnTo>
                    <a:lnTo>
                      <a:pt x="2993" y="1979"/>
                    </a:lnTo>
                    <a:lnTo>
                      <a:pt x="2993" y="1982"/>
                    </a:lnTo>
                    <a:lnTo>
                      <a:pt x="2993" y="1986"/>
                    </a:lnTo>
                    <a:lnTo>
                      <a:pt x="2995" y="1986"/>
                    </a:lnTo>
                    <a:lnTo>
                      <a:pt x="2995" y="1987"/>
                    </a:lnTo>
                    <a:lnTo>
                      <a:pt x="2995" y="1989"/>
                    </a:lnTo>
                    <a:lnTo>
                      <a:pt x="2993" y="1993"/>
                    </a:lnTo>
                    <a:lnTo>
                      <a:pt x="2993" y="1994"/>
                    </a:lnTo>
                    <a:lnTo>
                      <a:pt x="2992" y="1994"/>
                    </a:lnTo>
                    <a:lnTo>
                      <a:pt x="2992" y="1993"/>
                    </a:lnTo>
                    <a:lnTo>
                      <a:pt x="2992" y="1989"/>
                    </a:lnTo>
                    <a:lnTo>
                      <a:pt x="2992" y="1987"/>
                    </a:lnTo>
                    <a:lnTo>
                      <a:pt x="2992" y="1982"/>
                    </a:lnTo>
                    <a:lnTo>
                      <a:pt x="2990" y="1977"/>
                    </a:lnTo>
                    <a:lnTo>
                      <a:pt x="2990" y="1973"/>
                    </a:lnTo>
                    <a:lnTo>
                      <a:pt x="2990" y="1968"/>
                    </a:lnTo>
                    <a:lnTo>
                      <a:pt x="2992" y="1965"/>
                    </a:lnTo>
                    <a:lnTo>
                      <a:pt x="2992" y="1961"/>
                    </a:lnTo>
                    <a:lnTo>
                      <a:pt x="2990" y="1959"/>
                    </a:lnTo>
                    <a:lnTo>
                      <a:pt x="2990" y="1956"/>
                    </a:lnTo>
                    <a:lnTo>
                      <a:pt x="2990" y="1954"/>
                    </a:lnTo>
                    <a:lnTo>
                      <a:pt x="2990" y="1952"/>
                    </a:lnTo>
                    <a:lnTo>
                      <a:pt x="2990" y="1951"/>
                    </a:lnTo>
                    <a:lnTo>
                      <a:pt x="2988" y="1949"/>
                    </a:lnTo>
                    <a:lnTo>
                      <a:pt x="2986" y="1947"/>
                    </a:lnTo>
                    <a:lnTo>
                      <a:pt x="2985" y="1949"/>
                    </a:lnTo>
                    <a:lnTo>
                      <a:pt x="2986" y="1956"/>
                    </a:lnTo>
                    <a:lnTo>
                      <a:pt x="2986" y="1961"/>
                    </a:lnTo>
                    <a:lnTo>
                      <a:pt x="2986" y="1963"/>
                    </a:lnTo>
                    <a:lnTo>
                      <a:pt x="2986" y="1965"/>
                    </a:lnTo>
                    <a:lnTo>
                      <a:pt x="2983" y="1965"/>
                    </a:lnTo>
                    <a:lnTo>
                      <a:pt x="2983" y="1968"/>
                    </a:lnTo>
                    <a:lnTo>
                      <a:pt x="2983" y="1970"/>
                    </a:lnTo>
                    <a:lnTo>
                      <a:pt x="2985" y="1980"/>
                    </a:lnTo>
                    <a:lnTo>
                      <a:pt x="2986" y="1980"/>
                    </a:lnTo>
                    <a:lnTo>
                      <a:pt x="2986" y="1984"/>
                    </a:lnTo>
                    <a:lnTo>
                      <a:pt x="2988" y="1986"/>
                    </a:lnTo>
                    <a:lnTo>
                      <a:pt x="2986" y="1987"/>
                    </a:lnTo>
                    <a:lnTo>
                      <a:pt x="2985" y="1991"/>
                    </a:lnTo>
                    <a:lnTo>
                      <a:pt x="2985" y="1994"/>
                    </a:lnTo>
                    <a:lnTo>
                      <a:pt x="2985" y="1996"/>
                    </a:lnTo>
                    <a:lnTo>
                      <a:pt x="2985" y="1998"/>
                    </a:lnTo>
                    <a:lnTo>
                      <a:pt x="2985" y="2000"/>
                    </a:lnTo>
                    <a:lnTo>
                      <a:pt x="2985" y="2005"/>
                    </a:lnTo>
                    <a:lnTo>
                      <a:pt x="2981" y="2001"/>
                    </a:lnTo>
                    <a:lnTo>
                      <a:pt x="2981" y="2003"/>
                    </a:lnTo>
                    <a:lnTo>
                      <a:pt x="2981" y="2014"/>
                    </a:lnTo>
                    <a:lnTo>
                      <a:pt x="2979" y="2015"/>
                    </a:lnTo>
                    <a:lnTo>
                      <a:pt x="2972" y="2019"/>
                    </a:lnTo>
                    <a:lnTo>
                      <a:pt x="2971" y="2019"/>
                    </a:lnTo>
                    <a:lnTo>
                      <a:pt x="2969" y="2017"/>
                    </a:lnTo>
                    <a:lnTo>
                      <a:pt x="2969" y="2015"/>
                    </a:lnTo>
                    <a:lnTo>
                      <a:pt x="2967" y="2014"/>
                    </a:lnTo>
                    <a:lnTo>
                      <a:pt x="2965" y="2014"/>
                    </a:lnTo>
                    <a:lnTo>
                      <a:pt x="2965" y="2017"/>
                    </a:lnTo>
                    <a:lnTo>
                      <a:pt x="2960" y="2022"/>
                    </a:lnTo>
                    <a:lnTo>
                      <a:pt x="2957" y="2026"/>
                    </a:lnTo>
                    <a:lnTo>
                      <a:pt x="2953" y="2028"/>
                    </a:lnTo>
                    <a:lnTo>
                      <a:pt x="2944" y="2029"/>
                    </a:lnTo>
                    <a:lnTo>
                      <a:pt x="2941" y="2029"/>
                    </a:lnTo>
                    <a:lnTo>
                      <a:pt x="2939" y="2029"/>
                    </a:lnTo>
                    <a:lnTo>
                      <a:pt x="2939" y="2031"/>
                    </a:lnTo>
                    <a:lnTo>
                      <a:pt x="2937" y="2033"/>
                    </a:lnTo>
                    <a:lnTo>
                      <a:pt x="2930" y="2035"/>
                    </a:lnTo>
                    <a:lnTo>
                      <a:pt x="2930" y="2036"/>
                    </a:lnTo>
                    <a:lnTo>
                      <a:pt x="2929" y="2036"/>
                    </a:lnTo>
                    <a:lnTo>
                      <a:pt x="2925" y="2035"/>
                    </a:lnTo>
                    <a:lnTo>
                      <a:pt x="2923" y="2033"/>
                    </a:lnTo>
                    <a:lnTo>
                      <a:pt x="2925" y="2024"/>
                    </a:lnTo>
                    <a:lnTo>
                      <a:pt x="2929" y="2012"/>
                    </a:lnTo>
                    <a:lnTo>
                      <a:pt x="2930" y="2010"/>
                    </a:lnTo>
                    <a:lnTo>
                      <a:pt x="2934" y="2007"/>
                    </a:lnTo>
                    <a:lnTo>
                      <a:pt x="2937" y="2005"/>
                    </a:lnTo>
                    <a:lnTo>
                      <a:pt x="2941" y="2005"/>
                    </a:lnTo>
                    <a:lnTo>
                      <a:pt x="2941" y="2001"/>
                    </a:lnTo>
                    <a:lnTo>
                      <a:pt x="2939" y="2001"/>
                    </a:lnTo>
                    <a:lnTo>
                      <a:pt x="2939" y="2000"/>
                    </a:lnTo>
                    <a:lnTo>
                      <a:pt x="2941" y="1994"/>
                    </a:lnTo>
                    <a:lnTo>
                      <a:pt x="2943" y="1994"/>
                    </a:lnTo>
                    <a:lnTo>
                      <a:pt x="2944" y="1994"/>
                    </a:lnTo>
                    <a:lnTo>
                      <a:pt x="2944" y="1996"/>
                    </a:lnTo>
                    <a:lnTo>
                      <a:pt x="2944" y="2000"/>
                    </a:lnTo>
                    <a:lnTo>
                      <a:pt x="2946" y="2000"/>
                    </a:lnTo>
                    <a:lnTo>
                      <a:pt x="2948" y="1998"/>
                    </a:lnTo>
                    <a:lnTo>
                      <a:pt x="2946" y="1989"/>
                    </a:lnTo>
                    <a:lnTo>
                      <a:pt x="2944" y="1980"/>
                    </a:lnTo>
                    <a:lnTo>
                      <a:pt x="2946" y="1980"/>
                    </a:lnTo>
                    <a:lnTo>
                      <a:pt x="2946" y="1979"/>
                    </a:lnTo>
                    <a:lnTo>
                      <a:pt x="2948" y="1975"/>
                    </a:lnTo>
                    <a:lnTo>
                      <a:pt x="2946" y="1970"/>
                    </a:lnTo>
                    <a:lnTo>
                      <a:pt x="2946" y="1968"/>
                    </a:lnTo>
                    <a:lnTo>
                      <a:pt x="2948" y="1959"/>
                    </a:lnTo>
                    <a:lnTo>
                      <a:pt x="2948" y="1958"/>
                    </a:lnTo>
                    <a:lnTo>
                      <a:pt x="2948" y="1956"/>
                    </a:lnTo>
                    <a:lnTo>
                      <a:pt x="2950" y="1952"/>
                    </a:lnTo>
                    <a:lnTo>
                      <a:pt x="2951" y="1949"/>
                    </a:lnTo>
                    <a:lnTo>
                      <a:pt x="2955" y="1944"/>
                    </a:lnTo>
                    <a:lnTo>
                      <a:pt x="2955" y="1939"/>
                    </a:lnTo>
                    <a:lnTo>
                      <a:pt x="2955" y="1937"/>
                    </a:lnTo>
                    <a:lnTo>
                      <a:pt x="2955" y="1935"/>
                    </a:lnTo>
                    <a:lnTo>
                      <a:pt x="2958" y="1926"/>
                    </a:lnTo>
                    <a:lnTo>
                      <a:pt x="2958" y="1925"/>
                    </a:lnTo>
                    <a:lnTo>
                      <a:pt x="2958" y="1923"/>
                    </a:lnTo>
                    <a:lnTo>
                      <a:pt x="2960" y="1918"/>
                    </a:lnTo>
                    <a:lnTo>
                      <a:pt x="2962" y="1916"/>
                    </a:lnTo>
                    <a:lnTo>
                      <a:pt x="2962" y="1914"/>
                    </a:lnTo>
                    <a:lnTo>
                      <a:pt x="2962" y="1907"/>
                    </a:lnTo>
                    <a:lnTo>
                      <a:pt x="2962" y="1904"/>
                    </a:lnTo>
                    <a:lnTo>
                      <a:pt x="2962" y="1902"/>
                    </a:lnTo>
                    <a:lnTo>
                      <a:pt x="2960" y="1902"/>
                    </a:lnTo>
                    <a:lnTo>
                      <a:pt x="2960" y="1900"/>
                    </a:lnTo>
                    <a:lnTo>
                      <a:pt x="2960" y="1898"/>
                    </a:lnTo>
                    <a:lnTo>
                      <a:pt x="2962" y="1890"/>
                    </a:lnTo>
                    <a:lnTo>
                      <a:pt x="2965" y="1879"/>
                    </a:lnTo>
                    <a:lnTo>
                      <a:pt x="2967" y="1876"/>
                    </a:lnTo>
                    <a:lnTo>
                      <a:pt x="2969" y="1881"/>
                    </a:lnTo>
                    <a:lnTo>
                      <a:pt x="2972" y="1888"/>
                    </a:lnTo>
                    <a:lnTo>
                      <a:pt x="2972" y="1890"/>
                    </a:lnTo>
                    <a:lnTo>
                      <a:pt x="2971" y="1891"/>
                    </a:lnTo>
                    <a:lnTo>
                      <a:pt x="2971" y="1893"/>
                    </a:lnTo>
                    <a:lnTo>
                      <a:pt x="2972" y="1895"/>
                    </a:lnTo>
                    <a:lnTo>
                      <a:pt x="2974" y="1895"/>
                    </a:lnTo>
                    <a:lnTo>
                      <a:pt x="2974" y="1897"/>
                    </a:lnTo>
                    <a:lnTo>
                      <a:pt x="2972" y="1902"/>
                    </a:lnTo>
                    <a:lnTo>
                      <a:pt x="2971" y="1905"/>
                    </a:lnTo>
                    <a:lnTo>
                      <a:pt x="2971" y="1907"/>
                    </a:lnTo>
                    <a:lnTo>
                      <a:pt x="2971" y="1909"/>
                    </a:lnTo>
                    <a:close/>
                    <a:moveTo>
                      <a:pt x="2068" y="1352"/>
                    </a:moveTo>
                    <a:lnTo>
                      <a:pt x="2065" y="1356"/>
                    </a:lnTo>
                    <a:lnTo>
                      <a:pt x="2059" y="1359"/>
                    </a:lnTo>
                    <a:lnTo>
                      <a:pt x="2058" y="1361"/>
                    </a:lnTo>
                    <a:lnTo>
                      <a:pt x="2056" y="1359"/>
                    </a:lnTo>
                    <a:lnTo>
                      <a:pt x="2051" y="1363"/>
                    </a:lnTo>
                    <a:lnTo>
                      <a:pt x="2047" y="1364"/>
                    </a:lnTo>
                    <a:lnTo>
                      <a:pt x="2045" y="1366"/>
                    </a:lnTo>
                    <a:lnTo>
                      <a:pt x="2042" y="1373"/>
                    </a:lnTo>
                    <a:lnTo>
                      <a:pt x="2047" y="1377"/>
                    </a:lnTo>
                    <a:lnTo>
                      <a:pt x="2049" y="1377"/>
                    </a:lnTo>
                    <a:lnTo>
                      <a:pt x="2051" y="1375"/>
                    </a:lnTo>
                    <a:lnTo>
                      <a:pt x="2052" y="1373"/>
                    </a:lnTo>
                    <a:lnTo>
                      <a:pt x="2052" y="1371"/>
                    </a:lnTo>
                    <a:lnTo>
                      <a:pt x="2056" y="1371"/>
                    </a:lnTo>
                    <a:lnTo>
                      <a:pt x="2056" y="1373"/>
                    </a:lnTo>
                    <a:lnTo>
                      <a:pt x="2056" y="1375"/>
                    </a:lnTo>
                    <a:lnTo>
                      <a:pt x="2056" y="1380"/>
                    </a:lnTo>
                    <a:lnTo>
                      <a:pt x="2056" y="1382"/>
                    </a:lnTo>
                    <a:lnTo>
                      <a:pt x="2056" y="1384"/>
                    </a:lnTo>
                    <a:lnTo>
                      <a:pt x="2063" y="1382"/>
                    </a:lnTo>
                    <a:lnTo>
                      <a:pt x="2063" y="1385"/>
                    </a:lnTo>
                    <a:lnTo>
                      <a:pt x="2059" y="1389"/>
                    </a:lnTo>
                    <a:lnTo>
                      <a:pt x="2056" y="1391"/>
                    </a:lnTo>
                    <a:lnTo>
                      <a:pt x="2052" y="1394"/>
                    </a:lnTo>
                    <a:lnTo>
                      <a:pt x="2052" y="1396"/>
                    </a:lnTo>
                    <a:lnTo>
                      <a:pt x="2054" y="1396"/>
                    </a:lnTo>
                    <a:lnTo>
                      <a:pt x="2056" y="1394"/>
                    </a:lnTo>
                    <a:lnTo>
                      <a:pt x="2059" y="1391"/>
                    </a:lnTo>
                    <a:lnTo>
                      <a:pt x="2066" y="1391"/>
                    </a:lnTo>
                    <a:lnTo>
                      <a:pt x="2066" y="1392"/>
                    </a:lnTo>
                    <a:lnTo>
                      <a:pt x="2066" y="1394"/>
                    </a:lnTo>
                    <a:lnTo>
                      <a:pt x="2063" y="1399"/>
                    </a:lnTo>
                    <a:lnTo>
                      <a:pt x="2059" y="1403"/>
                    </a:lnTo>
                    <a:lnTo>
                      <a:pt x="2058" y="1404"/>
                    </a:lnTo>
                    <a:lnTo>
                      <a:pt x="2049" y="1406"/>
                    </a:lnTo>
                    <a:lnTo>
                      <a:pt x="2047" y="1406"/>
                    </a:lnTo>
                    <a:lnTo>
                      <a:pt x="2045" y="1401"/>
                    </a:lnTo>
                    <a:lnTo>
                      <a:pt x="2045" y="1397"/>
                    </a:lnTo>
                    <a:lnTo>
                      <a:pt x="2047" y="1397"/>
                    </a:lnTo>
                    <a:lnTo>
                      <a:pt x="2047" y="1392"/>
                    </a:lnTo>
                    <a:lnTo>
                      <a:pt x="2045" y="1391"/>
                    </a:lnTo>
                    <a:lnTo>
                      <a:pt x="2042" y="1392"/>
                    </a:lnTo>
                    <a:lnTo>
                      <a:pt x="2039" y="1403"/>
                    </a:lnTo>
                    <a:lnTo>
                      <a:pt x="2037" y="1403"/>
                    </a:lnTo>
                    <a:lnTo>
                      <a:pt x="2033" y="1401"/>
                    </a:lnTo>
                    <a:lnTo>
                      <a:pt x="2032" y="1399"/>
                    </a:lnTo>
                    <a:lnTo>
                      <a:pt x="2030" y="1397"/>
                    </a:lnTo>
                    <a:lnTo>
                      <a:pt x="2028" y="1396"/>
                    </a:lnTo>
                    <a:lnTo>
                      <a:pt x="2025" y="1396"/>
                    </a:lnTo>
                    <a:lnTo>
                      <a:pt x="2023" y="1397"/>
                    </a:lnTo>
                    <a:lnTo>
                      <a:pt x="2021" y="1397"/>
                    </a:lnTo>
                    <a:lnTo>
                      <a:pt x="2023" y="1394"/>
                    </a:lnTo>
                    <a:lnTo>
                      <a:pt x="2026" y="1391"/>
                    </a:lnTo>
                    <a:lnTo>
                      <a:pt x="2026" y="1389"/>
                    </a:lnTo>
                    <a:lnTo>
                      <a:pt x="2026" y="1387"/>
                    </a:lnTo>
                    <a:lnTo>
                      <a:pt x="2025" y="1387"/>
                    </a:lnTo>
                    <a:lnTo>
                      <a:pt x="2019" y="1392"/>
                    </a:lnTo>
                    <a:lnTo>
                      <a:pt x="2018" y="1394"/>
                    </a:lnTo>
                    <a:lnTo>
                      <a:pt x="2014" y="1396"/>
                    </a:lnTo>
                    <a:lnTo>
                      <a:pt x="2011" y="1396"/>
                    </a:lnTo>
                    <a:lnTo>
                      <a:pt x="2007" y="1394"/>
                    </a:lnTo>
                    <a:lnTo>
                      <a:pt x="2007" y="1392"/>
                    </a:lnTo>
                    <a:lnTo>
                      <a:pt x="2009" y="1392"/>
                    </a:lnTo>
                    <a:lnTo>
                      <a:pt x="2009" y="1391"/>
                    </a:lnTo>
                    <a:lnTo>
                      <a:pt x="2007" y="1389"/>
                    </a:lnTo>
                    <a:lnTo>
                      <a:pt x="2005" y="1385"/>
                    </a:lnTo>
                    <a:lnTo>
                      <a:pt x="2002" y="1380"/>
                    </a:lnTo>
                    <a:lnTo>
                      <a:pt x="2002" y="1378"/>
                    </a:lnTo>
                    <a:lnTo>
                      <a:pt x="2002" y="1377"/>
                    </a:lnTo>
                    <a:lnTo>
                      <a:pt x="1997" y="1378"/>
                    </a:lnTo>
                    <a:lnTo>
                      <a:pt x="1995" y="1378"/>
                    </a:lnTo>
                    <a:lnTo>
                      <a:pt x="1995" y="1382"/>
                    </a:lnTo>
                    <a:lnTo>
                      <a:pt x="1995" y="1384"/>
                    </a:lnTo>
                    <a:lnTo>
                      <a:pt x="1995" y="1385"/>
                    </a:lnTo>
                    <a:lnTo>
                      <a:pt x="1997" y="1389"/>
                    </a:lnTo>
                    <a:lnTo>
                      <a:pt x="1998" y="1394"/>
                    </a:lnTo>
                    <a:lnTo>
                      <a:pt x="2000" y="1394"/>
                    </a:lnTo>
                    <a:lnTo>
                      <a:pt x="1998" y="1396"/>
                    </a:lnTo>
                    <a:lnTo>
                      <a:pt x="1995" y="1394"/>
                    </a:lnTo>
                    <a:lnTo>
                      <a:pt x="1993" y="1392"/>
                    </a:lnTo>
                    <a:lnTo>
                      <a:pt x="1988" y="1387"/>
                    </a:lnTo>
                    <a:lnTo>
                      <a:pt x="1984" y="1380"/>
                    </a:lnTo>
                    <a:lnTo>
                      <a:pt x="1984" y="1378"/>
                    </a:lnTo>
                    <a:lnTo>
                      <a:pt x="1983" y="1375"/>
                    </a:lnTo>
                    <a:lnTo>
                      <a:pt x="1979" y="1375"/>
                    </a:lnTo>
                    <a:lnTo>
                      <a:pt x="1977" y="1373"/>
                    </a:lnTo>
                    <a:lnTo>
                      <a:pt x="1976" y="1370"/>
                    </a:lnTo>
                    <a:lnTo>
                      <a:pt x="1977" y="1370"/>
                    </a:lnTo>
                    <a:lnTo>
                      <a:pt x="1986" y="1366"/>
                    </a:lnTo>
                    <a:lnTo>
                      <a:pt x="1988" y="1366"/>
                    </a:lnTo>
                    <a:lnTo>
                      <a:pt x="1990" y="1366"/>
                    </a:lnTo>
                    <a:lnTo>
                      <a:pt x="1990" y="1368"/>
                    </a:lnTo>
                    <a:lnTo>
                      <a:pt x="1990" y="1371"/>
                    </a:lnTo>
                    <a:lnTo>
                      <a:pt x="1990" y="1373"/>
                    </a:lnTo>
                    <a:lnTo>
                      <a:pt x="1990" y="1377"/>
                    </a:lnTo>
                    <a:lnTo>
                      <a:pt x="1991" y="1377"/>
                    </a:lnTo>
                    <a:lnTo>
                      <a:pt x="1993" y="1375"/>
                    </a:lnTo>
                    <a:lnTo>
                      <a:pt x="1993" y="1371"/>
                    </a:lnTo>
                    <a:lnTo>
                      <a:pt x="1993" y="1368"/>
                    </a:lnTo>
                    <a:lnTo>
                      <a:pt x="1993" y="1366"/>
                    </a:lnTo>
                    <a:lnTo>
                      <a:pt x="1997" y="1363"/>
                    </a:lnTo>
                    <a:lnTo>
                      <a:pt x="1998" y="1363"/>
                    </a:lnTo>
                    <a:lnTo>
                      <a:pt x="2002" y="1370"/>
                    </a:lnTo>
                    <a:lnTo>
                      <a:pt x="2004" y="1370"/>
                    </a:lnTo>
                    <a:lnTo>
                      <a:pt x="2007" y="1370"/>
                    </a:lnTo>
                    <a:lnTo>
                      <a:pt x="2007" y="1368"/>
                    </a:lnTo>
                    <a:lnTo>
                      <a:pt x="2005" y="1366"/>
                    </a:lnTo>
                    <a:lnTo>
                      <a:pt x="2005" y="1364"/>
                    </a:lnTo>
                    <a:lnTo>
                      <a:pt x="2005" y="1361"/>
                    </a:lnTo>
                    <a:lnTo>
                      <a:pt x="2011" y="1359"/>
                    </a:lnTo>
                    <a:lnTo>
                      <a:pt x="2012" y="1361"/>
                    </a:lnTo>
                    <a:lnTo>
                      <a:pt x="2012" y="1363"/>
                    </a:lnTo>
                    <a:lnTo>
                      <a:pt x="2014" y="1364"/>
                    </a:lnTo>
                    <a:lnTo>
                      <a:pt x="2018" y="1366"/>
                    </a:lnTo>
                    <a:lnTo>
                      <a:pt x="2019" y="1364"/>
                    </a:lnTo>
                    <a:lnTo>
                      <a:pt x="2018" y="1363"/>
                    </a:lnTo>
                    <a:lnTo>
                      <a:pt x="2018" y="1361"/>
                    </a:lnTo>
                    <a:lnTo>
                      <a:pt x="2018" y="1359"/>
                    </a:lnTo>
                    <a:lnTo>
                      <a:pt x="2019" y="1359"/>
                    </a:lnTo>
                    <a:lnTo>
                      <a:pt x="2021" y="1361"/>
                    </a:lnTo>
                    <a:lnTo>
                      <a:pt x="2021" y="1363"/>
                    </a:lnTo>
                    <a:lnTo>
                      <a:pt x="2023" y="1364"/>
                    </a:lnTo>
                    <a:lnTo>
                      <a:pt x="2025" y="1364"/>
                    </a:lnTo>
                    <a:lnTo>
                      <a:pt x="2028" y="1363"/>
                    </a:lnTo>
                    <a:lnTo>
                      <a:pt x="2028" y="1361"/>
                    </a:lnTo>
                    <a:lnTo>
                      <a:pt x="2026" y="1359"/>
                    </a:lnTo>
                    <a:lnTo>
                      <a:pt x="2025" y="1356"/>
                    </a:lnTo>
                    <a:lnTo>
                      <a:pt x="2026" y="1354"/>
                    </a:lnTo>
                    <a:lnTo>
                      <a:pt x="2026" y="1356"/>
                    </a:lnTo>
                    <a:lnTo>
                      <a:pt x="2028" y="1356"/>
                    </a:lnTo>
                    <a:lnTo>
                      <a:pt x="2030" y="1357"/>
                    </a:lnTo>
                    <a:lnTo>
                      <a:pt x="2032" y="1357"/>
                    </a:lnTo>
                    <a:lnTo>
                      <a:pt x="2033" y="1356"/>
                    </a:lnTo>
                    <a:lnTo>
                      <a:pt x="2037" y="1354"/>
                    </a:lnTo>
                    <a:lnTo>
                      <a:pt x="2037" y="1356"/>
                    </a:lnTo>
                    <a:lnTo>
                      <a:pt x="2039" y="1356"/>
                    </a:lnTo>
                    <a:lnTo>
                      <a:pt x="2044" y="1357"/>
                    </a:lnTo>
                    <a:lnTo>
                      <a:pt x="2045" y="1356"/>
                    </a:lnTo>
                    <a:lnTo>
                      <a:pt x="2044" y="1356"/>
                    </a:lnTo>
                    <a:lnTo>
                      <a:pt x="2044" y="1352"/>
                    </a:lnTo>
                    <a:lnTo>
                      <a:pt x="2045" y="1349"/>
                    </a:lnTo>
                    <a:lnTo>
                      <a:pt x="2047" y="1347"/>
                    </a:lnTo>
                    <a:lnTo>
                      <a:pt x="2051" y="1345"/>
                    </a:lnTo>
                    <a:lnTo>
                      <a:pt x="2052" y="1345"/>
                    </a:lnTo>
                    <a:lnTo>
                      <a:pt x="2056" y="1345"/>
                    </a:lnTo>
                    <a:lnTo>
                      <a:pt x="2056" y="1347"/>
                    </a:lnTo>
                    <a:lnTo>
                      <a:pt x="2054" y="1349"/>
                    </a:lnTo>
                    <a:lnTo>
                      <a:pt x="2058" y="1349"/>
                    </a:lnTo>
                    <a:lnTo>
                      <a:pt x="2061" y="1349"/>
                    </a:lnTo>
                    <a:lnTo>
                      <a:pt x="2068" y="1350"/>
                    </a:lnTo>
                    <a:lnTo>
                      <a:pt x="2068" y="1352"/>
                    </a:lnTo>
                    <a:close/>
                    <a:moveTo>
                      <a:pt x="2435" y="1349"/>
                    </a:moveTo>
                    <a:lnTo>
                      <a:pt x="2436" y="1349"/>
                    </a:lnTo>
                    <a:lnTo>
                      <a:pt x="2438" y="1350"/>
                    </a:lnTo>
                    <a:lnTo>
                      <a:pt x="2440" y="1350"/>
                    </a:lnTo>
                    <a:lnTo>
                      <a:pt x="2440" y="1352"/>
                    </a:lnTo>
                    <a:lnTo>
                      <a:pt x="2438" y="1352"/>
                    </a:lnTo>
                    <a:lnTo>
                      <a:pt x="2433" y="1354"/>
                    </a:lnTo>
                    <a:lnTo>
                      <a:pt x="2431" y="1354"/>
                    </a:lnTo>
                    <a:lnTo>
                      <a:pt x="2431" y="1356"/>
                    </a:lnTo>
                    <a:lnTo>
                      <a:pt x="2440" y="1356"/>
                    </a:lnTo>
                    <a:lnTo>
                      <a:pt x="2442" y="1356"/>
                    </a:lnTo>
                    <a:lnTo>
                      <a:pt x="2442" y="1357"/>
                    </a:lnTo>
                    <a:lnTo>
                      <a:pt x="2442" y="1359"/>
                    </a:lnTo>
                    <a:lnTo>
                      <a:pt x="2438" y="1359"/>
                    </a:lnTo>
                    <a:lnTo>
                      <a:pt x="2433" y="1363"/>
                    </a:lnTo>
                    <a:lnTo>
                      <a:pt x="2423" y="1363"/>
                    </a:lnTo>
                    <a:lnTo>
                      <a:pt x="2417" y="1364"/>
                    </a:lnTo>
                    <a:lnTo>
                      <a:pt x="2414" y="1366"/>
                    </a:lnTo>
                    <a:lnTo>
                      <a:pt x="2403" y="1370"/>
                    </a:lnTo>
                    <a:lnTo>
                      <a:pt x="2400" y="1373"/>
                    </a:lnTo>
                    <a:lnTo>
                      <a:pt x="2396" y="1375"/>
                    </a:lnTo>
                    <a:lnTo>
                      <a:pt x="2391" y="1375"/>
                    </a:lnTo>
                    <a:lnTo>
                      <a:pt x="2391" y="1377"/>
                    </a:lnTo>
                    <a:lnTo>
                      <a:pt x="2389" y="1378"/>
                    </a:lnTo>
                    <a:lnTo>
                      <a:pt x="2391" y="1378"/>
                    </a:lnTo>
                    <a:lnTo>
                      <a:pt x="2391" y="1380"/>
                    </a:lnTo>
                    <a:lnTo>
                      <a:pt x="2389" y="1384"/>
                    </a:lnTo>
                    <a:lnTo>
                      <a:pt x="2388" y="1384"/>
                    </a:lnTo>
                    <a:lnTo>
                      <a:pt x="2384" y="1384"/>
                    </a:lnTo>
                    <a:lnTo>
                      <a:pt x="2382" y="1382"/>
                    </a:lnTo>
                    <a:lnTo>
                      <a:pt x="2382" y="1380"/>
                    </a:lnTo>
                    <a:lnTo>
                      <a:pt x="2381" y="1380"/>
                    </a:lnTo>
                    <a:lnTo>
                      <a:pt x="2377" y="1380"/>
                    </a:lnTo>
                    <a:lnTo>
                      <a:pt x="2377" y="1382"/>
                    </a:lnTo>
                    <a:lnTo>
                      <a:pt x="2375" y="1382"/>
                    </a:lnTo>
                    <a:lnTo>
                      <a:pt x="2375" y="1384"/>
                    </a:lnTo>
                    <a:lnTo>
                      <a:pt x="2374" y="1382"/>
                    </a:lnTo>
                    <a:lnTo>
                      <a:pt x="2372" y="1382"/>
                    </a:lnTo>
                    <a:lnTo>
                      <a:pt x="2372" y="1380"/>
                    </a:lnTo>
                    <a:lnTo>
                      <a:pt x="2367" y="1380"/>
                    </a:lnTo>
                    <a:lnTo>
                      <a:pt x="2365" y="1382"/>
                    </a:lnTo>
                    <a:lnTo>
                      <a:pt x="2363" y="1380"/>
                    </a:lnTo>
                    <a:lnTo>
                      <a:pt x="2361" y="1378"/>
                    </a:lnTo>
                    <a:lnTo>
                      <a:pt x="2361" y="1377"/>
                    </a:lnTo>
                    <a:lnTo>
                      <a:pt x="2365" y="1373"/>
                    </a:lnTo>
                    <a:lnTo>
                      <a:pt x="2367" y="1371"/>
                    </a:lnTo>
                    <a:lnTo>
                      <a:pt x="2368" y="1371"/>
                    </a:lnTo>
                    <a:lnTo>
                      <a:pt x="2370" y="1371"/>
                    </a:lnTo>
                    <a:lnTo>
                      <a:pt x="2372" y="1371"/>
                    </a:lnTo>
                    <a:lnTo>
                      <a:pt x="2374" y="1370"/>
                    </a:lnTo>
                    <a:lnTo>
                      <a:pt x="2374" y="1368"/>
                    </a:lnTo>
                    <a:lnTo>
                      <a:pt x="2375" y="1368"/>
                    </a:lnTo>
                    <a:lnTo>
                      <a:pt x="2381" y="1366"/>
                    </a:lnTo>
                    <a:lnTo>
                      <a:pt x="2382" y="1368"/>
                    </a:lnTo>
                    <a:lnTo>
                      <a:pt x="2386" y="1368"/>
                    </a:lnTo>
                    <a:lnTo>
                      <a:pt x="2386" y="1366"/>
                    </a:lnTo>
                    <a:lnTo>
                      <a:pt x="2388" y="1366"/>
                    </a:lnTo>
                    <a:lnTo>
                      <a:pt x="2395" y="1364"/>
                    </a:lnTo>
                    <a:lnTo>
                      <a:pt x="2400" y="1363"/>
                    </a:lnTo>
                    <a:lnTo>
                      <a:pt x="2402" y="1363"/>
                    </a:lnTo>
                    <a:lnTo>
                      <a:pt x="2403" y="1363"/>
                    </a:lnTo>
                    <a:lnTo>
                      <a:pt x="2405" y="1363"/>
                    </a:lnTo>
                    <a:lnTo>
                      <a:pt x="2407" y="1361"/>
                    </a:lnTo>
                    <a:lnTo>
                      <a:pt x="2416" y="1357"/>
                    </a:lnTo>
                    <a:lnTo>
                      <a:pt x="2416" y="1356"/>
                    </a:lnTo>
                    <a:lnTo>
                      <a:pt x="2416" y="1354"/>
                    </a:lnTo>
                    <a:lnTo>
                      <a:pt x="2417" y="1354"/>
                    </a:lnTo>
                    <a:lnTo>
                      <a:pt x="2419" y="1354"/>
                    </a:lnTo>
                    <a:lnTo>
                      <a:pt x="2421" y="1356"/>
                    </a:lnTo>
                    <a:lnTo>
                      <a:pt x="2424" y="1354"/>
                    </a:lnTo>
                    <a:lnTo>
                      <a:pt x="2424" y="1352"/>
                    </a:lnTo>
                    <a:lnTo>
                      <a:pt x="2426" y="1350"/>
                    </a:lnTo>
                    <a:lnTo>
                      <a:pt x="2428" y="1349"/>
                    </a:lnTo>
                    <a:lnTo>
                      <a:pt x="2429" y="1349"/>
                    </a:lnTo>
                    <a:lnTo>
                      <a:pt x="2429" y="1347"/>
                    </a:lnTo>
                    <a:lnTo>
                      <a:pt x="2428" y="1347"/>
                    </a:lnTo>
                    <a:lnTo>
                      <a:pt x="2428" y="1345"/>
                    </a:lnTo>
                    <a:lnTo>
                      <a:pt x="2429" y="1345"/>
                    </a:lnTo>
                    <a:lnTo>
                      <a:pt x="2435" y="1343"/>
                    </a:lnTo>
                    <a:lnTo>
                      <a:pt x="2436" y="1343"/>
                    </a:lnTo>
                    <a:lnTo>
                      <a:pt x="2436" y="1345"/>
                    </a:lnTo>
                    <a:lnTo>
                      <a:pt x="2436" y="1347"/>
                    </a:lnTo>
                    <a:lnTo>
                      <a:pt x="2435" y="1347"/>
                    </a:lnTo>
                    <a:lnTo>
                      <a:pt x="2435" y="1349"/>
                    </a:lnTo>
                    <a:close/>
                    <a:moveTo>
                      <a:pt x="1557" y="691"/>
                    </a:moveTo>
                    <a:lnTo>
                      <a:pt x="1555" y="698"/>
                    </a:lnTo>
                    <a:lnTo>
                      <a:pt x="1557" y="701"/>
                    </a:lnTo>
                    <a:lnTo>
                      <a:pt x="1559" y="701"/>
                    </a:lnTo>
                    <a:lnTo>
                      <a:pt x="1562" y="703"/>
                    </a:lnTo>
                    <a:lnTo>
                      <a:pt x="1564" y="703"/>
                    </a:lnTo>
                    <a:lnTo>
                      <a:pt x="1565" y="703"/>
                    </a:lnTo>
                    <a:lnTo>
                      <a:pt x="1567" y="708"/>
                    </a:lnTo>
                    <a:lnTo>
                      <a:pt x="1569" y="713"/>
                    </a:lnTo>
                    <a:lnTo>
                      <a:pt x="1569" y="715"/>
                    </a:lnTo>
                    <a:lnTo>
                      <a:pt x="1569" y="717"/>
                    </a:lnTo>
                    <a:lnTo>
                      <a:pt x="1567" y="717"/>
                    </a:lnTo>
                    <a:lnTo>
                      <a:pt x="1562" y="722"/>
                    </a:lnTo>
                    <a:lnTo>
                      <a:pt x="1560" y="724"/>
                    </a:lnTo>
                    <a:lnTo>
                      <a:pt x="1559" y="724"/>
                    </a:lnTo>
                    <a:lnTo>
                      <a:pt x="1557" y="726"/>
                    </a:lnTo>
                    <a:lnTo>
                      <a:pt x="1559" y="727"/>
                    </a:lnTo>
                    <a:lnTo>
                      <a:pt x="1557" y="731"/>
                    </a:lnTo>
                    <a:lnTo>
                      <a:pt x="1555" y="733"/>
                    </a:lnTo>
                    <a:lnTo>
                      <a:pt x="1553" y="733"/>
                    </a:lnTo>
                    <a:lnTo>
                      <a:pt x="1552" y="736"/>
                    </a:lnTo>
                    <a:lnTo>
                      <a:pt x="1548" y="743"/>
                    </a:lnTo>
                    <a:lnTo>
                      <a:pt x="1548" y="747"/>
                    </a:lnTo>
                    <a:lnTo>
                      <a:pt x="1550" y="748"/>
                    </a:lnTo>
                    <a:lnTo>
                      <a:pt x="1550" y="750"/>
                    </a:lnTo>
                    <a:lnTo>
                      <a:pt x="1548" y="752"/>
                    </a:lnTo>
                    <a:lnTo>
                      <a:pt x="1546" y="752"/>
                    </a:lnTo>
                    <a:lnTo>
                      <a:pt x="1545" y="754"/>
                    </a:lnTo>
                    <a:lnTo>
                      <a:pt x="1538" y="750"/>
                    </a:lnTo>
                    <a:lnTo>
                      <a:pt x="1538" y="748"/>
                    </a:lnTo>
                    <a:lnTo>
                      <a:pt x="1536" y="747"/>
                    </a:lnTo>
                    <a:lnTo>
                      <a:pt x="1527" y="743"/>
                    </a:lnTo>
                    <a:lnTo>
                      <a:pt x="1520" y="741"/>
                    </a:lnTo>
                    <a:lnTo>
                      <a:pt x="1517" y="741"/>
                    </a:lnTo>
                    <a:lnTo>
                      <a:pt x="1515" y="741"/>
                    </a:lnTo>
                    <a:lnTo>
                      <a:pt x="1513" y="745"/>
                    </a:lnTo>
                    <a:lnTo>
                      <a:pt x="1513" y="747"/>
                    </a:lnTo>
                    <a:lnTo>
                      <a:pt x="1513" y="748"/>
                    </a:lnTo>
                    <a:lnTo>
                      <a:pt x="1511" y="747"/>
                    </a:lnTo>
                    <a:lnTo>
                      <a:pt x="1506" y="743"/>
                    </a:lnTo>
                    <a:lnTo>
                      <a:pt x="1506" y="741"/>
                    </a:lnTo>
                    <a:lnTo>
                      <a:pt x="1508" y="741"/>
                    </a:lnTo>
                    <a:lnTo>
                      <a:pt x="1508" y="740"/>
                    </a:lnTo>
                    <a:lnTo>
                      <a:pt x="1508" y="738"/>
                    </a:lnTo>
                    <a:lnTo>
                      <a:pt x="1508" y="734"/>
                    </a:lnTo>
                    <a:lnTo>
                      <a:pt x="1504" y="726"/>
                    </a:lnTo>
                    <a:lnTo>
                      <a:pt x="1504" y="724"/>
                    </a:lnTo>
                    <a:lnTo>
                      <a:pt x="1503" y="724"/>
                    </a:lnTo>
                    <a:lnTo>
                      <a:pt x="1499" y="720"/>
                    </a:lnTo>
                    <a:lnTo>
                      <a:pt x="1496" y="719"/>
                    </a:lnTo>
                    <a:lnTo>
                      <a:pt x="1496" y="717"/>
                    </a:lnTo>
                    <a:lnTo>
                      <a:pt x="1496" y="715"/>
                    </a:lnTo>
                    <a:lnTo>
                      <a:pt x="1496" y="713"/>
                    </a:lnTo>
                    <a:lnTo>
                      <a:pt x="1494" y="712"/>
                    </a:lnTo>
                    <a:lnTo>
                      <a:pt x="1494" y="710"/>
                    </a:lnTo>
                    <a:lnTo>
                      <a:pt x="1492" y="706"/>
                    </a:lnTo>
                    <a:lnTo>
                      <a:pt x="1492" y="703"/>
                    </a:lnTo>
                    <a:lnTo>
                      <a:pt x="1492" y="698"/>
                    </a:lnTo>
                    <a:lnTo>
                      <a:pt x="1492" y="696"/>
                    </a:lnTo>
                    <a:lnTo>
                      <a:pt x="1490" y="689"/>
                    </a:lnTo>
                    <a:lnTo>
                      <a:pt x="1487" y="687"/>
                    </a:lnTo>
                    <a:lnTo>
                      <a:pt x="1485" y="685"/>
                    </a:lnTo>
                    <a:lnTo>
                      <a:pt x="1483" y="684"/>
                    </a:lnTo>
                    <a:lnTo>
                      <a:pt x="1483" y="677"/>
                    </a:lnTo>
                    <a:lnTo>
                      <a:pt x="1485" y="673"/>
                    </a:lnTo>
                    <a:lnTo>
                      <a:pt x="1483" y="671"/>
                    </a:lnTo>
                    <a:lnTo>
                      <a:pt x="1482" y="671"/>
                    </a:lnTo>
                    <a:lnTo>
                      <a:pt x="1482" y="670"/>
                    </a:lnTo>
                    <a:lnTo>
                      <a:pt x="1482" y="668"/>
                    </a:lnTo>
                    <a:lnTo>
                      <a:pt x="1483" y="668"/>
                    </a:lnTo>
                    <a:lnTo>
                      <a:pt x="1485" y="665"/>
                    </a:lnTo>
                    <a:lnTo>
                      <a:pt x="1487" y="661"/>
                    </a:lnTo>
                    <a:lnTo>
                      <a:pt x="1487" y="656"/>
                    </a:lnTo>
                    <a:lnTo>
                      <a:pt x="1489" y="654"/>
                    </a:lnTo>
                    <a:lnTo>
                      <a:pt x="1492" y="656"/>
                    </a:lnTo>
                    <a:lnTo>
                      <a:pt x="1496" y="656"/>
                    </a:lnTo>
                    <a:lnTo>
                      <a:pt x="1501" y="661"/>
                    </a:lnTo>
                    <a:lnTo>
                      <a:pt x="1504" y="665"/>
                    </a:lnTo>
                    <a:lnTo>
                      <a:pt x="1504" y="666"/>
                    </a:lnTo>
                    <a:lnTo>
                      <a:pt x="1506" y="668"/>
                    </a:lnTo>
                    <a:lnTo>
                      <a:pt x="1510" y="673"/>
                    </a:lnTo>
                    <a:lnTo>
                      <a:pt x="1510" y="675"/>
                    </a:lnTo>
                    <a:lnTo>
                      <a:pt x="1513" y="677"/>
                    </a:lnTo>
                    <a:lnTo>
                      <a:pt x="1517" y="677"/>
                    </a:lnTo>
                    <a:lnTo>
                      <a:pt x="1518" y="675"/>
                    </a:lnTo>
                    <a:lnTo>
                      <a:pt x="1518" y="673"/>
                    </a:lnTo>
                    <a:lnTo>
                      <a:pt x="1518" y="671"/>
                    </a:lnTo>
                    <a:lnTo>
                      <a:pt x="1520" y="671"/>
                    </a:lnTo>
                    <a:lnTo>
                      <a:pt x="1525" y="671"/>
                    </a:lnTo>
                    <a:lnTo>
                      <a:pt x="1531" y="675"/>
                    </a:lnTo>
                    <a:lnTo>
                      <a:pt x="1532" y="677"/>
                    </a:lnTo>
                    <a:lnTo>
                      <a:pt x="1534" y="678"/>
                    </a:lnTo>
                    <a:lnTo>
                      <a:pt x="1538" y="675"/>
                    </a:lnTo>
                    <a:lnTo>
                      <a:pt x="1543" y="675"/>
                    </a:lnTo>
                    <a:lnTo>
                      <a:pt x="1545" y="680"/>
                    </a:lnTo>
                    <a:lnTo>
                      <a:pt x="1545" y="682"/>
                    </a:lnTo>
                    <a:lnTo>
                      <a:pt x="1545" y="684"/>
                    </a:lnTo>
                    <a:lnTo>
                      <a:pt x="1550" y="684"/>
                    </a:lnTo>
                    <a:lnTo>
                      <a:pt x="1555" y="687"/>
                    </a:lnTo>
                    <a:lnTo>
                      <a:pt x="1557" y="687"/>
                    </a:lnTo>
                    <a:lnTo>
                      <a:pt x="1559" y="685"/>
                    </a:lnTo>
                    <a:lnTo>
                      <a:pt x="1560" y="685"/>
                    </a:lnTo>
                    <a:lnTo>
                      <a:pt x="1560" y="687"/>
                    </a:lnTo>
                    <a:lnTo>
                      <a:pt x="1560" y="689"/>
                    </a:lnTo>
                    <a:lnTo>
                      <a:pt x="1559" y="689"/>
                    </a:lnTo>
                    <a:lnTo>
                      <a:pt x="1557" y="691"/>
                    </a:lnTo>
                    <a:close/>
                    <a:moveTo>
                      <a:pt x="2416" y="1321"/>
                    </a:moveTo>
                    <a:lnTo>
                      <a:pt x="2414" y="1324"/>
                    </a:lnTo>
                    <a:lnTo>
                      <a:pt x="2410" y="1324"/>
                    </a:lnTo>
                    <a:lnTo>
                      <a:pt x="2409" y="1324"/>
                    </a:lnTo>
                    <a:lnTo>
                      <a:pt x="2409" y="1326"/>
                    </a:lnTo>
                    <a:lnTo>
                      <a:pt x="2412" y="1328"/>
                    </a:lnTo>
                    <a:lnTo>
                      <a:pt x="2412" y="1329"/>
                    </a:lnTo>
                    <a:lnTo>
                      <a:pt x="2410" y="1329"/>
                    </a:lnTo>
                    <a:lnTo>
                      <a:pt x="2409" y="1333"/>
                    </a:lnTo>
                    <a:lnTo>
                      <a:pt x="2405" y="1335"/>
                    </a:lnTo>
                    <a:lnTo>
                      <a:pt x="2402" y="1336"/>
                    </a:lnTo>
                    <a:lnTo>
                      <a:pt x="2400" y="1340"/>
                    </a:lnTo>
                    <a:lnTo>
                      <a:pt x="2398" y="1342"/>
                    </a:lnTo>
                    <a:lnTo>
                      <a:pt x="2396" y="1343"/>
                    </a:lnTo>
                    <a:lnTo>
                      <a:pt x="2391" y="1347"/>
                    </a:lnTo>
                    <a:lnTo>
                      <a:pt x="2389" y="1345"/>
                    </a:lnTo>
                    <a:lnTo>
                      <a:pt x="2389" y="1343"/>
                    </a:lnTo>
                    <a:lnTo>
                      <a:pt x="2389" y="1340"/>
                    </a:lnTo>
                    <a:lnTo>
                      <a:pt x="2391" y="1340"/>
                    </a:lnTo>
                    <a:lnTo>
                      <a:pt x="2389" y="1338"/>
                    </a:lnTo>
                    <a:lnTo>
                      <a:pt x="2388" y="1336"/>
                    </a:lnTo>
                    <a:lnTo>
                      <a:pt x="2386" y="1335"/>
                    </a:lnTo>
                    <a:lnTo>
                      <a:pt x="2386" y="1333"/>
                    </a:lnTo>
                    <a:lnTo>
                      <a:pt x="2389" y="1329"/>
                    </a:lnTo>
                    <a:lnTo>
                      <a:pt x="2403" y="1319"/>
                    </a:lnTo>
                    <a:lnTo>
                      <a:pt x="2409" y="1314"/>
                    </a:lnTo>
                    <a:lnTo>
                      <a:pt x="2410" y="1314"/>
                    </a:lnTo>
                    <a:lnTo>
                      <a:pt x="2410" y="1315"/>
                    </a:lnTo>
                    <a:lnTo>
                      <a:pt x="2409" y="1317"/>
                    </a:lnTo>
                    <a:lnTo>
                      <a:pt x="2409" y="1319"/>
                    </a:lnTo>
                    <a:lnTo>
                      <a:pt x="2410" y="1319"/>
                    </a:lnTo>
                    <a:lnTo>
                      <a:pt x="2412" y="1317"/>
                    </a:lnTo>
                    <a:lnTo>
                      <a:pt x="2414" y="1314"/>
                    </a:lnTo>
                    <a:lnTo>
                      <a:pt x="2423" y="1310"/>
                    </a:lnTo>
                    <a:lnTo>
                      <a:pt x="2426" y="1310"/>
                    </a:lnTo>
                    <a:lnTo>
                      <a:pt x="2426" y="1312"/>
                    </a:lnTo>
                    <a:lnTo>
                      <a:pt x="2426" y="1314"/>
                    </a:lnTo>
                    <a:lnTo>
                      <a:pt x="2423" y="1315"/>
                    </a:lnTo>
                    <a:lnTo>
                      <a:pt x="2419" y="1317"/>
                    </a:lnTo>
                    <a:lnTo>
                      <a:pt x="2416" y="1321"/>
                    </a:lnTo>
                    <a:close/>
                    <a:moveTo>
                      <a:pt x="1288" y="408"/>
                    </a:moveTo>
                    <a:lnTo>
                      <a:pt x="1290" y="420"/>
                    </a:lnTo>
                    <a:lnTo>
                      <a:pt x="1290" y="422"/>
                    </a:lnTo>
                    <a:lnTo>
                      <a:pt x="1297" y="432"/>
                    </a:lnTo>
                    <a:lnTo>
                      <a:pt x="1300" y="439"/>
                    </a:lnTo>
                    <a:lnTo>
                      <a:pt x="1300" y="441"/>
                    </a:lnTo>
                    <a:lnTo>
                      <a:pt x="1300" y="443"/>
                    </a:lnTo>
                    <a:lnTo>
                      <a:pt x="1300" y="446"/>
                    </a:lnTo>
                    <a:lnTo>
                      <a:pt x="1300" y="448"/>
                    </a:lnTo>
                    <a:lnTo>
                      <a:pt x="1298" y="446"/>
                    </a:lnTo>
                    <a:lnTo>
                      <a:pt x="1293" y="441"/>
                    </a:lnTo>
                    <a:lnTo>
                      <a:pt x="1291" y="438"/>
                    </a:lnTo>
                    <a:lnTo>
                      <a:pt x="1290" y="438"/>
                    </a:lnTo>
                    <a:lnTo>
                      <a:pt x="1288" y="438"/>
                    </a:lnTo>
                    <a:lnTo>
                      <a:pt x="1286" y="438"/>
                    </a:lnTo>
                    <a:lnTo>
                      <a:pt x="1284" y="436"/>
                    </a:lnTo>
                    <a:lnTo>
                      <a:pt x="1284" y="434"/>
                    </a:lnTo>
                    <a:lnTo>
                      <a:pt x="1284" y="432"/>
                    </a:lnTo>
                    <a:lnTo>
                      <a:pt x="1283" y="424"/>
                    </a:lnTo>
                    <a:lnTo>
                      <a:pt x="1284" y="418"/>
                    </a:lnTo>
                    <a:lnTo>
                      <a:pt x="1284" y="408"/>
                    </a:lnTo>
                    <a:lnTo>
                      <a:pt x="1284" y="406"/>
                    </a:lnTo>
                    <a:lnTo>
                      <a:pt x="1283" y="406"/>
                    </a:lnTo>
                    <a:lnTo>
                      <a:pt x="1279" y="399"/>
                    </a:lnTo>
                    <a:lnTo>
                      <a:pt x="1281" y="397"/>
                    </a:lnTo>
                    <a:lnTo>
                      <a:pt x="1283" y="396"/>
                    </a:lnTo>
                    <a:lnTo>
                      <a:pt x="1286" y="394"/>
                    </a:lnTo>
                    <a:lnTo>
                      <a:pt x="1291" y="392"/>
                    </a:lnTo>
                    <a:lnTo>
                      <a:pt x="1293" y="394"/>
                    </a:lnTo>
                    <a:lnTo>
                      <a:pt x="1295" y="396"/>
                    </a:lnTo>
                    <a:lnTo>
                      <a:pt x="1290" y="404"/>
                    </a:lnTo>
                    <a:lnTo>
                      <a:pt x="1290" y="406"/>
                    </a:lnTo>
                    <a:lnTo>
                      <a:pt x="1288" y="408"/>
                    </a:lnTo>
                    <a:close/>
                    <a:moveTo>
                      <a:pt x="2442" y="1303"/>
                    </a:moveTo>
                    <a:lnTo>
                      <a:pt x="2443" y="1310"/>
                    </a:lnTo>
                    <a:lnTo>
                      <a:pt x="2440" y="1312"/>
                    </a:lnTo>
                    <a:lnTo>
                      <a:pt x="2433" y="1310"/>
                    </a:lnTo>
                    <a:lnTo>
                      <a:pt x="2431" y="1308"/>
                    </a:lnTo>
                    <a:lnTo>
                      <a:pt x="2433" y="1305"/>
                    </a:lnTo>
                    <a:lnTo>
                      <a:pt x="2436" y="1303"/>
                    </a:lnTo>
                    <a:lnTo>
                      <a:pt x="2436" y="1302"/>
                    </a:lnTo>
                    <a:lnTo>
                      <a:pt x="2438" y="1303"/>
                    </a:lnTo>
                    <a:lnTo>
                      <a:pt x="2442" y="1303"/>
                    </a:lnTo>
                    <a:close/>
                    <a:moveTo>
                      <a:pt x="2416" y="1293"/>
                    </a:moveTo>
                    <a:lnTo>
                      <a:pt x="2412" y="1293"/>
                    </a:lnTo>
                    <a:lnTo>
                      <a:pt x="2412" y="1289"/>
                    </a:lnTo>
                    <a:lnTo>
                      <a:pt x="2412" y="1282"/>
                    </a:lnTo>
                    <a:lnTo>
                      <a:pt x="2417" y="1282"/>
                    </a:lnTo>
                    <a:lnTo>
                      <a:pt x="2417" y="1284"/>
                    </a:lnTo>
                    <a:lnTo>
                      <a:pt x="2419" y="1286"/>
                    </a:lnTo>
                    <a:lnTo>
                      <a:pt x="2419" y="1291"/>
                    </a:lnTo>
                    <a:lnTo>
                      <a:pt x="2417" y="1293"/>
                    </a:lnTo>
                    <a:lnTo>
                      <a:pt x="2416" y="1293"/>
                    </a:lnTo>
                    <a:close/>
                    <a:moveTo>
                      <a:pt x="2468" y="1291"/>
                    </a:moveTo>
                    <a:lnTo>
                      <a:pt x="2468" y="1295"/>
                    </a:lnTo>
                    <a:lnTo>
                      <a:pt x="2466" y="1296"/>
                    </a:lnTo>
                    <a:lnTo>
                      <a:pt x="2464" y="1296"/>
                    </a:lnTo>
                    <a:lnTo>
                      <a:pt x="2463" y="1296"/>
                    </a:lnTo>
                    <a:lnTo>
                      <a:pt x="2461" y="1295"/>
                    </a:lnTo>
                    <a:lnTo>
                      <a:pt x="2461" y="1293"/>
                    </a:lnTo>
                    <a:lnTo>
                      <a:pt x="2459" y="1291"/>
                    </a:lnTo>
                    <a:lnTo>
                      <a:pt x="2456" y="1289"/>
                    </a:lnTo>
                    <a:lnTo>
                      <a:pt x="2463" y="1288"/>
                    </a:lnTo>
                    <a:lnTo>
                      <a:pt x="2463" y="1289"/>
                    </a:lnTo>
                    <a:lnTo>
                      <a:pt x="2464" y="1291"/>
                    </a:lnTo>
                    <a:lnTo>
                      <a:pt x="2466" y="1291"/>
                    </a:lnTo>
                    <a:lnTo>
                      <a:pt x="2468" y="1291"/>
                    </a:lnTo>
                    <a:close/>
                    <a:moveTo>
                      <a:pt x="1958" y="551"/>
                    </a:moveTo>
                    <a:lnTo>
                      <a:pt x="1956" y="555"/>
                    </a:lnTo>
                    <a:lnTo>
                      <a:pt x="1955" y="558"/>
                    </a:lnTo>
                    <a:lnTo>
                      <a:pt x="1951" y="558"/>
                    </a:lnTo>
                    <a:lnTo>
                      <a:pt x="1951" y="556"/>
                    </a:lnTo>
                    <a:lnTo>
                      <a:pt x="1948" y="555"/>
                    </a:lnTo>
                    <a:lnTo>
                      <a:pt x="1944" y="553"/>
                    </a:lnTo>
                    <a:lnTo>
                      <a:pt x="1943" y="549"/>
                    </a:lnTo>
                    <a:lnTo>
                      <a:pt x="1941" y="546"/>
                    </a:lnTo>
                    <a:lnTo>
                      <a:pt x="1941" y="544"/>
                    </a:lnTo>
                    <a:lnTo>
                      <a:pt x="1943" y="544"/>
                    </a:lnTo>
                    <a:lnTo>
                      <a:pt x="1946" y="544"/>
                    </a:lnTo>
                    <a:lnTo>
                      <a:pt x="1948" y="542"/>
                    </a:lnTo>
                    <a:lnTo>
                      <a:pt x="1949" y="544"/>
                    </a:lnTo>
                    <a:lnTo>
                      <a:pt x="1951" y="544"/>
                    </a:lnTo>
                    <a:lnTo>
                      <a:pt x="1953" y="546"/>
                    </a:lnTo>
                    <a:lnTo>
                      <a:pt x="1953" y="548"/>
                    </a:lnTo>
                    <a:lnTo>
                      <a:pt x="1955" y="549"/>
                    </a:lnTo>
                    <a:lnTo>
                      <a:pt x="1956" y="549"/>
                    </a:lnTo>
                    <a:lnTo>
                      <a:pt x="1956" y="548"/>
                    </a:lnTo>
                    <a:lnTo>
                      <a:pt x="1958" y="549"/>
                    </a:lnTo>
                    <a:lnTo>
                      <a:pt x="1958" y="551"/>
                    </a:lnTo>
                    <a:close/>
                    <a:moveTo>
                      <a:pt x="1606" y="199"/>
                    </a:moveTo>
                    <a:lnTo>
                      <a:pt x="1604" y="199"/>
                    </a:lnTo>
                    <a:lnTo>
                      <a:pt x="1604" y="200"/>
                    </a:lnTo>
                    <a:lnTo>
                      <a:pt x="1604" y="202"/>
                    </a:lnTo>
                    <a:lnTo>
                      <a:pt x="1602" y="202"/>
                    </a:lnTo>
                    <a:lnTo>
                      <a:pt x="1600" y="204"/>
                    </a:lnTo>
                    <a:lnTo>
                      <a:pt x="1599" y="206"/>
                    </a:lnTo>
                    <a:lnTo>
                      <a:pt x="1599" y="207"/>
                    </a:lnTo>
                    <a:lnTo>
                      <a:pt x="1599" y="209"/>
                    </a:lnTo>
                    <a:lnTo>
                      <a:pt x="1600" y="214"/>
                    </a:lnTo>
                    <a:lnTo>
                      <a:pt x="1604" y="221"/>
                    </a:lnTo>
                    <a:lnTo>
                      <a:pt x="1607" y="230"/>
                    </a:lnTo>
                    <a:lnTo>
                      <a:pt x="1611" y="235"/>
                    </a:lnTo>
                    <a:lnTo>
                      <a:pt x="1613" y="239"/>
                    </a:lnTo>
                    <a:lnTo>
                      <a:pt x="1614" y="242"/>
                    </a:lnTo>
                    <a:lnTo>
                      <a:pt x="1616" y="244"/>
                    </a:lnTo>
                    <a:lnTo>
                      <a:pt x="1618" y="244"/>
                    </a:lnTo>
                    <a:lnTo>
                      <a:pt x="1620" y="244"/>
                    </a:lnTo>
                    <a:lnTo>
                      <a:pt x="1623" y="244"/>
                    </a:lnTo>
                    <a:lnTo>
                      <a:pt x="1630" y="246"/>
                    </a:lnTo>
                    <a:lnTo>
                      <a:pt x="1635" y="247"/>
                    </a:lnTo>
                    <a:lnTo>
                      <a:pt x="1642" y="251"/>
                    </a:lnTo>
                    <a:lnTo>
                      <a:pt x="1644" y="251"/>
                    </a:lnTo>
                    <a:lnTo>
                      <a:pt x="1644" y="253"/>
                    </a:lnTo>
                    <a:lnTo>
                      <a:pt x="1646" y="254"/>
                    </a:lnTo>
                    <a:lnTo>
                      <a:pt x="1646" y="256"/>
                    </a:lnTo>
                    <a:lnTo>
                      <a:pt x="1648" y="256"/>
                    </a:lnTo>
                    <a:lnTo>
                      <a:pt x="1649" y="258"/>
                    </a:lnTo>
                    <a:lnTo>
                      <a:pt x="1649" y="260"/>
                    </a:lnTo>
                    <a:lnTo>
                      <a:pt x="1649" y="261"/>
                    </a:lnTo>
                    <a:lnTo>
                      <a:pt x="1649" y="268"/>
                    </a:lnTo>
                    <a:lnTo>
                      <a:pt x="1649" y="270"/>
                    </a:lnTo>
                    <a:lnTo>
                      <a:pt x="1651" y="270"/>
                    </a:lnTo>
                    <a:lnTo>
                      <a:pt x="1651" y="272"/>
                    </a:lnTo>
                    <a:lnTo>
                      <a:pt x="1649" y="274"/>
                    </a:lnTo>
                    <a:lnTo>
                      <a:pt x="1646" y="281"/>
                    </a:lnTo>
                    <a:lnTo>
                      <a:pt x="1642" y="284"/>
                    </a:lnTo>
                    <a:lnTo>
                      <a:pt x="1642" y="286"/>
                    </a:lnTo>
                    <a:lnTo>
                      <a:pt x="1644" y="288"/>
                    </a:lnTo>
                    <a:lnTo>
                      <a:pt x="1646" y="291"/>
                    </a:lnTo>
                    <a:lnTo>
                      <a:pt x="1646" y="295"/>
                    </a:lnTo>
                    <a:lnTo>
                      <a:pt x="1649" y="300"/>
                    </a:lnTo>
                    <a:lnTo>
                      <a:pt x="1653" y="303"/>
                    </a:lnTo>
                    <a:lnTo>
                      <a:pt x="1655" y="308"/>
                    </a:lnTo>
                    <a:lnTo>
                      <a:pt x="1653" y="310"/>
                    </a:lnTo>
                    <a:lnTo>
                      <a:pt x="1653" y="312"/>
                    </a:lnTo>
                    <a:lnTo>
                      <a:pt x="1653" y="314"/>
                    </a:lnTo>
                    <a:lnTo>
                      <a:pt x="1656" y="317"/>
                    </a:lnTo>
                    <a:lnTo>
                      <a:pt x="1658" y="319"/>
                    </a:lnTo>
                    <a:lnTo>
                      <a:pt x="1660" y="322"/>
                    </a:lnTo>
                    <a:lnTo>
                      <a:pt x="1661" y="324"/>
                    </a:lnTo>
                    <a:lnTo>
                      <a:pt x="1667" y="331"/>
                    </a:lnTo>
                    <a:lnTo>
                      <a:pt x="1668" y="331"/>
                    </a:lnTo>
                    <a:lnTo>
                      <a:pt x="1670" y="333"/>
                    </a:lnTo>
                    <a:lnTo>
                      <a:pt x="1672" y="335"/>
                    </a:lnTo>
                    <a:lnTo>
                      <a:pt x="1674" y="338"/>
                    </a:lnTo>
                    <a:lnTo>
                      <a:pt x="1677" y="345"/>
                    </a:lnTo>
                    <a:lnTo>
                      <a:pt x="1681" y="349"/>
                    </a:lnTo>
                    <a:lnTo>
                      <a:pt x="1681" y="350"/>
                    </a:lnTo>
                    <a:lnTo>
                      <a:pt x="1675" y="352"/>
                    </a:lnTo>
                    <a:lnTo>
                      <a:pt x="1672" y="354"/>
                    </a:lnTo>
                    <a:lnTo>
                      <a:pt x="1668" y="356"/>
                    </a:lnTo>
                    <a:lnTo>
                      <a:pt x="1667" y="356"/>
                    </a:lnTo>
                    <a:lnTo>
                      <a:pt x="1665" y="356"/>
                    </a:lnTo>
                    <a:lnTo>
                      <a:pt x="1661" y="356"/>
                    </a:lnTo>
                    <a:lnTo>
                      <a:pt x="1661" y="354"/>
                    </a:lnTo>
                    <a:lnTo>
                      <a:pt x="1660" y="350"/>
                    </a:lnTo>
                    <a:lnTo>
                      <a:pt x="1658" y="349"/>
                    </a:lnTo>
                    <a:lnTo>
                      <a:pt x="1656" y="347"/>
                    </a:lnTo>
                    <a:lnTo>
                      <a:pt x="1655" y="343"/>
                    </a:lnTo>
                    <a:lnTo>
                      <a:pt x="1651" y="340"/>
                    </a:lnTo>
                    <a:lnTo>
                      <a:pt x="1648" y="338"/>
                    </a:lnTo>
                    <a:lnTo>
                      <a:pt x="1646" y="338"/>
                    </a:lnTo>
                    <a:lnTo>
                      <a:pt x="1642" y="336"/>
                    </a:lnTo>
                    <a:lnTo>
                      <a:pt x="1641" y="336"/>
                    </a:lnTo>
                    <a:lnTo>
                      <a:pt x="1637" y="336"/>
                    </a:lnTo>
                    <a:lnTo>
                      <a:pt x="1634" y="336"/>
                    </a:lnTo>
                    <a:lnTo>
                      <a:pt x="1632" y="336"/>
                    </a:lnTo>
                    <a:lnTo>
                      <a:pt x="1630" y="336"/>
                    </a:lnTo>
                    <a:lnTo>
                      <a:pt x="1627" y="336"/>
                    </a:lnTo>
                    <a:lnTo>
                      <a:pt x="1625" y="338"/>
                    </a:lnTo>
                    <a:lnTo>
                      <a:pt x="1621" y="342"/>
                    </a:lnTo>
                    <a:lnTo>
                      <a:pt x="1614" y="343"/>
                    </a:lnTo>
                    <a:lnTo>
                      <a:pt x="1613" y="338"/>
                    </a:lnTo>
                    <a:lnTo>
                      <a:pt x="1613" y="336"/>
                    </a:lnTo>
                    <a:lnTo>
                      <a:pt x="1614" y="336"/>
                    </a:lnTo>
                    <a:lnTo>
                      <a:pt x="1618" y="329"/>
                    </a:lnTo>
                    <a:lnTo>
                      <a:pt x="1618" y="324"/>
                    </a:lnTo>
                    <a:lnTo>
                      <a:pt x="1620" y="324"/>
                    </a:lnTo>
                    <a:lnTo>
                      <a:pt x="1620" y="321"/>
                    </a:lnTo>
                    <a:lnTo>
                      <a:pt x="1618" y="315"/>
                    </a:lnTo>
                    <a:lnTo>
                      <a:pt x="1618" y="314"/>
                    </a:lnTo>
                    <a:lnTo>
                      <a:pt x="1618" y="312"/>
                    </a:lnTo>
                    <a:lnTo>
                      <a:pt x="1616" y="312"/>
                    </a:lnTo>
                    <a:lnTo>
                      <a:pt x="1616" y="308"/>
                    </a:lnTo>
                    <a:lnTo>
                      <a:pt x="1618" y="308"/>
                    </a:lnTo>
                    <a:lnTo>
                      <a:pt x="1616" y="307"/>
                    </a:lnTo>
                    <a:lnTo>
                      <a:pt x="1616" y="305"/>
                    </a:lnTo>
                    <a:lnTo>
                      <a:pt x="1614" y="303"/>
                    </a:lnTo>
                    <a:lnTo>
                      <a:pt x="1613" y="303"/>
                    </a:lnTo>
                    <a:lnTo>
                      <a:pt x="1609" y="300"/>
                    </a:lnTo>
                    <a:lnTo>
                      <a:pt x="1609" y="298"/>
                    </a:lnTo>
                    <a:lnTo>
                      <a:pt x="1611" y="298"/>
                    </a:lnTo>
                    <a:lnTo>
                      <a:pt x="1611" y="296"/>
                    </a:lnTo>
                    <a:lnTo>
                      <a:pt x="1613" y="293"/>
                    </a:lnTo>
                    <a:lnTo>
                      <a:pt x="1614" y="289"/>
                    </a:lnTo>
                    <a:lnTo>
                      <a:pt x="1614" y="288"/>
                    </a:lnTo>
                    <a:lnTo>
                      <a:pt x="1614" y="282"/>
                    </a:lnTo>
                    <a:lnTo>
                      <a:pt x="1613" y="277"/>
                    </a:lnTo>
                    <a:lnTo>
                      <a:pt x="1613" y="274"/>
                    </a:lnTo>
                    <a:lnTo>
                      <a:pt x="1609" y="267"/>
                    </a:lnTo>
                    <a:lnTo>
                      <a:pt x="1606" y="258"/>
                    </a:lnTo>
                    <a:lnTo>
                      <a:pt x="1604" y="256"/>
                    </a:lnTo>
                    <a:lnTo>
                      <a:pt x="1602" y="253"/>
                    </a:lnTo>
                    <a:lnTo>
                      <a:pt x="1599" y="249"/>
                    </a:lnTo>
                    <a:lnTo>
                      <a:pt x="1597" y="247"/>
                    </a:lnTo>
                    <a:lnTo>
                      <a:pt x="1588" y="244"/>
                    </a:lnTo>
                    <a:lnTo>
                      <a:pt x="1586" y="244"/>
                    </a:lnTo>
                    <a:lnTo>
                      <a:pt x="1586" y="246"/>
                    </a:lnTo>
                    <a:lnTo>
                      <a:pt x="1585" y="246"/>
                    </a:lnTo>
                    <a:lnTo>
                      <a:pt x="1581" y="246"/>
                    </a:lnTo>
                    <a:lnTo>
                      <a:pt x="1576" y="244"/>
                    </a:lnTo>
                    <a:lnTo>
                      <a:pt x="1574" y="244"/>
                    </a:lnTo>
                    <a:lnTo>
                      <a:pt x="1572" y="237"/>
                    </a:lnTo>
                    <a:lnTo>
                      <a:pt x="1571" y="232"/>
                    </a:lnTo>
                    <a:lnTo>
                      <a:pt x="1569" y="228"/>
                    </a:lnTo>
                    <a:lnTo>
                      <a:pt x="1569" y="223"/>
                    </a:lnTo>
                    <a:lnTo>
                      <a:pt x="1571" y="219"/>
                    </a:lnTo>
                    <a:lnTo>
                      <a:pt x="1574" y="214"/>
                    </a:lnTo>
                    <a:lnTo>
                      <a:pt x="1579" y="211"/>
                    </a:lnTo>
                    <a:lnTo>
                      <a:pt x="1583" y="207"/>
                    </a:lnTo>
                    <a:lnTo>
                      <a:pt x="1586" y="206"/>
                    </a:lnTo>
                    <a:lnTo>
                      <a:pt x="1590" y="206"/>
                    </a:lnTo>
                    <a:lnTo>
                      <a:pt x="1592" y="206"/>
                    </a:lnTo>
                    <a:lnTo>
                      <a:pt x="1592" y="204"/>
                    </a:lnTo>
                    <a:lnTo>
                      <a:pt x="1595" y="202"/>
                    </a:lnTo>
                    <a:lnTo>
                      <a:pt x="1597" y="200"/>
                    </a:lnTo>
                    <a:lnTo>
                      <a:pt x="1599" y="200"/>
                    </a:lnTo>
                    <a:lnTo>
                      <a:pt x="1599" y="199"/>
                    </a:lnTo>
                    <a:lnTo>
                      <a:pt x="1600" y="197"/>
                    </a:lnTo>
                    <a:lnTo>
                      <a:pt x="1602" y="195"/>
                    </a:lnTo>
                    <a:lnTo>
                      <a:pt x="1604" y="197"/>
                    </a:lnTo>
                    <a:lnTo>
                      <a:pt x="1606" y="199"/>
                    </a:lnTo>
                    <a:close/>
                    <a:moveTo>
                      <a:pt x="1833" y="246"/>
                    </a:moveTo>
                    <a:lnTo>
                      <a:pt x="1829" y="246"/>
                    </a:lnTo>
                    <a:lnTo>
                      <a:pt x="1827" y="242"/>
                    </a:lnTo>
                    <a:lnTo>
                      <a:pt x="1826" y="240"/>
                    </a:lnTo>
                    <a:lnTo>
                      <a:pt x="1826" y="237"/>
                    </a:lnTo>
                    <a:lnTo>
                      <a:pt x="1826" y="235"/>
                    </a:lnTo>
                    <a:lnTo>
                      <a:pt x="1827" y="233"/>
                    </a:lnTo>
                    <a:lnTo>
                      <a:pt x="1827" y="232"/>
                    </a:lnTo>
                    <a:lnTo>
                      <a:pt x="1829" y="232"/>
                    </a:lnTo>
                    <a:lnTo>
                      <a:pt x="1833" y="232"/>
                    </a:lnTo>
                    <a:lnTo>
                      <a:pt x="1834" y="232"/>
                    </a:lnTo>
                    <a:lnTo>
                      <a:pt x="1838" y="233"/>
                    </a:lnTo>
                    <a:lnTo>
                      <a:pt x="1840" y="235"/>
                    </a:lnTo>
                    <a:lnTo>
                      <a:pt x="1841" y="237"/>
                    </a:lnTo>
                    <a:lnTo>
                      <a:pt x="1841" y="239"/>
                    </a:lnTo>
                    <a:lnTo>
                      <a:pt x="1840" y="242"/>
                    </a:lnTo>
                    <a:lnTo>
                      <a:pt x="1838" y="244"/>
                    </a:lnTo>
                    <a:lnTo>
                      <a:pt x="1838" y="246"/>
                    </a:lnTo>
                    <a:lnTo>
                      <a:pt x="1834" y="246"/>
                    </a:lnTo>
                    <a:lnTo>
                      <a:pt x="1833" y="246"/>
                    </a:lnTo>
                    <a:close/>
                    <a:moveTo>
                      <a:pt x="1859" y="148"/>
                    </a:moveTo>
                    <a:lnTo>
                      <a:pt x="1859" y="146"/>
                    </a:lnTo>
                    <a:lnTo>
                      <a:pt x="1859" y="144"/>
                    </a:lnTo>
                    <a:lnTo>
                      <a:pt x="1860" y="144"/>
                    </a:lnTo>
                    <a:lnTo>
                      <a:pt x="1860" y="146"/>
                    </a:lnTo>
                    <a:lnTo>
                      <a:pt x="1862" y="146"/>
                    </a:lnTo>
                    <a:lnTo>
                      <a:pt x="1860" y="148"/>
                    </a:lnTo>
                    <a:lnTo>
                      <a:pt x="1859" y="148"/>
                    </a:lnTo>
                    <a:close/>
                    <a:moveTo>
                      <a:pt x="1998" y="209"/>
                    </a:moveTo>
                    <a:lnTo>
                      <a:pt x="1997" y="209"/>
                    </a:lnTo>
                    <a:lnTo>
                      <a:pt x="1997" y="207"/>
                    </a:lnTo>
                    <a:lnTo>
                      <a:pt x="1997" y="206"/>
                    </a:lnTo>
                    <a:lnTo>
                      <a:pt x="1998" y="206"/>
                    </a:lnTo>
                    <a:lnTo>
                      <a:pt x="2000" y="206"/>
                    </a:lnTo>
                    <a:lnTo>
                      <a:pt x="2002" y="206"/>
                    </a:lnTo>
                    <a:lnTo>
                      <a:pt x="2004" y="207"/>
                    </a:lnTo>
                    <a:lnTo>
                      <a:pt x="2005" y="207"/>
                    </a:lnTo>
                    <a:lnTo>
                      <a:pt x="2004" y="209"/>
                    </a:lnTo>
                    <a:lnTo>
                      <a:pt x="2002" y="207"/>
                    </a:lnTo>
                    <a:lnTo>
                      <a:pt x="2000" y="207"/>
                    </a:lnTo>
                    <a:lnTo>
                      <a:pt x="1998" y="209"/>
                    </a:lnTo>
                    <a:close/>
                    <a:moveTo>
                      <a:pt x="2686" y="110"/>
                    </a:moveTo>
                    <a:lnTo>
                      <a:pt x="2688" y="111"/>
                    </a:lnTo>
                    <a:lnTo>
                      <a:pt x="2690" y="111"/>
                    </a:lnTo>
                    <a:lnTo>
                      <a:pt x="2691" y="113"/>
                    </a:lnTo>
                    <a:lnTo>
                      <a:pt x="2697" y="118"/>
                    </a:lnTo>
                    <a:lnTo>
                      <a:pt x="2695" y="123"/>
                    </a:lnTo>
                    <a:lnTo>
                      <a:pt x="2693" y="123"/>
                    </a:lnTo>
                    <a:lnTo>
                      <a:pt x="2695" y="125"/>
                    </a:lnTo>
                    <a:lnTo>
                      <a:pt x="2697" y="127"/>
                    </a:lnTo>
                    <a:lnTo>
                      <a:pt x="2700" y="125"/>
                    </a:lnTo>
                    <a:lnTo>
                      <a:pt x="2700" y="127"/>
                    </a:lnTo>
                    <a:lnTo>
                      <a:pt x="2700" y="129"/>
                    </a:lnTo>
                    <a:lnTo>
                      <a:pt x="2702" y="129"/>
                    </a:lnTo>
                    <a:lnTo>
                      <a:pt x="2704" y="129"/>
                    </a:lnTo>
                    <a:lnTo>
                      <a:pt x="2705" y="130"/>
                    </a:lnTo>
                    <a:lnTo>
                      <a:pt x="2709" y="134"/>
                    </a:lnTo>
                    <a:lnTo>
                      <a:pt x="2711" y="137"/>
                    </a:lnTo>
                    <a:lnTo>
                      <a:pt x="2711" y="139"/>
                    </a:lnTo>
                    <a:lnTo>
                      <a:pt x="2709" y="141"/>
                    </a:lnTo>
                    <a:lnTo>
                      <a:pt x="2709" y="144"/>
                    </a:lnTo>
                    <a:lnTo>
                      <a:pt x="2709" y="146"/>
                    </a:lnTo>
                    <a:lnTo>
                      <a:pt x="2707" y="146"/>
                    </a:lnTo>
                    <a:lnTo>
                      <a:pt x="2705" y="146"/>
                    </a:lnTo>
                    <a:lnTo>
                      <a:pt x="2700" y="146"/>
                    </a:lnTo>
                    <a:lnTo>
                      <a:pt x="2697" y="146"/>
                    </a:lnTo>
                    <a:lnTo>
                      <a:pt x="2693" y="148"/>
                    </a:lnTo>
                    <a:lnTo>
                      <a:pt x="2690" y="146"/>
                    </a:lnTo>
                    <a:lnTo>
                      <a:pt x="2688" y="146"/>
                    </a:lnTo>
                    <a:lnTo>
                      <a:pt x="2684" y="144"/>
                    </a:lnTo>
                    <a:lnTo>
                      <a:pt x="2684" y="143"/>
                    </a:lnTo>
                    <a:lnTo>
                      <a:pt x="2683" y="144"/>
                    </a:lnTo>
                    <a:lnTo>
                      <a:pt x="2679" y="146"/>
                    </a:lnTo>
                    <a:lnTo>
                      <a:pt x="2679" y="148"/>
                    </a:lnTo>
                    <a:lnTo>
                      <a:pt x="2679" y="151"/>
                    </a:lnTo>
                    <a:lnTo>
                      <a:pt x="2676" y="153"/>
                    </a:lnTo>
                    <a:lnTo>
                      <a:pt x="2676" y="155"/>
                    </a:lnTo>
                    <a:lnTo>
                      <a:pt x="2677" y="157"/>
                    </a:lnTo>
                    <a:lnTo>
                      <a:pt x="2679" y="157"/>
                    </a:lnTo>
                    <a:lnTo>
                      <a:pt x="2686" y="160"/>
                    </a:lnTo>
                    <a:lnTo>
                      <a:pt x="2688" y="164"/>
                    </a:lnTo>
                    <a:lnTo>
                      <a:pt x="2693" y="164"/>
                    </a:lnTo>
                    <a:lnTo>
                      <a:pt x="2695" y="164"/>
                    </a:lnTo>
                    <a:lnTo>
                      <a:pt x="2697" y="164"/>
                    </a:lnTo>
                    <a:lnTo>
                      <a:pt x="2698" y="162"/>
                    </a:lnTo>
                    <a:lnTo>
                      <a:pt x="2698" y="160"/>
                    </a:lnTo>
                    <a:lnTo>
                      <a:pt x="2702" y="158"/>
                    </a:lnTo>
                    <a:lnTo>
                      <a:pt x="2705" y="158"/>
                    </a:lnTo>
                    <a:lnTo>
                      <a:pt x="2707" y="158"/>
                    </a:lnTo>
                    <a:lnTo>
                      <a:pt x="2709" y="157"/>
                    </a:lnTo>
                    <a:lnTo>
                      <a:pt x="2712" y="158"/>
                    </a:lnTo>
                    <a:lnTo>
                      <a:pt x="2712" y="162"/>
                    </a:lnTo>
                    <a:lnTo>
                      <a:pt x="2712" y="164"/>
                    </a:lnTo>
                    <a:lnTo>
                      <a:pt x="2714" y="164"/>
                    </a:lnTo>
                    <a:lnTo>
                      <a:pt x="2716" y="164"/>
                    </a:lnTo>
                    <a:lnTo>
                      <a:pt x="2716" y="162"/>
                    </a:lnTo>
                    <a:lnTo>
                      <a:pt x="2716" y="160"/>
                    </a:lnTo>
                    <a:lnTo>
                      <a:pt x="2717" y="160"/>
                    </a:lnTo>
                    <a:lnTo>
                      <a:pt x="2716" y="153"/>
                    </a:lnTo>
                    <a:lnTo>
                      <a:pt x="2717" y="153"/>
                    </a:lnTo>
                    <a:lnTo>
                      <a:pt x="2723" y="153"/>
                    </a:lnTo>
                    <a:lnTo>
                      <a:pt x="2723" y="155"/>
                    </a:lnTo>
                    <a:lnTo>
                      <a:pt x="2721" y="157"/>
                    </a:lnTo>
                    <a:lnTo>
                      <a:pt x="2721" y="158"/>
                    </a:lnTo>
                    <a:lnTo>
                      <a:pt x="2723" y="158"/>
                    </a:lnTo>
                    <a:lnTo>
                      <a:pt x="2724" y="158"/>
                    </a:lnTo>
                    <a:lnTo>
                      <a:pt x="2724" y="157"/>
                    </a:lnTo>
                    <a:lnTo>
                      <a:pt x="2726" y="157"/>
                    </a:lnTo>
                    <a:lnTo>
                      <a:pt x="2726" y="155"/>
                    </a:lnTo>
                    <a:lnTo>
                      <a:pt x="2728" y="153"/>
                    </a:lnTo>
                    <a:lnTo>
                      <a:pt x="2730" y="155"/>
                    </a:lnTo>
                    <a:lnTo>
                      <a:pt x="2731" y="158"/>
                    </a:lnTo>
                    <a:lnTo>
                      <a:pt x="2735" y="165"/>
                    </a:lnTo>
                    <a:lnTo>
                      <a:pt x="2738" y="174"/>
                    </a:lnTo>
                    <a:lnTo>
                      <a:pt x="2738" y="176"/>
                    </a:lnTo>
                    <a:lnTo>
                      <a:pt x="2738" y="178"/>
                    </a:lnTo>
                    <a:lnTo>
                      <a:pt x="2737" y="179"/>
                    </a:lnTo>
                    <a:lnTo>
                      <a:pt x="2735" y="179"/>
                    </a:lnTo>
                    <a:lnTo>
                      <a:pt x="2730" y="183"/>
                    </a:lnTo>
                    <a:lnTo>
                      <a:pt x="2728" y="186"/>
                    </a:lnTo>
                    <a:lnTo>
                      <a:pt x="2728" y="190"/>
                    </a:lnTo>
                    <a:lnTo>
                      <a:pt x="2730" y="193"/>
                    </a:lnTo>
                    <a:lnTo>
                      <a:pt x="2731" y="193"/>
                    </a:lnTo>
                    <a:lnTo>
                      <a:pt x="2733" y="195"/>
                    </a:lnTo>
                    <a:lnTo>
                      <a:pt x="2737" y="197"/>
                    </a:lnTo>
                    <a:lnTo>
                      <a:pt x="2738" y="200"/>
                    </a:lnTo>
                    <a:lnTo>
                      <a:pt x="2740" y="202"/>
                    </a:lnTo>
                    <a:lnTo>
                      <a:pt x="2740" y="204"/>
                    </a:lnTo>
                    <a:lnTo>
                      <a:pt x="2738" y="204"/>
                    </a:lnTo>
                    <a:lnTo>
                      <a:pt x="2740" y="206"/>
                    </a:lnTo>
                    <a:lnTo>
                      <a:pt x="2740" y="207"/>
                    </a:lnTo>
                    <a:lnTo>
                      <a:pt x="2742" y="207"/>
                    </a:lnTo>
                    <a:lnTo>
                      <a:pt x="2745" y="207"/>
                    </a:lnTo>
                    <a:lnTo>
                      <a:pt x="2749" y="207"/>
                    </a:lnTo>
                    <a:lnTo>
                      <a:pt x="2751" y="207"/>
                    </a:lnTo>
                    <a:lnTo>
                      <a:pt x="2752" y="206"/>
                    </a:lnTo>
                    <a:lnTo>
                      <a:pt x="2754" y="206"/>
                    </a:lnTo>
                    <a:lnTo>
                      <a:pt x="2754" y="204"/>
                    </a:lnTo>
                    <a:lnTo>
                      <a:pt x="2758" y="206"/>
                    </a:lnTo>
                    <a:lnTo>
                      <a:pt x="2761" y="207"/>
                    </a:lnTo>
                    <a:lnTo>
                      <a:pt x="2763" y="207"/>
                    </a:lnTo>
                    <a:lnTo>
                      <a:pt x="2770" y="214"/>
                    </a:lnTo>
                    <a:lnTo>
                      <a:pt x="2772" y="216"/>
                    </a:lnTo>
                    <a:lnTo>
                      <a:pt x="2775" y="216"/>
                    </a:lnTo>
                    <a:lnTo>
                      <a:pt x="2777" y="218"/>
                    </a:lnTo>
                    <a:lnTo>
                      <a:pt x="2779" y="218"/>
                    </a:lnTo>
                    <a:lnTo>
                      <a:pt x="2782" y="218"/>
                    </a:lnTo>
                    <a:lnTo>
                      <a:pt x="2784" y="219"/>
                    </a:lnTo>
                    <a:lnTo>
                      <a:pt x="2787" y="221"/>
                    </a:lnTo>
                    <a:lnTo>
                      <a:pt x="2791" y="225"/>
                    </a:lnTo>
                    <a:lnTo>
                      <a:pt x="2791" y="226"/>
                    </a:lnTo>
                    <a:lnTo>
                      <a:pt x="2800" y="233"/>
                    </a:lnTo>
                    <a:lnTo>
                      <a:pt x="2800" y="235"/>
                    </a:lnTo>
                    <a:lnTo>
                      <a:pt x="2807" y="239"/>
                    </a:lnTo>
                    <a:lnTo>
                      <a:pt x="2810" y="242"/>
                    </a:lnTo>
                    <a:lnTo>
                      <a:pt x="2815" y="251"/>
                    </a:lnTo>
                    <a:lnTo>
                      <a:pt x="2817" y="253"/>
                    </a:lnTo>
                    <a:lnTo>
                      <a:pt x="2817" y="256"/>
                    </a:lnTo>
                    <a:lnTo>
                      <a:pt x="2815" y="256"/>
                    </a:lnTo>
                    <a:lnTo>
                      <a:pt x="2813" y="254"/>
                    </a:lnTo>
                    <a:lnTo>
                      <a:pt x="2812" y="254"/>
                    </a:lnTo>
                    <a:lnTo>
                      <a:pt x="2807" y="256"/>
                    </a:lnTo>
                    <a:lnTo>
                      <a:pt x="2805" y="258"/>
                    </a:lnTo>
                    <a:lnTo>
                      <a:pt x="2800" y="258"/>
                    </a:lnTo>
                    <a:lnTo>
                      <a:pt x="2798" y="261"/>
                    </a:lnTo>
                    <a:lnTo>
                      <a:pt x="2798" y="265"/>
                    </a:lnTo>
                    <a:lnTo>
                      <a:pt x="2800" y="267"/>
                    </a:lnTo>
                    <a:lnTo>
                      <a:pt x="2801" y="267"/>
                    </a:lnTo>
                    <a:lnTo>
                      <a:pt x="2803" y="270"/>
                    </a:lnTo>
                    <a:lnTo>
                      <a:pt x="2805" y="272"/>
                    </a:lnTo>
                    <a:lnTo>
                      <a:pt x="2805" y="274"/>
                    </a:lnTo>
                    <a:lnTo>
                      <a:pt x="2807" y="274"/>
                    </a:lnTo>
                    <a:lnTo>
                      <a:pt x="2808" y="277"/>
                    </a:lnTo>
                    <a:lnTo>
                      <a:pt x="2808" y="279"/>
                    </a:lnTo>
                    <a:lnTo>
                      <a:pt x="2810" y="279"/>
                    </a:lnTo>
                    <a:lnTo>
                      <a:pt x="2812" y="281"/>
                    </a:lnTo>
                    <a:lnTo>
                      <a:pt x="2815" y="284"/>
                    </a:lnTo>
                    <a:lnTo>
                      <a:pt x="2817" y="286"/>
                    </a:lnTo>
                    <a:lnTo>
                      <a:pt x="2819" y="286"/>
                    </a:lnTo>
                    <a:lnTo>
                      <a:pt x="2820" y="288"/>
                    </a:lnTo>
                    <a:lnTo>
                      <a:pt x="2822" y="288"/>
                    </a:lnTo>
                    <a:lnTo>
                      <a:pt x="2822" y="289"/>
                    </a:lnTo>
                    <a:lnTo>
                      <a:pt x="2820" y="289"/>
                    </a:lnTo>
                    <a:lnTo>
                      <a:pt x="2819" y="289"/>
                    </a:lnTo>
                    <a:lnTo>
                      <a:pt x="2817" y="289"/>
                    </a:lnTo>
                    <a:lnTo>
                      <a:pt x="2817" y="291"/>
                    </a:lnTo>
                    <a:lnTo>
                      <a:pt x="2817" y="293"/>
                    </a:lnTo>
                    <a:lnTo>
                      <a:pt x="2815" y="291"/>
                    </a:lnTo>
                    <a:lnTo>
                      <a:pt x="2813" y="291"/>
                    </a:lnTo>
                    <a:lnTo>
                      <a:pt x="2808" y="289"/>
                    </a:lnTo>
                    <a:lnTo>
                      <a:pt x="2807" y="289"/>
                    </a:lnTo>
                    <a:lnTo>
                      <a:pt x="2808" y="293"/>
                    </a:lnTo>
                    <a:lnTo>
                      <a:pt x="2810" y="295"/>
                    </a:lnTo>
                    <a:lnTo>
                      <a:pt x="2812" y="296"/>
                    </a:lnTo>
                    <a:lnTo>
                      <a:pt x="2817" y="300"/>
                    </a:lnTo>
                    <a:lnTo>
                      <a:pt x="2819" y="300"/>
                    </a:lnTo>
                    <a:lnTo>
                      <a:pt x="2820" y="301"/>
                    </a:lnTo>
                    <a:lnTo>
                      <a:pt x="2824" y="305"/>
                    </a:lnTo>
                    <a:lnTo>
                      <a:pt x="2827" y="308"/>
                    </a:lnTo>
                    <a:lnTo>
                      <a:pt x="2829" y="310"/>
                    </a:lnTo>
                    <a:lnTo>
                      <a:pt x="2831" y="314"/>
                    </a:lnTo>
                    <a:lnTo>
                      <a:pt x="2833" y="315"/>
                    </a:lnTo>
                    <a:lnTo>
                      <a:pt x="2833" y="314"/>
                    </a:lnTo>
                    <a:lnTo>
                      <a:pt x="2834" y="312"/>
                    </a:lnTo>
                    <a:lnTo>
                      <a:pt x="2838" y="312"/>
                    </a:lnTo>
                    <a:lnTo>
                      <a:pt x="2838" y="314"/>
                    </a:lnTo>
                    <a:lnTo>
                      <a:pt x="2840" y="315"/>
                    </a:lnTo>
                    <a:lnTo>
                      <a:pt x="2841" y="314"/>
                    </a:lnTo>
                    <a:lnTo>
                      <a:pt x="2845" y="315"/>
                    </a:lnTo>
                    <a:lnTo>
                      <a:pt x="2848" y="317"/>
                    </a:lnTo>
                    <a:lnTo>
                      <a:pt x="2850" y="317"/>
                    </a:lnTo>
                    <a:lnTo>
                      <a:pt x="2854" y="317"/>
                    </a:lnTo>
                    <a:lnTo>
                      <a:pt x="2855" y="317"/>
                    </a:lnTo>
                    <a:lnTo>
                      <a:pt x="2857" y="317"/>
                    </a:lnTo>
                    <a:lnTo>
                      <a:pt x="2859" y="319"/>
                    </a:lnTo>
                    <a:lnTo>
                      <a:pt x="2861" y="321"/>
                    </a:lnTo>
                    <a:lnTo>
                      <a:pt x="2868" y="324"/>
                    </a:lnTo>
                    <a:lnTo>
                      <a:pt x="2871" y="328"/>
                    </a:lnTo>
                    <a:lnTo>
                      <a:pt x="2869" y="329"/>
                    </a:lnTo>
                    <a:lnTo>
                      <a:pt x="2868" y="331"/>
                    </a:lnTo>
                    <a:lnTo>
                      <a:pt x="2869" y="333"/>
                    </a:lnTo>
                    <a:lnTo>
                      <a:pt x="2871" y="335"/>
                    </a:lnTo>
                    <a:lnTo>
                      <a:pt x="2875" y="336"/>
                    </a:lnTo>
                    <a:lnTo>
                      <a:pt x="2876" y="338"/>
                    </a:lnTo>
                    <a:lnTo>
                      <a:pt x="2878" y="338"/>
                    </a:lnTo>
                    <a:lnTo>
                      <a:pt x="2890" y="338"/>
                    </a:lnTo>
                    <a:lnTo>
                      <a:pt x="2890" y="340"/>
                    </a:lnTo>
                    <a:lnTo>
                      <a:pt x="2892" y="342"/>
                    </a:lnTo>
                    <a:lnTo>
                      <a:pt x="2894" y="342"/>
                    </a:lnTo>
                    <a:lnTo>
                      <a:pt x="2896" y="342"/>
                    </a:lnTo>
                    <a:lnTo>
                      <a:pt x="2899" y="343"/>
                    </a:lnTo>
                    <a:lnTo>
                      <a:pt x="2901" y="347"/>
                    </a:lnTo>
                    <a:lnTo>
                      <a:pt x="2903" y="347"/>
                    </a:lnTo>
                    <a:lnTo>
                      <a:pt x="2904" y="347"/>
                    </a:lnTo>
                    <a:lnTo>
                      <a:pt x="2906" y="347"/>
                    </a:lnTo>
                    <a:lnTo>
                      <a:pt x="2906" y="349"/>
                    </a:lnTo>
                    <a:lnTo>
                      <a:pt x="2906" y="350"/>
                    </a:lnTo>
                    <a:lnTo>
                      <a:pt x="2908" y="350"/>
                    </a:lnTo>
                    <a:lnTo>
                      <a:pt x="2911" y="352"/>
                    </a:lnTo>
                    <a:lnTo>
                      <a:pt x="2916" y="357"/>
                    </a:lnTo>
                    <a:lnTo>
                      <a:pt x="2918" y="361"/>
                    </a:lnTo>
                    <a:lnTo>
                      <a:pt x="2922" y="368"/>
                    </a:lnTo>
                    <a:lnTo>
                      <a:pt x="2925" y="370"/>
                    </a:lnTo>
                    <a:lnTo>
                      <a:pt x="2927" y="373"/>
                    </a:lnTo>
                    <a:lnTo>
                      <a:pt x="2930" y="375"/>
                    </a:lnTo>
                    <a:lnTo>
                      <a:pt x="2932" y="373"/>
                    </a:lnTo>
                    <a:lnTo>
                      <a:pt x="2932" y="375"/>
                    </a:lnTo>
                    <a:lnTo>
                      <a:pt x="2936" y="377"/>
                    </a:lnTo>
                    <a:lnTo>
                      <a:pt x="2936" y="378"/>
                    </a:lnTo>
                    <a:lnTo>
                      <a:pt x="2937" y="385"/>
                    </a:lnTo>
                    <a:lnTo>
                      <a:pt x="2936" y="387"/>
                    </a:lnTo>
                    <a:lnTo>
                      <a:pt x="2936" y="389"/>
                    </a:lnTo>
                    <a:lnTo>
                      <a:pt x="2936" y="391"/>
                    </a:lnTo>
                    <a:lnTo>
                      <a:pt x="2939" y="392"/>
                    </a:lnTo>
                    <a:lnTo>
                      <a:pt x="2943" y="392"/>
                    </a:lnTo>
                    <a:lnTo>
                      <a:pt x="2944" y="392"/>
                    </a:lnTo>
                    <a:lnTo>
                      <a:pt x="2946" y="392"/>
                    </a:lnTo>
                    <a:lnTo>
                      <a:pt x="2950" y="394"/>
                    </a:lnTo>
                    <a:lnTo>
                      <a:pt x="2951" y="396"/>
                    </a:lnTo>
                    <a:lnTo>
                      <a:pt x="2951" y="397"/>
                    </a:lnTo>
                    <a:lnTo>
                      <a:pt x="2955" y="401"/>
                    </a:lnTo>
                    <a:lnTo>
                      <a:pt x="2958" y="404"/>
                    </a:lnTo>
                    <a:lnTo>
                      <a:pt x="2958" y="408"/>
                    </a:lnTo>
                    <a:lnTo>
                      <a:pt x="2958" y="410"/>
                    </a:lnTo>
                    <a:lnTo>
                      <a:pt x="2958" y="413"/>
                    </a:lnTo>
                    <a:lnTo>
                      <a:pt x="2960" y="417"/>
                    </a:lnTo>
                    <a:lnTo>
                      <a:pt x="2962" y="418"/>
                    </a:lnTo>
                    <a:lnTo>
                      <a:pt x="2964" y="418"/>
                    </a:lnTo>
                    <a:lnTo>
                      <a:pt x="2967" y="422"/>
                    </a:lnTo>
                    <a:lnTo>
                      <a:pt x="2969" y="424"/>
                    </a:lnTo>
                    <a:lnTo>
                      <a:pt x="2971" y="425"/>
                    </a:lnTo>
                    <a:lnTo>
                      <a:pt x="2972" y="425"/>
                    </a:lnTo>
                    <a:lnTo>
                      <a:pt x="2979" y="425"/>
                    </a:lnTo>
                    <a:lnTo>
                      <a:pt x="2978" y="427"/>
                    </a:lnTo>
                    <a:lnTo>
                      <a:pt x="2978" y="429"/>
                    </a:lnTo>
                    <a:lnTo>
                      <a:pt x="2978" y="431"/>
                    </a:lnTo>
                    <a:lnTo>
                      <a:pt x="2978" y="432"/>
                    </a:lnTo>
                    <a:lnTo>
                      <a:pt x="2979" y="434"/>
                    </a:lnTo>
                    <a:lnTo>
                      <a:pt x="2985" y="438"/>
                    </a:lnTo>
                    <a:lnTo>
                      <a:pt x="2986" y="438"/>
                    </a:lnTo>
                    <a:lnTo>
                      <a:pt x="2990" y="438"/>
                    </a:lnTo>
                    <a:lnTo>
                      <a:pt x="2992" y="438"/>
                    </a:lnTo>
                    <a:lnTo>
                      <a:pt x="2997" y="441"/>
                    </a:lnTo>
                    <a:lnTo>
                      <a:pt x="2997" y="443"/>
                    </a:lnTo>
                    <a:lnTo>
                      <a:pt x="3002" y="445"/>
                    </a:lnTo>
                    <a:lnTo>
                      <a:pt x="3005" y="446"/>
                    </a:lnTo>
                    <a:lnTo>
                      <a:pt x="3009" y="448"/>
                    </a:lnTo>
                    <a:lnTo>
                      <a:pt x="3009" y="450"/>
                    </a:lnTo>
                    <a:lnTo>
                      <a:pt x="3012" y="452"/>
                    </a:lnTo>
                    <a:lnTo>
                      <a:pt x="3014" y="452"/>
                    </a:lnTo>
                    <a:lnTo>
                      <a:pt x="3016" y="453"/>
                    </a:lnTo>
                    <a:lnTo>
                      <a:pt x="3019" y="457"/>
                    </a:lnTo>
                    <a:lnTo>
                      <a:pt x="3021" y="459"/>
                    </a:lnTo>
                    <a:lnTo>
                      <a:pt x="3021" y="460"/>
                    </a:lnTo>
                    <a:lnTo>
                      <a:pt x="3025" y="462"/>
                    </a:lnTo>
                    <a:lnTo>
                      <a:pt x="3026" y="464"/>
                    </a:lnTo>
                    <a:lnTo>
                      <a:pt x="3028" y="464"/>
                    </a:lnTo>
                    <a:lnTo>
                      <a:pt x="3030" y="464"/>
                    </a:lnTo>
                    <a:lnTo>
                      <a:pt x="3032" y="464"/>
                    </a:lnTo>
                    <a:lnTo>
                      <a:pt x="3033" y="466"/>
                    </a:lnTo>
                    <a:lnTo>
                      <a:pt x="3033" y="467"/>
                    </a:lnTo>
                    <a:lnTo>
                      <a:pt x="3033" y="469"/>
                    </a:lnTo>
                    <a:lnTo>
                      <a:pt x="3037" y="476"/>
                    </a:lnTo>
                    <a:lnTo>
                      <a:pt x="3039" y="478"/>
                    </a:lnTo>
                    <a:lnTo>
                      <a:pt x="3040" y="480"/>
                    </a:lnTo>
                    <a:lnTo>
                      <a:pt x="3042" y="481"/>
                    </a:lnTo>
                    <a:lnTo>
                      <a:pt x="3040" y="483"/>
                    </a:lnTo>
                    <a:lnTo>
                      <a:pt x="3042" y="485"/>
                    </a:lnTo>
                    <a:lnTo>
                      <a:pt x="3046" y="488"/>
                    </a:lnTo>
                    <a:lnTo>
                      <a:pt x="3049" y="490"/>
                    </a:lnTo>
                    <a:lnTo>
                      <a:pt x="3049" y="492"/>
                    </a:lnTo>
                    <a:lnTo>
                      <a:pt x="3049" y="493"/>
                    </a:lnTo>
                    <a:lnTo>
                      <a:pt x="3051" y="493"/>
                    </a:lnTo>
                    <a:lnTo>
                      <a:pt x="3056" y="499"/>
                    </a:lnTo>
                    <a:lnTo>
                      <a:pt x="3058" y="500"/>
                    </a:lnTo>
                    <a:lnTo>
                      <a:pt x="3058" y="502"/>
                    </a:lnTo>
                    <a:lnTo>
                      <a:pt x="3060" y="502"/>
                    </a:lnTo>
                    <a:lnTo>
                      <a:pt x="3061" y="502"/>
                    </a:lnTo>
                    <a:lnTo>
                      <a:pt x="3063" y="502"/>
                    </a:lnTo>
                    <a:lnTo>
                      <a:pt x="3065" y="504"/>
                    </a:lnTo>
                    <a:lnTo>
                      <a:pt x="3067" y="506"/>
                    </a:lnTo>
                    <a:lnTo>
                      <a:pt x="3070" y="507"/>
                    </a:lnTo>
                    <a:lnTo>
                      <a:pt x="3072" y="509"/>
                    </a:lnTo>
                    <a:lnTo>
                      <a:pt x="3074" y="509"/>
                    </a:lnTo>
                    <a:lnTo>
                      <a:pt x="3077" y="507"/>
                    </a:lnTo>
                    <a:lnTo>
                      <a:pt x="3081" y="507"/>
                    </a:lnTo>
                    <a:lnTo>
                      <a:pt x="3086" y="509"/>
                    </a:lnTo>
                    <a:lnTo>
                      <a:pt x="3091" y="513"/>
                    </a:lnTo>
                    <a:lnTo>
                      <a:pt x="3093" y="513"/>
                    </a:lnTo>
                    <a:lnTo>
                      <a:pt x="3096" y="513"/>
                    </a:lnTo>
                    <a:lnTo>
                      <a:pt x="3098" y="513"/>
                    </a:lnTo>
                    <a:lnTo>
                      <a:pt x="3100" y="513"/>
                    </a:lnTo>
                    <a:lnTo>
                      <a:pt x="3108" y="511"/>
                    </a:lnTo>
                    <a:lnTo>
                      <a:pt x="3110" y="513"/>
                    </a:lnTo>
                    <a:lnTo>
                      <a:pt x="3114" y="514"/>
                    </a:lnTo>
                    <a:lnTo>
                      <a:pt x="3115" y="514"/>
                    </a:lnTo>
                    <a:lnTo>
                      <a:pt x="3119" y="516"/>
                    </a:lnTo>
                    <a:lnTo>
                      <a:pt x="3121" y="516"/>
                    </a:lnTo>
                    <a:lnTo>
                      <a:pt x="3122" y="518"/>
                    </a:lnTo>
                    <a:lnTo>
                      <a:pt x="3122" y="516"/>
                    </a:lnTo>
                    <a:lnTo>
                      <a:pt x="3124" y="518"/>
                    </a:lnTo>
                    <a:lnTo>
                      <a:pt x="3126" y="520"/>
                    </a:lnTo>
                    <a:lnTo>
                      <a:pt x="3124" y="520"/>
                    </a:lnTo>
                    <a:lnTo>
                      <a:pt x="3124" y="521"/>
                    </a:lnTo>
                    <a:lnTo>
                      <a:pt x="3122" y="521"/>
                    </a:lnTo>
                    <a:lnTo>
                      <a:pt x="3122" y="523"/>
                    </a:lnTo>
                    <a:lnTo>
                      <a:pt x="3126" y="525"/>
                    </a:lnTo>
                    <a:lnTo>
                      <a:pt x="3129" y="527"/>
                    </a:lnTo>
                    <a:lnTo>
                      <a:pt x="3131" y="527"/>
                    </a:lnTo>
                    <a:lnTo>
                      <a:pt x="3135" y="527"/>
                    </a:lnTo>
                    <a:lnTo>
                      <a:pt x="3136" y="528"/>
                    </a:lnTo>
                    <a:lnTo>
                      <a:pt x="3138" y="530"/>
                    </a:lnTo>
                    <a:lnTo>
                      <a:pt x="3138" y="532"/>
                    </a:lnTo>
                    <a:lnTo>
                      <a:pt x="3138" y="534"/>
                    </a:lnTo>
                    <a:lnTo>
                      <a:pt x="3142" y="535"/>
                    </a:lnTo>
                    <a:lnTo>
                      <a:pt x="3142" y="534"/>
                    </a:lnTo>
                    <a:lnTo>
                      <a:pt x="3145" y="537"/>
                    </a:lnTo>
                    <a:lnTo>
                      <a:pt x="3152" y="544"/>
                    </a:lnTo>
                    <a:lnTo>
                      <a:pt x="3159" y="556"/>
                    </a:lnTo>
                    <a:lnTo>
                      <a:pt x="3159" y="558"/>
                    </a:lnTo>
                    <a:lnTo>
                      <a:pt x="3161" y="562"/>
                    </a:lnTo>
                    <a:lnTo>
                      <a:pt x="3161" y="563"/>
                    </a:lnTo>
                    <a:lnTo>
                      <a:pt x="3164" y="567"/>
                    </a:lnTo>
                    <a:lnTo>
                      <a:pt x="3166" y="569"/>
                    </a:lnTo>
                    <a:lnTo>
                      <a:pt x="3170" y="574"/>
                    </a:lnTo>
                    <a:lnTo>
                      <a:pt x="3171" y="575"/>
                    </a:lnTo>
                    <a:lnTo>
                      <a:pt x="3171" y="577"/>
                    </a:lnTo>
                    <a:lnTo>
                      <a:pt x="3171" y="582"/>
                    </a:lnTo>
                    <a:lnTo>
                      <a:pt x="3173" y="582"/>
                    </a:lnTo>
                    <a:lnTo>
                      <a:pt x="3175" y="582"/>
                    </a:lnTo>
                    <a:lnTo>
                      <a:pt x="3178" y="584"/>
                    </a:lnTo>
                    <a:lnTo>
                      <a:pt x="3184" y="589"/>
                    </a:lnTo>
                    <a:lnTo>
                      <a:pt x="3185" y="595"/>
                    </a:lnTo>
                    <a:lnTo>
                      <a:pt x="3189" y="598"/>
                    </a:lnTo>
                    <a:lnTo>
                      <a:pt x="3191" y="603"/>
                    </a:lnTo>
                    <a:lnTo>
                      <a:pt x="3189" y="605"/>
                    </a:lnTo>
                    <a:lnTo>
                      <a:pt x="3189" y="607"/>
                    </a:lnTo>
                    <a:lnTo>
                      <a:pt x="3189" y="610"/>
                    </a:lnTo>
                    <a:lnTo>
                      <a:pt x="3194" y="612"/>
                    </a:lnTo>
                    <a:lnTo>
                      <a:pt x="3194" y="614"/>
                    </a:lnTo>
                    <a:lnTo>
                      <a:pt x="3194" y="612"/>
                    </a:lnTo>
                    <a:lnTo>
                      <a:pt x="3196" y="612"/>
                    </a:lnTo>
                    <a:lnTo>
                      <a:pt x="3199" y="610"/>
                    </a:lnTo>
                    <a:lnTo>
                      <a:pt x="3203" y="612"/>
                    </a:lnTo>
                    <a:lnTo>
                      <a:pt x="3206" y="617"/>
                    </a:lnTo>
                    <a:lnTo>
                      <a:pt x="3152" y="720"/>
                    </a:lnTo>
                    <a:lnTo>
                      <a:pt x="3025" y="970"/>
                    </a:lnTo>
                    <a:lnTo>
                      <a:pt x="2824" y="1359"/>
                    </a:lnTo>
                    <a:lnTo>
                      <a:pt x="2745" y="1514"/>
                    </a:lnTo>
                    <a:lnTo>
                      <a:pt x="2740" y="1523"/>
                    </a:lnTo>
                    <a:lnTo>
                      <a:pt x="2759" y="1544"/>
                    </a:lnTo>
                    <a:lnTo>
                      <a:pt x="2768" y="1537"/>
                    </a:lnTo>
                    <a:lnTo>
                      <a:pt x="2786" y="1562"/>
                    </a:lnTo>
                    <a:lnTo>
                      <a:pt x="2810" y="1553"/>
                    </a:lnTo>
                    <a:lnTo>
                      <a:pt x="2841" y="1567"/>
                    </a:lnTo>
                    <a:lnTo>
                      <a:pt x="2841" y="1570"/>
                    </a:lnTo>
                    <a:lnTo>
                      <a:pt x="2822" y="1591"/>
                    </a:lnTo>
                    <a:lnTo>
                      <a:pt x="2826" y="1605"/>
                    </a:lnTo>
                    <a:lnTo>
                      <a:pt x="2836" y="1619"/>
                    </a:lnTo>
                    <a:lnTo>
                      <a:pt x="2840" y="1624"/>
                    </a:lnTo>
                    <a:lnTo>
                      <a:pt x="2836" y="1635"/>
                    </a:lnTo>
                    <a:lnTo>
                      <a:pt x="2836" y="1640"/>
                    </a:lnTo>
                    <a:lnTo>
                      <a:pt x="2838" y="1645"/>
                    </a:lnTo>
                    <a:lnTo>
                      <a:pt x="2854" y="1689"/>
                    </a:lnTo>
                    <a:lnTo>
                      <a:pt x="2864" y="1722"/>
                    </a:lnTo>
                    <a:lnTo>
                      <a:pt x="2857" y="1752"/>
                    </a:lnTo>
                    <a:lnTo>
                      <a:pt x="2852" y="1759"/>
                    </a:lnTo>
                    <a:lnTo>
                      <a:pt x="2855" y="1761"/>
                    </a:lnTo>
                    <a:lnTo>
                      <a:pt x="2871" y="1755"/>
                    </a:lnTo>
                    <a:lnTo>
                      <a:pt x="2899" y="1752"/>
                    </a:lnTo>
                    <a:lnTo>
                      <a:pt x="2903" y="1750"/>
                    </a:lnTo>
                    <a:lnTo>
                      <a:pt x="2915" y="1755"/>
                    </a:lnTo>
                    <a:lnTo>
                      <a:pt x="2925" y="1747"/>
                    </a:lnTo>
                    <a:lnTo>
                      <a:pt x="2927" y="1745"/>
                    </a:lnTo>
                    <a:lnTo>
                      <a:pt x="2934" y="1731"/>
                    </a:lnTo>
                    <a:lnTo>
                      <a:pt x="2941" y="1731"/>
                    </a:lnTo>
                    <a:lnTo>
                      <a:pt x="2944" y="1731"/>
                    </a:lnTo>
                    <a:lnTo>
                      <a:pt x="2951" y="1726"/>
                    </a:lnTo>
                    <a:lnTo>
                      <a:pt x="2953" y="1722"/>
                    </a:lnTo>
                    <a:lnTo>
                      <a:pt x="2955" y="1717"/>
                    </a:lnTo>
                    <a:lnTo>
                      <a:pt x="2958" y="1713"/>
                    </a:lnTo>
                    <a:lnTo>
                      <a:pt x="2971" y="1717"/>
                    </a:lnTo>
                    <a:lnTo>
                      <a:pt x="2979" y="1717"/>
                    </a:lnTo>
                    <a:lnTo>
                      <a:pt x="2988" y="1715"/>
                    </a:lnTo>
                    <a:lnTo>
                      <a:pt x="3005" y="1713"/>
                    </a:lnTo>
                    <a:lnTo>
                      <a:pt x="3011" y="1727"/>
                    </a:lnTo>
                    <a:lnTo>
                      <a:pt x="3014" y="1740"/>
                    </a:lnTo>
                    <a:lnTo>
                      <a:pt x="3014" y="1741"/>
                    </a:lnTo>
                    <a:lnTo>
                      <a:pt x="3016" y="1741"/>
                    </a:lnTo>
                    <a:lnTo>
                      <a:pt x="3018" y="1750"/>
                    </a:lnTo>
                    <a:lnTo>
                      <a:pt x="3014" y="1759"/>
                    </a:lnTo>
                    <a:lnTo>
                      <a:pt x="3012" y="1762"/>
                    </a:lnTo>
                    <a:lnTo>
                      <a:pt x="3011" y="1767"/>
                    </a:lnTo>
                    <a:lnTo>
                      <a:pt x="3009" y="1773"/>
                    </a:lnTo>
                    <a:lnTo>
                      <a:pt x="3009" y="1776"/>
                    </a:lnTo>
                    <a:lnTo>
                      <a:pt x="3009" y="1781"/>
                    </a:lnTo>
                    <a:lnTo>
                      <a:pt x="3016" y="1792"/>
                    </a:lnTo>
                    <a:lnTo>
                      <a:pt x="3019" y="1797"/>
                    </a:lnTo>
                    <a:lnTo>
                      <a:pt x="3023" y="1808"/>
                    </a:lnTo>
                    <a:lnTo>
                      <a:pt x="3026" y="1809"/>
                    </a:lnTo>
                    <a:lnTo>
                      <a:pt x="3028" y="1822"/>
                    </a:lnTo>
                    <a:lnTo>
                      <a:pt x="3026" y="1825"/>
                    </a:lnTo>
                    <a:lnTo>
                      <a:pt x="3026" y="1829"/>
                    </a:lnTo>
                    <a:lnTo>
                      <a:pt x="3026" y="1830"/>
                    </a:lnTo>
                    <a:lnTo>
                      <a:pt x="3026" y="1836"/>
                    </a:lnTo>
                    <a:lnTo>
                      <a:pt x="3028" y="1844"/>
                    </a:lnTo>
                    <a:lnTo>
                      <a:pt x="3037" y="1858"/>
                    </a:lnTo>
                    <a:lnTo>
                      <a:pt x="3044" y="1867"/>
                    </a:lnTo>
                    <a:lnTo>
                      <a:pt x="3046" y="1881"/>
                    </a:lnTo>
                    <a:lnTo>
                      <a:pt x="3046" y="1884"/>
                    </a:lnTo>
                    <a:lnTo>
                      <a:pt x="3051" y="1897"/>
                    </a:lnTo>
                    <a:lnTo>
                      <a:pt x="3053" y="1907"/>
                    </a:lnTo>
                    <a:lnTo>
                      <a:pt x="3051" y="1914"/>
                    </a:lnTo>
                    <a:lnTo>
                      <a:pt x="3049" y="1918"/>
                    </a:lnTo>
                    <a:lnTo>
                      <a:pt x="3051" y="1926"/>
                    </a:lnTo>
                    <a:lnTo>
                      <a:pt x="3051" y="1928"/>
                    </a:lnTo>
                    <a:lnTo>
                      <a:pt x="3054" y="1940"/>
                    </a:lnTo>
                    <a:lnTo>
                      <a:pt x="3054" y="1945"/>
                    </a:lnTo>
                    <a:lnTo>
                      <a:pt x="3053" y="1965"/>
                    </a:lnTo>
                    <a:lnTo>
                      <a:pt x="3058" y="1986"/>
                    </a:lnTo>
                    <a:lnTo>
                      <a:pt x="3058" y="2003"/>
                    </a:lnTo>
                    <a:lnTo>
                      <a:pt x="3060" y="2015"/>
                    </a:lnTo>
                    <a:lnTo>
                      <a:pt x="3060" y="2031"/>
                    </a:lnTo>
                    <a:lnTo>
                      <a:pt x="3065" y="2052"/>
                    </a:lnTo>
                    <a:lnTo>
                      <a:pt x="3065" y="2069"/>
                    </a:lnTo>
                    <a:lnTo>
                      <a:pt x="3063" y="2082"/>
                    </a:lnTo>
                    <a:lnTo>
                      <a:pt x="3065" y="2090"/>
                    </a:lnTo>
                    <a:lnTo>
                      <a:pt x="3061" y="2106"/>
                    </a:lnTo>
                    <a:lnTo>
                      <a:pt x="3063" y="2117"/>
                    </a:lnTo>
                    <a:lnTo>
                      <a:pt x="3065" y="2120"/>
                    </a:lnTo>
                    <a:lnTo>
                      <a:pt x="3067" y="2125"/>
                    </a:lnTo>
                    <a:lnTo>
                      <a:pt x="3065" y="2139"/>
                    </a:lnTo>
                    <a:lnTo>
                      <a:pt x="3068" y="2148"/>
                    </a:lnTo>
                    <a:lnTo>
                      <a:pt x="3077" y="2151"/>
                    </a:lnTo>
                    <a:lnTo>
                      <a:pt x="3082" y="2164"/>
                    </a:lnTo>
                    <a:lnTo>
                      <a:pt x="3095" y="2179"/>
                    </a:lnTo>
                    <a:lnTo>
                      <a:pt x="3096" y="2185"/>
                    </a:lnTo>
                    <a:lnTo>
                      <a:pt x="3114" y="2197"/>
                    </a:lnTo>
                    <a:lnTo>
                      <a:pt x="3114" y="2200"/>
                    </a:lnTo>
                    <a:lnTo>
                      <a:pt x="3119" y="2211"/>
                    </a:lnTo>
                    <a:lnTo>
                      <a:pt x="3122" y="2216"/>
                    </a:lnTo>
                    <a:lnTo>
                      <a:pt x="3126" y="2218"/>
                    </a:lnTo>
                    <a:lnTo>
                      <a:pt x="3124" y="2230"/>
                    </a:lnTo>
                    <a:lnTo>
                      <a:pt x="3133" y="2239"/>
                    </a:lnTo>
                    <a:lnTo>
                      <a:pt x="3142" y="2240"/>
                    </a:lnTo>
                    <a:lnTo>
                      <a:pt x="3143" y="2251"/>
                    </a:lnTo>
                    <a:lnTo>
                      <a:pt x="3143" y="2253"/>
                    </a:lnTo>
                    <a:lnTo>
                      <a:pt x="3143" y="2256"/>
                    </a:lnTo>
                    <a:lnTo>
                      <a:pt x="3140" y="2265"/>
                    </a:lnTo>
                    <a:lnTo>
                      <a:pt x="3131" y="2274"/>
                    </a:lnTo>
                    <a:lnTo>
                      <a:pt x="3128" y="2274"/>
                    </a:lnTo>
                    <a:lnTo>
                      <a:pt x="3124" y="2277"/>
                    </a:lnTo>
                    <a:lnTo>
                      <a:pt x="3124" y="2281"/>
                    </a:lnTo>
                    <a:lnTo>
                      <a:pt x="3122" y="2282"/>
                    </a:lnTo>
                    <a:lnTo>
                      <a:pt x="3122" y="2284"/>
                    </a:lnTo>
                    <a:lnTo>
                      <a:pt x="3122" y="2286"/>
                    </a:lnTo>
                    <a:lnTo>
                      <a:pt x="3124" y="2288"/>
                    </a:lnTo>
                    <a:lnTo>
                      <a:pt x="3119" y="2300"/>
                    </a:lnTo>
                    <a:lnTo>
                      <a:pt x="3117" y="2302"/>
                    </a:lnTo>
                    <a:lnTo>
                      <a:pt x="3117" y="2310"/>
                    </a:lnTo>
                    <a:lnTo>
                      <a:pt x="3117" y="2315"/>
                    </a:lnTo>
                    <a:lnTo>
                      <a:pt x="3115" y="2326"/>
                    </a:lnTo>
                    <a:lnTo>
                      <a:pt x="3114" y="2329"/>
                    </a:lnTo>
                    <a:lnTo>
                      <a:pt x="3115" y="2333"/>
                    </a:lnTo>
                    <a:lnTo>
                      <a:pt x="3115" y="2335"/>
                    </a:lnTo>
                    <a:lnTo>
                      <a:pt x="3115" y="2336"/>
                    </a:lnTo>
                    <a:lnTo>
                      <a:pt x="3114" y="2336"/>
                    </a:lnTo>
                    <a:lnTo>
                      <a:pt x="3112" y="2338"/>
                    </a:lnTo>
                    <a:lnTo>
                      <a:pt x="3110" y="2338"/>
                    </a:lnTo>
                    <a:lnTo>
                      <a:pt x="3103" y="2343"/>
                    </a:lnTo>
                    <a:lnTo>
                      <a:pt x="3101" y="2345"/>
                    </a:lnTo>
                    <a:lnTo>
                      <a:pt x="3100" y="2347"/>
                    </a:lnTo>
                    <a:lnTo>
                      <a:pt x="3096" y="2350"/>
                    </a:lnTo>
                    <a:lnTo>
                      <a:pt x="3093" y="2356"/>
                    </a:lnTo>
                    <a:lnTo>
                      <a:pt x="3089" y="2359"/>
                    </a:lnTo>
                    <a:lnTo>
                      <a:pt x="3086" y="2363"/>
                    </a:lnTo>
                    <a:lnTo>
                      <a:pt x="3084" y="2364"/>
                    </a:lnTo>
                    <a:lnTo>
                      <a:pt x="3077" y="2368"/>
                    </a:lnTo>
                    <a:lnTo>
                      <a:pt x="3067" y="2375"/>
                    </a:lnTo>
                    <a:lnTo>
                      <a:pt x="3058" y="2378"/>
                    </a:lnTo>
                    <a:lnTo>
                      <a:pt x="3054" y="2378"/>
                    </a:lnTo>
                    <a:lnTo>
                      <a:pt x="3051" y="2378"/>
                    </a:lnTo>
                    <a:lnTo>
                      <a:pt x="3053" y="2382"/>
                    </a:lnTo>
                    <a:lnTo>
                      <a:pt x="3051" y="2382"/>
                    </a:lnTo>
                    <a:lnTo>
                      <a:pt x="3047" y="2384"/>
                    </a:lnTo>
                    <a:lnTo>
                      <a:pt x="3046" y="2378"/>
                    </a:lnTo>
                    <a:lnTo>
                      <a:pt x="3047" y="2377"/>
                    </a:lnTo>
                    <a:lnTo>
                      <a:pt x="3047" y="2375"/>
                    </a:lnTo>
                    <a:lnTo>
                      <a:pt x="3047" y="2373"/>
                    </a:lnTo>
                    <a:lnTo>
                      <a:pt x="3047" y="2370"/>
                    </a:lnTo>
                    <a:lnTo>
                      <a:pt x="3046" y="2370"/>
                    </a:lnTo>
                    <a:lnTo>
                      <a:pt x="3046" y="2373"/>
                    </a:lnTo>
                    <a:lnTo>
                      <a:pt x="3044" y="2373"/>
                    </a:lnTo>
                    <a:lnTo>
                      <a:pt x="3040" y="2375"/>
                    </a:lnTo>
                    <a:lnTo>
                      <a:pt x="3040" y="2373"/>
                    </a:lnTo>
                    <a:lnTo>
                      <a:pt x="3039" y="2373"/>
                    </a:lnTo>
                    <a:lnTo>
                      <a:pt x="3037" y="2371"/>
                    </a:lnTo>
                    <a:lnTo>
                      <a:pt x="3037" y="2370"/>
                    </a:lnTo>
                    <a:lnTo>
                      <a:pt x="3037" y="2368"/>
                    </a:lnTo>
                    <a:lnTo>
                      <a:pt x="3037" y="2364"/>
                    </a:lnTo>
                    <a:lnTo>
                      <a:pt x="3039" y="2364"/>
                    </a:lnTo>
                    <a:lnTo>
                      <a:pt x="3039" y="2359"/>
                    </a:lnTo>
                    <a:lnTo>
                      <a:pt x="3040" y="2354"/>
                    </a:lnTo>
                    <a:lnTo>
                      <a:pt x="3040" y="2352"/>
                    </a:lnTo>
                    <a:lnTo>
                      <a:pt x="3042" y="2349"/>
                    </a:lnTo>
                    <a:lnTo>
                      <a:pt x="3042" y="2347"/>
                    </a:lnTo>
                    <a:lnTo>
                      <a:pt x="3040" y="2345"/>
                    </a:lnTo>
                    <a:lnTo>
                      <a:pt x="3042" y="2342"/>
                    </a:lnTo>
                    <a:lnTo>
                      <a:pt x="3046" y="2338"/>
                    </a:lnTo>
                    <a:lnTo>
                      <a:pt x="3046" y="2336"/>
                    </a:lnTo>
                    <a:lnTo>
                      <a:pt x="3046" y="2335"/>
                    </a:lnTo>
                    <a:lnTo>
                      <a:pt x="3044" y="2335"/>
                    </a:lnTo>
                    <a:lnTo>
                      <a:pt x="3044" y="2333"/>
                    </a:lnTo>
                    <a:lnTo>
                      <a:pt x="3044" y="2329"/>
                    </a:lnTo>
                    <a:lnTo>
                      <a:pt x="3042" y="2328"/>
                    </a:lnTo>
                    <a:lnTo>
                      <a:pt x="3042" y="2326"/>
                    </a:lnTo>
                    <a:lnTo>
                      <a:pt x="3042" y="2324"/>
                    </a:lnTo>
                    <a:lnTo>
                      <a:pt x="3044" y="2324"/>
                    </a:lnTo>
                    <a:lnTo>
                      <a:pt x="3044" y="2321"/>
                    </a:lnTo>
                    <a:lnTo>
                      <a:pt x="3053" y="2317"/>
                    </a:lnTo>
                    <a:lnTo>
                      <a:pt x="3056" y="2315"/>
                    </a:lnTo>
                    <a:lnTo>
                      <a:pt x="3056" y="2312"/>
                    </a:lnTo>
                    <a:lnTo>
                      <a:pt x="3060" y="2312"/>
                    </a:lnTo>
                    <a:lnTo>
                      <a:pt x="3061" y="2314"/>
                    </a:lnTo>
                    <a:lnTo>
                      <a:pt x="3063" y="2314"/>
                    </a:lnTo>
                    <a:lnTo>
                      <a:pt x="3063" y="2312"/>
                    </a:lnTo>
                    <a:lnTo>
                      <a:pt x="3063" y="2307"/>
                    </a:lnTo>
                    <a:lnTo>
                      <a:pt x="3065" y="2298"/>
                    </a:lnTo>
                    <a:lnTo>
                      <a:pt x="3065" y="2296"/>
                    </a:lnTo>
                    <a:lnTo>
                      <a:pt x="3067" y="2295"/>
                    </a:lnTo>
                    <a:lnTo>
                      <a:pt x="3068" y="2295"/>
                    </a:lnTo>
                    <a:lnTo>
                      <a:pt x="3070" y="2291"/>
                    </a:lnTo>
                    <a:lnTo>
                      <a:pt x="3072" y="2288"/>
                    </a:lnTo>
                    <a:lnTo>
                      <a:pt x="3074" y="2281"/>
                    </a:lnTo>
                    <a:lnTo>
                      <a:pt x="3077" y="2268"/>
                    </a:lnTo>
                    <a:lnTo>
                      <a:pt x="3077" y="2261"/>
                    </a:lnTo>
                    <a:lnTo>
                      <a:pt x="3077" y="2256"/>
                    </a:lnTo>
                    <a:lnTo>
                      <a:pt x="3075" y="2242"/>
                    </a:lnTo>
                    <a:lnTo>
                      <a:pt x="3072" y="2235"/>
                    </a:lnTo>
                    <a:lnTo>
                      <a:pt x="3072" y="2233"/>
                    </a:lnTo>
                    <a:lnTo>
                      <a:pt x="3072" y="2230"/>
                    </a:lnTo>
                    <a:lnTo>
                      <a:pt x="3070" y="2228"/>
                    </a:lnTo>
                    <a:lnTo>
                      <a:pt x="3070" y="2230"/>
                    </a:lnTo>
                    <a:lnTo>
                      <a:pt x="3068" y="2230"/>
                    </a:lnTo>
                    <a:lnTo>
                      <a:pt x="3068" y="2232"/>
                    </a:lnTo>
                    <a:lnTo>
                      <a:pt x="3072" y="2240"/>
                    </a:lnTo>
                    <a:lnTo>
                      <a:pt x="3074" y="2251"/>
                    </a:lnTo>
                    <a:lnTo>
                      <a:pt x="3074" y="2254"/>
                    </a:lnTo>
                    <a:lnTo>
                      <a:pt x="3072" y="2258"/>
                    </a:lnTo>
                    <a:lnTo>
                      <a:pt x="3072" y="2263"/>
                    </a:lnTo>
                    <a:lnTo>
                      <a:pt x="3074" y="2268"/>
                    </a:lnTo>
                    <a:lnTo>
                      <a:pt x="3072" y="2274"/>
                    </a:lnTo>
                    <a:lnTo>
                      <a:pt x="3070" y="2282"/>
                    </a:lnTo>
                    <a:lnTo>
                      <a:pt x="3068" y="2282"/>
                    </a:lnTo>
                    <a:lnTo>
                      <a:pt x="3067" y="2282"/>
                    </a:lnTo>
                    <a:lnTo>
                      <a:pt x="3065" y="2284"/>
                    </a:lnTo>
                    <a:lnTo>
                      <a:pt x="3061" y="2291"/>
                    </a:lnTo>
                    <a:lnTo>
                      <a:pt x="3060" y="2302"/>
                    </a:lnTo>
                    <a:lnTo>
                      <a:pt x="3061" y="2303"/>
                    </a:lnTo>
                    <a:lnTo>
                      <a:pt x="3060" y="2309"/>
                    </a:lnTo>
                    <a:lnTo>
                      <a:pt x="3058" y="2310"/>
                    </a:lnTo>
                    <a:lnTo>
                      <a:pt x="3056" y="2310"/>
                    </a:lnTo>
                    <a:lnTo>
                      <a:pt x="3058" y="2309"/>
                    </a:lnTo>
                    <a:lnTo>
                      <a:pt x="3058" y="2300"/>
                    </a:lnTo>
                    <a:lnTo>
                      <a:pt x="3058" y="2298"/>
                    </a:lnTo>
                    <a:lnTo>
                      <a:pt x="3056" y="2300"/>
                    </a:lnTo>
                    <a:lnTo>
                      <a:pt x="3056" y="2302"/>
                    </a:lnTo>
                    <a:lnTo>
                      <a:pt x="3054" y="2305"/>
                    </a:lnTo>
                    <a:lnTo>
                      <a:pt x="3051" y="2312"/>
                    </a:lnTo>
                    <a:lnTo>
                      <a:pt x="3047" y="2314"/>
                    </a:lnTo>
                    <a:lnTo>
                      <a:pt x="3040" y="2319"/>
                    </a:lnTo>
                    <a:lnTo>
                      <a:pt x="3039" y="2319"/>
                    </a:lnTo>
                    <a:lnTo>
                      <a:pt x="3037" y="2317"/>
                    </a:lnTo>
                    <a:lnTo>
                      <a:pt x="3035" y="2317"/>
                    </a:lnTo>
                    <a:lnTo>
                      <a:pt x="3035" y="2315"/>
                    </a:lnTo>
                    <a:lnTo>
                      <a:pt x="3033" y="2310"/>
                    </a:lnTo>
                    <a:lnTo>
                      <a:pt x="3033" y="2309"/>
                    </a:lnTo>
                    <a:lnTo>
                      <a:pt x="3035" y="2309"/>
                    </a:lnTo>
                    <a:lnTo>
                      <a:pt x="3039" y="2307"/>
                    </a:lnTo>
                    <a:lnTo>
                      <a:pt x="3040" y="2305"/>
                    </a:lnTo>
                    <a:lnTo>
                      <a:pt x="3046" y="2300"/>
                    </a:lnTo>
                    <a:lnTo>
                      <a:pt x="3046" y="2298"/>
                    </a:lnTo>
                    <a:lnTo>
                      <a:pt x="3046" y="2296"/>
                    </a:lnTo>
                    <a:lnTo>
                      <a:pt x="3042" y="2295"/>
                    </a:lnTo>
                    <a:lnTo>
                      <a:pt x="3040" y="2295"/>
                    </a:lnTo>
                    <a:lnTo>
                      <a:pt x="3040" y="2298"/>
                    </a:lnTo>
                    <a:lnTo>
                      <a:pt x="3040" y="2300"/>
                    </a:lnTo>
                    <a:lnTo>
                      <a:pt x="3040" y="2302"/>
                    </a:lnTo>
                    <a:lnTo>
                      <a:pt x="3037" y="2305"/>
                    </a:lnTo>
                    <a:lnTo>
                      <a:pt x="3037" y="2307"/>
                    </a:lnTo>
                    <a:lnTo>
                      <a:pt x="3033" y="2307"/>
                    </a:lnTo>
                    <a:lnTo>
                      <a:pt x="3028" y="2309"/>
                    </a:lnTo>
                    <a:lnTo>
                      <a:pt x="3026" y="2309"/>
                    </a:lnTo>
                    <a:lnTo>
                      <a:pt x="3026" y="2307"/>
                    </a:lnTo>
                    <a:lnTo>
                      <a:pt x="3026" y="2305"/>
                    </a:lnTo>
                    <a:lnTo>
                      <a:pt x="3026" y="2302"/>
                    </a:lnTo>
                    <a:lnTo>
                      <a:pt x="3026" y="2300"/>
                    </a:lnTo>
                    <a:lnTo>
                      <a:pt x="3026" y="2298"/>
                    </a:lnTo>
                    <a:lnTo>
                      <a:pt x="3026" y="2296"/>
                    </a:lnTo>
                    <a:lnTo>
                      <a:pt x="3025" y="2295"/>
                    </a:lnTo>
                    <a:lnTo>
                      <a:pt x="3025" y="2296"/>
                    </a:lnTo>
                    <a:lnTo>
                      <a:pt x="3023" y="2300"/>
                    </a:lnTo>
                    <a:lnTo>
                      <a:pt x="3021" y="2300"/>
                    </a:lnTo>
                    <a:lnTo>
                      <a:pt x="3021" y="2298"/>
                    </a:lnTo>
                    <a:lnTo>
                      <a:pt x="3021" y="2296"/>
                    </a:lnTo>
                    <a:lnTo>
                      <a:pt x="3019" y="2296"/>
                    </a:lnTo>
                    <a:lnTo>
                      <a:pt x="3018" y="2291"/>
                    </a:lnTo>
                    <a:lnTo>
                      <a:pt x="3014" y="2288"/>
                    </a:lnTo>
                    <a:lnTo>
                      <a:pt x="3014" y="2286"/>
                    </a:lnTo>
                    <a:lnTo>
                      <a:pt x="3014" y="2284"/>
                    </a:lnTo>
                    <a:lnTo>
                      <a:pt x="3014" y="2282"/>
                    </a:lnTo>
                    <a:lnTo>
                      <a:pt x="3011" y="2275"/>
                    </a:lnTo>
                    <a:lnTo>
                      <a:pt x="3011" y="2274"/>
                    </a:lnTo>
                    <a:lnTo>
                      <a:pt x="3014" y="2267"/>
                    </a:lnTo>
                    <a:lnTo>
                      <a:pt x="3018" y="2265"/>
                    </a:lnTo>
                    <a:lnTo>
                      <a:pt x="3019" y="2267"/>
                    </a:lnTo>
                    <a:lnTo>
                      <a:pt x="3021" y="2267"/>
                    </a:lnTo>
                    <a:lnTo>
                      <a:pt x="3026" y="2263"/>
                    </a:lnTo>
                    <a:lnTo>
                      <a:pt x="3028" y="2263"/>
                    </a:lnTo>
                    <a:lnTo>
                      <a:pt x="3028" y="2261"/>
                    </a:lnTo>
                    <a:lnTo>
                      <a:pt x="3026" y="2260"/>
                    </a:lnTo>
                    <a:lnTo>
                      <a:pt x="3026" y="2256"/>
                    </a:lnTo>
                    <a:lnTo>
                      <a:pt x="3026" y="2254"/>
                    </a:lnTo>
                    <a:lnTo>
                      <a:pt x="3028" y="2253"/>
                    </a:lnTo>
                    <a:lnTo>
                      <a:pt x="3030" y="2251"/>
                    </a:lnTo>
                    <a:lnTo>
                      <a:pt x="3030" y="2249"/>
                    </a:lnTo>
                    <a:lnTo>
                      <a:pt x="3030" y="2247"/>
                    </a:lnTo>
                    <a:lnTo>
                      <a:pt x="3030" y="2246"/>
                    </a:lnTo>
                    <a:lnTo>
                      <a:pt x="3032" y="2244"/>
                    </a:lnTo>
                    <a:lnTo>
                      <a:pt x="3037" y="2244"/>
                    </a:lnTo>
                    <a:lnTo>
                      <a:pt x="3037" y="2242"/>
                    </a:lnTo>
                    <a:lnTo>
                      <a:pt x="3037" y="2240"/>
                    </a:lnTo>
                    <a:lnTo>
                      <a:pt x="3035" y="2239"/>
                    </a:lnTo>
                    <a:lnTo>
                      <a:pt x="3033" y="2240"/>
                    </a:lnTo>
                    <a:lnTo>
                      <a:pt x="3033" y="2237"/>
                    </a:lnTo>
                    <a:lnTo>
                      <a:pt x="3037" y="2232"/>
                    </a:lnTo>
                    <a:lnTo>
                      <a:pt x="3039" y="2230"/>
                    </a:lnTo>
                    <a:lnTo>
                      <a:pt x="3039" y="2228"/>
                    </a:lnTo>
                    <a:lnTo>
                      <a:pt x="3037" y="2228"/>
                    </a:lnTo>
                    <a:lnTo>
                      <a:pt x="3033" y="2228"/>
                    </a:lnTo>
                    <a:lnTo>
                      <a:pt x="3030" y="2226"/>
                    </a:lnTo>
                    <a:lnTo>
                      <a:pt x="3030" y="2230"/>
                    </a:lnTo>
                    <a:lnTo>
                      <a:pt x="3030" y="2232"/>
                    </a:lnTo>
                    <a:lnTo>
                      <a:pt x="3032" y="2233"/>
                    </a:lnTo>
                    <a:lnTo>
                      <a:pt x="3030" y="2235"/>
                    </a:lnTo>
                    <a:lnTo>
                      <a:pt x="3030" y="2237"/>
                    </a:lnTo>
                    <a:lnTo>
                      <a:pt x="3025" y="2244"/>
                    </a:lnTo>
                    <a:lnTo>
                      <a:pt x="3023" y="2246"/>
                    </a:lnTo>
                    <a:lnTo>
                      <a:pt x="3021" y="2249"/>
                    </a:lnTo>
                    <a:lnTo>
                      <a:pt x="3021" y="2251"/>
                    </a:lnTo>
                    <a:lnTo>
                      <a:pt x="3018" y="2254"/>
                    </a:lnTo>
                    <a:lnTo>
                      <a:pt x="3014" y="2256"/>
                    </a:lnTo>
                    <a:lnTo>
                      <a:pt x="3012" y="2253"/>
                    </a:lnTo>
                    <a:lnTo>
                      <a:pt x="3011" y="2253"/>
                    </a:lnTo>
                    <a:lnTo>
                      <a:pt x="3011" y="2254"/>
                    </a:lnTo>
                    <a:lnTo>
                      <a:pt x="3011" y="2258"/>
                    </a:lnTo>
                    <a:lnTo>
                      <a:pt x="3009" y="2263"/>
                    </a:lnTo>
                    <a:lnTo>
                      <a:pt x="3005" y="2267"/>
                    </a:lnTo>
                    <a:lnTo>
                      <a:pt x="3004" y="2265"/>
                    </a:lnTo>
                    <a:lnTo>
                      <a:pt x="3004" y="2263"/>
                    </a:lnTo>
                    <a:lnTo>
                      <a:pt x="3002" y="2260"/>
                    </a:lnTo>
                    <a:lnTo>
                      <a:pt x="3000" y="2258"/>
                    </a:lnTo>
                    <a:lnTo>
                      <a:pt x="2999" y="2256"/>
                    </a:lnTo>
                    <a:lnTo>
                      <a:pt x="2999" y="2254"/>
                    </a:lnTo>
                    <a:lnTo>
                      <a:pt x="2997" y="2254"/>
                    </a:lnTo>
                    <a:lnTo>
                      <a:pt x="2997" y="2251"/>
                    </a:lnTo>
                    <a:lnTo>
                      <a:pt x="2997" y="2247"/>
                    </a:lnTo>
                    <a:lnTo>
                      <a:pt x="2997" y="2246"/>
                    </a:lnTo>
                    <a:lnTo>
                      <a:pt x="2999" y="2246"/>
                    </a:lnTo>
                    <a:lnTo>
                      <a:pt x="2999" y="2240"/>
                    </a:lnTo>
                    <a:lnTo>
                      <a:pt x="2999" y="2237"/>
                    </a:lnTo>
                    <a:lnTo>
                      <a:pt x="2999" y="2235"/>
                    </a:lnTo>
                    <a:lnTo>
                      <a:pt x="2999" y="2233"/>
                    </a:lnTo>
                    <a:lnTo>
                      <a:pt x="2999" y="2230"/>
                    </a:lnTo>
                    <a:lnTo>
                      <a:pt x="2999" y="2228"/>
                    </a:lnTo>
                    <a:lnTo>
                      <a:pt x="3000" y="2230"/>
                    </a:lnTo>
                    <a:lnTo>
                      <a:pt x="3000" y="2233"/>
                    </a:lnTo>
                    <a:lnTo>
                      <a:pt x="3002" y="2233"/>
                    </a:lnTo>
                    <a:lnTo>
                      <a:pt x="3004" y="2233"/>
                    </a:lnTo>
                    <a:lnTo>
                      <a:pt x="3004" y="2232"/>
                    </a:lnTo>
                    <a:lnTo>
                      <a:pt x="3005" y="2230"/>
                    </a:lnTo>
                    <a:lnTo>
                      <a:pt x="3005" y="2228"/>
                    </a:lnTo>
                    <a:lnTo>
                      <a:pt x="3005" y="2226"/>
                    </a:lnTo>
                    <a:lnTo>
                      <a:pt x="3009" y="2226"/>
                    </a:lnTo>
                    <a:lnTo>
                      <a:pt x="3011" y="2228"/>
                    </a:lnTo>
                    <a:lnTo>
                      <a:pt x="3012" y="2226"/>
                    </a:lnTo>
                    <a:lnTo>
                      <a:pt x="3016" y="2221"/>
                    </a:lnTo>
                    <a:lnTo>
                      <a:pt x="3021" y="2213"/>
                    </a:lnTo>
                    <a:lnTo>
                      <a:pt x="3023" y="2202"/>
                    </a:lnTo>
                    <a:lnTo>
                      <a:pt x="3028" y="2199"/>
                    </a:lnTo>
                    <a:lnTo>
                      <a:pt x="3028" y="2200"/>
                    </a:lnTo>
                    <a:lnTo>
                      <a:pt x="3032" y="2197"/>
                    </a:lnTo>
                    <a:lnTo>
                      <a:pt x="3037" y="2192"/>
                    </a:lnTo>
                    <a:lnTo>
                      <a:pt x="3037" y="2190"/>
                    </a:lnTo>
                    <a:lnTo>
                      <a:pt x="3037" y="2188"/>
                    </a:lnTo>
                    <a:lnTo>
                      <a:pt x="3035" y="2188"/>
                    </a:lnTo>
                    <a:lnTo>
                      <a:pt x="3033" y="2188"/>
                    </a:lnTo>
                    <a:lnTo>
                      <a:pt x="3030" y="2193"/>
                    </a:lnTo>
                    <a:lnTo>
                      <a:pt x="3028" y="2193"/>
                    </a:lnTo>
                    <a:lnTo>
                      <a:pt x="3025" y="2195"/>
                    </a:lnTo>
                    <a:lnTo>
                      <a:pt x="3018" y="2199"/>
                    </a:lnTo>
                    <a:lnTo>
                      <a:pt x="3016" y="2211"/>
                    </a:lnTo>
                    <a:lnTo>
                      <a:pt x="3016" y="2213"/>
                    </a:lnTo>
                    <a:lnTo>
                      <a:pt x="3012" y="2214"/>
                    </a:lnTo>
                    <a:lnTo>
                      <a:pt x="3011" y="2214"/>
                    </a:lnTo>
                    <a:lnTo>
                      <a:pt x="3009" y="2213"/>
                    </a:lnTo>
                    <a:lnTo>
                      <a:pt x="3005" y="2211"/>
                    </a:lnTo>
                    <a:lnTo>
                      <a:pt x="3002" y="2214"/>
                    </a:lnTo>
                    <a:lnTo>
                      <a:pt x="3002" y="2216"/>
                    </a:lnTo>
                    <a:lnTo>
                      <a:pt x="3002" y="2218"/>
                    </a:lnTo>
                    <a:lnTo>
                      <a:pt x="3000" y="2218"/>
                    </a:lnTo>
                    <a:lnTo>
                      <a:pt x="2997" y="2218"/>
                    </a:lnTo>
                    <a:lnTo>
                      <a:pt x="2997" y="2216"/>
                    </a:lnTo>
                    <a:lnTo>
                      <a:pt x="2997" y="2214"/>
                    </a:lnTo>
                    <a:lnTo>
                      <a:pt x="2997" y="2213"/>
                    </a:lnTo>
                    <a:lnTo>
                      <a:pt x="2999" y="2211"/>
                    </a:lnTo>
                    <a:lnTo>
                      <a:pt x="3000" y="2206"/>
                    </a:lnTo>
                    <a:lnTo>
                      <a:pt x="3000" y="2197"/>
                    </a:lnTo>
                    <a:lnTo>
                      <a:pt x="3000" y="2190"/>
                    </a:lnTo>
                    <a:lnTo>
                      <a:pt x="2999" y="2188"/>
                    </a:lnTo>
                    <a:lnTo>
                      <a:pt x="2995" y="2188"/>
                    </a:lnTo>
                    <a:lnTo>
                      <a:pt x="2992" y="2188"/>
                    </a:lnTo>
                    <a:lnTo>
                      <a:pt x="2992" y="2190"/>
                    </a:lnTo>
                    <a:lnTo>
                      <a:pt x="2990" y="2190"/>
                    </a:lnTo>
                    <a:lnTo>
                      <a:pt x="2990" y="2185"/>
                    </a:lnTo>
                    <a:lnTo>
                      <a:pt x="2990" y="2181"/>
                    </a:lnTo>
                    <a:lnTo>
                      <a:pt x="2990" y="2176"/>
                    </a:lnTo>
                    <a:lnTo>
                      <a:pt x="2993" y="2169"/>
                    </a:lnTo>
                    <a:lnTo>
                      <a:pt x="2997" y="2167"/>
                    </a:lnTo>
                    <a:lnTo>
                      <a:pt x="2999" y="2169"/>
                    </a:lnTo>
                    <a:lnTo>
                      <a:pt x="3000" y="2169"/>
                    </a:lnTo>
                    <a:lnTo>
                      <a:pt x="3002" y="2169"/>
                    </a:lnTo>
                    <a:lnTo>
                      <a:pt x="3004" y="2165"/>
                    </a:lnTo>
                    <a:lnTo>
                      <a:pt x="3004" y="2164"/>
                    </a:lnTo>
                    <a:lnTo>
                      <a:pt x="3005" y="2164"/>
                    </a:lnTo>
                    <a:lnTo>
                      <a:pt x="3009" y="2160"/>
                    </a:lnTo>
                    <a:lnTo>
                      <a:pt x="3011" y="2160"/>
                    </a:lnTo>
                    <a:lnTo>
                      <a:pt x="3016" y="2160"/>
                    </a:lnTo>
                    <a:lnTo>
                      <a:pt x="3018" y="2164"/>
                    </a:lnTo>
                    <a:lnTo>
                      <a:pt x="3018" y="2165"/>
                    </a:lnTo>
                    <a:lnTo>
                      <a:pt x="3018" y="2167"/>
                    </a:lnTo>
                    <a:lnTo>
                      <a:pt x="3016" y="2167"/>
                    </a:lnTo>
                    <a:lnTo>
                      <a:pt x="3018" y="2169"/>
                    </a:lnTo>
                    <a:lnTo>
                      <a:pt x="3019" y="2167"/>
                    </a:lnTo>
                    <a:lnTo>
                      <a:pt x="3021" y="2164"/>
                    </a:lnTo>
                    <a:lnTo>
                      <a:pt x="3021" y="2158"/>
                    </a:lnTo>
                    <a:lnTo>
                      <a:pt x="3025" y="2146"/>
                    </a:lnTo>
                    <a:lnTo>
                      <a:pt x="3026" y="2146"/>
                    </a:lnTo>
                    <a:lnTo>
                      <a:pt x="3032" y="2153"/>
                    </a:lnTo>
                    <a:lnTo>
                      <a:pt x="3032" y="2155"/>
                    </a:lnTo>
                    <a:lnTo>
                      <a:pt x="3030" y="2158"/>
                    </a:lnTo>
                    <a:lnTo>
                      <a:pt x="3030" y="2160"/>
                    </a:lnTo>
                    <a:lnTo>
                      <a:pt x="3030" y="2162"/>
                    </a:lnTo>
                    <a:lnTo>
                      <a:pt x="3030" y="2164"/>
                    </a:lnTo>
                    <a:lnTo>
                      <a:pt x="3032" y="2162"/>
                    </a:lnTo>
                    <a:lnTo>
                      <a:pt x="3033" y="2162"/>
                    </a:lnTo>
                    <a:lnTo>
                      <a:pt x="3033" y="2160"/>
                    </a:lnTo>
                    <a:lnTo>
                      <a:pt x="3033" y="2153"/>
                    </a:lnTo>
                    <a:lnTo>
                      <a:pt x="3033" y="2151"/>
                    </a:lnTo>
                    <a:lnTo>
                      <a:pt x="3032" y="2150"/>
                    </a:lnTo>
                    <a:lnTo>
                      <a:pt x="3030" y="2148"/>
                    </a:lnTo>
                    <a:lnTo>
                      <a:pt x="3028" y="2143"/>
                    </a:lnTo>
                    <a:lnTo>
                      <a:pt x="3030" y="2137"/>
                    </a:lnTo>
                    <a:lnTo>
                      <a:pt x="3030" y="2136"/>
                    </a:lnTo>
                    <a:lnTo>
                      <a:pt x="3032" y="2136"/>
                    </a:lnTo>
                    <a:lnTo>
                      <a:pt x="3033" y="2134"/>
                    </a:lnTo>
                    <a:lnTo>
                      <a:pt x="3037" y="2132"/>
                    </a:lnTo>
                    <a:lnTo>
                      <a:pt x="3039" y="2130"/>
                    </a:lnTo>
                    <a:lnTo>
                      <a:pt x="3039" y="2129"/>
                    </a:lnTo>
                    <a:lnTo>
                      <a:pt x="3039" y="2127"/>
                    </a:lnTo>
                    <a:lnTo>
                      <a:pt x="3037" y="2127"/>
                    </a:lnTo>
                    <a:lnTo>
                      <a:pt x="3035" y="2127"/>
                    </a:lnTo>
                    <a:lnTo>
                      <a:pt x="3033" y="2127"/>
                    </a:lnTo>
                    <a:lnTo>
                      <a:pt x="3033" y="2125"/>
                    </a:lnTo>
                    <a:lnTo>
                      <a:pt x="3032" y="2125"/>
                    </a:lnTo>
                    <a:lnTo>
                      <a:pt x="3030" y="2125"/>
                    </a:lnTo>
                    <a:lnTo>
                      <a:pt x="3028" y="2124"/>
                    </a:lnTo>
                    <a:lnTo>
                      <a:pt x="3026" y="2120"/>
                    </a:lnTo>
                    <a:lnTo>
                      <a:pt x="3026" y="2118"/>
                    </a:lnTo>
                    <a:lnTo>
                      <a:pt x="3028" y="2117"/>
                    </a:lnTo>
                    <a:lnTo>
                      <a:pt x="3035" y="2113"/>
                    </a:lnTo>
                    <a:lnTo>
                      <a:pt x="3040" y="2111"/>
                    </a:lnTo>
                    <a:lnTo>
                      <a:pt x="3040" y="2110"/>
                    </a:lnTo>
                    <a:lnTo>
                      <a:pt x="3039" y="2110"/>
                    </a:lnTo>
                    <a:lnTo>
                      <a:pt x="3037" y="2108"/>
                    </a:lnTo>
                    <a:lnTo>
                      <a:pt x="3032" y="2111"/>
                    </a:lnTo>
                    <a:lnTo>
                      <a:pt x="3030" y="2111"/>
                    </a:lnTo>
                    <a:lnTo>
                      <a:pt x="3030" y="2113"/>
                    </a:lnTo>
                    <a:lnTo>
                      <a:pt x="3028" y="2113"/>
                    </a:lnTo>
                    <a:lnTo>
                      <a:pt x="3026" y="2113"/>
                    </a:lnTo>
                    <a:lnTo>
                      <a:pt x="3023" y="2108"/>
                    </a:lnTo>
                    <a:lnTo>
                      <a:pt x="3018" y="2099"/>
                    </a:lnTo>
                    <a:lnTo>
                      <a:pt x="3018" y="2096"/>
                    </a:lnTo>
                    <a:lnTo>
                      <a:pt x="3019" y="2094"/>
                    </a:lnTo>
                    <a:lnTo>
                      <a:pt x="3018" y="2090"/>
                    </a:lnTo>
                    <a:lnTo>
                      <a:pt x="3018" y="2089"/>
                    </a:lnTo>
                    <a:lnTo>
                      <a:pt x="3016" y="2087"/>
                    </a:lnTo>
                    <a:lnTo>
                      <a:pt x="3016" y="2082"/>
                    </a:lnTo>
                    <a:lnTo>
                      <a:pt x="3018" y="2078"/>
                    </a:lnTo>
                    <a:lnTo>
                      <a:pt x="3021" y="2078"/>
                    </a:lnTo>
                    <a:lnTo>
                      <a:pt x="3025" y="2076"/>
                    </a:lnTo>
                    <a:lnTo>
                      <a:pt x="3025" y="2071"/>
                    </a:lnTo>
                    <a:lnTo>
                      <a:pt x="3025" y="2069"/>
                    </a:lnTo>
                    <a:lnTo>
                      <a:pt x="3023" y="2069"/>
                    </a:lnTo>
                    <a:lnTo>
                      <a:pt x="3023" y="2071"/>
                    </a:lnTo>
                    <a:lnTo>
                      <a:pt x="3019" y="2073"/>
                    </a:lnTo>
                    <a:lnTo>
                      <a:pt x="3018" y="2071"/>
                    </a:lnTo>
                    <a:lnTo>
                      <a:pt x="3016" y="2069"/>
                    </a:lnTo>
                    <a:lnTo>
                      <a:pt x="3014" y="2073"/>
                    </a:lnTo>
                    <a:lnTo>
                      <a:pt x="3014" y="2069"/>
                    </a:lnTo>
                    <a:lnTo>
                      <a:pt x="3012" y="2064"/>
                    </a:lnTo>
                    <a:lnTo>
                      <a:pt x="3009" y="2062"/>
                    </a:lnTo>
                    <a:lnTo>
                      <a:pt x="3007" y="2062"/>
                    </a:lnTo>
                    <a:lnTo>
                      <a:pt x="3005" y="2061"/>
                    </a:lnTo>
                    <a:lnTo>
                      <a:pt x="3005" y="2059"/>
                    </a:lnTo>
                    <a:lnTo>
                      <a:pt x="3005" y="2057"/>
                    </a:lnTo>
                    <a:lnTo>
                      <a:pt x="3007" y="2057"/>
                    </a:lnTo>
                    <a:lnTo>
                      <a:pt x="3005" y="2055"/>
                    </a:lnTo>
                    <a:lnTo>
                      <a:pt x="2999" y="2055"/>
                    </a:lnTo>
                    <a:lnTo>
                      <a:pt x="2993" y="2047"/>
                    </a:lnTo>
                    <a:lnTo>
                      <a:pt x="2992" y="2043"/>
                    </a:lnTo>
                    <a:lnTo>
                      <a:pt x="2993" y="2036"/>
                    </a:lnTo>
                    <a:lnTo>
                      <a:pt x="2993" y="2035"/>
                    </a:lnTo>
                    <a:lnTo>
                      <a:pt x="2995" y="2033"/>
                    </a:lnTo>
                    <a:lnTo>
                      <a:pt x="2999" y="2031"/>
                    </a:lnTo>
                    <a:lnTo>
                      <a:pt x="3000" y="2031"/>
                    </a:lnTo>
                    <a:lnTo>
                      <a:pt x="3000" y="2033"/>
                    </a:lnTo>
                    <a:lnTo>
                      <a:pt x="3002" y="2035"/>
                    </a:lnTo>
                    <a:lnTo>
                      <a:pt x="3004" y="2035"/>
                    </a:lnTo>
                    <a:lnTo>
                      <a:pt x="3009" y="2036"/>
                    </a:lnTo>
                    <a:lnTo>
                      <a:pt x="3011" y="2036"/>
                    </a:lnTo>
                    <a:lnTo>
                      <a:pt x="3012" y="2033"/>
                    </a:lnTo>
                    <a:lnTo>
                      <a:pt x="3011" y="2033"/>
                    </a:lnTo>
                    <a:lnTo>
                      <a:pt x="3009" y="2031"/>
                    </a:lnTo>
                    <a:lnTo>
                      <a:pt x="3007" y="2031"/>
                    </a:lnTo>
                    <a:lnTo>
                      <a:pt x="3005" y="2029"/>
                    </a:lnTo>
                    <a:lnTo>
                      <a:pt x="3004" y="2026"/>
                    </a:lnTo>
                    <a:lnTo>
                      <a:pt x="3002" y="2024"/>
                    </a:lnTo>
                    <a:lnTo>
                      <a:pt x="3002" y="2022"/>
                    </a:lnTo>
                    <a:lnTo>
                      <a:pt x="3004" y="2022"/>
                    </a:lnTo>
                    <a:lnTo>
                      <a:pt x="3004" y="2021"/>
                    </a:lnTo>
                    <a:lnTo>
                      <a:pt x="3004" y="2014"/>
                    </a:lnTo>
                    <a:lnTo>
                      <a:pt x="3005" y="2010"/>
                    </a:lnTo>
                    <a:lnTo>
                      <a:pt x="3005" y="2008"/>
                    </a:lnTo>
                    <a:lnTo>
                      <a:pt x="3007" y="2003"/>
                    </a:lnTo>
                    <a:lnTo>
                      <a:pt x="3009" y="2003"/>
                    </a:lnTo>
                    <a:lnTo>
                      <a:pt x="3011" y="2003"/>
                    </a:lnTo>
                    <a:lnTo>
                      <a:pt x="3011" y="2001"/>
                    </a:lnTo>
                    <a:lnTo>
                      <a:pt x="3011" y="2000"/>
                    </a:lnTo>
                    <a:lnTo>
                      <a:pt x="3009" y="2000"/>
                    </a:lnTo>
                    <a:lnTo>
                      <a:pt x="3009" y="2001"/>
                    </a:lnTo>
                    <a:lnTo>
                      <a:pt x="3007" y="2001"/>
                    </a:lnTo>
                    <a:lnTo>
                      <a:pt x="3005" y="2001"/>
                    </a:lnTo>
                    <a:lnTo>
                      <a:pt x="3005" y="2000"/>
                    </a:lnTo>
                    <a:lnTo>
                      <a:pt x="3004" y="1998"/>
                    </a:lnTo>
                    <a:lnTo>
                      <a:pt x="3002" y="1993"/>
                    </a:lnTo>
                    <a:lnTo>
                      <a:pt x="3002" y="1991"/>
                    </a:lnTo>
                    <a:lnTo>
                      <a:pt x="3004" y="1989"/>
                    </a:lnTo>
                    <a:lnTo>
                      <a:pt x="3007" y="1982"/>
                    </a:lnTo>
                    <a:lnTo>
                      <a:pt x="3012" y="1984"/>
                    </a:lnTo>
                    <a:lnTo>
                      <a:pt x="3012" y="1986"/>
                    </a:lnTo>
                    <a:lnTo>
                      <a:pt x="3014" y="1987"/>
                    </a:lnTo>
                    <a:lnTo>
                      <a:pt x="3014" y="1989"/>
                    </a:lnTo>
                    <a:lnTo>
                      <a:pt x="3016" y="1989"/>
                    </a:lnTo>
                    <a:lnTo>
                      <a:pt x="3018" y="1991"/>
                    </a:lnTo>
                    <a:lnTo>
                      <a:pt x="3019" y="1993"/>
                    </a:lnTo>
                    <a:lnTo>
                      <a:pt x="3026" y="2003"/>
                    </a:lnTo>
                    <a:lnTo>
                      <a:pt x="3028" y="2007"/>
                    </a:lnTo>
                    <a:lnTo>
                      <a:pt x="3030" y="2007"/>
                    </a:lnTo>
                    <a:lnTo>
                      <a:pt x="3030" y="2005"/>
                    </a:lnTo>
                    <a:lnTo>
                      <a:pt x="3028" y="1998"/>
                    </a:lnTo>
                    <a:lnTo>
                      <a:pt x="3026" y="1996"/>
                    </a:lnTo>
                    <a:lnTo>
                      <a:pt x="3025" y="1994"/>
                    </a:lnTo>
                    <a:lnTo>
                      <a:pt x="3018" y="1984"/>
                    </a:lnTo>
                    <a:lnTo>
                      <a:pt x="3016" y="1979"/>
                    </a:lnTo>
                    <a:lnTo>
                      <a:pt x="3016" y="1977"/>
                    </a:lnTo>
                    <a:lnTo>
                      <a:pt x="3018" y="1977"/>
                    </a:lnTo>
                    <a:lnTo>
                      <a:pt x="3019" y="1968"/>
                    </a:lnTo>
                    <a:lnTo>
                      <a:pt x="3018" y="1966"/>
                    </a:lnTo>
                    <a:lnTo>
                      <a:pt x="3016" y="1968"/>
                    </a:lnTo>
                    <a:lnTo>
                      <a:pt x="3014" y="1968"/>
                    </a:lnTo>
                    <a:lnTo>
                      <a:pt x="3012" y="1972"/>
                    </a:lnTo>
                    <a:lnTo>
                      <a:pt x="3012" y="1973"/>
                    </a:lnTo>
                    <a:lnTo>
                      <a:pt x="3011" y="1973"/>
                    </a:lnTo>
                    <a:lnTo>
                      <a:pt x="3009" y="1972"/>
                    </a:lnTo>
                    <a:lnTo>
                      <a:pt x="3004" y="1965"/>
                    </a:lnTo>
                    <a:lnTo>
                      <a:pt x="3002" y="1942"/>
                    </a:lnTo>
                    <a:lnTo>
                      <a:pt x="3000" y="1937"/>
                    </a:lnTo>
                    <a:lnTo>
                      <a:pt x="3000" y="1935"/>
                    </a:lnTo>
                    <a:lnTo>
                      <a:pt x="3000" y="1932"/>
                    </a:lnTo>
                    <a:lnTo>
                      <a:pt x="3002" y="1921"/>
                    </a:lnTo>
                    <a:lnTo>
                      <a:pt x="2979" y="1907"/>
                    </a:lnTo>
                    <a:lnTo>
                      <a:pt x="2976" y="1897"/>
                    </a:lnTo>
                    <a:lnTo>
                      <a:pt x="2972" y="1884"/>
                    </a:lnTo>
                    <a:lnTo>
                      <a:pt x="2965" y="1863"/>
                    </a:lnTo>
                    <a:lnTo>
                      <a:pt x="2978" y="1816"/>
                    </a:lnTo>
                    <a:lnTo>
                      <a:pt x="2979" y="1808"/>
                    </a:lnTo>
                    <a:lnTo>
                      <a:pt x="2983" y="1809"/>
                    </a:lnTo>
                    <a:lnTo>
                      <a:pt x="2983" y="1808"/>
                    </a:lnTo>
                    <a:lnTo>
                      <a:pt x="2985" y="1797"/>
                    </a:lnTo>
                    <a:lnTo>
                      <a:pt x="2986" y="1792"/>
                    </a:lnTo>
                    <a:lnTo>
                      <a:pt x="2986" y="1783"/>
                    </a:lnTo>
                    <a:lnTo>
                      <a:pt x="2985" y="1774"/>
                    </a:lnTo>
                    <a:lnTo>
                      <a:pt x="2985" y="1766"/>
                    </a:lnTo>
                    <a:lnTo>
                      <a:pt x="2985" y="1767"/>
                    </a:lnTo>
                    <a:lnTo>
                      <a:pt x="2983" y="1771"/>
                    </a:lnTo>
                    <a:lnTo>
                      <a:pt x="2981" y="1774"/>
                    </a:lnTo>
                    <a:lnTo>
                      <a:pt x="2981" y="1778"/>
                    </a:lnTo>
                    <a:lnTo>
                      <a:pt x="2983" y="1780"/>
                    </a:lnTo>
                    <a:lnTo>
                      <a:pt x="2983" y="1783"/>
                    </a:lnTo>
                    <a:lnTo>
                      <a:pt x="2983" y="1787"/>
                    </a:lnTo>
                    <a:lnTo>
                      <a:pt x="2978" y="1792"/>
                    </a:lnTo>
                    <a:lnTo>
                      <a:pt x="2976" y="1795"/>
                    </a:lnTo>
                    <a:lnTo>
                      <a:pt x="2974" y="1799"/>
                    </a:lnTo>
                    <a:lnTo>
                      <a:pt x="2976" y="1801"/>
                    </a:lnTo>
                    <a:lnTo>
                      <a:pt x="2976" y="1802"/>
                    </a:lnTo>
                    <a:lnTo>
                      <a:pt x="2974" y="1808"/>
                    </a:lnTo>
                    <a:lnTo>
                      <a:pt x="2972" y="1813"/>
                    </a:lnTo>
                    <a:lnTo>
                      <a:pt x="2972" y="1815"/>
                    </a:lnTo>
                    <a:lnTo>
                      <a:pt x="2971" y="1815"/>
                    </a:lnTo>
                    <a:lnTo>
                      <a:pt x="2969" y="1815"/>
                    </a:lnTo>
                    <a:lnTo>
                      <a:pt x="2969" y="1823"/>
                    </a:lnTo>
                    <a:lnTo>
                      <a:pt x="2969" y="1825"/>
                    </a:lnTo>
                    <a:lnTo>
                      <a:pt x="2969" y="1827"/>
                    </a:lnTo>
                    <a:lnTo>
                      <a:pt x="2969" y="1829"/>
                    </a:lnTo>
                    <a:lnTo>
                      <a:pt x="2967" y="1834"/>
                    </a:lnTo>
                    <a:lnTo>
                      <a:pt x="2967" y="1850"/>
                    </a:lnTo>
                    <a:lnTo>
                      <a:pt x="2965" y="1851"/>
                    </a:lnTo>
                    <a:lnTo>
                      <a:pt x="2965" y="1853"/>
                    </a:lnTo>
                    <a:lnTo>
                      <a:pt x="2965" y="1851"/>
                    </a:lnTo>
                    <a:lnTo>
                      <a:pt x="2964" y="1850"/>
                    </a:lnTo>
                    <a:lnTo>
                      <a:pt x="2962" y="1851"/>
                    </a:lnTo>
                    <a:lnTo>
                      <a:pt x="2962" y="1856"/>
                    </a:lnTo>
                    <a:lnTo>
                      <a:pt x="2962" y="1862"/>
                    </a:lnTo>
                    <a:lnTo>
                      <a:pt x="2962" y="1870"/>
                    </a:lnTo>
                    <a:lnTo>
                      <a:pt x="2958" y="1879"/>
                    </a:lnTo>
                    <a:lnTo>
                      <a:pt x="2958" y="1884"/>
                    </a:lnTo>
                    <a:lnTo>
                      <a:pt x="2957" y="1886"/>
                    </a:lnTo>
                    <a:lnTo>
                      <a:pt x="2957" y="1884"/>
                    </a:lnTo>
                    <a:lnTo>
                      <a:pt x="2955" y="1884"/>
                    </a:lnTo>
                    <a:lnTo>
                      <a:pt x="2953" y="1888"/>
                    </a:lnTo>
                    <a:lnTo>
                      <a:pt x="2951" y="1890"/>
                    </a:lnTo>
                    <a:lnTo>
                      <a:pt x="2951" y="1897"/>
                    </a:lnTo>
                    <a:lnTo>
                      <a:pt x="2951" y="1895"/>
                    </a:lnTo>
                    <a:lnTo>
                      <a:pt x="2950" y="1895"/>
                    </a:lnTo>
                    <a:lnTo>
                      <a:pt x="2948" y="1891"/>
                    </a:lnTo>
                    <a:lnTo>
                      <a:pt x="2944" y="1888"/>
                    </a:lnTo>
                    <a:lnTo>
                      <a:pt x="2943" y="1888"/>
                    </a:lnTo>
                    <a:lnTo>
                      <a:pt x="2941" y="1886"/>
                    </a:lnTo>
                    <a:lnTo>
                      <a:pt x="2941" y="1884"/>
                    </a:lnTo>
                    <a:lnTo>
                      <a:pt x="2939" y="1881"/>
                    </a:lnTo>
                    <a:lnTo>
                      <a:pt x="2939" y="1874"/>
                    </a:lnTo>
                    <a:lnTo>
                      <a:pt x="2939" y="1872"/>
                    </a:lnTo>
                    <a:lnTo>
                      <a:pt x="2941" y="1865"/>
                    </a:lnTo>
                    <a:lnTo>
                      <a:pt x="2939" y="1865"/>
                    </a:lnTo>
                    <a:lnTo>
                      <a:pt x="2936" y="1865"/>
                    </a:lnTo>
                    <a:lnTo>
                      <a:pt x="2936" y="1863"/>
                    </a:lnTo>
                    <a:lnTo>
                      <a:pt x="2934" y="1862"/>
                    </a:lnTo>
                    <a:lnTo>
                      <a:pt x="2932" y="1858"/>
                    </a:lnTo>
                    <a:lnTo>
                      <a:pt x="2932" y="1856"/>
                    </a:lnTo>
                    <a:lnTo>
                      <a:pt x="2925" y="1858"/>
                    </a:lnTo>
                    <a:lnTo>
                      <a:pt x="2918" y="1856"/>
                    </a:lnTo>
                    <a:lnTo>
                      <a:pt x="2915" y="1855"/>
                    </a:lnTo>
                    <a:lnTo>
                      <a:pt x="2913" y="1855"/>
                    </a:lnTo>
                    <a:lnTo>
                      <a:pt x="2916" y="1851"/>
                    </a:lnTo>
                    <a:lnTo>
                      <a:pt x="2918" y="1848"/>
                    </a:lnTo>
                    <a:lnTo>
                      <a:pt x="2918" y="1846"/>
                    </a:lnTo>
                    <a:lnTo>
                      <a:pt x="2916" y="1846"/>
                    </a:lnTo>
                    <a:lnTo>
                      <a:pt x="2916" y="1848"/>
                    </a:lnTo>
                    <a:lnTo>
                      <a:pt x="2915" y="1848"/>
                    </a:lnTo>
                    <a:lnTo>
                      <a:pt x="2913" y="1844"/>
                    </a:lnTo>
                    <a:lnTo>
                      <a:pt x="2913" y="1843"/>
                    </a:lnTo>
                    <a:lnTo>
                      <a:pt x="2915" y="1843"/>
                    </a:lnTo>
                    <a:lnTo>
                      <a:pt x="2916" y="1843"/>
                    </a:lnTo>
                    <a:lnTo>
                      <a:pt x="2918" y="1843"/>
                    </a:lnTo>
                    <a:lnTo>
                      <a:pt x="2920" y="1843"/>
                    </a:lnTo>
                    <a:lnTo>
                      <a:pt x="2922" y="1841"/>
                    </a:lnTo>
                    <a:lnTo>
                      <a:pt x="2922" y="1839"/>
                    </a:lnTo>
                    <a:lnTo>
                      <a:pt x="2922" y="1834"/>
                    </a:lnTo>
                    <a:lnTo>
                      <a:pt x="2925" y="1830"/>
                    </a:lnTo>
                    <a:lnTo>
                      <a:pt x="2923" y="1818"/>
                    </a:lnTo>
                    <a:lnTo>
                      <a:pt x="2925" y="1816"/>
                    </a:lnTo>
                    <a:lnTo>
                      <a:pt x="2925" y="1815"/>
                    </a:lnTo>
                    <a:lnTo>
                      <a:pt x="2925" y="1809"/>
                    </a:lnTo>
                    <a:lnTo>
                      <a:pt x="2925" y="1806"/>
                    </a:lnTo>
                    <a:lnTo>
                      <a:pt x="2925" y="1804"/>
                    </a:lnTo>
                    <a:lnTo>
                      <a:pt x="2929" y="1804"/>
                    </a:lnTo>
                    <a:lnTo>
                      <a:pt x="2932" y="1795"/>
                    </a:lnTo>
                    <a:lnTo>
                      <a:pt x="2932" y="1794"/>
                    </a:lnTo>
                    <a:lnTo>
                      <a:pt x="2930" y="1787"/>
                    </a:lnTo>
                    <a:lnTo>
                      <a:pt x="2929" y="1785"/>
                    </a:lnTo>
                    <a:lnTo>
                      <a:pt x="2929" y="1787"/>
                    </a:lnTo>
                    <a:lnTo>
                      <a:pt x="2929" y="1788"/>
                    </a:lnTo>
                    <a:lnTo>
                      <a:pt x="2929" y="1792"/>
                    </a:lnTo>
                    <a:lnTo>
                      <a:pt x="2927" y="1799"/>
                    </a:lnTo>
                    <a:lnTo>
                      <a:pt x="2918" y="1809"/>
                    </a:lnTo>
                    <a:lnTo>
                      <a:pt x="2915" y="1808"/>
                    </a:lnTo>
                    <a:lnTo>
                      <a:pt x="2913" y="1808"/>
                    </a:lnTo>
                    <a:lnTo>
                      <a:pt x="2908" y="1797"/>
                    </a:lnTo>
                    <a:lnTo>
                      <a:pt x="2906" y="1795"/>
                    </a:lnTo>
                    <a:lnTo>
                      <a:pt x="2904" y="1794"/>
                    </a:lnTo>
                    <a:lnTo>
                      <a:pt x="2904" y="1792"/>
                    </a:lnTo>
                    <a:lnTo>
                      <a:pt x="2906" y="1781"/>
                    </a:lnTo>
                    <a:lnTo>
                      <a:pt x="2908" y="1780"/>
                    </a:lnTo>
                    <a:lnTo>
                      <a:pt x="2908" y="1776"/>
                    </a:lnTo>
                    <a:lnTo>
                      <a:pt x="2906" y="1778"/>
                    </a:lnTo>
                    <a:lnTo>
                      <a:pt x="2904" y="1778"/>
                    </a:lnTo>
                    <a:lnTo>
                      <a:pt x="2904" y="1780"/>
                    </a:lnTo>
                    <a:lnTo>
                      <a:pt x="2903" y="1781"/>
                    </a:lnTo>
                    <a:lnTo>
                      <a:pt x="2899" y="1783"/>
                    </a:lnTo>
                    <a:lnTo>
                      <a:pt x="2897" y="1781"/>
                    </a:lnTo>
                    <a:lnTo>
                      <a:pt x="2897" y="1780"/>
                    </a:lnTo>
                    <a:lnTo>
                      <a:pt x="2896" y="1778"/>
                    </a:lnTo>
                    <a:lnTo>
                      <a:pt x="2896" y="1776"/>
                    </a:lnTo>
                    <a:lnTo>
                      <a:pt x="2894" y="1774"/>
                    </a:lnTo>
                    <a:lnTo>
                      <a:pt x="2892" y="1774"/>
                    </a:lnTo>
                    <a:lnTo>
                      <a:pt x="2892" y="1776"/>
                    </a:lnTo>
                    <a:lnTo>
                      <a:pt x="2889" y="1774"/>
                    </a:lnTo>
                    <a:lnTo>
                      <a:pt x="2889" y="1773"/>
                    </a:lnTo>
                    <a:lnTo>
                      <a:pt x="2890" y="1773"/>
                    </a:lnTo>
                    <a:lnTo>
                      <a:pt x="2889" y="1769"/>
                    </a:lnTo>
                    <a:lnTo>
                      <a:pt x="2887" y="1769"/>
                    </a:lnTo>
                    <a:lnTo>
                      <a:pt x="2887" y="1771"/>
                    </a:lnTo>
                    <a:lnTo>
                      <a:pt x="2883" y="1773"/>
                    </a:lnTo>
                    <a:lnTo>
                      <a:pt x="2883" y="1774"/>
                    </a:lnTo>
                    <a:lnTo>
                      <a:pt x="2887" y="1778"/>
                    </a:lnTo>
                    <a:lnTo>
                      <a:pt x="2890" y="1781"/>
                    </a:lnTo>
                    <a:lnTo>
                      <a:pt x="2892" y="1781"/>
                    </a:lnTo>
                    <a:lnTo>
                      <a:pt x="2896" y="1785"/>
                    </a:lnTo>
                    <a:lnTo>
                      <a:pt x="2897" y="1788"/>
                    </a:lnTo>
                    <a:lnTo>
                      <a:pt x="2899" y="1790"/>
                    </a:lnTo>
                    <a:lnTo>
                      <a:pt x="2901" y="1794"/>
                    </a:lnTo>
                    <a:lnTo>
                      <a:pt x="2903" y="1799"/>
                    </a:lnTo>
                    <a:lnTo>
                      <a:pt x="2904" y="1811"/>
                    </a:lnTo>
                    <a:lnTo>
                      <a:pt x="2904" y="1813"/>
                    </a:lnTo>
                    <a:lnTo>
                      <a:pt x="2903" y="1813"/>
                    </a:lnTo>
                    <a:lnTo>
                      <a:pt x="2901" y="1815"/>
                    </a:lnTo>
                    <a:lnTo>
                      <a:pt x="2899" y="1815"/>
                    </a:lnTo>
                    <a:lnTo>
                      <a:pt x="2897" y="1815"/>
                    </a:lnTo>
                    <a:lnTo>
                      <a:pt x="2894" y="1816"/>
                    </a:lnTo>
                    <a:lnTo>
                      <a:pt x="2896" y="1818"/>
                    </a:lnTo>
                    <a:lnTo>
                      <a:pt x="2901" y="1816"/>
                    </a:lnTo>
                    <a:lnTo>
                      <a:pt x="2903" y="1816"/>
                    </a:lnTo>
                    <a:lnTo>
                      <a:pt x="2904" y="1815"/>
                    </a:lnTo>
                    <a:lnTo>
                      <a:pt x="2906" y="1815"/>
                    </a:lnTo>
                    <a:lnTo>
                      <a:pt x="2909" y="1816"/>
                    </a:lnTo>
                    <a:lnTo>
                      <a:pt x="2911" y="1816"/>
                    </a:lnTo>
                    <a:lnTo>
                      <a:pt x="2911" y="1818"/>
                    </a:lnTo>
                    <a:lnTo>
                      <a:pt x="2908" y="1827"/>
                    </a:lnTo>
                    <a:lnTo>
                      <a:pt x="2906" y="1832"/>
                    </a:lnTo>
                    <a:lnTo>
                      <a:pt x="2906" y="1834"/>
                    </a:lnTo>
                    <a:lnTo>
                      <a:pt x="2909" y="1837"/>
                    </a:lnTo>
                    <a:lnTo>
                      <a:pt x="2908" y="1841"/>
                    </a:lnTo>
                    <a:lnTo>
                      <a:pt x="2908" y="1844"/>
                    </a:lnTo>
                    <a:lnTo>
                      <a:pt x="2908" y="1846"/>
                    </a:lnTo>
                    <a:lnTo>
                      <a:pt x="2908" y="1848"/>
                    </a:lnTo>
                    <a:lnTo>
                      <a:pt x="2906" y="1853"/>
                    </a:lnTo>
                    <a:lnTo>
                      <a:pt x="2903" y="1855"/>
                    </a:lnTo>
                    <a:lnTo>
                      <a:pt x="2901" y="1855"/>
                    </a:lnTo>
                    <a:lnTo>
                      <a:pt x="2890" y="1853"/>
                    </a:lnTo>
                    <a:lnTo>
                      <a:pt x="2890" y="1851"/>
                    </a:lnTo>
                    <a:lnTo>
                      <a:pt x="2890" y="1850"/>
                    </a:lnTo>
                    <a:lnTo>
                      <a:pt x="2892" y="1850"/>
                    </a:lnTo>
                    <a:lnTo>
                      <a:pt x="2894" y="1848"/>
                    </a:lnTo>
                    <a:lnTo>
                      <a:pt x="2892" y="1848"/>
                    </a:lnTo>
                    <a:lnTo>
                      <a:pt x="2890" y="1846"/>
                    </a:lnTo>
                    <a:lnTo>
                      <a:pt x="2887" y="1846"/>
                    </a:lnTo>
                    <a:lnTo>
                      <a:pt x="2887" y="1848"/>
                    </a:lnTo>
                    <a:lnTo>
                      <a:pt x="2887" y="1850"/>
                    </a:lnTo>
                    <a:lnTo>
                      <a:pt x="2885" y="1853"/>
                    </a:lnTo>
                    <a:lnTo>
                      <a:pt x="2883" y="1853"/>
                    </a:lnTo>
                    <a:lnTo>
                      <a:pt x="2880" y="1850"/>
                    </a:lnTo>
                    <a:lnTo>
                      <a:pt x="2878" y="1844"/>
                    </a:lnTo>
                    <a:lnTo>
                      <a:pt x="2876" y="1844"/>
                    </a:lnTo>
                    <a:lnTo>
                      <a:pt x="2875" y="1843"/>
                    </a:lnTo>
                    <a:lnTo>
                      <a:pt x="2873" y="1841"/>
                    </a:lnTo>
                    <a:lnTo>
                      <a:pt x="2873" y="1843"/>
                    </a:lnTo>
                    <a:lnTo>
                      <a:pt x="2871" y="1843"/>
                    </a:lnTo>
                    <a:lnTo>
                      <a:pt x="2871" y="1844"/>
                    </a:lnTo>
                    <a:lnTo>
                      <a:pt x="2873" y="1850"/>
                    </a:lnTo>
                    <a:lnTo>
                      <a:pt x="2873" y="1851"/>
                    </a:lnTo>
                    <a:lnTo>
                      <a:pt x="2871" y="1853"/>
                    </a:lnTo>
                    <a:lnTo>
                      <a:pt x="2869" y="1856"/>
                    </a:lnTo>
                    <a:lnTo>
                      <a:pt x="2868" y="1856"/>
                    </a:lnTo>
                    <a:lnTo>
                      <a:pt x="2866" y="1856"/>
                    </a:lnTo>
                    <a:lnTo>
                      <a:pt x="2864" y="1855"/>
                    </a:lnTo>
                    <a:lnTo>
                      <a:pt x="2862" y="1853"/>
                    </a:lnTo>
                    <a:lnTo>
                      <a:pt x="2862" y="1850"/>
                    </a:lnTo>
                    <a:lnTo>
                      <a:pt x="2862" y="1848"/>
                    </a:lnTo>
                    <a:lnTo>
                      <a:pt x="2864" y="1848"/>
                    </a:lnTo>
                    <a:lnTo>
                      <a:pt x="2864" y="1846"/>
                    </a:lnTo>
                    <a:lnTo>
                      <a:pt x="2862" y="1844"/>
                    </a:lnTo>
                    <a:lnTo>
                      <a:pt x="2859" y="1839"/>
                    </a:lnTo>
                    <a:lnTo>
                      <a:pt x="2861" y="1837"/>
                    </a:lnTo>
                    <a:lnTo>
                      <a:pt x="2857" y="1829"/>
                    </a:lnTo>
                    <a:lnTo>
                      <a:pt x="2855" y="1827"/>
                    </a:lnTo>
                    <a:lnTo>
                      <a:pt x="2855" y="1825"/>
                    </a:lnTo>
                    <a:lnTo>
                      <a:pt x="2850" y="1825"/>
                    </a:lnTo>
                    <a:lnTo>
                      <a:pt x="2848" y="1825"/>
                    </a:lnTo>
                    <a:lnTo>
                      <a:pt x="2848" y="1822"/>
                    </a:lnTo>
                    <a:lnTo>
                      <a:pt x="2847" y="1818"/>
                    </a:lnTo>
                    <a:lnTo>
                      <a:pt x="2845" y="1815"/>
                    </a:lnTo>
                    <a:lnTo>
                      <a:pt x="2843" y="1813"/>
                    </a:lnTo>
                    <a:lnTo>
                      <a:pt x="2841" y="1811"/>
                    </a:lnTo>
                    <a:lnTo>
                      <a:pt x="2838" y="1804"/>
                    </a:lnTo>
                    <a:lnTo>
                      <a:pt x="2836" y="1797"/>
                    </a:lnTo>
                    <a:lnTo>
                      <a:pt x="2833" y="1792"/>
                    </a:lnTo>
                    <a:lnTo>
                      <a:pt x="2833" y="1790"/>
                    </a:lnTo>
                    <a:lnTo>
                      <a:pt x="2831" y="1788"/>
                    </a:lnTo>
                    <a:lnTo>
                      <a:pt x="2829" y="1787"/>
                    </a:lnTo>
                    <a:lnTo>
                      <a:pt x="2829" y="1785"/>
                    </a:lnTo>
                    <a:lnTo>
                      <a:pt x="2831" y="1783"/>
                    </a:lnTo>
                    <a:lnTo>
                      <a:pt x="2831" y="1781"/>
                    </a:lnTo>
                    <a:lnTo>
                      <a:pt x="2827" y="1771"/>
                    </a:lnTo>
                    <a:lnTo>
                      <a:pt x="2826" y="1766"/>
                    </a:lnTo>
                    <a:lnTo>
                      <a:pt x="2824" y="1764"/>
                    </a:lnTo>
                    <a:lnTo>
                      <a:pt x="2824" y="1762"/>
                    </a:lnTo>
                    <a:lnTo>
                      <a:pt x="2824" y="1761"/>
                    </a:lnTo>
                    <a:lnTo>
                      <a:pt x="2824" y="1759"/>
                    </a:lnTo>
                    <a:lnTo>
                      <a:pt x="2826" y="1759"/>
                    </a:lnTo>
                    <a:lnTo>
                      <a:pt x="2826" y="1757"/>
                    </a:lnTo>
                    <a:lnTo>
                      <a:pt x="2827" y="1755"/>
                    </a:lnTo>
                    <a:lnTo>
                      <a:pt x="2827" y="1754"/>
                    </a:lnTo>
                    <a:lnTo>
                      <a:pt x="2827" y="1750"/>
                    </a:lnTo>
                    <a:lnTo>
                      <a:pt x="2827" y="1747"/>
                    </a:lnTo>
                    <a:lnTo>
                      <a:pt x="2826" y="1740"/>
                    </a:lnTo>
                    <a:lnTo>
                      <a:pt x="2822" y="1734"/>
                    </a:lnTo>
                    <a:lnTo>
                      <a:pt x="2824" y="1734"/>
                    </a:lnTo>
                    <a:lnTo>
                      <a:pt x="2826" y="1733"/>
                    </a:lnTo>
                    <a:lnTo>
                      <a:pt x="2824" y="1731"/>
                    </a:lnTo>
                    <a:lnTo>
                      <a:pt x="2820" y="1726"/>
                    </a:lnTo>
                    <a:lnTo>
                      <a:pt x="2803" y="1706"/>
                    </a:lnTo>
                    <a:lnTo>
                      <a:pt x="2801" y="1701"/>
                    </a:lnTo>
                    <a:lnTo>
                      <a:pt x="2800" y="1698"/>
                    </a:lnTo>
                    <a:lnTo>
                      <a:pt x="2798" y="1692"/>
                    </a:lnTo>
                    <a:lnTo>
                      <a:pt x="2794" y="1687"/>
                    </a:lnTo>
                    <a:lnTo>
                      <a:pt x="2789" y="1680"/>
                    </a:lnTo>
                    <a:lnTo>
                      <a:pt x="2780" y="1670"/>
                    </a:lnTo>
                    <a:lnTo>
                      <a:pt x="2777" y="1665"/>
                    </a:lnTo>
                    <a:lnTo>
                      <a:pt x="2775" y="1661"/>
                    </a:lnTo>
                    <a:lnTo>
                      <a:pt x="2770" y="1652"/>
                    </a:lnTo>
                    <a:lnTo>
                      <a:pt x="2768" y="1649"/>
                    </a:lnTo>
                    <a:lnTo>
                      <a:pt x="2763" y="1638"/>
                    </a:lnTo>
                    <a:lnTo>
                      <a:pt x="2759" y="1633"/>
                    </a:lnTo>
                    <a:lnTo>
                      <a:pt x="2759" y="1631"/>
                    </a:lnTo>
                    <a:lnTo>
                      <a:pt x="2761" y="1631"/>
                    </a:lnTo>
                    <a:lnTo>
                      <a:pt x="2763" y="1633"/>
                    </a:lnTo>
                    <a:lnTo>
                      <a:pt x="2765" y="1631"/>
                    </a:lnTo>
                    <a:lnTo>
                      <a:pt x="2768" y="1628"/>
                    </a:lnTo>
                    <a:lnTo>
                      <a:pt x="2772" y="1626"/>
                    </a:lnTo>
                    <a:lnTo>
                      <a:pt x="2773" y="1626"/>
                    </a:lnTo>
                    <a:lnTo>
                      <a:pt x="2775" y="1628"/>
                    </a:lnTo>
                    <a:lnTo>
                      <a:pt x="2775" y="1630"/>
                    </a:lnTo>
                    <a:lnTo>
                      <a:pt x="2773" y="1630"/>
                    </a:lnTo>
                    <a:lnTo>
                      <a:pt x="2773" y="1631"/>
                    </a:lnTo>
                    <a:lnTo>
                      <a:pt x="2775" y="1633"/>
                    </a:lnTo>
                    <a:lnTo>
                      <a:pt x="2777" y="1633"/>
                    </a:lnTo>
                    <a:lnTo>
                      <a:pt x="2779" y="1633"/>
                    </a:lnTo>
                    <a:lnTo>
                      <a:pt x="2779" y="1631"/>
                    </a:lnTo>
                    <a:lnTo>
                      <a:pt x="2779" y="1630"/>
                    </a:lnTo>
                    <a:lnTo>
                      <a:pt x="2786" y="1626"/>
                    </a:lnTo>
                    <a:lnTo>
                      <a:pt x="2786" y="1623"/>
                    </a:lnTo>
                    <a:lnTo>
                      <a:pt x="2784" y="1623"/>
                    </a:lnTo>
                    <a:lnTo>
                      <a:pt x="2784" y="1621"/>
                    </a:lnTo>
                    <a:lnTo>
                      <a:pt x="2784" y="1619"/>
                    </a:lnTo>
                    <a:lnTo>
                      <a:pt x="2786" y="1619"/>
                    </a:lnTo>
                    <a:lnTo>
                      <a:pt x="2787" y="1619"/>
                    </a:lnTo>
                    <a:lnTo>
                      <a:pt x="2787" y="1616"/>
                    </a:lnTo>
                    <a:lnTo>
                      <a:pt x="2787" y="1614"/>
                    </a:lnTo>
                    <a:lnTo>
                      <a:pt x="2787" y="1610"/>
                    </a:lnTo>
                    <a:lnTo>
                      <a:pt x="2789" y="1605"/>
                    </a:lnTo>
                    <a:lnTo>
                      <a:pt x="2789" y="1603"/>
                    </a:lnTo>
                    <a:lnTo>
                      <a:pt x="2791" y="1600"/>
                    </a:lnTo>
                    <a:lnTo>
                      <a:pt x="2793" y="1600"/>
                    </a:lnTo>
                    <a:lnTo>
                      <a:pt x="2794" y="1600"/>
                    </a:lnTo>
                    <a:lnTo>
                      <a:pt x="2798" y="1600"/>
                    </a:lnTo>
                    <a:lnTo>
                      <a:pt x="2803" y="1595"/>
                    </a:lnTo>
                    <a:lnTo>
                      <a:pt x="2803" y="1593"/>
                    </a:lnTo>
                    <a:lnTo>
                      <a:pt x="2805" y="1589"/>
                    </a:lnTo>
                    <a:lnTo>
                      <a:pt x="2801" y="1588"/>
                    </a:lnTo>
                    <a:lnTo>
                      <a:pt x="2800" y="1589"/>
                    </a:lnTo>
                    <a:lnTo>
                      <a:pt x="2794" y="1595"/>
                    </a:lnTo>
                    <a:lnTo>
                      <a:pt x="2794" y="1596"/>
                    </a:lnTo>
                    <a:lnTo>
                      <a:pt x="2791" y="1595"/>
                    </a:lnTo>
                    <a:lnTo>
                      <a:pt x="2789" y="1595"/>
                    </a:lnTo>
                    <a:lnTo>
                      <a:pt x="2782" y="1600"/>
                    </a:lnTo>
                    <a:lnTo>
                      <a:pt x="2780" y="1602"/>
                    </a:lnTo>
                    <a:lnTo>
                      <a:pt x="2780" y="1603"/>
                    </a:lnTo>
                    <a:lnTo>
                      <a:pt x="2779" y="1603"/>
                    </a:lnTo>
                    <a:lnTo>
                      <a:pt x="2777" y="1603"/>
                    </a:lnTo>
                    <a:lnTo>
                      <a:pt x="2772" y="1603"/>
                    </a:lnTo>
                    <a:lnTo>
                      <a:pt x="2758" y="1603"/>
                    </a:lnTo>
                    <a:lnTo>
                      <a:pt x="2756" y="1603"/>
                    </a:lnTo>
                    <a:lnTo>
                      <a:pt x="2754" y="1603"/>
                    </a:lnTo>
                    <a:lnTo>
                      <a:pt x="2752" y="1603"/>
                    </a:lnTo>
                    <a:lnTo>
                      <a:pt x="2752" y="1605"/>
                    </a:lnTo>
                    <a:lnTo>
                      <a:pt x="2751" y="1605"/>
                    </a:lnTo>
                    <a:lnTo>
                      <a:pt x="2747" y="1605"/>
                    </a:lnTo>
                    <a:lnTo>
                      <a:pt x="2745" y="1605"/>
                    </a:lnTo>
                    <a:lnTo>
                      <a:pt x="2744" y="1603"/>
                    </a:lnTo>
                    <a:lnTo>
                      <a:pt x="2740" y="1602"/>
                    </a:lnTo>
                    <a:lnTo>
                      <a:pt x="2730" y="1595"/>
                    </a:lnTo>
                    <a:lnTo>
                      <a:pt x="2728" y="1595"/>
                    </a:lnTo>
                    <a:lnTo>
                      <a:pt x="2724" y="1591"/>
                    </a:lnTo>
                    <a:lnTo>
                      <a:pt x="2716" y="1584"/>
                    </a:lnTo>
                    <a:lnTo>
                      <a:pt x="2714" y="1582"/>
                    </a:lnTo>
                    <a:lnTo>
                      <a:pt x="2712" y="1577"/>
                    </a:lnTo>
                    <a:lnTo>
                      <a:pt x="2707" y="1570"/>
                    </a:lnTo>
                    <a:lnTo>
                      <a:pt x="2704" y="1567"/>
                    </a:lnTo>
                    <a:lnTo>
                      <a:pt x="2695" y="1556"/>
                    </a:lnTo>
                    <a:lnTo>
                      <a:pt x="2695" y="1555"/>
                    </a:lnTo>
                    <a:lnTo>
                      <a:pt x="2698" y="1546"/>
                    </a:lnTo>
                    <a:lnTo>
                      <a:pt x="2697" y="1542"/>
                    </a:lnTo>
                    <a:lnTo>
                      <a:pt x="2690" y="1541"/>
                    </a:lnTo>
                    <a:lnTo>
                      <a:pt x="2684" y="1541"/>
                    </a:lnTo>
                    <a:lnTo>
                      <a:pt x="2679" y="1532"/>
                    </a:lnTo>
                    <a:lnTo>
                      <a:pt x="2677" y="1528"/>
                    </a:lnTo>
                    <a:lnTo>
                      <a:pt x="2676" y="1527"/>
                    </a:lnTo>
                    <a:lnTo>
                      <a:pt x="2674" y="1525"/>
                    </a:lnTo>
                    <a:lnTo>
                      <a:pt x="2670" y="1523"/>
                    </a:lnTo>
                    <a:lnTo>
                      <a:pt x="2669" y="1521"/>
                    </a:lnTo>
                    <a:lnTo>
                      <a:pt x="2667" y="1521"/>
                    </a:lnTo>
                    <a:lnTo>
                      <a:pt x="2663" y="1516"/>
                    </a:lnTo>
                    <a:lnTo>
                      <a:pt x="2649" y="1504"/>
                    </a:lnTo>
                    <a:lnTo>
                      <a:pt x="2648" y="1502"/>
                    </a:lnTo>
                    <a:lnTo>
                      <a:pt x="2642" y="1499"/>
                    </a:lnTo>
                    <a:lnTo>
                      <a:pt x="2637" y="1495"/>
                    </a:lnTo>
                    <a:lnTo>
                      <a:pt x="2634" y="1493"/>
                    </a:lnTo>
                    <a:lnTo>
                      <a:pt x="2632" y="1493"/>
                    </a:lnTo>
                    <a:lnTo>
                      <a:pt x="2621" y="1492"/>
                    </a:lnTo>
                    <a:lnTo>
                      <a:pt x="2618" y="1490"/>
                    </a:lnTo>
                    <a:lnTo>
                      <a:pt x="2615" y="1488"/>
                    </a:lnTo>
                    <a:lnTo>
                      <a:pt x="2604" y="1483"/>
                    </a:lnTo>
                    <a:lnTo>
                      <a:pt x="2592" y="1480"/>
                    </a:lnTo>
                    <a:lnTo>
                      <a:pt x="2587" y="1478"/>
                    </a:lnTo>
                    <a:lnTo>
                      <a:pt x="2576" y="1476"/>
                    </a:lnTo>
                    <a:lnTo>
                      <a:pt x="2574" y="1474"/>
                    </a:lnTo>
                    <a:lnTo>
                      <a:pt x="2573" y="1473"/>
                    </a:lnTo>
                    <a:lnTo>
                      <a:pt x="2571" y="1473"/>
                    </a:lnTo>
                    <a:lnTo>
                      <a:pt x="2573" y="1471"/>
                    </a:lnTo>
                    <a:lnTo>
                      <a:pt x="2571" y="1471"/>
                    </a:lnTo>
                    <a:lnTo>
                      <a:pt x="2571" y="1469"/>
                    </a:lnTo>
                    <a:lnTo>
                      <a:pt x="2569" y="1469"/>
                    </a:lnTo>
                    <a:lnTo>
                      <a:pt x="2569" y="1467"/>
                    </a:lnTo>
                    <a:lnTo>
                      <a:pt x="2571" y="1466"/>
                    </a:lnTo>
                    <a:lnTo>
                      <a:pt x="2573" y="1466"/>
                    </a:lnTo>
                    <a:lnTo>
                      <a:pt x="2569" y="1457"/>
                    </a:lnTo>
                    <a:lnTo>
                      <a:pt x="2567" y="1453"/>
                    </a:lnTo>
                    <a:lnTo>
                      <a:pt x="2567" y="1452"/>
                    </a:lnTo>
                    <a:lnTo>
                      <a:pt x="2567" y="1448"/>
                    </a:lnTo>
                    <a:lnTo>
                      <a:pt x="2567" y="1446"/>
                    </a:lnTo>
                    <a:lnTo>
                      <a:pt x="2566" y="1445"/>
                    </a:lnTo>
                    <a:lnTo>
                      <a:pt x="2562" y="1443"/>
                    </a:lnTo>
                    <a:lnTo>
                      <a:pt x="2560" y="1445"/>
                    </a:lnTo>
                    <a:lnTo>
                      <a:pt x="2557" y="1443"/>
                    </a:lnTo>
                    <a:lnTo>
                      <a:pt x="2557" y="1441"/>
                    </a:lnTo>
                    <a:lnTo>
                      <a:pt x="2555" y="1439"/>
                    </a:lnTo>
                    <a:lnTo>
                      <a:pt x="2553" y="1438"/>
                    </a:lnTo>
                    <a:lnTo>
                      <a:pt x="2552" y="1439"/>
                    </a:lnTo>
                    <a:lnTo>
                      <a:pt x="2552" y="1438"/>
                    </a:lnTo>
                    <a:lnTo>
                      <a:pt x="2550" y="1438"/>
                    </a:lnTo>
                    <a:lnTo>
                      <a:pt x="2548" y="1432"/>
                    </a:lnTo>
                    <a:lnTo>
                      <a:pt x="2550" y="1431"/>
                    </a:lnTo>
                    <a:lnTo>
                      <a:pt x="2550" y="1429"/>
                    </a:lnTo>
                    <a:lnTo>
                      <a:pt x="2550" y="1425"/>
                    </a:lnTo>
                    <a:lnTo>
                      <a:pt x="2548" y="1422"/>
                    </a:lnTo>
                    <a:lnTo>
                      <a:pt x="2548" y="1420"/>
                    </a:lnTo>
                    <a:lnTo>
                      <a:pt x="2541" y="1417"/>
                    </a:lnTo>
                    <a:lnTo>
                      <a:pt x="2539" y="1418"/>
                    </a:lnTo>
                    <a:lnTo>
                      <a:pt x="2539" y="1417"/>
                    </a:lnTo>
                    <a:lnTo>
                      <a:pt x="2545" y="1410"/>
                    </a:lnTo>
                    <a:lnTo>
                      <a:pt x="2550" y="1406"/>
                    </a:lnTo>
                    <a:lnTo>
                      <a:pt x="2552" y="1406"/>
                    </a:lnTo>
                    <a:lnTo>
                      <a:pt x="2553" y="1404"/>
                    </a:lnTo>
                    <a:lnTo>
                      <a:pt x="2553" y="1403"/>
                    </a:lnTo>
                    <a:lnTo>
                      <a:pt x="2552" y="1401"/>
                    </a:lnTo>
                    <a:lnTo>
                      <a:pt x="2550" y="1403"/>
                    </a:lnTo>
                    <a:lnTo>
                      <a:pt x="2546" y="1399"/>
                    </a:lnTo>
                    <a:lnTo>
                      <a:pt x="2545" y="1397"/>
                    </a:lnTo>
                    <a:lnTo>
                      <a:pt x="2538" y="1397"/>
                    </a:lnTo>
                    <a:lnTo>
                      <a:pt x="2536" y="1397"/>
                    </a:lnTo>
                    <a:lnTo>
                      <a:pt x="2534" y="1397"/>
                    </a:lnTo>
                    <a:lnTo>
                      <a:pt x="2532" y="1399"/>
                    </a:lnTo>
                    <a:lnTo>
                      <a:pt x="2531" y="1401"/>
                    </a:lnTo>
                    <a:lnTo>
                      <a:pt x="2531" y="1406"/>
                    </a:lnTo>
                    <a:lnTo>
                      <a:pt x="2531" y="1411"/>
                    </a:lnTo>
                    <a:lnTo>
                      <a:pt x="2525" y="1408"/>
                    </a:lnTo>
                    <a:lnTo>
                      <a:pt x="2520" y="1399"/>
                    </a:lnTo>
                    <a:lnTo>
                      <a:pt x="2517" y="1391"/>
                    </a:lnTo>
                    <a:lnTo>
                      <a:pt x="2517" y="1389"/>
                    </a:lnTo>
                    <a:lnTo>
                      <a:pt x="2519" y="1389"/>
                    </a:lnTo>
                    <a:lnTo>
                      <a:pt x="2519" y="1387"/>
                    </a:lnTo>
                    <a:lnTo>
                      <a:pt x="2517" y="1385"/>
                    </a:lnTo>
                    <a:lnTo>
                      <a:pt x="2517" y="1384"/>
                    </a:lnTo>
                    <a:lnTo>
                      <a:pt x="2517" y="1382"/>
                    </a:lnTo>
                    <a:lnTo>
                      <a:pt x="2513" y="1378"/>
                    </a:lnTo>
                    <a:lnTo>
                      <a:pt x="2510" y="1375"/>
                    </a:lnTo>
                    <a:lnTo>
                      <a:pt x="2506" y="1375"/>
                    </a:lnTo>
                    <a:lnTo>
                      <a:pt x="2503" y="1375"/>
                    </a:lnTo>
                    <a:lnTo>
                      <a:pt x="2501" y="1373"/>
                    </a:lnTo>
                    <a:lnTo>
                      <a:pt x="2499" y="1371"/>
                    </a:lnTo>
                    <a:lnTo>
                      <a:pt x="2498" y="1370"/>
                    </a:lnTo>
                    <a:lnTo>
                      <a:pt x="2499" y="1370"/>
                    </a:lnTo>
                    <a:lnTo>
                      <a:pt x="2503" y="1368"/>
                    </a:lnTo>
                    <a:lnTo>
                      <a:pt x="2505" y="1368"/>
                    </a:lnTo>
                    <a:lnTo>
                      <a:pt x="2510" y="1368"/>
                    </a:lnTo>
                    <a:lnTo>
                      <a:pt x="2517" y="1364"/>
                    </a:lnTo>
                    <a:lnTo>
                      <a:pt x="2517" y="1363"/>
                    </a:lnTo>
                    <a:lnTo>
                      <a:pt x="2515" y="1363"/>
                    </a:lnTo>
                    <a:lnTo>
                      <a:pt x="2513" y="1363"/>
                    </a:lnTo>
                    <a:lnTo>
                      <a:pt x="2512" y="1364"/>
                    </a:lnTo>
                    <a:lnTo>
                      <a:pt x="2510" y="1364"/>
                    </a:lnTo>
                    <a:lnTo>
                      <a:pt x="2501" y="1364"/>
                    </a:lnTo>
                    <a:lnTo>
                      <a:pt x="2496" y="1364"/>
                    </a:lnTo>
                    <a:lnTo>
                      <a:pt x="2494" y="1364"/>
                    </a:lnTo>
                    <a:lnTo>
                      <a:pt x="2491" y="1364"/>
                    </a:lnTo>
                    <a:lnTo>
                      <a:pt x="2485" y="1363"/>
                    </a:lnTo>
                    <a:lnTo>
                      <a:pt x="2484" y="1363"/>
                    </a:lnTo>
                    <a:lnTo>
                      <a:pt x="2480" y="1359"/>
                    </a:lnTo>
                    <a:lnTo>
                      <a:pt x="2478" y="1359"/>
                    </a:lnTo>
                    <a:lnTo>
                      <a:pt x="2477" y="1363"/>
                    </a:lnTo>
                    <a:lnTo>
                      <a:pt x="2475" y="1364"/>
                    </a:lnTo>
                    <a:lnTo>
                      <a:pt x="2477" y="1364"/>
                    </a:lnTo>
                    <a:lnTo>
                      <a:pt x="2478" y="1364"/>
                    </a:lnTo>
                    <a:lnTo>
                      <a:pt x="2480" y="1364"/>
                    </a:lnTo>
                    <a:lnTo>
                      <a:pt x="2487" y="1368"/>
                    </a:lnTo>
                    <a:lnTo>
                      <a:pt x="2489" y="1368"/>
                    </a:lnTo>
                    <a:lnTo>
                      <a:pt x="2487" y="1368"/>
                    </a:lnTo>
                    <a:lnTo>
                      <a:pt x="2489" y="1371"/>
                    </a:lnTo>
                    <a:lnTo>
                      <a:pt x="2485" y="1373"/>
                    </a:lnTo>
                    <a:lnTo>
                      <a:pt x="2480" y="1373"/>
                    </a:lnTo>
                    <a:lnTo>
                      <a:pt x="2477" y="1371"/>
                    </a:lnTo>
                    <a:lnTo>
                      <a:pt x="2475" y="1371"/>
                    </a:lnTo>
                    <a:lnTo>
                      <a:pt x="2470" y="1371"/>
                    </a:lnTo>
                    <a:lnTo>
                      <a:pt x="2464" y="1371"/>
                    </a:lnTo>
                    <a:lnTo>
                      <a:pt x="2463" y="1371"/>
                    </a:lnTo>
                    <a:lnTo>
                      <a:pt x="2457" y="1371"/>
                    </a:lnTo>
                    <a:lnTo>
                      <a:pt x="2454" y="1373"/>
                    </a:lnTo>
                    <a:lnTo>
                      <a:pt x="2452" y="1373"/>
                    </a:lnTo>
                    <a:lnTo>
                      <a:pt x="2452" y="1371"/>
                    </a:lnTo>
                    <a:lnTo>
                      <a:pt x="2450" y="1371"/>
                    </a:lnTo>
                    <a:lnTo>
                      <a:pt x="2450" y="1368"/>
                    </a:lnTo>
                    <a:lnTo>
                      <a:pt x="2450" y="1366"/>
                    </a:lnTo>
                    <a:lnTo>
                      <a:pt x="2452" y="1366"/>
                    </a:lnTo>
                    <a:lnTo>
                      <a:pt x="2454" y="1366"/>
                    </a:lnTo>
                    <a:lnTo>
                      <a:pt x="2459" y="1366"/>
                    </a:lnTo>
                    <a:lnTo>
                      <a:pt x="2463" y="1364"/>
                    </a:lnTo>
                    <a:lnTo>
                      <a:pt x="2464" y="1364"/>
                    </a:lnTo>
                    <a:lnTo>
                      <a:pt x="2463" y="1363"/>
                    </a:lnTo>
                    <a:lnTo>
                      <a:pt x="2461" y="1363"/>
                    </a:lnTo>
                    <a:lnTo>
                      <a:pt x="2459" y="1363"/>
                    </a:lnTo>
                    <a:lnTo>
                      <a:pt x="2457" y="1363"/>
                    </a:lnTo>
                    <a:lnTo>
                      <a:pt x="2456" y="1361"/>
                    </a:lnTo>
                    <a:lnTo>
                      <a:pt x="2454" y="1359"/>
                    </a:lnTo>
                    <a:lnTo>
                      <a:pt x="2454" y="1357"/>
                    </a:lnTo>
                    <a:lnTo>
                      <a:pt x="2456" y="1356"/>
                    </a:lnTo>
                    <a:lnTo>
                      <a:pt x="2457" y="1354"/>
                    </a:lnTo>
                    <a:lnTo>
                      <a:pt x="2464" y="1349"/>
                    </a:lnTo>
                    <a:lnTo>
                      <a:pt x="2468" y="1349"/>
                    </a:lnTo>
                    <a:lnTo>
                      <a:pt x="2471" y="1350"/>
                    </a:lnTo>
                    <a:lnTo>
                      <a:pt x="2471" y="1352"/>
                    </a:lnTo>
                    <a:lnTo>
                      <a:pt x="2473" y="1356"/>
                    </a:lnTo>
                    <a:lnTo>
                      <a:pt x="2478" y="1356"/>
                    </a:lnTo>
                    <a:lnTo>
                      <a:pt x="2482" y="1356"/>
                    </a:lnTo>
                    <a:lnTo>
                      <a:pt x="2485" y="1356"/>
                    </a:lnTo>
                    <a:lnTo>
                      <a:pt x="2492" y="1357"/>
                    </a:lnTo>
                    <a:lnTo>
                      <a:pt x="2498" y="1357"/>
                    </a:lnTo>
                    <a:lnTo>
                      <a:pt x="2505" y="1359"/>
                    </a:lnTo>
                    <a:lnTo>
                      <a:pt x="2510" y="1359"/>
                    </a:lnTo>
                    <a:lnTo>
                      <a:pt x="2510" y="1361"/>
                    </a:lnTo>
                    <a:lnTo>
                      <a:pt x="2512" y="1361"/>
                    </a:lnTo>
                    <a:lnTo>
                      <a:pt x="2513" y="1361"/>
                    </a:lnTo>
                    <a:lnTo>
                      <a:pt x="2515" y="1361"/>
                    </a:lnTo>
                    <a:lnTo>
                      <a:pt x="2515" y="1359"/>
                    </a:lnTo>
                    <a:lnTo>
                      <a:pt x="2513" y="1357"/>
                    </a:lnTo>
                    <a:lnTo>
                      <a:pt x="2512" y="1357"/>
                    </a:lnTo>
                    <a:lnTo>
                      <a:pt x="2510" y="1357"/>
                    </a:lnTo>
                    <a:lnTo>
                      <a:pt x="2510" y="1356"/>
                    </a:lnTo>
                    <a:lnTo>
                      <a:pt x="2512" y="1356"/>
                    </a:lnTo>
                    <a:lnTo>
                      <a:pt x="2512" y="1352"/>
                    </a:lnTo>
                    <a:lnTo>
                      <a:pt x="2513" y="1352"/>
                    </a:lnTo>
                    <a:lnTo>
                      <a:pt x="2515" y="1352"/>
                    </a:lnTo>
                    <a:lnTo>
                      <a:pt x="2517" y="1350"/>
                    </a:lnTo>
                    <a:lnTo>
                      <a:pt x="2515" y="1350"/>
                    </a:lnTo>
                    <a:lnTo>
                      <a:pt x="2513" y="1350"/>
                    </a:lnTo>
                    <a:lnTo>
                      <a:pt x="2512" y="1352"/>
                    </a:lnTo>
                    <a:lnTo>
                      <a:pt x="2510" y="1354"/>
                    </a:lnTo>
                    <a:lnTo>
                      <a:pt x="2508" y="1354"/>
                    </a:lnTo>
                    <a:lnTo>
                      <a:pt x="2505" y="1354"/>
                    </a:lnTo>
                    <a:lnTo>
                      <a:pt x="2505" y="1352"/>
                    </a:lnTo>
                    <a:lnTo>
                      <a:pt x="2506" y="1350"/>
                    </a:lnTo>
                    <a:lnTo>
                      <a:pt x="2510" y="1349"/>
                    </a:lnTo>
                    <a:lnTo>
                      <a:pt x="2512" y="1349"/>
                    </a:lnTo>
                    <a:lnTo>
                      <a:pt x="2513" y="1349"/>
                    </a:lnTo>
                    <a:lnTo>
                      <a:pt x="2515" y="1347"/>
                    </a:lnTo>
                    <a:lnTo>
                      <a:pt x="2517" y="1347"/>
                    </a:lnTo>
                    <a:lnTo>
                      <a:pt x="2515" y="1347"/>
                    </a:lnTo>
                    <a:lnTo>
                      <a:pt x="2510" y="1347"/>
                    </a:lnTo>
                    <a:lnTo>
                      <a:pt x="2508" y="1347"/>
                    </a:lnTo>
                    <a:lnTo>
                      <a:pt x="2506" y="1347"/>
                    </a:lnTo>
                    <a:lnTo>
                      <a:pt x="2505" y="1347"/>
                    </a:lnTo>
                    <a:lnTo>
                      <a:pt x="2503" y="1347"/>
                    </a:lnTo>
                    <a:lnTo>
                      <a:pt x="2501" y="1347"/>
                    </a:lnTo>
                    <a:lnTo>
                      <a:pt x="2499" y="1347"/>
                    </a:lnTo>
                    <a:lnTo>
                      <a:pt x="2496" y="1347"/>
                    </a:lnTo>
                    <a:lnTo>
                      <a:pt x="2492" y="1345"/>
                    </a:lnTo>
                    <a:lnTo>
                      <a:pt x="2492" y="1343"/>
                    </a:lnTo>
                    <a:lnTo>
                      <a:pt x="2494" y="1343"/>
                    </a:lnTo>
                    <a:lnTo>
                      <a:pt x="2494" y="1342"/>
                    </a:lnTo>
                    <a:lnTo>
                      <a:pt x="2499" y="1340"/>
                    </a:lnTo>
                    <a:lnTo>
                      <a:pt x="2501" y="1340"/>
                    </a:lnTo>
                    <a:lnTo>
                      <a:pt x="2503" y="1340"/>
                    </a:lnTo>
                    <a:lnTo>
                      <a:pt x="2505" y="1340"/>
                    </a:lnTo>
                    <a:lnTo>
                      <a:pt x="2506" y="1340"/>
                    </a:lnTo>
                    <a:lnTo>
                      <a:pt x="2510" y="1340"/>
                    </a:lnTo>
                    <a:lnTo>
                      <a:pt x="2512" y="1338"/>
                    </a:lnTo>
                    <a:lnTo>
                      <a:pt x="2512" y="1336"/>
                    </a:lnTo>
                    <a:lnTo>
                      <a:pt x="2512" y="1335"/>
                    </a:lnTo>
                    <a:lnTo>
                      <a:pt x="2512" y="1336"/>
                    </a:lnTo>
                    <a:lnTo>
                      <a:pt x="2510" y="1336"/>
                    </a:lnTo>
                    <a:lnTo>
                      <a:pt x="2506" y="1336"/>
                    </a:lnTo>
                    <a:lnTo>
                      <a:pt x="2505" y="1338"/>
                    </a:lnTo>
                    <a:lnTo>
                      <a:pt x="2503" y="1338"/>
                    </a:lnTo>
                    <a:lnTo>
                      <a:pt x="2503" y="1336"/>
                    </a:lnTo>
                    <a:lnTo>
                      <a:pt x="2503" y="1335"/>
                    </a:lnTo>
                    <a:lnTo>
                      <a:pt x="2501" y="1335"/>
                    </a:lnTo>
                    <a:lnTo>
                      <a:pt x="2499" y="1336"/>
                    </a:lnTo>
                    <a:lnTo>
                      <a:pt x="2498" y="1336"/>
                    </a:lnTo>
                    <a:lnTo>
                      <a:pt x="2496" y="1335"/>
                    </a:lnTo>
                    <a:lnTo>
                      <a:pt x="2496" y="1333"/>
                    </a:lnTo>
                    <a:lnTo>
                      <a:pt x="2496" y="1331"/>
                    </a:lnTo>
                    <a:lnTo>
                      <a:pt x="2492" y="1333"/>
                    </a:lnTo>
                    <a:lnTo>
                      <a:pt x="2491" y="1335"/>
                    </a:lnTo>
                    <a:lnTo>
                      <a:pt x="2489" y="1335"/>
                    </a:lnTo>
                    <a:lnTo>
                      <a:pt x="2485" y="1333"/>
                    </a:lnTo>
                    <a:lnTo>
                      <a:pt x="2484" y="1333"/>
                    </a:lnTo>
                    <a:lnTo>
                      <a:pt x="2484" y="1331"/>
                    </a:lnTo>
                    <a:lnTo>
                      <a:pt x="2480" y="1329"/>
                    </a:lnTo>
                    <a:lnTo>
                      <a:pt x="2478" y="1329"/>
                    </a:lnTo>
                    <a:lnTo>
                      <a:pt x="2477" y="1328"/>
                    </a:lnTo>
                    <a:lnTo>
                      <a:pt x="2477" y="1326"/>
                    </a:lnTo>
                    <a:lnTo>
                      <a:pt x="2477" y="1321"/>
                    </a:lnTo>
                    <a:lnTo>
                      <a:pt x="2478" y="1321"/>
                    </a:lnTo>
                    <a:lnTo>
                      <a:pt x="2484" y="1321"/>
                    </a:lnTo>
                    <a:lnTo>
                      <a:pt x="2485" y="1322"/>
                    </a:lnTo>
                    <a:lnTo>
                      <a:pt x="2489" y="1322"/>
                    </a:lnTo>
                    <a:lnTo>
                      <a:pt x="2491" y="1324"/>
                    </a:lnTo>
                    <a:lnTo>
                      <a:pt x="2498" y="1326"/>
                    </a:lnTo>
                    <a:lnTo>
                      <a:pt x="2501" y="1326"/>
                    </a:lnTo>
                    <a:lnTo>
                      <a:pt x="2505" y="1326"/>
                    </a:lnTo>
                    <a:lnTo>
                      <a:pt x="2510" y="1324"/>
                    </a:lnTo>
                    <a:lnTo>
                      <a:pt x="2512" y="1324"/>
                    </a:lnTo>
                    <a:lnTo>
                      <a:pt x="2512" y="1322"/>
                    </a:lnTo>
                    <a:lnTo>
                      <a:pt x="2506" y="1321"/>
                    </a:lnTo>
                    <a:lnTo>
                      <a:pt x="2505" y="1322"/>
                    </a:lnTo>
                    <a:lnTo>
                      <a:pt x="2503" y="1322"/>
                    </a:lnTo>
                    <a:lnTo>
                      <a:pt x="2501" y="1322"/>
                    </a:lnTo>
                    <a:lnTo>
                      <a:pt x="2498" y="1322"/>
                    </a:lnTo>
                    <a:lnTo>
                      <a:pt x="2489" y="1317"/>
                    </a:lnTo>
                    <a:lnTo>
                      <a:pt x="2489" y="1310"/>
                    </a:lnTo>
                    <a:lnTo>
                      <a:pt x="2487" y="1308"/>
                    </a:lnTo>
                    <a:lnTo>
                      <a:pt x="2484" y="1310"/>
                    </a:lnTo>
                    <a:lnTo>
                      <a:pt x="2482" y="1310"/>
                    </a:lnTo>
                    <a:lnTo>
                      <a:pt x="2482" y="1312"/>
                    </a:lnTo>
                    <a:lnTo>
                      <a:pt x="2480" y="1312"/>
                    </a:lnTo>
                    <a:lnTo>
                      <a:pt x="2478" y="1312"/>
                    </a:lnTo>
                    <a:lnTo>
                      <a:pt x="2477" y="1312"/>
                    </a:lnTo>
                    <a:lnTo>
                      <a:pt x="2477" y="1310"/>
                    </a:lnTo>
                    <a:lnTo>
                      <a:pt x="2478" y="1307"/>
                    </a:lnTo>
                    <a:lnTo>
                      <a:pt x="2478" y="1305"/>
                    </a:lnTo>
                    <a:lnTo>
                      <a:pt x="2480" y="1305"/>
                    </a:lnTo>
                    <a:lnTo>
                      <a:pt x="2482" y="1305"/>
                    </a:lnTo>
                    <a:lnTo>
                      <a:pt x="2484" y="1305"/>
                    </a:lnTo>
                    <a:lnTo>
                      <a:pt x="2484" y="1307"/>
                    </a:lnTo>
                    <a:lnTo>
                      <a:pt x="2485" y="1307"/>
                    </a:lnTo>
                    <a:lnTo>
                      <a:pt x="2487" y="1305"/>
                    </a:lnTo>
                    <a:lnTo>
                      <a:pt x="2485" y="1303"/>
                    </a:lnTo>
                    <a:lnTo>
                      <a:pt x="2487" y="1300"/>
                    </a:lnTo>
                    <a:lnTo>
                      <a:pt x="2489" y="1298"/>
                    </a:lnTo>
                    <a:lnTo>
                      <a:pt x="2492" y="1296"/>
                    </a:lnTo>
                    <a:lnTo>
                      <a:pt x="2498" y="1291"/>
                    </a:lnTo>
                    <a:lnTo>
                      <a:pt x="2499" y="1289"/>
                    </a:lnTo>
                    <a:lnTo>
                      <a:pt x="2498" y="1289"/>
                    </a:lnTo>
                    <a:lnTo>
                      <a:pt x="2492" y="1288"/>
                    </a:lnTo>
                    <a:lnTo>
                      <a:pt x="2485" y="1291"/>
                    </a:lnTo>
                    <a:lnTo>
                      <a:pt x="2484" y="1291"/>
                    </a:lnTo>
                    <a:lnTo>
                      <a:pt x="2484" y="1293"/>
                    </a:lnTo>
                    <a:lnTo>
                      <a:pt x="2482" y="1293"/>
                    </a:lnTo>
                    <a:lnTo>
                      <a:pt x="2478" y="1293"/>
                    </a:lnTo>
                    <a:lnTo>
                      <a:pt x="2477" y="1293"/>
                    </a:lnTo>
                    <a:lnTo>
                      <a:pt x="2473" y="1291"/>
                    </a:lnTo>
                    <a:lnTo>
                      <a:pt x="2473" y="1289"/>
                    </a:lnTo>
                    <a:lnTo>
                      <a:pt x="2473" y="1288"/>
                    </a:lnTo>
                    <a:lnTo>
                      <a:pt x="2475" y="1286"/>
                    </a:lnTo>
                    <a:lnTo>
                      <a:pt x="2475" y="1284"/>
                    </a:lnTo>
                    <a:lnTo>
                      <a:pt x="2475" y="1282"/>
                    </a:lnTo>
                    <a:lnTo>
                      <a:pt x="2473" y="1282"/>
                    </a:lnTo>
                    <a:lnTo>
                      <a:pt x="2471" y="1284"/>
                    </a:lnTo>
                    <a:lnTo>
                      <a:pt x="2470" y="1286"/>
                    </a:lnTo>
                    <a:lnTo>
                      <a:pt x="2468" y="1288"/>
                    </a:lnTo>
                    <a:lnTo>
                      <a:pt x="2466" y="1288"/>
                    </a:lnTo>
                    <a:lnTo>
                      <a:pt x="2464" y="1286"/>
                    </a:lnTo>
                    <a:lnTo>
                      <a:pt x="2464" y="1284"/>
                    </a:lnTo>
                    <a:lnTo>
                      <a:pt x="2464" y="1282"/>
                    </a:lnTo>
                    <a:lnTo>
                      <a:pt x="2466" y="1282"/>
                    </a:lnTo>
                    <a:lnTo>
                      <a:pt x="2466" y="1281"/>
                    </a:lnTo>
                    <a:lnTo>
                      <a:pt x="2464" y="1281"/>
                    </a:lnTo>
                    <a:lnTo>
                      <a:pt x="2463" y="1282"/>
                    </a:lnTo>
                    <a:lnTo>
                      <a:pt x="2459" y="1286"/>
                    </a:lnTo>
                    <a:lnTo>
                      <a:pt x="2452" y="1288"/>
                    </a:lnTo>
                    <a:lnTo>
                      <a:pt x="2450" y="1284"/>
                    </a:lnTo>
                    <a:lnTo>
                      <a:pt x="2450" y="1282"/>
                    </a:lnTo>
                    <a:lnTo>
                      <a:pt x="2452" y="1281"/>
                    </a:lnTo>
                    <a:lnTo>
                      <a:pt x="2452" y="1279"/>
                    </a:lnTo>
                    <a:lnTo>
                      <a:pt x="2452" y="1277"/>
                    </a:lnTo>
                    <a:lnTo>
                      <a:pt x="2452" y="1275"/>
                    </a:lnTo>
                    <a:lnTo>
                      <a:pt x="2449" y="1279"/>
                    </a:lnTo>
                    <a:lnTo>
                      <a:pt x="2449" y="1281"/>
                    </a:lnTo>
                    <a:lnTo>
                      <a:pt x="2447" y="1281"/>
                    </a:lnTo>
                    <a:lnTo>
                      <a:pt x="2447" y="1279"/>
                    </a:lnTo>
                    <a:lnTo>
                      <a:pt x="2454" y="1268"/>
                    </a:lnTo>
                    <a:lnTo>
                      <a:pt x="2454" y="1267"/>
                    </a:lnTo>
                    <a:lnTo>
                      <a:pt x="2457" y="1265"/>
                    </a:lnTo>
                    <a:lnTo>
                      <a:pt x="2459" y="1261"/>
                    </a:lnTo>
                    <a:lnTo>
                      <a:pt x="2457" y="1260"/>
                    </a:lnTo>
                    <a:lnTo>
                      <a:pt x="2457" y="1261"/>
                    </a:lnTo>
                    <a:lnTo>
                      <a:pt x="2456" y="1261"/>
                    </a:lnTo>
                    <a:lnTo>
                      <a:pt x="2450" y="1267"/>
                    </a:lnTo>
                    <a:lnTo>
                      <a:pt x="2447" y="1270"/>
                    </a:lnTo>
                    <a:lnTo>
                      <a:pt x="2445" y="1274"/>
                    </a:lnTo>
                    <a:lnTo>
                      <a:pt x="2443" y="1277"/>
                    </a:lnTo>
                    <a:lnTo>
                      <a:pt x="2442" y="1281"/>
                    </a:lnTo>
                    <a:lnTo>
                      <a:pt x="2440" y="1282"/>
                    </a:lnTo>
                    <a:lnTo>
                      <a:pt x="2438" y="1282"/>
                    </a:lnTo>
                    <a:lnTo>
                      <a:pt x="2436" y="1282"/>
                    </a:lnTo>
                    <a:lnTo>
                      <a:pt x="2438" y="1279"/>
                    </a:lnTo>
                    <a:lnTo>
                      <a:pt x="2438" y="1277"/>
                    </a:lnTo>
                    <a:lnTo>
                      <a:pt x="2438" y="1274"/>
                    </a:lnTo>
                    <a:lnTo>
                      <a:pt x="2436" y="1272"/>
                    </a:lnTo>
                    <a:lnTo>
                      <a:pt x="2433" y="1275"/>
                    </a:lnTo>
                    <a:lnTo>
                      <a:pt x="2433" y="1277"/>
                    </a:lnTo>
                    <a:lnTo>
                      <a:pt x="2433" y="1279"/>
                    </a:lnTo>
                    <a:lnTo>
                      <a:pt x="2433" y="1282"/>
                    </a:lnTo>
                    <a:lnTo>
                      <a:pt x="2431" y="1282"/>
                    </a:lnTo>
                    <a:lnTo>
                      <a:pt x="2429" y="1282"/>
                    </a:lnTo>
                    <a:lnTo>
                      <a:pt x="2428" y="1281"/>
                    </a:lnTo>
                    <a:lnTo>
                      <a:pt x="2426" y="1279"/>
                    </a:lnTo>
                    <a:lnTo>
                      <a:pt x="2424" y="1277"/>
                    </a:lnTo>
                    <a:lnTo>
                      <a:pt x="2423" y="1277"/>
                    </a:lnTo>
                    <a:lnTo>
                      <a:pt x="2416" y="1277"/>
                    </a:lnTo>
                    <a:lnTo>
                      <a:pt x="2412" y="1275"/>
                    </a:lnTo>
                    <a:lnTo>
                      <a:pt x="2410" y="1274"/>
                    </a:lnTo>
                    <a:lnTo>
                      <a:pt x="2410" y="1272"/>
                    </a:lnTo>
                    <a:lnTo>
                      <a:pt x="2412" y="1270"/>
                    </a:lnTo>
                    <a:lnTo>
                      <a:pt x="2412" y="1268"/>
                    </a:lnTo>
                    <a:lnTo>
                      <a:pt x="2419" y="1263"/>
                    </a:lnTo>
                    <a:lnTo>
                      <a:pt x="2421" y="1261"/>
                    </a:lnTo>
                    <a:lnTo>
                      <a:pt x="2423" y="1261"/>
                    </a:lnTo>
                    <a:lnTo>
                      <a:pt x="2428" y="1260"/>
                    </a:lnTo>
                    <a:lnTo>
                      <a:pt x="2435" y="1254"/>
                    </a:lnTo>
                    <a:lnTo>
                      <a:pt x="2435" y="1253"/>
                    </a:lnTo>
                    <a:lnTo>
                      <a:pt x="2435" y="1251"/>
                    </a:lnTo>
                    <a:lnTo>
                      <a:pt x="2433" y="1251"/>
                    </a:lnTo>
                    <a:lnTo>
                      <a:pt x="2426" y="1254"/>
                    </a:lnTo>
                    <a:lnTo>
                      <a:pt x="2426" y="1253"/>
                    </a:lnTo>
                    <a:lnTo>
                      <a:pt x="2426" y="1251"/>
                    </a:lnTo>
                    <a:lnTo>
                      <a:pt x="2428" y="1246"/>
                    </a:lnTo>
                    <a:lnTo>
                      <a:pt x="2428" y="1244"/>
                    </a:lnTo>
                    <a:lnTo>
                      <a:pt x="2426" y="1246"/>
                    </a:lnTo>
                    <a:lnTo>
                      <a:pt x="2424" y="1247"/>
                    </a:lnTo>
                    <a:lnTo>
                      <a:pt x="2421" y="1251"/>
                    </a:lnTo>
                    <a:lnTo>
                      <a:pt x="2419" y="1253"/>
                    </a:lnTo>
                    <a:lnTo>
                      <a:pt x="2416" y="1254"/>
                    </a:lnTo>
                    <a:lnTo>
                      <a:pt x="2414" y="1256"/>
                    </a:lnTo>
                    <a:lnTo>
                      <a:pt x="2414" y="1254"/>
                    </a:lnTo>
                    <a:lnTo>
                      <a:pt x="2410" y="1256"/>
                    </a:lnTo>
                    <a:lnTo>
                      <a:pt x="2407" y="1261"/>
                    </a:lnTo>
                    <a:lnTo>
                      <a:pt x="2405" y="1263"/>
                    </a:lnTo>
                    <a:lnTo>
                      <a:pt x="2402" y="1265"/>
                    </a:lnTo>
                    <a:lnTo>
                      <a:pt x="2400" y="1265"/>
                    </a:lnTo>
                    <a:lnTo>
                      <a:pt x="2400" y="1263"/>
                    </a:lnTo>
                    <a:lnTo>
                      <a:pt x="2398" y="1261"/>
                    </a:lnTo>
                    <a:lnTo>
                      <a:pt x="2396" y="1261"/>
                    </a:lnTo>
                    <a:lnTo>
                      <a:pt x="2396" y="1263"/>
                    </a:lnTo>
                    <a:lnTo>
                      <a:pt x="2395" y="1263"/>
                    </a:lnTo>
                    <a:lnTo>
                      <a:pt x="2395" y="1265"/>
                    </a:lnTo>
                    <a:lnTo>
                      <a:pt x="2395" y="1267"/>
                    </a:lnTo>
                    <a:lnTo>
                      <a:pt x="2396" y="1267"/>
                    </a:lnTo>
                    <a:lnTo>
                      <a:pt x="2398" y="1267"/>
                    </a:lnTo>
                    <a:lnTo>
                      <a:pt x="2398" y="1268"/>
                    </a:lnTo>
                    <a:lnTo>
                      <a:pt x="2396" y="1272"/>
                    </a:lnTo>
                    <a:lnTo>
                      <a:pt x="2393" y="1275"/>
                    </a:lnTo>
                    <a:lnTo>
                      <a:pt x="2391" y="1277"/>
                    </a:lnTo>
                    <a:lnTo>
                      <a:pt x="2393" y="1277"/>
                    </a:lnTo>
                    <a:lnTo>
                      <a:pt x="2396" y="1275"/>
                    </a:lnTo>
                    <a:lnTo>
                      <a:pt x="2402" y="1272"/>
                    </a:lnTo>
                    <a:lnTo>
                      <a:pt x="2405" y="1274"/>
                    </a:lnTo>
                    <a:lnTo>
                      <a:pt x="2409" y="1275"/>
                    </a:lnTo>
                    <a:lnTo>
                      <a:pt x="2409" y="1277"/>
                    </a:lnTo>
                    <a:lnTo>
                      <a:pt x="2409" y="1279"/>
                    </a:lnTo>
                    <a:lnTo>
                      <a:pt x="2405" y="1286"/>
                    </a:lnTo>
                    <a:lnTo>
                      <a:pt x="2405" y="1288"/>
                    </a:lnTo>
                    <a:lnTo>
                      <a:pt x="2400" y="1289"/>
                    </a:lnTo>
                    <a:lnTo>
                      <a:pt x="2395" y="1289"/>
                    </a:lnTo>
                    <a:lnTo>
                      <a:pt x="2393" y="1289"/>
                    </a:lnTo>
                    <a:lnTo>
                      <a:pt x="2389" y="1291"/>
                    </a:lnTo>
                    <a:lnTo>
                      <a:pt x="2388" y="1291"/>
                    </a:lnTo>
                    <a:lnTo>
                      <a:pt x="2386" y="1293"/>
                    </a:lnTo>
                    <a:lnTo>
                      <a:pt x="2382" y="1295"/>
                    </a:lnTo>
                    <a:lnTo>
                      <a:pt x="2382" y="1296"/>
                    </a:lnTo>
                    <a:lnTo>
                      <a:pt x="2382" y="1298"/>
                    </a:lnTo>
                    <a:lnTo>
                      <a:pt x="2384" y="1298"/>
                    </a:lnTo>
                    <a:lnTo>
                      <a:pt x="2386" y="1298"/>
                    </a:lnTo>
                    <a:lnTo>
                      <a:pt x="2388" y="1298"/>
                    </a:lnTo>
                    <a:lnTo>
                      <a:pt x="2389" y="1296"/>
                    </a:lnTo>
                    <a:lnTo>
                      <a:pt x="2393" y="1295"/>
                    </a:lnTo>
                    <a:lnTo>
                      <a:pt x="2400" y="1293"/>
                    </a:lnTo>
                    <a:lnTo>
                      <a:pt x="2402" y="1295"/>
                    </a:lnTo>
                    <a:lnTo>
                      <a:pt x="2402" y="1305"/>
                    </a:lnTo>
                    <a:lnTo>
                      <a:pt x="2402" y="1307"/>
                    </a:lnTo>
                    <a:lnTo>
                      <a:pt x="2400" y="1308"/>
                    </a:lnTo>
                    <a:lnTo>
                      <a:pt x="2400" y="1314"/>
                    </a:lnTo>
                    <a:lnTo>
                      <a:pt x="2391" y="1321"/>
                    </a:lnTo>
                    <a:lnTo>
                      <a:pt x="2386" y="1328"/>
                    </a:lnTo>
                    <a:lnTo>
                      <a:pt x="2382" y="1326"/>
                    </a:lnTo>
                    <a:lnTo>
                      <a:pt x="2381" y="1324"/>
                    </a:lnTo>
                    <a:lnTo>
                      <a:pt x="2381" y="1321"/>
                    </a:lnTo>
                    <a:lnTo>
                      <a:pt x="2381" y="1319"/>
                    </a:lnTo>
                    <a:lnTo>
                      <a:pt x="2382" y="1319"/>
                    </a:lnTo>
                    <a:lnTo>
                      <a:pt x="2381" y="1317"/>
                    </a:lnTo>
                    <a:lnTo>
                      <a:pt x="2381" y="1315"/>
                    </a:lnTo>
                    <a:lnTo>
                      <a:pt x="2379" y="1315"/>
                    </a:lnTo>
                    <a:lnTo>
                      <a:pt x="2379" y="1317"/>
                    </a:lnTo>
                    <a:lnTo>
                      <a:pt x="2377" y="1319"/>
                    </a:lnTo>
                    <a:lnTo>
                      <a:pt x="2372" y="1319"/>
                    </a:lnTo>
                    <a:lnTo>
                      <a:pt x="2370" y="1319"/>
                    </a:lnTo>
                    <a:lnTo>
                      <a:pt x="2368" y="1319"/>
                    </a:lnTo>
                    <a:lnTo>
                      <a:pt x="2365" y="1322"/>
                    </a:lnTo>
                    <a:lnTo>
                      <a:pt x="2365" y="1324"/>
                    </a:lnTo>
                    <a:lnTo>
                      <a:pt x="2367" y="1324"/>
                    </a:lnTo>
                    <a:lnTo>
                      <a:pt x="2370" y="1322"/>
                    </a:lnTo>
                    <a:lnTo>
                      <a:pt x="2374" y="1322"/>
                    </a:lnTo>
                    <a:lnTo>
                      <a:pt x="2375" y="1322"/>
                    </a:lnTo>
                    <a:lnTo>
                      <a:pt x="2375" y="1324"/>
                    </a:lnTo>
                    <a:lnTo>
                      <a:pt x="2375" y="1326"/>
                    </a:lnTo>
                    <a:lnTo>
                      <a:pt x="2374" y="1326"/>
                    </a:lnTo>
                    <a:lnTo>
                      <a:pt x="2372" y="1324"/>
                    </a:lnTo>
                    <a:lnTo>
                      <a:pt x="2372" y="1326"/>
                    </a:lnTo>
                    <a:lnTo>
                      <a:pt x="2372" y="1329"/>
                    </a:lnTo>
                    <a:lnTo>
                      <a:pt x="2374" y="1329"/>
                    </a:lnTo>
                    <a:lnTo>
                      <a:pt x="2375" y="1328"/>
                    </a:lnTo>
                    <a:lnTo>
                      <a:pt x="2377" y="1328"/>
                    </a:lnTo>
                    <a:lnTo>
                      <a:pt x="2379" y="1331"/>
                    </a:lnTo>
                    <a:lnTo>
                      <a:pt x="2375" y="1333"/>
                    </a:lnTo>
                    <a:lnTo>
                      <a:pt x="2374" y="1333"/>
                    </a:lnTo>
                    <a:lnTo>
                      <a:pt x="2374" y="1335"/>
                    </a:lnTo>
                    <a:lnTo>
                      <a:pt x="2375" y="1336"/>
                    </a:lnTo>
                    <a:lnTo>
                      <a:pt x="2377" y="1335"/>
                    </a:lnTo>
                    <a:lnTo>
                      <a:pt x="2377" y="1333"/>
                    </a:lnTo>
                    <a:lnTo>
                      <a:pt x="2379" y="1333"/>
                    </a:lnTo>
                    <a:lnTo>
                      <a:pt x="2381" y="1338"/>
                    </a:lnTo>
                    <a:lnTo>
                      <a:pt x="2379" y="1338"/>
                    </a:lnTo>
                    <a:lnTo>
                      <a:pt x="2379" y="1340"/>
                    </a:lnTo>
                    <a:lnTo>
                      <a:pt x="2377" y="1340"/>
                    </a:lnTo>
                    <a:lnTo>
                      <a:pt x="2375" y="1338"/>
                    </a:lnTo>
                    <a:lnTo>
                      <a:pt x="2372" y="1340"/>
                    </a:lnTo>
                    <a:lnTo>
                      <a:pt x="2368" y="1343"/>
                    </a:lnTo>
                    <a:lnTo>
                      <a:pt x="2368" y="1345"/>
                    </a:lnTo>
                    <a:lnTo>
                      <a:pt x="2370" y="1345"/>
                    </a:lnTo>
                    <a:lnTo>
                      <a:pt x="2372" y="1345"/>
                    </a:lnTo>
                    <a:lnTo>
                      <a:pt x="2374" y="1343"/>
                    </a:lnTo>
                    <a:lnTo>
                      <a:pt x="2377" y="1342"/>
                    </a:lnTo>
                    <a:lnTo>
                      <a:pt x="2381" y="1342"/>
                    </a:lnTo>
                    <a:lnTo>
                      <a:pt x="2382" y="1345"/>
                    </a:lnTo>
                    <a:lnTo>
                      <a:pt x="2382" y="1347"/>
                    </a:lnTo>
                    <a:lnTo>
                      <a:pt x="2382" y="1349"/>
                    </a:lnTo>
                    <a:lnTo>
                      <a:pt x="2381" y="1349"/>
                    </a:lnTo>
                    <a:lnTo>
                      <a:pt x="2375" y="1350"/>
                    </a:lnTo>
                    <a:lnTo>
                      <a:pt x="2374" y="1349"/>
                    </a:lnTo>
                    <a:lnTo>
                      <a:pt x="2372" y="1350"/>
                    </a:lnTo>
                    <a:lnTo>
                      <a:pt x="2368" y="1354"/>
                    </a:lnTo>
                    <a:lnTo>
                      <a:pt x="2368" y="1356"/>
                    </a:lnTo>
                    <a:lnTo>
                      <a:pt x="2370" y="1356"/>
                    </a:lnTo>
                    <a:lnTo>
                      <a:pt x="2375" y="1354"/>
                    </a:lnTo>
                    <a:lnTo>
                      <a:pt x="2379" y="1352"/>
                    </a:lnTo>
                    <a:lnTo>
                      <a:pt x="2381" y="1352"/>
                    </a:lnTo>
                    <a:lnTo>
                      <a:pt x="2382" y="1352"/>
                    </a:lnTo>
                    <a:lnTo>
                      <a:pt x="2382" y="1354"/>
                    </a:lnTo>
                    <a:lnTo>
                      <a:pt x="2382" y="1356"/>
                    </a:lnTo>
                    <a:lnTo>
                      <a:pt x="2381" y="1356"/>
                    </a:lnTo>
                    <a:lnTo>
                      <a:pt x="2377" y="1359"/>
                    </a:lnTo>
                    <a:lnTo>
                      <a:pt x="2372" y="1359"/>
                    </a:lnTo>
                    <a:lnTo>
                      <a:pt x="2367" y="1359"/>
                    </a:lnTo>
                    <a:lnTo>
                      <a:pt x="2365" y="1359"/>
                    </a:lnTo>
                    <a:lnTo>
                      <a:pt x="2365" y="1357"/>
                    </a:lnTo>
                    <a:lnTo>
                      <a:pt x="2365" y="1356"/>
                    </a:lnTo>
                    <a:lnTo>
                      <a:pt x="2367" y="1354"/>
                    </a:lnTo>
                    <a:lnTo>
                      <a:pt x="2365" y="1354"/>
                    </a:lnTo>
                    <a:lnTo>
                      <a:pt x="2363" y="1356"/>
                    </a:lnTo>
                    <a:lnTo>
                      <a:pt x="2360" y="1356"/>
                    </a:lnTo>
                    <a:lnTo>
                      <a:pt x="2354" y="1354"/>
                    </a:lnTo>
                    <a:lnTo>
                      <a:pt x="2354" y="1352"/>
                    </a:lnTo>
                    <a:lnTo>
                      <a:pt x="2358" y="1349"/>
                    </a:lnTo>
                    <a:lnTo>
                      <a:pt x="2360" y="1349"/>
                    </a:lnTo>
                    <a:lnTo>
                      <a:pt x="2360" y="1350"/>
                    </a:lnTo>
                    <a:lnTo>
                      <a:pt x="2361" y="1352"/>
                    </a:lnTo>
                    <a:lnTo>
                      <a:pt x="2363" y="1352"/>
                    </a:lnTo>
                    <a:lnTo>
                      <a:pt x="2363" y="1350"/>
                    </a:lnTo>
                    <a:lnTo>
                      <a:pt x="2363" y="1347"/>
                    </a:lnTo>
                    <a:lnTo>
                      <a:pt x="2360" y="1347"/>
                    </a:lnTo>
                    <a:lnTo>
                      <a:pt x="2356" y="1345"/>
                    </a:lnTo>
                    <a:lnTo>
                      <a:pt x="2356" y="1343"/>
                    </a:lnTo>
                    <a:lnTo>
                      <a:pt x="2358" y="1340"/>
                    </a:lnTo>
                    <a:lnTo>
                      <a:pt x="2365" y="1331"/>
                    </a:lnTo>
                    <a:lnTo>
                      <a:pt x="2365" y="1329"/>
                    </a:lnTo>
                    <a:lnTo>
                      <a:pt x="2363" y="1329"/>
                    </a:lnTo>
                    <a:lnTo>
                      <a:pt x="2361" y="1329"/>
                    </a:lnTo>
                    <a:lnTo>
                      <a:pt x="2358" y="1333"/>
                    </a:lnTo>
                    <a:lnTo>
                      <a:pt x="2354" y="1338"/>
                    </a:lnTo>
                    <a:lnTo>
                      <a:pt x="2349" y="1343"/>
                    </a:lnTo>
                    <a:lnTo>
                      <a:pt x="2346" y="1345"/>
                    </a:lnTo>
                    <a:lnTo>
                      <a:pt x="2344" y="1343"/>
                    </a:lnTo>
                    <a:lnTo>
                      <a:pt x="2344" y="1342"/>
                    </a:lnTo>
                    <a:lnTo>
                      <a:pt x="2346" y="1342"/>
                    </a:lnTo>
                    <a:lnTo>
                      <a:pt x="2346" y="1340"/>
                    </a:lnTo>
                    <a:lnTo>
                      <a:pt x="2344" y="1340"/>
                    </a:lnTo>
                    <a:lnTo>
                      <a:pt x="2342" y="1338"/>
                    </a:lnTo>
                    <a:lnTo>
                      <a:pt x="2340" y="1340"/>
                    </a:lnTo>
                    <a:lnTo>
                      <a:pt x="2337" y="1342"/>
                    </a:lnTo>
                    <a:lnTo>
                      <a:pt x="2333" y="1342"/>
                    </a:lnTo>
                    <a:lnTo>
                      <a:pt x="2333" y="1340"/>
                    </a:lnTo>
                    <a:lnTo>
                      <a:pt x="2335" y="1338"/>
                    </a:lnTo>
                    <a:lnTo>
                      <a:pt x="2333" y="1338"/>
                    </a:lnTo>
                    <a:lnTo>
                      <a:pt x="2332" y="1336"/>
                    </a:lnTo>
                    <a:lnTo>
                      <a:pt x="2332" y="1335"/>
                    </a:lnTo>
                    <a:lnTo>
                      <a:pt x="2332" y="1333"/>
                    </a:lnTo>
                    <a:lnTo>
                      <a:pt x="2330" y="1333"/>
                    </a:lnTo>
                    <a:lnTo>
                      <a:pt x="2328" y="1333"/>
                    </a:lnTo>
                    <a:lnTo>
                      <a:pt x="2327" y="1335"/>
                    </a:lnTo>
                    <a:lnTo>
                      <a:pt x="2325" y="1335"/>
                    </a:lnTo>
                    <a:lnTo>
                      <a:pt x="2323" y="1333"/>
                    </a:lnTo>
                    <a:lnTo>
                      <a:pt x="2323" y="1331"/>
                    </a:lnTo>
                    <a:lnTo>
                      <a:pt x="2323" y="1329"/>
                    </a:lnTo>
                    <a:lnTo>
                      <a:pt x="2323" y="1328"/>
                    </a:lnTo>
                    <a:lnTo>
                      <a:pt x="2323" y="1326"/>
                    </a:lnTo>
                    <a:lnTo>
                      <a:pt x="2321" y="1326"/>
                    </a:lnTo>
                    <a:lnTo>
                      <a:pt x="2320" y="1328"/>
                    </a:lnTo>
                    <a:lnTo>
                      <a:pt x="2318" y="1326"/>
                    </a:lnTo>
                    <a:lnTo>
                      <a:pt x="2318" y="1324"/>
                    </a:lnTo>
                    <a:lnTo>
                      <a:pt x="2316" y="1324"/>
                    </a:lnTo>
                    <a:lnTo>
                      <a:pt x="2314" y="1324"/>
                    </a:lnTo>
                    <a:lnTo>
                      <a:pt x="2314" y="1322"/>
                    </a:lnTo>
                    <a:lnTo>
                      <a:pt x="2316" y="1322"/>
                    </a:lnTo>
                    <a:lnTo>
                      <a:pt x="2316" y="1321"/>
                    </a:lnTo>
                    <a:lnTo>
                      <a:pt x="2318" y="1321"/>
                    </a:lnTo>
                    <a:lnTo>
                      <a:pt x="2320" y="1321"/>
                    </a:lnTo>
                    <a:lnTo>
                      <a:pt x="2321" y="1319"/>
                    </a:lnTo>
                    <a:lnTo>
                      <a:pt x="2321" y="1317"/>
                    </a:lnTo>
                    <a:lnTo>
                      <a:pt x="2318" y="1317"/>
                    </a:lnTo>
                    <a:lnTo>
                      <a:pt x="2316" y="1315"/>
                    </a:lnTo>
                    <a:lnTo>
                      <a:pt x="2311" y="1317"/>
                    </a:lnTo>
                    <a:lnTo>
                      <a:pt x="2307" y="1319"/>
                    </a:lnTo>
                    <a:lnTo>
                      <a:pt x="2304" y="1324"/>
                    </a:lnTo>
                    <a:lnTo>
                      <a:pt x="2300" y="1324"/>
                    </a:lnTo>
                    <a:lnTo>
                      <a:pt x="2304" y="1315"/>
                    </a:lnTo>
                    <a:lnTo>
                      <a:pt x="2304" y="1314"/>
                    </a:lnTo>
                    <a:lnTo>
                      <a:pt x="2307" y="1307"/>
                    </a:lnTo>
                    <a:lnTo>
                      <a:pt x="2309" y="1303"/>
                    </a:lnTo>
                    <a:lnTo>
                      <a:pt x="2307" y="1303"/>
                    </a:lnTo>
                    <a:lnTo>
                      <a:pt x="2306" y="1303"/>
                    </a:lnTo>
                    <a:lnTo>
                      <a:pt x="2299" y="1312"/>
                    </a:lnTo>
                    <a:lnTo>
                      <a:pt x="2293" y="1315"/>
                    </a:lnTo>
                    <a:lnTo>
                      <a:pt x="2293" y="1314"/>
                    </a:lnTo>
                    <a:lnTo>
                      <a:pt x="2293" y="1312"/>
                    </a:lnTo>
                    <a:lnTo>
                      <a:pt x="2288" y="1315"/>
                    </a:lnTo>
                    <a:lnTo>
                      <a:pt x="2283" y="1319"/>
                    </a:lnTo>
                    <a:lnTo>
                      <a:pt x="2283" y="1326"/>
                    </a:lnTo>
                    <a:lnTo>
                      <a:pt x="2283" y="1328"/>
                    </a:lnTo>
                    <a:lnTo>
                      <a:pt x="2278" y="1333"/>
                    </a:lnTo>
                    <a:lnTo>
                      <a:pt x="2276" y="1329"/>
                    </a:lnTo>
                    <a:lnTo>
                      <a:pt x="2276" y="1324"/>
                    </a:lnTo>
                    <a:lnTo>
                      <a:pt x="2278" y="1319"/>
                    </a:lnTo>
                    <a:lnTo>
                      <a:pt x="2279" y="1312"/>
                    </a:lnTo>
                    <a:lnTo>
                      <a:pt x="2274" y="1315"/>
                    </a:lnTo>
                    <a:lnTo>
                      <a:pt x="2267" y="1328"/>
                    </a:lnTo>
                    <a:lnTo>
                      <a:pt x="2265" y="1329"/>
                    </a:lnTo>
                    <a:lnTo>
                      <a:pt x="2264" y="1331"/>
                    </a:lnTo>
                    <a:lnTo>
                      <a:pt x="2262" y="1331"/>
                    </a:lnTo>
                    <a:lnTo>
                      <a:pt x="2260" y="1331"/>
                    </a:lnTo>
                    <a:lnTo>
                      <a:pt x="2260" y="1328"/>
                    </a:lnTo>
                    <a:lnTo>
                      <a:pt x="2264" y="1322"/>
                    </a:lnTo>
                    <a:lnTo>
                      <a:pt x="2262" y="1317"/>
                    </a:lnTo>
                    <a:lnTo>
                      <a:pt x="2260" y="1314"/>
                    </a:lnTo>
                    <a:lnTo>
                      <a:pt x="2257" y="1314"/>
                    </a:lnTo>
                    <a:lnTo>
                      <a:pt x="2255" y="1314"/>
                    </a:lnTo>
                    <a:lnTo>
                      <a:pt x="2255" y="1317"/>
                    </a:lnTo>
                    <a:lnTo>
                      <a:pt x="2257" y="1319"/>
                    </a:lnTo>
                    <a:lnTo>
                      <a:pt x="2255" y="1322"/>
                    </a:lnTo>
                    <a:lnTo>
                      <a:pt x="2253" y="1324"/>
                    </a:lnTo>
                    <a:lnTo>
                      <a:pt x="2251" y="1324"/>
                    </a:lnTo>
                    <a:lnTo>
                      <a:pt x="2248" y="1326"/>
                    </a:lnTo>
                    <a:lnTo>
                      <a:pt x="2244" y="1331"/>
                    </a:lnTo>
                    <a:lnTo>
                      <a:pt x="2244" y="1328"/>
                    </a:lnTo>
                    <a:lnTo>
                      <a:pt x="2244" y="1324"/>
                    </a:lnTo>
                    <a:lnTo>
                      <a:pt x="2241" y="1329"/>
                    </a:lnTo>
                    <a:lnTo>
                      <a:pt x="2236" y="1331"/>
                    </a:lnTo>
                    <a:lnTo>
                      <a:pt x="2231" y="1331"/>
                    </a:lnTo>
                    <a:lnTo>
                      <a:pt x="2229" y="1333"/>
                    </a:lnTo>
                    <a:lnTo>
                      <a:pt x="2225" y="1331"/>
                    </a:lnTo>
                    <a:lnTo>
                      <a:pt x="2224" y="1331"/>
                    </a:lnTo>
                    <a:lnTo>
                      <a:pt x="2225" y="1328"/>
                    </a:lnTo>
                    <a:lnTo>
                      <a:pt x="2227" y="1326"/>
                    </a:lnTo>
                    <a:lnTo>
                      <a:pt x="2231" y="1322"/>
                    </a:lnTo>
                    <a:lnTo>
                      <a:pt x="2229" y="1322"/>
                    </a:lnTo>
                    <a:lnTo>
                      <a:pt x="2222" y="1324"/>
                    </a:lnTo>
                    <a:lnTo>
                      <a:pt x="2218" y="1328"/>
                    </a:lnTo>
                    <a:lnTo>
                      <a:pt x="2213" y="1331"/>
                    </a:lnTo>
                    <a:lnTo>
                      <a:pt x="2211" y="1331"/>
                    </a:lnTo>
                    <a:lnTo>
                      <a:pt x="2211" y="1329"/>
                    </a:lnTo>
                    <a:lnTo>
                      <a:pt x="2211" y="1328"/>
                    </a:lnTo>
                    <a:lnTo>
                      <a:pt x="2213" y="1328"/>
                    </a:lnTo>
                    <a:lnTo>
                      <a:pt x="2213" y="1326"/>
                    </a:lnTo>
                    <a:lnTo>
                      <a:pt x="2213" y="1324"/>
                    </a:lnTo>
                    <a:lnTo>
                      <a:pt x="2215" y="1322"/>
                    </a:lnTo>
                    <a:lnTo>
                      <a:pt x="2215" y="1321"/>
                    </a:lnTo>
                    <a:lnTo>
                      <a:pt x="2217" y="1319"/>
                    </a:lnTo>
                    <a:lnTo>
                      <a:pt x="2218" y="1317"/>
                    </a:lnTo>
                    <a:lnTo>
                      <a:pt x="2218" y="1315"/>
                    </a:lnTo>
                    <a:lnTo>
                      <a:pt x="2217" y="1317"/>
                    </a:lnTo>
                    <a:lnTo>
                      <a:pt x="2215" y="1317"/>
                    </a:lnTo>
                    <a:lnTo>
                      <a:pt x="2213" y="1319"/>
                    </a:lnTo>
                    <a:lnTo>
                      <a:pt x="2211" y="1319"/>
                    </a:lnTo>
                    <a:lnTo>
                      <a:pt x="2211" y="1317"/>
                    </a:lnTo>
                    <a:lnTo>
                      <a:pt x="2210" y="1319"/>
                    </a:lnTo>
                    <a:lnTo>
                      <a:pt x="2210" y="1321"/>
                    </a:lnTo>
                    <a:lnTo>
                      <a:pt x="2210" y="1322"/>
                    </a:lnTo>
                    <a:lnTo>
                      <a:pt x="2210" y="1324"/>
                    </a:lnTo>
                    <a:lnTo>
                      <a:pt x="2210" y="1326"/>
                    </a:lnTo>
                    <a:lnTo>
                      <a:pt x="2208" y="1328"/>
                    </a:lnTo>
                    <a:lnTo>
                      <a:pt x="2208" y="1329"/>
                    </a:lnTo>
                    <a:lnTo>
                      <a:pt x="2204" y="1331"/>
                    </a:lnTo>
                    <a:lnTo>
                      <a:pt x="2203" y="1329"/>
                    </a:lnTo>
                    <a:lnTo>
                      <a:pt x="2204" y="1328"/>
                    </a:lnTo>
                    <a:lnTo>
                      <a:pt x="2204" y="1326"/>
                    </a:lnTo>
                    <a:lnTo>
                      <a:pt x="2203" y="1324"/>
                    </a:lnTo>
                    <a:lnTo>
                      <a:pt x="2201" y="1324"/>
                    </a:lnTo>
                    <a:lnTo>
                      <a:pt x="2199" y="1324"/>
                    </a:lnTo>
                    <a:lnTo>
                      <a:pt x="2197" y="1326"/>
                    </a:lnTo>
                    <a:lnTo>
                      <a:pt x="2196" y="1328"/>
                    </a:lnTo>
                    <a:lnTo>
                      <a:pt x="2194" y="1331"/>
                    </a:lnTo>
                    <a:lnTo>
                      <a:pt x="2192" y="1331"/>
                    </a:lnTo>
                    <a:lnTo>
                      <a:pt x="2190" y="1331"/>
                    </a:lnTo>
                    <a:lnTo>
                      <a:pt x="2189" y="1331"/>
                    </a:lnTo>
                    <a:lnTo>
                      <a:pt x="2185" y="1333"/>
                    </a:lnTo>
                    <a:lnTo>
                      <a:pt x="2182" y="1331"/>
                    </a:lnTo>
                    <a:lnTo>
                      <a:pt x="2182" y="1333"/>
                    </a:lnTo>
                    <a:lnTo>
                      <a:pt x="2182" y="1335"/>
                    </a:lnTo>
                    <a:lnTo>
                      <a:pt x="2182" y="1336"/>
                    </a:lnTo>
                    <a:lnTo>
                      <a:pt x="2180" y="1338"/>
                    </a:lnTo>
                    <a:lnTo>
                      <a:pt x="2176" y="1338"/>
                    </a:lnTo>
                    <a:lnTo>
                      <a:pt x="2175" y="1338"/>
                    </a:lnTo>
                    <a:lnTo>
                      <a:pt x="2175" y="1336"/>
                    </a:lnTo>
                    <a:lnTo>
                      <a:pt x="2173" y="1336"/>
                    </a:lnTo>
                    <a:lnTo>
                      <a:pt x="2173" y="1338"/>
                    </a:lnTo>
                    <a:lnTo>
                      <a:pt x="2173" y="1336"/>
                    </a:lnTo>
                    <a:lnTo>
                      <a:pt x="2173" y="1335"/>
                    </a:lnTo>
                    <a:lnTo>
                      <a:pt x="2175" y="1335"/>
                    </a:lnTo>
                    <a:lnTo>
                      <a:pt x="2175" y="1333"/>
                    </a:lnTo>
                    <a:lnTo>
                      <a:pt x="2175" y="1331"/>
                    </a:lnTo>
                    <a:lnTo>
                      <a:pt x="2175" y="1329"/>
                    </a:lnTo>
                    <a:lnTo>
                      <a:pt x="2175" y="1328"/>
                    </a:lnTo>
                    <a:lnTo>
                      <a:pt x="2173" y="1329"/>
                    </a:lnTo>
                    <a:lnTo>
                      <a:pt x="2171" y="1331"/>
                    </a:lnTo>
                    <a:lnTo>
                      <a:pt x="2171" y="1329"/>
                    </a:lnTo>
                    <a:lnTo>
                      <a:pt x="2169" y="1329"/>
                    </a:lnTo>
                    <a:lnTo>
                      <a:pt x="2168" y="1333"/>
                    </a:lnTo>
                    <a:lnTo>
                      <a:pt x="2166" y="1335"/>
                    </a:lnTo>
                    <a:lnTo>
                      <a:pt x="2162" y="1335"/>
                    </a:lnTo>
                    <a:lnTo>
                      <a:pt x="2162" y="1333"/>
                    </a:lnTo>
                    <a:lnTo>
                      <a:pt x="2162" y="1331"/>
                    </a:lnTo>
                    <a:lnTo>
                      <a:pt x="2161" y="1329"/>
                    </a:lnTo>
                    <a:lnTo>
                      <a:pt x="2159" y="1329"/>
                    </a:lnTo>
                    <a:lnTo>
                      <a:pt x="2159" y="1328"/>
                    </a:lnTo>
                    <a:lnTo>
                      <a:pt x="2157" y="1329"/>
                    </a:lnTo>
                    <a:lnTo>
                      <a:pt x="2155" y="1326"/>
                    </a:lnTo>
                    <a:lnTo>
                      <a:pt x="2155" y="1324"/>
                    </a:lnTo>
                    <a:lnTo>
                      <a:pt x="2155" y="1322"/>
                    </a:lnTo>
                    <a:lnTo>
                      <a:pt x="2155" y="1321"/>
                    </a:lnTo>
                    <a:lnTo>
                      <a:pt x="2155" y="1319"/>
                    </a:lnTo>
                    <a:lnTo>
                      <a:pt x="2154" y="1319"/>
                    </a:lnTo>
                    <a:lnTo>
                      <a:pt x="2152" y="1321"/>
                    </a:lnTo>
                    <a:lnTo>
                      <a:pt x="2148" y="1321"/>
                    </a:lnTo>
                    <a:lnTo>
                      <a:pt x="2147" y="1321"/>
                    </a:lnTo>
                    <a:lnTo>
                      <a:pt x="2147" y="1322"/>
                    </a:lnTo>
                    <a:lnTo>
                      <a:pt x="2147" y="1324"/>
                    </a:lnTo>
                    <a:lnTo>
                      <a:pt x="2145" y="1324"/>
                    </a:lnTo>
                    <a:lnTo>
                      <a:pt x="2143" y="1322"/>
                    </a:lnTo>
                    <a:lnTo>
                      <a:pt x="2141" y="1322"/>
                    </a:lnTo>
                    <a:lnTo>
                      <a:pt x="2141" y="1324"/>
                    </a:lnTo>
                    <a:lnTo>
                      <a:pt x="2140" y="1324"/>
                    </a:lnTo>
                    <a:lnTo>
                      <a:pt x="2135" y="1321"/>
                    </a:lnTo>
                    <a:lnTo>
                      <a:pt x="2133" y="1321"/>
                    </a:lnTo>
                    <a:lnTo>
                      <a:pt x="2131" y="1321"/>
                    </a:lnTo>
                    <a:lnTo>
                      <a:pt x="2131" y="1319"/>
                    </a:lnTo>
                    <a:lnTo>
                      <a:pt x="2131" y="1317"/>
                    </a:lnTo>
                    <a:lnTo>
                      <a:pt x="2135" y="1314"/>
                    </a:lnTo>
                    <a:lnTo>
                      <a:pt x="2129" y="1312"/>
                    </a:lnTo>
                    <a:lnTo>
                      <a:pt x="2129" y="1310"/>
                    </a:lnTo>
                    <a:lnTo>
                      <a:pt x="2128" y="1307"/>
                    </a:lnTo>
                    <a:lnTo>
                      <a:pt x="2129" y="1307"/>
                    </a:lnTo>
                    <a:lnTo>
                      <a:pt x="2129" y="1305"/>
                    </a:lnTo>
                    <a:lnTo>
                      <a:pt x="2128" y="1303"/>
                    </a:lnTo>
                    <a:lnTo>
                      <a:pt x="2126" y="1303"/>
                    </a:lnTo>
                    <a:lnTo>
                      <a:pt x="2129" y="1296"/>
                    </a:lnTo>
                    <a:lnTo>
                      <a:pt x="2133" y="1295"/>
                    </a:lnTo>
                    <a:lnTo>
                      <a:pt x="2135" y="1295"/>
                    </a:lnTo>
                    <a:lnTo>
                      <a:pt x="2136" y="1295"/>
                    </a:lnTo>
                    <a:lnTo>
                      <a:pt x="2138" y="1295"/>
                    </a:lnTo>
                    <a:lnTo>
                      <a:pt x="2140" y="1293"/>
                    </a:lnTo>
                    <a:lnTo>
                      <a:pt x="2138" y="1291"/>
                    </a:lnTo>
                    <a:lnTo>
                      <a:pt x="2140" y="1291"/>
                    </a:lnTo>
                    <a:lnTo>
                      <a:pt x="2141" y="1289"/>
                    </a:lnTo>
                    <a:lnTo>
                      <a:pt x="2145" y="1289"/>
                    </a:lnTo>
                    <a:lnTo>
                      <a:pt x="2148" y="1291"/>
                    </a:lnTo>
                    <a:lnTo>
                      <a:pt x="2150" y="1291"/>
                    </a:lnTo>
                    <a:lnTo>
                      <a:pt x="2150" y="1293"/>
                    </a:lnTo>
                    <a:lnTo>
                      <a:pt x="2154" y="1291"/>
                    </a:lnTo>
                    <a:lnTo>
                      <a:pt x="2157" y="1291"/>
                    </a:lnTo>
                    <a:lnTo>
                      <a:pt x="2161" y="1295"/>
                    </a:lnTo>
                    <a:lnTo>
                      <a:pt x="2161" y="1296"/>
                    </a:lnTo>
                    <a:lnTo>
                      <a:pt x="2162" y="1296"/>
                    </a:lnTo>
                    <a:lnTo>
                      <a:pt x="2164" y="1296"/>
                    </a:lnTo>
                    <a:lnTo>
                      <a:pt x="2164" y="1298"/>
                    </a:lnTo>
                    <a:lnTo>
                      <a:pt x="2166" y="1298"/>
                    </a:lnTo>
                    <a:lnTo>
                      <a:pt x="2166" y="1296"/>
                    </a:lnTo>
                    <a:lnTo>
                      <a:pt x="2168" y="1295"/>
                    </a:lnTo>
                    <a:lnTo>
                      <a:pt x="2171" y="1293"/>
                    </a:lnTo>
                    <a:lnTo>
                      <a:pt x="2175" y="1295"/>
                    </a:lnTo>
                    <a:lnTo>
                      <a:pt x="2178" y="1295"/>
                    </a:lnTo>
                    <a:lnTo>
                      <a:pt x="2180" y="1296"/>
                    </a:lnTo>
                    <a:lnTo>
                      <a:pt x="2182" y="1296"/>
                    </a:lnTo>
                    <a:lnTo>
                      <a:pt x="2182" y="1295"/>
                    </a:lnTo>
                    <a:lnTo>
                      <a:pt x="2182" y="1293"/>
                    </a:lnTo>
                    <a:lnTo>
                      <a:pt x="2183" y="1293"/>
                    </a:lnTo>
                    <a:lnTo>
                      <a:pt x="2187" y="1295"/>
                    </a:lnTo>
                    <a:lnTo>
                      <a:pt x="2185" y="1296"/>
                    </a:lnTo>
                    <a:lnTo>
                      <a:pt x="2183" y="1298"/>
                    </a:lnTo>
                    <a:lnTo>
                      <a:pt x="2185" y="1298"/>
                    </a:lnTo>
                    <a:lnTo>
                      <a:pt x="2187" y="1296"/>
                    </a:lnTo>
                    <a:lnTo>
                      <a:pt x="2189" y="1296"/>
                    </a:lnTo>
                    <a:lnTo>
                      <a:pt x="2189" y="1295"/>
                    </a:lnTo>
                    <a:lnTo>
                      <a:pt x="2189" y="1291"/>
                    </a:lnTo>
                    <a:lnTo>
                      <a:pt x="2189" y="1289"/>
                    </a:lnTo>
                    <a:lnTo>
                      <a:pt x="2192" y="1291"/>
                    </a:lnTo>
                    <a:lnTo>
                      <a:pt x="2194" y="1289"/>
                    </a:lnTo>
                    <a:lnTo>
                      <a:pt x="2196" y="1289"/>
                    </a:lnTo>
                    <a:lnTo>
                      <a:pt x="2197" y="1288"/>
                    </a:lnTo>
                    <a:lnTo>
                      <a:pt x="2199" y="1288"/>
                    </a:lnTo>
                    <a:lnTo>
                      <a:pt x="2206" y="1286"/>
                    </a:lnTo>
                    <a:lnTo>
                      <a:pt x="2213" y="1284"/>
                    </a:lnTo>
                    <a:lnTo>
                      <a:pt x="2211" y="1284"/>
                    </a:lnTo>
                    <a:lnTo>
                      <a:pt x="2210" y="1284"/>
                    </a:lnTo>
                    <a:lnTo>
                      <a:pt x="2208" y="1282"/>
                    </a:lnTo>
                    <a:lnTo>
                      <a:pt x="2208" y="1281"/>
                    </a:lnTo>
                    <a:lnTo>
                      <a:pt x="2206" y="1281"/>
                    </a:lnTo>
                    <a:lnTo>
                      <a:pt x="2203" y="1281"/>
                    </a:lnTo>
                    <a:lnTo>
                      <a:pt x="2197" y="1281"/>
                    </a:lnTo>
                    <a:lnTo>
                      <a:pt x="2194" y="1281"/>
                    </a:lnTo>
                    <a:lnTo>
                      <a:pt x="2185" y="1282"/>
                    </a:lnTo>
                    <a:lnTo>
                      <a:pt x="2183" y="1281"/>
                    </a:lnTo>
                    <a:lnTo>
                      <a:pt x="2180" y="1281"/>
                    </a:lnTo>
                    <a:lnTo>
                      <a:pt x="2178" y="1281"/>
                    </a:lnTo>
                    <a:lnTo>
                      <a:pt x="2178" y="1282"/>
                    </a:lnTo>
                    <a:lnTo>
                      <a:pt x="2176" y="1282"/>
                    </a:lnTo>
                    <a:lnTo>
                      <a:pt x="2175" y="1281"/>
                    </a:lnTo>
                    <a:lnTo>
                      <a:pt x="2168" y="1275"/>
                    </a:lnTo>
                    <a:lnTo>
                      <a:pt x="2168" y="1274"/>
                    </a:lnTo>
                    <a:lnTo>
                      <a:pt x="2166" y="1268"/>
                    </a:lnTo>
                    <a:lnTo>
                      <a:pt x="2164" y="1265"/>
                    </a:lnTo>
                    <a:lnTo>
                      <a:pt x="2164" y="1263"/>
                    </a:lnTo>
                    <a:lnTo>
                      <a:pt x="2164" y="1260"/>
                    </a:lnTo>
                    <a:lnTo>
                      <a:pt x="2164" y="1258"/>
                    </a:lnTo>
                    <a:lnTo>
                      <a:pt x="2164" y="1256"/>
                    </a:lnTo>
                    <a:lnTo>
                      <a:pt x="2166" y="1256"/>
                    </a:lnTo>
                    <a:lnTo>
                      <a:pt x="2168" y="1254"/>
                    </a:lnTo>
                    <a:lnTo>
                      <a:pt x="2169" y="1253"/>
                    </a:lnTo>
                    <a:lnTo>
                      <a:pt x="2173" y="1251"/>
                    </a:lnTo>
                    <a:lnTo>
                      <a:pt x="2175" y="1247"/>
                    </a:lnTo>
                    <a:lnTo>
                      <a:pt x="2176" y="1247"/>
                    </a:lnTo>
                    <a:lnTo>
                      <a:pt x="2178" y="1247"/>
                    </a:lnTo>
                    <a:lnTo>
                      <a:pt x="2180" y="1246"/>
                    </a:lnTo>
                    <a:lnTo>
                      <a:pt x="2182" y="1244"/>
                    </a:lnTo>
                    <a:lnTo>
                      <a:pt x="2189" y="1239"/>
                    </a:lnTo>
                    <a:lnTo>
                      <a:pt x="2190" y="1237"/>
                    </a:lnTo>
                    <a:lnTo>
                      <a:pt x="2194" y="1235"/>
                    </a:lnTo>
                    <a:lnTo>
                      <a:pt x="2197" y="1233"/>
                    </a:lnTo>
                    <a:lnTo>
                      <a:pt x="2199" y="1233"/>
                    </a:lnTo>
                    <a:lnTo>
                      <a:pt x="2204" y="1232"/>
                    </a:lnTo>
                    <a:lnTo>
                      <a:pt x="2206" y="1232"/>
                    </a:lnTo>
                    <a:lnTo>
                      <a:pt x="2210" y="1230"/>
                    </a:lnTo>
                    <a:lnTo>
                      <a:pt x="2215" y="1228"/>
                    </a:lnTo>
                    <a:lnTo>
                      <a:pt x="2217" y="1226"/>
                    </a:lnTo>
                    <a:lnTo>
                      <a:pt x="2220" y="1223"/>
                    </a:lnTo>
                    <a:lnTo>
                      <a:pt x="2222" y="1221"/>
                    </a:lnTo>
                    <a:lnTo>
                      <a:pt x="2224" y="1218"/>
                    </a:lnTo>
                    <a:lnTo>
                      <a:pt x="2227" y="1214"/>
                    </a:lnTo>
                    <a:lnTo>
                      <a:pt x="2229" y="1214"/>
                    </a:lnTo>
                    <a:lnTo>
                      <a:pt x="2232" y="1214"/>
                    </a:lnTo>
                    <a:lnTo>
                      <a:pt x="2234" y="1213"/>
                    </a:lnTo>
                    <a:lnTo>
                      <a:pt x="2236" y="1211"/>
                    </a:lnTo>
                    <a:lnTo>
                      <a:pt x="2237" y="1209"/>
                    </a:lnTo>
                    <a:lnTo>
                      <a:pt x="2241" y="1204"/>
                    </a:lnTo>
                    <a:lnTo>
                      <a:pt x="2241" y="1202"/>
                    </a:lnTo>
                    <a:lnTo>
                      <a:pt x="2244" y="1200"/>
                    </a:lnTo>
                    <a:lnTo>
                      <a:pt x="2243" y="1199"/>
                    </a:lnTo>
                    <a:lnTo>
                      <a:pt x="2243" y="1197"/>
                    </a:lnTo>
                    <a:lnTo>
                      <a:pt x="2243" y="1195"/>
                    </a:lnTo>
                    <a:lnTo>
                      <a:pt x="2243" y="1193"/>
                    </a:lnTo>
                    <a:lnTo>
                      <a:pt x="2244" y="1192"/>
                    </a:lnTo>
                    <a:lnTo>
                      <a:pt x="2246" y="1190"/>
                    </a:lnTo>
                    <a:lnTo>
                      <a:pt x="2246" y="1188"/>
                    </a:lnTo>
                    <a:lnTo>
                      <a:pt x="2246" y="1185"/>
                    </a:lnTo>
                    <a:lnTo>
                      <a:pt x="2246" y="1181"/>
                    </a:lnTo>
                    <a:lnTo>
                      <a:pt x="2248" y="1179"/>
                    </a:lnTo>
                    <a:lnTo>
                      <a:pt x="2250" y="1179"/>
                    </a:lnTo>
                    <a:lnTo>
                      <a:pt x="2251" y="1179"/>
                    </a:lnTo>
                    <a:lnTo>
                      <a:pt x="2255" y="1181"/>
                    </a:lnTo>
                    <a:lnTo>
                      <a:pt x="2257" y="1181"/>
                    </a:lnTo>
                    <a:lnTo>
                      <a:pt x="2258" y="1181"/>
                    </a:lnTo>
                    <a:lnTo>
                      <a:pt x="2258" y="1179"/>
                    </a:lnTo>
                    <a:lnTo>
                      <a:pt x="2262" y="1179"/>
                    </a:lnTo>
                    <a:lnTo>
                      <a:pt x="2267" y="1183"/>
                    </a:lnTo>
                    <a:lnTo>
                      <a:pt x="2269" y="1185"/>
                    </a:lnTo>
                    <a:lnTo>
                      <a:pt x="2271" y="1185"/>
                    </a:lnTo>
                    <a:lnTo>
                      <a:pt x="2272" y="1183"/>
                    </a:lnTo>
                    <a:lnTo>
                      <a:pt x="2281" y="1183"/>
                    </a:lnTo>
                    <a:lnTo>
                      <a:pt x="2283" y="1183"/>
                    </a:lnTo>
                    <a:lnTo>
                      <a:pt x="2285" y="1181"/>
                    </a:lnTo>
                    <a:lnTo>
                      <a:pt x="2288" y="1181"/>
                    </a:lnTo>
                    <a:lnTo>
                      <a:pt x="2292" y="1181"/>
                    </a:lnTo>
                    <a:lnTo>
                      <a:pt x="2295" y="1181"/>
                    </a:lnTo>
                    <a:lnTo>
                      <a:pt x="2299" y="1179"/>
                    </a:lnTo>
                    <a:lnTo>
                      <a:pt x="2302" y="1179"/>
                    </a:lnTo>
                    <a:lnTo>
                      <a:pt x="2304" y="1179"/>
                    </a:lnTo>
                    <a:lnTo>
                      <a:pt x="2309" y="1181"/>
                    </a:lnTo>
                    <a:lnTo>
                      <a:pt x="2309" y="1179"/>
                    </a:lnTo>
                    <a:lnTo>
                      <a:pt x="2313" y="1181"/>
                    </a:lnTo>
                    <a:lnTo>
                      <a:pt x="2314" y="1181"/>
                    </a:lnTo>
                    <a:lnTo>
                      <a:pt x="2316" y="1181"/>
                    </a:lnTo>
                    <a:lnTo>
                      <a:pt x="2318" y="1181"/>
                    </a:lnTo>
                    <a:lnTo>
                      <a:pt x="2318" y="1183"/>
                    </a:lnTo>
                    <a:lnTo>
                      <a:pt x="2318" y="1188"/>
                    </a:lnTo>
                    <a:lnTo>
                      <a:pt x="2318" y="1190"/>
                    </a:lnTo>
                    <a:lnTo>
                      <a:pt x="2318" y="1193"/>
                    </a:lnTo>
                    <a:lnTo>
                      <a:pt x="2318" y="1195"/>
                    </a:lnTo>
                    <a:lnTo>
                      <a:pt x="2318" y="1197"/>
                    </a:lnTo>
                    <a:lnTo>
                      <a:pt x="2320" y="1199"/>
                    </a:lnTo>
                    <a:lnTo>
                      <a:pt x="2323" y="1202"/>
                    </a:lnTo>
                    <a:lnTo>
                      <a:pt x="2325" y="1202"/>
                    </a:lnTo>
                    <a:lnTo>
                      <a:pt x="2325" y="1204"/>
                    </a:lnTo>
                    <a:lnTo>
                      <a:pt x="2325" y="1202"/>
                    </a:lnTo>
                    <a:lnTo>
                      <a:pt x="2327" y="1202"/>
                    </a:lnTo>
                    <a:lnTo>
                      <a:pt x="2332" y="1204"/>
                    </a:lnTo>
                    <a:lnTo>
                      <a:pt x="2333" y="1206"/>
                    </a:lnTo>
                    <a:lnTo>
                      <a:pt x="2337" y="1204"/>
                    </a:lnTo>
                    <a:lnTo>
                      <a:pt x="2339" y="1204"/>
                    </a:lnTo>
                    <a:lnTo>
                      <a:pt x="2340" y="1206"/>
                    </a:lnTo>
                    <a:lnTo>
                      <a:pt x="2342" y="1206"/>
                    </a:lnTo>
                    <a:lnTo>
                      <a:pt x="2342" y="1207"/>
                    </a:lnTo>
                    <a:lnTo>
                      <a:pt x="2346" y="1206"/>
                    </a:lnTo>
                    <a:lnTo>
                      <a:pt x="2347" y="1202"/>
                    </a:lnTo>
                    <a:lnTo>
                      <a:pt x="2346" y="1202"/>
                    </a:lnTo>
                    <a:lnTo>
                      <a:pt x="2346" y="1199"/>
                    </a:lnTo>
                    <a:lnTo>
                      <a:pt x="2346" y="1197"/>
                    </a:lnTo>
                    <a:lnTo>
                      <a:pt x="2346" y="1193"/>
                    </a:lnTo>
                    <a:lnTo>
                      <a:pt x="2344" y="1190"/>
                    </a:lnTo>
                    <a:lnTo>
                      <a:pt x="2342" y="1186"/>
                    </a:lnTo>
                    <a:lnTo>
                      <a:pt x="2340" y="1181"/>
                    </a:lnTo>
                    <a:lnTo>
                      <a:pt x="2339" y="1179"/>
                    </a:lnTo>
                    <a:lnTo>
                      <a:pt x="2340" y="1178"/>
                    </a:lnTo>
                    <a:lnTo>
                      <a:pt x="2346" y="1176"/>
                    </a:lnTo>
                    <a:lnTo>
                      <a:pt x="2347" y="1176"/>
                    </a:lnTo>
                    <a:lnTo>
                      <a:pt x="2347" y="1174"/>
                    </a:lnTo>
                    <a:lnTo>
                      <a:pt x="2349" y="1174"/>
                    </a:lnTo>
                    <a:lnTo>
                      <a:pt x="2346" y="1169"/>
                    </a:lnTo>
                    <a:lnTo>
                      <a:pt x="2342" y="1167"/>
                    </a:lnTo>
                    <a:lnTo>
                      <a:pt x="2339" y="1165"/>
                    </a:lnTo>
                    <a:lnTo>
                      <a:pt x="2337" y="1164"/>
                    </a:lnTo>
                    <a:lnTo>
                      <a:pt x="2335" y="1164"/>
                    </a:lnTo>
                    <a:lnTo>
                      <a:pt x="2335" y="1162"/>
                    </a:lnTo>
                    <a:lnTo>
                      <a:pt x="2333" y="1162"/>
                    </a:lnTo>
                    <a:lnTo>
                      <a:pt x="2330" y="1160"/>
                    </a:lnTo>
                    <a:lnTo>
                      <a:pt x="2328" y="1160"/>
                    </a:lnTo>
                    <a:lnTo>
                      <a:pt x="2327" y="1158"/>
                    </a:lnTo>
                    <a:lnTo>
                      <a:pt x="2325" y="1157"/>
                    </a:lnTo>
                    <a:lnTo>
                      <a:pt x="2323" y="1151"/>
                    </a:lnTo>
                    <a:lnTo>
                      <a:pt x="2321" y="1151"/>
                    </a:lnTo>
                    <a:lnTo>
                      <a:pt x="2321" y="1150"/>
                    </a:lnTo>
                    <a:lnTo>
                      <a:pt x="2321" y="1148"/>
                    </a:lnTo>
                    <a:lnTo>
                      <a:pt x="2320" y="1148"/>
                    </a:lnTo>
                    <a:lnTo>
                      <a:pt x="2318" y="1150"/>
                    </a:lnTo>
                    <a:lnTo>
                      <a:pt x="2316" y="1150"/>
                    </a:lnTo>
                    <a:lnTo>
                      <a:pt x="2314" y="1150"/>
                    </a:lnTo>
                    <a:lnTo>
                      <a:pt x="2307" y="1148"/>
                    </a:lnTo>
                    <a:lnTo>
                      <a:pt x="2306" y="1148"/>
                    </a:lnTo>
                    <a:lnTo>
                      <a:pt x="2304" y="1148"/>
                    </a:lnTo>
                    <a:lnTo>
                      <a:pt x="2302" y="1148"/>
                    </a:lnTo>
                    <a:lnTo>
                      <a:pt x="2302" y="1146"/>
                    </a:lnTo>
                    <a:lnTo>
                      <a:pt x="2300" y="1146"/>
                    </a:lnTo>
                    <a:lnTo>
                      <a:pt x="2300" y="1148"/>
                    </a:lnTo>
                    <a:lnTo>
                      <a:pt x="2299" y="1148"/>
                    </a:lnTo>
                    <a:lnTo>
                      <a:pt x="2297" y="1148"/>
                    </a:lnTo>
                    <a:lnTo>
                      <a:pt x="2295" y="1148"/>
                    </a:lnTo>
                    <a:lnTo>
                      <a:pt x="2292" y="1150"/>
                    </a:lnTo>
                    <a:lnTo>
                      <a:pt x="2290" y="1150"/>
                    </a:lnTo>
                    <a:lnTo>
                      <a:pt x="2285" y="1153"/>
                    </a:lnTo>
                    <a:lnTo>
                      <a:pt x="2283" y="1155"/>
                    </a:lnTo>
                    <a:lnTo>
                      <a:pt x="2281" y="1155"/>
                    </a:lnTo>
                    <a:lnTo>
                      <a:pt x="2279" y="1155"/>
                    </a:lnTo>
                    <a:lnTo>
                      <a:pt x="2276" y="1153"/>
                    </a:lnTo>
                    <a:lnTo>
                      <a:pt x="2274" y="1153"/>
                    </a:lnTo>
                    <a:lnTo>
                      <a:pt x="2272" y="1153"/>
                    </a:lnTo>
                    <a:lnTo>
                      <a:pt x="2271" y="1153"/>
                    </a:lnTo>
                    <a:lnTo>
                      <a:pt x="2269" y="1153"/>
                    </a:lnTo>
                    <a:lnTo>
                      <a:pt x="2265" y="1151"/>
                    </a:lnTo>
                    <a:lnTo>
                      <a:pt x="2264" y="1150"/>
                    </a:lnTo>
                    <a:lnTo>
                      <a:pt x="2258" y="1150"/>
                    </a:lnTo>
                    <a:lnTo>
                      <a:pt x="2257" y="1150"/>
                    </a:lnTo>
                    <a:lnTo>
                      <a:pt x="2253" y="1150"/>
                    </a:lnTo>
                    <a:lnTo>
                      <a:pt x="2251" y="1150"/>
                    </a:lnTo>
                    <a:lnTo>
                      <a:pt x="2251" y="1151"/>
                    </a:lnTo>
                    <a:lnTo>
                      <a:pt x="2248" y="1151"/>
                    </a:lnTo>
                    <a:lnTo>
                      <a:pt x="2246" y="1151"/>
                    </a:lnTo>
                    <a:lnTo>
                      <a:pt x="2244" y="1151"/>
                    </a:lnTo>
                    <a:lnTo>
                      <a:pt x="2243" y="1153"/>
                    </a:lnTo>
                    <a:lnTo>
                      <a:pt x="2239" y="1153"/>
                    </a:lnTo>
                    <a:lnTo>
                      <a:pt x="2237" y="1155"/>
                    </a:lnTo>
                    <a:lnTo>
                      <a:pt x="2236" y="1158"/>
                    </a:lnTo>
                    <a:lnTo>
                      <a:pt x="2236" y="1162"/>
                    </a:lnTo>
                    <a:lnTo>
                      <a:pt x="2234" y="1169"/>
                    </a:lnTo>
                    <a:lnTo>
                      <a:pt x="2234" y="1171"/>
                    </a:lnTo>
                    <a:lnTo>
                      <a:pt x="2232" y="1171"/>
                    </a:lnTo>
                    <a:lnTo>
                      <a:pt x="2232" y="1169"/>
                    </a:lnTo>
                    <a:lnTo>
                      <a:pt x="2231" y="1167"/>
                    </a:lnTo>
                    <a:lnTo>
                      <a:pt x="2231" y="1165"/>
                    </a:lnTo>
                    <a:lnTo>
                      <a:pt x="2231" y="1164"/>
                    </a:lnTo>
                    <a:lnTo>
                      <a:pt x="2229" y="1162"/>
                    </a:lnTo>
                    <a:lnTo>
                      <a:pt x="2229" y="1164"/>
                    </a:lnTo>
                    <a:lnTo>
                      <a:pt x="2227" y="1164"/>
                    </a:lnTo>
                    <a:lnTo>
                      <a:pt x="2224" y="1164"/>
                    </a:lnTo>
                    <a:lnTo>
                      <a:pt x="2225" y="1162"/>
                    </a:lnTo>
                    <a:lnTo>
                      <a:pt x="2224" y="1162"/>
                    </a:lnTo>
                    <a:lnTo>
                      <a:pt x="2222" y="1162"/>
                    </a:lnTo>
                    <a:lnTo>
                      <a:pt x="2222" y="1160"/>
                    </a:lnTo>
                    <a:lnTo>
                      <a:pt x="2215" y="1160"/>
                    </a:lnTo>
                    <a:lnTo>
                      <a:pt x="2210" y="1165"/>
                    </a:lnTo>
                    <a:lnTo>
                      <a:pt x="2204" y="1171"/>
                    </a:lnTo>
                    <a:lnTo>
                      <a:pt x="2204" y="1169"/>
                    </a:lnTo>
                    <a:lnTo>
                      <a:pt x="2203" y="1169"/>
                    </a:lnTo>
                    <a:lnTo>
                      <a:pt x="2201" y="1169"/>
                    </a:lnTo>
                    <a:lnTo>
                      <a:pt x="2196" y="1169"/>
                    </a:lnTo>
                    <a:lnTo>
                      <a:pt x="2192" y="1171"/>
                    </a:lnTo>
                    <a:lnTo>
                      <a:pt x="2190" y="1172"/>
                    </a:lnTo>
                    <a:lnTo>
                      <a:pt x="2189" y="1174"/>
                    </a:lnTo>
                    <a:lnTo>
                      <a:pt x="2187" y="1174"/>
                    </a:lnTo>
                    <a:lnTo>
                      <a:pt x="2187" y="1176"/>
                    </a:lnTo>
                    <a:lnTo>
                      <a:pt x="2187" y="1178"/>
                    </a:lnTo>
                    <a:lnTo>
                      <a:pt x="2185" y="1179"/>
                    </a:lnTo>
                    <a:lnTo>
                      <a:pt x="2187" y="1185"/>
                    </a:lnTo>
                    <a:lnTo>
                      <a:pt x="2183" y="1185"/>
                    </a:lnTo>
                    <a:lnTo>
                      <a:pt x="2182" y="1185"/>
                    </a:lnTo>
                    <a:lnTo>
                      <a:pt x="2180" y="1185"/>
                    </a:lnTo>
                    <a:lnTo>
                      <a:pt x="2178" y="1185"/>
                    </a:lnTo>
                    <a:lnTo>
                      <a:pt x="2176" y="1186"/>
                    </a:lnTo>
                    <a:lnTo>
                      <a:pt x="2175" y="1186"/>
                    </a:lnTo>
                    <a:lnTo>
                      <a:pt x="2175" y="1188"/>
                    </a:lnTo>
                    <a:lnTo>
                      <a:pt x="2173" y="1188"/>
                    </a:lnTo>
                    <a:lnTo>
                      <a:pt x="2171" y="1188"/>
                    </a:lnTo>
                    <a:lnTo>
                      <a:pt x="2169" y="1188"/>
                    </a:lnTo>
                    <a:lnTo>
                      <a:pt x="2168" y="1188"/>
                    </a:lnTo>
                    <a:lnTo>
                      <a:pt x="2164" y="1188"/>
                    </a:lnTo>
                    <a:lnTo>
                      <a:pt x="2162" y="1190"/>
                    </a:lnTo>
                    <a:lnTo>
                      <a:pt x="2161" y="1190"/>
                    </a:lnTo>
                    <a:lnTo>
                      <a:pt x="2157" y="1188"/>
                    </a:lnTo>
                    <a:lnTo>
                      <a:pt x="2157" y="1186"/>
                    </a:lnTo>
                    <a:lnTo>
                      <a:pt x="2157" y="1185"/>
                    </a:lnTo>
                    <a:lnTo>
                      <a:pt x="2155" y="1185"/>
                    </a:lnTo>
                    <a:lnTo>
                      <a:pt x="2155" y="1183"/>
                    </a:lnTo>
                    <a:lnTo>
                      <a:pt x="2152" y="1183"/>
                    </a:lnTo>
                    <a:lnTo>
                      <a:pt x="2152" y="1185"/>
                    </a:lnTo>
                    <a:lnTo>
                      <a:pt x="2150" y="1185"/>
                    </a:lnTo>
                    <a:lnTo>
                      <a:pt x="2150" y="1186"/>
                    </a:lnTo>
                    <a:lnTo>
                      <a:pt x="2150" y="1190"/>
                    </a:lnTo>
                    <a:lnTo>
                      <a:pt x="2150" y="1192"/>
                    </a:lnTo>
                    <a:lnTo>
                      <a:pt x="2152" y="1192"/>
                    </a:lnTo>
                    <a:lnTo>
                      <a:pt x="2150" y="1193"/>
                    </a:lnTo>
                    <a:lnTo>
                      <a:pt x="2150" y="1195"/>
                    </a:lnTo>
                    <a:lnTo>
                      <a:pt x="2150" y="1197"/>
                    </a:lnTo>
                    <a:lnTo>
                      <a:pt x="2150" y="1199"/>
                    </a:lnTo>
                    <a:lnTo>
                      <a:pt x="2152" y="1200"/>
                    </a:lnTo>
                    <a:lnTo>
                      <a:pt x="2152" y="1204"/>
                    </a:lnTo>
                    <a:lnTo>
                      <a:pt x="2150" y="1204"/>
                    </a:lnTo>
                    <a:lnTo>
                      <a:pt x="2148" y="1207"/>
                    </a:lnTo>
                    <a:lnTo>
                      <a:pt x="2147" y="1207"/>
                    </a:lnTo>
                    <a:lnTo>
                      <a:pt x="2145" y="1207"/>
                    </a:lnTo>
                    <a:lnTo>
                      <a:pt x="2145" y="1209"/>
                    </a:lnTo>
                    <a:lnTo>
                      <a:pt x="2141" y="1209"/>
                    </a:lnTo>
                    <a:lnTo>
                      <a:pt x="2138" y="1211"/>
                    </a:lnTo>
                    <a:lnTo>
                      <a:pt x="2136" y="1214"/>
                    </a:lnTo>
                    <a:lnTo>
                      <a:pt x="2135" y="1214"/>
                    </a:lnTo>
                    <a:lnTo>
                      <a:pt x="2131" y="1214"/>
                    </a:lnTo>
                    <a:lnTo>
                      <a:pt x="2129" y="1214"/>
                    </a:lnTo>
                    <a:lnTo>
                      <a:pt x="2128" y="1214"/>
                    </a:lnTo>
                    <a:lnTo>
                      <a:pt x="2126" y="1214"/>
                    </a:lnTo>
                    <a:lnTo>
                      <a:pt x="2124" y="1214"/>
                    </a:lnTo>
                    <a:lnTo>
                      <a:pt x="2124" y="1213"/>
                    </a:lnTo>
                    <a:lnTo>
                      <a:pt x="2122" y="1213"/>
                    </a:lnTo>
                    <a:lnTo>
                      <a:pt x="2121" y="1211"/>
                    </a:lnTo>
                    <a:lnTo>
                      <a:pt x="2119" y="1211"/>
                    </a:lnTo>
                    <a:lnTo>
                      <a:pt x="2119" y="1209"/>
                    </a:lnTo>
                    <a:lnTo>
                      <a:pt x="2117" y="1207"/>
                    </a:lnTo>
                    <a:lnTo>
                      <a:pt x="2115" y="1207"/>
                    </a:lnTo>
                    <a:lnTo>
                      <a:pt x="2114" y="1207"/>
                    </a:lnTo>
                    <a:lnTo>
                      <a:pt x="2110" y="1206"/>
                    </a:lnTo>
                    <a:lnTo>
                      <a:pt x="2107" y="1204"/>
                    </a:lnTo>
                    <a:lnTo>
                      <a:pt x="2105" y="1204"/>
                    </a:lnTo>
                    <a:lnTo>
                      <a:pt x="2103" y="1204"/>
                    </a:lnTo>
                    <a:lnTo>
                      <a:pt x="2101" y="1204"/>
                    </a:lnTo>
                    <a:lnTo>
                      <a:pt x="2100" y="1206"/>
                    </a:lnTo>
                    <a:lnTo>
                      <a:pt x="2101" y="1207"/>
                    </a:lnTo>
                    <a:lnTo>
                      <a:pt x="2103" y="1206"/>
                    </a:lnTo>
                    <a:lnTo>
                      <a:pt x="2103" y="1207"/>
                    </a:lnTo>
                    <a:lnTo>
                      <a:pt x="2105" y="1207"/>
                    </a:lnTo>
                    <a:lnTo>
                      <a:pt x="2107" y="1211"/>
                    </a:lnTo>
                    <a:lnTo>
                      <a:pt x="2108" y="1211"/>
                    </a:lnTo>
                    <a:lnTo>
                      <a:pt x="2110" y="1211"/>
                    </a:lnTo>
                    <a:lnTo>
                      <a:pt x="2114" y="1213"/>
                    </a:lnTo>
                    <a:lnTo>
                      <a:pt x="2114" y="1214"/>
                    </a:lnTo>
                    <a:lnTo>
                      <a:pt x="2114" y="1216"/>
                    </a:lnTo>
                    <a:lnTo>
                      <a:pt x="2112" y="1218"/>
                    </a:lnTo>
                    <a:lnTo>
                      <a:pt x="2105" y="1223"/>
                    </a:lnTo>
                    <a:lnTo>
                      <a:pt x="2103" y="1225"/>
                    </a:lnTo>
                    <a:lnTo>
                      <a:pt x="2100" y="1225"/>
                    </a:lnTo>
                    <a:lnTo>
                      <a:pt x="2098" y="1225"/>
                    </a:lnTo>
                    <a:lnTo>
                      <a:pt x="2094" y="1225"/>
                    </a:lnTo>
                    <a:lnTo>
                      <a:pt x="2091" y="1225"/>
                    </a:lnTo>
                    <a:lnTo>
                      <a:pt x="2089" y="1225"/>
                    </a:lnTo>
                    <a:lnTo>
                      <a:pt x="2089" y="1223"/>
                    </a:lnTo>
                    <a:lnTo>
                      <a:pt x="2091" y="1219"/>
                    </a:lnTo>
                    <a:lnTo>
                      <a:pt x="2089" y="1219"/>
                    </a:lnTo>
                    <a:lnTo>
                      <a:pt x="2087" y="1219"/>
                    </a:lnTo>
                    <a:lnTo>
                      <a:pt x="2087" y="1223"/>
                    </a:lnTo>
                    <a:lnTo>
                      <a:pt x="2086" y="1223"/>
                    </a:lnTo>
                    <a:lnTo>
                      <a:pt x="2084" y="1221"/>
                    </a:lnTo>
                    <a:lnTo>
                      <a:pt x="2084" y="1219"/>
                    </a:lnTo>
                    <a:lnTo>
                      <a:pt x="2082" y="1219"/>
                    </a:lnTo>
                    <a:lnTo>
                      <a:pt x="2082" y="1218"/>
                    </a:lnTo>
                    <a:lnTo>
                      <a:pt x="2082" y="1216"/>
                    </a:lnTo>
                    <a:lnTo>
                      <a:pt x="2084" y="1216"/>
                    </a:lnTo>
                    <a:lnTo>
                      <a:pt x="2086" y="1216"/>
                    </a:lnTo>
                    <a:lnTo>
                      <a:pt x="2087" y="1214"/>
                    </a:lnTo>
                    <a:lnTo>
                      <a:pt x="2089" y="1211"/>
                    </a:lnTo>
                    <a:lnTo>
                      <a:pt x="2091" y="1204"/>
                    </a:lnTo>
                    <a:lnTo>
                      <a:pt x="2089" y="1202"/>
                    </a:lnTo>
                    <a:lnTo>
                      <a:pt x="2087" y="1204"/>
                    </a:lnTo>
                    <a:lnTo>
                      <a:pt x="2087" y="1207"/>
                    </a:lnTo>
                    <a:lnTo>
                      <a:pt x="2086" y="1209"/>
                    </a:lnTo>
                    <a:lnTo>
                      <a:pt x="2084" y="1211"/>
                    </a:lnTo>
                    <a:lnTo>
                      <a:pt x="2084" y="1213"/>
                    </a:lnTo>
                    <a:lnTo>
                      <a:pt x="2080" y="1214"/>
                    </a:lnTo>
                    <a:lnTo>
                      <a:pt x="2079" y="1216"/>
                    </a:lnTo>
                    <a:lnTo>
                      <a:pt x="2075" y="1214"/>
                    </a:lnTo>
                    <a:lnTo>
                      <a:pt x="2075" y="1213"/>
                    </a:lnTo>
                    <a:lnTo>
                      <a:pt x="2073" y="1211"/>
                    </a:lnTo>
                    <a:lnTo>
                      <a:pt x="2072" y="1213"/>
                    </a:lnTo>
                    <a:lnTo>
                      <a:pt x="2072" y="1214"/>
                    </a:lnTo>
                    <a:lnTo>
                      <a:pt x="2072" y="1216"/>
                    </a:lnTo>
                    <a:lnTo>
                      <a:pt x="2072" y="1218"/>
                    </a:lnTo>
                    <a:lnTo>
                      <a:pt x="2068" y="1221"/>
                    </a:lnTo>
                    <a:lnTo>
                      <a:pt x="2066" y="1219"/>
                    </a:lnTo>
                    <a:lnTo>
                      <a:pt x="2065" y="1218"/>
                    </a:lnTo>
                    <a:lnTo>
                      <a:pt x="2061" y="1216"/>
                    </a:lnTo>
                    <a:lnTo>
                      <a:pt x="2058" y="1216"/>
                    </a:lnTo>
                    <a:lnTo>
                      <a:pt x="2058" y="1218"/>
                    </a:lnTo>
                    <a:lnTo>
                      <a:pt x="2058" y="1219"/>
                    </a:lnTo>
                    <a:lnTo>
                      <a:pt x="2058" y="1223"/>
                    </a:lnTo>
                    <a:lnTo>
                      <a:pt x="2056" y="1225"/>
                    </a:lnTo>
                    <a:lnTo>
                      <a:pt x="2052" y="1226"/>
                    </a:lnTo>
                    <a:lnTo>
                      <a:pt x="2047" y="1226"/>
                    </a:lnTo>
                    <a:lnTo>
                      <a:pt x="2047" y="1225"/>
                    </a:lnTo>
                    <a:lnTo>
                      <a:pt x="2045" y="1223"/>
                    </a:lnTo>
                    <a:lnTo>
                      <a:pt x="2044" y="1223"/>
                    </a:lnTo>
                    <a:lnTo>
                      <a:pt x="2042" y="1223"/>
                    </a:lnTo>
                    <a:lnTo>
                      <a:pt x="2039" y="1225"/>
                    </a:lnTo>
                    <a:lnTo>
                      <a:pt x="2039" y="1223"/>
                    </a:lnTo>
                    <a:lnTo>
                      <a:pt x="2039" y="1221"/>
                    </a:lnTo>
                    <a:lnTo>
                      <a:pt x="2037" y="1221"/>
                    </a:lnTo>
                    <a:lnTo>
                      <a:pt x="2037" y="1223"/>
                    </a:lnTo>
                    <a:lnTo>
                      <a:pt x="2035" y="1221"/>
                    </a:lnTo>
                    <a:lnTo>
                      <a:pt x="2033" y="1221"/>
                    </a:lnTo>
                    <a:lnTo>
                      <a:pt x="2032" y="1221"/>
                    </a:lnTo>
                    <a:lnTo>
                      <a:pt x="2030" y="1221"/>
                    </a:lnTo>
                    <a:lnTo>
                      <a:pt x="2028" y="1221"/>
                    </a:lnTo>
                    <a:lnTo>
                      <a:pt x="2028" y="1223"/>
                    </a:lnTo>
                    <a:lnTo>
                      <a:pt x="2032" y="1225"/>
                    </a:lnTo>
                    <a:lnTo>
                      <a:pt x="2032" y="1226"/>
                    </a:lnTo>
                    <a:lnTo>
                      <a:pt x="2028" y="1226"/>
                    </a:lnTo>
                    <a:lnTo>
                      <a:pt x="2025" y="1226"/>
                    </a:lnTo>
                    <a:lnTo>
                      <a:pt x="2025" y="1228"/>
                    </a:lnTo>
                    <a:lnTo>
                      <a:pt x="2021" y="1230"/>
                    </a:lnTo>
                    <a:lnTo>
                      <a:pt x="2018" y="1233"/>
                    </a:lnTo>
                    <a:lnTo>
                      <a:pt x="2018" y="1235"/>
                    </a:lnTo>
                    <a:lnTo>
                      <a:pt x="2014" y="1237"/>
                    </a:lnTo>
                    <a:lnTo>
                      <a:pt x="2011" y="1237"/>
                    </a:lnTo>
                    <a:lnTo>
                      <a:pt x="2009" y="1237"/>
                    </a:lnTo>
                    <a:lnTo>
                      <a:pt x="2007" y="1237"/>
                    </a:lnTo>
                    <a:lnTo>
                      <a:pt x="2005" y="1239"/>
                    </a:lnTo>
                    <a:lnTo>
                      <a:pt x="2005" y="1240"/>
                    </a:lnTo>
                    <a:lnTo>
                      <a:pt x="2007" y="1240"/>
                    </a:lnTo>
                    <a:lnTo>
                      <a:pt x="2009" y="1240"/>
                    </a:lnTo>
                    <a:lnTo>
                      <a:pt x="2011" y="1242"/>
                    </a:lnTo>
                    <a:lnTo>
                      <a:pt x="2009" y="1244"/>
                    </a:lnTo>
                    <a:lnTo>
                      <a:pt x="2009" y="1246"/>
                    </a:lnTo>
                    <a:lnTo>
                      <a:pt x="2007" y="1246"/>
                    </a:lnTo>
                    <a:lnTo>
                      <a:pt x="2005" y="1246"/>
                    </a:lnTo>
                    <a:lnTo>
                      <a:pt x="2005" y="1247"/>
                    </a:lnTo>
                    <a:lnTo>
                      <a:pt x="2004" y="1249"/>
                    </a:lnTo>
                    <a:lnTo>
                      <a:pt x="2004" y="1251"/>
                    </a:lnTo>
                    <a:lnTo>
                      <a:pt x="2004" y="1253"/>
                    </a:lnTo>
                    <a:lnTo>
                      <a:pt x="2005" y="1253"/>
                    </a:lnTo>
                    <a:lnTo>
                      <a:pt x="2007" y="1253"/>
                    </a:lnTo>
                    <a:lnTo>
                      <a:pt x="2012" y="1251"/>
                    </a:lnTo>
                    <a:lnTo>
                      <a:pt x="2014" y="1251"/>
                    </a:lnTo>
                    <a:lnTo>
                      <a:pt x="2016" y="1253"/>
                    </a:lnTo>
                    <a:lnTo>
                      <a:pt x="2018" y="1254"/>
                    </a:lnTo>
                    <a:lnTo>
                      <a:pt x="2018" y="1256"/>
                    </a:lnTo>
                    <a:lnTo>
                      <a:pt x="2021" y="1260"/>
                    </a:lnTo>
                    <a:lnTo>
                      <a:pt x="2023" y="1260"/>
                    </a:lnTo>
                    <a:lnTo>
                      <a:pt x="2025" y="1260"/>
                    </a:lnTo>
                    <a:lnTo>
                      <a:pt x="2026" y="1263"/>
                    </a:lnTo>
                    <a:lnTo>
                      <a:pt x="2028" y="1261"/>
                    </a:lnTo>
                    <a:lnTo>
                      <a:pt x="2030" y="1261"/>
                    </a:lnTo>
                    <a:lnTo>
                      <a:pt x="2030" y="1263"/>
                    </a:lnTo>
                    <a:lnTo>
                      <a:pt x="2030" y="1268"/>
                    </a:lnTo>
                    <a:lnTo>
                      <a:pt x="2030" y="1272"/>
                    </a:lnTo>
                    <a:lnTo>
                      <a:pt x="2032" y="1277"/>
                    </a:lnTo>
                    <a:lnTo>
                      <a:pt x="2033" y="1277"/>
                    </a:lnTo>
                    <a:lnTo>
                      <a:pt x="2033" y="1279"/>
                    </a:lnTo>
                    <a:lnTo>
                      <a:pt x="2035" y="1277"/>
                    </a:lnTo>
                    <a:lnTo>
                      <a:pt x="2035" y="1279"/>
                    </a:lnTo>
                    <a:lnTo>
                      <a:pt x="2035" y="1281"/>
                    </a:lnTo>
                    <a:lnTo>
                      <a:pt x="2037" y="1281"/>
                    </a:lnTo>
                    <a:lnTo>
                      <a:pt x="2037" y="1282"/>
                    </a:lnTo>
                    <a:lnTo>
                      <a:pt x="2039" y="1282"/>
                    </a:lnTo>
                    <a:lnTo>
                      <a:pt x="2037" y="1284"/>
                    </a:lnTo>
                    <a:lnTo>
                      <a:pt x="2037" y="1286"/>
                    </a:lnTo>
                    <a:lnTo>
                      <a:pt x="2037" y="1288"/>
                    </a:lnTo>
                    <a:lnTo>
                      <a:pt x="2037" y="1289"/>
                    </a:lnTo>
                    <a:lnTo>
                      <a:pt x="2039" y="1289"/>
                    </a:lnTo>
                    <a:lnTo>
                      <a:pt x="2037" y="1291"/>
                    </a:lnTo>
                    <a:lnTo>
                      <a:pt x="2037" y="1295"/>
                    </a:lnTo>
                    <a:lnTo>
                      <a:pt x="2037" y="1296"/>
                    </a:lnTo>
                    <a:lnTo>
                      <a:pt x="2039" y="1298"/>
                    </a:lnTo>
                    <a:lnTo>
                      <a:pt x="2037" y="1298"/>
                    </a:lnTo>
                    <a:lnTo>
                      <a:pt x="2033" y="1298"/>
                    </a:lnTo>
                    <a:lnTo>
                      <a:pt x="2033" y="1296"/>
                    </a:lnTo>
                    <a:lnTo>
                      <a:pt x="2032" y="1296"/>
                    </a:lnTo>
                    <a:lnTo>
                      <a:pt x="2030" y="1298"/>
                    </a:lnTo>
                    <a:lnTo>
                      <a:pt x="2028" y="1300"/>
                    </a:lnTo>
                    <a:lnTo>
                      <a:pt x="2025" y="1303"/>
                    </a:lnTo>
                    <a:lnTo>
                      <a:pt x="2023" y="1305"/>
                    </a:lnTo>
                    <a:lnTo>
                      <a:pt x="2019" y="1305"/>
                    </a:lnTo>
                    <a:lnTo>
                      <a:pt x="2018" y="1307"/>
                    </a:lnTo>
                    <a:lnTo>
                      <a:pt x="2018" y="1305"/>
                    </a:lnTo>
                    <a:lnTo>
                      <a:pt x="2012" y="1305"/>
                    </a:lnTo>
                    <a:lnTo>
                      <a:pt x="2009" y="1305"/>
                    </a:lnTo>
                    <a:lnTo>
                      <a:pt x="2007" y="1307"/>
                    </a:lnTo>
                    <a:lnTo>
                      <a:pt x="2007" y="1308"/>
                    </a:lnTo>
                    <a:lnTo>
                      <a:pt x="2005" y="1308"/>
                    </a:lnTo>
                    <a:lnTo>
                      <a:pt x="2000" y="1308"/>
                    </a:lnTo>
                    <a:lnTo>
                      <a:pt x="1995" y="1305"/>
                    </a:lnTo>
                    <a:lnTo>
                      <a:pt x="1993" y="1303"/>
                    </a:lnTo>
                    <a:lnTo>
                      <a:pt x="1991" y="1302"/>
                    </a:lnTo>
                    <a:lnTo>
                      <a:pt x="1990" y="1302"/>
                    </a:lnTo>
                    <a:lnTo>
                      <a:pt x="1988" y="1302"/>
                    </a:lnTo>
                    <a:lnTo>
                      <a:pt x="1983" y="1308"/>
                    </a:lnTo>
                    <a:lnTo>
                      <a:pt x="1981" y="1310"/>
                    </a:lnTo>
                    <a:lnTo>
                      <a:pt x="1979" y="1310"/>
                    </a:lnTo>
                    <a:lnTo>
                      <a:pt x="1977" y="1310"/>
                    </a:lnTo>
                    <a:lnTo>
                      <a:pt x="1977" y="1308"/>
                    </a:lnTo>
                    <a:lnTo>
                      <a:pt x="1976" y="1308"/>
                    </a:lnTo>
                    <a:lnTo>
                      <a:pt x="1974" y="1307"/>
                    </a:lnTo>
                    <a:lnTo>
                      <a:pt x="1972" y="1307"/>
                    </a:lnTo>
                    <a:lnTo>
                      <a:pt x="1970" y="1308"/>
                    </a:lnTo>
                    <a:lnTo>
                      <a:pt x="1970" y="1310"/>
                    </a:lnTo>
                    <a:lnTo>
                      <a:pt x="1969" y="1310"/>
                    </a:lnTo>
                    <a:lnTo>
                      <a:pt x="1969" y="1314"/>
                    </a:lnTo>
                    <a:lnTo>
                      <a:pt x="1969" y="1315"/>
                    </a:lnTo>
                    <a:lnTo>
                      <a:pt x="1970" y="1317"/>
                    </a:lnTo>
                    <a:lnTo>
                      <a:pt x="1970" y="1319"/>
                    </a:lnTo>
                    <a:lnTo>
                      <a:pt x="1969" y="1319"/>
                    </a:lnTo>
                    <a:lnTo>
                      <a:pt x="1962" y="1319"/>
                    </a:lnTo>
                    <a:lnTo>
                      <a:pt x="1960" y="1317"/>
                    </a:lnTo>
                    <a:lnTo>
                      <a:pt x="1960" y="1315"/>
                    </a:lnTo>
                    <a:lnTo>
                      <a:pt x="1958" y="1315"/>
                    </a:lnTo>
                    <a:lnTo>
                      <a:pt x="1958" y="1317"/>
                    </a:lnTo>
                    <a:lnTo>
                      <a:pt x="1956" y="1319"/>
                    </a:lnTo>
                    <a:lnTo>
                      <a:pt x="1956" y="1321"/>
                    </a:lnTo>
                    <a:lnTo>
                      <a:pt x="1956" y="1326"/>
                    </a:lnTo>
                    <a:lnTo>
                      <a:pt x="1949" y="1329"/>
                    </a:lnTo>
                    <a:lnTo>
                      <a:pt x="1948" y="1331"/>
                    </a:lnTo>
                    <a:lnTo>
                      <a:pt x="1944" y="1329"/>
                    </a:lnTo>
                    <a:lnTo>
                      <a:pt x="1943" y="1333"/>
                    </a:lnTo>
                    <a:lnTo>
                      <a:pt x="1943" y="1335"/>
                    </a:lnTo>
                    <a:lnTo>
                      <a:pt x="1941" y="1335"/>
                    </a:lnTo>
                    <a:lnTo>
                      <a:pt x="1939" y="1335"/>
                    </a:lnTo>
                    <a:lnTo>
                      <a:pt x="1937" y="1333"/>
                    </a:lnTo>
                    <a:lnTo>
                      <a:pt x="1932" y="1335"/>
                    </a:lnTo>
                    <a:lnTo>
                      <a:pt x="1932" y="1331"/>
                    </a:lnTo>
                    <a:lnTo>
                      <a:pt x="1932" y="1328"/>
                    </a:lnTo>
                    <a:lnTo>
                      <a:pt x="1932" y="1326"/>
                    </a:lnTo>
                    <a:lnTo>
                      <a:pt x="1930" y="1326"/>
                    </a:lnTo>
                    <a:lnTo>
                      <a:pt x="1929" y="1328"/>
                    </a:lnTo>
                    <a:lnTo>
                      <a:pt x="1927" y="1331"/>
                    </a:lnTo>
                    <a:lnTo>
                      <a:pt x="1923" y="1335"/>
                    </a:lnTo>
                    <a:lnTo>
                      <a:pt x="1922" y="1333"/>
                    </a:lnTo>
                    <a:lnTo>
                      <a:pt x="1920" y="1331"/>
                    </a:lnTo>
                    <a:lnTo>
                      <a:pt x="1916" y="1333"/>
                    </a:lnTo>
                    <a:lnTo>
                      <a:pt x="1913" y="1329"/>
                    </a:lnTo>
                    <a:lnTo>
                      <a:pt x="1915" y="1329"/>
                    </a:lnTo>
                    <a:lnTo>
                      <a:pt x="1915" y="1328"/>
                    </a:lnTo>
                    <a:lnTo>
                      <a:pt x="1915" y="1326"/>
                    </a:lnTo>
                    <a:lnTo>
                      <a:pt x="1911" y="1326"/>
                    </a:lnTo>
                    <a:lnTo>
                      <a:pt x="1909" y="1326"/>
                    </a:lnTo>
                    <a:lnTo>
                      <a:pt x="1909" y="1328"/>
                    </a:lnTo>
                    <a:lnTo>
                      <a:pt x="1908" y="1328"/>
                    </a:lnTo>
                    <a:lnTo>
                      <a:pt x="1906" y="1328"/>
                    </a:lnTo>
                    <a:lnTo>
                      <a:pt x="1904" y="1328"/>
                    </a:lnTo>
                    <a:lnTo>
                      <a:pt x="1902" y="1328"/>
                    </a:lnTo>
                    <a:lnTo>
                      <a:pt x="1902" y="1326"/>
                    </a:lnTo>
                    <a:lnTo>
                      <a:pt x="1904" y="1326"/>
                    </a:lnTo>
                    <a:lnTo>
                      <a:pt x="1904" y="1324"/>
                    </a:lnTo>
                    <a:lnTo>
                      <a:pt x="1902" y="1322"/>
                    </a:lnTo>
                    <a:lnTo>
                      <a:pt x="1901" y="1322"/>
                    </a:lnTo>
                    <a:lnTo>
                      <a:pt x="1895" y="1319"/>
                    </a:lnTo>
                    <a:lnTo>
                      <a:pt x="1892" y="1319"/>
                    </a:lnTo>
                    <a:lnTo>
                      <a:pt x="1885" y="1321"/>
                    </a:lnTo>
                    <a:lnTo>
                      <a:pt x="1885" y="1324"/>
                    </a:lnTo>
                    <a:lnTo>
                      <a:pt x="1883" y="1326"/>
                    </a:lnTo>
                    <a:lnTo>
                      <a:pt x="1885" y="1328"/>
                    </a:lnTo>
                    <a:lnTo>
                      <a:pt x="1883" y="1328"/>
                    </a:lnTo>
                    <a:lnTo>
                      <a:pt x="1881" y="1329"/>
                    </a:lnTo>
                    <a:lnTo>
                      <a:pt x="1880" y="1329"/>
                    </a:lnTo>
                    <a:lnTo>
                      <a:pt x="1876" y="1329"/>
                    </a:lnTo>
                    <a:lnTo>
                      <a:pt x="1869" y="1329"/>
                    </a:lnTo>
                    <a:lnTo>
                      <a:pt x="1867" y="1328"/>
                    </a:lnTo>
                    <a:lnTo>
                      <a:pt x="1867" y="1326"/>
                    </a:lnTo>
                    <a:lnTo>
                      <a:pt x="1866" y="1326"/>
                    </a:lnTo>
                    <a:lnTo>
                      <a:pt x="1864" y="1326"/>
                    </a:lnTo>
                    <a:lnTo>
                      <a:pt x="1862" y="1329"/>
                    </a:lnTo>
                    <a:lnTo>
                      <a:pt x="1862" y="1333"/>
                    </a:lnTo>
                    <a:lnTo>
                      <a:pt x="1860" y="1336"/>
                    </a:lnTo>
                    <a:lnTo>
                      <a:pt x="1859" y="1336"/>
                    </a:lnTo>
                    <a:lnTo>
                      <a:pt x="1855" y="1335"/>
                    </a:lnTo>
                    <a:lnTo>
                      <a:pt x="1853" y="1328"/>
                    </a:lnTo>
                    <a:lnTo>
                      <a:pt x="1852" y="1326"/>
                    </a:lnTo>
                    <a:lnTo>
                      <a:pt x="1852" y="1322"/>
                    </a:lnTo>
                    <a:lnTo>
                      <a:pt x="1852" y="1321"/>
                    </a:lnTo>
                    <a:lnTo>
                      <a:pt x="1850" y="1321"/>
                    </a:lnTo>
                    <a:lnTo>
                      <a:pt x="1848" y="1321"/>
                    </a:lnTo>
                    <a:lnTo>
                      <a:pt x="1847" y="1321"/>
                    </a:lnTo>
                    <a:lnTo>
                      <a:pt x="1843" y="1326"/>
                    </a:lnTo>
                    <a:lnTo>
                      <a:pt x="1841" y="1326"/>
                    </a:lnTo>
                    <a:lnTo>
                      <a:pt x="1841" y="1328"/>
                    </a:lnTo>
                    <a:lnTo>
                      <a:pt x="1841" y="1329"/>
                    </a:lnTo>
                    <a:lnTo>
                      <a:pt x="1840" y="1331"/>
                    </a:lnTo>
                    <a:lnTo>
                      <a:pt x="1834" y="1329"/>
                    </a:lnTo>
                    <a:lnTo>
                      <a:pt x="1833" y="1329"/>
                    </a:lnTo>
                    <a:lnTo>
                      <a:pt x="1829" y="1333"/>
                    </a:lnTo>
                    <a:lnTo>
                      <a:pt x="1829" y="1335"/>
                    </a:lnTo>
                    <a:lnTo>
                      <a:pt x="1827" y="1336"/>
                    </a:lnTo>
                    <a:lnTo>
                      <a:pt x="1826" y="1338"/>
                    </a:lnTo>
                    <a:lnTo>
                      <a:pt x="1824" y="1336"/>
                    </a:lnTo>
                    <a:lnTo>
                      <a:pt x="1819" y="1333"/>
                    </a:lnTo>
                    <a:lnTo>
                      <a:pt x="1817" y="1333"/>
                    </a:lnTo>
                    <a:lnTo>
                      <a:pt x="1815" y="1331"/>
                    </a:lnTo>
                    <a:lnTo>
                      <a:pt x="1815" y="1329"/>
                    </a:lnTo>
                    <a:lnTo>
                      <a:pt x="1813" y="1328"/>
                    </a:lnTo>
                    <a:lnTo>
                      <a:pt x="1815" y="1328"/>
                    </a:lnTo>
                    <a:lnTo>
                      <a:pt x="1813" y="1326"/>
                    </a:lnTo>
                    <a:lnTo>
                      <a:pt x="1813" y="1324"/>
                    </a:lnTo>
                    <a:lnTo>
                      <a:pt x="1812" y="1324"/>
                    </a:lnTo>
                    <a:lnTo>
                      <a:pt x="1806" y="1331"/>
                    </a:lnTo>
                    <a:lnTo>
                      <a:pt x="1806" y="1333"/>
                    </a:lnTo>
                    <a:lnTo>
                      <a:pt x="1806" y="1335"/>
                    </a:lnTo>
                    <a:lnTo>
                      <a:pt x="1806" y="1336"/>
                    </a:lnTo>
                    <a:lnTo>
                      <a:pt x="1805" y="1338"/>
                    </a:lnTo>
                    <a:lnTo>
                      <a:pt x="1801" y="1335"/>
                    </a:lnTo>
                    <a:lnTo>
                      <a:pt x="1801" y="1331"/>
                    </a:lnTo>
                    <a:lnTo>
                      <a:pt x="1799" y="1328"/>
                    </a:lnTo>
                    <a:lnTo>
                      <a:pt x="1798" y="1328"/>
                    </a:lnTo>
                    <a:lnTo>
                      <a:pt x="1796" y="1329"/>
                    </a:lnTo>
                    <a:lnTo>
                      <a:pt x="1794" y="1329"/>
                    </a:lnTo>
                    <a:lnTo>
                      <a:pt x="1792" y="1329"/>
                    </a:lnTo>
                    <a:lnTo>
                      <a:pt x="1787" y="1328"/>
                    </a:lnTo>
                    <a:lnTo>
                      <a:pt x="1785" y="1329"/>
                    </a:lnTo>
                    <a:lnTo>
                      <a:pt x="1784" y="1329"/>
                    </a:lnTo>
                    <a:lnTo>
                      <a:pt x="1775" y="1331"/>
                    </a:lnTo>
                    <a:lnTo>
                      <a:pt x="1773" y="1329"/>
                    </a:lnTo>
                    <a:lnTo>
                      <a:pt x="1771" y="1329"/>
                    </a:lnTo>
                    <a:lnTo>
                      <a:pt x="1770" y="1329"/>
                    </a:lnTo>
                    <a:lnTo>
                      <a:pt x="1768" y="1333"/>
                    </a:lnTo>
                    <a:lnTo>
                      <a:pt x="1770" y="1335"/>
                    </a:lnTo>
                    <a:lnTo>
                      <a:pt x="1775" y="1335"/>
                    </a:lnTo>
                    <a:lnTo>
                      <a:pt x="1782" y="1336"/>
                    </a:lnTo>
                    <a:lnTo>
                      <a:pt x="1778" y="1340"/>
                    </a:lnTo>
                    <a:lnTo>
                      <a:pt x="1777" y="1343"/>
                    </a:lnTo>
                    <a:lnTo>
                      <a:pt x="1775" y="1343"/>
                    </a:lnTo>
                    <a:lnTo>
                      <a:pt x="1773" y="1343"/>
                    </a:lnTo>
                    <a:lnTo>
                      <a:pt x="1771" y="1343"/>
                    </a:lnTo>
                    <a:lnTo>
                      <a:pt x="1770" y="1345"/>
                    </a:lnTo>
                    <a:lnTo>
                      <a:pt x="1770" y="1347"/>
                    </a:lnTo>
                    <a:lnTo>
                      <a:pt x="1770" y="1349"/>
                    </a:lnTo>
                    <a:lnTo>
                      <a:pt x="1771" y="1350"/>
                    </a:lnTo>
                    <a:lnTo>
                      <a:pt x="1768" y="1352"/>
                    </a:lnTo>
                    <a:lnTo>
                      <a:pt x="1766" y="1352"/>
                    </a:lnTo>
                    <a:lnTo>
                      <a:pt x="1761" y="1352"/>
                    </a:lnTo>
                    <a:lnTo>
                      <a:pt x="1759" y="1354"/>
                    </a:lnTo>
                    <a:lnTo>
                      <a:pt x="1759" y="1356"/>
                    </a:lnTo>
                    <a:lnTo>
                      <a:pt x="1752" y="1357"/>
                    </a:lnTo>
                    <a:lnTo>
                      <a:pt x="1751" y="1356"/>
                    </a:lnTo>
                    <a:lnTo>
                      <a:pt x="1749" y="1357"/>
                    </a:lnTo>
                    <a:lnTo>
                      <a:pt x="1747" y="1359"/>
                    </a:lnTo>
                    <a:lnTo>
                      <a:pt x="1747" y="1361"/>
                    </a:lnTo>
                    <a:lnTo>
                      <a:pt x="1745" y="1363"/>
                    </a:lnTo>
                    <a:lnTo>
                      <a:pt x="1745" y="1361"/>
                    </a:lnTo>
                    <a:lnTo>
                      <a:pt x="1742" y="1357"/>
                    </a:lnTo>
                    <a:lnTo>
                      <a:pt x="1737" y="1354"/>
                    </a:lnTo>
                    <a:lnTo>
                      <a:pt x="1735" y="1354"/>
                    </a:lnTo>
                    <a:lnTo>
                      <a:pt x="1733" y="1354"/>
                    </a:lnTo>
                    <a:lnTo>
                      <a:pt x="1733" y="1356"/>
                    </a:lnTo>
                    <a:lnTo>
                      <a:pt x="1731" y="1357"/>
                    </a:lnTo>
                    <a:lnTo>
                      <a:pt x="1728" y="1359"/>
                    </a:lnTo>
                    <a:lnTo>
                      <a:pt x="1726" y="1359"/>
                    </a:lnTo>
                    <a:lnTo>
                      <a:pt x="1726" y="1354"/>
                    </a:lnTo>
                    <a:lnTo>
                      <a:pt x="1728" y="1352"/>
                    </a:lnTo>
                    <a:lnTo>
                      <a:pt x="1728" y="1350"/>
                    </a:lnTo>
                    <a:lnTo>
                      <a:pt x="1726" y="1350"/>
                    </a:lnTo>
                    <a:lnTo>
                      <a:pt x="1724" y="1350"/>
                    </a:lnTo>
                    <a:lnTo>
                      <a:pt x="1723" y="1354"/>
                    </a:lnTo>
                    <a:lnTo>
                      <a:pt x="1719" y="1352"/>
                    </a:lnTo>
                    <a:lnTo>
                      <a:pt x="1717" y="1352"/>
                    </a:lnTo>
                    <a:lnTo>
                      <a:pt x="1716" y="1354"/>
                    </a:lnTo>
                    <a:lnTo>
                      <a:pt x="1710" y="1356"/>
                    </a:lnTo>
                    <a:lnTo>
                      <a:pt x="1705" y="1354"/>
                    </a:lnTo>
                    <a:lnTo>
                      <a:pt x="1703" y="1354"/>
                    </a:lnTo>
                    <a:lnTo>
                      <a:pt x="1703" y="1357"/>
                    </a:lnTo>
                    <a:lnTo>
                      <a:pt x="1703" y="1359"/>
                    </a:lnTo>
                    <a:lnTo>
                      <a:pt x="1700" y="1359"/>
                    </a:lnTo>
                    <a:lnTo>
                      <a:pt x="1698" y="1357"/>
                    </a:lnTo>
                    <a:lnTo>
                      <a:pt x="1696" y="1352"/>
                    </a:lnTo>
                    <a:lnTo>
                      <a:pt x="1696" y="1350"/>
                    </a:lnTo>
                    <a:lnTo>
                      <a:pt x="1696" y="1347"/>
                    </a:lnTo>
                    <a:lnTo>
                      <a:pt x="1696" y="1343"/>
                    </a:lnTo>
                    <a:lnTo>
                      <a:pt x="1696" y="1342"/>
                    </a:lnTo>
                    <a:lnTo>
                      <a:pt x="1695" y="1342"/>
                    </a:lnTo>
                    <a:lnTo>
                      <a:pt x="1693" y="1340"/>
                    </a:lnTo>
                    <a:lnTo>
                      <a:pt x="1691" y="1342"/>
                    </a:lnTo>
                    <a:lnTo>
                      <a:pt x="1689" y="1342"/>
                    </a:lnTo>
                    <a:lnTo>
                      <a:pt x="1689" y="1343"/>
                    </a:lnTo>
                    <a:lnTo>
                      <a:pt x="1688" y="1345"/>
                    </a:lnTo>
                    <a:lnTo>
                      <a:pt x="1689" y="1345"/>
                    </a:lnTo>
                    <a:lnTo>
                      <a:pt x="1689" y="1347"/>
                    </a:lnTo>
                    <a:lnTo>
                      <a:pt x="1688" y="1349"/>
                    </a:lnTo>
                    <a:lnTo>
                      <a:pt x="1688" y="1350"/>
                    </a:lnTo>
                    <a:lnTo>
                      <a:pt x="1682" y="1347"/>
                    </a:lnTo>
                    <a:lnTo>
                      <a:pt x="1681" y="1347"/>
                    </a:lnTo>
                    <a:lnTo>
                      <a:pt x="1679" y="1349"/>
                    </a:lnTo>
                    <a:lnTo>
                      <a:pt x="1675" y="1350"/>
                    </a:lnTo>
                    <a:lnTo>
                      <a:pt x="1675" y="1354"/>
                    </a:lnTo>
                    <a:lnTo>
                      <a:pt x="1675" y="1356"/>
                    </a:lnTo>
                    <a:lnTo>
                      <a:pt x="1675" y="1357"/>
                    </a:lnTo>
                    <a:lnTo>
                      <a:pt x="1677" y="1357"/>
                    </a:lnTo>
                    <a:lnTo>
                      <a:pt x="1677" y="1361"/>
                    </a:lnTo>
                    <a:lnTo>
                      <a:pt x="1675" y="1361"/>
                    </a:lnTo>
                    <a:lnTo>
                      <a:pt x="1675" y="1363"/>
                    </a:lnTo>
                    <a:lnTo>
                      <a:pt x="1672" y="1361"/>
                    </a:lnTo>
                    <a:lnTo>
                      <a:pt x="1670" y="1361"/>
                    </a:lnTo>
                    <a:lnTo>
                      <a:pt x="1670" y="1359"/>
                    </a:lnTo>
                    <a:lnTo>
                      <a:pt x="1668" y="1357"/>
                    </a:lnTo>
                    <a:lnTo>
                      <a:pt x="1667" y="1357"/>
                    </a:lnTo>
                    <a:lnTo>
                      <a:pt x="1665" y="1357"/>
                    </a:lnTo>
                    <a:lnTo>
                      <a:pt x="1663" y="1356"/>
                    </a:lnTo>
                    <a:lnTo>
                      <a:pt x="1663" y="1352"/>
                    </a:lnTo>
                    <a:lnTo>
                      <a:pt x="1663" y="1350"/>
                    </a:lnTo>
                    <a:lnTo>
                      <a:pt x="1665" y="1350"/>
                    </a:lnTo>
                    <a:lnTo>
                      <a:pt x="1665" y="1347"/>
                    </a:lnTo>
                    <a:lnTo>
                      <a:pt x="1665" y="1345"/>
                    </a:lnTo>
                    <a:lnTo>
                      <a:pt x="1663" y="1345"/>
                    </a:lnTo>
                    <a:lnTo>
                      <a:pt x="1655" y="1342"/>
                    </a:lnTo>
                    <a:lnTo>
                      <a:pt x="1644" y="1343"/>
                    </a:lnTo>
                    <a:lnTo>
                      <a:pt x="1642" y="1343"/>
                    </a:lnTo>
                    <a:lnTo>
                      <a:pt x="1642" y="1345"/>
                    </a:lnTo>
                    <a:lnTo>
                      <a:pt x="1644" y="1347"/>
                    </a:lnTo>
                    <a:lnTo>
                      <a:pt x="1648" y="1347"/>
                    </a:lnTo>
                    <a:lnTo>
                      <a:pt x="1651" y="1349"/>
                    </a:lnTo>
                    <a:lnTo>
                      <a:pt x="1651" y="1354"/>
                    </a:lnTo>
                    <a:lnTo>
                      <a:pt x="1651" y="1356"/>
                    </a:lnTo>
                    <a:lnTo>
                      <a:pt x="1649" y="1359"/>
                    </a:lnTo>
                    <a:lnTo>
                      <a:pt x="1648" y="1361"/>
                    </a:lnTo>
                    <a:lnTo>
                      <a:pt x="1646" y="1361"/>
                    </a:lnTo>
                    <a:lnTo>
                      <a:pt x="1644" y="1361"/>
                    </a:lnTo>
                    <a:lnTo>
                      <a:pt x="1644" y="1359"/>
                    </a:lnTo>
                    <a:lnTo>
                      <a:pt x="1642" y="1354"/>
                    </a:lnTo>
                    <a:lnTo>
                      <a:pt x="1639" y="1352"/>
                    </a:lnTo>
                    <a:lnTo>
                      <a:pt x="1635" y="1347"/>
                    </a:lnTo>
                    <a:lnTo>
                      <a:pt x="1634" y="1349"/>
                    </a:lnTo>
                    <a:lnTo>
                      <a:pt x="1634" y="1350"/>
                    </a:lnTo>
                    <a:lnTo>
                      <a:pt x="1630" y="1352"/>
                    </a:lnTo>
                    <a:lnTo>
                      <a:pt x="1625" y="1347"/>
                    </a:lnTo>
                    <a:lnTo>
                      <a:pt x="1623" y="1345"/>
                    </a:lnTo>
                    <a:lnTo>
                      <a:pt x="1621" y="1342"/>
                    </a:lnTo>
                    <a:lnTo>
                      <a:pt x="1616" y="1342"/>
                    </a:lnTo>
                    <a:lnTo>
                      <a:pt x="1606" y="1345"/>
                    </a:lnTo>
                    <a:lnTo>
                      <a:pt x="1604" y="1347"/>
                    </a:lnTo>
                    <a:lnTo>
                      <a:pt x="1604" y="1350"/>
                    </a:lnTo>
                    <a:lnTo>
                      <a:pt x="1606" y="1352"/>
                    </a:lnTo>
                    <a:lnTo>
                      <a:pt x="1607" y="1354"/>
                    </a:lnTo>
                    <a:lnTo>
                      <a:pt x="1609" y="1357"/>
                    </a:lnTo>
                    <a:lnTo>
                      <a:pt x="1611" y="1357"/>
                    </a:lnTo>
                    <a:lnTo>
                      <a:pt x="1614" y="1364"/>
                    </a:lnTo>
                    <a:lnTo>
                      <a:pt x="1613" y="1366"/>
                    </a:lnTo>
                    <a:lnTo>
                      <a:pt x="1611" y="1368"/>
                    </a:lnTo>
                    <a:lnTo>
                      <a:pt x="1609" y="1368"/>
                    </a:lnTo>
                    <a:lnTo>
                      <a:pt x="1607" y="1366"/>
                    </a:lnTo>
                    <a:lnTo>
                      <a:pt x="1604" y="1366"/>
                    </a:lnTo>
                    <a:lnTo>
                      <a:pt x="1602" y="1368"/>
                    </a:lnTo>
                    <a:lnTo>
                      <a:pt x="1606" y="1371"/>
                    </a:lnTo>
                    <a:lnTo>
                      <a:pt x="1609" y="1371"/>
                    </a:lnTo>
                    <a:lnTo>
                      <a:pt x="1611" y="1371"/>
                    </a:lnTo>
                    <a:lnTo>
                      <a:pt x="1614" y="1373"/>
                    </a:lnTo>
                    <a:lnTo>
                      <a:pt x="1614" y="1375"/>
                    </a:lnTo>
                    <a:lnTo>
                      <a:pt x="1604" y="1375"/>
                    </a:lnTo>
                    <a:lnTo>
                      <a:pt x="1599" y="1373"/>
                    </a:lnTo>
                    <a:lnTo>
                      <a:pt x="1593" y="1373"/>
                    </a:lnTo>
                    <a:lnTo>
                      <a:pt x="1592" y="1375"/>
                    </a:lnTo>
                    <a:lnTo>
                      <a:pt x="1590" y="1377"/>
                    </a:lnTo>
                    <a:lnTo>
                      <a:pt x="1588" y="1380"/>
                    </a:lnTo>
                    <a:lnTo>
                      <a:pt x="1586" y="1378"/>
                    </a:lnTo>
                    <a:lnTo>
                      <a:pt x="1588" y="1375"/>
                    </a:lnTo>
                    <a:lnTo>
                      <a:pt x="1588" y="1373"/>
                    </a:lnTo>
                    <a:lnTo>
                      <a:pt x="1586" y="1373"/>
                    </a:lnTo>
                    <a:lnTo>
                      <a:pt x="1586" y="1375"/>
                    </a:lnTo>
                    <a:lnTo>
                      <a:pt x="1585" y="1378"/>
                    </a:lnTo>
                    <a:lnTo>
                      <a:pt x="1585" y="1382"/>
                    </a:lnTo>
                    <a:lnTo>
                      <a:pt x="1583" y="1384"/>
                    </a:lnTo>
                    <a:lnTo>
                      <a:pt x="1583" y="1385"/>
                    </a:lnTo>
                    <a:lnTo>
                      <a:pt x="1581" y="1385"/>
                    </a:lnTo>
                    <a:lnTo>
                      <a:pt x="1581" y="1384"/>
                    </a:lnTo>
                    <a:lnTo>
                      <a:pt x="1581" y="1380"/>
                    </a:lnTo>
                    <a:lnTo>
                      <a:pt x="1579" y="1378"/>
                    </a:lnTo>
                    <a:lnTo>
                      <a:pt x="1579" y="1380"/>
                    </a:lnTo>
                    <a:lnTo>
                      <a:pt x="1579" y="1382"/>
                    </a:lnTo>
                    <a:lnTo>
                      <a:pt x="1578" y="1384"/>
                    </a:lnTo>
                    <a:lnTo>
                      <a:pt x="1576" y="1384"/>
                    </a:lnTo>
                    <a:lnTo>
                      <a:pt x="1576" y="1373"/>
                    </a:lnTo>
                    <a:lnTo>
                      <a:pt x="1581" y="1368"/>
                    </a:lnTo>
                    <a:lnTo>
                      <a:pt x="1583" y="1368"/>
                    </a:lnTo>
                    <a:lnTo>
                      <a:pt x="1583" y="1366"/>
                    </a:lnTo>
                    <a:lnTo>
                      <a:pt x="1581" y="1364"/>
                    </a:lnTo>
                    <a:lnTo>
                      <a:pt x="1579" y="1366"/>
                    </a:lnTo>
                    <a:lnTo>
                      <a:pt x="1578" y="1366"/>
                    </a:lnTo>
                    <a:lnTo>
                      <a:pt x="1576" y="1368"/>
                    </a:lnTo>
                    <a:lnTo>
                      <a:pt x="1572" y="1371"/>
                    </a:lnTo>
                    <a:lnTo>
                      <a:pt x="1572" y="1373"/>
                    </a:lnTo>
                    <a:lnTo>
                      <a:pt x="1572" y="1375"/>
                    </a:lnTo>
                    <a:lnTo>
                      <a:pt x="1571" y="1377"/>
                    </a:lnTo>
                    <a:lnTo>
                      <a:pt x="1571" y="1378"/>
                    </a:lnTo>
                    <a:lnTo>
                      <a:pt x="1567" y="1380"/>
                    </a:lnTo>
                    <a:lnTo>
                      <a:pt x="1565" y="1380"/>
                    </a:lnTo>
                    <a:lnTo>
                      <a:pt x="1562" y="1377"/>
                    </a:lnTo>
                    <a:lnTo>
                      <a:pt x="1562" y="1375"/>
                    </a:lnTo>
                    <a:lnTo>
                      <a:pt x="1565" y="1373"/>
                    </a:lnTo>
                    <a:lnTo>
                      <a:pt x="1567" y="1373"/>
                    </a:lnTo>
                    <a:lnTo>
                      <a:pt x="1565" y="1371"/>
                    </a:lnTo>
                    <a:lnTo>
                      <a:pt x="1560" y="1368"/>
                    </a:lnTo>
                    <a:lnTo>
                      <a:pt x="1555" y="1371"/>
                    </a:lnTo>
                    <a:lnTo>
                      <a:pt x="1553" y="1371"/>
                    </a:lnTo>
                    <a:lnTo>
                      <a:pt x="1548" y="1370"/>
                    </a:lnTo>
                    <a:lnTo>
                      <a:pt x="1539" y="1366"/>
                    </a:lnTo>
                    <a:lnTo>
                      <a:pt x="1532" y="1363"/>
                    </a:lnTo>
                    <a:lnTo>
                      <a:pt x="1527" y="1361"/>
                    </a:lnTo>
                    <a:lnTo>
                      <a:pt x="1525" y="1359"/>
                    </a:lnTo>
                    <a:lnTo>
                      <a:pt x="1524" y="1361"/>
                    </a:lnTo>
                    <a:lnTo>
                      <a:pt x="1522" y="1361"/>
                    </a:lnTo>
                    <a:lnTo>
                      <a:pt x="1520" y="1363"/>
                    </a:lnTo>
                    <a:lnTo>
                      <a:pt x="1518" y="1364"/>
                    </a:lnTo>
                    <a:lnTo>
                      <a:pt x="1518" y="1366"/>
                    </a:lnTo>
                    <a:lnTo>
                      <a:pt x="1517" y="1366"/>
                    </a:lnTo>
                    <a:lnTo>
                      <a:pt x="1517" y="1364"/>
                    </a:lnTo>
                    <a:lnTo>
                      <a:pt x="1517" y="1359"/>
                    </a:lnTo>
                    <a:lnTo>
                      <a:pt x="1518" y="1359"/>
                    </a:lnTo>
                    <a:lnTo>
                      <a:pt x="1518" y="1357"/>
                    </a:lnTo>
                    <a:lnTo>
                      <a:pt x="1524" y="1354"/>
                    </a:lnTo>
                    <a:lnTo>
                      <a:pt x="1522" y="1352"/>
                    </a:lnTo>
                    <a:lnTo>
                      <a:pt x="1518" y="1352"/>
                    </a:lnTo>
                    <a:lnTo>
                      <a:pt x="1518" y="1356"/>
                    </a:lnTo>
                    <a:lnTo>
                      <a:pt x="1511" y="1364"/>
                    </a:lnTo>
                    <a:lnTo>
                      <a:pt x="1510" y="1366"/>
                    </a:lnTo>
                    <a:lnTo>
                      <a:pt x="1508" y="1366"/>
                    </a:lnTo>
                    <a:lnTo>
                      <a:pt x="1506" y="1366"/>
                    </a:lnTo>
                    <a:lnTo>
                      <a:pt x="1504" y="1368"/>
                    </a:lnTo>
                    <a:lnTo>
                      <a:pt x="1503" y="1370"/>
                    </a:lnTo>
                    <a:lnTo>
                      <a:pt x="1503" y="1373"/>
                    </a:lnTo>
                    <a:lnTo>
                      <a:pt x="1499" y="1375"/>
                    </a:lnTo>
                    <a:lnTo>
                      <a:pt x="1497" y="1375"/>
                    </a:lnTo>
                    <a:lnTo>
                      <a:pt x="1492" y="1377"/>
                    </a:lnTo>
                    <a:lnTo>
                      <a:pt x="1487" y="1375"/>
                    </a:lnTo>
                    <a:lnTo>
                      <a:pt x="1485" y="1373"/>
                    </a:lnTo>
                    <a:lnTo>
                      <a:pt x="1487" y="1371"/>
                    </a:lnTo>
                    <a:lnTo>
                      <a:pt x="1487" y="1370"/>
                    </a:lnTo>
                    <a:lnTo>
                      <a:pt x="1489" y="1370"/>
                    </a:lnTo>
                    <a:lnTo>
                      <a:pt x="1490" y="1371"/>
                    </a:lnTo>
                    <a:lnTo>
                      <a:pt x="1492" y="1373"/>
                    </a:lnTo>
                    <a:lnTo>
                      <a:pt x="1494" y="1373"/>
                    </a:lnTo>
                    <a:lnTo>
                      <a:pt x="1496" y="1371"/>
                    </a:lnTo>
                    <a:lnTo>
                      <a:pt x="1496" y="1370"/>
                    </a:lnTo>
                    <a:lnTo>
                      <a:pt x="1494" y="1368"/>
                    </a:lnTo>
                    <a:lnTo>
                      <a:pt x="1496" y="1366"/>
                    </a:lnTo>
                    <a:lnTo>
                      <a:pt x="1499" y="1361"/>
                    </a:lnTo>
                    <a:lnTo>
                      <a:pt x="1501" y="1359"/>
                    </a:lnTo>
                    <a:lnTo>
                      <a:pt x="1508" y="1356"/>
                    </a:lnTo>
                    <a:lnTo>
                      <a:pt x="1508" y="1357"/>
                    </a:lnTo>
                    <a:lnTo>
                      <a:pt x="1510" y="1356"/>
                    </a:lnTo>
                    <a:lnTo>
                      <a:pt x="1508" y="1352"/>
                    </a:lnTo>
                    <a:lnTo>
                      <a:pt x="1506" y="1349"/>
                    </a:lnTo>
                    <a:lnTo>
                      <a:pt x="1503" y="1343"/>
                    </a:lnTo>
                    <a:lnTo>
                      <a:pt x="1501" y="1343"/>
                    </a:lnTo>
                    <a:lnTo>
                      <a:pt x="1499" y="1343"/>
                    </a:lnTo>
                    <a:lnTo>
                      <a:pt x="1497" y="1345"/>
                    </a:lnTo>
                    <a:lnTo>
                      <a:pt x="1496" y="1347"/>
                    </a:lnTo>
                    <a:lnTo>
                      <a:pt x="1494" y="1349"/>
                    </a:lnTo>
                    <a:lnTo>
                      <a:pt x="1492" y="1347"/>
                    </a:lnTo>
                    <a:lnTo>
                      <a:pt x="1492" y="1343"/>
                    </a:lnTo>
                    <a:lnTo>
                      <a:pt x="1489" y="1342"/>
                    </a:lnTo>
                    <a:lnTo>
                      <a:pt x="1487" y="1342"/>
                    </a:lnTo>
                    <a:lnTo>
                      <a:pt x="1483" y="1342"/>
                    </a:lnTo>
                    <a:lnTo>
                      <a:pt x="1483" y="1343"/>
                    </a:lnTo>
                    <a:lnTo>
                      <a:pt x="1480" y="1347"/>
                    </a:lnTo>
                    <a:lnTo>
                      <a:pt x="1473" y="1347"/>
                    </a:lnTo>
                    <a:lnTo>
                      <a:pt x="1469" y="1347"/>
                    </a:lnTo>
                    <a:lnTo>
                      <a:pt x="1463" y="1345"/>
                    </a:lnTo>
                    <a:lnTo>
                      <a:pt x="1461" y="1343"/>
                    </a:lnTo>
                    <a:lnTo>
                      <a:pt x="1459" y="1342"/>
                    </a:lnTo>
                    <a:lnTo>
                      <a:pt x="1459" y="1338"/>
                    </a:lnTo>
                    <a:lnTo>
                      <a:pt x="1457" y="1338"/>
                    </a:lnTo>
                    <a:lnTo>
                      <a:pt x="1456" y="1338"/>
                    </a:lnTo>
                    <a:lnTo>
                      <a:pt x="1456" y="1340"/>
                    </a:lnTo>
                    <a:lnTo>
                      <a:pt x="1454" y="1345"/>
                    </a:lnTo>
                    <a:lnTo>
                      <a:pt x="1450" y="1345"/>
                    </a:lnTo>
                    <a:lnTo>
                      <a:pt x="1449" y="1347"/>
                    </a:lnTo>
                    <a:lnTo>
                      <a:pt x="1445" y="1349"/>
                    </a:lnTo>
                    <a:lnTo>
                      <a:pt x="1445" y="1350"/>
                    </a:lnTo>
                    <a:lnTo>
                      <a:pt x="1443" y="1350"/>
                    </a:lnTo>
                    <a:lnTo>
                      <a:pt x="1442" y="1352"/>
                    </a:lnTo>
                    <a:lnTo>
                      <a:pt x="1440" y="1352"/>
                    </a:lnTo>
                    <a:lnTo>
                      <a:pt x="1438" y="1350"/>
                    </a:lnTo>
                    <a:lnTo>
                      <a:pt x="1440" y="1347"/>
                    </a:lnTo>
                    <a:lnTo>
                      <a:pt x="1440" y="1345"/>
                    </a:lnTo>
                    <a:lnTo>
                      <a:pt x="1442" y="1340"/>
                    </a:lnTo>
                    <a:lnTo>
                      <a:pt x="1442" y="1338"/>
                    </a:lnTo>
                    <a:lnTo>
                      <a:pt x="1438" y="1338"/>
                    </a:lnTo>
                    <a:lnTo>
                      <a:pt x="1436" y="1338"/>
                    </a:lnTo>
                    <a:lnTo>
                      <a:pt x="1435" y="1336"/>
                    </a:lnTo>
                    <a:lnTo>
                      <a:pt x="1435" y="1335"/>
                    </a:lnTo>
                    <a:lnTo>
                      <a:pt x="1433" y="1335"/>
                    </a:lnTo>
                    <a:lnTo>
                      <a:pt x="1431" y="1335"/>
                    </a:lnTo>
                    <a:lnTo>
                      <a:pt x="1429" y="1336"/>
                    </a:lnTo>
                    <a:lnTo>
                      <a:pt x="1431" y="1338"/>
                    </a:lnTo>
                    <a:lnTo>
                      <a:pt x="1435" y="1342"/>
                    </a:lnTo>
                    <a:lnTo>
                      <a:pt x="1435" y="1343"/>
                    </a:lnTo>
                    <a:lnTo>
                      <a:pt x="1433" y="1345"/>
                    </a:lnTo>
                    <a:lnTo>
                      <a:pt x="1431" y="1345"/>
                    </a:lnTo>
                    <a:lnTo>
                      <a:pt x="1429" y="1347"/>
                    </a:lnTo>
                    <a:lnTo>
                      <a:pt x="1424" y="1343"/>
                    </a:lnTo>
                    <a:lnTo>
                      <a:pt x="1422" y="1342"/>
                    </a:lnTo>
                    <a:lnTo>
                      <a:pt x="1422" y="1338"/>
                    </a:lnTo>
                    <a:lnTo>
                      <a:pt x="1424" y="1336"/>
                    </a:lnTo>
                    <a:lnTo>
                      <a:pt x="1426" y="1336"/>
                    </a:lnTo>
                    <a:lnTo>
                      <a:pt x="1426" y="1335"/>
                    </a:lnTo>
                    <a:lnTo>
                      <a:pt x="1426" y="1333"/>
                    </a:lnTo>
                    <a:lnTo>
                      <a:pt x="1422" y="1331"/>
                    </a:lnTo>
                    <a:lnTo>
                      <a:pt x="1421" y="1331"/>
                    </a:lnTo>
                    <a:lnTo>
                      <a:pt x="1415" y="1333"/>
                    </a:lnTo>
                    <a:lnTo>
                      <a:pt x="1415" y="1335"/>
                    </a:lnTo>
                    <a:lnTo>
                      <a:pt x="1414" y="1335"/>
                    </a:lnTo>
                    <a:lnTo>
                      <a:pt x="1412" y="1335"/>
                    </a:lnTo>
                    <a:lnTo>
                      <a:pt x="1410" y="1335"/>
                    </a:lnTo>
                    <a:lnTo>
                      <a:pt x="1394" y="1333"/>
                    </a:lnTo>
                    <a:lnTo>
                      <a:pt x="1391" y="1331"/>
                    </a:lnTo>
                    <a:lnTo>
                      <a:pt x="1389" y="1329"/>
                    </a:lnTo>
                    <a:lnTo>
                      <a:pt x="1391" y="1329"/>
                    </a:lnTo>
                    <a:lnTo>
                      <a:pt x="1393" y="1328"/>
                    </a:lnTo>
                    <a:lnTo>
                      <a:pt x="1391" y="1326"/>
                    </a:lnTo>
                    <a:lnTo>
                      <a:pt x="1389" y="1326"/>
                    </a:lnTo>
                    <a:lnTo>
                      <a:pt x="1384" y="1324"/>
                    </a:lnTo>
                    <a:lnTo>
                      <a:pt x="1382" y="1322"/>
                    </a:lnTo>
                    <a:lnTo>
                      <a:pt x="1380" y="1322"/>
                    </a:lnTo>
                    <a:lnTo>
                      <a:pt x="1382" y="1319"/>
                    </a:lnTo>
                    <a:lnTo>
                      <a:pt x="1384" y="1319"/>
                    </a:lnTo>
                    <a:lnTo>
                      <a:pt x="1386" y="1317"/>
                    </a:lnTo>
                    <a:lnTo>
                      <a:pt x="1389" y="1315"/>
                    </a:lnTo>
                    <a:lnTo>
                      <a:pt x="1391" y="1312"/>
                    </a:lnTo>
                    <a:lnTo>
                      <a:pt x="1393" y="1312"/>
                    </a:lnTo>
                    <a:lnTo>
                      <a:pt x="1393" y="1310"/>
                    </a:lnTo>
                    <a:lnTo>
                      <a:pt x="1403" y="1308"/>
                    </a:lnTo>
                    <a:lnTo>
                      <a:pt x="1405" y="1307"/>
                    </a:lnTo>
                    <a:lnTo>
                      <a:pt x="1407" y="1305"/>
                    </a:lnTo>
                    <a:lnTo>
                      <a:pt x="1408" y="1303"/>
                    </a:lnTo>
                    <a:lnTo>
                      <a:pt x="1407" y="1302"/>
                    </a:lnTo>
                    <a:lnTo>
                      <a:pt x="1407" y="1300"/>
                    </a:lnTo>
                    <a:lnTo>
                      <a:pt x="1403" y="1298"/>
                    </a:lnTo>
                    <a:lnTo>
                      <a:pt x="1401" y="1296"/>
                    </a:lnTo>
                    <a:lnTo>
                      <a:pt x="1396" y="1295"/>
                    </a:lnTo>
                    <a:lnTo>
                      <a:pt x="1394" y="1295"/>
                    </a:lnTo>
                    <a:lnTo>
                      <a:pt x="1384" y="1300"/>
                    </a:lnTo>
                    <a:lnTo>
                      <a:pt x="1377" y="1308"/>
                    </a:lnTo>
                    <a:lnTo>
                      <a:pt x="1375" y="1310"/>
                    </a:lnTo>
                    <a:lnTo>
                      <a:pt x="1372" y="1312"/>
                    </a:lnTo>
                    <a:lnTo>
                      <a:pt x="1360" y="1315"/>
                    </a:lnTo>
                    <a:lnTo>
                      <a:pt x="1358" y="1315"/>
                    </a:lnTo>
                    <a:lnTo>
                      <a:pt x="1356" y="1315"/>
                    </a:lnTo>
                    <a:lnTo>
                      <a:pt x="1354" y="1317"/>
                    </a:lnTo>
                    <a:lnTo>
                      <a:pt x="1353" y="1317"/>
                    </a:lnTo>
                    <a:lnTo>
                      <a:pt x="1353" y="1319"/>
                    </a:lnTo>
                    <a:lnTo>
                      <a:pt x="1349" y="1321"/>
                    </a:lnTo>
                    <a:lnTo>
                      <a:pt x="1349" y="1319"/>
                    </a:lnTo>
                    <a:lnTo>
                      <a:pt x="1349" y="1315"/>
                    </a:lnTo>
                    <a:lnTo>
                      <a:pt x="1347" y="1314"/>
                    </a:lnTo>
                    <a:lnTo>
                      <a:pt x="1346" y="1312"/>
                    </a:lnTo>
                    <a:lnTo>
                      <a:pt x="1344" y="1312"/>
                    </a:lnTo>
                    <a:lnTo>
                      <a:pt x="1342" y="1319"/>
                    </a:lnTo>
                    <a:lnTo>
                      <a:pt x="1342" y="1322"/>
                    </a:lnTo>
                    <a:lnTo>
                      <a:pt x="1340" y="1326"/>
                    </a:lnTo>
                    <a:lnTo>
                      <a:pt x="1339" y="1326"/>
                    </a:lnTo>
                    <a:lnTo>
                      <a:pt x="1332" y="1326"/>
                    </a:lnTo>
                    <a:lnTo>
                      <a:pt x="1332" y="1321"/>
                    </a:lnTo>
                    <a:lnTo>
                      <a:pt x="1332" y="1319"/>
                    </a:lnTo>
                    <a:lnTo>
                      <a:pt x="1333" y="1317"/>
                    </a:lnTo>
                    <a:lnTo>
                      <a:pt x="1335" y="1315"/>
                    </a:lnTo>
                    <a:lnTo>
                      <a:pt x="1333" y="1315"/>
                    </a:lnTo>
                    <a:lnTo>
                      <a:pt x="1332" y="1314"/>
                    </a:lnTo>
                    <a:lnTo>
                      <a:pt x="1328" y="1315"/>
                    </a:lnTo>
                    <a:lnTo>
                      <a:pt x="1326" y="1315"/>
                    </a:lnTo>
                    <a:lnTo>
                      <a:pt x="1325" y="1319"/>
                    </a:lnTo>
                    <a:lnTo>
                      <a:pt x="1325" y="1321"/>
                    </a:lnTo>
                    <a:lnTo>
                      <a:pt x="1325" y="1322"/>
                    </a:lnTo>
                    <a:lnTo>
                      <a:pt x="1321" y="1322"/>
                    </a:lnTo>
                    <a:lnTo>
                      <a:pt x="1318" y="1322"/>
                    </a:lnTo>
                    <a:lnTo>
                      <a:pt x="1318" y="1321"/>
                    </a:lnTo>
                    <a:lnTo>
                      <a:pt x="1318" y="1319"/>
                    </a:lnTo>
                    <a:lnTo>
                      <a:pt x="1314" y="1315"/>
                    </a:lnTo>
                    <a:lnTo>
                      <a:pt x="1311" y="1314"/>
                    </a:lnTo>
                    <a:lnTo>
                      <a:pt x="1309" y="1310"/>
                    </a:lnTo>
                    <a:lnTo>
                      <a:pt x="1311" y="1308"/>
                    </a:lnTo>
                    <a:lnTo>
                      <a:pt x="1311" y="1305"/>
                    </a:lnTo>
                    <a:lnTo>
                      <a:pt x="1311" y="1303"/>
                    </a:lnTo>
                    <a:lnTo>
                      <a:pt x="1312" y="1303"/>
                    </a:lnTo>
                    <a:lnTo>
                      <a:pt x="1316" y="1305"/>
                    </a:lnTo>
                    <a:lnTo>
                      <a:pt x="1316" y="1307"/>
                    </a:lnTo>
                    <a:lnTo>
                      <a:pt x="1316" y="1308"/>
                    </a:lnTo>
                    <a:lnTo>
                      <a:pt x="1318" y="1308"/>
                    </a:lnTo>
                    <a:lnTo>
                      <a:pt x="1318" y="1307"/>
                    </a:lnTo>
                    <a:lnTo>
                      <a:pt x="1319" y="1303"/>
                    </a:lnTo>
                    <a:lnTo>
                      <a:pt x="1318" y="1300"/>
                    </a:lnTo>
                    <a:lnTo>
                      <a:pt x="1319" y="1298"/>
                    </a:lnTo>
                    <a:lnTo>
                      <a:pt x="1319" y="1296"/>
                    </a:lnTo>
                    <a:lnTo>
                      <a:pt x="1321" y="1295"/>
                    </a:lnTo>
                    <a:lnTo>
                      <a:pt x="1323" y="1291"/>
                    </a:lnTo>
                    <a:lnTo>
                      <a:pt x="1323" y="1284"/>
                    </a:lnTo>
                    <a:lnTo>
                      <a:pt x="1321" y="1281"/>
                    </a:lnTo>
                    <a:lnTo>
                      <a:pt x="1319" y="1281"/>
                    </a:lnTo>
                    <a:lnTo>
                      <a:pt x="1318" y="1281"/>
                    </a:lnTo>
                    <a:lnTo>
                      <a:pt x="1314" y="1282"/>
                    </a:lnTo>
                    <a:lnTo>
                      <a:pt x="1312" y="1284"/>
                    </a:lnTo>
                    <a:lnTo>
                      <a:pt x="1311" y="1286"/>
                    </a:lnTo>
                    <a:lnTo>
                      <a:pt x="1311" y="1288"/>
                    </a:lnTo>
                    <a:lnTo>
                      <a:pt x="1311" y="1289"/>
                    </a:lnTo>
                    <a:lnTo>
                      <a:pt x="1312" y="1289"/>
                    </a:lnTo>
                    <a:lnTo>
                      <a:pt x="1312" y="1291"/>
                    </a:lnTo>
                    <a:lnTo>
                      <a:pt x="1312" y="1293"/>
                    </a:lnTo>
                    <a:lnTo>
                      <a:pt x="1311" y="1298"/>
                    </a:lnTo>
                    <a:lnTo>
                      <a:pt x="1311" y="1300"/>
                    </a:lnTo>
                    <a:lnTo>
                      <a:pt x="1309" y="1298"/>
                    </a:lnTo>
                    <a:lnTo>
                      <a:pt x="1305" y="1300"/>
                    </a:lnTo>
                    <a:lnTo>
                      <a:pt x="1304" y="1305"/>
                    </a:lnTo>
                    <a:lnTo>
                      <a:pt x="1302" y="1310"/>
                    </a:lnTo>
                    <a:lnTo>
                      <a:pt x="1298" y="1314"/>
                    </a:lnTo>
                    <a:lnTo>
                      <a:pt x="1298" y="1310"/>
                    </a:lnTo>
                    <a:lnTo>
                      <a:pt x="1297" y="1308"/>
                    </a:lnTo>
                    <a:lnTo>
                      <a:pt x="1295" y="1307"/>
                    </a:lnTo>
                    <a:lnTo>
                      <a:pt x="1293" y="1307"/>
                    </a:lnTo>
                    <a:lnTo>
                      <a:pt x="1291" y="1307"/>
                    </a:lnTo>
                    <a:lnTo>
                      <a:pt x="1291" y="1308"/>
                    </a:lnTo>
                    <a:lnTo>
                      <a:pt x="1291" y="1310"/>
                    </a:lnTo>
                    <a:lnTo>
                      <a:pt x="1286" y="1308"/>
                    </a:lnTo>
                    <a:lnTo>
                      <a:pt x="1283" y="1307"/>
                    </a:lnTo>
                    <a:lnTo>
                      <a:pt x="1281" y="1307"/>
                    </a:lnTo>
                    <a:lnTo>
                      <a:pt x="1281" y="1305"/>
                    </a:lnTo>
                    <a:lnTo>
                      <a:pt x="1279" y="1302"/>
                    </a:lnTo>
                    <a:lnTo>
                      <a:pt x="1281" y="1295"/>
                    </a:lnTo>
                    <a:lnTo>
                      <a:pt x="1283" y="1293"/>
                    </a:lnTo>
                    <a:lnTo>
                      <a:pt x="1284" y="1293"/>
                    </a:lnTo>
                    <a:lnTo>
                      <a:pt x="1284" y="1291"/>
                    </a:lnTo>
                    <a:lnTo>
                      <a:pt x="1286" y="1286"/>
                    </a:lnTo>
                    <a:lnTo>
                      <a:pt x="1284" y="1282"/>
                    </a:lnTo>
                    <a:lnTo>
                      <a:pt x="1284" y="1281"/>
                    </a:lnTo>
                    <a:lnTo>
                      <a:pt x="1283" y="1279"/>
                    </a:lnTo>
                    <a:lnTo>
                      <a:pt x="1279" y="1277"/>
                    </a:lnTo>
                    <a:lnTo>
                      <a:pt x="1277" y="1277"/>
                    </a:lnTo>
                    <a:lnTo>
                      <a:pt x="1274" y="1279"/>
                    </a:lnTo>
                    <a:lnTo>
                      <a:pt x="1272" y="1279"/>
                    </a:lnTo>
                    <a:lnTo>
                      <a:pt x="1272" y="1281"/>
                    </a:lnTo>
                    <a:lnTo>
                      <a:pt x="1271" y="1282"/>
                    </a:lnTo>
                    <a:lnTo>
                      <a:pt x="1272" y="1284"/>
                    </a:lnTo>
                    <a:lnTo>
                      <a:pt x="1274" y="1286"/>
                    </a:lnTo>
                    <a:lnTo>
                      <a:pt x="1274" y="1293"/>
                    </a:lnTo>
                    <a:lnTo>
                      <a:pt x="1274" y="1295"/>
                    </a:lnTo>
                    <a:lnTo>
                      <a:pt x="1274" y="1296"/>
                    </a:lnTo>
                    <a:lnTo>
                      <a:pt x="1271" y="1298"/>
                    </a:lnTo>
                    <a:lnTo>
                      <a:pt x="1264" y="1298"/>
                    </a:lnTo>
                    <a:lnTo>
                      <a:pt x="1257" y="1298"/>
                    </a:lnTo>
                    <a:lnTo>
                      <a:pt x="1251" y="1296"/>
                    </a:lnTo>
                    <a:lnTo>
                      <a:pt x="1248" y="1296"/>
                    </a:lnTo>
                    <a:lnTo>
                      <a:pt x="1246" y="1296"/>
                    </a:lnTo>
                    <a:lnTo>
                      <a:pt x="1244" y="1296"/>
                    </a:lnTo>
                    <a:lnTo>
                      <a:pt x="1244" y="1300"/>
                    </a:lnTo>
                    <a:lnTo>
                      <a:pt x="1244" y="1303"/>
                    </a:lnTo>
                    <a:lnTo>
                      <a:pt x="1250" y="1307"/>
                    </a:lnTo>
                    <a:lnTo>
                      <a:pt x="1253" y="1307"/>
                    </a:lnTo>
                    <a:lnTo>
                      <a:pt x="1255" y="1308"/>
                    </a:lnTo>
                    <a:lnTo>
                      <a:pt x="1253" y="1314"/>
                    </a:lnTo>
                    <a:lnTo>
                      <a:pt x="1253" y="1319"/>
                    </a:lnTo>
                    <a:lnTo>
                      <a:pt x="1251" y="1321"/>
                    </a:lnTo>
                    <a:lnTo>
                      <a:pt x="1250" y="1322"/>
                    </a:lnTo>
                    <a:lnTo>
                      <a:pt x="1248" y="1321"/>
                    </a:lnTo>
                    <a:lnTo>
                      <a:pt x="1248" y="1319"/>
                    </a:lnTo>
                    <a:lnTo>
                      <a:pt x="1250" y="1315"/>
                    </a:lnTo>
                    <a:lnTo>
                      <a:pt x="1248" y="1314"/>
                    </a:lnTo>
                    <a:lnTo>
                      <a:pt x="1246" y="1312"/>
                    </a:lnTo>
                    <a:lnTo>
                      <a:pt x="1243" y="1310"/>
                    </a:lnTo>
                    <a:lnTo>
                      <a:pt x="1243" y="1305"/>
                    </a:lnTo>
                    <a:lnTo>
                      <a:pt x="1244" y="1303"/>
                    </a:lnTo>
                    <a:lnTo>
                      <a:pt x="1243" y="1302"/>
                    </a:lnTo>
                    <a:lnTo>
                      <a:pt x="1241" y="1300"/>
                    </a:lnTo>
                    <a:lnTo>
                      <a:pt x="1237" y="1302"/>
                    </a:lnTo>
                    <a:lnTo>
                      <a:pt x="1236" y="1302"/>
                    </a:lnTo>
                    <a:lnTo>
                      <a:pt x="1230" y="1307"/>
                    </a:lnTo>
                    <a:lnTo>
                      <a:pt x="1230" y="1305"/>
                    </a:lnTo>
                    <a:lnTo>
                      <a:pt x="1229" y="1305"/>
                    </a:lnTo>
                    <a:lnTo>
                      <a:pt x="1222" y="1303"/>
                    </a:lnTo>
                    <a:lnTo>
                      <a:pt x="1220" y="1305"/>
                    </a:lnTo>
                    <a:lnTo>
                      <a:pt x="1218" y="1300"/>
                    </a:lnTo>
                    <a:lnTo>
                      <a:pt x="1215" y="1295"/>
                    </a:lnTo>
                    <a:lnTo>
                      <a:pt x="1211" y="1293"/>
                    </a:lnTo>
                    <a:lnTo>
                      <a:pt x="1209" y="1291"/>
                    </a:lnTo>
                    <a:lnTo>
                      <a:pt x="1204" y="1288"/>
                    </a:lnTo>
                    <a:lnTo>
                      <a:pt x="1204" y="1286"/>
                    </a:lnTo>
                    <a:lnTo>
                      <a:pt x="1197" y="1282"/>
                    </a:lnTo>
                    <a:lnTo>
                      <a:pt x="1190" y="1281"/>
                    </a:lnTo>
                    <a:lnTo>
                      <a:pt x="1187" y="1279"/>
                    </a:lnTo>
                    <a:lnTo>
                      <a:pt x="1185" y="1279"/>
                    </a:lnTo>
                    <a:lnTo>
                      <a:pt x="1178" y="1281"/>
                    </a:lnTo>
                    <a:lnTo>
                      <a:pt x="1176" y="1281"/>
                    </a:lnTo>
                    <a:lnTo>
                      <a:pt x="1175" y="1282"/>
                    </a:lnTo>
                    <a:lnTo>
                      <a:pt x="1175" y="1284"/>
                    </a:lnTo>
                    <a:lnTo>
                      <a:pt x="1173" y="1284"/>
                    </a:lnTo>
                    <a:lnTo>
                      <a:pt x="1171" y="1284"/>
                    </a:lnTo>
                    <a:lnTo>
                      <a:pt x="1166" y="1286"/>
                    </a:lnTo>
                    <a:lnTo>
                      <a:pt x="1162" y="1284"/>
                    </a:lnTo>
                    <a:lnTo>
                      <a:pt x="1161" y="1282"/>
                    </a:lnTo>
                    <a:lnTo>
                      <a:pt x="1159" y="1282"/>
                    </a:lnTo>
                    <a:lnTo>
                      <a:pt x="1155" y="1281"/>
                    </a:lnTo>
                    <a:lnTo>
                      <a:pt x="1154" y="1279"/>
                    </a:lnTo>
                    <a:lnTo>
                      <a:pt x="1152" y="1279"/>
                    </a:lnTo>
                    <a:lnTo>
                      <a:pt x="1147" y="1274"/>
                    </a:lnTo>
                    <a:lnTo>
                      <a:pt x="1145" y="1272"/>
                    </a:lnTo>
                    <a:lnTo>
                      <a:pt x="1143" y="1268"/>
                    </a:lnTo>
                    <a:lnTo>
                      <a:pt x="1145" y="1265"/>
                    </a:lnTo>
                    <a:lnTo>
                      <a:pt x="1145" y="1263"/>
                    </a:lnTo>
                    <a:lnTo>
                      <a:pt x="1147" y="1258"/>
                    </a:lnTo>
                    <a:lnTo>
                      <a:pt x="1148" y="1256"/>
                    </a:lnTo>
                    <a:lnTo>
                      <a:pt x="1147" y="1254"/>
                    </a:lnTo>
                    <a:lnTo>
                      <a:pt x="1148" y="1253"/>
                    </a:lnTo>
                    <a:lnTo>
                      <a:pt x="1152" y="1249"/>
                    </a:lnTo>
                    <a:lnTo>
                      <a:pt x="1154" y="1247"/>
                    </a:lnTo>
                    <a:lnTo>
                      <a:pt x="1155" y="1247"/>
                    </a:lnTo>
                    <a:lnTo>
                      <a:pt x="1161" y="1249"/>
                    </a:lnTo>
                    <a:lnTo>
                      <a:pt x="1166" y="1251"/>
                    </a:lnTo>
                    <a:lnTo>
                      <a:pt x="1168" y="1251"/>
                    </a:lnTo>
                    <a:lnTo>
                      <a:pt x="1168" y="1253"/>
                    </a:lnTo>
                    <a:lnTo>
                      <a:pt x="1169" y="1251"/>
                    </a:lnTo>
                    <a:lnTo>
                      <a:pt x="1181" y="1247"/>
                    </a:lnTo>
                    <a:lnTo>
                      <a:pt x="1188" y="1242"/>
                    </a:lnTo>
                    <a:lnTo>
                      <a:pt x="1192" y="1240"/>
                    </a:lnTo>
                    <a:lnTo>
                      <a:pt x="1194" y="1239"/>
                    </a:lnTo>
                    <a:lnTo>
                      <a:pt x="1195" y="1239"/>
                    </a:lnTo>
                    <a:lnTo>
                      <a:pt x="1201" y="1237"/>
                    </a:lnTo>
                    <a:lnTo>
                      <a:pt x="1204" y="1239"/>
                    </a:lnTo>
                    <a:lnTo>
                      <a:pt x="1206" y="1244"/>
                    </a:lnTo>
                    <a:lnTo>
                      <a:pt x="1206" y="1246"/>
                    </a:lnTo>
                    <a:lnTo>
                      <a:pt x="1209" y="1247"/>
                    </a:lnTo>
                    <a:lnTo>
                      <a:pt x="1215" y="1249"/>
                    </a:lnTo>
                    <a:lnTo>
                      <a:pt x="1216" y="1249"/>
                    </a:lnTo>
                    <a:lnTo>
                      <a:pt x="1220" y="1249"/>
                    </a:lnTo>
                    <a:lnTo>
                      <a:pt x="1223" y="1249"/>
                    </a:lnTo>
                    <a:lnTo>
                      <a:pt x="1223" y="1251"/>
                    </a:lnTo>
                    <a:lnTo>
                      <a:pt x="1225" y="1253"/>
                    </a:lnTo>
                    <a:lnTo>
                      <a:pt x="1227" y="1253"/>
                    </a:lnTo>
                    <a:lnTo>
                      <a:pt x="1230" y="1253"/>
                    </a:lnTo>
                    <a:lnTo>
                      <a:pt x="1232" y="1253"/>
                    </a:lnTo>
                    <a:lnTo>
                      <a:pt x="1236" y="1253"/>
                    </a:lnTo>
                    <a:lnTo>
                      <a:pt x="1237" y="1253"/>
                    </a:lnTo>
                    <a:lnTo>
                      <a:pt x="1239" y="1253"/>
                    </a:lnTo>
                    <a:lnTo>
                      <a:pt x="1241" y="1253"/>
                    </a:lnTo>
                    <a:lnTo>
                      <a:pt x="1241" y="1254"/>
                    </a:lnTo>
                    <a:lnTo>
                      <a:pt x="1243" y="1254"/>
                    </a:lnTo>
                    <a:lnTo>
                      <a:pt x="1246" y="1256"/>
                    </a:lnTo>
                    <a:lnTo>
                      <a:pt x="1248" y="1258"/>
                    </a:lnTo>
                    <a:lnTo>
                      <a:pt x="1251" y="1261"/>
                    </a:lnTo>
                    <a:lnTo>
                      <a:pt x="1257" y="1265"/>
                    </a:lnTo>
                    <a:lnTo>
                      <a:pt x="1258" y="1267"/>
                    </a:lnTo>
                    <a:lnTo>
                      <a:pt x="1257" y="1268"/>
                    </a:lnTo>
                    <a:lnTo>
                      <a:pt x="1255" y="1268"/>
                    </a:lnTo>
                    <a:lnTo>
                      <a:pt x="1255" y="1270"/>
                    </a:lnTo>
                    <a:lnTo>
                      <a:pt x="1257" y="1275"/>
                    </a:lnTo>
                    <a:lnTo>
                      <a:pt x="1257" y="1277"/>
                    </a:lnTo>
                    <a:lnTo>
                      <a:pt x="1255" y="1279"/>
                    </a:lnTo>
                    <a:lnTo>
                      <a:pt x="1255" y="1282"/>
                    </a:lnTo>
                    <a:lnTo>
                      <a:pt x="1253" y="1286"/>
                    </a:lnTo>
                    <a:lnTo>
                      <a:pt x="1251" y="1286"/>
                    </a:lnTo>
                    <a:lnTo>
                      <a:pt x="1251" y="1288"/>
                    </a:lnTo>
                    <a:lnTo>
                      <a:pt x="1248" y="1289"/>
                    </a:lnTo>
                    <a:lnTo>
                      <a:pt x="1250" y="1291"/>
                    </a:lnTo>
                    <a:lnTo>
                      <a:pt x="1253" y="1291"/>
                    </a:lnTo>
                    <a:lnTo>
                      <a:pt x="1255" y="1291"/>
                    </a:lnTo>
                    <a:lnTo>
                      <a:pt x="1257" y="1289"/>
                    </a:lnTo>
                    <a:lnTo>
                      <a:pt x="1257" y="1288"/>
                    </a:lnTo>
                    <a:lnTo>
                      <a:pt x="1257" y="1286"/>
                    </a:lnTo>
                    <a:lnTo>
                      <a:pt x="1258" y="1284"/>
                    </a:lnTo>
                    <a:lnTo>
                      <a:pt x="1260" y="1284"/>
                    </a:lnTo>
                    <a:lnTo>
                      <a:pt x="1262" y="1284"/>
                    </a:lnTo>
                    <a:lnTo>
                      <a:pt x="1262" y="1286"/>
                    </a:lnTo>
                    <a:lnTo>
                      <a:pt x="1262" y="1288"/>
                    </a:lnTo>
                    <a:lnTo>
                      <a:pt x="1265" y="1288"/>
                    </a:lnTo>
                    <a:lnTo>
                      <a:pt x="1265" y="1281"/>
                    </a:lnTo>
                    <a:lnTo>
                      <a:pt x="1271" y="1275"/>
                    </a:lnTo>
                    <a:lnTo>
                      <a:pt x="1272" y="1270"/>
                    </a:lnTo>
                    <a:lnTo>
                      <a:pt x="1274" y="1268"/>
                    </a:lnTo>
                    <a:lnTo>
                      <a:pt x="1277" y="1268"/>
                    </a:lnTo>
                    <a:lnTo>
                      <a:pt x="1283" y="1270"/>
                    </a:lnTo>
                    <a:lnTo>
                      <a:pt x="1286" y="1270"/>
                    </a:lnTo>
                    <a:lnTo>
                      <a:pt x="1290" y="1272"/>
                    </a:lnTo>
                    <a:lnTo>
                      <a:pt x="1290" y="1274"/>
                    </a:lnTo>
                    <a:lnTo>
                      <a:pt x="1290" y="1275"/>
                    </a:lnTo>
                    <a:lnTo>
                      <a:pt x="1291" y="1277"/>
                    </a:lnTo>
                    <a:lnTo>
                      <a:pt x="1295" y="1279"/>
                    </a:lnTo>
                    <a:lnTo>
                      <a:pt x="1300" y="1282"/>
                    </a:lnTo>
                    <a:lnTo>
                      <a:pt x="1302" y="1281"/>
                    </a:lnTo>
                    <a:lnTo>
                      <a:pt x="1305" y="1279"/>
                    </a:lnTo>
                    <a:lnTo>
                      <a:pt x="1305" y="1277"/>
                    </a:lnTo>
                    <a:lnTo>
                      <a:pt x="1305" y="1275"/>
                    </a:lnTo>
                    <a:lnTo>
                      <a:pt x="1304" y="1277"/>
                    </a:lnTo>
                    <a:lnTo>
                      <a:pt x="1304" y="1275"/>
                    </a:lnTo>
                    <a:lnTo>
                      <a:pt x="1305" y="1274"/>
                    </a:lnTo>
                    <a:lnTo>
                      <a:pt x="1307" y="1274"/>
                    </a:lnTo>
                    <a:lnTo>
                      <a:pt x="1316" y="1275"/>
                    </a:lnTo>
                    <a:lnTo>
                      <a:pt x="1318" y="1277"/>
                    </a:lnTo>
                    <a:lnTo>
                      <a:pt x="1319" y="1277"/>
                    </a:lnTo>
                    <a:lnTo>
                      <a:pt x="1321" y="1275"/>
                    </a:lnTo>
                    <a:lnTo>
                      <a:pt x="1325" y="1275"/>
                    </a:lnTo>
                    <a:lnTo>
                      <a:pt x="1330" y="1272"/>
                    </a:lnTo>
                    <a:lnTo>
                      <a:pt x="1335" y="1270"/>
                    </a:lnTo>
                    <a:lnTo>
                      <a:pt x="1339" y="1270"/>
                    </a:lnTo>
                    <a:lnTo>
                      <a:pt x="1342" y="1270"/>
                    </a:lnTo>
                    <a:lnTo>
                      <a:pt x="1344" y="1270"/>
                    </a:lnTo>
                    <a:lnTo>
                      <a:pt x="1353" y="1267"/>
                    </a:lnTo>
                    <a:lnTo>
                      <a:pt x="1360" y="1265"/>
                    </a:lnTo>
                    <a:lnTo>
                      <a:pt x="1365" y="1263"/>
                    </a:lnTo>
                    <a:lnTo>
                      <a:pt x="1370" y="1263"/>
                    </a:lnTo>
                    <a:lnTo>
                      <a:pt x="1373" y="1263"/>
                    </a:lnTo>
                    <a:lnTo>
                      <a:pt x="1377" y="1263"/>
                    </a:lnTo>
                    <a:lnTo>
                      <a:pt x="1382" y="1261"/>
                    </a:lnTo>
                    <a:lnTo>
                      <a:pt x="1384" y="1261"/>
                    </a:lnTo>
                    <a:lnTo>
                      <a:pt x="1393" y="1263"/>
                    </a:lnTo>
                    <a:lnTo>
                      <a:pt x="1398" y="1263"/>
                    </a:lnTo>
                    <a:lnTo>
                      <a:pt x="1403" y="1261"/>
                    </a:lnTo>
                    <a:lnTo>
                      <a:pt x="1407" y="1261"/>
                    </a:lnTo>
                    <a:lnTo>
                      <a:pt x="1408" y="1261"/>
                    </a:lnTo>
                    <a:lnTo>
                      <a:pt x="1412" y="1263"/>
                    </a:lnTo>
                    <a:lnTo>
                      <a:pt x="1417" y="1265"/>
                    </a:lnTo>
                    <a:lnTo>
                      <a:pt x="1421" y="1265"/>
                    </a:lnTo>
                    <a:lnTo>
                      <a:pt x="1429" y="1270"/>
                    </a:lnTo>
                    <a:lnTo>
                      <a:pt x="1433" y="1272"/>
                    </a:lnTo>
                    <a:lnTo>
                      <a:pt x="1440" y="1274"/>
                    </a:lnTo>
                    <a:lnTo>
                      <a:pt x="1438" y="1277"/>
                    </a:lnTo>
                    <a:lnTo>
                      <a:pt x="1440" y="1279"/>
                    </a:lnTo>
                    <a:lnTo>
                      <a:pt x="1447" y="1284"/>
                    </a:lnTo>
                    <a:lnTo>
                      <a:pt x="1447" y="1286"/>
                    </a:lnTo>
                    <a:lnTo>
                      <a:pt x="1449" y="1286"/>
                    </a:lnTo>
                    <a:lnTo>
                      <a:pt x="1450" y="1286"/>
                    </a:lnTo>
                    <a:lnTo>
                      <a:pt x="1459" y="1288"/>
                    </a:lnTo>
                    <a:lnTo>
                      <a:pt x="1461" y="1288"/>
                    </a:lnTo>
                    <a:lnTo>
                      <a:pt x="1461" y="1289"/>
                    </a:lnTo>
                    <a:lnTo>
                      <a:pt x="1461" y="1295"/>
                    </a:lnTo>
                    <a:lnTo>
                      <a:pt x="1459" y="1296"/>
                    </a:lnTo>
                    <a:lnTo>
                      <a:pt x="1457" y="1298"/>
                    </a:lnTo>
                    <a:lnTo>
                      <a:pt x="1456" y="1298"/>
                    </a:lnTo>
                    <a:lnTo>
                      <a:pt x="1456" y="1296"/>
                    </a:lnTo>
                    <a:lnTo>
                      <a:pt x="1450" y="1296"/>
                    </a:lnTo>
                    <a:lnTo>
                      <a:pt x="1445" y="1298"/>
                    </a:lnTo>
                    <a:lnTo>
                      <a:pt x="1445" y="1302"/>
                    </a:lnTo>
                    <a:lnTo>
                      <a:pt x="1443" y="1302"/>
                    </a:lnTo>
                    <a:lnTo>
                      <a:pt x="1443" y="1303"/>
                    </a:lnTo>
                    <a:lnTo>
                      <a:pt x="1443" y="1315"/>
                    </a:lnTo>
                    <a:lnTo>
                      <a:pt x="1447" y="1315"/>
                    </a:lnTo>
                    <a:lnTo>
                      <a:pt x="1449" y="1317"/>
                    </a:lnTo>
                    <a:lnTo>
                      <a:pt x="1450" y="1322"/>
                    </a:lnTo>
                    <a:lnTo>
                      <a:pt x="1452" y="1321"/>
                    </a:lnTo>
                    <a:lnTo>
                      <a:pt x="1452" y="1319"/>
                    </a:lnTo>
                    <a:lnTo>
                      <a:pt x="1450" y="1319"/>
                    </a:lnTo>
                    <a:lnTo>
                      <a:pt x="1450" y="1314"/>
                    </a:lnTo>
                    <a:lnTo>
                      <a:pt x="1450" y="1312"/>
                    </a:lnTo>
                    <a:lnTo>
                      <a:pt x="1456" y="1305"/>
                    </a:lnTo>
                    <a:lnTo>
                      <a:pt x="1457" y="1305"/>
                    </a:lnTo>
                    <a:lnTo>
                      <a:pt x="1459" y="1308"/>
                    </a:lnTo>
                    <a:lnTo>
                      <a:pt x="1461" y="1310"/>
                    </a:lnTo>
                    <a:lnTo>
                      <a:pt x="1466" y="1314"/>
                    </a:lnTo>
                    <a:lnTo>
                      <a:pt x="1468" y="1314"/>
                    </a:lnTo>
                    <a:lnTo>
                      <a:pt x="1469" y="1315"/>
                    </a:lnTo>
                    <a:lnTo>
                      <a:pt x="1468" y="1319"/>
                    </a:lnTo>
                    <a:lnTo>
                      <a:pt x="1466" y="1321"/>
                    </a:lnTo>
                    <a:lnTo>
                      <a:pt x="1466" y="1326"/>
                    </a:lnTo>
                    <a:lnTo>
                      <a:pt x="1469" y="1326"/>
                    </a:lnTo>
                    <a:lnTo>
                      <a:pt x="1469" y="1329"/>
                    </a:lnTo>
                    <a:lnTo>
                      <a:pt x="1471" y="1333"/>
                    </a:lnTo>
                    <a:lnTo>
                      <a:pt x="1473" y="1333"/>
                    </a:lnTo>
                    <a:lnTo>
                      <a:pt x="1475" y="1333"/>
                    </a:lnTo>
                    <a:lnTo>
                      <a:pt x="1475" y="1329"/>
                    </a:lnTo>
                    <a:lnTo>
                      <a:pt x="1475" y="1328"/>
                    </a:lnTo>
                    <a:lnTo>
                      <a:pt x="1478" y="1328"/>
                    </a:lnTo>
                    <a:lnTo>
                      <a:pt x="1480" y="1326"/>
                    </a:lnTo>
                    <a:lnTo>
                      <a:pt x="1478" y="1322"/>
                    </a:lnTo>
                    <a:lnTo>
                      <a:pt x="1476" y="1319"/>
                    </a:lnTo>
                    <a:lnTo>
                      <a:pt x="1476" y="1315"/>
                    </a:lnTo>
                    <a:lnTo>
                      <a:pt x="1475" y="1310"/>
                    </a:lnTo>
                    <a:lnTo>
                      <a:pt x="1473" y="1307"/>
                    </a:lnTo>
                    <a:lnTo>
                      <a:pt x="1475" y="1305"/>
                    </a:lnTo>
                    <a:lnTo>
                      <a:pt x="1476" y="1303"/>
                    </a:lnTo>
                    <a:lnTo>
                      <a:pt x="1476" y="1302"/>
                    </a:lnTo>
                    <a:lnTo>
                      <a:pt x="1475" y="1302"/>
                    </a:lnTo>
                    <a:lnTo>
                      <a:pt x="1473" y="1302"/>
                    </a:lnTo>
                    <a:lnTo>
                      <a:pt x="1476" y="1300"/>
                    </a:lnTo>
                    <a:lnTo>
                      <a:pt x="1485" y="1296"/>
                    </a:lnTo>
                    <a:lnTo>
                      <a:pt x="1487" y="1296"/>
                    </a:lnTo>
                    <a:lnTo>
                      <a:pt x="1490" y="1293"/>
                    </a:lnTo>
                    <a:lnTo>
                      <a:pt x="1497" y="1289"/>
                    </a:lnTo>
                    <a:lnTo>
                      <a:pt x="1501" y="1286"/>
                    </a:lnTo>
                    <a:lnTo>
                      <a:pt x="1504" y="1284"/>
                    </a:lnTo>
                    <a:lnTo>
                      <a:pt x="1506" y="1282"/>
                    </a:lnTo>
                    <a:lnTo>
                      <a:pt x="1508" y="1282"/>
                    </a:lnTo>
                    <a:lnTo>
                      <a:pt x="1511" y="1282"/>
                    </a:lnTo>
                    <a:lnTo>
                      <a:pt x="1513" y="1282"/>
                    </a:lnTo>
                    <a:lnTo>
                      <a:pt x="1518" y="1282"/>
                    </a:lnTo>
                    <a:lnTo>
                      <a:pt x="1520" y="1281"/>
                    </a:lnTo>
                    <a:lnTo>
                      <a:pt x="1522" y="1281"/>
                    </a:lnTo>
                    <a:lnTo>
                      <a:pt x="1527" y="1281"/>
                    </a:lnTo>
                    <a:lnTo>
                      <a:pt x="1531" y="1281"/>
                    </a:lnTo>
                    <a:lnTo>
                      <a:pt x="1536" y="1282"/>
                    </a:lnTo>
                    <a:lnTo>
                      <a:pt x="1539" y="1282"/>
                    </a:lnTo>
                    <a:lnTo>
                      <a:pt x="1543" y="1281"/>
                    </a:lnTo>
                    <a:lnTo>
                      <a:pt x="1553" y="1279"/>
                    </a:lnTo>
                    <a:lnTo>
                      <a:pt x="1565" y="1282"/>
                    </a:lnTo>
                    <a:lnTo>
                      <a:pt x="1572" y="1282"/>
                    </a:lnTo>
                    <a:lnTo>
                      <a:pt x="1579" y="1286"/>
                    </a:lnTo>
                    <a:lnTo>
                      <a:pt x="1583" y="1286"/>
                    </a:lnTo>
                    <a:lnTo>
                      <a:pt x="1586" y="1288"/>
                    </a:lnTo>
                    <a:lnTo>
                      <a:pt x="1592" y="1286"/>
                    </a:lnTo>
                    <a:lnTo>
                      <a:pt x="1592" y="1284"/>
                    </a:lnTo>
                    <a:lnTo>
                      <a:pt x="1593" y="1284"/>
                    </a:lnTo>
                    <a:lnTo>
                      <a:pt x="1602" y="1284"/>
                    </a:lnTo>
                    <a:lnTo>
                      <a:pt x="1606" y="1284"/>
                    </a:lnTo>
                    <a:lnTo>
                      <a:pt x="1606" y="1286"/>
                    </a:lnTo>
                    <a:lnTo>
                      <a:pt x="1611" y="1286"/>
                    </a:lnTo>
                    <a:lnTo>
                      <a:pt x="1613" y="1286"/>
                    </a:lnTo>
                    <a:lnTo>
                      <a:pt x="1618" y="1284"/>
                    </a:lnTo>
                    <a:lnTo>
                      <a:pt x="1618" y="1288"/>
                    </a:lnTo>
                    <a:lnTo>
                      <a:pt x="1618" y="1289"/>
                    </a:lnTo>
                    <a:lnTo>
                      <a:pt x="1618" y="1291"/>
                    </a:lnTo>
                    <a:lnTo>
                      <a:pt x="1618" y="1293"/>
                    </a:lnTo>
                    <a:lnTo>
                      <a:pt x="1621" y="1296"/>
                    </a:lnTo>
                    <a:lnTo>
                      <a:pt x="1628" y="1302"/>
                    </a:lnTo>
                    <a:lnTo>
                      <a:pt x="1630" y="1300"/>
                    </a:lnTo>
                    <a:lnTo>
                      <a:pt x="1632" y="1298"/>
                    </a:lnTo>
                    <a:lnTo>
                      <a:pt x="1632" y="1296"/>
                    </a:lnTo>
                    <a:lnTo>
                      <a:pt x="1632" y="1295"/>
                    </a:lnTo>
                    <a:lnTo>
                      <a:pt x="1635" y="1286"/>
                    </a:lnTo>
                    <a:lnTo>
                      <a:pt x="1641" y="1282"/>
                    </a:lnTo>
                    <a:lnTo>
                      <a:pt x="1646" y="1279"/>
                    </a:lnTo>
                    <a:lnTo>
                      <a:pt x="1649" y="1277"/>
                    </a:lnTo>
                    <a:lnTo>
                      <a:pt x="1661" y="1272"/>
                    </a:lnTo>
                    <a:lnTo>
                      <a:pt x="1668" y="1268"/>
                    </a:lnTo>
                    <a:lnTo>
                      <a:pt x="1675" y="1267"/>
                    </a:lnTo>
                    <a:lnTo>
                      <a:pt x="1677" y="1267"/>
                    </a:lnTo>
                    <a:lnTo>
                      <a:pt x="1688" y="1267"/>
                    </a:lnTo>
                    <a:lnTo>
                      <a:pt x="1693" y="1268"/>
                    </a:lnTo>
                    <a:lnTo>
                      <a:pt x="1700" y="1268"/>
                    </a:lnTo>
                    <a:lnTo>
                      <a:pt x="1702" y="1268"/>
                    </a:lnTo>
                    <a:lnTo>
                      <a:pt x="1703" y="1268"/>
                    </a:lnTo>
                    <a:lnTo>
                      <a:pt x="1705" y="1267"/>
                    </a:lnTo>
                    <a:lnTo>
                      <a:pt x="1710" y="1265"/>
                    </a:lnTo>
                    <a:lnTo>
                      <a:pt x="1712" y="1265"/>
                    </a:lnTo>
                    <a:lnTo>
                      <a:pt x="1714" y="1263"/>
                    </a:lnTo>
                    <a:lnTo>
                      <a:pt x="1724" y="1263"/>
                    </a:lnTo>
                    <a:lnTo>
                      <a:pt x="1726" y="1263"/>
                    </a:lnTo>
                    <a:lnTo>
                      <a:pt x="1731" y="1265"/>
                    </a:lnTo>
                    <a:lnTo>
                      <a:pt x="1730" y="1268"/>
                    </a:lnTo>
                    <a:lnTo>
                      <a:pt x="1728" y="1272"/>
                    </a:lnTo>
                    <a:lnTo>
                      <a:pt x="1730" y="1275"/>
                    </a:lnTo>
                    <a:lnTo>
                      <a:pt x="1731" y="1275"/>
                    </a:lnTo>
                    <a:lnTo>
                      <a:pt x="1733" y="1274"/>
                    </a:lnTo>
                    <a:lnTo>
                      <a:pt x="1735" y="1274"/>
                    </a:lnTo>
                    <a:lnTo>
                      <a:pt x="1738" y="1267"/>
                    </a:lnTo>
                    <a:lnTo>
                      <a:pt x="1738" y="1263"/>
                    </a:lnTo>
                    <a:lnTo>
                      <a:pt x="1737" y="1261"/>
                    </a:lnTo>
                    <a:lnTo>
                      <a:pt x="1735" y="1261"/>
                    </a:lnTo>
                    <a:lnTo>
                      <a:pt x="1735" y="1260"/>
                    </a:lnTo>
                    <a:lnTo>
                      <a:pt x="1735" y="1256"/>
                    </a:lnTo>
                    <a:lnTo>
                      <a:pt x="1742" y="1249"/>
                    </a:lnTo>
                    <a:lnTo>
                      <a:pt x="1747" y="1246"/>
                    </a:lnTo>
                    <a:lnTo>
                      <a:pt x="1756" y="1237"/>
                    </a:lnTo>
                    <a:lnTo>
                      <a:pt x="1763" y="1230"/>
                    </a:lnTo>
                    <a:lnTo>
                      <a:pt x="1768" y="1223"/>
                    </a:lnTo>
                    <a:lnTo>
                      <a:pt x="1773" y="1219"/>
                    </a:lnTo>
                    <a:lnTo>
                      <a:pt x="1777" y="1216"/>
                    </a:lnTo>
                    <a:lnTo>
                      <a:pt x="1780" y="1214"/>
                    </a:lnTo>
                    <a:lnTo>
                      <a:pt x="1782" y="1214"/>
                    </a:lnTo>
                    <a:lnTo>
                      <a:pt x="1784" y="1216"/>
                    </a:lnTo>
                    <a:lnTo>
                      <a:pt x="1789" y="1218"/>
                    </a:lnTo>
                    <a:lnTo>
                      <a:pt x="1791" y="1218"/>
                    </a:lnTo>
                    <a:lnTo>
                      <a:pt x="1794" y="1216"/>
                    </a:lnTo>
                    <a:lnTo>
                      <a:pt x="1794" y="1214"/>
                    </a:lnTo>
                    <a:lnTo>
                      <a:pt x="1792" y="1213"/>
                    </a:lnTo>
                    <a:lnTo>
                      <a:pt x="1791" y="1214"/>
                    </a:lnTo>
                    <a:lnTo>
                      <a:pt x="1791" y="1213"/>
                    </a:lnTo>
                    <a:lnTo>
                      <a:pt x="1789" y="1206"/>
                    </a:lnTo>
                    <a:lnTo>
                      <a:pt x="1789" y="1204"/>
                    </a:lnTo>
                    <a:lnTo>
                      <a:pt x="1789" y="1202"/>
                    </a:lnTo>
                    <a:lnTo>
                      <a:pt x="1791" y="1200"/>
                    </a:lnTo>
                    <a:lnTo>
                      <a:pt x="1792" y="1197"/>
                    </a:lnTo>
                    <a:lnTo>
                      <a:pt x="1798" y="1193"/>
                    </a:lnTo>
                    <a:lnTo>
                      <a:pt x="1799" y="1192"/>
                    </a:lnTo>
                    <a:lnTo>
                      <a:pt x="1806" y="1186"/>
                    </a:lnTo>
                    <a:lnTo>
                      <a:pt x="1810" y="1185"/>
                    </a:lnTo>
                    <a:lnTo>
                      <a:pt x="1813" y="1185"/>
                    </a:lnTo>
                    <a:lnTo>
                      <a:pt x="1815" y="1186"/>
                    </a:lnTo>
                    <a:lnTo>
                      <a:pt x="1817" y="1186"/>
                    </a:lnTo>
                    <a:lnTo>
                      <a:pt x="1819" y="1185"/>
                    </a:lnTo>
                    <a:lnTo>
                      <a:pt x="1820" y="1185"/>
                    </a:lnTo>
                    <a:lnTo>
                      <a:pt x="1826" y="1183"/>
                    </a:lnTo>
                    <a:lnTo>
                      <a:pt x="1826" y="1181"/>
                    </a:lnTo>
                    <a:lnTo>
                      <a:pt x="1827" y="1181"/>
                    </a:lnTo>
                    <a:lnTo>
                      <a:pt x="1834" y="1181"/>
                    </a:lnTo>
                    <a:lnTo>
                      <a:pt x="1841" y="1179"/>
                    </a:lnTo>
                    <a:lnTo>
                      <a:pt x="1845" y="1178"/>
                    </a:lnTo>
                    <a:lnTo>
                      <a:pt x="1853" y="1172"/>
                    </a:lnTo>
                    <a:lnTo>
                      <a:pt x="1855" y="1171"/>
                    </a:lnTo>
                    <a:lnTo>
                      <a:pt x="1855" y="1169"/>
                    </a:lnTo>
                    <a:lnTo>
                      <a:pt x="1855" y="1167"/>
                    </a:lnTo>
                    <a:lnTo>
                      <a:pt x="1857" y="1165"/>
                    </a:lnTo>
                    <a:lnTo>
                      <a:pt x="1859" y="1165"/>
                    </a:lnTo>
                    <a:lnTo>
                      <a:pt x="1860" y="1165"/>
                    </a:lnTo>
                    <a:lnTo>
                      <a:pt x="1864" y="1162"/>
                    </a:lnTo>
                    <a:lnTo>
                      <a:pt x="1862" y="1158"/>
                    </a:lnTo>
                    <a:lnTo>
                      <a:pt x="1860" y="1158"/>
                    </a:lnTo>
                    <a:lnTo>
                      <a:pt x="1859" y="1162"/>
                    </a:lnTo>
                    <a:lnTo>
                      <a:pt x="1855" y="1164"/>
                    </a:lnTo>
                    <a:lnTo>
                      <a:pt x="1852" y="1164"/>
                    </a:lnTo>
                    <a:lnTo>
                      <a:pt x="1847" y="1162"/>
                    </a:lnTo>
                    <a:lnTo>
                      <a:pt x="1845" y="1162"/>
                    </a:lnTo>
                    <a:lnTo>
                      <a:pt x="1843" y="1162"/>
                    </a:lnTo>
                    <a:lnTo>
                      <a:pt x="1843" y="1160"/>
                    </a:lnTo>
                    <a:lnTo>
                      <a:pt x="1841" y="1160"/>
                    </a:lnTo>
                    <a:lnTo>
                      <a:pt x="1836" y="1158"/>
                    </a:lnTo>
                    <a:lnTo>
                      <a:pt x="1831" y="1158"/>
                    </a:lnTo>
                    <a:lnTo>
                      <a:pt x="1829" y="1157"/>
                    </a:lnTo>
                    <a:lnTo>
                      <a:pt x="1826" y="1157"/>
                    </a:lnTo>
                    <a:lnTo>
                      <a:pt x="1824" y="1157"/>
                    </a:lnTo>
                    <a:lnTo>
                      <a:pt x="1824" y="1158"/>
                    </a:lnTo>
                    <a:lnTo>
                      <a:pt x="1822" y="1158"/>
                    </a:lnTo>
                    <a:lnTo>
                      <a:pt x="1813" y="1155"/>
                    </a:lnTo>
                    <a:lnTo>
                      <a:pt x="1810" y="1155"/>
                    </a:lnTo>
                    <a:lnTo>
                      <a:pt x="1806" y="1155"/>
                    </a:lnTo>
                    <a:lnTo>
                      <a:pt x="1803" y="1155"/>
                    </a:lnTo>
                    <a:lnTo>
                      <a:pt x="1794" y="1151"/>
                    </a:lnTo>
                    <a:lnTo>
                      <a:pt x="1791" y="1151"/>
                    </a:lnTo>
                    <a:lnTo>
                      <a:pt x="1787" y="1150"/>
                    </a:lnTo>
                    <a:lnTo>
                      <a:pt x="1785" y="1150"/>
                    </a:lnTo>
                    <a:lnTo>
                      <a:pt x="1782" y="1148"/>
                    </a:lnTo>
                    <a:lnTo>
                      <a:pt x="1782" y="1146"/>
                    </a:lnTo>
                    <a:lnTo>
                      <a:pt x="1780" y="1146"/>
                    </a:lnTo>
                    <a:lnTo>
                      <a:pt x="1780" y="1143"/>
                    </a:lnTo>
                    <a:lnTo>
                      <a:pt x="1780" y="1141"/>
                    </a:lnTo>
                    <a:lnTo>
                      <a:pt x="1778" y="1139"/>
                    </a:lnTo>
                    <a:lnTo>
                      <a:pt x="1780" y="1137"/>
                    </a:lnTo>
                    <a:lnTo>
                      <a:pt x="1780" y="1136"/>
                    </a:lnTo>
                    <a:lnTo>
                      <a:pt x="1782" y="1132"/>
                    </a:lnTo>
                    <a:lnTo>
                      <a:pt x="1784" y="1132"/>
                    </a:lnTo>
                    <a:lnTo>
                      <a:pt x="1784" y="1129"/>
                    </a:lnTo>
                    <a:lnTo>
                      <a:pt x="1784" y="1127"/>
                    </a:lnTo>
                    <a:lnTo>
                      <a:pt x="1782" y="1125"/>
                    </a:lnTo>
                    <a:lnTo>
                      <a:pt x="1782" y="1123"/>
                    </a:lnTo>
                    <a:lnTo>
                      <a:pt x="1780" y="1120"/>
                    </a:lnTo>
                    <a:lnTo>
                      <a:pt x="1778" y="1118"/>
                    </a:lnTo>
                    <a:lnTo>
                      <a:pt x="1778" y="1117"/>
                    </a:lnTo>
                    <a:lnTo>
                      <a:pt x="1778" y="1115"/>
                    </a:lnTo>
                    <a:lnTo>
                      <a:pt x="1782" y="1113"/>
                    </a:lnTo>
                    <a:lnTo>
                      <a:pt x="1782" y="1111"/>
                    </a:lnTo>
                    <a:lnTo>
                      <a:pt x="1784" y="1110"/>
                    </a:lnTo>
                    <a:lnTo>
                      <a:pt x="1784" y="1106"/>
                    </a:lnTo>
                    <a:lnTo>
                      <a:pt x="1784" y="1104"/>
                    </a:lnTo>
                    <a:lnTo>
                      <a:pt x="1777" y="1104"/>
                    </a:lnTo>
                    <a:lnTo>
                      <a:pt x="1775" y="1104"/>
                    </a:lnTo>
                    <a:lnTo>
                      <a:pt x="1773" y="1104"/>
                    </a:lnTo>
                    <a:lnTo>
                      <a:pt x="1768" y="1108"/>
                    </a:lnTo>
                    <a:lnTo>
                      <a:pt x="1768" y="1110"/>
                    </a:lnTo>
                    <a:lnTo>
                      <a:pt x="1766" y="1111"/>
                    </a:lnTo>
                    <a:lnTo>
                      <a:pt x="1766" y="1113"/>
                    </a:lnTo>
                    <a:lnTo>
                      <a:pt x="1764" y="1113"/>
                    </a:lnTo>
                    <a:lnTo>
                      <a:pt x="1763" y="1115"/>
                    </a:lnTo>
                    <a:lnTo>
                      <a:pt x="1761" y="1115"/>
                    </a:lnTo>
                    <a:lnTo>
                      <a:pt x="1759" y="1113"/>
                    </a:lnTo>
                    <a:lnTo>
                      <a:pt x="1756" y="1117"/>
                    </a:lnTo>
                    <a:lnTo>
                      <a:pt x="1754" y="1123"/>
                    </a:lnTo>
                    <a:lnTo>
                      <a:pt x="1751" y="1132"/>
                    </a:lnTo>
                    <a:lnTo>
                      <a:pt x="1749" y="1139"/>
                    </a:lnTo>
                    <a:lnTo>
                      <a:pt x="1749" y="1141"/>
                    </a:lnTo>
                    <a:lnTo>
                      <a:pt x="1738" y="1144"/>
                    </a:lnTo>
                    <a:lnTo>
                      <a:pt x="1737" y="1144"/>
                    </a:lnTo>
                    <a:lnTo>
                      <a:pt x="1733" y="1143"/>
                    </a:lnTo>
                    <a:lnTo>
                      <a:pt x="1731" y="1141"/>
                    </a:lnTo>
                    <a:lnTo>
                      <a:pt x="1728" y="1134"/>
                    </a:lnTo>
                    <a:lnTo>
                      <a:pt x="1728" y="1130"/>
                    </a:lnTo>
                    <a:lnTo>
                      <a:pt x="1731" y="1117"/>
                    </a:lnTo>
                    <a:lnTo>
                      <a:pt x="1733" y="1110"/>
                    </a:lnTo>
                    <a:lnTo>
                      <a:pt x="1737" y="1094"/>
                    </a:lnTo>
                    <a:lnTo>
                      <a:pt x="1737" y="1090"/>
                    </a:lnTo>
                    <a:lnTo>
                      <a:pt x="1737" y="1085"/>
                    </a:lnTo>
                    <a:lnTo>
                      <a:pt x="1737" y="1080"/>
                    </a:lnTo>
                    <a:lnTo>
                      <a:pt x="1735" y="1078"/>
                    </a:lnTo>
                    <a:lnTo>
                      <a:pt x="1735" y="1076"/>
                    </a:lnTo>
                    <a:lnTo>
                      <a:pt x="1733" y="1076"/>
                    </a:lnTo>
                    <a:lnTo>
                      <a:pt x="1731" y="1073"/>
                    </a:lnTo>
                    <a:lnTo>
                      <a:pt x="1735" y="1071"/>
                    </a:lnTo>
                    <a:lnTo>
                      <a:pt x="1737" y="1071"/>
                    </a:lnTo>
                    <a:lnTo>
                      <a:pt x="1738" y="1069"/>
                    </a:lnTo>
                    <a:lnTo>
                      <a:pt x="1738" y="1068"/>
                    </a:lnTo>
                    <a:lnTo>
                      <a:pt x="1738" y="1066"/>
                    </a:lnTo>
                    <a:lnTo>
                      <a:pt x="1738" y="1064"/>
                    </a:lnTo>
                    <a:lnTo>
                      <a:pt x="1737" y="1064"/>
                    </a:lnTo>
                    <a:lnTo>
                      <a:pt x="1735" y="1064"/>
                    </a:lnTo>
                    <a:lnTo>
                      <a:pt x="1733" y="1062"/>
                    </a:lnTo>
                    <a:lnTo>
                      <a:pt x="1726" y="1068"/>
                    </a:lnTo>
                    <a:lnTo>
                      <a:pt x="1724" y="1066"/>
                    </a:lnTo>
                    <a:lnTo>
                      <a:pt x="1723" y="1069"/>
                    </a:lnTo>
                    <a:lnTo>
                      <a:pt x="1721" y="1071"/>
                    </a:lnTo>
                    <a:lnTo>
                      <a:pt x="1714" y="1069"/>
                    </a:lnTo>
                    <a:lnTo>
                      <a:pt x="1714" y="1059"/>
                    </a:lnTo>
                    <a:lnTo>
                      <a:pt x="1717" y="1059"/>
                    </a:lnTo>
                    <a:lnTo>
                      <a:pt x="1716" y="1054"/>
                    </a:lnTo>
                    <a:lnTo>
                      <a:pt x="1710" y="1055"/>
                    </a:lnTo>
                    <a:lnTo>
                      <a:pt x="1709" y="1052"/>
                    </a:lnTo>
                    <a:lnTo>
                      <a:pt x="1712" y="1047"/>
                    </a:lnTo>
                    <a:lnTo>
                      <a:pt x="1707" y="1047"/>
                    </a:lnTo>
                    <a:lnTo>
                      <a:pt x="1709" y="1040"/>
                    </a:lnTo>
                    <a:lnTo>
                      <a:pt x="1707" y="1038"/>
                    </a:lnTo>
                    <a:lnTo>
                      <a:pt x="1714" y="1036"/>
                    </a:lnTo>
                    <a:lnTo>
                      <a:pt x="1716" y="1028"/>
                    </a:lnTo>
                    <a:lnTo>
                      <a:pt x="1705" y="1026"/>
                    </a:lnTo>
                    <a:lnTo>
                      <a:pt x="1693" y="1026"/>
                    </a:lnTo>
                    <a:lnTo>
                      <a:pt x="1684" y="1026"/>
                    </a:lnTo>
                    <a:lnTo>
                      <a:pt x="1674" y="1031"/>
                    </a:lnTo>
                    <a:lnTo>
                      <a:pt x="1677" y="1024"/>
                    </a:lnTo>
                    <a:lnTo>
                      <a:pt x="1668" y="1021"/>
                    </a:lnTo>
                    <a:lnTo>
                      <a:pt x="1667" y="1021"/>
                    </a:lnTo>
                    <a:lnTo>
                      <a:pt x="1661" y="1021"/>
                    </a:lnTo>
                    <a:lnTo>
                      <a:pt x="1655" y="1021"/>
                    </a:lnTo>
                    <a:lnTo>
                      <a:pt x="1644" y="1019"/>
                    </a:lnTo>
                    <a:lnTo>
                      <a:pt x="1641" y="1021"/>
                    </a:lnTo>
                    <a:lnTo>
                      <a:pt x="1637" y="1024"/>
                    </a:lnTo>
                    <a:lnTo>
                      <a:pt x="1628" y="1022"/>
                    </a:lnTo>
                    <a:lnTo>
                      <a:pt x="1625" y="1022"/>
                    </a:lnTo>
                    <a:lnTo>
                      <a:pt x="1621" y="1021"/>
                    </a:lnTo>
                    <a:lnTo>
                      <a:pt x="1616" y="1022"/>
                    </a:lnTo>
                    <a:lnTo>
                      <a:pt x="1611" y="1021"/>
                    </a:lnTo>
                    <a:lnTo>
                      <a:pt x="1614" y="1015"/>
                    </a:lnTo>
                    <a:lnTo>
                      <a:pt x="1613" y="1008"/>
                    </a:lnTo>
                    <a:lnTo>
                      <a:pt x="1602" y="1001"/>
                    </a:lnTo>
                    <a:lnTo>
                      <a:pt x="1599" y="996"/>
                    </a:lnTo>
                    <a:lnTo>
                      <a:pt x="1611" y="998"/>
                    </a:lnTo>
                    <a:lnTo>
                      <a:pt x="1611" y="1003"/>
                    </a:lnTo>
                    <a:lnTo>
                      <a:pt x="1614" y="1005"/>
                    </a:lnTo>
                    <a:lnTo>
                      <a:pt x="1618" y="1001"/>
                    </a:lnTo>
                    <a:lnTo>
                      <a:pt x="1627" y="1000"/>
                    </a:lnTo>
                    <a:lnTo>
                      <a:pt x="1632" y="996"/>
                    </a:lnTo>
                    <a:lnTo>
                      <a:pt x="1641" y="982"/>
                    </a:lnTo>
                    <a:lnTo>
                      <a:pt x="1646" y="972"/>
                    </a:lnTo>
                    <a:lnTo>
                      <a:pt x="1646" y="958"/>
                    </a:lnTo>
                    <a:lnTo>
                      <a:pt x="1651" y="945"/>
                    </a:lnTo>
                    <a:lnTo>
                      <a:pt x="1655" y="944"/>
                    </a:lnTo>
                    <a:lnTo>
                      <a:pt x="1656" y="949"/>
                    </a:lnTo>
                    <a:lnTo>
                      <a:pt x="1663" y="940"/>
                    </a:lnTo>
                    <a:lnTo>
                      <a:pt x="1667" y="939"/>
                    </a:lnTo>
                    <a:lnTo>
                      <a:pt x="1672" y="939"/>
                    </a:lnTo>
                    <a:lnTo>
                      <a:pt x="1674" y="939"/>
                    </a:lnTo>
                    <a:lnTo>
                      <a:pt x="1679" y="937"/>
                    </a:lnTo>
                    <a:lnTo>
                      <a:pt x="1681" y="939"/>
                    </a:lnTo>
                    <a:lnTo>
                      <a:pt x="1684" y="939"/>
                    </a:lnTo>
                    <a:lnTo>
                      <a:pt x="1686" y="930"/>
                    </a:lnTo>
                    <a:lnTo>
                      <a:pt x="1688" y="918"/>
                    </a:lnTo>
                    <a:lnTo>
                      <a:pt x="1693" y="907"/>
                    </a:lnTo>
                    <a:lnTo>
                      <a:pt x="1695" y="895"/>
                    </a:lnTo>
                    <a:lnTo>
                      <a:pt x="1695" y="888"/>
                    </a:lnTo>
                    <a:lnTo>
                      <a:pt x="1700" y="883"/>
                    </a:lnTo>
                    <a:lnTo>
                      <a:pt x="1700" y="881"/>
                    </a:lnTo>
                    <a:lnTo>
                      <a:pt x="1700" y="879"/>
                    </a:lnTo>
                    <a:lnTo>
                      <a:pt x="1700" y="876"/>
                    </a:lnTo>
                    <a:lnTo>
                      <a:pt x="1700" y="874"/>
                    </a:lnTo>
                    <a:lnTo>
                      <a:pt x="1702" y="872"/>
                    </a:lnTo>
                    <a:lnTo>
                      <a:pt x="1702" y="867"/>
                    </a:lnTo>
                    <a:lnTo>
                      <a:pt x="1703" y="865"/>
                    </a:lnTo>
                    <a:lnTo>
                      <a:pt x="1705" y="863"/>
                    </a:lnTo>
                    <a:lnTo>
                      <a:pt x="1707" y="863"/>
                    </a:lnTo>
                    <a:lnTo>
                      <a:pt x="1709" y="863"/>
                    </a:lnTo>
                    <a:lnTo>
                      <a:pt x="1712" y="860"/>
                    </a:lnTo>
                    <a:lnTo>
                      <a:pt x="1712" y="858"/>
                    </a:lnTo>
                    <a:lnTo>
                      <a:pt x="1710" y="856"/>
                    </a:lnTo>
                    <a:lnTo>
                      <a:pt x="1709" y="856"/>
                    </a:lnTo>
                    <a:lnTo>
                      <a:pt x="1705" y="860"/>
                    </a:lnTo>
                    <a:lnTo>
                      <a:pt x="1703" y="860"/>
                    </a:lnTo>
                    <a:lnTo>
                      <a:pt x="1702" y="860"/>
                    </a:lnTo>
                    <a:lnTo>
                      <a:pt x="1703" y="855"/>
                    </a:lnTo>
                    <a:lnTo>
                      <a:pt x="1705" y="853"/>
                    </a:lnTo>
                    <a:lnTo>
                      <a:pt x="1705" y="851"/>
                    </a:lnTo>
                    <a:lnTo>
                      <a:pt x="1705" y="849"/>
                    </a:lnTo>
                    <a:lnTo>
                      <a:pt x="1703" y="849"/>
                    </a:lnTo>
                    <a:lnTo>
                      <a:pt x="1702" y="849"/>
                    </a:lnTo>
                    <a:lnTo>
                      <a:pt x="1700" y="849"/>
                    </a:lnTo>
                    <a:lnTo>
                      <a:pt x="1698" y="849"/>
                    </a:lnTo>
                    <a:lnTo>
                      <a:pt x="1696" y="851"/>
                    </a:lnTo>
                    <a:lnTo>
                      <a:pt x="1695" y="853"/>
                    </a:lnTo>
                    <a:lnTo>
                      <a:pt x="1693" y="855"/>
                    </a:lnTo>
                    <a:lnTo>
                      <a:pt x="1691" y="858"/>
                    </a:lnTo>
                    <a:lnTo>
                      <a:pt x="1686" y="862"/>
                    </a:lnTo>
                    <a:lnTo>
                      <a:pt x="1684" y="862"/>
                    </a:lnTo>
                    <a:lnTo>
                      <a:pt x="1681" y="862"/>
                    </a:lnTo>
                    <a:lnTo>
                      <a:pt x="1679" y="860"/>
                    </a:lnTo>
                    <a:lnTo>
                      <a:pt x="1677" y="860"/>
                    </a:lnTo>
                    <a:lnTo>
                      <a:pt x="1677" y="856"/>
                    </a:lnTo>
                    <a:lnTo>
                      <a:pt x="1674" y="855"/>
                    </a:lnTo>
                    <a:lnTo>
                      <a:pt x="1674" y="856"/>
                    </a:lnTo>
                    <a:lnTo>
                      <a:pt x="1672" y="856"/>
                    </a:lnTo>
                    <a:lnTo>
                      <a:pt x="1667" y="855"/>
                    </a:lnTo>
                    <a:lnTo>
                      <a:pt x="1661" y="853"/>
                    </a:lnTo>
                    <a:lnTo>
                      <a:pt x="1658" y="853"/>
                    </a:lnTo>
                    <a:lnTo>
                      <a:pt x="1655" y="853"/>
                    </a:lnTo>
                    <a:lnTo>
                      <a:pt x="1649" y="851"/>
                    </a:lnTo>
                    <a:lnTo>
                      <a:pt x="1644" y="851"/>
                    </a:lnTo>
                    <a:lnTo>
                      <a:pt x="1635" y="846"/>
                    </a:lnTo>
                    <a:lnTo>
                      <a:pt x="1634" y="844"/>
                    </a:lnTo>
                    <a:lnTo>
                      <a:pt x="1625" y="839"/>
                    </a:lnTo>
                    <a:lnTo>
                      <a:pt x="1620" y="836"/>
                    </a:lnTo>
                    <a:lnTo>
                      <a:pt x="1618" y="836"/>
                    </a:lnTo>
                    <a:lnTo>
                      <a:pt x="1614" y="832"/>
                    </a:lnTo>
                    <a:lnTo>
                      <a:pt x="1607" y="825"/>
                    </a:lnTo>
                    <a:lnTo>
                      <a:pt x="1604" y="818"/>
                    </a:lnTo>
                    <a:lnTo>
                      <a:pt x="1602" y="815"/>
                    </a:lnTo>
                    <a:lnTo>
                      <a:pt x="1602" y="811"/>
                    </a:lnTo>
                    <a:lnTo>
                      <a:pt x="1604" y="806"/>
                    </a:lnTo>
                    <a:lnTo>
                      <a:pt x="1606" y="802"/>
                    </a:lnTo>
                    <a:lnTo>
                      <a:pt x="1607" y="802"/>
                    </a:lnTo>
                    <a:lnTo>
                      <a:pt x="1609" y="802"/>
                    </a:lnTo>
                    <a:lnTo>
                      <a:pt x="1611" y="802"/>
                    </a:lnTo>
                    <a:lnTo>
                      <a:pt x="1611" y="804"/>
                    </a:lnTo>
                    <a:lnTo>
                      <a:pt x="1613" y="804"/>
                    </a:lnTo>
                    <a:lnTo>
                      <a:pt x="1613" y="801"/>
                    </a:lnTo>
                    <a:lnTo>
                      <a:pt x="1613" y="795"/>
                    </a:lnTo>
                    <a:lnTo>
                      <a:pt x="1611" y="788"/>
                    </a:lnTo>
                    <a:lnTo>
                      <a:pt x="1609" y="788"/>
                    </a:lnTo>
                    <a:lnTo>
                      <a:pt x="1609" y="783"/>
                    </a:lnTo>
                    <a:lnTo>
                      <a:pt x="1611" y="776"/>
                    </a:lnTo>
                    <a:lnTo>
                      <a:pt x="1611" y="771"/>
                    </a:lnTo>
                    <a:lnTo>
                      <a:pt x="1613" y="771"/>
                    </a:lnTo>
                    <a:lnTo>
                      <a:pt x="1613" y="769"/>
                    </a:lnTo>
                    <a:lnTo>
                      <a:pt x="1613" y="767"/>
                    </a:lnTo>
                    <a:lnTo>
                      <a:pt x="1611" y="766"/>
                    </a:lnTo>
                    <a:lnTo>
                      <a:pt x="1611" y="764"/>
                    </a:lnTo>
                    <a:lnTo>
                      <a:pt x="1611" y="760"/>
                    </a:lnTo>
                    <a:lnTo>
                      <a:pt x="1611" y="759"/>
                    </a:lnTo>
                    <a:lnTo>
                      <a:pt x="1611" y="757"/>
                    </a:lnTo>
                    <a:lnTo>
                      <a:pt x="1613" y="757"/>
                    </a:lnTo>
                    <a:lnTo>
                      <a:pt x="1613" y="754"/>
                    </a:lnTo>
                    <a:lnTo>
                      <a:pt x="1611" y="752"/>
                    </a:lnTo>
                    <a:lnTo>
                      <a:pt x="1609" y="750"/>
                    </a:lnTo>
                    <a:lnTo>
                      <a:pt x="1606" y="747"/>
                    </a:lnTo>
                    <a:lnTo>
                      <a:pt x="1606" y="743"/>
                    </a:lnTo>
                    <a:lnTo>
                      <a:pt x="1604" y="740"/>
                    </a:lnTo>
                    <a:lnTo>
                      <a:pt x="1604" y="736"/>
                    </a:lnTo>
                    <a:lnTo>
                      <a:pt x="1604" y="731"/>
                    </a:lnTo>
                    <a:lnTo>
                      <a:pt x="1604" y="724"/>
                    </a:lnTo>
                    <a:lnTo>
                      <a:pt x="1606" y="724"/>
                    </a:lnTo>
                    <a:lnTo>
                      <a:pt x="1609" y="724"/>
                    </a:lnTo>
                    <a:lnTo>
                      <a:pt x="1609" y="726"/>
                    </a:lnTo>
                    <a:lnTo>
                      <a:pt x="1613" y="726"/>
                    </a:lnTo>
                    <a:lnTo>
                      <a:pt x="1618" y="724"/>
                    </a:lnTo>
                    <a:lnTo>
                      <a:pt x="1620" y="724"/>
                    </a:lnTo>
                    <a:lnTo>
                      <a:pt x="1620" y="722"/>
                    </a:lnTo>
                    <a:lnTo>
                      <a:pt x="1618" y="720"/>
                    </a:lnTo>
                    <a:lnTo>
                      <a:pt x="1616" y="717"/>
                    </a:lnTo>
                    <a:lnTo>
                      <a:pt x="1607" y="717"/>
                    </a:lnTo>
                    <a:lnTo>
                      <a:pt x="1604" y="715"/>
                    </a:lnTo>
                    <a:lnTo>
                      <a:pt x="1600" y="710"/>
                    </a:lnTo>
                    <a:lnTo>
                      <a:pt x="1600" y="708"/>
                    </a:lnTo>
                    <a:lnTo>
                      <a:pt x="1600" y="705"/>
                    </a:lnTo>
                    <a:lnTo>
                      <a:pt x="1600" y="703"/>
                    </a:lnTo>
                    <a:lnTo>
                      <a:pt x="1602" y="703"/>
                    </a:lnTo>
                    <a:lnTo>
                      <a:pt x="1604" y="703"/>
                    </a:lnTo>
                    <a:lnTo>
                      <a:pt x="1606" y="703"/>
                    </a:lnTo>
                    <a:lnTo>
                      <a:pt x="1607" y="705"/>
                    </a:lnTo>
                    <a:lnTo>
                      <a:pt x="1609" y="706"/>
                    </a:lnTo>
                    <a:lnTo>
                      <a:pt x="1616" y="706"/>
                    </a:lnTo>
                    <a:lnTo>
                      <a:pt x="1618" y="706"/>
                    </a:lnTo>
                    <a:lnTo>
                      <a:pt x="1620" y="705"/>
                    </a:lnTo>
                    <a:lnTo>
                      <a:pt x="1627" y="705"/>
                    </a:lnTo>
                    <a:lnTo>
                      <a:pt x="1627" y="706"/>
                    </a:lnTo>
                    <a:lnTo>
                      <a:pt x="1628" y="706"/>
                    </a:lnTo>
                    <a:lnTo>
                      <a:pt x="1630" y="706"/>
                    </a:lnTo>
                    <a:lnTo>
                      <a:pt x="1632" y="706"/>
                    </a:lnTo>
                    <a:lnTo>
                      <a:pt x="1634" y="706"/>
                    </a:lnTo>
                    <a:lnTo>
                      <a:pt x="1634" y="705"/>
                    </a:lnTo>
                    <a:lnTo>
                      <a:pt x="1634" y="703"/>
                    </a:lnTo>
                    <a:lnTo>
                      <a:pt x="1634" y="701"/>
                    </a:lnTo>
                    <a:lnTo>
                      <a:pt x="1634" y="699"/>
                    </a:lnTo>
                    <a:lnTo>
                      <a:pt x="1635" y="698"/>
                    </a:lnTo>
                    <a:lnTo>
                      <a:pt x="1639" y="699"/>
                    </a:lnTo>
                    <a:lnTo>
                      <a:pt x="1641" y="699"/>
                    </a:lnTo>
                    <a:lnTo>
                      <a:pt x="1642" y="699"/>
                    </a:lnTo>
                    <a:lnTo>
                      <a:pt x="1642" y="698"/>
                    </a:lnTo>
                    <a:lnTo>
                      <a:pt x="1639" y="696"/>
                    </a:lnTo>
                    <a:lnTo>
                      <a:pt x="1639" y="694"/>
                    </a:lnTo>
                    <a:lnTo>
                      <a:pt x="1644" y="691"/>
                    </a:lnTo>
                    <a:lnTo>
                      <a:pt x="1649" y="689"/>
                    </a:lnTo>
                    <a:lnTo>
                      <a:pt x="1651" y="691"/>
                    </a:lnTo>
                    <a:lnTo>
                      <a:pt x="1653" y="689"/>
                    </a:lnTo>
                    <a:lnTo>
                      <a:pt x="1651" y="687"/>
                    </a:lnTo>
                    <a:lnTo>
                      <a:pt x="1648" y="687"/>
                    </a:lnTo>
                    <a:lnTo>
                      <a:pt x="1644" y="687"/>
                    </a:lnTo>
                    <a:lnTo>
                      <a:pt x="1644" y="689"/>
                    </a:lnTo>
                    <a:lnTo>
                      <a:pt x="1639" y="689"/>
                    </a:lnTo>
                    <a:lnTo>
                      <a:pt x="1635" y="689"/>
                    </a:lnTo>
                    <a:lnTo>
                      <a:pt x="1634" y="687"/>
                    </a:lnTo>
                    <a:lnTo>
                      <a:pt x="1635" y="685"/>
                    </a:lnTo>
                    <a:lnTo>
                      <a:pt x="1635" y="682"/>
                    </a:lnTo>
                    <a:lnTo>
                      <a:pt x="1637" y="680"/>
                    </a:lnTo>
                    <a:lnTo>
                      <a:pt x="1641" y="682"/>
                    </a:lnTo>
                    <a:lnTo>
                      <a:pt x="1641" y="680"/>
                    </a:lnTo>
                    <a:lnTo>
                      <a:pt x="1641" y="678"/>
                    </a:lnTo>
                    <a:lnTo>
                      <a:pt x="1642" y="675"/>
                    </a:lnTo>
                    <a:lnTo>
                      <a:pt x="1644" y="675"/>
                    </a:lnTo>
                    <a:lnTo>
                      <a:pt x="1648" y="675"/>
                    </a:lnTo>
                    <a:lnTo>
                      <a:pt x="1649" y="675"/>
                    </a:lnTo>
                    <a:lnTo>
                      <a:pt x="1651" y="675"/>
                    </a:lnTo>
                    <a:lnTo>
                      <a:pt x="1651" y="677"/>
                    </a:lnTo>
                    <a:lnTo>
                      <a:pt x="1653" y="678"/>
                    </a:lnTo>
                    <a:lnTo>
                      <a:pt x="1655" y="680"/>
                    </a:lnTo>
                    <a:lnTo>
                      <a:pt x="1656" y="680"/>
                    </a:lnTo>
                    <a:lnTo>
                      <a:pt x="1658" y="680"/>
                    </a:lnTo>
                    <a:lnTo>
                      <a:pt x="1660" y="678"/>
                    </a:lnTo>
                    <a:lnTo>
                      <a:pt x="1663" y="677"/>
                    </a:lnTo>
                    <a:lnTo>
                      <a:pt x="1663" y="678"/>
                    </a:lnTo>
                    <a:lnTo>
                      <a:pt x="1665" y="678"/>
                    </a:lnTo>
                    <a:lnTo>
                      <a:pt x="1667" y="677"/>
                    </a:lnTo>
                    <a:lnTo>
                      <a:pt x="1667" y="675"/>
                    </a:lnTo>
                    <a:lnTo>
                      <a:pt x="1665" y="673"/>
                    </a:lnTo>
                    <a:lnTo>
                      <a:pt x="1663" y="671"/>
                    </a:lnTo>
                    <a:lnTo>
                      <a:pt x="1661" y="671"/>
                    </a:lnTo>
                    <a:lnTo>
                      <a:pt x="1660" y="673"/>
                    </a:lnTo>
                    <a:lnTo>
                      <a:pt x="1660" y="675"/>
                    </a:lnTo>
                    <a:lnTo>
                      <a:pt x="1658" y="677"/>
                    </a:lnTo>
                    <a:lnTo>
                      <a:pt x="1656" y="675"/>
                    </a:lnTo>
                    <a:lnTo>
                      <a:pt x="1655" y="673"/>
                    </a:lnTo>
                    <a:lnTo>
                      <a:pt x="1655" y="670"/>
                    </a:lnTo>
                    <a:lnTo>
                      <a:pt x="1655" y="665"/>
                    </a:lnTo>
                    <a:lnTo>
                      <a:pt x="1655" y="663"/>
                    </a:lnTo>
                    <a:lnTo>
                      <a:pt x="1656" y="663"/>
                    </a:lnTo>
                    <a:lnTo>
                      <a:pt x="1658" y="663"/>
                    </a:lnTo>
                    <a:lnTo>
                      <a:pt x="1656" y="661"/>
                    </a:lnTo>
                    <a:lnTo>
                      <a:pt x="1656" y="659"/>
                    </a:lnTo>
                    <a:lnTo>
                      <a:pt x="1655" y="654"/>
                    </a:lnTo>
                    <a:lnTo>
                      <a:pt x="1653" y="654"/>
                    </a:lnTo>
                    <a:lnTo>
                      <a:pt x="1648" y="658"/>
                    </a:lnTo>
                    <a:lnTo>
                      <a:pt x="1646" y="659"/>
                    </a:lnTo>
                    <a:lnTo>
                      <a:pt x="1646" y="661"/>
                    </a:lnTo>
                    <a:lnTo>
                      <a:pt x="1644" y="661"/>
                    </a:lnTo>
                    <a:lnTo>
                      <a:pt x="1642" y="661"/>
                    </a:lnTo>
                    <a:lnTo>
                      <a:pt x="1641" y="659"/>
                    </a:lnTo>
                    <a:lnTo>
                      <a:pt x="1639" y="656"/>
                    </a:lnTo>
                    <a:lnTo>
                      <a:pt x="1637" y="652"/>
                    </a:lnTo>
                    <a:lnTo>
                      <a:pt x="1637" y="651"/>
                    </a:lnTo>
                    <a:lnTo>
                      <a:pt x="1637" y="649"/>
                    </a:lnTo>
                    <a:lnTo>
                      <a:pt x="1644" y="638"/>
                    </a:lnTo>
                    <a:lnTo>
                      <a:pt x="1644" y="637"/>
                    </a:lnTo>
                    <a:lnTo>
                      <a:pt x="1646" y="635"/>
                    </a:lnTo>
                    <a:lnTo>
                      <a:pt x="1648" y="635"/>
                    </a:lnTo>
                    <a:lnTo>
                      <a:pt x="1648" y="633"/>
                    </a:lnTo>
                    <a:lnTo>
                      <a:pt x="1648" y="631"/>
                    </a:lnTo>
                    <a:lnTo>
                      <a:pt x="1648" y="630"/>
                    </a:lnTo>
                    <a:lnTo>
                      <a:pt x="1644" y="624"/>
                    </a:lnTo>
                    <a:lnTo>
                      <a:pt x="1642" y="624"/>
                    </a:lnTo>
                    <a:lnTo>
                      <a:pt x="1642" y="623"/>
                    </a:lnTo>
                    <a:lnTo>
                      <a:pt x="1642" y="621"/>
                    </a:lnTo>
                    <a:lnTo>
                      <a:pt x="1642" y="619"/>
                    </a:lnTo>
                    <a:lnTo>
                      <a:pt x="1644" y="612"/>
                    </a:lnTo>
                    <a:lnTo>
                      <a:pt x="1646" y="612"/>
                    </a:lnTo>
                    <a:lnTo>
                      <a:pt x="1646" y="610"/>
                    </a:lnTo>
                    <a:lnTo>
                      <a:pt x="1648" y="610"/>
                    </a:lnTo>
                    <a:lnTo>
                      <a:pt x="1651" y="610"/>
                    </a:lnTo>
                    <a:lnTo>
                      <a:pt x="1655" y="612"/>
                    </a:lnTo>
                    <a:lnTo>
                      <a:pt x="1656" y="612"/>
                    </a:lnTo>
                    <a:lnTo>
                      <a:pt x="1658" y="612"/>
                    </a:lnTo>
                    <a:lnTo>
                      <a:pt x="1660" y="610"/>
                    </a:lnTo>
                    <a:lnTo>
                      <a:pt x="1660" y="605"/>
                    </a:lnTo>
                    <a:lnTo>
                      <a:pt x="1658" y="598"/>
                    </a:lnTo>
                    <a:lnTo>
                      <a:pt x="1655" y="596"/>
                    </a:lnTo>
                    <a:lnTo>
                      <a:pt x="1653" y="596"/>
                    </a:lnTo>
                    <a:lnTo>
                      <a:pt x="1651" y="596"/>
                    </a:lnTo>
                    <a:lnTo>
                      <a:pt x="1649" y="595"/>
                    </a:lnTo>
                    <a:lnTo>
                      <a:pt x="1648" y="595"/>
                    </a:lnTo>
                    <a:lnTo>
                      <a:pt x="1648" y="596"/>
                    </a:lnTo>
                    <a:lnTo>
                      <a:pt x="1648" y="598"/>
                    </a:lnTo>
                    <a:lnTo>
                      <a:pt x="1646" y="598"/>
                    </a:lnTo>
                    <a:lnTo>
                      <a:pt x="1644" y="596"/>
                    </a:lnTo>
                    <a:lnTo>
                      <a:pt x="1644" y="595"/>
                    </a:lnTo>
                    <a:lnTo>
                      <a:pt x="1646" y="591"/>
                    </a:lnTo>
                    <a:lnTo>
                      <a:pt x="1646" y="589"/>
                    </a:lnTo>
                    <a:lnTo>
                      <a:pt x="1648" y="588"/>
                    </a:lnTo>
                    <a:lnTo>
                      <a:pt x="1648" y="586"/>
                    </a:lnTo>
                    <a:lnTo>
                      <a:pt x="1649" y="586"/>
                    </a:lnTo>
                    <a:lnTo>
                      <a:pt x="1658" y="577"/>
                    </a:lnTo>
                    <a:lnTo>
                      <a:pt x="1660" y="575"/>
                    </a:lnTo>
                    <a:lnTo>
                      <a:pt x="1661" y="575"/>
                    </a:lnTo>
                    <a:lnTo>
                      <a:pt x="1661" y="577"/>
                    </a:lnTo>
                    <a:lnTo>
                      <a:pt x="1660" y="577"/>
                    </a:lnTo>
                    <a:lnTo>
                      <a:pt x="1656" y="581"/>
                    </a:lnTo>
                    <a:lnTo>
                      <a:pt x="1655" y="582"/>
                    </a:lnTo>
                    <a:lnTo>
                      <a:pt x="1655" y="584"/>
                    </a:lnTo>
                    <a:lnTo>
                      <a:pt x="1658" y="586"/>
                    </a:lnTo>
                    <a:lnTo>
                      <a:pt x="1660" y="588"/>
                    </a:lnTo>
                    <a:lnTo>
                      <a:pt x="1663" y="588"/>
                    </a:lnTo>
                    <a:lnTo>
                      <a:pt x="1667" y="589"/>
                    </a:lnTo>
                    <a:lnTo>
                      <a:pt x="1670" y="593"/>
                    </a:lnTo>
                    <a:lnTo>
                      <a:pt x="1672" y="591"/>
                    </a:lnTo>
                    <a:lnTo>
                      <a:pt x="1670" y="589"/>
                    </a:lnTo>
                    <a:lnTo>
                      <a:pt x="1668" y="586"/>
                    </a:lnTo>
                    <a:lnTo>
                      <a:pt x="1667" y="581"/>
                    </a:lnTo>
                    <a:lnTo>
                      <a:pt x="1668" y="572"/>
                    </a:lnTo>
                    <a:lnTo>
                      <a:pt x="1668" y="570"/>
                    </a:lnTo>
                    <a:lnTo>
                      <a:pt x="1670" y="570"/>
                    </a:lnTo>
                    <a:lnTo>
                      <a:pt x="1677" y="574"/>
                    </a:lnTo>
                    <a:lnTo>
                      <a:pt x="1681" y="577"/>
                    </a:lnTo>
                    <a:lnTo>
                      <a:pt x="1684" y="582"/>
                    </a:lnTo>
                    <a:lnTo>
                      <a:pt x="1686" y="582"/>
                    </a:lnTo>
                    <a:lnTo>
                      <a:pt x="1686" y="581"/>
                    </a:lnTo>
                    <a:lnTo>
                      <a:pt x="1688" y="581"/>
                    </a:lnTo>
                    <a:lnTo>
                      <a:pt x="1689" y="582"/>
                    </a:lnTo>
                    <a:lnTo>
                      <a:pt x="1691" y="584"/>
                    </a:lnTo>
                    <a:lnTo>
                      <a:pt x="1693" y="584"/>
                    </a:lnTo>
                    <a:lnTo>
                      <a:pt x="1695" y="582"/>
                    </a:lnTo>
                    <a:lnTo>
                      <a:pt x="1695" y="579"/>
                    </a:lnTo>
                    <a:lnTo>
                      <a:pt x="1695" y="575"/>
                    </a:lnTo>
                    <a:lnTo>
                      <a:pt x="1695" y="572"/>
                    </a:lnTo>
                    <a:lnTo>
                      <a:pt x="1696" y="570"/>
                    </a:lnTo>
                    <a:lnTo>
                      <a:pt x="1698" y="567"/>
                    </a:lnTo>
                    <a:lnTo>
                      <a:pt x="1700" y="567"/>
                    </a:lnTo>
                    <a:lnTo>
                      <a:pt x="1702" y="563"/>
                    </a:lnTo>
                    <a:lnTo>
                      <a:pt x="1703" y="562"/>
                    </a:lnTo>
                    <a:lnTo>
                      <a:pt x="1705" y="562"/>
                    </a:lnTo>
                    <a:lnTo>
                      <a:pt x="1709" y="560"/>
                    </a:lnTo>
                    <a:lnTo>
                      <a:pt x="1712" y="558"/>
                    </a:lnTo>
                    <a:lnTo>
                      <a:pt x="1717" y="558"/>
                    </a:lnTo>
                    <a:lnTo>
                      <a:pt x="1728" y="555"/>
                    </a:lnTo>
                    <a:lnTo>
                      <a:pt x="1740" y="553"/>
                    </a:lnTo>
                    <a:lnTo>
                      <a:pt x="1742" y="553"/>
                    </a:lnTo>
                    <a:lnTo>
                      <a:pt x="1745" y="551"/>
                    </a:lnTo>
                    <a:lnTo>
                      <a:pt x="1747" y="551"/>
                    </a:lnTo>
                    <a:lnTo>
                      <a:pt x="1751" y="549"/>
                    </a:lnTo>
                    <a:lnTo>
                      <a:pt x="1756" y="548"/>
                    </a:lnTo>
                    <a:lnTo>
                      <a:pt x="1764" y="548"/>
                    </a:lnTo>
                    <a:lnTo>
                      <a:pt x="1768" y="548"/>
                    </a:lnTo>
                    <a:lnTo>
                      <a:pt x="1778" y="551"/>
                    </a:lnTo>
                    <a:lnTo>
                      <a:pt x="1784" y="553"/>
                    </a:lnTo>
                    <a:lnTo>
                      <a:pt x="1784" y="551"/>
                    </a:lnTo>
                    <a:lnTo>
                      <a:pt x="1782" y="549"/>
                    </a:lnTo>
                    <a:lnTo>
                      <a:pt x="1778" y="548"/>
                    </a:lnTo>
                    <a:lnTo>
                      <a:pt x="1778" y="546"/>
                    </a:lnTo>
                    <a:lnTo>
                      <a:pt x="1778" y="544"/>
                    </a:lnTo>
                    <a:lnTo>
                      <a:pt x="1782" y="542"/>
                    </a:lnTo>
                    <a:lnTo>
                      <a:pt x="1784" y="546"/>
                    </a:lnTo>
                    <a:lnTo>
                      <a:pt x="1784" y="548"/>
                    </a:lnTo>
                    <a:lnTo>
                      <a:pt x="1785" y="548"/>
                    </a:lnTo>
                    <a:lnTo>
                      <a:pt x="1792" y="535"/>
                    </a:lnTo>
                    <a:lnTo>
                      <a:pt x="1794" y="534"/>
                    </a:lnTo>
                    <a:lnTo>
                      <a:pt x="1794" y="532"/>
                    </a:lnTo>
                    <a:lnTo>
                      <a:pt x="1796" y="532"/>
                    </a:lnTo>
                    <a:lnTo>
                      <a:pt x="1799" y="530"/>
                    </a:lnTo>
                    <a:lnTo>
                      <a:pt x="1801" y="528"/>
                    </a:lnTo>
                    <a:lnTo>
                      <a:pt x="1803" y="530"/>
                    </a:lnTo>
                    <a:lnTo>
                      <a:pt x="1805" y="530"/>
                    </a:lnTo>
                    <a:lnTo>
                      <a:pt x="1806" y="528"/>
                    </a:lnTo>
                    <a:lnTo>
                      <a:pt x="1810" y="527"/>
                    </a:lnTo>
                    <a:lnTo>
                      <a:pt x="1812" y="525"/>
                    </a:lnTo>
                    <a:lnTo>
                      <a:pt x="1812" y="523"/>
                    </a:lnTo>
                    <a:lnTo>
                      <a:pt x="1817" y="520"/>
                    </a:lnTo>
                    <a:lnTo>
                      <a:pt x="1819" y="520"/>
                    </a:lnTo>
                    <a:lnTo>
                      <a:pt x="1826" y="521"/>
                    </a:lnTo>
                    <a:lnTo>
                      <a:pt x="1827" y="520"/>
                    </a:lnTo>
                    <a:lnTo>
                      <a:pt x="1826" y="518"/>
                    </a:lnTo>
                    <a:lnTo>
                      <a:pt x="1826" y="516"/>
                    </a:lnTo>
                    <a:lnTo>
                      <a:pt x="1827" y="516"/>
                    </a:lnTo>
                    <a:lnTo>
                      <a:pt x="1838" y="514"/>
                    </a:lnTo>
                    <a:lnTo>
                      <a:pt x="1845" y="514"/>
                    </a:lnTo>
                    <a:lnTo>
                      <a:pt x="1848" y="514"/>
                    </a:lnTo>
                    <a:lnTo>
                      <a:pt x="1855" y="518"/>
                    </a:lnTo>
                    <a:lnTo>
                      <a:pt x="1859" y="520"/>
                    </a:lnTo>
                    <a:lnTo>
                      <a:pt x="1862" y="523"/>
                    </a:lnTo>
                    <a:lnTo>
                      <a:pt x="1864" y="523"/>
                    </a:lnTo>
                    <a:lnTo>
                      <a:pt x="1866" y="527"/>
                    </a:lnTo>
                    <a:lnTo>
                      <a:pt x="1866" y="530"/>
                    </a:lnTo>
                    <a:lnTo>
                      <a:pt x="1867" y="532"/>
                    </a:lnTo>
                    <a:lnTo>
                      <a:pt x="1871" y="535"/>
                    </a:lnTo>
                    <a:lnTo>
                      <a:pt x="1871" y="537"/>
                    </a:lnTo>
                    <a:lnTo>
                      <a:pt x="1873" y="539"/>
                    </a:lnTo>
                    <a:lnTo>
                      <a:pt x="1871" y="542"/>
                    </a:lnTo>
                    <a:lnTo>
                      <a:pt x="1871" y="546"/>
                    </a:lnTo>
                    <a:lnTo>
                      <a:pt x="1871" y="549"/>
                    </a:lnTo>
                    <a:lnTo>
                      <a:pt x="1873" y="549"/>
                    </a:lnTo>
                    <a:lnTo>
                      <a:pt x="1874" y="553"/>
                    </a:lnTo>
                    <a:lnTo>
                      <a:pt x="1874" y="555"/>
                    </a:lnTo>
                    <a:lnTo>
                      <a:pt x="1874" y="558"/>
                    </a:lnTo>
                    <a:lnTo>
                      <a:pt x="1876" y="560"/>
                    </a:lnTo>
                    <a:lnTo>
                      <a:pt x="1876" y="565"/>
                    </a:lnTo>
                    <a:lnTo>
                      <a:pt x="1876" y="569"/>
                    </a:lnTo>
                    <a:lnTo>
                      <a:pt x="1885" y="574"/>
                    </a:lnTo>
                    <a:lnTo>
                      <a:pt x="1888" y="575"/>
                    </a:lnTo>
                    <a:lnTo>
                      <a:pt x="1890" y="575"/>
                    </a:lnTo>
                    <a:lnTo>
                      <a:pt x="1894" y="575"/>
                    </a:lnTo>
                    <a:lnTo>
                      <a:pt x="1899" y="575"/>
                    </a:lnTo>
                    <a:lnTo>
                      <a:pt x="1901" y="575"/>
                    </a:lnTo>
                    <a:lnTo>
                      <a:pt x="1904" y="575"/>
                    </a:lnTo>
                    <a:lnTo>
                      <a:pt x="1906" y="574"/>
                    </a:lnTo>
                    <a:lnTo>
                      <a:pt x="1908" y="572"/>
                    </a:lnTo>
                    <a:lnTo>
                      <a:pt x="1909" y="572"/>
                    </a:lnTo>
                    <a:lnTo>
                      <a:pt x="1913" y="572"/>
                    </a:lnTo>
                    <a:lnTo>
                      <a:pt x="1913" y="574"/>
                    </a:lnTo>
                    <a:lnTo>
                      <a:pt x="1915" y="574"/>
                    </a:lnTo>
                    <a:lnTo>
                      <a:pt x="1916" y="574"/>
                    </a:lnTo>
                    <a:lnTo>
                      <a:pt x="1918" y="575"/>
                    </a:lnTo>
                    <a:lnTo>
                      <a:pt x="1923" y="574"/>
                    </a:lnTo>
                    <a:lnTo>
                      <a:pt x="1925" y="574"/>
                    </a:lnTo>
                    <a:lnTo>
                      <a:pt x="1937" y="570"/>
                    </a:lnTo>
                    <a:lnTo>
                      <a:pt x="1939" y="570"/>
                    </a:lnTo>
                    <a:lnTo>
                      <a:pt x="1939" y="569"/>
                    </a:lnTo>
                    <a:lnTo>
                      <a:pt x="1941" y="569"/>
                    </a:lnTo>
                    <a:lnTo>
                      <a:pt x="1944" y="567"/>
                    </a:lnTo>
                    <a:lnTo>
                      <a:pt x="1946" y="567"/>
                    </a:lnTo>
                    <a:lnTo>
                      <a:pt x="1949" y="567"/>
                    </a:lnTo>
                    <a:lnTo>
                      <a:pt x="1953" y="567"/>
                    </a:lnTo>
                    <a:lnTo>
                      <a:pt x="1953" y="565"/>
                    </a:lnTo>
                    <a:lnTo>
                      <a:pt x="1955" y="562"/>
                    </a:lnTo>
                    <a:lnTo>
                      <a:pt x="1956" y="562"/>
                    </a:lnTo>
                    <a:lnTo>
                      <a:pt x="1958" y="565"/>
                    </a:lnTo>
                    <a:lnTo>
                      <a:pt x="1960" y="569"/>
                    </a:lnTo>
                    <a:lnTo>
                      <a:pt x="1962" y="570"/>
                    </a:lnTo>
                    <a:lnTo>
                      <a:pt x="1962" y="574"/>
                    </a:lnTo>
                    <a:lnTo>
                      <a:pt x="1960" y="575"/>
                    </a:lnTo>
                    <a:lnTo>
                      <a:pt x="1960" y="577"/>
                    </a:lnTo>
                    <a:lnTo>
                      <a:pt x="1960" y="579"/>
                    </a:lnTo>
                    <a:lnTo>
                      <a:pt x="1963" y="582"/>
                    </a:lnTo>
                    <a:lnTo>
                      <a:pt x="1967" y="584"/>
                    </a:lnTo>
                    <a:lnTo>
                      <a:pt x="1970" y="586"/>
                    </a:lnTo>
                    <a:lnTo>
                      <a:pt x="1974" y="588"/>
                    </a:lnTo>
                    <a:lnTo>
                      <a:pt x="1976" y="589"/>
                    </a:lnTo>
                    <a:lnTo>
                      <a:pt x="1977" y="593"/>
                    </a:lnTo>
                    <a:lnTo>
                      <a:pt x="1979" y="595"/>
                    </a:lnTo>
                    <a:lnTo>
                      <a:pt x="1984" y="596"/>
                    </a:lnTo>
                    <a:lnTo>
                      <a:pt x="1991" y="602"/>
                    </a:lnTo>
                    <a:lnTo>
                      <a:pt x="1997" y="603"/>
                    </a:lnTo>
                    <a:lnTo>
                      <a:pt x="2000" y="603"/>
                    </a:lnTo>
                    <a:lnTo>
                      <a:pt x="2004" y="602"/>
                    </a:lnTo>
                    <a:lnTo>
                      <a:pt x="2005" y="602"/>
                    </a:lnTo>
                    <a:lnTo>
                      <a:pt x="2011" y="602"/>
                    </a:lnTo>
                    <a:lnTo>
                      <a:pt x="2019" y="600"/>
                    </a:lnTo>
                    <a:lnTo>
                      <a:pt x="2021" y="598"/>
                    </a:lnTo>
                    <a:lnTo>
                      <a:pt x="2030" y="595"/>
                    </a:lnTo>
                    <a:lnTo>
                      <a:pt x="2033" y="595"/>
                    </a:lnTo>
                    <a:lnTo>
                      <a:pt x="2035" y="593"/>
                    </a:lnTo>
                    <a:lnTo>
                      <a:pt x="2037" y="591"/>
                    </a:lnTo>
                    <a:lnTo>
                      <a:pt x="2040" y="588"/>
                    </a:lnTo>
                    <a:lnTo>
                      <a:pt x="2040" y="584"/>
                    </a:lnTo>
                    <a:lnTo>
                      <a:pt x="2042" y="581"/>
                    </a:lnTo>
                    <a:lnTo>
                      <a:pt x="2044" y="575"/>
                    </a:lnTo>
                    <a:lnTo>
                      <a:pt x="2045" y="572"/>
                    </a:lnTo>
                    <a:lnTo>
                      <a:pt x="2045" y="570"/>
                    </a:lnTo>
                    <a:lnTo>
                      <a:pt x="2047" y="563"/>
                    </a:lnTo>
                    <a:lnTo>
                      <a:pt x="2049" y="560"/>
                    </a:lnTo>
                    <a:lnTo>
                      <a:pt x="2052" y="556"/>
                    </a:lnTo>
                    <a:lnTo>
                      <a:pt x="2056" y="551"/>
                    </a:lnTo>
                    <a:lnTo>
                      <a:pt x="2058" y="551"/>
                    </a:lnTo>
                    <a:lnTo>
                      <a:pt x="2058" y="549"/>
                    </a:lnTo>
                    <a:lnTo>
                      <a:pt x="2059" y="546"/>
                    </a:lnTo>
                    <a:lnTo>
                      <a:pt x="2058" y="527"/>
                    </a:lnTo>
                    <a:lnTo>
                      <a:pt x="2058" y="523"/>
                    </a:lnTo>
                    <a:lnTo>
                      <a:pt x="2056" y="521"/>
                    </a:lnTo>
                    <a:lnTo>
                      <a:pt x="2054" y="516"/>
                    </a:lnTo>
                    <a:lnTo>
                      <a:pt x="2052" y="514"/>
                    </a:lnTo>
                    <a:lnTo>
                      <a:pt x="2051" y="514"/>
                    </a:lnTo>
                    <a:lnTo>
                      <a:pt x="2049" y="514"/>
                    </a:lnTo>
                    <a:lnTo>
                      <a:pt x="2051" y="513"/>
                    </a:lnTo>
                    <a:lnTo>
                      <a:pt x="2056" y="507"/>
                    </a:lnTo>
                    <a:lnTo>
                      <a:pt x="2058" y="507"/>
                    </a:lnTo>
                    <a:lnTo>
                      <a:pt x="2063" y="507"/>
                    </a:lnTo>
                    <a:lnTo>
                      <a:pt x="2063" y="509"/>
                    </a:lnTo>
                    <a:lnTo>
                      <a:pt x="2065" y="511"/>
                    </a:lnTo>
                    <a:lnTo>
                      <a:pt x="2066" y="514"/>
                    </a:lnTo>
                    <a:lnTo>
                      <a:pt x="2068" y="516"/>
                    </a:lnTo>
                    <a:lnTo>
                      <a:pt x="2070" y="518"/>
                    </a:lnTo>
                    <a:lnTo>
                      <a:pt x="2073" y="521"/>
                    </a:lnTo>
                    <a:lnTo>
                      <a:pt x="2075" y="523"/>
                    </a:lnTo>
                    <a:lnTo>
                      <a:pt x="2077" y="521"/>
                    </a:lnTo>
                    <a:lnTo>
                      <a:pt x="2077" y="520"/>
                    </a:lnTo>
                    <a:lnTo>
                      <a:pt x="2077" y="518"/>
                    </a:lnTo>
                    <a:lnTo>
                      <a:pt x="2080" y="520"/>
                    </a:lnTo>
                    <a:lnTo>
                      <a:pt x="2082" y="521"/>
                    </a:lnTo>
                    <a:lnTo>
                      <a:pt x="2093" y="520"/>
                    </a:lnTo>
                    <a:lnTo>
                      <a:pt x="2098" y="514"/>
                    </a:lnTo>
                    <a:lnTo>
                      <a:pt x="2100" y="511"/>
                    </a:lnTo>
                    <a:lnTo>
                      <a:pt x="2101" y="504"/>
                    </a:lnTo>
                    <a:lnTo>
                      <a:pt x="2101" y="497"/>
                    </a:lnTo>
                    <a:lnTo>
                      <a:pt x="2100" y="495"/>
                    </a:lnTo>
                    <a:lnTo>
                      <a:pt x="2100" y="488"/>
                    </a:lnTo>
                    <a:lnTo>
                      <a:pt x="2100" y="486"/>
                    </a:lnTo>
                    <a:lnTo>
                      <a:pt x="2100" y="485"/>
                    </a:lnTo>
                    <a:lnTo>
                      <a:pt x="2100" y="483"/>
                    </a:lnTo>
                    <a:lnTo>
                      <a:pt x="2100" y="481"/>
                    </a:lnTo>
                    <a:lnTo>
                      <a:pt x="2098" y="481"/>
                    </a:lnTo>
                    <a:lnTo>
                      <a:pt x="2096" y="481"/>
                    </a:lnTo>
                    <a:lnTo>
                      <a:pt x="2096" y="483"/>
                    </a:lnTo>
                    <a:lnTo>
                      <a:pt x="2094" y="483"/>
                    </a:lnTo>
                    <a:lnTo>
                      <a:pt x="2091" y="483"/>
                    </a:lnTo>
                    <a:lnTo>
                      <a:pt x="2089" y="483"/>
                    </a:lnTo>
                    <a:lnTo>
                      <a:pt x="2086" y="485"/>
                    </a:lnTo>
                    <a:lnTo>
                      <a:pt x="2084" y="485"/>
                    </a:lnTo>
                    <a:lnTo>
                      <a:pt x="2082" y="486"/>
                    </a:lnTo>
                    <a:lnTo>
                      <a:pt x="2080" y="486"/>
                    </a:lnTo>
                    <a:lnTo>
                      <a:pt x="2079" y="486"/>
                    </a:lnTo>
                    <a:lnTo>
                      <a:pt x="2077" y="486"/>
                    </a:lnTo>
                    <a:lnTo>
                      <a:pt x="2073" y="485"/>
                    </a:lnTo>
                    <a:lnTo>
                      <a:pt x="2070" y="481"/>
                    </a:lnTo>
                    <a:lnTo>
                      <a:pt x="2070" y="480"/>
                    </a:lnTo>
                    <a:lnTo>
                      <a:pt x="2070" y="478"/>
                    </a:lnTo>
                    <a:lnTo>
                      <a:pt x="2070" y="476"/>
                    </a:lnTo>
                    <a:lnTo>
                      <a:pt x="2056" y="476"/>
                    </a:lnTo>
                    <a:lnTo>
                      <a:pt x="2054" y="476"/>
                    </a:lnTo>
                    <a:lnTo>
                      <a:pt x="2052" y="474"/>
                    </a:lnTo>
                    <a:lnTo>
                      <a:pt x="2045" y="471"/>
                    </a:lnTo>
                    <a:lnTo>
                      <a:pt x="2044" y="469"/>
                    </a:lnTo>
                    <a:lnTo>
                      <a:pt x="2042" y="469"/>
                    </a:lnTo>
                    <a:lnTo>
                      <a:pt x="2040" y="469"/>
                    </a:lnTo>
                    <a:lnTo>
                      <a:pt x="2039" y="469"/>
                    </a:lnTo>
                    <a:lnTo>
                      <a:pt x="2037" y="469"/>
                    </a:lnTo>
                    <a:lnTo>
                      <a:pt x="2035" y="471"/>
                    </a:lnTo>
                    <a:lnTo>
                      <a:pt x="2033" y="471"/>
                    </a:lnTo>
                    <a:lnTo>
                      <a:pt x="2032" y="471"/>
                    </a:lnTo>
                    <a:lnTo>
                      <a:pt x="2028" y="471"/>
                    </a:lnTo>
                    <a:lnTo>
                      <a:pt x="2016" y="469"/>
                    </a:lnTo>
                    <a:lnTo>
                      <a:pt x="2014" y="469"/>
                    </a:lnTo>
                    <a:lnTo>
                      <a:pt x="2009" y="471"/>
                    </a:lnTo>
                    <a:lnTo>
                      <a:pt x="2009" y="473"/>
                    </a:lnTo>
                    <a:lnTo>
                      <a:pt x="2007" y="473"/>
                    </a:lnTo>
                    <a:lnTo>
                      <a:pt x="2002" y="478"/>
                    </a:lnTo>
                    <a:lnTo>
                      <a:pt x="2000" y="478"/>
                    </a:lnTo>
                    <a:lnTo>
                      <a:pt x="1997" y="476"/>
                    </a:lnTo>
                    <a:lnTo>
                      <a:pt x="1993" y="478"/>
                    </a:lnTo>
                    <a:lnTo>
                      <a:pt x="1991" y="478"/>
                    </a:lnTo>
                    <a:lnTo>
                      <a:pt x="1991" y="476"/>
                    </a:lnTo>
                    <a:lnTo>
                      <a:pt x="1993" y="474"/>
                    </a:lnTo>
                    <a:lnTo>
                      <a:pt x="1993" y="473"/>
                    </a:lnTo>
                    <a:lnTo>
                      <a:pt x="1995" y="473"/>
                    </a:lnTo>
                    <a:lnTo>
                      <a:pt x="1997" y="471"/>
                    </a:lnTo>
                    <a:lnTo>
                      <a:pt x="1997" y="466"/>
                    </a:lnTo>
                    <a:lnTo>
                      <a:pt x="2000" y="462"/>
                    </a:lnTo>
                    <a:lnTo>
                      <a:pt x="2002" y="460"/>
                    </a:lnTo>
                    <a:lnTo>
                      <a:pt x="2000" y="453"/>
                    </a:lnTo>
                    <a:lnTo>
                      <a:pt x="1997" y="452"/>
                    </a:lnTo>
                    <a:lnTo>
                      <a:pt x="1997" y="450"/>
                    </a:lnTo>
                    <a:lnTo>
                      <a:pt x="1997" y="452"/>
                    </a:lnTo>
                    <a:lnTo>
                      <a:pt x="1995" y="453"/>
                    </a:lnTo>
                    <a:lnTo>
                      <a:pt x="1993" y="457"/>
                    </a:lnTo>
                    <a:lnTo>
                      <a:pt x="1988" y="457"/>
                    </a:lnTo>
                    <a:lnTo>
                      <a:pt x="1984" y="459"/>
                    </a:lnTo>
                    <a:lnTo>
                      <a:pt x="1983" y="459"/>
                    </a:lnTo>
                    <a:lnTo>
                      <a:pt x="1981" y="459"/>
                    </a:lnTo>
                    <a:lnTo>
                      <a:pt x="1981" y="453"/>
                    </a:lnTo>
                    <a:lnTo>
                      <a:pt x="1983" y="450"/>
                    </a:lnTo>
                    <a:lnTo>
                      <a:pt x="1981" y="443"/>
                    </a:lnTo>
                    <a:lnTo>
                      <a:pt x="1981" y="439"/>
                    </a:lnTo>
                    <a:lnTo>
                      <a:pt x="1979" y="438"/>
                    </a:lnTo>
                    <a:lnTo>
                      <a:pt x="1976" y="429"/>
                    </a:lnTo>
                    <a:lnTo>
                      <a:pt x="1974" y="427"/>
                    </a:lnTo>
                    <a:lnTo>
                      <a:pt x="1967" y="420"/>
                    </a:lnTo>
                    <a:lnTo>
                      <a:pt x="1965" y="418"/>
                    </a:lnTo>
                    <a:lnTo>
                      <a:pt x="1963" y="418"/>
                    </a:lnTo>
                    <a:lnTo>
                      <a:pt x="1960" y="417"/>
                    </a:lnTo>
                    <a:lnTo>
                      <a:pt x="1958" y="415"/>
                    </a:lnTo>
                    <a:lnTo>
                      <a:pt x="1956" y="413"/>
                    </a:lnTo>
                    <a:lnTo>
                      <a:pt x="1955" y="410"/>
                    </a:lnTo>
                    <a:lnTo>
                      <a:pt x="1949" y="406"/>
                    </a:lnTo>
                    <a:lnTo>
                      <a:pt x="1948" y="404"/>
                    </a:lnTo>
                    <a:lnTo>
                      <a:pt x="1943" y="403"/>
                    </a:lnTo>
                    <a:lnTo>
                      <a:pt x="1937" y="401"/>
                    </a:lnTo>
                    <a:lnTo>
                      <a:pt x="1936" y="401"/>
                    </a:lnTo>
                    <a:lnTo>
                      <a:pt x="1920" y="397"/>
                    </a:lnTo>
                    <a:lnTo>
                      <a:pt x="1918" y="396"/>
                    </a:lnTo>
                    <a:lnTo>
                      <a:pt x="1916" y="396"/>
                    </a:lnTo>
                    <a:lnTo>
                      <a:pt x="1911" y="392"/>
                    </a:lnTo>
                    <a:lnTo>
                      <a:pt x="1911" y="391"/>
                    </a:lnTo>
                    <a:lnTo>
                      <a:pt x="1906" y="382"/>
                    </a:lnTo>
                    <a:lnTo>
                      <a:pt x="1899" y="371"/>
                    </a:lnTo>
                    <a:lnTo>
                      <a:pt x="1895" y="366"/>
                    </a:lnTo>
                    <a:lnTo>
                      <a:pt x="1888" y="357"/>
                    </a:lnTo>
                    <a:lnTo>
                      <a:pt x="1887" y="354"/>
                    </a:lnTo>
                    <a:lnTo>
                      <a:pt x="1883" y="350"/>
                    </a:lnTo>
                    <a:lnTo>
                      <a:pt x="1874" y="338"/>
                    </a:lnTo>
                    <a:lnTo>
                      <a:pt x="1874" y="335"/>
                    </a:lnTo>
                    <a:lnTo>
                      <a:pt x="1871" y="326"/>
                    </a:lnTo>
                    <a:lnTo>
                      <a:pt x="1871" y="324"/>
                    </a:lnTo>
                    <a:lnTo>
                      <a:pt x="1873" y="319"/>
                    </a:lnTo>
                    <a:lnTo>
                      <a:pt x="1874" y="315"/>
                    </a:lnTo>
                    <a:lnTo>
                      <a:pt x="1874" y="314"/>
                    </a:lnTo>
                    <a:lnTo>
                      <a:pt x="1880" y="310"/>
                    </a:lnTo>
                    <a:lnTo>
                      <a:pt x="1883" y="310"/>
                    </a:lnTo>
                    <a:lnTo>
                      <a:pt x="1885" y="310"/>
                    </a:lnTo>
                    <a:lnTo>
                      <a:pt x="1885" y="308"/>
                    </a:lnTo>
                    <a:lnTo>
                      <a:pt x="1887" y="308"/>
                    </a:lnTo>
                    <a:lnTo>
                      <a:pt x="1887" y="307"/>
                    </a:lnTo>
                    <a:lnTo>
                      <a:pt x="1888" y="305"/>
                    </a:lnTo>
                    <a:lnTo>
                      <a:pt x="1888" y="296"/>
                    </a:lnTo>
                    <a:lnTo>
                      <a:pt x="1888" y="293"/>
                    </a:lnTo>
                    <a:lnTo>
                      <a:pt x="1887" y="291"/>
                    </a:lnTo>
                    <a:lnTo>
                      <a:pt x="1887" y="288"/>
                    </a:lnTo>
                    <a:lnTo>
                      <a:pt x="1887" y="286"/>
                    </a:lnTo>
                    <a:lnTo>
                      <a:pt x="1888" y="284"/>
                    </a:lnTo>
                    <a:lnTo>
                      <a:pt x="1890" y="282"/>
                    </a:lnTo>
                    <a:lnTo>
                      <a:pt x="1890" y="281"/>
                    </a:lnTo>
                    <a:lnTo>
                      <a:pt x="1888" y="275"/>
                    </a:lnTo>
                    <a:lnTo>
                      <a:pt x="1887" y="272"/>
                    </a:lnTo>
                    <a:lnTo>
                      <a:pt x="1887" y="270"/>
                    </a:lnTo>
                    <a:lnTo>
                      <a:pt x="1888" y="268"/>
                    </a:lnTo>
                    <a:lnTo>
                      <a:pt x="1888" y="267"/>
                    </a:lnTo>
                    <a:lnTo>
                      <a:pt x="1890" y="267"/>
                    </a:lnTo>
                    <a:lnTo>
                      <a:pt x="1890" y="268"/>
                    </a:lnTo>
                    <a:lnTo>
                      <a:pt x="1890" y="270"/>
                    </a:lnTo>
                    <a:lnTo>
                      <a:pt x="1890" y="272"/>
                    </a:lnTo>
                    <a:lnTo>
                      <a:pt x="1892" y="275"/>
                    </a:lnTo>
                    <a:lnTo>
                      <a:pt x="1895" y="277"/>
                    </a:lnTo>
                    <a:lnTo>
                      <a:pt x="1897" y="279"/>
                    </a:lnTo>
                    <a:lnTo>
                      <a:pt x="1899" y="277"/>
                    </a:lnTo>
                    <a:lnTo>
                      <a:pt x="1901" y="277"/>
                    </a:lnTo>
                    <a:lnTo>
                      <a:pt x="1904" y="281"/>
                    </a:lnTo>
                    <a:lnTo>
                      <a:pt x="1906" y="281"/>
                    </a:lnTo>
                    <a:lnTo>
                      <a:pt x="1908" y="281"/>
                    </a:lnTo>
                    <a:lnTo>
                      <a:pt x="1909" y="279"/>
                    </a:lnTo>
                    <a:lnTo>
                      <a:pt x="1911" y="275"/>
                    </a:lnTo>
                    <a:lnTo>
                      <a:pt x="1913" y="275"/>
                    </a:lnTo>
                    <a:lnTo>
                      <a:pt x="1918" y="275"/>
                    </a:lnTo>
                    <a:lnTo>
                      <a:pt x="1920" y="275"/>
                    </a:lnTo>
                    <a:lnTo>
                      <a:pt x="1922" y="274"/>
                    </a:lnTo>
                    <a:lnTo>
                      <a:pt x="1920" y="268"/>
                    </a:lnTo>
                    <a:lnTo>
                      <a:pt x="1920" y="267"/>
                    </a:lnTo>
                    <a:lnTo>
                      <a:pt x="1918" y="265"/>
                    </a:lnTo>
                    <a:lnTo>
                      <a:pt x="1918" y="263"/>
                    </a:lnTo>
                    <a:lnTo>
                      <a:pt x="1916" y="263"/>
                    </a:lnTo>
                    <a:lnTo>
                      <a:pt x="1916" y="261"/>
                    </a:lnTo>
                    <a:lnTo>
                      <a:pt x="1913" y="261"/>
                    </a:lnTo>
                    <a:lnTo>
                      <a:pt x="1911" y="260"/>
                    </a:lnTo>
                    <a:lnTo>
                      <a:pt x="1908" y="254"/>
                    </a:lnTo>
                    <a:lnTo>
                      <a:pt x="1906" y="253"/>
                    </a:lnTo>
                    <a:lnTo>
                      <a:pt x="1906" y="249"/>
                    </a:lnTo>
                    <a:lnTo>
                      <a:pt x="1902" y="244"/>
                    </a:lnTo>
                    <a:lnTo>
                      <a:pt x="1901" y="240"/>
                    </a:lnTo>
                    <a:lnTo>
                      <a:pt x="1897" y="237"/>
                    </a:lnTo>
                    <a:lnTo>
                      <a:pt x="1890" y="228"/>
                    </a:lnTo>
                    <a:lnTo>
                      <a:pt x="1888" y="225"/>
                    </a:lnTo>
                    <a:lnTo>
                      <a:pt x="1887" y="219"/>
                    </a:lnTo>
                    <a:lnTo>
                      <a:pt x="1887" y="216"/>
                    </a:lnTo>
                    <a:lnTo>
                      <a:pt x="1885" y="209"/>
                    </a:lnTo>
                    <a:lnTo>
                      <a:pt x="1883" y="202"/>
                    </a:lnTo>
                    <a:lnTo>
                      <a:pt x="1881" y="199"/>
                    </a:lnTo>
                    <a:lnTo>
                      <a:pt x="1880" y="197"/>
                    </a:lnTo>
                    <a:lnTo>
                      <a:pt x="1880" y="195"/>
                    </a:lnTo>
                    <a:lnTo>
                      <a:pt x="1878" y="192"/>
                    </a:lnTo>
                    <a:lnTo>
                      <a:pt x="1878" y="188"/>
                    </a:lnTo>
                    <a:lnTo>
                      <a:pt x="1880" y="186"/>
                    </a:lnTo>
                    <a:lnTo>
                      <a:pt x="1880" y="185"/>
                    </a:lnTo>
                    <a:lnTo>
                      <a:pt x="1880" y="183"/>
                    </a:lnTo>
                    <a:lnTo>
                      <a:pt x="1881" y="183"/>
                    </a:lnTo>
                    <a:lnTo>
                      <a:pt x="1885" y="181"/>
                    </a:lnTo>
                    <a:lnTo>
                      <a:pt x="1892" y="183"/>
                    </a:lnTo>
                    <a:lnTo>
                      <a:pt x="1899" y="185"/>
                    </a:lnTo>
                    <a:lnTo>
                      <a:pt x="1906" y="186"/>
                    </a:lnTo>
                    <a:lnTo>
                      <a:pt x="1916" y="190"/>
                    </a:lnTo>
                    <a:lnTo>
                      <a:pt x="1929" y="193"/>
                    </a:lnTo>
                    <a:lnTo>
                      <a:pt x="1934" y="193"/>
                    </a:lnTo>
                    <a:lnTo>
                      <a:pt x="1941" y="195"/>
                    </a:lnTo>
                    <a:lnTo>
                      <a:pt x="1949" y="197"/>
                    </a:lnTo>
                    <a:lnTo>
                      <a:pt x="1951" y="197"/>
                    </a:lnTo>
                    <a:lnTo>
                      <a:pt x="1960" y="197"/>
                    </a:lnTo>
                    <a:lnTo>
                      <a:pt x="1972" y="200"/>
                    </a:lnTo>
                    <a:lnTo>
                      <a:pt x="1977" y="200"/>
                    </a:lnTo>
                    <a:lnTo>
                      <a:pt x="1988" y="204"/>
                    </a:lnTo>
                    <a:lnTo>
                      <a:pt x="1988" y="206"/>
                    </a:lnTo>
                    <a:lnTo>
                      <a:pt x="1990" y="206"/>
                    </a:lnTo>
                    <a:lnTo>
                      <a:pt x="1990" y="207"/>
                    </a:lnTo>
                    <a:lnTo>
                      <a:pt x="1991" y="209"/>
                    </a:lnTo>
                    <a:lnTo>
                      <a:pt x="1991" y="211"/>
                    </a:lnTo>
                    <a:lnTo>
                      <a:pt x="1993" y="212"/>
                    </a:lnTo>
                    <a:lnTo>
                      <a:pt x="1993" y="214"/>
                    </a:lnTo>
                    <a:lnTo>
                      <a:pt x="1991" y="212"/>
                    </a:lnTo>
                    <a:lnTo>
                      <a:pt x="1991" y="214"/>
                    </a:lnTo>
                    <a:lnTo>
                      <a:pt x="1991" y="216"/>
                    </a:lnTo>
                    <a:lnTo>
                      <a:pt x="1991" y="218"/>
                    </a:lnTo>
                    <a:lnTo>
                      <a:pt x="1993" y="219"/>
                    </a:lnTo>
                    <a:lnTo>
                      <a:pt x="1995" y="221"/>
                    </a:lnTo>
                    <a:lnTo>
                      <a:pt x="1997" y="223"/>
                    </a:lnTo>
                    <a:lnTo>
                      <a:pt x="1998" y="223"/>
                    </a:lnTo>
                    <a:lnTo>
                      <a:pt x="1998" y="225"/>
                    </a:lnTo>
                    <a:lnTo>
                      <a:pt x="2000" y="225"/>
                    </a:lnTo>
                    <a:lnTo>
                      <a:pt x="2000" y="226"/>
                    </a:lnTo>
                    <a:lnTo>
                      <a:pt x="2002" y="228"/>
                    </a:lnTo>
                    <a:lnTo>
                      <a:pt x="2004" y="230"/>
                    </a:lnTo>
                    <a:lnTo>
                      <a:pt x="2002" y="230"/>
                    </a:lnTo>
                    <a:lnTo>
                      <a:pt x="2004" y="232"/>
                    </a:lnTo>
                    <a:lnTo>
                      <a:pt x="2005" y="232"/>
                    </a:lnTo>
                    <a:lnTo>
                      <a:pt x="2009" y="232"/>
                    </a:lnTo>
                    <a:lnTo>
                      <a:pt x="2009" y="233"/>
                    </a:lnTo>
                    <a:lnTo>
                      <a:pt x="2011" y="233"/>
                    </a:lnTo>
                    <a:lnTo>
                      <a:pt x="2012" y="233"/>
                    </a:lnTo>
                    <a:lnTo>
                      <a:pt x="2014" y="233"/>
                    </a:lnTo>
                    <a:lnTo>
                      <a:pt x="2016" y="232"/>
                    </a:lnTo>
                    <a:lnTo>
                      <a:pt x="2014" y="232"/>
                    </a:lnTo>
                    <a:lnTo>
                      <a:pt x="2014" y="230"/>
                    </a:lnTo>
                    <a:lnTo>
                      <a:pt x="2014" y="228"/>
                    </a:lnTo>
                    <a:lnTo>
                      <a:pt x="2014" y="226"/>
                    </a:lnTo>
                    <a:lnTo>
                      <a:pt x="2012" y="225"/>
                    </a:lnTo>
                    <a:lnTo>
                      <a:pt x="2011" y="221"/>
                    </a:lnTo>
                    <a:lnTo>
                      <a:pt x="2009" y="219"/>
                    </a:lnTo>
                    <a:lnTo>
                      <a:pt x="2007" y="218"/>
                    </a:lnTo>
                    <a:lnTo>
                      <a:pt x="2007" y="216"/>
                    </a:lnTo>
                    <a:lnTo>
                      <a:pt x="2009" y="214"/>
                    </a:lnTo>
                    <a:lnTo>
                      <a:pt x="2011" y="214"/>
                    </a:lnTo>
                    <a:lnTo>
                      <a:pt x="2012" y="212"/>
                    </a:lnTo>
                    <a:lnTo>
                      <a:pt x="2012" y="211"/>
                    </a:lnTo>
                    <a:lnTo>
                      <a:pt x="2014" y="209"/>
                    </a:lnTo>
                    <a:lnTo>
                      <a:pt x="2018" y="211"/>
                    </a:lnTo>
                    <a:lnTo>
                      <a:pt x="2025" y="212"/>
                    </a:lnTo>
                    <a:lnTo>
                      <a:pt x="2039" y="216"/>
                    </a:lnTo>
                    <a:lnTo>
                      <a:pt x="2051" y="221"/>
                    </a:lnTo>
                    <a:lnTo>
                      <a:pt x="2054" y="221"/>
                    </a:lnTo>
                    <a:lnTo>
                      <a:pt x="2073" y="230"/>
                    </a:lnTo>
                    <a:lnTo>
                      <a:pt x="2089" y="237"/>
                    </a:lnTo>
                    <a:lnTo>
                      <a:pt x="2091" y="239"/>
                    </a:lnTo>
                    <a:lnTo>
                      <a:pt x="2101" y="247"/>
                    </a:lnTo>
                    <a:lnTo>
                      <a:pt x="2105" y="251"/>
                    </a:lnTo>
                    <a:lnTo>
                      <a:pt x="2105" y="256"/>
                    </a:lnTo>
                    <a:lnTo>
                      <a:pt x="2107" y="256"/>
                    </a:lnTo>
                    <a:lnTo>
                      <a:pt x="2108" y="258"/>
                    </a:lnTo>
                    <a:lnTo>
                      <a:pt x="2112" y="261"/>
                    </a:lnTo>
                    <a:lnTo>
                      <a:pt x="2110" y="265"/>
                    </a:lnTo>
                    <a:lnTo>
                      <a:pt x="2108" y="267"/>
                    </a:lnTo>
                    <a:lnTo>
                      <a:pt x="2105" y="268"/>
                    </a:lnTo>
                    <a:lnTo>
                      <a:pt x="2101" y="268"/>
                    </a:lnTo>
                    <a:lnTo>
                      <a:pt x="2098" y="268"/>
                    </a:lnTo>
                    <a:lnTo>
                      <a:pt x="2098" y="270"/>
                    </a:lnTo>
                    <a:lnTo>
                      <a:pt x="2096" y="270"/>
                    </a:lnTo>
                    <a:lnTo>
                      <a:pt x="2091" y="275"/>
                    </a:lnTo>
                    <a:lnTo>
                      <a:pt x="2091" y="277"/>
                    </a:lnTo>
                    <a:lnTo>
                      <a:pt x="2091" y="279"/>
                    </a:lnTo>
                    <a:lnTo>
                      <a:pt x="2089" y="281"/>
                    </a:lnTo>
                    <a:lnTo>
                      <a:pt x="2087" y="282"/>
                    </a:lnTo>
                    <a:lnTo>
                      <a:pt x="2082" y="282"/>
                    </a:lnTo>
                    <a:lnTo>
                      <a:pt x="2080" y="282"/>
                    </a:lnTo>
                    <a:lnTo>
                      <a:pt x="2075" y="279"/>
                    </a:lnTo>
                    <a:lnTo>
                      <a:pt x="2073" y="279"/>
                    </a:lnTo>
                    <a:lnTo>
                      <a:pt x="2072" y="279"/>
                    </a:lnTo>
                    <a:lnTo>
                      <a:pt x="2072" y="281"/>
                    </a:lnTo>
                    <a:lnTo>
                      <a:pt x="2073" y="281"/>
                    </a:lnTo>
                    <a:lnTo>
                      <a:pt x="2075" y="282"/>
                    </a:lnTo>
                    <a:lnTo>
                      <a:pt x="2080" y="286"/>
                    </a:lnTo>
                    <a:lnTo>
                      <a:pt x="2079" y="289"/>
                    </a:lnTo>
                    <a:lnTo>
                      <a:pt x="2079" y="291"/>
                    </a:lnTo>
                    <a:lnTo>
                      <a:pt x="2077" y="293"/>
                    </a:lnTo>
                    <a:lnTo>
                      <a:pt x="2077" y="296"/>
                    </a:lnTo>
                    <a:lnTo>
                      <a:pt x="2077" y="298"/>
                    </a:lnTo>
                    <a:lnTo>
                      <a:pt x="2077" y="300"/>
                    </a:lnTo>
                    <a:lnTo>
                      <a:pt x="2082" y="305"/>
                    </a:lnTo>
                    <a:lnTo>
                      <a:pt x="2086" y="307"/>
                    </a:lnTo>
                    <a:lnTo>
                      <a:pt x="2087" y="308"/>
                    </a:lnTo>
                    <a:lnTo>
                      <a:pt x="2089" y="307"/>
                    </a:lnTo>
                    <a:lnTo>
                      <a:pt x="2094" y="312"/>
                    </a:lnTo>
                    <a:lnTo>
                      <a:pt x="2094" y="314"/>
                    </a:lnTo>
                    <a:lnTo>
                      <a:pt x="2096" y="315"/>
                    </a:lnTo>
                    <a:lnTo>
                      <a:pt x="2100" y="321"/>
                    </a:lnTo>
                    <a:lnTo>
                      <a:pt x="2103" y="322"/>
                    </a:lnTo>
                    <a:lnTo>
                      <a:pt x="2105" y="324"/>
                    </a:lnTo>
                    <a:lnTo>
                      <a:pt x="2107" y="324"/>
                    </a:lnTo>
                    <a:lnTo>
                      <a:pt x="2112" y="328"/>
                    </a:lnTo>
                    <a:lnTo>
                      <a:pt x="2115" y="331"/>
                    </a:lnTo>
                    <a:lnTo>
                      <a:pt x="2117" y="331"/>
                    </a:lnTo>
                    <a:lnTo>
                      <a:pt x="2119" y="336"/>
                    </a:lnTo>
                    <a:lnTo>
                      <a:pt x="2119" y="338"/>
                    </a:lnTo>
                    <a:lnTo>
                      <a:pt x="2119" y="340"/>
                    </a:lnTo>
                    <a:lnTo>
                      <a:pt x="2122" y="343"/>
                    </a:lnTo>
                    <a:lnTo>
                      <a:pt x="2128" y="343"/>
                    </a:lnTo>
                    <a:lnTo>
                      <a:pt x="2128" y="347"/>
                    </a:lnTo>
                    <a:lnTo>
                      <a:pt x="2128" y="349"/>
                    </a:lnTo>
                    <a:lnTo>
                      <a:pt x="2129" y="350"/>
                    </a:lnTo>
                    <a:lnTo>
                      <a:pt x="2133" y="352"/>
                    </a:lnTo>
                    <a:lnTo>
                      <a:pt x="2136" y="352"/>
                    </a:lnTo>
                    <a:lnTo>
                      <a:pt x="2140" y="352"/>
                    </a:lnTo>
                    <a:lnTo>
                      <a:pt x="2141" y="354"/>
                    </a:lnTo>
                    <a:lnTo>
                      <a:pt x="2140" y="354"/>
                    </a:lnTo>
                    <a:lnTo>
                      <a:pt x="2143" y="357"/>
                    </a:lnTo>
                    <a:lnTo>
                      <a:pt x="2145" y="363"/>
                    </a:lnTo>
                    <a:lnTo>
                      <a:pt x="2148" y="368"/>
                    </a:lnTo>
                    <a:lnTo>
                      <a:pt x="2150" y="368"/>
                    </a:lnTo>
                    <a:lnTo>
                      <a:pt x="2150" y="366"/>
                    </a:lnTo>
                    <a:lnTo>
                      <a:pt x="2152" y="366"/>
                    </a:lnTo>
                    <a:lnTo>
                      <a:pt x="2154" y="366"/>
                    </a:lnTo>
                    <a:lnTo>
                      <a:pt x="2161" y="364"/>
                    </a:lnTo>
                    <a:lnTo>
                      <a:pt x="2162" y="364"/>
                    </a:lnTo>
                    <a:lnTo>
                      <a:pt x="2166" y="364"/>
                    </a:lnTo>
                    <a:lnTo>
                      <a:pt x="2166" y="363"/>
                    </a:lnTo>
                    <a:lnTo>
                      <a:pt x="2168" y="363"/>
                    </a:lnTo>
                    <a:lnTo>
                      <a:pt x="2175" y="359"/>
                    </a:lnTo>
                    <a:lnTo>
                      <a:pt x="2178" y="359"/>
                    </a:lnTo>
                    <a:lnTo>
                      <a:pt x="2183" y="363"/>
                    </a:lnTo>
                    <a:lnTo>
                      <a:pt x="2183" y="364"/>
                    </a:lnTo>
                    <a:lnTo>
                      <a:pt x="2183" y="366"/>
                    </a:lnTo>
                    <a:lnTo>
                      <a:pt x="2183" y="368"/>
                    </a:lnTo>
                    <a:lnTo>
                      <a:pt x="2183" y="370"/>
                    </a:lnTo>
                    <a:lnTo>
                      <a:pt x="2187" y="373"/>
                    </a:lnTo>
                    <a:lnTo>
                      <a:pt x="2189" y="373"/>
                    </a:lnTo>
                    <a:lnTo>
                      <a:pt x="2192" y="375"/>
                    </a:lnTo>
                    <a:lnTo>
                      <a:pt x="2194" y="375"/>
                    </a:lnTo>
                    <a:lnTo>
                      <a:pt x="2194" y="377"/>
                    </a:lnTo>
                    <a:lnTo>
                      <a:pt x="2196" y="377"/>
                    </a:lnTo>
                    <a:lnTo>
                      <a:pt x="2197" y="377"/>
                    </a:lnTo>
                    <a:lnTo>
                      <a:pt x="2197" y="375"/>
                    </a:lnTo>
                    <a:lnTo>
                      <a:pt x="2197" y="371"/>
                    </a:lnTo>
                    <a:lnTo>
                      <a:pt x="2197" y="368"/>
                    </a:lnTo>
                    <a:lnTo>
                      <a:pt x="2197" y="366"/>
                    </a:lnTo>
                    <a:lnTo>
                      <a:pt x="2197" y="364"/>
                    </a:lnTo>
                    <a:lnTo>
                      <a:pt x="2197" y="363"/>
                    </a:lnTo>
                    <a:lnTo>
                      <a:pt x="2196" y="361"/>
                    </a:lnTo>
                    <a:lnTo>
                      <a:pt x="2192" y="354"/>
                    </a:lnTo>
                    <a:lnTo>
                      <a:pt x="2187" y="347"/>
                    </a:lnTo>
                    <a:lnTo>
                      <a:pt x="2180" y="342"/>
                    </a:lnTo>
                    <a:lnTo>
                      <a:pt x="2173" y="340"/>
                    </a:lnTo>
                    <a:lnTo>
                      <a:pt x="2168" y="338"/>
                    </a:lnTo>
                    <a:lnTo>
                      <a:pt x="2173" y="335"/>
                    </a:lnTo>
                    <a:lnTo>
                      <a:pt x="2175" y="335"/>
                    </a:lnTo>
                    <a:lnTo>
                      <a:pt x="2176" y="333"/>
                    </a:lnTo>
                    <a:lnTo>
                      <a:pt x="2180" y="328"/>
                    </a:lnTo>
                    <a:lnTo>
                      <a:pt x="2180" y="326"/>
                    </a:lnTo>
                    <a:lnTo>
                      <a:pt x="2180" y="315"/>
                    </a:lnTo>
                    <a:lnTo>
                      <a:pt x="2178" y="312"/>
                    </a:lnTo>
                    <a:lnTo>
                      <a:pt x="2178" y="310"/>
                    </a:lnTo>
                    <a:lnTo>
                      <a:pt x="2180" y="310"/>
                    </a:lnTo>
                    <a:lnTo>
                      <a:pt x="2180" y="308"/>
                    </a:lnTo>
                    <a:lnTo>
                      <a:pt x="2180" y="307"/>
                    </a:lnTo>
                    <a:lnTo>
                      <a:pt x="2182" y="305"/>
                    </a:lnTo>
                    <a:lnTo>
                      <a:pt x="2182" y="301"/>
                    </a:lnTo>
                    <a:lnTo>
                      <a:pt x="2180" y="298"/>
                    </a:lnTo>
                    <a:lnTo>
                      <a:pt x="2180" y="296"/>
                    </a:lnTo>
                    <a:lnTo>
                      <a:pt x="2176" y="293"/>
                    </a:lnTo>
                    <a:lnTo>
                      <a:pt x="2175" y="291"/>
                    </a:lnTo>
                    <a:lnTo>
                      <a:pt x="2173" y="288"/>
                    </a:lnTo>
                    <a:lnTo>
                      <a:pt x="2173" y="286"/>
                    </a:lnTo>
                    <a:lnTo>
                      <a:pt x="2175" y="284"/>
                    </a:lnTo>
                    <a:lnTo>
                      <a:pt x="2175" y="281"/>
                    </a:lnTo>
                    <a:lnTo>
                      <a:pt x="2175" y="277"/>
                    </a:lnTo>
                    <a:lnTo>
                      <a:pt x="2175" y="275"/>
                    </a:lnTo>
                    <a:lnTo>
                      <a:pt x="2175" y="274"/>
                    </a:lnTo>
                    <a:lnTo>
                      <a:pt x="2176" y="274"/>
                    </a:lnTo>
                    <a:lnTo>
                      <a:pt x="2176" y="272"/>
                    </a:lnTo>
                    <a:lnTo>
                      <a:pt x="2178" y="272"/>
                    </a:lnTo>
                    <a:lnTo>
                      <a:pt x="2180" y="270"/>
                    </a:lnTo>
                    <a:lnTo>
                      <a:pt x="2180" y="272"/>
                    </a:lnTo>
                    <a:lnTo>
                      <a:pt x="2185" y="272"/>
                    </a:lnTo>
                    <a:lnTo>
                      <a:pt x="2192" y="275"/>
                    </a:lnTo>
                    <a:lnTo>
                      <a:pt x="2192" y="281"/>
                    </a:lnTo>
                    <a:lnTo>
                      <a:pt x="2192" y="286"/>
                    </a:lnTo>
                    <a:lnTo>
                      <a:pt x="2190" y="295"/>
                    </a:lnTo>
                    <a:lnTo>
                      <a:pt x="2190" y="296"/>
                    </a:lnTo>
                    <a:lnTo>
                      <a:pt x="2192" y="298"/>
                    </a:lnTo>
                    <a:lnTo>
                      <a:pt x="2194" y="300"/>
                    </a:lnTo>
                    <a:lnTo>
                      <a:pt x="2192" y="301"/>
                    </a:lnTo>
                    <a:lnTo>
                      <a:pt x="2190" y="303"/>
                    </a:lnTo>
                    <a:lnTo>
                      <a:pt x="2189" y="303"/>
                    </a:lnTo>
                    <a:lnTo>
                      <a:pt x="2187" y="303"/>
                    </a:lnTo>
                    <a:lnTo>
                      <a:pt x="2185" y="305"/>
                    </a:lnTo>
                    <a:lnTo>
                      <a:pt x="2183" y="307"/>
                    </a:lnTo>
                    <a:lnTo>
                      <a:pt x="2183" y="308"/>
                    </a:lnTo>
                    <a:lnTo>
                      <a:pt x="2182" y="308"/>
                    </a:lnTo>
                    <a:lnTo>
                      <a:pt x="2183" y="310"/>
                    </a:lnTo>
                    <a:lnTo>
                      <a:pt x="2183" y="315"/>
                    </a:lnTo>
                    <a:lnTo>
                      <a:pt x="2183" y="317"/>
                    </a:lnTo>
                    <a:lnTo>
                      <a:pt x="2183" y="319"/>
                    </a:lnTo>
                    <a:lnTo>
                      <a:pt x="2182" y="321"/>
                    </a:lnTo>
                    <a:lnTo>
                      <a:pt x="2182" y="324"/>
                    </a:lnTo>
                    <a:lnTo>
                      <a:pt x="2183" y="331"/>
                    </a:lnTo>
                    <a:lnTo>
                      <a:pt x="2187" y="340"/>
                    </a:lnTo>
                    <a:lnTo>
                      <a:pt x="2187" y="342"/>
                    </a:lnTo>
                    <a:lnTo>
                      <a:pt x="2190" y="343"/>
                    </a:lnTo>
                    <a:lnTo>
                      <a:pt x="2194" y="345"/>
                    </a:lnTo>
                    <a:lnTo>
                      <a:pt x="2199" y="347"/>
                    </a:lnTo>
                    <a:lnTo>
                      <a:pt x="2203" y="345"/>
                    </a:lnTo>
                    <a:lnTo>
                      <a:pt x="2204" y="343"/>
                    </a:lnTo>
                    <a:lnTo>
                      <a:pt x="2199" y="340"/>
                    </a:lnTo>
                    <a:lnTo>
                      <a:pt x="2197" y="338"/>
                    </a:lnTo>
                    <a:lnTo>
                      <a:pt x="2197" y="336"/>
                    </a:lnTo>
                    <a:lnTo>
                      <a:pt x="2199" y="335"/>
                    </a:lnTo>
                    <a:lnTo>
                      <a:pt x="2199" y="331"/>
                    </a:lnTo>
                    <a:lnTo>
                      <a:pt x="2197" y="328"/>
                    </a:lnTo>
                    <a:lnTo>
                      <a:pt x="2196" y="324"/>
                    </a:lnTo>
                    <a:lnTo>
                      <a:pt x="2196" y="322"/>
                    </a:lnTo>
                    <a:lnTo>
                      <a:pt x="2194" y="310"/>
                    </a:lnTo>
                    <a:lnTo>
                      <a:pt x="2194" y="308"/>
                    </a:lnTo>
                    <a:lnTo>
                      <a:pt x="2201" y="303"/>
                    </a:lnTo>
                    <a:lnTo>
                      <a:pt x="2203" y="301"/>
                    </a:lnTo>
                    <a:lnTo>
                      <a:pt x="2204" y="303"/>
                    </a:lnTo>
                    <a:lnTo>
                      <a:pt x="2206" y="301"/>
                    </a:lnTo>
                    <a:lnTo>
                      <a:pt x="2208" y="300"/>
                    </a:lnTo>
                    <a:lnTo>
                      <a:pt x="2215" y="298"/>
                    </a:lnTo>
                    <a:lnTo>
                      <a:pt x="2217" y="296"/>
                    </a:lnTo>
                    <a:lnTo>
                      <a:pt x="2218" y="296"/>
                    </a:lnTo>
                    <a:lnTo>
                      <a:pt x="2218" y="295"/>
                    </a:lnTo>
                    <a:lnTo>
                      <a:pt x="2218" y="296"/>
                    </a:lnTo>
                    <a:lnTo>
                      <a:pt x="2222" y="301"/>
                    </a:lnTo>
                    <a:lnTo>
                      <a:pt x="2225" y="303"/>
                    </a:lnTo>
                    <a:lnTo>
                      <a:pt x="2227" y="301"/>
                    </a:lnTo>
                    <a:lnTo>
                      <a:pt x="2227" y="300"/>
                    </a:lnTo>
                    <a:lnTo>
                      <a:pt x="2225" y="298"/>
                    </a:lnTo>
                    <a:lnTo>
                      <a:pt x="2224" y="293"/>
                    </a:lnTo>
                    <a:lnTo>
                      <a:pt x="2222" y="291"/>
                    </a:lnTo>
                    <a:lnTo>
                      <a:pt x="2220" y="291"/>
                    </a:lnTo>
                    <a:lnTo>
                      <a:pt x="2220" y="288"/>
                    </a:lnTo>
                    <a:lnTo>
                      <a:pt x="2220" y="284"/>
                    </a:lnTo>
                    <a:lnTo>
                      <a:pt x="2218" y="282"/>
                    </a:lnTo>
                    <a:lnTo>
                      <a:pt x="2217" y="282"/>
                    </a:lnTo>
                    <a:lnTo>
                      <a:pt x="2206" y="275"/>
                    </a:lnTo>
                    <a:lnTo>
                      <a:pt x="2201" y="275"/>
                    </a:lnTo>
                    <a:lnTo>
                      <a:pt x="2199" y="275"/>
                    </a:lnTo>
                    <a:lnTo>
                      <a:pt x="2196" y="272"/>
                    </a:lnTo>
                    <a:lnTo>
                      <a:pt x="2194" y="270"/>
                    </a:lnTo>
                    <a:lnTo>
                      <a:pt x="2192" y="270"/>
                    </a:lnTo>
                    <a:lnTo>
                      <a:pt x="2190" y="268"/>
                    </a:lnTo>
                    <a:lnTo>
                      <a:pt x="2190" y="267"/>
                    </a:lnTo>
                    <a:lnTo>
                      <a:pt x="2192" y="267"/>
                    </a:lnTo>
                    <a:lnTo>
                      <a:pt x="2194" y="265"/>
                    </a:lnTo>
                    <a:lnTo>
                      <a:pt x="2194" y="263"/>
                    </a:lnTo>
                    <a:lnTo>
                      <a:pt x="2192" y="263"/>
                    </a:lnTo>
                    <a:lnTo>
                      <a:pt x="2190" y="265"/>
                    </a:lnTo>
                    <a:lnTo>
                      <a:pt x="2187" y="261"/>
                    </a:lnTo>
                    <a:lnTo>
                      <a:pt x="2185" y="261"/>
                    </a:lnTo>
                    <a:lnTo>
                      <a:pt x="2185" y="260"/>
                    </a:lnTo>
                    <a:lnTo>
                      <a:pt x="2185" y="258"/>
                    </a:lnTo>
                    <a:lnTo>
                      <a:pt x="2187" y="258"/>
                    </a:lnTo>
                    <a:lnTo>
                      <a:pt x="2187" y="256"/>
                    </a:lnTo>
                    <a:lnTo>
                      <a:pt x="2187" y="254"/>
                    </a:lnTo>
                    <a:lnTo>
                      <a:pt x="2182" y="253"/>
                    </a:lnTo>
                    <a:lnTo>
                      <a:pt x="2180" y="253"/>
                    </a:lnTo>
                    <a:lnTo>
                      <a:pt x="2178" y="253"/>
                    </a:lnTo>
                    <a:lnTo>
                      <a:pt x="2176" y="253"/>
                    </a:lnTo>
                    <a:lnTo>
                      <a:pt x="2175" y="253"/>
                    </a:lnTo>
                    <a:lnTo>
                      <a:pt x="2169" y="244"/>
                    </a:lnTo>
                    <a:lnTo>
                      <a:pt x="2164" y="235"/>
                    </a:lnTo>
                    <a:lnTo>
                      <a:pt x="2161" y="232"/>
                    </a:lnTo>
                    <a:lnTo>
                      <a:pt x="2161" y="228"/>
                    </a:lnTo>
                    <a:lnTo>
                      <a:pt x="2159" y="226"/>
                    </a:lnTo>
                    <a:lnTo>
                      <a:pt x="2155" y="223"/>
                    </a:lnTo>
                    <a:lnTo>
                      <a:pt x="2154" y="221"/>
                    </a:lnTo>
                    <a:lnTo>
                      <a:pt x="2152" y="218"/>
                    </a:lnTo>
                    <a:lnTo>
                      <a:pt x="2152" y="216"/>
                    </a:lnTo>
                    <a:lnTo>
                      <a:pt x="2152" y="214"/>
                    </a:lnTo>
                    <a:lnTo>
                      <a:pt x="2154" y="212"/>
                    </a:lnTo>
                    <a:lnTo>
                      <a:pt x="2155" y="211"/>
                    </a:lnTo>
                    <a:lnTo>
                      <a:pt x="2157" y="209"/>
                    </a:lnTo>
                    <a:lnTo>
                      <a:pt x="2161" y="206"/>
                    </a:lnTo>
                    <a:lnTo>
                      <a:pt x="2164" y="195"/>
                    </a:lnTo>
                    <a:lnTo>
                      <a:pt x="2166" y="192"/>
                    </a:lnTo>
                    <a:lnTo>
                      <a:pt x="2166" y="188"/>
                    </a:lnTo>
                    <a:lnTo>
                      <a:pt x="2169" y="174"/>
                    </a:lnTo>
                    <a:lnTo>
                      <a:pt x="2171" y="169"/>
                    </a:lnTo>
                    <a:lnTo>
                      <a:pt x="2171" y="165"/>
                    </a:lnTo>
                    <a:lnTo>
                      <a:pt x="2171" y="164"/>
                    </a:lnTo>
                    <a:lnTo>
                      <a:pt x="2169" y="160"/>
                    </a:lnTo>
                    <a:lnTo>
                      <a:pt x="2164" y="143"/>
                    </a:lnTo>
                    <a:lnTo>
                      <a:pt x="2161" y="127"/>
                    </a:lnTo>
                    <a:lnTo>
                      <a:pt x="2159" y="120"/>
                    </a:lnTo>
                    <a:lnTo>
                      <a:pt x="2157" y="110"/>
                    </a:lnTo>
                    <a:lnTo>
                      <a:pt x="2157" y="106"/>
                    </a:lnTo>
                    <a:lnTo>
                      <a:pt x="2155" y="103"/>
                    </a:lnTo>
                    <a:lnTo>
                      <a:pt x="2155" y="99"/>
                    </a:lnTo>
                    <a:lnTo>
                      <a:pt x="2157" y="99"/>
                    </a:lnTo>
                    <a:lnTo>
                      <a:pt x="2157" y="97"/>
                    </a:lnTo>
                    <a:lnTo>
                      <a:pt x="2154" y="92"/>
                    </a:lnTo>
                    <a:lnTo>
                      <a:pt x="2154" y="89"/>
                    </a:lnTo>
                    <a:lnTo>
                      <a:pt x="2152" y="85"/>
                    </a:lnTo>
                    <a:lnTo>
                      <a:pt x="2147" y="78"/>
                    </a:lnTo>
                    <a:lnTo>
                      <a:pt x="2143" y="75"/>
                    </a:lnTo>
                    <a:lnTo>
                      <a:pt x="2141" y="75"/>
                    </a:lnTo>
                    <a:lnTo>
                      <a:pt x="2141" y="71"/>
                    </a:lnTo>
                    <a:lnTo>
                      <a:pt x="2140" y="64"/>
                    </a:lnTo>
                    <a:lnTo>
                      <a:pt x="2140" y="62"/>
                    </a:lnTo>
                    <a:lnTo>
                      <a:pt x="2138" y="47"/>
                    </a:lnTo>
                    <a:lnTo>
                      <a:pt x="2136" y="43"/>
                    </a:lnTo>
                    <a:lnTo>
                      <a:pt x="2136" y="40"/>
                    </a:lnTo>
                    <a:lnTo>
                      <a:pt x="2133" y="34"/>
                    </a:lnTo>
                    <a:lnTo>
                      <a:pt x="2131" y="29"/>
                    </a:lnTo>
                    <a:lnTo>
                      <a:pt x="2129" y="24"/>
                    </a:lnTo>
                    <a:lnTo>
                      <a:pt x="2124" y="22"/>
                    </a:lnTo>
                    <a:lnTo>
                      <a:pt x="2122" y="21"/>
                    </a:lnTo>
                    <a:lnTo>
                      <a:pt x="2124" y="21"/>
                    </a:lnTo>
                    <a:lnTo>
                      <a:pt x="2129" y="22"/>
                    </a:lnTo>
                    <a:lnTo>
                      <a:pt x="2145" y="29"/>
                    </a:lnTo>
                    <a:lnTo>
                      <a:pt x="2147" y="29"/>
                    </a:lnTo>
                    <a:lnTo>
                      <a:pt x="2148" y="29"/>
                    </a:lnTo>
                    <a:lnTo>
                      <a:pt x="2150" y="27"/>
                    </a:lnTo>
                    <a:lnTo>
                      <a:pt x="2152" y="27"/>
                    </a:lnTo>
                    <a:lnTo>
                      <a:pt x="2154" y="24"/>
                    </a:lnTo>
                    <a:lnTo>
                      <a:pt x="2159" y="22"/>
                    </a:lnTo>
                    <a:lnTo>
                      <a:pt x="2161" y="22"/>
                    </a:lnTo>
                    <a:lnTo>
                      <a:pt x="2162" y="21"/>
                    </a:lnTo>
                    <a:lnTo>
                      <a:pt x="2164" y="19"/>
                    </a:lnTo>
                    <a:lnTo>
                      <a:pt x="2168" y="15"/>
                    </a:lnTo>
                    <a:lnTo>
                      <a:pt x="2169" y="15"/>
                    </a:lnTo>
                    <a:lnTo>
                      <a:pt x="2169" y="14"/>
                    </a:lnTo>
                    <a:lnTo>
                      <a:pt x="2176" y="8"/>
                    </a:lnTo>
                    <a:lnTo>
                      <a:pt x="2176" y="7"/>
                    </a:lnTo>
                    <a:lnTo>
                      <a:pt x="2178" y="7"/>
                    </a:lnTo>
                    <a:lnTo>
                      <a:pt x="2178" y="5"/>
                    </a:lnTo>
                    <a:lnTo>
                      <a:pt x="2182" y="1"/>
                    </a:lnTo>
                    <a:lnTo>
                      <a:pt x="2182" y="0"/>
                    </a:lnTo>
                    <a:lnTo>
                      <a:pt x="2196" y="14"/>
                    </a:lnTo>
                    <a:lnTo>
                      <a:pt x="2201" y="19"/>
                    </a:lnTo>
                    <a:lnTo>
                      <a:pt x="2203" y="22"/>
                    </a:lnTo>
                    <a:lnTo>
                      <a:pt x="2206" y="24"/>
                    </a:lnTo>
                    <a:lnTo>
                      <a:pt x="2213" y="29"/>
                    </a:lnTo>
                    <a:lnTo>
                      <a:pt x="2227" y="40"/>
                    </a:lnTo>
                    <a:lnTo>
                      <a:pt x="2231" y="41"/>
                    </a:lnTo>
                    <a:lnTo>
                      <a:pt x="2234" y="43"/>
                    </a:lnTo>
                    <a:lnTo>
                      <a:pt x="2239" y="47"/>
                    </a:lnTo>
                    <a:lnTo>
                      <a:pt x="2244" y="50"/>
                    </a:lnTo>
                    <a:lnTo>
                      <a:pt x="2253" y="57"/>
                    </a:lnTo>
                    <a:lnTo>
                      <a:pt x="2257" y="59"/>
                    </a:lnTo>
                    <a:lnTo>
                      <a:pt x="2260" y="61"/>
                    </a:lnTo>
                    <a:lnTo>
                      <a:pt x="2262" y="61"/>
                    </a:lnTo>
                    <a:lnTo>
                      <a:pt x="2265" y="61"/>
                    </a:lnTo>
                    <a:lnTo>
                      <a:pt x="2269" y="62"/>
                    </a:lnTo>
                    <a:lnTo>
                      <a:pt x="2274" y="62"/>
                    </a:lnTo>
                    <a:lnTo>
                      <a:pt x="2276" y="62"/>
                    </a:lnTo>
                    <a:lnTo>
                      <a:pt x="2279" y="62"/>
                    </a:lnTo>
                    <a:lnTo>
                      <a:pt x="2285" y="64"/>
                    </a:lnTo>
                    <a:lnTo>
                      <a:pt x="2288" y="64"/>
                    </a:lnTo>
                    <a:lnTo>
                      <a:pt x="2293" y="64"/>
                    </a:lnTo>
                    <a:lnTo>
                      <a:pt x="2295" y="64"/>
                    </a:lnTo>
                    <a:lnTo>
                      <a:pt x="2302" y="62"/>
                    </a:lnTo>
                    <a:lnTo>
                      <a:pt x="2313" y="62"/>
                    </a:lnTo>
                    <a:lnTo>
                      <a:pt x="2316" y="62"/>
                    </a:lnTo>
                    <a:lnTo>
                      <a:pt x="2325" y="61"/>
                    </a:lnTo>
                    <a:lnTo>
                      <a:pt x="2327" y="59"/>
                    </a:lnTo>
                    <a:lnTo>
                      <a:pt x="2328" y="59"/>
                    </a:lnTo>
                    <a:lnTo>
                      <a:pt x="2328" y="57"/>
                    </a:lnTo>
                    <a:lnTo>
                      <a:pt x="2330" y="57"/>
                    </a:lnTo>
                    <a:lnTo>
                      <a:pt x="2333" y="54"/>
                    </a:lnTo>
                    <a:lnTo>
                      <a:pt x="2335" y="54"/>
                    </a:lnTo>
                    <a:lnTo>
                      <a:pt x="2337" y="54"/>
                    </a:lnTo>
                    <a:lnTo>
                      <a:pt x="2339" y="52"/>
                    </a:lnTo>
                    <a:lnTo>
                      <a:pt x="2340" y="50"/>
                    </a:lnTo>
                    <a:lnTo>
                      <a:pt x="2340" y="48"/>
                    </a:lnTo>
                    <a:lnTo>
                      <a:pt x="2340" y="47"/>
                    </a:lnTo>
                    <a:lnTo>
                      <a:pt x="2340" y="43"/>
                    </a:lnTo>
                    <a:lnTo>
                      <a:pt x="2344" y="45"/>
                    </a:lnTo>
                    <a:lnTo>
                      <a:pt x="2354" y="41"/>
                    </a:lnTo>
                    <a:lnTo>
                      <a:pt x="2354" y="38"/>
                    </a:lnTo>
                    <a:lnTo>
                      <a:pt x="2353" y="36"/>
                    </a:lnTo>
                    <a:lnTo>
                      <a:pt x="2353" y="34"/>
                    </a:lnTo>
                    <a:lnTo>
                      <a:pt x="2354" y="33"/>
                    </a:lnTo>
                    <a:lnTo>
                      <a:pt x="2358" y="33"/>
                    </a:lnTo>
                    <a:lnTo>
                      <a:pt x="2361" y="33"/>
                    </a:lnTo>
                    <a:lnTo>
                      <a:pt x="2363" y="34"/>
                    </a:lnTo>
                    <a:lnTo>
                      <a:pt x="2365" y="34"/>
                    </a:lnTo>
                    <a:lnTo>
                      <a:pt x="2370" y="34"/>
                    </a:lnTo>
                    <a:lnTo>
                      <a:pt x="2374" y="33"/>
                    </a:lnTo>
                    <a:lnTo>
                      <a:pt x="2379" y="33"/>
                    </a:lnTo>
                    <a:lnTo>
                      <a:pt x="2381" y="34"/>
                    </a:lnTo>
                    <a:lnTo>
                      <a:pt x="2379" y="34"/>
                    </a:lnTo>
                    <a:lnTo>
                      <a:pt x="2381" y="34"/>
                    </a:lnTo>
                    <a:lnTo>
                      <a:pt x="2388" y="33"/>
                    </a:lnTo>
                    <a:lnTo>
                      <a:pt x="2389" y="33"/>
                    </a:lnTo>
                    <a:lnTo>
                      <a:pt x="2391" y="31"/>
                    </a:lnTo>
                    <a:lnTo>
                      <a:pt x="2393" y="29"/>
                    </a:lnTo>
                    <a:lnTo>
                      <a:pt x="2395" y="31"/>
                    </a:lnTo>
                    <a:lnTo>
                      <a:pt x="2398" y="31"/>
                    </a:lnTo>
                    <a:lnTo>
                      <a:pt x="2398" y="29"/>
                    </a:lnTo>
                    <a:lnTo>
                      <a:pt x="2402" y="27"/>
                    </a:lnTo>
                    <a:lnTo>
                      <a:pt x="2412" y="29"/>
                    </a:lnTo>
                    <a:lnTo>
                      <a:pt x="2416" y="29"/>
                    </a:lnTo>
                    <a:lnTo>
                      <a:pt x="2421" y="27"/>
                    </a:lnTo>
                    <a:lnTo>
                      <a:pt x="2423" y="27"/>
                    </a:lnTo>
                    <a:lnTo>
                      <a:pt x="2424" y="26"/>
                    </a:lnTo>
                    <a:lnTo>
                      <a:pt x="2428" y="26"/>
                    </a:lnTo>
                    <a:lnTo>
                      <a:pt x="2431" y="26"/>
                    </a:lnTo>
                    <a:lnTo>
                      <a:pt x="2431" y="27"/>
                    </a:lnTo>
                    <a:lnTo>
                      <a:pt x="2429" y="29"/>
                    </a:lnTo>
                    <a:lnTo>
                      <a:pt x="2429" y="33"/>
                    </a:lnTo>
                    <a:lnTo>
                      <a:pt x="2431" y="33"/>
                    </a:lnTo>
                    <a:lnTo>
                      <a:pt x="2433" y="33"/>
                    </a:lnTo>
                    <a:lnTo>
                      <a:pt x="2435" y="34"/>
                    </a:lnTo>
                    <a:lnTo>
                      <a:pt x="2435" y="36"/>
                    </a:lnTo>
                    <a:lnTo>
                      <a:pt x="2435" y="38"/>
                    </a:lnTo>
                    <a:lnTo>
                      <a:pt x="2438" y="41"/>
                    </a:lnTo>
                    <a:lnTo>
                      <a:pt x="2443" y="45"/>
                    </a:lnTo>
                    <a:lnTo>
                      <a:pt x="2447" y="47"/>
                    </a:lnTo>
                    <a:lnTo>
                      <a:pt x="2449" y="48"/>
                    </a:lnTo>
                    <a:lnTo>
                      <a:pt x="2459" y="50"/>
                    </a:lnTo>
                    <a:lnTo>
                      <a:pt x="2463" y="50"/>
                    </a:lnTo>
                    <a:lnTo>
                      <a:pt x="2463" y="52"/>
                    </a:lnTo>
                    <a:lnTo>
                      <a:pt x="2470" y="54"/>
                    </a:lnTo>
                    <a:lnTo>
                      <a:pt x="2475" y="55"/>
                    </a:lnTo>
                    <a:lnTo>
                      <a:pt x="2487" y="55"/>
                    </a:lnTo>
                    <a:lnTo>
                      <a:pt x="2489" y="55"/>
                    </a:lnTo>
                    <a:lnTo>
                      <a:pt x="2491" y="55"/>
                    </a:lnTo>
                    <a:lnTo>
                      <a:pt x="2506" y="55"/>
                    </a:lnTo>
                    <a:lnTo>
                      <a:pt x="2515" y="55"/>
                    </a:lnTo>
                    <a:lnTo>
                      <a:pt x="2524" y="54"/>
                    </a:lnTo>
                    <a:lnTo>
                      <a:pt x="2531" y="55"/>
                    </a:lnTo>
                    <a:lnTo>
                      <a:pt x="2539" y="54"/>
                    </a:lnTo>
                    <a:lnTo>
                      <a:pt x="2543" y="55"/>
                    </a:lnTo>
                    <a:lnTo>
                      <a:pt x="2546" y="55"/>
                    </a:lnTo>
                    <a:lnTo>
                      <a:pt x="2560" y="61"/>
                    </a:lnTo>
                    <a:lnTo>
                      <a:pt x="2562" y="61"/>
                    </a:lnTo>
                    <a:lnTo>
                      <a:pt x="2564" y="62"/>
                    </a:lnTo>
                    <a:lnTo>
                      <a:pt x="2562" y="62"/>
                    </a:lnTo>
                    <a:lnTo>
                      <a:pt x="2562" y="64"/>
                    </a:lnTo>
                    <a:lnTo>
                      <a:pt x="2560" y="66"/>
                    </a:lnTo>
                    <a:lnTo>
                      <a:pt x="2559" y="66"/>
                    </a:lnTo>
                    <a:lnTo>
                      <a:pt x="2553" y="62"/>
                    </a:lnTo>
                    <a:lnTo>
                      <a:pt x="2552" y="62"/>
                    </a:lnTo>
                    <a:lnTo>
                      <a:pt x="2550" y="64"/>
                    </a:lnTo>
                    <a:lnTo>
                      <a:pt x="2550" y="66"/>
                    </a:lnTo>
                    <a:lnTo>
                      <a:pt x="2552" y="68"/>
                    </a:lnTo>
                    <a:lnTo>
                      <a:pt x="2557" y="71"/>
                    </a:lnTo>
                    <a:lnTo>
                      <a:pt x="2562" y="75"/>
                    </a:lnTo>
                    <a:lnTo>
                      <a:pt x="2564" y="75"/>
                    </a:lnTo>
                    <a:lnTo>
                      <a:pt x="2564" y="73"/>
                    </a:lnTo>
                    <a:lnTo>
                      <a:pt x="2576" y="83"/>
                    </a:lnTo>
                    <a:lnTo>
                      <a:pt x="2578" y="83"/>
                    </a:lnTo>
                    <a:lnTo>
                      <a:pt x="2587" y="89"/>
                    </a:lnTo>
                    <a:lnTo>
                      <a:pt x="2587" y="87"/>
                    </a:lnTo>
                    <a:lnTo>
                      <a:pt x="2588" y="87"/>
                    </a:lnTo>
                    <a:lnTo>
                      <a:pt x="2592" y="92"/>
                    </a:lnTo>
                    <a:lnTo>
                      <a:pt x="2595" y="94"/>
                    </a:lnTo>
                    <a:lnTo>
                      <a:pt x="2601" y="97"/>
                    </a:lnTo>
                    <a:lnTo>
                      <a:pt x="2608" y="99"/>
                    </a:lnTo>
                    <a:lnTo>
                      <a:pt x="2609" y="99"/>
                    </a:lnTo>
                    <a:lnTo>
                      <a:pt x="2613" y="101"/>
                    </a:lnTo>
                    <a:lnTo>
                      <a:pt x="2616" y="101"/>
                    </a:lnTo>
                    <a:lnTo>
                      <a:pt x="2627" y="103"/>
                    </a:lnTo>
                    <a:lnTo>
                      <a:pt x="2632" y="103"/>
                    </a:lnTo>
                    <a:lnTo>
                      <a:pt x="2634" y="103"/>
                    </a:lnTo>
                    <a:lnTo>
                      <a:pt x="2642" y="101"/>
                    </a:lnTo>
                    <a:lnTo>
                      <a:pt x="2651" y="99"/>
                    </a:lnTo>
                    <a:lnTo>
                      <a:pt x="2655" y="99"/>
                    </a:lnTo>
                    <a:lnTo>
                      <a:pt x="2662" y="97"/>
                    </a:lnTo>
                    <a:lnTo>
                      <a:pt x="2672" y="96"/>
                    </a:lnTo>
                    <a:lnTo>
                      <a:pt x="2674" y="96"/>
                    </a:lnTo>
                    <a:lnTo>
                      <a:pt x="2681" y="96"/>
                    </a:lnTo>
                    <a:lnTo>
                      <a:pt x="2683" y="96"/>
                    </a:lnTo>
                    <a:lnTo>
                      <a:pt x="2684" y="97"/>
                    </a:lnTo>
                    <a:lnTo>
                      <a:pt x="2683" y="99"/>
                    </a:lnTo>
                    <a:lnTo>
                      <a:pt x="2683" y="101"/>
                    </a:lnTo>
                    <a:lnTo>
                      <a:pt x="2683" y="103"/>
                    </a:lnTo>
                    <a:lnTo>
                      <a:pt x="2686" y="108"/>
                    </a:lnTo>
                    <a:lnTo>
                      <a:pt x="2686" y="110"/>
                    </a:lnTo>
                    <a:close/>
                    <a:moveTo>
                      <a:pt x="145" y="699"/>
                    </a:moveTo>
                    <a:lnTo>
                      <a:pt x="145" y="703"/>
                    </a:lnTo>
                    <a:lnTo>
                      <a:pt x="146" y="705"/>
                    </a:lnTo>
                    <a:lnTo>
                      <a:pt x="148" y="705"/>
                    </a:lnTo>
                    <a:lnTo>
                      <a:pt x="150" y="710"/>
                    </a:lnTo>
                    <a:lnTo>
                      <a:pt x="150" y="712"/>
                    </a:lnTo>
                    <a:lnTo>
                      <a:pt x="150" y="713"/>
                    </a:lnTo>
                    <a:lnTo>
                      <a:pt x="148" y="715"/>
                    </a:lnTo>
                    <a:lnTo>
                      <a:pt x="148" y="722"/>
                    </a:lnTo>
                    <a:lnTo>
                      <a:pt x="146" y="731"/>
                    </a:lnTo>
                    <a:lnTo>
                      <a:pt x="146" y="733"/>
                    </a:lnTo>
                    <a:lnTo>
                      <a:pt x="146" y="736"/>
                    </a:lnTo>
                    <a:lnTo>
                      <a:pt x="146" y="738"/>
                    </a:lnTo>
                    <a:lnTo>
                      <a:pt x="148" y="738"/>
                    </a:lnTo>
                    <a:lnTo>
                      <a:pt x="148" y="740"/>
                    </a:lnTo>
                    <a:lnTo>
                      <a:pt x="146" y="743"/>
                    </a:lnTo>
                    <a:lnTo>
                      <a:pt x="146" y="745"/>
                    </a:lnTo>
                    <a:lnTo>
                      <a:pt x="145" y="745"/>
                    </a:lnTo>
                    <a:lnTo>
                      <a:pt x="145" y="747"/>
                    </a:lnTo>
                    <a:lnTo>
                      <a:pt x="146" y="748"/>
                    </a:lnTo>
                    <a:lnTo>
                      <a:pt x="148" y="752"/>
                    </a:lnTo>
                    <a:lnTo>
                      <a:pt x="152" y="754"/>
                    </a:lnTo>
                    <a:lnTo>
                      <a:pt x="152" y="755"/>
                    </a:lnTo>
                    <a:lnTo>
                      <a:pt x="152" y="760"/>
                    </a:lnTo>
                    <a:lnTo>
                      <a:pt x="150" y="760"/>
                    </a:lnTo>
                    <a:lnTo>
                      <a:pt x="148" y="759"/>
                    </a:lnTo>
                    <a:lnTo>
                      <a:pt x="146" y="757"/>
                    </a:lnTo>
                    <a:lnTo>
                      <a:pt x="146" y="755"/>
                    </a:lnTo>
                    <a:lnTo>
                      <a:pt x="141" y="752"/>
                    </a:lnTo>
                    <a:lnTo>
                      <a:pt x="141" y="748"/>
                    </a:lnTo>
                    <a:lnTo>
                      <a:pt x="143" y="747"/>
                    </a:lnTo>
                    <a:lnTo>
                      <a:pt x="143" y="745"/>
                    </a:lnTo>
                    <a:lnTo>
                      <a:pt x="141" y="736"/>
                    </a:lnTo>
                    <a:lnTo>
                      <a:pt x="141" y="733"/>
                    </a:lnTo>
                    <a:lnTo>
                      <a:pt x="143" y="729"/>
                    </a:lnTo>
                    <a:lnTo>
                      <a:pt x="143" y="727"/>
                    </a:lnTo>
                    <a:lnTo>
                      <a:pt x="145" y="722"/>
                    </a:lnTo>
                    <a:lnTo>
                      <a:pt x="145" y="720"/>
                    </a:lnTo>
                    <a:lnTo>
                      <a:pt x="145" y="712"/>
                    </a:lnTo>
                    <a:lnTo>
                      <a:pt x="141" y="710"/>
                    </a:lnTo>
                    <a:lnTo>
                      <a:pt x="141" y="708"/>
                    </a:lnTo>
                    <a:lnTo>
                      <a:pt x="139" y="703"/>
                    </a:lnTo>
                    <a:lnTo>
                      <a:pt x="139" y="698"/>
                    </a:lnTo>
                    <a:lnTo>
                      <a:pt x="141" y="696"/>
                    </a:lnTo>
                    <a:lnTo>
                      <a:pt x="143" y="696"/>
                    </a:lnTo>
                    <a:lnTo>
                      <a:pt x="145" y="696"/>
                    </a:lnTo>
                    <a:lnTo>
                      <a:pt x="145" y="698"/>
                    </a:lnTo>
                    <a:lnTo>
                      <a:pt x="145" y="699"/>
                    </a:lnTo>
                    <a:close/>
                    <a:moveTo>
                      <a:pt x="143" y="671"/>
                    </a:moveTo>
                    <a:lnTo>
                      <a:pt x="143" y="673"/>
                    </a:lnTo>
                    <a:lnTo>
                      <a:pt x="143" y="671"/>
                    </a:lnTo>
                    <a:lnTo>
                      <a:pt x="141" y="670"/>
                    </a:lnTo>
                    <a:lnTo>
                      <a:pt x="139" y="668"/>
                    </a:lnTo>
                    <a:lnTo>
                      <a:pt x="141" y="661"/>
                    </a:lnTo>
                    <a:lnTo>
                      <a:pt x="143" y="661"/>
                    </a:lnTo>
                    <a:lnTo>
                      <a:pt x="145" y="665"/>
                    </a:lnTo>
                    <a:lnTo>
                      <a:pt x="145" y="666"/>
                    </a:lnTo>
                    <a:lnTo>
                      <a:pt x="145" y="668"/>
                    </a:lnTo>
                    <a:lnTo>
                      <a:pt x="143" y="671"/>
                    </a:lnTo>
                    <a:close/>
                    <a:moveTo>
                      <a:pt x="160" y="670"/>
                    </a:moveTo>
                    <a:lnTo>
                      <a:pt x="160" y="668"/>
                    </a:lnTo>
                    <a:lnTo>
                      <a:pt x="162" y="665"/>
                    </a:lnTo>
                    <a:lnTo>
                      <a:pt x="164" y="663"/>
                    </a:lnTo>
                    <a:lnTo>
                      <a:pt x="166" y="661"/>
                    </a:lnTo>
                    <a:lnTo>
                      <a:pt x="167" y="661"/>
                    </a:lnTo>
                    <a:lnTo>
                      <a:pt x="169" y="666"/>
                    </a:lnTo>
                    <a:lnTo>
                      <a:pt x="169" y="668"/>
                    </a:lnTo>
                    <a:lnTo>
                      <a:pt x="169" y="670"/>
                    </a:lnTo>
                    <a:lnTo>
                      <a:pt x="166" y="671"/>
                    </a:lnTo>
                    <a:lnTo>
                      <a:pt x="162" y="671"/>
                    </a:lnTo>
                    <a:lnTo>
                      <a:pt x="160" y="670"/>
                    </a:lnTo>
                    <a:close/>
                    <a:moveTo>
                      <a:pt x="221" y="726"/>
                    </a:moveTo>
                    <a:lnTo>
                      <a:pt x="221" y="731"/>
                    </a:lnTo>
                    <a:lnTo>
                      <a:pt x="221" y="733"/>
                    </a:lnTo>
                    <a:lnTo>
                      <a:pt x="220" y="733"/>
                    </a:lnTo>
                    <a:lnTo>
                      <a:pt x="218" y="733"/>
                    </a:lnTo>
                    <a:lnTo>
                      <a:pt x="216" y="734"/>
                    </a:lnTo>
                    <a:lnTo>
                      <a:pt x="215" y="734"/>
                    </a:lnTo>
                    <a:lnTo>
                      <a:pt x="208" y="733"/>
                    </a:lnTo>
                    <a:lnTo>
                      <a:pt x="206" y="733"/>
                    </a:lnTo>
                    <a:lnTo>
                      <a:pt x="206" y="731"/>
                    </a:lnTo>
                    <a:lnTo>
                      <a:pt x="204" y="724"/>
                    </a:lnTo>
                    <a:lnTo>
                      <a:pt x="204" y="720"/>
                    </a:lnTo>
                    <a:lnTo>
                      <a:pt x="206" y="719"/>
                    </a:lnTo>
                    <a:lnTo>
                      <a:pt x="209" y="715"/>
                    </a:lnTo>
                    <a:lnTo>
                      <a:pt x="211" y="715"/>
                    </a:lnTo>
                    <a:lnTo>
                      <a:pt x="211" y="717"/>
                    </a:lnTo>
                    <a:lnTo>
                      <a:pt x="213" y="719"/>
                    </a:lnTo>
                    <a:lnTo>
                      <a:pt x="216" y="719"/>
                    </a:lnTo>
                    <a:lnTo>
                      <a:pt x="218" y="719"/>
                    </a:lnTo>
                    <a:lnTo>
                      <a:pt x="220" y="719"/>
                    </a:lnTo>
                    <a:lnTo>
                      <a:pt x="221" y="720"/>
                    </a:lnTo>
                    <a:lnTo>
                      <a:pt x="221" y="722"/>
                    </a:lnTo>
                    <a:lnTo>
                      <a:pt x="221" y="726"/>
                    </a:lnTo>
                    <a:close/>
                    <a:moveTo>
                      <a:pt x="155" y="645"/>
                    </a:moveTo>
                    <a:lnTo>
                      <a:pt x="153" y="644"/>
                    </a:lnTo>
                    <a:lnTo>
                      <a:pt x="153" y="640"/>
                    </a:lnTo>
                    <a:lnTo>
                      <a:pt x="155" y="637"/>
                    </a:lnTo>
                    <a:lnTo>
                      <a:pt x="157" y="637"/>
                    </a:lnTo>
                    <a:lnTo>
                      <a:pt x="159" y="637"/>
                    </a:lnTo>
                    <a:lnTo>
                      <a:pt x="160" y="638"/>
                    </a:lnTo>
                    <a:lnTo>
                      <a:pt x="160" y="642"/>
                    </a:lnTo>
                    <a:lnTo>
                      <a:pt x="159" y="642"/>
                    </a:lnTo>
                    <a:lnTo>
                      <a:pt x="157" y="645"/>
                    </a:lnTo>
                    <a:lnTo>
                      <a:pt x="155" y="645"/>
                    </a:lnTo>
                    <a:close/>
                    <a:moveTo>
                      <a:pt x="143" y="610"/>
                    </a:moveTo>
                    <a:lnTo>
                      <a:pt x="141" y="610"/>
                    </a:lnTo>
                    <a:lnTo>
                      <a:pt x="139" y="610"/>
                    </a:lnTo>
                    <a:lnTo>
                      <a:pt x="136" y="612"/>
                    </a:lnTo>
                    <a:lnTo>
                      <a:pt x="134" y="612"/>
                    </a:lnTo>
                    <a:lnTo>
                      <a:pt x="131" y="612"/>
                    </a:lnTo>
                    <a:lnTo>
                      <a:pt x="127" y="612"/>
                    </a:lnTo>
                    <a:lnTo>
                      <a:pt x="125" y="612"/>
                    </a:lnTo>
                    <a:lnTo>
                      <a:pt x="125" y="614"/>
                    </a:lnTo>
                    <a:lnTo>
                      <a:pt x="125" y="616"/>
                    </a:lnTo>
                    <a:lnTo>
                      <a:pt x="127" y="616"/>
                    </a:lnTo>
                    <a:lnTo>
                      <a:pt x="127" y="617"/>
                    </a:lnTo>
                    <a:lnTo>
                      <a:pt x="125" y="619"/>
                    </a:lnTo>
                    <a:lnTo>
                      <a:pt x="124" y="619"/>
                    </a:lnTo>
                    <a:lnTo>
                      <a:pt x="122" y="617"/>
                    </a:lnTo>
                    <a:lnTo>
                      <a:pt x="120" y="612"/>
                    </a:lnTo>
                    <a:lnTo>
                      <a:pt x="117" y="609"/>
                    </a:lnTo>
                    <a:lnTo>
                      <a:pt x="115" y="607"/>
                    </a:lnTo>
                    <a:lnTo>
                      <a:pt x="112" y="607"/>
                    </a:lnTo>
                    <a:lnTo>
                      <a:pt x="108" y="609"/>
                    </a:lnTo>
                    <a:lnTo>
                      <a:pt x="106" y="610"/>
                    </a:lnTo>
                    <a:lnTo>
                      <a:pt x="105" y="610"/>
                    </a:lnTo>
                    <a:lnTo>
                      <a:pt x="103" y="610"/>
                    </a:lnTo>
                    <a:lnTo>
                      <a:pt x="103" y="609"/>
                    </a:lnTo>
                    <a:lnTo>
                      <a:pt x="105" y="609"/>
                    </a:lnTo>
                    <a:lnTo>
                      <a:pt x="105" y="607"/>
                    </a:lnTo>
                    <a:lnTo>
                      <a:pt x="105" y="603"/>
                    </a:lnTo>
                    <a:lnTo>
                      <a:pt x="105" y="602"/>
                    </a:lnTo>
                    <a:lnTo>
                      <a:pt x="105" y="600"/>
                    </a:lnTo>
                    <a:lnTo>
                      <a:pt x="106" y="600"/>
                    </a:lnTo>
                    <a:lnTo>
                      <a:pt x="108" y="600"/>
                    </a:lnTo>
                    <a:lnTo>
                      <a:pt x="110" y="602"/>
                    </a:lnTo>
                    <a:lnTo>
                      <a:pt x="112" y="602"/>
                    </a:lnTo>
                    <a:lnTo>
                      <a:pt x="117" y="603"/>
                    </a:lnTo>
                    <a:lnTo>
                      <a:pt x="119" y="602"/>
                    </a:lnTo>
                    <a:lnTo>
                      <a:pt x="122" y="605"/>
                    </a:lnTo>
                    <a:lnTo>
                      <a:pt x="125" y="609"/>
                    </a:lnTo>
                    <a:lnTo>
                      <a:pt x="127" y="609"/>
                    </a:lnTo>
                    <a:lnTo>
                      <a:pt x="129" y="607"/>
                    </a:lnTo>
                    <a:lnTo>
                      <a:pt x="132" y="605"/>
                    </a:lnTo>
                    <a:lnTo>
                      <a:pt x="139" y="603"/>
                    </a:lnTo>
                    <a:lnTo>
                      <a:pt x="143" y="602"/>
                    </a:lnTo>
                    <a:lnTo>
                      <a:pt x="145" y="603"/>
                    </a:lnTo>
                    <a:lnTo>
                      <a:pt x="145" y="609"/>
                    </a:lnTo>
                    <a:lnTo>
                      <a:pt x="145" y="610"/>
                    </a:lnTo>
                    <a:lnTo>
                      <a:pt x="143" y="610"/>
                    </a:lnTo>
                    <a:close/>
                    <a:moveTo>
                      <a:pt x="131" y="596"/>
                    </a:moveTo>
                    <a:lnTo>
                      <a:pt x="129" y="595"/>
                    </a:lnTo>
                    <a:lnTo>
                      <a:pt x="127" y="593"/>
                    </a:lnTo>
                    <a:lnTo>
                      <a:pt x="129" y="593"/>
                    </a:lnTo>
                    <a:lnTo>
                      <a:pt x="129" y="591"/>
                    </a:lnTo>
                    <a:lnTo>
                      <a:pt x="129" y="589"/>
                    </a:lnTo>
                    <a:lnTo>
                      <a:pt x="129" y="588"/>
                    </a:lnTo>
                    <a:lnTo>
                      <a:pt x="131" y="586"/>
                    </a:lnTo>
                    <a:lnTo>
                      <a:pt x="132" y="586"/>
                    </a:lnTo>
                    <a:lnTo>
                      <a:pt x="134" y="586"/>
                    </a:lnTo>
                    <a:lnTo>
                      <a:pt x="136" y="586"/>
                    </a:lnTo>
                    <a:lnTo>
                      <a:pt x="138" y="586"/>
                    </a:lnTo>
                    <a:lnTo>
                      <a:pt x="139" y="588"/>
                    </a:lnTo>
                    <a:lnTo>
                      <a:pt x="139" y="589"/>
                    </a:lnTo>
                    <a:lnTo>
                      <a:pt x="139" y="591"/>
                    </a:lnTo>
                    <a:lnTo>
                      <a:pt x="139" y="593"/>
                    </a:lnTo>
                    <a:lnTo>
                      <a:pt x="138" y="595"/>
                    </a:lnTo>
                    <a:lnTo>
                      <a:pt x="136" y="596"/>
                    </a:lnTo>
                    <a:lnTo>
                      <a:pt x="134" y="596"/>
                    </a:lnTo>
                    <a:lnTo>
                      <a:pt x="131" y="596"/>
                    </a:lnTo>
                    <a:close/>
                    <a:moveTo>
                      <a:pt x="96" y="499"/>
                    </a:moveTo>
                    <a:lnTo>
                      <a:pt x="94" y="497"/>
                    </a:lnTo>
                    <a:lnTo>
                      <a:pt x="94" y="495"/>
                    </a:lnTo>
                    <a:lnTo>
                      <a:pt x="96" y="493"/>
                    </a:lnTo>
                    <a:lnTo>
                      <a:pt x="98" y="492"/>
                    </a:lnTo>
                    <a:lnTo>
                      <a:pt x="99" y="493"/>
                    </a:lnTo>
                    <a:lnTo>
                      <a:pt x="99" y="497"/>
                    </a:lnTo>
                    <a:lnTo>
                      <a:pt x="99" y="499"/>
                    </a:lnTo>
                    <a:lnTo>
                      <a:pt x="96" y="499"/>
                    </a:lnTo>
                    <a:close/>
                    <a:moveTo>
                      <a:pt x="21" y="366"/>
                    </a:moveTo>
                    <a:lnTo>
                      <a:pt x="19" y="368"/>
                    </a:lnTo>
                    <a:lnTo>
                      <a:pt x="17" y="368"/>
                    </a:lnTo>
                    <a:lnTo>
                      <a:pt x="17" y="370"/>
                    </a:lnTo>
                    <a:lnTo>
                      <a:pt x="16" y="370"/>
                    </a:lnTo>
                    <a:lnTo>
                      <a:pt x="16" y="371"/>
                    </a:lnTo>
                    <a:lnTo>
                      <a:pt x="14" y="373"/>
                    </a:lnTo>
                    <a:lnTo>
                      <a:pt x="10" y="377"/>
                    </a:lnTo>
                    <a:lnTo>
                      <a:pt x="7" y="371"/>
                    </a:lnTo>
                    <a:lnTo>
                      <a:pt x="7" y="368"/>
                    </a:lnTo>
                    <a:lnTo>
                      <a:pt x="9" y="366"/>
                    </a:lnTo>
                    <a:lnTo>
                      <a:pt x="7" y="364"/>
                    </a:lnTo>
                    <a:lnTo>
                      <a:pt x="7" y="363"/>
                    </a:lnTo>
                    <a:lnTo>
                      <a:pt x="3" y="363"/>
                    </a:lnTo>
                    <a:lnTo>
                      <a:pt x="3" y="361"/>
                    </a:lnTo>
                    <a:lnTo>
                      <a:pt x="2" y="359"/>
                    </a:lnTo>
                    <a:lnTo>
                      <a:pt x="2" y="354"/>
                    </a:lnTo>
                    <a:lnTo>
                      <a:pt x="0" y="352"/>
                    </a:lnTo>
                    <a:lnTo>
                      <a:pt x="3" y="352"/>
                    </a:lnTo>
                    <a:lnTo>
                      <a:pt x="9" y="354"/>
                    </a:lnTo>
                    <a:lnTo>
                      <a:pt x="9" y="356"/>
                    </a:lnTo>
                    <a:lnTo>
                      <a:pt x="9" y="357"/>
                    </a:lnTo>
                    <a:lnTo>
                      <a:pt x="10" y="359"/>
                    </a:lnTo>
                    <a:lnTo>
                      <a:pt x="12" y="359"/>
                    </a:lnTo>
                    <a:lnTo>
                      <a:pt x="14" y="359"/>
                    </a:lnTo>
                    <a:lnTo>
                      <a:pt x="14" y="357"/>
                    </a:lnTo>
                    <a:lnTo>
                      <a:pt x="16" y="357"/>
                    </a:lnTo>
                    <a:lnTo>
                      <a:pt x="16" y="359"/>
                    </a:lnTo>
                    <a:lnTo>
                      <a:pt x="21" y="359"/>
                    </a:lnTo>
                    <a:lnTo>
                      <a:pt x="23" y="363"/>
                    </a:lnTo>
                    <a:lnTo>
                      <a:pt x="26" y="366"/>
                    </a:lnTo>
                    <a:lnTo>
                      <a:pt x="26" y="368"/>
                    </a:lnTo>
                    <a:lnTo>
                      <a:pt x="24" y="368"/>
                    </a:lnTo>
                    <a:lnTo>
                      <a:pt x="21" y="366"/>
                    </a:lnTo>
                    <a:close/>
                    <a:moveTo>
                      <a:pt x="61" y="375"/>
                    </a:moveTo>
                    <a:lnTo>
                      <a:pt x="59" y="371"/>
                    </a:lnTo>
                    <a:lnTo>
                      <a:pt x="59" y="370"/>
                    </a:lnTo>
                    <a:lnTo>
                      <a:pt x="61" y="368"/>
                    </a:lnTo>
                    <a:lnTo>
                      <a:pt x="63" y="370"/>
                    </a:lnTo>
                    <a:lnTo>
                      <a:pt x="63" y="371"/>
                    </a:lnTo>
                    <a:lnTo>
                      <a:pt x="63" y="373"/>
                    </a:lnTo>
                    <a:lnTo>
                      <a:pt x="63" y="375"/>
                    </a:lnTo>
                    <a:lnTo>
                      <a:pt x="61" y="375"/>
                    </a:lnTo>
                    <a:close/>
                    <a:moveTo>
                      <a:pt x="57" y="366"/>
                    </a:moveTo>
                    <a:lnTo>
                      <a:pt x="56" y="366"/>
                    </a:lnTo>
                    <a:lnTo>
                      <a:pt x="56" y="363"/>
                    </a:lnTo>
                    <a:lnTo>
                      <a:pt x="57" y="363"/>
                    </a:lnTo>
                    <a:lnTo>
                      <a:pt x="57" y="361"/>
                    </a:lnTo>
                    <a:lnTo>
                      <a:pt x="59" y="363"/>
                    </a:lnTo>
                    <a:lnTo>
                      <a:pt x="59" y="364"/>
                    </a:lnTo>
                    <a:lnTo>
                      <a:pt x="57" y="366"/>
                    </a:lnTo>
                    <a:close/>
                    <a:moveTo>
                      <a:pt x="57" y="359"/>
                    </a:moveTo>
                    <a:lnTo>
                      <a:pt x="56" y="359"/>
                    </a:lnTo>
                    <a:lnTo>
                      <a:pt x="57" y="359"/>
                    </a:lnTo>
                    <a:lnTo>
                      <a:pt x="56" y="357"/>
                    </a:lnTo>
                    <a:lnTo>
                      <a:pt x="56" y="356"/>
                    </a:lnTo>
                    <a:lnTo>
                      <a:pt x="56" y="354"/>
                    </a:lnTo>
                    <a:lnTo>
                      <a:pt x="57" y="354"/>
                    </a:lnTo>
                    <a:lnTo>
                      <a:pt x="57" y="356"/>
                    </a:lnTo>
                    <a:lnTo>
                      <a:pt x="57" y="359"/>
                    </a:lnTo>
                    <a:close/>
                    <a:moveTo>
                      <a:pt x="49" y="303"/>
                    </a:moveTo>
                    <a:lnTo>
                      <a:pt x="47" y="307"/>
                    </a:lnTo>
                    <a:lnTo>
                      <a:pt x="49" y="308"/>
                    </a:lnTo>
                    <a:lnTo>
                      <a:pt x="49" y="312"/>
                    </a:lnTo>
                    <a:lnTo>
                      <a:pt x="47" y="324"/>
                    </a:lnTo>
                    <a:lnTo>
                      <a:pt x="45" y="326"/>
                    </a:lnTo>
                    <a:lnTo>
                      <a:pt x="43" y="326"/>
                    </a:lnTo>
                    <a:lnTo>
                      <a:pt x="40" y="321"/>
                    </a:lnTo>
                    <a:lnTo>
                      <a:pt x="40" y="319"/>
                    </a:lnTo>
                    <a:lnTo>
                      <a:pt x="40" y="314"/>
                    </a:lnTo>
                    <a:lnTo>
                      <a:pt x="38" y="312"/>
                    </a:lnTo>
                    <a:lnTo>
                      <a:pt x="36" y="314"/>
                    </a:lnTo>
                    <a:lnTo>
                      <a:pt x="33" y="314"/>
                    </a:lnTo>
                    <a:lnTo>
                      <a:pt x="31" y="314"/>
                    </a:lnTo>
                    <a:lnTo>
                      <a:pt x="29" y="314"/>
                    </a:lnTo>
                    <a:lnTo>
                      <a:pt x="28" y="312"/>
                    </a:lnTo>
                    <a:lnTo>
                      <a:pt x="24" y="305"/>
                    </a:lnTo>
                    <a:lnTo>
                      <a:pt x="17" y="301"/>
                    </a:lnTo>
                    <a:lnTo>
                      <a:pt x="17" y="295"/>
                    </a:lnTo>
                    <a:lnTo>
                      <a:pt x="19" y="291"/>
                    </a:lnTo>
                    <a:lnTo>
                      <a:pt x="21" y="289"/>
                    </a:lnTo>
                    <a:lnTo>
                      <a:pt x="23" y="288"/>
                    </a:lnTo>
                    <a:lnTo>
                      <a:pt x="24" y="286"/>
                    </a:lnTo>
                    <a:lnTo>
                      <a:pt x="24" y="277"/>
                    </a:lnTo>
                    <a:lnTo>
                      <a:pt x="21" y="274"/>
                    </a:lnTo>
                    <a:lnTo>
                      <a:pt x="19" y="272"/>
                    </a:lnTo>
                    <a:lnTo>
                      <a:pt x="17" y="270"/>
                    </a:lnTo>
                    <a:lnTo>
                      <a:pt x="16" y="268"/>
                    </a:lnTo>
                    <a:lnTo>
                      <a:pt x="17" y="267"/>
                    </a:lnTo>
                    <a:lnTo>
                      <a:pt x="31" y="270"/>
                    </a:lnTo>
                    <a:lnTo>
                      <a:pt x="33" y="272"/>
                    </a:lnTo>
                    <a:lnTo>
                      <a:pt x="36" y="277"/>
                    </a:lnTo>
                    <a:lnTo>
                      <a:pt x="49" y="298"/>
                    </a:lnTo>
                    <a:lnTo>
                      <a:pt x="49" y="300"/>
                    </a:lnTo>
                    <a:lnTo>
                      <a:pt x="49" y="301"/>
                    </a:lnTo>
                    <a:lnTo>
                      <a:pt x="49" y="303"/>
                    </a:lnTo>
                    <a:close/>
                  </a:path>
                </a:pathLst>
              </a:custGeom>
              <a:solidFill>
                <a:srgbClr val="91A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95" name="Freeform 6"/>
              <p:cNvSpPr>
                <a:spLocks/>
              </p:cNvSpPr>
              <p:nvPr/>
            </p:nvSpPr>
            <p:spPr bwMode="auto">
              <a:xfrm>
                <a:off x="3429001" y="2860675"/>
                <a:ext cx="14288" cy="9525"/>
              </a:xfrm>
              <a:custGeom>
                <a:avLst/>
                <a:gdLst>
                  <a:gd name="T0" fmla="*/ 2 w 9"/>
                  <a:gd name="T1" fmla="*/ 6 h 6"/>
                  <a:gd name="T2" fmla="*/ 0 w 9"/>
                  <a:gd name="T3" fmla="*/ 5 h 6"/>
                  <a:gd name="T4" fmla="*/ 0 w 9"/>
                  <a:gd name="T5" fmla="*/ 3 h 6"/>
                  <a:gd name="T6" fmla="*/ 5 w 9"/>
                  <a:gd name="T7" fmla="*/ 0 h 6"/>
                  <a:gd name="T8" fmla="*/ 9 w 9"/>
                  <a:gd name="T9" fmla="*/ 0 h 6"/>
                  <a:gd name="T10" fmla="*/ 9 w 9"/>
                  <a:gd name="T11" fmla="*/ 1 h 6"/>
                  <a:gd name="T12" fmla="*/ 9 w 9"/>
                  <a:gd name="T13" fmla="*/ 3 h 6"/>
                  <a:gd name="T14" fmla="*/ 7 w 9"/>
                  <a:gd name="T15" fmla="*/ 5 h 6"/>
                  <a:gd name="T16" fmla="*/ 5 w 9"/>
                  <a:gd name="T17" fmla="*/ 5 h 6"/>
                  <a:gd name="T18" fmla="*/ 2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2" y="6"/>
                    </a:moveTo>
                    <a:lnTo>
                      <a:pt x="0" y="5"/>
                    </a:lnTo>
                    <a:lnTo>
                      <a:pt x="0" y="3"/>
                    </a:lnTo>
                    <a:lnTo>
                      <a:pt x="5" y="0"/>
                    </a:lnTo>
                    <a:lnTo>
                      <a:pt x="9" y="0"/>
                    </a:lnTo>
                    <a:lnTo>
                      <a:pt x="9" y="1"/>
                    </a:lnTo>
                    <a:lnTo>
                      <a:pt x="9" y="3"/>
                    </a:lnTo>
                    <a:lnTo>
                      <a:pt x="7" y="5"/>
                    </a:lnTo>
                    <a:lnTo>
                      <a:pt x="5" y="5"/>
                    </a:lnTo>
                    <a:lnTo>
                      <a:pt x="2"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96" name="Freeform 7"/>
              <p:cNvSpPr>
                <a:spLocks/>
              </p:cNvSpPr>
              <p:nvPr/>
            </p:nvSpPr>
            <p:spPr bwMode="auto">
              <a:xfrm>
                <a:off x="3451226" y="2860675"/>
                <a:ext cx="15875" cy="9525"/>
              </a:xfrm>
              <a:custGeom>
                <a:avLst/>
                <a:gdLst>
                  <a:gd name="T0" fmla="*/ 2 w 10"/>
                  <a:gd name="T1" fmla="*/ 5 h 6"/>
                  <a:gd name="T2" fmla="*/ 0 w 10"/>
                  <a:gd name="T3" fmla="*/ 5 h 6"/>
                  <a:gd name="T4" fmla="*/ 7 w 10"/>
                  <a:gd name="T5" fmla="*/ 0 h 6"/>
                  <a:gd name="T6" fmla="*/ 8 w 10"/>
                  <a:gd name="T7" fmla="*/ 0 h 6"/>
                  <a:gd name="T8" fmla="*/ 10 w 10"/>
                  <a:gd name="T9" fmla="*/ 0 h 6"/>
                  <a:gd name="T10" fmla="*/ 10 w 10"/>
                  <a:gd name="T11" fmla="*/ 3 h 6"/>
                  <a:gd name="T12" fmla="*/ 8 w 10"/>
                  <a:gd name="T13" fmla="*/ 5 h 6"/>
                  <a:gd name="T14" fmla="*/ 7 w 10"/>
                  <a:gd name="T15" fmla="*/ 6 h 6"/>
                  <a:gd name="T16" fmla="*/ 5 w 10"/>
                  <a:gd name="T17" fmla="*/ 5 h 6"/>
                  <a:gd name="T18" fmla="*/ 3 w 10"/>
                  <a:gd name="T19" fmla="*/ 5 h 6"/>
                  <a:gd name="T20" fmla="*/ 3 w 10"/>
                  <a:gd name="T21" fmla="*/ 6 h 6"/>
                  <a:gd name="T22" fmla="*/ 2 w 10"/>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6">
                    <a:moveTo>
                      <a:pt x="2" y="5"/>
                    </a:moveTo>
                    <a:lnTo>
                      <a:pt x="0" y="5"/>
                    </a:lnTo>
                    <a:lnTo>
                      <a:pt x="7" y="0"/>
                    </a:lnTo>
                    <a:lnTo>
                      <a:pt x="8" y="0"/>
                    </a:lnTo>
                    <a:lnTo>
                      <a:pt x="10" y="0"/>
                    </a:lnTo>
                    <a:lnTo>
                      <a:pt x="10" y="3"/>
                    </a:lnTo>
                    <a:lnTo>
                      <a:pt x="8" y="5"/>
                    </a:lnTo>
                    <a:lnTo>
                      <a:pt x="7" y="6"/>
                    </a:lnTo>
                    <a:lnTo>
                      <a:pt x="5" y="5"/>
                    </a:lnTo>
                    <a:lnTo>
                      <a:pt x="3" y="5"/>
                    </a:lnTo>
                    <a:lnTo>
                      <a:pt x="3" y="6"/>
                    </a:lnTo>
                    <a:lnTo>
                      <a:pt x="2"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97" name="Freeform 8"/>
              <p:cNvSpPr>
                <a:spLocks/>
              </p:cNvSpPr>
              <p:nvPr/>
            </p:nvSpPr>
            <p:spPr bwMode="auto">
              <a:xfrm>
                <a:off x="3529013" y="2816225"/>
                <a:ext cx="12700" cy="19050"/>
              </a:xfrm>
              <a:custGeom>
                <a:avLst/>
                <a:gdLst>
                  <a:gd name="T0" fmla="*/ 1 w 8"/>
                  <a:gd name="T1" fmla="*/ 10 h 12"/>
                  <a:gd name="T2" fmla="*/ 0 w 8"/>
                  <a:gd name="T3" fmla="*/ 8 h 12"/>
                  <a:gd name="T4" fmla="*/ 1 w 8"/>
                  <a:gd name="T5" fmla="*/ 3 h 12"/>
                  <a:gd name="T6" fmla="*/ 1 w 8"/>
                  <a:gd name="T7" fmla="*/ 1 h 12"/>
                  <a:gd name="T8" fmla="*/ 5 w 8"/>
                  <a:gd name="T9" fmla="*/ 0 h 12"/>
                  <a:gd name="T10" fmla="*/ 8 w 8"/>
                  <a:gd name="T11" fmla="*/ 1 h 12"/>
                  <a:gd name="T12" fmla="*/ 8 w 8"/>
                  <a:gd name="T13" fmla="*/ 3 h 12"/>
                  <a:gd name="T14" fmla="*/ 8 w 8"/>
                  <a:gd name="T15" fmla="*/ 5 h 12"/>
                  <a:gd name="T16" fmla="*/ 8 w 8"/>
                  <a:gd name="T17" fmla="*/ 7 h 12"/>
                  <a:gd name="T18" fmla="*/ 7 w 8"/>
                  <a:gd name="T19" fmla="*/ 10 h 12"/>
                  <a:gd name="T20" fmla="*/ 3 w 8"/>
                  <a:gd name="T21" fmla="*/ 12 h 12"/>
                  <a:gd name="T22" fmla="*/ 1 w 8"/>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1" y="10"/>
                    </a:moveTo>
                    <a:lnTo>
                      <a:pt x="0" y="8"/>
                    </a:lnTo>
                    <a:lnTo>
                      <a:pt x="1" y="3"/>
                    </a:lnTo>
                    <a:lnTo>
                      <a:pt x="1" y="1"/>
                    </a:lnTo>
                    <a:lnTo>
                      <a:pt x="5" y="0"/>
                    </a:lnTo>
                    <a:lnTo>
                      <a:pt x="8" y="1"/>
                    </a:lnTo>
                    <a:lnTo>
                      <a:pt x="8" y="3"/>
                    </a:lnTo>
                    <a:lnTo>
                      <a:pt x="8" y="5"/>
                    </a:lnTo>
                    <a:lnTo>
                      <a:pt x="8" y="7"/>
                    </a:lnTo>
                    <a:lnTo>
                      <a:pt x="7" y="10"/>
                    </a:lnTo>
                    <a:lnTo>
                      <a:pt x="3" y="12"/>
                    </a:lnTo>
                    <a:lnTo>
                      <a:pt x="1"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98" name="Freeform 9"/>
              <p:cNvSpPr>
                <a:spLocks/>
              </p:cNvSpPr>
              <p:nvPr/>
            </p:nvSpPr>
            <p:spPr bwMode="auto">
              <a:xfrm>
                <a:off x="3722688" y="3025775"/>
                <a:ext cx="30163" cy="25400"/>
              </a:xfrm>
              <a:custGeom>
                <a:avLst/>
                <a:gdLst>
                  <a:gd name="T0" fmla="*/ 19 w 19"/>
                  <a:gd name="T1" fmla="*/ 11 h 16"/>
                  <a:gd name="T2" fmla="*/ 17 w 19"/>
                  <a:gd name="T3" fmla="*/ 12 h 16"/>
                  <a:gd name="T4" fmla="*/ 19 w 19"/>
                  <a:gd name="T5" fmla="*/ 12 h 16"/>
                  <a:gd name="T6" fmla="*/ 19 w 19"/>
                  <a:gd name="T7" fmla="*/ 14 h 16"/>
                  <a:gd name="T8" fmla="*/ 17 w 19"/>
                  <a:gd name="T9" fmla="*/ 14 h 16"/>
                  <a:gd name="T10" fmla="*/ 16 w 19"/>
                  <a:gd name="T11" fmla="*/ 16 h 16"/>
                  <a:gd name="T12" fmla="*/ 14 w 19"/>
                  <a:gd name="T13" fmla="*/ 14 h 16"/>
                  <a:gd name="T14" fmla="*/ 10 w 19"/>
                  <a:gd name="T15" fmla="*/ 12 h 16"/>
                  <a:gd name="T16" fmla="*/ 5 w 19"/>
                  <a:gd name="T17" fmla="*/ 12 h 16"/>
                  <a:gd name="T18" fmla="*/ 3 w 19"/>
                  <a:gd name="T19" fmla="*/ 12 h 16"/>
                  <a:gd name="T20" fmla="*/ 3 w 19"/>
                  <a:gd name="T21" fmla="*/ 11 h 16"/>
                  <a:gd name="T22" fmla="*/ 2 w 19"/>
                  <a:gd name="T23" fmla="*/ 9 h 16"/>
                  <a:gd name="T24" fmla="*/ 0 w 19"/>
                  <a:gd name="T25" fmla="*/ 5 h 16"/>
                  <a:gd name="T26" fmla="*/ 0 w 19"/>
                  <a:gd name="T27" fmla="*/ 4 h 16"/>
                  <a:gd name="T28" fmla="*/ 5 w 19"/>
                  <a:gd name="T29" fmla="*/ 0 h 16"/>
                  <a:gd name="T30" fmla="*/ 7 w 19"/>
                  <a:gd name="T31" fmla="*/ 0 h 16"/>
                  <a:gd name="T32" fmla="*/ 9 w 19"/>
                  <a:gd name="T33" fmla="*/ 2 h 16"/>
                  <a:gd name="T34" fmla="*/ 9 w 19"/>
                  <a:gd name="T35" fmla="*/ 4 h 16"/>
                  <a:gd name="T36" fmla="*/ 9 w 19"/>
                  <a:gd name="T37" fmla="*/ 5 h 16"/>
                  <a:gd name="T38" fmla="*/ 9 w 19"/>
                  <a:gd name="T39" fmla="*/ 9 h 16"/>
                  <a:gd name="T40" fmla="*/ 10 w 19"/>
                  <a:gd name="T41" fmla="*/ 9 h 16"/>
                  <a:gd name="T42" fmla="*/ 12 w 19"/>
                  <a:gd name="T43" fmla="*/ 9 h 16"/>
                  <a:gd name="T44" fmla="*/ 12 w 19"/>
                  <a:gd name="T45" fmla="*/ 5 h 16"/>
                  <a:gd name="T46" fmla="*/ 16 w 19"/>
                  <a:gd name="T47" fmla="*/ 7 h 16"/>
                  <a:gd name="T48" fmla="*/ 17 w 19"/>
                  <a:gd name="T49" fmla="*/ 9 h 16"/>
                  <a:gd name="T50" fmla="*/ 19 w 19"/>
                  <a:gd name="T51" fmla="*/ 9 h 16"/>
                  <a:gd name="T52" fmla="*/ 19 w 19"/>
                  <a:gd name="T5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16">
                    <a:moveTo>
                      <a:pt x="19" y="11"/>
                    </a:moveTo>
                    <a:lnTo>
                      <a:pt x="17" y="12"/>
                    </a:lnTo>
                    <a:lnTo>
                      <a:pt x="19" y="12"/>
                    </a:lnTo>
                    <a:lnTo>
                      <a:pt x="19" y="14"/>
                    </a:lnTo>
                    <a:lnTo>
                      <a:pt x="17" y="14"/>
                    </a:lnTo>
                    <a:lnTo>
                      <a:pt x="16" y="16"/>
                    </a:lnTo>
                    <a:lnTo>
                      <a:pt x="14" y="14"/>
                    </a:lnTo>
                    <a:lnTo>
                      <a:pt x="10" y="12"/>
                    </a:lnTo>
                    <a:lnTo>
                      <a:pt x="5" y="12"/>
                    </a:lnTo>
                    <a:lnTo>
                      <a:pt x="3" y="12"/>
                    </a:lnTo>
                    <a:lnTo>
                      <a:pt x="3" y="11"/>
                    </a:lnTo>
                    <a:lnTo>
                      <a:pt x="2" y="9"/>
                    </a:lnTo>
                    <a:lnTo>
                      <a:pt x="0" y="5"/>
                    </a:lnTo>
                    <a:lnTo>
                      <a:pt x="0" y="4"/>
                    </a:lnTo>
                    <a:lnTo>
                      <a:pt x="5" y="0"/>
                    </a:lnTo>
                    <a:lnTo>
                      <a:pt x="7" y="0"/>
                    </a:lnTo>
                    <a:lnTo>
                      <a:pt x="9" y="2"/>
                    </a:lnTo>
                    <a:lnTo>
                      <a:pt x="9" y="4"/>
                    </a:lnTo>
                    <a:lnTo>
                      <a:pt x="9" y="5"/>
                    </a:lnTo>
                    <a:lnTo>
                      <a:pt x="9" y="9"/>
                    </a:lnTo>
                    <a:lnTo>
                      <a:pt x="10" y="9"/>
                    </a:lnTo>
                    <a:lnTo>
                      <a:pt x="12" y="9"/>
                    </a:lnTo>
                    <a:lnTo>
                      <a:pt x="12" y="5"/>
                    </a:lnTo>
                    <a:lnTo>
                      <a:pt x="16" y="7"/>
                    </a:lnTo>
                    <a:lnTo>
                      <a:pt x="17" y="9"/>
                    </a:lnTo>
                    <a:lnTo>
                      <a:pt x="19" y="9"/>
                    </a:lnTo>
                    <a:lnTo>
                      <a:pt x="19"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99" name="Freeform 10"/>
              <p:cNvSpPr>
                <a:spLocks/>
              </p:cNvSpPr>
              <p:nvPr/>
            </p:nvSpPr>
            <p:spPr bwMode="auto">
              <a:xfrm>
                <a:off x="3567113" y="2860675"/>
                <a:ext cx="60325" cy="63500"/>
              </a:xfrm>
              <a:custGeom>
                <a:avLst/>
                <a:gdLst>
                  <a:gd name="T0" fmla="*/ 25 w 38"/>
                  <a:gd name="T1" fmla="*/ 6 h 40"/>
                  <a:gd name="T2" fmla="*/ 26 w 38"/>
                  <a:gd name="T3" fmla="*/ 10 h 40"/>
                  <a:gd name="T4" fmla="*/ 30 w 38"/>
                  <a:gd name="T5" fmla="*/ 12 h 40"/>
                  <a:gd name="T6" fmla="*/ 28 w 38"/>
                  <a:gd name="T7" fmla="*/ 17 h 40"/>
                  <a:gd name="T8" fmla="*/ 26 w 38"/>
                  <a:gd name="T9" fmla="*/ 19 h 40"/>
                  <a:gd name="T10" fmla="*/ 25 w 38"/>
                  <a:gd name="T11" fmla="*/ 19 h 40"/>
                  <a:gd name="T12" fmla="*/ 26 w 38"/>
                  <a:gd name="T13" fmla="*/ 24 h 40"/>
                  <a:gd name="T14" fmla="*/ 30 w 38"/>
                  <a:gd name="T15" fmla="*/ 29 h 40"/>
                  <a:gd name="T16" fmla="*/ 35 w 38"/>
                  <a:gd name="T17" fmla="*/ 31 h 40"/>
                  <a:gd name="T18" fmla="*/ 38 w 38"/>
                  <a:gd name="T19" fmla="*/ 34 h 40"/>
                  <a:gd name="T20" fmla="*/ 37 w 38"/>
                  <a:gd name="T21" fmla="*/ 36 h 40"/>
                  <a:gd name="T22" fmla="*/ 35 w 38"/>
                  <a:gd name="T23" fmla="*/ 36 h 40"/>
                  <a:gd name="T24" fmla="*/ 31 w 38"/>
                  <a:gd name="T25" fmla="*/ 34 h 40"/>
                  <a:gd name="T26" fmla="*/ 30 w 38"/>
                  <a:gd name="T27" fmla="*/ 33 h 40"/>
                  <a:gd name="T28" fmla="*/ 25 w 38"/>
                  <a:gd name="T29" fmla="*/ 29 h 40"/>
                  <a:gd name="T30" fmla="*/ 25 w 38"/>
                  <a:gd name="T31" fmla="*/ 31 h 40"/>
                  <a:gd name="T32" fmla="*/ 23 w 38"/>
                  <a:gd name="T33" fmla="*/ 33 h 40"/>
                  <a:gd name="T34" fmla="*/ 21 w 38"/>
                  <a:gd name="T35" fmla="*/ 33 h 40"/>
                  <a:gd name="T36" fmla="*/ 18 w 38"/>
                  <a:gd name="T37" fmla="*/ 33 h 40"/>
                  <a:gd name="T38" fmla="*/ 16 w 38"/>
                  <a:gd name="T39" fmla="*/ 34 h 40"/>
                  <a:gd name="T40" fmla="*/ 16 w 38"/>
                  <a:gd name="T41" fmla="*/ 36 h 40"/>
                  <a:gd name="T42" fmla="*/ 14 w 38"/>
                  <a:gd name="T43" fmla="*/ 36 h 40"/>
                  <a:gd name="T44" fmla="*/ 12 w 38"/>
                  <a:gd name="T45" fmla="*/ 36 h 40"/>
                  <a:gd name="T46" fmla="*/ 11 w 38"/>
                  <a:gd name="T47" fmla="*/ 34 h 40"/>
                  <a:gd name="T48" fmla="*/ 12 w 38"/>
                  <a:gd name="T49" fmla="*/ 33 h 40"/>
                  <a:gd name="T50" fmla="*/ 11 w 38"/>
                  <a:gd name="T51" fmla="*/ 33 h 40"/>
                  <a:gd name="T52" fmla="*/ 9 w 38"/>
                  <a:gd name="T53" fmla="*/ 33 h 40"/>
                  <a:gd name="T54" fmla="*/ 7 w 38"/>
                  <a:gd name="T55" fmla="*/ 34 h 40"/>
                  <a:gd name="T56" fmla="*/ 5 w 38"/>
                  <a:gd name="T57" fmla="*/ 34 h 40"/>
                  <a:gd name="T58" fmla="*/ 5 w 38"/>
                  <a:gd name="T59" fmla="*/ 36 h 40"/>
                  <a:gd name="T60" fmla="*/ 4 w 38"/>
                  <a:gd name="T61" fmla="*/ 40 h 40"/>
                  <a:gd name="T62" fmla="*/ 2 w 38"/>
                  <a:gd name="T63" fmla="*/ 40 h 40"/>
                  <a:gd name="T64" fmla="*/ 2 w 38"/>
                  <a:gd name="T65" fmla="*/ 38 h 40"/>
                  <a:gd name="T66" fmla="*/ 2 w 38"/>
                  <a:gd name="T67" fmla="*/ 36 h 40"/>
                  <a:gd name="T68" fmla="*/ 4 w 38"/>
                  <a:gd name="T69" fmla="*/ 34 h 40"/>
                  <a:gd name="T70" fmla="*/ 5 w 38"/>
                  <a:gd name="T71" fmla="*/ 33 h 40"/>
                  <a:gd name="T72" fmla="*/ 2 w 38"/>
                  <a:gd name="T73" fmla="*/ 26 h 40"/>
                  <a:gd name="T74" fmla="*/ 0 w 38"/>
                  <a:gd name="T75" fmla="*/ 26 h 40"/>
                  <a:gd name="T76" fmla="*/ 0 w 38"/>
                  <a:gd name="T77" fmla="*/ 24 h 40"/>
                  <a:gd name="T78" fmla="*/ 0 w 38"/>
                  <a:gd name="T79" fmla="*/ 22 h 40"/>
                  <a:gd name="T80" fmla="*/ 4 w 38"/>
                  <a:gd name="T81" fmla="*/ 20 h 40"/>
                  <a:gd name="T82" fmla="*/ 7 w 38"/>
                  <a:gd name="T83" fmla="*/ 26 h 40"/>
                  <a:gd name="T84" fmla="*/ 11 w 38"/>
                  <a:gd name="T85" fmla="*/ 27 h 40"/>
                  <a:gd name="T86" fmla="*/ 12 w 38"/>
                  <a:gd name="T87" fmla="*/ 27 h 40"/>
                  <a:gd name="T88" fmla="*/ 14 w 38"/>
                  <a:gd name="T89" fmla="*/ 26 h 40"/>
                  <a:gd name="T90" fmla="*/ 16 w 38"/>
                  <a:gd name="T91" fmla="*/ 24 h 40"/>
                  <a:gd name="T92" fmla="*/ 16 w 38"/>
                  <a:gd name="T93" fmla="*/ 22 h 40"/>
                  <a:gd name="T94" fmla="*/ 16 w 38"/>
                  <a:gd name="T95" fmla="*/ 20 h 40"/>
                  <a:gd name="T96" fmla="*/ 12 w 38"/>
                  <a:gd name="T97" fmla="*/ 19 h 40"/>
                  <a:gd name="T98" fmla="*/ 12 w 38"/>
                  <a:gd name="T99" fmla="*/ 17 h 40"/>
                  <a:gd name="T100" fmla="*/ 12 w 38"/>
                  <a:gd name="T101" fmla="*/ 15 h 40"/>
                  <a:gd name="T102" fmla="*/ 14 w 38"/>
                  <a:gd name="T103" fmla="*/ 13 h 40"/>
                  <a:gd name="T104" fmla="*/ 12 w 38"/>
                  <a:gd name="T105" fmla="*/ 6 h 40"/>
                  <a:gd name="T106" fmla="*/ 12 w 38"/>
                  <a:gd name="T107" fmla="*/ 3 h 40"/>
                  <a:gd name="T108" fmla="*/ 12 w 38"/>
                  <a:gd name="T109" fmla="*/ 1 h 40"/>
                  <a:gd name="T110" fmla="*/ 14 w 38"/>
                  <a:gd name="T111" fmla="*/ 1 h 40"/>
                  <a:gd name="T112" fmla="*/ 16 w 38"/>
                  <a:gd name="T113" fmla="*/ 1 h 40"/>
                  <a:gd name="T114" fmla="*/ 18 w 38"/>
                  <a:gd name="T115" fmla="*/ 0 h 40"/>
                  <a:gd name="T116" fmla="*/ 19 w 38"/>
                  <a:gd name="T117" fmla="*/ 1 h 40"/>
                  <a:gd name="T118" fmla="*/ 21 w 38"/>
                  <a:gd name="T119" fmla="*/ 1 h 40"/>
                  <a:gd name="T120" fmla="*/ 23 w 38"/>
                  <a:gd name="T121" fmla="*/ 3 h 40"/>
                  <a:gd name="T122" fmla="*/ 25 w 38"/>
                  <a:gd name="T123" fmla="*/ 5 h 40"/>
                  <a:gd name="T124" fmla="*/ 25 w 38"/>
                  <a:gd name="T125"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40">
                    <a:moveTo>
                      <a:pt x="25" y="6"/>
                    </a:moveTo>
                    <a:lnTo>
                      <a:pt x="26" y="10"/>
                    </a:lnTo>
                    <a:lnTo>
                      <a:pt x="30" y="12"/>
                    </a:lnTo>
                    <a:lnTo>
                      <a:pt x="28" y="17"/>
                    </a:lnTo>
                    <a:lnTo>
                      <a:pt x="26" y="19"/>
                    </a:lnTo>
                    <a:lnTo>
                      <a:pt x="25" y="19"/>
                    </a:lnTo>
                    <a:lnTo>
                      <a:pt x="26" y="24"/>
                    </a:lnTo>
                    <a:lnTo>
                      <a:pt x="30" y="29"/>
                    </a:lnTo>
                    <a:lnTo>
                      <a:pt x="35" y="31"/>
                    </a:lnTo>
                    <a:lnTo>
                      <a:pt x="38" y="34"/>
                    </a:lnTo>
                    <a:lnTo>
                      <a:pt x="37" y="36"/>
                    </a:lnTo>
                    <a:lnTo>
                      <a:pt x="35" y="36"/>
                    </a:lnTo>
                    <a:lnTo>
                      <a:pt x="31" y="34"/>
                    </a:lnTo>
                    <a:lnTo>
                      <a:pt x="30" y="33"/>
                    </a:lnTo>
                    <a:lnTo>
                      <a:pt x="25" y="29"/>
                    </a:lnTo>
                    <a:lnTo>
                      <a:pt x="25" y="31"/>
                    </a:lnTo>
                    <a:lnTo>
                      <a:pt x="23" y="33"/>
                    </a:lnTo>
                    <a:lnTo>
                      <a:pt x="21" y="33"/>
                    </a:lnTo>
                    <a:lnTo>
                      <a:pt x="18" y="33"/>
                    </a:lnTo>
                    <a:lnTo>
                      <a:pt x="16" y="34"/>
                    </a:lnTo>
                    <a:lnTo>
                      <a:pt x="16" y="36"/>
                    </a:lnTo>
                    <a:lnTo>
                      <a:pt x="14" y="36"/>
                    </a:lnTo>
                    <a:lnTo>
                      <a:pt x="12" y="36"/>
                    </a:lnTo>
                    <a:lnTo>
                      <a:pt x="11" y="34"/>
                    </a:lnTo>
                    <a:lnTo>
                      <a:pt x="12" y="33"/>
                    </a:lnTo>
                    <a:lnTo>
                      <a:pt x="11" y="33"/>
                    </a:lnTo>
                    <a:lnTo>
                      <a:pt x="9" y="33"/>
                    </a:lnTo>
                    <a:lnTo>
                      <a:pt x="7" y="34"/>
                    </a:lnTo>
                    <a:lnTo>
                      <a:pt x="5" y="34"/>
                    </a:lnTo>
                    <a:lnTo>
                      <a:pt x="5" y="36"/>
                    </a:lnTo>
                    <a:lnTo>
                      <a:pt x="4" y="40"/>
                    </a:lnTo>
                    <a:lnTo>
                      <a:pt x="2" y="40"/>
                    </a:lnTo>
                    <a:lnTo>
                      <a:pt x="2" y="38"/>
                    </a:lnTo>
                    <a:lnTo>
                      <a:pt x="2" y="36"/>
                    </a:lnTo>
                    <a:lnTo>
                      <a:pt x="4" y="34"/>
                    </a:lnTo>
                    <a:lnTo>
                      <a:pt x="5" y="33"/>
                    </a:lnTo>
                    <a:lnTo>
                      <a:pt x="2" y="26"/>
                    </a:lnTo>
                    <a:lnTo>
                      <a:pt x="0" y="26"/>
                    </a:lnTo>
                    <a:lnTo>
                      <a:pt x="0" y="24"/>
                    </a:lnTo>
                    <a:lnTo>
                      <a:pt x="0" y="22"/>
                    </a:lnTo>
                    <a:lnTo>
                      <a:pt x="4" y="20"/>
                    </a:lnTo>
                    <a:lnTo>
                      <a:pt x="7" y="26"/>
                    </a:lnTo>
                    <a:lnTo>
                      <a:pt x="11" y="27"/>
                    </a:lnTo>
                    <a:lnTo>
                      <a:pt x="12" y="27"/>
                    </a:lnTo>
                    <a:lnTo>
                      <a:pt x="14" y="26"/>
                    </a:lnTo>
                    <a:lnTo>
                      <a:pt x="16" y="24"/>
                    </a:lnTo>
                    <a:lnTo>
                      <a:pt x="16" y="22"/>
                    </a:lnTo>
                    <a:lnTo>
                      <a:pt x="16" y="20"/>
                    </a:lnTo>
                    <a:lnTo>
                      <a:pt x="12" y="19"/>
                    </a:lnTo>
                    <a:lnTo>
                      <a:pt x="12" y="17"/>
                    </a:lnTo>
                    <a:lnTo>
                      <a:pt x="12" y="15"/>
                    </a:lnTo>
                    <a:lnTo>
                      <a:pt x="14" y="13"/>
                    </a:lnTo>
                    <a:lnTo>
                      <a:pt x="12" y="6"/>
                    </a:lnTo>
                    <a:lnTo>
                      <a:pt x="12" y="3"/>
                    </a:lnTo>
                    <a:lnTo>
                      <a:pt x="12" y="1"/>
                    </a:lnTo>
                    <a:lnTo>
                      <a:pt x="14" y="1"/>
                    </a:lnTo>
                    <a:lnTo>
                      <a:pt x="16" y="1"/>
                    </a:lnTo>
                    <a:lnTo>
                      <a:pt x="18" y="0"/>
                    </a:lnTo>
                    <a:lnTo>
                      <a:pt x="19" y="1"/>
                    </a:lnTo>
                    <a:lnTo>
                      <a:pt x="21" y="1"/>
                    </a:lnTo>
                    <a:lnTo>
                      <a:pt x="23" y="3"/>
                    </a:lnTo>
                    <a:lnTo>
                      <a:pt x="25" y="5"/>
                    </a:lnTo>
                    <a:lnTo>
                      <a:pt x="25"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00" name="Freeform 11"/>
              <p:cNvSpPr>
                <a:spLocks/>
              </p:cNvSpPr>
              <p:nvPr/>
            </p:nvSpPr>
            <p:spPr bwMode="auto">
              <a:xfrm>
                <a:off x="3597276" y="2925763"/>
                <a:ext cx="80963" cy="47625"/>
              </a:xfrm>
              <a:custGeom>
                <a:avLst/>
                <a:gdLst>
                  <a:gd name="T0" fmla="*/ 32 w 51"/>
                  <a:gd name="T1" fmla="*/ 28 h 30"/>
                  <a:gd name="T2" fmla="*/ 30 w 51"/>
                  <a:gd name="T3" fmla="*/ 28 h 30"/>
                  <a:gd name="T4" fmla="*/ 28 w 51"/>
                  <a:gd name="T5" fmla="*/ 30 h 30"/>
                  <a:gd name="T6" fmla="*/ 19 w 51"/>
                  <a:gd name="T7" fmla="*/ 27 h 30"/>
                  <a:gd name="T8" fmla="*/ 19 w 51"/>
                  <a:gd name="T9" fmla="*/ 25 h 30"/>
                  <a:gd name="T10" fmla="*/ 18 w 51"/>
                  <a:gd name="T11" fmla="*/ 23 h 30"/>
                  <a:gd name="T12" fmla="*/ 18 w 51"/>
                  <a:gd name="T13" fmla="*/ 21 h 30"/>
                  <a:gd name="T14" fmla="*/ 19 w 51"/>
                  <a:gd name="T15" fmla="*/ 21 h 30"/>
                  <a:gd name="T16" fmla="*/ 19 w 51"/>
                  <a:gd name="T17" fmla="*/ 20 h 30"/>
                  <a:gd name="T18" fmla="*/ 19 w 51"/>
                  <a:gd name="T19" fmla="*/ 18 h 30"/>
                  <a:gd name="T20" fmla="*/ 19 w 51"/>
                  <a:gd name="T21" fmla="*/ 16 h 30"/>
                  <a:gd name="T22" fmla="*/ 19 w 51"/>
                  <a:gd name="T23" fmla="*/ 14 h 30"/>
                  <a:gd name="T24" fmla="*/ 18 w 51"/>
                  <a:gd name="T25" fmla="*/ 14 h 30"/>
                  <a:gd name="T26" fmla="*/ 16 w 51"/>
                  <a:gd name="T27" fmla="*/ 13 h 30"/>
                  <a:gd name="T28" fmla="*/ 14 w 51"/>
                  <a:gd name="T29" fmla="*/ 13 h 30"/>
                  <a:gd name="T30" fmla="*/ 12 w 51"/>
                  <a:gd name="T31" fmla="*/ 13 h 30"/>
                  <a:gd name="T32" fmla="*/ 9 w 51"/>
                  <a:gd name="T33" fmla="*/ 9 h 30"/>
                  <a:gd name="T34" fmla="*/ 7 w 51"/>
                  <a:gd name="T35" fmla="*/ 9 h 30"/>
                  <a:gd name="T36" fmla="*/ 7 w 51"/>
                  <a:gd name="T37" fmla="*/ 6 h 30"/>
                  <a:gd name="T38" fmla="*/ 6 w 51"/>
                  <a:gd name="T39" fmla="*/ 6 h 30"/>
                  <a:gd name="T40" fmla="*/ 2 w 51"/>
                  <a:gd name="T41" fmla="*/ 7 h 30"/>
                  <a:gd name="T42" fmla="*/ 0 w 51"/>
                  <a:gd name="T43" fmla="*/ 7 h 30"/>
                  <a:gd name="T44" fmla="*/ 0 w 51"/>
                  <a:gd name="T45" fmla="*/ 6 h 30"/>
                  <a:gd name="T46" fmla="*/ 2 w 51"/>
                  <a:gd name="T47" fmla="*/ 0 h 30"/>
                  <a:gd name="T48" fmla="*/ 4 w 51"/>
                  <a:gd name="T49" fmla="*/ 0 h 30"/>
                  <a:gd name="T50" fmla="*/ 7 w 51"/>
                  <a:gd name="T51" fmla="*/ 2 h 30"/>
                  <a:gd name="T52" fmla="*/ 9 w 51"/>
                  <a:gd name="T53" fmla="*/ 4 h 30"/>
                  <a:gd name="T54" fmla="*/ 11 w 51"/>
                  <a:gd name="T55" fmla="*/ 7 h 30"/>
                  <a:gd name="T56" fmla="*/ 12 w 51"/>
                  <a:gd name="T57" fmla="*/ 9 h 30"/>
                  <a:gd name="T58" fmla="*/ 14 w 51"/>
                  <a:gd name="T59" fmla="*/ 9 h 30"/>
                  <a:gd name="T60" fmla="*/ 18 w 51"/>
                  <a:gd name="T61" fmla="*/ 9 h 30"/>
                  <a:gd name="T62" fmla="*/ 28 w 51"/>
                  <a:gd name="T63" fmla="*/ 16 h 30"/>
                  <a:gd name="T64" fmla="*/ 32 w 51"/>
                  <a:gd name="T65" fmla="*/ 18 h 30"/>
                  <a:gd name="T66" fmla="*/ 33 w 51"/>
                  <a:gd name="T67" fmla="*/ 18 h 30"/>
                  <a:gd name="T68" fmla="*/ 35 w 51"/>
                  <a:gd name="T69" fmla="*/ 18 h 30"/>
                  <a:gd name="T70" fmla="*/ 37 w 51"/>
                  <a:gd name="T71" fmla="*/ 16 h 30"/>
                  <a:gd name="T72" fmla="*/ 40 w 51"/>
                  <a:gd name="T73" fmla="*/ 13 h 30"/>
                  <a:gd name="T74" fmla="*/ 46 w 51"/>
                  <a:gd name="T75" fmla="*/ 9 h 30"/>
                  <a:gd name="T76" fmla="*/ 47 w 51"/>
                  <a:gd name="T77" fmla="*/ 9 h 30"/>
                  <a:gd name="T78" fmla="*/ 49 w 51"/>
                  <a:gd name="T79" fmla="*/ 11 h 30"/>
                  <a:gd name="T80" fmla="*/ 51 w 51"/>
                  <a:gd name="T81" fmla="*/ 14 h 30"/>
                  <a:gd name="T82" fmla="*/ 51 w 51"/>
                  <a:gd name="T83" fmla="*/ 18 h 30"/>
                  <a:gd name="T84" fmla="*/ 49 w 51"/>
                  <a:gd name="T85" fmla="*/ 20 h 30"/>
                  <a:gd name="T86" fmla="*/ 44 w 51"/>
                  <a:gd name="T87" fmla="*/ 21 h 30"/>
                  <a:gd name="T88" fmla="*/ 40 w 51"/>
                  <a:gd name="T89" fmla="*/ 20 h 30"/>
                  <a:gd name="T90" fmla="*/ 37 w 51"/>
                  <a:gd name="T91" fmla="*/ 21 h 30"/>
                  <a:gd name="T92" fmla="*/ 33 w 51"/>
                  <a:gd name="T93" fmla="*/ 27 h 30"/>
                  <a:gd name="T94" fmla="*/ 32 w 51"/>
                  <a:gd name="T95"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30">
                    <a:moveTo>
                      <a:pt x="32" y="28"/>
                    </a:moveTo>
                    <a:lnTo>
                      <a:pt x="30" y="28"/>
                    </a:lnTo>
                    <a:lnTo>
                      <a:pt x="28" y="30"/>
                    </a:lnTo>
                    <a:lnTo>
                      <a:pt x="19" y="27"/>
                    </a:lnTo>
                    <a:lnTo>
                      <a:pt x="19" y="25"/>
                    </a:lnTo>
                    <a:lnTo>
                      <a:pt x="18" y="23"/>
                    </a:lnTo>
                    <a:lnTo>
                      <a:pt x="18" y="21"/>
                    </a:lnTo>
                    <a:lnTo>
                      <a:pt x="19" y="21"/>
                    </a:lnTo>
                    <a:lnTo>
                      <a:pt x="19" y="20"/>
                    </a:lnTo>
                    <a:lnTo>
                      <a:pt x="19" y="18"/>
                    </a:lnTo>
                    <a:lnTo>
                      <a:pt x="19" y="16"/>
                    </a:lnTo>
                    <a:lnTo>
                      <a:pt x="19" y="14"/>
                    </a:lnTo>
                    <a:lnTo>
                      <a:pt x="18" y="14"/>
                    </a:lnTo>
                    <a:lnTo>
                      <a:pt x="16" y="13"/>
                    </a:lnTo>
                    <a:lnTo>
                      <a:pt x="14" y="13"/>
                    </a:lnTo>
                    <a:lnTo>
                      <a:pt x="12" y="13"/>
                    </a:lnTo>
                    <a:lnTo>
                      <a:pt x="9" y="9"/>
                    </a:lnTo>
                    <a:lnTo>
                      <a:pt x="7" y="9"/>
                    </a:lnTo>
                    <a:lnTo>
                      <a:pt x="7" y="6"/>
                    </a:lnTo>
                    <a:lnTo>
                      <a:pt x="6" y="6"/>
                    </a:lnTo>
                    <a:lnTo>
                      <a:pt x="2" y="7"/>
                    </a:lnTo>
                    <a:lnTo>
                      <a:pt x="0" y="7"/>
                    </a:lnTo>
                    <a:lnTo>
                      <a:pt x="0" y="6"/>
                    </a:lnTo>
                    <a:lnTo>
                      <a:pt x="2" y="0"/>
                    </a:lnTo>
                    <a:lnTo>
                      <a:pt x="4" y="0"/>
                    </a:lnTo>
                    <a:lnTo>
                      <a:pt x="7" y="2"/>
                    </a:lnTo>
                    <a:lnTo>
                      <a:pt x="9" y="4"/>
                    </a:lnTo>
                    <a:lnTo>
                      <a:pt x="11" y="7"/>
                    </a:lnTo>
                    <a:lnTo>
                      <a:pt x="12" y="9"/>
                    </a:lnTo>
                    <a:lnTo>
                      <a:pt x="14" y="9"/>
                    </a:lnTo>
                    <a:lnTo>
                      <a:pt x="18" y="9"/>
                    </a:lnTo>
                    <a:lnTo>
                      <a:pt x="28" y="16"/>
                    </a:lnTo>
                    <a:lnTo>
                      <a:pt x="32" y="18"/>
                    </a:lnTo>
                    <a:lnTo>
                      <a:pt x="33" y="18"/>
                    </a:lnTo>
                    <a:lnTo>
                      <a:pt x="35" y="18"/>
                    </a:lnTo>
                    <a:lnTo>
                      <a:pt x="37" y="16"/>
                    </a:lnTo>
                    <a:lnTo>
                      <a:pt x="40" y="13"/>
                    </a:lnTo>
                    <a:lnTo>
                      <a:pt x="46" y="9"/>
                    </a:lnTo>
                    <a:lnTo>
                      <a:pt x="47" y="9"/>
                    </a:lnTo>
                    <a:lnTo>
                      <a:pt x="49" y="11"/>
                    </a:lnTo>
                    <a:lnTo>
                      <a:pt x="51" y="14"/>
                    </a:lnTo>
                    <a:lnTo>
                      <a:pt x="51" y="18"/>
                    </a:lnTo>
                    <a:lnTo>
                      <a:pt x="49" y="20"/>
                    </a:lnTo>
                    <a:lnTo>
                      <a:pt x="44" y="21"/>
                    </a:lnTo>
                    <a:lnTo>
                      <a:pt x="40" y="20"/>
                    </a:lnTo>
                    <a:lnTo>
                      <a:pt x="37" y="21"/>
                    </a:lnTo>
                    <a:lnTo>
                      <a:pt x="33" y="27"/>
                    </a:lnTo>
                    <a:lnTo>
                      <a:pt x="32"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01" name="Freeform 12"/>
              <p:cNvSpPr>
                <a:spLocks/>
              </p:cNvSpPr>
              <p:nvPr/>
            </p:nvSpPr>
            <p:spPr bwMode="auto">
              <a:xfrm>
                <a:off x="3775076" y="3054350"/>
                <a:ext cx="11113" cy="7938"/>
              </a:xfrm>
              <a:custGeom>
                <a:avLst/>
                <a:gdLst>
                  <a:gd name="T0" fmla="*/ 3 w 7"/>
                  <a:gd name="T1" fmla="*/ 0 h 5"/>
                  <a:gd name="T2" fmla="*/ 5 w 7"/>
                  <a:gd name="T3" fmla="*/ 3 h 5"/>
                  <a:gd name="T4" fmla="*/ 7 w 7"/>
                  <a:gd name="T5" fmla="*/ 3 h 5"/>
                  <a:gd name="T6" fmla="*/ 7 w 7"/>
                  <a:gd name="T7" fmla="*/ 5 h 5"/>
                  <a:gd name="T8" fmla="*/ 0 w 7"/>
                  <a:gd name="T9" fmla="*/ 3 h 5"/>
                  <a:gd name="T10" fmla="*/ 0 w 7"/>
                  <a:gd name="T11" fmla="*/ 1 h 5"/>
                  <a:gd name="T12" fmla="*/ 2 w 7"/>
                  <a:gd name="T13" fmla="*/ 1 h 5"/>
                  <a:gd name="T14" fmla="*/ 3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3" y="0"/>
                    </a:moveTo>
                    <a:lnTo>
                      <a:pt x="5" y="3"/>
                    </a:lnTo>
                    <a:lnTo>
                      <a:pt x="7" y="3"/>
                    </a:lnTo>
                    <a:lnTo>
                      <a:pt x="7" y="5"/>
                    </a:lnTo>
                    <a:lnTo>
                      <a:pt x="0" y="3"/>
                    </a:lnTo>
                    <a:lnTo>
                      <a:pt x="0" y="1"/>
                    </a:lnTo>
                    <a:lnTo>
                      <a:pt x="2" y="1"/>
                    </a:lnTo>
                    <a:lnTo>
                      <a:pt x="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02" name="Freeform 13"/>
              <p:cNvSpPr>
                <a:spLocks/>
              </p:cNvSpPr>
              <p:nvPr/>
            </p:nvSpPr>
            <p:spPr bwMode="auto">
              <a:xfrm>
                <a:off x="3636963" y="2970213"/>
                <a:ext cx="88900" cy="66675"/>
              </a:xfrm>
              <a:custGeom>
                <a:avLst/>
                <a:gdLst>
                  <a:gd name="T0" fmla="*/ 50 w 56"/>
                  <a:gd name="T1" fmla="*/ 14 h 42"/>
                  <a:gd name="T2" fmla="*/ 47 w 56"/>
                  <a:gd name="T3" fmla="*/ 14 h 42"/>
                  <a:gd name="T4" fmla="*/ 50 w 56"/>
                  <a:gd name="T5" fmla="*/ 13 h 42"/>
                  <a:gd name="T6" fmla="*/ 45 w 56"/>
                  <a:gd name="T7" fmla="*/ 13 h 42"/>
                  <a:gd name="T8" fmla="*/ 42 w 56"/>
                  <a:gd name="T9" fmla="*/ 14 h 42"/>
                  <a:gd name="T10" fmla="*/ 40 w 56"/>
                  <a:gd name="T11" fmla="*/ 20 h 42"/>
                  <a:gd name="T12" fmla="*/ 43 w 56"/>
                  <a:gd name="T13" fmla="*/ 23 h 42"/>
                  <a:gd name="T14" fmla="*/ 56 w 56"/>
                  <a:gd name="T15" fmla="*/ 32 h 42"/>
                  <a:gd name="T16" fmla="*/ 52 w 56"/>
                  <a:gd name="T17" fmla="*/ 39 h 42"/>
                  <a:gd name="T18" fmla="*/ 49 w 56"/>
                  <a:gd name="T19" fmla="*/ 42 h 42"/>
                  <a:gd name="T20" fmla="*/ 42 w 56"/>
                  <a:gd name="T21" fmla="*/ 40 h 42"/>
                  <a:gd name="T22" fmla="*/ 36 w 56"/>
                  <a:gd name="T23" fmla="*/ 30 h 42"/>
                  <a:gd name="T24" fmla="*/ 26 w 56"/>
                  <a:gd name="T25" fmla="*/ 32 h 42"/>
                  <a:gd name="T26" fmla="*/ 21 w 56"/>
                  <a:gd name="T27" fmla="*/ 27 h 42"/>
                  <a:gd name="T28" fmla="*/ 17 w 56"/>
                  <a:gd name="T29" fmla="*/ 27 h 42"/>
                  <a:gd name="T30" fmla="*/ 10 w 56"/>
                  <a:gd name="T31" fmla="*/ 27 h 42"/>
                  <a:gd name="T32" fmla="*/ 10 w 56"/>
                  <a:gd name="T33" fmla="*/ 25 h 42"/>
                  <a:gd name="T34" fmla="*/ 14 w 56"/>
                  <a:gd name="T35" fmla="*/ 23 h 42"/>
                  <a:gd name="T36" fmla="*/ 14 w 56"/>
                  <a:gd name="T37" fmla="*/ 18 h 42"/>
                  <a:gd name="T38" fmla="*/ 1 w 56"/>
                  <a:gd name="T39" fmla="*/ 21 h 42"/>
                  <a:gd name="T40" fmla="*/ 0 w 56"/>
                  <a:gd name="T41" fmla="*/ 18 h 42"/>
                  <a:gd name="T42" fmla="*/ 5 w 56"/>
                  <a:gd name="T43" fmla="*/ 14 h 42"/>
                  <a:gd name="T44" fmla="*/ 10 w 56"/>
                  <a:gd name="T45" fmla="*/ 14 h 42"/>
                  <a:gd name="T46" fmla="*/ 14 w 56"/>
                  <a:gd name="T47" fmla="*/ 14 h 42"/>
                  <a:gd name="T48" fmla="*/ 17 w 56"/>
                  <a:gd name="T49" fmla="*/ 14 h 42"/>
                  <a:gd name="T50" fmla="*/ 19 w 56"/>
                  <a:gd name="T51" fmla="*/ 9 h 42"/>
                  <a:gd name="T52" fmla="*/ 21 w 56"/>
                  <a:gd name="T53" fmla="*/ 6 h 42"/>
                  <a:gd name="T54" fmla="*/ 26 w 56"/>
                  <a:gd name="T55" fmla="*/ 7 h 42"/>
                  <a:gd name="T56" fmla="*/ 35 w 56"/>
                  <a:gd name="T57" fmla="*/ 9 h 42"/>
                  <a:gd name="T58" fmla="*/ 38 w 56"/>
                  <a:gd name="T59" fmla="*/ 2 h 42"/>
                  <a:gd name="T60" fmla="*/ 43 w 56"/>
                  <a:gd name="T61" fmla="*/ 0 h 42"/>
                  <a:gd name="T62" fmla="*/ 47 w 56"/>
                  <a:gd name="T63" fmla="*/ 4 h 42"/>
                  <a:gd name="T64" fmla="*/ 54 w 56"/>
                  <a:gd name="T65" fmla="*/ 6 h 42"/>
                  <a:gd name="T66" fmla="*/ 56 w 56"/>
                  <a:gd name="T6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42">
                    <a:moveTo>
                      <a:pt x="56" y="9"/>
                    </a:moveTo>
                    <a:lnTo>
                      <a:pt x="50" y="14"/>
                    </a:lnTo>
                    <a:lnTo>
                      <a:pt x="47" y="16"/>
                    </a:lnTo>
                    <a:lnTo>
                      <a:pt x="47" y="14"/>
                    </a:lnTo>
                    <a:lnTo>
                      <a:pt x="49" y="14"/>
                    </a:lnTo>
                    <a:lnTo>
                      <a:pt x="50" y="13"/>
                    </a:lnTo>
                    <a:lnTo>
                      <a:pt x="50" y="11"/>
                    </a:lnTo>
                    <a:lnTo>
                      <a:pt x="45" y="13"/>
                    </a:lnTo>
                    <a:lnTo>
                      <a:pt x="43" y="14"/>
                    </a:lnTo>
                    <a:lnTo>
                      <a:pt x="42" y="14"/>
                    </a:lnTo>
                    <a:lnTo>
                      <a:pt x="40" y="16"/>
                    </a:lnTo>
                    <a:lnTo>
                      <a:pt x="40" y="20"/>
                    </a:lnTo>
                    <a:lnTo>
                      <a:pt x="42" y="23"/>
                    </a:lnTo>
                    <a:lnTo>
                      <a:pt x="43" y="23"/>
                    </a:lnTo>
                    <a:lnTo>
                      <a:pt x="50" y="27"/>
                    </a:lnTo>
                    <a:lnTo>
                      <a:pt x="56" y="32"/>
                    </a:lnTo>
                    <a:lnTo>
                      <a:pt x="56" y="33"/>
                    </a:lnTo>
                    <a:lnTo>
                      <a:pt x="52" y="39"/>
                    </a:lnTo>
                    <a:lnTo>
                      <a:pt x="49" y="40"/>
                    </a:lnTo>
                    <a:lnTo>
                      <a:pt x="49" y="42"/>
                    </a:lnTo>
                    <a:lnTo>
                      <a:pt x="45" y="42"/>
                    </a:lnTo>
                    <a:lnTo>
                      <a:pt x="42" y="40"/>
                    </a:lnTo>
                    <a:lnTo>
                      <a:pt x="36" y="33"/>
                    </a:lnTo>
                    <a:lnTo>
                      <a:pt x="36" y="30"/>
                    </a:lnTo>
                    <a:lnTo>
                      <a:pt x="35" y="30"/>
                    </a:lnTo>
                    <a:lnTo>
                      <a:pt x="26" y="32"/>
                    </a:lnTo>
                    <a:lnTo>
                      <a:pt x="26" y="30"/>
                    </a:lnTo>
                    <a:lnTo>
                      <a:pt x="21" y="27"/>
                    </a:lnTo>
                    <a:lnTo>
                      <a:pt x="19" y="27"/>
                    </a:lnTo>
                    <a:lnTo>
                      <a:pt x="17" y="27"/>
                    </a:lnTo>
                    <a:lnTo>
                      <a:pt x="14" y="28"/>
                    </a:lnTo>
                    <a:lnTo>
                      <a:pt x="10" y="27"/>
                    </a:lnTo>
                    <a:lnTo>
                      <a:pt x="8" y="27"/>
                    </a:lnTo>
                    <a:lnTo>
                      <a:pt x="10" y="25"/>
                    </a:lnTo>
                    <a:lnTo>
                      <a:pt x="10" y="23"/>
                    </a:lnTo>
                    <a:lnTo>
                      <a:pt x="14" y="23"/>
                    </a:lnTo>
                    <a:lnTo>
                      <a:pt x="14" y="20"/>
                    </a:lnTo>
                    <a:lnTo>
                      <a:pt x="14" y="18"/>
                    </a:lnTo>
                    <a:lnTo>
                      <a:pt x="7" y="20"/>
                    </a:lnTo>
                    <a:lnTo>
                      <a:pt x="1" y="21"/>
                    </a:lnTo>
                    <a:lnTo>
                      <a:pt x="0" y="21"/>
                    </a:lnTo>
                    <a:lnTo>
                      <a:pt x="0" y="18"/>
                    </a:lnTo>
                    <a:lnTo>
                      <a:pt x="1" y="16"/>
                    </a:lnTo>
                    <a:lnTo>
                      <a:pt x="5" y="14"/>
                    </a:lnTo>
                    <a:lnTo>
                      <a:pt x="7" y="14"/>
                    </a:lnTo>
                    <a:lnTo>
                      <a:pt x="10" y="14"/>
                    </a:lnTo>
                    <a:lnTo>
                      <a:pt x="12" y="14"/>
                    </a:lnTo>
                    <a:lnTo>
                      <a:pt x="14" y="14"/>
                    </a:lnTo>
                    <a:lnTo>
                      <a:pt x="15" y="14"/>
                    </a:lnTo>
                    <a:lnTo>
                      <a:pt x="17" y="14"/>
                    </a:lnTo>
                    <a:lnTo>
                      <a:pt x="21" y="11"/>
                    </a:lnTo>
                    <a:lnTo>
                      <a:pt x="19" y="9"/>
                    </a:lnTo>
                    <a:lnTo>
                      <a:pt x="21" y="7"/>
                    </a:lnTo>
                    <a:lnTo>
                      <a:pt x="21" y="6"/>
                    </a:lnTo>
                    <a:lnTo>
                      <a:pt x="22" y="6"/>
                    </a:lnTo>
                    <a:lnTo>
                      <a:pt x="26" y="7"/>
                    </a:lnTo>
                    <a:lnTo>
                      <a:pt x="29" y="11"/>
                    </a:lnTo>
                    <a:lnTo>
                      <a:pt x="35" y="9"/>
                    </a:lnTo>
                    <a:lnTo>
                      <a:pt x="36" y="4"/>
                    </a:lnTo>
                    <a:lnTo>
                      <a:pt x="38" y="2"/>
                    </a:lnTo>
                    <a:lnTo>
                      <a:pt x="42" y="0"/>
                    </a:lnTo>
                    <a:lnTo>
                      <a:pt x="43" y="0"/>
                    </a:lnTo>
                    <a:lnTo>
                      <a:pt x="45" y="2"/>
                    </a:lnTo>
                    <a:lnTo>
                      <a:pt x="47" y="4"/>
                    </a:lnTo>
                    <a:lnTo>
                      <a:pt x="50" y="7"/>
                    </a:lnTo>
                    <a:lnTo>
                      <a:pt x="54" y="6"/>
                    </a:lnTo>
                    <a:lnTo>
                      <a:pt x="54" y="7"/>
                    </a:lnTo>
                    <a:lnTo>
                      <a:pt x="56" y="7"/>
                    </a:lnTo>
                    <a:lnTo>
                      <a:pt x="56"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03" name="Freeform 14"/>
              <p:cNvSpPr>
                <a:spLocks/>
              </p:cNvSpPr>
              <p:nvPr/>
            </p:nvSpPr>
            <p:spPr bwMode="auto">
              <a:xfrm>
                <a:off x="3752851" y="3001963"/>
                <a:ext cx="25400" cy="26988"/>
              </a:xfrm>
              <a:custGeom>
                <a:avLst/>
                <a:gdLst>
                  <a:gd name="T0" fmla="*/ 5 w 16"/>
                  <a:gd name="T1" fmla="*/ 17 h 17"/>
                  <a:gd name="T2" fmla="*/ 2 w 16"/>
                  <a:gd name="T3" fmla="*/ 17 h 17"/>
                  <a:gd name="T4" fmla="*/ 2 w 16"/>
                  <a:gd name="T5" fmla="*/ 15 h 17"/>
                  <a:gd name="T6" fmla="*/ 0 w 16"/>
                  <a:gd name="T7" fmla="*/ 8 h 17"/>
                  <a:gd name="T8" fmla="*/ 0 w 16"/>
                  <a:gd name="T9" fmla="*/ 7 h 17"/>
                  <a:gd name="T10" fmla="*/ 2 w 16"/>
                  <a:gd name="T11" fmla="*/ 3 h 17"/>
                  <a:gd name="T12" fmla="*/ 4 w 16"/>
                  <a:gd name="T13" fmla="*/ 1 h 17"/>
                  <a:gd name="T14" fmla="*/ 5 w 16"/>
                  <a:gd name="T15" fmla="*/ 1 h 17"/>
                  <a:gd name="T16" fmla="*/ 9 w 16"/>
                  <a:gd name="T17" fmla="*/ 0 h 17"/>
                  <a:gd name="T18" fmla="*/ 12 w 16"/>
                  <a:gd name="T19" fmla="*/ 0 h 17"/>
                  <a:gd name="T20" fmla="*/ 16 w 16"/>
                  <a:gd name="T21" fmla="*/ 5 h 17"/>
                  <a:gd name="T22" fmla="*/ 12 w 16"/>
                  <a:gd name="T23" fmla="*/ 15 h 17"/>
                  <a:gd name="T24" fmla="*/ 10 w 16"/>
                  <a:gd name="T25" fmla="*/ 15 h 17"/>
                  <a:gd name="T26" fmla="*/ 9 w 16"/>
                  <a:gd name="T27" fmla="*/ 15 h 17"/>
                  <a:gd name="T28" fmla="*/ 7 w 16"/>
                  <a:gd name="T29" fmla="*/ 13 h 17"/>
                  <a:gd name="T30" fmla="*/ 5 w 16"/>
                  <a:gd name="T31" fmla="*/ 15 h 17"/>
                  <a:gd name="T32" fmla="*/ 5 w 16"/>
                  <a:gd name="T3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5" y="17"/>
                    </a:moveTo>
                    <a:lnTo>
                      <a:pt x="2" y="17"/>
                    </a:lnTo>
                    <a:lnTo>
                      <a:pt x="2" y="15"/>
                    </a:lnTo>
                    <a:lnTo>
                      <a:pt x="0" y="8"/>
                    </a:lnTo>
                    <a:lnTo>
                      <a:pt x="0" y="7"/>
                    </a:lnTo>
                    <a:lnTo>
                      <a:pt x="2" y="3"/>
                    </a:lnTo>
                    <a:lnTo>
                      <a:pt x="4" y="1"/>
                    </a:lnTo>
                    <a:lnTo>
                      <a:pt x="5" y="1"/>
                    </a:lnTo>
                    <a:lnTo>
                      <a:pt x="9" y="0"/>
                    </a:lnTo>
                    <a:lnTo>
                      <a:pt x="12" y="0"/>
                    </a:lnTo>
                    <a:lnTo>
                      <a:pt x="16" y="5"/>
                    </a:lnTo>
                    <a:lnTo>
                      <a:pt x="12" y="15"/>
                    </a:lnTo>
                    <a:lnTo>
                      <a:pt x="10" y="15"/>
                    </a:lnTo>
                    <a:lnTo>
                      <a:pt x="9" y="15"/>
                    </a:lnTo>
                    <a:lnTo>
                      <a:pt x="7" y="13"/>
                    </a:lnTo>
                    <a:lnTo>
                      <a:pt x="5" y="15"/>
                    </a:lnTo>
                    <a:lnTo>
                      <a:pt x="5" y="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04" name="Freeform 15"/>
              <p:cNvSpPr>
                <a:spLocks/>
              </p:cNvSpPr>
              <p:nvPr/>
            </p:nvSpPr>
            <p:spPr bwMode="auto">
              <a:xfrm>
                <a:off x="3924301" y="3167063"/>
                <a:ext cx="77788" cy="92075"/>
              </a:xfrm>
              <a:custGeom>
                <a:avLst/>
                <a:gdLst>
                  <a:gd name="T0" fmla="*/ 25 w 49"/>
                  <a:gd name="T1" fmla="*/ 30 h 58"/>
                  <a:gd name="T2" fmla="*/ 26 w 49"/>
                  <a:gd name="T3" fmla="*/ 32 h 58"/>
                  <a:gd name="T4" fmla="*/ 30 w 49"/>
                  <a:gd name="T5" fmla="*/ 37 h 58"/>
                  <a:gd name="T6" fmla="*/ 30 w 49"/>
                  <a:gd name="T7" fmla="*/ 39 h 58"/>
                  <a:gd name="T8" fmla="*/ 37 w 49"/>
                  <a:gd name="T9" fmla="*/ 44 h 58"/>
                  <a:gd name="T10" fmla="*/ 40 w 49"/>
                  <a:gd name="T11" fmla="*/ 46 h 58"/>
                  <a:gd name="T12" fmla="*/ 42 w 49"/>
                  <a:gd name="T13" fmla="*/ 49 h 58"/>
                  <a:gd name="T14" fmla="*/ 42 w 49"/>
                  <a:gd name="T15" fmla="*/ 51 h 58"/>
                  <a:gd name="T16" fmla="*/ 44 w 49"/>
                  <a:gd name="T17" fmla="*/ 53 h 58"/>
                  <a:gd name="T18" fmla="*/ 46 w 49"/>
                  <a:gd name="T19" fmla="*/ 54 h 58"/>
                  <a:gd name="T20" fmla="*/ 49 w 49"/>
                  <a:gd name="T21" fmla="*/ 58 h 58"/>
                  <a:gd name="T22" fmla="*/ 47 w 49"/>
                  <a:gd name="T23" fmla="*/ 58 h 58"/>
                  <a:gd name="T24" fmla="*/ 44 w 49"/>
                  <a:gd name="T25" fmla="*/ 56 h 58"/>
                  <a:gd name="T26" fmla="*/ 42 w 49"/>
                  <a:gd name="T27" fmla="*/ 56 h 58"/>
                  <a:gd name="T28" fmla="*/ 40 w 49"/>
                  <a:gd name="T29" fmla="*/ 53 h 58"/>
                  <a:gd name="T30" fmla="*/ 35 w 49"/>
                  <a:gd name="T31" fmla="*/ 49 h 58"/>
                  <a:gd name="T32" fmla="*/ 28 w 49"/>
                  <a:gd name="T33" fmla="*/ 44 h 58"/>
                  <a:gd name="T34" fmla="*/ 23 w 49"/>
                  <a:gd name="T35" fmla="*/ 39 h 58"/>
                  <a:gd name="T36" fmla="*/ 18 w 49"/>
                  <a:gd name="T37" fmla="*/ 35 h 58"/>
                  <a:gd name="T38" fmla="*/ 16 w 49"/>
                  <a:gd name="T39" fmla="*/ 33 h 58"/>
                  <a:gd name="T40" fmla="*/ 14 w 49"/>
                  <a:gd name="T41" fmla="*/ 30 h 58"/>
                  <a:gd name="T42" fmla="*/ 11 w 49"/>
                  <a:gd name="T43" fmla="*/ 23 h 58"/>
                  <a:gd name="T44" fmla="*/ 5 w 49"/>
                  <a:gd name="T45" fmla="*/ 19 h 58"/>
                  <a:gd name="T46" fmla="*/ 4 w 49"/>
                  <a:gd name="T47" fmla="*/ 19 h 58"/>
                  <a:gd name="T48" fmla="*/ 0 w 49"/>
                  <a:gd name="T49" fmla="*/ 14 h 58"/>
                  <a:gd name="T50" fmla="*/ 0 w 49"/>
                  <a:gd name="T51" fmla="*/ 12 h 58"/>
                  <a:gd name="T52" fmla="*/ 2 w 49"/>
                  <a:gd name="T53" fmla="*/ 7 h 58"/>
                  <a:gd name="T54" fmla="*/ 0 w 49"/>
                  <a:gd name="T55" fmla="*/ 5 h 58"/>
                  <a:gd name="T56" fmla="*/ 0 w 49"/>
                  <a:gd name="T57" fmla="*/ 4 h 58"/>
                  <a:gd name="T58" fmla="*/ 0 w 49"/>
                  <a:gd name="T59" fmla="*/ 2 h 58"/>
                  <a:gd name="T60" fmla="*/ 0 w 49"/>
                  <a:gd name="T61" fmla="*/ 0 h 58"/>
                  <a:gd name="T62" fmla="*/ 2 w 49"/>
                  <a:gd name="T63" fmla="*/ 0 h 58"/>
                  <a:gd name="T64" fmla="*/ 4 w 49"/>
                  <a:gd name="T65" fmla="*/ 4 h 58"/>
                  <a:gd name="T66" fmla="*/ 7 w 49"/>
                  <a:gd name="T67" fmla="*/ 9 h 58"/>
                  <a:gd name="T68" fmla="*/ 9 w 49"/>
                  <a:gd name="T69" fmla="*/ 14 h 58"/>
                  <a:gd name="T70" fmla="*/ 11 w 49"/>
                  <a:gd name="T71" fmla="*/ 16 h 58"/>
                  <a:gd name="T72" fmla="*/ 16 w 49"/>
                  <a:gd name="T73" fmla="*/ 18 h 58"/>
                  <a:gd name="T74" fmla="*/ 21 w 49"/>
                  <a:gd name="T75" fmla="*/ 19 h 58"/>
                  <a:gd name="T76" fmla="*/ 23 w 49"/>
                  <a:gd name="T77" fmla="*/ 19 h 58"/>
                  <a:gd name="T78" fmla="*/ 25 w 49"/>
                  <a:gd name="T79" fmla="*/ 21 h 58"/>
                  <a:gd name="T80" fmla="*/ 23 w 49"/>
                  <a:gd name="T81" fmla="*/ 23 h 58"/>
                  <a:gd name="T82" fmla="*/ 25 w 49"/>
                  <a:gd name="T8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58">
                    <a:moveTo>
                      <a:pt x="25" y="30"/>
                    </a:moveTo>
                    <a:lnTo>
                      <a:pt x="26" y="32"/>
                    </a:lnTo>
                    <a:lnTo>
                      <a:pt x="30" y="37"/>
                    </a:lnTo>
                    <a:lnTo>
                      <a:pt x="30" y="39"/>
                    </a:lnTo>
                    <a:lnTo>
                      <a:pt x="37" y="44"/>
                    </a:lnTo>
                    <a:lnTo>
                      <a:pt x="40" y="46"/>
                    </a:lnTo>
                    <a:lnTo>
                      <a:pt x="42" y="49"/>
                    </a:lnTo>
                    <a:lnTo>
                      <a:pt x="42" y="51"/>
                    </a:lnTo>
                    <a:lnTo>
                      <a:pt x="44" y="53"/>
                    </a:lnTo>
                    <a:lnTo>
                      <a:pt x="46" y="54"/>
                    </a:lnTo>
                    <a:lnTo>
                      <a:pt x="49" y="58"/>
                    </a:lnTo>
                    <a:lnTo>
                      <a:pt x="47" y="58"/>
                    </a:lnTo>
                    <a:lnTo>
                      <a:pt x="44" y="56"/>
                    </a:lnTo>
                    <a:lnTo>
                      <a:pt x="42" y="56"/>
                    </a:lnTo>
                    <a:lnTo>
                      <a:pt x="40" y="53"/>
                    </a:lnTo>
                    <a:lnTo>
                      <a:pt x="35" y="49"/>
                    </a:lnTo>
                    <a:lnTo>
                      <a:pt x="28" y="44"/>
                    </a:lnTo>
                    <a:lnTo>
                      <a:pt x="23" y="39"/>
                    </a:lnTo>
                    <a:lnTo>
                      <a:pt x="18" y="35"/>
                    </a:lnTo>
                    <a:lnTo>
                      <a:pt x="16" y="33"/>
                    </a:lnTo>
                    <a:lnTo>
                      <a:pt x="14" y="30"/>
                    </a:lnTo>
                    <a:lnTo>
                      <a:pt x="11" y="23"/>
                    </a:lnTo>
                    <a:lnTo>
                      <a:pt x="5" y="19"/>
                    </a:lnTo>
                    <a:lnTo>
                      <a:pt x="4" y="19"/>
                    </a:lnTo>
                    <a:lnTo>
                      <a:pt x="0" y="14"/>
                    </a:lnTo>
                    <a:lnTo>
                      <a:pt x="0" y="12"/>
                    </a:lnTo>
                    <a:lnTo>
                      <a:pt x="2" y="7"/>
                    </a:lnTo>
                    <a:lnTo>
                      <a:pt x="0" y="5"/>
                    </a:lnTo>
                    <a:lnTo>
                      <a:pt x="0" y="4"/>
                    </a:lnTo>
                    <a:lnTo>
                      <a:pt x="0" y="2"/>
                    </a:lnTo>
                    <a:lnTo>
                      <a:pt x="0" y="0"/>
                    </a:lnTo>
                    <a:lnTo>
                      <a:pt x="2" y="0"/>
                    </a:lnTo>
                    <a:lnTo>
                      <a:pt x="4" y="4"/>
                    </a:lnTo>
                    <a:lnTo>
                      <a:pt x="7" y="9"/>
                    </a:lnTo>
                    <a:lnTo>
                      <a:pt x="9" y="14"/>
                    </a:lnTo>
                    <a:lnTo>
                      <a:pt x="11" y="16"/>
                    </a:lnTo>
                    <a:lnTo>
                      <a:pt x="16" y="18"/>
                    </a:lnTo>
                    <a:lnTo>
                      <a:pt x="21" y="19"/>
                    </a:lnTo>
                    <a:lnTo>
                      <a:pt x="23" y="19"/>
                    </a:lnTo>
                    <a:lnTo>
                      <a:pt x="25" y="21"/>
                    </a:lnTo>
                    <a:lnTo>
                      <a:pt x="23" y="23"/>
                    </a:lnTo>
                    <a:lnTo>
                      <a:pt x="25" y="3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05" name="Freeform 16"/>
              <p:cNvSpPr>
                <a:spLocks/>
              </p:cNvSpPr>
              <p:nvPr/>
            </p:nvSpPr>
            <p:spPr bwMode="auto">
              <a:xfrm>
                <a:off x="4049713" y="3255963"/>
                <a:ext cx="34925" cy="22225"/>
              </a:xfrm>
              <a:custGeom>
                <a:avLst/>
                <a:gdLst>
                  <a:gd name="T0" fmla="*/ 3 w 22"/>
                  <a:gd name="T1" fmla="*/ 11 h 14"/>
                  <a:gd name="T2" fmla="*/ 0 w 22"/>
                  <a:gd name="T3" fmla="*/ 5 h 14"/>
                  <a:gd name="T4" fmla="*/ 0 w 22"/>
                  <a:gd name="T5" fmla="*/ 4 h 14"/>
                  <a:gd name="T6" fmla="*/ 3 w 22"/>
                  <a:gd name="T7" fmla="*/ 2 h 14"/>
                  <a:gd name="T8" fmla="*/ 10 w 22"/>
                  <a:gd name="T9" fmla="*/ 0 h 14"/>
                  <a:gd name="T10" fmla="*/ 17 w 22"/>
                  <a:gd name="T11" fmla="*/ 2 h 14"/>
                  <a:gd name="T12" fmla="*/ 19 w 22"/>
                  <a:gd name="T13" fmla="*/ 2 h 14"/>
                  <a:gd name="T14" fmla="*/ 21 w 22"/>
                  <a:gd name="T15" fmla="*/ 4 h 14"/>
                  <a:gd name="T16" fmla="*/ 22 w 22"/>
                  <a:gd name="T17" fmla="*/ 11 h 14"/>
                  <a:gd name="T18" fmla="*/ 22 w 22"/>
                  <a:gd name="T19" fmla="*/ 12 h 14"/>
                  <a:gd name="T20" fmla="*/ 22 w 22"/>
                  <a:gd name="T21" fmla="*/ 14 h 14"/>
                  <a:gd name="T22" fmla="*/ 21 w 22"/>
                  <a:gd name="T23" fmla="*/ 14 h 14"/>
                  <a:gd name="T24" fmla="*/ 12 w 22"/>
                  <a:gd name="T25" fmla="*/ 14 h 14"/>
                  <a:gd name="T26" fmla="*/ 3 w 22"/>
                  <a:gd name="T2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4">
                    <a:moveTo>
                      <a:pt x="3" y="11"/>
                    </a:moveTo>
                    <a:lnTo>
                      <a:pt x="0" y="5"/>
                    </a:lnTo>
                    <a:lnTo>
                      <a:pt x="0" y="4"/>
                    </a:lnTo>
                    <a:lnTo>
                      <a:pt x="3" y="2"/>
                    </a:lnTo>
                    <a:lnTo>
                      <a:pt x="10" y="0"/>
                    </a:lnTo>
                    <a:lnTo>
                      <a:pt x="17" y="2"/>
                    </a:lnTo>
                    <a:lnTo>
                      <a:pt x="19" y="2"/>
                    </a:lnTo>
                    <a:lnTo>
                      <a:pt x="21" y="4"/>
                    </a:lnTo>
                    <a:lnTo>
                      <a:pt x="22" y="11"/>
                    </a:lnTo>
                    <a:lnTo>
                      <a:pt x="22" y="12"/>
                    </a:lnTo>
                    <a:lnTo>
                      <a:pt x="22" y="14"/>
                    </a:lnTo>
                    <a:lnTo>
                      <a:pt x="21" y="14"/>
                    </a:lnTo>
                    <a:lnTo>
                      <a:pt x="12" y="14"/>
                    </a:lnTo>
                    <a:lnTo>
                      <a:pt x="3"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06" name="Freeform 17"/>
              <p:cNvSpPr>
                <a:spLocks/>
              </p:cNvSpPr>
              <p:nvPr/>
            </p:nvSpPr>
            <p:spPr bwMode="auto">
              <a:xfrm>
                <a:off x="3816351" y="3078163"/>
                <a:ext cx="144463" cy="88900"/>
              </a:xfrm>
              <a:custGeom>
                <a:avLst/>
                <a:gdLst>
                  <a:gd name="T0" fmla="*/ 87 w 91"/>
                  <a:gd name="T1" fmla="*/ 46 h 56"/>
                  <a:gd name="T2" fmla="*/ 77 w 91"/>
                  <a:gd name="T3" fmla="*/ 49 h 56"/>
                  <a:gd name="T4" fmla="*/ 75 w 91"/>
                  <a:gd name="T5" fmla="*/ 46 h 56"/>
                  <a:gd name="T6" fmla="*/ 70 w 91"/>
                  <a:gd name="T7" fmla="*/ 42 h 56"/>
                  <a:gd name="T8" fmla="*/ 68 w 91"/>
                  <a:gd name="T9" fmla="*/ 46 h 56"/>
                  <a:gd name="T10" fmla="*/ 68 w 91"/>
                  <a:gd name="T11" fmla="*/ 54 h 56"/>
                  <a:gd name="T12" fmla="*/ 65 w 91"/>
                  <a:gd name="T13" fmla="*/ 56 h 56"/>
                  <a:gd name="T14" fmla="*/ 65 w 91"/>
                  <a:gd name="T15" fmla="*/ 53 h 56"/>
                  <a:gd name="T16" fmla="*/ 60 w 91"/>
                  <a:gd name="T17" fmla="*/ 51 h 56"/>
                  <a:gd name="T18" fmla="*/ 54 w 91"/>
                  <a:gd name="T19" fmla="*/ 44 h 56"/>
                  <a:gd name="T20" fmla="*/ 51 w 91"/>
                  <a:gd name="T21" fmla="*/ 44 h 56"/>
                  <a:gd name="T22" fmla="*/ 46 w 91"/>
                  <a:gd name="T23" fmla="*/ 46 h 56"/>
                  <a:gd name="T24" fmla="*/ 40 w 91"/>
                  <a:gd name="T25" fmla="*/ 41 h 56"/>
                  <a:gd name="T26" fmla="*/ 37 w 91"/>
                  <a:gd name="T27" fmla="*/ 37 h 56"/>
                  <a:gd name="T28" fmla="*/ 28 w 91"/>
                  <a:gd name="T29" fmla="*/ 34 h 56"/>
                  <a:gd name="T30" fmla="*/ 26 w 91"/>
                  <a:gd name="T31" fmla="*/ 28 h 56"/>
                  <a:gd name="T32" fmla="*/ 18 w 91"/>
                  <a:gd name="T33" fmla="*/ 18 h 56"/>
                  <a:gd name="T34" fmla="*/ 14 w 91"/>
                  <a:gd name="T35" fmla="*/ 18 h 56"/>
                  <a:gd name="T36" fmla="*/ 7 w 91"/>
                  <a:gd name="T37" fmla="*/ 11 h 56"/>
                  <a:gd name="T38" fmla="*/ 0 w 91"/>
                  <a:gd name="T39" fmla="*/ 4 h 56"/>
                  <a:gd name="T40" fmla="*/ 0 w 91"/>
                  <a:gd name="T41" fmla="*/ 0 h 56"/>
                  <a:gd name="T42" fmla="*/ 9 w 91"/>
                  <a:gd name="T43" fmla="*/ 6 h 56"/>
                  <a:gd name="T44" fmla="*/ 12 w 91"/>
                  <a:gd name="T45" fmla="*/ 9 h 56"/>
                  <a:gd name="T46" fmla="*/ 12 w 91"/>
                  <a:gd name="T47" fmla="*/ 13 h 56"/>
                  <a:gd name="T48" fmla="*/ 19 w 91"/>
                  <a:gd name="T49" fmla="*/ 14 h 56"/>
                  <a:gd name="T50" fmla="*/ 23 w 91"/>
                  <a:gd name="T51" fmla="*/ 16 h 56"/>
                  <a:gd name="T52" fmla="*/ 26 w 91"/>
                  <a:gd name="T53" fmla="*/ 14 h 56"/>
                  <a:gd name="T54" fmla="*/ 30 w 91"/>
                  <a:gd name="T55" fmla="*/ 18 h 56"/>
                  <a:gd name="T56" fmla="*/ 32 w 91"/>
                  <a:gd name="T57" fmla="*/ 23 h 56"/>
                  <a:gd name="T58" fmla="*/ 42 w 91"/>
                  <a:gd name="T59" fmla="*/ 30 h 56"/>
                  <a:gd name="T60" fmla="*/ 47 w 91"/>
                  <a:gd name="T61" fmla="*/ 30 h 56"/>
                  <a:gd name="T62" fmla="*/ 51 w 91"/>
                  <a:gd name="T63" fmla="*/ 30 h 56"/>
                  <a:gd name="T64" fmla="*/ 54 w 91"/>
                  <a:gd name="T65" fmla="*/ 32 h 56"/>
                  <a:gd name="T66" fmla="*/ 58 w 91"/>
                  <a:gd name="T67" fmla="*/ 35 h 56"/>
                  <a:gd name="T68" fmla="*/ 58 w 91"/>
                  <a:gd name="T69" fmla="*/ 30 h 56"/>
                  <a:gd name="T70" fmla="*/ 61 w 91"/>
                  <a:gd name="T71" fmla="*/ 35 h 56"/>
                  <a:gd name="T72" fmla="*/ 65 w 91"/>
                  <a:gd name="T73" fmla="*/ 37 h 56"/>
                  <a:gd name="T74" fmla="*/ 72 w 91"/>
                  <a:gd name="T75" fmla="*/ 35 h 56"/>
                  <a:gd name="T76" fmla="*/ 70 w 91"/>
                  <a:gd name="T77" fmla="*/ 30 h 56"/>
                  <a:gd name="T78" fmla="*/ 68 w 91"/>
                  <a:gd name="T79" fmla="*/ 28 h 56"/>
                  <a:gd name="T80" fmla="*/ 66 w 91"/>
                  <a:gd name="T81" fmla="*/ 23 h 56"/>
                  <a:gd name="T82" fmla="*/ 68 w 91"/>
                  <a:gd name="T83" fmla="*/ 21 h 56"/>
                  <a:gd name="T84" fmla="*/ 70 w 91"/>
                  <a:gd name="T85" fmla="*/ 27 h 56"/>
                  <a:gd name="T86" fmla="*/ 73 w 91"/>
                  <a:gd name="T87" fmla="*/ 27 h 56"/>
                  <a:gd name="T88" fmla="*/ 77 w 91"/>
                  <a:gd name="T89" fmla="*/ 25 h 56"/>
                  <a:gd name="T90" fmla="*/ 79 w 91"/>
                  <a:gd name="T91" fmla="*/ 23 h 56"/>
                  <a:gd name="T92" fmla="*/ 89 w 91"/>
                  <a:gd name="T93" fmla="*/ 28 h 56"/>
                  <a:gd name="T94" fmla="*/ 89 w 91"/>
                  <a:gd name="T95"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1" h="56">
                    <a:moveTo>
                      <a:pt x="89" y="44"/>
                    </a:moveTo>
                    <a:lnTo>
                      <a:pt x="87" y="46"/>
                    </a:lnTo>
                    <a:lnTo>
                      <a:pt x="80" y="48"/>
                    </a:lnTo>
                    <a:lnTo>
                      <a:pt x="77" y="49"/>
                    </a:lnTo>
                    <a:lnTo>
                      <a:pt x="75" y="48"/>
                    </a:lnTo>
                    <a:lnTo>
                      <a:pt x="75" y="46"/>
                    </a:lnTo>
                    <a:lnTo>
                      <a:pt x="72" y="42"/>
                    </a:lnTo>
                    <a:lnTo>
                      <a:pt x="70" y="42"/>
                    </a:lnTo>
                    <a:lnTo>
                      <a:pt x="68" y="44"/>
                    </a:lnTo>
                    <a:lnTo>
                      <a:pt x="68" y="46"/>
                    </a:lnTo>
                    <a:lnTo>
                      <a:pt x="68" y="49"/>
                    </a:lnTo>
                    <a:lnTo>
                      <a:pt x="68" y="54"/>
                    </a:lnTo>
                    <a:lnTo>
                      <a:pt x="68" y="56"/>
                    </a:lnTo>
                    <a:lnTo>
                      <a:pt x="65" y="56"/>
                    </a:lnTo>
                    <a:lnTo>
                      <a:pt x="65" y="54"/>
                    </a:lnTo>
                    <a:lnTo>
                      <a:pt x="65" y="53"/>
                    </a:lnTo>
                    <a:lnTo>
                      <a:pt x="61" y="49"/>
                    </a:lnTo>
                    <a:lnTo>
                      <a:pt x="60" y="51"/>
                    </a:lnTo>
                    <a:lnTo>
                      <a:pt x="56" y="46"/>
                    </a:lnTo>
                    <a:lnTo>
                      <a:pt x="54" y="44"/>
                    </a:lnTo>
                    <a:lnTo>
                      <a:pt x="53" y="44"/>
                    </a:lnTo>
                    <a:lnTo>
                      <a:pt x="51" y="44"/>
                    </a:lnTo>
                    <a:lnTo>
                      <a:pt x="49" y="44"/>
                    </a:lnTo>
                    <a:lnTo>
                      <a:pt x="46" y="46"/>
                    </a:lnTo>
                    <a:lnTo>
                      <a:pt x="44" y="42"/>
                    </a:lnTo>
                    <a:lnTo>
                      <a:pt x="40" y="41"/>
                    </a:lnTo>
                    <a:lnTo>
                      <a:pt x="37" y="39"/>
                    </a:lnTo>
                    <a:lnTo>
                      <a:pt x="37" y="37"/>
                    </a:lnTo>
                    <a:lnTo>
                      <a:pt x="33" y="37"/>
                    </a:lnTo>
                    <a:lnTo>
                      <a:pt x="28" y="34"/>
                    </a:lnTo>
                    <a:lnTo>
                      <a:pt x="26" y="32"/>
                    </a:lnTo>
                    <a:lnTo>
                      <a:pt x="26" y="28"/>
                    </a:lnTo>
                    <a:lnTo>
                      <a:pt x="23" y="21"/>
                    </a:lnTo>
                    <a:lnTo>
                      <a:pt x="18" y="18"/>
                    </a:lnTo>
                    <a:lnTo>
                      <a:pt x="16" y="18"/>
                    </a:lnTo>
                    <a:lnTo>
                      <a:pt x="14" y="18"/>
                    </a:lnTo>
                    <a:lnTo>
                      <a:pt x="9" y="14"/>
                    </a:lnTo>
                    <a:lnTo>
                      <a:pt x="7" y="11"/>
                    </a:lnTo>
                    <a:lnTo>
                      <a:pt x="2" y="4"/>
                    </a:lnTo>
                    <a:lnTo>
                      <a:pt x="0" y="4"/>
                    </a:lnTo>
                    <a:lnTo>
                      <a:pt x="0" y="2"/>
                    </a:lnTo>
                    <a:lnTo>
                      <a:pt x="0" y="0"/>
                    </a:lnTo>
                    <a:lnTo>
                      <a:pt x="2" y="0"/>
                    </a:lnTo>
                    <a:lnTo>
                      <a:pt x="9" y="6"/>
                    </a:lnTo>
                    <a:lnTo>
                      <a:pt x="12" y="7"/>
                    </a:lnTo>
                    <a:lnTo>
                      <a:pt x="12" y="9"/>
                    </a:lnTo>
                    <a:lnTo>
                      <a:pt x="12" y="11"/>
                    </a:lnTo>
                    <a:lnTo>
                      <a:pt x="12" y="13"/>
                    </a:lnTo>
                    <a:lnTo>
                      <a:pt x="16" y="13"/>
                    </a:lnTo>
                    <a:lnTo>
                      <a:pt x="19" y="14"/>
                    </a:lnTo>
                    <a:lnTo>
                      <a:pt x="19" y="16"/>
                    </a:lnTo>
                    <a:lnTo>
                      <a:pt x="23" y="16"/>
                    </a:lnTo>
                    <a:lnTo>
                      <a:pt x="25" y="16"/>
                    </a:lnTo>
                    <a:lnTo>
                      <a:pt x="26" y="14"/>
                    </a:lnTo>
                    <a:lnTo>
                      <a:pt x="28" y="14"/>
                    </a:lnTo>
                    <a:lnTo>
                      <a:pt x="30" y="18"/>
                    </a:lnTo>
                    <a:lnTo>
                      <a:pt x="30" y="20"/>
                    </a:lnTo>
                    <a:lnTo>
                      <a:pt x="32" y="23"/>
                    </a:lnTo>
                    <a:lnTo>
                      <a:pt x="39" y="28"/>
                    </a:lnTo>
                    <a:lnTo>
                      <a:pt x="42" y="30"/>
                    </a:lnTo>
                    <a:lnTo>
                      <a:pt x="46" y="30"/>
                    </a:lnTo>
                    <a:lnTo>
                      <a:pt x="47" y="30"/>
                    </a:lnTo>
                    <a:lnTo>
                      <a:pt x="49" y="28"/>
                    </a:lnTo>
                    <a:lnTo>
                      <a:pt x="51" y="30"/>
                    </a:lnTo>
                    <a:lnTo>
                      <a:pt x="53" y="30"/>
                    </a:lnTo>
                    <a:lnTo>
                      <a:pt x="54" y="32"/>
                    </a:lnTo>
                    <a:lnTo>
                      <a:pt x="56" y="35"/>
                    </a:lnTo>
                    <a:lnTo>
                      <a:pt x="58" y="35"/>
                    </a:lnTo>
                    <a:lnTo>
                      <a:pt x="56" y="30"/>
                    </a:lnTo>
                    <a:lnTo>
                      <a:pt x="58" y="30"/>
                    </a:lnTo>
                    <a:lnTo>
                      <a:pt x="61" y="32"/>
                    </a:lnTo>
                    <a:lnTo>
                      <a:pt x="61" y="35"/>
                    </a:lnTo>
                    <a:lnTo>
                      <a:pt x="63" y="35"/>
                    </a:lnTo>
                    <a:lnTo>
                      <a:pt x="65" y="37"/>
                    </a:lnTo>
                    <a:lnTo>
                      <a:pt x="70" y="37"/>
                    </a:lnTo>
                    <a:lnTo>
                      <a:pt x="72" y="35"/>
                    </a:lnTo>
                    <a:lnTo>
                      <a:pt x="70" y="32"/>
                    </a:lnTo>
                    <a:lnTo>
                      <a:pt x="70" y="30"/>
                    </a:lnTo>
                    <a:lnTo>
                      <a:pt x="68" y="30"/>
                    </a:lnTo>
                    <a:lnTo>
                      <a:pt x="68" y="28"/>
                    </a:lnTo>
                    <a:lnTo>
                      <a:pt x="66" y="27"/>
                    </a:lnTo>
                    <a:lnTo>
                      <a:pt x="66" y="23"/>
                    </a:lnTo>
                    <a:lnTo>
                      <a:pt x="66" y="21"/>
                    </a:lnTo>
                    <a:lnTo>
                      <a:pt x="68" y="21"/>
                    </a:lnTo>
                    <a:lnTo>
                      <a:pt x="70" y="25"/>
                    </a:lnTo>
                    <a:lnTo>
                      <a:pt x="70" y="27"/>
                    </a:lnTo>
                    <a:lnTo>
                      <a:pt x="72" y="27"/>
                    </a:lnTo>
                    <a:lnTo>
                      <a:pt x="73" y="27"/>
                    </a:lnTo>
                    <a:lnTo>
                      <a:pt x="75" y="27"/>
                    </a:lnTo>
                    <a:lnTo>
                      <a:pt x="77" y="25"/>
                    </a:lnTo>
                    <a:lnTo>
                      <a:pt x="77" y="23"/>
                    </a:lnTo>
                    <a:lnTo>
                      <a:pt x="79" y="23"/>
                    </a:lnTo>
                    <a:lnTo>
                      <a:pt x="89" y="27"/>
                    </a:lnTo>
                    <a:lnTo>
                      <a:pt x="89" y="28"/>
                    </a:lnTo>
                    <a:lnTo>
                      <a:pt x="91" y="34"/>
                    </a:lnTo>
                    <a:lnTo>
                      <a:pt x="89" y="41"/>
                    </a:lnTo>
                    <a:lnTo>
                      <a:pt x="89" y="4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07" name="Freeform 18"/>
              <p:cNvSpPr>
                <a:spLocks/>
              </p:cNvSpPr>
              <p:nvPr/>
            </p:nvSpPr>
            <p:spPr bwMode="auto">
              <a:xfrm>
                <a:off x="4173538" y="3330575"/>
                <a:ext cx="17463" cy="14288"/>
              </a:xfrm>
              <a:custGeom>
                <a:avLst/>
                <a:gdLst>
                  <a:gd name="T0" fmla="*/ 6 w 11"/>
                  <a:gd name="T1" fmla="*/ 9 h 9"/>
                  <a:gd name="T2" fmla="*/ 4 w 11"/>
                  <a:gd name="T3" fmla="*/ 9 h 9"/>
                  <a:gd name="T4" fmla="*/ 2 w 11"/>
                  <a:gd name="T5" fmla="*/ 5 h 9"/>
                  <a:gd name="T6" fmla="*/ 0 w 11"/>
                  <a:gd name="T7" fmla="*/ 5 h 9"/>
                  <a:gd name="T8" fmla="*/ 2 w 11"/>
                  <a:gd name="T9" fmla="*/ 4 h 9"/>
                  <a:gd name="T10" fmla="*/ 4 w 11"/>
                  <a:gd name="T11" fmla="*/ 2 h 9"/>
                  <a:gd name="T12" fmla="*/ 6 w 11"/>
                  <a:gd name="T13" fmla="*/ 2 h 9"/>
                  <a:gd name="T14" fmla="*/ 7 w 11"/>
                  <a:gd name="T15" fmla="*/ 0 h 9"/>
                  <a:gd name="T16" fmla="*/ 9 w 11"/>
                  <a:gd name="T17" fmla="*/ 0 h 9"/>
                  <a:gd name="T18" fmla="*/ 11 w 11"/>
                  <a:gd name="T19" fmla="*/ 2 h 9"/>
                  <a:gd name="T20" fmla="*/ 11 w 11"/>
                  <a:gd name="T21" fmla="*/ 7 h 9"/>
                  <a:gd name="T22" fmla="*/ 7 w 11"/>
                  <a:gd name="T23" fmla="*/ 9 h 9"/>
                  <a:gd name="T24" fmla="*/ 6 w 11"/>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9">
                    <a:moveTo>
                      <a:pt x="6" y="9"/>
                    </a:moveTo>
                    <a:lnTo>
                      <a:pt x="4" y="9"/>
                    </a:lnTo>
                    <a:lnTo>
                      <a:pt x="2" y="5"/>
                    </a:lnTo>
                    <a:lnTo>
                      <a:pt x="0" y="5"/>
                    </a:lnTo>
                    <a:lnTo>
                      <a:pt x="2" y="4"/>
                    </a:lnTo>
                    <a:lnTo>
                      <a:pt x="4" y="2"/>
                    </a:lnTo>
                    <a:lnTo>
                      <a:pt x="6" y="2"/>
                    </a:lnTo>
                    <a:lnTo>
                      <a:pt x="7" y="0"/>
                    </a:lnTo>
                    <a:lnTo>
                      <a:pt x="9" y="0"/>
                    </a:lnTo>
                    <a:lnTo>
                      <a:pt x="11" y="2"/>
                    </a:lnTo>
                    <a:lnTo>
                      <a:pt x="11" y="7"/>
                    </a:lnTo>
                    <a:lnTo>
                      <a:pt x="7" y="9"/>
                    </a:lnTo>
                    <a:lnTo>
                      <a:pt x="6"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08" name="Freeform 19"/>
              <p:cNvSpPr>
                <a:spLocks/>
              </p:cNvSpPr>
              <p:nvPr/>
            </p:nvSpPr>
            <p:spPr bwMode="auto">
              <a:xfrm>
                <a:off x="4224338" y="3349625"/>
                <a:ext cx="38100" cy="22225"/>
              </a:xfrm>
              <a:custGeom>
                <a:avLst/>
                <a:gdLst>
                  <a:gd name="T0" fmla="*/ 21 w 24"/>
                  <a:gd name="T1" fmla="*/ 13 h 14"/>
                  <a:gd name="T2" fmla="*/ 15 w 24"/>
                  <a:gd name="T3" fmla="*/ 14 h 14"/>
                  <a:gd name="T4" fmla="*/ 14 w 24"/>
                  <a:gd name="T5" fmla="*/ 13 h 14"/>
                  <a:gd name="T6" fmla="*/ 12 w 24"/>
                  <a:gd name="T7" fmla="*/ 13 h 14"/>
                  <a:gd name="T8" fmla="*/ 12 w 24"/>
                  <a:gd name="T9" fmla="*/ 11 h 14"/>
                  <a:gd name="T10" fmla="*/ 10 w 24"/>
                  <a:gd name="T11" fmla="*/ 11 h 14"/>
                  <a:gd name="T12" fmla="*/ 7 w 24"/>
                  <a:gd name="T13" fmla="*/ 9 h 14"/>
                  <a:gd name="T14" fmla="*/ 3 w 24"/>
                  <a:gd name="T15" fmla="*/ 11 h 14"/>
                  <a:gd name="T16" fmla="*/ 1 w 24"/>
                  <a:gd name="T17" fmla="*/ 11 h 14"/>
                  <a:gd name="T18" fmla="*/ 0 w 24"/>
                  <a:gd name="T19" fmla="*/ 7 h 14"/>
                  <a:gd name="T20" fmla="*/ 3 w 24"/>
                  <a:gd name="T21" fmla="*/ 4 h 14"/>
                  <a:gd name="T22" fmla="*/ 7 w 24"/>
                  <a:gd name="T23" fmla="*/ 2 h 14"/>
                  <a:gd name="T24" fmla="*/ 8 w 24"/>
                  <a:gd name="T25" fmla="*/ 0 h 14"/>
                  <a:gd name="T26" fmla="*/ 15 w 24"/>
                  <a:gd name="T27" fmla="*/ 2 h 14"/>
                  <a:gd name="T28" fmla="*/ 21 w 24"/>
                  <a:gd name="T29" fmla="*/ 2 h 14"/>
                  <a:gd name="T30" fmla="*/ 22 w 24"/>
                  <a:gd name="T31" fmla="*/ 4 h 14"/>
                  <a:gd name="T32" fmla="*/ 22 w 24"/>
                  <a:gd name="T33" fmla="*/ 9 h 14"/>
                  <a:gd name="T34" fmla="*/ 24 w 24"/>
                  <a:gd name="T35" fmla="*/ 11 h 14"/>
                  <a:gd name="T36" fmla="*/ 22 w 24"/>
                  <a:gd name="T37" fmla="*/ 11 h 14"/>
                  <a:gd name="T38" fmla="*/ 22 w 24"/>
                  <a:gd name="T39" fmla="*/ 13 h 14"/>
                  <a:gd name="T40" fmla="*/ 21 w 24"/>
                  <a:gd name="T4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4">
                    <a:moveTo>
                      <a:pt x="21" y="13"/>
                    </a:moveTo>
                    <a:lnTo>
                      <a:pt x="15" y="14"/>
                    </a:lnTo>
                    <a:lnTo>
                      <a:pt x="14" y="13"/>
                    </a:lnTo>
                    <a:lnTo>
                      <a:pt x="12" y="13"/>
                    </a:lnTo>
                    <a:lnTo>
                      <a:pt x="12" y="11"/>
                    </a:lnTo>
                    <a:lnTo>
                      <a:pt x="10" y="11"/>
                    </a:lnTo>
                    <a:lnTo>
                      <a:pt x="7" y="9"/>
                    </a:lnTo>
                    <a:lnTo>
                      <a:pt x="3" y="11"/>
                    </a:lnTo>
                    <a:lnTo>
                      <a:pt x="1" y="11"/>
                    </a:lnTo>
                    <a:lnTo>
                      <a:pt x="0" y="7"/>
                    </a:lnTo>
                    <a:lnTo>
                      <a:pt x="3" y="4"/>
                    </a:lnTo>
                    <a:lnTo>
                      <a:pt x="7" y="2"/>
                    </a:lnTo>
                    <a:lnTo>
                      <a:pt x="8" y="0"/>
                    </a:lnTo>
                    <a:lnTo>
                      <a:pt x="15" y="2"/>
                    </a:lnTo>
                    <a:lnTo>
                      <a:pt x="21" y="2"/>
                    </a:lnTo>
                    <a:lnTo>
                      <a:pt x="22" y="4"/>
                    </a:lnTo>
                    <a:lnTo>
                      <a:pt x="22" y="9"/>
                    </a:lnTo>
                    <a:lnTo>
                      <a:pt x="24" y="11"/>
                    </a:lnTo>
                    <a:lnTo>
                      <a:pt x="22" y="11"/>
                    </a:lnTo>
                    <a:lnTo>
                      <a:pt x="22" y="13"/>
                    </a:lnTo>
                    <a:lnTo>
                      <a:pt x="21"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09" name="Freeform 20"/>
              <p:cNvSpPr>
                <a:spLocks/>
              </p:cNvSpPr>
              <p:nvPr/>
            </p:nvSpPr>
            <p:spPr bwMode="auto">
              <a:xfrm>
                <a:off x="4295776" y="3381375"/>
                <a:ext cx="17463" cy="15875"/>
              </a:xfrm>
              <a:custGeom>
                <a:avLst/>
                <a:gdLst>
                  <a:gd name="T0" fmla="*/ 5 w 11"/>
                  <a:gd name="T1" fmla="*/ 10 h 10"/>
                  <a:gd name="T2" fmla="*/ 4 w 11"/>
                  <a:gd name="T3" fmla="*/ 8 h 10"/>
                  <a:gd name="T4" fmla="*/ 0 w 11"/>
                  <a:gd name="T5" fmla="*/ 5 h 10"/>
                  <a:gd name="T6" fmla="*/ 0 w 11"/>
                  <a:gd name="T7" fmla="*/ 3 h 10"/>
                  <a:gd name="T8" fmla="*/ 7 w 11"/>
                  <a:gd name="T9" fmla="*/ 0 h 10"/>
                  <a:gd name="T10" fmla="*/ 9 w 11"/>
                  <a:gd name="T11" fmla="*/ 1 h 10"/>
                  <a:gd name="T12" fmla="*/ 11 w 11"/>
                  <a:gd name="T13" fmla="*/ 5 h 10"/>
                  <a:gd name="T14" fmla="*/ 11 w 11"/>
                  <a:gd name="T15" fmla="*/ 7 h 10"/>
                  <a:gd name="T16" fmla="*/ 9 w 11"/>
                  <a:gd name="T17" fmla="*/ 8 h 10"/>
                  <a:gd name="T18" fmla="*/ 5 w 11"/>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5" y="10"/>
                    </a:moveTo>
                    <a:lnTo>
                      <a:pt x="4" y="8"/>
                    </a:lnTo>
                    <a:lnTo>
                      <a:pt x="0" y="5"/>
                    </a:lnTo>
                    <a:lnTo>
                      <a:pt x="0" y="3"/>
                    </a:lnTo>
                    <a:lnTo>
                      <a:pt x="7" y="0"/>
                    </a:lnTo>
                    <a:lnTo>
                      <a:pt x="9" y="1"/>
                    </a:lnTo>
                    <a:lnTo>
                      <a:pt x="11" y="5"/>
                    </a:lnTo>
                    <a:lnTo>
                      <a:pt x="11" y="7"/>
                    </a:lnTo>
                    <a:lnTo>
                      <a:pt x="9" y="8"/>
                    </a:lnTo>
                    <a:lnTo>
                      <a:pt x="5"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10" name="Freeform 21"/>
              <p:cNvSpPr>
                <a:spLocks/>
              </p:cNvSpPr>
              <p:nvPr/>
            </p:nvSpPr>
            <p:spPr bwMode="auto">
              <a:xfrm>
                <a:off x="4321176" y="3382963"/>
                <a:ext cx="33338" cy="31750"/>
              </a:xfrm>
              <a:custGeom>
                <a:avLst/>
                <a:gdLst>
                  <a:gd name="T0" fmla="*/ 21 w 21"/>
                  <a:gd name="T1" fmla="*/ 16 h 20"/>
                  <a:gd name="T2" fmla="*/ 17 w 21"/>
                  <a:gd name="T3" fmla="*/ 18 h 20"/>
                  <a:gd name="T4" fmla="*/ 14 w 21"/>
                  <a:gd name="T5" fmla="*/ 20 h 20"/>
                  <a:gd name="T6" fmla="*/ 10 w 21"/>
                  <a:gd name="T7" fmla="*/ 18 h 20"/>
                  <a:gd name="T8" fmla="*/ 9 w 21"/>
                  <a:gd name="T9" fmla="*/ 11 h 20"/>
                  <a:gd name="T10" fmla="*/ 7 w 21"/>
                  <a:gd name="T11" fmla="*/ 9 h 20"/>
                  <a:gd name="T12" fmla="*/ 5 w 21"/>
                  <a:gd name="T13" fmla="*/ 9 h 20"/>
                  <a:gd name="T14" fmla="*/ 3 w 21"/>
                  <a:gd name="T15" fmla="*/ 9 h 20"/>
                  <a:gd name="T16" fmla="*/ 2 w 21"/>
                  <a:gd name="T17" fmla="*/ 9 h 20"/>
                  <a:gd name="T18" fmla="*/ 2 w 21"/>
                  <a:gd name="T19" fmla="*/ 7 h 20"/>
                  <a:gd name="T20" fmla="*/ 0 w 21"/>
                  <a:gd name="T21" fmla="*/ 6 h 20"/>
                  <a:gd name="T22" fmla="*/ 2 w 21"/>
                  <a:gd name="T23" fmla="*/ 2 h 20"/>
                  <a:gd name="T24" fmla="*/ 3 w 21"/>
                  <a:gd name="T25" fmla="*/ 0 h 20"/>
                  <a:gd name="T26" fmla="*/ 5 w 21"/>
                  <a:gd name="T27" fmla="*/ 0 h 20"/>
                  <a:gd name="T28" fmla="*/ 7 w 21"/>
                  <a:gd name="T29" fmla="*/ 0 h 20"/>
                  <a:gd name="T30" fmla="*/ 9 w 21"/>
                  <a:gd name="T31" fmla="*/ 2 h 20"/>
                  <a:gd name="T32" fmla="*/ 9 w 21"/>
                  <a:gd name="T33" fmla="*/ 6 h 20"/>
                  <a:gd name="T34" fmla="*/ 12 w 21"/>
                  <a:gd name="T35" fmla="*/ 7 h 20"/>
                  <a:gd name="T36" fmla="*/ 16 w 21"/>
                  <a:gd name="T37" fmla="*/ 7 h 20"/>
                  <a:gd name="T38" fmla="*/ 19 w 21"/>
                  <a:gd name="T39" fmla="*/ 7 h 20"/>
                  <a:gd name="T40" fmla="*/ 19 w 21"/>
                  <a:gd name="T41" fmla="*/ 9 h 20"/>
                  <a:gd name="T42" fmla="*/ 21 w 21"/>
                  <a:gd name="T43" fmla="*/ 11 h 20"/>
                  <a:gd name="T44" fmla="*/ 21 w 21"/>
                  <a:gd name="T4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0">
                    <a:moveTo>
                      <a:pt x="21" y="16"/>
                    </a:moveTo>
                    <a:lnTo>
                      <a:pt x="17" y="18"/>
                    </a:lnTo>
                    <a:lnTo>
                      <a:pt x="14" y="20"/>
                    </a:lnTo>
                    <a:lnTo>
                      <a:pt x="10" y="18"/>
                    </a:lnTo>
                    <a:lnTo>
                      <a:pt x="9" y="11"/>
                    </a:lnTo>
                    <a:lnTo>
                      <a:pt x="7" y="9"/>
                    </a:lnTo>
                    <a:lnTo>
                      <a:pt x="5" y="9"/>
                    </a:lnTo>
                    <a:lnTo>
                      <a:pt x="3" y="9"/>
                    </a:lnTo>
                    <a:lnTo>
                      <a:pt x="2" y="9"/>
                    </a:lnTo>
                    <a:lnTo>
                      <a:pt x="2" y="7"/>
                    </a:lnTo>
                    <a:lnTo>
                      <a:pt x="0" y="6"/>
                    </a:lnTo>
                    <a:lnTo>
                      <a:pt x="2" y="2"/>
                    </a:lnTo>
                    <a:lnTo>
                      <a:pt x="3" y="0"/>
                    </a:lnTo>
                    <a:lnTo>
                      <a:pt x="5" y="0"/>
                    </a:lnTo>
                    <a:lnTo>
                      <a:pt x="7" y="0"/>
                    </a:lnTo>
                    <a:lnTo>
                      <a:pt x="9" y="2"/>
                    </a:lnTo>
                    <a:lnTo>
                      <a:pt x="9" y="6"/>
                    </a:lnTo>
                    <a:lnTo>
                      <a:pt x="12" y="7"/>
                    </a:lnTo>
                    <a:lnTo>
                      <a:pt x="16" y="7"/>
                    </a:lnTo>
                    <a:lnTo>
                      <a:pt x="19" y="7"/>
                    </a:lnTo>
                    <a:lnTo>
                      <a:pt x="19" y="9"/>
                    </a:lnTo>
                    <a:lnTo>
                      <a:pt x="21" y="11"/>
                    </a:lnTo>
                    <a:lnTo>
                      <a:pt x="21"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11" name="Freeform 22"/>
              <p:cNvSpPr>
                <a:spLocks/>
              </p:cNvSpPr>
              <p:nvPr/>
            </p:nvSpPr>
            <p:spPr bwMode="auto">
              <a:xfrm>
                <a:off x="4324351" y="3367088"/>
                <a:ext cx="11113" cy="14288"/>
              </a:xfrm>
              <a:custGeom>
                <a:avLst/>
                <a:gdLst>
                  <a:gd name="T0" fmla="*/ 3 w 7"/>
                  <a:gd name="T1" fmla="*/ 9 h 9"/>
                  <a:gd name="T2" fmla="*/ 1 w 7"/>
                  <a:gd name="T3" fmla="*/ 7 h 9"/>
                  <a:gd name="T4" fmla="*/ 0 w 7"/>
                  <a:gd name="T5" fmla="*/ 5 h 9"/>
                  <a:gd name="T6" fmla="*/ 0 w 7"/>
                  <a:gd name="T7" fmla="*/ 2 h 9"/>
                  <a:gd name="T8" fmla="*/ 1 w 7"/>
                  <a:gd name="T9" fmla="*/ 2 h 9"/>
                  <a:gd name="T10" fmla="*/ 3 w 7"/>
                  <a:gd name="T11" fmla="*/ 0 h 9"/>
                  <a:gd name="T12" fmla="*/ 5 w 7"/>
                  <a:gd name="T13" fmla="*/ 0 h 9"/>
                  <a:gd name="T14" fmla="*/ 7 w 7"/>
                  <a:gd name="T15" fmla="*/ 2 h 9"/>
                  <a:gd name="T16" fmla="*/ 7 w 7"/>
                  <a:gd name="T17" fmla="*/ 3 h 9"/>
                  <a:gd name="T18" fmla="*/ 7 w 7"/>
                  <a:gd name="T19" fmla="*/ 5 h 9"/>
                  <a:gd name="T20" fmla="*/ 7 w 7"/>
                  <a:gd name="T21" fmla="*/ 7 h 9"/>
                  <a:gd name="T22" fmla="*/ 5 w 7"/>
                  <a:gd name="T23" fmla="*/ 9 h 9"/>
                  <a:gd name="T24" fmla="*/ 3 w 7"/>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9">
                    <a:moveTo>
                      <a:pt x="3" y="9"/>
                    </a:moveTo>
                    <a:lnTo>
                      <a:pt x="1" y="7"/>
                    </a:lnTo>
                    <a:lnTo>
                      <a:pt x="0" y="5"/>
                    </a:lnTo>
                    <a:lnTo>
                      <a:pt x="0" y="2"/>
                    </a:lnTo>
                    <a:lnTo>
                      <a:pt x="1" y="2"/>
                    </a:lnTo>
                    <a:lnTo>
                      <a:pt x="3" y="0"/>
                    </a:lnTo>
                    <a:lnTo>
                      <a:pt x="5" y="0"/>
                    </a:lnTo>
                    <a:lnTo>
                      <a:pt x="7" y="2"/>
                    </a:lnTo>
                    <a:lnTo>
                      <a:pt x="7" y="3"/>
                    </a:lnTo>
                    <a:lnTo>
                      <a:pt x="7" y="5"/>
                    </a:lnTo>
                    <a:lnTo>
                      <a:pt x="7" y="7"/>
                    </a:lnTo>
                    <a:lnTo>
                      <a:pt x="5" y="9"/>
                    </a:lnTo>
                    <a:lnTo>
                      <a:pt x="3"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12" name="Freeform 23"/>
              <p:cNvSpPr>
                <a:spLocks/>
              </p:cNvSpPr>
              <p:nvPr/>
            </p:nvSpPr>
            <p:spPr bwMode="auto">
              <a:xfrm>
                <a:off x="4362451" y="3381375"/>
                <a:ext cx="14288" cy="11113"/>
              </a:xfrm>
              <a:custGeom>
                <a:avLst/>
                <a:gdLst>
                  <a:gd name="T0" fmla="*/ 2 w 9"/>
                  <a:gd name="T1" fmla="*/ 7 h 7"/>
                  <a:gd name="T2" fmla="*/ 0 w 9"/>
                  <a:gd name="T3" fmla="*/ 7 h 7"/>
                  <a:gd name="T4" fmla="*/ 0 w 9"/>
                  <a:gd name="T5" fmla="*/ 5 h 7"/>
                  <a:gd name="T6" fmla="*/ 0 w 9"/>
                  <a:gd name="T7" fmla="*/ 3 h 7"/>
                  <a:gd name="T8" fmla="*/ 0 w 9"/>
                  <a:gd name="T9" fmla="*/ 1 h 7"/>
                  <a:gd name="T10" fmla="*/ 5 w 9"/>
                  <a:gd name="T11" fmla="*/ 0 h 7"/>
                  <a:gd name="T12" fmla="*/ 9 w 9"/>
                  <a:gd name="T13" fmla="*/ 0 h 7"/>
                  <a:gd name="T14" fmla="*/ 9 w 9"/>
                  <a:gd name="T15" fmla="*/ 1 h 7"/>
                  <a:gd name="T16" fmla="*/ 9 w 9"/>
                  <a:gd name="T17" fmla="*/ 3 h 7"/>
                  <a:gd name="T18" fmla="*/ 7 w 9"/>
                  <a:gd name="T19" fmla="*/ 5 h 7"/>
                  <a:gd name="T20" fmla="*/ 2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2" y="7"/>
                    </a:moveTo>
                    <a:lnTo>
                      <a:pt x="0" y="7"/>
                    </a:lnTo>
                    <a:lnTo>
                      <a:pt x="0" y="5"/>
                    </a:lnTo>
                    <a:lnTo>
                      <a:pt x="0" y="3"/>
                    </a:lnTo>
                    <a:lnTo>
                      <a:pt x="0" y="1"/>
                    </a:lnTo>
                    <a:lnTo>
                      <a:pt x="5" y="0"/>
                    </a:lnTo>
                    <a:lnTo>
                      <a:pt x="9" y="0"/>
                    </a:lnTo>
                    <a:lnTo>
                      <a:pt x="9" y="1"/>
                    </a:lnTo>
                    <a:lnTo>
                      <a:pt x="9" y="3"/>
                    </a:lnTo>
                    <a:lnTo>
                      <a:pt x="7" y="5"/>
                    </a:lnTo>
                    <a:lnTo>
                      <a:pt x="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13" name="Freeform 24"/>
              <p:cNvSpPr>
                <a:spLocks/>
              </p:cNvSpPr>
              <p:nvPr/>
            </p:nvSpPr>
            <p:spPr bwMode="auto">
              <a:xfrm>
                <a:off x="4392613" y="3419475"/>
                <a:ext cx="193675" cy="49213"/>
              </a:xfrm>
              <a:custGeom>
                <a:avLst/>
                <a:gdLst>
                  <a:gd name="T0" fmla="*/ 121 w 122"/>
                  <a:gd name="T1" fmla="*/ 21 h 31"/>
                  <a:gd name="T2" fmla="*/ 122 w 122"/>
                  <a:gd name="T3" fmla="*/ 23 h 31"/>
                  <a:gd name="T4" fmla="*/ 121 w 122"/>
                  <a:gd name="T5" fmla="*/ 24 h 31"/>
                  <a:gd name="T6" fmla="*/ 117 w 122"/>
                  <a:gd name="T7" fmla="*/ 24 h 31"/>
                  <a:gd name="T8" fmla="*/ 112 w 122"/>
                  <a:gd name="T9" fmla="*/ 26 h 31"/>
                  <a:gd name="T10" fmla="*/ 110 w 122"/>
                  <a:gd name="T11" fmla="*/ 28 h 31"/>
                  <a:gd name="T12" fmla="*/ 108 w 122"/>
                  <a:gd name="T13" fmla="*/ 31 h 31"/>
                  <a:gd name="T14" fmla="*/ 105 w 122"/>
                  <a:gd name="T15" fmla="*/ 31 h 31"/>
                  <a:gd name="T16" fmla="*/ 96 w 122"/>
                  <a:gd name="T17" fmla="*/ 30 h 31"/>
                  <a:gd name="T18" fmla="*/ 91 w 122"/>
                  <a:gd name="T19" fmla="*/ 30 h 31"/>
                  <a:gd name="T20" fmla="*/ 79 w 122"/>
                  <a:gd name="T21" fmla="*/ 26 h 31"/>
                  <a:gd name="T22" fmla="*/ 75 w 122"/>
                  <a:gd name="T23" fmla="*/ 24 h 31"/>
                  <a:gd name="T24" fmla="*/ 72 w 122"/>
                  <a:gd name="T25" fmla="*/ 24 h 31"/>
                  <a:gd name="T26" fmla="*/ 65 w 122"/>
                  <a:gd name="T27" fmla="*/ 28 h 31"/>
                  <a:gd name="T28" fmla="*/ 60 w 122"/>
                  <a:gd name="T29" fmla="*/ 30 h 31"/>
                  <a:gd name="T30" fmla="*/ 54 w 122"/>
                  <a:gd name="T31" fmla="*/ 30 h 31"/>
                  <a:gd name="T32" fmla="*/ 51 w 122"/>
                  <a:gd name="T33" fmla="*/ 31 h 31"/>
                  <a:gd name="T34" fmla="*/ 46 w 122"/>
                  <a:gd name="T35" fmla="*/ 31 h 31"/>
                  <a:gd name="T36" fmla="*/ 42 w 122"/>
                  <a:gd name="T37" fmla="*/ 28 h 31"/>
                  <a:gd name="T38" fmla="*/ 32 w 122"/>
                  <a:gd name="T39" fmla="*/ 30 h 31"/>
                  <a:gd name="T40" fmla="*/ 23 w 122"/>
                  <a:gd name="T41" fmla="*/ 26 h 31"/>
                  <a:gd name="T42" fmla="*/ 4 w 122"/>
                  <a:gd name="T43" fmla="*/ 24 h 31"/>
                  <a:gd name="T44" fmla="*/ 5 w 122"/>
                  <a:gd name="T45" fmla="*/ 21 h 31"/>
                  <a:gd name="T46" fmla="*/ 9 w 122"/>
                  <a:gd name="T47" fmla="*/ 23 h 31"/>
                  <a:gd name="T48" fmla="*/ 12 w 122"/>
                  <a:gd name="T49" fmla="*/ 23 h 31"/>
                  <a:gd name="T50" fmla="*/ 33 w 122"/>
                  <a:gd name="T51" fmla="*/ 18 h 31"/>
                  <a:gd name="T52" fmla="*/ 39 w 122"/>
                  <a:gd name="T53" fmla="*/ 16 h 31"/>
                  <a:gd name="T54" fmla="*/ 39 w 122"/>
                  <a:gd name="T55" fmla="*/ 12 h 31"/>
                  <a:gd name="T56" fmla="*/ 42 w 122"/>
                  <a:gd name="T57" fmla="*/ 9 h 31"/>
                  <a:gd name="T58" fmla="*/ 44 w 122"/>
                  <a:gd name="T59" fmla="*/ 7 h 31"/>
                  <a:gd name="T60" fmla="*/ 60 w 122"/>
                  <a:gd name="T61" fmla="*/ 7 h 31"/>
                  <a:gd name="T62" fmla="*/ 63 w 122"/>
                  <a:gd name="T63" fmla="*/ 12 h 31"/>
                  <a:gd name="T64" fmla="*/ 67 w 122"/>
                  <a:gd name="T65" fmla="*/ 12 h 31"/>
                  <a:gd name="T66" fmla="*/ 70 w 122"/>
                  <a:gd name="T67" fmla="*/ 16 h 31"/>
                  <a:gd name="T68" fmla="*/ 74 w 122"/>
                  <a:gd name="T69" fmla="*/ 19 h 31"/>
                  <a:gd name="T70" fmla="*/ 77 w 122"/>
                  <a:gd name="T71" fmla="*/ 12 h 31"/>
                  <a:gd name="T72" fmla="*/ 86 w 122"/>
                  <a:gd name="T73" fmla="*/ 2 h 31"/>
                  <a:gd name="T74" fmla="*/ 93 w 122"/>
                  <a:gd name="T75" fmla="*/ 2 h 31"/>
                  <a:gd name="T76" fmla="*/ 100 w 122"/>
                  <a:gd name="T77" fmla="*/ 2 h 31"/>
                  <a:gd name="T78" fmla="*/ 107 w 122"/>
                  <a:gd name="T79" fmla="*/ 4 h 31"/>
                  <a:gd name="T80" fmla="*/ 115 w 122"/>
                  <a:gd name="T81" fmla="*/ 11 h 31"/>
                  <a:gd name="T82" fmla="*/ 115 w 122"/>
                  <a:gd name="T8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31">
                    <a:moveTo>
                      <a:pt x="117" y="18"/>
                    </a:moveTo>
                    <a:lnTo>
                      <a:pt x="121" y="21"/>
                    </a:lnTo>
                    <a:lnTo>
                      <a:pt x="122" y="21"/>
                    </a:lnTo>
                    <a:lnTo>
                      <a:pt x="122" y="23"/>
                    </a:lnTo>
                    <a:lnTo>
                      <a:pt x="121" y="23"/>
                    </a:lnTo>
                    <a:lnTo>
                      <a:pt x="121" y="24"/>
                    </a:lnTo>
                    <a:lnTo>
                      <a:pt x="119" y="24"/>
                    </a:lnTo>
                    <a:lnTo>
                      <a:pt x="117" y="24"/>
                    </a:lnTo>
                    <a:lnTo>
                      <a:pt x="114" y="24"/>
                    </a:lnTo>
                    <a:lnTo>
                      <a:pt x="112" y="26"/>
                    </a:lnTo>
                    <a:lnTo>
                      <a:pt x="110" y="26"/>
                    </a:lnTo>
                    <a:lnTo>
                      <a:pt x="110" y="28"/>
                    </a:lnTo>
                    <a:lnTo>
                      <a:pt x="110" y="30"/>
                    </a:lnTo>
                    <a:lnTo>
                      <a:pt x="108" y="31"/>
                    </a:lnTo>
                    <a:lnTo>
                      <a:pt x="107" y="31"/>
                    </a:lnTo>
                    <a:lnTo>
                      <a:pt x="105" y="31"/>
                    </a:lnTo>
                    <a:lnTo>
                      <a:pt x="98" y="30"/>
                    </a:lnTo>
                    <a:lnTo>
                      <a:pt x="96" y="30"/>
                    </a:lnTo>
                    <a:lnTo>
                      <a:pt x="94" y="30"/>
                    </a:lnTo>
                    <a:lnTo>
                      <a:pt x="91" y="30"/>
                    </a:lnTo>
                    <a:lnTo>
                      <a:pt x="82" y="28"/>
                    </a:lnTo>
                    <a:lnTo>
                      <a:pt x="79" y="26"/>
                    </a:lnTo>
                    <a:lnTo>
                      <a:pt x="79" y="24"/>
                    </a:lnTo>
                    <a:lnTo>
                      <a:pt x="75" y="24"/>
                    </a:lnTo>
                    <a:lnTo>
                      <a:pt x="74" y="24"/>
                    </a:lnTo>
                    <a:lnTo>
                      <a:pt x="72" y="24"/>
                    </a:lnTo>
                    <a:lnTo>
                      <a:pt x="67" y="26"/>
                    </a:lnTo>
                    <a:lnTo>
                      <a:pt x="65" y="28"/>
                    </a:lnTo>
                    <a:lnTo>
                      <a:pt x="61" y="30"/>
                    </a:lnTo>
                    <a:lnTo>
                      <a:pt x="60" y="30"/>
                    </a:lnTo>
                    <a:lnTo>
                      <a:pt x="58" y="30"/>
                    </a:lnTo>
                    <a:lnTo>
                      <a:pt x="54" y="30"/>
                    </a:lnTo>
                    <a:lnTo>
                      <a:pt x="53" y="31"/>
                    </a:lnTo>
                    <a:lnTo>
                      <a:pt x="51" y="31"/>
                    </a:lnTo>
                    <a:lnTo>
                      <a:pt x="47" y="31"/>
                    </a:lnTo>
                    <a:lnTo>
                      <a:pt x="46" y="31"/>
                    </a:lnTo>
                    <a:lnTo>
                      <a:pt x="44" y="30"/>
                    </a:lnTo>
                    <a:lnTo>
                      <a:pt x="42" y="28"/>
                    </a:lnTo>
                    <a:lnTo>
                      <a:pt x="39" y="30"/>
                    </a:lnTo>
                    <a:lnTo>
                      <a:pt x="32" y="30"/>
                    </a:lnTo>
                    <a:lnTo>
                      <a:pt x="28" y="28"/>
                    </a:lnTo>
                    <a:lnTo>
                      <a:pt x="23" y="26"/>
                    </a:lnTo>
                    <a:lnTo>
                      <a:pt x="14" y="26"/>
                    </a:lnTo>
                    <a:lnTo>
                      <a:pt x="4" y="24"/>
                    </a:lnTo>
                    <a:lnTo>
                      <a:pt x="0" y="23"/>
                    </a:lnTo>
                    <a:lnTo>
                      <a:pt x="5" y="21"/>
                    </a:lnTo>
                    <a:lnTo>
                      <a:pt x="7" y="21"/>
                    </a:lnTo>
                    <a:lnTo>
                      <a:pt x="9" y="23"/>
                    </a:lnTo>
                    <a:lnTo>
                      <a:pt x="11" y="24"/>
                    </a:lnTo>
                    <a:lnTo>
                      <a:pt x="12" y="23"/>
                    </a:lnTo>
                    <a:lnTo>
                      <a:pt x="25" y="21"/>
                    </a:lnTo>
                    <a:lnTo>
                      <a:pt x="33" y="18"/>
                    </a:lnTo>
                    <a:lnTo>
                      <a:pt x="37" y="16"/>
                    </a:lnTo>
                    <a:lnTo>
                      <a:pt x="39" y="16"/>
                    </a:lnTo>
                    <a:lnTo>
                      <a:pt x="39" y="14"/>
                    </a:lnTo>
                    <a:lnTo>
                      <a:pt x="39" y="12"/>
                    </a:lnTo>
                    <a:lnTo>
                      <a:pt x="39" y="11"/>
                    </a:lnTo>
                    <a:lnTo>
                      <a:pt x="42" y="9"/>
                    </a:lnTo>
                    <a:lnTo>
                      <a:pt x="42" y="7"/>
                    </a:lnTo>
                    <a:lnTo>
                      <a:pt x="44" y="7"/>
                    </a:lnTo>
                    <a:lnTo>
                      <a:pt x="47" y="7"/>
                    </a:lnTo>
                    <a:lnTo>
                      <a:pt x="60" y="7"/>
                    </a:lnTo>
                    <a:lnTo>
                      <a:pt x="63" y="11"/>
                    </a:lnTo>
                    <a:lnTo>
                      <a:pt x="63" y="12"/>
                    </a:lnTo>
                    <a:lnTo>
                      <a:pt x="65" y="12"/>
                    </a:lnTo>
                    <a:lnTo>
                      <a:pt x="67" y="12"/>
                    </a:lnTo>
                    <a:lnTo>
                      <a:pt x="68" y="14"/>
                    </a:lnTo>
                    <a:lnTo>
                      <a:pt x="70" y="16"/>
                    </a:lnTo>
                    <a:lnTo>
                      <a:pt x="72" y="19"/>
                    </a:lnTo>
                    <a:lnTo>
                      <a:pt x="74" y="19"/>
                    </a:lnTo>
                    <a:lnTo>
                      <a:pt x="77" y="14"/>
                    </a:lnTo>
                    <a:lnTo>
                      <a:pt x="77" y="12"/>
                    </a:lnTo>
                    <a:lnTo>
                      <a:pt x="77" y="9"/>
                    </a:lnTo>
                    <a:lnTo>
                      <a:pt x="86" y="2"/>
                    </a:lnTo>
                    <a:lnTo>
                      <a:pt x="91" y="0"/>
                    </a:lnTo>
                    <a:lnTo>
                      <a:pt x="93" y="2"/>
                    </a:lnTo>
                    <a:lnTo>
                      <a:pt x="94" y="2"/>
                    </a:lnTo>
                    <a:lnTo>
                      <a:pt x="100" y="2"/>
                    </a:lnTo>
                    <a:lnTo>
                      <a:pt x="103" y="2"/>
                    </a:lnTo>
                    <a:lnTo>
                      <a:pt x="107" y="4"/>
                    </a:lnTo>
                    <a:lnTo>
                      <a:pt x="115" y="9"/>
                    </a:lnTo>
                    <a:lnTo>
                      <a:pt x="115" y="11"/>
                    </a:lnTo>
                    <a:lnTo>
                      <a:pt x="115" y="12"/>
                    </a:lnTo>
                    <a:lnTo>
                      <a:pt x="115" y="14"/>
                    </a:lnTo>
                    <a:lnTo>
                      <a:pt x="117"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14" name="Freeform 25"/>
              <p:cNvSpPr>
                <a:spLocks/>
              </p:cNvSpPr>
              <p:nvPr/>
            </p:nvSpPr>
            <p:spPr bwMode="auto">
              <a:xfrm>
                <a:off x="4552951" y="3449638"/>
                <a:ext cx="207963" cy="92075"/>
              </a:xfrm>
              <a:custGeom>
                <a:avLst/>
                <a:gdLst>
                  <a:gd name="T0" fmla="*/ 116 w 131"/>
                  <a:gd name="T1" fmla="*/ 16 h 58"/>
                  <a:gd name="T2" fmla="*/ 112 w 131"/>
                  <a:gd name="T3" fmla="*/ 18 h 58"/>
                  <a:gd name="T4" fmla="*/ 109 w 131"/>
                  <a:gd name="T5" fmla="*/ 25 h 58"/>
                  <a:gd name="T6" fmla="*/ 114 w 131"/>
                  <a:gd name="T7" fmla="*/ 28 h 58"/>
                  <a:gd name="T8" fmla="*/ 123 w 131"/>
                  <a:gd name="T9" fmla="*/ 25 h 58"/>
                  <a:gd name="T10" fmla="*/ 128 w 131"/>
                  <a:gd name="T11" fmla="*/ 26 h 58"/>
                  <a:gd name="T12" fmla="*/ 131 w 131"/>
                  <a:gd name="T13" fmla="*/ 32 h 58"/>
                  <a:gd name="T14" fmla="*/ 130 w 131"/>
                  <a:gd name="T15" fmla="*/ 39 h 58"/>
                  <a:gd name="T16" fmla="*/ 121 w 131"/>
                  <a:gd name="T17" fmla="*/ 39 h 58"/>
                  <a:gd name="T18" fmla="*/ 112 w 131"/>
                  <a:gd name="T19" fmla="*/ 40 h 58"/>
                  <a:gd name="T20" fmla="*/ 98 w 131"/>
                  <a:gd name="T21" fmla="*/ 40 h 58"/>
                  <a:gd name="T22" fmla="*/ 103 w 131"/>
                  <a:gd name="T23" fmla="*/ 42 h 58"/>
                  <a:gd name="T24" fmla="*/ 116 w 131"/>
                  <a:gd name="T25" fmla="*/ 46 h 58"/>
                  <a:gd name="T26" fmla="*/ 124 w 131"/>
                  <a:gd name="T27" fmla="*/ 47 h 58"/>
                  <a:gd name="T28" fmla="*/ 123 w 131"/>
                  <a:gd name="T29" fmla="*/ 56 h 58"/>
                  <a:gd name="T30" fmla="*/ 110 w 131"/>
                  <a:gd name="T31" fmla="*/ 56 h 58"/>
                  <a:gd name="T32" fmla="*/ 96 w 131"/>
                  <a:gd name="T33" fmla="*/ 53 h 58"/>
                  <a:gd name="T34" fmla="*/ 89 w 131"/>
                  <a:gd name="T35" fmla="*/ 49 h 58"/>
                  <a:gd name="T36" fmla="*/ 72 w 131"/>
                  <a:gd name="T37" fmla="*/ 56 h 58"/>
                  <a:gd name="T38" fmla="*/ 70 w 131"/>
                  <a:gd name="T39" fmla="*/ 51 h 58"/>
                  <a:gd name="T40" fmla="*/ 60 w 131"/>
                  <a:gd name="T41" fmla="*/ 51 h 58"/>
                  <a:gd name="T42" fmla="*/ 56 w 131"/>
                  <a:gd name="T43" fmla="*/ 46 h 58"/>
                  <a:gd name="T44" fmla="*/ 51 w 131"/>
                  <a:gd name="T45" fmla="*/ 42 h 58"/>
                  <a:gd name="T46" fmla="*/ 44 w 131"/>
                  <a:gd name="T47" fmla="*/ 42 h 58"/>
                  <a:gd name="T48" fmla="*/ 39 w 131"/>
                  <a:gd name="T49" fmla="*/ 40 h 58"/>
                  <a:gd name="T50" fmla="*/ 27 w 131"/>
                  <a:gd name="T51" fmla="*/ 39 h 58"/>
                  <a:gd name="T52" fmla="*/ 18 w 131"/>
                  <a:gd name="T53" fmla="*/ 37 h 58"/>
                  <a:gd name="T54" fmla="*/ 13 w 131"/>
                  <a:gd name="T55" fmla="*/ 35 h 58"/>
                  <a:gd name="T56" fmla="*/ 6 w 131"/>
                  <a:gd name="T57" fmla="*/ 35 h 58"/>
                  <a:gd name="T58" fmla="*/ 0 w 131"/>
                  <a:gd name="T59" fmla="*/ 19 h 58"/>
                  <a:gd name="T60" fmla="*/ 13 w 131"/>
                  <a:gd name="T61" fmla="*/ 19 h 58"/>
                  <a:gd name="T62" fmla="*/ 18 w 131"/>
                  <a:gd name="T63" fmla="*/ 23 h 58"/>
                  <a:gd name="T64" fmla="*/ 30 w 131"/>
                  <a:gd name="T65" fmla="*/ 25 h 58"/>
                  <a:gd name="T66" fmla="*/ 34 w 131"/>
                  <a:gd name="T67" fmla="*/ 32 h 58"/>
                  <a:gd name="T68" fmla="*/ 41 w 131"/>
                  <a:gd name="T69" fmla="*/ 30 h 58"/>
                  <a:gd name="T70" fmla="*/ 44 w 131"/>
                  <a:gd name="T71" fmla="*/ 35 h 58"/>
                  <a:gd name="T72" fmla="*/ 53 w 131"/>
                  <a:gd name="T73" fmla="*/ 35 h 58"/>
                  <a:gd name="T74" fmla="*/ 58 w 131"/>
                  <a:gd name="T75" fmla="*/ 25 h 58"/>
                  <a:gd name="T76" fmla="*/ 62 w 131"/>
                  <a:gd name="T77" fmla="*/ 23 h 58"/>
                  <a:gd name="T78" fmla="*/ 69 w 131"/>
                  <a:gd name="T79" fmla="*/ 28 h 58"/>
                  <a:gd name="T80" fmla="*/ 69 w 131"/>
                  <a:gd name="T81" fmla="*/ 21 h 58"/>
                  <a:gd name="T82" fmla="*/ 74 w 131"/>
                  <a:gd name="T83" fmla="*/ 21 h 58"/>
                  <a:gd name="T84" fmla="*/ 81 w 131"/>
                  <a:gd name="T85" fmla="*/ 26 h 58"/>
                  <a:gd name="T86" fmla="*/ 79 w 131"/>
                  <a:gd name="T87" fmla="*/ 33 h 58"/>
                  <a:gd name="T88" fmla="*/ 86 w 131"/>
                  <a:gd name="T89" fmla="*/ 30 h 58"/>
                  <a:gd name="T90" fmla="*/ 82 w 131"/>
                  <a:gd name="T91" fmla="*/ 18 h 58"/>
                  <a:gd name="T92" fmla="*/ 77 w 131"/>
                  <a:gd name="T93" fmla="*/ 18 h 58"/>
                  <a:gd name="T94" fmla="*/ 77 w 131"/>
                  <a:gd name="T95" fmla="*/ 5 h 58"/>
                  <a:gd name="T96" fmla="*/ 93 w 131"/>
                  <a:gd name="T97" fmla="*/ 0 h 58"/>
                  <a:gd name="T98" fmla="*/ 107 w 131"/>
                  <a:gd name="T99" fmla="*/ 5 h 58"/>
                  <a:gd name="T100" fmla="*/ 116 w 131"/>
                  <a:gd name="T101" fmla="*/ 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1" h="58">
                    <a:moveTo>
                      <a:pt x="117" y="11"/>
                    </a:moveTo>
                    <a:lnTo>
                      <a:pt x="117" y="12"/>
                    </a:lnTo>
                    <a:lnTo>
                      <a:pt x="116" y="16"/>
                    </a:lnTo>
                    <a:lnTo>
                      <a:pt x="116" y="18"/>
                    </a:lnTo>
                    <a:lnTo>
                      <a:pt x="114" y="18"/>
                    </a:lnTo>
                    <a:lnTo>
                      <a:pt x="112" y="18"/>
                    </a:lnTo>
                    <a:lnTo>
                      <a:pt x="109" y="19"/>
                    </a:lnTo>
                    <a:lnTo>
                      <a:pt x="109" y="23"/>
                    </a:lnTo>
                    <a:lnTo>
                      <a:pt x="109" y="25"/>
                    </a:lnTo>
                    <a:lnTo>
                      <a:pt x="109" y="26"/>
                    </a:lnTo>
                    <a:lnTo>
                      <a:pt x="110" y="26"/>
                    </a:lnTo>
                    <a:lnTo>
                      <a:pt x="114" y="28"/>
                    </a:lnTo>
                    <a:lnTo>
                      <a:pt x="117" y="30"/>
                    </a:lnTo>
                    <a:lnTo>
                      <a:pt x="119" y="28"/>
                    </a:lnTo>
                    <a:lnTo>
                      <a:pt x="123" y="25"/>
                    </a:lnTo>
                    <a:lnTo>
                      <a:pt x="130" y="23"/>
                    </a:lnTo>
                    <a:lnTo>
                      <a:pt x="130" y="25"/>
                    </a:lnTo>
                    <a:lnTo>
                      <a:pt x="128" y="26"/>
                    </a:lnTo>
                    <a:lnTo>
                      <a:pt x="128" y="30"/>
                    </a:lnTo>
                    <a:lnTo>
                      <a:pt x="131" y="30"/>
                    </a:lnTo>
                    <a:lnTo>
                      <a:pt x="131" y="32"/>
                    </a:lnTo>
                    <a:lnTo>
                      <a:pt x="131" y="37"/>
                    </a:lnTo>
                    <a:lnTo>
                      <a:pt x="131" y="39"/>
                    </a:lnTo>
                    <a:lnTo>
                      <a:pt x="130" y="39"/>
                    </a:lnTo>
                    <a:lnTo>
                      <a:pt x="126" y="40"/>
                    </a:lnTo>
                    <a:lnTo>
                      <a:pt x="124" y="40"/>
                    </a:lnTo>
                    <a:lnTo>
                      <a:pt x="121" y="39"/>
                    </a:lnTo>
                    <a:lnTo>
                      <a:pt x="117" y="37"/>
                    </a:lnTo>
                    <a:lnTo>
                      <a:pt x="114" y="39"/>
                    </a:lnTo>
                    <a:lnTo>
                      <a:pt x="112" y="40"/>
                    </a:lnTo>
                    <a:lnTo>
                      <a:pt x="109" y="39"/>
                    </a:lnTo>
                    <a:lnTo>
                      <a:pt x="100" y="39"/>
                    </a:lnTo>
                    <a:lnTo>
                      <a:pt x="98" y="40"/>
                    </a:lnTo>
                    <a:lnTo>
                      <a:pt x="96" y="42"/>
                    </a:lnTo>
                    <a:lnTo>
                      <a:pt x="102" y="44"/>
                    </a:lnTo>
                    <a:lnTo>
                      <a:pt x="103" y="42"/>
                    </a:lnTo>
                    <a:lnTo>
                      <a:pt x="107" y="44"/>
                    </a:lnTo>
                    <a:lnTo>
                      <a:pt x="112" y="46"/>
                    </a:lnTo>
                    <a:lnTo>
                      <a:pt x="116" y="46"/>
                    </a:lnTo>
                    <a:lnTo>
                      <a:pt x="121" y="47"/>
                    </a:lnTo>
                    <a:lnTo>
                      <a:pt x="123" y="47"/>
                    </a:lnTo>
                    <a:lnTo>
                      <a:pt x="124" y="47"/>
                    </a:lnTo>
                    <a:lnTo>
                      <a:pt x="130" y="49"/>
                    </a:lnTo>
                    <a:lnTo>
                      <a:pt x="130" y="51"/>
                    </a:lnTo>
                    <a:lnTo>
                      <a:pt x="123" y="56"/>
                    </a:lnTo>
                    <a:lnTo>
                      <a:pt x="117" y="58"/>
                    </a:lnTo>
                    <a:lnTo>
                      <a:pt x="116" y="56"/>
                    </a:lnTo>
                    <a:lnTo>
                      <a:pt x="110" y="56"/>
                    </a:lnTo>
                    <a:lnTo>
                      <a:pt x="109" y="56"/>
                    </a:lnTo>
                    <a:lnTo>
                      <a:pt x="107" y="56"/>
                    </a:lnTo>
                    <a:lnTo>
                      <a:pt x="96" y="53"/>
                    </a:lnTo>
                    <a:lnTo>
                      <a:pt x="95" y="51"/>
                    </a:lnTo>
                    <a:lnTo>
                      <a:pt x="91" y="49"/>
                    </a:lnTo>
                    <a:lnTo>
                      <a:pt x="89" y="49"/>
                    </a:lnTo>
                    <a:lnTo>
                      <a:pt x="81" y="56"/>
                    </a:lnTo>
                    <a:lnTo>
                      <a:pt x="72" y="58"/>
                    </a:lnTo>
                    <a:lnTo>
                      <a:pt x="72" y="56"/>
                    </a:lnTo>
                    <a:lnTo>
                      <a:pt x="70" y="54"/>
                    </a:lnTo>
                    <a:lnTo>
                      <a:pt x="70" y="53"/>
                    </a:lnTo>
                    <a:lnTo>
                      <a:pt x="70" y="51"/>
                    </a:lnTo>
                    <a:lnTo>
                      <a:pt x="69" y="51"/>
                    </a:lnTo>
                    <a:lnTo>
                      <a:pt x="63" y="54"/>
                    </a:lnTo>
                    <a:lnTo>
                      <a:pt x="60" y="51"/>
                    </a:lnTo>
                    <a:lnTo>
                      <a:pt x="58" y="53"/>
                    </a:lnTo>
                    <a:lnTo>
                      <a:pt x="56" y="49"/>
                    </a:lnTo>
                    <a:lnTo>
                      <a:pt x="56" y="46"/>
                    </a:lnTo>
                    <a:lnTo>
                      <a:pt x="51" y="47"/>
                    </a:lnTo>
                    <a:lnTo>
                      <a:pt x="51" y="44"/>
                    </a:lnTo>
                    <a:lnTo>
                      <a:pt x="51" y="42"/>
                    </a:lnTo>
                    <a:lnTo>
                      <a:pt x="49" y="44"/>
                    </a:lnTo>
                    <a:lnTo>
                      <a:pt x="48" y="44"/>
                    </a:lnTo>
                    <a:lnTo>
                      <a:pt x="44" y="42"/>
                    </a:lnTo>
                    <a:lnTo>
                      <a:pt x="46" y="42"/>
                    </a:lnTo>
                    <a:lnTo>
                      <a:pt x="44" y="40"/>
                    </a:lnTo>
                    <a:lnTo>
                      <a:pt x="39" y="40"/>
                    </a:lnTo>
                    <a:lnTo>
                      <a:pt x="32" y="39"/>
                    </a:lnTo>
                    <a:lnTo>
                      <a:pt x="28" y="40"/>
                    </a:lnTo>
                    <a:lnTo>
                      <a:pt x="27" y="39"/>
                    </a:lnTo>
                    <a:lnTo>
                      <a:pt x="25" y="37"/>
                    </a:lnTo>
                    <a:lnTo>
                      <a:pt x="21" y="37"/>
                    </a:lnTo>
                    <a:lnTo>
                      <a:pt x="18" y="37"/>
                    </a:lnTo>
                    <a:lnTo>
                      <a:pt x="14" y="39"/>
                    </a:lnTo>
                    <a:lnTo>
                      <a:pt x="13" y="37"/>
                    </a:lnTo>
                    <a:lnTo>
                      <a:pt x="13" y="35"/>
                    </a:lnTo>
                    <a:lnTo>
                      <a:pt x="11" y="32"/>
                    </a:lnTo>
                    <a:lnTo>
                      <a:pt x="9" y="32"/>
                    </a:lnTo>
                    <a:lnTo>
                      <a:pt x="6" y="35"/>
                    </a:lnTo>
                    <a:lnTo>
                      <a:pt x="6" y="33"/>
                    </a:lnTo>
                    <a:lnTo>
                      <a:pt x="0" y="23"/>
                    </a:lnTo>
                    <a:lnTo>
                      <a:pt x="0" y="19"/>
                    </a:lnTo>
                    <a:lnTo>
                      <a:pt x="0" y="18"/>
                    </a:lnTo>
                    <a:lnTo>
                      <a:pt x="6" y="19"/>
                    </a:lnTo>
                    <a:lnTo>
                      <a:pt x="13" y="19"/>
                    </a:lnTo>
                    <a:lnTo>
                      <a:pt x="14" y="19"/>
                    </a:lnTo>
                    <a:lnTo>
                      <a:pt x="16" y="21"/>
                    </a:lnTo>
                    <a:lnTo>
                      <a:pt x="18" y="23"/>
                    </a:lnTo>
                    <a:lnTo>
                      <a:pt x="27" y="25"/>
                    </a:lnTo>
                    <a:lnTo>
                      <a:pt x="28" y="25"/>
                    </a:lnTo>
                    <a:lnTo>
                      <a:pt x="30" y="25"/>
                    </a:lnTo>
                    <a:lnTo>
                      <a:pt x="34" y="28"/>
                    </a:lnTo>
                    <a:lnTo>
                      <a:pt x="34" y="30"/>
                    </a:lnTo>
                    <a:lnTo>
                      <a:pt x="34" y="32"/>
                    </a:lnTo>
                    <a:lnTo>
                      <a:pt x="35" y="32"/>
                    </a:lnTo>
                    <a:lnTo>
                      <a:pt x="37" y="30"/>
                    </a:lnTo>
                    <a:lnTo>
                      <a:pt x="41" y="30"/>
                    </a:lnTo>
                    <a:lnTo>
                      <a:pt x="42" y="30"/>
                    </a:lnTo>
                    <a:lnTo>
                      <a:pt x="44" y="33"/>
                    </a:lnTo>
                    <a:lnTo>
                      <a:pt x="44" y="35"/>
                    </a:lnTo>
                    <a:lnTo>
                      <a:pt x="46" y="35"/>
                    </a:lnTo>
                    <a:lnTo>
                      <a:pt x="49" y="33"/>
                    </a:lnTo>
                    <a:lnTo>
                      <a:pt x="53" y="35"/>
                    </a:lnTo>
                    <a:lnTo>
                      <a:pt x="55" y="32"/>
                    </a:lnTo>
                    <a:lnTo>
                      <a:pt x="55" y="30"/>
                    </a:lnTo>
                    <a:lnTo>
                      <a:pt x="58" y="25"/>
                    </a:lnTo>
                    <a:lnTo>
                      <a:pt x="58" y="23"/>
                    </a:lnTo>
                    <a:lnTo>
                      <a:pt x="60" y="23"/>
                    </a:lnTo>
                    <a:lnTo>
                      <a:pt x="62" y="23"/>
                    </a:lnTo>
                    <a:lnTo>
                      <a:pt x="63" y="25"/>
                    </a:lnTo>
                    <a:lnTo>
                      <a:pt x="63" y="26"/>
                    </a:lnTo>
                    <a:lnTo>
                      <a:pt x="69" y="28"/>
                    </a:lnTo>
                    <a:lnTo>
                      <a:pt x="69" y="26"/>
                    </a:lnTo>
                    <a:lnTo>
                      <a:pt x="67" y="23"/>
                    </a:lnTo>
                    <a:lnTo>
                      <a:pt x="69" y="21"/>
                    </a:lnTo>
                    <a:lnTo>
                      <a:pt x="70" y="19"/>
                    </a:lnTo>
                    <a:lnTo>
                      <a:pt x="72" y="19"/>
                    </a:lnTo>
                    <a:lnTo>
                      <a:pt x="74" y="21"/>
                    </a:lnTo>
                    <a:lnTo>
                      <a:pt x="76" y="21"/>
                    </a:lnTo>
                    <a:lnTo>
                      <a:pt x="79" y="25"/>
                    </a:lnTo>
                    <a:lnTo>
                      <a:pt x="81" y="26"/>
                    </a:lnTo>
                    <a:lnTo>
                      <a:pt x="79" y="32"/>
                    </a:lnTo>
                    <a:lnTo>
                      <a:pt x="77" y="33"/>
                    </a:lnTo>
                    <a:lnTo>
                      <a:pt x="79" y="33"/>
                    </a:lnTo>
                    <a:lnTo>
                      <a:pt x="81" y="35"/>
                    </a:lnTo>
                    <a:lnTo>
                      <a:pt x="86" y="32"/>
                    </a:lnTo>
                    <a:lnTo>
                      <a:pt x="86" y="30"/>
                    </a:lnTo>
                    <a:lnTo>
                      <a:pt x="84" y="25"/>
                    </a:lnTo>
                    <a:lnTo>
                      <a:pt x="82" y="19"/>
                    </a:lnTo>
                    <a:lnTo>
                      <a:pt x="82" y="18"/>
                    </a:lnTo>
                    <a:lnTo>
                      <a:pt x="81" y="18"/>
                    </a:lnTo>
                    <a:lnTo>
                      <a:pt x="79" y="18"/>
                    </a:lnTo>
                    <a:lnTo>
                      <a:pt x="77" y="18"/>
                    </a:lnTo>
                    <a:lnTo>
                      <a:pt x="77" y="16"/>
                    </a:lnTo>
                    <a:lnTo>
                      <a:pt x="77" y="12"/>
                    </a:lnTo>
                    <a:lnTo>
                      <a:pt x="77" y="5"/>
                    </a:lnTo>
                    <a:lnTo>
                      <a:pt x="81" y="2"/>
                    </a:lnTo>
                    <a:lnTo>
                      <a:pt x="89" y="0"/>
                    </a:lnTo>
                    <a:lnTo>
                      <a:pt x="93" y="0"/>
                    </a:lnTo>
                    <a:lnTo>
                      <a:pt x="100" y="2"/>
                    </a:lnTo>
                    <a:lnTo>
                      <a:pt x="103" y="2"/>
                    </a:lnTo>
                    <a:lnTo>
                      <a:pt x="107" y="5"/>
                    </a:lnTo>
                    <a:lnTo>
                      <a:pt x="112" y="5"/>
                    </a:lnTo>
                    <a:lnTo>
                      <a:pt x="112" y="7"/>
                    </a:lnTo>
                    <a:lnTo>
                      <a:pt x="116" y="9"/>
                    </a:lnTo>
                    <a:lnTo>
                      <a:pt x="117"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15" name="Freeform 26"/>
              <p:cNvSpPr>
                <a:spLocks/>
              </p:cNvSpPr>
              <p:nvPr/>
            </p:nvSpPr>
            <p:spPr bwMode="auto">
              <a:xfrm>
                <a:off x="4835526" y="3538538"/>
                <a:ext cx="20638" cy="19050"/>
              </a:xfrm>
              <a:custGeom>
                <a:avLst/>
                <a:gdLst>
                  <a:gd name="T0" fmla="*/ 13 w 13"/>
                  <a:gd name="T1" fmla="*/ 9 h 12"/>
                  <a:gd name="T2" fmla="*/ 11 w 13"/>
                  <a:gd name="T3" fmla="*/ 12 h 12"/>
                  <a:gd name="T4" fmla="*/ 9 w 13"/>
                  <a:gd name="T5" fmla="*/ 12 h 12"/>
                  <a:gd name="T6" fmla="*/ 7 w 13"/>
                  <a:gd name="T7" fmla="*/ 9 h 12"/>
                  <a:gd name="T8" fmla="*/ 7 w 13"/>
                  <a:gd name="T9" fmla="*/ 7 h 12"/>
                  <a:gd name="T10" fmla="*/ 6 w 13"/>
                  <a:gd name="T11" fmla="*/ 5 h 12"/>
                  <a:gd name="T12" fmla="*/ 0 w 13"/>
                  <a:gd name="T13" fmla="*/ 2 h 12"/>
                  <a:gd name="T14" fmla="*/ 0 w 13"/>
                  <a:gd name="T15" fmla="*/ 0 h 12"/>
                  <a:gd name="T16" fmla="*/ 0 w 13"/>
                  <a:gd name="T17" fmla="*/ 2 h 12"/>
                  <a:gd name="T18" fmla="*/ 2 w 13"/>
                  <a:gd name="T19" fmla="*/ 2 h 12"/>
                  <a:gd name="T20" fmla="*/ 9 w 13"/>
                  <a:gd name="T21" fmla="*/ 5 h 12"/>
                  <a:gd name="T22" fmla="*/ 13 w 13"/>
                  <a:gd name="T2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2">
                    <a:moveTo>
                      <a:pt x="13" y="9"/>
                    </a:moveTo>
                    <a:lnTo>
                      <a:pt x="11" y="12"/>
                    </a:lnTo>
                    <a:lnTo>
                      <a:pt x="9" y="12"/>
                    </a:lnTo>
                    <a:lnTo>
                      <a:pt x="7" y="9"/>
                    </a:lnTo>
                    <a:lnTo>
                      <a:pt x="7" y="7"/>
                    </a:lnTo>
                    <a:lnTo>
                      <a:pt x="6" y="5"/>
                    </a:lnTo>
                    <a:lnTo>
                      <a:pt x="0" y="2"/>
                    </a:lnTo>
                    <a:lnTo>
                      <a:pt x="0" y="0"/>
                    </a:lnTo>
                    <a:lnTo>
                      <a:pt x="0" y="2"/>
                    </a:lnTo>
                    <a:lnTo>
                      <a:pt x="2" y="2"/>
                    </a:lnTo>
                    <a:lnTo>
                      <a:pt x="9" y="5"/>
                    </a:lnTo>
                    <a:lnTo>
                      <a:pt x="13"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16" name="Freeform 27"/>
              <p:cNvSpPr>
                <a:spLocks/>
              </p:cNvSpPr>
              <p:nvPr/>
            </p:nvSpPr>
            <p:spPr bwMode="auto">
              <a:xfrm>
                <a:off x="4857751" y="3552825"/>
                <a:ext cx="28575" cy="25400"/>
              </a:xfrm>
              <a:custGeom>
                <a:avLst/>
                <a:gdLst>
                  <a:gd name="T0" fmla="*/ 18 w 18"/>
                  <a:gd name="T1" fmla="*/ 10 h 16"/>
                  <a:gd name="T2" fmla="*/ 18 w 18"/>
                  <a:gd name="T3" fmla="*/ 12 h 16"/>
                  <a:gd name="T4" fmla="*/ 16 w 18"/>
                  <a:gd name="T5" fmla="*/ 12 h 16"/>
                  <a:gd name="T6" fmla="*/ 16 w 18"/>
                  <a:gd name="T7" fmla="*/ 14 h 16"/>
                  <a:gd name="T8" fmla="*/ 13 w 18"/>
                  <a:gd name="T9" fmla="*/ 16 h 16"/>
                  <a:gd name="T10" fmla="*/ 11 w 18"/>
                  <a:gd name="T11" fmla="*/ 14 h 16"/>
                  <a:gd name="T12" fmla="*/ 7 w 18"/>
                  <a:gd name="T13" fmla="*/ 12 h 16"/>
                  <a:gd name="T14" fmla="*/ 0 w 18"/>
                  <a:gd name="T15" fmla="*/ 3 h 16"/>
                  <a:gd name="T16" fmla="*/ 0 w 18"/>
                  <a:gd name="T17" fmla="*/ 2 h 16"/>
                  <a:gd name="T18" fmla="*/ 4 w 18"/>
                  <a:gd name="T19" fmla="*/ 0 h 16"/>
                  <a:gd name="T20" fmla="*/ 7 w 18"/>
                  <a:gd name="T21" fmla="*/ 2 h 16"/>
                  <a:gd name="T22" fmla="*/ 9 w 18"/>
                  <a:gd name="T23" fmla="*/ 5 h 16"/>
                  <a:gd name="T24" fmla="*/ 11 w 18"/>
                  <a:gd name="T25" fmla="*/ 5 h 16"/>
                  <a:gd name="T26" fmla="*/ 11 w 18"/>
                  <a:gd name="T27" fmla="*/ 7 h 16"/>
                  <a:gd name="T28" fmla="*/ 13 w 18"/>
                  <a:gd name="T29" fmla="*/ 9 h 16"/>
                  <a:gd name="T30" fmla="*/ 14 w 18"/>
                  <a:gd name="T31" fmla="*/ 7 h 16"/>
                  <a:gd name="T32" fmla="*/ 16 w 18"/>
                  <a:gd name="T33" fmla="*/ 9 h 16"/>
                  <a:gd name="T34" fmla="*/ 18 w 18"/>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6">
                    <a:moveTo>
                      <a:pt x="18" y="10"/>
                    </a:moveTo>
                    <a:lnTo>
                      <a:pt x="18" y="12"/>
                    </a:lnTo>
                    <a:lnTo>
                      <a:pt x="16" y="12"/>
                    </a:lnTo>
                    <a:lnTo>
                      <a:pt x="16" y="14"/>
                    </a:lnTo>
                    <a:lnTo>
                      <a:pt x="13" y="16"/>
                    </a:lnTo>
                    <a:lnTo>
                      <a:pt x="11" y="14"/>
                    </a:lnTo>
                    <a:lnTo>
                      <a:pt x="7" y="12"/>
                    </a:lnTo>
                    <a:lnTo>
                      <a:pt x="0" y="3"/>
                    </a:lnTo>
                    <a:lnTo>
                      <a:pt x="0" y="2"/>
                    </a:lnTo>
                    <a:lnTo>
                      <a:pt x="4" y="0"/>
                    </a:lnTo>
                    <a:lnTo>
                      <a:pt x="7" y="2"/>
                    </a:lnTo>
                    <a:lnTo>
                      <a:pt x="9" y="5"/>
                    </a:lnTo>
                    <a:lnTo>
                      <a:pt x="11" y="5"/>
                    </a:lnTo>
                    <a:lnTo>
                      <a:pt x="11" y="7"/>
                    </a:lnTo>
                    <a:lnTo>
                      <a:pt x="13" y="9"/>
                    </a:lnTo>
                    <a:lnTo>
                      <a:pt x="14" y="7"/>
                    </a:lnTo>
                    <a:lnTo>
                      <a:pt x="16" y="9"/>
                    </a:lnTo>
                    <a:lnTo>
                      <a:pt x="18"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17" name="Freeform 28"/>
              <p:cNvSpPr>
                <a:spLocks/>
              </p:cNvSpPr>
              <p:nvPr/>
            </p:nvSpPr>
            <p:spPr bwMode="auto">
              <a:xfrm>
                <a:off x="4789488" y="3482975"/>
                <a:ext cx="38100" cy="41275"/>
              </a:xfrm>
              <a:custGeom>
                <a:avLst/>
                <a:gdLst>
                  <a:gd name="T0" fmla="*/ 17 w 24"/>
                  <a:gd name="T1" fmla="*/ 11 h 26"/>
                  <a:gd name="T2" fmla="*/ 19 w 24"/>
                  <a:gd name="T3" fmla="*/ 12 h 26"/>
                  <a:gd name="T4" fmla="*/ 23 w 24"/>
                  <a:gd name="T5" fmla="*/ 12 h 26"/>
                  <a:gd name="T6" fmla="*/ 23 w 24"/>
                  <a:gd name="T7" fmla="*/ 14 h 26"/>
                  <a:gd name="T8" fmla="*/ 23 w 24"/>
                  <a:gd name="T9" fmla="*/ 16 h 26"/>
                  <a:gd name="T10" fmla="*/ 23 w 24"/>
                  <a:gd name="T11" fmla="*/ 18 h 26"/>
                  <a:gd name="T12" fmla="*/ 21 w 24"/>
                  <a:gd name="T13" fmla="*/ 21 h 26"/>
                  <a:gd name="T14" fmla="*/ 24 w 24"/>
                  <a:gd name="T15" fmla="*/ 23 h 26"/>
                  <a:gd name="T16" fmla="*/ 24 w 24"/>
                  <a:gd name="T17" fmla="*/ 25 h 26"/>
                  <a:gd name="T18" fmla="*/ 21 w 24"/>
                  <a:gd name="T19" fmla="*/ 26 h 26"/>
                  <a:gd name="T20" fmla="*/ 14 w 24"/>
                  <a:gd name="T21" fmla="*/ 25 h 26"/>
                  <a:gd name="T22" fmla="*/ 14 w 24"/>
                  <a:gd name="T23" fmla="*/ 21 h 26"/>
                  <a:gd name="T24" fmla="*/ 7 w 24"/>
                  <a:gd name="T25" fmla="*/ 21 h 26"/>
                  <a:gd name="T26" fmla="*/ 7 w 24"/>
                  <a:gd name="T27" fmla="*/ 19 h 26"/>
                  <a:gd name="T28" fmla="*/ 7 w 24"/>
                  <a:gd name="T29" fmla="*/ 18 h 26"/>
                  <a:gd name="T30" fmla="*/ 3 w 24"/>
                  <a:gd name="T31" fmla="*/ 14 h 26"/>
                  <a:gd name="T32" fmla="*/ 2 w 24"/>
                  <a:gd name="T33" fmla="*/ 14 h 26"/>
                  <a:gd name="T34" fmla="*/ 0 w 24"/>
                  <a:gd name="T35" fmla="*/ 14 h 26"/>
                  <a:gd name="T36" fmla="*/ 2 w 24"/>
                  <a:gd name="T37" fmla="*/ 5 h 26"/>
                  <a:gd name="T38" fmla="*/ 2 w 24"/>
                  <a:gd name="T39" fmla="*/ 4 h 26"/>
                  <a:gd name="T40" fmla="*/ 5 w 24"/>
                  <a:gd name="T41" fmla="*/ 2 h 26"/>
                  <a:gd name="T42" fmla="*/ 9 w 24"/>
                  <a:gd name="T43" fmla="*/ 0 h 26"/>
                  <a:gd name="T44" fmla="*/ 16 w 24"/>
                  <a:gd name="T45" fmla="*/ 0 h 26"/>
                  <a:gd name="T46" fmla="*/ 17 w 24"/>
                  <a:gd name="T47" fmla="*/ 0 h 26"/>
                  <a:gd name="T48" fmla="*/ 19 w 24"/>
                  <a:gd name="T49" fmla="*/ 2 h 26"/>
                  <a:gd name="T50" fmla="*/ 21 w 24"/>
                  <a:gd name="T51" fmla="*/ 5 h 26"/>
                  <a:gd name="T52" fmla="*/ 21 w 24"/>
                  <a:gd name="T53" fmla="*/ 7 h 26"/>
                  <a:gd name="T54" fmla="*/ 19 w 24"/>
                  <a:gd name="T55" fmla="*/ 9 h 26"/>
                  <a:gd name="T56" fmla="*/ 17 w 24"/>
                  <a:gd name="T57"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6">
                    <a:moveTo>
                      <a:pt x="17" y="11"/>
                    </a:moveTo>
                    <a:lnTo>
                      <a:pt x="19" y="12"/>
                    </a:lnTo>
                    <a:lnTo>
                      <a:pt x="23" y="12"/>
                    </a:lnTo>
                    <a:lnTo>
                      <a:pt x="23" y="14"/>
                    </a:lnTo>
                    <a:lnTo>
                      <a:pt x="23" y="16"/>
                    </a:lnTo>
                    <a:lnTo>
                      <a:pt x="23" y="18"/>
                    </a:lnTo>
                    <a:lnTo>
                      <a:pt x="21" y="21"/>
                    </a:lnTo>
                    <a:lnTo>
                      <a:pt x="24" y="23"/>
                    </a:lnTo>
                    <a:lnTo>
                      <a:pt x="24" y="25"/>
                    </a:lnTo>
                    <a:lnTo>
                      <a:pt x="21" y="26"/>
                    </a:lnTo>
                    <a:lnTo>
                      <a:pt x="14" y="25"/>
                    </a:lnTo>
                    <a:lnTo>
                      <a:pt x="14" y="21"/>
                    </a:lnTo>
                    <a:lnTo>
                      <a:pt x="7" y="21"/>
                    </a:lnTo>
                    <a:lnTo>
                      <a:pt x="7" y="19"/>
                    </a:lnTo>
                    <a:lnTo>
                      <a:pt x="7" y="18"/>
                    </a:lnTo>
                    <a:lnTo>
                      <a:pt x="3" y="14"/>
                    </a:lnTo>
                    <a:lnTo>
                      <a:pt x="2" y="14"/>
                    </a:lnTo>
                    <a:lnTo>
                      <a:pt x="0" y="14"/>
                    </a:lnTo>
                    <a:lnTo>
                      <a:pt x="2" y="5"/>
                    </a:lnTo>
                    <a:lnTo>
                      <a:pt x="2" y="4"/>
                    </a:lnTo>
                    <a:lnTo>
                      <a:pt x="5" y="2"/>
                    </a:lnTo>
                    <a:lnTo>
                      <a:pt x="9" y="0"/>
                    </a:lnTo>
                    <a:lnTo>
                      <a:pt x="16" y="0"/>
                    </a:lnTo>
                    <a:lnTo>
                      <a:pt x="17" y="0"/>
                    </a:lnTo>
                    <a:lnTo>
                      <a:pt x="19" y="2"/>
                    </a:lnTo>
                    <a:lnTo>
                      <a:pt x="21" y="5"/>
                    </a:lnTo>
                    <a:lnTo>
                      <a:pt x="21" y="7"/>
                    </a:lnTo>
                    <a:lnTo>
                      <a:pt x="19" y="9"/>
                    </a:lnTo>
                    <a:lnTo>
                      <a:pt x="17"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18" name="Freeform 29"/>
              <p:cNvSpPr>
                <a:spLocks/>
              </p:cNvSpPr>
              <p:nvPr/>
            </p:nvSpPr>
            <p:spPr bwMode="auto">
              <a:xfrm>
                <a:off x="4830763" y="3497263"/>
                <a:ext cx="33338" cy="33338"/>
              </a:xfrm>
              <a:custGeom>
                <a:avLst/>
                <a:gdLst>
                  <a:gd name="T0" fmla="*/ 21 w 21"/>
                  <a:gd name="T1" fmla="*/ 7 h 21"/>
                  <a:gd name="T2" fmla="*/ 19 w 21"/>
                  <a:gd name="T3" fmla="*/ 9 h 21"/>
                  <a:gd name="T4" fmla="*/ 17 w 21"/>
                  <a:gd name="T5" fmla="*/ 7 h 21"/>
                  <a:gd name="T6" fmla="*/ 14 w 21"/>
                  <a:gd name="T7" fmla="*/ 7 h 21"/>
                  <a:gd name="T8" fmla="*/ 14 w 21"/>
                  <a:gd name="T9" fmla="*/ 9 h 21"/>
                  <a:gd name="T10" fmla="*/ 12 w 21"/>
                  <a:gd name="T11" fmla="*/ 9 h 21"/>
                  <a:gd name="T12" fmla="*/ 12 w 21"/>
                  <a:gd name="T13" fmla="*/ 14 h 21"/>
                  <a:gd name="T14" fmla="*/ 14 w 21"/>
                  <a:gd name="T15" fmla="*/ 14 h 21"/>
                  <a:gd name="T16" fmla="*/ 17 w 21"/>
                  <a:gd name="T17" fmla="*/ 17 h 21"/>
                  <a:gd name="T18" fmla="*/ 17 w 21"/>
                  <a:gd name="T19" fmla="*/ 19 h 21"/>
                  <a:gd name="T20" fmla="*/ 17 w 21"/>
                  <a:gd name="T21" fmla="*/ 21 h 21"/>
                  <a:gd name="T22" fmla="*/ 16 w 21"/>
                  <a:gd name="T23" fmla="*/ 21 h 21"/>
                  <a:gd name="T24" fmla="*/ 14 w 21"/>
                  <a:gd name="T25" fmla="*/ 21 h 21"/>
                  <a:gd name="T26" fmla="*/ 14 w 21"/>
                  <a:gd name="T27" fmla="*/ 19 h 21"/>
                  <a:gd name="T28" fmla="*/ 12 w 21"/>
                  <a:gd name="T29" fmla="*/ 17 h 21"/>
                  <a:gd name="T30" fmla="*/ 5 w 21"/>
                  <a:gd name="T31" fmla="*/ 19 h 21"/>
                  <a:gd name="T32" fmla="*/ 3 w 21"/>
                  <a:gd name="T33" fmla="*/ 21 h 21"/>
                  <a:gd name="T34" fmla="*/ 2 w 21"/>
                  <a:gd name="T35" fmla="*/ 21 h 21"/>
                  <a:gd name="T36" fmla="*/ 2 w 21"/>
                  <a:gd name="T37" fmla="*/ 19 h 21"/>
                  <a:gd name="T38" fmla="*/ 0 w 21"/>
                  <a:gd name="T39" fmla="*/ 17 h 21"/>
                  <a:gd name="T40" fmla="*/ 0 w 21"/>
                  <a:gd name="T41" fmla="*/ 16 h 21"/>
                  <a:gd name="T42" fmla="*/ 5 w 21"/>
                  <a:gd name="T43" fmla="*/ 9 h 21"/>
                  <a:gd name="T44" fmla="*/ 7 w 21"/>
                  <a:gd name="T45" fmla="*/ 9 h 21"/>
                  <a:gd name="T46" fmla="*/ 9 w 21"/>
                  <a:gd name="T47" fmla="*/ 9 h 21"/>
                  <a:gd name="T48" fmla="*/ 10 w 21"/>
                  <a:gd name="T49" fmla="*/ 9 h 21"/>
                  <a:gd name="T50" fmla="*/ 10 w 21"/>
                  <a:gd name="T51" fmla="*/ 7 h 21"/>
                  <a:gd name="T52" fmla="*/ 10 w 21"/>
                  <a:gd name="T53" fmla="*/ 5 h 21"/>
                  <a:gd name="T54" fmla="*/ 9 w 21"/>
                  <a:gd name="T55" fmla="*/ 7 h 21"/>
                  <a:gd name="T56" fmla="*/ 7 w 21"/>
                  <a:gd name="T57" fmla="*/ 7 h 21"/>
                  <a:gd name="T58" fmla="*/ 7 w 21"/>
                  <a:gd name="T59" fmla="*/ 5 h 21"/>
                  <a:gd name="T60" fmla="*/ 7 w 21"/>
                  <a:gd name="T61" fmla="*/ 3 h 21"/>
                  <a:gd name="T62" fmla="*/ 7 w 21"/>
                  <a:gd name="T63" fmla="*/ 2 h 21"/>
                  <a:gd name="T64" fmla="*/ 9 w 21"/>
                  <a:gd name="T65" fmla="*/ 2 h 21"/>
                  <a:gd name="T66" fmla="*/ 14 w 21"/>
                  <a:gd name="T67" fmla="*/ 0 h 21"/>
                  <a:gd name="T68" fmla="*/ 14 w 21"/>
                  <a:gd name="T69" fmla="*/ 2 h 21"/>
                  <a:gd name="T70" fmla="*/ 14 w 21"/>
                  <a:gd name="T71" fmla="*/ 3 h 21"/>
                  <a:gd name="T72" fmla="*/ 19 w 21"/>
                  <a:gd name="T73" fmla="*/ 5 h 21"/>
                  <a:gd name="T74" fmla="*/ 21 w 21"/>
                  <a:gd name="T75" fmla="*/ 5 h 21"/>
                  <a:gd name="T76" fmla="*/ 21 w 21"/>
                  <a:gd name="T7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21">
                    <a:moveTo>
                      <a:pt x="21" y="7"/>
                    </a:moveTo>
                    <a:lnTo>
                      <a:pt x="19" y="9"/>
                    </a:lnTo>
                    <a:lnTo>
                      <a:pt x="17" y="7"/>
                    </a:lnTo>
                    <a:lnTo>
                      <a:pt x="14" y="7"/>
                    </a:lnTo>
                    <a:lnTo>
                      <a:pt x="14" y="9"/>
                    </a:lnTo>
                    <a:lnTo>
                      <a:pt x="12" y="9"/>
                    </a:lnTo>
                    <a:lnTo>
                      <a:pt x="12" y="14"/>
                    </a:lnTo>
                    <a:lnTo>
                      <a:pt x="14" y="14"/>
                    </a:lnTo>
                    <a:lnTo>
                      <a:pt x="17" y="17"/>
                    </a:lnTo>
                    <a:lnTo>
                      <a:pt x="17" y="19"/>
                    </a:lnTo>
                    <a:lnTo>
                      <a:pt x="17" y="21"/>
                    </a:lnTo>
                    <a:lnTo>
                      <a:pt x="16" y="21"/>
                    </a:lnTo>
                    <a:lnTo>
                      <a:pt x="14" y="21"/>
                    </a:lnTo>
                    <a:lnTo>
                      <a:pt x="14" y="19"/>
                    </a:lnTo>
                    <a:lnTo>
                      <a:pt x="12" y="17"/>
                    </a:lnTo>
                    <a:lnTo>
                      <a:pt x="5" y="19"/>
                    </a:lnTo>
                    <a:lnTo>
                      <a:pt x="3" y="21"/>
                    </a:lnTo>
                    <a:lnTo>
                      <a:pt x="2" y="21"/>
                    </a:lnTo>
                    <a:lnTo>
                      <a:pt x="2" y="19"/>
                    </a:lnTo>
                    <a:lnTo>
                      <a:pt x="0" y="17"/>
                    </a:lnTo>
                    <a:lnTo>
                      <a:pt x="0" y="16"/>
                    </a:lnTo>
                    <a:lnTo>
                      <a:pt x="5" y="9"/>
                    </a:lnTo>
                    <a:lnTo>
                      <a:pt x="7" y="9"/>
                    </a:lnTo>
                    <a:lnTo>
                      <a:pt x="9" y="9"/>
                    </a:lnTo>
                    <a:lnTo>
                      <a:pt x="10" y="9"/>
                    </a:lnTo>
                    <a:lnTo>
                      <a:pt x="10" y="7"/>
                    </a:lnTo>
                    <a:lnTo>
                      <a:pt x="10" y="5"/>
                    </a:lnTo>
                    <a:lnTo>
                      <a:pt x="9" y="7"/>
                    </a:lnTo>
                    <a:lnTo>
                      <a:pt x="7" y="7"/>
                    </a:lnTo>
                    <a:lnTo>
                      <a:pt x="7" y="5"/>
                    </a:lnTo>
                    <a:lnTo>
                      <a:pt x="7" y="3"/>
                    </a:lnTo>
                    <a:lnTo>
                      <a:pt x="7" y="2"/>
                    </a:lnTo>
                    <a:lnTo>
                      <a:pt x="9" y="2"/>
                    </a:lnTo>
                    <a:lnTo>
                      <a:pt x="14" y="0"/>
                    </a:lnTo>
                    <a:lnTo>
                      <a:pt x="14" y="2"/>
                    </a:lnTo>
                    <a:lnTo>
                      <a:pt x="14" y="3"/>
                    </a:lnTo>
                    <a:lnTo>
                      <a:pt x="19" y="5"/>
                    </a:lnTo>
                    <a:lnTo>
                      <a:pt x="21" y="5"/>
                    </a:lnTo>
                    <a:lnTo>
                      <a:pt x="2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19" name="Freeform 30"/>
              <p:cNvSpPr>
                <a:spLocks/>
              </p:cNvSpPr>
              <p:nvPr/>
            </p:nvSpPr>
            <p:spPr bwMode="auto">
              <a:xfrm>
                <a:off x="5086351" y="3660775"/>
                <a:ext cx="22225" cy="33338"/>
              </a:xfrm>
              <a:custGeom>
                <a:avLst/>
                <a:gdLst>
                  <a:gd name="T0" fmla="*/ 7 w 14"/>
                  <a:gd name="T1" fmla="*/ 2 h 21"/>
                  <a:gd name="T2" fmla="*/ 8 w 14"/>
                  <a:gd name="T3" fmla="*/ 5 h 21"/>
                  <a:gd name="T4" fmla="*/ 14 w 14"/>
                  <a:gd name="T5" fmla="*/ 14 h 21"/>
                  <a:gd name="T6" fmla="*/ 14 w 14"/>
                  <a:gd name="T7" fmla="*/ 17 h 21"/>
                  <a:gd name="T8" fmla="*/ 14 w 14"/>
                  <a:gd name="T9" fmla="*/ 19 h 21"/>
                  <a:gd name="T10" fmla="*/ 12 w 14"/>
                  <a:gd name="T11" fmla="*/ 21 h 21"/>
                  <a:gd name="T12" fmla="*/ 10 w 14"/>
                  <a:gd name="T13" fmla="*/ 21 h 21"/>
                  <a:gd name="T14" fmla="*/ 7 w 14"/>
                  <a:gd name="T15" fmla="*/ 21 h 21"/>
                  <a:gd name="T16" fmla="*/ 3 w 14"/>
                  <a:gd name="T17" fmla="*/ 14 h 21"/>
                  <a:gd name="T18" fmla="*/ 0 w 14"/>
                  <a:gd name="T19" fmla="*/ 14 h 21"/>
                  <a:gd name="T20" fmla="*/ 0 w 14"/>
                  <a:gd name="T21" fmla="*/ 12 h 21"/>
                  <a:gd name="T22" fmla="*/ 0 w 14"/>
                  <a:gd name="T23" fmla="*/ 5 h 21"/>
                  <a:gd name="T24" fmla="*/ 5 w 14"/>
                  <a:gd name="T25" fmla="*/ 0 h 21"/>
                  <a:gd name="T26" fmla="*/ 7 w 14"/>
                  <a:gd name="T2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21">
                    <a:moveTo>
                      <a:pt x="7" y="2"/>
                    </a:moveTo>
                    <a:lnTo>
                      <a:pt x="8" y="5"/>
                    </a:lnTo>
                    <a:lnTo>
                      <a:pt x="14" y="14"/>
                    </a:lnTo>
                    <a:lnTo>
                      <a:pt x="14" y="17"/>
                    </a:lnTo>
                    <a:lnTo>
                      <a:pt x="14" y="19"/>
                    </a:lnTo>
                    <a:lnTo>
                      <a:pt x="12" y="21"/>
                    </a:lnTo>
                    <a:lnTo>
                      <a:pt x="10" y="21"/>
                    </a:lnTo>
                    <a:lnTo>
                      <a:pt x="7" y="21"/>
                    </a:lnTo>
                    <a:lnTo>
                      <a:pt x="3" y="14"/>
                    </a:lnTo>
                    <a:lnTo>
                      <a:pt x="0" y="14"/>
                    </a:lnTo>
                    <a:lnTo>
                      <a:pt x="0" y="12"/>
                    </a:lnTo>
                    <a:lnTo>
                      <a:pt x="0" y="5"/>
                    </a:lnTo>
                    <a:lnTo>
                      <a:pt x="5" y="0"/>
                    </a:lnTo>
                    <a:lnTo>
                      <a:pt x="7"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20" name="Freeform 31"/>
              <p:cNvSpPr>
                <a:spLocks/>
              </p:cNvSpPr>
              <p:nvPr/>
            </p:nvSpPr>
            <p:spPr bwMode="auto">
              <a:xfrm>
                <a:off x="5421313" y="3824288"/>
                <a:ext cx="14288" cy="14288"/>
              </a:xfrm>
              <a:custGeom>
                <a:avLst/>
                <a:gdLst>
                  <a:gd name="T0" fmla="*/ 2 w 9"/>
                  <a:gd name="T1" fmla="*/ 9 h 9"/>
                  <a:gd name="T2" fmla="*/ 0 w 9"/>
                  <a:gd name="T3" fmla="*/ 7 h 9"/>
                  <a:gd name="T4" fmla="*/ 0 w 9"/>
                  <a:gd name="T5" fmla="*/ 5 h 9"/>
                  <a:gd name="T6" fmla="*/ 2 w 9"/>
                  <a:gd name="T7" fmla="*/ 3 h 9"/>
                  <a:gd name="T8" fmla="*/ 3 w 9"/>
                  <a:gd name="T9" fmla="*/ 3 h 9"/>
                  <a:gd name="T10" fmla="*/ 3 w 9"/>
                  <a:gd name="T11" fmla="*/ 2 h 9"/>
                  <a:gd name="T12" fmla="*/ 3 w 9"/>
                  <a:gd name="T13" fmla="*/ 0 h 9"/>
                  <a:gd name="T14" fmla="*/ 7 w 9"/>
                  <a:gd name="T15" fmla="*/ 0 h 9"/>
                  <a:gd name="T16" fmla="*/ 9 w 9"/>
                  <a:gd name="T17" fmla="*/ 5 h 9"/>
                  <a:gd name="T18" fmla="*/ 9 w 9"/>
                  <a:gd name="T19" fmla="*/ 7 h 9"/>
                  <a:gd name="T20" fmla="*/ 7 w 9"/>
                  <a:gd name="T21" fmla="*/ 9 h 9"/>
                  <a:gd name="T22" fmla="*/ 3 w 9"/>
                  <a:gd name="T23" fmla="*/ 9 h 9"/>
                  <a:gd name="T24" fmla="*/ 2 w 9"/>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2" y="9"/>
                    </a:moveTo>
                    <a:lnTo>
                      <a:pt x="0" y="7"/>
                    </a:lnTo>
                    <a:lnTo>
                      <a:pt x="0" y="5"/>
                    </a:lnTo>
                    <a:lnTo>
                      <a:pt x="2" y="3"/>
                    </a:lnTo>
                    <a:lnTo>
                      <a:pt x="3" y="3"/>
                    </a:lnTo>
                    <a:lnTo>
                      <a:pt x="3" y="2"/>
                    </a:lnTo>
                    <a:lnTo>
                      <a:pt x="3" y="0"/>
                    </a:lnTo>
                    <a:lnTo>
                      <a:pt x="7" y="0"/>
                    </a:lnTo>
                    <a:lnTo>
                      <a:pt x="9" y="5"/>
                    </a:lnTo>
                    <a:lnTo>
                      <a:pt x="9" y="7"/>
                    </a:lnTo>
                    <a:lnTo>
                      <a:pt x="7" y="9"/>
                    </a:lnTo>
                    <a:lnTo>
                      <a:pt x="3" y="9"/>
                    </a:lnTo>
                    <a:lnTo>
                      <a:pt x="2"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21" name="Freeform 32"/>
              <p:cNvSpPr>
                <a:spLocks/>
              </p:cNvSpPr>
              <p:nvPr/>
            </p:nvSpPr>
            <p:spPr bwMode="auto">
              <a:xfrm>
                <a:off x="5173663" y="3621088"/>
                <a:ext cx="25400" cy="25400"/>
              </a:xfrm>
              <a:custGeom>
                <a:avLst/>
                <a:gdLst>
                  <a:gd name="T0" fmla="*/ 4 w 16"/>
                  <a:gd name="T1" fmla="*/ 16 h 16"/>
                  <a:gd name="T2" fmla="*/ 2 w 16"/>
                  <a:gd name="T3" fmla="*/ 16 h 16"/>
                  <a:gd name="T4" fmla="*/ 0 w 16"/>
                  <a:gd name="T5" fmla="*/ 14 h 16"/>
                  <a:gd name="T6" fmla="*/ 0 w 16"/>
                  <a:gd name="T7" fmla="*/ 7 h 16"/>
                  <a:gd name="T8" fmla="*/ 0 w 16"/>
                  <a:gd name="T9" fmla="*/ 6 h 16"/>
                  <a:gd name="T10" fmla="*/ 4 w 16"/>
                  <a:gd name="T11" fmla="*/ 2 h 16"/>
                  <a:gd name="T12" fmla="*/ 13 w 16"/>
                  <a:gd name="T13" fmla="*/ 0 h 16"/>
                  <a:gd name="T14" fmla="*/ 14 w 16"/>
                  <a:gd name="T15" fmla="*/ 0 h 16"/>
                  <a:gd name="T16" fmla="*/ 16 w 16"/>
                  <a:gd name="T17" fmla="*/ 4 h 16"/>
                  <a:gd name="T18" fmla="*/ 16 w 16"/>
                  <a:gd name="T19" fmla="*/ 6 h 16"/>
                  <a:gd name="T20" fmla="*/ 16 w 16"/>
                  <a:gd name="T21" fmla="*/ 7 h 16"/>
                  <a:gd name="T22" fmla="*/ 11 w 16"/>
                  <a:gd name="T23" fmla="*/ 13 h 16"/>
                  <a:gd name="T24" fmla="*/ 11 w 16"/>
                  <a:gd name="T25" fmla="*/ 14 h 16"/>
                  <a:gd name="T26" fmla="*/ 6 w 16"/>
                  <a:gd name="T27" fmla="*/ 16 h 16"/>
                  <a:gd name="T28" fmla="*/ 4 w 16"/>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6">
                    <a:moveTo>
                      <a:pt x="4" y="16"/>
                    </a:moveTo>
                    <a:lnTo>
                      <a:pt x="2" y="16"/>
                    </a:lnTo>
                    <a:lnTo>
                      <a:pt x="0" y="14"/>
                    </a:lnTo>
                    <a:lnTo>
                      <a:pt x="0" y="7"/>
                    </a:lnTo>
                    <a:lnTo>
                      <a:pt x="0" y="6"/>
                    </a:lnTo>
                    <a:lnTo>
                      <a:pt x="4" y="2"/>
                    </a:lnTo>
                    <a:lnTo>
                      <a:pt x="13" y="0"/>
                    </a:lnTo>
                    <a:lnTo>
                      <a:pt x="14" y="0"/>
                    </a:lnTo>
                    <a:lnTo>
                      <a:pt x="16" y="4"/>
                    </a:lnTo>
                    <a:lnTo>
                      <a:pt x="16" y="6"/>
                    </a:lnTo>
                    <a:lnTo>
                      <a:pt x="16" y="7"/>
                    </a:lnTo>
                    <a:lnTo>
                      <a:pt x="11" y="13"/>
                    </a:lnTo>
                    <a:lnTo>
                      <a:pt x="11" y="14"/>
                    </a:lnTo>
                    <a:lnTo>
                      <a:pt x="6" y="16"/>
                    </a:lnTo>
                    <a:lnTo>
                      <a:pt x="4"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22" name="Freeform 33"/>
              <p:cNvSpPr>
                <a:spLocks/>
              </p:cNvSpPr>
              <p:nvPr/>
            </p:nvSpPr>
            <p:spPr bwMode="auto">
              <a:xfrm>
                <a:off x="7889876" y="5233988"/>
                <a:ext cx="26988" cy="25400"/>
              </a:xfrm>
              <a:custGeom>
                <a:avLst/>
                <a:gdLst>
                  <a:gd name="T0" fmla="*/ 14 w 17"/>
                  <a:gd name="T1" fmla="*/ 9 h 16"/>
                  <a:gd name="T2" fmla="*/ 16 w 17"/>
                  <a:gd name="T3" fmla="*/ 9 h 16"/>
                  <a:gd name="T4" fmla="*/ 17 w 17"/>
                  <a:gd name="T5" fmla="*/ 11 h 16"/>
                  <a:gd name="T6" fmla="*/ 16 w 17"/>
                  <a:gd name="T7" fmla="*/ 12 h 16"/>
                  <a:gd name="T8" fmla="*/ 10 w 17"/>
                  <a:gd name="T9" fmla="*/ 16 h 16"/>
                  <a:gd name="T10" fmla="*/ 5 w 17"/>
                  <a:gd name="T11" fmla="*/ 14 h 16"/>
                  <a:gd name="T12" fmla="*/ 0 w 17"/>
                  <a:gd name="T13" fmla="*/ 5 h 16"/>
                  <a:gd name="T14" fmla="*/ 0 w 17"/>
                  <a:gd name="T15" fmla="*/ 2 h 16"/>
                  <a:gd name="T16" fmla="*/ 2 w 17"/>
                  <a:gd name="T17" fmla="*/ 0 h 16"/>
                  <a:gd name="T18" fmla="*/ 7 w 17"/>
                  <a:gd name="T19" fmla="*/ 0 h 16"/>
                  <a:gd name="T20" fmla="*/ 16 w 17"/>
                  <a:gd name="T21" fmla="*/ 0 h 16"/>
                  <a:gd name="T22" fmla="*/ 17 w 17"/>
                  <a:gd name="T23" fmla="*/ 0 h 16"/>
                  <a:gd name="T24" fmla="*/ 17 w 17"/>
                  <a:gd name="T25" fmla="*/ 2 h 16"/>
                  <a:gd name="T26" fmla="*/ 16 w 17"/>
                  <a:gd name="T27" fmla="*/ 2 h 16"/>
                  <a:gd name="T28" fmla="*/ 14 w 17"/>
                  <a:gd name="T29"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6">
                    <a:moveTo>
                      <a:pt x="14" y="9"/>
                    </a:moveTo>
                    <a:lnTo>
                      <a:pt x="16" y="9"/>
                    </a:lnTo>
                    <a:lnTo>
                      <a:pt x="17" y="11"/>
                    </a:lnTo>
                    <a:lnTo>
                      <a:pt x="16" y="12"/>
                    </a:lnTo>
                    <a:lnTo>
                      <a:pt x="10" y="16"/>
                    </a:lnTo>
                    <a:lnTo>
                      <a:pt x="5" y="14"/>
                    </a:lnTo>
                    <a:lnTo>
                      <a:pt x="0" y="5"/>
                    </a:lnTo>
                    <a:lnTo>
                      <a:pt x="0" y="2"/>
                    </a:lnTo>
                    <a:lnTo>
                      <a:pt x="2" y="0"/>
                    </a:lnTo>
                    <a:lnTo>
                      <a:pt x="7" y="0"/>
                    </a:lnTo>
                    <a:lnTo>
                      <a:pt x="16" y="0"/>
                    </a:lnTo>
                    <a:lnTo>
                      <a:pt x="17" y="0"/>
                    </a:lnTo>
                    <a:lnTo>
                      <a:pt x="17" y="2"/>
                    </a:lnTo>
                    <a:lnTo>
                      <a:pt x="16" y="2"/>
                    </a:lnTo>
                    <a:lnTo>
                      <a:pt x="14"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23" name="Freeform 34"/>
              <p:cNvSpPr>
                <a:spLocks/>
              </p:cNvSpPr>
              <p:nvPr/>
            </p:nvSpPr>
            <p:spPr bwMode="auto">
              <a:xfrm>
                <a:off x="5418138" y="3795713"/>
                <a:ext cx="22225" cy="22225"/>
              </a:xfrm>
              <a:custGeom>
                <a:avLst/>
                <a:gdLst>
                  <a:gd name="T0" fmla="*/ 2 w 14"/>
                  <a:gd name="T1" fmla="*/ 13 h 14"/>
                  <a:gd name="T2" fmla="*/ 0 w 14"/>
                  <a:gd name="T3" fmla="*/ 13 h 14"/>
                  <a:gd name="T4" fmla="*/ 0 w 14"/>
                  <a:gd name="T5" fmla="*/ 11 h 14"/>
                  <a:gd name="T6" fmla="*/ 2 w 14"/>
                  <a:gd name="T7" fmla="*/ 9 h 14"/>
                  <a:gd name="T8" fmla="*/ 4 w 14"/>
                  <a:gd name="T9" fmla="*/ 7 h 14"/>
                  <a:gd name="T10" fmla="*/ 5 w 14"/>
                  <a:gd name="T11" fmla="*/ 7 h 14"/>
                  <a:gd name="T12" fmla="*/ 7 w 14"/>
                  <a:gd name="T13" fmla="*/ 6 h 14"/>
                  <a:gd name="T14" fmla="*/ 7 w 14"/>
                  <a:gd name="T15" fmla="*/ 2 h 14"/>
                  <a:gd name="T16" fmla="*/ 9 w 14"/>
                  <a:gd name="T17" fmla="*/ 0 h 14"/>
                  <a:gd name="T18" fmla="*/ 12 w 14"/>
                  <a:gd name="T19" fmla="*/ 4 h 14"/>
                  <a:gd name="T20" fmla="*/ 14 w 14"/>
                  <a:gd name="T21" fmla="*/ 6 h 14"/>
                  <a:gd name="T22" fmla="*/ 14 w 14"/>
                  <a:gd name="T23" fmla="*/ 7 h 14"/>
                  <a:gd name="T24" fmla="*/ 9 w 14"/>
                  <a:gd name="T25" fmla="*/ 13 h 14"/>
                  <a:gd name="T26" fmla="*/ 9 w 14"/>
                  <a:gd name="T27" fmla="*/ 14 h 14"/>
                  <a:gd name="T28" fmla="*/ 2 w 14"/>
                  <a:gd name="T2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4">
                    <a:moveTo>
                      <a:pt x="2" y="13"/>
                    </a:moveTo>
                    <a:lnTo>
                      <a:pt x="0" y="13"/>
                    </a:lnTo>
                    <a:lnTo>
                      <a:pt x="0" y="11"/>
                    </a:lnTo>
                    <a:lnTo>
                      <a:pt x="2" y="9"/>
                    </a:lnTo>
                    <a:lnTo>
                      <a:pt x="4" y="7"/>
                    </a:lnTo>
                    <a:lnTo>
                      <a:pt x="5" y="7"/>
                    </a:lnTo>
                    <a:lnTo>
                      <a:pt x="7" y="6"/>
                    </a:lnTo>
                    <a:lnTo>
                      <a:pt x="7" y="2"/>
                    </a:lnTo>
                    <a:lnTo>
                      <a:pt x="9" y="0"/>
                    </a:lnTo>
                    <a:lnTo>
                      <a:pt x="12" y="4"/>
                    </a:lnTo>
                    <a:lnTo>
                      <a:pt x="14" y="6"/>
                    </a:lnTo>
                    <a:lnTo>
                      <a:pt x="14" y="7"/>
                    </a:lnTo>
                    <a:lnTo>
                      <a:pt x="9" y="13"/>
                    </a:lnTo>
                    <a:lnTo>
                      <a:pt x="9" y="14"/>
                    </a:lnTo>
                    <a:lnTo>
                      <a:pt x="2"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24" name="Freeform 35"/>
              <p:cNvSpPr>
                <a:spLocks/>
              </p:cNvSpPr>
              <p:nvPr/>
            </p:nvSpPr>
            <p:spPr bwMode="auto">
              <a:xfrm>
                <a:off x="5246688" y="3624263"/>
                <a:ext cx="22225" cy="36513"/>
              </a:xfrm>
              <a:custGeom>
                <a:avLst/>
                <a:gdLst>
                  <a:gd name="T0" fmla="*/ 10 w 14"/>
                  <a:gd name="T1" fmla="*/ 12 h 23"/>
                  <a:gd name="T2" fmla="*/ 12 w 14"/>
                  <a:gd name="T3" fmla="*/ 12 h 23"/>
                  <a:gd name="T4" fmla="*/ 14 w 14"/>
                  <a:gd name="T5" fmla="*/ 16 h 23"/>
                  <a:gd name="T6" fmla="*/ 14 w 14"/>
                  <a:gd name="T7" fmla="*/ 19 h 23"/>
                  <a:gd name="T8" fmla="*/ 14 w 14"/>
                  <a:gd name="T9" fmla="*/ 21 h 23"/>
                  <a:gd name="T10" fmla="*/ 14 w 14"/>
                  <a:gd name="T11" fmla="*/ 23 h 23"/>
                  <a:gd name="T12" fmla="*/ 12 w 14"/>
                  <a:gd name="T13" fmla="*/ 23 h 23"/>
                  <a:gd name="T14" fmla="*/ 10 w 14"/>
                  <a:gd name="T15" fmla="*/ 23 h 23"/>
                  <a:gd name="T16" fmla="*/ 10 w 14"/>
                  <a:gd name="T17" fmla="*/ 21 h 23"/>
                  <a:gd name="T18" fmla="*/ 10 w 14"/>
                  <a:gd name="T19" fmla="*/ 19 h 23"/>
                  <a:gd name="T20" fmla="*/ 12 w 14"/>
                  <a:gd name="T21" fmla="*/ 19 h 23"/>
                  <a:gd name="T22" fmla="*/ 12 w 14"/>
                  <a:gd name="T23" fmla="*/ 18 h 23"/>
                  <a:gd name="T24" fmla="*/ 10 w 14"/>
                  <a:gd name="T25" fmla="*/ 16 h 23"/>
                  <a:gd name="T26" fmla="*/ 9 w 14"/>
                  <a:gd name="T27" fmla="*/ 16 h 23"/>
                  <a:gd name="T28" fmla="*/ 7 w 14"/>
                  <a:gd name="T29" fmla="*/ 16 h 23"/>
                  <a:gd name="T30" fmla="*/ 2 w 14"/>
                  <a:gd name="T31" fmla="*/ 16 h 23"/>
                  <a:gd name="T32" fmla="*/ 2 w 14"/>
                  <a:gd name="T33" fmla="*/ 12 h 23"/>
                  <a:gd name="T34" fmla="*/ 2 w 14"/>
                  <a:gd name="T35" fmla="*/ 9 h 23"/>
                  <a:gd name="T36" fmla="*/ 3 w 14"/>
                  <a:gd name="T37" fmla="*/ 9 h 23"/>
                  <a:gd name="T38" fmla="*/ 3 w 14"/>
                  <a:gd name="T39" fmla="*/ 7 h 23"/>
                  <a:gd name="T40" fmla="*/ 2 w 14"/>
                  <a:gd name="T41" fmla="*/ 5 h 23"/>
                  <a:gd name="T42" fmla="*/ 0 w 14"/>
                  <a:gd name="T43" fmla="*/ 4 h 23"/>
                  <a:gd name="T44" fmla="*/ 0 w 14"/>
                  <a:gd name="T45" fmla="*/ 2 h 23"/>
                  <a:gd name="T46" fmla="*/ 2 w 14"/>
                  <a:gd name="T47" fmla="*/ 2 h 23"/>
                  <a:gd name="T48" fmla="*/ 3 w 14"/>
                  <a:gd name="T49" fmla="*/ 0 h 23"/>
                  <a:gd name="T50" fmla="*/ 5 w 14"/>
                  <a:gd name="T51" fmla="*/ 0 h 23"/>
                  <a:gd name="T52" fmla="*/ 7 w 14"/>
                  <a:gd name="T53" fmla="*/ 2 h 23"/>
                  <a:gd name="T54" fmla="*/ 10 w 14"/>
                  <a:gd name="T55" fmla="*/ 7 h 23"/>
                  <a:gd name="T56" fmla="*/ 10 w 14"/>
                  <a:gd name="T57" fmla="*/ 9 h 23"/>
                  <a:gd name="T58" fmla="*/ 10 w 14"/>
                  <a:gd name="T59" fmla="*/ 11 h 23"/>
                  <a:gd name="T60" fmla="*/ 10 w 14"/>
                  <a:gd name="T6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23">
                    <a:moveTo>
                      <a:pt x="10" y="12"/>
                    </a:moveTo>
                    <a:lnTo>
                      <a:pt x="12" y="12"/>
                    </a:lnTo>
                    <a:lnTo>
                      <a:pt x="14" y="16"/>
                    </a:lnTo>
                    <a:lnTo>
                      <a:pt x="14" y="19"/>
                    </a:lnTo>
                    <a:lnTo>
                      <a:pt x="14" y="21"/>
                    </a:lnTo>
                    <a:lnTo>
                      <a:pt x="14" y="23"/>
                    </a:lnTo>
                    <a:lnTo>
                      <a:pt x="12" y="23"/>
                    </a:lnTo>
                    <a:lnTo>
                      <a:pt x="10" y="23"/>
                    </a:lnTo>
                    <a:lnTo>
                      <a:pt x="10" y="21"/>
                    </a:lnTo>
                    <a:lnTo>
                      <a:pt x="10" y="19"/>
                    </a:lnTo>
                    <a:lnTo>
                      <a:pt x="12" y="19"/>
                    </a:lnTo>
                    <a:lnTo>
                      <a:pt x="12" y="18"/>
                    </a:lnTo>
                    <a:lnTo>
                      <a:pt x="10" y="16"/>
                    </a:lnTo>
                    <a:lnTo>
                      <a:pt x="9" y="16"/>
                    </a:lnTo>
                    <a:lnTo>
                      <a:pt x="7" y="16"/>
                    </a:lnTo>
                    <a:lnTo>
                      <a:pt x="2" y="16"/>
                    </a:lnTo>
                    <a:lnTo>
                      <a:pt x="2" y="12"/>
                    </a:lnTo>
                    <a:lnTo>
                      <a:pt x="2" y="9"/>
                    </a:lnTo>
                    <a:lnTo>
                      <a:pt x="3" y="9"/>
                    </a:lnTo>
                    <a:lnTo>
                      <a:pt x="3" y="7"/>
                    </a:lnTo>
                    <a:lnTo>
                      <a:pt x="2" y="5"/>
                    </a:lnTo>
                    <a:lnTo>
                      <a:pt x="0" y="4"/>
                    </a:lnTo>
                    <a:lnTo>
                      <a:pt x="0" y="2"/>
                    </a:lnTo>
                    <a:lnTo>
                      <a:pt x="2" y="2"/>
                    </a:lnTo>
                    <a:lnTo>
                      <a:pt x="3" y="0"/>
                    </a:lnTo>
                    <a:lnTo>
                      <a:pt x="5" y="0"/>
                    </a:lnTo>
                    <a:lnTo>
                      <a:pt x="7" y="2"/>
                    </a:lnTo>
                    <a:lnTo>
                      <a:pt x="10" y="7"/>
                    </a:lnTo>
                    <a:lnTo>
                      <a:pt x="10" y="9"/>
                    </a:lnTo>
                    <a:lnTo>
                      <a:pt x="10" y="11"/>
                    </a:lnTo>
                    <a:lnTo>
                      <a:pt x="10"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25" name="Freeform 36"/>
              <p:cNvSpPr>
                <a:spLocks/>
              </p:cNvSpPr>
              <p:nvPr/>
            </p:nvSpPr>
            <p:spPr bwMode="auto">
              <a:xfrm>
                <a:off x="5414963" y="3762375"/>
                <a:ext cx="33338" cy="33338"/>
              </a:xfrm>
              <a:custGeom>
                <a:avLst/>
                <a:gdLst>
                  <a:gd name="T0" fmla="*/ 9 w 21"/>
                  <a:gd name="T1" fmla="*/ 18 h 21"/>
                  <a:gd name="T2" fmla="*/ 9 w 21"/>
                  <a:gd name="T3" fmla="*/ 21 h 21"/>
                  <a:gd name="T4" fmla="*/ 7 w 21"/>
                  <a:gd name="T5" fmla="*/ 21 h 21"/>
                  <a:gd name="T6" fmla="*/ 6 w 21"/>
                  <a:gd name="T7" fmla="*/ 21 h 21"/>
                  <a:gd name="T8" fmla="*/ 7 w 21"/>
                  <a:gd name="T9" fmla="*/ 18 h 21"/>
                  <a:gd name="T10" fmla="*/ 4 w 21"/>
                  <a:gd name="T11" fmla="*/ 16 h 21"/>
                  <a:gd name="T12" fmla="*/ 2 w 21"/>
                  <a:gd name="T13" fmla="*/ 18 h 21"/>
                  <a:gd name="T14" fmla="*/ 0 w 21"/>
                  <a:gd name="T15" fmla="*/ 16 h 21"/>
                  <a:gd name="T16" fmla="*/ 0 w 21"/>
                  <a:gd name="T17" fmla="*/ 14 h 21"/>
                  <a:gd name="T18" fmla="*/ 0 w 21"/>
                  <a:gd name="T19" fmla="*/ 13 h 21"/>
                  <a:gd name="T20" fmla="*/ 6 w 21"/>
                  <a:gd name="T21" fmla="*/ 9 h 21"/>
                  <a:gd name="T22" fmla="*/ 7 w 21"/>
                  <a:gd name="T23" fmla="*/ 9 h 21"/>
                  <a:gd name="T24" fmla="*/ 11 w 21"/>
                  <a:gd name="T25" fmla="*/ 7 h 21"/>
                  <a:gd name="T26" fmla="*/ 14 w 21"/>
                  <a:gd name="T27" fmla="*/ 6 h 21"/>
                  <a:gd name="T28" fmla="*/ 21 w 21"/>
                  <a:gd name="T29" fmla="*/ 0 h 21"/>
                  <a:gd name="T30" fmla="*/ 21 w 21"/>
                  <a:gd name="T31" fmla="*/ 4 h 21"/>
                  <a:gd name="T32" fmla="*/ 19 w 21"/>
                  <a:gd name="T33" fmla="*/ 4 h 21"/>
                  <a:gd name="T34" fmla="*/ 19 w 21"/>
                  <a:gd name="T35" fmla="*/ 6 h 21"/>
                  <a:gd name="T36" fmla="*/ 16 w 21"/>
                  <a:gd name="T37" fmla="*/ 7 h 21"/>
                  <a:gd name="T38" fmla="*/ 16 w 21"/>
                  <a:gd name="T39" fmla="*/ 9 h 21"/>
                  <a:gd name="T40" fmla="*/ 16 w 21"/>
                  <a:gd name="T41" fmla="*/ 11 h 21"/>
                  <a:gd name="T42" fmla="*/ 14 w 21"/>
                  <a:gd name="T43" fmla="*/ 13 h 21"/>
                  <a:gd name="T44" fmla="*/ 13 w 21"/>
                  <a:gd name="T45" fmla="*/ 13 h 21"/>
                  <a:gd name="T46" fmla="*/ 11 w 21"/>
                  <a:gd name="T47" fmla="*/ 14 h 21"/>
                  <a:gd name="T48" fmla="*/ 9 w 21"/>
                  <a:gd name="T49" fmla="*/ 16 h 21"/>
                  <a:gd name="T50" fmla="*/ 9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9" y="18"/>
                    </a:moveTo>
                    <a:lnTo>
                      <a:pt x="9" y="21"/>
                    </a:lnTo>
                    <a:lnTo>
                      <a:pt x="7" y="21"/>
                    </a:lnTo>
                    <a:lnTo>
                      <a:pt x="6" y="21"/>
                    </a:lnTo>
                    <a:lnTo>
                      <a:pt x="7" y="18"/>
                    </a:lnTo>
                    <a:lnTo>
                      <a:pt x="4" y="16"/>
                    </a:lnTo>
                    <a:lnTo>
                      <a:pt x="2" y="18"/>
                    </a:lnTo>
                    <a:lnTo>
                      <a:pt x="0" y="16"/>
                    </a:lnTo>
                    <a:lnTo>
                      <a:pt x="0" y="14"/>
                    </a:lnTo>
                    <a:lnTo>
                      <a:pt x="0" y="13"/>
                    </a:lnTo>
                    <a:lnTo>
                      <a:pt x="6" y="9"/>
                    </a:lnTo>
                    <a:lnTo>
                      <a:pt x="7" y="9"/>
                    </a:lnTo>
                    <a:lnTo>
                      <a:pt x="11" y="7"/>
                    </a:lnTo>
                    <a:lnTo>
                      <a:pt x="14" y="6"/>
                    </a:lnTo>
                    <a:lnTo>
                      <a:pt x="21" y="0"/>
                    </a:lnTo>
                    <a:lnTo>
                      <a:pt x="21" y="4"/>
                    </a:lnTo>
                    <a:lnTo>
                      <a:pt x="19" y="4"/>
                    </a:lnTo>
                    <a:lnTo>
                      <a:pt x="19" y="6"/>
                    </a:lnTo>
                    <a:lnTo>
                      <a:pt x="16" y="7"/>
                    </a:lnTo>
                    <a:lnTo>
                      <a:pt x="16" y="9"/>
                    </a:lnTo>
                    <a:lnTo>
                      <a:pt x="16" y="11"/>
                    </a:lnTo>
                    <a:lnTo>
                      <a:pt x="14" y="13"/>
                    </a:lnTo>
                    <a:lnTo>
                      <a:pt x="13" y="13"/>
                    </a:lnTo>
                    <a:lnTo>
                      <a:pt x="11" y="14"/>
                    </a:lnTo>
                    <a:lnTo>
                      <a:pt x="9" y="16"/>
                    </a:lnTo>
                    <a:lnTo>
                      <a:pt x="9"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26" name="Freeform 37"/>
              <p:cNvSpPr>
                <a:spLocks/>
              </p:cNvSpPr>
              <p:nvPr/>
            </p:nvSpPr>
            <p:spPr bwMode="auto">
              <a:xfrm>
                <a:off x="7881938" y="5173663"/>
                <a:ext cx="38100" cy="55563"/>
              </a:xfrm>
              <a:custGeom>
                <a:avLst/>
                <a:gdLst>
                  <a:gd name="T0" fmla="*/ 19 w 24"/>
                  <a:gd name="T1" fmla="*/ 9 h 35"/>
                  <a:gd name="T2" fmla="*/ 21 w 24"/>
                  <a:gd name="T3" fmla="*/ 10 h 35"/>
                  <a:gd name="T4" fmla="*/ 22 w 24"/>
                  <a:gd name="T5" fmla="*/ 10 h 35"/>
                  <a:gd name="T6" fmla="*/ 22 w 24"/>
                  <a:gd name="T7" fmla="*/ 12 h 35"/>
                  <a:gd name="T8" fmla="*/ 24 w 24"/>
                  <a:gd name="T9" fmla="*/ 15 h 35"/>
                  <a:gd name="T10" fmla="*/ 24 w 24"/>
                  <a:gd name="T11" fmla="*/ 17 h 35"/>
                  <a:gd name="T12" fmla="*/ 22 w 24"/>
                  <a:gd name="T13" fmla="*/ 17 h 35"/>
                  <a:gd name="T14" fmla="*/ 22 w 24"/>
                  <a:gd name="T15" fmla="*/ 19 h 35"/>
                  <a:gd name="T16" fmla="*/ 19 w 24"/>
                  <a:gd name="T17" fmla="*/ 29 h 35"/>
                  <a:gd name="T18" fmla="*/ 17 w 24"/>
                  <a:gd name="T19" fmla="*/ 31 h 35"/>
                  <a:gd name="T20" fmla="*/ 15 w 24"/>
                  <a:gd name="T21" fmla="*/ 33 h 35"/>
                  <a:gd name="T22" fmla="*/ 14 w 24"/>
                  <a:gd name="T23" fmla="*/ 35 h 35"/>
                  <a:gd name="T24" fmla="*/ 8 w 24"/>
                  <a:gd name="T25" fmla="*/ 31 h 35"/>
                  <a:gd name="T26" fmla="*/ 8 w 24"/>
                  <a:gd name="T27" fmla="*/ 29 h 35"/>
                  <a:gd name="T28" fmla="*/ 7 w 24"/>
                  <a:gd name="T29" fmla="*/ 28 h 35"/>
                  <a:gd name="T30" fmla="*/ 3 w 24"/>
                  <a:gd name="T31" fmla="*/ 29 h 35"/>
                  <a:gd name="T32" fmla="*/ 1 w 24"/>
                  <a:gd name="T33" fmla="*/ 29 h 35"/>
                  <a:gd name="T34" fmla="*/ 0 w 24"/>
                  <a:gd name="T35" fmla="*/ 29 h 35"/>
                  <a:gd name="T36" fmla="*/ 0 w 24"/>
                  <a:gd name="T37" fmla="*/ 26 h 35"/>
                  <a:gd name="T38" fmla="*/ 1 w 24"/>
                  <a:gd name="T39" fmla="*/ 24 h 35"/>
                  <a:gd name="T40" fmla="*/ 5 w 24"/>
                  <a:gd name="T41" fmla="*/ 21 h 35"/>
                  <a:gd name="T42" fmla="*/ 5 w 24"/>
                  <a:gd name="T43" fmla="*/ 19 h 35"/>
                  <a:gd name="T44" fmla="*/ 7 w 24"/>
                  <a:gd name="T45" fmla="*/ 17 h 35"/>
                  <a:gd name="T46" fmla="*/ 8 w 24"/>
                  <a:gd name="T47" fmla="*/ 15 h 35"/>
                  <a:gd name="T48" fmla="*/ 8 w 24"/>
                  <a:gd name="T49" fmla="*/ 17 h 35"/>
                  <a:gd name="T50" fmla="*/ 10 w 24"/>
                  <a:gd name="T51" fmla="*/ 15 h 35"/>
                  <a:gd name="T52" fmla="*/ 10 w 24"/>
                  <a:gd name="T53" fmla="*/ 14 h 35"/>
                  <a:gd name="T54" fmla="*/ 10 w 24"/>
                  <a:gd name="T55" fmla="*/ 12 h 35"/>
                  <a:gd name="T56" fmla="*/ 8 w 24"/>
                  <a:gd name="T57" fmla="*/ 10 h 35"/>
                  <a:gd name="T58" fmla="*/ 12 w 24"/>
                  <a:gd name="T59" fmla="*/ 3 h 35"/>
                  <a:gd name="T60" fmla="*/ 14 w 24"/>
                  <a:gd name="T61" fmla="*/ 0 h 35"/>
                  <a:gd name="T62" fmla="*/ 15 w 24"/>
                  <a:gd name="T63" fmla="*/ 0 h 35"/>
                  <a:gd name="T64" fmla="*/ 17 w 24"/>
                  <a:gd name="T65" fmla="*/ 0 h 35"/>
                  <a:gd name="T66" fmla="*/ 17 w 24"/>
                  <a:gd name="T67" fmla="*/ 3 h 35"/>
                  <a:gd name="T68" fmla="*/ 19 w 24"/>
                  <a:gd name="T69" fmla="*/ 3 h 35"/>
                  <a:gd name="T70" fmla="*/ 19 w 24"/>
                  <a:gd name="T71" fmla="*/ 5 h 35"/>
                  <a:gd name="T72" fmla="*/ 19 w 24"/>
                  <a:gd name="T73"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35">
                    <a:moveTo>
                      <a:pt x="19" y="9"/>
                    </a:moveTo>
                    <a:lnTo>
                      <a:pt x="21" y="10"/>
                    </a:lnTo>
                    <a:lnTo>
                      <a:pt x="22" y="10"/>
                    </a:lnTo>
                    <a:lnTo>
                      <a:pt x="22" y="12"/>
                    </a:lnTo>
                    <a:lnTo>
                      <a:pt x="24" y="15"/>
                    </a:lnTo>
                    <a:lnTo>
                      <a:pt x="24" y="17"/>
                    </a:lnTo>
                    <a:lnTo>
                      <a:pt x="22" y="17"/>
                    </a:lnTo>
                    <a:lnTo>
                      <a:pt x="22" y="19"/>
                    </a:lnTo>
                    <a:lnTo>
                      <a:pt x="19" y="29"/>
                    </a:lnTo>
                    <a:lnTo>
                      <a:pt x="17" y="31"/>
                    </a:lnTo>
                    <a:lnTo>
                      <a:pt x="15" y="33"/>
                    </a:lnTo>
                    <a:lnTo>
                      <a:pt x="14" y="35"/>
                    </a:lnTo>
                    <a:lnTo>
                      <a:pt x="8" y="31"/>
                    </a:lnTo>
                    <a:lnTo>
                      <a:pt x="8" y="29"/>
                    </a:lnTo>
                    <a:lnTo>
                      <a:pt x="7" y="28"/>
                    </a:lnTo>
                    <a:lnTo>
                      <a:pt x="3" y="29"/>
                    </a:lnTo>
                    <a:lnTo>
                      <a:pt x="1" y="29"/>
                    </a:lnTo>
                    <a:lnTo>
                      <a:pt x="0" y="29"/>
                    </a:lnTo>
                    <a:lnTo>
                      <a:pt x="0" y="26"/>
                    </a:lnTo>
                    <a:lnTo>
                      <a:pt x="1" y="24"/>
                    </a:lnTo>
                    <a:lnTo>
                      <a:pt x="5" y="21"/>
                    </a:lnTo>
                    <a:lnTo>
                      <a:pt x="5" y="19"/>
                    </a:lnTo>
                    <a:lnTo>
                      <a:pt x="7" y="17"/>
                    </a:lnTo>
                    <a:lnTo>
                      <a:pt x="8" y="15"/>
                    </a:lnTo>
                    <a:lnTo>
                      <a:pt x="8" y="17"/>
                    </a:lnTo>
                    <a:lnTo>
                      <a:pt x="10" y="15"/>
                    </a:lnTo>
                    <a:lnTo>
                      <a:pt x="10" y="14"/>
                    </a:lnTo>
                    <a:lnTo>
                      <a:pt x="10" y="12"/>
                    </a:lnTo>
                    <a:lnTo>
                      <a:pt x="8" y="10"/>
                    </a:lnTo>
                    <a:lnTo>
                      <a:pt x="12" y="3"/>
                    </a:lnTo>
                    <a:lnTo>
                      <a:pt x="14" y="0"/>
                    </a:lnTo>
                    <a:lnTo>
                      <a:pt x="15" y="0"/>
                    </a:lnTo>
                    <a:lnTo>
                      <a:pt x="17" y="0"/>
                    </a:lnTo>
                    <a:lnTo>
                      <a:pt x="17" y="3"/>
                    </a:lnTo>
                    <a:lnTo>
                      <a:pt x="19" y="3"/>
                    </a:lnTo>
                    <a:lnTo>
                      <a:pt x="19" y="5"/>
                    </a:lnTo>
                    <a:lnTo>
                      <a:pt x="19"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27" name="Freeform 38"/>
              <p:cNvSpPr>
                <a:spLocks/>
              </p:cNvSpPr>
              <p:nvPr/>
            </p:nvSpPr>
            <p:spPr bwMode="auto">
              <a:xfrm>
                <a:off x="5346701" y="3735388"/>
                <a:ext cx="79375" cy="41275"/>
              </a:xfrm>
              <a:custGeom>
                <a:avLst/>
                <a:gdLst>
                  <a:gd name="T0" fmla="*/ 49 w 50"/>
                  <a:gd name="T1" fmla="*/ 5 h 26"/>
                  <a:gd name="T2" fmla="*/ 47 w 50"/>
                  <a:gd name="T3" fmla="*/ 7 h 26"/>
                  <a:gd name="T4" fmla="*/ 45 w 50"/>
                  <a:gd name="T5" fmla="*/ 7 h 26"/>
                  <a:gd name="T6" fmla="*/ 45 w 50"/>
                  <a:gd name="T7" fmla="*/ 5 h 26"/>
                  <a:gd name="T8" fmla="*/ 43 w 50"/>
                  <a:gd name="T9" fmla="*/ 7 h 26"/>
                  <a:gd name="T10" fmla="*/ 38 w 50"/>
                  <a:gd name="T11" fmla="*/ 10 h 26"/>
                  <a:gd name="T12" fmla="*/ 38 w 50"/>
                  <a:gd name="T13" fmla="*/ 12 h 26"/>
                  <a:gd name="T14" fmla="*/ 38 w 50"/>
                  <a:gd name="T15" fmla="*/ 14 h 26"/>
                  <a:gd name="T16" fmla="*/ 40 w 50"/>
                  <a:gd name="T17" fmla="*/ 14 h 26"/>
                  <a:gd name="T18" fmla="*/ 42 w 50"/>
                  <a:gd name="T19" fmla="*/ 12 h 26"/>
                  <a:gd name="T20" fmla="*/ 43 w 50"/>
                  <a:gd name="T21" fmla="*/ 12 h 26"/>
                  <a:gd name="T22" fmla="*/ 45 w 50"/>
                  <a:gd name="T23" fmla="*/ 14 h 26"/>
                  <a:gd name="T24" fmla="*/ 42 w 50"/>
                  <a:gd name="T25" fmla="*/ 16 h 26"/>
                  <a:gd name="T26" fmla="*/ 40 w 50"/>
                  <a:gd name="T27" fmla="*/ 17 h 26"/>
                  <a:gd name="T28" fmla="*/ 36 w 50"/>
                  <a:gd name="T29" fmla="*/ 19 h 26"/>
                  <a:gd name="T30" fmla="*/ 35 w 50"/>
                  <a:gd name="T31" fmla="*/ 19 h 26"/>
                  <a:gd name="T32" fmla="*/ 35 w 50"/>
                  <a:gd name="T33" fmla="*/ 17 h 26"/>
                  <a:gd name="T34" fmla="*/ 35 w 50"/>
                  <a:gd name="T35" fmla="*/ 16 h 26"/>
                  <a:gd name="T36" fmla="*/ 33 w 50"/>
                  <a:gd name="T37" fmla="*/ 14 h 26"/>
                  <a:gd name="T38" fmla="*/ 31 w 50"/>
                  <a:gd name="T39" fmla="*/ 16 h 26"/>
                  <a:gd name="T40" fmla="*/ 29 w 50"/>
                  <a:gd name="T41" fmla="*/ 17 h 26"/>
                  <a:gd name="T42" fmla="*/ 19 w 50"/>
                  <a:gd name="T43" fmla="*/ 19 h 26"/>
                  <a:gd name="T44" fmla="*/ 17 w 50"/>
                  <a:gd name="T45" fmla="*/ 19 h 26"/>
                  <a:gd name="T46" fmla="*/ 15 w 50"/>
                  <a:gd name="T47" fmla="*/ 19 h 26"/>
                  <a:gd name="T48" fmla="*/ 7 w 50"/>
                  <a:gd name="T49" fmla="*/ 23 h 26"/>
                  <a:gd name="T50" fmla="*/ 5 w 50"/>
                  <a:gd name="T51" fmla="*/ 24 h 26"/>
                  <a:gd name="T52" fmla="*/ 1 w 50"/>
                  <a:gd name="T53" fmla="*/ 26 h 26"/>
                  <a:gd name="T54" fmla="*/ 0 w 50"/>
                  <a:gd name="T55" fmla="*/ 26 h 26"/>
                  <a:gd name="T56" fmla="*/ 1 w 50"/>
                  <a:gd name="T57" fmla="*/ 23 h 26"/>
                  <a:gd name="T58" fmla="*/ 3 w 50"/>
                  <a:gd name="T59" fmla="*/ 19 h 26"/>
                  <a:gd name="T60" fmla="*/ 5 w 50"/>
                  <a:gd name="T61" fmla="*/ 19 h 26"/>
                  <a:gd name="T62" fmla="*/ 7 w 50"/>
                  <a:gd name="T63" fmla="*/ 19 h 26"/>
                  <a:gd name="T64" fmla="*/ 12 w 50"/>
                  <a:gd name="T65" fmla="*/ 17 h 26"/>
                  <a:gd name="T66" fmla="*/ 15 w 50"/>
                  <a:gd name="T67" fmla="*/ 16 h 26"/>
                  <a:gd name="T68" fmla="*/ 19 w 50"/>
                  <a:gd name="T69" fmla="*/ 16 h 26"/>
                  <a:gd name="T70" fmla="*/ 21 w 50"/>
                  <a:gd name="T71" fmla="*/ 16 h 26"/>
                  <a:gd name="T72" fmla="*/ 21 w 50"/>
                  <a:gd name="T73" fmla="*/ 14 h 26"/>
                  <a:gd name="T74" fmla="*/ 19 w 50"/>
                  <a:gd name="T75" fmla="*/ 12 h 26"/>
                  <a:gd name="T76" fmla="*/ 17 w 50"/>
                  <a:gd name="T77" fmla="*/ 10 h 26"/>
                  <a:gd name="T78" fmla="*/ 21 w 50"/>
                  <a:gd name="T79" fmla="*/ 5 h 26"/>
                  <a:gd name="T80" fmla="*/ 21 w 50"/>
                  <a:gd name="T81" fmla="*/ 3 h 26"/>
                  <a:gd name="T82" fmla="*/ 28 w 50"/>
                  <a:gd name="T83" fmla="*/ 3 h 26"/>
                  <a:gd name="T84" fmla="*/ 29 w 50"/>
                  <a:gd name="T85" fmla="*/ 5 h 26"/>
                  <a:gd name="T86" fmla="*/ 29 w 50"/>
                  <a:gd name="T87" fmla="*/ 7 h 26"/>
                  <a:gd name="T88" fmla="*/ 28 w 50"/>
                  <a:gd name="T89" fmla="*/ 9 h 26"/>
                  <a:gd name="T90" fmla="*/ 28 w 50"/>
                  <a:gd name="T91" fmla="*/ 10 h 26"/>
                  <a:gd name="T92" fmla="*/ 29 w 50"/>
                  <a:gd name="T93" fmla="*/ 10 h 26"/>
                  <a:gd name="T94" fmla="*/ 31 w 50"/>
                  <a:gd name="T95" fmla="*/ 10 h 26"/>
                  <a:gd name="T96" fmla="*/ 33 w 50"/>
                  <a:gd name="T97" fmla="*/ 7 h 26"/>
                  <a:gd name="T98" fmla="*/ 33 w 50"/>
                  <a:gd name="T99" fmla="*/ 3 h 26"/>
                  <a:gd name="T100" fmla="*/ 33 w 50"/>
                  <a:gd name="T101" fmla="*/ 2 h 26"/>
                  <a:gd name="T102" fmla="*/ 35 w 50"/>
                  <a:gd name="T103" fmla="*/ 2 h 26"/>
                  <a:gd name="T104" fmla="*/ 36 w 50"/>
                  <a:gd name="T105" fmla="*/ 2 h 26"/>
                  <a:gd name="T106" fmla="*/ 36 w 50"/>
                  <a:gd name="T107" fmla="*/ 3 h 26"/>
                  <a:gd name="T108" fmla="*/ 36 w 50"/>
                  <a:gd name="T109" fmla="*/ 5 h 26"/>
                  <a:gd name="T110" fmla="*/ 36 w 50"/>
                  <a:gd name="T111" fmla="*/ 7 h 26"/>
                  <a:gd name="T112" fmla="*/ 38 w 50"/>
                  <a:gd name="T113" fmla="*/ 7 h 26"/>
                  <a:gd name="T114" fmla="*/ 42 w 50"/>
                  <a:gd name="T115" fmla="*/ 5 h 26"/>
                  <a:gd name="T116" fmla="*/ 49 w 50"/>
                  <a:gd name="T117" fmla="*/ 0 h 26"/>
                  <a:gd name="T118" fmla="*/ 50 w 50"/>
                  <a:gd name="T119" fmla="*/ 0 h 26"/>
                  <a:gd name="T120" fmla="*/ 50 w 50"/>
                  <a:gd name="T121" fmla="*/ 2 h 26"/>
                  <a:gd name="T122" fmla="*/ 49 w 50"/>
                  <a:gd name="T123" fmla="*/ 3 h 26"/>
                  <a:gd name="T124" fmla="*/ 49 w 50"/>
                  <a:gd name="T125"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26">
                    <a:moveTo>
                      <a:pt x="49" y="5"/>
                    </a:moveTo>
                    <a:lnTo>
                      <a:pt x="47" y="7"/>
                    </a:lnTo>
                    <a:lnTo>
                      <a:pt x="45" y="7"/>
                    </a:lnTo>
                    <a:lnTo>
                      <a:pt x="45" y="5"/>
                    </a:lnTo>
                    <a:lnTo>
                      <a:pt x="43" y="7"/>
                    </a:lnTo>
                    <a:lnTo>
                      <a:pt x="38" y="10"/>
                    </a:lnTo>
                    <a:lnTo>
                      <a:pt x="38" y="12"/>
                    </a:lnTo>
                    <a:lnTo>
                      <a:pt x="38" y="14"/>
                    </a:lnTo>
                    <a:lnTo>
                      <a:pt x="40" y="14"/>
                    </a:lnTo>
                    <a:lnTo>
                      <a:pt x="42" y="12"/>
                    </a:lnTo>
                    <a:lnTo>
                      <a:pt x="43" y="12"/>
                    </a:lnTo>
                    <a:lnTo>
                      <a:pt x="45" y="14"/>
                    </a:lnTo>
                    <a:lnTo>
                      <a:pt x="42" y="16"/>
                    </a:lnTo>
                    <a:lnTo>
                      <a:pt x="40" y="17"/>
                    </a:lnTo>
                    <a:lnTo>
                      <a:pt x="36" y="19"/>
                    </a:lnTo>
                    <a:lnTo>
                      <a:pt x="35" y="19"/>
                    </a:lnTo>
                    <a:lnTo>
                      <a:pt x="35" y="17"/>
                    </a:lnTo>
                    <a:lnTo>
                      <a:pt x="35" y="16"/>
                    </a:lnTo>
                    <a:lnTo>
                      <a:pt x="33" y="14"/>
                    </a:lnTo>
                    <a:lnTo>
                      <a:pt x="31" y="16"/>
                    </a:lnTo>
                    <a:lnTo>
                      <a:pt x="29" y="17"/>
                    </a:lnTo>
                    <a:lnTo>
                      <a:pt x="19" y="19"/>
                    </a:lnTo>
                    <a:lnTo>
                      <a:pt x="17" y="19"/>
                    </a:lnTo>
                    <a:lnTo>
                      <a:pt x="15" y="19"/>
                    </a:lnTo>
                    <a:lnTo>
                      <a:pt x="7" y="23"/>
                    </a:lnTo>
                    <a:lnTo>
                      <a:pt x="5" y="24"/>
                    </a:lnTo>
                    <a:lnTo>
                      <a:pt x="1" y="26"/>
                    </a:lnTo>
                    <a:lnTo>
                      <a:pt x="0" y="26"/>
                    </a:lnTo>
                    <a:lnTo>
                      <a:pt x="1" y="23"/>
                    </a:lnTo>
                    <a:lnTo>
                      <a:pt x="3" y="19"/>
                    </a:lnTo>
                    <a:lnTo>
                      <a:pt x="5" y="19"/>
                    </a:lnTo>
                    <a:lnTo>
                      <a:pt x="7" y="19"/>
                    </a:lnTo>
                    <a:lnTo>
                      <a:pt x="12" y="17"/>
                    </a:lnTo>
                    <a:lnTo>
                      <a:pt x="15" y="16"/>
                    </a:lnTo>
                    <a:lnTo>
                      <a:pt x="19" y="16"/>
                    </a:lnTo>
                    <a:lnTo>
                      <a:pt x="21" y="16"/>
                    </a:lnTo>
                    <a:lnTo>
                      <a:pt x="21" y="14"/>
                    </a:lnTo>
                    <a:lnTo>
                      <a:pt x="19" y="12"/>
                    </a:lnTo>
                    <a:lnTo>
                      <a:pt x="17" y="10"/>
                    </a:lnTo>
                    <a:lnTo>
                      <a:pt x="21" y="5"/>
                    </a:lnTo>
                    <a:lnTo>
                      <a:pt x="21" y="3"/>
                    </a:lnTo>
                    <a:lnTo>
                      <a:pt x="28" y="3"/>
                    </a:lnTo>
                    <a:lnTo>
                      <a:pt x="29" y="5"/>
                    </a:lnTo>
                    <a:lnTo>
                      <a:pt x="29" y="7"/>
                    </a:lnTo>
                    <a:lnTo>
                      <a:pt x="28" y="9"/>
                    </a:lnTo>
                    <a:lnTo>
                      <a:pt x="28" y="10"/>
                    </a:lnTo>
                    <a:lnTo>
                      <a:pt x="29" y="10"/>
                    </a:lnTo>
                    <a:lnTo>
                      <a:pt x="31" y="10"/>
                    </a:lnTo>
                    <a:lnTo>
                      <a:pt x="33" y="7"/>
                    </a:lnTo>
                    <a:lnTo>
                      <a:pt x="33" y="3"/>
                    </a:lnTo>
                    <a:lnTo>
                      <a:pt x="33" y="2"/>
                    </a:lnTo>
                    <a:lnTo>
                      <a:pt x="35" y="2"/>
                    </a:lnTo>
                    <a:lnTo>
                      <a:pt x="36" y="2"/>
                    </a:lnTo>
                    <a:lnTo>
                      <a:pt x="36" y="3"/>
                    </a:lnTo>
                    <a:lnTo>
                      <a:pt x="36" y="5"/>
                    </a:lnTo>
                    <a:lnTo>
                      <a:pt x="36" y="7"/>
                    </a:lnTo>
                    <a:lnTo>
                      <a:pt x="38" y="7"/>
                    </a:lnTo>
                    <a:lnTo>
                      <a:pt x="42" y="5"/>
                    </a:lnTo>
                    <a:lnTo>
                      <a:pt x="49" y="0"/>
                    </a:lnTo>
                    <a:lnTo>
                      <a:pt x="50" y="0"/>
                    </a:lnTo>
                    <a:lnTo>
                      <a:pt x="50" y="2"/>
                    </a:lnTo>
                    <a:lnTo>
                      <a:pt x="49" y="3"/>
                    </a:lnTo>
                    <a:lnTo>
                      <a:pt x="4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28" name="Freeform 39"/>
              <p:cNvSpPr>
                <a:spLocks/>
              </p:cNvSpPr>
              <p:nvPr/>
            </p:nvSpPr>
            <p:spPr bwMode="auto">
              <a:xfrm>
                <a:off x="5329238" y="3663950"/>
                <a:ext cx="69850" cy="55563"/>
              </a:xfrm>
              <a:custGeom>
                <a:avLst/>
                <a:gdLst>
                  <a:gd name="T0" fmla="*/ 28 w 44"/>
                  <a:gd name="T1" fmla="*/ 8 h 35"/>
                  <a:gd name="T2" fmla="*/ 26 w 44"/>
                  <a:gd name="T3" fmla="*/ 8 h 35"/>
                  <a:gd name="T4" fmla="*/ 28 w 44"/>
                  <a:gd name="T5" fmla="*/ 10 h 35"/>
                  <a:gd name="T6" fmla="*/ 33 w 44"/>
                  <a:gd name="T7" fmla="*/ 8 h 35"/>
                  <a:gd name="T8" fmla="*/ 35 w 44"/>
                  <a:gd name="T9" fmla="*/ 10 h 35"/>
                  <a:gd name="T10" fmla="*/ 35 w 44"/>
                  <a:gd name="T11" fmla="*/ 12 h 35"/>
                  <a:gd name="T12" fmla="*/ 33 w 44"/>
                  <a:gd name="T13" fmla="*/ 12 h 35"/>
                  <a:gd name="T14" fmla="*/ 33 w 44"/>
                  <a:gd name="T15" fmla="*/ 14 h 35"/>
                  <a:gd name="T16" fmla="*/ 37 w 44"/>
                  <a:gd name="T17" fmla="*/ 19 h 35"/>
                  <a:gd name="T18" fmla="*/ 39 w 44"/>
                  <a:gd name="T19" fmla="*/ 19 h 35"/>
                  <a:gd name="T20" fmla="*/ 42 w 44"/>
                  <a:gd name="T21" fmla="*/ 19 h 35"/>
                  <a:gd name="T22" fmla="*/ 42 w 44"/>
                  <a:gd name="T23" fmla="*/ 21 h 35"/>
                  <a:gd name="T24" fmla="*/ 44 w 44"/>
                  <a:gd name="T25" fmla="*/ 21 h 35"/>
                  <a:gd name="T26" fmla="*/ 42 w 44"/>
                  <a:gd name="T27" fmla="*/ 21 h 35"/>
                  <a:gd name="T28" fmla="*/ 42 w 44"/>
                  <a:gd name="T29" fmla="*/ 22 h 35"/>
                  <a:gd name="T30" fmla="*/ 40 w 44"/>
                  <a:gd name="T31" fmla="*/ 28 h 35"/>
                  <a:gd name="T32" fmla="*/ 35 w 44"/>
                  <a:gd name="T33" fmla="*/ 29 h 35"/>
                  <a:gd name="T34" fmla="*/ 35 w 44"/>
                  <a:gd name="T35" fmla="*/ 31 h 35"/>
                  <a:gd name="T36" fmla="*/ 33 w 44"/>
                  <a:gd name="T37" fmla="*/ 28 h 35"/>
                  <a:gd name="T38" fmla="*/ 33 w 44"/>
                  <a:gd name="T39" fmla="*/ 26 h 35"/>
                  <a:gd name="T40" fmla="*/ 35 w 44"/>
                  <a:gd name="T41" fmla="*/ 26 h 35"/>
                  <a:gd name="T42" fmla="*/ 33 w 44"/>
                  <a:gd name="T43" fmla="*/ 22 h 35"/>
                  <a:gd name="T44" fmla="*/ 32 w 44"/>
                  <a:gd name="T45" fmla="*/ 22 h 35"/>
                  <a:gd name="T46" fmla="*/ 30 w 44"/>
                  <a:gd name="T47" fmla="*/ 21 h 35"/>
                  <a:gd name="T48" fmla="*/ 30 w 44"/>
                  <a:gd name="T49" fmla="*/ 17 h 35"/>
                  <a:gd name="T50" fmla="*/ 32 w 44"/>
                  <a:gd name="T51" fmla="*/ 17 h 35"/>
                  <a:gd name="T52" fmla="*/ 32 w 44"/>
                  <a:gd name="T53" fmla="*/ 14 h 35"/>
                  <a:gd name="T54" fmla="*/ 30 w 44"/>
                  <a:gd name="T55" fmla="*/ 14 h 35"/>
                  <a:gd name="T56" fmla="*/ 28 w 44"/>
                  <a:gd name="T57" fmla="*/ 15 h 35"/>
                  <a:gd name="T58" fmla="*/ 26 w 44"/>
                  <a:gd name="T59" fmla="*/ 15 h 35"/>
                  <a:gd name="T60" fmla="*/ 25 w 44"/>
                  <a:gd name="T61" fmla="*/ 19 h 35"/>
                  <a:gd name="T62" fmla="*/ 25 w 44"/>
                  <a:gd name="T63" fmla="*/ 21 h 35"/>
                  <a:gd name="T64" fmla="*/ 26 w 44"/>
                  <a:gd name="T65" fmla="*/ 22 h 35"/>
                  <a:gd name="T66" fmla="*/ 23 w 44"/>
                  <a:gd name="T67" fmla="*/ 29 h 35"/>
                  <a:gd name="T68" fmla="*/ 21 w 44"/>
                  <a:gd name="T69" fmla="*/ 31 h 35"/>
                  <a:gd name="T70" fmla="*/ 21 w 44"/>
                  <a:gd name="T71" fmla="*/ 33 h 35"/>
                  <a:gd name="T72" fmla="*/ 16 w 44"/>
                  <a:gd name="T73" fmla="*/ 35 h 35"/>
                  <a:gd name="T74" fmla="*/ 12 w 44"/>
                  <a:gd name="T75" fmla="*/ 26 h 35"/>
                  <a:gd name="T76" fmla="*/ 12 w 44"/>
                  <a:gd name="T77" fmla="*/ 24 h 35"/>
                  <a:gd name="T78" fmla="*/ 12 w 44"/>
                  <a:gd name="T79" fmla="*/ 22 h 35"/>
                  <a:gd name="T80" fmla="*/ 14 w 44"/>
                  <a:gd name="T81" fmla="*/ 21 h 35"/>
                  <a:gd name="T82" fmla="*/ 9 w 44"/>
                  <a:gd name="T83" fmla="*/ 19 h 35"/>
                  <a:gd name="T84" fmla="*/ 7 w 44"/>
                  <a:gd name="T85" fmla="*/ 21 h 35"/>
                  <a:gd name="T86" fmla="*/ 4 w 44"/>
                  <a:gd name="T87" fmla="*/ 22 h 35"/>
                  <a:gd name="T88" fmla="*/ 2 w 44"/>
                  <a:gd name="T89" fmla="*/ 24 h 35"/>
                  <a:gd name="T90" fmla="*/ 0 w 44"/>
                  <a:gd name="T91" fmla="*/ 24 h 35"/>
                  <a:gd name="T92" fmla="*/ 0 w 44"/>
                  <a:gd name="T93" fmla="*/ 22 h 35"/>
                  <a:gd name="T94" fmla="*/ 2 w 44"/>
                  <a:gd name="T95" fmla="*/ 21 h 35"/>
                  <a:gd name="T96" fmla="*/ 4 w 44"/>
                  <a:gd name="T97" fmla="*/ 21 h 35"/>
                  <a:gd name="T98" fmla="*/ 5 w 44"/>
                  <a:gd name="T99" fmla="*/ 19 h 35"/>
                  <a:gd name="T100" fmla="*/ 5 w 44"/>
                  <a:gd name="T101" fmla="*/ 17 h 35"/>
                  <a:gd name="T102" fmla="*/ 5 w 44"/>
                  <a:gd name="T103" fmla="*/ 14 h 35"/>
                  <a:gd name="T104" fmla="*/ 12 w 44"/>
                  <a:gd name="T105" fmla="*/ 7 h 35"/>
                  <a:gd name="T106" fmla="*/ 14 w 44"/>
                  <a:gd name="T107" fmla="*/ 3 h 35"/>
                  <a:gd name="T108" fmla="*/ 16 w 44"/>
                  <a:gd name="T109" fmla="*/ 1 h 35"/>
                  <a:gd name="T110" fmla="*/ 21 w 44"/>
                  <a:gd name="T111" fmla="*/ 0 h 35"/>
                  <a:gd name="T112" fmla="*/ 23 w 44"/>
                  <a:gd name="T113" fmla="*/ 0 h 35"/>
                  <a:gd name="T114" fmla="*/ 28 w 44"/>
                  <a:gd name="T115" fmla="*/ 1 h 35"/>
                  <a:gd name="T116" fmla="*/ 30 w 44"/>
                  <a:gd name="T117" fmla="*/ 3 h 35"/>
                  <a:gd name="T118" fmla="*/ 30 w 44"/>
                  <a:gd name="T119" fmla="*/ 5 h 35"/>
                  <a:gd name="T120" fmla="*/ 28 w 44"/>
                  <a:gd name="T121"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 h="35">
                    <a:moveTo>
                      <a:pt x="28" y="8"/>
                    </a:moveTo>
                    <a:lnTo>
                      <a:pt x="26" y="8"/>
                    </a:lnTo>
                    <a:lnTo>
                      <a:pt x="28" y="10"/>
                    </a:lnTo>
                    <a:lnTo>
                      <a:pt x="33" y="8"/>
                    </a:lnTo>
                    <a:lnTo>
                      <a:pt x="35" y="10"/>
                    </a:lnTo>
                    <a:lnTo>
                      <a:pt x="35" y="12"/>
                    </a:lnTo>
                    <a:lnTo>
                      <a:pt x="33" y="12"/>
                    </a:lnTo>
                    <a:lnTo>
                      <a:pt x="33" y="14"/>
                    </a:lnTo>
                    <a:lnTo>
                      <a:pt x="37" y="19"/>
                    </a:lnTo>
                    <a:lnTo>
                      <a:pt x="39" y="19"/>
                    </a:lnTo>
                    <a:lnTo>
                      <a:pt x="42" y="19"/>
                    </a:lnTo>
                    <a:lnTo>
                      <a:pt x="42" y="21"/>
                    </a:lnTo>
                    <a:lnTo>
                      <a:pt x="44" y="21"/>
                    </a:lnTo>
                    <a:lnTo>
                      <a:pt x="42" y="21"/>
                    </a:lnTo>
                    <a:lnTo>
                      <a:pt x="42" y="22"/>
                    </a:lnTo>
                    <a:lnTo>
                      <a:pt x="40" y="28"/>
                    </a:lnTo>
                    <a:lnTo>
                      <a:pt x="35" y="29"/>
                    </a:lnTo>
                    <a:lnTo>
                      <a:pt x="35" y="31"/>
                    </a:lnTo>
                    <a:lnTo>
                      <a:pt x="33" y="28"/>
                    </a:lnTo>
                    <a:lnTo>
                      <a:pt x="33" y="26"/>
                    </a:lnTo>
                    <a:lnTo>
                      <a:pt x="35" y="26"/>
                    </a:lnTo>
                    <a:lnTo>
                      <a:pt x="33" y="22"/>
                    </a:lnTo>
                    <a:lnTo>
                      <a:pt x="32" y="22"/>
                    </a:lnTo>
                    <a:lnTo>
                      <a:pt x="30" y="21"/>
                    </a:lnTo>
                    <a:lnTo>
                      <a:pt x="30" y="17"/>
                    </a:lnTo>
                    <a:lnTo>
                      <a:pt x="32" y="17"/>
                    </a:lnTo>
                    <a:lnTo>
                      <a:pt x="32" y="14"/>
                    </a:lnTo>
                    <a:lnTo>
                      <a:pt x="30" y="14"/>
                    </a:lnTo>
                    <a:lnTo>
                      <a:pt x="28" y="15"/>
                    </a:lnTo>
                    <a:lnTo>
                      <a:pt x="26" y="15"/>
                    </a:lnTo>
                    <a:lnTo>
                      <a:pt x="25" y="19"/>
                    </a:lnTo>
                    <a:lnTo>
                      <a:pt x="25" y="21"/>
                    </a:lnTo>
                    <a:lnTo>
                      <a:pt x="26" y="22"/>
                    </a:lnTo>
                    <a:lnTo>
                      <a:pt x="23" y="29"/>
                    </a:lnTo>
                    <a:lnTo>
                      <a:pt x="21" y="31"/>
                    </a:lnTo>
                    <a:lnTo>
                      <a:pt x="21" y="33"/>
                    </a:lnTo>
                    <a:lnTo>
                      <a:pt x="16" y="35"/>
                    </a:lnTo>
                    <a:lnTo>
                      <a:pt x="12" y="26"/>
                    </a:lnTo>
                    <a:lnTo>
                      <a:pt x="12" y="24"/>
                    </a:lnTo>
                    <a:lnTo>
                      <a:pt x="12" y="22"/>
                    </a:lnTo>
                    <a:lnTo>
                      <a:pt x="14" y="21"/>
                    </a:lnTo>
                    <a:lnTo>
                      <a:pt x="9" y="19"/>
                    </a:lnTo>
                    <a:lnTo>
                      <a:pt x="7" y="21"/>
                    </a:lnTo>
                    <a:lnTo>
                      <a:pt x="4" y="22"/>
                    </a:lnTo>
                    <a:lnTo>
                      <a:pt x="2" y="24"/>
                    </a:lnTo>
                    <a:lnTo>
                      <a:pt x="0" y="24"/>
                    </a:lnTo>
                    <a:lnTo>
                      <a:pt x="0" y="22"/>
                    </a:lnTo>
                    <a:lnTo>
                      <a:pt x="2" y="21"/>
                    </a:lnTo>
                    <a:lnTo>
                      <a:pt x="4" y="21"/>
                    </a:lnTo>
                    <a:lnTo>
                      <a:pt x="5" y="19"/>
                    </a:lnTo>
                    <a:lnTo>
                      <a:pt x="5" y="17"/>
                    </a:lnTo>
                    <a:lnTo>
                      <a:pt x="5" y="14"/>
                    </a:lnTo>
                    <a:lnTo>
                      <a:pt x="12" y="7"/>
                    </a:lnTo>
                    <a:lnTo>
                      <a:pt x="14" y="3"/>
                    </a:lnTo>
                    <a:lnTo>
                      <a:pt x="16" y="1"/>
                    </a:lnTo>
                    <a:lnTo>
                      <a:pt x="21" y="0"/>
                    </a:lnTo>
                    <a:lnTo>
                      <a:pt x="23" y="0"/>
                    </a:lnTo>
                    <a:lnTo>
                      <a:pt x="28" y="1"/>
                    </a:lnTo>
                    <a:lnTo>
                      <a:pt x="30" y="3"/>
                    </a:lnTo>
                    <a:lnTo>
                      <a:pt x="30" y="5"/>
                    </a:lnTo>
                    <a:lnTo>
                      <a:pt x="28"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29" name="Freeform 40"/>
              <p:cNvSpPr>
                <a:spLocks/>
              </p:cNvSpPr>
              <p:nvPr/>
            </p:nvSpPr>
            <p:spPr bwMode="auto">
              <a:xfrm>
                <a:off x="7875588" y="5137150"/>
                <a:ext cx="25400" cy="55563"/>
              </a:xfrm>
              <a:custGeom>
                <a:avLst/>
                <a:gdLst>
                  <a:gd name="T0" fmla="*/ 7 w 16"/>
                  <a:gd name="T1" fmla="*/ 28 h 35"/>
                  <a:gd name="T2" fmla="*/ 2 w 16"/>
                  <a:gd name="T3" fmla="*/ 35 h 35"/>
                  <a:gd name="T4" fmla="*/ 0 w 16"/>
                  <a:gd name="T5" fmla="*/ 30 h 35"/>
                  <a:gd name="T6" fmla="*/ 0 w 16"/>
                  <a:gd name="T7" fmla="*/ 26 h 35"/>
                  <a:gd name="T8" fmla="*/ 2 w 16"/>
                  <a:gd name="T9" fmla="*/ 18 h 35"/>
                  <a:gd name="T10" fmla="*/ 2 w 16"/>
                  <a:gd name="T11" fmla="*/ 14 h 35"/>
                  <a:gd name="T12" fmla="*/ 5 w 16"/>
                  <a:gd name="T13" fmla="*/ 7 h 35"/>
                  <a:gd name="T14" fmla="*/ 9 w 16"/>
                  <a:gd name="T15" fmla="*/ 0 h 35"/>
                  <a:gd name="T16" fmla="*/ 11 w 16"/>
                  <a:gd name="T17" fmla="*/ 0 h 35"/>
                  <a:gd name="T18" fmla="*/ 11 w 16"/>
                  <a:gd name="T19" fmla="*/ 2 h 35"/>
                  <a:gd name="T20" fmla="*/ 11 w 16"/>
                  <a:gd name="T21" fmla="*/ 4 h 35"/>
                  <a:gd name="T22" fmla="*/ 12 w 16"/>
                  <a:gd name="T23" fmla="*/ 7 h 35"/>
                  <a:gd name="T24" fmla="*/ 14 w 16"/>
                  <a:gd name="T25" fmla="*/ 12 h 35"/>
                  <a:gd name="T26" fmla="*/ 14 w 16"/>
                  <a:gd name="T27" fmla="*/ 14 h 35"/>
                  <a:gd name="T28" fmla="*/ 16 w 16"/>
                  <a:gd name="T29" fmla="*/ 16 h 35"/>
                  <a:gd name="T30" fmla="*/ 16 w 16"/>
                  <a:gd name="T31" fmla="*/ 18 h 35"/>
                  <a:gd name="T32" fmla="*/ 14 w 16"/>
                  <a:gd name="T33" fmla="*/ 19 h 35"/>
                  <a:gd name="T34" fmla="*/ 12 w 16"/>
                  <a:gd name="T35" fmla="*/ 19 h 35"/>
                  <a:gd name="T36" fmla="*/ 9 w 16"/>
                  <a:gd name="T37" fmla="*/ 26 h 35"/>
                  <a:gd name="T38" fmla="*/ 7 w 16"/>
                  <a:gd name="T3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5">
                    <a:moveTo>
                      <a:pt x="7" y="28"/>
                    </a:moveTo>
                    <a:lnTo>
                      <a:pt x="2" y="35"/>
                    </a:lnTo>
                    <a:lnTo>
                      <a:pt x="0" y="30"/>
                    </a:lnTo>
                    <a:lnTo>
                      <a:pt x="0" y="26"/>
                    </a:lnTo>
                    <a:lnTo>
                      <a:pt x="2" y="18"/>
                    </a:lnTo>
                    <a:lnTo>
                      <a:pt x="2" y="14"/>
                    </a:lnTo>
                    <a:lnTo>
                      <a:pt x="5" y="7"/>
                    </a:lnTo>
                    <a:lnTo>
                      <a:pt x="9" y="0"/>
                    </a:lnTo>
                    <a:lnTo>
                      <a:pt x="11" y="0"/>
                    </a:lnTo>
                    <a:lnTo>
                      <a:pt x="11" y="2"/>
                    </a:lnTo>
                    <a:lnTo>
                      <a:pt x="11" y="4"/>
                    </a:lnTo>
                    <a:lnTo>
                      <a:pt x="12" y="7"/>
                    </a:lnTo>
                    <a:lnTo>
                      <a:pt x="14" y="12"/>
                    </a:lnTo>
                    <a:lnTo>
                      <a:pt x="14" y="14"/>
                    </a:lnTo>
                    <a:lnTo>
                      <a:pt x="16" y="16"/>
                    </a:lnTo>
                    <a:lnTo>
                      <a:pt x="16" y="18"/>
                    </a:lnTo>
                    <a:lnTo>
                      <a:pt x="14" y="19"/>
                    </a:lnTo>
                    <a:lnTo>
                      <a:pt x="12" y="19"/>
                    </a:lnTo>
                    <a:lnTo>
                      <a:pt x="9" y="26"/>
                    </a:lnTo>
                    <a:lnTo>
                      <a:pt x="7"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30" name="Freeform 41"/>
              <p:cNvSpPr>
                <a:spLocks/>
              </p:cNvSpPr>
              <p:nvPr/>
            </p:nvSpPr>
            <p:spPr bwMode="auto">
              <a:xfrm>
                <a:off x="5402263" y="3686175"/>
                <a:ext cx="22225" cy="19050"/>
              </a:xfrm>
              <a:custGeom>
                <a:avLst/>
                <a:gdLst>
                  <a:gd name="T0" fmla="*/ 14 w 14"/>
                  <a:gd name="T1" fmla="*/ 7 h 12"/>
                  <a:gd name="T2" fmla="*/ 8 w 14"/>
                  <a:gd name="T3" fmla="*/ 12 h 12"/>
                  <a:gd name="T4" fmla="*/ 7 w 14"/>
                  <a:gd name="T5" fmla="*/ 12 h 12"/>
                  <a:gd name="T6" fmla="*/ 7 w 14"/>
                  <a:gd name="T7" fmla="*/ 8 h 12"/>
                  <a:gd name="T8" fmla="*/ 3 w 14"/>
                  <a:gd name="T9" fmla="*/ 5 h 12"/>
                  <a:gd name="T10" fmla="*/ 1 w 14"/>
                  <a:gd name="T11" fmla="*/ 5 h 12"/>
                  <a:gd name="T12" fmla="*/ 0 w 14"/>
                  <a:gd name="T13" fmla="*/ 3 h 12"/>
                  <a:gd name="T14" fmla="*/ 0 w 14"/>
                  <a:gd name="T15" fmla="*/ 1 h 12"/>
                  <a:gd name="T16" fmla="*/ 1 w 14"/>
                  <a:gd name="T17" fmla="*/ 0 h 12"/>
                  <a:gd name="T18" fmla="*/ 3 w 14"/>
                  <a:gd name="T19" fmla="*/ 0 h 12"/>
                  <a:gd name="T20" fmla="*/ 8 w 14"/>
                  <a:gd name="T21" fmla="*/ 0 h 12"/>
                  <a:gd name="T22" fmla="*/ 10 w 14"/>
                  <a:gd name="T23" fmla="*/ 1 h 12"/>
                  <a:gd name="T24" fmla="*/ 10 w 14"/>
                  <a:gd name="T25" fmla="*/ 3 h 12"/>
                  <a:gd name="T26" fmla="*/ 14 w 14"/>
                  <a:gd name="T2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2">
                    <a:moveTo>
                      <a:pt x="14" y="7"/>
                    </a:moveTo>
                    <a:lnTo>
                      <a:pt x="8" y="12"/>
                    </a:lnTo>
                    <a:lnTo>
                      <a:pt x="7" y="12"/>
                    </a:lnTo>
                    <a:lnTo>
                      <a:pt x="7" y="8"/>
                    </a:lnTo>
                    <a:lnTo>
                      <a:pt x="3" y="5"/>
                    </a:lnTo>
                    <a:lnTo>
                      <a:pt x="1" y="5"/>
                    </a:lnTo>
                    <a:lnTo>
                      <a:pt x="0" y="3"/>
                    </a:lnTo>
                    <a:lnTo>
                      <a:pt x="0" y="1"/>
                    </a:lnTo>
                    <a:lnTo>
                      <a:pt x="1" y="0"/>
                    </a:lnTo>
                    <a:lnTo>
                      <a:pt x="3" y="0"/>
                    </a:lnTo>
                    <a:lnTo>
                      <a:pt x="8" y="0"/>
                    </a:lnTo>
                    <a:lnTo>
                      <a:pt x="10" y="1"/>
                    </a:lnTo>
                    <a:lnTo>
                      <a:pt x="10" y="3"/>
                    </a:lnTo>
                    <a:lnTo>
                      <a:pt x="14"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31" name="Freeform 42"/>
              <p:cNvSpPr>
                <a:spLocks/>
              </p:cNvSpPr>
              <p:nvPr/>
            </p:nvSpPr>
            <p:spPr bwMode="auto">
              <a:xfrm>
                <a:off x="7710488" y="5040313"/>
                <a:ext cx="52388" cy="60325"/>
              </a:xfrm>
              <a:custGeom>
                <a:avLst/>
                <a:gdLst>
                  <a:gd name="T0" fmla="*/ 33 w 33"/>
                  <a:gd name="T1" fmla="*/ 16 h 38"/>
                  <a:gd name="T2" fmla="*/ 31 w 33"/>
                  <a:gd name="T3" fmla="*/ 17 h 38"/>
                  <a:gd name="T4" fmla="*/ 29 w 33"/>
                  <a:gd name="T5" fmla="*/ 19 h 38"/>
                  <a:gd name="T6" fmla="*/ 26 w 33"/>
                  <a:gd name="T7" fmla="*/ 21 h 38"/>
                  <a:gd name="T8" fmla="*/ 24 w 33"/>
                  <a:gd name="T9" fmla="*/ 21 h 38"/>
                  <a:gd name="T10" fmla="*/ 24 w 33"/>
                  <a:gd name="T11" fmla="*/ 19 h 38"/>
                  <a:gd name="T12" fmla="*/ 22 w 33"/>
                  <a:gd name="T13" fmla="*/ 19 h 38"/>
                  <a:gd name="T14" fmla="*/ 17 w 33"/>
                  <a:gd name="T15" fmla="*/ 21 h 38"/>
                  <a:gd name="T16" fmla="*/ 17 w 33"/>
                  <a:gd name="T17" fmla="*/ 23 h 38"/>
                  <a:gd name="T18" fmla="*/ 20 w 33"/>
                  <a:gd name="T19" fmla="*/ 23 h 38"/>
                  <a:gd name="T20" fmla="*/ 20 w 33"/>
                  <a:gd name="T21" fmla="*/ 24 h 38"/>
                  <a:gd name="T22" fmla="*/ 20 w 33"/>
                  <a:gd name="T23" fmla="*/ 26 h 38"/>
                  <a:gd name="T24" fmla="*/ 19 w 33"/>
                  <a:gd name="T25" fmla="*/ 28 h 38"/>
                  <a:gd name="T26" fmla="*/ 17 w 33"/>
                  <a:gd name="T27" fmla="*/ 28 h 38"/>
                  <a:gd name="T28" fmla="*/ 13 w 33"/>
                  <a:gd name="T29" fmla="*/ 28 h 38"/>
                  <a:gd name="T30" fmla="*/ 7 w 33"/>
                  <a:gd name="T31" fmla="*/ 30 h 38"/>
                  <a:gd name="T32" fmla="*/ 3 w 33"/>
                  <a:gd name="T33" fmla="*/ 33 h 38"/>
                  <a:gd name="T34" fmla="*/ 3 w 33"/>
                  <a:gd name="T35" fmla="*/ 35 h 38"/>
                  <a:gd name="T36" fmla="*/ 1 w 33"/>
                  <a:gd name="T37" fmla="*/ 38 h 38"/>
                  <a:gd name="T38" fmla="*/ 0 w 33"/>
                  <a:gd name="T39" fmla="*/ 38 h 38"/>
                  <a:gd name="T40" fmla="*/ 0 w 33"/>
                  <a:gd name="T41" fmla="*/ 37 h 38"/>
                  <a:gd name="T42" fmla="*/ 0 w 33"/>
                  <a:gd name="T43" fmla="*/ 30 h 38"/>
                  <a:gd name="T44" fmla="*/ 0 w 33"/>
                  <a:gd name="T45" fmla="*/ 28 h 38"/>
                  <a:gd name="T46" fmla="*/ 1 w 33"/>
                  <a:gd name="T47" fmla="*/ 28 h 38"/>
                  <a:gd name="T48" fmla="*/ 3 w 33"/>
                  <a:gd name="T49" fmla="*/ 26 h 38"/>
                  <a:gd name="T50" fmla="*/ 5 w 33"/>
                  <a:gd name="T51" fmla="*/ 24 h 38"/>
                  <a:gd name="T52" fmla="*/ 7 w 33"/>
                  <a:gd name="T53" fmla="*/ 21 h 38"/>
                  <a:gd name="T54" fmla="*/ 8 w 33"/>
                  <a:gd name="T55" fmla="*/ 17 h 38"/>
                  <a:gd name="T56" fmla="*/ 3 w 33"/>
                  <a:gd name="T57" fmla="*/ 10 h 38"/>
                  <a:gd name="T58" fmla="*/ 1 w 33"/>
                  <a:gd name="T59" fmla="*/ 10 h 38"/>
                  <a:gd name="T60" fmla="*/ 0 w 33"/>
                  <a:gd name="T61" fmla="*/ 10 h 38"/>
                  <a:gd name="T62" fmla="*/ 5 w 33"/>
                  <a:gd name="T63" fmla="*/ 2 h 38"/>
                  <a:gd name="T64" fmla="*/ 7 w 33"/>
                  <a:gd name="T65" fmla="*/ 2 h 38"/>
                  <a:gd name="T66" fmla="*/ 8 w 33"/>
                  <a:gd name="T67" fmla="*/ 0 h 38"/>
                  <a:gd name="T68" fmla="*/ 15 w 33"/>
                  <a:gd name="T69" fmla="*/ 5 h 38"/>
                  <a:gd name="T70" fmla="*/ 15 w 33"/>
                  <a:gd name="T71" fmla="*/ 7 h 38"/>
                  <a:gd name="T72" fmla="*/ 13 w 33"/>
                  <a:gd name="T73" fmla="*/ 10 h 38"/>
                  <a:gd name="T74" fmla="*/ 12 w 33"/>
                  <a:gd name="T75" fmla="*/ 10 h 38"/>
                  <a:gd name="T76" fmla="*/ 10 w 33"/>
                  <a:gd name="T77" fmla="*/ 10 h 38"/>
                  <a:gd name="T78" fmla="*/ 10 w 33"/>
                  <a:gd name="T79" fmla="*/ 12 h 38"/>
                  <a:gd name="T80" fmla="*/ 8 w 33"/>
                  <a:gd name="T81" fmla="*/ 14 h 38"/>
                  <a:gd name="T82" fmla="*/ 10 w 33"/>
                  <a:gd name="T83" fmla="*/ 14 h 38"/>
                  <a:gd name="T84" fmla="*/ 13 w 33"/>
                  <a:gd name="T85" fmla="*/ 14 h 38"/>
                  <a:gd name="T86" fmla="*/ 15 w 33"/>
                  <a:gd name="T87" fmla="*/ 12 h 38"/>
                  <a:gd name="T88" fmla="*/ 17 w 33"/>
                  <a:gd name="T89" fmla="*/ 10 h 38"/>
                  <a:gd name="T90" fmla="*/ 19 w 33"/>
                  <a:gd name="T91" fmla="*/ 9 h 38"/>
                  <a:gd name="T92" fmla="*/ 20 w 33"/>
                  <a:gd name="T93" fmla="*/ 12 h 38"/>
                  <a:gd name="T94" fmla="*/ 24 w 33"/>
                  <a:gd name="T95" fmla="*/ 12 h 38"/>
                  <a:gd name="T96" fmla="*/ 24 w 33"/>
                  <a:gd name="T97" fmla="*/ 10 h 38"/>
                  <a:gd name="T98" fmla="*/ 24 w 33"/>
                  <a:gd name="T99" fmla="*/ 9 h 38"/>
                  <a:gd name="T100" fmla="*/ 26 w 33"/>
                  <a:gd name="T101" fmla="*/ 7 h 38"/>
                  <a:gd name="T102" fmla="*/ 27 w 33"/>
                  <a:gd name="T103" fmla="*/ 7 h 38"/>
                  <a:gd name="T104" fmla="*/ 31 w 33"/>
                  <a:gd name="T105" fmla="*/ 9 h 38"/>
                  <a:gd name="T106" fmla="*/ 33 w 33"/>
                  <a:gd name="T107" fmla="*/ 12 h 38"/>
                  <a:gd name="T108" fmla="*/ 33 w 33"/>
                  <a:gd name="T109" fmla="*/ 14 h 38"/>
                  <a:gd name="T110" fmla="*/ 33 w 33"/>
                  <a:gd name="T111"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 h="38">
                    <a:moveTo>
                      <a:pt x="33" y="16"/>
                    </a:moveTo>
                    <a:lnTo>
                      <a:pt x="31" y="17"/>
                    </a:lnTo>
                    <a:lnTo>
                      <a:pt x="29" y="19"/>
                    </a:lnTo>
                    <a:lnTo>
                      <a:pt x="26" y="21"/>
                    </a:lnTo>
                    <a:lnTo>
                      <a:pt x="24" y="21"/>
                    </a:lnTo>
                    <a:lnTo>
                      <a:pt x="24" y="19"/>
                    </a:lnTo>
                    <a:lnTo>
                      <a:pt x="22" y="19"/>
                    </a:lnTo>
                    <a:lnTo>
                      <a:pt x="17" y="21"/>
                    </a:lnTo>
                    <a:lnTo>
                      <a:pt x="17" y="23"/>
                    </a:lnTo>
                    <a:lnTo>
                      <a:pt x="20" y="23"/>
                    </a:lnTo>
                    <a:lnTo>
                      <a:pt x="20" y="24"/>
                    </a:lnTo>
                    <a:lnTo>
                      <a:pt x="20" y="26"/>
                    </a:lnTo>
                    <a:lnTo>
                      <a:pt x="19" y="28"/>
                    </a:lnTo>
                    <a:lnTo>
                      <a:pt x="17" y="28"/>
                    </a:lnTo>
                    <a:lnTo>
                      <a:pt x="13" y="28"/>
                    </a:lnTo>
                    <a:lnTo>
                      <a:pt x="7" y="30"/>
                    </a:lnTo>
                    <a:lnTo>
                      <a:pt x="3" y="33"/>
                    </a:lnTo>
                    <a:lnTo>
                      <a:pt x="3" y="35"/>
                    </a:lnTo>
                    <a:lnTo>
                      <a:pt x="1" y="38"/>
                    </a:lnTo>
                    <a:lnTo>
                      <a:pt x="0" y="38"/>
                    </a:lnTo>
                    <a:lnTo>
                      <a:pt x="0" y="37"/>
                    </a:lnTo>
                    <a:lnTo>
                      <a:pt x="0" y="30"/>
                    </a:lnTo>
                    <a:lnTo>
                      <a:pt x="0" y="28"/>
                    </a:lnTo>
                    <a:lnTo>
                      <a:pt x="1" y="28"/>
                    </a:lnTo>
                    <a:lnTo>
                      <a:pt x="3" y="26"/>
                    </a:lnTo>
                    <a:lnTo>
                      <a:pt x="5" y="24"/>
                    </a:lnTo>
                    <a:lnTo>
                      <a:pt x="7" y="21"/>
                    </a:lnTo>
                    <a:lnTo>
                      <a:pt x="8" y="17"/>
                    </a:lnTo>
                    <a:lnTo>
                      <a:pt x="3" y="10"/>
                    </a:lnTo>
                    <a:lnTo>
                      <a:pt x="1" y="10"/>
                    </a:lnTo>
                    <a:lnTo>
                      <a:pt x="0" y="10"/>
                    </a:lnTo>
                    <a:lnTo>
                      <a:pt x="5" y="2"/>
                    </a:lnTo>
                    <a:lnTo>
                      <a:pt x="7" y="2"/>
                    </a:lnTo>
                    <a:lnTo>
                      <a:pt x="8" y="0"/>
                    </a:lnTo>
                    <a:lnTo>
                      <a:pt x="15" y="5"/>
                    </a:lnTo>
                    <a:lnTo>
                      <a:pt x="15" y="7"/>
                    </a:lnTo>
                    <a:lnTo>
                      <a:pt x="13" y="10"/>
                    </a:lnTo>
                    <a:lnTo>
                      <a:pt x="12" y="10"/>
                    </a:lnTo>
                    <a:lnTo>
                      <a:pt x="10" y="10"/>
                    </a:lnTo>
                    <a:lnTo>
                      <a:pt x="10" y="12"/>
                    </a:lnTo>
                    <a:lnTo>
                      <a:pt x="8" y="14"/>
                    </a:lnTo>
                    <a:lnTo>
                      <a:pt x="10" y="14"/>
                    </a:lnTo>
                    <a:lnTo>
                      <a:pt x="13" y="14"/>
                    </a:lnTo>
                    <a:lnTo>
                      <a:pt x="15" y="12"/>
                    </a:lnTo>
                    <a:lnTo>
                      <a:pt x="17" y="10"/>
                    </a:lnTo>
                    <a:lnTo>
                      <a:pt x="19" y="9"/>
                    </a:lnTo>
                    <a:lnTo>
                      <a:pt x="20" y="12"/>
                    </a:lnTo>
                    <a:lnTo>
                      <a:pt x="24" y="12"/>
                    </a:lnTo>
                    <a:lnTo>
                      <a:pt x="24" y="10"/>
                    </a:lnTo>
                    <a:lnTo>
                      <a:pt x="24" y="9"/>
                    </a:lnTo>
                    <a:lnTo>
                      <a:pt x="26" y="7"/>
                    </a:lnTo>
                    <a:lnTo>
                      <a:pt x="27" y="7"/>
                    </a:lnTo>
                    <a:lnTo>
                      <a:pt x="31" y="9"/>
                    </a:lnTo>
                    <a:lnTo>
                      <a:pt x="33" y="12"/>
                    </a:lnTo>
                    <a:lnTo>
                      <a:pt x="33" y="14"/>
                    </a:lnTo>
                    <a:lnTo>
                      <a:pt x="33"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32" name="Freeform 43"/>
              <p:cNvSpPr>
                <a:spLocks/>
              </p:cNvSpPr>
              <p:nvPr/>
            </p:nvSpPr>
            <p:spPr bwMode="auto">
              <a:xfrm>
                <a:off x="5815013" y="3903663"/>
                <a:ext cx="26988" cy="22225"/>
              </a:xfrm>
              <a:custGeom>
                <a:avLst/>
                <a:gdLst>
                  <a:gd name="T0" fmla="*/ 10 w 17"/>
                  <a:gd name="T1" fmla="*/ 13 h 14"/>
                  <a:gd name="T2" fmla="*/ 7 w 17"/>
                  <a:gd name="T3" fmla="*/ 14 h 14"/>
                  <a:gd name="T4" fmla="*/ 5 w 17"/>
                  <a:gd name="T5" fmla="*/ 14 h 14"/>
                  <a:gd name="T6" fmla="*/ 5 w 17"/>
                  <a:gd name="T7" fmla="*/ 11 h 14"/>
                  <a:gd name="T8" fmla="*/ 0 w 17"/>
                  <a:gd name="T9" fmla="*/ 9 h 14"/>
                  <a:gd name="T10" fmla="*/ 0 w 17"/>
                  <a:gd name="T11" fmla="*/ 7 h 14"/>
                  <a:gd name="T12" fmla="*/ 1 w 17"/>
                  <a:gd name="T13" fmla="*/ 4 h 14"/>
                  <a:gd name="T14" fmla="*/ 3 w 17"/>
                  <a:gd name="T15" fmla="*/ 2 h 14"/>
                  <a:gd name="T16" fmla="*/ 10 w 17"/>
                  <a:gd name="T17" fmla="*/ 2 h 14"/>
                  <a:gd name="T18" fmla="*/ 14 w 17"/>
                  <a:gd name="T19" fmla="*/ 0 h 14"/>
                  <a:gd name="T20" fmla="*/ 15 w 17"/>
                  <a:gd name="T21" fmla="*/ 0 h 14"/>
                  <a:gd name="T22" fmla="*/ 17 w 17"/>
                  <a:gd name="T23" fmla="*/ 2 h 14"/>
                  <a:gd name="T24" fmla="*/ 15 w 17"/>
                  <a:gd name="T25" fmla="*/ 4 h 14"/>
                  <a:gd name="T26" fmla="*/ 12 w 17"/>
                  <a:gd name="T27" fmla="*/ 7 h 14"/>
                  <a:gd name="T28" fmla="*/ 10 w 17"/>
                  <a:gd name="T29" fmla="*/ 11 h 14"/>
                  <a:gd name="T30" fmla="*/ 10 w 17"/>
                  <a:gd name="T3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4">
                    <a:moveTo>
                      <a:pt x="10" y="13"/>
                    </a:moveTo>
                    <a:lnTo>
                      <a:pt x="7" y="14"/>
                    </a:lnTo>
                    <a:lnTo>
                      <a:pt x="5" y="14"/>
                    </a:lnTo>
                    <a:lnTo>
                      <a:pt x="5" y="11"/>
                    </a:lnTo>
                    <a:lnTo>
                      <a:pt x="0" y="9"/>
                    </a:lnTo>
                    <a:lnTo>
                      <a:pt x="0" y="7"/>
                    </a:lnTo>
                    <a:lnTo>
                      <a:pt x="1" y="4"/>
                    </a:lnTo>
                    <a:lnTo>
                      <a:pt x="3" y="2"/>
                    </a:lnTo>
                    <a:lnTo>
                      <a:pt x="10" y="2"/>
                    </a:lnTo>
                    <a:lnTo>
                      <a:pt x="14" y="0"/>
                    </a:lnTo>
                    <a:lnTo>
                      <a:pt x="15" y="0"/>
                    </a:lnTo>
                    <a:lnTo>
                      <a:pt x="17" y="2"/>
                    </a:lnTo>
                    <a:lnTo>
                      <a:pt x="15" y="4"/>
                    </a:lnTo>
                    <a:lnTo>
                      <a:pt x="12" y="7"/>
                    </a:lnTo>
                    <a:lnTo>
                      <a:pt x="10" y="11"/>
                    </a:lnTo>
                    <a:lnTo>
                      <a:pt x="10"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33" name="Freeform 44"/>
              <p:cNvSpPr>
                <a:spLocks/>
              </p:cNvSpPr>
              <p:nvPr/>
            </p:nvSpPr>
            <p:spPr bwMode="auto">
              <a:xfrm>
                <a:off x="7688263" y="4954588"/>
                <a:ext cx="23813" cy="19050"/>
              </a:xfrm>
              <a:custGeom>
                <a:avLst/>
                <a:gdLst>
                  <a:gd name="T0" fmla="*/ 5 w 15"/>
                  <a:gd name="T1" fmla="*/ 0 h 12"/>
                  <a:gd name="T2" fmla="*/ 7 w 15"/>
                  <a:gd name="T3" fmla="*/ 0 h 12"/>
                  <a:gd name="T4" fmla="*/ 8 w 15"/>
                  <a:gd name="T5" fmla="*/ 2 h 12"/>
                  <a:gd name="T6" fmla="*/ 8 w 15"/>
                  <a:gd name="T7" fmla="*/ 3 h 12"/>
                  <a:gd name="T8" fmla="*/ 14 w 15"/>
                  <a:gd name="T9" fmla="*/ 3 h 12"/>
                  <a:gd name="T10" fmla="*/ 14 w 15"/>
                  <a:gd name="T11" fmla="*/ 5 h 12"/>
                  <a:gd name="T12" fmla="*/ 15 w 15"/>
                  <a:gd name="T13" fmla="*/ 5 h 12"/>
                  <a:gd name="T14" fmla="*/ 15 w 15"/>
                  <a:gd name="T15" fmla="*/ 7 h 12"/>
                  <a:gd name="T16" fmla="*/ 14 w 15"/>
                  <a:gd name="T17" fmla="*/ 7 h 12"/>
                  <a:gd name="T18" fmla="*/ 12 w 15"/>
                  <a:gd name="T19" fmla="*/ 7 h 12"/>
                  <a:gd name="T20" fmla="*/ 8 w 15"/>
                  <a:gd name="T21" fmla="*/ 9 h 12"/>
                  <a:gd name="T22" fmla="*/ 7 w 15"/>
                  <a:gd name="T23" fmla="*/ 9 h 12"/>
                  <a:gd name="T24" fmla="*/ 7 w 15"/>
                  <a:gd name="T25" fmla="*/ 10 h 12"/>
                  <a:gd name="T26" fmla="*/ 3 w 15"/>
                  <a:gd name="T27" fmla="*/ 10 h 12"/>
                  <a:gd name="T28" fmla="*/ 3 w 15"/>
                  <a:gd name="T29" fmla="*/ 12 h 12"/>
                  <a:gd name="T30" fmla="*/ 0 w 15"/>
                  <a:gd name="T31" fmla="*/ 9 h 12"/>
                  <a:gd name="T32" fmla="*/ 1 w 15"/>
                  <a:gd name="T33" fmla="*/ 3 h 12"/>
                  <a:gd name="T34" fmla="*/ 5 w 15"/>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2">
                    <a:moveTo>
                      <a:pt x="5" y="0"/>
                    </a:moveTo>
                    <a:lnTo>
                      <a:pt x="7" y="0"/>
                    </a:lnTo>
                    <a:lnTo>
                      <a:pt x="8" y="2"/>
                    </a:lnTo>
                    <a:lnTo>
                      <a:pt x="8" y="3"/>
                    </a:lnTo>
                    <a:lnTo>
                      <a:pt x="14" y="3"/>
                    </a:lnTo>
                    <a:lnTo>
                      <a:pt x="14" y="5"/>
                    </a:lnTo>
                    <a:lnTo>
                      <a:pt x="15" y="5"/>
                    </a:lnTo>
                    <a:lnTo>
                      <a:pt x="15" y="7"/>
                    </a:lnTo>
                    <a:lnTo>
                      <a:pt x="14" y="7"/>
                    </a:lnTo>
                    <a:lnTo>
                      <a:pt x="12" y="7"/>
                    </a:lnTo>
                    <a:lnTo>
                      <a:pt x="8" y="9"/>
                    </a:lnTo>
                    <a:lnTo>
                      <a:pt x="7" y="9"/>
                    </a:lnTo>
                    <a:lnTo>
                      <a:pt x="7" y="10"/>
                    </a:lnTo>
                    <a:lnTo>
                      <a:pt x="3" y="10"/>
                    </a:lnTo>
                    <a:lnTo>
                      <a:pt x="3" y="12"/>
                    </a:lnTo>
                    <a:lnTo>
                      <a:pt x="0" y="9"/>
                    </a:lnTo>
                    <a:lnTo>
                      <a:pt x="1" y="3"/>
                    </a:lnTo>
                    <a:lnTo>
                      <a:pt x="5"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34" name="Freeform 45"/>
              <p:cNvSpPr>
                <a:spLocks/>
              </p:cNvSpPr>
              <p:nvPr/>
            </p:nvSpPr>
            <p:spPr bwMode="auto">
              <a:xfrm>
                <a:off x="7729538" y="4968875"/>
                <a:ext cx="11113" cy="15875"/>
              </a:xfrm>
              <a:custGeom>
                <a:avLst/>
                <a:gdLst>
                  <a:gd name="T0" fmla="*/ 1 w 7"/>
                  <a:gd name="T1" fmla="*/ 10 h 10"/>
                  <a:gd name="T2" fmla="*/ 0 w 7"/>
                  <a:gd name="T3" fmla="*/ 10 h 10"/>
                  <a:gd name="T4" fmla="*/ 0 w 7"/>
                  <a:gd name="T5" fmla="*/ 8 h 10"/>
                  <a:gd name="T6" fmla="*/ 0 w 7"/>
                  <a:gd name="T7" fmla="*/ 7 h 10"/>
                  <a:gd name="T8" fmla="*/ 0 w 7"/>
                  <a:gd name="T9" fmla="*/ 3 h 10"/>
                  <a:gd name="T10" fmla="*/ 0 w 7"/>
                  <a:gd name="T11" fmla="*/ 1 h 10"/>
                  <a:gd name="T12" fmla="*/ 1 w 7"/>
                  <a:gd name="T13" fmla="*/ 1 h 10"/>
                  <a:gd name="T14" fmla="*/ 5 w 7"/>
                  <a:gd name="T15" fmla="*/ 0 h 10"/>
                  <a:gd name="T16" fmla="*/ 7 w 7"/>
                  <a:gd name="T17" fmla="*/ 1 h 10"/>
                  <a:gd name="T18" fmla="*/ 5 w 7"/>
                  <a:gd name="T19" fmla="*/ 3 h 10"/>
                  <a:gd name="T20" fmla="*/ 5 w 7"/>
                  <a:gd name="T21" fmla="*/ 5 h 10"/>
                  <a:gd name="T22" fmla="*/ 5 w 7"/>
                  <a:gd name="T23" fmla="*/ 7 h 10"/>
                  <a:gd name="T24" fmla="*/ 3 w 7"/>
                  <a:gd name="T25" fmla="*/ 8 h 10"/>
                  <a:gd name="T26" fmla="*/ 1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1" y="10"/>
                    </a:moveTo>
                    <a:lnTo>
                      <a:pt x="0" y="10"/>
                    </a:lnTo>
                    <a:lnTo>
                      <a:pt x="0" y="8"/>
                    </a:lnTo>
                    <a:lnTo>
                      <a:pt x="0" y="7"/>
                    </a:lnTo>
                    <a:lnTo>
                      <a:pt x="0" y="3"/>
                    </a:lnTo>
                    <a:lnTo>
                      <a:pt x="0" y="1"/>
                    </a:lnTo>
                    <a:lnTo>
                      <a:pt x="1" y="1"/>
                    </a:lnTo>
                    <a:lnTo>
                      <a:pt x="5" y="0"/>
                    </a:lnTo>
                    <a:lnTo>
                      <a:pt x="7" y="1"/>
                    </a:lnTo>
                    <a:lnTo>
                      <a:pt x="5" y="3"/>
                    </a:lnTo>
                    <a:lnTo>
                      <a:pt x="5" y="5"/>
                    </a:lnTo>
                    <a:lnTo>
                      <a:pt x="5" y="7"/>
                    </a:lnTo>
                    <a:lnTo>
                      <a:pt x="3" y="8"/>
                    </a:lnTo>
                    <a:lnTo>
                      <a:pt x="1"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35" name="Freeform 46"/>
              <p:cNvSpPr>
                <a:spLocks/>
              </p:cNvSpPr>
              <p:nvPr/>
            </p:nvSpPr>
            <p:spPr bwMode="auto">
              <a:xfrm>
                <a:off x="7723188" y="4906963"/>
                <a:ext cx="141288" cy="352425"/>
              </a:xfrm>
              <a:custGeom>
                <a:avLst/>
                <a:gdLst>
                  <a:gd name="T0" fmla="*/ 65 w 89"/>
                  <a:gd name="T1" fmla="*/ 12 h 222"/>
                  <a:gd name="T2" fmla="*/ 70 w 89"/>
                  <a:gd name="T3" fmla="*/ 26 h 222"/>
                  <a:gd name="T4" fmla="*/ 68 w 89"/>
                  <a:gd name="T5" fmla="*/ 51 h 222"/>
                  <a:gd name="T6" fmla="*/ 81 w 89"/>
                  <a:gd name="T7" fmla="*/ 74 h 222"/>
                  <a:gd name="T8" fmla="*/ 81 w 89"/>
                  <a:gd name="T9" fmla="*/ 101 h 222"/>
                  <a:gd name="T10" fmla="*/ 84 w 89"/>
                  <a:gd name="T11" fmla="*/ 115 h 222"/>
                  <a:gd name="T12" fmla="*/ 89 w 89"/>
                  <a:gd name="T13" fmla="*/ 128 h 222"/>
                  <a:gd name="T14" fmla="*/ 86 w 89"/>
                  <a:gd name="T15" fmla="*/ 129 h 222"/>
                  <a:gd name="T16" fmla="*/ 79 w 89"/>
                  <a:gd name="T17" fmla="*/ 129 h 222"/>
                  <a:gd name="T18" fmla="*/ 68 w 89"/>
                  <a:gd name="T19" fmla="*/ 129 h 222"/>
                  <a:gd name="T20" fmla="*/ 84 w 89"/>
                  <a:gd name="T21" fmla="*/ 145 h 222"/>
                  <a:gd name="T22" fmla="*/ 79 w 89"/>
                  <a:gd name="T23" fmla="*/ 159 h 222"/>
                  <a:gd name="T24" fmla="*/ 81 w 89"/>
                  <a:gd name="T25" fmla="*/ 164 h 222"/>
                  <a:gd name="T26" fmla="*/ 88 w 89"/>
                  <a:gd name="T27" fmla="*/ 157 h 222"/>
                  <a:gd name="T28" fmla="*/ 86 w 89"/>
                  <a:gd name="T29" fmla="*/ 171 h 222"/>
                  <a:gd name="T30" fmla="*/ 82 w 89"/>
                  <a:gd name="T31" fmla="*/ 175 h 222"/>
                  <a:gd name="T32" fmla="*/ 65 w 89"/>
                  <a:gd name="T33" fmla="*/ 185 h 222"/>
                  <a:gd name="T34" fmla="*/ 72 w 89"/>
                  <a:gd name="T35" fmla="*/ 206 h 222"/>
                  <a:gd name="T36" fmla="*/ 63 w 89"/>
                  <a:gd name="T37" fmla="*/ 220 h 222"/>
                  <a:gd name="T38" fmla="*/ 53 w 89"/>
                  <a:gd name="T39" fmla="*/ 215 h 222"/>
                  <a:gd name="T40" fmla="*/ 46 w 89"/>
                  <a:gd name="T41" fmla="*/ 213 h 222"/>
                  <a:gd name="T42" fmla="*/ 51 w 89"/>
                  <a:gd name="T43" fmla="*/ 199 h 222"/>
                  <a:gd name="T44" fmla="*/ 40 w 89"/>
                  <a:gd name="T45" fmla="*/ 180 h 222"/>
                  <a:gd name="T46" fmla="*/ 49 w 89"/>
                  <a:gd name="T47" fmla="*/ 164 h 222"/>
                  <a:gd name="T48" fmla="*/ 42 w 89"/>
                  <a:gd name="T49" fmla="*/ 166 h 222"/>
                  <a:gd name="T50" fmla="*/ 49 w 89"/>
                  <a:gd name="T51" fmla="*/ 152 h 222"/>
                  <a:gd name="T52" fmla="*/ 42 w 89"/>
                  <a:gd name="T53" fmla="*/ 157 h 222"/>
                  <a:gd name="T54" fmla="*/ 32 w 89"/>
                  <a:gd name="T55" fmla="*/ 171 h 222"/>
                  <a:gd name="T56" fmla="*/ 25 w 89"/>
                  <a:gd name="T57" fmla="*/ 159 h 222"/>
                  <a:gd name="T58" fmla="*/ 32 w 89"/>
                  <a:gd name="T59" fmla="*/ 152 h 222"/>
                  <a:gd name="T60" fmla="*/ 26 w 89"/>
                  <a:gd name="T61" fmla="*/ 138 h 222"/>
                  <a:gd name="T62" fmla="*/ 23 w 89"/>
                  <a:gd name="T63" fmla="*/ 150 h 222"/>
                  <a:gd name="T64" fmla="*/ 18 w 89"/>
                  <a:gd name="T65" fmla="*/ 161 h 222"/>
                  <a:gd name="T66" fmla="*/ 21 w 89"/>
                  <a:gd name="T67" fmla="*/ 183 h 222"/>
                  <a:gd name="T68" fmla="*/ 32 w 89"/>
                  <a:gd name="T69" fmla="*/ 178 h 222"/>
                  <a:gd name="T70" fmla="*/ 28 w 89"/>
                  <a:gd name="T71" fmla="*/ 201 h 222"/>
                  <a:gd name="T72" fmla="*/ 26 w 89"/>
                  <a:gd name="T73" fmla="*/ 190 h 222"/>
                  <a:gd name="T74" fmla="*/ 23 w 89"/>
                  <a:gd name="T75" fmla="*/ 208 h 222"/>
                  <a:gd name="T76" fmla="*/ 12 w 89"/>
                  <a:gd name="T77" fmla="*/ 199 h 222"/>
                  <a:gd name="T78" fmla="*/ 11 w 89"/>
                  <a:gd name="T79" fmla="*/ 190 h 222"/>
                  <a:gd name="T80" fmla="*/ 5 w 89"/>
                  <a:gd name="T81" fmla="*/ 166 h 222"/>
                  <a:gd name="T82" fmla="*/ 7 w 89"/>
                  <a:gd name="T83" fmla="*/ 149 h 222"/>
                  <a:gd name="T84" fmla="*/ 11 w 89"/>
                  <a:gd name="T85" fmla="*/ 145 h 222"/>
                  <a:gd name="T86" fmla="*/ 12 w 89"/>
                  <a:gd name="T87" fmla="*/ 133 h 222"/>
                  <a:gd name="T88" fmla="*/ 4 w 89"/>
                  <a:gd name="T89" fmla="*/ 131 h 222"/>
                  <a:gd name="T90" fmla="*/ 2 w 89"/>
                  <a:gd name="T91" fmla="*/ 122 h 222"/>
                  <a:gd name="T92" fmla="*/ 12 w 89"/>
                  <a:gd name="T93" fmla="*/ 117 h 222"/>
                  <a:gd name="T94" fmla="*/ 16 w 89"/>
                  <a:gd name="T95" fmla="*/ 126 h 222"/>
                  <a:gd name="T96" fmla="*/ 18 w 89"/>
                  <a:gd name="T97" fmla="*/ 119 h 222"/>
                  <a:gd name="T98" fmla="*/ 30 w 89"/>
                  <a:gd name="T99" fmla="*/ 115 h 222"/>
                  <a:gd name="T100" fmla="*/ 33 w 89"/>
                  <a:gd name="T101" fmla="*/ 98 h 222"/>
                  <a:gd name="T102" fmla="*/ 23 w 89"/>
                  <a:gd name="T103" fmla="*/ 86 h 222"/>
                  <a:gd name="T104" fmla="*/ 23 w 89"/>
                  <a:gd name="T105" fmla="*/ 68 h 222"/>
                  <a:gd name="T106" fmla="*/ 21 w 89"/>
                  <a:gd name="T107" fmla="*/ 72 h 222"/>
                  <a:gd name="T108" fmla="*/ 14 w 89"/>
                  <a:gd name="T109" fmla="*/ 70 h 222"/>
                  <a:gd name="T110" fmla="*/ 23 w 89"/>
                  <a:gd name="T111" fmla="*/ 58 h 222"/>
                  <a:gd name="T112" fmla="*/ 37 w 89"/>
                  <a:gd name="T113" fmla="*/ 61 h 222"/>
                  <a:gd name="T114" fmla="*/ 35 w 89"/>
                  <a:gd name="T115" fmla="*/ 40 h 222"/>
                  <a:gd name="T116" fmla="*/ 12 w 89"/>
                  <a:gd name="T117" fmla="*/ 39 h 222"/>
                  <a:gd name="T118" fmla="*/ 19 w 89"/>
                  <a:gd name="T119" fmla="*/ 35 h 222"/>
                  <a:gd name="T120" fmla="*/ 39 w 89"/>
                  <a:gd name="T121" fmla="*/ 23 h 222"/>
                  <a:gd name="T122" fmla="*/ 40 w 89"/>
                  <a:gd name="T123" fmla="*/ 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222">
                    <a:moveTo>
                      <a:pt x="46" y="0"/>
                    </a:moveTo>
                    <a:lnTo>
                      <a:pt x="54" y="7"/>
                    </a:lnTo>
                    <a:lnTo>
                      <a:pt x="60" y="9"/>
                    </a:lnTo>
                    <a:lnTo>
                      <a:pt x="61" y="11"/>
                    </a:lnTo>
                    <a:lnTo>
                      <a:pt x="65" y="12"/>
                    </a:lnTo>
                    <a:lnTo>
                      <a:pt x="67" y="12"/>
                    </a:lnTo>
                    <a:lnTo>
                      <a:pt x="68" y="14"/>
                    </a:lnTo>
                    <a:lnTo>
                      <a:pt x="68" y="25"/>
                    </a:lnTo>
                    <a:lnTo>
                      <a:pt x="70" y="25"/>
                    </a:lnTo>
                    <a:lnTo>
                      <a:pt x="70" y="26"/>
                    </a:lnTo>
                    <a:lnTo>
                      <a:pt x="70" y="32"/>
                    </a:lnTo>
                    <a:lnTo>
                      <a:pt x="67" y="35"/>
                    </a:lnTo>
                    <a:lnTo>
                      <a:pt x="67" y="37"/>
                    </a:lnTo>
                    <a:lnTo>
                      <a:pt x="65" y="39"/>
                    </a:lnTo>
                    <a:lnTo>
                      <a:pt x="68" y="51"/>
                    </a:lnTo>
                    <a:lnTo>
                      <a:pt x="70" y="54"/>
                    </a:lnTo>
                    <a:lnTo>
                      <a:pt x="74" y="54"/>
                    </a:lnTo>
                    <a:lnTo>
                      <a:pt x="81" y="72"/>
                    </a:lnTo>
                    <a:lnTo>
                      <a:pt x="82" y="74"/>
                    </a:lnTo>
                    <a:lnTo>
                      <a:pt x="81" y="74"/>
                    </a:lnTo>
                    <a:lnTo>
                      <a:pt x="82" y="77"/>
                    </a:lnTo>
                    <a:lnTo>
                      <a:pt x="82" y="82"/>
                    </a:lnTo>
                    <a:lnTo>
                      <a:pt x="84" y="86"/>
                    </a:lnTo>
                    <a:lnTo>
                      <a:pt x="84" y="91"/>
                    </a:lnTo>
                    <a:lnTo>
                      <a:pt x="81" y="101"/>
                    </a:lnTo>
                    <a:lnTo>
                      <a:pt x="81" y="103"/>
                    </a:lnTo>
                    <a:lnTo>
                      <a:pt x="82" y="105"/>
                    </a:lnTo>
                    <a:lnTo>
                      <a:pt x="84" y="105"/>
                    </a:lnTo>
                    <a:lnTo>
                      <a:pt x="86" y="108"/>
                    </a:lnTo>
                    <a:lnTo>
                      <a:pt x="84" y="115"/>
                    </a:lnTo>
                    <a:lnTo>
                      <a:pt x="84" y="117"/>
                    </a:lnTo>
                    <a:lnTo>
                      <a:pt x="84" y="121"/>
                    </a:lnTo>
                    <a:lnTo>
                      <a:pt x="86" y="124"/>
                    </a:lnTo>
                    <a:lnTo>
                      <a:pt x="88" y="128"/>
                    </a:lnTo>
                    <a:lnTo>
                      <a:pt x="89" y="128"/>
                    </a:lnTo>
                    <a:lnTo>
                      <a:pt x="89" y="133"/>
                    </a:lnTo>
                    <a:lnTo>
                      <a:pt x="89" y="135"/>
                    </a:lnTo>
                    <a:lnTo>
                      <a:pt x="88" y="135"/>
                    </a:lnTo>
                    <a:lnTo>
                      <a:pt x="86" y="131"/>
                    </a:lnTo>
                    <a:lnTo>
                      <a:pt x="86" y="129"/>
                    </a:lnTo>
                    <a:lnTo>
                      <a:pt x="84" y="128"/>
                    </a:lnTo>
                    <a:lnTo>
                      <a:pt x="82" y="124"/>
                    </a:lnTo>
                    <a:lnTo>
                      <a:pt x="81" y="124"/>
                    </a:lnTo>
                    <a:lnTo>
                      <a:pt x="79" y="124"/>
                    </a:lnTo>
                    <a:lnTo>
                      <a:pt x="79" y="129"/>
                    </a:lnTo>
                    <a:lnTo>
                      <a:pt x="81" y="131"/>
                    </a:lnTo>
                    <a:lnTo>
                      <a:pt x="81" y="133"/>
                    </a:lnTo>
                    <a:lnTo>
                      <a:pt x="79" y="133"/>
                    </a:lnTo>
                    <a:lnTo>
                      <a:pt x="72" y="131"/>
                    </a:lnTo>
                    <a:lnTo>
                      <a:pt x="68" y="129"/>
                    </a:lnTo>
                    <a:lnTo>
                      <a:pt x="68" y="131"/>
                    </a:lnTo>
                    <a:lnTo>
                      <a:pt x="72" y="135"/>
                    </a:lnTo>
                    <a:lnTo>
                      <a:pt x="81" y="136"/>
                    </a:lnTo>
                    <a:lnTo>
                      <a:pt x="81" y="142"/>
                    </a:lnTo>
                    <a:lnTo>
                      <a:pt x="84" y="145"/>
                    </a:lnTo>
                    <a:lnTo>
                      <a:pt x="82" y="149"/>
                    </a:lnTo>
                    <a:lnTo>
                      <a:pt x="82" y="154"/>
                    </a:lnTo>
                    <a:lnTo>
                      <a:pt x="84" y="156"/>
                    </a:lnTo>
                    <a:lnTo>
                      <a:pt x="82" y="157"/>
                    </a:lnTo>
                    <a:lnTo>
                      <a:pt x="79" y="159"/>
                    </a:lnTo>
                    <a:lnTo>
                      <a:pt x="75" y="156"/>
                    </a:lnTo>
                    <a:lnTo>
                      <a:pt x="74" y="157"/>
                    </a:lnTo>
                    <a:lnTo>
                      <a:pt x="75" y="159"/>
                    </a:lnTo>
                    <a:lnTo>
                      <a:pt x="79" y="164"/>
                    </a:lnTo>
                    <a:lnTo>
                      <a:pt x="81" y="164"/>
                    </a:lnTo>
                    <a:lnTo>
                      <a:pt x="82" y="163"/>
                    </a:lnTo>
                    <a:lnTo>
                      <a:pt x="84" y="161"/>
                    </a:lnTo>
                    <a:lnTo>
                      <a:pt x="84" y="159"/>
                    </a:lnTo>
                    <a:lnTo>
                      <a:pt x="86" y="159"/>
                    </a:lnTo>
                    <a:lnTo>
                      <a:pt x="88" y="157"/>
                    </a:lnTo>
                    <a:lnTo>
                      <a:pt x="89" y="159"/>
                    </a:lnTo>
                    <a:lnTo>
                      <a:pt x="89" y="161"/>
                    </a:lnTo>
                    <a:lnTo>
                      <a:pt x="88" y="166"/>
                    </a:lnTo>
                    <a:lnTo>
                      <a:pt x="88" y="170"/>
                    </a:lnTo>
                    <a:lnTo>
                      <a:pt x="86" y="171"/>
                    </a:lnTo>
                    <a:lnTo>
                      <a:pt x="82" y="171"/>
                    </a:lnTo>
                    <a:lnTo>
                      <a:pt x="81" y="171"/>
                    </a:lnTo>
                    <a:lnTo>
                      <a:pt x="81" y="173"/>
                    </a:lnTo>
                    <a:lnTo>
                      <a:pt x="81" y="175"/>
                    </a:lnTo>
                    <a:lnTo>
                      <a:pt x="82" y="175"/>
                    </a:lnTo>
                    <a:lnTo>
                      <a:pt x="79" y="178"/>
                    </a:lnTo>
                    <a:lnTo>
                      <a:pt x="74" y="182"/>
                    </a:lnTo>
                    <a:lnTo>
                      <a:pt x="68" y="183"/>
                    </a:lnTo>
                    <a:lnTo>
                      <a:pt x="67" y="183"/>
                    </a:lnTo>
                    <a:lnTo>
                      <a:pt x="65" y="185"/>
                    </a:lnTo>
                    <a:lnTo>
                      <a:pt x="68" y="187"/>
                    </a:lnTo>
                    <a:lnTo>
                      <a:pt x="74" y="185"/>
                    </a:lnTo>
                    <a:lnTo>
                      <a:pt x="77" y="183"/>
                    </a:lnTo>
                    <a:lnTo>
                      <a:pt x="79" y="185"/>
                    </a:lnTo>
                    <a:lnTo>
                      <a:pt x="72" y="206"/>
                    </a:lnTo>
                    <a:lnTo>
                      <a:pt x="72" y="208"/>
                    </a:lnTo>
                    <a:lnTo>
                      <a:pt x="72" y="211"/>
                    </a:lnTo>
                    <a:lnTo>
                      <a:pt x="70" y="213"/>
                    </a:lnTo>
                    <a:lnTo>
                      <a:pt x="65" y="218"/>
                    </a:lnTo>
                    <a:lnTo>
                      <a:pt x="63" y="220"/>
                    </a:lnTo>
                    <a:lnTo>
                      <a:pt x="61" y="222"/>
                    </a:lnTo>
                    <a:lnTo>
                      <a:pt x="54" y="220"/>
                    </a:lnTo>
                    <a:lnTo>
                      <a:pt x="54" y="218"/>
                    </a:lnTo>
                    <a:lnTo>
                      <a:pt x="53" y="217"/>
                    </a:lnTo>
                    <a:lnTo>
                      <a:pt x="53" y="215"/>
                    </a:lnTo>
                    <a:lnTo>
                      <a:pt x="51" y="211"/>
                    </a:lnTo>
                    <a:lnTo>
                      <a:pt x="49" y="211"/>
                    </a:lnTo>
                    <a:lnTo>
                      <a:pt x="49" y="213"/>
                    </a:lnTo>
                    <a:lnTo>
                      <a:pt x="47" y="213"/>
                    </a:lnTo>
                    <a:lnTo>
                      <a:pt x="46" y="213"/>
                    </a:lnTo>
                    <a:lnTo>
                      <a:pt x="47" y="201"/>
                    </a:lnTo>
                    <a:lnTo>
                      <a:pt x="49" y="201"/>
                    </a:lnTo>
                    <a:lnTo>
                      <a:pt x="49" y="199"/>
                    </a:lnTo>
                    <a:lnTo>
                      <a:pt x="49" y="201"/>
                    </a:lnTo>
                    <a:lnTo>
                      <a:pt x="51" y="199"/>
                    </a:lnTo>
                    <a:lnTo>
                      <a:pt x="53" y="199"/>
                    </a:lnTo>
                    <a:lnTo>
                      <a:pt x="51" y="189"/>
                    </a:lnTo>
                    <a:lnTo>
                      <a:pt x="44" y="189"/>
                    </a:lnTo>
                    <a:lnTo>
                      <a:pt x="40" y="183"/>
                    </a:lnTo>
                    <a:lnTo>
                      <a:pt x="40" y="180"/>
                    </a:lnTo>
                    <a:lnTo>
                      <a:pt x="39" y="178"/>
                    </a:lnTo>
                    <a:lnTo>
                      <a:pt x="40" y="177"/>
                    </a:lnTo>
                    <a:lnTo>
                      <a:pt x="40" y="175"/>
                    </a:lnTo>
                    <a:lnTo>
                      <a:pt x="42" y="175"/>
                    </a:lnTo>
                    <a:lnTo>
                      <a:pt x="49" y="164"/>
                    </a:lnTo>
                    <a:lnTo>
                      <a:pt x="49" y="163"/>
                    </a:lnTo>
                    <a:lnTo>
                      <a:pt x="47" y="163"/>
                    </a:lnTo>
                    <a:lnTo>
                      <a:pt x="44" y="166"/>
                    </a:lnTo>
                    <a:lnTo>
                      <a:pt x="42" y="168"/>
                    </a:lnTo>
                    <a:lnTo>
                      <a:pt x="42" y="166"/>
                    </a:lnTo>
                    <a:lnTo>
                      <a:pt x="46" y="161"/>
                    </a:lnTo>
                    <a:lnTo>
                      <a:pt x="47" y="159"/>
                    </a:lnTo>
                    <a:lnTo>
                      <a:pt x="49" y="157"/>
                    </a:lnTo>
                    <a:lnTo>
                      <a:pt x="51" y="156"/>
                    </a:lnTo>
                    <a:lnTo>
                      <a:pt x="49" y="152"/>
                    </a:lnTo>
                    <a:lnTo>
                      <a:pt x="47" y="152"/>
                    </a:lnTo>
                    <a:lnTo>
                      <a:pt x="47" y="154"/>
                    </a:lnTo>
                    <a:lnTo>
                      <a:pt x="46" y="157"/>
                    </a:lnTo>
                    <a:lnTo>
                      <a:pt x="44" y="157"/>
                    </a:lnTo>
                    <a:lnTo>
                      <a:pt x="42" y="157"/>
                    </a:lnTo>
                    <a:lnTo>
                      <a:pt x="39" y="156"/>
                    </a:lnTo>
                    <a:lnTo>
                      <a:pt x="39" y="161"/>
                    </a:lnTo>
                    <a:lnTo>
                      <a:pt x="39" y="168"/>
                    </a:lnTo>
                    <a:lnTo>
                      <a:pt x="37" y="170"/>
                    </a:lnTo>
                    <a:lnTo>
                      <a:pt x="32" y="171"/>
                    </a:lnTo>
                    <a:lnTo>
                      <a:pt x="30" y="168"/>
                    </a:lnTo>
                    <a:lnTo>
                      <a:pt x="26" y="166"/>
                    </a:lnTo>
                    <a:lnTo>
                      <a:pt x="25" y="163"/>
                    </a:lnTo>
                    <a:lnTo>
                      <a:pt x="25" y="161"/>
                    </a:lnTo>
                    <a:lnTo>
                      <a:pt x="25" y="159"/>
                    </a:lnTo>
                    <a:lnTo>
                      <a:pt x="25" y="157"/>
                    </a:lnTo>
                    <a:lnTo>
                      <a:pt x="26" y="157"/>
                    </a:lnTo>
                    <a:lnTo>
                      <a:pt x="30" y="156"/>
                    </a:lnTo>
                    <a:lnTo>
                      <a:pt x="32" y="154"/>
                    </a:lnTo>
                    <a:lnTo>
                      <a:pt x="32" y="152"/>
                    </a:lnTo>
                    <a:lnTo>
                      <a:pt x="32" y="149"/>
                    </a:lnTo>
                    <a:lnTo>
                      <a:pt x="32" y="143"/>
                    </a:lnTo>
                    <a:lnTo>
                      <a:pt x="28" y="142"/>
                    </a:lnTo>
                    <a:lnTo>
                      <a:pt x="26" y="142"/>
                    </a:lnTo>
                    <a:lnTo>
                      <a:pt x="26" y="138"/>
                    </a:lnTo>
                    <a:lnTo>
                      <a:pt x="26" y="136"/>
                    </a:lnTo>
                    <a:lnTo>
                      <a:pt x="23" y="133"/>
                    </a:lnTo>
                    <a:lnTo>
                      <a:pt x="21" y="135"/>
                    </a:lnTo>
                    <a:lnTo>
                      <a:pt x="21" y="142"/>
                    </a:lnTo>
                    <a:lnTo>
                      <a:pt x="23" y="150"/>
                    </a:lnTo>
                    <a:lnTo>
                      <a:pt x="21" y="156"/>
                    </a:lnTo>
                    <a:lnTo>
                      <a:pt x="21" y="157"/>
                    </a:lnTo>
                    <a:lnTo>
                      <a:pt x="19" y="157"/>
                    </a:lnTo>
                    <a:lnTo>
                      <a:pt x="19" y="159"/>
                    </a:lnTo>
                    <a:lnTo>
                      <a:pt x="18" y="161"/>
                    </a:lnTo>
                    <a:lnTo>
                      <a:pt x="21" y="163"/>
                    </a:lnTo>
                    <a:lnTo>
                      <a:pt x="19" y="175"/>
                    </a:lnTo>
                    <a:lnTo>
                      <a:pt x="19" y="177"/>
                    </a:lnTo>
                    <a:lnTo>
                      <a:pt x="19" y="178"/>
                    </a:lnTo>
                    <a:lnTo>
                      <a:pt x="21" y="183"/>
                    </a:lnTo>
                    <a:lnTo>
                      <a:pt x="23" y="183"/>
                    </a:lnTo>
                    <a:lnTo>
                      <a:pt x="25" y="180"/>
                    </a:lnTo>
                    <a:lnTo>
                      <a:pt x="25" y="178"/>
                    </a:lnTo>
                    <a:lnTo>
                      <a:pt x="26" y="177"/>
                    </a:lnTo>
                    <a:lnTo>
                      <a:pt x="32" y="178"/>
                    </a:lnTo>
                    <a:lnTo>
                      <a:pt x="33" y="183"/>
                    </a:lnTo>
                    <a:lnTo>
                      <a:pt x="35" y="187"/>
                    </a:lnTo>
                    <a:lnTo>
                      <a:pt x="32" y="196"/>
                    </a:lnTo>
                    <a:lnTo>
                      <a:pt x="30" y="199"/>
                    </a:lnTo>
                    <a:lnTo>
                      <a:pt x="28" y="201"/>
                    </a:lnTo>
                    <a:lnTo>
                      <a:pt x="26" y="199"/>
                    </a:lnTo>
                    <a:lnTo>
                      <a:pt x="26" y="197"/>
                    </a:lnTo>
                    <a:lnTo>
                      <a:pt x="26" y="194"/>
                    </a:lnTo>
                    <a:lnTo>
                      <a:pt x="26" y="192"/>
                    </a:lnTo>
                    <a:lnTo>
                      <a:pt x="26" y="190"/>
                    </a:lnTo>
                    <a:lnTo>
                      <a:pt x="25" y="190"/>
                    </a:lnTo>
                    <a:lnTo>
                      <a:pt x="23" y="190"/>
                    </a:lnTo>
                    <a:lnTo>
                      <a:pt x="23" y="192"/>
                    </a:lnTo>
                    <a:lnTo>
                      <a:pt x="23" y="197"/>
                    </a:lnTo>
                    <a:lnTo>
                      <a:pt x="23" y="208"/>
                    </a:lnTo>
                    <a:lnTo>
                      <a:pt x="23" y="210"/>
                    </a:lnTo>
                    <a:lnTo>
                      <a:pt x="21" y="210"/>
                    </a:lnTo>
                    <a:lnTo>
                      <a:pt x="16" y="206"/>
                    </a:lnTo>
                    <a:lnTo>
                      <a:pt x="12" y="201"/>
                    </a:lnTo>
                    <a:lnTo>
                      <a:pt x="12" y="199"/>
                    </a:lnTo>
                    <a:lnTo>
                      <a:pt x="12" y="197"/>
                    </a:lnTo>
                    <a:lnTo>
                      <a:pt x="14" y="196"/>
                    </a:lnTo>
                    <a:lnTo>
                      <a:pt x="14" y="192"/>
                    </a:lnTo>
                    <a:lnTo>
                      <a:pt x="12" y="190"/>
                    </a:lnTo>
                    <a:lnTo>
                      <a:pt x="11" y="190"/>
                    </a:lnTo>
                    <a:lnTo>
                      <a:pt x="11" y="189"/>
                    </a:lnTo>
                    <a:lnTo>
                      <a:pt x="9" y="180"/>
                    </a:lnTo>
                    <a:lnTo>
                      <a:pt x="7" y="171"/>
                    </a:lnTo>
                    <a:lnTo>
                      <a:pt x="7" y="168"/>
                    </a:lnTo>
                    <a:lnTo>
                      <a:pt x="5" y="166"/>
                    </a:lnTo>
                    <a:lnTo>
                      <a:pt x="7" y="163"/>
                    </a:lnTo>
                    <a:lnTo>
                      <a:pt x="9" y="161"/>
                    </a:lnTo>
                    <a:lnTo>
                      <a:pt x="9" y="157"/>
                    </a:lnTo>
                    <a:lnTo>
                      <a:pt x="7" y="156"/>
                    </a:lnTo>
                    <a:lnTo>
                      <a:pt x="7" y="149"/>
                    </a:lnTo>
                    <a:lnTo>
                      <a:pt x="9" y="149"/>
                    </a:lnTo>
                    <a:lnTo>
                      <a:pt x="14" y="150"/>
                    </a:lnTo>
                    <a:lnTo>
                      <a:pt x="14" y="147"/>
                    </a:lnTo>
                    <a:lnTo>
                      <a:pt x="12" y="145"/>
                    </a:lnTo>
                    <a:lnTo>
                      <a:pt x="11" y="145"/>
                    </a:lnTo>
                    <a:lnTo>
                      <a:pt x="11" y="143"/>
                    </a:lnTo>
                    <a:lnTo>
                      <a:pt x="12" y="138"/>
                    </a:lnTo>
                    <a:lnTo>
                      <a:pt x="16" y="138"/>
                    </a:lnTo>
                    <a:lnTo>
                      <a:pt x="14" y="133"/>
                    </a:lnTo>
                    <a:lnTo>
                      <a:pt x="12" y="133"/>
                    </a:lnTo>
                    <a:lnTo>
                      <a:pt x="11" y="133"/>
                    </a:lnTo>
                    <a:lnTo>
                      <a:pt x="7" y="133"/>
                    </a:lnTo>
                    <a:lnTo>
                      <a:pt x="7" y="131"/>
                    </a:lnTo>
                    <a:lnTo>
                      <a:pt x="5" y="129"/>
                    </a:lnTo>
                    <a:lnTo>
                      <a:pt x="4" y="131"/>
                    </a:lnTo>
                    <a:lnTo>
                      <a:pt x="2" y="131"/>
                    </a:lnTo>
                    <a:lnTo>
                      <a:pt x="0" y="129"/>
                    </a:lnTo>
                    <a:lnTo>
                      <a:pt x="0" y="126"/>
                    </a:lnTo>
                    <a:lnTo>
                      <a:pt x="2" y="124"/>
                    </a:lnTo>
                    <a:lnTo>
                      <a:pt x="2" y="122"/>
                    </a:lnTo>
                    <a:lnTo>
                      <a:pt x="4" y="119"/>
                    </a:lnTo>
                    <a:lnTo>
                      <a:pt x="5" y="117"/>
                    </a:lnTo>
                    <a:lnTo>
                      <a:pt x="7" y="117"/>
                    </a:lnTo>
                    <a:lnTo>
                      <a:pt x="9" y="117"/>
                    </a:lnTo>
                    <a:lnTo>
                      <a:pt x="12" y="117"/>
                    </a:lnTo>
                    <a:lnTo>
                      <a:pt x="14" y="119"/>
                    </a:lnTo>
                    <a:lnTo>
                      <a:pt x="14" y="121"/>
                    </a:lnTo>
                    <a:lnTo>
                      <a:pt x="14" y="122"/>
                    </a:lnTo>
                    <a:lnTo>
                      <a:pt x="14" y="126"/>
                    </a:lnTo>
                    <a:lnTo>
                      <a:pt x="16" y="126"/>
                    </a:lnTo>
                    <a:lnTo>
                      <a:pt x="18" y="126"/>
                    </a:lnTo>
                    <a:lnTo>
                      <a:pt x="18" y="124"/>
                    </a:lnTo>
                    <a:lnTo>
                      <a:pt x="18" y="122"/>
                    </a:lnTo>
                    <a:lnTo>
                      <a:pt x="16" y="121"/>
                    </a:lnTo>
                    <a:lnTo>
                      <a:pt x="18" y="119"/>
                    </a:lnTo>
                    <a:lnTo>
                      <a:pt x="19" y="117"/>
                    </a:lnTo>
                    <a:lnTo>
                      <a:pt x="21" y="117"/>
                    </a:lnTo>
                    <a:lnTo>
                      <a:pt x="23" y="117"/>
                    </a:lnTo>
                    <a:lnTo>
                      <a:pt x="25" y="117"/>
                    </a:lnTo>
                    <a:lnTo>
                      <a:pt x="30" y="115"/>
                    </a:lnTo>
                    <a:lnTo>
                      <a:pt x="32" y="115"/>
                    </a:lnTo>
                    <a:lnTo>
                      <a:pt x="30" y="110"/>
                    </a:lnTo>
                    <a:lnTo>
                      <a:pt x="32" y="105"/>
                    </a:lnTo>
                    <a:lnTo>
                      <a:pt x="33" y="105"/>
                    </a:lnTo>
                    <a:lnTo>
                      <a:pt x="33" y="98"/>
                    </a:lnTo>
                    <a:lnTo>
                      <a:pt x="33" y="94"/>
                    </a:lnTo>
                    <a:lnTo>
                      <a:pt x="28" y="94"/>
                    </a:lnTo>
                    <a:lnTo>
                      <a:pt x="28" y="93"/>
                    </a:lnTo>
                    <a:lnTo>
                      <a:pt x="26" y="93"/>
                    </a:lnTo>
                    <a:lnTo>
                      <a:pt x="23" y="86"/>
                    </a:lnTo>
                    <a:lnTo>
                      <a:pt x="21" y="82"/>
                    </a:lnTo>
                    <a:lnTo>
                      <a:pt x="25" y="81"/>
                    </a:lnTo>
                    <a:lnTo>
                      <a:pt x="26" y="79"/>
                    </a:lnTo>
                    <a:lnTo>
                      <a:pt x="26" y="72"/>
                    </a:lnTo>
                    <a:lnTo>
                      <a:pt x="23" y="68"/>
                    </a:lnTo>
                    <a:lnTo>
                      <a:pt x="21" y="68"/>
                    </a:lnTo>
                    <a:lnTo>
                      <a:pt x="21" y="70"/>
                    </a:lnTo>
                    <a:lnTo>
                      <a:pt x="21" y="72"/>
                    </a:lnTo>
                    <a:lnTo>
                      <a:pt x="23" y="72"/>
                    </a:lnTo>
                    <a:lnTo>
                      <a:pt x="21" y="72"/>
                    </a:lnTo>
                    <a:lnTo>
                      <a:pt x="21" y="74"/>
                    </a:lnTo>
                    <a:lnTo>
                      <a:pt x="18" y="75"/>
                    </a:lnTo>
                    <a:lnTo>
                      <a:pt x="18" y="74"/>
                    </a:lnTo>
                    <a:lnTo>
                      <a:pt x="16" y="72"/>
                    </a:lnTo>
                    <a:lnTo>
                      <a:pt x="14" y="70"/>
                    </a:lnTo>
                    <a:lnTo>
                      <a:pt x="12" y="68"/>
                    </a:lnTo>
                    <a:lnTo>
                      <a:pt x="12" y="61"/>
                    </a:lnTo>
                    <a:lnTo>
                      <a:pt x="18" y="58"/>
                    </a:lnTo>
                    <a:lnTo>
                      <a:pt x="19" y="58"/>
                    </a:lnTo>
                    <a:lnTo>
                      <a:pt x="23" y="58"/>
                    </a:lnTo>
                    <a:lnTo>
                      <a:pt x="23" y="60"/>
                    </a:lnTo>
                    <a:lnTo>
                      <a:pt x="28" y="67"/>
                    </a:lnTo>
                    <a:lnTo>
                      <a:pt x="33" y="67"/>
                    </a:lnTo>
                    <a:lnTo>
                      <a:pt x="35" y="67"/>
                    </a:lnTo>
                    <a:lnTo>
                      <a:pt x="37" y="61"/>
                    </a:lnTo>
                    <a:lnTo>
                      <a:pt x="37" y="60"/>
                    </a:lnTo>
                    <a:lnTo>
                      <a:pt x="35" y="58"/>
                    </a:lnTo>
                    <a:lnTo>
                      <a:pt x="33" y="56"/>
                    </a:lnTo>
                    <a:lnTo>
                      <a:pt x="33" y="47"/>
                    </a:lnTo>
                    <a:lnTo>
                      <a:pt x="35" y="40"/>
                    </a:lnTo>
                    <a:lnTo>
                      <a:pt x="30" y="44"/>
                    </a:lnTo>
                    <a:lnTo>
                      <a:pt x="23" y="47"/>
                    </a:lnTo>
                    <a:lnTo>
                      <a:pt x="18" y="46"/>
                    </a:lnTo>
                    <a:lnTo>
                      <a:pt x="12" y="42"/>
                    </a:lnTo>
                    <a:lnTo>
                      <a:pt x="12" y="39"/>
                    </a:lnTo>
                    <a:lnTo>
                      <a:pt x="12" y="37"/>
                    </a:lnTo>
                    <a:lnTo>
                      <a:pt x="14" y="37"/>
                    </a:lnTo>
                    <a:lnTo>
                      <a:pt x="16" y="37"/>
                    </a:lnTo>
                    <a:lnTo>
                      <a:pt x="18" y="37"/>
                    </a:lnTo>
                    <a:lnTo>
                      <a:pt x="19" y="35"/>
                    </a:lnTo>
                    <a:lnTo>
                      <a:pt x="26" y="30"/>
                    </a:lnTo>
                    <a:lnTo>
                      <a:pt x="26" y="28"/>
                    </a:lnTo>
                    <a:lnTo>
                      <a:pt x="28" y="28"/>
                    </a:lnTo>
                    <a:lnTo>
                      <a:pt x="39" y="25"/>
                    </a:lnTo>
                    <a:lnTo>
                      <a:pt x="39" y="23"/>
                    </a:lnTo>
                    <a:lnTo>
                      <a:pt x="39" y="21"/>
                    </a:lnTo>
                    <a:lnTo>
                      <a:pt x="37" y="18"/>
                    </a:lnTo>
                    <a:lnTo>
                      <a:pt x="35" y="16"/>
                    </a:lnTo>
                    <a:lnTo>
                      <a:pt x="39" y="4"/>
                    </a:lnTo>
                    <a:lnTo>
                      <a:pt x="40" y="2"/>
                    </a:lnTo>
                    <a:lnTo>
                      <a:pt x="42" y="2"/>
                    </a:lnTo>
                    <a:lnTo>
                      <a:pt x="42" y="0"/>
                    </a:lnTo>
                    <a:lnTo>
                      <a:pt x="4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36" name="Freeform 47"/>
              <p:cNvSpPr>
                <a:spLocks/>
              </p:cNvSpPr>
              <p:nvPr/>
            </p:nvSpPr>
            <p:spPr bwMode="auto">
              <a:xfrm>
                <a:off x="7842251" y="4914900"/>
                <a:ext cx="44450" cy="42863"/>
              </a:xfrm>
              <a:custGeom>
                <a:avLst/>
                <a:gdLst>
                  <a:gd name="T0" fmla="*/ 28 w 28"/>
                  <a:gd name="T1" fmla="*/ 7 h 27"/>
                  <a:gd name="T2" fmla="*/ 28 w 28"/>
                  <a:gd name="T3" fmla="*/ 11 h 27"/>
                  <a:gd name="T4" fmla="*/ 28 w 28"/>
                  <a:gd name="T5" fmla="*/ 14 h 27"/>
                  <a:gd name="T6" fmla="*/ 25 w 28"/>
                  <a:gd name="T7" fmla="*/ 16 h 27"/>
                  <a:gd name="T8" fmla="*/ 23 w 28"/>
                  <a:gd name="T9" fmla="*/ 18 h 27"/>
                  <a:gd name="T10" fmla="*/ 21 w 28"/>
                  <a:gd name="T11" fmla="*/ 20 h 27"/>
                  <a:gd name="T12" fmla="*/ 23 w 28"/>
                  <a:gd name="T13" fmla="*/ 21 h 27"/>
                  <a:gd name="T14" fmla="*/ 21 w 28"/>
                  <a:gd name="T15" fmla="*/ 23 h 27"/>
                  <a:gd name="T16" fmla="*/ 21 w 28"/>
                  <a:gd name="T17" fmla="*/ 25 h 27"/>
                  <a:gd name="T18" fmla="*/ 20 w 28"/>
                  <a:gd name="T19" fmla="*/ 27 h 27"/>
                  <a:gd name="T20" fmla="*/ 16 w 28"/>
                  <a:gd name="T21" fmla="*/ 27 h 27"/>
                  <a:gd name="T22" fmla="*/ 13 w 28"/>
                  <a:gd name="T23" fmla="*/ 27 h 27"/>
                  <a:gd name="T24" fmla="*/ 7 w 28"/>
                  <a:gd name="T25" fmla="*/ 27 h 27"/>
                  <a:gd name="T26" fmla="*/ 6 w 28"/>
                  <a:gd name="T27" fmla="*/ 25 h 27"/>
                  <a:gd name="T28" fmla="*/ 2 w 28"/>
                  <a:gd name="T29" fmla="*/ 14 h 27"/>
                  <a:gd name="T30" fmla="*/ 0 w 28"/>
                  <a:gd name="T31" fmla="*/ 13 h 27"/>
                  <a:gd name="T32" fmla="*/ 0 w 28"/>
                  <a:gd name="T33" fmla="*/ 11 h 27"/>
                  <a:gd name="T34" fmla="*/ 0 w 28"/>
                  <a:gd name="T35" fmla="*/ 7 h 27"/>
                  <a:gd name="T36" fmla="*/ 2 w 28"/>
                  <a:gd name="T37" fmla="*/ 7 h 27"/>
                  <a:gd name="T38" fmla="*/ 7 w 28"/>
                  <a:gd name="T39" fmla="*/ 2 h 27"/>
                  <a:gd name="T40" fmla="*/ 7 w 28"/>
                  <a:gd name="T41" fmla="*/ 0 h 27"/>
                  <a:gd name="T42" fmla="*/ 9 w 28"/>
                  <a:gd name="T43" fmla="*/ 0 h 27"/>
                  <a:gd name="T44" fmla="*/ 11 w 28"/>
                  <a:gd name="T45" fmla="*/ 0 h 27"/>
                  <a:gd name="T46" fmla="*/ 13 w 28"/>
                  <a:gd name="T47" fmla="*/ 0 h 27"/>
                  <a:gd name="T48" fmla="*/ 14 w 28"/>
                  <a:gd name="T49" fmla="*/ 0 h 27"/>
                  <a:gd name="T50" fmla="*/ 16 w 28"/>
                  <a:gd name="T51" fmla="*/ 2 h 27"/>
                  <a:gd name="T52" fmla="*/ 18 w 28"/>
                  <a:gd name="T53" fmla="*/ 4 h 27"/>
                  <a:gd name="T54" fmla="*/ 20 w 28"/>
                  <a:gd name="T55" fmla="*/ 4 h 27"/>
                  <a:gd name="T56" fmla="*/ 21 w 28"/>
                  <a:gd name="T57" fmla="*/ 4 h 27"/>
                  <a:gd name="T58" fmla="*/ 25 w 28"/>
                  <a:gd name="T59" fmla="*/ 4 h 27"/>
                  <a:gd name="T60" fmla="*/ 25 w 28"/>
                  <a:gd name="T61" fmla="*/ 6 h 27"/>
                  <a:gd name="T62" fmla="*/ 28 w 28"/>
                  <a:gd name="T6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7">
                    <a:moveTo>
                      <a:pt x="28" y="7"/>
                    </a:moveTo>
                    <a:lnTo>
                      <a:pt x="28" y="11"/>
                    </a:lnTo>
                    <a:lnTo>
                      <a:pt x="28" y="14"/>
                    </a:lnTo>
                    <a:lnTo>
                      <a:pt x="25" y="16"/>
                    </a:lnTo>
                    <a:lnTo>
                      <a:pt x="23" y="18"/>
                    </a:lnTo>
                    <a:lnTo>
                      <a:pt x="21" y="20"/>
                    </a:lnTo>
                    <a:lnTo>
                      <a:pt x="23" y="21"/>
                    </a:lnTo>
                    <a:lnTo>
                      <a:pt x="21" y="23"/>
                    </a:lnTo>
                    <a:lnTo>
                      <a:pt x="21" y="25"/>
                    </a:lnTo>
                    <a:lnTo>
                      <a:pt x="20" y="27"/>
                    </a:lnTo>
                    <a:lnTo>
                      <a:pt x="16" y="27"/>
                    </a:lnTo>
                    <a:lnTo>
                      <a:pt x="13" y="27"/>
                    </a:lnTo>
                    <a:lnTo>
                      <a:pt x="7" y="27"/>
                    </a:lnTo>
                    <a:lnTo>
                      <a:pt x="6" y="25"/>
                    </a:lnTo>
                    <a:lnTo>
                      <a:pt x="2" y="14"/>
                    </a:lnTo>
                    <a:lnTo>
                      <a:pt x="0" y="13"/>
                    </a:lnTo>
                    <a:lnTo>
                      <a:pt x="0" y="11"/>
                    </a:lnTo>
                    <a:lnTo>
                      <a:pt x="0" y="7"/>
                    </a:lnTo>
                    <a:lnTo>
                      <a:pt x="2" y="7"/>
                    </a:lnTo>
                    <a:lnTo>
                      <a:pt x="7" y="2"/>
                    </a:lnTo>
                    <a:lnTo>
                      <a:pt x="7" y="0"/>
                    </a:lnTo>
                    <a:lnTo>
                      <a:pt x="9" y="0"/>
                    </a:lnTo>
                    <a:lnTo>
                      <a:pt x="11" y="0"/>
                    </a:lnTo>
                    <a:lnTo>
                      <a:pt x="13" y="0"/>
                    </a:lnTo>
                    <a:lnTo>
                      <a:pt x="14" y="0"/>
                    </a:lnTo>
                    <a:lnTo>
                      <a:pt x="16" y="2"/>
                    </a:lnTo>
                    <a:lnTo>
                      <a:pt x="18" y="4"/>
                    </a:lnTo>
                    <a:lnTo>
                      <a:pt x="20" y="4"/>
                    </a:lnTo>
                    <a:lnTo>
                      <a:pt x="21" y="4"/>
                    </a:lnTo>
                    <a:lnTo>
                      <a:pt x="25" y="4"/>
                    </a:lnTo>
                    <a:lnTo>
                      <a:pt x="25" y="6"/>
                    </a:lnTo>
                    <a:lnTo>
                      <a:pt x="28"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37" name="Freeform 48"/>
              <p:cNvSpPr>
                <a:spLocks/>
              </p:cNvSpPr>
              <p:nvPr/>
            </p:nvSpPr>
            <p:spPr bwMode="auto">
              <a:xfrm>
                <a:off x="5772151" y="3705225"/>
                <a:ext cx="28575" cy="22225"/>
              </a:xfrm>
              <a:custGeom>
                <a:avLst/>
                <a:gdLst>
                  <a:gd name="T0" fmla="*/ 18 w 18"/>
                  <a:gd name="T1" fmla="*/ 10 h 14"/>
                  <a:gd name="T2" fmla="*/ 18 w 18"/>
                  <a:gd name="T3" fmla="*/ 12 h 14"/>
                  <a:gd name="T4" fmla="*/ 18 w 18"/>
                  <a:gd name="T5" fmla="*/ 14 h 14"/>
                  <a:gd name="T6" fmla="*/ 16 w 18"/>
                  <a:gd name="T7" fmla="*/ 12 h 14"/>
                  <a:gd name="T8" fmla="*/ 14 w 18"/>
                  <a:gd name="T9" fmla="*/ 10 h 14"/>
                  <a:gd name="T10" fmla="*/ 13 w 18"/>
                  <a:gd name="T11" fmla="*/ 7 h 14"/>
                  <a:gd name="T12" fmla="*/ 11 w 18"/>
                  <a:gd name="T13" fmla="*/ 7 h 14"/>
                  <a:gd name="T14" fmla="*/ 9 w 18"/>
                  <a:gd name="T15" fmla="*/ 7 h 14"/>
                  <a:gd name="T16" fmla="*/ 7 w 18"/>
                  <a:gd name="T17" fmla="*/ 7 h 14"/>
                  <a:gd name="T18" fmla="*/ 0 w 18"/>
                  <a:gd name="T19" fmla="*/ 2 h 14"/>
                  <a:gd name="T20" fmla="*/ 0 w 18"/>
                  <a:gd name="T21" fmla="*/ 0 h 14"/>
                  <a:gd name="T22" fmla="*/ 4 w 18"/>
                  <a:gd name="T23" fmla="*/ 0 h 14"/>
                  <a:gd name="T24" fmla="*/ 7 w 18"/>
                  <a:gd name="T25" fmla="*/ 0 h 14"/>
                  <a:gd name="T26" fmla="*/ 13 w 18"/>
                  <a:gd name="T27" fmla="*/ 3 h 14"/>
                  <a:gd name="T28" fmla="*/ 16 w 18"/>
                  <a:gd name="T29" fmla="*/ 5 h 14"/>
                  <a:gd name="T30" fmla="*/ 18 w 18"/>
                  <a:gd name="T3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4">
                    <a:moveTo>
                      <a:pt x="18" y="10"/>
                    </a:moveTo>
                    <a:lnTo>
                      <a:pt x="18" y="12"/>
                    </a:lnTo>
                    <a:lnTo>
                      <a:pt x="18" y="14"/>
                    </a:lnTo>
                    <a:lnTo>
                      <a:pt x="16" y="12"/>
                    </a:lnTo>
                    <a:lnTo>
                      <a:pt x="14" y="10"/>
                    </a:lnTo>
                    <a:lnTo>
                      <a:pt x="13" y="7"/>
                    </a:lnTo>
                    <a:lnTo>
                      <a:pt x="11" y="7"/>
                    </a:lnTo>
                    <a:lnTo>
                      <a:pt x="9" y="7"/>
                    </a:lnTo>
                    <a:lnTo>
                      <a:pt x="7" y="7"/>
                    </a:lnTo>
                    <a:lnTo>
                      <a:pt x="0" y="2"/>
                    </a:lnTo>
                    <a:lnTo>
                      <a:pt x="0" y="0"/>
                    </a:lnTo>
                    <a:lnTo>
                      <a:pt x="4" y="0"/>
                    </a:lnTo>
                    <a:lnTo>
                      <a:pt x="7" y="0"/>
                    </a:lnTo>
                    <a:lnTo>
                      <a:pt x="13" y="3"/>
                    </a:lnTo>
                    <a:lnTo>
                      <a:pt x="16" y="5"/>
                    </a:lnTo>
                    <a:lnTo>
                      <a:pt x="18"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38" name="Freeform 49"/>
              <p:cNvSpPr>
                <a:spLocks/>
              </p:cNvSpPr>
              <p:nvPr/>
            </p:nvSpPr>
            <p:spPr bwMode="auto">
              <a:xfrm>
                <a:off x="5961063" y="3860800"/>
                <a:ext cx="50800" cy="19050"/>
              </a:xfrm>
              <a:custGeom>
                <a:avLst/>
                <a:gdLst>
                  <a:gd name="T0" fmla="*/ 2 w 32"/>
                  <a:gd name="T1" fmla="*/ 12 h 12"/>
                  <a:gd name="T2" fmla="*/ 0 w 32"/>
                  <a:gd name="T3" fmla="*/ 10 h 12"/>
                  <a:gd name="T4" fmla="*/ 0 w 32"/>
                  <a:gd name="T5" fmla="*/ 8 h 12"/>
                  <a:gd name="T6" fmla="*/ 0 w 32"/>
                  <a:gd name="T7" fmla="*/ 7 h 12"/>
                  <a:gd name="T8" fmla="*/ 2 w 32"/>
                  <a:gd name="T9" fmla="*/ 5 h 12"/>
                  <a:gd name="T10" fmla="*/ 5 w 32"/>
                  <a:gd name="T11" fmla="*/ 5 h 12"/>
                  <a:gd name="T12" fmla="*/ 9 w 32"/>
                  <a:gd name="T13" fmla="*/ 1 h 12"/>
                  <a:gd name="T14" fmla="*/ 12 w 32"/>
                  <a:gd name="T15" fmla="*/ 1 h 12"/>
                  <a:gd name="T16" fmla="*/ 26 w 32"/>
                  <a:gd name="T17" fmla="*/ 0 h 12"/>
                  <a:gd name="T18" fmla="*/ 28 w 32"/>
                  <a:gd name="T19" fmla="*/ 0 h 12"/>
                  <a:gd name="T20" fmla="*/ 32 w 32"/>
                  <a:gd name="T21" fmla="*/ 3 h 12"/>
                  <a:gd name="T22" fmla="*/ 32 w 32"/>
                  <a:gd name="T23" fmla="*/ 5 h 12"/>
                  <a:gd name="T24" fmla="*/ 32 w 32"/>
                  <a:gd name="T25" fmla="*/ 7 h 12"/>
                  <a:gd name="T26" fmla="*/ 32 w 32"/>
                  <a:gd name="T27" fmla="*/ 8 h 12"/>
                  <a:gd name="T28" fmla="*/ 30 w 32"/>
                  <a:gd name="T29" fmla="*/ 8 h 12"/>
                  <a:gd name="T30" fmla="*/ 26 w 32"/>
                  <a:gd name="T31" fmla="*/ 10 h 12"/>
                  <a:gd name="T32" fmla="*/ 19 w 32"/>
                  <a:gd name="T33" fmla="*/ 8 h 12"/>
                  <a:gd name="T34" fmla="*/ 18 w 32"/>
                  <a:gd name="T35" fmla="*/ 8 h 12"/>
                  <a:gd name="T36" fmla="*/ 12 w 32"/>
                  <a:gd name="T37" fmla="*/ 8 h 12"/>
                  <a:gd name="T38" fmla="*/ 9 w 32"/>
                  <a:gd name="T39" fmla="*/ 8 h 12"/>
                  <a:gd name="T40" fmla="*/ 7 w 32"/>
                  <a:gd name="T41" fmla="*/ 10 h 12"/>
                  <a:gd name="T42" fmla="*/ 5 w 32"/>
                  <a:gd name="T43" fmla="*/ 10 h 12"/>
                  <a:gd name="T44" fmla="*/ 2 w 32"/>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12">
                    <a:moveTo>
                      <a:pt x="2" y="12"/>
                    </a:moveTo>
                    <a:lnTo>
                      <a:pt x="0" y="10"/>
                    </a:lnTo>
                    <a:lnTo>
                      <a:pt x="0" y="8"/>
                    </a:lnTo>
                    <a:lnTo>
                      <a:pt x="0" y="7"/>
                    </a:lnTo>
                    <a:lnTo>
                      <a:pt x="2" y="5"/>
                    </a:lnTo>
                    <a:lnTo>
                      <a:pt x="5" y="5"/>
                    </a:lnTo>
                    <a:lnTo>
                      <a:pt x="9" y="1"/>
                    </a:lnTo>
                    <a:lnTo>
                      <a:pt x="12" y="1"/>
                    </a:lnTo>
                    <a:lnTo>
                      <a:pt x="26" y="0"/>
                    </a:lnTo>
                    <a:lnTo>
                      <a:pt x="28" y="0"/>
                    </a:lnTo>
                    <a:lnTo>
                      <a:pt x="32" y="3"/>
                    </a:lnTo>
                    <a:lnTo>
                      <a:pt x="32" y="5"/>
                    </a:lnTo>
                    <a:lnTo>
                      <a:pt x="32" y="7"/>
                    </a:lnTo>
                    <a:lnTo>
                      <a:pt x="32" y="8"/>
                    </a:lnTo>
                    <a:lnTo>
                      <a:pt x="30" y="8"/>
                    </a:lnTo>
                    <a:lnTo>
                      <a:pt x="26" y="10"/>
                    </a:lnTo>
                    <a:lnTo>
                      <a:pt x="19" y="8"/>
                    </a:lnTo>
                    <a:lnTo>
                      <a:pt x="18" y="8"/>
                    </a:lnTo>
                    <a:lnTo>
                      <a:pt x="12" y="8"/>
                    </a:lnTo>
                    <a:lnTo>
                      <a:pt x="9" y="8"/>
                    </a:lnTo>
                    <a:lnTo>
                      <a:pt x="7" y="10"/>
                    </a:lnTo>
                    <a:lnTo>
                      <a:pt x="5" y="10"/>
                    </a:lnTo>
                    <a:lnTo>
                      <a:pt x="2"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39" name="Freeform 50"/>
              <p:cNvSpPr>
                <a:spLocks/>
              </p:cNvSpPr>
              <p:nvPr/>
            </p:nvSpPr>
            <p:spPr bwMode="auto">
              <a:xfrm>
                <a:off x="6008688" y="3873500"/>
                <a:ext cx="44450" cy="33338"/>
              </a:xfrm>
              <a:custGeom>
                <a:avLst/>
                <a:gdLst>
                  <a:gd name="T0" fmla="*/ 21 w 28"/>
                  <a:gd name="T1" fmla="*/ 6 h 21"/>
                  <a:gd name="T2" fmla="*/ 19 w 28"/>
                  <a:gd name="T3" fmla="*/ 7 h 21"/>
                  <a:gd name="T4" fmla="*/ 19 w 28"/>
                  <a:gd name="T5" fmla="*/ 9 h 21"/>
                  <a:gd name="T6" fmla="*/ 19 w 28"/>
                  <a:gd name="T7" fmla="*/ 14 h 21"/>
                  <a:gd name="T8" fmla="*/ 21 w 28"/>
                  <a:gd name="T9" fmla="*/ 14 h 21"/>
                  <a:gd name="T10" fmla="*/ 24 w 28"/>
                  <a:gd name="T11" fmla="*/ 16 h 21"/>
                  <a:gd name="T12" fmla="*/ 26 w 28"/>
                  <a:gd name="T13" fmla="*/ 18 h 21"/>
                  <a:gd name="T14" fmla="*/ 28 w 28"/>
                  <a:gd name="T15" fmla="*/ 18 h 21"/>
                  <a:gd name="T16" fmla="*/ 28 w 28"/>
                  <a:gd name="T17" fmla="*/ 19 h 21"/>
                  <a:gd name="T18" fmla="*/ 24 w 28"/>
                  <a:gd name="T19" fmla="*/ 21 h 21"/>
                  <a:gd name="T20" fmla="*/ 19 w 28"/>
                  <a:gd name="T21" fmla="*/ 21 h 21"/>
                  <a:gd name="T22" fmla="*/ 17 w 28"/>
                  <a:gd name="T23" fmla="*/ 21 h 21"/>
                  <a:gd name="T24" fmla="*/ 10 w 28"/>
                  <a:gd name="T25" fmla="*/ 16 h 21"/>
                  <a:gd name="T26" fmla="*/ 10 w 28"/>
                  <a:gd name="T27" fmla="*/ 14 h 21"/>
                  <a:gd name="T28" fmla="*/ 9 w 28"/>
                  <a:gd name="T29" fmla="*/ 14 h 21"/>
                  <a:gd name="T30" fmla="*/ 7 w 28"/>
                  <a:gd name="T31" fmla="*/ 12 h 21"/>
                  <a:gd name="T32" fmla="*/ 5 w 28"/>
                  <a:gd name="T33" fmla="*/ 12 h 21"/>
                  <a:gd name="T34" fmla="*/ 2 w 28"/>
                  <a:gd name="T35" fmla="*/ 9 h 21"/>
                  <a:gd name="T36" fmla="*/ 0 w 28"/>
                  <a:gd name="T37" fmla="*/ 7 h 21"/>
                  <a:gd name="T38" fmla="*/ 0 w 28"/>
                  <a:gd name="T39" fmla="*/ 6 h 21"/>
                  <a:gd name="T40" fmla="*/ 2 w 28"/>
                  <a:gd name="T41" fmla="*/ 4 h 21"/>
                  <a:gd name="T42" fmla="*/ 3 w 28"/>
                  <a:gd name="T43" fmla="*/ 2 h 21"/>
                  <a:gd name="T44" fmla="*/ 7 w 28"/>
                  <a:gd name="T45" fmla="*/ 0 h 21"/>
                  <a:gd name="T46" fmla="*/ 9 w 28"/>
                  <a:gd name="T47" fmla="*/ 0 h 21"/>
                  <a:gd name="T48" fmla="*/ 12 w 28"/>
                  <a:gd name="T49" fmla="*/ 0 h 21"/>
                  <a:gd name="T50" fmla="*/ 14 w 28"/>
                  <a:gd name="T51" fmla="*/ 2 h 21"/>
                  <a:gd name="T52" fmla="*/ 14 w 28"/>
                  <a:gd name="T53" fmla="*/ 4 h 21"/>
                  <a:gd name="T54" fmla="*/ 17 w 28"/>
                  <a:gd name="T55" fmla="*/ 6 h 21"/>
                  <a:gd name="T56" fmla="*/ 19 w 28"/>
                  <a:gd name="T57" fmla="*/ 6 h 21"/>
                  <a:gd name="T58" fmla="*/ 21 w 28"/>
                  <a:gd name="T5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1">
                    <a:moveTo>
                      <a:pt x="21" y="6"/>
                    </a:moveTo>
                    <a:lnTo>
                      <a:pt x="19" y="7"/>
                    </a:lnTo>
                    <a:lnTo>
                      <a:pt x="19" y="9"/>
                    </a:lnTo>
                    <a:lnTo>
                      <a:pt x="19" y="14"/>
                    </a:lnTo>
                    <a:lnTo>
                      <a:pt x="21" y="14"/>
                    </a:lnTo>
                    <a:lnTo>
                      <a:pt x="24" y="16"/>
                    </a:lnTo>
                    <a:lnTo>
                      <a:pt x="26" y="18"/>
                    </a:lnTo>
                    <a:lnTo>
                      <a:pt x="28" y="18"/>
                    </a:lnTo>
                    <a:lnTo>
                      <a:pt x="28" y="19"/>
                    </a:lnTo>
                    <a:lnTo>
                      <a:pt x="24" y="21"/>
                    </a:lnTo>
                    <a:lnTo>
                      <a:pt x="19" y="21"/>
                    </a:lnTo>
                    <a:lnTo>
                      <a:pt x="17" y="21"/>
                    </a:lnTo>
                    <a:lnTo>
                      <a:pt x="10" y="16"/>
                    </a:lnTo>
                    <a:lnTo>
                      <a:pt x="10" y="14"/>
                    </a:lnTo>
                    <a:lnTo>
                      <a:pt x="9" y="14"/>
                    </a:lnTo>
                    <a:lnTo>
                      <a:pt x="7" y="12"/>
                    </a:lnTo>
                    <a:lnTo>
                      <a:pt x="5" y="12"/>
                    </a:lnTo>
                    <a:lnTo>
                      <a:pt x="2" y="9"/>
                    </a:lnTo>
                    <a:lnTo>
                      <a:pt x="0" y="7"/>
                    </a:lnTo>
                    <a:lnTo>
                      <a:pt x="0" y="6"/>
                    </a:lnTo>
                    <a:lnTo>
                      <a:pt x="2" y="4"/>
                    </a:lnTo>
                    <a:lnTo>
                      <a:pt x="3" y="2"/>
                    </a:lnTo>
                    <a:lnTo>
                      <a:pt x="7" y="0"/>
                    </a:lnTo>
                    <a:lnTo>
                      <a:pt x="9" y="0"/>
                    </a:lnTo>
                    <a:lnTo>
                      <a:pt x="12" y="0"/>
                    </a:lnTo>
                    <a:lnTo>
                      <a:pt x="14" y="2"/>
                    </a:lnTo>
                    <a:lnTo>
                      <a:pt x="14" y="4"/>
                    </a:lnTo>
                    <a:lnTo>
                      <a:pt x="17" y="6"/>
                    </a:lnTo>
                    <a:lnTo>
                      <a:pt x="19" y="6"/>
                    </a:lnTo>
                    <a:lnTo>
                      <a:pt x="21"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40" name="Freeform 51"/>
              <p:cNvSpPr>
                <a:spLocks/>
              </p:cNvSpPr>
              <p:nvPr/>
            </p:nvSpPr>
            <p:spPr bwMode="auto">
              <a:xfrm>
                <a:off x="4846638" y="2887663"/>
                <a:ext cx="22225" cy="25400"/>
              </a:xfrm>
              <a:custGeom>
                <a:avLst/>
                <a:gdLst>
                  <a:gd name="T0" fmla="*/ 6 w 14"/>
                  <a:gd name="T1" fmla="*/ 5 h 16"/>
                  <a:gd name="T2" fmla="*/ 9 w 14"/>
                  <a:gd name="T3" fmla="*/ 9 h 16"/>
                  <a:gd name="T4" fmla="*/ 11 w 14"/>
                  <a:gd name="T5" fmla="*/ 10 h 16"/>
                  <a:gd name="T6" fmla="*/ 13 w 14"/>
                  <a:gd name="T7" fmla="*/ 12 h 16"/>
                  <a:gd name="T8" fmla="*/ 14 w 14"/>
                  <a:gd name="T9" fmla="*/ 16 h 16"/>
                  <a:gd name="T10" fmla="*/ 13 w 14"/>
                  <a:gd name="T11" fmla="*/ 16 h 16"/>
                  <a:gd name="T12" fmla="*/ 6 w 14"/>
                  <a:gd name="T13" fmla="*/ 16 h 16"/>
                  <a:gd name="T14" fmla="*/ 4 w 14"/>
                  <a:gd name="T15" fmla="*/ 16 h 16"/>
                  <a:gd name="T16" fmla="*/ 2 w 14"/>
                  <a:gd name="T17" fmla="*/ 12 h 16"/>
                  <a:gd name="T18" fmla="*/ 2 w 14"/>
                  <a:gd name="T19" fmla="*/ 10 h 16"/>
                  <a:gd name="T20" fmla="*/ 2 w 14"/>
                  <a:gd name="T21" fmla="*/ 9 h 16"/>
                  <a:gd name="T22" fmla="*/ 4 w 14"/>
                  <a:gd name="T23" fmla="*/ 9 h 16"/>
                  <a:gd name="T24" fmla="*/ 4 w 14"/>
                  <a:gd name="T25" fmla="*/ 7 h 16"/>
                  <a:gd name="T26" fmla="*/ 0 w 14"/>
                  <a:gd name="T27" fmla="*/ 3 h 16"/>
                  <a:gd name="T28" fmla="*/ 0 w 14"/>
                  <a:gd name="T29" fmla="*/ 0 h 16"/>
                  <a:gd name="T30" fmla="*/ 2 w 14"/>
                  <a:gd name="T31" fmla="*/ 0 h 16"/>
                  <a:gd name="T32" fmla="*/ 2 w 14"/>
                  <a:gd name="T33" fmla="*/ 2 h 16"/>
                  <a:gd name="T34" fmla="*/ 6 w 14"/>
                  <a:gd name="T3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6">
                    <a:moveTo>
                      <a:pt x="6" y="5"/>
                    </a:moveTo>
                    <a:lnTo>
                      <a:pt x="9" y="9"/>
                    </a:lnTo>
                    <a:lnTo>
                      <a:pt x="11" y="10"/>
                    </a:lnTo>
                    <a:lnTo>
                      <a:pt x="13" y="12"/>
                    </a:lnTo>
                    <a:lnTo>
                      <a:pt x="14" y="16"/>
                    </a:lnTo>
                    <a:lnTo>
                      <a:pt x="13" y="16"/>
                    </a:lnTo>
                    <a:lnTo>
                      <a:pt x="6" y="16"/>
                    </a:lnTo>
                    <a:lnTo>
                      <a:pt x="4" y="16"/>
                    </a:lnTo>
                    <a:lnTo>
                      <a:pt x="2" y="12"/>
                    </a:lnTo>
                    <a:lnTo>
                      <a:pt x="2" y="10"/>
                    </a:lnTo>
                    <a:lnTo>
                      <a:pt x="2" y="9"/>
                    </a:lnTo>
                    <a:lnTo>
                      <a:pt x="4" y="9"/>
                    </a:lnTo>
                    <a:lnTo>
                      <a:pt x="4" y="7"/>
                    </a:lnTo>
                    <a:lnTo>
                      <a:pt x="0" y="3"/>
                    </a:lnTo>
                    <a:lnTo>
                      <a:pt x="0" y="0"/>
                    </a:lnTo>
                    <a:lnTo>
                      <a:pt x="2" y="0"/>
                    </a:lnTo>
                    <a:lnTo>
                      <a:pt x="2" y="2"/>
                    </a:lnTo>
                    <a:lnTo>
                      <a:pt x="6"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41" name="Freeform 52"/>
              <p:cNvSpPr>
                <a:spLocks/>
              </p:cNvSpPr>
              <p:nvPr/>
            </p:nvSpPr>
            <p:spPr bwMode="auto">
              <a:xfrm>
                <a:off x="7715251" y="4779963"/>
                <a:ext cx="96838" cy="168275"/>
              </a:xfrm>
              <a:custGeom>
                <a:avLst/>
                <a:gdLst>
                  <a:gd name="T0" fmla="*/ 51 w 61"/>
                  <a:gd name="T1" fmla="*/ 19 h 106"/>
                  <a:gd name="T2" fmla="*/ 47 w 61"/>
                  <a:gd name="T3" fmla="*/ 30 h 106"/>
                  <a:gd name="T4" fmla="*/ 52 w 61"/>
                  <a:gd name="T5" fmla="*/ 31 h 106"/>
                  <a:gd name="T6" fmla="*/ 54 w 61"/>
                  <a:gd name="T7" fmla="*/ 26 h 106"/>
                  <a:gd name="T8" fmla="*/ 54 w 61"/>
                  <a:gd name="T9" fmla="*/ 24 h 106"/>
                  <a:gd name="T10" fmla="*/ 56 w 61"/>
                  <a:gd name="T11" fmla="*/ 26 h 106"/>
                  <a:gd name="T12" fmla="*/ 61 w 61"/>
                  <a:gd name="T13" fmla="*/ 31 h 106"/>
                  <a:gd name="T14" fmla="*/ 58 w 61"/>
                  <a:gd name="T15" fmla="*/ 35 h 106"/>
                  <a:gd name="T16" fmla="*/ 56 w 61"/>
                  <a:gd name="T17" fmla="*/ 40 h 106"/>
                  <a:gd name="T18" fmla="*/ 54 w 61"/>
                  <a:gd name="T19" fmla="*/ 47 h 106"/>
                  <a:gd name="T20" fmla="*/ 45 w 61"/>
                  <a:gd name="T21" fmla="*/ 51 h 106"/>
                  <a:gd name="T22" fmla="*/ 38 w 61"/>
                  <a:gd name="T23" fmla="*/ 59 h 106"/>
                  <a:gd name="T24" fmla="*/ 38 w 61"/>
                  <a:gd name="T25" fmla="*/ 66 h 106"/>
                  <a:gd name="T26" fmla="*/ 31 w 61"/>
                  <a:gd name="T27" fmla="*/ 70 h 106"/>
                  <a:gd name="T28" fmla="*/ 35 w 61"/>
                  <a:gd name="T29" fmla="*/ 77 h 106"/>
                  <a:gd name="T30" fmla="*/ 24 w 61"/>
                  <a:gd name="T31" fmla="*/ 89 h 106"/>
                  <a:gd name="T32" fmla="*/ 23 w 61"/>
                  <a:gd name="T33" fmla="*/ 89 h 106"/>
                  <a:gd name="T34" fmla="*/ 17 w 61"/>
                  <a:gd name="T35" fmla="*/ 99 h 106"/>
                  <a:gd name="T36" fmla="*/ 14 w 61"/>
                  <a:gd name="T37" fmla="*/ 99 h 106"/>
                  <a:gd name="T38" fmla="*/ 12 w 61"/>
                  <a:gd name="T39" fmla="*/ 96 h 106"/>
                  <a:gd name="T40" fmla="*/ 16 w 61"/>
                  <a:gd name="T41" fmla="*/ 91 h 106"/>
                  <a:gd name="T42" fmla="*/ 16 w 61"/>
                  <a:gd name="T43" fmla="*/ 82 h 106"/>
                  <a:gd name="T44" fmla="*/ 9 w 61"/>
                  <a:gd name="T45" fmla="*/ 87 h 106"/>
                  <a:gd name="T46" fmla="*/ 7 w 61"/>
                  <a:gd name="T47" fmla="*/ 89 h 106"/>
                  <a:gd name="T48" fmla="*/ 7 w 61"/>
                  <a:gd name="T49" fmla="*/ 98 h 106"/>
                  <a:gd name="T50" fmla="*/ 4 w 61"/>
                  <a:gd name="T51" fmla="*/ 105 h 106"/>
                  <a:gd name="T52" fmla="*/ 2 w 61"/>
                  <a:gd name="T53" fmla="*/ 103 h 106"/>
                  <a:gd name="T54" fmla="*/ 0 w 61"/>
                  <a:gd name="T55" fmla="*/ 96 h 106"/>
                  <a:gd name="T56" fmla="*/ 4 w 61"/>
                  <a:gd name="T57" fmla="*/ 87 h 106"/>
                  <a:gd name="T58" fmla="*/ 9 w 61"/>
                  <a:gd name="T59" fmla="*/ 73 h 106"/>
                  <a:gd name="T60" fmla="*/ 9 w 61"/>
                  <a:gd name="T61" fmla="*/ 63 h 106"/>
                  <a:gd name="T62" fmla="*/ 19 w 61"/>
                  <a:gd name="T63" fmla="*/ 58 h 106"/>
                  <a:gd name="T64" fmla="*/ 17 w 61"/>
                  <a:gd name="T65" fmla="*/ 54 h 106"/>
                  <a:gd name="T66" fmla="*/ 19 w 61"/>
                  <a:gd name="T67" fmla="*/ 54 h 106"/>
                  <a:gd name="T68" fmla="*/ 24 w 61"/>
                  <a:gd name="T69" fmla="*/ 65 h 106"/>
                  <a:gd name="T70" fmla="*/ 28 w 61"/>
                  <a:gd name="T71" fmla="*/ 63 h 106"/>
                  <a:gd name="T72" fmla="*/ 21 w 61"/>
                  <a:gd name="T73" fmla="*/ 42 h 106"/>
                  <a:gd name="T74" fmla="*/ 23 w 61"/>
                  <a:gd name="T75" fmla="*/ 30 h 106"/>
                  <a:gd name="T76" fmla="*/ 24 w 61"/>
                  <a:gd name="T77" fmla="*/ 7 h 106"/>
                  <a:gd name="T78" fmla="*/ 30 w 61"/>
                  <a:gd name="T79" fmla="*/ 3 h 106"/>
                  <a:gd name="T80" fmla="*/ 35 w 61"/>
                  <a:gd name="T81" fmla="*/ 3 h 106"/>
                  <a:gd name="T82" fmla="*/ 42 w 61"/>
                  <a:gd name="T83" fmla="*/ 12 h 106"/>
                  <a:gd name="T84" fmla="*/ 42 w 61"/>
                  <a:gd name="T85" fmla="*/ 7 h 106"/>
                  <a:gd name="T86" fmla="*/ 40 w 61"/>
                  <a:gd name="T87" fmla="*/ 0 h 106"/>
                  <a:gd name="T88" fmla="*/ 44 w 61"/>
                  <a:gd name="T89" fmla="*/ 5 h 106"/>
                  <a:gd name="T90" fmla="*/ 47 w 61"/>
                  <a:gd name="T91"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 h="106">
                    <a:moveTo>
                      <a:pt x="49" y="5"/>
                    </a:moveTo>
                    <a:lnTo>
                      <a:pt x="49" y="10"/>
                    </a:lnTo>
                    <a:lnTo>
                      <a:pt x="51" y="19"/>
                    </a:lnTo>
                    <a:lnTo>
                      <a:pt x="51" y="23"/>
                    </a:lnTo>
                    <a:lnTo>
                      <a:pt x="49" y="28"/>
                    </a:lnTo>
                    <a:lnTo>
                      <a:pt x="47" y="30"/>
                    </a:lnTo>
                    <a:lnTo>
                      <a:pt x="49" y="33"/>
                    </a:lnTo>
                    <a:lnTo>
                      <a:pt x="51" y="33"/>
                    </a:lnTo>
                    <a:lnTo>
                      <a:pt x="52" y="31"/>
                    </a:lnTo>
                    <a:lnTo>
                      <a:pt x="52" y="30"/>
                    </a:lnTo>
                    <a:lnTo>
                      <a:pt x="54" y="28"/>
                    </a:lnTo>
                    <a:lnTo>
                      <a:pt x="54" y="26"/>
                    </a:lnTo>
                    <a:lnTo>
                      <a:pt x="52" y="26"/>
                    </a:lnTo>
                    <a:lnTo>
                      <a:pt x="52" y="24"/>
                    </a:lnTo>
                    <a:lnTo>
                      <a:pt x="54" y="24"/>
                    </a:lnTo>
                    <a:lnTo>
                      <a:pt x="54" y="23"/>
                    </a:lnTo>
                    <a:lnTo>
                      <a:pt x="56" y="24"/>
                    </a:lnTo>
                    <a:lnTo>
                      <a:pt x="56" y="26"/>
                    </a:lnTo>
                    <a:lnTo>
                      <a:pt x="58" y="26"/>
                    </a:lnTo>
                    <a:lnTo>
                      <a:pt x="59" y="30"/>
                    </a:lnTo>
                    <a:lnTo>
                      <a:pt x="61" y="31"/>
                    </a:lnTo>
                    <a:lnTo>
                      <a:pt x="59" y="31"/>
                    </a:lnTo>
                    <a:lnTo>
                      <a:pt x="59" y="33"/>
                    </a:lnTo>
                    <a:lnTo>
                      <a:pt x="58" y="35"/>
                    </a:lnTo>
                    <a:lnTo>
                      <a:pt x="58" y="37"/>
                    </a:lnTo>
                    <a:lnTo>
                      <a:pt x="56" y="38"/>
                    </a:lnTo>
                    <a:lnTo>
                      <a:pt x="56" y="40"/>
                    </a:lnTo>
                    <a:lnTo>
                      <a:pt x="56" y="42"/>
                    </a:lnTo>
                    <a:lnTo>
                      <a:pt x="56" y="45"/>
                    </a:lnTo>
                    <a:lnTo>
                      <a:pt x="54" y="47"/>
                    </a:lnTo>
                    <a:lnTo>
                      <a:pt x="54" y="51"/>
                    </a:lnTo>
                    <a:lnTo>
                      <a:pt x="52" y="52"/>
                    </a:lnTo>
                    <a:lnTo>
                      <a:pt x="45" y="51"/>
                    </a:lnTo>
                    <a:lnTo>
                      <a:pt x="40" y="56"/>
                    </a:lnTo>
                    <a:lnTo>
                      <a:pt x="38" y="58"/>
                    </a:lnTo>
                    <a:lnTo>
                      <a:pt x="38" y="59"/>
                    </a:lnTo>
                    <a:lnTo>
                      <a:pt x="40" y="61"/>
                    </a:lnTo>
                    <a:lnTo>
                      <a:pt x="40" y="66"/>
                    </a:lnTo>
                    <a:lnTo>
                      <a:pt x="38" y="66"/>
                    </a:lnTo>
                    <a:lnTo>
                      <a:pt x="38" y="65"/>
                    </a:lnTo>
                    <a:lnTo>
                      <a:pt x="37" y="65"/>
                    </a:lnTo>
                    <a:lnTo>
                      <a:pt x="31" y="70"/>
                    </a:lnTo>
                    <a:lnTo>
                      <a:pt x="33" y="72"/>
                    </a:lnTo>
                    <a:lnTo>
                      <a:pt x="35" y="75"/>
                    </a:lnTo>
                    <a:lnTo>
                      <a:pt x="35" y="77"/>
                    </a:lnTo>
                    <a:lnTo>
                      <a:pt x="35" y="78"/>
                    </a:lnTo>
                    <a:lnTo>
                      <a:pt x="28" y="85"/>
                    </a:lnTo>
                    <a:lnTo>
                      <a:pt x="24" y="89"/>
                    </a:lnTo>
                    <a:lnTo>
                      <a:pt x="24" y="87"/>
                    </a:lnTo>
                    <a:lnTo>
                      <a:pt x="23" y="87"/>
                    </a:lnTo>
                    <a:lnTo>
                      <a:pt x="23" y="89"/>
                    </a:lnTo>
                    <a:lnTo>
                      <a:pt x="21" y="89"/>
                    </a:lnTo>
                    <a:lnTo>
                      <a:pt x="21" y="92"/>
                    </a:lnTo>
                    <a:lnTo>
                      <a:pt x="17" y="99"/>
                    </a:lnTo>
                    <a:lnTo>
                      <a:pt x="16" y="101"/>
                    </a:lnTo>
                    <a:lnTo>
                      <a:pt x="14" y="101"/>
                    </a:lnTo>
                    <a:lnTo>
                      <a:pt x="14" y="99"/>
                    </a:lnTo>
                    <a:lnTo>
                      <a:pt x="12" y="99"/>
                    </a:lnTo>
                    <a:lnTo>
                      <a:pt x="12" y="98"/>
                    </a:lnTo>
                    <a:lnTo>
                      <a:pt x="12" y="96"/>
                    </a:lnTo>
                    <a:lnTo>
                      <a:pt x="14" y="94"/>
                    </a:lnTo>
                    <a:lnTo>
                      <a:pt x="16" y="92"/>
                    </a:lnTo>
                    <a:lnTo>
                      <a:pt x="16" y="91"/>
                    </a:lnTo>
                    <a:lnTo>
                      <a:pt x="17" y="87"/>
                    </a:lnTo>
                    <a:lnTo>
                      <a:pt x="17" y="84"/>
                    </a:lnTo>
                    <a:lnTo>
                      <a:pt x="16" y="82"/>
                    </a:lnTo>
                    <a:lnTo>
                      <a:pt x="14" y="84"/>
                    </a:lnTo>
                    <a:lnTo>
                      <a:pt x="12" y="87"/>
                    </a:lnTo>
                    <a:lnTo>
                      <a:pt x="9" y="87"/>
                    </a:lnTo>
                    <a:lnTo>
                      <a:pt x="7" y="87"/>
                    </a:lnTo>
                    <a:lnTo>
                      <a:pt x="5" y="87"/>
                    </a:lnTo>
                    <a:lnTo>
                      <a:pt x="7" y="89"/>
                    </a:lnTo>
                    <a:lnTo>
                      <a:pt x="9" y="91"/>
                    </a:lnTo>
                    <a:lnTo>
                      <a:pt x="10" y="91"/>
                    </a:lnTo>
                    <a:lnTo>
                      <a:pt x="7" y="98"/>
                    </a:lnTo>
                    <a:lnTo>
                      <a:pt x="7" y="99"/>
                    </a:lnTo>
                    <a:lnTo>
                      <a:pt x="5" y="101"/>
                    </a:lnTo>
                    <a:lnTo>
                      <a:pt x="4" y="105"/>
                    </a:lnTo>
                    <a:lnTo>
                      <a:pt x="4" y="106"/>
                    </a:lnTo>
                    <a:lnTo>
                      <a:pt x="2" y="106"/>
                    </a:lnTo>
                    <a:lnTo>
                      <a:pt x="2" y="103"/>
                    </a:lnTo>
                    <a:lnTo>
                      <a:pt x="2" y="101"/>
                    </a:lnTo>
                    <a:lnTo>
                      <a:pt x="2" y="98"/>
                    </a:lnTo>
                    <a:lnTo>
                      <a:pt x="0" y="96"/>
                    </a:lnTo>
                    <a:lnTo>
                      <a:pt x="0" y="89"/>
                    </a:lnTo>
                    <a:lnTo>
                      <a:pt x="2" y="89"/>
                    </a:lnTo>
                    <a:lnTo>
                      <a:pt x="4" y="87"/>
                    </a:lnTo>
                    <a:lnTo>
                      <a:pt x="4" y="85"/>
                    </a:lnTo>
                    <a:lnTo>
                      <a:pt x="5" y="78"/>
                    </a:lnTo>
                    <a:lnTo>
                      <a:pt x="9" y="73"/>
                    </a:lnTo>
                    <a:lnTo>
                      <a:pt x="7" y="72"/>
                    </a:lnTo>
                    <a:lnTo>
                      <a:pt x="7" y="70"/>
                    </a:lnTo>
                    <a:lnTo>
                      <a:pt x="9" y="63"/>
                    </a:lnTo>
                    <a:lnTo>
                      <a:pt x="14" y="61"/>
                    </a:lnTo>
                    <a:lnTo>
                      <a:pt x="17" y="59"/>
                    </a:lnTo>
                    <a:lnTo>
                      <a:pt x="19" y="58"/>
                    </a:lnTo>
                    <a:lnTo>
                      <a:pt x="19" y="56"/>
                    </a:lnTo>
                    <a:lnTo>
                      <a:pt x="19" y="54"/>
                    </a:lnTo>
                    <a:lnTo>
                      <a:pt x="17" y="54"/>
                    </a:lnTo>
                    <a:lnTo>
                      <a:pt x="17" y="52"/>
                    </a:lnTo>
                    <a:lnTo>
                      <a:pt x="19" y="52"/>
                    </a:lnTo>
                    <a:lnTo>
                      <a:pt x="19" y="54"/>
                    </a:lnTo>
                    <a:lnTo>
                      <a:pt x="21" y="56"/>
                    </a:lnTo>
                    <a:lnTo>
                      <a:pt x="21" y="61"/>
                    </a:lnTo>
                    <a:lnTo>
                      <a:pt x="24" y="65"/>
                    </a:lnTo>
                    <a:lnTo>
                      <a:pt x="26" y="65"/>
                    </a:lnTo>
                    <a:lnTo>
                      <a:pt x="26" y="63"/>
                    </a:lnTo>
                    <a:lnTo>
                      <a:pt x="28" y="63"/>
                    </a:lnTo>
                    <a:lnTo>
                      <a:pt x="26" y="56"/>
                    </a:lnTo>
                    <a:lnTo>
                      <a:pt x="24" y="52"/>
                    </a:lnTo>
                    <a:lnTo>
                      <a:pt x="21" y="42"/>
                    </a:lnTo>
                    <a:lnTo>
                      <a:pt x="21" y="38"/>
                    </a:lnTo>
                    <a:lnTo>
                      <a:pt x="23" y="35"/>
                    </a:lnTo>
                    <a:lnTo>
                      <a:pt x="23" y="30"/>
                    </a:lnTo>
                    <a:lnTo>
                      <a:pt x="21" y="26"/>
                    </a:lnTo>
                    <a:lnTo>
                      <a:pt x="21" y="19"/>
                    </a:lnTo>
                    <a:lnTo>
                      <a:pt x="24" y="7"/>
                    </a:lnTo>
                    <a:lnTo>
                      <a:pt x="26" y="7"/>
                    </a:lnTo>
                    <a:lnTo>
                      <a:pt x="26" y="5"/>
                    </a:lnTo>
                    <a:lnTo>
                      <a:pt x="30" y="3"/>
                    </a:lnTo>
                    <a:lnTo>
                      <a:pt x="33" y="2"/>
                    </a:lnTo>
                    <a:lnTo>
                      <a:pt x="35" y="2"/>
                    </a:lnTo>
                    <a:lnTo>
                      <a:pt x="35" y="3"/>
                    </a:lnTo>
                    <a:lnTo>
                      <a:pt x="38" y="10"/>
                    </a:lnTo>
                    <a:lnTo>
                      <a:pt x="40" y="12"/>
                    </a:lnTo>
                    <a:lnTo>
                      <a:pt x="42" y="12"/>
                    </a:lnTo>
                    <a:lnTo>
                      <a:pt x="42" y="10"/>
                    </a:lnTo>
                    <a:lnTo>
                      <a:pt x="42" y="9"/>
                    </a:lnTo>
                    <a:lnTo>
                      <a:pt x="42" y="7"/>
                    </a:lnTo>
                    <a:lnTo>
                      <a:pt x="40" y="5"/>
                    </a:lnTo>
                    <a:lnTo>
                      <a:pt x="38" y="0"/>
                    </a:lnTo>
                    <a:lnTo>
                      <a:pt x="40" y="0"/>
                    </a:lnTo>
                    <a:lnTo>
                      <a:pt x="40" y="2"/>
                    </a:lnTo>
                    <a:lnTo>
                      <a:pt x="42" y="5"/>
                    </a:lnTo>
                    <a:lnTo>
                      <a:pt x="44" y="5"/>
                    </a:lnTo>
                    <a:lnTo>
                      <a:pt x="45" y="3"/>
                    </a:lnTo>
                    <a:lnTo>
                      <a:pt x="45" y="2"/>
                    </a:lnTo>
                    <a:lnTo>
                      <a:pt x="47" y="2"/>
                    </a:lnTo>
                    <a:lnTo>
                      <a:pt x="4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42" name="Freeform 53"/>
              <p:cNvSpPr>
                <a:spLocks/>
              </p:cNvSpPr>
              <p:nvPr/>
            </p:nvSpPr>
            <p:spPr bwMode="auto">
              <a:xfrm>
                <a:off x="7796213" y="4765675"/>
                <a:ext cx="112713" cy="147638"/>
              </a:xfrm>
              <a:custGeom>
                <a:avLst/>
                <a:gdLst>
                  <a:gd name="T0" fmla="*/ 45 w 71"/>
                  <a:gd name="T1" fmla="*/ 23 h 93"/>
                  <a:gd name="T2" fmla="*/ 61 w 71"/>
                  <a:gd name="T3" fmla="*/ 39 h 93"/>
                  <a:gd name="T4" fmla="*/ 59 w 71"/>
                  <a:gd name="T5" fmla="*/ 47 h 93"/>
                  <a:gd name="T6" fmla="*/ 59 w 71"/>
                  <a:gd name="T7" fmla="*/ 54 h 93"/>
                  <a:gd name="T8" fmla="*/ 61 w 71"/>
                  <a:gd name="T9" fmla="*/ 58 h 93"/>
                  <a:gd name="T10" fmla="*/ 64 w 71"/>
                  <a:gd name="T11" fmla="*/ 60 h 93"/>
                  <a:gd name="T12" fmla="*/ 64 w 71"/>
                  <a:gd name="T13" fmla="*/ 68 h 93"/>
                  <a:gd name="T14" fmla="*/ 68 w 71"/>
                  <a:gd name="T15" fmla="*/ 75 h 93"/>
                  <a:gd name="T16" fmla="*/ 69 w 71"/>
                  <a:gd name="T17" fmla="*/ 79 h 93"/>
                  <a:gd name="T18" fmla="*/ 68 w 71"/>
                  <a:gd name="T19" fmla="*/ 81 h 93"/>
                  <a:gd name="T20" fmla="*/ 69 w 71"/>
                  <a:gd name="T21" fmla="*/ 86 h 93"/>
                  <a:gd name="T22" fmla="*/ 71 w 71"/>
                  <a:gd name="T23" fmla="*/ 87 h 93"/>
                  <a:gd name="T24" fmla="*/ 64 w 71"/>
                  <a:gd name="T25" fmla="*/ 91 h 93"/>
                  <a:gd name="T26" fmla="*/ 59 w 71"/>
                  <a:gd name="T27" fmla="*/ 91 h 93"/>
                  <a:gd name="T28" fmla="*/ 52 w 71"/>
                  <a:gd name="T29" fmla="*/ 93 h 93"/>
                  <a:gd name="T30" fmla="*/ 47 w 71"/>
                  <a:gd name="T31" fmla="*/ 89 h 93"/>
                  <a:gd name="T32" fmla="*/ 42 w 71"/>
                  <a:gd name="T33" fmla="*/ 87 h 93"/>
                  <a:gd name="T34" fmla="*/ 38 w 71"/>
                  <a:gd name="T35" fmla="*/ 81 h 93"/>
                  <a:gd name="T36" fmla="*/ 43 w 71"/>
                  <a:gd name="T37" fmla="*/ 75 h 93"/>
                  <a:gd name="T38" fmla="*/ 40 w 71"/>
                  <a:gd name="T39" fmla="*/ 65 h 93"/>
                  <a:gd name="T40" fmla="*/ 38 w 71"/>
                  <a:gd name="T41" fmla="*/ 56 h 93"/>
                  <a:gd name="T42" fmla="*/ 38 w 71"/>
                  <a:gd name="T43" fmla="*/ 53 h 93"/>
                  <a:gd name="T44" fmla="*/ 40 w 71"/>
                  <a:gd name="T45" fmla="*/ 51 h 93"/>
                  <a:gd name="T46" fmla="*/ 40 w 71"/>
                  <a:gd name="T47" fmla="*/ 47 h 93"/>
                  <a:gd name="T48" fmla="*/ 35 w 71"/>
                  <a:gd name="T49" fmla="*/ 47 h 93"/>
                  <a:gd name="T50" fmla="*/ 33 w 71"/>
                  <a:gd name="T51" fmla="*/ 51 h 93"/>
                  <a:gd name="T52" fmla="*/ 35 w 71"/>
                  <a:gd name="T53" fmla="*/ 56 h 93"/>
                  <a:gd name="T54" fmla="*/ 36 w 71"/>
                  <a:gd name="T55" fmla="*/ 60 h 93"/>
                  <a:gd name="T56" fmla="*/ 35 w 71"/>
                  <a:gd name="T57" fmla="*/ 61 h 93"/>
                  <a:gd name="T58" fmla="*/ 35 w 71"/>
                  <a:gd name="T59" fmla="*/ 67 h 93"/>
                  <a:gd name="T60" fmla="*/ 40 w 71"/>
                  <a:gd name="T61" fmla="*/ 72 h 93"/>
                  <a:gd name="T62" fmla="*/ 35 w 71"/>
                  <a:gd name="T63" fmla="*/ 82 h 93"/>
                  <a:gd name="T64" fmla="*/ 33 w 71"/>
                  <a:gd name="T65" fmla="*/ 82 h 93"/>
                  <a:gd name="T66" fmla="*/ 33 w 71"/>
                  <a:gd name="T67" fmla="*/ 86 h 93"/>
                  <a:gd name="T68" fmla="*/ 26 w 71"/>
                  <a:gd name="T69" fmla="*/ 89 h 93"/>
                  <a:gd name="T70" fmla="*/ 19 w 71"/>
                  <a:gd name="T71" fmla="*/ 81 h 93"/>
                  <a:gd name="T72" fmla="*/ 17 w 71"/>
                  <a:gd name="T73" fmla="*/ 79 h 93"/>
                  <a:gd name="T74" fmla="*/ 14 w 71"/>
                  <a:gd name="T75" fmla="*/ 79 h 93"/>
                  <a:gd name="T76" fmla="*/ 7 w 71"/>
                  <a:gd name="T77" fmla="*/ 82 h 93"/>
                  <a:gd name="T78" fmla="*/ 0 w 71"/>
                  <a:gd name="T79" fmla="*/ 79 h 93"/>
                  <a:gd name="T80" fmla="*/ 1 w 71"/>
                  <a:gd name="T81" fmla="*/ 74 h 93"/>
                  <a:gd name="T82" fmla="*/ 3 w 71"/>
                  <a:gd name="T83" fmla="*/ 67 h 93"/>
                  <a:gd name="T84" fmla="*/ 5 w 71"/>
                  <a:gd name="T85" fmla="*/ 63 h 93"/>
                  <a:gd name="T86" fmla="*/ 7 w 71"/>
                  <a:gd name="T87" fmla="*/ 60 h 93"/>
                  <a:gd name="T88" fmla="*/ 7 w 71"/>
                  <a:gd name="T89" fmla="*/ 54 h 93"/>
                  <a:gd name="T90" fmla="*/ 7 w 71"/>
                  <a:gd name="T91" fmla="*/ 51 h 93"/>
                  <a:gd name="T92" fmla="*/ 8 w 71"/>
                  <a:gd name="T93" fmla="*/ 47 h 93"/>
                  <a:gd name="T94" fmla="*/ 12 w 71"/>
                  <a:gd name="T95" fmla="*/ 42 h 93"/>
                  <a:gd name="T96" fmla="*/ 14 w 71"/>
                  <a:gd name="T97" fmla="*/ 39 h 93"/>
                  <a:gd name="T98" fmla="*/ 15 w 71"/>
                  <a:gd name="T99" fmla="*/ 33 h 93"/>
                  <a:gd name="T100" fmla="*/ 12 w 71"/>
                  <a:gd name="T101" fmla="*/ 35 h 93"/>
                  <a:gd name="T102" fmla="*/ 10 w 71"/>
                  <a:gd name="T103" fmla="*/ 33 h 93"/>
                  <a:gd name="T104" fmla="*/ 7 w 71"/>
                  <a:gd name="T105" fmla="*/ 28 h 93"/>
                  <a:gd name="T106" fmla="*/ 7 w 71"/>
                  <a:gd name="T107" fmla="*/ 19 h 93"/>
                  <a:gd name="T108" fmla="*/ 8 w 71"/>
                  <a:gd name="T109" fmla="*/ 14 h 93"/>
                  <a:gd name="T110" fmla="*/ 5 w 71"/>
                  <a:gd name="T111" fmla="*/ 4 h 93"/>
                  <a:gd name="T112" fmla="*/ 8 w 71"/>
                  <a:gd name="T113" fmla="*/ 0 h 93"/>
                  <a:gd name="T114" fmla="*/ 22 w 71"/>
                  <a:gd name="T115" fmla="*/ 5 h 93"/>
                  <a:gd name="T116" fmla="*/ 29 w 71"/>
                  <a:gd name="T117" fmla="*/ 12 h 93"/>
                  <a:gd name="T118" fmla="*/ 38 w 71"/>
                  <a:gd name="T119" fmla="*/ 19 h 93"/>
                  <a:gd name="T120" fmla="*/ 43 w 71"/>
                  <a:gd name="T121" fmla="*/ 2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 h="93">
                    <a:moveTo>
                      <a:pt x="43" y="25"/>
                    </a:moveTo>
                    <a:lnTo>
                      <a:pt x="45" y="23"/>
                    </a:lnTo>
                    <a:lnTo>
                      <a:pt x="57" y="30"/>
                    </a:lnTo>
                    <a:lnTo>
                      <a:pt x="61" y="39"/>
                    </a:lnTo>
                    <a:lnTo>
                      <a:pt x="61" y="40"/>
                    </a:lnTo>
                    <a:lnTo>
                      <a:pt x="59" y="47"/>
                    </a:lnTo>
                    <a:lnTo>
                      <a:pt x="59" y="51"/>
                    </a:lnTo>
                    <a:lnTo>
                      <a:pt x="59" y="54"/>
                    </a:lnTo>
                    <a:lnTo>
                      <a:pt x="59" y="56"/>
                    </a:lnTo>
                    <a:lnTo>
                      <a:pt x="61" y="58"/>
                    </a:lnTo>
                    <a:lnTo>
                      <a:pt x="62" y="58"/>
                    </a:lnTo>
                    <a:lnTo>
                      <a:pt x="64" y="60"/>
                    </a:lnTo>
                    <a:lnTo>
                      <a:pt x="64" y="65"/>
                    </a:lnTo>
                    <a:lnTo>
                      <a:pt x="64" y="68"/>
                    </a:lnTo>
                    <a:lnTo>
                      <a:pt x="64" y="70"/>
                    </a:lnTo>
                    <a:lnTo>
                      <a:pt x="68" y="75"/>
                    </a:lnTo>
                    <a:lnTo>
                      <a:pt x="69" y="77"/>
                    </a:lnTo>
                    <a:lnTo>
                      <a:pt x="69" y="79"/>
                    </a:lnTo>
                    <a:lnTo>
                      <a:pt x="68" y="79"/>
                    </a:lnTo>
                    <a:lnTo>
                      <a:pt x="68" y="81"/>
                    </a:lnTo>
                    <a:lnTo>
                      <a:pt x="68" y="84"/>
                    </a:lnTo>
                    <a:lnTo>
                      <a:pt x="69" y="86"/>
                    </a:lnTo>
                    <a:lnTo>
                      <a:pt x="71" y="86"/>
                    </a:lnTo>
                    <a:lnTo>
                      <a:pt x="71" y="87"/>
                    </a:lnTo>
                    <a:lnTo>
                      <a:pt x="69" y="89"/>
                    </a:lnTo>
                    <a:lnTo>
                      <a:pt x="64" y="91"/>
                    </a:lnTo>
                    <a:lnTo>
                      <a:pt x="62" y="89"/>
                    </a:lnTo>
                    <a:lnTo>
                      <a:pt x="59" y="91"/>
                    </a:lnTo>
                    <a:lnTo>
                      <a:pt x="57" y="93"/>
                    </a:lnTo>
                    <a:lnTo>
                      <a:pt x="52" y="93"/>
                    </a:lnTo>
                    <a:lnTo>
                      <a:pt x="50" y="93"/>
                    </a:lnTo>
                    <a:lnTo>
                      <a:pt x="47" y="89"/>
                    </a:lnTo>
                    <a:lnTo>
                      <a:pt x="42" y="86"/>
                    </a:lnTo>
                    <a:lnTo>
                      <a:pt x="42" y="87"/>
                    </a:lnTo>
                    <a:lnTo>
                      <a:pt x="38" y="84"/>
                    </a:lnTo>
                    <a:lnTo>
                      <a:pt x="38" y="81"/>
                    </a:lnTo>
                    <a:lnTo>
                      <a:pt x="40" y="77"/>
                    </a:lnTo>
                    <a:lnTo>
                      <a:pt x="43" y="75"/>
                    </a:lnTo>
                    <a:lnTo>
                      <a:pt x="42" y="67"/>
                    </a:lnTo>
                    <a:lnTo>
                      <a:pt x="40" y="65"/>
                    </a:lnTo>
                    <a:lnTo>
                      <a:pt x="38" y="61"/>
                    </a:lnTo>
                    <a:lnTo>
                      <a:pt x="38" y="56"/>
                    </a:lnTo>
                    <a:lnTo>
                      <a:pt x="38" y="54"/>
                    </a:lnTo>
                    <a:lnTo>
                      <a:pt x="38" y="53"/>
                    </a:lnTo>
                    <a:lnTo>
                      <a:pt x="38" y="51"/>
                    </a:lnTo>
                    <a:lnTo>
                      <a:pt x="40" y="51"/>
                    </a:lnTo>
                    <a:lnTo>
                      <a:pt x="40" y="49"/>
                    </a:lnTo>
                    <a:lnTo>
                      <a:pt x="40" y="47"/>
                    </a:lnTo>
                    <a:lnTo>
                      <a:pt x="38" y="46"/>
                    </a:lnTo>
                    <a:lnTo>
                      <a:pt x="35" y="47"/>
                    </a:lnTo>
                    <a:lnTo>
                      <a:pt x="33" y="49"/>
                    </a:lnTo>
                    <a:lnTo>
                      <a:pt x="33" y="51"/>
                    </a:lnTo>
                    <a:lnTo>
                      <a:pt x="33" y="54"/>
                    </a:lnTo>
                    <a:lnTo>
                      <a:pt x="35" y="56"/>
                    </a:lnTo>
                    <a:lnTo>
                      <a:pt x="36" y="54"/>
                    </a:lnTo>
                    <a:lnTo>
                      <a:pt x="36" y="60"/>
                    </a:lnTo>
                    <a:lnTo>
                      <a:pt x="36" y="61"/>
                    </a:lnTo>
                    <a:lnTo>
                      <a:pt x="35" y="61"/>
                    </a:lnTo>
                    <a:lnTo>
                      <a:pt x="33" y="65"/>
                    </a:lnTo>
                    <a:lnTo>
                      <a:pt x="35" y="67"/>
                    </a:lnTo>
                    <a:lnTo>
                      <a:pt x="38" y="68"/>
                    </a:lnTo>
                    <a:lnTo>
                      <a:pt x="40" y="72"/>
                    </a:lnTo>
                    <a:lnTo>
                      <a:pt x="36" y="82"/>
                    </a:lnTo>
                    <a:lnTo>
                      <a:pt x="35" y="82"/>
                    </a:lnTo>
                    <a:lnTo>
                      <a:pt x="33" y="81"/>
                    </a:lnTo>
                    <a:lnTo>
                      <a:pt x="33" y="82"/>
                    </a:lnTo>
                    <a:lnTo>
                      <a:pt x="33" y="84"/>
                    </a:lnTo>
                    <a:lnTo>
                      <a:pt x="33" y="86"/>
                    </a:lnTo>
                    <a:lnTo>
                      <a:pt x="29" y="87"/>
                    </a:lnTo>
                    <a:lnTo>
                      <a:pt x="26" y="89"/>
                    </a:lnTo>
                    <a:lnTo>
                      <a:pt x="19" y="82"/>
                    </a:lnTo>
                    <a:lnTo>
                      <a:pt x="19" y="81"/>
                    </a:lnTo>
                    <a:lnTo>
                      <a:pt x="19" y="79"/>
                    </a:lnTo>
                    <a:lnTo>
                      <a:pt x="17" y="79"/>
                    </a:lnTo>
                    <a:lnTo>
                      <a:pt x="15" y="79"/>
                    </a:lnTo>
                    <a:lnTo>
                      <a:pt x="14" y="79"/>
                    </a:lnTo>
                    <a:lnTo>
                      <a:pt x="12" y="82"/>
                    </a:lnTo>
                    <a:lnTo>
                      <a:pt x="7" y="82"/>
                    </a:lnTo>
                    <a:lnTo>
                      <a:pt x="1" y="81"/>
                    </a:lnTo>
                    <a:lnTo>
                      <a:pt x="0" y="79"/>
                    </a:lnTo>
                    <a:lnTo>
                      <a:pt x="0" y="77"/>
                    </a:lnTo>
                    <a:lnTo>
                      <a:pt x="1" y="74"/>
                    </a:lnTo>
                    <a:lnTo>
                      <a:pt x="1" y="68"/>
                    </a:lnTo>
                    <a:lnTo>
                      <a:pt x="3" y="67"/>
                    </a:lnTo>
                    <a:lnTo>
                      <a:pt x="5" y="65"/>
                    </a:lnTo>
                    <a:lnTo>
                      <a:pt x="5" y="63"/>
                    </a:lnTo>
                    <a:lnTo>
                      <a:pt x="7" y="61"/>
                    </a:lnTo>
                    <a:lnTo>
                      <a:pt x="7" y="60"/>
                    </a:lnTo>
                    <a:lnTo>
                      <a:pt x="7" y="56"/>
                    </a:lnTo>
                    <a:lnTo>
                      <a:pt x="7" y="54"/>
                    </a:lnTo>
                    <a:lnTo>
                      <a:pt x="7" y="53"/>
                    </a:lnTo>
                    <a:lnTo>
                      <a:pt x="7" y="51"/>
                    </a:lnTo>
                    <a:lnTo>
                      <a:pt x="8" y="49"/>
                    </a:lnTo>
                    <a:lnTo>
                      <a:pt x="8" y="47"/>
                    </a:lnTo>
                    <a:lnTo>
                      <a:pt x="12" y="44"/>
                    </a:lnTo>
                    <a:lnTo>
                      <a:pt x="12" y="42"/>
                    </a:lnTo>
                    <a:lnTo>
                      <a:pt x="14" y="40"/>
                    </a:lnTo>
                    <a:lnTo>
                      <a:pt x="14" y="39"/>
                    </a:lnTo>
                    <a:lnTo>
                      <a:pt x="15" y="37"/>
                    </a:lnTo>
                    <a:lnTo>
                      <a:pt x="15" y="33"/>
                    </a:lnTo>
                    <a:lnTo>
                      <a:pt x="14" y="35"/>
                    </a:lnTo>
                    <a:lnTo>
                      <a:pt x="12" y="35"/>
                    </a:lnTo>
                    <a:lnTo>
                      <a:pt x="10" y="35"/>
                    </a:lnTo>
                    <a:lnTo>
                      <a:pt x="10" y="33"/>
                    </a:lnTo>
                    <a:lnTo>
                      <a:pt x="8" y="33"/>
                    </a:lnTo>
                    <a:lnTo>
                      <a:pt x="7" y="28"/>
                    </a:lnTo>
                    <a:lnTo>
                      <a:pt x="7" y="26"/>
                    </a:lnTo>
                    <a:lnTo>
                      <a:pt x="7" y="19"/>
                    </a:lnTo>
                    <a:lnTo>
                      <a:pt x="8" y="19"/>
                    </a:lnTo>
                    <a:lnTo>
                      <a:pt x="8" y="14"/>
                    </a:lnTo>
                    <a:lnTo>
                      <a:pt x="7" y="11"/>
                    </a:lnTo>
                    <a:lnTo>
                      <a:pt x="5" y="4"/>
                    </a:lnTo>
                    <a:lnTo>
                      <a:pt x="7" y="0"/>
                    </a:lnTo>
                    <a:lnTo>
                      <a:pt x="8" y="0"/>
                    </a:lnTo>
                    <a:lnTo>
                      <a:pt x="17" y="0"/>
                    </a:lnTo>
                    <a:lnTo>
                      <a:pt x="22" y="5"/>
                    </a:lnTo>
                    <a:lnTo>
                      <a:pt x="26" y="9"/>
                    </a:lnTo>
                    <a:lnTo>
                      <a:pt x="29" y="12"/>
                    </a:lnTo>
                    <a:lnTo>
                      <a:pt x="35" y="16"/>
                    </a:lnTo>
                    <a:lnTo>
                      <a:pt x="38" y="19"/>
                    </a:lnTo>
                    <a:lnTo>
                      <a:pt x="42" y="23"/>
                    </a:lnTo>
                    <a:lnTo>
                      <a:pt x="43"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43" name="Freeform 54"/>
              <p:cNvSpPr>
                <a:spLocks/>
              </p:cNvSpPr>
              <p:nvPr/>
            </p:nvSpPr>
            <p:spPr bwMode="auto">
              <a:xfrm>
                <a:off x="4878388" y="2765425"/>
                <a:ext cx="26988" cy="19050"/>
              </a:xfrm>
              <a:custGeom>
                <a:avLst/>
                <a:gdLst>
                  <a:gd name="T0" fmla="*/ 17 w 17"/>
                  <a:gd name="T1" fmla="*/ 11 h 12"/>
                  <a:gd name="T2" fmla="*/ 12 w 17"/>
                  <a:gd name="T3" fmla="*/ 12 h 12"/>
                  <a:gd name="T4" fmla="*/ 3 w 17"/>
                  <a:gd name="T5" fmla="*/ 12 h 12"/>
                  <a:gd name="T6" fmla="*/ 3 w 17"/>
                  <a:gd name="T7" fmla="*/ 11 h 12"/>
                  <a:gd name="T8" fmla="*/ 3 w 17"/>
                  <a:gd name="T9" fmla="*/ 9 h 12"/>
                  <a:gd name="T10" fmla="*/ 1 w 17"/>
                  <a:gd name="T11" fmla="*/ 7 h 12"/>
                  <a:gd name="T12" fmla="*/ 0 w 17"/>
                  <a:gd name="T13" fmla="*/ 4 h 12"/>
                  <a:gd name="T14" fmla="*/ 0 w 17"/>
                  <a:gd name="T15" fmla="*/ 2 h 12"/>
                  <a:gd name="T16" fmla="*/ 1 w 17"/>
                  <a:gd name="T17" fmla="*/ 0 h 12"/>
                  <a:gd name="T18" fmla="*/ 3 w 17"/>
                  <a:gd name="T19" fmla="*/ 0 h 12"/>
                  <a:gd name="T20" fmla="*/ 5 w 17"/>
                  <a:gd name="T21" fmla="*/ 2 h 12"/>
                  <a:gd name="T22" fmla="*/ 8 w 17"/>
                  <a:gd name="T23" fmla="*/ 2 h 12"/>
                  <a:gd name="T24" fmla="*/ 8 w 17"/>
                  <a:gd name="T25" fmla="*/ 4 h 12"/>
                  <a:gd name="T26" fmla="*/ 8 w 17"/>
                  <a:gd name="T27" fmla="*/ 5 h 12"/>
                  <a:gd name="T28" fmla="*/ 10 w 17"/>
                  <a:gd name="T29" fmla="*/ 5 h 12"/>
                  <a:gd name="T30" fmla="*/ 12 w 17"/>
                  <a:gd name="T31" fmla="*/ 7 h 12"/>
                  <a:gd name="T32" fmla="*/ 17 w 17"/>
                  <a:gd name="T33" fmla="*/ 9 h 12"/>
                  <a:gd name="T34" fmla="*/ 17 w 17"/>
                  <a:gd name="T3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2">
                    <a:moveTo>
                      <a:pt x="17" y="11"/>
                    </a:moveTo>
                    <a:lnTo>
                      <a:pt x="12" y="12"/>
                    </a:lnTo>
                    <a:lnTo>
                      <a:pt x="3" y="12"/>
                    </a:lnTo>
                    <a:lnTo>
                      <a:pt x="3" y="11"/>
                    </a:lnTo>
                    <a:lnTo>
                      <a:pt x="3" y="9"/>
                    </a:lnTo>
                    <a:lnTo>
                      <a:pt x="1" y="7"/>
                    </a:lnTo>
                    <a:lnTo>
                      <a:pt x="0" y="4"/>
                    </a:lnTo>
                    <a:lnTo>
                      <a:pt x="0" y="2"/>
                    </a:lnTo>
                    <a:lnTo>
                      <a:pt x="1" y="0"/>
                    </a:lnTo>
                    <a:lnTo>
                      <a:pt x="3" y="0"/>
                    </a:lnTo>
                    <a:lnTo>
                      <a:pt x="5" y="2"/>
                    </a:lnTo>
                    <a:lnTo>
                      <a:pt x="8" y="2"/>
                    </a:lnTo>
                    <a:lnTo>
                      <a:pt x="8" y="4"/>
                    </a:lnTo>
                    <a:lnTo>
                      <a:pt x="8" y="5"/>
                    </a:lnTo>
                    <a:lnTo>
                      <a:pt x="10" y="5"/>
                    </a:lnTo>
                    <a:lnTo>
                      <a:pt x="12" y="7"/>
                    </a:lnTo>
                    <a:lnTo>
                      <a:pt x="17" y="9"/>
                    </a:lnTo>
                    <a:lnTo>
                      <a:pt x="17"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44" name="Freeform 55"/>
              <p:cNvSpPr>
                <a:spLocks/>
              </p:cNvSpPr>
              <p:nvPr/>
            </p:nvSpPr>
            <p:spPr bwMode="auto">
              <a:xfrm>
                <a:off x="7637463" y="4649788"/>
                <a:ext cx="39688" cy="63500"/>
              </a:xfrm>
              <a:custGeom>
                <a:avLst/>
                <a:gdLst>
                  <a:gd name="T0" fmla="*/ 23 w 25"/>
                  <a:gd name="T1" fmla="*/ 23 h 40"/>
                  <a:gd name="T2" fmla="*/ 23 w 25"/>
                  <a:gd name="T3" fmla="*/ 24 h 40"/>
                  <a:gd name="T4" fmla="*/ 21 w 25"/>
                  <a:gd name="T5" fmla="*/ 26 h 40"/>
                  <a:gd name="T6" fmla="*/ 21 w 25"/>
                  <a:gd name="T7" fmla="*/ 28 h 40"/>
                  <a:gd name="T8" fmla="*/ 23 w 25"/>
                  <a:gd name="T9" fmla="*/ 26 h 40"/>
                  <a:gd name="T10" fmla="*/ 23 w 25"/>
                  <a:gd name="T11" fmla="*/ 28 h 40"/>
                  <a:gd name="T12" fmla="*/ 21 w 25"/>
                  <a:gd name="T13" fmla="*/ 31 h 40"/>
                  <a:gd name="T14" fmla="*/ 21 w 25"/>
                  <a:gd name="T15" fmla="*/ 33 h 40"/>
                  <a:gd name="T16" fmla="*/ 14 w 25"/>
                  <a:gd name="T17" fmla="*/ 38 h 40"/>
                  <a:gd name="T18" fmla="*/ 12 w 25"/>
                  <a:gd name="T19" fmla="*/ 40 h 40"/>
                  <a:gd name="T20" fmla="*/ 11 w 25"/>
                  <a:gd name="T21" fmla="*/ 38 h 40"/>
                  <a:gd name="T22" fmla="*/ 7 w 25"/>
                  <a:gd name="T23" fmla="*/ 38 h 40"/>
                  <a:gd name="T24" fmla="*/ 5 w 25"/>
                  <a:gd name="T25" fmla="*/ 38 h 40"/>
                  <a:gd name="T26" fmla="*/ 2 w 25"/>
                  <a:gd name="T27" fmla="*/ 38 h 40"/>
                  <a:gd name="T28" fmla="*/ 0 w 25"/>
                  <a:gd name="T29" fmla="*/ 37 h 40"/>
                  <a:gd name="T30" fmla="*/ 2 w 25"/>
                  <a:gd name="T31" fmla="*/ 33 h 40"/>
                  <a:gd name="T32" fmla="*/ 4 w 25"/>
                  <a:gd name="T33" fmla="*/ 28 h 40"/>
                  <a:gd name="T34" fmla="*/ 5 w 25"/>
                  <a:gd name="T35" fmla="*/ 26 h 40"/>
                  <a:gd name="T36" fmla="*/ 9 w 25"/>
                  <a:gd name="T37" fmla="*/ 26 h 40"/>
                  <a:gd name="T38" fmla="*/ 11 w 25"/>
                  <a:gd name="T39" fmla="*/ 26 h 40"/>
                  <a:gd name="T40" fmla="*/ 12 w 25"/>
                  <a:gd name="T41" fmla="*/ 24 h 40"/>
                  <a:gd name="T42" fmla="*/ 14 w 25"/>
                  <a:gd name="T43" fmla="*/ 23 h 40"/>
                  <a:gd name="T44" fmla="*/ 14 w 25"/>
                  <a:gd name="T45" fmla="*/ 21 h 40"/>
                  <a:gd name="T46" fmla="*/ 14 w 25"/>
                  <a:gd name="T47" fmla="*/ 19 h 40"/>
                  <a:gd name="T48" fmla="*/ 12 w 25"/>
                  <a:gd name="T49" fmla="*/ 19 h 40"/>
                  <a:gd name="T50" fmla="*/ 11 w 25"/>
                  <a:gd name="T51" fmla="*/ 16 h 40"/>
                  <a:gd name="T52" fmla="*/ 14 w 25"/>
                  <a:gd name="T53" fmla="*/ 9 h 40"/>
                  <a:gd name="T54" fmla="*/ 16 w 25"/>
                  <a:gd name="T55" fmla="*/ 3 h 40"/>
                  <a:gd name="T56" fmla="*/ 16 w 25"/>
                  <a:gd name="T57" fmla="*/ 2 h 40"/>
                  <a:gd name="T58" fmla="*/ 16 w 25"/>
                  <a:gd name="T59" fmla="*/ 0 h 40"/>
                  <a:gd name="T60" fmla="*/ 18 w 25"/>
                  <a:gd name="T61" fmla="*/ 0 h 40"/>
                  <a:gd name="T62" fmla="*/ 23 w 25"/>
                  <a:gd name="T63" fmla="*/ 2 h 40"/>
                  <a:gd name="T64" fmla="*/ 25 w 25"/>
                  <a:gd name="T65" fmla="*/ 3 h 40"/>
                  <a:gd name="T66" fmla="*/ 25 w 25"/>
                  <a:gd name="T67" fmla="*/ 5 h 40"/>
                  <a:gd name="T68" fmla="*/ 23 w 25"/>
                  <a:gd name="T69" fmla="*/ 7 h 40"/>
                  <a:gd name="T70" fmla="*/ 23 w 25"/>
                  <a:gd name="T71" fmla="*/ 10 h 40"/>
                  <a:gd name="T72" fmla="*/ 25 w 25"/>
                  <a:gd name="T73" fmla="*/ 12 h 40"/>
                  <a:gd name="T74" fmla="*/ 25 w 25"/>
                  <a:gd name="T75" fmla="*/ 14 h 40"/>
                  <a:gd name="T76" fmla="*/ 23 w 25"/>
                  <a:gd name="T77" fmla="*/ 14 h 40"/>
                  <a:gd name="T78" fmla="*/ 25 w 25"/>
                  <a:gd name="T79" fmla="*/ 16 h 40"/>
                  <a:gd name="T80" fmla="*/ 25 w 25"/>
                  <a:gd name="T81" fmla="*/ 17 h 40"/>
                  <a:gd name="T82" fmla="*/ 23 w 25"/>
                  <a:gd name="T83"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40">
                    <a:moveTo>
                      <a:pt x="23" y="23"/>
                    </a:moveTo>
                    <a:lnTo>
                      <a:pt x="23" y="24"/>
                    </a:lnTo>
                    <a:lnTo>
                      <a:pt x="21" y="26"/>
                    </a:lnTo>
                    <a:lnTo>
                      <a:pt x="21" y="28"/>
                    </a:lnTo>
                    <a:lnTo>
                      <a:pt x="23" y="26"/>
                    </a:lnTo>
                    <a:lnTo>
                      <a:pt x="23" y="28"/>
                    </a:lnTo>
                    <a:lnTo>
                      <a:pt x="21" y="31"/>
                    </a:lnTo>
                    <a:lnTo>
                      <a:pt x="21" y="33"/>
                    </a:lnTo>
                    <a:lnTo>
                      <a:pt x="14" y="38"/>
                    </a:lnTo>
                    <a:lnTo>
                      <a:pt x="12" y="40"/>
                    </a:lnTo>
                    <a:lnTo>
                      <a:pt x="11" y="38"/>
                    </a:lnTo>
                    <a:lnTo>
                      <a:pt x="7" y="38"/>
                    </a:lnTo>
                    <a:lnTo>
                      <a:pt x="5" y="38"/>
                    </a:lnTo>
                    <a:lnTo>
                      <a:pt x="2" y="38"/>
                    </a:lnTo>
                    <a:lnTo>
                      <a:pt x="0" y="37"/>
                    </a:lnTo>
                    <a:lnTo>
                      <a:pt x="2" y="33"/>
                    </a:lnTo>
                    <a:lnTo>
                      <a:pt x="4" y="28"/>
                    </a:lnTo>
                    <a:lnTo>
                      <a:pt x="5" y="26"/>
                    </a:lnTo>
                    <a:lnTo>
                      <a:pt x="9" y="26"/>
                    </a:lnTo>
                    <a:lnTo>
                      <a:pt x="11" y="26"/>
                    </a:lnTo>
                    <a:lnTo>
                      <a:pt x="12" y="24"/>
                    </a:lnTo>
                    <a:lnTo>
                      <a:pt x="14" y="23"/>
                    </a:lnTo>
                    <a:lnTo>
                      <a:pt x="14" y="21"/>
                    </a:lnTo>
                    <a:lnTo>
                      <a:pt x="14" y="19"/>
                    </a:lnTo>
                    <a:lnTo>
                      <a:pt x="12" y="19"/>
                    </a:lnTo>
                    <a:lnTo>
                      <a:pt x="11" y="16"/>
                    </a:lnTo>
                    <a:lnTo>
                      <a:pt x="14" y="9"/>
                    </a:lnTo>
                    <a:lnTo>
                      <a:pt x="16" y="3"/>
                    </a:lnTo>
                    <a:lnTo>
                      <a:pt x="16" y="2"/>
                    </a:lnTo>
                    <a:lnTo>
                      <a:pt x="16" y="0"/>
                    </a:lnTo>
                    <a:lnTo>
                      <a:pt x="18" y="0"/>
                    </a:lnTo>
                    <a:lnTo>
                      <a:pt x="23" y="2"/>
                    </a:lnTo>
                    <a:lnTo>
                      <a:pt x="25" y="3"/>
                    </a:lnTo>
                    <a:lnTo>
                      <a:pt x="25" y="5"/>
                    </a:lnTo>
                    <a:lnTo>
                      <a:pt x="23" y="7"/>
                    </a:lnTo>
                    <a:lnTo>
                      <a:pt x="23" y="10"/>
                    </a:lnTo>
                    <a:lnTo>
                      <a:pt x="25" y="12"/>
                    </a:lnTo>
                    <a:lnTo>
                      <a:pt x="25" y="14"/>
                    </a:lnTo>
                    <a:lnTo>
                      <a:pt x="23" y="14"/>
                    </a:lnTo>
                    <a:lnTo>
                      <a:pt x="25" y="16"/>
                    </a:lnTo>
                    <a:lnTo>
                      <a:pt x="25" y="17"/>
                    </a:lnTo>
                    <a:lnTo>
                      <a:pt x="23" y="2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45" name="Freeform 56"/>
              <p:cNvSpPr>
                <a:spLocks/>
              </p:cNvSpPr>
              <p:nvPr/>
            </p:nvSpPr>
            <p:spPr bwMode="auto">
              <a:xfrm>
                <a:off x="7662863" y="4627563"/>
                <a:ext cx="96838" cy="271463"/>
              </a:xfrm>
              <a:custGeom>
                <a:avLst/>
                <a:gdLst>
                  <a:gd name="T0" fmla="*/ 42 w 61"/>
                  <a:gd name="T1" fmla="*/ 12 h 171"/>
                  <a:gd name="T2" fmla="*/ 45 w 61"/>
                  <a:gd name="T3" fmla="*/ 19 h 171"/>
                  <a:gd name="T4" fmla="*/ 57 w 61"/>
                  <a:gd name="T5" fmla="*/ 28 h 171"/>
                  <a:gd name="T6" fmla="*/ 59 w 61"/>
                  <a:gd name="T7" fmla="*/ 38 h 171"/>
                  <a:gd name="T8" fmla="*/ 56 w 61"/>
                  <a:gd name="T9" fmla="*/ 42 h 171"/>
                  <a:gd name="T10" fmla="*/ 50 w 61"/>
                  <a:gd name="T11" fmla="*/ 37 h 171"/>
                  <a:gd name="T12" fmla="*/ 52 w 61"/>
                  <a:gd name="T13" fmla="*/ 40 h 171"/>
                  <a:gd name="T14" fmla="*/ 54 w 61"/>
                  <a:gd name="T15" fmla="*/ 49 h 171"/>
                  <a:gd name="T16" fmla="*/ 45 w 61"/>
                  <a:gd name="T17" fmla="*/ 82 h 171"/>
                  <a:gd name="T18" fmla="*/ 45 w 61"/>
                  <a:gd name="T19" fmla="*/ 89 h 171"/>
                  <a:gd name="T20" fmla="*/ 42 w 61"/>
                  <a:gd name="T21" fmla="*/ 101 h 171"/>
                  <a:gd name="T22" fmla="*/ 37 w 61"/>
                  <a:gd name="T23" fmla="*/ 120 h 171"/>
                  <a:gd name="T24" fmla="*/ 30 w 61"/>
                  <a:gd name="T25" fmla="*/ 129 h 171"/>
                  <a:gd name="T26" fmla="*/ 28 w 61"/>
                  <a:gd name="T27" fmla="*/ 136 h 171"/>
                  <a:gd name="T28" fmla="*/ 21 w 61"/>
                  <a:gd name="T29" fmla="*/ 155 h 171"/>
                  <a:gd name="T30" fmla="*/ 14 w 61"/>
                  <a:gd name="T31" fmla="*/ 168 h 171"/>
                  <a:gd name="T32" fmla="*/ 10 w 61"/>
                  <a:gd name="T33" fmla="*/ 169 h 171"/>
                  <a:gd name="T34" fmla="*/ 9 w 61"/>
                  <a:gd name="T35" fmla="*/ 150 h 171"/>
                  <a:gd name="T36" fmla="*/ 7 w 61"/>
                  <a:gd name="T37" fmla="*/ 131 h 171"/>
                  <a:gd name="T38" fmla="*/ 7 w 61"/>
                  <a:gd name="T39" fmla="*/ 120 h 171"/>
                  <a:gd name="T40" fmla="*/ 12 w 61"/>
                  <a:gd name="T41" fmla="*/ 115 h 171"/>
                  <a:gd name="T42" fmla="*/ 16 w 61"/>
                  <a:gd name="T43" fmla="*/ 113 h 171"/>
                  <a:gd name="T44" fmla="*/ 12 w 61"/>
                  <a:gd name="T45" fmla="*/ 112 h 171"/>
                  <a:gd name="T46" fmla="*/ 7 w 61"/>
                  <a:gd name="T47" fmla="*/ 112 h 171"/>
                  <a:gd name="T48" fmla="*/ 7 w 61"/>
                  <a:gd name="T49" fmla="*/ 101 h 171"/>
                  <a:gd name="T50" fmla="*/ 2 w 61"/>
                  <a:gd name="T51" fmla="*/ 94 h 171"/>
                  <a:gd name="T52" fmla="*/ 5 w 61"/>
                  <a:gd name="T53" fmla="*/ 91 h 171"/>
                  <a:gd name="T54" fmla="*/ 2 w 61"/>
                  <a:gd name="T55" fmla="*/ 87 h 171"/>
                  <a:gd name="T56" fmla="*/ 2 w 61"/>
                  <a:gd name="T57" fmla="*/ 80 h 171"/>
                  <a:gd name="T58" fmla="*/ 10 w 61"/>
                  <a:gd name="T59" fmla="*/ 72 h 171"/>
                  <a:gd name="T60" fmla="*/ 10 w 61"/>
                  <a:gd name="T61" fmla="*/ 65 h 171"/>
                  <a:gd name="T62" fmla="*/ 17 w 61"/>
                  <a:gd name="T63" fmla="*/ 59 h 171"/>
                  <a:gd name="T64" fmla="*/ 14 w 61"/>
                  <a:gd name="T65" fmla="*/ 56 h 171"/>
                  <a:gd name="T66" fmla="*/ 14 w 61"/>
                  <a:gd name="T67" fmla="*/ 51 h 171"/>
                  <a:gd name="T68" fmla="*/ 17 w 61"/>
                  <a:gd name="T69" fmla="*/ 45 h 171"/>
                  <a:gd name="T70" fmla="*/ 21 w 61"/>
                  <a:gd name="T71" fmla="*/ 40 h 171"/>
                  <a:gd name="T72" fmla="*/ 24 w 61"/>
                  <a:gd name="T73" fmla="*/ 35 h 171"/>
                  <a:gd name="T74" fmla="*/ 19 w 61"/>
                  <a:gd name="T75" fmla="*/ 31 h 171"/>
                  <a:gd name="T76" fmla="*/ 12 w 61"/>
                  <a:gd name="T77" fmla="*/ 31 h 171"/>
                  <a:gd name="T78" fmla="*/ 14 w 61"/>
                  <a:gd name="T79" fmla="*/ 24 h 171"/>
                  <a:gd name="T80" fmla="*/ 10 w 61"/>
                  <a:gd name="T81" fmla="*/ 16 h 171"/>
                  <a:gd name="T82" fmla="*/ 14 w 61"/>
                  <a:gd name="T83" fmla="*/ 14 h 171"/>
                  <a:gd name="T84" fmla="*/ 16 w 61"/>
                  <a:gd name="T85" fmla="*/ 12 h 171"/>
                  <a:gd name="T86" fmla="*/ 21 w 61"/>
                  <a:gd name="T87" fmla="*/ 12 h 171"/>
                  <a:gd name="T88" fmla="*/ 24 w 61"/>
                  <a:gd name="T89" fmla="*/ 9 h 171"/>
                  <a:gd name="T90" fmla="*/ 28 w 61"/>
                  <a:gd name="T91" fmla="*/ 3 h 171"/>
                  <a:gd name="T92" fmla="*/ 37 w 61"/>
                  <a:gd name="T93" fmla="*/ 0 h 171"/>
                  <a:gd name="T94" fmla="*/ 40 w 61"/>
                  <a:gd name="T95" fmla="*/ 5 h 171"/>
                  <a:gd name="T96" fmla="*/ 38 w 61"/>
                  <a:gd name="T97" fmla="*/ 1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171">
                    <a:moveTo>
                      <a:pt x="38" y="12"/>
                    </a:moveTo>
                    <a:lnTo>
                      <a:pt x="40" y="12"/>
                    </a:lnTo>
                    <a:lnTo>
                      <a:pt x="42" y="12"/>
                    </a:lnTo>
                    <a:lnTo>
                      <a:pt x="43" y="12"/>
                    </a:lnTo>
                    <a:lnTo>
                      <a:pt x="45" y="17"/>
                    </a:lnTo>
                    <a:lnTo>
                      <a:pt x="45" y="19"/>
                    </a:lnTo>
                    <a:lnTo>
                      <a:pt x="49" y="24"/>
                    </a:lnTo>
                    <a:lnTo>
                      <a:pt x="50" y="24"/>
                    </a:lnTo>
                    <a:lnTo>
                      <a:pt x="57" y="28"/>
                    </a:lnTo>
                    <a:lnTo>
                      <a:pt x="59" y="28"/>
                    </a:lnTo>
                    <a:lnTo>
                      <a:pt x="61" y="30"/>
                    </a:lnTo>
                    <a:lnTo>
                      <a:pt x="59" y="38"/>
                    </a:lnTo>
                    <a:lnTo>
                      <a:pt x="57" y="44"/>
                    </a:lnTo>
                    <a:lnTo>
                      <a:pt x="56" y="44"/>
                    </a:lnTo>
                    <a:lnTo>
                      <a:pt x="56" y="42"/>
                    </a:lnTo>
                    <a:lnTo>
                      <a:pt x="54" y="38"/>
                    </a:lnTo>
                    <a:lnTo>
                      <a:pt x="52" y="37"/>
                    </a:lnTo>
                    <a:lnTo>
                      <a:pt x="50" y="37"/>
                    </a:lnTo>
                    <a:lnTo>
                      <a:pt x="50" y="38"/>
                    </a:lnTo>
                    <a:lnTo>
                      <a:pt x="50" y="40"/>
                    </a:lnTo>
                    <a:lnTo>
                      <a:pt x="52" y="40"/>
                    </a:lnTo>
                    <a:lnTo>
                      <a:pt x="52" y="44"/>
                    </a:lnTo>
                    <a:lnTo>
                      <a:pt x="54" y="45"/>
                    </a:lnTo>
                    <a:lnTo>
                      <a:pt x="54" y="49"/>
                    </a:lnTo>
                    <a:lnTo>
                      <a:pt x="49" y="72"/>
                    </a:lnTo>
                    <a:lnTo>
                      <a:pt x="49" y="77"/>
                    </a:lnTo>
                    <a:lnTo>
                      <a:pt x="45" y="82"/>
                    </a:lnTo>
                    <a:lnTo>
                      <a:pt x="45" y="84"/>
                    </a:lnTo>
                    <a:lnTo>
                      <a:pt x="45" y="85"/>
                    </a:lnTo>
                    <a:lnTo>
                      <a:pt x="45" y="89"/>
                    </a:lnTo>
                    <a:lnTo>
                      <a:pt x="43" y="94"/>
                    </a:lnTo>
                    <a:lnTo>
                      <a:pt x="43" y="98"/>
                    </a:lnTo>
                    <a:lnTo>
                      <a:pt x="42" y="101"/>
                    </a:lnTo>
                    <a:lnTo>
                      <a:pt x="40" y="110"/>
                    </a:lnTo>
                    <a:lnTo>
                      <a:pt x="38" y="117"/>
                    </a:lnTo>
                    <a:lnTo>
                      <a:pt x="37" y="120"/>
                    </a:lnTo>
                    <a:lnTo>
                      <a:pt x="33" y="129"/>
                    </a:lnTo>
                    <a:lnTo>
                      <a:pt x="31" y="131"/>
                    </a:lnTo>
                    <a:lnTo>
                      <a:pt x="30" y="129"/>
                    </a:lnTo>
                    <a:lnTo>
                      <a:pt x="30" y="131"/>
                    </a:lnTo>
                    <a:lnTo>
                      <a:pt x="28" y="134"/>
                    </a:lnTo>
                    <a:lnTo>
                      <a:pt x="28" y="136"/>
                    </a:lnTo>
                    <a:lnTo>
                      <a:pt x="28" y="138"/>
                    </a:lnTo>
                    <a:lnTo>
                      <a:pt x="26" y="145"/>
                    </a:lnTo>
                    <a:lnTo>
                      <a:pt x="21" y="155"/>
                    </a:lnTo>
                    <a:lnTo>
                      <a:pt x="19" y="159"/>
                    </a:lnTo>
                    <a:lnTo>
                      <a:pt x="19" y="161"/>
                    </a:lnTo>
                    <a:lnTo>
                      <a:pt x="14" y="168"/>
                    </a:lnTo>
                    <a:lnTo>
                      <a:pt x="14" y="169"/>
                    </a:lnTo>
                    <a:lnTo>
                      <a:pt x="12" y="171"/>
                    </a:lnTo>
                    <a:lnTo>
                      <a:pt x="10" y="169"/>
                    </a:lnTo>
                    <a:lnTo>
                      <a:pt x="7" y="159"/>
                    </a:lnTo>
                    <a:lnTo>
                      <a:pt x="9" y="154"/>
                    </a:lnTo>
                    <a:lnTo>
                      <a:pt x="9" y="150"/>
                    </a:lnTo>
                    <a:lnTo>
                      <a:pt x="7" y="143"/>
                    </a:lnTo>
                    <a:lnTo>
                      <a:pt x="7" y="140"/>
                    </a:lnTo>
                    <a:lnTo>
                      <a:pt x="7" y="131"/>
                    </a:lnTo>
                    <a:lnTo>
                      <a:pt x="7" y="126"/>
                    </a:lnTo>
                    <a:lnTo>
                      <a:pt x="7" y="122"/>
                    </a:lnTo>
                    <a:lnTo>
                      <a:pt x="7" y="120"/>
                    </a:lnTo>
                    <a:lnTo>
                      <a:pt x="9" y="117"/>
                    </a:lnTo>
                    <a:lnTo>
                      <a:pt x="10" y="115"/>
                    </a:lnTo>
                    <a:lnTo>
                      <a:pt x="12" y="115"/>
                    </a:lnTo>
                    <a:lnTo>
                      <a:pt x="14" y="115"/>
                    </a:lnTo>
                    <a:lnTo>
                      <a:pt x="16" y="115"/>
                    </a:lnTo>
                    <a:lnTo>
                      <a:pt x="16" y="113"/>
                    </a:lnTo>
                    <a:lnTo>
                      <a:pt x="16" y="112"/>
                    </a:lnTo>
                    <a:lnTo>
                      <a:pt x="14" y="112"/>
                    </a:lnTo>
                    <a:lnTo>
                      <a:pt x="12" y="112"/>
                    </a:lnTo>
                    <a:lnTo>
                      <a:pt x="10" y="112"/>
                    </a:lnTo>
                    <a:lnTo>
                      <a:pt x="9" y="113"/>
                    </a:lnTo>
                    <a:lnTo>
                      <a:pt x="7" y="112"/>
                    </a:lnTo>
                    <a:lnTo>
                      <a:pt x="7" y="106"/>
                    </a:lnTo>
                    <a:lnTo>
                      <a:pt x="7" y="105"/>
                    </a:lnTo>
                    <a:lnTo>
                      <a:pt x="7" y="101"/>
                    </a:lnTo>
                    <a:lnTo>
                      <a:pt x="5" y="99"/>
                    </a:lnTo>
                    <a:lnTo>
                      <a:pt x="3" y="98"/>
                    </a:lnTo>
                    <a:lnTo>
                      <a:pt x="2" y="94"/>
                    </a:lnTo>
                    <a:lnTo>
                      <a:pt x="2" y="91"/>
                    </a:lnTo>
                    <a:lnTo>
                      <a:pt x="3" y="91"/>
                    </a:lnTo>
                    <a:lnTo>
                      <a:pt x="5" y="91"/>
                    </a:lnTo>
                    <a:lnTo>
                      <a:pt x="5" y="89"/>
                    </a:lnTo>
                    <a:lnTo>
                      <a:pt x="5" y="87"/>
                    </a:lnTo>
                    <a:lnTo>
                      <a:pt x="2" y="87"/>
                    </a:lnTo>
                    <a:lnTo>
                      <a:pt x="0" y="85"/>
                    </a:lnTo>
                    <a:lnTo>
                      <a:pt x="0" y="82"/>
                    </a:lnTo>
                    <a:lnTo>
                      <a:pt x="2" y="80"/>
                    </a:lnTo>
                    <a:lnTo>
                      <a:pt x="7" y="73"/>
                    </a:lnTo>
                    <a:lnTo>
                      <a:pt x="9" y="73"/>
                    </a:lnTo>
                    <a:lnTo>
                      <a:pt x="10" y="72"/>
                    </a:lnTo>
                    <a:lnTo>
                      <a:pt x="10" y="70"/>
                    </a:lnTo>
                    <a:lnTo>
                      <a:pt x="9" y="66"/>
                    </a:lnTo>
                    <a:lnTo>
                      <a:pt x="10" y="65"/>
                    </a:lnTo>
                    <a:lnTo>
                      <a:pt x="12" y="63"/>
                    </a:lnTo>
                    <a:lnTo>
                      <a:pt x="14" y="63"/>
                    </a:lnTo>
                    <a:lnTo>
                      <a:pt x="17" y="59"/>
                    </a:lnTo>
                    <a:lnTo>
                      <a:pt x="16" y="58"/>
                    </a:lnTo>
                    <a:lnTo>
                      <a:pt x="14" y="58"/>
                    </a:lnTo>
                    <a:lnTo>
                      <a:pt x="14" y="56"/>
                    </a:lnTo>
                    <a:lnTo>
                      <a:pt x="16" y="56"/>
                    </a:lnTo>
                    <a:lnTo>
                      <a:pt x="16" y="52"/>
                    </a:lnTo>
                    <a:lnTo>
                      <a:pt x="14" y="51"/>
                    </a:lnTo>
                    <a:lnTo>
                      <a:pt x="16" y="49"/>
                    </a:lnTo>
                    <a:lnTo>
                      <a:pt x="16" y="45"/>
                    </a:lnTo>
                    <a:lnTo>
                      <a:pt x="17" y="45"/>
                    </a:lnTo>
                    <a:lnTo>
                      <a:pt x="17" y="42"/>
                    </a:lnTo>
                    <a:lnTo>
                      <a:pt x="19" y="42"/>
                    </a:lnTo>
                    <a:lnTo>
                      <a:pt x="21" y="40"/>
                    </a:lnTo>
                    <a:lnTo>
                      <a:pt x="23" y="37"/>
                    </a:lnTo>
                    <a:lnTo>
                      <a:pt x="24" y="37"/>
                    </a:lnTo>
                    <a:lnTo>
                      <a:pt x="24" y="35"/>
                    </a:lnTo>
                    <a:lnTo>
                      <a:pt x="21" y="33"/>
                    </a:lnTo>
                    <a:lnTo>
                      <a:pt x="19" y="33"/>
                    </a:lnTo>
                    <a:lnTo>
                      <a:pt x="19" y="31"/>
                    </a:lnTo>
                    <a:lnTo>
                      <a:pt x="17" y="31"/>
                    </a:lnTo>
                    <a:lnTo>
                      <a:pt x="16" y="31"/>
                    </a:lnTo>
                    <a:lnTo>
                      <a:pt x="12" y="31"/>
                    </a:lnTo>
                    <a:lnTo>
                      <a:pt x="12" y="30"/>
                    </a:lnTo>
                    <a:lnTo>
                      <a:pt x="12" y="24"/>
                    </a:lnTo>
                    <a:lnTo>
                      <a:pt x="14" y="24"/>
                    </a:lnTo>
                    <a:lnTo>
                      <a:pt x="12" y="21"/>
                    </a:lnTo>
                    <a:lnTo>
                      <a:pt x="10" y="17"/>
                    </a:lnTo>
                    <a:lnTo>
                      <a:pt x="10" y="16"/>
                    </a:lnTo>
                    <a:lnTo>
                      <a:pt x="10" y="14"/>
                    </a:lnTo>
                    <a:lnTo>
                      <a:pt x="12" y="14"/>
                    </a:lnTo>
                    <a:lnTo>
                      <a:pt x="14" y="14"/>
                    </a:lnTo>
                    <a:lnTo>
                      <a:pt x="14" y="16"/>
                    </a:lnTo>
                    <a:lnTo>
                      <a:pt x="16" y="14"/>
                    </a:lnTo>
                    <a:lnTo>
                      <a:pt x="16" y="12"/>
                    </a:lnTo>
                    <a:lnTo>
                      <a:pt x="17" y="12"/>
                    </a:lnTo>
                    <a:lnTo>
                      <a:pt x="19" y="12"/>
                    </a:lnTo>
                    <a:lnTo>
                      <a:pt x="21" y="12"/>
                    </a:lnTo>
                    <a:lnTo>
                      <a:pt x="23" y="10"/>
                    </a:lnTo>
                    <a:lnTo>
                      <a:pt x="23" y="9"/>
                    </a:lnTo>
                    <a:lnTo>
                      <a:pt x="24" y="9"/>
                    </a:lnTo>
                    <a:lnTo>
                      <a:pt x="26" y="5"/>
                    </a:lnTo>
                    <a:lnTo>
                      <a:pt x="26" y="2"/>
                    </a:lnTo>
                    <a:lnTo>
                      <a:pt x="28" y="3"/>
                    </a:lnTo>
                    <a:lnTo>
                      <a:pt x="30" y="2"/>
                    </a:lnTo>
                    <a:lnTo>
                      <a:pt x="35" y="0"/>
                    </a:lnTo>
                    <a:lnTo>
                      <a:pt x="37" y="0"/>
                    </a:lnTo>
                    <a:lnTo>
                      <a:pt x="38" y="2"/>
                    </a:lnTo>
                    <a:lnTo>
                      <a:pt x="40" y="3"/>
                    </a:lnTo>
                    <a:lnTo>
                      <a:pt x="40" y="5"/>
                    </a:lnTo>
                    <a:lnTo>
                      <a:pt x="40" y="9"/>
                    </a:lnTo>
                    <a:lnTo>
                      <a:pt x="38" y="10"/>
                    </a:lnTo>
                    <a:lnTo>
                      <a:pt x="38"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46" name="Freeform 57"/>
              <p:cNvSpPr>
                <a:spLocks/>
              </p:cNvSpPr>
              <p:nvPr/>
            </p:nvSpPr>
            <p:spPr bwMode="auto">
              <a:xfrm>
                <a:off x="6046788" y="3705225"/>
                <a:ext cx="274638" cy="166688"/>
              </a:xfrm>
              <a:custGeom>
                <a:avLst/>
                <a:gdLst>
                  <a:gd name="T0" fmla="*/ 150 w 173"/>
                  <a:gd name="T1" fmla="*/ 22 h 105"/>
                  <a:gd name="T2" fmla="*/ 140 w 173"/>
                  <a:gd name="T3" fmla="*/ 35 h 105"/>
                  <a:gd name="T4" fmla="*/ 136 w 173"/>
                  <a:gd name="T5" fmla="*/ 45 h 105"/>
                  <a:gd name="T6" fmla="*/ 154 w 173"/>
                  <a:gd name="T7" fmla="*/ 40 h 105"/>
                  <a:gd name="T8" fmla="*/ 159 w 173"/>
                  <a:gd name="T9" fmla="*/ 40 h 105"/>
                  <a:gd name="T10" fmla="*/ 170 w 173"/>
                  <a:gd name="T11" fmla="*/ 40 h 105"/>
                  <a:gd name="T12" fmla="*/ 168 w 173"/>
                  <a:gd name="T13" fmla="*/ 45 h 105"/>
                  <a:gd name="T14" fmla="*/ 164 w 173"/>
                  <a:gd name="T15" fmla="*/ 59 h 105"/>
                  <a:gd name="T16" fmla="*/ 152 w 173"/>
                  <a:gd name="T17" fmla="*/ 57 h 105"/>
                  <a:gd name="T18" fmla="*/ 145 w 173"/>
                  <a:gd name="T19" fmla="*/ 73 h 105"/>
                  <a:gd name="T20" fmla="*/ 157 w 173"/>
                  <a:gd name="T21" fmla="*/ 77 h 105"/>
                  <a:gd name="T22" fmla="*/ 149 w 173"/>
                  <a:gd name="T23" fmla="*/ 87 h 105"/>
                  <a:gd name="T24" fmla="*/ 131 w 173"/>
                  <a:gd name="T25" fmla="*/ 87 h 105"/>
                  <a:gd name="T26" fmla="*/ 126 w 173"/>
                  <a:gd name="T27" fmla="*/ 75 h 105"/>
                  <a:gd name="T28" fmla="*/ 115 w 173"/>
                  <a:gd name="T29" fmla="*/ 64 h 105"/>
                  <a:gd name="T30" fmla="*/ 121 w 173"/>
                  <a:gd name="T31" fmla="*/ 80 h 105"/>
                  <a:gd name="T32" fmla="*/ 115 w 173"/>
                  <a:gd name="T33" fmla="*/ 96 h 105"/>
                  <a:gd name="T34" fmla="*/ 105 w 173"/>
                  <a:gd name="T35" fmla="*/ 84 h 105"/>
                  <a:gd name="T36" fmla="*/ 93 w 173"/>
                  <a:gd name="T37" fmla="*/ 82 h 105"/>
                  <a:gd name="T38" fmla="*/ 93 w 173"/>
                  <a:gd name="T39" fmla="*/ 91 h 105"/>
                  <a:gd name="T40" fmla="*/ 82 w 173"/>
                  <a:gd name="T41" fmla="*/ 89 h 105"/>
                  <a:gd name="T42" fmla="*/ 91 w 173"/>
                  <a:gd name="T43" fmla="*/ 103 h 105"/>
                  <a:gd name="T44" fmla="*/ 72 w 173"/>
                  <a:gd name="T45" fmla="*/ 98 h 105"/>
                  <a:gd name="T46" fmla="*/ 61 w 173"/>
                  <a:gd name="T47" fmla="*/ 103 h 105"/>
                  <a:gd name="T48" fmla="*/ 67 w 173"/>
                  <a:gd name="T49" fmla="*/ 87 h 105"/>
                  <a:gd name="T50" fmla="*/ 60 w 173"/>
                  <a:gd name="T51" fmla="*/ 87 h 105"/>
                  <a:gd name="T52" fmla="*/ 47 w 173"/>
                  <a:gd name="T53" fmla="*/ 82 h 105"/>
                  <a:gd name="T54" fmla="*/ 39 w 173"/>
                  <a:gd name="T55" fmla="*/ 96 h 105"/>
                  <a:gd name="T56" fmla="*/ 26 w 173"/>
                  <a:gd name="T57" fmla="*/ 101 h 105"/>
                  <a:gd name="T58" fmla="*/ 9 w 173"/>
                  <a:gd name="T59" fmla="*/ 103 h 105"/>
                  <a:gd name="T60" fmla="*/ 5 w 173"/>
                  <a:gd name="T61" fmla="*/ 94 h 105"/>
                  <a:gd name="T62" fmla="*/ 30 w 173"/>
                  <a:gd name="T63" fmla="*/ 87 h 105"/>
                  <a:gd name="T64" fmla="*/ 28 w 173"/>
                  <a:gd name="T65" fmla="*/ 78 h 105"/>
                  <a:gd name="T66" fmla="*/ 49 w 173"/>
                  <a:gd name="T67" fmla="*/ 70 h 105"/>
                  <a:gd name="T68" fmla="*/ 23 w 173"/>
                  <a:gd name="T69" fmla="*/ 77 h 105"/>
                  <a:gd name="T70" fmla="*/ 9 w 173"/>
                  <a:gd name="T71" fmla="*/ 80 h 105"/>
                  <a:gd name="T72" fmla="*/ 2 w 173"/>
                  <a:gd name="T73" fmla="*/ 80 h 105"/>
                  <a:gd name="T74" fmla="*/ 0 w 173"/>
                  <a:gd name="T75" fmla="*/ 59 h 105"/>
                  <a:gd name="T76" fmla="*/ 14 w 173"/>
                  <a:gd name="T77" fmla="*/ 29 h 105"/>
                  <a:gd name="T78" fmla="*/ 19 w 173"/>
                  <a:gd name="T79" fmla="*/ 14 h 105"/>
                  <a:gd name="T80" fmla="*/ 33 w 173"/>
                  <a:gd name="T81" fmla="*/ 7 h 105"/>
                  <a:gd name="T82" fmla="*/ 53 w 173"/>
                  <a:gd name="T83" fmla="*/ 5 h 105"/>
                  <a:gd name="T84" fmla="*/ 72 w 173"/>
                  <a:gd name="T85" fmla="*/ 16 h 105"/>
                  <a:gd name="T86" fmla="*/ 65 w 173"/>
                  <a:gd name="T87" fmla="*/ 33 h 105"/>
                  <a:gd name="T88" fmla="*/ 63 w 173"/>
                  <a:gd name="T89" fmla="*/ 38 h 105"/>
                  <a:gd name="T90" fmla="*/ 77 w 173"/>
                  <a:gd name="T91" fmla="*/ 26 h 105"/>
                  <a:gd name="T92" fmla="*/ 84 w 173"/>
                  <a:gd name="T93" fmla="*/ 24 h 105"/>
                  <a:gd name="T94" fmla="*/ 81 w 173"/>
                  <a:gd name="T95" fmla="*/ 14 h 105"/>
                  <a:gd name="T96" fmla="*/ 105 w 173"/>
                  <a:gd name="T97" fmla="*/ 5 h 105"/>
                  <a:gd name="T98" fmla="*/ 100 w 173"/>
                  <a:gd name="T99" fmla="*/ 24 h 105"/>
                  <a:gd name="T100" fmla="*/ 114 w 173"/>
                  <a:gd name="T101" fmla="*/ 17 h 105"/>
                  <a:gd name="T102" fmla="*/ 114 w 173"/>
                  <a:gd name="T103" fmla="*/ 10 h 105"/>
                  <a:gd name="T104" fmla="*/ 121 w 173"/>
                  <a:gd name="T105" fmla="*/ 2 h 105"/>
                  <a:gd name="T106" fmla="*/ 129 w 173"/>
                  <a:gd name="T107" fmla="*/ 14 h 105"/>
                  <a:gd name="T108" fmla="*/ 135 w 173"/>
                  <a:gd name="T109" fmla="*/ 1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05">
                    <a:moveTo>
                      <a:pt x="135" y="16"/>
                    </a:moveTo>
                    <a:lnTo>
                      <a:pt x="136" y="19"/>
                    </a:lnTo>
                    <a:lnTo>
                      <a:pt x="138" y="19"/>
                    </a:lnTo>
                    <a:lnTo>
                      <a:pt x="142" y="19"/>
                    </a:lnTo>
                    <a:lnTo>
                      <a:pt x="147" y="26"/>
                    </a:lnTo>
                    <a:lnTo>
                      <a:pt x="149" y="26"/>
                    </a:lnTo>
                    <a:lnTo>
                      <a:pt x="150" y="22"/>
                    </a:lnTo>
                    <a:lnTo>
                      <a:pt x="152" y="21"/>
                    </a:lnTo>
                    <a:lnTo>
                      <a:pt x="157" y="26"/>
                    </a:lnTo>
                    <a:lnTo>
                      <a:pt x="154" y="29"/>
                    </a:lnTo>
                    <a:lnTo>
                      <a:pt x="152" y="29"/>
                    </a:lnTo>
                    <a:lnTo>
                      <a:pt x="149" y="31"/>
                    </a:lnTo>
                    <a:lnTo>
                      <a:pt x="147" y="31"/>
                    </a:lnTo>
                    <a:lnTo>
                      <a:pt x="140" y="35"/>
                    </a:lnTo>
                    <a:lnTo>
                      <a:pt x="138" y="35"/>
                    </a:lnTo>
                    <a:lnTo>
                      <a:pt x="136" y="36"/>
                    </a:lnTo>
                    <a:lnTo>
                      <a:pt x="135" y="40"/>
                    </a:lnTo>
                    <a:lnTo>
                      <a:pt x="133" y="43"/>
                    </a:lnTo>
                    <a:lnTo>
                      <a:pt x="133" y="45"/>
                    </a:lnTo>
                    <a:lnTo>
                      <a:pt x="135" y="45"/>
                    </a:lnTo>
                    <a:lnTo>
                      <a:pt x="136" y="45"/>
                    </a:lnTo>
                    <a:lnTo>
                      <a:pt x="136" y="43"/>
                    </a:lnTo>
                    <a:lnTo>
                      <a:pt x="140" y="38"/>
                    </a:lnTo>
                    <a:lnTo>
                      <a:pt x="142" y="36"/>
                    </a:lnTo>
                    <a:lnTo>
                      <a:pt x="143" y="36"/>
                    </a:lnTo>
                    <a:lnTo>
                      <a:pt x="145" y="36"/>
                    </a:lnTo>
                    <a:lnTo>
                      <a:pt x="147" y="40"/>
                    </a:lnTo>
                    <a:lnTo>
                      <a:pt x="154" y="40"/>
                    </a:lnTo>
                    <a:lnTo>
                      <a:pt x="156" y="40"/>
                    </a:lnTo>
                    <a:lnTo>
                      <a:pt x="156" y="38"/>
                    </a:lnTo>
                    <a:lnTo>
                      <a:pt x="156" y="36"/>
                    </a:lnTo>
                    <a:lnTo>
                      <a:pt x="157" y="36"/>
                    </a:lnTo>
                    <a:lnTo>
                      <a:pt x="161" y="36"/>
                    </a:lnTo>
                    <a:lnTo>
                      <a:pt x="159" y="38"/>
                    </a:lnTo>
                    <a:lnTo>
                      <a:pt x="159" y="40"/>
                    </a:lnTo>
                    <a:lnTo>
                      <a:pt x="161" y="40"/>
                    </a:lnTo>
                    <a:lnTo>
                      <a:pt x="163" y="40"/>
                    </a:lnTo>
                    <a:lnTo>
                      <a:pt x="166" y="38"/>
                    </a:lnTo>
                    <a:lnTo>
                      <a:pt x="170" y="36"/>
                    </a:lnTo>
                    <a:lnTo>
                      <a:pt x="171" y="36"/>
                    </a:lnTo>
                    <a:lnTo>
                      <a:pt x="173" y="38"/>
                    </a:lnTo>
                    <a:lnTo>
                      <a:pt x="170" y="40"/>
                    </a:lnTo>
                    <a:lnTo>
                      <a:pt x="170" y="42"/>
                    </a:lnTo>
                    <a:lnTo>
                      <a:pt x="171" y="43"/>
                    </a:lnTo>
                    <a:lnTo>
                      <a:pt x="173" y="47"/>
                    </a:lnTo>
                    <a:lnTo>
                      <a:pt x="171" y="47"/>
                    </a:lnTo>
                    <a:lnTo>
                      <a:pt x="170" y="49"/>
                    </a:lnTo>
                    <a:lnTo>
                      <a:pt x="168" y="47"/>
                    </a:lnTo>
                    <a:lnTo>
                      <a:pt x="168" y="45"/>
                    </a:lnTo>
                    <a:lnTo>
                      <a:pt x="166" y="43"/>
                    </a:lnTo>
                    <a:lnTo>
                      <a:pt x="164" y="43"/>
                    </a:lnTo>
                    <a:lnTo>
                      <a:pt x="161" y="52"/>
                    </a:lnTo>
                    <a:lnTo>
                      <a:pt x="163" y="54"/>
                    </a:lnTo>
                    <a:lnTo>
                      <a:pt x="166" y="54"/>
                    </a:lnTo>
                    <a:lnTo>
                      <a:pt x="168" y="56"/>
                    </a:lnTo>
                    <a:lnTo>
                      <a:pt x="164" y="59"/>
                    </a:lnTo>
                    <a:lnTo>
                      <a:pt x="164" y="61"/>
                    </a:lnTo>
                    <a:lnTo>
                      <a:pt x="163" y="61"/>
                    </a:lnTo>
                    <a:lnTo>
                      <a:pt x="163" y="59"/>
                    </a:lnTo>
                    <a:lnTo>
                      <a:pt x="161" y="57"/>
                    </a:lnTo>
                    <a:lnTo>
                      <a:pt x="157" y="56"/>
                    </a:lnTo>
                    <a:lnTo>
                      <a:pt x="156" y="56"/>
                    </a:lnTo>
                    <a:lnTo>
                      <a:pt x="152" y="57"/>
                    </a:lnTo>
                    <a:lnTo>
                      <a:pt x="152" y="59"/>
                    </a:lnTo>
                    <a:lnTo>
                      <a:pt x="150" y="64"/>
                    </a:lnTo>
                    <a:lnTo>
                      <a:pt x="150" y="66"/>
                    </a:lnTo>
                    <a:lnTo>
                      <a:pt x="154" y="66"/>
                    </a:lnTo>
                    <a:lnTo>
                      <a:pt x="150" y="70"/>
                    </a:lnTo>
                    <a:lnTo>
                      <a:pt x="145" y="71"/>
                    </a:lnTo>
                    <a:lnTo>
                      <a:pt x="145" y="73"/>
                    </a:lnTo>
                    <a:lnTo>
                      <a:pt x="145" y="75"/>
                    </a:lnTo>
                    <a:lnTo>
                      <a:pt x="147" y="75"/>
                    </a:lnTo>
                    <a:lnTo>
                      <a:pt x="149" y="75"/>
                    </a:lnTo>
                    <a:lnTo>
                      <a:pt x="150" y="75"/>
                    </a:lnTo>
                    <a:lnTo>
                      <a:pt x="152" y="75"/>
                    </a:lnTo>
                    <a:lnTo>
                      <a:pt x="154" y="75"/>
                    </a:lnTo>
                    <a:lnTo>
                      <a:pt x="157" y="77"/>
                    </a:lnTo>
                    <a:lnTo>
                      <a:pt x="161" y="80"/>
                    </a:lnTo>
                    <a:lnTo>
                      <a:pt x="163" y="80"/>
                    </a:lnTo>
                    <a:lnTo>
                      <a:pt x="163" y="82"/>
                    </a:lnTo>
                    <a:lnTo>
                      <a:pt x="161" y="84"/>
                    </a:lnTo>
                    <a:lnTo>
                      <a:pt x="159" y="85"/>
                    </a:lnTo>
                    <a:lnTo>
                      <a:pt x="150" y="87"/>
                    </a:lnTo>
                    <a:lnTo>
                      <a:pt x="149" y="87"/>
                    </a:lnTo>
                    <a:lnTo>
                      <a:pt x="145" y="89"/>
                    </a:lnTo>
                    <a:lnTo>
                      <a:pt x="143" y="91"/>
                    </a:lnTo>
                    <a:lnTo>
                      <a:pt x="142" y="92"/>
                    </a:lnTo>
                    <a:lnTo>
                      <a:pt x="138" y="92"/>
                    </a:lnTo>
                    <a:lnTo>
                      <a:pt x="136" y="91"/>
                    </a:lnTo>
                    <a:lnTo>
                      <a:pt x="135" y="85"/>
                    </a:lnTo>
                    <a:lnTo>
                      <a:pt x="131" y="87"/>
                    </a:lnTo>
                    <a:lnTo>
                      <a:pt x="129" y="84"/>
                    </a:lnTo>
                    <a:lnTo>
                      <a:pt x="129" y="80"/>
                    </a:lnTo>
                    <a:lnTo>
                      <a:pt x="128" y="80"/>
                    </a:lnTo>
                    <a:lnTo>
                      <a:pt x="126" y="78"/>
                    </a:lnTo>
                    <a:lnTo>
                      <a:pt x="124" y="77"/>
                    </a:lnTo>
                    <a:lnTo>
                      <a:pt x="124" y="75"/>
                    </a:lnTo>
                    <a:lnTo>
                      <a:pt x="126" y="75"/>
                    </a:lnTo>
                    <a:lnTo>
                      <a:pt x="124" y="73"/>
                    </a:lnTo>
                    <a:lnTo>
                      <a:pt x="124" y="71"/>
                    </a:lnTo>
                    <a:lnTo>
                      <a:pt x="121" y="71"/>
                    </a:lnTo>
                    <a:lnTo>
                      <a:pt x="121" y="70"/>
                    </a:lnTo>
                    <a:lnTo>
                      <a:pt x="119" y="70"/>
                    </a:lnTo>
                    <a:lnTo>
                      <a:pt x="117" y="66"/>
                    </a:lnTo>
                    <a:lnTo>
                      <a:pt x="115" y="64"/>
                    </a:lnTo>
                    <a:lnTo>
                      <a:pt x="114" y="64"/>
                    </a:lnTo>
                    <a:lnTo>
                      <a:pt x="114" y="66"/>
                    </a:lnTo>
                    <a:lnTo>
                      <a:pt x="115" y="66"/>
                    </a:lnTo>
                    <a:lnTo>
                      <a:pt x="115" y="70"/>
                    </a:lnTo>
                    <a:lnTo>
                      <a:pt x="121" y="77"/>
                    </a:lnTo>
                    <a:lnTo>
                      <a:pt x="121" y="78"/>
                    </a:lnTo>
                    <a:lnTo>
                      <a:pt x="121" y="80"/>
                    </a:lnTo>
                    <a:lnTo>
                      <a:pt x="122" y="84"/>
                    </a:lnTo>
                    <a:lnTo>
                      <a:pt x="124" y="85"/>
                    </a:lnTo>
                    <a:lnTo>
                      <a:pt x="124" y="87"/>
                    </a:lnTo>
                    <a:lnTo>
                      <a:pt x="124" y="89"/>
                    </a:lnTo>
                    <a:lnTo>
                      <a:pt x="122" y="91"/>
                    </a:lnTo>
                    <a:lnTo>
                      <a:pt x="119" y="94"/>
                    </a:lnTo>
                    <a:lnTo>
                      <a:pt x="115" y="96"/>
                    </a:lnTo>
                    <a:lnTo>
                      <a:pt x="112" y="96"/>
                    </a:lnTo>
                    <a:lnTo>
                      <a:pt x="108" y="92"/>
                    </a:lnTo>
                    <a:lnTo>
                      <a:pt x="107" y="92"/>
                    </a:lnTo>
                    <a:lnTo>
                      <a:pt x="105" y="94"/>
                    </a:lnTo>
                    <a:lnTo>
                      <a:pt x="103" y="89"/>
                    </a:lnTo>
                    <a:lnTo>
                      <a:pt x="103" y="87"/>
                    </a:lnTo>
                    <a:lnTo>
                      <a:pt x="105" y="84"/>
                    </a:lnTo>
                    <a:lnTo>
                      <a:pt x="101" y="80"/>
                    </a:lnTo>
                    <a:lnTo>
                      <a:pt x="100" y="80"/>
                    </a:lnTo>
                    <a:lnTo>
                      <a:pt x="98" y="78"/>
                    </a:lnTo>
                    <a:lnTo>
                      <a:pt x="96" y="78"/>
                    </a:lnTo>
                    <a:lnTo>
                      <a:pt x="95" y="78"/>
                    </a:lnTo>
                    <a:lnTo>
                      <a:pt x="93" y="80"/>
                    </a:lnTo>
                    <a:lnTo>
                      <a:pt x="93" y="82"/>
                    </a:lnTo>
                    <a:lnTo>
                      <a:pt x="96" y="84"/>
                    </a:lnTo>
                    <a:lnTo>
                      <a:pt x="98" y="84"/>
                    </a:lnTo>
                    <a:lnTo>
                      <a:pt x="98" y="87"/>
                    </a:lnTo>
                    <a:lnTo>
                      <a:pt x="98" y="89"/>
                    </a:lnTo>
                    <a:lnTo>
                      <a:pt x="98" y="91"/>
                    </a:lnTo>
                    <a:lnTo>
                      <a:pt x="96" y="91"/>
                    </a:lnTo>
                    <a:lnTo>
                      <a:pt x="93" y="91"/>
                    </a:lnTo>
                    <a:lnTo>
                      <a:pt x="89" y="91"/>
                    </a:lnTo>
                    <a:lnTo>
                      <a:pt x="88" y="89"/>
                    </a:lnTo>
                    <a:lnTo>
                      <a:pt x="86" y="87"/>
                    </a:lnTo>
                    <a:lnTo>
                      <a:pt x="84" y="85"/>
                    </a:lnTo>
                    <a:lnTo>
                      <a:pt x="82" y="84"/>
                    </a:lnTo>
                    <a:lnTo>
                      <a:pt x="81" y="85"/>
                    </a:lnTo>
                    <a:lnTo>
                      <a:pt x="82" y="89"/>
                    </a:lnTo>
                    <a:lnTo>
                      <a:pt x="84" y="91"/>
                    </a:lnTo>
                    <a:lnTo>
                      <a:pt x="86" y="92"/>
                    </a:lnTo>
                    <a:lnTo>
                      <a:pt x="88" y="92"/>
                    </a:lnTo>
                    <a:lnTo>
                      <a:pt x="93" y="96"/>
                    </a:lnTo>
                    <a:lnTo>
                      <a:pt x="95" y="101"/>
                    </a:lnTo>
                    <a:lnTo>
                      <a:pt x="95" y="103"/>
                    </a:lnTo>
                    <a:lnTo>
                      <a:pt x="91" y="103"/>
                    </a:lnTo>
                    <a:lnTo>
                      <a:pt x="89" y="103"/>
                    </a:lnTo>
                    <a:lnTo>
                      <a:pt x="86" y="101"/>
                    </a:lnTo>
                    <a:lnTo>
                      <a:pt x="79" y="99"/>
                    </a:lnTo>
                    <a:lnTo>
                      <a:pt x="77" y="99"/>
                    </a:lnTo>
                    <a:lnTo>
                      <a:pt x="77" y="98"/>
                    </a:lnTo>
                    <a:lnTo>
                      <a:pt x="75" y="98"/>
                    </a:lnTo>
                    <a:lnTo>
                      <a:pt x="72" y="98"/>
                    </a:lnTo>
                    <a:lnTo>
                      <a:pt x="72" y="99"/>
                    </a:lnTo>
                    <a:lnTo>
                      <a:pt x="70" y="99"/>
                    </a:lnTo>
                    <a:lnTo>
                      <a:pt x="72" y="101"/>
                    </a:lnTo>
                    <a:lnTo>
                      <a:pt x="70" y="101"/>
                    </a:lnTo>
                    <a:lnTo>
                      <a:pt x="70" y="103"/>
                    </a:lnTo>
                    <a:lnTo>
                      <a:pt x="67" y="105"/>
                    </a:lnTo>
                    <a:lnTo>
                      <a:pt x="61" y="103"/>
                    </a:lnTo>
                    <a:lnTo>
                      <a:pt x="61" y="99"/>
                    </a:lnTo>
                    <a:lnTo>
                      <a:pt x="65" y="98"/>
                    </a:lnTo>
                    <a:lnTo>
                      <a:pt x="65" y="92"/>
                    </a:lnTo>
                    <a:lnTo>
                      <a:pt x="61" y="92"/>
                    </a:lnTo>
                    <a:lnTo>
                      <a:pt x="63" y="91"/>
                    </a:lnTo>
                    <a:lnTo>
                      <a:pt x="67" y="89"/>
                    </a:lnTo>
                    <a:lnTo>
                      <a:pt x="67" y="87"/>
                    </a:lnTo>
                    <a:lnTo>
                      <a:pt x="70" y="87"/>
                    </a:lnTo>
                    <a:lnTo>
                      <a:pt x="75" y="85"/>
                    </a:lnTo>
                    <a:lnTo>
                      <a:pt x="75" y="84"/>
                    </a:lnTo>
                    <a:lnTo>
                      <a:pt x="74" y="82"/>
                    </a:lnTo>
                    <a:lnTo>
                      <a:pt x="72" y="82"/>
                    </a:lnTo>
                    <a:lnTo>
                      <a:pt x="72" y="84"/>
                    </a:lnTo>
                    <a:lnTo>
                      <a:pt x="60" y="87"/>
                    </a:lnTo>
                    <a:lnTo>
                      <a:pt x="58" y="89"/>
                    </a:lnTo>
                    <a:lnTo>
                      <a:pt x="56" y="89"/>
                    </a:lnTo>
                    <a:lnTo>
                      <a:pt x="56" y="87"/>
                    </a:lnTo>
                    <a:lnTo>
                      <a:pt x="56" y="84"/>
                    </a:lnTo>
                    <a:lnTo>
                      <a:pt x="54" y="84"/>
                    </a:lnTo>
                    <a:lnTo>
                      <a:pt x="51" y="82"/>
                    </a:lnTo>
                    <a:lnTo>
                      <a:pt x="47" y="82"/>
                    </a:lnTo>
                    <a:lnTo>
                      <a:pt x="47" y="84"/>
                    </a:lnTo>
                    <a:lnTo>
                      <a:pt x="51" y="87"/>
                    </a:lnTo>
                    <a:lnTo>
                      <a:pt x="49" y="94"/>
                    </a:lnTo>
                    <a:lnTo>
                      <a:pt x="47" y="96"/>
                    </a:lnTo>
                    <a:lnTo>
                      <a:pt x="44" y="98"/>
                    </a:lnTo>
                    <a:lnTo>
                      <a:pt x="42" y="98"/>
                    </a:lnTo>
                    <a:lnTo>
                      <a:pt x="39" y="96"/>
                    </a:lnTo>
                    <a:lnTo>
                      <a:pt x="37" y="96"/>
                    </a:lnTo>
                    <a:lnTo>
                      <a:pt x="33" y="98"/>
                    </a:lnTo>
                    <a:lnTo>
                      <a:pt x="33" y="99"/>
                    </a:lnTo>
                    <a:lnTo>
                      <a:pt x="35" y="99"/>
                    </a:lnTo>
                    <a:lnTo>
                      <a:pt x="33" y="101"/>
                    </a:lnTo>
                    <a:lnTo>
                      <a:pt x="32" y="103"/>
                    </a:lnTo>
                    <a:lnTo>
                      <a:pt x="26" y="101"/>
                    </a:lnTo>
                    <a:lnTo>
                      <a:pt x="26" y="99"/>
                    </a:lnTo>
                    <a:lnTo>
                      <a:pt x="23" y="99"/>
                    </a:lnTo>
                    <a:lnTo>
                      <a:pt x="18" y="101"/>
                    </a:lnTo>
                    <a:lnTo>
                      <a:pt x="14" y="103"/>
                    </a:lnTo>
                    <a:lnTo>
                      <a:pt x="12" y="103"/>
                    </a:lnTo>
                    <a:lnTo>
                      <a:pt x="11" y="103"/>
                    </a:lnTo>
                    <a:lnTo>
                      <a:pt x="9" y="103"/>
                    </a:lnTo>
                    <a:lnTo>
                      <a:pt x="9" y="101"/>
                    </a:lnTo>
                    <a:lnTo>
                      <a:pt x="9" y="99"/>
                    </a:lnTo>
                    <a:lnTo>
                      <a:pt x="7" y="99"/>
                    </a:lnTo>
                    <a:lnTo>
                      <a:pt x="5" y="99"/>
                    </a:lnTo>
                    <a:lnTo>
                      <a:pt x="4" y="99"/>
                    </a:lnTo>
                    <a:lnTo>
                      <a:pt x="2" y="98"/>
                    </a:lnTo>
                    <a:lnTo>
                      <a:pt x="5" y="94"/>
                    </a:lnTo>
                    <a:lnTo>
                      <a:pt x="12" y="91"/>
                    </a:lnTo>
                    <a:lnTo>
                      <a:pt x="14" y="91"/>
                    </a:lnTo>
                    <a:lnTo>
                      <a:pt x="16" y="91"/>
                    </a:lnTo>
                    <a:lnTo>
                      <a:pt x="19" y="89"/>
                    </a:lnTo>
                    <a:lnTo>
                      <a:pt x="25" y="89"/>
                    </a:lnTo>
                    <a:lnTo>
                      <a:pt x="28" y="89"/>
                    </a:lnTo>
                    <a:lnTo>
                      <a:pt x="30" y="87"/>
                    </a:lnTo>
                    <a:lnTo>
                      <a:pt x="32" y="87"/>
                    </a:lnTo>
                    <a:lnTo>
                      <a:pt x="32" y="85"/>
                    </a:lnTo>
                    <a:lnTo>
                      <a:pt x="30" y="84"/>
                    </a:lnTo>
                    <a:lnTo>
                      <a:pt x="28" y="84"/>
                    </a:lnTo>
                    <a:lnTo>
                      <a:pt x="25" y="84"/>
                    </a:lnTo>
                    <a:lnTo>
                      <a:pt x="25" y="82"/>
                    </a:lnTo>
                    <a:lnTo>
                      <a:pt x="28" y="78"/>
                    </a:lnTo>
                    <a:lnTo>
                      <a:pt x="35" y="73"/>
                    </a:lnTo>
                    <a:lnTo>
                      <a:pt x="39" y="73"/>
                    </a:lnTo>
                    <a:lnTo>
                      <a:pt x="40" y="75"/>
                    </a:lnTo>
                    <a:lnTo>
                      <a:pt x="44" y="73"/>
                    </a:lnTo>
                    <a:lnTo>
                      <a:pt x="47" y="73"/>
                    </a:lnTo>
                    <a:lnTo>
                      <a:pt x="47" y="71"/>
                    </a:lnTo>
                    <a:lnTo>
                      <a:pt x="49" y="70"/>
                    </a:lnTo>
                    <a:lnTo>
                      <a:pt x="47" y="70"/>
                    </a:lnTo>
                    <a:lnTo>
                      <a:pt x="46" y="70"/>
                    </a:lnTo>
                    <a:lnTo>
                      <a:pt x="42" y="71"/>
                    </a:lnTo>
                    <a:lnTo>
                      <a:pt x="32" y="71"/>
                    </a:lnTo>
                    <a:lnTo>
                      <a:pt x="32" y="73"/>
                    </a:lnTo>
                    <a:lnTo>
                      <a:pt x="26" y="75"/>
                    </a:lnTo>
                    <a:lnTo>
                      <a:pt x="23" y="77"/>
                    </a:lnTo>
                    <a:lnTo>
                      <a:pt x="21" y="78"/>
                    </a:lnTo>
                    <a:lnTo>
                      <a:pt x="18" y="78"/>
                    </a:lnTo>
                    <a:lnTo>
                      <a:pt x="16" y="78"/>
                    </a:lnTo>
                    <a:lnTo>
                      <a:pt x="16" y="77"/>
                    </a:lnTo>
                    <a:lnTo>
                      <a:pt x="14" y="77"/>
                    </a:lnTo>
                    <a:lnTo>
                      <a:pt x="11" y="78"/>
                    </a:lnTo>
                    <a:lnTo>
                      <a:pt x="9" y="80"/>
                    </a:lnTo>
                    <a:lnTo>
                      <a:pt x="7" y="80"/>
                    </a:lnTo>
                    <a:lnTo>
                      <a:pt x="7" y="82"/>
                    </a:lnTo>
                    <a:lnTo>
                      <a:pt x="4" y="82"/>
                    </a:lnTo>
                    <a:lnTo>
                      <a:pt x="2" y="82"/>
                    </a:lnTo>
                    <a:lnTo>
                      <a:pt x="0" y="82"/>
                    </a:lnTo>
                    <a:lnTo>
                      <a:pt x="2" y="82"/>
                    </a:lnTo>
                    <a:lnTo>
                      <a:pt x="2" y="80"/>
                    </a:lnTo>
                    <a:lnTo>
                      <a:pt x="4" y="77"/>
                    </a:lnTo>
                    <a:lnTo>
                      <a:pt x="5" y="75"/>
                    </a:lnTo>
                    <a:lnTo>
                      <a:pt x="5" y="68"/>
                    </a:lnTo>
                    <a:lnTo>
                      <a:pt x="4" y="66"/>
                    </a:lnTo>
                    <a:lnTo>
                      <a:pt x="2" y="63"/>
                    </a:lnTo>
                    <a:lnTo>
                      <a:pt x="0" y="61"/>
                    </a:lnTo>
                    <a:lnTo>
                      <a:pt x="0" y="59"/>
                    </a:lnTo>
                    <a:lnTo>
                      <a:pt x="4" y="56"/>
                    </a:lnTo>
                    <a:lnTo>
                      <a:pt x="5" y="52"/>
                    </a:lnTo>
                    <a:lnTo>
                      <a:pt x="12" y="42"/>
                    </a:lnTo>
                    <a:lnTo>
                      <a:pt x="12" y="40"/>
                    </a:lnTo>
                    <a:lnTo>
                      <a:pt x="14" y="35"/>
                    </a:lnTo>
                    <a:lnTo>
                      <a:pt x="14" y="31"/>
                    </a:lnTo>
                    <a:lnTo>
                      <a:pt x="14" y="29"/>
                    </a:lnTo>
                    <a:lnTo>
                      <a:pt x="12" y="26"/>
                    </a:lnTo>
                    <a:lnTo>
                      <a:pt x="11" y="26"/>
                    </a:lnTo>
                    <a:lnTo>
                      <a:pt x="9" y="24"/>
                    </a:lnTo>
                    <a:lnTo>
                      <a:pt x="7" y="22"/>
                    </a:lnTo>
                    <a:lnTo>
                      <a:pt x="7" y="21"/>
                    </a:lnTo>
                    <a:lnTo>
                      <a:pt x="11" y="21"/>
                    </a:lnTo>
                    <a:lnTo>
                      <a:pt x="19" y="14"/>
                    </a:lnTo>
                    <a:lnTo>
                      <a:pt x="19" y="12"/>
                    </a:lnTo>
                    <a:lnTo>
                      <a:pt x="21" y="12"/>
                    </a:lnTo>
                    <a:lnTo>
                      <a:pt x="23" y="10"/>
                    </a:lnTo>
                    <a:lnTo>
                      <a:pt x="30" y="5"/>
                    </a:lnTo>
                    <a:lnTo>
                      <a:pt x="32" y="5"/>
                    </a:lnTo>
                    <a:lnTo>
                      <a:pt x="32" y="7"/>
                    </a:lnTo>
                    <a:lnTo>
                      <a:pt x="33" y="7"/>
                    </a:lnTo>
                    <a:lnTo>
                      <a:pt x="37" y="7"/>
                    </a:lnTo>
                    <a:lnTo>
                      <a:pt x="40" y="3"/>
                    </a:lnTo>
                    <a:lnTo>
                      <a:pt x="40" y="5"/>
                    </a:lnTo>
                    <a:lnTo>
                      <a:pt x="42" y="5"/>
                    </a:lnTo>
                    <a:lnTo>
                      <a:pt x="46" y="5"/>
                    </a:lnTo>
                    <a:lnTo>
                      <a:pt x="47" y="5"/>
                    </a:lnTo>
                    <a:lnTo>
                      <a:pt x="53" y="5"/>
                    </a:lnTo>
                    <a:lnTo>
                      <a:pt x="61" y="5"/>
                    </a:lnTo>
                    <a:lnTo>
                      <a:pt x="63" y="7"/>
                    </a:lnTo>
                    <a:lnTo>
                      <a:pt x="67" y="12"/>
                    </a:lnTo>
                    <a:lnTo>
                      <a:pt x="68" y="12"/>
                    </a:lnTo>
                    <a:lnTo>
                      <a:pt x="70" y="12"/>
                    </a:lnTo>
                    <a:lnTo>
                      <a:pt x="72" y="14"/>
                    </a:lnTo>
                    <a:lnTo>
                      <a:pt x="72" y="16"/>
                    </a:lnTo>
                    <a:lnTo>
                      <a:pt x="68" y="19"/>
                    </a:lnTo>
                    <a:lnTo>
                      <a:pt x="65" y="24"/>
                    </a:lnTo>
                    <a:lnTo>
                      <a:pt x="65" y="26"/>
                    </a:lnTo>
                    <a:lnTo>
                      <a:pt x="67" y="28"/>
                    </a:lnTo>
                    <a:lnTo>
                      <a:pt x="67" y="29"/>
                    </a:lnTo>
                    <a:lnTo>
                      <a:pt x="65" y="31"/>
                    </a:lnTo>
                    <a:lnTo>
                      <a:pt x="65" y="33"/>
                    </a:lnTo>
                    <a:lnTo>
                      <a:pt x="61" y="38"/>
                    </a:lnTo>
                    <a:lnTo>
                      <a:pt x="61" y="40"/>
                    </a:lnTo>
                    <a:lnTo>
                      <a:pt x="61" y="50"/>
                    </a:lnTo>
                    <a:lnTo>
                      <a:pt x="63" y="50"/>
                    </a:lnTo>
                    <a:lnTo>
                      <a:pt x="63" y="49"/>
                    </a:lnTo>
                    <a:lnTo>
                      <a:pt x="65" y="43"/>
                    </a:lnTo>
                    <a:lnTo>
                      <a:pt x="63" y="38"/>
                    </a:lnTo>
                    <a:lnTo>
                      <a:pt x="67" y="33"/>
                    </a:lnTo>
                    <a:lnTo>
                      <a:pt x="70" y="29"/>
                    </a:lnTo>
                    <a:lnTo>
                      <a:pt x="72" y="29"/>
                    </a:lnTo>
                    <a:lnTo>
                      <a:pt x="74" y="28"/>
                    </a:lnTo>
                    <a:lnTo>
                      <a:pt x="75" y="28"/>
                    </a:lnTo>
                    <a:lnTo>
                      <a:pt x="77" y="28"/>
                    </a:lnTo>
                    <a:lnTo>
                      <a:pt x="77" y="26"/>
                    </a:lnTo>
                    <a:lnTo>
                      <a:pt x="77" y="24"/>
                    </a:lnTo>
                    <a:lnTo>
                      <a:pt x="77" y="22"/>
                    </a:lnTo>
                    <a:lnTo>
                      <a:pt x="75" y="21"/>
                    </a:lnTo>
                    <a:lnTo>
                      <a:pt x="77" y="21"/>
                    </a:lnTo>
                    <a:lnTo>
                      <a:pt x="77" y="19"/>
                    </a:lnTo>
                    <a:lnTo>
                      <a:pt x="79" y="19"/>
                    </a:lnTo>
                    <a:lnTo>
                      <a:pt x="84" y="24"/>
                    </a:lnTo>
                    <a:lnTo>
                      <a:pt x="86" y="26"/>
                    </a:lnTo>
                    <a:lnTo>
                      <a:pt x="88" y="28"/>
                    </a:lnTo>
                    <a:lnTo>
                      <a:pt x="89" y="26"/>
                    </a:lnTo>
                    <a:lnTo>
                      <a:pt x="89" y="24"/>
                    </a:lnTo>
                    <a:lnTo>
                      <a:pt x="84" y="17"/>
                    </a:lnTo>
                    <a:lnTo>
                      <a:pt x="82" y="14"/>
                    </a:lnTo>
                    <a:lnTo>
                      <a:pt x="81" y="14"/>
                    </a:lnTo>
                    <a:lnTo>
                      <a:pt x="79" y="14"/>
                    </a:lnTo>
                    <a:lnTo>
                      <a:pt x="79" y="12"/>
                    </a:lnTo>
                    <a:lnTo>
                      <a:pt x="86" y="2"/>
                    </a:lnTo>
                    <a:lnTo>
                      <a:pt x="95" y="0"/>
                    </a:lnTo>
                    <a:lnTo>
                      <a:pt x="100" y="0"/>
                    </a:lnTo>
                    <a:lnTo>
                      <a:pt x="101" y="2"/>
                    </a:lnTo>
                    <a:lnTo>
                      <a:pt x="105" y="5"/>
                    </a:lnTo>
                    <a:lnTo>
                      <a:pt x="105" y="12"/>
                    </a:lnTo>
                    <a:lnTo>
                      <a:pt x="103" y="17"/>
                    </a:lnTo>
                    <a:lnTo>
                      <a:pt x="101" y="19"/>
                    </a:lnTo>
                    <a:lnTo>
                      <a:pt x="100" y="22"/>
                    </a:lnTo>
                    <a:lnTo>
                      <a:pt x="98" y="22"/>
                    </a:lnTo>
                    <a:lnTo>
                      <a:pt x="98" y="24"/>
                    </a:lnTo>
                    <a:lnTo>
                      <a:pt x="100" y="24"/>
                    </a:lnTo>
                    <a:lnTo>
                      <a:pt x="101" y="24"/>
                    </a:lnTo>
                    <a:lnTo>
                      <a:pt x="105" y="22"/>
                    </a:lnTo>
                    <a:lnTo>
                      <a:pt x="108" y="19"/>
                    </a:lnTo>
                    <a:lnTo>
                      <a:pt x="108" y="17"/>
                    </a:lnTo>
                    <a:lnTo>
                      <a:pt x="110" y="14"/>
                    </a:lnTo>
                    <a:lnTo>
                      <a:pt x="112" y="16"/>
                    </a:lnTo>
                    <a:lnTo>
                      <a:pt x="114" y="17"/>
                    </a:lnTo>
                    <a:lnTo>
                      <a:pt x="114" y="21"/>
                    </a:lnTo>
                    <a:lnTo>
                      <a:pt x="115" y="22"/>
                    </a:lnTo>
                    <a:lnTo>
                      <a:pt x="117" y="21"/>
                    </a:lnTo>
                    <a:lnTo>
                      <a:pt x="119" y="19"/>
                    </a:lnTo>
                    <a:lnTo>
                      <a:pt x="115" y="16"/>
                    </a:lnTo>
                    <a:lnTo>
                      <a:pt x="114" y="12"/>
                    </a:lnTo>
                    <a:lnTo>
                      <a:pt x="114" y="10"/>
                    </a:lnTo>
                    <a:lnTo>
                      <a:pt x="114" y="7"/>
                    </a:lnTo>
                    <a:lnTo>
                      <a:pt x="114" y="5"/>
                    </a:lnTo>
                    <a:lnTo>
                      <a:pt x="114" y="3"/>
                    </a:lnTo>
                    <a:lnTo>
                      <a:pt x="117" y="2"/>
                    </a:lnTo>
                    <a:lnTo>
                      <a:pt x="117" y="0"/>
                    </a:lnTo>
                    <a:lnTo>
                      <a:pt x="119" y="2"/>
                    </a:lnTo>
                    <a:lnTo>
                      <a:pt x="121" y="2"/>
                    </a:lnTo>
                    <a:lnTo>
                      <a:pt x="121" y="3"/>
                    </a:lnTo>
                    <a:lnTo>
                      <a:pt x="124" y="17"/>
                    </a:lnTo>
                    <a:lnTo>
                      <a:pt x="126" y="17"/>
                    </a:lnTo>
                    <a:lnTo>
                      <a:pt x="129" y="24"/>
                    </a:lnTo>
                    <a:lnTo>
                      <a:pt x="131" y="26"/>
                    </a:lnTo>
                    <a:lnTo>
                      <a:pt x="129" y="16"/>
                    </a:lnTo>
                    <a:lnTo>
                      <a:pt x="129" y="14"/>
                    </a:lnTo>
                    <a:lnTo>
                      <a:pt x="129" y="10"/>
                    </a:lnTo>
                    <a:lnTo>
                      <a:pt x="129" y="7"/>
                    </a:lnTo>
                    <a:lnTo>
                      <a:pt x="129" y="5"/>
                    </a:lnTo>
                    <a:lnTo>
                      <a:pt x="131" y="5"/>
                    </a:lnTo>
                    <a:lnTo>
                      <a:pt x="133" y="7"/>
                    </a:lnTo>
                    <a:lnTo>
                      <a:pt x="133" y="9"/>
                    </a:lnTo>
                    <a:lnTo>
                      <a:pt x="135"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47" name="Freeform 58"/>
              <p:cNvSpPr>
                <a:spLocks/>
              </p:cNvSpPr>
              <p:nvPr/>
            </p:nvSpPr>
            <p:spPr bwMode="auto">
              <a:xfrm>
                <a:off x="7645401" y="4468813"/>
                <a:ext cx="152400" cy="196850"/>
              </a:xfrm>
              <a:custGeom>
                <a:avLst/>
                <a:gdLst>
                  <a:gd name="T0" fmla="*/ 72 w 96"/>
                  <a:gd name="T1" fmla="*/ 32 h 124"/>
                  <a:gd name="T2" fmla="*/ 61 w 96"/>
                  <a:gd name="T3" fmla="*/ 39 h 124"/>
                  <a:gd name="T4" fmla="*/ 56 w 96"/>
                  <a:gd name="T5" fmla="*/ 49 h 124"/>
                  <a:gd name="T6" fmla="*/ 60 w 96"/>
                  <a:gd name="T7" fmla="*/ 46 h 124"/>
                  <a:gd name="T8" fmla="*/ 67 w 96"/>
                  <a:gd name="T9" fmla="*/ 41 h 124"/>
                  <a:gd name="T10" fmla="*/ 75 w 96"/>
                  <a:gd name="T11" fmla="*/ 37 h 124"/>
                  <a:gd name="T12" fmla="*/ 89 w 96"/>
                  <a:gd name="T13" fmla="*/ 53 h 124"/>
                  <a:gd name="T14" fmla="*/ 95 w 96"/>
                  <a:gd name="T15" fmla="*/ 60 h 124"/>
                  <a:gd name="T16" fmla="*/ 93 w 96"/>
                  <a:gd name="T17" fmla="*/ 72 h 124"/>
                  <a:gd name="T18" fmla="*/ 79 w 96"/>
                  <a:gd name="T19" fmla="*/ 67 h 124"/>
                  <a:gd name="T20" fmla="*/ 77 w 96"/>
                  <a:gd name="T21" fmla="*/ 70 h 124"/>
                  <a:gd name="T22" fmla="*/ 84 w 96"/>
                  <a:gd name="T23" fmla="*/ 81 h 124"/>
                  <a:gd name="T24" fmla="*/ 68 w 96"/>
                  <a:gd name="T25" fmla="*/ 83 h 124"/>
                  <a:gd name="T26" fmla="*/ 63 w 96"/>
                  <a:gd name="T27" fmla="*/ 74 h 124"/>
                  <a:gd name="T28" fmla="*/ 56 w 96"/>
                  <a:gd name="T29" fmla="*/ 63 h 124"/>
                  <a:gd name="T30" fmla="*/ 53 w 96"/>
                  <a:gd name="T31" fmla="*/ 60 h 124"/>
                  <a:gd name="T32" fmla="*/ 56 w 96"/>
                  <a:gd name="T33" fmla="*/ 67 h 124"/>
                  <a:gd name="T34" fmla="*/ 60 w 96"/>
                  <a:gd name="T35" fmla="*/ 77 h 124"/>
                  <a:gd name="T36" fmla="*/ 67 w 96"/>
                  <a:gd name="T37" fmla="*/ 88 h 124"/>
                  <a:gd name="T38" fmla="*/ 75 w 96"/>
                  <a:gd name="T39" fmla="*/ 88 h 124"/>
                  <a:gd name="T40" fmla="*/ 81 w 96"/>
                  <a:gd name="T41" fmla="*/ 89 h 124"/>
                  <a:gd name="T42" fmla="*/ 82 w 96"/>
                  <a:gd name="T43" fmla="*/ 93 h 124"/>
                  <a:gd name="T44" fmla="*/ 81 w 96"/>
                  <a:gd name="T45" fmla="*/ 107 h 124"/>
                  <a:gd name="T46" fmla="*/ 75 w 96"/>
                  <a:gd name="T47" fmla="*/ 123 h 124"/>
                  <a:gd name="T48" fmla="*/ 63 w 96"/>
                  <a:gd name="T49" fmla="*/ 121 h 124"/>
                  <a:gd name="T50" fmla="*/ 60 w 96"/>
                  <a:gd name="T51" fmla="*/ 114 h 124"/>
                  <a:gd name="T52" fmla="*/ 49 w 96"/>
                  <a:gd name="T53" fmla="*/ 96 h 124"/>
                  <a:gd name="T54" fmla="*/ 44 w 96"/>
                  <a:gd name="T55" fmla="*/ 84 h 124"/>
                  <a:gd name="T56" fmla="*/ 37 w 96"/>
                  <a:gd name="T57" fmla="*/ 81 h 124"/>
                  <a:gd name="T58" fmla="*/ 35 w 96"/>
                  <a:gd name="T59" fmla="*/ 84 h 124"/>
                  <a:gd name="T60" fmla="*/ 41 w 96"/>
                  <a:gd name="T61" fmla="*/ 91 h 124"/>
                  <a:gd name="T62" fmla="*/ 44 w 96"/>
                  <a:gd name="T63" fmla="*/ 95 h 124"/>
                  <a:gd name="T64" fmla="*/ 39 w 96"/>
                  <a:gd name="T65" fmla="*/ 95 h 124"/>
                  <a:gd name="T66" fmla="*/ 35 w 96"/>
                  <a:gd name="T67" fmla="*/ 100 h 124"/>
                  <a:gd name="T68" fmla="*/ 35 w 96"/>
                  <a:gd name="T69" fmla="*/ 107 h 124"/>
                  <a:gd name="T70" fmla="*/ 30 w 96"/>
                  <a:gd name="T71" fmla="*/ 110 h 124"/>
                  <a:gd name="T72" fmla="*/ 25 w 96"/>
                  <a:gd name="T73" fmla="*/ 110 h 124"/>
                  <a:gd name="T74" fmla="*/ 23 w 96"/>
                  <a:gd name="T75" fmla="*/ 114 h 124"/>
                  <a:gd name="T76" fmla="*/ 18 w 96"/>
                  <a:gd name="T77" fmla="*/ 110 h 124"/>
                  <a:gd name="T78" fmla="*/ 13 w 96"/>
                  <a:gd name="T79" fmla="*/ 103 h 124"/>
                  <a:gd name="T80" fmla="*/ 13 w 96"/>
                  <a:gd name="T81" fmla="*/ 96 h 124"/>
                  <a:gd name="T82" fmla="*/ 11 w 96"/>
                  <a:gd name="T83" fmla="*/ 88 h 124"/>
                  <a:gd name="T84" fmla="*/ 11 w 96"/>
                  <a:gd name="T85" fmla="*/ 77 h 124"/>
                  <a:gd name="T86" fmla="*/ 6 w 96"/>
                  <a:gd name="T87" fmla="*/ 72 h 124"/>
                  <a:gd name="T88" fmla="*/ 7 w 96"/>
                  <a:gd name="T89" fmla="*/ 55 h 124"/>
                  <a:gd name="T90" fmla="*/ 4 w 96"/>
                  <a:gd name="T91" fmla="*/ 42 h 124"/>
                  <a:gd name="T92" fmla="*/ 2 w 96"/>
                  <a:gd name="T93" fmla="*/ 34 h 124"/>
                  <a:gd name="T94" fmla="*/ 6 w 96"/>
                  <a:gd name="T95" fmla="*/ 20 h 124"/>
                  <a:gd name="T96" fmla="*/ 11 w 96"/>
                  <a:gd name="T97" fmla="*/ 14 h 124"/>
                  <a:gd name="T98" fmla="*/ 20 w 96"/>
                  <a:gd name="T99" fmla="*/ 13 h 124"/>
                  <a:gd name="T100" fmla="*/ 28 w 96"/>
                  <a:gd name="T101" fmla="*/ 0 h 124"/>
                  <a:gd name="T102" fmla="*/ 30 w 96"/>
                  <a:gd name="T103" fmla="*/ 7 h 124"/>
                  <a:gd name="T104" fmla="*/ 34 w 96"/>
                  <a:gd name="T105" fmla="*/ 16 h 124"/>
                  <a:gd name="T106" fmla="*/ 39 w 96"/>
                  <a:gd name="T107" fmla="*/ 11 h 124"/>
                  <a:gd name="T108" fmla="*/ 48 w 96"/>
                  <a:gd name="T109" fmla="*/ 16 h 124"/>
                  <a:gd name="T110" fmla="*/ 61 w 96"/>
                  <a:gd name="T111" fmla="*/ 13 h 124"/>
                  <a:gd name="T112" fmla="*/ 63 w 96"/>
                  <a:gd name="T113" fmla="*/ 2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124">
                    <a:moveTo>
                      <a:pt x="68" y="25"/>
                    </a:moveTo>
                    <a:lnTo>
                      <a:pt x="70" y="30"/>
                    </a:lnTo>
                    <a:lnTo>
                      <a:pt x="72" y="32"/>
                    </a:lnTo>
                    <a:lnTo>
                      <a:pt x="68" y="37"/>
                    </a:lnTo>
                    <a:lnTo>
                      <a:pt x="65" y="39"/>
                    </a:lnTo>
                    <a:lnTo>
                      <a:pt x="61" y="39"/>
                    </a:lnTo>
                    <a:lnTo>
                      <a:pt x="56" y="42"/>
                    </a:lnTo>
                    <a:lnTo>
                      <a:pt x="54" y="48"/>
                    </a:lnTo>
                    <a:lnTo>
                      <a:pt x="56" y="49"/>
                    </a:lnTo>
                    <a:lnTo>
                      <a:pt x="58" y="49"/>
                    </a:lnTo>
                    <a:lnTo>
                      <a:pt x="60" y="48"/>
                    </a:lnTo>
                    <a:lnTo>
                      <a:pt x="60" y="46"/>
                    </a:lnTo>
                    <a:lnTo>
                      <a:pt x="61" y="44"/>
                    </a:lnTo>
                    <a:lnTo>
                      <a:pt x="63" y="42"/>
                    </a:lnTo>
                    <a:lnTo>
                      <a:pt x="67" y="41"/>
                    </a:lnTo>
                    <a:lnTo>
                      <a:pt x="72" y="37"/>
                    </a:lnTo>
                    <a:lnTo>
                      <a:pt x="74" y="37"/>
                    </a:lnTo>
                    <a:lnTo>
                      <a:pt x="75" y="37"/>
                    </a:lnTo>
                    <a:lnTo>
                      <a:pt x="81" y="46"/>
                    </a:lnTo>
                    <a:lnTo>
                      <a:pt x="89" y="51"/>
                    </a:lnTo>
                    <a:lnTo>
                      <a:pt x="89" y="53"/>
                    </a:lnTo>
                    <a:lnTo>
                      <a:pt x="89" y="55"/>
                    </a:lnTo>
                    <a:lnTo>
                      <a:pt x="95" y="58"/>
                    </a:lnTo>
                    <a:lnTo>
                      <a:pt x="95" y="60"/>
                    </a:lnTo>
                    <a:lnTo>
                      <a:pt x="96" y="62"/>
                    </a:lnTo>
                    <a:lnTo>
                      <a:pt x="95" y="67"/>
                    </a:lnTo>
                    <a:lnTo>
                      <a:pt x="93" y="72"/>
                    </a:lnTo>
                    <a:lnTo>
                      <a:pt x="91" y="74"/>
                    </a:lnTo>
                    <a:lnTo>
                      <a:pt x="86" y="76"/>
                    </a:lnTo>
                    <a:lnTo>
                      <a:pt x="79" y="67"/>
                    </a:lnTo>
                    <a:lnTo>
                      <a:pt x="77" y="67"/>
                    </a:lnTo>
                    <a:lnTo>
                      <a:pt x="77" y="69"/>
                    </a:lnTo>
                    <a:lnTo>
                      <a:pt x="77" y="70"/>
                    </a:lnTo>
                    <a:lnTo>
                      <a:pt x="79" y="72"/>
                    </a:lnTo>
                    <a:lnTo>
                      <a:pt x="81" y="76"/>
                    </a:lnTo>
                    <a:lnTo>
                      <a:pt x="84" y="81"/>
                    </a:lnTo>
                    <a:lnTo>
                      <a:pt x="84" y="84"/>
                    </a:lnTo>
                    <a:lnTo>
                      <a:pt x="79" y="86"/>
                    </a:lnTo>
                    <a:lnTo>
                      <a:pt x="68" y="83"/>
                    </a:lnTo>
                    <a:lnTo>
                      <a:pt x="68" y="81"/>
                    </a:lnTo>
                    <a:lnTo>
                      <a:pt x="65" y="76"/>
                    </a:lnTo>
                    <a:lnTo>
                      <a:pt x="63" y="74"/>
                    </a:lnTo>
                    <a:lnTo>
                      <a:pt x="61" y="69"/>
                    </a:lnTo>
                    <a:lnTo>
                      <a:pt x="61" y="67"/>
                    </a:lnTo>
                    <a:lnTo>
                      <a:pt x="56" y="63"/>
                    </a:lnTo>
                    <a:lnTo>
                      <a:pt x="56" y="60"/>
                    </a:lnTo>
                    <a:lnTo>
                      <a:pt x="54" y="60"/>
                    </a:lnTo>
                    <a:lnTo>
                      <a:pt x="53" y="60"/>
                    </a:lnTo>
                    <a:lnTo>
                      <a:pt x="53" y="62"/>
                    </a:lnTo>
                    <a:lnTo>
                      <a:pt x="54" y="65"/>
                    </a:lnTo>
                    <a:lnTo>
                      <a:pt x="56" y="67"/>
                    </a:lnTo>
                    <a:lnTo>
                      <a:pt x="56" y="69"/>
                    </a:lnTo>
                    <a:lnTo>
                      <a:pt x="60" y="76"/>
                    </a:lnTo>
                    <a:lnTo>
                      <a:pt x="60" y="77"/>
                    </a:lnTo>
                    <a:lnTo>
                      <a:pt x="61" y="83"/>
                    </a:lnTo>
                    <a:lnTo>
                      <a:pt x="61" y="84"/>
                    </a:lnTo>
                    <a:lnTo>
                      <a:pt x="67" y="88"/>
                    </a:lnTo>
                    <a:lnTo>
                      <a:pt x="70" y="88"/>
                    </a:lnTo>
                    <a:lnTo>
                      <a:pt x="74" y="86"/>
                    </a:lnTo>
                    <a:lnTo>
                      <a:pt x="75" y="88"/>
                    </a:lnTo>
                    <a:lnTo>
                      <a:pt x="77" y="89"/>
                    </a:lnTo>
                    <a:lnTo>
                      <a:pt x="79" y="89"/>
                    </a:lnTo>
                    <a:lnTo>
                      <a:pt x="81" y="89"/>
                    </a:lnTo>
                    <a:lnTo>
                      <a:pt x="82" y="89"/>
                    </a:lnTo>
                    <a:lnTo>
                      <a:pt x="84" y="91"/>
                    </a:lnTo>
                    <a:lnTo>
                      <a:pt x="82" y="93"/>
                    </a:lnTo>
                    <a:lnTo>
                      <a:pt x="82" y="96"/>
                    </a:lnTo>
                    <a:lnTo>
                      <a:pt x="81" y="100"/>
                    </a:lnTo>
                    <a:lnTo>
                      <a:pt x="81" y="107"/>
                    </a:lnTo>
                    <a:lnTo>
                      <a:pt x="81" y="110"/>
                    </a:lnTo>
                    <a:lnTo>
                      <a:pt x="77" y="121"/>
                    </a:lnTo>
                    <a:lnTo>
                      <a:pt x="75" y="123"/>
                    </a:lnTo>
                    <a:lnTo>
                      <a:pt x="72" y="124"/>
                    </a:lnTo>
                    <a:lnTo>
                      <a:pt x="70" y="124"/>
                    </a:lnTo>
                    <a:lnTo>
                      <a:pt x="63" y="121"/>
                    </a:lnTo>
                    <a:lnTo>
                      <a:pt x="61" y="119"/>
                    </a:lnTo>
                    <a:lnTo>
                      <a:pt x="60" y="117"/>
                    </a:lnTo>
                    <a:lnTo>
                      <a:pt x="60" y="114"/>
                    </a:lnTo>
                    <a:lnTo>
                      <a:pt x="56" y="105"/>
                    </a:lnTo>
                    <a:lnTo>
                      <a:pt x="53" y="100"/>
                    </a:lnTo>
                    <a:lnTo>
                      <a:pt x="49" y="96"/>
                    </a:lnTo>
                    <a:lnTo>
                      <a:pt x="48" y="91"/>
                    </a:lnTo>
                    <a:lnTo>
                      <a:pt x="46" y="88"/>
                    </a:lnTo>
                    <a:lnTo>
                      <a:pt x="44" y="84"/>
                    </a:lnTo>
                    <a:lnTo>
                      <a:pt x="42" y="84"/>
                    </a:lnTo>
                    <a:lnTo>
                      <a:pt x="39" y="84"/>
                    </a:lnTo>
                    <a:lnTo>
                      <a:pt x="37" y="81"/>
                    </a:lnTo>
                    <a:lnTo>
                      <a:pt x="35" y="81"/>
                    </a:lnTo>
                    <a:lnTo>
                      <a:pt x="35" y="83"/>
                    </a:lnTo>
                    <a:lnTo>
                      <a:pt x="35" y="84"/>
                    </a:lnTo>
                    <a:lnTo>
                      <a:pt x="37" y="86"/>
                    </a:lnTo>
                    <a:lnTo>
                      <a:pt x="39" y="91"/>
                    </a:lnTo>
                    <a:lnTo>
                      <a:pt x="41" y="91"/>
                    </a:lnTo>
                    <a:lnTo>
                      <a:pt x="42" y="91"/>
                    </a:lnTo>
                    <a:lnTo>
                      <a:pt x="42" y="93"/>
                    </a:lnTo>
                    <a:lnTo>
                      <a:pt x="44" y="95"/>
                    </a:lnTo>
                    <a:lnTo>
                      <a:pt x="42" y="95"/>
                    </a:lnTo>
                    <a:lnTo>
                      <a:pt x="41" y="95"/>
                    </a:lnTo>
                    <a:lnTo>
                      <a:pt x="39" y="95"/>
                    </a:lnTo>
                    <a:lnTo>
                      <a:pt x="37" y="95"/>
                    </a:lnTo>
                    <a:lnTo>
                      <a:pt x="37" y="96"/>
                    </a:lnTo>
                    <a:lnTo>
                      <a:pt x="35" y="100"/>
                    </a:lnTo>
                    <a:lnTo>
                      <a:pt x="35" y="102"/>
                    </a:lnTo>
                    <a:lnTo>
                      <a:pt x="35" y="105"/>
                    </a:lnTo>
                    <a:lnTo>
                      <a:pt x="35" y="107"/>
                    </a:lnTo>
                    <a:lnTo>
                      <a:pt x="34" y="109"/>
                    </a:lnTo>
                    <a:lnTo>
                      <a:pt x="30" y="109"/>
                    </a:lnTo>
                    <a:lnTo>
                      <a:pt x="30" y="110"/>
                    </a:lnTo>
                    <a:lnTo>
                      <a:pt x="28" y="110"/>
                    </a:lnTo>
                    <a:lnTo>
                      <a:pt x="27" y="110"/>
                    </a:lnTo>
                    <a:lnTo>
                      <a:pt x="25" y="110"/>
                    </a:lnTo>
                    <a:lnTo>
                      <a:pt x="25" y="112"/>
                    </a:lnTo>
                    <a:lnTo>
                      <a:pt x="23" y="112"/>
                    </a:lnTo>
                    <a:lnTo>
                      <a:pt x="23" y="114"/>
                    </a:lnTo>
                    <a:lnTo>
                      <a:pt x="21" y="114"/>
                    </a:lnTo>
                    <a:lnTo>
                      <a:pt x="21" y="112"/>
                    </a:lnTo>
                    <a:lnTo>
                      <a:pt x="18" y="110"/>
                    </a:lnTo>
                    <a:lnTo>
                      <a:pt x="14" y="107"/>
                    </a:lnTo>
                    <a:lnTo>
                      <a:pt x="13" y="105"/>
                    </a:lnTo>
                    <a:lnTo>
                      <a:pt x="13" y="103"/>
                    </a:lnTo>
                    <a:lnTo>
                      <a:pt x="14" y="102"/>
                    </a:lnTo>
                    <a:lnTo>
                      <a:pt x="13" y="98"/>
                    </a:lnTo>
                    <a:lnTo>
                      <a:pt x="13" y="96"/>
                    </a:lnTo>
                    <a:lnTo>
                      <a:pt x="11" y="91"/>
                    </a:lnTo>
                    <a:lnTo>
                      <a:pt x="11" y="89"/>
                    </a:lnTo>
                    <a:lnTo>
                      <a:pt x="11" y="88"/>
                    </a:lnTo>
                    <a:lnTo>
                      <a:pt x="13" y="88"/>
                    </a:lnTo>
                    <a:lnTo>
                      <a:pt x="13" y="81"/>
                    </a:lnTo>
                    <a:lnTo>
                      <a:pt x="11" y="77"/>
                    </a:lnTo>
                    <a:lnTo>
                      <a:pt x="11" y="76"/>
                    </a:lnTo>
                    <a:lnTo>
                      <a:pt x="7" y="74"/>
                    </a:lnTo>
                    <a:lnTo>
                      <a:pt x="6" y="72"/>
                    </a:lnTo>
                    <a:lnTo>
                      <a:pt x="6" y="62"/>
                    </a:lnTo>
                    <a:lnTo>
                      <a:pt x="6" y="56"/>
                    </a:lnTo>
                    <a:lnTo>
                      <a:pt x="7" y="55"/>
                    </a:lnTo>
                    <a:lnTo>
                      <a:pt x="7" y="48"/>
                    </a:lnTo>
                    <a:lnTo>
                      <a:pt x="6" y="46"/>
                    </a:lnTo>
                    <a:lnTo>
                      <a:pt x="4" y="42"/>
                    </a:lnTo>
                    <a:lnTo>
                      <a:pt x="4" y="41"/>
                    </a:lnTo>
                    <a:lnTo>
                      <a:pt x="4" y="37"/>
                    </a:lnTo>
                    <a:lnTo>
                      <a:pt x="2" y="34"/>
                    </a:lnTo>
                    <a:lnTo>
                      <a:pt x="0" y="34"/>
                    </a:lnTo>
                    <a:lnTo>
                      <a:pt x="0" y="32"/>
                    </a:lnTo>
                    <a:lnTo>
                      <a:pt x="6" y="20"/>
                    </a:lnTo>
                    <a:lnTo>
                      <a:pt x="7" y="18"/>
                    </a:lnTo>
                    <a:lnTo>
                      <a:pt x="9" y="16"/>
                    </a:lnTo>
                    <a:lnTo>
                      <a:pt x="11" y="14"/>
                    </a:lnTo>
                    <a:lnTo>
                      <a:pt x="13" y="14"/>
                    </a:lnTo>
                    <a:lnTo>
                      <a:pt x="14" y="16"/>
                    </a:lnTo>
                    <a:lnTo>
                      <a:pt x="20" y="13"/>
                    </a:lnTo>
                    <a:lnTo>
                      <a:pt x="25" y="6"/>
                    </a:lnTo>
                    <a:lnTo>
                      <a:pt x="27" y="2"/>
                    </a:lnTo>
                    <a:lnTo>
                      <a:pt x="28" y="0"/>
                    </a:lnTo>
                    <a:lnTo>
                      <a:pt x="32" y="2"/>
                    </a:lnTo>
                    <a:lnTo>
                      <a:pt x="32" y="4"/>
                    </a:lnTo>
                    <a:lnTo>
                      <a:pt x="30" y="7"/>
                    </a:lnTo>
                    <a:lnTo>
                      <a:pt x="30" y="9"/>
                    </a:lnTo>
                    <a:lnTo>
                      <a:pt x="30" y="16"/>
                    </a:lnTo>
                    <a:lnTo>
                      <a:pt x="34" y="16"/>
                    </a:lnTo>
                    <a:lnTo>
                      <a:pt x="34" y="14"/>
                    </a:lnTo>
                    <a:lnTo>
                      <a:pt x="37" y="11"/>
                    </a:lnTo>
                    <a:lnTo>
                      <a:pt x="39" y="11"/>
                    </a:lnTo>
                    <a:lnTo>
                      <a:pt x="44" y="14"/>
                    </a:lnTo>
                    <a:lnTo>
                      <a:pt x="46" y="16"/>
                    </a:lnTo>
                    <a:lnTo>
                      <a:pt x="48" y="16"/>
                    </a:lnTo>
                    <a:lnTo>
                      <a:pt x="53" y="14"/>
                    </a:lnTo>
                    <a:lnTo>
                      <a:pt x="60" y="13"/>
                    </a:lnTo>
                    <a:lnTo>
                      <a:pt x="61" y="13"/>
                    </a:lnTo>
                    <a:lnTo>
                      <a:pt x="61" y="16"/>
                    </a:lnTo>
                    <a:lnTo>
                      <a:pt x="61" y="20"/>
                    </a:lnTo>
                    <a:lnTo>
                      <a:pt x="63" y="20"/>
                    </a:lnTo>
                    <a:lnTo>
                      <a:pt x="67" y="23"/>
                    </a:lnTo>
                    <a:lnTo>
                      <a:pt x="68" y="2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48" name="Freeform 59"/>
              <p:cNvSpPr>
                <a:spLocks/>
              </p:cNvSpPr>
              <p:nvPr/>
            </p:nvSpPr>
            <p:spPr bwMode="auto">
              <a:xfrm>
                <a:off x="7753351" y="4500563"/>
                <a:ext cx="120650" cy="254000"/>
              </a:xfrm>
              <a:custGeom>
                <a:avLst/>
                <a:gdLst>
                  <a:gd name="T0" fmla="*/ 53 w 76"/>
                  <a:gd name="T1" fmla="*/ 33 h 160"/>
                  <a:gd name="T2" fmla="*/ 56 w 76"/>
                  <a:gd name="T3" fmla="*/ 35 h 160"/>
                  <a:gd name="T4" fmla="*/ 60 w 76"/>
                  <a:gd name="T5" fmla="*/ 36 h 160"/>
                  <a:gd name="T6" fmla="*/ 63 w 76"/>
                  <a:gd name="T7" fmla="*/ 38 h 160"/>
                  <a:gd name="T8" fmla="*/ 67 w 76"/>
                  <a:gd name="T9" fmla="*/ 43 h 160"/>
                  <a:gd name="T10" fmla="*/ 74 w 76"/>
                  <a:gd name="T11" fmla="*/ 43 h 160"/>
                  <a:gd name="T12" fmla="*/ 74 w 76"/>
                  <a:gd name="T13" fmla="*/ 50 h 160"/>
                  <a:gd name="T14" fmla="*/ 74 w 76"/>
                  <a:gd name="T15" fmla="*/ 59 h 160"/>
                  <a:gd name="T16" fmla="*/ 72 w 76"/>
                  <a:gd name="T17" fmla="*/ 66 h 160"/>
                  <a:gd name="T18" fmla="*/ 74 w 76"/>
                  <a:gd name="T19" fmla="*/ 75 h 160"/>
                  <a:gd name="T20" fmla="*/ 74 w 76"/>
                  <a:gd name="T21" fmla="*/ 78 h 160"/>
                  <a:gd name="T22" fmla="*/ 76 w 76"/>
                  <a:gd name="T23" fmla="*/ 90 h 160"/>
                  <a:gd name="T24" fmla="*/ 70 w 76"/>
                  <a:gd name="T25" fmla="*/ 103 h 160"/>
                  <a:gd name="T26" fmla="*/ 72 w 76"/>
                  <a:gd name="T27" fmla="*/ 110 h 160"/>
                  <a:gd name="T28" fmla="*/ 70 w 76"/>
                  <a:gd name="T29" fmla="*/ 117 h 160"/>
                  <a:gd name="T30" fmla="*/ 69 w 76"/>
                  <a:gd name="T31" fmla="*/ 117 h 160"/>
                  <a:gd name="T32" fmla="*/ 69 w 76"/>
                  <a:gd name="T33" fmla="*/ 106 h 160"/>
                  <a:gd name="T34" fmla="*/ 67 w 76"/>
                  <a:gd name="T35" fmla="*/ 92 h 160"/>
                  <a:gd name="T36" fmla="*/ 67 w 76"/>
                  <a:gd name="T37" fmla="*/ 83 h 160"/>
                  <a:gd name="T38" fmla="*/ 67 w 76"/>
                  <a:gd name="T39" fmla="*/ 76 h 160"/>
                  <a:gd name="T40" fmla="*/ 63 w 76"/>
                  <a:gd name="T41" fmla="*/ 71 h 160"/>
                  <a:gd name="T42" fmla="*/ 63 w 76"/>
                  <a:gd name="T43" fmla="*/ 85 h 160"/>
                  <a:gd name="T44" fmla="*/ 60 w 76"/>
                  <a:gd name="T45" fmla="*/ 89 h 160"/>
                  <a:gd name="T46" fmla="*/ 62 w 76"/>
                  <a:gd name="T47" fmla="*/ 104 h 160"/>
                  <a:gd name="T48" fmla="*/ 65 w 76"/>
                  <a:gd name="T49" fmla="*/ 110 h 160"/>
                  <a:gd name="T50" fmla="*/ 62 w 76"/>
                  <a:gd name="T51" fmla="*/ 118 h 160"/>
                  <a:gd name="T52" fmla="*/ 62 w 76"/>
                  <a:gd name="T53" fmla="*/ 124 h 160"/>
                  <a:gd name="T54" fmla="*/ 58 w 76"/>
                  <a:gd name="T55" fmla="*/ 127 h 160"/>
                  <a:gd name="T56" fmla="*/ 49 w 76"/>
                  <a:gd name="T57" fmla="*/ 143 h 160"/>
                  <a:gd name="T58" fmla="*/ 46 w 76"/>
                  <a:gd name="T59" fmla="*/ 139 h 160"/>
                  <a:gd name="T60" fmla="*/ 42 w 76"/>
                  <a:gd name="T61" fmla="*/ 141 h 160"/>
                  <a:gd name="T62" fmla="*/ 30 w 76"/>
                  <a:gd name="T63" fmla="*/ 152 h 160"/>
                  <a:gd name="T64" fmla="*/ 16 w 76"/>
                  <a:gd name="T65" fmla="*/ 153 h 160"/>
                  <a:gd name="T66" fmla="*/ 7 w 76"/>
                  <a:gd name="T67" fmla="*/ 159 h 160"/>
                  <a:gd name="T68" fmla="*/ 2 w 76"/>
                  <a:gd name="T69" fmla="*/ 159 h 160"/>
                  <a:gd name="T70" fmla="*/ 6 w 76"/>
                  <a:gd name="T71" fmla="*/ 136 h 160"/>
                  <a:gd name="T72" fmla="*/ 14 w 76"/>
                  <a:gd name="T73" fmla="*/ 129 h 160"/>
                  <a:gd name="T74" fmla="*/ 16 w 76"/>
                  <a:gd name="T75" fmla="*/ 125 h 160"/>
                  <a:gd name="T76" fmla="*/ 20 w 76"/>
                  <a:gd name="T77" fmla="*/ 118 h 160"/>
                  <a:gd name="T78" fmla="*/ 21 w 76"/>
                  <a:gd name="T79" fmla="*/ 124 h 160"/>
                  <a:gd name="T80" fmla="*/ 23 w 76"/>
                  <a:gd name="T81" fmla="*/ 113 h 160"/>
                  <a:gd name="T82" fmla="*/ 23 w 76"/>
                  <a:gd name="T83" fmla="*/ 103 h 160"/>
                  <a:gd name="T84" fmla="*/ 23 w 76"/>
                  <a:gd name="T85" fmla="*/ 92 h 160"/>
                  <a:gd name="T86" fmla="*/ 25 w 76"/>
                  <a:gd name="T87" fmla="*/ 80 h 160"/>
                  <a:gd name="T88" fmla="*/ 32 w 76"/>
                  <a:gd name="T89" fmla="*/ 68 h 160"/>
                  <a:gd name="T90" fmla="*/ 32 w 76"/>
                  <a:gd name="T91" fmla="*/ 59 h 160"/>
                  <a:gd name="T92" fmla="*/ 35 w 76"/>
                  <a:gd name="T93" fmla="*/ 47 h 160"/>
                  <a:gd name="T94" fmla="*/ 39 w 76"/>
                  <a:gd name="T95" fmla="*/ 38 h 160"/>
                  <a:gd name="T96" fmla="*/ 39 w 76"/>
                  <a:gd name="T97" fmla="*/ 26 h 160"/>
                  <a:gd name="T98" fmla="*/ 37 w 76"/>
                  <a:gd name="T99" fmla="*/ 22 h 160"/>
                  <a:gd name="T100" fmla="*/ 44 w 76"/>
                  <a:gd name="T101" fmla="*/ 0 h 160"/>
                  <a:gd name="T102" fmla="*/ 49 w 76"/>
                  <a:gd name="T103" fmla="*/ 14 h 160"/>
                  <a:gd name="T104" fmla="*/ 49 w 76"/>
                  <a:gd name="T105" fmla="*/ 19 h 160"/>
                  <a:gd name="T106" fmla="*/ 49 w 76"/>
                  <a:gd name="T107" fmla="*/ 26 h 160"/>
                  <a:gd name="T108" fmla="*/ 48 w 76"/>
                  <a:gd name="T109" fmla="*/ 3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160">
                    <a:moveTo>
                      <a:pt x="48" y="33"/>
                    </a:moveTo>
                    <a:lnTo>
                      <a:pt x="51" y="35"/>
                    </a:lnTo>
                    <a:lnTo>
                      <a:pt x="53" y="33"/>
                    </a:lnTo>
                    <a:lnTo>
                      <a:pt x="55" y="33"/>
                    </a:lnTo>
                    <a:lnTo>
                      <a:pt x="56" y="33"/>
                    </a:lnTo>
                    <a:lnTo>
                      <a:pt x="56" y="35"/>
                    </a:lnTo>
                    <a:lnTo>
                      <a:pt x="58" y="35"/>
                    </a:lnTo>
                    <a:lnTo>
                      <a:pt x="58" y="36"/>
                    </a:lnTo>
                    <a:lnTo>
                      <a:pt x="60" y="36"/>
                    </a:lnTo>
                    <a:lnTo>
                      <a:pt x="62" y="36"/>
                    </a:lnTo>
                    <a:lnTo>
                      <a:pt x="62" y="38"/>
                    </a:lnTo>
                    <a:lnTo>
                      <a:pt x="63" y="38"/>
                    </a:lnTo>
                    <a:lnTo>
                      <a:pt x="63" y="40"/>
                    </a:lnTo>
                    <a:lnTo>
                      <a:pt x="65" y="42"/>
                    </a:lnTo>
                    <a:lnTo>
                      <a:pt x="67" y="43"/>
                    </a:lnTo>
                    <a:lnTo>
                      <a:pt x="69" y="43"/>
                    </a:lnTo>
                    <a:lnTo>
                      <a:pt x="72" y="43"/>
                    </a:lnTo>
                    <a:lnTo>
                      <a:pt x="74" y="43"/>
                    </a:lnTo>
                    <a:lnTo>
                      <a:pt x="76" y="45"/>
                    </a:lnTo>
                    <a:lnTo>
                      <a:pt x="76" y="49"/>
                    </a:lnTo>
                    <a:lnTo>
                      <a:pt x="74" y="50"/>
                    </a:lnTo>
                    <a:lnTo>
                      <a:pt x="72" y="54"/>
                    </a:lnTo>
                    <a:lnTo>
                      <a:pt x="72" y="56"/>
                    </a:lnTo>
                    <a:lnTo>
                      <a:pt x="74" y="59"/>
                    </a:lnTo>
                    <a:lnTo>
                      <a:pt x="74" y="63"/>
                    </a:lnTo>
                    <a:lnTo>
                      <a:pt x="74" y="64"/>
                    </a:lnTo>
                    <a:lnTo>
                      <a:pt x="72" y="66"/>
                    </a:lnTo>
                    <a:lnTo>
                      <a:pt x="72" y="68"/>
                    </a:lnTo>
                    <a:lnTo>
                      <a:pt x="74" y="69"/>
                    </a:lnTo>
                    <a:lnTo>
                      <a:pt x="74" y="75"/>
                    </a:lnTo>
                    <a:lnTo>
                      <a:pt x="76" y="76"/>
                    </a:lnTo>
                    <a:lnTo>
                      <a:pt x="74" y="76"/>
                    </a:lnTo>
                    <a:lnTo>
                      <a:pt x="74" y="78"/>
                    </a:lnTo>
                    <a:lnTo>
                      <a:pt x="74" y="83"/>
                    </a:lnTo>
                    <a:lnTo>
                      <a:pt x="76" y="85"/>
                    </a:lnTo>
                    <a:lnTo>
                      <a:pt x="76" y="90"/>
                    </a:lnTo>
                    <a:lnTo>
                      <a:pt x="74" y="90"/>
                    </a:lnTo>
                    <a:lnTo>
                      <a:pt x="74" y="92"/>
                    </a:lnTo>
                    <a:lnTo>
                      <a:pt x="70" y="103"/>
                    </a:lnTo>
                    <a:lnTo>
                      <a:pt x="70" y="106"/>
                    </a:lnTo>
                    <a:lnTo>
                      <a:pt x="70" y="110"/>
                    </a:lnTo>
                    <a:lnTo>
                      <a:pt x="72" y="110"/>
                    </a:lnTo>
                    <a:lnTo>
                      <a:pt x="72" y="111"/>
                    </a:lnTo>
                    <a:lnTo>
                      <a:pt x="72" y="113"/>
                    </a:lnTo>
                    <a:lnTo>
                      <a:pt x="70" y="117"/>
                    </a:lnTo>
                    <a:lnTo>
                      <a:pt x="70" y="118"/>
                    </a:lnTo>
                    <a:lnTo>
                      <a:pt x="69" y="118"/>
                    </a:lnTo>
                    <a:lnTo>
                      <a:pt x="69" y="117"/>
                    </a:lnTo>
                    <a:lnTo>
                      <a:pt x="69" y="113"/>
                    </a:lnTo>
                    <a:lnTo>
                      <a:pt x="69" y="111"/>
                    </a:lnTo>
                    <a:lnTo>
                      <a:pt x="69" y="106"/>
                    </a:lnTo>
                    <a:lnTo>
                      <a:pt x="67" y="101"/>
                    </a:lnTo>
                    <a:lnTo>
                      <a:pt x="67" y="97"/>
                    </a:lnTo>
                    <a:lnTo>
                      <a:pt x="67" y="92"/>
                    </a:lnTo>
                    <a:lnTo>
                      <a:pt x="69" y="89"/>
                    </a:lnTo>
                    <a:lnTo>
                      <a:pt x="69" y="85"/>
                    </a:lnTo>
                    <a:lnTo>
                      <a:pt x="67" y="83"/>
                    </a:lnTo>
                    <a:lnTo>
                      <a:pt x="67" y="80"/>
                    </a:lnTo>
                    <a:lnTo>
                      <a:pt x="67" y="78"/>
                    </a:lnTo>
                    <a:lnTo>
                      <a:pt x="67" y="76"/>
                    </a:lnTo>
                    <a:lnTo>
                      <a:pt x="67" y="75"/>
                    </a:lnTo>
                    <a:lnTo>
                      <a:pt x="65" y="73"/>
                    </a:lnTo>
                    <a:lnTo>
                      <a:pt x="63" y="71"/>
                    </a:lnTo>
                    <a:lnTo>
                      <a:pt x="62" y="73"/>
                    </a:lnTo>
                    <a:lnTo>
                      <a:pt x="63" y="80"/>
                    </a:lnTo>
                    <a:lnTo>
                      <a:pt x="63" y="85"/>
                    </a:lnTo>
                    <a:lnTo>
                      <a:pt x="63" y="87"/>
                    </a:lnTo>
                    <a:lnTo>
                      <a:pt x="63" y="89"/>
                    </a:lnTo>
                    <a:lnTo>
                      <a:pt x="60" y="89"/>
                    </a:lnTo>
                    <a:lnTo>
                      <a:pt x="60" y="92"/>
                    </a:lnTo>
                    <a:lnTo>
                      <a:pt x="60" y="94"/>
                    </a:lnTo>
                    <a:lnTo>
                      <a:pt x="62" y="104"/>
                    </a:lnTo>
                    <a:lnTo>
                      <a:pt x="63" y="104"/>
                    </a:lnTo>
                    <a:lnTo>
                      <a:pt x="63" y="108"/>
                    </a:lnTo>
                    <a:lnTo>
                      <a:pt x="65" y="110"/>
                    </a:lnTo>
                    <a:lnTo>
                      <a:pt x="63" y="111"/>
                    </a:lnTo>
                    <a:lnTo>
                      <a:pt x="62" y="115"/>
                    </a:lnTo>
                    <a:lnTo>
                      <a:pt x="62" y="118"/>
                    </a:lnTo>
                    <a:lnTo>
                      <a:pt x="62" y="120"/>
                    </a:lnTo>
                    <a:lnTo>
                      <a:pt x="62" y="122"/>
                    </a:lnTo>
                    <a:lnTo>
                      <a:pt x="62" y="124"/>
                    </a:lnTo>
                    <a:lnTo>
                      <a:pt x="62" y="129"/>
                    </a:lnTo>
                    <a:lnTo>
                      <a:pt x="58" y="125"/>
                    </a:lnTo>
                    <a:lnTo>
                      <a:pt x="58" y="127"/>
                    </a:lnTo>
                    <a:lnTo>
                      <a:pt x="58" y="138"/>
                    </a:lnTo>
                    <a:lnTo>
                      <a:pt x="56" y="139"/>
                    </a:lnTo>
                    <a:lnTo>
                      <a:pt x="49" y="143"/>
                    </a:lnTo>
                    <a:lnTo>
                      <a:pt x="48" y="143"/>
                    </a:lnTo>
                    <a:lnTo>
                      <a:pt x="46" y="141"/>
                    </a:lnTo>
                    <a:lnTo>
                      <a:pt x="46" y="139"/>
                    </a:lnTo>
                    <a:lnTo>
                      <a:pt x="44" y="138"/>
                    </a:lnTo>
                    <a:lnTo>
                      <a:pt x="42" y="138"/>
                    </a:lnTo>
                    <a:lnTo>
                      <a:pt x="42" y="141"/>
                    </a:lnTo>
                    <a:lnTo>
                      <a:pt x="37" y="146"/>
                    </a:lnTo>
                    <a:lnTo>
                      <a:pt x="34" y="150"/>
                    </a:lnTo>
                    <a:lnTo>
                      <a:pt x="30" y="152"/>
                    </a:lnTo>
                    <a:lnTo>
                      <a:pt x="21" y="153"/>
                    </a:lnTo>
                    <a:lnTo>
                      <a:pt x="18" y="153"/>
                    </a:lnTo>
                    <a:lnTo>
                      <a:pt x="16" y="153"/>
                    </a:lnTo>
                    <a:lnTo>
                      <a:pt x="16" y="155"/>
                    </a:lnTo>
                    <a:lnTo>
                      <a:pt x="14" y="157"/>
                    </a:lnTo>
                    <a:lnTo>
                      <a:pt x="7" y="159"/>
                    </a:lnTo>
                    <a:lnTo>
                      <a:pt x="7" y="160"/>
                    </a:lnTo>
                    <a:lnTo>
                      <a:pt x="6" y="160"/>
                    </a:lnTo>
                    <a:lnTo>
                      <a:pt x="2" y="159"/>
                    </a:lnTo>
                    <a:lnTo>
                      <a:pt x="0" y="157"/>
                    </a:lnTo>
                    <a:lnTo>
                      <a:pt x="2" y="148"/>
                    </a:lnTo>
                    <a:lnTo>
                      <a:pt x="6" y="136"/>
                    </a:lnTo>
                    <a:lnTo>
                      <a:pt x="7" y="134"/>
                    </a:lnTo>
                    <a:lnTo>
                      <a:pt x="11" y="131"/>
                    </a:lnTo>
                    <a:lnTo>
                      <a:pt x="14" y="129"/>
                    </a:lnTo>
                    <a:lnTo>
                      <a:pt x="18" y="129"/>
                    </a:lnTo>
                    <a:lnTo>
                      <a:pt x="18" y="125"/>
                    </a:lnTo>
                    <a:lnTo>
                      <a:pt x="16" y="125"/>
                    </a:lnTo>
                    <a:lnTo>
                      <a:pt x="16" y="124"/>
                    </a:lnTo>
                    <a:lnTo>
                      <a:pt x="18" y="118"/>
                    </a:lnTo>
                    <a:lnTo>
                      <a:pt x="20" y="118"/>
                    </a:lnTo>
                    <a:lnTo>
                      <a:pt x="21" y="118"/>
                    </a:lnTo>
                    <a:lnTo>
                      <a:pt x="21" y="120"/>
                    </a:lnTo>
                    <a:lnTo>
                      <a:pt x="21" y="124"/>
                    </a:lnTo>
                    <a:lnTo>
                      <a:pt x="23" y="124"/>
                    </a:lnTo>
                    <a:lnTo>
                      <a:pt x="25" y="122"/>
                    </a:lnTo>
                    <a:lnTo>
                      <a:pt x="23" y="113"/>
                    </a:lnTo>
                    <a:lnTo>
                      <a:pt x="21" y="104"/>
                    </a:lnTo>
                    <a:lnTo>
                      <a:pt x="23" y="104"/>
                    </a:lnTo>
                    <a:lnTo>
                      <a:pt x="23" y="103"/>
                    </a:lnTo>
                    <a:lnTo>
                      <a:pt x="25" y="99"/>
                    </a:lnTo>
                    <a:lnTo>
                      <a:pt x="23" y="94"/>
                    </a:lnTo>
                    <a:lnTo>
                      <a:pt x="23" y="92"/>
                    </a:lnTo>
                    <a:lnTo>
                      <a:pt x="25" y="83"/>
                    </a:lnTo>
                    <a:lnTo>
                      <a:pt x="25" y="82"/>
                    </a:lnTo>
                    <a:lnTo>
                      <a:pt x="25" y="80"/>
                    </a:lnTo>
                    <a:lnTo>
                      <a:pt x="27" y="76"/>
                    </a:lnTo>
                    <a:lnTo>
                      <a:pt x="28" y="73"/>
                    </a:lnTo>
                    <a:lnTo>
                      <a:pt x="32" y="68"/>
                    </a:lnTo>
                    <a:lnTo>
                      <a:pt x="32" y="63"/>
                    </a:lnTo>
                    <a:lnTo>
                      <a:pt x="32" y="61"/>
                    </a:lnTo>
                    <a:lnTo>
                      <a:pt x="32" y="59"/>
                    </a:lnTo>
                    <a:lnTo>
                      <a:pt x="35" y="50"/>
                    </a:lnTo>
                    <a:lnTo>
                      <a:pt x="35" y="49"/>
                    </a:lnTo>
                    <a:lnTo>
                      <a:pt x="35" y="47"/>
                    </a:lnTo>
                    <a:lnTo>
                      <a:pt x="37" y="42"/>
                    </a:lnTo>
                    <a:lnTo>
                      <a:pt x="39" y="40"/>
                    </a:lnTo>
                    <a:lnTo>
                      <a:pt x="39" y="38"/>
                    </a:lnTo>
                    <a:lnTo>
                      <a:pt x="39" y="31"/>
                    </a:lnTo>
                    <a:lnTo>
                      <a:pt x="39" y="28"/>
                    </a:lnTo>
                    <a:lnTo>
                      <a:pt x="39" y="26"/>
                    </a:lnTo>
                    <a:lnTo>
                      <a:pt x="37" y="26"/>
                    </a:lnTo>
                    <a:lnTo>
                      <a:pt x="37" y="24"/>
                    </a:lnTo>
                    <a:lnTo>
                      <a:pt x="37" y="22"/>
                    </a:lnTo>
                    <a:lnTo>
                      <a:pt x="39" y="14"/>
                    </a:lnTo>
                    <a:lnTo>
                      <a:pt x="42" y="3"/>
                    </a:lnTo>
                    <a:lnTo>
                      <a:pt x="44" y="0"/>
                    </a:lnTo>
                    <a:lnTo>
                      <a:pt x="46" y="5"/>
                    </a:lnTo>
                    <a:lnTo>
                      <a:pt x="49" y="12"/>
                    </a:lnTo>
                    <a:lnTo>
                      <a:pt x="49" y="14"/>
                    </a:lnTo>
                    <a:lnTo>
                      <a:pt x="48" y="15"/>
                    </a:lnTo>
                    <a:lnTo>
                      <a:pt x="48" y="17"/>
                    </a:lnTo>
                    <a:lnTo>
                      <a:pt x="49" y="19"/>
                    </a:lnTo>
                    <a:lnTo>
                      <a:pt x="51" y="19"/>
                    </a:lnTo>
                    <a:lnTo>
                      <a:pt x="51" y="21"/>
                    </a:lnTo>
                    <a:lnTo>
                      <a:pt x="49" y="26"/>
                    </a:lnTo>
                    <a:lnTo>
                      <a:pt x="48" y="29"/>
                    </a:lnTo>
                    <a:lnTo>
                      <a:pt x="48" y="31"/>
                    </a:lnTo>
                    <a:lnTo>
                      <a:pt x="48"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49" name="Freeform 60"/>
              <p:cNvSpPr>
                <a:spLocks/>
              </p:cNvSpPr>
              <p:nvPr/>
            </p:nvSpPr>
            <p:spPr bwMode="auto">
              <a:xfrm>
                <a:off x="6249988" y="3657600"/>
                <a:ext cx="146050" cy="96838"/>
              </a:xfrm>
              <a:custGeom>
                <a:avLst/>
                <a:gdLst>
                  <a:gd name="T0" fmla="*/ 83 w 92"/>
                  <a:gd name="T1" fmla="*/ 14 h 61"/>
                  <a:gd name="T2" fmla="*/ 75 w 92"/>
                  <a:gd name="T3" fmla="*/ 18 h 61"/>
                  <a:gd name="T4" fmla="*/ 66 w 92"/>
                  <a:gd name="T5" fmla="*/ 28 h 61"/>
                  <a:gd name="T6" fmla="*/ 75 w 92"/>
                  <a:gd name="T7" fmla="*/ 30 h 61"/>
                  <a:gd name="T8" fmla="*/ 80 w 92"/>
                  <a:gd name="T9" fmla="*/ 26 h 61"/>
                  <a:gd name="T10" fmla="*/ 80 w 92"/>
                  <a:gd name="T11" fmla="*/ 35 h 61"/>
                  <a:gd name="T12" fmla="*/ 87 w 92"/>
                  <a:gd name="T13" fmla="*/ 37 h 61"/>
                  <a:gd name="T14" fmla="*/ 80 w 92"/>
                  <a:gd name="T15" fmla="*/ 46 h 61"/>
                  <a:gd name="T16" fmla="*/ 78 w 92"/>
                  <a:gd name="T17" fmla="*/ 51 h 61"/>
                  <a:gd name="T18" fmla="*/ 90 w 92"/>
                  <a:gd name="T19" fmla="*/ 46 h 61"/>
                  <a:gd name="T20" fmla="*/ 87 w 92"/>
                  <a:gd name="T21" fmla="*/ 54 h 61"/>
                  <a:gd name="T22" fmla="*/ 73 w 92"/>
                  <a:gd name="T23" fmla="*/ 61 h 61"/>
                  <a:gd name="T24" fmla="*/ 69 w 92"/>
                  <a:gd name="T25" fmla="*/ 52 h 61"/>
                  <a:gd name="T26" fmla="*/ 69 w 92"/>
                  <a:gd name="T27" fmla="*/ 46 h 61"/>
                  <a:gd name="T28" fmla="*/ 61 w 92"/>
                  <a:gd name="T29" fmla="*/ 58 h 61"/>
                  <a:gd name="T30" fmla="*/ 54 w 92"/>
                  <a:gd name="T31" fmla="*/ 52 h 61"/>
                  <a:gd name="T32" fmla="*/ 47 w 92"/>
                  <a:gd name="T33" fmla="*/ 52 h 61"/>
                  <a:gd name="T34" fmla="*/ 50 w 92"/>
                  <a:gd name="T35" fmla="*/ 46 h 61"/>
                  <a:gd name="T36" fmla="*/ 49 w 92"/>
                  <a:gd name="T37" fmla="*/ 42 h 61"/>
                  <a:gd name="T38" fmla="*/ 38 w 92"/>
                  <a:gd name="T39" fmla="*/ 51 h 61"/>
                  <a:gd name="T40" fmla="*/ 31 w 92"/>
                  <a:gd name="T41" fmla="*/ 47 h 61"/>
                  <a:gd name="T42" fmla="*/ 31 w 92"/>
                  <a:gd name="T43" fmla="*/ 44 h 61"/>
                  <a:gd name="T44" fmla="*/ 26 w 92"/>
                  <a:gd name="T45" fmla="*/ 33 h 61"/>
                  <a:gd name="T46" fmla="*/ 19 w 92"/>
                  <a:gd name="T47" fmla="*/ 33 h 61"/>
                  <a:gd name="T48" fmla="*/ 19 w 92"/>
                  <a:gd name="T49" fmla="*/ 40 h 61"/>
                  <a:gd name="T50" fmla="*/ 24 w 92"/>
                  <a:gd name="T51" fmla="*/ 49 h 61"/>
                  <a:gd name="T52" fmla="*/ 17 w 92"/>
                  <a:gd name="T53" fmla="*/ 47 h 61"/>
                  <a:gd name="T54" fmla="*/ 8 w 92"/>
                  <a:gd name="T55" fmla="*/ 33 h 61"/>
                  <a:gd name="T56" fmla="*/ 1 w 92"/>
                  <a:gd name="T57" fmla="*/ 28 h 61"/>
                  <a:gd name="T58" fmla="*/ 10 w 92"/>
                  <a:gd name="T59" fmla="*/ 21 h 61"/>
                  <a:gd name="T60" fmla="*/ 14 w 92"/>
                  <a:gd name="T61" fmla="*/ 23 h 61"/>
                  <a:gd name="T62" fmla="*/ 14 w 92"/>
                  <a:gd name="T63" fmla="*/ 32 h 61"/>
                  <a:gd name="T64" fmla="*/ 17 w 92"/>
                  <a:gd name="T65" fmla="*/ 26 h 61"/>
                  <a:gd name="T66" fmla="*/ 21 w 92"/>
                  <a:gd name="T67" fmla="*/ 18 h 61"/>
                  <a:gd name="T68" fmla="*/ 28 w 92"/>
                  <a:gd name="T69" fmla="*/ 25 h 61"/>
                  <a:gd name="T70" fmla="*/ 29 w 92"/>
                  <a:gd name="T71" fmla="*/ 21 h 61"/>
                  <a:gd name="T72" fmla="*/ 35 w 92"/>
                  <a:gd name="T73" fmla="*/ 14 h 61"/>
                  <a:gd name="T74" fmla="*/ 38 w 92"/>
                  <a:gd name="T75" fmla="*/ 19 h 61"/>
                  <a:gd name="T76" fmla="*/ 42 w 92"/>
                  <a:gd name="T77" fmla="*/ 18 h 61"/>
                  <a:gd name="T78" fmla="*/ 43 w 92"/>
                  <a:gd name="T79" fmla="*/ 14 h 61"/>
                  <a:gd name="T80" fmla="*/ 47 w 92"/>
                  <a:gd name="T81" fmla="*/ 19 h 61"/>
                  <a:gd name="T82" fmla="*/ 52 w 92"/>
                  <a:gd name="T83" fmla="*/ 16 h 61"/>
                  <a:gd name="T84" fmla="*/ 50 w 92"/>
                  <a:gd name="T85" fmla="*/ 9 h 61"/>
                  <a:gd name="T86" fmla="*/ 54 w 92"/>
                  <a:gd name="T87" fmla="*/ 12 h 61"/>
                  <a:gd name="T88" fmla="*/ 61 w 92"/>
                  <a:gd name="T89" fmla="*/ 9 h 61"/>
                  <a:gd name="T90" fmla="*/ 68 w 92"/>
                  <a:gd name="T91" fmla="*/ 12 h 61"/>
                  <a:gd name="T92" fmla="*/ 68 w 92"/>
                  <a:gd name="T93" fmla="*/ 7 h 61"/>
                  <a:gd name="T94" fmla="*/ 75 w 92"/>
                  <a:gd name="T95" fmla="*/ 0 h 61"/>
                  <a:gd name="T96" fmla="*/ 80 w 92"/>
                  <a:gd name="T97" fmla="*/ 2 h 61"/>
                  <a:gd name="T98" fmla="*/ 85 w 92"/>
                  <a:gd name="T9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 h="61">
                    <a:moveTo>
                      <a:pt x="92" y="7"/>
                    </a:moveTo>
                    <a:lnTo>
                      <a:pt x="89" y="11"/>
                    </a:lnTo>
                    <a:lnTo>
                      <a:pt x="83" y="14"/>
                    </a:lnTo>
                    <a:lnTo>
                      <a:pt x="82" y="16"/>
                    </a:lnTo>
                    <a:lnTo>
                      <a:pt x="80" y="14"/>
                    </a:lnTo>
                    <a:lnTo>
                      <a:pt x="75" y="18"/>
                    </a:lnTo>
                    <a:lnTo>
                      <a:pt x="71" y="19"/>
                    </a:lnTo>
                    <a:lnTo>
                      <a:pt x="69" y="21"/>
                    </a:lnTo>
                    <a:lnTo>
                      <a:pt x="66" y="28"/>
                    </a:lnTo>
                    <a:lnTo>
                      <a:pt x="71" y="32"/>
                    </a:lnTo>
                    <a:lnTo>
                      <a:pt x="73" y="32"/>
                    </a:lnTo>
                    <a:lnTo>
                      <a:pt x="75" y="30"/>
                    </a:lnTo>
                    <a:lnTo>
                      <a:pt x="76" y="28"/>
                    </a:lnTo>
                    <a:lnTo>
                      <a:pt x="76" y="26"/>
                    </a:lnTo>
                    <a:lnTo>
                      <a:pt x="80" y="26"/>
                    </a:lnTo>
                    <a:lnTo>
                      <a:pt x="80" y="28"/>
                    </a:lnTo>
                    <a:lnTo>
                      <a:pt x="80" y="30"/>
                    </a:lnTo>
                    <a:lnTo>
                      <a:pt x="80" y="35"/>
                    </a:lnTo>
                    <a:lnTo>
                      <a:pt x="80" y="37"/>
                    </a:lnTo>
                    <a:lnTo>
                      <a:pt x="80" y="39"/>
                    </a:lnTo>
                    <a:lnTo>
                      <a:pt x="87" y="37"/>
                    </a:lnTo>
                    <a:lnTo>
                      <a:pt x="87" y="40"/>
                    </a:lnTo>
                    <a:lnTo>
                      <a:pt x="83" y="44"/>
                    </a:lnTo>
                    <a:lnTo>
                      <a:pt x="80" y="46"/>
                    </a:lnTo>
                    <a:lnTo>
                      <a:pt x="76" y="49"/>
                    </a:lnTo>
                    <a:lnTo>
                      <a:pt x="76" y="51"/>
                    </a:lnTo>
                    <a:lnTo>
                      <a:pt x="78" y="51"/>
                    </a:lnTo>
                    <a:lnTo>
                      <a:pt x="80" y="49"/>
                    </a:lnTo>
                    <a:lnTo>
                      <a:pt x="83" y="46"/>
                    </a:lnTo>
                    <a:lnTo>
                      <a:pt x="90" y="46"/>
                    </a:lnTo>
                    <a:lnTo>
                      <a:pt x="90" y="47"/>
                    </a:lnTo>
                    <a:lnTo>
                      <a:pt x="90" y="49"/>
                    </a:lnTo>
                    <a:lnTo>
                      <a:pt x="87" y="54"/>
                    </a:lnTo>
                    <a:lnTo>
                      <a:pt x="83" y="58"/>
                    </a:lnTo>
                    <a:lnTo>
                      <a:pt x="82" y="59"/>
                    </a:lnTo>
                    <a:lnTo>
                      <a:pt x="73" y="61"/>
                    </a:lnTo>
                    <a:lnTo>
                      <a:pt x="71" y="61"/>
                    </a:lnTo>
                    <a:lnTo>
                      <a:pt x="69" y="56"/>
                    </a:lnTo>
                    <a:lnTo>
                      <a:pt x="69" y="52"/>
                    </a:lnTo>
                    <a:lnTo>
                      <a:pt x="71" y="52"/>
                    </a:lnTo>
                    <a:lnTo>
                      <a:pt x="71" y="47"/>
                    </a:lnTo>
                    <a:lnTo>
                      <a:pt x="69" y="46"/>
                    </a:lnTo>
                    <a:lnTo>
                      <a:pt x="66" y="47"/>
                    </a:lnTo>
                    <a:lnTo>
                      <a:pt x="63" y="58"/>
                    </a:lnTo>
                    <a:lnTo>
                      <a:pt x="61" y="58"/>
                    </a:lnTo>
                    <a:lnTo>
                      <a:pt x="57" y="56"/>
                    </a:lnTo>
                    <a:lnTo>
                      <a:pt x="56" y="54"/>
                    </a:lnTo>
                    <a:lnTo>
                      <a:pt x="54" y="52"/>
                    </a:lnTo>
                    <a:lnTo>
                      <a:pt x="52" y="51"/>
                    </a:lnTo>
                    <a:lnTo>
                      <a:pt x="49" y="51"/>
                    </a:lnTo>
                    <a:lnTo>
                      <a:pt x="47" y="52"/>
                    </a:lnTo>
                    <a:lnTo>
                      <a:pt x="45" y="52"/>
                    </a:lnTo>
                    <a:lnTo>
                      <a:pt x="47" y="49"/>
                    </a:lnTo>
                    <a:lnTo>
                      <a:pt x="50" y="46"/>
                    </a:lnTo>
                    <a:lnTo>
                      <a:pt x="50" y="44"/>
                    </a:lnTo>
                    <a:lnTo>
                      <a:pt x="50" y="42"/>
                    </a:lnTo>
                    <a:lnTo>
                      <a:pt x="49" y="42"/>
                    </a:lnTo>
                    <a:lnTo>
                      <a:pt x="43" y="47"/>
                    </a:lnTo>
                    <a:lnTo>
                      <a:pt x="42" y="49"/>
                    </a:lnTo>
                    <a:lnTo>
                      <a:pt x="38" y="51"/>
                    </a:lnTo>
                    <a:lnTo>
                      <a:pt x="35" y="51"/>
                    </a:lnTo>
                    <a:lnTo>
                      <a:pt x="31" y="49"/>
                    </a:lnTo>
                    <a:lnTo>
                      <a:pt x="31" y="47"/>
                    </a:lnTo>
                    <a:lnTo>
                      <a:pt x="33" y="47"/>
                    </a:lnTo>
                    <a:lnTo>
                      <a:pt x="33" y="46"/>
                    </a:lnTo>
                    <a:lnTo>
                      <a:pt x="31" y="44"/>
                    </a:lnTo>
                    <a:lnTo>
                      <a:pt x="29" y="40"/>
                    </a:lnTo>
                    <a:lnTo>
                      <a:pt x="26" y="35"/>
                    </a:lnTo>
                    <a:lnTo>
                      <a:pt x="26" y="33"/>
                    </a:lnTo>
                    <a:lnTo>
                      <a:pt x="26" y="32"/>
                    </a:lnTo>
                    <a:lnTo>
                      <a:pt x="21" y="33"/>
                    </a:lnTo>
                    <a:lnTo>
                      <a:pt x="19" y="33"/>
                    </a:lnTo>
                    <a:lnTo>
                      <a:pt x="19" y="37"/>
                    </a:lnTo>
                    <a:lnTo>
                      <a:pt x="19" y="39"/>
                    </a:lnTo>
                    <a:lnTo>
                      <a:pt x="19" y="40"/>
                    </a:lnTo>
                    <a:lnTo>
                      <a:pt x="21" y="44"/>
                    </a:lnTo>
                    <a:lnTo>
                      <a:pt x="22" y="49"/>
                    </a:lnTo>
                    <a:lnTo>
                      <a:pt x="24" y="49"/>
                    </a:lnTo>
                    <a:lnTo>
                      <a:pt x="22" y="51"/>
                    </a:lnTo>
                    <a:lnTo>
                      <a:pt x="19" y="49"/>
                    </a:lnTo>
                    <a:lnTo>
                      <a:pt x="17" y="47"/>
                    </a:lnTo>
                    <a:lnTo>
                      <a:pt x="12" y="42"/>
                    </a:lnTo>
                    <a:lnTo>
                      <a:pt x="8" y="35"/>
                    </a:lnTo>
                    <a:lnTo>
                      <a:pt x="8" y="33"/>
                    </a:lnTo>
                    <a:lnTo>
                      <a:pt x="7" y="30"/>
                    </a:lnTo>
                    <a:lnTo>
                      <a:pt x="3" y="30"/>
                    </a:lnTo>
                    <a:lnTo>
                      <a:pt x="1" y="28"/>
                    </a:lnTo>
                    <a:lnTo>
                      <a:pt x="0" y="25"/>
                    </a:lnTo>
                    <a:lnTo>
                      <a:pt x="1" y="25"/>
                    </a:lnTo>
                    <a:lnTo>
                      <a:pt x="10" y="21"/>
                    </a:lnTo>
                    <a:lnTo>
                      <a:pt x="12" y="21"/>
                    </a:lnTo>
                    <a:lnTo>
                      <a:pt x="14" y="21"/>
                    </a:lnTo>
                    <a:lnTo>
                      <a:pt x="14" y="23"/>
                    </a:lnTo>
                    <a:lnTo>
                      <a:pt x="14" y="26"/>
                    </a:lnTo>
                    <a:lnTo>
                      <a:pt x="14" y="28"/>
                    </a:lnTo>
                    <a:lnTo>
                      <a:pt x="14" y="32"/>
                    </a:lnTo>
                    <a:lnTo>
                      <a:pt x="15" y="32"/>
                    </a:lnTo>
                    <a:lnTo>
                      <a:pt x="17" y="30"/>
                    </a:lnTo>
                    <a:lnTo>
                      <a:pt x="17" y="26"/>
                    </a:lnTo>
                    <a:lnTo>
                      <a:pt x="17" y="23"/>
                    </a:lnTo>
                    <a:lnTo>
                      <a:pt x="17" y="21"/>
                    </a:lnTo>
                    <a:lnTo>
                      <a:pt x="21" y="18"/>
                    </a:lnTo>
                    <a:lnTo>
                      <a:pt x="22" y="18"/>
                    </a:lnTo>
                    <a:lnTo>
                      <a:pt x="26" y="25"/>
                    </a:lnTo>
                    <a:lnTo>
                      <a:pt x="28" y="25"/>
                    </a:lnTo>
                    <a:lnTo>
                      <a:pt x="31" y="25"/>
                    </a:lnTo>
                    <a:lnTo>
                      <a:pt x="31" y="23"/>
                    </a:lnTo>
                    <a:lnTo>
                      <a:pt x="29" y="21"/>
                    </a:lnTo>
                    <a:lnTo>
                      <a:pt x="29" y="19"/>
                    </a:lnTo>
                    <a:lnTo>
                      <a:pt x="29" y="16"/>
                    </a:lnTo>
                    <a:lnTo>
                      <a:pt x="35" y="14"/>
                    </a:lnTo>
                    <a:lnTo>
                      <a:pt x="36" y="16"/>
                    </a:lnTo>
                    <a:lnTo>
                      <a:pt x="36" y="18"/>
                    </a:lnTo>
                    <a:lnTo>
                      <a:pt x="38" y="19"/>
                    </a:lnTo>
                    <a:lnTo>
                      <a:pt x="42" y="21"/>
                    </a:lnTo>
                    <a:lnTo>
                      <a:pt x="43" y="19"/>
                    </a:lnTo>
                    <a:lnTo>
                      <a:pt x="42" y="18"/>
                    </a:lnTo>
                    <a:lnTo>
                      <a:pt x="42" y="16"/>
                    </a:lnTo>
                    <a:lnTo>
                      <a:pt x="42" y="14"/>
                    </a:lnTo>
                    <a:lnTo>
                      <a:pt x="43" y="14"/>
                    </a:lnTo>
                    <a:lnTo>
                      <a:pt x="45" y="16"/>
                    </a:lnTo>
                    <a:lnTo>
                      <a:pt x="45" y="18"/>
                    </a:lnTo>
                    <a:lnTo>
                      <a:pt x="47" y="19"/>
                    </a:lnTo>
                    <a:lnTo>
                      <a:pt x="49" y="19"/>
                    </a:lnTo>
                    <a:lnTo>
                      <a:pt x="52" y="18"/>
                    </a:lnTo>
                    <a:lnTo>
                      <a:pt x="52" y="16"/>
                    </a:lnTo>
                    <a:lnTo>
                      <a:pt x="50" y="14"/>
                    </a:lnTo>
                    <a:lnTo>
                      <a:pt x="49" y="11"/>
                    </a:lnTo>
                    <a:lnTo>
                      <a:pt x="50" y="9"/>
                    </a:lnTo>
                    <a:lnTo>
                      <a:pt x="50" y="11"/>
                    </a:lnTo>
                    <a:lnTo>
                      <a:pt x="52" y="11"/>
                    </a:lnTo>
                    <a:lnTo>
                      <a:pt x="54" y="12"/>
                    </a:lnTo>
                    <a:lnTo>
                      <a:pt x="56" y="12"/>
                    </a:lnTo>
                    <a:lnTo>
                      <a:pt x="57" y="11"/>
                    </a:lnTo>
                    <a:lnTo>
                      <a:pt x="61" y="9"/>
                    </a:lnTo>
                    <a:lnTo>
                      <a:pt x="61" y="11"/>
                    </a:lnTo>
                    <a:lnTo>
                      <a:pt x="63" y="11"/>
                    </a:lnTo>
                    <a:lnTo>
                      <a:pt x="68" y="12"/>
                    </a:lnTo>
                    <a:lnTo>
                      <a:pt x="69" y="11"/>
                    </a:lnTo>
                    <a:lnTo>
                      <a:pt x="68" y="11"/>
                    </a:lnTo>
                    <a:lnTo>
                      <a:pt x="68" y="7"/>
                    </a:lnTo>
                    <a:lnTo>
                      <a:pt x="69" y="4"/>
                    </a:lnTo>
                    <a:lnTo>
                      <a:pt x="71" y="2"/>
                    </a:lnTo>
                    <a:lnTo>
                      <a:pt x="75" y="0"/>
                    </a:lnTo>
                    <a:lnTo>
                      <a:pt x="76" y="0"/>
                    </a:lnTo>
                    <a:lnTo>
                      <a:pt x="80" y="0"/>
                    </a:lnTo>
                    <a:lnTo>
                      <a:pt x="80" y="2"/>
                    </a:lnTo>
                    <a:lnTo>
                      <a:pt x="78" y="4"/>
                    </a:lnTo>
                    <a:lnTo>
                      <a:pt x="82" y="4"/>
                    </a:lnTo>
                    <a:lnTo>
                      <a:pt x="85" y="4"/>
                    </a:lnTo>
                    <a:lnTo>
                      <a:pt x="92" y="5"/>
                    </a:lnTo>
                    <a:lnTo>
                      <a:pt x="9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50" name="Freeform 61"/>
              <p:cNvSpPr>
                <a:spLocks/>
              </p:cNvSpPr>
              <p:nvPr/>
            </p:nvSpPr>
            <p:spPr bwMode="auto">
              <a:xfrm>
                <a:off x="6861176" y="3654425"/>
                <a:ext cx="128588" cy="65088"/>
              </a:xfrm>
              <a:custGeom>
                <a:avLst/>
                <a:gdLst>
                  <a:gd name="T0" fmla="*/ 75 w 81"/>
                  <a:gd name="T1" fmla="*/ 6 h 41"/>
                  <a:gd name="T2" fmla="*/ 79 w 81"/>
                  <a:gd name="T3" fmla="*/ 7 h 41"/>
                  <a:gd name="T4" fmla="*/ 77 w 81"/>
                  <a:gd name="T5" fmla="*/ 9 h 41"/>
                  <a:gd name="T6" fmla="*/ 70 w 81"/>
                  <a:gd name="T7" fmla="*/ 11 h 41"/>
                  <a:gd name="T8" fmla="*/ 79 w 81"/>
                  <a:gd name="T9" fmla="*/ 13 h 41"/>
                  <a:gd name="T10" fmla="*/ 81 w 81"/>
                  <a:gd name="T11" fmla="*/ 14 h 41"/>
                  <a:gd name="T12" fmla="*/ 77 w 81"/>
                  <a:gd name="T13" fmla="*/ 16 h 41"/>
                  <a:gd name="T14" fmla="*/ 62 w 81"/>
                  <a:gd name="T15" fmla="*/ 20 h 41"/>
                  <a:gd name="T16" fmla="*/ 53 w 81"/>
                  <a:gd name="T17" fmla="*/ 23 h 41"/>
                  <a:gd name="T18" fmla="*/ 39 w 81"/>
                  <a:gd name="T19" fmla="*/ 30 h 41"/>
                  <a:gd name="T20" fmla="*/ 30 w 81"/>
                  <a:gd name="T21" fmla="*/ 32 h 41"/>
                  <a:gd name="T22" fmla="*/ 28 w 81"/>
                  <a:gd name="T23" fmla="*/ 35 h 41"/>
                  <a:gd name="T24" fmla="*/ 30 w 81"/>
                  <a:gd name="T25" fmla="*/ 37 h 41"/>
                  <a:gd name="T26" fmla="*/ 27 w 81"/>
                  <a:gd name="T27" fmla="*/ 41 h 41"/>
                  <a:gd name="T28" fmla="*/ 21 w 81"/>
                  <a:gd name="T29" fmla="*/ 39 h 41"/>
                  <a:gd name="T30" fmla="*/ 20 w 81"/>
                  <a:gd name="T31" fmla="*/ 37 h 41"/>
                  <a:gd name="T32" fmla="*/ 16 w 81"/>
                  <a:gd name="T33" fmla="*/ 39 h 41"/>
                  <a:gd name="T34" fmla="*/ 14 w 81"/>
                  <a:gd name="T35" fmla="*/ 41 h 41"/>
                  <a:gd name="T36" fmla="*/ 11 w 81"/>
                  <a:gd name="T37" fmla="*/ 39 h 41"/>
                  <a:gd name="T38" fmla="*/ 6 w 81"/>
                  <a:gd name="T39" fmla="*/ 37 h 41"/>
                  <a:gd name="T40" fmla="*/ 2 w 81"/>
                  <a:gd name="T41" fmla="*/ 37 h 41"/>
                  <a:gd name="T42" fmla="*/ 0 w 81"/>
                  <a:gd name="T43" fmla="*/ 34 h 41"/>
                  <a:gd name="T44" fmla="*/ 6 w 81"/>
                  <a:gd name="T45" fmla="*/ 28 h 41"/>
                  <a:gd name="T46" fmla="*/ 9 w 81"/>
                  <a:gd name="T47" fmla="*/ 28 h 41"/>
                  <a:gd name="T48" fmla="*/ 13 w 81"/>
                  <a:gd name="T49" fmla="*/ 27 h 41"/>
                  <a:gd name="T50" fmla="*/ 14 w 81"/>
                  <a:gd name="T51" fmla="*/ 25 h 41"/>
                  <a:gd name="T52" fmla="*/ 21 w 81"/>
                  <a:gd name="T53" fmla="*/ 25 h 41"/>
                  <a:gd name="T54" fmla="*/ 25 w 81"/>
                  <a:gd name="T55" fmla="*/ 23 h 41"/>
                  <a:gd name="T56" fmla="*/ 34 w 81"/>
                  <a:gd name="T57" fmla="*/ 21 h 41"/>
                  <a:gd name="T58" fmla="*/ 41 w 81"/>
                  <a:gd name="T59" fmla="*/ 20 h 41"/>
                  <a:gd name="T60" fmla="*/ 44 w 81"/>
                  <a:gd name="T61" fmla="*/ 20 h 41"/>
                  <a:gd name="T62" fmla="*/ 55 w 81"/>
                  <a:gd name="T63" fmla="*/ 14 h 41"/>
                  <a:gd name="T64" fmla="*/ 55 w 81"/>
                  <a:gd name="T65" fmla="*/ 11 h 41"/>
                  <a:gd name="T66" fmla="*/ 58 w 81"/>
                  <a:gd name="T67" fmla="*/ 11 h 41"/>
                  <a:gd name="T68" fmla="*/ 63 w 81"/>
                  <a:gd name="T69" fmla="*/ 11 h 41"/>
                  <a:gd name="T70" fmla="*/ 65 w 81"/>
                  <a:gd name="T71" fmla="*/ 7 h 41"/>
                  <a:gd name="T72" fmla="*/ 68 w 81"/>
                  <a:gd name="T73" fmla="*/ 6 h 41"/>
                  <a:gd name="T74" fmla="*/ 67 w 81"/>
                  <a:gd name="T75" fmla="*/ 4 h 41"/>
                  <a:gd name="T76" fmla="*/ 68 w 81"/>
                  <a:gd name="T77" fmla="*/ 2 h 41"/>
                  <a:gd name="T78" fmla="*/ 75 w 81"/>
                  <a:gd name="T79" fmla="*/ 0 h 41"/>
                  <a:gd name="T80" fmla="*/ 75 w 81"/>
                  <a:gd name="T81" fmla="*/ 4 h 41"/>
                  <a:gd name="T82" fmla="*/ 74 w 81"/>
                  <a:gd name="T8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1">
                    <a:moveTo>
                      <a:pt x="74" y="6"/>
                    </a:moveTo>
                    <a:lnTo>
                      <a:pt x="75" y="6"/>
                    </a:lnTo>
                    <a:lnTo>
                      <a:pt x="77" y="7"/>
                    </a:lnTo>
                    <a:lnTo>
                      <a:pt x="79" y="7"/>
                    </a:lnTo>
                    <a:lnTo>
                      <a:pt x="79" y="9"/>
                    </a:lnTo>
                    <a:lnTo>
                      <a:pt x="77" y="9"/>
                    </a:lnTo>
                    <a:lnTo>
                      <a:pt x="72" y="11"/>
                    </a:lnTo>
                    <a:lnTo>
                      <a:pt x="70" y="11"/>
                    </a:lnTo>
                    <a:lnTo>
                      <a:pt x="70" y="13"/>
                    </a:lnTo>
                    <a:lnTo>
                      <a:pt x="79" y="13"/>
                    </a:lnTo>
                    <a:lnTo>
                      <a:pt x="81" y="13"/>
                    </a:lnTo>
                    <a:lnTo>
                      <a:pt x="81" y="14"/>
                    </a:lnTo>
                    <a:lnTo>
                      <a:pt x="81" y="16"/>
                    </a:lnTo>
                    <a:lnTo>
                      <a:pt x="77" y="16"/>
                    </a:lnTo>
                    <a:lnTo>
                      <a:pt x="72" y="20"/>
                    </a:lnTo>
                    <a:lnTo>
                      <a:pt x="62" y="20"/>
                    </a:lnTo>
                    <a:lnTo>
                      <a:pt x="56" y="21"/>
                    </a:lnTo>
                    <a:lnTo>
                      <a:pt x="53" y="23"/>
                    </a:lnTo>
                    <a:lnTo>
                      <a:pt x="42" y="27"/>
                    </a:lnTo>
                    <a:lnTo>
                      <a:pt x="39" y="30"/>
                    </a:lnTo>
                    <a:lnTo>
                      <a:pt x="35" y="32"/>
                    </a:lnTo>
                    <a:lnTo>
                      <a:pt x="30" y="32"/>
                    </a:lnTo>
                    <a:lnTo>
                      <a:pt x="30" y="34"/>
                    </a:lnTo>
                    <a:lnTo>
                      <a:pt x="28" y="35"/>
                    </a:lnTo>
                    <a:lnTo>
                      <a:pt x="30" y="35"/>
                    </a:lnTo>
                    <a:lnTo>
                      <a:pt x="30" y="37"/>
                    </a:lnTo>
                    <a:lnTo>
                      <a:pt x="28" y="41"/>
                    </a:lnTo>
                    <a:lnTo>
                      <a:pt x="27" y="41"/>
                    </a:lnTo>
                    <a:lnTo>
                      <a:pt x="23" y="41"/>
                    </a:lnTo>
                    <a:lnTo>
                      <a:pt x="21" y="39"/>
                    </a:lnTo>
                    <a:lnTo>
                      <a:pt x="21" y="37"/>
                    </a:lnTo>
                    <a:lnTo>
                      <a:pt x="20" y="37"/>
                    </a:lnTo>
                    <a:lnTo>
                      <a:pt x="16" y="37"/>
                    </a:lnTo>
                    <a:lnTo>
                      <a:pt x="16" y="39"/>
                    </a:lnTo>
                    <a:lnTo>
                      <a:pt x="14" y="39"/>
                    </a:lnTo>
                    <a:lnTo>
                      <a:pt x="14" y="41"/>
                    </a:lnTo>
                    <a:lnTo>
                      <a:pt x="13" y="39"/>
                    </a:lnTo>
                    <a:lnTo>
                      <a:pt x="11" y="39"/>
                    </a:lnTo>
                    <a:lnTo>
                      <a:pt x="11" y="37"/>
                    </a:lnTo>
                    <a:lnTo>
                      <a:pt x="6" y="37"/>
                    </a:lnTo>
                    <a:lnTo>
                      <a:pt x="4" y="39"/>
                    </a:lnTo>
                    <a:lnTo>
                      <a:pt x="2" y="37"/>
                    </a:lnTo>
                    <a:lnTo>
                      <a:pt x="0" y="35"/>
                    </a:lnTo>
                    <a:lnTo>
                      <a:pt x="0" y="34"/>
                    </a:lnTo>
                    <a:lnTo>
                      <a:pt x="4" y="30"/>
                    </a:lnTo>
                    <a:lnTo>
                      <a:pt x="6" y="28"/>
                    </a:lnTo>
                    <a:lnTo>
                      <a:pt x="7" y="28"/>
                    </a:lnTo>
                    <a:lnTo>
                      <a:pt x="9" y="28"/>
                    </a:lnTo>
                    <a:lnTo>
                      <a:pt x="11" y="28"/>
                    </a:lnTo>
                    <a:lnTo>
                      <a:pt x="13" y="27"/>
                    </a:lnTo>
                    <a:lnTo>
                      <a:pt x="13" y="25"/>
                    </a:lnTo>
                    <a:lnTo>
                      <a:pt x="14" y="25"/>
                    </a:lnTo>
                    <a:lnTo>
                      <a:pt x="20" y="23"/>
                    </a:lnTo>
                    <a:lnTo>
                      <a:pt x="21" y="25"/>
                    </a:lnTo>
                    <a:lnTo>
                      <a:pt x="25" y="25"/>
                    </a:lnTo>
                    <a:lnTo>
                      <a:pt x="25" y="23"/>
                    </a:lnTo>
                    <a:lnTo>
                      <a:pt x="27" y="23"/>
                    </a:lnTo>
                    <a:lnTo>
                      <a:pt x="34" y="21"/>
                    </a:lnTo>
                    <a:lnTo>
                      <a:pt x="39" y="20"/>
                    </a:lnTo>
                    <a:lnTo>
                      <a:pt x="41" y="20"/>
                    </a:lnTo>
                    <a:lnTo>
                      <a:pt x="42" y="20"/>
                    </a:lnTo>
                    <a:lnTo>
                      <a:pt x="44" y="20"/>
                    </a:lnTo>
                    <a:lnTo>
                      <a:pt x="46" y="18"/>
                    </a:lnTo>
                    <a:lnTo>
                      <a:pt x="55" y="14"/>
                    </a:lnTo>
                    <a:lnTo>
                      <a:pt x="55" y="13"/>
                    </a:lnTo>
                    <a:lnTo>
                      <a:pt x="55" y="11"/>
                    </a:lnTo>
                    <a:lnTo>
                      <a:pt x="56" y="11"/>
                    </a:lnTo>
                    <a:lnTo>
                      <a:pt x="58" y="11"/>
                    </a:lnTo>
                    <a:lnTo>
                      <a:pt x="60" y="13"/>
                    </a:lnTo>
                    <a:lnTo>
                      <a:pt x="63" y="11"/>
                    </a:lnTo>
                    <a:lnTo>
                      <a:pt x="63" y="9"/>
                    </a:lnTo>
                    <a:lnTo>
                      <a:pt x="65" y="7"/>
                    </a:lnTo>
                    <a:lnTo>
                      <a:pt x="67" y="6"/>
                    </a:lnTo>
                    <a:lnTo>
                      <a:pt x="68" y="6"/>
                    </a:lnTo>
                    <a:lnTo>
                      <a:pt x="68" y="4"/>
                    </a:lnTo>
                    <a:lnTo>
                      <a:pt x="67" y="4"/>
                    </a:lnTo>
                    <a:lnTo>
                      <a:pt x="67" y="2"/>
                    </a:lnTo>
                    <a:lnTo>
                      <a:pt x="68" y="2"/>
                    </a:lnTo>
                    <a:lnTo>
                      <a:pt x="74" y="0"/>
                    </a:lnTo>
                    <a:lnTo>
                      <a:pt x="75" y="0"/>
                    </a:lnTo>
                    <a:lnTo>
                      <a:pt x="75" y="2"/>
                    </a:lnTo>
                    <a:lnTo>
                      <a:pt x="75" y="4"/>
                    </a:lnTo>
                    <a:lnTo>
                      <a:pt x="74" y="4"/>
                    </a:lnTo>
                    <a:lnTo>
                      <a:pt x="74" y="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51" name="Freeform 62"/>
              <p:cNvSpPr>
                <a:spLocks/>
              </p:cNvSpPr>
              <p:nvPr/>
            </p:nvSpPr>
            <p:spPr bwMode="auto">
              <a:xfrm>
                <a:off x="5465763" y="2560638"/>
                <a:ext cx="138113" cy="158750"/>
              </a:xfrm>
              <a:custGeom>
                <a:avLst/>
                <a:gdLst>
                  <a:gd name="T0" fmla="*/ 73 w 87"/>
                  <a:gd name="T1" fmla="*/ 44 h 100"/>
                  <a:gd name="T2" fmla="*/ 77 w 87"/>
                  <a:gd name="T3" fmla="*/ 47 h 100"/>
                  <a:gd name="T4" fmla="*/ 82 w 87"/>
                  <a:gd name="T5" fmla="*/ 49 h 100"/>
                  <a:gd name="T6" fmla="*/ 85 w 87"/>
                  <a:gd name="T7" fmla="*/ 54 h 100"/>
                  <a:gd name="T8" fmla="*/ 87 w 87"/>
                  <a:gd name="T9" fmla="*/ 61 h 100"/>
                  <a:gd name="T10" fmla="*/ 85 w 87"/>
                  <a:gd name="T11" fmla="*/ 63 h 100"/>
                  <a:gd name="T12" fmla="*/ 78 w 87"/>
                  <a:gd name="T13" fmla="*/ 70 h 100"/>
                  <a:gd name="T14" fmla="*/ 75 w 87"/>
                  <a:gd name="T15" fmla="*/ 72 h 100"/>
                  <a:gd name="T16" fmla="*/ 75 w 87"/>
                  <a:gd name="T17" fmla="*/ 77 h 100"/>
                  <a:gd name="T18" fmla="*/ 71 w 87"/>
                  <a:gd name="T19" fmla="*/ 79 h 100"/>
                  <a:gd name="T20" fmla="*/ 66 w 87"/>
                  <a:gd name="T21" fmla="*/ 89 h 100"/>
                  <a:gd name="T22" fmla="*/ 68 w 87"/>
                  <a:gd name="T23" fmla="*/ 94 h 100"/>
                  <a:gd name="T24" fmla="*/ 66 w 87"/>
                  <a:gd name="T25" fmla="*/ 98 h 100"/>
                  <a:gd name="T26" fmla="*/ 63 w 87"/>
                  <a:gd name="T27" fmla="*/ 100 h 100"/>
                  <a:gd name="T28" fmla="*/ 56 w 87"/>
                  <a:gd name="T29" fmla="*/ 94 h 100"/>
                  <a:gd name="T30" fmla="*/ 45 w 87"/>
                  <a:gd name="T31" fmla="*/ 89 h 100"/>
                  <a:gd name="T32" fmla="*/ 35 w 87"/>
                  <a:gd name="T33" fmla="*/ 87 h 100"/>
                  <a:gd name="T34" fmla="*/ 31 w 87"/>
                  <a:gd name="T35" fmla="*/ 91 h 100"/>
                  <a:gd name="T36" fmla="*/ 31 w 87"/>
                  <a:gd name="T37" fmla="*/ 94 h 100"/>
                  <a:gd name="T38" fmla="*/ 24 w 87"/>
                  <a:gd name="T39" fmla="*/ 89 h 100"/>
                  <a:gd name="T40" fmla="*/ 26 w 87"/>
                  <a:gd name="T41" fmla="*/ 87 h 100"/>
                  <a:gd name="T42" fmla="*/ 26 w 87"/>
                  <a:gd name="T43" fmla="*/ 84 h 100"/>
                  <a:gd name="T44" fmla="*/ 22 w 87"/>
                  <a:gd name="T45" fmla="*/ 72 h 100"/>
                  <a:gd name="T46" fmla="*/ 21 w 87"/>
                  <a:gd name="T47" fmla="*/ 70 h 100"/>
                  <a:gd name="T48" fmla="*/ 14 w 87"/>
                  <a:gd name="T49" fmla="*/ 65 h 100"/>
                  <a:gd name="T50" fmla="*/ 14 w 87"/>
                  <a:gd name="T51" fmla="*/ 61 h 100"/>
                  <a:gd name="T52" fmla="*/ 12 w 87"/>
                  <a:gd name="T53" fmla="*/ 58 h 100"/>
                  <a:gd name="T54" fmla="*/ 10 w 87"/>
                  <a:gd name="T55" fmla="*/ 52 h 100"/>
                  <a:gd name="T56" fmla="*/ 10 w 87"/>
                  <a:gd name="T57" fmla="*/ 44 h 100"/>
                  <a:gd name="T58" fmla="*/ 8 w 87"/>
                  <a:gd name="T59" fmla="*/ 35 h 100"/>
                  <a:gd name="T60" fmla="*/ 3 w 87"/>
                  <a:gd name="T61" fmla="*/ 31 h 100"/>
                  <a:gd name="T62" fmla="*/ 1 w 87"/>
                  <a:gd name="T63" fmla="*/ 23 h 100"/>
                  <a:gd name="T64" fmla="*/ 1 w 87"/>
                  <a:gd name="T65" fmla="*/ 17 h 100"/>
                  <a:gd name="T66" fmla="*/ 0 w 87"/>
                  <a:gd name="T67" fmla="*/ 16 h 100"/>
                  <a:gd name="T68" fmla="*/ 1 w 87"/>
                  <a:gd name="T69" fmla="*/ 14 h 100"/>
                  <a:gd name="T70" fmla="*/ 5 w 87"/>
                  <a:gd name="T71" fmla="*/ 7 h 100"/>
                  <a:gd name="T72" fmla="*/ 7 w 87"/>
                  <a:gd name="T73" fmla="*/ 0 h 100"/>
                  <a:gd name="T74" fmla="*/ 14 w 87"/>
                  <a:gd name="T75" fmla="*/ 2 h 100"/>
                  <a:gd name="T76" fmla="*/ 22 w 87"/>
                  <a:gd name="T77" fmla="*/ 11 h 100"/>
                  <a:gd name="T78" fmla="*/ 24 w 87"/>
                  <a:gd name="T79" fmla="*/ 14 h 100"/>
                  <a:gd name="T80" fmla="*/ 28 w 87"/>
                  <a:gd name="T81" fmla="*/ 21 h 100"/>
                  <a:gd name="T82" fmla="*/ 35 w 87"/>
                  <a:gd name="T83" fmla="*/ 23 h 100"/>
                  <a:gd name="T84" fmla="*/ 36 w 87"/>
                  <a:gd name="T85" fmla="*/ 19 h 100"/>
                  <a:gd name="T86" fmla="*/ 38 w 87"/>
                  <a:gd name="T87" fmla="*/ 17 h 100"/>
                  <a:gd name="T88" fmla="*/ 49 w 87"/>
                  <a:gd name="T89" fmla="*/ 21 h 100"/>
                  <a:gd name="T90" fmla="*/ 52 w 87"/>
                  <a:gd name="T91" fmla="*/ 24 h 100"/>
                  <a:gd name="T92" fmla="*/ 61 w 87"/>
                  <a:gd name="T93" fmla="*/ 21 h 100"/>
                  <a:gd name="T94" fmla="*/ 63 w 87"/>
                  <a:gd name="T95" fmla="*/ 28 h 100"/>
                  <a:gd name="T96" fmla="*/ 68 w 87"/>
                  <a:gd name="T97" fmla="*/ 30 h 100"/>
                  <a:gd name="T98" fmla="*/ 75 w 87"/>
                  <a:gd name="T99" fmla="*/ 33 h 100"/>
                  <a:gd name="T100" fmla="*/ 78 w 87"/>
                  <a:gd name="T101" fmla="*/ 31 h 100"/>
                  <a:gd name="T102" fmla="*/ 78 w 87"/>
                  <a:gd name="T103" fmla="*/ 35 h 100"/>
                  <a:gd name="T104" fmla="*/ 75 w 87"/>
                  <a:gd name="T105" fmla="*/ 3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100">
                    <a:moveTo>
                      <a:pt x="75" y="37"/>
                    </a:moveTo>
                    <a:lnTo>
                      <a:pt x="73" y="44"/>
                    </a:lnTo>
                    <a:lnTo>
                      <a:pt x="75" y="47"/>
                    </a:lnTo>
                    <a:lnTo>
                      <a:pt x="77" y="47"/>
                    </a:lnTo>
                    <a:lnTo>
                      <a:pt x="80" y="49"/>
                    </a:lnTo>
                    <a:lnTo>
                      <a:pt x="82" y="49"/>
                    </a:lnTo>
                    <a:lnTo>
                      <a:pt x="83" y="49"/>
                    </a:lnTo>
                    <a:lnTo>
                      <a:pt x="85" y="54"/>
                    </a:lnTo>
                    <a:lnTo>
                      <a:pt x="87" y="59"/>
                    </a:lnTo>
                    <a:lnTo>
                      <a:pt x="87" y="61"/>
                    </a:lnTo>
                    <a:lnTo>
                      <a:pt x="87" y="63"/>
                    </a:lnTo>
                    <a:lnTo>
                      <a:pt x="85" y="63"/>
                    </a:lnTo>
                    <a:lnTo>
                      <a:pt x="80" y="68"/>
                    </a:lnTo>
                    <a:lnTo>
                      <a:pt x="78" y="70"/>
                    </a:lnTo>
                    <a:lnTo>
                      <a:pt x="77" y="70"/>
                    </a:lnTo>
                    <a:lnTo>
                      <a:pt x="75" y="72"/>
                    </a:lnTo>
                    <a:lnTo>
                      <a:pt x="77" y="73"/>
                    </a:lnTo>
                    <a:lnTo>
                      <a:pt x="75" y="77"/>
                    </a:lnTo>
                    <a:lnTo>
                      <a:pt x="73" y="79"/>
                    </a:lnTo>
                    <a:lnTo>
                      <a:pt x="71" y="79"/>
                    </a:lnTo>
                    <a:lnTo>
                      <a:pt x="70" y="82"/>
                    </a:lnTo>
                    <a:lnTo>
                      <a:pt x="66" y="89"/>
                    </a:lnTo>
                    <a:lnTo>
                      <a:pt x="66" y="93"/>
                    </a:lnTo>
                    <a:lnTo>
                      <a:pt x="68" y="94"/>
                    </a:lnTo>
                    <a:lnTo>
                      <a:pt x="68" y="96"/>
                    </a:lnTo>
                    <a:lnTo>
                      <a:pt x="66" y="98"/>
                    </a:lnTo>
                    <a:lnTo>
                      <a:pt x="64" y="98"/>
                    </a:lnTo>
                    <a:lnTo>
                      <a:pt x="63" y="100"/>
                    </a:lnTo>
                    <a:lnTo>
                      <a:pt x="56" y="96"/>
                    </a:lnTo>
                    <a:lnTo>
                      <a:pt x="56" y="94"/>
                    </a:lnTo>
                    <a:lnTo>
                      <a:pt x="54" y="93"/>
                    </a:lnTo>
                    <a:lnTo>
                      <a:pt x="45" y="89"/>
                    </a:lnTo>
                    <a:lnTo>
                      <a:pt x="38" y="87"/>
                    </a:lnTo>
                    <a:lnTo>
                      <a:pt x="35" y="87"/>
                    </a:lnTo>
                    <a:lnTo>
                      <a:pt x="33" y="87"/>
                    </a:lnTo>
                    <a:lnTo>
                      <a:pt x="31" y="91"/>
                    </a:lnTo>
                    <a:lnTo>
                      <a:pt x="31" y="93"/>
                    </a:lnTo>
                    <a:lnTo>
                      <a:pt x="31" y="94"/>
                    </a:lnTo>
                    <a:lnTo>
                      <a:pt x="29" y="93"/>
                    </a:lnTo>
                    <a:lnTo>
                      <a:pt x="24" y="89"/>
                    </a:lnTo>
                    <a:lnTo>
                      <a:pt x="24" y="87"/>
                    </a:lnTo>
                    <a:lnTo>
                      <a:pt x="26" y="87"/>
                    </a:lnTo>
                    <a:lnTo>
                      <a:pt x="26" y="86"/>
                    </a:lnTo>
                    <a:lnTo>
                      <a:pt x="26" y="84"/>
                    </a:lnTo>
                    <a:lnTo>
                      <a:pt x="26" y="80"/>
                    </a:lnTo>
                    <a:lnTo>
                      <a:pt x="22" y="72"/>
                    </a:lnTo>
                    <a:lnTo>
                      <a:pt x="22" y="70"/>
                    </a:lnTo>
                    <a:lnTo>
                      <a:pt x="21" y="70"/>
                    </a:lnTo>
                    <a:lnTo>
                      <a:pt x="17" y="66"/>
                    </a:lnTo>
                    <a:lnTo>
                      <a:pt x="14" y="65"/>
                    </a:lnTo>
                    <a:lnTo>
                      <a:pt x="14" y="63"/>
                    </a:lnTo>
                    <a:lnTo>
                      <a:pt x="14" y="61"/>
                    </a:lnTo>
                    <a:lnTo>
                      <a:pt x="14" y="59"/>
                    </a:lnTo>
                    <a:lnTo>
                      <a:pt x="12" y="58"/>
                    </a:lnTo>
                    <a:lnTo>
                      <a:pt x="12" y="56"/>
                    </a:lnTo>
                    <a:lnTo>
                      <a:pt x="10" y="52"/>
                    </a:lnTo>
                    <a:lnTo>
                      <a:pt x="10" y="49"/>
                    </a:lnTo>
                    <a:lnTo>
                      <a:pt x="10" y="44"/>
                    </a:lnTo>
                    <a:lnTo>
                      <a:pt x="10" y="42"/>
                    </a:lnTo>
                    <a:lnTo>
                      <a:pt x="8" y="35"/>
                    </a:lnTo>
                    <a:lnTo>
                      <a:pt x="5" y="33"/>
                    </a:lnTo>
                    <a:lnTo>
                      <a:pt x="3" y="31"/>
                    </a:lnTo>
                    <a:lnTo>
                      <a:pt x="1" y="30"/>
                    </a:lnTo>
                    <a:lnTo>
                      <a:pt x="1" y="23"/>
                    </a:lnTo>
                    <a:lnTo>
                      <a:pt x="3" y="19"/>
                    </a:lnTo>
                    <a:lnTo>
                      <a:pt x="1" y="17"/>
                    </a:lnTo>
                    <a:lnTo>
                      <a:pt x="0" y="17"/>
                    </a:lnTo>
                    <a:lnTo>
                      <a:pt x="0" y="16"/>
                    </a:lnTo>
                    <a:lnTo>
                      <a:pt x="0" y="14"/>
                    </a:lnTo>
                    <a:lnTo>
                      <a:pt x="1" y="14"/>
                    </a:lnTo>
                    <a:lnTo>
                      <a:pt x="3" y="11"/>
                    </a:lnTo>
                    <a:lnTo>
                      <a:pt x="5" y="7"/>
                    </a:lnTo>
                    <a:lnTo>
                      <a:pt x="5" y="2"/>
                    </a:lnTo>
                    <a:lnTo>
                      <a:pt x="7" y="0"/>
                    </a:lnTo>
                    <a:lnTo>
                      <a:pt x="10" y="2"/>
                    </a:lnTo>
                    <a:lnTo>
                      <a:pt x="14" y="2"/>
                    </a:lnTo>
                    <a:lnTo>
                      <a:pt x="19" y="7"/>
                    </a:lnTo>
                    <a:lnTo>
                      <a:pt x="22" y="11"/>
                    </a:lnTo>
                    <a:lnTo>
                      <a:pt x="22" y="12"/>
                    </a:lnTo>
                    <a:lnTo>
                      <a:pt x="24" y="14"/>
                    </a:lnTo>
                    <a:lnTo>
                      <a:pt x="28" y="19"/>
                    </a:lnTo>
                    <a:lnTo>
                      <a:pt x="28" y="21"/>
                    </a:lnTo>
                    <a:lnTo>
                      <a:pt x="31" y="23"/>
                    </a:lnTo>
                    <a:lnTo>
                      <a:pt x="35" y="23"/>
                    </a:lnTo>
                    <a:lnTo>
                      <a:pt x="36" y="21"/>
                    </a:lnTo>
                    <a:lnTo>
                      <a:pt x="36" y="19"/>
                    </a:lnTo>
                    <a:lnTo>
                      <a:pt x="36" y="17"/>
                    </a:lnTo>
                    <a:lnTo>
                      <a:pt x="38" y="17"/>
                    </a:lnTo>
                    <a:lnTo>
                      <a:pt x="43" y="17"/>
                    </a:lnTo>
                    <a:lnTo>
                      <a:pt x="49" y="21"/>
                    </a:lnTo>
                    <a:lnTo>
                      <a:pt x="50" y="23"/>
                    </a:lnTo>
                    <a:lnTo>
                      <a:pt x="52" y="24"/>
                    </a:lnTo>
                    <a:lnTo>
                      <a:pt x="56" y="21"/>
                    </a:lnTo>
                    <a:lnTo>
                      <a:pt x="61" y="21"/>
                    </a:lnTo>
                    <a:lnTo>
                      <a:pt x="63" y="26"/>
                    </a:lnTo>
                    <a:lnTo>
                      <a:pt x="63" y="28"/>
                    </a:lnTo>
                    <a:lnTo>
                      <a:pt x="63" y="30"/>
                    </a:lnTo>
                    <a:lnTo>
                      <a:pt x="68" y="30"/>
                    </a:lnTo>
                    <a:lnTo>
                      <a:pt x="73" y="33"/>
                    </a:lnTo>
                    <a:lnTo>
                      <a:pt x="75" y="33"/>
                    </a:lnTo>
                    <a:lnTo>
                      <a:pt x="77" y="31"/>
                    </a:lnTo>
                    <a:lnTo>
                      <a:pt x="78" y="31"/>
                    </a:lnTo>
                    <a:lnTo>
                      <a:pt x="78" y="33"/>
                    </a:lnTo>
                    <a:lnTo>
                      <a:pt x="78" y="35"/>
                    </a:lnTo>
                    <a:lnTo>
                      <a:pt x="77" y="35"/>
                    </a:lnTo>
                    <a:lnTo>
                      <a:pt x="75"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52" name="Freeform 63"/>
              <p:cNvSpPr>
                <a:spLocks/>
              </p:cNvSpPr>
              <p:nvPr/>
            </p:nvSpPr>
            <p:spPr bwMode="auto">
              <a:xfrm>
                <a:off x="6900863" y="3602038"/>
                <a:ext cx="63500" cy="58738"/>
              </a:xfrm>
              <a:custGeom>
                <a:avLst/>
                <a:gdLst>
                  <a:gd name="T0" fmla="*/ 30 w 40"/>
                  <a:gd name="T1" fmla="*/ 11 h 37"/>
                  <a:gd name="T2" fmla="*/ 28 w 40"/>
                  <a:gd name="T3" fmla="*/ 14 h 37"/>
                  <a:gd name="T4" fmla="*/ 24 w 40"/>
                  <a:gd name="T5" fmla="*/ 14 h 37"/>
                  <a:gd name="T6" fmla="*/ 23 w 40"/>
                  <a:gd name="T7" fmla="*/ 14 h 37"/>
                  <a:gd name="T8" fmla="*/ 23 w 40"/>
                  <a:gd name="T9" fmla="*/ 16 h 37"/>
                  <a:gd name="T10" fmla="*/ 26 w 40"/>
                  <a:gd name="T11" fmla="*/ 18 h 37"/>
                  <a:gd name="T12" fmla="*/ 26 w 40"/>
                  <a:gd name="T13" fmla="*/ 19 h 37"/>
                  <a:gd name="T14" fmla="*/ 24 w 40"/>
                  <a:gd name="T15" fmla="*/ 19 h 37"/>
                  <a:gd name="T16" fmla="*/ 23 w 40"/>
                  <a:gd name="T17" fmla="*/ 23 h 37"/>
                  <a:gd name="T18" fmla="*/ 19 w 40"/>
                  <a:gd name="T19" fmla="*/ 25 h 37"/>
                  <a:gd name="T20" fmla="*/ 16 w 40"/>
                  <a:gd name="T21" fmla="*/ 26 h 37"/>
                  <a:gd name="T22" fmla="*/ 14 w 40"/>
                  <a:gd name="T23" fmla="*/ 30 h 37"/>
                  <a:gd name="T24" fmla="*/ 12 w 40"/>
                  <a:gd name="T25" fmla="*/ 32 h 37"/>
                  <a:gd name="T26" fmla="*/ 10 w 40"/>
                  <a:gd name="T27" fmla="*/ 33 h 37"/>
                  <a:gd name="T28" fmla="*/ 5 w 40"/>
                  <a:gd name="T29" fmla="*/ 37 h 37"/>
                  <a:gd name="T30" fmla="*/ 3 w 40"/>
                  <a:gd name="T31" fmla="*/ 35 h 37"/>
                  <a:gd name="T32" fmla="*/ 3 w 40"/>
                  <a:gd name="T33" fmla="*/ 33 h 37"/>
                  <a:gd name="T34" fmla="*/ 3 w 40"/>
                  <a:gd name="T35" fmla="*/ 30 h 37"/>
                  <a:gd name="T36" fmla="*/ 5 w 40"/>
                  <a:gd name="T37" fmla="*/ 30 h 37"/>
                  <a:gd name="T38" fmla="*/ 3 w 40"/>
                  <a:gd name="T39" fmla="*/ 28 h 37"/>
                  <a:gd name="T40" fmla="*/ 2 w 40"/>
                  <a:gd name="T41" fmla="*/ 26 h 37"/>
                  <a:gd name="T42" fmla="*/ 0 w 40"/>
                  <a:gd name="T43" fmla="*/ 25 h 37"/>
                  <a:gd name="T44" fmla="*/ 0 w 40"/>
                  <a:gd name="T45" fmla="*/ 23 h 37"/>
                  <a:gd name="T46" fmla="*/ 3 w 40"/>
                  <a:gd name="T47" fmla="*/ 19 h 37"/>
                  <a:gd name="T48" fmla="*/ 17 w 40"/>
                  <a:gd name="T49" fmla="*/ 9 h 37"/>
                  <a:gd name="T50" fmla="*/ 23 w 40"/>
                  <a:gd name="T51" fmla="*/ 4 h 37"/>
                  <a:gd name="T52" fmla="*/ 24 w 40"/>
                  <a:gd name="T53" fmla="*/ 4 h 37"/>
                  <a:gd name="T54" fmla="*/ 24 w 40"/>
                  <a:gd name="T55" fmla="*/ 5 h 37"/>
                  <a:gd name="T56" fmla="*/ 23 w 40"/>
                  <a:gd name="T57" fmla="*/ 7 h 37"/>
                  <a:gd name="T58" fmla="*/ 23 w 40"/>
                  <a:gd name="T59" fmla="*/ 9 h 37"/>
                  <a:gd name="T60" fmla="*/ 24 w 40"/>
                  <a:gd name="T61" fmla="*/ 9 h 37"/>
                  <a:gd name="T62" fmla="*/ 26 w 40"/>
                  <a:gd name="T63" fmla="*/ 7 h 37"/>
                  <a:gd name="T64" fmla="*/ 28 w 40"/>
                  <a:gd name="T65" fmla="*/ 4 h 37"/>
                  <a:gd name="T66" fmla="*/ 37 w 40"/>
                  <a:gd name="T67" fmla="*/ 0 h 37"/>
                  <a:gd name="T68" fmla="*/ 40 w 40"/>
                  <a:gd name="T69" fmla="*/ 0 h 37"/>
                  <a:gd name="T70" fmla="*/ 40 w 40"/>
                  <a:gd name="T71" fmla="*/ 2 h 37"/>
                  <a:gd name="T72" fmla="*/ 40 w 40"/>
                  <a:gd name="T73" fmla="*/ 4 h 37"/>
                  <a:gd name="T74" fmla="*/ 37 w 40"/>
                  <a:gd name="T75" fmla="*/ 5 h 37"/>
                  <a:gd name="T76" fmla="*/ 33 w 40"/>
                  <a:gd name="T77" fmla="*/ 7 h 37"/>
                  <a:gd name="T78" fmla="*/ 30 w 40"/>
                  <a:gd name="T79"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 h="37">
                    <a:moveTo>
                      <a:pt x="30" y="11"/>
                    </a:moveTo>
                    <a:lnTo>
                      <a:pt x="28" y="14"/>
                    </a:lnTo>
                    <a:lnTo>
                      <a:pt x="24" y="14"/>
                    </a:lnTo>
                    <a:lnTo>
                      <a:pt x="23" y="14"/>
                    </a:lnTo>
                    <a:lnTo>
                      <a:pt x="23" y="16"/>
                    </a:lnTo>
                    <a:lnTo>
                      <a:pt x="26" y="18"/>
                    </a:lnTo>
                    <a:lnTo>
                      <a:pt x="26" y="19"/>
                    </a:lnTo>
                    <a:lnTo>
                      <a:pt x="24" y="19"/>
                    </a:lnTo>
                    <a:lnTo>
                      <a:pt x="23" y="23"/>
                    </a:lnTo>
                    <a:lnTo>
                      <a:pt x="19" y="25"/>
                    </a:lnTo>
                    <a:lnTo>
                      <a:pt x="16" y="26"/>
                    </a:lnTo>
                    <a:lnTo>
                      <a:pt x="14" y="30"/>
                    </a:lnTo>
                    <a:lnTo>
                      <a:pt x="12" y="32"/>
                    </a:lnTo>
                    <a:lnTo>
                      <a:pt x="10" y="33"/>
                    </a:lnTo>
                    <a:lnTo>
                      <a:pt x="5" y="37"/>
                    </a:lnTo>
                    <a:lnTo>
                      <a:pt x="3" y="35"/>
                    </a:lnTo>
                    <a:lnTo>
                      <a:pt x="3" y="33"/>
                    </a:lnTo>
                    <a:lnTo>
                      <a:pt x="3" y="30"/>
                    </a:lnTo>
                    <a:lnTo>
                      <a:pt x="5" y="30"/>
                    </a:lnTo>
                    <a:lnTo>
                      <a:pt x="3" y="28"/>
                    </a:lnTo>
                    <a:lnTo>
                      <a:pt x="2" y="26"/>
                    </a:lnTo>
                    <a:lnTo>
                      <a:pt x="0" y="25"/>
                    </a:lnTo>
                    <a:lnTo>
                      <a:pt x="0" y="23"/>
                    </a:lnTo>
                    <a:lnTo>
                      <a:pt x="3" y="19"/>
                    </a:lnTo>
                    <a:lnTo>
                      <a:pt x="17" y="9"/>
                    </a:lnTo>
                    <a:lnTo>
                      <a:pt x="23" y="4"/>
                    </a:lnTo>
                    <a:lnTo>
                      <a:pt x="24" y="4"/>
                    </a:lnTo>
                    <a:lnTo>
                      <a:pt x="24" y="5"/>
                    </a:lnTo>
                    <a:lnTo>
                      <a:pt x="23" y="7"/>
                    </a:lnTo>
                    <a:lnTo>
                      <a:pt x="23" y="9"/>
                    </a:lnTo>
                    <a:lnTo>
                      <a:pt x="24" y="9"/>
                    </a:lnTo>
                    <a:lnTo>
                      <a:pt x="26" y="7"/>
                    </a:lnTo>
                    <a:lnTo>
                      <a:pt x="28" y="4"/>
                    </a:lnTo>
                    <a:lnTo>
                      <a:pt x="37" y="0"/>
                    </a:lnTo>
                    <a:lnTo>
                      <a:pt x="40" y="0"/>
                    </a:lnTo>
                    <a:lnTo>
                      <a:pt x="40" y="2"/>
                    </a:lnTo>
                    <a:lnTo>
                      <a:pt x="40" y="4"/>
                    </a:lnTo>
                    <a:lnTo>
                      <a:pt x="37" y="5"/>
                    </a:lnTo>
                    <a:lnTo>
                      <a:pt x="33" y="7"/>
                    </a:lnTo>
                    <a:lnTo>
                      <a:pt x="30"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53" name="Freeform 64"/>
              <p:cNvSpPr>
                <a:spLocks/>
              </p:cNvSpPr>
              <p:nvPr/>
            </p:nvSpPr>
            <p:spPr bwMode="auto">
              <a:xfrm>
                <a:off x="5143501" y="2144713"/>
                <a:ext cx="33338" cy="88900"/>
              </a:xfrm>
              <a:custGeom>
                <a:avLst/>
                <a:gdLst>
                  <a:gd name="T0" fmla="*/ 9 w 21"/>
                  <a:gd name="T1" fmla="*/ 16 h 56"/>
                  <a:gd name="T2" fmla="*/ 11 w 21"/>
                  <a:gd name="T3" fmla="*/ 28 h 56"/>
                  <a:gd name="T4" fmla="*/ 11 w 21"/>
                  <a:gd name="T5" fmla="*/ 30 h 56"/>
                  <a:gd name="T6" fmla="*/ 18 w 21"/>
                  <a:gd name="T7" fmla="*/ 40 h 56"/>
                  <a:gd name="T8" fmla="*/ 21 w 21"/>
                  <a:gd name="T9" fmla="*/ 47 h 56"/>
                  <a:gd name="T10" fmla="*/ 21 w 21"/>
                  <a:gd name="T11" fmla="*/ 49 h 56"/>
                  <a:gd name="T12" fmla="*/ 21 w 21"/>
                  <a:gd name="T13" fmla="*/ 51 h 56"/>
                  <a:gd name="T14" fmla="*/ 21 w 21"/>
                  <a:gd name="T15" fmla="*/ 54 h 56"/>
                  <a:gd name="T16" fmla="*/ 21 w 21"/>
                  <a:gd name="T17" fmla="*/ 56 h 56"/>
                  <a:gd name="T18" fmla="*/ 19 w 21"/>
                  <a:gd name="T19" fmla="*/ 54 h 56"/>
                  <a:gd name="T20" fmla="*/ 14 w 21"/>
                  <a:gd name="T21" fmla="*/ 49 h 56"/>
                  <a:gd name="T22" fmla="*/ 12 w 21"/>
                  <a:gd name="T23" fmla="*/ 46 h 56"/>
                  <a:gd name="T24" fmla="*/ 11 w 21"/>
                  <a:gd name="T25" fmla="*/ 46 h 56"/>
                  <a:gd name="T26" fmla="*/ 9 w 21"/>
                  <a:gd name="T27" fmla="*/ 46 h 56"/>
                  <a:gd name="T28" fmla="*/ 7 w 21"/>
                  <a:gd name="T29" fmla="*/ 46 h 56"/>
                  <a:gd name="T30" fmla="*/ 5 w 21"/>
                  <a:gd name="T31" fmla="*/ 44 h 56"/>
                  <a:gd name="T32" fmla="*/ 5 w 21"/>
                  <a:gd name="T33" fmla="*/ 42 h 56"/>
                  <a:gd name="T34" fmla="*/ 5 w 21"/>
                  <a:gd name="T35" fmla="*/ 40 h 56"/>
                  <a:gd name="T36" fmla="*/ 4 w 21"/>
                  <a:gd name="T37" fmla="*/ 32 h 56"/>
                  <a:gd name="T38" fmla="*/ 5 w 21"/>
                  <a:gd name="T39" fmla="*/ 26 h 56"/>
                  <a:gd name="T40" fmla="*/ 5 w 21"/>
                  <a:gd name="T41" fmla="*/ 16 h 56"/>
                  <a:gd name="T42" fmla="*/ 5 w 21"/>
                  <a:gd name="T43" fmla="*/ 14 h 56"/>
                  <a:gd name="T44" fmla="*/ 4 w 21"/>
                  <a:gd name="T45" fmla="*/ 14 h 56"/>
                  <a:gd name="T46" fmla="*/ 0 w 21"/>
                  <a:gd name="T47" fmla="*/ 7 h 56"/>
                  <a:gd name="T48" fmla="*/ 2 w 21"/>
                  <a:gd name="T49" fmla="*/ 5 h 56"/>
                  <a:gd name="T50" fmla="*/ 4 w 21"/>
                  <a:gd name="T51" fmla="*/ 4 h 56"/>
                  <a:gd name="T52" fmla="*/ 7 w 21"/>
                  <a:gd name="T53" fmla="*/ 2 h 56"/>
                  <a:gd name="T54" fmla="*/ 12 w 21"/>
                  <a:gd name="T55" fmla="*/ 0 h 56"/>
                  <a:gd name="T56" fmla="*/ 14 w 21"/>
                  <a:gd name="T57" fmla="*/ 2 h 56"/>
                  <a:gd name="T58" fmla="*/ 16 w 21"/>
                  <a:gd name="T59" fmla="*/ 4 h 56"/>
                  <a:gd name="T60" fmla="*/ 11 w 21"/>
                  <a:gd name="T61" fmla="*/ 12 h 56"/>
                  <a:gd name="T62" fmla="*/ 11 w 21"/>
                  <a:gd name="T63" fmla="*/ 14 h 56"/>
                  <a:gd name="T64" fmla="*/ 9 w 21"/>
                  <a:gd name="T65"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56">
                    <a:moveTo>
                      <a:pt x="9" y="16"/>
                    </a:moveTo>
                    <a:lnTo>
                      <a:pt x="11" y="28"/>
                    </a:lnTo>
                    <a:lnTo>
                      <a:pt x="11" y="30"/>
                    </a:lnTo>
                    <a:lnTo>
                      <a:pt x="18" y="40"/>
                    </a:lnTo>
                    <a:lnTo>
                      <a:pt x="21" y="47"/>
                    </a:lnTo>
                    <a:lnTo>
                      <a:pt x="21" y="49"/>
                    </a:lnTo>
                    <a:lnTo>
                      <a:pt x="21" y="51"/>
                    </a:lnTo>
                    <a:lnTo>
                      <a:pt x="21" y="54"/>
                    </a:lnTo>
                    <a:lnTo>
                      <a:pt x="21" y="56"/>
                    </a:lnTo>
                    <a:lnTo>
                      <a:pt x="19" y="54"/>
                    </a:lnTo>
                    <a:lnTo>
                      <a:pt x="14" y="49"/>
                    </a:lnTo>
                    <a:lnTo>
                      <a:pt x="12" y="46"/>
                    </a:lnTo>
                    <a:lnTo>
                      <a:pt x="11" y="46"/>
                    </a:lnTo>
                    <a:lnTo>
                      <a:pt x="9" y="46"/>
                    </a:lnTo>
                    <a:lnTo>
                      <a:pt x="7" y="46"/>
                    </a:lnTo>
                    <a:lnTo>
                      <a:pt x="5" y="44"/>
                    </a:lnTo>
                    <a:lnTo>
                      <a:pt x="5" y="42"/>
                    </a:lnTo>
                    <a:lnTo>
                      <a:pt x="5" y="40"/>
                    </a:lnTo>
                    <a:lnTo>
                      <a:pt x="4" y="32"/>
                    </a:lnTo>
                    <a:lnTo>
                      <a:pt x="5" y="26"/>
                    </a:lnTo>
                    <a:lnTo>
                      <a:pt x="5" y="16"/>
                    </a:lnTo>
                    <a:lnTo>
                      <a:pt x="5" y="14"/>
                    </a:lnTo>
                    <a:lnTo>
                      <a:pt x="4" y="14"/>
                    </a:lnTo>
                    <a:lnTo>
                      <a:pt x="0" y="7"/>
                    </a:lnTo>
                    <a:lnTo>
                      <a:pt x="2" y="5"/>
                    </a:lnTo>
                    <a:lnTo>
                      <a:pt x="4" y="4"/>
                    </a:lnTo>
                    <a:lnTo>
                      <a:pt x="7" y="2"/>
                    </a:lnTo>
                    <a:lnTo>
                      <a:pt x="12" y="0"/>
                    </a:lnTo>
                    <a:lnTo>
                      <a:pt x="14" y="2"/>
                    </a:lnTo>
                    <a:lnTo>
                      <a:pt x="16" y="4"/>
                    </a:lnTo>
                    <a:lnTo>
                      <a:pt x="11" y="12"/>
                    </a:lnTo>
                    <a:lnTo>
                      <a:pt x="11" y="14"/>
                    </a:lnTo>
                    <a:lnTo>
                      <a:pt x="9"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54" name="Freeform 65"/>
              <p:cNvSpPr>
                <a:spLocks/>
              </p:cNvSpPr>
              <p:nvPr/>
            </p:nvSpPr>
            <p:spPr bwMode="auto">
              <a:xfrm>
                <a:off x="6972301" y="3589338"/>
                <a:ext cx="19050" cy="15875"/>
              </a:xfrm>
              <a:custGeom>
                <a:avLst/>
                <a:gdLst>
                  <a:gd name="T0" fmla="*/ 11 w 12"/>
                  <a:gd name="T1" fmla="*/ 1 h 10"/>
                  <a:gd name="T2" fmla="*/ 12 w 12"/>
                  <a:gd name="T3" fmla="*/ 8 h 10"/>
                  <a:gd name="T4" fmla="*/ 9 w 12"/>
                  <a:gd name="T5" fmla="*/ 10 h 10"/>
                  <a:gd name="T6" fmla="*/ 2 w 12"/>
                  <a:gd name="T7" fmla="*/ 8 h 10"/>
                  <a:gd name="T8" fmla="*/ 0 w 12"/>
                  <a:gd name="T9" fmla="*/ 6 h 10"/>
                  <a:gd name="T10" fmla="*/ 2 w 12"/>
                  <a:gd name="T11" fmla="*/ 3 h 10"/>
                  <a:gd name="T12" fmla="*/ 5 w 12"/>
                  <a:gd name="T13" fmla="*/ 1 h 10"/>
                  <a:gd name="T14" fmla="*/ 5 w 12"/>
                  <a:gd name="T15" fmla="*/ 0 h 10"/>
                  <a:gd name="T16" fmla="*/ 7 w 12"/>
                  <a:gd name="T17" fmla="*/ 1 h 10"/>
                  <a:gd name="T18" fmla="*/ 11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11" y="1"/>
                    </a:moveTo>
                    <a:lnTo>
                      <a:pt x="12" y="8"/>
                    </a:lnTo>
                    <a:lnTo>
                      <a:pt x="9" y="10"/>
                    </a:lnTo>
                    <a:lnTo>
                      <a:pt x="2" y="8"/>
                    </a:lnTo>
                    <a:lnTo>
                      <a:pt x="0" y="6"/>
                    </a:lnTo>
                    <a:lnTo>
                      <a:pt x="2" y="3"/>
                    </a:lnTo>
                    <a:lnTo>
                      <a:pt x="5" y="1"/>
                    </a:lnTo>
                    <a:lnTo>
                      <a:pt x="5" y="0"/>
                    </a:lnTo>
                    <a:lnTo>
                      <a:pt x="7" y="1"/>
                    </a:lnTo>
                    <a:lnTo>
                      <a:pt x="11"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55" name="Freeform 66"/>
              <p:cNvSpPr>
                <a:spLocks/>
              </p:cNvSpPr>
              <p:nvPr/>
            </p:nvSpPr>
            <p:spPr bwMode="auto">
              <a:xfrm>
                <a:off x="6942138" y="3557588"/>
                <a:ext cx="11113" cy="17463"/>
              </a:xfrm>
              <a:custGeom>
                <a:avLst/>
                <a:gdLst>
                  <a:gd name="T0" fmla="*/ 4 w 7"/>
                  <a:gd name="T1" fmla="*/ 11 h 11"/>
                  <a:gd name="T2" fmla="*/ 0 w 7"/>
                  <a:gd name="T3" fmla="*/ 11 h 11"/>
                  <a:gd name="T4" fmla="*/ 0 w 7"/>
                  <a:gd name="T5" fmla="*/ 7 h 11"/>
                  <a:gd name="T6" fmla="*/ 0 w 7"/>
                  <a:gd name="T7" fmla="*/ 0 h 11"/>
                  <a:gd name="T8" fmla="*/ 5 w 7"/>
                  <a:gd name="T9" fmla="*/ 0 h 11"/>
                  <a:gd name="T10" fmla="*/ 5 w 7"/>
                  <a:gd name="T11" fmla="*/ 2 h 11"/>
                  <a:gd name="T12" fmla="*/ 7 w 7"/>
                  <a:gd name="T13" fmla="*/ 4 h 11"/>
                  <a:gd name="T14" fmla="*/ 7 w 7"/>
                  <a:gd name="T15" fmla="*/ 9 h 11"/>
                  <a:gd name="T16" fmla="*/ 5 w 7"/>
                  <a:gd name="T17" fmla="*/ 11 h 11"/>
                  <a:gd name="T18" fmla="*/ 4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4" y="11"/>
                    </a:moveTo>
                    <a:lnTo>
                      <a:pt x="0" y="11"/>
                    </a:lnTo>
                    <a:lnTo>
                      <a:pt x="0" y="7"/>
                    </a:lnTo>
                    <a:lnTo>
                      <a:pt x="0" y="0"/>
                    </a:lnTo>
                    <a:lnTo>
                      <a:pt x="5" y="0"/>
                    </a:lnTo>
                    <a:lnTo>
                      <a:pt x="5" y="2"/>
                    </a:lnTo>
                    <a:lnTo>
                      <a:pt x="7" y="4"/>
                    </a:lnTo>
                    <a:lnTo>
                      <a:pt x="7" y="9"/>
                    </a:lnTo>
                    <a:lnTo>
                      <a:pt x="5" y="11"/>
                    </a:lnTo>
                    <a:lnTo>
                      <a:pt x="4"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56" name="Freeform 67"/>
              <p:cNvSpPr>
                <a:spLocks/>
              </p:cNvSpPr>
              <p:nvPr/>
            </p:nvSpPr>
            <p:spPr bwMode="auto">
              <a:xfrm>
                <a:off x="7011988" y="3567113"/>
                <a:ext cx="19050" cy="12700"/>
              </a:xfrm>
              <a:custGeom>
                <a:avLst/>
                <a:gdLst>
                  <a:gd name="T0" fmla="*/ 12 w 12"/>
                  <a:gd name="T1" fmla="*/ 3 h 8"/>
                  <a:gd name="T2" fmla="*/ 12 w 12"/>
                  <a:gd name="T3" fmla="*/ 7 h 8"/>
                  <a:gd name="T4" fmla="*/ 10 w 12"/>
                  <a:gd name="T5" fmla="*/ 8 h 8"/>
                  <a:gd name="T6" fmla="*/ 8 w 12"/>
                  <a:gd name="T7" fmla="*/ 8 h 8"/>
                  <a:gd name="T8" fmla="*/ 7 w 12"/>
                  <a:gd name="T9" fmla="*/ 8 h 8"/>
                  <a:gd name="T10" fmla="*/ 5 w 12"/>
                  <a:gd name="T11" fmla="*/ 7 h 8"/>
                  <a:gd name="T12" fmla="*/ 5 w 12"/>
                  <a:gd name="T13" fmla="*/ 5 h 8"/>
                  <a:gd name="T14" fmla="*/ 3 w 12"/>
                  <a:gd name="T15" fmla="*/ 3 h 8"/>
                  <a:gd name="T16" fmla="*/ 0 w 12"/>
                  <a:gd name="T17" fmla="*/ 1 h 8"/>
                  <a:gd name="T18" fmla="*/ 7 w 12"/>
                  <a:gd name="T19" fmla="*/ 0 h 8"/>
                  <a:gd name="T20" fmla="*/ 7 w 12"/>
                  <a:gd name="T21" fmla="*/ 1 h 8"/>
                  <a:gd name="T22" fmla="*/ 8 w 12"/>
                  <a:gd name="T23" fmla="*/ 3 h 8"/>
                  <a:gd name="T24" fmla="*/ 10 w 12"/>
                  <a:gd name="T25" fmla="*/ 3 h 8"/>
                  <a:gd name="T26" fmla="*/ 12 w 12"/>
                  <a:gd name="T2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8">
                    <a:moveTo>
                      <a:pt x="12" y="3"/>
                    </a:moveTo>
                    <a:lnTo>
                      <a:pt x="12" y="7"/>
                    </a:lnTo>
                    <a:lnTo>
                      <a:pt x="10" y="8"/>
                    </a:lnTo>
                    <a:lnTo>
                      <a:pt x="8" y="8"/>
                    </a:lnTo>
                    <a:lnTo>
                      <a:pt x="7" y="8"/>
                    </a:lnTo>
                    <a:lnTo>
                      <a:pt x="5" y="7"/>
                    </a:lnTo>
                    <a:lnTo>
                      <a:pt x="5" y="5"/>
                    </a:lnTo>
                    <a:lnTo>
                      <a:pt x="3" y="3"/>
                    </a:lnTo>
                    <a:lnTo>
                      <a:pt x="0" y="1"/>
                    </a:lnTo>
                    <a:lnTo>
                      <a:pt x="7" y="0"/>
                    </a:lnTo>
                    <a:lnTo>
                      <a:pt x="7" y="1"/>
                    </a:lnTo>
                    <a:lnTo>
                      <a:pt x="8" y="3"/>
                    </a:lnTo>
                    <a:lnTo>
                      <a:pt x="10" y="3"/>
                    </a:lnTo>
                    <a:lnTo>
                      <a:pt x="1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57" name="Freeform 68"/>
              <p:cNvSpPr>
                <a:spLocks/>
              </p:cNvSpPr>
              <p:nvPr/>
            </p:nvSpPr>
            <p:spPr bwMode="auto">
              <a:xfrm>
                <a:off x="6194426" y="2382838"/>
                <a:ext cx="26988" cy="25400"/>
              </a:xfrm>
              <a:custGeom>
                <a:avLst/>
                <a:gdLst>
                  <a:gd name="T0" fmla="*/ 17 w 17"/>
                  <a:gd name="T1" fmla="*/ 9 h 16"/>
                  <a:gd name="T2" fmla="*/ 15 w 17"/>
                  <a:gd name="T3" fmla="*/ 13 h 16"/>
                  <a:gd name="T4" fmla="*/ 14 w 17"/>
                  <a:gd name="T5" fmla="*/ 16 h 16"/>
                  <a:gd name="T6" fmla="*/ 10 w 17"/>
                  <a:gd name="T7" fmla="*/ 16 h 16"/>
                  <a:gd name="T8" fmla="*/ 10 w 17"/>
                  <a:gd name="T9" fmla="*/ 14 h 16"/>
                  <a:gd name="T10" fmla="*/ 7 w 17"/>
                  <a:gd name="T11" fmla="*/ 13 h 16"/>
                  <a:gd name="T12" fmla="*/ 3 w 17"/>
                  <a:gd name="T13" fmla="*/ 11 h 16"/>
                  <a:gd name="T14" fmla="*/ 2 w 17"/>
                  <a:gd name="T15" fmla="*/ 7 h 16"/>
                  <a:gd name="T16" fmla="*/ 0 w 17"/>
                  <a:gd name="T17" fmla="*/ 4 h 16"/>
                  <a:gd name="T18" fmla="*/ 0 w 17"/>
                  <a:gd name="T19" fmla="*/ 2 h 16"/>
                  <a:gd name="T20" fmla="*/ 2 w 17"/>
                  <a:gd name="T21" fmla="*/ 2 h 16"/>
                  <a:gd name="T22" fmla="*/ 5 w 17"/>
                  <a:gd name="T23" fmla="*/ 2 h 16"/>
                  <a:gd name="T24" fmla="*/ 7 w 17"/>
                  <a:gd name="T25" fmla="*/ 0 h 16"/>
                  <a:gd name="T26" fmla="*/ 8 w 17"/>
                  <a:gd name="T27" fmla="*/ 2 h 16"/>
                  <a:gd name="T28" fmla="*/ 10 w 17"/>
                  <a:gd name="T29" fmla="*/ 2 h 16"/>
                  <a:gd name="T30" fmla="*/ 12 w 17"/>
                  <a:gd name="T31" fmla="*/ 4 h 16"/>
                  <a:gd name="T32" fmla="*/ 12 w 17"/>
                  <a:gd name="T33" fmla="*/ 6 h 16"/>
                  <a:gd name="T34" fmla="*/ 14 w 17"/>
                  <a:gd name="T35" fmla="*/ 7 h 16"/>
                  <a:gd name="T36" fmla="*/ 15 w 17"/>
                  <a:gd name="T37" fmla="*/ 7 h 16"/>
                  <a:gd name="T38" fmla="*/ 15 w 17"/>
                  <a:gd name="T39" fmla="*/ 6 h 16"/>
                  <a:gd name="T40" fmla="*/ 17 w 17"/>
                  <a:gd name="T41" fmla="*/ 7 h 16"/>
                  <a:gd name="T42" fmla="*/ 17 w 17"/>
                  <a:gd name="T4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6">
                    <a:moveTo>
                      <a:pt x="17" y="9"/>
                    </a:moveTo>
                    <a:lnTo>
                      <a:pt x="15" y="13"/>
                    </a:lnTo>
                    <a:lnTo>
                      <a:pt x="14" y="16"/>
                    </a:lnTo>
                    <a:lnTo>
                      <a:pt x="10" y="16"/>
                    </a:lnTo>
                    <a:lnTo>
                      <a:pt x="10" y="14"/>
                    </a:lnTo>
                    <a:lnTo>
                      <a:pt x="7" y="13"/>
                    </a:lnTo>
                    <a:lnTo>
                      <a:pt x="3" y="11"/>
                    </a:lnTo>
                    <a:lnTo>
                      <a:pt x="2" y="7"/>
                    </a:lnTo>
                    <a:lnTo>
                      <a:pt x="0" y="4"/>
                    </a:lnTo>
                    <a:lnTo>
                      <a:pt x="0" y="2"/>
                    </a:lnTo>
                    <a:lnTo>
                      <a:pt x="2" y="2"/>
                    </a:lnTo>
                    <a:lnTo>
                      <a:pt x="5" y="2"/>
                    </a:lnTo>
                    <a:lnTo>
                      <a:pt x="7" y="0"/>
                    </a:lnTo>
                    <a:lnTo>
                      <a:pt x="8" y="2"/>
                    </a:lnTo>
                    <a:lnTo>
                      <a:pt x="10" y="2"/>
                    </a:lnTo>
                    <a:lnTo>
                      <a:pt x="12" y="4"/>
                    </a:lnTo>
                    <a:lnTo>
                      <a:pt x="12" y="6"/>
                    </a:lnTo>
                    <a:lnTo>
                      <a:pt x="14" y="7"/>
                    </a:lnTo>
                    <a:lnTo>
                      <a:pt x="15" y="7"/>
                    </a:lnTo>
                    <a:lnTo>
                      <a:pt x="15" y="6"/>
                    </a:lnTo>
                    <a:lnTo>
                      <a:pt x="17" y="7"/>
                    </a:lnTo>
                    <a:lnTo>
                      <a:pt x="17"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58" name="Freeform 69"/>
              <p:cNvSpPr>
                <a:spLocks/>
              </p:cNvSpPr>
              <p:nvPr/>
            </p:nvSpPr>
            <p:spPr bwMode="auto">
              <a:xfrm>
                <a:off x="5603876" y="1831975"/>
                <a:ext cx="177800" cy="255588"/>
              </a:xfrm>
              <a:custGeom>
                <a:avLst/>
                <a:gdLst>
                  <a:gd name="T0" fmla="*/ 35 w 112"/>
                  <a:gd name="T1" fmla="*/ 5 h 161"/>
                  <a:gd name="T2" fmla="*/ 31 w 112"/>
                  <a:gd name="T3" fmla="*/ 9 h 161"/>
                  <a:gd name="T4" fmla="*/ 30 w 112"/>
                  <a:gd name="T5" fmla="*/ 14 h 161"/>
                  <a:gd name="T6" fmla="*/ 38 w 112"/>
                  <a:gd name="T7" fmla="*/ 35 h 161"/>
                  <a:gd name="T8" fmla="*/ 45 w 112"/>
                  <a:gd name="T9" fmla="*/ 47 h 161"/>
                  <a:gd name="T10" fmla="*/ 51 w 112"/>
                  <a:gd name="T11" fmla="*/ 49 h 161"/>
                  <a:gd name="T12" fmla="*/ 66 w 112"/>
                  <a:gd name="T13" fmla="*/ 52 h 161"/>
                  <a:gd name="T14" fmla="*/ 75 w 112"/>
                  <a:gd name="T15" fmla="*/ 58 h 161"/>
                  <a:gd name="T16" fmla="*/ 79 w 112"/>
                  <a:gd name="T17" fmla="*/ 61 h 161"/>
                  <a:gd name="T18" fmla="*/ 80 w 112"/>
                  <a:gd name="T19" fmla="*/ 66 h 161"/>
                  <a:gd name="T20" fmla="*/ 82 w 112"/>
                  <a:gd name="T21" fmla="*/ 75 h 161"/>
                  <a:gd name="T22" fmla="*/ 77 w 112"/>
                  <a:gd name="T23" fmla="*/ 86 h 161"/>
                  <a:gd name="T24" fmla="*/ 75 w 112"/>
                  <a:gd name="T25" fmla="*/ 93 h 161"/>
                  <a:gd name="T26" fmla="*/ 80 w 112"/>
                  <a:gd name="T27" fmla="*/ 105 h 161"/>
                  <a:gd name="T28" fmla="*/ 84 w 112"/>
                  <a:gd name="T29" fmla="*/ 115 h 161"/>
                  <a:gd name="T30" fmla="*/ 87 w 112"/>
                  <a:gd name="T31" fmla="*/ 122 h 161"/>
                  <a:gd name="T32" fmla="*/ 92 w 112"/>
                  <a:gd name="T33" fmla="*/ 129 h 161"/>
                  <a:gd name="T34" fmla="*/ 101 w 112"/>
                  <a:gd name="T35" fmla="*/ 138 h 161"/>
                  <a:gd name="T36" fmla="*/ 108 w 112"/>
                  <a:gd name="T37" fmla="*/ 150 h 161"/>
                  <a:gd name="T38" fmla="*/ 106 w 112"/>
                  <a:gd name="T39" fmla="*/ 157 h 161"/>
                  <a:gd name="T40" fmla="*/ 98 w 112"/>
                  <a:gd name="T41" fmla="*/ 161 h 161"/>
                  <a:gd name="T42" fmla="*/ 92 w 112"/>
                  <a:gd name="T43" fmla="*/ 159 h 161"/>
                  <a:gd name="T44" fmla="*/ 87 w 112"/>
                  <a:gd name="T45" fmla="*/ 152 h 161"/>
                  <a:gd name="T46" fmla="*/ 79 w 112"/>
                  <a:gd name="T47" fmla="*/ 143 h 161"/>
                  <a:gd name="T48" fmla="*/ 72 w 112"/>
                  <a:gd name="T49" fmla="*/ 141 h 161"/>
                  <a:gd name="T50" fmla="*/ 63 w 112"/>
                  <a:gd name="T51" fmla="*/ 141 h 161"/>
                  <a:gd name="T52" fmla="*/ 56 w 112"/>
                  <a:gd name="T53" fmla="*/ 143 h 161"/>
                  <a:gd name="T54" fmla="*/ 44 w 112"/>
                  <a:gd name="T55" fmla="*/ 143 h 161"/>
                  <a:gd name="T56" fmla="*/ 49 w 112"/>
                  <a:gd name="T57" fmla="*/ 134 h 161"/>
                  <a:gd name="T58" fmla="*/ 51 w 112"/>
                  <a:gd name="T59" fmla="*/ 126 h 161"/>
                  <a:gd name="T60" fmla="*/ 49 w 112"/>
                  <a:gd name="T61" fmla="*/ 117 h 161"/>
                  <a:gd name="T62" fmla="*/ 49 w 112"/>
                  <a:gd name="T63" fmla="*/ 113 h 161"/>
                  <a:gd name="T64" fmla="*/ 45 w 112"/>
                  <a:gd name="T65" fmla="*/ 108 h 161"/>
                  <a:gd name="T66" fmla="*/ 40 w 112"/>
                  <a:gd name="T67" fmla="*/ 103 h 161"/>
                  <a:gd name="T68" fmla="*/ 44 w 112"/>
                  <a:gd name="T69" fmla="*/ 98 h 161"/>
                  <a:gd name="T70" fmla="*/ 45 w 112"/>
                  <a:gd name="T71" fmla="*/ 87 h 161"/>
                  <a:gd name="T72" fmla="*/ 40 w 112"/>
                  <a:gd name="T73" fmla="*/ 72 h 161"/>
                  <a:gd name="T74" fmla="*/ 33 w 112"/>
                  <a:gd name="T75" fmla="*/ 58 h 161"/>
                  <a:gd name="T76" fmla="*/ 19 w 112"/>
                  <a:gd name="T77" fmla="*/ 49 h 161"/>
                  <a:gd name="T78" fmla="*/ 16 w 112"/>
                  <a:gd name="T79" fmla="*/ 51 h 161"/>
                  <a:gd name="T80" fmla="*/ 5 w 112"/>
                  <a:gd name="T81" fmla="*/ 49 h 161"/>
                  <a:gd name="T82" fmla="*/ 0 w 112"/>
                  <a:gd name="T83" fmla="*/ 33 h 161"/>
                  <a:gd name="T84" fmla="*/ 5 w 112"/>
                  <a:gd name="T85" fmla="*/ 19 h 161"/>
                  <a:gd name="T86" fmla="*/ 17 w 112"/>
                  <a:gd name="T87" fmla="*/ 11 h 161"/>
                  <a:gd name="T88" fmla="*/ 23 w 112"/>
                  <a:gd name="T89" fmla="*/ 9 h 161"/>
                  <a:gd name="T90" fmla="*/ 30 w 112"/>
                  <a:gd name="T91" fmla="*/ 5 h 161"/>
                  <a:gd name="T92" fmla="*/ 33 w 112"/>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61">
                    <a:moveTo>
                      <a:pt x="37" y="4"/>
                    </a:moveTo>
                    <a:lnTo>
                      <a:pt x="35" y="4"/>
                    </a:lnTo>
                    <a:lnTo>
                      <a:pt x="35" y="5"/>
                    </a:lnTo>
                    <a:lnTo>
                      <a:pt x="35" y="7"/>
                    </a:lnTo>
                    <a:lnTo>
                      <a:pt x="33" y="7"/>
                    </a:lnTo>
                    <a:lnTo>
                      <a:pt x="31" y="9"/>
                    </a:lnTo>
                    <a:lnTo>
                      <a:pt x="30" y="11"/>
                    </a:lnTo>
                    <a:lnTo>
                      <a:pt x="30" y="12"/>
                    </a:lnTo>
                    <a:lnTo>
                      <a:pt x="30" y="14"/>
                    </a:lnTo>
                    <a:lnTo>
                      <a:pt x="31" y="19"/>
                    </a:lnTo>
                    <a:lnTo>
                      <a:pt x="35" y="26"/>
                    </a:lnTo>
                    <a:lnTo>
                      <a:pt x="38" y="35"/>
                    </a:lnTo>
                    <a:lnTo>
                      <a:pt x="42" y="40"/>
                    </a:lnTo>
                    <a:lnTo>
                      <a:pt x="44" y="44"/>
                    </a:lnTo>
                    <a:lnTo>
                      <a:pt x="45" y="47"/>
                    </a:lnTo>
                    <a:lnTo>
                      <a:pt x="47" y="49"/>
                    </a:lnTo>
                    <a:lnTo>
                      <a:pt x="49" y="49"/>
                    </a:lnTo>
                    <a:lnTo>
                      <a:pt x="51" y="49"/>
                    </a:lnTo>
                    <a:lnTo>
                      <a:pt x="54" y="49"/>
                    </a:lnTo>
                    <a:lnTo>
                      <a:pt x="61" y="51"/>
                    </a:lnTo>
                    <a:lnTo>
                      <a:pt x="66" y="52"/>
                    </a:lnTo>
                    <a:lnTo>
                      <a:pt x="73" y="56"/>
                    </a:lnTo>
                    <a:lnTo>
                      <a:pt x="75" y="56"/>
                    </a:lnTo>
                    <a:lnTo>
                      <a:pt x="75" y="58"/>
                    </a:lnTo>
                    <a:lnTo>
                      <a:pt x="77" y="59"/>
                    </a:lnTo>
                    <a:lnTo>
                      <a:pt x="77" y="61"/>
                    </a:lnTo>
                    <a:lnTo>
                      <a:pt x="79" y="61"/>
                    </a:lnTo>
                    <a:lnTo>
                      <a:pt x="80" y="63"/>
                    </a:lnTo>
                    <a:lnTo>
                      <a:pt x="80" y="65"/>
                    </a:lnTo>
                    <a:lnTo>
                      <a:pt x="80" y="66"/>
                    </a:lnTo>
                    <a:lnTo>
                      <a:pt x="80" y="73"/>
                    </a:lnTo>
                    <a:lnTo>
                      <a:pt x="80" y="75"/>
                    </a:lnTo>
                    <a:lnTo>
                      <a:pt x="82" y="75"/>
                    </a:lnTo>
                    <a:lnTo>
                      <a:pt x="82" y="77"/>
                    </a:lnTo>
                    <a:lnTo>
                      <a:pt x="80" y="79"/>
                    </a:lnTo>
                    <a:lnTo>
                      <a:pt x="77" y="86"/>
                    </a:lnTo>
                    <a:lnTo>
                      <a:pt x="73" y="89"/>
                    </a:lnTo>
                    <a:lnTo>
                      <a:pt x="73" y="91"/>
                    </a:lnTo>
                    <a:lnTo>
                      <a:pt x="75" y="93"/>
                    </a:lnTo>
                    <a:lnTo>
                      <a:pt x="77" y="96"/>
                    </a:lnTo>
                    <a:lnTo>
                      <a:pt x="77" y="100"/>
                    </a:lnTo>
                    <a:lnTo>
                      <a:pt x="80" y="105"/>
                    </a:lnTo>
                    <a:lnTo>
                      <a:pt x="84" y="108"/>
                    </a:lnTo>
                    <a:lnTo>
                      <a:pt x="86" y="113"/>
                    </a:lnTo>
                    <a:lnTo>
                      <a:pt x="84" y="115"/>
                    </a:lnTo>
                    <a:lnTo>
                      <a:pt x="84" y="117"/>
                    </a:lnTo>
                    <a:lnTo>
                      <a:pt x="84" y="119"/>
                    </a:lnTo>
                    <a:lnTo>
                      <a:pt x="87" y="122"/>
                    </a:lnTo>
                    <a:lnTo>
                      <a:pt x="89" y="124"/>
                    </a:lnTo>
                    <a:lnTo>
                      <a:pt x="91" y="127"/>
                    </a:lnTo>
                    <a:lnTo>
                      <a:pt x="92" y="129"/>
                    </a:lnTo>
                    <a:lnTo>
                      <a:pt x="98" y="136"/>
                    </a:lnTo>
                    <a:lnTo>
                      <a:pt x="99" y="136"/>
                    </a:lnTo>
                    <a:lnTo>
                      <a:pt x="101" y="138"/>
                    </a:lnTo>
                    <a:lnTo>
                      <a:pt x="103" y="140"/>
                    </a:lnTo>
                    <a:lnTo>
                      <a:pt x="105" y="143"/>
                    </a:lnTo>
                    <a:lnTo>
                      <a:pt x="108" y="150"/>
                    </a:lnTo>
                    <a:lnTo>
                      <a:pt x="112" y="154"/>
                    </a:lnTo>
                    <a:lnTo>
                      <a:pt x="112" y="155"/>
                    </a:lnTo>
                    <a:lnTo>
                      <a:pt x="106" y="157"/>
                    </a:lnTo>
                    <a:lnTo>
                      <a:pt x="103" y="159"/>
                    </a:lnTo>
                    <a:lnTo>
                      <a:pt x="99" y="161"/>
                    </a:lnTo>
                    <a:lnTo>
                      <a:pt x="98" y="161"/>
                    </a:lnTo>
                    <a:lnTo>
                      <a:pt x="96" y="161"/>
                    </a:lnTo>
                    <a:lnTo>
                      <a:pt x="92" y="161"/>
                    </a:lnTo>
                    <a:lnTo>
                      <a:pt x="92" y="159"/>
                    </a:lnTo>
                    <a:lnTo>
                      <a:pt x="91" y="155"/>
                    </a:lnTo>
                    <a:lnTo>
                      <a:pt x="89" y="154"/>
                    </a:lnTo>
                    <a:lnTo>
                      <a:pt x="87" y="152"/>
                    </a:lnTo>
                    <a:lnTo>
                      <a:pt x="86" y="148"/>
                    </a:lnTo>
                    <a:lnTo>
                      <a:pt x="82" y="145"/>
                    </a:lnTo>
                    <a:lnTo>
                      <a:pt x="79" y="143"/>
                    </a:lnTo>
                    <a:lnTo>
                      <a:pt x="77" y="143"/>
                    </a:lnTo>
                    <a:lnTo>
                      <a:pt x="73" y="141"/>
                    </a:lnTo>
                    <a:lnTo>
                      <a:pt x="72" y="141"/>
                    </a:lnTo>
                    <a:lnTo>
                      <a:pt x="68" y="141"/>
                    </a:lnTo>
                    <a:lnTo>
                      <a:pt x="65" y="141"/>
                    </a:lnTo>
                    <a:lnTo>
                      <a:pt x="63" y="141"/>
                    </a:lnTo>
                    <a:lnTo>
                      <a:pt x="61" y="141"/>
                    </a:lnTo>
                    <a:lnTo>
                      <a:pt x="58" y="141"/>
                    </a:lnTo>
                    <a:lnTo>
                      <a:pt x="56" y="143"/>
                    </a:lnTo>
                    <a:lnTo>
                      <a:pt x="52" y="147"/>
                    </a:lnTo>
                    <a:lnTo>
                      <a:pt x="45" y="148"/>
                    </a:lnTo>
                    <a:lnTo>
                      <a:pt x="44" y="143"/>
                    </a:lnTo>
                    <a:lnTo>
                      <a:pt x="44" y="141"/>
                    </a:lnTo>
                    <a:lnTo>
                      <a:pt x="45" y="141"/>
                    </a:lnTo>
                    <a:lnTo>
                      <a:pt x="49" y="134"/>
                    </a:lnTo>
                    <a:lnTo>
                      <a:pt x="49" y="129"/>
                    </a:lnTo>
                    <a:lnTo>
                      <a:pt x="51" y="129"/>
                    </a:lnTo>
                    <a:lnTo>
                      <a:pt x="51" y="126"/>
                    </a:lnTo>
                    <a:lnTo>
                      <a:pt x="49" y="120"/>
                    </a:lnTo>
                    <a:lnTo>
                      <a:pt x="49" y="119"/>
                    </a:lnTo>
                    <a:lnTo>
                      <a:pt x="49" y="117"/>
                    </a:lnTo>
                    <a:lnTo>
                      <a:pt x="47" y="117"/>
                    </a:lnTo>
                    <a:lnTo>
                      <a:pt x="47" y="113"/>
                    </a:lnTo>
                    <a:lnTo>
                      <a:pt x="49" y="113"/>
                    </a:lnTo>
                    <a:lnTo>
                      <a:pt x="47" y="112"/>
                    </a:lnTo>
                    <a:lnTo>
                      <a:pt x="47" y="110"/>
                    </a:lnTo>
                    <a:lnTo>
                      <a:pt x="45" y="108"/>
                    </a:lnTo>
                    <a:lnTo>
                      <a:pt x="44" y="108"/>
                    </a:lnTo>
                    <a:lnTo>
                      <a:pt x="40" y="105"/>
                    </a:lnTo>
                    <a:lnTo>
                      <a:pt x="40" y="103"/>
                    </a:lnTo>
                    <a:lnTo>
                      <a:pt x="42" y="103"/>
                    </a:lnTo>
                    <a:lnTo>
                      <a:pt x="42" y="101"/>
                    </a:lnTo>
                    <a:lnTo>
                      <a:pt x="44" y="98"/>
                    </a:lnTo>
                    <a:lnTo>
                      <a:pt x="45" y="94"/>
                    </a:lnTo>
                    <a:lnTo>
                      <a:pt x="45" y="93"/>
                    </a:lnTo>
                    <a:lnTo>
                      <a:pt x="45" y="87"/>
                    </a:lnTo>
                    <a:lnTo>
                      <a:pt x="44" y="82"/>
                    </a:lnTo>
                    <a:lnTo>
                      <a:pt x="44" y="79"/>
                    </a:lnTo>
                    <a:lnTo>
                      <a:pt x="40" y="72"/>
                    </a:lnTo>
                    <a:lnTo>
                      <a:pt x="37" y="63"/>
                    </a:lnTo>
                    <a:lnTo>
                      <a:pt x="35" y="61"/>
                    </a:lnTo>
                    <a:lnTo>
                      <a:pt x="33" y="58"/>
                    </a:lnTo>
                    <a:lnTo>
                      <a:pt x="30" y="54"/>
                    </a:lnTo>
                    <a:lnTo>
                      <a:pt x="28" y="52"/>
                    </a:lnTo>
                    <a:lnTo>
                      <a:pt x="19" y="49"/>
                    </a:lnTo>
                    <a:lnTo>
                      <a:pt x="17" y="49"/>
                    </a:lnTo>
                    <a:lnTo>
                      <a:pt x="17" y="51"/>
                    </a:lnTo>
                    <a:lnTo>
                      <a:pt x="16" y="51"/>
                    </a:lnTo>
                    <a:lnTo>
                      <a:pt x="12" y="51"/>
                    </a:lnTo>
                    <a:lnTo>
                      <a:pt x="7" y="49"/>
                    </a:lnTo>
                    <a:lnTo>
                      <a:pt x="5" y="49"/>
                    </a:lnTo>
                    <a:lnTo>
                      <a:pt x="3" y="42"/>
                    </a:lnTo>
                    <a:lnTo>
                      <a:pt x="2" y="37"/>
                    </a:lnTo>
                    <a:lnTo>
                      <a:pt x="0" y="33"/>
                    </a:lnTo>
                    <a:lnTo>
                      <a:pt x="0" y="28"/>
                    </a:lnTo>
                    <a:lnTo>
                      <a:pt x="2" y="24"/>
                    </a:lnTo>
                    <a:lnTo>
                      <a:pt x="5" y="19"/>
                    </a:lnTo>
                    <a:lnTo>
                      <a:pt x="10" y="16"/>
                    </a:lnTo>
                    <a:lnTo>
                      <a:pt x="14" y="12"/>
                    </a:lnTo>
                    <a:lnTo>
                      <a:pt x="17" y="11"/>
                    </a:lnTo>
                    <a:lnTo>
                      <a:pt x="21" y="11"/>
                    </a:lnTo>
                    <a:lnTo>
                      <a:pt x="23" y="11"/>
                    </a:lnTo>
                    <a:lnTo>
                      <a:pt x="23" y="9"/>
                    </a:lnTo>
                    <a:lnTo>
                      <a:pt x="26" y="7"/>
                    </a:lnTo>
                    <a:lnTo>
                      <a:pt x="28" y="5"/>
                    </a:lnTo>
                    <a:lnTo>
                      <a:pt x="30" y="5"/>
                    </a:lnTo>
                    <a:lnTo>
                      <a:pt x="30" y="4"/>
                    </a:lnTo>
                    <a:lnTo>
                      <a:pt x="31" y="2"/>
                    </a:lnTo>
                    <a:lnTo>
                      <a:pt x="33" y="0"/>
                    </a:lnTo>
                    <a:lnTo>
                      <a:pt x="35" y="2"/>
                    </a:lnTo>
                    <a:lnTo>
                      <a:pt x="37"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59" name="Freeform 70"/>
              <p:cNvSpPr>
                <a:spLocks/>
              </p:cNvSpPr>
              <p:nvPr/>
            </p:nvSpPr>
            <p:spPr bwMode="auto">
              <a:xfrm>
                <a:off x="6011863" y="1890713"/>
                <a:ext cx="23813" cy="22225"/>
              </a:xfrm>
              <a:custGeom>
                <a:avLst/>
                <a:gdLst>
                  <a:gd name="T0" fmla="*/ 7 w 15"/>
                  <a:gd name="T1" fmla="*/ 14 h 14"/>
                  <a:gd name="T2" fmla="*/ 3 w 15"/>
                  <a:gd name="T3" fmla="*/ 14 h 14"/>
                  <a:gd name="T4" fmla="*/ 1 w 15"/>
                  <a:gd name="T5" fmla="*/ 10 h 14"/>
                  <a:gd name="T6" fmla="*/ 0 w 15"/>
                  <a:gd name="T7" fmla="*/ 8 h 14"/>
                  <a:gd name="T8" fmla="*/ 0 w 15"/>
                  <a:gd name="T9" fmla="*/ 5 h 14"/>
                  <a:gd name="T10" fmla="*/ 0 w 15"/>
                  <a:gd name="T11" fmla="*/ 3 h 14"/>
                  <a:gd name="T12" fmla="*/ 1 w 15"/>
                  <a:gd name="T13" fmla="*/ 1 h 14"/>
                  <a:gd name="T14" fmla="*/ 1 w 15"/>
                  <a:gd name="T15" fmla="*/ 0 h 14"/>
                  <a:gd name="T16" fmla="*/ 3 w 15"/>
                  <a:gd name="T17" fmla="*/ 0 h 14"/>
                  <a:gd name="T18" fmla="*/ 7 w 15"/>
                  <a:gd name="T19" fmla="*/ 0 h 14"/>
                  <a:gd name="T20" fmla="*/ 8 w 15"/>
                  <a:gd name="T21" fmla="*/ 0 h 14"/>
                  <a:gd name="T22" fmla="*/ 12 w 15"/>
                  <a:gd name="T23" fmla="*/ 1 h 14"/>
                  <a:gd name="T24" fmla="*/ 14 w 15"/>
                  <a:gd name="T25" fmla="*/ 3 h 14"/>
                  <a:gd name="T26" fmla="*/ 15 w 15"/>
                  <a:gd name="T27" fmla="*/ 5 h 14"/>
                  <a:gd name="T28" fmla="*/ 15 w 15"/>
                  <a:gd name="T29" fmla="*/ 7 h 14"/>
                  <a:gd name="T30" fmla="*/ 14 w 15"/>
                  <a:gd name="T31" fmla="*/ 10 h 14"/>
                  <a:gd name="T32" fmla="*/ 12 w 15"/>
                  <a:gd name="T33" fmla="*/ 12 h 14"/>
                  <a:gd name="T34" fmla="*/ 12 w 15"/>
                  <a:gd name="T35" fmla="*/ 14 h 14"/>
                  <a:gd name="T36" fmla="*/ 8 w 15"/>
                  <a:gd name="T37" fmla="*/ 14 h 14"/>
                  <a:gd name="T38" fmla="*/ 7 w 15"/>
                  <a:gd name="T3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4">
                    <a:moveTo>
                      <a:pt x="7" y="14"/>
                    </a:moveTo>
                    <a:lnTo>
                      <a:pt x="3" y="14"/>
                    </a:lnTo>
                    <a:lnTo>
                      <a:pt x="1" y="10"/>
                    </a:lnTo>
                    <a:lnTo>
                      <a:pt x="0" y="8"/>
                    </a:lnTo>
                    <a:lnTo>
                      <a:pt x="0" y="5"/>
                    </a:lnTo>
                    <a:lnTo>
                      <a:pt x="0" y="3"/>
                    </a:lnTo>
                    <a:lnTo>
                      <a:pt x="1" y="1"/>
                    </a:lnTo>
                    <a:lnTo>
                      <a:pt x="1" y="0"/>
                    </a:lnTo>
                    <a:lnTo>
                      <a:pt x="3" y="0"/>
                    </a:lnTo>
                    <a:lnTo>
                      <a:pt x="7" y="0"/>
                    </a:lnTo>
                    <a:lnTo>
                      <a:pt x="8" y="0"/>
                    </a:lnTo>
                    <a:lnTo>
                      <a:pt x="12" y="1"/>
                    </a:lnTo>
                    <a:lnTo>
                      <a:pt x="14" y="3"/>
                    </a:lnTo>
                    <a:lnTo>
                      <a:pt x="15" y="5"/>
                    </a:lnTo>
                    <a:lnTo>
                      <a:pt x="15" y="7"/>
                    </a:lnTo>
                    <a:lnTo>
                      <a:pt x="14" y="10"/>
                    </a:lnTo>
                    <a:lnTo>
                      <a:pt x="12" y="12"/>
                    </a:lnTo>
                    <a:lnTo>
                      <a:pt x="12" y="14"/>
                    </a:lnTo>
                    <a:lnTo>
                      <a:pt x="8" y="14"/>
                    </a:lnTo>
                    <a:lnTo>
                      <a:pt x="7"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60" name="Freeform 71"/>
              <p:cNvSpPr>
                <a:spLocks/>
              </p:cNvSpPr>
              <p:nvPr/>
            </p:nvSpPr>
            <p:spPr bwMode="auto">
              <a:xfrm>
                <a:off x="6064251" y="1751013"/>
                <a:ext cx="4763" cy="6350"/>
              </a:xfrm>
              <a:custGeom>
                <a:avLst/>
                <a:gdLst>
                  <a:gd name="T0" fmla="*/ 0 w 3"/>
                  <a:gd name="T1" fmla="*/ 4 h 4"/>
                  <a:gd name="T2" fmla="*/ 0 w 3"/>
                  <a:gd name="T3" fmla="*/ 2 h 4"/>
                  <a:gd name="T4" fmla="*/ 0 w 3"/>
                  <a:gd name="T5" fmla="*/ 0 h 4"/>
                  <a:gd name="T6" fmla="*/ 1 w 3"/>
                  <a:gd name="T7" fmla="*/ 0 h 4"/>
                  <a:gd name="T8" fmla="*/ 1 w 3"/>
                  <a:gd name="T9" fmla="*/ 2 h 4"/>
                  <a:gd name="T10" fmla="*/ 3 w 3"/>
                  <a:gd name="T11" fmla="*/ 2 h 4"/>
                  <a:gd name="T12" fmla="*/ 1 w 3"/>
                  <a:gd name="T13" fmla="*/ 4 h 4"/>
                  <a:gd name="T14" fmla="*/ 0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4"/>
                    </a:moveTo>
                    <a:lnTo>
                      <a:pt x="0" y="2"/>
                    </a:lnTo>
                    <a:lnTo>
                      <a:pt x="0" y="0"/>
                    </a:lnTo>
                    <a:lnTo>
                      <a:pt x="1" y="0"/>
                    </a:lnTo>
                    <a:lnTo>
                      <a:pt x="1" y="2"/>
                    </a:lnTo>
                    <a:lnTo>
                      <a:pt x="3" y="2"/>
                    </a:lnTo>
                    <a:lnTo>
                      <a:pt x="1" y="4"/>
                    </a:lnTo>
                    <a:lnTo>
                      <a:pt x="0"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61" name="Freeform 72"/>
              <p:cNvSpPr>
                <a:spLocks/>
              </p:cNvSpPr>
              <p:nvPr/>
            </p:nvSpPr>
            <p:spPr bwMode="auto">
              <a:xfrm>
                <a:off x="6283326" y="1849438"/>
                <a:ext cx="12700" cy="4763"/>
              </a:xfrm>
              <a:custGeom>
                <a:avLst/>
                <a:gdLst>
                  <a:gd name="T0" fmla="*/ 1 w 8"/>
                  <a:gd name="T1" fmla="*/ 3 h 3"/>
                  <a:gd name="T2" fmla="*/ 0 w 8"/>
                  <a:gd name="T3" fmla="*/ 3 h 3"/>
                  <a:gd name="T4" fmla="*/ 0 w 8"/>
                  <a:gd name="T5" fmla="*/ 1 h 3"/>
                  <a:gd name="T6" fmla="*/ 0 w 8"/>
                  <a:gd name="T7" fmla="*/ 0 h 3"/>
                  <a:gd name="T8" fmla="*/ 1 w 8"/>
                  <a:gd name="T9" fmla="*/ 0 h 3"/>
                  <a:gd name="T10" fmla="*/ 3 w 8"/>
                  <a:gd name="T11" fmla="*/ 0 h 3"/>
                  <a:gd name="T12" fmla="*/ 5 w 8"/>
                  <a:gd name="T13" fmla="*/ 0 h 3"/>
                  <a:gd name="T14" fmla="*/ 7 w 8"/>
                  <a:gd name="T15" fmla="*/ 1 h 3"/>
                  <a:gd name="T16" fmla="*/ 8 w 8"/>
                  <a:gd name="T17" fmla="*/ 1 h 3"/>
                  <a:gd name="T18" fmla="*/ 7 w 8"/>
                  <a:gd name="T19" fmla="*/ 3 h 3"/>
                  <a:gd name="T20" fmla="*/ 5 w 8"/>
                  <a:gd name="T21" fmla="*/ 1 h 3"/>
                  <a:gd name="T22" fmla="*/ 3 w 8"/>
                  <a:gd name="T23" fmla="*/ 1 h 3"/>
                  <a:gd name="T24" fmla="*/ 1 w 8"/>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3">
                    <a:moveTo>
                      <a:pt x="1" y="3"/>
                    </a:moveTo>
                    <a:lnTo>
                      <a:pt x="0" y="3"/>
                    </a:lnTo>
                    <a:lnTo>
                      <a:pt x="0" y="1"/>
                    </a:lnTo>
                    <a:lnTo>
                      <a:pt x="0" y="0"/>
                    </a:lnTo>
                    <a:lnTo>
                      <a:pt x="1" y="0"/>
                    </a:lnTo>
                    <a:lnTo>
                      <a:pt x="3" y="0"/>
                    </a:lnTo>
                    <a:lnTo>
                      <a:pt x="5" y="0"/>
                    </a:lnTo>
                    <a:lnTo>
                      <a:pt x="7" y="1"/>
                    </a:lnTo>
                    <a:lnTo>
                      <a:pt x="8" y="1"/>
                    </a:lnTo>
                    <a:lnTo>
                      <a:pt x="7" y="3"/>
                    </a:lnTo>
                    <a:lnTo>
                      <a:pt x="5" y="1"/>
                    </a:lnTo>
                    <a:lnTo>
                      <a:pt x="3" y="1"/>
                    </a:lnTo>
                    <a:lnTo>
                      <a:pt x="1"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62" name="Freeform 73"/>
              <p:cNvSpPr>
                <a:spLocks/>
              </p:cNvSpPr>
              <p:nvPr/>
            </p:nvSpPr>
            <p:spPr bwMode="auto">
              <a:xfrm>
                <a:off x="7361238" y="1697038"/>
                <a:ext cx="841375" cy="3609975"/>
              </a:xfrm>
              <a:custGeom>
                <a:avLst/>
                <a:gdLst>
                  <a:gd name="T0" fmla="*/ 35 w 530"/>
                  <a:gd name="T1" fmla="*/ 27 h 2274"/>
                  <a:gd name="T2" fmla="*/ 3 w 530"/>
                  <a:gd name="T3" fmla="*/ 41 h 2274"/>
                  <a:gd name="T4" fmla="*/ 36 w 530"/>
                  <a:gd name="T5" fmla="*/ 52 h 2274"/>
                  <a:gd name="T6" fmla="*/ 50 w 530"/>
                  <a:gd name="T7" fmla="*/ 45 h 2274"/>
                  <a:gd name="T8" fmla="*/ 62 w 530"/>
                  <a:gd name="T9" fmla="*/ 90 h 2274"/>
                  <a:gd name="T10" fmla="*/ 96 w 530"/>
                  <a:gd name="T11" fmla="*/ 106 h 2274"/>
                  <a:gd name="T12" fmla="*/ 137 w 530"/>
                  <a:gd name="T13" fmla="*/ 144 h 2274"/>
                  <a:gd name="T14" fmla="*/ 139 w 530"/>
                  <a:gd name="T15" fmla="*/ 174 h 2274"/>
                  <a:gd name="T16" fmla="*/ 136 w 530"/>
                  <a:gd name="T17" fmla="*/ 186 h 2274"/>
                  <a:gd name="T18" fmla="*/ 174 w 530"/>
                  <a:gd name="T19" fmla="*/ 207 h 2274"/>
                  <a:gd name="T20" fmla="*/ 216 w 530"/>
                  <a:gd name="T21" fmla="*/ 232 h 2274"/>
                  <a:gd name="T22" fmla="*/ 254 w 530"/>
                  <a:gd name="T23" fmla="*/ 265 h 2274"/>
                  <a:gd name="T24" fmla="*/ 282 w 530"/>
                  <a:gd name="T25" fmla="*/ 294 h 2274"/>
                  <a:gd name="T26" fmla="*/ 309 w 530"/>
                  <a:gd name="T27" fmla="*/ 328 h 2274"/>
                  <a:gd name="T28" fmla="*/ 350 w 530"/>
                  <a:gd name="T29" fmla="*/ 354 h 2274"/>
                  <a:gd name="T30" fmla="*/ 375 w 530"/>
                  <a:gd name="T31" fmla="*/ 383 h 2274"/>
                  <a:gd name="T32" fmla="*/ 420 w 530"/>
                  <a:gd name="T33" fmla="*/ 403 h 2274"/>
                  <a:gd name="T34" fmla="*/ 450 w 530"/>
                  <a:gd name="T35" fmla="*/ 415 h 2274"/>
                  <a:gd name="T36" fmla="*/ 490 w 530"/>
                  <a:gd name="T37" fmla="*/ 459 h 2274"/>
                  <a:gd name="T38" fmla="*/ 518 w 530"/>
                  <a:gd name="T39" fmla="*/ 502 h 2274"/>
                  <a:gd name="T40" fmla="*/ 150 w 530"/>
                  <a:gd name="T41" fmla="*/ 1495 h 2274"/>
                  <a:gd name="T42" fmla="*/ 258 w 530"/>
                  <a:gd name="T43" fmla="*/ 1621 h 2274"/>
                  <a:gd name="T44" fmla="*/ 336 w 530"/>
                  <a:gd name="T45" fmla="*/ 1652 h 2274"/>
                  <a:gd name="T46" fmla="*/ 370 w 530"/>
                  <a:gd name="T47" fmla="*/ 1771 h 2274"/>
                  <a:gd name="T48" fmla="*/ 387 w 530"/>
                  <a:gd name="T49" fmla="*/ 1972 h 2274"/>
                  <a:gd name="T50" fmla="*/ 448 w 530"/>
                  <a:gd name="T51" fmla="*/ 2120 h 2274"/>
                  <a:gd name="T52" fmla="*/ 441 w 530"/>
                  <a:gd name="T53" fmla="*/ 2200 h 2274"/>
                  <a:gd name="T54" fmla="*/ 408 w 530"/>
                  <a:gd name="T55" fmla="*/ 2254 h 2274"/>
                  <a:gd name="T56" fmla="*/ 364 w 530"/>
                  <a:gd name="T57" fmla="*/ 2265 h 2274"/>
                  <a:gd name="T58" fmla="*/ 370 w 530"/>
                  <a:gd name="T59" fmla="*/ 2225 h 2274"/>
                  <a:gd name="T60" fmla="*/ 389 w 530"/>
                  <a:gd name="T61" fmla="*/ 2188 h 2274"/>
                  <a:gd name="T62" fmla="*/ 392 w 530"/>
                  <a:gd name="T63" fmla="*/ 2122 h 2274"/>
                  <a:gd name="T64" fmla="*/ 380 w 530"/>
                  <a:gd name="T65" fmla="*/ 2200 h 2274"/>
                  <a:gd name="T66" fmla="*/ 363 w 530"/>
                  <a:gd name="T67" fmla="*/ 2197 h 2274"/>
                  <a:gd name="T68" fmla="*/ 350 w 530"/>
                  <a:gd name="T69" fmla="*/ 2192 h 2274"/>
                  <a:gd name="T70" fmla="*/ 335 w 530"/>
                  <a:gd name="T71" fmla="*/ 2164 h 2274"/>
                  <a:gd name="T72" fmla="*/ 361 w 530"/>
                  <a:gd name="T73" fmla="*/ 2134 h 2274"/>
                  <a:gd name="T74" fmla="*/ 349 w 530"/>
                  <a:gd name="T75" fmla="*/ 2134 h 2274"/>
                  <a:gd name="T76" fmla="*/ 323 w 530"/>
                  <a:gd name="T77" fmla="*/ 2144 h 2274"/>
                  <a:gd name="T78" fmla="*/ 329 w 530"/>
                  <a:gd name="T79" fmla="*/ 2120 h 2274"/>
                  <a:gd name="T80" fmla="*/ 354 w 530"/>
                  <a:gd name="T81" fmla="*/ 2083 h 2274"/>
                  <a:gd name="T82" fmla="*/ 321 w 530"/>
                  <a:gd name="T83" fmla="*/ 2103 h 2274"/>
                  <a:gd name="T84" fmla="*/ 326 w 530"/>
                  <a:gd name="T85" fmla="*/ 2059 h 2274"/>
                  <a:gd name="T86" fmla="*/ 356 w 530"/>
                  <a:gd name="T87" fmla="*/ 2043 h 2274"/>
                  <a:gd name="T88" fmla="*/ 357 w 530"/>
                  <a:gd name="T89" fmla="*/ 2024 h 2274"/>
                  <a:gd name="T90" fmla="*/ 364 w 530"/>
                  <a:gd name="T91" fmla="*/ 2000 h 2274"/>
                  <a:gd name="T92" fmla="*/ 345 w 530"/>
                  <a:gd name="T93" fmla="*/ 1968 h 2274"/>
                  <a:gd name="T94" fmla="*/ 331 w 530"/>
                  <a:gd name="T95" fmla="*/ 1947 h 2274"/>
                  <a:gd name="T96" fmla="*/ 333 w 530"/>
                  <a:gd name="T97" fmla="*/ 1921 h 2274"/>
                  <a:gd name="T98" fmla="*/ 333 w 530"/>
                  <a:gd name="T99" fmla="*/ 1891 h 2274"/>
                  <a:gd name="T100" fmla="*/ 352 w 530"/>
                  <a:gd name="T101" fmla="*/ 1897 h 2274"/>
                  <a:gd name="T102" fmla="*/ 333 w 530"/>
                  <a:gd name="T103" fmla="*/ 1862 h 2274"/>
                  <a:gd name="T104" fmla="*/ 310 w 530"/>
                  <a:gd name="T105" fmla="*/ 1673 h 2274"/>
                  <a:gd name="T106" fmla="*/ 296 w 530"/>
                  <a:gd name="T107" fmla="*/ 1705 h 2274"/>
                  <a:gd name="T108" fmla="*/ 282 w 530"/>
                  <a:gd name="T109" fmla="*/ 1769 h 2274"/>
                  <a:gd name="T110" fmla="*/ 263 w 530"/>
                  <a:gd name="T111" fmla="*/ 1762 h 2274"/>
                  <a:gd name="T112" fmla="*/ 239 w 530"/>
                  <a:gd name="T113" fmla="*/ 1738 h 2274"/>
                  <a:gd name="T114" fmla="*/ 253 w 530"/>
                  <a:gd name="T115" fmla="*/ 1694 h 2274"/>
                  <a:gd name="T116" fmla="*/ 232 w 530"/>
                  <a:gd name="T117" fmla="*/ 1670 h 2274"/>
                  <a:gd name="T118" fmla="*/ 213 w 530"/>
                  <a:gd name="T119" fmla="*/ 1659 h 2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274">
                    <a:moveTo>
                      <a:pt x="10" y="0"/>
                    </a:moveTo>
                    <a:lnTo>
                      <a:pt x="12" y="1"/>
                    </a:lnTo>
                    <a:lnTo>
                      <a:pt x="14" y="1"/>
                    </a:lnTo>
                    <a:lnTo>
                      <a:pt x="15" y="3"/>
                    </a:lnTo>
                    <a:lnTo>
                      <a:pt x="21" y="8"/>
                    </a:lnTo>
                    <a:lnTo>
                      <a:pt x="19" y="13"/>
                    </a:lnTo>
                    <a:lnTo>
                      <a:pt x="17" y="13"/>
                    </a:lnTo>
                    <a:lnTo>
                      <a:pt x="19" y="15"/>
                    </a:lnTo>
                    <a:lnTo>
                      <a:pt x="21" y="17"/>
                    </a:lnTo>
                    <a:lnTo>
                      <a:pt x="24" y="15"/>
                    </a:lnTo>
                    <a:lnTo>
                      <a:pt x="24" y="17"/>
                    </a:lnTo>
                    <a:lnTo>
                      <a:pt x="24" y="19"/>
                    </a:lnTo>
                    <a:lnTo>
                      <a:pt x="26" y="19"/>
                    </a:lnTo>
                    <a:lnTo>
                      <a:pt x="28" y="19"/>
                    </a:lnTo>
                    <a:lnTo>
                      <a:pt x="29" y="20"/>
                    </a:lnTo>
                    <a:lnTo>
                      <a:pt x="33" y="24"/>
                    </a:lnTo>
                    <a:lnTo>
                      <a:pt x="35" y="27"/>
                    </a:lnTo>
                    <a:lnTo>
                      <a:pt x="35" y="29"/>
                    </a:lnTo>
                    <a:lnTo>
                      <a:pt x="33" y="31"/>
                    </a:lnTo>
                    <a:lnTo>
                      <a:pt x="33" y="34"/>
                    </a:lnTo>
                    <a:lnTo>
                      <a:pt x="33" y="36"/>
                    </a:lnTo>
                    <a:lnTo>
                      <a:pt x="31" y="36"/>
                    </a:lnTo>
                    <a:lnTo>
                      <a:pt x="29" y="36"/>
                    </a:lnTo>
                    <a:lnTo>
                      <a:pt x="24" y="36"/>
                    </a:lnTo>
                    <a:lnTo>
                      <a:pt x="21" y="36"/>
                    </a:lnTo>
                    <a:lnTo>
                      <a:pt x="17" y="38"/>
                    </a:lnTo>
                    <a:lnTo>
                      <a:pt x="14" y="36"/>
                    </a:lnTo>
                    <a:lnTo>
                      <a:pt x="12" y="36"/>
                    </a:lnTo>
                    <a:lnTo>
                      <a:pt x="8" y="34"/>
                    </a:lnTo>
                    <a:lnTo>
                      <a:pt x="8" y="33"/>
                    </a:lnTo>
                    <a:lnTo>
                      <a:pt x="7" y="34"/>
                    </a:lnTo>
                    <a:lnTo>
                      <a:pt x="3" y="36"/>
                    </a:lnTo>
                    <a:lnTo>
                      <a:pt x="3" y="38"/>
                    </a:lnTo>
                    <a:lnTo>
                      <a:pt x="3" y="41"/>
                    </a:lnTo>
                    <a:lnTo>
                      <a:pt x="0" y="43"/>
                    </a:lnTo>
                    <a:lnTo>
                      <a:pt x="0" y="45"/>
                    </a:lnTo>
                    <a:lnTo>
                      <a:pt x="1" y="47"/>
                    </a:lnTo>
                    <a:lnTo>
                      <a:pt x="3" y="47"/>
                    </a:lnTo>
                    <a:lnTo>
                      <a:pt x="10" y="50"/>
                    </a:lnTo>
                    <a:lnTo>
                      <a:pt x="12" y="54"/>
                    </a:lnTo>
                    <a:lnTo>
                      <a:pt x="17" y="54"/>
                    </a:lnTo>
                    <a:lnTo>
                      <a:pt x="19" y="54"/>
                    </a:lnTo>
                    <a:lnTo>
                      <a:pt x="21" y="54"/>
                    </a:lnTo>
                    <a:lnTo>
                      <a:pt x="22" y="52"/>
                    </a:lnTo>
                    <a:lnTo>
                      <a:pt x="22" y="50"/>
                    </a:lnTo>
                    <a:lnTo>
                      <a:pt x="26" y="48"/>
                    </a:lnTo>
                    <a:lnTo>
                      <a:pt x="29" y="48"/>
                    </a:lnTo>
                    <a:lnTo>
                      <a:pt x="31" y="48"/>
                    </a:lnTo>
                    <a:lnTo>
                      <a:pt x="33" y="47"/>
                    </a:lnTo>
                    <a:lnTo>
                      <a:pt x="36" y="48"/>
                    </a:lnTo>
                    <a:lnTo>
                      <a:pt x="36" y="52"/>
                    </a:lnTo>
                    <a:lnTo>
                      <a:pt x="36" y="54"/>
                    </a:lnTo>
                    <a:lnTo>
                      <a:pt x="38" y="54"/>
                    </a:lnTo>
                    <a:lnTo>
                      <a:pt x="40" y="54"/>
                    </a:lnTo>
                    <a:lnTo>
                      <a:pt x="40" y="52"/>
                    </a:lnTo>
                    <a:lnTo>
                      <a:pt x="40" y="50"/>
                    </a:lnTo>
                    <a:lnTo>
                      <a:pt x="41" y="50"/>
                    </a:lnTo>
                    <a:lnTo>
                      <a:pt x="40" y="43"/>
                    </a:lnTo>
                    <a:lnTo>
                      <a:pt x="41" y="43"/>
                    </a:lnTo>
                    <a:lnTo>
                      <a:pt x="47" y="43"/>
                    </a:lnTo>
                    <a:lnTo>
                      <a:pt x="47" y="45"/>
                    </a:lnTo>
                    <a:lnTo>
                      <a:pt x="45" y="47"/>
                    </a:lnTo>
                    <a:lnTo>
                      <a:pt x="45" y="48"/>
                    </a:lnTo>
                    <a:lnTo>
                      <a:pt x="47" y="48"/>
                    </a:lnTo>
                    <a:lnTo>
                      <a:pt x="48" y="48"/>
                    </a:lnTo>
                    <a:lnTo>
                      <a:pt x="48" y="47"/>
                    </a:lnTo>
                    <a:lnTo>
                      <a:pt x="50" y="47"/>
                    </a:lnTo>
                    <a:lnTo>
                      <a:pt x="50" y="45"/>
                    </a:lnTo>
                    <a:lnTo>
                      <a:pt x="52" y="43"/>
                    </a:lnTo>
                    <a:lnTo>
                      <a:pt x="54" y="45"/>
                    </a:lnTo>
                    <a:lnTo>
                      <a:pt x="55" y="48"/>
                    </a:lnTo>
                    <a:lnTo>
                      <a:pt x="59" y="55"/>
                    </a:lnTo>
                    <a:lnTo>
                      <a:pt x="62" y="64"/>
                    </a:lnTo>
                    <a:lnTo>
                      <a:pt x="62" y="66"/>
                    </a:lnTo>
                    <a:lnTo>
                      <a:pt x="62" y="68"/>
                    </a:lnTo>
                    <a:lnTo>
                      <a:pt x="61" y="69"/>
                    </a:lnTo>
                    <a:lnTo>
                      <a:pt x="59" y="69"/>
                    </a:lnTo>
                    <a:lnTo>
                      <a:pt x="54" y="73"/>
                    </a:lnTo>
                    <a:lnTo>
                      <a:pt x="52" y="76"/>
                    </a:lnTo>
                    <a:lnTo>
                      <a:pt x="52" y="80"/>
                    </a:lnTo>
                    <a:lnTo>
                      <a:pt x="54" y="83"/>
                    </a:lnTo>
                    <a:lnTo>
                      <a:pt x="55" y="83"/>
                    </a:lnTo>
                    <a:lnTo>
                      <a:pt x="57" y="85"/>
                    </a:lnTo>
                    <a:lnTo>
                      <a:pt x="61" y="87"/>
                    </a:lnTo>
                    <a:lnTo>
                      <a:pt x="62" y="90"/>
                    </a:lnTo>
                    <a:lnTo>
                      <a:pt x="64" y="92"/>
                    </a:lnTo>
                    <a:lnTo>
                      <a:pt x="64" y="94"/>
                    </a:lnTo>
                    <a:lnTo>
                      <a:pt x="62" y="94"/>
                    </a:lnTo>
                    <a:lnTo>
                      <a:pt x="64" y="96"/>
                    </a:lnTo>
                    <a:lnTo>
                      <a:pt x="64" y="97"/>
                    </a:lnTo>
                    <a:lnTo>
                      <a:pt x="66" y="97"/>
                    </a:lnTo>
                    <a:lnTo>
                      <a:pt x="69" y="97"/>
                    </a:lnTo>
                    <a:lnTo>
                      <a:pt x="73" y="97"/>
                    </a:lnTo>
                    <a:lnTo>
                      <a:pt x="75" y="97"/>
                    </a:lnTo>
                    <a:lnTo>
                      <a:pt x="76" y="96"/>
                    </a:lnTo>
                    <a:lnTo>
                      <a:pt x="78" y="96"/>
                    </a:lnTo>
                    <a:lnTo>
                      <a:pt x="78" y="94"/>
                    </a:lnTo>
                    <a:lnTo>
                      <a:pt x="82" y="96"/>
                    </a:lnTo>
                    <a:lnTo>
                      <a:pt x="85" y="97"/>
                    </a:lnTo>
                    <a:lnTo>
                      <a:pt x="87" y="97"/>
                    </a:lnTo>
                    <a:lnTo>
                      <a:pt x="94" y="104"/>
                    </a:lnTo>
                    <a:lnTo>
                      <a:pt x="96" y="106"/>
                    </a:lnTo>
                    <a:lnTo>
                      <a:pt x="99" y="106"/>
                    </a:lnTo>
                    <a:lnTo>
                      <a:pt x="101" y="108"/>
                    </a:lnTo>
                    <a:lnTo>
                      <a:pt x="103" y="108"/>
                    </a:lnTo>
                    <a:lnTo>
                      <a:pt x="106" y="108"/>
                    </a:lnTo>
                    <a:lnTo>
                      <a:pt x="108" y="109"/>
                    </a:lnTo>
                    <a:lnTo>
                      <a:pt x="111" y="111"/>
                    </a:lnTo>
                    <a:lnTo>
                      <a:pt x="115" y="115"/>
                    </a:lnTo>
                    <a:lnTo>
                      <a:pt x="115" y="116"/>
                    </a:lnTo>
                    <a:lnTo>
                      <a:pt x="124" y="123"/>
                    </a:lnTo>
                    <a:lnTo>
                      <a:pt x="124" y="125"/>
                    </a:lnTo>
                    <a:lnTo>
                      <a:pt x="131" y="129"/>
                    </a:lnTo>
                    <a:lnTo>
                      <a:pt x="134" y="132"/>
                    </a:lnTo>
                    <a:lnTo>
                      <a:pt x="139" y="141"/>
                    </a:lnTo>
                    <a:lnTo>
                      <a:pt x="141" y="143"/>
                    </a:lnTo>
                    <a:lnTo>
                      <a:pt x="141" y="146"/>
                    </a:lnTo>
                    <a:lnTo>
                      <a:pt x="139" y="146"/>
                    </a:lnTo>
                    <a:lnTo>
                      <a:pt x="137" y="144"/>
                    </a:lnTo>
                    <a:lnTo>
                      <a:pt x="136" y="144"/>
                    </a:lnTo>
                    <a:lnTo>
                      <a:pt x="131" y="146"/>
                    </a:lnTo>
                    <a:lnTo>
                      <a:pt x="129" y="148"/>
                    </a:lnTo>
                    <a:lnTo>
                      <a:pt x="124" y="148"/>
                    </a:lnTo>
                    <a:lnTo>
                      <a:pt x="122" y="151"/>
                    </a:lnTo>
                    <a:lnTo>
                      <a:pt x="122" y="155"/>
                    </a:lnTo>
                    <a:lnTo>
                      <a:pt x="124" y="157"/>
                    </a:lnTo>
                    <a:lnTo>
                      <a:pt x="125" y="157"/>
                    </a:lnTo>
                    <a:lnTo>
                      <a:pt x="127" y="160"/>
                    </a:lnTo>
                    <a:lnTo>
                      <a:pt x="129" y="162"/>
                    </a:lnTo>
                    <a:lnTo>
                      <a:pt x="129" y="164"/>
                    </a:lnTo>
                    <a:lnTo>
                      <a:pt x="131" y="164"/>
                    </a:lnTo>
                    <a:lnTo>
                      <a:pt x="132" y="167"/>
                    </a:lnTo>
                    <a:lnTo>
                      <a:pt x="132" y="169"/>
                    </a:lnTo>
                    <a:lnTo>
                      <a:pt x="134" y="169"/>
                    </a:lnTo>
                    <a:lnTo>
                      <a:pt x="136" y="171"/>
                    </a:lnTo>
                    <a:lnTo>
                      <a:pt x="139" y="174"/>
                    </a:lnTo>
                    <a:lnTo>
                      <a:pt x="141" y="176"/>
                    </a:lnTo>
                    <a:lnTo>
                      <a:pt x="143" y="176"/>
                    </a:lnTo>
                    <a:lnTo>
                      <a:pt x="144" y="178"/>
                    </a:lnTo>
                    <a:lnTo>
                      <a:pt x="146" y="178"/>
                    </a:lnTo>
                    <a:lnTo>
                      <a:pt x="146" y="179"/>
                    </a:lnTo>
                    <a:lnTo>
                      <a:pt x="144" y="179"/>
                    </a:lnTo>
                    <a:lnTo>
                      <a:pt x="143" y="179"/>
                    </a:lnTo>
                    <a:lnTo>
                      <a:pt x="141" y="179"/>
                    </a:lnTo>
                    <a:lnTo>
                      <a:pt x="141" y="181"/>
                    </a:lnTo>
                    <a:lnTo>
                      <a:pt x="141" y="183"/>
                    </a:lnTo>
                    <a:lnTo>
                      <a:pt x="139" y="181"/>
                    </a:lnTo>
                    <a:lnTo>
                      <a:pt x="137" y="181"/>
                    </a:lnTo>
                    <a:lnTo>
                      <a:pt x="132" y="179"/>
                    </a:lnTo>
                    <a:lnTo>
                      <a:pt x="131" y="179"/>
                    </a:lnTo>
                    <a:lnTo>
                      <a:pt x="132" y="183"/>
                    </a:lnTo>
                    <a:lnTo>
                      <a:pt x="134" y="185"/>
                    </a:lnTo>
                    <a:lnTo>
                      <a:pt x="136" y="186"/>
                    </a:lnTo>
                    <a:lnTo>
                      <a:pt x="141" y="190"/>
                    </a:lnTo>
                    <a:lnTo>
                      <a:pt x="143" y="190"/>
                    </a:lnTo>
                    <a:lnTo>
                      <a:pt x="144" y="191"/>
                    </a:lnTo>
                    <a:lnTo>
                      <a:pt x="148" y="195"/>
                    </a:lnTo>
                    <a:lnTo>
                      <a:pt x="151" y="198"/>
                    </a:lnTo>
                    <a:lnTo>
                      <a:pt x="153" y="200"/>
                    </a:lnTo>
                    <a:lnTo>
                      <a:pt x="155" y="204"/>
                    </a:lnTo>
                    <a:lnTo>
                      <a:pt x="157" y="205"/>
                    </a:lnTo>
                    <a:lnTo>
                      <a:pt x="157" y="204"/>
                    </a:lnTo>
                    <a:lnTo>
                      <a:pt x="158" y="202"/>
                    </a:lnTo>
                    <a:lnTo>
                      <a:pt x="162" y="202"/>
                    </a:lnTo>
                    <a:lnTo>
                      <a:pt x="162" y="204"/>
                    </a:lnTo>
                    <a:lnTo>
                      <a:pt x="164" y="205"/>
                    </a:lnTo>
                    <a:lnTo>
                      <a:pt x="165" y="204"/>
                    </a:lnTo>
                    <a:lnTo>
                      <a:pt x="169" y="205"/>
                    </a:lnTo>
                    <a:lnTo>
                      <a:pt x="172" y="207"/>
                    </a:lnTo>
                    <a:lnTo>
                      <a:pt x="174" y="207"/>
                    </a:lnTo>
                    <a:lnTo>
                      <a:pt x="178" y="207"/>
                    </a:lnTo>
                    <a:lnTo>
                      <a:pt x="179" y="207"/>
                    </a:lnTo>
                    <a:lnTo>
                      <a:pt x="181" y="207"/>
                    </a:lnTo>
                    <a:lnTo>
                      <a:pt x="183" y="209"/>
                    </a:lnTo>
                    <a:lnTo>
                      <a:pt x="185" y="211"/>
                    </a:lnTo>
                    <a:lnTo>
                      <a:pt x="192" y="214"/>
                    </a:lnTo>
                    <a:lnTo>
                      <a:pt x="195" y="218"/>
                    </a:lnTo>
                    <a:lnTo>
                      <a:pt x="193" y="219"/>
                    </a:lnTo>
                    <a:lnTo>
                      <a:pt x="192" y="221"/>
                    </a:lnTo>
                    <a:lnTo>
                      <a:pt x="193" y="223"/>
                    </a:lnTo>
                    <a:lnTo>
                      <a:pt x="195" y="225"/>
                    </a:lnTo>
                    <a:lnTo>
                      <a:pt x="199" y="226"/>
                    </a:lnTo>
                    <a:lnTo>
                      <a:pt x="200" y="228"/>
                    </a:lnTo>
                    <a:lnTo>
                      <a:pt x="202" y="228"/>
                    </a:lnTo>
                    <a:lnTo>
                      <a:pt x="214" y="228"/>
                    </a:lnTo>
                    <a:lnTo>
                      <a:pt x="214" y="230"/>
                    </a:lnTo>
                    <a:lnTo>
                      <a:pt x="216" y="232"/>
                    </a:lnTo>
                    <a:lnTo>
                      <a:pt x="218" y="232"/>
                    </a:lnTo>
                    <a:lnTo>
                      <a:pt x="220" y="232"/>
                    </a:lnTo>
                    <a:lnTo>
                      <a:pt x="223" y="233"/>
                    </a:lnTo>
                    <a:lnTo>
                      <a:pt x="225" y="237"/>
                    </a:lnTo>
                    <a:lnTo>
                      <a:pt x="227" y="237"/>
                    </a:lnTo>
                    <a:lnTo>
                      <a:pt x="228" y="237"/>
                    </a:lnTo>
                    <a:lnTo>
                      <a:pt x="230" y="237"/>
                    </a:lnTo>
                    <a:lnTo>
                      <a:pt x="230" y="239"/>
                    </a:lnTo>
                    <a:lnTo>
                      <a:pt x="230" y="240"/>
                    </a:lnTo>
                    <a:lnTo>
                      <a:pt x="232" y="240"/>
                    </a:lnTo>
                    <a:lnTo>
                      <a:pt x="235" y="242"/>
                    </a:lnTo>
                    <a:lnTo>
                      <a:pt x="240" y="247"/>
                    </a:lnTo>
                    <a:lnTo>
                      <a:pt x="242" y="251"/>
                    </a:lnTo>
                    <a:lnTo>
                      <a:pt x="246" y="258"/>
                    </a:lnTo>
                    <a:lnTo>
                      <a:pt x="249" y="260"/>
                    </a:lnTo>
                    <a:lnTo>
                      <a:pt x="251" y="263"/>
                    </a:lnTo>
                    <a:lnTo>
                      <a:pt x="254" y="265"/>
                    </a:lnTo>
                    <a:lnTo>
                      <a:pt x="256" y="263"/>
                    </a:lnTo>
                    <a:lnTo>
                      <a:pt x="256" y="265"/>
                    </a:lnTo>
                    <a:lnTo>
                      <a:pt x="260" y="267"/>
                    </a:lnTo>
                    <a:lnTo>
                      <a:pt x="260" y="268"/>
                    </a:lnTo>
                    <a:lnTo>
                      <a:pt x="261" y="275"/>
                    </a:lnTo>
                    <a:lnTo>
                      <a:pt x="260" y="277"/>
                    </a:lnTo>
                    <a:lnTo>
                      <a:pt x="260" y="279"/>
                    </a:lnTo>
                    <a:lnTo>
                      <a:pt x="260" y="281"/>
                    </a:lnTo>
                    <a:lnTo>
                      <a:pt x="263" y="282"/>
                    </a:lnTo>
                    <a:lnTo>
                      <a:pt x="267" y="282"/>
                    </a:lnTo>
                    <a:lnTo>
                      <a:pt x="268" y="282"/>
                    </a:lnTo>
                    <a:lnTo>
                      <a:pt x="270" y="282"/>
                    </a:lnTo>
                    <a:lnTo>
                      <a:pt x="274" y="284"/>
                    </a:lnTo>
                    <a:lnTo>
                      <a:pt x="275" y="286"/>
                    </a:lnTo>
                    <a:lnTo>
                      <a:pt x="275" y="287"/>
                    </a:lnTo>
                    <a:lnTo>
                      <a:pt x="279" y="291"/>
                    </a:lnTo>
                    <a:lnTo>
                      <a:pt x="282" y="294"/>
                    </a:lnTo>
                    <a:lnTo>
                      <a:pt x="282" y="298"/>
                    </a:lnTo>
                    <a:lnTo>
                      <a:pt x="282" y="300"/>
                    </a:lnTo>
                    <a:lnTo>
                      <a:pt x="282" y="303"/>
                    </a:lnTo>
                    <a:lnTo>
                      <a:pt x="284" y="307"/>
                    </a:lnTo>
                    <a:lnTo>
                      <a:pt x="286" y="308"/>
                    </a:lnTo>
                    <a:lnTo>
                      <a:pt x="288" y="308"/>
                    </a:lnTo>
                    <a:lnTo>
                      <a:pt x="291" y="312"/>
                    </a:lnTo>
                    <a:lnTo>
                      <a:pt x="293" y="314"/>
                    </a:lnTo>
                    <a:lnTo>
                      <a:pt x="295" y="315"/>
                    </a:lnTo>
                    <a:lnTo>
                      <a:pt x="296" y="315"/>
                    </a:lnTo>
                    <a:lnTo>
                      <a:pt x="303" y="315"/>
                    </a:lnTo>
                    <a:lnTo>
                      <a:pt x="302" y="317"/>
                    </a:lnTo>
                    <a:lnTo>
                      <a:pt x="302" y="319"/>
                    </a:lnTo>
                    <a:lnTo>
                      <a:pt x="302" y="321"/>
                    </a:lnTo>
                    <a:lnTo>
                      <a:pt x="302" y="322"/>
                    </a:lnTo>
                    <a:lnTo>
                      <a:pt x="303" y="324"/>
                    </a:lnTo>
                    <a:lnTo>
                      <a:pt x="309" y="328"/>
                    </a:lnTo>
                    <a:lnTo>
                      <a:pt x="310" y="328"/>
                    </a:lnTo>
                    <a:lnTo>
                      <a:pt x="314" y="328"/>
                    </a:lnTo>
                    <a:lnTo>
                      <a:pt x="316" y="328"/>
                    </a:lnTo>
                    <a:lnTo>
                      <a:pt x="321" y="331"/>
                    </a:lnTo>
                    <a:lnTo>
                      <a:pt x="321" y="333"/>
                    </a:lnTo>
                    <a:lnTo>
                      <a:pt x="326" y="335"/>
                    </a:lnTo>
                    <a:lnTo>
                      <a:pt x="329" y="336"/>
                    </a:lnTo>
                    <a:lnTo>
                      <a:pt x="333" y="338"/>
                    </a:lnTo>
                    <a:lnTo>
                      <a:pt x="333" y="340"/>
                    </a:lnTo>
                    <a:lnTo>
                      <a:pt x="336" y="342"/>
                    </a:lnTo>
                    <a:lnTo>
                      <a:pt x="338" y="342"/>
                    </a:lnTo>
                    <a:lnTo>
                      <a:pt x="340" y="343"/>
                    </a:lnTo>
                    <a:lnTo>
                      <a:pt x="343" y="347"/>
                    </a:lnTo>
                    <a:lnTo>
                      <a:pt x="345" y="349"/>
                    </a:lnTo>
                    <a:lnTo>
                      <a:pt x="345" y="350"/>
                    </a:lnTo>
                    <a:lnTo>
                      <a:pt x="349" y="352"/>
                    </a:lnTo>
                    <a:lnTo>
                      <a:pt x="350" y="354"/>
                    </a:lnTo>
                    <a:lnTo>
                      <a:pt x="352" y="354"/>
                    </a:lnTo>
                    <a:lnTo>
                      <a:pt x="354" y="354"/>
                    </a:lnTo>
                    <a:lnTo>
                      <a:pt x="356" y="354"/>
                    </a:lnTo>
                    <a:lnTo>
                      <a:pt x="357" y="356"/>
                    </a:lnTo>
                    <a:lnTo>
                      <a:pt x="357" y="357"/>
                    </a:lnTo>
                    <a:lnTo>
                      <a:pt x="357" y="359"/>
                    </a:lnTo>
                    <a:lnTo>
                      <a:pt x="361" y="366"/>
                    </a:lnTo>
                    <a:lnTo>
                      <a:pt x="363" y="368"/>
                    </a:lnTo>
                    <a:lnTo>
                      <a:pt x="364" y="370"/>
                    </a:lnTo>
                    <a:lnTo>
                      <a:pt x="366" y="371"/>
                    </a:lnTo>
                    <a:lnTo>
                      <a:pt x="364" y="373"/>
                    </a:lnTo>
                    <a:lnTo>
                      <a:pt x="366" y="375"/>
                    </a:lnTo>
                    <a:lnTo>
                      <a:pt x="370" y="378"/>
                    </a:lnTo>
                    <a:lnTo>
                      <a:pt x="373" y="380"/>
                    </a:lnTo>
                    <a:lnTo>
                      <a:pt x="373" y="382"/>
                    </a:lnTo>
                    <a:lnTo>
                      <a:pt x="373" y="383"/>
                    </a:lnTo>
                    <a:lnTo>
                      <a:pt x="375" y="383"/>
                    </a:lnTo>
                    <a:lnTo>
                      <a:pt x="380" y="389"/>
                    </a:lnTo>
                    <a:lnTo>
                      <a:pt x="382" y="390"/>
                    </a:lnTo>
                    <a:lnTo>
                      <a:pt x="382" y="392"/>
                    </a:lnTo>
                    <a:lnTo>
                      <a:pt x="384" y="392"/>
                    </a:lnTo>
                    <a:lnTo>
                      <a:pt x="385" y="392"/>
                    </a:lnTo>
                    <a:lnTo>
                      <a:pt x="387" y="392"/>
                    </a:lnTo>
                    <a:lnTo>
                      <a:pt x="389" y="394"/>
                    </a:lnTo>
                    <a:lnTo>
                      <a:pt x="391" y="396"/>
                    </a:lnTo>
                    <a:lnTo>
                      <a:pt x="394" y="397"/>
                    </a:lnTo>
                    <a:lnTo>
                      <a:pt x="396" y="399"/>
                    </a:lnTo>
                    <a:lnTo>
                      <a:pt x="398" y="399"/>
                    </a:lnTo>
                    <a:lnTo>
                      <a:pt x="401" y="397"/>
                    </a:lnTo>
                    <a:lnTo>
                      <a:pt x="405" y="397"/>
                    </a:lnTo>
                    <a:lnTo>
                      <a:pt x="410" y="399"/>
                    </a:lnTo>
                    <a:lnTo>
                      <a:pt x="415" y="403"/>
                    </a:lnTo>
                    <a:lnTo>
                      <a:pt x="417" y="403"/>
                    </a:lnTo>
                    <a:lnTo>
                      <a:pt x="420" y="403"/>
                    </a:lnTo>
                    <a:lnTo>
                      <a:pt x="422" y="403"/>
                    </a:lnTo>
                    <a:lnTo>
                      <a:pt x="424" y="403"/>
                    </a:lnTo>
                    <a:lnTo>
                      <a:pt x="432" y="401"/>
                    </a:lnTo>
                    <a:lnTo>
                      <a:pt x="434" y="403"/>
                    </a:lnTo>
                    <a:lnTo>
                      <a:pt x="438" y="404"/>
                    </a:lnTo>
                    <a:lnTo>
                      <a:pt x="439" y="404"/>
                    </a:lnTo>
                    <a:lnTo>
                      <a:pt x="443" y="406"/>
                    </a:lnTo>
                    <a:lnTo>
                      <a:pt x="445" y="406"/>
                    </a:lnTo>
                    <a:lnTo>
                      <a:pt x="446" y="408"/>
                    </a:lnTo>
                    <a:lnTo>
                      <a:pt x="446" y="406"/>
                    </a:lnTo>
                    <a:lnTo>
                      <a:pt x="448" y="408"/>
                    </a:lnTo>
                    <a:lnTo>
                      <a:pt x="450" y="410"/>
                    </a:lnTo>
                    <a:lnTo>
                      <a:pt x="448" y="410"/>
                    </a:lnTo>
                    <a:lnTo>
                      <a:pt x="448" y="411"/>
                    </a:lnTo>
                    <a:lnTo>
                      <a:pt x="446" y="411"/>
                    </a:lnTo>
                    <a:lnTo>
                      <a:pt x="446" y="413"/>
                    </a:lnTo>
                    <a:lnTo>
                      <a:pt x="450" y="415"/>
                    </a:lnTo>
                    <a:lnTo>
                      <a:pt x="453" y="417"/>
                    </a:lnTo>
                    <a:lnTo>
                      <a:pt x="455" y="417"/>
                    </a:lnTo>
                    <a:lnTo>
                      <a:pt x="459" y="417"/>
                    </a:lnTo>
                    <a:lnTo>
                      <a:pt x="460" y="418"/>
                    </a:lnTo>
                    <a:lnTo>
                      <a:pt x="462" y="420"/>
                    </a:lnTo>
                    <a:lnTo>
                      <a:pt x="462" y="422"/>
                    </a:lnTo>
                    <a:lnTo>
                      <a:pt x="462" y="424"/>
                    </a:lnTo>
                    <a:lnTo>
                      <a:pt x="466" y="425"/>
                    </a:lnTo>
                    <a:lnTo>
                      <a:pt x="466" y="424"/>
                    </a:lnTo>
                    <a:lnTo>
                      <a:pt x="469" y="427"/>
                    </a:lnTo>
                    <a:lnTo>
                      <a:pt x="476" y="434"/>
                    </a:lnTo>
                    <a:lnTo>
                      <a:pt x="483" y="446"/>
                    </a:lnTo>
                    <a:lnTo>
                      <a:pt x="483" y="448"/>
                    </a:lnTo>
                    <a:lnTo>
                      <a:pt x="485" y="452"/>
                    </a:lnTo>
                    <a:lnTo>
                      <a:pt x="485" y="453"/>
                    </a:lnTo>
                    <a:lnTo>
                      <a:pt x="488" y="457"/>
                    </a:lnTo>
                    <a:lnTo>
                      <a:pt x="490" y="459"/>
                    </a:lnTo>
                    <a:lnTo>
                      <a:pt x="494" y="464"/>
                    </a:lnTo>
                    <a:lnTo>
                      <a:pt x="495" y="465"/>
                    </a:lnTo>
                    <a:lnTo>
                      <a:pt x="495" y="467"/>
                    </a:lnTo>
                    <a:lnTo>
                      <a:pt x="495" y="472"/>
                    </a:lnTo>
                    <a:lnTo>
                      <a:pt x="497" y="472"/>
                    </a:lnTo>
                    <a:lnTo>
                      <a:pt x="499" y="472"/>
                    </a:lnTo>
                    <a:lnTo>
                      <a:pt x="502" y="474"/>
                    </a:lnTo>
                    <a:lnTo>
                      <a:pt x="508" y="479"/>
                    </a:lnTo>
                    <a:lnTo>
                      <a:pt x="509" y="485"/>
                    </a:lnTo>
                    <a:lnTo>
                      <a:pt x="513" y="488"/>
                    </a:lnTo>
                    <a:lnTo>
                      <a:pt x="515" y="493"/>
                    </a:lnTo>
                    <a:lnTo>
                      <a:pt x="513" y="495"/>
                    </a:lnTo>
                    <a:lnTo>
                      <a:pt x="513" y="497"/>
                    </a:lnTo>
                    <a:lnTo>
                      <a:pt x="513" y="500"/>
                    </a:lnTo>
                    <a:lnTo>
                      <a:pt x="518" y="502"/>
                    </a:lnTo>
                    <a:lnTo>
                      <a:pt x="518" y="504"/>
                    </a:lnTo>
                    <a:lnTo>
                      <a:pt x="518" y="502"/>
                    </a:lnTo>
                    <a:lnTo>
                      <a:pt x="520" y="502"/>
                    </a:lnTo>
                    <a:lnTo>
                      <a:pt x="523" y="500"/>
                    </a:lnTo>
                    <a:lnTo>
                      <a:pt x="527" y="502"/>
                    </a:lnTo>
                    <a:lnTo>
                      <a:pt x="530" y="507"/>
                    </a:lnTo>
                    <a:lnTo>
                      <a:pt x="476" y="610"/>
                    </a:lnTo>
                    <a:lnTo>
                      <a:pt x="349" y="860"/>
                    </a:lnTo>
                    <a:lnTo>
                      <a:pt x="148" y="1249"/>
                    </a:lnTo>
                    <a:lnTo>
                      <a:pt x="69" y="1404"/>
                    </a:lnTo>
                    <a:lnTo>
                      <a:pt x="64" y="1413"/>
                    </a:lnTo>
                    <a:lnTo>
                      <a:pt x="83" y="1434"/>
                    </a:lnTo>
                    <a:lnTo>
                      <a:pt x="92" y="1427"/>
                    </a:lnTo>
                    <a:lnTo>
                      <a:pt x="110" y="1452"/>
                    </a:lnTo>
                    <a:lnTo>
                      <a:pt x="134" y="1443"/>
                    </a:lnTo>
                    <a:lnTo>
                      <a:pt x="165" y="1457"/>
                    </a:lnTo>
                    <a:lnTo>
                      <a:pt x="165" y="1460"/>
                    </a:lnTo>
                    <a:lnTo>
                      <a:pt x="146" y="1481"/>
                    </a:lnTo>
                    <a:lnTo>
                      <a:pt x="150" y="1495"/>
                    </a:lnTo>
                    <a:lnTo>
                      <a:pt x="160" y="1509"/>
                    </a:lnTo>
                    <a:lnTo>
                      <a:pt x="164" y="1514"/>
                    </a:lnTo>
                    <a:lnTo>
                      <a:pt x="160" y="1525"/>
                    </a:lnTo>
                    <a:lnTo>
                      <a:pt x="160" y="1530"/>
                    </a:lnTo>
                    <a:lnTo>
                      <a:pt x="162" y="1535"/>
                    </a:lnTo>
                    <a:lnTo>
                      <a:pt x="178" y="1579"/>
                    </a:lnTo>
                    <a:lnTo>
                      <a:pt x="188" y="1612"/>
                    </a:lnTo>
                    <a:lnTo>
                      <a:pt x="181" y="1642"/>
                    </a:lnTo>
                    <a:lnTo>
                      <a:pt x="176" y="1649"/>
                    </a:lnTo>
                    <a:lnTo>
                      <a:pt x="179" y="1651"/>
                    </a:lnTo>
                    <a:lnTo>
                      <a:pt x="195" y="1645"/>
                    </a:lnTo>
                    <a:lnTo>
                      <a:pt x="223" y="1642"/>
                    </a:lnTo>
                    <a:lnTo>
                      <a:pt x="227" y="1640"/>
                    </a:lnTo>
                    <a:lnTo>
                      <a:pt x="239" y="1645"/>
                    </a:lnTo>
                    <a:lnTo>
                      <a:pt x="249" y="1637"/>
                    </a:lnTo>
                    <a:lnTo>
                      <a:pt x="251" y="1635"/>
                    </a:lnTo>
                    <a:lnTo>
                      <a:pt x="258" y="1621"/>
                    </a:lnTo>
                    <a:lnTo>
                      <a:pt x="265" y="1621"/>
                    </a:lnTo>
                    <a:lnTo>
                      <a:pt x="268" y="1621"/>
                    </a:lnTo>
                    <a:lnTo>
                      <a:pt x="275" y="1616"/>
                    </a:lnTo>
                    <a:lnTo>
                      <a:pt x="277" y="1612"/>
                    </a:lnTo>
                    <a:lnTo>
                      <a:pt x="279" y="1607"/>
                    </a:lnTo>
                    <a:lnTo>
                      <a:pt x="282" y="1603"/>
                    </a:lnTo>
                    <a:lnTo>
                      <a:pt x="295" y="1607"/>
                    </a:lnTo>
                    <a:lnTo>
                      <a:pt x="303" y="1607"/>
                    </a:lnTo>
                    <a:lnTo>
                      <a:pt x="312" y="1605"/>
                    </a:lnTo>
                    <a:lnTo>
                      <a:pt x="329" y="1603"/>
                    </a:lnTo>
                    <a:lnTo>
                      <a:pt x="335" y="1617"/>
                    </a:lnTo>
                    <a:lnTo>
                      <a:pt x="338" y="1630"/>
                    </a:lnTo>
                    <a:lnTo>
                      <a:pt x="338" y="1631"/>
                    </a:lnTo>
                    <a:lnTo>
                      <a:pt x="340" y="1631"/>
                    </a:lnTo>
                    <a:lnTo>
                      <a:pt x="342" y="1640"/>
                    </a:lnTo>
                    <a:lnTo>
                      <a:pt x="338" y="1649"/>
                    </a:lnTo>
                    <a:lnTo>
                      <a:pt x="336" y="1652"/>
                    </a:lnTo>
                    <a:lnTo>
                      <a:pt x="335" y="1657"/>
                    </a:lnTo>
                    <a:lnTo>
                      <a:pt x="333" y="1663"/>
                    </a:lnTo>
                    <a:lnTo>
                      <a:pt x="333" y="1666"/>
                    </a:lnTo>
                    <a:lnTo>
                      <a:pt x="333" y="1671"/>
                    </a:lnTo>
                    <a:lnTo>
                      <a:pt x="340" y="1682"/>
                    </a:lnTo>
                    <a:lnTo>
                      <a:pt x="343" y="1687"/>
                    </a:lnTo>
                    <a:lnTo>
                      <a:pt x="347" y="1698"/>
                    </a:lnTo>
                    <a:lnTo>
                      <a:pt x="350" y="1699"/>
                    </a:lnTo>
                    <a:lnTo>
                      <a:pt x="352" y="1712"/>
                    </a:lnTo>
                    <a:lnTo>
                      <a:pt x="350" y="1715"/>
                    </a:lnTo>
                    <a:lnTo>
                      <a:pt x="350" y="1719"/>
                    </a:lnTo>
                    <a:lnTo>
                      <a:pt x="350" y="1720"/>
                    </a:lnTo>
                    <a:lnTo>
                      <a:pt x="350" y="1726"/>
                    </a:lnTo>
                    <a:lnTo>
                      <a:pt x="352" y="1734"/>
                    </a:lnTo>
                    <a:lnTo>
                      <a:pt x="361" y="1748"/>
                    </a:lnTo>
                    <a:lnTo>
                      <a:pt x="368" y="1757"/>
                    </a:lnTo>
                    <a:lnTo>
                      <a:pt x="370" y="1771"/>
                    </a:lnTo>
                    <a:lnTo>
                      <a:pt x="370" y="1774"/>
                    </a:lnTo>
                    <a:lnTo>
                      <a:pt x="375" y="1787"/>
                    </a:lnTo>
                    <a:lnTo>
                      <a:pt x="377" y="1797"/>
                    </a:lnTo>
                    <a:lnTo>
                      <a:pt x="375" y="1804"/>
                    </a:lnTo>
                    <a:lnTo>
                      <a:pt x="373" y="1808"/>
                    </a:lnTo>
                    <a:lnTo>
                      <a:pt x="375" y="1816"/>
                    </a:lnTo>
                    <a:lnTo>
                      <a:pt x="375" y="1818"/>
                    </a:lnTo>
                    <a:lnTo>
                      <a:pt x="378" y="1830"/>
                    </a:lnTo>
                    <a:lnTo>
                      <a:pt x="378" y="1835"/>
                    </a:lnTo>
                    <a:lnTo>
                      <a:pt x="377" y="1855"/>
                    </a:lnTo>
                    <a:lnTo>
                      <a:pt x="382" y="1876"/>
                    </a:lnTo>
                    <a:lnTo>
                      <a:pt x="382" y="1893"/>
                    </a:lnTo>
                    <a:lnTo>
                      <a:pt x="384" y="1905"/>
                    </a:lnTo>
                    <a:lnTo>
                      <a:pt x="384" y="1921"/>
                    </a:lnTo>
                    <a:lnTo>
                      <a:pt x="389" y="1942"/>
                    </a:lnTo>
                    <a:lnTo>
                      <a:pt x="389" y="1959"/>
                    </a:lnTo>
                    <a:lnTo>
                      <a:pt x="387" y="1972"/>
                    </a:lnTo>
                    <a:lnTo>
                      <a:pt x="389" y="1980"/>
                    </a:lnTo>
                    <a:lnTo>
                      <a:pt x="385" y="1996"/>
                    </a:lnTo>
                    <a:lnTo>
                      <a:pt x="387" y="2007"/>
                    </a:lnTo>
                    <a:lnTo>
                      <a:pt x="389" y="2010"/>
                    </a:lnTo>
                    <a:lnTo>
                      <a:pt x="391" y="2015"/>
                    </a:lnTo>
                    <a:lnTo>
                      <a:pt x="389" y="2029"/>
                    </a:lnTo>
                    <a:lnTo>
                      <a:pt x="392" y="2038"/>
                    </a:lnTo>
                    <a:lnTo>
                      <a:pt x="401" y="2041"/>
                    </a:lnTo>
                    <a:lnTo>
                      <a:pt x="406" y="2054"/>
                    </a:lnTo>
                    <a:lnTo>
                      <a:pt x="419" y="2069"/>
                    </a:lnTo>
                    <a:lnTo>
                      <a:pt x="420" y="2075"/>
                    </a:lnTo>
                    <a:lnTo>
                      <a:pt x="438" y="2087"/>
                    </a:lnTo>
                    <a:lnTo>
                      <a:pt x="438" y="2090"/>
                    </a:lnTo>
                    <a:lnTo>
                      <a:pt x="443" y="2101"/>
                    </a:lnTo>
                    <a:lnTo>
                      <a:pt x="446" y="2106"/>
                    </a:lnTo>
                    <a:lnTo>
                      <a:pt x="450" y="2108"/>
                    </a:lnTo>
                    <a:lnTo>
                      <a:pt x="448" y="2120"/>
                    </a:lnTo>
                    <a:lnTo>
                      <a:pt x="457" y="2129"/>
                    </a:lnTo>
                    <a:lnTo>
                      <a:pt x="466" y="2130"/>
                    </a:lnTo>
                    <a:lnTo>
                      <a:pt x="467" y="2141"/>
                    </a:lnTo>
                    <a:lnTo>
                      <a:pt x="467" y="2143"/>
                    </a:lnTo>
                    <a:lnTo>
                      <a:pt x="467" y="2146"/>
                    </a:lnTo>
                    <a:lnTo>
                      <a:pt x="464" y="2155"/>
                    </a:lnTo>
                    <a:lnTo>
                      <a:pt x="455" y="2164"/>
                    </a:lnTo>
                    <a:lnTo>
                      <a:pt x="452" y="2164"/>
                    </a:lnTo>
                    <a:lnTo>
                      <a:pt x="448" y="2167"/>
                    </a:lnTo>
                    <a:lnTo>
                      <a:pt x="448" y="2171"/>
                    </a:lnTo>
                    <a:lnTo>
                      <a:pt x="446" y="2172"/>
                    </a:lnTo>
                    <a:lnTo>
                      <a:pt x="446" y="2174"/>
                    </a:lnTo>
                    <a:lnTo>
                      <a:pt x="446" y="2176"/>
                    </a:lnTo>
                    <a:lnTo>
                      <a:pt x="448" y="2178"/>
                    </a:lnTo>
                    <a:lnTo>
                      <a:pt x="443" y="2190"/>
                    </a:lnTo>
                    <a:lnTo>
                      <a:pt x="441" y="2192"/>
                    </a:lnTo>
                    <a:lnTo>
                      <a:pt x="441" y="2200"/>
                    </a:lnTo>
                    <a:lnTo>
                      <a:pt x="441" y="2205"/>
                    </a:lnTo>
                    <a:lnTo>
                      <a:pt x="439" y="2216"/>
                    </a:lnTo>
                    <a:lnTo>
                      <a:pt x="438" y="2219"/>
                    </a:lnTo>
                    <a:lnTo>
                      <a:pt x="439" y="2223"/>
                    </a:lnTo>
                    <a:lnTo>
                      <a:pt x="439" y="2225"/>
                    </a:lnTo>
                    <a:lnTo>
                      <a:pt x="439" y="2226"/>
                    </a:lnTo>
                    <a:lnTo>
                      <a:pt x="438" y="2226"/>
                    </a:lnTo>
                    <a:lnTo>
                      <a:pt x="436" y="2228"/>
                    </a:lnTo>
                    <a:lnTo>
                      <a:pt x="434" y="2228"/>
                    </a:lnTo>
                    <a:lnTo>
                      <a:pt x="427" y="2233"/>
                    </a:lnTo>
                    <a:lnTo>
                      <a:pt x="425" y="2235"/>
                    </a:lnTo>
                    <a:lnTo>
                      <a:pt x="424" y="2237"/>
                    </a:lnTo>
                    <a:lnTo>
                      <a:pt x="420" y="2240"/>
                    </a:lnTo>
                    <a:lnTo>
                      <a:pt x="417" y="2246"/>
                    </a:lnTo>
                    <a:lnTo>
                      <a:pt x="413" y="2249"/>
                    </a:lnTo>
                    <a:lnTo>
                      <a:pt x="410" y="2253"/>
                    </a:lnTo>
                    <a:lnTo>
                      <a:pt x="408" y="2254"/>
                    </a:lnTo>
                    <a:lnTo>
                      <a:pt x="401" y="2258"/>
                    </a:lnTo>
                    <a:lnTo>
                      <a:pt x="391" y="2265"/>
                    </a:lnTo>
                    <a:lnTo>
                      <a:pt x="382" y="2268"/>
                    </a:lnTo>
                    <a:lnTo>
                      <a:pt x="378" y="2268"/>
                    </a:lnTo>
                    <a:lnTo>
                      <a:pt x="375" y="2268"/>
                    </a:lnTo>
                    <a:lnTo>
                      <a:pt x="377" y="2272"/>
                    </a:lnTo>
                    <a:lnTo>
                      <a:pt x="375" y="2272"/>
                    </a:lnTo>
                    <a:lnTo>
                      <a:pt x="371" y="2274"/>
                    </a:lnTo>
                    <a:lnTo>
                      <a:pt x="370" y="2268"/>
                    </a:lnTo>
                    <a:lnTo>
                      <a:pt x="371" y="2267"/>
                    </a:lnTo>
                    <a:lnTo>
                      <a:pt x="371" y="2265"/>
                    </a:lnTo>
                    <a:lnTo>
                      <a:pt x="371" y="2263"/>
                    </a:lnTo>
                    <a:lnTo>
                      <a:pt x="371" y="2260"/>
                    </a:lnTo>
                    <a:lnTo>
                      <a:pt x="370" y="2260"/>
                    </a:lnTo>
                    <a:lnTo>
                      <a:pt x="370" y="2263"/>
                    </a:lnTo>
                    <a:lnTo>
                      <a:pt x="368" y="2263"/>
                    </a:lnTo>
                    <a:lnTo>
                      <a:pt x="364" y="2265"/>
                    </a:lnTo>
                    <a:lnTo>
                      <a:pt x="364" y="2263"/>
                    </a:lnTo>
                    <a:lnTo>
                      <a:pt x="363" y="2263"/>
                    </a:lnTo>
                    <a:lnTo>
                      <a:pt x="361" y="2261"/>
                    </a:lnTo>
                    <a:lnTo>
                      <a:pt x="361" y="2260"/>
                    </a:lnTo>
                    <a:lnTo>
                      <a:pt x="361" y="2258"/>
                    </a:lnTo>
                    <a:lnTo>
                      <a:pt x="361" y="2254"/>
                    </a:lnTo>
                    <a:lnTo>
                      <a:pt x="363" y="2254"/>
                    </a:lnTo>
                    <a:lnTo>
                      <a:pt x="363" y="2249"/>
                    </a:lnTo>
                    <a:lnTo>
                      <a:pt x="364" y="2244"/>
                    </a:lnTo>
                    <a:lnTo>
                      <a:pt x="364" y="2242"/>
                    </a:lnTo>
                    <a:lnTo>
                      <a:pt x="366" y="2239"/>
                    </a:lnTo>
                    <a:lnTo>
                      <a:pt x="366" y="2237"/>
                    </a:lnTo>
                    <a:lnTo>
                      <a:pt x="364" y="2235"/>
                    </a:lnTo>
                    <a:lnTo>
                      <a:pt x="366" y="2232"/>
                    </a:lnTo>
                    <a:lnTo>
                      <a:pt x="370" y="2228"/>
                    </a:lnTo>
                    <a:lnTo>
                      <a:pt x="370" y="2226"/>
                    </a:lnTo>
                    <a:lnTo>
                      <a:pt x="370" y="2225"/>
                    </a:lnTo>
                    <a:lnTo>
                      <a:pt x="368" y="2225"/>
                    </a:lnTo>
                    <a:lnTo>
                      <a:pt x="368" y="2223"/>
                    </a:lnTo>
                    <a:lnTo>
                      <a:pt x="368" y="2219"/>
                    </a:lnTo>
                    <a:lnTo>
                      <a:pt x="366" y="2218"/>
                    </a:lnTo>
                    <a:lnTo>
                      <a:pt x="366" y="2216"/>
                    </a:lnTo>
                    <a:lnTo>
                      <a:pt x="366" y="2214"/>
                    </a:lnTo>
                    <a:lnTo>
                      <a:pt x="368" y="2214"/>
                    </a:lnTo>
                    <a:lnTo>
                      <a:pt x="368" y="2211"/>
                    </a:lnTo>
                    <a:lnTo>
                      <a:pt x="377" y="2207"/>
                    </a:lnTo>
                    <a:lnTo>
                      <a:pt x="380" y="2205"/>
                    </a:lnTo>
                    <a:lnTo>
                      <a:pt x="380" y="2202"/>
                    </a:lnTo>
                    <a:lnTo>
                      <a:pt x="384" y="2202"/>
                    </a:lnTo>
                    <a:lnTo>
                      <a:pt x="385" y="2204"/>
                    </a:lnTo>
                    <a:lnTo>
                      <a:pt x="387" y="2204"/>
                    </a:lnTo>
                    <a:lnTo>
                      <a:pt x="387" y="2202"/>
                    </a:lnTo>
                    <a:lnTo>
                      <a:pt x="387" y="2197"/>
                    </a:lnTo>
                    <a:lnTo>
                      <a:pt x="389" y="2188"/>
                    </a:lnTo>
                    <a:lnTo>
                      <a:pt x="389" y="2186"/>
                    </a:lnTo>
                    <a:lnTo>
                      <a:pt x="391" y="2185"/>
                    </a:lnTo>
                    <a:lnTo>
                      <a:pt x="392" y="2185"/>
                    </a:lnTo>
                    <a:lnTo>
                      <a:pt x="394" y="2181"/>
                    </a:lnTo>
                    <a:lnTo>
                      <a:pt x="396" y="2178"/>
                    </a:lnTo>
                    <a:lnTo>
                      <a:pt x="398" y="2171"/>
                    </a:lnTo>
                    <a:lnTo>
                      <a:pt x="401" y="2158"/>
                    </a:lnTo>
                    <a:lnTo>
                      <a:pt x="401" y="2151"/>
                    </a:lnTo>
                    <a:lnTo>
                      <a:pt x="401" y="2146"/>
                    </a:lnTo>
                    <a:lnTo>
                      <a:pt x="399" y="2132"/>
                    </a:lnTo>
                    <a:lnTo>
                      <a:pt x="396" y="2125"/>
                    </a:lnTo>
                    <a:lnTo>
                      <a:pt x="396" y="2123"/>
                    </a:lnTo>
                    <a:lnTo>
                      <a:pt x="396" y="2120"/>
                    </a:lnTo>
                    <a:lnTo>
                      <a:pt x="394" y="2118"/>
                    </a:lnTo>
                    <a:lnTo>
                      <a:pt x="394" y="2120"/>
                    </a:lnTo>
                    <a:lnTo>
                      <a:pt x="392" y="2120"/>
                    </a:lnTo>
                    <a:lnTo>
                      <a:pt x="392" y="2122"/>
                    </a:lnTo>
                    <a:lnTo>
                      <a:pt x="396" y="2130"/>
                    </a:lnTo>
                    <a:lnTo>
                      <a:pt x="398" y="2141"/>
                    </a:lnTo>
                    <a:lnTo>
                      <a:pt x="398" y="2144"/>
                    </a:lnTo>
                    <a:lnTo>
                      <a:pt x="396" y="2148"/>
                    </a:lnTo>
                    <a:lnTo>
                      <a:pt x="396" y="2153"/>
                    </a:lnTo>
                    <a:lnTo>
                      <a:pt x="398" y="2158"/>
                    </a:lnTo>
                    <a:lnTo>
                      <a:pt x="396" y="2164"/>
                    </a:lnTo>
                    <a:lnTo>
                      <a:pt x="394" y="2172"/>
                    </a:lnTo>
                    <a:lnTo>
                      <a:pt x="392" y="2172"/>
                    </a:lnTo>
                    <a:lnTo>
                      <a:pt x="391" y="2172"/>
                    </a:lnTo>
                    <a:lnTo>
                      <a:pt x="389" y="2174"/>
                    </a:lnTo>
                    <a:lnTo>
                      <a:pt x="385" y="2181"/>
                    </a:lnTo>
                    <a:lnTo>
                      <a:pt x="384" y="2192"/>
                    </a:lnTo>
                    <a:lnTo>
                      <a:pt x="385" y="2193"/>
                    </a:lnTo>
                    <a:lnTo>
                      <a:pt x="384" y="2199"/>
                    </a:lnTo>
                    <a:lnTo>
                      <a:pt x="382" y="2200"/>
                    </a:lnTo>
                    <a:lnTo>
                      <a:pt x="380" y="2200"/>
                    </a:lnTo>
                    <a:lnTo>
                      <a:pt x="382" y="2199"/>
                    </a:lnTo>
                    <a:lnTo>
                      <a:pt x="382" y="2190"/>
                    </a:lnTo>
                    <a:lnTo>
                      <a:pt x="382" y="2188"/>
                    </a:lnTo>
                    <a:lnTo>
                      <a:pt x="380" y="2190"/>
                    </a:lnTo>
                    <a:lnTo>
                      <a:pt x="380" y="2192"/>
                    </a:lnTo>
                    <a:lnTo>
                      <a:pt x="378" y="2195"/>
                    </a:lnTo>
                    <a:lnTo>
                      <a:pt x="375" y="2202"/>
                    </a:lnTo>
                    <a:lnTo>
                      <a:pt x="371" y="2204"/>
                    </a:lnTo>
                    <a:lnTo>
                      <a:pt x="364" y="2209"/>
                    </a:lnTo>
                    <a:lnTo>
                      <a:pt x="363" y="2209"/>
                    </a:lnTo>
                    <a:lnTo>
                      <a:pt x="361" y="2207"/>
                    </a:lnTo>
                    <a:lnTo>
                      <a:pt x="359" y="2207"/>
                    </a:lnTo>
                    <a:lnTo>
                      <a:pt x="359" y="2205"/>
                    </a:lnTo>
                    <a:lnTo>
                      <a:pt x="357" y="2200"/>
                    </a:lnTo>
                    <a:lnTo>
                      <a:pt x="357" y="2199"/>
                    </a:lnTo>
                    <a:lnTo>
                      <a:pt x="359" y="2199"/>
                    </a:lnTo>
                    <a:lnTo>
                      <a:pt x="363" y="2197"/>
                    </a:lnTo>
                    <a:lnTo>
                      <a:pt x="364" y="2195"/>
                    </a:lnTo>
                    <a:lnTo>
                      <a:pt x="370" y="2190"/>
                    </a:lnTo>
                    <a:lnTo>
                      <a:pt x="370" y="2188"/>
                    </a:lnTo>
                    <a:lnTo>
                      <a:pt x="370" y="2186"/>
                    </a:lnTo>
                    <a:lnTo>
                      <a:pt x="366" y="2185"/>
                    </a:lnTo>
                    <a:lnTo>
                      <a:pt x="364" y="2185"/>
                    </a:lnTo>
                    <a:lnTo>
                      <a:pt x="364" y="2188"/>
                    </a:lnTo>
                    <a:lnTo>
                      <a:pt x="364" y="2190"/>
                    </a:lnTo>
                    <a:lnTo>
                      <a:pt x="364" y="2192"/>
                    </a:lnTo>
                    <a:lnTo>
                      <a:pt x="361" y="2195"/>
                    </a:lnTo>
                    <a:lnTo>
                      <a:pt x="361" y="2197"/>
                    </a:lnTo>
                    <a:lnTo>
                      <a:pt x="357" y="2197"/>
                    </a:lnTo>
                    <a:lnTo>
                      <a:pt x="352" y="2199"/>
                    </a:lnTo>
                    <a:lnTo>
                      <a:pt x="350" y="2199"/>
                    </a:lnTo>
                    <a:lnTo>
                      <a:pt x="350" y="2197"/>
                    </a:lnTo>
                    <a:lnTo>
                      <a:pt x="350" y="2195"/>
                    </a:lnTo>
                    <a:lnTo>
                      <a:pt x="350" y="2192"/>
                    </a:lnTo>
                    <a:lnTo>
                      <a:pt x="350" y="2190"/>
                    </a:lnTo>
                    <a:lnTo>
                      <a:pt x="350" y="2188"/>
                    </a:lnTo>
                    <a:lnTo>
                      <a:pt x="350" y="2186"/>
                    </a:lnTo>
                    <a:lnTo>
                      <a:pt x="349" y="2185"/>
                    </a:lnTo>
                    <a:lnTo>
                      <a:pt x="349" y="2186"/>
                    </a:lnTo>
                    <a:lnTo>
                      <a:pt x="347" y="2190"/>
                    </a:lnTo>
                    <a:lnTo>
                      <a:pt x="345" y="2190"/>
                    </a:lnTo>
                    <a:lnTo>
                      <a:pt x="345" y="2188"/>
                    </a:lnTo>
                    <a:lnTo>
                      <a:pt x="345" y="2186"/>
                    </a:lnTo>
                    <a:lnTo>
                      <a:pt x="343" y="2186"/>
                    </a:lnTo>
                    <a:lnTo>
                      <a:pt x="342" y="2181"/>
                    </a:lnTo>
                    <a:lnTo>
                      <a:pt x="338" y="2178"/>
                    </a:lnTo>
                    <a:lnTo>
                      <a:pt x="338" y="2176"/>
                    </a:lnTo>
                    <a:lnTo>
                      <a:pt x="338" y="2174"/>
                    </a:lnTo>
                    <a:lnTo>
                      <a:pt x="338" y="2172"/>
                    </a:lnTo>
                    <a:lnTo>
                      <a:pt x="335" y="2165"/>
                    </a:lnTo>
                    <a:lnTo>
                      <a:pt x="335" y="2164"/>
                    </a:lnTo>
                    <a:lnTo>
                      <a:pt x="338" y="2157"/>
                    </a:lnTo>
                    <a:lnTo>
                      <a:pt x="342" y="2155"/>
                    </a:lnTo>
                    <a:lnTo>
                      <a:pt x="343" y="2157"/>
                    </a:lnTo>
                    <a:lnTo>
                      <a:pt x="345" y="2157"/>
                    </a:lnTo>
                    <a:lnTo>
                      <a:pt x="350" y="2153"/>
                    </a:lnTo>
                    <a:lnTo>
                      <a:pt x="352" y="2153"/>
                    </a:lnTo>
                    <a:lnTo>
                      <a:pt x="352" y="2151"/>
                    </a:lnTo>
                    <a:lnTo>
                      <a:pt x="350" y="2150"/>
                    </a:lnTo>
                    <a:lnTo>
                      <a:pt x="350" y="2146"/>
                    </a:lnTo>
                    <a:lnTo>
                      <a:pt x="350" y="2144"/>
                    </a:lnTo>
                    <a:lnTo>
                      <a:pt x="352" y="2143"/>
                    </a:lnTo>
                    <a:lnTo>
                      <a:pt x="354" y="2141"/>
                    </a:lnTo>
                    <a:lnTo>
                      <a:pt x="354" y="2139"/>
                    </a:lnTo>
                    <a:lnTo>
                      <a:pt x="354" y="2137"/>
                    </a:lnTo>
                    <a:lnTo>
                      <a:pt x="354" y="2136"/>
                    </a:lnTo>
                    <a:lnTo>
                      <a:pt x="356" y="2134"/>
                    </a:lnTo>
                    <a:lnTo>
                      <a:pt x="361" y="2134"/>
                    </a:lnTo>
                    <a:lnTo>
                      <a:pt x="361" y="2132"/>
                    </a:lnTo>
                    <a:lnTo>
                      <a:pt x="361" y="2130"/>
                    </a:lnTo>
                    <a:lnTo>
                      <a:pt x="359" y="2129"/>
                    </a:lnTo>
                    <a:lnTo>
                      <a:pt x="357" y="2130"/>
                    </a:lnTo>
                    <a:lnTo>
                      <a:pt x="357" y="2127"/>
                    </a:lnTo>
                    <a:lnTo>
                      <a:pt x="361" y="2122"/>
                    </a:lnTo>
                    <a:lnTo>
                      <a:pt x="363" y="2120"/>
                    </a:lnTo>
                    <a:lnTo>
                      <a:pt x="363" y="2118"/>
                    </a:lnTo>
                    <a:lnTo>
                      <a:pt x="361" y="2118"/>
                    </a:lnTo>
                    <a:lnTo>
                      <a:pt x="357" y="2118"/>
                    </a:lnTo>
                    <a:lnTo>
                      <a:pt x="354" y="2116"/>
                    </a:lnTo>
                    <a:lnTo>
                      <a:pt x="354" y="2120"/>
                    </a:lnTo>
                    <a:lnTo>
                      <a:pt x="354" y="2122"/>
                    </a:lnTo>
                    <a:lnTo>
                      <a:pt x="356" y="2123"/>
                    </a:lnTo>
                    <a:lnTo>
                      <a:pt x="354" y="2125"/>
                    </a:lnTo>
                    <a:lnTo>
                      <a:pt x="354" y="2127"/>
                    </a:lnTo>
                    <a:lnTo>
                      <a:pt x="349" y="2134"/>
                    </a:lnTo>
                    <a:lnTo>
                      <a:pt x="347" y="2136"/>
                    </a:lnTo>
                    <a:lnTo>
                      <a:pt x="345" y="2139"/>
                    </a:lnTo>
                    <a:lnTo>
                      <a:pt x="345" y="2141"/>
                    </a:lnTo>
                    <a:lnTo>
                      <a:pt x="342" y="2144"/>
                    </a:lnTo>
                    <a:lnTo>
                      <a:pt x="338" y="2146"/>
                    </a:lnTo>
                    <a:lnTo>
                      <a:pt x="336" y="2143"/>
                    </a:lnTo>
                    <a:lnTo>
                      <a:pt x="335" y="2143"/>
                    </a:lnTo>
                    <a:lnTo>
                      <a:pt x="335" y="2144"/>
                    </a:lnTo>
                    <a:lnTo>
                      <a:pt x="335" y="2148"/>
                    </a:lnTo>
                    <a:lnTo>
                      <a:pt x="333" y="2153"/>
                    </a:lnTo>
                    <a:lnTo>
                      <a:pt x="329" y="2157"/>
                    </a:lnTo>
                    <a:lnTo>
                      <a:pt x="328" y="2155"/>
                    </a:lnTo>
                    <a:lnTo>
                      <a:pt x="328" y="2153"/>
                    </a:lnTo>
                    <a:lnTo>
                      <a:pt x="326" y="2150"/>
                    </a:lnTo>
                    <a:lnTo>
                      <a:pt x="324" y="2148"/>
                    </a:lnTo>
                    <a:lnTo>
                      <a:pt x="323" y="2146"/>
                    </a:lnTo>
                    <a:lnTo>
                      <a:pt x="323" y="2144"/>
                    </a:lnTo>
                    <a:lnTo>
                      <a:pt x="321" y="2144"/>
                    </a:lnTo>
                    <a:lnTo>
                      <a:pt x="321" y="2141"/>
                    </a:lnTo>
                    <a:lnTo>
                      <a:pt x="321" y="2137"/>
                    </a:lnTo>
                    <a:lnTo>
                      <a:pt x="321" y="2136"/>
                    </a:lnTo>
                    <a:lnTo>
                      <a:pt x="323" y="2136"/>
                    </a:lnTo>
                    <a:lnTo>
                      <a:pt x="323" y="2130"/>
                    </a:lnTo>
                    <a:lnTo>
                      <a:pt x="323" y="2127"/>
                    </a:lnTo>
                    <a:lnTo>
                      <a:pt x="323" y="2125"/>
                    </a:lnTo>
                    <a:lnTo>
                      <a:pt x="323" y="2123"/>
                    </a:lnTo>
                    <a:lnTo>
                      <a:pt x="323" y="2120"/>
                    </a:lnTo>
                    <a:lnTo>
                      <a:pt x="323" y="2118"/>
                    </a:lnTo>
                    <a:lnTo>
                      <a:pt x="324" y="2120"/>
                    </a:lnTo>
                    <a:lnTo>
                      <a:pt x="324" y="2123"/>
                    </a:lnTo>
                    <a:lnTo>
                      <a:pt x="326" y="2123"/>
                    </a:lnTo>
                    <a:lnTo>
                      <a:pt x="328" y="2123"/>
                    </a:lnTo>
                    <a:lnTo>
                      <a:pt x="328" y="2122"/>
                    </a:lnTo>
                    <a:lnTo>
                      <a:pt x="329" y="2120"/>
                    </a:lnTo>
                    <a:lnTo>
                      <a:pt x="329" y="2118"/>
                    </a:lnTo>
                    <a:lnTo>
                      <a:pt x="329" y="2116"/>
                    </a:lnTo>
                    <a:lnTo>
                      <a:pt x="333" y="2116"/>
                    </a:lnTo>
                    <a:lnTo>
                      <a:pt x="335" y="2118"/>
                    </a:lnTo>
                    <a:lnTo>
                      <a:pt x="336" y="2116"/>
                    </a:lnTo>
                    <a:lnTo>
                      <a:pt x="340" y="2111"/>
                    </a:lnTo>
                    <a:lnTo>
                      <a:pt x="345" y="2103"/>
                    </a:lnTo>
                    <a:lnTo>
                      <a:pt x="347" y="2092"/>
                    </a:lnTo>
                    <a:lnTo>
                      <a:pt x="352" y="2089"/>
                    </a:lnTo>
                    <a:lnTo>
                      <a:pt x="352" y="2090"/>
                    </a:lnTo>
                    <a:lnTo>
                      <a:pt x="356" y="2087"/>
                    </a:lnTo>
                    <a:lnTo>
                      <a:pt x="361" y="2082"/>
                    </a:lnTo>
                    <a:lnTo>
                      <a:pt x="361" y="2080"/>
                    </a:lnTo>
                    <a:lnTo>
                      <a:pt x="361" y="2078"/>
                    </a:lnTo>
                    <a:lnTo>
                      <a:pt x="359" y="2078"/>
                    </a:lnTo>
                    <a:lnTo>
                      <a:pt x="357" y="2078"/>
                    </a:lnTo>
                    <a:lnTo>
                      <a:pt x="354" y="2083"/>
                    </a:lnTo>
                    <a:lnTo>
                      <a:pt x="352" y="2083"/>
                    </a:lnTo>
                    <a:lnTo>
                      <a:pt x="349" y="2085"/>
                    </a:lnTo>
                    <a:lnTo>
                      <a:pt x="342" y="2089"/>
                    </a:lnTo>
                    <a:lnTo>
                      <a:pt x="340" y="2101"/>
                    </a:lnTo>
                    <a:lnTo>
                      <a:pt x="340" y="2103"/>
                    </a:lnTo>
                    <a:lnTo>
                      <a:pt x="336" y="2104"/>
                    </a:lnTo>
                    <a:lnTo>
                      <a:pt x="335" y="2104"/>
                    </a:lnTo>
                    <a:lnTo>
                      <a:pt x="333" y="2103"/>
                    </a:lnTo>
                    <a:lnTo>
                      <a:pt x="329" y="2101"/>
                    </a:lnTo>
                    <a:lnTo>
                      <a:pt x="326" y="2104"/>
                    </a:lnTo>
                    <a:lnTo>
                      <a:pt x="326" y="2106"/>
                    </a:lnTo>
                    <a:lnTo>
                      <a:pt x="326" y="2108"/>
                    </a:lnTo>
                    <a:lnTo>
                      <a:pt x="324" y="2108"/>
                    </a:lnTo>
                    <a:lnTo>
                      <a:pt x="321" y="2108"/>
                    </a:lnTo>
                    <a:lnTo>
                      <a:pt x="321" y="2106"/>
                    </a:lnTo>
                    <a:lnTo>
                      <a:pt x="321" y="2104"/>
                    </a:lnTo>
                    <a:lnTo>
                      <a:pt x="321" y="2103"/>
                    </a:lnTo>
                    <a:lnTo>
                      <a:pt x="323" y="2101"/>
                    </a:lnTo>
                    <a:lnTo>
                      <a:pt x="324" y="2096"/>
                    </a:lnTo>
                    <a:lnTo>
                      <a:pt x="324" y="2087"/>
                    </a:lnTo>
                    <a:lnTo>
                      <a:pt x="324" y="2080"/>
                    </a:lnTo>
                    <a:lnTo>
                      <a:pt x="323" y="2078"/>
                    </a:lnTo>
                    <a:lnTo>
                      <a:pt x="319" y="2078"/>
                    </a:lnTo>
                    <a:lnTo>
                      <a:pt x="316" y="2078"/>
                    </a:lnTo>
                    <a:lnTo>
                      <a:pt x="316" y="2080"/>
                    </a:lnTo>
                    <a:lnTo>
                      <a:pt x="314" y="2080"/>
                    </a:lnTo>
                    <a:lnTo>
                      <a:pt x="314" y="2075"/>
                    </a:lnTo>
                    <a:lnTo>
                      <a:pt x="314" y="2071"/>
                    </a:lnTo>
                    <a:lnTo>
                      <a:pt x="314" y="2066"/>
                    </a:lnTo>
                    <a:lnTo>
                      <a:pt x="317" y="2059"/>
                    </a:lnTo>
                    <a:lnTo>
                      <a:pt x="321" y="2057"/>
                    </a:lnTo>
                    <a:lnTo>
                      <a:pt x="323" y="2059"/>
                    </a:lnTo>
                    <a:lnTo>
                      <a:pt x="324" y="2059"/>
                    </a:lnTo>
                    <a:lnTo>
                      <a:pt x="326" y="2059"/>
                    </a:lnTo>
                    <a:lnTo>
                      <a:pt x="328" y="2055"/>
                    </a:lnTo>
                    <a:lnTo>
                      <a:pt x="328" y="2054"/>
                    </a:lnTo>
                    <a:lnTo>
                      <a:pt x="329" y="2054"/>
                    </a:lnTo>
                    <a:lnTo>
                      <a:pt x="333" y="2050"/>
                    </a:lnTo>
                    <a:lnTo>
                      <a:pt x="335" y="2050"/>
                    </a:lnTo>
                    <a:lnTo>
                      <a:pt x="340" y="2050"/>
                    </a:lnTo>
                    <a:lnTo>
                      <a:pt x="342" y="2054"/>
                    </a:lnTo>
                    <a:lnTo>
                      <a:pt x="342" y="2055"/>
                    </a:lnTo>
                    <a:lnTo>
                      <a:pt x="342" y="2057"/>
                    </a:lnTo>
                    <a:lnTo>
                      <a:pt x="340" y="2057"/>
                    </a:lnTo>
                    <a:lnTo>
                      <a:pt x="342" y="2059"/>
                    </a:lnTo>
                    <a:lnTo>
                      <a:pt x="343" y="2057"/>
                    </a:lnTo>
                    <a:lnTo>
                      <a:pt x="345" y="2054"/>
                    </a:lnTo>
                    <a:lnTo>
                      <a:pt x="345" y="2048"/>
                    </a:lnTo>
                    <a:lnTo>
                      <a:pt x="349" y="2036"/>
                    </a:lnTo>
                    <a:lnTo>
                      <a:pt x="350" y="2036"/>
                    </a:lnTo>
                    <a:lnTo>
                      <a:pt x="356" y="2043"/>
                    </a:lnTo>
                    <a:lnTo>
                      <a:pt x="356" y="2045"/>
                    </a:lnTo>
                    <a:lnTo>
                      <a:pt x="354" y="2048"/>
                    </a:lnTo>
                    <a:lnTo>
                      <a:pt x="354" y="2050"/>
                    </a:lnTo>
                    <a:lnTo>
                      <a:pt x="354" y="2052"/>
                    </a:lnTo>
                    <a:lnTo>
                      <a:pt x="354" y="2054"/>
                    </a:lnTo>
                    <a:lnTo>
                      <a:pt x="356" y="2052"/>
                    </a:lnTo>
                    <a:lnTo>
                      <a:pt x="357" y="2052"/>
                    </a:lnTo>
                    <a:lnTo>
                      <a:pt x="357" y="2050"/>
                    </a:lnTo>
                    <a:lnTo>
                      <a:pt x="357" y="2043"/>
                    </a:lnTo>
                    <a:lnTo>
                      <a:pt x="357" y="2041"/>
                    </a:lnTo>
                    <a:lnTo>
                      <a:pt x="356" y="2040"/>
                    </a:lnTo>
                    <a:lnTo>
                      <a:pt x="354" y="2038"/>
                    </a:lnTo>
                    <a:lnTo>
                      <a:pt x="352" y="2033"/>
                    </a:lnTo>
                    <a:lnTo>
                      <a:pt x="354" y="2027"/>
                    </a:lnTo>
                    <a:lnTo>
                      <a:pt x="354" y="2026"/>
                    </a:lnTo>
                    <a:lnTo>
                      <a:pt x="356" y="2026"/>
                    </a:lnTo>
                    <a:lnTo>
                      <a:pt x="357" y="2024"/>
                    </a:lnTo>
                    <a:lnTo>
                      <a:pt x="361" y="2022"/>
                    </a:lnTo>
                    <a:lnTo>
                      <a:pt x="363" y="2020"/>
                    </a:lnTo>
                    <a:lnTo>
                      <a:pt x="363" y="2019"/>
                    </a:lnTo>
                    <a:lnTo>
                      <a:pt x="363" y="2017"/>
                    </a:lnTo>
                    <a:lnTo>
                      <a:pt x="361" y="2017"/>
                    </a:lnTo>
                    <a:lnTo>
                      <a:pt x="359" y="2017"/>
                    </a:lnTo>
                    <a:lnTo>
                      <a:pt x="357" y="2017"/>
                    </a:lnTo>
                    <a:lnTo>
                      <a:pt x="357" y="2015"/>
                    </a:lnTo>
                    <a:lnTo>
                      <a:pt x="356" y="2015"/>
                    </a:lnTo>
                    <a:lnTo>
                      <a:pt x="354" y="2015"/>
                    </a:lnTo>
                    <a:lnTo>
                      <a:pt x="352" y="2014"/>
                    </a:lnTo>
                    <a:lnTo>
                      <a:pt x="350" y="2010"/>
                    </a:lnTo>
                    <a:lnTo>
                      <a:pt x="350" y="2008"/>
                    </a:lnTo>
                    <a:lnTo>
                      <a:pt x="352" y="2007"/>
                    </a:lnTo>
                    <a:lnTo>
                      <a:pt x="359" y="2003"/>
                    </a:lnTo>
                    <a:lnTo>
                      <a:pt x="364" y="2001"/>
                    </a:lnTo>
                    <a:lnTo>
                      <a:pt x="364" y="2000"/>
                    </a:lnTo>
                    <a:lnTo>
                      <a:pt x="363" y="2000"/>
                    </a:lnTo>
                    <a:lnTo>
                      <a:pt x="361" y="1998"/>
                    </a:lnTo>
                    <a:lnTo>
                      <a:pt x="356" y="2001"/>
                    </a:lnTo>
                    <a:lnTo>
                      <a:pt x="354" y="2001"/>
                    </a:lnTo>
                    <a:lnTo>
                      <a:pt x="354" y="2003"/>
                    </a:lnTo>
                    <a:lnTo>
                      <a:pt x="352" y="2003"/>
                    </a:lnTo>
                    <a:lnTo>
                      <a:pt x="350" y="2003"/>
                    </a:lnTo>
                    <a:lnTo>
                      <a:pt x="347" y="1998"/>
                    </a:lnTo>
                    <a:lnTo>
                      <a:pt x="342" y="1989"/>
                    </a:lnTo>
                    <a:lnTo>
                      <a:pt x="342" y="1986"/>
                    </a:lnTo>
                    <a:lnTo>
                      <a:pt x="343" y="1984"/>
                    </a:lnTo>
                    <a:lnTo>
                      <a:pt x="342" y="1980"/>
                    </a:lnTo>
                    <a:lnTo>
                      <a:pt x="342" y="1979"/>
                    </a:lnTo>
                    <a:lnTo>
                      <a:pt x="340" y="1977"/>
                    </a:lnTo>
                    <a:lnTo>
                      <a:pt x="340" y="1972"/>
                    </a:lnTo>
                    <a:lnTo>
                      <a:pt x="342" y="1968"/>
                    </a:lnTo>
                    <a:lnTo>
                      <a:pt x="345" y="1968"/>
                    </a:lnTo>
                    <a:lnTo>
                      <a:pt x="349" y="1966"/>
                    </a:lnTo>
                    <a:lnTo>
                      <a:pt x="349" y="1961"/>
                    </a:lnTo>
                    <a:lnTo>
                      <a:pt x="349" y="1959"/>
                    </a:lnTo>
                    <a:lnTo>
                      <a:pt x="347" y="1959"/>
                    </a:lnTo>
                    <a:lnTo>
                      <a:pt x="347" y="1961"/>
                    </a:lnTo>
                    <a:lnTo>
                      <a:pt x="343" y="1963"/>
                    </a:lnTo>
                    <a:lnTo>
                      <a:pt x="342" y="1961"/>
                    </a:lnTo>
                    <a:lnTo>
                      <a:pt x="340" y="1959"/>
                    </a:lnTo>
                    <a:lnTo>
                      <a:pt x="338" y="1963"/>
                    </a:lnTo>
                    <a:lnTo>
                      <a:pt x="338" y="1959"/>
                    </a:lnTo>
                    <a:lnTo>
                      <a:pt x="336" y="1954"/>
                    </a:lnTo>
                    <a:lnTo>
                      <a:pt x="333" y="1952"/>
                    </a:lnTo>
                    <a:lnTo>
                      <a:pt x="331" y="1952"/>
                    </a:lnTo>
                    <a:lnTo>
                      <a:pt x="329" y="1951"/>
                    </a:lnTo>
                    <a:lnTo>
                      <a:pt x="329" y="1949"/>
                    </a:lnTo>
                    <a:lnTo>
                      <a:pt x="329" y="1947"/>
                    </a:lnTo>
                    <a:lnTo>
                      <a:pt x="331" y="1947"/>
                    </a:lnTo>
                    <a:lnTo>
                      <a:pt x="329" y="1945"/>
                    </a:lnTo>
                    <a:lnTo>
                      <a:pt x="323" y="1945"/>
                    </a:lnTo>
                    <a:lnTo>
                      <a:pt x="317" y="1937"/>
                    </a:lnTo>
                    <a:lnTo>
                      <a:pt x="316" y="1933"/>
                    </a:lnTo>
                    <a:lnTo>
                      <a:pt x="317" y="1926"/>
                    </a:lnTo>
                    <a:lnTo>
                      <a:pt x="317" y="1925"/>
                    </a:lnTo>
                    <a:lnTo>
                      <a:pt x="319" y="1923"/>
                    </a:lnTo>
                    <a:lnTo>
                      <a:pt x="323" y="1921"/>
                    </a:lnTo>
                    <a:lnTo>
                      <a:pt x="324" y="1921"/>
                    </a:lnTo>
                    <a:lnTo>
                      <a:pt x="324" y="1923"/>
                    </a:lnTo>
                    <a:lnTo>
                      <a:pt x="326" y="1925"/>
                    </a:lnTo>
                    <a:lnTo>
                      <a:pt x="328" y="1925"/>
                    </a:lnTo>
                    <a:lnTo>
                      <a:pt x="333" y="1926"/>
                    </a:lnTo>
                    <a:lnTo>
                      <a:pt x="335" y="1926"/>
                    </a:lnTo>
                    <a:lnTo>
                      <a:pt x="336" y="1923"/>
                    </a:lnTo>
                    <a:lnTo>
                      <a:pt x="335" y="1923"/>
                    </a:lnTo>
                    <a:lnTo>
                      <a:pt x="333" y="1921"/>
                    </a:lnTo>
                    <a:lnTo>
                      <a:pt x="331" y="1921"/>
                    </a:lnTo>
                    <a:lnTo>
                      <a:pt x="329" y="1919"/>
                    </a:lnTo>
                    <a:lnTo>
                      <a:pt x="328" y="1916"/>
                    </a:lnTo>
                    <a:lnTo>
                      <a:pt x="326" y="1914"/>
                    </a:lnTo>
                    <a:lnTo>
                      <a:pt x="326" y="1912"/>
                    </a:lnTo>
                    <a:lnTo>
                      <a:pt x="328" y="1912"/>
                    </a:lnTo>
                    <a:lnTo>
                      <a:pt x="328" y="1911"/>
                    </a:lnTo>
                    <a:lnTo>
                      <a:pt x="328" y="1904"/>
                    </a:lnTo>
                    <a:lnTo>
                      <a:pt x="329" y="1900"/>
                    </a:lnTo>
                    <a:lnTo>
                      <a:pt x="329" y="1898"/>
                    </a:lnTo>
                    <a:lnTo>
                      <a:pt x="331" y="1893"/>
                    </a:lnTo>
                    <a:lnTo>
                      <a:pt x="333" y="1893"/>
                    </a:lnTo>
                    <a:lnTo>
                      <a:pt x="335" y="1893"/>
                    </a:lnTo>
                    <a:lnTo>
                      <a:pt x="335" y="1891"/>
                    </a:lnTo>
                    <a:lnTo>
                      <a:pt x="335" y="1890"/>
                    </a:lnTo>
                    <a:lnTo>
                      <a:pt x="333" y="1890"/>
                    </a:lnTo>
                    <a:lnTo>
                      <a:pt x="333" y="1891"/>
                    </a:lnTo>
                    <a:lnTo>
                      <a:pt x="331" y="1891"/>
                    </a:lnTo>
                    <a:lnTo>
                      <a:pt x="329" y="1891"/>
                    </a:lnTo>
                    <a:lnTo>
                      <a:pt x="329" y="1890"/>
                    </a:lnTo>
                    <a:lnTo>
                      <a:pt x="328" y="1888"/>
                    </a:lnTo>
                    <a:lnTo>
                      <a:pt x="326" y="1883"/>
                    </a:lnTo>
                    <a:lnTo>
                      <a:pt x="326" y="1881"/>
                    </a:lnTo>
                    <a:lnTo>
                      <a:pt x="328" y="1879"/>
                    </a:lnTo>
                    <a:lnTo>
                      <a:pt x="331" y="1872"/>
                    </a:lnTo>
                    <a:lnTo>
                      <a:pt x="336" y="1874"/>
                    </a:lnTo>
                    <a:lnTo>
                      <a:pt x="336" y="1876"/>
                    </a:lnTo>
                    <a:lnTo>
                      <a:pt x="338" y="1877"/>
                    </a:lnTo>
                    <a:lnTo>
                      <a:pt x="338" y="1879"/>
                    </a:lnTo>
                    <a:lnTo>
                      <a:pt x="340" y="1879"/>
                    </a:lnTo>
                    <a:lnTo>
                      <a:pt x="342" y="1881"/>
                    </a:lnTo>
                    <a:lnTo>
                      <a:pt x="343" y="1883"/>
                    </a:lnTo>
                    <a:lnTo>
                      <a:pt x="350" y="1893"/>
                    </a:lnTo>
                    <a:lnTo>
                      <a:pt x="352" y="1897"/>
                    </a:lnTo>
                    <a:lnTo>
                      <a:pt x="354" y="1897"/>
                    </a:lnTo>
                    <a:lnTo>
                      <a:pt x="354" y="1895"/>
                    </a:lnTo>
                    <a:lnTo>
                      <a:pt x="352" y="1888"/>
                    </a:lnTo>
                    <a:lnTo>
                      <a:pt x="350" y="1886"/>
                    </a:lnTo>
                    <a:lnTo>
                      <a:pt x="349" y="1884"/>
                    </a:lnTo>
                    <a:lnTo>
                      <a:pt x="342" y="1874"/>
                    </a:lnTo>
                    <a:lnTo>
                      <a:pt x="340" y="1869"/>
                    </a:lnTo>
                    <a:lnTo>
                      <a:pt x="340" y="1867"/>
                    </a:lnTo>
                    <a:lnTo>
                      <a:pt x="342" y="1867"/>
                    </a:lnTo>
                    <a:lnTo>
                      <a:pt x="343" y="1858"/>
                    </a:lnTo>
                    <a:lnTo>
                      <a:pt x="342" y="1856"/>
                    </a:lnTo>
                    <a:lnTo>
                      <a:pt x="340" y="1858"/>
                    </a:lnTo>
                    <a:lnTo>
                      <a:pt x="338" y="1858"/>
                    </a:lnTo>
                    <a:lnTo>
                      <a:pt x="336" y="1862"/>
                    </a:lnTo>
                    <a:lnTo>
                      <a:pt x="336" y="1863"/>
                    </a:lnTo>
                    <a:lnTo>
                      <a:pt x="335" y="1863"/>
                    </a:lnTo>
                    <a:lnTo>
                      <a:pt x="333" y="1862"/>
                    </a:lnTo>
                    <a:lnTo>
                      <a:pt x="328" y="1855"/>
                    </a:lnTo>
                    <a:lnTo>
                      <a:pt x="326" y="1832"/>
                    </a:lnTo>
                    <a:lnTo>
                      <a:pt x="324" y="1827"/>
                    </a:lnTo>
                    <a:lnTo>
                      <a:pt x="324" y="1825"/>
                    </a:lnTo>
                    <a:lnTo>
                      <a:pt x="324" y="1822"/>
                    </a:lnTo>
                    <a:lnTo>
                      <a:pt x="326" y="1811"/>
                    </a:lnTo>
                    <a:lnTo>
                      <a:pt x="303" y="1797"/>
                    </a:lnTo>
                    <a:lnTo>
                      <a:pt x="300" y="1787"/>
                    </a:lnTo>
                    <a:lnTo>
                      <a:pt x="296" y="1774"/>
                    </a:lnTo>
                    <a:lnTo>
                      <a:pt x="289" y="1753"/>
                    </a:lnTo>
                    <a:lnTo>
                      <a:pt x="302" y="1706"/>
                    </a:lnTo>
                    <a:lnTo>
                      <a:pt x="303" y="1698"/>
                    </a:lnTo>
                    <a:lnTo>
                      <a:pt x="307" y="1699"/>
                    </a:lnTo>
                    <a:lnTo>
                      <a:pt x="307" y="1698"/>
                    </a:lnTo>
                    <a:lnTo>
                      <a:pt x="309" y="1687"/>
                    </a:lnTo>
                    <a:lnTo>
                      <a:pt x="310" y="1682"/>
                    </a:lnTo>
                    <a:lnTo>
                      <a:pt x="310" y="1673"/>
                    </a:lnTo>
                    <a:lnTo>
                      <a:pt x="309" y="1664"/>
                    </a:lnTo>
                    <a:lnTo>
                      <a:pt x="309" y="1656"/>
                    </a:lnTo>
                    <a:lnTo>
                      <a:pt x="309" y="1657"/>
                    </a:lnTo>
                    <a:lnTo>
                      <a:pt x="307" y="1661"/>
                    </a:lnTo>
                    <a:lnTo>
                      <a:pt x="305" y="1664"/>
                    </a:lnTo>
                    <a:lnTo>
                      <a:pt x="305" y="1668"/>
                    </a:lnTo>
                    <a:lnTo>
                      <a:pt x="307" y="1670"/>
                    </a:lnTo>
                    <a:lnTo>
                      <a:pt x="307" y="1673"/>
                    </a:lnTo>
                    <a:lnTo>
                      <a:pt x="307" y="1677"/>
                    </a:lnTo>
                    <a:lnTo>
                      <a:pt x="302" y="1682"/>
                    </a:lnTo>
                    <a:lnTo>
                      <a:pt x="300" y="1685"/>
                    </a:lnTo>
                    <a:lnTo>
                      <a:pt x="298" y="1689"/>
                    </a:lnTo>
                    <a:lnTo>
                      <a:pt x="300" y="1691"/>
                    </a:lnTo>
                    <a:lnTo>
                      <a:pt x="300" y="1692"/>
                    </a:lnTo>
                    <a:lnTo>
                      <a:pt x="298" y="1698"/>
                    </a:lnTo>
                    <a:lnTo>
                      <a:pt x="296" y="1703"/>
                    </a:lnTo>
                    <a:lnTo>
                      <a:pt x="296" y="1705"/>
                    </a:lnTo>
                    <a:lnTo>
                      <a:pt x="295" y="1705"/>
                    </a:lnTo>
                    <a:lnTo>
                      <a:pt x="293" y="1705"/>
                    </a:lnTo>
                    <a:lnTo>
                      <a:pt x="293" y="1713"/>
                    </a:lnTo>
                    <a:lnTo>
                      <a:pt x="293" y="1715"/>
                    </a:lnTo>
                    <a:lnTo>
                      <a:pt x="293" y="1717"/>
                    </a:lnTo>
                    <a:lnTo>
                      <a:pt x="293" y="1719"/>
                    </a:lnTo>
                    <a:lnTo>
                      <a:pt x="291" y="1724"/>
                    </a:lnTo>
                    <a:lnTo>
                      <a:pt x="291" y="1740"/>
                    </a:lnTo>
                    <a:lnTo>
                      <a:pt x="289" y="1741"/>
                    </a:lnTo>
                    <a:lnTo>
                      <a:pt x="289" y="1743"/>
                    </a:lnTo>
                    <a:lnTo>
                      <a:pt x="289" y="1741"/>
                    </a:lnTo>
                    <a:lnTo>
                      <a:pt x="288" y="1740"/>
                    </a:lnTo>
                    <a:lnTo>
                      <a:pt x="286" y="1741"/>
                    </a:lnTo>
                    <a:lnTo>
                      <a:pt x="286" y="1746"/>
                    </a:lnTo>
                    <a:lnTo>
                      <a:pt x="286" y="1752"/>
                    </a:lnTo>
                    <a:lnTo>
                      <a:pt x="286" y="1760"/>
                    </a:lnTo>
                    <a:lnTo>
                      <a:pt x="282" y="1769"/>
                    </a:lnTo>
                    <a:lnTo>
                      <a:pt x="282" y="1774"/>
                    </a:lnTo>
                    <a:lnTo>
                      <a:pt x="281" y="1776"/>
                    </a:lnTo>
                    <a:lnTo>
                      <a:pt x="281" y="1774"/>
                    </a:lnTo>
                    <a:lnTo>
                      <a:pt x="279" y="1774"/>
                    </a:lnTo>
                    <a:lnTo>
                      <a:pt x="277" y="1778"/>
                    </a:lnTo>
                    <a:lnTo>
                      <a:pt x="275" y="1780"/>
                    </a:lnTo>
                    <a:lnTo>
                      <a:pt x="275" y="1787"/>
                    </a:lnTo>
                    <a:lnTo>
                      <a:pt x="275" y="1785"/>
                    </a:lnTo>
                    <a:lnTo>
                      <a:pt x="274" y="1785"/>
                    </a:lnTo>
                    <a:lnTo>
                      <a:pt x="272" y="1781"/>
                    </a:lnTo>
                    <a:lnTo>
                      <a:pt x="268" y="1778"/>
                    </a:lnTo>
                    <a:lnTo>
                      <a:pt x="267" y="1778"/>
                    </a:lnTo>
                    <a:lnTo>
                      <a:pt x="265" y="1776"/>
                    </a:lnTo>
                    <a:lnTo>
                      <a:pt x="265" y="1774"/>
                    </a:lnTo>
                    <a:lnTo>
                      <a:pt x="263" y="1771"/>
                    </a:lnTo>
                    <a:lnTo>
                      <a:pt x="263" y="1764"/>
                    </a:lnTo>
                    <a:lnTo>
                      <a:pt x="263" y="1762"/>
                    </a:lnTo>
                    <a:lnTo>
                      <a:pt x="265" y="1755"/>
                    </a:lnTo>
                    <a:lnTo>
                      <a:pt x="263" y="1755"/>
                    </a:lnTo>
                    <a:lnTo>
                      <a:pt x="260" y="1755"/>
                    </a:lnTo>
                    <a:lnTo>
                      <a:pt x="260" y="1753"/>
                    </a:lnTo>
                    <a:lnTo>
                      <a:pt x="258" y="1752"/>
                    </a:lnTo>
                    <a:lnTo>
                      <a:pt x="256" y="1748"/>
                    </a:lnTo>
                    <a:lnTo>
                      <a:pt x="256" y="1746"/>
                    </a:lnTo>
                    <a:lnTo>
                      <a:pt x="249" y="1748"/>
                    </a:lnTo>
                    <a:lnTo>
                      <a:pt x="242" y="1746"/>
                    </a:lnTo>
                    <a:lnTo>
                      <a:pt x="239" y="1745"/>
                    </a:lnTo>
                    <a:lnTo>
                      <a:pt x="237" y="1745"/>
                    </a:lnTo>
                    <a:lnTo>
                      <a:pt x="240" y="1741"/>
                    </a:lnTo>
                    <a:lnTo>
                      <a:pt x="242" y="1738"/>
                    </a:lnTo>
                    <a:lnTo>
                      <a:pt x="242" y="1736"/>
                    </a:lnTo>
                    <a:lnTo>
                      <a:pt x="240" y="1736"/>
                    </a:lnTo>
                    <a:lnTo>
                      <a:pt x="240" y="1738"/>
                    </a:lnTo>
                    <a:lnTo>
                      <a:pt x="239" y="1738"/>
                    </a:lnTo>
                    <a:lnTo>
                      <a:pt x="237" y="1734"/>
                    </a:lnTo>
                    <a:lnTo>
                      <a:pt x="237" y="1733"/>
                    </a:lnTo>
                    <a:lnTo>
                      <a:pt x="239" y="1733"/>
                    </a:lnTo>
                    <a:lnTo>
                      <a:pt x="240" y="1733"/>
                    </a:lnTo>
                    <a:lnTo>
                      <a:pt x="242" y="1733"/>
                    </a:lnTo>
                    <a:lnTo>
                      <a:pt x="244" y="1733"/>
                    </a:lnTo>
                    <a:lnTo>
                      <a:pt x="246" y="1731"/>
                    </a:lnTo>
                    <a:lnTo>
                      <a:pt x="246" y="1729"/>
                    </a:lnTo>
                    <a:lnTo>
                      <a:pt x="246" y="1724"/>
                    </a:lnTo>
                    <a:lnTo>
                      <a:pt x="249" y="1720"/>
                    </a:lnTo>
                    <a:lnTo>
                      <a:pt x="247" y="1708"/>
                    </a:lnTo>
                    <a:lnTo>
                      <a:pt x="249" y="1706"/>
                    </a:lnTo>
                    <a:lnTo>
                      <a:pt x="249" y="1705"/>
                    </a:lnTo>
                    <a:lnTo>
                      <a:pt x="249" y="1699"/>
                    </a:lnTo>
                    <a:lnTo>
                      <a:pt x="249" y="1696"/>
                    </a:lnTo>
                    <a:lnTo>
                      <a:pt x="249" y="1694"/>
                    </a:lnTo>
                    <a:lnTo>
                      <a:pt x="253" y="1694"/>
                    </a:lnTo>
                    <a:lnTo>
                      <a:pt x="256" y="1685"/>
                    </a:lnTo>
                    <a:lnTo>
                      <a:pt x="256" y="1684"/>
                    </a:lnTo>
                    <a:lnTo>
                      <a:pt x="254" y="1677"/>
                    </a:lnTo>
                    <a:lnTo>
                      <a:pt x="253" y="1675"/>
                    </a:lnTo>
                    <a:lnTo>
                      <a:pt x="253" y="1677"/>
                    </a:lnTo>
                    <a:lnTo>
                      <a:pt x="253" y="1678"/>
                    </a:lnTo>
                    <a:lnTo>
                      <a:pt x="253" y="1682"/>
                    </a:lnTo>
                    <a:lnTo>
                      <a:pt x="251" y="1689"/>
                    </a:lnTo>
                    <a:lnTo>
                      <a:pt x="242" y="1699"/>
                    </a:lnTo>
                    <a:lnTo>
                      <a:pt x="239" y="1698"/>
                    </a:lnTo>
                    <a:lnTo>
                      <a:pt x="237" y="1698"/>
                    </a:lnTo>
                    <a:lnTo>
                      <a:pt x="232" y="1687"/>
                    </a:lnTo>
                    <a:lnTo>
                      <a:pt x="230" y="1685"/>
                    </a:lnTo>
                    <a:lnTo>
                      <a:pt x="228" y="1684"/>
                    </a:lnTo>
                    <a:lnTo>
                      <a:pt x="228" y="1682"/>
                    </a:lnTo>
                    <a:lnTo>
                      <a:pt x="230" y="1671"/>
                    </a:lnTo>
                    <a:lnTo>
                      <a:pt x="232" y="1670"/>
                    </a:lnTo>
                    <a:lnTo>
                      <a:pt x="232" y="1666"/>
                    </a:lnTo>
                    <a:lnTo>
                      <a:pt x="230" y="1668"/>
                    </a:lnTo>
                    <a:lnTo>
                      <a:pt x="228" y="1668"/>
                    </a:lnTo>
                    <a:lnTo>
                      <a:pt x="228" y="1670"/>
                    </a:lnTo>
                    <a:lnTo>
                      <a:pt x="227" y="1671"/>
                    </a:lnTo>
                    <a:lnTo>
                      <a:pt x="223" y="1673"/>
                    </a:lnTo>
                    <a:lnTo>
                      <a:pt x="221" y="1671"/>
                    </a:lnTo>
                    <a:lnTo>
                      <a:pt x="221" y="1670"/>
                    </a:lnTo>
                    <a:lnTo>
                      <a:pt x="220" y="1668"/>
                    </a:lnTo>
                    <a:lnTo>
                      <a:pt x="220" y="1666"/>
                    </a:lnTo>
                    <a:lnTo>
                      <a:pt x="218" y="1664"/>
                    </a:lnTo>
                    <a:lnTo>
                      <a:pt x="216" y="1664"/>
                    </a:lnTo>
                    <a:lnTo>
                      <a:pt x="216" y="1666"/>
                    </a:lnTo>
                    <a:lnTo>
                      <a:pt x="213" y="1664"/>
                    </a:lnTo>
                    <a:lnTo>
                      <a:pt x="213" y="1663"/>
                    </a:lnTo>
                    <a:lnTo>
                      <a:pt x="214" y="1663"/>
                    </a:lnTo>
                    <a:lnTo>
                      <a:pt x="213" y="1659"/>
                    </a:lnTo>
                    <a:lnTo>
                      <a:pt x="211" y="1659"/>
                    </a:lnTo>
                    <a:lnTo>
                      <a:pt x="211" y="1661"/>
                    </a:lnTo>
                    <a:lnTo>
                      <a:pt x="207" y="1663"/>
                    </a:lnTo>
                    <a:lnTo>
                      <a:pt x="207" y="166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63" name="Freeform 74"/>
              <p:cNvSpPr>
                <a:spLocks/>
              </p:cNvSpPr>
              <p:nvPr/>
            </p:nvSpPr>
            <p:spPr bwMode="auto">
              <a:xfrm>
                <a:off x="6488113" y="3394075"/>
                <a:ext cx="1246188" cy="1074738"/>
              </a:xfrm>
              <a:custGeom>
                <a:avLst/>
                <a:gdLst>
                  <a:gd name="T0" fmla="*/ 770 w 785"/>
                  <a:gd name="T1" fmla="*/ 639 h 677"/>
                  <a:gd name="T2" fmla="*/ 777 w 785"/>
                  <a:gd name="T3" fmla="*/ 676 h 677"/>
                  <a:gd name="T4" fmla="*/ 749 w 785"/>
                  <a:gd name="T5" fmla="*/ 664 h 677"/>
                  <a:gd name="T6" fmla="*/ 736 w 785"/>
                  <a:gd name="T7" fmla="*/ 665 h 677"/>
                  <a:gd name="T8" fmla="*/ 705 w 785"/>
                  <a:gd name="T9" fmla="*/ 609 h 677"/>
                  <a:gd name="T10" fmla="*/ 700 w 785"/>
                  <a:gd name="T11" fmla="*/ 561 h 677"/>
                  <a:gd name="T12" fmla="*/ 637 w 785"/>
                  <a:gd name="T13" fmla="*/ 459 h 677"/>
                  <a:gd name="T14" fmla="*/ 653 w 785"/>
                  <a:gd name="T15" fmla="*/ 451 h 677"/>
                  <a:gd name="T16" fmla="*/ 677 w 785"/>
                  <a:gd name="T17" fmla="*/ 416 h 677"/>
                  <a:gd name="T18" fmla="*/ 628 w 785"/>
                  <a:gd name="T19" fmla="*/ 424 h 677"/>
                  <a:gd name="T20" fmla="*/ 569 w 785"/>
                  <a:gd name="T21" fmla="*/ 376 h 677"/>
                  <a:gd name="T22" fmla="*/ 508 w 785"/>
                  <a:gd name="T23" fmla="*/ 314 h 677"/>
                  <a:gd name="T24" fmla="*/ 445 w 785"/>
                  <a:gd name="T25" fmla="*/ 287 h 677"/>
                  <a:gd name="T26" fmla="*/ 422 w 785"/>
                  <a:gd name="T27" fmla="*/ 253 h 677"/>
                  <a:gd name="T28" fmla="*/ 419 w 785"/>
                  <a:gd name="T29" fmla="*/ 218 h 677"/>
                  <a:gd name="T30" fmla="*/ 387 w 785"/>
                  <a:gd name="T31" fmla="*/ 199 h 677"/>
                  <a:gd name="T32" fmla="*/ 375 w 785"/>
                  <a:gd name="T33" fmla="*/ 185 h 677"/>
                  <a:gd name="T34" fmla="*/ 359 w 785"/>
                  <a:gd name="T35" fmla="*/ 194 h 677"/>
                  <a:gd name="T36" fmla="*/ 337 w 785"/>
                  <a:gd name="T37" fmla="*/ 185 h 677"/>
                  <a:gd name="T38" fmla="*/ 356 w 785"/>
                  <a:gd name="T39" fmla="*/ 177 h 677"/>
                  <a:gd name="T40" fmla="*/ 387 w 785"/>
                  <a:gd name="T41" fmla="*/ 173 h 677"/>
                  <a:gd name="T42" fmla="*/ 384 w 785"/>
                  <a:gd name="T43" fmla="*/ 168 h 677"/>
                  <a:gd name="T44" fmla="*/ 384 w 785"/>
                  <a:gd name="T45" fmla="*/ 161 h 677"/>
                  <a:gd name="T46" fmla="*/ 366 w 785"/>
                  <a:gd name="T47" fmla="*/ 154 h 677"/>
                  <a:gd name="T48" fmla="*/ 375 w 785"/>
                  <a:gd name="T49" fmla="*/ 147 h 677"/>
                  <a:gd name="T50" fmla="*/ 352 w 785"/>
                  <a:gd name="T51" fmla="*/ 133 h 677"/>
                  <a:gd name="T52" fmla="*/ 372 w 785"/>
                  <a:gd name="T53" fmla="*/ 110 h 677"/>
                  <a:gd name="T54" fmla="*/ 342 w 785"/>
                  <a:gd name="T55" fmla="*/ 109 h 677"/>
                  <a:gd name="T56" fmla="*/ 323 w 785"/>
                  <a:gd name="T57" fmla="*/ 100 h 677"/>
                  <a:gd name="T58" fmla="*/ 312 w 785"/>
                  <a:gd name="T59" fmla="*/ 103 h 677"/>
                  <a:gd name="T60" fmla="*/ 286 w 785"/>
                  <a:gd name="T61" fmla="*/ 96 h 677"/>
                  <a:gd name="T62" fmla="*/ 302 w 785"/>
                  <a:gd name="T63" fmla="*/ 65 h 677"/>
                  <a:gd name="T64" fmla="*/ 269 w 785"/>
                  <a:gd name="T65" fmla="*/ 84 h 677"/>
                  <a:gd name="T66" fmla="*/ 279 w 785"/>
                  <a:gd name="T67" fmla="*/ 109 h 677"/>
                  <a:gd name="T68" fmla="*/ 276 w 785"/>
                  <a:gd name="T69" fmla="*/ 126 h 677"/>
                  <a:gd name="T70" fmla="*/ 244 w 785"/>
                  <a:gd name="T71" fmla="*/ 140 h 677"/>
                  <a:gd name="T72" fmla="*/ 253 w 785"/>
                  <a:gd name="T73" fmla="*/ 152 h 677"/>
                  <a:gd name="T74" fmla="*/ 246 w 785"/>
                  <a:gd name="T75" fmla="*/ 166 h 677"/>
                  <a:gd name="T76" fmla="*/ 256 w 785"/>
                  <a:gd name="T77" fmla="*/ 173 h 677"/>
                  <a:gd name="T78" fmla="*/ 234 w 785"/>
                  <a:gd name="T79" fmla="*/ 170 h 677"/>
                  <a:gd name="T80" fmla="*/ 220 w 785"/>
                  <a:gd name="T81" fmla="*/ 166 h 677"/>
                  <a:gd name="T82" fmla="*/ 202 w 785"/>
                  <a:gd name="T83" fmla="*/ 154 h 677"/>
                  <a:gd name="T84" fmla="*/ 192 w 785"/>
                  <a:gd name="T85" fmla="*/ 142 h 677"/>
                  <a:gd name="T86" fmla="*/ 167 w 785"/>
                  <a:gd name="T87" fmla="*/ 136 h 677"/>
                  <a:gd name="T88" fmla="*/ 134 w 785"/>
                  <a:gd name="T89" fmla="*/ 152 h 677"/>
                  <a:gd name="T90" fmla="*/ 110 w 785"/>
                  <a:gd name="T91" fmla="*/ 152 h 677"/>
                  <a:gd name="T92" fmla="*/ 87 w 785"/>
                  <a:gd name="T93" fmla="*/ 145 h 677"/>
                  <a:gd name="T94" fmla="*/ 82 w 785"/>
                  <a:gd name="T95" fmla="*/ 150 h 677"/>
                  <a:gd name="T96" fmla="*/ 56 w 785"/>
                  <a:gd name="T97" fmla="*/ 156 h 677"/>
                  <a:gd name="T98" fmla="*/ 45 w 785"/>
                  <a:gd name="T99" fmla="*/ 150 h 677"/>
                  <a:gd name="T100" fmla="*/ 26 w 785"/>
                  <a:gd name="T101" fmla="*/ 142 h 677"/>
                  <a:gd name="T102" fmla="*/ 3 w 785"/>
                  <a:gd name="T103" fmla="*/ 131 h 677"/>
                  <a:gd name="T104" fmla="*/ 24 w 785"/>
                  <a:gd name="T105" fmla="*/ 112 h 677"/>
                  <a:gd name="T106" fmla="*/ 56 w 785"/>
                  <a:gd name="T107" fmla="*/ 116 h 677"/>
                  <a:gd name="T108" fmla="*/ 80 w 785"/>
                  <a:gd name="T109" fmla="*/ 107 h 677"/>
                  <a:gd name="T110" fmla="*/ 42 w 785"/>
                  <a:gd name="T111" fmla="*/ 96 h 677"/>
                  <a:gd name="T112" fmla="*/ 63 w 785"/>
                  <a:gd name="T113" fmla="*/ 60 h 677"/>
                  <a:gd name="T114" fmla="*/ 110 w 785"/>
                  <a:gd name="T115" fmla="*/ 32 h 677"/>
                  <a:gd name="T116" fmla="*/ 129 w 785"/>
                  <a:gd name="T117" fmla="*/ 2 h 677"/>
                  <a:gd name="T118" fmla="*/ 178 w 785"/>
                  <a:gd name="T119"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5" h="677">
                    <a:moveTo>
                      <a:pt x="757" y="595"/>
                    </a:moveTo>
                    <a:lnTo>
                      <a:pt x="761" y="599"/>
                    </a:lnTo>
                    <a:lnTo>
                      <a:pt x="764" y="602"/>
                    </a:lnTo>
                    <a:lnTo>
                      <a:pt x="766" y="602"/>
                    </a:lnTo>
                    <a:lnTo>
                      <a:pt x="770" y="606"/>
                    </a:lnTo>
                    <a:lnTo>
                      <a:pt x="771" y="609"/>
                    </a:lnTo>
                    <a:lnTo>
                      <a:pt x="773" y="611"/>
                    </a:lnTo>
                    <a:lnTo>
                      <a:pt x="775" y="615"/>
                    </a:lnTo>
                    <a:lnTo>
                      <a:pt x="777" y="620"/>
                    </a:lnTo>
                    <a:lnTo>
                      <a:pt x="778" y="632"/>
                    </a:lnTo>
                    <a:lnTo>
                      <a:pt x="778" y="634"/>
                    </a:lnTo>
                    <a:lnTo>
                      <a:pt x="777" y="634"/>
                    </a:lnTo>
                    <a:lnTo>
                      <a:pt x="775" y="636"/>
                    </a:lnTo>
                    <a:lnTo>
                      <a:pt x="773" y="636"/>
                    </a:lnTo>
                    <a:lnTo>
                      <a:pt x="771" y="636"/>
                    </a:lnTo>
                    <a:lnTo>
                      <a:pt x="768" y="637"/>
                    </a:lnTo>
                    <a:lnTo>
                      <a:pt x="770" y="639"/>
                    </a:lnTo>
                    <a:lnTo>
                      <a:pt x="775" y="637"/>
                    </a:lnTo>
                    <a:lnTo>
                      <a:pt x="777" y="637"/>
                    </a:lnTo>
                    <a:lnTo>
                      <a:pt x="778" y="636"/>
                    </a:lnTo>
                    <a:lnTo>
                      <a:pt x="780" y="636"/>
                    </a:lnTo>
                    <a:lnTo>
                      <a:pt x="783" y="637"/>
                    </a:lnTo>
                    <a:lnTo>
                      <a:pt x="785" y="637"/>
                    </a:lnTo>
                    <a:lnTo>
                      <a:pt x="785" y="639"/>
                    </a:lnTo>
                    <a:lnTo>
                      <a:pt x="782" y="648"/>
                    </a:lnTo>
                    <a:lnTo>
                      <a:pt x="780" y="653"/>
                    </a:lnTo>
                    <a:lnTo>
                      <a:pt x="780" y="655"/>
                    </a:lnTo>
                    <a:lnTo>
                      <a:pt x="783" y="658"/>
                    </a:lnTo>
                    <a:lnTo>
                      <a:pt x="782" y="662"/>
                    </a:lnTo>
                    <a:lnTo>
                      <a:pt x="782" y="665"/>
                    </a:lnTo>
                    <a:lnTo>
                      <a:pt x="782" y="667"/>
                    </a:lnTo>
                    <a:lnTo>
                      <a:pt x="782" y="669"/>
                    </a:lnTo>
                    <a:lnTo>
                      <a:pt x="780" y="674"/>
                    </a:lnTo>
                    <a:lnTo>
                      <a:pt x="777" y="676"/>
                    </a:lnTo>
                    <a:lnTo>
                      <a:pt x="775" y="676"/>
                    </a:lnTo>
                    <a:lnTo>
                      <a:pt x="764" y="674"/>
                    </a:lnTo>
                    <a:lnTo>
                      <a:pt x="764" y="672"/>
                    </a:lnTo>
                    <a:lnTo>
                      <a:pt x="764" y="671"/>
                    </a:lnTo>
                    <a:lnTo>
                      <a:pt x="766" y="671"/>
                    </a:lnTo>
                    <a:lnTo>
                      <a:pt x="768" y="669"/>
                    </a:lnTo>
                    <a:lnTo>
                      <a:pt x="766" y="669"/>
                    </a:lnTo>
                    <a:lnTo>
                      <a:pt x="764" y="667"/>
                    </a:lnTo>
                    <a:lnTo>
                      <a:pt x="761" y="667"/>
                    </a:lnTo>
                    <a:lnTo>
                      <a:pt x="761" y="669"/>
                    </a:lnTo>
                    <a:lnTo>
                      <a:pt x="761" y="671"/>
                    </a:lnTo>
                    <a:lnTo>
                      <a:pt x="759" y="674"/>
                    </a:lnTo>
                    <a:lnTo>
                      <a:pt x="757" y="674"/>
                    </a:lnTo>
                    <a:lnTo>
                      <a:pt x="754" y="671"/>
                    </a:lnTo>
                    <a:lnTo>
                      <a:pt x="752" y="665"/>
                    </a:lnTo>
                    <a:lnTo>
                      <a:pt x="750" y="665"/>
                    </a:lnTo>
                    <a:lnTo>
                      <a:pt x="749" y="664"/>
                    </a:lnTo>
                    <a:lnTo>
                      <a:pt x="747" y="662"/>
                    </a:lnTo>
                    <a:lnTo>
                      <a:pt x="747" y="664"/>
                    </a:lnTo>
                    <a:lnTo>
                      <a:pt x="745" y="664"/>
                    </a:lnTo>
                    <a:lnTo>
                      <a:pt x="745" y="665"/>
                    </a:lnTo>
                    <a:lnTo>
                      <a:pt x="747" y="671"/>
                    </a:lnTo>
                    <a:lnTo>
                      <a:pt x="747" y="672"/>
                    </a:lnTo>
                    <a:lnTo>
                      <a:pt x="745" y="674"/>
                    </a:lnTo>
                    <a:lnTo>
                      <a:pt x="743" y="677"/>
                    </a:lnTo>
                    <a:lnTo>
                      <a:pt x="742" y="677"/>
                    </a:lnTo>
                    <a:lnTo>
                      <a:pt x="740" y="677"/>
                    </a:lnTo>
                    <a:lnTo>
                      <a:pt x="738" y="676"/>
                    </a:lnTo>
                    <a:lnTo>
                      <a:pt x="736" y="674"/>
                    </a:lnTo>
                    <a:lnTo>
                      <a:pt x="736" y="671"/>
                    </a:lnTo>
                    <a:lnTo>
                      <a:pt x="736" y="669"/>
                    </a:lnTo>
                    <a:lnTo>
                      <a:pt x="738" y="669"/>
                    </a:lnTo>
                    <a:lnTo>
                      <a:pt x="738" y="667"/>
                    </a:lnTo>
                    <a:lnTo>
                      <a:pt x="736" y="665"/>
                    </a:lnTo>
                    <a:lnTo>
                      <a:pt x="733" y="660"/>
                    </a:lnTo>
                    <a:lnTo>
                      <a:pt x="735" y="658"/>
                    </a:lnTo>
                    <a:lnTo>
                      <a:pt x="731" y="650"/>
                    </a:lnTo>
                    <a:lnTo>
                      <a:pt x="729" y="648"/>
                    </a:lnTo>
                    <a:lnTo>
                      <a:pt x="729" y="646"/>
                    </a:lnTo>
                    <a:lnTo>
                      <a:pt x="724" y="646"/>
                    </a:lnTo>
                    <a:lnTo>
                      <a:pt x="722" y="646"/>
                    </a:lnTo>
                    <a:lnTo>
                      <a:pt x="722" y="643"/>
                    </a:lnTo>
                    <a:lnTo>
                      <a:pt x="721" y="639"/>
                    </a:lnTo>
                    <a:lnTo>
                      <a:pt x="719" y="636"/>
                    </a:lnTo>
                    <a:lnTo>
                      <a:pt x="717" y="634"/>
                    </a:lnTo>
                    <a:lnTo>
                      <a:pt x="715" y="632"/>
                    </a:lnTo>
                    <a:lnTo>
                      <a:pt x="712" y="625"/>
                    </a:lnTo>
                    <a:lnTo>
                      <a:pt x="710" y="618"/>
                    </a:lnTo>
                    <a:lnTo>
                      <a:pt x="707" y="613"/>
                    </a:lnTo>
                    <a:lnTo>
                      <a:pt x="707" y="611"/>
                    </a:lnTo>
                    <a:lnTo>
                      <a:pt x="705" y="609"/>
                    </a:lnTo>
                    <a:lnTo>
                      <a:pt x="703" y="608"/>
                    </a:lnTo>
                    <a:lnTo>
                      <a:pt x="703" y="606"/>
                    </a:lnTo>
                    <a:lnTo>
                      <a:pt x="705" y="604"/>
                    </a:lnTo>
                    <a:lnTo>
                      <a:pt x="705" y="602"/>
                    </a:lnTo>
                    <a:lnTo>
                      <a:pt x="701" y="592"/>
                    </a:lnTo>
                    <a:lnTo>
                      <a:pt x="700" y="587"/>
                    </a:lnTo>
                    <a:lnTo>
                      <a:pt x="698" y="585"/>
                    </a:lnTo>
                    <a:lnTo>
                      <a:pt x="698" y="583"/>
                    </a:lnTo>
                    <a:lnTo>
                      <a:pt x="698" y="582"/>
                    </a:lnTo>
                    <a:lnTo>
                      <a:pt x="698" y="580"/>
                    </a:lnTo>
                    <a:lnTo>
                      <a:pt x="700" y="580"/>
                    </a:lnTo>
                    <a:lnTo>
                      <a:pt x="700" y="578"/>
                    </a:lnTo>
                    <a:lnTo>
                      <a:pt x="701" y="576"/>
                    </a:lnTo>
                    <a:lnTo>
                      <a:pt x="701" y="575"/>
                    </a:lnTo>
                    <a:lnTo>
                      <a:pt x="701" y="571"/>
                    </a:lnTo>
                    <a:lnTo>
                      <a:pt x="701" y="568"/>
                    </a:lnTo>
                    <a:lnTo>
                      <a:pt x="700" y="561"/>
                    </a:lnTo>
                    <a:lnTo>
                      <a:pt x="696" y="555"/>
                    </a:lnTo>
                    <a:lnTo>
                      <a:pt x="698" y="555"/>
                    </a:lnTo>
                    <a:lnTo>
                      <a:pt x="700" y="554"/>
                    </a:lnTo>
                    <a:lnTo>
                      <a:pt x="698" y="552"/>
                    </a:lnTo>
                    <a:lnTo>
                      <a:pt x="694" y="547"/>
                    </a:lnTo>
                    <a:lnTo>
                      <a:pt x="677" y="527"/>
                    </a:lnTo>
                    <a:lnTo>
                      <a:pt x="675" y="522"/>
                    </a:lnTo>
                    <a:lnTo>
                      <a:pt x="674" y="519"/>
                    </a:lnTo>
                    <a:lnTo>
                      <a:pt x="672" y="513"/>
                    </a:lnTo>
                    <a:lnTo>
                      <a:pt x="668" y="508"/>
                    </a:lnTo>
                    <a:lnTo>
                      <a:pt x="663" y="501"/>
                    </a:lnTo>
                    <a:lnTo>
                      <a:pt x="654" y="491"/>
                    </a:lnTo>
                    <a:lnTo>
                      <a:pt x="651" y="486"/>
                    </a:lnTo>
                    <a:lnTo>
                      <a:pt x="649" y="482"/>
                    </a:lnTo>
                    <a:lnTo>
                      <a:pt x="644" y="473"/>
                    </a:lnTo>
                    <a:lnTo>
                      <a:pt x="642" y="470"/>
                    </a:lnTo>
                    <a:lnTo>
                      <a:pt x="637" y="459"/>
                    </a:lnTo>
                    <a:lnTo>
                      <a:pt x="633" y="454"/>
                    </a:lnTo>
                    <a:lnTo>
                      <a:pt x="633" y="452"/>
                    </a:lnTo>
                    <a:lnTo>
                      <a:pt x="635" y="452"/>
                    </a:lnTo>
                    <a:lnTo>
                      <a:pt x="637" y="454"/>
                    </a:lnTo>
                    <a:lnTo>
                      <a:pt x="639" y="452"/>
                    </a:lnTo>
                    <a:lnTo>
                      <a:pt x="642" y="449"/>
                    </a:lnTo>
                    <a:lnTo>
                      <a:pt x="646" y="447"/>
                    </a:lnTo>
                    <a:lnTo>
                      <a:pt x="647" y="447"/>
                    </a:lnTo>
                    <a:lnTo>
                      <a:pt x="649" y="449"/>
                    </a:lnTo>
                    <a:lnTo>
                      <a:pt x="649" y="451"/>
                    </a:lnTo>
                    <a:lnTo>
                      <a:pt x="647" y="451"/>
                    </a:lnTo>
                    <a:lnTo>
                      <a:pt x="647" y="452"/>
                    </a:lnTo>
                    <a:lnTo>
                      <a:pt x="649" y="454"/>
                    </a:lnTo>
                    <a:lnTo>
                      <a:pt x="651" y="454"/>
                    </a:lnTo>
                    <a:lnTo>
                      <a:pt x="653" y="454"/>
                    </a:lnTo>
                    <a:lnTo>
                      <a:pt x="653" y="452"/>
                    </a:lnTo>
                    <a:lnTo>
                      <a:pt x="653" y="451"/>
                    </a:lnTo>
                    <a:lnTo>
                      <a:pt x="660" y="447"/>
                    </a:lnTo>
                    <a:lnTo>
                      <a:pt x="660" y="444"/>
                    </a:lnTo>
                    <a:lnTo>
                      <a:pt x="658" y="444"/>
                    </a:lnTo>
                    <a:lnTo>
                      <a:pt x="658" y="442"/>
                    </a:lnTo>
                    <a:lnTo>
                      <a:pt x="658" y="440"/>
                    </a:lnTo>
                    <a:lnTo>
                      <a:pt x="660" y="440"/>
                    </a:lnTo>
                    <a:lnTo>
                      <a:pt x="661" y="440"/>
                    </a:lnTo>
                    <a:lnTo>
                      <a:pt x="661" y="437"/>
                    </a:lnTo>
                    <a:lnTo>
                      <a:pt x="661" y="435"/>
                    </a:lnTo>
                    <a:lnTo>
                      <a:pt x="661" y="431"/>
                    </a:lnTo>
                    <a:lnTo>
                      <a:pt x="663" y="426"/>
                    </a:lnTo>
                    <a:lnTo>
                      <a:pt x="663" y="424"/>
                    </a:lnTo>
                    <a:lnTo>
                      <a:pt x="665" y="421"/>
                    </a:lnTo>
                    <a:lnTo>
                      <a:pt x="667" y="421"/>
                    </a:lnTo>
                    <a:lnTo>
                      <a:pt x="668" y="421"/>
                    </a:lnTo>
                    <a:lnTo>
                      <a:pt x="672" y="421"/>
                    </a:lnTo>
                    <a:lnTo>
                      <a:pt x="677" y="416"/>
                    </a:lnTo>
                    <a:lnTo>
                      <a:pt x="677" y="414"/>
                    </a:lnTo>
                    <a:lnTo>
                      <a:pt x="679" y="410"/>
                    </a:lnTo>
                    <a:lnTo>
                      <a:pt x="675" y="409"/>
                    </a:lnTo>
                    <a:lnTo>
                      <a:pt x="674" y="410"/>
                    </a:lnTo>
                    <a:lnTo>
                      <a:pt x="668" y="416"/>
                    </a:lnTo>
                    <a:lnTo>
                      <a:pt x="668" y="417"/>
                    </a:lnTo>
                    <a:lnTo>
                      <a:pt x="665" y="416"/>
                    </a:lnTo>
                    <a:lnTo>
                      <a:pt x="663" y="416"/>
                    </a:lnTo>
                    <a:lnTo>
                      <a:pt x="656" y="421"/>
                    </a:lnTo>
                    <a:lnTo>
                      <a:pt x="654" y="423"/>
                    </a:lnTo>
                    <a:lnTo>
                      <a:pt x="654" y="424"/>
                    </a:lnTo>
                    <a:lnTo>
                      <a:pt x="653" y="424"/>
                    </a:lnTo>
                    <a:lnTo>
                      <a:pt x="651" y="424"/>
                    </a:lnTo>
                    <a:lnTo>
                      <a:pt x="646" y="424"/>
                    </a:lnTo>
                    <a:lnTo>
                      <a:pt x="632" y="424"/>
                    </a:lnTo>
                    <a:lnTo>
                      <a:pt x="630" y="424"/>
                    </a:lnTo>
                    <a:lnTo>
                      <a:pt x="628" y="424"/>
                    </a:lnTo>
                    <a:lnTo>
                      <a:pt x="626" y="424"/>
                    </a:lnTo>
                    <a:lnTo>
                      <a:pt x="626" y="426"/>
                    </a:lnTo>
                    <a:lnTo>
                      <a:pt x="625" y="426"/>
                    </a:lnTo>
                    <a:lnTo>
                      <a:pt x="621" y="426"/>
                    </a:lnTo>
                    <a:lnTo>
                      <a:pt x="619" y="426"/>
                    </a:lnTo>
                    <a:lnTo>
                      <a:pt x="618" y="424"/>
                    </a:lnTo>
                    <a:lnTo>
                      <a:pt x="614" y="423"/>
                    </a:lnTo>
                    <a:lnTo>
                      <a:pt x="604" y="416"/>
                    </a:lnTo>
                    <a:lnTo>
                      <a:pt x="602" y="416"/>
                    </a:lnTo>
                    <a:lnTo>
                      <a:pt x="598" y="412"/>
                    </a:lnTo>
                    <a:lnTo>
                      <a:pt x="590" y="405"/>
                    </a:lnTo>
                    <a:lnTo>
                      <a:pt x="588" y="403"/>
                    </a:lnTo>
                    <a:lnTo>
                      <a:pt x="586" y="398"/>
                    </a:lnTo>
                    <a:lnTo>
                      <a:pt x="581" y="391"/>
                    </a:lnTo>
                    <a:lnTo>
                      <a:pt x="578" y="388"/>
                    </a:lnTo>
                    <a:lnTo>
                      <a:pt x="569" y="377"/>
                    </a:lnTo>
                    <a:lnTo>
                      <a:pt x="569" y="376"/>
                    </a:lnTo>
                    <a:lnTo>
                      <a:pt x="572" y="367"/>
                    </a:lnTo>
                    <a:lnTo>
                      <a:pt x="571" y="363"/>
                    </a:lnTo>
                    <a:lnTo>
                      <a:pt x="564" y="362"/>
                    </a:lnTo>
                    <a:lnTo>
                      <a:pt x="558" y="362"/>
                    </a:lnTo>
                    <a:lnTo>
                      <a:pt x="553" y="353"/>
                    </a:lnTo>
                    <a:lnTo>
                      <a:pt x="551" y="349"/>
                    </a:lnTo>
                    <a:lnTo>
                      <a:pt x="550" y="348"/>
                    </a:lnTo>
                    <a:lnTo>
                      <a:pt x="548" y="346"/>
                    </a:lnTo>
                    <a:lnTo>
                      <a:pt x="544" y="344"/>
                    </a:lnTo>
                    <a:lnTo>
                      <a:pt x="543" y="342"/>
                    </a:lnTo>
                    <a:lnTo>
                      <a:pt x="541" y="342"/>
                    </a:lnTo>
                    <a:lnTo>
                      <a:pt x="537" y="337"/>
                    </a:lnTo>
                    <a:lnTo>
                      <a:pt x="523" y="325"/>
                    </a:lnTo>
                    <a:lnTo>
                      <a:pt x="522" y="323"/>
                    </a:lnTo>
                    <a:lnTo>
                      <a:pt x="516" y="320"/>
                    </a:lnTo>
                    <a:lnTo>
                      <a:pt x="511" y="316"/>
                    </a:lnTo>
                    <a:lnTo>
                      <a:pt x="508" y="314"/>
                    </a:lnTo>
                    <a:lnTo>
                      <a:pt x="506" y="314"/>
                    </a:lnTo>
                    <a:lnTo>
                      <a:pt x="495" y="313"/>
                    </a:lnTo>
                    <a:lnTo>
                      <a:pt x="492" y="311"/>
                    </a:lnTo>
                    <a:lnTo>
                      <a:pt x="489" y="309"/>
                    </a:lnTo>
                    <a:lnTo>
                      <a:pt x="478" y="304"/>
                    </a:lnTo>
                    <a:lnTo>
                      <a:pt x="466" y="301"/>
                    </a:lnTo>
                    <a:lnTo>
                      <a:pt x="461" y="299"/>
                    </a:lnTo>
                    <a:lnTo>
                      <a:pt x="450" y="297"/>
                    </a:lnTo>
                    <a:lnTo>
                      <a:pt x="448" y="295"/>
                    </a:lnTo>
                    <a:lnTo>
                      <a:pt x="447" y="294"/>
                    </a:lnTo>
                    <a:lnTo>
                      <a:pt x="445" y="294"/>
                    </a:lnTo>
                    <a:lnTo>
                      <a:pt x="447" y="292"/>
                    </a:lnTo>
                    <a:lnTo>
                      <a:pt x="445" y="292"/>
                    </a:lnTo>
                    <a:lnTo>
                      <a:pt x="445" y="290"/>
                    </a:lnTo>
                    <a:lnTo>
                      <a:pt x="443" y="290"/>
                    </a:lnTo>
                    <a:lnTo>
                      <a:pt x="443" y="288"/>
                    </a:lnTo>
                    <a:lnTo>
                      <a:pt x="445" y="287"/>
                    </a:lnTo>
                    <a:lnTo>
                      <a:pt x="447" y="287"/>
                    </a:lnTo>
                    <a:lnTo>
                      <a:pt x="443" y="278"/>
                    </a:lnTo>
                    <a:lnTo>
                      <a:pt x="441" y="274"/>
                    </a:lnTo>
                    <a:lnTo>
                      <a:pt x="441" y="273"/>
                    </a:lnTo>
                    <a:lnTo>
                      <a:pt x="441" y="269"/>
                    </a:lnTo>
                    <a:lnTo>
                      <a:pt x="441" y="267"/>
                    </a:lnTo>
                    <a:lnTo>
                      <a:pt x="440" y="266"/>
                    </a:lnTo>
                    <a:lnTo>
                      <a:pt x="436" y="264"/>
                    </a:lnTo>
                    <a:lnTo>
                      <a:pt x="434" y="266"/>
                    </a:lnTo>
                    <a:lnTo>
                      <a:pt x="431" y="264"/>
                    </a:lnTo>
                    <a:lnTo>
                      <a:pt x="431" y="262"/>
                    </a:lnTo>
                    <a:lnTo>
                      <a:pt x="429" y="260"/>
                    </a:lnTo>
                    <a:lnTo>
                      <a:pt x="427" y="259"/>
                    </a:lnTo>
                    <a:lnTo>
                      <a:pt x="426" y="260"/>
                    </a:lnTo>
                    <a:lnTo>
                      <a:pt x="426" y="259"/>
                    </a:lnTo>
                    <a:lnTo>
                      <a:pt x="424" y="259"/>
                    </a:lnTo>
                    <a:lnTo>
                      <a:pt x="422" y="253"/>
                    </a:lnTo>
                    <a:lnTo>
                      <a:pt x="424" y="252"/>
                    </a:lnTo>
                    <a:lnTo>
                      <a:pt x="424" y="250"/>
                    </a:lnTo>
                    <a:lnTo>
                      <a:pt x="424" y="246"/>
                    </a:lnTo>
                    <a:lnTo>
                      <a:pt x="422" y="243"/>
                    </a:lnTo>
                    <a:lnTo>
                      <a:pt x="422" y="241"/>
                    </a:lnTo>
                    <a:lnTo>
                      <a:pt x="415" y="238"/>
                    </a:lnTo>
                    <a:lnTo>
                      <a:pt x="413" y="239"/>
                    </a:lnTo>
                    <a:lnTo>
                      <a:pt x="413" y="238"/>
                    </a:lnTo>
                    <a:lnTo>
                      <a:pt x="419" y="231"/>
                    </a:lnTo>
                    <a:lnTo>
                      <a:pt x="424" y="227"/>
                    </a:lnTo>
                    <a:lnTo>
                      <a:pt x="426" y="227"/>
                    </a:lnTo>
                    <a:lnTo>
                      <a:pt x="427" y="225"/>
                    </a:lnTo>
                    <a:lnTo>
                      <a:pt x="427" y="224"/>
                    </a:lnTo>
                    <a:lnTo>
                      <a:pt x="426" y="222"/>
                    </a:lnTo>
                    <a:lnTo>
                      <a:pt x="424" y="224"/>
                    </a:lnTo>
                    <a:lnTo>
                      <a:pt x="420" y="220"/>
                    </a:lnTo>
                    <a:lnTo>
                      <a:pt x="419" y="218"/>
                    </a:lnTo>
                    <a:lnTo>
                      <a:pt x="412" y="218"/>
                    </a:lnTo>
                    <a:lnTo>
                      <a:pt x="410" y="218"/>
                    </a:lnTo>
                    <a:lnTo>
                      <a:pt x="408" y="218"/>
                    </a:lnTo>
                    <a:lnTo>
                      <a:pt x="406" y="220"/>
                    </a:lnTo>
                    <a:lnTo>
                      <a:pt x="405" y="222"/>
                    </a:lnTo>
                    <a:lnTo>
                      <a:pt x="405" y="227"/>
                    </a:lnTo>
                    <a:lnTo>
                      <a:pt x="405" y="232"/>
                    </a:lnTo>
                    <a:lnTo>
                      <a:pt x="399" y="229"/>
                    </a:lnTo>
                    <a:lnTo>
                      <a:pt x="394" y="220"/>
                    </a:lnTo>
                    <a:lnTo>
                      <a:pt x="391" y="212"/>
                    </a:lnTo>
                    <a:lnTo>
                      <a:pt x="391" y="210"/>
                    </a:lnTo>
                    <a:lnTo>
                      <a:pt x="393" y="210"/>
                    </a:lnTo>
                    <a:lnTo>
                      <a:pt x="393" y="208"/>
                    </a:lnTo>
                    <a:lnTo>
                      <a:pt x="391" y="206"/>
                    </a:lnTo>
                    <a:lnTo>
                      <a:pt x="391" y="205"/>
                    </a:lnTo>
                    <a:lnTo>
                      <a:pt x="391" y="203"/>
                    </a:lnTo>
                    <a:lnTo>
                      <a:pt x="387" y="199"/>
                    </a:lnTo>
                    <a:lnTo>
                      <a:pt x="384" y="196"/>
                    </a:lnTo>
                    <a:lnTo>
                      <a:pt x="380" y="196"/>
                    </a:lnTo>
                    <a:lnTo>
                      <a:pt x="377" y="196"/>
                    </a:lnTo>
                    <a:lnTo>
                      <a:pt x="375" y="194"/>
                    </a:lnTo>
                    <a:lnTo>
                      <a:pt x="373" y="192"/>
                    </a:lnTo>
                    <a:lnTo>
                      <a:pt x="372" y="191"/>
                    </a:lnTo>
                    <a:lnTo>
                      <a:pt x="373" y="191"/>
                    </a:lnTo>
                    <a:lnTo>
                      <a:pt x="377" y="189"/>
                    </a:lnTo>
                    <a:lnTo>
                      <a:pt x="379" y="189"/>
                    </a:lnTo>
                    <a:lnTo>
                      <a:pt x="384" y="189"/>
                    </a:lnTo>
                    <a:lnTo>
                      <a:pt x="391" y="185"/>
                    </a:lnTo>
                    <a:lnTo>
                      <a:pt x="391" y="184"/>
                    </a:lnTo>
                    <a:lnTo>
                      <a:pt x="389" y="184"/>
                    </a:lnTo>
                    <a:lnTo>
                      <a:pt x="387" y="184"/>
                    </a:lnTo>
                    <a:lnTo>
                      <a:pt x="386" y="185"/>
                    </a:lnTo>
                    <a:lnTo>
                      <a:pt x="384" y="185"/>
                    </a:lnTo>
                    <a:lnTo>
                      <a:pt x="375" y="185"/>
                    </a:lnTo>
                    <a:lnTo>
                      <a:pt x="370" y="185"/>
                    </a:lnTo>
                    <a:lnTo>
                      <a:pt x="368" y="185"/>
                    </a:lnTo>
                    <a:lnTo>
                      <a:pt x="365" y="185"/>
                    </a:lnTo>
                    <a:lnTo>
                      <a:pt x="359" y="184"/>
                    </a:lnTo>
                    <a:lnTo>
                      <a:pt x="358" y="184"/>
                    </a:lnTo>
                    <a:lnTo>
                      <a:pt x="354" y="180"/>
                    </a:lnTo>
                    <a:lnTo>
                      <a:pt x="352" y="180"/>
                    </a:lnTo>
                    <a:lnTo>
                      <a:pt x="351" y="184"/>
                    </a:lnTo>
                    <a:lnTo>
                      <a:pt x="349" y="185"/>
                    </a:lnTo>
                    <a:lnTo>
                      <a:pt x="351" y="185"/>
                    </a:lnTo>
                    <a:lnTo>
                      <a:pt x="352" y="185"/>
                    </a:lnTo>
                    <a:lnTo>
                      <a:pt x="354" y="185"/>
                    </a:lnTo>
                    <a:lnTo>
                      <a:pt x="361" y="189"/>
                    </a:lnTo>
                    <a:lnTo>
                      <a:pt x="363" y="189"/>
                    </a:lnTo>
                    <a:lnTo>
                      <a:pt x="361" y="189"/>
                    </a:lnTo>
                    <a:lnTo>
                      <a:pt x="363" y="192"/>
                    </a:lnTo>
                    <a:lnTo>
                      <a:pt x="359" y="194"/>
                    </a:lnTo>
                    <a:lnTo>
                      <a:pt x="354" y="194"/>
                    </a:lnTo>
                    <a:lnTo>
                      <a:pt x="351" y="192"/>
                    </a:lnTo>
                    <a:lnTo>
                      <a:pt x="349" y="192"/>
                    </a:lnTo>
                    <a:lnTo>
                      <a:pt x="344" y="192"/>
                    </a:lnTo>
                    <a:lnTo>
                      <a:pt x="338" y="192"/>
                    </a:lnTo>
                    <a:lnTo>
                      <a:pt x="337" y="192"/>
                    </a:lnTo>
                    <a:lnTo>
                      <a:pt x="331" y="192"/>
                    </a:lnTo>
                    <a:lnTo>
                      <a:pt x="328" y="194"/>
                    </a:lnTo>
                    <a:lnTo>
                      <a:pt x="326" y="194"/>
                    </a:lnTo>
                    <a:lnTo>
                      <a:pt x="326" y="192"/>
                    </a:lnTo>
                    <a:lnTo>
                      <a:pt x="324" y="192"/>
                    </a:lnTo>
                    <a:lnTo>
                      <a:pt x="324" y="189"/>
                    </a:lnTo>
                    <a:lnTo>
                      <a:pt x="324" y="187"/>
                    </a:lnTo>
                    <a:lnTo>
                      <a:pt x="326" y="187"/>
                    </a:lnTo>
                    <a:lnTo>
                      <a:pt x="328" y="187"/>
                    </a:lnTo>
                    <a:lnTo>
                      <a:pt x="333" y="187"/>
                    </a:lnTo>
                    <a:lnTo>
                      <a:pt x="337" y="185"/>
                    </a:lnTo>
                    <a:lnTo>
                      <a:pt x="338" y="185"/>
                    </a:lnTo>
                    <a:lnTo>
                      <a:pt x="337" y="184"/>
                    </a:lnTo>
                    <a:lnTo>
                      <a:pt x="335" y="184"/>
                    </a:lnTo>
                    <a:lnTo>
                      <a:pt x="333" y="184"/>
                    </a:lnTo>
                    <a:lnTo>
                      <a:pt x="331" y="184"/>
                    </a:lnTo>
                    <a:lnTo>
                      <a:pt x="330" y="182"/>
                    </a:lnTo>
                    <a:lnTo>
                      <a:pt x="328" y="180"/>
                    </a:lnTo>
                    <a:lnTo>
                      <a:pt x="328" y="178"/>
                    </a:lnTo>
                    <a:lnTo>
                      <a:pt x="330" y="177"/>
                    </a:lnTo>
                    <a:lnTo>
                      <a:pt x="331" y="175"/>
                    </a:lnTo>
                    <a:lnTo>
                      <a:pt x="338" y="170"/>
                    </a:lnTo>
                    <a:lnTo>
                      <a:pt x="342" y="170"/>
                    </a:lnTo>
                    <a:lnTo>
                      <a:pt x="345" y="171"/>
                    </a:lnTo>
                    <a:lnTo>
                      <a:pt x="345" y="173"/>
                    </a:lnTo>
                    <a:lnTo>
                      <a:pt x="347" y="177"/>
                    </a:lnTo>
                    <a:lnTo>
                      <a:pt x="352" y="177"/>
                    </a:lnTo>
                    <a:lnTo>
                      <a:pt x="356" y="177"/>
                    </a:lnTo>
                    <a:lnTo>
                      <a:pt x="359" y="177"/>
                    </a:lnTo>
                    <a:lnTo>
                      <a:pt x="366" y="178"/>
                    </a:lnTo>
                    <a:lnTo>
                      <a:pt x="372" y="178"/>
                    </a:lnTo>
                    <a:lnTo>
                      <a:pt x="379" y="180"/>
                    </a:lnTo>
                    <a:lnTo>
                      <a:pt x="384" y="180"/>
                    </a:lnTo>
                    <a:lnTo>
                      <a:pt x="384" y="182"/>
                    </a:lnTo>
                    <a:lnTo>
                      <a:pt x="386" y="182"/>
                    </a:lnTo>
                    <a:lnTo>
                      <a:pt x="387" y="182"/>
                    </a:lnTo>
                    <a:lnTo>
                      <a:pt x="389" y="182"/>
                    </a:lnTo>
                    <a:lnTo>
                      <a:pt x="389" y="180"/>
                    </a:lnTo>
                    <a:lnTo>
                      <a:pt x="387" y="178"/>
                    </a:lnTo>
                    <a:lnTo>
                      <a:pt x="386" y="178"/>
                    </a:lnTo>
                    <a:lnTo>
                      <a:pt x="384" y="178"/>
                    </a:lnTo>
                    <a:lnTo>
                      <a:pt x="384" y="177"/>
                    </a:lnTo>
                    <a:lnTo>
                      <a:pt x="386" y="177"/>
                    </a:lnTo>
                    <a:lnTo>
                      <a:pt x="386" y="173"/>
                    </a:lnTo>
                    <a:lnTo>
                      <a:pt x="387" y="173"/>
                    </a:lnTo>
                    <a:lnTo>
                      <a:pt x="389" y="173"/>
                    </a:lnTo>
                    <a:lnTo>
                      <a:pt x="391" y="171"/>
                    </a:lnTo>
                    <a:lnTo>
                      <a:pt x="389" y="171"/>
                    </a:lnTo>
                    <a:lnTo>
                      <a:pt x="387" y="171"/>
                    </a:lnTo>
                    <a:lnTo>
                      <a:pt x="386" y="173"/>
                    </a:lnTo>
                    <a:lnTo>
                      <a:pt x="384" y="175"/>
                    </a:lnTo>
                    <a:lnTo>
                      <a:pt x="382" y="175"/>
                    </a:lnTo>
                    <a:lnTo>
                      <a:pt x="379" y="175"/>
                    </a:lnTo>
                    <a:lnTo>
                      <a:pt x="379" y="173"/>
                    </a:lnTo>
                    <a:lnTo>
                      <a:pt x="380" y="171"/>
                    </a:lnTo>
                    <a:lnTo>
                      <a:pt x="384" y="170"/>
                    </a:lnTo>
                    <a:lnTo>
                      <a:pt x="386" y="170"/>
                    </a:lnTo>
                    <a:lnTo>
                      <a:pt x="387" y="170"/>
                    </a:lnTo>
                    <a:lnTo>
                      <a:pt x="389" y="168"/>
                    </a:lnTo>
                    <a:lnTo>
                      <a:pt x="391" y="168"/>
                    </a:lnTo>
                    <a:lnTo>
                      <a:pt x="389" y="168"/>
                    </a:lnTo>
                    <a:lnTo>
                      <a:pt x="384" y="168"/>
                    </a:lnTo>
                    <a:lnTo>
                      <a:pt x="382" y="168"/>
                    </a:lnTo>
                    <a:lnTo>
                      <a:pt x="380" y="168"/>
                    </a:lnTo>
                    <a:lnTo>
                      <a:pt x="379" y="168"/>
                    </a:lnTo>
                    <a:lnTo>
                      <a:pt x="377" y="168"/>
                    </a:lnTo>
                    <a:lnTo>
                      <a:pt x="375" y="168"/>
                    </a:lnTo>
                    <a:lnTo>
                      <a:pt x="373" y="168"/>
                    </a:lnTo>
                    <a:lnTo>
                      <a:pt x="370" y="168"/>
                    </a:lnTo>
                    <a:lnTo>
                      <a:pt x="366" y="166"/>
                    </a:lnTo>
                    <a:lnTo>
                      <a:pt x="366" y="164"/>
                    </a:lnTo>
                    <a:lnTo>
                      <a:pt x="368" y="164"/>
                    </a:lnTo>
                    <a:lnTo>
                      <a:pt x="368" y="163"/>
                    </a:lnTo>
                    <a:lnTo>
                      <a:pt x="373" y="161"/>
                    </a:lnTo>
                    <a:lnTo>
                      <a:pt x="375" y="161"/>
                    </a:lnTo>
                    <a:lnTo>
                      <a:pt x="377" y="161"/>
                    </a:lnTo>
                    <a:lnTo>
                      <a:pt x="379" y="161"/>
                    </a:lnTo>
                    <a:lnTo>
                      <a:pt x="380" y="161"/>
                    </a:lnTo>
                    <a:lnTo>
                      <a:pt x="384" y="161"/>
                    </a:lnTo>
                    <a:lnTo>
                      <a:pt x="386" y="159"/>
                    </a:lnTo>
                    <a:lnTo>
                      <a:pt x="386" y="157"/>
                    </a:lnTo>
                    <a:lnTo>
                      <a:pt x="386" y="156"/>
                    </a:lnTo>
                    <a:lnTo>
                      <a:pt x="386" y="157"/>
                    </a:lnTo>
                    <a:lnTo>
                      <a:pt x="384" y="157"/>
                    </a:lnTo>
                    <a:lnTo>
                      <a:pt x="380" y="157"/>
                    </a:lnTo>
                    <a:lnTo>
                      <a:pt x="379" y="159"/>
                    </a:lnTo>
                    <a:lnTo>
                      <a:pt x="377" y="159"/>
                    </a:lnTo>
                    <a:lnTo>
                      <a:pt x="377" y="157"/>
                    </a:lnTo>
                    <a:lnTo>
                      <a:pt x="377" y="156"/>
                    </a:lnTo>
                    <a:lnTo>
                      <a:pt x="375" y="156"/>
                    </a:lnTo>
                    <a:lnTo>
                      <a:pt x="373" y="157"/>
                    </a:lnTo>
                    <a:lnTo>
                      <a:pt x="372" y="157"/>
                    </a:lnTo>
                    <a:lnTo>
                      <a:pt x="370" y="156"/>
                    </a:lnTo>
                    <a:lnTo>
                      <a:pt x="370" y="154"/>
                    </a:lnTo>
                    <a:lnTo>
                      <a:pt x="370" y="152"/>
                    </a:lnTo>
                    <a:lnTo>
                      <a:pt x="366" y="154"/>
                    </a:lnTo>
                    <a:lnTo>
                      <a:pt x="365" y="156"/>
                    </a:lnTo>
                    <a:lnTo>
                      <a:pt x="363" y="156"/>
                    </a:lnTo>
                    <a:lnTo>
                      <a:pt x="359" y="154"/>
                    </a:lnTo>
                    <a:lnTo>
                      <a:pt x="358" y="154"/>
                    </a:lnTo>
                    <a:lnTo>
                      <a:pt x="358" y="152"/>
                    </a:lnTo>
                    <a:lnTo>
                      <a:pt x="354" y="150"/>
                    </a:lnTo>
                    <a:lnTo>
                      <a:pt x="352" y="150"/>
                    </a:lnTo>
                    <a:lnTo>
                      <a:pt x="351" y="149"/>
                    </a:lnTo>
                    <a:lnTo>
                      <a:pt x="351" y="147"/>
                    </a:lnTo>
                    <a:lnTo>
                      <a:pt x="351" y="142"/>
                    </a:lnTo>
                    <a:lnTo>
                      <a:pt x="352" y="142"/>
                    </a:lnTo>
                    <a:lnTo>
                      <a:pt x="358" y="142"/>
                    </a:lnTo>
                    <a:lnTo>
                      <a:pt x="359" y="143"/>
                    </a:lnTo>
                    <a:lnTo>
                      <a:pt x="363" y="143"/>
                    </a:lnTo>
                    <a:lnTo>
                      <a:pt x="365" y="145"/>
                    </a:lnTo>
                    <a:lnTo>
                      <a:pt x="372" y="147"/>
                    </a:lnTo>
                    <a:lnTo>
                      <a:pt x="375" y="147"/>
                    </a:lnTo>
                    <a:lnTo>
                      <a:pt x="379" y="147"/>
                    </a:lnTo>
                    <a:lnTo>
                      <a:pt x="384" y="145"/>
                    </a:lnTo>
                    <a:lnTo>
                      <a:pt x="386" y="145"/>
                    </a:lnTo>
                    <a:lnTo>
                      <a:pt x="386" y="143"/>
                    </a:lnTo>
                    <a:lnTo>
                      <a:pt x="380" y="142"/>
                    </a:lnTo>
                    <a:lnTo>
                      <a:pt x="379" y="143"/>
                    </a:lnTo>
                    <a:lnTo>
                      <a:pt x="377" y="143"/>
                    </a:lnTo>
                    <a:lnTo>
                      <a:pt x="375" y="143"/>
                    </a:lnTo>
                    <a:lnTo>
                      <a:pt x="372" y="143"/>
                    </a:lnTo>
                    <a:lnTo>
                      <a:pt x="363" y="138"/>
                    </a:lnTo>
                    <a:lnTo>
                      <a:pt x="363" y="131"/>
                    </a:lnTo>
                    <a:lnTo>
                      <a:pt x="361" y="129"/>
                    </a:lnTo>
                    <a:lnTo>
                      <a:pt x="358" y="131"/>
                    </a:lnTo>
                    <a:lnTo>
                      <a:pt x="356" y="131"/>
                    </a:lnTo>
                    <a:lnTo>
                      <a:pt x="356" y="133"/>
                    </a:lnTo>
                    <a:lnTo>
                      <a:pt x="354" y="133"/>
                    </a:lnTo>
                    <a:lnTo>
                      <a:pt x="352" y="133"/>
                    </a:lnTo>
                    <a:lnTo>
                      <a:pt x="351" y="133"/>
                    </a:lnTo>
                    <a:lnTo>
                      <a:pt x="351" y="131"/>
                    </a:lnTo>
                    <a:lnTo>
                      <a:pt x="352" y="128"/>
                    </a:lnTo>
                    <a:lnTo>
                      <a:pt x="352" y="126"/>
                    </a:lnTo>
                    <a:lnTo>
                      <a:pt x="354" y="126"/>
                    </a:lnTo>
                    <a:lnTo>
                      <a:pt x="356" y="126"/>
                    </a:lnTo>
                    <a:lnTo>
                      <a:pt x="358" y="126"/>
                    </a:lnTo>
                    <a:lnTo>
                      <a:pt x="358" y="128"/>
                    </a:lnTo>
                    <a:lnTo>
                      <a:pt x="359" y="128"/>
                    </a:lnTo>
                    <a:lnTo>
                      <a:pt x="361" y="126"/>
                    </a:lnTo>
                    <a:lnTo>
                      <a:pt x="359" y="124"/>
                    </a:lnTo>
                    <a:lnTo>
                      <a:pt x="361" y="121"/>
                    </a:lnTo>
                    <a:lnTo>
                      <a:pt x="363" y="119"/>
                    </a:lnTo>
                    <a:lnTo>
                      <a:pt x="366" y="117"/>
                    </a:lnTo>
                    <a:lnTo>
                      <a:pt x="372" y="112"/>
                    </a:lnTo>
                    <a:lnTo>
                      <a:pt x="373" y="110"/>
                    </a:lnTo>
                    <a:lnTo>
                      <a:pt x="372" y="110"/>
                    </a:lnTo>
                    <a:lnTo>
                      <a:pt x="366" y="109"/>
                    </a:lnTo>
                    <a:lnTo>
                      <a:pt x="359" y="112"/>
                    </a:lnTo>
                    <a:lnTo>
                      <a:pt x="358" y="112"/>
                    </a:lnTo>
                    <a:lnTo>
                      <a:pt x="358" y="114"/>
                    </a:lnTo>
                    <a:lnTo>
                      <a:pt x="356" y="114"/>
                    </a:lnTo>
                    <a:lnTo>
                      <a:pt x="352" y="114"/>
                    </a:lnTo>
                    <a:lnTo>
                      <a:pt x="351" y="114"/>
                    </a:lnTo>
                    <a:lnTo>
                      <a:pt x="347" y="112"/>
                    </a:lnTo>
                    <a:lnTo>
                      <a:pt x="347" y="110"/>
                    </a:lnTo>
                    <a:lnTo>
                      <a:pt x="347" y="109"/>
                    </a:lnTo>
                    <a:lnTo>
                      <a:pt x="349" y="107"/>
                    </a:lnTo>
                    <a:lnTo>
                      <a:pt x="349" y="105"/>
                    </a:lnTo>
                    <a:lnTo>
                      <a:pt x="349" y="103"/>
                    </a:lnTo>
                    <a:lnTo>
                      <a:pt x="347" y="103"/>
                    </a:lnTo>
                    <a:lnTo>
                      <a:pt x="345" y="105"/>
                    </a:lnTo>
                    <a:lnTo>
                      <a:pt x="344" y="107"/>
                    </a:lnTo>
                    <a:lnTo>
                      <a:pt x="342" y="109"/>
                    </a:lnTo>
                    <a:lnTo>
                      <a:pt x="340" y="109"/>
                    </a:lnTo>
                    <a:lnTo>
                      <a:pt x="338" y="107"/>
                    </a:lnTo>
                    <a:lnTo>
                      <a:pt x="338" y="105"/>
                    </a:lnTo>
                    <a:lnTo>
                      <a:pt x="338" y="103"/>
                    </a:lnTo>
                    <a:lnTo>
                      <a:pt x="340" y="103"/>
                    </a:lnTo>
                    <a:lnTo>
                      <a:pt x="340" y="102"/>
                    </a:lnTo>
                    <a:lnTo>
                      <a:pt x="338" y="102"/>
                    </a:lnTo>
                    <a:lnTo>
                      <a:pt x="337" y="103"/>
                    </a:lnTo>
                    <a:lnTo>
                      <a:pt x="333" y="107"/>
                    </a:lnTo>
                    <a:lnTo>
                      <a:pt x="326" y="109"/>
                    </a:lnTo>
                    <a:lnTo>
                      <a:pt x="324" y="105"/>
                    </a:lnTo>
                    <a:lnTo>
                      <a:pt x="324" y="103"/>
                    </a:lnTo>
                    <a:lnTo>
                      <a:pt x="326" y="102"/>
                    </a:lnTo>
                    <a:lnTo>
                      <a:pt x="326" y="100"/>
                    </a:lnTo>
                    <a:lnTo>
                      <a:pt x="326" y="98"/>
                    </a:lnTo>
                    <a:lnTo>
                      <a:pt x="326" y="96"/>
                    </a:lnTo>
                    <a:lnTo>
                      <a:pt x="323" y="100"/>
                    </a:lnTo>
                    <a:lnTo>
                      <a:pt x="323" y="102"/>
                    </a:lnTo>
                    <a:lnTo>
                      <a:pt x="321" y="102"/>
                    </a:lnTo>
                    <a:lnTo>
                      <a:pt x="321" y="100"/>
                    </a:lnTo>
                    <a:lnTo>
                      <a:pt x="328" y="89"/>
                    </a:lnTo>
                    <a:lnTo>
                      <a:pt x="328" y="88"/>
                    </a:lnTo>
                    <a:lnTo>
                      <a:pt x="331" y="86"/>
                    </a:lnTo>
                    <a:lnTo>
                      <a:pt x="333" y="82"/>
                    </a:lnTo>
                    <a:lnTo>
                      <a:pt x="331" y="81"/>
                    </a:lnTo>
                    <a:lnTo>
                      <a:pt x="331" y="82"/>
                    </a:lnTo>
                    <a:lnTo>
                      <a:pt x="330" y="82"/>
                    </a:lnTo>
                    <a:lnTo>
                      <a:pt x="324" y="88"/>
                    </a:lnTo>
                    <a:lnTo>
                      <a:pt x="321" y="91"/>
                    </a:lnTo>
                    <a:lnTo>
                      <a:pt x="319" y="95"/>
                    </a:lnTo>
                    <a:lnTo>
                      <a:pt x="317" y="98"/>
                    </a:lnTo>
                    <a:lnTo>
                      <a:pt x="316" y="102"/>
                    </a:lnTo>
                    <a:lnTo>
                      <a:pt x="314" y="103"/>
                    </a:lnTo>
                    <a:lnTo>
                      <a:pt x="312" y="103"/>
                    </a:lnTo>
                    <a:lnTo>
                      <a:pt x="310" y="103"/>
                    </a:lnTo>
                    <a:lnTo>
                      <a:pt x="312" y="100"/>
                    </a:lnTo>
                    <a:lnTo>
                      <a:pt x="312" y="98"/>
                    </a:lnTo>
                    <a:lnTo>
                      <a:pt x="312" y="95"/>
                    </a:lnTo>
                    <a:lnTo>
                      <a:pt x="310" y="93"/>
                    </a:lnTo>
                    <a:lnTo>
                      <a:pt x="307" y="96"/>
                    </a:lnTo>
                    <a:lnTo>
                      <a:pt x="307" y="98"/>
                    </a:lnTo>
                    <a:lnTo>
                      <a:pt x="307" y="100"/>
                    </a:lnTo>
                    <a:lnTo>
                      <a:pt x="307" y="103"/>
                    </a:lnTo>
                    <a:lnTo>
                      <a:pt x="305" y="103"/>
                    </a:lnTo>
                    <a:lnTo>
                      <a:pt x="303" y="103"/>
                    </a:lnTo>
                    <a:lnTo>
                      <a:pt x="302" y="102"/>
                    </a:lnTo>
                    <a:lnTo>
                      <a:pt x="300" y="100"/>
                    </a:lnTo>
                    <a:lnTo>
                      <a:pt x="298" y="98"/>
                    </a:lnTo>
                    <a:lnTo>
                      <a:pt x="297" y="98"/>
                    </a:lnTo>
                    <a:lnTo>
                      <a:pt x="290" y="98"/>
                    </a:lnTo>
                    <a:lnTo>
                      <a:pt x="286" y="96"/>
                    </a:lnTo>
                    <a:lnTo>
                      <a:pt x="284" y="95"/>
                    </a:lnTo>
                    <a:lnTo>
                      <a:pt x="284" y="93"/>
                    </a:lnTo>
                    <a:lnTo>
                      <a:pt x="286" y="91"/>
                    </a:lnTo>
                    <a:lnTo>
                      <a:pt x="286" y="89"/>
                    </a:lnTo>
                    <a:lnTo>
                      <a:pt x="293" y="84"/>
                    </a:lnTo>
                    <a:lnTo>
                      <a:pt x="295" y="82"/>
                    </a:lnTo>
                    <a:lnTo>
                      <a:pt x="297" y="82"/>
                    </a:lnTo>
                    <a:lnTo>
                      <a:pt x="302" y="81"/>
                    </a:lnTo>
                    <a:lnTo>
                      <a:pt x="309" y="75"/>
                    </a:lnTo>
                    <a:lnTo>
                      <a:pt x="309" y="74"/>
                    </a:lnTo>
                    <a:lnTo>
                      <a:pt x="309" y="72"/>
                    </a:lnTo>
                    <a:lnTo>
                      <a:pt x="307" y="72"/>
                    </a:lnTo>
                    <a:lnTo>
                      <a:pt x="300" y="75"/>
                    </a:lnTo>
                    <a:lnTo>
                      <a:pt x="300" y="74"/>
                    </a:lnTo>
                    <a:lnTo>
                      <a:pt x="300" y="72"/>
                    </a:lnTo>
                    <a:lnTo>
                      <a:pt x="302" y="67"/>
                    </a:lnTo>
                    <a:lnTo>
                      <a:pt x="302" y="65"/>
                    </a:lnTo>
                    <a:lnTo>
                      <a:pt x="300" y="67"/>
                    </a:lnTo>
                    <a:lnTo>
                      <a:pt x="298" y="68"/>
                    </a:lnTo>
                    <a:lnTo>
                      <a:pt x="295" y="72"/>
                    </a:lnTo>
                    <a:lnTo>
                      <a:pt x="293" y="74"/>
                    </a:lnTo>
                    <a:lnTo>
                      <a:pt x="290" y="75"/>
                    </a:lnTo>
                    <a:lnTo>
                      <a:pt x="288" y="77"/>
                    </a:lnTo>
                    <a:lnTo>
                      <a:pt x="288" y="75"/>
                    </a:lnTo>
                    <a:lnTo>
                      <a:pt x="284" y="77"/>
                    </a:lnTo>
                    <a:lnTo>
                      <a:pt x="281" y="82"/>
                    </a:lnTo>
                    <a:lnTo>
                      <a:pt x="279" y="84"/>
                    </a:lnTo>
                    <a:lnTo>
                      <a:pt x="276" y="86"/>
                    </a:lnTo>
                    <a:lnTo>
                      <a:pt x="274" y="86"/>
                    </a:lnTo>
                    <a:lnTo>
                      <a:pt x="274" y="84"/>
                    </a:lnTo>
                    <a:lnTo>
                      <a:pt x="272" y="82"/>
                    </a:lnTo>
                    <a:lnTo>
                      <a:pt x="270" y="82"/>
                    </a:lnTo>
                    <a:lnTo>
                      <a:pt x="270" y="84"/>
                    </a:lnTo>
                    <a:lnTo>
                      <a:pt x="269" y="84"/>
                    </a:lnTo>
                    <a:lnTo>
                      <a:pt x="269" y="86"/>
                    </a:lnTo>
                    <a:lnTo>
                      <a:pt x="269" y="88"/>
                    </a:lnTo>
                    <a:lnTo>
                      <a:pt x="270" y="88"/>
                    </a:lnTo>
                    <a:lnTo>
                      <a:pt x="272" y="88"/>
                    </a:lnTo>
                    <a:lnTo>
                      <a:pt x="272" y="89"/>
                    </a:lnTo>
                    <a:lnTo>
                      <a:pt x="270" y="93"/>
                    </a:lnTo>
                    <a:lnTo>
                      <a:pt x="267" y="96"/>
                    </a:lnTo>
                    <a:lnTo>
                      <a:pt x="265" y="98"/>
                    </a:lnTo>
                    <a:lnTo>
                      <a:pt x="267" y="98"/>
                    </a:lnTo>
                    <a:lnTo>
                      <a:pt x="270" y="96"/>
                    </a:lnTo>
                    <a:lnTo>
                      <a:pt x="276" y="93"/>
                    </a:lnTo>
                    <a:lnTo>
                      <a:pt x="279" y="95"/>
                    </a:lnTo>
                    <a:lnTo>
                      <a:pt x="283" y="96"/>
                    </a:lnTo>
                    <a:lnTo>
                      <a:pt x="283" y="98"/>
                    </a:lnTo>
                    <a:lnTo>
                      <a:pt x="283" y="100"/>
                    </a:lnTo>
                    <a:lnTo>
                      <a:pt x="279" y="107"/>
                    </a:lnTo>
                    <a:lnTo>
                      <a:pt x="279" y="109"/>
                    </a:lnTo>
                    <a:lnTo>
                      <a:pt x="274" y="110"/>
                    </a:lnTo>
                    <a:lnTo>
                      <a:pt x="269" y="110"/>
                    </a:lnTo>
                    <a:lnTo>
                      <a:pt x="267" y="110"/>
                    </a:lnTo>
                    <a:lnTo>
                      <a:pt x="263" y="112"/>
                    </a:lnTo>
                    <a:lnTo>
                      <a:pt x="262" y="112"/>
                    </a:lnTo>
                    <a:lnTo>
                      <a:pt x="260" y="114"/>
                    </a:lnTo>
                    <a:lnTo>
                      <a:pt x="256" y="116"/>
                    </a:lnTo>
                    <a:lnTo>
                      <a:pt x="256" y="117"/>
                    </a:lnTo>
                    <a:lnTo>
                      <a:pt x="256" y="119"/>
                    </a:lnTo>
                    <a:lnTo>
                      <a:pt x="258" y="119"/>
                    </a:lnTo>
                    <a:lnTo>
                      <a:pt x="260" y="119"/>
                    </a:lnTo>
                    <a:lnTo>
                      <a:pt x="262" y="119"/>
                    </a:lnTo>
                    <a:lnTo>
                      <a:pt x="263" y="117"/>
                    </a:lnTo>
                    <a:lnTo>
                      <a:pt x="267" y="116"/>
                    </a:lnTo>
                    <a:lnTo>
                      <a:pt x="274" y="114"/>
                    </a:lnTo>
                    <a:lnTo>
                      <a:pt x="276" y="116"/>
                    </a:lnTo>
                    <a:lnTo>
                      <a:pt x="276" y="126"/>
                    </a:lnTo>
                    <a:lnTo>
                      <a:pt x="276" y="128"/>
                    </a:lnTo>
                    <a:lnTo>
                      <a:pt x="274" y="129"/>
                    </a:lnTo>
                    <a:lnTo>
                      <a:pt x="274" y="135"/>
                    </a:lnTo>
                    <a:lnTo>
                      <a:pt x="265" y="142"/>
                    </a:lnTo>
                    <a:lnTo>
                      <a:pt x="260" y="149"/>
                    </a:lnTo>
                    <a:lnTo>
                      <a:pt x="256" y="147"/>
                    </a:lnTo>
                    <a:lnTo>
                      <a:pt x="255" y="145"/>
                    </a:lnTo>
                    <a:lnTo>
                      <a:pt x="255" y="142"/>
                    </a:lnTo>
                    <a:lnTo>
                      <a:pt x="255" y="140"/>
                    </a:lnTo>
                    <a:lnTo>
                      <a:pt x="256" y="140"/>
                    </a:lnTo>
                    <a:lnTo>
                      <a:pt x="255" y="138"/>
                    </a:lnTo>
                    <a:lnTo>
                      <a:pt x="255" y="136"/>
                    </a:lnTo>
                    <a:lnTo>
                      <a:pt x="253" y="136"/>
                    </a:lnTo>
                    <a:lnTo>
                      <a:pt x="253" y="138"/>
                    </a:lnTo>
                    <a:lnTo>
                      <a:pt x="251" y="140"/>
                    </a:lnTo>
                    <a:lnTo>
                      <a:pt x="246" y="140"/>
                    </a:lnTo>
                    <a:lnTo>
                      <a:pt x="244" y="140"/>
                    </a:lnTo>
                    <a:lnTo>
                      <a:pt x="242" y="140"/>
                    </a:lnTo>
                    <a:lnTo>
                      <a:pt x="239" y="143"/>
                    </a:lnTo>
                    <a:lnTo>
                      <a:pt x="239" y="145"/>
                    </a:lnTo>
                    <a:lnTo>
                      <a:pt x="241" y="145"/>
                    </a:lnTo>
                    <a:lnTo>
                      <a:pt x="244" y="143"/>
                    </a:lnTo>
                    <a:lnTo>
                      <a:pt x="248" y="143"/>
                    </a:lnTo>
                    <a:lnTo>
                      <a:pt x="249" y="143"/>
                    </a:lnTo>
                    <a:lnTo>
                      <a:pt x="249" y="145"/>
                    </a:lnTo>
                    <a:lnTo>
                      <a:pt x="249" y="147"/>
                    </a:lnTo>
                    <a:lnTo>
                      <a:pt x="248" y="147"/>
                    </a:lnTo>
                    <a:lnTo>
                      <a:pt x="246" y="145"/>
                    </a:lnTo>
                    <a:lnTo>
                      <a:pt x="246" y="147"/>
                    </a:lnTo>
                    <a:lnTo>
                      <a:pt x="246" y="150"/>
                    </a:lnTo>
                    <a:lnTo>
                      <a:pt x="248" y="150"/>
                    </a:lnTo>
                    <a:lnTo>
                      <a:pt x="249" y="149"/>
                    </a:lnTo>
                    <a:lnTo>
                      <a:pt x="251" y="149"/>
                    </a:lnTo>
                    <a:lnTo>
                      <a:pt x="253" y="152"/>
                    </a:lnTo>
                    <a:lnTo>
                      <a:pt x="249" y="154"/>
                    </a:lnTo>
                    <a:lnTo>
                      <a:pt x="248" y="154"/>
                    </a:lnTo>
                    <a:lnTo>
                      <a:pt x="248" y="156"/>
                    </a:lnTo>
                    <a:lnTo>
                      <a:pt x="249" y="157"/>
                    </a:lnTo>
                    <a:lnTo>
                      <a:pt x="251" y="156"/>
                    </a:lnTo>
                    <a:lnTo>
                      <a:pt x="251" y="154"/>
                    </a:lnTo>
                    <a:lnTo>
                      <a:pt x="253" y="154"/>
                    </a:lnTo>
                    <a:lnTo>
                      <a:pt x="255" y="159"/>
                    </a:lnTo>
                    <a:lnTo>
                      <a:pt x="253" y="159"/>
                    </a:lnTo>
                    <a:lnTo>
                      <a:pt x="253" y="161"/>
                    </a:lnTo>
                    <a:lnTo>
                      <a:pt x="251" y="161"/>
                    </a:lnTo>
                    <a:lnTo>
                      <a:pt x="249" y="159"/>
                    </a:lnTo>
                    <a:lnTo>
                      <a:pt x="246" y="161"/>
                    </a:lnTo>
                    <a:lnTo>
                      <a:pt x="242" y="164"/>
                    </a:lnTo>
                    <a:lnTo>
                      <a:pt x="242" y="166"/>
                    </a:lnTo>
                    <a:lnTo>
                      <a:pt x="244" y="166"/>
                    </a:lnTo>
                    <a:lnTo>
                      <a:pt x="246" y="166"/>
                    </a:lnTo>
                    <a:lnTo>
                      <a:pt x="248" y="164"/>
                    </a:lnTo>
                    <a:lnTo>
                      <a:pt x="251" y="163"/>
                    </a:lnTo>
                    <a:lnTo>
                      <a:pt x="255" y="163"/>
                    </a:lnTo>
                    <a:lnTo>
                      <a:pt x="256" y="166"/>
                    </a:lnTo>
                    <a:lnTo>
                      <a:pt x="256" y="168"/>
                    </a:lnTo>
                    <a:lnTo>
                      <a:pt x="256" y="170"/>
                    </a:lnTo>
                    <a:lnTo>
                      <a:pt x="255" y="170"/>
                    </a:lnTo>
                    <a:lnTo>
                      <a:pt x="249" y="171"/>
                    </a:lnTo>
                    <a:lnTo>
                      <a:pt x="248" y="170"/>
                    </a:lnTo>
                    <a:lnTo>
                      <a:pt x="246" y="171"/>
                    </a:lnTo>
                    <a:lnTo>
                      <a:pt x="242" y="175"/>
                    </a:lnTo>
                    <a:lnTo>
                      <a:pt x="242" y="177"/>
                    </a:lnTo>
                    <a:lnTo>
                      <a:pt x="244" y="177"/>
                    </a:lnTo>
                    <a:lnTo>
                      <a:pt x="249" y="175"/>
                    </a:lnTo>
                    <a:lnTo>
                      <a:pt x="253" y="173"/>
                    </a:lnTo>
                    <a:lnTo>
                      <a:pt x="255" y="173"/>
                    </a:lnTo>
                    <a:lnTo>
                      <a:pt x="256" y="173"/>
                    </a:lnTo>
                    <a:lnTo>
                      <a:pt x="256" y="175"/>
                    </a:lnTo>
                    <a:lnTo>
                      <a:pt x="256" y="177"/>
                    </a:lnTo>
                    <a:lnTo>
                      <a:pt x="255" y="177"/>
                    </a:lnTo>
                    <a:lnTo>
                      <a:pt x="251" y="180"/>
                    </a:lnTo>
                    <a:lnTo>
                      <a:pt x="246" y="180"/>
                    </a:lnTo>
                    <a:lnTo>
                      <a:pt x="241" y="180"/>
                    </a:lnTo>
                    <a:lnTo>
                      <a:pt x="239" y="180"/>
                    </a:lnTo>
                    <a:lnTo>
                      <a:pt x="239" y="178"/>
                    </a:lnTo>
                    <a:lnTo>
                      <a:pt x="239" y="177"/>
                    </a:lnTo>
                    <a:lnTo>
                      <a:pt x="241" y="175"/>
                    </a:lnTo>
                    <a:lnTo>
                      <a:pt x="239" y="175"/>
                    </a:lnTo>
                    <a:lnTo>
                      <a:pt x="237" y="177"/>
                    </a:lnTo>
                    <a:lnTo>
                      <a:pt x="234" y="177"/>
                    </a:lnTo>
                    <a:lnTo>
                      <a:pt x="228" y="175"/>
                    </a:lnTo>
                    <a:lnTo>
                      <a:pt x="228" y="173"/>
                    </a:lnTo>
                    <a:lnTo>
                      <a:pt x="232" y="170"/>
                    </a:lnTo>
                    <a:lnTo>
                      <a:pt x="234" y="170"/>
                    </a:lnTo>
                    <a:lnTo>
                      <a:pt x="234" y="171"/>
                    </a:lnTo>
                    <a:lnTo>
                      <a:pt x="235" y="173"/>
                    </a:lnTo>
                    <a:lnTo>
                      <a:pt x="237" y="173"/>
                    </a:lnTo>
                    <a:lnTo>
                      <a:pt x="237" y="171"/>
                    </a:lnTo>
                    <a:lnTo>
                      <a:pt x="237" y="168"/>
                    </a:lnTo>
                    <a:lnTo>
                      <a:pt x="234" y="168"/>
                    </a:lnTo>
                    <a:lnTo>
                      <a:pt x="230" y="166"/>
                    </a:lnTo>
                    <a:lnTo>
                      <a:pt x="230" y="164"/>
                    </a:lnTo>
                    <a:lnTo>
                      <a:pt x="232" y="161"/>
                    </a:lnTo>
                    <a:lnTo>
                      <a:pt x="239" y="152"/>
                    </a:lnTo>
                    <a:lnTo>
                      <a:pt x="239" y="150"/>
                    </a:lnTo>
                    <a:lnTo>
                      <a:pt x="237" y="150"/>
                    </a:lnTo>
                    <a:lnTo>
                      <a:pt x="235" y="150"/>
                    </a:lnTo>
                    <a:lnTo>
                      <a:pt x="232" y="154"/>
                    </a:lnTo>
                    <a:lnTo>
                      <a:pt x="228" y="159"/>
                    </a:lnTo>
                    <a:lnTo>
                      <a:pt x="223" y="164"/>
                    </a:lnTo>
                    <a:lnTo>
                      <a:pt x="220" y="166"/>
                    </a:lnTo>
                    <a:lnTo>
                      <a:pt x="218" y="164"/>
                    </a:lnTo>
                    <a:lnTo>
                      <a:pt x="218" y="163"/>
                    </a:lnTo>
                    <a:lnTo>
                      <a:pt x="220" y="163"/>
                    </a:lnTo>
                    <a:lnTo>
                      <a:pt x="220" y="161"/>
                    </a:lnTo>
                    <a:lnTo>
                      <a:pt x="218" y="161"/>
                    </a:lnTo>
                    <a:lnTo>
                      <a:pt x="216" y="159"/>
                    </a:lnTo>
                    <a:lnTo>
                      <a:pt x="214" y="161"/>
                    </a:lnTo>
                    <a:lnTo>
                      <a:pt x="211" y="163"/>
                    </a:lnTo>
                    <a:lnTo>
                      <a:pt x="207" y="163"/>
                    </a:lnTo>
                    <a:lnTo>
                      <a:pt x="207" y="161"/>
                    </a:lnTo>
                    <a:lnTo>
                      <a:pt x="209" y="159"/>
                    </a:lnTo>
                    <a:lnTo>
                      <a:pt x="207" y="159"/>
                    </a:lnTo>
                    <a:lnTo>
                      <a:pt x="206" y="157"/>
                    </a:lnTo>
                    <a:lnTo>
                      <a:pt x="206" y="156"/>
                    </a:lnTo>
                    <a:lnTo>
                      <a:pt x="206" y="154"/>
                    </a:lnTo>
                    <a:lnTo>
                      <a:pt x="204" y="154"/>
                    </a:lnTo>
                    <a:lnTo>
                      <a:pt x="202" y="154"/>
                    </a:lnTo>
                    <a:lnTo>
                      <a:pt x="201" y="156"/>
                    </a:lnTo>
                    <a:lnTo>
                      <a:pt x="199" y="156"/>
                    </a:lnTo>
                    <a:lnTo>
                      <a:pt x="197" y="154"/>
                    </a:lnTo>
                    <a:lnTo>
                      <a:pt x="197" y="152"/>
                    </a:lnTo>
                    <a:lnTo>
                      <a:pt x="197" y="150"/>
                    </a:lnTo>
                    <a:lnTo>
                      <a:pt x="197" y="149"/>
                    </a:lnTo>
                    <a:lnTo>
                      <a:pt x="197" y="147"/>
                    </a:lnTo>
                    <a:lnTo>
                      <a:pt x="195" y="147"/>
                    </a:lnTo>
                    <a:lnTo>
                      <a:pt x="194" y="149"/>
                    </a:lnTo>
                    <a:lnTo>
                      <a:pt x="192" y="147"/>
                    </a:lnTo>
                    <a:lnTo>
                      <a:pt x="192" y="145"/>
                    </a:lnTo>
                    <a:lnTo>
                      <a:pt x="190" y="145"/>
                    </a:lnTo>
                    <a:lnTo>
                      <a:pt x="188" y="145"/>
                    </a:lnTo>
                    <a:lnTo>
                      <a:pt x="188" y="143"/>
                    </a:lnTo>
                    <a:lnTo>
                      <a:pt x="190" y="143"/>
                    </a:lnTo>
                    <a:lnTo>
                      <a:pt x="190" y="142"/>
                    </a:lnTo>
                    <a:lnTo>
                      <a:pt x="192" y="142"/>
                    </a:lnTo>
                    <a:lnTo>
                      <a:pt x="194" y="142"/>
                    </a:lnTo>
                    <a:lnTo>
                      <a:pt x="195" y="140"/>
                    </a:lnTo>
                    <a:lnTo>
                      <a:pt x="195" y="138"/>
                    </a:lnTo>
                    <a:lnTo>
                      <a:pt x="192" y="138"/>
                    </a:lnTo>
                    <a:lnTo>
                      <a:pt x="190" y="136"/>
                    </a:lnTo>
                    <a:lnTo>
                      <a:pt x="185" y="138"/>
                    </a:lnTo>
                    <a:lnTo>
                      <a:pt x="181" y="140"/>
                    </a:lnTo>
                    <a:lnTo>
                      <a:pt x="178" y="145"/>
                    </a:lnTo>
                    <a:lnTo>
                      <a:pt x="174" y="145"/>
                    </a:lnTo>
                    <a:lnTo>
                      <a:pt x="178" y="136"/>
                    </a:lnTo>
                    <a:lnTo>
                      <a:pt x="178" y="135"/>
                    </a:lnTo>
                    <a:lnTo>
                      <a:pt x="181" y="128"/>
                    </a:lnTo>
                    <a:lnTo>
                      <a:pt x="183" y="124"/>
                    </a:lnTo>
                    <a:lnTo>
                      <a:pt x="181" y="124"/>
                    </a:lnTo>
                    <a:lnTo>
                      <a:pt x="180" y="124"/>
                    </a:lnTo>
                    <a:lnTo>
                      <a:pt x="173" y="133"/>
                    </a:lnTo>
                    <a:lnTo>
                      <a:pt x="167" y="136"/>
                    </a:lnTo>
                    <a:lnTo>
                      <a:pt x="167" y="135"/>
                    </a:lnTo>
                    <a:lnTo>
                      <a:pt x="167" y="133"/>
                    </a:lnTo>
                    <a:lnTo>
                      <a:pt x="162" y="136"/>
                    </a:lnTo>
                    <a:lnTo>
                      <a:pt x="157" y="140"/>
                    </a:lnTo>
                    <a:lnTo>
                      <a:pt x="157" y="147"/>
                    </a:lnTo>
                    <a:lnTo>
                      <a:pt x="157" y="149"/>
                    </a:lnTo>
                    <a:lnTo>
                      <a:pt x="152" y="154"/>
                    </a:lnTo>
                    <a:lnTo>
                      <a:pt x="150" y="150"/>
                    </a:lnTo>
                    <a:lnTo>
                      <a:pt x="150" y="145"/>
                    </a:lnTo>
                    <a:lnTo>
                      <a:pt x="152" y="140"/>
                    </a:lnTo>
                    <a:lnTo>
                      <a:pt x="153" y="133"/>
                    </a:lnTo>
                    <a:lnTo>
                      <a:pt x="148" y="136"/>
                    </a:lnTo>
                    <a:lnTo>
                      <a:pt x="141" y="149"/>
                    </a:lnTo>
                    <a:lnTo>
                      <a:pt x="139" y="150"/>
                    </a:lnTo>
                    <a:lnTo>
                      <a:pt x="138" y="152"/>
                    </a:lnTo>
                    <a:lnTo>
                      <a:pt x="136" y="152"/>
                    </a:lnTo>
                    <a:lnTo>
                      <a:pt x="134" y="152"/>
                    </a:lnTo>
                    <a:lnTo>
                      <a:pt x="134" y="149"/>
                    </a:lnTo>
                    <a:lnTo>
                      <a:pt x="138" y="143"/>
                    </a:lnTo>
                    <a:lnTo>
                      <a:pt x="136" y="138"/>
                    </a:lnTo>
                    <a:lnTo>
                      <a:pt x="134" y="135"/>
                    </a:lnTo>
                    <a:lnTo>
                      <a:pt x="131" y="135"/>
                    </a:lnTo>
                    <a:lnTo>
                      <a:pt x="129" y="135"/>
                    </a:lnTo>
                    <a:lnTo>
                      <a:pt x="129" y="138"/>
                    </a:lnTo>
                    <a:lnTo>
                      <a:pt x="131" y="140"/>
                    </a:lnTo>
                    <a:lnTo>
                      <a:pt x="129" y="143"/>
                    </a:lnTo>
                    <a:lnTo>
                      <a:pt x="127" y="145"/>
                    </a:lnTo>
                    <a:lnTo>
                      <a:pt x="125" y="145"/>
                    </a:lnTo>
                    <a:lnTo>
                      <a:pt x="122" y="147"/>
                    </a:lnTo>
                    <a:lnTo>
                      <a:pt x="118" y="152"/>
                    </a:lnTo>
                    <a:lnTo>
                      <a:pt x="118" y="149"/>
                    </a:lnTo>
                    <a:lnTo>
                      <a:pt x="118" y="145"/>
                    </a:lnTo>
                    <a:lnTo>
                      <a:pt x="115" y="150"/>
                    </a:lnTo>
                    <a:lnTo>
                      <a:pt x="110" y="152"/>
                    </a:lnTo>
                    <a:lnTo>
                      <a:pt x="105" y="152"/>
                    </a:lnTo>
                    <a:lnTo>
                      <a:pt x="103" y="154"/>
                    </a:lnTo>
                    <a:lnTo>
                      <a:pt x="99" y="152"/>
                    </a:lnTo>
                    <a:lnTo>
                      <a:pt x="98" y="152"/>
                    </a:lnTo>
                    <a:lnTo>
                      <a:pt x="99" y="149"/>
                    </a:lnTo>
                    <a:lnTo>
                      <a:pt x="101" y="147"/>
                    </a:lnTo>
                    <a:lnTo>
                      <a:pt x="105" y="143"/>
                    </a:lnTo>
                    <a:lnTo>
                      <a:pt x="103" y="143"/>
                    </a:lnTo>
                    <a:lnTo>
                      <a:pt x="96" y="145"/>
                    </a:lnTo>
                    <a:lnTo>
                      <a:pt x="92" y="149"/>
                    </a:lnTo>
                    <a:lnTo>
                      <a:pt x="87" y="152"/>
                    </a:lnTo>
                    <a:lnTo>
                      <a:pt x="85" y="152"/>
                    </a:lnTo>
                    <a:lnTo>
                      <a:pt x="85" y="150"/>
                    </a:lnTo>
                    <a:lnTo>
                      <a:pt x="85" y="149"/>
                    </a:lnTo>
                    <a:lnTo>
                      <a:pt x="87" y="149"/>
                    </a:lnTo>
                    <a:lnTo>
                      <a:pt x="87" y="147"/>
                    </a:lnTo>
                    <a:lnTo>
                      <a:pt x="87" y="145"/>
                    </a:lnTo>
                    <a:lnTo>
                      <a:pt x="89" y="143"/>
                    </a:lnTo>
                    <a:lnTo>
                      <a:pt x="89" y="142"/>
                    </a:lnTo>
                    <a:lnTo>
                      <a:pt x="91" y="140"/>
                    </a:lnTo>
                    <a:lnTo>
                      <a:pt x="92" y="138"/>
                    </a:lnTo>
                    <a:lnTo>
                      <a:pt x="92" y="136"/>
                    </a:lnTo>
                    <a:lnTo>
                      <a:pt x="91" y="138"/>
                    </a:lnTo>
                    <a:lnTo>
                      <a:pt x="89" y="138"/>
                    </a:lnTo>
                    <a:lnTo>
                      <a:pt x="87" y="140"/>
                    </a:lnTo>
                    <a:lnTo>
                      <a:pt x="85" y="140"/>
                    </a:lnTo>
                    <a:lnTo>
                      <a:pt x="85" y="138"/>
                    </a:lnTo>
                    <a:lnTo>
                      <a:pt x="84" y="140"/>
                    </a:lnTo>
                    <a:lnTo>
                      <a:pt x="84" y="142"/>
                    </a:lnTo>
                    <a:lnTo>
                      <a:pt x="84" y="143"/>
                    </a:lnTo>
                    <a:lnTo>
                      <a:pt x="84" y="145"/>
                    </a:lnTo>
                    <a:lnTo>
                      <a:pt x="84" y="147"/>
                    </a:lnTo>
                    <a:lnTo>
                      <a:pt x="82" y="149"/>
                    </a:lnTo>
                    <a:lnTo>
                      <a:pt x="82" y="150"/>
                    </a:lnTo>
                    <a:lnTo>
                      <a:pt x="78" y="152"/>
                    </a:lnTo>
                    <a:lnTo>
                      <a:pt x="77" y="150"/>
                    </a:lnTo>
                    <a:lnTo>
                      <a:pt x="78" y="149"/>
                    </a:lnTo>
                    <a:lnTo>
                      <a:pt x="78" y="147"/>
                    </a:lnTo>
                    <a:lnTo>
                      <a:pt x="77" y="145"/>
                    </a:lnTo>
                    <a:lnTo>
                      <a:pt x="75" y="145"/>
                    </a:lnTo>
                    <a:lnTo>
                      <a:pt x="73" y="145"/>
                    </a:lnTo>
                    <a:lnTo>
                      <a:pt x="71" y="147"/>
                    </a:lnTo>
                    <a:lnTo>
                      <a:pt x="70" y="149"/>
                    </a:lnTo>
                    <a:lnTo>
                      <a:pt x="68" y="152"/>
                    </a:lnTo>
                    <a:lnTo>
                      <a:pt x="66" y="152"/>
                    </a:lnTo>
                    <a:lnTo>
                      <a:pt x="64" y="152"/>
                    </a:lnTo>
                    <a:lnTo>
                      <a:pt x="63" y="152"/>
                    </a:lnTo>
                    <a:lnTo>
                      <a:pt x="59" y="154"/>
                    </a:lnTo>
                    <a:lnTo>
                      <a:pt x="56" y="152"/>
                    </a:lnTo>
                    <a:lnTo>
                      <a:pt x="56" y="154"/>
                    </a:lnTo>
                    <a:lnTo>
                      <a:pt x="56" y="156"/>
                    </a:lnTo>
                    <a:lnTo>
                      <a:pt x="56" y="157"/>
                    </a:lnTo>
                    <a:lnTo>
                      <a:pt x="54" y="159"/>
                    </a:lnTo>
                    <a:lnTo>
                      <a:pt x="50" y="159"/>
                    </a:lnTo>
                    <a:lnTo>
                      <a:pt x="49" y="159"/>
                    </a:lnTo>
                    <a:lnTo>
                      <a:pt x="49" y="157"/>
                    </a:lnTo>
                    <a:lnTo>
                      <a:pt x="47" y="157"/>
                    </a:lnTo>
                    <a:lnTo>
                      <a:pt x="47" y="159"/>
                    </a:lnTo>
                    <a:lnTo>
                      <a:pt x="47" y="157"/>
                    </a:lnTo>
                    <a:lnTo>
                      <a:pt x="47" y="156"/>
                    </a:lnTo>
                    <a:lnTo>
                      <a:pt x="49" y="156"/>
                    </a:lnTo>
                    <a:lnTo>
                      <a:pt x="49" y="154"/>
                    </a:lnTo>
                    <a:lnTo>
                      <a:pt x="49" y="152"/>
                    </a:lnTo>
                    <a:lnTo>
                      <a:pt x="49" y="150"/>
                    </a:lnTo>
                    <a:lnTo>
                      <a:pt x="49" y="149"/>
                    </a:lnTo>
                    <a:lnTo>
                      <a:pt x="47" y="150"/>
                    </a:lnTo>
                    <a:lnTo>
                      <a:pt x="45" y="152"/>
                    </a:lnTo>
                    <a:lnTo>
                      <a:pt x="45" y="150"/>
                    </a:lnTo>
                    <a:lnTo>
                      <a:pt x="43" y="150"/>
                    </a:lnTo>
                    <a:lnTo>
                      <a:pt x="42" y="154"/>
                    </a:lnTo>
                    <a:lnTo>
                      <a:pt x="40" y="156"/>
                    </a:lnTo>
                    <a:lnTo>
                      <a:pt x="36" y="156"/>
                    </a:lnTo>
                    <a:lnTo>
                      <a:pt x="36" y="154"/>
                    </a:lnTo>
                    <a:lnTo>
                      <a:pt x="36" y="152"/>
                    </a:lnTo>
                    <a:lnTo>
                      <a:pt x="35" y="150"/>
                    </a:lnTo>
                    <a:lnTo>
                      <a:pt x="33" y="150"/>
                    </a:lnTo>
                    <a:lnTo>
                      <a:pt x="33" y="149"/>
                    </a:lnTo>
                    <a:lnTo>
                      <a:pt x="31" y="150"/>
                    </a:lnTo>
                    <a:lnTo>
                      <a:pt x="29" y="147"/>
                    </a:lnTo>
                    <a:lnTo>
                      <a:pt x="29" y="145"/>
                    </a:lnTo>
                    <a:lnTo>
                      <a:pt x="29" y="143"/>
                    </a:lnTo>
                    <a:lnTo>
                      <a:pt x="29" y="142"/>
                    </a:lnTo>
                    <a:lnTo>
                      <a:pt x="29" y="140"/>
                    </a:lnTo>
                    <a:lnTo>
                      <a:pt x="28" y="140"/>
                    </a:lnTo>
                    <a:lnTo>
                      <a:pt x="26" y="142"/>
                    </a:lnTo>
                    <a:lnTo>
                      <a:pt x="22" y="142"/>
                    </a:lnTo>
                    <a:lnTo>
                      <a:pt x="21" y="142"/>
                    </a:lnTo>
                    <a:lnTo>
                      <a:pt x="21" y="143"/>
                    </a:lnTo>
                    <a:lnTo>
                      <a:pt x="21" y="145"/>
                    </a:lnTo>
                    <a:lnTo>
                      <a:pt x="19" y="145"/>
                    </a:lnTo>
                    <a:lnTo>
                      <a:pt x="17" y="143"/>
                    </a:lnTo>
                    <a:lnTo>
                      <a:pt x="15" y="143"/>
                    </a:lnTo>
                    <a:lnTo>
                      <a:pt x="15" y="145"/>
                    </a:lnTo>
                    <a:lnTo>
                      <a:pt x="14" y="145"/>
                    </a:lnTo>
                    <a:lnTo>
                      <a:pt x="9" y="142"/>
                    </a:lnTo>
                    <a:lnTo>
                      <a:pt x="7" y="142"/>
                    </a:lnTo>
                    <a:lnTo>
                      <a:pt x="5" y="142"/>
                    </a:lnTo>
                    <a:lnTo>
                      <a:pt x="5" y="140"/>
                    </a:lnTo>
                    <a:lnTo>
                      <a:pt x="5" y="138"/>
                    </a:lnTo>
                    <a:lnTo>
                      <a:pt x="9" y="135"/>
                    </a:lnTo>
                    <a:lnTo>
                      <a:pt x="3" y="133"/>
                    </a:lnTo>
                    <a:lnTo>
                      <a:pt x="3" y="131"/>
                    </a:lnTo>
                    <a:lnTo>
                      <a:pt x="2" y="128"/>
                    </a:lnTo>
                    <a:lnTo>
                      <a:pt x="3" y="128"/>
                    </a:lnTo>
                    <a:lnTo>
                      <a:pt x="3" y="126"/>
                    </a:lnTo>
                    <a:lnTo>
                      <a:pt x="2" y="124"/>
                    </a:lnTo>
                    <a:lnTo>
                      <a:pt x="0" y="124"/>
                    </a:lnTo>
                    <a:lnTo>
                      <a:pt x="3" y="117"/>
                    </a:lnTo>
                    <a:lnTo>
                      <a:pt x="7" y="116"/>
                    </a:lnTo>
                    <a:lnTo>
                      <a:pt x="9" y="116"/>
                    </a:lnTo>
                    <a:lnTo>
                      <a:pt x="10" y="116"/>
                    </a:lnTo>
                    <a:lnTo>
                      <a:pt x="12" y="116"/>
                    </a:lnTo>
                    <a:lnTo>
                      <a:pt x="14" y="114"/>
                    </a:lnTo>
                    <a:lnTo>
                      <a:pt x="12" y="112"/>
                    </a:lnTo>
                    <a:lnTo>
                      <a:pt x="14" y="112"/>
                    </a:lnTo>
                    <a:lnTo>
                      <a:pt x="15" y="110"/>
                    </a:lnTo>
                    <a:lnTo>
                      <a:pt x="19" y="110"/>
                    </a:lnTo>
                    <a:lnTo>
                      <a:pt x="22" y="112"/>
                    </a:lnTo>
                    <a:lnTo>
                      <a:pt x="24" y="112"/>
                    </a:lnTo>
                    <a:lnTo>
                      <a:pt x="24" y="114"/>
                    </a:lnTo>
                    <a:lnTo>
                      <a:pt x="28" y="112"/>
                    </a:lnTo>
                    <a:lnTo>
                      <a:pt x="31" y="112"/>
                    </a:lnTo>
                    <a:lnTo>
                      <a:pt x="35" y="116"/>
                    </a:lnTo>
                    <a:lnTo>
                      <a:pt x="35" y="117"/>
                    </a:lnTo>
                    <a:lnTo>
                      <a:pt x="36" y="117"/>
                    </a:lnTo>
                    <a:lnTo>
                      <a:pt x="38" y="117"/>
                    </a:lnTo>
                    <a:lnTo>
                      <a:pt x="38" y="119"/>
                    </a:lnTo>
                    <a:lnTo>
                      <a:pt x="40" y="119"/>
                    </a:lnTo>
                    <a:lnTo>
                      <a:pt x="40" y="117"/>
                    </a:lnTo>
                    <a:lnTo>
                      <a:pt x="42" y="116"/>
                    </a:lnTo>
                    <a:lnTo>
                      <a:pt x="45" y="114"/>
                    </a:lnTo>
                    <a:lnTo>
                      <a:pt x="49" y="116"/>
                    </a:lnTo>
                    <a:lnTo>
                      <a:pt x="52" y="116"/>
                    </a:lnTo>
                    <a:lnTo>
                      <a:pt x="54" y="117"/>
                    </a:lnTo>
                    <a:lnTo>
                      <a:pt x="56" y="117"/>
                    </a:lnTo>
                    <a:lnTo>
                      <a:pt x="56" y="116"/>
                    </a:lnTo>
                    <a:lnTo>
                      <a:pt x="56" y="114"/>
                    </a:lnTo>
                    <a:lnTo>
                      <a:pt x="57" y="114"/>
                    </a:lnTo>
                    <a:lnTo>
                      <a:pt x="61" y="116"/>
                    </a:lnTo>
                    <a:lnTo>
                      <a:pt x="59" y="117"/>
                    </a:lnTo>
                    <a:lnTo>
                      <a:pt x="57" y="119"/>
                    </a:lnTo>
                    <a:lnTo>
                      <a:pt x="59" y="119"/>
                    </a:lnTo>
                    <a:lnTo>
                      <a:pt x="61" y="117"/>
                    </a:lnTo>
                    <a:lnTo>
                      <a:pt x="63" y="117"/>
                    </a:lnTo>
                    <a:lnTo>
                      <a:pt x="63" y="116"/>
                    </a:lnTo>
                    <a:lnTo>
                      <a:pt x="63" y="112"/>
                    </a:lnTo>
                    <a:lnTo>
                      <a:pt x="63" y="110"/>
                    </a:lnTo>
                    <a:lnTo>
                      <a:pt x="66" y="112"/>
                    </a:lnTo>
                    <a:lnTo>
                      <a:pt x="68" y="110"/>
                    </a:lnTo>
                    <a:lnTo>
                      <a:pt x="70" y="110"/>
                    </a:lnTo>
                    <a:lnTo>
                      <a:pt x="71" y="109"/>
                    </a:lnTo>
                    <a:lnTo>
                      <a:pt x="73" y="109"/>
                    </a:lnTo>
                    <a:lnTo>
                      <a:pt x="80" y="107"/>
                    </a:lnTo>
                    <a:lnTo>
                      <a:pt x="87" y="105"/>
                    </a:lnTo>
                    <a:lnTo>
                      <a:pt x="85" y="105"/>
                    </a:lnTo>
                    <a:lnTo>
                      <a:pt x="84" y="105"/>
                    </a:lnTo>
                    <a:lnTo>
                      <a:pt x="82" y="103"/>
                    </a:lnTo>
                    <a:lnTo>
                      <a:pt x="82" y="102"/>
                    </a:lnTo>
                    <a:lnTo>
                      <a:pt x="80" y="102"/>
                    </a:lnTo>
                    <a:lnTo>
                      <a:pt x="77" y="102"/>
                    </a:lnTo>
                    <a:lnTo>
                      <a:pt x="71" y="102"/>
                    </a:lnTo>
                    <a:lnTo>
                      <a:pt x="68" y="102"/>
                    </a:lnTo>
                    <a:lnTo>
                      <a:pt x="59" y="103"/>
                    </a:lnTo>
                    <a:lnTo>
                      <a:pt x="57" y="102"/>
                    </a:lnTo>
                    <a:lnTo>
                      <a:pt x="54" y="102"/>
                    </a:lnTo>
                    <a:lnTo>
                      <a:pt x="52" y="102"/>
                    </a:lnTo>
                    <a:lnTo>
                      <a:pt x="52" y="103"/>
                    </a:lnTo>
                    <a:lnTo>
                      <a:pt x="50" y="103"/>
                    </a:lnTo>
                    <a:lnTo>
                      <a:pt x="49" y="102"/>
                    </a:lnTo>
                    <a:lnTo>
                      <a:pt x="42" y="96"/>
                    </a:lnTo>
                    <a:lnTo>
                      <a:pt x="42" y="95"/>
                    </a:lnTo>
                    <a:lnTo>
                      <a:pt x="40" y="89"/>
                    </a:lnTo>
                    <a:lnTo>
                      <a:pt x="38" y="86"/>
                    </a:lnTo>
                    <a:lnTo>
                      <a:pt x="38" y="84"/>
                    </a:lnTo>
                    <a:lnTo>
                      <a:pt x="38" y="81"/>
                    </a:lnTo>
                    <a:lnTo>
                      <a:pt x="38" y="79"/>
                    </a:lnTo>
                    <a:lnTo>
                      <a:pt x="38" y="77"/>
                    </a:lnTo>
                    <a:lnTo>
                      <a:pt x="40" y="77"/>
                    </a:lnTo>
                    <a:lnTo>
                      <a:pt x="42" y="75"/>
                    </a:lnTo>
                    <a:lnTo>
                      <a:pt x="43" y="74"/>
                    </a:lnTo>
                    <a:lnTo>
                      <a:pt x="47" y="72"/>
                    </a:lnTo>
                    <a:lnTo>
                      <a:pt x="49" y="68"/>
                    </a:lnTo>
                    <a:lnTo>
                      <a:pt x="50" y="68"/>
                    </a:lnTo>
                    <a:lnTo>
                      <a:pt x="52" y="68"/>
                    </a:lnTo>
                    <a:lnTo>
                      <a:pt x="54" y="67"/>
                    </a:lnTo>
                    <a:lnTo>
                      <a:pt x="56" y="65"/>
                    </a:lnTo>
                    <a:lnTo>
                      <a:pt x="63" y="60"/>
                    </a:lnTo>
                    <a:lnTo>
                      <a:pt x="64" y="58"/>
                    </a:lnTo>
                    <a:lnTo>
                      <a:pt x="68" y="56"/>
                    </a:lnTo>
                    <a:lnTo>
                      <a:pt x="71" y="54"/>
                    </a:lnTo>
                    <a:lnTo>
                      <a:pt x="73" y="54"/>
                    </a:lnTo>
                    <a:lnTo>
                      <a:pt x="78" y="53"/>
                    </a:lnTo>
                    <a:lnTo>
                      <a:pt x="80" y="53"/>
                    </a:lnTo>
                    <a:lnTo>
                      <a:pt x="84" y="51"/>
                    </a:lnTo>
                    <a:lnTo>
                      <a:pt x="89" y="49"/>
                    </a:lnTo>
                    <a:lnTo>
                      <a:pt x="91" y="47"/>
                    </a:lnTo>
                    <a:lnTo>
                      <a:pt x="94" y="44"/>
                    </a:lnTo>
                    <a:lnTo>
                      <a:pt x="96" y="42"/>
                    </a:lnTo>
                    <a:lnTo>
                      <a:pt x="98" y="39"/>
                    </a:lnTo>
                    <a:lnTo>
                      <a:pt x="101" y="35"/>
                    </a:lnTo>
                    <a:lnTo>
                      <a:pt x="103" y="35"/>
                    </a:lnTo>
                    <a:lnTo>
                      <a:pt x="106" y="35"/>
                    </a:lnTo>
                    <a:lnTo>
                      <a:pt x="108" y="34"/>
                    </a:lnTo>
                    <a:lnTo>
                      <a:pt x="110" y="32"/>
                    </a:lnTo>
                    <a:lnTo>
                      <a:pt x="111" y="30"/>
                    </a:lnTo>
                    <a:lnTo>
                      <a:pt x="115" y="25"/>
                    </a:lnTo>
                    <a:lnTo>
                      <a:pt x="115" y="23"/>
                    </a:lnTo>
                    <a:lnTo>
                      <a:pt x="118" y="21"/>
                    </a:lnTo>
                    <a:lnTo>
                      <a:pt x="117" y="20"/>
                    </a:lnTo>
                    <a:lnTo>
                      <a:pt x="117" y="18"/>
                    </a:lnTo>
                    <a:lnTo>
                      <a:pt x="117" y="16"/>
                    </a:lnTo>
                    <a:lnTo>
                      <a:pt x="117" y="14"/>
                    </a:lnTo>
                    <a:lnTo>
                      <a:pt x="118" y="13"/>
                    </a:lnTo>
                    <a:lnTo>
                      <a:pt x="120" y="11"/>
                    </a:lnTo>
                    <a:lnTo>
                      <a:pt x="120" y="9"/>
                    </a:lnTo>
                    <a:lnTo>
                      <a:pt x="120" y="6"/>
                    </a:lnTo>
                    <a:lnTo>
                      <a:pt x="120" y="2"/>
                    </a:lnTo>
                    <a:lnTo>
                      <a:pt x="122" y="0"/>
                    </a:lnTo>
                    <a:lnTo>
                      <a:pt x="124" y="0"/>
                    </a:lnTo>
                    <a:lnTo>
                      <a:pt x="125" y="0"/>
                    </a:lnTo>
                    <a:lnTo>
                      <a:pt x="129" y="2"/>
                    </a:lnTo>
                    <a:lnTo>
                      <a:pt x="131" y="2"/>
                    </a:lnTo>
                    <a:lnTo>
                      <a:pt x="132" y="2"/>
                    </a:lnTo>
                    <a:lnTo>
                      <a:pt x="132" y="0"/>
                    </a:lnTo>
                    <a:lnTo>
                      <a:pt x="136" y="0"/>
                    </a:lnTo>
                    <a:lnTo>
                      <a:pt x="141" y="4"/>
                    </a:lnTo>
                    <a:lnTo>
                      <a:pt x="143" y="6"/>
                    </a:lnTo>
                    <a:lnTo>
                      <a:pt x="145" y="6"/>
                    </a:lnTo>
                    <a:lnTo>
                      <a:pt x="146" y="4"/>
                    </a:lnTo>
                    <a:lnTo>
                      <a:pt x="155" y="4"/>
                    </a:lnTo>
                    <a:lnTo>
                      <a:pt x="157" y="4"/>
                    </a:lnTo>
                    <a:lnTo>
                      <a:pt x="159" y="2"/>
                    </a:lnTo>
                    <a:lnTo>
                      <a:pt x="162" y="2"/>
                    </a:lnTo>
                    <a:lnTo>
                      <a:pt x="166" y="2"/>
                    </a:lnTo>
                    <a:lnTo>
                      <a:pt x="169" y="2"/>
                    </a:lnTo>
                    <a:lnTo>
                      <a:pt x="173" y="0"/>
                    </a:lnTo>
                    <a:lnTo>
                      <a:pt x="176" y="0"/>
                    </a:lnTo>
                    <a:lnTo>
                      <a:pt x="178" y="0"/>
                    </a:lnTo>
                    <a:lnTo>
                      <a:pt x="183" y="2"/>
                    </a:lnTo>
                    <a:lnTo>
                      <a:pt x="183" y="0"/>
                    </a:lnTo>
                    <a:lnTo>
                      <a:pt x="187" y="2"/>
                    </a:lnTo>
                    <a:lnTo>
                      <a:pt x="188"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64" name="Freeform 75"/>
              <p:cNvSpPr>
                <a:spLocks/>
              </p:cNvSpPr>
              <p:nvPr/>
            </p:nvSpPr>
            <p:spPr bwMode="auto">
              <a:xfrm>
                <a:off x="4927601" y="3341688"/>
                <a:ext cx="1914525" cy="379413"/>
              </a:xfrm>
              <a:custGeom>
                <a:avLst/>
                <a:gdLst>
                  <a:gd name="T0" fmla="*/ 1190 w 1206"/>
                  <a:gd name="T1" fmla="*/ 60 h 239"/>
                  <a:gd name="T2" fmla="*/ 1203 w 1206"/>
                  <a:gd name="T3" fmla="*/ 30 h 239"/>
                  <a:gd name="T4" fmla="*/ 1178 w 1206"/>
                  <a:gd name="T5" fmla="*/ 4 h 239"/>
                  <a:gd name="T6" fmla="*/ 1147 w 1206"/>
                  <a:gd name="T7" fmla="*/ 4 h 239"/>
                  <a:gd name="T8" fmla="*/ 1105 w 1206"/>
                  <a:gd name="T9" fmla="*/ 5 h 239"/>
                  <a:gd name="T10" fmla="*/ 1084 w 1206"/>
                  <a:gd name="T11" fmla="*/ 18 h 239"/>
                  <a:gd name="T12" fmla="*/ 1044 w 1206"/>
                  <a:gd name="T13" fmla="*/ 30 h 239"/>
                  <a:gd name="T14" fmla="*/ 1018 w 1206"/>
                  <a:gd name="T15" fmla="*/ 44 h 239"/>
                  <a:gd name="T16" fmla="*/ 1009 w 1206"/>
                  <a:gd name="T17" fmla="*/ 54 h 239"/>
                  <a:gd name="T18" fmla="*/ 979 w 1206"/>
                  <a:gd name="T19" fmla="*/ 67 h 239"/>
                  <a:gd name="T20" fmla="*/ 964 w 1206"/>
                  <a:gd name="T21" fmla="*/ 65 h 239"/>
                  <a:gd name="T22" fmla="*/ 944 w 1206"/>
                  <a:gd name="T23" fmla="*/ 73 h 239"/>
                  <a:gd name="T24" fmla="*/ 941 w 1206"/>
                  <a:gd name="T25" fmla="*/ 65 h 239"/>
                  <a:gd name="T26" fmla="*/ 915 w 1206"/>
                  <a:gd name="T27" fmla="*/ 73 h 239"/>
                  <a:gd name="T28" fmla="*/ 887 w 1206"/>
                  <a:gd name="T29" fmla="*/ 75 h 239"/>
                  <a:gd name="T30" fmla="*/ 864 w 1206"/>
                  <a:gd name="T31" fmla="*/ 94 h 239"/>
                  <a:gd name="T32" fmla="*/ 875 w 1206"/>
                  <a:gd name="T33" fmla="*/ 110 h 239"/>
                  <a:gd name="T34" fmla="*/ 894 w 1206"/>
                  <a:gd name="T35" fmla="*/ 136 h 239"/>
                  <a:gd name="T36" fmla="*/ 882 w 1206"/>
                  <a:gd name="T37" fmla="*/ 157 h 239"/>
                  <a:gd name="T38" fmla="*/ 838 w 1206"/>
                  <a:gd name="T39" fmla="*/ 164 h 239"/>
                  <a:gd name="T40" fmla="*/ 817 w 1206"/>
                  <a:gd name="T41" fmla="*/ 169 h 239"/>
                  <a:gd name="T42" fmla="*/ 789 w 1206"/>
                  <a:gd name="T43" fmla="*/ 180 h 239"/>
                  <a:gd name="T44" fmla="*/ 761 w 1206"/>
                  <a:gd name="T45" fmla="*/ 182 h 239"/>
                  <a:gd name="T46" fmla="*/ 726 w 1206"/>
                  <a:gd name="T47" fmla="*/ 183 h 239"/>
                  <a:gd name="T48" fmla="*/ 700 w 1206"/>
                  <a:gd name="T49" fmla="*/ 180 h 239"/>
                  <a:gd name="T50" fmla="*/ 672 w 1206"/>
                  <a:gd name="T51" fmla="*/ 182 h 239"/>
                  <a:gd name="T52" fmla="*/ 642 w 1206"/>
                  <a:gd name="T53" fmla="*/ 183 h 239"/>
                  <a:gd name="T54" fmla="*/ 627 w 1206"/>
                  <a:gd name="T55" fmla="*/ 203 h 239"/>
                  <a:gd name="T56" fmla="*/ 590 w 1206"/>
                  <a:gd name="T57" fmla="*/ 208 h 239"/>
                  <a:gd name="T58" fmla="*/ 560 w 1206"/>
                  <a:gd name="T59" fmla="*/ 211 h 239"/>
                  <a:gd name="T60" fmla="*/ 545 w 1206"/>
                  <a:gd name="T61" fmla="*/ 203 h 239"/>
                  <a:gd name="T62" fmla="*/ 524 w 1206"/>
                  <a:gd name="T63" fmla="*/ 211 h 239"/>
                  <a:gd name="T64" fmla="*/ 508 w 1206"/>
                  <a:gd name="T65" fmla="*/ 210 h 239"/>
                  <a:gd name="T66" fmla="*/ 461 w 1206"/>
                  <a:gd name="T67" fmla="*/ 201 h 239"/>
                  <a:gd name="T68" fmla="*/ 471 w 1206"/>
                  <a:gd name="T69" fmla="*/ 229 h 239"/>
                  <a:gd name="T70" fmla="*/ 438 w 1206"/>
                  <a:gd name="T71" fmla="*/ 238 h 239"/>
                  <a:gd name="T72" fmla="*/ 429 w 1206"/>
                  <a:gd name="T73" fmla="*/ 229 h 239"/>
                  <a:gd name="T74" fmla="*/ 382 w 1206"/>
                  <a:gd name="T75" fmla="*/ 213 h 239"/>
                  <a:gd name="T76" fmla="*/ 365 w 1206"/>
                  <a:gd name="T77" fmla="*/ 220 h 239"/>
                  <a:gd name="T78" fmla="*/ 353 w 1206"/>
                  <a:gd name="T79" fmla="*/ 224 h 239"/>
                  <a:gd name="T80" fmla="*/ 349 w 1206"/>
                  <a:gd name="T81" fmla="*/ 197 h 239"/>
                  <a:gd name="T82" fmla="*/ 306 w 1206"/>
                  <a:gd name="T83" fmla="*/ 201 h 239"/>
                  <a:gd name="T84" fmla="*/ 286 w 1206"/>
                  <a:gd name="T85" fmla="*/ 190 h 239"/>
                  <a:gd name="T86" fmla="*/ 272 w 1206"/>
                  <a:gd name="T87" fmla="*/ 189 h 239"/>
                  <a:gd name="T88" fmla="*/ 246 w 1206"/>
                  <a:gd name="T89" fmla="*/ 169 h 239"/>
                  <a:gd name="T90" fmla="*/ 229 w 1206"/>
                  <a:gd name="T91" fmla="*/ 166 h 239"/>
                  <a:gd name="T92" fmla="*/ 189 w 1206"/>
                  <a:gd name="T93" fmla="*/ 180 h 239"/>
                  <a:gd name="T94" fmla="*/ 168 w 1206"/>
                  <a:gd name="T95" fmla="*/ 168 h 239"/>
                  <a:gd name="T96" fmla="*/ 180 w 1206"/>
                  <a:gd name="T97" fmla="*/ 138 h 239"/>
                  <a:gd name="T98" fmla="*/ 159 w 1206"/>
                  <a:gd name="T99" fmla="*/ 164 h 239"/>
                  <a:gd name="T100" fmla="*/ 141 w 1206"/>
                  <a:gd name="T101" fmla="*/ 145 h 239"/>
                  <a:gd name="T102" fmla="*/ 121 w 1206"/>
                  <a:gd name="T103" fmla="*/ 152 h 239"/>
                  <a:gd name="T104" fmla="*/ 107 w 1206"/>
                  <a:gd name="T105" fmla="*/ 169 h 239"/>
                  <a:gd name="T106" fmla="*/ 68 w 1206"/>
                  <a:gd name="T107" fmla="*/ 147 h 239"/>
                  <a:gd name="T108" fmla="*/ 16 w 1206"/>
                  <a:gd name="T109" fmla="*/ 136 h 239"/>
                  <a:gd name="T110" fmla="*/ 23 w 1206"/>
                  <a:gd name="T111" fmla="*/ 105 h 239"/>
                  <a:gd name="T112" fmla="*/ 80 w 1206"/>
                  <a:gd name="T113" fmla="*/ 103 h 239"/>
                  <a:gd name="T114" fmla="*/ 114 w 1206"/>
                  <a:gd name="T115" fmla="*/ 122 h 239"/>
                  <a:gd name="T116" fmla="*/ 115 w 1206"/>
                  <a:gd name="T117" fmla="*/ 138 h 239"/>
                  <a:gd name="T118" fmla="*/ 152 w 1206"/>
                  <a:gd name="T119" fmla="*/ 13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6" h="239">
                    <a:moveTo>
                      <a:pt x="1171" y="35"/>
                    </a:moveTo>
                    <a:lnTo>
                      <a:pt x="1173" y="35"/>
                    </a:lnTo>
                    <a:lnTo>
                      <a:pt x="1175" y="35"/>
                    </a:lnTo>
                    <a:lnTo>
                      <a:pt x="1175" y="37"/>
                    </a:lnTo>
                    <a:lnTo>
                      <a:pt x="1175" y="42"/>
                    </a:lnTo>
                    <a:lnTo>
                      <a:pt x="1175" y="44"/>
                    </a:lnTo>
                    <a:lnTo>
                      <a:pt x="1175" y="47"/>
                    </a:lnTo>
                    <a:lnTo>
                      <a:pt x="1175" y="49"/>
                    </a:lnTo>
                    <a:lnTo>
                      <a:pt x="1175" y="51"/>
                    </a:lnTo>
                    <a:lnTo>
                      <a:pt x="1177" y="53"/>
                    </a:lnTo>
                    <a:lnTo>
                      <a:pt x="1180" y="56"/>
                    </a:lnTo>
                    <a:lnTo>
                      <a:pt x="1182" y="56"/>
                    </a:lnTo>
                    <a:lnTo>
                      <a:pt x="1182" y="58"/>
                    </a:lnTo>
                    <a:lnTo>
                      <a:pt x="1182" y="56"/>
                    </a:lnTo>
                    <a:lnTo>
                      <a:pt x="1184" y="56"/>
                    </a:lnTo>
                    <a:lnTo>
                      <a:pt x="1189" y="58"/>
                    </a:lnTo>
                    <a:lnTo>
                      <a:pt x="1190" y="60"/>
                    </a:lnTo>
                    <a:lnTo>
                      <a:pt x="1194" y="58"/>
                    </a:lnTo>
                    <a:lnTo>
                      <a:pt x="1196" y="58"/>
                    </a:lnTo>
                    <a:lnTo>
                      <a:pt x="1197" y="60"/>
                    </a:lnTo>
                    <a:lnTo>
                      <a:pt x="1199" y="60"/>
                    </a:lnTo>
                    <a:lnTo>
                      <a:pt x="1199" y="61"/>
                    </a:lnTo>
                    <a:lnTo>
                      <a:pt x="1203" y="60"/>
                    </a:lnTo>
                    <a:lnTo>
                      <a:pt x="1204" y="56"/>
                    </a:lnTo>
                    <a:lnTo>
                      <a:pt x="1203" y="56"/>
                    </a:lnTo>
                    <a:lnTo>
                      <a:pt x="1203" y="53"/>
                    </a:lnTo>
                    <a:lnTo>
                      <a:pt x="1203" y="51"/>
                    </a:lnTo>
                    <a:lnTo>
                      <a:pt x="1203" y="47"/>
                    </a:lnTo>
                    <a:lnTo>
                      <a:pt x="1201" y="44"/>
                    </a:lnTo>
                    <a:lnTo>
                      <a:pt x="1199" y="40"/>
                    </a:lnTo>
                    <a:lnTo>
                      <a:pt x="1197" y="35"/>
                    </a:lnTo>
                    <a:lnTo>
                      <a:pt x="1196" y="33"/>
                    </a:lnTo>
                    <a:lnTo>
                      <a:pt x="1197" y="32"/>
                    </a:lnTo>
                    <a:lnTo>
                      <a:pt x="1203" y="30"/>
                    </a:lnTo>
                    <a:lnTo>
                      <a:pt x="1204" y="30"/>
                    </a:lnTo>
                    <a:lnTo>
                      <a:pt x="1204" y="28"/>
                    </a:lnTo>
                    <a:lnTo>
                      <a:pt x="1206" y="28"/>
                    </a:lnTo>
                    <a:lnTo>
                      <a:pt x="1203" y="23"/>
                    </a:lnTo>
                    <a:lnTo>
                      <a:pt x="1199" y="21"/>
                    </a:lnTo>
                    <a:lnTo>
                      <a:pt x="1196" y="19"/>
                    </a:lnTo>
                    <a:lnTo>
                      <a:pt x="1194" y="18"/>
                    </a:lnTo>
                    <a:lnTo>
                      <a:pt x="1192" y="18"/>
                    </a:lnTo>
                    <a:lnTo>
                      <a:pt x="1192" y="16"/>
                    </a:lnTo>
                    <a:lnTo>
                      <a:pt x="1190" y="16"/>
                    </a:lnTo>
                    <a:lnTo>
                      <a:pt x="1187" y="14"/>
                    </a:lnTo>
                    <a:lnTo>
                      <a:pt x="1185" y="14"/>
                    </a:lnTo>
                    <a:lnTo>
                      <a:pt x="1184" y="12"/>
                    </a:lnTo>
                    <a:lnTo>
                      <a:pt x="1182" y="11"/>
                    </a:lnTo>
                    <a:lnTo>
                      <a:pt x="1180" y="5"/>
                    </a:lnTo>
                    <a:lnTo>
                      <a:pt x="1178" y="5"/>
                    </a:lnTo>
                    <a:lnTo>
                      <a:pt x="1178" y="4"/>
                    </a:lnTo>
                    <a:lnTo>
                      <a:pt x="1178" y="2"/>
                    </a:lnTo>
                    <a:lnTo>
                      <a:pt x="1177" y="2"/>
                    </a:lnTo>
                    <a:lnTo>
                      <a:pt x="1175" y="4"/>
                    </a:lnTo>
                    <a:lnTo>
                      <a:pt x="1173" y="4"/>
                    </a:lnTo>
                    <a:lnTo>
                      <a:pt x="1171" y="4"/>
                    </a:lnTo>
                    <a:lnTo>
                      <a:pt x="1164" y="2"/>
                    </a:lnTo>
                    <a:lnTo>
                      <a:pt x="1163" y="2"/>
                    </a:lnTo>
                    <a:lnTo>
                      <a:pt x="1161" y="2"/>
                    </a:lnTo>
                    <a:lnTo>
                      <a:pt x="1159" y="2"/>
                    </a:lnTo>
                    <a:lnTo>
                      <a:pt x="1159" y="0"/>
                    </a:lnTo>
                    <a:lnTo>
                      <a:pt x="1157" y="0"/>
                    </a:lnTo>
                    <a:lnTo>
                      <a:pt x="1157" y="2"/>
                    </a:lnTo>
                    <a:lnTo>
                      <a:pt x="1156" y="2"/>
                    </a:lnTo>
                    <a:lnTo>
                      <a:pt x="1154" y="2"/>
                    </a:lnTo>
                    <a:lnTo>
                      <a:pt x="1152" y="2"/>
                    </a:lnTo>
                    <a:lnTo>
                      <a:pt x="1149" y="4"/>
                    </a:lnTo>
                    <a:lnTo>
                      <a:pt x="1147" y="4"/>
                    </a:lnTo>
                    <a:lnTo>
                      <a:pt x="1142" y="7"/>
                    </a:lnTo>
                    <a:lnTo>
                      <a:pt x="1140" y="9"/>
                    </a:lnTo>
                    <a:lnTo>
                      <a:pt x="1138" y="9"/>
                    </a:lnTo>
                    <a:lnTo>
                      <a:pt x="1136" y="9"/>
                    </a:lnTo>
                    <a:lnTo>
                      <a:pt x="1133" y="7"/>
                    </a:lnTo>
                    <a:lnTo>
                      <a:pt x="1131" y="7"/>
                    </a:lnTo>
                    <a:lnTo>
                      <a:pt x="1129" y="7"/>
                    </a:lnTo>
                    <a:lnTo>
                      <a:pt x="1128" y="7"/>
                    </a:lnTo>
                    <a:lnTo>
                      <a:pt x="1126" y="7"/>
                    </a:lnTo>
                    <a:lnTo>
                      <a:pt x="1122" y="5"/>
                    </a:lnTo>
                    <a:lnTo>
                      <a:pt x="1121" y="4"/>
                    </a:lnTo>
                    <a:lnTo>
                      <a:pt x="1115" y="4"/>
                    </a:lnTo>
                    <a:lnTo>
                      <a:pt x="1114" y="4"/>
                    </a:lnTo>
                    <a:lnTo>
                      <a:pt x="1110" y="4"/>
                    </a:lnTo>
                    <a:lnTo>
                      <a:pt x="1108" y="4"/>
                    </a:lnTo>
                    <a:lnTo>
                      <a:pt x="1108" y="5"/>
                    </a:lnTo>
                    <a:lnTo>
                      <a:pt x="1105" y="5"/>
                    </a:lnTo>
                    <a:lnTo>
                      <a:pt x="1103" y="5"/>
                    </a:lnTo>
                    <a:lnTo>
                      <a:pt x="1101" y="5"/>
                    </a:lnTo>
                    <a:lnTo>
                      <a:pt x="1100" y="7"/>
                    </a:lnTo>
                    <a:lnTo>
                      <a:pt x="1096" y="7"/>
                    </a:lnTo>
                    <a:lnTo>
                      <a:pt x="1094" y="9"/>
                    </a:lnTo>
                    <a:lnTo>
                      <a:pt x="1093" y="12"/>
                    </a:lnTo>
                    <a:lnTo>
                      <a:pt x="1093" y="16"/>
                    </a:lnTo>
                    <a:lnTo>
                      <a:pt x="1091" y="23"/>
                    </a:lnTo>
                    <a:lnTo>
                      <a:pt x="1091" y="25"/>
                    </a:lnTo>
                    <a:lnTo>
                      <a:pt x="1089" y="25"/>
                    </a:lnTo>
                    <a:lnTo>
                      <a:pt x="1089" y="23"/>
                    </a:lnTo>
                    <a:lnTo>
                      <a:pt x="1088" y="21"/>
                    </a:lnTo>
                    <a:lnTo>
                      <a:pt x="1088" y="19"/>
                    </a:lnTo>
                    <a:lnTo>
                      <a:pt x="1088" y="18"/>
                    </a:lnTo>
                    <a:lnTo>
                      <a:pt x="1086" y="16"/>
                    </a:lnTo>
                    <a:lnTo>
                      <a:pt x="1086" y="18"/>
                    </a:lnTo>
                    <a:lnTo>
                      <a:pt x="1084" y="18"/>
                    </a:lnTo>
                    <a:lnTo>
                      <a:pt x="1081" y="18"/>
                    </a:lnTo>
                    <a:lnTo>
                      <a:pt x="1082" y="16"/>
                    </a:lnTo>
                    <a:lnTo>
                      <a:pt x="1081" y="16"/>
                    </a:lnTo>
                    <a:lnTo>
                      <a:pt x="1079" y="16"/>
                    </a:lnTo>
                    <a:lnTo>
                      <a:pt x="1079" y="14"/>
                    </a:lnTo>
                    <a:lnTo>
                      <a:pt x="1072" y="14"/>
                    </a:lnTo>
                    <a:lnTo>
                      <a:pt x="1067" y="19"/>
                    </a:lnTo>
                    <a:lnTo>
                      <a:pt x="1061" y="25"/>
                    </a:lnTo>
                    <a:lnTo>
                      <a:pt x="1061" y="23"/>
                    </a:lnTo>
                    <a:lnTo>
                      <a:pt x="1060" y="23"/>
                    </a:lnTo>
                    <a:lnTo>
                      <a:pt x="1058" y="23"/>
                    </a:lnTo>
                    <a:lnTo>
                      <a:pt x="1053" y="23"/>
                    </a:lnTo>
                    <a:lnTo>
                      <a:pt x="1049" y="25"/>
                    </a:lnTo>
                    <a:lnTo>
                      <a:pt x="1047" y="26"/>
                    </a:lnTo>
                    <a:lnTo>
                      <a:pt x="1046" y="28"/>
                    </a:lnTo>
                    <a:lnTo>
                      <a:pt x="1044" y="28"/>
                    </a:lnTo>
                    <a:lnTo>
                      <a:pt x="1044" y="30"/>
                    </a:lnTo>
                    <a:lnTo>
                      <a:pt x="1044" y="32"/>
                    </a:lnTo>
                    <a:lnTo>
                      <a:pt x="1042" y="33"/>
                    </a:lnTo>
                    <a:lnTo>
                      <a:pt x="1044" y="39"/>
                    </a:lnTo>
                    <a:lnTo>
                      <a:pt x="1040" y="39"/>
                    </a:lnTo>
                    <a:lnTo>
                      <a:pt x="1039" y="39"/>
                    </a:lnTo>
                    <a:lnTo>
                      <a:pt x="1037" y="39"/>
                    </a:lnTo>
                    <a:lnTo>
                      <a:pt x="1035" y="39"/>
                    </a:lnTo>
                    <a:lnTo>
                      <a:pt x="1033" y="40"/>
                    </a:lnTo>
                    <a:lnTo>
                      <a:pt x="1032" y="40"/>
                    </a:lnTo>
                    <a:lnTo>
                      <a:pt x="1032" y="42"/>
                    </a:lnTo>
                    <a:lnTo>
                      <a:pt x="1030" y="42"/>
                    </a:lnTo>
                    <a:lnTo>
                      <a:pt x="1028" y="42"/>
                    </a:lnTo>
                    <a:lnTo>
                      <a:pt x="1026" y="42"/>
                    </a:lnTo>
                    <a:lnTo>
                      <a:pt x="1025" y="42"/>
                    </a:lnTo>
                    <a:lnTo>
                      <a:pt x="1021" y="42"/>
                    </a:lnTo>
                    <a:lnTo>
                      <a:pt x="1019" y="44"/>
                    </a:lnTo>
                    <a:lnTo>
                      <a:pt x="1018" y="44"/>
                    </a:lnTo>
                    <a:lnTo>
                      <a:pt x="1014" y="42"/>
                    </a:lnTo>
                    <a:lnTo>
                      <a:pt x="1014" y="40"/>
                    </a:lnTo>
                    <a:lnTo>
                      <a:pt x="1014" y="39"/>
                    </a:lnTo>
                    <a:lnTo>
                      <a:pt x="1012" y="39"/>
                    </a:lnTo>
                    <a:lnTo>
                      <a:pt x="1012" y="37"/>
                    </a:lnTo>
                    <a:lnTo>
                      <a:pt x="1009" y="37"/>
                    </a:lnTo>
                    <a:lnTo>
                      <a:pt x="1009" y="39"/>
                    </a:lnTo>
                    <a:lnTo>
                      <a:pt x="1007" y="39"/>
                    </a:lnTo>
                    <a:lnTo>
                      <a:pt x="1007" y="40"/>
                    </a:lnTo>
                    <a:lnTo>
                      <a:pt x="1007" y="44"/>
                    </a:lnTo>
                    <a:lnTo>
                      <a:pt x="1007" y="46"/>
                    </a:lnTo>
                    <a:lnTo>
                      <a:pt x="1009" y="46"/>
                    </a:lnTo>
                    <a:lnTo>
                      <a:pt x="1007" y="47"/>
                    </a:lnTo>
                    <a:lnTo>
                      <a:pt x="1007" y="49"/>
                    </a:lnTo>
                    <a:lnTo>
                      <a:pt x="1007" y="51"/>
                    </a:lnTo>
                    <a:lnTo>
                      <a:pt x="1007" y="53"/>
                    </a:lnTo>
                    <a:lnTo>
                      <a:pt x="1009" y="54"/>
                    </a:lnTo>
                    <a:lnTo>
                      <a:pt x="1009" y="58"/>
                    </a:lnTo>
                    <a:lnTo>
                      <a:pt x="1007" y="58"/>
                    </a:lnTo>
                    <a:lnTo>
                      <a:pt x="1005" y="61"/>
                    </a:lnTo>
                    <a:lnTo>
                      <a:pt x="1004" y="61"/>
                    </a:lnTo>
                    <a:lnTo>
                      <a:pt x="1002" y="61"/>
                    </a:lnTo>
                    <a:lnTo>
                      <a:pt x="1002" y="63"/>
                    </a:lnTo>
                    <a:lnTo>
                      <a:pt x="998" y="63"/>
                    </a:lnTo>
                    <a:lnTo>
                      <a:pt x="995" y="65"/>
                    </a:lnTo>
                    <a:lnTo>
                      <a:pt x="993" y="68"/>
                    </a:lnTo>
                    <a:lnTo>
                      <a:pt x="992" y="68"/>
                    </a:lnTo>
                    <a:lnTo>
                      <a:pt x="988" y="68"/>
                    </a:lnTo>
                    <a:lnTo>
                      <a:pt x="986" y="68"/>
                    </a:lnTo>
                    <a:lnTo>
                      <a:pt x="985" y="68"/>
                    </a:lnTo>
                    <a:lnTo>
                      <a:pt x="983" y="68"/>
                    </a:lnTo>
                    <a:lnTo>
                      <a:pt x="981" y="68"/>
                    </a:lnTo>
                    <a:lnTo>
                      <a:pt x="981" y="67"/>
                    </a:lnTo>
                    <a:lnTo>
                      <a:pt x="979" y="67"/>
                    </a:lnTo>
                    <a:lnTo>
                      <a:pt x="978" y="65"/>
                    </a:lnTo>
                    <a:lnTo>
                      <a:pt x="976" y="65"/>
                    </a:lnTo>
                    <a:lnTo>
                      <a:pt x="976" y="63"/>
                    </a:lnTo>
                    <a:lnTo>
                      <a:pt x="974" y="61"/>
                    </a:lnTo>
                    <a:lnTo>
                      <a:pt x="972" y="61"/>
                    </a:lnTo>
                    <a:lnTo>
                      <a:pt x="971" y="61"/>
                    </a:lnTo>
                    <a:lnTo>
                      <a:pt x="967" y="60"/>
                    </a:lnTo>
                    <a:lnTo>
                      <a:pt x="964" y="58"/>
                    </a:lnTo>
                    <a:lnTo>
                      <a:pt x="962" y="58"/>
                    </a:lnTo>
                    <a:lnTo>
                      <a:pt x="960" y="58"/>
                    </a:lnTo>
                    <a:lnTo>
                      <a:pt x="958" y="58"/>
                    </a:lnTo>
                    <a:lnTo>
                      <a:pt x="957" y="60"/>
                    </a:lnTo>
                    <a:lnTo>
                      <a:pt x="958" y="61"/>
                    </a:lnTo>
                    <a:lnTo>
                      <a:pt x="960" y="60"/>
                    </a:lnTo>
                    <a:lnTo>
                      <a:pt x="960" y="61"/>
                    </a:lnTo>
                    <a:lnTo>
                      <a:pt x="962" y="61"/>
                    </a:lnTo>
                    <a:lnTo>
                      <a:pt x="964" y="65"/>
                    </a:lnTo>
                    <a:lnTo>
                      <a:pt x="965" y="65"/>
                    </a:lnTo>
                    <a:lnTo>
                      <a:pt x="967" y="65"/>
                    </a:lnTo>
                    <a:lnTo>
                      <a:pt x="971" y="67"/>
                    </a:lnTo>
                    <a:lnTo>
                      <a:pt x="971" y="68"/>
                    </a:lnTo>
                    <a:lnTo>
                      <a:pt x="971" y="70"/>
                    </a:lnTo>
                    <a:lnTo>
                      <a:pt x="969" y="72"/>
                    </a:lnTo>
                    <a:lnTo>
                      <a:pt x="962" y="77"/>
                    </a:lnTo>
                    <a:lnTo>
                      <a:pt x="960" y="79"/>
                    </a:lnTo>
                    <a:lnTo>
                      <a:pt x="957" y="79"/>
                    </a:lnTo>
                    <a:lnTo>
                      <a:pt x="955" y="79"/>
                    </a:lnTo>
                    <a:lnTo>
                      <a:pt x="951" y="79"/>
                    </a:lnTo>
                    <a:lnTo>
                      <a:pt x="948" y="79"/>
                    </a:lnTo>
                    <a:lnTo>
                      <a:pt x="946" y="79"/>
                    </a:lnTo>
                    <a:lnTo>
                      <a:pt x="946" y="77"/>
                    </a:lnTo>
                    <a:lnTo>
                      <a:pt x="948" y="73"/>
                    </a:lnTo>
                    <a:lnTo>
                      <a:pt x="946" y="73"/>
                    </a:lnTo>
                    <a:lnTo>
                      <a:pt x="944" y="73"/>
                    </a:lnTo>
                    <a:lnTo>
                      <a:pt x="944" y="77"/>
                    </a:lnTo>
                    <a:lnTo>
                      <a:pt x="943" y="77"/>
                    </a:lnTo>
                    <a:lnTo>
                      <a:pt x="941" y="75"/>
                    </a:lnTo>
                    <a:lnTo>
                      <a:pt x="941" y="73"/>
                    </a:lnTo>
                    <a:lnTo>
                      <a:pt x="939" y="73"/>
                    </a:lnTo>
                    <a:lnTo>
                      <a:pt x="939" y="72"/>
                    </a:lnTo>
                    <a:lnTo>
                      <a:pt x="939" y="70"/>
                    </a:lnTo>
                    <a:lnTo>
                      <a:pt x="941" y="70"/>
                    </a:lnTo>
                    <a:lnTo>
                      <a:pt x="943" y="70"/>
                    </a:lnTo>
                    <a:lnTo>
                      <a:pt x="944" y="68"/>
                    </a:lnTo>
                    <a:lnTo>
                      <a:pt x="946" y="65"/>
                    </a:lnTo>
                    <a:lnTo>
                      <a:pt x="948" y="58"/>
                    </a:lnTo>
                    <a:lnTo>
                      <a:pt x="946" y="56"/>
                    </a:lnTo>
                    <a:lnTo>
                      <a:pt x="944" y="58"/>
                    </a:lnTo>
                    <a:lnTo>
                      <a:pt x="944" y="61"/>
                    </a:lnTo>
                    <a:lnTo>
                      <a:pt x="943" y="63"/>
                    </a:lnTo>
                    <a:lnTo>
                      <a:pt x="941" y="65"/>
                    </a:lnTo>
                    <a:lnTo>
                      <a:pt x="941" y="67"/>
                    </a:lnTo>
                    <a:lnTo>
                      <a:pt x="937" y="68"/>
                    </a:lnTo>
                    <a:lnTo>
                      <a:pt x="936" y="70"/>
                    </a:lnTo>
                    <a:lnTo>
                      <a:pt x="932" y="68"/>
                    </a:lnTo>
                    <a:lnTo>
                      <a:pt x="932" y="67"/>
                    </a:lnTo>
                    <a:lnTo>
                      <a:pt x="930" y="65"/>
                    </a:lnTo>
                    <a:lnTo>
                      <a:pt x="929" y="67"/>
                    </a:lnTo>
                    <a:lnTo>
                      <a:pt x="929" y="68"/>
                    </a:lnTo>
                    <a:lnTo>
                      <a:pt x="929" y="70"/>
                    </a:lnTo>
                    <a:lnTo>
                      <a:pt x="929" y="72"/>
                    </a:lnTo>
                    <a:lnTo>
                      <a:pt x="925" y="75"/>
                    </a:lnTo>
                    <a:lnTo>
                      <a:pt x="923" y="73"/>
                    </a:lnTo>
                    <a:lnTo>
                      <a:pt x="922" y="72"/>
                    </a:lnTo>
                    <a:lnTo>
                      <a:pt x="918" y="70"/>
                    </a:lnTo>
                    <a:lnTo>
                      <a:pt x="915" y="70"/>
                    </a:lnTo>
                    <a:lnTo>
                      <a:pt x="915" y="72"/>
                    </a:lnTo>
                    <a:lnTo>
                      <a:pt x="915" y="73"/>
                    </a:lnTo>
                    <a:lnTo>
                      <a:pt x="915" y="77"/>
                    </a:lnTo>
                    <a:lnTo>
                      <a:pt x="913" y="79"/>
                    </a:lnTo>
                    <a:lnTo>
                      <a:pt x="909" y="80"/>
                    </a:lnTo>
                    <a:lnTo>
                      <a:pt x="904" y="80"/>
                    </a:lnTo>
                    <a:lnTo>
                      <a:pt x="904" y="79"/>
                    </a:lnTo>
                    <a:lnTo>
                      <a:pt x="902" y="77"/>
                    </a:lnTo>
                    <a:lnTo>
                      <a:pt x="901" y="77"/>
                    </a:lnTo>
                    <a:lnTo>
                      <a:pt x="899" y="77"/>
                    </a:lnTo>
                    <a:lnTo>
                      <a:pt x="896" y="79"/>
                    </a:lnTo>
                    <a:lnTo>
                      <a:pt x="896" y="77"/>
                    </a:lnTo>
                    <a:lnTo>
                      <a:pt x="896" y="75"/>
                    </a:lnTo>
                    <a:lnTo>
                      <a:pt x="894" y="75"/>
                    </a:lnTo>
                    <a:lnTo>
                      <a:pt x="894" y="77"/>
                    </a:lnTo>
                    <a:lnTo>
                      <a:pt x="892" y="75"/>
                    </a:lnTo>
                    <a:lnTo>
                      <a:pt x="890" y="75"/>
                    </a:lnTo>
                    <a:lnTo>
                      <a:pt x="889" y="75"/>
                    </a:lnTo>
                    <a:lnTo>
                      <a:pt x="887" y="75"/>
                    </a:lnTo>
                    <a:lnTo>
                      <a:pt x="885" y="75"/>
                    </a:lnTo>
                    <a:lnTo>
                      <a:pt x="885" y="77"/>
                    </a:lnTo>
                    <a:lnTo>
                      <a:pt x="889" y="79"/>
                    </a:lnTo>
                    <a:lnTo>
                      <a:pt x="889" y="80"/>
                    </a:lnTo>
                    <a:lnTo>
                      <a:pt x="885" y="80"/>
                    </a:lnTo>
                    <a:lnTo>
                      <a:pt x="882" y="80"/>
                    </a:lnTo>
                    <a:lnTo>
                      <a:pt x="882" y="82"/>
                    </a:lnTo>
                    <a:lnTo>
                      <a:pt x="878" y="84"/>
                    </a:lnTo>
                    <a:lnTo>
                      <a:pt x="875" y="87"/>
                    </a:lnTo>
                    <a:lnTo>
                      <a:pt x="875" y="89"/>
                    </a:lnTo>
                    <a:lnTo>
                      <a:pt x="871" y="91"/>
                    </a:lnTo>
                    <a:lnTo>
                      <a:pt x="868" y="91"/>
                    </a:lnTo>
                    <a:lnTo>
                      <a:pt x="866" y="91"/>
                    </a:lnTo>
                    <a:lnTo>
                      <a:pt x="864" y="91"/>
                    </a:lnTo>
                    <a:lnTo>
                      <a:pt x="862" y="93"/>
                    </a:lnTo>
                    <a:lnTo>
                      <a:pt x="862" y="94"/>
                    </a:lnTo>
                    <a:lnTo>
                      <a:pt x="864" y="94"/>
                    </a:lnTo>
                    <a:lnTo>
                      <a:pt x="866" y="94"/>
                    </a:lnTo>
                    <a:lnTo>
                      <a:pt x="868" y="96"/>
                    </a:lnTo>
                    <a:lnTo>
                      <a:pt x="866" y="98"/>
                    </a:lnTo>
                    <a:lnTo>
                      <a:pt x="866" y="100"/>
                    </a:lnTo>
                    <a:lnTo>
                      <a:pt x="864" y="100"/>
                    </a:lnTo>
                    <a:lnTo>
                      <a:pt x="862" y="100"/>
                    </a:lnTo>
                    <a:lnTo>
                      <a:pt x="862" y="101"/>
                    </a:lnTo>
                    <a:lnTo>
                      <a:pt x="861" y="103"/>
                    </a:lnTo>
                    <a:lnTo>
                      <a:pt x="861" y="105"/>
                    </a:lnTo>
                    <a:lnTo>
                      <a:pt x="861" y="107"/>
                    </a:lnTo>
                    <a:lnTo>
                      <a:pt x="862" y="107"/>
                    </a:lnTo>
                    <a:lnTo>
                      <a:pt x="864" y="107"/>
                    </a:lnTo>
                    <a:lnTo>
                      <a:pt x="869" y="105"/>
                    </a:lnTo>
                    <a:lnTo>
                      <a:pt x="871" y="105"/>
                    </a:lnTo>
                    <a:lnTo>
                      <a:pt x="873" y="107"/>
                    </a:lnTo>
                    <a:lnTo>
                      <a:pt x="875" y="108"/>
                    </a:lnTo>
                    <a:lnTo>
                      <a:pt x="875" y="110"/>
                    </a:lnTo>
                    <a:lnTo>
                      <a:pt x="878" y="114"/>
                    </a:lnTo>
                    <a:lnTo>
                      <a:pt x="880" y="114"/>
                    </a:lnTo>
                    <a:lnTo>
                      <a:pt x="882" y="114"/>
                    </a:lnTo>
                    <a:lnTo>
                      <a:pt x="883" y="117"/>
                    </a:lnTo>
                    <a:lnTo>
                      <a:pt x="885" y="115"/>
                    </a:lnTo>
                    <a:lnTo>
                      <a:pt x="887" y="115"/>
                    </a:lnTo>
                    <a:lnTo>
                      <a:pt x="887" y="117"/>
                    </a:lnTo>
                    <a:lnTo>
                      <a:pt x="887" y="122"/>
                    </a:lnTo>
                    <a:lnTo>
                      <a:pt x="887" y="126"/>
                    </a:lnTo>
                    <a:lnTo>
                      <a:pt x="889" y="131"/>
                    </a:lnTo>
                    <a:lnTo>
                      <a:pt x="890" y="131"/>
                    </a:lnTo>
                    <a:lnTo>
                      <a:pt x="890" y="133"/>
                    </a:lnTo>
                    <a:lnTo>
                      <a:pt x="892" y="131"/>
                    </a:lnTo>
                    <a:lnTo>
                      <a:pt x="892" y="133"/>
                    </a:lnTo>
                    <a:lnTo>
                      <a:pt x="892" y="135"/>
                    </a:lnTo>
                    <a:lnTo>
                      <a:pt x="894" y="135"/>
                    </a:lnTo>
                    <a:lnTo>
                      <a:pt x="894" y="136"/>
                    </a:lnTo>
                    <a:lnTo>
                      <a:pt x="896" y="136"/>
                    </a:lnTo>
                    <a:lnTo>
                      <a:pt x="894" y="138"/>
                    </a:lnTo>
                    <a:lnTo>
                      <a:pt x="894" y="140"/>
                    </a:lnTo>
                    <a:lnTo>
                      <a:pt x="894" y="142"/>
                    </a:lnTo>
                    <a:lnTo>
                      <a:pt x="894" y="143"/>
                    </a:lnTo>
                    <a:lnTo>
                      <a:pt x="896" y="143"/>
                    </a:lnTo>
                    <a:lnTo>
                      <a:pt x="894" y="145"/>
                    </a:lnTo>
                    <a:lnTo>
                      <a:pt x="894" y="149"/>
                    </a:lnTo>
                    <a:lnTo>
                      <a:pt x="894" y="150"/>
                    </a:lnTo>
                    <a:lnTo>
                      <a:pt x="896" y="152"/>
                    </a:lnTo>
                    <a:lnTo>
                      <a:pt x="894" y="152"/>
                    </a:lnTo>
                    <a:lnTo>
                      <a:pt x="890" y="152"/>
                    </a:lnTo>
                    <a:lnTo>
                      <a:pt x="890" y="150"/>
                    </a:lnTo>
                    <a:lnTo>
                      <a:pt x="889" y="150"/>
                    </a:lnTo>
                    <a:lnTo>
                      <a:pt x="887" y="152"/>
                    </a:lnTo>
                    <a:lnTo>
                      <a:pt x="885" y="154"/>
                    </a:lnTo>
                    <a:lnTo>
                      <a:pt x="882" y="157"/>
                    </a:lnTo>
                    <a:lnTo>
                      <a:pt x="880" y="159"/>
                    </a:lnTo>
                    <a:lnTo>
                      <a:pt x="876" y="159"/>
                    </a:lnTo>
                    <a:lnTo>
                      <a:pt x="875" y="161"/>
                    </a:lnTo>
                    <a:lnTo>
                      <a:pt x="875" y="159"/>
                    </a:lnTo>
                    <a:lnTo>
                      <a:pt x="869" y="159"/>
                    </a:lnTo>
                    <a:lnTo>
                      <a:pt x="866" y="159"/>
                    </a:lnTo>
                    <a:lnTo>
                      <a:pt x="864" y="161"/>
                    </a:lnTo>
                    <a:lnTo>
                      <a:pt x="864" y="162"/>
                    </a:lnTo>
                    <a:lnTo>
                      <a:pt x="862" y="162"/>
                    </a:lnTo>
                    <a:lnTo>
                      <a:pt x="857" y="162"/>
                    </a:lnTo>
                    <a:lnTo>
                      <a:pt x="852" y="159"/>
                    </a:lnTo>
                    <a:lnTo>
                      <a:pt x="850" y="157"/>
                    </a:lnTo>
                    <a:lnTo>
                      <a:pt x="848" y="156"/>
                    </a:lnTo>
                    <a:lnTo>
                      <a:pt x="847" y="156"/>
                    </a:lnTo>
                    <a:lnTo>
                      <a:pt x="845" y="156"/>
                    </a:lnTo>
                    <a:lnTo>
                      <a:pt x="840" y="162"/>
                    </a:lnTo>
                    <a:lnTo>
                      <a:pt x="838" y="164"/>
                    </a:lnTo>
                    <a:lnTo>
                      <a:pt x="836" y="164"/>
                    </a:lnTo>
                    <a:lnTo>
                      <a:pt x="834" y="164"/>
                    </a:lnTo>
                    <a:lnTo>
                      <a:pt x="834" y="162"/>
                    </a:lnTo>
                    <a:lnTo>
                      <a:pt x="833" y="162"/>
                    </a:lnTo>
                    <a:lnTo>
                      <a:pt x="831" y="161"/>
                    </a:lnTo>
                    <a:lnTo>
                      <a:pt x="829" y="161"/>
                    </a:lnTo>
                    <a:lnTo>
                      <a:pt x="827" y="162"/>
                    </a:lnTo>
                    <a:lnTo>
                      <a:pt x="827" y="164"/>
                    </a:lnTo>
                    <a:lnTo>
                      <a:pt x="826" y="164"/>
                    </a:lnTo>
                    <a:lnTo>
                      <a:pt x="826" y="168"/>
                    </a:lnTo>
                    <a:lnTo>
                      <a:pt x="826" y="169"/>
                    </a:lnTo>
                    <a:lnTo>
                      <a:pt x="827" y="171"/>
                    </a:lnTo>
                    <a:lnTo>
                      <a:pt x="827" y="173"/>
                    </a:lnTo>
                    <a:lnTo>
                      <a:pt x="826" y="173"/>
                    </a:lnTo>
                    <a:lnTo>
                      <a:pt x="819" y="173"/>
                    </a:lnTo>
                    <a:lnTo>
                      <a:pt x="817" y="171"/>
                    </a:lnTo>
                    <a:lnTo>
                      <a:pt x="817" y="169"/>
                    </a:lnTo>
                    <a:lnTo>
                      <a:pt x="815" y="169"/>
                    </a:lnTo>
                    <a:lnTo>
                      <a:pt x="815" y="171"/>
                    </a:lnTo>
                    <a:lnTo>
                      <a:pt x="813" y="173"/>
                    </a:lnTo>
                    <a:lnTo>
                      <a:pt x="813" y="175"/>
                    </a:lnTo>
                    <a:lnTo>
                      <a:pt x="813" y="180"/>
                    </a:lnTo>
                    <a:lnTo>
                      <a:pt x="806" y="183"/>
                    </a:lnTo>
                    <a:lnTo>
                      <a:pt x="805" y="185"/>
                    </a:lnTo>
                    <a:lnTo>
                      <a:pt x="801" y="183"/>
                    </a:lnTo>
                    <a:lnTo>
                      <a:pt x="800" y="187"/>
                    </a:lnTo>
                    <a:lnTo>
                      <a:pt x="800" y="189"/>
                    </a:lnTo>
                    <a:lnTo>
                      <a:pt x="798" y="189"/>
                    </a:lnTo>
                    <a:lnTo>
                      <a:pt x="796" y="189"/>
                    </a:lnTo>
                    <a:lnTo>
                      <a:pt x="794" y="187"/>
                    </a:lnTo>
                    <a:lnTo>
                      <a:pt x="789" y="189"/>
                    </a:lnTo>
                    <a:lnTo>
                      <a:pt x="789" y="185"/>
                    </a:lnTo>
                    <a:lnTo>
                      <a:pt x="789" y="182"/>
                    </a:lnTo>
                    <a:lnTo>
                      <a:pt x="789" y="180"/>
                    </a:lnTo>
                    <a:lnTo>
                      <a:pt x="787" y="180"/>
                    </a:lnTo>
                    <a:lnTo>
                      <a:pt x="786" y="182"/>
                    </a:lnTo>
                    <a:lnTo>
                      <a:pt x="784" y="185"/>
                    </a:lnTo>
                    <a:lnTo>
                      <a:pt x="780" y="189"/>
                    </a:lnTo>
                    <a:lnTo>
                      <a:pt x="779" y="187"/>
                    </a:lnTo>
                    <a:lnTo>
                      <a:pt x="777" y="185"/>
                    </a:lnTo>
                    <a:lnTo>
                      <a:pt x="773" y="187"/>
                    </a:lnTo>
                    <a:lnTo>
                      <a:pt x="770" y="183"/>
                    </a:lnTo>
                    <a:lnTo>
                      <a:pt x="772" y="183"/>
                    </a:lnTo>
                    <a:lnTo>
                      <a:pt x="772" y="182"/>
                    </a:lnTo>
                    <a:lnTo>
                      <a:pt x="772" y="180"/>
                    </a:lnTo>
                    <a:lnTo>
                      <a:pt x="768" y="180"/>
                    </a:lnTo>
                    <a:lnTo>
                      <a:pt x="766" y="180"/>
                    </a:lnTo>
                    <a:lnTo>
                      <a:pt x="766" y="182"/>
                    </a:lnTo>
                    <a:lnTo>
                      <a:pt x="765" y="182"/>
                    </a:lnTo>
                    <a:lnTo>
                      <a:pt x="763" y="182"/>
                    </a:lnTo>
                    <a:lnTo>
                      <a:pt x="761" y="182"/>
                    </a:lnTo>
                    <a:lnTo>
                      <a:pt x="759" y="182"/>
                    </a:lnTo>
                    <a:lnTo>
                      <a:pt x="759" y="180"/>
                    </a:lnTo>
                    <a:lnTo>
                      <a:pt x="761" y="180"/>
                    </a:lnTo>
                    <a:lnTo>
                      <a:pt x="761" y="178"/>
                    </a:lnTo>
                    <a:lnTo>
                      <a:pt x="759" y="176"/>
                    </a:lnTo>
                    <a:lnTo>
                      <a:pt x="758" y="176"/>
                    </a:lnTo>
                    <a:lnTo>
                      <a:pt x="752" y="173"/>
                    </a:lnTo>
                    <a:lnTo>
                      <a:pt x="749" y="173"/>
                    </a:lnTo>
                    <a:lnTo>
                      <a:pt x="742" y="175"/>
                    </a:lnTo>
                    <a:lnTo>
                      <a:pt x="742" y="178"/>
                    </a:lnTo>
                    <a:lnTo>
                      <a:pt x="740" y="180"/>
                    </a:lnTo>
                    <a:lnTo>
                      <a:pt x="742" y="182"/>
                    </a:lnTo>
                    <a:lnTo>
                      <a:pt x="740" y="182"/>
                    </a:lnTo>
                    <a:lnTo>
                      <a:pt x="738" y="183"/>
                    </a:lnTo>
                    <a:lnTo>
                      <a:pt x="737" y="183"/>
                    </a:lnTo>
                    <a:lnTo>
                      <a:pt x="733" y="183"/>
                    </a:lnTo>
                    <a:lnTo>
                      <a:pt x="726" y="183"/>
                    </a:lnTo>
                    <a:lnTo>
                      <a:pt x="724" y="182"/>
                    </a:lnTo>
                    <a:lnTo>
                      <a:pt x="724" y="180"/>
                    </a:lnTo>
                    <a:lnTo>
                      <a:pt x="723" y="180"/>
                    </a:lnTo>
                    <a:lnTo>
                      <a:pt x="721" y="180"/>
                    </a:lnTo>
                    <a:lnTo>
                      <a:pt x="719" y="183"/>
                    </a:lnTo>
                    <a:lnTo>
                      <a:pt x="719" y="187"/>
                    </a:lnTo>
                    <a:lnTo>
                      <a:pt x="717" y="190"/>
                    </a:lnTo>
                    <a:lnTo>
                      <a:pt x="716" y="190"/>
                    </a:lnTo>
                    <a:lnTo>
                      <a:pt x="712" y="189"/>
                    </a:lnTo>
                    <a:lnTo>
                      <a:pt x="710" y="182"/>
                    </a:lnTo>
                    <a:lnTo>
                      <a:pt x="709" y="180"/>
                    </a:lnTo>
                    <a:lnTo>
                      <a:pt x="709" y="176"/>
                    </a:lnTo>
                    <a:lnTo>
                      <a:pt x="709" y="175"/>
                    </a:lnTo>
                    <a:lnTo>
                      <a:pt x="707" y="175"/>
                    </a:lnTo>
                    <a:lnTo>
                      <a:pt x="705" y="175"/>
                    </a:lnTo>
                    <a:lnTo>
                      <a:pt x="704" y="175"/>
                    </a:lnTo>
                    <a:lnTo>
                      <a:pt x="700" y="180"/>
                    </a:lnTo>
                    <a:lnTo>
                      <a:pt x="698" y="180"/>
                    </a:lnTo>
                    <a:lnTo>
                      <a:pt x="698" y="182"/>
                    </a:lnTo>
                    <a:lnTo>
                      <a:pt x="698" y="183"/>
                    </a:lnTo>
                    <a:lnTo>
                      <a:pt x="697" y="185"/>
                    </a:lnTo>
                    <a:lnTo>
                      <a:pt x="691" y="183"/>
                    </a:lnTo>
                    <a:lnTo>
                      <a:pt x="690" y="183"/>
                    </a:lnTo>
                    <a:lnTo>
                      <a:pt x="686" y="187"/>
                    </a:lnTo>
                    <a:lnTo>
                      <a:pt x="686" y="189"/>
                    </a:lnTo>
                    <a:lnTo>
                      <a:pt x="684" y="190"/>
                    </a:lnTo>
                    <a:lnTo>
                      <a:pt x="683" y="192"/>
                    </a:lnTo>
                    <a:lnTo>
                      <a:pt x="681" y="190"/>
                    </a:lnTo>
                    <a:lnTo>
                      <a:pt x="676" y="187"/>
                    </a:lnTo>
                    <a:lnTo>
                      <a:pt x="674" y="187"/>
                    </a:lnTo>
                    <a:lnTo>
                      <a:pt x="672" y="185"/>
                    </a:lnTo>
                    <a:lnTo>
                      <a:pt x="672" y="183"/>
                    </a:lnTo>
                    <a:lnTo>
                      <a:pt x="670" y="182"/>
                    </a:lnTo>
                    <a:lnTo>
                      <a:pt x="672" y="182"/>
                    </a:lnTo>
                    <a:lnTo>
                      <a:pt x="670" y="180"/>
                    </a:lnTo>
                    <a:lnTo>
                      <a:pt x="670" y="178"/>
                    </a:lnTo>
                    <a:lnTo>
                      <a:pt x="669" y="178"/>
                    </a:lnTo>
                    <a:lnTo>
                      <a:pt x="663" y="185"/>
                    </a:lnTo>
                    <a:lnTo>
                      <a:pt x="663" y="187"/>
                    </a:lnTo>
                    <a:lnTo>
                      <a:pt x="663" y="189"/>
                    </a:lnTo>
                    <a:lnTo>
                      <a:pt x="663" y="190"/>
                    </a:lnTo>
                    <a:lnTo>
                      <a:pt x="662" y="192"/>
                    </a:lnTo>
                    <a:lnTo>
                      <a:pt x="658" y="189"/>
                    </a:lnTo>
                    <a:lnTo>
                      <a:pt x="658" y="185"/>
                    </a:lnTo>
                    <a:lnTo>
                      <a:pt x="656" y="182"/>
                    </a:lnTo>
                    <a:lnTo>
                      <a:pt x="655" y="182"/>
                    </a:lnTo>
                    <a:lnTo>
                      <a:pt x="653" y="183"/>
                    </a:lnTo>
                    <a:lnTo>
                      <a:pt x="651" y="183"/>
                    </a:lnTo>
                    <a:lnTo>
                      <a:pt x="649" y="183"/>
                    </a:lnTo>
                    <a:lnTo>
                      <a:pt x="644" y="182"/>
                    </a:lnTo>
                    <a:lnTo>
                      <a:pt x="642" y="183"/>
                    </a:lnTo>
                    <a:lnTo>
                      <a:pt x="641" y="183"/>
                    </a:lnTo>
                    <a:lnTo>
                      <a:pt x="632" y="185"/>
                    </a:lnTo>
                    <a:lnTo>
                      <a:pt x="630" y="183"/>
                    </a:lnTo>
                    <a:lnTo>
                      <a:pt x="628" y="183"/>
                    </a:lnTo>
                    <a:lnTo>
                      <a:pt x="627" y="183"/>
                    </a:lnTo>
                    <a:lnTo>
                      <a:pt x="625" y="187"/>
                    </a:lnTo>
                    <a:lnTo>
                      <a:pt x="627" y="189"/>
                    </a:lnTo>
                    <a:lnTo>
                      <a:pt x="632" y="189"/>
                    </a:lnTo>
                    <a:lnTo>
                      <a:pt x="639" y="190"/>
                    </a:lnTo>
                    <a:lnTo>
                      <a:pt x="635" y="194"/>
                    </a:lnTo>
                    <a:lnTo>
                      <a:pt x="634" y="197"/>
                    </a:lnTo>
                    <a:lnTo>
                      <a:pt x="632" y="197"/>
                    </a:lnTo>
                    <a:lnTo>
                      <a:pt x="630" y="197"/>
                    </a:lnTo>
                    <a:lnTo>
                      <a:pt x="628" y="197"/>
                    </a:lnTo>
                    <a:lnTo>
                      <a:pt x="627" y="199"/>
                    </a:lnTo>
                    <a:lnTo>
                      <a:pt x="627" y="201"/>
                    </a:lnTo>
                    <a:lnTo>
                      <a:pt x="627" y="203"/>
                    </a:lnTo>
                    <a:lnTo>
                      <a:pt x="628" y="204"/>
                    </a:lnTo>
                    <a:lnTo>
                      <a:pt x="625" y="206"/>
                    </a:lnTo>
                    <a:lnTo>
                      <a:pt x="623" y="206"/>
                    </a:lnTo>
                    <a:lnTo>
                      <a:pt x="618" y="206"/>
                    </a:lnTo>
                    <a:lnTo>
                      <a:pt x="616" y="208"/>
                    </a:lnTo>
                    <a:lnTo>
                      <a:pt x="616" y="210"/>
                    </a:lnTo>
                    <a:lnTo>
                      <a:pt x="609" y="211"/>
                    </a:lnTo>
                    <a:lnTo>
                      <a:pt x="608" y="210"/>
                    </a:lnTo>
                    <a:lnTo>
                      <a:pt x="606" y="211"/>
                    </a:lnTo>
                    <a:lnTo>
                      <a:pt x="604" y="213"/>
                    </a:lnTo>
                    <a:lnTo>
                      <a:pt x="604" y="215"/>
                    </a:lnTo>
                    <a:lnTo>
                      <a:pt x="602" y="217"/>
                    </a:lnTo>
                    <a:lnTo>
                      <a:pt x="602" y="215"/>
                    </a:lnTo>
                    <a:lnTo>
                      <a:pt x="599" y="211"/>
                    </a:lnTo>
                    <a:lnTo>
                      <a:pt x="594" y="208"/>
                    </a:lnTo>
                    <a:lnTo>
                      <a:pt x="592" y="208"/>
                    </a:lnTo>
                    <a:lnTo>
                      <a:pt x="590" y="208"/>
                    </a:lnTo>
                    <a:lnTo>
                      <a:pt x="590" y="210"/>
                    </a:lnTo>
                    <a:lnTo>
                      <a:pt x="588" y="211"/>
                    </a:lnTo>
                    <a:lnTo>
                      <a:pt x="585" y="213"/>
                    </a:lnTo>
                    <a:lnTo>
                      <a:pt x="583" y="213"/>
                    </a:lnTo>
                    <a:lnTo>
                      <a:pt x="583" y="208"/>
                    </a:lnTo>
                    <a:lnTo>
                      <a:pt x="585" y="206"/>
                    </a:lnTo>
                    <a:lnTo>
                      <a:pt x="585" y="204"/>
                    </a:lnTo>
                    <a:lnTo>
                      <a:pt x="583" y="204"/>
                    </a:lnTo>
                    <a:lnTo>
                      <a:pt x="581" y="204"/>
                    </a:lnTo>
                    <a:lnTo>
                      <a:pt x="580" y="208"/>
                    </a:lnTo>
                    <a:lnTo>
                      <a:pt x="576" y="206"/>
                    </a:lnTo>
                    <a:lnTo>
                      <a:pt x="574" y="206"/>
                    </a:lnTo>
                    <a:lnTo>
                      <a:pt x="573" y="208"/>
                    </a:lnTo>
                    <a:lnTo>
                      <a:pt x="567" y="210"/>
                    </a:lnTo>
                    <a:lnTo>
                      <a:pt x="562" y="208"/>
                    </a:lnTo>
                    <a:lnTo>
                      <a:pt x="560" y="208"/>
                    </a:lnTo>
                    <a:lnTo>
                      <a:pt x="560" y="211"/>
                    </a:lnTo>
                    <a:lnTo>
                      <a:pt x="560" y="213"/>
                    </a:lnTo>
                    <a:lnTo>
                      <a:pt x="557" y="213"/>
                    </a:lnTo>
                    <a:lnTo>
                      <a:pt x="555" y="211"/>
                    </a:lnTo>
                    <a:lnTo>
                      <a:pt x="553" y="206"/>
                    </a:lnTo>
                    <a:lnTo>
                      <a:pt x="553" y="204"/>
                    </a:lnTo>
                    <a:lnTo>
                      <a:pt x="553" y="201"/>
                    </a:lnTo>
                    <a:lnTo>
                      <a:pt x="553" y="197"/>
                    </a:lnTo>
                    <a:lnTo>
                      <a:pt x="553" y="196"/>
                    </a:lnTo>
                    <a:lnTo>
                      <a:pt x="552" y="196"/>
                    </a:lnTo>
                    <a:lnTo>
                      <a:pt x="550" y="194"/>
                    </a:lnTo>
                    <a:lnTo>
                      <a:pt x="548" y="196"/>
                    </a:lnTo>
                    <a:lnTo>
                      <a:pt x="546" y="196"/>
                    </a:lnTo>
                    <a:lnTo>
                      <a:pt x="546" y="197"/>
                    </a:lnTo>
                    <a:lnTo>
                      <a:pt x="545" y="199"/>
                    </a:lnTo>
                    <a:lnTo>
                      <a:pt x="546" y="199"/>
                    </a:lnTo>
                    <a:lnTo>
                      <a:pt x="546" y="201"/>
                    </a:lnTo>
                    <a:lnTo>
                      <a:pt x="545" y="203"/>
                    </a:lnTo>
                    <a:lnTo>
                      <a:pt x="545" y="204"/>
                    </a:lnTo>
                    <a:lnTo>
                      <a:pt x="539" y="201"/>
                    </a:lnTo>
                    <a:lnTo>
                      <a:pt x="538" y="201"/>
                    </a:lnTo>
                    <a:lnTo>
                      <a:pt x="536" y="203"/>
                    </a:lnTo>
                    <a:lnTo>
                      <a:pt x="532" y="204"/>
                    </a:lnTo>
                    <a:lnTo>
                      <a:pt x="532" y="208"/>
                    </a:lnTo>
                    <a:lnTo>
                      <a:pt x="532" y="210"/>
                    </a:lnTo>
                    <a:lnTo>
                      <a:pt x="532" y="211"/>
                    </a:lnTo>
                    <a:lnTo>
                      <a:pt x="534" y="211"/>
                    </a:lnTo>
                    <a:lnTo>
                      <a:pt x="534" y="215"/>
                    </a:lnTo>
                    <a:lnTo>
                      <a:pt x="532" y="215"/>
                    </a:lnTo>
                    <a:lnTo>
                      <a:pt x="532" y="217"/>
                    </a:lnTo>
                    <a:lnTo>
                      <a:pt x="529" y="215"/>
                    </a:lnTo>
                    <a:lnTo>
                      <a:pt x="527" y="215"/>
                    </a:lnTo>
                    <a:lnTo>
                      <a:pt x="527" y="213"/>
                    </a:lnTo>
                    <a:lnTo>
                      <a:pt x="525" y="211"/>
                    </a:lnTo>
                    <a:lnTo>
                      <a:pt x="524" y="211"/>
                    </a:lnTo>
                    <a:lnTo>
                      <a:pt x="522" y="211"/>
                    </a:lnTo>
                    <a:lnTo>
                      <a:pt x="520" y="210"/>
                    </a:lnTo>
                    <a:lnTo>
                      <a:pt x="520" y="206"/>
                    </a:lnTo>
                    <a:lnTo>
                      <a:pt x="520" y="204"/>
                    </a:lnTo>
                    <a:lnTo>
                      <a:pt x="522" y="204"/>
                    </a:lnTo>
                    <a:lnTo>
                      <a:pt x="522" y="201"/>
                    </a:lnTo>
                    <a:lnTo>
                      <a:pt x="522" y="199"/>
                    </a:lnTo>
                    <a:lnTo>
                      <a:pt x="520" y="199"/>
                    </a:lnTo>
                    <a:lnTo>
                      <a:pt x="512" y="196"/>
                    </a:lnTo>
                    <a:lnTo>
                      <a:pt x="501" y="197"/>
                    </a:lnTo>
                    <a:lnTo>
                      <a:pt x="499" y="197"/>
                    </a:lnTo>
                    <a:lnTo>
                      <a:pt x="499" y="199"/>
                    </a:lnTo>
                    <a:lnTo>
                      <a:pt x="501" y="201"/>
                    </a:lnTo>
                    <a:lnTo>
                      <a:pt x="505" y="201"/>
                    </a:lnTo>
                    <a:lnTo>
                      <a:pt x="508" y="203"/>
                    </a:lnTo>
                    <a:lnTo>
                      <a:pt x="508" y="208"/>
                    </a:lnTo>
                    <a:lnTo>
                      <a:pt x="508" y="210"/>
                    </a:lnTo>
                    <a:lnTo>
                      <a:pt x="506" y="213"/>
                    </a:lnTo>
                    <a:lnTo>
                      <a:pt x="505" y="215"/>
                    </a:lnTo>
                    <a:lnTo>
                      <a:pt x="503" y="215"/>
                    </a:lnTo>
                    <a:lnTo>
                      <a:pt x="501" y="215"/>
                    </a:lnTo>
                    <a:lnTo>
                      <a:pt x="501" y="213"/>
                    </a:lnTo>
                    <a:lnTo>
                      <a:pt x="499" y="208"/>
                    </a:lnTo>
                    <a:lnTo>
                      <a:pt x="496" y="206"/>
                    </a:lnTo>
                    <a:lnTo>
                      <a:pt x="492" y="201"/>
                    </a:lnTo>
                    <a:lnTo>
                      <a:pt x="491" y="203"/>
                    </a:lnTo>
                    <a:lnTo>
                      <a:pt x="491" y="204"/>
                    </a:lnTo>
                    <a:lnTo>
                      <a:pt x="487" y="206"/>
                    </a:lnTo>
                    <a:lnTo>
                      <a:pt x="482" y="201"/>
                    </a:lnTo>
                    <a:lnTo>
                      <a:pt x="480" y="199"/>
                    </a:lnTo>
                    <a:lnTo>
                      <a:pt x="478" y="196"/>
                    </a:lnTo>
                    <a:lnTo>
                      <a:pt x="473" y="196"/>
                    </a:lnTo>
                    <a:lnTo>
                      <a:pt x="463" y="199"/>
                    </a:lnTo>
                    <a:lnTo>
                      <a:pt x="461" y="201"/>
                    </a:lnTo>
                    <a:lnTo>
                      <a:pt x="461" y="204"/>
                    </a:lnTo>
                    <a:lnTo>
                      <a:pt x="463" y="206"/>
                    </a:lnTo>
                    <a:lnTo>
                      <a:pt x="464" y="208"/>
                    </a:lnTo>
                    <a:lnTo>
                      <a:pt x="466" y="211"/>
                    </a:lnTo>
                    <a:lnTo>
                      <a:pt x="468" y="211"/>
                    </a:lnTo>
                    <a:lnTo>
                      <a:pt x="471" y="218"/>
                    </a:lnTo>
                    <a:lnTo>
                      <a:pt x="470" y="220"/>
                    </a:lnTo>
                    <a:lnTo>
                      <a:pt x="468" y="222"/>
                    </a:lnTo>
                    <a:lnTo>
                      <a:pt x="466" y="222"/>
                    </a:lnTo>
                    <a:lnTo>
                      <a:pt x="464" y="220"/>
                    </a:lnTo>
                    <a:lnTo>
                      <a:pt x="461" y="220"/>
                    </a:lnTo>
                    <a:lnTo>
                      <a:pt x="459" y="222"/>
                    </a:lnTo>
                    <a:lnTo>
                      <a:pt x="463" y="225"/>
                    </a:lnTo>
                    <a:lnTo>
                      <a:pt x="466" y="225"/>
                    </a:lnTo>
                    <a:lnTo>
                      <a:pt x="468" y="225"/>
                    </a:lnTo>
                    <a:lnTo>
                      <a:pt x="471" y="227"/>
                    </a:lnTo>
                    <a:lnTo>
                      <a:pt x="471" y="229"/>
                    </a:lnTo>
                    <a:lnTo>
                      <a:pt x="461" y="229"/>
                    </a:lnTo>
                    <a:lnTo>
                      <a:pt x="456" y="227"/>
                    </a:lnTo>
                    <a:lnTo>
                      <a:pt x="450" y="227"/>
                    </a:lnTo>
                    <a:lnTo>
                      <a:pt x="449" y="229"/>
                    </a:lnTo>
                    <a:lnTo>
                      <a:pt x="447" y="231"/>
                    </a:lnTo>
                    <a:lnTo>
                      <a:pt x="445" y="234"/>
                    </a:lnTo>
                    <a:lnTo>
                      <a:pt x="443" y="232"/>
                    </a:lnTo>
                    <a:lnTo>
                      <a:pt x="445" y="229"/>
                    </a:lnTo>
                    <a:lnTo>
                      <a:pt x="445" y="227"/>
                    </a:lnTo>
                    <a:lnTo>
                      <a:pt x="443" y="227"/>
                    </a:lnTo>
                    <a:lnTo>
                      <a:pt x="443" y="229"/>
                    </a:lnTo>
                    <a:lnTo>
                      <a:pt x="442" y="232"/>
                    </a:lnTo>
                    <a:lnTo>
                      <a:pt x="442" y="236"/>
                    </a:lnTo>
                    <a:lnTo>
                      <a:pt x="440" y="238"/>
                    </a:lnTo>
                    <a:lnTo>
                      <a:pt x="440" y="239"/>
                    </a:lnTo>
                    <a:lnTo>
                      <a:pt x="438" y="239"/>
                    </a:lnTo>
                    <a:lnTo>
                      <a:pt x="438" y="238"/>
                    </a:lnTo>
                    <a:lnTo>
                      <a:pt x="438" y="234"/>
                    </a:lnTo>
                    <a:lnTo>
                      <a:pt x="436" y="232"/>
                    </a:lnTo>
                    <a:lnTo>
                      <a:pt x="436" y="234"/>
                    </a:lnTo>
                    <a:lnTo>
                      <a:pt x="436" y="236"/>
                    </a:lnTo>
                    <a:lnTo>
                      <a:pt x="435" y="238"/>
                    </a:lnTo>
                    <a:lnTo>
                      <a:pt x="433" y="238"/>
                    </a:lnTo>
                    <a:lnTo>
                      <a:pt x="433" y="227"/>
                    </a:lnTo>
                    <a:lnTo>
                      <a:pt x="438" y="222"/>
                    </a:lnTo>
                    <a:lnTo>
                      <a:pt x="440" y="222"/>
                    </a:lnTo>
                    <a:lnTo>
                      <a:pt x="440" y="220"/>
                    </a:lnTo>
                    <a:lnTo>
                      <a:pt x="438" y="218"/>
                    </a:lnTo>
                    <a:lnTo>
                      <a:pt x="436" y="220"/>
                    </a:lnTo>
                    <a:lnTo>
                      <a:pt x="435" y="220"/>
                    </a:lnTo>
                    <a:lnTo>
                      <a:pt x="433" y="222"/>
                    </a:lnTo>
                    <a:lnTo>
                      <a:pt x="429" y="225"/>
                    </a:lnTo>
                    <a:lnTo>
                      <a:pt x="429" y="227"/>
                    </a:lnTo>
                    <a:lnTo>
                      <a:pt x="429" y="229"/>
                    </a:lnTo>
                    <a:lnTo>
                      <a:pt x="428" y="231"/>
                    </a:lnTo>
                    <a:lnTo>
                      <a:pt x="428" y="232"/>
                    </a:lnTo>
                    <a:lnTo>
                      <a:pt x="424" y="234"/>
                    </a:lnTo>
                    <a:lnTo>
                      <a:pt x="422" y="234"/>
                    </a:lnTo>
                    <a:lnTo>
                      <a:pt x="419" y="231"/>
                    </a:lnTo>
                    <a:lnTo>
                      <a:pt x="419" y="229"/>
                    </a:lnTo>
                    <a:lnTo>
                      <a:pt x="422" y="227"/>
                    </a:lnTo>
                    <a:lnTo>
                      <a:pt x="424" y="227"/>
                    </a:lnTo>
                    <a:lnTo>
                      <a:pt x="422" y="225"/>
                    </a:lnTo>
                    <a:lnTo>
                      <a:pt x="417" y="222"/>
                    </a:lnTo>
                    <a:lnTo>
                      <a:pt x="412" y="225"/>
                    </a:lnTo>
                    <a:lnTo>
                      <a:pt x="410" y="225"/>
                    </a:lnTo>
                    <a:lnTo>
                      <a:pt x="405" y="224"/>
                    </a:lnTo>
                    <a:lnTo>
                      <a:pt x="396" y="220"/>
                    </a:lnTo>
                    <a:lnTo>
                      <a:pt x="389" y="217"/>
                    </a:lnTo>
                    <a:lnTo>
                      <a:pt x="384" y="215"/>
                    </a:lnTo>
                    <a:lnTo>
                      <a:pt x="382" y="213"/>
                    </a:lnTo>
                    <a:lnTo>
                      <a:pt x="381" y="215"/>
                    </a:lnTo>
                    <a:lnTo>
                      <a:pt x="379" y="215"/>
                    </a:lnTo>
                    <a:lnTo>
                      <a:pt x="377" y="217"/>
                    </a:lnTo>
                    <a:lnTo>
                      <a:pt x="375" y="218"/>
                    </a:lnTo>
                    <a:lnTo>
                      <a:pt x="375" y="220"/>
                    </a:lnTo>
                    <a:lnTo>
                      <a:pt x="374" y="220"/>
                    </a:lnTo>
                    <a:lnTo>
                      <a:pt x="374" y="218"/>
                    </a:lnTo>
                    <a:lnTo>
                      <a:pt x="374" y="213"/>
                    </a:lnTo>
                    <a:lnTo>
                      <a:pt x="375" y="213"/>
                    </a:lnTo>
                    <a:lnTo>
                      <a:pt x="375" y="211"/>
                    </a:lnTo>
                    <a:lnTo>
                      <a:pt x="381" y="208"/>
                    </a:lnTo>
                    <a:lnTo>
                      <a:pt x="379" y="206"/>
                    </a:lnTo>
                    <a:lnTo>
                      <a:pt x="375" y="206"/>
                    </a:lnTo>
                    <a:lnTo>
                      <a:pt x="375" y="210"/>
                    </a:lnTo>
                    <a:lnTo>
                      <a:pt x="368" y="218"/>
                    </a:lnTo>
                    <a:lnTo>
                      <a:pt x="367" y="220"/>
                    </a:lnTo>
                    <a:lnTo>
                      <a:pt x="365" y="220"/>
                    </a:lnTo>
                    <a:lnTo>
                      <a:pt x="363" y="220"/>
                    </a:lnTo>
                    <a:lnTo>
                      <a:pt x="361" y="222"/>
                    </a:lnTo>
                    <a:lnTo>
                      <a:pt x="360" y="224"/>
                    </a:lnTo>
                    <a:lnTo>
                      <a:pt x="360" y="227"/>
                    </a:lnTo>
                    <a:lnTo>
                      <a:pt x="356" y="229"/>
                    </a:lnTo>
                    <a:lnTo>
                      <a:pt x="354" y="229"/>
                    </a:lnTo>
                    <a:lnTo>
                      <a:pt x="349" y="231"/>
                    </a:lnTo>
                    <a:lnTo>
                      <a:pt x="344" y="229"/>
                    </a:lnTo>
                    <a:lnTo>
                      <a:pt x="342" y="227"/>
                    </a:lnTo>
                    <a:lnTo>
                      <a:pt x="344" y="225"/>
                    </a:lnTo>
                    <a:lnTo>
                      <a:pt x="344" y="224"/>
                    </a:lnTo>
                    <a:lnTo>
                      <a:pt x="346" y="224"/>
                    </a:lnTo>
                    <a:lnTo>
                      <a:pt x="347" y="225"/>
                    </a:lnTo>
                    <a:lnTo>
                      <a:pt x="349" y="227"/>
                    </a:lnTo>
                    <a:lnTo>
                      <a:pt x="351" y="227"/>
                    </a:lnTo>
                    <a:lnTo>
                      <a:pt x="353" y="225"/>
                    </a:lnTo>
                    <a:lnTo>
                      <a:pt x="353" y="224"/>
                    </a:lnTo>
                    <a:lnTo>
                      <a:pt x="351" y="222"/>
                    </a:lnTo>
                    <a:lnTo>
                      <a:pt x="353" y="220"/>
                    </a:lnTo>
                    <a:lnTo>
                      <a:pt x="356" y="215"/>
                    </a:lnTo>
                    <a:lnTo>
                      <a:pt x="358" y="213"/>
                    </a:lnTo>
                    <a:lnTo>
                      <a:pt x="365" y="210"/>
                    </a:lnTo>
                    <a:lnTo>
                      <a:pt x="365" y="211"/>
                    </a:lnTo>
                    <a:lnTo>
                      <a:pt x="367" y="210"/>
                    </a:lnTo>
                    <a:lnTo>
                      <a:pt x="365" y="206"/>
                    </a:lnTo>
                    <a:lnTo>
                      <a:pt x="363" y="203"/>
                    </a:lnTo>
                    <a:lnTo>
                      <a:pt x="360" y="197"/>
                    </a:lnTo>
                    <a:lnTo>
                      <a:pt x="358" y="197"/>
                    </a:lnTo>
                    <a:lnTo>
                      <a:pt x="356" y="197"/>
                    </a:lnTo>
                    <a:lnTo>
                      <a:pt x="354" y="199"/>
                    </a:lnTo>
                    <a:lnTo>
                      <a:pt x="353" y="201"/>
                    </a:lnTo>
                    <a:lnTo>
                      <a:pt x="351" y="203"/>
                    </a:lnTo>
                    <a:lnTo>
                      <a:pt x="349" y="201"/>
                    </a:lnTo>
                    <a:lnTo>
                      <a:pt x="349" y="197"/>
                    </a:lnTo>
                    <a:lnTo>
                      <a:pt x="346" y="196"/>
                    </a:lnTo>
                    <a:lnTo>
                      <a:pt x="344" y="196"/>
                    </a:lnTo>
                    <a:lnTo>
                      <a:pt x="340" y="196"/>
                    </a:lnTo>
                    <a:lnTo>
                      <a:pt x="340" y="197"/>
                    </a:lnTo>
                    <a:lnTo>
                      <a:pt x="337" y="201"/>
                    </a:lnTo>
                    <a:lnTo>
                      <a:pt x="330" y="201"/>
                    </a:lnTo>
                    <a:lnTo>
                      <a:pt x="326" y="201"/>
                    </a:lnTo>
                    <a:lnTo>
                      <a:pt x="320" y="199"/>
                    </a:lnTo>
                    <a:lnTo>
                      <a:pt x="318" y="197"/>
                    </a:lnTo>
                    <a:lnTo>
                      <a:pt x="316" y="196"/>
                    </a:lnTo>
                    <a:lnTo>
                      <a:pt x="316" y="192"/>
                    </a:lnTo>
                    <a:lnTo>
                      <a:pt x="314" y="192"/>
                    </a:lnTo>
                    <a:lnTo>
                      <a:pt x="313" y="192"/>
                    </a:lnTo>
                    <a:lnTo>
                      <a:pt x="313" y="194"/>
                    </a:lnTo>
                    <a:lnTo>
                      <a:pt x="311" y="199"/>
                    </a:lnTo>
                    <a:lnTo>
                      <a:pt x="307" y="199"/>
                    </a:lnTo>
                    <a:lnTo>
                      <a:pt x="306" y="201"/>
                    </a:lnTo>
                    <a:lnTo>
                      <a:pt x="302" y="203"/>
                    </a:lnTo>
                    <a:lnTo>
                      <a:pt x="302" y="204"/>
                    </a:lnTo>
                    <a:lnTo>
                      <a:pt x="300" y="204"/>
                    </a:lnTo>
                    <a:lnTo>
                      <a:pt x="299" y="206"/>
                    </a:lnTo>
                    <a:lnTo>
                      <a:pt x="297" y="206"/>
                    </a:lnTo>
                    <a:lnTo>
                      <a:pt x="295" y="204"/>
                    </a:lnTo>
                    <a:lnTo>
                      <a:pt x="297" y="201"/>
                    </a:lnTo>
                    <a:lnTo>
                      <a:pt x="297" y="199"/>
                    </a:lnTo>
                    <a:lnTo>
                      <a:pt x="299" y="194"/>
                    </a:lnTo>
                    <a:lnTo>
                      <a:pt x="299" y="192"/>
                    </a:lnTo>
                    <a:lnTo>
                      <a:pt x="295" y="192"/>
                    </a:lnTo>
                    <a:lnTo>
                      <a:pt x="293" y="192"/>
                    </a:lnTo>
                    <a:lnTo>
                      <a:pt x="292" y="190"/>
                    </a:lnTo>
                    <a:lnTo>
                      <a:pt x="292" y="189"/>
                    </a:lnTo>
                    <a:lnTo>
                      <a:pt x="290" y="189"/>
                    </a:lnTo>
                    <a:lnTo>
                      <a:pt x="288" y="189"/>
                    </a:lnTo>
                    <a:lnTo>
                      <a:pt x="286" y="190"/>
                    </a:lnTo>
                    <a:lnTo>
                      <a:pt x="288" y="192"/>
                    </a:lnTo>
                    <a:lnTo>
                      <a:pt x="292" y="196"/>
                    </a:lnTo>
                    <a:lnTo>
                      <a:pt x="292" y="197"/>
                    </a:lnTo>
                    <a:lnTo>
                      <a:pt x="290" y="199"/>
                    </a:lnTo>
                    <a:lnTo>
                      <a:pt x="288" y="199"/>
                    </a:lnTo>
                    <a:lnTo>
                      <a:pt x="286" y="201"/>
                    </a:lnTo>
                    <a:lnTo>
                      <a:pt x="281" y="197"/>
                    </a:lnTo>
                    <a:lnTo>
                      <a:pt x="279" y="196"/>
                    </a:lnTo>
                    <a:lnTo>
                      <a:pt x="279" y="192"/>
                    </a:lnTo>
                    <a:lnTo>
                      <a:pt x="281" y="190"/>
                    </a:lnTo>
                    <a:lnTo>
                      <a:pt x="283" y="190"/>
                    </a:lnTo>
                    <a:lnTo>
                      <a:pt x="283" y="189"/>
                    </a:lnTo>
                    <a:lnTo>
                      <a:pt x="283" y="187"/>
                    </a:lnTo>
                    <a:lnTo>
                      <a:pt x="279" y="185"/>
                    </a:lnTo>
                    <a:lnTo>
                      <a:pt x="278" y="185"/>
                    </a:lnTo>
                    <a:lnTo>
                      <a:pt x="272" y="187"/>
                    </a:lnTo>
                    <a:lnTo>
                      <a:pt x="272" y="189"/>
                    </a:lnTo>
                    <a:lnTo>
                      <a:pt x="271" y="189"/>
                    </a:lnTo>
                    <a:lnTo>
                      <a:pt x="269" y="189"/>
                    </a:lnTo>
                    <a:lnTo>
                      <a:pt x="267" y="189"/>
                    </a:lnTo>
                    <a:lnTo>
                      <a:pt x="251" y="187"/>
                    </a:lnTo>
                    <a:lnTo>
                      <a:pt x="248" y="185"/>
                    </a:lnTo>
                    <a:lnTo>
                      <a:pt x="246" y="183"/>
                    </a:lnTo>
                    <a:lnTo>
                      <a:pt x="248" y="183"/>
                    </a:lnTo>
                    <a:lnTo>
                      <a:pt x="250" y="182"/>
                    </a:lnTo>
                    <a:lnTo>
                      <a:pt x="248" y="180"/>
                    </a:lnTo>
                    <a:lnTo>
                      <a:pt x="246" y="180"/>
                    </a:lnTo>
                    <a:lnTo>
                      <a:pt x="241" y="178"/>
                    </a:lnTo>
                    <a:lnTo>
                      <a:pt x="239" y="176"/>
                    </a:lnTo>
                    <a:lnTo>
                      <a:pt x="237" y="176"/>
                    </a:lnTo>
                    <a:lnTo>
                      <a:pt x="239" y="173"/>
                    </a:lnTo>
                    <a:lnTo>
                      <a:pt x="241" y="173"/>
                    </a:lnTo>
                    <a:lnTo>
                      <a:pt x="243" y="171"/>
                    </a:lnTo>
                    <a:lnTo>
                      <a:pt x="246" y="169"/>
                    </a:lnTo>
                    <a:lnTo>
                      <a:pt x="248" y="166"/>
                    </a:lnTo>
                    <a:lnTo>
                      <a:pt x="250" y="166"/>
                    </a:lnTo>
                    <a:lnTo>
                      <a:pt x="250" y="164"/>
                    </a:lnTo>
                    <a:lnTo>
                      <a:pt x="260" y="162"/>
                    </a:lnTo>
                    <a:lnTo>
                      <a:pt x="262" y="161"/>
                    </a:lnTo>
                    <a:lnTo>
                      <a:pt x="264" y="159"/>
                    </a:lnTo>
                    <a:lnTo>
                      <a:pt x="265" y="157"/>
                    </a:lnTo>
                    <a:lnTo>
                      <a:pt x="264" y="156"/>
                    </a:lnTo>
                    <a:lnTo>
                      <a:pt x="264" y="154"/>
                    </a:lnTo>
                    <a:lnTo>
                      <a:pt x="260" y="152"/>
                    </a:lnTo>
                    <a:lnTo>
                      <a:pt x="258" y="150"/>
                    </a:lnTo>
                    <a:lnTo>
                      <a:pt x="253" y="149"/>
                    </a:lnTo>
                    <a:lnTo>
                      <a:pt x="251" y="149"/>
                    </a:lnTo>
                    <a:lnTo>
                      <a:pt x="241" y="154"/>
                    </a:lnTo>
                    <a:lnTo>
                      <a:pt x="234" y="162"/>
                    </a:lnTo>
                    <a:lnTo>
                      <a:pt x="232" y="164"/>
                    </a:lnTo>
                    <a:lnTo>
                      <a:pt x="229" y="166"/>
                    </a:lnTo>
                    <a:lnTo>
                      <a:pt x="217" y="169"/>
                    </a:lnTo>
                    <a:lnTo>
                      <a:pt x="215" y="169"/>
                    </a:lnTo>
                    <a:lnTo>
                      <a:pt x="213" y="169"/>
                    </a:lnTo>
                    <a:lnTo>
                      <a:pt x="211" y="171"/>
                    </a:lnTo>
                    <a:lnTo>
                      <a:pt x="210" y="171"/>
                    </a:lnTo>
                    <a:lnTo>
                      <a:pt x="210" y="173"/>
                    </a:lnTo>
                    <a:lnTo>
                      <a:pt x="206" y="175"/>
                    </a:lnTo>
                    <a:lnTo>
                      <a:pt x="206" y="173"/>
                    </a:lnTo>
                    <a:lnTo>
                      <a:pt x="206" y="169"/>
                    </a:lnTo>
                    <a:lnTo>
                      <a:pt x="204" y="168"/>
                    </a:lnTo>
                    <a:lnTo>
                      <a:pt x="203" y="166"/>
                    </a:lnTo>
                    <a:lnTo>
                      <a:pt x="201" y="166"/>
                    </a:lnTo>
                    <a:lnTo>
                      <a:pt x="199" y="173"/>
                    </a:lnTo>
                    <a:lnTo>
                      <a:pt x="199" y="176"/>
                    </a:lnTo>
                    <a:lnTo>
                      <a:pt x="197" y="180"/>
                    </a:lnTo>
                    <a:lnTo>
                      <a:pt x="196" y="180"/>
                    </a:lnTo>
                    <a:lnTo>
                      <a:pt x="189" y="180"/>
                    </a:lnTo>
                    <a:lnTo>
                      <a:pt x="189" y="175"/>
                    </a:lnTo>
                    <a:lnTo>
                      <a:pt x="189" y="173"/>
                    </a:lnTo>
                    <a:lnTo>
                      <a:pt x="190" y="171"/>
                    </a:lnTo>
                    <a:lnTo>
                      <a:pt x="192" y="169"/>
                    </a:lnTo>
                    <a:lnTo>
                      <a:pt x="190" y="169"/>
                    </a:lnTo>
                    <a:lnTo>
                      <a:pt x="189" y="168"/>
                    </a:lnTo>
                    <a:lnTo>
                      <a:pt x="185" y="169"/>
                    </a:lnTo>
                    <a:lnTo>
                      <a:pt x="183" y="169"/>
                    </a:lnTo>
                    <a:lnTo>
                      <a:pt x="182" y="173"/>
                    </a:lnTo>
                    <a:lnTo>
                      <a:pt x="182" y="175"/>
                    </a:lnTo>
                    <a:lnTo>
                      <a:pt x="182" y="176"/>
                    </a:lnTo>
                    <a:lnTo>
                      <a:pt x="178" y="176"/>
                    </a:lnTo>
                    <a:lnTo>
                      <a:pt x="175" y="176"/>
                    </a:lnTo>
                    <a:lnTo>
                      <a:pt x="175" y="175"/>
                    </a:lnTo>
                    <a:lnTo>
                      <a:pt x="175" y="173"/>
                    </a:lnTo>
                    <a:lnTo>
                      <a:pt x="171" y="169"/>
                    </a:lnTo>
                    <a:lnTo>
                      <a:pt x="168" y="168"/>
                    </a:lnTo>
                    <a:lnTo>
                      <a:pt x="166" y="164"/>
                    </a:lnTo>
                    <a:lnTo>
                      <a:pt x="168" y="162"/>
                    </a:lnTo>
                    <a:lnTo>
                      <a:pt x="168" y="159"/>
                    </a:lnTo>
                    <a:lnTo>
                      <a:pt x="168" y="157"/>
                    </a:lnTo>
                    <a:lnTo>
                      <a:pt x="169" y="157"/>
                    </a:lnTo>
                    <a:lnTo>
                      <a:pt x="173" y="159"/>
                    </a:lnTo>
                    <a:lnTo>
                      <a:pt x="173" y="161"/>
                    </a:lnTo>
                    <a:lnTo>
                      <a:pt x="173" y="162"/>
                    </a:lnTo>
                    <a:lnTo>
                      <a:pt x="175" y="162"/>
                    </a:lnTo>
                    <a:lnTo>
                      <a:pt x="175" y="161"/>
                    </a:lnTo>
                    <a:lnTo>
                      <a:pt x="176" y="157"/>
                    </a:lnTo>
                    <a:lnTo>
                      <a:pt x="175" y="154"/>
                    </a:lnTo>
                    <a:lnTo>
                      <a:pt x="176" y="152"/>
                    </a:lnTo>
                    <a:lnTo>
                      <a:pt x="176" y="150"/>
                    </a:lnTo>
                    <a:lnTo>
                      <a:pt x="178" y="149"/>
                    </a:lnTo>
                    <a:lnTo>
                      <a:pt x="180" y="145"/>
                    </a:lnTo>
                    <a:lnTo>
                      <a:pt x="180" y="138"/>
                    </a:lnTo>
                    <a:lnTo>
                      <a:pt x="178" y="135"/>
                    </a:lnTo>
                    <a:lnTo>
                      <a:pt x="176" y="135"/>
                    </a:lnTo>
                    <a:lnTo>
                      <a:pt x="175" y="135"/>
                    </a:lnTo>
                    <a:lnTo>
                      <a:pt x="171" y="136"/>
                    </a:lnTo>
                    <a:lnTo>
                      <a:pt x="169" y="138"/>
                    </a:lnTo>
                    <a:lnTo>
                      <a:pt x="168" y="140"/>
                    </a:lnTo>
                    <a:lnTo>
                      <a:pt x="168" y="142"/>
                    </a:lnTo>
                    <a:lnTo>
                      <a:pt x="168" y="143"/>
                    </a:lnTo>
                    <a:lnTo>
                      <a:pt x="169" y="143"/>
                    </a:lnTo>
                    <a:lnTo>
                      <a:pt x="169" y="145"/>
                    </a:lnTo>
                    <a:lnTo>
                      <a:pt x="169" y="147"/>
                    </a:lnTo>
                    <a:lnTo>
                      <a:pt x="168" y="152"/>
                    </a:lnTo>
                    <a:lnTo>
                      <a:pt x="168" y="154"/>
                    </a:lnTo>
                    <a:lnTo>
                      <a:pt x="166" y="152"/>
                    </a:lnTo>
                    <a:lnTo>
                      <a:pt x="162" y="154"/>
                    </a:lnTo>
                    <a:lnTo>
                      <a:pt x="161" y="159"/>
                    </a:lnTo>
                    <a:lnTo>
                      <a:pt x="159" y="164"/>
                    </a:lnTo>
                    <a:lnTo>
                      <a:pt x="155" y="168"/>
                    </a:lnTo>
                    <a:lnTo>
                      <a:pt x="155" y="164"/>
                    </a:lnTo>
                    <a:lnTo>
                      <a:pt x="154" y="162"/>
                    </a:lnTo>
                    <a:lnTo>
                      <a:pt x="152" y="161"/>
                    </a:lnTo>
                    <a:lnTo>
                      <a:pt x="150" y="161"/>
                    </a:lnTo>
                    <a:lnTo>
                      <a:pt x="148" y="161"/>
                    </a:lnTo>
                    <a:lnTo>
                      <a:pt x="148" y="162"/>
                    </a:lnTo>
                    <a:lnTo>
                      <a:pt x="148" y="164"/>
                    </a:lnTo>
                    <a:lnTo>
                      <a:pt x="143" y="162"/>
                    </a:lnTo>
                    <a:lnTo>
                      <a:pt x="140" y="161"/>
                    </a:lnTo>
                    <a:lnTo>
                      <a:pt x="138" y="161"/>
                    </a:lnTo>
                    <a:lnTo>
                      <a:pt x="138" y="159"/>
                    </a:lnTo>
                    <a:lnTo>
                      <a:pt x="136" y="156"/>
                    </a:lnTo>
                    <a:lnTo>
                      <a:pt x="138" y="149"/>
                    </a:lnTo>
                    <a:lnTo>
                      <a:pt x="140" y="147"/>
                    </a:lnTo>
                    <a:lnTo>
                      <a:pt x="141" y="147"/>
                    </a:lnTo>
                    <a:lnTo>
                      <a:pt x="141" y="145"/>
                    </a:lnTo>
                    <a:lnTo>
                      <a:pt x="143" y="140"/>
                    </a:lnTo>
                    <a:lnTo>
                      <a:pt x="141" y="136"/>
                    </a:lnTo>
                    <a:lnTo>
                      <a:pt x="141" y="135"/>
                    </a:lnTo>
                    <a:lnTo>
                      <a:pt x="140" y="133"/>
                    </a:lnTo>
                    <a:lnTo>
                      <a:pt x="136" y="131"/>
                    </a:lnTo>
                    <a:lnTo>
                      <a:pt x="134" y="131"/>
                    </a:lnTo>
                    <a:lnTo>
                      <a:pt x="131" y="133"/>
                    </a:lnTo>
                    <a:lnTo>
                      <a:pt x="129" y="133"/>
                    </a:lnTo>
                    <a:lnTo>
                      <a:pt x="129" y="135"/>
                    </a:lnTo>
                    <a:lnTo>
                      <a:pt x="128" y="136"/>
                    </a:lnTo>
                    <a:lnTo>
                      <a:pt x="129" y="138"/>
                    </a:lnTo>
                    <a:lnTo>
                      <a:pt x="131" y="140"/>
                    </a:lnTo>
                    <a:lnTo>
                      <a:pt x="131" y="147"/>
                    </a:lnTo>
                    <a:lnTo>
                      <a:pt x="131" y="149"/>
                    </a:lnTo>
                    <a:lnTo>
                      <a:pt x="131" y="150"/>
                    </a:lnTo>
                    <a:lnTo>
                      <a:pt x="128" y="152"/>
                    </a:lnTo>
                    <a:lnTo>
                      <a:pt x="121" y="152"/>
                    </a:lnTo>
                    <a:lnTo>
                      <a:pt x="114" y="152"/>
                    </a:lnTo>
                    <a:lnTo>
                      <a:pt x="108" y="150"/>
                    </a:lnTo>
                    <a:lnTo>
                      <a:pt x="105" y="150"/>
                    </a:lnTo>
                    <a:lnTo>
                      <a:pt x="103" y="150"/>
                    </a:lnTo>
                    <a:lnTo>
                      <a:pt x="101" y="150"/>
                    </a:lnTo>
                    <a:lnTo>
                      <a:pt x="101" y="154"/>
                    </a:lnTo>
                    <a:lnTo>
                      <a:pt x="101" y="157"/>
                    </a:lnTo>
                    <a:lnTo>
                      <a:pt x="107" y="161"/>
                    </a:lnTo>
                    <a:lnTo>
                      <a:pt x="110" y="161"/>
                    </a:lnTo>
                    <a:lnTo>
                      <a:pt x="112" y="162"/>
                    </a:lnTo>
                    <a:lnTo>
                      <a:pt x="110" y="168"/>
                    </a:lnTo>
                    <a:lnTo>
                      <a:pt x="110" y="173"/>
                    </a:lnTo>
                    <a:lnTo>
                      <a:pt x="108" y="175"/>
                    </a:lnTo>
                    <a:lnTo>
                      <a:pt x="107" y="176"/>
                    </a:lnTo>
                    <a:lnTo>
                      <a:pt x="105" y="175"/>
                    </a:lnTo>
                    <a:lnTo>
                      <a:pt x="105" y="173"/>
                    </a:lnTo>
                    <a:lnTo>
                      <a:pt x="107" y="169"/>
                    </a:lnTo>
                    <a:lnTo>
                      <a:pt x="105" y="168"/>
                    </a:lnTo>
                    <a:lnTo>
                      <a:pt x="103" y="166"/>
                    </a:lnTo>
                    <a:lnTo>
                      <a:pt x="100" y="164"/>
                    </a:lnTo>
                    <a:lnTo>
                      <a:pt x="100" y="159"/>
                    </a:lnTo>
                    <a:lnTo>
                      <a:pt x="101" y="157"/>
                    </a:lnTo>
                    <a:lnTo>
                      <a:pt x="100" y="156"/>
                    </a:lnTo>
                    <a:lnTo>
                      <a:pt x="98" y="154"/>
                    </a:lnTo>
                    <a:lnTo>
                      <a:pt x="94" y="156"/>
                    </a:lnTo>
                    <a:lnTo>
                      <a:pt x="93" y="156"/>
                    </a:lnTo>
                    <a:lnTo>
                      <a:pt x="87" y="161"/>
                    </a:lnTo>
                    <a:lnTo>
                      <a:pt x="87" y="159"/>
                    </a:lnTo>
                    <a:lnTo>
                      <a:pt x="86" y="159"/>
                    </a:lnTo>
                    <a:lnTo>
                      <a:pt x="79" y="157"/>
                    </a:lnTo>
                    <a:lnTo>
                      <a:pt x="77" y="159"/>
                    </a:lnTo>
                    <a:lnTo>
                      <a:pt x="75" y="154"/>
                    </a:lnTo>
                    <a:lnTo>
                      <a:pt x="72" y="149"/>
                    </a:lnTo>
                    <a:lnTo>
                      <a:pt x="68" y="147"/>
                    </a:lnTo>
                    <a:lnTo>
                      <a:pt x="66" y="145"/>
                    </a:lnTo>
                    <a:lnTo>
                      <a:pt x="61" y="142"/>
                    </a:lnTo>
                    <a:lnTo>
                      <a:pt x="61" y="140"/>
                    </a:lnTo>
                    <a:lnTo>
                      <a:pt x="54" y="136"/>
                    </a:lnTo>
                    <a:lnTo>
                      <a:pt x="47" y="135"/>
                    </a:lnTo>
                    <a:lnTo>
                      <a:pt x="44" y="133"/>
                    </a:lnTo>
                    <a:lnTo>
                      <a:pt x="42" y="133"/>
                    </a:lnTo>
                    <a:lnTo>
                      <a:pt x="35" y="135"/>
                    </a:lnTo>
                    <a:lnTo>
                      <a:pt x="33" y="135"/>
                    </a:lnTo>
                    <a:lnTo>
                      <a:pt x="32" y="136"/>
                    </a:lnTo>
                    <a:lnTo>
                      <a:pt x="32" y="138"/>
                    </a:lnTo>
                    <a:lnTo>
                      <a:pt x="30" y="138"/>
                    </a:lnTo>
                    <a:lnTo>
                      <a:pt x="28" y="138"/>
                    </a:lnTo>
                    <a:lnTo>
                      <a:pt x="23" y="140"/>
                    </a:lnTo>
                    <a:lnTo>
                      <a:pt x="19" y="138"/>
                    </a:lnTo>
                    <a:lnTo>
                      <a:pt x="18" y="136"/>
                    </a:lnTo>
                    <a:lnTo>
                      <a:pt x="16" y="136"/>
                    </a:lnTo>
                    <a:lnTo>
                      <a:pt x="12" y="135"/>
                    </a:lnTo>
                    <a:lnTo>
                      <a:pt x="11" y="133"/>
                    </a:lnTo>
                    <a:lnTo>
                      <a:pt x="9" y="133"/>
                    </a:lnTo>
                    <a:lnTo>
                      <a:pt x="4" y="128"/>
                    </a:lnTo>
                    <a:lnTo>
                      <a:pt x="2" y="126"/>
                    </a:lnTo>
                    <a:lnTo>
                      <a:pt x="0" y="122"/>
                    </a:lnTo>
                    <a:lnTo>
                      <a:pt x="2" y="119"/>
                    </a:lnTo>
                    <a:lnTo>
                      <a:pt x="2" y="117"/>
                    </a:lnTo>
                    <a:lnTo>
                      <a:pt x="4" y="112"/>
                    </a:lnTo>
                    <a:lnTo>
                      <a:pt x="5" y="110"/>
                    </a:lnTo>
                    <a:lnTo>
                      <a:pt x="4" y="108"/>
                    </a:lnTo>
                    <a:lnTo>
                      <a:pt x="5" y="107"/>
                    </a:lnTo>
                    <a:lnTo>
                      <a:pt x="9" y="103"/>
                    </a:lnTo>
                    <a:lnTo>
                      <a:pt x="11" y="101"/>
                    </a:lnTo>
                    <a:lnTo>
                      <a:pt x="12" y="101"/>
                    </a:lnTo>
                    <a:lnTo>
                      <a:pt x="18" y="103"/>
                    </a:lnTo>
                    <a:lnTo>
                      <a:pt x="23" y="105"/>
                    </a:lnTo>
                    <a:lnTo>
                      <a:pt x="25" y="105"/>
                    </a:lnTo>
                    <a:lnTo>
                      <a:pt x="25" y="107"/>
                    </a:lnTo>
                    <a:lnTo>
                      <a:pt x="26" y="105"/>
                    </a:lnTo>
                    <a:lnTo>
                      <a:pt x="38" y="101"/>
                    </a:lnTo>
                    <a:lnTo>
                      <a:pt x="45" y="96"/>
                    </a:lnTo>
                    <a:lnTo>
                      <a:pt x="49" y="94"/>
                    </a:lnTo>
                    <a:lnTo>
                      <a:pt x="51" y="93"/>
                    </a:lnTo>
                    <a:lnTo>
                      <a:pt x="52" y="93"/>
                    </a:lnTo>
                    <a:lnTo>
                      <a:pt x="58" y="91"/>
                    </a:lnTo>
                    <a:lnTo>
                      <a:pt x="61" y="93"/>
                    </a:lnTo>
                    <a:lnTo>
                      <a:pt x="63" y="98"/>
                    </a:lnTo>
                    <a:lnTo>
                      <a:pt x="63" y="100"/>
                    </a:lnTo>
                    <a:lnTo>
                      <a:pt x="66" y="101"/>
                    </a:lnTo>
                    <a:lnTo>
                      <a:pt x="72" y="103"/>
                    </a:lnTo>
                    <a:lnTo>
                      <a:pt x="73" y="103"/>
                    </a:lnTo>
                    <a:lnTo>
                      <a:pt x="77" y="103"/>
                    </a:lnTo>
                    <a:lnTo>
                      <a:pt x="80" y="103"/>
                    </a:lnTo>
                    <a:lnTo>
                      <a:pt x="80" y="105"/>
                    </a:lnTo>
                    <a:lnTo>
                      <a:pt x="82" y="107"/>
                    </a:lnTo>
                    <a:lnTo>
                      <a:pt x="84" y="107"/>
                    </a:lnTo>
                    <a:lnTo>
                      <a:pt x="87" y="107"/>
                    </a:lnTo>
                    <a:lnTo>
                      <a:pt x="89" y="107"/>
                    </a:lnTo>
                    <a:lnTo>
                      <a:pt x="93" y="107"/>
                    </a:lnTo>
                    <a:lnTo>
                      <a:pt x="94" y="107"/>
                    </a:lnTo>
                    <a:lnTo>
                      <a:pt x="96" y="107"/>
                    </a:lnTo>
                    <a:lnTo>
                      <a:pt x="98" y="107"/>
                    </a:lnTo>
                    <a:lnTo>
                      <a:pt x="98" y="108"/>
                    </a:lnTo>
                    <a:lnTo>
                      <a:pt x="100" y="108"/>
                    </a:lnTo>
                    <a:lnTo>
                      <a:pt x="103" y="110"/>
                    </a:lnTo>
                    <a:lnTo>
                      <a:pt x="105" y="112"/>
                    </a:lnTo>
                    <a:lnTo>
                      <a:pt x="108" y="115"/>
                    </a:lnTo>
                    <a:lnTo>
                      <a:pt x="114" y="119"/>
                    </a:lnTo>
                    <a:lnTo>
                      <a:pt x="115" y="121"/>
                    </a:lnTo>
                    <a:lnTo>
                      <a:pt x="114" y="122"/>
                    </a:lnTo>
                    <a:lnTo>
                      <a:pt x="112" y="122"/>
                    </a:lnTo>
                    <a:lnTo>
                      <a:pt x="112" y="124"/>
                    </a:lnTo>
                    <a:lnTo>
                      <a:pt x="114" y="129"/>
                    </a:lnTo>
                    <a:lnTo>
                      <a:pt x="114" y="131"/>
                    </a:lnTo>
                    <a:lnTo>
                      <a:pt x="112" y="133"/>
                    </a:lnTo>
                    <a:lnTo>
                      <a:pt x="112" y="136"/>
                    </a:lnTo>
                    <a:lnTo>
                      <a:pt x="110" y="140"/>
                    </a:lnTo>
                    <a:lnTo>
                      <a:pt x="108" y="140"/>
                    </a:lnTo>
                    <a:lnTo>
                      <a:pt x="108" y="142"/>
                    </a:lnTo>
                    <a:lnTo>
                      <a:pt x="105" y="143"/>
                    </a:lnTo>
                    <a:lnTo>
                      <a:pt x="107" y="145"/>
                    </a:lnTo>
                    <a:lnTo>
                      <a:pt x="110" y="145"/>
                    </a:lnTo>
                    <a:lnTo>
                      <a:pt x="112" y="145"/>
                    </a:lnTo>
                    <a:lnTo>
                      <a:pt x="114" y="143"/>
                    </a:lnTo>
                    <a:lnTo>
                      <a:pt x="114" y="142"/>
                    </a:lnTo>
                    <a:lnTo>
                      <a:pt x="114" y="140"/>
                    </a:lnTo>
                    <a:lnTo>
                      <a:pt x="115" y="138"/>
                    </a:lnTo>
                    <a:lnTo>
                      <a:pt x="117" y="138"/>
                    </a:lnTo>
                    <a:lnTo>
                      <a:pt x="119" y="138"/>
                    </a:lnTo>
                    <a:lnTo>
                      <a:pt x="119" y="140"/>
                    </a:lnTo>
                    <a:lnTo>
                      <a:pt x="119" y="142"/>
                    </a:lnTo>
                    <a:lnTo>
                      <a:pt x="122" y="142"/>
                    </a:lnTo>
                    <a:lnTo>
                      <a:pt x="122" y="135"/>
                    </a:lnTo>
                    <a:lnTo>
                      <a:pt x="128" y="129"/>
                    </a:lnTo>
                    <a:lnTo>
                      <a:pt x="129" y="124"/>
                    </a:lnTo>
                    <a:lnTo>
                      <a:pt x="131" y="122"/>
                    </a:lnTo>
                    <a:lnTo>
                      <a:pt x="134" y="122"/>
                    </a:lnTo>
                    <a:lnTo>
                      <a:pt x="140" y="124"/>
                    </a:lnTo>
                    <a:lnTo>
                      <a:pt x="143" y="124"/>
                    </a:lnTo>
                    <a:lnTo>
                      <a:pt x="147" y="126"/>
                    </a:lnTo>
                    <a:lnTo>
                      <a:pt x="147" y="128"/>
                    </a:lnTo>
                    <a:lnTo>
                      <a:pt x="147" y="129"/>
                    </a:lnTo>
                    <a:lnTo>
                      <a:pt x="148" y="131"/>
                    </a:lnTo>
                    <a:lnTo>
                      <a:pt x="152" y="133"/>
                    </a:lnTo>
                    <a:lnTo>
                      <a:pt x="157" y="136"/>
                    </a:lnTo>
                    <a:lnTo>
                      <a:pt x="159" y="135"/>
                    </a:lnTo>
                    <a:lnTo>
                      <a:pt x="162" y="133"/>
                    </a:lnTo>
                    <a:lnTo>
                      <a:pt x="162" y="1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65" name="Freeform 76"/>
              <p:cNvSpPr>
                <a:spLocks/>
              </p:cNvSpPr>
              <p:nvPr/>
            </p:nvSpPr>
            <p:spPr bwMode="auto">
              <a:xfrm>
                <a:off x="5183188" y="1809750"/>
                <a:ext cx="1271588" cy="1828800"/>
              </a:xfrm>
              <a:custGeom>
                <a:avLst/>
                <a:gdLst>
                  <a:gd name="T0" fmla="*/ 49 w 801"/>
                  <a:gd name="T1" fmla="*/ 1086 h 1152"/>
                  <a:gd name="T2" fmla="*/ 129 w 801"/>
                  <a:gd name="T3" fmla="*/ 1091 h 1152"/>
                  <a:gd name="T4" fmla="*/ 141 w 801"/>
                  <a:gd name="T5" fmla="*/ 1117 h 1152"/>
                  <a:gd name="T6" fmla="*/ 162 w 801"/>
                  <a:gd name="T7" fmla="*/ 1133 h 1152"/>
                  <a:gd name="T8" fmla="*/ 172 w 801"/>
                  <a:gd name="T9" fmla="*/ 1134 h 1152"/>
                  <a:gd name="T10" fmla="*/ 207 w 801"/>
                  <a:gd name="T11" fmla="*/ 1101 h 1152"/>
                  <a:gd name="T12" fmla="*/ 288 w 801"/>
                  <a:gd name="T13" fmla="*/ 1103 h 1152"/>
                  <a:gd name="T14" fmla="*/ 328 w 801"/>
                  <a:gd name="T15" fmla="*/ 1114 h 1152"/>
                  <a:gd name="T16" fmla="*/ 410 w 801"/>
                  <a:gd name="T17" fmla="*/ 1082 h 1152"/>
                  <a:gd name="T18" fmla="*/ 443 w 801"/>
                  <a:gd name="T19" fmla="*/ 1065 h 1152"/>
                  <a:gd name="T20" fmla="*/ 485 w 801"/>
                  <a:gd name="T21" fmla="*/ 1023 h 1152"/>
                  <a:gd name="T22" fmla="*/ 537 w 801"/>
                  <a:gd name="T23" fmla="*/ 998 h 1152"/>
                  <a:gd name="T24" fmla="*/ 539 w 801"/>
                  <a:gd name="T25" fmla="*/ 981 h 1152"/>
                  <a:gd name="T26" fmla="*/ 481 w 801"/>
                  <a:gd name="T27" fmla="*/ 969 h 1152"/>
                  <a:gd name="T28" fmla="*/ 474 w 801"/>
                  <a:gd name="T29" fmla="*/ 936 h 1152"/>
                  <a:gd name="T30" fmla="*/ 455 w 801"/>
                  <a:gd name="T31" fmla="*/ 932 h 1152"/>
                  <a:gd name="T32" fmla="*/ 433 w 801"/>
                  <a:gd name="T33" fmla="*/ 899 h 1152"/>
                  <a:gd name="T34" fmla="*/ 417 w 801"/>
                  <a:gd name="T35" fmla="*/ 890 h 1152"/>
                  <a:gd name="T36" fmla="*/ 373 w 801"/>
                  <a:gd name="T37" fmla="*/ 843 h 1152"/>
                  <a:gd name="T38" fmla="*/ 307 w 801"/>
                  <a:gd name="T39" fmla="*/ 817 h 1152"/>
                  <a:gd name="T40" fmla="*/ 377 w 801"/>
                  <a:gd name="T41" fmla="*/ 758 h 1152"/>
                  <a:gd name="T42" fmla="*/ 405 w 801"/>
                  <a:gd name="T43" fmla="*/ 682 h 1152"/>
                  <a:gd name="T44" fmla="*/ 391 w 801"/>
                  <a:gd name="T45" fmla="*/ 672 h 1152"/>
                  <a:gd name="T46" fmla="*/ 340 w 801"/>
                  <a:gd name="T47" fmla="*/ 670 h 1152"/>
                  <a:gd name="T48" fmla="*/ 309 w 801"/>
                  <a:gd name="T49" fmla="*/ 623 h 1152"/>
                  <a:gd name="T50" fmla="*/ 309 w 801"/>
                  <a:gd name="T51" fmla="*/ 573 h 1152"/>
                  <a:gd name="T52" fmla="*/ 312 w 801"/>
                  <a:gd name="T53" fmla="*/ 536 h 1152"/>
                  <a:gd name="T54" fmla="*/ 324 w 801"/>
                  <a:gd name="T55" fmla="*/ 525 h 1152"/>
                  <a:gd name="T56" fmla="*/ 347 w 801"/>
                  <a:gd name="T57" fmla="*/ 510 h 1152"/>
                  <a:gd name="T58" fmla="*/ 344 w 801"/>
                  <a:gd name="T59" fmla="*/ 494 h 1152"/>
                  <a:gd name="T60" fmla="*/ 356 w 801"/>
                  <a:gd name="T61" fmla="*/ 492 h 1152"/>
                  <a:gd name="T62" fmla="*/ 340 w 801"/>
                  <a:gd name="T63" fmla="*/ 480 h 1152"/>
                  <a:gd name="T64" fmla="*/ 338 w 801"/>
                  <a:gd name="T65" fmla="*/ 440 h 1152"/>
                  <a:gd name="T66" fmla="*/ 344 w 801"/>
                  <a:gd name="T67" fmla="*/ 414 h 1152"/>
                  <a:gd name="T68" fmla="*/ 351 w 801"/>
                  <a:gd name="T69" fmla="*/ 401 h 1152"/>
                  <a:gd name="T70" fmla="*/ 382 w 801"/>
                  <a:gd name="T71" fmla="*/ 401 h 1152"/>
                  <a:gd name="T72" fmla="*/ 408 w 801"/>
                  <a:gd name="T73" fmla="*/ 377 h 1152"/>
                  <a:gd name="T74" fmla="*/ 474 w 801"/>
                  <a:gd name="T75" fmla="*/ 363 h 1152"/>
                  <a:gd name="T76" fmla="*/ 513 w 801"/>
                  <a:gd name="T77" fmla="*/ 339 h 1152"/>
                  <a:gd name="T78" fmla="*/ 567 w 801"/>
                  <a:gd name="T79" fmla="*/ 354 h 1152"/>
                  <a:gd name="T80" fmla="*/ 595 w 801"/>
                  <a:gd name="T81" fmla="*/ 394 h 1152"/>
                  <a:gd name="T82" fmla="*/ 640 w 801"/>
                  <a:gd name="T83" fmla="*/ 386 h 1152"/>
                  <a:gd name="T84" fmla="*/ 670 w 801"/>
                  <a:gd name="T85" fmla="*/ 407 h 1152"/>
                  <a:gd name="T86" fmla="*/ 736 w 801"/>
                  <a:gd name="T87" fmla="*/ 407 h 1152"/>
                  <a:gd name="T88" fmla="*/ 748 w 801"/>
                  <a:gd name="T89" fmla="*/ 333 h 1152"/>
                  <a:gd name="T90" fmla="*/ 776 w 801"/>
                  <a:gd name="T91" fmla="*/ 339 h 1152"/>
                  <a:gd name="T92" fmla="*/ 787 w 801"/>
                  <a:gd name="T93" fmla="*/ 302 h 1152"/>
                  <a:gd name="T94" fmla="*/ 740 w 801"/>
                  <a:gd name="T95" fmla="*/ 288 h 1152"/>
                  <a:gd name="T96" fmla="*/ 689 w 801"/>
                  <a:gd name="T97" fmla="*/ 297 h 1152"/>
                  <a:gd name="T98" fmla="*/ 680 w 801"/>
                  <a:gd name="T99" fmla="*/ 278 h 1152"/>
                  <a:gd name="T100" fmla="*/ 645 w 801"/>
                  <a:gd name="T101" fmla="*/ 225 h 1152"/>
                  <a:gd name="T102" fmla="*/ 570 w 801"/>
                  <a:gd name="T103" fmla="*/ 154 h 1152"/>
                  <a:gd name="T104" fmla="*/ 583 w 801"/>
                  <a:gd name="T105" fmla="*/ 105 h 1152"/>
                  <a:gd name="T106" fmla="*/ 597 w 801"/>
                  <a:gd name="T107" fmla="*/ 96 h 1152"/>
                  <a:gd name="T108" fmla="*/ 607 w 801"/>
                  <a:gd name="T109" fmla="*/ 79 h 1152"/>
                  <a:gd name="T110" fmla="*/ 574 w 801"/>
                  <a:gd name="T111" fmla="*/ 7 h 1152"/>
                  <a:gd name="T112" fmla="*/ 673 w 801"/>
                  <a:gd name="T113" fmla="*/ 19 h 1152"/>
                  <a:gd name="T114" fmla="*/ 694 w 801"/>
                  <a:gd name="T115" fmla="*/ 44 h 1152"/>
                  <a:gd name="T116" fmla="*/ 710 w 801"/>
                  <a:gd name="T117" fmla="*/ 45 h 1152"/>
                  <a:gd name="T118" fmla="*/ 785 w 801"/>
                  <a:gd name="T119" fmla="*/ 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1" h="1152">
                    <a:moveTo>
                      <a:pt x="1" y="1096"/>
                    </a:moveTo>
                    <a:lnTo>
                      <a:pt x="1" y="1094"/>
                    </a:lnTo>
                    <a:lnTo>
                      <a:pt x="0" y="1096"/>
                    </a:lnTo>
                    <a:lnTo>
                      <a:pt x="0" y="1094"/>
                    </a:lnTo>
                    <a:lnTo>
                      <a:pt x="1" y="1093"/>
                    </a:lnTo>
                    <a:lnTo>
                      <a:pt x="3" y="1093"/>
                    </a:lnTo>
                    <a:lnTo>
                      <a:pt x="12" y="1094"/>
                    </a:lnTo>
                    <a:lnTo>
                      <a:pt x="14" y="1096"/>
                    </a:lnTo>
                    <a:lnTo>
                      <a:pt x="15" y="1096"/>
                    </a:lnTo>
                    <a:lnTo>
                      <a:pt x="17" y="1094"/>
                    </a:lnTo>
                    <a:lnTo>
                      <a:pt x="21" y="1094"/>
                    </a:lnTo>
                    <a:lnTo>
                      <a:pt x="26" y="1091"/>
                    </a:lnTo>
                    <a:lnTo>
                      <a:pt x="31" y="1089"/>
                    </a:lnTo>
                    <a:lnTo>
                      <a:pt x="35" y="1089"/>
                    </a:lnTo>
                    <a:lnTo>
                      <a:pt x="38" y="1089"/>
                    </a:lnTo>
                    <a:lnTo>
                      <a:pt x="40" y="1089"/>
                    </a:lnTo>
                    <a:lnTo>
                      <a:pt x="49" y="1086"/>
                    </a:lnTo>
                    <a:lnTo>
                      <a:pt x="56" y="1084"/>
                    </a:lnTo>
                    <a:lnTo>
                      <a:pt x="61" y="1082"/>
                    </a:lnTo>
                    <a:lnTo>
                      <a:pt x="66" y="1082"/>
                    </a:lnTo>
                    <a:lnTo>
                      <a:pt x="69" y="1082"/>
                    </a:lnTo>
                    <a:lnTo>
                      <a:pt x="73" y="1082"/>
                    </a:lnTo>
                    <a:lnTo>
                      <a:pt x="78" y="1080"/>
                    </a:lnTo>
                    <a:lnTo>
                      <a:pt x="80" y="1080"/>
                    </a:lnTo>
                    <a:lnTo>
                      <a:pt x="89" y="1082"/>
                    </a:lnTo>
                    <a:lnTo>
                      <a:pt x="94" y="1082"/>
                    </a:lnTo>
                    <a:lnTo>
                      <a:pt x="99" y="1080"/>
                    </a:lnTo>
                    <a:lnTo>
                      <a:pt x="103" y="1080"/>
                    </a:lnTo>
                    <a:lnTo>
                      <a:pt x="104" y="1080"/>
                    </a:lnTo>
                    <a:lnTo>
                      <a:pt x="108" y="1082"/>
                    </a:lnTo>
                    <a:lnTo>
                      <a:pt x="113" y="1084"/>
                    </a:lnTo>
                    <a:lnTo>
                      <a:pt x="117" y="1084"/>
                    </a:lnTo>
                    <a:lnTo>
                      <a:pt x="125" y="1089"/>
                    </a:lnTo>
                    <a:lnTo>
                      <a:pt x="129" y="1091"/>
                    </a:lnTo>
                    <a:lnTo>
                      <a:pt x="136" y="1093"/>
                    </a:lnTo>
                    <a:lnTo>
                      <a:pt x="134" y="1096"/>
                    </a:lnTo>
                    <a:lnTo>
                      <a:pt x="136" y="1098"/>
                    </a:lnTo>
                    <a:lnTo>
                      <a:pt x="143" y="1103"/>
                    </a:lnTo>
                    <a:lnTo>
                      <a:pt x="143" y="1105"/>
                    </a:lnTo>
                    <a:lnTo>
                      <a:pt x="145" y="1105"/>
                    </a:lnTo>
                    <a:lnTo>
                      <a:pt x="146" y="1105"/>
                    </a:lnTo>
                    <a:lnTo>
                      <a:pt x="155" y="1107"/>
                    </a:lnTo>
                    <a:lnTo>
                      <a:pt x="157" y="1107"/>
                    </a:lnTo>
                    <a:lnTo>
                      <a:pt x="157" y="1108"/>
                    </a:lnTo>
                    <a:lnTo>
                      <a:pt x="157" y="1114"/>
                    </a:lnTo>
                    <a:lnTo>
                      <a:pt x="155" y="1115"/>
                    </a:lnTo>
                    <a:lnTo>
                      <a:pt x="153" y="1117"/>
                    </a:lnTo>
                    <a:lnTo>
                      <a:pt x="152" y="1117"/>
                    </a:lnTo>
                    <a:lnTo>
                      <a:pt x="152" y="1115"/>
                    </a:lnTo>
                    <a:lnTo>
                      <a:pt x="146" y="1115"/>
                    </a:lnTo>
                    <a:lnTo>
                      <a:pt x="141" y="1117"/>
                    </a:lnTo>
                    <a:lnTo>
                      <a:pt x="141" y="1121"/>
                    </a:lnTo>
                    <a:lnTo>
                      <a:pt x="139" y="1121"/>
                    </a:lnTo>
                    <a:lnTo>
                      <a:pt x="139" y="1122"/>
                    </a:lnTo>
                    <a:lnTo>
                      <a:pt x="139" y="1134"/>
                    </a:lnTo>
                    <a:lnTo>
                      <a:pt x="143" y="1134"/>
                    </a:lnTo>
                    <a:lnTo>
                      <a:pt x="145" y="1136"/>
                    </a:lnTo>
                    <a:lnTo>
                      <a:pt x="146" y="1141"/>
                    </a:lnTo>
                    <a:lnTo>
                      <a:pt x="148" y="1140"/>
                    </a:lnTo>
                    <a:lnTo>
                      <a:pt x="148" y="1138"/>
                    </a:lnTo>
                    <a:lnTo>
                      <a:pt x="146" y="1138"/>
                    </a:lnTo>
                    <a:lnTo>
                      <a:pt x="146" y="1133"/>
                    </a:lnTo>
                    <a:lnTo>
                      <a:pt x="146" y="1131"/>
                    </a:lnTo>
                    <a:lnTo>
                      <a:pt x="152" y="1124"/>
                    </a:lnTo>
                    <a:lnTo>
                      <a:pt x="153" y="1124"/>
                    </a:lnTo>
                    <a:lnTo>
                      <a:pt x="155" y="1127"/>
                    </a:lnTo>
                    <a:lnTo>
                      <a:pt x="157" y="1129"/>
                    </a:lnTo>
                    <a:lnTo>
                      <a:pt x="162" y="1133"/>
                    </a:lnTo>
                    <a:lnTo>
                      <a:pt x="164" y="1133"/>
                    </a:lnTo>
                    <a:lnTo>
                      <a:pt x="165" y="1134"/>
                    </a:lnTo>
                    <a:lnTo>
                      <a:pt x="164" y="1138"/>
                    </a:lnTo>
                    <a:lnTo>
                      <a:pt x="162" y="1140"/>
                    </a:lnTo>
                    <a:lnTo>
                      <a:pt x="162" y="1145"/>
                    </a:lnTo>
                    <a:lnTo>
                      <a:pt x="165" y="1145"/>
                    </a:lnTo>
                    <a:lnTo>
                      <a:pt x="165" y="1148"/>
                    </a:lnTo>
                    <a:lnTo>
                      <a:pt x="167" y="1152"/>
                    </a:lnTo>
                    <a:lnTo>
                      <a:pt x="169" y="1152"/>
                    </a:lnTo>
                    <a:lnTo>
                      <a:pt x="171" y="1152"/>
                    </a:lnTo>
                    <a:lnTo>
                      <a:pt x="171" y="1148"/>
                    </a:lnTo>
                    <a:lnTo>
                      <a:pt x="171" y="1147"/>
                    </a:lnTo>
                    <a:lnTo>
                      <a:pt x="174" y="1147"/>
                    </a:lnTo>
                    <a:lnTo>
                      <a:pt x="176" y="1145"/>
                    </a:lnTo>
                    <a:lnTo>
                      <a:pt x="174" y="1141"/>
                    </a:lnTo>
                    <a:lnTo>
                      <a:pt x="172" y="1138"/>
                    </a:lnTo>
                    <a:lnTo>
                      <a:pt x="172" y="1134"/>
                    </a:lnTo>
                    <a:lnTo>
                      <a:pt x="171" y="1129"/>
                    </a:lnTo>
                    <a:lnTo>
                      <a:pt x="169" y="1126"/>
                    </a:lnTo>
                    <a:lnTo>
                      <a:pt x="171" y="1124"/>
                    </a:lnTo>
                    <a:lnTo>
                      <a:pt x="172" y="1122"/>
                    </a:lnTo>
                    <a:lnTo>
                      <a:pt x="172" y="1121"/>
                    </a:lnTo>
                    <a:lnTo>
                      <a:pt x="171" y="1121"/>
                    </a:lnTo>
                    <a:lnTo>
                      <a:pt x="169" y="1121"/>
                    </a:lnTo>
                    <a:lnTo>
                      <a:pt x="172" y="1119"/>
                    </a:lnTo>
                    <a:lnTo>
                      <a:pt x="181" y="1115"/>
                    </a:lnTo>
                    <a:lnTo>
                      <a:pt x="183" y="1115"/>
                    </a:lnTo>
                    <a:lnTo>
                      <a:pt x="186" y="1112"/>
                    </a:lnTo>
                    <a:lnTo>
                      <a:pt x="193" y="1108"/>
                    </a:lnTo>
                    <a:lnTo>
                      <a:pt x="197" y="1105"/>
                    </a:lnTo>
                    <a:lnTo>
                      <a:pt x="200" y="1103"/>
                    </a:lnTo>
                    <a:lnTo>
                      <a:pt x="202" y="1101"/>
                    </a:lnTo>
                    <a:lnTo>
                      <a:pt x="204" y="1101"/>
                    </a:lnTo>
                    <a:lnTo>
                      <a:pt x="207" y="1101"/>
                    </a:lnTo>
                    <a:lnTo>
                      <a:pt x="209" y="1101"/>
                    </a:lnTo>
                    <a:lnTo>
                      <a:pt x="214" y="1101"/>
                    </a:lnTo>
                    <a:lnTo>
                      <a:pt x="216" y="1100"/>
                    </a:lnTo>
                    <a:lnTo>
                      <a:pt x="218" y="1100"/>
                    </a:lnTo>
                    <a:lnTo>
                      <a:pt x="223" y="1100"/>
                    </a:lnTo>
                    <a:lnTo>
                      <a:pt x="227" y="1100"/>
                    </a:lnTo>
                    <a:lnTo>
                      <a:pt x="232" y="1101"/>
                    </a:lnTo>
                    <a:lnTo>
                      <a:pt x="235" y="1101"/>
                    </a:lnTo>
                    <a:lnTo>
                      <a:pt x="239" y="1100"/>
                    </a:lnTo>
                    <a:lnTo>
                      <a:pt x="249" y="1098"/>
                    </a:lnTo>
                    <a:lnTo>
                      <a:pt x="261" y="1101"/>
                    </a:lnTo>
                    <a:lnTo>
                      <a:pt x="268" y="1101"/>
                    </a:lnTo>
                    <a:lnTo>
                      <a:pt x="275" y="1105"/>
                    </a:lnTo>
                    <a:lnTo>
                      <a:pt x="279" y="1105"/>
                    </a:lnTo>
                    <a:lnTo>
                      <a:pt x="282" y="1107"/>
                    </a:lnTo>
                    <a:lnTo>
                      <a:pt x="288" y="1105"/>
                    </a:lnTo>
                    <a:lnTo>
                      <a:pt x="288" y="1103"/>
                    </a:lnTo>
                    <a:lnTo>
                      <a:pt x="289" y="1103"/>
                    </a:lnTo>
                    <a:lnTo>
                      <a:pt x="298" y="1103"/>
                    </a:lnTo>
                    <a:lnTo>
                      <a:pt x="302" y="1103"/>
                    </a:lnTo>
                    <a:lnTo>
                      <a:pt x="302" y="1105"/>
                    </a:lnTo>
                    <a:lnTo>
                      <a:pt x="307" y="1105"/>
                    </a:lnTo>
                    <a:lnTo>
                      <a:pt x="309" y="1105"/>
                    </a:lnTo>
                    <a:lnTo>
                      <a:pt x="314" y="1103"/>
                    </a:lnTo>
                    <a:lnTo>
                      <a:pt x="314" y="1107"/>
                    </a:lnTo>
                    <a:lnTo>
                      <a:pt x="314" y="1108"/>
                    </a:lnTo>
                    <a:lnTo>
                      <a:pt x="314" y="1110"/>
                    </a:lnTo>
                    <a:lnTo>
                      <a:pt x="314" y="1112"/>
                    </a:lnTo>
                    <a:lnTo>
                      <a:pt x="317" y="1115"/>
                    </a:lnTo>
                    <a:lnTo>
                      <a:pt x="324" y="1121"/>
                    </a:lnTo>
                    <a:lnTo>
                      <a:pt x="326" y="1119"/>
                    </a:lnTo>
                    <a:lnTo>
                      <a:pt x="328" y="1117"/>
                    </a:lnTo>
                    <a:lnTo>
                      <a:pt x="328" y="1115"/>
                    </a:lnTo>
                    <a:lnTo>
                      <a:pt x="328" y="1114"/>
                    </a:lnTo>
                    <a:lnTo>
                      <a:pt x="331" y="1105"/>
                    </a:lnTo>
                    <a:lnTo>
                      <a:pt x="337" y="1101"/>
                    </a:lnTo>
                    <a:lnTo>
                      <a:pt x="342" y="1098"/>
                    </a:lnTo>
                    <a:lnTo>
                      <a:pt x="345" y="1096"/>
                    </a:lnTo>
                    <a:lnTo>
                      <a:pt x="357" y="1091"/>
                    </a:lnTo>
                    <a:lnTo>
                      <a:pt x="364" y="1087"/>
                    </a:lnTo>
                    <a:lnTo>
                      <a:pt x="371" y="1086"/>
                    </a:lnTo>
                    <a:lnTo>
                      <a:pt x="373" y="1086"/>
                    </a:lnTo>
                    <a:lnTo>
                      <a:pt x="384" y="1086"/>
                    </a:lnTo>
                    <a:lnTo>
                      <a:pt x="389" y="1087"/>
                    </a:lnTo>
                    <a:lnTo>
                      <a:pt x="396" y="1087"/>
                    </a:lnTo>
                    <a:lnTo>
                      <a:pt x="398" y="1087"/>
                    </a:lnTo>
                    <a:lnTo>
                      <a:pt x="399" y="1087"/>
                    </a:lnTo>
                    <a:lnTo>
                      <a:pt x="401" y="1086"/>
                    </a:lnTo>
                    <a:lnTo>
                      <a:pt x="406" y="1084"/>
                    </a:lnTo>
                    <a:lnTo>
                      <a:pt x="408" y="1084"/>
                    </a:lnTo>
                    <a:lnTo>
                      <a:pt x="410" y="1082"/>
                    </a:lnTo>
                    <a:lnTo>
                      <a:pt x="420" y="1082"/>
                    </a:lnTo>
                    <a:lnTo>
                      <a:pt x="422" y="1082"/>
                    </a:lnTo>
                    <a:lnTo>
                      <a:pt x="427" y="1084"/>
                    </a:lnTo>
                    <a:lnTo>
                      <a:pt x="426" y="1087"/>
                    </a:lnTo>
                    <a:lnTo>
                      <a:pt x="424" y="1091"/>
                    </a:lnTo>
                    <a:lnTo>
                      <a:pt x="426" y="1094"/>
                    </a:lnTo>
                    <a:lnTo>
                      <a:pt x="427" y="1094"/>
                    </a:lnTo>
                    <a:lnTo>
                      <a:pt x="429" y="1093"/>
                    </a:lnTo>
                    <a:lnTo>
                      <a:pt x="431" y="1093"/>
                    </a:lnTo>
                    <a:lnTo>
                      <a:pt x="434" y="1086"/>
                    </a:lnTo>
                    <a:lnTo>
                      <a:pt x="434" y="1082"/>
                    </a:lnTo>
                    <a:lnTo>
                      <a:pt x="433" y="1080"/>
                    </a:lnTo>
                    <a:lnTo>
                      <a:pt x="431" y="1080"/>
                    </a:lnTo>
                    <a:lnTo>
                      <a:pt x="431" y="1079"/>
                    </a:lnTo>
                    <a:lnTo>
                      <a:pt x="431" y="1075"/>
                    </a:lnTo>
                    <a:lnTo>
                      <a:pt x="438" y="1068"/>
                    </a:lnTo>
                    <a:lnTo>
                      <a:pt x="443" y="1065"/>
                    </a:lnTo>
                    <a:lnTo>
                      <a:pt x="452" y="1056"/>
                    </a:lnTo>
                    <a:lnTo>
                      <a:pt x="459" y="1049"/>
                    </a:lnTo>
                    <a:lnTo>
                      <a:pt x="464" y="1042"/>
                    </a:lnTo>
                    <a:lnTo>
                      <a:pt x="469" y="1038"/>
                    </a:lnTo>
                    <a:lnTo>
                      <a:pt x="473" y="1035"/>
                    </a:lnTo>
                    <a:lnTo>
                      <a:pt x="476" y="1033"/>
                    </a:lnTo>
                    <a:lnTo>
                      <a:pt x="478" y="1033"/>
                    </a:lnTo>
                    <a:lnTo>
                      <a:pt x="480" y="1035"/>
                    </a:lnTo>
                    <a:lnTo>
                      <a:pt x="485" y="1037"/>
                    </a:lnTo>
                    <a:lnTo>
                      <a:pt x="487" y="1037"/>
                    </a:lnTo>
                    <a:lnTo>
                      <a:pt x="490" y="1035"/>
                    </a:lnTo>
                    <a:lnTo>
                      <a:pt x="490" y="1033"/>
                    </a:lnTo>
                    <a:lnTo>
                      <a:pt x="488" y="1032"/>
                    </a:lnTo>
                    <a:lnTo>
                      <a:pt x="487" y="1033"/>
                    </a:lnTo>
                    <a:lnTo>
                      <a:pt x="487" y="1032"/>
                    </a:lnTo>
                    <a:lnTo>
                      <a:pt x="485" y="1025"/>
                    </a:lnTo>
                    <a:lnTo>
                      <a:pt x="485" y="1023"/>
                    </a:lnTo>
                    <a:lnTo>
                      <a:pt x="485" y="1021"/>
                    </a:lnTo>
                    <a:lnTo>
                      <a:pt x="487" y="1019"/>
                    </a:lnTo>
                    <a:lnTo>
                      <a:pt x="488" y="1016"/>
                    </a:lnTo>
                    <a:lnTo>
                      <a:pt x="494" y="1012"/>
                    </a:lnTo>
                    <a:lnTo>
                      <a:pt x="495" y="1011"/>
                    </a:lnTo>
                    <a:lnTo>
                      <a:pt x="502" y="1005"/>
                    </a:lnTo>
                    <a:lnTo>
                      <a:pt x="506" y="1004"/>
                    </a:lnTo>
                    <a:lnTo>
                      <a:pt x="509" y="1004"/>
                    </a:lnTo>
                    <a:lnTo>
                      <a:pt x="511" y="1005"/>
                    </a:lnTo>
                    <a:lnTo>
                      <a:pt x="513" y="1005"/>
                    </a:lnTo>
                    <a:lnTo>
                      <a:pt x="515" y="1004"/>
                    </a:lnTo>
                    <a:lnTo>
                      <a:pt x="516" y="1004"/>
                    </a:lnTo>
                    <a:lnTo>
                      <a:pt x="522" y="1002"/>
                    </a:lnTo>
                    <a:lnTo>
                      <a:pt x="522" y="1000"/>
                    </a:lnTo>
                    <a:lnTo>
                      <a:pt x="523" y="1000"/>
                    </a:lnTo>
                    <a:lnTo>
                      <a:pt x="530" y="1000"/>
                    </a:lnTo>
                    <a:lnTo>
                      <a:pt x="537" y="998"/>
                    </a:lnTo>
                    <a:lnTo>
                      <a:pt x="541" y="997"/>
                    </a:lnTo>
                    <a:lnTo>
                      <a:pt x="549" y="991"/>
                    </a:lnTo>
                    <a:lnTo>
                      <a:pt x="551" y="990"/>
                    </a:lnTo>
                    <a:lnTo>
                      <a:pt x="551" y="988"/>
                    </a:lnTo>
                    <a:lnTo>
                      <a:pt x="551" y="986"/>
                    </a:lnTo>
                    <a:lnTo>
                      <a:pt x="553" y="984"/>
                    </a:lnTo>
                    <a:lnTo>
                      <a:pt x="555" y="984"/>
                    </a:lnTo>
                    <a:lnTo>
                      <a:pt x="556" y="984"/>
                    </a:lnTo>
                    <a:lnTo>
                      <a:pt x="560" y="981"/>
                    </a:lnTo>
                    <a:lnTo>
                      <a:pt x="558" y="977"/>
                    </a:lnTo>
                    <a:lnTo>
                      <a:pt x="556" y="977"/>
                    </a:lnTo>
                    <a:lnTo>
                      <a:pt x="555" y="981"/>
                    </a:lnTo>
                    <a:lnTo>
                      <a:pt x="551" y="983"/>
                    </a:lnTo>
                    <a:lnTo>
                      <a:pt x="548" y="983"/>
                    </a:lnTo>
                    <a:lnTo>
                      <a:pt x="543" y="981"/>
                    </a:lnTo>
                    <a:lnTo>
                      <a:pt x="541" y="981"/>
                    </a:lnTo>
                    <a:lnTo>
                      <a:pt x="539" y="981"/>
                    </a:lnTo>
                    <a:lnTo>
                      <a:pt x="539" y="979"/>
                    </a:lnTo>
                    <a:lnTo>
                      <a:pt x="537" y="979"/>
                    </a:lnTo>
                    <a:lnTo>
                      <a:pt x="532" y="977"/>
                    </a:lnTo>
                    <a:lnTo>
                      <a:pt x="527" y="977"/>
                    </a:lnTo>
                    <a:lnTo>
                      <a:pt x="525" y="976"/>
                    </a:lnTo>
                    <a:lnTo>
                      <a:pt x="522" y="976"/>
                    </a:lnTo>
                    <a:lnTo>
                      <a:pt x="520" y="976"/>
                    </a:lnTo>
                    <a:lnTo>
                      <a:pt x="520" y="977"/>
                    </a:lnTo>
                    <a:lnTo>
                      <a:pt x="518" y="977"/>
                    </a:lnTo>
                    <a:lnTo>
                      <a:pt x="509" y="974"/>
                    </a:lnTo>
                    <a:lnTo>
                      <a:pt x="506" y="974"/>
                    </a:lnTo>
                    <a:lnTo>
                      <a:pt x="502" y="974"/>
                    </a:lnTo>
                    <a:lnTo>
                      <a:pt x="499" y="974"/>
                    </a:lnTo>
                    <a:lnTo>
                      <a:pt x="490" y="970"/>
                    </a:lnTo>
                    <a:lnTo>
                      <a:pt x="487" y="970"/>
                    </a:lnTo>
                    <a:lnTo>
                      <a:pt x="483" y="969"/>
                    </a:lnTo>
                    <a:lnTo>
                      <a:pt x="481" y="969"/>
                    </a:lnTo>
                    <a:lnTo>
                      <a:pt x="478" y="967"/>
                    </a:lnTo>
                    <a:lnTo>
                      <a:pt x="478" y="965"/>
                    </a:lnTo>
                    <a:lnTo>
                      <a:pt x="476" y="965"/>
                    </a:lnTo>
                    <a:lnTo>
                      <a:pt x="476" y="962"/>
                    </a:lnTo>
                    <a:lnTo>
                      <a:pt x="476" y="960"/>
                    </a:lnTo>
                    <a:lnTo>
                      <a:pt x="474" y="958"/>
                    </a:lnTo>
                    <a:lnTo>
                      <a:pt x="476" y="956"/>
                    </a:lnTo>
                    <a:lnTo>
                      <a:pt x="476" y="955"/>
                    </a:lnTo>
                    <a:lnTo>
                      <a:pt x="478" y="951"/>
                    </a:lnTo>
                    <a:lnTo>
                      <a:pt x="480" y="951"/>
                    </a:lnTo>
                    <a:lnTo>
                      <a:pt x="480" y="948"/>
                    </a:lnTo>
                    <a:lnTo>
                      <a:pt x="480" y="946"/>
                    </a:lnTo>
                    <a:lnTo>
                      <a:pt x="478" y="944"/>
                    </a:lnTo>
                    <a:lnTo>
                      <a:pt x="478" y="942"/>
                    </a:lnTo>
                    <a:lnTo>
                      <a:pt x="476" y="939"/>
                    </a:lnTo>
                    <a:lnTo>
                      <a:pt x="474" y="937"/>
                    </a:lnTo>
                    <a:lnTo>
                      <a:pt x="474" y="936"/>
                    </a:lnTo>
                    <a:lnTo>
                      <a:pt x="474" y="934"/>
                    </a:lnTo>
                    <a:lnTo>
                      <a:pt x="478" y="932"/>
                    </a:lnTo>
                    <a:lnTo>
                      <a:pt x="478" y="930"/>
                    </a:lnTo>
                    <a:lnTo>
                      <a:pt x="480" y="929"/>
                    </a:lnTo>
                    <a:lnTo>
                      <a:pt x="480" y="925"/>
                    </a:lnTo>
                    <a:lnTo>
                      <a:pt x="480" y="923"/>
                    </a:lnTo>
                    <a:lnTo>
                      <a:pt x="473" y="923"/>
                    </a:lnTo>
                    <a:lnTo>
                      <a:pt x="471" y="923"/>
                    </a:lnTo>
                    <a:lnTo>
                      <a:pt x="469" y="923"/>
                    </a:lnTo>
                    <a:lnTo>
                      <a:pt x="464" y="927"/>
                    </a:lnTo>
                    <a:lnTo>
                      <a:pt x="464" y="929"/>
                    </a:lnTo>
                    <a:lnTo>
                      <a:pt x="462" y="930"/>
                    </a:lnTo>
                    <a:lnTo>
                      <a:pt x="462" y="932"/>
                    </a:lnTo>
                    <a:lnTo>
                      <a:pt x="460" y="932"/>
                    </a:lnTo>
                    <a:lnTo>
                      <a:pt x="459" y="934"/>
                    </a:lnTo>
                    <a:lnTo>
                      <a:pt x="457" y="934"/>
                    </a:lnTo>
                    <a:lnTo>
                      <a:pt x="455" y="932"/>
                    </a:lnTo>
                    <a:lnTo>
                      <a:pt x="452" y="936"/>
                    </a:lnTo>
                    <a:lnTo>
                      <a:pt x="450" y="942"/>
                    </a:lnTo>
                    <a:lnTo>
                      <a:pt x="447" y="951"/>
                    </a:lnTo>
                    <a:lnTo>
                      <a:pt x="445" y="958"/>
                    </a:lnTo>
                    <a:lnTo>
                      <a:pt x="445" y="960"/>
                    </a:lnTo>
                    <a:lnTo>
                      <a:pt x="434" y="963"/>
                    </a:lnTo>
                    <a:lnTo>
                      <a:pt x="433" y="963"/>
                    </a:lnTo>
                    <a:lnTo>
                      <a:pt x="429" y="962"/>
                    </a:lnTo>
                    <a:lnTo>
                      <a:pt x="427" y="960"/>
                    </a:lnTo>
                    <a:lnTo>
                      <a:pt x="424" y="953"/>
                    </a:lnTo>
                    <a:lnTo>
                      <a:pt x="424" y="949"/>
                    </a:lnTo>
                    <a:lnTo>
                      <a:pt x="427" y="936"/>
                    </a:lnTo>
                    <a:lnTo>
                      <a:pt x="429" y="929"/>
                    </a:lnTo>
                    <a:lnTo>
                      <a:pt x="433" y="913"/>
                    </a:lnTo>
                    <a:lnTo>
                      <a:pt x="433" y="909"/>
                    </a:lnTo>
                    <a:lnTo>
                      <a:pt x="433" y="904"/>
                    </a:lnTo>
                    <a:lnTo>
                      <a:pt x="433" y="899"/>
                    </a:lnTo>
                    <a:lnTo>
                      <a:pt x="431" y="897"/>
                    </a:lnTo>
                    <a:lnTo>
                      <a:pt x="431" y="895"/>
                    </a:lnTo>
                    <a:lnTo>
                      <a:pt x="429" y="895"/>
                    </a:lnTo>
                    <a:lnTo>
                      <a:pt x="427" y="892"/>
                    </a:lnTo>
                    <a:lnTo>
                      <a:pt x="431" y="890"/>
                    </a:lnTo>
                    <a:lnTo>
                      <a:pt x="433" y="890"/>
                    </a:lnTo>
                    <a:lnTo>
                      <a:pt x="434" y="888"/>
                    </a:lnTo>
                    <a:lnTo>
                      <a:pt x="434" y="887"/>
                    </a:lnTo>
                    <a:lnTo>
                      <a:pt x="434" y="885"/>
                    </a:lnTo>
                    <a:lnTo>
                      <a:pt x="434" y="883"/>
                    </a:lnTo>
                    <a:lnTo>
                      <a:pt x="433" y="883"/>
                    </a:lnTo>
                    <a:lnTo>
                      <a:pt x="431" y="883"/>
                    </a:lnTo>
                    <a:lnTo>
                      <a:pt x="429" y="881"/>
                    </a:lnTo>
                    <a:lnTo>
                      <a:pt x="422" y="887"/>
                    </a:lnTo>
                    <a:lnTo>
                      <a:pt x="420" y="885"/>
                    </a:lnTo>
                    <a:lnTo>
                      <a:pt x="419" y="888"/>
                    </a:lnTo>
                    <a:lnTo>
                      <a:pt x="417" y="890"/>
                    </a:lnTo>
                    <a:lnTo>
                      <a:pt x="410" y="888"/>
                    </a:lnTo>
                    <a:lnTo>
                      <a:pt x="410" y="878"/>
                    </a:lnTo>
                    <a:lnTo>
                      <a:pt x="413" y="878"/>
                    </a:lnTo>
                    <a:lnTo>
                      <a:pt x="412" y="873"/>
                    </a:lnTo>
                    <a:lnTo>
                      <a:pt x="406" y="874"/>
                    </a:lnTo>
                    <a:lnTo>
                      <a:pt x="405" y="871"/>
                    </a:lnTo>
                    <a:lnTo>
                      <a:pt x="408" y="866"/>
                    </a:lnTo>
                    <a:lnTo>
                      <a:pt x="403" y="866"/>
                    </a:lnTo>
                    <a:lnTo>
                      <a:pt x="405" y="859"/>
                    </a:lnTo>
                    <a:lnTo>
                      <a:pt x="403" y="857"/>
                    </a:lnTo>
                    <a:lnTo>
                      <a:pt x="410" y="855"/>
                    </a:lnTo>
                    <a:lnTo>
                      <a:pt x="412" y="847"/>
                    </a:lnTo>
                    <a:lnTo>
                      <a:pt x="401" y="845"/>
                    </a:lnTo>
                    <a:lnTo>
                      <a:pt x="389" y="845"/>
                    </a:lnTo>
                    <a:lnTo>
                      <a:pt x="380" y="845"/>
                    </a:lnTo>
                    <a:lnTo>
                      <a:pt x="370" y="850"/>
                    </a:lnTo>
                    <a:lnTo>
                      <a:pt x="373" y="843"/>
                    </a:lnTo>
                    <a:lnTo>
                      <a:pt x="364" y="840"/>
                    </a:lnTo>
                    <a:lnTo>
                      <a:pt x="363" y="840"/>
                    </a:lnTo>
                    <a:lnTo>
                      <a:pt x="357" y="840"/>
                    </a:lnTo>
                    <a:lnTo>
                      <a:pt x="351" y="840"/>
                    </a:lnTo>
                    <a:lnTo>
                      <a:pt x="340" y="838"/>
                    </a:lnTo>
                    <a:lnTo>
                      <a:pt x="337" y="840"/>
                    </a:lnTo>
                    <a:lnTo>
                      <a:pt x="333" y="843"/>
                    </a:lnTo>
                    <a:lnTo>
                      <a:pt x="324" y="841"/>
                    </a:lnTo>
                    <a:lnTo>
                      <a:pt x="321" y="841"/>
                    </a:lnTo>
                    <a:lnTo>
                      <a:pt x="317" y="840"/>
                    </a:lnTo>
                    <a:lnTo>
                      <a:pt x="312" y="841"/>
                    </a:lnTo>
                    <a:lnTo>
                      <a:pt x="307" y="840"/>
                    </a:lnTo>
                    <a:lnTo>
                      <a:pt x="310" y="834"/>
                    </a:lnTo>
                    <a:lnTo>
                      <a:pt x="309" y="827"/>
                    </a:lnTo>
                    <a:lnTo>
                      <a:pt x="298" y="820"/>
                    </a:lnTo>
                    <a:lnTo>
                      <a:pt x="295" y="815"/>
                    </a:lnTo>
                    <a:lnTo>
                      <a:pt x="307" y="817"/>
                    </a:lnTo>
                    <a:lnTo>
                      <a:pt x="307" y="822"/>
                    </a:lnTo>
                    <a:lnTo>
                      <a:pt x="310" y="824"/>
                    </a:lnTo>
                    <a:lnTo>
                      <a:pt x="314" y="820"/>
                    </a:lnTo>
                    <a:lnTo>
                      <a:pt x="323" y="819"/>
                    </a:lnTo>
                    <a:lnTo>
                      <a:pt x="328" y="815"/>
                    </a:lnTo>
                    <a:lnTo>
                      <a:pt x="337" y="801"/>
                    </a:lnTo>
                    <a:lnTo>
                      <a:pt x="342" y="791"/>
                    </a:lnTo>
                    <a:lnTo>
                      <a:pt x="342" y="777"/>
                    </a:lnTo>
                    <a:lnTo>
                      <a:pt x="347" y="764"/>
                    </a:lnTo>
                    <a:lnTo>
                      <a:pt x="351" y="763"/>
                    </a:lnTo>
                    <a:lnTo>
                      <a:pt x="352" y="768"/>
                    </a:lnTo>
                    <a:lnTo>
                      <a:pt x="359" y="759"/>
                    </a:lnTo>
                    <a:lnTo>
                      <a:pt x="363" y="758"/>
                    </a:lnTo>
                    <a:lnTo>
                      <a:pt x="368" y="758"/>
                    </a:lnTo>
                    <a:lnTo>
                      <a:pt x="370" y="758"/>
                    </a:lnTo>
                    <a:lnTo>
                      <a:pt x="375" y="756"/>
                    </a:lnTo>
                    <a:lnTo>
                      <a:pt x="377" y="758"/>
                    </a:lnTo>
                    <a:lnTo>
                      <a:pt x="380" y="758"/>
                    </a:lnTo>
                    <a:lnTo>
                      <a:pt x="382" y="749"/>
                    </a:lnTo>
                    <a:lnTo>
                      <a:pt x="384" y="737"/>
                    </a:lnTo>
                    <a:lnTo>
                      <a:pt x="389" y="726"/>
                    </a:lnTo>
                    <a:lnTo>
                      <a:pt x="391" y="714"/>
                    </a:lnTo>
                    <a:lnTo>
                      <a:pt x="391" y="707"/>
                    </a:lnTo>
                    <a:lnTo>
                      <a:pt x="396" y="702"/>
                    </a:lnTo>
                    <a:lnTo>
                      <a:pt x="396" y="700"/>
                    </a:lnTo>
                    <a:lnTo>
                      <a:pt x="396" y="698"/>
                    </a:lnTo>
                    <a:lnTo>
                      <a:pt x="396" y="695"/>
                    </a:lnTo>
                    <a:lnTo>
                      <a:pt x="396" y="693"/>
                    </a:lnTo>
                    <a:lnTo>
                      <a:pt x="398" y="691"/>
                    </a:lnTo>
                    <a:lnTo>
                      <a:pt x="398" y="686"/>
                    </a:lnTo>
                    <a:lnTo>
                      <a:pt x="399" y="684"/>
                    </a:lnTo>
                    <a:lnTo>
                      <a:pt x="401" y="682"/>
                    </a:lnTo>
                    <a:lnTo>
                      <a:pt x="403" y="682"/>
                    </a:lnTo>
                    <a:lnTo>
                      <a:pt x="405" y="682"/>
                    </a:lnTo>
                    <a:lnTo>
                      <a:pt x="408" y="679"/>
                    </a:lnTo>
                    <a:lnTo>
                      <a:pt x="408" y="677"/>
                    </a:lnTo>
                    <a:lnTo>
                      <a:pt x="406" y="675"/>
                    </a:lnTo>
                    <a:lnTo>
                      <a:pt x="405" y="675"/>
                    </a:lnTo>
                    <a:lnTo>
                      <a:pt x="401" y="679"/>
                    </a:lnTo>
                    <a:lnTo>
                      <a:pt x="399" y="679"/>
                    </a:lnTo>
                    <a:lnTo>
                      <a:pt x="398" y="679"/>
                    </a:lnTo>
                    <a:lnTo>
                      <a:pt x="399" y="674"/>
                    </a:lnTo>
                    <a:lnTo>
                      <a:pt x="401" y="672"/>
                    </a:lnTo>
                    <a:lnTo>
                      <a:pt x="401" y="670"/>
                    </a:lnTo>
                    <a:lnTo>
                      <a:pt x="401" y="668"/>
                    </a:lnTo>
                    <a:lnTo>
                      <a:pt x="399" y="668"/>
                    </a:lnTo>
                    <a:lnTo>
                      <a:pt x="398" y="668"/>
                    </a:lnTo>
                    <a:lnTo>
                      <a:pt x="396" y="668"/>
                    </a:lnTo>
                    <a:lnTo>
                      <a:pt x="394" y="668"/>
                    </a:lnTo>
                    <a:lnTo>
                      <a:pt x="392" y="670"/>
                    </a:lnTo>
                    <a:lnTo>
                      <a:pt x="391" y="672"/>
                    </a:lnTo>
                    <a:lnTo>
                      <a:pt x="389" y="674"/>
                    </a:lnTo>
                    <a:lnTo>
                      <a:pt x="387" y="677"/>
                    </a:lnTo>
                    <a:lnTo>
                      <a:pt x="382" y="681"/>
                    </a:lnTo>
                    <a:lnTo>
                      <a:pt x="380" y="681"/>
                    </a:lnTo>
                    <a:lnTo>
                      <a:pt x="377" y="681"/>
                    </a:lnTo>
                    <a:lnTo>
                      <a:pt x="375" y="679"/>
                    </a:lnTo>
                    <a:lnTo>
                      <a:pt x="373" y="679"/>
                    </a:lnTo>
                    <a:lnTo>
                      <a:pt x="373" y="675"/>
                    </a:lnTo>
                    <a:lnTo>
                      <a:pt x="370" y="674"/>
                    </a:lnTo>
                    <a:lnTo>
                      <a:pt x="370" y="675"/>
                    </a:lnTo>
                    <a:lnTo>
                      <a:pt x="368" y="675"/>
                    </a:lnTo>
                    <a:lnTo>
                      <a:pt x="363" y="674"/>
                    </a:lnTo>
                    <a:lnTo>
                      <a:pt x="357" y="672"/>
                    </a:lnTo>
                    <a:lnTo>
                      <a:pt x="354" y="672"/>
                    </a:lnTo>
                    <a:lnTo>
                      <a:pt x="351" y="672"/>
                    </a:lnTo>
                    <a:lnTo>
                      <a:pt x="345" y="670"/>
                    </a:lnTo>
                    <a:lnTo>
                      <a:pt x="340" y="670"/>
                    </a:lnTo>
                    <a:lnTo>
                      <a:pt x="331" y="665"/>
                    </a:lnTo>
                    <a:lnTo>
                      <a:pt x="330" y="663"/>
                    </a:lnTo>
                    <a:lnTo>
                      <a:pt x="321" y="658"/>
                    </a:lnTo>
                    <a:lnTo>
                      <a:pt x="316" y="655"/>
                    </a:lnTo>
                    <a:lnTo>
                      <a:pt x="314" y="655"/>
                    </a:lnTo>
                    <a:lnTo>
                      <a:pt x="310" y="651"/>
                    </a:lnTo>
                    <a:lnTo>
                      <a:pt x="303" y="644"/>
                    </a:lnTo>
                    <a:lnTo>
                      <a:pt x="300" y="637"/>
                    </a:lnTo>
                    <a:lnTo>
                      <a:pt x="298" y="634"/>
                    </a:lnTo>
                    <a:lnTo>
                      <a:pt x="298" y="630"/>
                    </a:lnTo>
                    <a:lnTo>
                      <a:pt x="300" y="625"/>
                    </a:lnTo>
                    <a:lnTo>
                      <a:pt x="302" y="621"/>
                    </a:lnTo>
                    <a:lnTo>
                      <a:pt x="303" y="621"/>
                    </a:lnTo>
                    <a:lnTo>
                      <a:pt x="305" y="621"/>
                    </a:lnTo>
                    <a:lnTo>
                      <a:pt x="307" y="621"/>
                    </a:lnTo>
                    <a:lnTo>
                      <a:pt x="307" y="623"/>
                    </a:lnTo>
                    <a:lnTo>
                      <a:pt x="309" y="623"/>
                    </a:lnTo>
                    <a:lnTo>
                      <a:pt x="309" y="620"/>
                    </a:lnTo>
                    <a:lnTo>
                      <a:pt x="309" y="614"/>
                    </a:lnTo>
                    <a:lnTo>
                      <a:pt x="307" y="607"/>
                    </a:lnTo>
                    <a:lnTo>
                      <a:pt x="305" y="607"/>
                    </a:lnTo>
                    <a:lnTo>
                      <a:pt x="305" y="602"/>
                    </a:lnTo>
                    <a:lnTo>
                      <a:pt x="307" y="595"/>
                    </a:lnTo>
                    <a:lnTo>
                      <a:pt x="307" y="590"/>
                    </a:lnTo>
                    <a:lnTo>
                      <a:pt x="309" y="590"/>
                    </a:lnTo>
                    <a:lnTo>
                      <a:pt x="309" y="588"/>
                    </a:lnTo>
                    <a:lnTo>
                      <a:pt x="309" y="586"/>
                    </a:lnTo>
                    <a:lnTo>
                      <a:pt x="307" y="585"/>
                    </a:lnTo>
                    <a:lnTo>
                      <a:pt x="307" y="583"/>
                    </a:lnTo>
                    <a:lnTo>
                      <a:pt x="307" y="579"/>
                    </a:lnTo>
                    <a:lnTo>
                      <a:pt x="307" y="578"/>
                    </a:lnTo>
                    <a:lnTo>
                      <a:pt x="307" y="576"/>
                    </a:lnTo>
                    <a:lnTo>
                      <a:pt x="309" y="576"/>
                    </a:lnTo>
                    <a:lnTo>
                      <a:pt x="309" y="573"/>
                    </a:lnTo>
                    <a:lnTo>
                      <a:pt x="307" y="571"/>
                    </a:lnTo>
                    <a:lnTo>
                      <a:pt x="305" y="569"/>
                    </a:lnTo>
                    <a:lnTo>
                      <a:pt x="302" y="566"/>
                    </a:lnTo>
                    <a:lnTo>
                      <a:pt x="302" y="562"/>
                    </a:lnTo>
                    <a:lnTo>
                      <a:pt x="300" y="559"/>
                    </a:lnTo>
                    <a:lnTo>
                      <a:pt x="300" y="555"/>
                    </a:lnTo>
                    <a:lnTo>
                      <a:pt x="300" y="550"/>
                    </a:lnTo>
                    <a:lnTo>
                      <a:pt x="300" y="543"/>
                    </a:lnTo>
                    <a:lnTo>
                      <a:pt x="302" y="543"/>
                    </a:lnTo>
                    <a:lnTo>
                      <a:pt x="305" y="543"/>
                    </a:lnTo>
                    <a:lnTo>
                      <a:pt x="305" y="545"/>
                    </a:lnTo>
                    <a:lnTo>
                      <a:pt x="309" y="545"/>
                    </a:lnTo>
                    <a:lnTo>
                      <a:pt x="314" y="543"/>
                    </a:lnTo>
                    <a:lnTo>
                      <a:pt x="316" y="543"/>
                    </a:lnTo>
                    <a:lnTo>
                      <a:pt x="316" y="541"/>
                    </a:lnTo>
                    <a:lnTo>
                      <a:pt x="314" y="539"/>
                    </a:lnTo>
                    <a:lnTo>
                      <a:pt x="312" y="536"/>
                    </a:lnTo>
                    <a:lnTo>
                      <a:pt x="303" y="536"/>
                    </a:lnTo>
                    <a:lnTo>
                      <a:pt x="300" y="534"/>
                    </a:lnTo>
                    <a:lnTo>
                      <a:pt x="296" y="529"/>
                    </a:lnTo>
                    <a:lnTo>
                      <a:pt x="296" y="527"/>
                    </a:lnTo>
                    <a:lnTo>
                      <a:pt x="296" y="524"/>
                    </a:lnTo>
                    <a:lnTo>
                      <a:pt x="296" y="522"/>
                    </a:lnTo>
                    <a:lnTo>
                      <a:pt x="298" y="522"/>
                    </a:lnTo>
                    <a:lnTo>
                      <a:pt x="300" y="522"/>
                    </a:lnTo>
                    <a:lnTo>
                      <a:pt x="302" y="522"/>
                    </a:lnTo>
                    <a:lnTo>
                      <a:pt x="303" y="524"/>
                    </a:lnTo>
                    <a:lnTo>
                      <a:pt x="305" y="525"/>
                    </a:lnTo>
                    <a:lnTo>
                      <a:pt x="312" y="525"/>
                    </a:lnTo>
                    <a:lnTo>
                      <a:pt x="314" y="525"/>
                    </a:lnTo>
                    <a:lnTo>
                      <a:pt x="316" y="524"/>
                    </a:lnTo>
                    <a:lnTo>
                      <a:pt x="323" y="524"/>
                    </a:lnTo>
                    <a:lnTo>
                      <a:pt x="323" y="525"/>
                    </a:lnTo>
                    <a:lnTo>
                      <a:pt x="324" y="525"/>
                    </a:lnTo>
                    <a:lnTo>
                      <a:pt x="326" y="525"/>
                    </a:lnTo>
                    <a:lnTo>
                      <a:pt x="328" y="525"/>
                    </a:lnTo>
                    <a:lnTo>
                      <a:pt x="330" y="525"/>
                    </a:lnTo>
                    <a:lnTo>
                      <a:pt x="330" y="524"/>
                    </a:lnTo>
                    <a:lnTo>
                      <a:pt x="330" y="522"/>
                    </a:lnTo>
                    <a:lnTo>
                      <a:pt x="330" y="520"/>
                    </a:lnTo>
                    <a:lnTo>
                      <a:pt x="330" y="518"/>
                    </a:lnTo>
                    <a:lnTo>
                      <a:pt x="331" y="517"/>
                    </a:lnTo>
                    <a:lnTo>
                      <a:pt x="335" y="518"/>
                    </a:lnTo>
                    <a:lnTo>
                      <a:pt x="337" y="518"/>
                    </a:lnTo>
                    <a:lnTo>
                      <a:pt x="338" y="518"/>
                    </a:lnTo>
                    <a:lnTo>
                      <a:pt x="338" y="517"/>
                    </a:lnTo>
                    <a:lnTo>
                      <a:pt x="335" y="515"/>
                    </a:lnTo>
                    <a:lnTo>
                      <a:pt x="335" y="513"/>
                    </a:lnTo>
                    <a:lnTo>
                      <a:pt x="340" y="510"/>
                    </a:lnTo>
                    <a:lnTo>
                      <a:pt x="345" y="508"/>
                    </a:lnTo>
                    <a:lnTo>
                      <a:pt x="347" y="510"/>
                    </a:lnTo>
                    <a:lnTo>
                      <a:pt x="349" y="508"/>
                    </a:lnTo>
                    <a:lnTo>
                      <a:pt x="347" y="506"/>
                    </a:lnTo>
                    <a:lnTo>
                      <a:pt x="344" y="506"/>
                    </a:lnTo>
                    <a:lnTo>
                      <a:pt x="340" y="506"/>
                    </a:lnTo>
                    <a:lnTo>
                      <a:pt x="340" y="508"/>
                    </a:lnTo>
                    <a:lnTo>
                      <a:pt x="335" y="508"/>
                    </a:lnTo>
                    <a:lnTo>
                      <a:pt x="331" y="508"/>
                    </a:lnTo>
                    <a:lnTo>
                      <a:pt x="330" y="506"/>
                    </a:lnTo>
                    <a:lnTo>
                      <a:pt x="331" y="504"/>
                    </a:lnTo>
                    <a:lnTo>
                      <a:pt x="331" y="501"/>
                    </a:lnTo>
                    <a:lnTo>
                      <a:pt x="333" y="499"/>
                    </a:lnTo>
                    <a:lnTo>
                      <a:pt x="337" y="501"/>
                    </a:lnTo>
                    <a:lnTo>
                      <a:pt x="337" y="499"/>
                    </a:lnTo>
                    <a:lnTo>
                      <a:pt x="337" y="497"/>
                    </a:lnTo>
                    <a:lnTo>
                      <a:pt x="338" y="494"/>
                    </a:lnTo>
                    <a:lnTo>
                      <a:pt x="340" y="494"/>
                    </a:lnTo>
                    <a:lnTo>
                      <a:pt x="344" y="494"/>
                    </a:lnTo>
                    <a:lnTo>
                      <a:pt x="345" y="494"/>
                    </a:lnTo>
                    <a:lnTo>
                      <a:pt x="347" y="494"/>
                    </a:lnTo>
                    <a:lnTo>
                      <a:pt x="347" y="496"/>
                    </a:lnTo>
                    <a:lnTo>
                      <a:pt x="349" y="497"/>
                    </a:lnTo>
                    <a:lnTo>
                      <a:pt x="351" y="499"/>
                    </a:lnTo>
                    <a:lnTo>
                      <a:pt x="352" y="499"/>
                    </a:lnTo>
                    <a:lnTo>
                      <a:pt x="354" y="499"/>
                    </a:lnTo>
                    <a:lnTo>
                      <a:pt x="356" y="497"/>
                    </a:lnTo>
                    <a:lnTo>
                      <a:pt x="359" y="496"/>
                    </a:lnTo>
                    <a:lnTo>
                      <a:pt x="359" y="497"/>
                    </a:lnTo>
                    <a:lnTo>
                      <a:pt x="361" y="497"/>
                    </a:lnTo>
                    <a:lnTo>
                      <a:pt x="363" y="496"/>
                    </a:lnTo>
                    <a:lnTo>
                      <a:pt x="363" y="494"/>
                    </a:lnTo>
                    <a:lnTo>
                      <a:pt x="361" y="492"/>
                    </a:lnTo>
                    <a:lnTo>
                      <a:pt x="359" y="490"/>
                    </a:lnTo>
                    <a:lnTo>
                      <a:pt x="357" y="490"/>
                    </a:lnTo>
                    <a:lnTo>
                      <a:pt x="356" y="492"/>
                    </a:lnTo>
                    <a:lnTo>
                      <a:pt x="356" y="494"/>
                    </a:lnTo>
                    <a:lnTo>
                      <a:pt x="354" y="496"/>
                    </a:lnTo>
                    <a:lnTo>
                      <a:pt x="352" y="494"/>
                    </a:lnTo>
                    <a:lnTo>
                      <a:pt x="351" y="492"/>
                    </a:lnTo>
                    <a:lnTo>
                      <a:pt x="351" y="489"/>
                    </a:lnTo>
                    <a:lnTo>
                      <a:pt x="351" y="484"/>
                    </a:lnTo>
                    <a:lnTo>
                      <a:pt x="351" y="482"/>
                    </a:lnTo>
                    <a:lnTo>
                      <a:pt x="352" y="482"/>
                    </a:lnTo>
                    <a:lnTo>
                      <a:pt x="354" y="482"/>
                    </a:lnTo>
                    <a:lnTo>
                      <a:pt x="352" y="480"/>
                    </a:lnTo>
                    <a:lnTo>
                      <a:pt x="352" y="478"/>
                    </a:lnTo>
                    <a:lnTo>
                      <a:pt x="351" y="473"/>
                    </a:lnTo>
                    <a:lnTo>
                      <a:pt x="349" y="473"/>
                    </a:lnTo>
                    <a:lnTo>
                      <a:pt x="344" y="477"/>
                    </a:lnTo>
                    <a:lnTo>
                      <a:pt x="342" y="478"/>
                    </a:lnTo>
                    <a:lnTo>
                      <a:pt x="342" y="480"/>
                    </a:lnTo>
                    <a:lnTo>
                      <a:pt x="340" y="480"/>
                    </a:lnTo>
                    <a:lnTo>
                      <a:pt x="338" y="480"/>
                    </a:lnTo>
                    <a:lnTo>
                      <a:pt x="337" y="478"/>
                    </a:lnTo>
                    <a:lnTo>
                      <a:pt x="335" y="475"/>
                    </a:lnTo>
                    <a:lnTo>
                      <a:pt x="333" y="471"/>
                    </a:lnTo>
                    <a:lnTo>
                      <a:pt x="333" y="470"/>
                    </a:lnTo>
                    <a:lnTo>
                      <a:pt x="333" y="468"/>
                    </a:lnTo>
                    <a:lnTo>
                      <a:pt x="340" y="457"/>
                    </a:lnTo>
                    <a:lnTo>
                      <a:pt x="340" y="456"/>
                    </a:lnTo>
                    <a:lnTo>
                      <a:pt x="342" y="454"/>
                    </a:lnTo>
                    <a:lnTo>
                      <a:pt x="344" y="454"/>
                    </a:lnTo>
                    <a:lnTo>
                      <a:pt x="344" y="452"/>
                    </a:lnTo>
                    <a:lnTo>
                      <a:pt x="344" y="450"/>
                    </a:lnTo>
                    <a:lnTo>
                      <a:pt x="344" y="449"/>
                    </a:lnTo>
                    <a:lnTo>
                      <a:pt x="340" y="443"/>
                    </a:lnTo>
                    <a:lnTo>
                      <a:pt x="338" y="443"/>
                    </a:lnTo>
                    <a:lnTo>
                      <a:pt x="338" y="442"/>
                    </a:lnTo>
                    <a:lnTo>
                      <a:pt x="338" y="440"/>
                    </a:lnTo>
                    <a:lnTo>
                      <a:pt x="338" y="438"/>
                    </a:lnTo>
                    <a:lnTo>
                      <a:pt x="340" y="431"/>
                    </a:lnTo>
                    <a:lnTo>
                      <a:pt x="342" y="431"/>
                    </a:lnTo>
                    <a:lnTo>
                      <a:pt x="342" y="429"/>
                    </a:lnTo>
                    <a:lnTo>
                      <a:pt x="344" y="429"/>
                    </a:lnTo>
                    <a:lnTo>
                      <a:pt x="347" y="429"/>
                    </a:lnTo>
                    <a:lnTo>
                      <a:pt x="351" y="431"/>
                    </a:lnTo>
                    <a:lnTo>
                      <a:pt x="352" y="431"/>
                    </a:lnTo>
                    <a:lnTo>
                      <a:pt x="354" y="431"/>
                    </a:lnTo>
                    <a:lnTo>
                      <a:pt x="356" y="429"/>
                    </a:lnTo>
                    <a:lnTo>
                      <a:pt x="356" y="424"/>
                    </a:lnTo>
                    <a:lnTo>
                      <a:pt x="354" y="417"/>
                    </a:lnTo>
                    <a:lnTo>
                      <a:pt x="351" y="415"/>
                    </a:lnTo>
                    <a:lnTo>
                      <a:pt x="349" y="415"/>
                    </a:lnTo>
                    <a:lnTo>
                      <a:pt x="347" y="415"/>
                    </a:lnTo>
                    <a:lnTo>
                      <a:pt x="345" y="414"/>
                    </a:lnTo>
                    <a:lnTo>
                      <a:pt x="344" y="414"/>
                    </a:lnTo>
                    <a:lnTo>
                      <a:pt x="344" y="415"/>
                    </a:lnTo>
                    <a:lnTo>
                      <a:pt x="344" y="417"/>
                    </a:lnTo>
                    <a:lnTo>
                      <a:pt x="342" y="417"/>
                    </a:lnTo>
                    <a:lnTo>
                      <a:pt x="340" y="415"/>
                    </a:lnTo>
                    <a:lnTo>
                      <a:pt x="340" y="414"/>
                    </a:lnTo>
                    <a:lnTo>
                      <a:pt x="342" y="410"/>
                    </a:lnTo>
                    <a:lnTo>
                      <a:pt x="342" y="408"/>
                    </a:lnTo>
                    <a:lnTo>
                      <a:pt x="344" y="407"/>
                    </a:lnTo>
                    <a:lnTo>
                      <a:pt x="344" y="405"/>
                    </a:lnTo>
                    <a:lnTo>
                      <a:pt x="345" y="405"/>
                    </a:lnTo>
                    <a:lnTo>
                      <a:pt x="354" y="396"/>
                    </a:lnTo>
                    <a:lnTo>
                      <a:pt x="356" y="394"/>
                    </a:lnTo>
                    <a:lnTo>
                      <a:pt x="357" y="394"/>
                    </a:lnTo>
                    <a:lnTo>
                      <a:pt x="357" y="396"/>
                    </a:lnTo>
                    <a:lnTo>
                      <a:pt x="356" y="396"/>
                    </a:lnTo>
                    <a:lnTo>
                      <a:pt x="352" y="400"/>
                    </a:lnTo>
                    <a:lnTo>
                      <a:pt x="351" y="401"/>
                    </a:lnTo>
                    <a:lnTo>
                      <a:pt x="351" y="403"/>
                    </a:lnTo>
                    <a:lnTo>
                      <a:pt x="354" y="405"/>
                    </a:lnTo>
                    <a:lnTo>
                      <a:pt x="356" y="407"/>
                    </a:lnTo>
                    <a:lnTo>
                      <a:pt x="359" y="407"/>
                    </a:lnTo>
                    <a:lnTo>
                      <a:pt x="363" y="408"/>
                    </a:lnTo>
                    <a:lnTo>
                      <a:pt x="366" y="412"/>
                    </a:lnTo>
                    <a:lnTo>
                      <a:pt x="368" y="410"/>
                    </a:lnTo>
                    <a:lnTo>
                      <a:pt x="366" y="408"/>
                    </a:lnTo>
                    <a:lnTo>
                      <a:pt x="364" y="405"/>
                    </a:lnTo>
                    <a:lnTo>
                      <a:pt x="363" y="400"/>
                    </a:lnTo>
                    <a:lnTo>
                      <a:pt x="364" y="391"/>
                    </a:lnTo>
                    <a:lnTo>
                      <a:pt x="364" y="389"/>
                    </a:lnTo>
                    <a:lnTo>
                      <a:pt x="366" y="389"/>
                    </a:lnTo>
                    <a:lnTo>
                      <a:pt x="373" y="393"/>
                    </a:lnTo>
                    <a:lnTo>
                      <a:pt x="377" y="396"/>
                    </a:lnTo>
                    <a:lnTo>
                      <a:pt x="380" y="401"/>
                    </a:lnTo>
                    <a:lnTo>
                      <a:pt x="382" y="401"/>
                    </a:lnTo>
                    <a:lnTo>
                      <a:pt x="382" y="400"/>
                    </a:lnTo>
                    <a:lnTo>
                      <a:pt x="384" y="400"/>
                    </a:lnTo>
                    <a:lnTo>
                      <a:pt x="385" y="401"/>
                    </a:lnTo>
                    <a:lnTo>
                      <a:pt x="387" y="403"/>
                    </a:lnTo>
                    <a:lnTo>
                      <a:pt x="389" y="403"/>
                    </a:lnTo>
                    <a:lnTo>
                      <a:pt x="391" y="401"/>
                    </a:lnTo>
                    <a:lnTo>
                      <a:pt x="391" y="398"/>
                    </a:lnTo>
                    <a:lnTo>
                      <a:pt x="391" y="394"/>
                    </a:lnTo>
                    <a:lnTo>
                      <a:pt x="391" y="391"/>
                    </a:lnTo>
                    <a:lnTo>
                      <a:pt x="392" y="389"/>
                    </a:lnTo>
                    <a:lnTo>
                      <a:pt x="394" y="386"/>
                    </a:lnTo>
                    <a:lnTo>
                      <a:pt x="396" y="386"/>
                    </a:lnTo>
                    <a:lnTo>
                      <a:pt x="398" y="382"/>
                    </a:lnTo>
                    <a:lnTo>
                      <a:pt x="399" y="381"/>
                    </a:lnTo>
                    <a:lnTo>
                      <a:pt x="401" y="381"/>
                    </a:lnTo>
                    <a:lnTo>
                      <a:pt x="405" y="379"/>
                    </a:lnTo>
                    <a:lnTo>
                      <a:pt x="408" y="377"/>
                    </a:lnTo>
                    <a:lnTo>
                      <a:pt x="413" y="377"/>
                    </a:lnTo>
                    <a:lnTo>
                      <a:pt x="424" y="374"/>
                    </a:lnTo>
                    <a:lnTo>
                      <a:pt x="436" y="372"/>
                    </a:lnTo>
                    <a:lnTo>
                      <a:pt x="438" y="372"/>
                    </a:lnTo>
                    <a:lnTo>
                      <a:pt x="441" y="370"/>
                    </a:lnTo>
                    <a:lnTo>
                      <a:pt x="443" y="370"/>
                    </a:lnTo>
                    <a:lnTo>
                      <a:pt x="447" y="368"/>
                    </a:lnTo>
                    <a:lnTo>
                      <a:pt x="452" y="367"/>
                    </a:lnTo>
                    <a:lnTo>
                      <a:pt x="460" y="367"/>
                    </a:lnTo>
                    <a:lnTo>
                      <a:pt x="464" y="367"/>
                    </a:lnTo>
                    <a:lnTo>
                      <a:pt x="474" y="370"/>
                    </a:lnTo>
                    <a:lnTo>
                      <a:pt x="480" y="372"/>
                    </a:lnTo>
                    <a:lnTo>
                      <a:pt x="480" y="370"/>
                    </a:lnTo>
                    <a:lnTo>
                      <a:pt x="478" y="368"/>
                    </a:lnTo>
                    <a:lnTo>
                      <a:pt x="474" y="367"/>
                    </a:lnTo>
                    <a:lnTo>
                      <a:pt x="474" y="365"/>
                    </a:lnTo>
                    <a:lnTo>
                      <a:pt x="474" y="363"/>
                    </a:lnTo>
                    <a:lnTo>
                      <a:pt x="478" y="361"/>
                    </a:lnTo>
                    <a:lnTo>
                      <a:pt x="480" y="365"/>
                    </a:lnTo>
                    <a:lnTo>
                      <a:pt x="480" y="367"/>
                    </a:lnTo>
                    <a:lnTo>
                      <a:pt x="481" y="367"/>
                    </a:lnTo>
                    <a:lnTo>
                      <a:pt x="488" y="354"/>
                    </a:lnTo>
                    <a:lnTo>
                      <a:pt x="490" y="353"/>
                    </a:lnTo>
                    <a:lnTo>
                      <a:pt x="490" y="351"/>
                    </a:lnTo>
                    <a:lnTo>
                      <a:pt x="492" y="351"/>
                    </a:lnTo>
                    <a:lnTo>
                      <a:pt x="495" y="349"/>
                    </a:lnTo>
                    <a:lnTo>
                      <a:pt x="497" y="347"/>
                    </a:lnTo>
                    <a:lnTo>
                      <a:pt x="499" y="349"/>
                    </a:lnTo>
                    <a:lnTo>
                      <a:pt x="501" y="349"/>
                    </a:lnTo>
                    <a:lnTo>
                      <a:pt x="502" y="347"/>
                    </a:lnTo>
                    <a:lnTo>
                      <a:pt x="506" y="346"/>
                    </a:lnTo>
                    <a:lnTo>
                      <a:pt x="508" y="344"/>
                    </a:lnTo>
                    <a:lnTo>
                      <a:pt x="508" y="342"/>
                    </a:lnTo>
                    <a:lnTo>
                      <a:pt x="513" y="339"/>
                    </a:lnTo>
                    <a:lnTo>
                      <a:pt x="515" y="339"/>
                    </a:lnTo>
                    <a:lnTo>
                      <a:pt x="522" y="340"/>
                    </a:lnTo>
                    <a:lnTo>
                      <a:pt x="523" y="339"/>
                    </a:lnTo>
                    <a:lnTo>
                      <a:pt x="522" y="337"/>
                    </a:lnTo>
                    <a:lnTo>
                      <a:pt x="522" y="335"/>
                    </a:lnTo>
                    <a:lnTo>
                      <a:pt x="523" y="335"/>
                    </a:lnTo>
                    <a:lnTo>
                      <a:pt x="534" y="333"/>
                    </a:lnTo>
                    <a:lnTo>
                      <a:pt x="541" y="333"/>
                    </a:lnTo>
                    <a:lnTo>
                      <a:pt x="544" y="333"/>
                    </a:lnTo>
                    <a:lnTo>
                      <a:pt x="551" y="337"/>
                    </a:lnTo>
                    <a:lnTo>
                      <a:pt x="555" y="339"/>
                    </a:lnTo>
                    <a:lnTo>
                      <a:pt x="558" y="342"/>
                    </a:lnTo>
                    <a:lnTo>
                      <a:pt x="560" y="342"/>
                    </a:lnTo>
                    <a:lnTo>
                      <a:pt x="562" y="346"/>
                    </a:lnTo>
                    <a:lnTo>
                      <a:pt x="562" y="349"/>
                    </a:lnTo>
                    <a:lnTo>
                      <a:pt x="563" y="351"/>
                    </a:lnTo>
                    <a:lnTo>
                      <a:pt x="567" y="354"/>
                    </a:lnTo>
                    <a:lnTo>
                      <a:pt x="567" y="356"/>
                    </a:lnTo>
                    <a:lnTo>
                      <a:pt x="569" y="358"/>
                    </a:lnTo>
                    <a:lnTo>
                      <a:pt x="567" y="361"/>
                    </a:lnTo>
                    <a:lnTo>
                      <a:pt x="567" y="365"/>
                    </a:lnTo>
                    <a:lnTo>
                      <a:pt x="567" y="368"/>
                    </a:lnTo>
                    <a:lnTo>
                      <a:pt x="569" y="368"/>
                    </a:lnTo>
                    <a:lnTo>
                      <a:pt x="570" y="372"/>
                    </a:lnTo>
                    <a:lnTo>
                      <a:pt x="570" y="374"/>
                    </a:lnTo>
                    <a:lnTo>
                      <a:pt x="570" y="377"/>
                    </a:lnTo>
                    <a:lnTo>
                      <a:pt x="572" y="379"/>
                    </a:lnTo>
                    <a:lnTo>
                      <a:pt x="572" y="384"/>
                    </a:lnTo>
                    <a:lnTo>
                      <a:pt x="572" y="388"/>
                    </a:lnTo>
                    <a:lnTo>
                      <a:pt x="581" y="393"/>
                    </a:lnTo>
                    <a:lnTo>
                      <a:pt x="584" y="394"/>
                    </a:lnTo>
                    <a:lnTo>
                      <a:pt x="586" y="394"/>
                    </a:lnTo>
                    <a:lnTo>
                      <a:pt x="590" y="394"/>
                    </a:lnTo>
                    <a:lnTo>
                      <a:pt x="595" y="394"/>
                    </a:lnTo>
                    <a:lnTo>
                      <a:pt x="597" y="394"/>
                    </a:lnTo>
                    <a:lnTo>
                      <a:pt x="600" y="394"/>
                    </a:lnTo>
                    <a:lnTo>
                      <a:pt x="602" y="393"/>
                    </a:lnTo>
                    <a:lnTo>
                      <a:pt x="604" y="391"/>
                    </a:lnTo>
                    <a:lnTo>
                      <a:pt x="605" y="391"/>
                    </a:lnTo>
                    <a:lnTo>
                      <a:pt x="609" y="391"/>
                    </a:lnTo>
                    <a:lnTo>
                      <a:pt x="609" y="393"/>
                    </a:lnTo>
                    <a:lnTo>
                      <a:pt x="611" y="393"/>
                    </a:lnTo>
                    <a:lnTo>
                      <a:pt x="612" y="393"/>
                    </a:lnTo>
                    <a:lnTo>
                      <a:pt x="614" y="394"/>
                    </a:lnTo>
                    <a:lnTo>
                      <a:pt x="619" y="393"/>
                    </a:lnTo>
                    <a:lnTo>
                      <a:pt x="621" y="393"/>
                    </a:lnTo>
                    <a:lnTo>
                      <a:pt x="633" y="389"/>
                    </a:lnTo>
                    <a:lnTo>
                      <a:pt x="635" y="389"/>
                    </a:lnTo>
                    <a:lnTo>
                      <a:pt x="635" y="388"/>
                    </a:lnTo>
                    <a:lnTo>
                      <a:pt x="637" y="388"/>
                    </a:lnTo>
                    <a:lnTo>
                      <a:pt x="640" y="386"/>
                    </a:lnTo>
                    <a:lnTo>
                      <a:pt x="642" y="386"/>
                    </a:lnTo>
                    <a:lnTo>
                      <a:pt x="645" y="386"/>
                    </a:lnTo>
                    <a:lnTo>
                      <a:pt x="649" y="386"/>
                    </a:lnTo>
                    <a:lnTo>
                      <a:pt x="649" y="384"/>
                    </a:lnTo>
                    <a:lnTo>
                      <a:pt x="651" y="381"/>
                    </a:lnTo>
                    <a:lnTo>
                      <a:pt x="652" y="381"/>
                    </a:lnTo>
                    <a:lnTo>
                      <a:pt x="654" y="384"/>
                    </a:lnTo>
                    <a:lnTo>
                      <a:pt x="656" y="388"/>
                    </a:lnTo>
                    <a:lnTo>
                      <a:pt x="658" y="389"/>
                    </a:lnTo>
                    <a:lnTo>
                      <a:pt x="658" y="393"/>
                    </a:lnTo>
                    <a:lnTo>
                      <a:pt x="656" y="394"/>
                    </a:lnTo>
                    <a:lnTo>
                      <a:pt x="656" y="396"/>
                    </a:lnTo>
                    <a:lnTo>
                      <a:pt x="656" y="398"/>
                    </a:lnTo>
                    <a:lnTo>
                      <a:pt x="659" y="401"/>
                    </a:lnTo>
                    <a:lnTo>
                      <a:pt x="663" y="403"/>
                    </a:lnTo>
                    <a:lnTo>
                      <a:pt x="666" y="405"/>
                    </a:lnTo>
                    <a:lnTo>
                      <a:pt x="670" y="407"/>
                    </a:lnTo>
                    <a:lnTo>
                      <a:pt x="672" y="408"/>
                    </a:lnTo>
                    <a:lnTo>
                      <a:pt x="673" y="412"/>
                    </a:lnTo>
                    <a:lnTo>
                      <a:pt x="675" y="414"/>
                    </a:lnTo>
                    <a:lnTo>
                      <a:pt x="680" y="415"/>
                    </a:lnTo>
                    <a:lnTo>
                      <a:pt x="687" y="421"/>
                    </a:lnTo>
                    <a:lnTo>
                      <a:pt x="693" y="422"/>
                    </a:lnTo>
                    <a:lnTo>
                      <a:pt x="696" y="422"/>
                    </a:lnTo>
                    <a:lnTo>
                      <a:pt x="700" y="421"/>
                    </a:lnTo>
                    <a:lnTo>
                      <a:pt x="701" y="421"/>
                    </a:lnTo>
                    <a:lnTo>
                      <a:pt x="707" y="421"/>
                    </a:lnTo>
                    <a:lnTo>
                      <a:pt x="715" y="419"/>
                    </a:lnTo>
                    <a:lnTo>
                      <a:pt x="717" y="417"/>
                    </a:lnTo>
                    <a:lnTo>
                      <a:pt x="726" y="414"/>
                    </a:lnTo>
                    <a:lnTo>
                      <a:pt x="729" y="414"/>
                    </a:lnTo>
                    <a:lnTo>
                      <a:pt x="731" y="412"/>
                    </a:lnTo>
                    <a:lnTo>
                      <a:pt x="733" y="410"/>
                    </a:lnTo>
                    <a:lnTo>
                      <a:pt x="736" y="407"/>
                    </a:lnTo>
                    <a:lnTo>
                      <a:pt x="736" y="403"/>
                    </a:lnTo>
                    <a:lnTo>
                      <a:pt x="738" y="400"/>
                    </a:lnTo>
                    <a:lnTo>
                      <a:pt x="740" y="394"/>
                    </a:lnTo>
                    <a:lnTo>
                      <a:pt x="741" y="391"/>
                    </a:lnTo>
                    <a:lnTo>
                      <a:pt x="741" y="389"/>
                    </a:lnTo>
                    <a:lnTo>
                      <a:pt x="743" y="382"/>
                    </a:lnTo>
                    <a:lnTo>
                      <a:pt x="745" y="379"/>
                    </a:lnTo>
                    <a:lnTo>
                      <a:pt x="748" y="375"/>
                    </a:lnTo>
                    <a:lnTo>
                      <a:pt x="752" y="370"/>
                    </a:lnTo>
                    <a:lnTo>
                      <a:pt x="754" y="370"/>
                    </a:lnTo>
                    <a:lnTo>
                      <a:pt x="754" y="368"/>
                    </a:lnTo>
                    <a:lnTo>
                      <a:pt x="755" y="365"/>
                    </a:lnTo>
                    <a:lnTo>
                      <a:pt x="754" y="346"/>
                    </a:lnTo>
                    <a:lnTo>
                      <a:pt x="754" y="342"/>
                    </a:lnTo>
                    <a:lnTo>
                      <a:pt x="752" y="340"/>
                    </a:lnTo>
                    <a:lnTo>
                      <a:pt x="750" y="335"/>
                    </a:lnTo>
                    <a:lnTo>
                      <a:pt x="748" y="333"/>
                    </a:lnTo>
                    <a:lnTo>
                      <a:pt x="747" y="333"/>
                    </a:lnTo>
                    <a:lnTo>
                      <a:pt x="745" y="333"/>
                    </a:lnTo>
                    <a:lnTo>
                      <a:pt x="747" y="332"/>
                    </a:lnTo>
                    <a:lnTo>
                      <a:pt x="752" y="326"/>
                    </a:lnTo>
                    <a:lnTo>
                      <a:pt x="754" y="326"/>
                    </a:lnTo>
                    <a:lnTo>
                      <a:pt x="759" y="326"/>
                    </a:lnTo>
                    <a:lnTo>
                      <a:pt x="759" y="328"/>
                    </a:lnTo>
                    <a:lnTo>
                      <a:pt x="761" y="330"/>
                    </a:lnTo>
                    <a:lnTo>
                      <a:pt x="762" y="333"/>
                    </a:lnTo>
                    <a:lnTo>
                      <a:pt x="764" y="335"/>
                    </a:lnTo>
                    <a:lnTo>
                      <a:pt x="766" y="337"/>
                    </a:lnTo>
                    <a:lnTo>
                      <a:pt x="769" y="340"/>
                    </a:lnTo>
                    <a:lnTo>
                      <a:pt x="771" y="342"/>
                    </a:lnTo>
                    <a:lnTo>
                      <a:pt x="773" y="340"/>
                    </a:lnTo>
                    <a:lnTo>
                      <a:pt x="773" y="339"/>
                    </a:lnTo>
                    <a:lnTo>
                      <a:pt x="773" y="337"/>
                    </a:lnTo>
                    <a:lnTo>
                      <a:pt x="776" y="339"/>
                    </a:lnTo>
                    <a:lnTo>
                      <a:pt x="778" y="340"/>
                    </a:lnTo>
                    <a:lnTo>
                      <a:pt x="789" y="339"/>
                    </a:lnTo>
                    <a:lnTo>
                      <a:pt x="794" y="333"/>
                    </a:lnTo>
                    <a:lnTo>
                      <a:pt x="796" y="330"/>
                    </a:lnTo>
                    <a:lnTo>
                      <a:pt x="797" y="323"/>
                    </a:lnTo>
                    <a:lnTo>
                      <a:pt x="797" y="316"/>
                    </a:lnTo>
                    <a:lnTo>
                      <a:pt x="796" y="314"/>
                    </a:lnTo>
                    <a:lnTo>
                      <a:pt x="796" y="307"/>
                    </a:lnTo>
                    <a:lnTo>
                      <a:pt x="796" y="305"/>
                    </a:lnTo>
                    <a:lnTo>
                      <a:pt x="796" y="304"/>
                    </a:lnTo>
                    <a:lnTo>
                      <a:pt x="796" y="302"/>
                    </a:lnTo>
                    <a:lnTo>
                      <a:pt x="796" y="300"/>
                    </a:lnTo>
                    <a:lnTo>
                      <a:pt x="794" y="300"/>
                    </a:lnTo>
                    <a:lnTo>
                      <a:pt x="792" y="300"/>
                    </a:lnTo>
                    <a:lnTo>
                      <a:pt x="792" y="302"/>
                    </a:lnTo>
                    <a:lnTo>
                      <a:pt x="790" y="302"/>
                    </a:lnTo>
                    <a:lnTo>
                      <a:pt x="787" y="302"/>
                    </a:lnTo>
                    <a:lnTo>
                      <a:pt x="785" y="302"/>
                    </a:lnTo>
                    <a:lnTo>
                      <a:pt x="782" y="304"/>
                    </a:lnTo>
                    <a:lnTo>
                      <a:pt x="780" y="304"/>
                    </a:lnTo>
                    <a:lnTo>
                      <a:pt x="778" y="305"/>
                    </a:lnTo>
                    <a:lnTo>
                      <a:pt x="776" y="305"/>
                    </a:lnTo>
                    <a:lnTo>
                      <a:pt x="775" y="305"/>
                    </a:lnTo>
                    <a:lnTo>
                      <a:pt x="773" y="305"/>
                    </a:lnTo>
                    <a:lnTo>
                      <a:pt x="769" y="304"/>
                    </a:lnTo>
                    <a:lnTo>
                      <a:pt x="766" y="300"/>
                    </a:lnTo>
                    <a:lnTo>
                      <a:pt x="766" y="299"/>
                    </a:lnTo>
                    <a:lnTo>
                      <a:pt x="766" y="297"/>
                    </a:lnTo>
                    <a:lnTo>
                      <a:pt x="766" y="295"/>
                    </a:lnTo>
                    <a:lnTo>
                      <a:pt x="752" y="295"/>
                    </a:lnTo>
                    <a:lnTo>
                      <a:pt x="750" y="295"/>
                    </a:lnTo>
                    <a:lnTo>
                      <a:pt x="748" y="293"/>
                    </a:lnTo>
                    <a:lnTo>
                      <a:pt x="741" y="290"/>
                    </a:lnTo>
                    <a:lnTo>
                      <a:pt x="740" y="288"/>
                    </a:lnTo>
                    <a:lnTo>
                      <a:pt x="738" y="288"/>
                    </a:lnTo>
                    <a:lnTo>
                      <a:pt x="736" y="288"/>
                    </a:lnTo>
                    <a:lnTo>
                      <a:pt x="735" y="288"/>
                    </a:lnTo>
                    <a:lnTo>
                      <a:pt x="733" y="288"/>
                    </a:lnTo>
                    <a:lnTo>
                      <a:pt x="731" y="290"/>
                    </a:lnTo>
                    <a:lnTo>
                      <a:pt x="729" y="290"/>
                    </a:lnTo>
                    <a:lnTo>
                      <a:pt x="728" y="290"/>
                    </a:lnTo>
                    <a:lnTo>
                      <a:pt x="724" y="290"/>
                    </a:lnTo>
                    <a:lnTo>
                      <a:pt x="712" y="288"/>
                    </a:lnTo>
                    <a:lnTo>
                      <a:pt x="710" y="288"/>
                    </a:lnTo>
                    <a:lnTo>
                      <a:pt x="705" y="290"/>
                    </a:lnTo>
                    <a:lnTo>
                      <a:pt x="705" y="292"/>
                    </a:lnTo>
                    <a:lnTo>
                      <a:pt x="703" y="292"/>
                    </a:lnTo>
                    <a:lnTo>
                      <a:pt x="698" y="297"/>
                    </a:lnTo>
                    <a:lnTo>
                      <a:pt x="696" y="297"/>
                    </a:lnTo>
                    <a:lnTo>
                      <a:pt x="693" y="295"/>
                    </a:lnTo>
                    <a:lnTo>
                      <a:pt x="689" y="297"/>
                    </a:lnTo>
                    <a:lnTo>
                      <a:pt x="687" y="297"/>
                    </a:lnTo>
                    <a:lnTo>
                      <a:pt x="687" y="295"/>
                    </a:lnTo>
                    <a:lnTo>
                      <a:pt x="689" y="293"/>
                    </a:lnTo>
                    <a:lnTo>
                      <a:pt x="689" y="292"/>
                    </a:lnTo>
                    <a:lnTo>
                      <a:pt x="691" y="292"/>
                    </a:lnTo>
                    <a:lnTo>
                      <a:pt x="693" y="290"/>
                    </a:lnTo>
                    <a:lnTo>
                      <a:pt x="693" y="285"/>
                    </a:lnTo>
                    <a:lnTo>
                      <a:pt x="696" y="281"/>
                    </a:lnTo>
                    <a:lnTo>
                      <a:pt x="698" y="279"/>
                    </a:lnTo>
                    <a:lnTo>
                      <a:pt x="696" y="272"/>
                    </a:lnTo>
                    <a:lnTo>
                      <a:pt x="693" y="271"/>
                    </a:lnTo>
                    <a:lnTo>
                      <a:pt x="693" y="269"/>
                    </a:lnTo>
                    <a:lnTo>
                      <a:pt x="693" y="271"/>
                    </a:lnTo>
                    <a:lnTo>
                      <a:pt x="691" y="272"/>
                    </a:lnTo>
                    <a:lnTo>
                      <a:pt x="689" y="276"/>
                    </a:lnTo>
                    <a:lnTo>
                      <a:pt x="684" y="276"/>
                    </a:lnTo>
                    <a:lnTo>
                      <a:pt x="680" y="278"/>
                    </a:lnTo>
                    <a:lnTo>
                      <a:pt x="679" y="278"/>
                    </a:lnTo>
                    <a:lnTo>
                      <a:pt x="677" y="278"/>
                    </a:lnTo>
                    <a:lnTo>
                      <a:pt x="677" y="272"/>
                    </a:lnTo>
                    <a:lnTo>
                      <a:pt x="679" y="269"/>
                    </a:lnTo>
                    <a:lnTo>
                      <a:pt x="677" y="262"/>
                    </a:lnTo>
                    <a:lnTo>
                      <a:pt x="677" y="258"/>
                    </a:lnTo>
                    <a:lnTo>
                      <a:pt x="675" y="257"/>
                    </a:lnTo>
                    <a:lnTo>
                      <a:pt x="672" y="248"/>
                    </a:lnTo>
                    <a:lnTo>
                      <a:pt x="670" y="246"/>
                    </a:lnTo>
                    <a:lnTo>
                      <a:pt x="663" y="239"/>
                    </a:lnTo>
                    <a:lnTo>
                      <a:pt x="661" y="237"/>
                    </a:lnTo>
                    <a:lnTo>
                      <a:pt x="659" y="237"/>
                    </a:lnTo>
                    <a:lnTo>
                      <a:pt x="656" y="236"/>
                    </a:lnTo>
                    <a:lnTo>
                      <a:pt x="654" y="234"/>
                    </a:lnTo>
                    <a:lnTo>
                      <a:pt x="652" y="232"/>
                    </a:lnTo>
                    <a:lnTo>
                      <a:pt x="651" y="229"/>
                    </a:lnTo>
                    <a:lnTo>
                      <a:pt x="645" y="225"/>
                    </a:lnTo>
                    <a:lnTo>
                      <a:pt x="644" y="223"/>
                    </a:lnTo>
                    <a:lnTo>
                      <a:pt x="639" y="222"/>
                    </a:lnTo>
                    <a:lnTo>
                      <a:pt x="633" y="220"/>
                    </a:lnTo>
                    <a:lnTo>
                      <a:pt x="632" y="220"/>
                    </a:lnTo>
                    <a:lnTo>
                      <a:pt x="616" y="216"/>
                    </a:lnTo>
                    <a:lnTo>
                      <a:pt x="614" y="215"/>
                    </a:lnTo>
                    <a:lnTo>
                      <a:pt x="612" y="215"/>
                    </a:lnTo>
                    <a:lnTo>
                      <a:pt x="607" y="211"/>
                    </a:lnTo>
                    <a:lnTo>
                      <a:pt x="607" y="210"/>
                    </a:lnTo>
                    <a:lnTo>
                      <a:pt x="602" y="201"/>
                    </a:lnTo>
                    <a:lnTo>
                      <a:pt x="595" y="190"/>
                    </a:lnTo>
                    <a:lnTo>
                      <a:pt x="591" y="185"/>
                    </a:lnTo>
                    <a:lnTo>
                      <a:pt x="584" y="176"/>
                    </a:lnTo>
                    <a:lnTo>
                      <a:pt x="583" y="173"/>
                    </a:lnTo>
                    <a:lnTo>
                      <a:pt x="579" y="169"/>
                    </a:lnTo>
                    <a:lnTo>
                      <a:pt x="570" y="157"/>
                    </a:lnTo>
                    <a:lnTo>
                      <a:pt x="570" y="154"/>
                    </a:lnTo>
                    <a:lnTo>
                      <a:pt x="567" y="145"/>
                    </a:lnTo>
                    <a:lnTo>
                      <a:pt x="567" y="143"/>
                    </a:lnTo>
                    <a:lnTo>
                      <a:pt x="569" y="138"/>
                    </a:lnTo>
                    <a:lnTo>
                      <a:pt x="570" y="134"/>
                    </a:lnTo>
                    <a:lnTo>
                      <a:pt x="570" y="133"/>
                    </a:lnTo>
                    <a:lnTo>
                      <a:pt x="576" y="129"/>
                    </a:lnTo>
                    <a:lnTo>
                      <a:pt x="579" y="129"/>
                    </a:lnTo>
                    <a:lnTo>
                      <a:pt x="581" y="129"/>
                    </a:lnTo>
                    <a:lnTo>
                      <a:pt x="581" y="127"/>
                    </a:lnTo>
                    <a:lnTo>
                      <a:pt x="583" y="127"/>
                    </a:lnTo>
                    <a:lnTo>
                      <a:pt x="583" y="126"/>
                    </a:lnTo>
                    <a:lnTo>
                      <a:pt x="584" y="124"/>
                    </a:lnTo>
                    <a:lnTo>
                      <a:pt x="584" y="115"/>
                    </a:lnTo>
                    <a:lnTo>
                      <a:pt x="584" y="112"/>
                    </a:lnTo>
                    <a:lnTo>
                      <a:pt x="583" y="110"/>
                    </a:lnTo>
                    <a:lnTo>
                      <a:pt x="583" y="107"/>
                    </a:lnTo>
                    <a:lnTo>
                      <a:pt x="583" y="105"/>
                    </a:lnTo>
                    <a:lnTo>
                      <a:pt x="584" y="103"/>
                    </a:lnTo>
                    <a:lnTo>
                      <a:pt x="586" y="101"/>
                    </a:lnTo>
                    <a:lnTo>
                      <a:pt x="586" y="100"/>
                    </a:lnTo>
                    <a:lnTo>
                      <a:pt x="584" y="94"/>
                    </a:lnTo>
                    <a:lnTo>
                      <a:pt x="583" y="91"/>
                    </a:lnTo>
                    <a:lnTo>
                      <a:pt x="583" y="89"/>
                    </a:lnTo>
                    <a:lnTo>
                      <a:pt x="584" y="87"/>
                    </a:lnTo>
                    <a:lnTo>
                      <a:pt x="584" y="86"/>
                    </a:lnTo>
                    <a:lnTo>
                      <a:pt x="586" y="86"/>
                    </a:lnTo>
                    <a:lnTo>
                      <a:pt x="586" y="87"/>
                    </a:lnTo>
                    <a:lnTo>
                      <a:pt x="586" y="89"/>
                    </a:lnTo>
                    <a:lnTo>
                      <a:pt x="586" y="91"/>
                    </a:lnTo>
                    <a:lnTo>
                      <a:pt x="588" y="94"/>
                    </a:lnTo>
                    <a:lnTo>
                      <a:pt x="591" y="96"/>
                    </a:lnTo>
                    <a:lnTo>
                      <a:pt x="593" y="98"/>
                    </a:lnTo>
                    <a:lnTo>
                      <a:pt x="595" y="96"/>
                    </a:lnTo>
                    <a:lnTo>
                      <a:pt x="597" y="96"/>
                    </a:lnTo>
                    <a:lnTo>
                      <a:pt x="600" y="100"/>
                    </a:lnTo>
                    <a:lnTo>
                      <a:pt x="602" y="100"/>
                    </a:lnTo>
                    <a:lnTo>
                      <a:pt x="604" y="100"/>
                    </a:lnTo>
                    <a:lnTo>
                      <a:pt x="605" y="98"/>
                    </a:lnTo>
                    <a:lnTo>
                      <a:pt x="607" y="94"/>
                    </a:lnTo>
                    <a:lnTo>
                      <a:pt x="609" y="94"/>
                    </a:lnTo>
                    <a:lnTo>
                      <a:pt x="614" y="94"/>
                    </a:lnTo>
                    <a:lnTo>
                      <a:pt x="616" y="94"/>
                    </a:lnTo>
                    <a:lnTo>
                      <a:pt x="618" y="93"/>
                    </a:lnTo>
                    <a:lnTo>
                      <a:pt x="616" y="87"/>
                    </a:lnTo>
                    <a:lnTo>
                      <a:pt x="616" y="86"/>
                    </a:lnTo>
                    <a:lnTo>
                      <a:pt x="614" y="84"/>
                    </a:lnTo>
                    <a:lnTo>
                      <a:pt x="614" y="82"/>
                    </a:lnTo>
                    <a:lnTo>
                      <a:pt x="612" y="82"/>
                    </a:lnTo>
                    <a:lnTo>
                      <a:pt x="612" y="80"/>
                    </a:lnTo>
                    <a:lnTo>
                      <a:pt x="609" y="80"/>
                    </a:lnTo>
                    <a:lnTo>
                      <a:pt x="607" y="79"/>
                    </a:lnTo>
                    <a:lnTo>
                      <a:pt x="604" y="73"/>
                    </a:lnTo>
                    <a:lnTo>
                      <a:pt x="602" y="72"/>
                    </a:lnTo>
                    <a:lnTo>
                      <a:pt x="602" y="68"/>
                    </a:lnTo>
                    <a:lnTo>
                      <a:pt x="598" y="63"/>
                    </a:lnTo>
                    <a:lnTo>
                      <a:pt x="597" y="59"/>
                    </a:lnTo>
                    <a:lnTo>
                      <a:pt x="593" y="56"/>
                    </a:lnTo>
                    <a:lnTo>
                      <a:pt x="586" y="47"/>
                    </a:lnTo>
                    <a:lnTo>
                      <a:pt x="584" y="44"/>
                    </a:lnTo>
                    <a:lnTo>
                      <a:pt x="583" y="38"/>
                    </a:lnTo>
                    <a:lnTo>
                      <a:pt x="583" y="35"/>
                    </a:lnTo>
                    <a:lnTo>
                      <a:pt x="581" y="28"/>
                    </a:lnTo>
                    <a:lnTo>
                      <a:pt x="579" y="21"/>
                    </a:lnTo>
                    <a:lnTo>
                      <a:pt x="577" y="18"/>
                    </a:lnTo>
                    <a:lnTo>
                      <a:pt x="576" y="16"/>
                    </a:lnTo>
                    <a:lnTo>
                      <a:pt x="576" y="14"/>
                    </a:lnTo>
                    <a:lnTo>
                      <a:pt x="574" y="11"/>
                    </a:lnTo>
                    <a:lnTo>
                      <a:pt x="574" y="7"/>
                    </a:lnTo>
                    <a:lnTo>
                      <a:pt x="576" y="5"/>
                    </a:lnTo>
                    <a:lnTo>
                      <a:pt x="576" y="4"/>
                    </a:lnTo>
                    <a:lnTo>
                      <a:pt x="576" y="2"/>
                    </a:lnTo>
                    <a:lnTo>
                      <a:pt x="577" y="2"/>
                    </a:lnTo>
                    <a:lnTo>
                      <a:pt x="581" y="0"/>
                    </a:lnTo>
                    <a:lnTo>
                      <a:pt x="588" y="2"/>
                    </a:lnTo>
                    <a:lnTo>
                      <a:pt x="595" y="4"/>
                    </a:lnTo>
                    <a:lnTo>
                      <a:pt x="602" y="5"/>
                    </a:lnTo>
                    <a:lnTo>
                      <a:pt x="612" y="9"/>
                    </a:lnTo>
                    <a:lnTo>
                      <a:pt x="625" y="12"/>
                    </a:lnTo>
                    <a:lnTo>
                      <a:pt x="630" y="12"/>
                    </a:lnTo>
                    <a:lnTo>
                      <a:pt x="637" y="14"/>
                    </a:lnTo>
                    <a:lnTo>
                      <a:pt x="645" y="16"/>
                    </a:lnTo>
                    <a:lnTo>
                      <a:pt x="647" y="16"/>
                    </a:lnTo>
                    <a:lnTo>
                      <a:pt x="656" y="16"/>
                    </a:lnTo>
                    <a:lnTo>
                      <a:pt x="668" y="19"/>
                    </a:lnTo>
                    <a:lnTo>
                      <a:pt x="673" y="19"/>
                    </a:lnTo>
                    <a:lnTo>
                      <a:pt x="684" y="23"/>
                    </a:lnTo>
                    <a:lnTo>
                      <a:pt x="684" y="25"/>
                    </a:lnTo>
                    <a:lnTo>
                      <a:pt x="686" y="25"/>
                    </a:lnTo>
                    <a:lnTo>
                      <a:pt x="686" y="26"/>
                    </a:lnTo>
                    <a:lnTo>
                      <a:pt x="687" y="28"/>
                    </a:lnTo>
                    <a:lnTo>
                      <a:pt x="687" y="30"/>
                    </a:lnTo>
                    <a:lnTo>
                      <a:pt x="689" y="31"/>
                    </a:lnTo>
                    <a:lnTo>
                      <a:pt x="689" y="33"/>
                    </a:lnTo>
                    <a:lnTo>
                      <a:pt x="687" y="31"/>
                    </a:lnTo>
                    <a:lnTo>
                      <a:pt x="687" y="33"/>
                    </a:lnTo>
                    <a:lnTo>
                      <a:pt x="687" y="35"/>
                    </a:lnTo>
                    <a:lnTo>
                      <a:pt x="687" y="37"/>
                    </a:lnTo>
                    <a:lnTo>
                      <a:pt x="689" y="38"/>
                    </a:lnTo>
                    <a:lnTo>
                      <a:pt x="691" y="40"/>
                    </a:lnTo>
                    <a:lnTo>
                      <a:pt x="693" y="42"/>
                    </a:lnTo>
                    <a:lnTo>
                      <a:pt x="694" y="42"/>
                    </a:lnTo>
                    <a:lnTo>
                      <a:pt x="694" y="44"/>
                    </a:lnTo>
                    <a:lnTo>
                      <a:pt x="696" y="44"/>
                    </a:lnTo>
                    <a:lnTo>
                      <a:pt x="696" y="45"/>
                    </a:lnTo>
                    <a:lnTo>
                      <a:pt x="698" y="47"/>
                    </a:lnTo>
                    <a:lnTo>
                      <a:pt x="700" y="49"/>
                    </a:lnTo>
                    <a:lnTo>
                      <a:pt x="698" y="49"/>
                    </a:lnTo>
                    <a:lnTo>
                      <a:pt x="700" y="51"/>
                    </a:lnTo>
                    <a:lnTo>
                      <a:pt x="701" y="51"/>
                    </a:lnTo>
                    <a:lnTo>
                      <a:pt x="705" y="51"/>
                    </a:lnTo>
                    <a:lnTo>
                      <a:pt x="705" y="52"/>
                    </a:lnTo>
                    <a:lnTo>
                      <a:pt x="707" y="52"/>
                    </a:lnTo>
                    <a:lnTo>
                      <a:pt x="708" y="52"/>
                    </a:lnTo>
                    <a:lnTo>
                      <a:pt x="710" y="52"/>
                    </a:lnTo>
                    <a:lnTo>
                      <a:pt x="712" y="51"/>
                    </a:lnTo>
                    <a:lnTo>
                      <a:pt x="710" y="51"/>
                    </a:lnTo>
                    <a:lnTo>
                      <a:pt x="710" y="49"/>
                    </a:lnTo>
                    <a:lnTo>
                      <a:pt x="710" y="47"/>
                    </a:lnTo>
                    <a:lnTo>
                      <a:pt x="710" y="45"/>
                    </a:lnTo>
                    <a:lnTo>
                      <a:pt x="708" y="44"/>
                    </a:lnTo>
                    <a:lnTo>
                      <a:pt x="707" y="40"/>
                    </a:lnTo>
                    <a:lnTo>
                      <a:pt x="705" y="38"/>
                    </a:lnTo>
                    <a:lnTo>
                      <a:pt x="703" y="37"/>
                    </a:lnTo>
                    <a:lnTo>
                      <a:pt x="703" y="35"/>
                    </a:lnTo>
                    <a:lnTo>
                      <a:pt x="705" y="33"/>
                    </a:lnTo>
                    <a:lnTo>
                      <a:pt x="707" y="33"/>
                    </a:lnTo>
                    <a:lnTo>
                      <a:pt x="708" y="31"/>
                    </a:lnTo>
                    <a:lnTo>
                      <a:pt x="708" y="30"/>
                    </a:lnTo>
                    <a:lnTo>
                      <a:pt x="710" y="28"/>
                    </a:lnTo>
                    <a:lnTo>
                      <a:pt x="714" y="30"/>
                    </a:lnTo>
                    <a:lnTo>
                      <a:pt x="721" y="31"/>
                    </a:lnTo>
                    <a:lnTo>
                      <a:pt x="735" y="35"/>
                    </a:lnTo>
                    <a:lnTo>
                      <a:pt x="747" y="40"/>
                    </a:lnTo>
                    <a:lnTo>
                      <a:pt x="750" y="40"/>
                    </a:lnTo>
                    <a:lnTo>
                      <a:pt x="769" y="49"/>
                    </a:lnTo>
                    <a:lnTo>
                      <a:pt x="785" y="56"/>
                    </a:lnTo>
                    <a:lnTo>
                      <a:pt x="787" y="58"/>
                    </a:lnTo>
                    <a:lnTo>
                      <a:pt x="797" y="66"/>
                    </a:lnTo>
                    <a:lnTo>
                      <a:pt x="801" y="70"/>
                    </a:lnTo>
                    <a:lnTo>
                      <a:pt x="801" y="7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66" name="Freeform 77"/>
              <p:cNvSpPr>
                <a:spLocks/>
              </p:cNvSpPr>
              <p:nvPr/>
            </p:nvSpPr>
            <p:spPr bwMode="auto">
              <a:xfrm>
                <a:off x="6402388" y="1522413"/>
                <a:ext cx="974725" cy="598488"/>
              </a:xfrm>
              <a:custGeom>
                <a:avLst/>
                <a:gdLst>
                  <a:gd name="T0" fmla="*/ 33 w 614"/>
                  <a:gd name="T1" fmla="*/ 268 h 377"/>
                  <a:gd name="T2" fmla="*/ 19 w 614"/>
                  <a:gd name="T3" fmla="*/ 279 h 377"/>
                  <a:gd name="T4" fmla="*/ 0 w 614"/>
                  <a:gd name="T5" fmla="*/ 279 h 377"/>
                  <a:gd name="T6" fmla="*/ 5 w 614"/>
                  <a:gd name="T7" fmla="*/ 293 h 377"/>
                  <a:gd name="T8" fmla="*/ 17 w 614"/>
                  <a:gd name="T9" fmla="*/ 307 h 377"/>
                  <a:gd name="T10" fmla="*/ 35 w 614"/>
                  <a:gd name="T11" fmla="*/ 324 h 377"/>
                  <a:gd name="T12" fmla="*/ 50 w 614"/>
                  <a:gd name="T13" fmla="*/ 343 h 377"/>
                  <a:gd name="T14" fmla="*/ 68 w 614"/>
                  <a:gd name="T15" fmla="*/ 352 h 377"/>
                  <a:gd name="T16" fmla="*/ 78 w 614"/>
                  <a:gd name="T17" fmla="*/ 366 h 377"/>
                  <a:gd name="T18" fmla="*/ 96 w 614"/>
                  <a:gd name="T19" fmla="*/ 363 h 377"/>
                  <a:gd name="T20" fmla="*/ 111 w 614"/>
                  <a:gd name="T21" fmla="*/ 370 h 377"/>
                  <a:gd name="T22" fmla="*/ 125 w 614"/>
                  <a:gd name="T23" fmla="*/ 377 h 377"/>
                  <a:gd name="T24" fmla="*/ 124 w 614"/>
                  <a:gd name="T25" fmla="*/ 361 h 377"/>
                  <a:gd name="T26" fmla="*/ 103 w 614"/>
                  <a:gd name="T27" fmla="*/ 335 h 377"/>
                  <a:gd name="T28" fmla="*/ 108 w 614"/>
                  <a:gd name="T29" fmla="*/ 310 h 377"/>
                  <a:gd name="T30" fmla="*/ 104 w 614"/>
                  <a:gd name="T31" fmla="*/ 293 h 377"/>
                  <a:gd name="T32" fmla="*/ 103 w 614"/>
                  <a:gd name="T33" fmla="*/ 275 h 377"/>
                  <a:gd name="T34" fmla="*/ 113 w 614"/>
                  <a:gd name="T35" fmla="*/ 272 h 377"/>
                  <a:gd name="T36" fmla="*/ 122 w 614"/>
                  <a:gd name="T37" fmla="*/ 300 h 377"/>
                  <a:gd name="T38" fmla="*/ 111 w 614"/>
                  <a:gd name="T39" fmla="*/ 308 h 377"/>
                  <a:gd name="T40" fmla="*/ 110 w 614"/>
                  <a:gd name="T41" fmla="*/ 324 h 377"/>
                  <a:gd name="T42" fmla="*/ 131 w 614"/>
                  <a:gd name="T43" fmla="*/ 345 h 377"/>
                  <a:gd name="T44" fmla="*/ 125 w 614"/>
                  <a:gd name="T45" fmla="*/ 328 h 377"/>
                  <a:gd name="T46" fmla="*/ 132 w 614"/>
                  <a:gd name="T47" fmla="*/ 303 h 377"/>
                  <a:gd name="T48" fmla="*/ 146 w 614"/>
                  <a:gd name="T49" fmla="*/ 296 h 377"/>
                  <a:gd name="T50" fmla="*/ 150 w 614"/>
                  <a:gd name="T51" fmla="*/ 291 h 377"/>
                  <a:gd name="T52" fmla="*/ 129 w 614"/>
                  <a:gd name="T53" fmla="*/ 275 h 377"/>
                  <a:gd name="T54" fmla="*/ 120 w 614"/>
                  <a:gd name="T55" fmla="*/ 267 h 377"/>
                  <a:gd name="T56" fmla="*/ 113 w 614"/>
                  <a:gd name="T57" fmla="*/ 260 h 377"/>
                  <a:gd name="T58" fmla="*/ 106 w 614"/>
                  <a:gd name="T59" fmla="*/ 253 h 377"/>
                  <a:gd name="T60" fmla="*/ 87 w 614"/>
                  <a:gd name="T61" fmla="*/ 226 h 377"/>
                  <a:gd name="T62" fmla="*/ 83 w 614"/>
                  <a:gd name="T63" fmla="*/ 211 h 377"/>
                  <a:gd name="T64" fmla="*/ 99 w 614"/>
                  <a:gd name="T65" fmla="*/ 169 h 377"/>
                  <a:gd name="T66" fmla="*/ 85 w 614"/>
                  <a:gd name="T67" fmla="*/ 110 h 377"/>
                  <a:gd name="T68" fmla="*/ 82 w 614"/>
                  <a:gd name="T69" fmla="*/ 89 h 377"/>
                  <a:gd name="T70" fmla="*/ 68 w 614"/>
                  <a:gd name="T71" fmla="*/ 62 h 377"/>
                  <a:gd name="T72" fmla="*/ 52 w 614"/>
                  <a:gd name="T73" fmla="*/ 22 h 377"/>
                  <a:gd name="T74" fmla="*/ 78 w 614"/>
                  <a:gd name="T75" fmla="*/ 27 h 377"/>
                  <a:gd name="T76" fmla="*/ 96 w 614"/>
                  <a:gd name="T77" fmla="*/ 15 h 377"/>
                  <a:gd name="T78" fmla="*/ 110 w 614"/>
                  <a:gd name="T79" fmla="*/ 1 h 377"/>
                  <a:gd name="T80" fmla="*/ 155 w 614"/>
                  <a:gd name="T81" fmla="*/ 40 h 377"/>
                  <a:gd name="T82" fmla="*/ 188 w 614"/>
                  <a:gd name="T83" fmla="*/ 61 h 377"/>
                  <a:gd name="T84" fmla="*/ 213 w 614"/>
                  <a:gd name="T85" fmla="*/ 64 h 377"/>
                  <a:gd name="T86" fmla="*/ 253 w 614"/>
                  <a:gd name="T87" fmla="*/ 61 h 377"/>
                  <a:gd name="T88" fmla="*/ 265 w 614"/>
                  <a:gd name="T89" fmla="*/ 54 h 377"/>
                  <a:gd name="T90" fmla="*/ 282 w 614"/>
                  <a:gd name="T91" fmla="*/ 41 h 377"/>
                  <a:gd name="T92" fmla="*/ 291 w 614"/>
                  <a:gd name="T93" fmla="*/ 34 h 377"/>
                  <a:gd name="T94" fmla="*/ 309 w 614"/>
                  <a:gd name="T95" fmla="*/ 34 h 377"/>
                  <a:gd name="T96" fmla="*/ 326 w 614"/>
                  <a:gd name="T97" fmla="*/ 29 h 377"/>
                  <a:gd name="T98" fmla="*/ 356 w 614"/>
                  <a:gd name="T99" fmla="*/ 26 h 377"/>
                  <a:gd name="T100" fmla="*/ 363 w 614"/>
                  <a:gd name="T101" fmla="*/ 34 h 377"/>
                  <a:gd name="T102" fmla="*/ 387 w 614"/>
                  <a:gd name="T103" fmla="*/ 50 h 377"/>
                  <a:gd name="T104" fmla="*/ 419 w 614"/>
                  <a:gd name="T105" fmla="*/ 55 h 377"/>
                  <a:gd name="T106" fmla="*/ 474 w 614"/>
                  <a:gd name="T107" fmla="*/ 55 h 377"/>
                  <a:gd name="T108" fmla="*/ 487 w 614"/>
                  <a:gd name="T109" fmla="*/ 66 h 377"/>
                  <a:gd name="T110" fmla="*/ 490 w 614"/>
                  <a:gd name="T111" fmla="*/ 75 h 377"/>
                  <a:gd name="T112" fmla="*/ 516 w 614"/>
                  <a:gd name="T113" fmla="*/ 87 h 377"/>
                  <a:gd name="T114" fmla="*/ 544 w 614"/>
                  <a:gd name="T115" fmla="*/ 101 h 377"/>
                  <a:gd name="T116" fmla="*/ 590 w 614"/>
                  <a:gd name="T117" fmla="*/ 97 h 377"/>
                  <a:gd name="T118" fmla="*/ 611 w 614"/>
                  <a:gd name="T119" fmla="*/ 10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4" h="377">
                    <a:moveTo>
                      <a:pt x="33" y="256"/>
                    </a:moveTo>
                    <a:lnTo>
                      <a:pt x="35" y="256"/>
                    </a:lnTo>
                    <a:lnTo>
                      <a:pt x="36" y="258"/>
                    </a:lnTo>
                    <a:lnTo>
                      <a:pt x="40" y="261"/>
                    </a:lnTo>
                    <a:lnTo>
                      <a:pt x="38" y="265"/>
                    </a:lnTo>
                    <a:lnTo>
                      <a:pt x="36" y="267"/>
                    </a:lnTo>
                    <a:lnTo>
                      <a:pt x="33" y="268"/>
                    </a:lnTo>
                    <a:lnTo>
                      <a:pt x="29" y="268"/>
                    </a:lnTo>
                    <a:lnTo>
                      <a:pt x="26" y="268"/>
                    </a:lnTo>
                    <a:lnTo>
                      <a:pt x="26" y="270"/>
                    </a:lnTo>
                    <a:lnTo>
                      <a:pt x="24" y="270"/>
                    </a:lnTo>
                    <a:lnTo>
                      <a:pt x="19" y="275"/>
                    </a:lnTo>
                    <a:lnTo>
                      <a:pt x="19" y="277"/>
                    </a:lnTo>
                    <a:lnTo>
                      <a:pt x="19" y="279"/>
                    </a:lnTo>
                    <a:lnTo>
                      <a:pt x="17" y="281"/>
                    </a:lnTo>
                    <a:lnTo>
                      <a:pt x="15" y="282"/>
                    </a:lnTo>
                    <a:lnTo>
                      <a:pt x="10" y="282"/>
                    </a:lnTo>
                    <a:lnTo>
                      <a:pt x="8" y="282"/>
                    </a:lnTo>
                    <a:lnTo>
                      <a:pt x="3" y="279"/>
                    </a:lnTo>
                    <a:lnTo>
                      <a:pt x="1" y="279"/>
                    </a:lnTo>
                    <a:lnTo>
                      <a:pt x="0" y="279"/>
                    </a:lnTo>
                    <a:lnTo>
                      <a:pt x="0" y="281"/>
                    </a:lnTo>
                    <a:lnTo>
                      <a:pt x="1" y="281"/>
                    </a:lnTo>
                    <a:lnTo>
                      <a:pt x="3" y="282"/>
                    </a:lnTo>
                    <a:lnTo>
                      <a:pt x="8" y="286"/>
                    </a:lnTo>
                    <a:lnTo>
                      <a:pt x="7" y="289"/>
                    </a:lnTo>
                    <a:lnTo>
                      <a:pt x="7" y="291"/>
                    </a:lnTo>
                    <a:lnTo>
                      <a:pt x="5" y="293"/>
                    </a:lnTo>
                    <a:lnTo>
                      <a:pt x="5" y="296"/>
                    </a:lnTo>
                    <a:lnTo>
                      <a:pt x="5" y="298"/>
                    </a:lnTo>
                    <a:lnTo>
                      <a:pt x="5" y="300"/>
                    </a:lnTo>
                    <a:lnTo>
                      <a:pt x="10" y="305"/>
                    </a:lnTo>
                    <a:lnTo>
                      <a:pt x="14" y="307"/>
                    </a:lnTo>
                    <a:lnTo>
                      <a:pt x="15" y="308"/>
                    </a:lnTo>
                    <a:lnTo>
                      <a:pt x="17" y="307"/>
                    </a:lnTo>
                    <a:lnTo>
                      <a:pt x="22" y="312"/>
                    </a:lnTo>
                    <a:lnTo>
                      <a:pt x="22" y="314"/>
                    </a:lnTo>
                    <a:lnTo>
                      <a:pt x="24" y="315"/>
                    </a:lnTo>
                    <a:lnTo>
                      <a:pt x="28" y="321"/>
                    </a:lnTo>
                    <a:lnTo>
                      <a:pt x="31" y="322"/>
                    </a:lnTo>
                    <a:lnTo>
                      <a:pt x="33" y="324"/>
                    </a:lnTo>
                    <a:lnTo>
                      <a:pt x="35" y="324"/>
                    </a:lnTo>
                    <a:lnTo>
                      <a:pt x="40" y="328"/>
                    </a:lnTo>
                    <a:lnTo>
                      <a:pt x="43" y="331"/>
                    </a:lnTo>
                    <a:lnTo>
                      <a:pt x="45" y="331"/>
                    </a:lnTo>
                    <a:lnTo>
                      <a:pt x="47" y="336"/>
                    </a:lnTo>
                    <a:lnTo>
                      <a:pt x="47" y="338"/>
                    </a:lnTo>
                    <a:lnTo>
                      <a:pt x="47" y="340"/>
                    </a:lnTo>
                    <a:lnTo>
                      <a:pt x="50" y="343"/>
                    </a:lnTo>
                    <a:lnTo>
                      <a:pt x="56" y="343"/>
                    </a:lnTo>
                    <a:lnTo>
                      <a:pt x="56" y="347"/>
                    </a:lnTo>
                    <a:lnTo>
                      <a:pt x="56" y="349"/>
                    </a:lnTo>
                    <a:lnTo>
                      <a:pt x="57" y="350"/>
                    </a:lnTo>
                    <a:lnTo>
                      <a:pt x="61" y="352"/>
                    </a:lnTo>
                    <a:lnTo>
                      <a:pt x="64" y="352"/>
                    </a:lnTo>
                    <a:lnTo>
                      <a:pt x="68" y="352"/>
                    </a:lnTo>
                    <a:lnTo>
                      <a:pt x="69" y="354"/>
                    </a:lnTo>
                    <a:lnTo>
                      <a:pt x="68" y="354"/>
                    </a:lnTo>
                    <a:lnTo>
                      <a:pt x="71" y="357"/>
                    </a:lnTo>
                    <a:lnTo>
                      <a:pt x="73" y="363"/>
                    </a:lnTo>
                    <a:lnTo>
                      <a:pt x="76" y="368"/>
                    </a:lnTo>
                    <a:lnTo>
                      <a:pt x="78" y="368"/>
                    </a:lnTo>
                    <a:lnTo>
                      <a:pt x="78" y="366"/>
                    </a:lnTo>
                    <a:lnTo>
                      <a:pt x="80" y="366"/>
                    </a:lnTo>
                    <a:lnTo>
                      <a:pt x="82" y="366"/>
                    </a:lnTo>
                    <a:lnTo>
                      <a:pt x="89" y="364"/>
                    </a:lnTo>
                    <a:lnTo>
                      <a:pt x="90" y="364"/>
                    </a:lnTo>
                    <a:lnTo>
                      <a:pt x="94" y="364"/>
                    </a:lnTo>
                    <a:lnTo>
                      <a:pt x="94" y="363"/>
                    </a:lnTo>
                    <a:lnTo>
                      <a:pt x="96" y="363"/>
                    </a:lnTo>
                    <a:lnTo>
                      <a:pt x="103" y="359"/>
                    </a:lnTo>
                    <a:lnTo>
                      <a:pt x="106" y="359"/>
                    </a:lnTo>
                    <a:lnTo>
                      <a:pt x="111" y="363"/>
                    </a:lnTo>
                    <a:lnTo>
                      <a:pt x="111" y="364"/>
                    </a:lnTo>
                    <a:lnTo>
                      <a:pt x="111" y="366"/>
                    </a:lnTo>
                    <a:lnTo>
                      <a:pt x="111" y="368"/>
                    </a:lnTo>
                    <a:lnTo>
                      <a:pt x="111" y="370"/>
                    </a:lnTo>
                    <a:lnTo>
                      <a:pt x="115" y="373"/>
                    </a:lnTo>
                    <a:lnTo>
                      <a:pt x="117" y="373"/>
                    </a:lnTo>
                    <a:lnTo>
                      <a:pt x="120" y="375"/>
                    </a:lnTo>
                    <a:lnTo>
                      <a:pt x="122" y="375"/>
                    </a:lnTo>
                    <a:lnTo>
                      <a:pt x="122" y="377"/>
                    </a:lnTo>
                    <a:lnTo>
                      <a:pt x="124" y="377"/>
                    </a:lnTo>
                    <a:lnTo>
                      <a:pt x="125" y="377"/>
                    </a:lnTo>
                    <a:lnTo>
                      <a:pt x="125" y="375"/>
                    </a:lnTo>
                    <a:lnTo>
                      <a:pt x="125" y="371"/>
                    </a:lnTo>
                    <a:lnTo>
                      <a:pt x="125" y="368"/>
                    </a:lnTo>
                    <a:lnTo>
                      <a:pt x="125" y="366"/>
                    </a:lnTo>
                    <a:lnTo>
                      <a:pt x="125" y="364"/>
                    </a:lnTo>
                    <a:lnTo>
                      <a:pt x="125" y="363"/>
                    </a:lnTo>
                    <a:lnTo>
                      <a:pt x="124" y="361"/>
                    </a:lnTo>
                    <a:lnTo>
                      <a:pt x="120" y="354"/>
                    </a:lnTo>
                    <a:lnTo>
                      <a:pt x="115" y="347"/>
                    </a:lnTo>
                    <a:lnTo>
                      <a:pt x="108" y="342"/>
                    </a:lnTo>
                    <a:lnTo>
                      <a:pt x="101" y="340"/>
                    </a:lnTo>
                    <a:lnTo>
                      <a:pt x="96" y="338"/>
                    </a:lnTo>
                    <a:lnTo>
                      <a:pt x="101" y="335"/>
                    </a:lnTo>
                    <a:lnTo>
                      <a:pt x="103" y="335"/>
                    </a:lnTo>
                    <a:lnTo>
                      <a:pt x="104" y="333"/>
                    </a:lnTo>
                    <a:lnTo>
                      <a:pt x="108" y="328"/>
                    </a:lnTo>
                    <a:lnTo>
                      <a:pt x="108" y="326"/>
                    </a:lnTo>
                    <a:lnTo>
                      <a:pt x="108" y="315"/>
                    </a:lnTo>
                    <a:lnTo>
                      <a:pt x="106" y="312"/>
                    </a:lnTo>
                    <a:lnTo>
                      <a:pt x="106" y="310"/>
                    </a:lnTo>
                    <a:lnTo>
                      <a:pt x="108" y="310"/>
                    </a:lnTo>
                    <a:lnTo>
                      <a:pt x="108" y="308"/>
                    </a:lnTo>
                    <a:lnTo>
                      <a:pt x="108" y="307"/>
                    </a:lnTo>
                    <a:lnTo>
                      <a:pt x="110" y="305"/>
                    </a:lnTo>
                    <a:lnTo>
                      <a:pt x="110" y="301"/>
                    </a:lnTo>
                    <a:lnTo>
                      <a:pt x="108" y="298"/>
                    </a:lnTo>
                    <a:lnTo>
                      <a:pt x="108" y="296"/>
                    </a:lnTo>
                    <a:lnTo>
                      <a:pt x="104" y="293"/>
                    </a:lnTo>
                    <a:lnTo>
                      <a:pt x="103" y="291"/>
                    </a:lnTo>
                    <a:lnTo>
                      <a:pt x="101" y="288"/>
                    </a:lnTo>
                    <a:lnTo>
                      <a:pt x="101" y="286"/>
                    </a:lnTo>
                    <a:lnTo>
                      <a:pt x="103" y="284"/>
                    </a:lnTo>
                    <a:lnTo>
                      <a:pt x="103" y="281"/>
                    </a:lnTo>
                    <a:lnTo>
                      <a:pt x="103" y="277"/>
                    </a:lnTo>
                    <a:lnTo>
                      <a:pt x="103" y="275"/>
                    </a:lnTo>
                    <a:lnTo>
                      <a:pt x="103" y="274"/>
                    </a:lnTo>
                    <a:lnTo>
                      <a:pt x="104" y="274"/>
                    </a:lnTo>
                    <a:lnTo>
                      <a:pt x="104" y="272"/>
                    </a:lnTo>
                    <a:lnTo>
                      <a:pt x="106" y="272"/>
                    </a:lnTo>
                    <a:lnTo>
                      <a:pt x="108" y="270"/>
                    </a:lnTo>
                    <a:lnTo>
                      <a:pt x="108" y="272"/>
                    </a:lnTo>
                    <a:lnTo>
                      <a:pt x="113" y="272"/>
                    </a:lnTo>
                    <a:lnTo>
                      <a:pt x="120" y="275"/>
                    </a:lnTo>
                    <a:lnTo>
                      <a:pt x="120" y="281"/>
                    </a:lnTo>
                    <a:lnTo>
                      <a:pt x="120" y="286"/>
                    </a:lnTo>
                    <a:lnTo>
                      <a:pt x="118" y="295"/>
                    </a:lnTo>
                    <a:lnTo>
                      <a:pt x="118" y="296"/>
                    </a:lnTo>
                    <a:lnTo>
                      <a:pt x="120" y="298"/>
                    </a:lnTo>
                    <a:lnTo>
                      <a:pt x="122" y="300"/>
                    </a:lnTo>
                    <a:lnTo>
                      <a:pt x="120" y="301"/>
                    </a:lnTo>
                    <a:lnTo>
                      <a:pt x="118" y="303"/>
                    </a:lnTo>
                    <a:lnTo>
                      <a:pt x="117" y="303"/>
                    </a:lnTo>
                    <a:lnTo>
                      <a:pt x="115" y="303"/>
                    </a:lnTo>
                    <a:lnTo>
                      <a:pt x="113" y="305"/>
                    </a:lnTo>
                    <a:lnTo>
                      <a:pt x="111" y="307"/>
                    </a:lnTo>
                    <a:lnTo>
                      <a:pt x="111" y="308"/>
                    </a:lnTo>
                    <a:lnTo>
                      <a:pt x="110" y="308"/>
                    </a:lnTo>
                    <a:lnTo>
                      <a:pt x="111" y="310"/>
                    </a:lnTo>
                    <a:lnTo>
                      <a:pt x="111" y="315"/>
                    </a:lnTo>
                    <a:lnTo>
                      <a:pt x="111" y="317"/>
                    </a:lnTo>
                    <a:lnTo>
                      <a:pt x="111" y="319"/>
                    </a:lnTo>
                    <a:lnTo>
                      <a:pt x="110" y="321"/>
                    </a:lnTo>
                    <a:lnTo>
                      <a:pt x="110" y="324"/>
                    </a:lnTo>
                    <a:lnTo>
                      <a:pt x="111" y="331"/>
                    </a:lnTo>
                    <a:lnTo>
                      <a:pt x="115" y="340"/>
                    </a:lnTo>
                    <a:lnTo>
                      <a:pt x="115" y="342"/>
                    </a:lnTo>
                    <a:lnTo>
                      <a:pt x="118" y="343"/>
                    </a:lnTo>
                    <a:lnTo>
                      <a:pt x="122" y="345"/>
                    </a:lnTo>
                    <a:lnTo>
                      <a:pt x="127" y="347"/>
                    </a:lnTo>
                    <a:lnTo>
                      <a:pt x="131" y="345"/>
                    </a:lnTo>
                    <a:lnTo>
                      <a:pt x="132" y="343"/>
                    </a:lnTo>
                    <a:lnTo>
                      <a:pt x="127" y="340"/>
                    </a:lnTo>
                    <a:lnTo>
                      <a:pt x="125" y="338"/>
                    </a:lnTo>
                    <a:lnTo>
                      <a:pt x="125" y="336"/>
                    </a:lnTo>
                    <a:lnTo>
                      <a:pt x="127" y="335"/>
                    </a:lnTo>
                    <a:lnTo>
                      <a:pt x="127" y="331"/>
                    </a:lnTo>
                    <a:lnTo>
                      <a:pt x="125" y="328"/>
                    </a:lnTo>
                    <a:lnTo>
                      <a:pt x="124" y="324"/>
                    </a:lnTo>
                    <a:lnTo>
                      <a:pt x="124" y="322"/>
                    </a:lnTo>
                    <a:lnTo>
                      <a:pt x="122" y="310"/>
                    </a:lnTo>
                    <a:lnTo>
                      <a:pt x="122" y="308"/>
                    </a:lnTo>
                    <a:lnTo>
                      <a:pt x="129" y="303"/>
                    </a:lnTo>
                    <a:lnTo>
                      <a:pt x="131" y="301"/>
                    </a:lnTo>
                    <a:lnTo>
                      <a:pt x="132" y="303"/>
                    </a:lnTo>
                    <a:lnTo>
                      <a:pt x="134" y="301"/>
                    </a:lnTo>
                    <a:lnTo>
                      <a:pt x="136" y="300"/>
                    </a:lnTo>
                    <a:lnTo>
                      <a:pt x="143" y="298"/>
                    </a:lnTo>
                    <a:lnTo>
                      <a:pt x="145" y="296"/>
                    </a:lnTo>
                    <a:lnTo>
                      <a:pt x="146" y="296"/>
                    </a:lnTo>
                    <a:lnTo>
                      <a:pt x="146" y="295"/>
                    </a:lnTo>
                    <a:lnTo>
                      <a:pt x="146" y="296"/>
                    </a:lnTo>
                    <a:lnTo>
                      <a:pt x="150" y="301"/>
                    </a:lnTo>
                    <a:lnTo>
                      <a:pt x="153" y="303"/>
                    </a:lnTo>
                    <a:lnTo>
                      <a:pt x="155" y="301"/>
                    </a:lnTo>
                    <a:lnTo>
                      <a:pt x="155" y="300"/>
                    </a:lnTo>
                    <a:lnTo>
                      <a:pt x="153" y="298"/>
                    </a:lnTo>
                    <a:lnTo>
                      <a:pt x="152" y="293"/>
                    </a:lnTo>
                    <a:lnTo>
                      <a:pt x="150" y="291"/>
                    </a:lnTo>
                    <a:lnTo>
                      <a:pt x="148" y="291"/>
                    </a:lnTo>
                    <a:lnTo>
                      <a:pt x="148" y="288"/>
                    </a:lnTo>
                    <a:lnTo>
                      <a:pt x="148" y="284"/>
                    </a:lnTo>
                    <a:lnTo>
                      <a:pt x="146" y="282"/>
                    </a:lnTo>
                    <a:lnTo>
                      <a:pt x="145" y="282"/>
                    </a:lnTo>
                    <a:lnTo>
                      <a:pt x="134" y="275"/>
                    </a:lnTo>
                    <a:lnTo>
                      <a:pt x="129" y="275"/>
                    </a:lnTo>
                    <a:lnTo>
                      <a:pt x="127" y="275"/>
                    </a:lnTo>
                    <a:lnTo>
                      <a:pt x="124" y="272"/>
                    </a:lnTo>
                    <a:lnTo>
                      <a:pt x="122" y="270"/>
                    </a:lnTo>
                    <a:lnTo>
                      <a:pt x="120" y="270"/>
                    </a:lnTo>
                    <a:lnTo>
                      <a:pt x="118" y="268"/>
                    </a:lnTo>
                    <a:lnTo>
                      <a:pt x="118" y="267"/>
                    </a:lnTo>
                    <a:lnTo>
                      <a:pt x="120" y="267"/>
                    </a:lnTo>
                    <a:lnTo>
                      <a:pt x="122" y="265"/>
                    </a:lnTo>
                    <a:lnTo>
                      <a:pt x="122" y="263"/>
                    </a:lnTo>
                    <a:lnTo>
                      <a:pt x="120" y="263"/>
                    </a:lnTo>
                    <a:lnTo>
                      <a:pt x="118" y="265"/>
                    </a:lnTo>
                    <a:lnTo>
                      <a:pt x="115" y="261"/>
                    </a:lnTo>
                    <a:lnTo>
                      <a:pt x="113" y="261"/>
                    </a:lnTo>
                    <a:lnTo>
                      <a:pt x="113" y="260"/>
                    </a:lnTo>
                    <a:lnTo>
                      <a:pt x="113" y="258"/>
                    </a:lnTo>
                    <a:lnTo>
                      <a:pt x="115" y="258"/>
                    </a:lnTo>
                    <a:lnTo>
                      <a:pt x="115" y="256"/>
                    </a:lnTo>
                    <a:lnTo>
                      <a:pt x="115" y="254"/>
                    </a:lnTo>
                    <a:lnTo>
                      <a:pt x="110" y="253"/>
                    </a:lnTo>
                    <a:lnTo>
                      <a:pt x="108" y="253"/>
                    </a:lnTo>
                    <a:lnTo>
                      <a:pt x="106" y="253"/>
                    </a:lnTo>
                    <a:lnTo>
                      <a:pt x="104" y="253"/>
                    </a:lnTo>
                    <a:lnTo>
                      <a:pt x="103" y="253"/>
                    </a:lnTo>
                    <a:lnTo>
                      <a:pt x="97" y="244"/>
                    </a:lnTo>
                    <a:lnTo>
                      <a:pt x="92" y="235"/>
                    </a:lnTo>
                    <a:lnTo>
                      <a:pt x="89" y="232"/>
                    </a:lnTo>
                    <a:lnTo>
                      <a:pt x="89" y="228"/>
                    </a:lnTo>
                    <a:lnTo>
                      <a:pt x="87" y="226"/>
                    </a:lnTo>
                    <a:lnTo>
                      <a:pt x="83" y="223"/>
                    </a:lnTo>
                    <a:lnTo>
                      <a:pt x="82" y="221"/>
                    </a:lnTo>
                    <a:lnTo>
                      <a:pt x="80" y="218"/>
                    </a:lnTo>
                    <a:lnTo>
                      <a:pt x="80" y="216"/>
                    </a:lnTo>
                    <a:lnTo>
                      <a:pt x="80" y="214"/>
                    </a:lnTo>
                    <a:lnTo>
                      <a:pt x="82" y="212"/>
                    </a:lnTo>
                    <a:lnTo>
                      <a:pt x="83" y="211"/>
                    </a:lnTo>
                    <a:lnTo>
                      <a:pt x="85" y="209"/>
                    </a:lnTo>
                    <a:lnTo>
                      <a:pt x="89" y="206"/>
                    </a:lnTo>
                    <a:lnTo>
                      <a:pt x="92" y="195"/>
                    </a:lnTo>
                    <a:lnTo>
                      <a:pt x="94" y="192"/>
                    </a:lnTo>
                    <a:lnTo>
                      <a:pt x="94" y="188"/>
                    </a:lnTo>
                    <a:lnTo>
                      <a:pt x="97" y="174"/>
                    </a:lnTo>
                    <a:lnTo>
                      <a:pt x="99" y="169"/>
                    </a:lnTo>
                    <a:lnTo>
                      <a:pt x="99" y="165"/>
                    </a:lnTo>
                    <a:lnTo>
                      <a:pt x="99" y="164"/>
                    </a:lnTo>
                    <a:lnTo>
                      <a:pt x="97" y="160"/>
                    </a:lnTo>
                    <a:lnTo>
                      <a:pt x="92" y="143"/>
                    </a:lnTo>
                    <a:lnTo>
                      <a:pt x="89" y="127"/>
                    </a:lnTo>
                    <a:lnTo>
                      <a:pt x="87" y="120"/>
                    </a:lnTo>
                    <a:lnTo>
                      <a:pt x="85" y="110"/>
                    </a:lnTo>
                    <a:lnTo>
                      <a:pt x="85" y="106"/>
                    </a:lnTo>
                    <a:lnTo>
                      <a:pt x="83" y="103"/>
                    </a:lnTo>
                    <a:lnTo>
                      <a:pt x="83" y="99"/>
                    </a:lnTo>
                    <a:lnTo>
                      <a:pt x="85" y="99"/>
                    </a:lnTo>
                    <a:lnTo>
                      <a:pt x="85" y="97"/>
                    </a:lnTo>
                    <a:lnTo>
                      <a:pt x="82" y="92"/>
                    </a:lnTo>
                    <a:lnTo>
                      <a:pt x="82" y="89"/>
                    </a:lnTo>
                    <a:lnTo>
                      <a:pt x="80" y="85"/>
                    </a:lnTo>
                    <a:lnTo>
                      <a:pt x="75" y="78"/>
                    </a:lnTo>
                    <a:lnTo>
                      <a:pt x="71" y="75"/>
                    </a:lnTo>
                    <a:lnTo>
                      <a:pt x="69" y="75"/>
                    </a:lnTo>
                    <a:lnTo>
                      <a:pt x="69" y="71"/>
                    </a:lnTo>
                    <a:lnTo>
                      <a:pt x="68" y="64"/>
                    </a:lnTo>
                    <a:lnTo>
                      <a:pt x="68" y="62"/>
                    </a:lnTo>
                    <a:lnTo>
                      <a:pt x="66" y="47"/>
                    </a:lnTo>
                    <a:lnTo>
                      <a:pt x="64" y="43"/>
                    </a:lnTo>
                    <a:lnTo>
                      <a:pt x="64" y="40"/>
                    </a:lnTo>
                    <a:lnTo>
                      <a:pt x="61" y="34"/>
                    </a:lnTo>
                    <a:lnTo>
                      <a:pt x="59" y="29"/>
                    </a:lnTo>
                    <a:lnTo>
                      <a:pt x="57" y="24"/>
                    </a:lnTo>
                    <a:lnTo>
                      <a:pt x="52" y="22"/>
                    </a:lnTo>
                    <a:lnTo>
                      <a:pt x="50" y="21"/>
                    </a:lnTo>
                    <a:lnTo>
                      <a:pt x="52" y="21"/>
                    </a:lnTo>
                    <a:lnTo>
                      <a:pt x="57" y="22"/>
                    </a:lnTo>
                    <a:lnTo>
                      <a:pt x="73" y="29"/>
                    </a:lnTo>
                    <a:lnTo>
                      <a:pt x="75" y="29"/>
                    </a:lnTo>
                    <a:lnTo>
                      <a:pt x="76" y="29"/>
                    </a:lnTo>
                    <a:lnTo>
                      <a:pt x="78" y="27"/>
                    </a:lnTo>
                    <a:lnTo>
                      <a:pt x="80" y="27"/>
                    </a:lnTo>
                    <a:lnTo>
                      <a:pt x="82" y="24"/>
                    </a:lnTo>
                    <a:lnTo>
                      <a:pt x="87" y="22"/>
                    </a:lnTo>
                    <a:lnTo>
                      <a:pt x="89" y="22"/>
                    </a:lnTo>
                    <a:lnTo>
                      <a:pt x="90" y="21"/>
                    </a:lnTo>
                    <a:lnTo>
                      <a:pt x="92" y="19"/>
                    </a:lnTo>
                    <a:lnTo>
                      <a:pt x="96" y="15"/>
                    </a:lnTo>
                    <a:lnTo>
                      <a:pt x="97" y="15"/>
                    </a:lnTo>
                    <a:lnTo>
                      <a:pt x="97" y="14"/>
                    </a:lnTo>
                    <a:lnTo>
                      <a:pt x="104" y="8"/>
                    </a:lnTo>
                    <a:lnTo>
                      <a:pt x="104" y="7"/>
                    </a:lnTo>
                    <a:lnTo>
                      <a:pt x="106" y="7"/>
                    </a:lnTo>
                    <a:lnTo>
                      <a:pt x="106" y="5"/>
                    </a:lnTo>
                    <a:lnTo>
                      <a:pt x="110" y="1"/>
                    </a:lnTo>
                    <a:lnTo>
                      <a:pt x="110" y="0"/>
                    </a:lnTo>
                    <a:lnTo>
                      <a:pt x="124" y="14"/>
                    </a:lnTo>
                    <a:lnTo>
                      <a:pt x="129" y="19"/>
                    </a:lnTo>
                    <a:lnTo>
                      <a:pt x="131" y="22"/>
                    </a:lnTo>
                    <a:lnTo>
                      <a:pt x="134" y="24"/>
                    </a:lnTo>
                    <a:lnTo>
                      <a:pt x="141" y="29"/>
                    </a:lnTo>
                    <a:lnTo>
                      <a:pt x="155" y="40"/>
                    </a:lnTo>
                    <a:lnTo>
                      <a:pt x="159" y="41"/>
                    </a:lnTo>
                    <a:lnTo>
                      <a:pt x="162" y="43"/>
                    </a:lnTo>
                    <a:lnTo>
                      <a:pt x="167" y="47"/>
                    </a:lnTo>
                    <a:lnTo>
                      <a:pt x="172" y="50"/>
                    </a:lnTo>
                    <a:lnTo>
                      <a:pt x="181" y="57"/>
                    </a:lnTo>
                    <a:lnTo>
                      <a:pt x="185" y="59"/>
                    </a:lnTo>
                    <a:lnTo>
                      <a:pt x="188" y="61"/>
                    </a:lnTo>
                    <a:lnTo>
                      <a:pt x="190" y="61"/>
                    </a:lnTo>
                    <a:lnTo>
                      <a:pt x="193" y="61"/>
                    </a:lnTo>
                    <a:lnTo>
                      <a:pt x="197" y="62"/>
                    </a:lnTo>
                    <a:lnTo>
                      <a:pt x="202" y="62"/>
                    </a:lnTo>
                    <a:lnTo>
                      <a:pt x="204" y="62"/>
                    </a:lnTo>
                    <a:lnTo>
                      <a:pt x="207" y="62"/>
                    </a:lnTo>
                    <a:lnTo>
                      <a:pt x="213" y="64"/>
                    </a:lnTo>
                    <a:lnTo>
                      <a:pt x="216" y="64"/>
                    </a:lnTo>
                    <a:lnTo>
                      <a:pt x="221" y="64"/>
                    </a:lnTo>
                    <a:lnTo>
                      <a:pt x="223" y="64"/>
                    </a:lnTo>
                    <a:lnTo>
                      <a:pt x="230" y="62"/>
                    </a:lnTo>
                    <a:lnTo>
                      <a:pt x="241" y="62"/>
                    </a:lnTo>
                    <a:lnTo>
                      <a:pt x="244" y="62"/>
                    </a:lnTo>
                    <a:lnTo>
                      <a:pt x="253" y="61"/>
                    </a:lnTo>
                    <a:lnTo>
                      <a:pt x="255" y="59"/>
                    </a:lnTo>
                    <a:lnTo>
                      <a:pt x="256" y="59"/>
                    </a:lnTo>
                    <a:lnTo>
                      <a:pt x="256" y="57"/>
                    </a:lnTo>
                    <a:lnTo>
                      <a:pt x="258" y="57"/>
                    </a:lnTo>
                    <a:lnTo>
                      <a:pt x="261" y="54"/>
                    </a:lnTo>
                    <a:lnTo>
                      <a:pt x="263" y="54"/>
                    </a:lnTo>
                    <a:lnTo>
                      <a:pt x="265" y="54"/>
                    </a:lnTo>
                    <a:lnTo>
                      <a:pt x="267" y="52"/>
                    </a:lnTo>
                    <a:lnTo>
                      <a:pt x="268" y="50"/>
                    </a:lnTo>
                    <a:lnTo>
                      <a:pt x="268" y="48"/>
                    </a:lnTo>
                    <a:lnTo>
                      <a:pt x="268" y="47"/>
                    </a:lnTo>
                    <a:lnTo>
                      <a:pt x="268" y="43"/>
                    </a:lnTo>
                    <a:lnTo>
                      <a:pt x="272" y="45"/>
                    </a:lnTo>
                    <a:lnTo>
                      <a:pt x="282" y="41"/>
                    </a:lnTo>
                    <a:lnTo>
                      <a:pt x="282" y="38"/>
                    </a:lnTo>
                    <a:lnTo>
                      <a:pt x="281" y="36"/>
                    </a:lnTo>
                    <a:lnTo>
                      <a:pt x="281" y="34"/>
                    </a:lnTo>
                    <a:lnTo>
                      <a:pt x="282" y="33"/>
                    </a:lnTo>
                    <a:lnTo>
                      <a:pt x="286" y="33"/>
                    </a:lnTo>
                    <a:lnTo>
                      <a:pt x="289" y="33"/>
                    </a:lnTo>
                    <a:lnTo>
                      <a:pt x="291" y="34"/>
                    </a:lnTo>
                    <a:lnTo>
                      <a:pt x="293" y="34"/>
                    </a:lnTo>
                    <a:lnTo>
                      <a:pt x="298" y="34"/>
                    </a:lnTo>
                    <a:lnTo>
                      <a:pt x="302" y="33"/>
                    </a:lnTo>
                    <a:lnTo>
                      <a:pt x="307" y="33"/>
                    </a:lnTo>
                    <a:lnTo>
                      <a:pt x="309" y="34"/>
                    </a:lnTo>
                    <a:lnTo>
                      <a:pt x="307" y="34"/>
                    </a:lnTo>
                    <a:lnTo>
                      <a:pt x="309" y="34"/>
                    </a:lnTo>
                    <a:lnTo>
                      <a:pt x="316" y="33"/>
                    </a:lnTo>
                    <a:lnTo>
                      <a:pt x="317" y="33"/>
                    </a:lnTo>
                    <a:lnTo>
                      <a:pt x="319" y="31"/>
                    </a:lnTo>
                    <a:lnTo>
                      <a:pt x="321" y="29"/>
                    </a:lnTo>
                    <a:lnTo>
                      <a:pt x="323" y="31"/>
                    </a:lnTo>
                    <a:lnTo>
                      <a:pt x="326" y="31"/>
                    </a:lnTo>
                    <a:lnTo>
                      <a:pt x="326" y="29"/>
                    </a:lnTo>
                    <a:lnTo>
                      <a:pt x="330" y="27"/>
                    </a:lnTo>
                    <a:lnTo>
                      <a:pt x="340" y="29"/>
                    </a:lnTo>
                    <a:lnTo>
                      <a:pt x="344" y="29"/>
                    </a:lnTo>
                    <a:lnTo>
                      <a:pt x="349" y="27"/>
                    </a:lnTo>
                    <a:lnTo>
                      <a:pt x="351" y="27"/>
                    </a:lnTo>
                    <a:lnTo>
                      <a:pt x="352" y="26"/>
                    </a:lnTo>
                    <a:lnTo>
                      <a:pt x="356" y="26"/>
                    </a:lnTo>
                    <a:lnTo>
                      <a:pt x="359" y="26"/>
                    </a:lnTo>
                    <a:lnTo>
                      <a:pt x="359" y="27"/>
                    </a:lnTo>
                    <a:lnTo>
                      <a:pt x="357" y="29"/>
                    </a:lnTo>
                    <a:lnTo>
                      <a:pt x="357" y="33"/>
                    </a:lnTo>
                    <a:lnTo>
                      <a:pt x="359" y="33"/>
                    </a:lnTo>
                    <a:lnTo>
                      <a:pt x="361" y="33"/>
                    </a:lnTo>
                    <a:lnTo>
                      <a:pt x="363" y="34"/>
                    </a:lnTo>
                    <a:lnTo>
                      <a:pt x="363" y="36"/>
                    </a:lnTo>
                    <a:lnTo>
                      <a:pt x="363" y="38"/>
                    </a:lnTo>
                    <a:lnTo>
                      <a:pt x="366" y="41"/>
                    </a:lnTo>
                    <a:lnTo>
                      <a:pt x="371" y="45"/>
                    </a:lnTo>
                    <a:lnTo>
                      <a:pt x="375" y="47"/>
                    </a:lnTo>
                    <a:lnTo>
                      <a:pt x="377" y="48"/>
                    </a:lnTo>
                    <a:lnTo>
                      <a:pt x="387" y="50"/>
                    </a:lnTo>
                    <a:lnTo>
                      <a:pt x="391" y="50"/>
                    </a:lnTo>
                    <a:lnTo>
                      <a:pt x="391" y="52"/>
                    </a:lnTo>
                    <a:lnTo>
                      <a:pt x="398" y="54"/>
                    </a:lnTo>
                    <a:lnTo>
                      <a:pt x="403" y="55"/>
                    </a:lnTo>
                    <a:lnTo>
                      <a:pt x="415" y="55"/>
                    </a:lnTo>
                    <a:lnTo>
                      <a:pt x="417" y="55"/>
                    </a:lnTo>
                    <a:lnTo>
                      <a:pt x="419" y="55"/>
                    </a:lnTo>
                    <a:lnTo>
                      <a:pt x="434" y="55"/>
                    </a:lnTo>
                    <a:lnTo>
                      <a:pt x="443" y="55"/>
                    </a:lnTo>
                    <a:lnTo>
                      <a:pt x="452" y="54"/>
                    </a:lnTo>
                    <a:lnTo>
                      <a:pt x="459" y="55"/>
                    </a:lnTo>
                    <a:lnTo>
                      <a:pt x="467" y="54"/>
                    </a:lnTo>
                    <a:lnTo>
                      <a:pt x="471" y="55"/>
                    </a:lnTo>
                    <a:lnTo>
                      <a:pt x="474" y="55"/>
                    </a:lnTo>
                    <a:lnTo>
                      <a:pt x="488" y="61"/>
                    </a:lnTo>
                    <a:lnTo>
                      <a:pt x="490" y="61"/>
                    </a:lnTo>
                    <a:lnTo>
                      <a:pt x="492" y="62"/>
                    </a:lnTo>
                    <a:lnTo>
                      <a:pt x="490" y="62"/>
                    </a:lnTo>
                    <a:lnTo>
                      <a:pt x="490" y="64"/>
                    </a:lnTo>
                    <a:lnTo>
                      <a:pt x="488" y="66"/>
                    </a:lnTo>
                    <a:lnTo>
                      <a:pt x="487" y="66"/>
                    </a:lnTo>
                    <a:lnTo>
                      <a:pt x="481" y="62"/>
                    </a:lnTo>
                    <a:lnTo>
                      <a:pt x="480" y="62"/>
                    </a:lnTo>
                    <a:lnTo>
                      <a:pt x="478" y="64"/>
                    </a:lnTo>
                    <a:lnTo>
                      <a:pt x="478" y="66"/>
                    </a:lnTo>
                    <a:lnTo>
                      <a:pt x="480" y="68"/>
                    </a:lnTo>
                    <a:lnTo>
                      <a:pt x="485" y="71"/>
                    </a:lnTo>
                    <a:lnTo>
                      <a:pt x="490" y="75"/>
                    </a:lnTo>
                    <a:lnTo>
                      <a:pt x="492" y="75"/>
                    </a:lnTo>
                    <a:lnTo>
                      <a:pt x="492" y="73"/>
                    </a:lnTo>
                    <a:lnTo>
                      <a:pt x="504" y="83"/>
                    </a:lnTo>
                    <a:lnTo>
                      <a:pt x="506" y="83"/>
                    </a:lnTo>
                    <a:lnTo>
                      <a:pt x="515" y="89"/>
                    </a:lnTo>
                    <a:lnTo>
                      <a:pt x="515" y="87"/>
                    </a:lnTo>
                    <a:lnTo>
                      <a:pt x="516" y="87"/>
                    </a:lnTo>
                    <a:lnTo>
                      <a:pt x="520" y="92"/>
                    </a:lnTo>
                    <a:lnTo>
                      <a:pt x="523" y="94"/>
                    </a:lnTo>
                    <a:lnTo>
                      <a:pt x="529" y="97"/>
                    </a:lnTo>
                    <a:lnTo>
                      <a:pt x="536" y="99"/>
                    </a:lnTo>
                    <a:lnTo>
                      <a:pt x="537" y="99"/>
                    </a:lnTo>
                    <a:lnTo>
                      <a:pt x="541" y="101"/>
                    </a:lnTo>
                    <a:lnTo>
                      <a:pt x="544" y="101"/>
                    </a:lnTo>
                    <a:lnTo>
                      <a:pt x="555" y="103"/>
                    </a:lnTo>
                    <a:lnTo>
                      <a:pt x="560" y="103"/>
                    </a:lnTo>
                    <a:lnTo>
                      <a:pt x="562" y="103"/>
                    </a:lnTo>
                    <a:lnTo>
                      <a:pt x="570" y="101"/>
                    </a:lnTo>
                    <a:lnTo>
                      <a:pt x="579" y="99"/>
                    </a:lnTo>
                    <a:lnTo>
                      <a:pt x="583" y="99"/>
                    </a:lnTo>
                    <a:lnTo>
                      <a:pt x="590" y="97"/>
                    </a:lnTo>
                    <a:lnTo>
                      <a:pt x="600" y="96"/>
                    </a:lnTo>
                    <a:lnTo>
                      <a:pt x="602" y="96"/>
                    </a:lnTo>
                    <a:lnTo>
                      <a:pt x="609" y="96"/>
                    </a:lnTo>
                    <a:lnTo>
                      <a:pt x="611" y="96"/>
                    </a:lnTo>
                    <a:lnTo>
                      <a:pt x="612" y="97"/>
                    </a:lnTo>
                    <a:lnTo>
                      <a:pt x="611" y="99"/>
                    </a:lnTo>
                    <a:lnTo>
                      <a:pt x="611" y="101"/>
                    </a:lnTo>
                    <a:lnTo>
                      <a:pt x="611" y="103"/>
                    </a:lnTo>
                    <a:lnTo>
                      <a:pt x="614" y="108"/>
                    </a:lnTo>
                    <a:lnTo>
                      <a:pt x="614" y="1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67" name="Freeform 78"/>
              <p:cNvSpPr>
                <a:spLocks/>
              </p:cNvSpPr>
              <p:nvPr/>
            </p:nvSpPr>
            <p:spPr bwMode="auto">
              <a:xfrm>
                <a:off x="3333751" y="2627313"/>
                <a:ext cx="20638" cy="101600"/>
              </a:xfrm>
              <a:custGeom>
                <a:avLst/>
                <a:gdLst>
                  <a:gd name="T0" fmla="*/ 6 w 13"/>
                  <a:gd name="T1" fmla="*/ 3 h 64"/>
                  <a:gd name="T2" fmla="*/ 6 w 13"/>
                  <a:gd name="T3" fmla="*/ 7 h 64"/>
                  <a:gd name="T4" fmla="*/ 7 w 13"/>
                  <a:gd name="T5" fmla="*/ 9 h 64"/>
                  <a:gd name="T6" fmla="*/ 9 w 13"/>
                  <a:gd name="T7" fmla="*/ 9 h 64"/>
                  <a:gd name="T8" fmla="*/ 11 w 13"/>
                  <a:gd name="T9" fmla="*/ 14 h 64"/>
                  <a:gd name="T10" fmla="*/ 11 w 13"/>
                  <a:gd name="T11" fmla="*/ 16 h 64"/>
                  <a:gd name="T12" fmla="*/ 11 w 13"/>
                  <a:gd name="T13" fmla="*/ 17 h 64"/>
                  <a:gd name="T14" fmla="*/ 9 w 13"/>
                  <a:gd name="T15" fmla="*/ 19 h 64"/>
                  <a:gd name="T16" fmla="*/ 9 w 13"/>
                  <a:gd name="T17" fmla="*/ 26 h 64"/>
                  <a:gd name="T18" fmla="*/ 7 w 13"/>
                  <a:gd name="T19" fmla="*/ 35 h 64"/>
                  <a:gd name="T20" fmla="*/ 7 w 13"/>
                  <a:gd name="T21" fmla="*/ 37 h 64"/>
                  <a:gd name="T22" fmla="*/ 7 w 13"/>
                  <a:gd name="T23" fmla="*/ 40 h 64"/>
                  <a:gd name="T24" fmla="*/ 7 w 13"/>
                  <a:gd name="T25" fmla="*/ 42 h 64"/>
                  <a:gd name="T26" fmla="*/ 9 w 13"/>
                  <a:gd name="T27" fmla="*/ 42 h 64"/>
                  <a:gd name="T28" fmla="*/ 9 w 13"/>
                  <a:gd name="T29" fmla="*/ 44 h 64"/>
                  <a:gd name="T30" fmla="*/ 7 w 13"/>
                  <a:gd name="T31" fmla="*/ 47 h 64"/>
                  <a:gd name="T32" fmla="*/ 7 w 13"/>
                  <a:gd name="T33" fmla="*/ 49 h 64"/>
                  <a:gd name="T34" fmla="*/ 6 w 13"/>
                  <a:gd name="T35" fmla="*/ 49 h 64"/>
                  <a:gd name="T36" fmla="*/ 6 w 13"/>
                  <a:gd name="T37" fmla="*/ 51 h 64"/>
                  <a:gd name="T38" fmla="*/ 7 w 13"/>
                  <a:gd name="T39" fmla="*/ 52 h 64"/>
                  <a:gd name="T40" fmla="*/ 9 w 13"/>
                  <a:gd name="T41" fmla="*/ 56 h 64"/>
                  <a:gd name="T42" fmla="*/ 13 w 13"/>
                  <a:gd name="T43" fmla="*/ 58 h 64"/>
                  <a:gd name="T44" fmla="*/ 13 w 13"/>
                  <a:gd name="T45" fmla="*/ 59 h 64"/>
                  <a:gd name="T46" fmla="*/ 13 w 13"/>
                  <a:gd name="T47" fmla="*/ 64 h 64"/>
                  <a:gd name="T48" fmla="*/ 11 w 13"/>
                  <a:gd name="T49" fmla="*/ 64 h 64"/>
                  <a:gd name="T50" fmla="*/ 9 w 13"/>
                  <a:gd name="T51" fmla="*/ 63 h 64"/>
                  <a:gd name="T52" fmla="*/ 7 w 13"/>
                  <a:gd name="T53" fmla="*/ 61 h 64"/>
                  <a:gd name="T54" fmla="*/ 7 w 13"/>
                  <a:gd name="T55" fmla="*/ 59 h 64"/>
                  <a:gd name="T56" fmla="*/ 2 w 13"/>
                  <a:gd name="T57" fmla="*/ 56 h 64"/>
                  <a:gd name="T58" fmla="*/ 2 w 13"/>
                  <a:gd name="T59" fmla="*/ 52 h 64"/>
                  <a:gd name="T60" fmla="*/ 4 w 13"/>
                  <a:gd name="T61" fmla="*/ 51 h 64"/>
                  <a:gd name="T62" fmla="*/ 4 w 13"/>
                  <a:gd name="T63" fmla="*/ 49 h 64"/>
                  <a:gd name="T64" fmla="*/ 2 w 13"/>
                  <a:gd name="T65" fmla="*/ 40 h 64"/>
                  <a:gd name="T66" fmla="*/ 2 w 13"/>
                  <a:gd name="T67" fmla="*/ 37 h 64"/>
                  <a:gd name="T68" fmla="*/ 4 w 13"/>
                  <a:gd name="T69" fmla="*/ 33 h 64"/>
                  <a:gd name="T70" fmla="*/ 4 w 13"/>
                  <a:gd name="T71" fmla="*/ 31 h 64"/>
                  <a:gd name="T72" fmla="*/ 6 w 13"/>
                  <a:gd name="T73" fmla="*/ 26 h 64"/>
                  <a:gd name="T74" fmla="*/ 6 w 13"/>
                  <a:gd name="T75" fmla="*/ 24 h 64"/>
                  <a:gd name="T76" fmla="*/ 6 w 13"/>
                  <a:gd name="T77" fmla="*/ 16 h 64"/>
                  <a:gd name="T78" fmla="*/ 2 w 13"/>
                  <a:gd name="T79" fmla="*/ 14 h 64"/>
                  <a:gd name="T80" fmla="*/ 2 w 13"/>
                  <a:gd name="T81" fmla="*/ 12 h 64"/>
                  <a:gd name="T82" fmla="*/ 0 w 13"/>
                  <a:gd name="T83" fmla="*/ 7 h 64"/>
                  <a:gd name="T84" fmla="*/ 0 w 13"/>
                  <a:gd name="T85" fmla="*/ 2 h 64"/>
                  <a:gd name="T86" fmla="*/ 2 w 13"/>
                  <a:gd name="T87" fmla="*/ 0 h 64"/>
                  <a:gd name="T88" fmla="*/ 4 w 13"/>
                  <a:gd name="T89" fmla="*/ 0 h 64"/>
                  <a:gd name="T90" fmla="*/ 6 w 13"/>
                  <a:gd name="T91" fmla="*/ 0 h 64"/>
                  <a:gd name="T92" fmla="*/ 6 w 13"/>
                  <a:gd name="T93" fmla="*/ 2 h 64"/>
                  <a:gd name="T94" fmla="*/ 6 w 13"/>
                  <a:gd name="T95"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 h="64">
                    <a:moveTo>
                      <a:pt x="6" y="3"/>
                    </a:moveTo>
                    <a:lnTo>
                      <a:pt x="6" y="7"/>
                    </a:lnTo>
                    <a:lnTo>
                      <a:pt x="7" y="9"/>
                    </a:lnTo>
                    <a:lnTo>
                      <a:pt x="9" y="9"/>
                    </a:lnTo>
                    <a:lnTo>
                      <a:pt x="11" y="14"/>
                    </a:lnTo>
                    <a:lnTo>
                      <a:pt x="11" y="16"/>
                    </a:lnTo>
                    <a:lnTo>
                      <a:pt x="11" y="17"/>
                    </a:lnTo>
                    <a:lnTo>
                      <a:pt x="9" y="19"/>
                    </a:lnTo>
                    <a:lnTo>
                      <a:pt x="9" y="26"/>
                    </a:lnTo>
                    <a:lnTo>
                      <a:pt x="7" y="35"/>
                    </a:lnTo>
                    <a:lnTo>
                      <a:pt x="7" y="37"/>
                    </a:lnTo>
                    <a:lnTo>
                      <a:pt x="7" y="40"/>
                    </a:lnTo>
                    <a:lnTo>
                      <a:pt x="7" y="42"/>
                    </a:lnTo>
                    <a:lnTo>
                      <a:pt x="9" y="42"/>
                    </a:lnTo>
                    <a:lnTo>
                      <a:pt x="9" y="44"/>
                    </a:lnTo>
                    <a:lnTo>
                      <a:pt x="7" y="47"/>
                    </a:lnTo>
                    <a:lnTo>
                      <a:pt x="7" y="49"/>
                    </a:lnTo>
                    <a:lnTo>
                      <a:pt x="6" y="49"/>
                    </a:lnTo>
                    <a:lnTo>
                      <a:pt x="6" y="51"/>
                    </a:lnTo>
                    <a:lnTo>
                      <a:pt x="7" y="52"/>
                    </a:lnTo>
                    <a:lnTo>
                      <a:pt x="9" y="56"/>
                    </a:lnTo>
                    <a:lnTo>
                      <a:pt x="13" y="58"/>
                    </a:lnTo>
                    <a:lnTo>
                      <a:pt x="13" y="59"/>
                    </a:lnTo>
                    <a:lnTo>
                      <a:pt x="13" y="64"/>
                    </a:lnTo>
                    <a:lnTo>
                      <a:pt x="11" y="64"/>
                    </a:lnTo>
                    <a:lnTo>
                      <a:pt x="9" y="63"/>
                    </a:lnTo>
                    <a:lnTo>
                      <a:pt x="7" y="61"/>
                    </a:lnTo>
                    <a:lnTo>
                      <a:pt x="7" y="59"/>
                    </a:lnTo>
                    <a:lnTo>
                      <a:pt x="2" y="56"/>
                    </a:lnTo>
                    <a:lnTo>
                      <a:pt x="2" y="52"/>
                    </a:lnTo>
                    <a:lnTo>
                      <a:pt x="4" y="51"/>
                    </a:lnTo>
                    <a:lnTo>
                      <a:pt x="4" y="49"/>
                    </a:lnTo>
                    <a:lnTo>
                      <a:pt x="2" y="40"/>
                    </a:lnTo>
                    <a:lnTo>
                      <a:pt x="2" y="37"/>
                    </a:lnTo>
                    <a:lnTo>
                      <a:pt x="4" y="33"/>
                    </a:lnTo>
                    <a:lnTo>
                      <a:pt x="4" y="31"/>
                    </a:lnTo>
                    <a:lnTo>
                      <a:pt x="6" y="26"/>
                    </a:lnTo>
                    <a:lnTo>
                      <a:pt x="6" y="24"/>
                    </a:lnTo>
                    <a:lnTo>
                      <a:pt x="6" y="16"/>
                    </a:lnTo>
                    <a:lnTo>
                      <a:pt x="2" y="14"/>
                    </a:lnTo>
                    <a:lnTo>
                      <a:pt x="2" y="12"/>
                    </a:lnTo>
                    <a:lnTo>
                      <a:pt x="0" y="7"/>
                    </a:lnTo>
                    <a:lnTo>
                      <a:pt x="0" y="2"/>
                    </a:lnTo>
                    <a:lnTo>
                      <a:pt x="2" y="0"/>
                    </a:lnTo>
                    <a:lnTo>
                      <a:pt x="4" y="0"/>
                    </a:lnTo>
                    <a:lnTo>
                      <a:pt x="6" y="0"/>
                    </a:lnTo>
                    <a:lnTo>
                      <a:pt x="6" y="2"/>
                    </a:lnTo>
                    <a:lnTo>
                      <a:pt x="6"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68" name="Freeform 79"/>
              <p:cNvSpPr>
                <a:spLocks/>
              </p:cNvSpPr>
              <p:nvPr/>
            </p:nvSpPr>
            <p:spPr bwMode="auto">
              <a:xfrm>
                <a:off x="3333751" y="2571750"/>
                <a:ext cx="9525" cy="19050"/>
              </a:xfrm>
              <a:custGeom>
                <a:avLst/>
                <a:gdLst>
                  <a:gd name="T0" fmla="*/ 4 w 6"/>
                  <a:gd name="T1" fmla="*/ 10 h 12"/>
                  <a:gd name="T2" fmla="*/ 4 w 6"/>
                  <a:gd name="T3" fmla="*/ 12 h 12"/>
                  <a:gd name="T4" fmla="*/ 4 w 6"/>
                  <a:gd name="T5" fmla="*/ 10 h 12"/>
                  <a:gd name="T6" fmla="*/ 2 w 6"/>
                  <a:gd name="T7" fmla="*/ 9 h 12"/>
                  <a:gd name="T8" fmla="*/ 0 w 6"/>
                  <a:gd name="T9" fmla="*/ 7 h 12"/>
                  <a:gd name="T10" fmla="*/ 2 w 6"/>
                  <a:gd name="T11" fmla="*/ 0 h 12"/>
                  <a:gd name="T12" fmla="*/ 4 w 6"/>
                  <a:gd name="T13" fmla="*/ 0 h 12"/>
                  <a:gd name="T14" fmla="*/ 6 w 6"/>
                  <a:gd name="T15" fmla="*/ 4 h 12"/>
                  <a:gd name="T16" fmla="*/ 6 w 6"/>
                  <a:gd name="T17" fmla="*/ 5 h 12"/>
                  <a:gd name="T18" fmla="*/ 6 w 6"/>
                  <a:gd name="T19" fmla="*/ 7 h 12"/>
                  <a:gd name="T20" fmla="*/ 4 w 6"/>
                  <a:gd name="T2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4" y="10"/>
                    </a:moveTo>
                    <a:lnTo>
                      <a:pt x="4" y="12"/>
                    </a:lnTo>
                    <a:lnTo>
                      <a:pt x="4" y="10"/>
                    </a:lnTo>
                    <a:lnTo>
                      <a:pt x="2" y="9"/>
                    </a:lnTo>
                    <a:lnTo>
                      <a:pt x="0" y="7"/>
                    </a:lnTo>
                    <a:lnTo>
                      <a:pt x="2" y="0"/>
                    </a:lnTo>
                    <a:lnTo>
                      <a:pt x="4" y="0"/>
                    </a:lnTo>
                    <a:lnTo>
                      <a:pt x="6" y="4"/>
                    </a:lnTo>
                    <a:lnTo>
                      <a:pt x="6" y="5"/>
                    </a:lnTo>
                    <a:lnTo>
                      <a:pt x="6" y="7"/>
                    </a:lnTo>
                    <a:lnTo>
                      <a:pt x="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69" name="Freeform 80"/>
              <p:cNvSpPr>
                <a:spLocks/>
              </p:cNvSpPr>
              <p:nvPr/>
            </p:nvSpPr>
            <p:spPr bwMode="auto">
              <a:xfrm>
                <a:off x="3367088" y="2571750"/>
                <a:ext cx="14288" cy="15875"/>
              </a:xfrm>
              <a:custGeom>
                <a:avLst/>
                <a:gdLst>
                  <a:gd name="T0" fmla="*/ 0 w 9"/>
                  <a:gd name="T1" fmla="*/ 9 h 10"/>
                  <a:gd name="T2" fmla="*/ 0 w 9"/>
                  <a:gd name="T3" fmla="*/ 7 h 10"/>
                  <a:gd name="T4" fmla="*/ 2 w 9"/>
                  <a:gd name="T5" fmla="*/ 4 h 10"/>
                  <a:gd name="T6" fmla="*/ 4 w 9"/>
                  <a:gd name="T7" fmla="*/ 2 h 10"/>
                  <a:gd name="T8" fmla="*/ 6 w 9"/>
                  <a:gd name="T9" fmla="*/ 0 h 10"/>
                  <a:gd name="T10" fmla="*/ 7 w 9"/>
                  <a:gd name="T11" fmla="*/ 0 h 10"/>
                  <a:gd name="T12" fmla="*/ 9 w 9"/>
                  <a:gd name="T13" fmla="*/ 5 h 10"/>
                  <a:gd name="T14" fmla="*/ 9 w 9"/>
                  <a:gd name="T15" fmla="*/ 7 h 10"/>
                  <a:gd name="T16" fmla="*/ 9 w 9"/>
                  <a:gd name="T17" fmla="*/ 9 h 10"/>
                  <a:gd name="T18" fmla="*/ 6 w 9"/>
                  <a:gd name="T19" fmla="*/ 10 h 10"/>
                  <a:gd name="T20" fmla="*/ 2 w 9"/>
                  <a:gd name="T21" fmla="*/ 10 h 10"/>
                  <a:gd name="T22" fmla="*/ 0 w 9"/>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0">
                    <a:moveTo>
                      <a:pt x="0" y="9"/>
                    </a:moveTo>
                    <a:lnTo>
                      <a:pt x="0" y="7"/>
                    </a:lnTo>
                    <a:lnTo>
                      <a:pt x="2" y="4"/>
                    </a:lnTo>
                    <a:lnTo>
                      <a:pt x="4" y="2"/>
                    </a:lnTo>
                    <a:lnTo>
                      <a:pt x="6" y="0"/>
                    </a:lnTo>
                    <a:lnTo>
                      <a:pt x="7" y="0"/>
                    </a:lnTo>
                    <a:lnTo>
                      <a:pt x="9" y="5"/>
                    </a:lnTo>
                    <a:lnTo>
                      <a:pt x="9" y="7"/>
                    </a:lnTo>
                    <a:lnTo>
                      <a:pt x="9" y="9"/>
                    </a:lnTo>
                    <a:lnTo>
                      <a:pt x="6" y="10"/>
                    </a:lnTo>
                    <a:lnTo>
                      <a:pt x="2" y="10"/>
                    </a:lnTo>
                    <a:lnTo>
                      <a:pt x="0" y="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70" name="Freeform 81"/>
              <p:cNvSpPr>
                <a:spLocks/>
              </p:cNvSpPr>
              <p:nvPr/>
            </p:nvSpPr>
            <p:spPr bwMode="auto">
              <a:xfrm>
                <a:off x="3436938" y="2657475"/>
                <a:ext cx="26988" cy="30163"/>
              </a:xfrm>
              <a:custGeom>
                <a:avLst/>
                <a:gdLst>
                  <a:gd name="T0" fmla="*/ 17 w 17"/>
                  <a:gd name="T1" fmla="*/ 11 h 19"/>
                  <a:gd name="T2" fmla="*/ 17 w 17"/>
                  <a:gd name="T3" fmla="*/ 16 h 19"/>
                  <a:gd name="T4" fmla="*/ 17 w 17"/>
                  <a:gd name="T5" fmla="*/ 18 h 19"/>
                  <a:gd name="T6" fmla="*/ 16 w 17"/>
                  <a:gd name="T7" fmla="*/ 18 h 19"/>
                  <a:gd name="T8" fmla="*/ 14 w 17"/>
                  <a:gd name="T9" fmla="*/ 18 h 19"/>
                  <a:gd name="T10" fmla="*/ 12 w 17"/>
                  <a:gd name="T11" fmla="*/ 19 h 19"/>
                  <a:gd name="T12" fmla="*/ 11 w 17"/>
                  <a:gd name="T13" fmla="*/ 19 h 19"/>
                  <a:gd name="T14" fmla="*/ 4 w 17"/>
                  <a:gd name="T15" fmla="*/ 18 h 19"/>
                  <a:gd name="T16" fmla="*/ 2 w 17"/>
                  <a:gd name="T17" fmla="*/ 18 h 19"/>
                  <a:gd name="T18" fmla="*/ 2 w 17"/>
                  <a:gd name="T19" fmla="*/ 16 h 19"/>
                  <a:gd name="T20" fmla="*/ 0 w 17"/>
                  <a:gd name="T21" fmla="*/ 9 h 19"/>
                  <a:gd name="T22" fmla="*/ 0 w 17"/>
                  <a:gd name="T23" fmla="*/ 5 h 19"/>
                  <a:gd name="T24" fmla="*/ 2 w 17"/>
                  <a:gd name="T25" fmla="*/ 4 h 19"/>
                  <a:gd name="T26" fmla="*/ 5 w 17"/>
                  <a:gd name="T27" fmla="*/ 0 h 19"/>
                  <a:gd name="T28" fmla="*/ 7 w 17"/>
                  <a:gd name="T29" fmla="*/ 0 h 19"/>
                  <a:gd name="T30" fmla="*/ 7 w 17"/>
                  <a:gd name="T31" fmla="*/ 2 h 19"/>
                  <a:gd name="T32" fmla="*/ 9 w 17"/>
                  <a:gd name="T33" fmla="*/ 4 h 19"/>
                  <a:gd name="T34" fmla="*/ 12 w 17"/>
                  <a:gd name="T35" fmla="*/ 4 h 19"/>
                  <a:gd name="T36" fmla="*/ 14 w 17"/>
                  <a:gd name="T37" fmla="*/ 4 h 19"/>
                  <a:gd name="T38" fmla="*/ 16 w 17"/>
                  <a:gd name="T39" fmla="*/ 4 h 19"/>
                  <a:gd name="T40" fmla="*/ 17 w 17"/>
                  <a:gd name="T41" fmla="*/ 5 h 19"/>
                  <a:gd name="T42" fmla="*/ 17 w 17"/>
                  <a:gd name="T43" fmla="*/ 7 h 19"/>
                  <a:gd name="T44" fmla="*/ 17 w 17"/>
                  <a:gd name="T4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9">
                    <a:moveTo>
                      <a:pt x="17" y="11"/>
                    </a:moveTo>
                    <a:lnTo>
                      <a:pt x="17" y="16"/>
                    </a:lnTo>
                    <a:lnTo>
                      <a:pt x="17" y="18"/>
                    </a:lnTo>
                    <a:lnTo>
                      <a:pt x="16" y="18"/>
                    </a:lnTo>
                    <a:lnTo>
                      <a:pt x="14" y="18"/>
                    </a:lnTo>
                    <a:lnTo>
                      <a:pt x="12" y="19"/>
                    </a:lnTo>
                    <a:lnTo>
                      <a:pt x="11" y="19"/>
                    </a:lnTo>
                    <a:lnTo>
                      <a:pt x="4" y="18"/>
                    </a:lnTo>
                    <a:lnTo>
                      <a:pt x="2" y="18"/>
                    </a:lnTo>
                    <a:lnTo>
                      <a:pt x="2" y="16"/>
                    </a:lnTo>
                    <a:lnTo>
                      <a:pt x="0" y="9"/>
                    </a:lnTo>
                    <a:lnTo>
                      <a:pt x="0" y="5"/>
                    </a:lnTo>
                    <a:lnTo>
                      <a:pt x="2" y="4"/>
                    </a:lnTo>
                    <a:lnTo>
                      <a:pt x="5" y="0"/>
                    </a:lnTo>
                    <a:lnTo>
                      <a:pt x="7" y="0"/>
                    </a:lnTo>
                    <a:lnTo>
                      <a:pt x="7" y="2"/>
                    </a:lnTo>
                    <a:lnTo>
                      <a:pt x="9" y="4"/>
                    </a:lnTo>
                    <a:lnTo>
                      <a:pt x="12" y="4"/>
                    </a:lnTo>
                    <a:lnTo>
                      <a:pt x="14" y="4"/>
                    </a:lnTo>
                    <a:lnTo>
                      <a:pt x="16" y="4"/>
                    </a:lnTo>
                    <a:lnTo>
                      <a:pt x="17" y="5"/>
                    </a:lnTo>
                    <a:lnTo>
                      <a:pt x="17" y="7"/>
                    </a:lnTo>
                    <a:lnTo>
                      <a:pt x="17"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71" name="Freeform 82"/>
              <p:cNvSpPr>
                <a:spLocks/>
              </p:cNvSpPr>
              <p:nvPr/>
            </p:nvSpPr>
            <p:spPr bwMode="auto">
              <a:xfrm>
                <a:off x="3355976" y="2533650"/>
                <a:ext cx="11113" cy="12700"/>
              </a:xfrm>
              <a:custGeom>
                <a:avLst/>
                <a:gdLst>
                  <a:gd name="T0" fmla="*/ 2 w 7"/>
                  <a:gd name="T1" fmla="*/ 8 h 8"/>
                  <a:gd name="T2" fmla="*/ 0 w 7"/>
                  <a:gd name="T3" fmla="*/ 7 h 8"/>
                  <a:gd name="T4" fmla="*/ 0 w 7"/>
                  <a:gd name="T5" fmla="*/ 3 h 8"/>
                  <a:gd name="T6" fmla="*/ 2 w 7"/>
                  <a:gd name="T7" fmla="*/ 0 h 8"/>
                  <a:gd name="T8" fmla="*/ 4 w 7"/>
                  <a:gd name="T9" fmla="*/ 0 h 8"/>
                  <a:gd name="T10" fmla="*/ 6 w 7"/>
                  <a:gd name="T11" fmla="*/ 0 h 8"/>
                  <a:gd name="T12" fmla="*/ 7 w 7"/>
                  <a:gd name="T13" fmla="*/ 1 h 8"/>
                  <a:gd name="T14" fmla="*/ 7 w 7"/>
                  <a:gd name="T15" fmla="*/ 5 h 8"/>
                  <a:gd name="T16" fmla="*/ 6 w 7"/>
                  <a:gd name="T17" fmla="*/ 5 h 8"/>
                  <a:gd name="T18" fmla="*/ 4 w 7"/>
                  <a:gd name="T19" fmla="*/ 8 h 8"/>
                  <a:gd name="T20" fmla="*/ 2 w 7"/>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8"/>
                    </a:moveTo>
                    <a:lnTo>
                      <a:pt x="0" y="7"/>
                    </a:lnTo>
                    <a:lnTo>
                      <a:pt x="0" y="3"/>
                    </a:lnTo>
                    <a:lnTo>
                      <a:pt x="2" y="0"/>
                    </a:lnTo>
                    <a:lnTo>
                      <a:pt x="4" y="0"/>
                    </a:lnTo>
                    <a:lnTo>
                      <a:pt x="6" y="0"/>
                    </a:lnTo>
                    <a:lnTo>
                      <a:pt x="7" y="1"/>
                    </a:lnTo>
                    <a:lnTo>
                      <a:pt x="7" y="5"/>
                    </a:lnTo>
                    <a:lnTo>
                      <a:pt x="6" y="5"/>
                    </a:lnTo>
                    <a:lnTo>
                      <a:pt x="4" y="8"/>
                    </a:lnTo>
                    <a:lnTo>
                      <a:pt x="2"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72" name="Freeform 83"/>
              <p:cNvSpPr>
                <a:spLocks/>
              </p:cNvSpPr>
              <p:nvPr/>
            </p:nvSpPr>
            <p:spPr bwMode="auto">
              <a:xfrm>
                <a:off x="3276601" y="2474913"/>
                <a:ext cx="66675" cy="30163"/>
              </a:xfrm>
              <a:custGeom>
                <a:avLst/>
                <a:gdLst>
                  <a:gd name="T0" fmla="*/ 40 w 42"/>
                  <a:gd name="T1" fmla="*/ 10 h 19"/>
                  <a:gd name="T2" fmla="*/ 38 w 42"/>
                  <a:gd name="T3" fmla="*/ 10 h 19"/>
                  <a:gd name="T4" fmla="*/ 36 w 42"/>
                  <a:gd name="T5" fmla="*/ 10 h 19"/>
                  <a:gd name="T6" fmla="*/ 33 w 42"/>
                  <a:gd name="T7" fmla="*/ 12 h 19"/>
                  <a:gd name="T8" fmla="*/ 31 w 42"/>
                  <a:gd name="T9" fmla="*/ 12 h 19"/>
                  <a:gd name="T10" fmla="*/ 28 w 42"/>
                  <a:gd name="T11" fmla="*/ 12 h 19"/>
                  <a:gd name="T12" fmla="*/ 24 w 42"/>
                  <a:gd name="T13" fmla="*/ 12 h 19"/>
                  <a:gd name="T14" fmla="*/ 22 w 42"/>
                  <a:gd name="T15" fmla="*/ 12 h 19"/>
                  <a:gd name="T16" fmla="*/ 22 w 42"/>
                  <a:gd name="T17" fmla="*/ 14 h 19"/>
                  <a:gd name="T18" fmla="*/ 22 w 42"/>
                  <a:gd name="T19" fmla="*/ 16 h 19"/>
                  <a:gd name="T20" fmla="*/ 24 w 42"/>
                  <a:gd name="T21" fmla="*/ 16 h 19"/>
                  <a:gd name="T22" fmla="*/ 24 w 42"/>
                  <a:gd name="T23" fmla="*/ 17 h 19"/>
                  <a:gd name="T24" fmla="*/ 22 w 42"/>
                  <a:gd name="T25" fmla="*/ 19 h 19"/>
                  <a:gd name="T26" fmla="*/ 21 w 42"/>
                  <a:gd name="T27" fmla="*/ 19 h 19"/>
                  <a:gd name="T28" fmla="*/ 19 w 42"/>
                  <a:gd name="T29" fmla="*/ 17 h 19"/>
                  <a:gd name="T30" fmla="*/ 17 w 42"/>
                  <a:gd name="T31" fmla="*/ 12 h 19"/>
                  <a:gd name="T32" fmla="*/ 14 w 42"/>
                  <a:gd name="T33" fmla="*/ 9 h 19"/>
                  <a:gd name="T34" fmla="*/ 12 w 42"/>
                  <a:gd name="T35" fmla="*/ 7 h 19"/>
                  <a:gd name="T36" fmla="*/ 9 w 42"/>
                  <a:gd name="T37" fmla="*/ 7 h 19"/>
                  <a:gd name="T38" fmla="*/ 5 w 42"/>
                  <a:gd name="T39" fmla="*/ 9 h 19"/>
                  <a:gd name="T40" fmla="*/ 3 w 42"/>
                  <a:gd name="T41" fmla="*/ 10 h 19"/>
                  <a:gd name="T42" fmla="*/ 2 w 42"/>
                  <a:gd name="T43" fmla="*/ 10 h 19"/>
                  <a:gd name="T44" fmla="*/ 0 w 42"/>
                  <a:gd name="T45" fmla="*/ 10 h 19"/>
                  <a:gd name="T46" fmla="*/ 0 w 42"/>
                  <a:gd name="T47" fmla="*/ 9 h 19"/>
                  <a:gd name="T48" fmla="*/ 2 w 42"/>
                  <a:gd name="T49" fmla="*/ 9 h 19"/>
                  <a:gd name="T50" fmla="*/ 2 w 42"/>
                  <a:gd name="T51" fmla="*/ 7 h 19"/>
                  <a:gd name="T52" fmla="*/ 2 w 42"/>
                  <a:gd name="T53" fmla="*/ 3 h 19"/>
                  <a:gd name="T54" fmla="*/ 2 w 42"/>
                  <a:gd name="T55" fmla="*/ 2 h 19"/>
                  <a:gd name="T56" fmla="*/ 2 w 42"/>
                  <a:gd name="T57" fmla="*/ 0 h 19"/>
                  <a:gd name="T58" fmla="*/ 3 w 42"/>
                  <a:gd name="T59" fmla="*/ 0 h 19"/>
                  <a:gd name="T60" fmla="*/ 5 w 42"/>
                  <a:gd name="T61" fmla="*/ 0 h 19"/>
                  <a:gd name="T62" fmla="*/ 7 w 42"/>
                  <a:gd name="T63" fmla="*/ 2 h 19"/>
                  <a:gd name="T64" fmla="*/ 9 w 42"/>
                  <a:gd name="T65" fmla="*/ 2 h 19"/>
                  <a:gd name="T66" fmla="*/ 14 w 42"/>
                  <a:gd name="T67" fmla="*/ 3 h 19"/>
                  <a:gd name="T68" fmla="*/ 16 w 42"/>
                  <a:gd name="T69" fmla="*/ 2 h 19"/>
                  <a:gd name="T70" fmla="*/ 19 w 42"/>
                  <a:gd name="T71" fmla="*/ 5 h 19"/>
                  <a:gd name="T72" fmla="*/ 22 w 42"/>
                  <a:gd name="T73" fmla="*/ 9 h 19"/>
                  <a:gd name="T74" fmla="*/ 24 w 42"/>
                  <a:gd name="T75" fmla="*/ 9 h 19"/>
                  <a:gd name="T76" fmla="*/ 26 w 42"/>
                  <a:gd name="T77" fmla="*/ 7 h 19"/>
                  <a:gd name="T78" fmla="*/ 29 w 42"/>
                  <a:gd name="T79" fmla="*/ 5 h 19"/>
                  <a:gd name="T80" fmla="*/ 36 w 42"/>
                  <a:gd name="T81" fmla="*/ 3 h 19"/>
                  <a:gd name="T82" fmla="*/ 40 w 42"/>
                  <a:gd name="T83" fmla="*/ 2 h 19"/>
                  <a:gd name="T84" fmla="*/ 42 w 42"/>
                  <a:gd name="T85" fmla="*/ 3 h 19"/>
                  <a:gd name="T86" fmla="*/ 42 w 42"/>
                  <a:gd name="T87" fmla="*/ 9 h 19"/>
                  <a:gd name="T88" fmla="*/ 42 w 42"/>
                  <a:gd name="T89" fmla="*/ 10 h 19"/>
                  <a:gd name="T90" fmla="*/ 40 w 42"/>
                  <a:gd name="T91"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 h="19">
                    <a:moveTo>
                      <a:pt x="40" y="10"/>
                    </a:moveTo>
                    <a:lnTo>
                      <a:pt x="38" y="10"/>
                    </a:lnTo>
                    <a:lnTo>
                      <a:pt x="36" y="10"/>
                    </a:lnTo>
                    <a:lnTo>
                      <a:pt x="33" y="12"/>
                    </a:lnTo>
                    <a:lnTo>
                      <a:pt x="31" y="12"/>
                    </a:lnTo>
                    <a:lnTo>
                      <a:pt x="28" y="12"/>
                    </a:lnTo>
                    <a:lnTo>
                      <a:pt x="24" y="12"/>
                    </a:lnTo>
                    <a:lnTo>
                      <a:pt x="22" y="12"/>
                    </a:lnTo>
                    <a:lnTo>
                      <a:pt x="22" y="14"/>
                    </a:lnTo>
                    <a:lnTo>
                      <a:pt x="22" y="16"/>
                    </a:lnTo>
                    <a:lnTo>
                      <a:pt x="24" y="16"/>
                    </a:lnTo>
                    <a:lnTo>
                      <a:pt x="24" y="17"/>
                    </a:lnTo>
                    <a:lnTo>
                      <a:pt x="22" y="19"/>
                    </a:lnTo>
                    <a:lnTo>
                      <a:pt x="21" y="19"/>
                    </a:lnTo>
                    <a:lnTo>
                      <a:pt x="19" y="17"/>
                    </a:lnTo>
                    <a:lnTo>
                      <a:pt x="17" y="12"/>
                    </a:lnTo>
                    <a:lnTo>
                      <a:pt x="14" y="9"/>
                    </a:lnTo>
                    <a:lnTo>
                      <a:pt x="12" y="7"/>
                    </a:lnTo>
                    <a:lnTo>
                      <a:pt x="9" y="7"/>
                    </a:lnTo>
                    <a:lnTo>
                      <a:pt x="5" y="9"/>
                    </a:lnTo>
                    <a:lnTo>
                      <a:pt x="3" y="10"/>
                    </a:lnTo>
                    <a:lnTo>
                      <a:pt x="2" y="10"/>
                    </a:lnTo>
                    <a:lnTo>
                      <a:pt x="0" y="10"/>
                    </a:lnTo>
                    <a:lnTo>
                      <a:pt x="0" y="9"/>
                    </a:lnTo>
                    <a:lnTo>
                      <a:pt x="2" y="9"/>
                    </a:lnTo>
                    <a:lnTo>
                      <a:pt x="2" y="7"/>
                    </a:lnTo>
                    <a:lnTo>
                      <a:pt x="2" y="3"/>
                    </a:lnTo>
                    <a:lnTo>
                      <a:pt x="2" y="2"/>
                    </a:lnTo>
                    <a:lnTo>
                      <a:pt x="2" y="0"/>
                    </a:lnTo>
                    <a:lnTo>
                      <a:pt x="3" y="0"/>
                    </a:lnTo>
                    <a:lnTo>
                      <a:pt x="5" y="0"/>
                    </a:lnTo>
                    <a:lnTo>
                      <a:pt x="7" y="2"/>
                    </a:lnTo>
                    <a:lnTo>
                      <a:pt x="9" y="2"/>
                    </a:lnTo>
                    <a:lnTo>
                      <a:pt x="14" y="3"/>
                    </a:lnTo>
                    <a:lnTo>
                      <a:pt x="16" y="2"/>
                    </a:lnTo>
                    <a:lnTo>
                      <a:pt x="19" y="5"/>
                    </a:lnTo>
                    <a:lnTo>
                      <a:pt x="22" y="9"/>
                    </a:lnTo>
                    <a:lnTo>
                      <a:pt x="24" y="9"/>
                    </a:lnTo>
                    <a:lnTo>
                      <a:pt x="26" y="7"/>
                    </a:lnTo>
                    <a:lnTo>
                      <a:pt x="29" y="5"/>
                    </a:lnTo>
                    <a:lnTo>
                      <a:pt x="36" y="3"/>
                    </a:lnTo>
                    <a:lnTo>
                      <a:pt x="40" y="2"/>
                    </a:lnTo>
                    <a:lnTo>
                      <a:pt x="42" y="3"/>
                    </a:lnTo>
                    <a:lnTo>
                      <a:pt x="42" y="9"/>
                    </a:lnTo>
                    <a:lnTo>
                      <a:pt x="42" y="10"/>
                    </a:lnTo>
                    <a:lnTo>
                      <a:pt x="40"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73" name="Freeform 84"/>
              <p:cNvSpPr>
                <a:spLocks/>
              </p:cNvSpPr>
              <p:nvPr/>
            </p:nvSpPr>
            <p:spPr bwMode="auto">
              <a:xfrm>
                <a:off x="3314701" y="2452688"/>
                <a:ext cx="19050" cy="15875"/>
              </a:xfrm>
              <a:custGeom>
                <a:avLst/>
                <a:gdLst>
                  <a:gd name="T0" fmla="*/ 4 w 12"/>
                  <a:gd name="T1" fmla="*/ 10 h 10"/>
                  <a:gd name="T2" fmla="*/ 2 w 12"/>
                  <a:gd name="T3" fmla="*/ 9 h 10"/>
                  <a:gd name="T4" fmla="*/ 0 w 12"/>
                  <a:gd name="T5" fmla="*/ 7 h 10"/>
                  <a:gd name="T6" fmla="*/ 2 w 12"/>
                  <a:gd name="T7" fmla="*/ 7 h 10"/>
                  <a:gd name="T8" fmla="*/ 2 w 12"/>
                  <a:gd name="T9" fmla="*/ 5 h 10"/>
                  <a:gd name="T10" fmla="*/ 2 w 12"/>
                  <a:gd name="T11" fmla="*/ 3 h 10"/>
                  <a:gd name="T12" fmla="*/ 2 w 12"/>
                  <a:gd name="T13" fmla="*/ 2 h 10"/>
                  <a:gd name="T14" fmla="*/ 4 w 12"/>
                  <a:gd name="T15" fmla="*/ 0 h 10"/>
                  <a:gd name="T16" fmla="*/ 5 w 12"/>
                  <a:gd name="T17" fmla="*/ 0 h 10"/>
                  <a:gd name="T18" fmla="*/ 7 w 12"/>
                  <a:gd name="T19" fmla="*/ 0 h 10"/>
                  <a:gd name="T20" fmla="*/ 9 w 12"/>
                  <a:gd name="T21" fmla="*/ 0 h 10"/>
                  <a:gd name="T22" fmla="*/ 11 w 12"/>
                  <a:gd name="T23" fmla="*/ 0 h 10"/>
                  <a:gd name="T24" fmla="*/ 12 w 12"/>
                  <a:gd name="T25" fmla="*/ 2 h 10"/>
                  <a:gd name="T26" fmla="*/ 12 w 12"/>
                  <a:gd name="T27" fmla="*/ 3 h 10"/>
                  <a:gd name="T28" fmla="*/ 12 w 12"/>
                  <a:gd name="T29" fmla="*/ 5 h 10"/>
                  <a:gd name="T30" fmla="*/ 12 w 12"/>
                  <a:gd name="T31" fmla="*/ 7 h 10"/>
                  <a:gd name="T32" fmla="*/ 11 w 12"/>
                  <a:gd name="T33" fmla="*/ 9 h 10"/>
                  <a:gd name="T34" fmla="*/ 9 w 12"/>
                  <a:gd name="T35" fmla="*/ 10 h 10"/>
                  <a:gd name="T36" fmla="*/ 7 w 12"/>
                  <a:gd name="T37" fmla="*/ 10 h 10"/>
                  <a:gd name="T38" fmla="*/ 4 w 12"/>
                  <a:gd name="T3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0">
                    <a:moveTo>
                      <a:pt x="4" y="10"/>
                    </a:moveTo>
                    <a:lnTo>
                      <a:pt x="2" y="9"/>
                    </a:lnTo>
                    <a:lnTo>
                      <a:pt x="0" y="7"/>
                    </a:lnTo>
                    <a:lnTo>
                      <a:pt x="2" y="7"/>
                    </a:lnTo>
                    <a:lnTo>
                      <a:pt x="2" y="5"/>
                    </a:lnTo>
                    <a:lnTo>
                      <a:pt x="2" y="3"/>
                    </a:lnTo>
                    <a:lnTo>
                      <a:pt x="2" y="2"/>
                    </a:lnTo>
                    <a:lnTo>
                      <a:pt x="4" y="0"/>
                    </a:lnTo>
                    <a:lnTo>
                      <a:pt x="5" y="0"/>
                    </a:lnTo>
                    <a:lnTo>
                      <a:pt x="7" y="0"/>
                    </a:lnTo>
                    <a:lnTo>
                      <a:pt x="9" y="0"/>
                    </a:lnTo>
                    <a:lnTo>
                      <a:pt x="11" y="0"/>
                    </a:lnTo>
                    <a:lnTo>
                      <a:pt x="12" y="2"/>
                    </a:lnTo>
                    <a:lnTo>
                      <a:pt x="12" y="3"/>
                    </a:lnTo>
                    <a:lnTo>
                      <a:pt x="12" y="5"/>
                    </a:lnTo>
                    <a:lnTo>
                      <a:pt x="12" y="7"/>
                    </a:lnTo>
                    <a:lnTo>
                      <a:pt x="11" y="9"/>
                    </a:lnTo>
                    <a:lnTo>
                      <a:pt x="9" y="10"/>
                    </a:lnTo>
                    <a:lnTo>
                      <a:pt x="7" y="10"/>
                    </a:lnTo>
                    <a:lnTo>
                      <a:pt x="4"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74" name="Freeform 85"/>
              <p:cNvSpPr>
                <a:spLocks/>
              </p:cNvSpPr>
              <p:nvPr/>
            </p:nvSpPr>
            <p:spPr bwMode="auto">
              <a:xfrm>
                <a:off x="3262313" y="2303463"/>
                <a:ext cx="7938" cy="11113"/>
              </a:xfrm>
              <a:custGeom>
                <a:avLst/>
                <a:gdLst>
                  <a:gd name="T0" fmla="*/ 2 w 5"/>
                  <a:gd name="T1" fmla="*/ 7 h 7"/>
                  <a:gd name="T2" fmla="*/ 0 w 5"/>
                  <a:gd name="T3" fmla="*/ 5 h 7"/>
                  <a:gd name="T4" fmla="*/ 0 w 5"/>
                  <a:gd name="T5" fmla="*/ 3 h 7"/>
                  <a:gd name="T6" fmla="*/ 2 w 5"/>
                  <a:gd name="T7" fmla="*/ 1 h 7"/>
                  <a:gd name="T8" fmla="*/ 4 w 5"/>
                  <a:gd name="T9" fmla="*/ 0 h 7"/>
                  <a:gd name="T10" fmla="*/ 5 w 5"/>
                  <a:gd name="T11" fmla="*/ 1 h 7"/>
                  <a:gd name="T12" fmla="*/ 5 w 5"/>
                  <a:gd name="T13" fmla="*/ 5 h 7"/>
                  <a:gd name="T14" fmla="*/ 5 w 5"/>
                  <a:gd name="T15" fmla="*/ 7 h 7"/>
                  <a:gd name="T16" fmla="*/ 2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7"/>
                    </a:moveTo>
                    <a:lnTo>
                      <a:pt x="0" y="5"/>
                    </a:lnTo>
                    <a:lnTo>
                      <a:pt x="0" y="3"/>
                    </a:lnTo>
                    <a:lnTo>
                      <a:pt x="2" y="1"/>
                    </a:lnTo>
                    <a:lnTo>
                      <a:pt x="4" y="0"/>
                    </a:lnTo>
                    <a:lnTo>
                      <a:pt x="5" y="1"/>
                    </a:lnTo>
                    <a:lnTo>
                      <a:pt x="5" y="5"/>
                    </a:lnTo>
                    <a:lnTo>
                      <a:pt x="5" y="7"/>
                    </a:lnTo>
                    <a:lnTo>
                      <a:pt x="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75" name="Freeform 86"/>
              <p:cNvSpPr>
                <a:spLocks/>
              </p:cNvSpPr>
              <p:nvPr/>
            </p:nvSpPr>
            <p:spPr bwMode="auto">
              <a:xfrm>
                <a:off x="3113088" y="2081213"/>
                <a:ext cx="41275" cy="39688"/>
              </a:xfrm>
              <a:custGeom>
                <a:avLst/>
                <a:gdLst>
                  <a:gd name="T0" fmla="*/ 21 w 26"/>
                  <a:gd name="T1" fmla="*/ 14 h 25"/>
                  <a:gd name="T2" fmla="*/ 19 w 26"/>
                  <a:gd name="T3" fmla="*/ 16 h 25"/>
                  <a:gd name="T4" fmla="*/ 17 w 26"/>
                  <a:gd name="T5" fmla="*/ 16 h 25"/>
                  <a:gd name="T6" fmla="*/ 17 w 26"/>
                  <a:gd name="T7" fmla="*/ 18 h 25"/>
                  <a:gd name="T8" fmla="*/ 16 w 26"/>
                  <a:gd name="T9" fmla="*/ 18 h 25"/>
                  <a:gd name="T10" fmla="*/ 16 w 26"/>
                  <a:gd name="T11" fmla="*/ 19 h 25"/>
                  <a:gd name="T12" fmla="*/ 14 w 26"/>
                  <a:gd name="T13" fmla="*/ 21 h 25"/>
                  <a:gd name="T14" fmla="*/ 10 w 26"/>
                  <a:gd name="T15" fmla="*/ 25 h 25"/>
                  <a:gd name="T16" fmla="*/ 7 w 26"/>
                  <a:gd name="T17" fmla="*/ 19 h 25"/>
                  <a:gd name="T18" fmla="*/ 7 w 26"/>
                  <a:gd name="T19" fmla="*/ 16 h 25"/>
                  <a:gd name="T20" fmla="*/ 9 w 26"/>
                  <a:gd name="T21" fmla="*/ 14 h 25"/>
                  <a:gd name="T22" fmla="*/ 7 w 26"/>
                  <a:gd name="T23" fmla="*/ 12 h 25"/>
                  <a:gd name="T24" fmla="*/ 7 w 26"/>
                  <a:gd name="T25" fmla="*/ 11 h 25"/>
                  <a:gd name="T26" fmla="*/ 3 w 26"/>
                  <a:gd name="T27" fmla="*/ 11 h 25"/>
                  <a:gd name="T28" fmla="*/ 3 w 26"/>
                  <a:gd name="T29" fmla="*/ 9 h 25"/>
                  <a:gd name="T30" fmla="*/ 2 w 26"/>
                  <a:gd name="T31" fmla="*/ 7 h 25"/>
                  <a:gd name="T32" fmla="*/ 2 w 26"/>
                  <a:gd name="T33" fmla="*/ 2 h 25"/>
                  <a:gd name="T34" fmla="*/ 0 w 26"/>
                  <a:gd name="T35" fmla="*/ 0 h 25"/>
                  <a:gd name="T36" fmla="*/ 3 w 26"/>
                  <a:gd name="T37" fmla="*/ 0 h 25"/>
                  <a:gd name="T38" fmla="*/ 9 w 26"/>
                  <a:gd name="T39" fmla="*/ 2 h 25"/>
                  <a:gd name="T40" fmla="*/ 9 w 26"/>
                  <a:gd name="T41" fmla="*/ 4 h 25"/>
                  <a:gd name="T42" fmla="*/ 9 w 26"/>
                  <a:gd name="T43" fmla="*/ 5 h 25"/>
                  <a:gd name="T44" fmla="*/ 10 w 26"/>
                  <a:gd name="T45" fmla="*/ 7 h 25"/>
                  <a:gd name="T46" fmla="*/ 12 w 26"/>
                  <a:gd name="T47" fmla="*/ 7 h 25"/>
                  <a:gd name="T48" fmla="*/ 14 w 26"/>
                  <a:gd name="T49" fmla="*/ 7 h 25"/>
                  <a:gd name="T50" fmla="*/ 14 w 26"/>
                  <a:gd name="T51" fmla="*/ 5 h 25"/>
                  <a:gd name="T52" fmla="*/ 16 w 26"/>
                  <a:gd name="T53" fmla="*/ 5 h 25"/>
                  <a:gd name="T54" fmla="*/ 16 w 26"/>
                  <a:gd name="T55" fmla="*/ 7 h 25"/>
                  <a:gd name="T56" fmla="*/ 21 w 26"/>
                  <a:gd name="T57" fmla="*/ 7 h 25"/>
                  <a:gd name="T58" fmla="*/ 23 w 26"/>
                  <a:gd name="T59" fmla="*/ 11 h 25"/>
                  <a:gd name="T60" fmla="*/ 26 w 26"/>
                  <a:gd name="T61" fmla="*/ 14 h 25"/>
                  <a:gd name="T62" fmla="*/ 26 w 26"/>
                  <a:gd name="T63" fmla="*/ 16 h 25"/>
                  <a:gd name="T64" fmla="*/ 24 w 26"/>
                  <a:gd name="T65" fmla="*/ 16 h 25"/>
                  <a:gd name="T66" fmla="*/ 21 w 26"/>
                  <a:gd name="T6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25">
                    <a:moveTo>
                      <a:pt x="21" y="14"/>
                    </a:moveTo>
                    <a:lnTo>
                      <a:pt x="19" y="16"/>
                    </a:lnTo>
                    <a:lnTo>
                      <a:pt x="17" y="16"/>
                    </a:lnTo>
                    <a:lnTo>
                      <a:pt x="17" y="18"/>
                    </a:lnTo>
                    <a:lnTo>
                      <a:pt x="16" y="18"/>
                    </a:lnTo>
                    <a:lnTo>
                      <a:pt x="16" y="19"/>
                    </a:lnTo>
                    <a:lnTo>
                      <a:pt x="14" y="21"/>
                    </a:lnTo>
                    <a:lnTo>
                      <a:pt x="10" y="25"/>
                    </a:lnTo>
                    <a:lnTo>
                      <a:pt x="7" y="19"/>
                    </a:lnTo>
                    <a:lnTo>
                      <a:pt x="7" y="16"/>
                    </a:lnTo>
                    <a:lnTo>
                      <a:pt x="9" y="14"/>
                    </a:lnTo>
                    <a:lnTo>
                      <a:pt x="7" y="12"/>
                    </a:lnTo>
                    <a:lnTo>
                      <a:pt x="7" y="11"/>
                    </a:lnTo>
                    <a:lnTo>
                      <a:pt x="3" y="11"/>
                    </a:lnTo>
                    <a:lnTo>
                      <a:pt x="3" y="9"/>
                    </a:lnTo>
                    <a:lnTo>
                      <a:pt x="2" y="7"/>
                    </a:lnTo>
                    <a:lnTo>
                      <a:pt x="2" y="2"/>
                    </a:lnTo>
                    <a:lnTo>
                      <a:pt x="0" y="0"/>
                    </a:lnTo>
                    <a:lnTo>
                      <a:pt x="3" y="0"/>
                    </a:lnTo>
                    <a:lnTo>
                      <a:pt x="9" y="2"/>
                    </a:lnTo>
                    <a:lnTo>
                      <a:pt x="9" y="4"/>
                    </a:lnTo>
                    <a:lnTo>
                      <a:pt x="9" y="5"/>
                    </a:lnTo>
                    <a:lnTo>
                      <a:pt x="10" y="7"/>
                    </a:lnTo>
                    <a:lnTo>
                      <a:pt x="12" y="7"/>
                    </a:lnTo>
                    <a:lnTo>
                      <a:pt x="14" y="7"/>
                    </a:lnTo>
                    <a:lnTo>
                      <a:pt x="14" y="5"/>
                    </a:lnTo>
                    <a:lnTo>
                      <a:pt x="16" y="5"/>
                    </a:lnTo>
                    <a:lnTo>
                      <a:pt x="16" y="7"/>
                    </a:lnTo>
                    <a:lnTo>
                      <a:pt x="21" y="7"/>
                    </a:lnTo>
                    <a:lnTo>
                      <a:pt x="23" y="11"/>
                    </a:lnTo>
                    <a:lnTo>
                      <a:pt x="26" y="14"/>
                    </a:lnTo>
                    <a:lnTo>
                      <a:pt x="26" y="16"/>
                    </a:lnTo>
                    <a:lnTo>
                      <a:pt x="24" y="16"/>
                    </a:lnTo>
                    <a:lnTo>
                      <a:pt x="21"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76" name="Freeform 87"/>
              <p:cNvSpPr>
                <a:spLocks/>
              </p:cNvSpPr>
              <p:nvPr/>
            </p:nvSpPr>
            <p:spPr bwMode="auto">
              <a:xfrm>
                <a:off x="3206751" y="2106613"/>
                <a:ext cx="6350" cy="11113"/>
              </a:xfrm>
              <a:custGeom>
                <a:avLst/>
                <a:gdLst>
                  <a:gd name="T0" fmla="*/ 2 w 4"/>
                  <a:gd name="T1" fmla="*/ 7 h 7"/>
                  <a:gd name="T2" fmla="*/ 0 w 4"/>
                  <a:gd name="T3" fmla="*/ 3 h 7"/>
                  <a:gd name="T4" fmla="*/ 0 w 4"/>
                  <a:gd name="T5" fmla="*/ 2 h 7"/>
                  <a:gd name="T6" fmla="*/ 2 w 4"/>
                  <a:gd name="T7" fmla="*/ 0 h 7"/>
                  <a:gd name="T8" fmla="*/ 4 w 4"/>
                  <a:gd name="T9" fmla="*/ 2 h 7"/>
                  <a:gd name="T10" fmla="*/ 4 w 4"/>
                  <a:gd name="T11" fmla="*/ 3 h 7"/>
                  <a:gd name="T12" fmla="*/ 4 w 4"/>
                  <a:gd name="T13" fmla="*/ 5 h 7"/>
                  <a:gd name="T14" fmla="*/ 4 w 4"/>
                  <a:gd name="T15" fmla="*/ 7 h 7"/>
                  <a:gd name="T16" fmla="*/ 2 w 4"/>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2" y="7"/>
                    </a:moveTo>
                    <a:lnTo>
                      <a:pt x="0" y="3"/>
                    </a:lnTo>
                    <a:lnTo>
                      <a:pt x="0" y="2"/>
                    </a:lnTo>
                    <a:lnTo>
                      <a:pt x="2" y="0"/>
                    </a:lnTo>
                    <a:lnTo>
                      <a:pt x="4" y="2"/>
                    </a:lnTo>
                    <a:lnTo>
                      <a:pt x="4" y="3"/>
                    </a:lnTo>
                    <a:lnTo>
                      <a:pt x="4" y="5"/>
                    </a:lnTo>
                    <a:lnTo>
                      <a:pt x="4" y="7"/>
                    </a:lnTo>
                    <a:lnTo>
                      <a:pt x="2"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77" name="Freeform 88"/>
              <p:cNvSpPr>
                <a:spLocks/>
              </p:cNvSpPr>
              <p:nvPr/>
            </p:nvSpPr>
            <p:spPr bwMode="auto">
              <a:xfrm>
                <a:off x="3201988" y="2095500"/>
                <a:ext cx="4763" cy="7938"/>
              </a:xfrm>
              <a:custGeom>
                <a:avLst/>
                <a:gdLst>
                  <a:gd name="T0" fmla="*/ 1 w 3"/>
                  <a:gd name="T1" fmla="*/ 5 h 5"/>
                  <a:gd name="T2" fmla="*/ 0 w 3"/>
                  <a:gd name="T3" fmla="*/ 5 h 5"/>
                  <a:gd name="T4" fmla="*/ 0 w 3"/>
                  <a:gd name="T5" fmla="*/ 2 h 5"/>
                  <a:gd name="T6" fmla="*/ 1 w 3"/>
                  <a:gd name="T7" fmla="*/ 2 h 5"/>
                  <a:gd name="T8" fmla="*/ 1 w 3"/>
                  <a:gd name="T9" fmla="*/ 0 h 5"/>
                  <a:gd name="T10" fmla="*/ 3 w 3"/>
                  <a:gd name="T11" fmla="*/ 2 h 5"/>
                  <a:gd name="T12" fmla="*/ 3 w 3"/>
                  <a:gd name="T13" fmla="*/ 3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lnTo>
                      <a:pt x="0" y="5"/>
                    </a:lnTo>
                    <a:lnTo>
                      <a:pt x="0" y="2"/>
                    </a:lnTo>
                    <a:lnTo>
                      <a:pt x="1" y="2"/>
                    </a:lnTo>
                    <a:lnTo>
                      <a:pt x="1" y="0"/>
                    </a:lnTo>
                    <a:lnTo>
                      <a:pt x="3" y="2"/>
                    </a:lnTo>
                    <a:lnTo>
                      <a:pt x="3" y="3"/>
                    </a:lnTo>
                    <a:lnTo>
                      <a:pt x="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78" name="Freeform 89"/>
              <p:cNvSpPr>
                <a:spLocks/>
              </p:cNvSpPr>
              <p:nvPr/>
            </p:nvSpPr>
            <p:spPr bwMode="auto">
              <a:xfrm>
                <a:off x="3201988" y="2084388"/>
                <a:ext cx="1588" cy="7938"/>
              </a:xfrm>
              <a:custGeom>
                <a:avLst/>
                <a:gdLst>
                  <a:gd name="T0" fmla="*/ 1 w 1"/>
                  <a:gd name="T1" fmla="*/ 5 h 5"/>
                  <a:gd name="T2" fmla="*/ 0 w 1"/>
                  <a:gd name="T3" fmla="*/ 5 h 5"/>
                  <a:gd name="T4" fmla="*/ 1 w 1"/>
                  <a:gd name="T5" fmla="*/ 5 h 5"/>
                  <a:gd name="T6" fmla="*/ 0 w 1"/>
                  <a:gd name="T7" fmla="*/ 3 h 5"/>
                  <a:gd name="T8" fmla="*/ 0 w 1"/>
                  <a:gd name="T9" fmla="*/ 2 h 5"/>
                  <a:gd name="T10" fmla="*/ 0 w 1"/>
                  <a:gd name="T11" fmla="*/ 0 h 5"/>
                  <a:gd name="T12" fmla="*/ 1 w 1"/>
                  <a:gd name="T13" fmla="*/ 0 h 5"/>
                  <a:gd name="T14" fmla="*/ 1 w 1"/>
                  <a:gd name="T15" fmla="*/ 2 h 5"/>
                  <a:gd name="T16" fmla="*/ 1 w 1"/>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5">
                    <a:moveTo>
                      <a:pt x="1" y="5"/>
                    </a:moveTo>
                    <a:lnTo>
                      <a:pt x="0" y="5"/>
                    </a:lnTo>
                    <a:lnTo>
                      <a:pt x="1" y="5"/>
                    </a:lnTo>
                    <a:lnTo>
                      <a:pt x="0" y="3"/>
                    </a:lnTo>
                    <a:lnTo>
                      <a:pt x="0" y="2"/>
                    </a:lnTo>
                    <a:lnTo>
                      <a:pt x="0" y="0"/>
                    </a:lnTo>
                    <a:lnTo>
                      <a:pt x="1" y="0"/>
                    </a:lnTo>
                    <a:lnTo>
                      <a:pt x="1" y="2"/>
                    </a:lnTo>
                    <a:lnTo>
                      <a:pt x="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79" name="Freeform 90"/>
              <p:cNvSpPr>
                <a:spLocks/>
              </p:cNvSpPr>
              <p:nvPr/>
            </p:nvSpPr>
            <p:spPr bwMode="auto">
              <a:xfrm>
                <a:off x="3138488" y="1946275"/>
                <a:ext cx="52388" cy="93663"/>
              </a:xfrm>
              <a:custGeom>
                <a:avLst/>
                <a:gdLst>
                  <a:gd name="T0" fmla="*/ 33 w 33"/>
                  <a:gd name="T1" fmla="*/ 36 h 59"/>
                  <a:gd name="T2" fmla="*/ 31 w 33"/>
                  <a:gd name="T3" fmla="*/ 40 h 59"/>
                  <a:gd name="T4" fmla="*/ 33 w 33"/>
                  <a:gd name="T5" fmla="*/ 41 h 59"/>
                  <a:gd name="T6" fmla="*/ 33 w 33"/>
                  <a:gd name="T7" fmla="*/ 45 h 59"/>
                  <a:gd name="T8" fmla="*/ 31 w 33"/>
                  <a:gd name="T9" fmla="*/ 57 h 59"/>
                  <a:gd name="T10" fmla="*/ 29 w 33"/>
                  <a:gd name="T11" fmla="*/ 59 h 59"/>
                  <a:gd name="T12" fmla="*/ 27 w 33"/>
                  <a:gd name="T13" fmla="*/ 59 h 59"/>
                  <a:gd name="T14" fmla="*/ 24 w 33"/>
                  <a:gd name="T15" fmla="*/ 54 h 59"/>
                  <a:gd name="T16" fmla="*/ 24 w 33"/>
                  <a:gd name="T17" fmla="*/ 52 h 59"/>
                  <a:gd name="T18" fmla="*/ 24 w 33"/>
                  <a:gd name="T19" fmla="*/ 47 h 59"/>
                  <a:gd name="T20" fmla="*/ 22 w 33"/>
                  <a:gd name="T21" fmla="*/ 45 h 59"/>
                  <a:gd name="T22" fmla="*/ 20 w 33"/>
                  <a:gd name="T23" fmla="*/ 47 h 59"/>
                  <a:gd name="T24" fmla="*/ 17 w 33"/>
                  <a:gd name="T25" fmla="*/ 47 h 59"/>
                  <a:gd name="T26" fmla="*/ 15 w 33"/>
                  <a:gd name="T27" fmla="*/ 47 h 59"/>
                  <a:gd name="T28" fmla="*/ 13 w 33"/>
                  <a:gd name="T29" fmla="*/ 47 h 59"/>
                  <a:gd name="T30" fmla="*/ 12 w 33"/>
                  <a:gd name="T31" fmla="*/ 45 h 59"/>
                  <a:gd name="T32" fmla="*/ 8 w 33"/>
                  <a:gd name="T33" fmla="*/ 38 h 59"/>
                  <a:gd name="T34" fmla="*/ 1 w 33"/>
                  <a:gd name="T35" fmla="*/ 34 h 59"/>
                  <a:gd name="T36" fmla="*/ 1 w 33"/>
                  <a:gd name="T37" fmla="*/ 28 h 59"/>
                  <a:gd name="T38" fmla="*/ 3 w 33"/>
                  <a:gd name="T39" fmla="*/ 24 h 59"/>
                  <a:gd name="T40" fmla="*/ 5 w 33"/>
                  <a:gd name="T41" fmla="*/ 22 h 59"/>
                  <a:gd name="T42" fmla="*/ 7 w 33"/>
                  <a:gd name="T43" fmla="*/ 21 h 59"/>
                  <a:gd name="T44" fmla="*/ 8 w 33"/>
                  <a:gd name="T45" fmla="*/ 19 h 59"/>
                  <a:gd name="T46" fmla="*/ 8 w 33"/>
                  <a:gd name="T47" fmla="*/ 10 h 59"/>
                  <a:gd name="T48" fmla="*/ 5 w 33"/>
                  <a:gd name="T49" fmla="*/ 7 h 59"/>
                  <a:gd name="T50" fmla="*/ 3 w 33"/>
                  <a:gd name="T51" fmla="*/ 5 h 59"/>
                  <a:gd name="T52" fmla="*/ 1 w 33"/>
                  <a:gd name="T53" fmla="*/ 3 h 59"/>
                  <a:gd name="T54" fmla="*/ 0 w 33"/>
                  <a:gd name="T55" fmla="*/ 1 h 59"/>
                  <a:gd name="T56" fmla="*/ 1 w 33"/>
                  <a:gd name="T57" fmla="*/ 0 h 59"/>
                  <a:gd name="T58" fmla="*/ 15 w 33"/>
                  <a:gd name="T59" fmla="*/ 3 h 59"/>
                  <a:gd name="T60" fmla="*/ 17 w 33"/>
                  <a:gd name="T61" fmla="*/ 5 h 59"/>
                  <a:gd name="T62" fmla="*/ 20 w 33"/>
                  <a:gd name="T63" fmla="*/ 10 h 59"/>
                  <a:gd name="T64" fmla="*/ 33 w 33"/>
                  <a:gd name="T65" fmla="*/ 31 h 59"/>
                  <a:gd name="T66" fmla="*/ 33 w 33"/>
                  <a:gd name="T67" fmla="*/ 33 h 59"/>
                  <a:gd name="T68" fmla="*/ 33 w 33"/>
                  <a:gd name="T69" fmla="*/ 34 h 59"/>
                  <a:gd name="T70" fmla="*/ 33 w 33"/>
                  <a:gd name="T71"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9">
                    <a:moveTo>
                      <a:pt x="33" y="36"/>
                    </a:moveTo>
                    <a:lnTo>
                      <a:pt x="31" y="40"/>
                    </a:lnTo>
                    <a:lnTo>
                      <a:pt x="33" y="41"/>
                    </a:lnTo>
                    <a:lnTo>
                      <a:pt x="33" y="45"/>
                    </a:lnTo>
                    <a:lnTo>
                      <a:pt x="31" y="57"/>
                    </a:lnTo>
                    <a:lnTo>
                      <a:pt x="29" y="59"/>
                    </a:lnTo>
                    <a:lnTo>
                      <a:pt x="27" y="59"/>
                    </a:lnTo>
                    <a:lnTo>
                      <a:pt x="24" y="54"/>
                    </a:lnTo>
                    <a:lnTo>
                      <a:pt x="24" y="52"/>
                    </a:lnTo>
                    <a:lnTo>
                      <a:pt x="24" y="47"/>
                    </a:lnTo>
                    <a:lnTo>
                      <a:pt x="22" y="45"/>
                    </a:lnTo>
                    <a:lnTo>
                      <a:pt x="20" y="47"/>
                    </a:lnTo>
                    <a:lnTo>
                      <a:pt x="17" y="47"/>
                    </a:lnTo>
                    <a:lnTo>
                      <a:pt x="15" y="47"/>
                    </a:lnTo>
                    <a:lnTo>
                      <a:pt x="13" y="47"/>
                    </a:lnTo>
                    <a:lnTo>
                      <a:pt x="12" y="45"/>
                    </a:lnTo>
                    <a:lnTo>
                      <a:pt x="8" y="38"/>
                    </a:lnTo>
                    <a:lnTo>
                      <a:pt x="1" y="34"/>
                    </a:lnTo>
                    <a:lnTo>
                      <a:pt x="1" y="28"/>
                    </a:lnTo>
                    <a:lnTo>
                      <a:pt x="3" y="24"/>
                    </a:lnTo>
                    <a:lnTo>
                      <a:pt x="5" y="22"/>
                    </a:lnTo>
                    <a:lnTo>
                      <a:pt x="7" y="21"/>
                    </a:lnTo>
                    <a:lnTo>
                      <a:pt x="8" y="19"/>
                    </a:lnTo>
                    <a:lnTo>
                      <a:pt x="8" y="10"/>
                    </a:lnTo>
                    <a:lnTo>
                      <a:pt x="5" y="7"/>
                    </a:lnTo>
                    <a:lnTo>
                      <a:pt x="3" y="5"/>
                    </a:lnTo>
                    <a:lnTo>
                      <a:pt x="1" y="3"/>
                    </a:lnTo>
                    <a:lnTo>
                      <a:pt x="0" y="1"/>
                    </a:lnTo>
                    <a:lnTo>
                      <a:pt x="1" y="0"/>
                    </a:lnTo>
                    <a:lnTo>
                      <a:pt x="15" y="3"/>
                    </a:lnTo>
                    <a:lnTo>
                      <a:pt x="17" y="5"/>
                    </a:lnTo>
                    <a:lnTo>
                      <a:pt x="20" y="10"/>
                    </a:lnTo>
                    <a:lnTo>
                      <a:pt x="33" y="31"/>
                    </a:lnTo>
                    <a:lnTo>
                      <a:pt x="33" y="33"/>
                    </a:lnTo>
                    <a:lnTo>
                      <a:pt x="33" y="34"/>
                    </a:lnTo>
                    <a:lnTo>
                      <a:pt x="33" y="3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80" name="Rectangle 91"/>
              <p:cNvSpPr>
                <a:spLocks noChangeArrowheads="1"/>
              </p:cNvSpPr>
              <p:nvPr/>
            </p:nvSpPr>
            <p:spPr bwMode="auto">
              <a:xfrm>
                <a:off x="6838950" y="2790824"/>
                <a:ext cx="333097" cy="299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cs typeface="Arial" panose="020B0604020202020204" pitchFamily="34" charset="0"/>
                  </a:rPr>
                  <a:t>AK</a:t>
                </a:r>
              </a:p>
            </p:txBody>
          </p:sp>
        </p:grpSp>
        <p:grpSp>
          <p:nvGrpSpPr>
            <p:cNvPr id="281" name="Group 280"/>
            <p:cNvGrpSpPr>
              <a:grpSpLocks noChangeAspect="1"/>
            </p:cNvGrpSpPr>
            <p:nvPr/>
          </p:nvGrpSpPr>
          <p:grpSpPr>
            <a:xfrm>
              <a:off x="3655803" y="5255357"/>
              <a:ext cx="566928" cy="950976"/>
              <a:chOff x="5053013" y="1528493"/>
              <a:chExt cx="1157288" cy="1939925"/>
            </a:xfrm>
          </p:grpSpPr>
          <p:sp>
            <p:nvSpPr>
              <p:cNvPr id="290" name="Freeform 5"/>
              <p:cNvSpPr>
                <a:spLocks noEditPoints="1"/>
              </p:cNvSpPr>
              <p:nvPr/>
            </p:nvSpPr>
            <p:spPr bwMode="auto">
              <a:xfrm>
                <a:off x="5053013" y="1528493"/>
                <a:ext cx="1157288" cy="1939925"/>
              </a:xfrm>
              <a:custGeom>
                <a:avLst/>
                <a:gdLst>
                  <a:gd name="T0" fmla="*/ 698 w 729"/>
                  <a:gd name="T1" fmla="*/ 1024 h 1222"/>
                  <a:gd name="T2" fmla="*/ 722 w 729"/>
                  <a:gd name="T3" fmla="*/ 1094 h 1222"/>
                  <a:gd name="T4" fmla="*/ 707 w 729"/>
                  <a:gd name="T5" fmla="*/ 1129 h 1222"/>
                  <a:gd name="T6" fmla="*/ 715 w 729"/>
                  <a:gd name="T7" fmla="*/ 1169 h 1222"/>
                  <a:gd name="T8" fmla="*/ 727 w 729"/>
                  <a:gd name="T9" fmla="*/ 1206 h 1222"/>
                  <a:gd name="T10" fmla="*/ 652 w 729"/>
                  <a:gd name="T11" fmla="*/ 1216 h 1222"/>
                  <a:gd name="T12" fmla="*/ 597 w 729"/>
                  <a:gd name="T13" fmla="*/ 1195 h 1222"/>
                  <a:gd name="T14" fmla="*/ 541 w 729"/>
                  <a:gd name="T15" fmla="*/ 1192 h 1222"/>
                  <a:gd name="T16" fmla="*/ 513 w 729"/>
                  <a:gd name="T17" fmla="*/ 1204 h 1222"/>
                  <a:gd name="T18" fmla="*/ 480 w 729"/>
                  <a:gd name="T19" fmla="*/ 1208 h 1222"/>
                  <a:gd name="T20" fmla="*/ 480 w 729"/>
                  <a:gd name="T21" fmla="*/ 1122 h 1222"/>
                  <a:gd name="T22" fmla="*/ 513 w 729"/>
                  <a:gd name="T23" fmla="*/ 1070 h 1222"/>
                  <a:gd name="T24" fmla="*/ 522 w 729"/>
                  <a:gd name="T25" fmla="*/ 1040 h 1222"/>
                  <a:gd name="T26" fmla="*/ 525 w 729"/>
                  <a:gd name="T27" fmla="*/ 1003 h 1222"/>
                  <a:gd name="T28" fmla="*/ 569 w 729"/>
                  <a:gd name="T29" fmla="*/ 993 h 1222"/>
                  <a:gd name="T30" fmla="*/ 605 w 729"/>
                  <a:gd name="T31" fmla="*/ 979 h 1222"/>
                  <a:gd name="T32" fmla="*/ 640 w 729"/>
                  <a:gd name="T33" fmla="*/ 921 h 1222"/>
                  <a:gd name="T34" fmla="*/ 666 w 729"/>
                  <a:gd name="T35" fmla="*/ 986 h 1222"/>
                  <a:gd name="T36" fmla="*/ 522 w 729"/>
                  <a:gd name="T37" fmla="*/ 756 h 1222"/>
                  <a:gd name="T38" fmla="*/ 551 w 729"/>
                  <a:gd name="T39" fmla="*/ 773 h 1222"/>
                  <a:gd name="T40" fmla="*/ 508 w 729"/>
                  <a:gd name="T41" fmla="*/ 640 h 1222"/>
                  <a:gd name="T42" fmla="*/ 542 w 729"/>
                  <a:gd name="T43" fmla="*/ 654 h 1222"/>
                  <a:gd name="T44" fmla="*/ 508 w 729"/>
                  <a:gd name="T45" fmla="*/ 682 h 1222"/>
                  <a:gd name="T46" fmla="*/ 616 w 729"/>
                  <a:gd name="T47" fmla="*/ 709 h 1222"/>
                  <a:gd name="T48" fmla="*/ 659 w 729"/>
                  <a:gd name="T49" fmla="*/ 731 h 1222"/>
                  <a:gd name="T50" fmla="*/ 675 w 729"/>
                  <a:gd name="T51" fmla="*/ 768 h 1222"/>
                  <a:gd name="T52" fmla="*/ 684 w 729"/>
                  <a:gd name="T53" fmla="*/ 812 h 1222"/>
                  <a:gd name="T54" fmla="*/ 652 w 729"/>
                  <a:gd name="T55" fmla="*/ 817 h 1222"/>
                  <a:gd name="T56" fmla="*/ 612 w 729"/>
                  <a:gd name="T57" fmla="*/ 801 h 1222"/>
                  <a:gd name="T58" fmla="*/ 584 w 729"/>
                  <a:gd name="T59" fmla="*/ 782 h 1222"/>
                  <a:gd name="T60" fmla="*/ 597 w 729"/>
                  <a:gd name="T61" fmla="*/ 750 h 1222"/>
                  <a:gd name="T62" fmla="*/ 577 w 729"/>
                  <a:gd name="T63" fmla="*/ 709 h 1222"/>
                  <a:gd name="T64" fmla="*/ 609 w 729"/>
                  <a:gd name="T65" fmla="*/ 670 h 1222"/>
                  <a:gd name="T66" fmla="*/ 542 w 729"/>
                  <a:gd name="T67" fmla="*/ 567 h 1222"/>
                  <a:gd name="T68" fmla="*/ 570 w 729"/>
                  <a:gd name="T69" fmla="*/ 585 h 1222"/>
                  <a:gd name="T70" fmla="*/ 584 w 729"/>
                  <a:gd name="T71" fmla="*/ 609 h 1222"/>
                  <a:gd name="T72" fmla="*/ 590 w 729"/>
                  <a:gd name="T73" fmla="*/ 637 h 1222"/>
                  <a:gd name="T74" fmla="*/ 537 w 729"/>
                  <a:gd name="T75" fmla="*/ 592 h 1222"/>
                  <a:gd name="T76" fmla="*/ 515 w 729"/>
                  <a:gd name="T77" fmla="*/ 555 h 1222"/>
                  <a:gd name="T78" fmla="*/ 3 w 729"/>
                  <a:gd name="T79" fmla="*/ 0 h 1222"/>
                  <a:gd name="T80" fmla="*/ 457 w 729"/>
                  <a:gd name="T81" fmla="*/ 410 h 1222"/>
                  <a:gd name="T82" fmla="*/ 466 w 729"/>
                  <a:gd name="T83" fmla="*/ 429 h 1222"/>
                  <a:gd name="T84" fmla="*/ 464 w 729"/>
                  <a:gd name="T85" fmla="*/ 449 h 1222"/>
                  <a:gd name="T86" fmla="*/ 450 w 729"/>
                  <a:gd name="T87" fmla="*/ 476 h 1222"/>
                  <a:gd name="T88" fmla="*/ 426 w 729"/>
                  <a:gd name="T89" fmla="*/ 461 h 1222"/>
                  <a:gd name="T90" fmla="*/ 412 w 729"/>
                  <a:gd name="T91" fmla="*/ 431 h 1222"/>
                  <a:gd name="T92" fmla="*/ 384 w 729"/>
                  <a:gd name="T93" fmla="*/ 407 h 1222"/>
                  <a:gd name="T94" fmla="*/ 387 w 729"/>
                  <a:gd name="T95" fmla="*/ 368 h 1222"/>
                  <a:gd name="T96" fmla="*/ 420 w 729"/>
                  <a:gd name="T97" fmla="*/ 356 h 1222"/>
                  <a:gd name="T98" fmla="*/ 467 w 729"/>
                  <a:gd name="T99" fmla="*/ 360 h 1222"/>
                  <a:gd name="T100" fmla="*/ 124 w 729"/>
                  <a:gd name="T101" fmla="*/ 21 h 1222"/>
                  <a:gd name="T102" fmla="*/ 78 w 729"/>
                  <a:gd name="T103" fmla="*/ 21 h 1222"/>
                  <a:gd name="T104" fmla="*/ 131 w 729"/>
                  <a:gd name="T105" fmla="*/ 0 h 1222"/>
                  <a:gd name="T106" fmla="*/ 293 w 729"/>
                  <a:gd name="T107" fmla="*/ 58 h 1222"/>
                  <a:gd name="T108" fmla="*/ 282 w 729"/>
                  <a:gd name="T109" fmla="*/ 94 h 1222"/>
                  <a:gd name="T110" fmla="*/ 234 w 729"/>
                  <a:gd name="T111" fmla="*/ 117 h 1222"/>
                  <a:gd name="T112" fmla="*/ 202 w 729"/>
                  <a:gd name="T113" fmla="*/ 70 h 1222"/>
                  <a:gd name="T114" fmla="*/ 220 w 729"/>
                  <a:gd name="T115" fmla="*/ 24 h 1222"/>
                  <a:gd name="T116" fmla="*/ 267 w 729"/>
                  <a:gd name="T117" fmla="*/ 42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9" h="1222">
                    <a:moveTo>
                      <a:pt x="666" y="986"/>
                    </a:moveTo>
                    <a:lnTo>
                      <a:pt x="668" y="988"/>
                    </a:lnTo>
                    <a:lnTo>
                      <a:pt x="670" y="988"/>
                    </a:lnTo>
                    <a:lnTo>
                      <a:pt x="673" y="988"/>
                    </a:lnTo>
                    <a:lnTo>
                      <a:pt x="675" y="990"/>
                    </a:lnTo>
                    <a:lnTo>
                      <a:pt x="680" y="997"/>
                    </a:lnTo>
                    <a:lnTo>
                      <a:pt x="680" y="998"/>
                    </a:lnTo>
                    <a:lnTo>
                      <a:pt x="684" y="1000"/>
                    </a:lnTo>
                    <a:lnTo>
                      <a:pt x="689" y="1007"/>
                    </a:lnTo>
                    <a:lnTo>
                      <a:pt x="691" y="1012"/>
                    </a:lnTo>
                    <a:lnTo>
                      <a:pt x="696" y="1021"/>
                    </a:lnTo>
                    <a:lnTo>
                      <a:pt x="698" y="1024"/>
                    </a:lnTo>
                    <a:lnTo>
                      <a:pt x="705" y="1038"/>
                    </a:lnTo>
                    <a:lnTo>
                      <a:pt x="708" y="1045"/>
                    </a:lnTo>
                    <a:lnTo>
                      <a:pt x="712" y="1049"/>
                    </a:lnTo>
                    <a:lnTo>
                      <a:pt x="712" y="1051"/>
                    </a:lnTo>
                    <a:lnTo>
                      <a:pt x="714" y="1059"/>
                    </a:lnTo>
                    <a:lnTo>
                      <a:pt x="719" y="1070"/>
                    </a:lnTo>
                    <a:lnTo>
                      <a:pt x="719" y="1073"/>
                    </a:lnTo>
                    <a:lnTo>
                      <a:pt x="721" y="1077"/>
                    </a:lnTo>
                    <a:lnTo>
                      <a:pt x="722" y="1086"/>
                    </a:lnTo>
                    <a:lnTo>
                      <a:pt x="722" y="1087"/>
                    </a:lnTo>
                    <a:lnTo>
                      <a:pt x="722" y="1091"/>
                    </a:lnTo>
                    <a:lnTo>
                      <a:pt x="722" y="1094"/>
                    </a:lnTo>
                    <a:lnTo>
                      <a:pt x="722" y="1096"/>
                    </a:lnTo>
                    <a:lnTo>
                      <a:pt x="722" y="1101"/>
                    </a:lnTo>
                    <a:lnTo>
                      <a:pt x="724" y="1103"/>
                    </a:lnTo>
                    <a:lnTo>
                      <a:pt x="724" y="1105"/>
                    </a:lnTo>
                    <a:lnTo>
                      <a:pt x="724" y="1108"/>
                    </a:lnTo>
                    <a:lnTo>
                      <a:pt x="722" y="1112"/>
                    </a:lnTo>
                    <a:lnTo>
                      <a:pt x="719" y="1113"/>
                    </a:lnTo>
                    <a:lnTo>
                      <a:pt x="717" y="1115"/>
                    </a:lnTo>
                    <a:lnTo>
                      <a:pt x="715" y="1119"/>
                    </a:lnTo>
                    <a:lnTo>
                      <a:pt x="712" y="1122"/>
                    </a:lnTo>
                    <a:lnTo>
                      <a:pt x="710" y="1124"/>
                    </a:lnTo>
                    <a:lnTo>
                      <a:pt x="707" y="1129"/>
                    </a:lnTo>
                    <a:lnTo>
                      <a:pt x="707" y="1133"/>
                    </a:lnTo>
                    <a:lnTo>
                      <a:pt x="707" y="1134"/>
                    </a:lnTo>
                    <a:lnTo>
                      <a:pt x="710" y="1136"/>
                    </a:lnTo>
                    <a:lnTo>
                      <a:pt x="715" y="1136"/>
                    </a:lnTo>
                    <a:lnTo>
                      <a:pt x="722" y="1141"/>
                    </a:lnTo>
                    <a:lnTo>
                      <a:pt x="722" y="1145"/>
                    </a:lnTo>
                    <a:lnTo>
                      <a:pt x="722" y="1150"/>
                    </a:lnTo>
                    <a:lnTo>
                      <a:pt x="721" y="1154"/>
                    </a:lnTo>
                    <a:lnTo>
                      <a:pt x="717" y="1157"/>
                    </a:lnTo>
                    <a:lnTo>
                      <a:pt x="714" y="1164"/>
                    </a:lnTo>
                    <a:lnTo>
                      <a:pt x="714" y="1166"/>
                    </a:lnTo>
                    <a:lnTo>
                      <a:pt x="715" y="1169"/>
                    </a:lnTo>
                    <a:lnTo>
                      <a:pt x="717" y="1171"/>
                    </a:lnTo>
                    <a:lnTo>
                      <a:pt x="717" y="1173"/>
                    </a:lnTo>
                    <a:lnTo>
                      <a:pt x="715" y="1173"/>
                    </a:lnTo>
                    <a:lnTo>
                      <a:pt x="715" y="1176"/>
                    </a:lnTo>
                    <a:lnTo>
                      <a:pt x="715" y="1178"/>
                    </a:lnTo>
                    <a:lnTo>
                      <a:pt x="717" y="1180"/>
                    </a:lnTo>
                    <a:lnTo>
                      <a:pt x="717" y="1182"/>
                    </a:lnTo>
                    <a:lnTo>
                      <a:pt x="719" y="1188"/>
                    </a:lnTo>
                    <a:lnTo>
                      <a:pt x="722" y="1195"/>
                    </a:lnTo>
                    <a:lnTo>
                      <a:pt x="724" y="1199"/>
                    </a:lnTo>
                    <a:lnTo>
                      <a:pt x="726" y="1204"/>
                    </a:lnTo>
                    <a:lnTo>
                      <a:pt x="727" y="1206"/>
                    </a:lnTo>
                    <a:lnTo>
                      <a:pt x="729" y="1208"/>
                    </a:lnTo>
                    <a:lnTo>
                      <a:pt x="729" y="1211"/>
                    </a:lnTo>
                    <a:lnTo>
                      <a:pt x="721" y="1216"/>
                    </a:lnTo>
                    <a:lnTo>
                      <a:pt x="715" y="1218"/>
                    </a:lnTo>
                    <a:lnTo>
                      <a:pt x="707" y="1220"/>
                    </a:lnTo>
                    <a:lnTo>
                      <a:pt x="701" y="1218"/>
                    </a:lnTo>
                    <a:lnTo>
                      <a:pt x="689" y="1218"/>
                    </a:lnTo>
                    <a:lnTo>
                      <a:pt x="684" y="1220"/>
                    </a:lnTo>
                    <a:lnTo>
                      <a:pt x="677" y="1220"/>
                    </a:lnTo>
                    <a:lnTo>
                      <a:pt x="672" y="1222"/>
                    </a:lnTo>
                    <a:lnTo>
                      <a:pt x="663" y="1220"/>
                    </a:lnTo>
                    <a:lnTo>
                      <a:pt x="652" y="1216"/>
                    </a:lnTo>
                    <a:lnTo>
                      <a:pt x="638" y="1215"/>
                    </a:lnTo>
                    <a:lnTo>
                      <a:pt x="633" y="1215"/>
                    </a:lnTo>
                    <a:lnTo>
                      <a:pt x="628" y="1213"/>
                    </a:lnTo>
                    <a:lnTo>
                      <a:pt x="625" y="1211"/>
                    </a:lnTo>
                    <a:lnTo>
                      <a:pt x="621" y="1209"/>
                    </a:lnTo>
                    <a:lnTo>
                      <a:pt x="619" y="1209"/>
                    </a:lnTo>
                    <a:lnTo>
                      <a:pt x="618" y="1208"/>
                    </a:lnTo>
                    <a:lnTo>
                      <a:pt x="612" y="1201"/>
                    </a:lnTo>
                    <a:lnTo>
                      <a:pt x="609" y="1197"/>
                    </a:lnTo>
                    <a:lnTo>
                      <a:pt x="602" y="1195"/>
                    </a:lnTo>
                    <a:lnTo>
                      <a:pt x="598" y="1195"/>
                    </a:lnTo>
                    <a:lnTo>
                      <a:pt x="597" y="1195"/>
                    </a:lnTo>
                    <a:lnTo>
                      <a:pt x="588" y="1195"/>
                    </a:lnTo>
                    <a:lnTo>
                      <a:pt x="584" y="1197"/>
                    </a:lnTo>
                    <a:lnTo>
                      <a:pt x="581" y="1197"/>
                    </a:lnTo>
                    <a:lnTo>
                      <a:pt x="577" y="1197"/>
                    </a:lnTo>
                    <a:lnTo>
                      <a:pt x="574" y="1195"/>
                    </a:lnTo>
                    <a:lnTo>
                      <a:pt x="567" y="1194"/>
                    </a:lnTo>
                    <a:lnTo>
                      <a:pt x="565" y="1194"/>
                    </a:lnTo>
                    <a:lnTo>
                      <a:pt x="562" y="1195"/>
                    </a:lnTo>
                    <a:lnTo>
                      <a:pt x="555" y="1195"/>
                    </a:lnTo>
                    <a:lnTo>
                      <a:pt x="553" y="1195"/>
                    </a:lnTo>
                    <a:lnTo>
                      <a:pt x="544" y="1192"/>
                    </a:lnTo>
                    <a:lnTo>
                      <a:pt x="541" y="1192"/>
                    </a:lnTo>
                    <a:lnTo>
                      <a:pt x="541" y="1194"/>
                    </a:lnTo>
                    <a:lnTo>
                      <a:pt x="537" y="1194"/>
                    </a:lnTo>
                    <a:lnTo>
                      <a:pt x="535" y="1194"/>
                    </a:lnTo>
                    <a:lnTo>
                      <a:pt x="530" y="1195"/>
                    </a:lnTo>
                    <a:lnTo>
                      <a:pt x="529" y="1195"/>
                    </a:lnTo>
                    <a:lnTo>
                      <a:pt x="527" y="1195"/>
                    </a:lnTo>
                    <a:lnTo>
                      <a:pt x="525" y="1199"/>
                    </a:lnTo>
                    <a:lnTo>
                      <a:pt x="522" y="1201"/>
                    </a:lnTo>
                    <a:lnTo>
                      <a:pt x="522" y="1202"/>
                    </a:lnTo>
                    <a:lnTo>
                      <a:pt x="518" y="1204"/>
                    </a:lnTo>
                    <a:lnTo>
                      <a:pt x="515" y="1204"/>
                    </a:lnTo>
                    <a:lnTo>
                      <a:pt x="513" y="1204"/>
                    </a:lnTo>
                    <a:lnTo>
                      <a:pt x="508" y="1206"/>
                    </a:lnTo>
                    <a:lnTo>
                      <a:pt x="504" y="1209"/>
                    </a:lnTo>
                    <a:lnTo>
                      <a:pt x="502" y="1211"/>
                    </a:lnTo>
                    <a:lnTo>
                      <a:pt x="499" y="1209"/>
                    </a:lnTo>
                    <a:lnTo>
                      <a:pt x="495" y="1209"/>
                    </a:lnTo>
                    <a:lnTo>
                      <a:pt x="495" y="1211"/>
                    </a:lnTo>
                    <a:lnTo>
                      <a:pt x="490" y="1213"/>
                    </a:lnTo>
                    <a:lnTo>
                      <a:pt x="485" y="1213"/>
                    </a:lnTo>
                    <a:lnTo>
                      <a:pt x="481" y="1213"/>
                    </a:lnTo>
                    <a:lnTo>
                      <a:pt x="480" y="1211"/>
                    </a:lnTo>
                    <a:lnTo>
                      <a:pt x="480" y="1209"/>
                    </a:lnTo>
                    <a:lnTo>
                      <a:pt x="480" y="1208"/>
                    </a:lnTo>
                    <a:lnTo>
                      <a:pt x="480" y="1204"/>
                    </a:lnTo>
                    <a:lnTo>
                      <a:pt x="478" y="1195"/>
                    </a:lnTo>
                    <a:lnTo>
                      <a:pt x="473" y="1187"/>
                    </a:lnTo>
                    <a:lnTo>
                      <a:pt x="469" y="1175"/>
                    </a:lnTo>
                    <a:lnTo>
                      <a:pt x="462" y="1166"/>
                    </a:lnTo>
                    <a:lnTo>
                      <a:pt x="459" y="1161"/>
                    </a:lnTo>
                    <a:lnTo>
                      <a:pt x="459" y="1159"/>
                    </a:lnTo>
                    <a:lnTo>
                      <a:pt x="460" y="1155"/>
                    </a:lnTo>
                    <a:lnTo>
                      <a:pt x="460" y="1148"/>
                    </a:lnTo>
                    <a:lnTo>
                      <a:pt x="464" y="1138"/>
                    </a:lnTo>
                    <a:lnTo>
                      <a:pt x="469" y="1133"/>
                    </a:lnTo>
                    <a:lnTo>
                      <a:pt x="480" y="1122"/>
                    </a:lnTo>
                    <a:lnTo>
                      <a:pt x="481" y="1119"/>
                    </a:lnTo>
                    <a:lnTo>
                      <a:pt x="487" y="1113"/>
                    </a:lnTo>
                    <a:lnTo>
                      <a:pt x="490" y="1112"/>
                    </a:lnTo>
                    <a:lnTo>
                      <a:pt x="494" y="1108"/>
                    </a:lnTo>
                    <a:lnTo>
                      <a:pt x="501" y="1101"/>
                    </a:lnTo>
                    <a:lnTo>
                      <a:pt x="502" y="1098"/>
                    </a:lnTo>
                    <a:lnTo>
                      <a:pt x="504" y="1091"/>
                    </a:lnTo>
                    <a:lnTo>
                      <a:pt x="504" y="1084"/>
                    </a:lnTo>
                    <a:lnTo>
                      <a:pt x="508" y="1082"/>
                    </a:lnTo>
                    <a:lnTo>
                      <a:pt x="508" y="1079"/>
                    </a:lnTo>
                    <a:lnTo>
                      <a:pt x="508" y="1075"/>
                    </a:lnTo>
                    <a:lnTo>
                      <a:pt x="513" y="1070"/>
                    </a:lnTo>
                    <a:lnTo>
                      <a:pt x="515" y="1068"/>
                    </a:lnTo>
                    <a:lnTo>
                      <a:pt x="513" y="1066"/>
                    </a:lnTo>
                    <a:lnTo>
                      <a:pt x="513" y="1065"/>
                    </a:lnTo>
                    <a:lnTo>
                      <a:pt x="513" y="1066"/>
                    </a:lnTo>
                    <a:lnTo>
                      <a:pt x="511" y="1065"/>
                    </a:lnTo>
                    <a:lnTo>
                      <a:pt x="509" y="1063"/>
                    </a:lnTo>
                    <a:lnTo>
                      <a:pt x="513" y="1058"/>
                    </a:lnTo>
                    <a:lnTo>
                      <a:pt x="516" y="1051"/>
                    </a:lnTo>
                    <a:lnTo>
                      <a:pt x="518" y="1049"/>
                    </a:lnTo>
                    <a:lnTo>
                      <a:pt x="518" y="1047"/>
                    </a:lnTo>
                    <a:lnTo>
                      <a:pt x="516" y="1047"/>
                    </a:lnTo>
                    <a:lnTo>
                      <a:pt x="522" y="1040"/>
                    </a:lnTo>
                    <a:lnTo>
                      <a:pt x="523" y="1035"/>
                    </a:lnTo>
                    <a:lnTo>
                      <a:pt x="523" y="1026"/>
                    </a:lnTo>
                    <a:lnTo>
                      <a:pt x="520" y="1021"/>
                    </a:lnTo>
                    <a:lnTo>
                      <a:pt x="518" y="1019"/>
                    </a:lnTo>
                    <a:lnTo>
                      <a:pt x="520" y="1017"/>
                    </a:lnTo>
                    <a:lnTo>
                      <a:pt x="522" y="1016"/>
                    </a:lnTo>
                    <a:lnTo>
                      <a:pt x="523" y="1016"/>
                    </a:lnTo>
                    <a:lnTo>
                      <a:pt x="523" y="1014"/>
                    </a:lnTo>
                    <a:lnTo>
                      <a:pt x="523" y="1012"/>
                    </a:lnTo>
                    <a:lnTo>
                      <a:pt x="523" y="1009"/>
                    </a:lnTo>
                    <a:lnTo>
                      <a:pt x="523" y="1007"/>
                    </a:lnTo>
                    <a:lnTo>
                      <a:pt x="525" y="1003"/>
                    </a:lnTo>
                    <a:lnTo>
                      <a:pt x="523" y="1000"/>
                    </a:lnTo>
                    <a:lnTo>
                      <a:pt x="527" y="998"/>
                    </a:lnTo>
                    <a:lnTo>
                      <a:pt x="530" y="997"/>
                    </a:lnTo>
                    <a:lnTo>
                      <a:pt x="534" y="991"/>
                    </a:lnTo>
                    <a:lnTo>
                      <a:pt x="542" y="991"/>
                    </a:lnTo>
                    <a:lnTo>
                      <a:pt x="548" y="991"/>
                    </a:lnTo>
                    <a:lnTo>
                      <a:pt x="556" y="988"/>
                    </a:lnTo>
                    <a:lnTo>
                      <a:pt x="558" y="988"/>
                    </a:lnTo>
                    <a:lnTo>
                      <a:pt x="560" y="990"/>
                    </a:lnTo>
                    <a:lnTo>
                      <a:pt x="563" y="991"/>
                    </a:lnTo>
                    <a:lnTo>
                      <a:pt x="565" y="993"/>
                    </a:lnTo>
                    <a:lnTo>
                      <a:pt x="569" y="993"/>
                    </a:lnTo>
                    <a:lnTo>
                      <a:pt x="570" y="991"/>
                    </a:lnTo>
                    <a:lnTo>
                      <a:pt x="570" y="990"/>
                    </a:lnTo>
                    <a:lnTo>
                      <a:pt x="574" y="990"/>
                    </a:lnTo>
                    <a:lnTo>
                      <a:pt x="581" y="986"/>
                    </a:lnTo>
                    <a:lnTo>
                      <a:pt x="583" y="984"/>
                    </a:lnTo>
                    <a:lnTo>
                      <a:pt x="584" y="984"/>
                    </a:lnTo>
                    <a:lnTo>
                      <a:pt x="593" y="983"/>
                    </a:lnTo>
                    <a:lnTo>
                      <a:pt x="597" y="981"/>
                    </a:lnTo>
                    <a:lnTo>
                      <a:pt x="600" y="983"/>
                    </a:lnTo>
                    <a:lnTo>
                      <a:pt x="602" y="983"/>
                    </a:lnTo>
                    <a:lnTo>
                      <a:pt x="604" y="983"/>
                    </a:lnTo>
                    <a:lnTo>
                      <a:pt x="605" y="979"/>
                    </a:lnTo>
                    <a:lnTo>
                      <a:pt x="611" y="974"/>
                    </a:lnTo>
                    <a:lnTo>
                      <a:pt x="612" y="972"/>
                    </a:lnTo>
                    <a:lnTo>
                      <a:pt x="611" y="963"/>
                    </a:lnTo>
                    <a:lnTo>
                      <a:pt x="611" y="958"/>
                    </a:lnTo>
                    <a:lnTo>
                      <a:pt x="612" y="951"/>
                    </a:lnTo>
                    <a:lnTo>
                      <a:pt x="614" y="941"/>
                    </a:lnTo>
                    <a:lnTo>
                      <a:pt x="621" y="928"/>
                    </a:lnTo>
                    <a:lnTo>
                      <a:pt x="626" y="923"/>
                    </a:lnTo>
                    <a:lnTo>
                      <a:pt x="631" y="920"/>
                    </a:lnTo>
                    <a:lnTo>
                      <a:pt x="635" y="920"/>
                    </a:lnTo>
                    <a:lnTo>
                      <a:pt x="637" y="920"/>
                    </a:lnTo>
                    <a:lnTo>
                      <a:pt x="640" y="921"/>
                    </a:lnTo>
                    <a:lnTo>
                      <a:pt x="647" y="930"/>
                    </a:lnTo>
                    <a:lnTo>
                      <a:pt x="651" y="937"/>
                    </a:lnTo>
                    <a:lnTo>
                      <a:pt x="652" y="939"/>
                    </a:lnTo>
                    <a:lnTo>
                      <a:pt x="654" y="944"/>
                    </a:lnTo>
                    <a:lnTo>
                      <a:pt x="656" y="948"/>
                    </a:lnTo>
                    <a:lnTo>
                      <a:pt x="654" y="949"/>
                    </a:lnTo>
                    <a:lnTo>
                      <a:pt x="654" y="951"/>
                    </a:lnTo>
                    <a:lnTo>
                      <a:pt x="663" y="970"/>
                    </a:lnTo>
                    <a:lnTo>
                      <a:pt x="665" y="977"/>
                    </a:lnTo>
                    <a:lnTo>
                      <a:pt x="666" y="981"/>
                    </a:lnTo>
                    <a:lnTo>
                      <a:pt x="666" y="984"/>
                    </a:lnTo>
                    <a:lnTo>
                      <a:pt x="666" y="986"/>
                    </a:lnTo>
                    <a:close/>
                    <a:moveTo>
                      <a:pt x="551" y="778"/>
                    </a:moveTo>
                    <a:lnTo>
                      <a:pt x="549" y="778"/>
                    </a:lnTo>
                    <a:lnTo>
                      <a:pt x="548" y="778"/>
                    </a:lnTo>
                    <a:lnTo>
                      <a:pt x="548" y="777"/>
                    </a:lnTo>
                    <a:lnTo>
                      <a:pt x="541" y="775"/>
                    </a:lnTo>
                    <a:lnTo>
                      <a:pt x="539" y="771"/>
                    </a:lnTo>
                    <a:lnTo>
                      <a:pt x="532" y="770"/>
                    </a:lnTo>
                    <a:lnTo>
                      <a:pt x="530" y="768"/>
                    </a:lnTo>
                    <a:lnTo>
                      <a:pt x="525" y="766"/>
                    </a:lnTo>
                    <a:lnTo>
                      <a:pt x="522" y="763"/>
                    </a:lnTo>
                    <a:lnTo>
                      <a:pt x="522" y="757"/>
                    </a:lnTo>
                    <a:lnTo>
                      <a:pt x="522" y="756"/>
                    </a:lnTo>
                    <a:lnTo>
                      <a:pt x="525" y="754"/>
                    </a:lnTo>
                    <a:lnTo>
                      <a:pt x="530" y="754"/>
                    </a:lnTo>
                    <a:lnTo>
                      <a:pt x="537" y="756"/>
                    </a:lnTo>
                    <a:lnTo>
                      <a:pt x="546" y="757"/>
                    </a:lnTo>
                    <a:lnTo>
                      <a:pt x="548" y="756"/>
                    </a:lnTo>
                    <a:lnTo>
                      <a:pt x="556" y="759"/>
                    </a:lnTo>
                    <a:lnTo>
                      <a:pt x="558" y="759"/>
                    </a:lnTo>
                    <a:lnTo>
                      <a:pt x="558" y="764"/>
                    </a:lnTo>
                    <a:lnTo>
                      <a:pt x="558" y="768"/>
                    </a:lnTo>
                    <a:lnTo>
                      <a:pt x="558" y="770"/>
                    </a:lnTo>
                    <a:lnTo>
                      <a:pt x="556" y="770"/>
                    </a:lnTo>
                    <a:lnTo>
                      <a:pt x="551" y="773"/>
                    </a:lnTo>
                    <a:lnTo>
                      <a:pt x="551" y="775"/>
                    </a:lnTo>
                    <a:lnTo>
                      <a:pt x="553" y="777"/>
                    </a:lnTo>
                    <a:lnTo>
                      <a:pt x="551" y="778"/>
                    </a:lnTo>
                    <a:close/>
                    <a:moveTo>
                      <a:pt x="508" y="682"/>
                    </a:moveTo>
                    <a:lnTo>
                      <a:pt x="504" y="681"/>
                    </a:lnTo>
                    <a:lnTo>
                      <a:pt x="504" y="674"/>
                    </a:lnTo>
                    <a:lnTo>
                      <a:pt x="506" y="667"/>
                    </a:lnTo>
                    <a:lnTo>
                      <a:pt x="511" y="661"/>
                    </a:lnTo>
                    <a:lnTo>
                      <a:pt x="513" y="658"/>
                    </a:lnTo>
                    <a:lnTo>
                      <a:pt x="513" y="653"/>
                    </a:lnTo>
                    <a:lnTo>
                      <a:pt x="513" y="651"/>
                    </a:lnTo>
                    <a:lnTo>
                      <a:pt x="508" y="640"/>
                    </a:lnTo>
                    <a:lnTo>
                      <a:pt x="509" y="639"/>
                    </a:lnTo>
                    <a:lnTo>
                      <a:pt x="509" y="637"/>
                    </a:lnTo>
                    <a:lnTo>
                      <a:pt x="511" y="634"/>
                    </a:lnTo>
                    <a:lnTo>
                      <a:pt x="513" y="634"/>
                    </a:lnTo>
                    <a:lnTo>
                      <a:pt x="520" y="634"/>
                    </a:lnTo>
                    <a:lnTo>
                      <a:pt x="522" y="634"/>
                    </a:lnTo>
                    <a:lnTo>
                      <a:pt x="525" y="637"/>
                    </a:lnTo>
                    <a:lnTo>
                      <a:pt x="529" y="639"/>
                    </a:lnTo>
                    <a:lnTo>
                      <a:pt x="530" y="642"/>
                    </a:lnTo>
                    <a:lnTo>
                      <a:pt x="537" y="647"/>
                    </a:lnTo>
                    <a:lnTo>
                      <a:pt x="539" y="649"/>
                    </a:lnTo>
                    <a:lnTo>
                      <a:pt x="542" y="654"/>
                    </a:lnTo>
                    <a:lnTo>
                      <a:pt x="546" y="672"/>
                    </a:lnTo>
                    <a:lnTo>
                      <a:pt x="546" y="677"/>
                    </a:lnTo>
                    <a:lnTo>
                      <a:pt x="546" y="684"/>
                    </a:lnTo>
                    <a:lnTo>
                      <a:pt x="544" y="686"/>
                    </a:lnTo>
                    <a:lnTo>
                      <a:pt x="542" y="688"/>
                    </a:lnTo>
                    <a:lnTo>
                      <a:pt x="539" y="689"/>
                    </a:lnTo>
                    <a:lnTo>
                      <a:pt x="532" y="691"/>
                    </a:lnTo>
                    <a:lnTo>
                      <a:pt x="529" y="691"/>
                    </a:lnTo>
                    <a:lnTo>
                      <a:pt x="523" y="689"/>
                    </a:lnTo>
                    <a:lnTo>
                      <a:pt x="520" y="689"/>
                    </a:lnTo>
                    <a:lnTo>
                      <a:pt x="515" y="688"/>
                    </a:lnTo>
                    <a:lnTo>
                      <a:pt x="508" y="682"/>
                    </a:lnTo>
                    <a:close/>
                    <a:moveTo>
                      <a:pt x="616" y="672"/>
                    </a:moveTo>
                    <a:lnTo>
                      <a:pt x="616" y="677"/>
                    </a:lnTo>
                    <a:lnTo>
                      <a:pt x="618" y="681"/>
                    </a:lnTo>
                    <a:lnTo>
                      <a:pt x="619" y="684"/>
                    </a:lnTo>
                    <a:lnTo>
                      <a:pt x="618" y="695"/>
                    </a:lnTo>
                    <a:lnTo>
                      <a:pt x="618" y="698"/>
                    </a:lnTo>
                    <a:lnTo>
                      <a:pt x="618" y="700"/>
                    </a:lnTo>
                    <a:lnTo>
                      <a:pt x="618" y="702"/>
                    </a:lnTo>
                    <a:lnTo>
                      <a:pt x="618" y="703"/>
                    </a:lnTo>
                    <a:lnTo>
                      <a:pt x="618" y="705"/>
                    </a:lnTo>
                    <a:lnTo>
                      <a:pt x="618" y="707"/>
                    </a:lnTo>
                    <a:lnTo>
                      <a:pt x="616" y="709"/>
                    </a:lnTo>
                    <a:lnTo>
                      <a:pt x="616" y="714"/>
                    </a:lnTo>
                    <a:lnTo>
                      <a:pt x="618" y="716"/>
                    </a:lnTo>
                    <a:lnTo>
                      <a:pt x="628" y="719"/>
                    </a:lnTo>
                    <a:lnTo>
                      <a:pt x="637" y="723"/>
                    </a:lnTo>
                    <a:lnTo>
                      <a:pt x="640" y="723"/>
                    </a:lnTo>
                    <a:lnTo>
                      <a:pt x="642" y="723"/>
                    </a:lnTo>
                    <a:lnTo>
                      <a:pt x="645" y="723"/>
                    </a:lnTo>
                    <a:lnTo>
                      <a:pt x="647" y="724"/>
                    </a:lnTo>
                    <a:lnTo>
                      <a:pt x="651" y="724"/>
                    </a:lnTo>
                    <a:lnTo>
                      <a:pt x="652" y="726"/>
                    </a:lnTo>
                    <a:lnTo>
                      <a:pt x="654" y="729"/>
                    </a:lnTo>
                    <a:lnTo>
                      <a:pt x="659" y="731"/>
                    </a:lnTo>
                    <a:lnTo>
                      <a:pt x="659" y="735"/>
                    </a:lnTo>
                    <a:lnTo>
                      <a:pt x="663" y="735"/>
                    </a:lnTo>
                    <a:lnTo>
                      <a:pt x="665" y="738"/>
                    </a:lnTo>
                    <a:lnTo>
                      <a:pt x="666" y="742"/>
                    </a:lnTo>
                    <a:lnTo>
                      <a:pt x="665" y="743"/>
                    </a:lnTo>
                    <a:lnTo>
                      <a:pt x="665" y="745"/>
                    </a:lnTo>
                    <a:lnTo>
                      <a:pt x="666" y="745"/>
                    </a:lnTo>
                    <a:lnTo>
                      <a:pt x="666" y="747"/>
                    </a:lnTo>
                    <a:lnTo>
                      <a:pt x="666" y="749"/>
                    </a:lnTo>
                    <a:lnTo>
                      <a:pt x="670" y="761"/>
                    </a:lnTo>
                    <a:lnTo>
                      <a:pt x="668" y="763"/>
                    </a:lnTo>
                    <a:lnTo>
                      <a:pt x="675" y="768"/>
                    </a:lnTo>
                    <a:lnTo>
                      <a:pt x="673" y="771"/>
                    </a:lnTo>
                    <a:lnTo>
                      <a:pt x="673" y="778"/>
                    </a:lnTo>
                    <a:lnTo>
                      <a:pt x="675" y="780"/>
                    </a:lnTo>
                    <a:lnTo>
                      <a:pt x="679" y="780"/>
                    </a:lnTo>
                    <a:lnTo>
                      <a:pt x="680" y="789"/>
                    </a:lnTo>
                    <a:lnTo>
                      <a:pt x="686" y="792"/>
                    </a:lnTo>
                    <a:lnTo>
                      <a:pt x="689" y="799"/>
                    </a:lnTo>
                    <a:lnTo>
                      <a:pt x="687" y="801"/>
                    </a:lnTo>
                    <a:lnTo>
                      <a:pt x="689" y="805"/>
                    </a:lnTo>
                    <a:lnTo>
                      <a:pt x="687" y="806"/>
                    </a:lnTo>
                    <a:lnTo>
                      <a:pt x="686" y="808"/>
                    </a:lnTo>
                    <a:lnTo>
                      <a:pt x="684" y="812"/>
                    </a:lnTo>
                    <a:lnTo>
                      <a:pt x="680" y="815"/>
                    </a:lnTo>
                    <a:lnTo>
                      <a:pt x="679" y="817"/>
                    </a:lnTo>
                    <a:lnTo>
                      <a:pt x="675" y="818"/>
                    </a:lnTo>
                    <a:lnTo>
                      <a:pt x="672" y="818"/>
                    </a:lnTo>
                    <a:lnTo>
                      <a:pt x="670" y="818"/>
                    </a:lnTo>
                    <a:lnTo>
                      <a:pt x="668" y="817"/>
                    </a:lnTo>
                    <a:lnTo>
                      <a:pt x="665" y="818"/>
                    </a:lnTo>
                    <a:lnTo>
                      <a:pt x="663" y="818"/>
                    </a:lnTo>
                    <a:lnTo>
                      <a:pt x="659" y="820"/>
                    </a:lnTo>
                    <a:lnTo>
                      <a:pt x="658" y="820"/>
                    </a:lnTo>
                    <a:lnTo>
                      <a:pt x="654" y="817"/>
                    </a:lnTo>
                    <a:lnTo>
                      <a:pt x="652" y="817"/>
                    </a:lnTo>
                    <a:lnTo>
                      <a:pt x="644" y="815"/>
                    </a:lnTo>
                    <a:lnTo>
                      <a:pt x="642" y="815"/>
                    </a:lnTo>
                    <a:lnTo>
                      <a:pt x="638" y="813"/>
                    </a:lnTo>
                    <a:lnTo>
                      <a:pt x="638" y="812"/>
                    </a:lnTo>
                    <a:lnTo>
                      <a:pt x="637" y="812"/>
                    </a:lnTo>
                    <a:lnTo>
                      <a:pt x="633" y="810"/>
                    </a:lnTo>
                    <a:lnTo>
                      <a:pt x="631" y="806"/>
                    </a:lnTo>
                    <a:lnTo>
                      <a:pt x="630" y="806"/>
                    </a:lnTo>
                    <a:lnTo>
                      <a:pt x="626" y="805"/>
                    </a:lnTo>
                    <a:lnTo>
                      <a:pt x="623" y="803"/>
                    </a:lnTo>
                    <a:lnTo>
                      <a:pt x="619" y="803"/>
                    </a:lnTo>
                    <a:lnTo>
                      <a:pt x="612" y="801"/>
                    </a:lnTo>
                    <a:lnTo>
                      <a:pt x="609" y="799"/>
                    </a:lnTo>
                    <a:lnTo>
                      <a:pt x="607" y="801"/>
                    </a:lnTo>
                    <a:lnTo>
                      <a:pt x="605" y="801"/>
                    </a:lnTo>
                    <a:lnTo>
                      <a:pt x="604" y="799"/>
                    </a:lnTo>
                    <a:lnTo>
                      <a:pt x="600" y="796"/>
                    </a:lnTo>
                    <a:lnTo>
                      <a:pt x="595" y="792"/>
                    </a:lnTo>
                    <a:lnTo>
                      <a:pt x="593" y="792"/>
                    </a:lnTo>
                    <a:lnTo>
                      <a:pt x="590" y="792"/>
                    </a:lnTo>
                    <a:lnTo>
                      <a:pt x="588" y="791"/>
                    </a:lnTo>
                    <a:lnTo>
                      <a:pt x="583" y="784"/>
                    </a:lnTo>
                    <a:lnTo>
                      <a:pt x="584" y="784"/>
                    </a:lnTo>
                    <a:lnTo>
                      <a:pt x="584" y="782"/>
                    </a:lnTo>
                    <a:lnTo>
                      <a:pt x="584" y="780"/>
                    </a:lnTo>
                    <a:lnTo>
                      <a:pt x="583" y="780"/>
                    </a:lnTo>
                    <a:lnTo>
                      <a:pt x="581" y="780"/>
                    </a:lnTo>
                    <a:lnTo>
                      <a:pt x="581" y="778"/>
                    </a:lnTo>
                    <a:lnTo>
                      <a:pt x="581" y="777"/>
                    </a:lnTo>
                    <a:lnTo>
                      <a:pt x="581" y="775"/>
                    </a:lnTo>
                    <a:lnTo>
                      <a:pt x="584" y="768"/>
                    </a:lnTo>
                    <a:lnTo>
                      <a:pt x="586" y="768"/>
                    </a:lnTo>
                    <a:lnTo>
                      <a:pt x="588" y="766"/>
                    </a:lnTo>
                    <a:lnTo>
                      <a:pt x="593" y="757"/>
                    </a:lnTo>
                    <a:lnTo>
                      <a:pt x="597" y="752"/>
                    </a:lnTo>
                    <a:lnTo>
                      <a:pt x="597" y="750"/>
                    </a:lnTo>
                    <a:lnTo>
                      <a:pt x="597" y="749"/>
                    </a:lnTo>
                    <a:lnTo>
                      <a:pt x="598" y="745"/>
                    </a:lnTo>
                    <a:lnTo>
                      <a:pt x="602" y="742"/>
                    </a:lnTo>
                    <a:lnTo>
                      <a:pt x="602" y="740"/>
                    </a:lnTo>
                    <a:lnTo>
                      <a:pt x="602" y="736"/>
                    </a:lnTo>
                    <a:lnTo>
                      <a:pt x="600" y="733"/>
                    </a:lnTo>
                    <a:lnTo>
                      <a:pt x="598" y="731"/>
                    </a:lnTo>
                    <a:lnTo>
                      <a:pt x="597" y="729"/>
                    </a:lnTo>
                    <a:lnTo>
                      <a:pt x="595" y="729"/>
                    </a:lnTo>
                    <a:lnTo>
                      <a:pt x="591" y="731"/>
                    </a:lnTo>
                    <a:lnTo>
                      <a:pt x="588" y="729"/>
                    </a:lnTo>
                    <a:lnTo>
                      <a:pt x="577" y="709"/>
                    </a:lnTo>
                    <a:lnTo>
                      <a:pt x="576" y="693"/>
                    </a:lnTo>
                    <a:lnTo>
                      <a:pt x="577" y="688"/>
                    </a:lnTo>
                    <a:lnTo>
                      <a:pt x="579" y="684"/>
                    </a:lnTo>
                    <a:lnTo>
                      <a:pt x="579" y="682"/>
                    </a:lnTo>
                    <a:lnTo>
                      <a:pt x="579" y="681"/>
                    </a:lnTo>
                    <a:lnTo>
                      <a:pt x="584" y="675"/>
                    </a:lnTo>
                    <a:lnTo>
                      <a:pt x="591" y="672"/>
                    </a:lnTo>
                    <a:lnTo>
                      <a:pt x="598" y="668"/>
                    </a:lnTo>
                    <a:lnTo>
                      <a:pt x="600" y="670"/>
                    </a:lnTo>
                    <a:lnTo>
                      <a:pt x="604" y="668"/>
                    </a:lnTo>
                    <a:lnTo>
                      <a:pt x="605" y="667"/>
                    </a:lnTo>
                    <a:lnTo>
                      <a:pt x="609" y="670"/>
                    </a:lnTo>
                    <a:lnTo>
                      <a:pt x="611" y="672"/>
                    </a:lnTo>
                    <a:lnTo>
                      <a:pt x="612" y="670"/>
                    </a:lnTo>
                    <a:lnTo>
                      <a:pt x="616" y="672"/>
                    </a:lnTo>
                    <a:close/>
                    <a:moveTo>
                      <a:pt x="525" y="548"/>
                    </a:moveTo>
                    <a:lnTo>
                      <a:pt x="527" y="550"/>
                    </a:lnTo>
                    <a:lnTo>
                      <a:pt x="530" y="551"/>
                    </a:lnTo>
                    <a:lnTo>
                      <a:pt x="532" y="553"/>
                    </a:lnTo>
                    <a:lnTo>
                      <a:pt x="532" y="557"/>
                    </a:lnTo>
                    <a:lnTo>
                      <a:pt x="532" y="558"/>
                    </a:lnTo>
                    <a:lnTo>
                      <a:pt x="537" y="564"/>
                    </a:lnTo>
                    <a:lnTo>
                      <a:pt x="539" y="564"/>
                    </a:lnTo>
                    <a:lnTo>
                      <a:pt x="542" y="567"/>
                    </a:lnTo>
                    <a:lnTo>
                      <a:pt x="544" y="569"/>
                    </a:lnTo>
                    <a:lnTo>
                      <a:pt x="548" y="572"/>
                    </a:lnTo>
                    <a:lnTo>
                      <a:pt x="553" y="578"/>
                    </a:lnTo>
                    <a:lnTo>
                      <a:pt x="555" y="579"/>
                    </a:lnTo>
                    <a:lnTo>
                      <a:pt x="556" y="579"/>
                    </a:lnTo>
                    <a:lnTo>
                      <a:pt x="556" y="581"/>
                    </a:lnTo>
                    <a:lnTo>
                      <a:pt x="562" y="586"/>
                    </a:lnTo>
                    <a:lnTo>
                      <a:pt x="563" y="588"/>
                    </a:lnTo>
                    <a:lnTo>
                      <a:pt x="565" y="588"/>
                    </a:lnTo>
                    <a:lnTo>
                      <a:pt x="567" y="588"/>
                    </a:lnTo>
                    <a:lnTo>
                      <a:pt x="570" y="586"/>
                    </a:lnTo>
                    <a:lnTo>
                      <a:pt x="570" y="585"/>
                    </a:lnTo>
                    <a:lnTo>
                      <a:pt x="574" y="585"/>
                    </a:lnTo>
                    <a:lnTo>
                      <a:pt x="574" y="586"/>
                    </a:lnTo>
                    <a:lnTo>
                      <a:pt x="574" y="588"/>
                    </a:lnTo>
                    <a:lnTo>
                      <a:pt x="574" y="593"/>
                    </a:lnTo>
                    <a:lnTo>
                      <a:pt x="572" y="595"/>
                    </a:lnTo>
                    <a:lnTo>
                      <a:pt x="572" y="597"/>
                    </a:lnTo>
                    <a:lnTo>
                      <a:pt x="576" y="602"/>
                    </a:lnTo>
                    <a:lnTo>
                      <a:pt x="577" y="606"/>
                    </a:lnTo>
                    <a:lnTo>
                      <a:pt x="579" y="606"/>
                    </a:lnTo>
                    <a:lnTo>
                      <a:pt x="581" y="606"/>
                    </a:lnTo>
                    <a:lnTo>
                      <a:pt x="581" y="604"/>
                    </a:lnTo>
                    <a:lnTo>
                      <a:pt x="584" y="609"/>
                    </a:lnTo>
                    <a:lnTo>
                      <a:pt x="590" y="613"/>
                    </a:lnTo>
                    <a:lnTo>
                      <a:pt x="595" y="614"/>
                    </a:lnTo>
                    <a:lnTo>
                      <a:pt x="604" y="620"/>
                    </a:lnTo>
                    <a:lnTo>
                      <a:pt x="609" y="625"/>
                    </a:lnTo>
                    <a:lnTo>
                      <a:pt x="609" y="627"/>
                    </a:lnTo>
                    <a:lnTo>
                      <a:pt x="607" y="628"/>
                    </a:lnTo>
                    <a:lnTo>
                      <a:pt x="611" y="630"/>
                    </a:lnTo>
                    <a:lnTo>
                      <a:pt x="612" y="632"/>
                    </a:lnTo>
                    <a:lnTo>
                      <a:pt x="611" y="634"/>
                    </a:lnTo>
                    <a:lnTo>
                      <a:pt x="605" y="635"/>
                    </a:lnTo>
                    <a:lnTo>
                      <a:pt x="598" y="637"/>
                    </a:lnTo>
                    <a:lnTo>
                      <a:pt x="590" y="637"/>
                    </a:lnTo>
                    <a:lnTo>
                      <a:pt x="586" y="637"/>
                    </a:lnTo>
                    <a:lnTo>
                      <a:pt x="584" y="637"/>
                    </a:lnTo>
                    <a:lnTo>
                      <a:pt x="576" y="634"/>
                    </a:lnTo>
                    <a:lnTo>
                      <a:pt x="569" y="630"/>
                    </a:lnTo>
                    <a:lnTo>
                      <a:pt x="565" y="630"/>
                    </a:lnTo>
                    <a:lnTo>
                      <a:pt x="563" y="628"/>
                    </a:lnTo>
                    <a:lnTo>
                      <a:pt x="563" y="627"/>
                    </a:lnTo>
                    <a:lnTo>
                      <a:pt x="555" y="616"/>
                    </a:lnTo>
                    <a:lnTo>
                      <a:pt x="548" y="607"/>
                    </a:lnTo>
                    <a:lnTo>
                      <a:pt x="544" y="602"/>
                    </a:lnTo>
                    <a:lnTo>
                      <a:pt x="544" y="600"/>
                    </a:lnTo>
                    <a:lnTo>
                      <a:pt x="537" y="592"/>
                    </a:lnTo>
                    <a:lnTo>
                      <a:pt x="534" y="590"/>
                    </a:lnTo>
                    <a:lnTo>
                      <a:pt x="529" y="586"/>
                    </a:lnTo>
                    <a:lnTo>
                      <a:pt x="525" y="585"/>
                    </a:lnTo>
                    <a:lnTo>
                      <a:pt x="504" y="571"/>
                    </a:lnTo>
                    <a:lnTo>
                      <a:pt x="497" y="564"/>
                    </a:lnTo>
                    <a:lnTo>
                      <a:pt x="495" y="560"/>
                    </a:lnTo>
                    <a:lnTo>
                      <a:pt x="502" y="557"/>
                    </a:lnTo>
                    <a:lnTo>
                      <a:pt x="504" y="555"/>
                    </a:lnTo>
                    <a:lnTo>
                      <a:pt x="508" y="555"/>
                    </a:lnTo>
                    <a:lnTo>
                      <a:pt x="509" y="555"/>
                    </a:lnTo>
                    <a:lnTo>
                      <a:pt x="511" y="555"/>
                    </a:lnTo>
                    <a:lnTo>
                      <a:pt x="515" y="555"/>
                    </a:lnTo>
                    <a:lnTo>
                      <a:pt x="516" y="553"/>
                    </a:lnTo>
                    <a:lnTo>
                      <a:pt x="518" y="551"/>
                    </a:lnTo>
                    <a:lnTo>
                      <a:pt x="522" y="550"/>
                    </a:lnTo>
                    <a:lnTo>
                      <a:pt x="522" y="546"/>
                    </a:lnTo>
                    <a:lnTo>
                      <a:pt x="522" y="544"/>
                    </a:lnTo>
                    <a:lnTo>
                      <a:pt x="523" y="544"/>
                    </a:lnTo>
                    <a:lnTo>
                      <a:pt x="525" y="548"/>
                    </a:lnTo>
                    <a:close/>
                    <a:moveTo>
                      <a:pt x="1" y="5"/>
                    </a:moveTo>
                    <a:lnTo>
                      <a:pt x="0" y="5"/>
                    </a:lnTo>
                    <a:lnTo>
                      <a:pt x="0" y="3"/>
                    </a:lnTo>
                    <a:lnTo>
                      <a:pt x="1" y="0"/>
                    </a:lnTo>
                    <a:lnTo>
                      <a:pt x="3" y="0"/>
                    </a:lnTo>
                    <a:lnTo>
                      <a:pt x="5" y="2"/>
                    </a:lnTo>
                    <a:lnTo>
                      <a:pt x="1" y="5"/>
                    </a:lnTo>
                    <a:close/>
                    <a:moveTo>
                      <a:pt x="464" y="382"/>
                    </a:moveTo>
                    <a:lnTo>
                      <a:pt x="462" y="391"/>
                    </a:lnTo>
                    <a:lnTo>
                      <a:pt x="460" y="394"/>
                    </a:lnTo>
                    <a:lnTo>
                      <a:pt x="460" y="396"/>
                    </a:lnTo>
                    <a:lnTo>
                      <a:pt x="462" y="396"/>
                    </a:lnTo>
                    <a:lnTo>
                      <a:pt x="464" y="398"/>
                    </a:lnTo>
                    <a:lnTo>
                      <a:pt x="464" y="407"/>
                    </a:lnTo>
                    <a:lnTo>
                      <a:pt x="460" y="410"/>
                    </a:lnTo>
                    <a:lnTo>
                      <a:pt x="459" y="408"/>
                    </a:lnTo>
                    <a:lnTo>
                      <a:pt x="457" y="410"/>
                    </a:lnTo>
                    <a:lnTo>
                      <a:pt x="452" y="417"/>
                    </a:lnTo>
                    <a:lnTo>
                      <a:pt x="452" y="419"/>
                    </a:lnTo>
                    <a:lnTo>
                      <a:pt x="455" y="422"/>
                    </a:lnTo>
                    <a:lnTo>
                      <a:pt x="455" y="424"/>
                    </a:lnTo>
                    <a:lnTo>
                      <a:pt x="453" y="426"/>
                    </a:lnTo>
                    <a:lnTo>
                      <a:pt x="453" y="429"/>
                    </a:lnTo>
                    <a:lnTo>
                      <a:pt x="455" y="435"/>
                    </a:lnTo>
                    <a:lnTo>
                      <a:pt x="457" y="436"/>
                    </a:lnTo>
                    <a:lnTo>
                      <a:pt x="459" y="436"/>
                    </a:lnTo>
                    <a:lnTo>
                      <a:pt x="460" y="435"/>
                    </a:lnTo>
                    <a:lnTo>
                      <a:pt x="464" y="429"/>
                    </a:lnTo>
                    <a:lnTo>
                      <a:pt x="466" y="429"/>
                    </a:lnTo>
                    <a:lnTo>
                      <a:pt x="467" y="431"/>
                    </a:lnTo>
                    <a:lnTo>
                      <a:pt x="471" y="433"/>
                    </a:lnTo>
                    <a:lnTo>
                      <a:pt x="471" y="435"/>
                    </a:lnTo>
                    <a:lnTo>
                      <a:pt x="469" y="436"/>
                    </a:lnTo>
                    <a:lnTo>
                      <a:pt x="467" y="438"/>
                    </a:lnTo>
                    <a:lnTo>
                      <a:pt x="466" y="440"/>
                    </a:lnTo>
                    <a:lnTo>
                      <a:pt x="464" y="442"/>
                    </a:lnTo>
                    <a:lnTo>
                      <a:pt x="462" y="443"/>
                    </a:lnTo>
                    <a:lnTo>
                      <a:pt x="464" y="445"/>
                    </a:lnTo>
                    <a:lnTo>
                      <a:pt x="464" y="447"/>
                    </a:lnTo>
                    <a:lnTo>
                      <a:pt x="466" y="447"/>
                    </a:lnTo>
                    <a:lnTo>
                      <a:pt x="464" y="449"/>
                    </a:lnTo>
                    <a:lnTo>
                      <a:pt x="464" y="452"/>
                    </a:lnTo>
                    <a:lnTo>
                      <a:pt x="464" y="454"/>
                    </a:lnTo>
                    <a:lnTo>
                      <a:pt x="462" y="454"/>
                    </a:lnTo>
                    <a:lnTo>
                      <a:pt x="460" y="457"/>
                    </a:lnTo>
                    <a:lnTo>
                      <a:pt x="460" y="462"/>
                    </a:lnTo>
                    <a:lnTo>
                      <a:pt x="460" y="464"/>
                    </a:lnTo>
                    <a:lnTo>
                      <a:pt x="462" y="473"/>
                    </a:lnTo>
                    <a:lnTo>
                      <a:pt x="464" y="473"/>
                    </a:lnTo>
                    <a:lnTo>
                      <a:pt x="464" y="475"/>
                    </a:lnTo>
                    <a:lnTo>
                      <a:pt x="462" y="475"/>
                    </a:lnTo>
                    <a:lnTo>
                      <a:pt x="452" y="475"/>
                    </a:lnTo>
                    <a:lnTo>
                      <a:pt x="450" y="476"/>
                    </a:lnTo>
                    <a:lnTo>
                      <a:pt x="448" y="476"/>
                    </a:lnTo>
                    <a:lnTo>
                      <a:pt x="446" y="476"/>
                    </a:lnTo>
                    <a:lnTo>
                      <a:pt x="446" y="475"/>
                    </a:lnTo>
                    <a:lnTo>
                      <a:pt x="448" y="473"/>
                    </a:lnTo>
                    <a:lnTo>
                      <a:pt x="448" y="471"/>
                    </a:lnTo>
                    <a:lnTo>
                      <a:pt x="448" y="469"/>
                    </a:lnTo>
                    <a:lnTo>
                      <a:pt x="439" y="466"/>
                    </a:lnTo>
                    <a:lnTo>
                      <a:pt x="439" y="464"/>
                    </a:lnTo>
                    <a:lnTo>
                      <a:pt x="436" y="464"/>
                    </a:lnTo>
                    <a:lnTo>
                      <a:pt x="431" y="464"/>
                    </a:lnTo>
                    <a:lnTo>
                      <a:pt x="427" y="462"/>
                    </a:lnTo>
                    <a:lnTo>
                      <a:pt x="426" y="461"/>
                    </a:lnTo>
                    <a:lnTo>
                      <a:pt x="426" y="459"/>
                    </a:lnTo>
                    <a:lnTo>
                      <a:pt x="427" y="457"/>
                    </a:lnTo>
                    <a:lnTo>
                      <a:pt x="427" y="455"/>
                    </a:lnTo>
                    <a:lnTo>
                      <a:pt x="426" y="452"/>
                    </a:lnTo>
                    <a:lnTo>
                      <a:pt x="420" y="442"/>
                    </a:lnTo>
                    <a:lnTo>
                      <a:pt x="422" y="440"/>
                    </a:lnTo>
                    <a:lnTo>
                      <a:pt x="422" y="436"/>
                    </a:lnTo>
                    <a:lnTo>
                      <a:pt x="417" y="436"/>
                    </a:lnTo>
                    <a:lnTo>
                      <a:pt x="417" y="438"/>
                    </a:lnTo>
                    <a:lnTo>
                      <a:pt x="417" y="440"/>
                    </a:lnTo>
                    <a:lnTo>
                      <a:pt x="410" y="433"/>
                    </a:lnTo>
                    <a:lnTo>
                      <a:pt x="412" y="431"/>
                    </a:lnTo>
                    <a:lnTo>
                      <a:pt x="410" y="428"/>
                    </a:lnTo>
                    <a:lnTo>
                      <a:pt x="408" y="426"/>
                    </a:lnTo>
                    <a:lnTo>
                      <a:pt x="405" y="426"/>
                    </a:lnTo>
                    <a:lnTo>
                      <a:pt x="398" y="422"/>
                    </a:lnTo>
                    <a:lnTo>
                      <a:pt x="392" y="421"/>
                    </a:lnTo>
                    <a:lnTo>
                      <a:pt x="384" y="417"/>
                    </a:lnTo>
                    <a:lnTo>
                      <a:pt x="380" y="414"/>
                    </a:lnTo>
                    <a:lnTo>
                      <a:pt x="380" y="412"/>
                    </a:lnTo>
                    <a:lnTo>
                      <a:pt x="380" y="408"/>
                    </a:lnTo>
                    <a:lnTo>
                      <a:pt x="382" y="407"/>
                    </a:lnTo>
                    <a:lnTo>
                      <a:pt x="384" y="408"/>
                    </a:lnTo>
                    <a:lnTo>
                      <a:pt x="384" y="407"/>
                    </a:lnTo>
                    <a:lnTo>
                      <a:pt x="384" y="405"/>
                    </a:lnTo>
                    <a:lnTo>
                      <a:pt x="382" y="405"/>
                    </a:lnTo>
                    <a:lnTo>
                      <a:pt x="385" y="398"/>
                    </a:lnTo>
                    <a:lnTo>
                      <a:pt x="385" y="394"/>
                    </a:lnTo>
                    <a:lnTo>
                      <a:pt x="385" y="391"/>
                    </a:lnTo>
                    <a:lnTo>
                      <a:pt x="385" y="387"/>
                    </a:lnTo>
                    <a:lnTo>
                      <a:pt x="384" y="384"/>
                    </a:lnTo>
                    <a:lnTo>
                      <a:pt x="384" y="382"/>
                    </a:lnTo>
                    <a:lnTo>
                      <a:pt x="385" y="380"/>
                    </a:lnTo>
                    <a:lnTo>
                      <a:pt x="387" y="379"/>
                    </a:lnTo>
                    <a:lnTo>
                      <a:pt x="387" y="373"/>
                    </a:lnTo>
                    <a:lnTo>
                      <a:pt x="387" y="368"/>
                    </a:lnTo>
                    <a:lnTo>
                      <a:pt x="385" y="365"/>
                    </a:lnTo>
                    <a:lnTo>
                      <a:pt x="385" y="360"/>
                    </a:lnTo>
                    <a:lnTo>
                      <a:pt x="392" y="353"/>
                    </a:lnTo>
                    <a:lnTo>
                      <a:pt x="392" y="351"/>
                    </a:lnTo>
                    <a:lnTo>
                      <a:pt x="394" y="349"/>
                    </a:lnTo>
                    <a:lnTo>
                      <a:pt x="394" y="344"/>
                    </a:lnTo>
                    <a:lnTo>
                      <a:pt x="391" y="337"/>
                    </a:lnTo>
                    <a:lnTo>
                      <a:pt x="392" y="335"/>
                    </a:lnTo>
                    <a:lnTo>
                      <a:pt x="396" y="339"/>
                    </a:lnTo>
                    <a:lnTo>
                      <a:pt x="408" y="347"/>
                    </a:lnTo>
                    <a:lnTo>
                      <a:pt x="412" y="351"/>
                    </a:lnTo>
                    <a:lnTo>
                      <a:pt x="420" y="356"/>
                    </a:lnTo>
                    <a:lnTo>
                      <a:pt x="426" y="356"/>
                    </a:lnTo>
                    <a:lnTo>
                      <a:pt x="426" y="354"/>
                    </a:lnTo>
                    <a:lnTo>
                      <a:pt x="434" y="354"/>
                    </a:lnTo>
                    <a:lnTo>
                      <a:pt x="439" y="353"/>
                    </a:lnTo>
                    <a:lnTo>
                      <a:pt x="441" y="351"/>
                    </a:lnTo>
                    <a:lnTo>
                      <a:pt x="441" y="349"/>
                    </a:lnTo>
                    <a:lnTo>
                      <a:pt x="450" y="349"/>
                    </a:lnTo>
                    <a:lnTo>
                      <a:pt x="457" y="347"/>
                    </a:lnTo>
                    <a:lnTo>
                      <a:pt x="462" y="351"/>
                    </a:lnTo>
                    <a:lnTo>
                      <a:pt x="464" y="351"/>
                    </a:lnTo>
                    <a:lnTo>
                      <a:pt x="467" y="353"/>
                    </a:lnTo>
                    <a:lnTo>
                      <a:pt x="467" y="360"/>
                    </a:lnTo>
                    <a:lnTo>
                      <a:pt x="466" y="365"/>
                    </a:lnTo>
                    <a:lnTo>
                      <a:pt x="466" y="368"/>
                    </a:lnTo>
                    <a:lnTo>
                      <a:pt x="466" y="370"/>
                    </a:lnTo>
                    <a:lnTo>
                      <a:pt x="464" y="373"/>
                    </a:lnTo>
                    <a:lnTo>
                      <a:pt x="462" y="375"/>
                    </a:lnTo>
                    <a:lnTo>
                      <a:pt x="462" y="380"/>
                    </a:lnTo>
                    <a:lnTo>
                      <a:pt x="464" y="382"/>
                    </a:lnTo>
                    <a:close/>
                    <a:moveTo>
                      <a:pt x="138" y="12"/>
                    </a:moveTo>
                    <a:lnTo>
                      <a:pt x="136" y="10"/>
                    </a:lnTo>
                    <a:lnTo>
                      <a:pt x="131" y="12"/>
                    </a:lnTo>
                    <a:lnTo>
                      <a:pt x="124" y="17"/>
                    </a:lnTo>
                    <a:lnTo>
                      <a:pt x="124" y="21"/>
                    </a:lnTo>
                    <a:lnTo>
                      <a:pt x="120" y="24"/>
                    </a:lnTo>
                    <a:lnTo>
                      <a:pt x="115" y="23"/>
                    </a:lnTo>
                    <a:lnTo>
                      <a:pt x="110" y="21"/>
                    </a:lnTo>
                    <a:lnTo>
                      <a:pt x="104" y="19"/>
                    </a:lnTo>
                    <a:lnTo>
                      <a:pt x="101" y="17"/>
                    </a:lnTo>
                    <a:lnTo>
                      <a:pt x="96" y="19"/>
                    </a:lnTo>
                    <a:lnTo>
                      <a:pt x="90" y="23"/>
                    </a:lnTo>
                    <a:lnTo>
                      <a:pt x="82" y="26"/>
                    </a:lnTo>
                    <a:lnTo>
                      <a:pt x="83" y="28"/>
                    </a:lnTo>
                    <a:lnTo>
                      <a:pt x="80" y="28"/>
                    </a:lnTo>
                    <a:lnTo>
                      <a:pt x="80" y="26"/>
                    </a:lnTo>
                    <a:lnTo>
                      <a:pt x="78" y="21"/>
                    </a:lnTo>
                    <a:lnTo>
                      <a:pt x="78" y="16"/>
                    </a:lnTo>
                    <a:lnTo>
                      <a:pt x="85" y="9"/>
                    </a:lnTo>
                    <a:lnTo>
                      <a:pt x="92" y="5"/>
                    </a:lnTo>
                    <a:lnTo>
                      <a:pt x="94" y="3"/>
                    </a:lnTo>
                    <a:lnTo>
                      <a:pt x="97" y="3"/>
                    </a:lnTo>
                    <a:lnTo>
                      <a:pt x="101" y="3"/>
                    </a:lnTo>
                    <a:lnTo>
                      <a:pt x="106" y="3"/>
                    </a:lnTo>
                    <a:lnTo>
                      <a:pt x="111" y="5"/>
                    </a:lnTo>
                    <a:lnTo>
                      <a:pt x="118" y="5"/>
                    </a:lnTo>
                    <a:lnTo>
                      <a:pt x="122" y="5"/>
                    </a:lnTo>
                    <a:lnTo>
                      <a:pt x="124" y="5"/>
                    </a:lnTo>
                    <a:lnTo>
                      <a:pt x="131" y="0"/>
                    </a:lnTo>
                    <a:lnTo>
                      <a:pt x="134" y="2"/>
                    </a:lnTo>
                    <a:lnTo>
                      <a:pt x="138" y="3"/>
                    </a:lnTo>
                    <a:lnTo>
                      <a:pt x="139" y="7"/>
                    </a:lnTo>
                    <a:lnTo>
                      <a:pt x="139" y="10"/>
                    </a:lnTo>
                    <a:lnTo>
                      <a:pt x="138" y="12"/>
                    </a:lnTo>
                    <a:close/>
                    <a:moveTo>
                      <a:pt x="277" y="44"/>
                    </a:moveTo>
                    <a:lnTo>
                      <a:pt x="279" y="45"/>
                    </a:lnTo>
                    <a:lnTo>
                      <a:pt x="281" y="47"/>
                    </a:lnTo>
                    <a:lnTo>
                      <a:pt x="282" y="49"/>
                    </a:lnTo>
                    <a:lnTo>
                      <a:pt x="284" y="52"/>
                    </a:lnTo>
                    <a:lnTo>
                      <a:pt x="289" y="54"/>
                    </a:lnTo>
                    <a:lnTo>
                      <a:pt x="293" y="58"/>
                    </a:lnTo>
                    <a:lnTo>
                      <a:pt x="291" y="59"/>
                    </a:lnTo>
                    <a:lnTo>
                      <a:pt x="295" y="63"/>
                    </a:lnTo>
                    <a:lnTo>
                      <a:pt x="296" y="63"/>
                    </a:lnTo>
                    <a:lnTo>
                      <a:pt x="298" y="63"/>
                    </a:lnTo>
                    <a:lnTo>
                      <a:pt x="298" y="68"/>
                    </a:lnTo>
                    <a:lnTo>
                      <a:pt x="300" y="75"/>
                    </a:lnTo>
                    <a:lnTo>
                      <a:pt x="296" y="82"/>
                    </a:lnTo>
                    <a:lnTo>
                      <a:pt x="296" y="84"/>
                    </a:lnTo>
                    <a:lnTo>
                      <a:pt x="296" y="86"/>
                    </a:lnTo>
                    <a:lnTo>
                      <a:pt x="295" y="89"/>
                    </a:lnTo>
                    <a:lnTo>
                      <a:pt x="291" y="91"/>
                    </a:lnTo>
                    <a:lnTo>
                      <a:pt x="282" y="94"/>
                    </a:lnTo>
                    <a:lnTo>
                      <a:pt x="279" y="98"/>
                    </a:lnTo>
                    <a:lnTo>
                      <a:pt x="275" y="98"/>
                    </a:lnTo>
                    <a:lnTo>
                      <a:pt x="274" y="99"/>
                    </a:lnTo>
                    <a:lnTo>
                      <a:pt x="270" y="101"/>
                    </a:lnTo>
                    <a:lnTo>
                      <a:pt x="263" y="113"/>
                    </a:lnTo>
                    <a:lnTo>
                      <a:pt x="263" y="115"/>
                    </a:lnTo>
                    <a:lnTo>
                      <a:pt x="261" y="115"/>
                    </a:lnTo>
                    <a:lnTo>
                      <a:pt x="258" y="115"/>
                    </a:lnTo>
                    <a:lnTo>
                      <a:pt x="254" y="117"/>
                    </a:lnTo>
                    <a:lnTo>
                      <a:pt x="247" y="115"/>
                    </a:lnTo>
                    <a:lnTo>
                      <a:pt x="239" y="117"/>
                    </a:lnTo>
                    <a:lnTo>
                      <a:pt x="234" y="117"/>
                    </a:lnTo>
                    <a:lnTo>
                      <a:pt x="228" y="117"/>
                    </a:lnTo>
                    <a:lnTo>
                      <a:pt x="225" y="112"/>
                    </a:lnTo>
                    <a:lnTo>
                      <a:pt x="223" y="108"/>
                    </a:lnTo>
                    <a:lnTo>
                      <a:pt x="218" y="103"/>
                    </a:lnTo>
                    <a:lnTo>
                      <a:pt x="213" y="98"/>
                    </a:lnTo>
                    <a:lnTo>
                      <a:pt x="209" y="94"/>
                    </a:lnTo>
                    <a:lnTo>
                      <a:pt x="209" y="92"/>
                    </a:lnTo>
                    <a:lnTo>
                      <a:pt x="207" y="92"/>
                    </a:lnTo>
                    <a:lnTo>
                      <a:pt x="204" y="89"/>
                    </a:lnTo>
                    <a:lnTo>
                      <a:pt x="202" y="82"/>
                    </a:lnTo>
                    <a:lnTo>
                      <a:pt x="202" y="77"/>
                    </a:lnTo>
                    <a:lnTo>
                      <a:pt x="202" y="70"/>
                    </a:lnTo>
                    <a:lnTo>
                      <a:pt x="200" y="68"/>
                    </a:lnTo>
                    <a:lnTo>
                      <a:pt x="197" y="63"/>
                    </a:lnTo>
                    <a:lnTo>
                      <a:pt x="195" y="59"/>
                    </a:lnTo>
                    <a:lnTo>
                      <a:pt x="190" y="52"/>
                    </a:lnTo>
                    <a:lnTo>
                      <a:pt x="190" y="51"/>
                    </a:lnTo>
                    <a:lnTo>
                      <a:pt x="190" y="42"/>
                    </a:lnTo>
                    <a:lnTo>
                      <a:pt x="192" y="38"/>
                    </a:lnTo>
                    <a:lnTo>
                      <a:pt x="199" y="33"/>
                    </a:lnTo>
                    <a:lnTo>
                      <a:pt x="200" y="31"/>
                    </a:lnTo>
                    <a:lnTo>
                      <a:pt x="211" y="31"/>
                    </a:lnTo>
                    <a:lnTo>
                      <a:pt x="214" y="30"/>
                    </a:lnTo>
                    <a:lnTo>
                      <a:pt x="220" y="24"/>
                    </a:lnTo>
                    <a:lnTo>
                      <a:pt x="221" y="24"/>
                    </a:lnTo>
                    <a:lnTo>
                      <a:pt x="228" y="26"/>
                    </a:lnTo>
                    <a:lnTo>
                      <a:pt x="235" y="28"/>
                    </a:lnTo>
                    <a:lnTo>
                      <a:pt x="251" y="30"/>
                    </a:lnTo>
                    <a:lnTo>
                      <a:pt x="256" y="30"/>
                    </a:lnTo>
                    <a:lnTo>
                      <a:pt x="258" y="30"/>
                    </a:lnTo>
                    <a:lnTo>
                      <a:pt x="263" y="33"/>
                    </a:lnTo>
                    <a:lnTo>
                      <a:pt x="265" y="35"/>
                    </a:lnTo>
                    <a:lnTo>
                      <a:pt x="265" y="38"/>
                    </a:lnTo>
                    <a:lnTo>
                      <a:pt x="267" y="40"/>
                    </a:lnTo>
                    <a:lnTo>
                      <a:pt x="268" y="40"/>
                    </a:lnTo>
                    <a:lnTo>
                      <a:pt x="267" y="42"/>
                    </a:lnTo>
                    <a:lnTo>
                      <a:pt x="267" y="44"/>
                    </a:lnTo>
                    <a:lnTo>
                      <a:pt x="268" y="44"/>
                    </a:lnTo>
                    <a:lnTo>
                      <a:pt x="270" y="44"/>
                    </a:lnTo>
                    <a:lnTo>
                      <a:pt x="272" y="42"/>
                    </a:lnTo>
                    <a:lnTo>
                      <a:pt x="275" y="42"/>
                    </a:lnTo>
                    <a:lnTo>
                      <a:pt x="277" y="44"/>
                    </a:lnTo>
                    <a:close/>
                  </a:path>
                </a:pathLst>
              </a:custGeom>
              <a:solidFill>
                <a:srgbClr val="4F7D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291" name="Rectangle 6"/>
              <p:cNvSpPr>
                <a:spLocks noChangeArrowheads="1"/>
              </p:cNvSpPr>
              <p:nvPr/>
            </p:nvSpPr>
            <p:spPr bwMode="auto">
              <a:xfrm>
                <a:off x="5959476" y="3227119"/>
                <a:ext cx="183246" cy="219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chemeClr val="bg1"/>
                    </a:solidFill>
                    <a:cs typeface="Arial" panose="020B0604020202020204" pitchFamily="34" charset="0"/>
                  </a:rPr>
                  <a:t>HI</a:t>
                </a:r>
              </a:p>
            </p:txBody>
          </p:sp>
        </p:grpSp>
        <p:sp>
          <p:nvSpPr>
            <p:cNvPr id="381" name="Freeform 380"/>
            <p:cNvSpPr>
              <a:spLocks/>
            </p:cNvSpPr>
            <p:nvPr/>
          </p:nvSpPr>
          <p:spPr bwMode="auto">
            <a:xfrm>
              <a:off x="9618349" y="3078228"/>
              <a:ext cx="120696" cy="157527"/>
            </a:xfrm>
            <a:custGeom>
              <a:avLst/>
              <a:gdLst>
                <a:gd name="T0" fmla="*/ 909 w 1511"/>
                <a:gd name="T1" fmla="*/ 1857 h 1988"/>
                <a:gd name="T2" fmla="*/ 836 w 1511"/>
                <a:gd name="T3" fmla="*/ 1988 h 1988"/>
                <a:gd name="T4" fmla="*/ 778 w 1511"/>
                <a:gd name="T5" fmla="*/ 1512 h 1988"/>
                <a:gd name="T6" fmla="*/ 766 w 1511"/>
                <a:gd name="T7" fmla="*/ 1402 h 1988"/>
                <a:gd name="T8" fmla="*/ 663 w 1511"/>
                <a:gd name="T9" fmla="*/ 1211 h 1988"/>
                <a:gd name="T10" fmla="*/ 419 w 1511"/>
                <a:gd name="T11" fmla="*/ 971 h 1988"/>
                <a:gd name="T12" fmla="*/ 262 w 1511"/>
                <a:gd name="T13" fmla="*/ 957 h 1988"/>
                <a:gd name="T14" fmla="*/ 173 w 1511"/>
                <a:gd name="T15" fmla="*/ 904 h 1988"/>
                <a:gd name="T16" fmla="*/ 0 w 1511"/>
                <a:gd name="T17" fmla="*/ 703 h 1988"/>
                <a:gd name="T18" fmla="*/ 0 w 1511"/>
                <a:gd name="T19" fmla="*/ 703 h 1988"/>
                <a:gd name="T20" fmla="*/ 101 w 1511"/>
                <a:gd name="T21" fmla="*/ 534 h 1988"/>
                <a:gd name="T22" fmla="*/ 345 w 1511"/>
                <a:gd name="T23" fmla="*/ 117 h 1988"/>
                <a:gd name="T24" fmla="*/ 415 w 1511"/>
                <a:gd name="T25" fmla="*/ 0 h 1988"/>
                <a:gd name="T26" fmla="*/ 454 w 1511"/>
                <a:gd name="T27" fmla="*/ 26 h 1988"/>
                <a:gd name="T28" fmla="*/ 626 w 1511"/>
                <a:gd name="T29" fmla="*/ 154 h 1988"/>
                <a:gd name="T30" fmla="*/ 640 w 1511"/>
                <a:gd name="T31" fmla="*/ 166 h 1988"/>
                <a:gd name="T32" fmla="*/ 686 w 1511"/>
                <a:gd name="T33" fmla="*/ 199 h 1988"/>
                <a:gd name="T34" fmla="*/ 735 w 1511"/>
                <a:gd name="T35" fmla="*/ 238 h 1988"/>
                <a:gd name="T36" fmla="*/ 735 w 1511"/>
                <a:gd name="T37" fmla="*/ 238 h 1988"/>
                <a:gd name="T38" fmla="*/ 1243 w 1511"/>
                <a:gd name="T39" fmla="*/ 618 h 1988"/>
                <a:gd name="T40" fmla="*/ 1511 w 1511"/>
                <a:gd name="T41" fmla="*/ 819 h 1988"/>
                <a:gd name="T42" fmla="*/ 1504 w 1511"/>
                <a:gd name="T43" fmla="*/ 833 h 1988"/>
                <a:gd name="T44" fmla="*/ 1459 w 1511"/>
                <a:gd name="T45" fmla="*/ 908 h 1988"/>
                <a:gd name="T46" fmla="*/ 1455 w 1511"/>
                <a:gd name="T47" fmla="*/ 916 h 1988"/>
                <a:gd name="T48" fmla="*/ 1300 w 1511"/>
                <a:gd name="T49" fmla="*/ 1183 h 1988"/>
                <a:gd name="T50" fmla="*/ 1279 w 1511"/>
                <a:gd name="T51" fmla="*/ 1217 h 1988"/>
                <a:gd name="T52" fmla="*/ 1028 w 1511"/>
                <a:gd name="T53" fmla="*/ 1644 h 1988"/>
                <a:gd name="T54" fmla="*/ 909 w 1511"/>
                <a:gd name="T55" fmla="*/ 1857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11" h="1988">
                  <a:moveTo>
                    <a:pt x="909" y="1857"/>
                  </a:moveTo>
                  <a:lnTo>
                    <a:pt x="836" y="1988"/>
                  </a:lnTo>
                  <a:lnTo>
                    <a:pt x="778" y="1512"/>
                  </a:lnTo>
                  <a:lnTo>
                    <a:pt x="766" y="1402"/>
                  </a:lnTo>
                  <a:lnTo>
                    <a:pt x="663" y="1211"/>
                  </a:lnTo>
                  <a:lnTo>
                    <a:pt x="419" y="971"/>
                  </a:lnTo>
                  <a:lnTo>
                    <a:pt x="262" y="957"/>
                  </a:lnTo>
                  <a:lnTo>
                    <a:pt x="173" y="904"/>
                  </a:lnTo>
                  <a:lnTo>
                    <a:pt x="0" y="703"/>
                  </a:lnTo>
                  <a:lnTo>
                    <a:pt x="0" y="703"/>
                  </a:lnTo>
                  <a:lnTo>
                    <a:pt x="101" y="534"/>
                  </a:lnTo>
                  <a:lnTo>
                    <a:pt x="345" y="117"/>
                  </a:lnTo>
                  <a:lnTo>
                    <a:pt x="415" y="0"/>
                  </a:lnTo>
                  <a:lnTo>
                    <a:pt x="454" y="26"/>
                  </a:lnTo>
                  <a:lnTo>
                    <a:pt x="626" y="154"/>
                  </a:lnTo>
                  <a:lnTo>
                    <a:pt x="640" y="166"/>
                  </a:lnTo>
                  <a:lnTo>
                    <a:pt x="686" y="199"/>
                  </a:lnTo>
                  <a:lnTo>
                    <a:pt x="735" y="238"/>
                  </a:lnTo>
                  <a:lnTo>
                    <a:pt x="735" y="238"/>
                  </a:lnTo>
                  <a:lnTo>
                    <a:pt x="1243" y="618"/>
                  </a:lnTo>
                  <a:lnTo>
                    <a:pt x="1511" y="819"/>
                  </a:lnTo>
                  <a:lnTo>
                    <a:pt x="1504" y="833"/>
                  </a:lnTo>
                  <a:lnTo>
                    <a:pt x="1459" y="908"/>
                  </a:lnTo>
                  <a:lnTo>
                    <a:pt x="1455" y="916"/>
                  </a:lnTo>
                  <a:lnTo>
                    <a:pt x="1300" y="1183"/>
                  </a:lnTo>
                  <a:lnTo>
                    <a:pt x="1279" y="1217"/>
                  </a:lnTo>
                  <a:lnTo>
                    <a:pt x="1028" y="1644"/>
                  </a:lnTo>
                  <a:lnTo>
                    <a:pt x="909" y="1857"/>
                  </a:lnTo>
                  <a:close/>
                </a:path>
              </a:pathLst>
            </a:custGeom>
            <a:solidFill>
              <a:srgbClr val="1730E8"/>
            </a:solidFill>
            <a:ln w="4763">
              <a:solidFill>
                <a:srgbClr val="000000"/>
              </a:solidFill>
              <a:prstDash val="solid"/>
              <a:round/>
              <a:headEnd/>
              <a:tailEnd/>
            </a:ln>
          </p:spPr>
          <p:txBody>
            <a:bodyPr vert="horz" wrap="square" lIns="68580" tIns="34290" rIns="68580" bIns="34290" numCol="1" anchor="t" anchorCtr="0" compatLnSpc="1">
              <a:prstTxWarp prst="textNoShape">
                <a:avLst/>
              </a:prstTxWarp>
            </a:bodyPr>
            <a:lstStyle/>
            <a:p>
              <a:endParaRPr lang="en-US" sz="525">
                <a:latin typeface="Arial" panose="020B0604020202020204" pitchFamily="34" charset="0"/>
                <a:cs typeface="Arial" panose="020B0604020202020204" pitchFamily="34" charset="0"/>
              </a:endParaRPr>
            </a:p>
          </p:txBody>
        </p:sp>
        <p:sp>
          <p:nvSpPr>
            <p:cNvPr id="382" name="Rectangle 120"/>
            <p:cNvSpPr>
              <a:spLocks noChangeArrowheads="1"/>
            </p:cNvSpPr>
            <p:nvPr/>
          </p:nvSpPr>
          <p:spPr bwMode="auto">
            <a:xfrm>
              <a:off x="9696116" y="3004203"/>
              <a:ext cx="128240" cy="107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dirty="0">
                  <a:solidFill>
                    <a:srgbClr val="000000"/>
                  </a:solidFill>
                  <a:cs typeface="Arial" panose="020B0604020202020204" pitchFamily="34" charset="0"/>
                </a:rPr>
                <a:t>DC</a:t>
              </a:r>
              <a:endParaRPr lang="en-US" altLang="en-US" sz="525" dirty="0">
                <a:cs typeface="Arial" panose="020B0604020202020204" pitchFamily="34" charset="0"/>
              </a:endParaRPr>
            </a:p>
          </p:txBody>
        </p:sp>
        <p:cxnSp>
          <p:nvCxnSpPr>
            <p:cNvPr id="383" name="Straight Connector 382"/>
            <p:cNvCxnSpPr>
              <a:cxnSpLocks noChangeAspect="1"/>
            </p:cNvCxnSpPr>
            <p:nvPr/>
          </p:nvCxnSpPr>
          <p:spPr>
            <a:xfrm>
              <a:off x="9094979" y="3017079"/>
              <a:ext cx="590500" cy="707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p:cNvCxnSpPr/>
            <p:nvPr/>
          </p:nvCxnSpPr>
          <p:spPr>
            <a:xfrm>
              <a:off x="9094979" y="3039467"/>
              <a:ext cx="598321" cy="21307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5" name="Group 384" descr="This box shows the category break down of map data for this objective." title="Legend"/>
          <p:cNvGrpSpPr/>
          <p:nvPr/>
        </p:nvGrpSpPr>
        <p:grpSpPr>
          <a:xfrm>
            <a:off x="7140908" y="3763888"/>
            <a:ext cx="871944" cy="980883"/>
            <a:chOff x="2828926" y="4840288"/>
            <a:chExt cx="1162592" cy="1307843"/>
          </a:xfrm>
        </p:grpSpPr>
        <p:sp>
          <p:nvSpPr>
            <p:cNvPr id="386" name="Rectangle 385"/>
            <p:cNvSpPr>
              <a:spLocks noChangeArrowheads="1"/>
            </p:cNvSpPr>
            <p:nvPr/>
          </p:nvSpPr>
          <p:spPr bwMode="auto">
            <a:xfrm>
              <a:off x="2844801" y="4840288"/>
              <a:ext cx="664712" cy="1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900" b="1" dirty="0">
                  <a:solidFill>
                    <a:srgbClr val="000000"/>
                  </a:solidFill>
                  <a:latin typeface="Verdana" panose="020B0604030504040204" pitchFamily="34" charset="0"/>
                  <a:ea typeface="Verdana" panose="020B0604030504040204" pitchFamily="34" charset="0"/>
                  <a:cs typeface="Verdana" panose="020B0604030504040204" pitchFamily="34" charset="0"/>
                </a:rPr>
                <a:t>Percent</a:t>
              </a:r>
              <a:endParaRPr lang="en-US" altLang="en-US" sz="1500" dirty="0">
                <a:latin typeface="Verdana" panose="020B0604030504040204" pitchFamily="34" charset="0"/>
                <a:ea typeface="Verdana" panose="020B0604030504040204" pitchFamily="34" charset="0"/>
                <a:cs typeface="Verdana" panose="020B0604030504040204" pitchFamily="34" charset="0"/>
              </a:endParaRPr>
            </a:p>
          </p:txBody>
        </p:sp>
        <p:sp>
          <p:nvSpPr>
            <p:cNvPr id="387" name="Rectangle 386"/>
            <p:cNvSpPr>
              <a:spLocks noChangeArrowheads="1"/>
            </p:cNvSpPr>
            <p:nvPr/>
          </p:nvSpPr>
          <p:spPr bwMode="auto">
            <a:xfrm>
              <a:off x="2828926" y="5051425"/>
              <a:ext cx="336550" cy="166688"/>
            </a:xfrm>
            <a:prstGeom prst="rect">
              <a:avLst/>
            </a:prstGeom>
            <a:solidFill>
              <a:srgbClr val="A1C7FF"/>
            </a:solidFill>
            <a:ln w="4763">
              <a:solidFill>
                <a:srgbClr val="000000"/>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388" name="Rectangle 387"/>
            <p:cNvSpPr>
              <a:spLocks noChangeArrowheads="1"/>
            </p:cNvSpPr>
            <p:nvPr/>
          </p:nvSpPr>
          <p:spPr bwMode="auto">
            <a:xfrm>
              <a:off x="3224213" y="5072062"/>
              <a:ext cx="767305" cy="1616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88" dirty="0">
                  <a:solidFill>
                    <a:srgbClr val="000000"/>
                  </a:solidFill>
                  <a:latin typeface="Verdana" panose="020B0604030504040204" pitchFamily="34" charset="0"/>
                  <a:ea typeface="Verdana" panose="020B0604030504040204" pitchFamily="34" charset="0"/>
                  <a:cs typeface="Verdana" panose="020B0604030504040204" pitchFamily="34" charset="0"/>
                </a:rPr>
                <a:t>24.0 - 25.5</a:t>
              </a:r>
              <a:endParaRPr lang="en-US" altLang="en-US" sz="1500" dirty="0">
                <a:latin typeface="Verdana" panose="020B0604030504040204" pitchFamily="34" charset="0"/>
                <a:ea typeface="Verdana" panose="020B0604030504040204" pitchFamily="34" charset="0"/>
                <a:cs typeface="Verdana" panose="020B0604030504040204" pitchFamily="34" charset="0"/>
              </a:endParaRPr>
            </a:p>
          </p:txBody>
        </p:sp>
        <p:sp>
          <p:nvSpPr>
            <p:cNvPr id="389" name="Rectangle 388"/>
            <p:cNvSpPr>
              <a:spLocks noChangeArrowheads="1"/>
            </p:cNvSpPr>
            <p:nvPr/>
          </p:nvSpPr>
          <p:spPr bwMode="auto">
            <a:xfrm>
              <a:off x="2828926" y="5280025"/>
              <a:ext cx="336550" cy="166688"/>
            </a:xfrm>
            <a:prstGeom prst="rect">
              <a:avLst/>
            </a:prstGeom>
            <a:solidFill>
              <a:srgbClr val="91A3FF"/>
            </a:solidFill>
            <a:ln w="4763">
              <a:solidFill>
                <a:srgbClr val="000000"/>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390" name="Rectangle 389"/>
            <p:cNvSpPr>
              <a:spLocks noChangeArrowheads="1"/>
            </p:cNvSpPr>
            <p:nvPr/>
          </p:nvSpPr>
          <p:spPr bwMode="auto">
            <a:xfrm>
              <a:off x="3224213" y="5300664"/>
              <a:ext cx="767305" cy="1616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88" dirty="0">
                  <a:solidFill>
                    <a:srgbClr val="000000"/>
                  </a:solidFill>
                  <a:latin typeface="Verdana" panose="020B0604030504040204" pitchFamily="34" charset="0"/>
                  <a:ea typeface="Verdana" panose="020B0604030504040204" pitchFamily="34" charset="0"/>
                  <a:cs typeface="Verdana" panose="020B0604030504040204" pitchFamily="34" charset="0"/>
                </a:rPr>
                <a:t>25.6 - 28.0</a:t>
              </a:r>
              <a:endParaRPr lang="en-US" altLang="en-US" sz="1500" dirty="0">
                <a:latin typeface="Verdana" panose="020B0604030504040204" pitchFamily="34" charset="0"/>
                <a:ea typeface="Verdana" panose="020B0604030504040204" pitchFamily="34" charset="0"/>
                <a:cs typeface="Verdana" panose="020B0604030504040204" pitchFamily="34" charset="0"/>
              </a:endParaRPr>
            </a:p>
          </p:txBody>
        </p:sp>
        <p:sp>
          <p:nvSpPr>
            <p:cNvPr id="391" name="Rectangle 390"/>
            <p:cNvSpPr>
              <a:spLocks noChangeArrowheads="1"/>
            </p:cNvSpPr>
            <p:nvPr/>
          </p:nvSpPr>
          <p:spPr bwMode="auto">
            <a:xfrm>
              <a:off x="2828926" y="5508625"/>
              <a:ext cx="336550" cy="166688"/>
            </a:xfrm>
            <a:prstGeom prst="rect">
              <a:avLst/>
            </a:prstGeom>
            <a:solidFill>
              <a:srgbClr val="4F7DE8"/>
            </a:solidFill>
            <a:ln w="4763">
              <a:solidFill>
                <a:srgbClr val="000000"/>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392" name="Rectangle 391"/>
            <p:cNvSpPr>
              <a:spLocks noChangeArrowheads="1"/>
            </p:cNvSpPr>
            <p:nvPr/>
          </p:nvSpPr>
          <p:spPr bwMode="auto">
            <a:xfrm>
              <a:off x="3224213" y="5529262"/>
              <a:ext cx="767305" cy="1616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88" dirty="0">
                  <a:solidFill>
                    <a:srgbClr val="000000"/>
                  </a:solidFill>
                  <a:latin typeface="Verdana" panose="020B0604030504040204" pitchFamily="34" charset="0"/>
                  <a:ea typeface="Verdana" panose="020B0604030504040204" pitchFamily="34" charset="0"/>
                  <a:cs typeface="Verdana" panose="020B0604030504040204" pitchFamily="34" charset="0"/>
                </a:rPr>
                <a:t>28.1 - 30.2</a:t>
              </a:r>
              <a:endParaRPr lang="en-US" altLang="en-US" sz="1500" dirty="0">
                <a:latin typeface="Verdana" panose="020B0604030504040204" pitchFamily="34" charset="0"/>
                <a:ea typeface="Verdana" panose="020B0604030504040204" pitchFamily="34" charset="0"/>
                <a:cs typeface="Verdana" panose="020B0604030504040204" pitchFamily="34" charset="0"/>
              </a:endParaRPr>
            </a:p>
          </p:txBody>
        </p:sp>
        <p:sp>
          <p:nvSpPr>
            <p:cNvPr id="393" name="Rectangle 392"/>
            <p:cNvSpPr>
              <a:spLocks noChangeArrowheads="1"/>
            </p:cNvSpPr>
            <p:nvPr/>
          </p:nvSpPr>
          <p:spPr bwMode="auto">
            <a:xfrm>
              <a:off x="2828926" y="5734050"/>
              <a:ext cx="336550" cy="169863"/>
            </a:xfrm>
            <a:prstGeom prst="rect">
              <a:avLst/>
            </a:prstGeom>
            <a:solidFill>
              <a:srgbClr val="1730E8"/>
            </a:solidFill>
            <a:ln w="4763">
              <a:solidFill>
                <a:srgbClr val="000000"/>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394" name="Rectangle 393"/>
            <p:cNvSpPr>
              <a:spLocks noChangeArrowheads="1"/>
            </p:cNvSpPr>
            <p:nvPr/>
          </p:nvSpPr>
          <p:spPr bwMode="auto">
            <a:xfrm>
              <a:off x="3224213" y="5757862"/>
              <a:ext cx="767305" cy="1616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88" dirty="0">
                  <a:solidFill>
                    <a:srgbClr val="000000"/>
                  </a:solidFill>
                  <a:latin typeface="Verdana" panose="020B0604030504040204" pitchFamily="34" charset="0"/>
                  <a:ea typeface="Verdana" panose="020B0604030504040204" pitchFamily="34" charset="0"/>
                  <a:cs typeface="Verdana" panose="020B0604030504040204" pitchFamily="34" charset="0"/>
                </a:rPr>
                <a:t>30.3 - 33.6</a:t>
              </a:r>
              <a:endParaRPr lang="en-US" altLang="en-US" sz="1500" dirty="0">
                <a:latin typeface="Verdana" panose="020B0604030504040204" pitchFamily="34" charset="0"/>
                <a:ea typeface="Verdana" panose="020B0604030504040204" pitchFamily="34" charset="0"/>
                <a:cs typeface="Verdana" panose="020B0604030504040204" pitchFamily="34" charset="0"/>
              </a:endParaRPr>
            </a:p>
          </p:txBody>
        </p:sp>
        <p:sp>
          <p:nvSpPr>
            <p:cNvPr id="395" name="Rectangle 394"/>
            <p:cNvSpPr>
              <a:spLocks noChangeArrowheads="1"/>
            </p:cNvSpPr>
            <p:nvPr/>
          </p:nvSpPr>
          <p:spPr bwMode="auto">
            <a:xfrm>
              <a:off x="2828926" y="5962650"/>
              <a:ext cx="336550" cy="169863"/>
            </a:xfrm>
            <a:prstGeom prst="rect">
              <a:avLst/>
            </a:prstGeom>
            <a:solidFill>
              <a:srgbClr val="0000AD"/>
            </a:solidFill>
            <a:ln w="4763">
              <a:solidFill>
                <a:srgbClr val="000000"/>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396" name="Rectangle 395"/>
            <p:cNvSpPr>
              <a:spLocks noChangeArrowheads="1"/>
            </p:cNvSpPr>
            <p:nvPr/>
          </p:nvSpPr>
          <p:spPr bwMode="auto">
            <a:xfrm>
              <a:off x="3224213" y="5986462"/>
              <a:ext cx="767305" cy="1616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88" dirty="0">
                  <a:solidFill>
                    <a:srgbClr val="000000"/>
                  </a:solidFill>
                  <a:latin typeface="Verdana" panose="020B0604030504040204" pitchFamily="34" charset="0"/>
                  <a:ea typeface="Verdana" panose="020B0604030504040204" pitchFamily="34" charset="0"/>
                  <a:cs typeface="Verdana" panose="020B0604030504040204" pitchFamily="34" charset="0"/>
                </a:rPr>
                <a:t>33.7 - 40.1</a:t>
              </a:r>
              <a:endParaRPr lang="en-US" altLang="en-US" sz="1500" dirty="0">
                <a:latin typeface="Verdana" panose="020B0604030504040204" pitchFamily="34" charset="0"/>
                <a:ea typeface="Verdana" panose="020B0604030504040204" pitchFamily="34" charset="0"/>
                <a:cs typeface="Verdana" panose="020B0604030504040204" pitchFamily="34" charset="0"/>
              </a:endParaRPr>
            </a:p>
          </p:txBody>
        </p:sp>
      </p:grpSp>
      <p:sp>
        <p:nvSpPr>
          <p:cNvPr id="399" name="TextBox 398"/>
          <p:cNvSpPr txBox="1"/>
          <p:nvPr/>
        </p:nvSpPr>
        <p:spPr>
          <a:xfrm>
            <a:off x="22242" y="5396040"/>
            <a:ext cx="9144000" cy="1338828"/>
          </a:xfrm>
          <a:prstGeom prst="rect">
            <a:avLst/>
          </a:prstGeom>
          <a:noFill/>
        </p:spPr>
        <p:txBody>
          <a:bodyPr wrap="square" rtlCol="0" anchor="ctr">
            <a:spAutoFit/>
          </a:bodyPr>
          <a:lstStyle/>
          <a:p>
            <a:r>
              <a:rPr lang="en-US" sz="900" dirty="0" smtClean="0">
                <a:latin typeface="Verdana" panose="020B0604030504040204" pitchFamily="34" charset="0"/>
                <a:ea typeface="Verdana" panose="020B0604030504040204" pitchFamily="34" charset="0"/>
                <a:cs typeface="Verdana" panose="020B0604030504040204" pitchFamily="34" charset="0"/>
              </a:rPr>
              <a:t>NOTES: </a:t>
            </a:r>
            <a:r>
              <a:rPr lang="en-US" sz="900" dirty="0">
                <a:latin typeface="Verdana" panose="020B0604030504040204" pitchFamily="34" charset="0"/>
                <a:ea typeface="Verdana" panose="020B0604030504040204" pitchFamily="34" charset="0"/>
                <a:cs typeface="Verdana" panose="020B0604030504040204" pitchFamily="34" charset="0"/>
              </a:rPr>
              <a:t>Data are for adults aged 18 years and over with hypertension and are age-adjusted to the 2000 standard population. National data </a:t>
            </a:r>
            <a:r>
              <a:rPr lang="en-US" sz="900" dirty="0" smtClean="0">
                <a:latin typeface="Verdana" panose="020B0604030504040204" pitchFamily="34" charset="0"/>
                <a:ea typeface="Verdana" panose="020B0604030504040204" pitchFamily="34" charset="0"/>
                <a:cs typeface="Verdana" panose="020B0604030504040204" pitchFamily="34" charset="0"/>
              </a:rPr>
              <a:t>for objective HDS-5.1 </a:t>
            </a:r>
            <a:r>
              <a:rPr lang="en-US" sz="900" dirty="0">
                <a:latin typeface="Verdana" panose="020B0604030504040204" pitchFamily="34" charset="0"/>
                <a:ea typeface="Verdana" panose="020B0604030504040204" pitchFamily="34" charset="0"/>
                <a:cs typeface="Verdana" panose="020B0604030504040204" pitchFamily="34" charset="0"/>
              </a:rPr>
              <a:t>are based on measured systolic and diastolic blood pressure and self-reported blood pressure medication use from the National Health and Nutrition Examination Survey (NHANES) and are the basis for setting the national target of 26.9%. State data from the Behavioral Risk Factor Surveillance System (BRFSS) are based on persons who have ever been told by a doctor, nurse, or other health professional that they have high blood pressure. Data from NHANES (29.5 in 2011-2014) may not be directly comparable to the all-states combined data from the BRFSS (29.6% in 2015), and therefore the national target may not be applicable to individual states. Rates are displayed by a Jenks classification for U.S. states which creates categories that minimize within-group variation and maximize between-group variation. </a:t>
            </a:r>
          </a:p>
          <a:p>
            <a:r>
              <a:rPr lang="en-US" sz="900" dirty="0">
                <a:latin typeface="Verdana" panose="020B0604030504040204" pitchFamily="34" charset="0"/>
                <a:ea typeface="Verdana" panose="020B0604030504040204" pitchFamily="34" charset="0"/>
                <a:cs typeface="Verdana" panose="020B0604030504040204" pitchFamily="34" charset="0"/>
              </a:rPr>
              <a:t>DATA SOURCE: State - Behavioral Risk Factor Surveillance System (BRFSS), </a:t>
            </a:r>
            <a:r>
              <a:rPr lang="en-US" sz="900" dirty="0" smtClean="0">
                <a:latin typeface="Verdana" panose="020B0604030504040204" pitchFamily="34" charset="0"/>
                <a:ea typeface="Verdana" panose="020B0604030504040204" pitchFamily="34" charset="0"/>
                <a:cs typeface="Verdana" panose="020B0604030504040204" pitchFamily="34" charset="0"/>
              </a:rPr>
              <a:t>CDC/NCCDPHP; </a:t>
            </a:r>
            <a:r>
              <a:rPr lang="en-US" sz="900" dirty="0">
                <a:latin typeface="Verdana" panose="020B0604030504040204" pitchFamily="34" charset="0"/>
                <a:ea typeface="Verdana" panose="020B0604030504040204" pitchFamily="34" charset="0"/>
                <a:cs typeface="Verdana" panose="020B0604030504040204" pitchFamily="34" charset="0"/>
              </a:rPr>
              <a:t>National -  National Health and Nutrition Examination Survey </a:t>
            </a:r>
            <a:r>
              <a:rPr lang="en-US" sz="900" dirty="0" smtClean="0">
                <a:latin typeface="Verdana" panose="020B0604030504040204" pitchFamily="34" charset="0"/>
                <a:ea typeface="Verdana" panose="020B0604030504040204" pitchFamily="34" charset="0"/>
                <a:cs typeface="Verdana" panose="020B0604030504040204" pitchFamily="34" charset="0"/>
              </a:rPr>
              <a:t>(NHANES</a:t>
            </a:r>
            <a:r>
              <a:rPr lang="en-US" sz="900" dirty="0">
                <a:latin typeface="Verdana" panose="020B0604030504040204" pitchFamily="34" charset="0"/>
                <a:ea typeface="Verdana" panose="020B0604030504040204" pitchFamily="34" charset="0"/>
                <a:cs typeface="Verdana" panose="020B0604030504040204" pitchFamily="34" charset="0"/>
              </a:rPr>
              <a:t>), CDC/NCHS				</a:t>
            </a:r>
          </a:p>
        </p:txBody>
      </p:sp>
      <p:sp>
        <p:nvSpPr>
          <p:cNvPr id="9" name="Title 8"/>
          <p:cNvSpPr>
            <a:spLocks noGrp="1"/>
          </p:cNvSpPr>
          <p:nvPr>
            <p:ph type="title"/>
          </p:nvPr>
        </p:nvSpPr>
        <p:spPr>
          <a:xfrm>
            <a:off x="424233" y="6661"/>
            <a:ext cx="8229600" cy="1143000"/>
          </a:xfrm>
        </p:spPr>
        <p:txBody>
          <a:bodyPr/>
          <a:lstStyle/>
          <a:p>
            <a:pPr lvl="0">
              <a:spcBef>
                <a:spcPts val="0"/>
              </a:spcBef>
            </a:pPr>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Self-Reported Hypertension by State, </a:t>
            </a:r>
            <a:b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br>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Adults 18+ Years, 2015</a:t>
            </a:r>
            <a:endParaRPr lang="en-US" dirty="0"/>
          </a:p>
        </p:txBody>
      </p:sp>
      <p:sp>
        <p:nvSpPr>
          <p:cNvPr id="398" name="Slide Number Placeholder 2"/>
          <p:cNvSpPr>
            <a:spLocks noGrp="1"/>
          </p:cNvSpPr>
          <p:nvPr>
            <p:ph type="sldNum" sz="quarter" idx="12"/>
          </p:nvPr>
        </p:nvSpPr>
        <p:spPr>
          <a:xfrm flipH="1">
            <a:off x="8686800" y="6597232"/>
            <a:ext cx="479442" cy="248486"/>
          </a:xfrm>
          <a:prstGeom prst="rect">
            <a:avLst/>
          </a:prstGeom>
        </p:spPr>
        <p:txBody>
          <a:bodyPr/>
          <a:lstStyle/>
          <a:p>
            <a:r>
              <a:rPr lang="en-US" sz="1200" dirty="0" smtClean="0">
                <a:solidFill>
                  <a:srgbClr val="898989"/>
                </a:solidFill>
                <a:latin typeface="Verdana" panose="020B0604030504040204" pitchFamily="34" charset="0"/>
                <a:ea typeface="Verdana" panose="020B0604030504040204" pitchFamily="34" charset="0"/>
                <a:cs typeface="Verdana" panose="020B0604030504040204" pitchFamily="34" charset="0"/>
              </a:rPr>
              <a:t>15</a:t>
            </a:r>
            <a:endPar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082455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97524"/>
            <a:ext cx="8229600" cy="1143000"/>
          </a:xfrm>
        </p:spPr>
        <p:txBody>
          <a:bodyPr/>
          <a:lstStyle/>
          <a:p>
            <a:pPr fontAlgn="auto">
              <a:spcAft>
                <a:spcPts val="0"/>
              </a:spcAft>
            </a:pPr>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Behaviors to Reduce Blood Pressure, </a:t>
            </a:r>
            <a:b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br>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Adults 18+ Years with Hypertension</a:t>
            </a:r>
            <a:r>
              <a:rPr lang="en-US" b="1" dirty="0">
                <a:solidFill>
                  <a:srgbClr val="003F72"/>
                </a:solidFill>
                <a:latin typeface="Verdana" panose="020B0604030504040204" pitchFamily="34" charset="0"/>
                <a:ea typeface="Verdana" panose="020B0604030504040204" pitchFamily="34" charset="0"/>
                <a:cs typeface="Verdana" panose="020B0604030504040204" pitchFamily="34" charset="0"/>
              </a:rPr>
              <a:t/>
            </a:r>
            <a:br>
              <a:rPr lang="en-US" b="1" dirty="0">
                <a:solidFill>
                  <a:srgbClr val="003F72"/>
                </a:solidFill>
                <a:latin typeface="Verdana" panose="020B0604030504040204" pitchFamily="34" charset="0"/>
                <a:ea typeface="Verdana" panose="020B0604030504040204" pitchFamily="34" charset="0"/>
                <a:cs typeface="Verdana" panose="020B0604030504040204" pitchFamily="34" charset="0"/>
              </a:rPr>
            </a:br>
            <a:endParaRPr lang="en-US" dirty="0"/>
          </a:p>
        </p:txBody>
      </p:sp>
      <p:graphicFrame>
        <p:nvGraphicFramePr>
          <p:cNvPr id="4" name="Content Placeholder 3" descr="This figure is a line chart showing trends in overall cancer mortality between 1999 and 2007 for the total population, as well as by five population subgroups (American Indian or Alaska Native, Asian or Pacific Islander, Hispanic, non-Hispanic black, and non-Hispanic white). &#10;&#10;The overall cancer death rate (tracked with Healthy People 2010 objective 3-1) declined 11.2% between 1999 and 2007, from 200.8 to 178.4 per 100,000 population (age adjusted), moving closer to the 2010 target of 158.6 per 100,000. This decline is reflected among all population subgroups. However, disparities persisted. In 2007, the Asian or Pacific Islander population remained with the lowest rate of overall cancer mortality, 106.7 per 100,000 (age adjusted), whereas the non-Hispanic black population remained with the highest rate, 221.7 per 100,000 (age adjusted), over twice the rate for the Asian or Pacific Islander population.&#10;" title="Trends in overall cancer mortality between 1999 and 2007"/>
          <p:cNvGraphicFramePr>
            <a:graphicFrameLocks noGrp="1"/>
          </p:cNvGraphicFramePr>
          <p:nvPr>
            <p:ph type="chart" sz="quarter" idx="4294967295"/>
            <p:extLst>
              <p:ext uri="{D42A27DB-BD31-4B8C-83A1-F6EECF244321}">
                <p14:modId xmlns:p14="http://schemas.microsoft.com/office/powerpoint/2010/main" val="1198408721"/>
              </p:ext>
            </p:extLst>
          </p:nvPr>
        </p:nvGraphicFramePr>
        <p:xfrm>
          <a:off x="0" y="1314450"/>
          <a:ext cx="8534400" cy="4586288"/>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3"/>
          <p:cNvSpPr txBox="1"/>
          <p:nvPr/>
        </p:nvSpPr>
        <p:spPr>
          <a:xfrm>
            <a:off x="533400" y="1156746"/>
            <a:ext cx="2743200" cy="338554"/>
          </a:xfrm>
          <a:prstGeom prst="rect">
            <a:avLst/>
          </a:prstGeom>
          <a:noFill/>
        </p:spPr>
        <p:txBody>
          <a:bodyPr vert="horz"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600" b="1" dirty="0" smtClean="0">
                <a:latin typeface="Verdana" panose="020B0604030504040204" pitchFamily="34" charset="0"/>
                <a:ea typeface="Verdana" panose="020B0604030504040204" pitchFamily="34" charset="0"/>
                <a:cs typeface="Verdana" panose="020B0604030504040204" pitchFamily="34" charset="0"/>
              </a:rPr>
              <a:t>Percent</a:t>
            </a:r>
            <a:endParaRPr lang="en-US" sz="1600" b="1" dirty="0">
              <a:latin typeface="Verdana" panose="020B0604030504040204" pitchFamily="34" charset="0"/>
              <a:ea typeface="Verdana" panose="020B0604030504040204" pitchFamily="34" charset="0"/>
              <a:cs typeface="Verdana" panose="020B0604030504040204" pitchFamily="34" charset="0"/>
            </a:endParaRPr>
          </a:p>
        </p:txBody>
      </p:sp>
      <p:sp>
        <p:nvSpPr>
          <p:cNvPr id="19" name="Slide Number Placeholder 4"/>
          <p:cNvSpPr txBox="1">
            <a:spLocks/>
          </p:cNvSpPr>
          <p:nvPr/>
        </p:nvSpPr>
        <p:spPr>
          <a:xfrm>
            <a:off x="8853432" y="6477000"/>
            <a:ext cx="381000" cy="457200"/>
          </a:xfrm>
          <a:prstGeom prst="rect">
            <a:avLst/>
          </a:prstGeom>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fontAlgn="auto">
              <a:spcBef>
                <a:spcPts val="0"/>
              </a:spcBef>
              <a:spcAft>
                <a:spcPts val="0"/>
              </a:spcAft>
              <a:defRPr/>
            </a:pPr>
            <a:fld id="{1A4EBD27-DC53-4898-B72E-5655E4B22A68}" type="slidenum">
              <a:rPr lang="en-US" sz="1200" smtClean="0">
                <a:solidFill>
                  <a:srgbClr val="898989"/>
                </a:solidFill>
                <a:latin typeface="Verdana" panose="020B0604030504040204" pitchFamily="34" charset="0"/>
                <a:ea typeface="Verdana" panose="020B0604030504040204" pitchFamily="34" charset="0"/>
                <a:cs typeface="Verdana" panose="020B0604030504040204" pitchFamily="34" charset="0"/>
              </a:rPr>
              <a:pPr algn="r" fontAlgn="auto">
                <a:spcBef>
                  <a:spcPts val="0"/>
                </a:spcBef>
                <a:spcAft>
                  <a:spcPts val="0"/>
                </a:spcAft>
                <a:defRPr/>
              </a:pPr>
              <a:t>16</a:t>
            </a:fld>
            <a:endPar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endParaRPr>
          </a:p>
        </p:txBody>
      </p:sp>
      <p:sp>
        <p:nvSpPr>
          <p:cNvPr id="9" name="Text Placeholder 4"/>
          <p:cNvSpPr txBox="1">
            <a:spLocks/>
          </p:cNvSpPr>
          <p:nvPr/>
        </p:nvSpPr>
        <p:spPr>
          <a:xfrm>
            <a:off x="0" y="6553200"/>
            <a:ext cx="7113588" cy="2555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fontAlgn="auto">
              <a:spcAft>
                <a:spcPts val="0"/>
              </a:spcAft>
              <a:buNone/>
            </a:pPr>
            <a:r>
              <a:rPr lang="en-US" sz="900" dirty="0" smtClean="0">
                <a:latin typeface="Verdana" panose="020B0604030504040204" pitchFamily="34" charset="0"/>
                <a:ea typeface="Verdana" panose="020B0604030504040204" pitchFamily="34" charset="0"/>
                <a:cs typeface="Verdana" panose="020B0604030504040204" pitchFamily="34" charset="0"/>
              </a:rPr>
              <a:t>SOURCE: </a:t>
            </a:r>
            <a:r>
              <a:rPr lang="en-US" sz="900" dirty="0">
                <a:latin typeface="Verdana" panose="020B0604030504040204" pitchFamily="34" charset="0"/>
                <a:ea typeface="Verdana" panose="020B0604030504040204" pitchFamily="34" charset="0"/>
                <a:cs typeface="Verdana" panose="020B0604030504040204" pitchFamily="34" charset="0"/>
              </a:rPr>
              <a:t>National Health and Nutrition Examination Surveys (NHANES), CDC, NCHS</a:t>
            </a:r>
            <a:r>
              <a:rPr lang="en-US" sz="900" dirty="0" smtClean="0">
                <a:latin typeface="Verdana" panose="020B0604030504040204" pitchFamily="34" charset="0"/>
                <a:ea typeface="Verdana" panose="020B0604030504040204" pitchFamily="34" charset="0"/>
                <a:cs typeface="Verdana" panose="020B0604030504040204" pitchFamily="34" charset="0"/>
              </a:rPr>
              <a:t>.</a:t>
            </a:r>
            <a:endParaRPr lang="en-US" sz="900" dirty="0">
              <a:latin typeface="Verdana" panose="020B0604030504040204" pitchFamily="34" charset="0"/>
              <a:ea typeface="Verdana" panose="020B0604030504040204" pitchFamily="34" charset="0"/>
              <a:cs typeface="Verdana" panose="020B0604030504040204" pitchFamily="34" charset="0"/>
            </a:endParaRPr>
          </a:p>
        </p:txBody>
      </p:sp>
      <p:sp>
        <p:nvSpPr>
          <p:cNvPr id="10" name="Text Placeholder 16"/>
          <p:cNvSpPr txBox="1">
            <a:spLocks/>
          </p:cNvSpPr>
          <p:nvPr/>
        </p:nvSpPr>
        <p:spPr>
          <a:xfrm>
            <a:off x="0" y="5726718"/>
            <a:ext cx="7465925" cy="60267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eaLnBrk="0" hangingPunct="0">
              <a:spcBef>
                <a:spcPct val="10000"/>
              </a:spcBef>
              <a:buNone/>
            </a:pPr>
            <a:r>
              <a:rPr lang="en-US" sz="900" dirty="0" smtClean="0">
                <a:latin typeface="Verdana" panose="020B0604030504040204" pitchFamily="34" charset="0"/>
                <a:ea typeface="Verdana" panose="020B0604030504040204" pitchFamily="34" charset="0"/>
                <a:cs typeface="Verdana" panose="020B0604030504040204" pitchFamily="34" charset="0"/>
              </a:rPr>
              <a:t>NOTES:  </a:t>
            </a:r>
            <a:r>
              <a:rPr lang="en-US" sz="900" dirty="0">
                <a:latin typeface="Verdana" panose="020B0604030504040204" pitchFamily="34" charset="0"/>
                <a:ea typeface="Verdana" panose="020B0604030504040204" pitchFamily="34" charset="0"/>
                <a:cs typeface="Verdana" panose="020B0604030504040204" pitchFamily="34" charset="0"/>
              </a:rPr>
              <a:t>I = 95% confidence interval. Data are for adults aged 18 years and </a:t>
            </a:r>
            <a:r>
              <a:rPr lang="en-US" sz="900" dirty="0" smtClean="0">
                <a:latin typeface="Verdana" panose="020B0604030504040204" pitchFamily="34" charset="0"/>
                <a:ea typeface="Verdana" panose="020B0604030504040204" pitchFamily="34" charset="0"/>
                <a:cs typeface="Verdana" panose="020B0604030504040204" pitchFamily="34" charset="0"/>
              </a:rPr>
              <a:t>over with hypertension and </a:t>
            </a:r>
            <a:r>
              <a:rPr lang="en-US" sz="900" dirty="0">
                <a:latin typeface="Verdana" panose="020B0604030504040204" pitchFamily="34" charset="0"/>
                <a:ea typeface="Verdana" panose="020B0604030504040204" pitchFamily="34" charset="0"/>
                <a:cs typeface="Verdana" panose="020B0604030504040204" pitchFamily="34" charset="0"/>
              </a:rPr>
              <a:t>are </a:t>
            </a:r>
            <a:r>
              <a:rPr lang="en-US" sz="900" dirty="0" smtClean="0">
                <a:latin typeface="Verdana" panose="020B0604030504040204" pitchFamily="34" charset="0"/>
                <a:ea typeface="Verdana" panose="020B0604030504040204" pitchFamily="34" charset="0"/>
                <a:cs typeface="Verdana" panose="020B0604030504040204" pitchFamily="34" charset="0"/>
              </a:rPr>
              <a:t>age-adjusted </a:t>
            </a:r>
            <a:r>
              <a:rPr lang="en-US" sz="900" dirty="0">
                <a:latin typeface="Verdana" panose="020B0604030504040204" pitchFamily="34" charset="0"/>
                <a:ea typeface="Verdana" panose="020B0604030504040204" pitchFamily="34" charset="0"/>
                <a:cs typeface="Verdana" panose="020B0604030504040204" pitchFamily="34" charset="0"/>
              </a:rPr>
              <a:t>to the 2000 standard </a:t>
            </a:r>
            <a:r>
              <a:rPr lang="en-US" sz="900" dirty="0" smtClean="0">
                <a:latin typeface="Verdana" panose="020B0604030504040204" pitchFamily="34" charset="0"/>
                <a:ea typeface="Verdana" panose="020B0604030504040204" pitchFamily="34" charset="0"/>
                <a:cs typeface="Verdana" panose="020B0604030504040204" pitchFamily="34" charset="0"/>
              </a:rPr>
              <a:t>population. </a:t>
            </a:r>
            <a:r>
              <a:rPr lang="en-US" sz="9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Hypertension </a:t>
            </a:r>
            <a:r>
              <a:rPr lang="en-US" sz="900" dirty="0">
                <a:solidFill>
                  <a:prstClr val="black"/>
                </a:solidFill>
                <a:latin typeface="Verdana" panose="020B0604030504040204" pitchFamily="34" charset="0"/>
                <a:ea typeface="Verdana" panose="020B0604030504040204" pitchFamily="34" charset="0"/>
                <a:cs typeface="Verdana" panose="020B0604030504040204" pitchFamily="34" charset="0"/>
              </a:rPr>
              <a:t>is defined among adults, excluding </a:t>
            </a:r>
            <a:r>
              <a:rPr lang="en-US" sz="9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pregnant </a:t>
            </a:r>
            <a:r>
              <a:rPr lang="en-US" sz="900" dirty="0">
                <a:solidFill>
                  <a:prstClr val="black"/>
                </a:solidFill>
                <a:latin typeface="Verdana" panose="020B0604030504040204" pitchFamily="34" charset="0"/>
                <a:ea typeface="Verdana" panose="020B0604030504040204" pitchFamily="34" charset="0"/>
                <a:cs typeface="Verdana" panose="020B0604030504040204" pitchFamily="34" charset="0"/>
              </a:rPr>
              <a:t>women, as systolic blood pressure ≥140 mmHg or diastolic blood </a:t>
            </a:r>
            <a:r>
              <a:rPr lang="en-US" sz="9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pressure </a:t>
            </a:r>
            <a:r>
              <a:rPr lang="en-US" sz="900" dirty="0">
                <a:solidFill>
                  <a:prstClr val="black"/>
                </a:solidFill>
                <a:latin typeface="Verdana" panose="020B0604030504040204" pitchFamily="34" charset="0"/>
                <a:ea typeface="Verdana" panose="020B0604030504040204" pitchFamily="34" charset="0"/>
                <a:cs typeface="Verdana" panose="020B0604030504040204" pitchFamily="34" charset="0"/>
              </a:rPr>
              <a:t>≥90 mmHg or taking blood pressure lowering medication. Data are for adults </a:t>
            </a:r>
            <a:r>
              <a:rPr lang="en-US" sz="9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who meet guidelines for recommended BMI (</a:t>
            </a:r>
            <a:r>
              <a:rPr lang="en-US" sz="900" dirty="0" smtClean="0">
                <a:latin typeface="Verdana" panose="020B0604030504040204" pitchFamily="34" charset="0"/>
                <a:ea typeface="Verdana" panose="020B0604030504040204" pitchFamily="34" charset="0"/>
                <a:cs typeface="Verdana" panose="020B0604030504040204" pitchFamily="34" charset="0"/>
              </a:rPr>
              <a:t>18.5-24.9 </a:t>
            </a:r>
            <a:r>
              <a:rPr lang="en-US" sz="900" dirty="0">
                <a:latin typeface="Verdana" panose="020B0604030504040204" pitchFamily="34" charset="0"/>
                <a:ea typeface="Verdana" panose="020B0604030504040204" pitchFamily="34" charset="0"/>
                <a:cs typeface="Verdana" panose="020B0604030504040204" pitchFamily="34" charset="0"/>
              </a:rPr>
              <a:t>kg/m</a:t>
            </a:r>
            <a:r>
              <a:rPr lang="en-US" sz="900" baseline="30000" dirty="0">
                <a:latin typeface="Verdana" panose="020B0604030504040204" pitchFamily="34" charset="0"/>
                <a:ea typeface="Verdana" panose="020B0604030504040204" pitchFamily="34" charset="0"/>
                <a:cs typeface="Verdana" panose="020B0604030504040204" pitchFamily="34" charset="0"/>
              </a:rPr>
              <a:t>2</a:t>
            </a:r>
            <a:r>
              <a:rPr lang="en-US" sz="9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 saturated fat consumption (&lt;</a:t>
            </a:r>
            <a:r>
              <a:rPr lang="en-US" sz="900" dirty="0" smtClean="0">
                <a:latin typeface="Verdana" panose="020B0604030504040204" pitchFamily="34" charset="0"/>
                <a:ea typeface="Verdana" panose="020B0604030504040204" pitchFamily="34" charset="0"/>
                <a:cs typeface="Verdana" panose="020B0604030504040204" pitchFamily="34" charset="0"/>
              </a:rPr>
              <a:t>10.0% of calories</a:t>
            </a:r>
            <a:r>
              <a:rPr lang="en-US" sz="9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 physical activity (</a:t>
            </a:r>
            <a:r>
              <a:rPr lang="en-US" sz="900" dirty="0" smtClean="0">
                <a:latin typeface="Verdana" panose="020B0604030504040204" pitchFamily="34" charset="0"/>
                <a:ea typeface="Verdana" panose="020B0604030504040204" pitchFamily="34" charset="0"/>
                <a:cs typeface="Verdana" panose="020B0604030504040204" pitchFamily="34" charset="0"/>
              </a:rPr>
              <a:t>moderate </a:t>
            </a:r>
            <a:r>
              <a:rPr lang="en-US" sz="900" dirty="0">
                <a:latin typeface="Verdana" panose="020B0604030504040204" pitchFamily="34" charset="0"/>
                <a:ea typeface="Verdana" panose="020B0604030504040204" pitchFamily="34" charset="0"/>
                <a:cs typeface="Verdana" panose="020B0604030504040204" pitchFamily="34" charset="0"/>
              </a:rPr>
              <a:t>physical activity for at least 150 minutes per week or vigorous physical activity for at least 75 minutes per week or an equivalent </a:t>
            </a:r>
            <a:r>
              <a:rPr lang="en-US" sz="900" dirty="0" smtClean="0">
                <a:latin typeface="Verdana" panose="020B0604030504040204" pitchFamily="34" charset="0"/>
                <a:ea typeface="Verdana" panose="020B0604030504040204" pitchFamily="34" charset="0"/>
                <a:cs typeface="Verdana" panose="020B0604030504040204" pitchFamily="34" charset="0"/>
              </a:rPr>
              <a:t>combination)</a:t>
            </a:r>
            <a:r>
              <a:rPr lang="en-US" sz="9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 or take prescribed blood pressure lowering medication.  </a:t>
            </a:r>
          </a:p>
        </p:txBody>
      </p:sp>
      <p:sp>
        <p:nvSpPr>
          <p:cNvPr id="17" name="Text Box 13"/>
          <p:cNvSpPr txBox="1">
            <a:spLocks noChangeArrowheads="1"/>
          </p:cNvSpPr>
          <p:nvPr/>
        </p:nvSpPr>
        <p:spPr bwMode="auto">
          <a:xfrm>
            <a:off x="3124200" y="5288180"/>
            <a:ext cx="14478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r>
              <a:rPr lang="en-US" sz="1300" dirty="0" smtClean="0">
                <a:latin typeface="Verdana" panose="020B0604030504040204" pitchFamily="34" charset="0"/>
                <a:ea typeface="Verdana" panose="020B0604030504040204" pitchFamily="34" charset="0"/>
                <a:cs typeface="Verdana" panose="020B0604030504040204" pitchFamily="34" charset="0"/>
              </a:rPr>
              <a:t>Recommended Saturated Fat</a:t>
            </a:r>
            <a:endParaRPr lang="en-US" sz="1300" dirty="0">
              <a:latin typeface="Verdana" panose="020B0604030504040204" pitchFamily="34" charset="0"/>
              <a:ea typeface="Verdana" panose="020B0604030504040204" pitchFamily="34" charset="0"/>
              <a:cs typeface="Verdana" panose="020B0604030504040204" pitchFamily="34" charset="0"/>
            </a:endParaRPr>
          </a:p>
        </p:txBody>
      </p:sp>
      <p:sp>
        <p:nvSpPr>
          <p:cNvPr id="20" name="Title 2" descr="Behaviors to Reduce Blood Pressure, &#10;Adults 18+ Years with Hypertension&#10;" title="Behaviors to Reduce Blood Pressure"/>
          <p:cNvSpPr txBox="1">
            <a:spLocks/>
          </p:cNvSpPr>
          <p:nvPr/>
        </p:nvSpPr>
        <p:spPr>
          <a:xfrm>
            <a:off x="0" y="23037"/>
            <a:ext cx="9144000" cy="12192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endPar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endParaRPr>
          </a:p>
        </p:txBody>
      </p:sp>
      <p:sp>
        <p:nvSpPr>
          <p:cNvPr id="22" name="TextBox 21"/>
          <p:cNvSpPr txBox="1"/>
          <p:nvPr/>
        </p:nvSpPr>
        <p:spPr>
          <a:xfrm>
            <a:off x="7285056" y="6158577"/>
            <a:ext cx="1627834" cy="646331"/>
          </a:xfrm>
          <a:prstGeom prst="rect">
            <a:avLst/>
          </a:prstGeom>
          <a:noFill/>
          <a:ln w="19050">
            <a:solidFill>
              <a:srgbClr val="C00000"/>
            </a:solidFill>
          </a:ln>
        </p:spPr>
        <p:txBody>
          <a:bodyPr wrap="square" rtlCol="0">
            <a:spAutoFit/>
          </a:bodyPr>
          <a:lstStyle/>
          <a:p>
            <a:pPr algn="ctr" fontAlgn="base">
              <a:spcBef>
                <a:spcPct val="0"/>
              </a:spcBef>
              <a:spcAft>
                <a:spcPct val="0"/>
              </a:spcAft>
            </a:pPr>
            <a:r>
              <a:rPr lang="en-US" sz="1200" b="1" dirty="0" err="1">
                <a:solidFill>
                  <a:prstClr val="black"/>
                </a:solidFill>
                <a:latin typeface="Verdana" panose="020B0604030504040204" pitchFamily="34" charset="0"/>
                <a:ea typeface="Verdana" panose="020B0604030504040204" pitchFamily="34" charset="0"/>
                <a:cs typeface="Verdana" panose="020B0604030504040204" pitchFamily="34" charset="0"/>
              </a:rPr>
              <a:t>Objs</a:t>
            </a:r>
            <a:r>
              <a:rPr lang="en-US" sz="1200" b="1" dirty="0">
                <a:solidFill>
                  <a:prstClr val="black"/>
                </a:solidFill>
                <a:latin typeface="Verdana" panose="020B0604030504040204" pitchFamily="34" charset="0"/>
                <a:ea typeface="Verdana" panose="020B0604030504040204" pitchFamily="34" charset="0"/>
                <a:cs typeface="Verdana" panose="020B0604030504040204" pitchFamily="34" charset="0"/>
              </a:rPr>
              <a:t>. </a:t>
            </a:r>
            <a:r>
              <a:rPr lang="en-US" sz="1200" b="1" dirty="0" smtClean="0">
                <a:solidFill>
                  <a:prstClr val="black"/>
                </a:solidFill>
                <a:latin typeface="Verdana" panose="020B0604030504040204" pitchFamily="34" charset="0"/>
                <a:ea typeface="Verdana" panose="020B0604030504040204" pitchFamily="34" charset="0"/>
                <a:cs typeface="Verdana" panose="020B0604030504040204" pitchFamily="34" charset="0"/>
              </a:rPr>
              <a:t>HDS-10.1, 10.2, 10.4, 11</a:t>
            </a:r>
            <a:endParaRPr lang="en-US" sz="1200" b="1"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pPr algn="ctr" fontAlgn="base">
              <a:spcBef>
                <a:spcPct val="0"/>
              </a:spcBef>
              <a:spcAft>
                <a:spcPct val="0"/>
              </a:spcAft>
            </a:pPr>
            <a:r>
              <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rPr>
              <a:t>Increase desired</a:t>
            </a:r>
          </a:p>
        </p:txBody>
      </p:sp>
      <p:sp>
        <p:nvSpPr>
          <p:cNvPr id="11" name="Rectangle 10" descr="This purple box represents data displayed in the chart for behaviors to reduce blood pressure for adults 18+ years with hypertension." title="Legend symbol"/>
          <p:cNvSpPr>
            <a:spLocks noChangeArrowheads="1"/>
          </p:cNvSpPr>
          <p:nvPr/>
        </p:nvSpPr>
        <p:spPr bwMode="auto">
          <a:xfrm>
            <a:off x="2131164" y="1252703"/>
            <a:ext cx="195267" cy="185755"/>
          </a:xfrm>
          <a:prstGeom prst="rect">
            <a:avLst/>
          </a:prstGeom>
          <a:solidFill>
            <a:srgbClr val="8064A2"/>
          </a:solidFill>
          <a:ln w="9525">
            <a:solidFill>
              <a:schemeClr val="tx1"/>
            </a:solidFill>
            <a:miter lim="800000"/>
            <a:headEnd/>
            <a:tailEnd/>
          </a:ln>
        </p:spPr>
        <p:txBody>
          <a:bodyPr wrap="non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3" name="TextBox 12"/>
          <p:cNvSpPr txBox="1"/>
          <p:nvPr/>
        </p:nvSpPr>
        <p:spPr>
          <a:xfrm>
            <a:off x="2512164" y="1160915"/>
            <a:ext cx="1467450" cy="338554"/>
          </a:xfrm>
          <a:prstGeom prst="rect">
            <a:avLst/>
          </a:prstGeom>
          <a:noFill/>
        </p:spPr>
        <p:txBody>
          <a:bodyPr wrap="square" rtlCol="0">
            <a:spAutoFit/>
          </a:bodyPr>
          <a:lstStyle/>
          <a:p>
            <a:r>
              <a:rPr lang="en-US" sz="1600" dirty="0" smtClean="0">
                <a:latin typeface="Verdana" panose="020B0604030504040204" pitchFamily="34" charset="0"/>
                <a:ea typeface="Verdana" panose="020B0604030504040204" pitchFamily="34" charset="0"/>
                <a:cs typeface="Verdana" panose="020B0604030504040204" pitchFamily="34" charset="0"/>
              </a:rPr>
              <a:t>2005-2008</a:t>
            </a:r>
            <a:endParaRPr lang="en-US" sz="1600" dirty="0">
              <a:latin typeface="Verdana" panose="020B0604030504040204" pitchFamily="34" charset="0"/>
              <a:ea typeface="Verdana" panose="020B0604030504040204" pitchFamily="34" charset="0"/>
              <a:cs typeface="Verdana" panose="020B0604030504040204" pitchFamily="34" charset="0"/>
            </a:endParaRPr>
          </a:p>
        </p:txBody>
      </p:sp>
      <p:sp>
        <p:nvSpPr>
          <p:cNvPr id="16" name="Rectangle 15" descr="This blue box represents data displayed in the chart for behaviors to reduce blood pressure for adults 18+ years with hypertension." title="Legend symbol"/>
          <p:cNvSpPr>
            <a:spLocks noChangeArrowheads="1"/>
          </p:cNvSpPr>
          <p:nvPr/>
        </p:nvSpPr>
        <p:spPr bwMode="auto">
          <a:xfrm>
            <a:off x="4010203" y="1243751"/>
            <a:ext cx="195267" cy="185755"/>
          </a:xfrm>
          <a:prstGeom prst="rect">
            <a:avLst/>
          </a:prstGeom>
          <a:solidFill>
            <a:srgbClr val="4BACC6"/>
          </a:solidFill>
          <a:ln w="9525">
            <a:solidFill>
              <a:schemeClr val="tx1"/>
            </a:solidFill>
            <a:miter lim="800000"/>
            <a:headEnd/>
            <a:tailEnd/>
          </a:ln>
        </p:spPr>
        <p:txBody>
          <a:bodyPr wrap="non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 name="TextBox 20"/>
          <p:cNvSpPr txBox="1"/>
          <p:nvPr/>
        </p:nvSpPr>
        <p:spPr>
          <a:xfrm>
            <a:off x="4391204" y="1195069"/>
            <a:ext cx="1467450" cy="338554"/>
          </a:xfrm>
          <a:prstGeom prst="rect">
            <a:avLst/>
          </a:prstGeom>
          <a:noFill/>
        </p:spPr>
        <p:txBody>
          <a:bodyPr wrap="square" rtlCol="0">
            <a:spAutoFit/>
          </a:bodyPr>
          <a:lstStyle/>
          <a:p>
            <a:r>
              <a:rPr lang="en-US" sz="1600" dirty="0" smtClean="0">
                <a:latin typeface="Verdana" panose="020B0604030504040204" pitchFamily="34" charset="0"/>
                <a:ea typeface="Verdana" panose="020B0604030504040204" pitchFamily="34" charset="0"/>
                <a:cs typeface="Verdana" panose="020B0604030504040204" pitchFamily="34" charset="0"/>
              </a:rPr>
              <a:t>2007-2010</a:t>
            </a:r>
            <a:endParaRPr lang="en-US" sz="1600" dirty="0">
              <a:latin typeface="Verdana" panose="020B0604030504040204" pitchFamily="34" charset="0"/>
              <a:ea typeface="Verdana" panose="020B0604030504040204" pitchFamily="34" charset="0"/>
              <a:cs typeface="Verdana" panose="020B0604030504040204" pitchFamily="34" charset="0"/>
            </a:endParaRPr>
          </a:p>
        </p:txBody>
      </p:sp>
      <p:sp>
        <p:nvSpPr>
          <p:cNvPr id="23" name="Rectangle 22" descr="This green box represents data displayed in the chart for behaviors to reduce blood pressure for adults 18+ years with hypertension." title="Legend symbol"/>
          <p:cNvSpPr>
            <a:spLocks noChangeArrowheads="1"/>
          </p:cNvSpPr>
          <p:nvPr/>
        </p:nvSpPr>
        <p:spPr bwMode="auto">
          <a:xfrm>
            <a:off x="5954794" y="1272086"/>
            <a:ext cx="192024" cy="185755"/>
          </a:xfrm>
          <a:prstGeom prst="rect">
            <a:avLst/>
          </a:prstGeom>
          <a:solidFill>
            <a:srgbClr val="9DBB59"/>
          </a:solidFill>
          <a:ln w="9525">
            <a:solidFill>
              <a:schemeClr val="tx1"/>
            </a:solidFill>
            <a:miter lim="800000"/>
            <a:headEnd/>
            <a:tailEnd/>
          </a:ln>
        </p:spPr>
        <p:txBody>
          <a:bodyPr wrap="non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 name="TextBox 23"/>
          <p:cNvSpPr txBox="1"/>
          <p:nvPr/>
        </p:nvSpPr>
        <p:spPr>
          <a:xfrm>
            <a:off x="6293042" y="1195066"/>
            <a:ext cx="1378044" cy="338554"/>
          </a:xfrm>
          <a:prstGeom prst="rect">
            <a:avLst/>
          </a:prstGeom>
          <a:noFill/>
        </p:spPr>
        <p:txBody>
          <a:bodyPr wrap="square" rtlCol="0">
            <a:spAutoFit/>
          </a:bodyPr>
          <a:lstStyle/>
          <a:p>
            <a:r>
              <a:rPr lang="en-US" sz="1600" dirty="0" smtClean="0">
                <a:latin typeface="Verdana" panose="020B0604030504040204" pitchFamily="34" charset="0"/>
                <a:ea typeface="Verdana" panose="020B0604030504040204" pitchFamily="34" charset="0"/>
                <a:cs typeface="Verdana" panose="020B0604030504040204" pitchFamily="34" charset="0"/>
              </a:rPr>
              <a:t>2011-2014</a:t>
            </a:r>
            <a:endParaRPr lang="en-US" sz="1600" dirty="0">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74374960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aphicFrame>
        <p:nvGraphicFramePr>
          <p:cNvPr id="27" name="Chart Placeholder 15" descr="Bar chart displaying 2012-2013 data for physician office visits by women and men that include prescription of asprinfor primary CVD prevention" title="Physician Office Visits"/>
          <p:cNvGraphicFramePr>
            <a:graphicFrameLocks/>
          </p:cNvGraphicFramePr>
          <p:nvPr>
            <p:extLst>
              <p:ext uri="{D42A27DB-BD31-4B8C-83A1-F6EECF244321}">
                <p14:modId xmlns:p14="http://schemas.microsoft.com/office/powerpoint/2010/main" val="2157462809"/>
              </p:ext>
            </p:extLst>
          </p:nvPr>
        </p:nvGraphicFramePr>
        <p:xfrm>
          <a:off x="394159" y="1249459"/>
          <a:ext cx="9134475" cy="445469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Placeholder 15" descr="Bar chart displaying 2012-2013 data for  physician office visits by women and men that include prescription of asprin for primary CVD prevention." title="Physician Office Visits by Women and Men"/>
          <p:cNvGraphicFramePr>
            <a:graphicFrameLocks noGrp="1"/>
          </p:cNvGraphicFramePr>
          <p:nvPr>
            <p:ph type="chart" sz="quarter" idx="4294967295"/>
            <p:extLst>
              <p:ext uri="{D42A27DB-BD31-4B8C-83A1-F6EECF244321}">
                <p14:modId xmlns:p14="http://schemas.microsoft.com/office/powerpoint/2010/main" val="3838405222"/>
              </p:ext>
            </p:extLst>
          </p:nvPr>
        </p:nvGraphicFramePr>
        <p:xfrm>
          <a:off x="170694" y="814254"/>
          <a:ext cx="9134475" cy="4862950"/>
        </p:xfrm>
        <a:graphic>
          <a:graphicData uri="http://schemas.openxmlformats.org/drawingml/2006/chart">
            <c:chart xmlns:c="http://schemas.openxmlformats.org/drawingml/2006/chart" xmlns:r="http://schemas.openxmlformats.org/officeDocument/2006/relationships" r:id="rId4"/>
          </a:graphicData>
        </a:graphic>
      </p:graphicFrame>
      <p:sp>
        <p:nvSpPr>
          <p:cNvPr id="10" name="Title 1"/>
          <p:cNvSpPr>
            <a:spLocks noGrp="1"/>
          </p:cNvSpPr>
          <p:nvPr>
            <p:ph type="title" idx="4294967295"/>
          </p:nvPr>
        </p:nvSpPr>
        <p:spPr>
          <a:xfrm>
            <a:off x="0" y="76200"/>
            <a:ext cx="9144000" cy="539750"/>
          </a:xfrm>
          <a:prstGeom prst="rect">
            <a:avLst/>
          </a:prstGeom>
        </p:spPr>
        <p:txBody>
          <a:bodyPr>
            <a:noAutofit/>
          </a:bodyPr>
          <a:lstStyle/>
          <a:p>
            <a:r>
              <a:rPr lang="en-US" sz="1900" b="1" dirty="0">
                <a:solidFill>
                  <a:srgbClr val="003F72"/>
                </a:solidFill>
                <a:latin typeface="Verdana" panose="020B0604030504040204" pitchFamily="34" charset="0"/>
                <a:ea typeface="Verdana" panose="020B0604030504040204" pitchFamily="34" charset="0"/>
                <a:cs typeface="Verdana" panose="020B0604030504040204" pitchFamily="34" charset="0"/>
              </a:rPr>
              <a:t>Physician Office Visits by Women and Men that Include Prescription of Aspirin for Primary CVD Prevention, </a:t>
            </a:r>
            <a:r>
              <a:rPr lang="en-US" sz="19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2012–2013</a:t>
            </a:r>
            <a:endParaRPr lang="en-US" sz="1900" b="1" dirty="0">
              <a:solidFill>
                <a:srgbClr val="003F72"/>
              </a:solidFill>
              <a:latin typeface="Verdana" panose="020B0604030504040204" pitchFamily="34" charset="0"/>
              <a:ea typeface="Verdana" panose="020B0604030504040204" pitchFamily="34" charset="0"/>
              <a:cs typeface="Verdana" panose="020B0604030504040204" pitchFamily="34" charset="0"/>
            </a:endParaRPr>
          </a:p>
        </p:txBody>
      </p:sp>
      <p:sp>
        <p:nvSpPr>
          <p:cNvPr id="15" name="Text Placeholder 35"/>
          <p:cNvSpPr>
            <a:spLocks noGrp="1"/>
          </p:cNvSpPr>
          <p:nvPr>
            <p:ph type="body" sz="quarter" idx="4294967295"/>
          </p:nvPr>
        </p:nvSpPr>
        <p:spPr>
          <a:xfrm>
            <a:off x="2209800" y="1181901"/>
            <a:ext cx="2304667" cy="419100"/>
          </a:xfrm>
          <a:prstGeom prst="rect">
            <a:avLst/>
          </a:prstGeom>
        </p:spPr>
        <p:txBody>
          <a:bodyPr>
            <a:noAutofit/>
          </a:bodyPr>
          <a:lstStyle/>
          <a:p>
            <a:pPr marL="0" indent="0" algn="l">
              <a:buNone/>
            </a:pPr>
            <a:r>
              <a:rPr lang="en-US" sz="1400" b="1" dirty="0" smtClean="0">
                <a:latin typeface="Verdana" panose="020B0604030504040204" pitchFamily="34" charset="0"/>
                <a:ea typeface="Verdana" panose="020B0604030504040204" pitchFamily="34" charset="0"/>
                <a:cs typeface="Verdana" panose="020B0604030504040204" pitchFamily="34" charset="0"/>
              </a:rPr>
              <a:t>HP2020 Target: 24.8</a:t>
            </a:r>
            <a:endParaRPr lang="en-US" sz="1400" b="1" dirty="0">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8"/>
          <p:cNvSpPr txBox="1">
            <a:spLocks/>
          </p:cNvSpPr>
          <p:nvPr/>
        </p:nvSpPr>
        <p:spPr>
          <a:xfrm>
            <a:off x="6792688" y="6481447"/>
            <a:ext cx="1945853" cy="338328"/>
          </a:xfrm>
          <a:prstGeom prst="rect">
            <a:avLst/>
          </a:prstGeom>
          <a:ln w="15875">
            <a:solidFill>
              <a:srgbClr val="C00000"/>
            </a:solidFill>
          </a:ln>
          <a:effectLst/>
        </p:spPr>
        <p:txBody>
          <a:bodyPr vert="horz" lIns="91440" tIns="45720" rIns="91440" bIns="45720" rtlCol="0" anchor="t">
            <a:noAutofit/>
          </a:bodyPr>
          <a:lstStyle>
            <a:lvl1pPr marL="0" indent="-342900" algn="r" defTabSz="914400" rtl="0" eaLnBrk="1" latinLnBrk="0" hangingPunct="1">
              <a:spcBef>
                <a:spcPct val="20000"/>
              </a:spcBef>
              <a:buFont typeface="Arial" pitchFamily="34" charset="0"/>
              <a:buNone/>
              <a:defRPr sz="1600" b="1" kern="1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None/>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ts val="0"/>
              </a:spcBef>
            </a:pPr>
            <a:r>
              <a:rPr lang="en-US" sz="12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Obj. HDS-15.1, 15.2</a:t>
            </a:r>
          </a:p>
          <a:p>
            <a:pPr algn="l">
              <a:spcBef>
                <a:spcPts val="0"/>
              </a:spcBef>
            </a:pPr>
            <a:endParaRPr lang="en-US" sz="1200" dirty="0" smtClean="0">
              <a:solidFill>
                <a:prstClr val="black"/>
              </a:solidFill>
              <a:latin typeface="Verdana" panose="020B0604030504040204" pitchFamily="34" charset="0"/>
              <a:ea typeface="Verdana" panose="020B0604030504040204" pitchFamily="34" charset="0"/>
              <a:cs typeface="Verdana" panose="020B0604030504040204" pitchFamily="34" charset="0"/>
            </a:endParaRPr>
          </a:p>
          <a:p>
            <a:pPr algn="l">
              <a:spcBef>
                <a:spcPts val="0"/>
              </a:spcBef>
            </a:pPr>
            <a:endParaRPr lang="en-US" sz="1200" b="0" dirty="0" smtClean="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14" name="Text Placeholder 7"/>
          <p:cNvSpPr txBox="1">
            <a:spLocks/>
          </p:cNvSpPr>
          <p:nvPr/>
        </p:nvSpPr>
        <p:spPr>
          <a:xfrm>
            <a:off x="0" y="5932788"/>
            <a:ext cx="9144000" cy="690747"/>
          </a:xfrm>
          <a:prstGeom prst="rect">
            <a:avLst/>
          </a:prstGeom>
        </p:spPr>
        <p:txBody>
          <a:bodyPr anchor="b"/>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None/>
            </a:pP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NOTES:    = 95</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 confidence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interval. </a:t>
            </a:r>
            <a:r>
              <a:rPr lang="en-US" sz="10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a:t>
            </a:r>
            <a:r>
              <a:rPr lang="en-US" sz="10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2006-2007 </a:t>
            </a:r>
            <a:r>
              <a:rPr lang="en-US" sz="10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Total = HP2020 baseline.</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 </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Data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are for </a:t>
            </a:r>
            <a:r>
              <a:rPr lang="en-US" sz="1000" dirty="0" smtClean="0">
                <a:latin typeface="Verdana" panose="020B0604030504040204" pitchFamily="34" charset="0"/>
                <a:ea typeface="Verdana" panose="020B0604030504040204" pitchFamily="34" charset="0"/>
                <a:cs typeface="Verdana" panose="020B0604030504040204" pitchFamily="34" charset="0"/>
              </a:rPr>
              <a:t>visits </a:t>
            </a:r>
            <a:r>
              <a:rPr lang="en-US" sz="1000" dirty="0">
                <a:latin typeface="Verdana" panose="020B0604030504040204" pitchFamily="34" charset="0"/>
                <a:ea typeface="Verdana" panose="020B0604030504040204" pitchFamily="34" charset="0"/>
                <a:cs typeface="Verdana" panose="020B0604030504040204" pitchFamily="34" charset="0"/>
              </a:rPr>
              <a:t>by women aged 55 to 79 years and men aged 45 to 79 years with no history of cardiovascular disease (ICD-9-CM codes 410-414, 429.2, 433-438, 440.1, 440.2, 444, 445, V12.54, V45.81, and V45.82) to non-Federal physicians in office-based practices where aspirin or other antiplatelet medication was ordered, supplied, administered, or </a:t>
            </a:r>
            <a:r>
              <a:rPr lang="en-US" sz="1000" dirty="0" smtClean="0">
                <a:latin typeface="Verdana" panose="020B0604030504040204" pitchFamily="34" charset="0"/>
                <a:ea typeface="Verdana" panose="020B0604030504040204" pitchFamily="34" charset="0"/>
                <a:cs typeface="Verdana" panose="020B0604030504040204" pitchFamily="34" charset="0"/>
              </a:rPr>
              <a:t>continued.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The </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categories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Black </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and White exclude persons of Hispanic origin. Persons of Hispanic origin may be any race. </a:t>
            </a:r>
            <a:endPar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13" name="TextBox 12"/>
          <p:cNvSpPr txBox="1"/>
          <p:nvPr/>
        </p:nvSpPr>
        <p:spPr>
          <a:xfrm>
            <a:off x="7884429" y="1582611"/>
            <a:ext cx="1058604" cy="461665"/>
          </a:xfrm>
          <a:prstGeom prst="rect">
            <a:avLst/>
          </a:prstGeom>
          <a:noFill/>
          <a:ln>
            <a:noFill/>
          </a:ln>
        </p:spPr>
        <p:txBody>
          <a:bodyPr wrap="square" rtlCol="0">
            <a:spAutoFit/>
          </a:bodyPr>
          <a:lstStyle/>
          <a:p>
            <a:pPr algn="ctr"/>
            <a:r>
              <a:rPr lang="en-US" sz="1200" b="1" dirty="0" smtClean="0">
                <a:solidFill>
                  <a:srgbClr val="FF0000"/>
                </a:solidFill>
                <a:latin typeface="Verdana" panose="020B0604030504040204" pitchFamily="34" charset="0"/>
                <a:ea typeface="Verdana" panose="020B0604030504040204" pitchFamily="34" charset="0"/>
                <a:cs typeface="Verdana" panose="020B0604030504040204" pitchFamily="34" charset="0"/>
              </a:rPr>
              <a:t>Increase</a:t>
            </a:r>
            <a:r>
              <a:rPr lang="en-US" sz="1200" b="1" dirty="0" smtClean="0">
                <a:solidFill>
                  <a:srgbClr val="FF0000"/>
                </a:solidFill>
                <a:latin typeface="Tahoma" pitchFamily="34" charset="0"/>
                <a:ea typeface="Tahoma" pitchFamily="34" charset="0"/>
                <a:cs typeface="Tahoma" pitchFamily="34" charset="0"/>
              </a:rPr>
              <a:t> desired</a:t>
            </a:r>
            <a:endParaRPr lang="en-US" sz="1200" b="1" dirty="0">
              <a:solidFill>
                <a:srgbClr val="FF0000"/>
              </a:solidFill>
            </a:endParaRPr>
          </a:p>
        </p:txBody>
      </p:sp>
      <p:cxnSp>
        <p:nvCxnSpPr>
          <p:cNvPr id="19" name="Straight Arrow Connector 18" descr="This arrow show that an uncrease in the percent for the target is desired for this objective.   " title="Increase desired"/>
          <p:cNvCxnSpPr/>
          <p:nvPr/>
        </p:nvCxnSpPr>
        <p:spPr>
          <a:xfrm>
            <a:off x="8063803" y="2044276"/>
            <a:ext cx="685800" cy="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4" name="Text Box 10"/>
          <p:cNvSpPr txBox="1">
            <a:spLocks noChangeArrowheads="1"/>
          </p:cNvSpPr>
          <p:nvPr/>
        </p:nvSpPr>
        <p:spPr bwMode="auto">
          <a:xfrm>
            <a:off x="233791" y="4289819"/>
            <a:ext cx="1093826" cy="276999"/>
          </a:xfrm>
          <a:prstGeom prst="rect">
            <a:avLst/>
          </a:prstGeom>
          <a:noFill/>
          <a:ln w="9525">
            <a:noFill/>
            <a:miter lim="800000"/>
            <a:headEnd/>
            <a:tailEnd/>
          </a:ln>
        </p:spPr>
        <p:txBody>
          <a:bodyPr wrap="none">
            <a:spAutoFit/>
          </a:bodyPr>
          <a:lstStyle/>
          <a:p>
            <a:pPr algn="r" eaLnBrk="0" hangingPunct="0"/>
            <a:r>
              <a:rPr lang="en-US" sz="1200" dirty="0" smtClean="0">
                <a:solidFill>
                  <a:srgbClr val="000000"/>
                </a:solidFill>
                <a:latin typeface="Verdana" panose="020B0604030504040204" pitchFamily="34" charset="0"/>
                <a:ea typeface="Verdana" panose="020B0604030504040204" pitchFamily="34" charset="0"/>
                <a:cs typeface="Verdana" panose="020B0604030504040204" pitchFamily="34" charset="0"/>
              </a:rPr>
              <a:t>Age (years)</a:t>
            </a:r>
            <a:endParaRPr lang="en-US" sz="1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p:txBody>
      </p:sp>
      <p:sp>
        <p:nvSpPr>
          <p:cNvPr id="25" name="Left Bracket 24" descr="This bracket groups 3 categories for age together.  It shows ages 55-64, 65-74, and age 75-79 for this objective on physician office visits by women and men that include prescription of aspirin for primary CVD prevention for 2012-2013.   " title="Age"/>
          <p:cNvSpPr/>
          <p:nvPr/>
        </p:nvSpPr>
        <p:spPr>
          <a:xfrm>
            <a:off x="1325693" y="4104616"/>
            <a:ext cx="45719" cy="684808"/>
          </a:xfrm>
          <a:prstGeom prst="leftBracket">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20" name="Text Box 10"/>
          <p:cNvSpPr txBox="1">
            <a:spLocks noChangeArrowheads="1"/>
          </p:cNvSpPr>
          <p:nvPr/>
        </p:nvSpPr>
        <p:spPr bwMode="auto">
          <a:xfrm>
            <a:off x="-17827" y="3115600"/>
            <a:ext cx="984736" cy="646331"/>
          </a:xfrm>
          <a:prstGeom prst="rect">
            <a:avLst/>
          </a:prstGeom>
          <a:noFill/>
          <a:ln w="9525">
            <a:noFill/>
            <a:miter lim="800000"/>
            <a:headEnd/>
            <a:tailEnd/>
          </a:ln>
        </p:spPr>
        <p:txBody>
          <a:bodyPr wrap="square">
            <a:spAutoFit/>
          </a:bodyPr>
          <a:lstStyle/>
          <a:p>
            <a:pPr algn="r" eaLnBrk="0" hangingPunct="0"/>
            <a:r>
              <a:rPr lang="en-US" sz="1200" dirty="0" smtClean="0">
                <a:solidFill>
                  <a:srgbClr val="000000"/>
                </a:solidFill>
                <a:latin typeface="Verdana" panose="020B0604030504040204" pitchFamily="34" charset="0"/>
                <a:ea typeface="Verdana" panose="020B0604030504040204" pitchFamily="34" charset="0"/>
                <a:cs typeface="Verdana" panose="020B0604030504040204" pitchFamily="34" charset="0"/>
              </a:rPr>
              <a:t>Health Insurance Status</a:t>
            </a:r>
            <a:endParaRPr lang="en-US" sz="1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p:txBody>
      </p:sp>
      <p:sp>
        <p:nvSpPr>
          <p:cNvPr id="21" name="Left Bracket 20" descr="This bracket groups 3 categories for health insurance status together.  It shows data for individuals with private insurance, public insurance, and those who are uninsured for this objective on physician office visits by women and men that include prescription of aspirin for primary CVD prevention for 2012-2013.   " title="Health Insurance Status"/>
          <p:cNvSpPr/>
          <p:nvPr/>
        </p:nvSpPr>
        <p:spPr>
          <a:xfrm>
            <a:off x="1011635" y="3114393"/>
            <a:ext cx="45719" cy="731520"/>
          </a:xfrm>
          <a:prstGeom prst="leftBracket">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22" name="TextBox 21"/>
          <p:cNvSpPr txBox="1"/>
          <p:nvPr/>
        </p:nvSpPr>
        <p:spPr>
          <a:xfrm flipV="1">
            <a:off x="512486" y="5743736"/>
            <a:ext cx="353943" cy="234529"/>
          </a:xfrm>
          <a:prstGeom prst="rect">
            <a:avLst/>
          </a:prstGeom>
          <a:noFill/>
        </p:spPr>
        <p:txBody>
          <a:bodyPr vert="vert" wrap="square" rtlCol="0">
            <a:spAutoFit/>
          </a:bodyPr>
          <a:lstStyle/>
          <a:p>
            <a:r>
              <a:rPr lang="en-US" sz="1100" dirty="0">
                <a:solidFill>
                  <a:prstClr val="black"/>
                </a:solidFill>
                <a:latin typeface="Tahoma" panose="020B0604030504040204" pitchFamily="34" charset="0"/>
                <a:ea typeface="Tahoma" panose="020B0604030504040204" pitchFamily="34" charset="0"/>
                <a:cs typeface="Tahoma" panose="020B0604030504040204" pitchFamily="34" charset="0"/>
              </a:rPr>
              <a:t>I</a:t>
            </a:r>
            <a:endParaRPr lang="en-US" sz="1100" dirty="0">
              <a:solidFill>
                <a:prstClr val="black"/>
              </a:solidFill>
            </a:endParaRPr>
          </a:p>
        </p:txBody>
      </p:sp>
      <p:sp>
        <p:nvSpPr>
          <p:cNvPr id="2" name="TextBox 1"/>
          <p:cNvSpPr txBox="1"/>
          <p:nvPr/>
        </p:nvSpPr>
        <p:spPr>
          <a:xfrm>
            <a:off x="0" y="6514277"/>
            <a:ext cx="7696200" cy="246221"/>
          </a:xfrm>
          <a:prstGeom prst="rect">
            <a:avLst/>
          </a:prstGeom>
          <a:noFill/>
        </p:spPr>
        <p:txBody>
          <a:bodyPr wrap="square" rtlCol="0">
            <a:spAutoFit/>
          </a:bodyPr>
          <a:lstStyle/>
          <a:p>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SOURCE: National Ambulatory Medical Care Survey (NAMCS), CDC/NCHS.</a:t>
            </a:r>
          </a:p>
        </p:txBody>
      </p:sp>
      <p:sp>
        <p:nvSpPr>
          <p:cNvPr id="17" name="Text Placeholder 35"/>
          <p:cNvSpPr txBox="1">
            <a:spLocks/>
          </p:cNvSpPr>
          <p:nvPr/>
        </p:nvSpPr>
        <p:spPr>
          <a:xfrm>
            <a:off x="6055076" y="1311974"/>
            <a:ext cx="2320228" cy="4191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pPr>
            <a:r>
              <a:rPr lang="en-US" sz="1400" b="1" dirty="0" smtClean="0">
                <a:latin typeface="Verdana" panose="020B0604030504040204" pitchFamily="34" charset="0"/>
                <a:ea typeface="Verdana" panose="020B0604030504040204" pitchFamily="34" charset="0"/>
                <a:cs typeface="Verdana" panose="020B0604030504040204" pitchFamily="34" charset="0"/>
              </a:rPr>
              <a:t>HP2020 Target: 19.5</a:t>
            </a:r>
            <a:endParaRPr lang="en-US" sz="1400" b="1" dirty="0">
              <a:latin typeface="Verdana" panose="020B0604030504040204" pitchFamily="34" charset="0"/>
              <a:ea typeface="Verdana" panose="020B0604030504040204" pitchFamily="34" charset="0"/>
              <a:cs typeface="Verdana" panose="020B0604030504040204" pitchFamily="34" charset="0"/>
            </a:endParaRPr>
          </a:p>
        </p:txBody>
      </p:sp>
      <p:sp>
        <p:nvSpPr>
          <p:cNvPr id="23" name="Text Placeholder 35"/>
          <p:cNvSpPr txBox="1">
            <a:spLocks/>
          </p:cNvSpPr>
          <p:nvPr/>
        </p:nvSpPr>
        <p:spPr>
          <a:xfrm>
            <a:off x="896591" y="1021618"/>
            <a:ext cx="1046918" cy="4191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pPr>
            <a:r>
              <a:rPr lang="en-US" sz="1500" b="1" dirty="0" smtClean="0">
                <a:latin typeface="Verdana" panose="020B0604030504040204" pitchFamily="34" charset="0"/>
                <a:ea typeface="Verdana" panose="020B0604030504040204" pitchFamily="34" charset="0"/>
                <a:cs typeface="Verdana" panose="020B0604030504040204" pitchFamily="34" charset="0"/>
              </a:rPr>
              <a:t>Women</a:t>
            </a:r>
            <a:endParaRPr lang="en-US" sz="1500" b="1" dirty="0">
              <a:latin typeface="Verdana" panose="020B0604030504040204" pitchFamily="34" charset="0"/>
              <a:ea typeface="Verdana" panose="020B0604030504040204" pitchFamily="34" charset="0"/>
              <a:cs typeface="Verdana" panose="020B0604030504040204" pitchFamily="34" charset="0"/>
            </a:endParaRPr>
          </a:p>
        </p:txBody>
      </p:sp>
      <p:sp>
        <p:nvSpPr>
          <p:cNvPr id="28" name="Text Placeholder 35"/>
          <p:cNvSpPr txBox="1">
            <a:spLocks/>
          </p:cNvSpPr>
          <p:nvPr/>
        </p:nvSpPr>
        <p:spPr>
          <a:xfrm>
            <a:off x="5190105" y="1083660"/>
            <a:ext cx="658033" cy="4191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pPr>
            <a:r>
              <a:rPr lang="en-US" sz="1500" b="1" dirty="0">
                <a:latin typeface="Verdana" panose="020B0604030504040204" pitchFamily="34" charset="0"/>
                <a:ea typeface="Verdana" panose="020B0604030504040204" pitchFamily="34" charset="0"/>
                <a:cs typeface="Verdana" panose="020B0604030504040204" pitchFamily="34" charset="0"/>
              </a:rPr>
              <a:t>M</a:t>
            </a:r>
            <a:r>
              <a:rPr lang="en-US" sz="1500" b="1" dirty="0" smtClean="0">
                <a:latin typeface="Verdana" panose="020B0604030504040204" pitchFamily="34" charset="0"/>
                <a:ea typeface="Verdana" panose="020B0604030504040204" pitchFamily="34" charset="0"/>
                <a:cs typeface="Verdana" panose="020B0604030504040204" pitchFamily="34" charset="0"/>
              </a:rPr>
              <a:t>en</a:t>
            </a:r>
            <a:endParaRPr lang="en-US" sz="1500" b="1" dirty="0">
              <a:latin typeface="Verdana" panose="020B0604030504040204" pitchFamily="34" charset="0"/>
              <a:ea typeface="Verdana" panose="020B0604030504040204" pitchFamily="34" charset="0"/>
              <a:cs typeface="Verdana" panose="020B0604030504040204" pitchFamily="34" charset="0"/>
            </a:endParaRPr>
          </a:p>
        </p:txBody>
      </p:sp>
      <p:sp>
        <p:nvSpPr>
          <p:cNvPr id="3" name="TextBox 2"/>
          <p:cNvSpPr txBox="1"/>
          <p:nvPr/>
        </p:nvSpPr>
        <p:spPr>
          <a:xfrm>
            <a:off x="1946125" y="3616349"/>
            <a:ext cx="825500" cy="276999"/>
          </a:xfrm>
          <a:prstGeom prst="rect">
            <a:avLst/>
          </a:prstGeom>
          <a:noFill/>
        </p:spPr>
        <p:txBody>
          <a:bodyPr wrap="square" rtlCol="0">
            <a:spAutoFit/>
          </a:bodyPr>
          <a:lstStyle/>
          <a:p>
            <a:r>
              <a:rPr lang="en-US" sz="1200" b="1" dirty="0" smtClean="0">
                <a:solidFill>
                  <a:srgbClr val="FF0000"/>
                </a:solidFill>
                <a:latin typeface="Verdana" panose="020B0604030504040204" pitchFamily="34" charset="0"/>
                <a:ea typeface="Verdana" panose="020B0604030504040204" pitchFamily="34" charset="0"/>
                <a:cs typeface="Verdana" panose="020B0604030504040204" pitchFamily="34" charset="0"/>
              </a:rPr>
              <a:t>DSU</a:t>
            </a:r>
            <a:endParaRPr lang="en-US" sz="1200" b="1" dirty="0">
              <a:solidFill>
                <a:srgbClr val="FF0000"/>
              </a:solidFill>
              <a:latin typeface="Verdana" panose="020B0604030504040204" pitchFamily="34" charset="0"/>
              <a:ea typeface="Verdana" panose="020B0604030504040204" pitchFamily="34" charset="0"/>
              <a:cs typeface="Verdana" panose="020B0604030504040204" pitchFamily="34" charset="0"/>
            </a:endParaRPr>
          </a:p>
        </p:txBody>
      </p:sp>
      <p:sp>
        <p:nvSpPr>
          <p:cNvPr id="29" name="Slide Number Placeholder 2"/>
          <p:cNvSpPr>
            <a:spLocks noGrp="1"/>
          </p:cNvSpPr>
          <p:nvPr>
            <p:ph type="sldNum" sz="quarter" idx="4294967295"/>
          </p:nvPr>
        </p:nvSpPr>
        <p:spPr>
          <a:xfrm>
            <a:off x="8686800" y="6492503"/>
            <a:ext cx="457199" cy="365125"/>
          </a:xfrm>
          <a:prstGeom prst="rect">
            <a:avLst/>
          </a:prstGeom>
        </p:spPr>
        <p:txBody>
          <a:bodyPr/>
          <a:lstStyle/>
          <a:p>
            <a:r>
              <a:rPr lang="en-US" sz="1200" dirty="0" smtClean="0">
                <a:solidFill>
                  <a:srgbClr val="898989"/>
                </a:solidFill>
                <a:latin typeface="Verdana" panose="020B0604030504040204" pitchFamily="34" charset="0"/>
                <a:ea typeface="Verdana" panose="020B0604030504040204" pitchFamily="34" charset="0"/>
                <a:cs typeface="Verdana" panose="020B0604030504040204" pitchFamily="34" charset="0"/>
              </a:rPr>
              <a:t>17</a:t>
            </a:r>
            <a:endPar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4961803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aphicFrame>
        <p:nvGraphicFramePr>
          <p:cNvPr id="16" name="Chart Placeholder 15" descr="Bar chart displaying 2014 data for awareness of stroke symptoms and the importance of calling 9-1-1 for adults 20+ years of age." title="Awarymptomseness of Stroke S"/>
          <p:cNvGraphicFramePr>
            <a:graphicFrameLocks noGrp="1"/>
          </p:cNvGraphicFramePr>
          <p:nvPr>
            <p:ph type="chart" sz="quarter" idx="4294967295"/>
            <p:extLst>
              <p:ext uri="{D42A27DB-BD31-4B8C-83A1-F6EECF244321}">
                <p14:modId xmlns:p14="http://schemas.microsoft.com/office/powerpoint/2010/main" val="1851150972"/>
              </p:ext>
            </p:extLst>
          </p:nvPr>
        </p:nvGraphicFramePr>
        <p:xfrm>
          <a:off x="-66675" y="1198828"/>
          <a:ext cx="9134475" cy="4415641"/>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p:cNvSpPr>
            <a:spLocks noGrp="1"/>
          </p:cNvSpPr>
          <p:nvPr>
            <p:ph type="title" idx="4294967295"/>
          </p:nvPr>
        </p:nvSpPr>
        <p:spPr>
          <a:xfrm>
            <a:off x="0" y="146050"/>
            <a:ext cx="9144000" cy="539750"/>
          </a:xfrm>
          <a:prstGeom prst="rect">
            <a:avLst/>
          </a:prstGeom>
        </p:spPr>
        <p:txBody>
          <a:bodyPr>
            <a:noAutofit/>
          </a:bodyPr>
          <a:lstStyle/>
          <a:p>
            <a:pPr lvl="0" defTabSz="914400"/>
            <a:r>
              <a:rPr lang="en-US" sz="2400" b="1" dirty="0">
                <a:solidFill>
                  <a:srgbClr val="003F72"/>
                </a:solidFill>
                <a:latin typeface="Verdana" panose="020B0604030504040204" pitchFamily="34" charset="0"/>
                <a:ea typeface="Verdana" panose="020B0604030504040204" pitchFamily="34" charset="0"/>
                <a:cs typeface="Verdana" panose="020B0604030504040204" pitchFamily="34" charset="0"/>
              </a:rPr>
              <a:t>Awareness of Stroke Symptoms and the Importance of Calling 9–1–1, Adults 20+ Years, 2014</a:t>
            </a:r>
          </a:p>
        </p:txBody>
      </p:sp>
      <p:sp>
        <p:nvSpPr>
          <p:cNvPr id="15" name="Text Placeholder 35"/>
          <p:cNvSpPr>
            <a:spLocks noGrp="1"/>
          </p:cNvSpPr>
          <p:nvPr>
            <p:ph type="body" sz="quarter" idx="4294967295"/>
          </p:nvPr>
        </p:nvSpPr>
        <p:spPr>
          <a:xfrm>
            <a:off x="4495800" y="1071880"/>
            <a:ext cx="2667000" cy="274320"/>
          </a:xfrm>
          <a:prstGeom prst="rect">
            <a:avLst/>
          </a:prstGeom>
        </p:spPr>
        <p:txBody>
          <a:bodyPr>
            <a:noAutofit/>
          </a:bodyPr>
          <a:lstStyle/>
          <a:p>
            <a:pPr marL="0" indent="0" algn="l">
              <a:buNone/>
            </a:pPr>
            <a:r>
              <a:rPr lang="en-US" sz="1400" b="1" dirty="0" smtClean="0">
                <a:latin typeface="Verdana" panose="020B0604030504040204" pitchFamily="34" charset="0"/>
                <a:ea typeface="Verdana" panose="020B0604030504040204" pitchFamily="34" charset="0"/>
                <a:cs typeface="Verdana" panose="020B0604030504040204" pitchFamily="34" charset="0"/>
              </a:rPr>
              <a:t>HP2020 Target: 56.4%</a:t>
            </a:r>
            <a:endParaRPr lang="en-US" sz="1400" b="1" dirty="0">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8"/>
          <p:cNvSpPr txBox="1">
            <a:spLocks/>
          </p:cNvSpPr>
          <p:nvPr/>
        </p:nvSpPr>
        <p:spPr>
          <a:xfrm>
            <a:off x="7337502" y="6422170"/>
            <a:ext cx="1419920" cy="338328"/>
          </a:xfrm>
          <a:prstGeom prst="rect">
            <a:avLst/>
          </a:prstGeom>
          <a:ln w="15875">
            <a:solidFill>
              <a:srgbClr val="C00000"/>
            </a:solidFill>
          </a:ln>
          <a:effectLst/>
        </p:spPr>
        <p:txBody>
          <a:bodyPr vert="horz" lIns="91440" tIns="45720" rIns="91440" bIns="45720" rtlCol="0" anchor="t">
            <a:noAutofit/>
          </a:bodyPr>
          <a:lstStyle>
            <a:lvl1pPr marL="0" indent="-342900" algn="r" defTabSz="914400" rtl="0" eaLnBrk="1" latinLnBrk="0" hangingPunct="1">
              <a:spcBef>
                <a:spcPct val="20000"/>
              </a:spcBef>
              <a:buFont typeface="Arial" pitchFamily="34" charset="0"/>
              <a:buNone/>
              <a:defRPr sz="1600" b="1" kern="1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None/>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ts val="0"/>
              </a:spcBef>
            </a:pPr>
            <a:r>
              <a:rPr lang="en-US" sz="12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Obj. HDS-17.1</a:t>
            </a:r>
          </a:p>
          <a:p>
            <a:pPr algn="l">
              <a:spcBef>
                <a:spcPts val="0"/>
              </a:spcBef>
            </a:pPr>
            <a:endParaRPr lang="en-US" sz="1200" b="0" dirty="0" smtClean="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14" name="Text Placeholder 7"/>
          <p:cNvSpPr txBox="1">
            <a:spLocks/>
          </p:cNvSpPr>
          <p:nvPr/>
        </p:nvSpPr>
        <p:spPr>
          <a:xfrm>
            <a:off x="9713" y="5396555"/>
            <a:ext cx="9144000" cy="1182470"/>
          </a:xfrm>
          <a:prstGeom prst="rect">
            <a:avLst/>
          </a:prstGeom>
        </p:spPr>
        <p:txBody>
          <a:bodyPr anchor="b"/>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None/>
            </a:pP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NOTES:     = 95</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 confidence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interval. </a:t>
            </a:r>
            <a:r>
              <a:rPr lang="en-US" sz="10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*2009 Total </a:t>
            </a:r>
            <a:r>
              <a:rPr lang="en-US" sz="10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 HP2020 baseline.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Data are for adults aged 20 years and over </a:t>
            </a:r>
            <a:r>
              <a:rPr lang="en-US" sz="1000" dirty="0" smtClean="0">
                <a:latin typeface="Verdana" panose="020B0604030504040204" pitchFamily="34" charset="0"/>
                <a:ea typeface="Verdana" panose="020B0604030504040204" pitchFamily="34" charset="0"/>
                <a:cs typeface="Verdana" panose="020B0604030504040204" pitchFamily="34" charset="0"/>
              </a:rPr>
              <a:t>who </a:t>
            </a:r>
            <a:r>
              <a:rPr lang="en-US" sz="1000" dirty="0">
                <a:latin typeface="Verdana" panose="020B0604030504040204" pitchFamily="34" charset="0"/>
                <a:ea typeface="Verdana" panose="020B0604030504040204" pitchFamily="34" charset="0"/>
                <a:cs typeface="Verdana" panose="020B0604030504040204" pitchFamily="34" charset="0"/>
              </a:rPr>
              <a:t>a</a:t>
            </a:r>
            <a:r>
              <a:rPr lang="en-US" sz="1000" dirty="0" smtClean="0">
                <a:latin typeface="Verdana" panose="020B0604030504040204" pitchFamily="34" charset="0"/>
                <a:ea typeface="Verdana" panose="020B0604030504040204" pitchFamily="34" charset="0"/>
                <a:cs typeface="Verdana" panose="020B0604030504040204" pitchFamily="34" charset="0"/>
              </a:rPr>
              <a:t>re </a:t>
            </a:r>
            <a:r>
              <a:rPr lang="en-US" sz="1000" dirty="0">
                <a:latin typeface="Verdana" panose="020B0604030504040204" pitchFamily="34" charset="0"/>
                <a:ea typeface="Verdana" panose="020B0604030504040204" pitchFamily="34" charset="0"/>
                <a:cs typeface="Verdana" panose="020B0604030504040204" pitchFamily="34" charset="0"/>
              </a:rPr>
              <a:t>aware of the early warning symptoms and signs of a stroke and the importance of accessing rapid emergency care by calling 9-1-1 or another emergency </a:t>
            </a:r>
            <a:r>
              <a:rPr lang="en-US" sz="1000" dirty="0" smtClean="0">
                <a:latin typeface="Verdana" panose="020B0604030504040204" pitchFamily="34" charset="0"/>
                <a:ea typeface="Verdana" panose="020B0604030504040204" pitchFamily="34" charset="0"/>
                <a:cs typeface="Verdana" panose="020B0604030504040204" pitchFamily="34" charset="0"/>
              </a:rPr>
              <a:t>number.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Data (except those by age group) are age-adjusted </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to the 2000 standard population.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Data by age group are </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not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age-adjusted. </a:t>
            </a:r>
            <a:r>
              <a:rPr lang="en-US" sz="10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Black and White exclude persons of Hispanic origin. Persons of Hispanic origin may be any race. Respondents were asked to select one or more races. Data for the single race categories shown are for persons who reported only one racial group.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Target </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does not apply to age </a:t>
            </a:r>
            <a:r>
              <a:rPr lang="en-US" sz="1000" dirty="0">
                <a:latin typeface="Verdana" panose="020B0604030504040204" pitchFamily="34" charset="0"/>
                <a:ea typeface="Verdana" panose="020B0604030504040204" pitchFamily="34" charset="0"/>
                <a:cs typeface="Verdana" panose="020B0604030504040204" pitchFamily="34" charset="0"/>
              </a:rPr>
              <a:t>groups.</a:t>
            </a:r>
            <a:r>
              <a:rPr lang="en-US" sz="1000" dirty="0">
                <a:solidFill>
                  <a:srgbClr val="FF0000"/>
                </a:solidFill>
                <a:latin typeface="Verdana" panose="020B0604030504040204" pitchFamily="34" charset="0"/>
                <a:ea typeface="Verdana" panose="020B0604030504040204" pitchFamily="34" charset="0"/>
                <a:cs typeface="Verdana" panose="020B0604030504040204" pitchFamily="34" charset="0"/>
              </a:rPr>
              <a:t> </a:t>
            </a:r>
            <a:r>
              <a:rPr lang="en-US" sz="1000" dirty="0">
                <a:latin typeface="Verdana" panose="020B0604030504040204" pitchFamily="34" charset="0"/>
                <a:ea typeface="Verdana" panose="020B0604030504040204" pitchFamily="34" charset="0"/>
                <a:cs typeface="Verdana" panose="020B0604030504040204" pitchFamily="34" charset="0"/>
              </a:rPr>
              <a:t>Education data are for adults 25 years and over. </a:t>
            </a:r>
          </a:p>
        </p:txBody>
      </p:sp>
      <p:sp>
        <p:nvSpPr>
          <p:cNvPr id="13" name="TextBox 12"/>
          <p:cNvSpPr txBox="1"/>
          <p:nvPr/>
        </p:nvSpPr>
        <p:spPr>
          <a:xfrm>
            <a:off x="6781799" y="1273653"/>
            <a:ext cx="1068659" cy="461665"/>
          </a:xfrm>
          <a:prstGeom prst="rect">
            <a:avLst/>
          </a:prstGeom>
          <a:noFill/>
          <a:ln>
            <a:noFill/>
          </a:ln>
        </p:spPr>
        <p:txBody>
          <a:bodyPr wrap="square" rtlCol="0">
            <a:spAutoFit/>
          </a:bodyPr>
          <a:lstStyle/>
          <a:p>
            <a:pPr algn="ctr"/>
            <a:r>
              <a:rPr lang="en-US" sz="1200" b="1" dirty="0" smtClean="0">
                <a:solidFill>
                  <a:srgbClr val="FF0000"/>
                </a:solidFill>
                <a:latin typeface="Verdana" panose="020B0604030504040204" pitchFamily="34" charset="0"/>
                <a:ea typeface="Verdana" panose="020B0604030504040204" pitchFamily="34" charset="0"/>
                <a:cs typeface="Verdana" panose="020B0604030504040204" pitchFamily="34" charset="0"/>
              </a:rPr>
              <a:t>Increase desired</a:t>
            </a:r>
            <a:endParaRPr lang="en-US" sz="1200" b="1" dirty="0">
              <a:solidFill>
                <a:srgbClr val="FF0000"/>
              </a:solidFill>
              <a:latin typeface="Verdana" panose="020B0604030504040204" pitchFamily="34" charset="0"/>
              <a:ea typeface="Verdana" panose="020B0604030504040204" pitchFamily="34" charset="0"/>
              <a:cs typeface="Verdana" panose="020B0604030504040204" pitchFamily="34" charset="0"/>
            </a:endParaRPr>
          </a:p>
        </p:txBody>
      </p:sp>
      <p:cxnSp>
        <p:nvCxnSpPr>
          <p:cNvPr id="19" name="Straight Arrow Connector 18" descr="This arrow show that an increase in the percent for the target is desired for this objective.   " title="Increase desire"/>
          <p:cNvCxnSpPr/>
          <p:nvPr/>
        </p:nvCxnSpPr>
        <p:spPr>
          <a:xfrm>
            <a:off x="6896100" y="1752309"/>
            <a:ext cx="685800" cy="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4" name="Text Box 10"/>
          <p:cNvSpPr txBox="1">
            <a:spLocks noChangeArrowheads="1"/>
          </p:cNvSpPr>
          <p:nvPr/>
        </p:nvSpPr>
        <p:spPr bwMode="auto">
          <a:xfrm>
            <a:off x="269936" y="4436936"/>
            <a:ext cx="1093826" cy="276999"/>
          </a:xfrm>
          <a:prstGeom prst="rect">
            <a:avLst/>
          </a:prstGeom>
          <a:noFill/>
          <a:ln w="9525">
            <a:noFill/>
            <a:miter lim="800000"/>
            <a:headEnd/>
            <a:tailEnd/>
          </a:ln>
        </p:spPr>
        <p:txBody>
          <a:bodyPr wrap="none">
            <a:spAutoFit/>
          </a:bodyPr>
          <a:lstStyle/>
          <a:p>
            <a:pPr algn="r" eaLnBrk="0" hangingPunct="0"/>
            <a:r>
              <a:rPr lang="en-US" sz="1200" dirty="0" smtClean="0">
                <a:solidFill>
                  <a:srgbClr val="000000"/>
                </a:solidFill>
                <a:latin typeface="Verdana" panose="020B0604030504040204" pitchFamily="34" charset="0"/>
                <a:ea typeface="Verdana" panose="020B0604030504040204" pitchFamily="34" charset="0"/>
                <a:cs typeface="Verdana" panose="020B0604030504040204" pitchFamily="34" charset="0"/>
              </a:rPr>
              <a:t>Age (years)</a:t>
            </a:r>
            <a:endParaRPr lang="en-US" sz="1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p:txBody>
      </p:sp>
      <p:sp>
        <p:nvSpPr>
          <p:cNvPr id="25" name="Left Bracket 24" descr="This bracket groups 3 categories for age together.  It shows data for adults age 20-44, 45-64, and age 65+.  This objective tracks data for awareness of stroke symptoms and the importance of calling 9-1-1.  " title="Age"/>
          <p:cNvSpPr/>
          <p:nvPr/>
        </p:nvSpPr>
        <p:spPr>
          <a:xfrm>
            <a:off x="1281338" y="4318399"/>
            <a:ext cx="45719" cy="475920"/>
          </a:xfrm>
          <a:prstGeom prst="leftBracket">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22" name="TextBox 21"/>
          <p:cNvSpPr txBox="1"/>
          <p:nvPr/>
        </p:nvSpPr>
        <p:spPr>
          <a:xfrm>
            <a:off x="544412" y="5624444"/>
            <a:ext cx="353943" cy="159756"/>
          </a:xfrm>
          <a:prstGeom prst="rect">
            <a:avLst/>
          </a:prstGeom>
          <a:noFill/>
        </p:spPr>
        <p:txBody>
          <a:bodyPr vert="vert" wrap="none" rtlCol="0">
            <a:spAutoFit/>
          </a:bodyPr>
          <a:lstStyle/>
          <a:p>
            <a:r>
              <a:rPr lang="en-US" sz="1100" dirty="0">
                <a:solidFill>
                  <a:prstClr val="black"/>
                </a:solidFill>
                <a:latin typeface="Tahoma" panose="020B0604030504040204" pitchFamily="34" charset="0"/>
                <a:ea typeface="Tahoma" panose="020B0604030504040204" pitchFamily="34" charset="0"/>
                <a:cs typeface="Tahoma" panose="020B0604030504040204" pitchFamily="34" charset="0"/>
              </a:rPr>
              <a:t>I</a:t>
            </a:r>
            <a:endParaRPr lang="en-US" sz="1100" dirty="0">
              <a:solidFill>
                <a:prstClr val="black"/>
              </a:solidFill>
            </a:endParaRPr>
          </a:p>
        </p:txBody>
      </p:sp>
      <p:sp>
        <p:nvSpPr>
          <p:cNvPr id="2" name="TextBox 1"/>
          <p:cNvSpPr txBox="1"/>
          <p:nvPr/>
        </p:nvSpPr>
        <p:spPr>
          <a:xfrm>
            <a:off x="0" y="6514277"/>
            <a:ext cx="7696200" cy="246221"/>
          </a:xfrm>
          <a:prstGeom prst="rect">
            <a:avLst/>
          </a:prstGeom>
          <a:noFill/>
        </p:spPr>
        <p:txBody>
          <a:bodyPr wrap="square" rtlCol="0">
            <a:spAutoFit/>
          </a:bodyPr>
          <a:lstStyle/>
          <a:p>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SOURCE: National Health </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Interview Survey </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NHIS), </a:t>
            </a:r>
            <a:r>
              <a:rPr lang="en-US" sz="1000" dirty="0">
                <a:solidFill>
                  <a:prstClr val="black"/>
                </a:solidFill>
                <a:latin typeface="Verdana" panose="020B0604030504040204" pitchFamily="34" charset="0"/>
                <a:ea typeface="Verdana" panose="020B0604030504040204" pitchFamily="34" charset="0"/>
                <a:cs typeface="Verdana" panose="020B0604030504040204" pitchFamily="34" charset="0"/>
              </a:rPr>
              <a:t>CDC/NCHS</a:t>
            </a:r>
            <a:r>
              <a:rPr lang="en-US" sz="10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a:t>
            </a:r>
            <a:endParaRPr lang="en-US" dirty="0">
              <a:latin typeface="Verdana" panose="020B0604030504040204" pitchFamily="34" charset="0"/>
              <a:ea typeface="Verdana" panose="020B0604030504040204" pitchFamily="34" charset="0"/>
              <a:cs typeface="Verdana" panose="020B0604030504040204" pitchFamily="34" charset="0"/>
            </a:endParaRPr>
          </a:p>
        </p:txBody>
      </p:sp>
      <p:sp>
        <p:nvSpPr>
          <p:cNvPr id="20" name="Slide Number Placeholder 2"/>
          <p:cNvSpPr>
            <a:spLocks noGrp="1"/>
          </p:cNvSpPr>
          <p:nvPr>
            <p:ph type="sldNum" sz="quarter" idx="4294967295"/>
          </p:nvPr>
        </p:nvSpPr>
        <p:spPr>
          <a:xfrm>
            <a:off x="8731406" y="6492503"/>
            <a:ext cx="412594" cy="365125"/>
          </a:xfrm>
          <a:prstGeom prst="rect">
            <a:avLst/>
          </a:prstGeom>
        </p:spPr>
        <p:txBody>
          <a:bodyPr/>
          <a:lstStyle/>
          <a:p>
            <a:fld id="{F8ECAD15-DF40-4D57-8D99-2197AD37FB1A}" type="slidenum">
              <a:rPr lang="en-US" sz="1200" smtClean="0">
                <a:solidFill>
                  <a:srgbClr val="898989"/>
                </a:solidFill>
                <a:latin typeface="Verdana" panose="020B0604030504040204" pitchFamily="34" charset="0"/>
                <a:ea typeface="Verdana" panose="020B0604030504040204" pitchFamily="34" charset="0"/>
                <a:cs typeface="Verdana" panose="020B0604030504040204" pitchFamily="34" charset="0"/>
              </a:rPr>
              <a:pPr/>
              <a:t>18</a:t>
            </a:fld>
            <a:endPar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2855036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Content Placeholder 1"/>
          <p:cNvSpPr>
            <a:spLocks noGrp="1"/>
          </p:cNvSpPr>
          <p:nvPr>
            <p:ph idx="4294967295"/>
          </p:nvPr>
        </p:nvSpPr>
        <p:spPr>
          <a:xfrm>
            <a:off x="289243" y="1308961"/>
            <a:ext cx="8809037" cy="5657850"/>
          </a:xfrm>
          <a:prstGeom prst="rect">
            <a:avLst/>
          </a:prstGeom>
        </p:spPr>
        <p:txBody>
          <a:bodyPr numCol="2">
            <a:noAutofit/>
          </a:bodyPr>
          <a:lstStyle/>
          <a:p>
            <a:pPr marL="457200" lvl="1" indent="-339725">
              <a:lnSpc>
                <a:spcPct val="100000"/>
              </a:lnSpc>
              <a:spcBef>
                <a:spcPts val="336"/>
              </a:spcBef>
              <a:buNone/>
            </a:pPr>
            <a:r>
              <a:rPr lang="en-US" sz="1300" b="1" dirty="0" smtClean="0">
                <a:latin typeface="Verdana" panose="020B0604030504040204" pitchFamily="34" charset="0"/>
                <a:ea typeface="Verdana" panose="020B0604030504040204" pitchFamily="34" charset="0"/>
                <a:cs typeface="Verdana" panose="020B0604030504040204" pitchFamily="34" charset="0"/>
              </a:rPr>
              <a:t>Arthritis</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AOCBC-1 Mean level of joint pain </a:t>
            </a:r>
            <a:r>
              <a:rPr lang="en-US" sz="1300" dirty="0" smtClean="0">
                <a:latin typeface="Verdana" panose="020B0604030504040204" pitchFamily="34" charset="0"/>
                <a:ea typeface="Verdana" panose="020B0604030504040204" pitchFamily="34" charset="0"/>
                <a:cs typeface="Verdana" panose="020B0604030504040204" pitchFamily="34" charset="0"/>
              </a:rPr>
              <a:t>among adults with arthritis</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AOCBC-2 Adults with activity limitations due to arthritis</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AOCBC-3.1</a:t>
            </a: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Adults with arthritis who have difficulty </a:t>
            </a:r>
            <a:r>
              <a:rPr lang="en-US" sz="1300" dirty="0">
                <a:latin typeface="Verdana" panose="020B0604030504040204" pitchFamily="34" charset="0"/>
                <a:ea typeface="Verdana" panose="020B0604030504040204" pitchFamily="34" charset="0"/>
                <a:cs typeface="Verdana" panose="020B0604030504040204" pitchFamily="34" charset="0"/>
              </a:rPr>
              <a:t>walking a quarter </a:t>
            </a:r>
            <a:r>
              <a:rPr lang="en-US" sz="1300" dirty="0" smtClean="0">
                <a:latin typeface="Verdana" panose="020B0604030504040204" pitchFamily="34" charset="0"/>
                <a:ea typeface="Verdana" panose="020B0604030504040204" pitchFamily="34" charset="0"/>
                <a:cs typeface="Verdana" panose="020B0604030504040204" pitchFamily="34" charset="0"/>
              </a:rPr>
              <a:t>mile</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AOCBC-3.2</a:t>
            </a: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Adults with arthritis who have difficulty </a:t>
            </a:r>
            <a:r>
              <a:rPr lang="en-US" sz="1300" dirty="0">
                <a:latin typeface="Verdana" panose="020B0604030504040204" pitchFamily="34" charset="0"/>
                <a:ea typeface="Verdana" panose="020B0604030504040204" pitchFamily="34" charset="0"/>
                <a:cs typeface="Verdana" panose="020B0604030504040204" pitchFamily="34" charset="0"/>
              </a:rPr>
              <a:t>climbing 10 steps without resting </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AOCBC-3.3 </a:t>
            </a:r>
            <a:r>
              <a:rPr lang="en-US" sz="1300" dirty="0" smtClean="0">
                <a:latin typeface="Verdana" panose="020B0604030504040204" pitchFamily="34" charset="0"/>
                <a:ea typeface="Verdana" panose="020B0604030504040204" pitchFamily="34" charset="0"/>
                <a:cs typeface="Verdana" panose="020B0604030504040204" pitchFamily="34" charset="0"/>
              </a:rPr>
              <a:t>Adults with arthritis who have difficulty </a:t>
            </a:r>
            <a:r>
              <a:rPr lang="en-US" sz="1300" dirty="0">
                <a:latin typeface="Verdana" panose="020B0604030504040204" pitchFamily="34" charset="0"/>
                <a:ea typeface="Verdana" panose="020B0604030504040204" pitchFamily="34" charset="0"/>
                <a:cs typeface="Verdana" panose="020B0604030504040204" pitchFamily="34" charset="0"/>
              </a:rPr>
              <a:t>stooping, bending, or kneeling</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AOCBC-3.4 </a:t>
            </a:r>
            <a:r>
              <a:rPr lang="en-US" sz="1300" dirty="0" smtClean="0">
                <a:latin typeface="Verdana" panose="020B0604030504040204" pitchFamily="34" charset="0"/>
                <a:ea typeface="Verdana" panose="020B0604030504040204" pitchFamily="34" charset="0"/>
                <a:cs typeface="Verdana" panose="020B0604030504040204" pitchFamily="34" charset="0"/>
              </a:rPr>
              <a:t>Adults with arthritis who have difficulty </a:t>
            </a:r>
            <a:r>
              <a:rPr lang="en-US" sz="1300" dirty="0">
                <a:latin typeface="Verdana" panose="020B0604030504040204" pitchFamily="34" charset="0"/>
                <a:ea typeface="Verdana" panose="020B0604030504040204" pitchFamily="34" charset="0"/>
                <a:cs typeface="Verdana" panose="020B0604030504040204" pitchFamily="34" charset="0"/>
              </a:rPr>
              <a:t>grasping or handling small objects</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AOCBC-4 Personal care limitations in adults with </a:t>
            </a:r>
            <a:r>
              <a:rPr lang="en-US" sz="1300" dirty="0" smtClean="0">
                <a:latin typeface="Verdana" panose="020B0604030504040204" pitchFamily="34" charset="0"/>
                <a:ea typeface="Verdana" panose="020B0604030504040204" pitchFamily="34" charset="0"/>
                <a:cs typeface="Verdana" panose="020B0604030504040204" pitchFamily="34" charset="0"/>
              </a:rPr>
              <a:t>arthritis</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AOCBC-5</a:t>
            </a:r>
            <a:r>
              <a:rPr lang="en-US" sz="1300" dirty="0">
                <a:latin typeface="Verdana" panose="020B0604030504040204" pitchFamily="34" charset="0"/>
                <a:ea typeface="Verdana" panose="020B0604030504040204" pitchFamily="34" charset="0"/>
                <a:cs typeface="Verdana" panose="020B0604030504040204" pitchFamily="34" charset="0"/>
              </a:rPr>
              <a:t> Serious psychological distress in adults with arthritis</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AOCBC-6.1 Unemployment rate among adults with arthritis</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AOCBC-6.2 Adults with arthritis limited in their ability to work for pay</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AOCBC-7.1 Overweight/obese adults with arthritis counseled for weight </a:t>
            </a:r>
            <a:r>
              <a:rPr lang="en-US" sz="1300" dirty="0" smtClean="0">
                <a:latin typeface="Verdana" panose="020B0604030504040204" pitchFamily="34" charset="0"/>
                <a:ea typeface="Verdana" panose="020B0604030504040204" pitchFamily="34" charset="0"/>
                <a:cs typeface="Verdana" panose="020B0604030504040204" pitchFamily="34" charset="0"/>
              </a:rPr>
              <a:t>reduction</a:t>
            </a:r>
            <a:endParaRPr lang="en-US" sz="1300" dirty="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AOCBC-7.2</a:t>
            </a: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Adults with arthritis counseled for physical </a:t>
            </a:r>
            <a:r>
              <a:rPr lang="en-US" sz="1300" dirty="0">
                <a:latin typeface="Verdana" panose="020B0604030504040204" pitchFamily="34" charset="0"/>
                <a:ea typeface="Verdana" panose="020B0604030504040204" pitchFamily="34" charset="0"/>
                <a:cs typeface="Verdana" panose="020B0604030504040204" pitchFamily="34" charset="0"/>
              </a:rPr>
              <a:t>activity </a:t>
            </a:r>
            <a:r>
              <a:rPr lang="en-US" sz="1300" dirty="0" smtClean="0">
                <a:latin typeface="Verdana" panose="020B0604030504040204" pitchFamily="34" charset="0"/>
                <a:ea typeface="Verdana" panose="020B0604030504040204" pitchFamily="34" charset="0"/>
                <a:cs typeface="Verdana" panose="020B0604030504040204" pitchFamily="34" charset="0"/>
              </a:rPr>
              <a:t>or exercise</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AOCBC-8 Adults with arthritis receiving arthritis </a:t>
            </a:r>
            <a:r>
              <a:rPr lang="en-US" sz="1300" dirty="0" smtClean="0">
                <a:latin typeface="Verdana" panose="020B0604030504040204" pitchFamily="34" charset="0"/>
                <a:ea typeface="Verdana" panose="020B0604030504040204" pitchFamily="34" charset="0"/>
                <a:cs typeface="Verdana" panose="020B0604030504040204" pitchFamily="34" charset="0"/>
              </a:rPr>
              <a:t>education</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AOCBC-9 Adults with chronic joint symptoms seeing a health care provider for their </a:t>
            </a:r>
            <a:r>
              <a:rPr lang="en-US" sz="1300" dirty="0" smtClean="0">
                <a:latin typeface="Verdana" panose="020B0604030504040204" pitchFamily="34" charset="0"/>
                <a:ea typeface="Verdana" panose="020B0604030504040204" pitchFamily="34" charset="0"/>
                <a:cs typeface="Verdana" panose="020B0604030504040204" pitchFamily="34" charset="0"/>
              </a:rPr>
              <a:t>symptoms</a:t>
            </a:r>
          </a:p>
          <a:p>
            <a:pPr marL="457200" lvl="1" indent="0">
              <a:lnSpc>
                <a:spcPct val="100000"/>
              </a:lnSpc>
              <a:spcBef>
                <a:spcPts val="336"/>
              </a:spcBef>
              <a:buNone/>
            </a:pPr>
            <a:r>
              <a:rPr lang="en-US" sz="1300" b="1" dirty="0" smtClean="0">
                <a:latin typeface="Verdana" panose="020B0604030504040204" pitchFamily="34" charset="0"/>
                <a:ea typeface="Verdana" panose="020B0604030504040204" pitchFamily="34" charset="0"/>
                <a:cs typeface="Verdana" panose="020B0604030504040204" pitchFamily="34" charset="0"/>
              </a:rPr>
              <a:t>Osteoporosis </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AOCBC-10 Adults with </a:t>
            </a:r>
            <a:r>
              <a:rPr lang="en-US" sz="1300" dirty="0" smtClean="0">
                <a:latin typeface="Verdana" panose="020B0604030504040204" pitchFamily="34" charset="0"/>
                <a:ea typeface="Verdana" panose="020B0604030504040204" pitchFamily="34" charset="0"/>
                <a:cs typeface="Verdana" panose="020B0604030504040204" pitchFamily="34" charset="0"/>
              </a:rPr>
              <a:t>osteoporosis</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AOCBC-11.1 Hip fracture hospitalizations among females </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AOCBC-11.2</a:t>
            </a:r>
            <a:r>
              <a:rPr lang="en-US" sz="1300" dirty="0">
                <a:latin typeface="Verdana" panose="020B0604030504040204" pitchFamily="34" charset="0"/>
                <a:ea typeface="Verdana" panose="020B0604030504040204" pitchFamily="34" charset="0"/>
                <a:cs typeface="Verdana" panose="020B0604030504040204" pitchFamily="34" charset="0"/>
              </a:rPr>
              <a:t> Hip fracture hospitalizations among </a:t>
            </a:r>
            <a:r>
              <a:rPr lang="en-US" sz="1300" dirty="0" smtClean="0">
                <a:latin typeface="Verdana" panose="020B0604030504040204" pitchFamily="34" charset="0"/>
                <a:ea typeface="Verdana" panose="020B0604030504040204" pitchFamily="34" charset="0"/>
                <a:cs typeface="Verdana" panose="020B0604030504040204" pitchFamily="34" charset="0"/>
              </a:rPr>
              <a:t>males</a:t>
            </a:r>
          </a:p>
          <a:p>
            <a:pPr marL="457200" lvl="1" indent="0">
              <a:lnSpc>
                <a:spcPct val="100000"/>
              </a:lnSpc>
              <a:spcBef>
                <a:spcPts val="336"/>
              </a:spcBef>
              <a:buNone/>
            </a:pPr>
            <a:r>
              <a:rPr lang="en-US" sz="1300" b="1" dirty="0" smtClean="0">
                <a:latin typeface="Verdana" panose="020B0604030504040204" pitchFamily="34" charset="0"/>
                <a:ea typeface="Verdana" panose="020B0604030504040204" pitchFamily="34" charset="0"/>
                <a:cs typeface="Verdana" panose="020B0604030504040204" pitchFamily="34" charset="0"/>
              </a:rPr>
              <a:t>Chronic Back Conditions </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AOCBC-12 Adults with activity limitations due to chronic back </a:t>
            </a:r>
            <a:r>
              <a:rPr lang="en-US" sz="1300" dirty="0" smtClean="0">
                <a:latin typeface="Verdana" panose="020B0604030504040204" pitchFamily="34" charset="0"/>
                <a:ea typeface="Verdana" panose="020B0604030504040204" pitchFamily="34" charset="0"/>
                <a:cs typeface="Verdana" panose="020B0604030504040204" pitchFamily="34" charset="0"/>
              </a:rPr>
              <a:t>conditions</a:t>
            </a:r>
          </a:p>
          <a:p>
            <a:pPr marL="457200" lvl="1" indent="0">
              <a:lnSpc>
                <a:spcPct val="100000"/>
              </a:lnSpc>
              <a:spcBef>
                <a:spcPts val="336"/>
              </a:spcBef>
              <a:buNone/>
            </a:pPr>
            <a:r>
              <a:rPr lang="en-US" sz="1300" b="1" dirty="0">
                <a:latin typeface="Verdana" panose="020B0604030504040204" pitchFamily="34" charset="0"/>
                <a:ea typeface="Verdana" panose="020B0604030504040204" pitchFamily="34" charset="0"/>
                <a:cs typeface="Verdana" panose="020B0604030504040204" pitchFamily="34" charset="0"/>
              </a:rPr>
              <a:t>Chronic Pain </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AOCBC-13 Adults </a:t>
            </a:r>
            <a:r>
              <a:rPr lang="en-US" sz="1300" dirty="0">
                <a:latin typeface="Verdana" panose="020B0604030504040204" pitchFamily="34" charset="0"/>
                <a:ea typeface="Verdana" panose="020B0604030504040204" pitchFamily="34" charset="0"/>
                <a:cs typeface="Verdana" panose="020B0604030504040204" pitchFamily="34" charset="0"/>
              </a:rPr>
              <a:t>having high impact chronic </a:t>
            </a:r>
            <a:r>
              <a:rPr lang="en-US" sz="1300" dirty="0" smtClean="0">
                <a:latin typeface="Verdana" panose="020B0604030504040204" pitchFamily="34" charset="0"/>
                <a:ea typeface="Verdana" panose="020B0604030504040204" pitchFamily="34" charset="0"/>
                <a:cs typeface="Verdana" panose="020B0604030504040204" pitchFamily="34" charset="0"/>
              </a:rPr>
              <a:t>pain</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AOCBC-14  </a:t>
            </a:r>
            <a:r>
              <a:rPr lang="en-US" sz="1300" dirty="0" smtClean="0">
                <a:latin typeface="Verdana" panose="020B0604030504040204" pitchFamily="34" charset="0"/>
                <a:ea typeface="Verdana" panose="020B0604030504040204" pitchFamily="34" charset="0"/>
                <a:cs typeface="Verdana" panose="020B0604030504040204" pitchFamily="34" charset="0"/>
              </a:rPr>
              <a:t>Public awareness </a:t>
            </a:r>
            <a:r>
              <a:rPr lang="en-US" sz="1300" dirty="0">
                <a:latin typeface="Verdana" panose="020B0604030504040204" pitchFamily="34" charset="0"/>
                <a:ea typeface="Verdana" panose="020B0604030504040204" pitchFamily="34" charset="0"/>
                <a:cs typeface="Verdana" panose="020B0604030504040204" pitchFamily="34" charset="0"/>
              </a:rPr>
              <a:t>of high impact chronic pain</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AOCBC-15 </a:t>
            </a:r>
            <a:r>
              <a:rPr lang="en-US" sz="1300" dirty="0" smtClean="0">
                <a:latin typeface="Verdana" panose="020B0604030504040204" pitchFamily="34" charset="0"/>
                <a:ea typeface="Verdana" panose="020B0604030504040204" pitchFamily="34" charset="0"/>
                <a:cs typeface="Verdana" panose="020B0604030504040204" pitchFamily="34" charset="0"/>
              </a:rPr>
              <a:t>Self-management </a:t>
            </a:r>
            <a:r>
              <a:rPr lang="en-US" sz="1300" dirty="0">
                <a:latin typeface="Verdana" panose="020B0604030504040204" pitchFamily="34" charset="0"/>
                <a:ea typeface="Verdana" panose="020B0604030504040204" pitchFamily="34" charset="0"/>
                <a:cs typeface="Verdana" panose="020B0604030504040204" pitchFamily="34" charset="0"/>
              </a:rPr>
              <a:t>of high impact chronic pain</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AOCBC-16 </a:t>
            </a:r>
            <a:r>
              <a:rPr lang="en-US" sz="1300" dirty="0" smtClean="0">
                <a:latin typeface="Verdana" panose="020B0604030504040204" pitchFamily="34" charset="0"/>
                <a:ea typeface="Verdana" panose="020B0604030504040204" pitchFamily="34" charset="0"/>
                <a:cs typeface="Verdana" panose="020B0604030504040204" pitchFamily="34" charset="0"/>
              </a:rPr>
              <a:t>Impact </a:t>
            </a:r>
            <a:r>
              <a:rPr lang="en-US" sz="1300" dirty="0">
                <a:latin typeface="Verdana" panose="020B0604030504040204" pitchFamily="34" charset="0"/>
                <a:ea typeface="Verdana" panose="020B0604030504040204" pitchFamily="34" charset="0"/>
                <a:cs typeface="Verdana" panose="020B0604030504040204" pitchFamily="34" charset="0"/>
              </a:rPr>
              <a:t>of high impact chronic pain on family/significant others</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endParaRPr lang="en-US" sz="1300" dirty="0">
              <a:latin typeface="Verdana" panose="020B0604030504040204" pitchFamily="34" charset="0"/>
              <a:ea typeface="Verdana" panose="020B0604030504040204" pitchFamily="34" charset="0"/>
              <a:cs typeface="Verdana" panose="020B0604030504040204" pitchFamily="34" charset="0"/>
            </a:endParaRPr>
          </a:p>
        </p:txBody>
      </p:sp>
      <p:sp>
        <p:nvSpPr>
          <p:cNvPr id="4" name="Title 3"/>
          <p:cNvSpPr>
            <a:spLocks noGrp="1"/>
          </p:cNvSpPr>
          <p:nvPr>
            <p:ph type="title" idx="4294967295"/>
          </p:nvPr>
        </p:nvSpPr>
        <p:spPr>
          <a:xfrm>
            <a:off x="0" y="105544"/>
            <a:ext cx="9144000" cy="558800"/>
          </a:xfrm>
          <a:prstGeom prst="rect">
            <a:avLst/>
          </a:prstGeom>
        </p:spPr>
        <p:txBody>
          <a:bodyPr>
            <a:normAutofit fontScale="90000"/>
          </a:bodyPr>
          <a:lstStyle/>
          <a:p>
            <a:pPr algn="ctr"/>
            <a:r>
              <a:rPr lang="en-US" sz="3000" b="1" dirty="0">
                <a:solidFill>
                  <a:srgbClr val="003F72"/>
                </a:solidFill>
                <a:latin typeface="Verdana" panose="020B0604030504040204" pitchFamily="34" charset="0"/>
                <a:ea typeface="Verdana" panose="020B0604030504040204" pitchFamily="34" charset="0"/>
                <a:cs typeface="Verdana" panose="020B0604030504040204" pitchFamily="34" charset="0"/>
              </a:rPr>
              <a:t>Objective Status: Arthritis, Osteoporosis, and Chronic Back Conditions</a:t>
            </a:r>
          </a:p>
        </p:txBody>
      </p:sp>
      <p:sp>
        <p:nvSpPr>
          <p:cNvPr id="46" name="Text Box 14"/>
          <p:cNvSpPr txBox="1">
            <a:spLocks noChangeArrowheads="1"/>
          </p:cNvSpPr>
          <p:nvPr/>
        </p:nvSpPr>
        <p:spPr bwMode="auto">
          <a:xfrm>
            <a:off x="800100" y="965510"/>
            <a:ext cx="758190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    Target </a:t>
            </a:r>
            <a:r>
              <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met      </a:t>
            </a: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Improving      Little/No </a:t>
            </a:r>
            <a:r>
              <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change    </a:t>
            </a: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 Getting </a:t>
            </a:r>
            <a:r>
              <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worse      </a:t>
            </a: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Baseline </a:t>
            </a:r>
            <a:r>
              <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only  </a:t>
            </a: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   Developmental</a:t>
            </a:r>
            <a:endPar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47" name="Rectangle 15" descr="Legend"/>
          <p:cNvSpPr>
            <a:spLocks noChangeArrowheads="1"/>
          </p:cNvSpPr>
          <p:nvPr/>
        </p:nvSpPr>
        <p:spPr bwMode="auto">
          <a:xfrm>
            <a:off x="800100" y="956272"/>
            <a:ext cx="7581899" cy="296466"/>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alpha val="0"/>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48" name="Oval 20" descr="Target met"/>
          <p:cNvSpPr>
            <a:spLocks noChangeArrowheads="1"/>
          </p:cNvSpPr>
          <p:nvPr/>
        </p:nvSpPr>
        <p:spPr bwMode="auto">
          <a:xfrm>
            <a:off x="904976" y="1032156"/>
            <a:ext cx="153988" cy="144462"/>
          </a:xfrm>
          <a:prstGeom prst="ellipse">
            <a:avLst/>
          </a:prstGeom>
          <a:solidFill>
            <a:srgbClr val="007033"/>
          </a:solidFill>
          <a:ln w="9525">
            <a:solidFill>
              <a:schemeClr val="tx1"/>
            </a:solidFill>
            <a:round/>
            <a:headEnd/>
            <a:tailEnd/>
          </a:ln>
          <a:effectLst/>
        </p:spPr>
        <p:txBody>
          <a:bodyPr wrap="none" anchor="ctr"/>
          <a:lstStyle/>
          <a:p>
            <a:endParaRPr lang="en-US" dirty="0">
              <a:solidFill>
                <a:prstClr val="black"/>
              </a:solidFill>
            </a:endParaRPr>
          </a:p>
        </p:txBody>
      </p:sp>
      <p:sp>
        <p:nvSpPr>
          <p:cNvPr id="49" name="Oval 19" descr="Improving"/>
          <p:cNvSpPr>
            <a:spLocks noChangeArrowheads="1"/>
          </p:cNvSpPr>
          <p:nvPr/>
        </p:nvSpPr>
        <p:spPr bwMode="auto">
          <a:xfrm>
            <a:off x="1981154" y="1032188"/>
            <a:ext cx="153988" cy="144462"/>
          </a:xfrm>
          <a:prstGeom prst="ellipse">
            <a:avLst/>
          </a:prstGeom>
          <a:solidFill>
            <a:srgbClr val="92D050"/>
          </a:solidFill>
          <a:ln w="9525">
            <a:solidFill>
              <a:schemeClr val="tx1"/>
            </a:solidFill>
            <a:round/>
            <a:headEnd/>
            <a:tailEnd/>
          </a:ln>
          <a:effectLst/>
        </p:spPr>
        <p:txBody>
          <a:bodyPr wrap="none" anchor="ctr"/>
          <a:lstStyle/>
          <a:p>
            <a:endParaRPr lang="en-US" dirty="0">
              <a:solidFill>
                <a:prstClr val="black"/>
              </a:solidFill>
            </a:endParaRPr>
          </a:p>
        </p:txBody>
      </p:sp>
      <p:sp>
        <p:nvSpPr>
          <p:cNvPr id="50" name="Oval 13" descr="No change"/>
          <p:cNvSpPr>
            <a:spLocks noChangeArrowheads="1"/>
          </p:cNvSpPr>
          <p:nvPr/>
        </p:nvSpPr>
        <p:spPr bwMode="auto">
          <a:xfrm>
            <a:off x="2956809" y="1032156"/>
            <a:ext cx="153987" cy="144463"/>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FF00"/>
              </a:solidFill>
            </a:endParaRPr>
          </a:p>
        </p:txBody>
      </p:sp>
      <p:sp>
        <p:nvSpPr>
          <p:cNvPr id="51" name="Oval 21" descr="Getting worse"/>
          <p:cNvSpPr>
            <a:spLocks noChangeArrowheads="1"/>
          </p:cNvSpPr>
          <p:nvPr/>
        </p:nvSpPr>
        <p:spPr bwMode="auto">
          <a:xfrm>
            <a:off x="4394483" y="1024083"/>
            <a:ext cx="153987" cy="144463"/>
          </a:xfrm>
          <a:prstGeom prst="ellipse">
            <a:avLst/>
          </a:prstGeom>
          <a:solidFill>
            <a:srgbClr val="C00000"/>
          </a:solidFill>
          <a:ln w="9525">
            <a:solidFill>
              <a:schemeClr val="tx1"/>
            </a:solidFill>
            <a:round/>
            <a:headEnd/>
            <a:tailEnd/>
          </a:ln>
          <a:effectLst/>
        </p:spPr>
        <p:txBody>
          <a:bodyPr wrap="none" anchor="ctr"/>
          <a:lstStyle/>
          <a:p>
            <a:endParaRPr lang="en-US" dirty="0">
              <a:solidFill>
                <a:srgbClr val="C00000"/>
              </a:solidFill>
            </a:endParaRPr>
          </a:p>
        </p:txBody>
      </p:sp>
      <p:sp>
        <p:nvSpPr>
          <p:cNvPr id="52" name="Oval 18" descr="Baseline only"/>
          <p:cNvSpPr>
            <a:spLocks noChangeArrowheads="1"/>
          </p:cNvSpPr>
          <p:nvPr/>
        </p:nvSpPr>
        <p:spPr bwMode="auto">
          <a:xfrm>
            <a:off x="5624648" y="1030295"/>
            <a:ext cx="153987" cy="144463"/>
          </a:xfrm>
          <a:prstGeom prst="ellipse">
            <a:avLst/>
          </a:prstGeom>
          <a:solidFill>
            <a:schemeClr val="bg1">
              <a:lumMod val="75000"/>
            </a:schemeClr>
          </a:solidFill>
          <a:ln w="9525">
            <a:solidFill>
              <a:schemeClr val="tx1"/>
            </a:solidFill>
            <a:round/>
            <a:headEnd/>
            <a:tailEnd/>
          </a:ln>
          <a:effectLst/>
        </p:spPr>
        <p:txBody>
          <a:bodyPr wrap="none" anchor="ctr"/>
          <a:lstStyle/>
          <a:p>
            <a:endParaRPr lang="en-US" dirty="0">
              <a:solidFill>
                <a:prstClr val="black"/>
              </a:solidFill>
            </a:endParaRPr>
          </a:p>
        </p:txBody>
      </p:sp>
      <p:sp>
        <p:nvSpPr>
          <p:cNvPr id="53" name="Oval 18" descr="Developmental"/>
          <p:cNvSpPr>
            <a:spLocks noChangeArrowheads="1"/>
          </p:cNvSpPr>
          <p:nvPr/>
        </p:nvSpPr>
        <p:spPr bwMode="auto">
          <a:xfrm>
            <a:off x="6843848" y="1032244"/>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39" name="Slide Number Placeholder 2"/>
          <p:cNvSpPr txBox="1">
            <a:spLocks/>
          </p:cNvSpPr>
          <p:nvPr/>
        </p:nvSpPr>
        <p:spPr>
          <a:xfrm>
            <a:off x="8534400" y="6492505"/>
            <a:ext cx="609600" cy="365125"/>
          </a:xfrm>
          <a:prstGeom prst="rect">
            <a:avLst/>
          </a:prstGeom>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8ECAD15-DF40-4D57-8D99-2197AD37FB1A}" type="slidenum">
              <a:rPr lang="en-US" sz="1200">
                <a:solidFill>
                  <a:prstClr val="black">
                    <a:tint val="75000"/>
                  </a:prstClr>
                </a:solidFill>
                <a:latin typeface="Verdana" panose="020B0604030504040204" pitchFamily="34" charset="0"/>
                <a:ea typeface="Verdana" panose="020B0604030504040204" pitchFamily="34" charset="0"/>
                <a:cs typeface="Verdana" panose="020B0604030504040204" pitchFamily="34" charset="0"/>
              </a:rPr>
              <a:pPr algn="r"/>
              <a:t>2</a:t>
            </a:fld>
            <a:endParaRPr lang="en-US" sz="1200" dirty="0">
              <a:solidFill>
                <a:prstClr val="black">
                  <a:tint val="75000"/>
                </a:prstClr>
              </a:solidFill>
              <a:latin typeface="Verdana" panose="020B0604030504040204" pitchFamily="34" charset="0"/>
              <a:ea typeface="Verdana" panose="020B0604030504040204" pitchFamily="34" charset="0"/>
              <a:cs typeface="Verdana" panose="020B0604030504040204" pitchFamily="34" charset="0"/>
            </a:endParaRPr>
          </a:p>
        </p:txBody>
      </p:sp>
      <p:sp>
        <p:nvSpPr>
          <p:cNvPr id="28" name="Oval 13" descr="No change"/>
          <p:cNvSpPr>
            <a:spLocks noChangeArrowheads="1"/>
          </p:cNvSpPr>
          <p:nvPr/>
        </p:nvSpPr>
        <p:spPr bwMode="auto">
          <a:xfrm>
            <a:off x="604866" y="5515072"/>
            <a:ext cx="153987" cy="144463"/>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FF00"/>
              </a:solidFill>
            </a:endParaRPr>
          </a:p>
        </p:txBody>
      </p:sp>
      <p:sp>
        <p:nvSpPr>
          <p:cNvPr id="37" name="Oval 21" descr="Getting worse"/>
          <p:cNvSpPr>
            <a:spLocks noChangeArrowheads="1"/>
          </p:cNvSpPr>
          <p:nvPr/>
        </p:nvSpPr>
        <p:spPr bwMode="auto">
          <a:xfrm>
            <a:off x="604866" y="2049056"/>
            <a:ext cx="153987" cy="144463"/>
          </a:xfrm>
          <a:prstGeom prst="ellipse">
            <a:avLst/>
          </a:prstGeom>
          <a:solidFill>
            <a:srgbClr val="C00000"/>
          </a:solidFill>
          <a:ln w="9525">
            <a:solidFill>
              <a:schemeClr val="tx1"/>
            </a:solidFill>
            <a:round/>
            <a:headEnd/>
            <a:tailEnd/>
          </a:ln>
          <a:effectLst/>
        </p:spPr>
        <p:txBody>
          <a:bodyPr wrap="none" anchor="ctr"/>
          <a:lstStyle/>
          <a:p>
            <a:endParaRPr lang="en-US" dirty="0">
              <a:solidFill>
                <a:srgbClr val="C00000"/>
              </a:solidFill>
            </a:endParaRPr>
          </a:p>
        </p:txBody>
      </p:sp>
      <p:sp>
        <p:nvSpPr>
          <p:cNvPr id="43" name="Oval 20" descr="Target met"/>
          <p:cNvSpPr>
            <a:spLocks noChangeArrowheads="1"/>
          </p:cNvSpPr>
          <p:nvPr/>
        </p:nvSpPr>
        <p:spPr bwMode="auto">
          <a:xfrm>
            <a:off x="4923421" y="1801437"/>
            <a:ext cx="153988" cy="144462"/>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CC00"/>
              </a:solidFill>
            </a:endParaRPr>
          </a:p>
        </p:txBody>
      </p:sp>
      <p:sp>
        <p:nvSpPr>
          <p:cNvPr id="54" name="Oval 20" descr="Target met"/>
          <p:cNvSpPr>
            <a:spLocks noChangeArrowheads="1"/>
          </p:cNvSpPr>
          <p:nvPr/>
        </p:nvSpPr>
        <p:spPr bwMode="auto">
          <a:xfrm>
            <a:off x="604865" y="4643413"/>
            <a:ext cx="153988" cy="144462"/>
          </a:xfrm>
          <a:prstGeom prst="ellipse">
            <a:avLst/>
          </a:prstGeom>
          <a:solidFill>
            <a:srgbClr val="FFCC00"/>
          </a:solidFill>
          <a:ln w="9525">
            <a:solidFill>
              <a:schemeClr val="tx1"/>
            </a:solidFill>
            <a:round/>
            <a:headEnd/>
            <a:tailEnd/>
          </a:ln>
          <a:effectLst/>
        </p:spPr>
        <p:txBody>
          <a:bodyPr wrap="none" anchor="ctr"/>
          <a:lstStyle/>
          <a:p>
            <a:endParaRPr lang="en-US" dirty="0">
              <a:solidFill>
                <a:prstClr val="black"/>
              </a:solidFill>
            </a:endParaRPr>
          </a:p>
        </p:txBody>
      </p:sp>
      <p:sp>
        <p:nvSpPr>
          <p:cNvPr id="68" name="Oval 13" descr="No change"/>
          <p:cNvSpPr>
            <a:spLocks noChangeArrowheads="1"/>
          </p:cNvSpPr>
          <p:nvPr/>
        </p:nvSpPr>
        <p:spPr bwMode="auto">
          <a:xfrm>
            <a:off x="4923422" y="1381478"/>
            <a:ext cx="153987" cy="144463"/>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FF00"/>
              </a:solidFill>
            </a:endParaRPr>
          </a:p>
        </p:txBody>
      </p:sp>
      <p:sp>
        <p:nvSpPr>
          <p:cNvPr id="36" name="Oval 20" descr="Target met"/>
          <p:cNvSpPr>
            <a:spLocks noChangeArrowheads="1"/>
          </p:cNvSpPr>
          <p:nvPr/>
        </p:nvSpPr>
        <p:spPr bwMode="auto">
          <a:xfrm>
            <a:off x="604865" y="1617380"/>
            <a:ext cx="153988" cy="144462"/>
          </a:xfrm>
          <a:prstGeom prst="ellipse">
            <a:avLst/>
          </a:prstGeom>
          <a:solidFill>
            <a:srgbClr val="FFCC00"/>
          </a:solidFill>
          <a:ln w="9525">
            <a:solidFill>
              <a:schemeClr val="tx1"/>
            </a:solidFill>
            <a:round/>
            <a:headEnd/>
            <a:tailEnd/>
          </a:ln>
          <a:effectLst/>
        </p:spPr>
        <p:txBody>
          <a:bodyPr wrap="none" anchor="ctr"/>
          <a:lstStyle/>
          <a:p>
            <a:endParaRPr lang="en-US" dirty="0">
              <a:solidFill>
                <a:prstClr val="black"/>
              </a:solidFill>
            </a:endParaRPr>
          </a:p>
        </p:txBody>
      </p:sp>
      <p:sp>
        <p:nvSpPr>
          <p:cNvPr id="38" name="Oval 20" descr="Target met"/>
          <p:cNvSpPr>
            <a:spLocks noChangeArrowheads="1"/>
          </p:cNvSpPr>
          <p:nvPr/>
        </p:nvSpPr>
        <p:spPr bwMode="auto">
          <a:xfrm>
            <a:off x="604865" y="2918048"/>
            <a:ext cx="153988" cy="144462"/>
          </a:xfrm>
          <a:prstGeom prst="ellipse">
            <a:avLst/>
          </a:prstGeom>
          <a:solidFill>
            <a:srgbClr val="FFCC00"/>
          </a:solidFill>
          <a:ln w="9525">
            <a:solidFill>
              <a:schemeClr val="tx1"/>
            </a:solidFill>
            <a:round/>
            <a:headEnd/>
            <a:tailEnd/>
          </a:ln>
          <a:effectLst/>
        </p:spPr>
        <p:txBody>
          <a:bodyPr wrap="none" anchor="ctr"/>
          <a:lstStyle/>
          <a:p>
            <a:endParaRPr lang="en-US" dirty="0">
              <a:solidFill>
                <a:prstClr val="black"/>
              </a:solidFill>
            </a:endParaRPr>
          </a:p>
        </p:txBody>
      </p:sp>
      <p:sp>
        <p:nvSpPr>
          <p:cNvPr id="40" name="Oval 20" descr="Target met"/>
          <p:cNvSpPr>
            <a:spLocks noChangeArrowheads="1"/>
          </p:cNvSpPr>
          <p:nvPr/>
        </p:nvSpPr>
        <p:spPr bwMode="auto">
          <a:xfrm>
            <a:off x="604865" y="2483681"/>
            <a:ext cx="153988" cy="144462"/>
          </a:xfrm>
          <a:prstGeom prst="ellipse">
            <a:avLst/>
          </a:prstGeom>
          <a:solidFill>
            <a:srgbClr val="FFCC00"/>
          </a:solidFill>
          <a:ln w="9525">
            <a:solidFill>
              <a:schemeClr val="tx1"/>
            </a:solidFill>
            <a:round/>
            <a:headEnd/>
            <a:tailEnd/>
          </a:ln>
          <a:effectLst/>
        </p:spPr>
        <p:txBody>
          <a:bodyPr wrap="none" anchor="ctr"/>
          <a:lstStyle/>
          <a:p>
            <a:endParaRPr lang="en-US" dirty="0">
              <a:solidFill>
                <a:prstClr val="black"/>
              </a:solidFill>
            </a:endParaRPr>
          </a:p>
        </p:txBody>
      </p:sp>
      <p:sp>
        <p:nvSpPr>
          <p:cNvPr id="41" name="Oval 20" descr="Target met"/>
          <p:cNvSpPr>
            <a:spLocks noChangeArrowheads="1"/>
          </p:cNvSpPr>
          <p:nvPr/>
        </p:nvSpPr>
        <p:spPr bwMode="auto">
          <a:xfrm>
            <a:off x="604865" y="3345465"/>
            <a:ext cx="153988" cy="144462"/>
          </a:xfrm>
          <a:prstGeom prst="ellipse">
            <a:avLst/>
          </a:prstGeom>
          <a:solidFill>
            <a:srgbClr val="FFCC00"/>
          </a:solidFill>
          <a:ln w="9525">
            <a:solidFill>
              <a:schemeClr val="tx1"/>
            </a:solidFill>
            <a:round/>
            <a:headEnd/>
            <a:tailEnd/>
          </a:ln>
          <a:effectLst/>
        </p:spPr>
        <p:txBody>
          <a:bodyPr wrap="none" anchor="ctr"/>
          <a:lstStyle/>
          <a:p>
            <a:endParaRPr lang="en-US" dirty="0">
              <a:solidFill>
                <a:prstClr val="black"/>
              </a:solidFill>
            </a:endParaRPr>
          </a:p>
        </p:txBody>
      </p:sp>
      <p:sp>
        <p:nvSpPr>
          <p:cNvPr id="56" name="Oval 20" descr="Target met"/>
          <p:cNvSpPr>
            <a:spLocks noChangeArrowheads="1"/>
          </p:cNvSpPr>
          <p:nvPr/>
        </p:nvSpPr>
        <p:spPr bwMode="auto">
          <a:xfrm>
            <a:off x="604865" y="3779537"/>
            <a:ext cx="153988" cy="144462"/>
          </a:xfrm>
          <a:prstGeom prst="ellipse">
            <a:avLst/>
          </a:prstGeom>
          <a:solidFill>
            <a:srgbClr val="FFCC00"/>
          </a:solidFill>
          <a:ln w="9525">
            <a:solidFill>
              <a:schemeClr val="tx1"/>
            </a:solidFill>
            <a:round/>
            <a:headEnd/>
            <a:tailEnd/>
          </a:ln>
          <a:effectLst/>
        </p:spPr>
        <p:txBody>
          <a:bodyPr wrap="none" anchor="ctr"/>
          <a:lstStyle/>
          <a:p>
            <a:endParaRPr lang="en-US" dirty="0">
              <a:solidFill>
                <a:prstClr val="black"/>
              </a:solidFill>
            </a:endParaRPr>
          </a:p>
        </p:txBody>
      </p:sp>
      <p:sp>
        <p:nvSpPr>
          <p:cNvPr id="57" name="Oval 20" descr="Target met"/>
          <p:cNvSpPr>
            <a:spLocks noChangeArrowheads="1"/>
          </p:cNvSpPr>
          <p:nvPr/>
        </p:nvSpPr>
        <p:spPr bwMode="auto">
          <a:xfrm>
            <a:off x="604865" y="4215083"/>
            <a:ext cx="153988" cy="144462"/>
          </a:xfrm>
          <a:prstGeom prst="ellipse">
            <a:avLst/>
          </a:prstGeom>
          <a:solidFill>
            <a:srgbClr val="FFCC00"/>
          </a:solidFill>
          <a:ln w="9525">
            <a:solidFill>
              <a:schemeClr val="tx1"/>
            </a:solidFill>
            <a:round/>
            <a:headEnd/>
            <a:tailEnd/>
          </a:ln>
          <a:effectLst/>
        </p:spPr>
        <p:txBody>
          <a:bodyPr wrap="none" anchor="ctr"/>
          <a:lstStyle/>
          <a:p>
            <a:endParaRPr lang="en-US" dirty="0">
              <a:solidFill>
                <a:prstClr val="black"/>
              </a:solidFill>
            </a:endParaRPr>
          </a:p>
        </p:txBody>
      </p:sp>
      <p:sp>
        <p:nvSpPr>
          <p:cNvPr id="58" name="Oval 21" descr="Getting worse"/>
          <p:cNvSpPr>
            <a:spLocks noChangeArrowheads="1"/>
          </p:cNvSpPr>
          <p:nvPr/>
        </p:nvSpPr>
        <p:spPr bwMode="auto">
          <a:xfrm>
            <a:off x="604866" y="5079526"/>
            <a:ext cx="153987" cy="144463"/>
          </a:xfrm>
          <a:prstGeom prst="ellipse">
            <a:avLst/>
          </a:prstGeom>
          <a:solidFill>
            <a:srgbClr val="C00000"/>
          </a:solidFill>
          <a:ln w="9525">
            <a:solidFill>
              <a:schemeClr val="tx1"/>
            </a:solidFill>
            <a:round/>
            <a:headEnd/>
            <a:tailEnd/>
          </a:ln>
          <a:effectLst/>
        </p:spPr>
        <p:txBody>
          <a:bodyPr wrap="none" anchor="ctr"/>
          <a:lstStyle/>
          <a:p>
            <a:endParaRPr lang="en-US" dirty="0">
              <a:solidFill>
                <a:srgbClr val="C00000"/>
              </a:solidFill>
            </a:endParaRPr>
          </a:p>
        </p:txBody>
      </p:sp>
      <p:sp>
        <p:nvSpPr>
          <p:cNvPr id="59" name="Oval 20" descr="Target met"/>
          <p:cNvSpPr>
            <a:spLocks noChangeArrowheads="1"/>
          </p:cNvSpPr>
          <p:nvPr/>
        </p:nvSpPr>
        <p:spPr bwMode="auto">
          <a:xfrm>
            <a:off x="604865" y="5948084"/>
            <a:ext cx="153988" cy="144462"/>
          </a:xfrm>
          <a:prstGeom prst="ellipse">
            <a:avLst/>
          </a:prstGeom>
          <a:solidFill>
            <a:srgbClr val="007033"/>
          </a:solidFill>
          <a:ln w="9525">
            <a:solidFill>
              <a:schemeClr val="tx1"/>
            </a:solidFill>
            <a:round/>
            <a:headEnd/>
            <a:tailEnd/>
          </a:ln>
          <a:effectLst/>
        </p:spPr>
        <p:txBody>
          <a:bodyPr wrap="none" anchor="ctr"/>
          <a:lstStyle/>
          <a:p>
            <a:endParaRPr lang="en-US" dirty="0">
              <a:solidFill>
                <a:prstClr val="black"/>
              </a:solidFill>
            </a:endParaRPr>
          </a:p>
        </p:txBody>
      </p:sp>
      <p:sp>
        <p:nvSpPr>
          <p:cNvPr id="60" name="Oval 20" descr="Target met"/>
          <p:cNvSpPr>
            <a:spLocks noChangeArrowheads="1"/>
          </p:cNvSpPr>
          <p:nvPr/>
        </p:nvSpPr>
        <p:spPr bwMode="auto">
          <a:xfrm>
            <a:off x="604865" y="6383644"/>
            <a:ext cx="153988" cy="144462"/>
          </a:xfrm>
          <a:prstGeom prst="ellipse">
            <a:avLst/>
          </a:prstGeom>
          <a:solidFill>
            <a:srgbClr val="007033"/>
          </a:solidFill>
          <a:ln w="9525">
            <a:solidFill>
              <a:schemeClr val="tx1"/>
            </a:solidFill>
            <a:round/>
            <a:headEnd/>
            <a:tailEnd/>
          </a:ln>
          <a:effectLst/>
        </p:spPr>
        <p:txBody>
          <a:bodyPr wrap="none" anchor="ctr"/>
          <a:lstStyle/>
          <a:p>
            <a:endParaRPr lang="en-US" dirty="0">
              <a:solidFill>
                <a:prstClr val="black"/>
              </a:solidFill>
            </a:endParaRPr>
          </a:p>
        </p:txBody>
      </p:sp>
      <p:sp>
        <p:nvSpPr>
          <p:cNvPr id="63" name="Oval 13" descr="No change"/>
          <p:cNvSpPr>
            <a:spLocks noChangeArrowheads="1"/>
          </p:cNvSpPr>
          <p:nvPr/>
        </p:nvSpPr>
        <p:spPr bwMode="auto">
          <a:xfrm>
            <a:off x="4923422" y="2918048"/>
            <a:ext cx="153987" cy="144463"/>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FF00"/>
              </a:solidFill>
            </a:endParaRPr>
          </a:p>
        </p:txBody>
      </p:sp>
      <p:sp>
        <p:nvSpPr>
          <p:cNvPr id="64" name="Oval 13" descr="No change"/>
          <p:cNvSpPr>
            <a:spLocks noChangeArrowheads="1"/>
          </p:cNvSpPr>
          <p:nvPr/>
        </p:nvSpPr>
        <p:spPr bwMode="auto">
          <a:xfrm>
            <a:off x="4923422" y="3347575"/>
            <a:ext cx="153987" cy="144463"/>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FF00"/>
              </a:solidFill>
            </a:endParaRPr>
          </a:p>
        </p:txBody>
      </p:sp>
      <p:sp>
        <p:nvSpPr>
          <p:cNvPr id="65" name="Oval 13" descr="No change"/>
          <p:cNvSpPr>
            <a:spLocks noChangeArrowheads="1"/>
          </p:cNvSpPr>
          <p:nvPr/>
        </p:nvSpPr>
        <p:spPr bwMode="auto">
          <a:xfrm>
            <a:off x="4923422" y="4025631"/>
            <a:ext cx="153987" cy="144463"/>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FF00"/>
              </a:solidFill>
            </a:endParaRPr>
          </a:p>
        </p:txBody>
      </p:sp>
      <p:sp>
        <p:nvSpPr>
          <p:cNvPr id="66" name="Oval 18" descr="Developmental"/>
          <p:cNvSpPr>
            <a:spLocks noChangeArrowheads="1"/>
          </p:cNvSpPr>
          <p:nvPr/>
        </p:nvSpPr>
        <p:spPr bwMode="auto">
          <a:xfrm>
            <a:off x="4923422" y="4706188"/>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70" name="Oval 18" descr="Developmental"/>
          <p:cNvSpPr>
            <a:spLocks noChangeArrowheads="1"/>
          </p:cNvSpPr>
          <p:nvPr/>
        </p:nvSpPr>
        <p:spPr bwMode="auto">
          <a:xfrm>
            <a:off x="4923422" y="5155942"/>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71" name="Oval 18" descr="Developmental"/>
          <p:cNvSpPr>
            <a:spLocks noChangeArrowheads="1"/>
          </p:cNvSpPr>
          <p:nvPr/>
        </p:nvSpPr>
        <p:spPr bwMode="auto">
          <a:xfrm>
            <a:off x="4923422" y="5562201"/>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72" name="Oval 18" descr="Developmental"/>
          <p:cNvSpPr>
            <a:spLocks noChangeArrowheads="1"/>
          </p:cNvSpPr>
          <p:nvPr/>
        </p:nvSpPr>
        <p:spPr bwMode="auto">
          <a:xfrm>
            <a:off x="4923422" y="5994160"/>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35" name="Oval 21" descr="Getting worse"/>
          <p:cNvSpPr>
            <a:spLocks noChangeArrowheads="1"/>
          </p:cNvSpPr>
          <p:nvPr/>
        </p:nvSpPr>
        <p:spPr bwMode="auto">
          <a:xfrm>
            <a:off x="4923422" y="2676831"/>
            <a:ext cx="153987" cy="144463"/>
          </a:xfrm>
          <a:prstGeom prst="ellipse">
            <a:avLst/>
          </a:prstGeom>
          <a:solidFill>
            <a:srgbClr val="C00000"/>
          </a:solidFill>
          <a:ln w="9525">
            <a:solidFill>
              <a:schemeClr val="tx1"/>
            </a:solidFill>
            <a:round/>
            <a:headEnd/>
            <a:tailEnd/>
          </a:ln>
          <a:effectLst/>
        </p:spPr>
        <p:txBody>
          <a:bodyPr wrap="none" anchor="ctr"/>
          <a:lstStyle/>
          <a:p>
            <a:endParaRPr lang="en-US" dirty="0">
              <a:solidFill>
                <a:srgbClr val="C00000"/>
              </a:solidFill>
            </a:endParaRPr>
          </a:p>
        </p:txBody>
      </p:sp>
    </p:spTree>
    <p:extLst>
      <p:ext uri="{BB962C8B-B14F-4D97-AF65-F5344CB8AC3E}">
        <p14:creationId xmlns:p14="http://schemas.microsoft.com/office/powerpoint/2010/main" val="34402397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196255"/>
            <a:ext cx="8229600" cy="1143000"/>
          </a:xfrm>
        </p:spPr>
        <p:txBody>
          <a:bodyPr/>
          <a:lstStyle/>
          <a:p>
            <a:r>
              <a:rPr lang="en-US" sz="2300" b="1" dirty="0">
                <a:solidFill>
                  <a:srgbClr val="000000"/>
                </a:solidFill>
                <a:latin typeface="Verdana" panose="020B0604030504040204" pitchFamily="34" charset="0"/>
                <a:ea typeface="Verdana" panose="020B0604030504040204" pitchFamily="34" charset="0"/>
                <a:cs typeface="Verdana" panose="020B0604030504040204" pitchFamily="34" charset="0"/>
              </a:rPr>
              <a:t>Current HP2020 Objective Status: </a:t>
            </a:r>
            <a:br>
              <a:rPr lang="en-US" sz="2300" b="1" dirty="0">
                <a:solidFill>
                  <a:srgbClr val="000000"/>
                </a:solidFill>
                <a:latin typeface="Verdana" panose="020B0604030504040204" pitchFamily="34" charset="0"/>
                <a:ea typeface="Verdana" panose="020B0604030504040204" pitchFamily="34" charset="0"/>
                <a:cs typeface="Verdana" panose="020B0604030504040204" pitchFamily="34" charset="0"/>
              </a:rPr>
            </a:br>
            <a:r>
              <a:rPr lang="en-US" sz="2300" b="1" dirty="0">
                <a:solidFill>
                  <a:srgbClr val="000000"/>
                </a:solidFill>
                <a:latin typeface="Verdana" panose="020B0604030504040204" pitchFamily="34" charset="0"/>
                <a:ea typeface="Verdana" panose="020B0604030504040204" pitchFamily="34" charset="0"/>
                <a:cs typeface="Verdana" panose="020B0604030504040204" pitchFamily="34" charset="0"/>
              </a:rPr>
              <a:t>Arthritis, Osteoporosis, and Chronic Back Conditions</a:t>
            </a:r>
            <a:endParaRPr lang="en-US" sz="2300" b="1"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Content Placeholder 8" descr="This pie chart displays the measurable objectives.  The information shows the number and percentage for objectives that met or exceeded the target, the number and percent of objectives that are getting worse and the number and percentage of objective that show little or no detectable change.&#10;&#10;" title="Measurable objectives:  18"/>
          <p:cNvGraphicFramePr>
            <a:graphicFrameLocks noGrp="1"/>
          </p:cNvGraphicFramePr>
          <p:nvPr>
            <p:ph idx="4294967295"/>
            <p:extLst>
              <p:ext uri="{D42A27DB-BD31-4B8C-83A1-F6EECF244321}">
                <p14:modId xmlns:p14="http://schemas.microsoft.com/office/powerpoint/2010/main" val="695622630"/>
              </p:ext>
            </p:extLst>
          </p:nvPr>
        </p:nvGraphicFramePr>
        <p:xfrm>
          <a:off x="4544191" y="1463675"/>
          <a:ext cx="4294187" cy="435133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ontent Placeholder 8" descr="This pie chart displays the number of Developmental and Measurable objectives." title="Total Objectives: 22"/>
          <p:cNvGraphicFramePr>
            <a:graphicFrameLocks/>
          </p:cNvGraphicFramePr>
          <p:nvPr>
            <p:extLst>
              <p:ext uri="{D42A27DB-BD31-4B8C-83A1-F6EECF244321}">
                <p14:modId xmlns:p14="http://schemas.microsoft.com/office/powerpoint/2010/main" val="7446177"/>
              </p:ext>
            </p:extLst>
          </p:nvPr>
        </p:nvGraphicFramePr>
        <p:xfrm>
          <a:off x="88778" y="1931351"/>
          <a:ext cx="4136092" cy="3791341"/>
        </p:xfrm>
        <a:graphic>
          <a:graphicData uri="http://schemas.openxmlformats.org/drawingml/2006/chart">
            <c:chart xmlns:c="http://schemas.openxmlformats.org/drawingml/2006/chart" xmlns:r="http://schemas.openxmlformats.org/officeDocument/2006/relationships" r:id="rId4"/>
          </a:graphicData>
        </a:graphic>
      </p:graphicFrame>
      <p:cxnSp>
        <p:nvCxnSpPr>
          <p:cNvPr id="6" name="Straight Connector 5" descr="This is a dotted line that is highlighting the measurable objective for Arthritis, Osteoporosis, and Chronic Back Conditions." title="Dotted line"/>
          <p:cNvCxnSpPr/>
          <p:nvPr/>
        </p:nvCxnSpPr>
        <p:spPr>
          <a:xfrm flipV="1">
            <a:off x="2555193" y="2286000"/>
            <a:ext cx="4209674" cy="294830"/>
          </a:xfrm>
          <a:prstGeom prst="line">
            <a:avLst/>
          </a:prstGeom>
          <a:ln w="12700">
            <a:prstDash val="dash"/>
          </a:ln>
        </p:spPr>
        <p:style>
          <a:lnRef idx="3">
            <a:schemeClr val="dk1"/>
          </a:lnRef>
          <a:fillRef idx="0">
            <a:schemeClr val="dk1"/>
          </a:fillRef>
          <a:effectRef idx="2">
            <a:schemeClr val="dk1"/>
          </a:effectRef>
          <a:fontRef idx="minor">
            <a:schemeClr val="tx1"/>
          </a:fontRef>
        </p:style>
      </p:cxnSp>
      <p:cxnSp>
        <p:nvCxnSpPr>
          <p:cNvPr id="10" name="Straight Connector 9" descr="This line is used to highlight the measurable objectives for Arthritis, Osteoporosis, and Chronic Back Conditions." title="Dotted line"/>
          <p:cNvCxnSpPr/>
          <p:nvPr/>
        </p:nvCxnSpPr>
        <p:spPr>
          <a:xfrm>
            <a:off x="2467163" y="5365335"/>
            <a:ext cx="4297704" cy="69790"/>
          </a:xfrm>
          <a:prstGeom prst="line">
            <a:avLst/>
          </a:prstGeom>
          <a:ln w="12700">
            <a:prstDash val="dash"/>
          </a:ln>
        </p:spPr>
        <p:style>
          <a:lnRef idx="3">
            <a:schemeClr val="dk1"/>
          </a:lnRef>
          <a:fillRef idx="0">
            <a:schemeClr val="dk1"/>
          </a:fillRef>
          <a:effectRef idx="2">
            <a:schemeClr val="dk1"/>
          </a:effectRef>
          <a:fontRef idx="minor">
            <a:schemeClr val="tx1"/>
          </a:fontRef>
        </p:style>
      </p:cxnSp>
      <p:sp>
        <p:nvSpPr>
          <p:cNvPr id="8" name="Title 3" descr="Arthritis, Osteoporois , and Chronic Back Conditions." title="Current HP2020 Objective Status"/>
          <p:cNvSpPr txBox="1">
            <a:spLocks/>
          </p:cNvSpPr>
          <p:nvPr/>
        </p:nvSpPr>
        <p:spPr>
          <a:xfrm>
            <a:off x="0" y="152400"/>
            <a:ext cx="9144000" cy="790832"/>
          </a:xfrm>
          <a:prstGeom prst="rect">
            <a:avLst/>
          </a:prstGeom>
        </p:spPr>
        <p:txBody>
          <a:bodyPr>
            <a:noAutofit/>
          </a:bodyPr>
          <a:lstStyle>
            <a:lvl1pPr algn="ctr" defTabSz="457200" rtl="0" eaLnBrk="1" latinLnBrk="0" hangingPunct="1">
              <a:spcBef>
                <a:spcPct val="0"/>
              </a:spcBef>
              <a:buNone/>
              <a:defRPr lang="en-US" sz="3200" b="1" kern="1200" dirty="0">
                <a:solidFill>
                  <a:srgbClr val="003F72"/>
                </a:solidFill>
                <a:latin typeface="+mj-lt"/>
                <a:ea typeface="Tahoma" pitchFamily="34" charset="0"/>
                <a:cs typeface="Tahoma" pitchFamily="34" charset="0"/>
              </a:defRPr>
            </a:lvl1pPr>
          </a:lstStyle>
          <a:p>
            <a:endParaRPr lang="en-US" sz="2300" dirty="0">
              <a:latin typeface="Verdana" panose="020B0604030504040204" pitchFamily="34" charset="0"/>
              <a:ea typeface="Verdana" panose="020B0604030504040204" pitchFamily="34" charset="0"/>
              <a:cs typeface="Verdana" panose="020B0604030504040204" pitchFamily="34" charset="0"/>
            </a:endParaRPr>
          </a:p>
        </p:txBody>
      </p:sp>
      <p:sp>
        <p:nvSpPr>
          <p:cNvPr id="7" name="Slide Number Placeholder 2"/>
          <p:cNvSpPr txBox="1">
            <a:spLocks/>
          </p:cNvSpPr>
          <p:nvPr/>
        </p:nvSpPr>
        <p:spPr>
          <a:xfrm>
            <a:off x="8534400" y="6492505"/>
            <a:ext cx="609600" cy="365125"/>
          </a:xfrm>
          <a:prstGeom prst="rect">
            <a:avLst/>
          </a:prstGeom>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200" dirty="0">
                <a:solidFill>
                  <a:prstClr val="black">
                    <a:tint val="75000"/>
                  </a:prstClr>
                </a:solidFill>
                <a:latin typeface="Verdana" panose="020B0604030504040204" pitchFamily="34" charset="0"/>
                <a:ea typeface="Verdana" panose="020B0604030504040204" pitchFamily="34" charset="0"/>
                <a:cs typeface="Verdana" panose="020B0604030504040204" pitchFamily="34" charset="0"/>
              </a:rPr>
              <a:t>3</a:t>
            </a:r>
          </a:p>
        </p:txBody>
      </p:sp>
    </p:spTree>
    <p:extLst>
      <p:ext uri="{BB962C8B-B14F-4D97-AF65-F5344CB8AC3E}">
        <p14:creationId xmlns:p14="http://schemas.microsoft.com/office/powerpoint/2010/main" val="291298221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Content Placeholder 1"/>
          <p:cNvSpPr>
            <a:spLocks noGrp="1"/>
          </p:cNvSpPr>
          <p:nvPr>
            <p:ph idx="4294967295"/>
          </p:nvPr>
        </p:nvSpPr>
        <p:spPr>
          <a:xfrm>
            <a:off x="1" y="858370"/>
            <a:ext cx="9144000" cy="6029774"/>
          </a:xfrm>
          <a:prstGeom prst="rect">
            <a:avLst/>
          </a:prstGeom>
        </p:spPr>
        <p:txBody>
          <a:bodyPr numCol="2">
            <a:noAutofit/>
          </a:bodyPr>
          <a:lstStyle/>
          <a:p>
            <a:pPr marL="457200" lvl="1" indent="0">
              <a:lnSpc>
                <a:spcPct val="100000"/>
              </a:lnSpc>
              <a:spcBef>
                <a:spcPts val="336"/>
              </a:spcBef>
              <a:spcAft>
                <a:spcPts val="400"/>
              </a:spcAft>
              <a:buNone/>
            </a:pPr>
            <a:r>
              <a:rPr lang="en-US" sz="1300" dirty="0">
                <a:latin typeface="Verdana" panose="020B0604030504040204" pitchFamily="34" charset="0"/>
                <a:ea typeface="Verdana" panose="020B0604030504040204" pitchFamily="34" charset="0"/>
                <a:cs typeface="Verdana" panose="020B0604030504040204" pitchFamily="34" charset="0"/>
              </a:rPr>
              <a:t>HDS-1 O</a:t>
            </a:r>
            <a:r>
              <a:rPr lang="en-US" sz="1300" dirty="0" smtClean="0">
                <a:latin typeface="Verdana" panose="020B0604030504040204" pitchFamily="34" charset="0"/>
                <a:ea typeface="Verdana" panose="020B0604030504040204" pitchFamily="34" charset="0"/>
                <a:cs typeface="Verdana" panose="020B0604030504040204" pitchFamily="34" charset="0"/>
              </a:rPr>
              <a:t>verall </a:t>
            </a:r>
            <a:r>
              <a:rPr lang="en-US" sz="1300" dirty="0">
                <a:latin typeface="Verdana" panose="020B0604030504040204" pitchFamily="34" charset="0"/>
                <a:ea typeface="Verdana" panose="020B0604030504040204" pitchFamily="34" charset="0"/>
                <a:cs typeface="Verdana" panose="020B0604030504040204" pitchFamily="34" charset="0"/>
              </a:rPr>
              <a:t>cardiovascular health </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spcAft>
                <a:spcPts val="4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HDS-2</a:t>
            </a:r>
            <a:r>
              <a:rPr lang="en-US" sz="1300" dirty="0">
                <a:latin typeface="Verdana" panose="020B0604030504040204" pitchFamily="34" charset="0"/>
                <a:ea typeface="Verdana" panose="020B0604030504040204" pitchFamily="34" charset="0"/>
                <a:cs typeface="Verdana" panose="020B0604030504040204" pitchFamily="34" charset="0"/>
              </a:rPr>
              <a:t> Coronary heart disease </a:t>
            </a:r>
            <a:r>
              <a:rPr lang="en-US" sz="1300" dirty="0" smtClean="0">
                <a:latin typeface="Verdana" panose="020B0604030504040204" pitchFamily="34" charset="0"/>
                <a:ea typeface="Verdana" panose="020B0604030504040204" pitchFamily="34" charset="0"/>
                <a:cs typeface="Verdana" panose="020B0604030504040204" pitchFamily="34" charset="0"/>
              </a:rPr>
              <a:t>deaths</a:t>
            </a:r>
          </a:p>
          <a:p>
            <a:pPr marL="457200" lvl="1" indent="0">
              <a:lnSpc>
                <a:spcPct val="100000"/>
              </a:lnSpc>
              <a:spcBef>
                <a:spcPts val="336"/>
              </a:spcBef>
              <a:spcAft>
                <a:spcPts val="400"/>
              </a:spcAft>
              <a:buNone/>
            </a:pPr>
            <a:r>
              <a:rPr lang="en-US" sz="1300" dirty="0">
                <a:latin typeface="Verdana" panose="020B0604030504040204" pitchFamily="34" charset="0"/>
                <a:ea typeface="Verdana" panose="020B0604030504040204" pitchFamily="34" charset="0"/>
                <a:cs typeface="Verdana" panose="020B0604030504040204" pitchFamily="34" charset="0"/>
              </a:rPr>
              <a:t>HDS-3 Stroke </a:t>
            </a:r>
            <a:r>
              <a:rPr lang="en-US" sz="1300" dirty="0" smtClean="0">
                <a:latin typeface="Verdana" panose="020B0604030504040204" pitchFamily="34" charset="0"/>
                <a:ea typeface="Verdana" panose="020B0604030504040204" pitchFamily="34" charset="0"/>
                <a:cs typeface="Verdana" panose="020B0604030504040204" pitchFamily="34" charset="0"/>
              </a:rPr>
              <a:t>deaths</a:t>
            </a:r>
          </a:p>
          <a:p>
            <a:pPr marL="457200" lvl="1" indent="0">
              <a:lnSpc>
                <a:spcPct val="100000"/>
              </a:lnSpc>
              <a:spcBef>
                <a:spcPts val="336"/>
              </a:spcBef>
              <a:spcAft>
                <a:spcPts val="4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HDS-4</a:t>
            </a: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Adults </a:t>
            </a:r>
            <a:r>
              <a:rPr lang="en-US" sz="1300" dirty="0">
                <a:latin typeface="Verdana" panose="020B0604030504040204" pitchFamily="34" charset="0"/>
                <a:ea typeface="Verdana" panose="020B0604030504040204" pitchFamily="34" charset="0"/>
                <a:cs typeface="Verdana" panose="020B0604030504040204" pitchFamily="34" charset="0"/>
              </a:rPr>
              <a:t>who had their blood pressure measured in past 2 years and know their blood pressure level</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HDS-5 Hypertension</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HDS-5.1</a:t>
            </a: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Adults </a:t>
            </a:r>
          </a:p>
          <a:p>
            <a:pPr marL="457200" lvl="1" indent="0">
              <a:lnSpc>
                <a:spcPct val="100000"/>
              </a:lnSpc>
              <a:spcBef>
                <a:spcPts val="336"/>
              </a:spcBef>
              <a:spcAft>
                <a:spcPts val="400"/>
              </a:spcAft>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HDS-5.2</a:t>
            </a:r>
            <a:r>
              <a:rPr lang="en-US" sz="1300" dirty="0">
                <a:latin typeface="Verdana" panose="020B0604030504040204" pitchFamily="34" charset="0"/>
                <a:ea typeface="Verdana" panose="020B0604030504040204" pitchFamily="34" charset="0"/>
                <a:cs typeface="Verdana" panose="020B0604030504040204" pitchFamily="34" charset="0"/>
              </a:rPr>
              <a:t> Children and adolescents </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spcAft>
                <a:spcPts val="4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HDS-6</a:t>
            </a: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Adults having a blood </a:t>
            </a:r>
            <a:r>
              <a:rPr lang="en-US" sz="1300" dirty="0">
                <a:latin typeface="Verdana" panose="020B0604030504040204" pitchFamily="34" charset="0"/>
                <a:ea typeface="Verdana" panose="020B0604030504040204" pitchFamily="34" charset="0"/>
                <a:cs typeface="Verdana" panose="020B0604030504040204" pitchFamily="34" charset="0"/>
              </a:rPr>
              <a:t>cholesterol screening in past 5 years </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spcAft>
                <a:spcPts val="400"/>
              </a:spcAft>
              <a:buNone/>
            </a:pPr>
            <a:r>
              <a:rPr lang="en-US" sz="1300" dirty="0">
                <a:latin typeface="Verdana" panose="020B0604030504040204" pitchFamily="34" charset="0"/>
                <a:ea typeface="Verdana" panose="020B0604030504040204" pitchFamily="34" charset="0"/>
                <a:cs typeface="Verdana" panose="020B0604030504040204" pitchFamily="34" charset="0"/>
              </a:rPr>
              <a:t>HDS-7 </a:t>
            </a:r>
            <a:r>
              <a:rPr lang="en-US" sz="1300" dirty="0" smtClean="0">
                <a:latin typeface="Verdana" panose="020B0604030504040204" pitchFamily="34" charset="0"/>
                <a:ea typeface="Verdana" panose="020B0604030504040204" pitchFamily="34" charset="0"/>
                <a:cs typeface="Verdana" panose="020B0604030504040204" pitchFamily="34" charset="0"/>
              </a:rPr>
              <a:t>Adults with high </a:t>
            </a:r>
            <a:r>
              <a:rPr lang="en-US" sz="1300" dirty="0">
                <a:latin typeface="Verdana" panose="020B0604030504040204" pitchFamily="34" charset="0"/>
                <a:ea typeface="Verdana" panose="020B0604030504040204" pitchFamily="34" charset="0"/>
                <a:cs typeface="Verdana" panose="020B0604030504040204" pitchFamily="34" charset="0"/>
              </a:rPr>
              <a:t>blood cholesterol </a:t>
            </a:r>
            <a:r>
              <a:rPr lang="en-US" sz="1300" dirty="0" smtClean="0">
                <a:latin typeface="Verdana" panose="020B0604030504040204" pitchFamily="34" charset="0"/>
                <a:ea typeface="Verdana" panose="020B0604030504040204" pitchFamily="34" charset="0"/>
                <a:cs typeface="Verdana" panose="020B0604030504040204" pitchFamily="34" charset="0"/>
              </a:rPr>
              <a:t>levels</a:t>
            </a:r>
          </a:p>
          <a:p>
            <a:pPr marL="457200" lvl="1" indent="0">
              <a:lnSpc>
                <a:spcPct val="100000"/>
              </a:lnSpc>
              <a:spcBef>
                <a:spcPts val="336"/>
              </a:spcBef>
              <a:spcAft>
                <a:spcPts val="4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HDS-8 Mean </a:t>
            </a:r>
            <a:r>
              <a:rPr lang="en-US" sz="1300" dirty="0">
                <a:latin typeface="Verdana" panose="020B0604030504040204" pitchFamily="34" charset="0"/>
                <a:ea typeface="Verdana" panose="020B0604030504040204" pitchFamily="34" charset="0"/>
                <a:cs typeface="Verdana" panose="020B0604030504040204" pitchFamily="34" charset="0"/>
              </a:rPr>
              <a:t>total blood cholesterol </a:t>
            </a:r>
            <a:r>
              <a:rPr lang="en-US" sz="1300" dirty="0" smtClean="0">
                <a:latin typeface="Verdana" panose="020B0604030504040204" pitchFamily="34" charset="0"/>
                <a:ea typeface="Verdana" panose="020B0604030504040204" pitchFamily="34" charset="0"/>
                <a:cs typeface="Verdana" panose="020B0604030504040204" pitchFamily="34" charset="0"/>
              </a:rPr>
              <a:t>levels, adults</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HDS-9</a:t>
            </a:r>
            <a:r>
              <a:rPr lang="en-US" sz="1300" dirty="0">
                <a:latin typeface="Verdana" panose="020B0604030504040204" pitchFamily="34" charset="0"/>
                <a:ea typeface="Verdana" panose="020B0604030504040204" pitchFamily="34" charset="0"/>
                <a:cs typeface="Verdana" panose="020B0604030504040204" pitchFamily="34" charset="0"/>
              </a:rPr>
              <a:t> Adults with prehypertension who meet the recommended guidelines </a:t>
            </a:r>
            <a:r>
              <a:rPr lang="en-US" sz="1300" dirty="0" smtClean="0">
                <a:latin typeface="Verdana" panose="020B0604030504040204" pitchFamily="34" charset="0"/>
                <a:ea typeface="Verdana" panose="020B0604030504040204" pitchFamily="34" charset="0"/>
                <a:cs typeface="Verdana" panose="020B0604030504040204" pitchFamily="34" charset="0"/>
              </a:rPr>
              <a:t>for:</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HDS-9.1 BMI</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HDS-9.2 </a:t>
            </a:r>
            <a:r>
              <a:rPr lang="en-US" sz="1300" dirty="0">
                <a:latin typeface="Verdana" panose="020B0604030504040204" pitchFamily="34" charset="0"/>
                <a:ea typeface="Verdana" panose="020B0604030504040204" pitchFamily="34" charset="0"/>
                <a:cs typeface="Verdana" panose="020B0604030504040204" pitchFamily="34" charset="0"/>
              </a:rPr>
              <a:t>S</a:t>
            </a:r>
            <a:r>
              <a:rPr lang="en-US" sz="1300" dirty="0" smtClean="0">
                <a:latin typeface="Verdana" panose="020B0604030504040204" pitchFamily="34" charset="0"/>
                <a:ea typeface="Verdana" panose="020B0604030504040204" pitchFamily="34" charset="0"/>
                <a:cs typeface="Verdana" panose="020B0604030504040204" pitchFamily="34" charset="0"/>
              </a:rPr>
              <a:t>aturated </a:t>
            </a:r>
            <a:r>
              <a:rPr lang="en-US" sz="1300" dirty="0">
                <a:latin typeface="Verdana" panose="020B0604030504040204" pitchFamily="34" charset="0"/>
                <a:ea typeface="Verdana" panose="020B0604030504040204" pitchFamily="34" charset="0"/>
                <a:cs typeface="Verdana" panose="020B0604030504040204" pitchFamily="34" charset="0"/>
              </a:rPr>
              <a:t>fat </a:t>
            </a:r>
            <a:r>
              <a:rPr lang="en-US" sz="1300" dirty="0" smtClean="0">
                <a:latin typeface="Verdana" panose="020B0604030504040204" pitchFamily="34" charset="0"/>
                <a:ea typeface="Verdana" panose="020B0604030504040204" pitchFamily="34" charset="0"/>
                <a:cs typeface="Verdana" panose="020B0604030504040204" pitchFamily="34" charset="0"/>
              </a:rPr>
              <a:t>consumption</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	HDS-9.3 Sodium </a:t>
            </a:r>
            <a:r>
              <a:rPr lang="en-US" sz="1300" dirty="0">
                <a:latin typeface="Verdana" panose="020B0604030504040204" pitchFamily="34" charset="0"/>
                <a:ea typeface="Verdana" panose="020B0604030504040204" pitchFamily="34" charset="0"/>
                <a:cs typeface="Verdana" panose="020B0604030504040204" pitchFamily="34" charset="0"/>
              </a:rPr>
              <a:t>intake </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	HDS-9.4</a:t>
            </a:r>
            <a:r>
              <a:rPr lang="en-US" sz="1300" dirty="0">
                <a:latin typeface="Verdana" panose="020B0604030504040204" pitchFamily="34" charset="0"/>
                <a:ea typeface="Verdana" panose="020B0604030504040204" pitchFamily="34" charset="0"/>
                <a:cs typeface="Verdana" panose="020B0604030504040204" pitchFamily="34" charset="0"/>
              </a:rPr>
              <a:t> P</a:t>
            </a:r>
            <a:r>
              <a:rPr lang="en-US" sz="1300" dirty="0" smtClean="0">
                <a:latin typeface="Verdana" panose="020B0604030504040204" pitchFamily="34" charset="0"/>
                <a:ea typeface="Verdana" panose="020B0604030504040204" pitchFamily="34" charset="0"/>
                <a:cs typeface="Verdana" panose="020B0604030504040204" pitchFamily="34" charset="0"/>
              </a:rPr>
              <a:t>hysical activity</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	HDS-9.5 Alcohol consumption </a:t>
            </a:r>
          </a:p>
          <a:p>
            <a:pPr marL="457200" lvl="1" indent="0">
              <a:lnSpc>
                <a:spcPct val="100000"/>
              </a:lnSpc>
              <a:spcBef>
                <a:spcPts val="336"/>
              </a:spcBef>
              <a:buNone/>
            </a:pP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endParaRPr lang="en-US" sz="1300" dirty="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endParaRPr lang="en-US" sz="1300" dirty="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endParaRPr lang="en-US" sz="1300" dirty="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HDS-10 Adults with hypertension </a:t>
            </a:r>
            <a:r>
              <a:rPr lang="en-US" sz="1300" dirty="0">
                <a:latin typeface="Verdana" panose="020B0604030504040204" pitchFamily="34" charset="0"/>
                <a:ea typeface="Verdana" panose="020B0604030504040204" pitchFamily="34" charset="0"/>
                <a:cs typeface="Verdana" panose="020B0604030504040204" pitchFamily="34" charset="0"/>
              </a:rPr>
              <a:t>who meet the recommended </a:t>
            </a:r>
            <a:r>
              <a:rPr lang="en-US" sz="1300" dirty="0" smtClean="0">
                <a:latin typeface="Verdana" panose="020B0604030504040204" pitchFamily="34" charset="0"/>
                <a:ea typeface="Verdana" panose="020B0604030504040204" pitchFamily="34" charset="0"/>
                <a:cs typeface="Verdana" panose="020B0604030504040204" pitchFamily="34" charset="0"/>
              </a:rPr>
              <a:t>guidelines for:</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 	HDS-10.1 BMI </a:t>
            </a:r>
            <a:r>
              <a:rPr lang="en-US" sz="1300" dirty="0">
                <a:latin typeface="Verdana" panose="020B0604030504040204" pitchFamily="34" charset="0"/>
                <a:ea typeface="Verdana" panose="020B0604030504040204" pitchFamily="34" charset="0"/>
                <a:cs typeface="Verdana" panose="020B0604030504040204" pitchFamily="34" charset="0"/>
              </a:rPr>
              <a:t>	</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HDS-10.2 </a:t>
            </a:r>
            <a:r>
              <a:rPr lang="en-US" sz="1300" dirty="0">
                <a:latin typeface="Verdana" panose="020B0604030504040204" pitchFamily="34" charset="0"/>
                <a:ea typeface="Verdana" panose="020B0604030504040204" pitchFamily="34" charset="0"/>
                <a:cs typeface="Verdana" panose="020B0604030504040204" pitchFamily="34" charset="0"/>
              </a:rPr>
              <a:t>Saturated fat consumption</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HDS-10.3 </a:t>
            </a:r>
            <a:r>
              <a:rPr lang="en-US" sz="1300" dirty="0">
                <a:latin typeface="Verdana" panose="020B0604030504040204" pitchFamily="34" charset="0"/>
                <a:ea typeface="Verdana" panose="020B0604030504040204" pitchFamily="34" charset="0"/>
                <a:cs typeface="Verdana" panose="020B0604030504040204" pitchFamily="34" charset="0"/>
              </a:rPr>
              <a:t>Sodium intake </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HDS-10.4</a:t>
            </a:r>
            <a:r>
              <a:rPr lang="en-US" sz="1300" dirty="0">
                <a:latin typeface="Verdana" panose="020B0604030504040204" pitchFamily="34" charset="0"/>
                <a:ea typeface="Verdana" panose="020B0604030504040204" pitchFamily="34" charset="0"/>
                <a:cs typeface="Verdana" panose="020B0604030504040204" pitchFamily="34" charset="0"/>
              </a:rPr>
              <a:t> Physical activity</a:t>
            </a:r>
          </a:p>
          <a:p>
            <a:pPr marL="457200" lvl="1" indent="0">
              <a:lnSpc>
                <a:spcPct val="100000"/>
              </a:lnSpc>
              <a:spcBef>
                <a:spcPts val="336"/>
              </a:spcBef>
              <a:spcAft>
                <a:spcPts val="400"/>
              </a:spcAft>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HDS-10.5 </a:t>
            </a:r>
            <a:r>
              <a:rPr lang="en-US" sz="1300" dirty="0">
                <a:latin typeface="Verdana" panose="020B0604030504040204" pitchFamily="34" charset="0"/>
                <a:ea typeface="Verdana" panose="020B0604030504040204" pitchFamily="34" charset="0"/>
                <a:cs typeface="Verdana" panose="020B0604030504040204" pitchFamily="34" charset="0"/>
              </a:rPr>
              <a:t>Alcohol consumption </a:t>
            </a:r>
          </a:p>
          <a:p>
            <a:pPr marL="457200" lvl="1" indent="0">
              <a:lnSpc>
                <a:spcPct val="100000"/>
              </a:lnSpc>
              <a:spcBef>
                <a:spcPts val="336"/>
              </a:spcBef>
              <a:spcAft>
                <a:spcPts val="4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HDS-11 </a:t>
            </a:r>
            <a:r>
              <a:rPr lang="en-US" sz="1300" dirty="0">
                <a:latin typeface="Verdana" panose="020B0604030504040204" pitchFamily="34" charset="0"/>
                <a:ea typeface="Verdana" panose="020B0604030504040204" pitchFamily="34" charset="0"/>
                <a:cs typeface="Verdana" panose="020B0604030504040204" pitchFamily="34" charset="0"/>
              </a:rPr>
              <a:t>Adults with hypertension taking medication to control blood pressure</a:t>
            </a:r>
          </a:p>
          <a:p>
            <a:pPr marL="457200" lvl="1" indent="0">
              <a:lnSpc>
                <a:spcPct val="100000"/>
              </a:lnSpc>
              <a:spcBef>
                <a:spcPts val="336"/>
              </a:spcBef>
              <a:spcAft>
                <a:spcPts val="4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HDS-12</a:t>
            </a:r>
            <a:r>
              <a:rPr lang="en-US" sz="1300" dirty="0">
                <a:latin typeface="Verdana" panose="020B0604030504040204" pitchFamily="34" charset="0"/>
                <a:ea typeface="Verdana" panose="020B0604030504040204" pitchFamily="34" charset="0"/>
                <a:cs typeface="Verdana" panose="020B0604030504040204" pitchFamily="34" charset="0"/>
              </a:rPr>
              <a:t> Adults with hypertension whose blood </a:t>
            </a:r>
            <a:r>
              <a:rPr lang="en-US" sz="1300" dirty="0" smtClean="0">
                <a:latin typeface="Verdana" panose="020B0604030504040204" pitchFamily="34" charset="0"/>
                <a:ea typeface="Verdana" panose="020B0604030504040204" pitchFamily="34" charset="0"/>
                <a:cs typeface="Verdana" panose="020B0604030504040204" pitchFamily="34" charset="0"/>
              </a:rPr>
              <a:t>pressure </a:t>
            </a:r>
            <a:r>
              <a:rPr lang="en-US" sz="1300" dirty="0">
                <a:latin typeface="Verdana" panose="020B0604030504040204" pitchFamily="34" charset="0"/>
                <a:ea typeface="Verdana" panose="020B0604030504040204" pitchFamily="34" charset="0"/>
                <a:cs typeface="Verdana" panose="020B0604030504040204" pitchFamily="34" charset="0"/>
              </a:rPr>
              <a:t>is under control </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HDS-13 Adults with elevated LDL cholesterol advised by a health care </a:t>
            </a:r>
            <a:r>
              <a:rPr lang="en-US" sz="1300" dirty="0">
                <a:latin typeface="Verdana" panose="020B0604030504040204" pitchFamily="34" charset="0"/>
                <a:ea typeface="Verdana" panose="020B0604030504040204" pitchFamily="34" charset="0"/>
                <a:cs typeface="Verdana" panose="020B0604030504040204" pitchFamily="34" charset="0"/>
              </a:rPr>
              <a:t>provider regarding </a:t>
            </a:r>
            <a:r>
              <a:rPr lang="en-US" sz="1300" dirty="0" smtClean="0">
                <a:latin typeface="Verdana" panose="020B0604030504040204" pitchFamily="34" charset="0"/>
                <a:ea typeface="Verdana" panose="020B0604030504040204" pitchFamily="34" charset="0"/>
                <a:cs typeface="Verdana" panose="020B0604030504040204" pitchFamily="34" charset="0"/>
              </a:rPr>
              <a:t>cholesterol-lowering:</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HDS-13.1 Diet</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HDS-13.2 Physical activity</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	HDS-13.3 Weight control</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spcAft>
                <a:spcPts val="4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	HDS-13.4 Prescribed </a:t>
            </a:r>
            <a:r>
              <a:rPr lang="en-US" sz="1300" dirty="0">
                <a:latin typeface="Verdana" panose="020B0604030504040204" pitchFamily="34" charset="0"/>
                <a:ea typeface="Verdana" panose="020B0604030504040204" pitchFamily="34" charset="0"/>
                <a:cs typeface="Verdana" panose="020B0604030504040204" pitchFamily="34" charset="0"/>
              </a:rPr>
              <a:t>drug </a:t>
            </a:r>
            <a:r>
              <a:rPr lang="en-US" sz="1300" dirty="0" smtClean="0">
                <a:latin typeface="Verdana" panose="020B0604030504040204" pitchFamily="34" charset="0"/>
                <a:ea typeface="Verdana" panose="020B0604030504040204" pitchFamily="34" charset="0"/>
                <a:cs typeface="Verdana" panose="020B0604030504040204" pitchFamily="34" charset="0"/>
              </a:rPr>
              <a:t>therapy</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HDS-14 Adults with elevated LDL-cholesterol who adhere to the prescribed LDL-cholesterol lowering: </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	HDS-14.1 Diet</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	HDS-14.2 Physical activity</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	HDS-14.3 Weight control</a:t>
            </a:r>
          </a:p>
          <a:p>
            <a:pPr marL="457200" lvl="1" indent="0">
              <a:lnSpc>
                <a:spcPct val="100000"/>
              </a:lnSpc>
              <a:spcBef>
                <a:spcPts val="336"/>
              </a:spcBef>
              <a:buNone/>
            </a:pPr>
            <a:r>
              <a:rPr lang="en-US" sz="1300" dirty="0" smtClean="0">
                <a:latin typeface="Verdana" panose="020B0604030504040204" pitchFamily="34" charset="0"/>
                <a:ea typeface="Verdana" panose="020B0604030504040204" pitchFamily="34" charset="0"/>
                <a:cs typeface="Verdana" panose="020B0604030504040204" pitchFamily="34" charset="0"/>
              </a:rPr>
              <a:t>	HDS-14.4 Prescribed drug therapy</a:t>
            </a:r>
          </a:p>
          <a:p>
            <a:pPr marL="457200" lvl="1" indent="0">
              <a:lnSpc>
                <a:spcPct val="100000"/>
              </a:lnSpc>
              <a:spcBef>
                <a:spcPts val="336"/>
              </a:spcBef>
              <a:buNone/>
            </a:pP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endParaRPr lang="en-US" sz="1300" dirty="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buNone/>
            </a:pPr>
            <a:endParaRPr lang="en-US" sz="1300" dirty="0" smtClean="0">
              <a:latin typeface="Verdana" panose="020B0604030504040204" pitchFamily="34" charset="0"/>
              <a:ea typeface="Verdana" panose="020B0604030504040204" pitchFamily="34" charset="0"/>
              <a:cs typeface="Verdana" panose="020B0604030504040204" pitchFamily="34" charset="0"/>
            </a:endParaRPr>
          </a:p>
        </p:txBody>
      </p:sp>
      <p:sp>
        <p:nvSpPr>
          <p:cNvPr id="4" name="Title 3"/>
          <p:cNvSpPr>
            <a:spLocks noGrp="1"/>
          </p:cNvSpPr>
          <p:nvPr>
            <p:ph type="title" idx="4294967295"/>
          </p:nvPr>
        </p:nvSpPr>
        <p:spPr>
          <a:xfrm>
            <a:off x="0" y="76200"/>
            <a:ext cx="9144000" cy="558800"/>
          </a:xfrm>
          <a:prstGeom prst="rect">
            <a:avLst/>
          </a:prstGeom>
        </p:spPr>
        <p:txBody>
          <a:bodyPr>
            <a:normAutofit fontScale="90000"/>
          </a:bodyPr>
          <a:lstStyle/>
          <a:p>
            <a:pPr algn="ctr"/>
            <a:r>
              <a:rPr lang="en-US" sz="3000" b="1" dirty="0">
                <a:solidFill>
                  <a:srgbClr val="003F72"/>
                </a:solidFill>
                <a:latin typeface="Verdana" panose="020B0604030504040204" pitchFamily="34" charset="0"/>
                <a:ea typeface="Verdana" panose="020B0604030504040204" pitchFamily="34" charset="0"/>
                <a:cs typeface="Verdana" panose="020B0604030504040204" pitchFamily="34" charset="0"/>
              </a:rPr>
              <a:t>Objective Status: </a:t>
            </a:r>
            <a:r>
              <a:rPr lang="en-US" sz="30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Heart Disease and Stroke</a:t>
            </a:r>
            <a:endParaRPr lang="en-US" sz="3000" b="1" dirty="0">
              <a:solidFill>
                <a:srgbClr val="003F72"/>
              </a:solidFill>
              <a:latin typeface="Verdana" panose="020B0604030504040204" pitchFamily="34" charset="0"/>
              <a:ea typeface="Verdana" panose="020B0604030504040204" pitchFamily="34" charset="0"/>
              <a:cs typeface="Verdana" panose="020B0604030504040204" pitchFamily="34" charset="0"/>
            </a:endParaRPr>
          </a:p>
        </p:txBody>
      </p:sp>
      <p:sp>
        <p:nvSpPr>
          <p:cNvPr id="39" name="Slide Number Placeholder 2"/>
          <p:cNvSpPr txBox="1">
            <a:spLocks/>
          </p:cNvSpPr>
          <p:nvPr/>
        </p:nvSpPr>
        <p:spPr>
          <a:xfrm>
            <a:off x="8534400" y="6492505"/>
            <a:ext cx="609600" cy="365125"/>
          </a:xfrm>
          <a:prstGeom prst="rect">
            <a:avLst/>
          </a:prstGeom>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8ECAD15-DF40-4D57-8D99-2197AD37FB1A}" type="slidenum">
              <a:rPr lang="en-US" sz="1200">
                <a:solidFill>
                  <a:prstClr val="black">
                    <a:tint val="75000"/>
                  </a:prstClr>
                </a:solidFill>
                <a:latin typeface="Verdana" panose="020B0604030504040204" pitchFamily="34" charset="0"/>
                <a:ea typeface="Verdana" panose="020B0604030504040204" pitchFamily="34" charset="0"/>
                <a:cs typeface="Verdana" panose="020B0604030504040204" pitchFamily="34" charset="0"/>
              </a:rPr>
              <a:pPr algn="r"/>
              <a:t>4</a:t>
            </a:fld>
            <a:endParaRPr lang="en-US" sz="1200" dirty="0">
              <a:solidFill>
                <a:prstClr val="black">
                  <a:tint val="75000"/>
                </a:prstClr>
              </a:solidFill>
              <a:latin typeface="Verdana" panose="020B0604030504040204" pitchFamily="34" charset="0"/>
              <a:ea typeface="Verdana" panose="020B0604030504040204" pitchFamily="34" charset="0"/>
              <a:cs typeface="Verdana" panose="020B0604030504040204" pitchFamily="34" charset="0"/>
            </a:endParaRPr>
          </a:p>
        </p:txBody>
      </p:sp>
      <p:sp>
        <p:nvSpPr>
          <p:cNvPr id="28" name="Oval 13" descr="No change"/>
          <p:cNvSpPr>
            <a:spLocks noChangeArrowheads="1"/>
          </p:cNvSpPr>
          <p:nvPr/>
        </p:nvSpPr>
        <p:spPr bwMode="auto">
          <a:xfrm>
            <a:off x="771746" y="4918006"/>
            <a:ext cx="153987" cy="144463"/>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FF00"/>
              </a:solidFill>
            </a:endParaRPr>
          </a:p>
        </p:txBody>
      </p:sp>
      <p:sp>
        <p:nvSpPr>
          <p:cNvPr id="43" name="Oval 20" descr="Target met"/>
          <p:cNvSpPr>
            <a:spLocks noChangeArrowheads="1"/>
          </p:cNvSpPr>
          <p:nvPr/>
        </p:nvSpPr>
        <p:spPr bwMode="auto">
          <a:xfrm>
            <a:off x="5255667" y="2087446"/>
            <a:ext cx="153988" cy="144462"/>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CC00"/>
              </a:solidFill>
            </a:endParaRPr>
          </a:p>
        </p:txBody>
      </p:sp>
      <p:sp>
        <p:nvSpPr>
          <p:cNvPr id="68" name="Oval 13" descr="No change"/>
          <p:cNvSpPr>
            <a:spLocks noChangeArrowheads="1"/>
          </p:cNvSpPr>
          <p:nvPr/>
        </p:nvSpPr>
        <p:spPr bwMode="auto">
          <a:xfrm>
            <a:off x="5255668" y="1613175"/>
            <a:ext cx="153987" cy="144463"/>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FF00"/>
              </a:solidFill>
            </a:endParaRPr>
          </a:p>
        </p:txBody>
      </p:sp>
      <p:sp>
        <p:nvSpPr>
          <p:cNvPr id="38" name="Oval 20" descr="Target met"/>
          <p:cNvSpPr>
            <a:spLocks noChangeArrowheads="1"/>
          </p:cNvSpPr>
          <p:nvPr/>
        </p:nvSpPr>
        <p:spPr bwMode="auto">
          <a:xfrm>
            <a:off x="771745" y="2706261"/>
            <a:ext cx="153988" cy="144462"/>
          </a:xfrm>
          <a:prstGeom prst="ellipse">
            <a:avLst/>
          </a:prstGeom>
          <a:solidFill>
            <a:srgbClr val="FFCC00"/>
          </a:solidFill>
          <a:ln w="9525">
            <a:solidFill>
              <a:schemeClr val="tx1"/>
            </a:solidFill>
            <a:round/>
            <a:headEnd/>
            <a:tailEnd/>
          </a:ln>
          <a:effectLst/>
        </p:spPr>
        <p:txBody>
          <a:bodyPr wrap="none" anchor="ctr"/>
          <a:lstStyle/>
          <a:p>
            <a:endParaRPr lang="en-US" dirty="0">
              <a:solidFill>
                <a:prstClr val="black"/>
              </a:solidFill>
            </a:endParaRPr>
          </a:p>
        </p:txBody>
      </p:sp>
      <p:sp>
        <p:nvSpPr>
          <p:cNvPr id="59" name="Oval 20" descr="Target met"/>
          <p:cNvSpPr>
            <a:spLocks noChangeArrowheads="1"/>
          </p:cNvSpPr>
          <p:nvPr/>
        </p:nvSpPr>
        <p:spPr bwMode="auto">
          <a:xfrm>
            <a:off x="771745" y="5140999"/>
            <a:ext cx="153988" cy="144462"/>
          </a:xfrm>
          <a:prstGeom prst="ellipse">
            <a:avLst/>
          </a:prstGeom>
          <a:solidFill>
            <a:srgbClr val="007033"/>
          </a:solidFill>
          <a:ln w="9525">
            <a:solidFill>
              <a:schemeClr val="tx1"/>
            </a:solidFill>
            <a:round/>
            <a:headEnd/>
            <a:tailEnd/>
          </a:ln>
          <a:effectLst/>
        </p:spPr>
        <p:txBody>
          <a:bodyPr wrap="none" anchor="ctr"/>
          <a:lstStyle/>
          <a:p>
            <a:endParaRPr lang="en-US" dirty="0">
              <a:solidFill>
                <a:prstClr val="black"/>
              </a:solidFill>
            </a:endParaRPr>
          </a:p>
        </p:txBody>
      </p:sp>
      <p:sp>
        <p:nvSpPr>
          <p:cNvPr id="70" name="Oval 18" descr="Developmental"/>
          <p:cNvSpPr>
            <a:spLocks noChangeArrowheads="1"/>
          </p:cNvSpPr>
          <p:nvPr/>
        </p:nvSpPr>
        <p:spPr bwMode="auto">
          <a:xfrm>
            <a:off x="5255668" y="4207297"/>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71" name="Oval 18" descr="Developmental"/>
          <p:cNvSpPr>
            <a:spLocks noChangeArrowheads="1"/>
          </p:cNvSpPr>
          <p:nvPr/>
        </p:nvSpPr>
        <p:spPr bwMode="auto">
          <a:xfrm>
            <a:off x="5255668" y="4448882"/>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72" name="Oval 18" descr="Developmental"/>
          <p:cNvSpPr>
            <a:spLocks noChangeArrowheads="1"/>
          </p:cNvSpPr>
          <p:nvPr/>
        </p:nvSpPr>
        <p:spPr bwMode="auto">
          <a:xfrm>
            <a:off x="5255668" y="4680739"/>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46" name="Oval 20" descr="Target met"/>
          <p:cNvSpPr>
            <a:spLocks noChangeArrowheads="1"/>
          </p:cNvSpPr>
          <p:nvPr/>
        </p:nvSpPr>
        <p:spPr bwMode="auto">
          <a:xfrm>
            <a:off x="328584" y="1229194"/>
            <a:ext cx="153988" cy="144462"/>
          </a:xfrm>
          <a:prstGeom prst="ellipse">
            <a:avLst/>
          </a:prstGeom>
          <a:solidFill>
            <a:srgbClr val="007033"/>
          </a:solidFill>
          <a:ln w="9525">
            <a:solidFill>
              <a:schemeClr val="tx1"/>
            </a:solidFill>
            <a:round/>
            <a:headEnd/>
            <a:tailEnd/>
          </a:ln>
          <a:effectLst/>
        </p:spPr>
        <p:txBody>
          <a:bodyPr wrap="none" anchor="ctr"/>
          <a:lstStyle/>
          <a:p>
            <a:endParaRPr lang="en-US" dirty="0">
              <a:solidFill>
                <a:prstClr val="black"/>
              </a:solidFill>
            </a:endParaRPr>
          </a:p>
        </p:txBody>
      </p:sp>
      <p:sp>
        <p:nvSpPr>
          <p:cNvPr id="47" name="Oval 18" descr="Developmental"/>
          <p:cNvSpPr>
            <a:spLocks noChangeArrowheads="1"/>
          </p:cNvSpPr>
          <p:nvPr/>
        </p:nvSpPr>
        <p:spPr bwMode="auto">
          <a:xfrm>
            <a:off x="328585" y="946919"/>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48" name="Oval 19" descr="Improving"/>
          <p:cNvSpPr>
            <a:spLocks noChangeArrowheads="1"/>
          </p:cNvSpPr>
          <p:nvPr/>
        </p:nvSpPr>
        <p:spPr bwMode="auto">
          <a:xfrm>
            <a:off x="328584" y="1503440"/>
            <a:ext cx="153988" cy="144462"/>
          </a:xfrm>
          <a:prstGeom prst="ellipse">
            <a:avLst/>
          </a:prstGeom>
          <a:solidFill>
            <a:srgbClr val="92D050"/>
          </a:solidFill>
          <a:ln w="9525">
            <a:solidFill>
              <a:schemeClr val="tx1"/>
            </a:solidFill>
            <a:round/>
            <a:headEnd/>
            <a:tailEnd/>
          </a:ln>
          <a:effectLst/>
        </p:spPr>
        <p:txBody>
          <a:bodyPr wrap="none" anchor="ctr"/>
          <a:lstStyle/>
          <a:p>
            <a:endParaRPr lang="en-US" dirty="0">
              <a:solidFill>
                <a:prstClr val="black"/>
              </a:solidFill>
            </a:endParaRPr>
          </a:p>
        </p:txBody>
      </p:sp>
      <p:sp>
        <p:nvSpPr>
          <p:cNvPr id="49" name="Oval 19" descr="Improving"/>
          <p:cNvSpPr>
            <a:spLocks noChangeArrowheads="1"/>
          </p:cNvSpPr>
          <p:nvPr/>
        </p:nvSpPr>
        <p:spPr bwMode="auto">
          <a:xfrm>
            <a:off x="328584" y="1797335"/>
            <a:ext cx="153988" cy="144462"/>
          </a:xfrm>
          <a:prstGeom prst="ellipse">
            <a:avLst/>
          </a:prstGeom>
          <a:solidFill>
            <a:srgbClr val="92D050"/>
          </a:solidFill>
          <a:ln w="9525">
            <a:solidFill>
              <a:schemeClr val="tx1"/>
            </a:solidFill>
            <a:round/>
            <a:headEnd/>
            <a:tailEnd/>
          </a:ln>
          <a:effectLst/>
        </p:spPr>
        <p:txBody>
          <a:bodyPr wrap="none" anchor="ctr"/>
          <a:lstStyle/>
          <a:p>
            <a:endParaRPr lang="en-US" dirty="0">
              <a:solidFill>
                <a:prstClr val="black"/>
              </a:solidFill>
            </a:endParaRPr>
          </a:p>
        </p:txBody>
      </p:sp>
      <p:sp>
        <p:nvSpPr>
          <p:cNvPr id="50" name="Oval 20" descr="Target met"/>
          <p:cNvSpPr>
            <a:spLocks noChangeArrowheads="1"/>
          </p:cNvSpPr>
          <p:nvPr/>
        </p:nvSpPr>
        <p:spPr bwMode="auto">
          <a:xfrm>
            <a:off x="771745" y="2959513"/>
            <a:ext cx="153988" cy="144462"/>
          </a:xfrm>
          <a:prstGeom prst="ellipse">
            <a:avLst/>
          </a:prstGeom>
          <a:solidFill>
            <a:srgbClr val="007033"/>
          </a:solidFill>
          <a:ln w="9525">
            <a:solidFill>
              <a:schemeClr val="tx1"/>
            </a:solidFill>
            <a:round/>
            <a:headEnd/>
            <a:tailEnd/>
          </a:ln>
          <a:effectLst/>
        </p:spPr>
        <p:txBody>
          <a:bodyPr wrap="none" anchor="ctr"/>
          <a:lstStyle/>
          <a:p>
            <a:endParaRPr lang="en-US" dirty="0">
              <a:solidFill>
                <a:prstClr val="black"/>
              </a:solidFill>
            </a:endParaRPr>
          </a:p>
        </p:txBody>
      </p:sp>
      <p:sp>
        <p:nvSpPr>
          <p:cNvPr id="51" name="Oval 20" descr="Target met"/>
          <p:cNvSpPr>
            <a:spLocks noChangeArrowheads="1"/>
          </p:cNvSpPr>
          <p:nvPr/>
        </p:nvSpPr>
        <p:spPr bwMode="auto">
          <a:xfrm>
            <a:off x="328584" y="3245664"/>
            <a:ext cx="153988" cy="144462"/>
          </a:xfrm>
          <a:prstGeom prst="ellipse">
            <a:avLst/>
          </a:prstGeom>
          <a:solidFill>
            <a:srgbClr val="007033"/>
          </a:solidFill>
          <a:ln w="9525">
            <a:solidFill>
              <a:schemeClr val="tx1"/>
            </a:solidFill>
            <a:round/>
            <a:headEnd/>
            <a:tailEnd/>
          </a:ln>
          <a:effectLst/>
        </p:spPr>
        <p:txBody>
          <a:bodyPr wrap="none" anchor="ctr"/>
          <a:lstStyle/>
          <a:p>
            <a:endParaRPr lang="en-US" dirty="0">
              <a:solidFill>
                <a:prstClr val="black"/>
              </a:solidFill>
            </a:endParaRPr>
          </a:p>
        </p:txBody>
      </p:sp>
      <p:sp>
        <p:nvSpPr>
          <p:cNvPr id="73" name="Oval 20" descr="Target met"/>
          <p:cNvSpPr>
            <a:spLocks noChangeArrowheads="1"/>
          </p:cNvSpPr>
          <p:nvPr/>
        </p:nvSpPr>
        <p:spPr bwMode="auto">
          <a:xfrm>
            <a:off x="328584" y="3724030"/>
            <a:ext cx="153988" cy="144462"/>
          </a:xfrm>
          <a:prstGeom prst="ellipse">
            <a:avLst/>
          </a:prstGeom>
          <a:solidFill>
            <a:srgbClr val="007033"/>
          </a:solidFill>
          <a:ln w="9525">
            <a:solidFill>
              <a:schemeClr val="tx1"/>
            </a:solidFill>
            <a:round/>
            <a:headEnd/>
            <a:tailEnd/>
          </a:ln>
          <a:effectLst/>
        </p:spPr>
        <p:txBody>
          <a:bodyPr wrap="none" anchor="ctr"/>
          <a:lstStyle/>
          <a:p>
            <a:endParaRPr lang="en-US" dirty="0">
              <a:solidFill>
                <a:prstClr val="black"/>
              </a:solidFill>
            </a:endParaRPr>
          </a:p>
        </p:txBody>
      </p:sp>
      <p:sp>
        <p:nvSpPr>
          <p:cNvPr id="74" name="Oval 19" descr="Improving"/>
          <p:cNvSpPr>
            <a:spLocks noChangeArrowheads="1"/>
          </p:cNvSpPr>
          <p:nvPr/>
        </p:nvSpPr>
        <p:spPr bwMode="auto">
          <a:xfrm>
            <a:off x="328584" y="3999977"/>
            <a:ext cx="153988" cy="144462"/>
          </a:xfrm>
          <a:prstGeom prst="ellipse">
            <a:avLst/>
          </a:prstGeom>
          <a:solidFill>
            <a:srgbClr val="92D050"/>
          </a:solidFill>
          <a:ln w="9525">
            <a:solidFill>
              <a:schemeClr val="tx1"/>
            </a:solidFill>
            <a:round/>
            <a:headEnd/>
            <a:tailEnd/>
          </a:ln>
          <a:effectLst/>
        </p:spPr>
        <p:txBody>
          <a:bodyPr wrap="none" anchor="ctr"/>
          <a:lstStyle/>
          <a:p>
            <a:endParaRPr lang="en-US" dirty="0">
              <a:solidFill>
                <a:prstClr val="black"/>
              </a:solidFill>
            </a:endParaRPr>
          </a:p>
        </p:txBody>
      </p:sp>
      <p:sp>
        <p:nvSpPr>
          <p:cNvPr id="75" name="Oval 18" descr="Developmental"/>
          <p:cNvSpPr>
            <a:spLocks noChangeArrowheads="1"/>
          </p:cNvSpPr>
          <p:nvPr/>
        </p:nvSpPr>
        <p:spPr bwMode="auto">
          <a:xfrm>
            <a:off x="771746" y="5389093"/>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76" name="Oval 13" descr="No change"/>
          <p:cNvSpPr>
            <a:spLocks noChangeArrowheads="1"/>
          </p:cNvSpPr>
          <p:nvPr/>
        </p:nvSpPr>
        <p:spPr bwMode="auto">
          <a:xfrm>
            <a:off x="771746" y="5629329"/>
            <a:ext cx="153987" cy="144463"/>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FF00"/>
              </a:solidFill>
            </a:endParaRPr>
          </a:p>
        </p:txBody>
      </p:sp>
      <p:sp>
        <p:nvSpPr>
          <p:cNvPr id="77" name="Oval 18" descr="Developmental"/>
          <p:cNvSpPr>
            <a:spLocks noChangeArrowheads="1"/>
          </p:cNvSpPr>
          <p:nvPr/>
        </p:nvSpPr>
        <p:spPr bwMode="auto">
          <a:xfrm>
            <a:off x="771746" y="5870108"/>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78" name="Oval 21" descr="Getting worse"/>
          <p:cNvSpPr>
            <a:spLocks noChangeArrowheads="1"/>
          </p:cNvSpPr>
          <p:nvPr/>
        </p:nvSpPr>
        <p:spPr bwMode="auto">
          <a:xfrm>
            <a:off x="5255668" y="1368705"/>
            <a:ext cx="153987" cy="144463"/>
          </a:xfrm>
          <a:prstGeom prst="ellipse">
            <a:avLst/>
          </a:prstGeom>
          <a:solidFill>
            <a:srgbClr val="C00000"/>
          </a:solidFill>
          <a:ln w="9525">
            <a:solidFill>
              <a:schemeClr val="tx1"/>
            </a:solidFill>
            <a:round/>
            <a:headEnd/>
            <a:tailEnd/>
          </a:ln>
          <a:effectLst/>
        </p:spPr>
        <p:txBody>
          <a:bodyPr wrap="none" anchor="ctr"/>
          <a:lstStyle/>
          <a:p>
            <a:endParaRPr lang="en-US" dirty="0">
              <a:solidFill>
                <a:srgbClr val="C00000"/>
              </a:solidFill>
            </a:endParaRPr>
          </a:p>
        </p:txBody>
      </p:sp>
      <p:sp>
        <p:nvSpPr>
          <p:cNvPr id="79" name="Oval 18" descr="Baseline only"/>
          <p:cNvSpPr>
            <a:spLocks noChangeArrowheads="1"/>
          </p:cNvSpPr>
          <p:nvPr/>
        </p:nvSpPr>
        <p:spPr bwMode="auto">
          <a:xfrm>
            <a:off x="5255668" y="1850454"/>
            <a:ext cx="153987" cy="144463"/>
          </a:xfrm>
          <a:prstGeom prst="ellipse">
            <a:avLst/>
          </a:prstGeom>
          <a:solidFill>
            <a:schemeClr val="bg1">
              <a:lumMod val="75000"/>
            </a:schemeClr>
          </a:solidFill>
          <a:ln w="9525">
            <a:solidFill>
              <a:schemeClr val="tx1"/>
            </a:solidFill>
            <a:round/>
            <a:headEnd/>
            <a:tailEnd/>
          </a:ln>
          <a:effectLst/>
        </p:spPr>
        <p:txBody>
          <a:bodyPr wrap="none" anchor="ctr"/>
          <a:lstStyle/>
          <a:p>
            <a:endParaRPr lang="en-US" dirty="0">
              <a:solidFill>
                <a:prstClr val="black"/>
              </a:solidFill>
            </a:endParaRPr>
          </a:p>
        </p:txBody>
      </p:sp>
      <p:sp>
        <p:nvSpPr>
          <p:cNvPr id="80" name="Oval 18" descr="Developmental"/>
          <p:cNvSpPr>
            <a:spLocks noChangeArrowheads="1"/>
          </p:cNvSpPr>
          <p:nvPr/>
        </p:nvSpPr>
        <p:spPr bwMode="auto">
          <a:xfrm>
            <a:off x="5255668" y="2320602"/>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81" name="Oval 19" descr="Improving"/>
          <p:cNvSpPr>
            <a:spLocks noChangeArrowheads="1"/>
          </p:cNvSpPr>
          <p:nvPr/>
        </p:nvSpPr>
        <p:spPr bwMode="auto">
          <a:xfrm>
            <a:off x="4805427" y="2598479"/>
            <a:ext cx="153988" cy="144462"/>
          </a:xfrm>
          <a:prstGeom prst="ellipse">
            <a:avLst/>
          </a:prstGeom>
          <a:solidFill>
            <a:srgbClr val="92D050"/>
          </a:solidFill>
          <a:ln w="9525">
            <a:solidFill>
              <a:schemeClr val="tx1"/>
            </a:solidFill>
            <a:round/>
            <a:headEnd/>
            <a:tailEnd/>
          </a:ln>
          <a:effectLst/>
        </p:spPr>
        <p:txBody>
          <a:bodyPr wrap="none" anchor="ctr"/>
          <a:lstStyle/>
          <a:p>
            <a:endParaRPr lang="en-US" dirty="0">
              <a:solidFill>
                <a:prstClr val="black"/>
              </a:solidFill>
            </a:endParaRPr>
          </a:p>
        </p:txBody>
      </p:sp>
      <p:sp>
        <p:nvSpPr>
          <p:cNvPr id="82" name="Oval 19" descr="Improving"/>
          <p:cNvSpPr>
            <a:spLocks noChangeArrowheads="1"/>
          </p:cNvSpPr>
          <p:nvPr/>
        </p:nvSpPr>
        <p:spPr bwMode="auto">
          <a:xfrm>
            <a:off x="4805427" y="3091474"/>
            <a:ext cx="153988" cy="144462"/>
          </a:xfrm>
          <a:prstGeom prst="ellipse">
            <a:avLst/>
          </a:prstGeom>
          <a:solidFill>
            <a:srgbClr val="92D050"/>
          </a:solidFill>
          <a:ln w="9525">
            <a:solidFill>
              <a:schemeClr val="tx1"/>
            </a:solidFill>
            <a:round/>
            <a:headEnd/>
            <a:tailEnd/>
          </a:ln>
          <a:effectLst/>
        </p:spPr>
        <p:txBody>
          <a:bodyPr wrap="none" anchor="ctr"/>
          <a:lstStyle/>
          <a:p>
            <a:endParaRPr lang="en-US" dirty="0">
              <a:solidFill>
                <a:prstClr val="black"/>
              </a:solidFill>
            </a:endParaRPr>
          </a:p>
        </p:txBody>
      </p:sp>
      <p:sp>
        <p:nvSpPr>
          <p:cNvPr id="37" name="Oval 18" descr="Developmental"/>
          <p:cNvSpPr>
            <a:spLocks noChangeArrowheads="1"/>
          </p:cNvSpPr>
          <p:nvPr/>
        </p:nvSpPr>
        <p:spPr bwMode="auto">
          <a:xfrm>
            <a:off x="5255668" y="4913837"/>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40" name="Oval 18" descr="Developmental"/>
          <p:cNvSpPr>
            <a:spLocks noChangeArrowheads="1"/>
          </p:cNvSpPr>
          <p:nvPr/>
        </p:nvSpPr>
        <p:spPr bwMode="auto">
          <a:xfrm>
            <a:off x="5255668" y="5838486"/>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41" name="Oval 18" descr="Developmental"/>
          <p:cNvSpPr>
            <a:spLocks noChangeArrowheads="1"/>
          </p:cNvSpPr>
          <p:nvPr/>
        </p:nvSpPr>
        <p:spPr bwMode="auto">
          <a:xfrm>
            <a:off x="5255668" y="6071584"/>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52" name="Oval 18" descr="Developmental"/>
          <p:cNvSpPr>
            <a:spLocks noChangeArrowheads="1"/>
          </p:cNvSpPr>
          <p:nvPr/>
        </p:nvSpPr>
        <p:spPr bwMode="auto">
          <a:xfrm>
            <a:off x="5255668" y="6304753"/>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53" name="Oval 18" descr="Developmental"/>
          <p:cNvSpPr>
            <a:spLocks noChangeArrowheads="1"/>
          </p:cNvSpPr>
          <p:nvPr/>
        </p:nvSpPr>
        <p:spPr bwMode="auto">
          <a:xfrm>
            <a:off x="5255668" y="6538364"/>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54" name="Text Box 14"/>
          <p:cNvSpPr txBox="1">
            <a:spLocks noChangeArrowheads="1"/>
          </p:cNvSpPr>
          <p:nvPr/>
        </p:nvSpPr>
        <p:spPr bwMode="auto">
          <a:xfrm>
            <a:off x="195312" y="578648"/>
            <a:ext cx="885991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    Target </a:t>
            </a:r>
            <a:r>
              <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met      </a:t>
            </a: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Improving      Little/No </a:t>
            </a:r>
            <a:r>
              <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change    </a:t>
            </a: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  Getting </a:t>
            </a:r>
            <a:r>
              <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worse      </a:t>
            </a: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Baseline </a:t>
            </a:r>
            <a:r>
              <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only  </a:t>
            </a: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   Developmental       Informational</a:t>
            </a:r>
            <a:endPar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56" name="Rectangle 15" descr="Legend"/>
          <p:cNvSpPr>
            <a:spLocks noChangeArrowheads="1"/>
          </p:cNvSpPr>
          <p:nvPr/>
        </p:nvSpPr>
        <p:spPr bwMode="auto">
          <a:xfrm>
            <a:off x="204190" y="569410"/>
            <a:ext cx="8717872" cy="296466"/>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alpha val="0"/>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57" name="Oval 20" descr="Target met"/>
          <p:cNvSpPr>
            <a:spLocks noChangeArrowheads="1"/>
          </p:cNvSpPr>
          <p:nvPr/>
        </p:nvSpPr>
        <p:spPr bwMode="auto">
          <a:xfrm>
            <a:off x="292414" y="645294"/>
            <a:ext cx="153988" cy="144462"/>
          </a:xfrm>
          <a:prstGeom prst="ellipse">
            <a:avLst/>
          </a:prstGeom>
          <a:solidFill>
            <a:srgbClr val="007033"/>
          </a:solidFill>
          <a:ln w="9525">
            <a:solidFill>
              <a:schemeClr val="tx1"/>
            </a:solidFill>
            <a:round/>
            <a:headEnd/>
            <a:tailEnd/>
          </a:ln>
          <a:effectLst/>
        </p:spPr>
        <p:txBody>
          <a:bodyPr wrap="none" anchor="ctr"/>
          <a:lstStyle/>
          <a:p>
            <a:endParaRPr lang="en-US" dirty="0">
              <a:solidFill>
                <a:prstClr val="black"/>
              </a:solidFill>
            </a:endParaRPr>
          </a:p>
        </p:txBody>
      </p:sp>
      <p:sp>
        <p:nvSpPr>
          <p:cNvPr id="58" name="Oval 19" descr="Improving"/>
          <p:cNvSpPr>
            <a:spLocks noChangeArrowheads="1"/>
          </p:cNvSpPr>
          <p:nvPr/>
        </p:nvSpPr>
        <p:spPr bwMode="auto">
          <a:xfrm>
            <a:off x="1377465" y="645326"/>
            <a:ext cx="153988" cy="144462"/>
          </a:xfrm>
          <a:prstGeom prst="ellipse">
            <a:avLst/>
          </a:prstGeom>
          <a:solidFill>
            <a:srgbClr val="92D050"/>
          </a:solidFill>
          <a:ln w="9525">
            <a:solidFill>
              <a:schemeClr val="tx1"/>
            </a:solidFill>
            <a:round/>
            <a:headEnd/>
            <a:tailEnd/>
          </a:ln>
          <a:effectLst/>
        </p:spPr>
        <p:txBody>
          <a:bodyPr wrap="none" anchor="ctr"/>
          <a:lstStyle/>
          <a:p>
            <a:endParaRPr lang="en-US" dirty="0">
              <a:solidFill>
                <a:prstClr val="black"/>
              </a:solidFill>
            </a:endParaRPr>
          </a:p>
        </p:txBody>
      </p:sp>
      <p:sp>
        <p:nvSpPr>
          <p:cNvPr id="60" name="Oval 13" descr="No change"/>
          <p:cNvSpPr>
            <a:spLocks noChangeArrowheads="1"/>
          </p:cNvSpPr>
          <p:nvPr/>
        </p:nvSpPr>
        <p:spPr bwMode="auto">
          <a:xfrm>
            <a:off x="2397518" y="645294"/>
            <a:ext cx="153987" cy="144463"/>
          </a:xfrm>
          <a:prstGeom prst="ellipse">
            <a:avLst/>
          </a:prstGeom>
          <a:solidFill>
            <a:srgbClr val="FFCC00"/>
          </a:solidFill>
          <a:ln w="9525">
            <a:solidFill>
              <a:schemeClr val="tx1"/>
            </a:solidFill>
            <a:round/>
            <a:headEnd/>
            <a:tailEnd/>
          </a:ln>
          <a:effectLst/>
        </p:spPr>
        <p:txBody>
          <a:bodyPr wrap="none" anchor="ctr"/>
          <a:lstStyle/>
          <a:p>
            <a:endParaRPr lang="en-US" dirty="0">
              <a:solidFill>
                <a:srgbClr val="FFFF00"/>
              </a:solidFill>
            </a:endParaRPr>
          </a:p>
        </p:txBody>
      </p:sp>
      <p:sp>
        <p:nvSpPr>
          <p:cNvPr id="63" name="Oval 21" descr="Getting worse"/>
          <p:cNvSpPr>
            <a:spLocks noChangeArrowheads="1"/>
          </p:cNvSpPr>
          <p:nvPr/>
        </p:nvSpPr>
        <p:spPr bwMode="auto">
          <a:xfrm>
            <a:off x="3808552" y="637221"/>
            <a:ext cx="153987" cy="144463"/>
          </a:xfrm>
          <a:prstGeom prst="ellipse">
            <a:avLst/>
          </a:prstGeom>
          <a:solidFill>
            <a:srgbClr val="C00000"/>
          </a:solidFill>
          <a:ln w="9525">
            <a:solidFill>
              <a:schemeClr val="tx1"/>
            </a:solidFill>
            <a:round/>
            <a:headEnd/>
            <a:tailEnd/>
          </a:ln>
          <a:effectLst/>
        </p:spPr>
        <p:txBody>
          <a:bodyPr wrap="none" anchor="ctr"/>
          <a:lstStyle/>
          <a:p>
            <a:endParaRPr lang="en-US" dirty="0">
              <a:solidFill>
                <a:srgbClr val="C00000"/>
              </a:solidFill>
            </a:endParaRPr>
          </a:p>
        </p:txBody>
      </p:sp>
      <p:sp>
        <p:nvSpPr>
          <p:cNvPr id="64" name="Oval 18" descr="Baseline only"/>
          <p:cNvSpPr>
            <a:spLocks noChangeArrowheads="1"/>
          </p:cNvSpPr>
          <p:nvPr/>
        </p:nvSpPr>
        <p:spPr bwMode="auto">
          <a:xfrm>
            <a:off x="5074229" y="643433"/>
            <a:ext cx="153987" cy="144463"/>
          </a:xfrm>
          <a:prstGeom prst="ellipse">
            <a:avLst/>
          </a:prstGeom>
          <a:solidFill>
            <a:schemeClr val="bg1">
              <a:lumMod val="75000"/>
            </a:schemeClr>
          </a:solidFill>
          <a:ln w="9525">
            <a:solidFill>
              <a:schemeClr val="tx1"/>
            </a:solidFill>
            <a:round/>
            <a:headEnd/>
            <a:tailEnd/>
          </a:ln>
          <a:effectLst/>
        </p:spPr>
        <p:txBody>
          <a:bodyPr wrap="none" anchor="ctr"/>
          <a:lstStyle/>
          <a:p>
            <a:endParaRPr lang="en-US" dirty="0">
              <a:solidFill>
                <a:prstClr val="black"/>
              </a:solidFill>
            </a:endParaRPr>
          </a:p>
        </p:txBody>
      </p:sp>
      <p:sp>
        <p:nvSpPr>
          <p:cNvPr id="65" name="Oval 18" descr="Developmental"/>
          <p:cNvSpPr>
            <a:spLocks noChangeArrowheads="1"/>
          </p:cNvSpPr>
          <p:nvPr/>
        </p:nvSpPr>
        <p:spPr bwMode="auto">
          <a:xfrm>
            <a:off x="6249041" y="645382"/>
            <a:ext cx="153987" cy="144463"/>
          </a:xfrm>
          <a:prstGeom prst="ellipse">
            <a:avLst/>
          </a:prstGeom>
          <a:solidFill>
            <a:schemeClr val="bg1"/>
          </a:solidFill>
          <a:ln w="9525">
            <a:solidFill>
              <a:schemeClr val="tx1"/>
            </a:solidFill>
            <a:round/>
            <a:headEnd/>
            <a:tailEnd/>
          </a:ln>
          <a:effectLst/>
        </p:spPr>
        <p:txBody>
          <a:bodyPr wrap="none" anchor="ctr"/>
          <a:lstStyle/>
          <a:p>
            <a:endParaRPr lang="en-US" dirty="0">
              <a:solidFill>
                <a:prstClr val="black"/>
              </a:solidFill>
            </a:endParaRPr>
          </a:p>
        </p:txBody>
      </p:sp>
      <p:sp>
        <p:nvSpPr>
          <p:cNvPr id="66" name="Oval 20" descr="Target met"/>
          <p:cNvSpPr>
            <a:spLocks noChangeArrowheads="1"/>
          </p:cNvSpPr>
          <p:nvPr/>
        </p:nvSpPr>
        <p:spPr bwMode="auto">
          <a:xfrm>
            <a:off x="7610725" y="645294"/>
            <a:ext cx="153988" cy="144462"/>
          </a:xfrm>
          <a:prstGeom prst="ellipse">
            <a:avLst/>
          </a:prstGeom>
          <a:solidFill>
            <a:srgbClr val="0070C0"/>
          </a:solidFill>
          <a:ln w="9525">
            <a:solidFill>
              <a:schemeClr val="tx1"/>
            </a:solidFill>
            <a:round/>
            <a:headEnd/>
            <a:tailEnd/>
          </a:ln>
          <a:effectLst/>
        </p:spPr>
        <p:txBody>
          <a:bodyPr wrap="none" anchor="ctr"/>
          <a:lstStyle/>
          <a:p>
            <a:pPr fontAlgn="auto">
              <a:spcBef>
                <a:spcPts val="0"/>
              </a:spcBef>
              <a:spcAft>
                <a:spcPts val="0"/>
              </a:spcAft>
            </a:pPr>
            <a:endParaRPr lang="en-US">
              <a:solidFill>
                <a:prstClr val="black"/>
              </a:solidFill>
              <a:latin typeface="Calibri"/>
            </a:endParaRPr>
          </a:p>
        </p:txBody>
      </p:sp>
    </p:spTree>
    <p:extLst>
      <p:ext uri="{BB962C8B-B14F-4D97-AF65-F5344CB8AC3E}">
        <p14:creationId xmlns:p14="http://schemas.microsoft.com/office/powerpoint/2010/main" val="22716528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5" name="Text Box 14"/>
          <p:cNvSpPr txBox="1">
            <a:spLocks noChangeArrowheads="1"/>
          </p:cNvSpPr>
          <p:nvPr/>
        </p:nvSpPr>
        <p:spPr bwMode="auto">
          <a:xfrm>
            <a:off x="195312" y="578640"/>
            <a:ext cx="885991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1100" b="0" i="0" u="none" strike="noStrike" kern="1200" cap="none" spc="0" normalizeH="0" baseline="0" noProof="0" dirty="0" smtClean="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Target </a:t>
            </a:r>
            <a:r>
              <a:rPr kumimoji="0" lang="en-US"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met      </a:t>
            </a:r>
            <a:r>
              <a:rPr kumimoji="0" lang="en-US" sz="1100" b="0" i="0" u="none" strike="noStrike" kern="1200" cap="none" spc="0" normalizeH="0" baseline="0" noProof="0" dirty="0" smtClean="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Improving      Little/No </a:t>
            </a:r>
            <a:r>
              <a:rPr kumimoji="0" lang="en-US"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change    </a:t>
            </a:r>
            <a:r>
              <a:rPr kumimoji="0" lang="en-US" sz="1100" b="0" i="0" u="none" strike="noStrike" kern="1200" cap="none" spc="0" normalizeH="0" baseline="0" noProof="0" dirty="0" smtClean="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Getting </a:t>
            </a:r>
            <a:r>
              <a:rPr kumimoji="0" lang="en-US"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worse      </a:t>
            </a:r>
            <a:r>
              <a:rPr kumimoji="0" lang="en-US" sz="1100" b="0" i="0" u="none" strike="noStrike" kern="1200" cap="none" spc="0" normalizeH="0" baseline="0" noProof="0" dirty="0" smtClean="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Baseline </a:t>
            </a:r>
            <a:r>
              <a:rPr kumimoji="0" lang="en-US"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only  </a:t>
            </a:r>
            <a:r>
              <a:rPr kumimoji="0" lang="en-US" sz="1100" b="0" i="0" u="none" strike="noStrike" kern="1200" cap="none" spc="0" normalizeH="0" baseline="0" noProof="0" dirty="0" smtClean="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Developmental       Informational</a:t>
            </a:r>
            <a:endParaRPr kumimoji="0" lang="en-US"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 name="Content Placeholder 1"/>
          <p:cNvSpPr>
            <a:spLocks noGrp="1"/>
          </p:cNvSpPr>
          <p:nvPr>
            <p:ph idx="4294967295"/>
          </p:nvPr>
        </p:nvSpPr>
        <p:spPr>
          <a:xfrm>
            <a:off x="0" y="888656"/>
            <a:ext cx="9144000" cy="5657850"/>
          </a:xfrm>
          <a:prstGeom prst="rect">
            <a:avLst/>
          </a:prstGeom>
        </p:spPr>
        <p:txBody>
          <a:bodyPr numCol="2">
            <a:noAutofit/>
          </a:bodyPr>
          <a:lstStyle/>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HDS-15 Physician office visits by adults with no history of cardiovascular disease that include prescription of aspirin or other antiplatelet medication</a:t>
            </a:r>
          </a:p>
          <a:p>
            <a:pPr marL="457200" lvl="1" indent="0">
              <a:lnSpc>
                <a:spcPct val="100000"/>
              </a:lnSpc>
              <a:spcBef>
                <a:spcPts val="336"/>
              </a:spcBef>
              <a:buNone/>
            </a:pPr>
            <a:r>
              <a:rPr lang="en-US" sz="1300" dirty="0">
                <a:latin typeface="Verdana" panose="020B0604030504040204" pitchFamily="34" charset="0"/>
                <a:ea typeface="Verdana" panose="020B0604030504040204" pitchFamily="34" charset="0"/>
                <a:cs typeface="Verdana" panose="020B0604030504040204" pitchFamily="34" charset="0"/>
              </a:rPr>
              <a:t>	HDS-15.1 Women</a:t>
            </a: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	HDS-15.2 Men</a:t>
            </a:r>
          </a:p>
          <a:p>
            <a:pPr marL="457200" lvl="1" indent="0">
              <a:lnSpc>
                <a:spcPct val="100000"/>
              </a:lnSpc>
              <a:spcBef>
                <a:spcPts val="336"/>
              </a:spcBef>
              <a:spcAft>
                <a:spcPts val="3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HDS-16.1</a:t>
            </a:r>
            <a:r>
              <a:rPr lang="en-US" sz="1300" dirty="0">
                <a:latin typeface="Verdana" panose="020B0604030504040204" pitchFamily="34" charset="0"/>
                <a:ea typeface="Verdana" panose="020B0604030504040204" pitchFamily="34" charset="0"/>
                <a:cs typeface="Verdana" panose="020B0604030504040204" pitchFamily="34" charset="0"/>
              </a:rPr>
              <a:t> Adults who know </a:t>
            </a:r>
            <a:r>
              <a:rPr lang="en-US" sz="1300" dirty="0" smtClean="0">
                <a:latin typeface="Verdana" panose="020B0604030504040204" pitchFamily="34" charset="0"/>
                <a:ea typeface="Verdana" panose="020B0604030504040204" pitchFamily="34" charset="0"/>
                <a:cs typeface="Verdana" panose="020B0604030504040204" pitchFamily="34" charset="0"/>
              </a:rPr>
              <a:t>heart attack </a:t>
            </a:r>
            <a:r>
              <a:rPr lang="en-US" sz="1300" dirty="0">
                <a:latin typeface="Verdana" panose="020B0604030504040204" pitchFamily="34" charset="0"/>
                <a:ea typeface="Verdana" panose="020B0604030504040204" pitchFamily="34" charset="0"/>
                <a:cs typeface="Verdana" panose="020B0604030504040204" pitchFamily="34" charset="0"/>
              </a:rPr>
              <a:t>symptoms and the importance of calling 9–1–1 </a:t>
            </a:r>
          </a:p>
          <a:p>
            <a:pPr marL="457200" lvl="1" indent="0">
              <a:lnSpc>
                <a:spcPct val="100000"/>
              </a:lnSpc>
              <a:spcBef>
                <a:spcPts val="336"/>
              </a:spcBef>
              <a:spcAft>
                <a:spcPts val="3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HDS-16.2</a:t>
            </a:r>
            <a:r>
              <a:rPr lang="en-US" sz="1300" dirty="0">
                <a:latin typeface="Verdana" panose="020B0604030504040204" pitchFamily="34" charset="0"/>
                <a:ea typeface="Verdana" panose="020B0604030504040204" pitchFamily="34" charset="0"/>
                <a:cs typeface="Verdana" panose="020B0604030504040204" pitchFamily="34" charset="0"/>
              </a:rPr>
              <a:t> Adults who know heart attack</a:t>
            </a:r>
            <a:r>
              <a:rPr lang="en-US" sz="1300" dirty="0" smtClean="0">
                <a:latin typeface="Verdana" panose="020B0604030504040204" pitchFamily="34" charset="0"/>
                <a:ea typeface="Verdana" panose="020B0604030504040204" pitchFamily="34" charset="0"/>
                <a:cs typeface="Verdana" panose="020B0604030504040204" pitchFamily="34" charset="0"/>
              </a:rPr>
              <a:t> </a:t>
            </a:r>
            <a:r>
              <a:rPr lang="en-US" sz="1300" dirty="0">
                <a:latin typeface="Verdana" panose="020B0604030504040204" pitchFamily="34" charset="0"/>
                <a:ea typeface="Verdana" panose="020B0604030504040204" pitchFamily="34" charset="0"/>
                <a:cs typeface="Verdana" panose="020B0604030504040204" pitchFamily="34" charset="0"/>
              </a:rPr>
              <a:t>symptoms </a:t>
            </a:r>
          </a:p>
          <a:p>
            <a:pPr marL="457200" lvl="1" indent="0">
              <a:lnSpc>
                <a:spcPct val="100000"/>
              </a:lnSpc>
              <a:spcBef>
                <a:spcPts val="336"/>
              </a:spcBef>
              <a:spcAft>
                <a:spcPts val="3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HDS-16.3</a:t>
            </a:r>
            <a:r>
              <a:rPr lang="en-US" sz="1300" dirty="0">
                <a:latin typeface="Verdana" panose="020B0604030504040204" pitchFamily="34" charset="0"/>
                <a:ea typeface="Verdana" panose="020B0604030504040204" pitchFamily="34" charset="0"/>
                <a:cs typeface="Verdana" panose="020B0604030504040204" pitchFamily="34" charset="0"/>
              </a:rPr>
              <a:t> Adults who know the importance of calling 9–1–1 for a heart attack </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spcAft>
                <a:spcPts val="3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HDS-17.1 Adults who know stroke symptoms and the importance of calling 9–1–1 </a:t>
            </a:r>
          </a:p>
          <a:p>
            <a:pPr marL="457200" lvl="1" indent="0">
              <a:lnSpc>
                <a:spcPct val="100000"/>
              </a:lnSpc>
              <a:spcBef>
                <a:spcPts val="336"/>
              </a:spcBef>
              <a:spcAft>
                <a:spcPts val="3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HDS-17.2</a:t>
            </a:r>
            <a:r>
              <a:rPr lang="en-US" sz="1300" dirty="0">
                <a:latin typeface="Verdana" panose="020B0604030504040204" pitchFamily="34" charset="0"/>
                <a:ea typeface="Verdana" panose="020B0604030504040204" pitchFamily="34" charset="0"/>
                <a:cs typeface="Verdana" panose="020B0604030504040204" pitchFamily="34" charset="0"/>
              </a:rPr>
              <a:t> Adults who know stroke symptoms </a:t>
            </a:r>
          </a:p>
          <a:p>
            <a:pPr marL="457200" lvl="1" indent="0">
              <a:lnSpc>
                <a:spcPct val="100000"/>
              </a:lnSpc>
              <a:spcBef>
                <a:spcPts val="336"/>
              </a:spcBef>
              <a:spcAft>
                <a:spcPts val="3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HDS-17.3</a:t>
            </a:r>
            <a:r>
              <a:rPr lang="en-US" sz="1300" dirty="0">
                <a:latin typeface="Verdana" panose="020B0604030504040204" pitchFamily="34" charset="0"/>
                <a:ea typeface="Verdana" panose="020B0604030504040204" pitchFamily="34" charset="0"/>
                <a:cs typeface="Verdana" panose="020B0604030504040204" pitchFamily="34" charset="0"/>
              </a:rPr>
              <a:t> Adults who know the importance of calling 9–1–1 for a stroke </a:t>
            </a:r>
            <a:endParaRPr lang="en-US" sz="1300" dirty="0" smtClean="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HDS-18 Out-of-hospital cardiac arrests in which appropriate bystander and emergency medical services (EMS) are </a:t>
            </a:r>
            <a:r>
              <a:rPr lang="en-US" sz="1300" dirty="0" smtClean="0">
                <a:latin typeface="Verdana" panose="020B0604030504040204" pitchFamily="34" charset="0"/>
                <a:ea typeface="Verdana" panose="020B0604030504040204" pitchFamily="34" charset="0"/>
                <a:cs typeface="Verdana" panose="020B0604030504040204" pitchFamily="34" charset="0"/>
              </a:rPr>
              <a:t>administered</a:t>
            </a:r>
            <a:endParaRPr lang="en-US" sz="1300" dirty="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HDS-19.1 Heart attack patients </a:t>
            </a:r>
            <a:r>
              <a:rPr lang="en-US" sz="1300" dirty="0" smtClean="0">
                <a:latin typeface="Verdana" panose="020B0604030504040204" pitchFamily="34" charset="0"/>
                <a:ea typeface="Verdana" panose="020B0604030504040204" pitchFamily="34" charset="0"/>
                <a:cs typeface="Verdana" panose="020B0604030504040204" pitchFamily="34" charset="0"/>
              </a:rPr>
              <a:t>receiving fibrinolytic therapy within </a:t>
            </a:r>
            <a:r>
              <a:rPr lang="en-US" sz="1300" dirty="0">
                <a:latin typeface="Verdana" panose="020B0604030504040204" pitchFamily="34" charset="0"/>
                <a:ea typeface="Verdana" panose="020B0604030504040204" pitchFamily="34" charset="0"/>
                <a:cs typeface="Verdana" panose="020B0604030504040204" pitchFamily="34" charset="0"/>
              </a:rPr>
              <a:t>30 minutes of hospital </a:t>
            </a:r>
            <a:r>
              <a:rPr lang="en-US" sz="1300" dirty="0" smtClean="0">
                <a:latin typeface="Verdana" panose="020B0604030504040204" pitchFamily="34" charset="0"/>
                <a:ea typeface="Verdana" panose="020B0604030504040204" pitchFamily="34" charset="0"/>
                <a:cs typeface="Verdana" panose="020B0604030504040204" pitchFamily="34" charset="0"/>
              </a:rPr>
              <a:t>arrival</a:t>
            </a:r>
          </a:p>
          <a:p>
            <a:pPr marL="457200" lvl="1" indent="0">
              <a:lnSpc>
                <a:spcPct val="100000"/>
              </a:lnSpc>
              <a:spcBef>
                <a:spcPts val="336"/>
              </a:spcBef>
              <a:spcAft>
                <a:spcPts val="3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HDS-19.2</a:t>
            </a:r>
            <a:r>
              <a:rPr lang="en-US" sz="1300" dirty="0">
                <a:latin typeface="Verdana" panose="020B0604030504040204" pitchFamily="34" charset="0"/>
                <a:ea typeface="Verdana" panose="020B0604030504040204" pitchFamily="34" charset="0"/>
                <a:cs typeface="Verdana" panose="020B0604030504040204" pitchFamily="34" charset="0"/>
              </a:rPr>
              <a:t> Heart attack patients receiving percutaneous intervention within 90 minutes of hospital arrival</a:t>
            </a: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HDS-19.3 Stroke patients receiving </a:t>
            </a:r>
            <a:r>
              <a:rPr lang="en-US" sz="1300" dirty="0" smtClean="0">
                <a:latin typeface="Verdana" panose="020B0604030504040204" pitchFamily="34" charset="0"/>
                <a:ea typeface="Verdana" panose="020B0604030504040204" pitchFamily="34" charset="0"/>
                <a:cs typeface="Verdana" panose="020B0604030504040204" pitchFamily="34" charset="0"/>
              </a:rPr>
              <a:t>acute reperfusion </a:t>
            </a:r>
            <a:r>
              <a:rPr lang="en-US" sz="1300" dirty="0">
                <a:latin typeface="Verdana" panose="020B0604030504040204" pitchFamily="34" charset="0"/>
                <a:ea typeface="Verdana" panose="020B0604030504040204" pitchFamily="34" charset="0"/>
                <a:cs typeface="Verdana" panose="020B0604030504040204" pitchFamily="34" charset="0"/>
              </a:rPr>
              <a:t>therapy within 3 hours of symptom onset </a:t>
            </a: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HDS-20.1 Adults with coronary heart disease who have their low-density lipoprotein (LDL)-cholesterol at or below recommended </a:t>
            </a:r>
            <a:r>
              <a:rPr lang="en-US" sz="1300" dirty="0" smtClean="0">
                <a:latin typeface="Verdana" panose="020B0604030504040204" pitchFamily="34" charset="0"/>
                <a:ea typeface="Verdana" panose="020B0604030504040204" pitchFamily="34" charset="0"/>
                <a:cs typeface="Verdana" panose="020B0604030504040204" pitchFamily="34" charset="0"/>
              </a:rPr>
              <a:t>levels</a:t>
            </a: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HDS-20.2 Adults who have had a stroke who have their low-density lipoprotein (LDL)-cholesterol at or below recommended levels </a:t>
            </a: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HDS-21 Office visits by adults with a history of cardiovascular disease that include prescription of aspirin or other antiplatelet medication to prevent recurrent cardiovascular events</a:t>
            </a: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HDS-22 </a:t>
            </a:r>
            <a:r>
              <a:rPr lang="en-US" sz="1300" dirty="0" smtClean="0">
                <a:latin typeface="Verdana" panose="020B0604030504040204" pitchFamily="34" charset="0"/>
                <a:ea typeface="Verdana" panose="020B0604030504040204" pitchFamily="34" charset="0"/>
                <a:cs typeface="Verdana" panose="020B0604030504040204" pitchFamily="34" charset="0"/>
              </a:rPr>
              <a:t>Heart attack survivors referred </a:t>
            </a:r>
            <a:r>
              <a:rPr lang="en-US" sz="1300" dirty="0">
                <a:latin typeface="Verdana" panose="020B0604030504040204" pitchFamily="34" charset="0"/>
                <a:ea typeface="Verdana" panose="020B0604030504040204" pitchFamily="34" charset="0"/>
                <a:cs typeface="Verdana" panose="020B0604030504040204" pitchFamily="34" charset="0"/>
              </a:rPr>
              <a:t>to </a:t>
            </a:r>
            <a:r>
              <a:rPr lang="en-US" sz="1300" dirty="0" smtClean="0">
                <a:latin typeface="Verdana" panose="020B0604030504040204" pitchFamily="34" charset="0"/>
                <a:ea typeface="Verdana" panose="020B0604030504040204" pitchFamily="34" charset="0"/>
                <a:cs typeface="Verdana" panose="020B0604030504040204" pitchFamily="34" charset="0"/>
              </a:rPr>
              <a:t>a cardiac </a:t>
            </a:r>
            <a:r>
              <a:rPr lang="en-US" sz="1300" smtClean="0">
                <a:latin typeface="Verdana" panose="020B0604030504040204" pitchFamily="34" charset="0"/>
                <a:ea typeface="Verdana" panose="020B0604030504040204" pitchFamily="34" charset="0"/>
                <a:cs typeface="Verdana" panose="020B0604030504040204" pitchFamily="34" charset="0"/>
              </a:rPr>
              <a:t>rehabilitation program </a:t>
            </a:r>
            <a:r>
              <a:rPr lang="en-US" sz="1300" dirty="0" smtClean="0">
                <a:latin typeface="Verdana" panose="020B0604030504040204" pitchFamily="34" charset="0"/>
                <a:ea typeface="Verdana" panose="020B0604030504040204" pitchFamily="34" charset="0"/>
                <a:cs typeface="Verdana" panose="020B0604030504040204" pitchFamily="34" charset="0"/>
              </a:rPr>
              <a:t>at discharge</a:t>
            </a:r>
            <a:endParaRPr lang="en-US" sz="1300" dirty="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HDS-23 Stroke </a:t>
            </a:r>
            <a:r>
              <a:rPr lang="en-US" sz="1300" dirty="0" smtClean="0">
                <a:latin typeface="Verdana" panose="020B0604030504040204" pitchFamily="34" charset="0"/>
                <a:ea typeface="Verdana" panose="020B0604030504040204" pitchFamily="34" charset="0"/>
                <a:cs typeface="Verdana" panose="020B0604030504040204" pitchFamily="34" charset="0"/>
              </a:rPr>
              <a:t>survivors assessed for and/or </a:t>
            </a:r>
            <a:r>
              <a:rPr lang="en-US" sz="1300" dirty="0">
                <a:latin typeface="Verdana" panose="020B0604030504040204" pitchFamily="34" charset="0"/>
                <a:ea typeface="Verdana" panose="020B0604030504040204" pitchFamily="34" charset="0"/>
                <a:cs typeface="Verdana" panose="020B0604030504040204" pitchFamily="34" charset="0"/>
              </a:rPr>
              <a:t>referred to </a:t>
            </a:r>
            <a:r>
              <a:rPr lang="en-US" sz="1300" dirty="0" smtClean="0">
                <a:latin typeface="Verdana" panose="020B0604030504040204" pitchFamily="34" charset="0"/>
                <a:ea typeface="Verdana" panose="020B0604030504040204" pitchFamily="34" charset="0"/>
                <a:cs typeface="Verdana" panose="020B0604030504040204" pitchFamily="34" charset="0"/>
              </a:rPr>
              <a:t>rehabilitation services</a:t>
            </a:r>
            <a:endParaRPr lang="en-US" sz="1300" dirty="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spcAft>
                <a:spcPts val="300"/>
              </a:spcAft>
              <a:buNone/>
            </a:pPr>
            <a:r>
              <a:rPr lang="en-US" sz="1300" dirty="0" smtClean="0">
                <a:latin typeface="Verdana" panose="020B0604030504040204" pitchFamily="34" charset="0"/>
                <a:ea typeface="Verdana" panose="020B0604030504040204" pitchFamily="34" charset="0"/>
                <a:cs typeface="Verdana" panose="020B0604030504040204" pitchFamily="34" charset="0"/>
              </a:rPr>
              <a:t>HDS-24 </a:t>
            </a:r>
            <a:r>
              <a:rPr lang="en-US" sz="1300" dirty="0">
                <a:latin typeface="Verdana" panose="020B0604030504040204" pitchFamily="34" charset="0"/>
                <a:ea typeface="Verdana" panose="020B0604030504040204" pitchFamily="34" charset="0"/>
                <a:cs typeface="Verdana" panose="020B0604030504040204" pitchFamily="34" charset="0"/>
              </a:rPr>
              <a:t>Heart failure </a:t>
            </a:r>
            <a:r>
              <a:rPr lang="en-US" sz="1300" dirty="0" smtClean="0">
                <a:latin typeface="Verdana" panose="020B0604030504040204" pitchFamily="34" charset="0"/>
                <a:ea typeface="Verdana" panose="020B0604030504040204" pitchFamily="34" charset="0"/>
                <a:cs typeface="Verdana" panose="020B0604030504040204" pitchFamily="34" charset="0"/>
              </a:rPr>
              <a:t>hospitalizations</a:t>
            </a: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HDS-24.1 Adults 65–74 years</a:t>
            </a: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HDS-24.2 Adults 75–84 years</a:t>
            </a: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HDS-24.3</a:t>
            </a: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Adults 85</a:t>
            </a:r>
            <a:r>
              <a:rPr lang="en-US" sz="1300" dirty="0">
                <a:latin typeface="Verdana" panose="020B0604030504040204" pitchFamily="34" charset="0"/>
                <a:ea typeface="Verdana" panose="020B0604030504040204" pitchFamily="34" charset="0"/>
                <a:cs typeface="Verdana" panose="020B0604030504040204" pitchFamily="34" charset="0"/>
              </a:rPr>
              <a:t>+ </a:t>
            </a:r>
            <a:r>
              <a:rPr lang="en-US" sz="1300" dirty="0" smtClean="0">
                <a:latin typeface="Verdana" panose="020B0604030504040204" pitchFamily="34" charset="0"/>
                <a:ea typeface="Verdana" panose="020B0604030504040204" pitchFamily="34" charset="0"/>
                <a:cs typeface="Verdana" panose="020B0604030504040204" pitchFamily="34" charset="0"/>
              </a:rPr>
              <a:t>years</a:t>
            </a:r>
            <a:endParaRPr lang="en-US" sz="1300" dirty="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spcAft>
                <a:spcPts val="300"/>
              </a:spcAft>
              <a:buNone/>
            </a:pPr>
            <a:r>
              <a:rPr lang="en-US" sz="1300" dirty="0">
                <a:latin typeface="Verdana" panose="020B0604030504040204" pitchFamily="34" charset="0"/>
                <a:ea typeface="Verdana" panose="020B0604030504040204" pitchFamily="34" charset="0"/>
                <a:cs typeface="Verdana" panose="020B0604030504040204" pitchFamily="34" charset="0"/>
              </a:rPr>
              <a:t>HDS-25 </a:t>
            </a:r>
            <a:r>
              <a:rPr lang="en-US" sz="1300" dirty="0" smtClean="0">
                <a:latin typeface="Verdana" panose="020B0604030504040204" pitchFamily="34" charset="0"/>
                <a:ea typeface="Verdana" panose="020B0604030504040204" pitchFamily="34" charset="0"/>
                <a:cs typeface="Verdana" panose="020B0604030504040204" pitchFamily="34" charset="0"/>
              </a:rPr>
              <a:t>Physician office </a:t>
            </a:r>
            <a:r>
              <a:rPr lang="en-US" sz="1300" dirty="0">
                <a:latin typeface="Verdana" panose="020B0604030504040204" pitchFamily="34" charset="0"/>
                <a:ea typeface="Verdana" panose="020B0604030504040204" pitchFamily="34" charset="0"/>
                <a:cs typeface="Verdana" panose="020B0604030504040204" pitchFamily="34" charset="0"/>
              </a:rPr>
              <a:t>visits by adults with hypertension where blood pressure is controlled </a:t>
            </a:r>
          </a:p>
          <a:p>
            <a:pPr marL="457200" lvl="1" indent="0">
              <a:lnSpc>
                <a:spcPct val="100000"/>
              </a:lnSpc>
              <a:spcBef>
                <a:spcPts val="336"/>
              </a:spcBef>
              <a:spcAft>
                <a:spcPts val="300"/>
              </a:spcAft>
              <a:buNone/>
            </a:pPr>
            <a:endParaRPr lang="en-US" sz="1300" dirty="0">
              <a:latin typeface="Verdana" panose="020B0604030504040204" pitchFamily="34" charset="0"/>
              <a:ea typeface="Verdana" panose="020B0604030504040204" pitchFamily="34" charset="0"/>
              <a:cs typeface="Verdana" panose="020B0604030504040204" pitchFamily="34" charset="0"/>
            </a:endParaRPr>
          </a:p>
          <a:p>
            <a:pPr marL="457200" lvl="1" indent="0">
              <a:lnSpc>
                <a:spcPct val="100000"/>
              </a:lnSpc>
              <a:spcBef>
                <a:spcPts val="336"/>
              </a:spcBef>
              <a:spcAft>
                <a:spcPts val="300"/>
              </a:spcAft>
              <a:buNone/>
            </a:pPr>
            <a:endParaRPr lang="en-US" sz="1300" dirty="0">
              <a:latin typeface="Verdana" panose="020B0604030504040204" pitchFamily="34" charset="0"/>
              <a:ea typeface="Verdana" panose="020B0604030504040204" pitchFamily="34" charset="0"/>
              <a:cs typeface="Verdana" panose="020B0604030504040204" pitchFamily="34" charset="0"/>
            </a:endParaRPr>
          </a:p>
        </p:txBody>
      </p:sp>
      <p:sp>
        <p:nvSpPr>
          <p:cNvPr id="4" name="Title 3"/>
          <p:cNvSpPr>
            <a:spLocks noGrp="1"/>
          </p:cNvSpPr>
          <p:nvPr>
            <p:ph type="title" idx="4294967295"/>
          </p:nvPr>
        </p:nvSpPr>
        <p:spPr>
          <a:xfrm>
            <a:off x="0" y="76200"/>
            <a:ext cx="9144000" cy="558800"/>
          </a:xfrm>
          <a:prstGeom prst="rect">
            <a:avLst/>
          </a:prstGeom>
        </p:spPr>
        <p:txBody>
          <a:bodyPr>
            <a:normAutofit fontScale="90000"/>
          </a:bodyPr>
          <a:lstStyle/>
          <a:p>
            <a:pPr algn="ctr"/>
            <a:r>
              <a:rPr lang="en-US" sz="3000" b="1" dirty="0">
                <a:solidFill>
                  <a:srgbClr val="003F72"/>
                </a:solidFill>
                <a:latin typeface="Verdana" panose="020B0604030504040204" pitchFamily="34" charset="0"/>
                <a:ea typeface="Verdana" panose="020B0604030504040204" pitchFamily="34" charset="0"/>
                <a:cs typeface="Verdana" panose="020B0604030504040204" pitchFamily="34" charset="0"/>
              </a:rPr>
              <a:t>Objective Status: </a:t>
            </a:r>
            <a:r>
              <a:rPr lang="en-US" sz="30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Heart Disease and Stroke</a:t>
            </a:r>
            <a:endParaRPr lang="en-US" sz="3000" b="1" dirty="0">
              <a:solidFill>
                <a:srgbClr val="003F72"/>
              </a:solidFill>
              <a:latin typeface="Verdana" panose="020B0604030504040204" pitchFamily="34" charset="0"/>
              <a:ea typeface="Verdana" panose="020B0604030504040204" pitchFamily="34" charset="0"/>
              <a:cs typeface="Verdana" panose="020B0604030504040204" pitchFamily="34" charset="0"/>
            </a:endParaRPr>
          </a:p>
        </p:txBody>
      </p:sp>
      <p:sp>
        <p:nvSpPr>
          <p:cNvPr id="39" name="Slide Number Placeholder 2"/>
          <p:cNvSpPr txBox="1">
            <a:spLocks/>
          </p:cNvSpPr>
          <p:nvPr/>
        </p:nvSpPr>
        <p:spPr>
          <a:xfrm>
            <a:off x="8534400" y="6492505"/>
            <a:ext cx="609600" cy="365125"/>
          </a:xfrm>
          <a:prstGeom prst="rect">
            <a:avLst/>
          </a:prstGeom>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F8ECAD15-DF40-4D57-8D99-2197AD37FB1A}" type="slidenum">
              <a:rPr kumimoji="0" lang="en-US" sz="1200" b="0" i="0" u="none" strike="noStrike" kern="1200" cap="none" spc="0" normalizeH="0" baseline="0" noProof="0">
                <a:ln>
                  <a:noFill/>
                </a:ln>
                <a:solidFill>
                  <a:prstClr val="black">
                    <a:tint val="75000"/>
                  </a:prstClr>
                </a:solidFill>
                <a:effectLst/>
                <a:uLnTx/>
                <a:uFillTx/>
                <a:latin typeface="Verdana" panose="020B0604030504040204" pitchFamily="34" charset="0"/>
                <a:ea typeface="Verdana" panose="020B0604030504040204" pitchFamily="34" charset="0"/>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tint val="75000"/>
                </a:prst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3" name="Oval 20" descr="Target met"/>
          <p:cNvSpPr>
            <a:spLocks noChangeArrowheads="1"/>
          </p:cNvSpPr>
          <p:nvPr/>
        </p:nvSpPr>
        <p:spPr bwMode="auto">
          <a:xfrm>
            <a:off x="4815156" y="2308792"/>
            <a:ext cx="153988" cy="144462"/>
          </a:xfrm>
          <a:prstGeom prst="ellipse">
            <a:avLst/>
          </a:prstGeom>
          <a:solidFill>
            <a:srgbClr val="FFCC0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CC00"/>
              </a:solidFill>
              <a:effectLst/>
              <a:uLnTx/>
              <a:uFillTx/>
              <a:latin typeface="Calibri"/>
              <a:ea typeface="+mn-ea"/>
              <a:cs typeface="+mn-cs"/>
            </a:endParaRPr>
          </a:p>
        </p:txBody>
      </p:sp>
      <p:sp>
        <p:nvSpPr>
          <p:cNvPr id="67" name="Oval 13" descr="No change"/>
          <p:cNvSpPr>
            <a:spLocks noChangeArrowheads="1"/>
          </p:cNvSpPr>
          <p:nvPr/>
        </p:nvSpPr>
        <p:spPr bwMode="auto">
          <a:xfrm>
            <a:off x="4815157" y="2971524"/>
            <a:ext cx="153987" cy="144463"/>
          </a:xfrm>
          <a:prstGeom prst="ellipse">
            <a:avLst/>
          </a:prstGeom>
          <a:solidFill>
            <a:srgbClr val="FFCC0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00"/>
              </a:solidFill>
              <a:effectLst/>
              <a:uLnTx/>
              <a:uFillTx/>
              <a:latin typeface="Calibri"/>
              <a:ea typeface="+mn-ea"/>
              <a:cs typeface="+mn-cs"/>
            </a:endParaRPr>
          </a:p>
        </p:txBody>
      </p:sp>
      <p:sp>
        <p:nvSpPr>
          <p:cNvPr id="68" name="Oval 13" descr="No change"/>
          <p:cNvSpPr>
            <a:spLocks noChangeArrowheads="1"/>
          </p:cNvSpPr>
          <p:nvPr/>
        </p:nvSpPr>
        <p:spPr bwMode="auto">
          <a:xfrm>
            <a:off x="4815157" y="1633279"/>
            <a:ext cx="153987" cy="144463"/>
          </a:xfrm>
          <a:prstGeom prst="ellipse">
            <a:avLst/>
          </a:prstGeom>
          <a:solidFill>
            <a:srgbClr val="FFCC0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00"/>
              </a:solidFill>
              <a:effectLst/>
              <a:uLnTx/>
              <a:uFillTx/>
              <a:latin typeface="Calibri"/>
              <a:ea typeface="+mn-ea"/>
              <a:cs typeface="+mn-cs"/>
            </a:endParaRPr>
          </a:p>
        </p:txBody>
      </p:sp>
      <p:sp>
        <p:nvSpPr>
          <p:cNvPr id="58" name="Oval 21" descr="Getting worse"/>
          <p:cNvSpPr>
            <a:spLocks noChangeArrowheads="1"/>
          </p:cNvSpPr>
          <p:nvPr/>
        </p:nvSpPr>
        <p:spPr bwMode="auto">
          <a:xfrm>
            <a:off x="344147" y="5616457"/>
            <a:ext cx="153987" cy="144463"/>
          </a:xfrm>
          <a:prstGeom prst="ellipse">
            <a:avLst/>
          </a:prstGeom>
          <a:solidFill>
            <a:srgbClr val="C0000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Calibri"/>
              <a:ea typeface="+mn-ea"/>
              <a:cs typeface="+mn-cs"/>
            </a:endParaRPr>
          </a:p>
        </p:txBody>
      </p:sp>
      <p:sp>
        <p:nvSpPr>
          <p:cNvPr id="60" name="Oval 20" descr="Target met"/>
          <p:cNvSpPr>
            <a:spLocks noChangeArrowheads="1"/>
          </p:cNvSpPr>
          <p:nvPr/>
        </p:nvSpPr>
        <p:spPr bwMode="auto">
          <a:xfrm>
            <a:off x="4815156" y="972973"/>
            <a:ext cx="153988" cy="144462"/>
          </a:xfrm>
          <a:prstGeom prst="ellipse">
            <a:avLst/>
          </a:prstGeom>
          <a:solidFill>
            <a:srgbClr val="007033"/>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2" name="Rectangle 15" descr="Legend"/>
          <p:cNvSpPr>
            <a:spLocks noChangeArrowheads="1"/>
          </p:cNvSpPr>
          <p:nvPr/>
        </p:nvSpPr>
        <p:spPr bwMode="auto">
          <a:xfrm>
            <a:off x="204190" y="569402"/>
            <a:ext cx="8717872" cy="296466"/>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alpha val="0"/>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4" name="Oval 20" descr="Target met"/>
          <p:cNvSpPr>
            <a:spLocks noChangeArrowheads="1"/>
          </p:cNvSpPr>
          <p:nvPr/>
        </p:nvSpPr>
        <p:spPr bwMode="auto">
          <a:xfrm>
            <a:off x="292414" y="645286"/>
            <a:ext cx="153988" cy="144462"/>
          </a:xfrm>
          <a:prstGeom prst="ellipse">
            <a:avLst/>
          </a:prstGeom>
          <a:solidFill>
            <a:srgbClr val="007033"/>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Oval 19" descr="Improving"/>
          <p:cNvSpPr>
            <a:spLocks noChangeArrowheads="1"/>
          </p:cNvSpPr>
          <p:nvPr/>
        </p:nvSpPr>
        <p:spPr bwMode="auto">
          <a:xfrm>
            <a:off x="1377465" y="645318"/>
            <a:ext cx="153988" cy="144462"/>
          </a:xfrm>
          <a:prstGeom prst="ellipse">
            <a:avLst/>
          </a:prstGeom>
          <a:solidFill>
            <a:srgbClr val="92D05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Oval 13" descr="No change"/>
          <p:cNvSpPr>
            <a:spLocks noChangeArrowheads="1"/>
          </p:cNvSpPr>
          <p:nvPr/>
        </p:nvSpPr>
        <p:spPr bwMode="auto">
          <a:xfrm>
            <a:off x="2397518" y="645286"/>
            <a:ext cx="153987" cy="144463"/>
          </a:xfrm>
          <a:prstGeom prst="ellipse">
            <a:avLst/>
          </a:prstGeom>
          <a:solidFill>
            <a:srgbClr val="FFCC0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00"/>
              </a:solidFill>
              <a:effectLst/>
              <a:uLnTx/>
              <a:uFillTx/>
              <a:latin typeface="Calibri"/>
              <a:ea typeface="+mn-ea"/>
              <a:cs typeface="+mn-cs"/>
            </a:endParaRPr>
          </a:p>
        </p:txBody>
      </p:sp>
      <p:sp>
        <p:nvSpPr>
          <p:cNvPr id="61" name="Oval 21" descr="Getting worse"/>
          <p:cNvSpPr>
            <a:spLocks noChangeArrowheads="1"/>
          </p:cNvSpPr>
          <p:nvPr/>
        </p:nvSpPr>
        <p:spPr bwMode="auto">
          <a:xfrm>
            <a:off x="3808552" y="637213"/>
            <a:ext cx="153987" cy="144463"/>
          </a:xfrm>
          <a:prstGeom prst="ellipse">
            <a:avLst/>
          </a:prstGeom>
          <a:solidFill>
            <a:srgbClr val="C0000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Calibri"/>
              <a:ea typeface="+mn-ea"/>
              <a:cs typeface="+mn-cs"/>
            </a:endParaRPr>
          </a:p>
        </p:txBody>
      </p:sp>
      <p:sp>
        <p:nvSpPr>
          <p:cNvPr id="62" name="Oval 18" descr="Baseline only"/>
          <p:cNvSpPr>
            <a:spLocks noChangeArrowheads="1"/>
          </p:cNvSpPr>
          <p:nvPr/>
        </p:nvSpPr>
        <p:spPr bwMode="auto">
          <a:xfrm>
            <a:off x="5074229" y="643425"/>
            <a:ext cx="153987" cy="144463"/>
          </a:xfrm>
          <a:prstGeom prst="ellipse">
            <a:avLst/>
          </a:prstGeom>
          <a:solidFill>
            <a:schemeClr val="bg1">
              <a:lumMod val="75000"/>
            </a:schemeClr>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 name="Oval 18" descr="Developmental"/>
          <p:cNvSpPr>
            <a:spLocks noChangeArrowheads="1"/>
          </p:cNvSpPr>
          <p:nvPr/>
        </p:nvSpPr>
        <p:spPr bwMode="auto">
          <a:xfrm>
            <a:off x="6249041" y="645374"/>
            <a:ext cx="153987" cy="144463"/>
          </a:xfrm>
          <a:prstGeom prst="ellipse">
            <a:avLst/>
          </a:prstGeom>
          <a:solidFill>
            <a:schemeClr val="bg1"/>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Oval 20" descr="Target met"/>
          <p:cNvSpPr>
            <a:spLocks noChangeArrowheads="1"/>
          </p:cNvSpPr>
          <p:nvPr/>
        </p:nvSpPr>
        <p:spPr bwMode="auto">
          <a:xfrm>
            <a:off x="794622" y="1801906"/>
            <a:ext cx="153988" cy="144462"/>
          </a:xfrm>
          <a:prstGeom prst="ellipse">
            <a:avLst/>
          </a:prstGeom>
          <a:solidFill>
            <a:srgbClr val="007033"/>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Oval 20" descr="Target met"/>
          <p:cNvSpPr>
            <a:spLocks noChangeArrowheads="1"/>
          </p:cNvSpPr>
          <p:nvPr/>
        </p:nvSpPr>
        <p:spPr bwMode="auto">
          <a:xfrm>
            <a:off x="794622" y="2029699"/>
            <a:ext cx="153988" cy="144462"/>
          </a:xfrm>
          <a:prstGeom prst="ellipse">
            <a:avLst/>
          </a:prstGeom>
          <a:solidFill>
            <a:srgbClr val="007033"/>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Oval 20" descr="Target met"/>
          <p:cNvSpPr>
            <a:spLocks noChangeArrowheads="1"/>
          </p:cNvSpPr>
          <p:nvPr/>
        </p:nvSpPr>
        <p:spPr bwMode="auto">
          <a:xfrm>
            <a:off x="344146" y="2325046"/>
            <a:ext cx="153988" cy="144462"/>
          </a:xfrm>
          <a:prstGeom prst="ellipse">
            <a:avLst/>
          </a:prstGeom>
          <a:solidFill>
            <a:srgbClr val="007033"/>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 name="Oval 20" descr="Target met"/>
          <p:cNvSpPr>
            <a:spLocks noChangeArrowheads="1"/>
          </p:cNvSpPr>
          <p:nvPr/>
        </p:nvSpPr>
        <p:spPr bwMode="auto">
          <a:xfrm>
            <a:off x="344146" y="2775525"/>
            <a:ext cx="153988" cy="144462"/>
          </a:xfrm>
          <a:prstGeom prst="ellipse">
            <a:avLst/>
          </a:prstGeom>
          <a:solidFill>
            <a:srgbClr val="007033"/>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Oval 19" descr="Improving"/>
          <p:cNvSpPr>
            <a:spLocks noChangeArrowheads="1"/>
          </p:cNvSpPr>
          <p:nvPr/>
        </p:nvSpPr>
        <p:spPr bwMode="auto">
          <a:xfrm>
            <a:off x="344146" y="3245520"/>
            <a:ext cx="153988" cy="144462"/>
          </a:xfrm>
          <a:prstGeom prst="ellipse">
            <a:avLst/>
          </a:prstGeom>
          <a:solidFill>
            <a:srgbClr val="92D05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 name="Oval 20" descr="Target met"/>
          <p:cNvSpPr>
            <a:spLocks noChangeArrowheads="1"/>
          </p:cNvSpPr>
          <p:nvPr/>
        </p:nvSpPr>
        <p:spPr bwMode="auto">
          <a:xfrm>
            <a:off x="344146" y="3720004"/>
            <a:ext cx="153988" cy="144462"/>
          </a:xfrm>
          <a:prstGeom prst="ellipse">
            <a:avLst/>
          </a:prstGeom>
          <a:solidFill>
            <a:srgbClr val="007033"/>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Oval 20" descr="Target met"/>
          <p:cNvSpPr>
            <a:spLocks noChangeArrowheads="1"/>
          </p:cNvSpPr>
          <p:nvPr/>
        </p:nvSpPr>
        <p:spPr bwMode="auto">
          <a:xfrm>
            <a:off x="344146" y="4193095"/>
            <a:ext cx="153988" cy="144462"/>
          </a:xfrm>
          <a:prstGeom prst="ellipse">
            <a:avLst/>
          </a:prstGeom>
          <a:solidFill>
            <a:srgbClr val="007033"/>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Oval 20" descr="Target met"/>
          <p:cNvSpPr>
            <a:spLocks noChangeArrowheads="1"/>
          </p:cNvSpPr>
          <p:nvPr/>
        </p:nvSpPr>
        <p:spPr bwMode="auto">
          <a:xfrm>
            <a:off x="344146" y="4446751"/>
            <a:ext cx="153988" cy="144462"/>
          </a:xfrm>
          <a:prstGeom prst="ellipse">
            <a:avLst/>
          </a:prstGeom>
          <a:solidFill>
            <a:srgbClr val="007033"/>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3" name="Oval 18" descr="Developmental"/>
          <p:cNvSpPr>
            <a:spLocks noChangeArrowheads="1"/>
          </p:cNvSpPr>
          <p:nvPr/>
        </p:nvSpPr>
        <p:spPr bwMode="auto">
          <a:xfrm>
            <a:off x="344147" y="4945729"/>
            <a:ext cx="153987" cy="144463"/>
          </a:xfrm>
          <a:prstGeom prst="ellipse">
            <a:avLst/>
          </a:prstGeom>
          <a:solidFill>
            <a:schemeClr val="bg1"/>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4" name="Oval 19" descr="Improving"/>
          <p:cNvSpPr>
            <a:spLocks noChangeArrowheads="1"/>
          </p:cNvSpPr>
          <p:nvPr/>
        </p:nvSpPr>
        <p:spPr bwMode="auto">
          <a:xfrm>
            <a:off x="344146" y="6270973"/>
            <a:ext cx="153988" cy="144462"/>
          </a:xfrm>
          <a:prstGeom prst="ellipse">
            <a:avLst/>
          </a:prstGeom>
          <a:solidFill>
            <a:srgbClr val="92D05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5" name="Oval 19" descr="Improving"/>
          <p:cNvSpPr>
            <a:spLocks noChangeArrowheads="1"/>
          </p:cNvSpPr>
          <p:nvPr/>
        </p:nvSpPr>
        <p:spPr bwMode="auto">
          <a:xfrm>
            <a:off x="4815156" y="3828539"/>
            <a:ext cx="153988" cy="144462"/>
          </a:xfrm>
          <a:prstGeom prst="ellipse">
            <a:avLst/>
          </a:prstGeom>
          <a:solidFill>
            <a:srgbClr val="92D05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6" name="Oval 20" descr="Target met"/>
          <p:cNvSpPr>
            <a:spLocks noChangeArrowheads="1"/>
          </p:cNvSpPr>
          <p:nvPr/>
        </p:nvSpPr>
        <p:spPr bwMode="auto">
          <a:xfrm>
            <a:off x="5278015" y="5045114"/>
            <a:ext cx="153988" cy="144462"/>
          </a:xfrm>
          <a:prstGeom prst="ellipse">
            <a:avLst/>
          </a:prstGeom>
          <a:solidFill>
            <a:srgbClr val="007033"/>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7" name="Oval 20" descr="Target met"/>
          <p:cNvSpPr>
            <a:spLocks noChangeArrowheads="1"/>
          </p:cNvSpPr>
          <p:nvPr/>
        </p:nvSpPr>
        <p:spPr bwMode="auto">
          <a:xfrm>
            <a:off x="4815156" y="5876607"/>
            <a:ext cx="153988" cy="144462"/>
          </a:xfrm>
          <a:prstGeom prst="ellipse">
            <a:avLst/>
          </a:prstGeom>
          <a:solidFill>
            <a:srgbClr val="007033"/>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8" name="Oval 13" descr="No change"/>
          <p:cNvSpPr>
            <a:spLocks noChangeArrowheads="1"/>
          </p:cNvSpPr>
          <p:nvPr/>
        </p:nvSpPr>
        <p:spPr bwMode="auto">
          <a:xfrm>
            <a:off x="5278016" y="5579110"/>
            <a:ext cx="153987" cy="144463"/>
          </a:xfrm>
          <a:prstGeom prst="ellipse">
            <a:avLst/>
          </a:prstGeom>
          <a:solidFill>
            <a:srgbClr val="FFCC0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00"/>
              </a:solidFill>
              <a:effectLst/>
              <a:uLnTx/>
              <a:uFillTx/>
              <a:latin typeface="Calibri"/>
              <a:ea typeface="+mn-ea"/>
              <a:cs typeface="+mn-cs"/>
            </a:endParaRPr>
          </a:p>
        </p:txBody>
      </p:sp>
      <p:sp>
        <p:nvSpPr>
          <p:cNvPr id="79" name="Oval 13" descr="No change"/>
          <p:cNvSpPr>
            <a:spLocks noChangeArrowheads="1"/>
          </p:cNvSpPr>
          <p:nvPr/>
        </p:nvSpPr>
        <p:spPr bwMode="auto">
          <a:xfrm>
            <a:off x="5278016" y="5326063"/>
            <a:ext cx="153987" cy="144463"/>
          </a:xfrm>
          <a:prstGeom prst="ellipse">
            <a:avLst/>
          </a:prstGeom>
          <a:solidFill>
            <a:srgbClr val="FFCC0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00"/>
              </a:solidFill>
              <a:effectLst/>
              <a:uLnTx/>
              <a:uFillTx/>
              <a:latin typeface="Calibri"/>
              <a:ea typeface="+mn-ea"/>
              <a:cs typeface="+mn-cs"/>
            </a:endParaRPr>
          </a:p>
        </p:txBody>
      </p:sp>
      <p:sp>
        <p:nvSpPr>
          <p:cNvPr id="80" name="Oval 20" descr="Target met"/>
          <p:cNvSpPr>
            <a:spLocks noChangeArrowheads="1"/>
          </p:cNvSpPr>
          <p:nvPr/>
        </p:nvSpPr>
        <p:spPr bwMode="auto">
          <a:xfrm>
            <a:off x="4815156" y="4309730"/>
            <a:ext cx="153988" cy="144462"/>
          </a:xfrm>
          <a:prstGeom prst="ellipse">
            <a:avLst/>
          </a:prstGeom>
          <a:solidFill>
            <a:srgbClr val="0070C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Oval 20" descr="Target met"/>
          <p:cNvSpPr>
            <a:spLocks noChangeArrowheads="1"/>
          </p:cNvSpPr>
          <p:nvPr/>
        </p:nvSpPr>
        <p:spPr bwMode="auto">
          <a:xfrm>
            <a:off x="7610725" y="645286"/>
            <a:ext cx="153988" cy="144462"/>
          </a:xfrm>
          <a:prstGeom prst="ellipse">
            <a:avLst/>
          </a:prstGeom>
          <a:solidFill>
            <a:srgbClr val="0070C0"/>
          </a:solidFill>
          <a:ln w="9525">
            <a:solidFill>
              <a:schemeClr val="tx1"/>
            </a:solidFill>
            <a:round/>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133513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14313"/>
            <a:ext cx="8229600" cy="1143000"/>
          </a:xfrm>
        </p:spPr>
        <p:txBody>
          <a:bodyPr/>
          <a:lstStyle/>
          <a:p>
            <a:r>
              <a:rPr lang="en-US" sz="3000" b="1" dirty="0">
                <a:solidFill>
                  <a:srgbClr val="003F72"/>
                </a:solidFill>
                <a:latin typeface="Verdana" panose="020B0604030504040204" pitchFamily="34" charset="0"/>
                <a:ea typeface="Verdana" panose="020B0604030504040204" pitchFamily="34" charset="0"/>
                <a:cs typeface="Verdana" panose="020B0604030504040204" pitchFamily="34" charset="0"/>
              </a:rPr>
              <a:t>Current HP2020 Objective Status: </a:t>
            </a:r>
            <a:br>
              <a:rPr lang="en-US" sz="3000" b="1" dirty="0">
                <a:solidFill>
                  <a:srgbClr val="003F72"/>
                </a:solidFill>
                <a:latin typeface="Verdana" panose="020B0604030504040204" pitchFamily="34" charset="0"/>
                <a:ea typeface="Verdana" panose="020B0604030504040204" pitchFamily="34" charset="0"/>
                <a:cs typeface="Verdana" panose="020B0604030504040204" pitchFamily="34" charset="0"/>
              </a:rPr>
            </a:br>
            <a:r>
              <a:rPr lang="en-US" sz="3000" b="1" dirty="0">
                <a:solidFill>
                  <a:srgbClr val="003F72"/>
                </a:solidFill>
                <a:latin typeface="Verdana" panose="020B0604030504040204" pitchFamily="34" charset="0"/>
                <a:ea typeface="Verdana" panose="020B0604030504040204" pitchFamily="34" charset="0"/>
                <a:cs typeface="Verdana" panose="020B0604030504040204" pitchFamily="34" charset="0"/>
              </a:rPr>
              <a:t>Heart Disease and Stroke</a:t>
            </a:r>
            <a:endParaRPr lang="en-US" dirty="0"/>
          </a:p>
        </p:txBody>
      </p:sp>
      <p:sp>
        <p:nvSpPr>
          <p:cNvPr id="7" name="Slide Number Placeholder 2"/>
          <p:cNvSpPr>
            <a:spLocks noGrp="1"/>
          </p:cNvSpPr>
          <p:nvPr>
            <p:ph type="sldNum" sz="quarter" idx="12"/>
          </p:nvPr>
        </p:nvSpPr>
        <p:spPr>
          <a:xfrm flipH="1">
            <a:off x="8771021" y="6492875"/>
            <a:ext cx="372979" cy="365125"/>
          </a:xfrm>
          <a:prstGeom prst="rect">
            <a:avLst/>
          </a:prstGeom>
        </p:spPr>
        <p:txBody>
          <a:bodyPr/>
          <a:lstStyle/>
          <a:p>
            <a:r>
              <a:rPr lang="en-US" sz="1200" dirty="0" smtClean="0">
                <a:solidFill>
                  <a:srgbClr val="898989"/>
                </a:solidFill>
                <a:latin typeface="Verdana" panose="020B0604030504040204" pitchFamily="34" charset="0"/>
                <a:ea typeface="Verdana" panose="020B0604030504040204" pitchFamily="34" charset="0"/>
                <a:cs typeface="Verdana" panose="020B0604030504040204" pitchFamily="34" charset="0"/>
              </a:rPr>
              <a:t>6</a:t>
            </a:r>
            <a:endPar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Content Placeholder 8" descr="This is a pie chart showing data for the measurable  Heart Disease and Stroke objectives.  The data shows objectives that have met or exceeded the target, objectives that are improving, objectives that show little or no detectable change, objectives that are getting worse, objectives with baseline only data, and informational objectives. " title="Measurable objectives for Heart Disease and Stroke"/>
          <p:cNvGraphicFramePr>
            <a:graphicFrameLocks noGrp="1"/>
          </p:cNvGraphicFramePr>
          <p:nvPr>
            <p:ph idx="4294967295"/>
            <p:extLst>
              <p:ext uri="{D42A27DB-BD31-4B8C-83A1-F6EECF244321}">
                <p14:modId xmlns:p14="http://schemas.microsoft.com/office/powerpoint/2010/main" val="2354963931"/>
              </p:ext>
            </p:extLst>
          </p:nvPr>
        </p:nvGraphicFramePr>
        <p:xfrm>
          <a:off x="4224870" y="1463675"/>
          <a:ext cx="4576762" cy="435133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ontent Placeholder 8" descr="This pie chart shows the total objectives for Heart Disease and Stroke that are developmental and measurable.  The information is displayed by number or objectives and percentage.&#10;" title="Heart Disease and Stroke"/>
          <p:cNvGraphicFramePr>
            <a:graphicFrameLocks/>
          </p:cNvGraphicFramePr>
          <p:nvPr>
            <p:extLst>
              <p:ext uri="{D42A27DB-BD31-4B8C-83A1-F6EECF244321}">
                <p14:modId xmlns:p14="http://schemas.microsoft.com/office/powerpoint/2010/main" val="884218652"/>
              </p:ext>
            </p:extLst>
          </p:nvPr>
        </p:nvGraphicFramePr>
        <p:xfrm>
          <a:off x="0" y="1931351"/>
          <a:ext cx="4224870" cy="3791341"/>
        </p:xfrm>
        <a:graphic>
          <a:graphicData uri="http://schemas.openxmlformats.org/drawingml/2006/chart">
            <c:chart xmlns:c="http://schemas.openxmlformats.org/drawingml/2006/chart" xmlns:r="http://schemas.openxmlformats.org/officeDocument/2006/relationships" r:id="rId4"/>
          </a:graphicData>
        </a:graphic>
      </p:graphicFrame>
      <p:cxnSp>
        <p:nvCxnSpPr>
          <p:cNvPr id="6" name="Straight Connector 5" descr="This is a dotted line that is highlighting the measurable objective for Heart Disease and Stroke." title="Dotted line"/>
          <p:cNvCxnSpPr/>
          <p:nvPr/>
        </p:nvCxnSpPr>
        <p:spPr>
          <a:xfrm flipV="1">
            <a:off x="2555193" y="2286000"/>
            <a:ext cx="4209674" cy="294830"/>
          </a:xfrm>
          <a:prstGeom prst="line">
            <a:avLst/>
          </a:prstGeom>
          <a:ln w="12700">
            <a:prstDash val="dash"/>
          </a:ln>
        </p:spPr>
        <p:style>
          <a:lnRef idx="3">
            <a:schemeClr val="dk1"/>
          </a:lnRef>
          <a:fillRef idx="0">
            <a:schemeClr val="dk1"/>
          </a:fillRef>
          <a:effectRef idx="2">
            <a:schemeClr val="dk1"/>
          </a:effectRef>
          <a:fontRef idx="minor">
            <a:schemeClr val="tx1"/>
          </a:fontRef>
        </p:style>
      </p:cxnSp>
      <p:cxnSp>
        <p:nvCxnSpPr>
          <p:cNvPr id="10" name="Straight Connector 9" descr="This is a dotted line that is highlighting the measurable objective for Arthritis, Osteoporosis, and Chronic Back Conditions." title="Dotted line"/>
          <p:cNvCxnSpPr/>
          <p:nvPr/>
        </p:nvCxnSpPr>
        <p:spPr>
          <a:xfrm>
            <a:off x="2467163" y="5365335"/>
            <a:ext cx="4297704" cy="69790"/>
          </a:xfrm>
          <a:prstGeom prst="line">
            <a:avLst/>
          </a:prstGeom>
          <a:ln w="12700">
            <a:prstDash val="dash"/>
          </a:ln>
        </p:spPr>
        <p:style>
          <a:lnRef idx="3">
            <a:schemeClr val="dk1"/>
          </a:lnRef>
          <a:fillRef idx="0">
            <a:schemeClr val="dk1"/>
          </a:fillRef>
          <a:effectRef idx="2">
            <a:schemeClr val="dk1"/>
          </a:effectRef>
          <a:fontRef idx="minor">
            <a:schemeClr val="tx1"/>
          </a:fontRef>
        </p:style>
      </p:cxnSp>
      <p:sp>
        <p:nvSpPr>
          <p:cNvPr id="8" name="Title 3" descr="Heart Disease and Stroke" title="Current HP2020 Objective Status"/>
          <p:cNvSpPr txBox="1">
            <a:spLocks/>
          </p:cNvSpPr>
          <p:nvPr/>
        </p:nvSpPr>
        <p:spPr>
          <a:xfrm>
            <a:off x="304800" y="76202"/>
            <a:ext cx="8382000" cy="790575"/>
          </a:xfrm>
          <a:prstGeom prst="rect">
            <a:avLst/>
          </a:prstGeom>
        </p:spPr>
        <p:txBody>
          <a:bodyP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endParaRPr lang="en-US" sz="3000" b="1" dirty="0">
              <a:solidFill>
                <a:srgbClr val="003F72"/>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02993740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201" y="76200"/>
            <a:ext cx="8915400" cy="1109246"/>
          </a:xfrm>
        </p:spPr>
        <p:txBody>
          <a:bodyPr>
            <a:noAutofit/>
          </a:bodyPr>
          <a:lstStyle/>
          <a:p>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Working A</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ge </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A</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dults </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with </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Arthritis </a:t>
            </a:r>
            <a:b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b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Limited </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in </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Their Ability </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to </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Work </a:t>
            </a:r>
            <a:r>
              <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for </a:t>
            </a:r>
            <a:r>
              <a:rPr lang="en-US" alt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Pay </a:t>
            </a:r>
            <a:endParaRPr lang="en-US" alt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endParaRPr>
          </a:p>
        </p:txBody>
      </p:sp>
      <p:sp>
        <p:nvSpPr>
          <p:cNvPr id="5" name="TextBox 4"/>
          <p:cNvSpPr txBox="1"/>
          <p:nvPr/>
        </p:nvSpPr>
        <p:spPr>
          <a:xfrm>
            <a:off x="304800" y="1261646"/>
            <a:ext cx="1069524" cy="338554"/>
          </a:xfrm>
          <a:prstGeom prst="rect">
            <a:avLst/>
          </a:prstGeom>
          <a:noFill/>
        </p:spPr>
        <p:txBody>
          <a:bodyPr wrap="none" rtlCol="0">
            <a:spAutoFit/>
          </a:bodyPr>
          <a:lstStyle/>
          <a:p>
            <a:r>
              <a:rPr lang="en-US" sz="1600" b="1" dirty="0" smtClean="0">
                <a:solidFill>
                  <a:prstClr val="black"/>
                </a:solidFill>
                <a:latin typeface="Verdana" panose="020B0604030504040204" pitchFamily="34" charset="0"/>
                <a:ea typeface="Verdana" panose="020B0604030504040204" pitchFamily="34" charset="0"/>
                <a:cs typeface="Verdana" panose="020B0604030504040204" pitchFamily="34" charset="0"/>
              </a:rPr>
              <a:t>Percent</a:t>
            </a:r>
            <a:endParaRPr lang="en-US" sz="1600" b="1" dirty="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7" name="Rectangle 4"/>
          <p:cNvSpPr>
            <a:spLocks noChangeArrowheads="1"/>
          </p:cNvSpPr>
          <p:nvPr/>
        </p:nvSpPr>
        <p:spPr bwMode="auto">
          <a:xfrm>
            <a:off x="0" y="6411422"/>
            <a:ext cx="4752753" cy="180754"/>
          </a:xfrm>
          <a:prstGeom prst="rect">
            <a:avLst/>
          </a:prstGeom>
          <a:noFill/>
          <a:ln w="9525">
            <a:noFill/>
            <a:miter lim="800000"/>
            <a:headEnd/>
            <a:tailEnd/>
          </a:ln>
          <a:effectLst/>
        </p:spPr>
        <p:txBody>
          <a:bodyPr wrap="none" anchor="ctr"/>
          <a:lstStyle/>
          <a:p>
            <a:endParaRPr lang="en-US" sz="1100" dirty="0" smtClean="0">
              <a:solidFill>
                <a:srgbClr val="000000"/>
              </a:solidFill>
              <a:latin typeface="Verdana" panose="020B0604030504040204" pitchFamily="34" charset="0"/>
              <a:ea typeface="Verdana" panose="020B0604030504040204" pitchFamily="34" charset="0"/>
              <a:cs typeface="Verdana" panose="020B0604030504040204" pitchFamily="34" charset="0"/>
            </a:endParaRPr>
          </a:p>
          <a:p>
            <a:pPr fontAlgn="auto">
              <a:spcBef>
                <a:spcPts val="0"/>
              </a:spcBef>
              <a:spcAft>
                <a:spcPts val="0"/>
              </a:spcAft>
            </a:pPr>
            <a:r>
              <a:rPr lang="en-US" alt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SOURCE: </a:t>
            </a:r>
            <a:r>
              <a:rPr lang="en-US" alt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National Health Interview Survey (NHIS), CDC/NCHS.</a:t>
            </a:r>
          </a:p>
        </p:txBody>
      </p:sp>
      <p:graphicFrame>
        <p:nvGraphicFramePr>
          <p:cNvPr id="6" name="Chart 5" descr="Significantly more LGB and questioning youth were threatened or injured with a weapon on school porperty in grades 9-12 than their straigh peers." title="Youth threatened or injured with a weapon on school property, students in grades 9-12"/>
          <p:cNvGraphicFramePr/>
          <p:nvPr>
            <p:extLst>
              <p:ext uri="{D42A27DB-BD31-4B8C-83A1-F6EECF244321}">
                <p14:modId xmlns:p14="http://schemas.microsoft.com/office/powerpoint/2010/main" val="1744255781"/>
              </p:ext>
            </p:extLst>
          </p:nvPr>
        </p:nvGraphicFramePr>
        <p:xfrm>
          <a:off x="30018" y="1508234"/>
          <a:ext cx="8458200" cy="396240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 Placeholder 8"/>
          <p:cNvSpPr txBox="1">
            <a:spLocks/>
          </p:cNvSpPr>
          <p:nvPr/>
        </p:nvSpPr>
        <p:spPr>
          <a:xfrm>
            <a:off x="7154530" y="6333886"/>
            <a:ext cx="1645920" cy="457200"/>
          </a:xfrm>
          <a:prstGeom prst="rect">
            <a:avLst/>
          </a:prstGeom>
          <a:ln w="15875">
            <a:solidFill>
              <a:srgbClr val="C00000"/>
            </a:solidFill>
          </a:ln>
          <a:effectLst/>
        </p:spPr>
        <p:txBody>
          <a:bodyPr vert="horz" lIns="91440" tIns="45720" rIns="91440" bIns="45720" rtlCol="0" anchor="t">
            <a:noAutofit/>
          </a:bodyPr>
          <a:lstStyle>
            <a:lvl1pPr marL="0" indent="-342900" algn="r" defTabSz="914400" rtl="0" eaLnBrk="1" latinLnBrk="0" hangingPunct="1">
              <a:spcBef>
                <a:spcPct val="20000"/>
              </a:spcBef>
              <a:buFont typeface="Arial" pitchFamily="34" charset="0"/>
              <a:buNone/>
              <a:defRPr sz="1600" b="1" kern="1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None/>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auto">
              <a:spcBef>
                <a:spcPts val="0"/>
              </a:spcBef>
              <a:spcAft>
                <a:spcPts val="0"/>
              </a:spcAft>
            </a:pPr>
            <a:r>
              <a:rPr lang="en-US" sz="12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Obj. AOCBC-6.2 </a:t>
            </a:r>
          </a:p>
          <a:p>
            <a:pPr algn="ctr" fontAlgn="auto">
              <a:spcBef>
                <a:spcPts val="0"/>
              </a:spcBef>
              <a:spcAft>
                <a:spcPts val="0"/>
              </a:spcAft>
            </a:pPr>
            <a:r>
              <a:rPr lang="en-US" sz="1200" b="0" dirty="0" smtClean="0">
                <a:solidFill>
                  <a:prstClr val="black"/>
                </a:solidFill>
                <a:latin typeface="Verdana" panose="020B0604030504040204" pitchFamily="34" charset="0"/>
                <a:ea typeface="Verdana" panose="020B0604030504040204" pitchFamily="34" charset="0"/>
                <a:cs typeface="Verdana" panose="020B0604030504040204" pitchFamily="34" charset="0"/>
              </a:rPr>
              <a:t>Decrease desired</a:t>
            </a:r>
          </a:p>
        </p:txBody>
      </p:sp>
      <p:sp>
        <p:nvSpPr>
          <p:cNvPr id="11" name="Slide Number Placeholder 2"/>
          <p:cNvSpPr>
            <a:spLocks noGrp="1"/>
          </p:cNvSpPr>
          <p:nvPr>
            <p:ph type="sldNum" sz="quarter" idx="4294967295"/>
          </p:nvPr>
        </p:nvSpPr>
        <p:spPr>
          <a:xfrm>
            <a:off x="8820614" y="6492503"/>
            <a:ext cx="323385" cy="365125"/>
          </a:xfrm>
          <a:prstGeom prst="rect">
            <a:avLst/>
          </a:prstGeom>
        </p:spPr>
        <p:txBody>
          <a:bodyPr/>
          <a:lstStyle/>
          <a:p>
            <a:r>
              <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rPr>
              <a:t>7</a:t>
            </a:r>
          </a:p>
        </p:txBody>
      </p:sp>
      <p:sp>
        <p:nvSpPr>
          <p:cNvPr id="12" name="Text Placeholder 7"/>
          <p:cNvSpPr txBox="1">
            <a:spLocks/>
          </p:cNvSpPr>
          <p:nvPr/>
        </p:nvSpPr>
        <p:spPr>
          <a:xfrm>
            <a:off x="-9294" y="6061639"/>
            <a:ext cx="8991600" cy="430864"/>
          </a:xfrm>
          <a:prstGeom prst="rect">
            <a:avLst/>
          </a:prstGeom>
        </p:spPr>
        <p:txBody>
          <a:bodyPr anchor="b"/>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alt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NOTES: </a:t>
            </a:r>
            <a:r>
              <a:rPr lang="en-US" sz="1100" dirty="0">
                <a:solidFill>
                  <a:prstClr val="black">
                    <a:lumMod val="95000"/>
                    <a:lumOff val="5000"/>
                  </a:prstClr>
                </a:solidFill>
                <a:latin typeface="Verdana" panose="020B0604030504040204" pitchFamily="34" charset="0"/>
                <a:ea typeface="Verdana" panose="020B0604030504040204" pitchFamily="34" charset="0"/>
                <a:cs typeface="Verdana" panose="020B0604030504040204" pitchFamily="34" charset="0"/>
              </a:rPr>
              <a:t>*2006 = HP2020 baseline. </a:t>
            </a:r>
            <a:r>
              <a:rPr lang="en-US" alt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Data are for adults aged 18 - 64 years with doctor-diagnosed arthritis who are limited in their ability to work for pay due to </a:t>
            </a:r>
            <a:r>
              <a:rPr lang="en-US" alt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arthritis. Data are a</a:t>
            </a:r>
            <a:r>
              <a:rPr lang="en-US" sz="1100" dirty="0" smtClean="0">
                <a:solidFill>
                  <a:srgbClr val="000000"/>
                </a:solidFill>
                <a:latin typeface="Verdana" panose="020B0604030504040204" pitchFamily="34" charset="0"/>
                <a:ea typeface="Verdana" panose="020B0604030504040204" pitchFamily="34" charset="0"/>
                <a:cs typeface="Verdana" panose="020B0604030504040204" pitchFamily="34" charset="0"/>
              </a:rPr>
              <a:t>ge-adjusted </a:t>
            </a:r>
            <a:r>
              <a:rPr lang="en-US" sz="1100" dirty="0">
                <a:solidFill>
                  <a:srgbClr val="000000"/>
                </a:solidFill>
                <a:latin typeface="Verdana" panose="020B0604030504040204" pitchFamily="34" charset="0"/>
                <a:ea typeface="Verdana" panose="020B0604030504040204" pitchFamily="34" charset="0"/>
                <a:cs typeface="Verdana" panose="020B0604030504040204" pitchFamily="34" charset="0"/>
              </a:rPr>
              <a:t>to the 2000 standard population.</a:t>
            </a:r>
            <a:r>
              <a:rPr lang="en-US" sz="1100" dirty="0">
                <a:solidFill>
                  <a:srgbClr val="FF0000"/>
                </a:solidFill>
                <a:latin typeface="Verdana" panose="020B0604030504040204" pitchFamily="34" charset="0"/>
                <a:ea typeface="Verdana" panose="020B0604030504040204" pitchFamily="34" charset="0"/>
                <a:cs typeface="Verdana" panose="020B0604030504040204" pitchFamily="34" charset="0"/>
              </a:rPr>
              <a:t> </a:t>
            </a:r>
          </a:p>
        </p:txBody>
      </p:sp>
    </p:spTree>
    <p:extLst>
      <p:ext uri="{BB962C8B-B14F-4D97-AF65-F5344CB8AC3E}">
        <p14:creationId xmlns:p14="http://schemas.microsoft.com/office/powerpoint/2010/main" val="41319961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aphicFrame>
        <p:nvGraphicFramePr>
          <p:cNvPr id="16" name="Chart Placeholder 15" descr="Bar chart displaying data for working age adults with arthritis limited in their ability to work for pay." title="Working Age Adults with Arthritis"/>
          <p:cNvGraphicFramePr>
            <a:graphicFrameLocks noGrp="1"/>
          </p:cNvGraphicFramePr>
          <p:nvPr>
            <p:ph type="chart" sz="quarter" idx="4294967295"/>
            <p:extLst>
              <p:ext uri="{D42A27DB-BD31-4B8C-83A1-F6EECF244321}">
                <p14:modId xmlns:p14="http://schemas.microsoft.com/office/powerpoint/2010/main" val="2436142452"/>
              </p:ext>
            </p:extLst>
          </p:nvPr>
        </p:nvGraphicFramePr>
        <p:xfrm>
          <a:off x="190850" y="1190223"/>
          <a:ext cx="8915400" cy="4419601"/>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p:cNvSpPr>
            <a:spLocks noGrp="1"/>
          </p:cNvSpPr>
          <p:nvPr>
            <p:ph type="title" idx="4294967295"/>
          </p:nvPr>
        </p:nvSpPr>
        <p:spPr>
          <a:xfrm>
            <a:off x="0" y="169225"/>
            <a:ext cx="9144000" cy="539750"/>
          </a:xfrm>
          <a:prstGeom prst="rect">
            <a:avLst/>
          </a:prstGeom>
        </p:spPr>
        <p:txBody>
          <a:bodyPr>
            <a:noAutofit/>
          </a:bodyPr>
          <a:lstStyle/>
          <a:p>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Working </a:t>
            </a:r>
            <a:r>
              <a:rPr 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Age </a:t>
            </a:r>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A</a:t>
            </a:r>
            <a:r>
              <a:rPr 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dults </a:t>
            </a:r>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with </a:t>
            </a:r>
            <a:r>
              <a:rPr 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Arthritis Limited </a:t>
            </a:r>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in </a:t>
            </a:r>
            <a:r>
              <a:rPr 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Their </a:t>
            </a:r>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A</a:t>
            </a:r>
            <a:r>
              <a:rPr 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bility </a:t>
            </a:r>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to </a:t>
            </a:r>
            <a:r>
              <a:rPr 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Work </a:t>
            </a:r>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for </a:t>
            </a:r>
            <a:r>
              <a:rPr lang="en-US" sz="28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Pay</a:t>
            </a:r>
            <a:r>
              <a:rPr lang="en-US" sz="2800" b="1" dirty="0">
                <a:solidFill>
                  <a:srgbClr val="003F72"/>
                </a:solidFill>
                <a:latin typeface="Verdana" panose="020B0604030504040204" pitchFamily="34" charset="0"/>
                <a:ea typeface="Verdana" panose="020B0604030504040204" pitchFamily="34" charset="0"/>
                <a:cs typeface="Verdana" panose="020B0604030504040204" pitchFamily="34" charset="0"/>
              </a:rPr>
              <a:t>, 2014 </a:t>
            </a:r>
          </a:p>
        </p:txBody>
      </p:sp>
      <p:sp>
        <p:nvSpPr>
          <p:cNvPr id="15" name="Text Placeholder 35"/>
          <p:cNvSpPr>
            <a:spLocks noGrp="1"/>
          </p:cNvSpPr>
          <p:nvPr>
            <p:ph type="body" sz="quarter" idx="4294967295"/>
          </p:nvPr>
        </p:nvSpPr>
        <p:spPr>
          <a:xfrm>
            <a:off x="4191000" y="1143000"/>
            <a:ext cx="3276600" cy="381000"/>
          </a:xfrm>
          <a:prstGeom prst="rect">
            <a:avLst/>
          </a:prstGeom>
        </p:spPr>
        <p:txBody>
          <a:bodyPr>
            <a:noAutofit/>
          </a:bodyPr>
          <a:lstStyle/>
          <a:p>
            <a:pPr marL="0" indent="0" algn="l">
              <a:buNone/>
            </a:pPr>
            <a:r>
              <a:rPr lang="en-US" sz="1500" b="1" dirty="0" smtClean="0">
                <a:latin typeface="Verdana" panose="020B0604030504040204" pitchFamily="34" charset="0"/>
                <a:ea typeface="Verdana" panose="020B0604030504040204" pitchFamily="34" charset="0"/>
                <a:cs typeface="Verdana" panose="020B0604030504040204" pitchFamily="34" charset="0"/>
              </a:rPr>
              <a:t>HP2020 Target: 29.8%</a:t>
            </a:r>
            <a:endParaRPr lang="en-US" sz="1500" b="1" dirty="0">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8"/>
          <p:cNvSpPr txBox="1">
            <a:spLocks/>
          </p:cNvSpPr>
          <p:nvPr/>
        </p:nvSpPr>
        <p:spPr>
          <a:xfrm>
            <a:off x="7010401" y="6529810"/>
            <a:ext cx="1600200" cy="251990"/>
          </a:xfrm>
          <a:prstGeom prst="rect">
            <a:avLst/>
          </a:prstGeom>
          <a:ln w="15875">
            <a:solidFill>
              <a:srgbClr val="C00000"/>
            </a:solidFill>
          </a:ln>
          <a:effectLst/>
        </p:spPr>
        <p:txBody>
          <a:bodyPr vert="horz" lIns="91440" tIns="45720" rIns="91440" bIns="45720" rtlCol="0" anchor="t">
            <a:noAutofit/>
          </a:bodyPr>
          <a:lstStyle>
            <a:lvl1pPr marL="0" indent="-342900" algn="r" defTabSz="914400" rtl="0" eaLnBrk="1" latinLnBrk="0" hangingPunct="1">
              <a:spcBef>
                <a:spcPct val="20000"/>
              </a:spcBef>
              <a:buFont typeface="Arial" pitchFamily="34" charset="0"/>
              <a:buNone/>
              <a:defRPr sz="1600" b="1" kern="1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None/>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auto">
              <a:spcBef>
                <a:spcPts val="0"/>
              </a:spcBef>
              <a:spcAft>
                <a:spcPts val="0"/>
              </a:spcAft>
            </a:pPr>
            <a:r>
              <a:rPr lang="en-US" sz="12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Obj. AOCBC-6.2</a:t>
            </a:r>
          </a:p>
          <a:p>
            <a:pPr algn="l" fontAlgn="auto">
              <a:spcBef>
                <a:spcPts val="0"/>
              </a:spcBef>
              <a:spcAft>
                <a:spcPts val="0"/>
              </a:spcAft>
            </a:pPr>
            <a:endParaRPr lang="en-US" sz="1200" b="0" dirty="0" smtClean="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7" name="Slide Number Placeholder 2"/>
          <p:cNvSpPr>
            <a:spLocks noGrp="1"/>
          </p:cNvSpPr>
          <p:nvPr>
            <p:ph type="sldNum" sz="quarter" idx="4294967295"/>
          </p:nvPr>
        </p:nvSpPr>
        <p:spPr>
          <a:xfrm>
            <a:off x="8820614" y="6492503"/>
            <a:ext cx="323385" cy="365125"/>
          </a:xfrm>
          <a:prstGeom prst="rect">
            <a:avLst/>
          </a:prstGeom>
        </p:spPr>
        <p:txBody>
          <a:bodyPr/>
          <a:lstStyle/>
          <a:p>
            <a:fld id="{F8ECAD15-DF40-4D57-8D99-2197AD37FB1A}" type="slidenum">
              <a:rPr lang="en-US" sz="1200">
                <a:solidFill>
                  <a:srgbClr val="898989"/>
                </a:solidFill>
                <a:latin typeface="Verdana" panose="020B0604030504040204" pitchFamily="34" charset="0"/>
                <a:ea typeface="Verdana" panose="020B0604030504040204" pitchFamily="34" charset="0"/>
                <a:cs typeface="Verdana" panose="020B0604030504040204" pitchFamily="34" charset="0"/>
              </a:rPr>
              <a:pPr/>
              <a:t>8</a:t>
            </a:fld>
            <a:endPar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endParaRPr>
          </a:p>
        </p:txBody>
      </p:sp>
      <p:sp>
        <p:nvSpPr>
          <p:cNvPr id="14" name="Text Placeholder 7"/>
          <p:cNvSpPr txBox="1">
            <a:spLocks/>
          </p:cNvSpPr>
          <p:nvPr/>
        </p:nvSpPr>
        <p:spPr>
          <a:xfrm>
            <a:off x="0" y="5690347"/>
            <a:ext cx="8991600" cy="861728"/>
          </a:xfrm>
          <a:prstGeom prst="rect">
            <a:avLst/>
          </a:prstGeom>
        </p:spPr>
        <p:txBody>
          <a:bodyPr anchor="b"/>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None/>
            </a:pPr>
            <a:r>
              <a:rPr lang="en-US" sz="11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NOTES:     = 95% confidence interval. *2006 Total = </a:t>
            </a:r>
            <a:r>
              <a:rPr lang="en-US" sz="11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HP2020 baseline. Data are for </a:t>
            </a:r>
            <a:r>
              <a:rPr lang="en-US" sz="11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adults </a:t>
            </a:r>
            <a:r>
              <a:rPr lang="en-US" sz="11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aged 18 - 64 years with doctor-diagnosed arthritis who are limited in their ability to work for pay due to </a:t>
            </a:r>
            <a:r>
              <a:rPr lang="en-US" sz="11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arthritis. Black </a:t>
            </a:r>
            <a:r>
              <a:rPr lang="en-US" sz="11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and White exclude persons of Hispanic origin. Persons of Hispanic origin may be any race. American Indian includes Alaska Native. Respondents were asked to select one or more races. Data for the single race categories shown are for persons who reported only one racial group. Data are </a:t>
            </a:r>
            <a:r>
              <a:rPr lang="en-US" sz="11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age-adjusted </a:t>
            </a:r>
            <a:r>
              <a:rPr lang="en-US" sz="11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to the 2000 standard population. </a:t>
            </a:r>
            <a:endParaRPr lang="en-US" sz="11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2"/>
          <p:cNvSpPr txBox="1">
            <a:spLocks/>
          </p:cNvSpPr>
          <p:nvPr/>
        </p:nvSpPr>
        <p:spPr>
          <a:xfrm>
            <a:off x="0" y="6529811"/>
            <a:ext cx="7297093" cy="251989"/>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pP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SOURCE: </a:t>
            </a:r>
            <a:r>
              <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National Health Interview Survey (NHIS), </a:t>
            </a: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CDC/NCHS.</a:t>
            </a:r>
            <a:endParaRPr lang="en-US" sz="1100" dirty="0">
              <a:solidFill>
                <a:srgbClr val="000000"/>
              </a:solidFill>
              <a:latin typeface="Verdana" panose="020B0604030504040204" pitchFamily="34" charset="0"/>
              <a:ea typeface="Verdana" panose="020B0604030504040204" pitchFamily="34" charset="0"/>
              <a:cs typeface="Verdana" panose="020B0604030504040204" pitchFamily="34" charset="0"/>
            </a:endParaRPr>
          </a:p>
        </p:txBody>
      </p:sp>
      <p:sp>
        <p:nvSpPr>
          <p:cNvPr id="20" name="TextBox 19"/>
          <p:cNvSpPr txBox="1"/>
          <p:nvPr/>
        </p:nvSpPr>
        <p:spPr>
          <a:xfrm>
            <a:off x="6806618" y="1525368"/>
            <a:ext cx="1905000" cy="307777"/>
          </a:xfrm>
          <a:prstGeom prst="rect">
            <a:avLst/>
          </a:prstGeom>
          <a:noFill/>
          <a:ln>
            <a:noFill/>
          </a:ln>
        </p:spPr>
        <p:txBody>
          <a:bodyPr wrap="square" rtlCol="0">
            <a:spAutoFit/>
          </a:bodyPr>
          <a:lstStyle/>
          <a:p>
            <a:pPr algn="ctr" fontAlgn="auto">
              <a:spcBef>
                <a:spcPts val="0"/>
              </a:spcBef>
              <a:spcAft>
                <a:spcPts val="0"/>
              </a:spcAft>
            </a:pPr>
            <a:r>
              <a:rPr lang="en-US" sz="1400" b="1" dirty="0" smtClean="0">
                <a:solidFill>
                  <a:srgbClr val="FF0000"/>
                </a:solidFill>
                <a:latin typeface="Verdana" panose="020B0604030504040204" pitchFamily="34" charset="0"/>
                <a:ea typeface="Verdana" panose="020B0604030504040204" pitchFamily="34" charset="0"/>
                <a:cs typeface="Verdana" panose="020B0604030504040204" pitchFamily="34" charset="0"/>
              </a:rPr>
              <a:t>Decrease desired</a:t>
            </a:r>
            <a:endParaRPr lang="en-US" sz="1400" b="1" dirty="0">
              <a:solidFill>
                <a:srgbClr val="FF0000"/>
              </a:solidFill>
              <a:latin typeface="Verdana" panose="020B0604030504040204" pitchFamily="34" charset="0"/>
              <a:ea typeface="Verdana" panose="020B0604030504040204" pitchFamily="34" charset="0"/>
              <a:cs typeface="Verdana" panose="020B0604030504040204" pitchFamily="34" charset="0"/>
            </a:endParaRPr>
          </a:p>
        </p:txBody>
      </p:sp>
      <p:cxnSp>
        <p:nvCxnSpPr>
          <p:cNvPr id="21" name="Straight Arrow Connector 20" descr="This arrow show that a decrease in the percent for the target is desired for this objective.   " title="Decrease desired"/>
          <p:cNvCxnSpPr/>
          <p:nvPr/>
        </p:nvCxnSpPr>
        <p:spPr>
          <a:xfrm flipH="1">
            <a:off x="7467601" y="1981200"/>
            <a:ext cx="685800" cy="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561460" y="5695279"/>
            <a:ext cx="353943" cy="145233"/>
          </a:xfrm>
          <a:prstGeom prst="rect">
            <a:avLst/>
          </a:prstGeom>
          <a:noFill/>
        </p:spPr>
        <p:txBody>
          <a:bodyPr vert="vert" wrap="none" rtlCol="0">
            <a:spAutoFit/>
          </a:bodyPr>
          <a:lstStyle/>
          <a:p>
            <a:pPr fontAlgn="auto">
              <a:spcBef>
                <a:spcPts val="0"/>
              </a:spcBef>
              <a:spcAft>
                <a:spcPts val="0"/>
              </a:spcAft>
            </a:pPr>
            <a:r>
              <a:rPr lang="en-US" sz="1100" dirty="0">
                <a:solidFill>
                  <a:prstClr val="black"/>
                </a:solidFill>
                <a:latin typeface="Tahoma" panose="020B0604030504040204" pitchFamily="34" charset="0"/>
                <a:ea typeface="Tahoma" panose="020B0604030504040204" pitchFamily="34" charset="0"/>
                <a:cs typeface="Tahoma" panose="020B0604030504040204" pitchFamily="34" charset="0"/>
              </a:rPr>
              <a:t>I</a:t>
            </a:r>
            <a:endParaRPr lang="en-US" sz="1100" dirty="0">
              <a:solidFill>
                <a:prstClr val="black"/>
              </a:solidFill>
              <a:latin typeface="Calibri"/>
            </a:endParaRPr>
          </a:p>
        </p:txBody>
      </p:sp>
    </p:spTree>
    <p:extLst>
      <p:ext uri="{BB962C8B-B14F-4D97-AF65-F5344CB8AC3E}">
        <p14:creationId xmlns:p14="http://schemas.microsoft.com/office/powerpoint/2010/main" val="30485557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aphicFrame>
        <p:nvGraphicFramePr>
          <p:cNvPr id="16" name="Chart Placeholder 15" descr="Bar chart for weight reduction counseling, overweight/obese adults 18+ with arthritis in 2014." title="Weight Reduction Counseling"/>
          <p:cNvGraphicFramePr>
            <a:graphicFrameLocks noGrp="1"/>
          </p:cNvGraphicFramePr>
          <p:nvPr>
            <p:ph type="chart" sz="quarter" idx="4294967295"/>
            <p:extLst>
              <p:ext uri="{D42A27DB-BD31-4B8C-83A1-F6EECF244321}">
                <p14:modId xmlns:p14="http://schemas.microsoft.com/office/powerpoint/2010/main" val="4042722486"/>
              </p:ext>
            </p:extLst>
          </p:nvPr>
        </p:nvGraphicFramePr>
        <p:xfrm>
          <a:off x="190849" y="1190223"/>
          <a:ext cx="8038751" cy="4419601"/>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p:cNvSpPr>
            <a:spLocks noGrp="1"/>
          </p:cNvSpPr>
          <p:nvPr>
            <p:ph type="title" idx="4294967295"/>
          </p:nvPr>
        </p:nvSpPr>
        <p:spPr>
          <a:xfrm>
            <a:off x="0" y="169225"/>
            <a:ext cx="9144000" cy="539750"/>
          </a:xfrm>
          <a:prstGeom prst="rect">
            <a:avLst/>
          </a:prstGeom>
        </p:spPr>
        <p:txBody>
          <a:bodyPr>
            <a:noAutofit/>
          </a:bodyPr>
          <a:lstStyle/>
          <a:p>
            <a:r>
              <a:rPr lang="en-US" altLang="en-US" sz="2500" b="1" dirty="0">
                <a:solidFill>
                  <a:srgbClr val="003F72"/>
                </a:solidFill>
                <a:latin typeface="Verdana" panose="020B0604030504040204" pitchFamily="34" charset="0"/>
                <a:ea typeface="Verdana" panose="020B0604030504040204" pitchFamily="34" charset="0"/>
                <a:cs typeface="Verdana" panose="020B0604030504040204" pitchFamily="34" charset="0"/>
              </a:rPr>
              <a:t>Weight </a:t>
            </a:r>
            <a:r>
              <a:rPr lang="en-US" altLang="en-US" sz="25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Reduction </a:t>
            </a:r>
            <a:r>
              <a:rPr lang="en-US" altLang="en-US" sz="2500" b="1" dirty="0">
                <a:solidFill>
                  <a:srgbClr val="003F72"/>
                </a:solidFill>
                <a:latin typeface="Verdana" panose="020B0604030504040204" pitchFamily="34" charset="0"/>
                <a:ea typeface="Verdana" panose="020B0604030504040204" pitchFamily="34" charset="0"/>
                <a:cs typeface="Verdana" panose="020B0604030504040204" pitchFamily="34" charset="0"/>
              </a:rPr>
              <a:t>C</a:t>
            </a:r>
            <a:r>
              <a:rPr lang="en-US" altLang="en-US" sz="25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ounseling</a:t>
            </a:r>
            <a:r>
              <a:rPr lang="en-US" altLang="en-US" sz="2500" b="1" dirty="0">
                <a:solidFill>
                  <a:srgbClr val="003F72"/>
                </a:solidFill>
                <a:latin typeface="Verdana" panose="020B0604030504040204" pitchFamily="34" charset="0"/>
                <a:ea typeface="Verdana" panose="020B0604030504040204" pitchFamily="34" charset="0"/>
                <a:cs typeface="Verdana" panose="020B0604030504040204" pitchFamily="34" charset="0"/>
              </a:rPr>
              <a:t>, </a:t>
            </a:r>
            <a:r>
              <a:rPr lang="en-US" altLang="en-US" sz="25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Overweight/Obese Adults 18+ Years </a:t>
            </a:r>
            <a:r>
              <a:rPr lang="en-US" altLang="en-US" sz="2500" b="1" dirty="0">
                <a:solidFill>
                  <a:srgbClr val="003F72"/>
                </a:solidFill>
                <a:latin typeface="Verdana" panose="020B0604030504040204" pitchFamily="34" charset="0"/>
                <a:ea typeface="Verdana" panose="020B0604030504040204" pitchFamily="34" charset="0"/>
                <a:cs typeface="Verdana" panose="020B0604030504040204" pitchFamily="34" charset="0"/>
              </a:rPr>
              <a:t>with </a:t>
            </a:r>
            <a:r>
              <a:rPr lang="en-US" altLang="en-US" sz="25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Arthritis</a:t>
            </a:r>
            <a:r>
              <a:rPr lang="en-US" sz="2500" b="1" dirty="0" smtClean="0">
                <a:solidFill>
                  <a:srgbClr val="003F72"/>
                </a:solidFill>
                <a:latin typeface="Verdana" panose="020B0604030504040204" pitchFamily="34" charset="0"/>
                <a:ea typeface="Verdana" panose="020B0604030504040204" pitchFamily="34" charset="0"/>
                <a:cs typeface="Verdana" panose="020B0604030504040204" pitchFamily="34" charset="0"/>
              </a:rPr>
              <a:t>, 2014 </a:t>
            </a:r>
            <a:endParaRPr lang="en-US" sz="2500" b="1" dirty="0">
              <a:solidFill>
                <a:srgbClr val="003F72"/>
              </a:solidFill>
              <a:latin typeface="Verdana" panose="020B0604030504040204" pitchFamily="34" charset="0"/>
              <a:ea typeface="Verdana" panose="020B0604030504040204" pitchFamily="34" charset="0"/>
              <a:cs typeface="Verdana" panose="020B0604030504040204" pitchFamily="34" charset="0"/>
            </a:endParaRPr>
          </a:p>
        </p:txBody>
      </p:sp>
      <p:sp>
        <p:nvSpPr>
          <p:cNvPr id="15" name="Text Placeholder 35"/>
          <p:cNvSpPr>
            <a:spLocks noGrp="1"/>
          </p:cNvSpPr>
          <p:nvPr>
            <p:ph type="body" sz="quarter" idx="4294967295"/>
          </p:nvPr>
        </p:nvSpPr>
        <p:spPr>
          <a:xfrm>
            <a:off x="3505200" y="1143000"/>
            <a:ext cx="3276600" cy="381000"/>
          </a:xfrm>
          <a:prstGeom prst="rect">
            <a:avLst/>
          </a:prstGeom>
        </p:spPr>
        <p:txBody>
          <a:bodyPr>
            <a:noAutofit/>
          </a:bodyPr>
          <a:lstStyle/>
          <a:p>
            <a:pPr marL="0" indent="0" algn="l">
              <a:buNone/>
            </a:pPr>
            <a:r>
              <a:rPr lang="en-US" sz="1500" b="1" dirty="0" smtClean="0">
                <a:latin typeface="Verdana" panose="020B0604030504040204" pitchFamily="34" charset="0"/>
                <a:ea typeface="Verdana" panose="020B0604030504040204" pitchFamily="34" charset="0"/>
                <a:cs typeface="Verdana" panose="020B0604030504040204" pitchFamily="34" charset="0"/>
              </a:rPr>
              <a:t>HP2020 Target: 45.3%</a:t>
            </a:r>
            <a:endParaRPr lang="en-US" sz="1500" b="1" dirty="0">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8"/>
          <p:cNvSpPr txBox="1">
            <a:spLocks/>
          </p:cNvSpPr>
          <p:nvPr/>
        </p:nvSpPr>
        <p:spPr>
          <a:xfrm>
            <a:off x="7010401" y="6529810"/>
            <a:ext cx="1600200" cy="251990"/>
          </a:xfrm>
          <a:prstGeom prst="rect">
            <a:avLst/>
          </a:prstGeom>
          <a:ln w="15875">
            <a:solidFill>
              <a:srgbClr val="C00000"/>
            </a:solidFill>
          </a:ln>
          <a:effectLst/>
        </p:spPr>
        <p:txBody>
          <a:bodyPr vert="horz" lIns="91440" tIns="45720" rIns="91440" bIns="45720" rtlCol="0" anchor="t">
            <a:noAutofit/>
          </a:bodyPr>
          <a:lstStyle>
            <a:lvl1pPr marL="0" indent="-342900" algn="r" defTabSz="914400" rtl="0" eaLnBrk="1" latinLnBrk="0" hangingPunct="1">
              <a:spcBef>
                <a:spcPct val="20000"/>
              </a:spcBef>
              <a:buFont typeface="Arial" pitchFamily="34" charset="0"/>
              <a:buNone/>
              <a:defRPr sz="1600" b="1" kern="1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None/>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auto">
              <a:spcBef>
                <a:spcPts val="0"/>
              </a:spcBef>
              <a:spcAft>
                <a:spcPts val="0"/>
              </a:spcAft>
            </a:pPr>
            <a:r>
              <a:rPr lang="en-US" sz="12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Obj. AOCBC-7.1</a:t>
            </a:r>
          </a:p>
          <a:p>
            <a:pPr algn="l" fontAlgn="auto">
              <a:spcBef>
                <a:spcPts val="0"/>
              </a:spcBef>
              <a:spcAft>
                <a:spcPts val="0"/>
              </a:spcAft>
            </a:pPr>
            <a:endParaRPr lang="en-US" sz="1200" b="0" dirty="0" smtClean="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14" name="Text Placeholder 7"/>
          <p:cNvSpPr txBox="1">
            <a:spLocks/>
          </p:cNvSpPr>
          <p:nvPr/>
        </p:nvSpPr>
        <p:spPr>
          <a:xfrm>
            <a:off x="0" y="5690347"/>
            <a:ext cx="8991600" cy="861728"/>
          </a:xfrm>
          <a:prstGeom prst="rect">
            <a:avLst/>
          </a:prstGeom>
        </p:spPr>
        <p:txBody>
          <a:bodyPr anchor="b"/>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None/>
            </a:pPr>
            <a:r>
              <a:rPr lang="en-US" sz="11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NOTES:     = 95% confidence interval. *2006 Total = </a:t>
            </a:r>
            <a:r>
              <a:rPr lang="en-US" sz="11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HP2020 baseline. Data are for adults aged 18 years and over with doctor-diagnosed arthritis and who are overweight and </a:t>
            </a:r>
            <a:r>
              <a:rPr lang="en-US" sz="11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obese and </a:t>
            </a:r>
            <a:r>
              <a:rPr lang="en-US" sz="11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received health care provider counseling for weight reduction. </a:t>
            </a:r>
            <a:r>
              <a:rPr lang="en-US" sz="11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Black </a:t>
            </a:r>
            <a:r>
              <a:rPr lang="en-US" sz="11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and White exclude persons of Hispanic origin. Persons of Hispanic origin may be any race. American Indian includes Alaska Native. Respondents were asked to select one or more races. Data for the single race categories shown are for persons who reported only one racial group. Data are </a:t>
            </a:r>
            <a:r>
              <a:rPr lang="en-US" sz="11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age-adjusted </a:t>
            </a:r>
            <a:r>
              <a:rPr lang="en-US" sz="1100" dirty="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rPr>
              <a:t>to the 2000 standard population. </a:t>
            </a:r>
            <a:endParaRPr lang="en-US" sz="1100" dirty="0" smtClean="0">
              <a:solidFill>
                <a:schemeClr val="tx1">
                  <a:lumMod val="95000"/>
                  <a:lumOff val="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2"/>
          <p:cNvSpPr txBox="1">
            <a:spLocks/>
          </p:cNvSpPr>
          <p:nvPr/>
        </p:nvSpPr>
        <p:spPr>
          <a:xfrm>
            <a:off x="0" y="6529811"/>
            <a:ext cx="7297093" cy="251989"/>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pP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SOURCE: </a:t>
            </a:r>
            <a:r>
              <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rPr>
              <a:t>National Health Interview Survey (NHIS), </a:t>
            </a:r>
            <a:r>
              <a:rPr lang="en-US" sz="1100" dirty="0" smtClean="0">
                <a:solidFill>
                  <a:prstClr val="black"/>
                </a:solidFill>
                <a:latin typeface="Verdana" panose="020B0604030504040204" pitchFamily="34" charset="0"/>
                <a:ea typeface="Verdana" panose="020B0604030504040204" pitchFamily="34" charset="0"/>
                <a:cs typeface="Verdana" panose="020B0604030504040204" pitchFamily="34" charset="0"/>
              </a:rPr>
              <a:t>CDC/NCHS.</a:t>
            </a:r>
            <a:endParaRPr lang="en-US" sz="1100" dirty="0">
              <a:solidFill>
                <a:srgbClr val="000000"/>
              </a:solidFill>
              <a:latin typeface="Verdana" panose="020B0604030504040204" pitchFamily="34" charset="0"/>
              <a:ea typeface="Verdana" panose="020B0604030504040204" pitchFamily="34" charset="0"/>
              <a:cs typeface="Verdana" panose="020B0604030504040204" pitchFamily="34" charset="0"/>
            </a:endParaRPr>
          </a:p>
        </p:txBody>
      </p:sp>
      <p:sp>
        <p:nvSpPr>
          <p:cNvPr id="20" name="TextBox 19"/>
          <p:cNvSpPr txBox="1"/>
          <p:nvPr/>
        </p:nvSpPr>
        <p:spPr>
          <a:xfrm>
            <a:off x="6579580" y="4099496"/>
            <a:ext cx="1905000" cy="307777"/>
          </a:xfrm>
          <a:prstGeom prst="rect">
            <a:avLst/>
          </a:prstGeom>
          <a:noFill/>
          <a:ln>
            <a:noFill/>
          </a:ln>
        </p:spPr>
        <p:txBody>
          <a:bodyPr wrap="square" rtlCol="0">
            <a:spAutoFit/>
          </a:bodyPr>
          <a:lstStyle/>
          <a:p>
            <a:pPr algn="ctr" fontAlgn="auto">
              <a:spcBef>
                <a:spcPts val="0"/>
              </a:spcBef>
              <a:spcAft>
                <a:spcPts val="0"/>
              </a:spcAft>
            </a:pPr>
            <a:r>
              <a:rPr lang="en-US" sz="1400" b="1" dirty="0" smtClean="0">
                <a:solidFill>
                  <a:srgbClr val="FF0000"/>
                </a:solidFill>
                <a:latin typeface="Verdana" panose="020B0604030504040204" pitchFamily="34" charset="0"/>
                <a:ea typeface="Verdana" panose="020B0604030504040204" pitchFamily="34" charset="0"/>
                <a:cs typeface="Verdana" panose="020B0604030504040204" pitchFamily="34" charset="0"/>
              </a:rPr>
              <a:t>Increase desired</a:t>
            </a:r>
            <a:endParaRPr lang="en-US" sz="1400" b="1" dirty="0">
              <a:solidFill>
                <a:srgbClr val="FF0000"/>
              </a:solidFill>
              <a:latin typeface="Verdana" panose="020B0604030504040204" pitchFamily="34" charset="0"/>
              <a:ea typeface="Verdana" panose="020B0604030504040204" pitchFamily="34" charset="0"/>
              <a:cs typeface="Verdana" panose="020B0604030504040204" pitchFamily="34" charset="0"/>
            </a:endParaRPr>
          </a:p>
        </p:txBody>
      </p:sp>
      <p:sp>
        <p:nvSpPr>
          <p:cNvPr id="23" name="TextBox 22"/>
          <p:cNvSpPr txBox="1"/>
          <p:nvPr/>
        </p:nvSpPr>
        <p:spPr>
          <a:xfrm>
            <a:off x="593733" y="5683211"/>
            <a:ext cx="353943" cy="145233"/>
          </a:xfrm>
          <a:prstGeom prst="rect">
            <a:avLst/>
          </a:prstGeom>
          <a:noFill/>
        </p:spPr>
        <p:txBody>
          <a:bodyPr vert="vert" wrap="none" rtlCol="0">
            <a:spAutoFit/>
          </a:bodyPr>
          <a:lstStyle/>
          <a:p>
            <a:pPr fontAlgn="auto">
              <a:spcBef>
                <a:spcPts val="0"/>
              </a:spcBef>
              <a:spcAft>
                <a:spcPts val="0"/>
              </a:spcAft>
            </a:pPr>
            <a:r>
              <a:rPr lang="en-US" sz="1100" dirty="0">
                <a:solidFill>
                  <a:prstClr val="black"/>
                </a:solidFill>
                <a:latin typeface="Tahoma" panose="020B0604030504040204" pitchFamily="34" charset="0"/>
                <a:ea typeface="Tahoma" panose="020B0604030504040204" pitchFamily="34" charset="0"/>
                <a:cs typeface="Tahoma" panose="020B0604030504040204" pitchFamily="34" charset="0"/>
              </a:rPr>
              <a:t>I</a:t>
            </a:r>
            <a:endParaRPr lang="en-US" sz="1100" dirty="0">
              <a:solidFill>
                <a:prstClr val="black"/>
              </a:solidFill>
              <a:latin typeface="Calibri"/>
            </a:endParaRPr>
          </a:p>
        </p:txBody>
      </p:sp>
      <p:sp>
        <p:nvSpPr>
          <p:cNvPr id="11" name="Slide Number Placeholder 2"/>
          <p:cNvSpPr txBox="1">
            <a:spLocks/>
          </p:cNvSpPr>
          <p:nvPr/>
        </p:nvSpPr>
        <p:spPr>
          <a:xfrm>
            <a:off x="8820614" y="6492503"/>
            <a:ext cx="323385" cy="365125"/>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200" dirty="0">
                <a:solidFill>
                  <a:srgbClr val="898989"/>
                </a:solidFill>
                <a:latin typeface="Verdana" panose="020B0604030504040204" pitchFamily="34" charset="0"/>
                <a:ea typeface="Verdana" panose="020B0604030504040204" pitchFamily="34" charset="0"/>
                <a:cs typeface="Verdana" panose="020B0604030504040204" pitchFamily="34" charset="0"/>
              </a:rPr>
              <a:t>9</a:t>
            </a:r>
          </a:p>
        </p:txBody>
      </p:sp>
    </p:spTree>
    <p:extLst>
      <p:ext uri="{BB962C8B-B14F-4D97-AF65-F5344CB8AC3E}">
        <p14:creationId xmlns:p14="http://schemas.microsoft.com/office/powerpoint/2010/main" val="15299247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HealthyPeople2020_2016.10.5">
  <a:themeElements>
    <a:clrScheme name="ODPHP PAG">
      <a:dk1>
        <a:srgbClr val="000000"/>
      </a:dk1>
      <a:lt1>
        <a:srgbClr val="FFFFFF"/>
      </a:lt1>
      <a:dk2>
        <a:srgbClr val="1B7999"/>
      </a:dk2>
      <a:lt2>
        <a:srgbClr val="FEFFFF"/>
      </a:lt2>
      <a:accent1>
        <a:srgbClr val="028A26"/>
      </a:accent1>
      <a:accent2>
        <a:srgbClr val="52BAD0"/>
      </a:accent2>
      <a:accent3>
        <a:srgbClr val="7D103B"/>
      </a:accent3>
      <a:accent4>
        <a:srgbClr val="E3770C"/>
      </a:accent4>
      <a:accent5>
        <a:srgbClr val="F8C51D"/>
      </a:accent5>
      <a:accent6>
        <a:srgbClr val="9FE03C"/>
      </a:accent6>
      <a:hlink>
        <a:srgbClr val="0000FF"/>
      </a:hlink>
      <a:folHlink>
        <a:srgbClr val="7D103B"/>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resentation19" id="{095BE0F8-B0EF-3543-BF21-8DC18C38BFCD}" vid="{FF5F83E2-823B-A348-B758-6CAAD3405B21}"/>
    </a:ext>
  </a:extLst>
</a:theme>
</file>

<file path=ppt/theme/theme2.xml><?xml version="1.0" encoding="utf-8"?>
<a:theme xmlns:a="http://schemas.openxmlformats.org/drawingml/2006/main" name="Sectio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resentation19" id="{095BE0F8-B0EF-3543-BF21-8DC18C38BFCD}" vid="{CDBFB289-1C0A-0543-82E1-28077CA4A489}"/>
    </a:ext>
  </a:extLst>
</a:theme>
</file>

<file path=ppt/theme/theme3.xml><?xml version="1.0" encoding="utf-8"?>
<a:theme xmlns:a="http://schemas.openxmlformats.org/drawingml/2006/main" name="Body">
  <a:themeElements>
    <a:clrScheme name="ODPHP Brand Colors">
      <a:dk1>
        <a:sysClr val="windowText" lastClr="000000"/>
      </a:dk1>
      <a:lt1>
        <a:sysClr val="window" lastClr="FFFFFF"/>
      </a:lt1>
      <a:dk2>
        <a:srgbClr val="092353"/>
      </a:dk2>
      <a:lt2>
        <a:srgbClr val="FFFFFF"/>
      </a:lt2>
      <a:accent1>
        <a:srgbClr val="057C18"/>
      </a:accent1>
      <a:accent2>
        <a:srgbClr val="F7BC00"/>
      </a:accent2>
      <a:accent3>
        <a:srgbClr val="40ADC7"/>
      </a:accent3>
      <a:accent4>
        <a:srgbClr val="DE6300"/>
      </a:accent4>
      <a:accent5>
        <a:srgbClr val="6A002D"/>
      </a:accent5>
      <a:accent6>
        <a:srgbClr val="1D7C5E"/>
      </a:accent6>
      <a:hlink>
        <a:srgbClr val="40ADC7"/>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resentation19" id="{095BE0F8-B0EF-3543-BF21-8DC18C38BFCD}" vid="{D9671064-2B1E-534E-88FD-1F5A8FE732DD}"/>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HealthyPeople2020_2016.10.5</Template>
  <TotalTime>3340</TotalTime>
  <Words>2902</Words>
  <Application>Microsoft Office PowerPoint</Application>
  <PresentationFormat>On-screen Show (4:3)</PresentationFormat>
  <Paragraphs>438</Paragraphs>
  <Slides>18</Slides>
  <Notes>17</Notes>
  <HiddenSlides>0</HiddenSlides>
  <MMClips>0</MMClips>
  <ScaleCrop>false</ScaleCrop>
  <HeadingPairs>
    <vt:vector size="6" baseType="variant">
      <vt:variant>
        <vt:lpstr>Fonts Used</vt:lpstr>
      </vt:variant>
      <vt:variant>
        <vt:i4>8</vt:i4>
      </vt:variant>
      <vt:variant>
        <vt:lpstr>Theme</vt:lpstr>
      </vt:variant>
      <vt:variant>
        <vt:i4>3</vt:i4>
      </vt:variant>
      <vt:variant>
        <vt:lpstr>Slide Titles</vt:lpstr>
      </vt:variant>
      <vt:variant>
        <vt:i4>18</vt:i4>
      </vt:variant>
    </vt:vector>
  </HeadingPairs>
  <TitlesOfParts>
    <vt:vector size="29" baseType="lpstr">
      <vt:lpstr>ＭＳ Ｐゴシック</vt:lpstr>
      <vt:lpstr>Arial</vt:lpstr>
      <vt:lpstr>Calibri</vt:lpstr>
      <vt:lpstr>Courier New</vt:lpstr>
      <vt:lpstr>Gulim</vt:lpstr>
      <vt:lpstr>Tahoma</vt:lpstr>
      <vt:lpstr>Verdana</vt:lpstr>
      <vt:lpstr>Wingdings</vt:lpstr>
      <vt:lpstr>HealthyPeople2020_2016.10.5</vt:lpstr>
      <vt:lpstr>Section</vt:lpstr>
      <vt:lpstr>Body</vt:lpstr>
      <vt:lpstr>Appendix</vt:lpstr>
      <vt:lpstr>Objective Status: Arthritis, Osteoporosis, and Chronic Back Conditions</vt:lpstr>
      <vt:lpstr>Current HP2020 Objective Status:  Arthritis, Osteoporosis, and Chronic Back Conditions</vt:lpstr>
      <vt:lpstr>Objective Status: Heart Disease and Stroke</vt:lpstr>
      <vt:lpstr>Objective Status: Heart Disease and Stroke</vt:lpstr>
      <vt:lpstr>Current HP2020 Objective Status:  Heart Disease and Stroke</vt:lpstr>
      <vt:lpstr>Working Age Adults with Arthritis  Limited in Their Ability to Work for Pay </vt:lpstr>
      <vt:lpstr>Working Age Adults with Arthritis Limited in Their Ability to Work for Pay, 2014 </vt:lpstr>
      <vt:lpstr>Weight Reduction Counseling, Overweight/Obese Adults 18+ Years with Arthritis, 2014 </vt:lpstr>
      <vt:lpstr>Counseling for Physical Activity or Exercise, Adults 18+ Years with Arthritis </vt:lpstr>
      <vt:lpstr>Adults with Arthritis Receiving Arthritis Education to Manage Their Condition, 2014 </vt:lpstr>
      <vt:lpstr>Activity Limitations Due To Chronic Back Conditions </vt:lpstr>
      <vt:lpstr>Stroke Deaths, by County: 2013–2015</vt:lpstr>
      <vt:lpstr>Mean Serum Total Cholesterol Levels,  Adults 20+ Years</vt:lpstr>
      <vt:lpstr>Self-Reported Hypertension by State,  Adults 18+ Years, 2015</vt:lpstr>
      <vt:lpstr>Behaviors to Reduce Blood Pressure,  Adults 18+ Years with Hypertension </vt:lpstr>
      <vt:lpstr>Physician Office Visits by Women and Men that Include Prescription of Aspirin for Primary CVD Prevention, 2012–2013</vt:lpstr>
      <vt:lpstr>Awareness of Stroke Symptoms and the Importance of Calling 9–1–1, Adults 20+ Years, 2014</vt:lpstr>
    </vt:vector>
  </TitlesOfParts>
  <Company>DHHS</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Healthy People 2020 PowerPoint Template</dc:subject>
  <dc:creator>Tiffani Kigenyi</dc:creator>
  <cp:keywords>Healthy People</cp:keywords>
  <cp:lastModifiedBy>Moore, Jennifer A. (CDC/OPHSS/NCHS)</cp:lastModifiedBy>
  <cp:revision>363</cp:revision>
  <cp:lastPrinted>2017-02-23T16:21:40Z</cp:lastPrinted>
  <dcterms:created xsi:type="dcterms:W3CDTF">2016-12-06T21:12:58Z</dcterms:created>
  <dcterms:modified xsi:type="dcterms:W3CDTF">2018-04-11T17:05:42Z</dcterms:modified>
</cp:coreProperties>
</file>